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"/>
  </p:notesMasterIdLst>
  <p:sldIdLst>
    <p:sldId id="256" r:id="rId4"/>
    <p:sldId id="257" r:id="rId5"/>
    <p:sldId id="258" r:id="rId6"/>
    <p:sldId id="276" r:id="rId7"/>
    <p:sldId id="260" r:id="rId8"/>
    <p:sldId id="261" r:id="rId9"/>
    <p:sldId id="262" r:id="rId10"/>
    <p:sldId id="265" r:id="rId11"/>
    <p:sldId id="264" r:id="rId12"/>
    <p:sldId id="259" r:id="rId13"/>
    <p:sldId id="266" r:id="rId14"/>
    <p:sldId id="267" r:id="rId15"/>
    <p:sldId id="268" r:id="rId16"/>
    <p:sldId id="269" r:id="rId17"/>
    <p:sldId id="270" r:id="rId18"/>
    <p:sldId id="271" r:id="rId19"/>
    <p:sldId id="274" r:id="rId20"/>
    <p:sldId id="272" r:id="rId21"/>
    <p:sldId id="275" r:id="rId22"/>
    <p:sldId id="263" r:id="rId23"/>
    <p:sldId id="277" r:id="rId24"/>
    <p:sldId id="278" r:id="rId25"/>
    <p:sldId id="280" r:id="rId26"/>
    <p:sldId id="279" r:id="rId27"/>
    <p:sldId id="281" r:id="rId28"/>
    <p:sldId id="282" r:id="rId29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23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60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tags/tag1.xml" Type="http://schemas.openxmlformats.org/officeDocument/2006/relationships/tags"/><Relationship Id="rId31" Target="presProps.xml" Type="http://schemas.openxmlformats.org/officeDocument/2006/relationships/presProps"/><Relationship Id="rId32" Target="viewProps.xml" Type="http://schemas.openxmlformats.org/officeDocument/2006/relationships/viewProps"/><Relationship Id="rId33" Target="theme/theme1.xml" Type="http://schemas.openxmlformats.org/officeDocument/2006/relationships/theme"/><Relationship Id="rId34" Target="tableStyles.xml" Type="http://schemas.openxmlformats.org/officeDocument/2006/relationships/tableStyles"/><Relationship Id="rId4" Target="slides/slide1.xml" Type="http://schemas.openxmlformats.org/officeDocument/2006/relationships/slide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FBA1986-0E3C-449F-A6D8-827032569D8C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B9B47A-FD8D-4EDC-843E-8AAE6E94EC3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6746396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575707812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71364104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752406434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97336561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649839553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989648703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225022501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699085786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790988906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45975601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05422629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13632728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01006232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027397382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658243161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474763988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56322681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978700229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28735134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01110516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06876186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4248284157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F275E5-6FCD-44B3-8CDA-CB354AD2A39E}" type="datetimeFigureOut">
              <a:rPr lang="zh-CN" altLang="en-US" smtClean="0"/>
              <a:t>2020/10/11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AFF476-6781-4969-A28C-2392AD0C482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83310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486218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5.jpeg" Type="http://schemas.openxmlformats.org/officeDocument/2006/relationships/image"/><Relationship Id="rId3" Target="../media/image1.png" Type="http://schemas.openxmlformats.org/officeDocument/2006/relationships/image"/></Relationships>
</file>

<file path=ppt/slides/_rels/slide2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6.png" Type="http://schemas.openxmlformats.org/officeDocument/2006/relationships/image"/><Relationship Id="rId3" Target="../media/image1.png" Type="http://schemas.openxmlformats.org/officeDocument/2006/relationships/image"/></Relationships>
</file>

<file path=ppt/slides/_rels/slide2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2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http://www.rapidesign.cn/" TargetMode="External" Type="http://schemas.openxmlformats.org/officeDocument/2006/relationships/hyperlink"/><Relationship Id="rId3" Target="../media/image1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2.jpeg" Type="http://schemas.openxmlformats.org/officeDocument/2006/relationships/image"/><Relationship Id="rId3" Target="../media/image3.jpeg" Type="http://schemas.openxmlformats.org/officeDocument/2006/relationships/image"/><Relationship Id="rId4" Target="../media/image4.jpeg" Type="http://schemas.openxmlformats.org/officeDocument/2006/relationships/image"/><Relationship Id="rId5" Target="../media/image1.png" Type="http://schemas.openxmlformats.org/officeDocument/2006/relationships/image"/></Relationships>
</file>

<file path=ppt/slides/_rels/slide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Freeform 2524"/>
          <p:cNvSpPr>
            <a:spLocks noEditPoints="1"/>
          </p:cNvSpPr>
          <p:nvPr/>
        </p:nvSpPr>
        <p:spPr bwMode="auto">
          <a:xfrm>
            <a:off x="8700927" y="5238144"/>
            <a:ext cx="798513" cy="1022350"/>
          </a:xfrm>
          <a:custGeom>
            <a:cxnLst>
              <a:cxn ang="0">
                <a:pos x="314" y="1"/>
              </a:cxn>
              <a:cxn ang="0">
                <a:pos x="12" y="32"/>
              </a:cxn>
              <a:cxn ang="0">
                <a:pos x="17" y="65"/>
              </a:cxn>
              <a:cxn ang="0">
                <a:pos x="17" y="102"/>
              </a:cxn>
              <a:cxn ang="0">
                <a:pos x="17" y="131"/>
              </a:cxn>
              <a:cxn ang="0">
                <a:pos x="9" y="171"/>
              </a:cxn>
              <a:cxn ang="0">
                <a:pos x="11" y="196"/>
              </a:cxn>
              <a:cxn ang="0">
                <a:pos x="4" y="223"/>
              </a:cxn>
              <a:cxn ang="0">
                <a:pos x="0" y="246"/>
              </a:cxn>
              <a:cxn ang="0">
                <a:pos x="3" y="275"/>
              </a:cxn>
              <a:cxn ang="0">
                <a:pos x="4" y="302"/>
              </a:cxn>
              <a:cxn ang="0">
                <a:pos x="8" y="330"/>
              </a:cxn>
              <a:cxn ang="0">
                <a:pos x="11" y="353"/>
              </a:cxn>
              <a:cxn ang="0">
                <a:pos x="8" y="385"/>
              </a:cxn>
              <a:cxn ang="0">
                <a:pos x="10" y="414"/>
              </a:cxn>
              <a:cxn ang="0">
                <a:pos x="13" y="446"/>
              </a:cxn>
              <a:cxn ang="0">
                <a:pos x="17" y="476"/>
              </a:cxn>
              <a:cxn ang="0">
                <a:pos x="17" y="514"/>
              </a:cxn>
              <a:cxn ang="0">
                <a:pos x="17" y="549"/>
              </a:cxn>
              <a:cxn ang="0">
                <a:pos x="17" y="580"/>
              </a:cxn>
              <a:cxn ang="0">
                <a:pos x="20" y="621"/>
              </a:cxn>
              <a:cxn ang="0">
                <a:pos x="368" y="644"/>
              </a:cxn>
              <a:cxn ang="0">
                <a:pos x="502" y="173"/>
              </a:cxn>
              <a:cxn ang="0">
                <a:pos x="14" y="591"/>
              </a:cxn>
              <a:cxn ang="0">
                <a:pos x="15" y="558"/>
              </a:cxn>
              <a:cxn ang="0">
                <a:pos x="13" y="524"/>
              </a:cxn>
              <a:cxn ang="0">
                <a:pos x="17" y="485"/>
              </a:cxn>
              <a:cxn ang="0">
                <a:pos x="12" y="458"/>
              </a:cxn>
              <a:cxn ang="0">
                <a:pos x="11" y="424"/>
              </a:cxn>
              <a:cxn ang="0">
                <a:pos x="12" y="392"/>
              </a:cxn>
              <a:cxn ang="0">
                <a:pos x="17" y="361"/>
              </a:cxn>
              <a:cxn ang="0">
                <a:pos x="17" y="341"/>
              </a:cxn>
              <a:cxn ang="0">
                <a:pos x="17" y="280"/>
              </a:cxn>
              <a:cxn ang="0">
                <a:pos x="17" y="280"/>
              </a:cxn>
              <a:cxn ang="0">
                <a:pos x="17" y="249"/>
              </a:cxn>
              <a:cxn ang="0">
                <a:pos x="17" y="222"/>
              </a:cxn>
              <a:cxn ang="0">
                <a:pos x="11" y="161"/>
              </a:cxn>
              <a:cxn ang="0">
                <a:pos x="12" y="119"/>
              </a:cxn>
              <a:cxn ang="0">
                <a:pos x="11" y="82"/>
              </a:cxn>
              <a:cxn ang="0">
                <a:pos x="13" y="46"/>
              </a:cxn>
              <a:cxn ang="0">
                <a:pos x="493" y="617"/>
              </a:cxn>
              <a:cxn ang="0">
                <a:pos x="61" y="636"/>
              </a:cxn>
              <a:cxn ang="0">
                <a:pos x="31" y="593"/>
              </a:cxn>
              <a:cxn ang="0">
                <a:pos x="26" y="559"/>
              </a:cxn>
              <a:cxn ang="0">
                <a:pos x="32" y="527"/>
              </a:cxn>
              <a:cxn ang="0">
                <a:pos x="34" y="490"/>
              </a:cxn>
              <a:cxn ang="0">
                <a:pos x="32" y="458"/>
              </a:cxn>
              <a:cxn ang="0">
                <a:pos x="26" y="444"/>
              </a:cxn>
              <a:cxn ang="0">
                <a:pos x="26" y="414"/>
              </a:cxn>
              <a:cxn ang="0">
                <a:pos x="31" y="387"/>
              </a:cxn>
              <a:cxn ang="0">
                <a:pos x="35" y="359"/>
              </a:cxn>
              <a:cxn ang="0">
                <a:pos x="26" y="328"/>
              </a:cxn>
              <a:cxn ang="0">
                <a:pos x="26" y="297"/>
              </a:cxn>
              <a:cxn ang="0">
                <a:pos x="26" y="267"/>
              </a:cxn>
              <a:cxn ang="0">
                <a:pos x="26" y="237"/>
              </a:cxn>
              <a:cxn ang="0">
                <a:pos x="26" y="203"/>
              </a:cxn>
              <a:cxn ang="0">
                <a:pos x="26" y="176"/>
              </a:cxn>
              <a:cxn ang="0">
                <a:pos x="31" y="146"/>
              </a:cxn>
              <a:cxn ang="0">
                <a:pos x="32" y="104"/>
              </a:cxn>
              <a:cxn ang="0">
                <a:pos x="26" y="64"/>
              </a:cxn>
              <a:cxn ang="0">
                <a:pos x="38" y="32"/>
              </a:cxn>
              <a:cxn ang="0">
                <a:pos x="67" y="9"/>
              </a:cxn>
              <a:cxn ang="0">
                <a:pos x="493" y="35"/>
              </a:cxn>
            </a:cxnLst>
            <a:rect b="b" l="0" r="r" t="0"/>
            <a:pathLst>
              <a:path h="644" w="502">
                <a:moveTo>
                  <a:pt x="498" y="17"/>
                </a:moveTo>
                <a:lnTo>
                  <a:pt x="498" y="17"/>
                </a:lnTo>
                <a:lnTo>
                  <a:pt x="495" y="13"/>
                </a:lnTo>
                <a:lnTo>
                  <a:pt x="493" y="10"/>
                </a:lnTo>
                <a:lnTo>
                  <a:pt x="489" y="8"/>
                </a:lnTo>
                <a:lnTo>
                  <a:pt x="486" y="5"/>
                </a:lnTo>
                <a:lnTo>
                  <a:pt x="478" y="2"/>
                </a:lnTo>
                <a:lnTo>
                  <a:pt x="469" y="1"/>
                </a:lnTo>
                <a:lnTo>
                  <a:pt x="460" y="0"/>
                </a:lnTo>
                <a:lnTo>
                  <a:pt x="450" y="0"/>
                </a:lnTo>
                <a:lnTo>
                  <a:pt x="433" y="1"/>
                </a:lnTo>
                <a:lnTo>
                  <a:pt x="433" y="1"/>
                </a:lnTo>
                <a:lnTo>
                  <a:pt x="314" y="1"/>
                </a:lnTo>
                <a:lnTo>
                  <a:pt x="314" y="1"/>
                </a:lnTo>
                <a:lnTo>
                  <a:pt x="67" y="1"/>
                </a:lnTo>
                <a:lnTo>
                  <a:pt x="67" y="1"/>
                </a:lnTo>
                <a:lnTo>
                  <a:pt x="51" y="1"/>
                </a:lnTo>
                <a:lnTo>
                  <a:pt x="51" y="1"/>
                </a:lnTo>
                <a:lnTo>
                  <a:pt x="45" y="1"/>
                </a:lnTo>
                <a:lnTo>
                  <a:pt x="39" y="3"/>
                </a:lnTo>
                <a:lnTo>
                  <a:pt x="34" y="6"/>
                </a:lnTo>
                <a:lnTo>
                  <a:pt x="29" y="9"/>
                </a:lnTo>
                <a:lnTo>
                  <a:pt x="25" y="13"/>
                </a:lnTo>
                <a:lnTo>
                  <a:pt x="22" y="18"/>
                </a:lnTo>
                <a:lnTo>
                  <a:pt x="19" y="24"/>
                </a:lnTo>
                <a:lnTo>
                  <a:pt x="18" y="30"/>
                </a:lnTo>
                <a:lnTo>
                  <a:pt x="18" y="30"/>
                </a:lnTo>
                <a:lnTo>
                  <a:pt x="12" y="32"/>
                </a:lnTo>
                <a:lnTo>
                  <a:pt x="8" y="36"/>
                </a:lnTo>
                <a:lnTo>
                  <a:pt x="8" y="36"/>
                </a:lnTo>
                <a:lnTo>
                  <a:pt x="6" y="39"/>
                </a:lnTo>
                <a:lnTo>
                  <a:pt x="4" y="42"/>
                </a:lnTo>
                <a:lnTo>
                  <a:pt x="4" y="45"/>
                </a:lnTo>
                <a:lnTo>
                  <a:pt x="4" y="49"/>
                </a:lnTo>
                <a:lnTo>
                  <a:pt x="4" y="49"/>
                </a:lnTo>
                <a:lnTo>
                  <a:pt x="7" y="53"/>
                </a:lnTo>
                <a:lnTo>
                  <a:pt x="10" y="56"/>
                </a:lnTo>
                <a:lnTo>
                  <a:pt x="13" y="58"/>
                </a:lnTo>
                <a:lnTo>
                  <a:pt x="17" y="60"/>
                </a:lnTo>
                <a:lnTo>
                  <a:pt x="17" y="60"/>
                </a:lnTo>
                <a:lnTo>
                  <a:pt x="17" y="65"/>
                </a:lnTo>
                <a:lnTo>
                  <a:pt x="17" y="65"/>
                </a:lnTo>
                <a:lnTo>
                  <a:pt x="11" y="66"/>
                </a:lnTo>
                <a:lnTo>
                  <a:pt x="6" y="70"/>
                </a:lnTo>
                <a:lnTo>
                  <a:pt x="6" y="70"/>
                </a:lnTo>
                <a:lnTo>
                  <a:pt x="3" y="73"/>
                </a:lnTo>
                <a:lnTo>
                  <a:pt x="2" y="78"/>
                </a:lnTo>
                <a:lnTo>
                  <a:pt x="2" y="83"/>
                </a:lnTo>
                <a:lnTo>
                  <a:pt x="3" y="87"/>
                </a:lnTo>
                <a:lnTo>
                  <a:pt x="3" y="87"/>
                </a:lnTo>
                <a:lnTo>
                  <a:pt x="6" y="91"/>
                </a:lnTo>
                <a:lnTo>
                  <a:pt x="9" y="94"/>
                </a:lnTo>
                <a:lnTo>
                  <a:pt x="13" y="97"/>
                </a:lnTo>
                <a:lnTo>
                  <a:pt x="17" y="99"/>
                </a:lnTo>
                <a:lnTo>
                  <a:pt x="17" y="99"/>
                </a:lnTo>
                <a:lnTo>
                  <a:pt x="17" y="102"/>
                </a:lnTo>
                <a:lnTo>
                  <a:pt x="17" y="102"/>
                </a:lnTo>
                <a:lnTo>
                  <a:pt x="13" y="103"/>
                </a:lnTo>
                <a:lnTo>
                  <a:pt x="9" y="104"/>
                </a:lnTo>
                <a:lnTo>
                  <a:pt x="6" y="107"/>
                </a:lnTo>
                <a:lnTo>
                  <a:pt x="3" y="110"/>
                </a:lnTo>
                <a:lnTo>
                  <a:pt x="3" y="110"/>
                </a:lnTo>
                <a:lnTo>
                  <a:pt x="1" y="114"/>
                </a:lnTo>
                <a:lnTo>
                  <a:pt x="1" y="118"/>
                </a:lnTo>
                <a:lnTo>
                  <a:pt x="2" y="121"/>
                </a:lnTo>
                <a:lnTo>
                  <a:pt x="4" y="124"/>
                </a:lnTo>
                <a:lnTo>
                  <a:pt x="7" y="126"/>
                </a:lnTo>
                <a:lnTo>
                  <a:pt x="10" y="128"/>
                </a:lnTo>
                <a:lnTo>
                  <a:pt x="17" y="131"/>
                </a:lnTo>
                <a:lnTo>
                  <a:pt x="17" y="131"/>
                </a:lnTo>
                <a:lnTo>
                  <a:pt x="17" y="144"/>
                </a:lnTo>
                <a:lnTo>
                  <a:pt x="17" y="144"/>
                </a:lnTo>
                <a:lnTo>
                  <a:pt x="14" y="145"/>
                </a:lnTo>
                <a:lnTo>
                  <a:pt x="10" y="146"/>
                </a:lnTo>
                <a:lnTo>
                  <a:pt x="7" y="149"/>
                </a:lnTo>
                <a:lnTo>
                  <a:pt x="5" y="151"/>
                </a:lnTo>
                <a:lnTo>
                  <a:pt x="5" y="151"/>
                </a:lnTo>
                <a:lnTo>
                  <a:pt x="3" y="155"/>
                </a:lnTo>
                <a:lnTo>
                  <a:pt x="2" y="158"/>
                </a:lnTo>
                <a:lnTo>
                  <a:pt x="2" y="161"/>
                </a:lnTo>
                <a:lnTo>
                  <a:pt x="3" y="165"/>
                </a:lnTo>
                <a:lnTo>
                  <a:pt x="3" y="165"/>
                </a:lnTo>
                <a:lnTo>
                  <a:pt x="5" y="168"/>
                </a:lnTo>
                <a:lnTo>
                  <a:pt x="9" y="171"/>
                </a:lnTo>
                <a:lnTo>
                  <a:pt x="13" y="173"/>
                </a:lnTo>
                <a:lnTo>
                  <a:pt x="17" y="174"/>
                </a:lnTo>
                <a:lnTo>
                  <a:pt x="17" y="174"/>
                </a:lnTo>
                <a:lnTo>
                  <a:pt x="17" y="175"/>
                </a:lnTo>
                <a:lnTo>
                  <a:pt x="17" y="175"/>
                </a:lnTo>
                <a:lnTo>
                  <a:pt x="14" y="176"/>
                </a:lnTo>
                <a:lnTo>
                  <a:pt x="10" y="178"/>
                </a:lnTo>
                <a:lnTo>
                  <a:pt x="10" y="178"/>
                </a:lnTo>
                <a:lnTo>
                  <a:pt x="8" y="181"/>
                </a:lnTo>
                <a:lnTo>
                  <a:pt x="6" y="184"/>
                </a:lnTo>
                <a:lnTo>
                  <a:pt x="6" y="187"/>
                </a:lnTo>
                <a:lnTo>
                  <a:pt x="7" y="190"/>
                </a:lnTo>
                <a:lnTo>
                  <a:pt x="8" y="193"/>
                </a:lnTo>
                <a:lnTo>
                  <a:pt x="11" y="196"/>
                </a:lnTo>
                <a:lnTo>
                  <a:pt x="14" y="198"/>
                </a:lnTo>
                <a:lnTo>
                  <a:pt x="17" y="200"/>
                </a:lnTo>
                <a:lnTo>
                  <a:pt x="17" y="200"/>
                </a:lnTo>
                <a:lnTo>
                  <a:pt x="17" y="202"/>
                </a:lnTo>
                <a:lnTo>
                  <a:pt x="17" y="202"/>
                </a:lnTo>
                <a:lnTo>
                  <a:pt x="14" y="203"/>
                </a:lnTo>
                <a:lnTo>
                  <a:pt x="10" y="204"/>
                </a:lnTo>
                <a:lnTo>
                  <a:pt x="7" y="205"/>
                </a:lnTo>
                <a:lnTo>
                  <a:pt x="4" y="208"/>
                </a:lnTo>
                <a:lnTo>
                  <a:pt x="4" y="208"/>
                </a:lnTo>
                <a:lnTo>
                  <a:pt x="2" y="213"/>
                </a:lnTo>
                <a:lnTo>
                  <a:pt x="2" y="216"/>
                </a:lnTo>
                <a:lnTo>
                  <a:pt x="3" y="220"/>
                </a:lnTo>
                <a:lnTo>
                  <a:pt x="4" y="223"/>
                </a:lnTo>
                <a:lnTo>
                  <a:pt x="7" y="226"/>
                </a:lnTo>
                <a:lnTo>
                  <a:pt x="10" y="228"/>
                </a:lnTo>
                <a:lnTo>
                  <a:pt x="14" y="230"/>
                </a:lnTo>
                <a:lnTo>
                  <a:pt x="17" y="231"/>
                </a:lnTo>
                <a:lnTo>
                  <a:pt x="17" y="231"/>
                </a:lnTo>
                <a:lnTo>
                  <a:pt x="17" y="234"/>
                </a:lnTo>
                <a:lnTo>
                  <a:pt x="17" y="234"/>
                </a:lnTo>
                <a:lnTo>
                  <a:pt x="13" y="234"/>
                </a:lnTo>
                <a:lnTo>
                  <a:pt x="9" y="234"/>
                </a:lnTo>
                <a:lnTo>
                  <a:pt x="5" y="236"/>
                </a:lnTo>
                <a:lnTo>
                  <a:pt x="2" y="239"/>
                </a:lnTo>
                <a:lnTo>
                  <a:pt x="2" y="239"/>
                </a:lnTo>
                <a:lnTo>
                  <a:pt x="0" y="243"/>
                </a:lnTo>
                <a:lnTo>
                  <a:pt x="0" y="246"/>
                </a:lnTo>
                <a:lnTo>
                  <a:pt x="2" y="249"/>
                </a:lnTo>
                <a:lnTo>
                  <a:pt x="4" y="251"/>
                </a:lnTo>
                <a:lnTo>
                  <a:pt x="7" y="254"/>
                </a:lnTo>
                <a:lnTo>
                  <a:pt x="10" y="256"/>
                </a:lnTo>
                <a:lnTo>
                  <a:pt x="17" y="258"/>
                </a:lnTo>
                <a:lnTo>
                  <a:pt x="17" y="258"/>
                </a:lnTo>
                <a:lnTo>
                  <a:pt x="17" y="266"/>
                </a:lnTo>
                <a:lnTo>
                  <a:pt x="17" y="266"/>
                </a:lnTo>
                <a:lnTo>
                  <a:pt x="12" y="266"/>
                </a:lnTo>
                <a:lnTo>
                  <a:pt x="12" y="266"/>
                </a:lnTo>
                <a:lnTo>
                  <a:pt x="9" y="268"/>
                </a:lnTo>
                <a:lnTo>
                  <a:pt x="6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5"/>
                </a:lnTo>
                <a:lnTo>
                  <a:pt x="2" y="278"/>
                </a:lnTo>
                <a:lnTo>
                  <a:pt x="3" y="281"/>
                </a:lnTo>
                <a:lnTo>
                  <a:pt x="5" y="283"/>
                </a:lnTo>
                <a:lnTo>
                  <a:pt x="7" y="285"/>
                </a:lnTo>
                <a:lnTo>
                  <a:pt x="12" y="288"/>
                </a:lnTo>
                <a:lnTo>
                  <a:pt x="17" y="289"/>
                </a:lnTo>
                <a:lnTo>
                  <a:pt x="17" y="289"/>
                </a:lnTo>
                <a:lnTo>
                  <a:pt x="17" y="296"/>
                </a:lnTo>
                <a:lnTo>
                  <a:pt x="17" y="296"/>
                </a:lnTo>
                <a:lnTo>
                  <a:pt x="14" y="296"/>
                </a:lnTo>
                <a:lnTo>
                  <a:pt x="10" y="297"/>
                </a:lnTo>
                <a:lnTo>
                  <a:pt x="7" y="299"/>
                </a:lnTo>
                <a:lnTo>
                  <a:pt x="4" y="302"/>
                </a:lnTo>
                <a:lnTo>
                  <a:pt x="4" y="302"/>
                </a:lnTo>
                <a:lnTo>
                  <a:pt x="3" y="305"/>
                </a:lnTo>
                <a:lnTo>
                  <a:pt x="2" y="308"/>
                </a:lnTo>
                <a:lnTo>
                  <a:pt x="3" y="311"/>
                </a:lnTo>
                <a:lnTo>
                  <a:pt x="5" y="313"/>
                </a:lnTo>
                <a:lnTo>
                  <a:pt x="11" y="317"/>
                </a:lnTo>
                <a:lnTo>
                  <a:pt x="17" y="319"/>
                </a:lnTo>
                <a:lnTo>
                  <a:pt x="17" y="319"/>
                </a:lnTo>
                <a:lnTo>
                  <a:pt x="17" y="327"/>
                </a:lnTo>
                <a:lnTo>
                  <a:pt x="17" y="327"/>
                </a:lnTo>
                <a:lnTo>
                  <a:pt x="14" y="327"/>
                </a:lnTo>
                <a:lnTo>
                  <a:pt x="14" y="327"/>
                </a:lnTo>
                <a:lnTo>
                  <a:pt x="11" y="328"/>
                </a:lnTo>
                <a:lnTo>
                  <a:pt x="8" y="330"/>
                </a:lnTo>
                <a:lnTo>
                  <a:pt x="5" y="332"/>
                </a:lnTo>
                <a:lnTo>
                  <a:pt x="4" y="335"/>
                </a:lnTo>
                <a:lnTo>
                  <a:pt x="4" y="335"/>
                </a:lnTo>
                <a:lnTo>
                  <a:pt x="4" y="338"/>
                </a:lnTo>
                <a:lnTo>
                  <a:pt x="4" y="341"/>
                </a:lnTo>
                <a:lnTo>
                  <a:pt x="6" y="343"/>
                </a:lnTo>
                <a:lnTo>
                  <a:pt x="7" y="345"/>
                </a:lnTo>
                <a:lnTo>
                  <a:pt x="12" y="348"/>
                </a:lnTo>
                <a:lnTo>
                  <a:pt x="17" y="350"/>
                </a:lnTo>
                <a:lnTo>
                  <a:pt x="17" y="350"/>
                </a:lnTo>
                <a:lnTo>
                  <a:pt x="17" y="353"/>
                </a:lnTo>
                <a:lnTo>
                  <a:pt x="17" y="353"/>
                </a:lnTo>
                <a:lnTo>
                  <a:pt x="14" y="353"/>
                </a:lnTo>
                <a:lnTo>
                  <a:pt x="11" y="353"/>
                </a:lnTo>
                <a:lnTo>
                  <a:pt x="8" y="355"/>
                </a:lnTo>
                <a:lnTo>
                  <a:pt x="6" y="358"/>
                </a:lnTo>
                <a:lnTo>
                  <a:pt x="6" y="358"/>
                </a:lnTo>
                <a:lnTo>
                  <a:pt x="4" y="361"/>
                </a:lnTo>
                <a:lnTo>
                  <a:pt x="4" y="364"/>
                </a:lnTo>
                <a:lnTo>
                  <a:pt x="4" y="367"/>
                </a:lnTo>
                <a:lnTo>
                  <a:pt x="6" y="370"/>
                </a:lnTo>
                <a:lnTo>
                  <a:pt x="11" y="376"/>
                </a:lnTo>
                <a:lnTo>
                  <a:pt x="17" y="379"/>
                </a:lnTo>
                <a:lnTo>
                  <a:pt x="17" y="379"/>
                </a:lnTo>
                <a:lnTo>
                  <a:pt x="17" y="383"/>
                </a:lnTo>
                <a:lnTo>
                  <a:pt x="17" y="383"/>
                </a:lnTo>
                <a:lnTo>
                  <a:pt x="11" y="384"/>
                </a:lnTo>
                <a:lnTo>
                  <a:pt x="8" y="385"/>
                </a:lnTo>
                <a:lnTo>
                  <a:pt x="5" y="386"/>
                </a:lnTo>
                <a:lnTo>
                  <a:pt x="5" y="386"/>
                </a:lnTo>
                <a:lnTo>
                  <a:pt x="2" y="389"/>
                </a:lnTo>
                <a:lnTo>
                  <a:pt x="1" y="393"/>
                </a:lnTo>
                <a:lnTo>
                  <a:pt x="2" y="396"/>
                </a:lnTo>
                <a:lnTo>
                  <a:pt x="4" y="399"/>
                </a:lnTo>
                <a:lnTo>
                  <a:pt x="7" y="402"/>
                </a:lnTo>
                <a:lnTo>
                  <a:pt x="10" y="405"/>
                </a:lnTo>
                <a:lnTo>
                  <a:pt x="17" y="408"/>
                </a:lnTo>
                <a:lnTo>
                  <a:pt x="17" y="408"/>
                </a:lnTo>
                <a:lnTo>
                  <a:pt x="17" y="413"/>
                </a:lnTo>
                <a:lnTo>
                  <a:pt x="17" y="413"/>
                </a:lnTo>
                <a:lnTo>
                  <a:pt x="14" y="413"/>
                </a:lnTo>
                <a:lnTo>
                  <a:pt x="10" y="414"/>
                </a:lnTo>
                <a:lnTo>
                  <a:pt x="7" y="415"/>
                </a:lnTo>
                <a:lnTo>
                  <a:pt x="4" y="418"/>
                </a:lnTo>
                <a:lnTo>
                  <a:pt x="4" y="418"/>
                </a:lnTo>
                <a:lnTo>
                  <a:pt x="2" y="421"/>
                </a:lnTo>
                <a:lnTo>
                  <a:pt x="2" y="424"/>
                </a:lnTo>
                <a:lnTo>
                  <a:pt x="2" y="427"/>
                </a:lnTo>
                <a:lnTo>
                  <a:pt x="4" y="430"/>
                </a:lnTo>
                <a:lnTo>
                  <a:pt x="7" y="432"/>
                </a:lnTo>
                <a:lnTo>
                  <a:pt x="10" y="434"/>
                </a:lnTo>
                <a:lnTo>
                  <a:pt x="17" y="437"/>
                </a:lnTo>
                <a:lnTo>
                  <a:pt x="17" y="437"/>
                </a:lnTo>
                <a:lnTo>
                  <a:pt x="17" y="444"/>
                </a:lnTo>
                <a:lnTo>
                  <a:pt x="17" y="444"/>
                </a:lnTo>
                <a:lnTo>
                  <a:pt x="13" y="446"/>
                </a:lnTo>
                <a:lnTo>
                  <a:pt x="10" y="448"/>
                </a:lnTo>
                <a:lnTo>
                  <a:pt x="10" y="448"/>
                </a:lnTo>
                <a:lnTo>
                  <a:pt x="7" y="450"/>
                </a:lnTo>
                <a:lnTo>
                  <a:pt x="5" y="454"/>
                </a:lnTo>
                <a:lnTo>
                  <a:pt x="4" y="457"/>
                </a:lnTo>
                <a:lnTo>
                  <a:pt x="4" y="460"/>
                </a:lnTo>
                <a:lnTo>
                  <a:pt x="4" y="460"/>
                </a:lnTo>
                <a:lnTo>
                  <a:pt x="6" y="464"/>
                </a:lnTo>
                <a:lnTo>
                  <a:pt x="9" y="467"/>
                </a:lnTo>
                <a:lnTo>
                  <a:pt x="13" y="469"/>
                </a:lnTo>
                <a:lnTo>
                  <a:pt x="17" y="471"/>
                </a:lnTo>
                <a:lnTo>
                  <a:pt x="17" y="471"/>
                </a:lnTo>
                <a:lnTo>
                  <a:pt x="17" y="476"/>
                </a:lnTo>
                <a:lnTo>
                  <a:pt x="17" y="476"/>
                </a:lnTo>
                <a:lnTo>
                  <a:pt x="13" y="477"/>
                </a:lnTo>
                <a:lnTo>
                  <a:pt x="10" y="478"/>
                </a:lnTo>
                <a:lnTo>
                  <a:pt x="6" y="480"/>
                </a:lnTo>
                <a:lnTo>
                  <a:pt x="3" y="484"/>
                </a:lnTo>
                <a:lnTo>
                  <a:pt x="3" y="484"/>
                </a:lnTo>
                <a:lnTo>
                  <a:pt x="1" y="488"/>
                </a:lnTo>
                <a:lnTo>
                  <a:pt x="1" y="492"/>
                </a:lnTo>
                <a:lnTo>
                  <a:pt x="2" y="495"/>
                </a:lnTo>
                <a:lnTo>
                  <a:pt x="4" y="497"/>
                </a:lnTo>
                <a:lnTo>
                  <a:pt x="7" y="499"/>
                </a:lnTo>
                <a:lnTo>
                  <a:pt x="10" y="501"/>
                </a:lnTo>
                <a:lnTo>
                  <a:pt x="17" y="504"/>
                </a:lnTo>
                <a:lnTo>
                  <a:pt x="17" y="504"/>
                </a:lnTo>
                <a:lnTo>
                  <a:pt x="17" y="514"/>
                </a:lnTo>
                <a:lnTo>
                  <a:pt x="17" y="514"/>
                </a:lnTo>
                <a:lnTo>
                  <a:pt x="13" y="514"/>
                </a:lnTo>
                <a:lnTo>
                  <a:pt x="10" y="516"/>
                </a:lnTo>
                <a:lnTo>
                  <a:pt x="6" y="518"/>
                </a:lnTo>
                <a:lnTo>
                  <a:pt x="4" y="521"/>
                </a:lnTo>
                <a:lnTo>
                  <a:pt x="4" y="521"/>
                </a:lnTo>
                <a:lnTo>
                  <a:pt x="2" y="524"/>
                </a:lnTo>
                <a:lnTo>
                  <a:pt x="2" y="527"/>
                </a:lnTo>
                <a:lnTo>
                  <a:pt x="4" y="530"/>
                </a:lnTo>
                <a:lnTo>
                  <a:pt x="6" y="532"/>
                </a:lnTo>
                <a:lnTo>
                  <a:pt x="11" y="537"/>
                </a:lnTo>
                <a:lnTo>
                  <a:pt x="17" y="539"/>
                </a:lnTo>
                <a:lnTo>
                  <a:pt x="17" y="539"/>
                </a:lnTo>
                <a:lnTo>
                  <a:pt x="17" y="549"/>
                </a:lnTo>
                <a:lnTo>
                  <a:pt x="17" y="549"/>
                </a:lnTo>
                <a:lnTo>
                  <a:pt x="14" y="549"/>
                </a:lnTo>
                <a:lnTo>
                  <a:pt x="12" y="550"/>
                </a:lnTo>
                <a:lnTo>
                  <a:pt x="9" y="552"/>
                </a:lnTo>
                <a:lnTo>
                  <a:pt x="7" y="554"/>
                </a:lnTo>
                <a:lnTo>
                  <a:pt x="7" y="554"/>
                </a:lnTo>
                <a:lnTo>
                  <a:pt x="6" y="557"/>
                </a:lnTo>
                <a:lnTo>
                  <a:pt x="6" y="560"/>
                </a:lnTo>
                <a:lnTo>
                  <a:pt x="6" y="563"/>
                </a:lnTo>
                <a:lnTo>
                  <a:pt x="8" y="565"/>
                </a:lnTo>
                <a:lnTo>
                  <a:pt x="12" y="569"/>
                </a:lnTo>
                <a:lnTo>
                  <a:pt x="17" y="572"/>
                </a:lnTo>
                <a:lnTo>
                  <a:pt x="17" y="572"/>
                </a:lnTo>
                <a:lnTo>
                  <a:pt x="17" y="580"/>
                </a:lnTo>
                <a:lnTo>
                  <a:pt x="17" y="580"/>
                </a:lnTo>
                <a:lnTo>
                  <a:pt x="12" y="581"/>
                </a:lnTo>
                <a:lnTo>
                  <a:pt x="8" y="584"/>
                </a:lnTo>
                <a:lnTo>
                  <a:pt x="8" y="584"/>
                </a:lnTo>
                <a:lnTo>
                  <a:pt x="6" y="587"/>
                </a:lnTo>
                <a:lnTo>
                  <a:pt x="5" y="590"/>
                </a:lnTo>
                <a:lnTo>
                  <a:pt x="5" y="593"/>
                </a:lnTo>
                <a:lnTo>
                  <a:pt x="7" y="596"/>
                </a:lnTo>
                <a:lnTo>
                  <a:pt x="9" y="599"/>
                </a:lnTo>
                <a:lnTo>
                  <a:pt x="11" y="601"/>
                </a:lnTo>
                <a:lnTo>
                  <a:pt x="17" y="605"/>
                </a:lnTo>
                <a:lnTo>
                  <a:pt x="17" y="605"/>
                </a:lnTo>
                <a:lnTo>
                  <a:pt x="19" y="616"/>
                </a:lnTo>
                <a:lnTo>
                  <a:pt x="20" y="621"/>
                </a:lnTo>
                <a:lnTo>
                  <a:pt x="22" y="626"/>
                </a:lnTo>
                <a:lnTo>
                  <a:pt x="24" y="631"/>
                </a:lnTo>
                <a:lnTo>
                  <a:pt x="28" y="635"/>
                </a:lnTo>
                <a:lnTo>
                  <a:pt x="32" y="638"/>
                </a:lnTo>
                <a:lnTo>
                  <a:pt x="37" y="642"/>
                </a:lnTo>
                <a:lnTo>
                  <a:pt x="37" y="642"/>
                </a:lnTo>
                <a:lnTo>
                  <a:pt x="43" y="644"/>
                </a:lnTo>
                <a:lnTo>
                  <a:pt x="49" y="644"/>
                </a:lnTo>
                <a:lnTo>
                  <a:pt x="62" y="644"/>
                </a:lnTo>
                <a:lnTo>
                  <a:pt x="62" y="644"/>
                </a:lnTo>
                <a:lnTo>
                  <a:pt x="99" y="644"/>
                </a:lnTo>
                <a:lnTo>
                  <a:pt x="99" y="644"/>
                </a:lnTo>
                <a:lnTo>
                  <a:pt x="368" y="644"/>
                </a:lnTo>
                <a:lnTo>
                  <a:pt x="368" y="644"/>
                </a:lnTo>
                <a:lnTo>
                  <a:pt x="452" y="644"/>
                </a:lnTo>
                <a:lnTo>
                  <a:pt x="452" y="644"/>
                </a:lnTo>
                <a:lnTo>
                  <a:pt x="462" y="644"/>
                </a:lnTo>
                <a:lnTo>
                  <a:pt x="470" y="643"/>
                </a:lnTo>
                <a:lnTo>
                  <a:pt x="478" y="642"/>
                </a:lnTo>
                <a:lnTo>
                  <a:pt x="485" y="639"/>
                </a:lnTo>
                <a:lnTo>
                  <a:pt x="492" y="635"/>
                </a:lnTo>
                <a:lnTo>
                  <a:pt x="497" y="629"/>
                </a:lnTo>
                <a:lnTo>
                  <a:pt x="500" y="622"/>
                </a:lnTo>
                <a:lnTo>
                  <a:pt x="502" y="611"/>
                </a:lnTo>
                <a:lnTo>
                  <a:pt x="502" y="611"/>
                </a:lnTo>
                <a:lnTo>
                  <a:pt x="502" y="610"/>
                </a:lnTo>
                <a:lnTo>
                  <a:pt x="502" y="610"/>
                </a:lnTo>
                <a:lnTo>
                  <a:pt x="502" y="173"/>
                </a:lnTo>
                <a:lnTo>
                  <a:pt x="502" y="173"/>
                </a:lnTo>
                <a:lnTo>
                  <a:pt x="502" y="70"/>
                </a:lnTo>
                <a:lnTo>
                  <a:pt x="502" y="70"/>
                </a:lnTo>
                <a:lnTo>
                  <a:pt x="503" y="42"/>
                </a:lnTo>
                <a:lnTo>
                  <a:pt x="501" y="29"/>
                </a:lnTo>
                <a:lnTo>
                  <a:pt x="500" y="23"/>
                </a:lnTo>
                <a:lnTo>
                  <a:pt x="498" y="17"/>
                </a:lnTo>
                <a:lnTo>
                  <a:pt x="498" y="17"/>
                </a:lnTo>
                <a:close/>
                <a:moveTo>
                  <a:pt x="17" y="595"/>
                </a:moveTo>
                <a:lnTo>
                  <a:pt x="17" y="595"/>
                </a:lnTo>
                <a:lnTo>
                  <a:pt x="15" y="594"/>
                </a:lnTo>
                <a:lnTo>
                  <a:pt x="15" y="594"/>
                </a:lnTo>
                <a:lnTo>
                  <a:pt x="14" y="592"/>
                </a:lnTo>
                <a:lnTo>
                  <a:pt x="14" y="591"/>
                </a:lnTo>
                <a:lnTo>
                  <a:pt x="16" y="589"/>
                </a:lnTo>
                <a:lnTo>
                  <a:pt x="16" y="589"/>
                </a:lnTo>
                <a:lnTo>
                  <a:pt x="17" y="589"/>
                </a:lnTo>
                <a:lnTo>
                  <a:pt x="17" y="589"/>
                </a:lnTo>
                <a:lnTo>
                  <a:pt x="17" y="595"/>
                </a:lnTo>
                <a:lnTo>
                  <a:pt x="17" y="595"/>
                </a:lnTo>
                <a:close/>
                <a:moveTo>
                  <a:pt x="17" y="563"/>
                </a:moveTo>
                <a:lnTo>
                  <a:pt x="17" y="563"/>
                </a:lnTo>
                <a:lnTo>
                  <a:pt x="15" y="561"/>
                </a:lnTo>
                <a:lnTo>
                  <a:pt x="15" y="561"/>
                </a:lnTo>
                <a:lnTo>
                  <a:pt x="15" y="559"/>
                </a:lnTo>
                <a:lnTo>
                  <a:pt x="15" y="559"/>
                </a:lnTo>
                <a:lnTo>
                  <a:pt x="15" y="558"/>
                </a:lnTo>
                <a:lnTo>
                  <a:pt x="15" y="558"/>
                </a:lnTo>
                <a:lnTo>
                  <a:pt x="17" y="557"/>
                </a:lnTo>
                <a:lnTo>
                  <a:pt x="17" y="557"/>
                </a:lnTo>
                <a:lnTo>
                  <a:pt x="17" y="563"/>
                </a:lnTo>
                <a:lnTo>
                  <a:pt x="17" y="563"/>
                </a:lnTo>
                <a:close/>
                <a:moveTo>
                  <a:pt x="17" y="529"/>
                </a:moveTo>
                <a:lnTo>
                  <a:pt x="17" y="529"/>
                </a:lnTo>
                <a:lnTo>
                  <a:pt x="14" y="528"/>
                </a:lnTo>
                <a:lnTo>
                  <a:pt x="14" y="528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3" y="524"/>
                </a:lnTo>
                <a:lnTo>
                  <a:pt x="13" y="524"/>
                </a:lnTo>
                <a:lnTo>
                  <a:pt x="15" y="523"/>
                </a:lnTo>
                <a:lnTo>
                  <a:pt x="17" y="523"/>
                </a:lnTo>
                <a:lnTo>
                  <a:pt x="17" y="523"/>
                </a:lnTo>
                <a:lnTo>
                  <a:pt x="17" y="529"/>
                </a:lnTo>
                <a:lnTo>
                  <a:pt x="17" y="529"/>
                </a:lnTo>
                <a:close/>
                <a:moveTo>
                  <a:pt x="17" y="495"/>
                </a:moveTo>
                <a:lnTo>
                  <a:pt x="17" y="495"/>
                </a:lnTo>
                <a:lnTo>
                  <a:pt x="14" y="494"/>
                </a:lnTo>
                <a:lnTo>
                  <a:pt x="12" y="492"/>
                </a:lnTo>
                <a:lnTo>
                  <a:pt x="10" y="490"/>
                </a:lnTo>
                <a:lnTo>
                  <a:pt x="11" y="488"/>
                </a:lnTo>
                <a:lnTo>
                  <a:pt x="11" y="488"/>
                </a:lnTo>
                <a:lnTo>
                  <a:pt x="14" y="485"/>
                </a:lnTo>
                <a:lnTo>
                  <a:pt x="17" y="485"/>
                </a:lnTo>
                <a:lnTo>
                  <a:pt x="17" y="485"/>
                </a:lnTo>
                <a:lnTo>
                  <a:pt x="17" y="495"/>
                </a:lnTo>
                <a:lnTo>
                  <a:pt x="17" y="495"/>
                </a:lnTo>
                <a:close/>
                <a:moveTo>
                  <a:pt x="17" y="461"/>
                </a:moveTo>
                <a:lnTo>
                  <a:pt x="17" y="461"/>
                </a:lnTo>
                <a:lnTo>
                  <a:pt x="15" y="460"/>
                </a:lnTo>
                <a:lnTo>
                  <a:pt x="15" y="460"/>
                </a:lnTo>
                <a:lnTo>
                  <a:pt x="13" y="459"/>
                </a:lnTo>
                <a:lnTo>
                  <a:pt x="13" y="459"/>
                </a:lnTo>
                <a:lnTo>
                  <a:pt x="13" y="458"/>
                </a:lnTo>
                <a:lnTo>
                  <a:pt x="13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3" y="457"/>
                </a:lnTo>
                <a:lnTo>
                  <a:pt x="13" y="457"/>
                </a:lnTo>
                <a:lnTo>
                  <a:pt x="15" y="456"/>
                </a:lnTo>
                <a:lnTo>
                  <a:pt x="15" y="456"/>
                </a:lnTo>
                <a:lnTo>
                  <a:pt x="17" y="454"/>
                </a:lnTo>
                <a:lnTo>
                  <a:pt x="17" y="454"/>
                </a:lnTo>
                <a:lnTo>
                  <a:pt x="17" y="461"/>
                </a:lnTo>
                <a:lnTo>
                  <a:pt x="17" y="461"/>
                </a:lnTo>
                <a:close/>
                <a:moveTo>
                  <a:pt x="17" y="428"/>
                </a:moveTo>
                <a:lnTo>
                  <a:pt x="17" y="428"/>
                </a:lnTo>
                <a:lnTo>
                  <a:pt x="14" y="427"/>
                </a:lnTo>
                <a:lnTo>
                  <a:pt x="12" y="425"/>
                </a:lnTo>
                <a:lnTo>
                  <a:pt x="11" y="424"/>
                </a:lnTo>
                <a:lnTo>
                  <a:pt x="11" y="423"/>
                </a:lnTo>
                <a:lnTo>
                  <a:pt x="14" y="422"/>
                </a:lnTo>
                <a:lnTo>
                  <a:pt x="14" y="422"/>
                </a:lnTo>
                <a:lnTo>
                  <a:pt x="17" y="421"/>
                </a:lnTo>
                <a:lnTo>
                  <a:pt x="17" y="421"/>
                </a:lnTo>
                <a:lnTo>
                  <a:pt x="17" y="428"/>
                </a:lnTo>
                <a:lnTo>
                  <a:pt x="17" y="428"/>
                </a:lnTo>
                <a:close/>
                <a:moveTo>
                  <a:pt x="17" y="398"/>
                </a:moveTo>
                <a:lnTo>
                  <a:pt x="17" y="398"/>
                </a:lnTo>
                <a:lnTo>
                  <a:pt x="12" y="395"/>
                </a:lnTo>
                <a:lnTo>
                  <a:pt x="11" y="393"/>
                </a:lnTo>
                <a:lnTo>
                  <a:pt x="11" y="392"/>
                </a:lnTo>
                <a:lnTo>
                  <a:pt x="12" y="392"/>
                </a:lnTo>
                <a:lnTo>
                  <a:pt x="12" y="392"/>
                </a:lnTo>
                <a:lnTo>
                  <a:pt x="17" y="392"/>
                </a:lnTo>
                <a:lnTo>
                  <a:pt x="17" y="392"/>
                </a:lnTo>
                <a:lnTo>
                  <a:pt x="17" y="398"/>
                </a:lnTo>
                <a:lnTo>
                  <a:pt x="17" y="398"/>
                </a:lnTo>
                <a:close/>
                <a:moveTo>
                  <a:pt x="17" y="368"/>
                </a:moveTo>
                <a:lnTo>
                  <a:pt x="17" y="368"/>
                </a:lnTo>
                <a:lnTo>
                  <a:pt x="15" y="367"/>
                </a:lnTo>
                <a:lnTo>
                  <a:pt x="13" y="365"/>
                </a:lnTo>
                <a:lnTo>
                  <a:pt x="13" y="363"/>
                </a:lnTo>
                <a:lnTo>
                  <a:pt x="14" y="362"/>
                </a:lnTo>
                <a:lnTo>
                  <a:pt x="14" y="362"/>
                </a:lnTo>
                <a:lnTo>
                  <a:pt x="16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8"/>
                </a:lnTo>
                <a:lnTo>
                  <a:pt x="17" y="368"/>
                </a:lnTo>
                <a:close/>
                <a:moveTo>
                  <a:pt x="17" y="341"/>
                </a:moveTo>
                <a:lnTo>
                  <a:pt x="17" y="341"/>
                </a:lnTo>
                <a:lnTo>
                  <a:pt x="14" y="339"/>
                </a:lnTo>
                <a:lnTo>
                  <a:pt x="13" y="338"/>
                </a:lnTo>
                <a:lnTo>
                  <a:pt x="12" y="337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41"/>
                </a:lnTo>
                <a:lnTo>
                  <a:pt x="17" y="341"/>
                </a:lnTo>
                <a:close/>
                <a:moveTo>
                  <a:pt x="17" y="310"/>
                </a:moveTo>
                <a:lnTo>
                  <a:pt x="17" y="310"/>
                </a:lnTo>
                <a:lnTo>
                  <a:pt x="14" y="309"/>
                </a:lnTo>
                <a:lnTo>
                  <a:pt x="14" y="309"/>
                </a:lnTo>
                <a:lnTo>
                  <a:pt x="12" y="308"/>
                </a:lnTo>
                <a:lnTo>
                  <a:pt x="11" y="307"/>
                </a:lnTo>
                <a:lnTo>
                  <a:pt x="14" y="305"/>
                </a:lnTo>
                <a:lnTo>
                  <a:pt x="14" y="305"/>
                </a:lnTo>
                <a:lnTo>
                  <a:pt x="17" y="304"/>
                </a:lnTo>
                <a:lnTo>
                  <a:pt x="17" y="304"/>
                </a:lnTo>
                <a:lnTo>
                  <a:pt x="17" y="310"/>
                </a:lnTo>
                <a:lnTo>
                  <a:pt x="17" y="310"/>
                </a:lnTo>
                <a:close/>
                <a:moveTo>
                  <a:pt x="17" y="280"/>
                </a:moveTo>
                <a:lnTo>
                  <a:pt x="17" y="280"/>
                </a:lnTo>
                <a:lnTo>
                  <a:pt x="14" y="279"/>
                </a:lnTo>
                <a:lnTo>
                  <a:pt x="14" y="279"/>
                </a:lnTo>
                <a:lnTo>
                  <a:pt x="12" y="277"/>
                </a:lnTo>
                <a:lnTo>
                  <a:pt x="12" y="277"/>
                </a:lnTo>
                <a:lnTo>
                  <a:pt x="11" y="277"/>
                </a:lnTo>
                <a:lnTo>
                  <a:pt x="11" y="277"/>
                </a:lnTo>
                <a:lnTo>
                  <a:pt x="11" y="277"/>
                </a:lnTo>
                <a:lnTo>
                  <a:pt x="12" y="276"/>
                </a:lnTo>
                <a:lnTo>
                  <a:pt x="13" y="275"/>
                </a:lnTo>
                <a:lnTo>
                  <a:pt x="16" y="274"/>
                </a:lnTo>
                <a:lnTo>
                  <a:pt x="16" y="274"/>
                </a:lnTo>
                <a:lnTo>
                  <a:pt x="17" y="274"/>
                </a:lnTo>
                <a:lnTo>
                  <a:pt x="17" y="274"/>
                </a:lnTo>
                <a:lnTo>
                  <a:pt x="17" y="280"/>
                </a:lnTo>
                <a:lnTo>
                  <a:pt x="17" y="280"/>
                </a:lnTo>
                <a:close/>
                <a:moveTo>
                  <a:pt x="17" y="249"/>
                </a:moveTo>
                <a:lnTo>
                  <a:pt x="17" y="249"/>
                </a:lnTo>
                <a:lnTo>
                  <a:pt x="12" y="247"/>
                </a:lnTo>
                <a:lnTo>
                  <a:pt x="12" y="247"/>
                </a:lnTo>
                <a:lnTo>
                  <a:pt x="10" y="245"/>
                </a:lnTo>
                <a:lnTo>
                  <a:pt x="10" y="245"/>
                </a:lnTo>
                <a:lnTo>
                  <a:pt x="9" y="244"/>
                </a:lnTo>
                <a:lnTo>
                  <a:pt x="9" y="244"/>
                </a:lnTo>
                <a:lnTo>
                  <a:pt x="13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9"/>
                </a:lnTo>
                <a:lnTo>
                  <a:pt x="17" y="249"/>
                </a:lnTo>
                <a:close/>
                <a:moveTo>
                  <a:pt x="17" y="222"/>
                </a:moveTo>
                <a:lnTo>
                  <a:pt x="17" y="222"/>
                </a:lnTo>
                <a:lnTo>
                  <a:pt x="14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6"/>
                </a:lnTo>
                <a:lnTo>
                  <a:pt x="11" y="214"/>
                </a:lnTo>
                <a:lnTo>
                  <a:pt x="13" y="213"/>
                </a:lnTo>
                <a:lnTo>
                  <a:pt x="13" y="213"/>
                </a:lnTo>
                <a:lnTo>
                  <a:pt x="15" y="212"/>
                </a:lnTo>
                <a:lnTo>
                  <a:pt x="17" y="212"/>
                </a:lnTo>
                <a:lnTo>
                  <a:pt x="17" y="212"/>
                </a:lnTo>
                <a:lnTo>
                  <a:pt x="17" y="222"/>
                </a:lnTo>
                <a:lnTo>
                  <a:pt x="17" y="222"/>
                </a:lnTo>
                <a:close/>
                <a:moveTo>
                  <a:pt x="17" y="190"/>
                </a:moveTo>
                <a:lnTo>
                  <a:pt x="17" y="190"/>
                </a:lnTo>
                <a:lnTo>
                  <a:pt x="16" y="189"/>
                </a:lnTo>
                <a:lnTo>
                  <a:pt x="15" y="187"/>
                </a:lnTo>
                <a:lnTo>
                  <a:pt x="15" y="185"/>
                </a:lnTo>
                <a:lnTo>
                  <a:pt x="17" y="184"/>
                </a:lnTo>
                <a:lnTo>
                  <a:pt x="17" y="184"/>
                </a:lnTo>
                <a:lnTo>
                  <a:pt x="17" y="190"/>
                </a:lnTo>
                <a:lnTo>
                  <a:pt x="17" y="190"/>
                </a:lnTo>
                <a:close/>
                <a:moveTo>
                  <a:pt x="17" y="165"/>
                </a:moveTo>
                <a:lnTo>
                  <a:pt x="17" y="165"/>
                </a:lnTo>
                <a:lnTo>
                  <a:pt x="13" y="163"/>
                </a:lnTo>
                <a:lnTo>
                  <a:pt x="11" y="161"/>
                </a:lnTo>
                <a:lnTo>
                  <a:pt x="11" y="161"/>
                </a:lnTo>
                <a:lnTo>
                  <a:pt x="10" y="159"/>
                </a:lnTo>
                <a:lnTo>
                  <a:pt x="10" y="159"/>
                </a:lnTo>
                <a:lnTo>
                  <a:pt x="11" y="158"/>
                </a:lnTo>
                <a:lnTo>
                  <a:pt x="12" y="156"/>
                </a:lnTo>
                <a:lnTo>
                  <a:pt x="12" y="156"/>
                </a:lnTo>
                <a:lnTo>
                  <a:pt x="14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65"/>
                </a:lnTo>
                <a:lnTo>
                  <a:pt x="17" y="165"/>
                </a:lnTo>
                <a:close/>
                <a:moveTo>
                  <a:pt x="17" y="121"/>
                </a:moveTo>
                <a:lnTo>
                  <a:pt x="17" y="121"/>
                </a:lnTo>
                <a:lnTo>
                  <a:pt x="12" y="119"/>
                </a:lnTo>
                <a:lnTo>
                  <a:pt x="12" y="119"/>
                </a:lnTo>
                <a:lnTo>
                  <a:pt x="11" y="118"/>
                </a:lnTo>
                <a:lnTo>
                  <a:pt x="10" y="117"/>
                </a:lnTo>
                <a:lnTo>
                  <a:pt x="10" y="115"/>
                </a:lnTo>
                <a:lnTo>
                  <a:pt x="12" y="113"/>
                </a:lnTo>
                <a:lnTo>
                  <a:pt x="12" y="113"/>
                </a:lnTo>
                <a:lnTo>
                  <a:pt x="14" y="111"/>
                </a:lnTo>
                <a:lnTo>
                  <a:pt x="17" y="110"/>
                </a:lnTo>
                <a:lnTo>
                  <a:pt x="17" y="110"/>
                </a:lnTo>
                <a:lnTo>
                  <a:pt x="17" y="121"/>
                </a:lnTo>
                <a:lnTo>
                  <a:pt x="17" y="121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3" y="86"/>
                </a:lnTo>
                <a:lnTo>
                  <a:pt x="11" y="82"/>
                </a:lnTo>
                <a:lnTo>
                  <a:pt x="10" y="79"/>
                </a:lnTo>
                <a:lnTo>
                  <a:pt x="11" y="77"/>
                </a:lnTo>
                <a:lnTo>
                  <a:pt x="12" y="76"/>
                </a:lnTo>
                <a:lnTo>
                  <a:pt x="15" y="74"/>
                </a:lnTo>
                <a:lnTo>
                  <a:pt x="15" y="74"/>
                </a:lnTo>
                <a:lnTo>
                  <a:pt x="17" y="73"/>
                </a:lnTo>
                <a:lnTo>
                  <a:pt x="17" y="73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17" y="50"/>
                </a:moveTo>
                <a:lnTo>
                  <a:pt x="17" y="50"/>
                </a:lnTo>
                <a:lnTo>
                  <a:pt x="14" y="49"/>
                </a:lnTo>
                <a:lnTo>
                  <a:pt x="13" y="46"/>
                </a:lnTo>
                <a:lnTo>
                  <a:pt x="13" y="46"/>
                </a:lnTo>
                <a:lnTo>
                  <a:pt x="13" y="43"/>
                </a:lnTo>
                <a:lnTo>
                  <a:pt x="15" y="41"/>
                </a:lnTo>
                <a:lnTo>
                  <a:pt x="15" y="41"/>
                </a:lnTo>
                <a:lnTo>
                  <a:pt x="17" y="39"/>
                </a:lnTo>
                <a:lnTo>
                  <a:pt x="17" y="39"/>
                </a:lnTo>
                <a:lnTo>
                  <a:pt x="17" y="50"/>
                </a:lnTo>
                <a:lnTo>
                  <a:pt x="17" y="50"/>
                </a:lnTo>
                <a:close/>
                <a:moveTo>
                  <a:pt x="493" y="89"/>
                </a:moveTo>
                <a:lnTo>
                  <a:pt x="493" y="89"/>
                </a:lnTo>
                <a:lnTo>
                  <a:pt x="493" y="584"/>
                </a:lnTo>
                <a:lnTo>
                  <a:pt x="493" y="584"/>
                </a:lnTo>
                <a:lnTo>
                  <a:pt x="493" y="610"/>
                </a:lnTo>
                <a:lnTo>
                  <a:pt x="493" y="610"/>
                </a:lnTo>
                <a:lnTo>
                  <a:pt x="493" y="617"/>
                </a:lnTo>
                <a:lnTo>
                  <a:pt x="491" y="622"/>
                </a:lnTo>
                <a:lnTo>
                  <a:pt x="488" y="626"/>
                </a:lnTo>
                <a:lnTo>
                  <a:pt x="485" y="629"/>
                </a:lnTo>
                <a:lnTo>
                  <a:pt x="481" y="631"/>
                </a:lnTo>
                <a:lnTo>
                  <a:pt x="476" y="633"/>
                </a:lnTo>
                <a:lnTo>
                  <a:pt x="466" y="636"/>
                </a:lnTo>
                <a:lnTo>
                  <a:pt x="454" y="637"/>
                </a:lnTo>
                <a:lnTo>
                  <a:pt x="442" y="637"/>
                </a:lnTo>
                <a:lnTo>
                  <a:pt x="422" y="636"/>
                </a:lnTo>
                <a:lnTo>
                  <a:pt x="422" y="636"/>
                </a:lnTo>
                <a:lnTo>
                  <a:pt x="296" y="636"/>
                </a:lnTo>
                <a:lnTo>
                  <a:pt x="296" y="636"/>
                </a:lnTo>
                <a:lnTo>
                  <a:pt x="61" y="636"/>
                </a:lnTo>
                <a:lnTo>
                  <a:pt x="61" y="636"/>
                </a:lnTo>
                <a:lnTo>
                  <a:pt x="55" y="636"/>
                </a:lnTo>
                <a:lnTo>
                  <a:pt x="48" y="635"/>
                </a:lnTo>
                <a:lnTo>
                  <a:pt x="42" y="633"/>
                </a:lnTo>
                <a:lnTo>
                  <a:pt x="37" y="631"/>
                </a:lnTo>
                <a:lnTo>
                  <a:pt x="33" y="628"/>
                </a:lnTo>
                <a:lnTo>
                  <a:pt x="30" y="624"/>
                </a:lnTo>
                <a:lnTo>
                  <a:pt x="27" y="618"/>
                </a:lnTo>
                <a:lnTo>
                  <a:pt x="26" y="610"/>
                </a:lnTo>
                <a:lnTo>
                  <a:pt x="26" y="610"/>
                </a:lnTo>
                <a:lnTo>
                  <a:pt x="26" y="598"/>
                </a:lnTo>
                <a:lnTo>
                  <a:pt x="26" y="598"/>
                </a:lnTo>
                <a:lnTo>
                  <a:pt x="26" y="590"/>
                </a:lnTo>
                <a:lnTo>
                  <a:pt x="26" y="590"/>
                </a:lnTo>
                <a:lnTo>
                  <a:pt x="31" y="593"/>
                </a:lnTo>
                <a:lnTo>
                  <a:pt x="31" y="593"/>
                </a:lnTo>
                <a:lnTo>
                  <a:pt x="33" y="593"/>
                </a:lnTo>
                <a:lnTo>
                  <a:pt x="34" y="593"/>
                </a:lnTo>
                <a:lnTo>
                  <a:pt x="36" y="593"/>
                </a:lnTo>
                <a:lnTo>
                  <a:pt x="37" y="591"/>
                </a:lnTo>
                <a:lnTo>
                  <a:pt x="37" y="588"/>
                </a:lnTo>
                <a:lnTo>
                  <a:pt x="37" y="586"/>
                </a:lnTo>
                <a:lnTo>
                  <a:pt x="36" y="585"/>
                </a:lnTo>
                <a:lnTo>
                  <a:pt x="36" y="585"/>
                </a:lnTo>
                <a:lnTo>
                  <a:pt x="31" y="582"/>
                </a:lnTo>
                <a:lnTo>
                  <a:pt x="26" y="581"/>
                </a:lnTo>
                <a:lnTo>
                  <a:pt x="26" y="581"/>
                </a:lnTo>
                <a:lnTo>
                  <a:pt x="26" y="559"/>
                </a:lnTo>
                <a:lnTo>
                  <a:pt x="26" y="559"/>
                </a:lnTo>
                <a:lnTo>
                  <a:pt x="34" y="561"/>
                </a:lnTo>
                <a:lnTo>
                  <a:pt x="34" y="561"/>
                </a:lnTo>
                <a:lnTo>
                  <a:pt x="36" y="561"/>
                </a:lnTo>
                <a:lnTo>
                  <a:pt x="38" y="560"/>
                </a:lnTo>
                <a:lnTo>
                  <a:pt x="39" y="558"/>
                </a:lnTo>
                <a:lnTo>
                  <a:pt x="39" y="555"/>
                </a:lnTo>
                <a:lnTo>
                  <a:pt x="38" y="553"/>
                </a:lnTo>
                <a:lnTo>
                  <a:pt x="36" y="553"/>
                </a:lnTo>
                <a:lnTo>
                  <a:pt x="36" y="553"/>
                </a:lnTo>
                <a:lnTo>
                  <a:pt x="26" y="550"/>
                </a:lnTo>
                <a:lnTo>
                  <a:pt x="26" y="550"/>
                </a:lnTo>
                <a:lnTo>
                  <a:pt x="26" y="525"/>
                </a:lnTo>
                <a:lnTo>
                  <a:pt x="26" y="525"/>
                </a:lnTo>
                <a:lnTo>
                  <a:pt x="32" y="527"/>
                </a:lnTo>
                <a:lnTo>
                  <a:pt x="32" y="527"/>
                </a:lnTo>
                <a:lnTo>
                  <a:pt x="34" y="527"/>
                </a:lnTo>
                <a:lnTo>
                  <a:pt x="36" y="527"/>
                </a:lnTo>
                <a:lnTo>
                  <a:pt x="37" y="524"/>
                </a:lnTo>
                <a:lnTo>
                  <a:pt x="37" y="521"/>
                </a:lnTo>
                <a:lnTo>
                  <a:pt x="36" y="520"/>
                </a:lnTo>
                <a:lnTo>
                  <a:pt x="35" y="519"/>
                </a:lnTo>
                <a:lnTo>
                  <a:pt x="35" y="519"/>
                </a:lnTo>
                <a:lnTo>
                  <a:pt x="26" y="516"/>
                </a:lnTo>
                <a:lnTo>
                  <a:pt x="26" y="516"/>
                </a:lnTo>
                <a:lnTo>
                  <a:pt x="26" y="487"/>
                </a:lnTo>
                <a:lnTo>
                  <a:pt x="26" y="487"/>
                </a:lnTo>
                <a:lnTo>
                  <a:pt x="34" y="490"/>
                </a:lnTo>
                <a:lnTo>
                  <a:pt x="34" y="490"/>
                </a:lnTo>
                <a:lnTo>
                  <a:pt x="36" y="491"/>
                </a:lnTo>
                <a:lnTo>
                  <a:pt x="37" y="490"/>
                </a:lnTo>
                <a:lnTo>
                  <a:pt x="39" y="489"/>
                </a:lnTo>
                <a:lnTo>
                  <a:pt x="39" y="488"/>
                </a:lnTo>
                <a:lnTo>
                  <a:pt x="39" y="484"/>
                </a:lnTo>
                <a:lnTo>
                  <a:pt x="38" y="483"/>
                </a:lnTo>
                <a:lnTo>
                  <a:pt x="36" y="482"/>
                </a:lnTo>
                <a:lnTo>
                  <a:pt x="36" y="482"/>
                </a:lnTo>
                <a:lnTo>
                  <a:pt x="26" y="478"/>
                </a:lnTo>
                <a:lnTo>
                  <a:pt x="26" y="478"/>
                </a:lnTo>
                <a:lnTo>
                  <a:pt x="26" y="454"/>
                </a:lnTo>
                <a:lnTo>
                  <a:pt x="26" y="454"/>
                </a:lnTo>
                <a:lnTo>
                  <a:pt x="29" y="456"/>
                </a:lnTo>
                <a:lnTo>
                  <a:pt x="32" y="458"/>
                </a:lnTo>
                <a:lnTo>
                  <a:pt x="32" y="458"/>
                </a:lnTo>
                <a:lnTo>
                  <a:pt x="33" y="460"/>
                </a:lnTo>
                <a:lnTo>
                  <a:pt x="35" y="460"/>
                </a:lnTo>
                <a:lnTo>
                  <a:pt x="38" y="460"/>
                </a:lnTo>
                <a:lnTo>
                  <a:pt x="39" y="459"/>
                </a:lnTo>
                <a:lnTo>
                  <a:pt x="40" y="457"/>
                </a:lnTo>
                <a:lnTo>
                  <a:pt x="40" y="456"/>
                </a:lnTo>
                <a:lnTo>
                  <a:pt x="39" y="454"/>
                </a:lnTo>
                <a:lnTo>
                  <a:pt x="39" y="454"/>
                </a:lnTo>
                <a:lnTo>
                  <a:pt x="36" y="450"/>
                </a:lnTo>
                <a:lnTo>
                  <a:pt x="33" y="447"/>
                </a:lnTo>
                <a:lnTo>
                  <a:pt x="30" y="446"/>
                </a:lnTo>
                <a:lnTo>
                  <a:pt x="26" y="444"/>
                </a:lnTo>
                <a:lnTo>
                  <a:pt x="26" y="444"/>
                </a:lnTo>
                <a:lnTo>
                  <a:pt x="26" y="424"/>
                </a:lnTo>
                <a:lnTo>
                  <a:pt x="26" y="424"/>
                </a:lnTo>
                <a:lnTo>
                  <a:pt x="32" y="427"/>
                </a:lnTo>
                <a:lnTo>
                  <a:pt x="32" y="427"/>
                </a:lnTo>
                <a:lnTo>
                  <a:pt x="34" y="428"/>
                </a:lnTo>
                <a:lnTo>
                  <a:pt x="35" y="428"/>
                </a:lnTo>
                <a:lnTo>
                  <a:pt x="37" y="427"/>
                </a:lnTo>
                <a:lnTo>
                  <a:pt x="38" y="426"/>
                </a:lnTo>
                <a:lnTo>
                  <a:pt x="38" y="423"/>
                </a:lnTo>
                <a:lnTo>
                  <a:pt x="38" y="421"/>
                </a:lnTo>
                <a:lnTo>
                  <a:pt x="37" y="420"/>
                </a:lnTo>
                <a:lnTo>
                  <a:pt x="37" y="420"/>
                </a:lnTo>
                <a:lnTo>
                  <a:pt x="32" y="417"/>
                </a:lnTo>
                <a:lnTo>
                  <a:pt x="26" y="414"/>
                </a:lnTo>
                <a:lnTo>
                  <a:pt x="26" y="414"/>
                </a:lnTo>
                <a:lnTo>
                  <a:pt x="26" y="394"/>
                </a:lnTo>
                <a:lnTo>
                  <a:pt x="26" y="394"/>
                </a:lnTo>
                <a:lnTo>
                  <a:pt x="31" y="397"/>
                </a:lnTo>
                <a:lnTo>
                  <a:pt x="31" y="397"/>
                </a:lnTo>
                <a:lnTo>
                  <a:pt x="33" y="398"/>
                </a:lnTo>
                <a:lnTo>
                  <a:pt x="34" y="398"/>
                </a:lnTo>
                <a:lnTo>
                  <a:pt x="36" y="397"/>
                </a:lnTo>
                <a:lnTo>
                  <a:pt x="37" y="396"/>
                </a:lnTo>
                <a:lnTo>
                  <a:pt x="37" y="392"/>
                </a:lnTo>
                <a:lnTo>
                  <a:pt x="37" y="391"/>
                </a:lnTo>
                <a:lnTo>
                  <a:pt x="36" y="390"/>
                </a:lnTo>
                <a:lnTo>
                  <a:pt x="36" y="390"/>
                </a:lnTo>
                <a:lnTo>
                  <a:pt x="31" y="387"/>
                </a:lnTo>
                <a:lnTo>
                  <a:pt x="26" y="385"/>
                </a:lnTo>
                <a:lnTo>
                  <a:pt x="26" y="385"/>
                </a:lnTo>
                <a:lnTo>
                  <a:pt x="26" y="364"/>
                </a:lnTo>
                <a:lnTo>
                  <a:pt x="26" y="364"/>
                </a:lnTo>
                <a:lnTo>
                  <a:pt x="33" y="367"/>
                </a:lnTo>
                <a:lnTo>
                  <a:pt x="33" y="367"/>
                </a:lnTo>
                <a:lnTo>
                  <a:pt x="35" y="368"/>
                </a:lnTo>
                <a:lnTo>
                  <a:pt x="37" y="367"/>
                </a:lnTo>
                <a:lnTo>
                  <a:pt x="38" y="366"/>
                </a:lnTo>
                <a:lnTo>
                  <a:pt x="38" y="365"/>
                </a:lnTo>
                <a:lnTo>
                  <a:pt x="38" y="361"/>
                </a:lnTo>
                <a:lnTo>
                  <a:pt x="37" y="360"/>
                </a:lnTo>
                <a:lnTo>
                  <a:pt x="35" y="359"/>
                </a:lnTo>
                <a:lnTo>
                  <a:pt x="35" y="359"/>
                </a:lnTo>
                <a:lnTo>
                  <a:pt x="26" y="355"/>
                </a:lnTo>
                <a:lnTo>
                  <a:pt x="26" y="355"/>
                </a:lnTo>
                <a:lnTo>
                  <a:pt x="26" y="337"/>
                </a:lnTo>
                <a:lnTo>
                  <a:pt x="26" y="337"/>
                </a:lnTo>
                <a:lnTo>
                  <a:pt x="31" y="339"/>
                </a:lnTo>
                <a:lnTo>
                  <a:pt x="31" y="339"/>
                </a:lnTo>
                <a:lnTo>
                  <a:pt x="33" y="340"/>
                </a:lnTo>
                <a:lnTo>
                  <a:pt x="35" y="339"/>
                </a:lnTo>
                <a:lnTo>
                  <a:pt x="36" y="337"/>
                </a:lnTo>
                <a:lnTo>
                  <a:pt x="36" y="333"/>
                </a:lnTo>
                <a:lnTo>
                  <a:pt x="35" y="332"/>
                </a:lnTo>
                <a:lnTo>
                  <a:pt x="34" y="331"/>
                </a:lnTo>
                <a:lnTo>
                  <a:pt x="34" y="331"/>
                </a:lnTo>
                <a:lnTo>
                  <a:pt x="26" y="328"/>
                </a:lnTo>
                <a:lnTo>
                  <a:pt x="26" y="328"/>
                </a:lnTo>
                <a:lnTo>
                  <a:pt x="26" y="305"/>
                </a:lnTo>
                <a:lnTo>
                  <a:pt x="26" y="305"/>
                </a:lnTo>
                <a:lnTo>
                  <a:pt x="32" y="307"/>
                </a:lnTo>
                <a:lnTo>
                  <a:pt x="32" y="307"/>
                </a:lnTo>
                <a:lnTo>
                  <a:pt x="34" y="308"/>
                </a:lnTo>
                <a:lnTo>
                  <a:pt x="36" y="307"/>
                </a:lnTo>
                <a:lnTo>
                  <a:pt x="37" y="306"/>
                </a:lnTo>
                <a:lnTo>
                  <a:pt x="37" y="305"/>
                </a:lnTo>
                <a:lnTo>
                  <a:pt x="37" y="301"/>
                </a:lnTo>
                <a:lnTo>
                  <a:pt x="36" y="300"/>
                </a:lnTo>
                <a:lnTo>
                  <a:pt x="35" y="299"/>
                </a:lnTo>
                <a:lnTo>
                  <a:pt x="35" y="299"/>
                </a:lnTo>
                <a:lnTo>
                  <a:pt x="26" y="297"/>
                </a:lnTo>
                <a:lnTo>
                  <a:pt x="26" y="297"/>
                </a:lnTo>
                <a:lnTo>
                  <a:pt x="26" y="276"/>
                </a:lnTo>
                <a:lnTo>
                  <a:pt x="26" y="276"/>
                </a:lnTo>
                <a:lnTo>
                  <a:pt x="30" y="277"/>
                </a:lnTo>
                <a:lnTo>
                  <a:pt x="30" y="277"/>
                </a:lnTo>
                <a:lnTo>
                  <a:pt x="32" y="278"/>
                </a:lnTo>
                <a:lnTo>
                  <a:pt x="34" y="277"/>
                </a:lnTo>
                <a:lnTo>
                  <a:pt x="35" y="275"/>
                </a:lnTo>
                <a:lnTo>
                  <a:pt x="35" y="271"/>
                </a:lnTo>
                <a:lnTo>
                  <a:pt x="34" y="270"/>
                </a:lnTo>
                <a:lnTo>
                  <a:pt x="33" y="269"/>
                </a:lnTo>
                <a:lnTo>
                  <a:pt x="33" y="269"/>
                </a:lnTo>
                <a:lnTo>
                  <a:pt x="26" y="267"/>
                </a:lnTo>
                <a:lnTo>
                  <a:pt x="26" y="267"/>
                </a:lnTo>
                <a:lnTo>
                  <a:pt x="26" y="246"/>
                </a:lnTo>
                <a:lnTo>
                  <a:pt x="26" y="246"/>
                </a:lnTo>
                <a:lnTo>
                  <a:pt x="28" y="248"/>
                </a:lnTo>
                <a:lnTo>
                  <a:pt x="28" y="248"/>
                </a:lnTo>
                <a:lnTo>
                  <a:pt x="30" y="249"/>
                </a:lnTo>
                <a:lnTo>
                  <a:pt x="32" y="249"/>
                </a:lnTo>
                <a:lnTo>
                  <a:pt x="34" y="248"/>
                </a:lnTo>
                <a:lnTo>
                  <a:pt x="36" y="245"/>
                </a:lnTo>
                <a:lnTo>
                  <a:pt x="36" y="244"/>
                </a:lnTo>
                <a:lnTo>
                  <a:pt x="35" y="242"/>
                </a:lnTo>
                <a:lnTo>
                  <a:pt x="35" y="242"/>
                </a:lnTo>
                <a:lnTo>
                  <a:pt x="31" y="239"/>
                </a:lnTo>
                <a:lnTo>
                  <a:pt x="26" y="237"/>
                </a:lnTo>
                <a:lnTo>
                  <a:pt x="26" y="237"/>
                </a:lnTo>
                <a:lnTo>
                  <a:pt x="26" y="213"/>
                </a:lnTo>
                <a:lnTo>
                  <a:pt x="26" y="213"/>
                </a:lnTo>
                <a:lnTo>
                  <a:pt x="31" y="215"/>
                </a:lnTo>
                <a:lnTo>
                  <a:pt x="31" y="215"/>
                </a:lnTo>
                <a:lnTo>
                  <a:pt x="33" y="216"/>
                </a:lnTo>
                <a:lnTo>
                  <a:pt x="35" y="215"/>
                </a:lnTo>
                <a:lnTo>
                  <a:pt x="37" y="213"/>
                </a:lnTo>
                <a:lnTo>
                  <a:pt x="38" y="212"/>
                </a:lnTo>
                <a:lnTo>
                  <a:pt x="38" y="209"/>
                </a:lnTo>
                <a:lnTo>
                  <a:pt x="37" y="208"/>
                </a:lnTo>
                <a:lnTo>
                  <a:pt x="36" y="207"/>
                </a:lnTo>
                <a:lnTo>
                  <a:pt x="36" y="207"/>
                </a:lnTo>
                <a:lnTo>
                  <a:pt x="26" y="203"/>
                </a:lnTo>
                <a:lnTo>
                  <a:pt x="26" y="203"/>
                </a:lnTo>
                <a:lnTo>
                  <a:pt x="26" y="185"/>
                </a:lnTo>
                <a:lnTo>
                  <a:pt x="26" y="185"/>
                </a:lnTo>
                <a:lnTo>
                  <a:pt x="30" y="187"/>
                </a:lnTo>
                <a:lnTo>
                  <a:pt x="30" y="187"/>
                </a:lnTo>
                <a:lnTo>
                  <a:pt x="32" y="188"/>
                </a:lnTo>
                <a:lnTo>
                  <a:pt x="33" y="188"/>
                </a:lnTo>
                <a:lnTo>
                  <a:pt x="35" y="187"/>
                </a:lnTo>
                <a:lnTo>
                  <a:pt x="36" y="186"/>
                </a:lnTo>
                <a:lnTo>
                  <a:pt x="36" y="182"/>
                </a:lnTo>
                <a:lnTo>
                  <a:pt x="36" y="181"/>
                </a:lnTo>
                <a:lnTo>
                  <a:pt x="35" y="179"/>
                </a:lnTo>
                <a:lnTo>
                  <a:pt x="35" y="179"/>
                </a:lnTo>
                <a:lnTo>
                  <a:pt x="31" y="177"/>
                </a:lnTo>
                <a:lnTo>
                  <a:pt x="26" y="176"/>
                </a:lnTo>
                <a:lnTo>
                  <a:pt x="26" y="176"/>
                </a:lnTo>
                <a:lnTo>
                  <a:pt x="26" y="153"/>
                </a:lnTo>
                <a:lnTo>
                  <a:pt x="26" y="153"/>
                </a:lnTo>
                <a:lnTo>
                  <a:pt x="31" y="156"/>
                </a:lnTo>
                <a:lnTo>
                  <a:pt x="31" y="156"/>
                </a:lnTo>
                <a:lnTo>
                  <a:pt x="33" y="157"/>
                </a:lnTo>
                <a:lnTo>
                  <a:pt x="34" y="157"/>
                </a:lnTo>
                <a:lnTo>
                  <a:pt x="36" y="156"/>
                </a:lnTo>
                <a:lnTo>
                  <a:pt x="37" y="155"/>
                </a:lnTo>
                <a:lnTo>
                  <a:pt x="37" y="152"/>
                </a:lnTo>
                <a:lnTo>
                  <a:pt x="37" y="150"/>
                </a:lnTo>
                <a:lnTo>
                  <a:pt x="36" y="148"/>
                </a:lnTo>
                <a:lnTo>
                  <a:pt x="36" y="148"/>
                </a:lnTo>
                <a:lnTo>
                  <a:pt x="31" y="146"/>
                </a:lnTo>
                <a:lnTo>
                  <a:pt x="26" y="144"/>
                </a:lnTo>
                <a:lnTo>
                  <a:pt x="26" y="144"/>
                </a:lnTo>
                <a:lnTo>
                  <a:pt x="26" y="111"/>
                </a:lnTo>
                <a:lnTo>
                  <a:pt x="26" y="111"/>
                </a:lnTo>
                <a:lnTo>
                  <a:pt x="33" y="114"/>
                </a:lnTo>
                <a:lnTo>
                  <a:pt x="33" y="114"/>
                </a:lnTo>
                <a:lnTo>
                  <a:pt x="34" y="115"/>
                </a:lnTo>
                <a:lnTo>
                  <a:pt x="36" y="115"/>
                </a:lnTo>
                <a:lnTo>
                  <a:pt x="38" y="113"/>
                </a:lnTo>
                <a:lnTo>
                  <a:pt x="39" y="110"/>
                </a:lnTo>
                <a:lnTo>
                  <a:pt x="38" y="108"/>
                </a:lnTo>
                <a:lnTo>
                  <a:pt x="37" y="107"/>
                </a:lnTo>
                <a:lnTo>
                  <a:pt x="37" y="107"/>
                </a:lnTo>
                <a:lnTo>
                  <a:pt x="32" y="104"/>
                </a:lnTo>
                <a:lnTo>
                  <a:pt x="26" y="103"/>
                </a:lnTo>
                <a:lnTo>
                  <a:pt x="26" y="103"/>
                </a:lnTo>
                <a:lnTo>
                  <a:pt x="26" y="73"/>
                </a:lnTo>
                <a:lnTo>
                  <a:pt x="26" y="73"/>
                </a:lnTo>
                <a:lnTo>
                  <a:pt x="34" y="74"/>
                </a:lnTo>
                <a:lnTo>
                  <a:pt x="34" y="74"/>
                </a:lnTo>
                <a:lnTo>
                  <a:pt x="36" y="74"/>
                </a:lnTo>
                <a:lnTo>
                  <a:pt x="37" y="74"/>
                </a:lnTo>
                <a:lnTo>
                  <a:pt x="39" y="71"/>
                </a:lnTo>
                <a:lnTo>
                  <a:pt x="39" y="68"/>
                </a:lnTo>
                <a:lnTo>
                  <a:pt x="38" y="67"/>
                </a:lnTo>
                <a:lnTo>
                  <a:pt x="36" y="66"/>
                </a:lnTo>
                <a:lnTo>
                  <a:pt x="36" y="66"/>
                </a:lnTo>
                <a:lnTo>
                  <a:pt x="26" y="64"/>
                </a:lnTo>
                <a:lnTo>
                  <a:pt x="26" y="64"/>
                </a:lnTo>
                <a:lnTo>
                  <a:pt x="26" y="41"/>
                </a:lnTo>
                <a:lnTo>
                  <a:pt x="26" y="41"/>
                </a:lnTo>
                <a:lnTo>
                  <a:pt x="26" y="37"/>
                </a:lnTo>
                <a:lnTo>
                  <a:pt x="26" y="37"/>
                </a:lnTo>
                <a:lnTo>
                  <a:pt x="30" y="38"/>
                </a:lnTo>
                <a:lnTo>
                  <a:pt x="34" y="39"/>
                </a:lnTo>
                <a:lnTo>
                  <a:pt x="34" y="39"/>
                </a:lnTo>
                <a:lnTo>
                  <a:pt x="36" y="40"/>
                </a:lnTo>
                <a:lnTo>
                  <a:pt x="38" y="40"/>
                </a:lnTo>
                <a:lnTo>
                  <a:pt x="40" y="37"/>
                </a:lnTo>
                <a:lnTo>
                  <a:pt x="41" y="34"/>
                </a:lnTo>
                <a:lnTo>
                  <a:pt x="40" y="33"/>
                </a:lnTo>
                <a:lnTo>
                  <a:pt x="38" y="32"/>
                </a:lnTo>
                <a:lnTo>
                  <a:pt x="38" y="32"/>
                </a:lnTo>
                <a:lnTo>
                  <a:pt x="33" y="30"/>
                </a:lnTo>
                <a:lnTo>
                  <a:pt x="28" y="29"/>
                </a:lnTo>
                <a:lnTo>
                  <a:pt x="28" y="29"/>
                </a:lnTo>
                <a:lnTo>
                  <a:pt x="30" y="22"/>
                </a:lnTo>
                <a:lnTo>
                  <a:pt x="33" y="18"/>
                </a:lnTo>
                <a:lnTo>
                  <a:pt x="35" y="16"/>
                </a:lnTo>
                <a:lnTo>
                  <a:pt x="38" y="13"/>
                </a:lnTo>
                <a:lnTo>
                  <a:pt x="42" y="11"/>
                </a:lnTo>
                <a:lnTo>
                  <a:pt x="46" y="10"/>
                </a:lnTo>
                <a:lnTo>
                  <a:pt x="51" y="9"/>
                </a:lnTo>
                <a:lnTo>
                  <a:pt x="51" y="9"/>
                </a:lnTo>
                <a:lnTo>
                  <a:pt x="67" y="9"/>
                </a:lnTo>
                <a:lnTo>
                  <a:pt x="67" y="9"/>
                </a:lnTo>
                <a:lnTo>
                  <a:pt x="170" y="9"/>
                </a:lnTo>
                <a:lnTo>
                  <a:pt x="170" y="9"/>
                </a:lnTo>
                <a:lnTo>
                  <a:pt x="433" y="9"/>
                </a:lnTo>
                <a:lnTo>
                  <a:pt x="433" y="9"/>
                </a:lnTo>
                <a:lnTo>
                  <a:pt x="451" y="9"/>
                </a:lnTo>
                <a:lnTo>
                  <a:pt x="462" y="9"/>
                </a:lnTo>
                <a:lnTo>
                  <a:pt x="472" y="10"/>
                </a:lnTo>
                <a:lnTo>
                  <a:pt x="480" y="13"/>
                </a:lnTo>
                <a:lnTo>
                  <a:pt x="484" y="15"/>
                </a:lnTo>
                <a:lnTo>
                  <a:pt x="487" y="18"/>
                </a:lnTo>
                <a:lnTo>
                  <a:pt x="490" y="21"/>
                </a:lnTo>
                <a:lnTo>
                  <a:pt x="492" y="25"/>
                </a:lnTo>
                <a:lnTo>
                  <a:pt x="493" y="29"/>
                </a:lnTo>
                <a:lnTo>
                  <a:pt x="493" y="35"/>
                </a:lnTo>
                <a:lnTo>
                  <a:pt x="493" y="35"/>
                </a:lnTo>
                <a:lnTo>
                  <a:pt x="493" y="89"/>
                </a:lnTo>
                <a:lnTo>
                  <a:pt x="493" y="8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157"/>
          <p:cNvSpPr>
            <a:spLocks noEditPoints="1"/>
          </p:cNvSpPr>
          <p:nvPr/>
        </p:nvSpPr>
        <p:spPr bwMode="auto">
          <a:xfrm>
            <a:off x="3378722" y="1529468"/>
            <a:ext cx="5434557" cy="3799065"/>
          </a:xfrm>
          <a:custGeom>
            <a:gdLst>
              <a:gd fmla="*/ 74 w 358" name="T0"/>
              <a:gd fmla="*/ 230 h 250" name="T1"/>
              <a:gd fmla="*/ 60 w 358" name="T2"/>
              <a:gd fmla="*/ 228 h 250" name="T3"/>
              <a:gd fmla="*/ 43 w 358" name="T4"/>
              <a:gd fmla="*/ 231 h 250" name="T5"/>
              <a:gd fmla="*/ 40 w 358" name="T6"/>
              <a:gd fmla="*/ 232 h 250" name="T7"/>
              <a:gd fmla="*/ 1 w 358" name="T8"/>
              <a:gd fmla="*/ 78 h 250" name="T9"/>
              <a:gd fmla="*/ 0 w 358" name="T10"/>
              <a:gd fmla="*/ 74 h 250" name="T11"/>
              <a:gd fmla="*/ 12 w 358" name="T12"/>
              <a:gd fmla="*/ 79 h 250" name="T13"/>
              <a:gd fmla="*/ 36 w 358" name="T14"/>
              <a:gd fmla="*/ 64 h 250" name="T15"/>
              <a:gd fmla="*/ 47 w 358" name="T16"/>
              <a:gd fmla="*/ 35 h 250" name="T17"/>
              <a:gd fmla="*/ 46 w 358" name="T18"/>
              <a:gd fmla="*/ 28 h 250" name="T19"/>
              <a:gd fmla="*/ 50 w 358" name="T20"/>
              <a:gd fmla="*/ 26 h 250" name="T21"/>
              <a:gd fmla="*/ 51 w 358" name="T22"/>
              <a:gd fmla="*/ 30 h 250" name="T23"/>
              <a:gd fmla="*/ 62 w 358" name="T24"/>
              <a:gd fmla="*/ 26 h 250" name="T25"/>
              <a:gd fmla="*/ 86 w 358" name="T26"/>
              <a:gd fmla="*/ 22 h 250" name="T27"/>
              <a:gd fmla="*/ 155 w 358" name="T28"/>
              <a:gd fmla="*/ 14 h 250" name="T29"/>
              <a:gd fmla="*/ 275 w 358" name="T30"/>
              <a:gd fmla="*/ 1 h 250" name="T31"/>
              <a:gd fmla="*/ 277 w 358" name="T32"/>
              <a:gd fmla="*/ 2 h 250" name="T33"/>
              <a:gd fmla="*/ 304 w 358" name="T34"/>
              <a:gd fmla="*/ 30 h 250" name="T35"/>
              <a:gd fmla="*/ 317 w 358" name="T36"/>
              <a:gd fmla="*/ 28 h 250" name="T37"/>
              <a:gd fmla="*/ 319 w 358" name="T38"/>
              <a:gd fmla="*/ 29 h 250" name="T39"/>
              <a:gd fmla="*/ 358 w 358" name="T40"/>
              <a:gd fmla="*/ 134 h 250" name="T41"/>
              <a:gd fmla="*/ 358 w 358" name="T42"/>
              <a:gd fmla="*/ 135 h 250" name="T43"/>
              <a:gd fmla="*/ 348 w 358" name="T44"/>
              <a:gd fmla="*/ 155 h 250" name="T45"/>
              <a:gd fmla="*/ 339 w 358" name="T46"/>
              <a:gd fmla="*/ 176 h 250" name="T47"/>
              <a:gd fmla="*/ 343 w 358" name="T48"/>
              <a:gd fmla="*/ 186 h 250" name="T49"/>
              <a:gd fmla="*/ 342 w 358" name="T50"/>
              <a:gd fmla="*/ 190 h 250" name="T51"/>
              <a:gd fmla="*/ 134 w 358" name="T52"/>
              <a:gd fmla="*/ 238 h 250" name="T53"/>
              <a:gd fmla="*/ 98 w 358" name="T54"/>
              <a:gd fmla="*/ 249 h 250" name="T55"/>
              <a:gd fmla="*/ 95 w 358" name="T56"/>
              <a:gd fmla="*/ 249 h 250" name="T57"/>
              <a:gd fmla="*/ 75 w 358" name="T58"/>
              <a:gd fmla="*/ 226 h 250" name="T59"/>
              <a:gd fmla="*/ 97 w 358" name="T60"/>
              <a:gd fmla="*/ 245 h 250" name="T61"/>
              <a:gd fmla="*/ 133 w 358" name="T62"/>
              <a:gd fmla="*/ 234 h 250" name="T63"/>
              <a:gd fmla="*/ 207 w 358" name="T64"/>
              <a:gd fmla="*/ 215 h 250" name="T65"/>
              <a:gd fmla="*/ 338 w 358" name="T66"/>
              <a:gd fmla="*/ 186 h 250" name="T67"/>
              <a:gd fmla="*/ 335 w 358" name="T68"/>
              <a:gd fmla="*/ 176 h 250" name="T69"/>
              <a:gd fmla="*/ 345 w 358" name="T70"/>
              <a:gd fmla="*/ 153 h 250" name="T71"/>
              <a:gd fmla="*/ 354 w 358" name="T72"/>
              <a:gd fmla="*/ 135 h 250" name="T73"/>
              <a:gd fmla="*/ 354 w 358" name="T74"/>
              <a:gd fmla="*/ 135 h 250" name="T75"/>
              <a:gd fmla="*/ 317 w 358" name="T76"/>
              <a:gd fmla="*/ 33 h 250" name="T77"/>
              <a:gd fmla="*/ 304 w 358" name="T78"/>
              <a:gd fmla="*/ 34 h 250" name="T79"/>
              <a:gd fmla="*/ 274 w 358" name="T80"/>
              <a:gd fmla="*/ 5 h 250" name="T81"/>
              <a:gd fmla="*/ 63 w 358" name="T82"/>
              <a:gd fmla="*/ 29 h 250" name="T83"/>
              <a:gd fmla="*/ 54 w 358" name="T84"/>
              <a:gd fmla="*/ 32 h 250" name="T85"/>
              <a:gd fmla="*/ 51 w 358" name="T86"/>
              <a:gd fmla="*/ 30 h 250" name="T87"/>
              <a:gd fmla="*/ 51 w 358" name="T88"/>
              <a:gd fmla="*/ 35 h 250" name="T89"/>
              <a:gd fmla="*/ 12 w 358" name="T90"/>
              <a:gd fmla="*/ 83 h 250" name="T91"/>
              <a:gd fmla="*/ 5 w 358" name="T92"/>
              <a:gd fmla="*/ 82 h 250" name="T93"/>
              <a:gd fmla="*/ 44 w 358" name="T94"/>
              <a:gd fmla="*/ 227 h 250" name="T95"/>
              <a:gd fmla="*/ 60 w 358" name="T96"/>
              <a:gd fmla="*/ 224 h 250" name="T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b="b" l="0" r="r" t="0"/>
            <a:pathLst>
              <a:path h="250" w="358">
                <a:moveTo>
                  <a:pt x="95" y="249"/>
                </a:moveTo>
                <a:cubicBezTo>
                  <a:pt x="87" y="236"/>
                  <a:pt x="88" y="233"/>
                  <a:pt x="74" y="230"/>
                </a:cubicBezTo>
                <a:cubicBezTo>
                  <a:pt x="74" y="230"/>
                  <a:pt x="74" y="230"/>
                  <a:pt x="74" y="230"/>
                </a:cubicBezTo>
                <a:cubicBezTo>
                  <a:pt x="69" y="228"/>
                  <a:pt x="65" y="228"/>
                  <a:pt x="60" y="228"/>
                </a:cubicBezTo>
                <a:cubicBezTo>
                  <a:pt x="60" y="228"/>
                  <a:pt x="60" y="228"/>
                  <a:pt x="60" y="228"/>
                </a:cubicBezTo>
                <a:cubicBezTo>
                  <a:pt x="55" y="228"/>
                  <a:pt x="50" y="229"/>
                  <a:pt x="43" y="231"/>
                </a:cubicBezTo>
                <a:cubicBezTo>
                  <a:pt x="43" y="231"/>
                  <a:pt x="43" y="231"/>
                  <a:pt x="43" y="231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40" y="230"/>
                  <a:pt x="40" y="230"/>
                  <a:pt x="40" y="230"/>
                </a:cubicBezTo>
                <a:cubicBezTo>
                  <a:pt x="37" y="212"/>
                  <a:pt x="3" y="96"/>
                  <a:pt x="1" y="78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4"/>
                  <a:pt x="0" y="74"/>
                  <a:pt x="0" y="74"/>
                </a:cubicBezTo>
                <a:cubicBezTo>
                  <a:pt x="4" y="76"/>
                  <a:pt x="4" y="76"/>
                  <a:pt x="4" y="76"/>
                </a:cubicBezTo>
                <a:cubicBezTo>
                  <a:pt x="7" y="78"/>
                  <a:pt x="9" y="79"/>
                  <a:pt x="12" y="79"/>
                </a:cubicBezTo>
                <a:cubicBezTo>
                  <a:pt x="12" y="79"/>
                  <a:pt x="12" y="79"/>
                  <a:pt x="12" y="79"/>
                </a:cubicBezTo>
                <a:cubicBezTo>
                  <a:pt x="20" y="79"/>
                  <a:pt x="29" y="73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55"/>
                  <a:pt x="47" y="43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2"/>
                  <a:pt x="47" y="30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50" y="26"/>
                  <a:pt x="50" y="26"/>
                  <a:pt x="50" y="26"/>
                </a:cubicBezTo>
                <a:cubicBezTo>
                  <a:pt x="50" y="28"/>
                  <a:pt x="50" y="29"/>
                  <a:pt x="51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3" y="28"/>
                  <a:pt x="56" y="27"/>
                  <a:pt x="62" y="26"/>
                </a:cubicBezTo>
                <a:cubicBezTo>
                  <a:pt x="62" y="26"/>
                  <a:pt x="62" y="26"/>
                  <a:pt x="62" y="26"/>
                </a:cubicBezTo>
                <a:cubicBezTo>
                  <a:pt x="68" y="24"/>
                  <a:pt x="76" y="23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105" y="19"/>
                  <a:pt x="129" y="17"/>
                  <a:pt x="155" y="14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205" y="9"/>
                  <a:pt x="259" y="5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2"/>
                  <a:pt x="277" y="2"/>
                  <a:pt x="277" y="2"/>
                </a:cubicBezTo>
                <a:cubicBezTo>
                  <a:pt x="280" y="22"/>
                  <a:pt x="289" y="30"/>
                  <a:pt x="304" y="30"/>
                </a:cubicBezTo>
                <a:cubicBezTo>
                  <a:pt x="304" y="30"/>
                  <a:pt x="304" y="30"/>
                  <a:pt x="304" y="30"/>
                </a:cubicBezTo>
                <a:cubicBezTo>
                  <a:pt x="308" y="30"/>
                  <a:pt x="312" y="30"/>
                  <a:pt x="317" y="28"/>
                </a:cubicBezTo>
                <a:cubicBezTo>
                  <a:pt x="317" y="28"/>
                  <a:pt x="317" y="28"/>
                  <a:pt x="317" y="28"/>
                </a:cubicBezTo>
                <a:cubicBezTo>
                  <a:pt x="318" y="28"/>
                  <a:pt x="318" y="28"/>
                  <a:pt x="318" y="28"/>
                </a:cubicBezTo>
                <a:cubicBezTo>
                  <a:pt x="319" y="29"/>
                  <a:pt x="319" y="29"/>
                  <a:pt x="319" y="29"/>
                </a:cubicBezTo>
                <a:cubicBezTo>
                  <a:pt x="335" y="54"/>
                  <a:pt x="357" y="130"/>
                  <a:pt x="358" y="134"/>
                </a:cubicBezTo>
                <a:cubicBezTo>
                  <a:pt x="358" y="134"/>
                  <a:pt x="358" y="134"/>
                  <a:pt x="358" y="134"/>
                </a:cubicBezTo>
                <a:cubicBezTo>
                  <a:pt x="358" y="135"/>
                  <a:pt x="358" y="135"/>
                  <a:pt x="358" y="135"/>
                </a:cubicBezTo>
                <a:cubicBezTo>
                  <a:pt x="358" y="135"/>
                  <a:pt x="358" y="135"/>
                  <a:pt x="358" y="135"/>
                </a:cubicBezTo>
                <a:cubicBezTo>
                  <a:pt x="357" y="141"/>
                  <a:pt x="350" y="150"/>
                  <a:pt x="348" y="155"/>
                </a:cubicBezTo>
                <a:cubicBezTo>
                  <a:pt x="348" y="155"/>
                  <a:pt x="348" y="155"/>
                  <a:pt x="348" y="155"/>
                </a:cubicBezTo>
                <a:cubicBezTo>
                  <a:pt x="344" y="164"/>
                  <a:pt x="339" y="170"/>
                  <a:pt x="339" y="176"/>
                </a:cubicBezTo>
                <a:cubicBezTo>
                  <a:pt x="339" y="176"/>
                  <a:pt x="339" y="176"/>
                  <a:pt x="339" y="176"/>
                </a:cubicBezTo>
                <a:cubicBezTo>
                  <a:pt x="339" y="179"/>
                  <a:pt x="340" y="182"/>
                  <a:pt x="343" y="186"/>
                </a:cubicBezTo>
                <a:cubicBezTo>
                  <a:pt x="343" y="186"/>
                  <a:pt x="343" y="186"/>
                  <a:pt x="343" y="186"/>
                </a:cubicBezTo>
                <a:cubicBezTo>
                  <a:pt x="345" y="189"/>
                  <a:pt x="345" y="189"/>
                  <a:pt x="345" y="189"/>
                </a:cubicBezTo>
                <a:cubicBezTo>
                  <a:pt x="342" y="190"/>
                  <a:pt x="342" y="190"/>
                  <a:pt x="342" y="190"/>
                </a:cubicBezTo>
                <a:cubicBezTo>
                  <a:pt x="309" y="194"/>
                  <a:pt x="194" y="221"/>
                  <a:pt x="134" y="238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14" y="243"/>
                  <a:pt x="100" y="248"/>
                  <a:pt x="98" y="249"/>
                </a:cubicBezTo>
                <a:cubicBezTo>
                  <a:pt x="98" y="249"/>
                  <a:pt x="98" y="249"/>
                  <a:pt x="98" y="249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95" y="249"/>
                  <a:pt x="95" y="249"/>
                  <a:pt x="95" y="249"/>
                </a:cubicBezTo>
                <a:close/>
                <a:moveTo>
                  <a:pt x="60" y="224"/>
                </a:moveTo>
                <a:cubicBezTo>
                  <a:pt x="65" y="224"/>
                  <a:pt x="70" y="224"/>
                  <a:pt x="75" y="226"/>
                </a:cubicBezTo>
                <a:cubicBezTo>
                  <a:pt x="75" y="226"/>
                  <a:pt x="75" y="226"/>
                  <a:pt x="75" y="226"/>
                </a:cubicBezTo>
                <a:cubicBezTo>
                  <a:pt x="90" y="229"/>
                  <a:pt x="91" y="234"/>
                  <a:pt x="97" y="245"/>
                </a:cubicBezTo>
                <a:cubicBezTo>
                  <a:pt x="97" y="245"/>
                  <a:pt x="97" y="245"/>
                  <a:pt x="97" y="245"/>
                </a:cubicBezTo>
                <a:cubicBezTo>
                  <a:pt x="103" y="243"/>
                  <a:pt x="116" y="239"/>
                  <a:pt x="133" y="234"/>
                </a:cubicBezTo>
                <a:cubicBezTo>
                  <a:pt x="133" y="234"/>
                  <a:pt x="133" y="234"/>
                  <a:pt x="133" y="234"/>
                </a:cubicBezTo>
                <a:cubicBezTo>
                  <a:pt x="153" y="229"/>
                  <a:pt x="179" y="222"/>
                  <a:pt x="207" y="215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58" y="203"/>
                  <a:pt x="314" y="190"/>
                  <a:pt x="338" y="186"/>
                </a:cubicBezTo>
                <a:cubicBezTo>
                  <a:pt x="338" y="186"/>
                  <a:pt x="338" y="186"/>
                  <a:pt x="338" y="186"/>
                </a:cubicBezTo>
                <a:cubicBezTo>
                  <a:pt x="336" y="183"/>
                  <a:pt x="335" y="179"/>
                  <a:pt x="335" y="176"/>
                </a:cubicBezTo>
                <a:cubicBezTo>
                  <a:pt x="335" y="176"/>
                  <a:pt x="335" y="176"/>
                  <a:pt x="335" y="176"/>
                </a:cubicBezTo>
                <a:cubicBezTo>
                  <a:pt x="335" y="168"/>
                  <a:pt x="340" y="162"/>
                  <a:pt x="345" y="153"/>
                </a:cubicBezTo>
                <a:cubicBezTo>
                  <a:pt x="345" y="153"/>
                  <a:pt x="345" y="153"/>
                  <a:pt x="345" y="153"/>
                </a:cubicBezTo>
                <a:cubicBezTo>
                  <a:pt x="347" y="148"/>
                  <a:pt x="354" y="139"/>
                  <a:pt x="354" y="135"/>
                </a:cubicBezTo>
                <a:cubicBezTo>
                  <a:pt x="354" y="135"/>
                  <a:pt x="354" y="135"/>
                  <a:pt x="354" y="135"/>
                </a:cubicBezTo>
                <a:cubicBezTo>
                  <a:pt x="354" y="135"/>
                  <a:pt x="354" y="135"/>
                  <a:pt x="354" y="135"/>
                </a:cubicBezTo>
                <a:cubicBezTo>
                  <a:pt x="354" y="135"/>
                  <a:pt x="354" y="135"/>
                  <a:pt x="354" y="135"/>
                </a:cubicBezTo>
                <a:cubicBezTo>
                  <a:pt x="354" y="132"/>
                  <a:pt x="331" y="57"/>
                  <a:pt x="317" y="33"/>
                </a:cubicBezTo>
                <a:cubicBezTo>
                  <a:pt x="317" y="33"/>
                  <a:pt x="317" y="33"/>
                  <a:pt x="317" y="33"/>
                </a:cubicBezTo>
                <a:cubicBezTo>
                  <a:pt x="312" y="34"/>
                  <a:pt x="308" y="34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288" y="35"/>
                  <a:pt x="276" y="24"/>
                  <a:pt x="274" y="5"/>
                </a:cubicBezTo>
                <a:cubicBezTo>
                  <a:pt x="274" y="5"/>
                  <a:pt x="274" y="5"/>
                  <a:pt x="274" y="5"/>
                </a:cubicBezTo>
                <a:cubicBezTo>
                  <a:pt x="241" y="12"/>
                  <a:pt x="103" y="21"/>
                  <a:pt x="63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57" y="31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2"/>
                  <a:pt x="51" y="33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54"/>
                  <a:pt x="32" y="83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0" y="83"/>
                  <a:pt x="8" y="83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10" y="106"/>
                  <a:pt x="39" y="204"/>
                  <a:pt x="44" y="227"/>
                </a:cubicBezTo>
                <a:cubicBezTo>
                  <a:pt x="44" y="227"/>
                  <a:pt x="44" y="227"/>
                  <a:pt x="44" y="227"/>
                </a:cubicBezTo>
                <a:cubicBezTo>
                  <a:pt x="50" y="225"/>
                  <a:pt x="55" y="224"/>
                  <a:pt x="60" y="224"/>
                </a:cubicBezTo>
                <a:cubicBezTo>
                  <a:pt x="60" y="224"/>
                  <a:pt x="60" y="224"/>
                  <a:pt x="60" y="224"/>
                </a:cubicBezTo>
                <a:cubicBezTo>
                  <a:pt x="60" y="224"/>
                  <a:pt x="60" y="224"/>
                  <a:pt x="60" y="2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文本框 5"/>
          <p:cNvSpPr txBox="1"/>
          <p:nvPr/>
        </p:nvSpPr>
        <p:spPr>
          <a:xfrm rot="21000000">
            <a:off x="4296835" y="2410836"/>
            <a:ext cx="3807303" cy="28346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en-US" b="1" lang="zh-CN" smtClean="0" sz="6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黑板创意</a:t>
            </a:r>
          </a:p>
          <a:p>
            <a:pPr algn="ctr"/>
            <a:r>
              <a:rPr altLang="en-US" b="1" lang="zh-CN" smtClean="0" sz="6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POWERPOINT</a:t>
            </a:r>
          </a:p>
        </p:txBody>
      </p:sp>
      <p:sp>
        <p:nvSpPr>
          <p:cNvPr id="7" name="文本框 6"/>
          <p:cNvSpPr txBox="1"/>
          <p:nvPr/>
        </p:nvSpPr>
        <p:spPr>
          <a:xfrm rot="21000000">
            <a:off x="5323780" y="4096130"/>
            <a:ext cx="2143442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Designer：youpin</a:t>
            </a:r>
          </a:p>
        </p:txBody>
      </p:sp>
      <p:sp>
        <p:nvSpPr>
          <p:cNvPr id="8" name="Freeform 2543"/>
          <p:cNvSpPr>
            <a:spLocks noEditPoints="1"/>
          </p:cNvSpPr>
          <p:nvPr/>
        </p:nvSpPr>
        <p:spPr bwMode="auto">
          <a:xfrm>
            <a:off x="9109611" y="3826853"/>
            <a:ext cx="1065213" cy="1328738"/>
          </a:xfrm>
          <a:custGeom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b="b" l="0" r="r" t="0"/>
            <a:pathLst>
              <a:path h="837" w="671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545"/>
          <p:cNvSpPr>
            <a:spLocks noEditPoints="1"/>
          </p:cNvSpPr>
          <p:nvPr/>
        </p:nvSpPr>
        <p:spPr bwMode="auto">
          <a:xfrm>
            <a:off x="3180464" y="4719298"/>
            <a:ext cx="625475" cy="447675"/>
          </a:xfrm>
          <a:custGeom>
            <a:cxnLst>
              <a:cxn ang="0">
                <a:pos x="39" y="214"/>
              </a:cxn>
              <a:cxn ang="0">
                <a:pos x="148" y="226"/>
              </a:cxn>
              <a:cxn ang="0">
                <a:pos x="295" y="228"/>
              </a:cxn>
              <a:cxn ang="0">
                <a:pos x="393" y="118"/>
              </a:cxn>
              <a:cxn ang="0">
                <a:pos x="290" y="35"/>
              </a:cxn>
              <a:cxn ang="0">
                <a:pos x="159" y="11"/>
              </a:cxn>
              <a:cxn ang="0">
                <a:pos x="25" y="43"/>
              </a:cxn>
              <a:cxn ang="0">
                <a:pos x="39" y="59"/>
              </a:cxn>
              <a:cxn ang="0">
                <a:pos x="59" y="74"/>
              </a:cxn>
              <a:cxn ang="0">
                <a:pos x="105" y="37"/>
              </a:cxn>
              <a:cxn ang="0">
                <a:pos x="133" y="42"/>
              </a:cxn>
              <a:cxn ang="0">
                <a:pos x="12" y="132"/>
              </a:cxn>
              <a:cxn ang="0">
                <a:pos x="22" y="133"/>
              </a:cxn>
              <a:cxn ang="0">
                <a:pos x="65" y="108"/>
              </a:cxn>
              <a:cxn ang="0">
                <a:pos x="84" y="116"/>
              </a:cxn>
              <a:cxn ang="0">
                <a:pos x="210" y="57"/>
              </a:cxn>
              <a:cxn ang="0">
                <a:pos x="282" y="43"/>
              </a:cxn>
              <a:cxn ang="0">
                <a:pos x="87" y="141"/>
              </a:cxn>
              <a:cxn ang="0">
                <a:pos x="247" y="85"/>
              </a:cxn>
              <a:cxn ang="0">
                <a:pos x="268" y="88"/>
              </a:cxn>
              <a:cxn ang="0">
                <a:pos x="34" y="194"/>
              </a:cxn>
              <a:cxn ang="0">
                <a:pos x="41" y="189"/>
              </a:cxn>
              <a:cxn ang="0">
                <a:pos x="75" y="146"/>
              </a:cxn>
              <a:cxn ang="0">
                <a:pos x="88" y="131"/>
              </a:cxn>
              <a:cxn ang="0">
                <a:pos x="265" y="24"/>
              </a:cxn>
              <a:cxn ang="0">
                <a:pos x="45" y="101"/>
              </a:cxn>
              <a:cxn ang="0">
                <a:pos x="9" y="131"/>
              </a:cxn>
              <a:cxn ang="0">
                <a:pos x="84" y="66"/>
              </a:cxn>
              <a:cxn ang="0">
                <a:pos x="38" y="69"/>
              </a:cxn>
              <a:cxn ang="0">
                <a:pos x="8" y="121"/>
              </a:cxn>
              <a:cxn ang="0">
                <a:pos x="224" y="127"/>
              </a:cxn>
              <a:cxn ang="0">
                <a:pos x="64" y="212"/>
              </a:cxn>
              <a:cxn ang="0">
                <a:pos x="347" y="87"/>
              </a:cxn>
              <a:cxn ang="0">
                <a:pos x="223" y="221"/>
              </a:cxn>
              <a:cxn ang="0">
                <a:pos x="180" y="217"/>
              </a:cxn>
              <a:cxn ang="0">
                <a:pos x="165" y="231"/>
              </a:cxn>
              <a:cxn ang="0">
                <a:pos x="339" y="168"/>
              </a:cxn>
              <a:cxn ang="0">
                <a:pos x="328" y="154"/>
              </a:cxn>
              <a:cxn ang="0">
                <a:pos x="385" y="112"/>
              </a:cxn>
              <a:cxn ang="0">
                <a:pos x="106" y="220"/>
              </a:cxn>
              <a:cxn ang="0">
                <a:pos x="108" y="212"/>
              </a:cxn>
              <a:cxn ang="0">
                <a:pos x="342" y="88"/>
              </a:cxn>
              <a:cxn ang="0">
                <a:pos x="328" y="86"/>
              </a:cxn>
              <a:cxn ang="0">
                <a:pos x="95" y="242"/>
              </a:cxn>
              <a:cxn ang="0">
                <a:pos x="152" y="215"/>
              </a:cxn>
              <a:cxn ang="0">
                <a:pos x="379" y="126"/>
              </a:cxn>
              <a:cxn ang="0">
                <a:pos x="199" y="227"/>
              </a:cxn>
              <a:cxn ang="0">
                <a:pos x="236" y="233"/>
              </a:cxn>
              <a:cxn ang="0">
                <a:pos x="330" y="199"/>
              </a:cxn>
              <a:cxn ang="0">
                <a:pos x="294" y="218"/>
              </a:cxn>
              <a:cxn ang="0">
                <a:pos x="300" y="216"/>
              </a:cxn>
              <a:cxn ang="0">
                <a:pos x="349" y="205"/>
              </a:cxn>
              <a:cxn ang="0">
                <a:pos x="313" y="185"/>
              </a:cxn>
              <a:cxn ang="0">
                <a:pos x="381" y="100"/>
              </a:cxn>
              <a:cxn ang="0">
                <a:pos x="306" y="89"/>
              </a:cxn>
              <a:cxn ang="0">
                <a:pos x="335" y="59"/>
              </a:cxn>
              <a:cxn ang="0">
                <a:pos x="174" y="123"/>
              </a:cxn>
              <a:cxn ang="0">
                <a:pos x="285" y="61"/>
              </a:cxn>
              <a:cxn ang="0">
                <a:pos x="303" y="37"/>
              </a:cxn>
              <a:cxn ang="0">
                <a:pos x="47" y="132"/>
              </a:cxn>
              <a:cxn ang="0">
                <a:pos x="213" y="36"/>
              </a:cxn>
              <a:cxn ang="0">
                <a:pos x="127" y="27"/>
              </a:cxn>
              <a:cxn ang="0">
                <a:pos x="101" y="26"/>
              </a:cxn>
            </a:cxnLst>
            <a:rect b="b" l="0" r="r" t="0"/>
            <a:pathLst>
              <a:path h="282" w="394">
                <a:moveTo>
                  <a:pt x="27" y="93"/>
                </a:moveTo>
                <a:lnTo>
                  <a:pt x="27" y="93"/>
                </a:lnTo>
                <a:lnTo>
                  <a:pt x="21" y="95"/>
                </a:lnTo>
                <a:lnTo>
                  <a:pt x="16" y="98"/>
                </a:lnTo>
                <a:lnTo>
                  <a:pt x="11" y="102"/>
                </a:lnTo>
                <a:lnTo>
                  <a:pt x="7" y="106"/>
                </a:lnTo>
                <a:lnTo>
                  <a:pt x="4" y="110"/>
                </a:lnTo>
                <a:lnTo>
                  <a:pt x="2" y="115"/>
                </a:lnTo>
                <a:lnTo>
                  <a:pt x="0" y="121"/>
                </a:lnTo>
                <a:lnTo>
                  <a:pt x="0" y="127"/>
                </a:lnTo>
                <a:lnTo>
                  <a:pt x="0" y="127"/>
                </a:lnTo>
                <a:lnTo>
                  <a:pt x="1" y="136"/>
                </a:lnTo>
                <a:lnTo>
                  <a:pt x="3" y="142"/>
                </a:lnTo>
                <a:lnTo>
                  <a:pt x="7" y="148"/>
                </a:lnTo>
                <a:lnTo>
                  <a:pt x="12" y="152"/>
                </a:lnTo>
                <a:lnTo>
                  <a:pt x="18" y="156"/>
                </a:lnTo>
                <a:lnTo>
                  <a:pt x="25" y="160"/>
                </a:lnTo>
                <a:lnTo>
                  <a:pt x="33" y="162"/>
                </a:lnTo>
                <a:lnTo>
                  <a:pt x="40" y="164"/>
                </a:lnTo>
                <a:lnTo>
                  <a:pt x="40" y="164"/>
                </a:lnTo>
                <a:lnTo>
                  <a:pt x="35" y="168"/>
                </a:lnTo>
                <a:lnTo>
                  <a:pt x="29" y="173"/>
                </a:lnTo>
                <a:lnTo>
                  <a:pt x="26" y="178"/>
                </a:lnTo>
                <a:lnTo>
                  <a:pt x="24" y="184"/>
                </a:lnTo>
                <a:lnTo>
                  <a:pt x="23" y="189"/>
                </a:lnTo>
                <a:lnTo>
                  <a:pt x="24" y="195"/>
                </a:lnTo>
                <a:lnTo>
                  <a:pt x="27" y="201"/>
                </a:lnTo>
                <a:lnTo>
                  <a:pt x="33" y="207"/>
                </a:lnTo>
                <a:lnTo>
                  <a:pt x="33" y="207"/>
                </a:lnTo>
                <a:lnTo>
                  <a:pt x="39" y="214"/>
                </a:lnTo>
                <a:lnTo>
                  <a:pt x="47" y="217"/>
                </a:lnTo>
                <a:lnTo>
                  <a:pt x="55" y="220"/>
                </a:lnTo>
                <a:lnTo>
                  <a:pt x="64" y="221"/>
                </a:lnTo>
                <a:lnTo>
                  <a:pt x="72" y="221"/>
                </a:lnTo>
                <a:lnTo>
                  <a:pt x="81" y="221"/>
                </a:lnTo>
                <a:lnTo>
                  <a:pt x="90" y="219"/>
                </a:lnTo>
                <a:lnTo>
                  <a:pt x="98" y="217"/>
                </a:lnTo>
                <a:lnTo>
                  <a:pt x="98" y="217"/>
                </a:lnTo>
                <a:lnTo>
                  <a:pt x="95" y="225"/>
                </a:lnTo>
                <a:lnTo>
                  <a:pt x="90" y="234"/>
                </a:lnTo>
                <a:lnTo>
                  <a:pt x="85" y="241"/>
                </a:lnTo>
                <a:lnTo>
                  <a:pt x="79" y="249"/>
                </a:lnTo>
                <a:lnTo>
                  <a:pt x="65" y="262"/>
                </a:lnTo>
                <a:lnTo>
                  <a:pt x="51" y="274"/>
                </a:lnTo>
                <a:lnTo>
                  <a:pt x="51" y="274"/>
                </a:lnTo>
                <a:lnTo>
                  <a:pt x="50" y="276"/>
                </a:lnTo>
                <a:lnTo>
                  <a:pt x="50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81"/>
                </a:lnTo>
                <a:lnTo>
                  <a:pt x="54" y="282"/>
                </a:lnTo>
                <a:lnTo>
                  <a:pt x="56" y="282"/>
                </a:lnTo>
                <a:lnTo>
                  <a:pt x="56" y="282"/>
                </a:lnTo>
                <a:lnTo>
                  <a:pt x="81" y="271"/>
                </a:lnTo>
                <a:lnTo>
                  <a:pt x="94" y="266"/>
                </a:lnTo>
                <a:lnTo>
                  <a:pt x="105" y="260"/>
                </a:lnTo>
                <a:lnTo>
                  <a:pt x="118" y="253"/>
                </a:lnTo>
                <a:lnTo>
                  <a:pt x="128" y="245"/>
                </a:lnTo>
                <a:lnTo>
                  <a:pt x="139" y="236"/>
                </a:lnTo>
                <a:lnTo>
                  <a:pt x="148" y="226"/>
                </a:lnTo>
                <a:lnTo>
                  <a:pt x="148" y="226"/>
                </a:lnTo>
                <a:lnTo>
                  <a:pt x="151" y="231"/>
                </a:lnTo>
                <a:lnTo>
                  <a:pt x="155" y="235"/>
                </a:lnTo>
                <a:lnTo>
                  <a:pt x="158" y="238"/>
                </a:lnTo>
                <a:lnTo>
                  <a:pt x="162" y="240"/>
                </a:lnTo>
                <a:lnTo>
                  <a:pt x="167" y="242"/>
                </a:lnTo>
                <a:lnTo>
                  <a:pt x="171" y="243"/>
                </a:lnTo>
                <a:lnTo>
                  <a:pt x="176" y="244"/>
                </a:lnTo>
                <a:lnTo>
                  <a:pt x="180" y="244"/>
                </a:lnTo>
                <a:lnTo>
                  <a:pt x="189" y="242"/>
                </a:lnTo>
                <a:lnTo>
                  <a:pt x="199" y="238"/>
                </a:lnTo>
                <a:lnTo>
                  <a:pt x="207" y="232"/>
                </a:lnTo>
                <a:lnTo>
                  <a:pt x="214" y="224"/>
                </a:lnTo>
                <a:lnTo>
                  <a:pt x="214" y="224"/>
                </a:lnTo>
                <a:lnTo>
                  <a:pt x="221" y="231"/>
                </a:lnTo>
                <a:lnTo>
                  <a:pt x="229" y="238"/>
                </a:lnTo>
                <a:lnTo>
                  <a:pt x="233" y="241"/>
                </a:lnTo>
                <a:lnTo>
                  <a:pt x="238" y="243"/>
                </a:lnTo>
                <a:lnTo>
                  <a:pt x="243" y="245"/>
                </a:lnTo>
                <a:lnTo>
                  <a:pt x="248" y="245"/>
                </a:lnTo>
                <a:lnTo>
                  <a:pt x="248" y="245"/>
                </a:lnTo>
                <a:lnTo>
                  <a:pt x="253" y="245"/>
                </a:lnTo>
                <a:lnTo>
                  <a:pt x="258" y="244"/>
                </a:lnTo>
                <a:lnTo>
                  <a:pt x="262" y="242"/>
                </a:lnTo>
                <a:lnTo>
                  <a:pt x="267" y="238"/>
                </a:lnTo>
                <a:lnTo>
                  <a:pt x="276" y="231"/>
                </a:lnTo>
                <a:lnTo>
                  <a:pt x="283" y="222"/>
                </a:lnTo>
                <a:lnTo>
                  <a:pt x="283" y="222"/>
                </a:lnTo>
                <a:lnTo>
                  <a:pt x="288" y="226"/>
                </a:lnTo>
                <a:lnTo>
                  <a:pt x="295" y="228"/>
                </a:lnTo>
                <a:lnTo>
                  <a:pt x="303" y="228"/>
                </a:lnTo>
                <a:lnTo>
                  <a:pt x="310" y="228"/>
                </a:lnTo>
                <a:lnTo>
                  <a:pt x="317" y="226"/>
                </a:lnTo>
                <a:lnTo>
                  <a:pt x="322" y="222"/>
                </a:lnTo>
                <a:lnTo>
                  <a:pt x="326" y="218"/>
                </a:lnTo>
                <a:lnTo>
                  <a:pt x="328" y="215"/>
                </a:lnTo>
                <a:lnTo>
                  <a:pt x="328" y="212"/>
                </a:lnTo>
                <a:lnTo>
                  <a:pt x="328" y="212"/>
                </a:lnTo>
                <a:lnTo>
                  <a:pt x="335" y="215"/>
                </a:lnTo>
                <a:lnTo>
                  <a:pt x="341" y="216"/>
                </a:lnTo>
                <a:lnTo>
                  <a:pt x="348" y="215"/>
                </a:lnTo>
                <a:lnTo>
                  <a:pt x="354" y="213"/>
                </a:lnTo>
                <a:lnTo>
                  <a:pt x="362" y="210"/>
                </a:lnTo>
                <a:lnTo>
                  <a:pt x="367" y="204"/>
                </a:lnTo>
                <a:lnTo>
                  <a:pt x="373" y="199"/>
                </a:lnTo>
                <a:lnTo>
                  <a:pt x="377" y="193"/>
                </a:lnTo>
                <a:lnTo>
                  <a:pt x="381" y="187"/>
                </a:lnTo>
                <a:lnTo>
                  <a:pt x="384" y="180"/>
                </a:lnTo>
                <a:lnTo>
                  <a:pt x="386" y="173"/>
                </a:lnTo>
                <a:lnTo>
                  <a:pt x="386" y="166"/>
                </a:lnTo>
                <a:lnTo>
                  <a:pt x="386" y="159"/>
                </a:lnTo>
                <a:lnTo>
                  <a:pt x="384" y="153"/>
                </a:lnTo>
                <a:lnTo>
                  <a:pt x="380" y="147"/>
                </a:lnTo>
                <a:lnTo>
                  <a:pt x="374" y="142"/>
                </a:lnTo>
                <a:lnTo>
                  <a:pt x="374" y="142"/>
                </a:lnTo>
                <a:lnTo>
                  <a:pt x="380" y="139"/>
                </a:lnTo>
                <a:lnTo>
                  <a:pt x="385" y="134"/>
                </a:lnTo>
                <a:lnTo>
                  <a:pt x="388" y="130"/>
                </a:lnTo>
                <a:lnTo>
                  <a:pt x="391" y="123"/>
                </a:lnTo>
                <a:lnTo>
                  <a:pt x="393" y="118"/>
                </a:lnTo>
                <a:lnTo>
                  <a:pt x="394" y="112"/>
                </a:lnTo>
                <a:lnTo>
                  <a:pt x="393" y="105"/>
                </a:lnTo>
                <a:lnTo>
                  <a:pt x="391" y="99"/>
                </a:lnTo>
                <a:lnTo>
                  <a:pt x="391" y="99"/>
                </a:lnTo>
                <a:lnTo>
                  <a:pt x="388" y="93"/>
                </a:lnTo>
                <a:lnTo>
                  <a:pt x="384" y="89"/>
                </a:lnTo>
                <a:lnTo>
                  <a:pt x="379" y="85"/>
                </a:lnTo>
                <a:lnTo>
                  <a:pt x="374" y="82"/>
                </a:lnTo>
                <a:lnTo>
                  <a:pt x="369" y="79"/>
                </a:lnTo>
                <a:lnTo>
                  <a:pt x="364" y="78"/>
                </a:lnTo>
                <a:lnTo>
                  <a:pt x="358" y="77"/>
                </a:lnTo>
                <a:lnTo>
                  <a:pt x="351" y="77"/>
                </a:lnTo>
                <a:lnTo>
                  <a:pt x="351" y="77"/>
                </a:lnTo>
                <a:lnTo>
                  <a:pt x="352" y="72"/>
                </a:lnTo>
                <a:lnTo>
                  <a:pt x="352" y="66"/>
                </a:lnTo>
                <a:lnTo>
                  <a:pt x="352" y="60"/>
                </a:lnTo>
                <a:lnTo>
                  <a:pt x="351" y="54"/>
                </a:lnTo>
                <a:lnTo>
                  <a:pt x="349" y="49"/>
                </a:lnTo>
                <a:lnTo>
                  <a:pt x="347" y="43"/>
                </a:lnTo>
                <a:lnTo>
                  <a:pt x="344" y="38"/>
                </a:lnTo>
                <a:lnTo>
                  <a:pt x="340" y="33"/>
                </a:lnTo>
                <a:lnTo>
                  <a:pt x="340" y="33"/>
                </a:lnTo>
                <a:lnTo>
                  <a:pt x="335" y="29"/>
                </a:lnTo>
                <a:lnTo>
                  <a:pt x="328" y="26"/>
                </a:lnTo>
                <a:lnTo>
                  <a:pt x="322" y="25"/>
                </a:lnTo>
                <a:lnTo>
                  <a:pt x="315" y="25"/>
                </a:lnTo>
                <a:lnTo>
                  <a:pt x="309" y="26"/>
                </a:lnTo>
                <a:lnTo>
                  <a:pt x="302" y="28"/>
                </a:lnTo>
                <a:lnTo>
                  <a:pt x="296" y="31"/>
                </a:lnTo>
                <a:lnTo>
                  <a:pt x="290" y="35"/>
                </a:lnTo>
                <a:lnTo>
                  <a:pt x="290" y="35"/>
                </a:lnTo>
                <a:lnTo>
                  <a:pt x="289" y="28"/>
                </a:lnTo>
                <a:lnTo>
                  <a:pt x="287" y="22"/>
                </a:lnTo>
                <a:lnTo>
                  <a:pt x="284" y="16"/>
                </a:lnTo>
                <a:lnTo>
                  <a:pt x="280" y="12"/>
                </a:lnTo>
                <a:lnTo>
                  <a:pt x="274" y="9"/>
                </a:lnTo>
                <a:lnTo>
                  <a:pt x="269" y="6"/>
                </a:lnTo>
                <a:lnTo>
                  <a:pt x="264" y="4"/>
                </a:lnTo>
                <a:lnTo>
                  <a:pt x="258" y="3"/>
                </a:lnTo>
                <a:lnTo>
                  <a:pt x="252" y="3"/>
                </a:lnTo>
                <a:lnTo>
                  <a:pt x="246" y="4"/>
                </a:lnTo>
                <a:lnTo>
                  <a:pt x="240" y="6"/>
                </a:lnTo>
                <a:lnTo>
                  <a:pt x="234" y="8"/>
                </a:lnTo>
                <a:lnTo>
                  <a:pt x="228" y="11"/>
                </a:lnTo>
                <a:lnTo>
                  <a:pt x="223" y="14"/>
                </a:lnTo>
                <a:lnTo>
                  <a:pt x="218" y="19"/>
                </a:lnTo>
                <a:lnTo>
                  <a:pt x="214" y="24"/>
                </a:lnTo>
                <a:lnTo>
                  <a:pt x="214" y="24"/>
                </a:lnTo>
                <a:lnTo>
                  <a:pt x="208" y="14"/>
                </a:lnTo>
                <a:lnTo>
                  <a:pt x="205" y="10"/>
                </a:lnTo>
                <a:lnTo>
                  <a:pt x="201" y="6"/>
                </a:lnTo>
                <a:lnTo>
                  <a:pt x="196" y="3"/>
                </a:lnTo>
                <a:lnTo>
                  <a:pt x="190" y="1"/>
                </a:lnTo>
                <a:lnTo>
                  <a:pt x="185" y="0"/>
                </a:lnTo>
                <a:lnTo>
                  <a:pt x="179" y="0"/>
                </a:lnTo>
                <a:lnTo>
                  <a:pt x="179" y="0"/>
                </a:lnTo>
                <a:lnTo>
                  <a:pt x="173" y="2"/>
                </a:lnTo>
                <a:lnTo>
                  <a:pt x="168" y="4"/>
                </a:lnTo>
                <a:lnTo>
                  <a:pt x="163" y="7"/>
                </a:lnTo>
                <a:lnTo>
                  <a:pt x="159" y="11"/>
                </a:lnTo>
                <a:lnTo>
                  <a:pt x="155" y="15"/>
                </a:lnTo>
                <a:lnTo>
                  <a:pt x="152" y="20"/>
                </a:lnTo>
                <a:lnTo>
                  <a:pt x="149" y="25"/>
                </a:lnTo>
                <a:lnTo>
                  <a:pt x="147" y="30"/>
                </a:lnTo>
                <a:lnTo>
                  <a:pt x="147" y="30"/>
                </a:lnTo>
                <a:lnTo>
                  <a:pt x="143" y="25"/>
                </a:lnTo>
                <a:lnTo>
                  <a:pt x="139" y="21"/>
                </a:lnTo>
                <a:lnTo>
                  <a:pt x="134" y="18"/>
                </a:lnTo>
                <a:lnTo>
                  <a:pt x="129" y="16"/>
                </a:lnTo>
                <a:lnTo>
                  <a:pt x="123" y="14"/>
                </a:lnTo>
                <a:lnTo>
                  <a:pt x="118" y="13"/>
                </a:lnTo>
                <a:lnTo>
                  <a:pt x="110" y="14"/>
                </a:lnTo>
                <a:lnTo>
                  <a:pt x="104" y="15"/>
                </a:lnTo>
                <a:lnTo>
                  <a:pt x="104" y="15"/>
                </a:lnTo>
                <a:lnTo>
                  <a:pt x="97" y="18"/>
                </a:lnTo>
                <a:lnTo>
                  <a:pt x="91" y="23"/>
                </a:lnTo>
                <a:lnTo>
                  <a:pt x="86" y="28"/>
                </a:lnTo>
                <a:lnTo>
                  <a:pt x="82" y="33"/>
                </a:lnTo>
                <a:lnTo>
                  <a:pt x="80" y="40"/>
                </a:lnTo>
                <a:lnTo>
                  <a:pt x="78" y="46"/>
                </a:lnTo>
                <a:lnTo>
                  <a:pt x="76" y="62"/>
                </a:lnTo>
                <a:lnTo>
                  <a:pt x="76" y="62"/>
                </a:lnTo>
                <a:lnTo>
                  <a:pt x="70" y="55"/>
                </a:lnTo>
                <a:lnTo>
                  <a:pt x="64" y="49"/>
                </a:lnTo>
                <a:lnTo>
                  <a:pt x="57" y="44"/>
                </a:lnTo>
                <a:lnTo>
                  <a:pt x="50" y="41"/>
                </a:lnTo>
                <a:lnTo>
                  <a:pt x="42" y="39"/>
                </a:lnTo>
                <a:lnTo>
                  <a:pt x="34" y="40"/>
                </a:lnTo>
                <a:lnTo>
                  <a:pt x="29" y="41"/>
                </a:lnTo>
                <a:lnTo>
                  <a:pt x="25" y="43"/>
                </a:lnTo>
                <a:lnTo>
                  <a:pt x="21" y="46"/>
                </a:lnTo>
                <a:lnTo>
                  <a:pt x="18" y="50"/>
                </a:lnTo>
                <a:lnTo>
                  <a:pt x="18" y="50"/>
                </a:lnTo>
                <a:lnTo>
                  <a:pt x="13" y="56"/>
                </a:lnTo>
                <a:lnTo>
                  <a:pt x="11" y="62"/>
                </a:lnTo>
                <a:lnTo>
                  <a:pt x="10" y="67"/>
                </a:lnTo>
                <a:lnTo>
                  <a:pt x="11" y="73"/>
                </a:lnTo>
                <a:lnTo>
                  <a:pt x="14" y="79"/>
                </a:lnTo>
                <a:lnTo>
                  <a:pt x="17" y="84"/>
                </a:lnTo>
                <a:lnTo>
                  <a:pt x="21" y="89"/>
                </a:lnTo>
                <a:lnTo>
                  <a:pt x="27" y="93"/>
                </a:lnTo>
                <a:lnTo>
                  <a:pt x="27" y="93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66"/>
                </a:lnTo>
                <a:lnTo>
                  <a:pt x="20" y="66"/>
                </a:lnTo>
                <a:lnTo>
                  <a:pt x="37" y="54"/>
                </a:lnTo>
                <a:lnTo>
                  <a:pt x="37" y="54"/>
                </a:lnTo>
                <a:lnTo>
                  <a:pt x="42" y="50"/>
                </a:lnTo>
                <a:lnTo>
                  <a:pt x="37" y="56"/>
                </a:lnTo>
                <a:lnTo>
                  <a:pt x="37" y="56"/>
                </a:lnTo>
                <a:lnTo>
                  <a:pt x="28" y="63"/>
                </a:lnTo>
                <a:lnTo>
                  <a:pt x="20" y="70"/>
                </a:lnTo>
                <a:lnTo>
                  <a:pt x="20" y="70"/>
                </a:lnTo>
                <a:lnTo>
                  <a:pt x="20" y="66"/>
                </a:lnTo>
                <a:lnTo>
                  <a:pt x="20" y="66"/>
                </a:lnTo>
                <a:close/>
                <a:moveTo>
                  <a:pt x="52" y="51"/>
                </a:moveTo>
                <a:lnTo>
                  <a:pt x="52" y="51"/>
                </a:lnTo>
                <a:lnTo>
                  <a:pt x="46" y="55"/>
                </a:lnTo>
                <a:lnTo>
                  <a:pt x="39" y="59"/>
                </a:lnTo>
                <a:lnTo>
                  <a:pt x="39" y="59"/>
                </a:lnTo>
                <a:lnTo>
                  <a:pt x="29" y="66"/>
                </a:lnTo>
                <a:lnTo>
                  <a:pt x="24" y="69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6" y="66"/>
                </a:lnTo>
                <a:lnTo>
                  <a:pt x="33" y="61"/>
                </a:lnTo>
                <a:lnTo>
                  <a:pt x="39" y="56"/>
                </a:lnTo>
                <a:lnTo>
                  <a:pt x="45" y="49"/>
                </a:lnTo>
                <a:lnTo>
                  <a:pt x="45" y="49"/>
                </a:lnTo>
                <a:lnTo>
                  <a:pt x="49" y="50"/>
                </a:lnTo>
                <a:lnTo>
                  <a:pt x="52" y="51"/>
                </a:lnTo>
                <a:lnTo>
                  <a:pt x="52" y="51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62" y="76"/>
                </a:lnTo>
                <a:lnTo>
                  <a:pt x="56" y="81"/>
                </a:lnTo>
                <a:lnTo>
                  <a:pt x="49" y="86"/>
                </a:lnTo>
                <a:lnTo>
                  <a:pt x="43" y="92"/>
                </a:lnTo>
                <a:lnTo>
                  <a:pt x="43" y="92"/>
                </a:lnTo>
                <a:lnTo>
                  <a:pt x="39" y="90"/>
                </a:lnTo>
                <a:lnTo>
                  <a:pt x="34" y="88"/>
                </a:lnTo>
                <a:lnTo>
                  <a:pt x="34" y="88"/>
                </a:lnTo>
                <a:lnTo>
                  <a:pt x="42" y="84"/>
                </a:lnTo>
                <a:lnTo>
                  <a:pt x="51" y="79"/>
                </a:lnTo>
                <a:lnTo>
                  <a:pt x="51" y="79"/>
                </a:lnTo>
                <a:lnTo>
                  <a:pt x="59" y="74"/>
                </a:lnTo>
                <a:lnTo>
                  <a:pt x="59" y="74"/>
                </a:lnTo>
                <a:lnTo>
                  <a:pt x="64" y="71"/>
                </a:lnTo>
                <a:lnTo>
                  <a:pt x="67" y="70"/>
                </a:lnTo>
                <a:lnTo>
                  <a:pt x="68" y="70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8" y="80"/>
                </a:lnTo>
                <a:lnTo>
                  <a:pt x="61" y="84"/>
                </a:lnTo>
                <a:lnTo>
                  <a:pt x="61" y="84"/>
                </a:lnTo>
                <a:lnTo>
                  <a:pt x="52" y="90"/>
                </a:lnTo>
                <a:lnTo>
                  <a:pt x="52" y="90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2" y="86"/>
                </a:lnTo>
                <a:lnTo>
                  <a:pt x="59" y="81"/>
                </a:lnTo>
                <a:lnTo>
                  <a:pt x="66" y="75"/>
                </a:lnTo>
                <a:lnTo>
                  <a:pt x="71" y="69"/>
                </a:lnTo>
                <a:lnTo>
                  <a:pt x="71" y="6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105" y="37"/>
                </a:lnTo>
                <a:lnTo>
                  <a:pt x="105" y="37"/>
                </a:lnTo>
                <a:lnTo>
                  <a:pt x="114" y="33"/>
                </a:lnTo>
                <a:lnTo>
                  <a:pt x="122" y="30"/>
                </a:lnTo>
                <a:lnTo>
                  <a:pt x="122" y="30"/>
                </a:lnTo>
                <a:lnTo>
                  <a:pt x="116" y="34"/>
                </a:lnTo>
                <a:lnTo>
                  <a:pt x="108" y="40"/>
                </a:lnTo>
                <a:lnTo>
                  <a:pt x="108" y="40"/>
                </a:lnTo>
                <a:lnTo>
                  <a:pt x="96" y="49"/>
                </a:lnTo>
                <a:lnTo>
                  <a:pt x="84" y="59"/>
                </a:lnTo>
                <a:lnTo>
                  <a:pt x="84" y="59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142" y="38"/>
                </a:moveTo>
                <a:lnTo>
                  <a:pt x="142" y="38"/>
                </a:lnTo>
                <a:lnTo>
                  <a:pt x="144" y="42"/>
                </a:lnTo>
                <a:lnTo>
                  <a:pt x="144" y="42"/>
                </a:lnTo>
                <a:lnTo>
                  <a:pt x="136" y="48"/>
                </a:lnTo>
                <a:lnTo>
                  <a:pt x="128" y="53"/>
                </a:lnTo>
                <a:lnTo>
                  <a:pt x="110" y="61"/>
                </a:lnTo>
                <a:lnTo>
                  <a:pt x="110" y="61"/>
                </a:lnTo>
                <a:lnTo>
                  <a:pt x="83" y="76"/>
                </a:lnTo>
                <a:lnTo>
                  <a:pt x="83" y="76"/>
                </a:lnTo>
                <a:lnTo>
                  <a:pt x="83" y="75"/>
                </a:lnTo>
                <a:lnTo>
                  <a:pt x="83" y="75"/>
                </a:lnTo>
                <a:lnTo>
                  <a:pt x="111" y="57"/>
                </a:lnTo>
                <a:lnTo>
                  <a:pt x="111" y="57"/>
                </a:lnTo>
                <a:lnTo>
                  <a:pt x="130" y="44"/>
                </a:lnTo>
                <a:lnTo>
                  <a:pt x="130" y="44"/>
                </a:lnTo>
                <a:lnTo>
                  <a:pt x="133" y="42"/>
                </a:lnTo>
                <a:lnTo>
                  <a:pt x="133" y="42"/>
                </a:lnTo>
                <a:lnTo>
                  <a:pt x="142" y="38"/>
                </a:lnTo>
                <a:lnTo>
                  <a:pt x="142" y="38"/>
                </a:lnTo>
                <a:close/>
                <a:moveTo>
                  <a:pt x="195" y="13"/>
                </a:moveTo>
                <a:lnTo>
                  <a:pt x="195" y="13"/>
                </a:lnTo>
                <a:lnTo>
                  <a:pt x="193" y="13"/>
                </a:lnTo>
                <a:lnTo>
                  <a:pt x="193" y="13"/>
                </a:lnTo>
                <a:lnTo>
                  <a:pt x="175" y="23"/>
                </a:lnTo>
                <a:lnTo>
                  <a:pt x="165" y="28"/>
                </a:lnTo>
                <a:lnTo>
                  <a:pt x="156" y="32"/>
                </a:lnTo>
                <a:lnTo>
                  <a:pt x="156" y="32"/>
                </a:lnTo>
                <a:lnTo>
                  <a:pt x="157" y="29"/>
                </a:lnTo>
                <a:lnTo>
                  <a:pt x="157" y="29"/>
                </a:lnTo>
                <a:lnTo>
                  <a:pt x="169" y="21"/>
                </a:lnTo>
                <a:lnTo>
                  <a:pt x="169" y="21"/>
                </a:lnTo>
                <a:lnTo>
                  <a:pt x="178" y="15"/>
                </a:lnTo>
                <a:lnTo>
                  <a:pt x="187" y="9"/>
                </a:lnTo>
                <a:lnTo>
                  <a:pt x="187" y="9"/>
                </a:lnTo>
                <a:lnTo>
                  <a:pt x="191" y="11"/>
                </a:lnTo>
                <a:lnTo>
                  <a:pt x="195" y="13"/>
                </a:lnTo>
                <a:lnTo>
                  <a:pt x="195" y="13"/>
                </a:lnTo>
                <a:close/>
                <a:moveTo>
                  <a:pt x="201" y="19"/>
                </a:moveTo>
                <a:lnTo>
                  <a:pt x="201" y="19"/>
                </a:lnTo>
                <a:lnTo>
                  <a:pt x="154" y="48"/>
                </a:lnTo>
                <a:lnTo>
                  <a:pt x="107" y="76"/>
                </a:lnTo>
                <a:lnTo>
                  <a:pt x="107" y="76"/>
                </a:lnTo>
                <a:lnTo>
                  <a:pt x="83" y="90"/>
                </a:lnTo>
                <a:lnTo>
                  <a:pt x="59" y="102"/>
                </a:lnTo>
                <a:lnTo>
                  <a:pt x="36" y="116"/>
                </a:lnTo>
                <a:lnTo>
                  <a:pt x="23" y="123"/>
                </a:lnTo>
                <a:lnTo>
                  <a:pt x="12" y="132"/>
                </a:lnTo>
                <a:lnTo>
                  <a:pt x="12" y="132"/>
                </a:lnTo>
                <a:lnTo>
                  <a:pt x="12" y="133"/>
                </a:lnTo>
                <a:lnTo>
                  <a:pt x="12" y="133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24" y="125"/>
                </a:lnTo>
                <a:lnTo>
                  <a:pt x="37" y="118"/>
                </a:lnTo>
                <a:lnTo>
                  <a:pt x="61" y="104"/>
                </a:lnTo>
                <a:lnTo>
                  <a:pt x="84" y="91"/>
                </a:lnTo>
                <a:lnTo>
                  <a:pt x="108" y="78"/>
                </a:lnTo>
                <a:lnTo>
                  <a:pt x="108" y="78"/>
                </a:lnTo>
                <a:lnTo>
                  <a:pt x="155" y="51"/>
                </a:lnTo>
                <a:lnTo>
                  <a:pt x="155" y="51"/>
                </a:lnTo>
                <a:lnTo>
                  <a:pt x="178" y="36"/>
                </a:lnTo>
                <a:lnTo>
                  <a:pt x="189" y="29"/>
                </a:lnTo>
                <a:lnTo>
                  <a:pt x="199" y="22"/>
                </a:lnTo>
                <a:lnTo>
                  <a:pt x="199" y="22"/>
                </a:lnTo>
                <a:lnTo>
                  <a:pt x="188" y="30"/>
                </a:lnTo>
                <a:lnTo>
                  <a:pt x="177" y="37"/>
                </a:lnTo>
                <a:lnTo>
                  <a:pt x="155" y="51"/>
                </a:lnTo>
                <a:lnTo>
                  <a:pt x="155" y="51"/>
                </a:lnTo>
                <a:lnTo>
                  <a:pt x="130" y="67"/>
                </a:lnTo>
                <a:lnTo>
                  <a:pt x="104" y="82"/>
                </a:lnTo>
                <a:lnTo>
                  <a:pt x="104" y="82"/>
                </a:lnTo>
                <a:lnTo>
                  <a:pt x="78" y="97"/>
                </a:lnTo>
                <a:lnTo>
                  <a:pt x="53" y="113"/>
                </a:lnTo>
                <a:lnTo>
                  <a:pt x="53" y="113"/>
                </a:lnTo>
                <a:lnTo>
                  <a:pt x="33" y="125"/>
                </a:lnTo>
                <a:lnTo>
                  <a:pt x="22" y="133"/>
                </a:lnTo>
                <a:lnTo>
                  <a:pt x="13" y="140"/>
                </a:lnTo>
                <a:lnTo>
                  <a:pt x="13" y="140"/>
                </a:lnTo>
                <a:lnTo>
                  <a:pt x="10" y="134"/>
                </a:lnTo>
                <a:lnTo>
                  <a:pt x="10" y="134"/>
                </a:lnTo>
                <a:lnTo>
                  <a:pt x="10" y="133"/>
                </a:lnTo>
                <a:lnTo>
                  <a:pt x="10" y="133"/>
                </a:lnTo>
                <a:lnTo>
                  <a:pt x="20" y="124"/>
                </a:lnTo>
                <a:lnTo>
                  <a:pt x="33" y="116"/>
                </a:lnTo>
                <a:lnTo>
                  <a:pt x="56" y="102"/>
                </a:lnTo>
                <a:lnTo>
                  <a:pt x="80" y="89"/>
                </a:lnTo>
                <a:lnTo>
                  <a:pt x="104" y="75"/>
                </a:lnTo>
                <a:lnTo>
                  <a:pt x="104" y="75"/>
                </a:lnTo>
                <a:lnTo>
                  <a:pt x="155" y="42"/>
                </a:lnTo>
                <a:lnTo>
                  <a:pt x="155" y="42"/>
                </a:lnTo>
                <a:lnTo>
                  <a:pt x="176" y="29"/>
                </a:lnTo>
                <a:lnTo>
                  <a:pt x="186" y="22"/>
                </a:lnTo>
                <a:lnTo>
                  <a:pt x="197" y="15"/>
                </a:lnTo>
                <a:lnTo>
                  <a:pt x="197" y="15"/>
                </a:lnTo>
                <a:lnTo>
                  <a:pt x="201" y="19"/>
                </a:lnTo>
                <a:lnTo>
                  <a:pt x="201" y="19"/>
                </a:lnTo>
                <a:close/>
                <a:moveTo>
                  <a:pt x="207" y="28"/>
                </a:moveTo>
                <a:lnTo>
                  <a:pt x="207" y="28"/>
                </a:lnTo>
                <a:lnTo>
                  <a:pt x="196" y="34"/>
                </a:lnTo>
                <a:lnTo>
                  <a:pt x="185" y="40"/>
                </a:lnTo>
                <a:lnTo>
                  <a:pt x="166" y="53"/>
                </a:lnTo>
                <a:lnTo>
                  <a:pt x="166" y="53"/>
                </a:lnTo>
                <a:lnTo>
                  <a:pt x="140" y="68"/>
                </a:lnTo>
                <a:lnTo>
                  <a:pt x="115" y="82"/>
                </a:lnTo>
                <a:lnTo>
                  <a:pt x="115" y="82"/>
                </a:lnTo>
                <a:lnTo>
                  <a:pt x="65" y="108"/>
                </a:lnTo>
                <a:lnTo>
                  <a:pt x="65" y="108"/>
                </a:lnTo>
                <a:lnTo>
                  <a:pt x="41" y="122"/>
                </a:lnTo>
                <a:lnTo>
                  <a:pt x="41" y="122"/>
                </a:lnTo>
                <a:lnTo>
                  <a:pt x="38" y="124"/>
                </a:lnTo>
                <a:lnTo>
                  <a:pt x="38" y="124"/>
                </a:lnTo>
                <a:lnTo>
                  <a:pt x="57" y="112"/>
                </a:lnTo>
                <a:lnTo>
                  <a:pt x="76" y="101"/>
                </a:lnTo>
                <a:lnTo>
                  <a:pt x="115" y="78"/>
                </a:lnTo>
                <a:lnTo>
                  <a:pt x="115" y="78"/>
                </a:lnTo>
                <a:lnTo>
                  <a:pt x="160" y="52"/>
                </a:lnTo>
                <a:lnTo>
                  <a:pt x="182" y="37"/>
                </a:lnTo>
                <a:lnTo>
                  <a:pt x="192" y="30"/>
                </a:lnTo>
                <a:lnTo>
                  <a:pt x="203" y="21"/>
                </a:lnTo>
                <a:lnTo>
                  <a:pt x="203" y="21"/>
                </a:lnTo>
                <a:lnTo>
                  <a:pt x="207" y="28"/>
                </a:lnTo>
                <a:lnTo>
                  <a:pt x="207" y="28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252" y="15"/>
                </a:lnTo>
                <a:lnTo>
                  <a:pt x="255" y="13"/>
                </a:lnTo>
                <a:lnTo>
                  <a:pt x="255" y="13"/>
                </a:lnTo>
                <a:lnTo>
                  <a:pt x="241" y="22"/>
                </a:lnTo>
                <a:lnTo>
                  <a:pt x="241" y="22"/>
                </a:lnTo>
                <a:lnTo>
                  <a:pt x="209" y="44"/>
                </a:lnTo>
                <a:lnTo>
                  <a:pt x="209" y="44"/>
                </a:lnTo>
                <a:lnTo>
                  <a:pt x="177" y="63"/>
                </a:lnTo>
                <a:lnTo>
                  <a:pt x="146" y="81"/>
                </a:lnTo>
                <a:lnTo>
                  <a:pt x="146" y="81"/>
                </a:lnTo>
                <a:lnTo>
                  <a:pt x="115" y="98"/>
                </a:lnTo>
                <a:lnTo>
                  <a:pt x="84" y="116"/>
                </a:lnTo>
                <a:lnTo>
                  <a:pt x="84" y="116"/>
                </a:lnTo>
                <a:lnTo>
                  <a:pt x="70" y="124"/>
                </a:lnTo>
                <a:lnTo>
                  <a:pt x="56" y="134"/>
                </a:lnTo>
                <a:lnTo>
                  <a:pt x="43" y="143"/>
                </a:lnTo>
                <a:lnTo>
                  <a:pt x="28" y="152"/>
                </a:lnTo>
                <a:lnTo>
                  <a:pt x="28" y="152"/>
                </a:lnTo>
                <a:lnTo>
                  <a:pt x="21" y="148"/>
                </a:lnTo>
                <a:lnTo>
                  <a:pt x="21" y="148"/>
                </a:lnTo>
                <a:lnTo>
                  <a:pt x="27" y="146"/>
                </a:lnTo>
                <a:lnTo>
                  <a:pt x="34" y="144"/>
                </a:lnTo>
                <a:lnTo>
                  <a:pt x="45" y="137"/>
                </a:lnTo>
                <a:lnTo>
                  <a:pt x="56" y="130"/>
                </a:lnTo>
                <a:lnTo>
                  <a:pt x="66" y="123"/>
                </a:lnTo>
                <a:lnTo>
                  <a:pt x="66" y="123"/>
                </a:lnTo>
                <a:lnTo>
                  <a:pt x="97" y="106"/>
                </a:lnTo>
                <a:lnTo>
                  <a:pt x="128" y="90"/>
                </a:lnTo>
                <a:lnTo>
                  <a:pt x="128" y="90"/>
                </a:lnTo>
                <a:lnTo>
                  <a:pt x="159" y="73"/>
                </a:lnTo>
                <a:lnTo>
                  <a:pt x="175" y="64"/>
                </a:lnTo>
                <a:lnTo>
                  <a:pt x="190" y="55"/>
                </a:lnTo>
                <a:lnTo>
                  <a:pt x="190" y="55"/>
                </a:lnTo>
                <a:lnTo>
                  <a:pt x="217" y="36"/>
                </a:lnTo>
                <a:lnTo>
                  <a:pt x="230" y="27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272" y="17"/>
                </a:moveTo>
                <a:lnTo>
                  <a:pt x="272" y="17"/>
                </a:lnTo>
                <a:lnTo>
                  <a:pt x="251" y="30"/>
                </a:lnTo>
                <a:lnTo>
                  <a:pt x="230" y="43"/>
                </a:lnTo>
                <a:lnTo>
                  <a:pt x="210" y="57"/>
                </a:lnTo>
                <a:lnTo>
                  <a:pt x="189" y="70"/>
                </a:lnTo>
                <a:lnTo>
                  <a:pt x="189" y="70"/>
                </a:lnTo>
                <a:lnTo>
                  <a:pt x="172" y="79"/>
                </a:lnTo>
                <a:lnTo>
                  <a:pt x="172" y="79"/>
                </a:lnTo>
                <a:lnTo>
                  <a:pt x="162" y="84"/>
                </a:lnTo>
                <a:lnTo>
                  <a:pt x="162" y="84"/>
                </a:lnTo>
                <a:lnTo>
                  <a:pt x="134" y="98"/>
                </a:lnTo>
                <a:lnTo>
                  <a:pt x="104" y="113"/>
                </a:lnTo>
                <a:lnTo>
                  <a:pt x="47" y="143"/>
                </a:lnTo>
                <a:lnTo>
                  <a:pt x="47" y="143"/>
                </a:lnTo>
                <a:lnTo>
                  <a:pt x="49" y="141"/>
                </a:lnTo>
                <a:lnTo>
                  <a:pt x="49" y="141"/>
                </a:lnTo>
                <a:lnTo>
                  <a:pt x="76" y="123"/>
                </a:lnTo>
                <a:lnTo>
                  <a:pt x="76" y="123"/>
                </a:lnTo>
                <a:lnTo>
                  <a:pt x="106" y="105"/>
                </a:lnTo>
                <a:lnTo>
                  <a:pt x="138" y="88"/>
                </a:lnTo>
                <a:lnTo>
                  <a:pt x="138" y="88"/>
                </a:lnTo>
                <a:lnTo>
                  <a:pt x="169" y="71"/>
                </a:lnTo>
                <a:lnTo>
                  <a:pt x="200" y="52"/>
                </a:lnTo>
                <a:lnTo>
                  <a:pt x="230" y="32"/>
                </a:lnTo>
                <a:lnTo>
                  <a:pt x="260" y="12"/>
                </a:lnTo>
                <a:lnTo>
                  <a:pt x="260" y="12"/>
                </a:lnTo>
                <a:lnTo>
                  <a:pt x="266" y="14"/>
                </a:lnTo>
                <a:lnTo>
                  <a:pt x="272" y="17"/>
                </a:lnTo>
                <a:lnTo>
                  <a:pt x="272" y="17"/>
                </a:lnTo>
                <a:close/>
                <a:moveTo>
                  <a:pt x="281" y="41"/>
                </a:moveTo>
                <a:lnTo>
                  <a:pt x="281" y="41"/>
                </a:lnTo>
                <a:lnTo>
                  <a:pt x="281" y="42"/>
                </a:lnTo>
                <a:lnTo>
                  <a:pt x="282" y="43"/>
                </a:lnTo>
                <a:lnTo>
                  <a:pt x="282" y="43"/>
                </a:lnTo>
                <a:lnTo>
                  <a:pt x="276" y="48"/>
                </a:lnTo>
                <a:lnTo>
                  <a:pt x="276" y="48"/>
                </a:lnTo>
                <a:lnTo>
                  <a:pt x="274" y="49"/>
                </a:lnTo>
                <a:lnTo>
                  <a:pt x="274" y="49"/>
                </a:lnTo>
                <a:lnTo>
                  <a:pt x="262" y="56"/>
                </a:lnTo>
                <a:lnTo>
                  <a:pt x="249" y="62"/>
                </a:lnTo>
                <a:lnTo>
                  <a:pt x="249" y="62"/>
                </a:lnTo>
                <a:lnTo>
                  <a:pt x="219" y="78"/>
                </a:lnTo>
                <a:lnTo>
                  <a:pt x="204" y="87"/>
                </a:lnTo>
                <a:lnTo>
                  <a:pt x="188" y="95"/>
                </a:lnTo>
                <a:lnTo>
                  <a:pt x="188" y="95"/>
                </a:lnTo>
                <a:lnTo>
                  <a:pt x="128" y="124"/>
                </a:lnTo>
                <a:lnTo>
                  <a:pt x="98" y="141"/>
                </a:lnTo>
                <a:lnTo>
                  <a:pt x="69" y="157"/>
                </a:lnTo>
                <a:lnTo>
                  <a:pt x="69" y="157"/>
                </a:lnTo>
                <a:lnTo>
                  <a:pt x="59" y="164"/>
                </a:lnTo>
                <a:lnTo>
                  <a:pt x="49" y="171"/>
                </a:lnTo>
                <a:lnTo>
                  <a:pt x="49" y="171"/>
                </a:lnTo>
                <a:lnTo>
                  <a:pt x="40" y="178"/>
                </a:lnTo>
                <a:lnTo>
                  <a:pt x="40" y="178"/>
                </a:lnTo>
                <a:lnTo>
                  <a:pt x="47" y="171"/>
                </a:lnTo>
                <a:lnTo>
                  <a:pt x="54" y="164"/>
                </a:lnTo>
                <a:lnTo>
                  <a:pt x="54" y="164"/>
                </a:lnTo>
                <a:lnTo>
                  <a:pt x="55" y="164"/>
                </a:lnTo>
                <a:lnTo>
                  <a:pt x="55" y="164"/>
                </a:lnTo>
                <a:lnTo>
                  <a:pt x="57" y="162"/>
                </a:lnTo>
                <a:lnTo>
                  <a:pt x="57" y="162"/>
                </a:lnTo>
                <a:lnTo>
                  <a:pt x="72" y="151"/>
                </a:lnTo>
                <a:lnTo>
                  <a:pt x="87" y="141"/>
                </a:lnTo>
                <a:lnTo>
                  <a:pt x="87" y="141"/>
                </a:lnTo>
                <a:lnTo>
                  <a:pt x="130" y="115"/>
                </a:lnTo>
                <a:lnTo>
                  <a:pt x="173" y="90"/>
                </a:lnTo>
                <a:lnTo>
                  <a:pt x="173" y="90"/>
                </a:lnTo>
                <a:lnTo>
                  <a:pt x="228" y="64"/>
                </a:lnTo>
                <a:lnTo>
                  <a:pt x="254" y="50"/>
                </a:lnTo>
                <a:lnTo>
                  <a:pt x="281" y="33"/>
                </a:lnTo>
                <a:lnTo>
                  <a:pt x="281" y="33"/>
                </a:lnTo>
                <a:lnTo>
                  <a:pt x="281" y="41"/>
                </a:lnTo>
                <a:lnTo>
                  <a:pt x="281" y="41"/>
                </a:lnTo>
                <a:close/>
                <a:moveTo>
                  <a:pt x="50" y="186"/>
                </a:moveTo>
                <a:lnTo>
                  <a:pt x="50" y="186"/>
                </a:lnTo>
                <a:lnTo>
                  <a:pt x="66" y="175"/>
                </a:lnTo>
                <a:lnTo>
                  <a:pt x="83" y="166"/>
                </a:lnTo>
                <a:lnTo>
                  <a:pt x="118" y="148"/>
                </a:lnTo>
                <a:lnTo>
                  <a:pt x="118" y="148"/>
                </a:lnTo>
                <a:lnTo>
                  <a:pt x="154" y="127"/>
                </a:lnTo>
                <a:lnTo>
                  <a:pt x="190" y="108"/>
                </a:lnTo>
                <a:lnTo>
                  <a:pt x="190" y="108"/>
                </a:lnTo>
                <a:lnTo>
                  <a:pt x="262" y="75"/>
                </a:lnTo>
                <a:lnTo>
                  <a:pt x="262" y="75"/>
                </a:lnTo>
                <a:lnTo>
                  <a:pt x="276" y="68"/>
                </a:lnTo>
                <a:lnTo>
                  <a:pt x="288" y="61"/>
                </a:lnTo>
                <a:lnTo>
                  <a:pt x="313" y="46"/>
                </a:lnTo>
                <a:lnTo>
                  <a:pt x="313" y="46"/>
                </a:lnTo>
                <a:lnTo>
                  <a:pt x="303" y="54"/>
                </a:lnTo>
                <a:lnTo>
                  <a:pt x="303" y="54"/>
                </a:lnTo>
                <a:lnTo>
                  <a:pt x="286" y="65"/>
                </a:lnTo>
                <a:lnTo>
                  <a:pt x="268" y="74"/>
                </a:lnTo>
                <a:lnTo>
                  <a:pt x="268" y="74"/>
                </a:lnTo>
                <a:lnTo>
                  <a:pt x="247" y="85"/>
                </a:lnTo>
                <a:lnTo>
                  <a:pt x="226" y="95"/>
                </a:lnTo>
                <a:lnTo>
                  <a:pt x="183" y="116"/>
                </a:lnTo>
                <a:lnTo>
                  <a:pt x="183" y="116"/>
                </a:lnTo>
                <a:lnTo>
                  <a:pt x="100" y="161"/>
                </a:lnTo>
                <a:lnTo>
                  <a:pt x="100" y="161"/>
                </a:lnTo>
                <a:lnTo>
                  <a:pt x="84" y="169"/>
                </a:lnTo>
                <a:lnTo>
                  <a:pt x="68" y="179"/>
                </a:lnTo>
                <a:lnTo>
                  <a:pt x="53" y="189"/>
                </a:lnTo>
                <a:lnTo>
                  <a:pt x="38" y="200"/>
                </a:lnTo>
                <a:lnTo>
                  <a:pt x="38" y="200"/>
                </a:lnTo>
                <a:lnTo>
                  <a:pt x="35" y="196"/>
                </a:lnTo>
                <a:lnTo>
                  <a:pt x="35" y="196"/>
                </a:lnTo>
                <a:lnTo>
                  <a:pt x="42" y="191"/>
                </a:lnTo>
                <a:lnTo>
                  <a:pt x="42" y="191"/>
                </a:lnTo>
                <a:lnTo>
                  <a:pt x="50" y="186"/>
                </a:lnTo>
                <a:lnTo>
                  <a:pt x="50" y="186"/>
                </a:lnTo>
                <a:close/>
                <a:moveTo>
                  <a:pt x="47" y="206"/>
                </a:moveTo>
                <a:lnTo>
                  <a:pt x="47" y="206"/>
                </a:lnTo>
                <a:lnTo>
                  <a:pt x="43" y="204"/>
                </a:lnTo>
                <a:lnTo>
                  <a:pt x="40" y="201"/>
                </a:lnTo>
                <a:lnTo>
                  <a:pt x="40" y="201"/>
                </a:lnTo>
                <a:lnTo>
                  <a:pt x="47" y="196"/>
                </a:lnTo>
                <a:lnTo>
                  <a:pt x="55" y="191"/>
                </a:lnTo>
                <a:lnTo>
                  <a:pt x="72" y="182"/>
                </a:lnTo>
                <a:lnTo>
                  <a:pt x="107" y="165"/>
                </a:lnTo>
                <a:lnTo>
                  <a:pt x="107" y="165"/>
                </a:lnTo>
                <a:lnTo>
                  <a:pt x="187" y="126"/>
                </a:lnTo>
                <a:lnTo>
                  <a:pt x="187" y="126"/>
                </a:lnTo>
                <a:lnTo>
                  <a:pt x="228" y="107"/>
                </a:lnTo>
                <a:lnTo>
                  <a:pt x="268" y="88"/>
                </a:lnTo>
                <a:lnTo>
                  <a:pt x="268" y="88"/>
                </a:lnTo>
                <a:lnTo>
                  <a:pt x="288" y="80"/>
                </a:lnTo>
                <a:lnTo>
                  <a:pt x="307" y="71"/>
                </a:lnTo>
                <a:lnTo>
                  <a:pt x="307" y="71"/>
                </a:lnTo>
                <a:lnTo>
                  <a:pt x="323" y="63"/>
                </a:lnTo>
                <a:lnTo>
                  <a:pt x="331" y="59"/>
                </a:lnTo>
                <a:lnTo>
                  <a:pt x="338" y="53"/>
                </a:lnTo>
                <a:lnTo>
                  <a:pt x="338" y="53"/>
                </a:lnTo>
                <a:lnTo>
                  <a:pt x="330" y="59"/>
                </a:lnTo>
                <a:lnTo>
                  <a:pt x="322" y="65"/>
                </a:lnTo>
                <a:lnTo>
                  <a:pt x="313" y="70"/>
                </a:lnTo>
                <a:lnTo>
                  <a:pt x="304" y="75"/>
                </a:lnTo>
                <a:lnTo>
                  <a:pt x="265" y="91"/>
                </a:lnTo>
                <a:lnTo>
                  <a:pt x="265" y="91"/>
                </a:lnTo>
                <a:lnTo>
                  <a:pt x="225" y="110"/>
                </a:lnTo>
                <a:lnTo>
                  <a:pt x="185" y="131"/>
                </a:lnTo>
                <a:lnTo>
                  <a:pt x="185" y="131"/>
                </a:lnTo>
                <a:lnTo>
                  <a:pt x="150" y="148"/>
                </a:lnTo>
                <a:lnTo>
                  <a:pt x="115" y="166"/>
                </a:lnTo>
                <a:lnTo>
                  <a:pt x="80" y="185"/>
                </a:lnTo>
                <a:lnTo>
                  <a:pt x="64" y="196"/>
                </a:lnTo>
                <a:lnTo>
                  <a:pt x="47" y="206"/>
                </a:lnTo>
                <a:lnTo>
                  <a:pt x="47" y="206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37" y="191"/>
                </a:lnTo>
                <a:lnTo>
                  <a:pt x="37" y="192"/>
                </a:lnTo>
                <a:lnTo>
                  <a:pt x="37" y="193"/>
                </a:lnTo>
                <a:lnTo>
                  <a:pt x="37" y="193"/>
                </a:lnTo>
                <a:lnTo>
                  <a:pt x="34" y="194"/>
                </a:lnTo>
                <a:lnTo>
                  <a:pt x="34" y="194"/>
                </a:lnTo>
                <a:lnTo>
                  <a:pt x="33" y="191"/>
                </a:lnTo>
                <a:lnTo>
                  <a:pt x="33" y="188"/>
                </a:lnTo>
                <a:lnTo>
                  <a:pt x="33" y="188"/>
                </a:lnTo>
                <a:lnTo>
                  <a:pt x="45" y="177"/>
                </a:lnTo>
                <a:lnTo>
                  <a:pt x="59" y="167"/>
                </a:lnTo>
                <a:lnTo>
                  <a:pt x="73" y="158"/>
                </a:lnTo>
                <a:lnTo>
                  <a:pt x="87" y="149"/>
                </a:lnTo>
                <a:lnTo>
                  <a:pt x="87" y="149"/>
                </a:lnTo>
                <a:lnTo>
                  <a:pt x="124" y="130"/>
                </a:lnTo>
                <a:lnTo>
                  <a:pt x="160" y="110"/>
                </a:lnTo>
                <a:lnTo>
                  <a:pt x="160" y="110"/>
                </a:lnTo>
                <a:lnTo>
                  <a:pt x="193" y="94"/>
                </a:lnTo>
                <a:lnTo>
                  <a:pt x="227" y="77"/>
                </a:lnTo>
                <a:lnTo>
                  <a:pt x="227" y="77"/>
                </a:lnTo>
                <a:lnTo>
                  <a:pt x="233" y="74"/>
                </a:lnTo>
                <a:lnTo>
                  <a:pt x="233" y="74"/>
                </a:lnTo>
                <a:lnTo>
                  <a:pt x="224" y="79"/>
                </a:lnTo>
                <a:lnTo>
                  <a:pt x="224" y="79"/>
                </a:lnTo>
                <a:lnTo>
                  <a:pt x="187" y="99"/>
                </a:lnTo>
                <a:lnTo>
                  <a:pt x="150" y="118"/>
                </a:lnTo>
                <a:lnTo>
                  <a:pt x="150" y="118"/>
                </a:lnTo>
                <a:lnTo>
                  <a:pt x="116" y="138"/>
                </a:lnTo>
                <a:lnTo>
                  <a:pt x="99" y="148"/>
                </a:lnTo>
                <a:lnTo>
                  <a:pt x="82" y="158"/>
                </a:lnTo>
                <a:lnTo>
                  <a:pt x="82" y="158"/>
                </a:lnTo>
                <a:lnTo>
                  <a:pt x="68" y="169"/>
                </a:lnTo>
                <a:lnTo>
                  <a:pt x="53" y="179"/>
                </a:lnTo>
                <a:lnTo>
                  <a:pt x="53" y="179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126" y="105"/>
                </a:moveTo>
                <a:lnTo>
                  <a:pt x="126" y="105"/>
                </a:lnTo>
                <a:lnTo>
                  <a:pt x="85" y="130"/>
                </a:lnTo>
                <a:lnTo>
                  <a:pt x="46" y="156"/>
                </a:lnTo>
                <a:lnTo>
                  <a:pt x="46" y="156"/>
                </a:lnTo>
                <a:lnTo>
                  <a:pt x="39" y="155"/>
                </a:lnTo>
                <a:lnTo>
                  <a:pt x="31" y="153"/>
                </a:lnTo>
                <a:lnTo>
                  <a:pt x="31" y="153"/>
                </a:lnTo>
                <a:lnTo>
                  <a:pt x="79" y="130"/>
                </a:lnTo>
                <a:lnTo>
                  <a:pt x="126" y="105"/>
                </a:lnTo>
                <a:lnTo>
                  <a:pt x="126" y="105"/>
                </a:lnTo>
                <a:close/>
                <a:moveTo>
                  <a:pt x="57" y="159"/>
                </a:moveTo>
                <a:lnTo>
                  <a:pt x="57" y="159"/>
                </a:lnTo>
                <a:lnTo>
                  <a:pt x="57" y="159"/>
                </a:lnTo>
                <a:lnTo>
                  <a:pt x="57" y="159"/>
                </a:lnTo>
                <a:lnTo>
                  <a:pt x="56" y="157"/>
                </a:lnTo>
                <a:lnTo>
                  <a:pt x="53" y="156"/>
                </a:lnTo>
                <a:lnTo>
                  <a:pt x="53" y="156"/>
                </a:lnTo>
                <a:lnTo>
                  <a:pt x="52" y="156"/>
                </a:lnTo>
                <a:lnTo>
                  <a:pt x="52" y="156"/>
                </a:lnTo>
                <a:lnTo>
                  <a:pt x="63" y="150"/>
                </a:lnTo>
                <a:lnTo>
                  <a:pt x="74" y="144"/>
                </a:lnTo>
                <a:lnTo>
                  <a:pt x="95" y="131"/>
                </a:lnTo>
                <a:lnTo>
                  <a:pt x="95" y="131"/>
                </a:lnTo>
                <a:lnTo>
                  <a:pt x="136" y="109"/>
                </a:lnTo>
                <a:lnTo>
                  <a:pt x="136" y="109"/>
                </a:lnTo>
                <a:lnTo>
                  <a:pt x="116" y="120"/>
                </a:lnTo>
                <a:lnTo>
                  <a:pt x="95" y="133"/>
                </a:lnTo>
                <a:lnTo>
                  <a:pt x="75" y="146"/>
                </a:lnTo>
                <a:lnTo>
                  <a:pt x="57" y="159"/>
                </a:lnTo>
                <a:lnTo>
                  <a:pt x="57" y="159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04" y="74"/>
                </a:lnTo>
                <a:lnTo>
                  <a:pt x="204" y="74"/>
                </a:lnTo>
                <a:lnTo>
                  <a:pt x="230" y="59"/>
                </a:lnTo>
                <a:lnTo>
                  <a:pt x="255" y="43"/>
                </a:lnTo>
                <a:lnTo>
                  <a:pt x="255" y="43"/>
                </a:lnTo>
                <a:lnTo>
                  <a:pt x="267" y="36"/>
                </a:lnTo>
                <a:lnTo>
                  <a:pt x="267" y="36"/>
                </a:lnTo>
                <a:lnTo>
                  <a:pt x="274" y="33"/>
                </a:lnTo>
                <a:lnTo>
                  <a:pt x="277" y="32"/>
                </a:lnTo>
                <a:lnTo>
                  <a:pt x="272" y="35"/>
                </a:lnTo>
                <a:lnTo>
                  <a:pt x="272" y="35"/>
                </a:lnTo>
                <a:lnTo>
                  <a:pt x="257" y="45"/>
                </a:lnTo>
                <a:lnTo>
                  <a:pt x="241" y="54"/>
                </a:lnTo>
                <a:lnTo>
                  <a:pt x="241" y="54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166" y="92"/>
                </a:lnTo>
                <a:lnTo>
                  <a:pt x="166" y="92"/>
                </a:lnTo>
                <a:lnTo>
                  <a:pt x="119" y="115"/>
                </a:lnTo>
                <a:lnTo>
                  <a:pt x="119" y="115"/>
                </a:lnTo>
                <a:lnTo>
                  <a:pt x="84" y="135"/>
                </a:lnTo>
                <a:lnTo>
                  <a:pt x="50" y="156"/>
                </a:lnTo>
                <a:lnTo>
                  <a:pt x="50" y="156"/>
                </a:lnTo>
                <a:lnTo>
                  <a:pt x="88" y="131"/>
                </a:lnTo>
                <a:lnTo>
                  <a:pt x="127" y="107"/>
                </a:lnTo>
                <a:lnTo>
                  <a:pt x="127" y="107"/>
                </a:lnTo>
                <a:lnTo>
                  <a:pt x="168" y="84"/>
                </a:lnTo>
                <a:lnTo>
                  <a:pt x="210" y="61"/>
                </a:lnTo>
                <a:lnTo>
                  <a:pt x="210" y="61"/>
                </a:lnTo>
                <a:lnTo>
                  <a:pt x="243" y="42"/>
                </a:lnTo>
                <a:lnTo>
                  <a:pt x="259" y="31"/>
                </a:lnTo>
                <a:lnTo>
                  <a:pt x="266" y="25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8" y="24"/>
                </a:lnTo>
                <a:lnTo>
                  <a:pt x="280" y="30"/>
                </a:lnTo>
                <a:lnTo>
                  <a:pt x="280" y="30"/>
                </a:lnTo>
                <a:lnTo>
                  <a:pt x="272" y="31"/>
                </a:lnTo>
                <a:lnTo>
                  <a:pt x="265" y="34"/>
                </a:lnTo>
                <a:lnTo>
                  <a:pt x="252" y="41"/>
                </a:lnTo>
                <a:lnTo>
                  <a:pt x="239" y="51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31" y="45"/>
                </a:moveTo>
                <a:lnTo>
                  <a:pt x="231" y="45"/>
                </a:lnTo>
                <a:lnTo>
                  <a:pt x="248" y="34"/>
                </a:lnTo>
                <a:lnTo>
                  <a:pt x="264" y="24"/>
                </a:lnTo>
                <a:lnTo>
                  <a:pt x="264" y="24"/>
                </a:lnTo>
                <a:lnTo>
                  <a:pt x="266" y="23"/>
                </a:lnTo>
                <a:lnTo>
                  <a:pt x="266" y="23"/>
                </a:lnTo>
                <a:lnTo>
                  <a:pt x="265" y="24"/>
                </a:lnTo>
                <a:lnTo>
                  <a:pt x="265" y="24"/>
                </a:lnTo>
                <a:lnTo>
                  <a:pt x="258" y="29"/>
                </a:lnTo>
                <a:lnTo>
                  <a:pt x="250" y="34"/>
                </a:lnTo>
                <a:lnTo>
                  <a:pt x="250" y="34"/>
                </a:lnTo>
                <a:lnTo>
                  <a:pt x="231" y="45"/>
                </a:lnTo>
                <a:lnTo>
                  <a:pt x="231" y="45"/>
                </a:lnTo>
                <a:close/>
                <a:moveTo>
                  <a:pt x="14" y="141"/>
                </a:moveTo>
                <a:lnTo>
                  <a:pt x="14" y="141"/>
                </a:lnTo>
                <a:lnTo>
                  <a:pt x="40" y="125"/>
                </a:lnTo>
                <a:lnTo>
                  <a:pt x="64" y="111"/>
                </a:lnTo>
                <a:lnTo>
                  <a:pt x="116" y="84"/>
                </a:lnTo>
                <a:lnTo>
                  <a:pt x="116" y="84"/>
                </a:lnTo>
                <a:lnTo>
                  <a:pt x="135" y="73"/>
                </a:lnTo>
                <a:lnTo>
                  <a:pt x="135" y="73"/>
                </a:lnTo>
                <a:lnTo>
                  <a:pt x="107" y="88"/>
                </a:lnTo>
                <a:lnTo>
                  <a:pt x="107" y="88"/>
                </a:lnTo>
                <a:lnTo>
                  <a:pt x="84" y="100"/>
                </a:lnTo>
                <a:lnTo>
                  <a:pt x="62" y="114"/>
                </a:lnTo>
                <a:lnTo>
                  <a:pt x="40" y="130"/>
                </a:lnTo>
                <a:lnTo>
                  <a:pt x="18" y="146"/>
                </a:lnTo>
                <a:lnTo>
                  <a:pt x="18" y="146"/>
                </a:lnTo>
                <a:lnTo>
                  <a:pt x="14" y="141"/>
                </a:lnTo>
                <a:lnTo>
                  <a:pt x="14" y="141"/>
                </a:lnTo>
                <a:close/>
                <a:moveTo>
                  <a:pt x="8" y="124"/>
                </a:moveTo>
                <a:lnTo>
                  <a:pt x="8" y="124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101"/>
                </a:lnTo>
                <a:lnTo>
                  <a:pt x="48" y="100"/>
                </a:lnTo>
                <a:lnTo>
                  <a:pt x="50" y="98"/>
                </a:lnTo>
                <a:lnTo>
                  <a:pt x="50" y="98"/>
                </a:lnTo>
                <a:lnTo>
                  <a:pt x="59" y="93"/>
                </a:lnTo>
                <a:lnTo>
                  <a:pt x="68" y="87"/>
                </a:lnTo>
                <a:lnTo>
                  <a:pt x="68" y="87"/>
                </a:lnTo>
                <a:lnTo>
                  <a:pt x="80" y="81"/>
                </a:lnTo>
                <a:lnTo>
                  <a:pt x="80" y="81"/>
                </a:lnTo>
                <a:lnTo>
                  <a:pt x="82" y="80"/>
                </a:lnTo>
                <a:lnTo>
                  <a:pt x="83" y="79"/>
                </a:lnTo>
                <a:lnTo>
                  <a:pt x="83" y="79"/>
                </a:lnTo>
                <a:lnTo>
                  <a:pt x="98" y="71"/>
                </a:lnTo>
                <a:lnTo>
                  <a:pt x="112" y="63"/>
                </a:lnTo>
                <a:lnTo>
                  <a:pt x="112" y="63"/>
                </a:lnTo>
                <a:lnTo>
                  <a:pt x="121" y="58"/>
                </a:lnTo>
                <a:lnTo>
                  <a:pt x="129" y="54"/>
                </a:lnTo>
                <a:lnTo>
                  <a:pt x="138" y="50"/>
                </a:lnTo>
                <a:lnTo>
                  <a:pt x="146" y="44"/>
                </a:lnTo>
                <a:lnTo>
                  <a:pt x="146" y="44"/>
                </a:lnTo>
                <a:lnTo>
                  <a:pt x="147" y="45"/>
                </a:lnTo>
                <a:lnTo>
                  <a:pt x="147" y="45"/>
                </a:lnTo>
                <a:lnTo>
                  <a:pt x="98" y="76"/>
                </a:lnTo>
                <a:lnTo>
                  <a:pt x="98" y="76"/>
                </a:lnTo>
                <a:lnTo>
                  <a:pt x="76" y="89"/>
                </a:lnTo>
                <a:lnTo>
                  <a:pt x="53" y="102"/>
                </a:lnTo>
                <a:lnTo>
                  <a:pt x="30" y="115"/>
                </a:lnTo>
                <a:lnTo>
                  <a:pt x="19" y="122"/>
                </a:lnTo>
                <a:lnTo>
                  <a:pt x="9" y="131"/>
                </a:lnTo>
                <a:lnTo>
                  <a:pt x="9" y="131"/>
                </a:lnTo>
                <a:lnTo>
                  <a:pt x="8" y="124"/>
                </a:lnTo>
                <a:lnTo>
                  <a:pt x="8" y="124"/>
                </a:lnTo>
                <a:close/>
                <a:moveTo>
                  <a:pt x="50" y="95"/>
                </a:moveTo>
                <a:lnTo>
                  <a:pt x="50" y="95"/>
                </a:lnTo>
                <a:lnTo>
                  <a:pt x="49" y="94"/>
                </a:lnTo>
                <a:lnTo>
                  <a:pt x="49" y="94"/>
                </a:lnTo>
                <a:lnTo>
                  <a:pt x="57" y="89"/>
                </a:lnTo>
                <a:lnTo>
                  <a:pt x="57" y="89"/>
                </a:lnTo>
                <a:lnTo>
                  <a:pt x="66" y="83"/>
                </a:lnTo>
                <a:lnTo>
                  <a:pt x="66" y="83"/>
                </a:lnTo>
                <a:lnTo>
                  <a:pt x="69" y="81"/>
                </a:lnTo>
                <a:lnTo>
                  <a:pt x="69" y="81"/>
                </a:lnTo>
                <a:lnTo>
                  <a:pt x="50" y="95"/>
                </a:lnTo>
                <a:lnTo>
                  <a:pt x="50" y="95"/>
                </a:lnTo>
                <a:close/>
                <a:moveTo>
                  <a:pt x="155" y="35"/>
                </a:moveTo>
                <a:lnTo>
                  <a:pt x="155" y="35"/>
                </a:lnTo>
                <a:lnTo>
                  <a:pt x="163" y="31"/>
                </a:lnTo>
                <a:lnTo>
                  <a:pt x="172" y="27"/>
                </a:lnTo>
                <a:lnTo>
                  <a:pt x="188" y="18"/>
                </a:lnTo>
                <a:lnTo>
                  <a:pt x="188" y="18"/>
                </a:lnTo>
                <a:lnTo>
                  <a:pt x="171" y="30"/>
                </a:lnTo>
                <a:lnTo>
                  <a:pt x="153" y="41"/>
                </a:lnTo>
                <a:lnTo>
                  <a:pt x="153" y="41"/>
                </a:lnTo>
                <a:lnTo>
                  <a:pt x="154" y="39"/>
                </a:lnTo>
                <a:lnTo>
                  <a:pt x="154" y="39"/>
                </a:lnTo>
                <a:lnTo>
                  <a:pt x="155" y="35"/>
                </a:lnTo>
                <a:lnTo>
                  <a:pt x="155" y="35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4" y="66"/>
                </a:lnTo>
                <a:lnTo>
                  <a:pt x="84" y="66"/>
                </a:lnTo>
                <a:lnTo>
                  <a:pt x="92" y="61"/>
                </a:lnTo>
                <a:lnTo>
                  <a:pt x="101" y="56"/>
                </a:lnTo>
                <a:lnTo>
                  <a:pt x="120" y="49"/>
                </a:lnTo>
                <a:lnTo>
                  <a:pt x="120" y="49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31" y="87"/>
                </a:moveTo>
                <a:lnTo>
                  <a:pt x="31" y="87"/>
                </a:lnTo>
                <a:lnTo>
                  <a:pt x="26" y="82"/>
                </a:lnTo>
                <a:lnTo>
                  <a:pt x="26" y="82"/>
                </a:lnTo>
                <a:lnTo>
                  <a:pt x="34" y="79"/>
                </a:lnTo>
                <a:lnTo>
                  <a:pt x="40" y="75"/>
                </a:lnTo>
                <a:lnTo>
                  <a:pt x="52" y="65"/>
                </a:lnTo>
                <a:lnTo>
                  <a:pt x="52" y="65"/>
                </a:lnTo>
                <a:lnTo>
                  <a:pt x="58" y="62"/>
                </a:lnTo>
                <a:lnTo>
                  <a:pt x="51" y="68"/>
                </a:lnTo>
                <a:lnTo>
                  <a:pt x="51" y="68"/>
                </a:lnTo>
                <a:lnTo>
                  <a:pt x="33" y="86"/>
                </a:lnTo>
                <a:lnTo>
                  <a:pt x="33" y="86"/>
                </a:lnTo>
                <a:lnTo>
                  <a:pt x="31" y="87"/>
                </a:lnTo>
                <a:lnTo>
                  <a:pt x="31" y="87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28" y="77"/>
                </a:lnTo>
                <a:lnTo>
                  <a:pt x="28" y="76"/>
                </a:lnTo>
                <a:lnTo>
                  <a:pt x="31" y="74"/>
                </a:lnTo>
                <a:lnTo>
                  <a:pt x="31" y="74"/>
                </a:lnTo>
                <a:lnTo>
                  <a:pt x="38" y="69"/>
                </a:lnTo>
                <a:lnTo>
                  <a:pt x="38" y="69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61" y="58"/>
                </a:lnTo>
                <a:lnTo>
                  <a:pt x="61" y="58"/>
                </a:lnTo>
                <a:lnTo>
                  <a:pt x="53" y="62"/>
                </a:lnTo>
                <a:lnTo>
                  <a:pt x="46" y="68"/>
                </a:lnTo>
                <a:lnTo>
                  <a:pt x="38" y="73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21" y="74"/>
                </a:moveTo>
                <a:lnTo>
                  <a:pt x="21" y="74"/>
                </a:lnTo>
                <a:lnTo>
                  <a:pt x="28" y="70"/>
                </a:lnTo>
                <a:lnTo>
                  <a:pt x="36" y="65"/>
                </a:lnTo>
                <a:lnTo>
                  <a:pt x="43" y="59"/>
                </a:lnTo>
                <a:lnTo>
                  <a:pt x="51" y="54"/>
                </a:lnTo>
                <a:lnTo>
                  <a:pt x="51" y="54"/>
                </a:lnTo>
                <a:lnTo>
                  <a:pt x="44" y="59"/>
                </a:lnTo>
                <a:lnTo>
                  <a:pt x="37" y="65"/>
                </a:lnTo>
                <a:lnTo>
                  <a:pt x="29" y="72"/>
                </a:lnTo>
                <a:lnTo>
                  <a:pt x="23" y="79"/>
                </a:lnTo>
                <a:lnTo>
                  <a:pt x="23" y="79"/>
                </a:lnTo>
                <a:lnTo>
                  <a:pt x="21" y="74"/>
                </a:lnTo>
                <a:lnTo>
                  <a:pt x="21" y="74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24" y="111"/>
                </a:lnTo>
                <a:lnTo>
                  <a:pt x="8" y="121"/>
                </a:lnTo>
                <a:lnTo>
                  <a:pt x="8" y="121"/>
                </a:lnTo>
                <a:lnTo>
                  <a:pt x="10" y="117"/>
                </a:lnTo>
                <a:lnTo>
                  <a:pt x="13" y="112"/>
                </a:lnTo>
                <a:lnTo>
                  <a:pt x="16" y="109"/>
                </a:lnTo>
                <a:lnTo>
                  <a:pt x="20" y="106"/>
                </a:lnTo>
                <a:lnTo>
                  <a:pt x="25" y="103"/>
                </a:lnTo>
                <a:lnTo>
                  <a:pt x="30" y="102"/>
                </a:lnTo>
                <a:lnTo>
                  <a:pt x="36" y="101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34" y="182"/>
                </a:lnTo>
                <a:lnTo>
                  <a:pt x="34" y="182"/>
                </a:lnTo>
                <a:lnTo>
                  <a:pt x="36" y="179"/>
                </a:lnTo>
                <a:lnTo>
                  <a:pt x="36" y="179"/>
                </a:lnTo>
                <a:lnTo>
                  <a:pt x="38" y="176"/>
                </a:lnTo>
                <a:lnTo>
                  <a:pt x="41" y="173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57" y="211"/>
                </a:moveTo>
                <a:lnTo>
                  <a:pt x="57" y="211"/>
                </a:lnTo>
                <a:lnTo>
                  <a:pt x="64" y="205"/>
                </a:lnTo>
                <a:lnTo>
                  <a:pt x="71" y="201"/>
                </a:lnTo>
                <a:lnTo>
                  <a:pt x="87" y="194"/>
                </a:lnTo>
                <a:lnTo>
                  <a:pt x="103" y="187"/>
                </a:lnTo>
                <a:lnTo>
                  <a:pt x="119" y="180"/>
                </a:lnTo>
                <a:lnTo>
                  <a:pt x="119" y="180"/>
                </a:lnTo>
                <a:lnTo>
                  <a:pt x="187" y="145"/>
                </a:lnTo>
                <a:lnTo>
                  <a:pt x="187" y="145"/>
                </a:lnTo>
                <a:lnTo>
                  <a:pt x="224" y="127"/>
                </a:lnTo>
                <a:lnTo>
                  <a:pt x="261" y="111"/>
                </a:lnTo>
                <a:lnTo>
                  <a:pt x="261" y="111"/>
                </a:lnTo>
                <a:lnTo>
                  <a:pt x="280" y="103"/>
                </a:lnTo>
                <a:lnTo>
                  <a:pt x="297" y="95"/>
                </a:lnTo>
                <a:lnTo>
                  <a:pt x="315" y="87"/>
                </a:lnTo>
                <a:lnTo>
                  <a:pt x="332" y="79"/>
                </a:lnTo>
                <a:lnTo>
                  <a:pt x="332" y="79"/>
                </a:lnTo>
                <a:lnTo>
                  <a:pt x="337" y="77"/>
                </a:lnTo>
                <a:lnTo>
                  <a:pt x="334" y="79"/>
                </a:lnTo>
                <a:lnTo>
                  <a:pt x="334" y="79"/>
                </a:lnTo>
                <a:lnTo>
                  <a:pt x="317" y="88"/>
                </a:lnTo>
                <a:lnTo>
                  <a:pt x="317" y="88"/>
                </a:lnTo>
                <a:lnTo>
                  <a:pt x="301" y="97"/>
                </a:lnTo>
                <a:lnTo>
                  <a:pt x="285" y="105"/>
                </a:lnTo>
                <a:lnTo>
                  <a:pt x="285" y="105"/>
                </a:lnTo>
                <a:lnTo>
                  <a:pt x="250" y="121"/>
                </a:lnTo>
                <a:lnTo>
                  <a:pt x="234" y="131"/>
                </a:lnTo>
                <a:lnTo>
                  <a:pt x="218" y="139"/>
                </a:lnTo>
                <a:lnTo>
                  <a:pt x="218" y="139"/>
                </a:lnTo>
                <a:lnTo>
                  <a:pt x="201" y="148"/>
                </a:lnTo>
                <a:lnTo>
                  <a:pt x="184" y="157"/>
                </a:lnTo>
                <a:lnTo>
                  <a:pt x="151" y="174"/>
                </a:lnTo>
                <a:lnTo>
                  <a:pt x="151" y="174"/>
                </a:lnTo>
                <a:lnTo>
                  <a:pt x="117" y="191"/>
                </a:lnTo>
                <a:lnTo>
                  <a:pt x="99" y="200"/>
                </a:lnTo>
                <a:lnTo>
                  <a:pt x="83" y="212"/>
                </a:lnTo>
                <a:lnTo>
                  <a:pt x="83" y="212"/>
                </a:lnTo>
                <a:lnTo>
                  <a:pt x="76" y="213"/>
                </a:lnTo>
                <a:lnTo>
                  <a:pt x="70" y="213"/>
                </a:lnTo>
                <a:lnTo>
                  <a:pt x="64" y="212"/>
                </a:lnTo>
                <a:lnTo>
                  <a:pt x="57" y="211"/>
                </a:lnTo>
                <a:lnTo>
                  <a:pt x="57" y="211"/>
                </a:lnTo>
                <a:close/>
                <a:moveTo>
                  <a:pt x="347" y="87"/>
                </a:moveTo>
                <a:lnTo>
                  <a:pt x="347" y="87"/>
                </a:lnTo>
                <a:lnTo>
                  <a:pt x="324" y="103"/>
                </a:lnTo>
                <a:lnTo>
                  <a:pt x="324" y="103"/>
                </a:lnTo>
                <a:lnTo>
                  <a:pt x="310" y="112"/>
                </a:lnTo>
                <a:lnTo>
                  <a:pt x="295" y="120"/>
                </a:lnTo>
                <a:lnTo>
                  <a:pt x="263" y="136"/>
                </a:lnTo>
                <a:lnTo>
                  <a:pt x="263" y="136"/>
                </a:lnTo>
                <a:lnTo>
                  <a:pt x="203" y="164"/>
                </a:lnTo>
                <a:lnTo>
                  <a:pt x="142" y="192"/>
                </a:lnTo>
                <a:lnTo>
                  <a:pt x="142" y="192"/>
                </a:lnTo>
                <a:lnTo>
                  <a:pt x="127" y="199"/>
                </a:lnTo>
                <a:lnTo>
                  <a:pt x="127" y="199"/>
                </a:lnTo>
                <a:lnTo>
                  <a:pt x="110" y="208"/>
                </a:lnTo>
                <a:lnTo>
                  <a:pt x="110" y="208"/>
                </a:lnTo>
                <a:lnTo>
                  <a:pt x="108" y="205"/>
                </a:lnTo>
                <a:lnTo>
                  <a:pt x="108" y="205"/>
                </a:lnTo>
                <a:lnTo>
                  <a:pt x="136" y="193"/>
                </a:lnTo>
                <a:lnTo>
                  <a:pt x="136" y="193"/>
                </a:lnTo>
                <a:lnTo>
                  <a:pt x="200" y="163"/>
                </a:lnTo>
                <a:lnTo>
                  <a:pt x="200" y="163"/>
                </a:lnTo>
                <a:lnTo>
                  <a:pt x="263" y="133"/>
                </a:lnTo>
                <a:lnTo>
                  <a:pt x="295" y="117"/>
                </a:lnTo>
                <a:lnTo>
                  <a:pt x="326" y="101"/>
                </a:lnTo>
                <a:lnTo>
                  <a:pt x="326" y="101"/>
                </a:lnTo>
                <a:lnTo>
                  <a:pt x="336" y="94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close/>
                <a:moveTo>
                  <a:pt x="382" y="102"/>
                </a:moveTo>
                <a:lnTo>
                  <a:pt x="382" y="102"/>
                </a:lnTo>
                <a:lnTo>
                  <a:pt x="384" y="105"/>
                </a:lnTo>
                <a:lnTo>
                  <a:pt x="385" y="109"/>
                </a:lnTo>
                <a:lnTo>
                  <a:pt x="385" y="109"/>
                </a:lnTo>
                <a:lnTo>
                  <a:pt x="348" y="124"/>
                </a:lnTo>
                <a:lnTo>
                  <a:pt x="311" y="139"/>
                </a:lnTo>
                <a:lnTo>
                  <a:pt x="273" y="152"/>
                </a:lnTo>
                <a:lnTo>
                  <a:pt x="237" y="168"/>
                </a:lnTo>
                <a:lnTo>
                  <a:pt x="237" y="168"/>
                </a:lnTo>
                <a:lnTo>
                  <a:pt x="161" y="202"/>
                </a:lnTo>
                <a:lnTo>
                  <a:pt x="161" y="202"/>
                </a:lnTo>
                <a:lnTo>
                  <a:pt x="144" y="211"/>
                </a:lnTo>
                <a:lnTo>
                  <a:pt x="128" y="219"/>
                </a:lnTo>
                <a:lnTo>
                  <a:pt x="128" y="219"/>
                </a:lnTo>
                <a:lnTo>
                  <a:pt x="155" y="203"/>
                </a:lnTo>
                <a:lnTo>
                  <a:pt x="183" y="189"/>
                </a:lnTo>
                <a:lnTo>
                  <a:pt x="241" y="161"/>
                </a:lnTo>
                <a:lnTo>
                  <a:pt x="241" y="161"/>
                </a:lnTo>
                <a:lnTo>
                  <a:pt x="259" y="154"/>
                </a:lnTo>
                <a:lnTo>
                  <a:pt x="277" y="147"/>
                </a:lnTo>
                <a:lnTo>
                  <a:pt x="312" y="133"/>
                </a:lnTo>
                <a:lnTo>
                  <a:pt x="347" y="118"/>
                </a:lnTo>
                <a:lnTo>
                  <a:pt x="366" y="110"/>
                </a:lnTo>
                <a:lnTo>
                  <a:pt x="382" y="102"/>
                </a:lnTo>
                <a:lnTo>
                  <a:pt x="382" y="102"/>
                </a:lnTo>
                <a:close/>
                <a:moveTo>
                  <a:pt x="223" y="221"/>
                </a:moveTo>
                <a:lnTo>
                  <a:pt x="223" y="221"/>
                </a:lnTo>
                <a:lnTo>
                  <a:pt x="217" y="215"/>
                </a:lnTo>
                <a:lnTo>
                  <a:pt x="217" y="215"/>
                </a:lnTo>
                <a:lnTo>
                  <a:pt x="254" y="200"/>
                </a:lnTo>
                <a:lnTo>
                  <a:pt x="254" y="200"/>
                </a:lnTo>
                <a:lnTo>
                  <a:pt x="278" y="192"/>
                </a:lnTo>
                <a:lnTo>
                  <a:pt x="302" y="185"/>
                </a:lnTo>
                <a:lnTo>
                  <a:pt x="325" y="177"/>
                </a:lnTo>
                <a:lnTo>
                  <a:pt x="347" y="168"/>
                </a:lnTo>
                <a:lnTo>
                  <a:pt x="347" y="168"/>
                </a:lnTo>
                <a:lnTo>
                  <a:pt x="360" y="163"/>
                </a:lnTo>
                <a:lnTo>
                  <a:pt x="372" y="157"/>
                </a:lnTo>
                <a:lnTo>
                  <a:pt x="372" y="157"/>
                </a:lnTo>
                <a:lnTo>
                  <a:pt x="367" y="160"/>
                </a:lnTo>
                <a:lnTo>
                  <a:pt x="362" y="163"/>
                </a:lnTo>
                <a:lnTo>
                  <a:pt x="357" y="166"/>
                </a:lnTo>
                <a:lnTo>
                  <a:pt x="351" y="168"/>
                </a:lnTo>
                <a:lnTo>
                  <a:pt x="351" y="168"/>
                </a:lnTo>
                <a:lnTo>
                  <a:pt x="331" y="175"/>
                </a:lnTo>
                <a:lnTo>
                  <a:pt x="312" y="183"/>
                </a:lnTo>
                <a:lnTo>
                  <a:pt x="312" y="183"/>
                </a:lnTo>
                <a:lnTo>
                  <a:pt x="263" y="204"/>
                </a:lnTo>
                <a:lnTo>
                  <a:pt x="263" y="204"/>
                </a:lnTo>
                <a:lnTo>
                  <a:pt x="243" y="213"/>
                </a:lnTo>
                <a:lnTo>
                  <a:pt x="223" y="221"/>
                </a:lnTo>
                <a:lnTo>
                  <a:pt x="223" y="221"/>
                </a:lnTo>
                <a:close/>
                <a:moveTo>
                  <a:pt x="156" y="223"/>
                </a:moveTo>
                <a:lnTo>
                  <a:pt x="156" y="223"/>
                </a:lnTo>
                <a:lnTo>
                  <a:pt x="164" y="222"/>
                </a:lnTo>
                <a:lnTo>
                  <a:pt x="172" y="220"/>
                </a:lnTo>
                <a:lnTo>
                  <a:pt x="180" y="217"/>
                </a:lnTo>
                <a:lnTo>
                  <a:pt x="187" y="214"/>
                </a:lnTo>
                <a:lnTo>
                  <a:pt x="187" y="214"/>
                </a:lnTo>
                <a:lnTo>
                  <a:pt x="215" y="201"/>
                </a:lnTo>
                <a:lnTo>
                  <a:pt x="242" y="190"/>
                </a:lnTo>
                <a:lnTo>
                  <a:pt x="242" y="190"/>
                </a:lnTo>
                <a:lnTo>
                  <a:pt x="300" y="169"/>
                </a:lnTo>
                <a:lnTo>
                  <a:pt x="358" y="149"/>
                </a:lnTo>
                <a:lnTo>
                  <a:pt x="358" y="149"/>
                </a:lnTo>
                <a:lnTo>
                  <a:pt x="334" y="158"/>
                </a:lnTo>
                <a:lnTo>
                  <a:pt x="311" y="167"/>
                </a:lnTo>
                <a:lnTo>
                  <a:pt x="264" y="188"/>
                </a:lnTo>
                <a:lnTo>
                  <a:pt x="264" y="188"/>
                </a:lnTo>
                <a:lnTo>
                  <a:pt x="240" y="198"/>
                </a:lnTo>
                <a:lnTo>
                  <a:pt x="214" y="208"/>
                </a:lnTo>
                <a:lnTo>
                  <a:pt x="188" y="219"/>
                </a:lnTo>
                <a:lnTo>
                  <a:pt x="163" y="230"/>
                </a:lnTo>
                <a:lnTo>
                  <a:pt x="163" y="230"/>
                </a:lnTo>
                <a:lnTo>
                  <a:pt x="160" y="227"/>
                </a:lnTo>
                <a:lnTo>
                  <a:pt x="156" y="223"/>
                </a:lnTo>
                <a:lnTo>
                  <a:pt x="156" y="223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86" y="224"/>
                </a:lnTo>
                <a:lnTo>
                  <a:pt x="209" y="215"/>
                </a:lnTo>
                <a:lnTo>
                  <a:pt x="209" y="215"/>
                </a:lnTo>
                <a:lnTo>
                  <a:pt x="208" y="216"/>
                </a:lnTo>
                <a:lnTo>
                  <a:pt x="208" y="216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327" y="173"/>
                </a:moveTo>
                <a:lnTo>
                  <a:pt x="327" y="173"/>
                </a:lnTo>
                <a:lnTo>
                  <a:pt x="300" y="182"/>
                </a:lnTo>
                <a:lnTo>
                  <a:pt x="273" y="192"/>
                </a:lnTo>
                <a:lnTo>
                  <a:pt x="273" y="192"/>
                </a:lnTo>
                <a:lnTo>
                  <a:pt x="244" y="202"/>
                </a:lnTo>
                <a:lnTo>
                  <a:pt x="216" y="213"/>
                </a:lnTo>
                <a:lnTo>
                  <a:pt x="216" y="213"/>
                </a:lnTo>
                <a:lnTo>
                  <a:pt x="215" y="212"/>
                </a:lnTo>
                <a:lnTo>
                  <a:pt x="215" y="212"/>
                </a:lnTo>
                <a:lnTo>
                  <a:pt x="266" y="190"/>
                </a:lnTo>
                <a:lnTo>
                  <a:pt x="266" y="190"/>
                </a:lnTo>
                <a:lnTo>
                  <a:pt x="318" y="168"/>
                </a:lnTo>
                <a:lnTo>
                  <a:pt x="318" y="168"/>
                </a:lnTo>
                <a:lnTo>
                  <a:pt x="342" y="159"/>
                </a:lnTo>
                <a:lnTo>
                  <a:pt x="353" y="153"/>
                </a:lnTo>
                <a:lnTo>
                  <a:pt x="359" y="150"/>
                </a:lnTo>
                <a:lnTo>
                  <a:pt x="364" y="147"/>
                </a:lnTo>
                <a:lnTo>
                  <a:pt x="364" y="147"/>
                </a:lnTo>
                <a:lnTo>
                  <a:pt x="364" y="146"/>
                </a:lnTo>
                <a:lnTo>
                  <a:pt x="364" y="146"/>
                </a:lnTo>
                <a:lnTo>
                  <a:pt x="365" y="147"/>
                </a:lnTo>
                <a:lnTo>
                  <a:pt x="365" y="147"/>
                </a:lnTo>
                <a:lnTo>
                  <a:pt x="371" y="150"/>
                </a:lnTo>
                <a:lnTo>
                  <a:pt x="374" y="155"/>
                </a:lnTo>
                <a:lnTo>
                  <a:pt x="374" y="155"/>
                </a:lnTo>
                <a:lnTo>
                  <a:pt x="363" y="159"/>
                </a:lnTo>
                <a:lnTo>
                  <a:pt x="350" y="164"/>
                </a:lnTo>
                <a:lnTo>
                  <a:pt x="339" y="168"/>
                </a:lnTo>
                <a:lnTo>
                  <a:pt x="327" y="173"/>
                </a:lnTo>
                <a:lnTo>
                  <a:pt x="327" y="173"/>
                </a:lnTo>
                <a:close/>
                <a:moveTo>
                  <a:pt x="365" y="140"/>
                </a:moveTo>
                <a:lnTo>
                  <a:pt x="365" y="140"/>
                </a:lnTo>
                <a:lnTo>
                  <a:pt x="363" y="142"/>
                </a:lnTo>
                <a:lnTo>
                  <a:pt x="364" y="145"/>
                </a:lnTo>
                <a:lnTo>
                  <a:pt x="364" y="145"/>
                </a:lnTo>
                <a:lnTo>
                  <a:pt x="363" y="145"/>
                </a:lnTo>
                <a:lnTo>
                  <a:pt x="363" y="145"/>
                </a:lnTo>
                <a:lnTo>
                  <a:pt x="305" y="165"/>
                </a:lnTo>
                <a:lnTo>
                  <a:pt x="247" y="186"/>
                </a:lnTo>
                <a:lnTo>
                  <a:pt x="247" y="186"/>
                </a:lnTo>
                <a:lnTo>
                  <a:pt x="222" y="195"/>
                </a:lnTo>
                <a:lnTo>
                  <a:pt x="198" y="206"/>
                </a:lnTo>
                <a:lnTo>
                  <a:pt x="198" y="206"/>
                </a:lnTo>
                <a:lnTo>
                  <a:pt x="184" y="213"/>
                </a:lnTo>
                <a:lnTo>
                  <a:pt x="170" y="218"/>
                </a:lnTo>
                <a:lnTo>
                  <a:pt x="170" y="218"/>
                </a:lnTo>
                <a:lnTo>
                  <a:pt x="163" y="220"/>
                </a:lnTo>
                <a:lnTo>
                  <a:pt x="159" y="221"/>
                </a:lnTo>
                <a:lnTo>
                  <a:pt x="158" y="221"/>
                </a:lnTo>
                <a:lnTo>
                  <a:pt x="159" y="220"/>
                </a:lnTo>
                <a:lnTo>
                  <a:pt x="159" y="220"/>
                </a:lnTo>
                <a:lnTo>
                  <a:pt x="168" y="217"/>
                </a:lnTo>
                <a:lnTo>
                  <a:pt x="176" y="213"/>
                </a:lnTo>
                <a:lnTo>
                  <a:pt x="176" y="213"/>
                </a:lnTo>
                <a:lnTo>
                  <a:pt x="292" y="167"/>
                </a:lnTo>
                <a:lnTo>
                  <a:pt x="292" y="167"/>
                </a:lnTo>
                <a:lnTo>
                  <a:pt x="309" y="160"/>
                </a:lnTo>
                <a:lnTo>
                  <a:pt x="328" y="154"/>
                </a:lnTo>
                <a:lnTo>
                  <a:pt x="346" y="148"/>
                </a:lnTo>
                <a:lnTo>
                  <a:pt x="365" y="139"/>
                </a:lnTo>
                <a:lnTo>
                  <a:pt x="365" y="139"/>
                </a:lnTo>
                <a:lnTo>
                  <a:pt x="365" y="140"/>
                </a:lnTo>
                <a:lnTo>
                  <a:pt x="365" y="140"/>
                </a:lnTo>
                <a:close/>
                <a:moveTo>
                  <a:pt x="381" y="123"/>
                </a:moveTo>
                <a:lnTo>
                  <a:pt x="381" y="123"/>
                </a:lnTo>
                <a:lnTo>
                  <a:pt x="367" y="130"/>
                </a:lnTo>
                <a:lnTo>
                  <a:pt x="351" y="136"/>
                </a:lnTo>
                <a:lnTo>
                  <a:pt x="337" y="142"/>
                </a:lnTo>
                <a:lnTo>
                  <a:pt x="323" y="147"/>
                </a:lnTo>
                <a:lnTo>
                  <a:pt x="323" y="147"/>
                </a:lnTo>
                <a:lnTo>
                  <a:pt x="294" y="157"/>
                </a:lnTo>
                <a:lnTo>
                  <a:pt x="264" y="169"/>
                </a:lnTo>
                <a:lnTo>
                  <a:pt x="264" y="169"/>
                </a:lnTo>
                <a:lnTo>
                  <a:pt x="238" y="179"/>
                </a:lnTo>
                <a:lnTo>
                  <a:pt x="212" y="189"/>
                </a:lnTo>
                <a:lnTo>
                  <a:pt x="212" y="189"/>
                </a:lnTo>
                <a:lnTo>
                  <a:pt x="245" y="174"/>
                </a:lnTo>
                <a:lnTo>
                  <a:pt x="280" y="159"/>
                </a:lnTo>
                <a:lnTo>
                  <a:pt x="280" y="159"/>
                </a:lnTo>
                <a:lnTo>
                  <a:pt x="309" y="148"/>
                </a:lnTo>
                <a:lnTo>
                  <a:pt x="337" y="136"/>
                </a:lnTo>
                <a:lnTo>
                  <a:pt x="337" y="136"/>
                </a:lnTo>
                <a:lnTo>
                  <a:pt x="349" y="131"/>
                </a:lnTo>
                <a:lnTo>
                  <a:pt x="363" y="125"/>
                </a:lnTo>
                <a:lnTo>
                  <a:pt x="375" y="120"/>
                </a:lnTo>
                <a:lnTo>
                  <a:pt x="380" y="116"/>
                </a:lnTo>
                <a:lnTo>
                  <a:pt x="385" y="112"/>
                </a:lnTo>
                <a:lnTo>
                  <a:pt x="385" y="112"/>
                </a:lnTo>
                <a:lnTo>
                  <a:pt x="384" y="118"/>
                </a:lnTo>
                <a:lnTo>
                  <a:pt x="381" y="123"/>
                </a:lnTo>
                <a:lnTo>
                  <a:pt x="381" y="123"/>
                </a:lnTo>
                <a:close/>
                <a:moveTo>
                  <a:pt x="77" y="263"/>
                </a:moveTo>
                <a:lnTo>
                  <a:pt x="77" y="263"/>
                </a:lnTo>
                <a:lnTo>
                  <a:pt x="80" y="263"/>
                </a:lnTo>
                <a:lnTo>
                  <a:pt x="80" y="263"/>
                </a:lnTo>
                <a:lnTo>
                  <a:pt x="75" y="264"/>
                </a:lnTo>
                <a:lnTo>
                  <a:pt x="75" y="264"/>
                </a:lnTo>
                <a:lnTo>
                  <a:pt x="77" y="263"/>
                </a:lnTo>
                <a:lnTo>
                  <a:pt x="77" y="263"/>
                </a:lnTo>
                <a:close/>
                <a:moveTo>
                  <a:pt x="91" y="258"/>
                </a:moveTo>
                <a:lnTo>
                  <a:pt x="91" y="258"/>
                </a:lnTo>
                <a:lnTo>
                  <a:pt x="80" y="260"/>
                </a:lnTo>
                <a:lnTo>
                  <a:pt x="80" y="260"/>
                </a:lnTo>
                <a:lnTo>
                  <a:pt x="87" y="253"/>
                </a:lnTo>
                <a:lnTo>
                  <a:pt x="87" y="253"/>
                </a:lnTo>
                <a:lnTo>
                  <a:pt x="116" y="243"/>
                </a:lnTo>
                <a:lnTo>
                  <a:pt x="116" y="243"/>
                </a:lnTo>
                <a:lnTo>
                  <a:pt x="103" y="251"/>
                </a:lnTo>
                <a:lnTo>
                  <a:pt x="91" y="258"/>
                </a:lnTo>
                <a:lnTo>
                  <a:pt x="91" y="258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198" y="179"/>
                </a:lnTo>
                <a:lnTo>
                  <a:pt x="165" y="195"/>
                </a:lnTo>
                <a:lnTo>
                  <a:pt x="134" y="213"/>
                </a:lnTo>
                <a:lnTo>
                  <a:pt x="102" y="231"/>
                </a:lnTo>
                <a:lnTo>
                  <a:pt x="102" y="231"/>
                </a:lnTo>
                <a:lnTo>
                  <a:pt x="106" y="220"/>
                </a:lnTo>
                <a:lnTo>
                  <a:pt x="106" y="220"/>
                </a:lnTo>
                <a:lnTo>
                  <a:pt x="143" y="202"/>
                </a:lnTo>
                <a:lnTo>
                  <a:pt x="179" y="186"/>
                </a:lnTo>
                <a:lnTo>
                  <a:pt x="216" y="170"/>
                </a:lnTo>
                <a:lnTo>
                  <a:pt x="253" y="154"/>
                </a:lnTo>
                <a:lnTo>
                  <a:pt x="253" y="154"/>
                </a:lnTo>
                <a:lnTo>
                  <a:pt x="290" y="140"/>
                </a:lnTo>
                <a:lnTo>
                  <a:pt x="326" y="124"/>
                </a:lnTo>
                <a:lnTo>
                  <a:pt x="326" y="124"/>
                </a:lnTo>
                <a:lnTo>
                  <a:pt x="360" y="110"/>
                </a:lnTo>
                <a:lnTo>
                  <a:pt x="360" y="110"/>
                </a:lnTo>
                <a:lnTo>
                  <a:pt x="363" y="109"/>
                </a:lnTo>
                <a:lnTo>
                  <a:pt x="363" y="109"/>
                </a:lnTo>
                <a:lnTo>
                  <a:pt x="346" y="117"/>
                </a:lnTo>
                <a:lnTo>
                  <a:pt x="330" y="124"/>
                </a:lnTo>
                <a:lnTo>
                  <a:pt x="297" y="138"/>
                </a:lnTo>
                <a:lnTo>
                  <a:pt x="263" y="150"/>
                </a:lnTo>
                <a:lnTo>
                  <a:pt x="246" y="157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09" y="216"/>
                </a:moveTo>
                <a:lnTo>
                  <a:pt x="109" y="216"/>
                </a:lnTo>
                <a:lnTo>
                  <a:pt x="107" y="217"/>
                </a:lnTo>
                <a:lnTo>
                  <a:pt x="107" y="217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22" y="206"/>
                </a:lnTo>
                <a:lnTo>
                  <a:pt x="134" y="199"/>
                </a:lnTo>
                <a:lnTo>
                  <a:pt x="160" y="186"/>
                </a:lnTo>
                <a:lnTo>
                  <a:pt x="160" y="186"/>
                </a:lnTo>
                <a:lnTo>
                  <a:pt x="196" y="170"/>
                </a:lnTo>
                <a:lnTo>
                  <a:pt x="196" y="170"/>
                </a:lnTo>
                <a:lnTo>
                  <a:pt x="260" y="142"/>
                </a:lnTo>
                <a:lnTo>
                  <a:pt x="293" y="127"/>
                </a:lnTo>
                <a:lnTo>
                  <a:pt x="324" y="112"/>
                </a:lnTo>
                <a:lnTo>
                  <a:pt x="324" y="112"/>
                </a:lnTo>
                <a:lnTo>
                  <a:pt x="353" y="97"/>
                </a:lnTo>
                <a:lnTo>
                  <a:pt x="353" y="97"/>
                </a:lnTo>
                <a:lnTo>
                  <a:pt x="355" y="97"/>
                </a:lnTo>
                <a:lnTo>
                  <a:pt x="355" y="97"/>
                </a:lnTo>
                <a:lnTo>
                  <a:pt x="341" y="105"/>
                </a:lnTo>
                <a:lnTo>
                  <a:pt x="327" y="112"/>
                </a:lnTo>
                <a:lnTo>
                  <a:pt x="299" y="126"/>
                </a:lnTo>
                <a:lnTo>
                  <a:pt x="299" y="126"/>
                </a:lnTo>
                <a:lnTo>
                  <a:pt x="239" y="154"/>
                </a:lnTo>
                <a:lnTo>
                  <a:pt x="209" y="167"/>
                </a:lnTo>
                <a:lnTo>
                  <a:pt x="179" y="181"/>
                </a:lnTo>
                <a:lnTo>
                  <a:pt x="179" y="181"/>
                </a:lnTo>
                <a:lnTo>
                  <a:pt x="109" y="216"/>
                </a:lnTo>
                <a:lnTo>
                  <a:pt x="109" y="216"/>
                </a:lnTo>
                <a:close/>
                <a:moveTo>
                  <a:pt x="340" y="82"/>
                </a:moveTo>
                <a:lnTo>
                  <a:pt x="340" y="82"/>
                </a:lnTo>
                <a:lnTo>
                  <a:pt x="339" y="84"/>
                </a:lnTo>
                <a:lnTo>
                  <a:pt x="340" y="86"/>
                </a:lnTo>
                <a:lnTo>
                  <a:pt x="340" y="86"/>
                </a:lnTo>
                <a:lnTo>
                  <a:pt x="342" y="88"/>
                </a:lnTo>
                <a:lnTo>
                  <a:pt x="342" y="88"/>
                </a:lnTo>
                <a:lnTo>
                  <a:pt x="321" y="100"/>
                </a:lnTo>
                <a:lnTo>
                  <a:pt x="301" y="111"/>
                </a:lnTo>
                <a:lnTo>
                  <a:pt x="301" y="111"/>
                </a:lnTo>
                <a:lnTo>
                  <a:pt x="265" y="130"/>
                </a:lnTo>
                <a:lnTo>
                  <a:pt x="230" y="147"/>
                </a:lnTo>
                <a:lnTo>
                  <a:pt x="230" y="147"/>
                </a:lnTo>
                <a:lnTo>
                  <a:pt x="158" y="180"/>
                </a:lnTo>
                <a:lnTo>
                  <a:pt x="158" y="180"/>
                </a:lnTo>
                <a:lnTo>
                  <a:pt x="133" y="192"/>
                </a:lnTo>
                <a:lnTo>
                  <a:pt x="106" y="204"/>
                </a:lnTo>
                <a:lnTo>
                  <a:pt x="106" y="204"/>
                </a:lnTo>
                <a:lnTo>
                  <a:pt x="103" y="204"/>
                </a:lnTo>
                <a:lnTo>
                  <a:pt x="103" y="204"/>
                </a:lnTo>
                <a:lnTo>
                  <a:pt x="97" y="207"/>
                </a:lnTo>
                <a:lnTo>
                  <a:pt x="91" y="210"/>
                </a:lnTo>
                <a:lnTo>
                  <a:pt x="91" y="210"/>
                </a:lnTo>
                <a:lnTo>
                  <a:pt x="101" y="202"/>
                </a:lnTo>
                <a:lnTo>
                  <a:pt x="111" y="196"/>
                </a:lnTo>
                <a:lnTo>
                  <a:pt x="111" y="196"/>
                </a:lnTo>
                <a:lnTo>
                  <a:pt x="147" y="178"/>
                </a:lnTo>
                <a:lnTo>
                  <a:pt x="147" y="178"/>
                </a:lnTo>
                <a:lnTo>
                  <a:pt x="180" y="161"/>
                </a:lnTo>
                <a:lnTo>
                  <a:pt x="214" y="144"/>
                </a:lnTo>
                <a:lnTo>
                  <a:pt x="214" y="144"/>
                </a:lnTo>
                <a:lnTo>
                  <a:pt x="247" y="126"/>
                </a:lnTo>
                <a:lnTo>
                  <a:pt x="281" y="110"/>
                </a:lnTo>
                <a:lnTo>
                  <a:pt x="281" y="110"/>
                </a:lnTo>
                <a:lnTo>
                  <a:pt x="312" y="95"/>
                </a:lnTo>
                <a:lnTo>
                  <a:pt x="328" y="86"/>
                </a:lnTo>
                <a:lnTo>
                  <a:pt x="342" y="76"/>
                </a:lnTo>
                <a:lnTo>
                  <a:pt x="342" y="76"/>
                </a:lnTo>
                <a:lnTo>
                  <a:pt x="340" y="82"/>
                </a:lnTo>
                <a:lnTo>
                  <a:pt x="340" y="82"/>
                </a:lnTo>
                <a:close/>
                <a:moveTo>
                  <a:pt x="122" y="239"/>
                </a:moveTo>
                <a:lnTo>
                  <a:pt x="122" y="239"/>
                </a:lnTo>
                <a:lnTo>
                  <a:pt x="106" y="244"/>
                </a:lnTo>
                <a:lnTo>
                  <a:pt x="90" y="249"/>
                </a:lnTo>
                <a:lnTo>
                  <a:pt x="90" y="249"/>
                </a:lnTo>
                <a:lnTo>
                  <a:pt x="93" y="245"/>
                </a:lnTo>
                <a:lnTo>
                  <a:pt x="93" y="245"/>
                </a:lnTo>
                <a:lnTo>
                  <a:pt x="102" y="242"/>
                </a:lnTo>
                <a:lnTo>
                  <a:pt x="112" y="237"/>
                </a:lnTo>
                <a:lnTo>
                  <a:pt x="112" y="237"/>
                </a:lnTo>
                <a:lnTo>
                  <a:pt x="124" y="231"/>
                </a:lnTo>
                <a:lnTo>
                  <a:pt x="124" y="231"/>
                </a:lnTo>
                <a:lnTo>
                  <a:pt x="131" y="228"/>
                </a:lnTo>
                <a:lnTo>
                  <a:pt x="138" y="225"/>
                </a:lnTo>
                <a:lnTo>
                  <a:pt x="138" y="225"/>
                </a:lnTo>
                <a:lnTo>
                  <a:pt x="130" y="232"/>
                </a:lnTo>
                <a:lnTo>
                  <a:pt x="122" y="239"/>
                </a:lnTo>
                <a:lnTo>
                  <a:pt x="122" y="239"/>
                </a:lnTo>
                <a:close/>
                <a:moveTo>
                  <a:pt x="141" y="221"/>
                </a:moveTo>
                <a:lnTo>
                  <a:pt x="141" y="221"/>
                </a:lnTo>
                <a:lnTo>
                  <a:pt x="141" y="221"/>
                </a:lnTo>
                <a:lnTo>
                  <a:pt x="141" y="221"/>
                </a:lnTo>
                <a:lnTo>
                  <a:pt x="129" y="226"/>
                </a:lnTo>
                <a:lnTo>
                  <a:pt x="118" y="232"/>
                </a:lnTo>
                <a:lnTo>
                  <a:pt x="106" y="238"/>
                </a:lnTo>
                <a:lnTo>
                  <a:pt x="95" y="242"/>
                </a:lnTo>
                <a:lnTo>
                  <a:pt x="95" y="242"/>
                </a:lnTo>
                <a:lnTo>
                  <a:pt x="99" y="236"/>
                </a:lnTo>
                <a:lnTo>
                  <a:pt x="99" y="236"/>
                </a:lnTo>
                <a:lnTo>
                  <a:pt x="124" y="224"/>
                </a:lnTo>
                <a:lnTo>
                  <a:pt x="147" y="212"/>
                </a:lnTo>
                <a:lnTo>
                  <a:pt x="147" y="212"/>
                </a:lnTo>
                <a:lnTo>
                  <a:pt x="208" y="183"/>
                </a:lnTo>
                <a:lnTo>
                  <a:pt x="208" y="183"/>
                </a:lnTo>
                <a:lnTo>
                  <a:pt x="241" y="169"/>
                </a:lnTo>
                <a:lnTo>
                  <a:pt x="273" y="156"/>
                </a:lnTo>
                <a:lnTo>
                  <a:pt x="340" y="131"/>
                </a:lnTo>
                <a:lnTo>
                  <a:pt x="340" y="131"/>
                </a:lnTo>
                <a:lnTo>
                  <a:pt x="366" y="120"/>
                </a:lnTo>
                <a:lnTo>
                  <a:pt x="366" y="120"/>
                </a:lnTo>
                <a:lnTo>
                  <a:pt x="381" y="113"/>
                </a:lnTo>
                <a:lnTo>
                  <a:pt x="381" y="113"/>
                </a:lnTo>
                <a:lnTo>
                  <a:pt x="382" y="113"/>
                </a:lnTo>
                <a:lnTo>
                  <a:pt x="377" y="115"/>
                </a:lnTo>
                <a:lnTo>
                  <a:pt x="369" y="119"/>
                </a:lnTo>
                <a:lnTo>
                  <a:pt x="369" y="119"/>
                </a:lnTo>
                <a:lnTo>
                  <a:pt x="306" y="147"/>
                </a:lnTo>
                <a:lnTo>
                  <a:pt x="306" y="147"/>
                </a:lnTo>
                <a:lnTo>
                  <a:pt x="243" y="173"/>
                </a:lnTo>
                <a:lnTo>
                  <a:pt x="213" y="186"/>
                </a:lnTo>
                <a:lnTo>
                  <a:pt x="182" y="200"/>
                </a:lnTo>
                <a:lnTo>
                  <a:pt x="182" y="200"/>
                </a:lnTo>
                <a:lnTo>
                  <a:pt x="179" y="202"/>
                </a:lnTo>
                <a:lnTo>
                  <a:pt x="179" y="202"/>
                </a:lnTo>
                <a:lnTo>
                  <a:pt x="165" y="208"/>
                </a:lnTo>
                <a:lnTo>
                  <a:pt x="152" y="215"/>
                </a:lnTo>
                <a:lnTo>
                  <a:pt x="152" y="215"/>
                </a:lnTo>
                <a:lnTo>
                  <a:pt x="149" y="215"/>
                </a:lnTo>
                <a:lnTo>
                  <a:pt x="149" y="215"/>
                </a:lnTo>
                <a:lnTo>
                  <a:pt x="147" y="215"/>
                </a:lnTo>
                <a:lnTo>
                  <a:pt x="145" y="216"/>
                </a:lnTo>
                <a:lnTo>
                  <a:pt x="145" y="216"/>
                </a:lnTo>
                <a:lnTo>
                  <a:pt x="141" y="221"/>
                </a:lnTo>
                <a:lnTo>
                  <a:pt x="141" y="221"/>
                </a:lnTo>
                <a:close/>
                <a:moveTo>
                  <a:pt x="154" y="217"/>
                </a:moveTo>
                <a:lnTo>
                  <a:pt x="154" y="217"/>
                </a:lnTo>
                <a:lnTo>
                  <a:pt x="176" y="206"/>
                </a:lnTo>
                <a:lnTo>
                  <a:pt x="176" y="206"/>
                </a:lnTo>
                <a:lnTo>
                  <a:pt x="179" y="204"/>
                </a:lnTo>
                <a:lnTo>
                  <a:pt x="179" y="204"/>
                </a:lnTo>
                <a:lnTo>
                  <a:pt x="210" y="193"/>
                </a:lnTo>
                <a:lnTo>
                  <a:pt x="240" y="182"/>
                </a:lnTo>
                <a:lnTo>
                  <a:pt x="240" y="182"/>
                </a:lnTo>
                <a:lnTo>
                  <a:pt x="270" y="169"/>
                </a:lnTo>
                <a:lnTo>
                  <a:pt x="287" y="162"/>
                </a:lnTo>
                <a:lnTo>
                  <a:pt x="302" y="156"/>
                </a:lnTo>
                <a:lnTo>
                  <a:pt x="302" y="156"/>
                </a:lnTo>
                <a:lnTo>
                  <a:pt x="333" y="145"/>
                </a:lnTo>
                <a:lnTo>
                  <a:pt x="348" y="139"/>
                </a:lnTo>
                <a:lnTo>
                  <a:pt x="365" y="133"/>
                </a:lnTo>
                <a:lnTo>
                  <a:pt x="365" y="133"/>
                </a:lnTo>
                <a:lnTo>
                  <a:pt x="372" y="130"/>
                </a:lnTo>
                <a:lnTo>
                  <a:pt x="377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7"/>
                </a:lnTo>
                <a:lnTo>
                  <a:pt x="379" y="127"/>
                </a:lnTo>
                <a:lnTo>
                  <a:pt x="377" y="129"/>
                </a:lnTo>
                <a:lnTo>
                  <a:pt x="377" y="129"/>
                </a:lnTo>
                <a:lnTo>
                  <a:pt x="371" y="133"/>
                </a:lnTo>
                <a:lnTo>
                  <a:pt x="365" y="136"/>
                </a:lnTo>
                <a:lnTo>
                  <a:pt x="365" y="136"/>
                </a:lnTo>
                <a:lnTo>
                  <a:pt x="349" y="143"/>
                </a:lnTo>
                <a:lnTo>
                  <a:pt x="334" y="149"/>
                </a:lnTo>
                <a:lnTo>
                  <a:pt x="334" y="149"/>
                </a:lnTo>
                <a:lnTo>
                  <a:pt x="302" y="161"/>
                </a:lnTo>
                <a:lnTo>
                  <a:pt x="269" y="173"/>
                </a:lnTo>
                <a:lnTo>
                  <a:pt x="269" y="173"/>
                </a:lnTo>
                <a:lnTo>
                  <a:pt x="212" y="195"/>
                </a:lnTo>
                <a:lnTo>
                  <a:pt x="183" y="206"/>
                </a:lnTo>
                <a:lnTo>
                  <a:pt x="155" y="220"/>
                </a:lnTo>
                <a:lnTo>
                  <a:pt x="155" y="220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close/>
                <a:moveTo>
                  <a:pt x="167" y="233"/>
                </a:moveTo>
                <a:lnTo>
                  <a:pt x="167" y="233"/>
                </a:lnTo>
                <a:lnTo>
                  <a:pt x="185" y="226"/>
                </a:lnTo>
                <a:lnTo>
                  <a:pt x="205" y="219"/>
                </a:lnTo>
                <a:lnTo>
                  <a:pt x="205" y="219"/>
                </a:lnTo>
                <a:lnTo>
                  <a:pt x="207" y="218"/>
                </a:lnTo>
                <a:lnTo>
                  <a:pt x="207" y="218"/>
                </a:lnTo>
                <a:lnTo>
                  <a:pt x="203" y="223"/>
                </a:lnTo>
                <a:lnTo>
                  <a:pt x="199" y="227"/>
                </a:lnTo>
                <a:lnTo>
                  <a:pt x="193" y="231"/>
                </a:lnTo>
                <a:lnTo>
                  <a:pt x="188" y="233"/>
                </a:lnTo>
                <a:lnTo>
                  <a:pt x="182" y="235"/>
                </a:lnTo>
                <a:lnTo>
                  <a:pt x="177" y="235"/>
                </a:lnTo>
                <a:lnTo>
                  <a:pt x="172" y="234"/>
                </a:lnTo>
                <a:lnTo>
                  <a:pt x="167" y="233"/>
                </a:lnTo>
                <a:lnTo>
                  <a:pt x="167" y="233"/>
                </a:lnTo>
                <a:close/>
                <a:moveTo>
                  <a:pt x="225" y="223"/>
                </a:moveTo>
                <a:lnTo>
                  <a:pt x="225" y="223"/>
                </a:lnTo>
                <a:lnTo>
                  <a:pt x="304" y="196"/>
                </a:lnTo>
                <a:lnTo>
                  <a:pt x="304" y="196"/>
                </a:lnTo>
                <a:lnTo>
                  <a:pt x="323" y="190"/>
                </a:lnTo>
                <a:lnTo>
                  <a:pt x="341" y="183"/>
                </a:lnTo>
                <a:lnTo>
                  <a:pt x="341" y="183"/>
                </a:lnTo>
                <a:lnTo>
                  <a:pt x="363" y="175"/>
                </a:lnTo>
                <a:lnTo>
                  <a:pt x="363" y="175"/>
                </a:lnTo>
                <a:lnTo>
                  <a:pt x="371" y="172"/>
                </a:lnTo>
                <a:lnTo>
                  <a:pt x="373" y="172"/>
                </a:lnTo>
                <a:lnTo>
                  <a:pt x="370" y="174"/>
                </a:lnTo>
                <a:lnTo>
                  <a:pt x="370" y="174"/>
                </a:lnTo>
                <a:lnTo>
                  <a:pt x="347" y="184"/>
                </a:lnTo>
                <a:lnTo>
                  <a:pt x="325" y="193"/>
                </a:lnTo>
                <a:lnTo>
                  <a:pt x="281" y="212"/>
                </a:lnTo>
                <a:lnTo>
                  <a:pt x="281" y="212"/>
                </a:lnTo>
                <a:lnTo>
                  <a:pt x="279" y="212"/>
                </a:lnTo>
                <a:lnTo>
                  <a:pt x="278" y="213"/>
                </a:lnTo>
                <a:lnTo>
                  <a:pt x="278" y="213"/>
                </a:lnTo>
                <a:lnTo>
                  <a:pt x="256" y="222"/>
                </a:lnTo>
                <a:lnTo>
                  <a:pt x="236" y="233"/>
                </a:lnTo>
                <a:lnTo>
                  <a:pt x="236" y="233"/>
                </a:lnTo>
                <a:lnTo>
                  <a:pt x="230" y="228"/>
                </a:lnTo>
                <a:lnTo>
                  <a:pt x="225" y="223"/>
                </a:lnTo>
                <a:lnTo>
                  <a:pt x="225" y="223"/>
                </a:lnTo>
                <a:close/>
                <a:moveTo>
                  <a:pt x="334" y="204"/>
                </a:moveTo>
                <a:lnTo>
                  <a:pt x="334" y="204"/>
                </a:lnTo>
                <a:lnTo>
                  <a:pt x="330" y="201"/>
                </a:lnTo>
                <a:lnTo>
                  <a:pt x="330" y="201"/>
                </a:lnTo>
                <a:lnTo>
                  <a:pt x="331" y="201"/>
                </a:lnTo>
                <a:lnTo>
                  <a:pt x="331" y="201"/>
                </a:lnTo>
                <a:lnTo>
                  <a:pt x="357" y="191"/>
                </a:lnTo>
                <a:lnTo>
                  <a:pt x="357" y="191"/>
                </a:lnTo>
                <a:lnTo>
                  <a:pt x="366" y="186"/>
                </a:lnTo>
                <a:lnTo>
                  <a:pt x="366" y="186"/>
                </a:lnTo>
                <a:lnTo>
                  <a:pt x="370" y="185"/>
                </a:lnTo>
                <a:lnTo>
                  <a:pt x="371" y="185"/>
                </a:lnTo>
                <a:lnTo>
                  <a:pt x="370" y="186"/>
                </a:lnTo>
                <a:lnTo>
                  <a:pt x="364" y="190"/>
                </a:lnTo>
                <a:lnTo>
                  <a:pt x="364" y="190"/>
                </a:lnTo>
                <a:lnTo>
                  <a:pt x="357" y="194"/>
                </a:lnTo>
                <a:lnTo>
                  <a:pt x="348" y="196"/>
                </a:lnTo>
                <a:lnTo>
                  <a:pt x="340" y="199"/>
                </a:lnTo>
                <a:lnTo>
                  <a:pt x="337" y="201"/>
                </a:lnTo>
                <a:lnTo>
                  <a:pt x="334" y="204"/>
                </a:lnTo>
                <a:lnTo>
                  <a:pt x="334" y="204"/>
                </a:lnTo>
                <a:close/>
                <a:moveTo>
                  <a:pt x="372" y="182"/>
                </a:moveTo>
                <a:lnTo>
                  <a:pt x="372" y="182"/>
                </a:lnTo>
                <a:lnTo>
                  <a:pt x="363" y="185"/>
                </a:lnTo>
                <a:lnTo>
                  <a:pt x="353" y="190"/>
                </a:lnTo>
                <a:lnTo>
                  <a:pt x="353" y="190"/>
                </a:lnTo>
                <a:lnTo>
                  <a:pt x="330" y="199"/>
                </a:lnTo>
                <a:lnTo>
                  <a:pt x="330" y="199"/>
                </a:lnTo>
                <a:lnTo>
                  <a:pt x="329" y="200"/>
                </a:lnTo>
                <a:lnTo>
                  <a:pt x="329" y="201"/>
                </a:lnTo>
                <a:lnTo>
                  <a:pt x="329" y="201"/>
                </a:lnTo>
                <a:lnTo>
                  <a:pt x="328" y="199"/>
                </a:lnTo>
                <a:lnTo>
                  <a:pt x="328" y="199"/>
                </a:lnTo>
                <a:lnTo>
                  <a:pt x="325" y="198"/>
                </a:lnTo>
                <a:lnTo>
                  <a:pt x="323" y="198"/>
                </a:lnTo>
                <a:lnTo>
                  <a:pt x="323" y="198"/>
                </a:lnTo>
                <a:lnTo>
                  <a:pt x="321" y="198"/>
                </a:lnTo>
                <a:lnTo>
                  <a:pt x="320" y="200"/>
                </a:lnTo>
                <a:lnTo>
                  <a:pt x="320" y="200"/>
                </a:lnTo>
                <a:lnTo>
                  <a:pt x="316" y="200"/>
                </a:lnTo>
                <a:lnTo>
                  <a:pt x="316" y="200"/>
                </a:lnTo>
                <a:lnTo>
                  <a:pt x="329" y="195"/>
                </a:lnTo>
                <a:lnTo>
                  <a:pt x="329" y="195"/>
                </a:lnTo>
                <a:lnTo>
                  <a:pt x="362" y="180"/>
                </a:lnTo>
                <a:lnTo>
                  <a:pt x="362" y="180"/>
                </a:lnTo>
                <a:lnTo>
                  <a:pt x="370" y="176"/>
                </a:lnTo>
                <a:lnTo>
                  <a:pt x="374" y="174"/>
                </a:lnTo>
                <a:lnTo>
                  <a:pt x="377" y="172"/>
                </a:lnTo>
                <a:lnTo>
                  <a:pt x="377" y="172"/>
                </a:lnTo>
                <a:lnTo>
                  <a:pt x="376" y="177"/>
                </a:lnTo>
                <a:lnTo>
                  <a:pt x="374" y="183"/>
                </a:lnTo>
                <a:lnTo>
                  <a:pt x="374" y="183"/>
                </a:lnTo>
                <a:lnTo>
                  <a:pt x="373" y="182"/>
                </a:lnTo>
                <a:lnTo>
                  <a:pt x="372" y="182"/>
                </a:lnTo>
                <a:lnTo>
                  <a:pt x="372" y="182"/>
                </a:lnTo>
                <a:close/>
                <a:moveTo>
                  <a:pt x="294" y="218"/>
                </a:moveTo>
                <a:lnTo>
                  <a:pt x="294" y="218"/>
                </a:lnTo>
                <a:lnTo>
                  <a:pt x="290" y="217"/>
                </a:lnTo>
                <a:lnTo>
                  <a:pt x="287" y="215"/>
                </a:lnTo>
                <a:lnTo>
                  <a:pt x="287" y="215"/>
                </a:lnTo>
                <a:lnTo>
                  <a:pt x="295" y="212"/>
                </a:lnTo>
                <a:lnTo>
                  <a:pt x="295" y="212"/>
                </a:lnTo>
                <a:lnTo>
                  <a:pt x="311" y="204"/>
                </a:lnTo>
                <a:lnTo>
                  <a:pt x="311" y="204"/>
                </a:lnTo>
                <a:lnTo>
                  <a:pt x="314" y="203"/>
                </a:lnTo>
                <a:lnTo>
                  <a:pt x="316" y="203"/>
                </a:lnTo>
                <a:lnTo>
                  <a:pt x="317" y="204"/>
                </a:lnTo>
                <a:lnTo>
                  <a:pt x="316" y="204"/>
                </a:lnTo>
                <a:lnTo>
                  <a:pt x="314" y="206"/>
                </a:lnTo>
                <a:lnTo>
                  <a:pt x="314" y="206"/>
                </a:lnTo>
                <a:lnTo>
                  <a:pt x="303" y="212"/>
                </a:lnTo>
                <a:lnTo>
                  <a:pt x="299" y="214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close/>
                <a:moveTo>
                  <a:pt x="304" y="214"/>
                </a:moveTo>
                <a:lnTo>
                  <a:pt x="304" y="214"/>
                </a:lnTo>
                <a:lnTo>
                  <a:pt x="312" y="210"/>
                </a:lnTo>
                <a:lnTo>
                  <a:pt x="319" y="205"/>
                </a:lnTo>
                <a:lnTo>
                  <a:pt x="319" y="205"/>
                </a:lnTo>
                <a:lnTo>
                  <a:pt x="320" y="208"/>
                </a:lnTo>
                <a:lnTo>
                  <a:pt x="319" y="212"/>
                </a:lnTo>
                <a:lnTo>
                  <a:pt x="319" y="212"/>
                </a:lnTo>
                <a:lnTo>
                  <a:pt x="308" y="215"/>
                </a:lnTo>
                <a:lnTo>
                  <a:pt x="308" y="215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4" y="214"/>
                </a:lnTo>
                <a:lnTo>
                  <a:pt x="304" y="214"/>
                </a:lnTo>
                <a:close/>
                <a:moveTo>
                  <a:pt x="248" y="237"/>
                </a:moveTo>
                <a:lnTo>
                  <a:pt x="248" y="237"/>
                </a:lnTo>
                <a:lnTo>
                  <a:pt x="243" y="236"/>
                </a:lnTo>
                <a:lnTo>
                  <a:pt x="239" y="235"/>
                </a:lnTo>
                <a:lnTo>
                  <a:pt x="239" y="235"/>
                </a:lnTo>
                <a:lnTo>
                  <a:pt x="272" y="221"/>
                </a:lnTo>
                <a:lnTo>
                  <a:pt x="272" y="221"/>
                </a:lnTo>
                <a:lnTo>
                  <a:pt x="267" y="227"/>
                </a:lnTo>
                <a:lnTo>
                  <a:pt x="261" y="231"/>
                </a:lnTo>
                <a:lnTo>
                  <a:pt x="255" y="235"/>
                </a:lnTo>
                <a:lnTo>
                  <a:pt x="248" y="237"/>
                </a:lnTo>
                <a:lnTo>
                  <a:pt x="248" y="237"/>
                </a:lnTo>
                <a:close/>
                <a:moveTo>
                  <a:pt x="298" y="219"/>
                </a:moveTo>
                <a:lnTo>
                  <a:pt x="298" y="219"/>
                </a:lnTo>
                <a:lnTo>
                  <a:pt x="318" y="214"/>
                </a:lnTo>
                <a:lnTo>
                  <a:pt x="318" y="214"/>
                </a:lnTo>
                <a:lnTo>
                  <a:pt x="315" y="217"/>
                </a:lnTo>
                <a:lnTo>
                  <a:pt x="310" y="219"/>
                </a:lnTo>
                <a:lnTo>
                  <a:pt x="304" y="220"/>
                </a:lnTo>
                <a:lnTo>
                  <a:pt x="298" y="219"/>
                </a:lnTo>
                <a:lnTo>
                  <a:pt x="298" y="219"/>
                </a:lnTo>
                <a:close/>
                <a:moveTo>
                  <a:pt x="342" y="206"/>
                </a:moveTo>
                <a:lnTo>
                  <a:pt x="342" y="206"/>
                </a:lnTo>
                <a:lnTo>
                  <a:pt x="355" y="202"/>
                </a:lnTo>
                <a:lnTo>
                  <a:pt x="355" y="202"/>
                </a:lnTo>
                <a:lnTo>
                  <a:pt x="349" y="205"/>
                </a:lnTo>
                <a:lnTo>
                  <a:pt x="342" y="206"/>
                </a:lnTo>
                <a:lnTo>
                  <a:pt x="342" y="206"/>
                </a:lnTo>
                <a:close/>
                <a:moveTo>
                  <a:pt x="360" y="199"/>
                </a:moveTo>
                <a:lnTo>
                  <a:pt x="360" y="199"/>
                </a:lnTo>
                <a:lnTo>
                  <a:pt x="360" y="199"/>
                </a:lnTo>
                <a:lnTo>
                  <a:pt x="360" y="199"/>
                </a:lnTo>
                <a:lnTo>
                  <a:pt x="353" y="200"/>
                </a:lnTo>
                <a:lnTo>
                  <a:pt x="348" y="202"/>
                </a:lnTo>
                <a:lnTo>
                  <a:pt x="342" y="204"/>
                </a:lnTo>
                <a:lnTo>
                  <a:pt x="336" y="204"/>
                </a:lnTo>
                <a:lnTo>
                  <a:pt x="336" y="204"/>
                </a:lnTo>
                <a:lnTo>
                  <a:pt x="340" y="202"/>
                </a:lnTo>
                <a:lnTo>
                  <a:pt x="344" y="200"/>
                </a:lnTo>
                <a:lnTo>
                  <a:pt x="353" y="197"/>
                </a:lnTo>
                <a:lnTo>
                  <a:pt x="363" y="193"/>
                </a:lnTo>
                <a:lnTo>
                  <a:pt x="367" y="191"/>
                </a:lnTo>
                <a:lnTo>
                  <a:pt x="370" y="188"/>
                </a:lnTo>
                <a:lnTo>
                  <a:pt x="370" y="188"/>
                </a:lnTo>
                <a:lnTo>
                  <a:pt x="366" y="194"/>
                </a:lnTo>
                <a:lnTo>
                  <a:pt x="360" y="199"/>
                </a:lnTo>
                <a:lnTo>
                  <a:pt x="360" y="199"/>
                </a:lnTo>
                <a:close/>
                <a:moveTo>
                  <a:pt x="378" y="168"/>
                </a:moveTo>
                <a:lnTo>
                  <a:pt x="378" y="168"/>
                </a:lnTo>
                <a:lnTo>
                  <a:pt x="335" y="183"/>
                </a:lnTo>
                <a:lnTo>
                  <a:pt x="293" y="198"/>
                </a:lnTo>
                <a:lnTo>
                  <a:pt x="293" y="198"/>
                </a:lnTo>
                <a:lnTo>
                  <a:pt x="260" y="208"/>
                </a:lnTo>
                <a:lnTo>
                  <a:pt x="260" y="208"/>
                </a:lnTo>
                <a:lnTo>
                  <a:pt x="287" y="197"/>
                </a:lnTo>
                <a:lnTo>
                  <a:pt x="313" y="185"/>
                </a:lnTo>
                <a:lnTo>
                  <a:pt x="313" y="185"/>
                </a:lnTo>
                <a:lnTo>
                  <a:pt x="328" y="179"/>
                </a:lnTo>
                <a:lnTo>
                  <a:pt x="345" y="173"/>
                </a:lnTo>
                <a:lnTo>
                  <a:pt x="353" y="170"/>
                </a:lnTo>
                <a:lnTo>
                  <a:pt x="362" y="166"/>
                </a:lnTo>
                <a:lnTo>
                  <a:pt x="369" y="162"/>
                </a:lnTo>
                <a:lnTo>
                  <a:pt x="376" y="157"/>
                </a:lnTo>
                <a:lnTo>
                  <a:pt x="376" y="157"/>
                </a:lnTo>
                <a:lnTo>
                  <a:pt x="377" y="162"/>
                </a:lnTo>
                <a:lnTo>
                  <a:pt x="378" y="168"/>
                </a:lnTo>
                <a:lnTo>
                  <a:pt x="378" y="168"/>
                </a:lnTo>
                <a:close/>
                <a:moveTo>
                  <a:pt x="381" y="100"/>
                </a:moveTo>
                <a:lnTo>
                  <a:pt x="381" y="100"/>
                </a:lnTo>
                <a:lnTo>
                  <a:pt x="345" y="115"/>
                </a:lnTo>
                <a:lnTo>
                  <a:pt x="309" y="130"/>
                </a:lnTo>
                <a:lnTo>
                  <a:pt x="272" y="144"/>
                </a:lnTo>
                <a:lnTo>
                  <a:pt x="237" y="158"/>
                </a:lnTo>
                <a:lnTo>
                  <a:pt x="237" y="158"/>
                </a:lnTo>
                <a:lnTo>
                  <a:pt x="187" y="180"/>
                </a:lnTo>
                <a:lnTo>
                  <a:pt x="187" y="180"/>
                </a:lnTo>
                <a:lnTo>
                  <a:pt x="243" y="154"/>
                </a:lnTo>
                <a:lnTo>
                  <a:pt x="243" y="154"/>
                </a:lnTo>
                <a:lnTo>
                  <a:pt x="276" y="140"/>
                </a:lnTo>
                <a:lnTo>
                  <a:pt x="308" y="124"/>
                </a:lnTo>
                <a:lnTo>
                  <a:pt x="340" y="108"/>
                </a:lnTo>
                <a:lnTo>
                  <a:pt x="355" y="99"/>
                </a:lnTo>
                <a:lnTo>
                  <a:pt x="371" y="89"/>
                </a:lnTo>
                <a:lnTo>
                  <a:pt x="371" y="89"/>
                </a:lnTo>
                <a:lnTo>
                  <a:pt x="376" y="94"/>
                </a:lnTo>
                <a:lnTo>
                  <a:pt x="381" y="100"/>
                </a:lnTo>
                <a:lnTo>
                  <a:pt x="381" y="100"/>
                </a:lnTo>
                <a:close/>
                <a:moveTo>
                  <a:pt x="368" y="88"/>
                </a:moveTo>
                <a:lnTo>
                  <a:pt x="368" y="88"/>
                </a:lnTo>
                <a:lnTo>
                  <a:pt x="352" y="95"/>
                </a:lnTo>
                <a:lnTo>
                  <a:pt x="337" y="103"/>
                </a:lnTo>
                <a:lnTo>
                  <a:pt x="308" y="118"/>
                </a:lnTo>
                <a:lnTo>
                  <a:pt x="308" y="118"/>
                </a:lnTo>
                <a:lnTo>
                  <a:pt x="272" y="135"/>
                </a:lnTo>
                <a:lnTo>
                  <a:pt x="236" y="151"/>
                </a:lnTo>
                <a:lnTo>
                  <a:pt x="236" y="151"/>
                </a:lnTo>
                <a:lnTo>
                  <a:pt x="220" y="157"/>
                </a:lnTo>
                <a:lnTo>
                  <a:pt x="220" y="157"/>
                </a:lnTo>
                <a:lnTo>
                  <a:pt x="230" y="153"/>
                </a:lnTo>
                <a:lnTo>
                  <a:pt x="230" y="153"/>
                </a:lnTo>
                <a:lnTo>
                  <a:pt x="261" y="139"/>
                </a:lnTo>
                <a:lnTo>
                  <a:pt x="293" y="123"/>
                </a:lnTo>
                <a:lnTo>
                  <a:pt x="293" y="123"/>
                </a:lnTo>
                <a:lnTo>
                  <a:pt x="309" y="115"/>
                </a:lnTo>
                <a:lnTo>
                  <a:pt x="324" y="106"/>
                </a:lnTo>
                <a:lnTo>
                  <a:pt x="352" y="86"/>
                </a:lnTo>
                <a:lnTo>
                  <a:pt x="352" y="86"/>
                </a:lnTo>
                <a:lnTo>
                  <a:pt x="361" y="86"/>
                </a:lnTo>
                <a:lnTo>
                  <a:pt x="368" y="88"/>
                </a:lnTo>
                <a:lnTo>
                  <a:pt x="368" y="88"/>
                </a:lnTo>
                <a:close/>
                <a:moveTo>
                  <a:pt x="343" y="74"/>
                </a:moveTo>
                <a:lnTo>
                  <a:pt x="343" y="74"/>
                </a:lnTo>
                <a:lnTo>
                  <a:pt x="342" y="74"/>
                </a:lnTo>
                <a:lnTo>
                  <a:pt x="342" y="74"/>
                </a:lnTo>
                <a:lnTo>
                  <a:pt x="324" y="81"/>
                </a:lnTo>
                <a:lnTo>
                  <a:pt x="306" y="89"/>
                </a:lnTo>
                <a:lnTo>
                  <a:pt x="289" y="97"/>
                </a:lnTo>
                <a:lnTo>
                  <a:pt x="270" y="105"/>
                </a:lnTo>
                <a:lnTo>
                  <a:pt x="270" y="105"/>
                </a:lnTo>
                <a:lnTo>
                  <a:pt x="233" y="121"/>
                </a:lnTo>
                <a:lnTo>
                  <a:pt x="197" y="138"/>
                </a:lnTo>
                <a:lnTo>
                  <a:pt x="197" y="138"/>
                </a:lnTo>
                <a:lnTo>
                  <a:pt x="157" y="158"/>
                </a:lnTo>
                <a:lnTo>
                  <a:pt x="118" y="178"/>
                </a:lnTo>
                <a:lnTo>
                  <a:pt x="118" y="178"/>
                </a:lnTo>
                <a:lnTo>
                  <a:pt x="101" y="185"/>
                </a:lnTo>
                <a:lnTo>
                  <a:pt x="85" y="192"/>
                </a:lnTo>
                <a:lnTo>
                  <a:pt x="69" y="200"/>
                </a:lnTo>
                <a:lnTo>
                  <a:pt x="62" y="204"/>
                </a:lnTo>
                <a:lnTo>
                  <a:pt x="55" y="210"/>
                </a:lnTo>
                <a:lnTo>
                  <a:pt x="55" y="210"/>
                </a:lnTo>
                <a:lnTo>
                  <a:pt x="50" y="208"/>
                </a:lnTo>
                <a:lnTo>
                  <a:pt x="50" y="208"/>
                </a:lnTo>
                <a:lnTo>
                  <a:pt x="66" y="196"/>
                </a:lnTo>
                <a:lnTo>
                  <a:pt x="83" y="186"/>
                </a:lnTo>
                <a:lnTo>
                  <a:pt x="119" y="166"/>
                </a:lnTo>
                <a:lnTo>
                  <a:pt x="155" y="148"/>
                </a:lnTo>
                <a:lnTo>
                  <a:pt x="191" y="130"/>
                </a:lnTo>
                <a:lnTo>
                  <a:pt x="191" y="130"/>
                </a:lnTo>
                <a:lnTo>
                  <a:pt x="234" y="108"/>
                </a:lnTo>
                <a:lnTo>
                  <a:pt x="277" y="88"/>
                </a:lnTo>
                <a:lnTo>
                  <a:pt x="277" y="88"/>
                </a:lnTo>
                <a:lnTo>
                  <a:pt x="294" y="81"/>
                </a:lnTo>
                <a:lnTo>
                  <a:pt x="311" y="73"/>
                </a:lnTo>
                <a:lnTo>
                  <a:pt x="327" y="64"/>
                </a:lnTo>
                <a:lnTo>
                  <a:pt x="335" y="59"/>
                </a:lnTo>
                <a:lnTo>
                  <a:pt x="342" y="53"/>
                </a:lnTo>
                <a:lnTo>
                  <a:pt x="342" y="53"/>
                </a:lnTo>
                <a:lnTo>
                  <a:pt x="343" y="58"/>
                </a:lnTo>
                <a:lnTo>
                  <a:pt x="344" y="63"/>
                </a:lnTo>
                <a:lnTo>
                  <a:pt x="343" y="69"/>
                </a:lnTo>
                <a:lnTo>
                  <a:pt x="343" y="74"/>
                </a:lnTo>
                <a:lnTo>
                  <a:pt x="343" y="74"/>
                </a:lnTo>
                <a:close/>
                <a:moveTo>
                  <a:pt x="341" y="50"/>
                </a:moveTo>
                <a:lnTo>
                  <a:pt x="341" y="50"/>
                </a:lnTo>
                <a:lnTo>
                  <a:pt x="336" y="52"/>
                </a:lnTo>
                <a:lnTo>
                  <a:pt x="332" y="55"/>
                </a:lnTo>
                <a:lnTo>
                  <a:pt x="324" y="60"/>
                </a:lnTo>
                <a:lnTo>
                  <a:pt x="324" y="60"/>
                </a:lnTo>
                <a:lnTo>
                  <a:pt x="311" y="67"/>
                </a:lnTo>
                <a:lnTo>
                  <a:pt x="297" y="74"/>
                </a:lnTo>
                <a:lnTo>
                  <a:pt x="297" y="74"/>
                </a:lnTo>
                <a:lnTo>
                  <a:pt x="282" y="81"/>
                </a:lnTo>
                <a:lnTo>
                  <a:pt x="266" y="87"/>
                </a:lnTo>
                <a:lnTo>
                  <a:pt x="237" y="100"/>
                </a:lnTo>
                <a:lnTo>
                  <a:pt x="237" y="100"/>
                </a:lnTo>
                <a:lnTo>
                  <a:pt x="176" y="130"/>
                </a:lnTo>
                <a:lnTo>
                  <a:pt x="117" y="158"/>
                </a:lnTo>
                <a:lnTo>
                  <a:pt x="117" y="158"/>
                </a:lnTo>
                <a:lnTo>
                  <a:pt x="90" y="171"/>
                </a:lnTo>
                <a:lnTo>
                  <a:pt x="65" y="184"/>
                </a:lnTo>
                <a:lnTo>
                  <a:pt x="65" y="184"/>
                </a:lnTo>
                <a:lnTo>
                  <a:pt x="92" y="168"/>
                </a:lnTo>
                <a:lnTo>
                  <a:pt x="120" y="153"/>
                </a:lnTo>
                <a:lnTo>
                  <a:pt x="174" y="123"/>
                </a:lnTo>
                <a:lnTo>
                  <a:pt x="174" y="123"/>
                </a:lnTo>
                <a:lnTo>
                  <a:pt x="233" y="93"/>
                </a:lnTo>
                <a:lnTo>
                  <a:pt x="263" y="78"/>
                </a:lnTo>
                <a:lnTo>
                  <a:pt x="293" y="63"/>
                </a:lnTo>
                <a:lnTo>
                  <a:pt x="293" y="63"/>
                </a:lnTo>
                <a:lnTo>
                  <a:pt x="303" y="57"/>
                </a:lnTo>
                <a:lnTo>
                  <a:pt x="312" y="51"/>
                </a:lnTo>
                <a:lnTo>
                  <a:pt x="312" y="51"/>
                </a:lnTo>
                <a:lnTo>
                  <a:pt x="319" y="44"/>
                </a:lnTo>
                <a:lnTo>
                  <a:pt x="319" y="44"/>
                </a:lnTo>
                <a:lnTo>
                  <a:pt x="322" y="42"/>
                </a:lnTo>
                <a:lnTo>
                  <a:pt x="324" y="40"/>
                </a:lnTo>
                <a:lnTo>
                  <a:pt x="324" y="40"/>
                </a:lnTo>
                <a:lnTo>
                  <a:pt x="331" y="37"/>
                </a:lnTo>
                <a:lnTo>
                  <a:pt x="331" y="37"/>
                </a:lnTo>
                <a:lnTo>
                  <a:pt x="336" y="41"/>
                </a:lnTo>
                <a:lnTo>
                  <a:pt x="336" y="41"/>
                </a:lnTo>
                <a:lnTo>
                  <a:pt x="339" y="45"/>
                </a:lnTo>
                <a:lnTo>
                  <a:pt x="341" y="50"/>
                </a:lnTo>
                <a:lnTo>
                  <a:pt x="341" y="50"/>
                </a:lnTo>
                <a:close/>
                <a:moveTo>
                  <a:pt x="328" y="36"/>
                </a:moveTo>
                <a:lnTo>
                  <a:pt x="328" y="36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19" y="40"/>
                </a:lnTo>
                <a:lnTo>
                  <a:pt x="313" y="45"/>
                </a:lnTo>
                <a:lnTo>
                  <a:pt x="313" y="45"/>
                </a:lnTo>
                <a:lnTo>
                  <a:pt x="299" y="54"/>
                </a:lnTo>
                <a:lnTo>
                  <a:pt x="285" y="61"/>
                </a:lnTo>
                <a:lnTo>
                  <a:pt x="256" y="75"/>
                </a:lnTo>
                <a:lnTo>
                  <a:pt x="256" y="75"/>
                </a:lnTo>
                <a:lnTo>
                  <a:pt x="199" y="103"/>
                </a:lnTo>
                <a:lnTo>
                  <a:pt x="169" y="117"/>
                </a:lnTo>
                <a:lnTo>
                  <a:pt x="141" y="132"/>
                </a:lnTo>
                <a:lnTo>
                  <a:pt x="141" y="132"/>
                </a:lnTo>
                <a:lnTo>
                  <a:pt x="112" y="148"/>
                </a:lnTo>
                <a:lnTo>
                  <a:pt x="83" y="164"/>
                </a:lnTo>
                <a:lnTo>
                  <a:pt x="83" y="164"/>
                </a:lnTo>
                <a:lnTo>
                  <a:pt x="63" y="175"/>
                </a:lnTo>
                <a:lnTo>
                  <a:pt x="63" y="175"/>
                </a:lnTo>
                <a:lnTo>
                  <a:pt x="87" y="159"/>
                </a:lnTo>
                <a:lnTo>
                  <a:pt x="112" y="143"/>
                </a:lnTo>
                <a:lnTo>
                  <a:pt x="138" y="127"/>
                </a:lnTo>
                <a:lnTo>
                  <a:pt x="163" y="113"/>
                </a:lnTo>
                <a:lnTo>
                  <a:pt x="215" y="86"/>
                </a:lnTo>
                <a:lnTo>
                  <a:pt x="266" y="57"/>
                </a:lnTo>
                <a:lnTo>
                  <a:pt x="266" y="57"/>
                </a:lnTo>
                <a:lnTo>
                  <a:pt x="280" y="49"/>
                </a:lnTo>
                <a:lnTo>
                  <a:pt x="280" y="49"/>
                </a:lnTo>
                <a:lnTo>
                  <a:pt x="283" y="45"/>
                </a:lnTo>
                <a:lnTo>
                  <a:pt x="283" y="45"/>
                </a:lnTo>
                <a:lnTo>
                  <a:pt x="284" y="45"/>
                </a:lnTo>
                <a:lnTo>
                  <a:pt x="284" y="45"/>
                </a:lnTo>
                <a:lnTo>
                  <a:pt x="287" y="46"/>
                </a:lnTo>
                <a:lnTo>
                  <a:pt x="288" y="46"/>
                </a:lnTo>
                <a:lnTo>
                  <a:pt x="290" y="45"/>
                </a:lnTo>
                <a:lnTo>
                  <a:pt x="290" y="45"/>
                </a:lnTo>
                <a:lnTo>
                  <a:pt x="299" y="39"/>
                </a:lnTo>
                <a:lnTo>
                  <a:pt x="303" y="37"/>
                </a:lnTo>
                <a:lnTo>
                  <a:pt x="308" y="35"/>
                </a:lnTo>
                <a:lnTo>
                  <a:pt x="313" y="34"/>
                </a:lnTo>
                <a:lnTo>
                  <a:pt x="318" y="33"/>
                </a:lnTo>
                <a:lnTo>
                  <a:pt x="323" y="34"/>
                </a:lnTo>
                <a:lnTo>
                  <a:pt x="328" y="36"/>
                </a:lnTo>
                <a:lnTo>
                  <a:pt x="328" y="36"/>
                </a:lnTo>
                <a:close/>
                <a:moveTo>
                  <a:pt x="255" y="12"/>
                </a:moveTo>
                <a:lnTo>
                  <a:pt x="255" y="12"/>
                </a:lnTo>
                <a:lnTo>
                  <a:pt x="246" y="16"/>
                </a:lnTo>
                <a:lnTo>
                  <a:pt x="237" y="21"/>
                </a:lnTo>
                <a:lnTo>
                  <a:pt x="220" y="32"/>
                </a:lnTo>
                <a:lnTo>
                  <a:pt x="220" y="32"/>
                </a:lnTo>
                <a:lnTo>
                  <a:pt x="223" y="27"/>
                </a:lnTo>
                <a:lnTo>
                  <a:pt x="226" y="23"/>
                </a:lnTo>
                <a:lnTo>
                  <a:pt x="230" y="20"/>
                </a:lnTo>
                <a:lnTo>
                  <a:pt x="235" y="17"/>
                </a:lnTo>
                <a:lnTo>
                  <a:pt x="240" y="15"/>
                </a:lnTo>
                <a:lnTo>
                  <a:pt x="245" y="13"/>
                </a:lnTo>
                <a:lnTo>
                  <a:pt x="250" y="12"/>
                </a:lnTo>
                <a:lnTo>
                  <a:pt x="255" y="12"/>
                </a:lnTo>
                <a:lnTo>
                  <a:pt x="255" y="12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187" y="54"/>
                </a:lnTo>
                <a:lnTo>
                  <a:pt x="161" y="70"/>
                </a:lnTo>
                <a:lnTo>
                  <a:pt x="161" y="70"/>
                </a:lnTo>
                <a:lnTo>
                  <a:pt x="133" y="86"/>
                </a:lnTo>
                <a:lnTo>
                  <a:pt x="103" y="101"/>
                </a:lnTo>
                <a:lnTo>
                  <a:pt x="75" y="116"/>
                </a:lnTo>
                <a:lnTo>
                  <a:pt x="47" y="132"/>
                </a:lnTo>
                <a:lnTo>
                  <a:pt x="47" y="132"/>
                </a:lnTo>
                <a:lnTo>
                  <a:pt x="35" y="140"/>
                </a:lnTo>
                <a:lnTo>
                  <a:pt x="27" y="144"/>
                </a:lnTo>
                <a:lnTo>
                  <a:pt x="21" y="146"/>
                </a:lnTo>
                <a:lnTo>
                  <a:pt x="21" y="146"/>
                </a:lnTo>
                <a:lnTo>
                  <a:pt x="27" y="143"/>
                </a:lnTo>
                <a:lnTo>
                  <a:pt x="34" y="139"/>
                </a:lnTo>
                <a:lnTo>
                  <a:pt x="45" y="130"/>
                </a:lnTo>
                <a:lnTo>
                  <a:pt x="45" y="130"/>
                </a:lnTo>
                <a:lnTo>
                  <a:pt x="58" y="119"/>
                </a:lnTo>
                <a:lnTo>
                  <a:pt x="71" y="111"/>
                </a:lnTo>
                <a:lnTo>
                  <a:pt x="99" y="95"/>
                </a:lnTo>
                <a:lnTo>
                  <a:pt x="99" y="95"/>
                </a:lnTo>
                <a:lnTo>
                  <a:pt x="129" y="79"/>
                </a:lnTo>
                <a:lnTo>
                  <a:pt x="157" y="63"/>
                </a:lnTo>
                <a:lnTo>
                  <a:pt x="157" y="63"/>
                </a:lnTo>
                <a:lnTo>
                  <a:pt x="168" y="56"/>
                </a:lnTo>
                <a:lnTo>
                  <a:pt x="179" y="49"/>
                </a:lnTo>
                <a:lnTo>
                  <a:pt x="201" y="34"/>
                </a:lnTo>
                <a:lnTo>
                  <a:pt x="201" y="34"/>
                </a:lnTo>
                <a:lnTo>
                  <a:pt x="203" y="33"/>
                </a:lnTo>
                <a:lnTo>
                  <a:pt x="204" y="32"/>
                </a:lnTo>
                <a:lnTo>
                  <a:pt x="204" y="32"/>
                </a:lnTo>
                <a:lnTo>
                  <a:pt x="208" y="30"/>
                </a:lnTo>
                <a:lnTo>
                  <a:pt x="208" y="30"/>
                </a:lnTo>
                <a:lnTo>
                  <a:pt x="209" y="34"/>
                </a:lnTo>
                <a:lnTo>
                  <a:pt x="209" y="34"/>
                </a:lnTo>
                <a:lnTo>
                  <a:pt x="211" y="36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73" y="11"/>
                </a:moveTo>
                <a:lnTo>
                  <a:pt x="173" y="11"/>
                </a:lnTo>
                <a:lnTo>
                  <a:pt x="179" y="9"/>
                </a:lnTo>
                <a:lnTo>
                  <a:pt x="184" y="8"/>
                </a:lnTo>
                <a:lnTo>
                  <a:pt x="184" y="8"/>
                </a:lnTo>
                <a:lnTo>
                  <a:pt x="174" y="15"/>
                </a:lnTo>
                <a:lnTo>
                  <a:pt x="163" y="22"/>
                </a:lnTo>
                <a:lnTo>
                  <a:pt x="163" y="22"/>
                </a:lnTo>
                <a:lnTo>
                  <a:pt x="159" y="25"/>
                </a:lnTo>
                <a:lnTo>
                  <a:pt x="159" y="25"/>
                </a:lnTo>
                <a:lnTo>
                  <a:pt x="162" y="21"/>
                </a:lnTo>
                <a:lnTo>
                  <a:pt x="165" y="17"/>
                </a:lnTo>
                <a:lnTo>
                  <a:pt x="169" y="14"/>
                </a:lnTo>
                <a:lnTo>
                  <a:pt x="173" y="11"/>
                </a:lnTo>
                <a:lnTo>
                  <a:pt x="173" y="11"/>
                </a:lnTo>
                <a:close/>
                <a:moveTo>
                  <a:pt x="140" y="36"/>
                </a:moveTo>
                <a:lnTo>
                  <a:pt x="140" y="36"/>
                </a:lnTo>
                <a:lnTo>
                  <a:pt x="133" y="40"/>
                </a:lnTo>
                <a:lnTo>
                  <a:pt x="133" y="40"/>
                </a:lnTo>
                <a:lnTo>
                  <a:pt x="121" y="45"/>
                </a:lnTo>
                <a:lnTo>
                  <a:pt x="108" y="51"/>
                </a:lnTo>
                <a:lnTo>
                  <a:pt x="96" y="57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105" y="46"/>
                </a:lnTo>
                <a:lnTo>
                  <a:pt x="127" y="28"/>
                </a:lnTo>
                <a:lnTo>
                  <a:pt x="127" y="28"/>
                </a:lnTo>
                <a:lnTo>
                  <a:pt x="127" y="27"/>
                </a:lnTo>
                <a:lnTo>
                  <a:pt x="126" y="27"/>
                </a:lnTo>
                <a:lnTo>
                  <a:pt x="126" y="27"/>
                </a:lnTo>
                <a:lnTo>
                  <a:pt x="116" y="30"/>
                </a:lnTo>
                <a:lnTo>
                  <a:pt x="106" y="34"/>
                </a:lnTo>
                <a:lnTo>
                  <a:pt x="88" y="45"/>
                </a:lnTo>
                <a:lnTo>
                  <a:pt x="88" y="45"/>
                </a:lnTo>
                <a:lnTo>
                  <a:pt x="87" y="46"/>
                </a:lnTo>
                <a:lnTo>
                  <a:pt x="87" y="46"/>
                </a:lnTo>
                <a:lnTo>
                  <a:pt x="88" y="43"/>
                </a:lnTo>
                <a:lnTo>
                  <a:pt x="88" y="43"/>
                </a:lnTo>
                <a:lnTo>
                  <a:pt x="96" y="36"/>
                </a:lnTo>
                <a:lnTo>
                  <a:pt x="96" y="36"/>
                </a:lnTo>
                <a:lnTo>
                  <a:pt x="118" y="22"/>
                </a:lnTo>
                <a:lnTo>
                  <a:pt x="118" y="22"/>
                </a:lnTo>
                <a:lnTo>
                  <a:pt x="125" y="23"/>
                </a:lnTo>
                <a:lnTo>
                  <a:pt x="130" y="26"/>
                </a:lnTo>
                <a:lnTo>
                  <a:pt x="136" y="30"/>
                </a:lnTo>
                <a:lnTo>
                  <a:pt x="140" y="36"/>
                </a:lnTo>
                <a:lnTo>
                  <a:pt x="140" y="36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7" y="23"/>
                </a:lnTo>
                <a:lnTo>
                  <a:pt x="114" y="22"/>
                </a:lnTo>
                <a:lnTo>
                  <a:pt x="114" y="22"/>
                </a:lnTo>
                <a:lnTo>
                  <a:pt x="102" y="28"/>
                </a:lnTo>
                <a:lnTo>
                  <a:pt x="91" y="36"/>
                </a:lnTo>
                <a:lnTo>
                  <a:pt x="91" y="36"/>
                </a:lnTo>
                <a:lnTo>
                  <a:pt x="96" y="31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69" y="66"/>
                </a:moveTo>
                <a:lnTo>
                  <a:pt x="69" y="66"/>
                </a:lnTo>
                <a:lnTo>
                  <a:pt x="55" y="74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8" y="83"/>
                </a:lnTo>
                <a:lnTo>
                  <a:pt x="41" y="80"/>
                </a:lnTo>
                <a:lnTo>
                  <a:pt x="49" y="73"/>
                </a:lnTo>
                <a:lnTo>
                  <a:pt x="49" y="73"/>
                </a:lnTo>
                <a:lnTo>
                  <a:pt x="63" y="59"/>
                </a:lnTo>
                <a:lnTo>
                  <a:pt x="63" y="59"/>
                </a:lnTo>
                <a:lnTo>
                  <a:pt x="69" y="66"/>
                </a:lnTo>
                <a:lnTo>
                  <a:pt x="69" y="66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20" y="63"/>
                </a:lnTo>
                <a:lnTo>
                  <a:pt x="20" y="63"/>
                </a:lnTo>
                <a:lnTo>
                  <a:pt x="22" y="59"/>
                </a:lnTo>
                <a:lnTo>
                  <a:pt x="22" y="59"/>
                </a:lnTo>
                <a:lnTo>
                  <a:pt x="25" y="55"/>
                </a:lnTo>
                <a:lnTo>
                  <a:pt x="29" y="52"/>
                </a:lnTo>
                <a:lnTo>
                  <a:pt x="35" y="50"/>
                </a:lnTo>
                <a:lnTo>
                  <a:pt x="40" y="49"/>
                </a:lnTo>
                <a:lnTo>
                  <a:pt x="40" y="4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519"/>
          <p:cNvSpPr>
            <a:spLocks noEditPoints="1"/>
          </p:cNvSpPr>
          <p:nvPr/>
        </p:nvSpPr>
        <p:spPr bwMode="auto">
          <a:xfrm>
            <a:off x="2357272" y="2918200"/>
            <a:ext cx="560388" cy="1065213"/>
          </a:xfrm>
          <a:custGeom>
            <a:cxnLst>
              <a:cxn ang="0">
                <a:pos x="212" y="635"/>
              </a:cxn>
              <a:cxn ang="0">
                <a:pos x="232" y="671"/>
              </a:cxn>
              <a:cxn ang="0">
                <a:pos x="349" y="633"/>
              </a:cxn>
              <a:cxn ang="0">
                <a:pos x="297" y="473"/>
              </a:cxn>
              <a:cxn ang="0">
                <a:pos x="185" y="163"/>
              </a:cxn>
              <a:cxn ang="0">
                <a:pos x="61" y="24"/>
              </a:cxn>
              <a:cxn ang="0">
                <a:pos x="0" y="56"/>
              </a:cxn>
              <a:cxn ang="0">
                <a:pos x="47" y="75"/>
              </a:cxn>
              <a:cxn ang="0">
                <a:pos x="66" y="55"/>
              </a:cxn>
              <a:cxn ang="0">
                <a:pos x="63" y="32"/>
              </a:cxn>
              <a:cxn ang="0">
                <a:pos x="227" y="318"/>
              </a:cxn>
              <a:cxn ang="0">
                <a:pos x="344" y="627"/>
              </a:cxn>
              <a:cxn ang="0">
                <a:pos x="228" y="651"/>
              </a:cxn>
              <a:cxn ang="0">
                <a:pos x="273" y="633"/>
              </a:cxn>
              <a:cxn ang="0">
                <a:pos x="236" y="639"/>
              </a:cxn>
              <a:cxn ang="0">
                <a:pos x="222" y="629"/>
              </a:cxn>
              <a:cxn ang="0">
                <a:pos x="273" y="598"/>
              </a:cxn>
              <a:cxn ang="0">
                <a:pos x="217" y="622"/>
              </a:cxn>
              <a:cxn ang="0">
                <a:pos x="258" y="586"/>
              </a:cxn>
              <a:cxn ang="0">
                <a:pos x="206" y="595"/>
              </a:cxn>
              <a:cxn ang="0">
                <a:pos x="256" y="557"/>
              </a:cxn>
              <a:cxn ang="0">
                <a:pos x="225" y="561"/>
              </a:cxn>
              <a:cxn ang="0">
                <a:pos x="187" y="537"/>
              </a:cxn>
              <a:cxn ang="0">
                <a:pos x="240" y="508"/>
              </a:cxn>
              <a:cxn ang="0">
                <a:pos x="182" y="531"/>
              </a:cxn>
              <a:cxn ang="0">
                <a:pos x="218" y="494"/>
              </a:cxn>
              <a:cxn ang="0">
                <a:pos x="203" y="491"/>
              </a:cxn>
              <a:cxn ang="0">
                <a:pos x="169" y="490"/>
              </a:cxn>
              <a:cxn ang="0">
                <a:pos x="225" y="458"/>
              </a:cxn>
              <a:cxn ang="0">
                <a:pos x="165" y="483"/>
              </a:cxn>
              <a:cxn ang="0">
                <a:pos x="209" y="440"/>
              </a:cxn>
              <a:cxn ang="0">
                <a:pos x="178" y="444"/>
              </a:cxn>
              <a:cxn ang="0">
                <a:pos x="158" y="437"/>
              </a:cxn>
              <a:cxn ang="0">
                <a:pos x="210" y="409"/>
              </a:cxn>
              <a:cxn ang="0">
                <a:pos x="147" y="434"/>
              </a:cxn>
              <a:cxn ang="0">
                <a:pos x="189" y="395"/>
              </a:cxn>
              <a:cxn ang="0">
                <a:pos x="138" y="390"/>
              </a:cxn>
              <a:cxn ang="0">
                <a:pos x="190" y="372"/>
              </a:cxn>
              <a:cxn ang="0">
                <a:pos x="144" y="380"/>
              </a:cxn>
              <a:cxn ang="0">
                <a:pos x="133" y="351"/>
              </a:cxn>
              <a:cxn ang="0">
                <a:pos x="171" y="335"/>
              </a:cxn>
              <a:cxn ang="0">
                <a:pos x="116" y="349"/>
              </a:cxn>
              <a:cxn ang="0">
                <a:pos x="174" y="313"/>
              </a:cxn>
              <a:cxn ang="0">
                <a:pos x="139" y="314"/>
              </a:cxn>
              <a:cxn ang="0">
                <a:pos x="128" y="303"/>
              </a:cxn>
              <a:cxn ang="0">
                <a:pos x="146" y="285"/>
              </a:cxn>
              <a:cxn ang="0">
                <a:pos x="92" y="280"/>
              </a:cxn>
              <a:cxn ang="0">
                <a:pos x="151" y="259"/>
              </a:cxn>
              <a:cxn ang="0">
                <a:pos x="90" y="271"/>
              </a:cxn>
              <a:cxn ang="0">
                <a:pos x="136" y="242"/>
              </a:cxn>
              <a:cxn ang="0">
                <a:pos x="82" y="252"/>
              </a:cxn>
              <a:cxn ang="0">
                <a:pos x="124" y="214"/>
              </a:cxn>
              <a:cxn ang="0">
                <a:pos x="87" y="218"/>
              </a:cxn>
              <a:cxn ang="0">
                <a:pos x="63" y="203"/>
              </a:cxn>
              <a:cxn ang="0">
                <a:pos x="126" y="175"/>
              </a:cxn>
              <a:cxn ang="0">
                <a:pos x="53" y="174"/>
              </a:cxn>
              <a:cxn ang="0">
                <a:pos x="106" y="152"/>
              </a:cxn>
              <a:cxn ang="0">
                <a:pos x="63" y="162"/>
              </a:cxn>
              <a:cxn ang="0">
                <a:pos x="80" y="128"/>
              </a:cxn>
              <a:cxn ang="0">
                <a:pos x="92" y="116"/>
              </a:cxn>
              <a:cxn ang="0">
                <a:pos x="78" y="96"/>
              </a:cxn>
              <a:cxn ang="0">
                <a:pos x="29" y="106"/>
              </a:cxn>
            </a:cxnLst>
            <a:rect b="b" l="0" r="r" t="0"/>
            <a:pathLst>
              <a:path h="671" w="353">
                <a:moveTo>
                  <a:pt x="48" y="185"/>
                </a:moveTo>
                <a:lnTo>
                  <a:pt x="48" y="185"/>
                </a:lnTo>
                <a:lnTo>
                  <a:pt x="98" y="323"/>
                </a:lnTo>
                <a:lnTo>
                  <a:pt x="98" y="323"/>
                </a:lnTo>
                <a:lnTo>
                  <a:pt x="140" y="443"/>
                </a:lnTo>
                <a:lnTo>
                  <a:pt x="185" y="564"/>
                </a:lnTo>
                <a:lnTo>
                  <a:pt x="185" y="564"/>
                </a:lnTo>
                <a:lnTo>
                  <a:pt x="198" y="599"/>
                </a:lnTo>
                <a:lnTo>
                  <a:pt x="212" y="635"/>
                </a:lnTo>
                <a:lnTo>
                  <a:pt x="212" y="635"/>
                </a:lnTo>
                <a:lnTo>
                  <a:pt x="219" y="651"/>
                </a:lnTo>
                <a:lnTo>
                  <a:pt x="222" y="659"/>
                </a:lnTo>
                <a:lnTo>
                  <a:pt x="227" y="666"/>
                </a:lnTo>
                <a:lnTo>
                  <a:pt x="227" y="666"/>
                </a:lnTo>
                <a:lnTo>
                  <a:pt x="227" y="669"/>
                </a:lnTo>
                <a:lnTo>
                  <a:pt x="228" y="670"/>
                </a:lnTo>
                <a:lnTo>
                  <a:pt x="230" y="671"/>
                </a:lnTo>
                <a:lnTo>
                  <a:pt x="232" y="671"/>
                </a:lnTo>
                <a:lnTo>
                  <a:pt x="232" y="671"/>
                </a:lnTo>
                <a:lnTo>
                  <a:pt x="261" y="662"/>
                </a:lnTo>
                <a:lnTo>
                  <a:pt x="289" y="653"/>
                </a:lnTo>
                <a:lnTo>
                  <a:pt x="318" y="645"/>
                </a:lnTo>
                <a:lnTo>
                  <a:pt x="346" y="635"/>
                </a:lnTo>
                <a:lnTo>
                  <a:pt x="346" y="635"/>
                </a:lnTo>
                <a:lnTo>
                  <a:pt x="348" y="634"/>
                </a:lnTo>
                <a:lnTo>
                  <a:pt x="349" y="633"/>
                </a:lnTo>
                <a:lnTo>
                  <a:pt x="349" y="633"/>
                </a:lnTo>
                <a:lnTo>
                  <a:pt x="351" y="632"/>
                </a:lnTo>
                <a:lnTo>
                  <a:pt x="352" y="631"/>
                </a:lnTo>
                <a:lnTo>
                  <a:pt x="353" y="629"/>
                </a:lnTo>
                <a:lnTo>
                  <a:pt x="353" y="627"/>
                </a:lnTo>
                <a:lnTo>
                  <a:pt x="353" y="627"/>
                </a:lnTo>
                <a:lnTo>
                  <a:pt x="326" y="550"/>
                </a:lnTo>
                <a:lnTo>
                  <a:pt x="311" y="511"/>
                </a:lnTo>
                <a:lnTo>
                  <a:pt x="297" y="473"/>
                </a:lnTo>
                <a:lnTo>
                  <a:pt x="297" y="473"/>
                </a:lnTo>
                <a:lnTo>
                  <a:pt x="282" y="434"/>
                </a:lnTo>
                <a:lnTo>
                  <a:pt x="266" y="397"/>
                </a:lnTo>
                <a:lnTo>
                  <a:pt x="252" y="359"/>
                </a:lnTo>
                <a:lnTo>
                  <a:pt x="237" y="321"/>
                </a:lnTo>
                <a:lnTo>
                  <a:pt x="237" y="321"/>
                </a:lnTo>
                <a:lnTo>
                  <a:pt x="212" y="242"/>
                </a:lnTo>
                <a:lnTo>
                  <a:pt x="199" y="203"/>
                </a:lnTo>
                <a:lnTo>
                  <a:pt x="185" y="163"/>
                </a:lnTo>
                <a:lnTo>
                  <a:pt x="185" y="163"/>
                </a:lnTo>
                <a:lnTo>
                  <a:pt x="154" y="83"/>
                </a:lnTo>
                <a:lnTo>
                  <a:pt x="124" y="3"/>
                </a:lnTo>
                <a:lnTo>
                  <a:pt x="124" y="3"/>
                </a:lnTo>
                <a:lnTo>
                  <a:pt x="123" y="1"/>
                </a:lnTo>
                <a:lnTo>
                  <a:pt x="123" y="1"/>
                </a:lnTo>
                <a:lnTo>
                  <a:pt x="121" y="0"/>
                </a:lnTo>
                <a:lnTo>
                  <a:pt x="119" y="0"/>
                </a:lnTo>
                <a:lnTo>
                  <a:pt x="119" y="0"/>
                </a:lnTo>
                <a:lnTo>
                  <a:pt x="61" y="24"/>
                </a:lnTo>
                <a:lnTo>
                  <a:pt x="32" y="35"/>
                </a:lnTo>
                <a:lnTo>
                  <a:pt x="3" y="47"/>
                </a:lnTo>
                <a:lnTo>
                  <a:pt x="3" y="47"/>
                </a:lnTo>
                <a:lnTo>
                  <a:pt x="2" y="48"/>
                </a:lnTo>
                <a:lnTo>
                  <a:pt x="1" y="49"/>
                </a:lnTo>
                <a:lnTo>
                  <a:pt x="0" y="52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6"/>
                </a:lnTo>
                <a:lnTo>
                  <a:pt x="7" y="71"/>
                </a:lnTo>
                <a:lnTo>
                  <a:pt x="14" y="87"/>
                </a:lnTo>
                <a:lnTo>
                  <a:pt x="26" y="119"/>
                </a:lnTo>
                <a:lnTo>
                  <a:pt x="48" y="185"/>
                </a:lnTo>
                <a:lnTo>
                  <a:pt x="48" y="185"/>
                </a:lnTo>
                <a:close/>
                <a:moveTo>
                  <a:pt x="22" y="85"/>
                </a:moveTo>
                <a:lnTo>
                  <a:pt x="22" y="85"/>
                </a:lnTo>
                <a:lnTo>
                  <a:pt x="47" y="75"/>
                </a:lnTo>
                <a:lnTo>
                  <a:pt x="60" y="70"/>
                </a:lnTo>
                <a:lnTo>
                  <a:pt x="71" y="63"/>
                </a:lnTo>
                <a:lnTo>
                  <a:pt x="71" y="63"/>
                </a:lnTo>
                <a:lnTo>
                  <a:pt x="73" y="61"/>
                </a:lnTo>
                <a:lnTo>
                  <a:pt x="73" y="60"/>
                </a:lnTo>
                <a:lnTo>
                  <a:pt x="72" y="57"/>
                </a:lnTo>
                <a:lnTo>
                  <a:pt x="70" y="55"/>
                </a:lnTo>
                <a:lnTo>
                  <a:pt x="68" y="55"/>
                </a:lnTo>
                <a:lnTo>
                  <a:pt x="66" y="55"/>
                </a:lnTo>
                <a:lnTo>
                  <a:pt x="66" y="55"/>
                </a:lnTo>
                <a:lnTo>
                  <a:pt x="55" y="62"/>
                </a:lnTo>
                <a:lnTo>
                  <a:pt x="43" y="68"/>
                </a:lnTo>
                <a:lnTo>
                  <a:pt x="19" y="77"/>
                </a:lnTo>
                <a:lnTo>
                  <a:pt x="19" y="77"/>
                </a:lnTo>
                <a:lnTo>
                  <a:pt x="9" y="54"/>
                </a:lnTo>
                <a:lnTo>
                  <a:pt x="9" y="54"/>
                </a:lnTo>
                <a:lnTo>
                  <a:pt x="36" y="44"/>
                </a:lnTo>
                <a:lnTo>
                  <a:pt x="63" y="32"/>
                </a:lnTo>
                <a:lnTo>
                  <a:pt x="118" y="10"/>
                </a:lnTo>
                <a:lnTo>
                  <a:pt x="118" y="10"/>
                </a:lnTo>
                <a:lnTo>
                  <a:pt x="146" y="86"/>
                </a:lnTo>
                <a:lnTo>
                  <a:pt x="175" y="161"/>
                </a:lnTo>
                <a:lnTo>
                  <a:pt x="175" y="161"/>
                </a:lnTo>
                <a:lnTo>
                  <a:pt x="189" y="199"/>
                </a:lnTo>
                <a:lnTo>
                  <a:pt x="202" y="239"/>
                </a:lnTo>
                <a:lnTo>
                  <a:pt x="227" y="318"/>
                </a:lnTo>
                <a:lnTo>
                  <a:pt x="227" y="318"/>
                </a:lnTo>
                <a:lnTo>
                  <a:pt x="240" y="356"/>
                </a:lnTo>
                <a:lnTo>
                  <a:pt x="256" y="395"/>
                </a:lnTo>
                <a:lnTo>
                  <a:pt x="286" y="471"/>
                </a:lnTo>
                <a:lnTo>
                  <a:pt x="286" y="471"/>
                </a:lnTo>
                <a:lnTo>
                  <a:pt x="301" y="509"/>
                </a:lnTo>
                <a:lnTo>
                  <a:pt x="315" y="549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16" y="636"/>
                </a:lnTo>
                <a:lnTo>
                  <a:pt x="289" y="644"/>
                </a:lnTo>
                <a:lnTo>
                  <a:pt x="262" y="653"/>
                </a:lnTo>
                <a:lnTo>
                  <a:pt x="234" y="662"/>
                </a:lnTo>
                <a:lnTo>
                  <a:pt x="234" y="662"/>
                </a:lnTo>
                <a:lnTo>
                  <a:pt x="231" y="656"/>
                </a:lnTo>
                <a:lnTo>
                  <a:pt x="228" y="651"/>
                </a:lnTo>
                <a:lnTo>
                  <a:pt x="228" y="651"/>
                </a:lnTo>
                <a:lnTo>
                  <a:pt x="230" y="651"/>
                </a:lnTo>
                <a:lnTo>
                  <a:pt x="230" y="651"/>
                </a:lnTo>
                <a:lnTo>
                  <a:pt x="240" y="647"/>
                </a:lnTo>
                <a:lnTo>
                  <a:pt x="251" y="644"/>
                </a:lnTo>
                <a:lnTo>
                  <a:pt x="261" y="640"/>
                </a:lnTo>
                <a:lnTo>
                  <a:pt x="271" y="636"/>
                </a:lnTo>
                <a:lnTo>
                  <a:pt x="271" y="636"/>
                </a:lnTo>
                <a:lnTo>
                  <a:pt x="273" y="635"/>
                </a:lnTo>
                <a:lnTo>
                  <a:pt x="273" y="633"/>
                </a:lnTo>
                <a:lnTo>
                  <a:pt x="273" y="632"/>
                </a:lnTo>
                <a:lnTo>
                  <a:pt x="272" y="630"/>
                </a:lnTo>
                <a:lnTo>
                  <a:pt x="270" y="628"/>
                </a:lnTo>
                <a:lnTo>
                  <a:pt x="268" y="628"/>
                </a:lnTo>
                <a:lnTo>
                  <a:pt x="266" y="629"/>
                </a:lnTo>
                <a:lnTo>
                  <a:pt x="266" y="629"/>
                </a:lnTo>
                <a:lnTo>
                  <a:pt x="257" y="633"/>
                </a:lnTo>
                <a:lnTo>
                  <a:pt x="247" y="636"/>
                </a:lnTo>
                <a:lnTo>
                  <a:pt x="236" y="639"/>
                </a:lnTo>
                <a:lnTo>
                  <a:pt x="227" y="642"/>
                </a:lnTo>
                <a:lnTo>
                  <a:pt x="227" y="642"/>
                </a:lnTo>
                <a:lnTo>
                  <a:pt x="225" y="643"/>
                </a:lnTo>
                <a:lnTo>
                  <a:pt x="225" y="643"/>
                </a:lnTo>
                <a:lnTo>
                  <a:pt x="223" y="637"/>
                </a:lnTo>
                <a:lnTo>
                  <a:pt x="223" y="637"/>
                </a:lnTo>
                <a:lnTo>
                  <a:pt x="219" y="629"/>
                </a:lnTo>
                <a:lnTo>
                  <a:pt x="219" y="629"/>
                </a:lnTo>
                <a:lnTo>
                  <a:pt x="222" y="629"/>
                </a:lnTo>
                <a:lnTo>
                  <a:pt x="222" y="629"/>
                </a:lnTo>
                <a:lnTo>
                  <a:pt x="249" y="619"/>
                </a:lnTo>
                <a:lnTo>
                  <a:pt x="262" y="614"/>
                </a:lnTo>
                <a:lnTo>
                  <a:pt x="275" y="606"/>
                </a:lnTo>
                <a:lnTo>
                  <a:pt x="275" y="606"/>
                </a:lnTo>
                <a:lnTo>
                  <a:pt x="276" y="605"/>
                </a:lnTo>
                <a:lnTo>
                  <a:pt x="277" y="603"/>
                </a:lnTo>
                <a:lnTo>
                  <a:pt x="276" y="600"/>
                </a:lnTo>
                <a:lnTo>
                  <a:pt x="273" y="598"/>
                </a:lnTo>
                <a:lnTo>
                  <a:pt x="271" y="598"/>
                </a:lnTo>
                <a:lnTo>
                  <a:pt x="270" y="599"/>
                </a:lnTo>
                <a:lnTo>
                  <a:pt x="270" y="599"/>
                </a:lnTo>
                <a:lnTo>
                  <a:pt x="258" y="605"/>
                </a:lnTo>
                <a:lnTo>
                  <a:pt x="245" y="611"/>
                </a:lnTo>
                <a:lnTo>
                  <a:pt x="219" y="621"/>
                </a:lnTo>
                <a:lnTo>
                  <a:pt x="219" y="621"/>
                </a:lnTo>
                <a:lnTo>
                  <a:pt x="217" y="622"/>
                </a:lnTo>
                <a:lnTo>
                  <a:pt x="217" y="622"/>
                </a:lnTo>
                <a:lnTo>
                  <a:pt x="209" y="603"/>
                </a:lnTo>
                <a:lnTo>
                  <a:pt x="209" y="603"/>
                </a:lnTo>
                <a:lnTo>
                  <a:pt x="233" y="598"/>
                </a:lnTo>
                <a:lnTo>
                  <a:pt x="246" y="595"/>
                </a:lnTo>
                <a:lnTo>
                  <a:pt x="251" y="592"/>
                </a:lnTo>
                <a:lnTo>
                  <a:pt x="256" y="589"/>
                </a:lnTo>
                <a:lnTo>
                  <a:pt x="256" y="589"/>
                </a:lnTo>
                <a:lnTo>
                  <a:pt x="258" y="588"/>
                </a:lnTo>
                <a:lnTo>
                  <a:pt x="258" y="586"/>
                </a:lnTo>
                <a:lnTo>
                  <a:pt x="257" y="583"/>
                </a:lnTo>
                <a:lnTo>
                  <a:pt x="255" y="582"/>
                </a:lnTo>
                <a:lnTo>
                  <a:pt x="253" y="581"/>
                </a:lnTo>
                <a:lnTo>
                  <a:pt x="251" y="582"/>
                </a:lnTo>
                <a:lnTo>
                  <a:pt x="251" y="582"/>
                </a:lnTo>
                <a:lnTo>
                  <a:pt x="246" y="585"/>
                </a:lnTo>
                <a:lnTo>
                  <a:pt x="240" y="587"/>
                </a:lnTo>
                <a:lnTo>
                  <a:pt x="229" y="591"/>
                </a:lnTo>
                <a:lnTo>
                  <a:pt x="206" y="595"/>
                </a:lnTo>
                <a:lnTo>
                  <a:pt x="206" y="595"/>
                </a:lnTo>
                <a:lnTo>
                  <a:pt x="201" y="582"/>
                </a:lnTo>
                <a:lnTo>
                  <a:pt x="201" y="582"/>
                </a:lnTo>
                <a:lnTo>
                  <a:pt x="199" y="577"/>
                </a:lnTo>
                <a:lnTo>
                  <a:pt x="199" y="577"/>
                </a:lnTo>
                <a:lnTo>
                  <a:pt x="206" y="575"/>
                </a:lnTo>
                <a:lnTo>
                  <a:pt x="214" y="574"/>
                </a:lnTo>
                <a:lnTo>
                  <a:pt x="228" y="569"/>
                </a:lnTo>
                <a:lnTo>
                  <a:pt x="256" y="557"/>
                </a:lnTo>
                <a:lnTo>
                  <a:pt x="256" y="557"/>
                </a:lnTo>
                <a:lnTo>
                  <a:pt x="257" y="556"/>
                </a:lnTo>
                <a:lnTo>
                  <a:pt x="258" y="555"/>
                </a:lnTo>
                <a:lnTo>
                  <a:pt x="258" y="552"/>
                </a:lnTo>
                <a:lnTo>
                  <a:pt x="256" y="549"/>
                </a:lnTo>
                <a:lnTo>
                  <a:pt x="255" y="549"/>
                </a:lnTo>
                <a:lnTo>
                  <a:pt x="253" y="549"/>
                </a:lnTo>
                <a:lnTo>
                  <a:pt x="253" y="549"/>
                </a:lnTo>
                <a:lnTo>
                  <a:pt x="225" y="561"/>
                </a:lnTo>
                <a:lnTo>
                  <a:pt x="210" y="565"/>
                </a:lnTo>
                <a:lnTo>
                  <a:pt x="203" y="567"/>
                </a:lnTo>
                <a:lnTo>
                  <a:pt x="196" y="568"/>
                </a:lnTo>
                <a:lnTo>
                  <a:pt x="196" y="568"/>
                </a:lnTo>
                <a:lnTo>
                  <a:pt x="184" y="537"/>
                </a:lnTo>
                <a:lnTo>
                  <a:pt x="184" y="537"/>
                </a:lnTo>
                <a:lnTo>
                  <a:pt x="186" y="537"/>
                </a:lnTo>
                <a:lnTo>
                  <a:pt x="187" y="537"/>
                </a:lnTo>
                <a:lnTo>
                  <a:pt x="187" y="537"/>
                </a:lnTo>
                <a:lnTo>
                  <a:pt x="214" y="527"/>
                </a:lnTo>
                <a:lnTo>
                  <a:pt x="227" y="521"/>
                </a:lnTo>
                <a:lnTo>
                  <a:pt x="242" y="517"/>
                </a:lnTo>
                <a:lnTo>
                  <a:pt x="242" y="517"/>
                </a:lnTo>
                <a:lnTo>
                  <a:pt x="243" y="516"/>
                </a:lnTo>
                <a:lnTo>
                  <a:pt x="244" y="514"/>
                </a:lnTo>
                <a:lnTo>
                  <a:pt x="244" y="511"/>
                </a:lnTo>
                <a:lnTo>
                  <a:pt x="242" y="509"/>
                </a:lnTo>
                <a:lnTo>
                  <a:pt x="240" y="508"/>
                </a:lnTo>
                <a:lnTo>
                  <a:pt x="238" y="508"/>
                </a:lnTo>
                <a:lnTo>
                  <a:pt x="238" y="508"/>
                </a:lnTo>
                <a:lnTo>
                  <a:pt x="224" y="513"/>
                </a:lnTo>
                <a:lnTo>
                  <a:pt x="211" y="518"/>
                </a:lnTo>
                <a:lnTo>
                  <a:pt x="184" y="529"/>
                </a:lnTo>
                <a:lnTo>
                  <a:pt x="184" y="529"/>
                </a:lnTo>
                <a:lnTo>
                  <a:pt x="183" y="530"/>
                </a:lnTo>
                <a:lnTo>
                  <a:pt x="182" y="531"/>
                </a:lnTo>
                <a:lnTo>
                  <a:pt x="182" y="531"/>
                </a:lnTo>
                <a:lnTo>
                  <a:pt x="174" y="510"/>
                </a:lnTo>
                <a:lnTo>
                  <a:pt x="174" y="510"/>
                </a:lnTo>
                <a:lnTo>
                  <a:pt x="175" y="510"/>
                </a:lnTo>
                <a:lnTo>
                  <a:pt x="175" y="510"/>
                </a:lnTo>
                <a:lnTo>
                  <a:pt x="186" y="505"/>
                </a:lnTo>
                <a:lnTo>
                  <a:pt x="197" y="502"/>
                </a:lnTo>
                <a:lnTo>
                  <a:pt x="208" y="499"/>
                </a:lnTo>
                <a:lnTo>
                  <a:pt x="218" y="494"/>
                </a:lnTo>
                <a:lnTo>
                  <a:pt x="218" y="494"/>
                </a:lnTo>
                <a:lnTo>
                  <a:pt x="220" y="493"/>
                </a:lnTo>
                <a:lnTo>
                  <a:pt x="220" y="491"/>
                </a:lnTo>
                <a:lnTo>
                  <a:pt x="220" y="490"/>
                </a:lnTo>
                <a:lnTo>
                  <a:pt x="219" y="488"/>
                </a:lnTo>
                <a:lnTo>
                  <a:pt x="217" y="486"/>
                </a:lnTo>
                <a:lnTo>
                  <a:pt x="215" y="486"/>
                </a:lnTo>
                <a:lnTo>
                  <a:pt x="213" y="487"/>
                </a:lnTo>
                <a:lnTo>
                  <a:pt x="213" y="487"/>
                </a:lnTo>
                <a:lnTo>
                  <a:pt x="203" y="491"/>
                </a:lnTo>
                <a:lnTo>
                  <a:pt x="193" y="494"/>
                </a:lnTo>
                <a:lnTo>
                  <a:pt x="182" y="498"/>
                </a:lnTo>
                <a:lnTo>
                  <a:pt x="172" y="501"/>
                </a:lnTo>
                <a:lnTo>
                  <a:pt x="172" y="501"/>
                </a:lnTo>
                <a:lnTo>
                  <a:pt x="172" y="502"/>
                </a:lnTo>
                <a:lnTo>
                  <a:pt x="172" y="502"/>
                </a:lnTo>
                <a:lnTo>
                  <a:pt x="167" y="490"/>
                </a:lnTo>
                <a:lnTo>
                  <a:pt x="167" y="490"/>
                </a:lnTo>
                <a:lnTo>
                  <a:pt x="169" y="490"/>
                </a:lnTo>
                <a:lnTo>
                  <a:pt x="169" y="490"/>
                </a:lnTo>
                <a:lnTo>
                  <a:pt x="199" y="479"/>
                </a:lnTo>
                <a:lnTo>
                  <a:pt x="213" y="473"/>
                </a:lnTo>
                <a:lnTo>
                  <a:pt x="227" y="466"/>
                </a:lnTo>
                <a:lnTo>
                  <a:pt x="227" y="466"/>
                </a:lnTo>
                <a:lnTo>
                  <a:pt x="228" y="465"/>
                </a:lnTo>
                <a:lnTo>
                  <a:pt x="229" y="463"/>
                </a:lnTo>
                <a:lnTo>
                  <a:pt x="228" y="460"/>
                </a:lnTo>
                <a:lnTo>
                  <a:pt x="225" y="458"/>
                </a:lnTo>
                <a:lnTo>
                  <a:pt x="223" y="458"/>
                </a:lnTo>
                <a:lnTo>
                  <a:pt x="222" y="459"/>
                </a:lnTo>
                <a:lnTo>
                  <a:pt x="222" y="459"/>
                </a:lnTo>
                <a:lnTo>
                  <a:pt x="208" y="466"/>
                </a:lnTo>
                <a:lnTo>
                  <a:pt x="195" y="472"/>
                </a:lnTo>
                <a:lnTo>
                  <a:pt x="166" y="482"/>
                </a:lnTo>
                <a:lnTo>
                  <a:pt x="166" y="482"/>
                </a:lnTo>
                <a:lnTo>
                  <a:pt x="165" y="483"/>
                </a:lnTo>
                <a:lnTo>
                  <a:pt x="165" y="483"/>
                </a:lnTo>
                <a:lnTo>
                  <a:pt x="155" y="459"/>
                </a:lnTo>
                <a:lnTo>
                  <a:pt x="155" y="459"/>
                </a:lnTo>
                <a:lnTo>
                  <a:pt x="169" y="456"/>
                </a:lnTo>
                <a:lnTo>
                  <a:pt x="182" y="452"/>
                </a:lnTo>
                <a:lnTo>
                  <a:pt x="195" y="448"/>
                </a:lnTo>
                <a:lnTo>
                  <a:pt x="201" y="444"/>
                </a:lnTo>
                <a:lnTo>
                  <a:pt x="207" y="441"/>
                </a:lnTo>
                <a:lnTo>
                  <a:pt x="207" y="441"/>
                </a:lnTo>
                <a:lnTo>
                  <a:pt x="209" y="440"/>
                </a:lnTo>
                <a:lnTo>
                  <a:pt x="209" y="438"/>
                </a:lnTo>
                <a:lnTo>
                  <a:pt x="208" y="435"/>
                </a:lnTo>
                <a:lnTo>
                  <a:pt x="206" y="433"/>
                </a:lnTo>
                <a:lnTo>
                  <a:pt x="204" y="433"/>
                </a:lnTo>
                <a:lnTo>
                  <a:pt x="202" y="434"/>
                </a:lnTo>
                <a:lnTo>
                  <a:pt x="202" y="434"/>
                </a:lnTo>
                <a:lnTo>
                  <a:pt x="196" y="437"/>
                </a:lnTo>
                <a:lnTo>
                  <a:pt x="191" y="440"/>
                </a:lnTo>
                <a:lnTo>
                  <a:pt x="178" y="444"/>
                </a:lnTo>
                <a:lnTo>
                  <a:pt x="166" y="448"/>
                </a:lnTo>
                <a:lnTo>
                  <a:pt x="152" y="451"/>
                </a:lnTo>
                <a:lnTo>
                  <a:pt x="152" y="451"/>
                </a:lnTo>
                <a:lnTo>
                  <a:pt x="149" y="441"/>
                </a:lnTo>
                <a:lnTo>
                  <a:pt x="149" y="441"/>
                </a:lnTo>
                <a:lnTo>
                  <a:pt x="150" y="441"/>
                </a:lnTo>
                <a:lnTo>
                  <a:pt x="152" y="441"/>
                </a:lnTo>
                <a:lnTo>
                  <a:pt x="152" y="441"/>
                </a:lnTo>
                <a:lnTo>
                  <a:pt x="158" y="437"/>
                </a:lnTo>
                <a:lnTo>
                  <a:pt x="166" y="434"/>
                </a:lnTo>
                <a:lnTo>
                  <a:pt x="179" y="430"/>
                </a:lnTo>
                <a:lnTo>
                  <a:pt x="179" y="430"/>
                </a:lnTo>
                <a:lnTo>
                  <a:pt x="210" y="417"/>
                </a:lnTo>
                <a:lnTo>
                  <a:pt x="210" y="417"/>
                </a:lnTo>
                <a:lnTo>
                  <a:pt x="211" y="416"/>
                </a:lnTo>
                <a:lnTo>
                  <a:pt x="212" y="415"/>
                </a:lnTo>
                <a:lnTo>
                  <a:pt x="212" y="412"/>
                </a:lnTo>
                <a:lnTo>
                  <a:pt x="210" y="409"/>
                </a:lnTo>
                <a:lnTo>
                  <a:pt x="209" y="409"/>
                </a:lnTo>
                <a:lnTo>
                  <a:pt x="207" y="409"/>
                </a:lnTo>
                <a:lnTo>
                  <a:pt x="207" y="409"/>
                </a:lnTo>
                <a:lnTo>
                  <a:pt x="176" y="422"/>
                </a:lnTo>
                <a:lnTo>
                  <a:pt x="176" y="422"/>
                </a:lnTo>
                <a:lnTo>
                  <a:pt x="162" y="427"/>
                </a:lnTo>
                <a:lnTo>
                  <a:pt x="154" y="430"/>
                </a:lnTo>
                <a:lnTo>
                  <a:pt x="147" y="434"/>
                </a:lnTo>
                <a:lnTo>
                  <a:pt x="147" y="434"/>
                </a:lnTo>
                <a:lnTo>
                  <a:pt x="146" y="434"/>
                </a:lnTo>
                <a:lnTo>
                  <a:pt x="146" y="434"/>
                </a:lnTo>
                <a:lnTo>
                  <a:pt x="140" y="416"/>
                </a:lnTo>
                <a:lnTo>
                  <a:pt x="140" y="416"/>
                </a:lnTo>
                <a:lnTo>
                  <a:pt x="187" y="401"/>
                </a:lnTo>
                <a:lnTo>
                  <a:pt x="187" y="401"/>
                </a:lnTo>
                <a:lnTo>
                  <a:pt x="188" y="400"/>
                </a:lnTo>
                <a:lnTo>
                  <a:pt x="189" y="398"/>
                </a:lnTo>
                <a:lnTo>
                  <a:pt x="189" y="395"/>
                </a:lnTo>
                <a:lnTo>
                  <a:pt x="187" y="393"/>
                </a:lnTo>
                <a:lnTo>
                  <a:pt x="186" y="392"/>
                </a:lnTo>
                <a:lnTo>
                  <a:pt x="184" y="393"/>
                </a:lnTo>
                <a:lnTo>
                  <a:pt x="184" y="393"/>
                </a:lnTo>
                <a:lnTo>
                  <a:pt x="137" y="408"/>
                </a:lnTo>
                <a:lnTo>
                  <a:pt x="137" y="408"/>
                </a:lnTo>
                <a:lnTo>
                  <a:pt x="131" y="393"/>
                </a:lnTo>
                <a:lnTo>
                  <a:pt x="131" y="393"/>
                </a:lnTo>
                <a:lnTo>
                  <a:pt x="138" y="390"/>
                </a:lnTo>
                <a:lnTo>
                  <a:pt x="144" y="389"/>
                </a:lnTo>
                <a:lnTo>
                  <a:pt x="158" y="386"/>
                </a:lnTo>
                <a:lnTo>
                  <a:pt x="158" y="386"/>
                </a:lnTo>
                <a:lnTo>
                  <a:pt x="166" y="384"/>
                </a:lnTo>
                <a:lnTo>
                  <a:pt x="174" y="381"/>
                </a:lnTo>
                <a:lnTo>
                  <a:pt x="188" y="374"/>
                </a:lnTo>
                <a:lnTo>
                  <a:pt x="188" y="374"/>
                </a:lnTo>
                <a:lnTo>
                  <a:pt x="190" y="373"/>
                </a:lnTo>
                <a:lnTo>
                  <a:pt x="190" y="372"/>
                </a:lnTo>
                <a:lnTo>
                  <a:pt x="190" y="369"/>
                </a:lnTo>
                <a:lnTo>
                  <a:pt x="188" y="366"/>
                </a:lnTo>
                <a:lnTo>
                  <a:pt x="187" y="366"/>
                </a:lnTo>
                <a:lnTo>
                  <a:pt x="185" y="366"/>
                </a:lnTo>
                <a:lnTo>
                  <a:pt x="185" y="366"/>
                </a:lnTo>
                <a:lnTo>
                  <a:pt x="159" y="377"/>
                </a:lnTo>
                <a:lnTo>
                  <a:pt x="159" y="377"/>
                </a:lnTo>
                <a:lnTo>
                  <a:pt x="151" y="379"/>
                </a:lnTo>
                <a:lnTo>
                  <a:pt x="144" y="380"/>
                </a:lnTo>
                <a:lnTo>
                  <a:pt x="136" y="382"/>
                </a:lnTo>
                <a:lnTo>
                  <a:pt x="128" y="384"/>
                </a:lnTo>
                <a:lnTo>
                  <a:pt x="128" y="384"/>
                </a:lnTo>
                <a:lnTo>
                  <a:pt x="118" y="355"/>
                </a:lnTo>
                <a:lnTo>
                  <a:pt x="118" y="355"/>
                </a:lnTo>
                <a:lnTo>
                  <a:pt x="120" y="355"/>
                </a:lnTo>
                <a:lnTo>
                  <a:pt x="122" y="355"/>
                </a:lnTo>
                <a:lnTo>
                  <a:pt x="122" y="355"/>
                </a:lnTo>
                <a:lnTo>
                  <a:pt x="133" y="351"/>
                </a:lnTo>
                <a:lnTo>
                  <a:pt x="145" y="349"/>
                </a:lnTo>
                <a:lnTo>
                  <a:pt x="170" y="344"/>
                </a:lnTo>
                <a:lnTo>
                  <a:pt x="170" y="344"/>
                </a:lnTo>
                <a:lnTo>
                  <a:pt x="172" y="343"/>
                </a:lnTo>
                <a:lnTo>
                  <a:pt x="173" y="342"/>
                </a:lnTo>
                <a:lnTo>
                  <a:pt x="174" y="339"/>
                </a:lnTo>
                <a:lnTo>
                  <a:pt x="173" y="337"/>
                </a:lnTo>
                <a:lnTo>
                  <a:pt x="173" y="336"/>
                </a:lnTo>
                <a:lnTo>
                  <a:pt x="171" y="335"/>
                </a:lnTo>
                <a:lnTo>
                  <a:pt x="169" y="335"/>
                </a:lnTo>
                <a:lnTo>
                  <a:pt x="169" y="335"/>
                </a:lnTo>
                <a:lnTo>
                  <a:pt x="143" y="340"/>
                </a:lnTo>
                <a:lnTo>
                  <a:pt x="131" y="343"/>
                </a:lnTo>
                <a:lnTo>
                  <a:pt x="119" y="347"/>
                </a:lnTo>
                <a:lnTo>
                  <a:pt x="119" y="347"/>
                </a:lnTo>
                <a:lnTo>
                  <a:pt x="117" y="348"/>
                </a:lnTo>
                <a:lnTo>
                  <a:pt x="116" y="349"/>
                </a:lnTo>
                <a:lnTo>
                  <a:pt x="116" y="349"/>
                </a:lnTo>
                <a:lnTo>
                  <a:pt x="110" y="333"/>
                </a:lnTo>
                <a:lnTo>
                  <a:pt x="110" y="333"/>
                </a:lnTo>
                <a:lnTo>
                  <a:pt x="112" y="332"/>
                </a:lnTo>
                <a:lnTo>
                  <a:pt x="112" y="332"/>
                </a:lnTo>
                <a:lnTo>
                  <a:pt x="142" y="322"/>
                </a:lnTo>
                <a:lnTo>
                  <a:pt x="157" y="318"/>
                </a:lnTo>
                <a:lnTo>
                  <a:pt x="173" y="314"/>
                </a:lnTo>
                <a:lnTo>
                  <a:pt x="173" y="314"/>
                </a:lnTo>
                <a:lnTo>
                  <a:pt x="174" y="313"/>
                </a:lnTo>
                <a:lnTo>
                  <a:pt x="175" y="312"/>
                </a:lnTo>
                <a:lnTo>
                  <a:pt x="176" y="310"/>
                </a:lnTo>
                <a:lnTo>
                  <a:pt x="175" y="309"/>
                </a:lnTo>
                <a:lnTo>
                  <a:pt x="173" y="306"/>
                </a:lnTo>
                <a:lnTo>
                  <a:pt x="172" y="306"/>
                </a:lnTo>
                <a:lnTo>
                  <a:pt x="170" y="306"/>
                </a:lnTo>
                <a:lnTo>
                  <a:pt x="170" y="306"/>
                </a:lnTo>
                <a:lnTo>
                  <a:pt x="154" y="309"/>
                </a:lnTo>
                <a:lnTo>
                  <a:pt x="139" y="314"/>
                </a:lnTo>
                <a:lnTo>
                  <a:pt x="109" y="324"/>
                </a:lnTo>
                <a:lnTo>
                  <a:pt x="109" y="324"/>
                </a:lnTo>
                <a:lnTo>
                  <a:pt x="107" y="325"/>
                </a:lnTo>
                <a:lnTo>
                  <a:pt x="107" y="325"/>
                </a:lnTo>
                <a:lnTo>
                  <a:pt x="102" y="311"/>
                </a:lnTo>
                <a:lnTo>
                  <a:pt x="102" y="311"/>
                </a:lnTo>
                <a:lnTo>
                  <a:pt x="103" y="311"/>
                </a:lnTo>
                <a:lnTo>
                  <a:pt x="103" y="311"/>
                </a:lnTo>
                <a:lnTo>
                  <a:pt x="128" y="303"/>
                </a:lnTo>
                <a:lnTo>
                  <a:pt x="140" y="298"/>
                </a:lnTo>
                <a:lnTo>
                  <a:pt x="151" y="292"/>
                </a:lnTo>
                <a:lnTo>
                  <a:pt x="151" y="292"/>
                </a:lnTo>
                <a:lnTo>
                  <a:pt x="152" y="290"/>
                </a:lnTo>
                <a:lnTo>
                  <a:pt x="153" y="289"/>
                </a:lnTo>
                <a:lnTo>
                  <a:pt x="152" y="286"/>
                </a:lnTo>
                <a:lnTo>
                  <a:pt x="149" y="284"/>
                </a:lnTo>
                <a:lnTo>
                  <a:pt x="148" y="284"/>
                </a:lnTo>
                <a:lnTo>
                  <a:pt x="146" y="285"/>
                </a:lnTo>
                <a:lnTo>
                  <a:pt x="146" y="285"/>
                </a:lnTo>
                <a:lnTo>
                  <a:pt x="135" y="291"/>
                </a:lnTo>
                <a:lnTo>
                  <a:pt x="124" y="295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92" y="280"/>
                </a:lnTo>
                <a:lnTo>
                  <a:pt x="92" y="280"/>
                </a:lnTo>
                <a:lnTo>
                  <a:pt x="93" y="279"/>
                </a:lnTo>
                <a:lnTo>
                  <a:pt x="93" y="279"/>
                </a:lnTo>
                <a:lnTo>
                  <a:pt x="120" y="271"/>
                </a:lnTo>
                <a:lnTo>
                  <a:pt x="133" y="267"/>
                </a:lnTo>
                <a:lnTo>
                  <a:pt x="147" y="265"/>
                </a:lnTo>
                <a:lnTo>
                  <a:pt x="147" y="265"/>
                </a:lnTo>
                <a:lnTo>
                  <a:pt x="149" y="264"/>
                </a:lnTo>
                <a:lnTo>
                  <a:pt x="150" y="263"/>
                </a:lnTo>
                <a:lnTo>
                  <a:pt x="151" y="259"/>
                </a:lnTo>
                <a:lnTo>
                  <a:pt x="150" y="258"/>
                </a:lnTo>
                <a:lnTo>
                  <a:pt x="149" y="257"/>
                </a:lnTo>
                <a:lnTo>
                  <a:pt x="148" y="256"/>
                </a:lnTo>
                <a:lnTo>
                  <a:pt x="146" y="256"/>
                </a:lnTo>
                <a:lnTo>
                  <a:pt x="146" y="256"/>
                </a:lnTo>
                <a:lnTo>
                  <a:pt x="132" y="259"/>
                </a:lnTo>
                <a:lnTo>
                  <a:pt x="118" y="262"/>
                </a:lnTo>
                <a:lnTo>
                  <a:pt x="90" y="271"/>
                </a:lnTo>
                <a:lnTo>
                  <a:pt x="90" y="271"/>
                </a:lnTo>
                <a:lnTo>
                  <a:pt x="89" y="272"/>
                </a:lnTo>
                <a:lnTo>
                  <a:pt x="89" y="272"/>
                </a:lnTo>
                <a:lnTo>
                  <a:pt x="84" y="259"/>
                </a:lnTo>
                <a:lnTo>
                  <a:pt x="84" y="259"/>
                </a:lnTo>
                <a:lnTo>
                  <a:pt x="86" y="259"/>
                </a:lnTo>
                <a:lnTo>
                  <a:pt x="86" y="259"/>
                </a:lnTo>
                <a:lnTo>
                  <a:pt x="134" y="243"/>
                </a:lnTo>
                <a:lnTo>
                  <a:pt x="134" y="243"/>
                </a:lnTo>
                <a:lnTo>
                  <a:pt x="136" y="242"/>
                </a:lnTo>
                <a:lnTo>
                  <a:pt x="137" y="241"/>
                </a:lnTo>
                <a:lnTo>
                  <a:pt x="137" y="238"/>
                </a:lnTo>
                <a:lnTo>
                  <a:pt x="135" y="235"/>
                </a:lnTo>
                <a:lnTo>
                  <a:pt x="133" y="235"/>
                </a:lnTo>
                <a:lnTo>
                  <a:pt x="131" y="235"/>
                </a:lnTo>
                <a:lnTo>
                  <a:pt x="131" y="235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3" y="230"/>
                </a:lnTo>
                <a:lnTo>
                  <a:pt x="73" y="230"/>
                </a:lnTo>
                <a:lnTo>
                  <a:pt x="75" y="230"/>
                </a:lnTo>
                <a:lnTo>
                  <a:pt x="75" y="230"/>
                </a:lnTo>
                <a:lnTo>
                  <a:pt x="88" y="227"/>
                </a:lnTo>
                <a:lnTo>
                  <a:pt x="100" y="223"/>
                </a:lnTo>
                <a:lnTo>
                  <a:pt x="124" y="214"/>
                </a:lnTo>
                <a:lnTo>
                  <a:pt x="124" y="214"/>
                </a:lnTo>
                <a:lnTo>
                  <a:pt x="125" y="213"/>
                </a:lnTo>
                <a:lnTo>
                  <a:pt x="126" y="212"/>
                </a:lnTo>
                <a:lnTo>
                  <a:pt x="126" y="209"/>
                </a:lnTo>
                <a:lnTo>
                  <a:pt x="124" y="206"/>
                </a:lnTo>
                <a:lnTo>
                  <a:pt x="123" y="206"/>
                </a:lnTo>
                <a:lnTo>
                  <a:pt x="121" y="206"/>
                </a:lnTo>
                <a:lnTo>
                  <a:pt x="121" y="206"/>
                </a:lnTo>
                <a:lnTo>
                  <a:pt x="98" y="215"/>
                </a:lnTo>
                <a:lnTo>
                  <a:pt x="87" y="218"/>
                </a:lnTo>
                <a:lnTo>
                  <a:pt x="74" y="221"/>
                </a:lnTo>
                <a:lnTo>
                  <a:pt x="74" y="221"/>
                </a:lnTo>
                <a:lnTo>
                  <a:pt x="72" y="222"/>
                </a:lnTo>
                <a:lnTo>
                  <a:pt x="71" y="224"/>
                </a:lnTo>
                <a:lnTo>
                  <a:pt x="71" y="224"/>
                </a:lnTo>
                <a:lnTo>
                  <a:pt x="66" y="210"/>
                </a:lnTo>
                <a:lnTo>
                  <a:pt x="66" y="210"/>
                </a:lnTo>
                <a:lnTo>
                  <a:pt x="63" y="203"/>
                </a:lnTo>
                <a:lnTo>
                  <a:pt x="63" y="203"/>
                </a:lnTo>
                <a:lnTo>
                  <a:pt x="80" y="198"/>
                </a:lnTo>
                <a:lnTo>
                  <a:pt x="95" y="193"/>
                </a:lnTo>
                <a:lnTo>
                  <a:pt x="110" y="189"/>
                </a:lnTo>
                <a:lnTo>
                  <a:pt x="125" y="184"/>
                </a:lnTo>
                <a:lnTo>
                  <a:pt x="125" y="184"/>
                </a:lnTo>
                <a:lnTo>
                  <a:pt x="127" y="182"/>
                </a:lnTo>
                <a:lnTo>
                  <a:pt x="128" y="181"/>
                </a:lnTo>
                <a:lnTo>
                  <a:pt x="128" y="178"/>
                </a:lnTo>
                <a:lnTo>
                  <a:pt x="126" y="175"/>
                </a:lnTo>
                <a:lnTo>
                  <a:pt x="124" y="175"/>
                </a:lnTo>
                <a:lnTo>
                  <a:pt x="122" y="175"/>
                </a:lnTo>
                <a:lnTo>
                  <a:pt x="122" y="175"/>
                </a:lnTo>
                <a:lnTo>
                  <a:pt x="107" y="181"/>
                </a:lnTo>
                <a:lnTo>
                  <a:pt x="92" y="185"/>
                </a:lnTo>
                <a:lnTo>
                  <a:pt x="76" y="190"/>
                </a:lnTo>
                <a:lnTo>
                  <a:pt x="61" y="194"/>
                </a:lnTo>
                <a:lnTo>
                  <a:pt x="61" y="194"/>
                </a:lnTo>
                <a:lnTo>
                  <a:pt x="53" y="174"/>
                </a:lnTo>
                <a:lnTo>
                  <a:pt x="53" y="174"/>
                </a:lnTo>
                <a:lnTo>
                  <a:pt x="66" y="170"/>
                </a:lnTo>
                <a:lnTo>
                  <a:pt x="80" y="167"/>
                </a:lnTo>
                <a:lnTo>
                  <a:pt x="93" y="162"/>
                </a:lnTo>
                <a:lnTo>
                  <a:pt x="99" y="159"/>
                </a:lnTo>
                <a:lnTo>
                  <a:pt x="104" y="156"/>
                </a:lnTo>
                <a:lnTo>
                  <a:pt x="104" y="156"/>
                </a:lnTo>
                <a:lnTo>
                  <a:pt x="105" y="154"/>
                </a:lnTo>
                <a:lnTo>
                  <a:pt x="106" y="152"/>
                </a:lnTo>
                <a:lnTo>
                  <a:pt x="105" y="149"/>
                </a:lnTo>
                <a:lnTo>
                  <a:pt x="102" y="148"/>
                </a:lnTo>
                <a:lnTo>
                  <a:pt x="101" y="148"/>
                </a:lnTo>
                <a:lnTo>
                  <a:pt x="99" y="148"/>
                </a:lnTo>
                <a:lnTo>
                  <a:pt x="99" y="148"/>
                </a:lnTo>
                <a:lnTo>
                  <a:pt x="94" y="152"/>
                </a:lnTo>
                <a:lnTo>
                  <a:pt x="88" y="155"/>
                </a:lnTo>
                <a:lnTo>
                  <a:pt x="75" y="159"/>
                </a:lnTo>
                <a:lnTo>
                  <a:pt x="63" y="162"/>
                </a:lnTo>
                <a:lnTo>
                  <a:pt x="50" y="166"/>
                </a:lnTo>
                <a:lnTo>
                  <a:pt x="50" y="166"/>
                </a:lnTo>
                <a:lnTo>
                  <a:pt x="42" y="142"/>
                </a:lnTo>
                <a:lnTo>
                  <a:pt x="42" y="142"/>
                </a:lnTo>
                <a:lnTo>
                  <a:pt x="43" y="142"/>
                </a:lnTo>
                <a:lnTo>
                  <a:pt x="43" y="142"/>
                </a:lnTo>
                <a:lnTo>
                  <a:pt x="54" y="136"/>
                </a:lnTo>
                <a:lnTo>
                  <a:pt x="66" y="132"/>
                </a:lnTo>
                <a:lnTo>
                  <a:pt x="80" y="128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5" y="124"/>
                </a:lnTo>
                <a:lnTo>
                  <a:pt x="96" y="120"/>
                </a:lnTo>
                <a:lnTo>
                  <a:pt x="96" y="118"/>
                </a:lnTo>
                <a:lnTo>
                  <a:pt x="95" y="117"/>
                </a:lnTo>
                <a:lnTo>
                  <a:pt x="94" y="116"/>
                </a:lnTo>
                <a:lnTo>
                  <a:pt x="92" y="116"/>
                </a:lnTo>
                <a:lnTo>
                  <a:pt x="92" y="116"/>
                </a:lnTo>
                <a:lnTo>
                  <a:pt x="77" y="119"/>
                </a:lnTo>
                <a:lnTo>
                  <a:pt x="64" y="124"/>
                </a:lnTo>
                <a:lnTo>
                  <a:pt x="51" y="128"/>
                </a:lnTo>
                <a:lnTo>
                  <a:pt x="39" y="134"/>
                </a:lnTo>
                <a:lnTo>
                  <a:pt x="39" y="134"/>
                </a:lnTo>
                <a:lnTo>
                  <a:pt x="32" y="114"/>
                </a:lnTo>
                <a:lnTo>
                  <a:pt x="32" y="114"/>
                </a:lnTo>
                <a:lnTo>
                  <a:pt x="78" y="96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1" y="90"/>
                </a:lnTo>
                <a:lnTo>
                  <a:pt x="78" y="88"/>
                </a:lnTo>
                <a:lnTo>
                  <a:pt x="77" y="88"/>
                </a:lnTo>
                <a:lnTo>
                  <a:pt x="75" y="88"/>
                </a:lnTo>
                <a:lnTo>
                  <a:pt x="75" y="88"/>
                </a:lnTo>
                <a:lnTo>
                  <a:pt x="29" y="106"/>
                </a:lnTo>
                <a:lnTo>
                  <a:pt x="29" y="106"/>
                </a:lnTo>
                <a:lnTo>
                  <a:pt x="22" y="85"/>
                </a:lnTo>
                <a:lnTo>
                  <a:pt x="22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520"/>
          <p:cNvSpPr/>
          <p:nvPr/>
        </p:nvSpPr>
        <p:spPr bwMode="auto">
          <a:xfrm>
            <a:off x="2972428" y="3853840"/>
            <a:ext cx="79375" cy="34925"/>
          </a:xfrm>
          <a:custGeom>
            <a:cxnLst>
              <a:cxn ang="0">
                <a:pos x="5" y="22"/>
              </a:cxn>
              <a:cxn ang="0">
                <a:pos x="5" y="22"/>
              </a:cxn>
              <a:cxn ang="0">
                <a:pos x="48" y="8"/>
              </a:cxn>
              <a:cxn ang="0">
                <a:pos x="48" y="8"/>
              </a:cxn>
              <a:cxn ang="0">
                <a:pos x="50" y="7"/>
              </a:cxn>
              <a:cxn ang="0">
                <a:pos x="50" y="6"/>
              </a:cxn>
              <a:cxn ang="0">
                <a:pos x="50" y="3"/>
              </a:cxn>
              <a:cxn ang="0">
                <a:pos x="48" y="0"/>
              </a:cxn>
              <a:cxn ang="0">
                <a:pos x="47" y="0"/>
              </a:cxn>
              <a:cxn ang="0">
                <a:pos x="45" y="0"/>
              </a:cxn>
              <a:cxn ang="0">
                <a:pos x="45" y="0"/>
              </a:cxn>
              <a:cxn ang="0">
                <a:pos x="2" y="14"/>
              </a:cxn>
              <a:cxn ang="0">
                <a:pos x="2" y="14"/>
              </a:cxn>
              <a:cxn ang="0">
                <a:pos x="1" y="15"/>
              </a:cxn>
              <a:cxn ang="0">
                <a:pos x="0" y="16"/>
              </a:cxn>
              <a:cxn ang="0">
                <a:pos x="0" y="19"/>
              </a:cxn>
              <a:cxn ang="0">
                <a:pos x="2" y="22"/>
              </a:cxn>
              <a:cxn ang="0">
                <a:pos x="3" y="22"/>
              </a:cxn>
              <a:cxn ang="0">
                <a:pos x="5" y="22"/>
              </a:cxn>
              <a:cxn ang="0">
                <a:pos x="5" y="22"/>
              </a:cxn>
            </a:cxnLst>
            <a:rect b="b" l="0" r="r" t="0"/>
            <a:pathLst>
              <a:path h="22" w="50">
                <a:moveTo>
                  <a:pt x="5" y="22"/>
                </a:moveTo>
                <a:lnTo>
                  <a:pt x="5" y="22"/>
                </a:lnTo>
                <a:lnTo>
                  <a:pt x="48" y="8"/>
                </a:lnTo>
                <a:lnTo>
                  <a:pt x="48" y="8"/>
                </a:lnTo>
                <a:lnTo>
                  <a:pt x="50" y="7"/>
                </a:lnTo>
                <a:lnTo>
                  <a:pt x="50" y="6"/>
                </a:lnTo>
                <a:lnTo>
                  <a:pt x="50" y="3"/>
                </a:lnTo>
                <a:lnTo>
                  <a:pt x="48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2" y="14"/>
                </a:lnTo>
                <a:lnTo>
                  <a:pt x="2" y="14"/>
                </a:lnTo>
                <a:lnTo>
                  <a:pt x="1" y="15"/>
                </a:lnTo>
                <a:lnTo>
                  <a:pt x="0" y="16"/>
                </a:lnTo>
                <a:lnTo>
                  <a:pt x="0" y="19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5" y="2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521"/>
          <p:cNvSpPr>
            <a:spLocks noEditPoints="1"/>
          </p:cNvSpPr>
          <p:nvPr/>
        </p:nvSpPr>
        <p:spPr bwMode="auto">
          <a:xfrm>
            <a:off x="2833848" y="2015244"/>
            <a:ext cx="638175" cy="436563"/>
          </a:xfrm>
          <a:custGeom>
            <a:cxnLst>
              <a:cxn ang="0">
                <a:pos x="203" y="272"/>
              </a:cxn>
              <a:cxn ang="0">
                <a:pos x="397" y="275"/>
              </a:cxn>
              <a:cxn ang="0">
                <a:pos x="399" y="274"/>
              </a:cxn>
              <a:cxn ang="0">
                <a:pos x="400" y="271"/>
              </a:cxn>
              <a:cxn ang="0">
                <a:pos x="399" y="151"/>
              </a:cxn>
              <a:cxn ang="0">
                <a:pos x="401" y="75"/>
              </a:cxn>
              <a:cxn ang="0">
                <a:pos x="400" y="8"/>
              </a:cxn>
              <a:cxn ang="0">
                <a:pos x="397" y="3"/>
              </a:cxn>
              <a:cxn ang="0">
                <a:pos x="348" y="6"/>
              </a:cxn>
              <a:cxn ang="0">
                <a:pos x="249" y="4"/>
              </a:cxn>
              <a:cxn ang="0">
                <a:pos x="99" y="0"/>
              </a:cxn>
              <a:cxn ang="0">
                <a:pos x="17" y="2"/>
              </a:cxn>
              <a:cxn ang="0">
                <a:pos x="2" y="3"/>
              </a:cxn>
              <a:cxn ang="0">
                <a:pos x="0" y="13"/>
              </a:cxn>
              <a:cxn ang="0">
                <a:pos x="3" y="103"/>
              </a:cxn>
              <a:cxn ang="0">
                <a:pos x="13" y="259"/>
              </a:cxn>
              <a:cxn ang="0">
                <a:pos x="17" y="263"/>
              </a:cxn>
              <a:cxn ang="0">
                <a:pos x="20" y="264"/>
              </a:cxn>
              <a:cxn ang="0">
                <a:pos x="108" y="269"/>
              </a:cxn>
              <a:cxn ang="0">
                <a:pos x="36" y="256"/>
              </a:cxn>
              <a:cxn ang="0">
                <a:pos x="86" y="215"/>
              </a:cxn>
              <a:cxn ang="0">
                <a:pos x="146" y="162"/>
              </a:cxn>
              <a:cxn ang="0">
                <a:pos x="164" y="141"/>
              </a:cxn>
              <a:cxn ang="0">
                <a:pos x="203" y="174"/>
              </a:cxn>
              <a:cxn ang="0">
                <a:pos x="210" y="173"/>
              </a:cxn>
              <a:cxn ang="0">
                <a:pos x="214" y="171"/>
              </a:cxn>
              <a:cxn ang="0">
                <a:pos x="242" y="145"/>
              </a:cxn>
              <a:cxn ang="0">
                <a:pos x="292" y="163"/>
              </a:cxn>
              <a:cxn ang="0">
                <a:pos x="388" y="266"/>
              </a:cxn>
              <a:cxn ang="0">
                <a:pos x="209" y="264"/>
              </a:cxn>
              <a:cxn ang="0">
                <a:pos x="392" y="81"/>
              </a:cxn>
              <a:cxn ang="0">
                <a:pos x="390" y="203"/>
              </a:cxn>
              <a:cxn ang="0">
                <a:pos x="330" y="189"/>
              </a:cxn>
              <a:cxn ang="0">
                <a:pos x="263" y="126"/>
              </a:cxn>
              <a:cxn ang="0">
                <a:pos x="393" y="20"/>
              </a:cxn>
              <a:cxn ang="0">
                <a:pos x="392" y="81"/>
              </a:cxn>
              <a:cxn ang="0">
                <a:pos x="199" y="12"/>
              </a:cxn>
              <a:cxn ang="0">
                <a:pos x="305" y="14"/>
              </a:cxn>
              <a:cxn ang="0">
                <a:pos x="390" y="12"/>
              </a:cxn>
              <a:cxn ang="0">
                <a:pos x="238" y="137"/>
              </a:cxn>
              <a:cxn ang="0">
                <a:pos x="207" y="165"/>
              </a:cxn>
              <a:cxn ang="0">
                <a:pos x="179" y="143"/>
              </a:cxn>
              <a:cxn ang="0">
                <a:pos x="97" y="71"/>
              </a:cxn>
              <a:cxn ang="0">
                <a:pos x="58" y="9"/>
              </a:cxn>
              <a:cxn ang="0">
                <a:pos x="12" y="106"/>
              </a:cxn>
              <a:cxn ang="0">
                <a:pos x="8" y="29"/>
              </a:cxn>
              <a:cxn ang="0">
                <a:pos x="91" y="77"/>
              </a:cxn>
              <a:cxn ang="0">
                <a:pos x="158" y="135"/>
              </a:cxn>
              <a:cxn ang="0">
                <a:pos x="149" y="146"/>
              </a:cxn>
              <a:cxn ang="0">
                <a:pos x="82" y="206"/>
              </a:cxn>
              <a:cxn ang="0">
                <a:pos x="25" y="255"/>
              </a:cxn>
              <a:cxn ang="0">
                <a:pos x="18" y="218"/>
              </a:cxn>
            </a:cxnLst>
            <a:rect b="b" l="0" r="r" t="0"/>
            <a:pathLst>
              <a:path h="275" w="402">
                <a:moveTo>
                  <a:pt x="108" y="269"/>
                </a:moveTo>
                <a:lnTo>
                  <a:pt x="108" y="269"/>
                </a:lnTo>
                <a:lnTo>
                  <a:pt x="203" y="272"/>
                </a:lnTo>
                <a:lnTo>
                  <a:pt x="203" y="272"/>
                </a:lnTo>
                <a:lnTo>
                  <a:pt x="299" y="274"/>
                </a:lnTo>
                <a:lnTo>
                  <a:pt x="395" y="275"/>
                </a:lnTo>
                <a:lnTo>
                  <a:pt x="395" y="275"/>
                </a:lnTo>
                <a:lnTo>
                  <a:pt x="397" y="275"/>
                </a:lnTo>
                <a:lnTo>
                  <a:pt x="398" y="274"/>
                </a:lnTo>
                <a:lnTo>
                  <a:pt x="398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3"/>
                </a:lnTo>
                <a:lnTo>
                  <a:pt x="400" y="271"/>
                </a:lnTo>
                <a:lnTo>
                  <a:pt x="400" y="271"/>
                </a:lnTo>
                <a:lnTo>
                  <a:pt x="399" y="212"/>
                </a:lnTo>
                <a:lnTo>
                  <a:pt x="399" y="181"/>
                </a:lnTo>
                <a:lnTo>
                  <a:pt x="399" y="151"/>
                </a:lnTo>
                <a:lnTo>
                  <a:pt x="399" y="151"/>
                </a:lnTo>
                <a:lnTo>
                  <a:pt x="400" y="113"/>
                </a:lnTo>
                <a:lnTo>
                  <a:pt x="401" y="75"/>
                </a:lnTo>
                <a:lnTo>
                  <a:pt x="401" y="75"/>
                </a:lnTo>
                <a:lnTo>
                  <a:pt x="402" y="59"/>
                </a:lnTo>
                <a:lnTo>
                  <a:pt x="402" y="41"/>
                </a:lnTo>
                <a:lnTo>
                  <a:pt x="402" y="24"/>
                </a:lnTo>
                <a:lnTo>
                  <a:pt x="400" y="8"/>
                </a:lnTo>
                <a:lnTo>
                  <a:pt x="400" y="8"/>
                </a:lnTo>
                <a:lnTo>
                  <a:pt x="399" y="6"/>
                </a:lnTo>
                <a:lnTo>
                  <a:pt x="398" y="4"/>
                </a:lnTo>
                <a:lnTo>
                  <a:pt x="397" y="3"/>
                </a:lnTo>
                <a:lnTo>
                  <a:pt x="394" y="2"/>
                </a:lnTo>
                <a:lnTo>
                  <a:pt x="394" y="2"/>
                </a:lnTo>
                <a:lnTo>
                  <a:pt x="371" y="5"/>
                </a:lnTo>
                <a:lnTo>
                  <a:pt x="348" y="6"/>
                </a:lnTo>
                <a:lnTo>
                  <a:pt x="323" y="6"/>
                </a:lnTo>
                <a:lnTo>
                  <a:pt x="300" y="5"/>
                </a:lnTo>
                <a:lnTo>
                  <a:pt x="300" y="5"/>
                </a:lnTo>
                <a:lnTo>
                  <a:pt x="249" y="4"/>
                </a:lnTo>
                <a:lnTo>
                  <a:pt x="199" y="3"/>
                </a:lnTo>
                <a:lnTo>
                  <a:pt x="199" y="3"/>
                </a:lnTo>
                <a:lnTo>
                  <a:pt x="99" y="0"/>
                </a:lnTo>
                <a:lnTo>
                  <a:pt x="99" y="0"/>
                </a:lnTo>
                <a:lnTo>
                  <a:pt x="76" y="0"/>
                </a:lnTo>
                <a:lnTo>
                  <a:pt x="53" y="1"/>
                </a:lnTo>
                <a:lnTo>
                  <a:pt x="30" y="2"/>
                </a:lnTo>
                <a:lnTo>
                  <a:pt x="17" y="2"/>
                </a:lnTo>
                <a:lnTo>
                  <a:pt x="6" y="1"/>
                </a:lnTo>
                <a:lnTo>
                  <a:pt x="6" y="1"/>
                </a:lnTo>
                <a:lnTo>
                  <a:pt x="3" y="1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4"/>
                </a:lnTo>
                <a:lnTo>
                  <a:pt x="0" y="13"/>
                </a:lnTo>
                <a:lnTo>
                  <a:pt x="0" y="22"/>
                </a:lnTo>
                <a:lnTo>
                  <a:pt x="0" y="41"/>
                </a:lnTo>
                <a:lnTo>
                  <a:pt x="0" y="41"/>
                </a:lnTo>
                <a:lnTo>
                  <a:pt x="3" y="103"/>
                </a:lnTo>
                <a:lnTo>
                  <a:pt x="3" y="103"/>
                </a:lnTo>
                <a:lnTo>
                  <a:pt x="7" y="181"/>
                </a:lnTo>
                <a:lnTo>
                  <a:pt x="9" y="221"/>
                </a:lnTo>
                <a:lnTo>
                  <a:pt x="13" y="259"/>
                </a:lnTo>
                <a:lnTo>
                  <a:pt x="13" y="259"/>
                </a:lnTo>
                <a:lnTo>
                  <a:pt x="14" y="261"/>
                </a:lnTo>
                <a:lnTo>
                  <a:pt x="15" y="263"/>
                </a:lnTo>
                <a:lnTo>
                  <a:pt x="17" y="263"/>
                </a:lnTo>
                <a:lnTo>
                  <a:pt x="19" y="263"/>
                </a:lnTo>
                <a:lnTo>
                  <a:pt x="19" y="263"/>
                </a:lnTo>
                <a:lnTo>
                  <a:pt x="20" y="264"/>
                </a:lnTo>
                <a:lnTo>
                  <a:pt x="20" y="264"/>
                </a:lnTo>
                <a:lnTo>
                  <a:pt x="42" y="266"/>
                </a:lnTo>
                <a:lnTo>
                  <a:pt x="64" y="267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13" y="261"/>
                </a:moveTo>
                <a:lnTo>
                  <a:pt x="113" y="261"/>
                </a:lnTo>
                <a:lnTo>
                  <a:pt x="74" y="259"/>
                </a:lnTo>
                <a:lnTo>
                  <a:pt x="36" y="256"/>
                </a:lnTo>
                <a:lnTo>
                  <a:pt x="36" y="256"/>
                </a:lnTo>
                <a:lnTo>
                  <a:pt x="48" y="245"/>
                </a:lnTo>
                <a:lnTo>
                  <a:pt x="60" y="235"/>
                </a:lnTo>
                <a:lnTo>
                  <a:pt x="86" y="215"/>
                </a:lnTo>
                <a:lnTo>
                  <a:pt x="86" y="215"/>
                </a:lnTo>
                <a:lnTo>
                  <a:pt x="107" y="197"/>
                </a:lnTo>
                <a:lnTo>
                  <a:pt x="127" y="180"/>
                </a:lnTo>
                <a:lnTo>
                  <a:pt x="146" y="162"/>
                </a:lnTo>
                <a:lnTo>
                  <a:pt x="155" y="152"/>
                </a:lnTo>
                <a:lnTo>
                  <a:pt x="163" y="142"/>
                </a:lnTo>
                <a:lnTo>
                  <a:pt x="163" y="142"/>
                </a:lnTo>
                <a:lnTo>
                  <a:pt x="164" y="141"/>
                </a:lnTo>
                <a:lnTo>
                  <a:pt x="164" y="141"/>
                </a:lnTo>
                <a:lnTo>
                  <a:pt x="183" y="158"/>
                </a:lnTo>
                <a:lnTo>
                  <a:pt x="203" y="174"/>
                </a:lnTo>
                <a:lnTo>
                  <a:pt x="203" y="174"/>
                </a:lnTo>
                <a:lnTo>
                  <a:pt x="205" y="175"/>
                </a:lnTo>
                <a:lnTo>
                  <a:pt x="207" y="175"/>
                </a:lnTo>
                <a:lnTo>
                  <a:pt x="209" y="174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1"/>
                </a:lnTo>
                <a:lnTo>
                  <a:pt x="220" y="164"/>
                </a:lnTo>
                <a:lnTo>
                  <a:pt x="227" y="158"/>
                </a:lnTo>
                <a:lnTo>
                  <a:pt x="242" y="145"/>
                </a:lnTo>
                <a:lnTo>
                  <a:pt x="242" y="145"/>
                </a:lnTo>
                <a:lnTo>
                  <a:pt x="257" y="133"/>
                </a:lnTo>
                <a:lnTo>
                  <a:pt x="257" y="133"/>
                </a:lnTo>
                <a:lnTo>
                  <a:pt x="275" y="148"/>
                </a:lnTo>
                <a:lnTo>
                  <a:pt x="292" y="163"/>
                </a:lnTo>
                <a:lnTo>
                  <a:pt x="309" y="180"/>
                </a:lnTo>
                <a:lnTo>
                  <a:pt x="325" y="196"/>
                </a:lnTo>
                <a:lnTo>
                  <a:pt x="357" y="232"/>
                </a:lnTo>
                <a:lnTo>
                  <a:pt x="388" y="266"/>
                </a:lnTo>
                <a:lnTo>
                  <a:pt x="388" y="266"/>
                </a:lnTo>
                <a:lnTo>
                  <a:pt x="298" y="266"/>
                </a:lnTo>
                <a:lnTo>
                  <a:pt x="209" y="264"/>
                </a:lnTo>
                <a:lnTo>
                  <a:pt x="209" y="264"/>
                </a:lnTo>
                <a:lnTo>
                  <a:pt x="113" y="261"/>
                </a:lnTo>
                <a:lnTo>
                  <a:pt x="113" y="261"/>
                </a:lnTo>
                <a:close/>
                <a:moveTo>
                  <a:pt x="392" y="81"/>
                </a:moveTo>
                <a:lnTo>
                  <a:pt x="392" y="81"/>
                </a:lnTo>
                <a:lnTo>
                  <a:pt x="391" y="115"/>
                </a:lnTo>
                <a:lnTo>
                  <a:pt x="390" y="151"/>
                </a:lnTo>
                <a:lnTo>
                  <a:pt x="390" y="151"/>
                </a:lnTo>
                <a:lnTo>
                  <a:pt x="390" y="203"/>
                </a:lnTo>
                <a:lnTo>
                  <a:pt x="391" y="257"/>
                </a:lnTo>
                <a:lnTo>
                  <a:pt x="391" y="257"/>
                </a:lnTo>
                <a:lnTo>
                  <a:pt x="361" y="223"/>
                </a:lnTo>
                <a:lnTo>
                  <a:pt x="330" y="189"/>
                </a:lnTo>
                <a:lnTo>
                  <a:pt x="314" y="173"/>
                </a:lnTo>
                <a:lnTo>
                  <a:pt x="298" y="157"/>
                </a:lnTo>
                <a:lnTo>
                  <a:pt x="281" y="142"/>
                </a:lnTo>
                <a:lnTo>
                  <a:pt x="263" y="126"/>
                </a:lnTo>
                <a:lnTo>
                  <a:pt x="263" y="126"/>
                </a:lnTo>
                <a:lnTo>
                  <a:pt x="297" y="99"/>
                </a:lnTo>
                <a:lnTo>
                  <a:pt x="297" y="99"/>
                </a:lnTo>
                <a:lnTo>
                  <a:pt x="393" y="20"/>
                </a:lnTo>
                <a:lnTo>
                  <a:pt x="393" y="20"/>
                </a:lnTo>
                <a:lnTo>
                  <a:pt x="394" y="35"/>
                </a:lnTo>
                <a:lnTo>
                  <a:pt x="393" y="51"/>
                </a:lnTo>
                <a:lnTo>
                  <a:pt x="392" y="81"/>
                </a:lnTo>
                <a:lnTo>
                  <a:pt x="392" y="81"/>
                </a:lnTo>
                <a:close/>
                <a:moveTo>
                  <a:pt x="93" y="8"/>
                </a:moveTo>
                <a:lnTo>
                  <a:pt x="93" y="8"/>
                </a:lnTo>
                <a:lnTo>
                  <a:pt x="199" y="12"/>
                </a:lnTo>
                <a:lnTo>
                  <a:pt x="199" y="12"/>
                </a:lnTo>
                <a:lnTo>
                  <a:pt x="252" y="13"/>
                </a:lnTo>
                <a:lnTo>
                  <a:pt x="305" y="14"/>
                </a:lnTo>
                <a:lnTo>
                  <a:pt x="305" y="14"/>
                </a:lnTo>
                <a:lnTo>
                  <a:pt x="326" y="15"/>
                </a:lnTo>
                <a:lnTo>
                  <a:pt x="348" y="15"/>
                </a:lnTo>
                <a:lnTo>
                  <a:pt x="369" y="14"/>
                </a:lnTo>
                <a:lnTo>
                  <a:pt x="390" y="12"/>
                </a:lnTo>
                <a:lnTo>
                  <a:pt x="390" y="12"/>
                </a:lnTo>
                <a:lnTo>
                  <a:pt x="293" y="91"/>
                </a:lnTo>
                <a:lnTo>
                  <a:pt x="293" y="91"/>
                </a:lnTo>
                <a:lnTo>
                  <a:pt x="238" y="137"/>
                </a:lnTo>
                <a:lnTo>
                  <a:pt x="238" y="137"/>
                </a:lnTo>
                <a:lnTo>
                  <a:pt x="222" y="151"/>
                </a:lnTo>
                <a:lnTo>
                  <a:pt x="214" y="158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179" y="143"/>
                </a:lnTo>
                <a:lnTo>
                  <a:pt x="152" y="118"/>
                </a:lnTo>
                <a:lnTo>
                  <a:pt x="126" y="94"/>
                </a:lnTo>
                <a:lnTo>
                  <a:pt x="97" y="71"/>
                </a:lnTo>
                <a:lnTo>
                  <a:pt x="97" y="71"/>
                </a:lnTo>
                <a:lnTo>
                  <a:pt x="21" y="10"/>
                </a:lnTo>
                <a:lnTo>
                  <a:pt x="21" y="10"/>
                </a:lnTo>
                <a:lnTo>
                  <a:pt x="40" y="10"/>
                </a:lnTo>
                <a:lnTo>
                  <a:pt x="58" y="9"/>
                </a:lnTo>
                <a:lnTo>
                  <a:pt x="76" y="8"/>
                </a:lnTo>
                <a:lnTo>
                  <a:pt x="93" y="8"/>
                </a:lnTo>
                <a:lnTo>
                  <a:pt x="93" y="8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9" y="48"/>
                </a:lnTo>
                <a:lnTo>
                  <a:pt x="9" y="48"/>
                </a:lnTo>
                <a:lnTo>
                  <a:pt x="8" y="29"/>
                </a:lnTo>
                <a:lnTo>
                  <a:pt x="8" y="20"/>
                </a:lnTo>
                <a:lnTo>
                  <a:pt x="9" y="11"/>
                </a:lnTo>
                <a:lnTo>
                  <a:pt x="9" y="11"/>
                </a:lnTo>
                <a:lnTo>
                  <a:pt x="91" y="77"/>
                </a:lnTo>
                <a:lnTo>
                  <a:pt x="91" y="77"/>
                </a:lnTo>
                <a:lnTo>
                  <a:pt x="109" y="91"/>
                </a:lnTo>
                <a:lnTo>
                  <a:pt x="125" y="105"/>
                </a:lnTo>
                <a:lnTo>
                  <a:pt x="158" y="135"/>
                </a:lnTo>
                <a:lnTo>
                  <a:pt x="158" y="135"/>
                </a:lnTo>
                <a:lnTo>
                  <a:pt x="157" y="136"/>
                </a:lnTo>
                <a:lnTo>
                  <a:pt x="157" y="136"/>
                </a:lnTo>
                <a:lnTo>
                  <a:pt x="149" y="146"/>
                </a:lnTo>
                <a:lnTo>
                  <a:pt x="140" y="155"/>
                </a:lnTo>
                <a:lnTo>
                  <a:pt x="122" y="173"/>
                </a:lnTo>
                <a:lnTo>
                  <a:pt x="102" y="190"/>
                </a:lnTo>
                <a:lnTo>
                  <a:pt x="82" y="206"/>
                </a:lnTo>
                <a:lnTo>
                  <a:pt x="82" y="206"/>
                </a:lnTo>
                <a:lnTo>
                  <a:pt x="53" y="230"/>
                </a:lnTo>
                <a:lnTo>
                  <a:pt x="38" y="242"/>
                </a:lnTo>
                <a:lnTo>
                  <a:pt x="25" y="255"/>
                </a:lnTo>
                <a:lnTo>
                  <a:pt x="25" y="255"/>
                </a:lnTo>
                <a:lnTo>
                  <a:pt x="21" y="255"/>
                </a:lnTo>
                <a:lnTo>
                  <a:pt x="21" y="255"/>
                </a:lnTo>
                <a:lnTo>
                  <a:pt x="18" y="218"/>
                </a:lnTo>
                <a:lnTo>
                  <a:pt x="15" y="181"/>
                </a:lnTo>
                <a:lnTo>
                  <a:pt x="12" y="106"/>
                </a:lnTo>
                <a:lnTo>
                  <a:pt x="12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531"/>
          <p:cNvSpPr>
            <a:spLocks noEditPoints="1"/>
          </p:cNvSpPr>
          <p:nvPr/>
        </p:nvSpPr>
        <p:spPr bwMode="auto">
          <a:xfrm>
            <a:off x="3039784" y="3209626"/>
            <a:ext cx="282575" cy="1025525"/>
          </a:xfrm>
          <a:custGeom>
            <a:cxnLst>
              <a:cxn ang="0">
                <a:pos x="95" y="523"/>
              </a:cxn>
              <a:cxn ang="0">
                <a:pos x="161" y="642"/>
              </a:cxn>
              <a:cxn ang="0">
                <a:pos x="129" y="373"/>
              </a:cxn>
              <a:cxn ang="0">
                <a:pos x="26" y="11"/>
              </a:cxn>
              <a:cxn ang="0">
                <a:pos x="114" y="100"/>
              </a:cxn>
              <a:cxn ang="0">
                <a:pos x="95" y="495"/>
              </a:cxn>
              <a:cxn ang="0">
                <a:pos x="99" y="510"/>
              </a:cxn>
              <a:cxn ang="0">
                <a:pos x="83" y="466"/>
              </a:cxn>
              <a:cxn ang="0">
                <a:pos x="100" y="425"/>
              </a:cxn>
              <a:cxn ang="0">
                <a:pos x="84" y="393"/>
              </a:cxn>
              <a:cxn ang="0">
                <a:pos x="63" y="402"/>
              </a:cxn>
              <a:cxn ang="0">
                <a:pos x="21" y="215"/>
              </a:cxn>
              <a:cxn ang="0">
                <a:pos x="10" y="121"/>
              </a:cxn>
              <a:cxn ang="0">
                <a:pos x="16" y="179"/>
              </a:cxn>
              <a:cxn ang="0">
                <a:pos x="28" y="154"/>
              </a:cxn>
              <a:cxn ang="0">
                <a:pos x="17" y="147"/>
              </a:cxn>
              <a:cxn ang="0">
                <a:pos x="19" y="199"/>
              </a:cxn>
              <a:cxn ang="0">
                <a:pos x="96" y="272"/>
              </a:cxn>
              <a:cxn ang="0">
                <a:pos x="33" y="279"/>
              </a:cxn>
              <a:cxn ang="0">
                <a:pos x="43" y="284"/>
              </a:cxn>
              <a:cxn ang="0">
                <a:pos x="92" y="257"/>
              </a:cxn>
              <a:cxn ang="0">
                <a:pos x="104" y="191"/>
              </a:cxn>
              <a:cxn ang="0">
                <a:pos x="95" y="238"/>
              </a:cxn>
              <a:cxn ang="0">
                <a:pos x="115" y="197"/>
              </a:cxn>
              <a:cxn ang="0">
                <a:pos x="92" y="261"/>
              </a:cxn>
              <a:cxn ang="0">
                <a:pos x="113" y="149"/>
              </a:cxn>
              <a:cxn ang="0">
                <a:pos x="92" y="185"/>
              </a:cxn>
              <a:cxn ang="0">
                <a:pos x="94" y="165"/>
              </a:cxn>
              <a:cxn ang="0">
                <a:pos x="24" y="233"/>
              </a:cxn>
              <a:cxn ang="0">
                <a:pos x="64" y="244"/>
              </a:cxn>
              <a:cxn ang="0">
                <a:pos x="98" y="298"/>
              </a:cxn>
              <a:cxn ang="0">
                <a:pos x="113" y="422"/>
              </a:cxn>
              <a:cxn ang="0">
                <a:pos x="75" y="409"/>
              </a:cxn>
              <a:cxn ang="0">
                <a:pos x="120" y="398"/>
              </a:cxn>
              <a:cxn ang="0">
                <a:pos x="117" y="351"/>
              </a:cxn>
              <a:cxn ang="0">
                <a:pos x="119" y="345"/>
              </a:cxn>
              <a:cxn ang="0">
                <a:pos x="77" y="331"/>
              </a:cxn>
              <a:cxn ang="0">
                <a:pos x="103" y="309"/>
              </a:cxn>
              <a:cxn ang="0">
                <a:pos x="48" y="340"/>
              </a:cxn>
              <a:cxn ang="0">
                <a:pos x="50" y="349"/>
              </a:cxn>
              <a:cxn ang="0">
                <a:pos x="100" y="344"/>
              </a:cxn>
              <a:cxn ang="0">
                <a:pos x="60" y="390"/>
              </a:cxn>
              <a:cxn ang="0">
                <a:pos x="124" y="458"/>
              </a:cxn>
              <a:cxn ang="0">
                <a:pos x="122" y="436"/>
              </a:cxn>
              <a:cxn ang="0">
                <a:pos x="111" y="256"/>
              </a:cxn>
              <a:cxn ang="0">
                <a:pos x="113" y="281"/>
              </a:cxn>
              <a:cxn ang="0">
                <a:pos x="49" y="186"/>
              </a:cxn>
              <a:cxn ang="0">
                <a:pos x="89" y="107"/>
              </a:cxn>
              <a:cxn ang="0">
                <a:pos x="62" y="118"/>
              </a:cxn>
              <a:cxn ang="0">
                <a:pos x="52" y="97"/>
              </a:cxn>
              <a:cxn ang="0">
                <a:pos x="57" y="81"/>
              </a:cxn>
              <a:cxn ang="0">
                <a:pos x="100" y="76"/>
              </a:cxn>
              <a:cxn ang="0">
                <a:pos x="21" y="87"/>
              </a:cxn>
              <a:cxn ang="0">
                <a:pos x="10" y="75"/>
              </a:cxn>
              <a:cxn ang="0">
                <a:pos x="16" y="45"/>
              </a:cxn>
              <a:cxn ang="0">
                <a:pos x="105" y="563"/>
              </a:cxn>
              <a:cxn ang="0">
                <a:pos x="117" y="510"/>
              </a:cxn>
              <a:cxn ang="0">
                <a:pos x="100" y="502"/>
              </a:cxn>
              <a:cxn ang="0">
                <a:pos x="96" y="37"/>
              </a:cxn>
              <a:cxn ang="0">
                <a:pos x="97" y="37"/>
              </a:cxn>
              <a:cxn ang="0">
                <a:pos x="78" y="23"/>
              </a:cxn>
              <a:cxn ang="0">
                <a:pos x="68" y="16"/>
              </a:cxn>
              <a:cxn ang="0">
                <a:pos x="18" y="40"/>
              </a:cxn>
            </a:cxnLst>
            <a:rect b="b" l="0" r="r" t="0"/>
            <a:pathLst>
              <a:path h="646" w="178">
                <a:moveTo>
                  <a:pt x="15" y="25"/>
                </a:moveTo>
                <a:lnTo>
                  <a:pt x="15" y="25"/>
                </a:lnTo>
                <a:lnTo>
                  <a:pt x="10" y="36"/>
                </a:lnTo>
                <a:lnTo>
                  <a:pt x="6" y="47"/>
                </a:lnTo>
                <a:lnTo>
                  <a:pt x="3" y="58"/>
                </a:lnTo>
                <a:lnTo>
                  <a:pt x="1" y="71"/>
                </a:lnTo>
                <a:lnTo>
                  <a:pt x="1" y="83"/>
                </a:lnTo>
                <a:lnTo>
                  <a:pt x="0" y="95"/>
                </a:lnTo>
                <a:lnTo>
                  <a:pt x="1" y="119"/>
                </a:lnTo>
                <a:lnTo>
                  <a:pt x="1" y="119"/>
                </a:lnTo>
                <a:lnTo>
                  <a:pt x="4" y="150"/>
                </a:lnTo>
                <a:lnTo>
                  <a:pt x="7" y="181"/>
                </a:lnTo>
                <a:lnTo>
                  <a:pt x="12" y="211"/>
                </a:lnTo>
                <a:lnTo>
                  <a:pt x="17" y="242"/>
                </a:lnTo>
                <a:lnTo>
                  <a:pt x="17" y="242"/>
                </a:lnTo>
                <a:lnTo>
                  <a:pt x="24" y="277"/>
                </a:lnTo>
                <a:lnTo>
                  <a:pt x="31" y="313"/>
                </a:lnTo>
                <a:lnTo>
                  <a:pt x="39" y="348"/>
                </a:lnTo>
                <a:lnTo>
                  <a:pt x="49" y="383"/>
                </a:lnTo>
                <a:lnTo>
                  <a:pt x="59" y="419"/>
                </a:lnTo>
                <a:lnTo>
                  <a:pt x="70" y="453"/>
                </a:lnTo>
                <a:lnTo>
                  <a:pt x="81" y="488"/>
                </a:lnTo>
                <a:lnTo>
                  <a:pt x="94" y="522"/>
                </a:lnTo>
                <a:lnTo>
                  <a:pt x="94" y="522"/>
                </a:lnTo>
                <a:lnTo>
                  <a:pt x="95" y="523"/>
                </a:lnTo>
                <a:lnTo>
                  <a:pt x="95" y="523"/>
                </a:lnTo>
                <a:lnTo>
                  <a:pt x="95" y="543"/>
                </a:lnTo>
                <a:lnTo>
                  <a:pt x="96" y="563"/>
                </a:lnTo>
                <a:lnTo>
                  <a:pt x="100" y="603"/>
                </a:lnTo>
                <a:lnTo>
                  <a:pt x="100" y="603"/>
                </a:lnTo>
                <a:lnTo>
                  <a:pt x="100" y="604"/>
                </a:lnTo>
                <a:lnTo>
                  <a:pt x="100" y="604"/>
                </a:lnTo>
                <a:lnTo>
                  <a:pt x="101" y="607"/>
                </a:lnTo>
                <a:lnTo>
                  <a:pt x="102" y="608"/>
                </a:lnTo>
                <a:lnTo>
                  <a:pt x="103" y="609"/>
                </a:lnTo>
                <a:lnTo>
                  <a:pt x="103" y="609"/>
                </a:lnTo>
                <a:lnTo>
                  <a:pt x="117" y="612"/>
                </a:lnTo>
                <a:lnTo>
                  <a:pt x="124" y="613"/>
                </a:lnTo>
                <a:lnTo>
                  <a:pt x="131" y="616"/>
                </a:lnTo>
                <a:lnTo>
                  <a:pt x="131" y="616"/>
                </a:lnTo>
                <a:lnTo>
                  <a:pt x="138" y="621"/>
                </a:lnTo>
                <a:lnTo>
                  <a:pt x="144" y="627"/>
                </a:lnTo>
                <a:lnTo>
                  <a:pt x="149" y="634"/>
                </a:lnTo>
                <a:lnTo>
                  <a:pt x="152" y="642"/>
                </a:lnTo>
                <a:lnTo>
                  <a:pt x="152" y="642"/>
                </a:lnTo>
                <a:lnTo>
                  <a:pt x="153" y="644"/>
                </a:lnTo>
                <a:lnTo>
                  <a:pt x="154" y="645"/>
                </a:lnTo>
                <a:lnTo>
                  <a:pt x="154" y="645"/>
                </a:lnTo>
                <a:lnTo>
                  <a:pt x="156" y="646"/>
                </a:lnTo>
                <a:lnTo>
                  <a:pt x="159" y="645"/>
                </a:lnTo>
                <a:lnTo>
                  <a:pt x="161" y="644"/>
                </a:lnTo>
                <a:lnTo>
                  <a:pt x="161" y="642"/>
                </a:lnTo>
                <a:lnTo>
                  <a:pt x="161" y="642"/>
                </a:lnTo>
                <a:lnTo>
                  <a:pt x="160" y="628"/>
                </a:lnTo>
                <a:lnTo>
                  <a:pt x="160" y="621"/>
                </a:lnTo>
                <a:lnTo>
                  <a:pt x="161" y="614"/>
                </a:lnTo>
                <a:lnTo>
                  <a:pt x="163" y="608"/>
                </a:lnTo>
                <a:lnTo>
                  <a:pt x="165" y="602"/>
                </a:lnTo>
                <a:lnTo>
                  <a:pt x="170" y="598"/>
                </a:lnTo>
                <a:lnTo>
                  <a:pt x="175" y="594"/>
                </a:lnTo>
                <a:lnTo>
                  <a:pt x="175" y="594"/>
                </a:lnTo>
                <a:lnTo>
                  <a:pt x="177" y="593"/>
                </a:lnTo>
                <a:lnTo>
                  <a:pt x="178" y="591"/>
                </a:lnTo>
                <a:lnTo>
                  <a:pt x="177" y="589"/>
                </a:lnTo>
                <a:lnTo>
                  <a:pt x="176" y="587"/>
                </a:lnTo>
                <a:lnTo>
                  <a:pt x="176" y="587"/>
                </a:lnTo>
                <a:lnTo>
                  <a:pt x="172" y="578"/>
                </a:lnTo>
                <a:lnTo>
                  <a:pt x="167" y="569"/>
                </a:lnTo>
                <a:lnTo>
                  <a:pt x="157" y="549"/>
                </a:lnTo>
                <a:lnTo>
                  <a:pt x="147" y="531"/>
                </a:lnTo>
                <a:lnTo>
                  <a:pt x="143" y="522"/>
                </a:lnTo>
                <a:lnTo>
                  <a:pt x="138" y="513"/>
                </a:lnTo>
                <a:lnTo>
                  <a:pt x="138" y="513"/>
                </a:lnTo>
                <a:lnTo>
                  <a:pt x="139" y="511"/>
                </a:lnTo>
                <a:lnTo>
                  <a:pt x="139" y="511"/>
                </a:lnTo>
                <a:lnTo>
                  <a:pt x="135" y="477"/>
                </a:lnTo>
                <a:lnTo>
                  <a:pt x="133" y="442"/>
                </a:lnTo>
                <a:lnTo>
                  <a:pt x="129" y="373"/>
                </a:lnTo>
                <a:lnTo>
                  <a:pt x="129" y="373"/>
                </a:lnTo>
                <a:lnTo>
                  <a:pt x="125" y="287"/>
                </a:lnTo>
                <a:lnTo>
                  <a:pt x="124" y="200"/>
                </a:lnTo>
                <a:lnTo>
                  <a:pt x="124" y="200"/>
                </a:lnTo>
                <a:lnTo>
                  <a:pt x="124" y="167"/>
                </a:lnTo>
                <a:lnTo>
                  <a:pt x="124" y="133"/>
                </a:lnTo>
                <a:lnTo>
                  <a:pt x="124" y="117"/>
                </a:lnTo>
                <a:lnTo>
                  <a:pt x="123" y="101"/>
                </a:lnTo>
                <a:lnTo>
                  <a:pt x="120" y="84"/>
                </a:lnTo>
                <a:lnTo>
                  <a:pt x="117" y="68"/>
                </a:lnTo>
                <a:lnTo>
                  <a:pt x="117" y="68"/>
                </a:lnTo>
                <a:lnTo>
                  <a:pt x="115" y="58"/>
                </a:lnTo>
                <a:lnTo>
                  <a:pt x="111" y="48"/>
                </a:lnTo>
                <a:lnTo>
                  <a:pt x="107" y="39"/>
                </a:lnTo>
                <a:lnTo>
                  <a:pt x="103" y="31"/>
                </a:lnTo>
                <a:lnTo>
                  <a:pt x="97" y="23"/>
                </a:lnTo>
                <a:lnTo>
                  <a:pt x="91" y="16"/>
                </a:lnTo>
                <a:lnTo>
                  <a:pt x="83" y="10"/>
                </a:lnTo>
                <a:lnTo>
                  <a:pt x="75" y="5"/>
                </a:lnTo>
                <a:lnTo>
                  <a:pt x="75" y="5"/>
                </a:lnTo>
                <a:lnTo>
                  <a:pt x="66" y="1"/>
                </a:lnTo>
                <a:lnTo>
                  <a:pt x="57" y="0"/>
                </a:lnTo>
                <a:lnTo>
                  <a:pt x="49" y="0"/>
                </a:lnTo>
                <a:lnTo>
                  <a:pt x="40" y="3"/>
                </a:lnTo>
                <a:lnTo>
                  <a:pt x="33" y="6"/>
                </a:lnTo>
                <a:lnTo>
                  <a:pt x="26" y="11"/>
                </a:lnTo>
                <a:lnTo>
                  <a:pt x="20" y="18"/>
                </a:lnTo>
                <a:lnTo>
                  <a:pt x="15" y="25"/>
                </a:lnTo>
                <a:lnTo>
                  <a:pt x="15" y="25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15" y="117"/>
                </a:lnTo>
                <a:lnTo>
                  <a:pt x="115" y="117"/>
                </a:lnTo>
                <a:lnTo>
                  <a:pt x="103" y="125"/>
                </a:lnTo>
                <a:lnTo>
                  <a:pt x="91" y="134"/>
                </a:lnTo>
                <a:lnTo>
                  <a:pt x="68" y="155"/>
                </a:lnTo>
                <a:lnTo>
                  <a:pt x="68" y="155"/>
                </a:lnTo>
                <a:lnTo>
                  <a:pt x="42" y="178"/>
                </a:lnTo>
                <a:lnTo>
                  <a:pt x="42" y="178"/>
                </a:lnTo>
                <a:lnTo>
                  <a:pt x="36" y="182"/>
                </a:lnTo>
                <a:lnTo>
                  <a:pt x="30" y="187"/>
                </a:lnTo>
                <a:lnTo>
                  <a:pt x="23" y="191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29" y="183"/>
                </a:lnTo>
                <a:lnTo>
                  <a:pt x="40" y="171"/>
                </a:lnTo>
                <a:lnTo>
                  <a:pt x="66" y="148"/>
                </a:lnTo>
                <a:lnTo>
                  <a:pt x="91" y="124"/>
                </a:lnTo>
                <a:lnTo>
                  <a:pt x="103" y="113"/>
                </a:lnTo>
                <a:lnTo>
                  <a:pt x="114" y="100"/>
                </a:lnTo>
                <a:lnTo>
                  <a:pt x="114" y="100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95" y="495"/>
                </a:moveTo>
                <a:lnTo>
                  <a:pt x="95" y="495"/>
                </a:lnTo>
                <a:lnTo>
                  <a:pt x="109" y="490"/>
                </a:lnTo>
                <a:lnTo>
                  <a:pt x="115" y="487"/>
                </a:lnTo>
                <a:lnTo>
                  <a:pt x="121" y="483"/>
                </a:lnTo>
                <a:lnTo>
                  <a:pt x="121" y="483"/>
                </a:lnTo>
                <a:lnTo>
                  <a:pt x="115" y="488"/>
                </a:lnTo>
                <a:lnTo>
                  <a:pt x="109" y="493"/>
                </a:lnTo>
                <a:lnTo>
                  <a:pt x="96" y="502"/>
                </a:lnTo>
                <a:lnTo>
                  <a:pt x="96" y="502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9" y="485"/>
                </a:lnTo>
                <a:lnTo>
                  <a:pt x="106" y="481"/>
                </a:lnTo>
                <a:lnTo>
                  <a:pt x="121" y="473"/>
                </a:lnTo>
                <a:lnTo>
                  <a:pt x="121" y="473"/>
                </a:lnTo>
                <a:lnTo>
                  <a:pt x="108" y="482"/>
                </a:lnTo>
                <a:lnTo>
                  <a:pt x="94" y="493"/>
                </a:lnTo>
                <a:lnTo>
                  <a:pt x="94" y="493"/>
                </a:lnTo>
                <a:lnTo>
                  <a:pt x="94" y="495"/>
                </a:lnTo>
                <a:lnTo>
                  <a:pt x="95" y="495"/>
                </a:lnTo>
                <a:lnTo>
                  <a:pt x="95" y="495"/>
                </a:lnTo>
                <a:close/>
                <a:moveTo>
                  <a:pt x="110" y="513"/>
                </a:moveTo>
                <a:lnTo>
                  <a:pt x="110" y="513"/>
                </a:lnTo>
                <a:lnTo>
                  <a:pt x="102" y="516"/>
                </a:lnTo>
                <a:lnTo>
                  <a:pt x="102" y="516"/>
                </a:lnTo>
                <a:lnTo>
                  <a:pt x="100" y="513"/>
                </a:lnTo>
                <a:lnTo>
                  <a:pt x="100" y="513"/>
                </a:lnTo>
                <a:lnTo>
                  <a:pt x="114" y="506"/>
                </a:lnTo>
                <a:lnTo>
                  <a:pt x="114" y="506"/>
                </a:lnTo>
                <a:lnTo>
                  <a:pt x="121" y="503"/>
                </a:lnTo>
                <a:lnTo>
                  <a:pt x="121" y="503"/>
                </a:lnTo>
                <a:lnTo>
                  <a:pt x="120" y="505"/>
                </a:lnTo>
                <a:lnTo>
                  <a:pt x="110" y="512"/>
                </a:lnTo>
                <a:lnTo>
                  <a:pt x="110" y="512"/>
                </a:lnTo>
                <a:lnTo>
                  <a:pt x="110" y="513"/>
                </a:lnTo>
                <a:lnTo>
                  <a:pt x="110" y="513"/>
                </a:lnTo>
                <a:close/>
                <a:moveTo>
                  <a:pt x="97" y="504"/>
                </a:moveTo>
                <a:lnTo>
                  <a:pt x="97" y="504"/>
                </a:lnTo>
                <a:lnTo>
                  <a:pt x="110" y="499"/>
                </a:lnTo>
                <a:lnTo>
                  <a:pt x="110" y="499"/>
                </a:lnTo>
                <a:lnTo>
                  <a:pt x="117" y="495"/>
                </a:lnTo>
                <a:lnTo>
                  <a:pt x="119" y="493"/>
                </a:lnTo>
                <a:lnTo>
                  <a:pt x="116" y="495"/>
                </a:lnTo>
                <a:lnTo>
                  <a:pt x="116" y="495"/>
                </a:lnTo>
                <a:lnTo>
                  <a:pt x="107" y="502"/>
                </a:lnTo>
                <a:lnTo>
                  <a:pt x="99" y="510"/>
                </a:lnTo>
                <a:lnTo>
                  <a:pt x="99" y="510"/>
                </a:lnTo>
                <a:lnTo>
                  <a:pt x="97" y="504"/>
                </a:lnTo>
                <a:lnTo>
                  <a:pt x="97" y="504"/>
                </a:lnTo>
                <a:close/>
                <a:moveTo>
                  <a:pt x="87" y="478"/>
                </a:moveTo>
                <a:lnTo>
                  <a:pt x="87" y="478"/>
                </a:lnTo>
                <a:lnTo>
                  <a:pt x="102" y="469"/>
                </a:lnTo>
                <a:lnTo>
                  <a:pt x="118" y="462"/>
                </a:lnTo>
                <a:lnTo>
                  <a:pt x="118" y="462"/>
                </a:lnTo>
                <a:lnTo>
                  <a:pt x="112" y="466"/>
                </a:lnTo>
                <a:lnTo>
                  <a:pt x="105" y="473"/>
                </a:lnTo>
                <a:lnTo>
                  <a:pt x="97" y="480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87" y="478"/>
                </a:lnTo>
                <a:lnTo>
                  <a:pt x="87" y="478"/>
                </a:lnTo>
                <a:close/>
                <a:moveTo>
                  <a:pt x="81" y="459"/>
                </a:moveTo>
                <a:lnTo>
                  <a:pt x="81" y="459"/>
                </a:lnTo>
                <a:lnTo>
                  <a:pt x="90" y="454"/>
                </a:lnTo>
                <a:lnTo>
                  <a:pt x="99" y="449"/>
                </a:lnTo>
                <a:lnTo>
                  <a:pt x="117" y="439"/>
                </a:lnTo>
                <a:lnTo>
                  <a:pt x="117" y="439"/>
                </a:lnTo>
                <a:lnTo>
                  <a:pt x="109" y="444"/>
                </a:lnTo>
                <a:lnTo>
                  <a:pt x="100" y="451"/>
                </a:lnTo>
                <a:lnTo>
                  <a:pt x="83" y="466"/>
                </a:lnTo>
                <a:lnTo>
                  <a:pt x="83" y="466"/>
                </a:lnTo>
                <a:lnTo>
                  <a:pt x="81" y="459"/>
                </a:lnTo>
                <a:lnTo>
                  <a:pt x="81" y="459"/>
                </a:lnTo>
                <a:close/>
                <a:moveTo>
                  <a:pt x="77" y="447"/>
                </a:moveTo>
                <a:lnTo>
                  <a:pt x="77" y="447"/>
                </a:lnTo>
                <a:lnTo>
                  <a:pt x="98" y="435"/>
                </a:lnTo>
                <a:lnTo>
                  <a:pt x="108" y="428"/>
                </a:lnTo>
                <a:lnTo>
                  <a:pt x="117" y="421"/>
                </a:lnTo>
                <a:lnTo>
                  <a:pt x="117" y="421"/>
                </a:lnTo>
                <a:lnTo>
                  <a:pt x="98" y="438"/>
                </a:lnTo>
                <a:lnTo>
                  <a:pt x="88" y="446"/>
                </a:lnTo>
                <a:lnTo>
                  <a:pt x="80" y="456"/>
                </a:lnTo>
                <a:lnTo>
                  <a:pt x="80" y="456"/>
                </a:lnTo>
                <a:lnTo>
                  <a:pt x="77" y="447"/>
                </a:lnTo>
                <a:lnTo>
                  <a:pt x="77" y="447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83" y="430"/>
                </a:lnTo>
                <a:lnTo>
                  <a:pt x="92" y="425"/>
                </a:lnTo>
                <a:lnTo>
                  <a:pt x="110" y="414"/>
                </a:lnTo>
                <a:lnTo>
                  <a:pt x="110" y="414"/>
                </a:lnTo>
                <a:lnTo>
                  <a:pt x="114" y="412"/>
                </a:lnTo>
                <a:lnTo>
                  <a:pt x="111" y="415"/>
                </a:lnTo>
                <a:lnTo>
                  <a:pt x="111" y="415"/>
                </a:lnTo>
                <a:lnTo>
                  <a:pt x="100" y="425"/>
                </a:lnTo>
                <a:lnTo>
                  <a:pt x="100" y="425"/>
                </a:lnTo>
                <a:lnTo>
                  <a:pt x="88" y="435"/>
                </a:lnTo>
                <a:lnTo>
                  <a:pt x="76" y="444"/>
                </a:lnTo>
                <a:lnTo>
                  <a:pt x="76" y="444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69" y="422"/>
                </a:moveTo>
                <a:lnTo>
                  <a:pt x="69" y="422"/>
                </a:lnTo>
                <a:lnTo>
                  <a:pt x="69" y="422"/>
                </a:lnTo>
                <a:lnTo>
                  <a:pt x="80" y="417"/>
                </a:lnTo>
                <a:lnTo>
                  <a:pt x="91" y="412"/>
                </a:lnTo>
                <a:lnTo>
                  <a:pt x="91" y="412"/>
                </a:lnTo>
                <a:lnTo>
                  <a:pt x="103" y="407"/>
                </a:lnTo>
                <a:lnTo>
                  <a:pt x="103" y="407"/>
                </a:lnTo>
                <a:lnTo>
                  <a:pt x="107" y="405"/>
                </a:lnTo>
                <a:lnTo>
                  <a:pt x="107" y="405"/>
                </a:lnTo>
                <a:lnTo>
                  <a:pt x="98" y="412"/>
                </a:lnTo>
                <a:lnTo>
                  <a:pt x="90" y="419"/>
                </a:lnTo>
                <a:lnTo>
                  <a:pt x="81" y="426"/>
                </a:lnTo>
                <a:lnTo>
                  <a:pt x="72" y="432"/>
                </a:lnTo>
                <a:lnTo>
                  <a:pt x="72" y="432"/>
                </a:lnTo>
                <a:lnTo>
                  <a:pt x="69" y="422"/>
                </a:lnTo>
                <a:lnTo>
                  <a:pt x="69" y="422"/>
                </a:lnTo>
                <a:close/>
                <a:moveTo>
                  <a:pt x="63" y="402"/>
                </a:moveTo>
                <a:lnTo>
                  <a:pt x="63" y="402"/>
                </a:lnTo>
                <a:lnTo>
                  <a:pt x="74" y="398"/>
                </a:lnTo>
                <a:lnTo>
                  <a:pt x="84" y="393"/>
                </a:lnTo>
                <a:lnTo>
                  <a:pt x="84" y="393"/>
                </a:lnTo>
                <a:lnTo>
                  <a:pt x="97" y="385"/>
                </a:lnTo>
                <a:lnTo>
                  <a:pt x="97" y="385"/>
                </a:lnTo>
                <a:lnTo>
                  <a:pt x="107" y="380"/>
                </a:lnTo>
                <a:lnTo>
                  <a:pt x="111" y="378"/>
                </a:lnTo>
                <a:lnTo>
                  <a:pt x="115" y="375"/>
                </a:lnTo>
                <a:lnTo>
                  <a:pt x="115" y="375"/>
                </a:lnTo>
                <a:lnTo>
                  <a:pt x="110" y="381"/>
                </a:lnTo>
                <a:lnTo>
                  <a:pt x="105" y="386"/>
                </a:lnTo>
                <a:lnTo>
                  <a:pt x="92" y="396"/>
                </a:lnTo>
                <a:lnTo>
                  <a:pt x="67" y="411"/>
                </a:lnTo>
                <a:lnTo>
                  <a:pt x="67" y="411"/>
                </a:lnTo>
                <a:lnTo>
                  <a:pt x="66" y="411"/>
                </a:lnTo>
                <a:lnTo>
                  <a:pt x="66" y="412"/>
                </a:lnTo>
                <a:lnTo>
                  <a:pt x="68" y="413"/>
                </a:lnTo>
                <a:lnTo>
                  <a:pt x="68" y="413"/>
                </a:lnTo>
                <a:lnTo>
                  <a:pt x="76" y="410"/>
                </a:lnTo>
                <a:lnTo>
                  <a:pt x="85" y="407"/>
                </a:lnTo>
                <a:lnTo>
                  <a:pt x="101" y="398"/>
                </a:lnTo>
                <a:lnTo>
                  <a:pt x="101" y="398"/>
                </a:lnTo>
                <a:lnTo>
                  <a:pt x="93" y="403"/>
                </a:lnTo>
                <a:lnTo>
                  <a:pt x="93" y="403"/>
                </a:lnTo>
                <a:lnTo>
                  <a:pt x="68" y="419"/>
                </a:lnTo>
                <a:lnTo>
                  <a:pt x="68" y="419"/>
                </a:lnTo>
                <a:lnTo>
                  <a:pt x="63" y="402"/>
                </a:lnTo>
                <a:lnTo>
                  <a:pt x="63" y="402"/>
                </a:lnTo>
                <a:close/>
                <a:moveTo>
                  <a:pt x="61" y="392"/>
                </a:moveTo>
                <a:lnTo>
                  <a:pt x="61" y="392"/>
                </a:lnTo>
                <a:lnTo>
                  <a:pt x="78" y="384"/>
                </a:lnTo>
                <a:lnTo>
                  <a:pt x="94" y="375"/>
                </a:lnTo>
                <a:lnTo>
                  <a:pt x="94" y="375"/>
                </a:lnTo>
                <a:lnTo>
                  <a:pt x="79" y="387"/>
                </a:lnTo>
                <a:lnTo>
                  <a:pt x="63" y="399"/>
                </a:lnTo>
                <a:lnTo>
                  <a:pt x="63" y="399"/>
                </a:lnTo>
                <a:lnTo>
                  <a:pt x="61" y="392"/>
                </a:lnTo>
                <a:lnTo>
                  <a:pt x="61" y="392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33" y="208"/>
                </a:lnTo>
                <a:lnTo>
                  <a:pt x="44" y="200"/>
                </a:lnTo>
                <a:lnTo>
                  <a:pt x="66" y="182"/>
                </a:lnTo>
                <a:lnTo>
                  <a:pt x="66" y="182"/>
                </a:lnTo>
                <a:lnTo>
                  <a:pt x="78" y="173"/>
                </a:lnTo>
                <a:lnTo>
                  <a:pt x="91" y="165"/>
                </a:lnTo>
                <a:lnTo>
                  <a:pt x="91" y="165"/>
                </a:lnTo>
                <a:lnTo>
                  <a:pt x="73" y="180"/>
                </a:lnTo>
                <a:lnTo>
                  <a:pt x="56" y="196"/>
                </a:lnTo>
                <a:lnTo>
                  <a:pt x="39" y="212"/>
                </a:lnTo>
                <a:lnTo>
                  <a:pt x="23" y="230"/>
                </a:lnTo>
                <a:lnTo>
                  <a:pt x="23" y="230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10" y="121"/>
                </a:moveTo>
                <a:lnTo>
                  <a:pt x="10" y="121"/>
                </a:lnTo>
                <a:lnTo>
                  <a:pt x="21" y="113"/>
                </a:lnTo>
                <a:lnTo>
                  <a:pt x="32" y="104"/>
                </a:lnTo>
                <a:lnTo>
                  <a:pt x="54" y="85"/>
                </a:lnTo>
                <a:lnTo>
                  <a:pt x="54" y="85"/>
                </a:lnTo>
                <a:lnTo>
                  <a:pt x="67" y="76"/>
                </a:lnTo>
                <a:lnTo>
                  <a:pt x="81" y="67"/>
                </a:lnTo>
                <a:lnTo>
                  <a:pt x="81" y="67"/>
                </a:lnTo>
                <a:lnTo>
                  <a:pt x="93" y="58"/>
                </a:lnTo>
                <a:lnTo>
                  <a:pt x="93" y="58"/>
                </a:lnTo>
                <a:lnTo>
                  <a:pt x="94" y="57"/>
                </a:lnTo>
                <a:lnTo>
                  <a:pt x="94" y="57"/>
                </a:lnTo>
                <a:lnTo>
                  <a:pt x="92" y="60"/>
                </a:lnTo>
                <a:lnTo>
                  <a:pt x="92" y="60"/>
                </a:lnTo>
                <a:lnTo>
                  <a:pt x="88" y="64"/>
                </a:lnTo>
                <a:lnTo>
                  <a:pt x="83" y="70"/>
                </a:lnTo>
                <a:lnTo>
                  <a:pt x="73" y="77"/>
                </a:lnTo>
                <a:lnTo>
                  <a:pt x="62" y="85"/>
                </a:lnTo>
                <a:lnTo>
                  <a:pt x="52" y="92"/>
                </a:lnTo>
                <a:lnTo>
                  <a:pt x="52" y="92"/>
                </a:lnTo>
                <a:lnTo>
                  <a:pt x="30" y="110"/>
                </a:lnTo>
                <a:lnTo>
                  <a:pt x="20" y="119"/>
                </a:lnTo>
                <a:lnTo>
                  <a:pt x="11" y="128"/>
                </a:lnTo>
                <a:lnTo>
                  <a:pt x="11" y="128"/>
                </a:lnTo>
                <a:lnTo>
                  <a:pt x="10" y="121"/>
                </a:lnTo>
                <a:lnTo>
                  <a:pt x="10" y="121"/>
                </a:lnTo>
                <a:close/>
                <a:moveTo>
                  <a:pt x="14" y="168"/>
                </a:moveTo>
                <a:lnTo>
                  <a:pt x="14" y="168"/>
                </a:lnTo>
                <a:lnTo>
                  <a:pt x="25" y="160"/>
                </a:lnTo>
                <a:lnTo>
                  <a:pt x="35" y="151"/>
                </a:lnTo>
                <a:lnTo>
                  <a:pt x="55" y="132"/>
                </a:lnTo>
                <a:lnTo>
                  <a:pt x="55" y="132"/>
                </a:lnTo>
                <a:lnTo>
                  <a:pt x="67" y="122"/>
                </a:lnTo>
                <a:lnTo>
                  <a:pt x="79" y="112"/>
                </a:lnTo>
                <a:lnTo>
                  <a:pt x="79" y="112"/>
                </a:lnTo>
                <a:lnTo>
                  <a:pt x="91" y="100"/>
                </a:lnTo>
                <a:lnTo>
                  <a:pt x="98" y="94"/>
                </a:lnTo>
                <a:lnTo>
                  <a:pt x="104" y="89"/>
                </a:lnTo>
                <a:lnTo>
                  <a:pt x="104" y="89"/>
                </a:lnTo>
                <a:lnTo>
                  <a:pt x="107" y="87"/>
                </a:lnTo>
                <a:lnTo>
                  <a:pt x="103" y="91"/>
                </a:lnTo>
                <a:lnTo>
                  <a:pt x="103" y="91"/>
                </a:lnTo>
                <a:lnTo>
                  <a:pt x="97" y="97"/>
                </a:lnTo>
                <a:lnTo>
                  <a:pt x="89" y="104"/>
                </a:lnTo>
                <a:lnTo>
                  <a:pt x="89" y="104"/>
                </a:lnTo>
                <a:lnTo>
                  <a:pt x="63" y="126"/>
                </a:lnTo>
                <a:lnTo>
                  <a:pt x="63" y="126"/>
                </a:lnTo>
                <a:lnTo>
                  <a:pt x="51" y="138"/>
                </a:lnTo>
                <a:lnTo>
                  <a:pt x="38" y="152"/>
                </a:lnTo>
                <a:lnTo>
                  <a:pt x="16" y="179"/>
                </a:lnTo>
                <a:lnTo>
                  <a:pt x="16" y="179"/>
                </a:lnTo>
                <a:lnTo>
                  <a:pt x="14" y="168"/>
                </a:lnTo>
                <a:lnTo>
                  <a:pt x="14" y="168"/>
                </a:lnTo>
                <a:close/>
                <a:moveTo>
                  <a:pt x="14" y="165"/>
                </a:moveTo>
                <a:lnTo>
                  <a:pt x="14" y="165"/>
                </a:lnTo>
                <a:lnTo>
                  <a:pt x="13" y="155"/>
                </a:lnTo>
                <a:lnTo>
                  <a:pt x="13" y="155"/>
                </a:lnTo>
                <a:lnTo>
                  <a:pt x="25" y="142"/>
                </a:lnTo>
                <a:lnTo>
                  <a:pt x="38" y="131"/>
                </a:lnTo>
                <a:lnTo>
                  <a:pt x="66" y="110"/>
                </a:lnTo>
                <a:lnTo>
                  <a:pt x="66" y="110"/>
                </a:lnTo>
                <a:lnTo>
                  <a:pt x="76" y="101"/>
                </a:lnTo>
                <a:lnTo>
                  <a:pt x="87" y="91"/>
                </a:lnTo>
                <a:lnTo>
                  <a:pt x="87" y="91"/>
                </a:lnTo>
                <a:lnTo>
                  <a:pt x="95" y="83"/>
                </a:lnTo>
                <a:lnTo>
                  <a:pt x="95" y="83"/>
                </a:lnTo>
                <a:lnTo>
                  <a:pt x="103" y="76"/>
                </a:lnTo>
                <a:lnTo>
                  <a:pt x="106" y="74"/>
                </a:lnTo>
                <a:lnTo>
                  <a:pt x="103" y="77"/>
                </a:lnTo>
                <a:lnTo>
                  <a:pt x="103" y="77"/>
                </a:lnTo>
                <a:lnTo>
                  <a:pt x="78" y="100"/>
                </a:lnTo>
                <a:lnTo>
                  <a:pt x="54" y="123"/>
                </a:lnTo>
                <a:lnTo>
                  <a:pt x="54" y="123"/>
                </a:lnTo>
                <a:lnTo>
                  <a:pt x="43" y="136"/>
                </a:lnTo>
                <a:lnTo>
                  <a:pt x="32" y="150"/>
                </a:lnTo>
                <a:lnTo>
                  <a:pt x="32" y="150"/>
                </a:lnTo>
                <a:lnTo>
                  <a:pt x="28" y="154"/>
                </a:lnTo>
                <a:lnTo>
                  <a:pt x="23" y="157"/>
                </a:lnTo>
                <a:lnTo>
                  <a:pt x="14" y="165"/>
                </a:lnTo>
                <a:lnTo>
                  <a:pt x="14" y="165"/>
                </a:lnTo>
                <a:close/>
                <a:moveTo>
                  <a:pt x="17" y="147"/>
                </a:moveTo>
                <a:lnTo>
                  <a:pt x="17" y="147"/>
                </a:lnTo>
                <a:lnTo>
                  <a:pt x="15" y="148"/>
                </a:lnTo>
                <a:lnTo>
                  <a:pt x="14" y="150"/>
                </a:lnTo>
                <a:lnTo>
                  <a:pt x="14" y="150"/>
                </a:lnTo>
                <a:lnTo>
                  <a:pt x="13" y="152"/>
                </a:lnTo>
                <a:lnTo>
                  <a:pt x="13" y="152"/>
                </a:lnTo>
                <a:lnTo>
                  <a:pt x="11" y="132"/>
                </a:lnTo>
                <a:lnTo>
                  <a:pt x="11" y="132"/>
                </a:lnTo>
                <a:lnTo>
                  <a:pt x="22" y="124"/>
                </a:lnTo>
                <a:lnTo>
                  <a:pt x="32" y="116"/>
                </a:lnTo>
                <a:lnTo>
                  <a:pt x="53" y="100"/>
                </a:lnTo>
                <a:lnTo>
                  <a:pt x="73" y="83"/>
                </a:lnTo>
                <a:lnTo>
                  <a:pt x="83" y="75"/>
                </a:lnTo>
                <a:lnTo>
                  <a:pt x="94" y="68"/>
                </a:lnTo>
                <a:lnTo>
                  <a:pt x="94" y="68"/>
                </a:lnTo>
                <a:lnTo>
                  <a:pt x="90" y="72"/>
                </a:lnTo>
                <a:lnTo>
                  <a:pt x="85" y="77"/>
                </a:lnTo>
                <a:lnTo>
                  <a:pt x="77" y="88"/>
                </a:lnTo>
                <a:lnTo>
                  <a:pt x="77" y="88"/>
                </a:lnTo>
                <a:lnTo>
                  <a:pt x="55" y="110"/>
                </a:lnTo>
                <a:lnTo>
                  <a:pt x="55" y="110"/>
                </a:lnTo>
                <a:lnTo>
                  <a:pt x="17" y="147"/>
                </a:lnTo>
                <a:lnTo>
                  <a:pt x="17" y="147"/>
                </a:lnTo>
                <a:close/>
                <a:moveTo>
                  <a:pt x="16" y="182"/>
                </a:moveTo>
                <a:lnTo>
                  <a:pt x="16" y="182"/>
                </a:lnTo>
                <a:lnTo>
                  <a:pt x="29" y="173"/>
                </a:lnTo>
                <a:lnTo>
                  <a:pt x="40" y="163"/>
                </a:lnTo>
                <a:lnTo>
                  <a:pt x="64" y="141"/>
                </a:lnTo>
                <a:lnTo>
                  <a:pt x="64" y="141"/>
                </a:lnTo>
                <a:lnTo>
                  <a:pt x="91" y="118"/>
                </a:lnTo>
                <a:lnTo>
                  <a:pt x="91" y="118"/>
                </a:lnTo>
                <a:lnTo>
                  <a:pt x="106" y="105"/>
                </a:lnTo>
                <a:lnTo>
                  <a:pt x="106" y="105"/>
                </a:lnTo>
                <a:lnTo>
                  <a:pt x="110" y="102"/>
                </a:lnTo>
                <a:lnTo>
                  <a:pt x="110" y="103"/>
                </a:lnTo>
                <a:lnTo>
                  <a:pt x="104" y="108"/>
                </a:lnTo>
                <a:lnTo>
                  <a:pt x="104" y="108"/>
                </a:lnTo>
                <a:lnTo>
                  <a:pt x="94" y="119"/>
                </a:lnTo>
                <a:lnTo>
                  <a:pt x="83" y="130"/>
                </a:lnTo>
                <a:lnTo>
                  <a:pt x="61" y="151"/>
                </a:lnTo>
                <a:lnTo>
                  <a:pt x="38" y="171"/>
                </a:lnTo>
                <a:lnTo>
                  <a:pt x="28" y="182"/>
                </a:lnTo>
                <a:lnTo>
                  <a:pt x="18" y="193"/>
                </a:lnTo>
                <a:lnTo>
                  <a:pt x="18" y="193"/>
                </a:lnTo>
                <a:lnTo>
                  <a:pt x="16" y="182"/>
                </a:lnTo>
                <a:lnTo>
                  <a:pt x="16" y="182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30" y="190"/>
                </a:lnTo>
                <a:lnTo>
                  <a:pt x="41" y="182"/>
                </a:lnTo>
                <a:lnTo>
                  <a:pt x="62" y="163"/>
                </a:lnTo>
                <a:lnTo>
                  <a:pt x="62" y="163"/>
                </a:lnTo>
                <a:lnTo>
                  <a:pt x="87" y="140"/>
                </a:lnTo>
                <a:lnTo>
                  <a:pt x="87" y="140"/>
                </a:lnTo>
                <a:lnTo>
                  <a:pt x="102" y="128"/>
                </a:lnTo>
                <a:lnTo>
                  <a:pt x="102" y="128"/>
                </a:lnTo>
                <a:lnTo>
                  <a:pt x="83" y="149"/>
                </a:lnTo>
                <a:lnTo>
                  <a:pt x="74" y="158"/>
                </a:lnTo>
                <a:lnTo>
                  <a:pt x="64" y="167"/>
                </a:lnTo>
                <a:lnTo>
                  <a:pt x="64" y="167"/>
                </a:lnTo>
                <a:lnTo>
                  <a:pt x="57" y="173"/>
                </a:lnTo>
                <a:lnTo>
                  <a:pt x="51" y="179"/>
                </a:lnTo>
                <a:lnTo>
                  <a:pt x="39" y="192"/>
                </a:lnTo>
                <a:lnTo>
                  <a:pt x="39" y="192"/>
                </a:lnTo>
                <a:lnTo>
                  <a:pt x="30" y="202"/>
                </a:lnTo>
                <a:lnTo>
                  <a:pt x="21" y="211"/>
                </a:lnTo>
                <a:lnTo>
                  <a:pt x="21" y="21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113" y="264"/>
                </a:moveTo>
                <a:lnTo>
                  <a:pt x="113" y="264"/>
                </a:lnTo>
                <a:lnTo>
                  <a:pt x="104" y="268"/>
                </a:lnTo>
                <a:lnTo>
                  <a:pt x="99" y="270"/>
                </a:lnTo>
                <a:lnTo>
                  <a:pt x="96" y="272"/>
                </a:lnTo>
                <a:lnTo>
                  <a:pt x="96" y="272"/>
                </a:lnTo>
                <a:lnTo>
                  <a:pt x="115" y="254"/>
                </a:lnTo>
                <a:lnTo>
                  <a:pt x="115" y="254"/>
                </a:lnTo>
                <a:lnTo>
                  <a:pt x="116" y="273"/>
                </a:lnTo>
                <a:lnTo>
                  <a:pt x="116" y="273"/>
                </a:lnTo>
                <a:lnTo>
                  <a:pt x="115" y="272"/>
                </a:lnTo>
                <a:lnTo>
                  <a:pt x="115" y="272"/>
                </a:lnTo>
                <a:lnTo>
                  <a:pt x="111" y="273"/>
                </a:lnTo>
                <a:lnTo>
                  <a:pt x="107" y="275"/>
                </a:lnTo>
                <a:lnTo>
                  <a:pt x="107" y="275"/>
                </a:lnTo>
                <a:lnTo>
                  <a:pt x="109" y="273"/>
                </a:lnTo>
                <a:lnTo>
                  <a:pt x="111" y="271"/>
                </a:lnTo>
                <a:lnTo>
                  <a:pt x="115" y="265"/>
                </a:lnTo>
                <a:lnTo>
                  <a:pt x="115" y="265"/>
                </a:lnTo>
                <a:lnTo>
                  <a:pt x="115" y="264"/>
                </a:lnTo>
                <a:lnTo>
                  <a:pt x="113" y="264"/>
                </a:lnTo>
                <a:lnTo>
                  <a:pt x="113" y="264"/>
                </a:lnTo>
                <a:close/>
                <a:moveTo>
                  <a:pt x="75" y="279"/>
                </a:moveTo>
                <a:lnTo>
                  <a:pt x="75" y="279"/>
                </a:lnTo>
                <a:lnTo>
                  <a:pt x="65" y="280"/>
                </a:lnTo>
                <a:lnTo>
                  <a:pt x="55" y="283"/>
                </a:lnTo>
                <a:lnTo>
                  <a:pt x="44" y="286"/>
                </a:lnTo>
                <a:lnTo>
                  <a:pt x="36" y="291"/>
                </a:lnTo>
                <a:lnTo>
                  <a:pt x="36" y="291"/>
                </a:lnTo>
                <a:lnTo>
                  <a:pt x="33" y="279"/>
                </a:lnTo>
                <a:lnTo>
                  <a:pt x="33" y="279"/>
                </a:lnTo>
                <a:lnTo>
                  <a:pt x="34" y="278"/>
                </a:lnTo>
                <a:lnTo>
                  <a:pt x="34" y="278"/>
                </a:lnTo>
                <a:lnTo>
                  <a:pt x="53" y="263"/>
                </a:lnTo>
                <a:lnTo>
                  <a:pt x="72" y="246"/>
                </a:lnTo>
                <a:lnTo>
                  <a:pt x="72" y="246"/>
                </a:lnTo>
                <a:lnTo>
                  <a:pt x="91" y="230"/>
                </a:lnTo>
                <a:lnTo>
                  <a:pt x="109" y="214"/>
                </a:lnTo>
                <a:lnTo>
                  <a:pt x="109" y="214"/>
                </a:lnTo>
                <a:lnTo>
                  <a:pt x="101" y="222"/>
                </a:lnTo>
                <a:lnTo>
                  <a:pt x="93" y="232"/>
                </a:lnTo>
                <a:lnTo>
                  <a:pt x="84" y="241"/>
                </a:lnTo>
                <a:lnTo>
                  <a:pt x="76" y="249"/>
                </a:lnTo>
                <a:lnTo>
                  <a:pt x="76" y="249"/>
                </a:lnTo>
                <a:lnTo>
                  <a:pt x="56" y="267"/>
                </a:lnTo>
                <a:lnTo>
                  <a:pt x="45" y="27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7" y="289"/>
                </a:lnTo>
                <a:lnTo>
                  <a:pt x="37" y="289"/>
                </a:lnTo>
                <a:lnTo>
                  <a:pt x="38" y="289"/>
                </a:lnTo>
                <a:lnTo>
                  <a:pt x="38" y="289"/>
                </a:lnTo>
                <a:lnTo>
                  <a:pt x="42" y="285"/>
                </a:lnTo>
                <a:lnTo>
                  <a:pt x="42" y="285"/>
                </a:lnTo>
                <a:lnTo>
                  <a:pt x="43" y="284"/>
                </a:lnTo>
                <a:lnTo>
                  <a:pt x="43" y="284"/>
                </a:lnTo>
                <a:lnTo>
                  <a:pt x="59" y="271"/>
                </a:lnTo>
                <a:lnTo>
                  <a:pt x="75" y="258"/>
                </a:lnTo>
                <a:lnTo>
                  <a:pt x="75" y="258"/>
                </a:lnTo>
                <a:lnTo>
                  <a:pt x="83" y="251"/>
                </a:lnTo>
                <a:lnTo>
                  <a:pt x="91" y="244"/>
                </a:lnTo>
                <a:lnTo>
                  <a:pt x="99" y="237"/>
                </a:lnTo>
                <a:lnTo>
                  <a:pt x="107" y="230"/>
                </a:lnTo>
                <a:lnTo>
                  <a:pt x="107" y="230"/>
                </a:lnTo>
                <a:lnTo>
                  <a:pt x="110" y="228"/>
                </a:lnTo>
                <a:lnTo>
                  <a:pt x="108" y="230"/>
                </a:lnTo>
                <a:lnTo>
                  <a:pt x="102" y="237"/>
                </a:lnTo>
                <a:lnTo>
                  <a:pt x="102" y="237"/>
                </a:lnTo>
                <a:lnTo>
                  <a:pt x="84" y="257"/>
                </a:lnTo>
                <a:lnTo>
                  <a:pt x="84" y="257"/>
                </a:lnTo>
                <a:lnTo>
                  <a:pt x="77" y="262"/>
                </a:lnTo>
                <a:lnTo>
                  <a:pt x="69" y="268"/>
                </a:lnTo>
                <a:lnTo>
                  <a:pt x="62" y="273"/>
                </a:lnTo>
                <a:lnTo>
                  <a:pt x="59" y="276"/>
                </a:lnTo>
                <a:lnTo>
                  <a:pt x="56" y="280"/>
                </a:lnTo>
                <a:lnTo>
                  <a:pt x="56" y="280"/>
                </a:lnTo>
                <a:lnTo>
                  <a:pt x="56" y="281"/>
                </a:lnTo>
                <a:lnTo>
                  <a:pt x="58" y="282"/>
                </a:lnTo>
                <a:lnTo>
                  <a:pt x="58" y="282"/>
                </a:lnTo>
                <a:lnTo>
                  <a:pt x="75" y="269"/>
                </a:lnTo>
                <a:lnTo>
                  <a:pt x="92" y="257"/>
                </a:lnTo>
                <a:lnTo>
                  <a:pt x="92" y="257"/>
                </a:lnTo>
                <a:lnTo>
                  <a:pt x="83" y="268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close/>
                <a:moveTo>
                  <a:pt x="115" y="182"/>
                </a:moveTo>
                <a:lnTo>
                  <a:pt x="115" y="182"/>
                </a:lnTo>
                <a:lnTo>
                  <a:pt x="115" y="181"/>
                </a:lnTo>
                <a:lnTo>
                  <a:pt x="115" y="181"/>
                </a:lnTo>
                <a:lnTo>
                  <a:pt x="115" y="196"/>
                </a:lnTo>
                <a:lnTo>
                  <a:pt x="115" y="196"/>
                </a:lnTo>
                <a:lnTo>
                  <a:pt x="114" y="196"/>
                </a:lnTo>
                <a:lnTo>
                  <a:pt x="113" y="196"/>
                </a:lnTo>
                <a:lnTo>
                  <a:pt x="113" y="196"/>
                </a:lnTo>
                <a:lnTo>
                  <a:pt x="74" y="226"/>
                </a:lnTo>
                <a:lnTo>
                  <a:pt x="74" y="226"/>
                </a:lnTo>
                <a:lnTo>
                  <a:pt x="53" y="244"/>
                </a:lnTo>
                <a:lnTo>
                  <a:pt x="53" y="244"/>
                </a:lnTo>
                <a:lnTo>
                  <a:pt x="43" y="250"/>
                </a:lnTo>
                <a:lnTo>
                  <a:pt x="43" y="250"/>
                </a:lnTo>
                <a:lnTo>
                  <a:pt x="60" y="236"/>
                </a:lnTo>
                <a:lnTo>
                  <a:pt x="76" y="220"/>
                </a:lnTo>
                <a:lnTo>
                  <a:pt x="76" y="220"/>
                </a:lnTo>
                <a:lnTo>
                  <a:pt x="86" y="211"/>
                </a:lnTo>
                <a:lnTo>
                  <a:pt x="95" y="201"/>
                </a:lnTo>
                <a:lnTo>
                  <a:pt x="104" y="191"/>
                </a:lnTo>
                <a:lnTo>
                  <a:pt x="115" y="182"/>
                </a:lnTo>
                <a:lnTo>
                  <a:pt x="115" y="182"/>
                </a:lnTo>
                <a:close/>
                <a:moveTo>
                  <a:pt x="102" y="247"/>
                </a:moveTo>
                <a:lnTo>
                  <a:pt x="102" y="247"/>
                </a:lnTo>
                <a:lnTo>
                  <a:pt x="95" y="253"/>
                </a:lnTo>
                <a:lnTo>
                  <a:pt x="95" y="253"/>
                </a:lnTo>
                <a:lnTo>
                  <a:pt x="69" y="270"/>
                </a:lnTo>
                <a:lnTo>
                  <a:pt x="69" y="270"/>
                </a:lnTo>
                <a:lnTo>
                  <a:pt x="64" y="275"/>
                </a:lnTo>
                <a:lnTo>
                  <a:pt x="62" y="277"/>
                </a:lnTo>
                <a:lnTo>
                  <a:pt x="62" y="276"/>
                </a:lnTo>
                <a:lnTo>
                  <a:pt x="62" y="276"/>
                </a:lnTo>
                <a:lnTo>
                  <a:pt x="68" y="270"/>
                </a:lnTo>
                <a:lnTo>
                  <a:pt x="75" y="266"/>
                </a:lnTo>
                <a:lnTo>
                  <a:pt x="75" y="266"/>
                </a:lnTo>
                <a:lnTo>
                  <a:pt x="86" y="257"/>
                </a:lnTo>
                <a:lnTo>
                  <a:pt x="96" y="247"/>
                </a:lnTo>
                <a:lnTo>
                  <a:pt x="115" y="225"/>
                </a:lnTo>
                <a:lnTo>
                  <a:pt x="115" y="225"/>
                </a:lnTo>
                <a:lnTo>
                  <a:pt x="115" y="224"/>
                </a:lnTo>
                <a:lnTo>
                  <a:pt x="115" y="224"/>
                </a:lnTo>
                <a:lnTo>
                  <a:pt x="113" y="223"/>
                </a:lnTo>
                <a:lnTo>
                  <a:pt x="113" y="223"/>
                </a:lnTo>
                <a:lnTo>
                  <a:pt x="108" y="226"/>
                </a:lnTo>
                <a:lnTo>
                  <a:pt x="103" y="230"/>
                </a:lnTo>
                <a:lnTo>
                  <a:pt x="95" y="238"/>
                </a:lnTo>
                <a:lnTo>
                  <a:pt x="86" y="246"/>
                </a:lnTo>
                <a:lnTo>
                  <a:pt x="77" y="253"/>
                </a:lnTo>
                <a:lnTo>
                  <a:pt x="77" y="253"/>
                </a:lnTo>
                <a:lnTo>
                  <a:pt x="54" y="272"/>
                </a:lnTo>
                <a:lnTo>
                  <a:pt x="54" y="272"/>
                </a:lnTo>
                <a:lnTo>
                  <a:pt x="55" y="271"/>
                </a:lnTo>
                <a:lnTo>
                  <a:pt x="55" y="271"/>
                </a:lnTo>
                <a:lnTo>
                  <a:pt x="66" y="260"/>
                </a:lnTo>
                <a:lnTo>
                  <a:pt x="77" y="251"/>
                </a:lnTo>
                <a:lnTo>
                  <a:pt x="77" y="251"/>
                </a:lnTo>
                <a:lnTo>
                  <a:pt x="87" y="242"/>
                </a:lnTo>
                <a:lnTo>
                  <a:pt x="96" y="232"/>
                </a:lnTo>
                <a:lnTo>
                  <a:pt x="105" y="221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37"/>
                </a:lnTo>
                <a:lnTo>
                  <a:pt x="115" y="237"/>
                </a:lnTo>
                <a:lnTo>
                  <a:pt x="115" y="238"/>
                </a:lnTo>
                <a:lnTo>
                  <a:pt x="115" y="238"/>
                </a:lnTo>
                <a:lnTo>
                  <a:pt x="102" y="247"/>
                </a:lnTo>
                <a:lnTo>
                  <a:pt x="102" y="247"/>
                </a:lnTo>
                <a:close/>
                <a:moveTo>
                  <a:pt x="115" y="198"/>
                </a:moveTo>
                <a:lnTo>
                  <a:pt x="115" y="198"/>
                </a:lnTo>
                <a:lnTo>
                  <a:pt x="115" y="197"/>
                </a:lnTo>
                <a:lnTo>
                  <a:pt x="115" y="197"/>
                </a:lnTo>
                <a:lnTo>
                  <a:pt x="115" y="211"/>
                </a:lnTo>
                <a:lnTo>
                  <a:pt x="115" y="211"/>
                </a:lnTo>
                <a:lnTo>
                  <a:pt x="114" y="210"/>
                </a:lnTo>
                <a:lnTo>
                  <a:pt x="113" y="210"/>
                </a:lnTo>
                <a:lnTo>
                  <a:pt x="113" y="210"/>
                </a:lnTo>
                <a:lnTo>
                  <a:pt x="103" y="217"/>
                </a:lnTo>
                <a:lnTo>
                  <a:pt x="93" y="225"/>
                </a:lnTo>
                <a:lnTo>
                  <a:pt x="74" y="241"/>
                </a:lnTo>
                <a:lnTo>
                  <a:pt x="56" y="258"/>
                </a:lnTo>
                <a:lnTo>
                  <a:pt x="36" y="274"/>
                </a:lnTo>
                <a:lnTo>
                  <a:pt x="36" y="274"/>
                </a:lnTo>
                <a:lnTo>
                  <a:pt x="43" y="266"/>
                </a:lnTo>
                <a:lnTo>
                  <a:pt x="52" y="258"/>
                </a:lnTo>
                <a:lnTo>
                  <a:pt x="52" y="258"/>
                </a:lnTo>
                <a:lnTo>
                  <a:pt x="63" y="248"/>
                </a:lnTo>
                <a:lnTo>
                  <a:pt x="73" y="239"/>
                </a:lnTo>
                <a:lnTo>
                  <a:pt x="73" y="239"/>
                </a:lnTo>
                <a:lnTo>
                  <a:pt x="84" y="229"/>
                </a:lnTo>
                <a:lnTo>
                  <a:pt x="94" y="218"/>
                </a:lnTo>
                <a:lnTo>
                  <a:pt x="115" y="198"/>
                </a:lnTo>
                <a:lnTo>
                  <a:pt x="115" y="198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6" y="267"/>
                </a:lnTo>
                <a:lnTo>
                  <a:pt x="92" y="261"/>
                </a:lnTo>
                <a:lnTo>
                  <a:pt x="103" y="249"/>
                </a:lnTo>
                <a:lnTo>
                  <a:pt x="103" y="249"/>
                </a:lnTo>
                <a:lnTo>
                  <a:pt x="105" y="248"/>
                </a:lnTo>
                <a:lnTo>
                  <a:pt x="105" y="248"/>
                </a:lnTo>
                <a:lnTo>
                  <a:pt x="107" y="246"/>
                </a:lnTo>
                <a:lnTo>
                  <a:pt x="107" y="246"/>
                </a:lnTo>
                <a:lnTo>
                  <a:pt x="112" y="244"/>
                </a:lnTo>
                <a:lnTo>
                  <a:pt x="113" y="243"/>
                </a:lnTo>
                <a:lnTo>
                  <a:pt x="113" y="242"/>
                </a:lnTo>
                <a:lnTo>
                  <a:pt x="113" y="242"/>
                </a:lnTo>
                <a:lnTo>
                  <a:pt x="115" y="240"/>
                </a:lnTo>
                <a:lnTo>
                  <a:pt x="115" y="240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04" y="258"/>
                </a:lnTo>
                <a:lnTo>
                  <a:pt x="95" y="265"/>
                </a:lnTo>
                <a:lnTo>
                  <a:pt x="95" y="265"/>
                </a:lnTo>
                <a:lnTo>
                  <a:pt x="83" y="273"/>
                </a:lnTo>
                <a:lnTo>
                  <a:pt x="83" y="273"/>
                </a:lnTo>
                <a:lnTo>
                  <a:pt x="79" y="276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113" y="149"/>
                </a:moveTo>
                <a:lnTo>
                  <a:pt x="113" y="149"/>
                </a:lnTo>
                <a:lnTo>
                  <a:pt x="115" y="148"/>
                </a:lnTo>
                <a:lnTo>
                  <a:pt x="115" y="148"/>
                </a:lnTo>
                <a:lnTo>
                  <a:pt x="115" y="161"/>
                </a:lnTo>
                <a:lnTo>
                  <a:pt x="115" y="161"/>
                </a:lnTo>
                <a:lnTo>
                  <a:pt x="115" y="180"/>
                </a:lnTo>
                <a:lnTo>
                  <a:pt x="115" y="180"/>
                </a:lnTo>
                <a:lnTo>
                  <a:pt x="114" y="180"/>
                </a:lnTo>
                <a:lnTo>
                  <a:pt x="113" y="180"/>
                </a:lnTo>
                <a:lnTo>
                  <a:pt x="113" y="180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7" y="185"/>
                </a:lnTo>
                <a:lnTo>
                  <a:pt x="107" y="185"/>
                </a:lnTo>
                <a:lnTo>
                  <a:pt x="87" y="201"/>
                </a:lnTo>
                <a:lnTo>
                  <a:pt x="77" y="208"/>
                </a:lnTo>
                <a:lnTo>
                  <a:pt x="67" y="215"/>
                </a:lnTo>
                <a:lnTo>
                  <a:pt x="67" y="215"/>
                </a:lnTo>
                <a:lnTo>
                  <a:pt x="57" y="221"/>
                </a:lnTo>
                <a:lnTo>
                  <a:pt x="48" y="229"/>
                </a:lnTo>
                <a:lnTo>
                  <a:pt x="48" y="229"/>
                </a:lnTo>
                <a:lnTo>
                  <a:pt x="59" y="216"/>
                </a:lnTo>
                <a:lnTo>
                  <a:pt x="71" y="205"/>
                </a:lnTo>
                <a:lnTo>
                  <a:pt x="71" y="205"/>
                </a:lnTo>
                <a:lnTo>
                  <a:pt x="82" y="195"/>
                </a:lnTo>
                <a:lnTo>
                  <a:pt x="92" y="185"/>
                </a:lnTo>
                <a:lnTo>
                  <a:pt x="102" y="174"/>
                </a:lnTo>
                <a:lnTo>
                  <a:pt x="108" y="170"/>
                </a:lnTo>
                <a:lnTo>
                  <a:pt x="114" y="166"/>
                </a:lnTo>
                <a:lnTo>
                  <a:pt x="114" y="166"/>
                </a:lnTo>
                <a:lnTo>
                  <a:pt x="115" y="165"/>
                </a:lnTo>
                <a:lnTo>
                  <a:pt x="115" y="164"/>
                </a:lnTo>
                <a:lnTo>
                  <a:pt x="114" y="164"/>
                </a:lnTo>
                <a:lnTo>
                  <a:pt x="113" y="164"/>
                </a:lnTo>
                <a:lnTo>
                  <a:pt x="113" y="164"/>
                </a:lnTo>
                <a:lnTo>
                  <a:pt x="101" y="172"/>
                </a:lnTo>
                <a:lnTo>
                  <a:pt x="91" y="181"/>
                </a:lnTo>
                <a:lnTo>
                  <a:pt x="80" y="190"/>
                </a:lnTo>
                <a:lnTo>
                  <a:pt x="69" y="198"/>
                </a:lnTo>
                <a:lnTo>
                  <a:pt x="69" y="198"/>
                </a:lnTo>
                <a:lnTo>
                  <a:pt x="59" y="206"/>
                </a:lnTo>
                <a:lnTo>
                  <a:pt x="50" y="213"/>
                </a:lnTo>
                <a:lnTo>
                  <a:pt x="50" y="213"/>
                </a:lnTo>
                <a:lnTo>
                  <a:pt x="37" y="221"/>
                </a:lnTo>
                <a:lnTo>
                  <a:pt x="31" y="225"/>
                </a:lnTo>
                <a:lnTo>
                  <a:pt x="27" y="230"/>
                </a:lnTo>
                <a:lnTo>
                  <a:pt x="27" y="230"/>
                </a:lnTo>
                <a:lnTo>
                  <a:pt x="37" y="217"/>
                </a:lnTo>
                <a:lnTo>
                  <a:pt x="48" y="207"/>
                </a:lnTo>
                <a:lnTo>
                  <a:pt x="70" y="186"/>
                </a:lnTo>
                <a:lnTo>
                  <a:pt x="70" y="186"/>
                </a:lnTo>
                <a:lnTo>
                  <a:pt x="94" y="165"/>
                </a:lnTo>
                <a:lnTo>
                  <a:pt x="94" y="165"/>
                </a:lnTo>
                <a:lnTo>
                  <a:pt x="105" y="155"/>
                </a:lnTo>
                <a:lnTo>
                  <a:pt x="105" y="155"/>
                </a:lnTo>
                <a:lnTo>
                  <a:pt x="112" y="150"/>
                </a:lnTo>
                <a:lnTo>
                  <a:pt x="112" y="150"/>
                </a:lnTo>
                <a:lnTo>
                  <a:pt x="113" y="149"/>
                </a:lnTo>
                <a:lnTo>
                  <a:pt x="113" y="149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37" y="225"/>
                </a:lnTo>
                <a:lnTo>
                  <a:pt x="50" y="216"/>
                </a:lnTo>
                <a:lnTo>
                  <a:pt x="62" y="207"/>
                </a:lnTo>
                <a:lnTo>
                  <a:pt x="74" y="198"/>
                </a:lnTo>
                <a:lnTo>
                  <a:pt x="74" y="198"/>
                </a:lnTo>
                <a:lnTo>
                  <a:pt x="79" y="194"/>
                </a:lnTo>
                <a:lnTo>
                  <a:pt x="84" y="190"/>
                </a:lnTo>
                <a:lnTo>
                  <a:pt x="84" y="190"/>
                </a:lnTo>
                <a:lnTo>
                  <a:pt x="75" y="198"/>
                </a:lnTo>
                <a:lnTo>
                  <a:pt x="67" y="206"/>
                </a:lnTo>
                <a:lnTo>
                  <a:pt x="67" y="206"/>
                </a:lnTo>
                <a:lnTo>
                  <a:pt x="56" y="215"/>
                </a:lnTo>
                <a:lnTo>
                  <a:pt x="46" y="226"/>
                </a:lnTo>
                <a:lnTo>
                  <a:pt x="36" y="237"/>
                </a:lnTo>
                <a:lnTo>
                  <a:pt x="26" y="247"/>
                </a:lnTo>
                <a:lnTo>
                  <a:pt x="26" y="247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64" y="220"/>
                </a:moveTo>
                <a:lnTo>
                  <a:pt x="64" y="220"/>
                </a:lnTo>
                <a:lnTo>
                  <a:pt x="81" y="207"/>
                </a:lnTo>
                <a:lnTo>
                  <a:pt x="98" y="194"/>
                </a:lnTo>
                <a:lnTo>
                  <a:pt x="98" y="194"/>
                </a:lnTo>
                <a:lnTo>
                  <a:pt x="95" y="197"/>
                </a:lnTo>
                <a:lnTo>
                  <a:pt x="95" y="197"/>
                </a:lnTo>
                <a:lnTo>
                  <a:pt x="74" y="219"/>
                </a:lnTo>
                <a:lnTo>
                  <a:pt x="74" y="219"/>
                </a:lnTo>
                <a:lnTo>
                  <a:pt x="53" y="240"/>
                </a:lnTo>
                <a:lnTo>
                  <a:pt x="41" y="250"/>
                </a:lnTo>
                <a:lnTo>
                  <a:pt x="31" y="261"/>
                </a:lnTo>
                <a:lnTo>
                  <a:pt x="31" y="261"/>
                </a:lnTo>
                <a:lnTo>
                  <a:pt x="30" y="262"/>
                </a:lnTo>
                <a:lnTo>
                  <a:pt x="31" y="262"/>
                </a:lnTo>
                <a:lnTo>
                  <a:pt x="31" y="263"/>
                </a:lnTo>
                <a:lnTo>
                  <a:pt x="32" y="262"/>
                </a:lnTo>
                <a:lnTo>
                  <a:pt x="32" y="262"/>
                </a:lnTo>
                <a:lnTo>
                  <a:pt x="75" y="228"/>
                </a:lnTo>
                <a:lnTo>
                  <a:pt x="75" y="228"/>
                </a:lnTo>
                <a:lnTo>
                  <a:pt x="101" y="208"/>
                </a:lnTo>
                <a:lnTo>
                  <a:pt x="101" y="208"/>
                </a:lnTo>
                <a:lnTo>
                  <a:pt x="83" y="226"/>
                </a:lnTo>
                <a:lnTo>
                  <a:pt x="64" y="244"/>
                </a:lnTo>
                <a:lnTo>
                  <a:pt x="64" y="244"/>
                </a:lnTo>
                <a:lnTo>
                  <a:pt x="48" y="259"/>
                </a:lnTo>
                <a:lnTo>
                  <a:pt x="39" y="267"/>
                </a:lnTo>
                <a:lnTo>
                  <a:pt x="32" y="277"/>
                </a:lnTo>
                <a:lnTo>
                  <a:pt x="32" y="277"/>
                </a:lnTo>
                <a:lnTo>
                  <a:pt x="27" y="250"/>
                </a:lnTo>
                <a:lnTo>
                  <a:pt x="27" y="250"/>
                </a:lnTo>
                <a:lnTo>
                  <a:pt x="36" y="243"/>
                </a:lnTo>
                <a:lnTo>
                  <a:pt x="45" y="235"/>
                </a:lnTo>
                <a:lnTo>
                  <a:pt x="54" y="228"/>
                </a:lnTo>
                <a:lnTo>
                  <a:pt x="64" y="220"/>
                </a:lnTo>
                <a:lnTo>
                  <a:pt x="64" y="220"/>
                </a:lnTo>
                <a:close/>
                <a:moveTo>
                  <a:pt x="38" y="301"/>
                </a:moveTo>
                <a:lnTo>
                  <a:pt x="38" y="301"/>
                </a:lnTo>
                <a:lnTo>
                  <a:pt x="46" y="295"/>
                </a:lnTo>
                <a:lnTo>
                  <a:pt x="57" y="291"/>
                </a:lnTo>
                <a:lnTo>
                  <a:pt x="67" y="289"/>
                </a:lnTo>
                <a:lnTo>
                  <a:pt x="77" y="287"/>
                </a:lnTo>
                <a:lnTo>
                  <a:pt x="87" y="287"/>
                </a:lnTo>
                <a:lnTo>
                  <a:pt x="97" y="288"/>
                </a:lnTo>
                <a:lnTo>
                  <a:pt x="107" y="290"/>
                </a:lnTo>
                <a:lnTo>
                  <a:pt x="117" y="294"/>
                </a:lnTo>
                <a:lnTo>
                  <a:pt x="117" y="294"/>
                </a:lnTo>
                <a:lnTo>
                  <a:pt x="117" y="304"/>
                </a:lnTo>
                <a:lnTo>
                  <a:pt x="117" y="304"/>
                </a:lnTo>
                <a:lnTo>
                  <a:pt x="108" y="300"/>
                </a:lnTo>
                <a:lnTo>
                  <a:pt x="98" y="298"/>
                </a:lnTo>
                <a:lnTo>
                  <a:pt x="89" y="297"/>
                </a:lnTo>
                <a:lnTo>
                  <a:pt x="79" y="298"/>
                </a:lnTo>
                <a:lnTo>
                  <a:pt x="69" y="300"/>
                </a:lnTo>
                <a:lnTo>
                  <a:pt x="59" y="304"/>
                </a:lnTo>
                <a:lnTo>
                  <a:pt x="50" y="307"/>
                </a:lnTo>
                <a:lnTo>
                  <a:pt x="40" y="313"/>
                </a:lnTo>
                <a:lnTo>
                  <a:pt x="40" y="313"/>
                </a:lnTo>
                <a:lnTo>
                  <a:pt x="38" y="301"/>
                </a:lnTo>
                <a:lnTo>
                  <a:pt x="38" y="301"/>
                </a:lnTo>
                <a:close/>
                <a:moveTo>
                  <a:pt x="118" y="408"/>
                </a:moveTo>
                <a:lnTo>
                  <a:pt x="118" y="408"/>
                </a:lnTo>
                <a:lnTo>
                  <a:pt x="106" y="414"/>
                </a:lnTo>
                <a:lnTo>
                  <a:pt x="96" y="420"/>
                </a:lnTo>
                <a:lnTo>
                  <a:pt x="74" y="434"/>
                </a:lnTo>
                <a:lnTo>
                  <a:pt x="74" y="434"/>
                </a:lnTo>
                <a:lnTo>
                  <a:pt x="86" y="425"/>
                </a:lnTo>
                <a:lnTo>
                  <a:pt x="97" y="416"/>
                </a:lnTo>
                <a:lnTo>
                  <a:pt x="108" y="407"/>
                </a:lnTo>
                <a:lnTo>
                  <a:pt x="114" y="403"/>
                </a:lnTo>
                <a:lnTo>
                  <a:pt x="121" y="400"/>
                </a:lnTo>
                <a:lnTo>
                  <a:pt x="121" y="400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13" y="422"/>
                </a:lnTo>
                <a:lnTo>
                  <a:pt x="105" y="426"/>
                </a:lnTo>
                <a:lnTo>
                  <a:pt x="91" y="436"/>
                </a:lnTo>
                <a:lnTo>
                  <a:pt x="91" y="436"/>
                </a:lnTo>
                <a:lnTo>
                  <a:pt x="94" y="433"/>
                </a:lnTo>
                <a:lnTo>
                  <a:pt x="94" y="433"/>
                </a:lnTo>
                <a:lnTo>
                  <a:pt x="107" y="422"/>
                </a:lnTo>
                <a:lnTo>
                  <a:pt x="119" y="410"/>
                </a:lnTo>
                <a:lnTo>
                  <a:pt x="119" y="410"/>
                </a:lnTo>
                <a:lnTo>
                  <a:pt x="119" y="409"/>
                </a:lnTo>
                <a:lnTo>
                  <a:pt x="119" y="408"/>
                </a:lnTo>
                <a:lnTo>
                  <a:pt x="118" y="408"/>
                </a:lnTo>
                <a:lnTo>
                  <a:pt x="118" y="408"/>
                </a:lnTo>
                <a:close/>
                <a:moveTo>
                  <a:pt x="119" y="387"/>
                </a:moveTo>
                <a:lnTo>
                  <a:pt x="119" y="387"/>
                </a:lnTo>
                <a:lnTo>
                  <a:pt x="119" y="386"/>
                </a:lnTo>
                <a:lnTo>
                  <a:pt x="119" y="385"/>
                </a:lnTo>
                <a:lnTo>
                  <a:pt x="118" y="385"/>
                </a:lnTo>
                <a:lnTo>
                  <a:pt x="118" y="385"/>
                </a:lnTo>
                <a:lnTo>
                  <a:pt x="95" y="399"/>
                </a:lnTo>
                <a:lnTo>
                  <a:pt x="95" y="399"/>
                </a:lnTo>
                <a:lnTo>
                  <a:pt x="82" y="405"/>
                </a:lnTo>
                <a:lnTo>
                  <a:pt x="82" y="405"/>
                </a:lnTo>
                <a:lnTo>
                  <a:pt x="74" y="409"/>
                </a:lnTo>
                <a:lnTo>
                  <a:pt x="71" y="411"/>
                </a:lnTo>
                <a:lnTo>
                  <a:pt x="75" y="409"/>
                </a:lnTo>
                <a:lnTo>
                  <a:pt x="75" y="409"/>
                </a:lnTo>
                <a:lnTo>
                  <a:pt x="87" y="401"/>
                </a:lnTo>
                <a:lnTo>
                  <a:pt x="98" y="394"/>
                </a:lnTo>
                <a:lnTo>
                  <a:pt x="109" y="384"/>
                </a:lnTo>
                <a:lnTo>
                  <a:pt x="114" y="379"/>
                </a:lnTo>
                <a:lnTo>
                  <a:pt x="119" y="374"/>
                </a:lnTo>
                <a:lnTo>
                  <a:pt x="119" y="374"/>
                </a:lnTo>
                <a:lnTo>
                  <a:pt x="119" y="372"/>
                </a:lnTo>
                <a:lnTo>
                  <a:pt x="119" y="372"/>
                </a:lnTo>
                <a:lnTo>
                  <a:pt x="118" y="372"/>
                </a:lnTo>
                <a:lnTo>
                  <a:pt x="118" y="372"/>
                </a:lnTo>
                <a:lnTo>
                  <a:pt x="105" y="378"/>
                </a:lnTo>
                <a:lnTo>
                  <a:pt x="92" y="385"/>
                </a:lnTo>
                <a:lnTo>
                  <a:pt x="79" y="393"/>
                </a:lnTo>
                <a:lnTo>
                  <a:pt x="66" y="399"/>
                </a:lnTo>
                <a:lnTo>
                  <a:pt x="66" y="399"/>
                </a:lnTo>
                <a:lnTo>
                  <a:pt x="72" y="396"/>
                </a:lnTo>
                <a:lnTo>
                  <a:pt x="78" y="393"/>
                </a:lnTo>
                <a:lnTo>
                  <a:pt x="90" y="383"/>
                </a:lnTo>
                <a:lnTo>
                  <a:pt x="102" y="373"/>
                </a:lnTo>
                <a:lnTo>
                  <a:pt x="114" y="365"/>
                </a:lnTo>
                <a:lnTo>
                  <a:pt x="114" y="365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20" y="398"/>
                </a:lnTo>
                <a:lnTo>
                  <a:pt x="120" y="398"/>
                </a:lnTo>
                <a:lnTo>
                  <a:pt x="108" y="402"/>
                </a:lnTo>
                <a:lnTo>
                  <a:pt x="96" y="407"/>
                </a:lnTo>
                <a:lnTo>
                  <a:pt x="83" y="412"/>
                </a:lnTo>
                <a:lnTo>
                  <a:pt x="73" y="419"/>
                </a:lnTo>
                <a:lnTo>
                  <a:pt x="73" y="419"/>
                </a:lnTo>
                <a:lnTo>
                  <a:pt x="96" y="403"/>
                </a:lnTo>
                <a:lnTo>
                  <a:pt x="108" y="396"/>
                </a:lnTo>
                <a:lnTo>
                  <a:pt x="119" y="387"/>
                </a:lnTo>
                <a:lnTo>
                  <a:pt x="119" y="387"/>
                </a:lnTo>
                <a:close/>
                <a:moveTo>
                  <a:pt x="113" y="363"/>
                </a:moveTo>
                <a:lnTo>
                  <a:pt x="113" y="363"/>
                </a:lnTo>
                <a:lnTo>
                  <a:pt x="104" y="368"/>
                </a:lnTo>
                <a:lnTo>
                  <a:pt x="104" y="368"/>
                </a:lnTo>
                <a:lnTo>
                  <a:pt x="90" y="375"/>
                </a:lnTo>
                <a:lnTo>
                  <a:pt x="90" y="375"/>
                </a:lnTo>
                <a:lnTo>
                  <a:pt x="76" y="382"/>
                </a:lnTo>
                <a:lnTo>
                  <a:pt x="76" y="382"/>
                </a:lnTo>
                <a:lnTo>
                  <a:pt x="66" y="388"/>
                </a:lnTo>
                <a:lnTo>
                  <a:pt x="63" y="391"/>
                </a:lnTo>
                <a:lnTo>
                  <a:pt x="66" y="387"/>
                </a:lnTo>
                <a:lnTo>
                  <a:pt x="66" y="387"/>
                </a:lnTo>
                <a:lnTo>
                  <a:pt x="79" y="378"/>
                </a:lnTo>
                <a:lnTo>
                  <a:pt x="91" y="369"/>
                </a:lnTo>
                <a:lnTo>
                  <a:pt x="104" y="359"/>
                </a:lnTo>
                <a:lnTo>
                  <a:pt x="117" y="351"/>
                </a:lnTo>
                <a:lnTo>
                  <a:pt x="117" y="351"/>
                </a:lnTo>
                <a:lnTo>
                  <a:pt x="118" y="350"/>
                </a:lnTo>
                <a:lnTo>
                  <a:pt x="118" y="349"/>
                </a:lnTo>
                <a:lnTo>
                  <a:pt x="117" y="349"/>
                </a:lnTo>
                <a:lnTo>
                  <a:pt x="116" y="349"/>
                </a:lnTo>
                <a:lnTo>
                  <a:pt x="116" y="349"/>
                </a:lnTo>
                <a:lnTo>
                  <a:pt x="102" y="354"/>
                </a:lnTo>
                <a:lnTo>
                  <a:pt x="89" y="361"/>
                </a:lnTo>
                <a:lnTo>
                  <a:pt x="89" y="361"/>
                </a:lnTo>
                <a:lnTo>
                  <a:pt x="71" y="370"/>
                </a:lnTo>
                <a:lnTo>
                  <a:pt x="71" y="370"/>
                </a:lnTo>
                <a:lnTo>
                  <a:pt x="61" y="375"/>
                </a:lnTo>
                <a:lnTo>
                  <a:pt x="57" y="376"/>
                </a:lnTo>
                <a:lnTo>
                  <a:pt x="57" y="376"/>
                </a:lnTo>
                <a:lnTo>
                  <a:pt x="59" y="373"/>
                </a:lnTo>
                <a:lnTo>
                  <a:pt x="59" y="373"/>
                </a:lnTo>
                <a:lnTo>
                  <a:pt x="67" y="367"/>
                </a:lnTo>
                <a:lnTo>
                  <a:pt x="75" y="362"/>
                </a:lnTo>
                <a:lnTo>
                  <a:pt x="84" y="357"/>
                </a:lnTo>
                <a:lnTo>
                  <a:pt x="92" y="352"/>
                </a:lnTo>
                <a:lnTo>
                  <a:pt x="92" y="352"/>
                </a:lnTo>
                <a:lnTo>
                  <a:pt x="106" y="343"/>
                </a:lnTo>
                <a:lnTo>
                  <a:pt x="118" y="333"/>
                </a:lnTo>
                <a:lnTo>
                  <a:pt x="118" y="333"/>
                </a:lnTo>
                <a:lnTo>
                  <a:pt x="119" y="345"/>
                </a:lnTo>
                <a:lnTo>
                  <a:pt x="119" y="345"/>
                </a:lnTo>
                <a:lnTo>
                  <a:pt x="119" y="361"/>
                </a:lnTo>
                <a:lnTo>
                  <a:pt x="119" y="361"/>
                </a:lnTo>
                <a:lnTo>
                  <a:pt x="119" y="360"/>
                </a:lnTo>
                <a:lnTo>
                  <a:pt x="118" y="360"/>
                </a:lnTo>
                <a:lnTo>
                  <a:pt x="118" y="360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close/>
                <a:moveTo>
                  <a:pt x="82" y="343"/>
                </a:moveTo>
                <a:lnTo>
                  <a:pt x="82" y="343"/>
                </a:lnTo>
                <a:lnTo>
                  <a:pt x="97" y="332"/>
                </a:lnTo>
                <a:lnTo>
                  <a:pt x="112" y="319"/>
                </a:lnTo>
                <a:lnTo>
                  <a:pt x="112" y="319"/>
                </a:lnTo>
                <a:lnTo>
                  <a:pt x="112" y="318"/>
                </a:lnTo>
                <a:lnTo>
                  <a:pt x="112" y="317"/>
                </a:lnTo>
                <a:lnTo>
                  <a:pt x="110" y="317"/>
                </a:lnTo>
                <a:lnTo>
                  <a:pt x="110" y="317"/>
                </a:lnTo>
                <a:lnTo>
                  <a:pt x="95" y="325"/>
                </a:lnTo>
                <a:lnTo>
                  <a:pt x="81" y="334"/>
                </a:lnTo>
                <a:lnTo>
                  <a:pt x="66" y="343"/>
                </a:lnTo>
                <a:lnTo>
                  <a:pt x="51" y="351"/>
                </a:lnTo>
                <a:lnTo>
                  <a:pt x="51" y="351"/>
                </a:lnTo>
                <a:lnTo>
                  <a:pt x="58" y="347"/>
                </a:lnTo>
                <a:lnTo>
                  <a:pt x="65" y="341"/>
                </a:lnTo>
                <a:lnTo>
                  <a:pt x="77" y="331"/>
                </a:lnTo>
                <a:lnTo>
                  <a:pt x="77" y="331"/>
                </a:lnTo>
                <a:lnTo>
                  <a:pt x="92" y="321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12" y="312"/>
                </a:lnTo>
                <a:lnTo>
                  <a:pt x="117" y="316"/>
                </a:lnTo>
                <a:lnTo>
                  <a:pt x="117" y="316"/>
                </a:lnTo>
                <a:lnTo>
                  <a:pt x="118" y="330"/>
                </a:lnTo>
                <a:lnTo>
                  <a:pt x="118" y="330"/>
                </a:lnTo>
                <a:lnTo>
                  <a:pt x="110" y="333"/>
                </a:lnTo>
                <a:lnTo>
                  <a:pt x="103" y="337"/>
                </a:lnTo>
                <a:lnTo>
                  <a:pt x="89" y="346"/>
                </a:lnTo>
                <a:lnTo>
                  <a:pt x="75" y="355"/>
                </a:lnTo>
                <a:lnTo>
                  <a:pt x="67" y="359"/>
                </a:lnTo>
                <a:lnTo>
                  <a:pt x="59" y="362"/>
                </a:lnTo>
                <a:lnTo>
                  <a:pt x="59" y="362"/>
                </a:lnTo>
                <a:lnTo>
                  <a:pt x="56" y="363"/>
                </a:lnTo>
                <a:lnTo>
                  <a:pt x="55" y="363"/>
                </a:lnTo>
                <a:lnTo>
                  <a:pt x="59" y="360"/>
                </a:lnTo>
                <a:lnTo>
                  <a:pt x="67" y="355"/>
                </a:lnTo>
                <a:lnTo>
                  <a:pt x="67" y="355"/>
                </a:lnTo>
                <a:lnTo>
                  <a:pt x="82" y="343"/>
                </a:lnTo>
                <a:lnTo>
                  <a:pt x="82" y="343"/>
                </a:lnTo>
                <a:close/>
                <a:moveTo>
                  <a:pt x="103" y="309"/>
                </a:moveTo>
                <a:lnTo>
                  <a:pt x="103" y="309"/>
                </a:lnTo>
                <a:lnTo>
                  <a:pt x="90" y="316"/>
                </a:lnTo>
                <a:lnTo>
                  <a:pt x="77" y="323"/>
                </a:lnTo>
                <a:lnTo>
                  <a:pt x="53" y="339"/>
                </a:lnTo>
                <a:lnTo>
                  <a:pt x="53" y="339"/>
                </a:lnTo>
                <a:lnTo>
                  <a:pt x="49" y="341"/>
                </a:lnTo>
                <a:lnTo>
                  <a:pt x="52" y="338"/>
                </a:lnTo>
                <a:lnTo>
                  <a:pt x="52" y="338"/>
                </a:lnTo>
                <a:lnTo>
                  <a:pt x="60" y="330"/>
                </a:lnTo>
                <a:lnTo>
                  <a:pt x="68" y="323"/>
                </a:lnTo>
                <a:lnTo>
                  <a:pt x="68" y="323"/>
                </a:lnTo>
                <a:lnTo>
                  <a:pt x="79" y="316"/>
                </a:lnTo>
                <a:lnTo>
                  <a:pt x="85" y="312"/>
                </a:lnTo>
                <a:lnTo>
                  <a:pt x="90" y="306"/>
                </a:lnTo>
                <a:lnTo>
                  <a:pt x="90" y="306"/>
                </a:lnTo>
                <a:lnTo>
                  <a:pt x="96" y="307"/>
                </a:lnTo>
                <a:lnTo>
                  <a:pt x="103" y="309"/>
                </a:lnTo>
                <a:lnTo>
                  <a:pt x="103" y="309"/>
                </a:lnTo>
                <a:close/>
                <a:moveTo>
                  <a:pt x="79" y="314"/>
                </a:moveTo>
                <a:lnTo>
                  <a:pt x="79" y="314"/>
                </a:lnTo>
                <a:lnTo>
                  <a:pt x="71" y="319"/>
                </a:lnTo>
                <a:lnTo>
                  <a:pt x="67" y="321"/>
                </a:lnTo>
                <a:lnTo>
                  <a:pt x="63" y="324"/>
                </a:lnTo>
                <a:lnTo>
                  <a:pt x="63" y="324"/>
                </a:lnTo>
                <a:lnTo>
                  <a:pt x="55" y="332"/>
                </a:lnTo>
                <a:lnTo>
                  <a:pt x="48" y="340"/>
                </a:lnTo>
                <a:lnTo>
                  <a:pt x="48" y="340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57" y="325"/>
                </a:lnTo>
                <a:lnTo>
                  <a:pt x="69" y="317"/>
                </a:lnTo>
                <a:lnTo>
                  <a:pt x="69" y="317"/>
                </a:lnTo>
                <a:lnTo>
                  <a:pt x="82" y="310"/>
                </a:lnTo>
                <a:lnTo>
                  <a:pt x="84" y="309"/>
                </a:lnTo>
                <a:lnTo>
                  <a:pt x="85" y="309"/>
                </a:lnTo>
                <a:lnTo>
                  <a:pt x="79" y="314"/>
                </a:lnTo>
                <a:lnTo>
                  <a:pt x="79" y="314"/>
                </a:lnTo>
                <a:close/>
                <a:moveTo>
                  <a:pt x="48" y="344"/>
                </a:moveTo>
                <a:lnTo>
                  <a:pt x="48" y="344"/>
                </a:lnTo>
                <a:lnTo>
                  <a:pt x="61" y="336"/>
                </a:lnTo>
                <a:lnTo>
                  <a:pt x="73" y="327"/>
                </a:lnTo>
                <a:lnTo>
                  <a:pt x="73" y="327"/>
                </a:lnTo>
                <a:lnTo>
                  <a:pt x="79" y="323"/>
                </a:lnTo>
                <a:lnTo>
                  <a:pt x="87" y="319"/>
                </a:lnTo>
                <a:lnTo>
                  <a:pt x="101" y="312"/>
                </a:lnTo>
                <a:lnTo>
                  <a:pt x="101" y="312"/>
                </a:lnTo>
                <a:lnTo>
                  <a:pt x="88" y="320"/>
                </a:lnTo>
                <a:lnTo>
                  <a:pt x="75" y="329"/>
                </a:lnTo>
                <a:lnTo>
                  <a:pt x="62" y="339"/>
                </a:lnTo>
                <a:lnTo>
                  <a:pt x="50" y="349"/>
                </a:lnTo>
                <a:lnTo>
                  <a:pt x="50" y="349"/>
                </a:lnTo>
                <a:lnTo>
                  <a:pt x="48" y="344"/>
                </a:lnTo>
                <a:lnTo>
                  <a:pt x="48" y="344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5" y="346"/>
                </a:lnTo>
                <a:lnTo>
                  <a:pt x="79" y="338"/>
                </a:lnTo>
                <a:lnTo>
                  <a:pt x="93" y="329"/>
                </a:lnTo>
                <a:lnTo>
                  <a:pt x="107" y="321"/>
                </a:lnTo>
                <a:lnTo>
                  <a:pt x="107" y="321"/>
                </a:lnTo>
                <a:lnTo>
                  <a:pt x="100" y="326"/>
                </a:lnTo>
                <a:lnTo>
                  <a:pt x="92" y="332"/>
                </a:lnTo>
                <a:lnTo>
                  <a:pt x="85" y="338"/>
                </a:lnTo>
                <a:lnTo>
                  <a:pt x="77" y="344"/>
                </a:lnTo>
                <a:lnTo>
                  <a:pt x="77" y="344"/>
                </a:lnTo>
                <a:lnTo>
                  <a:pt x="65" y="353"/>
                </a:lnTo>
                <a:lnTo>
                  <a:pt x="53" y="363"/>
                </a:lnTo>
                <a:lnTo>
                  <a:pt x="53" y="363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114" y="334"/>
                </a:moveTo>
                <a:lnTo>
                  <a:pt x="114" y="334"/>
                </a:lnTo>
                <a:lnTo>
                  <a:pt x="116" y="333"/>
                </a:lnTo>
                <a:lnTo>
                  <a:pt x="116" y="333"/>
                </a:lnTo>
                <a:lnTo>
                  <a:pt x="111" y="337"/>
                </a:lnTo>
                <a:lnTo>
                  <a:pt x="100" y="344"/>
                </a:lnTo>
                <a:lnTo>
                  <a:pt x="100" y="344"/>
                </a:lnTo>
                <a:lnTo>
                  <a:pt x="90" y="351"/>
                </a:lnTo>
                <a:lnTo>
                  <a:pt x="79" y="358"/>
                </a:lnTo>
                <a:lnTo>
                  <a:pt x="79" y="358"/>
                </a:lnTo>
                <a:lnTo>
                  <a:pt x="67" y="365"/>
                </a:lnTo>
                <a:lnTo>
                  <a:pt x="61" y="369"/>
                </a:lnTo>
                <a:lnTo>
                  <a:pt x="56" y="374"/>
                </a:lnTo>
                <a:lnTo>
                  <a:pt x="56" y="374"/>
                </a:lnTo>
                <a:lnTo>
                  <a:pt x="54" y="366"/>
                </a:lnTo>
                <a:lnTo>
                  <a:pt x="54" y="366"/>
                </a:lnTo>
                <a:lnTo>
                  <a:pt x="62" y="363"/>
                </a:lnTo>
                <a:lnTo>
                  <a:pt x="70" y="360"/>
                </a:lnTo>
                <a:lnTo>
                  <a:pt x="84" y="351"/>
                </a:lnTo>
                <a:lnTo>
                  <a:pt x="99" y="342"/>
                </a:lnTo>
                <a:lnTo>
                  <a:pt x="114" y="334"/>
                </a:lnTo>
                <a:lnTo>
                  <a:pt x="114" y="334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86" y="365"/>
                </a:lnTo>
                <a:lnTo>
                  <a:pt x="99" y="358"/>
                </a:lnTo>
                <a:lnTo>
                  <a:pt x="112" y="351"/>
                </a:lnTo>
                <a:lnTo>
                  <a:pt x="112" y="351"/>
                </a:lnTo>
                <a:lnTo>
                  <a:pt x="99" y="360"/>
                </a:lnTo>
                <a:lnTo>
                  <a:pt x="86" y="370"/>
                </a:lnTo>
                <a:lnTo>
                  <a:pt x="73" y="379"/>
                </a:lnTo>
                <a:lnTo>
                  <a:pt x="60" y="390"/>
                </a:lnTo>
                <a:lnTo>
                  <a:pt x="60" y="390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84" y="468"/>
                </a:moveTo>
                <a:lnTo>
                  <a:pt x="84" y="468"/>
                </a:lnTo>
                <a:lnTo>
                  <a:pt x="91" y="463"/>
                </a:lnTo>
                <a:lnTo>
                  <a:pt x="99" y="459"/>
                </a:lnTo>
                <a:lnTo>
                  <a:pt x="99" y="459"/>
                </a:lnTo>
                <a:lnTo>
                  <a:pt x="110" y="454"/>
                </a:lnTo>
                <a:lnTo>
                  <a:pt x="110" y="454"/>
                </a:lnTo>
                <a:lnTo>
                  <a:pt x="97" y="463"/>
                </a:lnTo>
                <a:lnTo>
                  <a:pt x="91" y="468"/>
                </a:lnTo>
                <a:lnTo>
                  <a:pt x="86" y="475"/>
                </a:lnTo>
                <a:lnTo>
                  <a:pt x="86" y="475"/>
                </a:lnTo>
                <a:lnTo>
                  <a:pt x="84" y="468"/>
                </a:lnTo>
                <a:lnTo>
                  <a:pt x="84" y="468"/>
                </a:lnTo>
                <a:close/>
                <a:moveTo>
                  <a:pt x="107" y="478"/>
                </a:moveTo>
                <a:lnTo>
                  <a:pt x="107" y="478"/>
                </a:lnTo>
                <a:lnTo>
                  <a:pt x="98" y="484"/>
                </a:lnTo>
                <a:lnTo>
                  <a:pt x="95" y="485"/>
                </a:lnTo>
                <a:lnTo>
                  <a:pt x="99" y="482"/>
                </a:lnTo>
                <a:lnTo>
                  <a:pt x="99" y="482"/>
                </a:lnTo>
                <a:lnTo>
                  <a:pt x="111" y="471"/>
                </a:lnTo>
                <a:lnTo>
                  <a:pt x="123" y="459"/>
                </a:lnTo>
                <a:lnTo>
                  <a:pt x="123" y="459"/>
                </a:lnTo>
                <a:lnTo>
                  <a:pt x="124" y="458"/>
                </a:lnTo>
                <a:lnTo>
                  <a:pt x="123" y="458"/>
                </a:lnTo>
                <a:lnTo>
                  <a:pt x="122" y="457"/>
                </a:lnTo>
                <a:lnTo>
                  <a:pt x="122" y="457"/>
                </a:lnTo>
                <a:lnTo>
                  <a:pt x="114" y="461"/>
                </a:lnTo>
                <a:lnTo>
                  <a:pt x="104" y="465"/>
                </a:lnTo>
                <a:lnTo>
                  <a:pt x="95" y="469"/>
                </a:lnTo>
                <a:lnTo>
                  <a:pt x="91" y="473"/>
                </a:lnTo>
                <a:lnTo>
                  <a:pt x="88" y="475"/>
                </a:lnTo>
                <a:lnTo>
                  <a:pt x="88" y="475"/>
                </a:lnTo>
                <a:lnTo>
                  <a:pt x="95" y="467"/>
                </a:lnTo>
                <a:lnTo>
                  <a:pt x="103" y="461"/>
                </a:lnTo>
                <a:lnTo>
                  <a:pt x="120" y="450"/>
                </a:lnTo>
                <a:lnTo>
                  <a:pt x="120" y="450"/>
                </a:lnTo>
                <a:lnTo>
                  <a:pt x="120" y="449"/>
                </a:lnTo>
                <a:lnTo>
                  <a:pt x="120" y="448"/>
                </a:lnTo>
                <a:lnTo>
                  <a:pt x="119" y="448"/>
                </a:lnTo>
                <a:lnTo>
                  <a:pt x="119" y="448"/>
                </a:lnTo>
                <a:lnTo>
                  <a:pt x="102" y="455"/>
                </a:lnTo>
                <a:lnTo>
                  <a:pt x="86" y="464"/>
                </a:lnTo>
                <a:lnTo>
                  <a:pt x="86" y="464"/>
                </a:lnTo>
                <a:lnTo>
                  <a:pt x="104" y="452"/>
                </a:lnTo>
                <a:lnTo>
                  <a:pt x="113" y="445"/>
                </a:lnTo>
                <a:lnTo>
                  <a:pt x="122" y="437"/>
                </a:lnTo>
                <a:lnTo>
                  <a:pt x="122" y="437"/>
                </a:lnTo>
                <a:lnTo>
                  <a:pt x="122" y="436"/>
                </a:lnTo>
                <a:lnTo>
                  <a:pt x="122" y="436"/>
                </a:lnTo>
                <a:lnTo>
                  <a:pt x="120" y="435"/>
                </a:lnTo>
                <a:lnTo>
                  <a:pt x="120" y="435"/>
                </a:lnTo>
                <a:lnTo>
                  <a:pt x="110" y="441"/>
                </a:lnTo>
                <a:lnTo>
                  <a:pt x="99" y="446"/>
                </a:lnTo>
                <a:lnTo>
                  <a:pt x="99" y="446"/>
                </a:lnTo>
                <a:lnTo>
                  <a:pt x="91" y="450"/>
                </a:lnTo>
                <a:lnTo>
                  <a:pt x="86" y="453"/>
                </a:lnTo>
                <a:lnTo>
                  <a:pt x="83" y="455"/>
                </a:lnTo>
                <a:lnTo>
                  <a:pt x="83" y="455"/>
                </a:lnTo>
                <a:lnTo>
                  <a:pt x="92" y="446"/>
                </a:lnTo>
                <a:lnTo>
                  <a:pt x="101" y="437"/>
                </a:lnTo>
                <a:lnTo>
                  <a:pt x="122" y="420"/>
                </a:lnTo>
                <a:lnTo>
                  <a:pt x="122" y="420"/>
                </a:lnTo>
                <a:lnTo>
                  <a:pt x="125" y="467"/>
                </a:lnTo>
                <a:lnTo>
                  <a:pt x="125" y="467"/>
                </a:lnTo>
                <a:lnTo>
                  <a:pt x="123" y="467"/>
                </a:lnTo>
                <a:lnTo>
                  <a:pt x="123" y="467"/>
                </a:lnTo>
                <a:lnTo>
                  <a:pt x="107" y="478"/>
                </a:lnTo>
                <a:lnTo>
                  <a:pt x="107" y="478"/>
                </a:lnTo>
                <a:close/>
                <a:moveTo>
                  <a:pt x="79" y="278"/>
                </a:moveTo>
                <a:lnTo>
                  <a:pt x="79" y="278"/>
                </a:lnTo>
                <a:lnTo>
                  <a:pt x="91" y="270"/>
                </a:lnTo>
                <a:lnTo>
                  <a:pt x="103" y="261"/>
                </a:lnTo>
                <a:lnTo>
                  <a:pt x="103" y="261"/>
                </a:lnTo>
                <a:lnTo>
                  <a:pt x="110" y="256"/>
                </a:lnTo>
                <a:lnTo>
                  <a:pt x="111" y="256"/>
                </a:lnTo>
                <a:lnTo>
                  <a:pt x="107" y="259"/>
                </a:lnTo>
                <a:lnTo>
                  <a:pt x="107" y="259"/>
                </a:lnTo>
                <a:lnTo>
                  <a:pt x="91" y="274"/>
                </a:lnTo>
                <a:lnTo>
                  <a:pt x="91" y="274"/>
                </a:lnTo>
                <a:lnTo>
                  <a:pt x="91" y="275"/>
                </a:lnTo>
                <a:lnTo>
                  <a:pt x="91" y="275"/>
                </a:lnTo>
                <a:lnTo>
                  <a:pt x="93" y="276"/>
                </a:lnTo>
                <a:lnTo>
                  <a:pt x="93" y="276"/>
                </a:lnTo>
                <a:lnTo>
                  <a:pt x="110" y="267"/>
                </a:lnTo>
                <a:lnTo>
                  <a:pt x="110" y="267"/>
                </a:lnTo>
                <a:lnTo>
                  <a:pt x="106" y="271"/>
                </a:lnTo>
                <a:lnTo>
                  <a:pt x="103" y="277"/>
                </a:lnTo>
                <a:lnTo>
                  <a:pt x="103" y="277"/>
                </a:lnTo>
                <a:lnTo>
                  <a:pt x="103" y="278"/>
                </a:lnTo>
                <a:lnTo>
                  <a:pt x="104" y="279"/>
                </a:lnTo>
                <a:lnTo>
                  <a:pt x="104" y="279"/>
                </a:lnTo>
                <a:lnTo>
                  <a:pt x="111" y="275"/>
                </a:lnTo>
                <a:lnTo>
                  <a:pt x="112" y="275"/>
                </a:lnTo>
                <a:lnTo>
                  <a:pt x="113" y="276"/>
                </a:lnTo>
                <a:lnTo>
                  <a:pt x="111" y="280"/>
                </a:lnTo>
                <a:lnTo>
                  <a:pt x="111" y="280"/>
                </a:lnTo>
                <a:lnTo>
                  <a:pt x="111" y="281"/>
                </a:lnTo>
                <a:lnTo>
                  <a:pt x="112" y="282"/>
                </a:lnTo>
                <a:lnTo>
                  <a:pt x="113" y="282"/>
                </a:lnTo>
                <a:lnTo>
                  <a:pt x="113" y="281"/>
                </a:lnTo>
                <a:lnTo>
                  <a:pt x="113" y="281"/>
                </a:lnTo>
                <a:lnTo>
                  <a:pt x="116" y="274"/>
                </a:lnTo>
                <a:lnTo>
                  <a:pt x="116" y="274"/>
                </a:lnTo>
                <a:lnTo>
                  <a:pt x="116" y="284"/>
                </a:lnTo>
                <a:lnTo>
                  <a:pt x="116" y="284"/>
                </a:lnTo>
                <a:lnTo>
                  <a:pt x="107" y="282"/>
                </a:lnTo>
                <a:lnTo>
                  <a:pt x="98" y="280"/>
                </a:lnTo>
                <a:lnTo>
                  <a:pt x="89" y="279"/>
                </a:lnTo>
                <a:lnTo>
                  <a:pt x="79" y="278"/>
                </a:lnTo>
                <a:lnTo>
                  <a:pt x="79" y="278"/>
                </a:lnTo>
                <a:close/>
                <a:moveTo>
                  <a:pt x="115" y="143"/>
                </a:moveTo>
                <a:lnTo>
                  <a:pt x="115" y="143"/>
                </a:lnTo>
                <a:lnTo>
                  <a:pt x="104" y="153"/>
                </a:lnTo>
                <a:lnTo>
                  <a:pt x="104" y="153"/>
                </a:lnTo>
                <a:lnTo>
                  <a:pt x="86" y="165"/>
                </a:lnTo>
                <a:lnTo>
                  <a:pt x="68" y="178"/>
                </a:lnTo>
                <a:lnTo>
                  <a:pt x="68" y="178"/>
                </a:lnTo>
                <a:lnTo>
                  <a:pt x="45" y="196"/>
                </a:lnTo>
                <a:lnTo>
                  <a:pt x="45" y="196"/>
                </a:lnTo>
                <a:lnTo>
                  <a:pt x="30" y="207"/>
                </a:lnTo>
                <a:lnTo>
                  <a:pt x="30" y="207"/>
                </a:lnTo>
                <a:lnTo>
                  <a:pt x="22" y="212"/>
                </a:lnTo>
                <a:lnTo>
                  <a:pt x="22" y="212"/>
                </a:lnTo>
                <a:lnTo>
                  <a:pt x="28" y="206"/>
                </a:lnTo>
                <a:lnTo>
                  <a:pt x="28" y="206"/>
                </a:lnTo>
                <a:lnTo>
                  <a:pt x="38" y="196"/>
                </a:lnTo>
                <a:lnTo>
                  <a:pt x="49" y="186"/>
                </a:lnTo>
                <a:lnTo>
                  <a:pt x="58" y="175"/>
                </a:lnTo>
                <a:lnTo>
                  <a:pt x="69" y="166"/>
                </a:lnTo>
                <a:lnTo>
                  <a:pt x="69" y="166"/>
                </a:lnTo>
                <a:lnTo>
                  <a:pt x="81" y="155"/>
                </a:lnTo>
                <a:lnTo>
                  <a:pt x="92" y="142"/>
                </a:lnTo>
                <a:lnTo>
                  <a:pt x="103" y="130"/>
                </a:lnTo>
                <a:lnTo>
                  <a:pt x="115" y="120"/>
                </a:lnTo>
                <a:lnTo>
                  <a:pt x="115" y="120"/>
                </a:lnTo>
                <a:lnTo>
                  <a:pt x="115" y="143"/>
                </a:lnTo>
                <a:lnTo>
                  <a:pt x="115" y="143"/>
                </a:lnTo>
                <a:close/>
                <a:moveTo>
                  <a:pt x="113" y="98"/>
                </a:moveTo>
                <a:lnTo>
                  <a:pt x="113" y="98"/>
                </a:lnTo>
                <a:lnTo>
                  <a:pt x="101" y="107"/>
                </a:lnTo>
                <a:lnTo>
                  <a:pt x="89" y="116"/>
                </a:lnTo>
                <a:lnTo>
                  <a:pt x="67" y="136"/>
                </a:lnTo>
                <a:lnTo>
                  <a:pt x="67" y="136"/>
                </a:lnTo>
                <a:lnTo>
                  <a:pt x="54" y="148"/>
                </a:lnTo>
                <a:lnTo>
                  <a:pt x="40" y="159"/>
                </a:lnTo>
                <a:lnTo>
                  <a:pt x="28" y="170"/>
                </a:lnTo>
                <a:lnTo>
                  <a:pt x="17" y="181"/>
                </a:lnTo>
                <a:lnTo>
                  <a:pt x="17" y="181"/>
                </a:lnTo>
                <a:lnTo>
                  <a:pt x="40" y="154"/>
                </a:lnTo>
                <a:lnTo>
                  <a:pt x="53" y="140"/>
                </a:lnTo>
                <a:lnTo>
                  <a:pt x="65" y="127"/>
                </a:lnTo>
                <a:lnTo>
                  <a:pt x="65" y="127"/>
                </a:lnTo>
                <a:lnTo>
                  <a:pt x="89" y="107"/>
                </a:lnTo>
                <a:lnTo>
                  <a:pt x="101" y="96"/>
                </a:lnTo>
                <a:lnTo>
                  <a:pt x="112" y="85"/>
                </a:lnTo>
                <a:lnTo>
                  <a:pt x="112" y="85"/>
                </a:lnTo>
                <a:lnTo>
                  <a:pt x="112" y="84"/>
                </a:lnTo>
                <a:lnTo>
                  <a:pt x="112" y="84"/>
                </a:lnTo>
                <a:lnTo>
                  <a:pt x="114" y="97"/>
                </a:lnTo>
                <a:lnTo>
                  <a:pt x="114" y="97"/>
                </a:lnTo>
                <a:lnTo>
                  <a:pt x="113" y="98"/>
                </a:lnTo>
                <a:lnTo>
                  <a:pt x="113" y="9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11" y="83"/>
                </a:lnTo>
                <a:lnTo>
                  <a:pt x="110" y="83"/>
                </a:lnTo>
                <a:lnTo>
                  <a:pt x="110" y="83"/>
                </a:lnTo>
                <a:lnTo>
                  <a:pt x="104" y="87"/>
                </a:lnTo>
                <a:lnTo>
                  <a:pt x="98" y="91"/>
                </a:lnTo>
                <a:lnTo>
                  <a:pt x="87" y="101"/>
                </a:lnTo>
                <a:lnTo>
                  <a:pt x="76" y="111"/>
                </a:lnTo>
                <a:lnTo>
                  <a:pt x="64" y="121"/>
                </a:lnTo>
                <a:lnTo>
                  <a:pt x="64" y="121"/>
                </a:lnTo>
                <a:lnTo>
                  <a:pt x="55" y="128"/>
                </a:lnTo>
                <a:lnTo>
                  <a:pt x="46" y="136"/>
                </a:lnTo>
                <a:lnTo>
                  <a:pt x="46" y="136"/>
                </a:lnTo>
                <a:lnTo>
                  <a:pt x="56" y="125"/>
                </a:lnTo>
                <a:lnTo>
                  <a:pt x="56" y="125"/>
                </a:lnTo>
                <a:lnTo>
                  <a:pt x="62" y="118"/>
                </a:lnTo>
                <a:lnTo>
                  <a:pt x="69" y="112"/>
                </a:lnTo>
                <a:lnTo>
                  <a:pt x="82" y="100"/>
                </a:lnTo>
                <a:lnTo>
                  <a:pt x="82" y="100"/>
                </a:lnTo>
                <a:lnTo>
                  <a:pt x="110" y="73"/>
                </a:lnTo>
                <a:lnTo>
                  <a:pt x="110" y="73"/>
                </a:lnTo>
                <a:lnTo>
                  <a:pt x="112" y="84"/>
                </a:lnTo>
                <a:lnTo>
                  <a:pt x="112" y="84"/>
                </a:lnTo>
                <a:close/>
                <a:moveTo>
                  <a:pt x="77" y="98"/>
                </a:moveTo>
                <a:lnTo>
                  <a:pt x="77" y="98"/>
                </a:lnTo>
                <a:lnTo>
                  <a:pt x="58" y="114"/>
                </a:lnTo>
                <a:lnTo>
                  <a:pt x="37" y="130"/>
                </a:lnTo>
                <a:lnTo>
                  <a:pt x="37" y="130"/>
                </a:lnTo>
                <a:lnTo>
                  <a:pt x="53" y="115"/>
                </a:lnTo>
                <a:lnTo>
                  <a:pt x="53" y="115"/>
                </a:lnTo>
                <a:lnTo>
                  <a:pt x="77" y="91"/>
                </a:lnTo>
                <a:lnTo>
                  <a:pt x="88" y="79"/>
                </a:lnTo>
                <a:lnTo>
                  <a:pt x="99" y="66"/>
                </a:lnTo>
                <a:lnTo>
                  <a:pt x="99" y="66"/>
                </a:lnTo>
                <a:lnTo>
                  <a:pt x="99" y="64"/>
                </a:lnTo>
                <a:lnTo>
                  <a:pt x="98" y="63"/>
                </a:lnTo>
                <a:lnTo>
                  <a:pt x="97" y="63"/>
                </a:lnTo>
                <a:lnTo>
                  <a:pt x="97" y="63"/>
                </a:lnTo>
                <a:lnTo>
                  <a:pt x="85" y="72"/>
                </a:lnTo>
                <a:lnTo>
                  <a:pt x="74" y="80"/>
                </a:lnTo>
                <a:lnTo>
                  <a:pt x="52" y="97"/>
                </a:lnTo>
                <a:lnTo>
                  <a:pt x="52" y="97"/>
                </a:lnTo>
                <a:lnTo>
                  <a:pt x="30" y="115"/>
                </a:lnTo>
                <a:lnTo>
                  <a:pt x="30" y="115"/>
                </a:lnTo>
                <a:lnTo>
                  <a:pt x="15" y="126"/>
                </a:lnTo>
                <a:lnTo>
                  <a:pt x="15" y="126"/>
                </a:lnTo>
                <a:lnTo>
                  <a:pt x="13" y="128"/>
                </a:lnTo>
                <a:lnTo>
                  <a:pt x="19" y="123"/>
                </a:lnTo>
                <a:lnTo>
                  <a:pt x="19" y="123"/>
                </a:lnTo>
                <a:lnTo>
                  <a:pt x="41" y="103"/>
                </a:lnTo>
                <a:lnTo>
                  <a:pt x="53" y="94"/>
                </a:lnTo>
                <a:lnTo>
                  <a:pt x="65" y="85"/>
                </a:lnTo>
                <a:lnTo>
                  <a:pt x="65" y="85"/>
                </a:lnTo>
                <a:lnTo>
                  <a:pt x="75" y="78"/>
                </a:lnTo>
                <a:lnTo>
                  <a:pt x="84" y="70"/>
                </a:lnTo>
                <a:lnTo>
                  <a:pt x="93" y="61"/>
                </a:lnTo>
                <a:lnTo>
                  <a:pt x="97" y="57"/>
                </a:lnTo>
                <a:lnTo>
                  <a:pt x="100" y="52"/>
                </a:lnTo>
                <a:lnTo>
                  <a:pt x="100" y="52"/>
                </a:lnTo>
                <a:lnTo>
                  <a:pt x="100" y="51"/>
                </a:lnTo>
                <a:lnTo>
                  <a:pt x="100" y="50"/>
                </a:lnTo>
                <a:lnTo>
                  <a:pt x="98" y="50"/>
                </a:lnTo>
                <a:lnTo>
                  <a:pt x="98" y="50"/>
                </a:lnTo>
                <a:lnTo>
                  <a:pt x="89" y="58"/>
                </a:lnTo>
                <a:lnTo>
                  <a:pt x="78" y="66"/>
                </a:lnTo>
                <a:lnTo>
                  <a:pt x="67" y="73"/>
                </a:lnTo>
                <a:lnTo>
                  <a:pt x="57" y="81"/>
                </a:lnTo>
                <a:lnTo>
                  <a:pt x="57" y="81"/>
                </a:lnTo>
                <a:lnTo>
                  <a:pt x="44" y="90"/>
                </a:lnTo>
                <a:lnTo>
                  <a:pt x="33" y="101"/>
                </a:lnTo>
                <a:lnTo>
                  <a:pt x="33" y="101"/>
                </a:lnTo>
                <a:lnTo>
                  <a:pt x="21" y="110"/>
                </a:lnTo>
                <a:lnTo>
                  <a:pt x="21" y="110"/>
                </a:lnTo>
                <a:lnTo>
                  <a:pt x="17" y="114"/>
                </a:lnTo>
                <a:lnTo>
                  <a:pt x="10" y="120"/>
                </a:lnTo>
                <a:lnTo>
                  <a:pt x="10" y="120"/>
                </a:lnTo>
                <a:lnTo>
                  <a:pt x="10" y="119"/>
                </a:lnTo>
                <a:lnTo>
                  <a:pt x="10" y="119"/>
                </a:lnTo>
                <a:lnTo>
                  <a:pt x="11" y="118"/>
                </a:lnTo>
                <a:lnTo>
                  <a:pt x="11" y="118"/>
                </a:lnTo>
                <a:lnTo>
                  <a:pt x="20" y="108"/>
                </a:lnTo>
                <a:lnTo>
                  <a:pt x="30" y="98"/>
                </a:lnTo>
                <a:lnTo>
                  <a:pt x="50" y="79"/>
                </a:lnTo>
                <a:lnTo>
                  <a:pt x="50" y="79"/>
                </a:lnTo>
                <a:lnTo>
                  <a:pt x="73" y="58"/>
                </a:lnTo>
                <a:lnTo>
                  <a:pt x="97" y="39"/>
                </a:lnTo>
                <a:lnTo>
                  <a:pt x="97" y="39"/>
                </a:lnTo>
                <a:lnTo>
                  <a:pt x="97" y="38"/>
                </a:lnTo>
                <a:lnTo>
                  <a:pt x="97" y="38"/>
                </a:lnTo>
                <a:lnTo>
                  <a:pt x="101" y="45"/>
                </a:lnTo>
                <a:lnTo>
                  <a:pt x="104" y="53"/>
                </a:lnTo>
                <a:lnTo>
                  <a:pt x="109" y="71"/>
                </a:lnTo>
                <a:lnTo>
                  <a:pt x="109" y="71"/>
                </a:lnTo>
                <a:lnTo>
                  <a:pt x="100" y="76"/>
                </a:lnTo>
                <a:lnTo>
                  <a:pt x="92" y="83"/>
                </a:lnTo>
                <a:lnTo>
                  <a:pt x="77" y="98"/>
                </a:lnTo>
                <a:lnTo>
                  <a:pt x="77" y="9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24" y="102"/>
                </a:lnTo>
                <a:lnTo>
                  <a:pt x="17" y="109"/>
                </a:lnTo>
                <a:lnTo>
                  <a:pt x="10" y="116"/>
                </a:lnTo>
                <a:lnTo>
                  <a:pt x="10" y="116"/>
                </a:lnTo>
                <a:lnTo>
                  <a:pt x="9" y="107"/>
                </a:lnTo>
                <a:lnTo>
                  <a:pt x="9" y="107"/>
                </a:lnTo>
                <a:lnTo>
                  <a:pt x="29" y="92"/>
                </a:lnTo>
                <a:lnTo>
                  <a:pt x="50" y="77"/>
                </a:lnTo>
                <a:lnTo>
                  <a:pt x="50" y="7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9" y="90"/>
                </a:moveTo>
                <a:lnTo>
                  <a:pt x="9" y="90"/>
                </a:lnTo>
                <a:lnTo>
                  <a:pt x="30" y="75"/>
                </a:lnTo>
                <a:lnTo>
                  <a:pt x="52" y="58"/>
                </a:lnTo>
                <a:lnTo>
                  <a:pt x="52" y="58"/>
                </a:lnTo>
                <a:lnTo>
                  <a:pt x="63" y="49"/>
                </a:lnTo>
                <a:lnTo>
                  <a:pt x="63" y="49"/>
                </a:lnTo>
                <a:lnTo>
                  <a:pt x="49" y="61"/>
                </a:lnTo>
                <a:lnTo>
                  <a:pt x="34" y="74"/>
                </a:lnTo>
                <a:lnTo>
                  <a:pt x="21" y="87"/>
                </a:lnTo>
                <a:lnTo>
                  <a:pt x="15" y="94"/>
                </a:lnTo>
                <a:lnTo>
                  <a:pt x="9" y="102"/>
                </a:lnTo>
                <a:lnTo>
                  <a:pt x="9" y="102"/>
                </a:lnTo>
                <a:lnTo>
                  <a:pt x="9" y="90"/>
                </a:lnTo>
                <a:lnTo>
                  <a:pt x="9" y="90"/>
                </a:lnTo>
                <a:close/>
                <a:moveTo>
                  <a:pt x="10" y="75"/>
                </a:moveTo>
                <a:lnTo>
                  <a:pt x="10" y="75"/>
                </a:lnTo>
                <a:lnTo>
                  <a:pt x="25" y="63"/>
                </a:lnTo>
                <a:lnTo>
                  <a:pt x="39" y="51"/>
                </a:lnTo>
                <a:lnTo>
                  <a:pt x="39" y="51"/>
                </a:lnTo>
                <a:lnTo>
                  <a:pt x="51" y="42"/>
                </a:lnTo>
                <a:lnTo>
                  <a:pt x="62" y="33"/>
                </a:lnTo>
                <a:lnTo>
                  <a:pt x="62" y="33"/>
                </a:lnTo>
                <a:lnTo>
                  <a:pt x="70" y="28"/>
                </a:lnTo>
                <a:lnTo>
                  <a:pt x="70" y="28"/>
                </a:lnTo>
                <a:lnTo>
                  <a:pt x="72" y="26"/>
                </a:lnTo>
                <a:lnTo>
                  <a:pt x="72" y="26"/>
                </a:lnTo>
                <a:lnTo>
                  <a:pt x="69" y="29"/>
                </a:lnTo>
                <a:lnTo>
                  <a:pt x="69" y="29"/>
                </a:lnTo>
                <a:lnTo>
                  <a:pt x="33" y="63"/>
                </a:lnTo>
                <a:lnTo>
                  <a:pt x="33" y="63"/>
                </a:lnTo>
                <a:lnTo>
                  <a:pt x="20" y="74"/>
                </a:lnTo>
                <a:lnTo>
                  <a:pt x="15" y="79"/>
                </a:lnTo>
                <a:lnTo>
                  <a:pt x="9" y="85"/>
                </a:lnTo>
                <a:lnTo>
                  <a:pt x="9" y="85"/>
                </a:lnTo>
                <a:lnTo>
                  <a:pt x="10" y="75"/>
                </a:lnTo>
                <a:lnTo>
                  <a:pt x="10" y="75"/>
                </a:lnTo>
                <a:close/>
                <a:moveTo>
                  <a:pt x="12" y="61"/>
                </a:moveTo>
                <a:lnTo>
                  <a:pt x="12" y="61"/>
                </a:lnTo>
                <a:lnTo>
                  <a:pt x="27" y="50"/>
                </a:lnTo>
                <a:lnTo>
                  <a:pt x="27" y="50"/>
                </a:lnTo>
                <a:lnTo>
                  <a:pt x="11" y="69"/>
                </a:lnTo>
                <a:lnTo>
                  <a:pt x="11" y="69"/>
                </a:lnTo>
                <a:lnTo>
                  <a:pt x="11" y="64"/>
                </a:lnTo>
                <a:lnTo>
                  <a:pt x="11" y="64"/>
                </a:lnTo>
                <a:lnTo>
                  <a:pt x="12" y="61"/>
                </a:lnTo>
                <a:lnTo>
                  <a:pt x="12" y="61"/>
                </a:lnTo>
                <a:close/>
                <a:moveTo>
                  <a:pt x="16" y="45"/>
                </a:moveTo>
                <a:lnTo>
                  <a:pt x="16" y="45"/>
                </a:lnTo>
                <a:lnTo>
                  <a:pt x="24" y="37"/>
                </a:lnTo>
                <a:lnTo>
                  <a:pt x="33" y="29"/>
                </a:lnTo>
                <a:lnTo>
                  <a:pt x="33" y="29"/>
                </a:lnTo>
                <a:lnTo>
                  <a:pt x="44" y="20"/>
                </a:lnTo>
                <a:lnTo>
                  <a:pt x="44" y="20"/>
                </a:lnTo>
                <a:lnTo>
                  <a:pt x="51" y="14"/>
                </a:lnTo>
                <a:lnTo>
                  <a:pt x="44" y="21"/>
                </a:lnTo>
                <a:lnTo>
                  <a:pt x="44" y="21"/>
                </a:lnTo>
                <a:lnTo>
                  <a:pt x="37" y="29"/>
                </a:lnTo>
                <a:lnTo>
                  <a:pt x="29" y="36"/>
                </a:lnTo>
                <a:lnTo>
                  <a:pt x="14" y="52"/>
                </a:lnTo>
                <a:lnTo>
                  <a:pt x="14" y="52"/>
                </a:lnTo>
                <a:lnTo>
                  <a:pt x="16" y="45"/>
                </a:lnTo>
                <a:lnTo>
                  <a:pt x="16" y="45"/>
                </a:lnTo>
                <a:close/>
                <a:moveTo>
                  <a:pt x="42" y="322"/>
                </a:moveTo>
                <a:lnTo>
                  <a:pt x="42" y="322"/>
                </a:lnTo>
                <a:lnTo>
                  <a:pt x="52" y="317"/>
                </a:lnTo>
                <a:lnTo>
                  <a:pt x="62" y="313"/>
                </a:lnTo>
                <a:lnTo>
                  <a:pt x="72" y="309"/>
                </a:lnTo>
                <a:lnTo>
                  <a:pt x="82" y="307"/>
                </a:lnTo>
                <a:lnTo>
                  <a:pt x="82" y="307"/>
                </a:lnTo>
                <a:lnTo>
                  <a:pt x="73" y="312"/>
                </a:lnTo>
                <a:lnTo>
                  <a:pt x="63" y="318"/>
                </a:lnTo>
                <a:lnTo>
                  <a:pt x="44" y="331"/>
                </a:lnTo>
                <a:lnTo>
                  <a:pt x="44" y="331"/>
                </a:lnTo>
                <a:lnTo>
                  <a:pt x="43" y="326"/>
                </a:lnTo>
                <a:lnTo>
                  <a:pt x="43" y="326"/>
                </a:lnTo>
                <a:lnTo>
                  <a:pt x="42" y="322"/>
                </a:lnTo>
                <a:lnTo>
                  <a:pt x="42" y="322"/>
                </a:lnTo>
                <a:close/>
                <a:moveTo>
                  <a:pt x="152" y="622"/>
                </a:moveTo>
                <a:lnTo>
                  <a:pt x="152" y="622"/>
                </a:lnTo>
                <a:lnTo>
                  <a:pt x="146" y="617"/>
                </a:lnTo>
                <a:lnTo>
                  <a:pt x="141" y="612"/>
                </a:lnTo>
                <a:lnTo>
                  <a:pt x="141" y="612"/>
                </a:lnTo>
                <a:lnTo>
                  <a:pt x="133" y="608"/>
                </a:lnTo>
                <a:lnTo>
                  <a:pt x="125" y="605"/>
                </a:lnTo>
                <a:lnTo>
                  <a:pt x="109" y="601"/>
                </a:lnTo>
                <a:lnTo>
                  <a:pt x="109" y="601"/>
                </a:lnTo>
                <a:lnTo>
                  <a:pt x="105" y="563"/>
                </a:lnTo>
                <a:lnTo>
                  <a:pt x="104" y="543"/>
                </a:lnTo>
                <a:lnTo>
                  <a:pt x="104" y="525"/>
                </a:lnTo>
                <a:lnTo>
                  <a:pt x="104" y="525"/>
                </a:lnTo>
                <a:lnTo>
                  <a:pt x="117" y="520"/>
                </a:lnTo>
                <a:lnTo>
                  <a:pt x="130" y="516"/>
                </a:lnTo>
                <a:lnTo>
                  <a:pt x="130" y="516"/>
                </a:lnTo>
                <a:lnTo>
                  <a:pt x="139" y="534"/>
                </a:lnTo>
                <a:lnTo>
                  <a:pt x="149" y="553"/>
                </a:lnTo>
                <a:lnTo>
                  <a:pt x="159" y="570"/>
                </a:lnTo>
                <a:lnTo>
                  <a:pt x="167" y="589"/>
                </a:lnTo>
                <a:lnTo>
                  <a:pt x="167" y="589"/>
                </a:lnTo>
                <a:lnTo>
                  <a:pt x="163" y="591"/>
                </a:lnTo>
                <a:lnTo>
                  <a:pt x="160" y="595"/>
                </a:lnTo>
                <a:lnTo>
                  <a:pt x="157" y="599"/>
                </a:lnTo>
                <a:lnTo>
                  <a:pt x="155" y="603"/>
                </a:lnTo>
                <a:lnTo>
                  <a:pt x="153" y="612"/>
                </a:lnTo>
                <a:lnTo>
                  <a:pt x="152" y="622"/>
                </a:lnTo>
                <a:lnTo>
                  <a:pt x="152" y="622"/>
                </a:lnTo>
                <a:close/>
                <a:moveTo>
                  <a:pt x="130" y="507"/>
                </a:moveTo>
                <a:lnTo>
                  <a:pt x="130" y="507"/>
                </a:lnTo>
                <a:lnTo>
                  <a:pt x="126" y="508"/>
                </a:lnTo>
                <a:lnTo>
                  <a:pt x="126" y="508"/>
                </a:lnTo>
                <a:lnTo>
                  <a:pt x="126" y="506"/>
                </a:lnTo>
                <a:lnTo>
                  <a:pt x="125" y="506"/>
                </a:lnTo>
                <a:lnTo>
                  <a:pt x="125" y="506"/>
                </a:lnTo>
                <a:lnTo>
                  <a:pt x="117" y="510"/>
                </a:lnTo>
                <a:lnTo>
                  <a:pt x="117" y="510"/>
                </a:lnTo>
                <a:lnTo>
                  <a:pt x="115" y="511"/>
                </a:lnTo>
                <a:lnTo>
                  <a:pt x="115" y="511"/>
                </a:lnTo>
                <a:lnTo>
                  <a:pt x="117" y="510"/>
                </a:lnTo>
                <a:lnTo>
                  <a:pt x="117" y="510"/>
                </a:lnTo>
                <a:lnTo>
                  <a:pt x="122" y="506"/>
                </a:lnTo>
                <a:lnTo>
                  <a:pt x="126" y="502"/>
                </a:lnTo>
                <a:lnTo>
                  <a:pt x="126" y="502"/>
                </a:lnTo>
                <a:lnTo>
                  <a:pt x="126" y="501"/>
                </a:lnTo>
                <a:lnTo>
                  <a:pt x="125" y="500"/>
                </a:lnTo>
                <a:lnTo>
                  <a:pt x="125" y="500"/>
                </a:lnTo>
                <a:lnTo>
                  <a:pt x="112" y="504"/>
                </a:lnTo>
                <a:lnTo>
                  <a:pt x="106" y="507"/>
                </a:lnTo>
                <a:lnTo>
                  <a:pt x="101" y="511"/>
                </a:lnTo>
                <a:lnTo>
                  <a:pt x="101" y="511"/>
                </a:lnTo>
                <a:lnTo>
                  <a:pt x="106" y="505"/>
                </a:lnTo>
                <a:lnTo>
                  <a:pt x="112" y="501"/>
                </a:lnTo>
                <a:lnTo>
                  <a:pt x="125" y="492"/>
                </a:lnTo>
                <a:lnTo>
                  <a:pt x="125" y="492"/>
                </a:lnTo>
                <a:lnTo>
                  <a:pt x="125" y="491"/>
                </a:lnTo>
                <a:lnTo>
                  <a:pt x="125" y="491"/>
                </a:lnTo>
                <a:lnTo>
                  <a:pt x="123" y="490"/>
                </a:lnTo>
                <a:lnTo>
                  <a:pt x="123" y="490"/>
                </a:lnTo>
                <a:lnTo>
                  <a:pt x="109" y="497"/>
                </a:lnTo>
                <a:lnTo>
                  <a:pt x="109" y="497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105" y="497"/>
                </a:lnTo>
                <a:lnTo>
                  <a:pt x="105" y="497"/>
                </a:lnTo>
                <a:lnTo>
                  <a:pt x="115" y="490"/>
                </a:lnTo>
                <a:lnTo>
                  <a:pt x="120" y="486"/>
                </a:lnTo>
                <a:lnTo>
                  <a:pt x="125" y="482"/>
                </a:lnTo>
                <a:lnTo>
                  <a:pt x="125" y="482"/>
                </a:lnTo>
                <a:lnTo>
                  <a:pt x="125" y="480"/>
                </a:lnTo>
                <a:lnTo>
                  <a:pt x="124" y="480"/>
                </a:lnTo>
                <a:lnTo>
                  <a:pt x="124" y="480"/>
                </a:lnTo>
                <a:lnTo>
                  <a:pt x="111" y="485"/>
                </a:lnTo>
                <a:lnTo>
                  <a:pt x="104" y="488"/>
                </a:lnTo>
                <a:lnTo>
                  <a:pt x="99" y="492"/>
                </a:lnTo>
                <a:lnTo>
                  <a:pt x="99" y="492"/>
                </a:lnTo>
                <a:lnTo>
                  <a:pt x="105" y="487"/>
                </a:lnTo>
                <a:lnTo>
                  <a:pt x="112" y="482"/>
                </a:lnTo>
                <a:lnTo>
                  <a:pt x="119" y="476"/>
                </a:lnTo>
                <a:lnTo>
                  <a:pt x="125" y="469"/>
                </a:lnTo>
                <a:lnTo>
                  <a:pt x="125" y="469"/>
                </a:lnTo>
                <a:lnTo>
                  <a:pt x="130" y="507"/>
                </a:lnTo>
                <a:lnTo>
                  <a:pt x="130" y="507"/>
                </a:lnTo>
                <a:close/>
                <a:moveTo>
                  <a:pt x="97" y="37"/>
                </a:moveTo>
                <a:lnTo>
                  <a:pt x="97" y="37"/>
                </a:lnTo>
                <a:lnTo>
                  <a:pt x="97" y="37"/>
                </a:lnTo>
                <a:lnTo>
                  <a:pt x="96" y="37"/>
                </a:lnTo>
                <a:lnTo>
                  <a:pt x="96" y="37"/>
                </a:lnTo>
                <a:lnTo>
                  <a:pt x="74" y="53"/>
                </a:lnTo>
                <a:lnTo>
                  <a:pt x="53" y="71"/>
                </a:lnTo>
                <a:lnTo>
                  <a:pt x="53" y="71"/>
                </a:lnTo>
                <a:lnTo>
                  <a:pt x="28" y="91"/>
                </a:lnTo>
                <a:lnTo>
                  <a:pt x="28" y="91"/>
                </a:lnTo>
                <a:lnTo>
                  <a:pt x="15" y="100"/>
                </a:lnTo>
                <a:lnTo>
                  <a:pt x="15" y="100"/>
                </a:lnTo>
                <a:lnTo>
                  <a:pt x="11" y="104"/>
                </a:lnTo>
                <a:lnTo>
                  <a:pt x="12" y="101"/>
                </a:lnTo>
                <a:lnTo>
                  <a:pt x="12" y="101"/>
                </a:lnTo>
                <a:lnTo>
                  <a:pt x="20" y="91"/>
                </a:lnTo>
                <a:lnTo>
                  <a:pt x="28" y="82"/>
                </a:lnTo>
                <a:lnTo>
                  <a:pt x="37" y="74"/>
                </a:lnTo>
                <a:lnTo>
                  <a:pt x="46" y="66"/>
                </a:lnTo>
                <a:lnTo>
                  <a:pt x="66" y="49"/>
                </a:lnTo>
                <a:lnTo>
                  <a:pt x="84" y="33"/>
                </a:lnTo>
                <a:lnTo>
                  <a:pt x="84" y="33"/>
                </a:lnTo>
                <a:lnTo>
                  <a:pt x="86" y="32"/>
                </a:lnTo>
                <a:lnTo>
                  <a:pt x="86" y="32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7" y="37"/>
                </a:lnTo>
                <a:lnTo>
                  <a:pt x="97" y="37"/>
                </a:lnTo>
                <a:close/>
                <a:moveTo>
                  <a:pt x="76" y="15"/>
                </a:moveTo>
                <a:lnTo>
                  <a:pt x="76" y="15"/>
                </a:lnTo>
                <a:lnTo>
                  <a:pt x="83" y="20"/>
                </a:lnTo>
                <a:lnTo>
                  <a:pt x="89" y="26"/>
                </a:lnTo>
                <a:lnTo>
                  <a:pt x="89" y="26"/>
                </a:lnTo>
                <a:lnTo>
                  <a:pt x="88" y="26"/>
                </a:lnTo>
                <a:lnTo>
                  <a:pt x="88" y="26"/>
                </a:lnTo>
                <a:lnTo>
                  <a:pt x="68" y="43"/>
                </a:lnTo>
                <a:lnTo>
                  <a:pt x="46" y="59"/>
                </a:lnTo>
                <a:lnTo>
                  <a:pt x="46" y="59"/>
                </a:lnTo>
                <a:lnTo>
                  <a:pt x="28" y="74"/>
                </a:lnTo>
                <a:lnTo>
                  <a:pt x="28" y="74"/>
                </a:lnTo>
                <a:lnTo>
                  <a:pt x="19" y="80"/>
                </a:lnTo>
                <a:lnTo>
                  <a:pt x="19" y="80"/>
                </a:lnTo>
                <a:lnTo>
                  <a:pt x="14" y="84"/>
                </a:lnTo>
                <a:lnTo>
                  <a:pt x="11" y="86"/>
                </a:lnTo>
                <a:lnTo>
                  <a:pt x="12" y="84"/>
                </a:lnTo>
                <a:lnTo>
                  <a:pt x="12" y="84"/>
                </a:lnTo>
                <a:lnTo>
                  <a:pt x="19" y="78"/>
                </a:lnTo>
                <a:lnTo>
                  <a:pt x="26" y="72"/>
                </a:lnTo>
                <a:lnTo>
                  <a:pt x="33" y="66"/>
                </a:lnTo>
                <a:lnTo>
                  <a:pt x="39" y="59"/>
                </a:lnTo>
                <a:lnTo>
                  <a:pt x="39" y="59"/>
                </a:lnTo>
                <a:lnTo>
                  <a:pt x="59" y="41"/>
                </a:lnTo>
                <a:lnTo>
                  <a:pt x="78" y="23"/>
                </a:lnTo>
                <a:lnTo>
                  <a:pt x="78" y="23"/>
                </a:lnTo>
                <a:lnTo>
                  <a:pt x="79" y="22"/>
                </a:lnTo>
                <a:lnTo>
                  <a:pt x="78" y="21"/>
                </a:lnTo>
                <a:lnTo>
                  <a:pt x="78" y="21"/>
                </a:lnTo>
                <a:lnTo>
                  <a:pt x="77" y="21"/>
                </a:lnTo>
                <a:lnTo>
                  <a:pt x="77" y="21"/>
                </a:lnTo>
                <a:lnTo>
                  <a:pt x="68" y="27"/>
                </a:lnTo>
                <a:lnTo>
                  <a:pt x="60" y="32"/>
                </a:lnTo>
                <a:lnTo>
                  <a:pt x="42" y="45"/>
                </a:lnTo>
                <a:lnTo>
                  <a:pt x="26" y="58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6" y="67"/>
                </a:lnTo>
                <a:lnTo>
                  <a:pt x="22" y="59"/>
                </a:lnTo>
                <a:lnTo>
                  <a:pt x="35" y="45"/>
                </a:lnTo>
                <a:lnTo>
                  <a:pt x="35" y="45"/>
                </a:lnTo>
                <a:lnTo>
                  <a:pt x="58" y="26"/>
                </a:lnTo>
                <a:lnTo>
                  <a:pt x="58" y="26"/>
                </a:lnTo>
                <a:lnTo>
                  <a:pt x="63" y="23"/>
                </a:lnTo>
                <a:lnTo>
                  <a:pt x="64" y="22"/>
                </a:lnTo>
                <a:lnTo>
                  <a:pt x="64" y="20"/>
                </a:lnTo>
                <a:lnTo>
                  <a:pt x="64" y="20"/>
                </a:lnTo>
                <a:lnTo>
                  <a:pt x="68" y="17"/>
                </a:lnTo>
                <a:lnTo>
                  <a:pt x="68" y="17"/>
                </a:lnTo>
                <a:lnTo>
                  <a:pt x="68" y="16"/>
                </a:lnTo>
                <a:lnTo>
                  <a:pt x="68" y="16"/>
                </a:lnTo>
                <a:lnTo>
                  <a:pt x="68" y="15"/>
                </a:lnTo>
                <a:lnTo>
                  <a:pt x="67" y="15"/>
                </a:lnTo>
                <a:lnTo>
                  <a:pt x="67" y="15"/>
                </a:lnTo>
                <a:lnTo>
                  <a:pt x="53" y="26"/>
                </a:lnTo>
                <a:lnTo>
                  <a:pt x="39" y="37"/>
                </a:lnTo>
                <a:lnTo>
                  <a:pt x="26" y="48"/>
                </a:lnTo>
                <a:lnTo>
                  <a:pt x="12" y="58"/>
                </a:lnTo>
                <a:lnTo>
                  <a:pt x="12" y="58"/>
                </a:lnTo>
                <a:lnTo>
                  <a:pt x="13" y="57"/>
                </a:lnTo>
                <a:lnTo>
                  <a:pt x="13" y="57"/>
                </a:lnTo>
                <a:lnTo>
                  <a:pt x="20" y="48"/>
                </a:lnTo>
                <a:lnTo>
                  <a:pt x="20" y="48"/>
                </a:lnTo>
                <a:lnTo>
                  <a:pt x="33" y="35"/>
                </a:lnTo>
                <a:lnTo>
                  <a:pt x="33" y="35"/>
                </a:lnTo>
                <a:lnTo>
                  <a:pt x="44" y="24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3" y="10"/>
                </a:lnTo>
                <a:lnTo>
                  <a:pt x="53" y="10"/>
                </a:lnTo>
                <a:lnTo>
                  <a:pt x="35" y="25"/>
                </a:lnTo>
                <a:lnTo>
                  <a:pt x="26" y="32"/>
                </a:lnTo>
                <a:lnTo>
                  <a:pt x="18" y="40"/>
                </a:lnTo>
                <a:lnTo>
                  <a:pt x="18" y="40"/>
                </a:lnTo>
                <a:lnTo>
                  <a:pt x="22" y="32"/>
                </a:lnTo>
                <a:lnTo>
                  <a:pt x="27" y="24"/>
                </a:lnTo>
                <a:lnTo>
                  <a:pt x="33" y="18"/>
                </a:lnTo>
                <a:lnTo>
                  <a:pt x="39" y="13"/>
                </a:lnTo>
                <a:lnTo>
                  <a:pt x="48" y="10"/>
                </a:lnTo>
                <a:lnTo>
                  <a:pt x="52" y="9"/>
                </a:lnTo>
                <a:lnTo>
                  <a:pt x="56" y="9"/>
                </a:lnTo>
                <a:lnTo>
                  <a:pt x="61" y="9"/>
                </a:lnTo>
                <a:lnTo>
                  <a:pt x="66" y="11"/>
                </a:lnTo>
                <a:lnTo>
                  <a:pt x="71" y="12"/>
                </a:lnTo>
                <a:lnTo>
                  <a:pt x="76" y="15"/>
                </a:lnTo>
                <a:lnTo>
                  <a:pt x="76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2532"/>
          <p:cNvSpPr/>
          <p:nvPr/>
        </p:nvSpPr>
        <p:spPr bwMode="auto">
          <a:xfrm>
            <a:off x="3313741" y="3863365"/>
            <a:ext cx="23813" cy="44450"/>
          </a:xfrm>
          <a:custGeom>
            <a:cxnLst>
              <a:cxn ang="0">
                <a:pos x="9" y="3"/>
              </a:cxn>
              <a:cxn ang="0">
                <a:pos x="9" y="3"/>
              </a:cxn>
              <a:cxn ang="0">
                <a:pos x="8" y="1"/>
              </a:cxn>
              <a:cxn ang="0">
                <a:pos x="7" y="0"/>
              </a:cxn>
              <a:cxn ang="0">
                <a:pos x="3" y="0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3" y="16"/>
              </a:cxn>
              <a:cxn ang="0">
                <a:pos x="4" y="21"/>
              </a:cxn>
              <a:cxn ang="0">
                <a:pos x="7" y="26"/>
              </a:cxn>
              <a:cxn ang="0">
                <a:pos x="7" y="26"/>
              </a:cxn>
              <a:cxn ang="0">
                <a:pos x="8" y="27"/>
              </a:cxn>
              <a:cxn ang="0">
                <a:pos x="9" y="28"/>
              </a:cxn>
              <a:cxn ang="0">
                <a:pos x="12" y="27"/>
              </a:cxn>
              <a:cxn ang="0">
                <a:pos x="15" y="25"/>
              </a:cxn>
              <a:cxn ang="0">
                <a:pos x="15" y="23"/>
              </a:cxn>
              <a:cxn ang="0">
                <a:pos x="14" y="21"/>
              </a:cxn>
              <a:cxn ang="0">
                <a:pos x="14" y="21"/>
              </a:cxn>
              <a:cxn ang="0">
                <a:pos x="12" y="17"/>
              </a:cxn>
              <a:cxn ang="0">
                <a:pos x="11" y="12"/>
              </a:cxn>
              <a:cxn ang="0">
                <a:pos x="9" y="3"/>
              </a:cxn>
              <a:cxn ang="0">
                <a:pos x="9" y="3"/>
              </a:cxn>
            </a:cxnLst>
            <a:rect b="b" l="0" r="r" t="0"/>
            <a:pathLst>
              <a:path h="28" w="15">
                <a:moveTo>
                  <a:pt x="9" y="3"/>
                </a:moveTo>
                <a:lnTo>
                  <a:pt x="9" y="3"/>
                </a:lnTo>
                <a:lnTo>
                  <a:pt x="8" y="1"/>
                </a:lnTo>
                <a:lnTo>
                  <a:pt x="7" y="0"/>
                </a:lnTo>
                <a:lnTo>
                  <a:pt x="3" y="0"/>
                </a:lnTo>
                <a:lnTo>
                  <a:pt x="1" y="2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3" y="16"/>
                </a:lnTo>
                <a:lnTo>
                  <a:pt x="4" y="21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9" y="28"/>
                </a:lnTo>
                <a:lnTo>
                  <a:pt x="12" y="27"/>
                </a:lnTo>
                <a:lnTo>
                  <a:pt x="15" y="25"/>
                </a:lnTo>
                <a:lnTo>
                  <a:pt x="15" y="23"/>
                </a:lnTo>
                <a:lnTo>
                  <a:pt x="14" y="21"/>
                </a:lnTo>
                <a:lnTo>
                  <a:pt x="14" y="21"/>
                </a:lnTo>
                <a:lnTo>
                  <a:pt x="12" y="17"/>
                </a:lnTo>
                <a:lnTo>
                  <a:pt x="11" y="12"/>
                </a:lnTo>
                <a:lnTo>
                  <a:pt x="9" y="3"/>
                </a:lnTo>
                <a:lnTo>
                  <a:pt x="9" y="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2533"/>
          <p:cNvSpPr/>
          <p:nvPr/>
        </p:nvSpPr>
        <p:spPr bwMode="auto">
          <a:xfrm>
            <a:off x="3174041" y="3758590"/>
            <a:ext cx="1588" cy="1588"/>
          </a:xfrm>
          <a:custGeom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b="b" l="0" r="r" t="0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2541"/>
          <p:cNvSpPr>
            <a:spLocks noEditPoints="1"/>
          </p:cNvSpPr>
          <p:nvPr/>
        </p:nvSpPr>
        <p:spPr bwMode="auto">
          <a:xfrm>
            <a:off x="3420501" y="3918494"/>
            <a:ext cx="209550" cy="227013"/>
          </a:xfrm>
          <a:custGeom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b="b" l="0" r="r" t="0"/>
            <a:pathLst>
              <a:path h="143" w="132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2536"/>
          <p:cNvSpPr>
            <a:spLocks noEditPoints="1"/>
          </p:cNvSpPr>
          <p:nvPr/>
        </p:nvSpPr>
        <p:spPr bwMode="auto">
          <a:xfrm>
            <a:off x="2665247" y="4262606"/>
            <a:ext cx="285750" cy="85725"/>
          </a:xfrm>
          <a:custGeom>
            <a:cxnLst>
              <a:cxn ang="0">
                <a:pos x="33" y="52"/>
              </a:cxn>
              <a:cxn ang="0">
                <a:pos x="176" y="54"/>
              </a:cxn>
              <a:cxn ang="0">
                <a:pos x="178" y="50"/>
              </a:cxn>
              <a:cxn ang="0">
                <a:pos x="178" y="5"/>
              </a:cxn>
              <a:cxn ang="0">
                <a:pos x="92" y="3"/>
              </a:cxn>
              <a:cxn ang="0">
                <a:pos x="6" y="0"/>
              </a:cxn>
              <a:cxn ang="0">
                <a:pos x="0" y="48"/>
              </a:cxn>
              <a:cxn ang="0">
                <a:pos x="9" y="35"/>
              </a:cxn>
              <a:cxn ang="0">
                <a:pos x="31" y="12"/>
              </a:cxn>
              <a:cxn ang="0">
                <a:pos x="11" y="20"/>
              </a:cxn>
              <a:cxn ang="0">
                <a:pos x="10" y="22"/>
              </a:cxn>
              <a:cxn ang="0">
                <a:pos x="11" y="9"/>
              </a:cxn>
              <a:cxn ang="0">
                <a:pos x="9" y="43"/>
              </a:cxn>
              <a:cxn ang="0">
                <a:pos x="28" y="28"/>
              </a:cxn>
              <a:cxn ang="0">
                <a:pos x="20" y="41"/>
              </a:cxn>
              <a:cxn ang="0">
                <a:pos x="56" y="17"/>
              </a:cxn>
              <a:cxn ang="0">
                <a:pos x="31" y="41"/>
              </a:cxn>
              <a:cxn ang="0">
                <a:pos x="9" y="43"/>
              </a:cxn>
              <a:cxn ang="0">
                <a:pos x="86" y="14"/>
              </a:cxn>
              <a:cxn ang="0">
                <a:pos x="60" y="41"/>
              </a:cxn>
              <a:cxn ang="0">
                <a:pos x="79" y="33"/>
              </a:cxn>
              <a:cxn ang="0">
                <a:pos x="45" y="36"/>
              </a:cxn>
              <a:cxn ang="0">
                <a:pos x="45" y="43"/>
              </a:cxn>
              <a:cxn ang="0">
                <a:pos x="104" y="11"/>
              </a:cxn>
              <a:cxn ang="0">
                <a:pos x="76" y="29"/>
              </a:cxn>
              <a:cxn ang="0">
                <a:pos x="129" y="38"/>
              </a:cxn>
              <a:cxn ang="0">
                <a:pos x="148" y="29"/>
              </a:cxn>
              <a:cxn ang="0">
                <a:pos x="134" y="45"/>
              </a:cxn>
              <a:cxn ang="0">
                <a:pos x="168" y="24"/>
              </a:cxn>
              <a:cxn ang="0">
                <a:pos x="151" y="45"/>
              </a:cxn>
              <a:cxn ang="0">
                <a:pos x="164" y="44"/>
              </a:cxn>
              <a:cxn ang="0">
                <a:pos x="166" y="35"/>
              </a:cxn>
              <a:cxn ang="0">
                <a:pos x="156" y="38"/>
              </a:cxn>
              <a:cxn ang="0">
                <a:pos x="101" y="44"/>
              </a:cxn>
              <a:cxn ang="0">
                <a:pos x="147" y="15"/>
              </a:cxn>
              <a:cxn ang="0">
                <a:pos x="117" y="43"/>
              </a:cxn>
              <a:cxn ang="0">
                <a:pos x="151" y="31"/>
              </a:cxn>
              <a:cxn ang="0">
                <a:pos x="165" y="14"/>
              </a:cxn>
              <a:cxn ang="0">
                <a:pos x="121" y="39"/>
              </a:cxn>
              <a:cxn ang="0">
                <a:pos x="153" y="13"/>
              </a:cxn>
              <a:cxn ang="0">
                <a:pos x="104" y="40"/>
              </a:cxn>
              <a:cxn ang="0">
                <a:pos x="137" y="12"/>
              </a:cxn>
              <a:cxn ang="0">
                <a:pos x="110" y="37"/>
              </a:cxn>
              <a:cxn ang="0">
                <a:pos x="125" y="17"/>
              </a:cxn>
              <a:cxn ang="0">
                <a:pos x="121" y="13"/>
              </a:cxn>
              <a:cxn ang="0">
                <a:pos x="105" y="11"/>
              </a:cxn>
              <a:cxn ang="0">
                <a:pos x="78" y="37"/>
              </a:cxn>
              <a:cxn ang="0">
                <a:pos x="81" y="44"/>
              </a:cxn>
              <a:cxn ang="0">
                <a:pos x="108" y="23"/>
              </a:cxn>
              <a:cxn ang="0">
                <a:pos x="88" y="43"/>
              </a:cxn>
              <a:cxn ang="0">
                <a:pos x="129" y="18"/>
              </a:cxn>
              <a:cxn ang="0">
                <a:pos x="99" y="44"/>
              </a:cxn>
              <a:cxn ang="0">
                <a:pos x="96" y="36"/>
              </a:cxn>
              <a:cxn ang="0">
                <a:pos x="72" y="22"/>
              </a:cxn>
              <a:cxn ang="0">
                <a:pos x="78" y="13"/>
              </a:cxn>
              <a:cxn ang="0">
                <a:pos x="36" y="38"/>
              </a:cxn>
              <a:cxn ang="0">
                <a:pos x="62" y="11"/>
              </a:cxn>
              <a:cxn ang="0">
                <a:pos x="26" y="34"/>
              </a:cxn>
              <a:cxn ang="0">
                <a:pos x="45" y="12"/>
              </a:cxn>
              <a:cxn ang="0">
                <a:pos x="20" y="29"/>
              </a:cxn>
              <a:cxn ang="0">
                <a:pos x="53" y="35"/>
              </a:cxn>
              <a:cxn ang="0">
                <a:pos x="31" y="10"/>
              </a:cxn>
              <a:cxn ang="0">
                <a:pos x="23" y="10"/>
              </a:cxn>
            </a:cxnLst>
            <a:rect b="b" l="0" r="r" t="0"/>
            <a:pathLst>
              <a:path h="54" w="180">
                <a:moveTo>
                  <a:pt x="4" y="52"/>
                </a:moveTo>
                <a:lnTo>
                  <a:pt x="4" y="52"/>
                </a:lnTo>
                <a:lnTo>
                  <a:pt x="6" y="52"/>
                </a:lnTo>
                <a:lnTo>
                  <a:pt x="6" y="52"/>
                </a:lnTo>
                <a:lnTo>
                  <a:pt x="12" y="51"/>
                </a:lnTo>
                <a:lnTo>
                  <a:pt x="19" y="51"/>
                </a:lnTo>
                <a:lnTo>
                  <a:pt x="33" y="52"/>
                </a:lnTo>
                <a:lnTo>
                  <a:pt x="33" y="52"/>
                </a:lnTo>
                <a:lnTo>
                  <a:pt x="84" y="53"/>
                </a:lnTo>
                <a:lnTo>
                  <a:pt x="84" y="53"/>
                </a:lnTo>
                <a:lnTo>
                  <a:pt x="128" y="54"/>
                </a:lnTo>
                <a:lnTo>
                  <a:pt x="174" y="54"/>
                </a:lnTo>
                <a:lnTo>
                  <a:pt x="174" y="54"/>
                </a:lnTo>
                <a:lnTo>
                  <a:pt x="176" y="54"/>
                </a:lnTo>
                <a:lnTo>
                  <a:pt x="177" y="52"/>
                </a:lnTo>
                <a:lnTo>
                  <a:pt x="177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0"/>
                </a:lnTo>
                <a:lnTo>
                  <a:pt x="178" y="50"/>
                </a:lnTo>
                <a:lnTo>
                  <a:pt x="180" y="29"/>
                </a:lnTo>
                <a:lnTo>
                  <a:pt x="180" y="19"/>
                </a:lnTo>
                <a:lnTo>
                  <a:pt x="180" y="8"/>
                </a:lnTo>
                <a:lnTo>
                  <a:pt x="180" y="8"/>
                </a:lnTo>
                <a:lnTo>
                  <a:pt x="180" y="7"/>
                </a:lnTo>
                <a:lnTo>
                  <a:pt x="178" y="5"/>
                </a:lnTo>
                <a:lnTo>
                  <a:pt x="178" y="5"/>
                </a:lnTo>
                <a:lnTo>
                  <a:pt x="176" y="4"/>
                </a:lnTo>
                <a:lnTo>
                  <a:pt x="176" y="4"/>
                </a:lnTo>
                <a:lnTo>
                  <a:pt x="155" y="3"/>
                </a:lnTo>
                <a:lnTo>
                  <a:pt x="135" y="3"/>
                </a:lnTo>
                <a:lnTo>
                  <a:pt x="92" y="3"/>
                </a:lnTo>
                <a:lnTo>
                  <a:pt x="92" y="3"/>
                </a:lnTo>
                <a:lnTo>
                  <a:pt x="37" y="1"/>
                </a:lnTo>
                <a:lnTo>
                  <a:pt x="37" y="1"/>
                </a:lnTo>
                <a:lnTo>
                  <a:pt x="23" y="1"/>
                </a:lnTo>
                <a:lnTo>
                  <a:pt x="16" y="1"/>
                </a:lnTo>
                <a:lnTo>
                  <a:pt x="9" y="0"/>
                </a:lnTo>
                <a:lnTo>
                  <a:pt x="9" y="0"/>
                </a:lnTo>
                <a:lnTo>
                  <a:pt x="6" y="0"/>
                </a:lnTo>
                <a:lnTo>
                  <a:pt x="4" y="1"/>
                </a:lnTo>
                <a:lnTo>
                  <a:pt x="4" y="1"/>
                </a:lnTo>
                <a:lnTo>
                  <a:pt x="3" y="4"/>
                </a:lnTo>
                <a:lnTo>
                  <a:pt x="3" y="4"/>
                </a:lnTo>
                <a:lnTo>
                  <a:pt x="1" y="25"/>
                </a:lnTo>
                <a:lnTo>
                  <a:pt x="0" y="48"/>
                </a:lnTo>
                <a:lnTo>
                  <a:pt x="0" y="48"/>
                </a:lnTo>
                <a:lnTo>
                  <a:pt x="1" y="51"/>
                </a:lnTo>
                <a:lnTo>
                  <a:pt x="4" y="52"/>
                </a:lnTo>
                <a:lnTo>
                  <a:pt x="4" y="52"/>
                </a:lnTo>
                <a:close/>
                <a:moveTo>
                  <a:pt x="22" y="25"/>
                </a:moveTo>
                <a:lnTo>
                  <a:pt x="22" y="25"/>
                </a:lnTo>
                <a:lnTo>
                  <a:pt x="16" y="30"/>
                </a:lnTo>
                <a:lnTo>
                  <a:pt x="9" y="35"/>
                </a:lnTo>
                <a:lnTo>
                  <a:pt x="9" y="35"/>
                </a:lnTo>
                <a:lnTo>
                  <a:pt x="10" y="28"/>
                </a:lnTo>
                <a:lnTo>
                  <a:pt x="10" y="28"/>
                </a:lnTo>
                <a:lnTo>
                  <a:pt x="20" y="21"/>
                </a:lnTo>
                <a:lnTo>
                  <a:pt x="30" y="13"/>
                </a:lnTo>
                <a:lnTo>
                  <a:pt x="30" y="13"/>
                </a:lnTo>
                <a:lnTo>
                  <a:pt x="31" y="12"/>
                </a:lnTo>
                <a:lnTo>
                  <a:pt x="31" y="13"/>
                </a:lnTo>
                <a:lnTo>
                  <a:pt x="28" y="16"/>
                </a:lnTo>
                <a:lnTo>
                  <a:pt x="22" y="25"/>
                </a:lnTo>
                <a:lnTo>
                  <a:pt x="22" y="25"/>
                </a:lnTo>
                <a:close/>
                <a:moveTo>
                  <a:pt x="11" y="20"/>
                </a:moveTo>
                <a:lnTo>
                  <a:pt x="11" y="20"/>
                </a:lnTo>
                <a:lnTo>
                  <a:pt x="11" y="20"/>
                </a:lnTo>
                <a:lnTo>
                  <a:pt x="11" y="20"/>
                </a:lnTo>
                <a:lnTo>
                  <a:pt x="15" y="16"/>
                </a:lnTo>
                <a:lnTo>
                  <a:pt x="20" y="12"/>
                </a:lnTo>
                <a:lnTo>
                  <a:pt x="20" y="12"/>
                </a:lnTo>
                <a:lnTo>
                  <a:pt x="13" y="19"/>
                </a:lnTo>
                <a:lnTo>
                  <a:pt x="13" y="19"/>
                </a:lnTo>
                <a:lnTo>
                  <a:pt x="10" y="22"/>
                </a:lnTo>
                <a:lnTo>
                  <a:pt x="10" y="22"/>
                </a:lnTo>
                <a:lnTo>
                  <a:pt x="11" y="20"/>
                </a:lnTo>
                <a:lnTo>
                  <a:pt x="11" y="20"/>
                </a:lnTo>
                <a:close/>
                <a:moveTo>
                  <a:pt x="11" y="18"/>
                </a:moveTo>
                <a:lnTo>
                  <a:pt x="11" y="18"/>
                </a:lnTo>
                <a:lnTo>
                  <a:pt x="11" y="9"/>
                </a:lnTo>
                <a:lnTo>
                  <a:pt x="11" y="9"/>
                </a:lnTo>
                <a:lnTo>
                  <a:pt x="20" y="10"/>
                </a:lnTo>
                <a:lnTo>
                  <a:pt x="20" y="10"/>
                </a:lnTo>
                <a:lnTo>
                  <a:pt x="15" y="13"/>
                </a:lnTo>
                <a:lnTo>
                  <a:pt x="11" y="18"/>
                </a:lnTo>
                <a:lnTo>
                  <a:pt x="11" y="18"/>
                </a:lnTo>
                <a:close/>
                <a:moveTo>
                  <a:pt x="9" y="43"/>
                </a:moveTo>
                <a:lnTo>
                  <a:pt x="9" y="43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5" y="36"/>
                </a:lnTo>
                <a:lnTo>
                  <a:pt x="20" y="34"/>
                </a:lnTo>
                <a:lnTo>
                  <a:pt x="28" y="28"/>
                </a:lnTo>
                <a:lnTo>
                  <a:pt x="28" y="28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9" y="40"/>
                </a:lnTo>
                <a:lnTo>
                  <a:pt x="20" y="41"/>
                </a:lnTo>
                <a:lnTo>
                  <a:pt x="20" y="41"/>
                </a:lnTo>
                <a:lnTo>
                  <a:pt x="29" y="35"/>
                </a:lnTo>
                <a:lnTo>
                  <a:pt x="37" y="29"/>
                </a:lnTo>
                <a:lnTo>
                  <a:pt x="46" y="22"/>
                </a:lnTo>
                <a:lnTo>
                  <a:pt x="55" y="17"/>
                </a:lnTo>
                <a:lnTo>
                  <a:pt x="55" y="17"/>
                </a:lnTo>
                <a:lnTo>
                  <a:pt x="59" y="14"/>
                </a:lnTo>
                <a:lnTo>
                  <a:pt x="56" y="17"/>
                </a:lnTo>
                <a:lnTo>
                  <a:pt x="56" y="17"/>
                </a:lnTo>
                <a:lnTo>
                  <a:pt x="45" y="25"/>
                </a:lnTo>
                <a:lnTo>
                  <a:pt x="45" y="25"/>
                </a:lnTo>
                <a:lnTo>
                  <a:pt x="38" y="32"/>
                </a:lnTo>
                <a:lnTo>
                  <a:pt x="31" y="41"/>
                </a:lnTo>
                <a:lnTo>
                  <a:pt x="31" y="41"/>
                </a:lnTo>
                <a:lnTo>
                  <a:pt x="31" y="41"/>
                </a:lnTo>
                <a:lnTo>
                  <a:pt x="32" y="43"/>
                </a:lnTo>
                <a:lnTo>
                  <a:pt x="32" y="43"/>
                </a:lnTo>
                <a:lnTo>
                  <a:pt x="30" y="43"/>
                </a:lnTo>
                <a:lnTo>
                  <a:pt x="30" y="43"/>
                </a:lnTo>
                <a:lnTo>
                  <a:pt x="20" y="43"/>
                </a:lnTo>
                <a:lnTo>
                  <a:pt x="9" y="43"/>
                </a:lnTo>
                <a:lnTo>
                  <a:pt x="9" y="43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55" y="37"/>
                </a:lnTo>
                <a:lnTo>
                  <a:pt x="64" y="31"/>
                </a:lnTo>
                <a:lnTo>
                  <a:pt x="81" y="18"/>
                </a:lnTo>
                <a:lnTo>
                  <a:pt x="81" y="18"/>
                </a:lnTo>
                <a:lnTo>
                  <a:pt x="86" y="14"/>
                </a:lnTo>
                <a:lnTo>
                  <a:pt x="87" y="14"/>
                </a:lnTo>
                <a:lnTo>
                  <a:pt x="81" y="21"/>
                </a:lnTo>
                <a:lnTo>
                  <a:pt x="81" y="21"/>
                </a:lnTo>
                <a:lnTo>
                  <a:pt x="71" y="31"/>
                </a:lnTo>
                <a:lnTo>
                  <a:pt x="60" y="40"/>
                </a:lnTo>
                <a:lnTo>
                  <a:pt x="60" y="40"/>
                </a:lnTo>
                <a:lnTo>
                  <a:pt x="60" y="41"/>
                </a:lnTo>
                <a:lnTo>
                  <a:pt x="60" y="43"/>
                </a:lnTo>
                <a:lnTo>
                  <a:pt x="62" y="43"/>
                </a:lnTo>
                <a:lnTo>
                  <a:pt x="62" y="43"/>
                </a:lnTo>
                <a:lnTo>
                  <a:pt x="75" y="34"/>
                </a:lnTo>
                <a:lnTo>
                  <a:pt x="88" y="24"/>
                </a:lnTo>
                <a:lnTo>
                  <a:pt x="88" y="24"/>
                </a:lnTo>
                <a:lnTo>
                  <a:pt x="79" y="33"/>
                </a:lnTo>
                <a:lnTo>
                  <a:pt x="71" y="44"/>
                </a:lnTo>
                <a:lnTo>
                  <a:pt x="71" y="44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45" y="36"/>
                </a:lnTo>
                <a:lnTo>
                  <a:pt x="57" y="29"/>
                </a:lnTo>
                <a:lnTo>
                  <a:pt x="57" y="29"/>
                </a:lnTo>
                <a:lnTo>
                  <a:pt x="49" y="34"/>
                </a:lnTo>
                <a:lnTo>
                  <a:pt x="43" y="40"/>
                </a:lnTo>
                <a:lnTo>
                  <a:pt x="43" y="40"/>
                </a:lnTo>
                <a:lnTo>
                  <a:pt x="43" y="43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92" y="11"/>
                </a:move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104" y="11"/>
                </a:lnTo>
                <a:lnTo>
                  <a:pt x="104" y="11"/>
                </a:lnTo>
                <a:lnTo>
                  <a:pt x="94" y="17"/>
                </a:lnTo>
                <a:lnTo>
                  <a:pt x="86" y="23"/>
                </a:lnTo>
                <a:lnTo>
                  <a:pt x="68" y="36"/>
                </a:lnTo>
                <a:lnTo>
                  <a:pt x="68" y="36"/>
                </a:lnTo>
                <a:lnTo>
                  <a:pt x="65" y="38"/>
                </a:lnTo>
                <a:lnTo>
                  <a:pt x="67" y="35"/>
                </a:lnTo>
                <a:lnTo>
                  <a:pt x="76" y="29"/>
                </a:lnTo>
                <a:lnTo>
                  <a:pt x="76" y="29"/>
                </a:lnTo>
                <a:lnTo>
                  <a:pt x="84" y="20"/>
                </a:lnTo>
                <a:lnTo>
                  <a:pt x="92" y="11"/>
                </a:lnTo>
                <a:lnTo>
                  <a:pt x="92" y="11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29" y="38"/>
                </a:lnTo>
                <a:lnTo>
                  <a:pt x="140" y="31"/>
                </a:lnTo>
                <a:lnTo>
                  <a:pt x="160" y="17"/>
                </a:lnTo>
                <a:lnTo>
                  <a:pt x="160" y="17"/>
                </a:lnTo>
                <a:lnTo>
                  <a:pt x="156" y="22"/>
                </a:lnTo>
                <a:lnTo>
                  <a:pt x="156" y="22"/>
                </a:lnTo>
                <a:lnTo>
                  <a:pt x="152" y="26"/>
                </a:lnTo>
                <a:lnTo>
                  <a:pt x="148" y="29"/>
                </a:lnTo>
                <a:lnTo>
                  <a:pt x="148" y="29"/>
                </a:lnTo>
                <a:lnTo>
                  <a:pt x="141" y="35"/>
                </a:lnTo>
                <a:lnTo>
                  <a:pt x="134" y="43"/>
                </a:lnTo>
                <a:lnTo>
                  <a:pt x="134" y="43"/>
                </a:lnTo>
                <a:lnTo>
                  <a:pt x="133" y="43"/>
                </a:lnTo>
                <a:lnTo>
                  <a:pt x="134" y="44"/>
                </a:lnTo>
                <a:lnTo>
                  <a:pt x="134" y="45"/>
                </a:lnTo>
                <a:lnTo>
                  <a:pt x="135" y="44"/>
                </a:lnTo>
                <a:lnTo>
                  <a:pt x="135" y="44"/>
                </a:lnTo>
                <a:lnTo>
                  <a:pt x="150" y="34"/>
                </a:lnTo>
                <a:lnTo>
                  <a:pt x="164" y="25"/>
                </a:lnTo>
                <a:lnTo>
                  <a:pt x="164" y="25"/>
                </a:lnTo>
                <a:lnTo>
                  <a:pt x="169" y="23"/>
                </a:lnTo>
                <a:lnTo>
                  <a:pt x="168" y="24"/>
                </a:lnTo>
                <a:lnTo>
                  <a:pt x="163" y="29"/>
                </a:lnTo>
                <a:lnTo>
                  <a:pt x="163" y="29"/>
                </a:lnTo>
                <a:lnTo>
                  <a:pt x="150" y="43"/>
                </a:lnTo>
                <a:lnTo>
                  <a:pt x="150" y="43"/>
                </a:lnTo>
                <a:lnTo>
                  <a:pt x="150" y="44"/>
                </a:lnTo>
                <a:lnTo>
                  <a:pt x="151" y="45"/>
                </a:lnTo>
                <a:lnTo>
                  <a:pt x="151" y="45"/>
                </a:lnTo>
                <a:lnTo>
                  <a:pt x="159" y="40"/>
                </a:lnTo>
                <a:lnTo>
                  <a:pt x="161" y="39"/>
                </a:lnTo>
                <a:lnTo>
                  <a:pt x="163" y="39"/>
                </a:lnTo>
                <a:lnTo>
                  <a:pt x="164" y="40"/>
                </a:lnTo>
                <a:lnTo>
                  <a:pt x="164" y="43"/>
                </a:lnTo>
                <a:lnTo>
                  <a:pt x="164" y="43"/>
                </a:lnTo>
                <a:lnTo>
                  <a:pt x="164" y="44"/>
                </a:lnTo>
                <a:lnTo>
                  <a:pt x="165" y="45"/>
                </a:lnTo>
                <a:lnTo>
                  <a:pt x="166" y="44"/>
                </a:lnTo>
                <a:lnTo>
                  <a:pt x="166" y="44"/>
                </a:lnTo>
                <a:lnTo>
                  <a:pt x="166" y="44"/>
                </a:lnTo>
                <a:lnTo>
                  <a:pt x="167" y="39"/>
                </a:lnTo>
                <a:lnTo>
                  <a:pt x="166" y="35"/>
                </a:lnTo>
                <a:lnTo>
                  <a:pt x="166" y="35"/>
                </a:lnTo>
                <a:lnTo>
                  <a:pt x="165" y="34"/>
                </a:lnTo>
                <a:lnTo>
                  <a:pt x="164" y="34"/>
                </a:lnTo>
                <a:lnTo>
                  <a:pt x="164" y="34"/>
                </a:lnTo>
                <a:lnTo>
                  <a:pt x="157" y="38"/>
                </a:lnTo>
                <a:lnTo>
                  <a:pt x="157" y="38"/>
                </a:lnTo>
                <a:lnTo>
                  <a:pt x="154" y="40"/>
                </a:lnTo>
                <a:lnTo>
                  <a:pt x="156" y="38"/>
                </a:lnTo>
                <a:lnTo>
                  <a:pt x="161" y="34"/>
                </a:lnTo>
                <a:lnTo>
                  <a:pt x="161" y="34"/>
                </a:lnTo>
                <a:lnTo>
                  <a:pt x="171" y="22"/>
                </a:lnTo>
                <a:lnTo>
                  <a:pt x="171" y="22"/>
                </a:lnTo>
                <a:lnTo>
                  <a:pt x="170" y="46"/>
                </a:lnTo>
                <a:lnTo>
                  <a:pt x="170" y="46"/>
                </a:lnTo>
                <a:lnTo>
                  <a:pt x="101" y="44"/>
                </a:lnTo>
                <a:lnTo>
                  <a:pt x="101" y="44"/>
                </a:lnTo>
                <a:lnTo>
                  <a:pt x="107" y="41"/>
                </a:lnTo>
                <a:lnTo>
                  <a:pt x="112" y="39"/>
                </a:lnTo>
                <a:lnTo>
                  <a:pt x="121" y="33"/>
                </a:lnTo>
                <a:lnTo>
                  <a:pt x="141" y="19"/>
                </a:lnTo>
                <a:lnTo>
                  <a:pt x="141" y="19"/>
                </a:lnTo>
                <a:lnTo>
                  <a:pt x="147" y="15"/>
                </a:lnTo>
                <a:lnTo>
                  <a:pt x="147" y="15"/>
                </a:lnTo>
                <a:lnTo>
                  <a:pt x="147" y="16"/>
                </a:lnTo>
                <a:lnTo>
                  <a:pt x="138" y="23"/>
                </a:lnTo>
                <a:lnTo>
                  <a:pt x="138" y="23"/>
                </a:lnTo>
                <a:lnTo>
                  <a:pt x="126" y="32"/>
                </a:lnTo>
                <a:lnTo>
                  <a:pt x="117" y="43"/>
                </a:lnTo>
                <a:lnTo>
                  <a:pt x="117" y="43"/>
                </a:lnTo>
                <a:lnTo>
                  <a:pt x="117" y="44"/>
                </a:lnTo>
                <a:lnTo>
                  <a:pt x="118" y="44"/>
                </a:lnTo>
                <a:lnTo>
                  <a:pt x="118" y="44"/>
                </a:lnTo>
                <a:close/>
                <a:moveTo>
                  <a:pt x="171" y="19"/>
                </a:moveTo>
                <a:lnTo>
                  <a:pt x="171" y="19"/>
                </a:lnTo>
                <a:lnTo>
                  <a:pt x="151" y="31"/>
                </a:lnTo>
                <a:lnTo>
                  <a:pt x="151" y="31"/>
                </a:lnTo>
                <a:lnTo>
                  <a:pt x="143" y="37"/>
                </a:lnTo>
                <a:lnTo>
                  <a:pt x="143" y="37"/>
                </a:lnTo>
                <a:lnTo>
                  <a:pt x="141" y="37"/>
                </a:lnTo>
                <a:lnTo>
                  <a:pt x="141" y="37"/>
                </a:lnTo>
                <a:lnTo>
                  <a:pt x="154" y="27"/>
                </a:lnTo>
                <a:lnTo>
                  <a:pt x="160" y="21"/>
                </a:lnTo>
                <a:lnTo>
                  <a:pt x="165" y="14"/>
                </a:lnTo>
                <a:lnTo>
                  <a:pt x="165" y="14"/>
                </a:lnTo>
                <a:lnTo>
                  <a:pt x="164" y="13"/>
                </a:lnTo>
                <a:lnTo>
                  <a:pt x="163" y="13"/>
                </a:lnTo>
                <a:lnTo>
                  <a:pt x="163" y="13"/>
                </a:lnTo>
                <a:lnTo>
                  <a:pt x="143" y="27"/>
                </a:lnTo>
                <a:lnTo>
                  <a:pt x="133" y="33"/>
                </a:lnTo>
                <a:lnTo>
                  <a:pt x="121" y="39"/>
                </a:lnTo>
                <a:lnTo>
                  <a:pt x="121" y="39"/>
                </a:lnTo>
                <a:lnTo>
                  <a:pt x="128" y="34"/>
                </a:lnTo>
                <a:lnTo>
                  <a:pt x="136" y="27"/>
                </a:lnTo>
                <a:lnTo>
                  <a:pt x="136" y="27"/>
                </a:lnTo>
                <a:lnTo>
                  <a:pt x="144" y="20"/>
                </a:lnTo>
                <a:lnTo>
                  <a:pt x="153" y="13"/>
                </a:lnTo>
                <a:lnTo>
                  <a:pt x="153" y="13"/>
                </a:lnTo>
                <a:lnTo>
                  <a:pt x="153" y="12"/>
                </a:lnTo>
                <a:lnTo>
                  <a:pt x="153" y="12"/>
                </a:lnTo>
                <a:lnTo>
                  <a:pt x="172" y="13"/>
                </a:lnTo>
                <a:lnTo>
                  <a:pt x="172" y="13"/>
                </a:lnTo>
                <a:lnTo>
                  <a:pt x="171" y="19"/>
                </a:lnTo>
                <a:lnTo>
                  <a:pt x="171" y="19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13" y="35"/>
                </a:lnTo>
                <a:lnTo>
                  <a:pt x="122" y="29"/>
                </a:lnTo>
                <a:lnTo>
                  <a:pt x="130" y="21"/>
                </a:lnTo>
                <a:lnTo>
                  <a:pt x="137" y="13"/>
                </a:lnTo>
                <a:lnTo>
                  <a:pt x="137" y="13"/>
                </a:lnTo>
                <a:lnTo>
                  <a:pt x="137" y="12"/>
                </a:lnTo>
                <a:lnTo>
                  <a:pt x="137" y="12"/>
                </a:lnTo>
                <a:lnTo>
                  <a:pt x="150" y="12"/>
                </a:lnTo>
                <a:lnTo>
                  <a:pt x="150" y="12"/>
                </a:lnTo>
                <a:lnTo>
                  <a:pt x="138" y="19"/>
                </a:lnTo>
                <a:lnTo>
                  <a:pt x="127" y="26"/>
                </a:lnTo>
                <a:lnTo>
                  <a:pt x="116" y="34"/>
                </a:lnTo>
                <a:lnTo>
                  <a:pt x="110" y="37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121" y="11"/>
                </a:moveTo>
                <a:lnTo>
                  <a:pt x="121" y="11"/>
                </a:lnTo>
                <a:lnTo>
                  <a:pt x="135" y="12"/>
                </a:lnTo>
                <a:lnTo>
                  <a:pt x="135" y="12"/>
                </a:lnTo>
                <a:lnTo>
                  <a:pt x="125" y="17"/>
                </a:lnTo>
                <a:lnTo>
                  <a:pt x="116" y="22"/>
                </a:lnTo>
                <a:lnTo>
                  <a:pt x="100" y="33"/>
                </a:lnTo>
                <a:lnTo>
                  <a:pt x="100" y="33"/>
                </a:lnTo>
                <a:lnTo>
                  <a:pt x="106" y="29"/>
                </a:lnTo>
                <a:lnTo>
                  <a:pt x="112" y="24"/>
                </a:lnTo>
                <a:lnTo>
                  <a:pt x="117" y="19"/>
                </a:lnTo>
                <a:lnTo>
                  <a:pt x="121" y="13"/>
                </a:lnTo>
                <a:lnTo>
                  <a:pt x="121" y="13"/>
                </a:lnTo>
                <a:lnTo>
                  <a:pt x="121" y="11"/>
                </a:lnTo>
                <a:lnTo>
                  <a:pt x="121" y="1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106" y="12"/>
                </a:lnTo>
                <a:lnTo>
                  <a:pt x="105" y="11"/>
                </a:lnTo>
                <a:lnTo>
                  <a:pt x="105" y="11"/>
                </a:lnTo>
                <a:lnTo>
                  <a:pt x="119" y="11"/>
                </a:lnTo>
                <a:lnTo>
                  <a:pt x="119" y="11"/>
                </a:lnTo>
                <a:lnTo>
                  <a:pt x="100" y="24"/>
                </a:lnTo>
                <a:lnTo>
                  <a:pt x="79" y="37"/>
                </a:lnTo>
                <a:lnTo>
                  <a:pt x="79" y="37"/>
                </a:lnTo>
                <a:lnTo>
                  <a:pt x="78" y="37"/>
                </a:lnTo>
                <a:lnTo>
                  <a:pt x="78" y="37"/>
                </a:lnTo>
                <a:lnTo>
                  <a:pt x="84" y="31"/>
                </a:lnTo>
                <a:lnTo>
                  <a:pt x="84" y="31"/>
                </a:lnTo>
                <a:lnTo>
                  <a:pt x="94" y="22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75" y="44"/>
                </a:lnTo>
                <a:lnTo>
                  <a:pt x="75" y="44"/>
                </a:lnTo>
                <a:lnTo>
                  <a:pt x="96" y="29"/>
                </a:lnTo>
                <a:lnTo>
                  <a:pt x="117" y="16"/>
                </a:lnTo>
                <a:lnTo>
                  <a:pt x="117" y="16"/>
                </a:lnTo>
                <a:lnTo>
                  <a:pt x="108" y="23"/>
                </a:lnTo>
                <a:lnTo>
                  <a:pt x="100" y="30"/>
                </a:lnTo>
                <a:lnTo>
                  <a:pt x="100" y="30"/>
                </a:lnTo>
                <a:lnTo>
                  <a:pt x="86" y="40"/>
                </a:lnTo>
                <a:lnTo>
                  <a:pt x="86" y="40"/>
                </a:lnTo>
                <a:lnTo>
                  <a:pt x="86" y="41"/>
                </a:lnTo>
                <a:lnTo>
                  <a:pt x="86" y="43"/>
                </a:lnTo>
                <a:lnTo>
                  <a:pt x="88" y="43"/>
                </a:lnTo>
                <a:lnTo>
                  <a:pt x="88" y="43"/>
                </a:lnTo>
                <a:lnTo>
                  <a:pt x="98" y="37"/>
                </a:lnTo>
                <a:lnTo>
                  <a:pt x="109" y="30"/>
                </a:lnTo>
                <a:lnTo>
                  <a:pt x="128" y="17"/>
                </a:lnTo>
                <a:lnTo>
                  <a:pt x="128" y="17"/>
                </a:lnTo>
                <a:lnTo>
                  <a:pt x="133" y="15"/>
                </a:lnTo>
                <a:lnTo>
                  <a:pt x="129" y="18"/>
                </a:lnTo>
                <a:lnTo>
                  <a:pt x="129" y="18"/>
                </a:lnTo>
                <a:lnTo>
                  <a:pt x="123" y="24"/>
                </a:lnTo>
                <a:lnTo>
                  <a:pt x="116" y="29"/>
                </a:lnTo>
                <a:lnTo>
                  <a:pt x="116" y="29"/>
                </a:lnTo>
                <a:lnTo>
                  <a:pt x="99" y="43"/>
                </a:lnTo>
                <a:lnTo>
                  <a:pt x="99" y="43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99" y="34"/>
                </a:moveTo>
                <a:lnTo>
                  <a:pt x="99" y="34"/>
                </a:lnTo>
                <a:lnTo>
                  <a:pt x="96" y="36"/>
                </a:lnTo>
                <a:lnTo>
                  <a:pt x="96" y="36"/>
                </a:lnTo>
                <a:lnTo>
                  <a:pt x="99" y="34"/>
                </a:lnTo>
                <a:lnTo>
                  <a:pt x="99" y="34"/>
                </a:lnTo>
                <a:close/>
                <a:moveTo>
                  <a:pt x="88" y="11"/>
                </a:moveTo>
                <a:lnTo>
                  <a:pt x="88" y="11"/>
                </a:lnTo>
                <a:lnTo>
                  <a:pt x="80" y="16"/>
                </a:lnTo>
                <a:lnTo>
                  <a:pt x="72" y="22"/>
                </a:lnTo>
                <a:lnTo>
                  <a:pt x="57" y="33"/>
                </a:lnTo>
                <a:lnTo>
                  <a:pt x="57" y="33"/>
                </a:lnTo>
                <a:lnTo>
                  <a:pt x="63" y="29"/>
                </a:lnTo>
                <a:lnTo>
                  <a:pt x="69" y="24"/>
                </a:lnTo>
                <a:lnTo>
                  <a:pt x="74" y="18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57" y="26"/>
                </a:lnTo>
                <a:lnTo>
                  <a:pt x="46" y="32"/>
                </a:lnTo>
                <a:lnTo>
                  <a:pt x="36" y="38"/>
                </a:lnTo>
                <a:lnTo>
                  <a:pt x="36" y="38"/>
                </a:lnTo>
                <a:lnTo>
                  <a:pt x="47" y="26"/>
                </a:lnTo>
                <a:lnTo>
                  <a:pt x="47" y="26"/>
                </a:lnTo>
                <a:lnTo>
                  <a:pt x="63" y="13"/>
                </a:lnTo>
                <a:lnTo>
                  <a:pt x="63" y="13"/>
                </a:lnTo>
                <a:lnTo>
                  <a:pt x="63" y="11"/>
                </a:lnTo>
                <a:lnTo>
                  <a:pt x="62" y="11"/>
                </a:lnTo>
                <a:lnTo>
                  <a:pt x="62" y="11"/>
                </a:lnTo>
                <a:lnTo>
                  <a:pt x="55" y="14"/>
                </a:lnTo>
                <a:lnTo>
                  <a:pt x="48" y="18"/>
                </a:lnTo>
                <a:lnTo>
                  <a:pt x="36" y="27"/>
                </a:lnTo>
                <a:lnTo>
                  <a:pt x="36" y="27"/>
                </a:lnTo>
                <a:lnTo>
                  <a:pt x="26" y="34"/>
                </a:lnTo>
                <a:lnTo>
                  <a:pt x="26" y="34"/>
                </a:lnTo>
                <a:lnTo>
                  <a:pt x="22" y="37"/>
                </a:lnTo>
                <a:lnTo>
                  <a:pt x="24" y="35"/>
                </a:lnTo>
                <a:lnTo>
                  <a:pt x="29" y="29"/>
                </a:lnTo>
                <a:lnTo>
                  <a:pt x="29" y="29"/>
                </a:lnTo>
                <a:lnTo>
                  <a:pt x="45" y="13"/>
                </a:lnTo>
                <a:lnTo>
                  <a:pt x="45" y="13"/>
                </a:lnTo>
                <a:lnTo>
                  <a:pt x="45" y="12"/>
                </a:lnTo>
                <a:lnTo>
                  <a:pt x="45" y="11"/>
                </a:lnTo>
                <a:lnTo>
                  <a:pt x="44" y="11"/>
                </a:lnTo>
                <a:lnTo>
                  <a:pt x="43" y="11"/>
                </a:lnTo>
                <a:lnTo>
                  <a:pt x="43" y="11"/>
                </a:lnTo>
                <a:lnTo>
                  <a:pt x="13" y="35"/>
                </a:lnTo>
                <a:lnTo>
                  <a:pt x="13" y="35"/>
                </a:lnTo>
                <a:lnTo>
                  <a:pt x="20" y="29"/>
                </a:lnTo>
                <a:lnTo>
                  <a:pt x="25" y="24"/>
                </a:lnTo>
                <a:lnTo>
                  <a:pt x="30" y="17"/>
                </a:lnTo>
                <a:lnTo>
                  <a:pt x="35" y="10"/>
                </a:lnTo>
                <a:lnTo>
                  <a:pt x="35" y="10"/>
                </a:lnTo>
                <a:lnTo>
                  <a:pt x="88" y="11"/>
                </a:lnTo>
                <a:lnTo>
                  <a:pt x="88" y="11"/>
                </a:lnTo>
                <a:close/>
                <a:moveTo>
                  <a:pt x="53" y="35"/>
                </a:moveTo>
                <a:lnTo>
                  <a:pt x="53" y="35"/>
                </a:lnTo>
                <a:lnTo>
                  <a:pt x="55" y="34"/>
                </a:lnTo>
                <a:lnTo>
                  <a:pt x="55" y="34"/>
                </a:lnTo>
                <a:lnTo>
                  <a:pt x="53" y="35"/>
                </a:lnTo>
                <a:lnTo>
                  <a:pt x="53" y="35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20" y="18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4" y="22"/>
                </a:lnTo>
                <a:lnTo>
                  <a:pt x="17" y="18"/>
                </a:lnTo>
                <a:lnTo>
                  <a:pt x="23" y="10"/>
                </a:lnTo>
                <a:lnTo>
                  <a:pt x="23" y="10"/>
                </a:lnTo>
                <a:lnTo>
                  <a:pt x="31" y="10"/>
                </a:lnTo>
                <a:lnTo>
                  <a:pt x="31" y="1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2518"/>
          <p:cNvSpPr/>
          <p:nvPr/>
        </p:nvSpPr>
        <p:spPr bwMode="auto">
          <a:xfrm>
            <a:off x="2781134" y="4622461"/>
            <a:ext cx="169863" cy="441325"/>
          </a:xfrm>
          <a:custGeom>
            <a:cxnLst>
              <a:cxn ang="0">
                <a:pos x="11" y="124"/>
              </a:cxn>
              <a:cxn ang="0">
                <a:pos x="18" y="63"/>
              </a:cxn>
              <a:cxn ang="0">
                <a:pos x="28" y="36"/>
              </a:cxn>
              <a:cxn ang="0">
                <a:pos x="43" y="18"/>
              </a:cxn>
              <a:cxn ang="0">
                <a:pos x="59" y="10"/>
              </a:cxn>
              <a:cxn ang="0">
                <a:pos x="69" y="9"/>
              </a:cxn>
              <a:cxn ang="0">
                <a:pos x="83" y="18"/>
              </a:cxn>
              <a:cxn ang="0">
                <a:pos x="93" y="38"/>
              </a:cxn>
              <a:cxn ang="0">
                <a:pos x="97" y="63"/>
              </a:cxn>
              <a:cxn ang="0">
                <a:pos x="98" y="130"/>
              </a:cxn>
              <a:cxn ang="0">
                <a:pos x="94" y="183"/>
              </a:cxn>
              <a:cxn ang="0">
                <a:pos x="90" y="225"/>
              </a:cxn>
              <a:cxn ang="0">
                <a:pos x="85" y="249"/>
              </a:cxn>
              <a:cxn ang="0">
                <a:pos x="71" y="266"/>
              </a:cxn>
              <a:cxn ang="0">
                <a:pos x="63" y="269"/>
              </a:cxn>
              <a:cxn ang="0">
                <a:pos x="54" y="268"/>
              </a:cxn>
              <a:cxn ang="0">
                <a:pos x="45" y="254"/>
              </a:cxn>
              <a:cxn ang="0">
                <a:pos x="40" y="233"/>
              </a:cxn>
              <a:cxn ang="0">
                <a:pos x="35" y="179"/>
              </a:cxn>
              <a:cxn ang="0">
                <a:pos x="37" y="123"/>
              </a:cxn>
              <a:cxn ang="0">
                <a:pos x="42" y="98"/>
              </a:cxn>
              <a:cxn ang="0">
                <a:pos x="48" y="90"/>
              </a:cxn>
              <a:cxn ang="0">
                <a:pos x="54" y="87"/>
              </a:cxn>
              <a:cxn ang="0">
                <a:pos x="67" y="95"/>
              </a:cxn>
              <a:cxn ang="0">
                <a:pos x="74" y="107"/>
              </a:cxn>
              <a:cxn ang="0">
                <a:pos x="74" y="132"/>
              </a:cxn>
              <a:cxn ang="0">
                <a:pos x="72" y="169"/>
              </a:cxn>
              <a:cxn ang="0">
                <a:pos x="67" y="204"/>
              </a:cxn>
              <a:cxn ang="0">
                <a:pos x="70" y="209"/>
              </a:cxn>
              <a:cxn ang="0">
                <a:pos x="75" y="206"/>
              </a:cxn>
              <a:cxn ang="0">
                <a:pos x="81" y="170"/>
              </a:cxn>
              <a:cxn ang="0">
                <a:pos x="83" y="117"/>
              </a:cxn>
              <a:cxn ang="0">
                <a:pos x="79" y="95"/>
              </a:cxn>
              <a:cxn ang="0">
                <a:pos x="67" y="82"/>
              </a:cxn>
              <a:cxn ang="0">
                <a:pos x="58" y="80"/>
              </a:cxn>
              <a:cxn ang="0">
                <a:pos x="47" y="81"/>
              </a:cxn>
              <a:cxn ang="0">
                <a:pos x="36" y="91"/>
              </a:cxn>
              <a:cxn ang="0">
                <a:pos x="29" y="122"/>
              </a:cxn>
              <a:cxn ang="0">
                <a:pos x="26" y="170"/>
              </a:cxn>
              <a:cxn ang="0">
                <a:pos x="30" y="218"/>
              </a:cxn>
              <a:cxn ang="0">
                <a:pos x="34" y="255"/>
              </a:cxn>
              <a:cxn ang="0">
                <a:pos x="42" y="271"/>
              </a:cxn>
              <a:cxn ang="0">
                <a:pos x="54" y="277"/>
              </a:cxn>
              <a:cxn ang="0">
                <a:pos x="65" y="277"/>
              </a:cxn>
              <a:cxn ang="0">
                <a:pos x="79" y="271"/>
              </a:cxn>
              <a:cxn ang="0">
                <a:pos x="92" y="254"/>
              </a:cxn>
              <a:cxn ang="0">
                <a:pos x="101" y="211"/>
              </a:cxn>
              <a:cxn ang="0">
                <a:pos x="106" y="149"/>
              </a:cxn>
              <a:cxn ang="0">
                <a:pos x="107" y="88"/>
              </a:cxn>
              <a:cxn ang="0">
                <a:pos x="103" y="42"/>
              </a:cxn>
              <a:cxn ang="0">
                <a:pos x="92" y="17"/>
              </a:cxn>
              <a:cxn ang="0">
                <a:pos x="80" y="5"/>
              </a:cxn>
              <a:cxn ang="0">
                <a:pos x="71" y="1"/>
              </a:cxn>
              <a:cxn ang="0">
                <a:pos x="59" y="0"/>
              </a:cxn>
              <a:cxn ang="0">
                <a:pos x="38" y="11"/>
              </a:cxn>
              <a:cxn ang="0">
                <a:pos x="20" y="32"/>
              </a:cxn>
              <a:cxn ang="0">
                <a:pos x="15" y="43"/>
              </a:cxn>
              <a:cxn ang="0">
                <a:pos x="7" y="83"/>
              </a:cxn>
              <a:cxn ang="0">
                <a:pos x="0" y="153"/>
              </a:cxn>
              <a:cxn ang="0">
                <a:pos x="1" y="156"/>
              </a:cxn>
              <a:cxn ang="0">
                <a:pos x="7" y="156"/>
              </a:cxn>
              <a:cxn ang="0">
                <a:pos x="9" y="153"/>
              </a:cxn>
            </a:cxnLst>
            <a:rect b="b" l="0" r="r" t="0"/>
            <a:pathLst>
              <a:path h="278" w="107">
                <a:moveTo>
                  <a:pt x="9" y="153"/>
                </a:moveTo>
                <a:lnTo>
                  <a:pt x="9" y="153"/>
                </a:lnTo>
                <a:lnTo>
                  <a:pt x="11" y="124"/>
                </a:lnTo>
                <a:lnTo>
                  <a:pt x="13" y="94"/>
                </a:lnTo>
                <a:lnTo>
                  <a:pt x="15" y="79"/>
                </a:lnTo>
                <a:lnTo>
                  <a:pt x="18" y="63"/>
                </a:lnTo>
                <a:lnTo>
                  <a:pt x="22" y="49"/>
                </a:lnTo>
                <a:lnTo>
                  <a:pt x="28" y="36"/>
                </a:lnTo>
                <a:lnTo>
                  <a:pt x="28" y="36"/>
                </a:lnTo>
                <a:lnTo>
                  <a:pt x="34" y="26"/>
                </a:lnTo>
                <a:lnTo>
                  <a:pt x="38" y="22"/>
                </a:lnTo>
                <a:lnTo>
                  <a:pt x="43" y="18"/>
                </a:lnTo>
                <a:lnTo>
                  <a:pt x="49" y="14"/>
                </a:lnTo>
                <a:lnTo>
                  <a:pt x="54" y="11"/>
                </a:lnTo>
                <a:lnTo>
                  <a:pt x="59" y="10"/>
                </a:lnTo>
                <a:lnTo>
                  <a:pt x="65" y="9"/>
                </a:lnTo>
                <a:lnTo>
                  <a:pt x="65" y="9"/>
                </a:lnTo>
                <a:lnTo>
                  <a:pt x="69" y="9"/>
                </a:lnTo>
                <a:lnTo>
                  <a:pt x="72" y="10"/>
                </a:lnTo>
                <a:lnTo>
                  <a:pt x="78" y="13"/>
                </a:lnTo>
                <a:lnTo>
                  <a:pt x="83" y="18"/>
                </a:lnTo>
                <a:lnTo>
                  <a:pt x="87" y="24"/>
                </a:lnTo>
                <a:lnTo>
                  <a:pt x="90" y="31"/>
                </a:lnTo>
                <a:lnTo>
                  <a:pt x="93" y="38"/>
                </a:lnTo>
                <a:lnTo>
                  <a:pt x="96" y="51"/>
                </a:lnTo>
                <a:lnTo>
                  <a:pt x="96" y="51"/>
                </a:lnTo>
                <a:lnTo>
                  <a:pt x="97" y="63"/>
                </a:lnTo>
                <a:lnTo>
                  <a:pt x="98" y="76"/>
                </a:lnTo>
                <a:lnTo>
                  <a:pt x="99" y="103"/>
                </a:lnTo>
                <a:lnTo>
                  <a:pt x="98" y="130"/>
                </a:lnTo>
                <a:lnTo>
                  <a:pt x="96" y="155"/>
                </a:lnTo>
                <a:lnTo>
                  <a:pt x="96" y="155"/>
                </a:lnTo>
                <a:lnTo>
                  <a:pt x="94" y="183"/>
                </a:lnTo>
                <a:lnTo>
                  <a:pt x="92" y="211"/>
                </a:lnTo>
                <a:lnTo>
                  <a:pt x="92" y="211"/>
                </a:lnTo>
                <a:lnTo>
                  <a:pt x="90" y="225"/>
                </a:lnTo>
                <a:lnTo>
                  <a:pt x="89" y="233"/>
                </a:lnTo>
                <a:lnTo>
                  <a:pt x="87" y="241"/>
                </a:lnTo>
                <a:lnTo>
                  <a:pt x="85" y="249"/>
                </a:lnTo>
                <a:lnTo>
                  <a:pt x="81" y="255"/>
                </a:lnTo>
                <a:lnTo>
                  <a:pt x="77" y="261"/>
                </a:lnTo>
                <a:lnTo>
                  <a:pt x="71" y="266"/>
                </a:lnTo>
                <a:lnTo>
                  <a:pt x="71" y="266"/>
                </a:lnTo>
                <a:lnTo>
                  <a:pt x="67" y="268"/>
                </a:lnTo>
                <a:lnTo>
                  <a:pt x="63" y="269"/>
                </a:lnTo>
                <a:lnTo>
                  <a:pt x="60" y="270"/>
                </a:lnTo>
                <a:lnTo>
                  <a:pt x="57" y="269"/>
                </a:lnTo>
                <a:lnTo>
                  <a:pt x="54" y="268"/>
                </a:lnTo>
                <a:lnTo>
                  <a:pt x="52" y="266"/>
                </a:lnTo>
                <a:lnTo>
                  <a:pt x="48" y="261"/>
                </a:lnTo>
                <a:lnTo>
                  <a:pt x="45" y="254"/>
                </a:lnTo>
                <a:lnTo>
                  <a:pt x="42" y="247"/>
                </a:lnTo>
                <a:lnTo>
                  <a:pt x="40" y="233"/>
                </a:lnTo>
                <a:lnTo>
                  <a:pt x="40" y="233"/>
                </a:lnTo>
                <a:lnTo>
                  <a:pt x="37" y="206"/>
                </a:lnTo>
                <a:lnTo>
                  <a:pt x="35" y="179"/>
                </a:lnTo>
                <a:lnTo>
                  <a:pt x="35" y="179"/>
                </a:lnTo>
                <a:lnTo>
                  <a:pt x="35" y="161"/>
                </a:lnTo>
                <a:lnTo>
                  <a:pt x="35" y="141"/>
                </a:lnTo>
                <a:lnTo>
                  <a:pt x="37" y="123"/>
                </a:lnTo>
                <a:lnTo>
                  <a:pt x="41" y="105"/>
                </a:lnTo>
                <a:lnTo>
                  <a:pt x="41" y="105"/>
                </a:lnTo>
                <a:lnTo>
                  <a:pt x="42" y="98"/>
                </a:lnTo>
                <a:lnTo>
                  <a:pt x="46" y="92"/>
                </a:lnTo>
                <a:lnTo>
                  <a:pt x="46" y="92"/>
                </a:lnTo>
                <a:lnTo>
                  <a:pt x="48" y="90"/>
                </a:lnTo>
                <a:lnTo>
                  <a:pt x="50" y="88"/>
                </a:lnTo>
                <a:lnTo>
                  <a:pt x="52" y="87"/>
                </a:lnTo>
                <a:lnTo>
                  <a:pt x="54" y="87"/>
                </a:lnTo>
                <a:lnTo>
                  <a:pt x="59" y="88"/>
                </a:lnTo>
                <a:lnTo>
                  <a:pt x="63" y="91"/>
                </a:lnTo>
                <a:lnTo>
                  <a:pt x="67" y="95"/>
                </a:lnTo>
                <a:lnTo>
                  <a:pt x="70" y="99"/>
                </a:lnTo>
                <a:lnTo>
                  <a:pt x="73" y="103"/>
                </a:lnTo>
                <a:lnTo>
                  <a:pt x="74" y="107"/>
                </a:lnTo>
                <a:lnTo>
                  <a:pt x="74" y="107"/>
                </a:lnTo>
                <a:lnTo>
                  <a:pt x="74" y="120"/>
                </a:lnTo>
                <a:lnTo>
                  <a:pt x="74" y="132"/>
                </a:lnTo>
                <a:lnTo>
                  <a:pt x="74" y="132"/>
                </a:lnTo>
                <a:lnTo>
                  <a:pt x="73" y="150"/>
                </a:lnTo>
                <a:lnTo>
                  <a:pt x="72" y="169"/>
                </a:lnTo>
                <a:lnTo>
                  <a:pt x="70" y="186"/>
                </a:lnTo>
                <a:lnTo>
                  <a:pt x="67" y="204"/>
                </a:lnTo>
                <a:lnTo>
                  <a:pt x="67" y="204"/>
                </a:lnTo>
                <a:lnTo>
                  <a:pt x="66" y="205"/>
                </a:lnTo>
                <a:lnTo>
                  <a:pt x="67" y="207"/>
                </a:lnTo>
                <a:lnTo>
                  <a:pt x="70" y="209"/>
                </a:lnTo>
                <a:lnTo>
                  <a:pt x="73" y="209"/>
                </a:lnTo>
                <a:lnTo>
                  <a:pt x="74" y="208"/>
                </a:lnTo>
                <a:lnTo>
                  <a:pt x="75" y="206"/>
                </a:lnTo>
                <a:lnTo>
                  <a:pt x="75" y="206"/>
                </a:lnTo>
                <a:lnTo>
                  <a:pt x="79" y="188"/>
                </a:lnTo>
                <a:lnTo>
                  <a:pt x="81" y="170"/>
                </a:lnTo>
                <a:lnTo>
                  <a:pt x="82" y="132"/>
                </a:lnTo>
                <a:lnTo>
                  <a:pt x="82" y="132"/>
                </a:lnTo>
                <a:lnTo>
                  <a:pt x="83" y="117"/>
                </a:lnTo>
                <a:lnTo>
                  <a:pt x="82" y="110"/>
                </a:lnTo>
                <a:lnTo>
                  <a:pt x="81" y="102"/>
                </a:lnTo>
                <a:lnTo>
                  <a:pt x="79" y="95"/>
                </a:lnTo>
                <a:lnTo>
                  <a:pt x="75" y="89"/>
                </a:lnTo>
                <a:lnTo>
                  <a:pt x="70" y="84"/>
                </a:lnTo>
                <a:lnTo>
                  <a:pt x="67" y="82"/>
                </a:lnTo>
                <a:lnTo>
                  <a:pt x="63" y="81"/>
                </a:lnTo>
                <a:lnTo>
                  <a:pt x="63" y="81"/>
                </a:lnTo>
                <a:lnTo>
                  <a:pt x="58" y="80"/>
                </a:lnTo>
                <a:lnTo>
                  <a:pt x="54" y="79"/>
                </a:lnTo>
                <a:lnTo>
                  <a:pt x="50" y="80"/>
                </a:lnTo>
                <a:lnTo>
                  <a:pt x="47" y="81"/>
                </a:lnTo>
                <a:lnTo>
                  <a:pt x="43" y="83"/>
                </a:lnTo>
                <a:lnTo>
                  <a:pt x="40" y="85"/>
                </a:lnTo>
                <a:lnTo>
                  <a:pt x="36" y="91"/>
                </a:lnTo>
                <a:lnTo>
                  <a:pt x="33" y="99"/>
                </a:lnTo>
                <a:lnTo>
                  <a:pt x="31" y="106"/>
                </a:lnTo>
                <a:lnTo>
                  <a:pt x="29" y="122"/>
                </a:lnTo>
                <a:lnTo>
                  <a:pt x="29" y="122"/>
                </a:lnTo>
                <a:lnTo>
                  <a:pt x="26" y="146"/>
                </a:lnTo>
                <a:lnTo>
                  <a:pt x="26" y="170"/>
                </a:lnTo>
                <a:lnTo>
                  <a:pt x="27" y="194"/>
                </a:lnTo>
                <a:lnTo>
                  <a:pt x="30" y="218"/>
                </a:lnTo>
                <a:lnTo>
                  <a:pt x="30" y="218"/>
                </a:lnTo>
                <a:lnTo>
                  <a:pt x="31" y="235"/>
                </a:lnTo>
                <a:lnTo>
                  <a:pt x="32" y="245"/>
                </a:lnTo>
                <a:lnTo>
                  <a:pt x="34" y="255"/>
                </a:lnTo>
                <a:lnTo>
                  <a:pt x="38" y="264"/>
                </a:lnTo>
                <a:lnTo>
                  <a:pt x="40" y="268"/>
                </a:lnTo>
                <a:lnTo>
                  <a:pt x="42" y="271"/>
                </a:lnTo>
                <a:lnTo>
                  <a:pt x="46" y="274"/>
                </a:lnTo>
                <a:lnTo>
                  <a:pt x="50" y="276"/>
                </a:lnTo>
                <a:lnTo>
                  <a:pt x="54" y="277"/>
                </a:lnTo>
                <a:lnTo>
                  <a:pt x="59" y="278"/>
                </a:lnTo>
                <a:lnTo>
                  <a:pt x="59" y="278"/>
                </a:lnTo>
                <a:lnTo>
                  <a:pt x="65" y="277"/>
                </a:lnTo>
                <a:lnTo>
                  <a:pt x="70" y="276"/>
                </a:lnTo>
                <a:lnTo>
                  <a:pt x="75" y="274"/>
                </a:lnTo>
                <a:lnTo>
                  <a:pt x="79" y="271"/>
                </a:lnTo>
                <a:lnTo>
                  <a:pt x="83" y="267"/>
                </a:lnTo>
                <a:lnTo>
                  <a:pt x="86" y="264"/>
                </a:lnTo>
                <a:lnTo>
                  <a:pt x="92" y="254"/>
                </a:lnTo>
                <a:lnTo>
                  <a:pt x="95" y="244"/>
                </a:lnTo>
                <a:lnTo>
                  <a:pt x="98" y="232"/>
                </a:lnTo>
                <a:lnTo>
                  <a:pt x="101" y="211"/>
                </a:lnTo>
                <a:lnTo>
                  <a:pt x="101" y="211"/>
                </a:lnTo>
                <a:lnTo>
                  <a:pt x="104" y="180"/>
                </a:lnTo>
                <a:lnTo>
                  <a:pt x="106" y="149"/>
                </a:lnTo>
                <a:lnTo>
                  <a:pt x="107" y="118"/>
                </a:lnTo>
                <a:lnTo>
                  <a:pt x="107" y="88"/>
                </a:lnTo>
                <a:lnTo>
                  <a:pt x="107" y="88"/>
                </a:lnTo>
                <a:lnTo>
                  <a:pt x="106" y="64"/>
                </a:lnTo>
                <a:lnTo>
                  <a:pt x="105" y="53"/>
                </a:lnTo>
                <a:lnTo>
                  <a:pt x="103" y="42"/>
                </a:lnTo>
                <a:lnTo>
                  <a:pt x="100" y="31"/>
                </a:lnTo>
                <a:lnTo>
                  <a:pt x="95" y="21"/>
                </a:lnTo>
                <a:lnTo>
                  <a:pt x="92" y="17"/>
                </a:lnTo>
                <a:lnTo>
                  <a:pt x="89" y="12"/>
                </a:lnTo>
                <a:lnTo>
                  <a:pt x="85" y="8"/>
                </a:lnTo>
                <a:lnTo>
                  <a:pt x="80" y="5"/>
                </a:lnTo>
                <a:lnTo>
                  <a:pt x="80" y="5"/>
                </a:lnTo>
                <a:lnTo>
                  <a:pt x="76" y="2"/>
                </a:lnTo>
                <a:lnTo>
                  <a:pt x="71" y="1"/>
                </a:lnTo>
                <a:lnTo>
                  <a:pt x="67" y="0"/>
                </a:lnTo>
                <a:lnTo>
                  <a:pt x="63" y="0"/>
                </a:lnTo>
                <a:lnTo>
                  <a:pt x="59" y="0"/>
                </a:lnTo>
                <a:lnTo>
                  <a:pt x="54" y="2"/>
                </a:lnTo>
                <a:lnTo>
                  <a:pt x="46" y="6"/>
                </a:lnTo>
                <a:lnTo>
                  <a:pt x="38" y="11"/>
                </a:lnTo>
                <a:lnTo>
                  <a:pt x="31" y="18"/>
                </a:lnTo>
                <a:lnTo>
                  <a:pt x="25" y="25"/>
                </a:lnTo>
                <a:lnTo>
                  <a:pt x="20" y="32"/>
                </a:lnTo>
                <a:lnTo>
                  <a:pt x="20" y="32"/>
                </a:lnTo>
                <a:lnTo>
                  <a:pt x="17" y="37"/>
                </a:lnTo>
                <a:lnTo>
                  <a:pt x="15" y="43"/>
                </a:lnTo>
                <a:lnTo>
                  <a:pt x="11" y="56"/>
                </a:lnTo>
                <a:lnTo>
                  <a:pt x="9" y="69"/>
                </a:lnTo>
                <a:lnTo>
                  <a:pt x="7" y="83"/>
                </a:lnTo>
                <a:lnTo>
                  <a:pt x="7" y="83"/>
                </a:lnTo>
                <a:lnTo>
                  <a:pt x="3" y="118"/>
                </a:lnTo>
                <a:lnTo>
                  <a:pt x="0" y="153"/>
                </a:lnTo>
                <a:lnTo>
                  <a:pt x="0" y="153"/>
                </a:lnTo>
                <a:lnTo>
                  <a:pt x="0" y="155"/>
                </a:lnTo>
                <a:lnTo>
                  <a:pt x="1" y="156"/>
                </a:lnTo>
                <a:lnTo>
                  <a:pt x="2" y="157"/>
                </a:lnTo>
                <a:lnTo>
                  <a:pt x="4" y="157"/>
                </a:lnTo>
                <a:lnTo>
                  <a:pt x="7" y="156"/>
                </a:lnTo>
                <a:lnTo>
                  <a:pt x="8" y="155"/>
                </a:lnTo>
                <a:lnTo>
                  <a:pt x="9" y="153"/>
                </a:lnTo>
                <a:lnTo>
                  <a:pt x="9" y="15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5"/>
          <p:cNvSpPr>
            <a:spLocks noEditPoints="1"/>
          </p:cNvSpPr>
          <p:nvPr/>
        </p:nvSpPr>
        <p:spPr bwMode="auto">
          <a:xfrm>
            <a:off x="2048036" y="2339814"/>
            <a:ext cx="1104900" cy="584200"/>
          </a:xfrm>
          <a:custGeom>
            <a:gdLst>
              <a:gd fmla="*/ 92 w 709" name="T0"/>
              <a:gd fmla="*/ 250 h 376" name="T1"/>
              <a:gd fmla="*/ 33 w 709" name="T2"/>
              <a:gd fmla="*/ 265 h 376" name="T3"/>
              <a:gd fmla="*/ 155 w 709" name="T4"/>
              <a:gd fmla="*/ 255 h 376" name="T5"/>
              <a:gd fmla="*/ 238 w 709" name="T6"/>
              <a:gd fmla="*/ 332 h 376" name="T7"/>
              <a:gd fmla="*/ 391 w 709" name="T8"/>
              <a:gd fmla="*/ 291 h 376" name="T9"/>
              <a:gd fmla="*/ 605 w 709" name="T10"/>
              <a:gd fmla="*/ 320 h 376" name="T11"/>
              <a:gd fmla="*/ 555 w 709" name="T12"/>
              <a:gd fmla="*/ 258 h 376" name="T13"/>
              <a:gd fmla="*/ 573 w 709" name="T14"/>
              <a:gd fmla="*/ 210 h 376" name="T15"/>
              <a:gd fmla="*/ 652 w 709" name="T16"/>
              <a:gd fmla="*/ 174 h 376" name="T17"/>
              <a:gd fmla="*/ 569 w 709" name="T18"/>
              <a:gd fmla="*/ 140 h 376" name="T19"/>
              <a:gd fmla="*/ 239 w 709" name="T20"/>
              <a:gd fmla="*/ 57 h 376" name="T21"/>
              <a:gd fmla="*/ 228 w 709" name="T22"/>
              <a:gd fmla="*/ 3 h 376" name="T23"/>
              <a:gd fmla="*/ 43 w 709" name="T24"/>
              <a:gd fmla="*/ 56 h 376" name="T25"/>
              <a:gd fmla="*/ 11 w 709" name="T26"/>
              <a:gd fmla="*/ 213 h 376" name="T27"/>
              <a:gd fmla="*/ 60 w 709" name="T28"/>
              <a:gd fmla="*/ 175 h 376" name="T29"/>
              <a:gd fmla="*/ 61 w 709" name="T30"/>
              <a:gd fmla="*/ 109 h 376" name="T31"/>
              <a:gd fmla="*/ 78 w 709" name="T32"/>
              <a:gd fmla="*/ 143 h 376" name="T33"/>
              <a:gd fmla="*/ 157 w 709" name="T34"/>
              <a:gd fmla="*/ 190 h 376" name="T35"/>
              <a:gd fmla="*/ 144 w 709" name="T36"/>
              <a:gd fmla="*/ 115 h 376" name="T37"/>
              <a:gd fmla="*/ 126 w 709" name="T38"/>
              <a:gd fmla="*/ 151 h 376" name="T39"/>
              <a:gd fmla="*/ 85 w 709" name="T40"/>
              <a:gd fmla="*/ 163 h 376" name="T41"/>
              <a:gd fmla="*/ 75 w 709" name="T42"/>
              <a:gd fmla="*/ 176 h 376" name="T43"/>
              <a:gd fmla="*/ 113 w 709" name="T44"/>
              <a:gd fmla="*/ 188 h 376" name="T45"/>
              <a:gd fmla="*/ 161 w 709" name="T46"/>
              <a:gd fmla="*/ 209 h 376" name="T47"/>
              <a:gd fmla="*/ 298 w 709" name="T48"/>
              <a:gd fmla="*/ 182 h 376" name="T49"/>
              <a:gd fmla="*/ 197 w 709" name="T50"/>
              <a:gd fmla="*/ 199 h 376" name="T51"/>
              <a:gd fmla="*/ 300 w 709" name="T52"/>
              <a:gd fmla="*/ 178 h 376" name="T53"/>
              <a:gd fmla="*/ 379 w 709" name="T54"/>
              <a:gd fmla="*/ 256 h 376" name="T55"/>
              <a:gd fmla="*/ 259 w 709" name="T56"/>
              <a:gd fmla="*/ 278 h 376" name="T57"/>
              <a:gd fmla="*/ 281 w 709" name="T58"/>
              <a:gd fmla="*/ 303 h 376" name="T59"/>
              <a:gd fmla="*/ 313 w 709" name="T60"/>
              <a:gd fmla="*/ 299 h 376" name="T61"/>
              <a:gd fmla="*/ 393 w 709" name="T62"/>
              <a:gd fmla="*/ 269 h 376" name="T63"/>
              <a:gd fmla="*/ 352 w 709" name="T64"/>
              <a:gd fmla="*/ 199 h 376" name="T65"/>
              <a:gd fmla="*/ 411 w 709" name="T66"/>
              <a:gd fmla="*/ 275 h 376" name="T67"/>
              <a:gd fmla="*/ 415 w 709" name="T68"/>
              <a:gd fmla="*/ 240 h 376" name="T69"/>
              <a:gd fmla="*/ 437 w 709" name="T70"/>
              <a:gd fmla="*/ 250 h 376" name="T71"/>
              <a:gd fmla="*/ 522 w 709" name="T72"/>
              <a:gd fmla="*/ 249 h 376" name="T73"/>
              <a:gd fmla="*/ 531 w 709" name="T74"/>
              <a:gd fmla="*/ 224 h 376" name="T75"/>
              <a:gd fmla="*/ 478 w 709" name="T76"/>
              <a:gd fmla="*/ 202 h 376" name="T77"/>
              <a:gd fmla="*/ 289 w 709" name="T78"/>
              <a:gd fmla="*/ 80 h 376" name="T79"/>
              <a:gd fmla="*/ 443 w 709" name="T80"/>
              <a:gd fmla="*/ 119 h 376" name="T81"/>
              <a:gd fmla="*/ 571 w 709" name="T82"/>
              <a:gd fmla="*/ 187 h 376" name="T83"/>
              <a:gd fmla="*/ 246 w 709" name="T84"/>
              <a:gd fmla="*/ 99 h 376" name="T85"/>
              <a:gd fmla="*/ 222 w 709" name="T86"/>
              <a:gd fmla="*/ 25 h 376" name="T87"/>
              <a:gd fmla="*/ 199 w 709" name="T88"/>
              <a:gd fmla="*/ 58 h 376" name="T89"/>
              <a:gd fmla="*/ 267 w 709" name="T90"/>
              <a:gd fmla="*/ 115 h 376" name="T91"/>
              <a:gd fmla="*/ 433 w 709" name="T92"/>
              <a:gd fmla="*/ 164 h 376" name="T93"/>
              <a:gd fmla="*/ 244 w 709" name="T94"/>
              <a:gd fmla="*/ 150 h 376" name="T95"/>
              <a:gd fmla="*/ 88 w 709" name="T96"/>
              <a:gd fmla="*/ 26 h 376" name="T97"/>
              <a:gd fmla="*/ 97 w 709" name="T98"/>
              <a:gd fmla="*/ 64 h 376" name="T99"/>
              <a:gd fmla="*/ 73 w 709" name="T100"/>
              <a:gd fmla="*/ 96 h 376" name="T101"/>
              <a:gd fmla="*/ 71 w 709" name="T102"/>
              <a:gd fmla="*/ 43 h 376" name="T103"/>
              <a:gd fmla="*/ 64 w 709" name="T104"/>
              <a:gd fmla="*/ 52 h 376" name="T105"/>
              <a:gd fmla="*/ 35 w 709" name="T106"/>
              <a:gd fmla="*/ 126 h 376" name="T107"/>
              <a:gd fmla="*/ 35 w 709" name="T108"/>
              <a:gd fmla="*/ 126 h 376" name="T109"/>
              <a:gd fmla="*/ 19 w 709" name="T110"/>
              <a:gd fmla="*/ 187 h 376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376" w="709">
                <a:moveTo>
                  <a:pt x="11" y="213"/>
                </a:moveTo>
                <a:cubicBezTo>
                  <a:pt x="14" y="208"/>
                  <a:pt x="14" y="208"/>
                  <a:pt x="14" y="208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45" y="219"/>
                  <a:pt x="51" y="221"/>
                  <a:pt x="66" y="224"/>
                </a:cubicBezTo>
                <a:cubicBezTo>
                  <a:pt x="72" y="225"/>
                  <a:pt x="76" y="226"/>
                  <a:pt x="77" y="228"/>
                </a:cubicBezTo>
                <a:cubicBezTo>
                  <a:pt x="77" y="229"/>
                  <a:pt x="82" y="231"/>
                  <a:pt x="86" y="232"/>
                </a:cubicBezTo>
                <a:cubicBezTo>
                  <a:pt x="96" y="235"/>
                  <a:pt x="95" y="235"/>
                  <a:pt x="97" y="235"/>
                </a:cubicBezTo>
                <a:cubicBezTo>
                  <a:pt x="97" y="235"/>
                  <a:pt x="95" y="242"/>
                  <a:pt x="92" y="250"/>
                </a:cubicBezTo>
                <a:cubicBezTo>
                  <a:pt x="89" y="263"/>
                  <a:pt x="80" y="273"/>
                  <a:pt x="72" y="284"/>
                </a:cubicBezTo>
                <a:cubicBezTo>
                  <a:pt x="71" y="285"/>
                  <a:pt x="69" y="287"/>
                  <a:pt x="68" y="288"/>
                </a:cubicBezTo>
                <a:cubicBezTo>
                  <a:pt x="62" y="293"/>
                  <a:pt x="46" y="290"/>
                  <a:pt x="45" y="283"/>
                </a:cubicBezTo>
                <a:cubicBezTo>
                  <a:pt x="44" y="282"/>
                  <a:pt x="46" y="281"/>
                  <a:pt x="48" y="280"/>
                </a:cubicBezTo>
                <a:cubicBezTo>
                  <a:pt x="48" y="280"/>
                  <a:pt x="48" y="280"/>
                  <a:pt x="48" y="280"/>
                </a:cubicBezTo>
                <a:cubicBezTo>
                  <a:pt x="48" y="280"/>
                  <a:pt x="50" y="280"/>
                  <a:pt x="51" y="279"/>
                </a:cubicBezTo>
                <a:cubicBezTo>
                  <a:pt x="54" y="278"/>
                  <a:pt x="58" y="276"/>
                  <a:pt x="61" y="275"/>
                </a:cubicBezTo>
                <a:cubicBezTo>
                  <a:pt x="88" y="250"/>
                  <a:pt x="46" y="246"/>
                  <a:pt x="33" y="265"/>
                </a:cubicBezTo>
                <a:cubicBezTo>
                  <a:pt x="32" y="268"/>
                  <a:pt x="31" y="271"/>
                  <a:pt x="31" y="272"/>
                </a:cubicBezTo>
                <a:cubicBezTo>
                  <a:pt x="32" y="273"/>
                  <a:pt x="32" y="276"/>
                  <a:pt x="31" y="279"/>
                </a:cubicBezTo>
                <a:cubicBezTo>
                  <a:pt x="28" y="288"/>
                  <a:pt x="29" y="293"/>
                  <a:pt x="35" y="298"/>
                </a:cubicBezTo>
                <a:cubicBezTo>
                  <a:pt x="48" y="309"/>
                  <a:pt x="62" y="307"/>
                  <a:pt x="79" y="293"/>
                </a:cubicBezTo>
                <a:cubicBezTo>
                  <a:pt x="85" y="288"/>
                  <a:pt x="91" y="282"/>
                  <a:pt x="91" y="281"/>
                </a:cubicBezTo>
                <a:cubicBezTo>
                  <a:pt x="96" y="273"/>
                  <a:pt x="100" y="265"/>
                  <a:pt x="104" y="254"/>
                </a:cubicBezTo>
                <a:cubicBezTo>
                  <a:pt x="107" y="247"/>
                  <a:pt x="110" y="241"/>
                  <a:pt x="111" y="240"/>
                </a:cubicBezTo>
                <a:cubicBezTo>
                  <a:pt x="113" y="240"/>
                  <a:pt x="153" y="253"/>
                  <a:pt x="155" y="255"/>
                </a:cubicBezTo>
                <a:cubicBezTo>
                  <a:pt x="157" y="257"/>
                  <a:pt x="156" y="257"/>
                  <a:pt x="200" y="273"/>
                </a:cubicBezTo>
                <a:cubicBezTo>
                  <a:pt x="235" y="285"/>
                  <a:pt x="241" y="287"/>
                  <a:pt x="241" y="290"/>
                </a:cubicBezTo>
                <a:cubicBezTo>
                  <a:pt x="241" y="292"/>
                  <a:pt x="239" y="294"/>
                  <a:pt x="237" y="296"/>
                </a:cubicBezTo>
                <a:cubicBezTo>
                  <a:pt x="233" y="299"/>
                  <a:pt x="230" y="305"/>
                  <a:pt x="233" y="307"/>
                </a:cubicBezTo>
                <a:cubicBezTo>
                  <a:pt x="234" y="308"/>
                  <a:pt x="233" y="311"/>
                  <a:pt x="231" y="316"/>
                </a:cubicBezTo>
                <a:cubicBezTo>
                  <a:pt x="228" y="324"/>
                  <a:pt x="228" y="325"/>
                  <a:pt x="231" y="328"/>
                </a:cubicBezTo>
                <a:cubicBezTo>
                  <a:pt x="233" y="330"/>
                  <a:pt x="235" y="333"/>
                  <a:pt x="236" y="334"/>
                </a:cubicBezTo>
                <a:cubicBezTo>
                  <a:pt x="236" y="335"/>
                  <a:pt x="237" y="334"/>
                  <a:pt x="238" y="332"/>
                </a:cubicBezTo>
                <a:cubicBezTo>
                  <a:pt x="263" y="324"/>
                  <a:pt x="307" y="310"/>
                  <a:pt x="329" y="315"/>
                </a:cubicBezTo>
                <a:cubicBezTo>
                  <a:pt x="334" y="316"/>
                  <a:pt x="343" y="318"/>
                  <a:pt x="349" y="319"/>
                </a:cubicBezTo>
                <a:cubicBezTo>
                  <a:pt x="399" y="331"/>
                  <a:pt x="449" y="342"/>
                  <a:pt x="498" y="358"/>
                </a:cubicBezTo>
                <a:cubicBezTo>
                  <a:pt x="532" y="368"/>
                  <a:pt x="563" y="376"/>
                  <a:pt x="566" y="375"/>
                </a:cubicBezTo>
                <a:cubicBezTo>
                  <a:pt x="575" y="372"/>
                  <a:pt x="569" y="362"/>
                  <a:pt x="559" y="363"/>
                </a:cubicBezTo>
                <a:cubicBezTo>
                  <a:pt x="553" y="363"/>
                  <a:pt x="544" y="361"/>
                  <a:pt x="499" y="347"/>
                </a:cubicBezTo>
                <a:cubicBezTo>
                  <a:pt x="437" y="332"/>
                  <a:pt x="395" y="325"/>
                  <a:pt x="345" y="306"/>
                </a:cubicBezTo>
                <a:cubicBezTo>
                  <a:pt x="346" y="304"/>
                  <a:pt x="378" y="294"/>
                  <a:pt x="391" y="291"/>
                </a:cubicBezTo>
                <a:cubicBezTo>
                  <a:pt x="395" y="291"/>
                  <a:pt x="403" y="289"/>
                  <a:pt x="409" y="287"/>
                </a:cubicBezTo>
                <a:cubicBezTo>
                  <a:pt x="416" y="285"/>
                  <a:pt x="421" y="284"/>
                  <a:pt x="422" y="284"/>
                </a:cubicBezTo>
                <a:cubicBezTo>
                  <a:pt x="422" y="284"/>
                  <a:pt x="425" y="284"/>
                  <a:pt x="428" y="283"/>
                </a:cubicBezTo>
                <a:cubicBezTo>
                  <a:pt x="431" y="282"/>
                  <a:pt x="437" y="281"/>
                  <a:pt x="442" y="281"/>
                </a:cubicBezTo>
                <a:cubicBezTo>
                  <a:pt x="446" y="281"/>
                  <a:pt x="451" y="280"/>
                  <a:pt x="452" y="279"/>
                </a:cubicBezTo>
                <a:cubicBezTo>
                  <a:pt x="458" y="276"/>
                  <a:pt x="470" y="279"/>
                  <a:pt x="524" y="298"/>
                </a:cubicBezTo>
                <a:cubicBezTo>
                  <a:pt x="554" y="309"/>
                  <a:pt x="584" y="319"/>
                  <a:pt x="591" y="320"/>
                </a:cubicBezTo>
                <a:cubicBezTo>
                  <a:pt x="601" y="322"/>
                  <a:pt x="603" y="322"/>
                  <a:pt x="605" y="320"/>
                </a:cubicBezTo>
                <a:cubicBezTo>
                  <a:pt x="607" y="318"/>
                  <a:pt x="608" y="316"/>
                  <a:pt x="608" y="315"/>
                </a:cubicBezTo>
                <a:cubicBezTo>
                  <a:pt x="607" y="313"/>
                  <a:pt x="596" y="309"/>
                  <a:pt x="590" y="308"/>
                </a:cubicBezTo>
                <a:cubicBezTo>
                  <a:pt x="587" y="308"/>
                  <a:pt x="567" y="302"/>
                  <a:pt x="546" y="294"/>
                </a:cubicBezTo>
                <a:cubicBezTo>
                  <a:pt x="524" y="287"/>
                  <a:pt x="501" y="279"/>
                  <a:pt x="494" y="276"/>
                </a:cubicBezTo>
                <a:cubicBezTo>
                  <a:pt x="481" y="272"/>
                  <a:pt x="481" y="272"/>
                  <a:pt x="481" y="272"/>
                </a:cubicBezTo>
                <a:cubicBezTo>
                  <a:pt x="486" y="270"/>
                  <a:pt x="486" y="270"/>
                  <a:pt x="486" y="270"/>
                </a:cubicBezTo>
                <a:cubicBezTo>
                  <a:pt x="496" y="267"/>
                  <a:pt x="513" y="263"/>
                  <a:pt x="522" y="262"/>
                </a:cubicBezTo>
                <a:cubicBezTo>
                  <a:pt x="549" y="260"/>
                  <a:pt x="553" y="259"/>
                  <a:pt x="555" y="258"/>
                </a:cubicBezTo>
                <a:cubicBezTo>
                  <a:pt x="557" y="257"/>
                  <a:pt x="562" y="258"/>
                  <a:pt x="575" y="261"/>
                </a:cubicBezTo>
                <a:cubicBezTo>
                  <a:pt x="601" y="270"/>
                  <a:pt x="616" y="273"/>
                  <a:pt x="619" y="272"/>
                </a:cubicBezTo>
                <a:cubicBezTo>
                  <a:pt x="621" y="272"/>
                  <a:pt x="623" y="270"/>
                  <a:pt x="623" y="268"/>
                </a:cubicBezTo>
                <a:cubicBezTo>
                  <a:pt x="624" y="264"/>
                  <a:pt x="623" y="264"/>
                  <a:pt x="612" y="260"/>
                </a:cubicBezTo>
                <a:cubicBezTo>
                  <a:pt x="605" y="258"/>
                  <a:pt x="596" y="255"/>
                  <a:pt x="592" y="254"/>
                </a:cubicBezTo>
                <a:cubicBezTo>
                  <a:pt x="578" y="252"/>
                  <a:pt x="562" y="246"/>
                  <a:pt x="561" y="244"/>
                </a:cubicBezTo>
                <a:cubicBezTo>
                  <a:pt x="560" y="242"/>
                  <a:pt x="561" y="238"/>
                  <a:pt x="566" y="230"/>
                </a:cubicBezTo>
                <a:cubicBezTo>
                  <a:pt x="569" y="223"/>
                  <a:pt x="572" y="215"/>
                  <a:pt x="573" y="210"/>
                </a:cubicBezTo>
                <a:cubicBezTo>
                  <a:pt x="575" y="202"/>
                  <a:pt x="575" y="202"/>
                  <a:pt x="575" y="202"/>
                </a:cubicBezTo>
                <a:cubicBezTo>
                  <a:pt x="583" y="205"/>
                  <a:pt x="583" y="205"/>
                  <a:pt x="583" y="205"/>
                </a:cubicBezTo>
                <a:cubicBezTo>
                  <a:pt x="662" y="230"/>
                  <a:pt x="661" y="230"/>
                  <a:pt x="666" y="225"/>
                </a:cubicBezTo>
                <a:cubicBezTo>
                  <a:pt x="672" y="220"/>
                  <a:pt x="670" y="218"/>
                  <a:pt x="643" y="211"/>
                </a:cubicBezTo>
                <a:cubicBezTo>
                  <a:pt x="630" y="207"/>
                  <a:pt x="619" y="204"/>
                  <a:pt x="619" y="203"/>
                </a:cubicBezTo>
                <a:cubicBezTo>
                  <a:pt x="619" y="203"/>
                  <a:pt x="621" y="201"/>
                  <a:pt x="625" y="200"/>
                </a:cubicBezTo>
                <a:cubicBezTo>
                  <a:pt x="636" y="195"/>
                  <a:pt x="644" y="189"/>
                  <a:pt x="648" y="181"/>
                </a:cubicBezTo>
                <a:cubicBezTo>
                  <a:pt x="652" y="174"/>
                  <a:pt x="652" y="174"/>
                  <a:pt x="652" y="174"/>
                </a:cubicBezTo>
                <a:cubicBezTo>
                  <a:pt x="667" y="179"/>
                  <a:pt x="667" y="179"/>
                  <a:pt x="667" y="179"/>
                </a:cubicBezTo>
                <a:cubicBezTo>
                  <a:pt x="697" y="190"/>
                  <a:pt x="700" y="191"/>
                  <a:pt x="705" y="189"/>
                </a:cubicBezTo>
                <a:cubicBezTo>
                  <a:pt x="707" y="187"/>
                  <a:pt x="709" y="185"/>
                  <a:pt x="709" y="184"/>
                </a:cubicBezTo>
                <a:cubicBezTo>
                  <a:pt x="709" y="181"/>
                  <a:pt x="698" y="176"/>
                  <a:pt x="692" y="176"/>
                </a:cubicBezTo>
                <a:cubicBezTo>
                  <a:pt x="686" y="177"/>
                  <a:pt x="676" y="173"/>
                  <a:pt x="655" y="163"/>
                </a:cubicBezTo>
                <a:cubicBezTo>
                  <a:pt x="651" y="161"/>
                  <a:pt x="645" y="159"/>
                  <a:pt x="642" y="159"/>
                </a:cubicBezTo>
                <a:cubicBezTo>
                  <a:pt x="636" y="160"/>
                  <a:pt x="622" y="156"/>
                  <a:pt x="593" y="147"/>
                </a:cubicBezTo>
                <a:cubicBezTo>
                  <a:pt x="581" y="143"/>
                  <a:pt x="570" y="140"/>
                  <a:pt x="569" y="140"/>
                </a:cubicBezTo>
                <a:cubicBezTo>
                  <a:pt x="567" y="140"/>
                  <a:pt x="557" y="138"/>
                  <a:pt x="546" y="134"/>
                </a:cubicBezTo>
                <a:cubicBezTo>
                  <a:pt x="518" y="125"/>
                  <a:pt x="483" y="116"/>
                  <a:pt x="458" y="111"/>
                </a:cubicBezTo>
                <a:cubicBezTo>
                  <a:pt x="445" y="108"/>
                  <a:pt x="426" y="103"/>
                  <a:pt x="413" y="99"/>
                </a:cubicBezTo>
                <a:cubicBezTo>
                  <a:pt x="393" y="93"/>
                  <a:pt x="380" y="89"/>
                  <a:pt x="348" y="83"/>
                </a:cubicBezTo>
                <a:cubicBezTo>
                  <a:pt x="341" y="81"/>
                  <a:pt x="325" y="77"/>
                  <a:pt x="313" y="74"/>
                </a:cubicBezTo>
                <a:cubicBezTo>
                  <a:pt x="300" y="71"/>
                  <a:pt x="289" y="68"/>
                  <a:pt x="288" y="68"/>
                </a:cubicBezTo>
                <a:cubicBezTo>
                  <a:pt x="284" y="69"/>
                  <a:pt x="278" y="68"/>
                  <a:pt x="266" y="64"/>
                </a:cubicBezTo>
                <a:cubicBezTo>
                  <a:pt x="261" y="63"/>
                  <a:pt x="249" y="59"/>
                  <a:pt x="239" y="57"/>
                </a:cubicBezTo>
                <a:cubicBezTo>
                  <a:pt x="229" y="54"/>
                  <a:pt x="221" y="51"/>
                  <a:pt x="221" y="51"/>
                </a:cubicBezTo>
                <a:cubicBezTo>
                  <a:pt x="222" y="50"/>
                  <a:pt x="224" y="47"/>
                  <a:pt x="226" y="45"/>
                </a:cubicBezTo>
                <a:cubicBezTo>
                  <a:pt x="230" y="40"/>
                  <a:pt x="237" y="28"/>
                  <a:pt x="235" y="27"/>
                </a:cubicBezTo>
                <a:cubicBezTo>
                  <a:pt x="234" y="27"/>
                  <a:pt x="235" y="25"/>
                  <a:pt x="236" y="24"/>
                </a:cubicBezTo>
                <a:cubicBezTo>
                  <a:pt x="237" y="22"/>
                  <a:pt x="238" y="19"/>
                  <a:pt x="238" y="17"/>
                </a:cubicBezTo>
                <a:cubicBezTo>
                  <a:pt x="237" y="15"/>
                  <a:pt x="238" y="14"/>
                  <a:pt x="238" y="13"/>
                </a:cubicBezTo>
                <a:cubicBezTo>
                  <a:pt x="238" y="12"/>
                  <a:pt x="237" y="10"/>
                  <a:pt x="236" y="8"/>
                </a:cubicBezTo>
                <a:cubicBezTo>
                  <a:pt x="234" y="5"/>
                  <a:pt x="232" y="4"/>
                  <a:pt x="228" y="3"/>
                </a:cubicBezTo>
                <a:cubicBezTo>
                  <a:pt x="227" y="2"/>
                  <a:pt x="225" y="2"/>
                  <a:pt x="224" y="2"/>
                </a:cubicBezTo>
                <a:cubicBezTo>
                  <a:pt x="216" y="0"/>
                  <a:pt x="214" y="0"/>
                  <a:pt x="205" y="5"/>
                </a:cubicBezTo>
                <a:cubicBezTo>
                  <a:pt x="194" y="11"/>
                  <a:pt x="188" y="17"/>
                  <a:pt x="181" y="28"/>
                </a:cubicBezTo>
                <a:cubicBezTo>
                  <a:pt x="177" y="36"/>
                  <a:pt x="176" y="37"/>
                  <a:pt x="172" y="37"/>
                </a:cubicBezTo>
                <a:cubicBezTo>
                  <a:pt x="147" y="33"/>
                  <a:pt x="124" y="20"/>
                  <a:pt x="99" y="17"/>
                </a:cubicBezTo>
                <a:cubicBezTo>
                  <a:pt x="98" y="17"/>
                  <a:pt x="90" y="15"/>
                  <a:pt x="82" y="12"/>
                </a:cubicBezTo>
                <a:cubicBezTo>
                  <a:pt x="58" y="4"/>
                  <a:pt x="60" y="3"/>
                  <a:pt x="51" y="29"/>
                </a:cubicBezTo>
                <a:cubicBezTo>
                  <a:pt x="48" y="41"/>
                  <a:pt x="44" y="53"/>
                  <a:pt x="43" y="56"/>
                </a:cubicBezTo>
                <a:cubicBezTo>
                  <a:pt x="42" y="63"/>
                  <a:pt x="42" y="63"/>
                  <a:pt x="38" y="74"/>
                </a:cubicBezTo>
                <a:cubicBezTo>
                  <a:pt x="36" y="80"/>
                  <a:pt x="33" y="85"/>
                  <a:pt x="32" y="86"/>
                </a:cubicBezTo>
                <a:cubicBezTo>
                  <a:pt x="30" y="87"/>
                  <a:pt x="30" y="88"/>
                  <a:pt x="31" y="90"/>
                </a:cubicBezTo>
                <a:cubicBezTo>
                  <a:pt x="33" y="93"/>
                  <a:pt x="32" y="97"/>
                  <a:pt x="25" y="119"/>
                </a:cubicBezTo>
                <a:cubicBezTo>
                  <a:pt x="20" y="133"/>
                  <a:pt x="16" y="146"/>
                  <a:pt x="17" y="147"/>
                </a:cubicBezTo>
                <a:cubicBezTo>
                  <a:pt x="17" y="149"/>
                  <a:pt x="17" y="151"/>
                  <a:pt x="7" y="185"/>
                </a:cubicBezTo>
                <a:cubicBezTo>
                  <a:pt x="1" y="204"/>
                  <a:pt x="0" y="210"/>
                  <a:pt x="1" y="212"/>
                </a:cubicBezTo>
                <a:cubicBezTo>
                  <a:pt x="4" y="217"/>
                  <a:pt x="7" y="217"/>
                  <a:pt x="11" y="213"/>
                </a:cubicBezTo>
                <a:close/>
                <a:moveTo>
                  <a:pt x="50" y="207"/>
                </a:moveTo>
                <a:cubicBezTo>
                  <a:pt x="38" y="203"/>
                  <a:pt x="38" y="203"/>
                  <a:pt x="38" y="203"/>
                </a:cubicBezTo>
                <a:cubicBezTo>
                  <a:pt x="39" y="195"/>
                  <a:pt x="39" y="195"/>
                  <a:pt x="39" y="195"/>
                </a:cubicBezTo>
                <a:cubicBezTo>
                  <a:pt x="40" y="191"/>
                  <a:pt x="42" y="184"/>
                  <a:pt x="43" y="179"/>
                </a:cubicBezTo>
                <a:cubicBezTo>
                  <a:pt x="44" y="174"/>
                  <a:pt x="45" y="168"/>
                  <a:pt x="46" y="166"/>
                </a:cubicBezTo>
                <a:cubicBezTo>
                  <a:pt x="48" y="161"/>
                  <a:pt x="49" y="161"/>
                  <a:pt x="54" y="163"/>
                </a:cubicBezTo>
                <a:cubicBezTo>
                  <a:pt x="55" y="163"/>
                  <a:pt x="56" y="163"/>
                  <a:pt x="57" y="163"/>
                </a:cubicBezTo>
                <a:cubicBezTo>
                  <a:pt x="63" y="166"/>
                  <a:pt x="63" y="167"/>
                  <a:pt x="60" y="175"/>
                </a:cubicBezTo>
                <a:cubicBezTo>
                  <a:pt x="58" y="182"/>
                  <a:pt x="58" y="184"/>
                  <a:pt x="61" y="201"/>
                </a:cubicBezTo>
                <a:cubicBezTo>
                  <a:pt x="62" y="206"/>
                  <a:pt x="62" y="211"/>
                  <a:pt x="62" y="211"/>
                </a:cubicBezTo>
                <a:cubicBezTo>
                  <a:pt x="62" y="211"/>
                  <a:pt x="57" y="209"/>
                  <a:pt x="50" y="207"/>
                </a:cubicBezTo>
                <a:close/>
                <a:moveTo>
                  <a:pt x="68" y="157"/>
                </a:moveTo>
                <a:cubicBezTo>
                  <a:pt x="59" y="154"/>
                  <a:pt x="59" y="154"/>
                  <a:pt x="59" y="154"/>
                </a:cubicBezTo>
                <a:cubicBezTo>
                  <a:pt x="54" y="152"/>
                  <a:pt x="50" y="150"/>
                  <a:pt x="51" y="149"/>
                </a:cubicBezTo>
                <a:cubicBezTo>
                  <a:pt x="51" y="148"/>
                  <a:pt x="53" y="139"/>
                  <a:pt x="56" y="129"/>
                </a:cubicBezTo>
                <a:cubicBezTo>
                  <a:pt x="59" y="119"/>
                  <a:pt x="61" y="110"/>
                  <a:pt x="61" y="109"/>
                </a:cubicBezTo>
                <a:cubicBezTo>
                  <a:pt x="61" y="108"/>
                  <a:pt x="61" y="107"/>
                  <a:pt x="62" y="106"/>
                </a:cubicBezTo>
                <a:cubicBezTo>
                  <a:pt x="63" y="104"/>
                  <a:pt x="68" y="105"/>
                  <a:pt x="77" y="108"/>
                </a:cubicBezTo>
                <a:cubicBezTo>
                  <a:pt x="84" y="110"/>
                  <a:pt x="95" y="113"/>
                  <a:pt x="101" y="115"/>
                </a:cubicBezTo>
                <a:cubicBezTo>
                  <a:pt x="105" y="116"/>
                  <a:pt x="108" y="116"/>
                  <a:pt x="110" y="117"/>
                </a:cubicBezTo>
                <a:cubicBezTo>
                  <a:pt x="112" y="118"/>
                  <a:pt x="111" y="118"/>
                  <a:pt x="108" y="119"/>
                </a:cubicBezTo>
                <a:cubicBezTo>
                  <a:pt x="105" y="120"/>
                  <a:pt x="102" y="122"/>
                  <a:pt x="100" y="124"/>
                </a:cubicBezTo>
                <a:cubicBezTo>
                  <a:pt x="98" y="125"/>
                  <a:pt x="93" y="129"/>
                  <a:pt x="89" y="133"/>
                </a:cubicBezTo>
                <a:cubicBezTo>
                  <a:pt x="84" y="136"/>
                  <a:pt x="79" y="141"/>
                  <a:pt x="78" y="143"/>
                </a:cubicBezTo>
                <a:cubicBezTo>
                  <a:pt x="77" y="145"/>
                  <a:pt x="74" y="149"/>
                  <a:pt x="72" y="152"/>
                </a:cubicBezTo>
                <a:lnTo>
                  <a:pt x="68" y="157"/>
                </a:lnTo>
                <a:close/>
                <a:moveTo>
                  <a:pt x="143" y="162"/>
                </a:moveTo>
                <a:cubicBezTo>
                  <a:pt x="147" y="153"/>
                  <a:pt x="150" y="144"/>
                  <a:pt x="151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6" y="144"/>
                  <a:pt x="162" y="159"/>
                  <a:pt x="163" y="169"/>
                </a:cubicBezTo>
                <a:cubicBezTo>
                  <a:pt x="164" y="179"/>
                  <a:pt x="164" y="184"/>
                  <a:pt x="160" y="188"/>
                </a:cubicBezTo>
                <a:cubicBezTo>
                  <a:pt x="159" y="190"/>
                  <a:pt x="157" y="190"/>
                  <a:pt x="157" y="190"/>
                </a:cubicBezTo>
                <a:cubicBezTo>
                  <a:pt x="156" y="189"/>
                  <a:pt x="151" y="187"/>
                  <a:pt x="145" y="185"/>
                </a:cubicBezTo>
                <a:cubicBezTo>
                  <a:pt x="136" y="180"/>
                  <a:pt x="136" y="180"/>
                  <a:pt x="136" y="180"/>
                </a:cubicBezTo>
                <a:lnTo>
                  <a:pt x="143" y="162"/>
                </a:lnTo>
                <a:close/>
                <a:moveTo>
                  <a:pt x="144" y="115"/>
                </a:moveTo>
                <a:cubicBezTo>
                  <a:pt x="144" y="115"/>
                  <a:pt x="144" y="115"/>
                  <a:pt x="144" y="115"/>
                </a:cubicBezTo>
                <a:cubicBezTo>
                  <a:pt x="145" y="115"/>
                  <a:pt x="146" y="116"/>
                  <a:pt x="146" y="117"/>
                </a:cubicBezTo>
                <a:cubicBezTo>
                  <a:pt x="146" y="118"/>
                  <a:pt x="145" y="118"/>
                  <a:pt x="144" y="118"/>
                </a:cubicBezTo>
                <a:cubicBezTo>
                  <a:pt x="141" y="117"/>
                  <a:pt x="141" y="116"/>
                  <a:pt x="144" y="115"/>
                </a:cubicBezTo>
                <a:close/>
                <a:moveTo>
                  <a:pt x="123" y="213"/>
                </a:moveTo>
                <a:cubicBezTo>
                  <a:pt x="124" y="212"/>
                  <a:pt x="127" y="206"/>
                  <a:pt x="129" y="200"/>
                </a:cubicBezTo>
                <a:cubicBezTo>
                  <a:pt x="133" y="190"/>
                  <a:pt x="133" y="190"/>
                  <a:pt x="133" y="190"/>
                </a:cubicBezTo>
                <a:cubicBezTo>
                  <a:pt x="139" y="193"/>
                  <a:pt x="139" y="193"/>
                  <a:pt x="139" y="193"/>
                </a:cubicBezTo>
                <a:cubicBezTo>
                  <a:pt x="154" y="200"/>
                  <a:pt x="154" y="200"/>
                  <a:pt x="142" y="207"/>
                </a:cubicBezTo>
                <a:cubicBezTo>
                  <a:pt x="133" y="213"/>
                  <a:pt x="118" y="217"/>
                  <a:pt x="123" y="213"/>
                </a:cubicBezTo>
                <a:close/>
                <a:moveTo>
                  <a:pt x="116" y="173"/>
                </a:moveTo>
                <a:cubicBezTo>
                  <a:pt x="113" y="171"/>
                  <a:pt x="119" y="158"/>
                  <a:pt x="126" y="151"/>
                </a:cubicBezTo>
                <a:cubicBezTo>
                  <a:pt x="129" y="148"/>
                  <a:pt x="132" y="145"/>
                  <a:pt x="133" y="145"/>
                </a:cubicBezTo>
                <a:cubicBezTo>
                  <a:pt x="134" y="145"/>
                  <a:pt x="126" y="168"/>
                  <a:pt x="122" y="175"/>
                </a:cubicBezTo>
                <a:cubicBezTo>
                  <a:pt x="122" y="176"/>
                  <a:pt x="119" y="175"/>
                  <a:pt x="116" y="173"/>
                </a:cubicBezTo>
                <a:close/>
                <a:moveTo>
                  <a:pt x="137" y="131"/>
                </a:moveTo>
                <a:cubicBezTo>
                  <a:pt x="135" y="132"/>
                  <a:pt x="131" y="133"/>
                  <a:pt x="130" y="133"/>
                </a:cubicBezTo>
                <a:cubicBezTo>
                  <a:pt x="116" y="132"/>
                  <a:pt x="108" y="156"/>
                  <a:pt x="103" y="167"/>
                </a:cubicBezTo>
                <a:cubicBezTo>
                  <a:pt x="102" y="169"/>
                  <a:pt x="100" y="170"/>
                  <a:pt x="95" y="168"/>
                </a:cubicBezTo>
                <a:cubicBezTo>
                  <a:pt x="91" y="167"/>
                  <a:pt x="87" y="165"/>
                  <a:pt x="85" y="163"/>
                </a:cubicBezTo>
                <a:cubicBezTo>
                  <a:pt x="82" y="161"/>
                  <a:pt x="82" y="160"/>
                  <a:pt x="87" y="154"/>
                </a:cubicBezTo>
                <a:cubicBezTo>
                  <a:pt x="95" y="143"/>
                  <a:pt x="102" y="137"/>
                  <a:pt x="113" y="130"/>
                </a:cubicBezTo>
                <a:cubicBezTo>
                  <a:pt x="124" y="122"/>
                  <a:pt x="125" y="128"/>
                  <a:pt x="138" y="129"/>
                </a:cubicBezTo>
                <a:cubicBezTo>
                  <a:pt x="141" y="130"/>
                  <a:pt x="141" y="130"/>
                  <a:pt x="137" y="131"/>
                </a:cubicBezTo>
                <a:close/>
                <a:moveTo>
                  <a:pt x="109" y="208"/>
                </a:moveTo>
                <a:cubicBezTo>
                  <a:pt x="106" y="216"/>
                  <a:pt x="105" y="216"/>
                  <a:pt x="99" y="216"/>
                </a:cubicBezTo>
                <a:cubicBezTo>
                  <a:pt x="88" y="215"/>
                  <a:pt x="83" y="212"/>
                  <a:pt x="78" y="202"/>
                </a:cubicBezTo>
                <a:cubicBezTo>
                  <a:pt x="75" y="197"/>
                  <a:pt x="73" y="180"/>
                  <a:pt x="75" y="176"/>
                </a:cubicBezTo>
                <a:cubicBezTo>
                  <a:pt x="76" y="173"/>
                  <a:pt x="76" y="172"/>
                  <a:pt x="81" y="174"/>
                </a:cubicBezTo>
                <a:cubicBezTo>
                  <a:pt x="83" y="174"/>
                  <a:pt x="85" y="175"/>
                  <a:pt x="88" y="176"/>
                </a:cubicBezTo>
                <a:cubicBezTo>
                  <a:pt x="95" y="178"/>
                  <a:pt x="100" y="181"/>
                  <a:pt x="100" y="182"/>
                </a:cubicBezTo>
                <a:cubicBezTo>
                  <a:pt x="100" y="183"/>
                  <a:pt x="100" y="186"/>
                  <a:pt x="101" y="189"/>
                </a:cubicBezTo>
                <a:cubicBezTo>
                  <a:pt x="102" y="194"/>
                  <a:pt x="104" y="195"/>
                  <a:pt x="106" y="196"/>
                </a:cubicBezTo>
                <a:cubicBezTo>
                  <a:pt x="112" y="196"/>
                  <a:pt x="113" y="199"/>
                  <a:pt x="109" y="208"/>
                </a:cubicBezTo>
                <a:close/>
                <a:moveTo>
                  <a:pt x="118" y="188"/>
                </a:moveTo>
                <a:cubicBezTo>
                  <a:pt x="117" y="191"/>
                  <a:pt x="114" y="191"/>
                  <a:pt x="113" y="188"/>
                </a:cubicBezTo>
                <a:cubicBezTo>
                  <a:pt x="112" y="186"/>
                  <a:pt x="113" y="184"/>
                  <a:pt x="116" y="185"/>
                </a:cubicBezTo>
                <a:cubicBezTo>
                  <a:pt x="117" y="186"/>
                  <a:pt x="118" y="187"/>
                  <a:pt x="118" y="188"/>
                </a:cubicBezTo>
                <a:close/>
                <a:moveTo>
                  <a:pt x="205" y="262"/>
                </a:moveTo>
                <a:cubicBezTo>
                  <a:pt x="183" y="255"/>
                  <a:pt x="165" y="248"/>
                  <a:pt x="164" y="248"/>
                </a:cubicBezTo>
                <a:cubicBezTo>
                  <a:pt x="164" y="247"/>
                  <a:pt x="154" y="243"/>
                  <a:pt x="141" y="238"/>
                </a:cubicBezTo>
                <a:cubicBezTo>
                  <a:pt x="119" y="229"/>
                  <a:pt x="119" y="229"/>
                  <a:pt x="119" y="229"/>
                </a:cubicBezTo>
                <a:cubicBezTo>
                  <a:pt x="125" y="228"/>
                  <a:pt x="125" y="228"/>
                  <a:pt x="125" y="228"/>
                </a:cubicBezTo>
                <a:cubicBezTo>
                  <a:pt x="135" y="226"/>
                  <a:pt x="153" y="216"/>
                  <a:pt x="161" y="209"/>
                </a:cubicBezTo>
                <a:cubicBezTo>
                  <a:pt x="167" y="204"/>
                  <a:pt x="167" y="204"/>
                  <a:pt x="179" y="206"/>
                </a:cubicBezTo>
                <a:cubicBezTo>
                  <a:pt x="196" y="209"/>
                  <a:pt x="208" y="212"/>
                  <a:pt x="232" y="219"/>
                </a:cubicBezTo>
                <a:cubicBezTo>
                  <a:pt x="242" y="222"/>
                  <a:pt x="253" y="225"/>
                  <a:pt x="255" y="225"/>
                </a:cubicBezTo>
                <a:cubicBezTo>
                  <a:pt x="256" y="225"/>
                  <a:pt x="257" y="225"/>
                  <a:pt x="257" y="226"/>
                </a:cubicBezTo>
                <a:cubicBezTo>
                  <a:pt x="262" y="227"/>
                  <a:pt x="261" y="232"/>
                  <a:pt x="254" y="253"/>
                </a:cubicBezTo>
                <a:cubicBezTo>
                  <a:pt x="246" y="276"/>
                  <a:pt x="246" y="276"/>
                  <a:pt x="246" y="276"/>
                </a:cubicBezTo>
                <a:lnTo>
                  <a:pt x="205" y="262"/>
                </a:lnTo>
                <a:close/>
                <a:moveTo>
                  <a:pt x="298" y="182"/>
                </a:moveTo>
                <a:cubicBezTo>
                  <a:pt x="296" y="181"/>
                  <a:pt x="278" y="189"/>
                  <a:pt x="271" y="194"/>
                </a:cubicBezTo>
                <a:cubicBezTo>
                  <a:pt x="268" y="196"/>
                  <a:pt x="264" y="201"/>
                  <a:pt x="263" y="204"/>
                </a:cubicBezTo>
                <a:cubicBezTo>
                  <a:pt x="260" y="209"/>
                  <a:pt x="260" y="210"/>
                  <a:pt x="262" y="210"/>
                </a:cubicBezTo>
                <a:cubicBezTo>
                  <a:pt x="264" y="210"/>
                  <a:pt x="265" y="211"/>
                  <a:pt x="265" y="213"/>
                </a:cubicBezTo>
                <a:cubicBezTo>
                  <a:pt x="266" y="215"/>
                  <a:pt x="266" y="217"/>
                  <a:pt x="266" y="217"/>
                </a:cubicBezTo>
                <a:cubicBezTo>
                  <a:pt x="265" y="217"/>
                  <a:pt x="243" y="211"/>
                  <a:pt x="230" y="207"/>
                </a:cubicBezTo>
                <a:cubicBezTo>
                  <a:pt x="224" y="205"/>
                  <a:pt x="217" y="204"/>
                  <a:pt x="214" y="204"/>
                </a:cubicBezTo>
                <a:cubicBezTo>
                  <a:pt x="212" y="203"/>
                  <a:pt x="204" y="201"/>
                  <a:pt x="197" y="199"/>
                </a:cubicBezTo>
                <a:cubicBezTo>
                  <a:pt x="189" y="197"/>
                  <a:pt x="181" y="195"/>
                  <a:pt x="177" y="195"/>
                </a:cubicBezTo>
                <a:cubicBezTo>
                  <a:pt x="172" y="194"/>
                  <a:pt x="172" y="194"/>
                  <a:pt x="173" y="192"/>
                </a:cubicBezTo>
                <a:cubicBezTo>
                  <a:pt x="179" y="186"/>
                  <a:pt x="178" y="156"/>
                  <a:pt x="172" y="147"/>
                </a:cubicBezTo>
                <a:cubicBezTo>
                  <a:pt x="170" y="144"/>
                  <a:pt x="169" y="141"/>
                  <a:pt x="169" y="141"/>
                </a:cubicBezTo>
                <a:cubicBezTo>
                  <a:pt x="170" y="140"/>
                  <a:pt x="201" y="149"/>
                  <a:pt x="235" y="160"/>
                </a:cubicBezTo>
                <a:cubicBezTo>
                  <a:pt x="247" y="164"/>
                  <a:pt x="262" y="168"/>
                  <a:pt x="268" y="169"/>
                </a:cubicBezTo>
                <a:cubicBezTo>
                  <a:pt x="273" y="170"/>
                  <a:pt x="285" y="173"/>
                  <a:pt x="293" y="175"/>
                </a:cubicBezTo>
                <a:cubicBezTo>
                  <a:pt x="296" y="176"/>
                  <a:pt x="299" y="177"/>
                  <a:pt x="300" y="178"/>
                </a:cubicBezTo>
                <a:cubicBezTo>
                  <a:pt x="306" y="180"/>
                  <a:pt x="306" y="181"/>
                  <a:pt x="303" y="182"/>
                </a:cubicBezTo>
                <a:cubicBezTo>
                  <a:pt x="301" y="182"/>
                  <a:pt x="299" y="183"/>
                  <a:pt x="298" y="182"/>
                </a:cubicBezTo>
                <a:close/>
                <a:moveTo>
                  <a:pt x="307" y="237"/>
                </a:moveTo>
                <a:cubicBezTo>
                  <a:pt x="314" y="237"/>
                  <a:pt x="322" y="239"/>
                  <a:pt x="332" y="242"/>
                </a:cubicBezTo>
                <a:cubicBezTo>
                  <a:pt x="339" y="245"/>
                  <a:pt x="348" y="247"/>
                  <a:pt x="351" y="247"/>
                </a:cubicBezTo>
                <a:cubicBezTo>
                  <a:pt x="354" y="247"/>
                  <a:pt x="359" y="249"/>
                  <a:pt x="362" y="250"/>
                </a:cubicBezTo>
                <a:cubicBezTo>
                  <a:pt x="365" y="252"/>
                  <a:pt x="370" y="254"/>
                  <a:pt x="374" y="255"/>
                </a:cubicBezTo>
                <a:cubicBezTo>
                  <a:pt x="376" y="255"/>
                  <a:pt x="378" y="256"/>
                  <a:pt x="379" y="256"/>
                </a:cubicBezTo>
                <a:cubicBezTo>
                  <a:pt x="380" y="256"/>
                  <a:pt x="381" y="257"/>
                  <a:pt x="381" y="257"/>
                </a:cubicBezTo>
                <a:cubicBezTo>
                  <a:pt x="381" y="258"/>
                  <a:pt x="375" y="259"/>
                  <a:pt x="368" y="261"/>
                </a:cubicBezTo>
                <a:cubicBezTo>
                  <a:pt x="362" y="263"/>
                  <a:pt x="355" y="265"/>
                  <a:pt x="354" y="265"/>
                </a:cubicBezTo>
                <a:cubicBezTo>
                  <a:pt x="352" y="266"/>
                  <a:pt x="347" y="267"/>
                  <a:pt x="342" y="268"/>
                </a:cubicBezTo>
                <a:cubicBezTo>
                  <a:pt x="336" y="269"/>
                  <a:pt x="327" y="272"/>
                  <a:pt x="320" y="274"/>
                </a:cubicBezTo>
                <a:cubicBezTo>
                  <a:pt x="314" y="277"/>
                  <a:pt x="302" y="281"/>
                  <a:pt x="294" y="283"/>
                </a:cubicBezTo>
                <a:cubicBezTo>
                  <a:pt x="282" y="287"/>
                  <a:pt x="279" y="287"/>
                  <a:pt x="269" y="284"/>
                </a:cubicBezTo>
                <a:cubicBezTo>
                  <a:pt x="259" y="281"/>
                  <a:pt x="258" y="281"/>
                  <a:pt x="259" y="278"/>
                </a:cubicBezTo>
                <a:cubicBezTo>
                  <a:pt x="259" y="276"/>
                  <a:pt x="263" y="265"/>
                  <a:pt x="267" y="253"/>
                </a:cubicBezTo>
                <a:cubicBezTo>
                  <a:pt x="274" y="232"/>
                  <a:pt x="274" y="232"/>
                  <a:pt x="274" y="232"/>
                </a:cubicBezTo>
                <a:cubicBezTo>
                  <a:pt x="278" y="233"/>
                  <a:pt x="278" y="233"/>
                  <a:pt x="278" y="233"/>
                </a:cubicBezTo>
                <a:cubicBezTo>
                  <a:pt x="285" y="236"/>
                  <a:pt x="297" y="237"/>
                  <a:pt x="307" y="237"/>
                </a:cubicBezTo>
                <a:close/>
                <a:moveTo>
                  <a:pt x="258" y="313"/>
                </a:moveTo>
                <a:cubicBezTo>
                  <a:pt x="250" y="316"/>
                  <a:pt x="243" y="310"/>
                  <a:pt x="249" y="307"/>
                </a:cubicBezTo>
                <a:cubicBezTo>
                  <a:pt x="256" y="302"/>
                  <a:pt x="274" y="299"/>
                  <a:pt x="279" y="301"/>
                </a:cubicBezTo>
                <a:cubicBezTo>
                  <a:pt x="281" y="301"/>
                  <a:pt x="281" y="302"/>
                  <a:pt x="281" y="303"/>
                </a:cubicBezTo>
                <a:cubicBezTo>
                  <a:pt x="284" y="310"/>
                  <a:pt x="266" y="309"/>
                  <a:pt x="258" y="313"/>
                </a:cubicBezTo>
                <a:close/>
                <a:moveTo>
                  <a:pt x="394" y="273"/>
                </a:moveTo>
                <a:cubicBezTo>
                  <a:pt x="393" y="273"/>
                  <a:pt x="392" y="273"/>
                  <a:pt x="391" y="274"/>
                </a:cubicBezTo>
                <a:cubicBezTo>
                  <a:pt x="391" y="274"/>
                  <a:pt x="391" y="274"/>
                  <a:pt x="391" y="274"/>
                </a:cubicBezTo>
                <a:cubicBezTo>
                  <a:pt x="390" y="278"/>
                  <a:pt x="387" y="281"/>
                  <a:pt x="385" y="281"/>
                </a:cubicBezTo>
                <a:cubicBezTo>
                  <a:pt x="384" y="280"/>
                  <a:pt x="380" y="281"/>
                  <a:pt x="376" y="283"/>
                </a:cubicBezTo>
                <a:cubicBezTo>
                  <a:pt x="359" y="286"/>
                  <a:pt x="342" y="290"/>
                  <a:pt x="325" y="295"/>
                </a:cubicBezTo>
                <a:cubicBezTo>
                  <a:pt x="322" y="296"/>
                  <a:pt x="317" y="299"/>
                  <a:pt x="313" y="299"/>
                </a:cubicBezTo>
                <a:cubicBezTo>
                  <a:pt x="311" y="299"/>
                  <a:pt x="309" y="298"/>
                  <a:pt x="306" y="297"/>
                </a:cubicBezTo>
                <a:cubicBezTo>
                  <a:pt x="306" y="297"/>
                  <a:pt x="305" y="297"/>
                  <a:pt x="304" y="296"/>
                </a:cubicBezTo>
                <a:cubicBezTo>
                  <a:pt x="303" y="296"/>
                  <a:pt x="303" y="296"/>
                  <a:pt x="303" y="296"/>
                </a:cubicBezTo>
                <a:cubicBezTo>
                  <a:pt x="299" y="295"/>
                  <a:pt x="292" y="294"/>
                  <a:pt x="294" y="293"/>
                </a:cubicBezTo>
                <a:cubicBezTo>
                  <a:pt x="296" y="292"/>
                  <a:pt x="300" y="290"/>
                  <a:pt x="304" y="289"/>
                </a:cubicBezTo>
                <a:cubicBezTo>
                  <a:pt x="320" y="282"/>
                  <a:pt x="375" y="265"/>
                  <a:pt x="392" y="268"/>
                </a:cubicBezTo>
                <a:cubicBezTo>
                  <a:pt x="392" y="268"/>
                  <a:pt x="392" y="269"/>
                  <a:pt x="392" y="269"/>
                </a:cubicBezTo>
                <a:cubicBezTo>
                  <a:pt x="392" y="269"/>
                  <a:pt x="393" y="269"/>
                  <a:pt x="393" y="269"/>
                </a:cubicBezTo>
                <a:cubicBezTo>
                  <a:pt x="395" y="270"/>
                  <a:pt x="397" y="271"/>
                  <a:pt x="394" y="273"/>
                </a:cubicBezTo>
                <a:close/>
                <a:moveTo>
                  <a:pt x="396" y="249"/>
                </a:moveTo>
                <a:cubicBezTo>
                  <a:pt x="395" y="249"/>
                  <a:pt x="389" y="247"/>
                  <a:pt x="382" y="245"/>
                </a:cubicBezTo>
                <a:cubicBezTo>
                  <a:pt x="353" y="239"/>
                  <a:pt x="337" y="227"/>
                  <a:pt x="311" y="226"/>
                </a:cubicBezTo>
                <a:cubicBezTo>
                  <a:pt x="302" y="227"/>
                  <a:pt x="301" y="226"/>
                  <a:pt x="307" y="224"/>
                </a:cubicBezTo>
                <a:cubicBezTo>
                  <a:pt x="310" y="223"/>
                  <a:pt x="316" y="221"/>
                  <a:pt x="319" y="219"/>
                </a:cubicBezTo>
                <a:cubicBezTo>
                  <a:pt x="323" y="217"/>
                  <a:pt x="329" y="215"/>
                  <a:pt x="333" y="215"/>
                </a:cubicBezTo>
                <a:cubicBezTo>
                  <a:pt x="340" y="214"/>
                  <a:pt x="350" y="206"/>
                  <a:pt x="352" y="199"/>
                </a:cubicBezTo>
                <a:cubicBezTo>
                  <a:pt x="354" y="194"/>
                  <a:pt x="353" y="194"/>
                  <a:pt x="367" y="198"/>
                </a:cubicBezTo>
                <a:cubicBezTo>
                  <a:pt x="372" y="200"/>
                  <a:pt x="384" y="203"/>
                  <a:pt x="393" y="206"/>
                </a:cubicBezTo>
                <a:cubicBezTo>
                  <a:pt x="410" y="210"/>
                  <a:pt x="410" y="210"/>
                  <a:pt x="410" y="210"/>
                </a:cubicBezTo>
                <a:cubicBezTo>
                  <a:pt x="407" y="222"/>
                  <a:pt x="407" y="222"/>
                  <a:pt x="407" y="222"/>
                </a:cubicBezTo>
                <a:cubicBezTo>
                  <a:pt x="403" y="241"/>
                  <a:pt x="399" y="251"/>
                  <a:pt x="396" y="249"/>
                </a:cubicBezTo>
                <a:close/>
                <a:moveTo>
                  <a:pt x="426" y="271"/>
                </a:moveTo>
                <a:cubicBezTo>
                  <a:pt x="423" y="272"/>
                  <a:pt x="421" y="273"/>
                  <a:pt x="420" y="273"/>
                </a:cubicBezTo>
                <a:cubicBezTo>
                  <a:pt x="419" y="273"/>
                  <a:pt x="415" y="274"/>
                  <a:pt x="411" y="275"/>
                </a:cubicBezTo>
                <a:cubicBezTo>
                  <a:pt x="405" y="277"/>
                  <a:pt x="403" y="277"/>
                  <a:pt x="403" y="275"/>
                </a:cubicBezTo>
                <a:cubicBezTo>
                  <a:pt x="403" y="267"/>
                  <a:pt x="409" y="264"/>
                  <a:pt x="422" y="267"/>
                </a:cubicBezTo>
                <a:cubicBezTo>
                  <a:pt x="431" y="269"/>
                  <a:pt x="431" y="269"/>
                  <a:pt x="431" y="269"/>
                </a:cubicBezTo>
                <a:lnTo>
                  <a:pt x="426" y="271"/>
                </a:lnTo>
                <a:close/>
                <a:moveTo>
                  <a:pt x="437" y="250"/>
                </a:moveTo>
                <a:cubicBezTo>
                  <a:pt x="435" y="250"/>
                  <a:pt x="429" y="252"/>
                  <a:pt x="423" y="252"/>
                </a:cubicBezTo>
                <a:cubicBezTo>
                  <a:pt x="418" y="253"/>
                  <a:pt x="413" y="254"/>
                  <a:pt x="412" y="253"/>
                </a:cubicBezTo>
                <a:cubicBezTo>
                  <a:pt x="411" y="253"/>
                  <a:pt x="413" y="247"/>
                  <a:pt x="415" y="240"/>
                </a:cubicBezTo>
                <a:cubicBezTo>
                  <a:pt x="417" y="233"/>
                  <a:pt x="419" y="225"/>
                  <a:pt x="420" y="222"/>
                </a:cubicBezTo>
                <a:cubicBezTo>
                  <a:pt x="422" y="216"/>
                  <a:pt x="423" y="216"/>
                  <a:pt x="428" y="217"/>
                </a:cubicBezTo>
                <a:cubicBezTo>
                  <a:pt x="431" y="218"/>
                  <a:pt x="434" y="219"/>
                  <a:pt x="435" y="219"/>
                </a:cubicBezTo>
                <a:cubicBezTo>
                  <a:pt x="435" y="219"/>
                  <a:pt x="447" y="223"/>
                  <a:pt x="462" y="228"/>
                </a:cubicBezTo>
                <a:cubicBezTo>
                  <a:pt x="488" y="237"/>
                  <a:pt x="488" y="237"/>
                  <a:pt x="488" y="237"/>
                </a:cubicBezTo>
                <a:cubicBezTo>
                  <a:pt x="476" y="241"/>
                  <a:pt x="476" y="241"/>
                  <a:pt x="476" y="241"/>
                </a:cubicBezTo>
                <a:cubicBezTo>
                  <a:pt x="469" y="243"/>
                  <a:pt x="458" y="246"/>
                  <a:pt x="451" y="247"/>
                </a:cubicBezTo>
                <a:cubicBezTo>
                  <a:pt x="445" y="248"/>
                  <a:pt x="438" y="249"/>
                  <a:pt x="437" y="250"/>
                </a:cubicBezTo>
                <a:close/>
                <a:moveTo>
                  <a:pt x="522" y="249"/>
                </a:moveTo>
                <a:cubicBezTo>
                  <a:pt x="520" y="249"/>
                  <a:pt x="517" y="250"/>
                  <a:pt x="517" y="250"/>
                </a:cubicBezTo>
                <a:cubicBezTo>
                  <a:pt x="515" y="249"/>
                  <a:pt x="495" y="253"/>
                  <a:pt x="470" y="260"/>
                </a:cubicBezTo>
                <a:cubicBezTo>
                  <a:pt x="459" y="263"/>
                  <a:pt x="449" y="264"/>
                  <a:pt x="447" y="264"/>
                </a:cubicBezTo>
                <a:cubicBezTo>
                  <a:pt x="437" y="260"/>
                  <a:pt x="493" y="248"/>
                  <a:pt x="498" y="247"/>
                </a:cubicBezTo>
                <a:cubicBezTo>
                  <a:pt x="505" y="245"/>
                  <a:pt x="512" y="244"/>
                  <a:pt x="517" y="245"/>
                </a:cubicBezTo>
                <a:cubicBezTo>
                  <a:pt x="520" y="246"/>
                  <a:pt x="522" y="247"/>
                  <a:pt x="523" y="247"/>
                </a:cubicBezTo>
                <a:cubicBezTo>
                  <a:pt x="525" y="247"/>
                  <a:pt x="524" y="248"/>
                  <a:pt x="522" y="249"/>
                </a:cubicBezTo>
                <a:close/>
                <a:moveTo>
                  <a:pt x="544" y="241"/>
                </a:moveTo>
                <a:cubicBezTo>
                  <a:pt x="543" y="241"/>
                  <a:pt x="541" y="240"/>
                  <a:pt x="540" y="240"/>
                </a:cubicBezTo>
                <a:cubicBezTo>
                  <a:pt x="538" y="240"/>
                  <a:pt x="537" y="239"/>
                  <a:pt x="536" y="238"/>
                </a:cubicBezTo>
                <a:cubicBezTo>
                  <a:pt x="535" y="237"/>
                  <a:pt x="537" y="236"/>
                  <a:pt x="542" y="235"/>
                </a:cubicBezTo>
                <a:cubicBezTo>
                  <a:pt x="545" y="234"/>
                  <a:pt x="548" y="234"/>
                  <a:pt x="551" y="234"/>
                </a:cubicBezTo>
                <a:cubicBezTo>
                  <a:pt x="551" y="236"/>
                  <a:pt x="546" y="242"/>
                  <a:pt x="544" y="241"/>
                </a:cubicBezTo>
                <a:close/>
                <a:moveTo>
                  <a:pt x="561" y="211"/>
                </a:moveTo>
                <a:cubicBezTo>
                  <a:pt x="558" y="220"/>
                  <a:pt x="559" y="219"/>
                  <a:pt x="531" y="224"/>
                </a:cubicBezTo>
                <a:cubicBezTo>
                  <a:pt x="527" y="225"/>
                  <a:pt x="520" y="227"/>
                  <a:pt x="516" y="228"/>
                </a:cubicBezTo>
                <a:cubicBezTo>
                  <a:pt x="509" y="231"/>
                  <a:pt x="507" y="231"/>
                  <a:pt x="496" y="227"/>
                </a:cubicBezTo>
                <a:cubicBezTo>
                  <a:pt x="489" y="225"/>
                  <a:pt x="477" y="221"/>
                  <a:pt x="470" y="219"/>
                </a:cubicBezTo>
                <a:cubicBezTo>
                  <a:pt x="463" y="217"/>
                  <a:pt x="456" y="214"/>
                  <a:pt x="455" y="213"/>
                </a:cubicBezTo>
                <a:cubicBezTo>
                  <a:pt x="453" y="211"/>
                  <a:pt x="454" y="211"/>
                  <a:pt x="456" y="212"/>
                </a:cubicBezTo>
                <a:cubicBezTo>
                  <a:pt x="457" y="213"/>
                  <a:pt x="459" y="212"/>
                  <a:pt x="459" y="211"/>
                </a:cubicBezTo>
                <a:cubicBezTo>
                  <a:pt x="460" y="210"/>
                  <a:pt x="462" y="209"/>
                  <a:pt x="464" y="209"/>
                </a:cubicBezTo>
                <a:cubicBezTo>
                  <a:pt x="467" y="209"/>
                  <a:pt x="473" y="206"/>
                  <a:pt x="478" y="202"/>
                </a:cubicBezTo>
                <a:cubicBezTo>
                  <a:pt x="483" y="198"/>
                  <a:pt x="488" y="196"/>
                  <a:pt x="488" y="196"/>
                </a:cubicBezTo>
                <a:cubicBezTo>
                  <a:pt x="489" y="196"/>
                  <a:pt x="491" y="192"/>
                  <a:pt x="493" y="187"/>
                </a:cubicBezTo>
                <a:cubicBezTo>
                  <a:pt x="495" y="182"/>
                  <a:pt x="497" y="178"/>
                  <a:pt x="498" y="177"/>
                </a:cubicBezTo>
                <a:cubicBezTo>
                  <a:pt x="498" y="177"/>
                  <a:pt x="513" y="182"/>
                  <a:pt x="531" y="188"/>
                </a:cubicBezTo>
                <a:cubicBezTo>
                  <a:pt x="536" y="190"/>
                  <a:pt x="540" y="191"/>
                  <a:pt x="543" y="192"/>
                </a:cubicBezTo>
                <a:cubicBezTo>
                  <a:pt x="567" y="200"/>
                  <a:pt x="565" y="201"/>
                  <a:pt x="561" y="211"/>
                </a:cubicBezTo>
                <a:close/>
                <a:moveTo>
                  <a:pt x="257" y="72"/>
                </a:moveTo>
                <a:cubicBezTo>
                  <a:pt x="277" y="77"/>
                  <a:pt x="288" y="80"/>
                  <a:pt x="289" y="80"/>
                </a:cubicBezTo>
                <a:cubicBezTo>
                  <a:pt x="290" y="80"/>
                  <a:pt x="296" y="81"/>
                  <a:pt x="302" y="83"/>
                </a:cubicBezTo>
                <a:cubicBezTo>
                  <a:pt x="309" y="85"/>
                  <a:pt x="314" y="86"/>
                  <a:pt x="315" y="86"/>
                </a:cubicBezTo>
                <a:cubicBezTo>
                  <a:pt x="315" y="85"/>
                  <a:pt x="319" y="86"/>
                  <a:pt x="325" y="88"/>
                </a:cubicBezTo>
                <a:cubicBezTo>
                  <a:pt x="339" y="93"/>
                  <a:pt x="348" y="95"/>
                  <a:pt x="350" y="95"/>
                </a:cubicBezTo>
                <a:cubicBezTo>
                  <a:pt x="351" y="95"/>
                  <a:pt x="354" y="95"/>
                  <a:pt x="357" y="96"/>
                </a:cubicBezTo>
                <a:cubicBezTo>
                  <a:pt x="359" y="96"/>
                  <a:pt x="368" y="98"/>
                  <a:pt x="378" y="100"/>
                </a:cubicBezTo>
                <a:cubicBezTo>
                  <a:pt x="387" y="103"/>
                  <a:pt x="395" y="105"/>
                  <a:pt x="396" y="105"/>
                </a:cubicBezTo>
                <a:cubicBezTo>
                  <a:pt x="405" y="108"/>
                  <a:pt x="437" y="118"/>
                  <a:pt x="443" y="119"/>
                </a:cubicBezTo>
                <a:cubicBezTo>
                  <a:pt x="471" y="124"/>
                  <a:pt x="518" y="137"/>
                  <a:pt x="544" y="145"/>
                </a:cubicBezTo>
                <a:cubicBezTo>
                  <a:pt x="565" y="151"/>
                  <a:pt x="585" y="157"/>
                  <a:pt x="593" y="158"/>
                </a:cubicBezTo>
                <a:cubicBezTo>
                  <a:pt x="594" y="158"/>
                  <a:pt x="595" y="158"/>
                  <a:pt x="595" y="158"/>
                </a:cubicBezTo>
                <a:cubicBezTo>
                  <a:pt x="597" y="159"/>
                  <a:pt x="598" y="160"/>
                  <a:pt x="596" y="161"/>
                </a:cubicBezTo>
                <a:cubicBezTo>
                  <a:pt x="595" y="162"/>
                  <a:pt x="594" y="163"/>
                  <a:pt x="593" y="163"/>
                </a:cubicBezTo>
                <a:cubicBezTo>
                  <a:pt x="592" y="162"/>
                  <a:pt x="588" y="164"/>
                  <a:pt x="583" y="166"/>
                </a:cubicBezTo>
                <a:cubicBezTo>
                  <a:pt x="574" y="171"/>
                  <a:pt x="571" y="175"/>
                  <a:pt x="572" y="183"/>
                </a:cubicBezTo>
                <a:cubicBezTo>
                  <a:pt x="572" y="185"/>
                  <a:pt x="572" y="187"/>
                  <a:pt x="571" y="187"/>
                </a:cubicBezTo>
                <a:cubicBezTo>
                  <a:pt x="571" y="188"/>
                  <a:pt x="559" y="184"/>
                  <a:pt x="545" y="180"/>
                </a:cubicBezTo>
                <a:cubicBezTo>
                  <a:pt x="515" y="170"/>
                  <a:pt x="491" y="163"/>
                  <a:pt x="482" y="163"/>
                </a:cubicBezTo>
                <a:cubicBezTo>
                  <a:pt x="479" y="162"/>
                  <a:pt x="473" y="161"/>
                  <a:pt x="469" y="160"/>
                </a:cubicBezTo>
                <a:cubicBezTo>
                  <a:pt x="465" y="158"/>
                  <a:pt x="454" y="156"/>
                  <a:pt x="446" y="155"/>
                </a:cubicBezTo>
                <a:cubicBezTo>
                  <a:pt x="432" y="152"/>
                  <a:pt x="398" y="143"/>
                  <a:pt x="347" y="127"/>
                </a:cubicBezTo>
                <a:cubicBezTo>
                  <a:pt x="337" y="124"/>
                  <a:pt x="326" y="121"/>
                  <a:pt x="323" y="121"/>
                </a:cubicBezTo>
                <a:cubicBezTo>
                  <a:pt x="320" y="120"/>
                  <a:pt x="306" y="116"/>
                  <a:pt x="292" y="112"/>
                </a:cubicBezTo>
                <a:cubicBezTo>
                  <a:pt x="277" y="107"/>
                  <a:pt x="257" y="102"/>
                  <a:pt x="246" y="99"/>
                </a:cubicBezTo>
                <a:cubicBezTo>
                  <a:pt x="235" y="97"/>
                  <a:pt x="224" y="95"/>
                  <a:pt x="221" y="94"/>
                </a:cubicBezTo>
                <a:cubicBezTo>
                  <a:pt x="214" y="92"/>
                  <a:pt x="195" y="84"/>
                  <a:pt x="195" y="84"/>
                </a:cubicBezTo>
                <a:cubicBezTo>
                  <a:pt x="196" y="82"/>
                  <a:pt x="216" y="62"/>
                  <a:pt x="217" y="62"/>
                </a:cubicBezTo>
                <a:cubicBezTo>
                  <a:pt x="230" y="65"/>
                  <a:pt x="244" y="69"/>
                  <a:pt x="257" y="72"/>
                </a:cubicBezTo>
                <a:close/>
                <a:moveTo>
                  <a:pt x="196" y="29"/>
                </a:moveTo>
                <a:cubicBezTo>
                  <a:pt x="203" y="17"/>
                  <a:pt x="210" y="12"/>
                  <a:pt x="216" y="14"/>
                </a:cubicBezTo>
                <a:cubicBezTo>
                  <a:pt x="217" y="14"/>
                  <a:pt x="218" y="14"/>
                  <a:pt x="218" y="15"/>
                </a:cubicBezTo>
                <a:cubicBezTo>
                  <a:pt x="224" y="18"/>
                  <a:pt x="225" y="21"/>
                  <a:pt x="222" y="25"/>
                </a:cubicBezTo>
                <a:cubicBezTo>
                  <a:pt x="221" y="27"/>
                  <a:pt x="219" y="31"/>
                  <a:pt x="217" y="34"/>
                </a:cubicBezTo>
                <a:cubicBezTo>
                  <a:pt x="212" y="46"/>
                  <a:pt x="209" y="49"/>
                  <a:pt x="205" y="48"/>
                </a:cubicBezTo>
                <a:cubicBezTo>
                  <a:pt x="203" y="47"/>
                  <a:pt x="199" y="46"/>
                  <a:pt x="196" y="46"/>
                </a:cubicBezTo>
                <a:cubicBezTo>
                  <a:pt x="189" y="45"/>
                  <a:pt x="189" y="41"/>
                  <a:pt x="196" y="29"/>
                </a:cubicBezTo>
                <a:close/>
                <a:moveTo>
                  <a:pt x="177" y="67"/>
                </a:moveTo>
                <a:cubicBezTo>
                  <a:pt x="182" y="53"/>
                  <a:pt x="182" y="53"/>
                  <a:pt x="182" y="53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4" y="56"/>
                  <a:pt x="197" y="57"/>
                  <a:pt x="199" y="58"/>
                </a:cubicBezTo>
                <a:cubicBezTo>
                  <a:pt x="201" y="58"/>
                  <a:pt x="202" y="59"/>
                  <a:pt x="202" y="59"/>
                </a:cubicBezTo>
                <a:cubicBezTo>
                  <a:pt x="203" y="60"/>
                  <a:pt x="186" y="78"/>
                  <a:pt x="182" y="80"/>
                </a:cubicBezTo>
                <a:cubicBezTo>
                  <a:pt x="180" y="81"/>
                  <a:pt x="177" y="82"/>
                  <a:pt x="175" y="81"/>
                </a:cubicBezTo>
                <a:cubicBezTo>
                  <a:pt x="173" y="80"/>
                  <a:pt x="173" y="79"/>
                  <a:pt x="177" y="67"/>
                </a:cubicBezTo>
                <a:close/>
                <a:moveTo>
                  <a:pt x="182" y="95"/>
                </a:moveTo>
                <a:cubicBezTo>
                  <a:pt x="185" y="92"/>
                  <a:pt x="186" y="92"/>
                  <a:pt x="199" y="97"/>
                </a:cubicBezTo>
                <a:cubicBezTo>
                  <a:pt x="207" y="100"/>
                  <a:pt x="224" y="105"/>
                  <a:pt x="238" y="108"/>
                </a:cubicBezTo>
                <a:cubicBezTo>
                  <a:pt x="252" y="111"/>
                  <a:pt x="265" y="114"/>
                  <a:pt x="267" y="115"/>
                </a:cubicBezTo>
                <a:cubicBezTo>
                  <a:pt x="269" y="116"/>
                  <a:pt x="276" y="118"/>
                  <a:pt x="284" y="121"/>
                </a:cubicBezTo>
                <a:cubicBezTo>
                  <a:pt x="292" y="124"/>
                  <a:pt x="300" y="126"/>
                  <a:pt x="303" y="126"/>
                </a:cubicBezTo>
                <a:cubicBezTo>
                  <a:pt x="305" y="126"/>
                  <a:pt x="307" y="126"/>
                  <a:pt x="307" y="127"/>
                </a:cubicBezTo>
                <a:cubicBezTo>
                  <a:pt x="307" y="127"/>
                  <a:pt x="313" y="130"/>
                  <a:pt x="320" y="131"/>
                </a:cubicBezTo>
                <a:cubicBezTo>
                  <a:pt x="327" y="133"/>
                  <a:pt x="343" y="138"/>
                  <a:pt x="355" y="142"/>
                </a:cubicBezTo>
                <a:cubicBezTo>
                  <a:pt x="367" y="146"/>
                  <a:pt x="377" y="149"/>
                  <a:pt x="378" y="149"/>
                </a:cubicBezTo>
                <a:cubicBezTo>
                  <a:pt x="379" y="149"/>
                  <a:pt x="390" y="152"/>
                  <a:pt x="403" y="156"/>
                </a:cubicBezTo>
                <a:cubicBezTo>
                  <a:pt x="416" y="160"/>
                  <a:pt x="429" y="164"/>
                  <a:pt x="433" y="164"/>
                </a:cubicBezTo>
                <a:cubicBezTo>
                  <a:pt x="437" y="164"/>
                  <a:pt x="439" y="164"/>
                  <a:pt x="441" y="164"/>
                </a:cubicBezTo>
                <a:cubicBezTo>
                  <a:pt x="445" y="165"/>
                  <a:pt x="443" y="167"/>
                  <a:pt x="435" y="171"/>
                </a:cubicBezTo>
                <a:cubicBezTo>
                  <a:pt x="416" y="181"/>
                  <a:pt x="409" y="189"/>
                  <a:pt x="412" y="196"/>
                </a:cubicBezTo>
                <a:cubicBezTo>
                  <a:pt x="413" y="198"/>
                  <a:pt x="412" y="199"/>
                  <a:pt x="409" y="197"/>
                </a:cubicBezTo>
                <a:cubicBezTo>
                  <a:pt x="406" y="197"/>
                  <a:pt x="403" y="196"/>
                  <a:pt x="401" y="196"/>
                </a:cubicBezTo>
                <a:cubicBezTo>
                  <a:pt x="397" y="195"/>
                  <a:pt x="355" y="182"/>
                  <a:pt x="316" y="170"/>
                </a:cubicBezTo>
                <a:cubicBezTo>
                  <a:pt x="281" y="159"/>
                  <a:pt x="270" y="156"/>
                  <a:pt x="267" y="157"/>
                </a:cubicBezTo>
                <a:cubicBezTo>
                  <a:pt x="266" y="157"/>
                  <a:pt x="256" y="154"/>
                  <a:pt x="244" y="150"/>
                </a:cubicBezTo>
                <a:cubicBezTo>
                  <a:pt x="233" y="147"/>
                  <a:pt x="216" y="141"/>
                  <a:pt x="207" y="139"/>
                </a:cubicBezTo>
                <a:cubicBezTo>
                  <a:pt x="166" y="127"/>
                  <a:pt x="151" y="122"/>
                  <a:pt x="158" y="120"/>
                </a:cubicBezTo>
                <a:cubicBezTo>
                  <a:pt x="159" y="120"/>
                  <a:pt x="161" y="116"/>
                  <a:pt x="163" y="112"/>
                </a:cubicBezTo>
                <a:cubicBezTo>
                  <a:pt x="165" y="106"/>
                  <a:pt x="167" y="104"/>
                  <a:pt x="172" y="102"/>
                </a:cubicBezTo>
                <a:cubicBezTo>
                  <a:pt x="175" y="100"/>
                  <a:pt x="179" y="97"/>
                  <a:pt x="182" y="95"/>
                </a:cubicBezTo>
                <a:close/>
                <a:moveTo>
                  <a:pt x="81" y="44"/>
                </a:moveTo>
                <a:cubicBezTo>
                  <a:pt x="82" y="43"/>
                  <a:pt x="84" y="39"/>
                  <a:pt x="85" y="34"/>
                </a:cubicBezTo>
                <a:cubicBezTo>
                  <a:pt x="88" y="26"/>
                  <a:pt x="88" y="26"/>
                  <a:pt x="88" y="26"/>
                </a:cubicBezTo>
                <a:cubicBezTo>
                  <a:pt x="117" y="35"/>
                  <a:pt x="137" y="42"/>
                  <a:pt x="168" y="47"/>
                </a:cubicBezTo>
                <a:cubicBezTo>
                  <a:pt x="169" y="47"/>
                  <a:pt x="169" y="47"/>
                  <a:pt x="169" y="47"/>
                </a:cubicBezTo>
                <a:cubicBezTo>
                  <a:pt x="173" y="49"/>
                  <a:pt x="167" y="58"/>
                  <a:pt x="166" y="61"/>
                </a:cubicBezTo>
                <a:cubicBezTo>
                  <a:pt x="163" y="68"/>
                  <a:pt x="160" y="75"/>
                  <a:pt x="159" y="75"/>
                </a:cubicBezTo>
                <a:cubicBezTo>
                  <a:pt x="157" y="76"/>
                  <a:pt x="135" y="69"/>
                  <a:pt x="129" y="65"/>
                </a:cubicBezTo>
                <a:cubicBezTo>
                  <a:pt x="126" y="63"/>
                  <a:pt x="117" y="60"/>
                  <a:pt x="109" y="58"/>
                </a:cubicBezTo>
                <a:cubicBezTo>
                  <a:pt x="93" y="53"/>
                  <a:pt x="79" y="46"/>
                  <a:pt x="81" y="44"/>
                </a:cubicBezTo>
                <a:close/>
                <a:moveTo>
                  <a:pt x="97" y="64"/>
                </a:moveTo>
                <a:cubicBezTo>
                  <a:pt x="108" y="68"/>
                  <a:pt x="124" y="74"/>
                  <a:pt x="133" y="78"/>
                </a:cubicBezTo>
                <a:cubicBezTo>
                  <a:pt x="142" y="81"/>
                  <a:pt x="148" y="81"/>
                  <a:pt x="155" y="86"/>
                </a:cubicBezTo>
                <a:cubicBezTo>
                  <a:pt x="156" y="86"/>
                  <a:pt x="155" y="89"/>
                  <a:pt x="154" y="93"/>
                </a:cubicBezTo>
                <a:cubicBezTo>
                  <a:pt x="152" y="98"/>
                  <a:pt x="149" y="100"/>
                  <a:pt x="138" y="105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05" y="105"/>
                  <a:pt x="95" y="101"/>
                  <a:pt x="89" y="100"/>
                </a:cubicBezTo>
                <a:cubicBezTo>
                  <a:pt x="83" y="98"/>
                  <a:pt x="76" y="96"/>
                  <a:pt x="73" y="96"/>
                </a:cubicBezTo>
                <a:cubicBezTo>
                  <a:pt x="65" y="94"/>
                  <a:pt x="65" y="93"/>
                  <a:pt x="72" y="73"/>
                </a:cubicBezTo>
                <a:cubicBezTo>
                  <a:pt x="78" y="57"/>
                  <a:pt x="78" y="57"/>
                  <a:pt x="78" y="57"/>
                </a:cubicBezTo>
                <a:lnTo>
                  <a:pt x="97" y="64"/>
                </a:lnTo>
                <a:close/>
                <a:moveTo>
                  <a:pt x="63" y="29"/>
                </a:moveTo>
                <a:cubicBezTo>
                  <a:pt x="66" y="21"/>
                  <a:pt x="67" y="20"/>
                  <a:pt x="70" y="20"/>
                </a:cubicBezTo>
                <a:cubicBezTo>
                  <a:pt x="71" y="20"/>
                  <a:pt x="72" y="20"/>
                  <a:pt x="72" y="21"/>
                </a:cubicBezTo>
                <a:cubicBezTo>
                  <a:pt x="76" y="22"/>
                  <a:pt x="77" y="27"/>
                  <a:pt x="74" y="35"/>
                </a:cubicBezTo>
                <a:cubicBezTo>
                  <a:pt x="71" y="43"/>
                  <a:pt x="71" y="43"/>
                  <a:pt x="71" y="43"/>
                </a:cubicBezTo>
                <a:cubicBezTo>
                  <a:pt x="65" y="41"/>
                  <a:pt x="65" y="41"/>
                  <a:pt x="65" y="41"/>
                </a:cubicBezTo>
                <a:cubicBezTo>
                  <a:pt x="60" y="39"/>
                  <a:pt x="60" y="39"/>
                  <a:pt x="60" y="39"/>
                </a:cubicBezTo>
                <a:lnTo>
                  <a:pt x="63" y="29"/>
                </a:lnTo>
                <a:close/>
                <a:moveTo>
                  <a:pt x="48" y="79"/>
                </a:moveTo>
                <a:cubicBezTo>
                  <a:pt x="49" y="77"/>
                  <a:pt x="51" y="69"/>
                  <a:pt x="53" y="62"/>
                </a:cubicBezTo>
                <a:cubicBezTo>
                  <a:pt x="57" y="50"/>
                  <a:pt x="57" y="50"/>
                  <a:pt x="57" y="50"/>
                </a:cubicBezTo>
                <a:cubicBezTo>
                  <a:pt x="62" y="51"/>
                  <a:pt x="62" y="51"/>
                  <a:pt x="62" y="51"/>
                </a:cubicBezTo>
                <a:cubicBezTo>
                  <a:pt x="63" y="51"/>
                  <a:pt x="63" y="52"/>
                  <a:pt x="64" y="52"/>
                </a:cubicBezTo>
                <a:cubicBezTo>
                  <a:pt x="64" y="52"/>
                  <a:pt x="64" y="52"/>
                  <a:pt x="65" y="52"/>
                </a:cubicBezTo>
                <a:cubicBezTo>
                  <a:pt x="67" y="53"/>
                  <a:pt x="67" y="54"/>
                  <a:pt x="66" y="56"/>
                </a:cubicBezTo>
                <a:cubicBezTo>
                  <a:pt x="65" y="58"/>
                  <a:pt x="63" y="67"/>
                  <a:pt x="60" y="75"/>
                </a:cubicBezTo>
                <a:cubicBezTo>
                  <a:pt x="56" y="91"/>
                  <a:pt x="56" y="91"/>
                  <a:pt x="56" y="91"/>
                </a:cubicBezTo>
                <a:cubicBezTo>
                  <a:pt x="51" y="89"/>
                  <a:pt x="51" y="89"/>
                  <a:pt x="51" y="89"/>
                </a:cubicBezTo>
                <a:cubicBezTo>
                  <a:pt x="48" y="88"/>
                  <a:pt x="46" y="86"/>
                  <a:pt x="47" y="85"/>
                </a:cubicBezTo>
                <a:cubicBezTo>
                  <a:pt x="47" y="84"/>
                  <a:pt x="47" y="81"/>
                  <a:pt x="48" y="79"/>
                </a:cubicBezTo>
                <a:close/>
                <a:moveTo>
                  <a:pt x="35" y="126"/>
                </a:moveTo>
                <a:cubicBezTo>
                  <a:pt x="38" y="117"/>
                  <a:pt x="40" y="107"/>
                  <a:pt x="41" y="104"/>
                </a:cubicBezTo>
                <a:cubicBezTo>
                  <a:pt x="41" y="100"/>
                  <a:pt x="42" y="99"/>
                  <a:pt x="47" y="100"/>
                </a:cubicBezTo>
                <a:cubicBezTo>
                  <a:pt x="47" y="100"/>
                  <a:pt x="48" y="101"/>
                  <a:pt x="49" y="101"/>
                </a:cubicBezTo>
                <a:cubicBezTo>
                  <a:pt x="51" y="101"/>
                  <a:pt x="52" y="102"/>
                  <a:pt x="52" y="103"/>
                </a:cubicBezTo>
                <a:cubicBezTo>
                  <a:pt x="50" y="111"/>
                  <a:pt x="47" y="120"/>
                  <a:pt x="44" y="131"/>
                </a:cubicBezTo>
                <a:cubicBezTo>
                  <a:pt x="41" y="143"/>
                  <a:pt x="40" y="144"/>
                  <a:pt x="36" y="143"/>
                </a:cubicBezTo>
                <a:cubicBezTo>
                  <a:pt x="34" y="143"/>
                  <a:pt x="32" y="143"/>
                  <a:pt x="32" y="143"/>
                </a:cubicBezTo>
                <a:cubicBezTo>
                  <a:pt x="31" y="143"/>
                  <a:pt x="33" y="135"/>
                  <a:pt x="35" y="126"/>
                </a:cubicBezTo>
                <a:close/>
                <a:moveTo>
                  <a:pt x="19" y="187"/>
                </a:moveTo>
                <a:cubicBezTo>
                  <a:pt x="21" y="181"/>
                  <a:pt x="23" y="172"/>
                  <a:pt x="24" y="166"/>
                </a:cubicBezTo>
                <a:cubicBezTo>
                  <a:pt x="27" y="157"/>
                  <a:pt x="28" y="154"/>
                  <a:pt x="32" y="155"/>
                </a:cubicBezTo>
                <a:cubicBezTo>
                  <a:pt x="32" y="155"/>
                  <a:pt x="33" y="155"/>
                  <a:pt x="34" y="156"/>
                </a:cubicBezTo>
                <a:cubicBezTo>
                  <a:pt x="36" y="158"/>
                  <a:pt x="36" y="161"/>
                  <a:pt x="32" y="176"/>
                </a:cubicBezTo>
                <a:cubicBezTo>
                  <a:pt x="30" y="186"/>
                  <a:pt x="27" y="195"/>
                  <a:pt x="26" y="196"/>
                </a:cubicBezTo>
                <a:cubicBezTo>
                  <a:pt x="25" y="198"/>
                  <a:pt x="23" y="198"/>
                  <a:pt x="20" y="198"/>
                </a:cubicBezTo>
                <a:cubicBezTo>
                  <a:pt x="17" y="196"/>
                  <a:pt x="17" y="195"/>
                  <a:pt x="19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44"/>
          <p:cNvSpPr/>
          <p:nvPr/>
        </p:nvSpPr>
        <p:spPr bwMode="auto">
          <a:xfrm>
            <a:off x="3855078" y="5609926"/>
            <a:ext cx="301625" cy="301625"/>
          </a:xfrm>
          <a:custGeom>
            <a:gdLst>
              <a:gd fmla="*/ 47 w 194" name="T0"/>
              <a:gd fmla="*/ 180 h 194" name="T1"/>
              <a:gd fmla="*/ 126 w 194" name="T2"/>
              <a:gd fmla="*/ 183 h 194" name="T3"/>
              <a:gd fmla="*/ 150 w 194" name="T4"/>
              <a:gd fmla="*/ 171 h 194" name="T5"/>
              <a:gd fmla="*/ 179 w 194" name="T6"/>
              <a:gd fmla="*/ 151 h 194" name="T7"/>
              <a:gd fmla="*/ 179 w 194" name="T8"/>
              <a:gd fmla="*/ 133 h 194" name="T9"/>
              <a:gd fmla="*/ 61 w 194" name="T10"/>
              <a:gd fmla="*/ 152 h 194" name="T11"/>
              <a:gd fmla="*/ 40 w 194" name="T12"/>
              <a:gd fmla="*/ 92 h 194" name="T13"/>
              <a:gd fmla="*/ 105 w 194" name="T14"/>
              <a:gd fmla="*/ 22 h 194" name="T15"/>
              <a:gd fmla="*/ 116 w 194" name="T16"/>
              <a:gd fmla="*/ 36 h 194" name="T17"/>
              <a:gd fmla="*/ 135 w 194" name="T18"/>
              <a:gd fmla="*/ 45 h 194" name="T19"/>
              <a:gd fmla="*/ 155 w 194" name="T20"/>
              <a:gd fmla="*/ 27 h 194" name="T21"/>
              <a:gd fmla="*/ 115 w 194" name="T22"/>
              <a:gd fmla="*/ 0 h 194" name="T23"/>
              <a:gd fmla="*/ 14 w 194" name="T24"/>
              <a:gd fmla="*/ 90 h 194" name="T25"/>
              <a:gd fmla="*/ 47 w 194" name="T26"/>
              <a:gd fmla="*/ 180 h 194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194" w="194">
                <a:moveTo>
                  <a:pt x="47" y="180"/>
                </a:moveTo>
                <a:cubicBezTo>
                  <a:pt x="73" y="193"/>
                  <a:pt x="116" y="194"/>
                  <a:pt x="126" y="183"/>
                </a:cubicBezTo>
                <a:cubicBezTo>
                  <a:pt x="129" y="179"/>
                  <a:pt x="140" y="173"/>
                  <a:pt x="150" y="171"/>
                </a:cubicBezTo>
                <a:cubicBezTo>
                  <a:pt x="160" y="169"/>
                  <a:pt x="173" y="160"/>
                  <a:pt x="179" y="151"/>
                </a:cubicBezTo>
                <a:cubicBezTo>
                  <a:pt x="194" y="131"/>
                  <a:pt x="194" y="116"/>
                  <a:pt x="179" y="133"/>
                </a:cubicBezTo>
                <a:cubicBezTo>
                  <a:pt x="154" y="163"/>
                  <a:pt x="96" y="171"/>
                  <a:pt x="61" y="152"/>
                </a:cubicBezTo>
                <a:cubicBezTo>
                  <a:pt x="37" y="138"/>
                  <a:pt x="31" y="121"/>
                  <a:pt x="40" y="92"/>
                </a:cubicBezTo>
                <a:cubicBezTo>
                  <a:pt x="48" y="67"/>
                  <a:pt x="90" y="22"/>
                  <a:pt x="105" y="22"/>
                </a:cubicBezTo>
                <a:cubicBezTo>
                  <a:pt x="117" y="22"/>
                  <a:pt x="125" y="31"/>
                  <a:pt x="116" y="36"/>
                </a:cubicBezTo>
                <a:cubicBezTo>
                  <a:pt x="105" y="43"/>
                  <a:pt x="117" y="49"/>
                  <a:pt x="135" y="45"/>
                </a:cubicBezTo>
                <a:cubicBezTo>
                  <a:pt x="150" y="42"/>
                  <a:pt x="155" y="38"/>
                  <a:pt x="155" y="27"/>
                </a:cubicBezTo>
                <a:cubicBezTo>
                  <a:pt x="156" y="10"/>
                  <a:pt x="142" y="0"/>
                  <a:pt x="115" y="0"/>
                </a:cubicBezTo>
                <a:cubicBezTo>
                  <a:pt x="78" y="0"/>
                  <a:pt x="30" y="43"/>
                  <a:pt x="14" y="90"/>
                </a:cubicBezTo>
                <a:cubicBezTo>
                  <a:pt x="0" y="132"/>
                  <a:pt x="12" y="163"/>
                  <a:pt x="47" y="1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45"/>
          <p:cNvSpPr/>
          <p:nvPr/>
        </p:nvSpPr>
        <p:spPr bwMode="auto">
          <a:xfrm>
            <a:off x="3323265" y="5454351"/>
            <a:ext cx="419100" cy="387350"/>
          </a:xfrm>
          <a:custGeom>
            <a:gdLst>
              <a:gd fmla="*/ 13 w 269" name="T0"/>
              <a:gd fmla="*/ 225 h 249" name="T1"/>
              <a:gd fmla="*/ 39 w 269" name="T2"/>
              <a:gd fmla="*/ 191 h 249" name="T3"/>
              <a:gd fmla="*/ 58 w 269" name="T4"/>
              <a:gd fmla="*/ 150 h 249" name="T5"/>
              <a:gd fmla="*/ 62 w 269" name="T6"/>
              <a:gd fmla="*/ 138 h 249" name="T7"/>
              <a:gd fmla="*/ 103 w 269" name="T8"/>
              <a:gd fmla="*/ 103 h 249" name="T9"/>
              <a:gd fmla="*/ 114 w 269" name="T10"/>
              <a:gd fmla="*/ 145 h 249" name="T11"/>
              <a:gd fmla="*/ 111 w 269" name="T12"/>
              <a:gd fmla="*/ 189 h 249" name="T13"/>
              <a:gd fmla="*/ 106 w 269" name="T14"/>
              <a:gd fmla="*/ 206 h 249" name="T15"/>
              <a:gd fmla="*/ 121 w 269" name="T16"/>
              <a:gd fmla="*/ 220 h 249" name="T17"/>
              <a:gd fmla="*/ 180 w 269" name="T18"/>
              <a:gd fmla="*/ 178 h 249" name="T19"/>
              <a:gd fmla="*/ 231 w 269" name="T20"/>
              <a:gd fmla="*/ 144 h 249" name="T21"/>
              <a:gd fmla="*/ 233 w 269" name="T22"/>
              <a:gd fmla="*/ 215 h 249" name="T23"/>
              <a:gd fmla="*/ 234 w 269" name="T24"/>
              <a:gd fmla="*/ 244 h 249" name="T25"/>
              <a:gd fmla="*/ 254 w 269" name="T26"/>
              <a:gd fmla="*/ 237 h 249" name="T27"/>
              <a:gd fmla="*/ 263 w 269" name="T28"/>
              <a:gd fmla="*/ 218 h 249" name="T29"/>
              <a:gd fmla="*/ 261 w 269" name="T30"/>
              <a:gd fmla="*/ 143 h 249" name="T31"/>
              <a:gd fmla="*/ 252 w 269" name="T32"/>
              <a:gd fmla="*/ 124 h 249" name="T33"/>
              <a:gd fmla="*/ 227 w 269" name="T34"/>
              <a:gd fmla="*/ 114 h 249" name="T35"/>
              <a:gd fmla="*/ 192 w 269" name="T36"/>
              <a:gd fmla="*/ 136 h 249" name="T37"/>
              <a:gd fmla="*/ 175 w 269" name="T38"/>
              <a:gd fmla="*/ 149 h 249" name="T39"/>
              <a:gd fmla="*/ 165 w 269" name="T40"/>
              <a:gd fmla="*/ 155 h 249" name="T41"/>
              <a:gd fmla="*/ 145 w 269" name="T42"/>
              <a:gd fmla="*/ 136 h 249" name="T43"/>
              <a:gd fmla="*/ 61 w 269" name="T44"/>
              <a:gd fmla="*/ 96 h 249" name="T45"/>
              <a:gd fmla="*/ 36 w 269" name="T46"/>
              <a:gd fmla="*/ 113 h 249" name="T47"/>
              <a:gd fmla="*/ 33 w 269" name="T48"/>
              <a:gd fmla="*/ 82 h 249" name="T49"/>
              <a:gd fmla="*/ 30 w 269" name="T50"/>
              <a:gd fmla="*/ 54 h 249" name="T51"/>
              <a:gd fmla="*/ 16 w 269" name="T52"/>
              <a:gd fmla="*/ 3 h 249" name="T53"/>
              <a:gd fmla="*/ 11 w 269" name="T54"/>
              <a:gd fmla="*/ 5 h 249" name="T55"/>
              <a:gd fmla="*/ 2 w 269" name="T56"/>
              <a:gd fmla="*/ 92 h 249" name="T57"/>
              <a:gd fmla="*/ 13 w 269" name="T58"/>
              <a:gd fmla="*/ 225 h 249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249" w="269">
                <a:moveTo>
                  <a:pt x="13" y="225"/>
                </a:moveTo>
                <a:cubicBezTo>
                  <a:pt x="23" y="226"/>
                  <a:pt x="28" y="220"/>
                  <a:pt x="39" y="191"/>
                </a:cubicBezTo>
                <a:cubicBezTo>
                  <a:pt x="47" y="171"/>
                  <a:pt x="55" y="153"/>
                  <a:pt x="58" y="150"/>
                </a:cubicBezTo>
                <a:cubicBezTo>
                  <a:pt x="60" y="147"/>
                  <a:pt x="62" y="141"/>
                  <a:pt x="62" y="138"/>
                </a:cubicBezTo>
                <a:cubicBezTo>
                  <a:pt x="62" y="126"/>
                  <a:pt x="92" y="101"/>
                  <a:pt x="103" y="103"/>
                </a:cubicBezTo>
                <a:cubicBezTo>
                  <a:pt x="111" y="104"/>
                  <a:pt x="113" y="112"/>
                  <a:pt x="114" y="145"/>
                </a:cubicBezTo>
                <a:cubicBezTo>
                  <a:pt x="115" y="168"/>
                  <a:pt x="114" y="188"/>
                  <a:pt x="111" y="189"/>
                </a:cubicBezTo>
                <a:cubicBezTo>
                  <a:pt x="108" y="191"/>
                  <a:pt x="106" y="199"/>
                  <a:pt x="106" y="206"/>
                </a:cubicBezTo>
                <a:cubicBezTo>
                  <a:pt x="106" y="217"/>
                  <a:pt x="109" y="220"/>
                  <a:pt x="121" y="220"/>
                </a:cubicBezTo>
                <a:cubicBezTo>
                  <a:pt x="132" y="220"/>
                  <a:pt x="149" y="207"/>
                  <a:pt x="180" y="178"/>
                </a:cubicBezTo>
                <a:cubicBezTo>
                  <a:pt x="216" y="143"/>
                  <a:pt x="225" y="137"/>
                  <a:pt x="231" y="144"/>
                </a:cubicBezTo>
                <a:cubicBezTo>
                  <a:pt x="240" y="154"/>
                  <a:pt x="242" y="206"/>
                  <a:pt x="233" y="215"/>
                </a:cubicBezTo>
                <a:cubicBezTo>
                  <a:pt x="224" y="224"/>
                  <a:pt x="225" y="240"/>
                  <a:pt x="234" y="244"/>
                </a:cubicBezTo>
                <a:cubicBezTo>
                  <a:pt x="248" y="249"/>
                  <a:pt x="251" y="247"/>
                  <a:pt x="254" y="237"/>
                </a:cubicBezTo>
                <a:cubicBezTo>
                  <a:pt x="256" y="232"/>
                  <a:pt x="260" y="223"/>
                  <a:pt x="263" y="218"/>
                </a:cubicBezTo>
                <a:cubicBezTo>
                  <a:pt x="269" y="205"/>
                  <a:pt x="268" y="147"/>
                  <a:pt x="261" y="143"/>
                </a:cubicBezTo>
                <a:cubicBezTo>
                  <a:pt x="258" y="142"/>
                  <a:pt x="254" y="133"/>
                  <a:pt x="252" y="124"/>
                </a:cubicBezTo>
                <a:cubicBezTo>
                  <a:pt x="248" y="108"/>
                  <a:pt x="248" y="107"/>
                  <a:pt x="227" y="114"/>
                </a:cubicBezTo>
                <a:cubicBezTo>
                  <a:pt x="215" y="117"/>
                  <a:pt x="199" y="127"/>
                  <a:pt x="192" y="136"/>
                </a:cubicBezTo>
                <a:cubicBezTo>
                  <a:pt x="184" y="144"/>
                  <a:pt x="177" y="150"/>
                  <a:pt x="175" y="149"/>
                </a:cubicBezTo>
                <a:cubicBezTo>
                  <a:pt x="174" y="147"/>
                  <a:pt x="169" y="150"/>
                  <a:pt x="165" y="155"/>
                </a:cubicBezTo>
                <a:cubicBezTo>
                  <a:pt x="153" y="169"/>
                  <a:pt x="149" y="165"/>
                  <a:pt x="145" y="136"/>
                </a:cubicBezTo>
                <a:cubicBezTo>
                  <a:pt x="138" y="79"/>
                  <a:pt x="102" y="62"/>
                  <a:pt x="61" y="96"/>
                </a:cubicBezTo>
                <a:cubicBezTo>
                  <a:pt x="50" y="105"/>
                  <a:pt x="39" y="113"/>
                  <a:pt x="36" y="113"/>
                </a:cubicBezTo>
                <a:cubicBezTo>
                  <a:pt x="34" y="113"/>
                  <a:pt x="33" y="99"/>
                  <a:pt x="33" y="82"/>
                </a:cubicBezTo>
                <a:cubicBezTo>
                  <a:pt x="34" y="66"/>
                  <a:pt x="32" y="53"/>
                  <a:pt x="30" y="54"/>
                </a:cubicBezTo>
                <a:cubicBezTo>
                  <a:pt x="25" y="57"/>
                  <a:pt x="14" y="14"/>
                  <a:pt x="16" y="3"/>
                </a:cubicBezTo>
                <a:cubicBezTo>
                  <a:pt x="17" y="0"/>
                  <a:pt x="15" y="1"/>
                  <a:pt x="11" y="5"/>
                </a:cubicBezTo>
                <a:cubicBezTo>
                  <a:pt x="6" y="9"/>
                  <a:pt x="3" y="40"/>
                  <a:pt x="2" y="92"/>
                </a:cubicBezTo>
                <a:cubicBezTo>
                  <a:pt x="0" y="227"/>
                  <a:pt x="0" y="223"/>
                  <a:pt x="13" y="2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46"/>
          <p:cNvSpPr/>
          <p:nvPr/>
        </p:nvSpPr>
        <p:spPr bwMode="auto">
          <a:xfrm>
            <a:off x="2470778" y="5211464"/>
            <a:ext cx="388938" cy="552450"/>
          </a:xfrm>
          <a:custGeom>
            <a:gdLst>
              <a:gd fmla="*/ 95 w 249" name="T0"/>
              <a:gd fmla="*/ 352 h 355" name="T1"/>
              <a:gd fmla="*/ 206 w 249" name="T2"/>
              <a:gd fmla="*/ 343 h 355" name="T3"/>
              <a:gd fmla="*/ 158 w 249" name="T4"/>
              <a:gd fmla="*/ 328 h 355" name="T5"/>
              <a:gd fmla="*/ 88 w 249" name="T6"/>
              <a:gd fmla="*/ 321 h 355" name="T7"/>
              <a:gd fmla="*/ 55 w 249" name="T8"/>
              <a:gd fmla="*/ 314 h 355" name="T9"/>
              <a:gd fmla="*/ 56 w 249" name="T10"/>
              <a:gd fmla="*/ 272 h 355" name="T11"/>
              <a:gd fmla="*/ 57 w 249" name="T12"/>
              <a:gd fmla="*/ 212 h 355" name="T13"/>
              <a:gd fmla="*/ 75 w 249" name="T14"/>
              <a:gd fmla="*/ 193 h 355" name="T15"/>
              <a:gd fmla="*/ 118 w 249" name="T16"/>
              <a:gd fmla="*/ 187 h 355" name="T17"/>
              <a:gd fmla="*/ 143 w 249" name="T18"/>
              <a:gd fmla="*/ 187 h 355" name="T19"/>
              <a:gd fmla="*/ 174 w 249" name="T20"/>
              <a:gd fmla="*/ 176 h 355" name="T21"/>
              <a:gd fmla="*/ 105 w 249" name="T22"/>
              <a:gd fmla="*/ 159 h 355" name="T23"/>
              <a:gd fmla="*/ 67 w 249" name="T24"/>
              <a:gd fmla="*/ 157 h 355" name="T25"/>
              <a:gd fmla="*/ 68 w 249" name="T26"/>
              <a:gd fmla="*/ 97 h 355" name="T27"/>
              <a:gd fmla="*/ 72 w 249" name="T28"/>
              <a:gd fmla="*/ 39 h 355" name="T29"/>
              <a:gd fmla="*/ 138 w 249" name="T30"/>
              <a:gd fmla="*/ 40 h 355" name="T31"/>
              <a:gd fmla="*/ 212 w 249" name="T32"/>
              <a:gd fmla="*/ 51 h 355" name="T33"/>
              <a:gd fmla="*/ 232 w 249" name="T34"/>
              <a:gd fmla="*/ 46 h 355" name="T35"/>
              <a:gd fmla="*/ 176 w 249" name="T36"/>
              <a:gd fmla="*/ 16 h 355" name="T37"/>
              <a:gd fmla="*/ 113 w 249" name="T38"/>
              <a:gd fmla="*/ 11 h 355" name="T39"/>
              <a:gd fmla="*/ 80 w 249" name="T40"/>
              <a:gd fmla="*/ 5 h 355" name="T41"/>
              <a:gd fmla="*/ 38 w 249" name="T42"/>
              <a:gd fmla="*/ 78 h 355" name="T43"/>
              <a:gd fmla="*/ 33 w 249" name="T44"/>
              <a:gd fmla="*/ 154 h 355" name="T45"/>
              <a:gd fmla="*/ 28 w 249" name="T46"/>
              <a:gd fmla="*/ 213 h 355" name="T47"/>
              <a:gd fmla="*/ 6 w 249" name="T48"/>
              <a:gd fmla="*/ 321 h 355" name="T49"/>
              <a:gd fmla="*/ 2 w 249" name="T50"/>
              <a:gd fmla="*/ 332 h 355" name="T51"/>
              <a:gd fmla="*/ 95 w 249" name="T52"/>
              <a:gd fmla="*/ 352 h 355" name="T5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b="b" l="0" r="r" t="0"/>
            <a:pathLst>
              <a:path h="355" w="249">
                <a:moveTo>
                  <a:pt x="95" y="352"/>
                </a:moveTo>
                <a:cubicBezTo>
                  <a:pt x="139" y="355"/>
                  <a:pt x="199" y="350"/>
                  <a:pt x="206" y="343"/>
                </a:cubicBezTo>
                <a:cubicBezTo>
                  <a:pt x="215" y="335"/>
                  <a:pt x="195" y="329"/>
                  <a:pt x="158" y="328"/>
                </a:cubicBezTo>
                <a:cubicBezTo>
                  <a:pt x="137" y="328"/>
                  <a:pt x="106" y="325"/>
                  <a:pt x="88" y="321"/>
                </a:cubicBezTo>
                <a:cubicBezTo>
                  <a:pt x="55" y="314"/>
                  <a:pt x="55" y="314"/>
                  <a:pt x="55" y="314"/>
                </a:cubicBezTo>
                <a:cubicBezTo>
                  <a:pt x="56" y="272"/>
                  <a:pt x="56" y="272"/>
                  <a:pt x="56" y="272"/>
                </a:cubicBezTo>
                <a:cubicBezTo>
                  <a:pt x="57" y="249"/>
                  <a:pt x="57" y="222"/>
                  <a:pt x="57" y="212"/>
                </a:cubicBezTo>
                <a:cubicBezTo>
                  <a:pt x="57" y="195"/>
                  <a:pt x="58" y="193"/>
                  <a:pt x="75" y="193"/>
                </a:cubicBezTo>
                <a:cubicBezTo>
                  <a:pt x="85" y="193"/>
                  <a:pt x="104" y="190"/>
                  <a:pt x="118" y="187"/>
                </a:cubicBezTo>
                <a:cubicBezTo>
                  <a:pt x="131" y="184"/>
                  <a:pt x="142" y="184"/>
                  <a:pt x="143" y="187"/>
                </a:cubicBezTo>
                <a:cubicBezTo>
                  <a:pt x="147" y="196"/>
                  <a:pt x="175" y="186"/>
                  <a:pt x="174" y="176"/>
                </a:cubicBezTo>
                <a:cubicBezTo>
                  <a:pt x="174" y="164"/>
                  <a:pt x="158" y="160"/>
                  <a:pt x="105" y="159"/>
                </a:cubicBezTo>
                <a:cubicBezTo>
                  <a:pt x="86" y="159"/>
                  <a:pt x="68" y="158"/>
                  <a:pt x="67" y="157"/>
                </a:cubicBezTo>
                <a:cubicBezTo>
                  <a:pt x="66" y="156"/>
                  <a:pt x="66" y="129"/>
                  <a:pt x="68" y="97"/>
                </a:cubicBezTo>
                <a:cubicBezTo>
                  <a:pt x="72" y="39"/>
                  <a:pt x="72" y="39"/>
                  <a:pt x="72" y="39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91" y="41"/>
                  <a:pt x="205" y="43"/>
                  <a:pt x="212" y="51"/>
                </a:cubicBezTo>
                <a:cubicBezTo>
                  <a:pt x="219" y="59"/>
                  <a:pt x="221" y="59"/>
                  <a:pt x="232" y="46"/>
                </a:cubicBezTo>
                <a:cubicBezTo>
                  <a:pt x="249" y="26"/>
                  <a:pt x="237" y="19"/>
                  <a:pt x="176" y="16"/>
                </a:cubicBezTo>
                <a:cubicBezTo>
                  <a:pt x="148" y="14"/>
                  <a:pt x="119" y="12"/>
                  <a:pt x="113" y="11"/>
                </a:cubicBezTo>
                <a:cubicBezTo>
                  <a:pt x="107" y="10"/>
                  <a:pt x="92" y="7"/>
                  <a:pt x="80" y="5"/>
                </a:cubicBezTo>
                <a:cubicBezTo>
                  <a:pt x="47" y="0"/>
                  <a:pt x="40" y="11"/>
                  <a:pt x="38" y="78"/>
                </a:cubicBezTo>
                <a:cubicBezTo>
                  <a:pt x="37" y="109"/>
                  <a:pt x="35" y="143"/>
                  <a:pt x="33" y="154"/>
                </a:cubicBezTo>
                <a:cubicBezTo>
                  <a:pt x="32" y="165"/>
                  <a:pt x="30" y="192"/>
                  <a:pt x="28" y="213"/>
                </a:cubicBezTo>
                <a:cubicBezTo>
                  <a:pt x="24" y="273"/>
                  <a:pt x="15" y="318"/>
                  <a:pt x="6" y="321"/>
                </a:cubicBezTo>
                <a:cubicBezTo>
                  <a:pt x="2" y="323"/>
                  <a:pt x="0" y="328"/>
                  <a:pt x="2" y="332"/>
                </a:cubicBezTo>
                <a:cubicBezTo>
                  <a:pt x="5" y="340"/>
                  <a:pt x="49" y="350"/>
                  <a:pt x="95" y="3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47"/>
          <p:cNvSpPr/>
          <p:nvPr/>
        </p:nvSpPr>
        <p:spPr bwMode="auto">
          <a:xfrm>
            <a:off x="2859715" y="5557539"/>
            <a:ext cx="277813" cy="46038"/>
          </a:xfrm>
          <a:custGeom>
            <a:gdLst>
              <a:gd fmla="*/ 24 w 179" name="T0"/>
              <a:gd fmla="*/ 27 h 30" name="T1"/>
              <a:gd fmla="*/ 68 w 179" name="T2"/>
              <a:gd fmla="*/ 29 h 30" name="T3"/>
              <a:gd fmla="*/ 139 w 179" name="T4"/>
              <a:gd fmla="*/ 26 h 30" name="T5"/>
              <a:gd fmla="*/ 179 w 179" name="T6"/>
              <a:gd fmla="*/ 13 h 30" name="T7"/>
              <a:gd fmla="*/ 100 w 179" name="T8"/>
              <a:gd fmla="*/ 2 h 30" name="T9"/>
              <a:gd fmla="*/ 13 w 179" name="T10"/>
              <a:gd fmla="*/ 6 h 30" name="T11"/>
              <a:gd fmla="*/ 24 w 179" name="T12"/>
              <a:gd fmla="*/ 27 h 3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0" w="179">
                <a:moveTo>
                  <a:pt x="24" y="27"/>
                </a:moveTo>
                <a:cubicBezTo>
                  <a:pt x="32" y="30"/>
                  <a:pt x="52" y="30"/>
                  <a:pt x="68" y="29"/>
                </a:cubicBezTo>
                <a:cubicBezTo>
                  <a:pt x="85" y="27"/>
                  <a:pt x="116" y="26"/>
                  <a:pt x="139" y="26"/>
                </a:cubicBezTo>
                <a:cubicBezTo>
                  <a:pt x="177" y="26"/>
                  <a:pt x="179" y="25"/>
                  <a:pt x="179" y="13"/>
                </a:cubicBezTo>
                <a:cubicBezTo>
                  <a:pt x="179" y="0"/>
                  <a:pt x="178" y="0"/>
                  <a:pt x="100" y="2"/>
                </a:cubicBezTo>
                <a:cubicBezTo>
                  <a:pt x="57" y="2"/>
                  <a:pt x="17" y="5"/>
                  <a:pt x="13" y="6"/>
                </a:cubicBezTo>
                <a:cubicBezTo>
                  <a:pt x="0" y="11"/>
                  <a:pt x="6" y="23"/>
                  <a:pt x="24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48"/>
          <p:cNvSpPr/>
          <p:nvPr/>
        </p:nvSpPr>
        <p:spPr bwMode="auto">
          <a:xfrm>
            <a:off x="4120190" y="5292426"/>
            <a:ext cx="298450" cy="303213"/>
          </a:xfrm>
          <a:custGeom>
            <a:gdLst>
              <a:gd fmla="*/ 12 w 192" name="T0"/>
              <a:gd fmla="*/ 78 h 195" name="T1"/>
              <a:gd fmla="*/ 30 w 192" name="T2"/>
              <a:gd fmla="*/ 51 h 195" name="T3"/>
              <a:gd fmla="*/ 64 w 192" name="T4"/>
              <a:gd fmla="*/ 23 h 195" name="T5"/>
              <a:gd fmla="*/ 108 w 192" name="T6"/>
              <a:gd fmla="*/ 43 h 195" name="T7"/>
              <a:gd fmla="*/ 127 w 192" name="T8"/>
              <a:gd fmla="*/ 89 h 195" name="T9"/>
              <a:gd fmla="*/ 64 w 192" name="T10"/>
              <a:gd fmla="*/ 164 h 195" name="T11"/>
              <a:gd fmla="*/ 49 w 192" name="T12"/>
              <a:gd fmla="*/ 184 h 195" name="T13"/>
              <a:gd fmla="*/ 91 w 192" name="T14"/>
              <a:gd fmla="*/ 192 h 195" name="T15"/>
              <a:gd fmla="*/ 183 w 192" name="T16"/>
              <a:gd fmla="*/ 180 h 195" name="T17"/>
              <a:gd fmla="*/ 155 w 192" name="T18"/>
              <a:gd fmla="*/ 163 h 195" name="T19"/>
              <a:gd fmla="*/ 123 w 192" name="T20"/>
              <a:gd fmla="*/ 164 h 195" name="T21"/>
              <a:gd fmla="*/ 121 w 192" name="T22"/>
              <a:gd fmla="*/ 146 h 195" name="T23"/>
              <a:gd fmla="*/ 153 w 192" name="T24"/>
              <a:gd fmla="*/ 91 h 195" name="T25"/>
              <a:gd fmla="*/ 78 w 192" name="T26"/>
              <a:gd fmla="*/ 0 h 195" name="T27"/>
              <a:gd fmla="*/ 9 w 192" name="T28"/>
              <a:gd fmla="*/ 26 h 195" name="T29"/>
              <a:gd fmla="*/ 12 w 192" name="T30"/>
              <a:gd fmla="*/ 78 h 195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195" w="192">
                <a:moveTo>
                  <a:pt x="12" y="78"/>
                </a:moveTo>
                <a:cubicBezTo>
                  <a:pt x="15" y="79"/>
                  <a:pt x="23" y="67"/>
                  <a:pt x="30" y="51"/>
                </a:cubicBezTo>
                <a:cubicBezTo>
                  <a:pt x="42" y="24"/>
                  <a:pt x="43" y="23"/>
                  <a:pt x="64" y="23"/>
                </a:cubicBezTo>
                <a:cubicBezTo>
                  <a:pt x="82" y="23"/>
                  <a:pt x="91" y="27"/>
                  <a:pt x="108" y="43"/>
                </a:cubicBezTo>
                <a:cubicBezTo>
                  <a:pt x="127" y="62"/>
                  <a:pt x="129" y="66"/>
                  <a:pt x="127" y="89"/>
                </a:cubicBezTo>
                <a:cubicBezTo>
                  <a:pt x="125" y="114"/>
                  <a:pt x="114" y="126"/>
                  <a:pt x="64" y="164"/>
                </a:cubicBezTo>
                <a:cubicBezTo>
                  <a:pt x="53" y="172"/>
                  <a:pt x="46" y="181"/>
                  <a:pt x="49" y="184"/>
                </a:cubicBezTo>
                <a:cubicBezTo>
                  <a:pt x="52" y="187"/>
                  <a:pt x="71" y="190"/>
                  <a:pt x="91" y="192"/>
                </a:cubicBezTo>
                <a:cubicBezTo>
                  <a:pt x="141" y="195"/>
                  <a:pt x="175" y="191"/>
                  <a:pt x="183" y="180"/>
                </a:cubicBezTo>
                <a:cubicBezTo>
                  <a:pt x="192" y="168"/>
                  <a:pt x="182" y="162"/>
                  <a:pt x="155" y="163"/>
                </a:cubicBezTo>
                <a:cubicBezTo>
                  <a:pt x="143" y="164"/>
                  <a:pt x="129" y="164"/>
                  <a:pt x="123" y="164"/>
                </a:cubicBezTo>
                <a:cubicBezTo>
                  <a:pt x="110" y="163"/>
                  <a:pt x="108" y="146"/>
                  <a:pt x="121" y="146"/>
                </a:cubicBezTo>
                <a:cubicBezTo>
                  <a:pt x="134" y="146"/>
                  <a:pt x="153" y="113"/>
                  <a:pt x="153" y="91"/>
                </a:cubicBezTo>
                <a:cubicBezTo>
                  <a:pt x="152" y="49"/>
                  <a:pt x="112" y="0"/>
                  <a:pt x="78" y="0"/>
                </a:cubicBezTo>
                <a:cubicBezTo>
                  <a:pt x="53" y="0"/>
                  <a:pt x="18" y="14"/>
                  <a:pt x="9" y="26"/>
                </a:cubicBezTo>
                <a:cubicBezTo>
                  <a:pt x="0" y="40"/>
                  <a:pt x="2" y="74"/>
                  <a:pt x="12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49"/>
          <p:cNvSpPr/>
          <p:nvPr/>
        </p:nvSpPr>
        <p:spPr bwMode="auto">
          <a:xfrm>
            <a:off x="2872415" y="5424189"/>
            <a:ext cx="338138" cy="88900"/>
          </a:xfrm>
          <a:custGeom>
            <a:gdLst>
              <a:gd fmla="*/ 71 w 217" name="T0"/>
              <a:gd fmla="*/ 32 h 57" name="T1"/>
              <a:gd fmla="*/ 138 w 217" name="T2"/>
              <a:gd fmla="*/ 43 h 57" name="T3"/>
              <a:gd fmla="*/ 217 w 217" name="T4"/>
              <a:gd fmla="*/ 49 h 57" name="T5"/>
              <a:gd fmla="*/ 206 w 217" name="T6"/>
              <a:gd fmla="*/ 40 h 57" name="T7"/>
              <a:gd fmla="*/ 177 w 217" name="T8"/>
              <a:gd fmla="*/ 28 h 57" name="T9"/>
              <a:gd fmla="*/ 39 w 217" name="T10"/>
              <a:gd fmla="*/ 4 h 57" name="T11"/>
              <a:gd fmla="*/ 71 w 217" name="T12"/>
              <a:gd fmla="*/ 32 h 5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7" w="216">
                <a:moveTo>
                  <a:pt x="71" y="32"/>
                </a:moveTo>
                <a:cubicBezTo>
                  <a:pt x="83" y="32"/>
                  <a:pt x="114" y="37"/>
                  <a:pt x="138" y="43"/>
                </a:cubicBezTo>
                <a:cubicBezTo>
                  <a:pt x="188" y="54"/>
                  <a:pt x="217" y="57"/>
                  <a:pt x="217" y="49"/>
                </a:cubicBezTo>
                <a:cubicBezTo>
                  <a:pt x="217" y="46"/>
                  <a:pt x="212" y="42"/>
                  <a:pt x="206" y="40"/>
                </a:cubicBezTo>
                <a:cubicBezTo>
                  <a:pt x="200" y="39"/>
                  <a:pt x="187" y="33"/>
                  <a:pt x="177" y="28"/>
                </a:cubicBezTo>
                <a:cubicBezTo>
                  <a:pt x="153" y="15"/>
                  <a:pt x="61" y="0"/>
                  <a:pt x="39" y="4"/>
                </a:cubicBezTo>
                <a:cubicBezTo>
                  <a:pt x="0" y="12"/>
                  <a:pt x="24" y="32"/>
                  <a:pt x="71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517"/>
          <p:cNvSpPr>
            <a:spLocks noEditPoints="1"/>
          </p:cNvSpPr>
          <p:nvPr/>
        </p:nvSpPr>
        <p:spPr bwMode="auto">
          <a:xfrm>
            <a:off x="7553165" y="856482"/>
            <a:ext cx="649288" cy="725488"/>
          </a:xfrm>
          <a:custGeom>
            <a:cxnLst>
              <a:cxn ang="0">
                <a:pos x="4" y="338"/>
              </a:cxn>
              <a:cxn ang="0">
                <a:pos x="53" y="356"/>
              </a:cxn>
              <a:cxn ang="0">
                <a:pos x="141" y="350"/>
              </a:cxn>
              <a:cxn ang="0">
                <a:pos x="181" y="446"/>
              </a:cxn>
              <a:cxn ang="0">
                <a:pos x="220" y="453"/>
              </a:cxn>
              <a:cxn ang="0">
                <a:pos x="254" y="403"/>
              </a:cxn>
              <a:cxn ang="0">
                <a:pos x="329" y="354"/>
              </a:cxn>
              <a:cxn ang="0">
                <a:pos x="395" y="347"/>
              </a:cxn>
              <a:cxn ang="0">
                <a:pos x="407" y="309"/>
              </a:cxn>
              <a:cxn ang="0">
                <a:pos x="341" y="228"/>
              </a:cxn>
              <a:cxn ang="0">
                <a:pos x="405" y="154"/>
              </a:cxn>
              <a:cxn ang="0">
                <a:pos x="401" y="113"/>
              </a:cxn>
              <a:cxn ang="0">
                <a:pos x="345" y="101"/>
              </a:cxn>
              <a:cxn ang="0">
                <a:pos x="259" y="71"/>
              </a:cxn>
              <a:cxn ang="0">
                <a:pos x="223" y="7"/>
              </a:cxn>
              <a:cxn ang="0">
                <a:pos x="188" y="6"/>
              </a:cxn>
              <a:cxn ang="0">
                <a:pos x="142" y="96"/>
              </a:cxn>
              <a:cxn ang="0">
                <a:pos x="51" y="101"/>
              </a:cxn>
              <a:cxn ang="0">
                <a:pos x="4" y="118"/>
              </a:cxn>
              <a:cxn ang="0">
                <a:pos x="19" y="179"/>
              </a:cxn>
              <a:cxn ang="0">
                <a:pos x="50" y="246"/>
              </a:cxn>
              <a:cxn ang="0">
                <a:pos x="255" y="369"/>
              </a:cxn>
              <a:cxn ang="0">
                <a:pos x="220" y="442"/>
              </a:cxn>
              <a:cxn ang="0">
                <a:pos x="189" y="440"/>
              </a:cxn>
              <a:cxn ang="0">
                <a:pos x="153" y="364"/>
              </a:cxn>
              <a:cxn ang="0">
                <a:pos x="233" y="325"/>
              </a:cxn>
              <a:cxn ang="0">
                <a:pos x="131" y="262"/>
              </a:cxn>
              <a:cxn ang="0">
                <a:pos x="130" y="195"/>
              </a:cxn>
              <a:cxn ang="0">
                <a:pos x="205" y="154"/>
              </a:cxn>
              <a:cxn ang="0">
                <a:pos x="271" y="267"/>
              </a:cxn>
              <a:cxn ang="0">
                <a:pos x="140" y="267"/>
              </a:cxn>
              <a:cxn ang="0">
                <a:pos x="146" y="130"/>
              </a:cxn>
              <a:cxn ang="0">
                <a:pos x="140" y="179"/>
              </a:cxn>
              <a:cxn ang="0">
                <a:pos x="270" y="179"/>
              </a:cxn>
              <a:cxn ang="0">
                <a:pos x="303" y="212"/>
              </a:cxn>
              <a:cxn ang="0">
                <a:pos x="280" y="207"/>
              </a:cxn>
              <a:cxn ang="0">
                <a:pos x="239" y="318"/>
              </a:cxn>
              <a:cxn ang="0">
                <a:pos x="195" y="308"/>
              </a:cxn>
              <a:cxn ang="0">
                <a:pos x="169" y="295"/>
              </a:cxn>
              <a:cxn ang="0">
                <a:pos x="393" y="339"/>
              </a:cxn>
              <a:cxn ang="0">
                <a:pos x="315" y="342"/>
              </a:cxn>
              <a:cxn ang="0">
                <a:pos x="279" y="272"/>
              </a:cxn>
              <a:cxn ang="0">
                <a:pos x="383" y="283"/>
              </a:cxn>
              <a:cxn ang="0">
                <a:pos x="336" y="111"/>
              </a:cxn>
              <a:cxn ang="0">
                <a:pos x="394" y="119"/>
              </a:cxn>
              <a:cxn ang="0">
                <a:pos x="390" y="164"/>
              </a:cxn>
              <a:cxn ang="0">
                <a:pos x="321" y="213"/>
              </a:cxn>
              <a:cxn ang="0">
                <a:pos x="318" y="114"/>
              </a:cxn>
              <a:cxn ang="0">
                <a:pos x="177" y="28"/>
              </a:cxn>
              <a:cxn ang="0">
                <a:pos x="207" y="9"/>
              </a:cxn>
              <a:cxn ang="0">
                <a:pos x="246" y="61"/>
              </a:cxn>
              <a:cxn ang="0">
                <a:pos x="258" y="122"/>
              </a:cxn>
              <a:cxn ang="0">
                <a:pos x="151" y="101"/>
              </a:cxn>
              <a:cxn ang="0">
                <a:pos x="12" y="150"/>
              </a:cxn>
              <a:cxn ang="0">
                <a:pos x="14" y="120"/>
              </a:cxn>
              <a:cxn ang="0">
                <a:pos x="101" y="117"/>
              </a:cxn>
              <a:cxn ang="0">
                <a:pos x="131" y="185"/>
              </a:cxn>
              <a:cxn ang="0">
                <a:pos x="134" y="302"/>
              </a:cxn>
              <a:cxn ang="0">
                <a:pos x="58" y="347"/>
              </a:cxn>
              <a:cxn ang="0">
                <a:pos x="7" y="324"/>
              </a:cxn>
              <a:cxn ang="0">
                <a:pos x="75" y="235"/>
              </a:cxn>
            </a:cxnLst>
            <a:rect b="b" l="0" r="r" t="0"/>
            <a:pathLst>
              <a:path h="457" w="409">
                <a:moveTo>
                  <a:pt x="3" y="306"/>
                </a:moveTo>
                <a:lnTo>
                  <a:pt x="3" y="306"/>
                </a:lnTo>
                <a:lnTo>
                  <a:pt x="1" y="315"/>
                </a:lnTo>
                <a:lnTo>
                  <a:pt x="0" y="320"/>
                </a:lnTo>
                <a:lnTo>
                  <a:pt x="0" y="325"/>
                </a:lnTo>
                <a:lnTo>
                  <a:pt x="1" y="329"/>
                </a:lnTo>
                <a:lnTo>
                  <a:pt x="2" y="334"/>
                </a:lnTo>
                <a:lnTo>
                  <a:pt x="4" y="338"/>
                </a:lnTo>
                <a:lnTo>
                  <a:pt x="7" y="342"/>
                </a:lnTo>
                <a:lnTo>
                  <a:pt x="7" y="342"/>
                </a:lnTo>
                <a:lnTo>
                  <a:pt x="11" y="346"/>
                </a:lnTo>
                <a:lnTo>
                  <a:pt x="16" y="350"/>
                </a:lnTo>
                <a:lnTo>
                  <a:pt x="22" y="352"/>
                </a:lnTo>
                <a:lnTo>
                  <a:pt x="29" y="354"/>
                </a:lnTo>
                <a:lnTo>
                  <a:pt x="41" y="355"/>
                </a:lnTo>
                <a:lnTo>
                  <a:pt x="53" y="356"/>
                </a:lnTo>
                <a:lnTo>
                  <a:pt x="53" y="356"/>
                </a:lnTo>
                <a:lnTo>
                  <a:pt x="75" y="355"/>
                </a:lnTo>
                <a:lnTo>
                  <a:pt x="96" y="351"/>
                </a:lnTo>
                <a:lnTo>
                  <a:pt x="118" y="347"/>
                </a:lnTo>
                <a:lnTo>
                  <a:pt x="139" y="340"/>
                </a:lnTo>
                <a:lnTo>
                  <a:pt x="139" y="340"/>
                </a:lnTo>
                <a:lnTo>
                  <a:pt x="141" y="350"/>
                </a:lnTo>
                <a:lnTo>
                  <a:pt x="141" y="350"/>
                </a:lnTo>
                <a:lnTo>
                  <a:pt x="145" y="372"/>
                </a:lnTo>
                <a:lnTo>
                  <a:pt x="152" y="393"/>
                </a:lnTo>
                <a:lnTo>
                  <a:pt x="159" y="413"/>
                </a:lnTo>
                <a:lnTo>
                  <a:pt x="164" y="423"/>
                </a:lnTo>
                <a:lnTo>
                  <a:pt x="170" y="432"/>
                </a:lnTo>
                <a:lnTo>
                  <a:pt x="170" y="432"/>
                </a:lnTo>
                <a:lnTo>
                  <a:pt x="177" y="442"/>
                </a:lnTo>
                <a:lnTo>
                  <a:pt x="181" y="446"/>
                </a:lnTo>
                <a:lnTo>
                  <a:pt x="185" y="451"/>
                </a:lnTo>
                <a:lnTo>
                  <a:pt x="191" y="454"/>
                </a:lnTo>
                <a:lnTo>
                  <a:pt x="197" y="456"/>
                </a:lnTo>
                <a:lnTo>
                  <a:pt x="202" y="457"/>
                </a:lnTo>
                <a:lnTo>
                  <a:pt x="208" y="457"/>
                </a:lnTo>
                <a:lnTo>
                  <a:pt x="208" y="457"/>
                </a:lnTo>
                <a:lnTo>
                  <a:pt x="215" y="456"/>
                </a:lnTo>
                <a:lnTo>
                  <a:pt x="220" y="453"/>
                </a:lnTo>
                <a:lnTo>
                  <a:pt x="226" y="449"/>
                </a:lnTo>
                <a:lnTo>
                  <a:pt x="230" y="444"/>
                </a:lnTo>
                <a:lnTo>
                  <a:pt x="235" y="439"/>
                </a:lnTo>
                <a:lnTo>
                  <a:pt x="238" y="433"/>
                </a:lnTo>
                <a:lnTo>
                  <a:pt x="245" y="423"/>
                </a:lnTo>
                <a:lnTo>
                  <a:pt x="245" y="423"/>
                </a:lnTo>
                <a:lnTo>
                  <a:pt x="249" y="413"/>
                </a:lnTo>
                <a:lnTo>
                  <a:pt x="254" y="403"/>
                </a:lnTo>
                <a:lnTo>
                  <a:pt x="261" y="382"/>
                </a:lnTo>
                <a:lnTo>
                  <a:pt x="266" y="360"/>
                </a:lnTo>
                <a:lnTo>
                  <a:pt x="271" y="339"/>
                </a:lnTo>
                <a:lnTo>
                  <a:pt x="271" y="339"/>
                </a:lnTo>
                <a:lnTo>
                  <a:pt x="286" y="344"/>
                </a:lnTo>
                <a:lnTo>
                  <a:pt x="286" y="344"/>
                </a:lnTo>
                <a:lnTo>
                  <a:pt x="307" y="349"/>
                </a:lnTo>
                <a:lnTo>
                  <a:pt x="329" y="354"/>
                </a:lnTo>
                <a:lnTo>
                  <a:pt x="340" y="355"/>
                </a:lnTo>
                <a:lnTo>
                  <a:pt x="352" y="356"/>
                </a:lnTo>
                <a:lnTo>
                  <a:pt x="363" y="356"/>
                </a:lnTo>
                <a:lnTo>
                  <a:pt x="374" y="355"/>
                </a:lnTo>
                <a:lnTo>
                  <a:pt x="374" y="355"/>
                </a:lnTo>
                <a:lnTo>
                  <a:pt x="385" y="352"/>
                </a:lnTo>
                <a:lnTo>
                  <a:pt x="390" y="350"/>
                </a:lnTo>
                <a:lnTo>
                  <a:pt x="395" y="347"/>
                </a:lnTo>
                <a:lnTo>
                  <a:pt x="400" y="344"/>
                </a:lnTo>
                <a:lnTo>
                  <a:pt x="403" y="340"/>
                </a:lnTo>
                <a:lnTo>
                  <a:pt x="406" y="335"/>
                </a:lnTo>
                <a:lnTo>
                  <a:pt x="408" y="330"/>
                </a:lnTo>
                <a:lnTo>
                  <a:pt x="408" y="330"/>
                </a:lnTo>
                <a:lnTo>
                  <a:pt x="409" y="323"/>
                </a:lnTo>
                <a:lnTo>
                  <a:pt x="409" y="316"/>
                </a:lnTo>
                <a:lnTo>
                  <a:pt x="407" y="309"/>
                </a:lnTo>
                <a:lnTo>
                  <a:pt x="404" y="303"/>
                </a:lnTo>
                <a:lnTo>
                  <a:pt x="397" y="290"/>
                </a:lnTo>
                <a:lnTo>
                  <a:pt x="390" y="278"/>
                </a:lnTo>
                <a:lnTo>
                  <a:pt x="390" y="278"/>
                </a:lnTo>
                <a:lnTo>
                  <a:pt x="379" y="265"/>
                </a:lnTo>
                <a:lnTo>
                  <a:pt x="367" y="252"/>
                </a:lnTo>
                <a:lnTo>
                  <a:pt x="355" y="240"/>
                </a:lnTo>
                <a:lnTo>
                  <a:pt x="341" y="228"/>
                </a:lnTo>
                <a:lnTo>
                  <a:pt x="341" y="228"/>
                </a:lnTo>
                <a:lnTo>
                  <a:pt x="358" y="214"/>
                </a:lnTo>
                <a:lnTo>
                  <a:pt x="373" y="198"/>
                </a:lnTo>
                <a:lnTo>
                  <a:pt x="387" y="182"/>
                </a:lnTo>
                <a:lnTo>
                  <a:pt x="394" y="173"/>
                </a:lnTo>
                <a:lnTo>
                  <a:pt x="399" y="164"/>
                </a:lnTo>
                <a:lnTo>
                  <a:pt x="399" y="164"/>
                </a:lnTo>
                <a:lnTo>
                  <a:pt x="405" y="154"/>
                </a:lnTo>
                <a:lnTo>
                  <a:pt x="407" y="148"/>
                </a:lnTo>
                <a:lnTo>
                  <a:pt x="408" y="142"/>
                </a:lnTo>
                <a:lnTo>
                  <a:pt x="409" y="136"/>
                </a:lnTo>
                <a:lnTo>
                  <a:pt x="408" y="131"/>
                </a:lnTo>
                <a:lnTo>
                  <a:pt x="407" y="125"/>
                </a:lnTo>
                <a:lnTo>
                  <a:pt x="405" y="118"/>
                </a:lnTo>
                <a:lnTo>
                  <a:pt x="405" y="118"/>
                </a:lnTo>
                <a:lnTo>
                  <a:pt x="401" y="113"/>
                </a:lnTo>
                <a:lnTo>
                  <a:pt x="395" y="109"/>
                </a:lnTo>
                <a:lnTo>
                  <a:pt x="390" y="106"/>
                </a:lnTo>
                <a:lnTo>
                  <a:pt x="383" y="104"/>
                </a:lnTo>
                <a:lnTo>
                  <a:pt x="376" y="102"/>
                </a:lnTo>
                <a:lnTo>
                  <a:pt x="369" y="102"/>
                </a:lnTo>
                <a:lnTo>
                  <a:pt x="356" y="101"/>
                </a:lnTo>
                <a:lnTo>
                  <a:pt x="356" y="101"/>
                </a:lnTo>
                <a:lnTo>
                  <a:pt x="345" y="101"/>
                </a:lnTo>
                <a:lnTo>
                  <a:pt x="334" y="102"/>
                </a:lnTo>
                <a:lnTo>
                  <a:pt x="313" y="106"/>
                </a:lnTo>
                <a:lnTo>
                  <a:pt x="292" y="111"/>
                </a:lnTo>
                <a:lnTo>
                  <a:pt x="271" y="118"/>
                </a:lnTo>
                <a:lnTo>
                  <a:pt x="271" y="118"/>
                </a:lnTo>
                <a:lnTo>
                  <a:pt x="264" y="90"/>
                </a:lnTo>
                <a:lnTo>
                  <a:pt x="264" y="90"/>
                </a:lnTo>
                <a:lnTo>
                  <a:pt x="259" y="71"/>
                </a:lnTo>
                <a:lnTo>
                  <a:pt x="253" y="53"/>
                </a:lnTo>
                <a:lnTo>
                  <a:pt x="249" y="42"/>
                </a:lnTo>
                <a:lnTo>
                  <a:pt x="245" y="34"/>
                </a:lnTo>
                <a:lnTo>
                  <a:pt x="240" y="25"/>
                </a:lnTo>
                <a:lnTo>
                  <a:pt x="234" y="17"/>
                </a:lnTo>
                <a:lnTo>
                  <a:pt x="234" y="17"/>
                </a:lnTo>
                <a:lnTo>
                  <a:pt x="227" y="10"/>
                </a:lnTo>
                <a:lnTo>
                  <a:pt x="223" y="7"/>
                </a:lnTo>
                <a:lnTo>
                  <a:pt x="218" y="4"/>
                </a:lnTo>
                <a:lnTo>
                  <a:pt x="214" y="2"/>
                </a:lnTo>
                <a:lnTo>
                  <a:pt x="209" y="1"/>
                </a:lnTo>
                <a:lnTo>
                  <a:pt x="204" y="0"/>
                </a:lnTo>
                <a:lnTo>
                  <a:pt x="199" y="1"/>
                </a:lnTo>
                <a:lnTo>
                  <a:pt x="199" y="1"/>
                </a:lnTo>
                <a:lnTo>
                  <a:pt x="193" y="3"/>
                </a:lnTo>
                <a:lnTo>
                  <a:pt x="188" y="6"/>
                </a:lnTo>
                <a:lnTo>
                  <a:pt x="182" y="9"/>
                </a:lnTo>
                <a:lnTo>
                  <a:pt x="177" y="14"/>
                </a:lnTo>
                <a:lnTo>
                  <a:pt x="170" y="24"/>
                </a:lnTo>
                <a:lnTo>
                  <a:pt x="164" y="34"/>
                </a:lnTo>
                <a:lnTo>
                  <a:pt x="164" y="34"/>
                </a:lnTo>
                <a:lnTo>
                  <a:pt x="155" y="55"/>
                </a:lnTo>
                <a:lnTo>
                  <a:pt x="148" y="75"/>
                </a:lnTo>
                <a:lnTo>
                  <a:pt x="142" y="96"/>
                </a:lnTo>
                <a:lnTo>
                  <a:pt x="137" y="118"/>
                </a:lnTo>
                <a:lnTo>
                  <a:pt x="137" y="118"/>
                </a:lnTo>
                <a:lnTo>
                  <a:pt x="118" y="112"/>
                </a:lnTo>
                <a:lnTo>
                  <a:pt x="97" y="107"/>
                </a:lnTo>
                <a:lnTo>
                  <a:pt x="97" y="107"/>
                </a:lnTo>
                <a:lnTo>
                  <a:pt x="79" y="103"/>
                </a:lnTo>
                <a:lnTo>
                  <a:pt x="60" y="101"/>
                </a:lnTo>
                <a:lnTo>
                  <a:pt x="51" y="101"/>
                </a:lnTo>
                <a:lnTo>
                  <a:pt x="41" y="101"/>
                </a:lnTo>
                <a:lnTo>
                  <a:pt x="32" y="103"/>
                </a:lnTo>
                <a:lnTo>
                  <a:pt x="22" y="105"/>
                </a:lnTo>
                <a:lnTo>
                  <a:pt x="22" y="105"/>
                </a:lnTo>
                <a:lnTo>
                  <a:pt x="16" y="108"/>
                </a:lnTo>
                <a:lnTo>
                  <a:pt x="11" y="111"/>
                </a:lnTo>
                <a:lnTo>
                  <a:pt x="7" y="114"/>
                </a:lnTo>
                <a:lnTo>
                  <a:pt x="4" y="118"/>
                </a:lnTo>
                <a:lnTo>
                  <a:pt x="2" y="123"/>
                </a:lnTo>
                <a:lnTo>
                  <a:pt x="1" y="129"/>
                </a:lnTo>
                <a:lnTo>
                  <a:pt x="1" y="134"/>
                </a:lnTo>
                <a:lnTo>
                  <a:pt x="1" y="139"/>
                </a:lnTo>
                <a:lnTo>
                  <a:pt x="3" y="149"/>
                </a:lnTo>
                <a:lnTo>
                  <a:pt x="7" y="160"/>
                </a:lnTo>
                <a:lnTo>
                  <a:pt x="13" y="170"/>
                </a:lnTo>
                <a:lnTo>
                  <a:pt x="19" y="179"/>
                </a:lnTo>
                <a:lnTo>
                  <a:pt x="19" y="179"/>
                </a:lnTo>
                <a:lnTo>
                  <a:pt x="31" y="192"/>
                </a:lnTo>
                <a:lnTo>
                  <a:pt x="42" y="206"/>
                </a:lnTo>
                <a:lnTo>
                  <a:pt x="55" y="218"/>
                </a:lnTo>
                <a:lnTo>
                  <a:pt x="68" y="230"/>
                </a:lnTo>
                <a:lnTo>
                  <a:pt x="68" y="230"/>
                </a:lnTo>
                <a:lnTo>
                  <a:pt x="50" y="246"/>
                </a:lnTo>
                <a:lnTo>
                  <a:pt x="50" y="246"/>
                </a:lnTo>
                <a:lnTo>
                  <a:pt x="36" y="259"/>
                </a:lnTo>
                <a:lnTo>
                  <a:pt x="23" y="273"/>
                </a:lnTo>
                <a:lnTo>
                  <a:pt x="17" y="280"/>
                </a:lnTo>
                <a:lnTo>
                  <a:pt x="12" y="289"/>
                </a:lnTo>
                <a:lnTo>
                  <a:pt x="7" y="297"/>
                </a:lnTo>
                <a:lnTo>
                  <a:pt x="3" y="306"/>
                </a:lnTo>
                <a:lnTo>
                  <a:pt x="3" y="306"/>
                </a:lnTo>
                <a:close/>
                <a:moveTo>
                  <a:pt x="255" y="369"/>
                </a:moveTo>
                <a:lnTo>
                  <a:pt x="255" y="369"/>
                </a:lnTo>
                <a:lnTo>
                  <a:pt x="249" y="389"/>
                </a:lnTo>
                <a:lnTo>
                  <a:pt x="246" y="398"/>
                </a:lnTo>
                <a:lnTo>
                  <a:pt x="242" y="408"/>
                </a:lnTo>
                <a:lnTo>
                  <a:pt x="238" y="417"/>
                </a:lnTo>
                <a:lnTo>
                  <a:pt x="233" y="426"/>
                </a:lnTo>
                <a:lnTo>
                  <a:pt x="227" y="434"/>
                </a:lnTo>
                <a:lnTo>
                  <a:pt x="220" y="442"/>
                </a:lnTo>
                <a:lnTo>
                  <a:pt x="220" y="442"/>
                </a:lnTo>
                <a:lnTo>
                  <a:pt x="217" y="444"/>
                </a:lnTo>
                <a:lnTo>
                  <a:pt x="213" y="446"/>
                </a:lnTo>
                <a:lnTo>
                  <a:pt x="210" y="447"/>
                </a:lnTo>
                <a:lnTo>
                  <a:pt x="207" y="449"/>
                </a:lnTo>
                <a:lnTo>
                  <a:pt x="200" y="447"/>
                </a:lnTo>
                <a:lnTo>
                  <a:pt x="194" y="444"/>
                </a:lnTo>
                <a:lnTo>
                  <a:pt x="189" y="440"/>
                </a:lnTo>
                <a:lnTo>
                  <a:pt x="183" y="435"/>
                </a:lnTo>
                <a:lnTo>
                  <a:pt x="178" y="429"/>
                </a:lnTo>
                <a:lnTo>
                  <a:pt x="174" y="423"/>
                </a:lnTo>
                <a:lnTo>
                  <a:pt x="174" y="423"/>
                </a:lnTo>
                <a:lnTo>
                  <a:pt x="169" y="414"/>
                </a:lnTo>
                <a:lnTo>
                  <a:pt x="165" y="405"/>
                </a:lnTo>
                <a:lnTo>
                  <a:pt x="158" y="385"/>
                </a:lnTo>
                <a:lnTo>
                  <a:pt x="153" y="364"/>
                </a:lnTo>
                <a:lnTo>
                  <a:pt x="148" y="343"/>
                </a:lnTo>
                <a:lnTo>
                  <a:pt x="148" y="343"/>
                </a:lnTo>
                <a:lnTo>
                  <a:pt x="147" y="337"/>
                </a:lnTo>
                <a:lnTo>
                  <a:pt x="147" y="337"/>
                </a:lnTo>
                <a:lnTo>
                  <a:pt x="176" y="326"/>
                </a:lnTo>
                <a:lnTo>
                  <a:pt x="205" y="313"/>
                </a:lnTo>
                <a:lnTo>
                  <a:pt x="205" y="313"/>
                </a:lnTo>
                <a:lnTo>
                  <a:pt x="233" y="325"/>
                </a:lnTo>
                <a:lnTo>
                  <a:pt x="262" y="336"/>
                </a:lnTo>
                <a:lnTo>
                  <a:pt x="262" y="336"/>
                </a:lnTo>
                <a:lnTo>
                  <a:pt x="255" y="369"/>
                </a:lnTo>
                <a:lnTo>
                  <a:pt x="255" y="369"/>
                </a:lnTo>
                <a:close/>
                <a:moveTo>
                  <a:pt x="130" y="229"/>
                </a:moveTo>
                <a:lnTo>
                  <a:pt x="130" y="229"/>
                </a:lnTo>
                <a:lnTo>
                  <a:pt x="131" y="262"/>
                </a:lnTo>
                <a:lnTo>
                  <a:pt x="131" y="262"/>
                </a:lnTo>
                <a:lnTo>
                  <a:pt x="107" y="246"/>
                </a:lnTo>
                <a:lnTo>
                  <a:pt x="83" y="229"/>
                </a:lnTo>
                <a:lnTo>
                  <a:pt x="83" y="229"/>
                </a:lnTo>
                <a:lnTo>
                  <a:pt x="88" y="225"/>
                </a:lnTo>
                <a:lnTo>
                  <a:pt x="88" y="225"/>
                </a:lnTo>
                <a:lnTo>
                  <a:pt x="109" y="210"/>
                </a:lnTo>
                <a:lnTo>
                  <a:pt x="130" y="195"/>
                </a:lnTo>
                <a:lnTo>
                  <a:pt x="130" y="195"/>
                </a:lnTo>
                <a:lnTo>
                  <a:pt x="130" y="229"/>
                </a:lnTo>
                <a:lnTo>
                  <a:pt x="130" y="229"/>
                </a:lnTo>
                <a:close/>
                <a:moveTo>
                  <a:pt x="138" y="229"/>
                </a:moveTo>
                <a:lnTo>
                  <a:pt x="138" y="229"/>
                </a:lnTo>
                <a:lnTo>
                  <a:pt x="140" y="189"/>
                </a:lnTo>
                <a:lnTo>
                  <a:pt x="140" y="189"/>
                </a:lnTo>
                <a:lnTo>
                  <a:pt x="171" y="170"/>
                </a:lnTo>
                <a:lnTo>
                  <a:pt x="205" y="154"/>
                </a:lnTo>
                <a:lnTo>
                  <a:pt x="205" y="154"/>
                </a:lnTo>
                <a:lnTo>
                  <a:pt x="238" y="170"/>
                </a:lnTo>
                <a:lnTo>
                  <a:pt x="271" y="189"/>
                </a:lnTo>
                <a:lnTo>
                  <a:pt x="271" y="189"/>
                </a:lnTo>
                <a:lnTo>
                  <a:pt x="272" y="209"/>
                </a:lnTo>
                <a:lnTo>
                  <a:pt x="272" y="228"/>
                </a:lnTo>
                <a:lnTo>
                  <a:pt x="272" y="248"/>
                </a:lnTo>
                <a:lnTo>
                  <a:pt x="271" y="267"/>
                </a:lnTo>
                <a:lnTo>
                  <a:pt x="271" y="267"/>
                </a:lnTo>
                <a:lnTo>
                  <a:pt x="236" y="288"/>
                </a:lnTo>
                <a:lnTo>
                  <a:pt x="236" y="288"/>
                </a:lnTo>
                <a:lnTo>
                  <a:pt x="205" y="303"/>
                </a:lnTo>
                <a:lnTo>
                  <a:pt x="205" y="303"/>
                </a:lnTo>
                <a:lnTo>
                  <a:pt x="173" y="288"/>
                </a:lnTo>
                <a:lnTo>
                  <a:pt x="173" y="288"/>
                </a:lnTo>
                <a:lnTo>
                  <a:pt x="140" y="267"/>
                </a:lnTo>
                <a:lnTo>
                  <a:pt x="140" y="267"/>
                </a:lnTo>
                <a:lnTo>
                  <a:pt x="138" y="229"/>
                </a:lnTo>
                <a:lnTo>
                  <a:pt x="138" y="22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2" y="155"/>
                </a:lnTo>
                <a:lnTo>
                  <a:pt x="146" y="130"/>
                </a:lnTo>
                <a:lnTo>
                  <a:pt x="146" y="130"/>
                </a:lnTo>
                <a:lnTo>
                  <a:pt x="170" y="139"/>
                </a:lnTo>
                <a:lnTo>
                  <a:pt x="195" y="150"/>
                </a:lnTo>
                <a:lnTo>
                  <a:pt x="195" y="150"/>
                </a:lnTo>
                <a:lnTo>
                  <a:pt x="167" y="163"/>
                </a:lnTo>
                <a:lnTo>
                  <a:pt x="141" y="178"/>
                </a:lnTo>
                <a:lnTo>
                  <a:pt x="141" y="178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214" y="149"/>
                </a:moveTo>
                <a:lnTo>
                  <a:pt x="214" y="149"/>
                </a:lnTo>
                <a:lnTo>
                  <a:pt x="238" y="139"/>
                </a:lnTo>
                <a:lnTo>
                  <a:pt x="263" y="130"/>
                </a:lnTo>
                <a:lnTo>
                  <a:pt x="263" y="130"/>
                </a:lnTo>
                <a:lnTo>
                  <a:pt x="268" y="154"/>
                </a:lnTo>
                <a:lnTo>
                  <a:pt x="270" y="179"/>
                </a:lnTo>
                <a:lnTo>
                  <a:pt x="270" y="179"/>
                </a:lnTo>
                <a:lnTo>
                  <a:pt x="241" y="163"/>
                </a:lnTo>
                <a:lnTo>
                  <a:pt x="214" y="149"/>
                </a:lnTo>
                <a:lnTo>
                  <a:pt x="214" y="149"/>
                </a:lnTo>
                <a:close/>
                <a:moveTo>
                  <a:pt x="280" y="207"/>
                </a:moveTo>
                <a:lnTo>
                  <a:pt x="280" y="207"/>
                </a:lnTo>
                <a:lnTo>
                  <a:pt x="279" y="194"/>
                </a:lnTo>
                <a:lnTo>
                  <a:pt x="279" y="194"/>
                </a:lnTo>
                <a:lnTo>
                  <a:pt x="303" y="212"/>
                </a:lnTo>
                <a:lnTo>
                  <a:pt x="327" y="229"/>
                </a:lnTo>
                <a:lnTo>
                  <a:pt x="327" y="229"/>
                </a:lnTo>
                <a:lnTo>
                  <a:pt x="303" y="246"/>
                </a:lnTo>
                <a:lnTo>
                  <a:pt x="279" y="262"/>
                </a:lnTo>
                <a:lnTo>
                  <a:pt x="279" y="262"/>
                </a:lnTo>
                <a:lnTo>
                  <a:pt x="280" y="235"/>
                </a:lnTo>
                <a:lnTo>
                  <a:pt x="280" y="207"/>
                </a:lnTo>
                <a:lnTo>
                  <a:pt x="280" y="207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70" y="277"/>
                </a:lnTo>
                <a:lnTo>
                  <a:pt x="270" y="277"/>
                </a:lnTo>
                <a:lnTo>
                  <a:pt x="268" y="303"/>
                </a:lnTo>
                <a:lnTo>
                  <a:pt x="263" y="327"/>
                </a:lnTo>
                <a:lnTo>
                  <a:pt x="263" y="327"/>
                </a:lnTo>
                <a:lnTo>
                  <a:pt x="239" y="318"/>
                </a:lnTo>
                <a:lnTo>
                  <a:pt x="215" y="308"/>
                </a:lnTo>
                <a:lnTo>
                  <a:pt x="215" y="308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169" y="295"/>
                </a:moveTo>
                <a:lnTo>
                  <a:pt x="169" y="295"/>
                </a:lnTo>
                <a:lnTo>
                  <a:pt x="195" y="308"/>
                </a:lnTo>
                <a:lnTo>
                  <a:pt x="195" y="308"/>
                </a:lnTo>
                <a:lnTo>
                  <a:pt x="170" y="318"/>
                </a:lnTo>
                <a:lnTo>
                  <a:pt x="146" y="327"/>
                </a:lnTo>
                <a:lnTo>
                  <a:pt x="146" y="327"/>
                </a:lnTo>
                <a:lnTo>
                  <a:pt x="142" y="303"/>
                </a:lnTo>
                <a:lnTo>
                  <a:pt x="140" y="278"/>
                </a:lnTo>
                <a:lnTo>
                  <a:pt x="140" y="278"/>
                </a:lnTo>
                <a:lnTo>
                  <a:pt x="169" y="295"/>
                </a:lnTo>
                <a:lnTo>
                  <a:pt x="169" y="295"/>
                </a:lnTo>
                <a:close/>
                <a:moveTo>
                  <a:pt x="400" y="319"/>
                </a:moveTo>
                <a:lnTo>
                  <a:pt x="400" y="319"/>
                </a:lnTo>
                <a:lnTo>
                  <a:pt x="400" y="323"/>
                </a:lnTo>
                <a:lnTo>
                  <a:pt x="400" y="327"/>
                </a:lnTo>
                <a:lnTo>
                  <a:pt x="399" y="330"/>
                </a:lnTo>
                <a:lnTo>
                  <a:pt x="398" y="333"/>
                </a:lnTo>
                <a:lnTo>
                  <a:pt x="395" y="336"/>
                </a:lnTo>
                <a:lnTo>
                  <a:pt x="393" y="339"/>
                </a:lnTo>
                <a:lnTo>
                  <a:pt x="386" y="342"/>
                </a:lnTo>
                <a:lnTo>
                  <a:pt x="379" y="345"/>
                </a:lnTo>
                <a:lnTo>
                  <a:pt x="371" y="346"/>
                </a:lnTo>
                <a:lnTo>
                  <a:pt x="356" y="347"/>
                </a:lnTo>
                <a:lnTo>
                  <a:pt x="356" y="347"/>
                </a:lnTo>
                <a:lnTo>
                  <a:pt x="345" y="347"/>
                </a:lnTo>
                <a:lnTo>
                  <a:pt x="335" y="346"/>
                </a:lnTo>
                <a:lnTo>
                  <a:pt x="315" y="342"/>
                </a:lnTo>
                <a:lnTo>
                  <a:pt x="295" y="337"/>
                </a:lnTo>
                <a:lnTo>
                  <a:pt x="275" y="331"/>
                </a:lnTo>
                <a:lnTo>
                  <a:pt x="275" y="331"/>
                </a:lnTo>
                <a:lnTo>
                  <a:pt x="272" y="330"/>
                </a:lnTo>
                <a:lnTo>
                  <a:pt x="272" y="330"/>
                </a:lnTo>
                <a:lnTo>
                  <a:pt x="276" y="302"/>
                </a:lnTo>
                <a:lnTo>
                  <a:pt x="279" y="272"/>
                </a:lnTo>
                <a:lnTo>
                  <a:pt x="279" y="272"/>
                </a:lnTo>
                <a:lnTo>
                  <a:pt x="306" y="254"/>
                </a:lnTo>
                <a:lnTo>
                  <a:pt x="333" y="234"/>
                </a:lnTo>
                <a:lnTo>
                  <a:pt x="333" y="234"/>
                </a:lnTo>
                <a:lnTo>
                  <a:pt x="357" y="255"/>
                </a:lnTo>
                <a:lnTo>
                  <a:pt x="357" y="255"/>
                </a:lnTo>
                <a:lnTo>
                  <a:pt x="370" y="268"/>
                </a:lnTo>
                <a:lnTo>
                  <a:pt x="377" y="275"/>
                </a:lnTo>
                <a:lnTo>
                  <a:pt x="383" y="283"/>
                </a:lnTo>
                <a:lnTo>
                  <a:pt x="389" y="292"/>
                </a:lnTo>
                <a:lnTo>
                  <a:pt x="394" y="301"/>
                </a:lnTo>
                <a:lnTo>
                  <a:pt x="397" y="309"/>
                </a:lnTo>
                <a:lnTo>
                  <a:pt x="400" y="319"/>
                </a:lnTo>
                <a:lnTo>
                  <a:pt x="400" y="319"/>
                </a:lnTo>
                <a:close/>
                <a:moveTo>
                  <a:pt x="318" y="114"/>
                </a:moveTo>
                <a:lnTo>
                  <a:pt x="318" y="114"/>
                </a:lnTo>
                <a:lnTo>
                  <a:pt x="336" y="111"/>
                </a:lnTo>
                <a:lnTo>
                  <a:pt x="346" y="110"/>
                </a:lnTo>
                <a:lnTo>
                  <a:pt x="358" y="109"/>
                </a:lnTo>
                <a:lnTo>
                  <a:pt x="368" y="109"/>
                </a:lnTo>
                <a:lnTo>
                  <a:pt x="378" y="111"/>
                </a:lnTo>
                <a:lnTo>
                  <a:pt x="387" y="114"/>
                </a:lnTo>
                <a:lnTo>
                  <a:pt x="391" y="117"/>
                </a:lnTo>
                <a:lnTo>
                  <a:pt x="394" y="119"/>
                </a:lnTo>
                <a:lnTo>
                  <a:pt x="394" y="119"/>
                </a:lnTo>
                <a:lnTo>
                  <a:pt x="397" y="122"/>
                </a:lnTo>
                <a:lnTo>
                  <a:pt x="399" y="127"/>
                </a:lnTo>
                <a:lnTo>
                  <a:pt x="400" y="130"/>
                </a:lnTo>
                <a:lnTo>
                  <a:pt x="401" y="134"/>
                </a:lnTo>
                <a:lnTo>
                  <a:pt x="400" y="141"/>
                </a:lnTo>
                <a:lnTo>
                  <a:pt x="398" y="149"/>
                </a:lnTo>
                <a:lnTo>
                  <a:pt x="394" y="157"/>
                </a:lnTo>
                <a:lnTo>
                  <a:pt x="390" y="164"/>
                </a:lnTo>
                <a:lnTo>
                  <a:pt x="381" y="176"/>
                </a:lnTo>
                <a:lnTo>
                  <a:pt x="381" y="176"/>
                </a:lnTo>
                <a:lnTo>
                  <a:pt x="371" y="188"/>
                </a:lnTo>
                <a:lnTo>
                  <a:pt x="360" y="200"/>
                </a:lnTo>
                <a:lnTo>
                  <a:pt x="347" y="212"/>
                </a:lnTo>
                <a:lnTo>
                  <a:pt x="335" y="223"/>
                </a:lnTo>
                <a:lnTo>
                  <a:pt x="335" y="223"/>
                </a:lnTo>
                <a:lnTo>
                  <a:pt x="321" y="213"/>
                </a:lnTo>
                <a:lnTo>
                  <a:pt x="307" y="202"/>
                </a:lnTo>
                <a:lnTo>
                  <a:pt x="279" y="184"/>
                </a:lnTo>
                <a:lnTo>
                  <a:pt x="279" y="184"/>
                </a:lnTo>
                <a:lnTo>
                  <a:pt x="276" y="155"/>
                </a:lnTo>
                <a:lnTo>
                  <a:pt x="272" y="127"/>
                </a:lnTo>
                <a:lnTo>
                  <a:pt x="272" y="127"/>
                </a:lnTo>
                <a:lnTo>
                  <a:pt x="295" y="120"/>
                </a:lnTo>
                <a:lnTo>
                  <a:pt x="318" y="114"/>
                </a:lnTo>
                <a:lnTo>
                  <a:pt x="318" y="114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6" y="80"/>
                </a:lnTo>
                <a:lnTo>
                  <a:pt x="163" y="59"/>
                </a:lnTo>
                <a:lnTo>
                  <a:pt x="167" y="48"/>
                </a:lnTo>
                <a:lnTo>
                  <a:pt x="172" y="38"/>
                </a:lnTo>
                <a:lnTo>
                  <a:pt x="177" y="28"/>
                </a:lnTo>
                <a:lnTo>
                  <a:pt x="184" y="20"/>
                </a:lnTo>
                <a:lnTo>
                  <a:pt x="184" y="20"/>
                </a:lnTo>
                <a:lnTo>
                  <a:pt x="189" y="16"/>
                </a:lnTo>
                <a:lnTo>
                  <a:pt x="193" y="13"/>
                </a:lnTo>
                <a:lnTo>
                  <a:pt x="196" y="11"/>
                </a:lnTo>
                <a:lnTo>
                  <a:pt x="200" y="9"/>
                </a:lnTo>
                <a:lnTo>
                  <a:pt x="204" y="8"/>
                </a:lnTo>
                <a:lnTo>
                  <a:pt x="207" y="9"/>
                </a:lnTo>
                <a:lnTo>
                  <a:pt x="211" y="9"/>
                </a:lnTo>
                <a:lnTo>
                  <a:pt x="214" y="11"/>
                </a:lnTo>
                <a:lnTo>
                  <a:pt x="220" y="15"/>
                </a:lnTo>
                <a:lnTo>
                  <a:pt x="226" y="22"/>
                </a:lnTo>
                <a:lnTo>
                  <a:pt x="232" y="30"/>
                </a:lnTo>
                <a:lnTo>
                  <a:pt x="237" y="40"/>
                </a:lnTo>
                <a:lnTo>
                  <a:pt x="241" y="51"/>
                </a:lnTo>
                <a:lnTo>
                  <a:pt x="246" y="61"/>
                </a:lnTo>
                <a:lnTo>
                  <a:pt x="253" y="83"/>
                </a:lnTo>
                <a:lnTo>
                  <a:pt x="258" y="101"/>
                </a:lnTo>
                <a:lnTo>
                  <a:pt x="260" y="113"/>
                </a:lnTo>
                <a:lnTo>
                  <a:pt x="260" y="113"/>
                </a:lnTo>
                <a:lnTo>
                  <a:pt x="262" y="121"/>
                </a:lnTo>
                <a:lnTo>
                  <a:pt x="262" y="121"/>
                </a:lnTo>
                <a:lnTo>
                  <a:pt x="258" y="122"/>
                </a:lnTo>
                <a:lnTo>
                  <a:pt x="258" y="122"/>
                </a:lnTo>
                <a:lnTo>
                  <a:pt x="231" y="133"/>
                </a:lnTo>
                <a:lnTo>
                  <a:pt x="205" y="145"/>
                </a:lnTo>
                <a:lnTo>
                  <a:pt x="205" y="145"/>
                </a:lnTo>
                <a:lnTo>
                  <a:pt x="176" y="133"/>
                </a:lnTo>
                <a:lnTo>
                  <a:pt x="147" y="121"/>
                </a:lnTo>
                <a:lnTo>
                  <a:pt x="147" y="12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68" y="217"/>
                </a:moveTo>
                <a:lnTo>
                  <a:pt x="68" y="217"/>
                </a:lnTo>
                <a:lnTo>
                  <a:pt x="52" y="202"/>
                </a:lnTo>
                <a:lnTo>
                  <a:pt x="36" y="186"/>
                </a:lnTo>
                <a:lnTo>
                  <a:pt x="29" y="177"/>
                </a:lnTo>
                <a:lnTo>
                  <a:pt x="22" y="169"/>
                </a:lnTo>
                <a:lnTo>
                  <a:pt x="16" y="159"/>
                </a:lnTo>
                <a:lnTo>
                  <a:pt x="12" y="150"/>
                </a:lnTo>
                <a:lnTo>
                  <a:pt x="12" y="150"/>
                </a:lnTo>
                <a:lnTo>
                  <a:pt x="10" y="144"/>
                </a:lnTo>
                <a:lnTo>
                  <a:pt x="9" y="139"/>
                </a:lnTo>
                <a:lnTo>
                  <a:pt x="8" y="134"/>
                </a:lnTo>
                <a:lnTo>
                  <a:pt x="9" y="130"/>
                </a:lnTo>
                <a:lnTo>
                  <a:pt x="10" y="127"/>
                </a:lnTo>
                <a:lnTo>
                  <a:pt x="11" y="122"/>
                </a:lnTo>
                <a:lnTo>
                  <a:pt x="14" y="120"/>
                </a:lnTo>
                <a:lnTo>
                  <a:pt x="16" y="117"/>
                </a:lnTo>
                <a:lnTo>
                  <a:pt x="25" y="114"/>
                </a:lnTo>
                <a:lnTo>
                  <a:pt x="33" y="112"/>
                </a:lnTo>
                <a:lnTo>
                  <a:pt x="44" y="111"/>
                </a:lnTo>
                <a:lnTo>
                  <a:pt x="55" y="111"/>
                </a:lnTo>
                <a:lnTo>
                  <a:pt x="66" y="112"/>
                </a:lnTo>
                <a:lnTo>
                  <a:pt x="78" y="113"/>
                </a:lnTo>
                <a:lnTo>
                  <a:pt x="101" y="117"/>
                </a:lnTo>
                <a:lnTo>
                  <a:pt x="122" y="122"/>
                </a:lnTo>
                <a:lnTo>
                  <a:pt x="134" y="127"/>
                </a:lnTo>
                <a:lnTo>
                  <a:pt x="134" y="127"/>
                </a:lnTo>
                <a:lnTo>
                  <a:pt x="136" y="127"/>
                </a:lnTo>
                <a:lnTo>
                  <a:pt x="136" y="127"/>
                </a:lnTo>
                <a:lnTo>
                  <a:pt x="133" y="156"/>
                </a:lnTo>
                <a:lnTo>
                  <a:pt x="131" y="185"/>
                </a:lnTo>
                <a:lnTo>
                  <a:pt x="131" y="185"/>
                </a:lnTo>
                <a:lnTo>
                  <a:pt x="102" y="203"/>
                </a:lnTo>
                <a:lnTo>
                  <a:pt x="76" y="223"/>
                </a:lnTo>
                <a:lnTo>
                  <a:pt x="76" y="223"/>
                </a:lnTo>
                <a:lnTo>
                  <a:pt x="68" y="217"/>
                </a:lnTo>
                <a:lnTo>
                  <a:pt x="68" y="217"/>
                </a:lnTo>
                <a:close/>
                <a:moveTo>
                  <a:pt x="131" y="273"/>
                </a:moveTo>
                <a:lnTo>
                  <a:pt x="131" y="273"/>
                </a:lnTo>
                <a:lnTo>
                  <a:pt x="134" y="302"/>
                </a:lnTo>
                <a:lnTo>
                  <a:pt x="137" y="330"/>
                </a:lnTo>
                <a:lnTo>
                  <a:pt x="137" y="330"/>
                </a:lnTo>
                <a:lnTo>
                  <a:pt x="113" y="338"/>
                </a:lnTo>
                <a:lnTo>
                  <a:pt x="113" y="338"/>
                </a:lnTo>
                <a:lnTo>
                  <a:pt x="91" y="343"/>
                </a:lnTo>
                <a:lnTo>
                  <a:pt x="80" y="345"/>
                </a:lnTo>
                <a:lnTo>
                  <a:pt x="69" y="347"/>
                </a:lnTo>
                <a:lnTo>
                  <a:pt x="58" y="347"/>
                </a:lnTo>
                <a:lnTo>
                  <a:pt x="47" y="347"/>
                </a:lnTo>
                <a:lnTo>
                  <a:pt x="36" y="346"/>
                </a:lnTo>
                <a:lnTo>
                  <a:pt x="26" y="343"/>
                </a:lnTo>
                <a:lnTo>
                  <a:pt x="26" y="343"/>
                </a:lnTo>
                <a:lnTo>
                  <a:pt x="17" y="340"/>
                </a:lnTo>
                <a:lnTo>
                  <a:pt x="11" y="335"/>
                </a:lnTo>
                <a:lnTo>
                  <a:pt x="8" y="330"/>
                </a:lnTo>
                <a:lnTo>
                  <a:pt x="7" y="324"/>
                </a:lnTo>
                <a:lnTo>
                  <a:pt x="8" y="317"/>
                </a:lnTo>
                <a:lnTo>
                  <a:pt x="11" y="309"/>
                </a:lnTo>
                <a:lnTo>
                  <a:pt x="14" y="302"/>
                </a:lnTo>
                <a:lnTo>
                  <a:pt x="19" y="294"/>
                </a:lnTo>
                <a:lnTo>
                  <a:pt x="33" y="277"/>
                </a:lnTo>
                <a:lnTo>
                  <a:pt x="48" y="261"/>
                </a:lnTo>
                <a:lnTo>
                  <a:pt x="62" y="247"/>
                </a:lnTo>
                <a:lnTo>
                  <a:pt x="75" y="235"/>
                </a:lnTo>
                <a:lnTo>
                  <a:pt x="75" y="235"/>
                </a:lnTo>
                <a:lnTo>
                  <a:pt x="89" y="245"/>
                </a:lnTo>
                <a:lnTo>
                  <a:pt x="102" y="255"/>
                </a:lnTo>
                <a:lnTo>
                  <a:pt x="131" y="273"/>
                </a:lnTo>
                <a:lnTo>
                  <a:pt x="131" y="2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522"/>
          <p:cNvSpPr>
            <a:spLocks noEditPoints="1"/>
          </p:cNvSpPr>
          <p:nvPr/>
        </p:nvSpPr>
        <p:spPr bwMode="auto">
          <a:xfrm>
            <a:off x="8469327" y="1615164"/>
            <a:ext cx="560388" cy="458788"/>
          </a:xfrm>
          <a:custGeom>
            <a:cxnLst>
              <a:cxn ang="0">
                <a:pos x="291" y="24"/>
              </a:cxn>
              <a:cxn ang="0">
                <a:pos x="247" y="7"/>
              </a:cxn>
              <a:cxn ang="0">
                <a:pos x="199" y="0"/>
              </a:cxn>
              <a:cxn ang="0">
                <a:pos x="127" y="6"/>
              </a:cxn>
              <a:cxn ang="0">
                <a:pos x="80" y="22"/>
              </a:cxn>
              <a:cxn ang="0">
                <a:pos x="41" y="53"/>
              </a:cxn>
              <a:cxn ang="0">
                <a:pos x="26" y="85"/>
              </a:cxn>
              <a:cxn ang="0">
                <a:pos x="18" y="133"/>
              </a:cxn>
              <a:cxn ang="0">
                <a:pos x="23" y="164"/>
              </a:cxn>
              <a:cxn ang="0">
                <a:pos x="42" y="197"/>
              </a:cxn>
              <a:cxn ang="0">
                <a:pos x="54" y="221"/>
              </a:cxn>
              <a:cxn ang="0">
                <a:pos x="31" y="259"/>
              </a:cxn>
              <a:cxn ang="0">
                <a:pos x="7" y="279"/>
              </a:cxn>
              <a:cxn ang="0">
                <a:pos x="4" y="280"/>
              </a:cxn>
              <a:cxn ang="0">
                <a:pos x="0" y="285"/>
              </a:cxn>
              <a:cxn ang="0">
                <a:pos x="6" y="289"/>
              </a:cxn>
              <a:cxn ang="0">
                <a:pos x="68" y="267"/>
              </a:cxn>
              <a:cxn ang="0">
                <a:pos x="113" y="229"/>
              </a:cxn>
              <a:cxn ang="0">
                <a:pos x="193" y="221"/>
              </a:cxn>
              <a:cxn ang="0">
                <a:pos x="256" y="213"/>
              </a:cxn>
              <a:cxn ang="0">
                <a:pos x="300" y="194"/>
              </a:cxn>
              <a:cxn ang="0">
                <a:pos x="329" y="171"/>
              </a:cxn>
              <a:cxn ang="0">
                <a:pos x="351" y="129"/>
              </a:cxn>
              <a:cxn ang="0">
                <a:pos x="352" y="95"/>
              </a:cxn>
              <a:cxn ang="0">
                <a:pos x="333" y="58"/>
              </a:cxn>
              <a:cxn ang="0">
                <a:pos x="311" y="37"/>
              </a:cxn>
              <a:cxn ang="0">
                <a:pos x="288" y="192"/>
              </a:cxn>
              <a:cxn ang="0">
                <a:pos x="241" y="208"/>
              </a:cxn>
              <a:cxn ang="0">
                <a:pos x="165" y="213"/>
              </a:cxn>
              <a:cxn ang="0">
                <a:pos x="114" y="213"/>
              </a:cxn>
              <a:cxn ang="0">
                <a:pos x="104" y="225"/>
              </a:cxn>
              <a:cxn ang="0">
                <a:pos x="63" y="260"/>
              </a:cxn>
              <a:cxn ang="0">
                <a:pos x="26" y="275"/>
              </a:cxn>
              <a:cxn ang="0">
                <a:pos x="57" y="238"/>
              </a:cxn>
              <a:cxn ang="0">
                <a:pos x="65" y="211"/>
              </a:cxn>
              <a:cxn ang="0">
                <a:pos x="63" y="206"/>
              </a:cxn>
              <a:cxn ang="0">
                <a:pos x="40" y="179"/>
              </a:cxn>
              <a:cxn ang="0">
                <a:pos x="27" y="133"/>
              </a:cxn>
              <a:cxn ang="0">
                <a:pos x="32" y="95"/>
              </a:cxn>
              <a:cxn ang="0">
                <a:pos x="57" y="50"/>
              </a:cxn>
              <a:cxn ang="0">
                <a:pos x="91" y="27"/>
              </a:cxn>
              <a:cxn ang="0">
                <a:pos x="144" y="12"/>
              </a:cxn>
              <a:cxn ang="0">
                <a:pos x="209" y="9"/>
              </a:cxn>
              <a:cxn ang="0">
                <a:pos x="255" y="18"/>
              </a:cxn>
              <a:cxn ang="0">
                <a:pos x="286" y="32"/>
              </a:cxn>
              <a:cxn ang="0">
                <a:pos x="321" y="58"/>
              </a:cxn>
              <a:cxn ang="0">
                <a:pos x="340" y="86"/>
              </a:cxn>
              <a:cxn ang="0">
                <a:pos x="344" y="112"/>
              </a:cxn>
              <a:cxn ang="0">
                <a:pos x="334" y="148"/>
              </a:cxn>
              <a:cxn ang="0">
                <a:pos x="308" y="178"/>
              </a:cxn>
            </a:cxnLst>
            <a:rect b="b" l="0" r="r" t="0"/>
            <a:pathLst>
              <a:path h="289" w="353">
                <a:moveTo>
                  <a:pt x="311" y="37"/>
                </a:moveTo>
                <a:lnTo>
                  <a:pt x="311" y="37"/>
                </a:lnTo>
                <a:lnTo>
                  <a:pt x="301" y="30"/>
                </a:lnTo>
                <a:lnTo>
                  <a:pt x="291" y="24"/>
                </a:lnTo>
                <a:lnTo>
                  <a:pt x="280" y="18"/>
                </a:lnTo>
                <a:lnTo>
                  <a:pt x="269" y="14"/>
                </a:lnTo>
                <a:lnTo>
                  <a:pt x="258" y="10"/>
                </a:lnTo>
                <a:lnTo>
                  <a:pt x="247" y="7"/>
                </a:lnTo>
                <a:lnTo>
                  <a:pt x="234" y="4"/>
                </a:lnTo>
                <a:lnTo>
                  <a:pt x="223" y="2"/>
                </a:lnTo>
                <a:lnTo>
                  <a:pt x="211" y="1"/>
                </a:lnTo>
                <a:lnTo>
                  <a:pt x="199" y="0"/>
                </a:lnTo>
                <a:lnTo>
                  <a:pt x="175" y="0"/>
                </a:lnTo>
                <a:lnTo>
                  <a:pt x="151" y="2"/>
                </a:lnTo>
                <a:lnTo>
                  <a:pt x="127" y="6"/>
                </a:lnTo>
                <a:lnTo>
                  <a:pt x="127" y="6"/>
                </a:lnTo>
                <a:lnTo>
                  <a:pt x="116" y="9"/>
                </a:lnTo>
                <a:lnTo>
                  <a:pt x="104" y="13"/>
                </a:lnTo>
                <a:lnTo>
                  <a:pt x="92" y="17"/>
                </a:lnTo>
                <a:lnTo>
                  <a:pt x="80" y="22"/>
                </a:lnTo>
                <a:lnTo>
                  <a:pt x="69" y="28"/>
                </a:lnTo>
                <a:lnTo>
                  <a:pt x="59" y="35"/>
                </a:lnTo>
                <a:lnTo>
                  <a:pt x="49" y="44"/>
                </a:lnTo>
                <a:lnTo>
                  <a:pt x="41" y="53"/>
                </a:lnTo>
                <a:lnTo>
                  <a:pt x="41" y="53"/>
                </a:lnTo>
                <a:lnTo>
                  <a:pt x="35" y="62"/>
                </a:lnTo>
                <a:lnTo>
                  <a:pt x="30" y="74"/>
                </a:lnTo>
                <a:lnTo>
                  <a:pt x="26" y="85"/>
                </a:lnTo>
                <a:lnTo>
                  <a:pt x="22" y="97"/>
                </a:lnTo>
                <a:lnTo>
                  <a:pt x="20" y="109"/>
                </a:lnTo>
                <a:lnTo>
                  <a:pt x="18" y="121"/>
                </a:lnTo>
                <a:lnTo>
                  <a:pt x="18" y="133"/>
                </a:lnTo>
                <a:lnTo>
                  <a:pt x="19" y="144"/>
                </a:lnTo>
                <a:lnTo>
                  <a:pt x="19" y="144"/>
                </a:lnTo>
                <a:lnTo>
                  <a:pt x="20" y="155"/>
                </a:lnTo>
                <a:lnTo>
                  <a:pt x="23" y="164"/>
                </a:lnTo>
                <a:lnTo>
                  <a:pt x="26" y="173"/>
                </a:lnTo>
                <a:lnTo>
                  <a:pt x="31" y="182"/>
                </a:lnTo>
                <a:lnTo>
                  <a:pt x="36" y="190"/>
                </a:lnTo>
                <a:lnTo>
                  <a:pt x="42" y="197"/>
                </a:lnTo>
                <a:lnTo>
                  <a:pt x="49" y="204"/>
                </a:lnTo>
                <a:lnTo>
                  <a:pt x="56" y="211"/>
                </a:lnTo>
                <a:lnTo>
                  <a:pt x="56" y="211"/>
                </a:lnTo>
                <a:lnTo>
                  <a:pt x="54" y="221"/>
                </a:lnTo>
                <a:lnTo>
                  <a:pt x="50" y="232"/>
                </a:lnTo>
                <a:lnTo>
                  <a:pt x="45" y="241"/>
                </a:lnTo>
                <a:lnTo>
                  <a:pt x="39" y="250"/>
                </a:lnTo>
                <a:lnTo>
                  <a:pt x="31" y="259"/>
                </a:lnTo>
                <a:lnTo>
                  <a:pt x="23" y="266"/>
                </a:lnTo>
                <a:lnTo>
                  <a:pt x="15" y="273"/>
                </a:lnTo>
                <a:lnTo>
                  <a:pt x="7" y="279"/>
                </a:lnTo>
                <a:lnTo>
                  <a:pt x="7" y="279"/>
                </a:lnTo>
                <a:lnTo>
                  <a:pt x="7" y="280"/>
                </a:lnTo>
                <a:lnTo>
                  <a:pt x="7" y="280"/>
                </a:lnTo>
                <a:lnTo>
                  <a:pt x="4" y="280"/>
                </a:lnTo>
                <a:lnTo>
                  <a:pt x="4" y="280"/>
                </a:lnTo>
                <a:lnTo>
                  <a:pt x="1" y="281"/>
                </a:lnTo>
                <a:lnTo>
                  <a:pt x="0" y="282"/>
                </a:lnTo>
                <a:lnTo>
                  <a:pt x="0" y="283"/>
                </a:lnTo>
                <a:lnTo>
                  <a:pt x="0" y="285"/>
                </a:lnTo>
                <a:lnTo>
                  <a:pt x="3" y="288"/>
                </a:lnTo>
                <a:lnTo>
                  <a:pt x="4" y="289"/>
                </a:lnTo>
                <a:lnTo>
                  <a:pt x="6" y="289"/>
                </a:lnTo>
                <a:lnTo>
                  <a:pt x="6" y="289"/>
                </a:lnTo>
                <a:lnTo>
                  <a:pt x="22" y="285"/>
                </a:lnTo>
                <a:lnTo>
                  <a:pt x="37" y="281"/>
                </a:lnTo>
                <a:lnTo>
                  <a:pt x="53" y="274"/>
                </a:lnTo>
                <a:lnTo>
                  <a:pt x="68" y="267"/>
                </a:lnTo>
                <a:lnTo>
                  <a:pt x="84" y="257"/>
                </a:lnTo>
                <a:lnTo>
                  <a:pt x="97" y="247"/>
                </a:lnTo>
                <a:lnTo>
                  <a:pt x="108" y="235"/>
                </a:lnTo>
                <a:lnTo>
                  <a:pt x="113" y="229"/>
                </a:lnTo>
                <a:lnTo>
                  <a:pt x="117" y="221"/>
                </a:lnTo>
                <a:lnTo>
                  <a:pt x="117" y="221"/>
                </a:lnTo>
                <a:lnTo>
                  <a:pt x="168" y="222"/>
                </a:lnTo>
                <a:lnTo>
                  <a:pt x="193" y="221"/>
                </a:lnTo>
                <a:lnTo>
                  <a:pt x="218" y="220"/>
                </a:lnTo>
                <a:lnTo>
                  <a:pt x="230" y="218"/>
                </a:lnTo>
                <a:lnTo>
                  <a:pt x="243" y="216"/>
                </a:lnTo>
                <a:lnTo>
                  <a:pt x="256" y="213"/>
                </a:lnTo>
                <a:lnTo>
                  <a:pt x="267" y="210"/>
                </a:lnTo>
                <a:lnTo>
                  <a:pt x="279" y="205"/>
                </a:lnTo>
                <a:lnTo>
                  <a:pt x="290" y="200"/>
                </a:lnTo>
                <a:lnTo>
                  <a:pt x="300" y="194"/>
                </a:lnTo>
                <a:lnTo>
                  <a:pt x="311" y="187"/>
                </a:lnTo>
                <a:lnTo>
                  <a:pt x="311" y="187"/>
                </a:lnTo>
                <a:lnTo>
                  <a:pt x="320" y="179"/>
                </a:lnTo>
                <a:lnTo>
                  <a:pt x="329" y="171"/>
                </a:lnTo>
                <a:lnTo>
                  <a:pt x="336" y="161"/>
                </a:lnTo>
                <a:lnTo>
                  <a:pt x="342" y="151"/>
                </a:lnTo>
                <a:lnTo>
                  <a:pt x="347" y="140"/>
                </a:lnTo>
                <a:lnTo>
                  <a:pt x="351" y="129"/>
                </a:lnTo>
                <a:lnTo>
                  <a:pt x="353" y="117"/>
                </a:lnTo>
                <a:lnTo>
                  <a:pt x="353" y="105"/>
                </a:lnTo>
                <a:lnTo>
                  <a:pt x="353" y="105"/>
                </a:lnTo>
                <a:lnTo>
                  <a:pt x="352" y="95"/>
                </a:lnTo>
                <a:lnTo>
                  <a:pt x="349" y="86"/>
                </a:lnTo>
                <a:lnTo>
                  <a:pt x="345" y="76"/>
                </a:lnTo>
                <a:lnTo>
                  <a:pt x="340" y="68"/>
                </a:lnTo>
                <a:lnTo>
                  <a:pt x="333" y="58"/>
                </a:lnTo>
                <a:lnTo>
                  <a:pt x="327" y="51"/>
                </a:lnTo>
                <a:lnTo>
                  <a:pt x="318" y="44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8" y="178"/>
                </a:moveTo>
                <a:lnTo>
                  <a:pt x="308" y="178"/>
                </a:lnTo>
                <a:lnTo>
                  <a:pt x="298" y="185"/>
                </a:lnTo>
                <a:lnTo>
                  <a:pt x="288" y="192"/>
                </a:lnTo>
                <a:lnTo>
                  <a:pt x="277" y="197"/>
                </a:lnTo>
                <a:lnTo>
                  <a:pt x="266" y="202"/>
                </a:lnTo>
                <a:lnTo>
                  <a:pt x="254" y="206"/>
                </a:lnTo>
                <a:lnTo>
                  <a:pt x="241" y="208"/>
                </a:lnTo>
                <a:lnTo>
                  <a:pt x="228" y="210"/>
                </a:lnTo>
                <a:lnTo>
                  <a:pt x="216" y="212"/>
                </a:lnTo>
                <a:lnTo>
                  <a:pt x="190" y="213"/>
                </a:lnTo>
                <a:lnTo>
                  <a:pt x="165" y="213"/>
                </a:lnTo>
                <a:lnTo>
                  <a:pt x="115" y="213"/>
                </a:lnTo>
                <a:lnTo>
                  <a:pt x="115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1" y="215"/>
                </a:lnTo>
                <a:lnTo>
                  <a:pt x="111" y="215"/>
                </a:lnTo>
                <a:lnTo>
                  <a:pt x="104" y="225"/>
                </a:lnTo>
                <a:lnTo>
                  <a:pt x="96" y="236"/>
                </a:lnTo>
                <a:lnTo>
                  <a:pt x="86" y="245"/>
                </a:lnTo>
                <a:lnTo>
                  <a:pt x="75" y="252"/>
                </a:lnTo>
                <a:lnTo>
                  <a:pt x="63" y="260"/>
                </a:lnTo>
                <a:lnTo>
                  <a:pt x="51" y="266"/>
                </a:lnTo>
                <a:lnTo>
                  <a:pt x="39" y="271"/>
                </a:lnTo>
                <a:lnTo>
                  <a:pt x="26" y="275"/>
                </a:lnTo>
                <a:lnTo>
                  <a:pt x="26" y="275"/>
                </a:lnTo>
                <a:lnTo>
                  <a:pt x="40" y="262"/>
                </a:lnTo>
                <a:lnTo>
                  <a:pt x="46" y="254"/>
                </a:lnTo>
                <a:lnTo>
                  <a:pt x="52" y="246"/>
                </a:lnTo>
                <a:lnTo>
                  <a:pt x="57" y="238"/>
                </a:lnTo>
                <a:lnTo>
                  <a:pt x="61" y="230"/>
                </a:lnTo>
                <a:lnTo>
                  <a:pt x="63" y="220"/>
                </a:lnTo>
                <a:lnTo>
                  <a:pt x="65" y="211"/>
                </a:lnTo>
                <a:lnTo>
                  <a:pt x="65" y="211"/>
                </a:lnTo>
                <a:lnTo>
                  <a:pt x="65" y="210"/>
                </a:lnTo>
                <a:lnTo>
                  <a:pt x="65" y="210"/>
                </a:lnTo>
                <a:lnTo>
                  <a:pt x="65" y="208"/>
                </a:lnTo>
                <a:lnTo>
                  <a:pt x="63" y="206"/>
                </a:lnTo>
                <a:lnTo>
                  <a:pt x="63" y="206"/>
                </a:lnTo>
                <a:lnTo>
                  <a:pt x="54" y="197"/>
                </a:lnTo>
                <a:lnTo>
                  <a:pt x="47" y="188"/>
                </a:lnTo>
                <a:lnTo>
                  <a:pt x="40" y="179"/>
                </a:lnTo>
                <a:lnTo>
                  <a:pt x="35" y="168"/>
                </a:lnTo>
                <a:lnTo>
                  <a:pt x="31" y="158"/>
                </a:lnTo>
                <a:lnTo>
                  <a:pt x="28" y="146"/>
                </a:lnTo>
                <a:lnTo>
                  <a:pt x="27" y="133"/>
                </a:lnTo>
                <a:lnTo>
                  <a:pt x="27" y="121"/>
                </a:lnTo>
                <a:lnTo>
                  <a:pt x="27" y="121"/>
                </a:lnTo>
                <a:lnTo>
                  <a:pt x="29" y="107"/>
                </a:lnTo>
                <a:lnTo>
                  <a:pt x="32" y="95"/>
                </a:lnTo>
                <a:lnTo>
                  <a:pt x="37" y="82"/>
                </a:lnTo>
                <a:lnTo>
                  <a:pt x="42" y="71"/>
                </a:lnTo>
                <a:lnTo>
                  <a:pt x="49" y="59"/>
                </a:lnTo>
                <a:lnTo>
                  <a:pt x="57" y="50"/>
                </a:lnTo>
                <a:lnTo>
                  <a:pt x="67" y="41"/>
                </a:lnTo>
                <a:lnTo>
                  <a:pt x="78" y="33"/>
                </a:lnTo>
                <a:lnTo>
                  <a:pt x="78" y="33"/>
                </a:lnTo>
                <a:lnTo>
                  <a:pt x="91" y="27"/>
                </a:lnTo>
                <a:lnTo>
                  <a:pt x="104" y="22"/>
                </a:lnTo>
                <a:lnTo>
                  <a:pt x="117" y="18"/>
                </a:lnTo>
                <a:lnTo>
                  <a:pt x="130" y="14"/>
                </a:lnTo>
                <a:lnTo>
                  <a:pt x="144" y="12"/>
                </a:lnTo>
                <a:lnTo>
                  <a:pt x="158" y="10"/>
                </a:lnTo>
                <a:lnTo>
                  <a:pt x="186" y="9"/>
                </a:lnTo>
                <a:lnTo>
                  <a:pt x="186" y="9"/>
                </a:lnTo>
                <a:lnTo>
                  <a:pt x="209" y="9"/>
                </a:lnTo>
                <a:lnTo>
                  <a:pt x="221" y="11"/>
                </a:lnTo>
                <a:lnTo>
                  <a:pt x="232" y="12"/>
                </a:lnTo>
                <a:lnTo>
                  <a:pt x="243" y="15"/>
                </a:lnTo>
                <a:lnTo>
                  <a:pt x="255" y="18"/>
                </a:lnTo>
                <a:lnTo>
                  <a:pt x="266" y="22"/>
                </a:lnTo>
                <a:lnTo>
                  <a:pt x="277" y="27"/>
                </a:lnTo>
                <a:lnTo>
                  <a:pt x="277" y="27"/>
                </a:lnTo>
                <a:lnTo>
                  <a:pt x="286" y="32"/>
                </a:lnTo>
                <a:lnTo>
                  <a:pt x="296" y="37"/>
                </a:lnTo>
                <a:lnTo>
                  <a:pt x="305" y="43"/>
                </a:lnTo>
                <a:lnTo>
                  <a:pt x="313" y="50"/>
                </a:lnTo>
                <a:lnTo>
                  <a:pt x="321" y="58"/>
                </a:lnTo>
                <a:lnTo>
                  <a:pt x="329" y="67"/>
                </a:lnTo>
                <a:lnTo>
                  <a:pt x="335" y="76"/>
                </a:lnTo>
                <a:lnTo>
                  <a:pt x="340" y="86"/>
                </a:lnTo>
                <a:lnTo>
                  <a:pt x="340" y="86"/>
                </a:lnTo>
                <a:lnTo>
                  <a:pt x="342" y="93"/>
                </a:lnTo>
                <a:lnTo>
                  <a:pt x="343" y="99"/>
                </a:lnTo>
                <a:lnTo>
                  <a:pt x="344" y="105"/>
                </a:lnTo>
                <a:lnTo>
                  <a:pt x="344" y="112"/>
                </a:lnTo>
                <a:lnTo>
                  <a:pt x="344" y="118"/>
                </a:lnTo>
                <a:lnTo>
                  <a:pt x="343" y="124"/>
                </a:lnTo>
                <a:lnTo>
                  <a:pt x="339" y="136"/>
                </a:lnTo>
                <a:lnTo>
                  <a:pt x="334" y="148"/>
                </a:lnTo>
                <a:lnTo>
                  <a:pt x="327" y="159"/>
                </a:lnTo>
                <a:lnTo>
                  <a:pt x="317" y="169"/>
                </a:lnTo>
                <a:lnTo>
                  <a:pt x="308" y="178"/>
                </a:lnTo>
                <a:lnTo>
                  <a:pt x="308" y="17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526"/>
          <p:cNvSpPr>
            <a:spLocks noEditPoints="1"/>
          </p:cNvSpPr>
          <p:nvPr/>
        </p:nvSpPr>
        <p:spPr bwMode="auto">
          <a:xfrm>
            <a:off x="8383427" y="1019995"/>
            <a:ext cx="842963" cy="398463"/>
          </a:xfrm>
          <a:custGeom>
            <a:cxnLst>
              <a:cxn ang="0">
                <a:pos x="29" y="29"/>
              </a:cxn>
              <a:cxn ang="0">
                <a:pos x="13" y="54"/>
              </a:cxn>
              <a:cxn ang="0">
                <a:pos x="209" y="112"/>
              </a:cxn>
              <a:cxn ang="0">
                <a:pos x="531" y="229"/>
              </a:cxn>
              <a:cxn ang="0">
                <a:pos x="291" y="63"/>
              </a:cxn>
              <a:cxn ang="0">
                <a:pos x="457" y="201"/>
              </a:cxn>
              <a:cxn ang="0">
                <a:pos x="452" y="217"/>
              </a:cxn>
              <a:cxn ang="0">
                <a:pos x="445" y="215"/>
              </a:cxn>
              <a:cxn ang="0">
                <a:pos x="427" y="172"/>
              </a:cxn>
              <a:cxn ang="0">
                <a:pos x="410" y="159"/>
              </a:cxn>
              <a:cxn ang="0">
                <a:pos x="393" y="131"/>
              </a:cxn>
              <a:cxn ang="0">
                <a:pos x="386" y="148"/>
              </a:cxn>
              <a:cxn ang="0">
                <a:pos x="391" y="193"/>
              </a:cxn>
              <a:cxn ang="0">
                <a:pos x="374" y="187"/>
              </a:cxn>
              <a:cxn ang="0">
                <a:pos x="365" y="180"/>
              </a:cxn>
              <a:cxn ang="0">
                <a:pos x="338" y="122"/>
              </a:cxn>
              <a:cxn ang="0">
                <a:pos x="318" y="93"/>
              </a:cxn>
              <a:cxn ang="0">
                <a:pos x="302" y="88"/>
              </a:cxn>
              <a:cxn ang="0">
                <a:pos x="289" y="83"/>
              </a:cxn>
              <a:cxn ang="0">
                <a:pos x="288" y="126"/>
              </a:cxn>
              <a:cxn ang="0">
                <a:pos x="270" y="117"/>
              </a:cxn>
              <a:cxn ang="0">
                <a:pos x="253" y="105"/>
              </a:cxn>
              <a:cxn ang="0">
                <a:pos x="224" y="67"/>
              </a:cxn>
              <a:cxn ang="0">
                <a:pos x="223" y="103"/>
              </a:cxn>
              <a:cxn ang="0">
                <a:pos x="197" y="63"/>
              </a:cxn>
              <a:cxn ang="0">
                <a:pos x="183" y="62"/>
              </a:cxn>
              <a:cxn ang="0">
                <a:pos x="171" y="67"/>
              </a:cxn>
              <a:cxn ang="0">
                <a:pos x="518" y="208"/>
              </a:cxn>
              <a:cxn ang="0">
                <a:pos x="505" y="191"/>
              </a:cxn>
              <a:cxn ang="0">
                <a:pos x="502" y="198"/>
              </a:cxn>
              <a:cxn ang="0">
                <a:pos x="490" y="180"/>
              </a:cxn>
              <a:cxn ang="0">
                <a:pos x="481" y="173"/>
              </a:cxn>
              <a:cxn ang="0">
                <a:pos x="469" y="159"/>
              </a:cxn>
              <a:cxn ang="0">
                <a:pos x="457" y="150"/>
              </a:cxn>
              <a:cxn ang="0">
                <a:pos x="435" y="160"/>
              </a:cxn>
              <a:cxn ang="0">
                <a:pos x="358" y="142"/>
              </a:cxn>
              <a:cxn ang="0">
                <a:pos x="170" y="72"/>
              </a:cxn>
              <a:cxn ang="0">
                <a:pos x="183" y="81"/>
              </a:cxn>
              <a:cxn ang="0">
                <a:pos x="193" y="75"/>
              </a:cxn>
              <a:cxn ang="0">
                <a:pos x="99" y="41"/>
              </a:cxn>
              <a:cxn ang="0">
                <a:pos x="99" y="65"/>
              </a:cxn>
              <a:cxn ang="0">
                <a:pos x="58" y="30"/>
              </a:cxn>
              <a:cxn ang="0">
                <a:pos x="117" y="81"/>
              </a:cxn>
              <a:cxn ang="0">
                <a:pos x="152" y="57"/>
              </a:cxn>
              <a:cxn ang="0">
                <a:pos x="76" y="15"/>
              </a:cxn>
              <a:cxn ang="0">
                <a:pos x="110" y="19"/>
              </a:cxn>
              <a:cxn ang="0">
                <a:pos x="412" y="213"/>
              </a:cxn>
              <a:cxn ang="0">
                <a:pos x="228" y="112"/>
              </a:cxn>
              <a:cxn ang="0">
                <a:pos x="243" y="111"/>
              </a:cxn>
              <a:cxn ang="0">
                <a:pos x="256" y="96"/>
              </a:cxn>
              <a:cxn ang="0">
                <a:pos x="273" y="106"/>
              </a:cxn>
              <a:cxn ang="0">
                <a:pos x="289" y="118"/>
              </a:cxn>
              <a:cxn ang="0">
                <a:pos x="319" y="147"/>
              </a:cxn>
              <a:cxn ang="0">
                <a:pos x="332" y="137"/>
              </a:cxn>
              <a:cxn ang="0">
                <a:pos x="368" y="185"/>
              </a:cxn>
              <a:cxn ang="0">
                <a:pos x="365" y="127"/>
              </a:cxn>
              <a:cxn ang="0">
                <a:pos x="407" y="200"/>
              </a:cxn>
              <a:cxn ang="0">
                <a:pos x="433" y="192"/>
              </a:cxn>
              <a:cxn ang="0">
                <a:pos x="463" y="218"/>
              </a:cxn>
              <a:cxn ang="0">
                <a:pos x="487" y="222"/>
              </a:cxn>
              <a:cxn ang="0">
                <a:pos x="508" y="229"/>
              </a:cxn>
              <a:cxn ang="0">
                <a:pos x="508" y="243"/>
              </a:cxn>
            </a:cxnLst>
            <a:rect b="b" l="0" r="r" t="0"/>
            <a:pathLst>
              <a:path h="251" w="531">
                <a:moveTo>
                  <a:pt x="176" y="47"/>
                </a:moveTo>
                <a:lnTo>
                  <a:pt x="176" y="47"/>
                </a:lnTo>
                <a:lnTo>
                  <a:pt x="163" y="47"/>
                </a:lnTo>
                <a:lnTo>
                  <a:pt x="148" y="48"/>
                </a:lnTo>
                <a:lnTo>
                  <a:pt x="148" y="48"/>
                </a:lnTo>
                <a:lnTo>
                  <a:pt x="141" y="39"/>
                </a:lnTo>
                <a:lnTo>
                  <a:pt x="134" y="30"/>
                </a:lnTo>
                <a:lnTo>
                  <a:pt x="126" y="22"/>
                </a:lnTo>
                <a:lnTo>
                  <a:pt x="118" y="14"/>
                </a:lnTo>
                <a:lnTo>
                  <a:pt x="109" y="8"/>
                </a:lnTo>
                <a:lnTo>
                  <a:pt x="99" y="4"/>
                </a:lnTo>
                <a:lnTo>
                  <a:pt x="89" y="1"/>
                </a:lnTo>
                <a:lnTo>
                  <a:pt x="77" y="0"/>
                </a:lnTo>
                <a:lnTo>
                  <a:pt x="77" y="0"/>
                </a:lnTo>
                <a:lnTo>
                  <a:pt x="72" y="0"/>
                </a:lnTo>
                <a:lnTo>
                  <a:pt x="66" y="1"/>
                </a:lnTo>
                <a:lnTo>
                  <a:pt x="58" y="4"/>
                </a:lnTo>
                <a:lnTo>
                  <a:pt x="50" y="9"/>
                </a:lnTo>
                <a:lnTo>
                  <a:pt x="43" y="15"/>
                </a:lnTo>
                <a:lnTo>
                  <a:pt x="29" y="29"/>
                </a:lnTo>
                <a:lnTo>
                  <a:pt x="21" y="34"/>
                </a:lnTo>
                <a:lnTo>
                  <a:pt x="13" y="38"/>
                </a:lnTo>
                <a:lnTo>
                  <a:pt x="13" y="38"/>
                </a:lnTo>
                <a:lnTo>
                  <a:pt x="12" y="38"/>
                </a:lnTo>
                <a:lnTo>
                  <a:pt x="12" y="38"/>
                </a:lnTo>
                <a:lnTo>
                  <a:pt x="10" y="38"/>
                </a:lnTo>
                <a:lnTo>
                  <a:pt x="8" y="39"/>
                </a:lnTo>
                <a:lnTo>
                  <a:pt x="8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3" y="39"/>
                </a:lnTo>
                <a:lnTo>
                  <a:pt x="2" y="40"/>
                </a:lnTo>
                <a:lnTo>
                  <a:pt x="1" y="41"/>
                </a:lnTo>
                <a:lnTo>
                  <a:pt x="0" y="44"/>
                </a:lnTo>
                <a:lnTo>
                  <a:pt x="0" y="44"/>
                </a:lnTo>
                <a:lnTo>
                  <a:pt x="1" y="46"/>
                </a:lnTo>
                <a:lnTo>
                  <a:pt x="3" y="48"/>
                </a:lnTo>
                <a:lnTo>
                  <a:pt x="3" y="48"/>
                </a:lnTo>
                <a:lnTo>
                  <a:pt x="13" y="54"/>
                </a:lnTo>
                <a:lnTo>
                  <a:pt x="23" y="62"/>
                </a:lnTo>
                <a:lnTo>
                  <a:pt x="41" y="79"/>
                </a:lnTo>
                <a:lnTo>
                  <a:pt x="50" y="87"/>
                </a:lnTo>
                <a:lnTo>
                  <a:pt x="59" y="95"/>
                </a:lnTo>
                <a:lnTo>
                  <a:pt x="71" y="101"/>
                </a:lnTo>
                <a:lnTo>
                  <a:pt x="77" y="104"/>
                </a:lnTo>
                <a:lnTo>
                  <a:pt x="83" y="106"/>
                </a:lnTo>
                <a:lnTo>
                  <a:pt x="83" y="106"/>
                </a:lnTo>
                <a:lnTo>
                  <a:pt x="91" y="107"/>
                </a:lnTo>
                <a:lnTo>
                  <a:pt x="101" y="107"/>
                </a:lnTo>
                <a:lnTo>
                  <a:pt x="110" y="105"/>
                </a:lnTo>
                <a:lnTo>
                  <a:pt x="120" y="101"/>
                </a:lnTo>
                <a:lnTo>
                  <a:pt x="128" y="97"/>
                </a:lnTo>
                <a:lnTo>
                  <a:pt x="136" y="91"/>
                </a:lnTo>
                <a:lnTo>
                  <a:pt x="143" y="85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209" y="112"/>
                </a:lnTo>
                <a:lnTo>
                  <a:pt x="270" y="147"/>
                </a:lnTo>
                <a:lnTo>
                  <a:pt x="332" y="181"/>
                </a:lnTo>
                <a:lnTo>
                  <a:pt x="362" y="198"/>
                </a:lnTo>
                <a:lnTo>
                  <a:pt x="395" y="213"/>
                </a:lnTo>
                <a:lnTo>
                  <a:pt x="395" y="213"/>
                </a:lnTo>
                <a:lnTo>
                  <a:pt x="432" y="232"/>
                </a:lnTo>
                <a:lnTo>
                  <a:pt x="451" y="240"/>
                </a:lnTo>
                <a:lnTo>
                  <a:pt x="470" y="247"/>
                </a:lnTo>
                <a:lnTo>
                  <a:pt x="470" y="247"/>
                </a:lnTo>
                <a:lnTo>
                  <a:pt x="486" y="250"/>
                </a:lnTo>
                <a:lnTo>
                  <a:pt x="494" y="251"/>
                </a:lnTo>
                <a:lnTo>
                  <a:pt x="502" y="251"/>
                </a:lnTo>
                <a:lnTo>
                  <a:pt x="510" y="250"/>
                </a:lnTo>
                <a:lnTo>
                  <a:pt x="517" y="248"/>
                </a:lnTo>
                <a:lnTo>
                  <a:pt x="523" y="244"/>
                </a:lnTo>
                <a:lnTo>
                  <a:pt x="526" y="241"/>
                </a:lnTo>
                <a:lnTo>
                  <a:pt x="528" y="237"/>
                </a:lnTo>
                <a:lnTo>
                  <a:pt x="528" y="237"/>
                </a:lnTo>
                <a:lnTo>
                  <a:pt x="530" y="233"/>
                </a:lnTo>
                <a:lnTo>
                  <a:pt x="531" y="229"/>
                </a:lnTo>
                <a:lnTo>
                  <a:pt x="531" y="225"/>
                </a:lnTo>
                <a:lnTo>
                  <a:pt x="531" y="221"/>
                </a:lnTo>
                <a:lnTo>
                  <a:pt x="529" y="213"/>
                </a:lnTo>
                <a:lnTo>
                  <a:pt x="526" y="205"/>
                </a:lnTo>
                <a:lnTo>
                  <a:pt x="521" y="198"/>
                </a:lnTo>
                <a:lnTo>
                  <a:pt x="516" y="191"/>
                </a:lnTo>
                <a:lnTo>
                  <a:pt x="505" y="177"/>
                </a:lnTo>
                <a:lnTo>
                  <a:pt x="505" y="177"/>
                </a:lnTo>
                <a:lnTo>
                  <a:pt x="494" y="166"/>
                </a:lnTo>
                <a:lnTo>
                  <a:pt x="482" y="156"/>
                </a:lnTo>
                <a:lnTo>
                  <a:pt x="468" y="146"/>
                </a:lnTo>
                <a:lnTo>
                  <a:pt x="455" y="137"/>
                </a:lnTo>
                <a:lnTo>
                  <a:pt x="441" y="129"/>
                </a:lnTo>
                <a:lnTo>
                  <a:pt x="427" y="121"/>
                </a:lnTo>
                <a:lnTo>
                  <a:pt x="399" y="106"/>
                </a:lnTo>
                <a:lnTo>
                  <a:pt x="399" y="106"/>
                </a:lnTo>
                <a:lnTo>
                  <a:pt x="372" y="93"/>
                </a:lnTo>
                <a:lnTo>
                  <a:pt x="346" y="82"/>
                </a:lnTo>
                <a:lnTo>
                  <a:pt x="319" y="72"/>
                </a:lnTo>
                <a:lnTo>
                  <a:pt x="291" y="63"/>
                </a:lnTo>
                <a:lnTo>
                  <a:pt x="263" y="56"/>
                </a:lnTo>
                <a:lnTo>
                  <a:pt x="235" y="51"/>
                </a:lnTo>
                <a:lnTo>
                  <a:pt x="205" y="48"/>
                </a:lnTo>
                <a:lnTo>
                  <a:pt x="176" y="47"/>
                </a:lnTo>
                <a:lnTo>
                  <a:pt x="176" y="47"/>
                </a:lnTo>
                <a:close/>
                <a:moveTo>
                  <a:pt x="359" y="97"/>
                </a:moveTo>
                <a:lnTo>
                  <a:pt x="359" y="97"/>
                </a:lnTo>
                <a:lnTo>
                  <a:pt x="383" y="109"/>
                </a:lnTo>
                <a:lnTo>
                  <a:pt x="408" y="121"/>
                </a:lnTo>
                <a:lnTo>
                  <a:pt x="432" y="134"/>
                </a:lnTo>
                <a:lnTo>
                  <a:pt x="455" y="149"/>
                </a:lnTo>
                <a:lnTo>
                  <a:pt x="455" y="149"/>
                </a:lnTo>
                <a:lnTo>
                  <a:pt x="460" y="178"/>
                </a:lnTo>
                <a:lnTo>
                  <a:pt x="462" y="193"/>
                </a:lnTo>
                <a:lnTo>
                  <a:pt x="463" y="208"/>
                </a:lnTo>
                <a:lnTo>
                  <a:pt x="463" y="208"/>
                </a:lnTo>
                <a:lnTo>
                  <a:pt x="463" y="210"/>
                </a:lnTo>
                <a:lnTo>
                  <a:pt x="462" y="210"/>
                </a:lnTo>
                <a:lnTo>
                  <a:pt x="460" y="207"/>
                </a:lnTo>
                <a:lnTo>
                  <a:pt x="457" y="201"/>
                </a:lnTo>
                <a:lnTo>
                  <a:pt x="457" y="201"/>
                </a:lnTo>
                <a:lnTo>
                  <a:pt x="454" y="192"/>
                </a:lnTo>
                <a:lnTo>
                  <a:pt x="452" y="182"/>
                </a:lnTo>
                <a:lnTo>
                  <a:pt x="452" y="182"/>
                </a:lnTo>
                <a:lnTo>
                  <a:pt x="446" y="154"/>
                </a:lnTo>
                <a:lnTo>
                  <a:pt x="446" y="154"/>
                </a:lnTo>
                <a:lnTo>
                  <a:pt x="446" y="153"/>
                </a:lnTo>
                <a:lnTo>
                  <a:pt x="445" y="153"/>
                </a:lnTo>
                <a:lnTo>
                  <a:pt x="444" y="154"/>
                </a:lnTo>
                <a:lnTo>
                  <a:pt x="444" y="154"/>
                </a:lnTo>
                <a:lnTo>
                  <a:pt x="444" y="154"/>
                </a:lnTo>
                <a:lnTo>
                  <a:pt x="450" y="188"/>
                </a:lnTo>
                <a:lnTo>
                  <a:pt x="450" y="188"/>
                </a:lnTo>
                <a:lnTo>
                  <a:pt x="453" y="208"/>
                </a:lnTo>
                <a:lnTo>
                  <a:pt x="453" y="208"/>
                </a:lnTo>
                <a:lnTo>
                  <a:pt x="454" y="217"/>
                </a:lnTo>
                <a:lnTo>
                  <a:pt x="454" y="220"/>
                </a:lnTo>
                <a:lnTo>
                  <a:pt x="453" y="220"/>
                </a:lnTo>
                <a:lnTo>
                  <a:pt x="452" y="217"/>
                </a:lnTo>
                <a:lnTo>
                  <a:pt x="452" y="217"/>
                </a:lnTo>
                <a:lnTo>
                  <a:pt x="446" y="204"/>
                </a:lnTo>
                <a:lnTo>
                  <a:pt x="446" y="204"/>
                </a:lnTo>
                <a:lnTo>
                  <a:pt x="446" y="190"/>
                </a:lnTo>
                <a:lnTo>
                  <a:pt x="443" y="176"/>
                </a:lnTo>
                <a:lnTo>
                  <a:pt x="439" y="162"/>
                </a:lnTo>
                <a:lnTo>
                  <a:pt x="437" y="156"/>
                </a:lnTo>
                <a:lnTo>
                  <a:pt x="433" y="151"/>
                </a:lnTo>
                <a:lnTo>
                  <a:pt x="433" y="151"/>
                </a:lnTo>
                <a:lnTo>
                  <a:pt x="432" y="150"/>
                </a:lnTo>
                <a:lnTo>
                  <a:pt x="431" y="152"/>
                </a:lnTo>
                <a:lnTo>
                  <a:pt x="431" y="152"/>
                </a:lnTo>
                <a:lnTo>
                  <a:pt x="434" y="164"/>
                </a:lnTo>
                <a:lnTo>
                  <a:pt x="436" y="177"/>
                </a:lnTo>
                <a:lnTo>
                  <a:pt x="440" y="191"/>
                </a:lnTo>
                <a:lnTo>
                  <a:pt x="444" y="203"/>
                </a:lnTo>
                <a:lnTo>
                  <a:pt x="444" y="203"/>
                </a:lnTo>
                <a:lnTo>
                  <a:pt x="444" y="208"/>
                </a:lnTo>
                <a:lnTo>
                  <a:pt x="444" y="208"/>
                </a:lnTo>
                <a:lnTo>
                  <a:pt x="445" y="215"/>
                </a:lnTo>
                <a:lnTo>
                  <a:pt x="445" y="215"/>
                </a:lnTo>
                <a:lnTo>
                  <a:pt x="444" y="215"/>
                </a:lnTo>
                <a:lnTo>
                  <a:pt x="442" y="210"/>
                </a:lnTo>
                <a:lnTo>
                  <a:pt x="442" y="210"/>
                </a:lnTo>
                <a:lnTo>
                  <a:pt x="435" y="194"/>
                </a:lnTo>
                <a:lnTo>
                  <a:pt x="430" y="176"/>
                </a:lnTo>
                <a:lnTo>
                  <a:pt x="430" y="176"/>
                </a:lnTo>
                <a:lnTo>
                  <a:pt x="427" y="164"/>
                </a:lnTo>
                <a:lnTo>
                  <a:pt x="427" y="164"/>
                </a:lnTo>
                <a:lnTo>
                  <a:pt x="420" y="140"/>
                </a:lnTo>
                <a:lnTo>
                  <a:pt x="420" y="140"/>
                </a:lnTo>
                <a:lnTo>
                  <a:pt x="420" y="139"/>
                </a:lnTo>
                <a:lnTo>
                  <a:pt x="419" y="139"/>
                </a:lnTo>
                <a:lnTo>
                  <a:pt x="418" y="140"/>
                </a:lnTo>
                <a:lnTo>
                  <a:pt x="418" y="140"/>
                </a:lnTo>
                <a:lnTo>
                  <a:pt x="418" y="140"/>
                </a:lnTo>
                <a:lnTo>
                  <a:pt x="419" y="146"/>
                </a:lnTo>
                <a:lnTo>
                  <a:pt x="419" y="146"/>
                </a:lnTo>
                <a:lnTo>
                  <a:pt x="420" y="147"/>
                </a:lnTo>
                <a:lnTo>
                  <a:pt x="420" y="147"/>
                </a:lnTo>
                <a:lnTo>
                  <a:pt x="427" y="172"/>
                </a:lnTo>
                <a:lnTo>
                  <a:pt x="429" y="186"/>
                </a:lnTo>
                <a:lnTo>
                  <a:pt x="431" y="199"/>
                </a:lnTo>
                <a:lnTo>
                  <a:pt x="431" y="199"/>
                </a:lnTo>
                <a:lnTo>
                  <a:pt x="431" y="201"/>
                </a:lnTo>
                <a:lnTo>
                  <a:pt x="430" y="201"/>
                </a:lnTo>
                <a:lnTo>
                  <a:pt x="427" y="198"/>
                </a:lnTo>
                <a:lnTo>
                  <a:pt x="422" y="190"/>
                </a:lnTo>
                <a:lnTo>
                  <a:pt x="422" y="190"/>
                </a:lnTo>
                <a:lnTo>
                  <a:pt x="420" y="185"/>
                </a:lnTo>
                <a:lnTo>
                  <a:pt x="420" y="185"/>
                </a:lnTo>
                <a:lnTo>
                  <a:pt x="417" y="171"/>
                </a:lnTo>
                <a:lnTo>
                  <a:pt x="414" y="157"/>
                </a:lnTo>
                <a:lnTo>
                  <a:pt x="407" y="131"/>
                </a:lnTo>
                <a:lnTo>
                  <a:pt x="407" y="131"/>
                </a:lnTo>
                <a:lnTo>
                  <a:pt x="406" y="130"/>
                </a:lnTo>
                <a:lnTo>
                  <a:pt x="406" y="130"/>
                </a:lnTo>
                <a:lnTo>
                  <a:pt x="405" y="131"/>
                </a:lnTo>
                <a:lnTo>
                  <a:pt x="405" y="132"/>
                </a:lnTo>
                <a:lnTo>
                  <a:pt x="405" y="132"/>
                </a:lnTo>
                <a:lnTo>
                  <a:pt x="410" y="159"/>
                </a:lnTo>
                <a:lnTo>
                  <a:pt x="413" y="172"/>
                </a:lnTo>
                <a:lnTo>
                  <a:pt x="418" y="186"/>
                </a:lnTo>
                <a:lnTo>
                  <a:pt x="418" y="18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6" y="193"/>
                </a:lnTo>
                <a:lnTo>
                  <a:pt x="412" y="185"/>
                </a:lnTo>
                <a:lnTo>
                  <a:pt x="412" y="185"/>
                </a:lnTo>
                <a:lnTo>
                  <a:pt x="408" y="175"/>
                </a:lnTo>
                <a:lnTo>
                  <a:pt x="405" y="166"/>
                </a:lnTo>
                <a:lnTo>
                  <a:pt x="405" y="166"/>
                </a:lnTo>
                <a:lnTo>
                  <a:pt x="405" y="165"/>
                </a:lnTo>
                <a:lnTo>
                  <a:pt x="405" y="165"/>
                </a:lnTo>
                <a:lnTo>
                  <a:pt x="399" y="146"/>
                </a:lnTo>
                <a:lnTo>
                  <a:pt x="399" y="146"/>
                </a:lnTo>
                <a:lnTo>
                  <a:pt x="393" y="131"/>
                </a:lnTo>
                <a:lnTo>
                  <a:pt x="393" y="131"/>
                </a:lnTo>
                <a:lnTo>
                  <a:pt x="393" y="131"/>
                </a:lnTo>
                <a:lnTo>
                  <a:pt x="391" y="131"/>
                </a:lnTo>
                <a:lnTo>
                  <a:pt x="390" y="131"/>
                </a:lnTo>
                <a:lnTo>
                  <a:pt x="390" y="132"/>
                </a:lnTo>
                <a:lnTo>
                  <a:pt x="390" y="132"/>
                </a:lnTo>
                <a:lnTo>
                  <a:pt x="397" y="148"/>
                </a:lnTo>
                <a:lnTo>
                  <a:pt x="402" y="164"/>
                </a:lnTo>
                <a:lnTo>
                  <a:pt x="402" y="164"/>
                </a:lnTo>
                <a:lnTo>
                  <a:pt x="404" y="174"/>
                </a:lnTo>
                <a:lnTo>
                  <a:pt x="406" y="186"/>
                </a:lnTo>
                <a:lnTo>
                  <a:pt x="406" y="186"/>
                </a:lnTo>
                <a:lnTo>
                  <a:pt x="406" y="192"/>
                </a:lnTo>
                <a:lnTo>
                  <a:pt x="406" y="195"/>
                </a:lnTo>
                <a:lnTo>
                  <a:pt x="406" y="196"/>
                </a:lnTo>
                <a:lnTo>
                  <a:pt x="405" y="195"/>
                </a:lnTo>
                <a:lnTo>
                  <a:pt x="401" y="188"/>
                </a:lnTo>
                <a:lnTo>
                  <a:pt x="401" y="188"/>
                </a:lnTo>
                <a:lnTo>
                  <a:pt x="396" y="177"/>
                </a:lnTo>
                <a:lnTo>
                  <a:pt x="391" y="167"/>
                </a:lnTo>
                <a:lnTo>
                  <a:pt x="391" y="167"/>
                </a:lnTo>
                <a:lnTo>
                  <a:pt x="386" y="148"/>
                </a:lnTo>
                <a:lnTo>
                  <a:pt x="380" y="131"/>
                </a:lnTo>
                <a:lnTo>
                  <a:pt x="380" y="131"/>
                </a:lnTo>
                <a:lnTo>
                  <a:pt x="380" y="128"/>
                </a:lnTo>
                <a:lnTo>
                  <a:pt x="379" y="127"/>
                </a:lnTo>
                <a:lnTo>
                  <a:pt x="379" y="127"/>
                </a:lnTo>
                <a:lnTo>
                  <a:pt x="377" y="122"/>
                </a:lnTo>
                <a:lnTo>
                  <a:pt x="377" y="122"/>
                </a:lnTo>
                <a:lnTo>
                  <a:pt x="377" y="122"/>
                </a:lnTo>
                <a:lnTo>
                  <a:pt x="376" y="122"/>
                </a:lnTo>
                <a:lnTo>
                  <a:pt x="375" y="122"/>
                </a:lnTo>
                <a:lnTo>
                  <a:pt x="375" y="123"/>
                </a:lnTo>
                <a:lnTo>
                  <a:pt x="375" y="123"/>
                </a:lnTo>
                <a:lnTo>
                  <a:pt x="381" y="144"/>
                </a:lnTo>
                <a:lnTo>
                  <a:pt x="388" y="164"/>
                </a:lnTo>
                <a:lnTo>
                  <a:pt x="388" y="164"/>
                </a:lnTo>
                <a:lnTo>
                  <a:pt x="390" y="173"/>
                </a:lnTo>
                <a:lnTo>
                  <a:pt x="390" y="173"/>
                </a:lnTo>
                <a:lnTo>
                  <a:pt x="391" y="182"/>
                </a:lnTo>
                <a:lnTo>
                  <a:pt x="391" y="193"/>
                </a:lnTo>
                <a:lnTo>
                  <a:pt x="391" y="193"/>
                </a:lnTo>
                <a:lnTo>
                  <a:pt x="390" y="190"/>
                </a:lnTo>
                <a:lnTo>
                  <a:pt x="388" y="186"/>
                </a:lnTo>
                <a:lnTo>
                  <a:pt x="385" y="177"/>
                </a:lnTo>
                <a:lnTo>
                  <a:pt x="385" y="177"/>
                </a:lnTo>
                <a:lnTo>
                  <a:pt x="378" y="159"/>
                </a:lnTo>
                <a:lnTo>
                  <a:pt x="372" y="140"/>
                </a:lnTo>
                <a:lnTo>
                  <a:pt x="365" y="122"/>
                </a:lnTo>
                <a:lnTo>
                  <a:pt x="361" y="113"/>
                </a:lnTo>
                <a:lnTo>
                  <a:pt x="356" y="104"/>
                </a:lnTo>
                <a:lnTo>
                  <a:pt x="356" y="104"/>
                </a:lnTo>
                <a:lnTo>
                  <a:pt x="355" y="104"/>
                </a:lnTo>
                <a:lnTo>
                  <a:pt x="354" y="105"/>
                </a:lnTo>
                <a:lnTo>
                  <a:pt x="354" y="105"/>
                </a:lnTo>
                <a:lnTo>
                  <a:pt x="356" y="115"/>
                </a:lnTo>
                <a:lnTo>
                  <a:pt x="359" y="125"/>
                </a:lnTo>
                <a:lnTo>
                  <a:pt x="365" y="145"/>
                </a:lnTo>
                <a:lnTo>
                  <a:pt x="371" y="165"/>
                </a:lnTo>
                <a:lnTo>
                  <a:pt x="373" y="175"/>
                </a:lnTo>
                <a:lnTo>
                  <a:pt x="374" y="187"/>
                </a:lnTo>
                <a:lnTo>
                  <a:pt x="374" y="187"/>
                </a:lnTo>
                <a:lnTo>
                  <a:pt x="373" y="181"/>
                </a:lnTo>
                <a:lnTo>
                  <a:pt x="371" y="176"/>
                </a:lnTo>
                <a:lnTo>
                  <a:pt x="367" y="166"/>
                </a:lnTo>
                <a:lnTo>
                  <a:pt x="367" y="166"/>
                </a:lnTo>
                <a:lnTo>
                  <a:pt x="361" y="144"/>
                </a:lnTo>
                <a:lnTo>
                  <a:pt x="361" y="144"/>
                </a:lnTo>
                <a:lnTo>
                  <a:pt x="355" y="125"/>
                </a:lnTo>
                <a:lnTo>
                  <a:pt x="351" y="116"/>
                </a:lnTo>
                <a:lnTo>
                  <a:pt x="346" y="107"/>
                </a:lnTo>
                <a:lnTo>
                  <a:pt x="346" y="107"/>
                </a:lnTo>
                <a:lnTo>
                  <a:pt x="345" y="107"/>
                </a:lnTo>
                <a:lnTo>
                  <a:pt x="344" y="107"/>
                </a:lnTo>
                <a:lnTo>
                  <a:pt x="344" y="108"/>
                </a:lnTo>
                <a:lnTo>
                  <a:pt x="344" y="108"/>
                </a:lnTo>
                <a:lnTo>
                  <a:pt x="356" y="142"/>
                </a:lnTo>
                <a:lnTo>
                  <a:pt x="361" y="159"/>
                </a:lnTo>
                <a:lnTo>
                  <a:pt x="365" y="176"/>
                </a:lnTo>
                <a:lnTo>
                  <a:pt x="365" y="176"/>
                </a:lnTo>
                <a:lnTo>
                  <a:pt x="365" y="179"/>
                </a:lnTo>
                <a:lnTo>
                  <a:pt x="365" y="180"/>
                </a:lnTo>
                <a:lnTo>
                  <a:pt x="364" y="180"/>
                </a:lnTo>
                <a:lnTo>
                  <a:pt x="363" y="178"/>
                </a:lnTo>
                <a:lnTo>
                  <a:pt x="359" y="172"/>
                </a:lnTo>
                <a:lnTo>
                  <a:pt x="359" y="172"/>
                </a:lnTo>
                <a:lnTo>
                  <a:pt x="356" y="164"/>
                </a:lnTo>
                <a:lnTo>
                  <a:pt x="353" y="156"/>
                </a:lnTo>
                <a:lnTo>
                  <a:pt x="353" y="156"/>
                </a:lnTo>
                <a:lnTo>
                  <a:pt x="347" y="139"/>
                </a:lnTo>
                <a:lnTo>
                  <a:pt x="340" y="122"/>
                </a:lnTo>
                <a:lnTo>
                  <a:pt x="340" y="122"/>
                </a:lnTo>
                <a:lnTo>
                  <a:pt x="336" y="113"/>
                </a:lnTo>
                <a:lnTo>
                  <a:pt x="332" y="104"/>
                </a:lnTo>
                <a:lnTo>
                  <a:pt x="332" y="104"/>
                </a:lnTo>
                <a:lnTo>
                  <a:pt x="331" y="103"/>
                </a:lnTo>
                <a:lnTo>
                  <a:pt x="331" y="103"/>
                </a:lnTo>
                <a:lnTo>
                  <a:pt x="330" y="104"/>
                </a:lnTo>
                <a:lnTo>
                  <a:pt x="330" y="105"/>
                </a:lnTo>
                <a:lnTo>
                  <a:pt x="330" y="105"/>
                </a:lnTo>
                <a:lnTo>
                  <a:pt x="338" y="122"/>
                </a:lnTo>
                <a:lnTo>
                  <a:pt x="338" y="122"/>
                </a:lnTo>
                <a:lnTo>
                  <a:pt x="339" y="126"/>
                </a:lnTo>
                <a:lnTo>
                  <a:pt x="339" y="126"/>
                </a:lnTo>
                <a:lnTo>
                  <a:pt x="343" y="138"/>
                </a:lnTo>
                <a:lnTo>
                  <a:pt x="345" y="150"/>
                </a:lnTo>
                <a:lnTo>
                  <a:pt x="345" y="150"/>
                </a:lnTo>
                <a:lnTo>
                  <a:pt x="346" y="158"/>
                </a:lnTo>
                <a:lnTo>
                  <a:pt x="346" y="163"/>
                </a:lnTo>
                <a:lnTo>
                  <a:pt x="347" y="166"/>
                </a:lnTo>
                <a:lnTo>
                  <a:pt x="347" y="166"/>
                </a:lnTo>
                <a:lnTo>
                  <a:pt x="342" y="158"/>
                </a:lnTo>
                <a:lnTo>
                  <a:pt x="338" y="149"/>
                </a:lnTo>
                <a:lnTo>
                  <a:pt x="332" y="131"/>
                </a:lnTo>
                <a:lnTo>
                  <a:pt x="326" y="112"/>
                </a:lnTo>
                <a:lnTo>
                  <a:pt x="320" y="93"/>
                </a:lnTo>
                <a:lnTo>
                  <a:pt x="320" y="93"/>
                </a:lnTo>
                <a:lnTo>
                  <a:pt x="319" y="92"/>
                </a:lnTo>
                <a:lnTo>
                  <a:pt x="319" y="92"/>
                </a:lnTo>
                <a:lnTo>
                  <a:pt x="318" y="92"/>
                </a:lnTo>
                <a:lnTo>
                  <a:pt x="318" y="93"/>
                </a:lnTo>
                <a:lnTo>
                  <a:pt x="318" y="93"/>
                </a:lnTo>
                <a:lnTo>
                  <a:pt x="322" y="110"/>
                </a:lnTo>
                <a:lnTo>
                  <a:pt x="327" y="126"/>
                </a:lnTo>
                <a:lnTo>
                  <a:pt x="327" y="126"/>
                </a:lnTo>
                <a:lnTo>
                  <a:pt x="333" y="149"/>
                </a:lnTo>
                <a:lnTo>
                  <a:pt x="333" y="149"/>
                </a:lnTo>
                <a:lnTo>
                  <a:pt x="334" y="153"/>
                </a:lnTo>
                <a:lnTo>
                  <a:pt x="334" y="157"/>
                </a:lnTo>
                <a:lnTo>
                  <a:pt x="333" y="157"/>
                </a:lnTo>
                <a:lnTo>
                  <a:pt x="332" y="157"/>
                </a:lnTo>
                <a:lnTo>
                  <a:pt x="329" y="154"/>
                </a:lnTo>
                <a:lnTo>
                  <a:pt x="329" y="154"/>
                </a:lnTo>
                <a:lnTo>
                  <a:pt x="325" y="146"/>
                </a:lnTo>
                <a:lnTo>
                  <a:pt x="321" y="139"/>
                </a:lnTo>
                <a:lnTo>
                  <a:pt x="316" y="122"/>
                </a:lnTo>
                <a:lnTo>
                  <a:pt x="310" y="105"/>
                </a:lnTo>
                <a:lnTo>
                  <a:pt x="307" y="96"/>
                </a:lnTo>
                <a:lnTo>
                  <a:pt x="303" y="89"/>
                </a:lnTo>
                <a:lnTo>
                  <a:pt x="303" y="89"/>
                </a:lnTo>
                <a:lnTo>
                  <a:pt x="302" y="88"/>
                </a:lnTo>
                <a:lnTo>
                  <a:pt x="302" y="88"/>
                </a:lnTo>
                <a:lnTo>
                  <a:pt x="301" y="90"/>
                </a:lnTo>
                <a:lnTo>
                  <a:pt x="301" y="90"/>
                </a:lnTo>
                <a:lnTo>
                  <a:pt x="309" y="122"/>
                </a:lnTo>
                <a:lnTo>
                  <a:pt x="309" y="122"/>
                </a:lnTo>
                <a:lnTo>
                  <a:pt x="314" y="138"/>
                </a:lnTo>
                <a:lnTo>
                  <a:pt x="314" y="138"/>
                </a:lnTo>
                <a:lnTo>
                  <a:pt x="316" y="143"/>
                </a:lnTo>
                <a:lnTo>
                  <a:pt x="314" y="140"/>
                </a:lnTo>
                <a:lnTo>
                  <a:pt x="314" y="140"/>
                </a:lnTo>
                <a:lnTo>
                  <a:pt x="309" y="133"/>
                </a:lnTo>
                <a:lnTo>
                  <a:pt x="306" y="127"/>
                </a:lnTo>
                <a:lnTo>
                  <a:pt x="300" y="113"/>
                </a:lnTo>
                <a:lnTo>
                  <a:pt x="296" y="97"/>
                </a:lnTo>
                <a:lnTo>
                  <a:pt x="291" y="83"/>
                </a:lnTo>
                <a:lnTo>
                  <a:pt x="291" y="83"/>
                </a:lnTo>
                <a:lnTo>
                  <a:pt x="291" y="82"/>
                </a:lnTo>
                <a:lnTo>
                  <a:pt x="290" y="82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93" y="98"/>
                </a:lnTo>
                <a:lnTo>
                  <a:pt x="297" y="114"/>
                </a:lnTo>
                <a:lnTo>
                  <a:pt x="300" y="129"/>
                </a:lnTo>
                <a:lnTo>
                  <a:pt x="302" y="144"/>
                </a:lnTo>
                <a:lnTo>
                  <a:pt x="302" y="144"/>
                </a:lnTo>
                <a:lnTo>
                  <a:pt x="300" y="138"/>
                </a:lnTo>
                <a:lnTo>
                  <a:pt x="296" y="131"/>
                </a:lnTo>
                <a:lnTo>
                  <a:pt x="296" y="131"/>
                </a:lnTo>
                <a:lnTo>
                  <a:pt x="289" y="113"/>
                </a:lnTo>
                <a:lnTo>
                  <a:pt x="289" y="113"/>
                </a:lnTo>
                <a:lnTo>
                  <a:pt x="284" y="98"/>
                </a:lnTo>
                <a:lnTo>
                  <a:pt x="278" y="85"/>
                </a:lnTo>
                <a:lnTo>
                  <a:pt x="278" y="85"/>
                </a:lnTo>
                <a:lnTo>
                  <a:pt x="277" y="85"/>
                </a:lnTo>
                <a:lnTo>
                  <a:pt x="276" y="86"/>
                </a:lnTo>
                <a:lnTo>
                  <a:pt x="276" y="86"/>
                </a:lnTo>
                <a:lnTo>
                  <a:pt x="277" y="93"/>
                </a:lnTo>
                <a:lnTo>
                  <a:pt x="278" y="99"/>
                </a:lnTo>
                <a:lnTo>
                  <a:pt x="283" y="113"/>
                </a:lnTo>
                <a:lnTo>
                  <a:pt x="288" y="126"/>
                </a:lnTo>
                <a:lnTo>
                  <a:pt x="291" y="139"/>
                </a:lnTo>
                <a:lnTo>
                  <a:pt x="291" y="139"/>
                </a:lnTo>
                <a:lnTo>
                  <a:pt x="292" y="143"/>
                </a:lnTo>
                <a:lnTo>
                  <a:pt x="292" y="143"/>
                </a:lnTo>
                <a:lnTo>
                  <a:pt x="291" y="143"/>
                </a:lnTo>
                <a:lnTo>
                  <a:pt x="289" y="138"/>
                </a:lnTo>
                <a:lnTo>
                  <a:pt x="289" y="138"/>
                </a:lnTo>
                <a:lnTo>
                  <a:pt x="284" y="128"/>
                </a:lnTo>
                <a:lnTo>
                  <a:pt x="279" y="117"/>
                </a:lnTo>
                <a:lnTo>
                  <a:pt x="279" y="117"/>
                </a:lnTo>
                <a:lnTo>
                  <a:pt x="273" y="98"/>
                </a:lnTo>
                <a:lnTo>
                  <a:pt x="266" y="81"/>
                </a:lnTo>
                <a:lnTo>
                  <a:pt x="266" y="81"/>
                </a:lnTo>
                <a:lnTo>
                  <a:pt x="265" y="81"/>
                </a:lnTo>
                <a:lnTo>
                  <a:pt x="264" y="82"/>
                </a:lnTo>
                <a:lnTo>
                  <a:pt x="264" y="82"/>
                </a:lnTo>
                <a:lnTo>
                  <a:pt x="265" y="92"/>
                </a:lnTo>
                <a:lnTo>
                  <a:pt x="268" y="104"/>
                </a:lnTo>
                <a:lnTo>
                  <a:pt x="268" y="104"/>
                </a:lnTo>
                <a:lnTo>
                  <a:pt x="270" y="117"/>
                </a:lnTo>
                <a:lnTo>
                  <a:pt x="272" y="125"/>
                </a:lnTo>
                <a:lnTo>
                  <a:pt x="274" y="129"/>
                </a:lnTo>
                <a:lnTo>
                  <a:pt x="274" y="129"/>
                </a:lnTo>
                <a:lnTo>
                  <a:pt x="270" y="123"/>
                </a:lnTo>
                <a:lnTo>
                  <a:pt x="266" y="117"/>
                </a:lnTo>
                <a:lnTo>
                  <a:pt x="260" y="103"/>
                </a:lnTo>
                <a:lnTo>
                  <a:pt x="254" y="87"/>
                </a:lnTo>
                <a:lnTo>
                  <a:pt x="248" y="73"/>
                </a:lnTo>
                <a:lnTo>
                  <a:pt x="248" y="73"/>
                </a:lnTo>
                <a:lnTo>
                  <a:pt x="247" y="73"/>
                </a:lnTo>
                <a:lnTo>
                  <a:pt x="247" y="73"/>
                </a:lnTo>
                <a:lnTo>
                  <a:pt x="246" y="74"/>
                </a:lnTo>
                <a:lnTo>
                  <a:pt x="246" y="74"/>
                </a:lnTo>
                <a:lnTo>
                  <a:pt x="254" y="97"/>
                </a:lnTo>
                <a:lnTo>
                  <a:pt x="254" y="97"/>
                </a:lnTo>
                <a:lnTo>
                  <a:pt x="256" y="108"/>
                </a:lnTo>
                <a:lnTo>
                  <a:pt x="258" y="113"/>
                </a:lnTo>
                <a:lnTo>
                  <a:pt x="260" y="117"/>
                </a:lnTo>
                <a:lnTo>
                  <a:pt x="260" y="117"/>
                </a:lnTo>
                <a:lnTo>
                  <a:pt x="253" y="105"/>
                </a:lnTo>
                <a:lnTo>
                  <a:pt x="247" y="91"/>
                </a:lnTo>
                <a:lnTo>
                  <a:pt x="236" y="66"/>
                </a:lnTo>
                <a:lnTo>
                  <a:pt x="236" y="66"/>
                </a:lnTo>
                <a:lnTo>
                  <a:pt x="235" y="65"/>
                </a:lnTo>
                <a:lnTo>
                  <a:pt x="234" y="65"/>
                </a:lnTo>
                <a:lnTo>
                  <a:pt x="234" y="65"/>
                </a:lnTo>
                <a:lnTo>
                  <a:pt x="234" y="66"/>
                </a:lnTo>
                <a:lnTo>
                  <a:pt x="234" y="66"/>
                </a:lnTo>
                <a:lnTo>
                  <a:pt x="242" y="92"/>
                </a:lnTo>
                <a:lnTo>
                  <a:pt x="246" y="106"/>
                </a:lnTo>
                <a:lnTo>
                  <a:pt x="250" y="119"/>
                </a:lnTo>
                <a:lnTo>
                  <a:pt x="250" y="119"/>
                </a:lnTo>
                <a:lnTo>
                  <a:pt x="248" y="114"/>
                </a:lnTo>
                <a:lnTo>
                  <a:pt x="245" y="108"/>
                </a:lnTo>
                <a:lnTo>
                  <a:pt x="239" y="96"/>
                </a:lnTo>
                <a:lnTo>
                  <a:pt x="239" y="96"/>
                </a:lnTo>
                <a:lnTo>
                  <a:pt x="226" y="67"/>
                </a:lnTo>
                <a:lnTo>
                  <a:pt x="226" y="67"/>
                </a:lnTo>
                <a:lnTo>
                  <a:pt x="225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8"/>
                </a:lnTo>
                <a:lnTo>
                  <a:pt x="224" y="68"/>
                </a:lnTo>
                <a:lnTo>
                  <a:pt x="232" y="89"/>
                </a:lnTo>
                <a:lnTo>
                  <a:pt x="238" y="110"/>
                </a:lnTo>
                <a:lnTo>
                  <a:pt x="238" y="110"/>
                </a:lnTo>
                <a:lnTo>
                  <a:pt x="235" y="100"/>
                </a:lnTo>
                <a:lnTo>
                  <a:pt x="231" y="90"/>
                </a:lnTo>
                <a:lnTo>
                  <a:pt x="224" y="80"/>
                </a:lnTo>
                <a:lnTo>
                  <a:pt x="219" y="71"/>
                </a:lnTo>
                <a:lnTo>
                  <a:pt x="219" y="71"/>
                </a:lnTo>
                <a:lnTo>
                  <a:pt x="217" y="71"/>
                </a:lnTo>
                <a:lnTo>
                  <a:pt x="217" y="72"/>
                </a:lnTo>
                <a:lnTo>
                  <a:pt x="217" y="72"/>
                </a:lnTo>
                <a:lnTo>
                  <a:pt x="220" y="90"/>
                </a:lnTo>
                <a:lnTo>
                  <a:pt x="222" y="99"/>
                </a:lnTo>
                <a:lnTo>
                  <a:pt x="224" y="104"/>
                </a:lnTo>
                <a:lnTo>
                  <a:pt x="226" y="107"/>
                </a:lnTo>
                <a:lnTo>
                  <a:pt x="226" y="107"/>
                </a:lnTo>
                <a:lnTo>
                  <a:pt x="223" y="103"/>
                </a:lnTo>
                <a:lnTo>
                  <a:pt x="220" y="97"/>
                </a:lnTo>
                <a:lnTo>
                  <a:pt x="216" y="87"/>
                </a:lnTo>
                <a:lnTo>
                  <a:pt x="212" y="77"/>
                </a:lnTo>
                <a:lnTo>
                  <a:pt x="209" y="72"/>
                </a:lnTo>
                <a:lnTo>
                  <a:pt x="206" y="68"/>
                </a:lnTo>
                <a:lnTo>
                  <a:pt x="206" y="68"/>
                </a:lnTo>
                <a:lnTo>
                  <a:pt x="205" y="68"/>
                </a:lnTo>
                <a:lnTo>
                  <a:pt x="205" y="68"/>
                </a:lnTo>
                <a:lnTo>
                  <a:pt x="204" y="69"/>
                </a:lnTo>
                <a:lnTo>
                  <a:pt x="204" y="69"/>
                </a:lnTo>
                <a:lnTo>
                  <a:pt x="210" y="87"/>
                </a:lnTo>
                <a:lnTo>
                  <a:pt x="210" y="87"/>
                </a:lnTo>
                <a:lnTo>
                  <a:pt x="214" y="97"/>
                </a:lnTo>
                <a:lnTo>
                  <a:pt x="215" y="101"/>
                </a:lnTo>
                <a:lnTo>
                  <a:pt x="213" y="97"/>
                </a:lnTo>
                <a:lnTo>
                  <a:pt x="213" y="97"/>
                </a:lnTo>
                <a:lnTo>
                  <a:pt x="206" y="79"/>
                </a:lnTo>
                <a:lnTo>
                  <a:pt x="202" y="71"/>
                </a:lnTo>
                <a:lnTo>
                  <a:pt x="197" y="63"/>
                </a:lnTo>
                <a:lnTo>
                  <a:pt x="197" y="63"/>
                </a:lnTo>
                <a:lnTo>
                  <a:pt x="196" y="62"/>
                </a:lnTo>
                <a:lnTo>
                  <a:pt x="195" y="63"/>
                </a:lnTo>
                <a:lnTo>
                  <a:pt x="195" y="63"/>
                </a:lnTo>
                <a:lnTo>
                  <a:pt x="198" y="75"/>
                </a:lnTo>
                <a:lnTo>
                  <a:pt x="202" y="86"/>
                </a:lnTo>
                <a:lnTo>
                  <a:pt x="202" y="86"/>
                </a:lnTo>
                <a:lnTo>
                  <a:pt x="197" y="74"/>
                </a:lnTo>
                <a:lnTo>
                  <a:pt x="191" y="63"/>
                </a:lnTo>
                <a:lnTo>
                  <a:pt x="191" y="63"/>
                </a:lnTo>
                <a:lnTo>
                  <a:pt x="190" y="63"/>
                </a:lnTo>
                <a:lnTo>
                  <a:pt x="189" y="64"/>
                </a:lnTo>
                <a:lnTo>
                  <a:pt x="189" y="64"/>
                </a:lnTo>
                <a:lnTo>
                  <a:pt x="191" y="74"/>
                </a:lnTo>
                <a:lnTo>
                  <a:pt x="192" y="84"/>
                </a:lnTo>
                <a:lnTo>
                  <a:pt x="192" y="84"/>
                </a:lnTo>
                <a:lnTo>
                  <a:pt x="191" y="79"/>
                </a:lnTo>
                <a:lnTo>
                  <a:pt x="189" y="73"/>
                </a:lnTo>
                <a:lnTo>
                  <a:pt x="184" y="63"/>
                </a:lnTo>
                <a:lnTo>
                  <a:pt x="184" y="63"/>
                </a:lnTo>
                <a:lnTo>
                  <a:pt x="183" y="62"/>
                </a:lnTo>
                <a:lnTo>
                  <a:pt x="182" y="63"/>
                </a:lnTo>
                <a:lnTo>
                  <a:pt x="182" y="63"/>
                </a:lnTo>
                <a:lnTo>
                  <a:pt x="182" y="68"/>
                </a:lnTo>
                <a:lnTo>
                  <a:pt x="182" y="68"/>
                </a:lnTo>
                <a:lnTo>
                  <a:pt x="181" y="65"/>
                </a:lnTo>
                <a:lnTo>
                  <a:pt x="181" y="65"/>
                </a:lnTo>
                <a:lnTo>
                  <a:pt x="180" y="64"/>
                </a:lnTo>
                <a:lnTo>
                  <a:pt x="179" y="64"/>
                </a:lnTo>
                <a:lnTo>
                  <a:pt x="179" y="64"/>
                </a:lnTo>
                <a:lnTo>
                  <a:pt x="177" y="69"/>
                </a:lnTo>
                <a:lnTo>
                  <a:pt x="177" y="69"/>
                </a:lnTo>
                <a:lnTo>
                  <a:pt x="176" y="68"/>
                </a:lnTo>
                <a:lnTo>
                  <a:pt x="175" y="69"/>
                </a:lnTo>
                <a:lnTo>
                  <a:pt x="175" y="69"/>
                </a:lnTo>
                <a:lnTo>
                  <a:pt x="174" y="72"/>
                </a:lnTo>
                <a:lnTo>
                  <a:pt x="173" y="73"/>
                </a:lnTo>
                <a:lnTo>
                  <a:pt x="172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7"/>
                </a:lnTo>
                <a:lnTo>
                  <a:pt x="171" y="67"/>
                </a:lnTo>
                <a:lnTo>
                  <a:pt x="172" y="62"/>
                </a:lnTo>
                <a:lnTo>
                  <a:pt x="171" y="56"/>
                </a:lnTo>
                <a:lnTo>
                  <a:pt x="171" y="56"/>
                </a:lnTo>
                <a:lnTo>
                  <a:pt x="195" y="56"/>
                </a:lnTo>
                <a:lnTo>
                  <a:pt x="219" y="58"/>
                </a:lnTo>
                <a:lnTo>
                  <a:pt x="243" y="61"/>
                </a:lnTo>
                <a:lnTo>
                  <a:pt x="267" y="66"/>
                </a:lnTo>
                <a:lnTo>
                  <a:pt x="290" y="72"/>
                </a:lnTo>
                <a:lnTo>
                  <a:pt x="314" y="79"/>
                </a:lnTo>
                <a:lnTo>
                  <a:pt x="336" y="87"/>
                </a:lnTo>
                <a:lnTo>
                  <a:pt x="359" y="97"/>
                </a:lnTo>
                <a:lnTo>
                  <a:pt x="359" y="97"/>
                </a:lnTo>
                <a:close/>
                <a:moveTo>
                  <a:pt x="522" y="222"/>
                </a:moveTo>
                <a:lnTo>
                  <a:pt x="522" y="222"/>
                </a:lnTo>
                <a:lnTo>
                  <a:pt x="522" y="226"/>
                </a:lnTo>
                <a:lnTo>
                  <a:pt x="521" y="231"/>
                </a:lnTo>
                <a:lnTo>
                  <a:pt x="521" y="231"/>
                </a:lnTo>
                <a:lnTo>
                  <a:pt x="520" y="219"/>
                </a:lnTo>
                <a:lnTo>
                  <a:pt x="518" y="208"/>
                </a:lnTo>
                <a:lnTo>
                  <a:pt x="518" y="208"/>
                </a:lnTo>
                <a:lnTo>
                  <a:pt x="520" y="213"/>
                </a:lnTo>
                <a:lnTo>
                  <a:pt x="520" y="213"/>
                </a:lnTo>
                <a:lnTo>
                  <a:pt x="522" y="222"/>
                </a:lnTo>
                <a:lnTo>
                  <a:pt x="522" y="222"/>
                </a:lnTo>
                <a:close/>
                <a:moveTo>
                  <a:pt x="515" y="205"/>
                </a:moveTo>
                <a:lnTo>
                  <a:pt x="515" y="205"/>
                </a:lnTo>
                <a:lnTo>
                  <a:pt x="515" y="205"/>
                </a:lnTo>
                <a:lnTo>
                  <a:pt x="515" y="205"/>
                </a:lnTo>
                <a:lnTo>
                  <a:pt x="514" y="203"/>
                </a:lnTo>
                <a:lnTo>
                  <a:pt x="514" y="203"/>
                </a:lnTo>
                <a:lnTo>
                  <a:pt x="515" y="205"/>
                </a:lnTo>
                <a:lnTo>
                  <a:pt x="515" y="205"/>
                </a:lnTo>
                <a:close/>
                <a:moveTo>
                  <a:pt x="464" y="155"/>
                </a:moveTo>
                <a:lnTo>
                  <a:pt x="464" y="155"/>
                </a:lnTo>
                <a:lnTo>
                  <a:pt x="476" y="163"/>
                </a:lnTo>
                <a:lnTo>
                  <a:pt x="486" y="172"/>
                </a:lnTo>
                <a:lnTo>
                  <a:pt x="496" y="181"/>
                </a:lnTo>
                <a:lnTo>
                  <a:pt x="505" y="191"/>
                </a:lnTo>
                <a:lnTo>
                  <a:pt x="505" y="191"/>
                </a:lnTo>
                <a:lnTo>
                  <a:pt x="509" y="197"/>
                </a:lnTo>
                <a:lnTo>
                  <a:pt x="509" y="197"/>
                </a:lnTo>
                <a:lnTo>
                  <a:pt x="513" y="213"/>
                </a:lnTo>
                <a:lnTo>
                  <a:pt x="513" y="213"/>
                </a:lnTo>
                <a:lnTo>
                  <a:pt x="512" y="222"/>
                </a:lnTo>
                <a:lnTo>
                  <a:pt x="513" y="230"/>
                </a:lnTo>
                <a:lnTo>
                  <a:pt x="513" y="230"/>
                </a:lnTo>
                <a:lnTo>
                  <a:pt x="509" y="221"/>
                </a:lnTo>
                <a:lnTo>
                  <a:pt x="507" y="211"/>
                </a:lnTo>
                <a:lnTo>
                  <a:pt x="504" y="191"/>
                </a:lnTo>
                <a:lnTo>
                  <a:pt x="504" y="191"/>
                </a:lnTo>
                <a:lnTo>
                  <a:pt x="504" y="190"/>
                </a:lnTo>
                <a:lnTo>
                  <a:pt x="503" y="190"/>
                </a:lnTo>
                <a:lnTo>
                  <a:pt x="502" y="191"/>
                </a:lnTo>
                <a:lnTo>
                  <a:pt x="502" y="191"/>
                </a:lnTo>
                <a:lnTo>
                  <a:pt x="502" y="191"/>
                </a:lnTo>
                <a:lnTo>
                  <a:pt x="502" y="196"/>
                </a:lnTo>
                <a:lnTo>
                  <a:pt x="502" y="196"/>
                </a:lnTo>
                <a:lnTo>
                  <a:pt x="502" y="198"/>
                </a:lnTo>
                <a:lnTo>
                  <a:pt x="502" y="198"/>
                </a:lnTo>
                <a:lnTo>
                  <a:pt x="504" y="212"/>
                </a:lnTo>
                <a:lnTo>
                  <a:pt x="504" y="212"/>
                </a:lnTo>
                <a:lnTo>
                  <a:pt x="505" y="219"/>
                </a:lnTo>
                <a:lnTo>
                  <a:pt x="506" y="228"/>
                </a:lnTo>
                <a:lnTo>
                  <a:pt x="506" y="231"/>
                </a:lnTo>
                <a:lnTo>
                  <a:pt x="505" y="232"/>
                </a:lnTo>
                <a:lnTo>
                  <a:pt x="504" y="231"/>
                </a:lnTo>
                <a:lnTo>
                  <a:pt x="502" y="227"/>
                </a:lnTo>
                <a:lnTo>
                  <a:pt x="502" y="227"/>
                </a:lnTo>
                <a:lnTo>
                  <a:pt x="500" y="223"/>
                </a:lnTo>
                <a:lnTo>
                  <a:pt x="500" y="223"/>
                </a:lnTo>
                <a:lnTo>
                  <a:pt x="500" y="212"/>
                </a:lnTo>
                <a:lnTo>
                  <a:pt x="499" y="201"/>
                </a:lnTo>
                <a:lnTo>
                  <a:pt x="496" y="191"/>
                </a:lnTo>
                <a:lnTo>
                  <a:pt x="492" y="180"/>
                </a:lnTo>
                <a:lnTo>
                  <a:pt x="492" y="180"/>
                </a:lnTo>
                <a:lnTo>
                  <a:pt x="491" y="179"/>
                </a:lnTo>
                <a:lnTo>
                  <a:pt x="490" y="179"/>
                </a:lnTo>
                <a:lnTo>
                  <a:pt x="490" y="180"/>
                </a:lnTo>
                <a:lnTo>
                  <a:pt x="490" y="180"/>
                </a:lnTo>
                <a:lnTo>
                  <a:pt x="490" y="180"/>
                </a:lnTo>
                <a:lnTo>
                  <a:pt x="492" y="192"/>
                </a:lnTo>
                <a:lnTo>
                  <a:pt x="493" y="202"/>
                </a:lnTo>
                <a:lnTo>
                  <a:pt x="495" y="213"/>
                </a:lnTo>
                <a:lnTo>
                  <a:pt x="498" y="223"/>
                </a:lnTo>
                <a:lnTo>
                  <a:pt x="498" y="223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5" y="226"/>
                </a:lnTo>
                <a:lnTo>
                  <a:pt x="492" y="220"/>
                </a:lnTo>
                <a:lnTo>
                  <a:pt x="492" y="220"/>
                </a:lnTo>
                <a:lnTo>
                  <a:pt x="489" y="208"/>
                </a:lnTo>
                <a:lnTo>
                  <a:pt x="486" y="196"/>
                </a:lnTo>
                <a:lnTo>
                  <a:pt x="486" y="196"/>
                </a:lnTo>
                <a:lnTo>
                  <a:pt x="485" y="185"/>
                </a:lnTo>
                <a:lnTo>
                  <a:pt x="482" y="173"/>
                </a:lnTo>
                <a:lnTo>
                  <a:pt x="482" y="173"/>
                </a:lnTo>
                <a:lnTo>
                  <a:pt x="481" y="173"/>
                </a:lnTo>
                <a:lnTo>
                  <a:pt x="481" y="173"/>
                </a:lnTo>
                <a:lnTo>
                  <a:pt x="480" y="173"/>
                </a:lnTo>
                <a:lnTo>
                  <a:pt x="480" y="174"/>
                </a:lnTo>
                <a:lnTo>
                  <a:pt x="480" y="174"/>
                </a:lnTo>
                <a:lnTo>
                  <a:pt x="482" y="187"/>
                </a:lnTo>
                <a:lnTo>
                  <a:pt x="485" y="198"/>
                </a:lnTo>
                <a:lnTo>
                  <a:pt x="485" y="198"/>
                </a:lnTo>
                <a:lnTo>
                  <a:pt x="485" y="212"/>
                </a:lnTo>
                <a:lnTo>
                  <a:pt x="485" y="212"/>
                </a:lnTo>
                <a:lnTo>
                  <a:pt x="485" y="215"/>
                </a:lnTo>
                <a:lnTo>
                  <a:pt x="485" y="215"/>
                </a:lnTo>
                <a:lnTo>
                  <a:pt x="483" y="211"/>
                </a:lnTo>
                <a:lnTo>
                  <a:pt x="479" y="199"/>
                </a:lnTo>
                <a:lnTo>
                  <a:pt x="479" y="199"/>
                </a:lnTo>
                <a:lnTo>
                  <a:pt x="477" y="191"/>
                </a:lnTo>
                <a:lnTo>
                  <a:pt x="477" y="191"/>
                </a:lnTo>
                <a:lnTo>
                  <a:pt x="474" y="175"/>
                </a:lnTo>
                <a:lnTo>
                  <a:pt x="469" y="160"/>
                </a:lnTo>
                <a:lnTo>
                  <a:pt x="469" y="160"/>
                </a:lnTo>
                <a:lnTo>
                  <a:pt x="469" y="159"/>
                </a:lnTo>
                <a:lnTo>
                  <a:pt x="468" y="159"/>
                </a:lnTo>
                <a:lnTo>
                  <a:pt x="467" y="160"/>
                </a:lnTo>
                <a:lnTo>
                  <a:pt x="467" y="161"/>
                </a:lnTo>
                <a:lnTo>
                  <a:pt x="467" y="161"/>
                </a:lnTo>
                <a:lnTo>
                  <a:pt x="470" y="176"/>
                </a:lnTo>
                <a:lnTo>
                  <a:pt x="475" y="192"/>
                </a:lnTo>
                <a:lnTo>
                  <a:pt x="475" y="192"/>
                </a:lnTo>
                <a:lnTo>
                  <a:pt x="475" y="194"/>
                </a:lnTo>
                <a:lnTo>
                  <a:pt x="475" y="194"/>
                </a:lnTo>
                <a:lnTo>
                  <a:pt x="475" y="205"/>
                </a:lnTo>
                <a:lnTo>
                  <a:pt x="475" y="210"/>
                </a:lnTo>
                <a:lnTo>
                  <a:pt x="474" y="212"/>
                </a:lnTo>
                <a:lnTo>
                  <a:pt x="474" y="212"/>
                </a:lnTo>
                <a:lnTo>
                  <a:pt x="470" y="207"/>
                </a:lnTo>
                <a:lnTo>
                  <a:pt x="468" y="202"/>
                </a:lnTo>
                <a:lnTo>
                  <a:pt x="465" y="191"/>
                </a:lnTo>
                <a:lnTo>
                  <a:pt x="465" y="191"/>
                </a:lnTo>
                <a:lnTo>
                  <a:pt x="461" y="170"/>
                </a:lnTo>
                <a:lnTo>
                  <a:pt x="457" y="150"/>
                </a:lnTo>
                <a:lnTo>
                  <a:pt x="457" y="150"/>
                </a:lnTo>
                <a:lnTo>
                  <a:pt x="464" y="155"/>
                </a:lnTo>
                <a:lnTo>
                  <a:pt x="464" y="155"/>
                </a:lnTo>
                <a:close/>
                <a:moveTo>
                  <a:pt x="498" y="214"/>
                </a:moveTo>
                <a:lnTo>
                  <a:pt x="498" y="214"/>
                </a:lnTo>
                <a:lnTo>
                  <a:pt x="495" y="197"/>
                </a:lnTo>
                <a:lnTo>
                  <a:pt x="495" y="197"/>
                </a:lnTo>
                <a:lnTo>
                  <a:pt x="494" y="192"/>
                </a:lnTo>
                <a:lnTo>
                  <a:pt x="494" y="192"/>
                </a:lnTo>
                <a:lnTo>
                  <a:pt x="497" y="203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close/>
                <a:moveTo>
                  <a:pt x="443" y="194"/>
                </a:moveTo>
                <a:lnTo>
                  <a:pt x="443" y="194"/>
                </a:lnTo>
                <a:lnTo>
                  <a:pt x="440" y="185"/>
                </a:lnTo>
                <a:lnTo>
                  <a:pt x="440" y="185"/>
                </a:lnTo>
                <a:lnTo>
                  <a:pt x="437" y="172"/>
                </a:lnTo>
                <a:lnTo>
                  <a:pt x="435" y="160"/>
                </a:lnTo>
                <a:lnTo>
                  <a:pt x="435" y="160"/>
                </a:lnTo>
                <a:lnTo>
                  <a:pt x="434" y="156"/>
                </a:lnTo>
                <a:lnTo>
                  <a:pt x="435" y="157"/>
                </a:lnTo>
                <a:lnTo>
                  <a:pt x="437" y="162"/>
                </a:lnTo>
                <a:lnTo>
                  <a:pt x="437" y="162"/>
                </a:lnTo>
                <a:lnTo>
                  <a:pt x="439" y="170"/>
                </a:lnTo>
                <a:lnTo>
                  <a:pt x="441" y="177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close/>
                <a:moveTo>
                  <a:pt x="358" y="142"/>
                </a:moveTo>
                <a:lnTo>
                  <a:pt x="358" y="142"/>
                </a:lnTo>
                <a:lnTo>
                  <a:pt x="352" y="126"/>
                </a:lnTo>
                <a:lnTo>
                  <a:pt x="349" y="118"/>
                </a:lnTo>
                <a:lnTo>
                  <a:pt x="346" y="112"/>
                </a:lnTo>
                <a:lnTo>
                  <a:pt x="346" y="112"/>
                </a:lnTo>
                <a:lnTo>
                  <a:pt x="350" y="119"/>
                </a:lnTo>
                <a:lnTo>
                  <a:pt x="353" y="127"/>
                </a:lnTo>
                <a:lnTo>
                  <a:pt x="358" y="142"/>
                </a:lnTo>
                <a:lnTo>
                  <a:pt x="358" y="142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05" y="92"/>
                </a:lnTo>
                <a:lnTo>
                  <a:pt x="204" y="85"/>
                </a:lnTo>
                <a:lnTo>
                  <a:pt x="199" y="70"/>
                </a:lnTo>
                <a:lnTo>
                  <a:pt x="199" y="70"/>
                </a:lnTo>
                <a:lnTo>
                  <a:pt x="198" y="68"/>
                </a:lnTo>
                <a:lnTo>
                  <a:pt x="199" y="68"/>
                </a:lnTo>
                <a:lnTo>
                  <a:pt x="201" y="73"/>
                </a:lnTo>
                <a:lnTo>
                  <a:pt x="206" y="84"/>
                </a:lnTo>
                <a:lnTo>
                  <a:pt x="206" y="84"/>
                </a:lnTo>
                <a:lnTo>
                  <a:pt x="210" y="95"/>
                </a:lnTo>
                <a:lnTo>
                  <a:pt x="214" y="106"/>
                </a:lnTo>
                <a:lnTo>
                  <a:pt x="214" y="106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167" y="78"/>
                </a:moveTo>
                <a:lnTo>
                  <a:pt x="167" y="78"/>
                </a:lnTo>
                <a:lnTo>
                  <a:pt x="170" y="72"/>
                </a:lnTo>
                <a:lnTo>
                  <a:pt x="170" y="72"/>
                </a:lnTo>
                <a:lnTo>
                  <a:pt x="171" y="74"/>
                </a:lnTo>
                <a:lnTo>
                  <a:pt x="172" y="76"/>
                </a:lnTo>
                <a:lnTo>
                  <a:pt x="172" y="76"/>
                </a:lnTo>
                <a:lnTo>
                  <a:pt x="173" y="77"/>
                </a:lnTo>
                <a:lnTo>
                  <a:pt x="174" y="76"/>
                </a:lnTo>
                <a:lnTo>
                  <a:pt x="174" y="76"/>
                </a:lnTo>
                <a:lnTo>
                  <a:pt x="176" y="74"/>
                </a:lnTo>
                <a:lnTo>
                  <a:pt x="176" y="75"/>
                </a:lnTo>
                <a:lnTo>
                  <a:pt x="177" y="82"/>
                </a:lnTo>
                <a:lnTo>
                  <a:pt x="177" y="82"/>
                </a:lnTo>
                <a:lnTo>
                  <a:pt x="178" y="83"/>
                </a:lnTo>
                <a:lnTo>
                  <a:pt x="178" y="82"/>
                </a:lnTo>
                <a:lnTo>
                  <a:pt x="179" y="82"/>
                </a:lnTo>
                <a:lnTo>
                  <a:pt x="179" y="82"/>
                </a:lnTo>
                <a:lnTo>
                  <a:pt x="180" y="75"/>
                </a:lnTo>
                <a:lnTo>
                  <a:pt x="180" y="69"/>
                </a:lnTo>
                <a:lnTo>
                  <a:pt x="180" y="69"/>
                </a:lnTo>
                <a:lnTo>
                  <a:pt x="183" y="79"/>
                </a:lnTo>
                <a:lnTo>
                  <a:pt x="183" y="79"/>
                </a:lnTo>
                <a:lnTo>
                  <a:pt x="183" y="81"/>
                </a:lnTo>
                <a:lnTo>
                  <a:pt x="183" y="81"/>
                </a:lnTo>
                <a:lnTo>
                  <a:pt x="185" y="85"/>
                </a:lnTo>
                <a:lnTo>
                  <a:pt x="185" y="85"/>
                </a:lnTo>
                <a:lnTo>
                  <a:pt x="186" y="86"/>
                </a:lnTo>
                <a:lnTo>
                  <a:pt x="187" y="86"/>
                </a:lnTo>
                <a:lnTo>
                  <a:pt x="187" y="85"/>
                </a:lnTo>
                <a:lnTo>
                  <a:pt x="187" y="84"/>
                </a:lnTo>
                <a:lnTo>
                  <a:pt x="187" y="84"/>
                </a:lnTo>
                <a:lnTo>
                  <a:pt x="184" y="73"/>
                </a:lnTo>
                <a:lnTo>
                  <a:pt x="184" y="69"/>
                </a:lnTo>
                <a:lnTo>
                  <a:pt x="185" y="72"/>
                </a:lnTo>
                <a:lnTo>
                  <a:pt x="185" y="72"/>
                </a:lnTo>
                <a:lnTo>
                  <a:pt x="188" y="80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5" y="87"/>
                </a:lnTo>
                <a:lnTo>
                  <a:pt x="195" y="87"/>
                </a:lnTo>
                <a:lnTo>
                  <a:pt x="193" y="75"/>
                </a:lnTo>
                <a:lnTo>
                  <a:pt x="193" y="75"/>
                </a:lnTo>
                <a:lnTo>
                  <a:pt x="191" y="69"/>
                </a:lnTo>
                <a:lnTo>
                  <a:pt x="191" y="68"/>
                </a:lnTo>
                <a:lnTo>
                  <a:pt x="191" y="68"/>
                </a:lnTo>
                <a:lnTo>
                  <a:pt x="194" y="72"/>
                </a:lnTo>
                <a:lnTo>
                  <a:pt x="194" y="72"/>
                </a:lnTo>
                <a:lnTo>
                  <a:pt x="197" y="79"/>
                </a:lnTo>
                <a:lnTo>
                  <a:pt x="199" y="85"/>
                </a:lnTo>
                <a:lnTo>
                  <a:pt x="203" y="98"/>
                </a:lnTo>
                <a:lnTo>
                  <a:pt x="203" y="98"/>
                </a:lnTo>
                <a:lnTo>
                  <a:pt x="167" y="78"/>
                </a:lnTo>
                <a:lnTo>
                  <a:pt x="167" y="78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42" y="44"/>
                </a:lnTo>
                <a:lnTo>
                  <a:pt x="54" y="42"/>
                </a:lnTo>
                <a:lnTo>
                  <a:pt x="67" y="40"/>
                </a:lnTo>
                <a:lnTo>
                  <a:pt x="80" y="39"/>
                </a:lnTo>
                <a:lnTo>
                  <a:pt x="80" y="39"/>
                </a:lnTo>
                <a:lnTo>
                  <a:pt x="90" y="40"/>
                </a:lnTo>
                <a:lnTo>
                  <a:pt x="99" y="41"/>
                </a:lnTo>
                <a:lnTo>
                  <a:pt x="108" y="44"/>
                </a:lnTo>
                <a:lnTo>
                  <a:pt x="116" y="48"/>
                </a:lnTo>
                <a:lnTo>
                  <a:pt x="116" y="48"/>
                </a:lnTo>
                <a:lnTo>
                  <a:pt x="129" y="58"/>
                </a:lnTo>
                <a:lnTo>
                  <a:pt x="135" y="62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0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9"/>
                </a:lnTo>
                <a:lnTo>
                  <a:pt x="133" y="71"/>
                </a:lnTo>
                <a:lnTo>
                  <a:pt x="130" y="72"/>
                </a:lnTo>
                <a:lnTo>
                  <a:pt x="127" y="73"/>
                </a:lnTo>
                <a:lnTo>
                  <a:pt x="120" y="73"/>
                </a:lnTo>
                <a:lnTo>
                  <a:pt x="113" y="71"/>
                </a:lnTo>
                <a:lnTo>
                  <a:pt x="106" y="68"/>
                </a:lnTo>
                <a:lnTo>
                  <a:pt x="99" y="65"/>
                </a:lnTo>
                <a:lnTo>
                  <a:pt x="87" y="59"/>
                </a:lnTo>
                <a:lnTo>
                  <a:pt x="87" y="59"/>
                </a:lnTo>
                <a:lnTo>
                  <a:pt x="72" y="55"/>
                </a:lnTo>
                <a:lnTo>
                  <a:pt x="57" y="53"/>
                </a:lnTo>
                <a:lnTo>
                  <a:pt x="43" y="50"/>
                </a:lnTo>
                <a:lnTo>
                  <a:pt x="28" y="47"/>
                </a:lnTo>
                <a:lnTo>
                  <a:pt x="28" y="47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06" y="33"/>
                </a:lnTo>
                <a:lnTo>
                  <a:pt x="98" y="32"/>
                </a:lnTo>
                <a:lnTo>
                  <a:pt x="82" y="31"/>
                </a:lnTo>
                <a:lnTo>
                  <a:pt x="82" y="31"/>
                </a:lnTo>
                <a:lnTo>
                  <a:pt x="74" y="30"/>
                </a:lnTo>
                <a:lnTo>
                  <a:pt x="66" y="31"/>
                </a:lnTo>
                <a:lnTo>
                  <a:pt x="52" y="34"/>
                </a:lnTo>
                <a:lnTo>
                  <a:pt x="52" y="34"/>
                </a:lnTo>
                <a:lnTo>
                  <a:pt x="58" y="30"/>
                </a:lnTo>
                <a:lnTo>
                  <a:pt x="65" y="27"/>
                </a:lnTo>
                <a:lnTo>
                  <a:pt x="65" y="27"/>
                </a:lnTo>
                <a:lnTo>
                  <a:pt x="73" y="25"/>
                </a:lnTo>
                <a:lnTo>
                  <a:pt x="79" y="24"/>
                </a:lnTo>
                <a:lnTo>
                  <a:pt x="86" y="25"/>
                </a:lnTo>
                <a:lnTo>
                  <a:pt x="93" y="26"/>
                </a:lnTo>
                <a:lnTo>
                  <a:pt x="99" y="28"/>
                </a:lnTo>
                <a:lnTo>
                  <a:pt x="105" y="31"/>
                </a:lnTo>
                <a:lnTo>
                  <a:pt x="117" y="39"/>
                </a:lnTo>
                <a:lnTo>
                  <a:pt x="117" y="39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67" y="64"/>
                </a:lnTo>
                <a:lnTo>
                  <a:pt x="82" y="68"/>
                </a:lnTo>
                <a:lnTo>
                  <a:pt x="96" y="73"/>
                </a:lnTo>
                <a:lnTo>
                  <a:pt x="96" y="73"/>
                </a:lnTo>
                <a:lnTo>
                  <a:pt x="110" y="79"/>
                </a:lnTo>
                <a:lnTo>
                  <a:pt x="117" y="81"/>
                </a:lnTo>
                <a:lnTo>
                  <a:pt x="125" y="82"/>
                </a:lnTo>
                <a:lnTo>
                  <a:pt x="125" y="82"/>
                </a:lnTo>
                <a:lnTo>
                  <a:pt x="119" y="84"/>
                </a:lnTo>
                <a:lnTo>
                  <a:pt x="114" y="86"/>
                </a:lnTo>
                <a:lnTo>
                  <a:pt x="108" y="88"/>
                </a:lnTo>
                <a:lnTo>
                  <a:pt x="102" y="88"/>
                </a:lnTo>
                <a:lnTo>
                  <a:pt x="96" y="88"/>
                </a:lnTo>
                <a:lnTo>
                  <a:pt x="90" y="88"/>
                </a:lnTo>
                <a:lnTo>
                  <a:pt x="84" y="87"/>
                </a:lnTo>
                <a:lnTo>
                  <a:pt x="78" y="85"/>
                </a:lnTo>
                <a:lnTo>
                  <a:pt x="78" y="85"/>
                </a:lnTo>
                <a:lnTo>
                  <a:pt x="66" y="80"/>
                </a:lnTo>
                <a:lnTo>
                  <a:pt x="56" y="74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152" y="70"/>
                </a:moveTo>
                <a:lnTo>
                  <a:pt x="152" y="70"/>
                </a:lnTo>
                <a:lnTo>
                  <a:pt x="152" y="70"/>
                </a:lnTo>
                <a:lnTo>
                  <a:pt x="152" y="70"/>
                </a:lnTo>
                <a:lnTo>
                  <a:pt x="152" y="57"/>
                </a:lnTo>
                <a:lnTo>
                  <a:pt x="152" y="57"/>
                </a:lnTo>
                <a:lnTo>
                  <a:pt x="162" y="56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lnTo>
                  <a:pt x="163" y="62"/>
                </a:lnTo>
                <a:lnTo>
                  <a:pt x="163" y="66"/>
                </a:lnTo>
                <a:lnTo>
                  <a:pt x="161" y="70"/>
                </a:lnTo>
                <a:lnTo>
                  <a:pt x="159" y="74"/>
                </a:lnTo>
                <a:lnTo>
                  <a:pt x="159" y="74"/>
                </a:lnTo>
                <a:lnTo>
                  <a:pt x="152" y="70"/>
                </a:lnTo>
                <a:lnTo>
                  <a:pt x="152" y="70"/>
                </a:lnTo>
                <a:close/>
                <a:moveTo>
                  <a:pt x="125" y="34"/>
                </a:moveTo>
                <a:lnTo>
                  <a:pt x="125" y="34"/>
                </a:lnTo>
                <a:lnTo>
                  <a:pt x="116" y="28"/>
                </a:lnTo>
                <a:lnTo>
                  <a:pt x="106" y="23"/>
                </a:lnTo>
                <a:lnTo>
                  <a:pt x="95" y="18"/>
                </a:lnTo>
                <a:lnTo>
                  <a:pt x="84" y="16"/>
                </a:lnTo>
                <a:lnTo>
                  <a:pt x="84" y="16"/>
                </a:lnTo>
                <a:lnTo>
                  <a:pt x="76" y="15"/>
                </a:lnTo>
                <a:lnTo>
                  <a:pt x="69" y="16"/>
                </a:lnTo>
                <a:lnTo>
                  <a:pt x="61" y="18"/>
                </a:lnTo>
                <a:lnTo>
                  <a:pt x="54" y="20"/>
                </a:lnTo>
                <a:lnTo>
                  <a:pt x="54" y="20"/>
                </a:lnTo>
                <a:lnTo>
                  <a:pt x="50" y="24"/>
                </a:lnTo>
                <a:lnTo>
                  <a:pt x="46" y="27"/>
                </a:lnTo>
                <a:lnTo>
                  <a:pt x="37" y="34"/>
                </a:lnTo>
                <a:lnTo>
                  <a:pt x="37" y="34"/>
                </a:lnTo>
                <a:lnTo>
                  <a:pt x="47" y="25"/>
                </a:lnTo>
                <a:lnTo>
                  <a:pt x="56" y="16"/>
                </a:lnTo>
                <a:lnTo>
                  <a:pt x="56" y="16"/>
                </a:lnTo>
                <a:lnTo>
                  <a:pt x="61" y="13"/>
                </a:lnTo>
                <a:lnTo>
                  <a:pt x="66" y="10"/>
                </a:lnTo>
                <a:lnTo>
                  <a:pt x="71" y="9"/>
                </a:lnTo>
                <a:lnTo>
                  <a:pt x="76" y="8"/>
                </a:lnTo>
                <a:lnTo>
                  <a:pt x="80" y="8"/>
                </a:lnTo>
                <a:lnTo>
                  <a:pt x="85" y="8"/>
                </a:lnTo>
                <a:lnTo>
                  <a:pt x="94" y="10"/>
                </a:lnTo>
                <a:lnTo>
                  <a:pt x="102" y="14"/>
                </a:lnTo>
                <a:lnTo>
                  <a:pt x="110" y="19"/>
                </a:lnTo>
                <a:lnTo>
                  <a:pt x="118" y="27"/>
                </a:lnTo>
                <a:lnTo>
                  <a:pt x="125" y="34"/>
                </a:lnTo>
                <a:lnTo>
                  <a:pt x="125" y="34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7" y="83"/>
                </a:lnTo>
                <a:lnTo>
                  <a:pt x="64" y="88"/>
                </a:lnTo>
                <a:lnTo>
                  <a:pt x="73" y="92"/>
                </a:lnTo>
                <a:lnTo>
                  <a:pt x="81" y="95"/>
                </a:lnTo>
                <a:lnTo>
                  <a:pt x="81" y="95"/>
                </a:lnTo>
                <a:lnTo>
                  <a:pt x="75" y="93"/>
                </a:lnTo>
                <a:lnTo>
                  <a:pt x="70" y="91"/>
                </a:lnTo>
                <a:lnTo>
                  <a:pt x="70" y="91"/>
                </a:lnTo>
                <a:lnTo>
                  <a:pt x="59" y="85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52" y="231"/>
                </a:moveTo>
                <a:lnTo>
                  <a:pt x="452" y="231"/>
                </a:lnTo>
                <a:lnTo>
                  <a:pt x="432" y="222"/>
                </a:lnTo>
                <a:lnTo>
                  <a:pt x="412" y="213"/>
                </a:lnTo>
                <a:lnTo>
                  <a:pt x="372" y="193"/>
                </a:lnTo>
                <a:lnTo>
                  <a:pt x="372" y="193"/>
                </a:lnTo>
                <a:lnTo>
                  <a:pt x="333" y="173"/>
                </a:lnTo>
                <a:lnTo>
                  <a:pt x="294" y="151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3" y="88"/>
                </a:lnTo>
                <a:lnTo>
                  <a:pt x="211" y="80"/>
                </a:lnTo>
                <a:lnTo>
                  <a:pt x="207" y="73"/>
                </a:lnTo>
                <a:lnTo>
                  <a:pt x="207" y="73"/>
                </a:lnTo>
                <a:lnTo>
                  <a:pt x="210" y="77"/>
                </a:lnTo>
                <a:lnTo>
                  <a:pt x="212" y="82"/>
                </a:lnTo>
                <a:lnTo>
                  <a:pt x="217" y="92"/>
                </a:lnTo>
                <a:lnTo>
                  <a:pt x="221" y="101"/>
                </a:lnTo>
                <a:lnTo>
                  <a:pt x="224" y="107"/>
                </a:lnTo>
                <a:lnTo>
                  <a:pt x="227" y="111"/>
                </a:lnTo>
                <a:lnTo>
                  <a:pt x="227" y="111"/>
                </a:lnTo>
                <a:lnTo>
                  <a:pt x="228" y="112"/>
                </a:lnTo>
                <a:lnTo>
                  <a:pt x="229" y="110"/>
                </a:lnTo>
                <a:lnTo>
                  <a:pt x="229" y="110"/>
                </a:lnTo>
                <a:lnTo>
                  <a:pt x="223" y="91"/>
                </a:lnTo>
                <a:lnTo>
                  <a:pt x="223" y="91"/>
                </a:lnTo>
                <a:lnTo>
                  <a:pt x="220" y="78"/>
                </a:lnTo>
                <a:lnTo>
                  <a:pt x="219" y="77"/>
                </a:lnTo>
                <a:lnTo>
                  <a:pt x="220" y="77"/>
                </a:lnTo>
                <a:lnTo>
                  <a:pt x="224" y="85"/>
                </a:lnTo>
                <a:lnTo>
                  <a:pt x="224" y="85"/>
                </a:lnTo>
                <a:lnTo>
                  <a:pt x="232" y="100"/>
                </a:lnTo>
                <a:lnTo>
                  <a:pt x="236" y="108"/>
                </a:lnTo>
                <a:lnTo>
                  <a:pt x="240" y="115"/>
                </a:lnTo>
                <a:lnTo>
                  <a:pt x="240" y="115"/>
                </a:lnTo>
                <a:lnTo>
                  <a:pt x="240" y="116"/>
                </a:lnTo>
                <a:lnTo>
                  <a:pt x="241" y="116"/>
                </a:lnTo>
                <a:lnTo>
                  <a:pt x="241" y="114"/>
                </a:lnTo>
                <a:lnTo>
                  <a:pt x="241" y="114"/>
                </a:lnTo>
                <a:lnTo>
                  <a:pt x="236" y="95"/>
                </a:lnTo>
                <a:lnTo>
                  <a:pt x="236" y="95"/>
                </a:lnTo>
                <a:lnTo>
                  <a:pt x="243" y="111"/>
                </a:lnTo>
                <a:lnTo>
                  <a:pt x="251" y="125"/>
                </a:lnTo>
                <a:lnTo>
                  <a:pt x="251" y="125"/>
                </a:lnTo>
                <a:lnTo>
                  <a:pt x="252" y="125"/>
                </a:lnTo>
                <a:lnTo>
                  <a:pt x="253" y="124"/>
                </a:lnTo>
                <a:lnTo>
                  <a:pt x="253" y="124"/>
                </a:lnTo>
                <a:lnTo>
                  <a:pt x="250" y="111"/>
                </a:lnTo>
                <a:lnTo>
                  <a:pt x="246" y="96"/>
                </a:lnTo>
                <a:lnTo>
                  <a:pt x="237" y="70"/>
                </a:lnTo>
                <a:lnTo>
                  <a:pt x="237" y="70"/>
                </a:lnTo>
                <a:lnTo>
                  <a:pt x="241" y="83"/>
                </a:lnTo>
                <a:lnTo>
                  <a:pt x="247" y="96"/>
                </a:lnTo>
                <a:lnTo>
                  <a:pt x="253" y="110"/>
                </a:lnTo>
                <a:lnTo>
                  <a:pt x="261" y="122"/>
                </a:lnTo>
                <a:lnTo>
                  <a:pt x="261" y="122"/>
                </a:lnTo>
                <a:lnTo>
                  <a:pt x="261" y="122"/>
                </a:lnTo>
                <a:lnTo>
                  <a:pt x="262" y="122"/>
                </a:lnTo>
                <a:lnTo>
                  <a:pt x="263" y="121"/>
                </a:lnTo>
                <a:lnTo>
                  <a:pt x="263" y="121"/>
                </a:lnTo>
                <a:lnTo>
                  <a:pt x="259" y="109"/>
                </a:lnTo>
                <a:lnTo>
                  <a:pt x="256" y="96"/>
                </a:lnTo>
                <a:lnTo>
                  <a:pt x="256" y="96"/>
                </a:lnTo>
                <a:lnTo>
                  <a:pt x="254" y="93"/>
                </a:lnTo>
                <a:lnTo>
                  <a:pt x="254" y="93"/>
                </a:lnTo>
                <a:lnTo>
                  <a:pt x="263" y="114"/>
                </a:lnTo>
                <a:lnTo>
                  <a:pt x="269" y="124"/>
                </a:lnTo>
                <a:lnTo>
                  <a:pt x="275" y="134"/>
                </a:lnTo>
                <a:lnTo>
                  <a:pt x="275" y="134"/>
                </a:lnTo>
                <a:lnTo>
                  <a:pt x="277" y="134"/>
                </a:lnTo>
                <a:lnTo>
                  <a:pt x="277" y="133"/>
                </a:lnTo>
                <a:lnTo>
                  <a:pt x="277" y="133"/>
                </a:lnTo>
                <a:lnTo>
                  <a:pt x="275" y="122"/>
                </a:lnTo>
                <a:lnTo>
                  <a:pt x="272" y="112"/>
                </a:lnTo>
                <a:lnTo>
                  <a:pt x="272" y="112"/>
                </a:lnTo>
                <a:lnTo>
                  <a:pt x="269" y="98"/>
                </a:lnTo>
                <a:lnTo>
                  <a:pt x="269" y="98"/>
                </a:lnTo>
                <a:lnTo>
                  <a:pt x="266" y="89"/>
                </a:lnTo>
                <a:lnTo>
                  <a:pt x="266" y="86"/>
                </a:lnTo>
                <a:lnTo>
                  <a:pt x="268" y="90"/>
                </a:lnTo>
                <a:lnTo>
                  <a:pt x="268" y="90"/>
                </a:lnTo>
                <a:lnTo>
                  <a:pt x="273" y="106"/>
                </a:lnTo>
                <a:lnTo>
                  <a:pt x="279" y="120"/>
                </a:lnTo>
                <a:lnTo>
                  <a:pt x="284" y="134"/>
                </a:lnTo>
                <a:lnTo>
                  <a:pt x="288" y="141"/>
                </a:lnTo>
                <a:lnTo>
                  <a:pt x="292" y="148"/>
                </a:lnTo>
                <a:lnTo>
                  <a:pt x="292" y="148"/>
                </a:lnTo>
                <a:lnTo>
                  <a:pt x="293" y="148"/>
                </a:lnTo>
                <a:lnTo>
                  <a:pt x="294" y="147"/>
                </a:lnTo>
                <a:lnTo>
                  <a:pt x="294" y="147"/>
                </a:lnTo>
                <a:lnTo>
                  <a:pt x="293" y="140"/>
                </a:lnTo>
                <a:lnTo>
                  <a:pt x="292" y="134"/>
                </a:lnTo>
                <a:lnTo>
                  <a:pt x="288" y="122"/>
                </a:lnTo>
                <a:lnTo>
                  <a:pt x="284" y="110"/>
                </a:lnTo>
                <a:lnTo>
                  <a:pt x="280" y="96"/>
                </a:lnTo>
                <a:lnTo>
                  <a:pt x="280" y="96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82" y="99"/>
                </a:lnTo>
                <a:lnTo>
                  <a:pt x="282" y="99"/>
                </a:lnTo>
                <a:lnTo>
                  <a:pt x="289" y="118"/>
                </a:lnTo>
                <a:lnTo>
                  <a:pt x="289" y="118"/>
                </a:lnTo>
                <a:lnTo>
                  <a:pt x="295" y="134"/>
                </a:lnTo>
                <a:lnTo>
                  <a:pt x="298" y="141"/>
                </a:lnTo>
                <a:lnTo>
                  <a:pt x="302" y="149"/>
                </a:lnTo>
                <a:lnTo>
                  <a:pt x="302" y="149"/>
                </a:lnTo>
                <a:lnTo>
                  <a:pt x="304" y="149"/>
                </a:lnTo>
                <a:lnTo>
                  <a:pt x="304" y="148"/>
                </a:lnTo>
                <a:lnTo>
                  <a:pt x="304" y="148"/>
                </a:lnTo>
                <a:lnTo>
                  <a:pt x="304" y="140"/>
                </a:lnTo>
                <a:lnTo>
                  <a:pt x="303" y="132"/>
                </a:lnTo>
                <a:lnTo>
                  <a:pt x="300" y="116"/>
                </a:lnTo>
                <a:lnTo>
                  <a:pt x="300" y="116"/>
                </a:lnTo>
                <a:lnTo>
                  <a:pt x="307" y="133"/>
                </a:lnTo>
                <a:lnTo>
                  <a:pt x="312" y="141"/>
                </a:lnTo>
                <a:lnTo>
                  <a:pt x="317" y="148"/>
                </a:lnTo>
                <a:lnTo>
                  <a:pt x="317" y="148"/>
                </a:lnTo>
                <a:lnTo>
                  <a:pt x="318" y="149"/>
                </a:lnTo>
                <a:lnTo>
                  <a:pt x="318" y="149"/>
                </a:lnTo>
                <a:lnTo>
                  <a:pt x="319" y="147"/>
                </a:lnTo>
                <a:lnTo>
                  <a:pt x="319" y="147"/>
                </a:lnTo>
                <a:lnTo>
                  <a:pt x="308" y="111"/>
                </a:lnTo>
                <a:lnTo>
                  <a:pt x="308" y="111"/>
                </a:lnTo>
                <a:lnTo>
                  <a:pt x="306" y="99"/>
                </a:lnTo>
                <a:lnTo>
                  <a:pt x="306" y="99"/>
                </a:lnTo>
                <a:lnTo>
                  <a:pt x="305" y="98"/>
                </a:lnTo>
                <a:lnTo>
                  <a:pt x="305" y="98"/>
                </a:lnTo>
                <a:lnTo>
                  <a:pt x="310" y="112"/>
                </a:lnTo>
                <a:lnTo>
                  <a:pt x="310" y="112"/>
                </a:lnTo>
                <a:lnTo>
                  <a:pt x="315" y="126"/>
                </a:lnTo>
                <a:lnTo>
                  <a:pt x="320" y="140"/>
                </a:lnTo>
                <a:lnTo>
                  <a:pt x="323" y="146"/>
                </a:lnTo>
                <a:lnTo>
                  <a:pt x="326" y="152"/>
                </a:lnTo>
                <a:lnTo>
                  <a:pt x="330" y="158"/>
                </a:lnTo>
                <a:lnTo>
                  <a:pt x="335" y="163"/>
                </a:lnTo>
                <a:lnTo>
                  <a:pt x="335" y="163"/>
                </a:lnTo>
                <a:lnTo>
                  <a:pt x="336" y="164"/>
                </a:lnTo>
                <a:lnTo>
                  <a:pt x="337" y="163"/>
                </a:lnTo>
                <a:lnTo>
                  <a:pt x="337" y="163"/>
                </a:lnTo>
                <a:lnTo>
                  <a:pt x="335" y="149"/>
                </a:lnTo>
                <a:lnTo>
                  <a:pt x="332" y="137"/>
                </a:lnTo>
                <a:lnTo>
                  <a:pt x="332" y="137"/>
                </a:lnTo>
                <a:lnTo>
                  <a:pt x="339" y="154"/>
                </a:lnTo>
                <a:lnTo>
                  <a:pt x="343" y="162"/>
                </a:lnTo>
                <a:lnTo>
                  <a:pt x="348" y="170"/>
                </a:lnTo>
                <a:lnTo>
                  <a:pt x="348" y="170"/>
                </a:lnTo>
                <a:lnTo>
                  <a:pt x="349" y="171"/>
                </a:lnTo>
                <a:lnTo>
                  <a:pt x="350" y="170"/>
                </a:lnTo>
                <a:lnTo>
                  <a:pt x="350" y="170"/>
                </a:lnTo>
                <a:lnTo>
                  <a:pt x="348" y="155"/>
                </a:lnTo>
                <a:lnTo>
                  <a:pt x="346" y="141"/>
                </a:lnTo>
                <a:lnTo>
                  <a:pt x="346" y="141"/>
                </a:lnTo>
                <a:lnTo>
                  <a:pt x="350" y="153"/>
                </a:lnTo>
                <a:lnTo>
                  <a:pt x="350" y="153"/>
                </a:lnTo>
                <a:lnTo>
                  <a:pt x="353" y="161"/>
                </a:lnTo>
                <a:lnTo>
                  <a:pt x="356" y="170"/>
                </a:lnTo>
                <a:lnTo>
                  <a:pt x="360" y="178"/>
                </a:lnTo>
                <a:lnTo>
                  <a:pt x="366" y="186"/>
                </a:lnTo>
                <a:lnTo>
                  <a:pt x="366" y="186"/>
                </a:lnTo>
                <a:lnTo>
                  <a:pt x="367" y="186"/>
                </a:lnTo>
                <a:lnTo>
                  <a:pt x="368" y="185"/>
                </a:lnTo>
                <a:lnTo>
                  <a:pt x="368" y="185"/>
                </a:lnTo>
                <a:lnTo>
                  <a:pt x="367" y="176"/>
                </a:lnTo>
                <a:lnTo>
                  <a:pt x="366" y="168"/>
                </a:lnTo>
                <a:lnTo>
                  <a:pt x="366" y="168"/>
                </a:lnTo>
                <a:lnTo>
                  <a:pt x="370" y="179"/>
                </a:lnTo>
                <a:lnTo>
                  <a:pt x="374" y="191"/>
                </a:lnTo>
                <a:lnTo>
                  <a:pt x="374" y="191"/>
                </a:lnTo>
                <a:lnTo>
                  <a:pt x="375" y="192"/>
                </a:lnTo>
                <a:lnTo>
                  <a:pt x="376" y="192"/>
                </a:lnTo>
                <a:lnTo>
                  <a:pt x="376" y="191"/>
                </a:lnTo>
                <a:lnTo>
                  <a:pt x="376" y="191"/>
                </a:lnTo>
                <a:lnTo>
                  <a:pt x="376" y="179"/>
                </a:lnTo>
                <a:lnTo>
                  <a:pt x="374" y="169"/>
                </a:lnTo>
                <a:lnTo>
                  <a:pt x="369" y="149"/>
                </a:lnTo>
                <a:lnTo>
                  <a:pt x="362" y="129"/>
                </a:lnTo>
                <a:lnTo>
                  <a:pt x="357" y="109"/>
                </a:lnTo>
                <a:lnTo>
                  <a:pt x="357" y="109"/>
                </a:lnTo>
                <a:lnTo>
                  <a:pt x="358" y="113"/>
                </a:lnTo>
                <a:lnTo>
                  <a:pt x="360" y="118"/>
                </a:lnTo>
                <a:lnTo>
                  <a:pt x="365" y="127"/>
                </a:lnTo>
                <a:lnTo>
                  <a:pt x="365" y="127"/>
                </a:lnTo>
                <a:lnTo>
                  <a:pt x="369" y="139"/>
                </a:lnTo>
                <a:lnTo>
                  <a:pt x="373" y="150"/>
                </a:lnTo>
                <a:lnTo>
                  <a:pt x="373" y="150"/>
                </a:lnTo>
                <a:lnTo>
                  <a:pt x="381" y="173"/>
                </a:lnTo>
                <a:lnTo>
                  <a:pt x="385" y="186"/>
                </a:lnTo>
                <a:lnTo>
                  <a:pt x="390" y="197"/>
                </a:lnTo>
                <a:lnTo>
                  <a:pt x="390" y="197"/>
                </a:lnTo>
                <a:lnTo>
                  <a:pt x="391" y="198"/>
                </a:lnTo>
                <a:lnTo>
                  <a:pt x="393" y="197"/>
                </a:lnTo>
                <a:lnTo>
                  <a:pt x="393" y="197"/>
                </a:lnTo>
                <a:lnTo>
                  <a:pt x="394" y="187"/>
                </a:lnTo>
                <a:lnTo>
                  <a:pt x="394" y="177"/>
                </a:lnTo>
                <a:lnTo>
                  <a:pt x="394" y="177"/>
                </a:lnTo>
                <a:lnTo>
                  <a:pt x="399" y="190"/>
                </a:lnTo>
                <a:lnTo>
                  <a:pt x="405" y="201"/>
                </a:lnTo>
                <a:lnTo>
                  <a:pt x="405" y="201"/>
                </a:lnTo>
                <a:lnTo>
                  <a:pt x="406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191"/>
                </a:lnTo>
                <a:lnTo>
                  <a:pt x="408" y="180"/>
                </a:lnTo>
                <a:lnTo>
                  <a:pt x="408" y="180"/>
                </a:lnTo>
                <a:lnTo>
                  <a:pt x="412" y="191"/>
                </a:lnTo>
                <a:lnTo>
                  <a:pt x="419" y="201"/>
                </a:lnTo>
                <a:lnTo>
                  <a:pt x="419" y="201"/>
                </a:lnTo>
                <a:lnTo>
                  <a:pt x="420" y="201"/>
                </a:lnTo>
                <a:lnTo>
                  <a:pt x="421" y="200"/>
                </a:lnTo>
                <a:lnTo>
                  <a:pt x="421" y="200"/>
                </a:lnTo>
                <a:lnTo>
                  <a:pt x="420" y="192"/>
                </a:lnTo>
                <a:lnTo>
                  <a:pt x="420" y="192"/>
                </a:lnTo>
                <a:lnTo>
                  <a:pt x="425" y="200"/>
                </a:lnTo>
                <a:lnTo>
                  <a:pt x="431" y="207"/>
                </a:lnTo>
                <a:lnTo>
                  <a:pt x="431" y="207"/>
                </a:lnTo>
                <a:lnTo>
                  <a:pt x="432" y="207"/>
                </a:lnTo>
                <a:lnTo>
                  <a:pt x="432" y="206"/>
                </a:lnTo>
                <a:lnTo>
                  <a:pt x="432" y="206"/>
                </a:lnTo>
                <a:lnTo>
                  <a:pt x="433" y="199"/>
                </a:lnTo>
                <a:lnTo>
                  <a:pt x="433" y="192"/>
                </a:lnTo>
                <a:lnTo>
                  <a:pt x="433" y="192"/>
                </a:lnTo>
                <a:lnTo>
                  <a:pt x="438" y="206"/>
                </a:lnTo>
                <a:lnTo>
                  <a:pt x="444" y="220"/>
                </a:lnTo>
                <a:lnTo>
                  <a:pt x="444" y="220"/>
                </a:lnTo>
                <a:lnTo>
                  <a:pt x="445" y="220"/>
                </a:lnTo>
                <a:lnTo>
                  <a:pt x="446" y="220"/>
                </a:lnTo>
                <a:lnTo>
                  <a:pt x="446" y="219"/>
                </a:lnTo>
                <a:lnTo>
                  <a:pt x="446" y="219"/>
                </a:lnTo>
                <a:lnTo>
                  <a:pt x="447" y="210"/>
                </a:lnTo>
                <a:lnTo>
                  <a:pt x="447" y="210"/>
                </a:lnTo>
                <a:lnTo>
                  <a:pt x="454" y="226"/>
                </a:lnTo>
                <a:lnTo>
                  <a:pt x="454" y="226"/>
                </a:lnTo>
                <a:lnTo>
                  <a:pt x="455" y="227"/>
                </a:lnTo>
                <a:lnTo>
                  <a:pt x="455" y="227"/>
                </a:lnTo>
                <a:lnTo>
                  <a:pt x="456" y="225"/>
                </a:lnTo>
                <a:lnTo>
                  <a:pt x="456" y="225"/>
                </a:lnTo>
                <a:lnTo>
                  <a:pt x="456" y="213"/>
                </a:lnTo>
                <a:lnTo>
                  <a:pt x="454" y="200"/>
                </a:lnTo>
                <a:lnTo>
                  <a:pt x="454" y="200"/>
                </a:lnTo>
                <a:lnTo>
                  <a:pt x="458" y="209"/>
                </a:lnTo>
                <a:lnTo>
                  <a:pt x="463" y="218"/>
                </a:lnTo>
                <a:lnTo>
                  <a:pt x="463" y="218"/>
                </a:lnTo>
                <a:lnTo>
                  <a:pt x="464" y="219"/>
                </a:lnTo>
                <a:lnTo>
                  <a:pt x="464" y="218"/>
                </a:lnTo>
                <a:lnTo>
                  <a:pt x="464" y="218"/>
                </a:lnTo>
                <a:lnTo>
                  <a:pt x="465" y="208"/>
                </a:lnTo>
                <a:lnTo>
                  <a:pt x="464" y="199"/>
                </a:lnTo>
                <a:lnTo>
                  <a:pt x="464" y="199"/>
                </a:lnTo>
                <a:lnTo>
                  <a:pt x="469" y="209"/>
                </a:lnTo>
                <a:lnTo>
                  <a:pt x="472" y="213"/>
                </a:lnTo>
                <a:lnTo>
                  <a:pt x="476" y="217"/>
                </a:lnTo>
                <a:lnTo>
                  <a:pt x="476" y="217"/>
                </a:lnTo>
                <a:lnTo>
                  <a:pt x="477" y="217"/>
                </a:lnTo>
                <a:lnTo>
                  <a:pt x="478" y="216"/>
                </a:lnTo>
                <a:lnTo>
                  <a:pt x="478" y="216"/>
                </a:lnTo>
                <a:lnTo>
                  <a:pt x="477" y="202"/>
                </a:lnTo>
                <a:lnTo>
                  <a:pt x="477" y="202"/>
                </a:lnTo>
                <a:lnTo>
                  <a:pt x="481" y="211"/>
                </a:lnTo>
                <a:lnTo>
                  <a:pt x="485" y="221"/>
                </a:lnTo>
                <a:lnTo>
                  <a:pt x="485" y="221"/>
                </a:lnTo>
                <a:lnTo>
                  <a:pt x="487" y="222"/>
                </a:lnTo>
                <a:lnTo>
                  <a:pt x="487" y="221"/>
                </a:lnTo>
                <a:lnTo>
                  <a:pt x="487" y="221"/>
                </a:lnTo>
                <a:lnTo>
                  <a:pt x="487" y="212"/>
                </a:lnTo>
                <a:lnTo>
                  <a:pt x="487" y="212"/>
                </a:lnTo>
                <a:lnTo>
                  <a:pt x="491" y="224"/>
                </a:lnTo>
                <a:lnTo>
                  <a:pt x="494" y="229"/>
                </a:lnTo>
                <a:lnTo>
                  <a:pt x="497" y="235"/>
                </a:lnTo>
                <a:lnTo>
                  <a:pt x="497" y="235"/>
                </a:lnTo>
                <a:lnTo>
                  <a:pt x="498" y="235"/>
                </a:lnTo>
                <a:lnTo>
                  <a:pt x="499" y="234"/>
                </a:lnTo>
                <a:lnTo>
                  <a:pt x="499" y="234"/>
                </a:lnTo>
                <a:lnTo>
                  <a:pt x="500" y="228"/>
                </a:lnTo>
                <a:lnTo>
                  <a:pt x="500" y="228"/>
                </a:lnTo>
                <a:lnTo>
                  <a:pt x="502" y="233"/>
                </a:lnTo>
                <a:lnTo>
                  <a:pt x="506" y="238"/>
                </a:lnTo>
                <a:lnTo>
                  <a:pt x="506" y="238"/>
                </a:lnTo>
                <a:lnTo>
                  <a:pt x="507" y="238"/>
                </a:lnTo>
                <a:lnTo>
                  <a:pt x="508" y="237"/>
                </a:lnTo>
                <a:lnTo>
                  <a:pt x="508" y="237"/>
                </a:lnTo>
                <a:lnTo>
                  <a:pt x="508" y="229"/>
                </a:lnTo>
                <a:lnTo>
                  <a:pt x="508" y="221"/>
                </a:lnTo>
                <a:lnTo>
                  <a:pt x="508" y="221"/>
                </a:lnTo>
                <a:lnTo>
                  <a:pt x="510" y="228"/>
                </a:lnTo>
                <a:lnTo>
                  <a:pt x="512" y="234"/>
                </a:lnTo>
                <a:lnTo>
                  <a:pt x="512" y="234"/>
                </a:lnTo>
                <a:lnTo>
                  <a:pt x="513" y="235"/>
                </a:lnTo>
                <a:lnTo>
                  <a:pt x="514" y="234"/>
                </a:lnTo>
                <a:lnTo>
                  <a:pt x="514" y="234"/>
                </a:lnTo>
                <a:lnTo>
                  <a:pt x="515" y="223"/>
                </a:lnTo>
                <a:lnTo>
                  <a:pt x="515" y="212"/>
                </a:lnTo>
                <a:lnTo>
                  <a:pt x="515" y="212"/>
                </a:lnTo>
                <a:lnTo>
                  <a:pt x="519" y="232"/>
                </a:lnTo>
                <a:lnTo>
                  <a:pt x="519" y="232"/>
                </a:lnTo>
                <a:lnTo>
                  <a:pt x="520" y="233"/>
                </a:lnTo>
                <a:lnTo>
                  <a:pt x="521" y="233"/>
                </a:lnTo>
                <a:lnTo>
                  <a:pt x="521" y="233"/>
                </a:lnTo>
                <a:lnTo>
                  <a:pt x="518" y="237"/>
                </a:lnTo>
                <a:lnTo>
                  <a:pt x="515" y="239"/>
                </a:lnTo>
                <a:lnTo>
                  <a:pt x="512" y="241"/>
                </a:lnTo>
                <a:lnTo>
                  <a:pt x="508" y="243"/>
                </a:lnTo>
                <a:lnTo>
                  <a:pt x="503" y="243"/>
                </a:lnTo>
                <a:lnTo>
                  <a:pt x="498" y="243"/>
                </a:lnTo>
                <a:lnTo>
                  <a:pt x="488" y="242"/>
                </a:lnTo>
                <a:lnTo>
                  <a:pt x="478" y="240"/>
                </a:lnTo>
                <a:lnTo>
                  <a:pt x="467" y="237"/>
                </a:lnTo>
                <a:lnTo>
                  <a:pt x="452" y="231"/>
                </a:lnTo>
                <a:lnTo>
                  <a:pt x="452" y="23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534"/>
          <p:cNvSpPr>
            <a:spLocks noEditPoints="1"/>
          </p:cNvSpPr>
          <p:nvPr/>
        </p:nvSpPr>
        <p:spPr bwMode="auto">
          <a:xfrm>
            <a:off x="8332627" y="1269232"/>
            <a:ext cx="257175" cy="300038"/>
          </a:xfrm>
          <a:custGeom>
            <a:cxnLst>
              <a:cxn ang="0">
                <a:pos x="117" y="5"/>
              </a:cxn>
              <a:cxn ang="0">
                <a:pos x="52" y="6"/>
              </a:cxn>
              <a:cxn ang="0">
                <a:pos x="1" y="31"/>
              </a:cxn>
              <a:cxn ang="0">
                <a:pos x="72" y="187"/>
              </a:cxn>
              <a:cxn ang="0">
                <a:pos x="144" y="89"/>
              </a:cxn>
              <a:cxn ang="0">
                <a:pos x="75" y="175"/>
              </a:cxn>
              <a:cxn ang="0">
                <a:pos x="87" y="150"/>
              </a:cxn>
              <a:cxn ang="0">
                <a:pos x="81" y="165"/>
              </a:cxn>
              <a:cxn ang="0">
                <a:pos x="103" y="137"/>
              </a:cxn>
              <a:cxn ang="0">
                <a:pos x="115" y="122"/>
              </a:cxn>
              <a:cxn ang="0">
                <a:pos x="63" y="156"/>
              </a:cxn>
              <a:cxn ang="0">
                <a:pos x="124" y="98"/>
              </a:cxn>
              <a:cxn ang="0">
                <a:pos x="50" y="135"/>
              </a:cxn>
              <a:cxn ang="0">
                <a:pos x="53" y="140"/>
              </a:cxn>
              <a:cxn ang="0">
                <a:pos x="96" y="92"/>
              </a:cxn>
              <a:cxn ang="0">
                <a:pos x="149" y="41"/>
              </a:cxn>
              <a:cxn ang="0">
                <a:pos x="113" y="78"/>
              </a:cxn>
              <a:cxn ang="0">
                <a:pos x="68" y="102"/>
              </a:cxn>
              <a:cxn ang="0">
                <a:pos x="153" y="35"/>
              </a:cxn>
              <a:cxn ang="0">
                <a:pos x="49" y="102"/>
              </a:cxn>
              <a:cxn ang="0">
                <a:pos x="90" y="69"/>
              </a:cxn>
              <a:cxn ang="0">
                <a:pos x="90" y="69"/>
              </a:cxn>
              <a:cxn ang="0">
                <a:pos x="52" y="132"/>
              </a:cxn>
              <a:cxn ang="0">
                <a:pos x="119" y="116"/>
              </a:cxn>
              <a:cxn ang="0">
                <a:pos x="119" y="116"/>
              </a:cxn>
              <a:cxn ang="0">
                <a:pos x="76" y="141"/>
              </a:cxn>
              <a:cxn ang="0">
                <a:pos x="127" y="101"/>
              </a:cxn>
              <a:cxn ang="0">
                <a:pos x="54" y="141"/>
              </a:cxn>
              <a:cxn ang="0">
                <a:pos x="135" y="88"/>
              </a:cxn>
              <a:cxn ang="0">
                <a:pos x="41" y="98"/>
              </a:cxn>
              <a:cxn ang="0">
                <a:pos x="126" y="33"/>
              </a:cxn>
              <a:cxn ang="0">
                <a:pos x="38" y="97"/>
              </a:cxn>
              <a:cxn ang="0">
                <a:pos x="70" y="56"/>
              </a:cxn>
              <a:cxn ang="0">
                <a:pos x="40" y="65"/>
              </a:cxn>
              <a:cxn ang="0">
                <a:pos x="24" y="86"/>
              </a:cxn>
              <a:cxn ang="0">
                <a:pos x="53" y="45"/>
              </a:cxn>
              <a:cxn ang="0">
                <a:pos x="35" y="42"/>
              </a:cxn>
              <a:cxn ang="0">
                <a:pos x="14" y="63"/>
              </a:cxn>
              <a:cxn ang="0">
                <a:pos x="32" y="22"/>
              </a:cxn>
              <a:cxn ang="0">
                <a:pos x="20" y="41"/>
              </a:cxn>
              <a:cxn ang="0">
                <a:pos x="11" y="52"/>
              </a:cxn>
              <a:cxn ang="0">
                <a:pos x="15" y="65"/>
              </a:cxn>
              <a:cxn ang="0">
                <a:pos x="67" y="44"/>
              </a:cxn>
              <a:cxn ang="0">
                <a:pos x="39" y="60"/>
              </a:cxn>
              <a:cxn ang="0">
                <a:pos x="28" y="84"/>
              </a:cxn>
              <a:cxn ang="0">
                <a:pos x="77" y="61"/>
              </a:cxn>
              <a:cxn ang="0">
                <a:pos x="33" y="98"/>
              </a:cxn>
              <a:cxn ang="0">
                <a:pos x="91" y="46"/>
              </a:cxn>
              <a:cxn ang="0">
                <a:pos x="79" y="63"/>
              </a:cxn>
              <a:cxn ang="0">
                <a:pos x="122" y="28"/>
              </a:cxn>
              <a:cxn ang="0">
                <a:pos x="116" y="38"/>
              </a:cxn>
              <a:cxn ang="0">
                <a:pos x="136" y="10"/>
              </a:cxn>
              <a:cxn ang="0">
                <a:pos x="111" y="24"/>
              </a:cxn>
              <a:cxn ang="0">
                <a:pos x="113" y="17"/>
              </a:cxn>
              <a:cxn ang="0">
                <a:pos x="51" y="17"/>
              </a:cxn>
              <a:cxn ang="0">
                <a:pos x="20" y="37"/>
              </a:cxn>
              <a:cxn ang="0">
                <a:pos x="50" y="16"/>
              </a:cxn>
              <a:cxn ang="0">
                <a:pos x="28" y="9"/>
              </a:cxn>
              <a:cxn ang="0">
                <a:pos x="40" y="112"/>
              </a:cxn>
              <a:cxn ang="0">
                <a:pos x="86" y="87"/>
              </a:cxn>
            </a:cxnLst>
            <a:rect b="b" l="0" r="r" t="0"/>
            <a:pathLst>
              <a:path h="189" w="162">
                <a:moveTo>
                  <a:pt x="162" y="27"/>
                </a:moveTo>
                <a:lnTo>
                  <a:pt x="162" y="27"/>
                </a:lnTo>
                <a:lnTo>
                  <a:pt x="160" y="19"/>
                </a:lnTo>
                <a:lnTo>
                  <a:pt x="158" y="14"/>
                </a:lnTo>
                <a:lnTo>
                  <a:pt x="154" y="10"/>
                </a:lnTo>
                <a:lnTo>
                  <a:pt x="149" y="6"/>
                </a:lnTo>
                <a:lnTo>
                  <a:pt x="144" y="4"/>
                </a:lnTo>
                <a:lnTo>
                  <a:pt x="138" y="2"/>
                </a:lnTo>
                <a:lnTo>
                  <a:pt x="132" y="2"/>
                </a:lnTo>
                <a:lnTo>
                  <a:pt x="125" y="3"/>
                </a:lnTo>
                <a:lnTo>
                  <a:pt x="125" y="3"/>
                </a:lnTo>
                <a:lnTo>
                  <a:pt x="117" y="5"/>
                </a:lnTo>
                <a:lnTo>
                  <a:pt x="109" y="9"/>
                </a:lnTo>
                <a:lnTo>
                  <a:pt x="103" y="14"/>
                </a:lnTo>
                <a:lnTo>
                  <a:pt x="96" y="20"/>
                </a:lnTo>
                <a:lnTo>
                  <a:pt x="91" y="27"/>
                </a:lnTo>
                <a:lnTo>
                  <a:pt x="87" y="35"/>
                </a:lnTo>
                <a:lnTo>
                  <a:pt x="79" y="50"/>
                </a:lnTo>
                <a:lnTo>
                  <a:pt x="79" y="50"/>
                </a:lnTo>
                <a:lnTo>
                  <a:pt x="73" y="36"/>
                </a:lnTo>
                <a:lnTo>
                  <a:pt x="66" y="22"/>
                </a:lnTo>
                <a:lnTo>
                  <a:pt x="62" y="16"/>
                </a:lnTo>
                <a:lnTo>
                  <a:pt x="57" y="11"/>
                </a:lnTo>
                <a:lnTo>
                  <a:pt x="52" y="6"/>
                </a:lnTo>
                <a:lnTo>
                  <a:pt x="45" y="3"/>
                </a:lnTo>
                <a:lnTo>
                  <a:pt x="45" y="3"/>
                </a:lnTo>
                <a:lnTo>
                  <a:pt x="39" y="1"/>
                </a:lnTo>
                <a:lnTo>
                  <a:pt x="32" y="0"/>
                </a:lnTo>
                <a:lnTo>
                  <a:pt x="26" y="1"/>
                </a:lnTo>
                <a:lnTo>
                  <a:pt x="20" y="3"/>
                </a:lnTo>
                <a:lnTo>
                  <a:pt x="14" y="6"/>
                </a:lnTo>
                <a:lnTo>
                  <a:pt x="9" y="10"/>
                </a:lnTo>
                <a:lnTo>
                  <a:pt x="6" y="15"/>
                </a:lnTo>
                <a:lnTo>
                  <a:pt x="3" y="21"/>
                </a:lnTo>
                <a:lnTo>
                  <a:pt x="3" y="21"/>
                </a:lnTo>
                <a:lnTo>
                  <a:pt x="1" y="31"/>
                </a:lnTo>
                <a:lnTo>
                  <a:pt x="0" y="39"/>
                </a:lnTo>
                <a:lnTo>
                  <a:pt x="1" y="48"/>
                </a:lnTo>
                <a:lnTo>
                  <a:pt x="3" y="56"/>
                </a:lnTo>
                <a:lnTo>
                  <a:pt x="5" y="65"/>
                </a:lnTo>
                <a:lnTo>
                  <a:pt x="8" y="73"/>
                </a:lnTo>
                <a:lnTo>
                  <a:pt x="15" y="88"/>
                </a:lnTo>
                <a:lnTo>
                  <a:pt x="15" y="88"/>
                </a:lnTo>
                <a:lnTo>
                  <a:pt x="28" y="114"/>
                </a:lnTo>
                <a:lnTo>
                  <a:pt x="42" y="138"/>
                </a:lnTo>
                <a:lnTo>
                  <a:pt x="71" y="185"/>
                </a:lnTo>
                <a:lnTo>
                  <a:pt x="71" y="185"/>
                </a:lnTo>
                <a:lnTo>
                  <a:pt x="72" y="187"/>
                </a:lnTo>
                <a:lnTo>
                  <a:pt x="72" y="187"/>
                </a:lnTo>
                <a:lnTo>
                  <a:pt x="74" y="189"/>
                </a:lnTo>
                <a:lnTo>
                  <a:pt x="76" y="189"/>
                </a:lnTo>
                <a:lnTo>
                  <a:pt x="78" y="189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96" y="163"/>
                </a:lnTo>
                <a:lnTo>
                  <a:pt x="114" y="140"/>
                </a:lnTo>
                <a:lnTo>
                  <a:pt x="129" y="115"/>
                </a:lnTo>
                <a:lnTo>
                  <a:pt x="144" y="89"/>
                </a:lnTo>
                <a:lnTo>
                  <a:pt x="144" y="89"/>
                </a:lnTo>
                <a:lnTo>
                  <a:pt x="151" y="75"/>
                </a:lnTo>
                <a:lnTo>
                  <a:pt x="157" y="59"/>
                </a:lnTo>
                <a:lnTo>
                  <a:pt x="160" y="51"/>
                </a:lnTo>
                <a:lnTo>
                  <a:pt x="161" y="43"/>
                </a:lnTo>
                <a:lnTo>
                  <a:pt x="162" y="35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76" y="177"/>
                </a:moveTo>
                <a:lnTo>
                  <a:pt x="76" y="177"/>
                </a:lnTo>
                <a:lnTo>
                  <a:pt x="75" y="175"/>
                </a:lnTo>
                <a:lnTo>
                  <a:pt x="75" y="175"/>
                </a:lnTo>
                <a:lnTo>
                  <a:pt x="86" y="163"/>
                </a:lnTo>
                <a:lnTo>
                  <a:pt x="86" y="163"/>
                </a:lnTo>
                <a:lnTo>
                  <a:pt x="76" y="177"/>
                </a:lnTo>
                <a:lnTo>
                  <a:pt x="76" y="177"/>
                </a:lnTo>
                <a:close/>
                <a:moveTo>
                  <a:pt x="69" y="166"/>
                </a:moveTo>
                <a:lnTo>
                  <a:pt x="69" y="166"/>
                </a:lnTo>
                <a:lnTo>
                  <a:pt x="76" y="160"/>
                </a:lnTo>
                <a:lnTo>
                  <a:pt x="76" y="16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79" y="157"/>
                </a:lnTo>
                <a:lnTo>
                  <a:pt x="72" y="164"/>
                </a:lnTo>
                <a:lnTo>
                  <a:pt x="72" y="164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close/>
                <a:moveTo>
                  <a:pt x="103" y="139"/>
                </a:moveTo>
                <a:lnTo>
                  <a:pt x="103" y="139"/>
                </a:lnTo>
                <a:lnTo>
                  <a:pt x="95" y="147"/>
                </a:lnTo>
                <a:lnTo>
                  <a:pt x="88" y="156"/>
                </a:lnTo>
                <a:lnTo>
                  <a:pt x="81" y="165"/>
                </a:lnTo>
                <a:lnTo>
                  <a:pt x="74" y="173"/>
                </a:lnTo>
                <a:lnTo>
                  <a:pt x="74" y="173"/>
                </a:lnTo>
                <a:lnTo>
                  <a:pt x="70" y="168"/>
                </a:lnTo>
                <a:lnTo>
                  <a:pt x="70" y="168"/>
                </a:lnTo>
                <a:lnTo>
                  <a:pt x="78" y="161"/>
                </a:lnTo>
                <a:lnTo>
                  <a:pt x="86" y="154"/>
                </a:lnTo>
                <a:lnTo>
                  <a:pt x="94" y="146"/>
                </a:lnTo>
                <a:lnTo>
                  <a:pt x="103" y="139"/>
                </a:lnTo>
                <a:lnTo>
                  <a:pt x="103" y="139"/>
                </a:lnTo>
                <a:close/>
                <a:moveTo>
                  <a:pt x="107" y="134"/>
                </a:moveTo>
                <a:lnTo>
                  <a:pt x="107" y="134"/>
                </a:lnTo>
                <a:lnTo>
                  <a:pt x="103" y="137"/>
                </a:lnTo>
                <a:lnTo>
                  <a:pt x="103" y="137"/>
                </a:lnTo>
                <a:lnTo>
                  <a:pt x="110" y="130"/>
                </a:lnTo>
                <a:lnTo>
                  <a:pt x="110" y="130"/>
                </a:lnTo>
                <a:lnTo>
                  <a:pt x="107" y="134"/>
                </a:lnTo>
                <a:lnTo>
                  <a:pt x="107" y="134"/>
                </a:lnTo>
                <a:close/>
                <a:moveTo>
                  <a:pt x="68" y="165"/>
                </a:moveTo>
                <a:lnTo>
                  <a:pt x="68" y="165"/>
                </a:lnTo>
                <a:lnTo>
                  <a:pt x="64" y="158"/>
                </a:lnTo>
                <a:lnTo>
                  <a:pt x="64" y="158"/>
                </a:lnTo>
                <a:lnTo>
                  <a:pt x="89" y="141"/>
                </a:lnTo>
                <a:lnTo>
                  <a:pt x="103" y="13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91" y="143"/>
                </a:lnTo>
                <a:lnTo>
                  <a:pt x="68" y="165"/>
                </a:lnTo>
                <a:lnTo>
                  <a:pt x="68" y="165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71" y="146"/>
                </a:lnTo>
                <a:lnTo>
                  <a:pt x="83" y="139"/>
                </a:lnTo>
                <a:lnTo>
                  <a:pt x="83" y="139"/>
                </a:lnTo>
                <a:lnTo>
                  <a:pt x="63" y="156"/>
                </a:lnTo>
                <a:lnTo>
                  <a:pt x="63" y="156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55" y="143"/>
                </a:moveTo>
                <a:lnTo>
                  <a:pt x="55" y="143"/>
                </a:lnTo>
                <a:lnTo>
                  <a:pt x="64" y="140"/>
                </a:lnTo>
                <a:lnTo>
                  <a:pt x="73" y="135"/>
                </a:lnTo>
                <a:lnTo>
                  <a:pt x="82" y="130"/>
                </a:lnTo>
                <a:lnTo>
                  <a:pt x="91" y="124"/>
                </a:lnTo>
                <a:lnTo>
                  <a:pt x="108" y="112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12" y="110"/>
                </a:lnTo>
                <a:lnTo>
                  <a:pt x="98" y="120"/>
                </a:lnTo>
                <a:lnTo>
                  <a:pt x="98" y="120"/>
                </a:lnTo>
                <a:lnTo>
                  <a:pt x="78" y="135"/>
                </a:lnTo>
                <a:lnTo>
                  <a:pt x="58" y="149"/>
                </a:lnTo>
                <a:lnTo>
                  <a:pt x="58" y="149"/>
                </a:lnTo>
                <a:lnTo>
                  <a:pt x="55" y="143"/>
                </a:lnTo>
                <a:lnTo>
                  <a:pt x="55" y="143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64" y="128"/>
                </a:lnTo>
                <a:lnTo>
                  <a:pt x="78" y="120"/>
                </a:lnTo>
                <a:lnTo>
                  <a:pt x="106" y="102"/>
                </a:lnTo>
                <a:lnTo>
                  <a:pt x="106" y="102"/>
                </a:lnTo>
                <a:lnTo>
                  <a:pt x="124" y="92"/>
                </a:lnTo>
                <a:lnTo>
                  <a:pt x="124" y="92"/>
                </a:lnTo>
                <a:lnTo>
                  <a:pt x="106" y="103"/>
                </a:lnTo>
                <a:lnTo>
                  <a:pt x="87" y="115"/>
                </a:lnTo>
                <a:lnTo>
                  <a:pt x="69" y="127"/>
                </a:lnTo>
                <a:lnTo>
                  <a:pt x="61" y="133"/>
                </a:lnTo>
                <a:lnTo>
                  <a:pt x="53" y="140"/>
                </a:lnTo>
                <a:lnTo>
                  <a:pt x="53" y="140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4" y="122"/>
                </a:lnTo>
                <a:lnTo>
                  <a:pt x="44" y="122"/>
                </a:lnTo>
                <a:lnTo>
                  <a:pt x="58" y="115"/>
                </a:lnTo>
                <a:lnTo>
                  <a:pt x="72" y="106"/>
                </a:lnTo>
                <a:lnTo>
                  <a:pt x="101" y="89"/>
                </a:lnTo>
                <a:lnTo>
                  <a:pt x="101" y="89"/>
                </a:lnTo>
                <a:lnTo>
                  <a:pt x="96" y="92"/>
                </a:lnTo>
                <a:lnTo>
                  <a:pt x="96" y="92"/>
                </a:lnTo>
                <a:lnTo>
                  <a:pt x="84" y="101"/>
                </a:lnTo>
                <a:lnTo>
                  <a:pt x="72" y="112"/>
                </a:lnTo>
                <a:lnTo>
                  <a:pt x="48" y="132"/>
                </a:lnTo>
                <a:lnTo>
                  <a:pt x="48" y="132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114" y="67"/>
                </a:moveTo>
                <a:lnTo>
                  <a:pt x="114" y="67"/>
                </a:lnTo>
                <a:lnTo>
                  <a:pt x="130" y="54"/>
                </a:lnTo>
                <a:lnTo>
                  <a:pt x="147" y="41"/>
                </a:lnTo>
                <a:lnTo>
                  <a:pt x="147" y="41"/>
                </a:lnTo>
                <a:lnTo>
                  <a:pt x="149" y="41"/>
                </a:lnTo>
                <a:lnTo>
                  <a:pt x="150" y="40"/>
                </a:lnTo>
                <a:lnTo>
                  <a:pt x="150" y="40"/>
                </a:lnTo>
                <a:lnTo>
                  <a:pt x="153" y="38"/>
                </a:lnTo>
                <a:lnTo>
                  <a:pt x="153" y="38"/>
                </a:lnTo>
                <a:lnTo>
                  <a:pt x="151" y="47"/>
                </a:lnTo>
                <a:lnTo>
                  <a:pt x="151" y="47"/>
                </a:lnTo>
                <a:lnTo>
                  <a:pt x="151" y="50"/>
                </a:lnTo>
                <a:lnTo>
                  <a:pt x="151" y="50"/>
                </a:lnTo>
                <a:lnTo>
                  <a:pt x="144" y="54"/>
                </a:lnTo>
                <a:lnTo>
                  <a:pt x="137" y="58"/>
                </a:lnTo>
                <a:lnTo>
                  <a:pt x="125" y="68"/>
                </a:lnTo>
                <a:lnTo>
                  <a:pt x="113" y="78"/>
                </a:lnTo>
                <a:lnTo>
                  <a:pt x="107" y="83"/>
                </a:lnTo>
                <a:lnTo>
                  <a:pt x="99" y="87"/>
                </a:lnTo>
                <a:lnTo>
                  <a:pt x="99" y="87"/>
                </a:lnTo>
                <a:lnTo>
                  <a:pt x="66" y="108"/>
                </a:lnTo>
                <a:lnTo>
                  <a:pt x="66" y="108"/>
                </a:lnTo>
                <a:lnTo>
                  <a:pt x="52" y="116"/>
                </a:lnTo>
                <a:lnTo>
                  <a:pt x="52" y="116"/>
                </a:lnTo>
                <a:lnTo>
                  <a:pt x="47" y="118"/>
                </a:lnTo>
                <a:lnTo>
                  <a:pt x="48" y="117"/>
                </a:lnTo>
                <a:lnTo>
                  <a:pt x="55" y="113"/>
                </a:lnTo>
                <a:lnTo>
                  <a:pt x="55" y="113"/>
                </a:lnTo>
                <a:lnTo>
                  <a:pt x="68" y="102"/>
                </a:lnTo>
                <a:lnTo>
                  <a:pt x="82" y="92"/>
                </a:lnTo>
                <a:lnTo>
                  <a:pt x="95" y="82"/>
                </a:lnTo>
                <a:lnTo>
                  <a:pt x="109" y="71"/>
                </a:lnTo>
                <a:lnTo>
                  <a:pt x="109" y="71"/>
                </a:lnTo>
                <a:lnTo>
                  <a:pt x="114" y="67"/>
                </a:lnTo>
                <a:lnTo>
                  <a:pt x="114" y="67"/>
                </a:lnTo>
                <a:close/>
                <a:moveTo>
                  <a:pt x="149" y="18"/>
                </a:moveTo>
                <a:lnTo>
                  <a:pt x="149" y="18"/>
                </a:lnTo>
                <a:lnTo>
                  <a:pt x="150" y="22"/>
                </a:lnTo>
                <a:lnTo>
                  <a:pt x="152" y="27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44" y="41"/>
                </a:lnTo>
                <a:lnTo>
                  <a:pt x="135" y="46"/>
                </a:lnTo>
                <a:lnTo>
                  <a:pt x="119" y="60"/>
                </a:lnTo>
                <a:lnTo>
                  <a:pt x="119" y="60"/>
                </a:lnTo>
                <a:lnTo>
                  <a:pt x="98" y="73"/>
                </a:lnTo>
                <a:lnTo>
                  <a:pt x="77" y="86"/>
                </a:lnTo>
                <a:lnTo>
                  <a:pt x="77" y="86"/>
                </a:lnTo>
                <a:lnTo>
                  <a:pt x="63" y="94"/>
                </a:lnTo>
                <a:lnTo>
                  <a:pt x="49" y="102"/>
                </a:lnTo>
                <a:lnTo>
                  <a:pt x="49" y="102"/>
                </a:lnTo>
                <a:lnTo>
                  <a:pt x="59" y="94"/>
                </a:lnTo>
                <a:lnTo>
                  <a:pt x="59" y="94"/>
                </a:lnTo>
                <a:lnTo>
                  <a:pt x="70" y="85"/>
                </a:lnTo>
                <a:lnTo>
                  <a:pt x="82" y="76"/>
                </a:lnTo>
                <a:lnTo>
                  <a:pt x="107" y="59"/>
                </a:lnTo>
                <a:lnTo>
                  <a:pt x="118" y="50"/>
                </a:lnTo>
                <a:lnTo>
                  <a:pt x="129" y="41"/>
                </a:lnTo>
                <a:lnTo>
                  <a:pt x="139" y="31"/>
                </a:lnTo>
                <a:lnTo>
                  <a:pt x="149" y="18"/>
                </a:lnTo>
                <a:lnTo>
                  <a:pt x="149" y="18"/>
                </a:lnTo>
                <a:close/>
                <a:moveTo>
                  <a:pt x="90" y="69"/>
                </a:moveTo>
                <a:lnTo>
                  <a:pt x="90" y="69"/>
                </a:lnTo>
                <a:lnTo>
                  <a:pt x="120" y="44"/>
                </a:lnTo>
                <a:lnTo>
                  <a:pt x="120" y="44"/>
                </a:lnTo>
                <a:lnTo>
                  <a:pt x="134" y="32"/>
                </a:lnTo>
                <a:lnTo>
                  <a:pt x="140" y="25"/>
                </a:lnTo>
                <a:lnTo>
                  <a:pt x="145" y="19"/>
                </a:lnTo>
                <a:lnTo>
                  <a:pt x="145" y="19"/>
                </a:lnTo>
                <a:lnTo>
                  <a:pt x="140" y="28"/>
                </a:lnTo>
                <a:lnTo>
                  <a:pt x="134" y="34"/>
                </a:lnTo>
                <a:lnTo>
                  <a:pt x="121" y="47"/>
                </a:lnTo>
                <a:lnTo>
                  <a:pt x="106" y="58"/>
                </a:lnTo>
                <a:lnTo>
                  <a:pt x="90" y="69"/>
                </a:lnTo>
                <a:lnTo>
                  <a:pt x="90" y="69"/>
                </a:lnTo>
                <a:close/>
                <a:moveTo>
                  <a:pt x="141" y="76"/>
                </a:moveTo>
                <a:lnTo>
                  <a:pt x="141" y="76"/>
                </a:lnTo>
                <a:lnTo>
                  <a:pt x="132" y="83"/>
                </a:lnTo>
                <a:lnTo>
                  <a:pt x="122" y="90"/>
                </a:lnTo>
                <a:lnTo>
                  <a:pt x="101" y="103"/>
                </a:lnTo>
                <a:lnTo>
                  <a:pt x="101" y="103"/>
                </a:lnTo>
                <a:lnTo>
                  <a:pt x="75" y="120"/>
                </a:lnTo>
                <a:lnTo>
                  <a:pt x="75" y="120"/>
                </a:lnTo>
                <a:lnTo>
                  <a:pt x="63" y="126"/>
                </a:lnTo>
                <a:lnTo>
                  <a:pt x="57" y="129"/>
                </a:lnTo>
                <a:lnTo>
                  <a:pt x="52" y="132"/>
                </a:lnTo>
                <a:lnTo>
                  <a:pt x="52" y="132"/>
                </a:lnTo>
                <a:lnTo>
                  <a:pt x="76" y="111"/>
                </a:lnTo>
                <a:lnTo>
                  <a:pt x="103" y="91"/>
                </a:lnTo>
                <a:lnTo>
                  <a:pt x="103" y="91"/>
                </a:lnTo>
                <a:lnTo>
                  <a:pt x="115" y="82"/>
                </a:lnTo>
                <a:lnTo>
                  <a:pt x="126" y="72"/>
                </a:lnTo>
                <a:lnTo>
                  <a:pt x="150" y="54"/>
                </a:lnTo>
                <a:lnTo>
                  <a:pt x="150" y="54"/>
                </a:lnTo>
                <a:lnTo>
                  <a:pt x="146" y="65"/>
                </a:lnTo>
                <a:lnTo>
                  <a:pt x="141" y="76"/>
                </a:lnTo>
                <a:lnTo>
                  <a:pt x="141" y="76"/>
                </a:lnTo>
                <a:close/>
                <a:moveTo>
                  <a:pt x="119" y="116"/>
                </a:moveTo>
                <a:lnTo>
                  <a:pt x="119" y="116"/>
                </a:lnTo>
                <a:lnTo>
                  <a:pt x="104" y="128"/>
                </a:lnTo>
                <a:lnTo>
                  <a:pt x="87" y="140"/>
                </a:lnTo>
                <a:lnTo>
                  <a:pt x="87" y="140"/>
                </a:lnTo>
                <a:lnTo>
                  <a:pt x="79" y="145"/>
                </a:lnTo>
                <a:lnTo>
                  <a:pt x="79" y="145"/>
                </a:lnTo>
                <a:lnTo>
                  <a:pt x="102" y="127"/>
                </a:lnTo>
                <a:lnTo>
                  <a:pt x="102" y="127"/>
                </a:lnTo>
                <a:lnTo>
                  <a:pt x="112" y="118"/>
                </a:lnTo>
                <a:lnTo>
                  <a:pt x="123" y="109"/>
                </a:lnTo>
                <a:lnTo>
                  <a:pt x="123" y="109"/>
                </a:lnTo>
                <a:lnTo>
                  <a:pt x="119" y="116"/>
                </a:lnTo>
                <a:lnTo>
                  <a:pt x="119" y="116"/>
                </a:lnTo>
                <a:close/>
                <a:moveTo>
                  <a:pt x="127" y="101"/>
                </a:moveTo>
                <a:lnTo>
                  <a:pt x="127" y="101"/>
                </a:lnTo>
                <a:lnTo>
                  <a:pt x="126" y="102"/>
                </a:lnTo>
                <a:lnTo>
                  <a:pt x="126" y="102"/>
                </a:lnTo>
                <a:lnTo>
                  <a:pt x="125" y="103"/>
                </a:lnTo>
                <a:lnTo>
                  <a:pt x="124" y="104"/>
                </a:lnTo>
                <a:lnTo>
                  <a:pt x="124" y="104"/>
                </a:lnTo>
                <a:lnTo>
                  <a:pt x="101" y="125"/>
                </a:lnTo>
                <a:lnTo>
                  <a:pt x="101" y="125"/>
                </a:lnTo>
                <a:lnTo>
                  <a:pt x="88" y="133"/>
                </a:lnTo>
                <a:lnTo>
                  <a:pt x="76" y="141"/>
                </a:lnTo>
                <a:lnTo>
                  <a:pt x="76" y="141"/>
                </a:lnTo>
                <a:lnTo>
                  <a:pt x="60" y="149"/>
                </a:lnTo>
                <a:lnTo>
                  <a:pt x="60" y="149"/>
                </a:lnTo>
                <a:lnTo>
                  <a:pt x="67" y="145"/>
                </a:lnTo>
                <a:lnTo>
                  <a:pt x="75" y="139"/>
                </a:lnTo>
                <a:lnTo>
                  <a:pt x="75" y="139"/>
                </a:lnTo>
                <a:lnTo>
                  <a:pt x="90" y="129"/>
                </a:lnTo>
                <a:lnTo>
                  <a:pt x="106" y="118"/>
                </a:lnTo>
                <a:lnTo>
                  <a:pt x="119" y="105"/>
                </a:lnTo>
                <a:lnTo>
                  <a:pt x="132" y="92"/>
                </a:lnTo>
                <a:lnTo>
                  <a:pt x="132" y="92"/>
                </a:lnTo>
                <a:lnTo>
                  <a:pt x="127" y="101"/>
                </a:lnTo>
                <a:lnTo>
                  <a:pt x="127" y="101"/>
                </a:lnTo>
                <a:close/>
                <a:moveTo>
                  <a:pt x="135" y="88"/>
                </a:moveTo>
                <a:lnTo>
                  <a:pt x="135" y="88"/>
                </a:lnTo>
                <a:lnTo>
                  <a:pt x="134" y="88"/>
                </a:lnTo>
                <a:lnTo>
                  <a:pt x="134" y="88"/>
                </a:lnTo>
                <a:lnTo>
                  <a:pt x="112" y="105"/>
                </a:lnTo>
                <a:lnTo>
                  <a:pt x="90" y="122"/>
                </a:lnTo>
                <a:lnTo>
                  <a:pt x="90" y="122"/>
                </a:lnTo>
                <a:lnTo>
                  <a:pt x="79" y="130"/>
                </a:lnTo>
                <a:lnTo>
                  <a:pt x="67" y="136"/>
                </a:lnTo>
                <a:lnTo>
                  <a:pt x="67" y="136"/>
                </a:lnTo>
                <a:lnTo>
                  <a:pt x="61" y="139"/>
                </a:lnTo>
                <a:lnTo>
                  <a:pt x="54" y="141"/>
                </a:lnTo>
                <a:lnTo>
                  <a:pt x="54" y="141"/>
                </a:lnTo>
                <a:lnTo>
                  <a:pt x="60" y="136"/>
                </a:lnTo>
                <a:lnTo>
                  <a:pt x="67" y="131"/>
                </a:lnTo>
                <a:lnTo>
                  <a:pt x="67" y="131"/>
                </a:lnTo>
                <a:lnTo>
                  <a:pt x="84" y="119"/>
                </a:lnTo>
                <a:lnTo>
                  <a:pt x="103" y="106"/>
                </a:lnTo>
                <a:lnTo>
                  <a:pt x="121" y="95"/>
                </a:lnTo>
                <a:lnTo>
                  <a:pt x="130" y="89"/>
                </a:lnTo>
                <a:lnTo>
                  <a:pt x="138" y="82"/>
                </a:lnTo>
                <a:lnTo>
                  <a:pt x="138" y="82"/>
                </a:lnTo>
                <a:lnTo>
                  <a:pt x="135" y="88"/>
                </a:lnTo>
                <a:lnTo>
                  <a:pt x="135" y="88"/>
                </a:lnTo>
                <a:close/>
                <a:moveTo>
                  <a:pt x="147" y="16"/>
                </a:moveTo>
                <a:lnTo>
                  <a:pt x="147" y="16"/>
                </a:lnTo>
                <a:lnTo>
                  <a:pt x="118" y="43"/>
                </a:lnTo>
                <a:lnTo>
                  <a:pt x="87" y="68"/>
                </a:lnTo>
                <a:lnTo>
                  <a:pt x="87" y="68"/>
                </a:lnTo>
                <a:lnTo>
                  <a:pt x="70" y="82"/>
                </a:lnTo>
                <a:lnTo>
                  <a:pt x="52" y="94"/>
                </a:lnTo>
                <a:lnTo>
                  <a:pt x="52" y="94"/>
                </a:lnTo>
                <a:lnTo>
                  <a:pt x="35" y="103"/>
                </a:lnTo>
                <a:lnTo>
                  <a:pt x="35" y="103"/>
                </a:lnTo>
                <a:lnTo>
                  <a:pt x="38" y="101"/>
                </a:lnTo>
                <a:lnTo>
                  <a:pt x="41" y="98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5" y="84"/>
                </a:lnTo>
                <a:lnTo>
                  <a:pt x="63" y="77"/>
                </a:lnTo>
                <a:lnTo>
                  <a:pt x="63" y="77"/>
                </a:lnTo>
                <a:lnTo>
                  <a:pt x="84" y="63"/>
                </a:lnTo>
                <a:lnTo>
                  <a:pt x="105" y="48"/>
                </a:lnTo>
                <a:lnTo>
                  <a:pt x="105" y="48"/>
                </a:lnTo>
                <a:lnTo>
                  <a:pt x="116" y="41"/>
                </a:lnTo>
                <a:lnTo>
                  <a:pt x="126" y="33"/>
                </a:lnTo>
                <a:lnTo>
                  <a:pt x="130" y="28"/>
                </a:lnTo>
                <a:lnTo>
                  <a:pt x="134" y="23"/>
                </a:lnTo>
                <a:lnTo>
                  <a:pt x="138" y="17"/>
                </a:lnTo>
                <a:lnTo>
                  <a:pt x="141" y="12"/>
                </a:lnTo>
                <a:lnTo>
                  <a:pt x="141" y="12"/>
                </a:lnTo>
                <a:lnTo>
                  <a:pt x="144" y="13"/>
                </a:lnTo>
                <a:lnTo>
                  <a:pt x="147" y="16"/>
                </a:lnTo>
                <a:lnTo>
                  <a:pt x="147" y="16"/>
                </a:lnTo>
                <a:close/>
                <a:moveTo>
                  <a:pt x="32" y="100"/>
                </a:moveTo>
                <a:lnTo>
                  <a:pt x="32" y="100"/>
                </a:lnTo>
                <a:lnTo>
                  <a:pt x="38" y="97"/>
                </a:lnTo>
                <a:lnTo>
                  <a:pt x="38" y="97"/>
                </a:lnTo>
                <a:lnTo>
                  <a:pt x="33" y="103"/>
                </a:lnTo>
                <a:lnTo>
                  <a:pt x="33" y="103"/>
                </a:lnTo>
                <a:lnTo>
                  <a:pt x="32" y="100"/>
                </a:lnTo>
                <a:lnTo>
                  <a:pt x="32" y="100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37" y="81"/>
                </a:lnTo>
                <a:lnTo>
                  <a:pt x="48" y="73"/>
                </a:lnTo>
                <a:lnTo>
                  <a:pt x="48" y="73"/>
                </a:lnTo>
                <a:lnTo>
                  <a:pt x="60" y="65"/>
                </a:lnTo>
                <a:lnTo>
                  <a:pt x="65" y="61"/>
                </a:lnTo>
                <a:lnTo>
                  <a:pt x="70" y="56"/>
                </a:lnTo>
                <a:lnTo>
                  <a:pt x="70" y="56"/>
                </a:lnTo>
                <a:lnTo>
                  <a:pt x="60" y="67"/>
                </a:lnTo>
                <a:lnTo>
                  <a:pt x="50" y="77"/>
                </a:lnTo>
                <a:lnTo>
                  <a:pt x="40" y="86"/>
                </a:lnTo>
                <a:lnTo>
                  <a:pt x="30" y="97"/>
                </a:lnTo>
                <a:lnTo>
                  <a:pt x="30" y="97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31" y="72"/>
                </a:lnTo>
                <a:lnTo>
                  <a:pt x="40" y="65"/>
                </a:lnTo>
                <a:lnTo>
                  <a:pt x="49" y="58"/>
                </a:lnTo>
                <a:lnTo>
                  <a:pt x="58" y="51"/>
                </a:lnTo>
                <a:lnTo>
                  <a:pt x="58" y="51"/>
                </a:lnTo>
                <a:lnTo>
                  <a:pt x="63" y="47"/>
                </a:lnTo>
                <a:lnTo>
                  <a:pt x="64" y="47"/>
                </a:lnTo>
                <a:lnTo>
                  <a:pt x="64" y="47"/>
                </a:lnTo>
                <a:lnTo>
                  <a:pt x="60" y="51"/>
                </a:lnTo>
                <a:lnTo>
                  <a:pt x="60" y="51"/>
                </a:lnTo>
                <a:lnTo>
                  <a:pt x="50" y="62"/>
                </a:lnTo>
                <a:lnTo>
                  <a:pt x="50" y="62"/>
                </a:lnTo>
                <a:lnTo>
                  <a:pt x="24" y="86"/>
                </a:lnTo>
                <a:lnTo>
                  <a:pt x="24" y="86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27" y="60"/>
                </a:lnTo>
                <a:lnTo>
                  <a:pt x="37" y="53"/>
                </a:lnTo>
                <a:lnTo>
                  <a:pt x="47" y="46"/>
                </a:lnTo>
                <a:lnTo>
                  <a:pt x="57" y="39"/>
                </a:lnTo>
                <a:lnTo>
                  <a:pt x="57" y="39"/>
                </a:lnTo>
                <a:lnTo>
                  <a:pt x="61" y="38"/>
                </a:lnTo>
                <a:lnTo>
                  <a:pt x="59" y="40"/>
                </a:lnTo>
                <a:lnTo>
                  <a:pt x="53" y="45"/>
                </a:lnTo>
                <a:lnTo>
                  <a:pt x="53" y="45"/>
                </a:lnTo>
                <a:lnTo>
                  <a:pt x="41" y="55"/>
                </a:lnTo>
                <a:lnTo>
                  <a:pt x="41" y="55"/>
                </a:lnTo>
                <a:lnTo>
                  <a:pt x="18" y="75"/>
                </a:lnTo>
                <a:lnTo>
                  <a:pt x="18" y="75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12" y="55"/>
                </a:moveTo>
                <a:lnTo>
                  <a:pt x="12" y="55"/>
                </a:lnTo>
                <a:lnTo>
                  <a:pt x="24" y="49"/>
                </a:lnTo>
                <a:lnTo>
                  <a:pt x="35" y="42"/>
                </a:lnTo>
                <a:lnTo>
                  <a:pt x="35" y="42"/>
                </a:lnTo>
                <a:lnTo>
                  <a:pt x="47" y="34"/>
                </a:lnTo>
                <a:lnTo>
                  <a:pt x="47" y="34"/>
                </a:lnTo>
                <a:lnTo>
                  <a:pt x="54" y="28"/>
                </a:lnTo>
                <a:lnTo>
                  <a:pt x="55" y="27"/>
                </a:lnTo>
                <a:lnTo>
                  <a:pt x="55" y="28"/>
                </a:lnTo>
                <a:lnTo>
                  <a:pt x="51" y="33"/>
                </a:lnTo>
                <a:lnTo>
                  <a:pt x="51" y="33"/>
                </a:lnTo>
                <a:lnTo>
                  <a:pt x="43" y="41"/>
                </a:lnTo>
                <a:lnTo>
                  <a:pt x="33" y="49"/>
                </a:lnTo>
                <a:lnTo>
                  <a:pt x="24" y="56"/>
                </a:lnTo>
                <a:lnTo>
                  <a:pt x="14" y="63"/>
                </a:lnTo>
                <a:lnTo>
                  <a:pt x="14" y="63"/>
                </a:lnTo>
                <a:lnTo>
                  <a:pt x="12" y="55"/>
                </a:lnTo>
                <a:lnTo>
                  <a:pt x="12" y="5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24" y="23"/>
                </a:lnTo>
                <a:lnTo>
                  <a:pt x="24" y="23"/>
                </a:lnTo>
                <a:lnTo>
                  <a:pt x="31" y="18"/>
                </a:lnTo>
                <a:lnTo>
                  <a:pt x="36" y="15"/>
                </a:lnTo>
                <a:lnTo>
                  <a:pt x="37" y="14"/>
                </a:lnTo>
                <a:lnTo>
                  <a:pt x="37" y="15"/>
                </a:lnTo>
                <a:lnTo>
                  <a:pt x="32" y="22"/>
                </a:lnTo>
                <a:lnTo>
                  <a:pt x="32" y="22"/>
                </a:lnTo>
                <a:lnTo>
                  <a:pt x="27" y="28"/>
                </a:lnTo>
                <a:lnTo>
                  <a:pt x="21" y="33"/>
                </a:lnTo>
                <a:lnTo>
                  <a:pt x="15" y="37"/>
                </a:lnTo>
                <a:lnTo>
                  <a:pt x="10" y="42"/>
                </a:lnTo>
                <a:lnTo>
                  <a:pt x="10" y="42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46"/>
                </a:lnTo>
                <a:lnTo>
                  <a:pt x="10" y="46"/>
                </a:lnTo>
                <a:lnTo>
                  <a:pt x="20" y="41"/>
                </a:lnTo>
                <a:lnTo>
                  <a:pt x="28" y="35"/>
                </a:lnTo>
                <a:lnTo>
                  <a:pt x="36" y="28"/>
                </a:lnTo>
                <a:lnTo>
                  <a:pt x="44" y="21"/>
                </a:lnTo>
                <a:lnTo>
                  <a:pt x="44" y="21"/>
                </a:lnTo>
                <a:lnTo>
                  <a:pt x="47" y="19"/>
                </a:lnTo>
                <a:lnTo>
                  <a:pt x="47" y="19"/>
                </a:lnTo>
                <a:lnTo>
                  <a:pt x="47" y="20"/>
                </a:lnTo>
                <a:lnTo>
                  <a:pt x="44" y="24"/>
                </a:lnTo>
                <a:lnTo>
                  <a:pt x="34" y="35"/>
                </a:lnTo>
                <a:lnTo>
                  <a:pt x="34" y="35"/>
                </a:lnTo>
                <a:lnTo>
                  <a:pt x="24" y="44"/>
                </a:lnTo>
                <a:lnTo>
                  <a:pt x="11" y="52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63" y="35"/>
                </a:moveTo>
                <a:lnTo>
                  <a:pt x="63" y="35"/>
                </a:lnTo>
                <a:lnTo>
                  <a:pt x="52" y="40"/>
                </a:lnTo>
                <a:lnTo>
                  <a:pt x="41" y="47"/>
                </a:lnTo>
                <a:lnTo>
                  <a:pt x="41" y="47"/>
                </a:lnTo>
                <a:lnTo>
                  <a:pt x="28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27" y="56"/>
                </a:lnTo>
                <a:lnTo>
                  <a:pt x="38" y="47"/>
                </a:lnTo>
                <a:lnTo>
                  <a:pt x="49" y="38"/>
                </a:lnTo>
                <a:lnTo>
                  <a:pt x="54" y="32"/>
                </a:lnTo>
                <a:lnTo>
                  <a:pt x="58" y="25"/>
                </a:lnTo>
                <a:lnTo>
                  <a:pt x="58" y="25"/>
                </a:lnTo>
                <a:lnTo>
                  <a:pt x="63" y="35"/>
                </a:lnTo>
                <a:lnTo>
                  <a:pt x="63" y="35"/>
                </a:lnTo>
                <a:close/>
                <a:moveTo>
                  <a:pt x="67" y="44"/>
                </a:moveTo>
                <a:lnTo>
                  <a:pt x="67" y="44"/>
                </a:lnTo>
                <a:lnTo>
                  <a:pt x="62" y="46"/>
                </a:lnTo>
                <a:lnTo>
                  <a:pt x="57" y="49"/>
                </a:lnTo>
                <a:lnTo>
                  <a:pt x="47" y="56"/>
                </a:lnTo>
                <a:lnTo>
                  <a:pt x="38" y="64"/>
                </a:lnTo>
                <a:lnTo>
                  <a:pt x="29" y="71"/>
                </a:lnTo>
                <a:lnTo>
                  <a:pt x="29" y="71"/>
                </a:lnTo>
                <a:lnTo>
                  <a:pt x="24" y="74"/>
                </a:lnTo>
                <a:lnTo>
                  <a:pt x="23" y="74"/>
                </a:lnTo>
                <a:lnTo>
                  <a:pt x="23" y="74"/>
                </a:lnTo>
                <a:lnTo>
                  <a:pt x="27" y="70"/>
                </a:lnTo>
                <a:lnTo>
                  <a:pt x="27" y="70"/>
                </a:lnTo>
                <a:lnTo>
                  <a:pt x="39" y="60"/>
                </a:lnTo>
                <a:lnTo>
                  <a:pt x="39" y="60"/>
                </a:lnTo>
                <a:lnTo>
                  <a:pt x="64" y="37"/>
                </a:lnTo>
                <a:lnTo>
                  <a:pt x="64" y="37"/>
                </a:lnTo>
                <a:lnTo>
                  <a:pt x="67" y="44"/>
                </a:lnTo>
                <a:lnTo>
                  <a:pt x="67" y="44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60" y="61"/>
                </a:lnTo>
                <a:lnTo>
                  <a:pt x="50" y="69"/>
                </a:lnTo>
                <a:lnTo>
                  <a:pt x="39" y="77"/>
                </a:lnTo>
                <a:lnTo>
                  <a:pt x="28" y="84"/>
                </a:lnTo>
                <a:lnTo>
                  <a:pt x="28" y="84"/>
                </a:lnTo>
                <a:lnTo>
                  <a:pt x="38" y="76"/>
                </a:lnTo>
                <a:lnTo>
                  <a:pt x="49" y="67"/>
                </a:lnTo>
                <a:lnTo>
                  <a:pt x="68" y="46"/>
                </a:lnTo>
                <a:lnTo>
                  <a:pt x="68" y="4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73" y="58"/>
                </a:moveTo>
                <a:lnTo>
                  <a:pt x="73" y="58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7" y="61"/>
                </a:lnTo>
                <a:lnTo>
                  <a:pt x="77" y="61"/>
                </a:lnTo>
                <a:lnTo>
                  <a:pt x="69" y="68"/>
                </a:lnTo>
                <a:lnTo>
                  <a:pt x="69" y="68"/>
                </a:lnTo>
                <a:lnTo>
                  <a:pt x="61" y="75"/>
                </a:lnTo>
                <a:lnTo>
                  <a:pt x="61" y="75"/>
                </a:lnTo>
                <a:lnTo>
                  <a:pt x="53" y="83"/>
                </a:lnTo>
                <a:lnTo>
                  <a:pt x="44" y="90"/>
                </a:lnTo>
                <a:lnTo>
                  <a:pt x="44" y="90"/>
                </a:lnTo>
                <a:lnTo>
                  <a:pt x="39" y="94"/>
                </a:lnTo>
                <a:lnTo>
                  <a:pt x="39" y="94"/>
                </a:lnTo>
                <a:lnTo>
                  <a:pt x="34" y="97"/>
                </a:lnTo>
                <a:lnTo>
                  <a:pt x="33" y="98"/>
                </a:lnTo>
                <a:lnTo>
                  <a:pt x="33" y="97"/>
                </a:lnTo>
                <a:lnTo>
                  <a:pt x="35" y="94"/>
                </a:lnTo>
                <a:lnTo>
                  <a:pt x="35" y="94"/>
                </a:lnTo>
                <a:lnTo>
                  <a:pt x="44" y="84"/>
                </a:lnTo>
                <a:lnTo>
                  <a:pt x="54" y="75"/>
                </a:lnTo>
                <a:lnTo>
                  <a:pt x="64" y="66"/>
                </a:lnTo>
                <a:lnTo>
                  <a:pt x="73" y="56"/>
                </a:lnTo>
                <a:lnTo>
                  <a:pt x="73" y="56"/>
                </a:lnTo>
                <a:lnTo>
                  <a:pt x="73" y="58"/>
                </a:lnTo>
                <a:lnTo>
                  <a:pt x="73" y="58"/>
                </a:lnTo>
                <a:close/>
                <a:moveTo>
                  <a:pt x="91" y="46"/>
                </a:moveTo>
                <a:lnTo>
                  <a:pt x="91" y="46"/>
                </a:lnTo>
                <a:lnTo>
                  <a:pt x="117" y="28"/>
                </a:lnTo>
                <a:lnTo>
                  <a:pt x="117" y="28"/>
                </a:lnTo>
                <a:lnTo>
                  <a:pt x="111" y="35"/>
                </a:lnTo>
                <a:lnTo>
                  <a:pt x="103" y="40"/>
                </a:lnTo>
                <a:lnTo>
                  <a:pt x="103" y="40"/>
                </a:lnTo>
                <a:lnTo>
                  <a:pt x="88" y="51"/>
                </a:lnTo>
                <a:lnTo>
                  <a:pt x="88" y="51"/>
                </a:lnTo>
                <a:lnTo>
                  <a:pt x="91" y="46"/>
                </a:lnTo>
                <a:lnTo>
                  <a:pt x="91" y="46"/>
                </a:lnTo>
                <a:close/>
                <a:moveTo>
                  <a:pt x="79" y="62"/>
                </a:moveTo>
                <a:lnTo>
                  <a:pt x="79" y="62"/>
                </a:lnTo>
                <a:lnTo>
                  <a:pt x="79" y="63"/>
                </a:lnTo>
                <a:lnTo>
                  <a:pt x="79" y="63"/>
                </a:lnTo>
                <a:lnTo>
                  <a:pt x="77" y="64"/>
                </a:lnTo>
                <a:lnTo>
                  <a:pt x="77" y="64"/>
                </a:lnTo>
                <a:lnTo>
                  <a:pt x="79" y="62"/>
                </a:lnTo>
                <a:lnTo>
                  <a:pt x="79" y="62"/>
                </a:lnTo>
                <a:close/>
                <a:moveTo>
                  <a:pt x="86" y="56"/>
                </a:moveTo>
                <a:lnTo>
                  <a:pt x="86" y="56"/>
                </a:lnTo>
                <a:lnTo>
                  <a:pt x="94" y="49"/>
                </a:lnTo>
                <a:lnTo>
                  <a:pt x="104" y="42"/>
                </a:lnTo>
                <a:lnTo>
                  <a:pt x="104" y="42"/>
                </a:lnTo>
                <a:lnTo>
                  <a:pt x="114" y="36"/>
                </a:lnTo>
                <a:lnTo>
                  <a:pt x="122" y="28"/>
                </a:lnTo>
                <a:lnTo>
                  <a:pt x="122" y="28"/>
                </a:lnTo>
                <a:lnTo>
                  <a:pt x="133" y="16"/>
                </a:lnTo>
                <a:lnTo>
                  <a:pt x="133" y="16"/>
                </a:lnTo>
                <a:lnTo>
                  <a:pt x="137" y="13"/>
                </a:lnTo>
                <a:lnTo>
                  <a:pt x="137" y="13"/>
                </a:lnTo>
                <a:lnTo>
                  <a:pt x="136" y="17"/>
                </a:lnTo>
                <a:lnTo>
                  <a:pt x="136" y="17"/>
                </a:lnTo>
                <a:lnTo>
                  <a:pt x="132" y="23"/>
                </a:lnTo>
                <a:lnTo>
                  <a:pt x="126" y="29"/>
                </a:lnTo>
                <a:lnTo>
                  <a:pt x="126" y="29"/>
                </a:lnTo>
                <a:lnTo>
                  <a:pt x="121" y="34"/>
                </a:lnTo>
                <a:lnTo>
                  <a:pt x="116" y="38"/>
                </a:lnTo>
                <a:lnTo>
                  <a:pt x="104" y="46"/>
                </a:lnTo>
                <a:lnTo>
                  <a:pt x="104" y="46"/>
                </a:lnTo>
                <a:lnTo>
                  <a:pt x="84" y="59"/>
                </a:lnTo>
                <a:lnTo>
                  <a:pt x="84" y="59"/>
                </a:lnTo>
                <a:lnTo>
                  <a:pt x="86" y="56"/>
                </a:lnTo>
                <a:lnTo>
                  <a:pt x="86" y="56"/>
                </a:lnTo>
                <a:close/>
                <a:moveTo>
                  <a:pt x="126" y="13"/>
                </a:moveTo>
                <a:lnTo>
                  <a:pt x="126" y="13"/>
                </a:lnTo>
                <a:lnTo>
                  <a:pt x="131" y="11"/>
                </a:lnTo>
                <a:lnTo>
                  <a:pt x="133" y="10"/>
                </a:lnTo>
                <a:lnTo>
                  <a:pt x="136" y="10"/>
                </a:lnTo>
                <a:lnTo>
                  <a:pt x="136" y="10"/>
                </a:lnTo>
                <a:lnTo>
                  <a:pt x="131" y="14"/>
                </a:lnTo>
                <a:lnTo>
                  <a:pt x="126" y="19"/>
                </a:lnTo>
                <a:lnTo>
                  <a:pt x="126" y="19"/>
                </a:lnTo>
                <a:lnTo>
                  <a:pt x="103" y="35"/>
                </a:lnTo>
                <a:lnTo>
                  <a:pt x="103" y="35"/>
                </a:lnTo>
                <a:lnTo>
                  <a:pt x="97" y="39"/>
                </a:lnTo>
                <a:lnTo>
                  <a:pt x="93" y="43"/>
                </a:lnTo>
                <a:lnTo>
                  <a:pt x="93" y="43"/>
                </a:lnTo>
                <a:lnTo>
                  <a:pt x="97" y="38"/>
                </a:lnTo>
                <a:lnTo>
                  <a:pt x="97" y="38"/>
                </a:lnTo>
                <a:lnTo>
                  <a:pt x="104" y="31"/>
                </a:lnTo>
                <a:lnTo>
                  <a:pt x="111" y="24"/>
                </a:lnTo>
                <a:lnTo>
                  <a:pt x="119" y="18"/>
                </a:lnTo>
                <a:lnTo>
                  <a:pt x="126" y="13"/>
                </a:lnTo>
                <a:lnTo>
                  <a:pt x="126" y="13"/>
                </a:lnTo>
                <a:close/>
                <a:moveTo>
                  <a:pt x="119" y="14"/>
                </a:moveTo>
                <a:lnTo>
                  <a:pt x="119" y="14"/>
                </a:lnTo>
                <a:lnTo>
                  <a:pt x="113" y="18"/>
                </a:lnTo>
                <a:lnTo>
                  <a:pt x="108" y="23"/>
                </a:lnTo>
                <a:lnTo>
                  <a:pt x="98" y="33"/>
                </a:lnTo>
                <a:lnTo>
                  <a:pt x="98" y="33"/>
                </a:lnTo>
                <a:lnTo>
                  <a:pt x="103" y="28"/>
                </a:lnTo>
                <a:lnTo>
                  <a:pt x="107" y="22"/>
                </a:lnTo>
                <a:lnTo>
                  <a:pt x="113" y="17"/>
                </a:lnTo>
                <a:lnTo>
                  <a:pt x="119" y="14"/>
                </a:lnTo>
                <a:lnTo>
                  <a:pt x="119" y="14"/>
                </a:lnTo>
                <a:close/>
                <a:moveTo>
                  <a:pt x="57" y="23"/>
                </a:moveTo>
                <a:lnTo>
                  <a:pt x="57" y="23"/>
                </a:lnTo>
                <a:lnTo>
                  <a:pt x="34" y="39"/>
                </a:lnTo>
                <a:lnTo>
                  <a:pt x="12" y="55"/>
                </a:lnTo>
                <a:lnTo>
                  <a:pt x="12" y="55"/>
                </a:lnTo>
                <a:lnTo>
                  <a:pt x="24" y="47"/>
                </a:lnTo>
                <a:lnTo>
                  <a:pt x="34" y="38"/>
                </a:lnTo>
                <a:lnTo>
                  <a:pt x="43" y="29"/>
                </a:lnTo>
                <a:lnTo>
                  <a:pt x="51" y="17"/>
                </a:lnTo>
                <a:lnTo>
                  <a:pt x="51" y="17"/>
                </a:lnTo>
                <a:lnTo>
                  <a:pt x="57" y="23"/>
                </a:lnTo>
                <a:lnTo>
                  <a:pt x="57" y="23"/>
                </a:lnTo>
                <a:close/>
                <a:moveTo>
                  <a:pt x="50" y="16"/>
                </a:moveTo>
                <a:lnTo>
                  <a:pt x="50" y="16"/>
                </a:lnTo>
                <a:lnTo>
                  <a:pt x="44" y="18"/>
                </a:lnTo>
                <a:lnTo>
                  <a:pt x="40" y="21"/>
                </a:lnTo>
                <a:lnTo>
                  <a:pt x="30" y="30"/>
                </a:lnTo>
                <a:lnTo>
                  <a:pt x="21" y="37"/>
                </a:lnTo>
                <a:lnTo>
                  <a:pt x="10" y="44"/>
                </a:lnTo>
                <a:lnTo>
                  <a:pt x="10" y="44"/>
                </a:lnTo>
                <a:lnTo>
                  <a:pt x="15" y="41"/>
                </a:lnTo>
                <a:lnTo>
                  <a:pt x="20" y="37"/>
                </a:lnTo>
                <a:lnTo>
                  <a:pt x="28" y="30"/>
                </a:lnTo>
                <a:lnTo>
                  <a:pt x="28" y="30"/>
                </a:lnTo>
                <a:lnTo>
                  <a:pt x="32" y="25"/>
                </a:lnTo>
                <a:lnTo>
                  <a:pt x="36" y="21"/>
                </a:lnTo>
                <a:lnTo>
                  <a:pt x="39" y="16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6" y="13"/>
                </a:lnTo>
                <a:lnTo>
                  <a:pt x="50" y="16"/>
                </a:lnTo>
                <a:lnTo>
                  <a:pt x="50" y="16"/>
                </a:lnTo>
                <a:close/>
                <a:moveTo>
                  <a:pt x="39" y="10"/>
                </a:moveTo>
                <a:lnTo>
                  <a:pt x="39" y="10"/>
                </a:lnTo>
                <a:lnTo>
                  <a:pt x="32" y="15"/>
                </a:lnTo>
                <a:lnTo>
                  <a:pt x="25" y="20"/>
                </a:lnTo>
                <a:lnTo>
                  <a:pt x="10" y="31"/>
                </a:lnTo>
                <a:lnTo>
                  <a:pt x="10" y="31"/>
                </a:lnTo>
                <a:lnTo>
                  <a:pt x="11" y="25"/>
                </a:lnTo>
                <a:lnTo>
                  <a:pt x="13" y="21"/>
                </a:lnTo>
                <a:lnTo>
                  <a:pt x="16" y="17"/>
                </a:lnTo>
                <a:lnTo>
                  <a:pt x="20" y="13"/>
                </a:lnTo>
                <a:lnTo>
                  <a:pt x="23" y="11"/>
                </a:lnTo>
                <a:lnTo>
                  <a:pt x="28" y="9"/>
                </a:lnTo>
                <a:lnTo>
                  <a:pt x="33" y="9"/>
                </a:lnTo>
                <a:lnTo>
                  <a:pt x="39" y="10"/>
                </a:lnTo>
                <a:lnTo>
                  <a:pt x="39" y="10"/>
                </a:lnTo>
                <a:close/>
                <a:moveTo>
                  <a:pt x="35" y="106"/>
                </a:moveTo>
                <a:lnTo>
                  <a:pt x="35" y="106"/>
                </a:lnTo>
                <a:lnTo>
                  <a:pt x="46" y="100"/>
                </a:lnTo>
                <a:lnTo>
                  <a:pt x="57" y="93"/>
                </a:lnTo>
                <a:lnTo>
                  <a:pt x="57" y="93"/>
                </a:lnTo>
                <a:lnTo>
                  <a:pt x="48" y="101"/>
                </a:lnTo>
                <a:lnTo>
                  <a:pt x="40" y="110"/>
                </a:lnTo>
                <a:lnTo>
                  <a:pt x="40" y="110"/>
                </a:lnTo>
                <a:lnTo>
                  <a:pt x="40" y="112"/>
                </a:lnTo>
                <a:lnTo>
                  <a:pt x="40" y="112"/>
                </a:lnTo>
                <a:lnTo>
                  <a:pt x="41" y="112"/>
                </a:lnTo>
                <a:lnTo>
                  <a:pt x="41" y="112"/>
                </a:lnTo>
                <a:lnTo>
                  <a:pt x="55" y="101"/>
                </a:lnTo>
                <a:lnTo>
                  <a:pt x="70" y="93"/>
                </a:lnTo>
                <a:lnTo>
                  <a:pt x="99" y="76"/>
                </a:lnTo>
                <a:lnTo>
                  <a:pt x="99" y="76"/>
                </a:lnTo>
                <a:lnTo>
                  <a:pt x="101" y="75"/>
                </a:lnTo>
                <a:lnTo>
                  <a:pt x="101" y="75"/>
                </a:lnTo>
                <a:lnTo>
                  <a:pt x="99" y="76"/>
                </a:lnTo>
                <a:lnTo>
                  <a:pt x="99" y="76"/>
                </a:lnTo>
                <a:lnTo>
                  <a:pt x="86" y="87"/>
                </a:lnTo>
                <a:lnTo>
                  <a:pt x="71" y="98"/>
                </a:lnTo>
                <a:lnTo>
                  <a:pt x="56" y="109"/>
                </a:lnTo>
                <a:lnTo>
                  <a:pt x="43" y="121"/>
                </a:lnTo>
                <a:lnTo>
                  <a:pt x="43" y="121"/>
                </a:lnTo>
                <a:lnTo>
                  <a:pt x="42" y="122"/>
                </a:lnTo>
                <a:lnTo>
                  <a:pt x="42" y="122"/>
                </a:lnTo>
                <a:lnTo>
                  <a:pt x="39" y="116"/>
                </a:lnTo>
                <a:lnTo>
                  <a:pt x="39" y="116"/>
                </a:lnTo>
                <a:lnTo>
                  <a:pt x="35" y="106"/>
                </a:lnTo>
                <a:lnTo>
                  <a:pt x="35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2546"/>
          <p:cNvSpPr>
            <a:spLocks noEditPoints="1"/>
          </p:cNvSpPr>
          <p:nvPr/>
        </p:nvSpPr>
        <p:spPr bwMode="auto">
          <a:xfrm>
            <a:off x="8700927" y="1804756"/>
            <a:ext cx="1050925" cy="898525"/>
          </a:xfrm>
          <a:custGeom>
            <a:cxnLst>
              <a:cxn ang="0">
                <a:pos x="168" y="178"/>
              </a:cxn>
              <a:cxn ang="0">
                <a:pos x="387" y="489"/>
              </a:cxn>
              <a:cxn ang="0">
                <a:pos x="570" y="130"/>
              </a:cxn>
              <a:cxn ang="0">
                <a:pos x="557" y="100"/>
              </a:cxn>
              <a:cxn ang="0">
                <a:pos x="444" y="56"/>
              </a:cxn>
              <a:cxn ang="0">
                <a:pos x="343" y="19"/>
              </a:cxn>
              <a:cxn ang="0">
                <a:pos x="367" y="28"/>
              </a:cxn>
              <a:cxn ang="0">
                <a:pos x="366" y="36"/>
              </a:cxn>
              <a:cxn ang="0">
                <a:pos x="273" y="75"/>
              </a:cxn>
              <a:cxn ang="0">
                <a:pos x="360" y="52"/>
              </a:cxn>
              <a:cxn ang="0">
                <a:pos x="349" y="63"/>
              </a:cxn>
              <a:cxn ang="0">
                <a:pos x="246" y="103"/>
              </a:cxn>
              <a:cxn ang="0">
                <a:pos x="230" y="122"/>
              </a:cxn>
              <a:cxn ang="0">
                <a:pos x="318" y="103"/>
              </a:cxn>
              <a:cxn ang="0">
                <a:pos x="439" y="84"/>
              </a:cxn>
              <a:cxn ang="0">
                <a:pos x="348" y="119"/>
              </a:cxn>
              <a:cxn ang="0">
                <a:pos x="248" y="153"/>
              </a:cxn>
              <a:cxn ang="0">
                <a:pos x="193" y="175"/>
              </a:cxn>
              <a:cxn ang="0">
                <a:pos x="169" y="187"/>
              </a:cxn>
              <a:cxn ang="0">
                <a:pos x="182" y="196"/>
              </a:cxn>
              <a:cxn ang="0">
                <a:pos x="151" y="208"/>
              </a:cxn>
              <a:cxn ang="0">
                <a:pos x="151" y="208"/>
              </a:cxn>
              <a:cxn ang="0">
                <a:pos x="120" y="239"/>
              </a:cxn>
              <a:cxn ang="0">
                <a:pos x="174" y="230"/>
              </a:cxn>
              <a:cxn ang="0">
                <a:pos x="110" y="250"/>
              </a:cxn>
              <a:cxn ang="0">
                <a:pos x="98" y="263"/>
              </a:cxn>
              <a:cxn ang="0">
                <a:pos x="460" y="188"/>
              </a:cxn>
              <a:cxn ang="0">
                <a:pos x="182" y="319"/>
              </a:cxn>
              <a:cxn ang="0">
                <a:pos x="184" y="327"/>
              </a:cxn>
              <a:cxn ang="0">
                <a:pos x="444" y="267"/>
              </a:cxn>
              <a:cxn ang="0">
                <a:pos x="112" y="336"/>
              </a:cxn>
              <a:cxn ang="0">
                <a:pos x="444" y="327"/>
              </a:cxn>
              <a:cxn ang="0">
                <a:pos x="261" y="396"/>
              </a:cxn>
              <a:cxn ang="0">
                <a:pos x="434" y="327"/>
              </a:cxn>
              <a:cxn ang="0">
                <a:pos x="507" y="282"/>
              </a:cxn>
              <a:cxn ang="0">
                <a:pos x="480" y="276"/>
              </a:cxn>
              <a:cxn ang="0">
                <a:pos x="375" y="295"/>
              </a:cxn>
              <a:cxn ang="0">
                <a:pos x="516" y="259"/>
              </a:cxn>
              <a:cxn ang="0">
                <a:pos x="320" y="323"/>
              </a:cxn>
              <a:cxn ang="0">
                <a:pos x="238" y="366"/>
              </a:cxn>
              <a:cxn ang="0">
                <a:pos x="190" y="383"/>
              </a:cxn>
              <a:cxn ang="0">
                <a:pos x="249" y="396"/>
              </a:cxn>
              <a:cxn ang="0">
                <a:pos x="276" y="404"/>
              </a:cxn>
              <a:cxn ang="0">
                <a:pos x="301" y="414"/>
              </a:cxn>
              <a:cxn ang="0">
                <a:pos x="399" y="395"/>
              </a:cxn>
              <a:cxn ang="0">
                <a:pos x="250" y="455"/>
              </a:cxn>
              <a:cxn ang="0">
                <a:pos x="269" y="465"/>
              </a:cxn>
              <a:cxn ang="0">
                <a:pos x="354" y="447"/>
              </a:cxn>
              <a:cxn ang="0">
                <a:pos x="353" y="449"/>
              </a:cxn>
              <a:cxn ang="0">
                <a:pos x="325" y="495"/>
              </a:cxn>
              <a:cxn ang="0">
                <a:pos x="509" y="290"/>
              </a:cxn>
              <a:cxn ang="0">
                <a:pos x="447" y="209"/>
              </a:cxn>
              <a:cxn ang="0">
                <a:pos x="605" y="169"/>
              </a:cxn>
              <a:cxn ang="0">
                <a:pos x="573" y="182"/>
              </a:cxn>
              <a:cxn ang="0">
                <a:pos x="588" y="189"/>
              </a:cxn>
              <a:cxn ang="0">
                <a:pos x="514" y="229"/>
              </a:cxn>
              <a:cxn ang="0">
                <a:pos x="260" y="468"/>
              </a:cxn>
              <a:cxn ang="0">
                <a:pos x="165" y="439"/>
              </a:cxn>
              <a:cxn ang="0">
                <a:pos x="16" y="391"/>
              </a:cxn>
              <a:cxn ang="0">
                <a:pos x="22" y="410"/>
              </a:cxn>
              <a:cxn ang="0">
                <a:pos x="643" y="181"/>
              </a:cxn>
              <a:cxn ang="0">
                <a:pos x="482" y="364"/>
              </a:cxn>
            </a:cxnLst>
            <a:rect b="b" l="0" r="r" t="0"/>
            <a:pathLst>
              <a:path h="566" w="662">
                <a:moveTo>
                  <a:pt x="661" y="189"/>
                </a:moveTo>
                <a:lnTo>
                  <a:pt x="661" y="189"/>
                </a:lnTo>
                <a:lnTo>
                  <a:pt x="660" y="188"/>
                </a:lnTo>
                <a:lnTo>
                  <a:pt x="659" y="188"/>
                </a:lnTo>
                <a:lnTo>
                  <a:pt x="659" y="188"/>
                </a:lnTo>
                <a:lnTo>
                  <a:pt x="656" y="188"/>
                </a:lnTo>
                <a:lnTo>
                  <a:pt x="654" y="186"/>
                </a:lnTo>
                <a:lnTo>
                  <a:pt x="651" y="182"/>
                </a:lnTo>
                <a:lnTo>
                  <a:pt x="649" y="177"/>
                </a:lnTo>
                <a:lnTo>
                  <a:pt x="647" y="173"/>
                </a:lnTo>
                <a:lnTo>
                  <a:pt x="647" y="173"/>
                </a:lnTo>
                <a:lnTo>
                  <a:pt x="646" y="164"/>
                </a:lnTo>
                <a:lnTo>
                  <a:pt x="646" y="155"/>
                </a:lnTo>
                <a:lnTo>
                  <a:pt x="647" y="147"/>
                </a:lnTo>
                <a:lnTo>
                  <a:pt x="650" y="138"/>
                </a:lnTo>
                <a:lnTo>
                  <a:pt x="650" y="138"/>
                </a:lnTo>
                <a:lnTo>
                  <a:pt x="651" y="137"/>
                </a:lnTo>
                <a:lnTo>
                  <a:pt x="651" y="136"/>
                </a:lnTo>
                <a:lnTo>
                  <a:pt x="651" y="136"/>
                </a:lnTo>
                <a:lnTo>
                  <a:pt x="651" y="134"/>
                </a:lnTo>
                <a:lnTo>
                  <a:pt x="649" y="133"/>
                </a:lnTo>
                <a:lnTo>
                  <a:pt x="649" y="133"/>
                </a:lnTo>
                <a:lnTo>
                  <a:pt x="512" y="71"/>
                </a:lnTo>
                <a:lnTo>
                  <a:pt x="512" y="71"/>
                </a:lnTo>
                <a:lnTo>
                  <a:pt x="427" y="34"/>
                </a:lnTo>
                <a:lnTo>
                  <a:pt x="383" y="16"/>
                </a:lnTo>
                <a:lnTo>
                  <a:pt x="362" y="7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6" y="1"/>
                </a:lnTo>
                <a:lnTo>
                  <a:pt x="336" y="1"/>
                </a:lnTo>
                <a:lnTo>
                  <a:pt x="315" y="22"/>
                </a:lnTo>
                <a:lnTo>
                  <a:pt x="292" y="44"/>
                </a:lnTo>
                <a:lnTo>
                  <a:pt x="251" y="88"/>
                </a:lnTo>
                <a:lnTo>
                  <a:pt x="168" y="178"/>
                </a:lnTo>
                <a:lnTo>
                  <a:pt x="168" y="178"/>
                </a:lnTo>
                <a:lnTo>
                  <a:pt x="92" y="259"/>
                </a:lnTo>
                <a:lnTo>
                  <a:pt x="53" y="301"/>
                </a:lnTo>
                <a:lnTo>
                  <a:pt x="18" y="343"/>
                </a:lnTo>
                <a:lnTo>
                  <a:pt x="18" y="343"/>
                </a:lnTo>
                <a:lnTo>
                  <a:pt x="14" y="346"/>
                </a:lnTo>
                <a:lnTo>
                  <a:pt x="11" y="350"/>
                </a:lnTo>
                <a:lnTo>
                  <a:pt x="8" y="354"/>
                </a:lnTo>
                <a:lnTo>
                  <a:pt x="5" y="360"/>
                </a:lnTo>
                <a:lnTo>
                  <a:pt x="2" y="371"/>
                </a:lnTo>
                <a:lnTo>
                  <a:pt x="0" y="382"/>
                </a:lnTo>
                <a:lnTo>
                  <a:pt x="1" y="394"/>
                </a:lnTo>
                <a:lnTo>
                  <a:pt x="2" y="399"/>
                </a:lnTo>
                <a:lnTo>
                  <a:pt x="4" y="404"/>
                </a:lnTo>
                <a:lnTo>
                  <a:pt x="7" y="409"/>
                </a:lnTo>
                <a:lnTo>
                  <a:pt x="10" y="413"/>
                </a:lnTo>
                <a:lnTo>
                  <a:pt x="14" y="416"/>
                </a:lnTo>
                <a:lnTo>
                  <a:pt x="18" y="418"/>
                </a:lnTo>
                <a:lnTo>
                  <a:pt x="18" y="418"/>
                </a:lnTo>
                <a:lnTo>
                  <a:pt x="30" y="426"/>
                </a:lnTo>
                <a:lnTo>
                  <a:pt x="43" y="433"/>
                </a:lnTo>
                <a:lnTo>
                  <a:pt x="70" y="448"/>
                </a:lnTo>
                <a:lnTo>
                  <a:pt x="70" y="448"/>
                </a:lnTo>
                <a:lnTo>
                  <a:pt x="116" y="471"/>
                </a:lnTo>
                <a:lnTo>
                  <a:pt x="163" y="495"/>
                </a:lnTo>
                <a:lnTo>
                  <a:pt x="163" y="495"/>
                </a:lnTo>
                <a:lnTo>
                  <a:pt x="237" y="533"/>
                </a:lnTo>
                <a:lnTo>
                  <a:pt x="274" y="550"/>
                </a:lnTo>
                <a:lnTo>
                  <a:pt x="292" y="559"/>
                </a:lnTo>
                <a:lnTo>
                  <a:pt x="312" y="566"/>
                </a:lnTo>
                <a:lnTo>
                  <a:pt x="312" y="566"/>
                </a:lnTo>
                <a:lnTo>
                  <a:pt x="315" y="566"/>
                </a:lnTo>
                <a:lnTo>
                  <a:pt x="316" y="564"/>
                </a:lnTo>
                <a:lnTo>
                  <a:pt x="316" y="564"/>
                </a:lnTo>
                <a:lnTo>
                  <a:pt x="317" y="564"/>
                </a:lnTo>
                <a:lnTo>
                  <a:pt x="317" y="564"/>
                </a:lnTo>
                <a:lnTo>
                  <a:pt x="351" y="526"/>
                </a:lnTo>
                <a:lnTo>
                  <a:pt x="387" y="489"/>
                </a:lnTo>
                <a:lnTo>
                  <a:pt x="457" y="416"/>
                </a:lnTo>
                <a:lnTo>
                  <a:pt x="457" y="416"/>
                </a:lnTo>
                <a:lnTo>
                  <a:pt x="549" y="319"/>
                </a:lnTo>
                <a:lnTo>
                  <a:pt x="594" y="270"/>
                </a:lnTo>
                <a:lnTo>
                  <a:pt x="640" y="221"/>
                </a:lnTo>
                <a:lnTo>
                  <a:pt x="640" y="221"/>
                </a:lnTo>
                <a:lnTo>
                  <a:pt x="652" y="208"/>
                </a:lnTo>
                <a:lnTo>
                  <a:pt x="658" y="201"/>
                </a:lnTo>
                <a:lnTo>
                  <a:pt x="661" y="197"/>
                </a:lnTo>
                <a:lnTo>
                  <a:pt x="662" y="194"/>
                </a:lnTo>
                <a:lnTo>
                  <a:pt x="662" y="194"/>
                </a:lnTo>
                <a:lnTo>
                  <a:pt x="662" y="191"/>
                </a:lnTo>
                <a:lnTo>
                  <a:pt x="661" y="189"/>
                </a:lnTo>
                <a:lnTo>
                  <a:pt x="661" y="189"/>
                </a:lnTo>
                <a:close/>
                <a:moveTo>
                  <a:pt x="622" y="129"/>
                </a:moveTo>
                <a:lnTo>
                  <a:pt x="622" y="129"/>
                </a:lnTo>
                <a:lnTo>
                  <a:pt x="591" y="136"/>
                </a:lnTo>
                <a:lnTo>
                  <a:pt x="560" y="142"/>
                </a:lnTo>
                <a:lnTo>
                  <a:pt x="496" y="158"/>
                </a:lnTo>
                <a:lnTo>
                  <a:pt x="433" y="174"/>
                </a:lnTo>
                <a:lnTo>
                  <a:pt x="370" y="190"/>
                </a:lnTo>
                <a:lnTo>
                  <a:pt x="370" y="190"/>
                </a:lnTo>
                <a:lnTo>
                  <a:pt x="250" y="221"/>
                </a:lnTo>
                <a:lnTo>
                  <a:pt x="128" y="253"/>
                </a:lnTo>
                <a:lnTo>
                  <a:pt x="128" y="253"/>
                </a:lnTo>
                <a:lnTo>
                  <a:pt x="143" y="249"/>
                </a:lnTo>
                <a:lnTo>
                  <a:pt x="143" y="249"/>
                </a:lnTo>
                <a:lnTo>
                  <a:pt x="209" y="230"/>
                </a:lnTo>
                <a:lnTo>
                  <a:pt x="209" y="230"/>
                </a:lnTo>
                <a:lnTo>
                  <a:pt x="342" y="190"/>
                </a:lnTo>
                <a:lnTo>
                  <a:pt x="342" y="190"/>
                </a:lnTo>
                <a:lnTo>
                  <a:pt x="408" y="171"/>
                </a:lnTo>
                <a:lnTo>
                  <a:pt x="474" y="154"/>
                </a:lnTo>
                <a:lnTo>
                  <a:pt x="474" y="154"/>
                </a:lnTo>
                <a:lnTo>
                  <a:pt x="505" y="146"/>
                </a:lnTo>
                <a:lnTo>
                  <a:pt x="537" y="138"/>
                </a:lnTo>
                <a:lnTo>
                  <a:pt x="570" y="130"/>
                </a:lnTo>
                <a:lnTo>
                  <a:pt x="585" y="125"/>
                </a:lnTo>
                <a:lnTo>
                  <a:pt x="600" y="119"/>
                </a:lnTo>
                <a:lnTo>
                  <a:pt x="600" y="119"/>
                </a:lnTo>
                <a:lnTo>
                  <a:pt x="622" y="129"/>
                </a:lnTo>
                <a:lnTo>
                  <a:pt x="622" y="129"/>
                </a:lnTo>
                <a:close/>
                <a:moveTo>
                  <a:pt x="558" y="99"/>
                </a:moveTo>
                <a:lnTo>
                  <a:pt x="558" y="99"/>
                </a:lnTo>
                <a:lnTo>
                  <a:pt x="565" y="102"/>
                </a:lnTo>
                <a:lnTo>
                  <a:pt x="565" y="102"/>
                </a:lnTo>
                <a:lnTo>
                  <a:pt x="455" y="133"/>
                </a:lnTo>
                <a:lnTo>
                  <a:pt x="401" y="148"/>
                </a:lnTo>
                <a:lnTo>
                  <a:pt x="347" y="164"/>
                </a:lnTo>
                <a:lnTo>
                  <a:pt x="347" y="164"/>
                </a:lnTo>
                <a:lnTo>
                  <a:pt x="290" y="181"/>
                </a:lnTo>
                <a:lnTo>
                  <a:pt x="235" y="200"/>
                </a:lnTo>
                <a:lnTo>
                  <a:pt x="235" y="200"/>
                </a:lnTo>
                <a:lnTo>
                  <a:pt x="213" y="206"/>
                </a:lnTo>
                <a:lnTo>
                  <a:pt x="192" y="212"/>
                </a:lnTo>
                <a:lnTo>
                  <a:pt x="149" y="223"/>
                </a:lnTo>
                <a:lnTo>
                  <a:pt x="149" y="223"/>
                </a:lnTo>
                <a:lnTo>
                  <a:pt x="172" y="216"/>
                </a:lnTo>
                <a:lnTo>
                  <a:pt x="172" y="216"/>
                </a:lnTo>
                <a:lnTo>
                  <a:pt x="200" y="205"/>
                </a:lnTo>
                <a:lnTo>
                  <a:pt x="230" y="194"/>
                </a:lnTo>
                <a:lnTo>
                  <a:pt x="230" y="194"/>
                </a:lnTo>
                <a:lnTo>
                  <a:pt x="257" y="184"/>
                </a:lnTo>
                <a:lnTo>
                  <a:pt x="285" y="175"/>
                </a:lnTo>
                <a:lnTo>
                  <a:pt x="342" y="159"/>
                </a:lnTo>
                <a:lnTo>
                  <a:pt x="342" y="159"/>
                </a:lnTo>
                <a:lnTo>
                  <a:pt x="398" y="143"/>
                </a:lnTo>
                <a:lnTo>
                  <a:pt x="454" y="127"/>
                </a:lnTo>
                <a:lnTo>
                  <a:pt x="454" y="127"/>
                </a:lnTo>
                <a:lnTo>
                  <a:pt x="481" y="122"/>
                </a:lnTo>
                <a:lnTo>
                  <a:pt x="506" y="116"/>
                </a:lnTo>
                <a:lnTo>
                  <a:pt x="532" y="108"/>
                </a:lnTo>
                <a:lnTo>
                  <a:pt x="544" y="104"/>
                </a:lnTo>
                <a:lnTo>
                  <a:pt x="557" y="100"/>
                </a:lnTo>
                <a:lnTo>
                  <a:pt x="557" y="100"/>
                </a:lnTo>
                <a:lnTo>
                  <a:pt x="558" y="99"/>
                </a:lnTo>
                <a:lnTo>
                  <a:pt x="558" y="99"/>
                </a:lnTo>
                <a:close/>
                <a:moveTo>
                  <a:pt x="450" y="52"/>
                </a:moveTo>
                <a:lnTo>
                  <a:pt x="450" y="52"/>
                </a:lnTo>
                <a:lnTo>
                  <a:pt x="412" y="60"/>
                </a:lnTo>
                <a:lnTo>
                  <a:pt x="373" y="69"/>
                </a:lnTo>
                <a:lnTo>
                  <a:pt x="373" y="69"/>
                </a:lnTo>
                <a:lnTo>
                  <a:pt x="390" y="64"/>
                </a:lnTo>
                <a:lnTo>
                  <a:pt x="406" y="59"/>
                </a:lnTo>
                <a:lnTo>
                  <a:pt x="421" y="53"/>
                </a:lnTo>
                <a:lnTo>
                  <a:pt x="436" y="46"/>
                </a:lnTo>
                <a:lnTo>
                  <a:pt x="436" y="46"/>
                </a:lnTo>
                <a:lnTo>
                  <a:pt x="450" y="52"/>
                </a:lnTo>
                <a:lnTo>
                  <a:pt x="450" y="52"/>
                </a:lnTo>
                <a:close/>
                <a:moveTo>
                  <a:pt x="450" y="53"/>
                </a:moveTo>
                <a:lnTo>
                  <a:pt x="450" y="53"/>
                </a:lnTo>
                <a:lnTo>
                  <a:pt x="442" y="57"/>
                </a:lnTo>
                <a:lnTo>
                  <a:pt x="433" y="60"/>
                </a:lnTo>
                <a:lnTo>
                  <a:pt x="433" y="60"/>
                </a:lnTo>
                <a:lnTo>
                  <a:pt x="405" y="69"/>
                </a:lnTo>
                <a:lnTo>
                  <a:pt x="375" y="76"/>
                </a:lnTo>
                <a:lnTo>
                  <a:pt x="346" y="84"/>
                </a:lnTo>
                <a:lnTo>
                  <a:pt x="317" y="91"/>
                </a:lnTo>
                <a:lnTo>
                  <a:pt x="317" y="91"/>
                </a:lnTo>
                <a:lnTo>
                  <a:pt x="280" y="101"/>
                </a:lnTo>
                <a:lnTo>
                  <a:pt x="280" y="101"/>
                </a:lnTo>
                <a:lnTo>
                  <a:pt x="313" y="89"/>
                </a:lnTo>
                <a:lnTo>
                  <a:pt x="345" y="78"/>
                </a:lnTo>
                <a:lnTo>
                  <a:pt x="345" y="78"/>
                </a:lnTo>
                <a:lnTo>
                  <a:pt x="360" y="74"/>
                </a:lnTo>
                <a:lnTo>
                  <a:pt x="375" y="71"/>
                </a:lnTo>
                <a:lnTo>
                  <a:pt x="405" y="64"/>
                </a:lnTo>
                <a:lnTo>
                  <a:pt x="405" y="64"/>
                </a:lnTo>
                <a:lnTo>
                  <a:pt x="438" y="57"/>
                </a:lnTo>
                <a:lnTo>
                  <a:pt x="438" y="57"/>
                </a:lnTo>
                <a:lnTo>
                  <a:pt x="444" y="56"/>
                </a:lnTo>
                <a:lnTo>
                  <a:pt x="450" y="53"/>
                </a:lnTo>
                <a:lnTo>
                  <a:pt x="450" y="53"/>
                </a:lnTo>
                <a:close/>
                <a:moveTo>
                  <a:pt x="369" y="18"/>
                </a:moveTo>
                <a:lnTo>
                  <a:pt x="369" y="18"/>
                </a:lnTo>
                <a:lnTo>
                  <a:pt x="341" y="25"/>
                </a:lnTo>
                <a:lnTo>
                  <a:pt x="341" y="25"/>
                </a:lnTo>
                <a:lnTo>
                  <a:pt x="326" y="29"/>
                </a:lnTo>
                <a:lnTo>
                  <a:pt x="326" y="29"/>
                </a:lnTo>
                <a:lnTo>
                  <a:pt x="324" y="30"/>
                </a:lnTo>
                <a:lnTo>
                  <a:pt x="324" y="30"/>
                </a:lnTo>
                <a:lnTo>
                  <a:pt x="335" y="25"/>
                </a:lnTo>
                <a:lnTo>
                  <a:pt x="335" y="25"/>
                </a:lnTo>
                <a:lnTo>
                  <a:pt x="347" y="20"/>
                </a:lnTo>
                <a:lnTo>
                  <a:pt x="359" y="14"/>
                </a:lnTo>
                <a:lnTo>
                  <a:pt x="359" y="14"/>
                </a:lnTo>
                <a:lnTo>
                  <a:pt x="369" y="18"/>
                </a:lnTo>
                <a:lnTo>
                  <a:pt x="369" y="18"/>
                </a:lnTo>
                <a:close/>
                <a:moveTo>
                  <a:pt x="340" y="8"/>
                </a:moveTo>
                <a:lnTo>
                  <a:pt x="340" y="8"/>
                </a:lnTo>
                <a:lnTo>
                  <a:pt x="353" y="12"/>
                </a:lnTo>
                <a:lnTo>
                  <a:pt x="353" y="12"/>
                </a:lnTo>
                <a:lnTo>
                  <a:pt x="342" y="14"/>
                </a:lnTo>
                <a:lnTo>
                  <a:pt x="330" y="17"/>
                </a:lnTo>
                <a:lnTo>
                  <a:pt x="330" y="17"/>
                </a:lnTo>
                <a:lnTo>
                  <a:pt x="340" y="8"/>
                </a:lnTo>
                <a:lnTo>
                  <a:pt x="340" y="8"/>
                </a:lnTo>
                <a:close/>
                <a:moveTo>
                  <a:pt x="327" y="20"/>
                </a:moveTo>
                <a:lnTo>
                  <a:pt x="327" y="20"/>
                </a:lnTo>
                <a:lnTo>
                  <a:pt x="340" y="17"/>
                </a:lnTo>
                <a:lnTo>
                  <a:pt x="340" y="17"/>
                </a:lnTo>
                <a:lnTo>
                  <a:pt x="355" y="14"/>
                </a:lnTo>
                <a:lnTo>
                  <a:pt x="355" y="14"/>
                </a:lnTo>
                <a:lnTo>
                  <a:pt x="356" y="14"/>
                </a:lnTo>
                <a:lnTo>
                  <a:pt x="356" y="15"/>
                </a:lnTo>
                <a:lnTo>
                  <a:pt x="351" y="16"/>
                </a:lnTo>
                <a:lnTo>
                  <a:pt x="343" y="19"/>
                </a:lnTo>
                <a:lnTo>
                  <a:pt x="343" y="19"/>
                </a:lnTo>
                <a:lnTo>
                  <a:pt x="329" y="25"/>
                </a:lnTo>
                <a:lnTo>
                  <a:pt x="316" y="32"/>
                </a:lnTo>
                <a:lnTo>
                  <a:pt x="316" y="32"/>
                </a:lnTo>
                <a:lnTo>
                  <a:pt x="327" y="20"/>
                </a:lnTo>
                <a:lnTo>
                  <a:pt x="327" y="20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47" y="25"/>
                </a:lnTo>
                <a:lnTo>
                  <a:pt x="347" y="25"/>
                </a:lnTo>
                <a:lnTo>
                  <a:pt x="367" y="20"/>
                </a:lnTo>
                <a:lnTo>
                  <a:pt x="367" y="20"/>
                </a:lnTo>
                <a:lnTo>
                  <a:pt x="364" y="22"/>
                </a:lnTo>
                <a:lnTo>
                  <a:pt x="364" y="22"/>
                </a:lnTo>
                <a:lnTo>
                  <a:pt x="353" y="27"/>
                </a:lnTo>
                <a:lnTo>
                  <a:pt x="353" y="27"/>
                </a:lnTo>
                <a:lnTo>
                  <a:pt x="342" y="30"/>
                </a:lnTo>
                <a:lnTo>
                  <a:pt x="331" y="34"/>
                </a:lnTo>
                <a:lnTo>
                  <a:pt x="319" y="36"/>
                </a:lnTo>
                <a:lnTo>
                  <a:pt x="308" y="40"/>
                </a:lnTo>
                <a:lnTo>
                  <a:pt x="308" y="40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5" y="43"/>
                </a:moveTo>
                <a:lnTo>
                  <a:pt x="305" y="43"/>
                </a:lnTo>
                <a:lnTo>
                  <a:pt x="316" y="39"/>
                </a:lnTo>
                <a:lnTo>
                  <a:pt x="316" y="39"/>
                </a:lnTo>
                <a:lnTo>
                  <a:pt x="337" y="34"/>
                </a:lnTo>
                <a:lnTo>
                  <a:pt x="337" y="34"/>
                </a:lnTo>
                <a:lnTo>
                  <a:pt x="347" y="32"/>
                </a:lnTo>
                <a:lnTo>
                  <a:pt x="356" y="28"/>
                </a:lnTo>
                <a:lnTo>
                  <a:pt x="364" y="24"/>
                </a:lnTo>
                <a:lnTo>
                  <a:pt x="372" y="19"/>
                </a:lnTo>
                <a:lnTo>
                  <a:pt x="372" y="19"/>
                </a:lnTo>
                <a:lnTo>
                  <a:pt x="383" y="24"/>
                </a:lnTo>
                <a:lnTo>
                  <a:pt x="383" y="24"/>
                </a:lnTo>
                <a:lnTo>
                  <a:pt x="375" y="25"/>
                </a:lnTo>
                <a:lnTo>
                  <a:pt x="367" y="28"/>
                </a:lnTo>
                <a:lnTo>
                  <a:pt x="350" y="34"/>
                </a:lnTo>
                <a:lnTo>
                  <a:pt x="350" y="34"/>
                </a:lnTo>
                <a:lnTo>
                  <a:pt x="327" y="40"/>
                </a:lnTo>
                <a:lnTo>
                  <a:pt x="302" y="45"/>
                </a:lnTo>
                <a:lnTo>
                  <a:pt x="302" y="45"/>
                </a:lnTo>
                <a:lnTo>
                  <a:pt x="305" y="43"/>
                </a:lnTo>
                <a:lnTo>
                  <a:pt x="305" y="43"/>
                </a:lnTo>
                <a:close/>
                <a:moveTo>
                  <a:pt x="299" y="48"/>
                </a:moveTo>
                <a:lnTo>
                  <a:pt x="299" y="48"/>
                </a:lnTo>
                <a:lnTo>
                  <a:pt x="309" y="46"/>
                </a:lnTo>
                <a:lnTo>
                  <a:pt x="318" y="44"/>
                </a:lnTo>
                <a:lnTo>
                  <a:pt x="336" y="39"/>
                </a:lnTo>
                <a:lnTo>
                  <a:pt x="336" y="39"/>
                </a:lnTo>
                <a:lnTo>
                  <a:pt x="348" y="37"/>
                </a:lnTo>
                <a:lnTo>
                  <a:pt x="360" y="33"/>
                </a:lnTo>
                <a:lnTo>
                  <a:pt x="360" y="33"/>
                </a:lnTo>
                <a:lnTo>
                  <a:pt x="373" y="28"/>
                </a:lnTo>
                <a:lnTo>
                  <a:pt x="373" y="28"/>
                </a:lnTo>
                <a:lnTo>
                  <a:pt x="380" y="25"/>
                </a:lnTo>
                <a:lnTo>
                  <a:pt x="382" y="25"/>
                </a:lnTo>
                <a:lnTo>
                  <a:pt x="379" y="27"/>
                </a:lnTo>
                <a:lnTo>
                  <a:pt x="379" y="27"/>
                </a:lnTo>
                <a:lnTo>
                  <a:pt x="374" y="30"/>
                </a:lnTo>
                <a:lnTo>
                  <a:pt x="368" y="34"/>
                </a:lnTo>
                <a:lnTo>
                  <a:pt x="355" y="37"/>
                </a:lnTo>
                <a:lnTo>
                  <a:pt x="330" y="43"/>
                </a:lnTo>
                <a:lnTo>
                  <a:pt x="330" y="43"/>
                </a:lnTo>
                <a:lnTo>
                  <a:pt x="320" y="45"/>
                </a:lnTo>
                <a:lnTo>
                  <a:pt x="311" y="48"/>
                </a:lnTo>
                <a:lnTo>
                  <a:pt x="291" y="57"/>
                </a:lnTo>
                <a:lnTo>
                  <a:pt x="291" y="57"/>
                </a:lnTo>
                <a:lnTo>
                  <a:pt x="299" y="48"/>
                </a:lnTo>
                <a:lnTo>
                  <a:pt x="299" y="48"/>
                </a:lnTo>
                <a:close/>
                <a:moveTo>
                  <a:pt x="343" y="42"/>
                </a:moveTo>
                <a:lnTo>
                  <a:pt x="343" y="42"/>
                </a:lnTo>
                <a:lnTo>
                  <a:pt x="355" y="39"/>
                </a:lnTo>
                <a:lnTo>
                  <a:pt x="366" y="36"/>
                </a:lnTo>
                <a:lnTo>
                  <a:pt x="377" y="32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404" y="32"/>
                </a:lnTo>
                <a:lnTo>
                  <a:pt x="404" y="32"/>
                </a:lnTo>
                <a:lnTo>
                  <a:pt x="375" y="37"/>
                </a:lnTo>
                <a:lnTo>
                  <a:pt x="347" y="43"/>
                </a:lnTo>
                <a:lnTo>
                  <a:pt x="347" y="43"/>
                </a:lnTo>
                <a:lnTo>
                  <a:pt x="317" y="50"/>
                </a:lnTo>
                <a:lnTo>
                  <a:pt x="302" y="55"/>
                </a:lnTo>
                <a:lnTo>
                  <a:pt x="289" y="60"/>
                </a:lnTo>
                <a:lnTo>
                  <a:pt x="289" y="60"/>
                </a:lnTo>
                <a:lnTo>
                  <a:pt x="302" y="54"/>
                </a:lnTo>
                <a:lnTo>
                  <a:pt x="316" y="49"/>
                </a:lnTo>
                <a:lnTo>
                  <a:pt x="329" y="45"/>
                </a:lnTo>
                <a:lnTo>
                  <a:pt x="343" y="42"/>
                </a:lnTo>
                <a:lnTo>
                  <a:pt x="343" y="42"/>
                </a:lnTo>
                <a:close/>
                <a:moveTo>
                  <a:pt x="286" y="62"/>
                </a:moveTo>
                <a:lnTo>
                  <a:pt x="286" y="62"/>
                </a:lnTo>
                <a:lnTo>
                  <a:pt x="317" y="53"/>
                </a:lnTo>
                <a:lnTo>
                  <a:pt x="347" y="45"/>
                </a:lnTo>
                <a:lnTo>
                  <a:pt x="347" y="45"/>
                </a:lnTo>
                <a:lnTo>
                  <a:pt x="363" y="42"/>
                </a:lnTo>
                <a:lnTo>
                  <a:pt x="380" y="39"/>
                </a:lnTo>
                <a:lnTo>
                  <a:pt x="380" y="39"/>
                </a:lnTo>
                <a:lnTo>
                  <a:pt x="395" y="36"/>
                </a:lnTo>
                <a:lnTo>
                  <a:pt x="395" y="36"/>
                </a:lnTo>
                <a:lnTo>
                  <a:pt x="364" y="46"/>
                </a:lnTo>
                <a:lnTo>
                  <a:pt x="335" y="54"/>
                </a:lnTo>
                <a:lnTo>
                  <a:pt x="305" y="63"/>
                </a:lnTo>
                <a:lnTo>
                  <a:pt x="275" y="73"/>
                </a:lnTo>
                <a:lnTo>
                  <a:pt x="275" y="73"/>
                </a:lnTo>
                <a:lnTo>
                  <a:pt x="286" y="62"/>
                </a:lnTo>
                <a:lnTo>
                  <a:pt x="286" y="62"/>
                </a:lnTo>
                <a:close/>
                <a:moveTo>
                  <a:pt x="273" y="75"/>
                </a:moveTo>
                <a:lnTo>
                  <a:pt x="273" y="75"/>
                </a:lnTo>
                <a:lnTo>
                  <a:pt x="287" y="71"/>
                </a:lnTo>
                <a:lnTo>
                  <a:pt x="287" y="71"/>
                </a:lnTo>
                <a:lnTo>
                  <a:pt x="330" y="57"/>
                </a:lnTo>
                <a:lnTo>
                  <a:pt x="330" y="57"/>
                </a:lnTo>
                <a:lnTo>
                  <a:pt x="349" y="51"/>
                </a:lnTo>
                <a:lnTo>
                  <a:pt x="368" y="46"/>
                </a:lnTo>
                <a:lnTo>
                  <a:pt x="388" y="40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16" y="38"/>
                </a:lnTo>
                <a:lnTo>
                  <a:pt x="416" y="38"/>
                </a:lnTo>
                <a:lnTo>
                  <a:pt x="411" y="39"/>
                </a:lnTo>
                <a:lnTo>
                  <a:pt x="406" y="40"/>
                </a:lnTo>
                <a:lnTo>
                  <a:pt x="395" y="43"/>
                </a:lnTo>
                <a:lnTo>
                  <a:pt x="395" y="43"/>
                </a:lnTo>
                <a:lnTo>
                  <a:pt x="377" y="46"/>
                </a:lnTo>
                <a:lnTo>
                  <a:pt x="360" y="50"/>
                </a:lnTo>
                <a:lnTo>
                  <a:pt x="360" y="50"/>
                </a:lnTo>
                <a:lnTo>
                  <a:pt x="341" y="55"/>
                </a:lnTo>
                <a:lnTo>
                  <a:pt x="323" y="61"/>
                </a:lnTo>
                <a:lnTo>
                  <a:pt x="305" y="67"/>
                </a:lnTo>
                <a:lnTo>
                  <a:pt x="285" y="72"/>
                </a:lnTo>
                <a:lnTo>
                  <a:pt x="285" y="72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close/>
                <a:moveTo>
                  <a:pt x="270" y="78"/>
                </a:moveTo>
                <a:lnTo>
                  <a:pt x="270" y="78"/>
                </a:lnTo>
                <a:lnTo>
                  <a:pt x="288" y="74"/>
                </a:lnTo>
                <a:lnTo>
                  <a:pt x="306" y="68"/>
                </a:lnTo>
                <a:lnTo>
                  <a:pt x="341" y="57"/>
                </a:lnTo>
                <a:lnTo>
                  <a:pt x="341" y="57"/>
                </a:lnTo>
                <a:lnTo>
                  <a:pt x="360" y="52"/>
                </a:lnTo>
                <a:lnTo>
                  <a:pt x="380" y="48"/>
                </a:lnTo>
                <a:lnTo>
                  <a:pt x="380" y="48"/>
                </a:lnTo>
                <a:lnTo>
                  <a:pt x="398" y="45"/>
                </a:lnTo>
                <a:lnTo>
                  <a:pt x="407" y="43"/>
                </a:lnTo>
                <a:lnTo>
                  <a:pt x="415" y="40"/>
                </a:lnTo>
                <a:lnTo>
                  <a:pt x="415" y="40"/>
                </a:lnTo>
                <a:lnTo>
                  <a:pt x="405" y="44"/>
                </a:lnTo>
                <a:lnTo>
                  <a:pt x="395" y="47"/>
                </a:lnTo>
                <a:lnTo>
                  <a:pt x="373" y="53"/>
                </a:lnTo>
                <a:lnTo>
                  <a:pt x="373" y="53"/>
                </a:lnTo>
                <a:lnTo>
                  <a:pt x="329" y="65"/>
                </a:lnTo>
                <a:lnTo>
                  <a:pt x="329" y="65"/>
                </a:lnTo>
                <a:lnTo>
                  <a:pt x="294" y="75"/>
                </a:lnTo>
                <a:lnTo>
                  <a:pt x="278" y="80"/>
                </a:lnTo>
                <a:lnTo>
                  <a:pt x="262" y="87"/>
                </a:lnTo>
                <a:lnTo>
                  <a:pt x="262" y="87"/>
                </a:lnTo>
                <a:lnTo>
                  <a:pt x="270" y="78"/>
                </a:lnTo>
                <a:lnTo>
                  <a:pt x="270" y="78"/>
                </a:lnTo>
                <a:close/>
                <a:moveTo>
                  <a:pt x="273" y="84"/>
                </a:moveTo>
                <a:lnTo>
                  <a:pt x="273" y="84"/>
                </a:lnTo>
                <a:lnTo>
                  <a:pt x="293" y="77"/>
                </a:lnTo>
                <a:lnTo>
                  <a:pt x="293" y="77"/>
                </a:lnTo>
                <a:lnTo>
                  <a:pt x="317" y="70"/>
                </a:lnTo>
                <a:lnTo>
                  <a:pt x="340" y="64"/>
                </a:lnTo>
                <a:lnTo>
                  <a:pt x="340" y="64"/>
                </a:lnTo>
                <a:lnTo>
                  <a:pt x="380" y="54"/>
                </a:lnTo>
                <a:lnTo>
                  <a:pt x="401" y="48"/>
                </a:lnTo>
                <a:lnTo>
                  <a:pt x="411" y="44"/>
                </a:lnTo>
                <a:lnTo>
                  <a:pt x="420" y="40"/>
                </a:lnTo>
                <a:lnTo>
                  <a:pt x="420" y="40"/>
                </a:lnTo>
                <a:lnTo>
                  <a:pt x="420" y="39"/>
                </a:lnTo>
                <a:lnTo>
                  <a:pt x="420" y="39"/>
                </a:lnTo>
                <a:lnTo>
                  <a:pt x="433" y="45"/>
                </a:lnTo>
                <a:lnTo>
                  <a:pt x="433" y="45"/>
                </a:lnTo>
                <a:lnTo>
                  <a:pt x="391" y="54"/>
                </a:lnTo>
                <a:lnTo>
                  <a:pt x="349" y="63"/>
                </a:lnTo>
                <a:lnTo>
                  <a:pt x="349" y="63"/>
                </a:lnTo>
                <a:lnTo>
                  <a:pt x="328" y="69"/>
                </a:lnTo>
                <a:lnTo>
                  <a:pt x="308" y="75"/>
                </a:lnTo>
                <a:lnTo>
                  <a:pt x="287" y="82"/>
                </a:lnTo>
                <a:lnTo>
                  <a:pt x="267" y="89"/>
                </a:lnTo>
                <a:lnTo>
                  <a:pt x="267" y="89"/>
                </a:lnTo>
                <a:lnTo>
                  <a:pt x="259" y="90"/>
                </a:lnTo>
                <a:lnTo>
                  <a:pt x="259" y="90"/>
                </a:lnTo>
                <a:lnTo>
                  <a:pt x="273" y="84"/>
                </a:lnTo>
                <a:lnTo>
                  <a:pt x="273" y="84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6" y="91"/>
                </a:lnTo>
                <a:lnTo>
                  <a:pt x="276" y="88"/>
                </a:lnTo>
                <a:lnTo>
                  <a:pt x="295" y="81"/>
                </a:lnTo>
                <a:lnTo>
                  <a:pt x="295" y="81"/>
                </a:lnTo>
                <a:lnTo>
                  <a:pt x="320" y="73"/>
                </a:lnTo>
                <a:lnTo>
                  <a:pt x="345" y="66"/>
                </a:lnTo>
                <a:lnTo>
                  <a:pt x="345" y="66"/>
                </a:lnTo>
                <a:lnTo>
                  <a:pt x="371" y="61"/>
                </a:lnTo>
                <a:lnTo>
                  <a:pt x="399" y="55"/>
                </a:lnTo>
                <a:lnTo>
                  <a:pt x="399" y="55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15" y="54"/>
                </a:lnTo>
                <a:lnTo>
                  <a:pt x="415" y="54"/>
                </a:lnTo>
                <a:lnTo>
                  <a:pt x="391" y="62"/>
                </a:lnTo>
                <a:lnTo>
                  <a:pt x="366" y="69"/>
                </a:lnTo>
                <a:lnTo>
                  <a:pt x="342" y="75"/>
                </a:lnTo>
                <a:lnTo>
                  <a:pt x="318" y="82"/>
                </a:lnTo>
                <a:lnTo>
                  <a:pt x="318" y="82"/>
                </a:lnTo>
                <a:lnTo>
                  <a:pt x="294" y="89"/>
                </a:lnTo>
                <a:lnTo>
                  <a:pt x="270" y="96"/>
                </a:lnTo>
                <a:lnTo>
                  <a:pt x="270" y="96"/>
                </a:lnTo>
                <a:lnTo>
                  <a:pt x="258" y="100"/>
                </a:lnTo>
                <a:lnTo>
                  <a:pt x="246" y="103"/>
                </a:lnTo>
                <a:lnTo>
                  <a:pt x="246" y="103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243" y="107"/>
                </a:moveTo>
                <a:lnTo>
                  <a:pt x="243" y="107"/>
                </a:lnTo>
                <a:lnTo>
                  <a:pt x="253" y="103"/>
                </a:lnTo>
                <a:lnTo>
                  <a:pt x="264" y="100"/>
                </a:lnTo>
                <a:lnTo>
                  <a:pt x="285" y="94"/>
                </a:lnTo>
                <a:lnTo>
                  <a:pt x="285" y="94"/>
                </a:lnTo>
                <a:lnTo>
                  <a:pt x="312" y="86"/>
                </a:lnTo>
                <a:lnTo>
                  <a:pt x="338" y="78"/>
                </a:lnTo>
                <a:lnTo>
                  <a:pt x="338" y="78"/>
                </a:lnTo>
                <a:lnTo>
                  <a:pt x="348" y="75"/>
                </a:lnTo>
                <a:lnTo>
                  <a:pt x="348" y="75"/>
                </a:lnTo>
                <a:lnTo>
                  <a:pt x="339" y="78"/>
                </a:lnTo>
                <a:lnTo>
                  <a:pt x="339" y="78"/>
                </a:lnTo>
                <a:lnTo>
                  <a:pt x="286" y="95"/>
                </a:lnTo>
                <a:lnTo>
                  <a:pt x="286" y="95"/>
                </a:lnTo>
                <a:lnTo>
                  <a:pt x="262" y="103"/>
                </a:lnTo>
                <a:lnTo>
                  <a:pt x="262" y="103"/>
                </a:lnTo>
                <a:lnTo>
                  <a:pt x="247" y="108"/>
                </a:lnTo>
                <a:lnTo>
                  <a:pt x="247" y="108"/>
                </a:lnTo>
                <a:lnTo>
                  <a:pt x="240" y="110"/>
                </a:lnTo>
                <a:lnTo>
                  <a:pt x="240" y="110"/>
                </a:lnTo>
                <a:lnTo>
                  <a:pt x="243" y="107"/>
                </a:lnTo>
                <a:lnTo>
                  <a:pt x="243" y="107"/>
                </a:lnTo>
                <a:close/>
                <a:moveTo>
                  <a:pt x="239" y="111"/>
                </a:moveTo>
                <a:lnTo>
                  <a:pt x="239" y="111"/>
                </a:lnTo>
                <a:lnTo>
                  <a:pt x="259" y="107"/>
                </a:lnTo>
                <a:lnTo>
                  <a:pt x="259" y="107"/>
                </a:lnTo>
                <a:lnTo>
                  <a:pt x="246" y="113"/>
                </a:lnTo>
                <a:lnTo>
                  <a:pt x="233" y="118"/>
                </a:lnTo>
                <a:lnTo>
                  <a:pt x="233" y="118"/>
                </a:lnTo>
                <a:lnTo>
                  <a:pt x="239" y="111"/>
                </a:lnTo>
                <a:lnTo>
                  <a:pt x="239" y="111"/>
                </a:lnTo>
                <a:close/>
                <a:moveTo>
                  <a:pt x="230" y="122"/>
                </a:moveTo>
                <a:lnTo>
                  <a:pt x="230" y="122"/>
                </a:lnTo>
                <a:lnTo>
                  <a:pt x="241" y="117"/>
                </a:lnTo>
                <a:lnTo>
                  <a:pt x="253" y="111"/>
                </a:lnTo>
                <a:lnTo>
                  <a:pt x="277" y="104"/>
                </a:lnTo>
                <a:lnTo>
                  <a:pt x="277" y="104"/>
                </a:lnTo>
                <a:lnTo>
                  <a:pt x="339" y="87"/>
                </a:lnTo>
                <a:lnTo>
                  <a:pt x="339" y="87"/>
                </a:lnTo>
                <a:lnTo>
                  <a:pt x="402" y="70"/>
                </a:lnTo>
                <a:lnTo>
                  <a:pt x="402" y="70"/>
                </a:lnTo>
                <a:lnTo>
                  <a:pt x="428" y="64"/>
                </a:lnTo>
                <a:lnTo>
                  <a:pt x="441" y="59"/>
                </a:lnTo>
                <a:lnTo>
                  <a:pt x="453" y="54"/>
                </a:lnTo>
                <a:lnTo>
                  <a:pt x="453" y="54"/>
                </a:lnTo>
                <a:lnTo>
                  <a:pt x="471" y="61"/>
                </a:lnTo>
                <a:lnTo>
                  <a:pt x="471" y="61"/>
                </a:lnTo>
                <a:lnTo>
                  <a:pt x="457" y="66"/>
                </a:lnTo>
                <a:lnTo>
                  <a:pt x="443" y="70"/>
                </a:lnTo>
                <a:lnTo>
                  <a:pt x="415" y="76"/>
                </a:lnTo>
                <a:lnTo>
                  <a:pt x="415" y="76"/>
                </a:lnTo>
                <a:lnTo>
                  <a:pt x="381" y="84"/>
                </a:lnTo>
                <a:lnTo>
                  <a:pt x="348" y="93"/>
                </a:lnTo>
                <a:lnTo>
                  <a:pt x="348" y="93"/>
                </a:lnTo>
                <a:lnTo>
                  <a:pt x="316" y="101"/>
                </a:lnTo>
                <a:lnTo>
                  <a:pt x="284" y="109"/>
                </a:lnTo>
                <a:lnTo>
                  <a:pt x="284" y="109"/>
                </a:lnTo>
                <a:lnTo>
                  <a:pt x="254" y="119"/>
                </a:lnTo>
                <a:lnTo>
                  <a:pt x="254" y="119"/>
                </a:lnTo>
                <a:lnTo>
                  <a:pt x="241" y="121"/>
                </a:lnTo>
                <a:lnTo>
                  <a:pt x="234" y="122"/>
                </a:lnTo>
                <a:lnTo>
                  <a:pt x="228" y="124"/>
                </a:lnTo>
                <a:lnTo>
                  <a:pt x="228" y="124"/>
                </a:lnTo>
                <a:lnTo>
                  <a:pt x="230" y="122"/>
                </a:lnTo>
                <a:lnTo>
                  <a:pt x="230" y="122"/>
                </a:lnTo>
                <a:close/>
                <a:moveTo>
                  <a:pt x="225" y="128"/>
                </a:moveTo>
                <a:lnTo>
                  <a:pt x="225" y="128"/>
                </a:lnTo>
                <a:lnTo>
                  <a:pt x="256" y="121"/>
                </a:lnTo>
                <a:lnTo>
                  <a:pt x="286" y="113"/>
                </a:lnTo>
                <a:lnTo>
                  <a:pt x="318" y="103"/>
                </a:lnTo>
                <a:lnTo>
                  <a:pt x="348" y="95"/>
                </a:lnTo>
                <a:lnTo>
                  <a:pt x="348" y="95"/>
                </a:lnTo>
                <a:lnTo>
                  <a:pt x="379" y="87"/>
                </a:lnTo>
                <a:lnTo>
                  <a:pt x="411" y="79"/>
                </a:lnTo>
                <a:lnTo>
                  <a:pt x="411" y="79"/>
                </a:lnTo>
                <a:lnTo>
                  <a:pt x="442" y="72"/>
                </a:lnTo>
                <a:lnTo>
                  <a:pt x="458" y="68"/>
                </a:lnTo>
                <a:lnTo>
                  <a:pt x="474" y="62"/>
                </a:lnTo>
                <a:lnTo>
                  <a:pt x="474" y="62"/>
                </a:lnTo>
                <a:lnTo>
                  <a:pt x="492" y="70"/>
                </a:lnTo>
                <a:lnTo>
                  <a:pt x="492" y="70"/>
                </a:lnTo>
                <a:lnTo>
                  <a:pt x="484" y="70"/>
                </a:lnTo>
                <a:lnTo>
                  <a:pt x="477" y="71"/>
                </a:lnTo>
                <a:lnTo>
                  <a:pt x="461" y="75"/>
                </a:lnTo>
                <a:lnTo>
                  <a:pt x="433" y="84"/>
                </a:lnTo>
                <a:lnTo>
                  <a:pt x="433" y="84"/>
                </a:lnTo>
                <a:lnTo>
                  <a:pt x="396" y="94"/>
                </a:lnTo>
                <a:lnTo>
                  <a:pt x="358" y="104"/>
                </a:lnTo>
                <a:lnTo>
                  <a:pt x="358" y="104"/>
                </a:lnTo>
                <a:lnTo>
                  <a:pt x="320" y="115"/>
                </a:lnTo>
                <a:lnTo>
                  <a:pt x="282" y="124"/>
                </a:lnTo>
                <a:lnTo>
                  <a:pt x="282" y="124"/>
                </a:lnTo>
                <a:lnTo>
                  <a:pt x="248" y="132"/>
                </a:lnTo>
                <a:lnTo>
                  <a:pt x="213" y="140"/>
                </a:lnTo>
                <a:lnTo>
                  <a:pt x="213" y="140"/>
                </a:lnTo>
                <a:lnTo>
                  <a:pt x="225" y="128"/>
                </a:lnTo>
                <a:lnTo>
                  <a:pt x="225" y="128"/>
                </a:lnTo>
                <a:close/>
                <a:moveTo>
                  <a:pt x="210" y="143"/>
                </a:moveTo>
                <a:lnTo>
                  <a:pt x="210" y="143"/>
                </a:lnTo>
                <a:lnTo>
                  <a:pt x="247" y="134"/>
                </a:lnTo>
                <a:lnTo>
                  <a:pt x="282" y="127"/>
                </a:lnTo>
                <a:lnTo>
                  <a:pt x="282" y="127"/>
                </a:lnTo>
                <a:lnTo>
                  <a:pt x="302" y="122"/>
                </a:lnTo>
                <a:lnTo>
                  <a:pt x="323" y="116"/>
                </a:lnTo>
                <a:lnTo>
                  <a:pt x="363" y="104"/>
                </a:lnTo>
                <a:lnTo>
                  <a:pt x="363" y="104"/>
                </a:lnTo>
                <a:lnTo>
                  <a:pt x="439" y="84"/>
                </a:lnTo>
                <a:lnTo>
                  <a:pt x="439" y="84"/>
                </a:lnTo>
                <a:lnTo>
                  <a:pt x="472" y="75"/>
                </a:lnTo>
                <a:lnTo>
                  <a:pt x="472" y="75"/>
                </a:lnTo>
                <a:lnTo>
                  <a:pt x="481" y="74"/>
                </a:lnTo>
                <a:lnTo>
                  <a:pt x="489" y="73"/>
                </a:lnTo>
                <a:lnTo>
                  <a:pt x="489" y="73"/>
                </a:lnTo>
                <a:lnTo>
                  <a:pt x="478" y="77"/>
                </a:lnTo>
                <a:lnTo>
                  <a:pt x="468" y="81"/>
                </a:lnTo>
                <a:lnTo>
                  <a:pt x="468" y="81"/>
                </a:lnTo>
                <a:lnTo>
                  <a:pt x="451" y="86"/>
                </a:lnTo>
                <a:lnTo>
                  <a:pt x="434" y="90"/>
                </a:lnTo>
                <a:lnTo>
                  <a:pt x="418" y="94"/>
                </a:lnTo>
                <a:lnTo>
                  <a:pt x="402" y="99"/>
                </a:lnTo>
                <a:lnTo>
                  <a:pt x="402" y="99"/>
                </a:lnTo>
                <a:lnTo>
                  <a:pt x="361" y="113"/>
                </a:lnTo>
                <a:lnTo>
                  <a:pt x="321" y="125"/>
                </a:lnTo>
                <a:lnTo>
                  <a:pt x="321" y="125"/>
                </a:lnTo>
                <a:lnTo>
                  <a:pt x="281" y="135"/>
                </a:lnTo>
                <a:lnTo>
                  <a:pt x="242" y="145"/>
                </a:lnTo>
                <a:lnTo>
                  <a:pt x="242" y="145"/>
                </a:lnTo>
                <a:lnTo>
                  <a:pt x="219" y="150"/>
                </a:lnTo>
                <a:lnTo>
                  <a:pt x="208" y="153"/>
                </a:lnTo>
                <a:lnTo>
                  <a:pt x="197" y="157"/>
                </a:lnTo>
                <a:lnTo>
                  <a:pt x="197" y="157"/>
                </a:lnTo>
                <a:lnTo>
                  <a:pt x="210" y="143"/>
                </a:lnTo>
                <a:lnTo>
                  <a:pt x="210" y="14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200" y="158"/>
                </a:lnTo>
                <a:lnTo>
                  <a:pt x="207" y="156"/>
                </a:lnTo>
                <a:lnTo>
                  <a:pt x="221" y="153"/>
                </a:lnTo>
                <a:lnTo>
                  <a:pt x="221" y="153"/>
                </a:lnTo>
                <a:lnTo>
                  <a:pt x="263" y="142"/>
                </a:lnTo>
                <a:lnTo>
                  <a:pt x="263" y="142"/>
                </a:lnTo>
                <a:lnTo>
                  <a:pt x="306" y="131"/>
                </a:lnTo>
                <a:lnTo>
                  <a:pt x="327" y="125"/>
                </a:lnTo>
                <a:lnTo>
                  <a:pt x="348" y="119"/>
                </a:lnTo>
                <a:lnTo>
                  <a:pt x="348" y="119"/>
                </a:lnTo>
                <a:lnTo>
                  <a:pt x="388" y="105"/>
                </a:lnTo>
                <a:lnTo>
                  <a:pt x="407" y="99"/>
                </a:lnTo>
                <a:lnTo>
                  <a:pt x="427" y="94"/>
                </a:lnTo>
                <a:lnTo>
                  <a:pt x="427" y="94"/>
                </a:lnTo>
                <a:lnTo>
                  <a:pt x="444" y="90"/>
                </a:lnTo>
                <a:lnTo>
                  <a:pt x="460" y="85"/>
                </a:lnTo>
                <a:lnTo>
                  <a:pt x="478" y="80"/>
                </a:lnTo>
                <a:lnTo>
                  <a:pt x="493" y="73"/>
                </a:lnTo>
                <a:lnTo>
                  <a:pt x="493" y="73"/>
                </a:lnTo>
                <a:lnTo>
                  <a:pt x="494" y="71"/>
                </a:lnTo>
                <a:lnTo>
                  <a:pt x="494" y="71"/>
                </a:lnTo>
                <a:lnTo>
                  <a:pt x="509" y="78"/>
                </a:lnTo>
                <a:lnTo>
                  <a:pt x="509" y="78"/>
                </a:lnTo>
                <a:lnTo>
                  <a:pt x="426" y="99"/>
                </a:lnTo>
                <a:lnTo>
                  <a:pt x="385" y="109"/>
                </a:lnTo>
                <a:lnTo>
                  <a:pt x="343" y="122"/>
                </a:lnTo>
                <a:lnTo>
                  <a:pt x="343" y="122"/>
                </a:lnTo>
                <a:lnTo>
                  <a:pt x="263" y="146"/>
                </a:lnTo>
                <a:lnTo>
                  <a:pt x="263" y="146"/>
                </a:lnTo>
                <a:lnTo>
                  <a:pt x="242" y="152"/>
                </a:lnTo>
                <a:lnTo>
                  <a:pt x="221" y="157"/>
                </a:lnTo>
                <a:lnTo>
                  <a:pt x="221" y="157"/>
                </a:lnTo>
                <a:lnTo>
                  <a:pt x="200" y="163"/>
                </a:lnTo>
                <a:lnTo>
                  <a:pt x="200" y="163"/>
                </a:lnTo>
                <a:lnTo>
                  <a:pt x="195" y="163"/>
                </a:lnTo>
                <a:lnTo>
                  <a:pt x="191" y="164"/>
                </a:lnTo>
                <a:lnTo>
                  <a:pt x="191" y="164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189" y="165"/>
                </a:moveTo>
                <a:lnTo>
                  <a:pt x="189" y="165"/>
                </a:lnTo>
                <a:lnTo>
                  <a:pt x="196" y="165"/>
                </a:lnTo>
                <a:lnTo>
                  <a:pt x="204" y="165"/>
                </a:lnTo>
                <a:lnTo>
                  <a:pt x="219" y="161"/>
                </a:lnTo>
                <a:lnTo>
                  <a:pt x="248" y="153"/>
                </a:lnTo>
                <a:lnTo>
                  <a:pt x="248" y="153"/>
                </a:lnTo>
                <a:lnTo>
                  <a:pt x="270" y="147"/>
                </a:lnTo>
                <a:lnTo>
                  <a:pt x="293" y="140"/>
                </a:lnTo>
                <a:lnTo>
                  <a:pt x="338" y="126"/>
                </a:lnTo>
                <a:lnTo>
                  <a:pt x="338" y="126"/>
                </a:lnTo>
                <a:lnTo>
                  <a:pt x="381" y="113"/>
                </a:lnTo>
                <a:lnTo>
                  <a:pt x="425" y="101"/>
                </a:lnTo>
                <a:lnTo>
                  <a:pt x="425" y="101"/>
                </a:lnTo>
                <a:lnTo>
                  <a:pt x="469" y="91"/>
                </a:lnTo>
                <a:lnTo>
                  <a:pt x="469" y="91"/>
                </a:lnTo>
                <a:lnTo>
                  <a:pt x="491" y="85"/>
                </a:lnTo>
                <a:lnTo>
                  <a:pt x="491" y="85"/>
                </a:lnTo>
                <a:lnTo>
                  <a:pt x="493" y="85"/>
                </a:lnTo>
                <a:lnTo>
                  <a:pt x="493" y="85"/>
                </a:lnTo>
                <a:lnTo>
                  <a:pt x="475" y="91"/>
                </a:lnTo>
                <a:lnTo>
                  <a:pt x="455" y="96"/>
                </a:lnTo>
                <a:lnTo>
                  <a:pt x="417" y="104"/>
                </a:lnTo>
                <a:lnTo>
                  <a:pt x="417" y="104"/>
                </a:lnTo>
                <a:lnTo>
                  <a:pt x="394" y="110"/>
                </a:lnTo>
                <a:lnTo>
                  <a:pt x="370" y="118"/>
                </a:lnTo>
                <a:lnTo>
                  <a:pt x="324" y="132"/>
                </a:lnTo>
                <a:lnTo>
                  <a:pt x="324" y="132"/>
                </a:lnTo>
                <a:lnTo>
                  <a:pt x="237" y="158"/>
                </a:lnTo>
                <a:lnTo>
                  <a:pt x="237" y="158"/>
                </a:lnTo>
                <a:lnTo>
                  <a:pt x="205" y="168"/>
                </a:lnTo>
                <a:lnTo>
                  <a:pt x="190" y="173"/>
                </a:lnTo>
                <a:lnTo>
                  <a:pt x="176" y="180"/>
                </a:lnTo>
                <a:lnTo>
                  <a:pt x="176" y="180"/>
                </a:lnTo>
                <a:lnTo>
                  <a:pt x="189" y="165"/>
                </a:lnTo>
                <a:lnTo>
                  <a:pt x="189" y="165"/>
                </a:lnTo>
                <a:close/>
                <a:moveTo>
                  <a:pt x="171" y="186"/>
                </a:moveTo>
                <a:lnTo>
                  <a:pt x="171" y="186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82" y="179"/>
                </a:lnTo>
                <a:lnTo>
                  <a:pt x="193" y="175"/>
                </a:lnTo>
                <a:lnTo>
                  <a:pt x="193" y="175"/>
                </a:lnTo>
                <a:lnTo>
                  <a:pt x="214" y="167"/>
                </a:lnTo>
                <a:lnTo>
                  <a:pt x="237" y="160"/>
                </a:lnTo>
                <a:lnTo>
                  <a:pt x="237" y="160"/>
                </a:lnTo>
                <a:lnTo>
                  <a:pt x="330" y="133"/>
                </a:lnTo>
                <a:lnTo>
                  <a:pt x="330" y="133"/>
                </a:lnTo>
                <a:lnTo>
                  <a:pt x="376" y="119"/>
                </a:lnTo>
                <a:lnTo>
                  <a:pt x="400" y="111"/>
                </a:lnTo>
                <a:lnTo>
                  <a:pt x="423" y="105"/>
                </a:lnTo>
                <a:lnTo>
                  <a:pt x="423" y="105"/>
                </a:lnTo>
                <a:lnTo>
                  <a:pt x="445" y="100"/>
                </a:lnTo>
                <a:lnTo>
                  <a:pt x="469" y="94"/>
                </a:lnTo>
                <a:lnTo>
                  <a:pt x="491" y="88"/>
                </a:lnTo>
                <a:lnTo>
                  <a:pt x="512" y="80"/>
                </a:lnTo>
                <a:lnTo>
                  <a:pt x="512" y="80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16" y="96"/>
                </a:lnTo>
                <a:lnTo>
                  <a:pt x="494" y="101"/>
                </a:lnTo>
                <a:lnTo>
                  <a:pt x="449" y="111"/>
                </a:lnTo>
                <a:lnTo>
                  <a:pt x="449" y="111"/>
                </a:lnTo>
                <a:lnTo>
                  <a:pt x="404" y="123"/>
                </a:lnTo>
                <a:lnTo>
                  <a:pt x="357" y="134"/>
                </a:lnTo>
                <a:lnTo>
                  <a:pt x="357" y="134"/>
                </a:lnTo>
                <a:lnTo>
                  <a:pt x="312" y="145"/>
                </a:lnTo>
                <a:lnTo>
                  <a:pt x="267" y="157"/>
                </a:lnTo>
                <a:lnTo>
                  <a:pt x="223" y="169"/>
                </a:lnTo>
                <a:lnTo>
                  <a:pt x="178" y="183"/>
                </a:lnTo>
                <a:lnTo>
                  <a:pt x="178" y="183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close/>
                <a:moveTo>
                  <a:pt x="169" y="187"/>
                </a:moveTo>
                <a:lnTo>
                  <a:pt x="169" y="187"/>
                </a:lnTo>
                <a:lnTo>
                  <a:pt x="212" y="175"/>
                </a:lnTo>
                <a:lnTo>
                  <a:pt x="234" y="168"/>
                </a:lnTo>
                <a:lnTo>
                  <a:pt x="256" y="162"/>
                </a:lnTo>
                <a:lnTo>
                  <a:pt x="256" y="162"/>
                </a:lnTo>
                <a:lnTo>
                  <a:pt x="352" y="137"/>
                </a:lnTo>
                <a:lnTo>
                  <a:pt x="352" y="137"/>
                </a:lnTo>
                <a:lnTo>
                  <a:pt x="402" y="126"/>
                </a:lnTo>
                <a:lnTo>
                  <a:pt x="450" y="115"/>
                </a:lnTo>
                <a:lnTo>
                  <a:pt x="450" y="115"/>
                </a:lnTo>
                <a:lnTo>
                  <a:pt x="475" y="107"/>
                </a:lnTo>
                <a:lnTo>
                  <a:pt x="499" y="102"/>
                </a:lnTo>
                <a:lnTo>
                  <a:pt x="499" y="102"/>
                </a:lnTo>
                <a:lnTo>
                  <a:pt x="511" y="99"/>
                </a:lnTo>
                <a:lnTo>
                  <a:pt x="511" y="99"/>
                </a:lnTo>
                <a:lnTo>
                  <a:pt x="464" y="113"/>
                </a:lnTo>
                <a:lnTo>
                  <a:pt x="418" y="124"/>
                </a:lnTo>
                <a:lnTo>
                  <a:pt x="370" y="135"/>
                </a:lnTo>
                <a:lnTo>
                  <a:pt x="347" y="141"/>
                </a:lnTo>
                <a:lnTo>
                  <a:pt x="325" y="148"/>
                </a:lnTo>
                <a:lnTo>
                  <a:pt x="325" y="148"/>
                </a:lnTo>
                <a:lnTo>
                  <a:pt x="228" y="179"/>
                </a:lnTo>
                <a:lnTo>
                  <a:pt x="228" y="179"/>
                </a:lnTo>
                <a:lnTo>
                  <a:pt x="204" y="186"/>
                </a:lnTo>
                <a:lnTo>
                  <a:pt x="181" y="194"/>
                </a:lnTo>
                <a:lnTo>
                  <a:pt x="181" y="194"/>
                </a:lnTo>
                <a:lnTo>
                  <a:pt x="169" y="197"/>
                </a:lnTo>
                <a:lnTo>
                  <a:pt x="158" y="200"/>
                </a:lnTo>
                <a:lnTo>
                  <a:pt x="158" y="200"/>
                </a:lnTo>
                <a:lnTo>
                  <a:pt x="169" y="187"/>
                </a:lnTo>
                <a:lnTo>
                  <a:pt x="169" y="187"/>
                </a:lnTo>
                <a:close/>
                <a:moveTo>
                  <a:pt x="155" y="203"/>
                </a:moveTo>
                <a:lnTo>
                  <a:pt x="155" y="203"/>
                </a:lnTo>
                <a:lnTo>
                  <a:pt x="160" y="202"/>
                </a:lnTo>
                <a:lnTo>
                  <a:pt x="160" y="202"/>
                </a:lnTo>
                <a:lnTo>
                  <a:pt x="171" y="198"/>
                </a:lnTo>
                <a:lnTo>
                  <a:pt x="182" y="196"/>
                </a:lnTo>
                <a:lnTo>
                  <a:pt x="182" y="196"/>
                </a:lnTo>
                <a:lnTo>
                  <a:pt x="207" y="188"/>
                </a:lnTo>
                <a:lnTo>
                  <a:pt x="234" y="180"/>
                </a:lnTo>
                <a:lnTo>
                  <a:pt x="234" y="180"/>
                </a:lnTo>
                <a:lnTo>
                  <a:pt x="284" y="163"/>
                </a:lnTo>
                <a:lnTo>
                  <a:pt x="336" y="147"/>
                </a:lnTo>
                <a:lnTo>
                  <a:pt x="336" y="147"/>
                </a:lnTo>
                <a:lnTo>
                  <a:pt x="361" y="140"/>
                </a:lnTo>
                <a:lnTo>
                  <a:pt x="388" y="133"/>
                </a:lnTo>
                <a:lnTo>
                  <a:pt x="438" y="121"/>
                </a:lnTo>
                <a:lnTo>
                  <a:pt x="438" y="121"/>
                </a:lnTo>
                <a:lnTo>
                  <a:pt x="489" y="107"/>
                </a:lnTo>
                <a:lnTo>
                  <a:pt x="514" y="101"/>
                </a:lnTo>
                <a:lnTo>
                  <a:pt x="538" y="93"/>
                </a:lnTo>
                <a:lnTo>
                  <a:pt x="538" y="93"/>
                </a:lnTo>
                <a:lnTo>
                  <a:pt x="538" y="92"/>
                </a:lnTo>
                <a:lnTo>
                  <a:pt x="538" y="91"/>
                </a:lnTo>
                <a:lnTo>
                  <a:pt x="538" y="91"/>
                </a:lnTo>
                <a:lnTo>
                  <a:pt x="555" y="98"/>
                </a:lnTo>
                <a:lnTo>
                  <a:pt x="555" y="98"/>
                </a:lnTo>
                <a:lnTo>
                  <a:pt x="505" y="109"/>
                </a:lnTo>
                <a:lnTo>
                  <a:pt x="455" y="121"/>
                </a:lnTo>
                <a:lnTo>
                  <a:pt x="406" y="133"/>
                </a:lnTo>
                <a:lnTo>
                  <a:pt x="357" y="147"/>
                </a:lnTo>
                <a:lnTo>
                  <a:pt x="357" y="147"/>
                </a:lnTo>
                <a:lnTo>
                  <a:pt x="305" y="162"/>
                </a:lnTo>
                <a:lnTo>
                  <a:pt x="252" y="176"/>
                </a:lnTo>
                <a:lnTo>
                  <a:pt x="252" y="176"/>
                </a:lnTo>
                <a:lnTo>
                  <a:pt x="228" y="183"/>
                </a:lnTo>
                <a:lnTo>
                  <a:pt x="203" y="191"/>
                </a:lnTo>
                <a:lnTo>
                  <a:pt x="178" y="199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5" y="203"/>
                </a:lnTo>
                <a:lnTo>
                  <a:pt x="155" y="203"/>
                </a:lnTo>
                <a:close/>
                <a:moveTo>
                  <a:pt x="151" y="208"/>
                </a:moveTo>
                <a:lnTo>
                  <a:pt x="151" y="208"/>
                </a:lnTo>
                <a:lnTo>
                  <a:pt x="175" y="202"/>
                </a:lnTo>
                <a:lnTo>
                  <a:pt x="199" y="195"/>
                </a:lnTo>
                <a:lnTo>
                  <a:pt x="224" y="187"/>
                </a:lnTo>
                <a:lnTo>
                  <a:pt x="247" y="179"/>
                </a:lnTo>
                <a:lnTo>
                  <a:pt x="247" y="179"/>
                </a:lnTo>
                <a:lnTo>
                  <a:pt x="302" y="164"/>
                </a:lnTo>
                <a:lnTo>
                  <a:pt x="358" y="149"/>
                </a:lnTo>
                <a:lnTo>
                  <a:pt x="358" y="149"/>
                </a:lnTo>
                <a:lnTo>
                  <a:pt x="412" y="134"/>
                </a:lnTo>
                <a:lnTo>
                  <a:pt x="468" y="121"/>
                </a:lnTo>
                <a:lnTo>
                  <a:pt x="468" y="121"/>
                </a:lnTo>
                <a:lnTo>
                  <a:pt x="521" y="107"/>
                </a:lnTo>
                <a:lnTo>
                  <a:pt x="521" y="107"/>
                </a:lnTo>
                <a:lnTo>
                  <a:pt x="541" y="103"/>
                </a:lnTo>
                <a:lnTo>
                  <a:pt x="541" y="103"/>
                </a:lnTo>
                <a:lnTo>
                  <a:pt x="533" y="106"/>
                </a:lnTo>
                <a:lnTo>
                  <a:pt x="533" y="106"/>
                </a:lnTo>
                <a:lnTo>
                  <a:pt x="508" y="113"/>
                </a:lnTo>
                <a:lnTo>
                  <a:pt x="483" y="119"/>
                </a:lnTo>
                <a:lnTo>
                  <a:pt x="457" y="125"/>
                </a:lnTo>
                <a:lnTo>
                  <a:pt x="432" y="131"/>
                </a:lnTo>
                <a:lnTo>
                  <a:pt x="432" y="131"/>
                </a:lnTo>
                <a:lnTo>
                  <a:pt x="378" y="146"/>
                </a:lnTo>
                <a:lnTo>
                  <a:pt x="325" y="161"/>
                </a:lnTo>
                <a:lnTo>
                  <a:pt x="325" y="161"/>
                </a:lnTo>
                <a:lnTo>
                  <a:pt x="271" y="177"/>
                </a:lnTo>
                <a:lnTo>
                  <a:pt x="245" y="185"/>
                </a:lnTo>
                <a:lnTo>
                  <a:pt x="218" y="195"/>
                </a:lnTo>
                <a:lnTo>
                  <a:pt x="218" y="195"/>
                </a:lnTo>
                <a:lnTo>
                  <a:pt x="192" y="205"/>
                </a:lnTo>
                <a:lnTo>
                  <a:pt x="166" y="216"/>
                </a:lnTo>
                <a:lnTo>
                  <a:pt x="166" y="216"/>
                </a:lnTo>
                <a:lnTo>
                  <a:pt x="150" y="221"/>
                </a:lnTo>
                <a:lnTo>
                  <a:pt x="132" y="227"/>
                </a:lnTo>
                <a:lnTo>
                  <a:pt x="132" y="227"/>
                </a:lnTo>
                <a:lnTo>
                  <a:pt x="151" y="208"/>
                </a:lnTo>
                <a:lnTo>
                  <a:pt x="151" y="208"/>
                </a:lnTo>
                <a:close/>
                <a:moveTo>
                  <a:pt x="131" y="228"/>
                </a:move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close/>
                <a:moveTo>
                  <a:pt x="128" y="231"/>
                </a:moveTo>
                <a:lnTo>
                  <a:pt x="128" y="231"/>
                </a:lnTo>
                <a:lnTo>
                  <a:pt x="154" y="224"/>
                </a:lnTo>
                <a:lnTo>
                  <a:pt x="179" y="218"/>
                </a:lnTo>
                <a:lnTo>
                  <a:pt x="204" y="211"/>
                </a:lnTo>
                <a:lnTo>
                  <a:pt x="230" y="204"/>
                </a:lnTo>
                <a:lnTo>
                  <a:pt x="230" y="204"/>
                </a:lnTo>
                <a:lnTo>
                  <a:pt x="285" y="185"/>
                </a:lnTo>
                <a:lnTo>
                  <a:pt x="314" y="176"/>
                </a:lnTo>
                <a:lnTo>
                  <a:pt x="342" y="168"/>
                </a:lnTo>
                <a:lnTo>
                  <a:pt x="342" y="168"/>
                </a:lnTo>
                <a:lnTo>
                  <a:pt x="454" y="136"/>
                </a:lnTo>
                <a:lnTo>
                  <a:pt x="568" y="104"/>
                </a:lnTo>
                <a:lnTo>
                  <a:pt x="568" y="104"/>
                </a:lnTo>
                <a:lnTo>
                  <a:pt x="582" y="110"/>
                </a:lnTo>
                <a:lnTo>
                  <a:pt x="582" y="110"/>
                </a:lnTo>
                <a:lnTo>
                  <a:pt x="522" y="125"/>
                </a:lnTo>
                <a:lnTo>
                  <a:pt x="463" y="140"/>
                </a:lnTo>
                <a:lnTo>
                  <a:pt x="404" y="156"/>
                </a:lnTo>
                <a:lnTo>
                  <a:pt x="345" y="173"/>
                </a:lnTo>
                <a:lnTo>
                  <a:pt x="345" y="173"/>
                </a:lnTo>
                <a:lnTo>
                  <a:pt x="229" y="209"/>
                </a:lnTo>
                <a:lnTo>
                  <a:pt x="229" y="209"/>
                </a:lnTo>
                <a:lnTo>
                  <a:pt x="201" y="216"/>
                </a:lnTo>
                <a:lnTo>
                  <a:pt x="174" y="223"/>
                </a:lnTo>
                <a:lnTo>
                  <a:pt x="148" y="231"/>
                </a:lnTo>
                <a:lnTo>
                  <a:pt x="120" y="239"/>
                </a:lnTo>
                <a:lnTo>
                  <a:pt x="120" y="239"/>
                </a:lnTo>
                <a:lnTo>
                  <a:pt x="128" y="231"/>
                </a:lnTo>
                <a:lnTo>
                  <a:pt x="128" y="231"/>
                </a:lnTo>
                <a:close/>
                <a:moveTo>
                  <a:pt x="117" y="243"/>
                </a:moveTo>
                <a:lnTo>
                  <a:pt x="117" y="243"/>
                </a:lnTo>
                <a:lnTo>
                  <a:pt x="144" y="234"/>
                </a:lnTo>
                <a:lnTo>
                  <a:pt x="170" y="227"/>
                </a:lnTo>
                <a:lnTo>
                  <a:pt x="196" y="220"/>
                </a:lnTo>
                <a:lnTo>
                  <a:pt x="224" y="212"/>
                </a:lnTo>
                <a:lnTo>
                  <a:pt x="224" y="212"/>
                </a:lnTo>
                <a:lnTo>
                  <a:pt x="346" y="175"/>
                </a:lnTo>
                <a:lnTo>
                  <a:pt x="346" y="175"/>
                </a:lnTo>
                <a:lnTo>
                  <a:pt x="405" y="158"/>
                </a:lnTo>
                <a:lnTo>
                  <a:pt x="464" y="142"/>
                </a:lnTo>
                <a:lnTo>
                  <a:pt x="524" y="127"/>
                </a:lnTo>
                <a:lnTo>
                  <a:pt x="584" y="113"/>
                </a:lnTo>
                <a:lnTo>
                  <a:pt x="584" y="113"/>
                </a:lnTo>
                <a:lnTo>
                  <a:pt x="585" y="113"/>
                </a:lnTo>
                <a:lnTo>
                  <a:pt x="585" y="113"/>
                </a:lnTo>
                <a:lnTo>
                  <a:pt x="596" y="118"/>
                </a:lnTo>
                <a:lnTo>
                  <a:pt x="596" y="118"/>
                </a:lnTo>
                <a:lnTo>
                  <a:pt x="540" y="129"/>
                </a:lnTo>
                <a:lnTo>
                  <a:pt x="512" y="135"/>
                </a:lnTo>
                <a:lnTo>
                  <a:pt x="485" y="142"/>
                </a:lnTo>
                <a:lnTo>
                  <a:pt x="485" y="142"/>
                </a:lnTo>
                <a:lnTo>
                  <a:pt x="422" y="159"/>
                </a:lnTo>
                <a:lnTo>
                  <a:pt x="358" y="175"/>
                </a:lnTo>
                <a:lnTo>
                  <a:pt x="358" y="175"/>
                </a:lnTo>
                <a:lnTo>
                  <a:pt x="296" y="191"/>
                </a:lnTo>
                <a:lnTo>
                  <a:pt x="236" y="209"/>
                </a:lnTo>
                <a:lnTo>
                  <a:pt x="174" y="228"/>
                </a:lnTo>
                <a:lnTo>
                  <a:pt x="113" y="247"/>
                </a:lnTo>
                <a:lnTo>
                  <a:pt x="113" y="247"/>
                </a:lnTo>
                <a:lnTo>
                  <a:pt x="117" y="243"/>
                </a:lnTo>
                <a:lnTo>
                  <a:pt x="117" y="243"/>
                </a:lnTo>
                <a:close/>
                <a:moveTo>
                  <a:pt x="110" y="250"/>
                </a:moveTo>
                <a:lnTo>
                  <a:pt x="110" y="250"/>
                </a:lnTo>
                <a:lnTo>
                  <a:pt x="174" y="230"/>
                </a:lnTo>
                <a:lnTo>
                  <a:pt x="237" y="211"/>
                </a:lnTo>
                <a:lnTo>
                  <a:pt x="300" y="192"/>
                </a:lnTo>
                <a:lnTo>
                  <a:pt x="364" y="176"/>
                </a:lnTo>
                <a:lnTo>
                  <a:pt x="364" y="176"/>
                </a:lnTo>
                <a:lnTo>
                  <a:pt x="428" y="159"/>
                </a:lnTo>
                <a:lnTo>
                  <a:pt x="491" y="142"/>
                </a:lnTo>
                <a:lnTo>
                  <a:pt x="491" y="142"/>
                </a:lnTo>
                <a:lnTo>
                  <a:pt x="519" y="135"/>
                </a:lnTo>
                <a:lnTo>
                  <a:pt x="534" y="132"/>
                </a:lnTo>
                <a:lnTo>
                  <a:pt x="550" y="129"/>
                </a:lnTo>
                <a:lnTo>
                  <a:pt x="550" y="129"/>
                </a:lnTo>
                <a:lnTo>
                  <a:pt x="580" y="123"/>
                </a:lnTo>
                <a:lnTo>
                  <a:pt x="580" y="123"/>
                </a:lnTo>
                <a:lnTo>
                  <a:pt x="595" y="120"/>
                </a:lnTo>
                <a:lnTo>
                  <a:pt x="595" y="120"/>
                </a:lnTo>
                <a:lnTo>
                  <a:pt x="585" y="123"/>
                </a:lnTo>
                <a:lnTo>
                  <a:pt x="585" y="123"/>
                </a:lnTo>
                <a:lnTo>
                  <a:pt x="571" y="127"/>
                </a:lnTo>
                <a:lnTo>
                  <a:pt x="557" y="131"/>
                </a:lnTo>
                <a:lnTo>
                  <a:pt x="528" y="137"/>
                </a:lnTo>
                <a:lnTo>
                  <a:pt x="528" y="137"/>
                </a:lnTo>
                <a:lnTo>
                  <a:pt x="495" y="145"/>
                </a:lnTo>
                <a:lnTo>
                  <a:pt x="462" y="154"/>
                </a:lnTo>
                <a:lnTo>
                  <a:pt x="462" y="154"/>
                </a:lnTo>
                <a:lnTo>
                  <a:pt x="399" y="171"/>
                </a:lnTo>
                <a:lnTo>
                  <a:pt x="336" y="189"/>
                </a:lnTo>
                <a:lnTo>
                  <a:pt x="336" y="189"/>
                </a:lnTo>
                <a:lnTo>
                  <a:pt x="208" y="228"/>
                </a:lnTo>
                <a:lnTo>
                  <a:pt x="208" y="228"/>
                </a:lnTo>
                <a:lnTo>
                  <a:pt x="148" y="245"/>
                </a:lnTo>
                <a:lnTo>
                  <a:pt x="148" y="245"/>
                </a:lnTo>
                <a:lnTo>
                  <a:pt x="125" y="252"/>
                </a:lnTo>
                <a:lnTo>
                  <a:pt x="113" y="255"/>
                </a:lnTo>
                <a:lnTo>
                  <a:pt x="102" y="259"/>
                </a:lnTo>
                <a:lnTo>
                  <a:pt x="102" y="259"/>
                </a:lnTo>
                <a:lnTo>
                  <a:pt x="110" y="250"/>
                </a:lnTo>
                <a:lnTo>
                  <a:pt x="110" y="250"/>
                </a:lnTo>
                <a:close/>
                <a:moveTo>
                  <a:pt x="98" y="263"/>
                </a:moveTo>
                <a:lnTo>
                  <a:pt x="98" y="263"/>
                </a:lnTo>
                <a:lnTo>
                  <a:pt x="229" y="229"/>
                </a:lnTo>
                <a:lnTo>
                  <a:pt x="294" y="212"/>
                </a:lnTo>
                <a:lnTo>
                  <a:pt x="360" y="195"/>
                </a:lnTo>
                <a:lnTo>
                  <a:pt x="360" y="195"/>
                </a:lnTo>
                <a:lnTo>
                  <a:pt x="426" y="178"/>
                </a:lnTo>
                <a:lnTo>
                  <a:pt x="493" y="161"/>
                </a:lnTo>
                <a:lnTo>
                  <a:pt x="560" y="145"/>
                </a:lnTo>
                <a:lnTo>
                  <a:pt x="593" y="137"/>
                </a:lnTo>
                <a:lnTo>
                  <a:pt x="626" y="131"/>
                </a:lnTo>
                <a:lnTo>
                  <a:pt x="626" y="131"/>
                </a:lnTo>
                <a:lnTo>
                  <a:pt x="637" y="136"/>
                </a:lnTo>
                <a:lnTo>
                  <a:pt x="637" y="136"/>
                </a:lnTo>
                <a:lnTo>
                  <a:pt x="622" y="139"/>
                </a:lnTo>
                <a:lnTo>
                  <a:pt x="608" y="143"/>
                </a:lnTo>
                <a:lnTo>
                  <a:pt x="580" y="151"/>
                </a:lnTo>
                <a:lnTo>
                  <a:pt x="580" y="151"/>
                </a:lnTo>
                <a:lnTo>
                  <a:pt x="562" y="155"/>
                </a:lnTo>
                <a:lnTo>
                  <a:pt x="544" y="158"/>
                </a:lnTo>
                <a:lnTo>
                  <a:pt x="509" y="165"/>
                </a:lnTo>
                <a:lnTo>
                  <a:pt x="509" y="165"/>
                </a:lnTo>
                <a:lnTo>
                  <a:pt x="437" y="180"/>
                </a:lnTo>
                <a:lnTo>
                  <a:pt x="365" y="197"/>
                </a:lnTo>
                <a:lnTo>
                  <a:pt x="365" y="197"/>
                </a:lnTo>
                <a:lnTo>
                  <a:pt x="330" y="205"/>
                </a:lnTo>
                <a:lnTo>
                  <a:pt x="294" y="214"/>
                </a:lnTo>
                <a:lnTo>
                  <a:pt x="224" y="233"/>
                </a:lnTo>
                <a:lnTo>
                  <a:pt x="224" y="233"/>
                </a:lnTo>
                <a:lnTo>
                  <a:pt x="190" y="243"/>
                </a:lnTo>
                <a:lnTo>
                  <a:pt x="156" y="252"/>
                </a:lnTo>
                <a:lnTo>
                  <a:pt x="156" y="252"/>
                </a:lnTo>
                <a:lnTo>
                  <a:pt x="123" y="260"/>
                </a:lnTo>
                <a:lnTo>
                  <a:pt x="108" y="264"/>
                </a:lnTo>
                <a:lnTo>
                  <a:pt x="92" y="269"/>
                </a:lnTo>
                <a:lnTo>
                  <a:pt x="92" y="269"/>
                </a:lnTo>
                <a:lnTo>
                  <a:pt x="98" y="263"/>
                </a:lnTo>
                <a:lnTo>
                  <a:pt x="98" y="263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104" y="268"/>
                </a:lnTo>
                <a:lnTo>
                  <a:pt x="119" y="263"/>
                </a:lnTo>
                <a:lnTo>
                  <a:pt x="151" y="256"/>
                </a:lnTo>
                <a:lnTo>
                  <a:pt x="151" y="256"/>
                </a:lnTo>
                <a:lnTo>
                  <a:pt x="185" y="247"/>
                </a:lnTo>
                <a:lnTo>
                  <a:pt x="219" y="237"/>
                </a:lnTo>
                <a:lnTo>
                  <a:pt x="219" y="237"/>
                </a:lnTo>
                <a:lnTo>
                  <a:pt x="289" y="218"/>
                </a:lnTo>
                <a:lnTo>
                  <a:pt x="360" y="200"/>
                </a:lnTo>
                <a:lnTo>
                  <a:pt x="360" y="200"/>
                </a:lnTo>
                <a:lnTo>
                  <a:pt x="396" y="191"/>
                </a:lnTo>
                <a:lnTo>
                  <a:pt x="432" y="183"/>
                </a:lnTo>
                <a:lnTo>
                  <a:pt x="504" y="168"/>
                </a:lnTo>
                <a:lnTo>
                  <a:pt x="504" y="168"/>
                </a:lnTo>
                <a:lnTo>
                  <a:pt x="539" y="161"/>
                </a:lnTo>
                <a:lnTo>
                  <a:pt x="575" y="154"/>
                </a:lnTo>
                <a:lnTo>
                  <a:pt x="575" y="154"/>
                </a:lnTo>
                <a:lnTo>
                  <a:pt x="591" y="150"/>
                </a:lnTo>
                <a:lnTo>
                  <a:pt x="607" y="146"/>
                </a:lnTo>
                <a:lnTo>
                  <a:pt x="622" y="141"/>
                </a:lnTo>
                <a:lnTo>
                  <a:pt x="639" y="138"/>
                </a:lnTo>
                <a:lnTo>
                  <a:pt x="639" y="138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25" y="151"/>
                </a:lnTo>
                <a:lnTo>
                  <a:pt x="625" y="151"/>
                </a:lnTo>
                <a:lnTo>
                  <a:pt x="593" y="158"/>
                </a:lnTo>
                <a:lnTo>
                  <a:pt x="560" y="165"/>
                </a:lnTo>
                <a:lnTo>
                  <a:pt x="527" y="172"/>
                </a:lnTo>
                <a:lnTo>
                  <a:pt x="495" y="180"/>
                </a:lnTo>
                <a:lnTo>
                  <a:pt x="495" y="180"/>
                </a:lnTo>
                <a:lnTo>
                  <a:pt x="460" y="188"/>
                </a:lnTo>
                <a:lnTo>
                  <a:pt x="426" y="196"/>
                </a:lnTo>
                <a:lnTo>
                  <a:pt x="358" y="211"/>
                </a:lnTo>
                <a:lnTo>
                  <a:pt x="358" y="211"/>
                </a:lnTo>
                <a:lnTo>
                  <a:pt x="290" y="227"/>
                </a:lnTo>
                <a:lnTo>
                  <a:pt x="223" y="244"/>
                </a:lnTo>
                <a:lnTo>
                  <a:pt x="223" y="244"/>
                </a:lnTo>
                <a:lnTo>
                  <a:pt x="153" y="260"/>
                </a:lnTo>
                <a:lnTo>
                  <a:pt x="118" y="269"/>
                </a:lnTo>
                <a:lnTo>
                  <a:pt x="84" y="280"/>
                </a:lnTo>
                <a:lnTo>
                  <a:pt x="84" y="280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302" y="482"/>
                </a:moveTo>
                <a:lnTo>
                  <a:pt x="302" y="482"/>
                </a:lnTo>
                <a:lnTo>
                  <a:pt x="289" y="475"/>
                </a:lnTo>
                <a:lnTo>
                  <a:pt x="289" y="475"/>
                </a:lnTo>
                <a:lnTo>
                  <a:pt x="299" y="474"/>
                </a:lnTo>
                <a:lnTo>
                  <a:pt x="309" y="472"/>
                </a:lnTo>
                <a:lnTo>
                  <a:pt x="309" y="472"/>
                </a:lnTo>
                <a:lnTo>
                  <a:pt x="322" y="468"/>
                </a:lnTo>
                <a:lnTo>
                  <a:pt x="322" y="468"/>
                </a:lnTo>
                <a:lnTo>
                  <a:pt x="331" y="466"/>
                </a:lnTo>
                <a:lnTo>
                  <a:pt x="334" y="465"/>
                </a:lnTo>
                <a:lnTo>
                  <a:pt x="335" y="465"/>
                </a:lnTo>
                <a:lnTo>
                  <a:pt x="333" y="466"/>
                </a:lnTo>
                <a:lnTo>
                  <a:pt x="333" y="466"/>
                </a:lnTo>
                <a:lnTo>
                  <a:pt x="317" y="471"/>
                </a:lnTo>
                <a:lnTo>
                  <a:pt x="309" y="475"/>
                </a:lnTo>
                <a:lnTo>
                  <a:pt x="306" y="477"/>
                </a:lnTo>
                <a:lnTo>
                  <a:pt x="302" y="481"/>
                </a:lnTo>
                <a:lnTo>
                  <a:pt x="302" y="481"/>
                </a:lnTo>
                <a:lnTo>
                  <a:pt x="302" y="482"/>
                </a:lnTo>
                <a:lnTo>
                  <a:pt x="302" y="482"/>
                </a:lnTo>
                <a:close/>
                <a:moveTo>
                  <a:pt x="113" y="338"/>
                </a:moveTo>
                <a:lnTo>
                  <a:pt x="113" y="338"/>
                </a:lnTo>
                <a:lnTo>
                  <a:pt x="148" y="329"/>
                </a:lnTo>
                <a:lnTo>
                  <a:pt x="182" y="319"/>
                </a:lnTo>
                <a:lnTo>
                  <a:pt x="182" y="319"/>
                </a:lnTo>
                <a:lnTo>
                  <a:pt x="248" y="300"/>
                </a:lnTo>
                <a:lnTo>
                  <a:pt x="280" y="291"/>
                </a:lnTo>
                <a:lnTo>
                  <a:pt x="314" y="283"/>
                </a:lnTo>
                <a:lnTo>
                  <a:pt x="314" y="283"/>
                </a:lnTo>
                <a:lnTo>
                  <a:pt x="343" y="276"/>
                </a:lnTo>
                <a:lnTo>
                  <a:pt x="343" y="276"/>
                </a:lnTo>
                <a:lnTo>
                  <a:pt x="391" y="264"/>
                </a:lnTo>
                <a:lnTo>
                  <a:pt x="438" y="251"/>
                </a:lnTo>
                <a:lnTo>
                  <a:pt x="438" y="251"/>
                </a:lnTo>
                <a:lnTo>
                  <a:pt x="448" y="249"/>
                </a:lnTo>
                <a:lnTo>
                  <a:pt x="448" y="249"/>
                </a:lnTo>
                <a:lnTo>
                  <a:pt x="481" y="242"/>
                </a:lnTo>
                <a:lnTo>
                  <a:pt x="513" y="233"/>
                </a:lnTo>
                <a:lnTo>
                  <a:pt x="513" y="233"/>
                </a:lnTo>
                <a:lnTo>
                  <a:pt x="539" y="226"/>
                </a:lnTo>
                <a:lnTo>
                  <a:pt x="553" y="223"/>
                </a:lnTo>
                <a:lnTo>
                  <a:pt x="565" y="218"/>
                </a:lnTo>
                <a:lnTo>
                  <a:pt x="565" y="218"/>
                </a:lnTo>
                <a:lnTo>
                  <a:pt x="554" y="230"/>
                </a:lnTo>
                <a:lnTo>
                  <a:pt x="554" y="230"/>
                </a:lnTo>
                <a:lnTo>
                  <a:pt x="539" y="234"/>
                </a:lnTo>
                <a:lnTo>
                  <a:pt x="525" y="238"/>
                </a:lnTo>
                <a:lnTo>
                  <a:pt x="497" y="247"/>
                </a:lnTo>
                <a:lnTo>
                  <a:pt x="497" y="247"/>
                </a:lnTo>
                <a:lnTo>
                  <a:pt x="467" y="254"/>
                </a:lnTo>
                <a:lnTo>
                  <a:pt x="435" y="262"/>
                </a:lnTo>
                <a:lnTo>
                  <a:pt x="435" y="262"/>
                </a:lnTo>
                <a:lnTo>
                  <a:pt x="420" y="266"/>
                </a:lnTo>
                <a:lnTo>
                  <a:pt x="406" y="270"/>
                </a:lnTo>
                <a:lnTo>
                  <a:pt x="391" y="276"/>
                </a:lnTo>
                <a:lnTo>
                  <a:pt x="375" y="280"/>
                </a:lnTo>
                <a:lnTo>
                  <a:pt x="375" y="280"/>
                </a:lnTo>
                <a:lnTo>
                  <a:pt x="309" y="295"/>
                </a:lnTo>
                <a:lnTo>
                  <a:pt x="309" y="295"/>
                </a:lnTo>
                <a:lnTo>
                  <a:pt x="246" y="311"/>
                </a:lnTo>
                <a:lnTo>
                  <a:pt x="184" y="327"/>
                </a:lnTo>
                <a:lnTo>
                  <a:pt x="184" y="327"/>
                </a:lnTo>
                <a:lnTo>
                  <a:pt x="154" y="335"/>
                </a:lnTo>
                <a:lnTo>
                  <a:pt x="137" y="339"/>
                </a:lnTo>
                <a:lnTo>
                  <a:pt x="122" y="342"/>
                </a:lnTo>
                <a:lnTo>
                  <a:pt x="122" y="342"/>
                </a:lnTo>
                <a:lnTo>
                  <a:pt x="90" y="347"/>
                </a:lnTo>
                <a:lnTo>
                  <a:pt x="75" y="350"/>
                </a:lnTo>
                <a:lnTo>
                  <a:pt x="58" y="353"/>
                </a:lnTo>
                <a:lnTo>
                  <a:pt x="58" y="353"/>
                </a:lnTo>
                <a:lnTo>
                  <a:pt x="57" y="354"/>
                </a:lnTo>
                <a:lnTo>
                  <a:pt x="57" y="354"/>
                </a:lnTo>
                <a:lnTo>
                  <a:pt x="58" y="356"/>
                </a:lnTo>
                <a:lnTo>
                  <a:pt x="59" y="356"/>
                </a:lnTo>
                <a:lnTo>
                  <a:pt x="59" y="356"/>
                </a:lnTo>
                <a:lnTo>
                  <a:pt x="88" y="349"/>
                </a:lnTo>
                <a:lnTo>
                  <a:pt x="117" y="344"/>
                </a:lnTo>
                <a:lnTo>
                  <a:pt x="146" y="339"/>
                </a:lnTo>
                <a:lnTo>
                  <a:pt x="174" y="332"/>
                </a:lnTo>
                <a:lnTo>
                  <a:pt x="174" y="332"/>
                </a:lnTo>
                <a:lnTo>
                  <a:pt x="236" y="315"/>
                </a:lnTo>
                <a:lnTo>
                  <a:pt x="297" y="300"/>
                </a:lnTo>
                <a:lnTo>
                  <a:pt x="297" y="300"/>
                </a:lnTo>
                <a:lnTo>
                  <a:pt x="359" y="285"/>
                </a:lnTo>
                <a:lnTo>
                  <a:pt x="391" y="277"/>
                </a:lnTo>
                <a:lnTo>
                  <a:pt x="421" y="268"/>
                </a:lnTo>
                <a:lnTo>
                  <a:pt x="421" y="268"/>
                </a:lnTo>
                <a:lnTo>
                  <a:pt x="435" y="264"/>
                </a:lnTo>
                <a:lnTo>
                  <a:pt x="449" y="261"/>
                </a:lnTo>
                <a:lnTo>
                  <a:pt x="478" y="254"/>
                </a:lnTo>
                <a:lnTo>
                  <a:pt x="478" y="254"/>
                </a:lnTo>
                <a:lnTo>
                  <a:pt x="502" y="248"/>
                </a:lnTo>
                <a:lnTo>
                  <a:pt x="527" y="240"/>
                </a:lnTo>
                <a:lnTo>
                  <a:pt x="527" y="240"/>
                </a:lnTo>
                <a:lnTo>
                  <a:pt x="509" y="247"/>
                </a:lnTo>
                <a:lnTo>
                  <a:pt x="509" y="247"/>
                </a:lnTo>
                <a:lnTo>
                  <a:pt x="477" y="258"/>
                </a:lnTo>
                <a:lnTo>
                  <a:pt x="444" y="267"/>
                </a:lnTo>
                <a:lnTo>
                  <a:pt x="444" y="267"/>
                </a:lnTo>
                <a:lnTo>
                  <a:pt x="379" y="283"/>
                </a:lnTo>
                <a:lnTo>
                  <a:pt x="316" y="298"/>
                </a:lnTo>
                <a:lnTo>
                  <a:pt x="316" y="298"/>
                </a:lnTo>
                <a:lnTo>
                  <a:pt x="252" y="313"/>
                </a:lnTo>
                <a:lnTo>
                  <a:pt x="189" y="329"/>
                </a:lnTo>
                <a:lnTo>
                  <a:pt x="189" y="329"/>
                </a:lnTo>
                <a:lnTo>
                  <a:pt x="127" y="345"/>
                </a:lnTo>
                <a:lnTo>
                  <a:pt x="97" y="354"/>
                </a:lnTo>
                <a:lnTo>
                  <a:pt x="67" y="365"/>
                </a:lnTo>
                <a:lnTo>
                  <a:pt x="67" y="365"/>
                </a:lnTo>
                <a:lnTo>
                  <a:pt x="49" y="356"/>
                </a:lnTo>
                <a:lnTo>
                  <a:pt x="49" y="356"/>
                </a:lnTo>
                <a:lnTo>
                  <a:pt x="65" y="350"/>
                </a:lnTo>
                <a:lnTo>
                  <a:pt x="81" y="345"/>
                </a:lnTo>
                <a:lnTo>
                  <a:pt x="113" y="338"/>
                </a:lnTo>
                <a:lnTo>
                  <a:pt x="113" y="338"/>
                </a:lnTo>
                <a:close/>
                <a:moveTo>
                  <a:pt x="47" y="354"/>
                </a:moveTo>
                <a:lnTo>
                  <a:pt x="47" y="354"/>
                </a:lnTo>
                <a:lnTo>
                  <a:pt x="29" y="344"/>
                </a:lnTo>
                <a:lnTo>
                  <a:pt x="29" y="344"/>
                </a:lnTo>
                <a:lnTo>
                  <a:pt x="41" y="343"/>
                </a:lnTo>
                <a:lnTo>
                  <a:pt x="53" y="340"/>
                </a:lnTo>
                <a:lnTo>
                  <a:pt x="66" y="336"/>
                </a:lnTo>
                <a:lnTo>
                  <a:pt x="78" y="332"/>
                </a:lnTo>
                <a:lnTo>
                  <a:pt x="78" y="332"/>
                </a:lnTo>
                <a:lnTo>
                  <a:pt x="95" y="326"/>
                </a:lnTo>
                <a:lnTo>
                  <a:pt x="112" y="322"/>
                </a:lnTo>
                <a:lnTo>
                  <a:pt x="147" y="314"/>
                </a:lnTo>
                <a:lnTo>
                  <a:pt x="147" y="314"/>
                </a:lnTo>
                <a:lnTo>
                  <a:pt x="209" y="302"/>
                </a:lnTo>
                <a:lnTo>
                  <a:pt x="273" y="291"/>
                </a:lnTo>
                <a:lnTo>
                  <a:pt x="273" y="291"/>
                </a:lnTo>
                <a:lnTo>
                  <a:pt x="225" y="304"/>
                </a:lnTo>
                <a:lnTo>
                  <a:pt x="176" y="318"/>
                </a:lnTo>
                <a:lnTo>
                  <a:pt x="176" y="318"/>
                </a:lnTo>
                <a:lnTo>
                  <a:pt x="112" y="336"/>
                </a:lnTo>
                <a:lnTo>
                  <a:pt x="112" y="336"/>
                </a:lnTo>
                <a:lnTo>
                  <a:pt x="97" y="340"/>
                </a:lnTo>
                <a:lnTo>
                  <a:pt x="82" y="343"/>
                </a:lnTo>
                <a:lnTo>
                  <a:pt x="67" y="347"/>
                </a:lnTo>
                <a:lnTo>
                  <a:pt x="51" y="352"/>
                </a:lnTo>
                <a:lnTo>
                  <a:pt x="51" y="352"/>
                </a:lnTo>
                <a:lnTo>
                  <a:pt x="47" y="354"/>
                </a:lnTo>
                <a:lnTo>
                  <a:pt x="47" y="354"/>
                </a:lnTo>
                <a:close/>
                <a:moveTo>
                  <a:pt x="415" y="347"/>
                </a:moveTo>
                <a:lnTo>
                  <a:pt x="415" y="347"/>
                </a:lnTo>
                <a:lnTo>
                  <a:pt x="399" y="351"/>
                </a:lnTo>
                <a:lnTo>
                  <a:pt x="399" y="351"/>
                </a:lnTo>
                <a:lnTo>
                  <a:pt x="382" y="356"/>
                </a:lnTo>
                <a:lnTo>
                  <a:pt x="382" y="356"/>
                </a:lnTo>
                <a:lnTo>
                  <a:pt x="306" y="375"/>
                </a:lnTo>
                <a:lnTo>
                  <a:pt x="306" y="375"/>
                </a:lnTo>
                <a:lnTo>
                  <a:pt x="265" y="385"/>
                </a:lnTo>
                <a:lnTo>
                  <a:pt x="225" y="394"/>
                </a:lnTo>
                <a:lnTo>
                  <a:pt x="225" y="394"/>
                </a:lnTo>
                <a:lnTo>
                  <a:pt x="206" y="398"/>
                </a:lnTo>
                <a:lnTo>
                  <a:pt x="188" y="403"/>
                </a:lnTo>
                <a:lnTo>
                  <a:pt x="188" y="403"/>
                </a:lnTo>
                <a:lnTo>
                  <a:pt x="167" y="407"/>
                </a:lnTo>
                <a:lnTo>
                  <a:pt x="167" y="407"/>
                </a:lnTo>
                <a:lnTo>
                  <a:pt x="162" y="408"/>
                </a:lnTo>
                <a:lnTo>
                  <a:pt x="165" y="407"/>
                </a:lnTo>
                <a:lnTo>
                  <a:pt x="176" y="404"/>
                </a:lnTo>
                <a:lnTo>
                  <a:pt x="176" y="404"/>
                </a:lnTo>
                <a:lnTo>
                  <a:pt x="215" y="393"/>
                </a:lnTo>
                <a:lnTo>
                  <a:pt x="255" y="382"/>
                </a:lnTo>
                <a:lnTo>
                  <a:pt x="334" y="360"/>
                </a:lnTo>
                <a:lnTo>
                  <a:pt x="334" y="360"/>
                </a:lnTo>
                <a:lnTo>
                  <a:pt x="374" y="348"/>
                </a:lnTo>
                <a:lnTo>
                  <a:pt x="395" y="342"/>
                </a:lnTo>
                <a:lnTo>
                  <a:pt x="414" y="336"/>
                </a:lnTo>
                <a:lnTo>
                  <a:pt x="414" y="336"/>
                </a:lnTo>
                <a:lnTo>
                  <a:pt x="444" y="327"/>
                </a:lnTo>
                <a:lnTo>
                  <a:pt x="458" y="322"/>
                </a:lnTo>
                <a:lnTo>
                  <a:pt x="473" y="317"/>
                </a:lnTo>
                <a:lnTo>
                  <a:pt x="473" y="317"/>
                </a:lnTo>
                <a:lnTo>
                  <a:pt x="475" y="316"/>
                </a:lnTo>
                <a:lnTo>
                  <a:pt x="475" y="316"/>
                </a:lnTo>
                <a:lnTo>
                  <a:pt x="459" y="334"/>
                </a:lnTo>
                <a:lnTo>
                  <a:pt x="459" y="334"/>
                </a:lnTo>
                <a:lnTo>
                  <a:pt x="415" y="347"/>
                </a:lnTo>
                <a:lnTo>
                  <a:pt x="415" y="347"/>
                </a:lnTo>
                <a:close/>
                <a:moveTo>
                  <a:pt x="454" y="338"/>
                </a:moveTo>
                <a:lnTo>
                  <a:pt x="454" y="338"/>
                </a:lnTo>
                <a:lnTo>
                  <a:pt x="432" y="364"/>
                </a:lnTo>
                <a:lnTo>
                  <a:pt x="432" y="364"/>
                </a:lnTo>
                <a:lnTo>
                  <a:pt x="430" y="365"/>
                </a:lnTo>
                <a:lnTo>
                  <a:pt x="430" y="365"/>
                </a:lnTo>
                <a:lnTo>
                  <a:pt x="428" y="364"/>
                </a:lnTo>
                <a:lnTo>
                  <a:pt x="426" y="365"/>
                </a:lnTo>
                <a:lnTo>
                  <a:pt x="422" y="368"/>
                </a:lnTo>
                <a:lnTo>
                  <a:pt x="422" y="368"/>
                </a:lnTo>
                <a:lnTo>
                  <a:pt x="401" y="375"/>
                </a:lnTo>
                <a:lnTo>
                  <a:pt x="378" y="381"/>
                </a:lnTo>
                <a:lnTo>
                  <a:pt x="378" y="381"/>
                </a:lnTo>
                <a:lnTo>
                  <a:pt x="376" y="381"/>
                </a:lnTo>
                <a:lnTo>
                  <a:pt x="376" y="381"/>
                </a:lnTo>
                <a:lnTo>
                  <a:pt x="369" y="383"/>
                </a:lnTo>
                <a:lnTo>
                  <a:pt x="369" y="383"/>
                </a:lnTo>
                <a:lnTo>
                  <a:pt x="338" y="390"/>
                </a:lnTo>
                <a:lnTo>
                  <a:pt x="307" y="397"/>
                </a:lnTo>
                <a:lnTo>
                  <a:pt x="307" y="397"/>
                </a:lnTo>
                <a:lnTo>
                  <a:pt x="271" y="403"/>
                </a:lnTo>
                <a:lnTo>
                  <a:pt x="236" y="409"/>
                </a:lnTo>
                <a:lnTo>
                  <a:pt x="236" y="409"/>
                </a:lnTo>
                <a:lnTo>
                  <a:pt x="202" y="415"/>
                </a:lnTo>
                <a:lnTo>
                  <a:pt x="202" y="415"/>
                </a:lnTo>
                <a:lnTo>
                  <a:pt x="197" y="416"/>
                </a:lnTo>
                <a:lnTo>
                  <a:pt x="197" y="416"/>
                </a:lnTo>
                <a:lnTo>
                  <a:pt x="261" y="396"/>
                </a:lnTo>
                <a:lnTo>
                  <a:pt x="325" y="377"/>
                </a:lnTo>
                <a:lnTo>
                  <a:pt x="325" y="377"/>
                </a:lnTo>
                <a:lnTo>
                  <a:pt x="381" y="359"/>
                </a:lnTo>
                <a:lnTo>
                  <a:pt x="381" y="359"/>
                </a:lnTo>
                <a:lnTo>
                  <a:pt x="421" y="347"/>
                </a:lnTo>
                <a:lnTo>
                  <a:pt x="421" y="347"/>
                </a:lnTo>
                <a:lnTo>
                  <a:pt x="451" y="338"/>
                </a:lnTo>
                <a:lnTo>
                  <a:pt x="451" y="338"/>
                </a:lnTo>
                <a:lnTo>
                  <a:pt x="454" y="338"/>
                </a:lnTo>
                <a:lnTo>
                  <a:pt x="454" y="338"/>
                </a:lnTo>
                <a:close/>
                <a:moveTo>
                  <a:pt x="291" y="359"/>
                </a:moveTo>
                <a:lnTo>
                  <a:pt x="291" y="359"/>
                </a:lnTo>
                <a:lnTo>
                  <a:pt x="255" y="367"/>
                </a:lnTo>
                <a:lnTo>
                  <a:pt x="218" y="375"/>
                </a:lnTo>
                <a:lnTo>
                  <a:pt x="218" y="375"/>
                </a:lnTo>
                <a:lnTo>
                  <a:pt x="259" y="362"/>
                </a:lnTo>
                <a:lnTo>
                  <a:pt x="259" y="362"/>
                </a:lnTo>
                <a:lnTo>
                  <a:pt x="325" y="341"/>
                </a:lnTo>
                <a:lnTo>
                  <a:pt x="358" y="332"/>
                </a:lnTo>
                <a:lnTo>
                  <a:pt x="392" y="324"/>
                </a:lnTo>
                <a:lnTo>
                  <a:pt x="392" y="324"/>
                </a:lnTo>
                <a:lnTo>
                  <a:pt x="423" y="316"/>
                </a:lnTo>
                <a:lnTo>
                  <a:pt x="454" y="307"/>
                </a:lnTo>
                <a:lnTo>
                  <a:pt x="454" y="307"/>
                </a:lnTo>
                <a:lnTo>
                  <a:pt x="482" y="297"/>
                </a:lnTo>
                <a:lnTo>
                  <a:pt x="482" y="297"/>
                </a:lnTo>
                <a:lnTo>
                  <a:pt x="490" y="295"/>
                </a:lnTo>
                <a:lnTo>
                  <a:pt x="490" y="295"/>
                </a:lnTo>
                <a:lnTo>
                  <a:pt x="493" y="295"/>
                </a:lnTo>
                <a:lnTo>
                  <a:pt x="494" y="294"/>
                </a:lnTo>
                <a:lnTo>
                  <a:pt x="494" y="294"/>
                </a:lnTo>
                <a:lnTo>
                  <a:pt x="496" y="293"/>
                </a:lnTo>
                <a:lnTo>
                  <a:pt x="496" y="293"/>
                </a:lnTo>
                <a:lnTo>
                  <a:pt x="480" y="311"/>
                </a:lnTo>
                <a:lnTo>
                  <a:pt x="480" y="311"/>
                </a:lnTo>
                <a:lnTo>
                  <a:pt x="456" y="319"/>
                </a:lnTo>
                <a:lnTo>
                  <a:pt x="434" y="327"/>
                </a:lnTo>
                <a:lnTo>
                  <a:pt x="411" y="333"/>
                </a:lnTo>
                <a:lnTo>
                  <a:pt x="387" y="338"/>
                </a:lnTo>
                <a:lnTo>
                  <a:pt x="339" y="348"/>
                </a:lnTo>
                <a:lnTo>
                  <a:pt x="291" y="359"/>
                </a:lnTo>
                <a:lnTo>
                  <a:pt x="291" y="359"/>
                </a:lnTo>
                <a:close/>
                <a:moveTo>
                  <a:pt x="480" y="295"/>
                </a:moveTo>
                <a:lnTo>
                  <a:pt x="480" y="295"/>
                </a:lnTo>
                <a:lnTo>
                  <a:pt x="472" y="297"/>
                </a:lnTo>
                <a:lnTo>
                  <a:pt x="472" y="297"/>
                </a:lnTo>
                <a:lnTo>
                  <a:pt x="437" y="305"/>
                </a:lnTo>
                <a:lnTo>
                  <a:pt x="404" y="311"/>
                </a:lnTo>
                <a:lnTo>
                  <a:pt x="369" y="318"/>
                </a:lnTo>
                <a:lnTo>
                  <a:pt x="335" y="326"/>
                </a:lnTo>
                <a:lnTo>
                  <a:pt x="335" y="326"/>
                </a:lnTo>
                <a:lnTo>
                  <a:pt x="301" y="334"/>
                </a:lnTo>
                <a:lnTo>
                  <a:pt x="268" y="344"/>
                </a:lnTo>
                <a:lnTo>
                  <a:pt x="200" y="365"/>
                </a:lnTo>
                <a:lnTo>
                  <a:pt x="200" y="365"/>
                </a:lnTo>
                <a:lnTo>
                  <a:pt x="179" y="370"/>
                </a:lnTo>
                <a:lnTo>
                  <a:pt x="157" y="374"/>
                </a:lnTo>
                <a:lnTo>
                  <a:pt x="157" y="374"/>
                </a:lnTo>
                <a:lnTo>
                  <a:pt x="221" y="353"/>
                </a:lnTo>
                <a:lnTo>
                  <a:pt x="287" y="334"/>
                </a:lnTo>
                <a:lnTo>
                  <a:pt x="287" y="334"/>
                </a:lnTo>
                <a:lnTo>
                  <a:pt x="321" y="325"/>
                </a:lnTo>
                <a:lnTo>
                  <a:pt x="355" y="318"/>
                </a:lnTo>
                <a:lnTo>
                  <a:pt x="390" y="311"/>
                </a:lnTo>
                <a:lnTo>
                  <a:pt x="423" y="303"/>
                </a:lnTo>
                <a:lnTo>
                  <a:pt x="423" y="303"/>
                </a:lnTo>
                <a:lnTo>
                  <a:pt x="461" y="294"/>
                </a:lnTo>
                <a:lnTo>
                  <a:pt x="500" y="284"/>
                </a:lnTo>
                <a:lnTo>
                  <a:pt x="500" y="284"/>
                </a:lnTo>
                <a:lnTo>
                  <a:pt x="503" y="284"/>
                </a:lnTo>
                <a:lnTo>
                  <a:pt x="504" y="282"/>
                </a:lnTo>
                <a:lnTo>
                  <a:pt x="504" y="282"/>
                </a:lnTo>
                <a:lnTo>
                  <a:pt x="507" y="282"/>
                </a:lnTo>
                <a:lnTo>
                  <a:pt x="507" y="282"/>
                </a:lnTo>
                <a:lnTo>
                  <a:pt x="499" y="290"/>
                </a:lnTo>
                <a:lnTo>
                  <a:pt x="499" y="290"/>
                </a:lnTo>
                <a:lnTo>
                  <a:pt x="498" y="290"/>
                </a:lnTo>
                <a:lnTo>
                  <a:pt x="498" y="290"/>
                </a:lnTo>
                <a:lnTo>
                  <a:pt x="480" y="295"/>
                </a:lnTo>
                <a:lnTo>
                  <a:pt x="480" y="295"/>
                </a:lnTo>
                <a:close/>
                <a:moveTo>
                  <a:pt x="373" y="308"/>
                </a:moveTo>
                <a:lnTo>
                  <a:pt x="373" y="308"/>
                </a:lnTo>
                <a:lnTo>
                  <a:pt x="340" y="315"/>
                </a:lnTo>
                <a:lnTo>
                  <a:pt x="306" y="322"/>
                </a:lnTo>
                <a:lnTo>
                  <a:pt x="272" y="331"/>
                </a:lnTo>
                <a:lnTo>
                  <a:pt x="239" y="340"/>
                </a:lnTo>
                <a:lnTo>
                  <a:pt x="239" y="340"/>
                </a:lnTo>
                <a:lnTo>
                  <a:pt x="173" y="359"/>
                </a:lnTo>
                <a:lnTo>
                  <a:pt x="139" y="367"/>
                </a:lnTo>
                <a:lnTo>
                  <a:pt x="105" y="374"/>
                </a:lnTo>
                <a:lnTo>
                  <a:pt x="105" y="374"/>
                </a:lnTo>
                <a:lnTo>
                  <a:pt x="100" y="374"/>
                </a:lnTo>
                <a:lnTo>
                  <a:pt x="100" y="374"/>
                </a:lnTo>
                <a:lnTo>
                  <a:pt x="99" y="374"/>
                </a:lnTo>
                <a:lnTo>
                  <a:pt x="99" y="374"/>
                </a:lnTo>
                <a:lnTo>
                  <a:pt x="105" y="372"/>
                </a:lnTo>
                <a:lnTo>
                  <a:pt x="105" y="372"/>
                </a:lnTo>
                <a:lnTo>
                  <a:pt x="136" y="362"/>
                </a:lnTo>
                <a:lnTo>
                  <a:pt x="136" y="362"/>
                </a:lnTo>
                <a:lnTo>
                  <a:pt x="154" y="357"/>
                </a:lnTo>
                <a:lnTo>
                  <a:pt x="172" y="351"/>
                </a:lnTo>
                <a:lnTo>
                  <a:pt x="208" y="343"/>
                </a:lnTo>
                <a:lnTo>
                  <a:pt x="208" y="343"/>
                </a:lnTo>
                <a:lnTo>
                  <a:pt x="275" y="324"/>
                </a:lnTo>
                <a:lnTo>
                  <a:pt x="309" y="316"/>
                </a:lnTo>
                <a:lnTo>
                  <a:pt x="342" y="308"/>
                </a:lnTo>
                <a:lnTo>
                  <a:pt x="342" y="308"/>
                </a:lnTo>
                <a:lnTo>
                  <a:pt x="412" y="294"/>
                </a:lnTo>
                <a:lnTo>
                  <a:pt x="445" y="285"/>
                </a:lnTo>
                <a:lnTo>
                  <a:pt x="480" y="276"/>
                </a:lnTo>
                <a:lnTo>
                  <a:pt x="480" y="276"/>
                </a:lnTo>
                <a:lnTo>
                  <a:pt x="510" y="263"/>
                </a:lnTo>
                <a:lnTo>
                  <a:pt x="510" y="263"/>
                </a:lnTo>
                <a:lnTo>
                  <a:pt x="512" y="263"/>
                </a:lnTo>
                <a:lnTo>
                  <a:pt x="512" y="263"/>
                </a:lnTo>
                <a:lnTo>
                  <a:pt x="527" y="258"/>
                </a:lnTo>
                <a:lnTo>
                  <a:pt x="527" y="258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476" y="287"/>
                </a:lnTo>
                <a:lnTo>
                  <a:pt x="442" y="295"/>
                </a:lnTo>
                <a:lnTo>
                  <a:pt x="373" y="308"/>
                </a:lnTo>
                <a:lnTo>
                  <a:pt x="373" y="308"/>
                </a:lnTo>
                <a:close/>
                <a:moveTo>
                  <a:pt x="318" y="311"/>
                </a:moveTo>
                <a:lnTo>
                  <a:pt x="318" y="311"/>
                </a:lnTo>
                <a:lnTo>
                  <a:pt x="365" y="299"/>
                </a:lnTo>
                <a:lnTo>
                  <a:pt x="390" y="293"/>
                </a:lnTo>
                <a:lnTo>
                  <a:pt x="413" y="289"/>
                </a:lnTo>
                <a:lnTo>
                  <a:pt x="413" y="289"/>
                </a:lnTo>
                <a:lnTo>
                  <a:pt x="435" y="285"/>
                </a:lnTo>
                <a:lnTo>
                  <a:pt x="456" y="280"/>
                </a:lnTo>
                <a:lnTo>
                  <a:pt x="456" y="280"/>
                </a:lnTo>
                <a:lnTo>
                  <a:pt x="425" y="288"/>
                </a:lnTo>
                <a:lnTo>
                  <a:pt x="425" y="288"/>
                </a:lnTo>
                <a:lnTo>
                  <a:pt x="371" y="300"/>
                </a:lnTo>
                <a:lnTo>
                  <a:pt x="318" y="311"/>
                </a:lnTo>
                <a:lnTo>
                  <a:pt x="318" y="311"/>
                </a:lnTo>
                <a:close/>
                <a:moveTo>
                  <a:pt x="516" y="259"/>
                </a:moveTo>
                <a:lnTo>
                  <a:pt x="516" y="259"/>
                </a:lnTo>
                <a:lnTo>
                  <a:pt x="513" y="260"/>
                </a:lnTo>
                <a:lnTo>
                  <a:pt x="513" y="260"/>
                </a:lnTo>
                <a:lnTo>
                  <a:pt x="480" y="270"/>
                </a:lnTo>
                <a:lnTo>
                  <a:pt x="462" y="276"/>
                </a:lnTo>
                <a:lnTo>
                  <a:pt x="444" y="281"/>
                </a:lnTo>
                <a:lnTo>
                  <a:pt x="444" y="281"/>
                </a:lnTo>
                <a:lnTo>
                  <a:pt x="375" y="295"/>
                </a:lnTo>
                <a:lnTo>
                  <a:pt x="308" y="311"/>
                </a:lnTo>
                <a:lnTo>
                  <a:pt x="308" y="311"/>
                </a:lnTo>
                <a:lnTo>
                  <a:pt x="264" y="322"/>
                </a:lnTo>
                <a:lnTo>
                  <a:pt x="220" y="333"/>
                </a:lnTo>
                <a:lnTo>
                  <a:pt x="220" y="333"/>
                </a:lnTo>
                <a:lnTo>
                  <a:pt x="198" y="339"/>
                </a:lnTo>
                <a:lnTo>
                  <a:pt x="175" y="344"/>
                </a:lnTo>
                <a:lnTo>
                  <a:pt x="129" y="353"/>
                </a:lnTo>
                <a:lnTo>
                  <a:pt x="129" y="353"/>
                </a:lnTo>
                <a:lnTo>
                  <a:pt x="87" y="363"/>
                </a:lnTo>
                <a:lnTo>
                  <a:pt x="87" y="363"/>
                </a:lnTo>
                <a:lnTo>
                  <a:pt x="75" y="366"/>
                </a:lnTo>
                <a:lnTo>
                  <a:pt x="72" y="366"/>
                </a:lnTo>
                <a:lnTo>
                  <a:pt x="76" y="364"/>
                </a:lnTo>
                <a:lnTo>
                  <a:pt x="76" y="364"/>
                </a:lnTo>
                <a:lnTo>
                  <a:pt x="97" y="357"/>
                </a:lnTo>
                <a:lnTo>
                  <a:pt x="97" y="357"/>
                </a:lnTo>
                <a:lnTo>
                  <a:pt x="144" y="343"/>
                </a:lnTo>
                <a:lnTo>
                  <a:pt x="189" y="331"/>
                </a:lnTo>
                <a:lnTo>
                  <a:pt x="189" y="331"/>
                </a:lnTo>
                <a:lnTo>
                  <a:pt x="235" y="319"/>
                </a:lnTo>
                <a:lnTo>
                  <a:pt x="280" y="309"/>
                </a:lnTo>
                <a:lnTo>
                  <a:pt x="372" y="287"/>
                </a:lnTo>
                <a:lnTo>
                  <a:pt x="372" y="287"/>
                </a:lnTo>
                <a:lnTo>
                  <a:pt x="420" y="276"/>
                </a:lnTo>
                <a:lnTo>
                  <a:pt x="467" y="263"/>
                </a:lnTo>
                <a:lnTo>
                  <a:pt x="467" y="263"/>
                </a:lnTo>
                <a:lnTo>
                  <a:pt x="488" y="257"/>
                </a:lnTo>
                <a:lnTo>
                  <a:pt x="509" y="249"/>
                </a:lnTo>
                <a:lnTo>
                  <a:pt x="550" y="234"/>
                </a:lnTo>
                <a:lnTo>
                  <a:pt x="550" y="234"/>
                </a:lnTo>
                <a:lnTo>
                  <a:pt x="530" y="255"/>
                </a:lnTo>
                <a:lnTo>
                  <a:pt x="530" y="255"/>
                </a:lnTo>
                <a:lnTo>
                  <a:pt x="529" y="255"/>
                </a:lnTo>
                <a:lnTo>
                  <a:pt x="529" y="255"/>
                </a:lnTo>
                <a:lnTo>
                  <a:pt x="516" y="259"/>
                </a:lnTo>
                <a:lnTo>
                  <a:pt x="516" y="259"/>
                </a:lnTo>
                <a:close/>
                <a:moveTo>
                  <a:pt x="261" y="325"/>
                </a:moveTo>
                <a:lnTo>
                  <a:pt x="261" y="325"/>
                </a:lnTo>
                <a:lnTo>
                  <a:pt x="229" y="334"/>
                </a:lnTo>
                <a:lnTo>
                  <a:pt x="196" y="343"/>
                </a:lnTo>
                <a:lnTo>
                  <a:pt x="196" y="343"/>
                </a:lnTo>
                <a:lnTo>
                  <a:pt x="146" y="358"/>
                </a:lnTo>
                <a:lnTo>
                  <a:pt x="95" y="373"/>
                </a:lnTo>
                <a:lnTo>
                  <a:pt x="95" y="373"/>
                </a:lnTo>
                <a:lnTo>
                  <a:pt x="92" y="373"/>
                </a:lnTo>
                <a:lnTo>
                  <a:pt x="90" y="375"/>
                </a:lnTo>
                <a:lnTo>
                  <a:pt x="90" y="375"/>
                </a:lnTo>
                <a:lnTo>
                  <a:pt x="88" y="375"/>
                </a:lnTo>
                <a:lnTo>
                  <a:pt x="88" y="375"/>
                </a:lnTo>
                <a:lnTo>
                  <a:pt x="71" y="367"/>
                </a:lnTo>
                <a:lnTo>
                  <a:pt x="71" y="367"/>
                </a:lnTo>
                <a:lnTo>
                  <a:pt x="95" y="364"/>
                </a:lnTo>
                <a:lnTo>
                  <a:pt x="119" y="360"/>
                </a:lnTo>
                <a:lnTo>
                  <a:pt x="144" y="354"/>
                </a:lnTo>
                <a:lnTo>
                  <a:pt x="167" y="349"/>
                </a:lnTo>
                <a:lnTo>
                  <a:pt x="214" y="337"/>
                </a:lnTo>
                <a:lnTo>
                  <a:pt x="261" y="325"/>
                </a:lnTo>
                <a:lnTo>
                  <a:pt x="261" y="325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232" y="344"/>
                </a:lnTo>
                <a:lnTo>
                  <a:pt x="283" y="330"/>
                </a:lnTo>
                <a:lnTo>
                  <a:pt x="283" y="330"/>
                </a:lnTo>
                <a:lnTo>
                  <a:pt x="323" y="320"/>
                </a:lnTo>
                <a:lnTo>
                  <a:pt x="363" y="311"/>
                </a:lnTo>
                <a:lnTo>
                  <a:pt x="444" y="296"/>
                </a:lnTo>
                <a:lnTo>
                  <a:pt x="444" y="296"/>
                </a:lnTo>
                <a:lnTo>
                  <a:pt x="423" y="301"/>
                </a:lnTo>
                <a:lnTo>
                  <a:pt x="423" y="301"/>
                </a:lnTo>
                <a:lnTo>
                  <a:pt x="397" y="307"/>
                </a:lnTo>
                <a:lnTo>
                  <a:pt x="371" y="312"/>
                </a:lnTo>
                <a:lnTo>
                  <a:pt x="345" y="317"/>
                </a:lnTo>
                <a:lnTo>
                  <a:pt x="320" y="323"/>
                </a:lnTo>
                <a:lnTo>
                  <a:pt x="320" y="323"/>
                </a:lnTo>
                <a:lnTo>
                  <a:pt x="292" y="330"/>
                </a:lnTo>
                <a:lnTo>
                  <a:pt x="266" y="337"/>
                </a:lnTo>
                <a:lnTo>
                  <a:pt x="213" y="353"/>
                </a:lnTo>
                <a:lnTo>
                  <a:pt x="161" y="370"/>
                </a:lnTo>
                <a:lnTo>
                  <a:pt x="134" y="378"/>
                </a:lnTo>
                <a:lnTo>
                  <a:pt x="108" y="385"/>
                </a:lnTo>
                <a:lnTo>
                  <a:pt x="108" y="385"/>
                </a:lnTo>
                <a:lnTo>
                  <a:pt x="92" y="378"/>
                </a:lnTo>
                <a:lnTo>
                  <a:pt x="92" y="378"/>
                </a:lnTo>
                <a:lnTo>
                  <a:pt x="114" y="374"/>
                </a:lnTo>
                <a:lnTo>
                  <a:pt x="136" y="369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44" y="380"/>
                </a:moveTo>
                <a:lnTo>
                  <a:pt x="144" y="380"/>
                </a:lnTo>
                <a:lnTo>
                  <a:pt x="155" y="377"/>
                </a:lnTo>
                <a:lnTo>
                  <a:pt x="167" y="374"/>
                </a:lnTo>
                <a:lnTo>
                  <a:pt x="179" y="372"/>
                </a:lnTo>
                <a:lnTo>
                  <a:pt x="191" y="370"/>
                </a:lnTo>
                <a:lnTo>
                  <a:pt x="191" y="370"/>
                </a:lnTo>
                <a:lnTo>
                  <a:pt x="216" y="363"/>
                </a:lnTo>
                <a:lnTo>
                  <a:pt x="242" y="354"/>
                </a:lnTo>
                <a:lnTo>
                  <a:pt x="292" y="339"/>
                </a:lnTo>
                <a:lnTo>
                  <a:pt x="292" y="339"/>
                </a:lnTo>
                <a:lnTo>
                  <a:pt x="334" y="329"/>
                </a:lnTo>
                <a:lnTo>
                  <a:pt x="375" y="320"/>
                </a:lnTo>
                <a:lnTo>
                  <a:pt x="418" y="311"/>
                </a:lnTo>
                <a:lnTo>
                  <a:pt x="459" y="302"/>
                </a:lnTo>
                <a:lnTo>
                  <a:pt x="459" y="302"/>
                </a:lnTo>
                <a:lnTo>
                  <a:pt x="438" y="309"/>
                </a:lnTo>
                <a:lnTo>
                  <a:pt x="438" y="309"/>
                </a:lnTo>
                <a:lnTo>
                  <a:pt x="404" y="319"/>
                </a:lnTo>
                <a:lnTo>
                  <a:pt x="369" y="327"/>
                </a:lnTo>
                <a:lnTo>
                  <a:pt x="369" y="327"/>
                </a:lnTo>
                <a:lnTo>
                  <a:pt x="304" y="345"/>
                </a:lnTo>
                <a:lnTo>
                  <a:pt x="238" y="366"/>
                </a:lnTo>
                <a:lnTo>
                  <a:pt x="238" y="366"/>
                </a:lnTo>
                <a:lnTo>
                  <a:pt x="198" y="378"/>
                </a:lnTo>
                <a:lnTo>
                  <a:pt x="198" y="378"/>
                </a:lnTo>
                <a:lnTo>
                  <a:pt x="197" y="378"/>
                </a:lnTo>
                <a:lnTo>
                  <a:pt x="197" y="378"/>
                </a:lnTo>
                <a:lnTo>
                  <a:pt x="180" y="381"/>
                </a:lnTo>
                <a:lnTo>
                  <a:pt x="164" y="384"/>
                </a:lnTo>
                <a:lnTo>
                  <a:pt x="147" y="389"/>
                </a:lnTo>
                <a:lnTo>
                  <a:pt x="139" y="392"/>
                </a:lnTo>
                <a:lnTo>
                  <a:pt x="131" y="396"/>
                </a:lnTo>
                <a:lnTo>
                  <a:pt x="131" y="396"/>
                </a:lnTo>
                <a:lnTo>
                  <a:pt x="112" y="387"/>
                </a:lnTo>
                <a:lnTo>
                  <a:pt x="112" y="387"/>
                </a:lnTo>
                <a:lnTo>
                  <a:pt x="120" y="386"/>
                </a:lnTo>
                <a:lnTo>
                  <a:pt x="128" y="384"/>
                </a:lnTo>
                <a:lnTo>
                  <a:pt x="144" y="380"/>
                </a:lnTo>
                <a:lnTo>
                  <a:pt x="144" y="380"/>
                </a:lnTo>
                <a:close/>
                <a:moveTo>
                  <a:pt x="151" y="390"/>
                </a:moveTo>
                <a:lnTo>
                  <a:pt x="151" y="390"/>
                </a:lnTo>
                <a:lnTo>
                  <a:pt x="166" y="386"/>
                </a:lnTo>
                <a:lnTo>
                  <a:pt x="181" y="383"/>
                </a:lnTo>
                <a:lnTo>
                  <a:pt x="181" y="383"/>
                </a:lnTo>
                <a:lnTo>
                  <a:pt x="174" y="384"/>
                </a:lnTo>
                <a:lnTo>
                  <a:pt x="174" y="384"/>
                </a:lnTo>
                <a:lnTo>
                  <a:pt x="159" y="389"/>
                </a:lnTo>
                <a:lnTo>
                  <a:pt x="144" y="394"/>
                </a:lnTo>
                <a:lnTo>
                  <a:pt x="144" y="394"/>
                </a:lnTo>
                <a:lnTo>
                  <a:pt x="138" y="396"/>
                </a:lnTo>
                <a:lnTo>
                  <a:pt x="134" y="397"/>
                </a:lnTo>
                <a:lnTo>
                  <a:pt x="134" y="397"/>
                </a:lnTo>
                <a:lnTo>
                  <a:pt x="133" y="397"/>
                </a:lnTo>
                <a:lnTo>
                  <a:pt x="133" y="397"/>
                </a:lnTo>
                <a:lnTo>
                  <a:pt x="143" y="393"/>
                </a:lnTo>
                <a:lnTo>
                  <a:pt x="151" y="390"/>
                </a:lnTo>
                <a:lnTo>
                  <a:pt x="151" y="390"/>
                </a:lnTo>
                <a:close/>
                <a:moveTo>
                  <a:pt x="190" y="383"/>
                </a:moveTo>
                <a:lnTo>
                  <a:pt x="190" y="383"/>
                </a:lnTo>
                <a:lnTo>
                  <a:pt x="201" y="380"/>
                </a:lnTo>
                <a:lnTo>
                  <a:pt x="201" y="380"/>
                </a:lnTo>
                <a:lnTo>
                  <a:pt x="202" y="380"/>
                </a:lnTo>
                <a:lnTo>
                  <a:pt x="202" y="380"/>
                </a:lnTo>
                <a:lnTo>
                  <a:pt x="236" y="373"/>
                </a:lnTo>
                <a:lnTo>
                  <a:pt x="270" y="366"/>
                </a:lnTo>
                <a:lnTo>
                  <a:pt x="270" y="366"/>
                </a:lnTo>
                <a:lnTo>
                  <a:pt x="338" y="350"/>
                </a:lnTo>
                <a:lnTo>
                  <a:pt x="406" y="336"/>
                </a:lnTo>
                <a:lnTo>
                  <a:pt x="406" y="336"/>
                </a:lnTo>
                <a:lnTo>
                  <a:pt x="411" y="334"/>
                </a:lnTo>
                <a:lnTo>
                  <a:pt x="411" y="334"/>
                </a:lnTo>
                <a:lnTo>
                  <a:pt x="380" y="344"/>
                </a:lnTo>
                <a:lnTo>
                  <a:pt x="349" y="352"/>
                </a:lnTo>
                <a:lnTo>
                  <a:pt x="285" y="370"/>
                </a:lnTo>
                <a:lnTo>
                  <a:pt x="223" y="387"/>
                </a:lnTo>
                <a:lnTo>
                  <a:pt x="192" y="396"/>
                </a:lnTo>
                <a:lnTo>
                  <a:pt x="161" y="407"/>
                </a:lnTo>
                <a:lnTo>
                  <a:pt x="161" y="407"/>
                </a:lnTo>
                <a:lnTo>
                  <a:pt x="157" y="408"/>
                </a:lnTo>
                <a:lnTo>
                  <a:pt x="157" y="408"/>
                </a:lnTo>
                <a:lnTo>
                  <a:pt x="136" y="399"/>
                </a:lnTo>
                <a:lnTo>
                  <a:pt x="136" y="399"/>
                </a:lnTo>
                <a:lnTo>
                  <a:pt x="164" y="391"/>
                </a:lnTo>
                <a:lnTo>
                  <a:pt x="190" y="383"/>
                </a:lnTo>
                <a:lnTo>
                  <a:pt x="190" y="383"/>
                </a:lnTo>
                <a:close/>
                <a:moveTo>
                  <a:pt x="220" y="397"/>
                </a:moveTo>
                <a:lnTo>
                  <a:pt x="220" y="397"/>
                </a:lnTo>
                <a:lnTo>
                  <a:pt x="295" y="380"/>
                </a:lnTo>
                <a:lnTo>
                  <a:pt x="295" y="380"/>
                </a:lnTo>
                <a:lnTo>
                  <a:pt x="345" y="368"/>
                </a:lnTo>
                <a:lnTo>
                  <a:pt x="345" y="368"/>
                </a:lnTo>
                <a:lnTo>
                  <a:pt x="324" y="375"/>
                </a:lnTo>
                <a:lnTo>
                  <a:pt x="324" y="375"/>
                </a:lnTo>
                <a:lnTo>
                  <a:pt x="286" y="385"/>
                </a:lnTo>
                <a:lnTo>
                  <a:pt x="249" y="396"/>
                </a:lnTo>
                <a:lnTo>
                  <a:pt x="249" y="396"/>
                </a:lnTo>
                <a:lnTo>
                  <a:pt x="216" y="407"/>
                </a:lnTo>
                <a:lnTo>
                  <a:pt x="183" y="417"/>
                </a:lnTo>
                <a:lnTo>
                  <a:pt x="183" y="417"/>
                </a:lnTo>
                <a:lnTo>
                  <a:pt x="182" y="418"/>
                </a:lnTo>
                <a:lnTo>
                  <a:pt x="181" y="418"/>
                </a:lnTo>
                <a:lnTo>
                  <a:pt x="181" y="418"/>
                </a:lnTo>
                <a:lnTo>
                  <a:pt x="179" y="419"/>
                </a:lnTo>
                <a:lnTo>
                  <a:pt x="179" y="419"/>
                </a:lnTo>
                <a:lnTo>
                  <a:pt x="175" y="417"/>
                </a:lnTo>
                <a:lnTo>
                  <a:pt x="175" y="417"/>
                </a:lnTo>
                <a:lnTo>
                  <a:pt x="161" y="410"/>
                </a:lnTo>
                <a:lnTo>
                  <a:pt x="161" y="410"/>
                </a:lnTo>
                <a:lnTo>
                  <a:pt x="176" y="408"/>
                </a:lnTo>
                <a:lnTo>
                  <a:pt x="190" y="405"/>
                </a:lnTo>
                <a:lnTo>
                  <a:pt x="220" y="397"/>
                </a:lnTo>
                <a:lnTo>
                  <a:pt x="220" y="397"/>
                </a:lnTo>
                <a:close/>
                <a:moveTo>
                  <a:pt x="308" y="399"/>
                </a:moveTo>
                <a:lnTo>
                  <a:pt x="308" y="399"/>
                </a:lnTo>
                <a:lnTo>
                  <a:pt x="325" y="395"/>
                </a:lnTo>
                <a:lnTo>
                  <a:pt x="325" y="395"/>
                </a:lnTo>
                <a:lnTo>
                  <a:pt x="309" y="400"/>
                </a:lnTo>
                <a:lnTo>
                  <a:pt x="309" y="400"/>
                </a:lnTo>
                <a:lnTo>
                  <a:pt x="275" y="408"/>
                </a:lnTo>
                <a:lnTo>
                  <a:pt x="242" y="415"/>
                </a:lnTo>
                <a:lnTo>
                  <a:pt x="242" y="415"/>
                </a:lnTo>
                <a:lnTo>
                  <a:pt x="230" y="419"/>
                </a:lnTo>
                <a:lnTo>
                  <a:pt x="216" y="422"/>
                </a:lnTo>
                <a:lnTo>
                  <a:pt x="216" y="422"/>
                </a:lnTo>
                <a:lnTo>
                  <a:pt x="207" y="424"/>
                </a:lnTo>
                <a:lnTo>
                  <a:pt x="202" y="426"/>
                </a:lnTo>
                <a:lnTo>
                  <a:pt x="198" y="428"/>
                </a:lnTo>
                <a:lnTo>
                  <a:pt x="198" y="428"/>
                </a:lnTo>
                <a:lnTo>
                  <a:pt x="182" y="421"/>
                </a:lnTo>
                <a:lnTo>
                  <a:pt x="182" y="421"/>
                </a:lnTo>
                <a:lnTo>
                  <a:pt x="213" y="415"/>
                </a:lnTo>
                <a:lnTo>
                  <a:pt x="245" y="410"/>
                </a:lnTo>
                <a:lnTo>
                  <a:pt x="276" y="404"/>
                </a:lnTo>
                <a:lnTo>
                  <a:pt x="308" y="399"/>
                </a:lnTo>
                <a:lnTo>
                  <a:pt x="308" y="399"/>
                </a:lnTo>
                <a:close/>
                <a:moveTo>
                  <a:pt x="206" y="427"/>
                </a:moveTo>
                <a:lnTo>
                  <a:pt x="206" y="427"/>
                </a:lnTo>
                <a:lnTo>
                  <a:pt x="217" y="424"/>
                </a:lnTo>
                <a:lnTo>
                  <a:pt x="217" y="424"/>
                </a:lnTo>
                <a:lnTo>
                  <a:pt x="246" y="418"/>
                </a:lnTo>
                <a:lnTo>
                  <a:pt x="274" y="411"/>
                </a:lnTo>
                <a:lnTo>
                  <a:pt x="331" y="396"/>
                </a:lnTo>
                <a:lnTo>
                  <a:pt x="331" y="396"/>
                </a:lnTo>
                <a:lnTo>
                  <a:pt x="355" y="390"/>
                </a:lnTo>
                <a:lnTo>
                  <a:pt x="379" y="384"/>
                </a:lnTo>
                <a:lnTo>
                  <a:pt x="405" y="377"/>
                </a:lnTo>
                <a:lnTo>
                  <a:pt x="417" y="373"/>
                </a:lnTo>
                <a:lnTo>
                  <a:pt x="428" y="368"/>
                </a:lnTo>
                <a:lnTo>
                  <a:pt x="428" y="368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383" y="394"/>
                </a:lnTo>
                <a:lnTo>
                  <a:pt x="356" y="400"/>
                </a:lnTo>
                <a:lnTo>
                  <a:pt x="300" y="412"/>
                </a:lnTo>
                <a:lnTo>
                  <a:pt x="300" y="412"/>
                </a:lnTo>
                <a:lnTo>
                  <a:pt x="271" y="418"/>
                </a:lnTo>
                <a:lnTo>
                  <a:pt x="242" y="424"/>
                </a:lnTo>
                <a:lnTo>
                  <a:pt x="242" y="424"/>
                </a:lnTo>
                <a:lnTo>
                  <a:pt x="226" y="426"/>
                </a:lnTo>
                <a:lnTo>
                  <a:pt x="209" y="428"/>
                </a:lnTo>
                <a:lnTo>
                  <a:pt x="209" y="428"/>
                </a:lnTo>
                <a:lnTo>
                  <a:pt x="201" y="429"/>
                </a:lnTo>
                <a:lnTo>
                  <a:pt x="200" y="429"/>
                </a:lnTo>
                <a:lnTo>
                  <a:pt x="200" y="429"/>
                </a:lnTo>
                <a:lnTo>
                  <a:pt x="206" y="427"/>
                </a:lnTo>
                <a:lnTo>
                  <a:pt x="206" y="427"/>
                </a:lnTo>
                <a:close/>
                <a:moveTo>
                  <a:pt x="301" y="414"/>
                </a:moveTo>
                <a:lnTo>
                  <a:pt x="301" y="414"/>
                </a:lnTo>
                <a:lnTo>
                  <a:pt x="351" y="404"/>
                </a:lnTo>
                <a:lnTo>
                  <a:pt x="376" y="398"/>
                </a:lnTo>
                <a:lnTo>
                  <a:pt x="401" y="392"/>
                </a:lnTo>
                <a:lnTo>
                  <a:pt x="401" y="392"/>
                </a:lnTo>
                <a:lnTo>
                  <a:pt x="387" y="397"/>
                </a:lnTo>
                <a:lnTo>
                  <a:pt x="387" y="397"/>
                </a:lnTo>
                <a:lnTo>
                  <a:pt x="375" y="400"/>
                </a:lnTo>
                <a:lnTo>
                  <a:pt x="364" y="403"/>
                </a:lnTo>
                <a:lnTo>
                  <a:pt x="364" y="403"/>
                </a:lnTo>
                <a:lnTo>
                  <a:pt x="316" y="413"/>
                </a:lnTo>
                <a:lnTo>
                  <a:pt x="316" y="413"/>
                </a:lnTo>
                <a:lnTo>
                  <a:pt x="302" y="416"/>
                </a:lnTo>
                <a:lnTo>
                  <a:pt x="290" y="420"/>
                </a:lnTo>
                <a:lnTo>
                  <a:pt x="266" y="428"/>
                </a:lnTo>
                <a:lnTo>
                  <a:pt x="266" y="428"/>
                </a:lnTo>
                <a:lnTo>
                  <a:pt x="255" y="431"/>
                </a:lnTo>
                <a:lnTo>
                  <a:pt x="244" y="434"/>
                </a:lnTo>
                <a:lnTo>
                  <a:pt x="233" y="437"/>
                </a:lnTo>
                <a:lnTo>
                  <a:pt x="223" y="441"/>
                </a:lnTo>
                <a:lnTo>
                  <a:pt x="223" y="441"/>
                </a:lnTo>
                <a:lnTo>
                  <a:pt x="202" y="431"/>
                </a:lnTo>
                <a:lnTo>
                  <a:pt x="202" y="431"/>
                </a:lnTo>
                <a:lnTo>
                  <a:pt x="228" y="428"/>
                </a:lnTo>
                <a:lnTo>
                  <a:pt x="252" y="424"/>
                </a:lnTo>
                <a:lnTo>
                  <a:pt x="301" y="414"/>
                </a:lnTo>
                <a:lnTo>
                  <a:pt x="301" y="414"/>
                </a:lnTo>
                <a:close/>
                <a:moveTo>
                  <a:pt x="243" y="438"/>
                </a:moveTo>
                <a:lnTo>
                  <a:pt x="243" y="438"/>
                </a:lnTo>
                <a:lnTo>
                  <a:pt x="265" y="431"/>
                </a:lnTo>
                <a:lnTo>
                  <a:pt x="287" y="424"/>
                </a:lnTo>
                <a:lnTo>
                  <a:pt x="310" y="417"/>
                </a:lnTo>
                <a:lnTo>
                  <a:pt x="332" y="412"/>
                </a:lnTo>
                <a:lnTo>
                  <a:pt x="332" y="412"/>
                </a:lnTo>
                <a:lnTo>
                  <a:pt x="351" y="408"/>
                </a:lnTo>
                <a:lnTo>
                  <a:pt x="370" y="404"/>
                </a:lnTo>
                <a:lnTo>
                  <a:pt x="390" y="399"/>
                </a:lnTo>
                <a:lnTo>
                  <a:pt x="399" y="395"/>
                </a:lnTo>
                <a:lnTo>
                  <a:pt x="407" y="391"/>
                </a:lnTo>
                <a:lnTo>
                  <a:pt x="407" y="391"/>
                </a:lnTo>
                <a:lnTo>
                  <a:pt x="392" y="408"/>
                </a:lnTo>
                <a:lnTo>
                  <a:pt x="392" y="408"/>
                </a:lnTo>
                <a:lnTo>
                  <a:pt x="369" y="413"/>
                </a:lnTo>
                <a:lnTo>
                  <a:pt x="346" y="419"/>
                </a:lnTo>
                <a:lnTo>
                  <a:pt x="301" y="429"/>
                </a:lnTo>
                <a:lnTo>
                  <a:pt x="301" y="429"/>
                </a:lnTo>
                <a:lnTo>
                  <a:pt x="278" y="433"/>
                </a:lnTo>
                <a:lnTo>
                  <a:pt x="256" y="438"/>
                </a:lnTo>
                <a:lnTo>
                  <a:pt x="256" y="438"/>
                </a:lnTo>
                <a:lnTo>
                  <a:pt x="243" y="440"/>
                </a:lnTo>
                <a:lnTo>
                  <a:pt x="230" y="442"/>
                </a:lnTo>
                <a:lnTo>
                  <a:pt x="230" y="442"/>
                </a:lnTo>
                <a:lnTo>
                  <a:pt x="228" y="442"/>
                </a:lnTo>
                <a:lnTo>
                  <a:pt x="228" y="441"/>
                </a:lnTo>
                <a:lnTo>
                  <a:pt x="232" y="440"/>
                </a:lnTo>
                <a:lnTo>
                  <a:pt x="243" y="438"/>
                </a:lnTo>
                <a:lnTo>
                  <a:pt x="243" y="438"/>
                </a:lnTo>
                <a:close/>
                <a:moveTo>
                  <a:pt x="291" y="433"/>
                </a:moveTo>
                <a:lnTo>
                  <a:pt x="291" y="433"/>
                </a:lnTo>
                <a:lnTo>
                  <a:pt x="334" y="424"/>
                </a:lnTo>
                <a:lnTo>
                  <a:pt x="376" y="414"/>
                </a:lnTo>
                <a:lnTo>
                  <a:pt x="376" y="414"/>
                </a:lnTo>
                <a:lnTo>
                  <a:pt x="380" y="413"/>
                </a:lnTo>
                <a:lnTo>
                  <a:pt x="380" y="413"/>
                </a:lnTo>
                <a:lnTo>
                  <a:pt x="371" y="416"/>
                </a:lnTo>
                <a:lnTo>
                  <a:pt x="371" y="416"/>
                </a:lnTo>
                <a:lnTo>
                  <a:pt x="351" y="424"/>
                </a:lnTo>
                <a:lnTo>
                  <a:pt x="330" y="431"/>
                </a:lnTo>
                <a:lnTo>
                  <a:pt x="330" y="431"/>
                </a:lnTo>
                <a:lnTo>
                  <a:pt x="287" y="444"/>
                </a:lnTo>
                <a:lnTo>
                  <a:pt x="287" y="444"/>
                </a:lnTo>
                <a:lnTo>
                  <a:pt x="269" y="449"/>
                </a:lnTo>
                <a:lnTo>
                  <a:pt x="259" y="452"/>
                </a:lnTo>
                <a:lnTo>
                  <a:pt x="250" y="455"/>
                </a:lnTo>
                <a:lnTo>
                  <a:pt x="250" y="455"/>
                </a:lnTo>
                <a:lnTo>
                  <a:pt x="228" y="444"/>
                </a:lnTo>
                <a:lnTo>
                  <a:pt x="228" y="444"/>
                </a:lnTo>
                <a:lnTo>
                  <a:pt x="236" y="444"/>
                </a:lnTo>
                <a:lnTo>
                  <a:pt x="244" y="443"/>
                </a:lnTo>
                <a:lnTo>
                  <a:pt x="260" y="441"/>
                </a:lnTo>
                <a:lnTo>
                  <a:pt x="291" y="433"/>
                </a:lnTo>
                <a:lnTo>
                  <a:pt x="291" y="433"/>
                </a:lnTo>
                <a:close/>
                <a:moveTo>
                  <a:pt x="258" y="454"/>
                </a:moveTo>
                <a:lnTo>
                  <a:pt x="258" y="454"/>
                </a:lnTo>
                <a:lnTo>
                  <a:pt x="290" y="444"/>
                </a:lnTo>
                <a:lnTo>
                  <a:pt x="323" y="434"/>
                </a:lnTo>
                <a:lnTo>
                  <a:pt x="355" y="424"/>
                </a:lnTo>
                <a:lnTo>
                  <a:pt x="388" y="412"/>
                </a:lnTo>
                <a:lnTo>
                  <a:pt x="388" y="412"/>
                </a:lnTo>
                <a:lnTo>
                  <a:pt x="368" y="433"/>
                </a:lnTo>
                <a:lnTo>
                  <a:pt x="368" y="433"/>
                </a:lnTo>
                <a:lnTo>
                  <a:pt x="354" y="437"/>
                </a:lnTo>
                <a:lnTo>
                  <a:pt x="341" y="439"/>
                </a:lnTo>
                <a:lnTo>
                  <a:pt x="314" y="444"/>
                </a:lnTo>
                <a:lnTo>
                  <a:pt x="314" y="444"/>
                </a:lnTo>
                <a:lnTo>
                  <a:pt x="282" y="450"/>
                </a:lnTo>
                <a:lnTo>
                  <a:pt x="282" y="450"/>
                </a:lnTo>
                <a:lnTo>
                  <a:pt x="269" y="453"/>
                </a:lnTo>
                <a:lnTo>
                  <a:pt x="269" y="453"/>
                </a:lnTo>
                <a:lnTo>
                  <a:pt x="257" y="456"/>
                </a:lnTo>
                <a:lnTo>
                  <a:pt x="253" y="456"/>
                </a:lnTo>
                <a:lnTo>
                  <a:pt x="258" y="454"/>
                </a:lnTo>
                <a:lnTo>
                  <a:pt x="258" y="454"/>
                </a:lnTo>
                <a:close/>
                <a:moveTo>
                  <a:pt x="298" y="449"/>
                </a:moveTo>
                <a:lnTo>
                  <a:pt x="298" y="449"/>
                </a:lnTo>
                <a:lnTo>
                  <a:pt x="345" y="441"/>
                </a:lnTo>
                <a:lnTo>
                  <a:pt x="345" y="441"/>
                </a:lnTo>
                <a:lnTo>
                  <a:pt x="332" y="444"/>
                </a:lnTo>
                <a:lnTo>
                  <a:pt x="332" y="444"/>
                </a:lnTo>
                <a:lnTo>
                  <a:pt x="317" y="449"/>
                </a:lnTo>
                <a:lnTo>
                  <a:pt x="300" y="454"/>
                </a:lnTo>
                <a:lnTo>
                  <a:pt x="269" y="465"/>
                </a:lnTo>
                <a:lnTo>
                  <a:pt x="269" y="465"/>
                </a:lnTo>
                <a:lnTo>
                  <a:pt x="268" y="464"/>
                </a:lnTo>
                <a:lnTo>
                  <a:pt x="268" y="464"/>
                </a:lnTo>
                <a:lnTo>
                  <a:pt x="256" y="458"/>
                </a:lnTo>
                <a:lnTo>
                  <a:pt x="256" y="458"/>
                </a:lnTo>
                <a:lnTo>
                  <a:pt x="267" y="457"/>
                </a:lnTo>
                <a:lnTo>
                  <a:pt x="277" y="454"/>
                </a:lnTo>
                <a:lnTo>
                  <a:pt x="288" y="451"/>
                </a:lnTo>
                <a:lnTo>
                  <a:pt x="298" y="449"/>
                </a:lnTo>
                <a:lnTo>
                  <a:pt x="298" y="449"/>
                </a:lnTo>
                <a:close/>
                <a:moveTo>
                  <a:pt x="278" y="464"/>
                </a:moveTo>
                <a:lnTo>
                  <a:pt x="278" y="464"/>
                </a:lnTo>
                <a:lnTo>
                  <a:pt x="299" y="457"/>
                </a:lnTo>
                <a:lnTo>
                  <a:pt x="321" y="450"/>
                </a:lnTo>
                <a:lnTo>
                  <a:pt x="364" y="438"/>
                </a:lnTo>
                <a:lnTo>
                  <a:pt x="364" y="438"/>
                </a:lnTo>
                <a:lnTo>
                  <a:pt x="357" y="444"/>
                </a:lnTo>
                <a:lnTo>
                  <a:pt x="357" y="444"/>
                </a:lnTo>
                <a:lnTo>
                  <a:pt x="336" y="449"/>
                </a:lnTo>
                <a:lnTo>
                  <a:pt x="314" y="454"/>
                </a:lnTo>
                <a:lnTo>
                  <a:pt x="314" y="454"/>
                </a:lnTo>
                <a:lnTo>
                  <a:pt x="291" y="461"/>
                </a:lnTo>
                <a:lnTo>
                  <a:pt x="291" y="461"/>
                </a:lnTo>
                <a:lnTo>
                  <a:pt x="281" y="464"/>
                </a:lnTo>
                <a:lnTo>
                  <a:pt x="281" y="464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8" y="464"/>
                </a:lnTo>
                <a:lnTo>
                  <a:pt x="278" y="464"/>
                </a:lnTo>
                <a:close/>
                <a:moveTo>
                  <a:pt x="306" y="459"/>
                </a:moveTo>
                <a:lnTo>
                  <a:pt x="306" y="459"/>
                </a:lnTo>
                <a:lnTo>
                  <a:pt x="327" y="453"/>
                </a:lnTo>
                <a:lnTo>
                  <a:pt x="349" y="448"/>
                </a:lnTo>
                <a:lnTo>
                  <a:pt x="349" y="448"/>
                </a:lnTo>
                <a:lnTo>
                  <a:pt x="354" y="447"/>
                </a:lnTo>
                <a:lnTo>
                  <a:pt x="350" y="449"/>
                </a:lnTo>
                <a:lnTo>
                  <a:pt x="341" y="452"/>
                </a:lnTo>
                <a:lnTo>
                  <a:pt x="341" y="452"/>
                </a:lnTo>
                <a:lnTo>
                  <a:pt x="329" y="456"/>
                </a:lnTo>
                <a:lnTo>
                  <a:pt x="318" y="460"/>
                </a:lnTo>
                <a:lnTo>
                  <a:pt x="318" y="460"/>
                </a:lnTo>
                <a:lnTo>
                  <a:pt x="301" y="465"/>
                </a:lnTo>
                <a:lnTo>
                  <a:pt x="293" y="468"/>
                </a:lnTo>
                <a:lnTo>
                  <a:pt x="286" y="472"/>
                </a:lnTo>
                <a:lnTo>
                  <a:pt x="286" y="472"/>
                </a:lnTo>
                <a:lnTo>
                  <a:pt x="286" y="473"/>
                </a:lnTo>
                <a:lnTo>
                  <a:pt x="286" y="473"/>
                </a:lnTo>
                <a:lnTo>
                  <a:pt x="274" y="467"/>
                </a:lnTo>
                <a:lnTo>
                  <a:pt x="274" y="467"/>
                </a:lnTo>
                <a:lnTo>
                  <a:pt x="282" y="466"/>
                </a:lnTo>
                <a:lnTo>
                  <a:pt x="290" y="464"/>
                </a:lnTo>
                <a:lnTo>
                  <a:pt x="306" y="459"/>
                </a:lnTo>
                <a:lnTo>
                  <a:pt x="306" y="459"/>
                </a:lnTo>
                <a:close/>
                <a:moveTo>
                  <a:pt x="353" y="449"/>
                </a:moveTo>
                <a:lnTo>
                  <a:pt x="353" y="449"/>
                </a:lnTo>
                <a:lnTo>
                  <a:pt x="339" y="464"/>
                </a:lnTo>
                <a:lnTo>
                  <a:pt x="339" y="464"/>
                </a:lnTo>
                <a:lnTo>
                  <a:pt x="332" y="464"/>
                </a:lnTo>
                <a:lnTo>
                  <a:pt x="326" y="465"/>
                </a:lnTo>
                <a:lnTo>
                  <a:pt x="313" y="469"/>
                </a:lnTo>
                <a:lnTo>
                  <a:pt x="313" y="469"/>
                </a:lnTo>
                <a:lnTo>
                  <a:pt x="299" y="472"/>
                </a:lnTo>
                <a:lnTo>
                  <a:pt x="299" y="472"/>
                </a:lnTo>
                <a:lnTo>
                  <a:pt x="291" y="473"/>
                </a:lnTo>
                <a:lnTo>
                  <a:pt x="290" y="473"/>
                </a:lnTo>
                <a:lnTo>
                  <a:pt x="292" y="472"/>
                </a:lnTo>
                <a:lnTo>
                  <a:pt x="302" y="467"/>
                </a:lnTo>
                <a:lnTo>
                  <a:pt x="302" y="467"/>
                </a:lnTo>
                <a:lnTo>
                  <a:pt x="328" y="459"/>
                </a:lnTo>
                <a:lnTo>
                  <a:pt x="340" y="455"/>
                </a:lnTo>
                <a:lnTo>
                  <a:pt x="353" y="449"/>
                </a:lnTo>
                <a:lnTo>
                  <a:pt x="353" y="449"/>
                </a:lnTo>
                <a:close/>
                <a:moveTo>
                  <a:pt x="335" y="468"/>
                </a:moveTo>
                <a:lnTo>
                  <a:pt x="335" y="468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17" y="479"/>
                </a:lnTo>
                <a:lnTo>
                  <a:pt x="313" y="480"/>
                </a:lnTo>
                <a:lnTo>
                  <a:pt x="313" y="480"/>
                </a:lnTo>
                <a:lnTo>
                  <a:pt x="310" y="480"/>
                </a:lnTo>
                <a:lnTo>
                  <a:pt x="309" y="479"/>
                </a:lnTo>
                <a:lnTo>
                  <a:pt x="309" y="478"/>
                </a:lnTo>
                <a:lnTo>
                  <a:pt x="311" y="477"/>
                </a:lnTo>
                <a:lnTo>
                  <a:pt x="320" y="472"/>
                </a:lnTo>
                <a:lnTo>
                  <a:pt x="320" y="472"/>
                </a:lnTo>
                <a:lnTo>
                  <a:pt x="335" y="468"/>
                </a:lnTo>
                <a:lnTo>
                  <a:pt x="335" y="468"/>
                </a:lnTo>
                <a:close/>
                <a:moveTo>
                  <a:pt x="304" y="482"/>
                </a:moveTo>
                <a:lnTo>
                  <a:pt x="304" y="482"/>
                </a:lnTo>
                <a:lnTo>
                  <a:pt x="311" y="482"/>
                </a:lnTo>
                <a:lnTo>
                  <a:pt x="315" y="483"/>
                </a:lnTo>
                <a:lnTo>
                  <a:pt x="317" y="484"/>
                </a:lnTo>
                <a:lnTo>
                  <a:pt x="318" y="485"/>
                </a:lnTo>
                <a:lnTo>
                  <a:pt x="318" y="485"/>
                </a:lnTo>
                <a:lnTo>
                  <a:pt x="313" y="488"/>
                </a:lnTo>
                <a:lnTo>
                  <a:pt x="313" y="488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close/>
                <a:moveTo>
                  <a:pt x="313" y="506"/>
                </a:moveTo>
                <a:lnTo>
                  <a:pt x="313" y="506"/>
                </a:lnTo>
                <a:lnTo>
                  <a:pt x="314" y="506"/>
                </a:lnTo>
                <a:lnTo>
                  <a:pt x="314" y="506"/>
                </a:lnTo>
                <a:lnTo>
                  <a:pt x="325" y="495"/>
                </a:lnTo>
                <a:lnTo>
                  <a:pt x="336" y="484"/>
                </a:lnTo>
                <a:lnTo>
                  <a:pt x="356" y="462"/>
                </a:lnTo>
                <a:lnTo>
                  <a:pt x="356" y="462"/>
                </a:lnTo>
                <a:lnTo>
                  <a:pt x="446" y="367"/>
                </a:lnTo>
                <a:lnTo>
                  <a:pt x="446" y="367"/>
                </a:lnTo>
                <a:lnTo>
                  <a:pt x="623" y="179"/>
                </a:lnTo>
                <a:lnTo>
                  <a:pt x="623" y="179"/>
                </a:lnTo>
                <a:lnTo>
                  <a:pt x="639" y="164"/>
                </a:lnTo>
                <a:lnTo>
                  <a:pt x="639" y="164"/>
                </a:lnTo>
                <a:lnTo>
                  <a:pt x="640" y="171"/>
                </a:lnTo>
                <a:lnTo>
                  <a:pt x="640" y="171"/>
                </a:lnTo>
                <a:lnTo>
                  <a:pt x="639" y="171"/>
                </a:lnTo>
                <a:lnTo>
                  <a:pt x="639" y="171"/>
                </a:lnTo>
                <a:lnTo>
                  <a:pt x="620" y="189"/>
                </a:lnTo>
                <a:lnTo>
                  <a:pt x="602" y="209"/>
                </a:lnTo>
                <a:lnTo>
                  <a:pt x="566" y="248"/>
                </a:lnTo>
                <a:lnTo>
                  <a:pt x="566" y="248"/>
                </a:lnTo>
                <a:lnTo>
                  <a:pt x="530" y="287"/>
                </a:lnTo>
                <a:lnTo>
                  <a:pt x="495" y="324"/>
                </a:lnTo>
                <a:lnTo>
                  <a:pt x="495" y="324"/>
                </a:lnTo>
                <a:lnTo>
                  <a:pt x="453" y="367"/>
                </a:lnTo>
                <a:lnTo>
                  <a:pt x="413" y="409"/>
                </a:lnTo>
                <a:lnTo>
                  <a:pt x="331" y="495"/>
                </a:lnTo>
                <a:lnTo>
                  <a:pt x="331" y="495"/>
                </a:lnTo>
                <a:lnTo>
                  <a:pt x="309" y="519"/>
                </a:lnTo>
                <a:lnTo>
                  <a:pt x="309" y="519"/>
                </a:lnTo>
                <a:lnTo>
                  <a:pt x="313" y="506"/>
                </a:lnTo>
                <a:lnTo>
                  <a:pt x="313" y="506"/>
                </a:lnTo>
                <a:close/>
                <a:moveTo>
                  <a:pt x="639" y="153"/>
                </a:moveTo>
                <a:lnTo>
                  <a:pt x="639" y="153"/>
                </a:lnTo>
                <a:lnTo>
                  <a:pt x="638" y="154"/>
                </a:lnTo>
                <a:lnTo>
                  <a:pt x="638" y="154"/>
                </a:lnTo>
                <a:lnTo>
                  <a:pt x="628" y="164"/>
                </a:lnTo>
                <a:lnTo>
                  <a:pt x="617" y="174"/>
                </a:lnTo>
                <a:lnTo>
                  <a:pt x="597" y="197"/>
                </a:lnTo>
                <a:lnTo>
                  <a:pt x="597" y="197"/>
                </a:lnTo>
                <a:lnTo>
                  <a:pt x="509" y="290"/>
                </a:lnTo>
                <a:lnTo>
                  <a:pt x="509" y="290"/>
                </a:lnTo>
                <a:lnTo>
                  <a:pt x="498" y="302"/>
                </a:lnTo>
                <a:lnTo>
                  <a:pt x="498" y="302"/>
                </a:lnTo>
                <a:lnTo>
                  <a:pt x="567" y="225"/>
                </a:lnTo>
                <a:lnTo>
                  <a:pt x="602" y="187"/>
                </a:lnTo>
                <a:lnTo>
                  <a:pt x="638" y="150"/>
                </a:lnTo>
                <a:lnTo>
                  <a:pt x="638" y="150"/>
                </a:lnTo>
                <a:lnTo>
                  <a:pt x="640" y="148"/>
                </a:lnTo>
                <a:lnTo>
                  <a:pt x="640" y="148"/>
                </a:lnTo>
                <a:lnTo>
                  <a:pt x="639" y="153"/>
                </a:lnTo>
                <a:lnTo>
                  <a:pt x="639" y="153"/>
                </a:lnTo>
                <a:close/>
                <a:moveTo>
                  <a:pt x="591" y="188"/>
                </a:moveTo>
                <a:lnTo>
                  <a:pt x="591" y="188"/>
                </a:lnTo>
                <a:lnTo>
                  <a:pt x="558" y="195"/>
                </a:lnTo>
                <a:lnTo>
                  <a:pt x="523" y="202"/>
                </a:lnTo>
                <a:lnTo>
                  <a:pt x="456" y="215"/>
                </a:lnTo>
                <a:lnTo>
                  <a:pt x="456" y="215"/>
                </a:lnTo>
                <a:lnTo>
                  <a:pt x="387" y="228"/>
                </a:lnTo>
                <a:lnTo>
                  <a:pt x="317" y="243"/>
                </a:lnTo>
                <a:lnTo>
                  <a:pt x="317" y="243"/>
                </a:lnTo>
                <a:lnTo>
                  <a:pt x="281" y="251"/>
                </a:lnTo>
                <a:lnTo>
                  <a:pt x="247" y="260"/>
                </a:lnTo>
                <a:lnTo>
                  <a:pt x="178" y="280"/>
                </a:lnTo>
                <a:lnTo>
                  <a:pt x="178" y="280"/>
                </a:lnTo>
                <a:lnTo>
                  <a:pt x="112" y="299"/>
                </a:lnTo>
                <a:lnTo>
                  <a:pt x="112" y="299"/>
                </a:lnTo>
                <a:lnTo>
                  <a:pt x="89" y="306"/>
                </a:lnTo>
                <a:lnTo>
                  <a:pt x="89" y="306"/>
                </a:lnTo>
                <a:lnTo>
                  <a:pt x="132" y="291"/>
                </a:lnTo>
                <a:lnTo>
                  <a:pt x="176" y="276"/>
                </a:lnTo>
                <a:lnTo>
                  <a:pt x="176" y="276"/>
                </a:lnTo>
                <a:lnTo>
                  <a:pt x="243" y="257"/>
                </a:lnTo>
                <a:lnTo>
                  <a:pt x="310" y="239"/>
                </a:lnTo>
                <a:lnTo>
                  <a:pt x="310" y="239"/>
                </a:lnTo>
                <a:lnTo>
                  <a:pt x="344" y="231"/>
                </a:lnTo>
                <a:lnTo>
                  <a:pt x="378" y="223"/>
                </a:lnTo>
                <a:lnTo>
                  <a:pt x="447" y="209"/>
                </a:lnTo>
                <a:lnTo>
                  <a:pt x="447" y="209"/>
                </a:lnTo>
                <a:lnTo>
                  <a:pt x="511" y="198"/>
                </a:lnTo>
                <a:lnTo>
                  <a:pt x="542" y="191"/>
                </a:lnTo>
                <a:lnTo>
                  <a:pt x="574" y="184"/>
                </a:lnTo>
                <a:lnTo>
                  <a:pt x="574" y="184"/>
                </a:lnTo>
                <a:lnTo>
                  <a:pt x="590" y="179"/>
                </a:lnTo>
                <a:lnTo>
                  <a:pt x="605" y="173"/>
                </a:lnTo>
                <a:lnTo>
                  <a:pt x="605" y="173"/>
                </a:lnTo>
                <a:lnTo>
                  <a:pt x="594" y="186"/>
                </a:lnTo>
                <a:lnTo>
                  <a:pt x="594" y="186"/>
                </a:lnTo>
                <a:lnTo>
                  <a:pt x="591" y="188"/>
                </a:lnTo>
                <a:lnTo>
                  <a:pt x="591" y="188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3"/>
                </a:lnTo>
                <a:lnTo>
                  <a:pt x="82" y="283"/>
                </a:lnTo>
                <a:lnTo>
                  <a:pt x="115" y="272"/>
                </a:lnTo>
                <a:lnTo>
                  <a:pt x="150" y="263"/>
                </a:lnTo>
                <a:lnTo>
                  <a:pt x="217" y="247"/>
                </a:lnTo>
                <a:lnTo>
                  <a:pt x="217" y="247"/>
                </a:lnTo>
                <a:lnTo>
                  <a:pt x="285" y="231"/>
                </a:lnTo>
                <a:lnTo>
                  <a:pt x="353" y="214"/>
                </a:lnTo>
                <a:lnTo>
                  <a:pt x="353" y="214"/>
                </a:lnTo>
                <a:lnTo>
                  <a:pt x="422" y="200"/>
                </a:lnTo>
                <a:lnTo>
                  <a:pt x="455" y="191"/>
                </a:lnTo>
                <a:lnTo>
                  <a:pt x="490" y="183"/>
                </a:lnTo>
                <a:lnTo>
                  <a:pt x="490" y="183"/>
                </a:lnTo>
                <a:lnTo>
                  <a:pt x="524" y="174"/>
                </a:lnTo>
                <a:lnTo>
                  <a:pt x="560" y="166"/>
                </a:lnTo>
                <a:lnTo>
                  <a:pt x="560" y="166"/>
                </a:lnTo>
                <a:lnTo>
                  <a:pt x="591" y="160"/>
                </a:lnTo>
                <a:lnTo>
                  <a:pt x="622" y="154"/>
                </a:lnTo>
                <a:lnTo>
                  <a:pt x="622" y="154"/>
                </a:lnTo>
                <a:lnTo>
                  <a:pt x="609" y="169"/>
                </a:lnTo>
                <a:lnTo>
                  <a:pt x="609" y="169"/>
                </a:lnTo>
                <a:lnTo>
                  <a:pt x="605" y="169"/>
                </a:lnTo>
                <a:lnTo>
                  <a:pt x="605" y="169"/>
                </a:lnTo>
                <a:lnTo>
                  <a:pt x="604" y="169"/>
                </a:lnTo>
                <a:lnTo>
                  <a:pt x="602" y="170"/>
                </a:lnTo>
                <a:lnTo>
                  <a:pt x="602" y="170"/>
                </a:lnTo>
                <a:lnTo>
                  <a:pt x="537" y="184"/>
                </a:lnTo>
                <a:lnTo>
                  <a:pt x="472" y="197"/>
                </a:lnTo>
                <a:lnTo>
                  <a:pt x="406" y="209"/>
                </a:lnTo>
                <a:lnTo>
                  <a:pt x="340" y="222"/>
                </a:lnTo>
                <a:lnTo>
                  <a:pt x="340" y="222"/>
                </a:lnTo>
                <a:lnTo>
                  <a:pt x="307" y="229"/>
                </a:lnTo>
                <a:lnTo>
                  <a:pt x="273" y="237"/>
                </a:lnTo>
                <a:lnTo>
                  <a:pt x="206" y="254"/>
                </a:lnTo>
                <a:lnTo>
                  <a:pt x="74" y="291"/>
                </a:lnTo>
                <a:lnTo>
                  <a:pt x="74" y="291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208" y="256"/>
                </a:lnTo>
                <a:lnTo>
                  <a:pt x="277" y="238"/>
                </a:lnTo>
                <a:lnTo>
                  <a:pt x="312" y="230"/>
                </a:lnTo>
                <a:lnTo>
                  <a:pt x="346" y="223"/>
                </a:lnTo>
                <a:lnTo>
                  <a:pt x="346" y="223"/>
                </a:lnTo>
                <a:lnTo>
                  <a:pt x="417" y="209"/>
                </a:lnTo>
                <a:lnTo>
                  <a:pt x="489" y="196"/>
                </a:lnTo>
                <a:lnTo>
                  <a:pt x="489" y="196"/>
                </a:lnTo>
                <a:lnTo>
                  <a:pt x="557" y="183"/>
                </a:lnTo>
                <a:lnTo>
                  <a:pt x="557" y="183"/>
                </a:lnTo>
                <a:lnTo>
                  <a:pt x="573" y="179"/>
                </a:lnTo>
                <a:lnTo>
                  <a:pt x="589" y="175"/>
                </a:lnTo>
                <a:lnTo>
                  <a:pt x="589" y="175"/>
                </a:lnTo>
                <a:lnTo>
                  <a:pt x="598" y="173"/>
                </a:lnTo>
                <a:lnTo>
                  <a:pt x="598" y="173"/>
                </a:lnTo>
                <a:lnTo>
                  <a:pt x="597" y="174"/>
                </a:lnTo>
                <a:lnTo>
                  <a:pt x="597" y="174"/>
                </a:lnTo>
                <a:lnTo>
                  <a:pt x="588" y="178"/>
                </a:lnTo>
                <a:lnTo>
                  <a:pt x="588" y="178"/>
                </a:lnTo>
                <a:lnTo>
                  <a:pt x="573" y="182"/>
                </a:lnTo>
                <a:lnTo>
                  <a:pt x="558" y="186"/>
                </a:lnTo>
                <a:lnTo>
                  <a:pt x="526" y="192"/>
                </a:lnTo>
                <a:lnTo>
                  <a:pt x="495" y="198"/>
                </a:lnTo>
                <a:lnTo>
                  <a:pt x="463" y="204"/>
                </a:lnTo>
                <a:lnTo>
                  <a:pt x="463" y="204"/>
                </a:lnTo>
                <a:lnTo>
                  <a:pt x="394" y="217"/>
                </a:lnTo>
                <a:lnTo>
                  <a:pt x="359" y="224"/>
                </a:lnTo>
                <a:lnTo>
                  <a:pt x="326" y="233"/>
                </a:lnTo>
                <a:lnTo>
                  <a:pt x="326" y="233"/>
                </a:lnTo>
                <a:lnTo>
                  <a:pt x="259" y="250"/>
                </a:lnTo>
                <a:lnTo>
                  <a:pt x="192" y="269"/>
                </a:lnTo>
                <a:lnTo>
                  <a:pt x="126" y="290"/>
                </a:lnTo>
                <a:lnTo>
                  <a:pt x="94" y="301"/>
                </a:lnTo>
                <a:lnTo>
                  <a:pt x="62" y="312"/>
                </a:lnTo>
                <a:lnTo>
                  <a:pt x="62" y="312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182" y="281"/>
                </a:lnTo>
                <a:lnTo>
                  <a:pt x="249" y="262"/>
                </a:lnTo>
                <a:lnTo>
                  <a:pt x="317" y="245"/>
                </a:lnTo>
                <a:lnTo>
                  <a:pt x="317" y="245"/>
                </a:lnTo>
                <a:lnTo>
                  <a:pt x="352" y="238"/>
                </a:lnTo>
                <a:lnTo>
                  <a:pt x="387" y="230"/>
                </a:lnTo>
                <a:lnTo>
                  <a:pt x="456" y="217"/>
                </a:lnTo>
                <a:lnTo>
                  <a:pt x="456" y="217"/>
                </a:lnTo>
                <a:lnTo>
                  <a:pt x="523" y="204"/>
                </a:lnTo>
                <a:lnTo>
                  <a:pt x="523" y="204"/>
                </a:lnTo>
                <a:lnTo>
                  <a:pt x="557" y="198"/>
                </a:lnTo>
                <a:lnTo>
                  <a:pt x="573" y="195"/>
                </a:lnTo>
                <a:lnTo>
                  <a:pt x="588" y="189"/>
                </a:lnTo>
                <a:lnTo>
                  <a:pt x="588" y="189"/>
                </a:lnTo>
                <a:lnTo>
                  <a:pt x="556" y="201"/>
                </a:lnTo>
                <a:lnTo>
                  <a:pt x="522" y="210"/>
                </a:lnTo>
                <a:lnTo>
                  <a:pt x="488" y="218"/>
                </a:lnTo>
                <a:lnTo>
                  <a:pt x="454" y="226"/>
                </a:lnTo>
                <a:lnTo>
                  <a:pt x="387" y="240"/>
                </a:lnTo>
                <a:lnTo>
                  <a:pt x="353" y="248"/>
                </a:lnTo>
                <a:lnTo>
                  <a:pt x="320" y="256"/>
                </a:lnTo>
                <a:lnTo>
                  <a:pt x="320" y="256"/>
                </a:lnTo>
                <a:lnTo>
                  <a:pt x="181" y="292"/>
                </a:lnTo>
                <a:lnTo>
                  <a:pt x="181" y="292"/>
                </a:lnTo>
                <a:lnTo>
                  <a:pt x="116" y="309"/>
                </a:lnTo>
                <a:lnTo>
                  <a:pt x="83" y="319"/>
                </a:lnTo>
                <a:lnTo>
                  <a:pt x="68" y="324"/>
                </a:lnTo>
                <a:lnTo>
                  <a:pt x="51" y="330"/>
                </a:lnTo>
                <a:lnTo>
                  <a:pt x="51" y="330"/>
                </a:lnTo>
                <a:lnTo>
                  <a:pt x="30" y="339"/>
                </a:lnTo>
                <a:lnTo>
                  <a:pt x="30" y="33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160" y="300"/>
                </a:lnTo>
                <a:lnTo>
                  <a:pt x="160" y="300"/>
                </a:lnTo>
                <a:lnTo>
                  <a:pt x="229" y="282"/>
                </a:lnTo>
                <a:lnTo>
                  <a:pt x="298" y="264"/>
                </a:lnTo>
                <a:lnTo>
                  <a:pt x="298" y="264"/>
                </a:lnTo>
                <a:lnTo>
                  <a:pt x="365" y="248"/>
                </a:lnTo>
                <a:lnTo>
                  <a:pt x="433" y="233"/>
                </a:lnTo>
                <a:lnTo>
                  <a:pt x="501" y="217"/>
                </a:lnTo>
                <a:lnTo>
                  <a:pt x="534" y="209"/>
                </a:lnTo>
                <a:lnTo>
                  <a:pt x="568" y="199"/>
                </a:lnTo>
                <a:lnTo>
                  <a:pt x="568" y="199"/>
                </a:lnTo>
                <a:lnTo>
                  <a:pt x="588" y="192"/>
                </a:lnTo>
                <a:lnTo>
                  <a:pt x="588" y="192"/>
                </a:lnTo>
                <a:lnTo>
                  <a:pt x="569" y="213"/>
                </a:lnTo>
                <a:lnTo>
                  <a:pt x="569" y="213"/>
                </a:lnTo>
                <a:lnTo>
                  <a:pt x="514" y="229"/>
                </a:lnTo>
                <a:lnTo>
                  <a:pt x="458" y="245"/>
                </a:lnTo>
                <a:lnTo>
                  <a:pt x="458" y="245"/>
                </a:lnTo>
                <a:lnTo>
                  <a:pt x="442" y="248"/>
                </a:lnTo>
                <a:lnTo>
                  <a:pt x="442" y="248"/>
                </a:lnTo>
                <a:lnTo>
                  <a:pt x="414" y="255"/>
                </a:lnTo>
                <a:lnTo>
                  <a:pt x="387" y="262"/>
                </a:lnTo>
                <a:lnTo>
                  <a:pt x="332" y="276"/>
                </a:lnTo>
                <a:lnTo>
                  <a:pt x="332" y="276"/>
                </a:lnTo>
                <a:lnTo>
                  <a:pt x="296" y="284"/>
                </a:lnTo>
                <a:lnTo>
                  <a:pt x="296" y="284"/>
                </a:lnTo>
                <a:lnTo>
                  <a:pt x="262" y="291"/>
                </a:lnTo>
                <a:lnTo>
                  <a:pt x="227" y="297"/>
                </a:lnTo>
                <a:lnTo>
                  <a:pt x="157" y="309"/>
                </a:lnTo>
                <a:lnTo>
                  <a:pt x="157" y="309"/>
                </a:lnTo>
                <a:lnTo>
                  <a:pt x="124" y="316"/>
                </a:lnTo>
                <a:lnTo>
                  <a:pt x="108" y="320"/>
                </a:lnTo>
                <a:lnTo>
                  <a:pt x="93" y="325"/>
                </a:lnTo>
                <a:lnTo>
                  <a:pt x="93" y="325"/>
                </a:lnTo>
                <a:lnTo>
                  <a:pt x="63" y="335"/>
                </a:lnTo>
                <a:lnTo>
                  <a:pt x="63" y="335"/>
                </a:lnTo>
                <a:lnTo>
                  <a:pt x="47" y="340"/>
                </a:lnTo>
                <a:lnTo>
                  <a:pt x="47" y="340"/>
                </a:lnTo>
                <a:lnTo>
                  <a:pt x="37" y="341"/>
                </a:lnTo>
                <a:lnTo>
                  <a:pt x="32" y="342"/>
                </a:lnTo>
                <a:lnTo>
                  <a:pt x="28" y="343"/>
                </a:lnTo>
                <a:lnTo>
                  <a:pt x="28" y="343"/>
                </a:lnTo>
                <a:lnTo>
                  <a:pt x="57" y="330"/>
                </a:lnTo>
                <a:lnTo>
                  <a:pt x="73" y="325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" y="351"/>
                </a:moveTo>
                <a:lnTo>
                  <a:pt x="25" y="351"/>
                </a:lnTo>
                <a:lnTo>
                  <a:pt x="61" y="370"/>
                </a:lnTo>
                <a:lnTo>
                  <a:pt x="96" y="388"/>
                </a:lnTo>
                <a:lnTo>
                  <a:pt x="168" y="422"/>
                </a:lnTo>
                <a:lnTo>
                  <a:pt x="168" y="422"/>
                </a:lnTo>
                <a:lnTo>
                  <a:pt x="260" y="468"/>
                </a:lnTo>
                <a:lnTo>
                  <a:pt x="260" y="468"/>
                </a:lnTo>
                <a:lnTo>
                  <a:pt x="285" y="480"/>
                </a:lnTo>
                <a:lnTo>
                  <a:pt x="297" y="487"/>
                </a:lnTo>
                <a:lnTo>
                  <a:pt x="309" y="494"/>
                </a:lnTo>
                <a:lnTo>
                  <a:pt x="309" y="494"/>
                </a:lnTo>
                <a:lnTo>
                  <a:pt x="307" y="500"/>
                </a:lnTo>
                <a:lnTo>
                  <a:pt x="307" y="500"/>
                </a:lnTo>
                <a:lnTo>
                  <a:pt x="293" y="495"/>
                </a:lnTo>
                <a:lnTo>
                  <a:pt x="280" y="488"/>
                </a:lnTo>
                <a:lnTo>
                  <a:pt x="255" y="475"/>
                </a:lnTo>
                <a:lnTo>
                  <a:pt x="255" y="475"/>
                </a:lnTo>
                <a:lnTo>
                  <a:pt x="166" y="430"/>
                </a:lnTo>
                <a:lnTo>
                  <a:pt x="166" y="430"/>
                </a:lnTo>
                <a:lnTo>
                  <a:pt x="136" y="416"/>
                </a:lnTo>
                <a:lnTo>
                  <a:pt x="107" y="402"/>
                </a:lnTo>
                <a:lnTo>
                  <a:pt x="107" y="402"/>
                </a:lnTo>
                <a:lnTo>
                  <a:pt x="66" y="379"/>
                </a:lnTo>
                <a:lnTo>
                  <a:pt x="44" y="368"/>
                </a:lnTo>
                <a:lnTo>
                  <a:pt x="33" y="363"/>
                </a:lnTo>
                <a:lnTo>
                  <a:pt x="23" y="359"/>
                </a:lnTo>
                <a:lnTo>
                  <a:pt x="23" y="359"/>
                </a:lnTo>
                <a:lnTo>
                  <a:pt x="22" y="359"/>
                </a:lnTo>
                <a:lnTo>
                  <a:pt x="22" y="359"/>
                </a:lnTo>
                <a:lnTo>
                  <a:pt x="25" y="351"/>
                </a:lnTo>
                <a:lnTo>
                  <a:pt x="25" y="351"/>
                </a:lnTo>
                <a:close/>
                <a:moveTo>
                  <a:pt x="20" y="366"/>
                </a:moveTo>
                <a:lnTo>
                  <a:pt x="20" y="366"/>
                </a:lnTo>
                <a:lnTo>
                  <a:pt x="21" y="366"/>
                </a:lnTo>
                <a:lnTo>
                  <a:pt x="21" y="366"/>
                </a:lnTo>
                <a:lnTo>
                  <a:pt x="32" y="370"/>
                </a:lnTo>
                <a:lnTo>
                  <a:pt x="42" y="375"/>
                </a:lnTo>
                <a:lnTo>
                  <a:pt x="64" y="386"/>
                </a:lnTo>
                <a:lnTo>
                  <a:pt x="85" y="398"/>
                </a:lnTo>
                <a:lnTo>
                  <a:pt x="106" y="410"/>
                </a:lnTo>
                <a:lnTo>
                  <a:pt x="106" y="410"/>
                </a:lnTo>
                <a:lnTo>
                  <a:pt x="135" y="424"/>
                </a:lnTo>
                <a:lnTo>
                  <a:pt x="165" y="439"/>
                </a:lnTo>
                <a:lnTo>
                  <a:pt x="165" y="439"/>
                </a:lnTo>
                <a:lnTo>
                  <a:pt x="254" y="483"/>
                </a:lnTo>
                <a:lnTo>
                  <a:pt x="254" y="483"/>
                </a:lnTo>
                <a:lnTo>
                  <a:pt x="279" y="496"/>
                </a:lnTo>
                <a:lnTo>
                  <a:pt x="291" y="502"/>
                </a:lnTo>
                <a:lnTo>
                  <a:pt x="305" y="507"/>
                </a:lnTo>
                <a:lnTo>
                  <a:pt x="305" y="507"/>
                </a:lnTo>
                <a:lnTo>
                  <a:pt x="302" y="516"/>
                </a:lnTo>
                <a:lnTo>
                  <a:pt x="302" y="516"/>
                </a:lnTo>
                <a:lnTo>
                  <a:pt x="265" y="498"/>
                </a:lnTo>
                <a:lnTo>
                  <a:pt x="228" y="481"/>
                </a:lnTo>
                <a:lnTo>
                  <a:pt x="153" y="446"/>
                </a:lnTo>
                <a:lnTo>
                  <a:pt x="153" y="446"/>
                </a:lnTo>
                <a:lnTo>
                  <a:pt x="118" y="429"/>
                </a:lnTo>
                <a:lnTo>
                  <a:pt x="84" y="413"/>
                </a:lnTo>
                <a:lnTo>
                  <a:pt x="50" y="395"/>
                </a:lnTo>
                <a:lnTo>
                  <a:pt x="17" y="376"/>
                </a:lnTo>
                <a:lnTo>
                  <a:pt x="17" y="376"/>
                </a:lnTo>
                <a:lnTo>
                  <a:pt x="20" y="366"/>
                </a:lnTo>
                <a:lnTo>
                  <a:pt x="20" y="366"/>
                </a:lnTo>
                <a:close/>
                <a:moveTo>
                  <a:pt x="8" y="392"/>
                </a:moveTo>
                <a:lnTo>
                  <a:pt x="8" y="392"/>
                </a:lnTo>
                <a:lnTo>
                  <a:pt x="8" y="382"/>
                </a:lnTo>
                <a:lnTo>
                  <a:pt x="9" y="373"/>
                </a:lnTo>
                <a:lnTo>
                  <a:pt x="12" y="363"/>
                </a:lnTo>
                <a:lnTo>
                  <a:pt x="16" y="356"/>
                </a:lnTo>
                <a:lnTo>
                  <a:pt x="16" y="356"/>
                </a:lnTo>
                <a:lnTo>
                  <a:pt x="13" y="364"/>
                </a:lnTo>
                <a:lnTo>
                  <a:pt x="10" y="373"/>
                </a:lnTo>
                <a:lnTo>
                  <a:pt x="9" y="383"/>
                </a:lnTo>
                <a:lnTo>
                  <a:pt x="8" y="392"/>
                </a:lnTo>
                <a:lnTo>
                  <a:pt x="8" y="392"/>
                </a:lnTo>
                <a:close/>
                <a:moveTo>
                  <a:pt x="18" y="399"/>
                </a:moveTo>
                <a:lnTo>
                  <a:pt x="18" y="399"/>
                </a:lnTo>
                <a:lnTo>
                  <a:pt x="16" y="398"/>
                </a:lnTo>
                <a:lnTo>
                  <a:pt x="16" y="398"/>
                </a:lnTo>
                <a:lnTo>
                  <a:pt x="16" y="391"/>
                </a:lnTo>
                <a:lnTo>
                  <a:pt x="16" y="384"/>
                </a:lnTo>
                <a:lnTo>
                  <a:pt x="16" y="384"/>
                </a:lnTo>
                <a:lnTo>
                  <a:pt x="48" y="403"/>
                </a:lnTo>
                <a:lnTo>
                  <a:pt x="82" y="420"/>
                </a:lnTo>
                <a:lnTo>
                  <a:pt x="149" y="452"/>
                </a:lnTo>
                <a:lnTo>
                  <a:pt x="149" y="452"/>
                </a:lnTo>
                <a:lnTo>
                  <a:pt x="225" y="487"/>
                </a:lnTo>
                <a:lnTo>
                  <a:pt x="263" y="505"/>
                </a:lnTo>
                <a:lnTo>
                  <a:pt x="300" y="525"/>
                </a:lnTo>
                <a:lnTo>
                  <a:pt x="300" y="525"/>
                </a:lnTo>
                <a:lnTo>
                  <a:pt x="299" y="531"/>
                </a:lnTo>
                <a:lnTo>
                  <a:pt x="299" y="536"/>
                </a:lnTo>
                <a:lnTo>
                  <a:pt x="299" y="536"/>
                </a:lnTo>
                <a:lnTo>
                  <a:pt x="289" y="531"/>
                </a:lnTo>
                <a:lnTo>
                  <a:pt x="278" y="526"/>
                </a:lnTo>
                <a:lnTo>
                  <a:pt x="257" y="515"/>
                </a:lnTo>
                <a:lnTo>
                  <a:pt x="257" y="515"/>
                </a:lnTo>
                <a:lnTo>
                  <a:pt x="162" y="470"/>
                </a:lnTo>
                <a:lnTo>
                  <a:pt x="162" y="470"/>
                </a:lnTo>
                <a:lnTo>
                  <a:pt x="66" y="423"/>
                </a:lnTo>
                <a:lnTo>
                  <a:pt x="66" y="423"/>
                </a:lnTo>
                <a:lnTo>
                  <a:pt x="40" y="412"/>
                </a:lnTo>
                <a:lnTo>
                  <a:pt x="28" y="406"/>
                </a:lnTo>
                <a:lnTo>
                  <a:pt x="18" y="399"/>
                </a:lnTo>
                <a:lnTo>
                  <a:pt x="18" y="399"/>
                </a:lnTo>
                <a:close/>
                <a:moveTo>
                  <a:pt x="167" y="488"/>
                </a:moveTo>
                <a:lnTo>
                  <a:pt x="167" y="488"/>
                </a:lnTo>
                <a:lnTo>
                  <a:pt x="73" y="441"/>
                </a:lnTo>
                <a:lnTo>
                  <a:pt x="73" y="441"/>
                </a:lnTo>
                <a:lnTo>
                  <a:pt x="47" y="428"/>
                </a:lnTo>
                <a:lnTo>
                  <a:pt x="35" y="421"/>
                </a:lnTo>
                <a:lnTo>
                  <a:pt x="23" y="413"/>
                </a:lnTo>
                <a:lnTo>
                  <a:pt x="23" y="413"/>
                </a:lnTo>
                <a:lnTo>
                  <a:pt x="22" y="412"/>
                </a:lnTo>
                <a:lnTo>
                  <a:pt x="22" y="412"/>
                </a:lnTo>
                <a:lnTo>
                  <a:pt x="22" y="410"/>
                </a:lnTo>
                <a:lnTo>
                  <a:pt x="22" y="410"/>
                </a:lnTo>
                <a:lnTo>
                  <a:pt x="30" y="415"/>
                </a:lnTo>
                <a:lnTo>
                  <a:pt x="40" y="419"/>
                </a:lnTo>
                <a:lnTo>
                  <a:pt x="57" y="427"/>
                </a:lnTo>
                <a:lnTo>
                  <a:pt x="57" y="427"/>
                </a:lnTo>
                <a:lnTo>
                  <a:pt x="153" y="473"/>
                </a:lnTo>
                <a:lnTo>
                  <a:pt x="153" y="473"/>
                </a:lnTo>
                <a:lnTo>
                  <a:pt x="249" y="520"/>
                </a:lnTo>
                <a:lnTo>
                  <a:pt x="249" y="520"/>
                </a:lnTo>
                <a:lnTo>
                  <a:pt x="275" y="532"/>
                </a:lnTo>
                <a:lnTo>
                  <a:pt x="287" y="538"/>
                </a:lnTo>
                <a:lnTo>
                  <a:pt x="298" y="545"/>
                </a:lnTo>
                <a:lnTo>
                  <a:pt x="298" y="545"/>
                </a:lnTo>
                <a:lnTo>
                  <a:pt x="300" y="546"/>
                </a:lnTo>
                <a:lnTo>
                  <a:pt x="300" y="546"/>
                </a:lnTo>
                <a:lnTo>
                  <a:pt x="302" y="551"/>
                </a:lnTo>
                <a:lnTo>
                  <a:pt x="305" y="556"/>
                </a:lnTo>
                <a:lnTo>
                  <a:pt x="305" y="556"/>
                </a:lnTo>
                <a:lnTo>
                  <a:pt x="270" y="540"/>
                </a:lnTo>
                <a:lnTo>
                  <a:pt x="235" y="524"/>
                </a:lnTo>
                <a:lnTo>
                  <a:pt x="167" y="488"/>
                </a:lnTo>
                <a:lnTo>
                  <a:pt x="167" y="488"/>
                </a:lnTo>
                <a:close/>
                <a:moveTo>
                  <a:pt x="307" y="537"/>
                </a:moveTo>
                <a:lnTo>
                  <a:pt x="307" y="537"/>
                </a:lnTo>
                <a:lnTo>
                  <a:pt x="307" y="531"/>
                </a:lnTo>
                <a:lnTo>
                  <a:pt x="307" y="531"/>
                </a:lnTo>
                <a:lnTo>
                  <a:pt x="309" y="530"/>
                </a:lnTo>
                <a:lnTo>
                  <a:pt x="309" y="530"/>
                </a:lnTo>
                <a:lnTo>
                  <a:pt x="383" y="449"/>
                </a:lnTo>
                <a:lnTo>
                  <a:pt x="460" y="369"/>
                </a:lnTo>
                <a:lnTo>
                  <a:pt x="536" y="289"/>
                </a:lnTo>
                <a:lnTo>
                  <a:pt x="613" y="209"/>
                </a:lnTo>
                <a:lnTo>
                  <a:pt x="613" y="209"/>
                </a:lnTo>
                <a:lnTo>
                  <a:pt x="628" y="194"/>
                </a:lnTo>
                <a:lnTo>
                  <a:pt x="642" y="179"/>
                </a:lnTo>
                <a:lnTo>
                  <a:pt x="642" y="179"/>
                </a:lnTo>
                <a:lnTo>
                  <a:pt x="643" y="181"/>
                </a:lnTo>
                <a:lnTo>
                  <a:pt x="643" y="181"/>
                </a:lnTo>
                <a:lnTo>
                  <a:pt x="635" y="187"/>
                </a:lnTo>
                <a:lnTo>
                  <a:pt x="628" y="195"/>
                </a:lnTo>
                <a:lnTo>
                  <a:pt x="614" y="210"/>
                </a:lnTo>
                <a:lnTo>
                  <a:pt x="614" y="210"/>
                </a:lnTo>
                <a:lnTo>
                  <a:pt x="562" y="267"/>
                </a:lnTo>
                <a:lnTo>
                  <a:pt x="562" y="267"/>
                </a:lnTo>
                <a:lnTo>
                  <a:pt x="524" y="308"/>
                </a:lnTo>
                <a:lnTo>
                  <a:pt x="487" y="347"/>
                </a:lnTo>
                <a:lnTo>
                  <a:pt x="487" y="347"/>
                </a:lnTo>
                <a:lnTo>
                  <a:pt x="397" y="442"/>
                </a:lnTo>
                <a:lnTo>
                  <a:pt x="352" y="488"/>
                </a:lnTo>
                <a:lnTo>
                  <a:pt x="308" y="536"/>
                </a:lnTo>
                <a:lnTo>
                  <a:pt x="308" y="536"/>
                </a:lnTo>
                <a:lnTo>
                  <a:pt x="307" y="537"/>
                </a:lnTo>
                <a:lnTo>
                  <a:pt x="307" y="537"/>
                </a:lnTo>
                <a:close/>
                <a:moveTo>
                  <a:pt x="643" y="206"/>
                </a:moveTo>
                <a:lnTo>
                  <a:pt x="643" y="206"/>
                </a:lnTo>
                <a:lnTo>
                  <a:pt x="613" y="238"/>
                </a:lnTo>
                <a:lnTo>
                  <a:pt x="613" y="238"/>
                </a:lnTo>
                <a:lnTo>
                  <a:pt x="569" y="287"/>
                </a:lnTo>
                <a:lnTo>
                  <a:pt x="523" y="335"/>
                </a:lnTo>
                <a:lnTo>
                  <a:pt x="523" y="335"/>
                </a:lnTo>
                <a:lnTo>
                  <a:pt x="337" y="531"/>
                </a:lnTo>
                <a:lnTo>
                  <a:pt x="337" y="531"/>
                </a:lnTo>
                <a:lnTo>
                  <a:pt x="315" y="556"/>
                </a:lnTo>
                <a:lnTo>
                  <a:pt x="315" y="556"/>
                </a:lnTo>
                <a:lnTo>
                  <a:pt x="311" y="551"/>
                </a:lnTo>
                <a:lnTo>
                  <a:pt x="309" y="545"/>
                </a:lnTo>
                <a:lnTo>
                  <a:pt x="309" y="545"/>
                </a:lnTo>
                <a:lnTo>
                  <a:pt x="310" y="545"/>
                </a:lnTo>
                <a:lnTo>
                  <a:pt x="310" y="545"/>
                </a:lnTo>
                <a:lnTo>
                  <a:pt x="326" y="526"/>
                </a:lnTo>
                <a:lnTo>
                  <a:pt x="343" y="507"/>
                </a:lnTo>
                <a:lnTo>
                  <a:pt x="378" y="472"/>
                </a:lnTo>
                <a:lnTo>
                  <a:pt x="378" y="472"/>
                </a:lnTo>
                <a:lnTo>
                  <a:pt x="482" y="364"/>
                </a:lnTo>
                <a:lnTo>
                  <a:pt x="482" y="364"/>
                </a:lnTo>
                <a:lnTo>
                  <a:pt x="522" y="320"/>
                </a:lnTo>
                <a:lnTo>
                  <a:pt x="563" y="276"/>
                </a:lnTo>
                <a:lnTo>
                  <a:pt x="602" y="232"/>
                </a:lnTo>
                <a:lnTo>
                  <a:pt x="623" y="211"/>
                </a:lnTo>
                <a:lnTo>
                  <a:pt x="644" y="189"/>
                </a:lnTo>
                <a:lnTo>
                  <a:pt x="644" y="189"/>
                </a:lnTo>
                <a:lnTo>
                  <a:pt x="646" y="187"/>
                </a:lnTo>
                <a:lnTo>
                  <a:pt x="646" y="187"/>
                </a:lnTo>
                <a:lnTo>
                  <a:pt x="649" y="191"/>
                </a:lnTo>
                <a:lnTo>
                  <a:pt x="653" y="195"/>
                </a:lnTo>
                <a:lnTo>
                  <a:pt x="653" y="195"/>
                </a:lnTo>
                <a:lnTo>
                  <a:pt x="643" y="206"/>
                </a:lnTo>
                <a:lnTo>
                  <a:pt x="643" y="2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87"/>
          <p:cNvSpPr>
            <a:spLocks noEditPoints="1"/>
          </p:cNvSpPr>
          <p:nvPr/>
        </p:nvSpPr>
        <p:spPr bwMode="auto">
          <a:xfrm>
            <a:off x="8841854" y="2909726"/>
            <a:ext cx="682625" cy="585788"/>
          </a:xfrm>
          <a:custGeom>
            <a:gdLst>
              <a:gd fmla="*/ 327 w 438" name="T0"/>
              <a:gd fmla="*/ 65 h 376" name="T1"/>
              <a:gd fmla="*/ 321 w 438" name="T2"/>
              <a:gd fmla="*/ 79 h 376" name="T3"/>
              <a:gd fmla="*/ 426 w 438" name="T4"/>
              <a:gd fmla="*/ 168 h 376" name="T5"/>
              <a:gd fmla="*/ 396 w 438" name="T6"/>
              <a:gd fmla="*/ 235 h 376" name="T7"/>
              <a:gd fmla="*/ 322 w 438" name="T8"/>
              <a:gd fmla="*/ 355 h 376" name="T9"/>
              <a:gd fmla="*/ 256 w 438" name="T10"/>
              <a:gd fmla="*/ 348 h 376" name="T11"/>
              <a:gd fmla="*/ 183 w 438" name="T12"/>
              <a:gd fmla="*/ 328 h 376" name="T13"/>
              <a:gd fmla="*/ 72 w 438" name="T14"/>
              <a:gd fmla="*/ 175 h 376" name="T15"/>
              <a:gd fmla="*/ 98 w 438" name="T16"/>
              <a:gd fmla="*/ 84 h 376" name="T17"/>
              <a:gd fmla="*/ 177 w 438" name="T18"/>
              <a:gd fmla="*/ 87 h 376" name="T19"/>
              <a:gd fmla="*/ 239 w 438" name="T20"/>
              <a:gd fmla="*/ 105 h 376" name="T21"/>
              <a:gd fmla="*/ 209 w 438" name="T22"/>
              <a:gd fmla="*/ 119 h 376" name="T23"/>
              <a:gd fmla="*/ 288 w 438" name="T24"/>
              <a:gd fmla="*/ 150 h 376" name="T25"/>
              <a:gd fmla="*/ 279 w 438" name="T26"/>
              <a:gd fmla="*/ 43 h 376" name="T27"/>
              <a:gd fmla="*/ 274 w 438" name="T28"/>
              <a:gd fmla="*/ 13 h 376" name="T29"/>
              <a:gd fmla="*/ 247 w 438" name="T30"/>
              <a:gd fmla="*/ 17 h 376" name="T31"/>
              <a:gd fmla="*/ 228 w 438" name="T32"/>
              <a:gd fmla="*/ 64 h 376" name="T33"/>
              <a:gd fmla="*/ 129 w 438" name="T34"/>
              <a:gd fmla="*/ 6 h 376" name="T35"/>
              <a:gd fmla="*/ 37 w 438" name="T36"/>
              <a:gd fmla="*/ 21 h 376" name="T37"/>
              <a:gd fmla="*/ 5 w 438" name="T38"/>
              <a:gd fmla="*/ 33 h 376" name="T39"/>
              <a:gd fmla="*/ 52 w 438" name="T40"/>
              <a:gd fmla="*/ 60 h 376" name="T41"/>
              <a:gd fmla="*/ 59 w 438" name="T42"/>
              <a:gd fmla="*/ 133 h 376" name="T43"/>
              <a:gd fmla="*/ 111 w 438" name="T44"/>
              <a:gd fmla="*/ 293 h 376" name="T45"/>
              <a:gd fmla="*/ 197 w 438" name="T46"/>
              <a:gd fmla="*/ 361 h 376" name="T47"/>
              <a:gd fmla="*/ 207 w 438" name="T48"/>
              <a:gd fmla="*/ 350 h 376" name="T49"/>
              <a:gd fmla="*/ 220 w 438" name="T50"/>
              <a:gd fmla="*/ 354 h 376" name="T51"/>
              <a:gd fmla="*/ 239 w 438" name="T52"/>
              <a:gd fmla="*/ 362 h 376" name="T53"/>
              <a:gd fmla="*/ 265 w 438" name="T54"/>
              <a:gd fmla="*/ 363 h 376" name="T55"/>
              <a:gd fmla="*/ 328 w 438" name="T56"/>
              <a:gd fmla="*/ 363 h 376" name="T57"/>
              <a:gd fmla="*/ 379 w 438" name="T58"/>
              <a:gd fmla="*/ 279 h 376" name="T59"/>
              <a:gd fmla="*/ 416 w 438" name="T60"/>
              <a:gd fmla="*/ 219 h 376" name="T61"/>
              <a:gd fmla="*/ 258 w 438" name="T62"/>
              <a:gd fmla="*/ 67 h 376" name="T63"/>
              <a:gd fmla="*/ 266 w 438" name="T64"/>
              <a:gd fmla="*/ 32 h 376" name="T65"/>
              <a:gd fmla="*/ 258 w 438" name="T66"/>
              <a:gd fmla="*/ 67 h 376" name="T67"/>
              <a:gd fmla="*/ 241 w 438" name="T68"/>
              <a:gd fmla="*/ 100 h 376" name="T69"/>
              <a:gd fmla="*/ 194 w 438" name="T70"/>
              <a:gd fmla="*/ 82 h 376" name="T71"/>
              <a:gd fmla="*/ 84 w 438" name="T72"/>
              <a:gd fmla="*/ 18 h 376" name="T73"/>
              <a:gd fmla="*/ 142 w 438" name="T74"/>
              <a:gd fmla="*/ 42 h 376" name="T75"/>
              <a:gd fmla="*/ 114 w 438" name="T76"/>
              <a:gd fmla="*/ 24 h 376" name="T77"/>
              <a:gd fmla="*/ 83 w 438" name="T78"/>
              <a:gd fmla="*/ 18 h 376" name="T79"/>
              <a:gd fmla="*/ 45 w 438" name="T80"/>
              <a:gd fmla="*/ 39 h 376" name="T81"/>
              <a:gd fmla="*/ 79 w 438" name="T82"/>
              <a:gd fmla="*/ 19 h 376" name="T83"/>
              <a:gd fmla="*/ 65 w 438" name="T84"/>
              <a:gd fmla="*/ 34 h 376" name="T85"/>
              <a:gd fmla="*/ 91 w 438" name="T86"/>
              <a:gd fmla="*/ 40 h 376" name="T87"/>
              <a:gd fmla="*/ 106 w 438" name="T88"/>
              <a:gd fmla="*/ 46 h 376" name="T89"/>
              <a:gd fmla="*/ 105 w 438" name="T90"/>
              <a:gd fmla="*/ 57 h 376" name="T91"/>
              <a:gd fmla="*/ 113 w 438" name="T92"/>
              <a:gd fmla="*/ 52 h 376" name="T93"/>
              <a:gd fmla="*/ 149 w 438" name="T94"/>
              <a:gd fmla="*/ 53 h 376" name="T95"/>
              <a:gd fmla="*/ 158 w 438" name="T96"/>
              <a:gd fmla="*/ 55 h 376" name="T97"/>
              <a:gd fmla="*/ 133 w 438" name="T98"/>
              <a:gd fmla="*/ 73 h 376" name="T99"/>
              <a:gd fmla="*/ 219 w 438" name="T100"/>
              <a:gd fmla="*/ 326 h 376" name="T101"/>
              <a:gd fmla="*/ 221 w 438" name="T102"/>
              <a:gd fmla="*/ 326 h 376" name="T103"/>
              <a:gd fmla="*/ 239 w 438" name="T104"/>
              <a:gd fmla="*/ 341 h 376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376" w="438">
                <a:moveTo>
                  <a:pt x="424" y="104"/>
                </a:moveTo>
                <a:cubicBezTo>
                  <a:pt x="419" y="94"/>
                  <a:pt x="408" y="86"/>
                  <a:pt x="399" y="79"/>
                </a:cubicBezTo>
                <a:cubicBezTo>
                  <a:pt x="389" y="71"/>
                  <a:pt x="376" y="65"/>
                  <a:pt x="363" y="61"/>
                </a:cubicBezTo>
                <a:cubicBezTo>
                  <a:pt x="351" y="58"/>
                  <a:pt x="339" y="61"/>
                  <a:pt x="327" y="65"/>
                </a:cubicBezTo>
                <a:cubicBezTo>
                  <a:pt x="319" y="67"/>
                  <a:pt x="311" y="67"/>
                  <a:pt x="302" y="69"/>
                </a:cubicBezTo>
                <a:cubicBezTo>
                  <a:pt x="294" y="70"/>
                  <a:pt x="287" y="74"/>
                  <a:pt x="279" y="77"/>
                </a:cubicBezTo>
                <a:cubicBezTo>
                  <a:pt x="274" y="79"/>
                  <a:pt x="276" y="87"/>
                  <a:pt x="281" y="86"/>
                </a:cubicBezTo>
                <a:cubicBezTo>
                  <a:pt x="294" y="83"/>
                  <a:pt x="307" y="79"/>
                  <a:pt x="321" y="79"/>
                </a:cubicBezTo>
                <a:cubicBezTo>
                  <a:pt x="333" y="79"/>
                  <a:pt x="343" y="70"/>
                  <a:pt x="356" y="72"/>
                </a:cubicBezTo>
                <a:cubicBezTo>
                  <a:pt x="377" y="76"/>
                  <a:pt x="409" y="91"/>
                  <a:pt x="416" y="114"/>
                </a:cubicBezTo>
                <a:cubicBezTo>
                  <a:pt x="420" y="125"/>
                  <a:pt x="417" y="139"/>
                  <a:pt x="421" y="150"/>
                </a:cubicBezTo>
                <a:cubicBezTo>
                  <a:pt x="423" y="155"/>
                  <a:pt x="427" y="162"/>
                  <a:pt x="426" y="168"/>
                </a:cubicBezTo>
                <a:cubicBezTo>
                  <a:pt x="424" y="176"/>
                  <a:pt x="423" y="183"/>
                  <a:pt x="420" y="191"/>
                </a:cubicBezTo>
                <a:cubicBezTo>
                  <a:pt x="418" y="196"/>
                  <a:pt x="417" y="201"/>
                  <a:pt x="414" y="206"/>
                </a:cubicBezTo>
                <a:cubicBezTo>
                  <a:pt x="412" y="211"/>
                  <a:pt x="407" y="214"/>
                  <a:pt x="404" y="218"/>
                </a:cubicBezTo>
                <a:cubicBezTo>
                  <a:pt x="401" y="224"/>
                  <a:pt x="399" y="229"/>
                  <a:pt x="396" y="235"/>
                </a:cubicBezTo>
                <a:cubicBezTo>
                  <a:pt x="392" y="242"/>
                  <a:pt x="388" y="248"/>
                  <a:pt x="384" y="255"/>
                </a:cubicBezTo>
                <a:cubicBezTo>
                  <a:pt x="377" y="268"/>
                  <a:pt x="367" y="277"/>
                  <a:pt x="362" y="290"/>
                </a:cubicBezTo>
                <a:cubicBezTo>
                  <a:pt x="358" y="302"/>
                  <a:pt x="354" y="313"/>
                  <a:pt x="349" y="324"/>
                </a:cubicBezTo>
                <a:cubicBezTo>
                  <a:pt x="344" y="336"/>
                  <a:pt x="334" y="349"/>
                  <a:pt x="322" y="355"/>
                </a:cubicBezTo>
                <a:cubicBezTo>
                  <a:pt x="317" y="357"/>
                  <a:pt x="311" y="358"/>
                  <a:pt x="306" y="361"/>
                </a:cubicBezTo>
                <a:cubicBezTo>
                  <a:pt x="300" y="366"/>
                  <a:pt x="296" y="365"/>
                  <a:pt x="289" y="361"/>
                </a:cubicBezTo>
                <a:cubicBezTo>
                  <a:pt x="285" y="359"/>
                  <a:pt x="282" y="357"/>
                  <a:pt x="278" y="356"/>
                </a:cubicBezTo>
                <a:cubicBezTo>
                  <a:pt x="271" y="354"/>
                  <a:pt x="260" y="354"/>
                  <a:pt x="256" y="348"/>
                </a:cubicBezTo>
                <a:cubicBezTo>
                  <a:pt x="248" y="337"/>
                  <a:pt x="242" y="328"/>
                  <a:pt x="231" y="321"/>
                </a:cubicBezTo>
                <a:cubicBezTo>
                  <a:pt x="221" y="315"/>
                  <a:pt x="211" y="317"/>
                  <a:pt x="201" y="318"/>
                </a:cubicBezTo>
                <a:cubicBezTo>
                  <a:pt x="196" y="318"/>
                  <a:pt x="193" y="319"/>
                  <a:pt x="189" y="321"/>
                </a:cubicBezTo>
                <a:cubicBezTo>
                  <a:pt x="185" y="323"/>
                  <a:pt x="184" y="325"/>
                  <a:pt x="183" y="328"/>
                </a:cubicBezTo>
                <a:cubicBezTo>
                  <a:pt x="156" y="331"/>
                  <a:pt x="135" y="312"/>
                  <a:pt x="123" y="289"/>
                </a:cubicBezTo>
                <a:cubicBezTo>
                  <a:pt x="117" y="278"/>
                  <a:pt x="110" y="267"/>
                  <a:pt x="103" y="256"/>
                </a:cubicBezTo>
                <a:cubicBezTo>
                  <a:pt x="95" y="244"/>
                  <a:pt x="93" y="227"/>
                  <a:pt x="85" y="215"/>
                </a:cubicBezTo>
                <a:cubicBezTo>
                  <a:pt x="78" y="204"/>
                  <a:pt x="73" y="187"/>
                  <a:pt x="72" y="175"/>
                </a:cubicBezTo>
                <a:cubicBezTo>
                  <a:pt x="71" y="169"/>
                  <a:pt x="70" y="162"/>
                  <a:pt x="71" y="156"/>
                </a:cubicBezTo>
                <a:cubicBezTo>
                  <a:pt x="71" y="149"/>
                  <a:pt x="69" y="143"/>
                  <a:pt x="70" y="136"/>
                </a:cubicBezTo>
                <a:cubicBezTo>
                  <a:pt x="71" y="123"/>
                  <a:pt x="72" y="111"/>
                  <a:pt x="80" y="101"/>
                </a:cubicBezTo>
                <a:cubicBezTo>
                  <a:pt x="85" y="94"/>
                  <a:pt x="94" y="91"/>
                  <a:pt x="98" y="84"/>
                </a:cubicBezTo>
                <a:cubicBezTo>
                  <a:pt x="99" y="84"/>
                  <a:pt x="99" y="84"/>
                  <a:pt x="100" y="84"/>
                </a:cubicBezTo>
                <a:cubicBezTo>
                  <a:pt x="110" y="86"/>
                  <a:pt x="120" y="87"/>
                  <a:pt x="131" y="87"/>
                </a:cubicBezTo>
                <a:cubicBezTo>
                  <a:pt x="141" y="87"/>
                  <a:pt x="151" y="83"/>
                  <a:pt x="161" y="80"/>
                </a:cubicBezTo>
                <a:cubicBezTo>
                  <a:pt x="167" y="81"/>
                  <a:pt x="172" y="83"/>
                  <a:pt x="177" y="87"/>
                </a:cubicBezTo>
                <a:cubicBezTo>
                  <a:pt x="181" y="91"/>
                  <a:pt x="187" y="92"/>
                  <a:pt x="192" y="94"/>
                </a:cubicBezTo>
                <a:cubicBezTo>
                  <a:pt x="197" y="96"/>
                  <a:pt x="201" y="100"/>
                  <a:pt x="205" y="102"/>
                </a:cubicBezTo>
                <a:cubicBezTo>
                  <a:pt x="214" y="107"/>
                  <a:pt x="224" y="105"/>
                  <a:pt x="233" y="106"/>
                </a:cubicBezTo>
                <a:cubicBezTo>
                  <a:pt x="235" y="106"/>
                  <a:pt x="237" y="106"/>
                  <a:pt x="239" y="105"/>
                </a:cubicBezTo>
                <a:cubicBezTo>
                  <a:pt x="239" y="104"/>
                  <a:pt x="241" y="101"/>
                  <a:pt x="242" y="101"/>
                </a:cubicBezTo>
                <a:cubicBezTo>
                  <a:pt x="242" y="101"/>
                  <a:pt x="242" y="101"/>
                  <a:pt x="242" y="101"/>
                </a:cubicBezTo>
                <a:cubicBezTo>
                  <a:pt x="241" y="108"/>
                  <a:pt x="240" y="115"/>
                  <a:pt x="240" y="122"/>
                </a:cubicBezTo>
                <a:cubicBezTo>
                  <a:pt x="230" y="120"/>
                  <a:pt x="219" y="118"/>
                  <a:pt x="209" y="119"/>
                </a:cubicBezTo>
                <a:cubicBezTo>
                  <a:pt x="206" y="119"/>
                  <a:pt x="205" y="123"/>
                  <a:pt x="208" y="124"/>
                </a:cubicBezTo>
                <a:cubicBezTo>
                  <a:pt x="222" y="130"/>
                  <a:pt x="237" y="132"/>
                  <a:pt x="252" y="136"/>
                </a:cubicBezTo>
                <a:cubicBezTo>
                  <a:pt x="253" y="138"/>
                  <a:pt x="256" y="138"/>
                  <a:pt x="257" y="137"/>
                </a:cubicBezTo>
                <a:cubicBezTo>
                  <a:pt x="268" y="140"/>
                  <a:pt x="279" y="143"/>
                  <a:pt x="288" y="150"/>
                </a:cubicBezTo>
                <a:cubicBezTo>
                  <a:pt x="292" y="152"/>
                  <a:pt x="295" y="148"/>
                  <a:pt x="292" y="145"/>
                </a:cubicBezTo>
                <a:cubicBezTo>
                  <a:pt x="285" y="137"/>
                  <a:pt x="274" y="132"/>
                  <a:pt x="264" y="128"/>
                </a:cubicBezTo>
                <a:cubicBezTo>
                  <a:pt x="273" y="112"/>
                  <a:pt x="275" y="93"/>
                  <a:pt x="277" y="75"/>
                </a:cubicBezTo>
                <a:cubicBezTo>
                  <a:pt x="278" y="64"/>
                  <a:pt x="279" y="54"/>
                  <a:pt x="279" y="43"/>
                </a:cubicBezTo>
                <a:cubicBezTo>
                  <a:pt x="279" y="37"/>
                  <a:pt x="277" y="31"/>
                  <a:pt x="276" y="25"/>
                </a:cubicBezTo>
                <a:cubicBezTo>
                  <a:pt x="275" y="22"/>
                  <a:pt x="273" y="21"/>
                  <a:pt x="272" y="18"/>
                </a:cubicBezTo>
                <a:cubicBezTo>
                  <a:pt x="272" y="18"/>
                  <a:pt x="272" y="17"/>
                  <a:pt x="272" y="17"/>
                </a:cubicBezTo>
                <a:cubicBezTo>
                  <a:pt x="273" y="16"/>
                  <a:pt x="274" y="15"/>
                  <a:pt x="274" y="13"/>
                </a:cubicBezTo>
                <a:cubicBezTo>
                  <a:pt x="275" y="12"/>
                  <a:pt x="274" y="10"/>
                  <a:pt x="272" y="10"/>
                </a:cubicBezTo>
                <a:cubicBezTo>
                  <a:pt x="266" y="9"/>
                  <a:pt x="261" y="14"/>
                  <a:pt x="256" y="14"/>
                </a:cubicBezTo>
                <a:cubicBezTo>
                  <a:pt x="255" y="14"/>
                  <a:pt x="255" y="13"/>
                  <a:pt x="255" y="13"/>
                </a:cubicBezTo>
                <a:cubicBezTo>
                  <a:pt x="252" y="8"/>
                  <a:pt x="245" y="12"/>
                  <a:pt x="247" y="17"/>
                </a:cubicBezTo>
                <a:cubicBezTo>
                  <a:pt x="254" y="32"/>
                  <a:pt x="250" y="50"/>
                  <a:pt x="247" y="66"/>
                </a:cubicBezTo>
                <a:cubicBezTo>
                  <a:pt x="247" y="67"/>
                  <a:pt x="246" y="67"/>
                  <a:pt x="246" y="67"/>
                </a:cubicBezTo>
                <a:cubicBezTo>
                  <a:pt x="242" y="73"/>
                  <a:pt x="236" y="73"/>
                  <a:pt x="230" y="72"/>
                </a:cubicBezTo>
                <a:cubicBezTo>
                  <a:pt x="231" y="69"/>
                  <a:pt x="230" y="66"/>
                  <a:pt x="228" y="64"/>
                </a:cubicBezTo>
                <a:cubicBezTo>
                  <a:pt x="222" y="61"/>
                  <a:pt x="215" y="60"/>
                  <a:pt x="208" y="61"/>
                </a:cubicBezTo>
                <a:cubicBezTo>
                  <a:pt x="205" y="58"/>
                  <a:pt x="201" y="55"/>
                  <a:pt x="198" y="52"/>
                </a:cubicBezTo>
                <a:cubicBezTo>
                  <a:pt x="194" y="50"/>
                  <a:pt x="188" y="48"/>
                  <a:pt x="184" y="46"/>
                </a:cubicBezTo>
                <a:cubicBezTo>
                  <a:pt x="163" y="36"/>
                  <a:pt x="151" y="14"/>
                  <a:pt x="129" y="6"/>
                </a:cubicBezTo>
                <a:cubicBezTo>
                  <a:pt x="110" y="0"/>
                  <a:pt x="87" y="4"/>
                  <a:pt x="68" y="9"/>
                </a:cubicBezTo>
                <a:cubicBezTo>
                  <a:pt x="62" y="10"/>
                  <a:pt x="54" y="13"/>
                  <a:pt x="47" y="16"/>
                </a:cubicBezTo>
                <a:cubicBezTo>
                  <a:pt x="45" y="14"/>
                  <a:pt x="41" y="14"/>
                  <a:pt x="39" y="17"/>
                </a:cubicBezTo>
                <a:cubicBezTo>
                  <a:pt x="39" y="19"/>
                  <a:pt x="38" y="20"/>
                  <a:pt x="37" y="21"/>
                </a:cubicBezTo>
                <a:cubicBezTo>
                  <a:pt x="33" y="23"/>
                  <a:pt x="30" y="26"/>
                  <a:pt x="27" y="29"/>
                </a:cubicBezTo>
                <a:cubicBezTo>
                  <a:pt x="26" y="30"/>
                  <a:pt x="24" y="31"/>
                  <a:pt x="23" y="31"/>
                </a:cubicBezTo>
                <a:cubicBezTo>
                  <a:pt x="18" y="31"/>
                  <a:pt x="13" y="31"/>
                  <a:pt x="8" y="32"/>
                </a:cubicBezTo>
                <a:cubicBezTo>
                  <a:pt x="7" y="32"/>
                  <a:pt x="6" y="32"/>
                  <a:pt x="5" y="33"/>
                </a:cubicBezTo>
                <a:cubicBezTo>
                  <a:pt x="2" y="34"/>
                  <a:pt x="0" y="37"/>
                  <a:pt x="1" y="40"/>
                </a:cubicBezTo>
                <a:cubicBezTo>
                  <a:pt x="3" y="44"/>
                  <a:pt x="7" y="44"/>
                  <a:pt x="10" y="44"/>
                </a:cubicBezTo>
                <a:cubicBezTo>
                  <a:pt x="15" y="45"/>
                  <a:pt x="20" y="45"/>
                  <a:pt x="25" y="44"/>
                </a:cubicBezTo>
                <a:cubicBezTo>
                  <a:pt x="35" y="47"/>
                  <a:pt x="47" y="52"/>
                  <a:pt x="52" y="60"/>
                </a:cubicBezTo>
                <a:cubicBezTo>
                  <a:pt x="61" y="73"/>
                  <a:pt x="72" y="78"/>
                  <a:pt x="86" y="81"/>
                </a:cubicBezTo>
                <a:cubicBezTo>
                  <a:pt x="84" y="83"/>
                  <a:pt x="83" y="85"/>
                  <a:pt x="81" y="86"/>
                </a:cubicBezTo>
                <a:cubicBezTo>
                  <a:pt x="76" y="90"/>
                  <a:pt x="72" y="93"/>
                  <a:pt x="68" y="98"/>
                </a:cubicBezTo>
                <a:cubicBezTo>
                  <a:pt x="62" y="108"/>
                  <a:pt x="59" y="121"/>
                  <a:pt x="59" y="133"/>
                </a:cubicBezTo>
                <a:cubicBezTo>
                  <a:pt x="58" y="146"/>
                  <a:pt x="58" y="160"/>
                  <a:pt x="59" y="173"/>
                </a:cubicBezTo>
                <a:cubicBezTo>
                  <a:pt x="59" y="187"/>
                  <a:pt x="65" y="202"/>
                  <a:pt x="71" y="215"/>
                </a:cubicBezTo>
                <a:cubicBezTo>
                  <a:pt x="76" y="228"/>
                  <a:pt x="81" y="241"/>
                  <a:pt x="88" y="253"/>
                </a:cubicBezTo>
                <a:cubicBezTo>
                  <a:pt x="95" y="267"/>
                  <a:pt x="104" y="280"/>
                  <a:pt x="111" y="293"/>
                </a:cubicBezTo>
                <a:cubicBezTo>
                  <a:pt x="125" y="316"/>
                  <a:pt x="141" y="335"/>
                  <a:pt x="169" y="339"/>
                </a:cubicBezTo>
                <a:cubicBezTo>
                  <a:pt x="173" y="339"/>
                  <a:pt x="179" y="340"/>
                  <a:pt x="183" y="338"/>
                </a:cubicBezTo>
                <a:cubicBezTo>
                  <a:pt x="182" y="346"/>
                  <a:pt x="182" y="354"/>
                  <a:pt x="183" y="360"/>
                </a:cubicBezTo>
                <a:cubicBezTo>
                  <a:pt x="185" y="368"/>
                  <a:pt x="196" y="370"/>
                  <a:pt x="197" y="361"/>
                </a:cubicBezTo>
                <a:cubicBezTo>
                  <a:pt x="198" y="358"/>
                  <a:pt x="198" y="355"/>
                  <a:pt x="198" y="351"/>
                </a:cubicBezTo>
                <a:cubicBezTo>
                  <a:pt x="200" y="351"/>
                  <a:pt x="201" y="350"/>
                  <a:pt x="202" y="349"/>
                </a:cubicBezTo>
                <a:cubicBezTo>
                  <a:pt x="203" y="350"/>
                  <a:pt x="204" y="350"/>
                  <a:pt x="205" y="350"/>
                </a:cubicBezTo>
                <a:cubicBezTo>
                  <a:pt x="205" y="350"/>
                  <a:pt x="206" y="350"/>
                  <a:pt x="207" y="350"/>
                </a:cubicBezTo>
                <a:cubicBezTo>
                  <a:pt x="207" y="351"/>
                  <a:pt x="206" y="352"/>
                  <a:pt x="206" y="354"/>
                </a:cubicBezTo>
                <a:cubicBezTo>
                  <a:pt x="205" y="360"/>
                  <a:pt x="215" y="362"/>
                  <a:pt x="216" y="356"/>
                </a:cubicBezTo>
                <a:cubicBezTo>
                  <a:pt x="217" y="355"/>
                  <a:pt x="217" y="354"/>
                  <a:pt x="217" y="352"/>
                </a:cubicBezTo>
                <a:cubicBezTo>
                  <a:pt x="218" y="353"/>
                  <a:pt x="219" y="354"/>
                  <a:pt x="220" y="354"/>
                </a:cubicBezTo>
                <a:cubicBezTo>
                  <a:pt x="220" y="354"/>
                  <a:pt x="220" y="354"/>
                  <a:pt x="219" y="355"/>
                </a:cubicBezTo>
                <a:cubicBezTo>
                  <a:pt x="217" y="358"/>
                  <a:pt x="221" y="362"/>
                  <a:pt x="224" y="362"/>
                </a:cubicBezTo>
                <a:cubicBezTo>
                  <a:pt x="224" y="366"/>
                  <a:pt x="228" y="371"/>
                  <a:pt x="233" y="367"/>
                </a:cubicBezTo>
                <a:cubicBezTo>
                  <a:pt x="234" y="366"/>
                  <a:pt x="237" y="364"/>
                  <a:pt x="239" y="362"/>
                </a:cubicBezTo>
                <a:cubicBezTo>
                  <a:pt x="238" y="364"/>
                  <a:pt x="238" y="366"/>
                  <a:pt x="237" y="368"/>
                </a:cubicBezTo>
                <a:cubicBezTo>
                  <a:pt x="236" y="373"/>
                  <a:pt x="242" y="375"/>
                  <a:pt x="245" y="372"/>
                </a:cubicBezTo>
                <a:cubicBezTo>
                  <a:pt x="249" y="368"/>
                  <a:pt x="251" y="364"/>
                  <a:pt x="252" y="359"/>
                </a:cubicBezTo>
                <a:cubicBezTo>
                  <a:pt x="256" y="361"/>
                  <a:pt x="261" y="362"/>
                  <a:pt x="265" y="363"/>
                </a:cubicBezTo>
                <a:cubicBezTo>
                  <a:pt x="273" y="364"/>
                  <a:pt x="278" y="367"/>
                  <a:pt x="285" y="371"/>
                </a:cubicBezTo>
                <a:cubicBezTo>
                  <a:pt x="289" y="373"/>
                  <a:pt x="295" y="376"/>
                  <a:pt x="300" y="376"/>
                </a:cubicBezTo>
                <a:cubicBezTo>
                  <a:pt x="304" y="376"/>
                  <a:pt x="307" y="374"/>
                  <a:pt x="310" y="371"/>
                </a:cubicBezTo>
                <a:cubicBezTo>
                  <a:pt x="315" y="367"/>
                  <a:pt x="323" y="366"/>
                  <a:pt x="328" y="363"/>
                </a:cubicBezTo>
                <a:cubicBezTo>
                  <a:pt x="339" y="357"/>
                  <a:pt x="347" y="347"/>
                  <a:pt x="353" y="337"/>
                </a:cubicBezTo>
                <a:cubicBezTo>
                  <a:pt x="356" y="331"/>
                  <a:pt x="358" y="326"/>
                  <a:pt x="360" y="321"/>
                </a:cubicBezTo>
                <a:cubicBezTo>
                  <a:pt x="362" y="314"/>
                  <a:pt x="366" y="309"/>
                  <a:pt x="368" y="303"/>
                </a:cubicBezTo>
                <a:cubicBezTo>
                  <a:pt x="370" y="295"/>
                  <a:pt x="373" y="286"/>
                  <a:pt x="379" y="279"/>
                </a:cubicBezTo>
                <a:cubicBezTo>
                  <a:pt x="381" y="276"/>
                  <a:pt x="384" y="274"/>
                  <a:pt x="387" y="271"/>
                </a:cubicBezTo>
                <a:cubicBezTo>
                  <a:pt x="389" y="268"/>
                  <a:pt x="391" y="263"/>
                  <a:pt x="392" y="259"/>
                </a:cubicBezTo>
                <a:cubicBezTo>
                  <a:pt x="396" y="252"/>
                  <a:pt x="401" y="246"/>
                  <a:pt x="405" y="239"/>
                </a:cubicBezTo>
                <a:cubicBezTo>
                  <a:pt x="409" y="232"/>
                  <a:pt x="410" y="224"/>
                  <a:pt x="416" y="219"/>
                </a:cubicBezTo>
                <a:cubicBezTo>
                  <a:pt x="426" y="211"/>
                  <a:pt x="427" y="198"/>
                  <a:pt x="432" y="186"/>
                </a:cubicBezTo>
                <a:cubicBezTo>
                  <a:pt x="438" y="174"/>
                  <a:pt x="436" y="162"/>
                  <a:pt x="432" y="150"/>
                </a:cubicBezTo>
                <a:cubicBezTo>
                  <a:pt x="426" y="135"/>
                  <a:pt x="430" y="119"/>
                  <a:pt x="424" y="104"/>
                </a:cubicBezTo>
                <a:close/>
                <a:moveTo>
                  <a:pt x="258" y="67"/>
                </a:moveTo>
                <a:cubicBezTo>
                  <a:pt x="261" y="52"/>
                  <a:pt x="264" y="36"/>
                  <a:pt x="259" y="21"/>
                </a:cubicBezTo>
                <a:cubicBezTo>
                  <a:pt x="261" y="21"/>
                  <a:pt x="262" y="21"/>
                  <a:pt x="264" y="20"/>
                </a:cubicBezTo>
                <a:cubicBezTo>
                  <a:pt x="264" y="20"/>
                  <a:pt x="264" y="20"/>
                  <a:pt x="264" y="20"/>
                </a:cubicBezTo>
                <a:cubicBezTo>
                  <a:pt x="265" y="24"/>
                  <a:pt x="266" y="28"/>
                  <a:pt x="266" y="32"/>
                </a:cubicBezTo>
                <a:cubicBezTo>
                  <a:pt x="267" y="44"/>
                  <a:pt x="266" y="57"/>
                  <a:pt x="264" y="69"/>
                </a:cubicBezTo>
                <a:cubicBezTo>
                  <a:pt x="262" y="88"/>
                  <a:pt x="257" y="106"/>
                  <a:pt x="253" y="125"/>
                </a:cubicBezTo>
                <a:cubicBezTo>
                  <a:pt x="252" y="125"/>
                  <a:pt x="250" y="124"/>
                  <a:pt x="248" y="124"/>
                </a:cubicBezTo>
                <a:cubicBezTo>
                  <a:pt x="254" y="106"/>
                  <a:pt x="255" y="86"/>
                  <a:pt x="258" y="67"/>
                </a:cubicBezTo>
                <a:close/>
                <a:moveTo>
                  <a:pt x="214" y="75"/>
                </a:moveTo>
                <a:cubicBezTo>
                  <a:pt x="225" y="81"/>
                  <a:pt x="237" y="83"/>
                  <a:pt x="246" y="74"/>
                </a:cubicBezTo>
                <a:cubicBezTo>
                  <a:pt x="244" y="83"/>
                  <a:pt x="243" y="92"/>
                  <a:pt x="242" y="100"/>
                </a:cubicBezTo>
                <a:cubicBezTo>
                  <a:pt x="241" y="100"/>
                  <a:pt x="241" y="100"/>
                  <a:pt x="241" y="100"/>
                </a:cubicBezTo>
                <a:cubicBezTo>
                  <a:pt x="240" y="99"/>
                  <a:pt x="239" y="99"/>
                  <a:pt x="239" y="99"/>
                </a:cubicBezTo>
                <a:cubicBezTo>
                  <a:pt x="239" y="99"/>
                  <a:pt x="235" y="98"/>
                  <a:pt x="235" y="97"/>
                </a:cubicBezTo>
                <a:cubicBezTo>
                  <a:pt x="230" y="96"/>
                  <a:pt x="226" y="96"/>
                  <a:pt x="222" y="96"/>
                </a:cubicBezTo>
                <a:cubicBezTo>
                  <a:pt x="210" y="96"/>
                  <a:pt x="204" y="87"/>
                  <a:pt x="194" y="82"/>
                </a:cubicBezTo>
                <a:cubicBezTo>
                  <a:pt x="190" y="81"/>
                  <a:pt x="187" y="79"/>
                  <a:pt x="184" y="77"/>
                </a:cubicBezTo>
                <a:cubicBezTo>
                  <a:pt x="188" y="76"/>
                  <a:pt x="193" y="76"/>
                  <a:pt x="197" y="76"/>
                </a:cubicBezTo>
                <a:cubicBezTo>
                  <a:pt x="203" y="75"/>
                  <a:pt x="209" y="75"/>
                  <a:pt x="214" y="75"/>
                </a:cubicBezTo>
                <a:close/>
                <a:moveTo>
                  <a:pt x="84" y="18"/>
                </a:moveTo>
                <a:cubicBezTo>
                  <a:pt x="95" y="16"/>
                  <a:pt x="107" y="15"/>
                  <a:pt x="118" y="16"/>
                </a:cubicBezTo>
                <a:cubicBezTo>
                  <a:pt x="132" y="18"/>
                  <a:pt x="142" y="28"/>
                  <a:pt x="152" y="36"/>
                </a:cubicBezTo>
                <a:cubicBezTo>
                  <a:pt x="156" y="40"/>
                  <a:pt x="159" y="43"/>
                  <a:pt x="163" y="45"/>
                </a:cubicBezTo>
                <a:cubicBezTo>
                  <a:pt x="156" y="44"/>
                  <a:pt x="149" y="43"/>
                  <a:pt x="142" y="42"/>
                </a:cubicBezTo>
                <a:cubicBezTo>
                  <a:pt x="142" y="41"/>
                  <a:pt x="142" y="40"/>
                  <a:pt x="141" y="39"/>
                </a:cubicBezTo>
                <a:cubicBezTo>
                  <a:pt x="140" y="37"/>
                  <a:pt x="138" y="35"/>
                  <a:pt x="136" y="34"/>
                </a:cubicBezTo>
                <a:cubicBezTo>
                  <a:pt x="134" y="32"/>
                  <a:pt x="131" y="29"/>
                  <a:pt x="128" y="28"/>
                </a:cubicBezTo>
                <a:cubicBezTo>
                  <a:pt x="123" y="26"/>
                  <a:pt x="120" y="20"/>
                  <a:pt x="114" y="24"/>
                </a:cubicBezTo>
                <a:cubicBezTo>
                  <a:pt x="113" y="24"/>
                  <a:pt x="113" y="26"/>
                  <a:pt x="113" y="27"/>
                </a:cubicBezTo>
                <a:cubicBezTo>
                  <a:pt x="116" y="33"/>
                  <a:pt x="121" y="36"/>
                  <a:pt x="126" y="39"/>
                </a:cubicBezTo>
                <a:cubicBezTo>
                  <a:pt x="118" y="37"/>
                  <a:pt x="109" y="34"/>
                  <a:pt x="100" y="32"/>
                </a:cubicBezTo>
                <a:cubicBezTo>
                  <a:pt x="96" y="27"/>
                  <a:pt x="90" y="19"/>
                  <a:pt x="83" y="18"/>
                </a:cubicBezTo>
                <a:cubicBezTo>
                  <a:pt x="83" y="18"/>
                  <a:pt x="83" y="18"/>
                  <a:pt x="84" y="18"/>
                </a:cubicBezTo>
                <a:close/>
                <a:moveTo>
                  <a:pt x="68" y="59"/>
                </a:moveTo>
                <a:cubicBezTo>
                  <a:pt x="65" y="56"/>
                  <a:pt x="63" y="50"/>
                  <a:pt x="60" y="48"/>
                </a:cubicBezTo>
                <a:cubicBezTo>
                  <a:pt x="55" y="45"/>
                  <a:pt x="50" y="42"/>
                  <a:pt x="45" y="39"/>
                </a:cubicBezTo>
                <a:cubicBezTo>
                  <a:pt x="43" y="38"/>
                  <a:pt x="41" y="37"/>
                  <a:pt x="39" y="36"/>
                </a:cubicBezTo>
                <a:cubicBezTo>
                  <a:pt x="41" y="35"/>
                  <a:pt x="42" y="33"/>
                  <a:pt x="44" y="32"/>
                </a:cubicBezTo>
                <a:cubicBezTo>
                  <a:pt x="46" y="30"/>
                  <a:pt x="48" y="29"/>
                  <a:pt x="51" y="28"/>
                </a:cubicBezTo>
                <a:cubicBezTo>
                  <a:pt x="60" y="24"/>
                  <a:pt x="69" y="21"/>
                  <a:pt x="79" y="19"/>
                </a:cubicBezTo>
                <a:cubicBezTo>
                  <a:pt x="79" y="19"/>
                  <a:pt x="78" y="19"/>
                  <a:pt x="78" y="19"/>
                </a:cubicBezTo>
                <a:cubicBezTo>
                  <a:pt x="77" y="20"/>
                  <a:pt x="76" y="22"/>
                  <a:pt x="77" y="23"/>
                </a:cubicBezTo>
                <a:cubicBezTo>
                  <a:pt x="80" y="26"/>
                  <a:pt x="83" y="27"/>
                  <a:pt x="86" y="30"/>
                </a:cubicBezTo>
                <a:cubicBezTo>
                  <a:pt x="79" y="30"/>
                  <a:pt x="73" y="32"/>
                  <a:pt x="65" y="34"/>
                </a:cubicBezTo>
                <a:cubicBezTo>
                  <a:pt x="64" y="32"/>
                  <a:pt x="60" y="32"/>
                  <a:pt x="59" y="36"/>
                </a:cubicBezTo>
                <a:cubicBezTo>
                  <a:pt x="59" y="36"/>
                  <a:pt x="59" y="36"/>
                  <a:pt x="59" y="37"/>
                </a:cubicBezTo>
                <a:cubicBezTo>
                  <a:pt x="57" y="40"/>
                  <a:pt x="60" y="43"/>
                  <a:pt x="63" y="43"/>
                </a:cubicBezTo>
                <a:cubicBezTo>
                  <a:pt x="73" y="42"/>
                  <a:pt x="81" y="38"/>
                  <a:pt x="91" y="40"/>
                </a:cubicBezTo>
                <a:cubicBezTo>
                  <a:pt x="97" y="41"/>
                  <a:pt x="103" y="43"/>
                  <a:pt x="109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8" y="45"/>
                  <a:pt x="107" y="46"/>
                  <a:pt x="106" y="46"/>
                </a:cubicBezTo>
                <a:cubicBezTo>
                  <a:pt x="105" y="46"/>
                  <a:pt x="103" y="47"/>
                  <a:pt x="102" y="48"/>
                </a:cubicBezTo>
                <a:cubicBezTo>
                  <a:pt x="99" y="50"/>
                  <a:pt x="97" y="54"/>
                  <a:pt x="98" y="58"/>
                </a:cubicBezTo>
                <a:cubicBezTo>
                  <a:pt x="99" y="60"/>
                  <a:pt x="101" y="61"/>
                  <a:pt x="103" y="59"/>
                </a:cubicBezTo>
                <a:cubicBezTo>
                  <a:pt x="104" y="59"/>
                  <a:pt x="105" y="58"/>
                  <a:pt x="10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7"/>
                  <a:pt x="107" y="56"/>
                  <a:pt x="107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9" y="55"/>
                  <a:pt x="112" y="54"/>
                  <a:pt x="113" y="52"/>
                </a:cubicBezTo>
                <a:cubicBezTo>
                  <a:pt x="114" y="52"/>
                  <a:pt x="114" y="51"/>
                  <a:pt x="115" y="50"/>
                </a:cubicBezTo>
                <a:cubicBezTo>
                  <a:pt x="116" y="49"/>
                  <a:pt x="116" y="47"/>
                  <a:pt x="115" y="46"/>
                </a:cubicBezTo>
                <a:cubicBezTo>
                  <a:pt x="118" y="47"/>
                  <a:pt x="120" y="47"/>
                  <a:pt x="123" y="48"/>
                </a:cubicBezTo>
                <a:cubicBezTo>
                  <a:pt x="132" y="50"/>
                  <a:pt x="140" y="51"/>
                  <a:pt x="149" y="53"/>
                </a:cubicBezTo>
                <a:cubicBezTo>
                  <a:pt x="148" y="53"/>
                  <a:pt x="148" y="54"/>
                  <a:pt x="148" y="54"/>
                </a:cubicBezTo>
                <a:cubicBezTo>
                  <a:pt x="146" y="57"/>
                  <a:pt x="143" y="59"/>
                  <a:pt x="142" y="62"/>
                </a:cubicBezTo>
                <a:cubicBezTo>
                  <a:pt x="141" y="64"/>
                  <a:pt x="143" y="65"/>
                  <a:pt x="145" y="65"/>
                </a:cubicBezTo>
                <a:cubicBezTo>
                  <a:pt x="151" y="65"/>
                  <a:pt x="155" y="59"/>
                  <a:pt x="158" y="55"/>
                </a:cubicBezTo>
                <a:cubicBezTo>
                  <a:pt x="159" y="55"/>
                  <a:pt x="160" y="55"/>
                  <a:pt x="161" y="55"/>
                </a:cubicBezTo>
                <a:cubicBezTo>
                  <a:pt x="170" y="57"/>
                  <a:pt x="179" y="60"/>
                  <a:pt x="188" y="62"/>
                </a:cubicBezTo>
                <a:cubicBezTo>
                  <a:pt x="181" y="62"/>
                  <a:pt x="174" y="63"/>
                  <a:pt x="167" y="65"/>
                </a:cubicBezTo>
                <a:cubicBezTo>
                  <a:pt x="156" y="67"/>
                  <a:pt x="145" y="72"/>
                  <a:pt x="133" y="73"/>
                </a:cubicBezTo>
                <a:cubicBezTo>
                  <a:pt x="122" y="74"/>
                  <a:pt x="110" y="72"/>
                  <a:pt x="99" y="70"/>
                </a:cubicBezTo>
                <a:cubicBezTo>
                  <a:pt x="88" y="68"/>
                  <a:pt x="77" y="67"/>
                  <a:pt x="68" y="59"/>
                </a:cubicBezTo>
                <a:close/>
                <a:moveTo>
                  <a:pt x="221" y="326"/>
                </a:moveTo>
                <a:cubicBezTo>
                  <a:pt x="220" y="326"/>
                  <a:pt x="220" y="326"/>
                  <a:pt x="219" y="326"/>
                </a:cubicBezTo>
                <a:cubicBezTo>
                  <a:pt x="219" y="325"/>
                  <a:pt x="219" y="325"/>
                  <a:pt x="218" y="325"/>
                </a:cubicBezTo>
                <a:cubicBezTo>
                  <a:pt x="218" y="325"/>
                  <a:pt x="218" y="325"/>
                  <a:pt x="218" y="325"/>
                </a:cubicBezTo>
                <a:cubicBezTo>
                  <a:pt x="220" y="325"/>
                  <a:pt x="221" y="325"/>
                  <a:pt x="222" y="326"/>
                </a:cubicBezTo>
                <a:cubicBezTo>
                  <a:pt x="222" y="326"/>
                  <a:pt x="221" y="326"/>
                  <a:pt x="221" y="326"/>
                </a:cubicBezTo>
                <a:close/>
                <a:moveTo>
                  <a:pt x="237" y="341"/>
                </a:moveTo>
                <a:cubicBezTo>
                  <a:pt x="237" y="340"/>
                  <a:pt x="237" y="340"/>
                  <a:pt x="237" y="340"/>
                </a:cubicBezTo>
                <a:cubicBezTo>
                  <a:pt x="237" y="340"/>
                  <a:pt x="237" y="339"/>
                  <a:pt x="238" y="339"/>
                </a:cubicBezTo>
                <a:cubicBezTo>
                  <a:pt x="238" y="339"/>
                  <a:pt x="239" y="340"/>
                  <a:pt x="239" y="341"/>
                </a:cubicBezTo>
                <a:cubicBezTo>
                  <a:pt x="239" y="341"/>
                  <a:pt x="239" y="341"/>
                  <a:pt x="239" y="341"/>
                </a:cubicBezTo>
                <a:cubicBezTo>
                  <a:pt x="238" y="341"/>
                  <a:pt x="238" y="341"/>
                  <a:pt x="237" y="3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88"/>
          <p:cNvSpPr/>
          <p:nvPr/>
        </p:nvSpPr>
        <p:spPr bwMode="auto">
          <a:xfrm>
            <a:off x="9649891" y="3227226"/>
            <a:ext cx="200025" cy="188913"/>
          </a:xfrm>
          <a:custGeom>
            <a:gdLst>
              <a:gd fmla="*/ 120 w 128" name="T0"/>
              <a:gd fmla="*/ 51 h 121" name="T1"/>
              <a:gd fmla="*/ 61 w 128" name="T2"/>
              <a:gd fmla="*/ 38 h 121" name="T3"/>
              <a:gd fmla="*/ 65 w 128" name="T4"/>
              <a:gd fmla="*/ 18 h 121" name="T5"/>
              <a:gd fmla="*/ 60 w 128" name="T6"/>
              <a:gd fmla="*/ 3 h 121" name="T7"/>
              <a:gd fmla="*/ 50 w 128" name="T8"/>
              <a:gd fmla="*/ 14 h 121" name="T9"/>
              <a:gd fmla="*/ 50 w 128" name="T10"/>
              <a:gd fmla="*/ 15 h 121" name="T11"/>
              <a:gd fmla="*/ 49 w 128" name="T12"/>
              <a:gd fmla="*/ 19 h 121" name="T13"/>
              <a:gd fmla="*/ 46 w 128" name="T14"/>
              <a:gd fmla="*/ 35 h 121" name="T15"/>
              <a:gd fmla="*/ 4 w 128" name="T16"/>
              <a:gd fmla="*/ 30 h 121" name="T17"/>
              <a:gd fmla="*/ 3 w 128" name="T18"/>
              <a:gd fmla="*/ 37 h 121" name="T19"/>
              <a:gd fmla="*/ 42 w 128" name="T20"/>
              <a:gd fmla="*/ 50 h 121" name="T21"/>
              <a:gd fmla="*/ 41 w 128" name="T22"/>
              <a:gd fmla="*/ 66 h 121" name="T23"/>
              <a:gd fmla="*/ 48 w 128" name="T24"/>
              <a:gd fmla="*/ 119 h 121" name="T25"/>
              <a:gd fmla="*/ 56 w 128" name="T26"/>
              <a:gd fmla="*/ 117 h 121" name="T27"/>
              <a:gd fmla="*/ 56 w 128" name="T28"/>
              <a:gd fmla="*/ 88 h 121" name="T29"/>
              <a:gd fmla="*/ 59 w 128" name="T30"/>
              <a:gd fmla="*/ 54 h 121" name="T31"/>
              <a:gd fmla="*/ 117 w 128" name="T32"/>
              <a:gd fmla="*/ 63 h 121" name="T33"/>
              <a:gd fmla="*/ 120 w 128" name="T34"/>
              <a:gd fmla="*/ 51 h 121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120" w="128">
                <a:moveTo>
                  <a:pt x="120" y="51"/>
                </a:moveTo>
                <a:cubicBezTo>
                  <a:pt x="100" y="46"/>
                  <a:pt x="81" y="43"/>
                  <a:pt x="61" y="38"/>
                </a:cubicBezTo>
                <a:cubicBezTo>
                  <a:pt x="62" y="32"/>
                  <a:pt x="64" y="24"/>
                  <a:pt x="65" y="18"/>
                </a:cubicBezTo>
                <a:cubicBezTo>
                  <a:pt x="67" y="12"/>
                  <a:pt x="66" y="6"/>
                  <a:pt x="60" y="3"/>
                </a:cubicBezTo>
                <a:cubicBezTo>
                  <a:pt x="52" y="0"/>
                  <a:pt x="47" y="8"/>
                  <a:pt x="50" y="14"/>
                </a:cubicBezTo>
                <a:cubicBezTo>
                  <a:pt x="50" y="14"/>
                  <a:pt x="50" y="15"/>
                  <a:pt x="50" y="15"/>
                </a:cubicBezTo>
                <a:cubicBezTo>
                  <a:pt x="50" y="17"/>
                  <a:pt x="49" y="18"/>
                  <a:pt x="49" y="19"/>
                </a:cubicBezTo>
                <a:cubicBezTo>
                  <a:pt x="47" y="24"/>
                  <a:pt x="47" y="30"/>
                  <a:pt x="46" y="35"/>
                </a:cubicBezTo>
                <a:cubicBezTo>
                  <a:pt x="32" y="31"/>
                  <a:pt x="17" y="27"/>
                  <a:pt x="4" y="30"/>
                </a:cubicBezTo>
                <a:cubicBezTo>
                  <a:pt x="1" y="31"/>
                  <a:pt x="0" y="35"/>
                  <a:pt x="3" y="37"/>
                </a:cubicBezTo>
                <a:cubicBezTo>
                  <a:pt x="13" y="44"/>
                  <a:pt x="28" y="48"/>
                  <a:pt x="42" y="50"/>
                </a:cubicBezTo>
                <a:cubicBezTo>
                  <a:pt x="42" y="56"/>
                  <a:pt x="41" y="61"/>
                  <a:pt x="41" y="66"/>
                </a:cubicBezTo>
                <a:cubicBezTo>
                  <a:pt x="40" y="83"/>
                  <a:pt x="37" y="104"/>
                  <a:pt x="48" y="119"/>
                </a:cubicBezTo>
                <a:cubicBezTo>
                  <a:pt x="50" y="121"/>
                  <a:pt x="55" y="121"/>
                  <a:pt x="56" y="117"/>
                </a:cubicBezTo>
                <a:cubicBezTo>
                  <a:pt x="57" y="107"/>
                  <a:pt x="55" y="98"/>
                  <a:pt x="56" y="88"/>
                </a:cubicBezTo>
                <a:cubicBezTo>
                  <a:pt x="58" y="77"/>
                  <a:pt x="57" y="65"/>
                  <a:pt x="59" y="54"/>
                </a:cubicBezTo>
                <a:cubicBezTo>
                  <a:pt x="78" y="57"/>
                  <a:pt x="98" y="60"/>
                  <a:pt x="117" y="63"/>
                </a:cubicBezTo>
                <a:cubicBezTo>
                  <a:pt x="125" y="64"/>
                  <a:pt x="128" y="52"/>
                  <a:pt x="120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89"/>
          <p:cNvSpPr>
            <a:spLocks noEditPoints="1"/>
          </p:cNvSpPr>
          <p:nvPr/>
        </p:nvSpPr>
        <p:spPr bwMode="auto">
          <a:xfrm>
            <a:off x="9878491" y="2924014"/>
            <a:ext cx="452438" cy="742950"/>
          </a:xfrm>
          <a:custGeom>
            <a:gdLst>
              <a:gd fmla="*/ 190 w 290" name="T0"/>
              <a:gd fmla="*/ 140 h 477" name="T1"/>
              <a:gd fmla="*/ 202 w 290" name="T2"/>
              <a:gd fmla="*/ 72 h 477" name="T3"/>
              <a:gd fmla="*/ 178 w 290" name="T4"/>
              <a:gd fmla="*/ 83 h 477" name="T5"/>
              <a:gd fmla="*/ 132 w 290" name="T6"/>
              <a:gd fmla="*/ 37 h 477" name="T7"/>
              <a:gd fmla="*/ 33 w 290" name="T8"/>
              <a:gd fmla="*/ 8 h 477" name="T9"/>
              <a:gd fmla="*/ 4 w 290" name="T10"/>
              <a:gd fmla="*/ 6 h 477" name="T11"/>
              <a:gd fmla="*/ 130 w 290" name="T12"/>
              <a:gd fmla="*/ 110 h 477" name="T13"/>
              <a:gd fmla="*/ 174 w 290" name="T14"/>
              <a:gd fmla="*/ 140 h 477" name="T15"/>
              <a:gd fmla="*/ 148 w 290" name="T16"/>
              <a:gd fmla="*/ 134 h 477" name="T17"/>
              <a:gd fmla="*/ 27 w 290" name="T18"/>
              <a:gd fmla="*/ 179 h 477" name="T19"/>
              <a:gd fmla="*/ 99 w 290" name="T20"/>
              <a:gd fmla="*/ 451 h 477" name="T21"/>
              <a:gd fmla="*/ 123 w 290" name="T22"/>
              <a:gd fmla="*/ 462 h 477" name="T23"/>
              <a:gd fmla="*/ 132 w 290" name="T24"/>
              <a:gd fmla="*/ 463 h 477" name="T25"/>
              <a:gd fmla="*/ 154 w 290" name="T26"/>
              <a:gd fmla="*/ 467 h 477" name="T27"/>
              <a:gd fmla="*/ 171 w 290" name="T28"/>
              <a:gd fmla="*/ 465 h 477" name="T29"/>
              <a:gd fmla="*/ 222 w 290" name="T30"/>
              <a:gd fmla="*/ 392 h 477" name="T31"/>
              <a:gd fmla="*/ 239 w 290" name="T32"/>
              <a:gd fmla="*/ 296 h 477" name="T33"/>
              <a:gd fmla="*/ 276 w 290" name="T34"/>
              <a:gd fmla="*/ 153 h 477" name="T35"/>
              <a:gd fmla="*/ 149 w 290" name="T36"/>
              <a:gd fmla="*/ 75 h 477" name="T37"/>
              <a:gd fmla="*/ 129 w 290" name="T38"/>
              <a:gd fmla="*/ 85 h 477" name="T39"/>
              <a:gd fmla="*/ 103 w 290" name="T40"/>
              <a:gd fmla="*/ 88 h 477" name="T41"/>
              <a:gd fmla="*/ 32 w 290" name="T42"/>
              <a:gd fmla="*/ 22 h 477" name="T43"/>
              <a:gd fmla="*/ 118 w 290" name="T44"/>
              <a:gd fmla="*/ 44 h 477" name="T45"/>
              <a:gd fmla="*/ 119 w 290" name="T46"/>
              <a:gd fmla="*/ 54 h 477" name="T47"/>
              <a:gd fmla="*/ 111 w 290" name="T48"/>
              <a:gd fmla="*/ 63 h 477" name="T49"/>
              <a:gd fmla="*/ 107 w 290" name="T50"/>
              <a:gd fmla="*/ 38 h 477" name="T51"/>
              <a:gd fmla="*/ 103 w 290" name="T52"/>
              <a:gd fmla="*/ 60 h 477" name="T53"/>
              <a:gd fmla="*/ 89 w 290" name="T54"/>
              <a:gd fmla="*/ 47 h 477" name="T55"/>
              <a:gd fmla="*/ 76 w 290" name="T56"/>
              <a:gd fmla="*/ 29 h 477" name="T57"/>
              <a:gd fmla="*/ 75 w 290" name="T58"/>
              <a:gd fmla="*/ 51 h 477" name="T59"/>
              <a:gd fmla="*/ 83 w 290" name="T60"/>
              <a:gd fmla="*/ 61 h 477" name="T61"/>
              <a:gd fmla="*/ 99 w 290" name="T62"/>
              <a:gd fmla="*/ 71 h 477" name="T63"/>
              <a:gd fmla="*/ 113 w 290" name="T64"/>
              <a:gd fmla="*/ 78 h 477" name="T65"/>
              <a:gd fmla="*/ 114 w 290" name="T66"/>
              <a:gd fmla="*/ 84 h 477" name="T67"/>
              <a:gd fmla="*/ 130 w 290" name="T68"/>
              <a:gd fmla="*/ 85 h 477" name="T69"/>
              <a:gd fmla="*/ 139 w 290" name="T70"/>
              <a:gd fmla="*/ 58 h 477" name="T71"/>
              <a:gd fmla="*/ 137 w 290" name="T72"/>
              <a:gd fmla="*/ 70 h 477" name="T73"/>
              <a:gd fmla="*/ 129 w 290" name="T74"/>
              <a:gd fmla="*/ 54 h 477" name="T75"/>
              <a:gd fmla="*/ 141 w 290" name="T76"/>
              <a:gd fmla="*/ 85 h 477" name="T77"/>
              <a:gd fmla="*/ 261 w 290" name="T78"/>
              <a:gd fmla="*/ 226 h 477" name="T79"/>
              <a:gd fmla="*/ 216 w 290" name="T80"/>
              <a:gd fmla="*/ 333 h 477" name="T81"/>
              <a:gd fmla="*/ 198 w 290" name="T82"/>
              <a:gd fmla="*/ 442 h 477" name="T83"/>
              <a:gd fmla="*/ 126 w 290" name="T84"/>
              <a:gd fmla="*/ 433 h 477" name="T85"/>
              <a:gd fmla="*/ 73 w 290" name="T86"/>
              <a:gd fmla="*/ 292 h 477" name="T87"/>
              <a:gd fmla="*/ 85 w 290" name="T88"/>
              <a:gd fmla="*/ 124 h 477" name="T89"/>
              <a:gd fmla="*/ 173 w 290" name="T90"/>
              <a:gd fmla="*/ 150 h 477" name="T91"/>
              <a:gd fmla="*/ 138 w 290" name="T92"/>
              <a:gd fmla="*/ 186 h 477" name="T93"/>
              <a:gd fmla="*/ 186 w 290" name="T94"/>
              <a:gd fmla="*/ 189 h 477" name="T95"/>
              <a:gd fmla="*/ 208 w 290" name="T96"/>
              <a:gd fmla="*/ 182 h 477" name="T97"/>
              <a:gd fmla="*/ 200 w 290" name="T98"/>
              <a:gd fmla="*/ 147 h 477" name="T99"/>
              <a:gd fmla="*/ 261 w 290" name="T100"/>
              <a:gd fmla="*/ 226 h 477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477" w="290">
                <a:moveTo>
                  <a:pt x="262" y="135"/>
                </a:moveTo>
                <a:cubicBezTo>
                  <a:pt x="252" y="129"/>
                  <a:pt x="244" y="132"/>
                  <a:pt x="233" y="130"/>
                </a:cubicBezTo>
                <a:cubicBezTo>
                  <a:pt x="226" y="128"/>
                  <a:pt x="218" y="129"/>
                  <a:pt x="212" y="132"/>
                </a:cubicBezTo>
                <a:cubicBezTo>
                  <a:pt x="205" y="136"/>
                  <a:pt x="197" y="137"/>
                  <a:pt x="190" y="140"/>
                </a:cubicBezTo>
                <a:cubicBezTo>
                  <a:pt x="191" y="133"/>
                  <a:pt x="193" y="126"/>
                  <a:pt x="194" y="120"/>
                </a:cubicBezTo>
                <a:cubicBezTo>
                  <a:pt x="201" y="93"/>
                  <a:pt x="218" y="72"/>
                  <a:pt x="241" y="57"/>
                </a:cubicBezTo>
                <a:cubicBezTo>
                  <a:pt x="246" y="54"/>
                  <a:pt x="242" y="46"/>
                  <a:pt x="236" y="48"/>
                </a:cubicBezTo>
                <a:cubicBezTo>
                  <a:pt x="224" y="50"/>
                  <a:pt x="211" y="63"/>
                  <a:pt x="202" y="72"/>
                </a:cubicBezTo>
                <a:cubicBezTo>
                  <a:pt x="197" y="76"/>
                  <a:pt x="193" y="82"/>
                  <a:pt x="190" y="87"/>
                </a:cubicBezTo>
                <a:cubicBezTo>
                  <a:pt x="189" y="87"/>
                  <a:pt x="188" y="87"/>
                  <a:pt x="186" y="87"/>
                </a:cubicBezTo>
                <a:cubicBezTo>
                  <a:pt x="184" y="87"/>
                  <a:pt x="183" y="87"/>
                  <a:pt x="181" y="87"/>
                </a:cubicBezTo>
                <a:cubicBezTo>
                  <a:pt x="182" y="85"/>
                  <a:pt x="180" y="83"/>
                  <a:pt x="178" y="83"/>
                </a:cubicBezTo>
                <a:cubicBezTo>
                  <a:pt x="177" y="83"/>
                  <a:pt x="176" y="83"/>
                  <a:pt x="175" y="83"/>
                </a:cubicBezTo>
                <a:cubicBezTo>
                  <a:pt x="172" y="82"/>
                  <a:pt x="170" y="79"/>
                  <a:pt x="168" y="77"/>
                </a:cubicBezTo>
                <a:cubicBezTo>
                  <a:pt x="162" y="70"/>
                  <a:pt x="157" y="63"/>
                  <a:pt x="151" y="56"/>
                </a:cubicBezTo>
                <a:cubicBezTo>
                  <a:pt x="145" y="49"/>
                  <a:pt x="139" y="43"/>
                  <a:pt x="132" y="37"/>
                </a:cubicBezTo>
                <a:cubicBezTo>
                  <a:pt x="125" y="31"/>
                  <a:pt x="120" y="24"/>
                  <a:pt x="112" y="19"/>
                </a:cubicBezTo>
                <a:cubicBezTo>
                  <a:pt x="101" y="11"/>
                  <a:pt x="85" y="4"/>
                  <a:pt x="71" y="2"/>
                </a:cubicBezTo>
                <a:cubicBezTo>
                  <a:pt x="61" y="0"/>
                  <a:pt x="46" y="2"/>
                  <a:pt x="35" y="8"/>
                </a:cubicBezTo>
                <a:cubicBezTo>
                  <a:pt x="35" y="8"/>
                  <a:pt x="34" y="8"/>
                  <a:pt x="33" y="8"/>
                </a:cubicBezTo>
                <a:cubicBezTo>
                  <a:pt x="28" y="7"/>
                  <a:pt x="23" y="7"/>
                  <a:pt x="18" y="7"/>
                </a:cubicBezTo>
                <a:cubicBezTo>
                  <a:pt x="14" y="6"/>
                  <a:pt x="10" y="4"/>
                  <a:pt x="6" y="5"/>
                </a:cubicBezTo>
                <a:cubicBezTo>
                  <a:pt x="5" y="5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0" y="6"/>
                  <a:pt x="0" y="11"/>
                  <a:pt x="3" y="13"/>
                </a:cubicBezTo>
                <a:cubicBezTo>
                  <a:pt x="19" y="20"/>
                  <a:pt x="27" y="39"/>
                  <a:pt x="35" y="55"/>
                </a:cubicBezTo>
                <a:cubicBezTo>
                  <a:pt x="44" y="72"/>
                  <a:pt x="57" y="81"/>
                  <a:pt x="74" y="90"/>
                </a:cubicBezTo>
                <a:cubicBezTo>
                  <a:pt x="92" y="100"/>
                  <a:pt x="109" y="106"/>
                  <a:pt x="130" y="110"/>
                </a:cubicBezTo>
                <a:cubicBezTo>
                  <a:pt x="140" y="112"/>
                  <a:pt x="148" y="111"/>
                  <a:pt x="159" y="110"/>
                </a:cubicBezTo>
                <a:cubicBezTo>
                  <a:pt x="167" y="109"/>
                  <a:pt x="174" y="108"/>
                  <a:pt x="182" y="107"/>
                </a:cubicBezTo>
                <a:cubicBezTo>
                  <a:pt x="181" y="110"/>
                  <a:pt x="180" y="113"/>
                  <a:pt x="179" y="117"/>
                </a:cubicBezTo>
                <a:cubicBezTo>
                  <a:pt x="178" y="120"/>
                  <a:pt x="176" y="129"/>
                  <a:pt x="174" y="140"/>
                </a:cubicBezTo>
                <a:cubicBezTo>
                  <a:pt x="174" y="140"/>
                  <a:pt x="173" y="140"/>
                  <a:pt x="173" y="140"/>
                </a:cubicBezTo>
                <a:cubicBezTo>
                  <a:pt x="171" y="139"/>
                  <a:pt x="170" y="139"/>
                  <a:pt x="170" y="139"/>
                </a:cubicBezTo>
                <a:cubicBezTo>
                  <a:pt x="165" y="136"/>
                  <a:pt x="159" y="137"/>
                  <a:pt x="154" y="135"/>
                </a:cubicBezTo>
                <a:cubicBezTo>
                  <a:pt x="152" y="134"/>
                  <a:pt x="150" y="134"/>
                  <a:pt x="148" y="134"/>
                </a:cubicBezTo>
                <a:cubicBezTo>
                  <a:pt x="145" y="132"/>
                  <a:pt x="143" y="131"/>
                  <a:pt x="140" y="129"/>
                </a:cubicBezTo>
                <a:cubicBezTo>
                  <a:pt x="128" y="123"/>
                  <a:pt x="117" y="115"/>
                  <a:pt x="103" y="110"/>
                </a:cubicBezTo>
                <a:cubicBezTo>
                  <a:pt x="81" y="103"/>
                  <a:pt x="50" y="122"/>
                  <a:pt x="38" y="141"/>
                </a:cubicBezTo>
                <a:cubicBezTo>
                  <a:pt x="31" y="153"/>
                  <a:pt x="29" y="166"/>
                  <a:pt x="27" y="179"/>
                </a:cubicBezTo>
                <a:cubicBezTo>
                  <a:pt x="26" y="194"/>
                  <a:pt x="31" y="209"/>
                  <a:pt x="36" y="222"/>
                </a:cubicBezTo>
                <a:cubicBezTo>
                  <a:pt x="40" y="236"/>
                  <a:pt x="49" y="248"/>
                  <a:pt x="54" y="262"/>
                </a:cubicBezTo>
                <a:cubicBezTo>
                  <a:pt x="60" y="277"/>
                  <a:pt x="59" y="293"/>
                  <a:pt x="60" y="308"/>
                </a:cubicBezTo>
                <a:cubicBezTo>
                  <a:pt x="64" y="355"/>
                  <a:pt x="34" y="433"/>
                  <a:pt x="99" y="451"/>
                </a:cubicBezTo>
                <a:cubicBezTo>
                  <a:pt x="102" y="452"/>
                  <a:pt x="105" y="452"/>
                  <a:pt x="108" y="452"/>
                </a:cubicBezTo>
                <a:cubicBezTo>
                  <a:pt x="108" y="453"/>
                  <a:pt x="108" y="453"/>
                  <a:pt x="108" y="454"/>
                </a:cubicBezTo>
                <a:cubicBezTo>
                  <a:pt x="107" y="458"/>
                  <a:pt x="108" y="461"/>
                  <a:pt x="110" y="464"/>
                </a:cubicBezTo>
                <a:cubicBezTo>
                  <a:pt x="114" y="469"/>
                  <a:pt x="121" y="467"/>
                  <a:pt x="123" y="462"/>
                </a:cubicBezTo>
                <a:cubicBezTo>
                  <a:pt x="123" y="462"/>
                  <a:pt x="123" y="462"/>
                  <a:pt x="123" y="462"/>
                </a:cubicBezTo>
                <a:cubicBezTo>
                  <a:pt x="124" y="461"/>
                  <a:pt x="125" y="461"/>
                  <a:pt x="125" y="461"/>
                </a:cubicBezTo>
                <a:cubicBezTo>
                  <a:pt x="127" y="462"/>
                  <a:pt x="129" y="463"/>
                  <a:pt x="131" y="463"/>
                </a:cubicBezTo>
                <a:cubicBezTo>
                  <a:pt x="131" y="463"/>
                  <a:pt x="132" y="463"/>
                  <a:pt x="132" y="463"/>
                </a:cubicBezTo>
                <a:cubicBezTo>
                  <a:pt x="132" y="463"/>
                  <a:pt x="133" y="464"/>
                  <a:pt x="134" y="465"/>
                </a:cubicBezTo>
                <a:cubicBezTo>
                  <a:pt x="137" y="467"/>
                  <a:pt x="140" y="469"/>
                  <a:pt x="144" y="468"/>
                </a:cubicBezTo>
                <a:cubicBezTo>
                  <a:pt x="147" y="467"/>
                  <a:pt x="148" y="466"/>
                  <a:pt x="150" y="465"/>
                </a:cubicBezTo>
                <a:cubicBezTo>
                  <a:pt x="151" y="466"/>
                  <a:pt x="152" y="467"/>
                  <a:pt x="154" y="467"/>
                </a:cubicBezTo>
                <a:cubicBezTo>
                  <a:pt x="156" y="467"/>
                  <a:pt x="157" y="467"/>
                  <a:pt x="158" y="466"/>
                </a:cubicBezTo>
                <a:cubicBezTo>
                  <a:pt x="158" y="470"/>
                  <a:pt x="158" y="474"/>
                  <a:pt x="163" y="476"/>
                </a:cubicBezTo>
                <a:cubicBezTo>
                  <a:pt x="165" y="477"/>
                  <a:pt x="167" y="476"/>
                  <a:pt x="168" y="475"/>
                </a:cubicBezTo>
                <a:cubicBezTo>
                  <a:pt x="169" y="471"/>
                  <a:pt x="170" y="468"/>
                  <a:pt x="171" y="465"/>
                </a:cubicBezTo>
                <a:cubicBezTo>
                  <a:pt x="192" y="467"/>
                  <a:pt x="211" y="454"/>
                  <a:pt x="215" y="433"/>
                </a:cubicBezTo>
                <a:cubicBezTo>
                  <a:pt x="215" y="433"/>
                  <a:pt x="215" y="433"/>
                  <a:pt x="215" y="433"/>
                </a:cubicBezTo>
                <a:cubicBezTo>
                  <a:pt x="216" y="430"/>
                  <a:pt x="217" y="428"/>
                  <a:pt x="217" y="425"/>
                </a:cubicBezTo>
                <a:cubicBezTo>
                  <a:pt x="220" y="416"/>
                  <a:pt x="224" y="403"/>
                  <a:pt x="222" y="392"/>
                </a:cubicBezTo>
                <a:cubicBezTo>
                  <a:pt x="220" y="383"/>
                  <a:pt x="223" y="371"/>
                  <a:pt x="224" y="362"/>
                </a:cubicBezTo>
                <a:cubicBezTo>
                  <a:pt x="225" y="351"/>
                  <a:pt x="228" y="340"/>
                  <a:pt x="230" y="329"/>
                </a:cubicBezTo>
                <a:cubicBezTo>
                  <a:pt x="231" y="324"/>
                  <a:pt x="233" y="320"/>
                  <a:pt x="235" y="316"/>
                </a:cubicBezTo>
                <a:cubicBezTo>
                  <a:pt x="236" y="310"/>
                  <a:pt x="237" y="303"/>
                  <a:pt x="239" y="296"/>
                </a:cubicBezTo>
                <a:cubicBezTo>
                  <a:pt x="242" y="284"/>
                  <a:pt x="248" y="271"/>
                  <a:pt x="254" y="260"/>
                </a:cubicBezTo>
                <a:cubicBezTo>
                  <a:pt x="260" y="251"/>
                  <a:pt x="266" y="241"/>
                  <a:pt x="273" y="233"/>
                </a:cubicBezTo>
                <a:cubicBezTo>
                  <a:pt x="279" y="225"/>
                  <a:pt x="282" y="213"/>
                  <a:pt x="284" y="204"/>
                </a:cubicBezTo>
                <a:cubicBezTo>
                  <a:pt x="290" y="185"/>
                  <a:pt x="283" y="171"/>
                  <a:pt x="276" y="153"/>
                </a:cubicBezTo>
                <a:cubicBezTo>
                  <a:pt x="273" y="146"/>
                  <a:pt x="269" y="140"/>
                  <a:pt x="262" y="135"/>
                </a:cubicBezTo>
                <a:close/>
                <a:moveTo>
                  <a:pt x="159" y="79"/>
                </a:moveTo>
                <a:cubicBezTo>
                  <a:pt x="159" y="80"/>
                  <a:pt x="159" y="80"/>
                  <a:pt x="159" y="80"/>
                </a:cubicBezTo>
                <a:cubicBezTo>
                  <a:pt x="156" y="78"/>
                  <a:pt x="153" y="77"/>
                  <a:pt x="149" y="75"/>
                </a:cubicBezTo>
                <a:cubicBezTo>
                  <a:pt x="147" y="74"/>
                  <a:pt x="146" y="73"/>
                  <a:pt x="144" y="72"/>
                </a:cubicBezTo>
                <a:cubicBezTo>
                  <a:pt x="144" y="69"/>
                  <a:pt x="144" y="66"/>
                  <a:pt x="143" y="63"/>
                </a:cubicBezTo>
                <a:cubicBezTo>
                  <a:pt x="149" y="68"/>
                  <a:pt x="154" y="73"/>
                  <a:pt x="159" y="79"/>
                </a:cubicBezTo>
                <a:close/>
                <a:moveTo>
                  <a:pt x="129" y="85"/>
                </a:moveTo>
                <a:cubicBezTo>
                  <a:pt x="129" y="86"/>
                  <a:pt x="129" y="86"/>
                  <a:pt x="128" y="86"/>
                </a:cubicBezTo>
                <a:cubicBezTo>
                  <a:pt x="127" y="88"/>
                  <a:pt x="125" y="89"/>
                  <a:pt x="124" y="91"/>
                </a:cubicBezTo>
                <a:cubicBezTo>
                  <a:pt x="124" y="92"/>
                  <a:pt x="124" y="93"/>
                  <a:pt x="124" y="93"/>
                </a:cubicBezTo>
                <a:cubicBezTo>
                  <a:pt x="117" y="92"/>
                  <a:pt x="110" y="90"/>
                  <a:pt x="103" y="88"/>
                </a:cubicBezTo>
                <a:cubicBezTo>
                  <a:pt x="93" y="84"/>
                  <a:pt x="84" y="78"/>
                  <a:pt x="75" y="73"/>
                </a:cubicBezTo>
                <a:cubicBezTo>
                  <a:pt x="65" y="68"/>
                  <a:pt x="58" y="64"/>
                  <a:pt x="52" y="55"/>
                </a:cubicBezTo>
                <a:cubicBezTo>
                  <a:pt x="46" y="47"/>
                  <a:pt x="41" y="38"/>
                  <a:pt x="37" y="29"/>
                </a:cubicBezTo>
                <a:cubicBezTo>
                  <a:pt x="35" y="26"/>
                  <a:pt x="34" y="24"/>
                  <a:pt x="32" y="22"/>
                </a:cubicBezTo>
                <a:cubicBezTo>
                  <a:pt x="49" y="19"/>
                  <a:pt x="63" y="10"/>
                  <a:pt x="80" y="17"/>
                </a:cubicBezTo>
                <a:cubicBezTo>
                  <a:pt x="95" y="23"/>
                  <a:pt x="110" y="28"/>
                  <a:pt x="121" y="42"/>
                </a:cubicBezTo>
                <a:cubicBezTo>
                  <a:pt x="122" y="43"/>
                  <a:pt x="123" y="44"/>
                  <a:pt x="124" y="46"/>
                </a:cubicBezTo>
                <a:cubicBezTo>
                  <a:pt x="122" y="45"/>
                  <a:pt x="121" y="44"/>
                  <a:pt x="118" y="44"/>
                </a:cubicBezTo>
                <a:cubicBezTo>
                  <a:pt x="113" y="45"/>
                  <a:pt x="114" y="53"/>
                  <a:pt x="119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9" y="53"/>
                  <a:pt x="119" y="54"/>
                  <a:pt x="119" y="54"/>
                </a:cubicBezTo>
                <a:cubicBezTo>
                  <a:pt x="120" y="56"/>
                  <a:pt x="120" y="58"/>
                  <a:pt x="120" y="60"/>
                </a:cubicBezTo>
                <a:cubicBezTo>
                  <a:pt x="120" y="62"/>
                  <a:pt x="121" y="64"/>
                  <a:pt x="122" y="65"/>
                </a:cubicBezTo>
                <a:cubicBezTo>
                  <a:pt x="120" y="65"/>
                  <a:pt x="118" y="65"/>
                  <a:pt x="116" y="64"/>
                </a:cubicBezTo>
                <a:cubicBezTo>
                  <a:pt x="115" y="64"/>
                  <a:pt x="113" y="63"/>
                  <a:pt x="111" y="63"/>
                </a:cubicBezTo>
                <a:cubicBezTo>
                  <a:pt x="113" y="62"/>
                  <a:pt x="113" y="60"/>
                  <a:pt x="113" y="58"/>
                </a:cubicBezTo>
                <a:cubicBezTo>
                  <a:pt x="113" y="57"/>
                  <a:pt x="113" y="55"/>
                  <a:pt x="113" y="54"/>
                </a:cubicBezTo>
                <a:cubicBezTo>
                  <a:pt x="113" y="52"/>
                  <a:pt x="112" y="50"/>
                  <a:pt x="112" y="48"/>
                </a:cubicBezTo>
                <a:cubicBezTo>
                  <a:pt x="110" y="45"/>
                  <a:pt x="108" y="41"/>
                  <a:pt x="107" y="38"/>
                </a:cubicBezTo>
                <a:cubicBezTo>
                  <a:pt x="105" y="32"/>
                  <a:pt x="97" y="35"/>
                  <a:pt x="99" y="41"/>
                </a:cubicBezTo>
                <a:cubicBezTo>
                  <a:pt x="100" y="45"/>
                  <a:pt x="102" y="48"/>
                  <a:pt x="103" y="53"/>
                </a:cubicBezTo>
                <a:cubicBezTo>
                  <a:pt x="104" y="55"/>
                  <a:pt x="104" y="57"/>
                  <a:pt x="104" y="60"/>
                </a:cubicBezTo>
                <a:cubicBezTo>
                  <a:pt x="104" y="60"/>
                  <a:pt x="104" y="60"/>
                  <a:pt x="103" y="60"/>
                </a:cubicBezTo>
                <a:cubicBezTo>
                  <a:pt x="101" y="59"/>
                  <a:pt x="99" y="58"/>
                  <a:pt x="97" y="57"/>
                </a:cubicBezTo>
                <a:cubicBezTo>
                  <a:pt x="95" y="56"/>
                  <a:pt x="93" y="55"/>
                  <a:pt x="92" y="54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0"/>
                  <a:pt x="91" y="48"/>
                  <a:pt x="89" y="47"/>
                </a:cubicBezTo>
                <a:cubicBezTo>
                  <a:pt x="89" y="47"/>
                  <a:pt x="88" y="46"/>
                  <a:pt x="88" y="46"/>
                </a:cubicBezTo>
                <a:cubicBezTo>
                  <a:pt x="88" y="42"/>
                  <a:pt x="88" y="39"/>
                  <a:pt x="88" y="36"/>
                </a:cubicBezTo>
                <a:cubicBezTo>
                  <a:pt x="88" y="30"/>
                  <a:pt x="86" y="24"/>
                  <a:pt x="81" y="21"/>
                </a:cubicBezTo>
                <a:cubicBezTo>
                  <a:pt x="76" y="19"/>
                  <a:pt x="71" y="26"/>
                  <a:pt x="76" y="29"/>
                </a:cubicBezTo>
                <a:cubicBezTo>
                  <a:pt x="78" y="31"/>
                  <a:pt x="78" y="35"/>
                  <a:pt x="78" y="38"/>
                </a:cubicBezTo>
                <a:cubicBezTo>
                  <a:pt x="72" y="33"/>
                  <a:pt x="64" y="29"/>
                  <a:pt x="56" y="28"/>
                </a:cubicBezTo>
                <a:cubicBezTo>
                  <a:pt x="53" y="27"/>
                  <a:pt x="52" y="32"/>
                  <a:pt x="54" y="33"/>
                </a:cubicBezTo>
                <a:cubicBezTo>
                  <a:pt x="63" y="37"/>
                  <a:pt x="69" y="44"/>
                  <a:pt x="75" y="51"/>
                </a:cubicBezTo>
                <a:cubicBezTo>
                  <a:pt x="72" y="52"/>
                  <a:pt x="70" y="53"/>
                  <a:pt x="69" y="56"/>
                </a:cubicBezTo>
                <a:cubicBezTo>
                  <a:pt x="68" y="59"/>
                  <a:pt x="69" y="62"/>
                  <a:pt x="72" y="62"/>
                </a:cubicBezTo>
                <a:cubicBezTo>
                  <a:pt x="74" y="63"/>
                  <a:pt x="76" y="62"/>
                  <a:pt x="78" y="62"/>
                </a:cubicBezTo>
                <a:cubicBezTo>
                  <a:pt x="79" y="61"/>
                  <a:pt x="81" y="61"/>
                  <a:pt x="83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3"/>
                  <a:pt x="87" y="64"/>
                  <a:pt x="89" y="65"/>
                </a:cubicBezTo>
                <a:cubicBezTo>
                  <a:pt x="87" y="70"/>
                  <a:pt x="91" y="76"/>
                  <a:pt x="96" y="72"/>
                </a:cubicBezTo>
                <a:cubicBezTo>
                  <a:pt x="97" y="72"/>
                  <a:pt x="98" y="71"/>
                  <a:pt x="99" y="71"/>
                </a:cubicBezTo>
                <a:cubicBezTo>
                  <a:pt x="104" y="73"/>
                  <a:pt x="110" y="75"/>
                  <a:pt x="115" y="76"/>
                </a:cubicBezTo>
                <a:cubicBezTo>
                  <a:pt x="115" y="76"/>
                  <a:pt x="115" y="77"/>
                  <a:pt x="115" y="77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14" y="78"/>
                  <a:pt x="114" y="78"/>
                  <a:pt x="113" y="78"/>
                </a:cubicBezTo>
                <a:cubicBezTo>
                  <a:pt x="113" y="78"/>
                  <a:pt x="111" y="78"/>
                  <a:pt x="112" y="78"/>
                </a:cubicBezTo>
                <a:cubicBezTo>
                  <a:pt x="111" y="78"/>
                  <a:pt x="110" y="78"/>
                  <a:pt x="109" y="78"/>
                </a:cubicBezTo>
                <a:cubicBezTo>
                  <a:pt x="107" y="79"/>
                  <a:pt x="108" y="82"/>
                  <a:pt x="109" y="83"/>
                </a:cubicBezTo>
                <a:cubicBezTo>
                  <a:pt x="110" y="84"/>
                  <a:pt x="112" y="84"/>
                  <a:pt x="114" y="84"/>
                </a:cubicBezTo>
                <a:cubicBezTo>
                  <a:pt x="115" y="84"/>
                  <a:pt x="117" y="84"/>
                  <a:pt x="118" y="83"/>
                </a:cubicBezTo>
                <a:cubicBezTo>
                  <a:pt x="119" y="82"/>
                  <a:pt x="120" y="81"/>
                  <a:pt x="121" y="80"/>
                </a:cubicBezTo>
                <a:cubicBezTo>
                  <a:pt x="124" y="81"/>
                  <a:pt x="127" y="82"/>
                  <a:pt x="129" y="84"/>
                </a:cubicBezTo>
                <a:cubicBezTo>
                  <a:pt x="129" y="84"/>
                  <a:pt x="129" y="85"/>
                  <a:pt x="130" y="85"/>
                </a:cubicBezTo>
                <a:cubicBezTo>
                  <a:pt x="130" y="85"/>
                  <a:pt x="129" y="85"/>
                  <a:pt x="129" y="85"/>
                </a:cubicBezTo>
                <a:close/>
                <a:moveTo>
                  <a:pt x="129" y="54"/>
                </a:moveTo>
                <a:cubicBezTo>
                  <a:pt x="129" y="51"/>
                  <a:pt x="128" y="50"/>
                  <a:pt x="127" y="48"/>
                </a:cubicBezTo>
                <a:cubicBezTo>
                  <a:pt x="131" y="52"/>
                  <a:pt x="135" y="55"/>
                  <a:pt x="139" y="58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8" y="59"/>
                  <a:pt x="137" y="59"/>
                  <a:pt x="136" y="59"/>
                </a:cubicBezTo>
                <a:cubicBezTo>
                  <a:pt x="134" y="59"/>
                  <a:pt x="134" y="63"/>
                  <a:pt x="137" y="63"/>
                </a:cubicBezTo>
                <a:cubicBezTo>
                  <a:pt x="138" y="63"/>
                  <a:pt x="137" y="67"/>
                  <a:pt x="137" y="70"/>
                </a:cubicBezTo>
                <a:cubicBezTo>
                  <a:pt x="135" y="69"/>
                  <a:pt x="133" y="69"/>
                  <a:pt x="131" y="68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1" y="64"/>
                  <a:pt x="130" y="62"/>
                  <a:pt x="130" y="61"/>
                </a:cubicBezTo>
                <a:cubicBezTo>
                  <a:pt x="130" y="59"/>
                  <a:pt x="130" y="56"/>
                  <a:pt x="129" y="54"/>
                </a:cubicBezTo>
                <a:close/>
                <a:moveTo>
                  <a:pt x="133" y="95"/>
                </a:moveTo>
                <a:cubicBezTo>
                  <a:pt x="132" y="95"/>
                  <a:pt x="131" y="94"/>
                  <a:pt x="130" y="94"/>
                </a:cubicBezTo>
                <a:cubicBezTo>
                  <a:pt x="135" y="93"/>
                  <a:pt x="139" y="88"/>
                  <a:pt x="137" y="83"/>
                </a:cubicBezTo>
                <a:cubicBezTo>
                  <a:pt x="139" y="84"/>
                  <a:pt x="140" y="84"/>
                  <a:pt x="141" y="85"/>
                </a:cubicBezTo>
                <a:cubicBezTo>
                  <a:pt x="147" y="88"/>
                  <a:pt x="153" y="91"/>
                  <a:pt x="159" y="93"/>
                </a:cubicBezTo>
                <a:cubicBezTo>
                  <a:pt x="159" y="93"/>
                  <a:pt x="159" y="93"/>
                  <a:pt x="159" y="93"/>
                </a:cubicBezTo>
                <a:cubicBezTo>
                  <a:pt x="150" y="95"/>
                  <a:pt x="141" y="96"/>
                  <a:pt x="133" y="95"/>
                </a:cubicBezTo>
                <a:close/>
                <a:moveTo>
                  <a:pt x="261" y="226"/>
                </a:moveTo>
                <a:cubicBezTo>
                  <a:pt x="256" y="233"/>
                  <a:pt x="253" y="241"/>
                  <a:pt x="248" y="248"/>
                </a:cubicBezTo>
                <a:cubicBezTo>
                  <a:pt x="241" y="256"/>
                  <a:pt x="237" y="266"/>
                  <a:pt x="233" y="275"/>
                </a:cubicBezTo>
                <a:cubicBezTo>
                  <a:pt x="229" y="284"/>
                  <a:pt x="226" y="292"/>
                  <a:pt x="224" y="302"/>
                </a:cubicBezTo>
                <a:cubicBezTo>
                  <a:pt x="222" y="312"/>
                  <a:pt x="218" y="322"/>
                  <a:pt x="216" y="333"/>
                </a:cubicBezTo>
                <a:cubicBezTo>
                  <a:pt x="214" y="342"/>
                  <a:pt x="212" y="351"/>
                  <a:pt x="211" y="360"/>
                </a:cubicBezTo>
                <a:cubicBezTo>
                  <a:pt x="210" y="368"/>
                  <a:pt x="208" y="379"/>
                  <a:pt x="208" y="388"/>
                </a:cubicBezTo>
                <a:cubicBezTo>
                  <a:pt x="209" y="397"/>
                  <a:pt x="209" y="406"/>
                  <a:pt x="207" y="415"/>
                </a:cubicBezTo>
                <a:cubicBezTo>
                  <a:pt x="204" y="424"/>
                  <a:pt x="201" y="433"/>
                  <a:pt x="198" y="442"/>
                </a:cubicBezTo>
                <a:cubicBezTo>
                  <a:pt x="195" y="445"/>
                  <a:pt x="190" y="449"/>
                  <a:pt x="185" y="450"/>
                </a:cubicBezTo>
                <a:cubicBezTo>
                  <a:pt x="178" y="452"/>
                  <a:pt x="171" y="453"/>
                  <a:pt x="165" y="448"/>
                </a:cubicBezTo>
                <a:cubicBezTo>
                  <a:pt x="161" y="443"/>
                  <a:pt x="155" y="440"/>
                  <a:pt x="150" y="436"/>
                </a:cubicBezTo>
                <a:cubicBezTo>
                  <a:pt x="142" y="429"/>
                  <a:pt x="135" y="430"/>
                  <a:pt x="126" y="433"/>
                </a:cubicBezTo>
                <a:cubicBezTo>
                  <a:pt x="113" y="437"/>
                  <a:pt x="105" y="440"/>
                  <a:pt x="92" y="433"/>
                </a:cubicBezTo>
                <a:cubicBezTo>
                  <a:pt x="68" y="421"/>
                  <a:pt x="69" y="390"/>
                  <a:pt x="70" y="367"/>
                </a:cubicBezTo>
                <a:cubicBezTo>
                  <a:pt x="71" y="355"/>
                  <a:pt x="75" y="343"/>
                  <a:pt x="75" y="331"/>
                </a:cubicBezTo>
                <a:cubicBezTo>
                  <a:pt x="76" y="318"/>
                  <a:pt x="76" y="304"/>
                  <a:pt x="73" y="292"/>
                </a:cubicBezTo>
                <a:cubicBezTo>
                  <a:pt x="71" y="280"/>
                  <a:pt x="73" y="269"/>
                  <a:pt x="68" y="257"/>
                </a:cubicBezTo>
                <a:cubicBezTo>
                  <a:pt x="62" y="245"/>
                  <a:pt x="55" y="234"/>
                  <a:pt x="50" y="221"/>
                </a:cubicBezTo>
                <a:cubicBezTo>
                  <a:pt x="41" y="195"/>
                  <a:pt x="36" y="166"/>
                  <a:pt x="54" y="143"/>
                </a:cubicBezTo>
                <a:cubicBezTo>
                  <a:pt x="62" y="133"/>
                  <a:pt x="74" y="128"/>
                  <a:pt x="85" y="124"/>
                </a:cubicBezTo>
                <a:cubicBezTo>
                  <a:pt x="99" y="119"/>
                  <a:pt x="113" y="129"/>
                  <a:pt x="125" y="135"/>
                </a:cubicBezTo>
                <a:cubicBezTo>
                  <a:pt x="135" y="141"/>
                  <a:pt x="146" y="144"/>
                  <a:pt x="157" y="148"/>
                </a:cubicBezTo>
                <a:cubicBezTo>
                  <a:pt x="161" y="149"/>
                  <a:pt x="165" y="149"/>
                  <a:pt x="169" y="149"/>
                </a:cubicBezTo>
                <a:cubicBezTo>
                  <a:pt x="170" y="150"/>
                  <a:pt x="172" y="150"/>
                  <a:pt x="173" y="150"/>
                </a:cubicBezTo>
                <a:cubicBezTo>
                  <a:pt x="172" y="158"/>
                  <a:pt x="172" y="165"/>
                  <a:pt x="172" y="171"/>
                </a:cubicBezTo>
                <a:cubicBezTo>
                  <a:pt x="169" y="171"/>
                  <a:pt x="166" y="170"/>
                  <a:pt x="162" y="169"/>
                </a:cubicBezTo>
                <a:cubicBezTo>
                  <a:pt x="151" y="167"/>
                  <a:pt x="138" y="169"/>
                  <a:pt x="134" y="181"/>
                </a:cubicBezTo>
                <a:cubicBezTo>
                  <a:pt x="133" y="184"/>
                  <a:pt x="136" y="186"/>
                  <a:pt x="138" y="186"/>
                </a:cubicBezTo>
                <a:cubicBezTo>
                  <a:pt x="143" y="186"/>
                  <a:pt x="147" y="184"/>
                  <a:pt x="151" y="184"/>
                </a:cubicBezTo>
                <a:cubicBezTo>
                  <a:pt x="155" y="183"/>
                  <a:pt x="161" y="185"/>
                  <a:pt x="165" y="186"/>
                </a:cubicBezTo>
                <a:cubicBezTo>
                  <a:pt x="170" y="187"/>
                  <a:pt x="176" y="188"/>
                  <a:pt x="182" y="189"/>
                </a:cubicBezTo>
                <a:cubicBezTo>
                  <a:pt x="183" y="189"/>
                  <a:pt x="184" y="189"/>
                  <a:pt x="186" y="189"/>
                </a:cubicBezTo>
                <a:cubicBezTo>
                  <a:pt x="190" y="190"/>
                  <a:pt x="194" y="191"/>
                  <a:pt x="199" y="193"/>
                </a:cubicBezTo>
                <a:cubicBezTo>
                  <a:pt x="200" y="195"/>
                  <a:pt x="203" y="196"/>
                  <a:pt x="206" y="194"/>
                </a:cubicBezTo>
                <a:cubicBezTo>
                  <a:pt x="206" y="194"/>
                  <a:pt x="206" y="194"/>
                  <a:pt x="206" y="194"/>
                </a:cubicBezTo>
                <a:cubicBezTo>
                  <a:pt x="212" y="193"/>
                  <a:pt x="214" y="185"/>
                  <a:pt x="208" y="182"/>
                </a:cubicBezTo>
                <a:cubicBezTo>
                  <a:pt x="202" y="179"/>
                  <a:pt x="195" y="177"/>
                  <a:pt x="188" y="175"/>
                </a:cubicBezTo>
                <a:cubicBezTo>
                  <a:pt x="188" y="171"/>
                  <a:pt x="188" y="166"/>
                  <a:pt x="188" y="161"/>
                </a:cubicBezTo>
                <a:cubicBezTo>
                  <a:pt x="188" y="158"/>
                  <a:pt x="188" y="155"/>
                  <a:pt x="188" y="152"/>
                </a:cubicBezTo>
                <a:cubicBezTo>
                  <a:pt x="192" y="151"/>
                  <a:pt x="197" y="148"/>
                  <a:pt x="200" y="147"/>
                </a:cubicBezTo>
                <a:cubicBezTo>
                  <a:pt x="209" y="145"/>
                  <a:pt x="218" y="138"/>
                  <a:pt x="228" y="139"/>
                </a:cubicBezTo>
                <a:cubicBezTo>
                  <a:pt x="236" y="139"/>
                  <a:pt x="248" y="139"/>
                  <a:pt x="255" y="144"/>
                </a:cubicBezTo>
                <a:cubicBezTo>
                  <a:pt x="264" y="150"/>
                  <a:pt x="266" y="159"/>
                  <a:pt x="271" y="169"/>
                </a:cubicBezTo>
                <a:cubicBezTo>
                  <a:pt x="278" y="186"/>
                  <a:pt x="272" y="213"/>
                  <a:pt x="261" y="2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90"/>
          <p:cNvSpPr/>
          <p:nvPr/>
        </p:nvSpPr>
        <p:spPr bwMode="auto">
          <a:xfrm>
            <a:off x="10392841" y="3400264"/>
            <a:ext cx="153988" cy="60325"/>
          </a:xfrm>
          <a:custGeom>
            <a:gdLst>
              <a:gd fmla="*/ 90 w 99" name="T0"/>
              <a:gd fmla="*/ 24 h 38" name="T1"/>
              <a:gd fmla="*/ 50 w 99" name="T2"/>
              <a:gd fmla="*/ 12 h 38" name="T3"/>
              <a:gd fmla="*/ 5 w 99" name="T4"/>
              <a:gd fmla="*/ 6 h 38" name="T5"/>
              <a:gd fmla="*/ 3 w 99" name="T6"/>
              <a:gd fmla="*/ 15 h 38" name="T7"/>
              <a:gd fmla="*/ 43 w 99" name="T8"/>
              <a:gd fmla="*/ 29 h 38" name="T9"/>
              <a:gd fmla="*/ 86 w 99" name="T10"/>
              <a:gd fmla="*/ 38 h 38" name="T11"/>
              <a:gd fmla="*/ 90 w 99" name="T12"/>
              <a:gd fmla="*/ 24 h 38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8" w="99">
                <a:moveTo>
                  <a:pt x="90" y="24"/>
                </a:moveTo>
                <a:cubicBezTo>
                  <a:pt x="77" y="19"/>
                  <a:pt x="64" y="16"/>
                  <a:pt x="50" y="12"/>
                </a:cubicBezTo>
                <a:cubicBezTo>
                  <a:pt x="37" y="9"/>
                  <a:pt x="18" y="0"/>
                  <a:pt x="5" y="6"/>
                </a:cubicBezTo>
                <a:cubicBezTo>
                  <a:pt x="1" y="8"/>
                  <a:pt x="0" y="12"/>
                  <a:pt x="3" y="15"/>
                </a:cubicBezTo>
                <a:cubicBezTo>
                  <a:pt x="12" y="25"/>
                  <a:pt x="31" y="26"/>
                  <a:pt x="43" y="29"/>
                </a:cubicBezTo>
                <a:cubicBezTo>
                  <a:pt x="57" y="32"/>
                  <a:pt x="71" y="37"/>
                  <a:pt x="86" y="38"/>
                </a:cubicBezTo>
                <a:cubicBezTo>
                  <a:pt x="93" y="38"/>
                  <a:pt x="99" y="27"/>
                  <a:pt x="90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91"/>
          <p:cNvSpPr/>
          <p:nvPr/>
        </p:nvSpPr>
        <p:spPr bwMode="auto">
          <a:xfrm>
            <a:off x="10359504" y="3322476"/>
            <a:ext cx="176213" cy="55563"/>
          </a:xfrm>
          <a:custGeom>
            <a:gdLst>
              <a:gd fmla="*/ 99 w 113" name="T0"/>
              <a:gd fmla="*/ 33 h 35" name="T1"/>
              <a:gd fmla="*/ 102 w 113" name="T2"/>
              <a:gd fmla="*/ 17 h 35" name="T3"/>
              <a:gd fmla="*/ 4 w 113" name="T4"/>
              <a:gd fmla="*/ 8 h 35" name="T5"/>
              <a:gd fmla="*/ 4 w 113" name="T6"/>
              <a:gd fmla="*/ 16 h 35" name="T7"/>
              <a:gd fmla="*/ 48 w 113" name="T8"/>
              <a:gd fmla="*/ 25 h 35" name="T9"/>
              <a:gd fmla="*/ 99 w 113" name="T10"/>
              <a:gd fmla="*/ 33 h 3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35" w="113">
                <a:moveTo>
                  <a:pt x="99" y="33"/>
                </a:moveTo>
                <a:cubicBezTo>
                  <a:pt x="110" y="35"/>
                  <a:pt x="113" y="19"/>
                  <a:pt x="102" y="17"/>
                </a:cubicBezTo>
                <a:cubicBezTo>
                  <a:pt x="71" y="11"/>
                  <a:pt x="36" y="0"/>
                  <a:pt x="4" y="8"/>
                </a:cubicBezTo>
                <a:cubicBezTo>
                  <a:pt x="0" y="9"/>
                  <a:pt x="1" y="15"/>
                  <a:pt x="4" y="16"/>
                </a:cubicBezTo>
                <a:cubicBezTo>
                  <a:pt x="16" y="24"/>
                  <a:pt x="34" y="23"/>
                  <a:pt x="48" y="25"/>
                </a:cubicBezTo>
                <a:cubicBezTo>
                  <a:pt x="65" y="27"/>
                  <a:pt x="82" y="31"/>
                  <a:pt x="99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92"/>
          <p:cNvSpPr/>
          <p:nvPr/>
        </p:nvSpPr>
        <p:spPr bwMode="auto">
          <a:xfrm>
            <a:off x="10656366" y="3266914"/>
            <a:ext cx="198438" cy="333375"/>
          </a:xfrm>
          <a:custGeom>
            <a:gdLst>
              <a:gd fmla="*/ 121 w 128" name="T0"/>
              <a:gd fmla="*/ 193 h 214" name="T1"/>
              <a:gd fmla="*/ 96 w 128" name="T2"/>
              <a:gd fmla="*/ 190 h 214" name="T3"/>
              <a:gd fmla="*/ 65 w 128" name="T4"/>
              <a:gd fmla="*/ 187 h 214" name="T5"/>
              <a:gd fmla="*/ 38 w 128" name="T6"/>
              <a:gd fmla="*/ 161 h 214" name="T7"/>
              <a:gd fmla="*/ 55 w 128" name="T8"/>
              <a:gd fmla="*/ 137 h 214" name="T9"/>
              <a:gd fmla="*/ 73 w 128" name="T10"/>
              <a:gd fmla="*/ 112 h 214" name="T11"/>
              <a:gd fmla="*/ 100 w 128" name="T12"/>
              <a:gd fmla="*/ 63 h 214" name="T13"/>
              <a:gd fmla="*/ 102 w 128" name="T14"/>
              <a:gd fmla="*/ 15 h 214" name="T15"/>
              <a:gd fmla="*/ 72 w 128" name="T16"/>
              <a:gd fmla="*/ 1 h 214" name="T17"/>
              <a:gd fmla="*/ 34 w 128" name="T18"/>
              <a:gd fmla="*/ 11 h 214" name="T19"/>
              <a:gd fmla="*/ 24 w 128" name="T20"/>
              <a:gd fmla="*/ 51 h 214" name="T21"/>
              <a:gd fmla="*/ 33 w 128" name="T22"/>
              <a:gd fmla="*/ 52 h 214" name="T23"/>
              <a:gd fmla="*/ 45 w 128" name="T24"/>
              <a:gd fmla="*/ 17 h 214" name="T25"/>
              <a:gd fmla="*/ 88 w 128" name="T26"/>
              <a:gd fmla="*/ 19 h 214" name="T27"/>
              <a:gd fmla="*/ 91 w 128" name="T28"/>
              <a:gd fmla="*/ 44 h 214" name="T29"/>
              <a:gd fmla="*/ 79 w 128" name="T30"/>
              <a:gd fmla="*/ 72 h 214" name="T31"/>
              <a:gd fmla="*/ 47 w 128" name="T32"/>
              <a:gd fmla="*/ 119 h 214" name="T33"/>
              <a:gd fmla="*/ 33 w 128" name="T34"/>
              <a:gd fmla="*/ 193 h 214" name="T35"/>
              <a:gd fmla="*/ 122 w 128" name="T36"/>
              <a:gd fmla="*/ 204 h 214" name="T37"/>
              <a:gd fmla="*/ 121 w 128" name="T38"/>
              <a:gd fmla="*/ 193 h 214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214" w="128">
                <a:moveTo>
                  <a:pt x="121" y="193"/>
                </a:moveTo>
                <a:cubicBezTo>
                  <a:pt x="112" y="191"/>
                  <a:pt x="105" y="190"/>
                  <a:pt x="96" y="190"/>
                </a:cubicBezTo>
                <a:cubicBezTo>
                  <a:pt x="87" y="190"/>
                  <a:pt x="73" y="191"/>
                  <a:pt x="65" y="187"/>
                </a:cubicBezTo>
                <a:cubicBezTo>
                  <a:pt x="53" y="181"/>
                  <a:pt x="31" y="179"/>
                  <a:pt x="38" y="161"/>
                </a:cubicBezTo>
                <a:cubicBezTo>
                  <a:pt x="41" y="152"/>
                  <a:pt x="48" y="144"/>
                  <a:pt x="55" y="137"/>
                </a:cubicBezTo>
                <a:cubicBezTo>
                  <a:pt x="61" y="130"/>
                  <a:pt x="67" y="120"/>
                  <a:pt x="73" y="112"/>
                </a:cubicBezTo>
                <a:cubicBezTo>
                  <a:pt x="84" y="97"/>
                  <a:pt x="93" y="81"/>
                  <a:pt x="100" y="63"/>
                </a:cubicBezTo>
                <a:cubicBezTo>
                  <a:pt x="105" y="50"/>
                  <a:pt x="110" y="28"/>
                  <a:pt x="102" y="15"/>
                </a:cubicBezTo>
                <a:cubicBezTo>
                  <a:pt x="96" y="4"/>
                  <a:pt x="83" y="1"/>
                  <a:pt x="72" y="1"/>
                </a:cubicBezTo>
                <a:cubicBezTo>
                  <a:pt x="57" y="0"/>
                  <a:pt x="44" y="0"/>
                  <a:pt x="34" y="11"/>
                </a:cubicBezTo>
                <a:cubicBezTo>
                  <a:pt x="24" y="21"/>
                  <a:pt x="25" y="38"/>
                  <a:pt x="24" y="51"/>
                </a:cubicBezTo>
                <a:cubicBezTo>
                  <a:pt x="23" y="57"/>
                  <a:pt x="31" y="58"/>
                  <a:pt x="33" y="52"/>
                </a:cubicBezTo>
                <a:cubicBezTo>
                  <a:pt x="36" y="41"/>
                  <a:pt x="36" y="25"/>
                  <a:pt x="45" y="17"/>
                </a:cubicBezTo>
                <a:cubicBezTo>
                  <a:pt x="55" y="10"/>
                  <a:pt x="79" y="12"/>
                  <a:pt x="88" y="19"/>
                </a:cubicBezTo>
                <a:cubicBezTo>
                  <a:pt x="95" y="24"/>
                  <a:pt x="92" y="37"/>
                  <a:pt x="91" y="44"/>
                </a:cubicBezTo>
                <a:cubicBezTo>
                  <a:pt x="89" y="54"/>
                  <a:pt x="84" y="63"/>
                  <a:pt x="79" y="72"/>
                </a:cubicBezTo>
                <a:cubicBezTo>
                  <a:pt x="69" y="89"/>
                  <a:pt x="58" y="104"/>
                  <a:pt x="47" y="119"/>
                </a:cubicBezTo>
                <a:cubicBezTo>
                  <a:pt x="32" y="139"/>
                  <a:pt x="0" y="173"/>
                  <a:pt x="33" y="193"/>
                </a:cubicBezTo>
                <a:cubicBezTo>
                  <a:pt x="59" y="209"/>
                  <a:pt x="93" y="214"/>
                  <a:pt x="122" y="204"/>
                </a:cubicBezTo>
                <a:cubicBezTo>
                  <a:pt x="128" y="202"/>
                  <a:pt x="127" y="194"/>
                  <a:pt x="121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93"/>
          <p:cNvSpPr/>
          <p:nvPr/>
        </p:nvSpPr>
        <p:spPr bwMode="auto">
          <a:xfrm>
            <a:off x="10761141" y="3673314"/>
            <a:ext cx="50800" cy="44450"/>
          </a:xfrm>
          <a:custGeom>
            <a:gdLst>
              <a:gd fmla="*/ 15 w 32" name="T0"/>
              <a:gd fmla="*/ 4 h 29" name="T1"/>
              <a:gd fmla="*/ 11 w 32" name="T2"/>
              <a:gd fmla="*/ 7 h 29" name="T3"/>
              <a:gd fmla="*/ 10 w 32" name="T4"/>
              <a:gd fmla="*/ 8 h 29" name="T5"/>
              <a:gd fmla="*/ 5 w 32" name="T6"/>
              <a:gd fmla="*/ 12 h 29" name="T7"/>
              <a:gd fmla="*/ 3 w 32" name="T8"/>
              <a:gd fmla="*/ 24 h 29" name="T9"/>
              <a:gd fmla="*/ 15 w 32" name="T10"/>
              <a:gd fmla="*/ 26 h 29" name="T11"/>
              <a:gd fmla="*/ 20 w 32" name="T12"/>
              <a:gd fmla="*/ 23 h 29" name="T13"/>
              <a:gd fmla="*/ 21 w 32" name="T14"/>
              <a:gd fmla="*/ 22 h 29" name="T15"/>
              <a:gd fmla="*/ 22 w 32" name="T16"/>
              <a:gd fmla="*/ 22 h 29" name="T17"/>
              <a:gd fmla="*/ 26 w 32" name="T18"/>
              <a:gd fmla="*/ 20 h 29" name="T19"/>
              <a:gd fmla="*/ 29 w 32" name="T20"/>
              <a:gd fmla="*/ 6 h 29" name="T21"/>
              <a:gd fmla="*/ 15 w 32" name="T22"/>
              <a:gd fmla="*/ 4 h 29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8" w="32">
                <a:moveTo>
                  <a:pt x="15" y="4"/>
                </a:moveTo>
                <a:cubicBezTo>
                  <a:pt x="13" y="4"/>
                  <a:pt x="12" y="6"/>
                  <a:pt x="11" y="7"/>
                </a:cubicBezTo>
                <a:cubicBezTo>
                  <a:pt x="11" y="8"/>
                  <a:pt x="10" y="8"/>
                  <a:pt x="10" y="8"/>
                </a:cubicBezTo>
                <a:cubicBezTo>
                  <a:pt x="8" y="9"/>
                  <a:pt x="7" y="11"/>
                  <a:pt x="5" y="12"/>
                </a:cubicBezTo>
                <a:cubicBezTo>
                  <a:pt x="1" y="15"/>
                  <a:pt x="0" y="20"/>
                  <a:pt x="3" y="24"/>
                </a:cubicBezTo>
                <a:cubicBezTo>
                  <a:pt x="6" y="28"/>
                  <a:pt x="11" y="29"/>
                  <a:pt x="15" y="26"/>
                </a:cubicBezTo>
                <a:cubicBezTo>
                  <a:pt x="17" y="25"/>
                  <a:pt x="18" y="24"/>
                  <a:pt x="20" y="23"/>
                </a:cubicBezTo>
                <a:cubicBezTo>
                  <a:pt x="20" y="23"/>
                  <a:pt x="21" y="22"/>
                  <a:pt x="21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2"/>
                  <a:pt x="25" y="21"/>
                  <a:pt x="26" y="20"/>
                </a:cubicBezTo>
                <a:cubicBezTo>
                  <a:pt x="30" y="17"/>
                  <a:pt x="32" y="11"/>
                  <a:pt x="29" y="6"/>
                </a:cubicBezTo>
                <a:cubicBezTo>
                  <a:pt x="25" y="2"/>
                  <a:pt x="19" y="0"/>
                  <a:pt x="15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2529"/>
          <p:cNvSpPr>
            <a:spLocks noEditPoints="1"/>
          </p:cNvSpPr>
          <p:nvPr/>
        </p:nvSpPr>
        <p:spPr bwMode="auto">
          <a:xfrm>
            <a:off x="4051658" y="1289756"/>
            <a:ext cx="393700" cy="465138"/>
          </a:xfrm>
          <a:custGeom>
            <a:cxnLst>
              <a:cxn ang="0">
                <a:pos x="52" y="278"/>
              </a:cxn>
              <a:cxn ang="0">
                <a:pos x="216" y="259"/>
              </a:cxn>
              <a:cxn ang="0">
                <a:pos x="242" y="138"/>
              </a:cxn>
              <a:cxn ang="0">
                <a:pos x="156" y="14"/>
              </a:cxn>
              <a:cxn ang="0">
                <a:pos x="104" y="3"/>
              </a:cxn>
              <a:cxn ang="0">
                <a:pos x="56" y="84"/>
              </a:cxn>
              <a:cxn ang="0">
                <a:pos x="1" y="174"/>
              </a:cxn>
              <a:cxn ang="0">
                <a:pos x="186" y="190"/>
              </a:cxn>
              <a:cxn ang="0">
                <a:pos x="95" y="275"/>
              </a:cxn>
              <a:cxn ang="0">
                <a:pos x="162" y="173"/>
              </a:cxn>
              <a:cxn ang="0">
                <a:pos x="115" y="228"/>
              </a:cxn>
              <a:cxn ang="0">
                <a:pos x="86" y="259"/>
              </a:cxn>
              <a:cxn ang="0">
                <a:pos x="99" y="214"/>
              </a:cxn>
              <a:cxn ang="0">
                <a:pos x="61" y="252"/>
              </a:cxn>
              <a:cxn ang="0">
                <a:pos x="166" y="217"/>
              </a:cxn>
              <a:cxn ang="0">
                <a:pos x="181" y="180"/>
              </a:cxn>
              <a:cxn ang="0">
                <a:pos x="67" y="258"/>
              </a:cxn>
              <a:cxn ang="0">
                <a:pos x="191" y="184"/>
              </a:cxn>
              <a:cxn ang="0">
                <a:pos x="157" y="168"/>
              </a:cxn>
              <a:cxn ang="0">
                <a:pos x="69" y="233"/>
              </a:cxn>
              <a:cxn ang="0">
                <a:pos x="40" y="243"/>
              </a:cxn>
              <a:cxn ang="0">
                <a:pos x="113" y="177"/>
              </a:cxn>
              <a:cxn ang="0">
                <a:pos x="25" y="238"/>
              </a:cxn>
              <a:cxn ang="0">
                <a:pos x="94" y="189"/>
              </a:cxn>
              <a:cxn ang="0">
                <a:pos x="61" y="192"/>
              </a:cxn>
              <a:cxn ang="0">
                <a:pos x="21" y="230"/>
              </a:cxn>
              <a:cxn ang="0">
                <a:pos x="16" y="217"/>
              </a:cxn>
              <a:cxn ang="0">
                <a:pos x="52" y="192"/>
              </a:cxn>
              <a:cxn ang="0">
                <a:pos x="34" y="175"/>
              </a:cxn>
              <a:cxn ang="0">
                <a:pos x="34" y="227"/>
              </a:cxn>
              <a:cxn ang="0">
                <a:pos x="80" y="192"/>
              </a:cxn>
              <a:cxn ang="0">
                <a:pos x="47" y="200"/>
              </a:cxn>
              <a:cxn ang="0">
                <a:pos x="34" y="203"/>
              </a:cxn>
              <a:cxn ang="0">
                <a:pos x="44" y="175"/>
              </a:cxn>
              <a:cxn ang="0">
                <a:pos x="43" y="168"/>
              </a:cxn>
              <a:cxn ang="0">
                <a:pos x="31" y="167"/>
              </a:cxn>
              <a:cxn ang="0">
                <a:pos x="29" y="167"/>
              </a:cxn>
              <a:cxn ang="0">
                <a:pos x="11" y="182"/>
              </a:cxn>
              <a:cxn ang="0">
                <a:pos x="131" y="173"/>
              </a:cxn>
              <a:cxn ang="0">
                <a:pos x="33" y="250"/>
              </a:cxn>
              <a:cxn ang="0">
                <a:pos x="187" y="202"/>
              </a:cxn>
              <a:cxn ang="0">
                <a:pos x="105" y="281"/>
              </a:cxn>
              <a:cxn ang="0">
                <a:pos x="121" y="283"/>
              </a:cxn>
              <a:cxn ang="0">
                <a:pos x="142" y="280"/>
              </a:cxn>
              <a:cxn ang="0">
                <a:pos x="229" y="210"/>
              </a:cxn>
              <a:cxn ang="0">
                <a:pos x="182" y="266"/>
              </a:cxn>
              <a:cxn ang="0">
                <a:pos x="185" y="270"/>
              </a:cxn>
              <a:cxn ang="0">
                <a:pos x="213" y="243"/>
              </a:cxn>
              <a:cxn ang="0">
                <a:pos x="194" y="253"/>
              </a:cxn>
              <a:cxn ang="0">
                <a:pos x="237" y="202"/>
              </a:cxn>
              <a:cxn ang="0">
                <a:pos x="232" y="195"/>
              </a:cxn>
              <a:cxn ang="0">
                <a:pos x="150" y="261"/>
              </a:cxn>
              <a:cxn ang="0">
                <a:pos x="171" y="230"/>
              </a:cxn>
              <a:cxn ang="0">
                <a:pos x="194" y="205"/>
              </a:cxn>
              <a:cxn ang="0">
                <a:pos x="234" y="213"/>
              </a:cxn>
              <a:cxn ang="0">
                <a:pos x="110" y="9"/>
              </a:cxn>
              <a:cxn ang="0">
                <a:pos x="152" y="81"/>
              </a:cxn>
              <a:cxn ang="0">
                <a:pos x="238" y="160"/>
              </a:cxn>
              <a:cxn ang="0">
                <a:pos x="175" y="164"/>
              </a:cxn>
              <a:cxn ang="0">
                <a:pos x="50" y="159"/>
              </a:cxn>
              <a:cxn ang="0">
                <a:pos x="50" y="100"/>
              </a:cxn>
            </a:cxnLst>
            <a:rect b="b" l="0" r="r" t="0"/>
            <a:pathLst>
              <a:path h="293" w="248">
                <a:moveTo>
                  <a:pt x="1" y="174"/>
                </a:moveTo>
                <a:lnTo>
                  <a:pt x="1" y="174"/>
                </a:lnTo>
                <a:lnTo>
                  <a:pt x="0" y="182"/>
                </a:lnTo>
                <a:lnTo>
                  <a:pt x="0" y="182"/>
                </a:lnTo>
                <a:lnTo>
                  <a:pt x="1" y="193"/>
                </a:lnTo>
                <a:lnTo>
                  <a:pt x="3" y="204"/>
                </a:lnTo>
                <a:lnTo>
                  <a:pt x="5" y="214"/>
                </a:lnTo>
                <a:lnTo>
                  <a:pt x="9" y="225"/>
                </a:lnTo>
                <a:lnTo>
                  <a:pt x="14" y="235"/>
                </a:lnTo>
                <a:lnTo>
                  <a:pt x="19" y="245"/>
                </a:lnTo>
                <a:lnTo>
                  <a:pt x="25" y="254"/>
                </a:lnTo>
                <a:lnTo>
                  <a:pt x="32" y="263"/>
                </a:lnTo>
                <a:lnTo>
                  <a:pt x="32" y="263"/>
                </a:lnTo>
                <a:lnTo>
                  <a:pt x="42" y="271"/>
                </a:lnTo>
                <a:lnTo>
                  <a:pt x="52" y="278"/>
                </a:lnTo>
                <a:lnTo>
                  <a:pt x="64" y="283"/>
                </a:lnTo>
                <a:lnTo>
                  <a:pt x="77" y="288"/>
                </a:lnTo>
                <a:lnTo>
                  <a:pt x="91" y="290"/>
                </a:lnTo>
                <a:lnTo>
                  <a:pt x="104" y="292"/>
                </a:lnTo>
                <a:lnTo>
                  <a:pt x="116" y="293"/>
                </a:lnTo>
                <a:lnTo>
                  <a:pt x="129" y="293"/>
                </a:lnTo>
                <a:lnTo>
                  <a:pt x="129" y="293"/>
                </a:lnTo>
                <a:lnTo>
                  <a:pt x="140" y="293"/>
                </a:lnTo>
                <a:lnTo>
                  <a:pt x="152" y="291"/>
                </a:lnTo>
                <a:lnTo>
                  <a:pt x="163" y="288"/>
                </a:lnTo>
                <a:lnTo>
                  <a:pt x="176" y="284"/>
                </a:lnTo>
                <a:lnTo>
                  <a:pt x="186" y="280"/>
                </a:lnTo>
                <a:lnTo>
                  <a:pt x="197" y="274"/>
                </a:lnTo>
                <a:lnTo>
                  <a:pt x="206" y="268"/>
                </a:lnTo>
                <a:lnTo>
                  <a:pt x="216" y="259"/>
                </a:lnTo>
                <a:lnTo>
                  <a:pt x="216" y="259"/>
                </a:lnTo>
                <a:lnTo>
                  <a:pt x="223" y="253"/>
                </a:lnTo>
                <a:lnTo>
                  <a:pt x="229" y="245"/>
                </a:lnTo>
                <a:lnTo>
                  <a:pt x="234" y="237"/>
                </a:lnTo>
                <a:lnTo>
                  <a:pt x="238" y="229"/>
                </a:lnTo>
                <a:lnTo>
                  <a:pt x="241" y="220"/>
                </a:lnTo>
                <a:lnTo>
                  <a:pt x="244" y="211"/>
                </a:lnTo>
                <a:lnTo>
                  <a:pt x="246" y="201"/>
                </a:lnTo>
                <a:lnTo>
                  <a:pt x="247" y="192"/>
                </a:lnTo>
                <a:lnTo>
                  <a:pt x="247" y="192"/>
                </a:lnTo>
                <a:lnTo>
                  <a:pt x="248" y="181"/>
                </a:lnTo>
                <a:lnTo>
                  <a:pt x="248" y="169"/>
                </a:lnTo>
                <a:lnTo>
                  <a:pt x="247" y="159"/>
                </a:lnTo>
                <a:lnTo>
                  <a:pt x="245" y="148"/>
                </a:lnTo>
                <a:lnTo>
                  <a:pt x="242" y="138"/>
                </a:lnTo>
                <a:lnTo>
                  <a:pt x="238" y="129"/>
                </a:lnTo>
                <a:lnTo>
                  <a:pt x="233" y="120"/>
                </a:lnTo>
                <a:lnTo>
                  <a:pt x="228" y="111"/>
                </a:lnTo>
                <a:lnTo>
                  <a:pt x="221" y="103"/>
                </a:lnTo>
                <a:lnTo>
                  <a:pt x="214" y="95"/>
                </a:lnTo>
                <a:lnTo>
                  <a:pt x="206" y="88"/>
                </a:lnTo>
                <a:lnTo>
                  <a:pt x="198" y="83"/>
                </a:lnTo>
                <a:lnTo>
                  <a:pt x="189" y="79"/>
                </a:lnTo>
                <a:lnTo>
                  <a:pt x="179" y="75"/>
                </a:lnTo>
                <a:lnTo>
                  <a:pt x="167" y="73"/>
                </a:lnTo>
                <a:lnTo>
                  <a:pt x="156" y="73"/>
                </a:lnTo>
                <a:lnTo>
                  <a:pt x="156" y="73"/>
                </a:lnTo>
                <a:lnTo>
                  <a:pt x="157" y="39"/>
                </a:lnTo>
                <a:lnTo>
                  <a:pt x="157" y="23"/>
                </a:lnTo>
                <a:lnTo>
                  <a:pt x="156" y="14"/>
                </a:lnTo>
                <a:lnTo>
                  <a:pt x="154" y="5"/>
                </a:lnTo>
                <a:lnTo>
                  <a:pt x="154" y="5"/>
                </a:lnTo>
                <a:lnTo>
                  <a:pt x="153" y="3"/>
                </a:lnTo>
                <a:lnTo>
                  <a:pt x="152" y="2"/>
                </a:lnTo>
                <a:lnTo>
                  <a:pt x="152" y="2"/>
                </a:lnTo>
                <a:lnTo>
                  <a:pt x="150" y="1"/>
                </a:lnTo>
                <a:lnTo>
                  <a:pt x="148" y="0"/>
                </a:lnTo>
                <a:lnTo>
                  <a:pt x="148" y="0"/>
                </a:lnTo>
                <a:lnTo>
                  <a:pt x="128" y="2"/>
                </a:lnTo>
                <a:lnTo>
                  <a:pt x="118" y="2"/>
                </a:lnTo>
                <a:lnTo>
                  <a:pt x="109" y="0"/>
                </a:lnTo>
                <a:lnTo>
                  <a:pt x="109" y="0"/>
                </a:lnTo>
                <a:lnTo>
                  <a:pt x="107" y="0"/>
                </a:lnTo>
                <a:lnTo>
                  <a:pt x="105" y="1"/>
                </a:lnTo>
                <a:lnTo>
                  <a:pt x="104" y="3"/>
                </a:lnTo>
                <a:lnTo>
                  <a:pt x="104" y="3"/>
                </a:lnTo>
                <a:lnTo>
                  <a:pt x="102" y="4"/>
                </a:lnTo>
                <a:lnTo>
                  <a:pt x="101" y="6"/>
                </a:lnTo>
                <a:lnTo>
                  <a:pt x="101" y="6"/>
                </a:lnTo>
                <a:lnTo>
                  <a:pt x="101" y="24"/>
                </a:lnTo>
                <a:lnTo>
                  <a:pt x="102" y="40"/>
                </a:lnTo>
                <a:lnTo>
                  <a:pt x="103" y="56"/>
                </a:lnTo>
                <a:lnTo>
                  <a:pt x="103" y="65"/>
                </a:lnTo>
                <a:lnTo>
                  <a:pt x="102" y="73"/>
                </a:lnTo>
                <a:lnTo>
                  <a:pt x="102" y="73"/>
                </a:lnTo>
                <a:lnTo>
                  <a:pt x="92" y="73"/>
                </a:lnTo>
                <a:lnTo>
                  <a:pt x="82" y="74"/>
                </a:lnTo>
                <a:lnTo>
                  <a:pt x="73" y="76"/>
                </a:lnTo>
                <a:lnTo>
                  <a:pt x="64" y="80"/>
                </a:lnTo>
                <a:lnTo>
                  <a:pt x="56" y="84"/>
                </a:lnTo>
                <a:lnTo>
                  <a:pt x="48" y="89"/>
                </a:lnTo>
                <a:lnTo>
                  <a:pt x="41" y="95"/>
                </a:lnTo>
                <a:lnTo>
                  <a:pt x="34" y="103"/>
                </a:lnTo>
                <a:lnTo>
                  <a:pt x="28" y="110"/>
                </a:lnTo>
                <a:lnTo>
                  <a:pt x="22" y="118"/>
                </a:lnTo>
                <a:lnTo>
                  <a:pt x="17" y="126"/>
                </a:lnTo>
                <a:lnTo>
                  <a:pt x="12" y="135"/>
                </a:lnTo>
                <a:lnTo>
                  <a:pt x="7" y="144"/>
                </a:lnTo>
                <a:lnTo>
                  <a:pt x="4" y="153"/>
                </a:lnTo>
                <a:lnTo>
                  <a:pt x="2" y="162"/>
                </a:lnTo>
                <a:lnTo>
                  <a:pt x="1" y="171"/>
                </a:lnTo>
                <a:lnTo>
                  <a:pt x="1" y="171"/>
                </a:lnTo>
                <a:lnTo>
                  <a:pt x="0" y="173"/>
                </a:lnTo>
                <a:lnTo>
                  <a:pt x="1" y="174"/>
                </a:lnTo>
                <a:lnTo>
                  <a:pt x="1" y="174"/>
                </a:lnTo>
                <a:close/>
                <a:moveTo>
                  <a:pt x="86" y="280"/>
                </a:move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70" y="276"/>
                </a:lnTo>
                <a:lnTo>
                  <a:pt x="70" y="276"/>
                </a:lnTo>
                <a:lnTo>
                  <a:pt x="87" y="263"/>
                </a:lnTo>
                <a:lnTo>
                  <a:pt x="105" y="249"/>
                </a:lnTo>
                <a:lnTo>
                  <a:pt x="140" y="225"/>
                </a:lnTo>
                <a:lnTo>
                  <a:pt x="140" y="225"/>
                </a:lnTo>
                <a:lnTo>
                  <a:pt x="153" y="215"/>
                </a:lnTo>
                <a:lnTo>
                  <a:pt x="165" y="206"/>
                </a:lnTo>
                <a:lnTo>
                  <a:pt x="165" y="206"/>
                </a:lnTo>
                <a:lnTo>
                  <a:pt x="186" y="190"/>
                </a:lnTo>
                <a:lnTo>
                  <a:pt x="186" y="190"/>
                </a:lnTo>
                <a:lnTo>
                  <a:pt x="193" y="185"/>
                </a:lnTo>
                <a:lnTo>
                  <a:pt x="193" y="185"/>
                </a:lnTo>
                <a:lnTo>
                  <a:pt x="193" y="186"/>
                </a:lnTo>
                <a:lnTo>
                  <a:pt x="189" y="190"/>
                </a:lnTo>
                <a:lnTo>
                  <a:pt x="189" y="190"/>
                </a:lnTo>
                <a:lnTo>
                  <a:pt x="178" y="202"/>
                </a:lnTo>
                <a:lnTo>
                  <a:pt x="164" y="213"/>
                </a:lnTo>
                <a:lnTo>
                  <a:pt x="137" y="234"/>
                </a:lnTo>
                <a:lnTo>
                  <a:pt x="137" y="234"/>
                </a:lnTo>
                <a:lnTo>
                  <a:pt x="130" y="241"/>
                </a:lnTo>
                <a:lnTo>
                  <a:pt x="123" y="247"/>
                </a:lnTo>
                <a:lnTo>
                  <a:pt x="109" y="262"/>
                </a:lnTo>
                <a:lnTo>
                  <a:pt x="109" y="262"/>
                </a:lnTo>
                <a:lnTo>
                  <a:pt x="102" y="269"/>
                </a:lnTo>
                <a:lnTo>
                  <a:pt x="95" y="275"/>
                </a:lnTo>
                <a:lnTo>
                  <a:pt x="95" y="275"/>
                </a:lnTo>
                <a:lnTo>
                  <a:pt x="86" y="280"/>
                </a:lnTo>
                <a:lnTo>
                  <a:pt x="86" y="280"/>
                </a:lnTo>
                <a:close/>
                <a:moveTo>
                  <a:pt x="51" y="267"/>
                </a:moveTo>
                <a:lnTo>
                  <a:pt x="51" y="267"/>
                </a:lnTo>
                <a:lnTo>
                  <a:pt x="51" y="267"/>
                </a:lnTo>
                <a:lnTo>
                  <a:pt x="51" y="267"/>
                </a:lnTo>
                <a:lnTo>
                  <a:pt x="77" y="241"/>
                </a:lnTo>
                <a:lnTo>
                  <a:pt x="105" y="216"/>
                </a:lnTo>
                <a:lnTo>
                  <a:pt x="105" y="216"/>
                </a:lnTo>
                <a:lnTo>
                  <a:pt x="121" y="203"/>
                </a:lnTo>
                <a:lnTo>
                  <a:pt x="137" y="191"/>
                </a:lnTo>
                <a:lnTo>
                  <a:pt x="137" y="191"/>
                </a:lnTo>
                <a:lnTo>
                  <a:pt x="150" y="182"/>
                </a:lnTo>
                <a:lnTo>
                  <a:pt x="162" y="173"/>
                </a:lnTo>
                <a:lnTo>
                  <a:pt x="162" y="173"/>
                </a:lnTo>
                <a:lnTo>
                  <a:pt x="132" y="200"/>
                </a:lnTo>
                <a:lnTo>
                  <a:pt x="103" y="225"/>
                </a:lnTo>
                <a:lnTo>
                  <a:pt x="103" y="225"/>
                </a:lnTo>
                <a:lnTo>
                  <a:pt x="78" y="245"/>
                </a:lnTo>
                <a:lnTo>
                  <a:pt x="67" y="256"/>
                </a:lnTo>
                <a:lnTo>
                  <a:pt x="62" y="262"/>
                </a:lnTo>
                <a:lnTo>
                  <a:pt x="57" y="269"/>
                </a:lnTo>
                <a:lnTo>
                  <a:pt x="57" y="269"/>
                </a:lnTo>
                <a:lnTo>
                  <a:pt x="57" y="270"/>
                </a:lnTo>
                <a:lnTo>
                  <a:pt x="59" y="270"/>
                </a:lnTo>
                <a:lnTo>
                  <a:pt x="59" y="270"/>
                </a:lnTo>
                <a:lnTo>
                  <a:pt x="86" y="249"/>
                </a:lnTo>
                <a:lnTo>
                  <a:pt x="115" y="228"/>
                </a:lnTo>
                <a:lnTo>
                  <a:pt x="115" y="228"/>
                </a:lnTo>
                <a:lnTo>
                  <a:pt x="144" y="204"/>
                </a:lnTo>
                <a:lnTo>
                  <a:pt x="160" y="193"/>
                </a:lnTo>
                <a:lnTo>
                  <a:pt x="177" y="182"/>
                </a:lnTo>
                <a:lnTo>
                  <a:pt x="177" y="182"/>
                </a:lnTo>
                <a:lnTo>
                  <a:pt x="169" y="187"/>
                </a:lnTo>
                <a:lnTo>
                  <a:pt x="162" y="192"/>
                </a:lnTo>
                <a:lnTo>
                  <a:pt x="150" y="203"/>
                </a:lnTo>
                <a:lnTo>
                  <a:pt x="150" y="203"/>
                </a:lnTo>
                <a:lnTo>
                  <a:pt x="116" y="231"/>
                </a:lnTo>
                <a:lnTo>
                  <a:pt x="116" y="231"/>
                </a:lnTo>
                <a:lnTo>
                  <a:pt x="109" y="238"/>
                </a:lnTo>
                <a:lnTo>
                  <a:pt x="102" y="246"/>
                </a:lnTo>
                <a:lnTo>
                  <a:pt x="95" y="253"/>
                </a:lnTo>
                <a:lnTo>
                  <a:pt x="86" y="259"/>
                </a:lnTo>
                <a:lnTo>
                  <a:pt x="86" y="259"/>
                </a:lnTo>
                <a:lnTo>
                  <a:pt x="76" y="267"/>
                </a:lnTo>
                <a:lnTo>
                  <a:pt x="72" y="271"/>
                </a:lnTo>
                <a:lnTo>
                  <a:pt x="68" y="275"/>
                </a:lnTo>
                <a:lnTo>
                  <a:pt x="68" y="275"/>
                </a:lnTo>
                <a:lnTo>
                  <a:pt x="59" y="271"/>
                </a:lnTo>
                <a:lnTo>
                  <a:pt x="51" y="267"/>
                </a:lnTo>
                <a:lnTo>
                  <a:pt x="51" y="267"/>
                </a:lnTo>
                <a:close/>
                <a:moveTo>
                  <a:pt x="50" y="266"/>
                </a:moveTo>
                <a:lnTo>
                  <a:pt x="50" y="266"/>
                </a:lnTo>
                <a:lnTo>
                  <a:pt x="50" y="266"/>
                </a:lnTo>
                <a:lnTo>
                  <a:pt x="50" y="266"/>
                </a:lnTo>
                <a:lnTo>
                  <a:pt x="44" y="262"/>
                </a:lnTo>
                <a:lnTo>
                  <a:pt x="44" y="262"/>
                </a:lnTo>
                <a:lnTo>
                  <a:pt x="99" y="214"/>
                </a:lnTo>
                <a:lnTo>
                  <a:pt x="99" y="214"/>
                </a:lnTo>
                <a:lnTo>
                  <a:pt x="115" y="201"/>
                </a:lnTo>
                <a:lnTo>
                  <a:pt x="131" y="188"/>
                </a:lnTo>
                <a:lnTo>
                  <a:pt x="131" y="188"/>
                </a:lnTo>
                <a:lnTo>
                  <a:pt x="148" y="175"/>
                </a:lnTo>
                <a:lnTo>
                  <a:pt x="148" y="175"/>
                </a:lnTo>
                <a:lnTo>
                  <a:pt x="153" y="172"/>
                </a:lnTo>
                <a:lnTo>
                  <a:pt x="151" y="173"/>
                </a:lnTo>
                <a:lnTo>
                  <a:pt x="143" y="180"/>
                </a:lnTo>
                <a:lnTo>
                  <a:pt x="143" y="180"/>
                </a:lnTo>
                <a:lnTo>
                  <a:pt x="120" y="199"/>
                </a:lnTo>
                <a:lnTo>
                  <a:pt x="98" y="218"/>
                </a:lnTo>
                <a:lnTo>
                  <a:pt x="98" y="218"/>
                </a:lnTo>
                <a:lnTo>
                  <a:pt x="85" y="230"/>
                </a:lnTo>
                <a:lnTo>
                  <a:pt x="73" y="241"/>
                </a:lnTo>
                <a:lnTo>
                  <a:pt x="61" y="252"/>
                </a:lnTo>
                <a:lnTo>
                  <a:pt x="50" y="266"/>
                </a:lnTo>
                <a:lnTo>
                  <a:pt x="50" y="266"/>
                </a:lnTo>
                <a:close/>
                <a:moveTo>
                  <a:pt x="145" y="230"/>
                </a:moveTo>
                <a:lnTo>
                  <a:pt x="145" y="230"/>
                </a:lnTo>
                <a:lnTo>
                  <a:pt x="172" y="209"/>
                </a:lnTo>
                <a:lnTo>
                  <a:pt x="185" y="198"/>
                </a:lnTo>
                <a:lnTo>
                  <a:pt x="196" y="186"/>
                </a:lnTo>
                <a:lnTo>
                  <a:pt x="196" y="186"/>
                </a:lnTo>
                <a:lnTo>
                  <a:pt x="201" y="186"/>
                </a:lnTo>
                <a:lnTo>
                  <a:pt x="201" y="186"/>
                </a:lnTo>
                <a:lnTo>
                  <a:pt x="192" y="194"/>
                </a:lnTo>
                <a:lnTo>
                  <a:pt x="184" y="201"/>
                </a:lnTo>
                <a:lnTo>
                  <a:pt x="175" y="209"/>
                </a:lnTo>
                <a:lnTo>
                  <a:pt x="166" y="217"/>
                </a:lnTo>
                <a:lnTo>
                  <a:pt x="166" y="217"/>
                </a:lnTo>
                <a:lnTo>
                  <a:pt x="141" y="237"/>
                </a:lnTo>
                <a:lnTo>
                  <a:pt x="116" y="258"/>
                </a:lnTo>
                <a:lnTo>
                  <a:pt x="116" y="258"/>
                </a:lnTo>
                <a:lnTo>
                  <a:pt x="130" y="244"/>
                </a:lnTo>
                <a:lnTo>
                  <a:pt x="145" y="230"/>
                </a:lnTo>
                <a:lnTo>
                  <a:pt x="145" y="230"/>
                </a:lnTo>
                <a:close/>
                <a:moveTo>
                  <a:pt x="139" y="223"/>
                </a:moveTo>
                <a:lnTo>
                  <a:pt x="139" y="223"/>
                </a:lnTo>
                <a:lnTo>
                  <a:pt x="100" y="250"/>
                </a:lnTo>
                <a:lnTo>
                  <a:pt x="100" y="250"/>
                </a:lnTo>
                <a:lnTo>
                  <a:pt x="118" y="233"/>
                </a:lnTo>
                <a:lnTo>
                  <a:pt x="118" y="233"/>
                </a:lnTo>
                <a:lnTo>
                  <a:pt x="133" y="219"/>
                </a:lnTo>
                <a:lnTo>
                  <a:pt x="148" y="206"/>
                </a:lnTo>
                <a:lnTo>
                  <a:pt x="181" y="180"/>
                </a:lnTo>
                <a:lnTo>
                  <a:pt x="181" y="180"/>
                </a:lnTo>
                <a:lnTo>
                  <a:pt x="182" y="180"/>
                </a:lnTo>
                <a:lnTo>
                  <a:pt x="181" y="178"/>
                </a:lnTo>
                <a:lnTo>
                  <a:pt x="180" y="178"/>
                </a:lnTo>
                <a:lnTo>
                  <a:pt x="180" y="178"/>
                </a:lnTo>
                <a:lnTo>
                  <a:pt x="166" y="186"/>
                </a:lnTo>
                <a:lnTo>
                  <a:pt x="153" y="195"/>
                </a:lnTo>
                <a:lnTo>
                  <a:pt x="130" y="214"/>
                </a:lnTo>
                <a:lnTo>
                  <a:pt x="130" y="214"/>
                </a:lnTo>
                <a:lnTo>
                  <a:pt x="99" y="238"/>
                </a:lnTo>
                <a:lnTo>
                  <a:pt x="66" y="262"/>
                </a:lnTo>
                <a:lnTo>
                  <a:pt x="66" y="262"/>
                </a:lnTo>
                <a:lnTo>
                  <a:pt x="62" y="265"/>
                </a:lnTo>
                <a:lnTo>
                  <a:pt x="62" y="264"/>
                </a:lnTo>
                <a:lnTo>
                  <a:pt x="67" y="258"/>
                </a:lnTo>
                <a:lnTo>
                  <a:pt x="67" y="258"/>
                </a:lnTo>
                <a:lnTo>
                  <a:pt x="74" y="252"/>
                </a:lnTo>
                <a:lnTo>
                  <a:pt x="81" y="245"/>
                </a:lnTo>
                <a:lnTo>
                  <a:pt x="81" y="245"/>
                </a:lnTo>
                <a:lnTo>
                  <a:pt x="108" y="224"/>
                </a:lnTo>
                <a:lnTo>
                  <a:pt x="108" y="224"/>
                </a:lnTo>
                <a:lnTo>
                  <a:pt x="138" y="198"/>
                </a:lnTo>
                <a:lnTo>
                  <a:pt x="167" y="171"/>
                </a:lnTo>
                <a:lnTo>
                  <a:pt x="167" y="171"/>
                </a:lnTo>
                <a:lnTo>
                  <a:pt x="167" y="170"/>
                </a:lnTo>
                <a:lnTo>
                  <a:pt x="167" y="170"/>
                </a:lnTo>
                <a:lnTo>
                  <a:pt x="174" y="173"/>
                </a:lnTo>
                <a:lnTo>
                  <a:pt x="180" y="176"/>
                </a:lnTo>
                <a:lnTo>
                  <a:pt x="191" y="184"/>
                </a:lnTo>
                <a:lnTo>
                  <a:pt x="191" y="184"/>
                </a:lnTo>
                <a:lnTo>
                  <a:pt x="178" y="193"/>
                </a:lnTo>
                <a:lnTo>
                  <a:pt x="165" y="203"/>
                </a:lnTo>
                <a:lnTo>
                  <a:pt x="152" y="213"/>
                </a:lnTo>
                <a:lnTo>
                  <a:pt x="139" y="223"/>
                </a:lnTo>
                <a:lnTo>
                  <a:pt x="139" y="223"/>
                </a:lnTo>
                <a:close/>
                <a:moveTo>
                  <a:pt x="121" y="200"/>
                </a:moveTo>
                <a:lnTo>
                  <a:pt x="121" y="200"/>
                </a:lnTo>
                <a:lnTo>
                  <a:pt x="127" y="195"/>
                </a:lnTo>
                <a:lnTo>
                  <a:pt x="133" y="190"/>
                </a:lnTo>
                <a:lnTo>
                  <a:pt x="133" y="190"/>
                </a:lnTo>
                <a:lnTo>
                  <a:pt x="146" y="181"/>
                </a:lnTo>
                <a:lnTo>
                  <a:pt x="152" y="175"/>
                </a:lnTo>
                <a:lnTo>
                  <a:pt x="157" y="169"/>
                </a:lnTo>
                <a:lnTo>
                  <a:pt x="157" y="169"/>
                </a:lnTo>
                <a:lnTo>
                  <a:pt x="157" y="168"/>
                </a:lnTo>
                <a:lnTo>
                  <a:pt x="157" y="168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43" y="184"/>
                </a:lnTo>
                <a:lnTo>
                  <a:pt x="121" y="200"/>
                </a:lnTo>
                <a:lnTo>
                  <a:pt x="121" y="200"/>
                </a:lnTo>
                <a:close/>
                <a:moveTo>
                  <a:pt x="53" y="250"/>
                </a:moveTo>
                <a:lnTo>
                  <a:pt x="53" y="250"/>
                </a:lnTo>
                <a:lnTo>
                  <a:pt x="49" y="254"/>
                </a:lnTo>
                <a:lnTo>
                  <a:pt x="49" y="254"/>
                </a:lnTo>
                <a:lnTo>
                  <a:pt x="56" y="246"/>
                </a:lnTo>
                <a:lnTo>
                  <a:pt x="56" y="246"/>
                </a:lnTo>
                <a:lnTo>
                  <a:pt x="69" y="233"/>
                </a:lnTo>
                <a:lnTo>
                  <a:pt x="81" y="220"/>
                </a:lnTo>
                <a:lnTo>
                  <a:pt x="81" y="220"/>
                </a:lnTo>
                <a:lnTo>
                  <a:pt x="109" y="196"/>
                </a:lnTo>
                <a:lnTo>
                  <a:pt x="137" y="172"/>
                </a:lnTo>
                <a:lnTo>
                  <a:pt x="137" y="172"/>
                </a:lnTo>
                <a:lnTo>
                  <a:pt x="137" y="171"/>
                </a:lnTo>
                <a:lnTo>
                  <a:pt x="136" y="170"/>
                </a:lnTo>
                <a:lnTo>
                  <a:pt x="136" y="170"/>
                </a:lnTo>
                <a:lnTo>
                  <a:pt x="122" y="176"/>
                </a:lnTo>
                <a:lnTo>
                  <a:pt x="109" y="185"/>
                </a:lnTo>
                <a:lnTo>
                  <a:pt x="97" y="194"/>
                </a:lnTo>
                <a:lnTo>
                  <a:pt x="85" y="203"/>
                </a:lnTo>
                <a:lnTo>
                  <a:pt x="63" y="224"/>
                </a:lnTo>
                <a:lnTo>
                  <a:pt x="52" y="234"/>
                </a:lnTo>
                <a:lnTo>
                  <a:pt x="40" y="243"/>
                </a:lnTo>
                <a:lnTo>
                  <a:pt x="40" y="243"/>
                </a:lnTo>
                <a:lnTo>
                  <a:pt x="37" y="245"/>
                </a:lnTo>
                <a:lnTo>
                  <a:pt x="33" y="248"/>
                </a:lnTo>
                <a:lnTo>
                  <a:pt x="33" y="248"/>
                </a:lnTo>
                <a:lnTo>
                  <a:pt x="38" y="240"/>
                </a:lnTo>
                <a:lnTo>
                  <a:pt x="45" y="233"/>
                </a:lnTo>
                <a:lnTo>
                  <a:pt x="45" y="233"/>
                </a:lnTo>
                <a:lnTo>
                  <a:pt x="57" y="221"/>
                </a:lnTo>
                <a:lnTo>
                  <a:pt x="69" y="211"/>
                </a:lnTo>
                <a:lnTo>
                  <a:pt x="69" y="211"/>
                </a:lnTo>
                <a:lnTo>
                  <a:pt x="88" y="196"/>
                </a:lnTo>
                <a:lnTo>
                  <a:pt x="98" y="188"/>
                </a:lnTo>
                <a:lnTo>
                  <a:pt x="106" y="180"/>
                </a:lnTo>
                <a:lnTo>
                  <a:pt x="106" y="180"/>
                </a:lnTo>
                <a:lnTo>
                  <a:pt x="113" y="177"/>
                </a:lnTo>
                <a:lnTo>
                  <a:pt x="120" y="174"/>
                </a:lnTo>
                <a:lnTo>
                  <a:pt x="120" y="174"/>
                </a:lnTo>
                <a:lnTo>
                  <a:pt x="129" y="171"/>
                </a:lnTo>
                <a:lnTo>
                  <a:pt x="137" y="169"/>
                </a:lnTo>
                <a:lnTo>
                  <a:pt x="146" y="168"/>
                </a:lnTo>
                <a:lnTo>
                  <a:pt x="155" y="168"/>
                </a:lnTo>
                <a:lnTo>
                  <a:pt x="155" y="168"/>
                </a:lnTo>
                <a:lnTo>
                  <a:pt x="141" y="177"/>
                </a:lnTo>
                <a:lnTo>
                  <a:pt x="128" y="187"/>
                </a:lnTo>
                <a:lnTo>
                  <a:pt x="103" y="207"/>
                </a:lnTo>
                <a:lnTo>
                  <a:pt x="78" y="228"/>
                </a:lnTo>
                <a:lnTo>
                  <a:pt x="53" y="250"/>
                </a:lnTo>
                <a:lnTo>
                  <a:pt x="53" y="250"/>
                </a:lnTo>
                <a:close/>
                <a:moveTo>
                  <a:pt x="25" y="238"/>
                </a:moveTo>
                <a:lnTo>
                  <a:pt x="25" y="238"/>
                </a:lnTo>
                <a:lnTo>
                  <a:pt x="35" y="232"/>
                </a:lnTo>
                <a:lnTo>
                  <a:pt x="45" y="225"/>
                </a:lnTo>
                <a:lnTo>
                  <a:pt x="63" y="209"/>
                </a:lnTo>
                <a:lnTo>
                  <a:pt x="63" y="209"/>
                </a:lnTo>
                <a:lnTo>
                  <a:pt x="84" y="191"/>
                </a:lnTo>
                <a:lnTo>
                  <a:pt x="84" y="191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103" y="180"/>
                </a:lnTo>
                <a:lnTo>
                  <a:pt x="103" y="180"/>
                </a:lnTo>
                <a:lnTo>
                  <a:pt x="102" y="181"/>
                </a:lnTo>
                <a:lnTo>
                  <a:pt x="102" y="181"/>
                </a:lnTo>
                <a:lnTo>
                  <a:pt x="94" y="189"/>
                </a:lnTo>
                <a:lnTo>
                  <a:pt x="84" y="198"/>
                </a:lnTo>
                <a:lnTo>
                  <a:pt x="65" y="213"/>
                </a:lnTo>
                <a:lnTo>
                  <a:pt x="55" y="220"/>
                </a:lnTo>
                <a:lnTo>
                  <a:pt x="46" y="228"/>
                </a:lnTo>
                <a:lnTo>
                  <a:pt x="38" y="237"/>
                </a:lnTo>
                <a:lnTo>
                  <a:pt x="31" y="248"/>
                </a:lnTo>
                <a:lnTo>
                  <a:pt x="31" y="248"/>
                </a:lnTo>
                <a:lnTo>
                  <a:pt x="25" y="238"/>
                </a:lnTo>
                <a:lnTo>
                  <a:pt x="25" y="238"/>
                </a:lnTo>
                <a:close/>
                <a:moveTo>
                  <a:pt x="21" y="230"/>
                </a:moveTo>
                <a:lnTo>
                  <a:pt x="21" y="230"/>
                </a:lnTo>
                <a:lnTo>
                  <a:pt x="34" y="218"/>
                </a:lnTo>
                <a:lnTo>
                  <a:pt x="47" y="206"/>
                </a:lnTo>
                <a:lnTo>
                  <a:pt x="47" y="206"/>
                </a:lnTo>
                <a:lnTo>
                  <a:pt x="61" y="192"/>
                </a:lnTo>
                <a:lnTo>
                  <a:pt x="61" y="192"/>
                </a:lnTo>
                <a:lnTo>
                  <a:pt x="73" y="181"/>
                </a:lnTo>
                <a:lnTo>
                  <a:pt x="75" y="180"/>
                </a:lnTo>
                <a:lnTo>
                  <a:pt x="75" y="180"/>
                </a:lnTo>
                <a:lnTo>
                  <a:pt x="75" y="180"/>
                </a:lnTo>
                <a:lnTo>
                  <a:pt x="70" y="188"/>
                </a:lnTo>
                <a:lnTo>
                  <a:pt x="70" y="188"/>
                </a:lnTo>
                <a:lnTo>
                  <a:pt x="58" y="202"/>
                </a:lnTo>
                <a:lnTo>
                  <a:pt x="45" y="216"/>
                </a:lnTo>
                <a:lnTo>
                  <a:pt x="45" y="216"/>
                </a:lnTo>
                <a:lnTo>
                  <a:pt x="34" y="225"/>
                </a:lnTo>
                <a:lnTo>
                  <a:pt x="28" y="230"/>
                </a:lnTo>
                <a:lnTo>
                  <a:pt x="23" y="235"/>
                </a:lnTo>
                <a:lnTo>
                  <a:pt x="23" y="235"/>
                </a:lnTo>
                <a:lnTo>
                  <a:pt x="21" y="230"/>
                </a:lnTo>
                <a:lnTo>
                  <a:pt x="21" y="230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3" y="198"/>
                </a:lnTo>
                <a:lnTo>
                  <a:pt x="32" y="189"/>
                </a:lnTo>
                <a:lnTo>
                  <a:pt x="41" y="181"/>
                </a:lnTo>
                <a:lnTo>
                  <a:pt x="52" y="173"/>
                </a:lnTo>
                <a:lnTo>
                  <a:pt x="52" y="173"/>
                </a:lnTo>
                <a:lnTo>
                  <a:pt x="47" y="178"/>
                </a:lnTo>
                <a:lnTo>
                  <a:pt x="42" y="185"/>
                </a:lnTo>
                <a:lnTo>
                  <a:pt x="42" y="185"/>
                </a:lnTo>
                <a:lnTo>
                  <a:pt x="31" y="196"/>
                </a:lnTo>
                <a:lnTo>
                  <a:pt x="31" y="196"/>
                </a:lnTo>
                <a:lnTo>
                  <a:pt x="23" y="206"/>
                </a:lnTo>
                <a:lnTo>
                  <a:pt x="16" y="217"/>
                </a:lnTo>
                <a:lnTo>
                  <a:pt x="16" y="217"/>
                </a:lnTo>
                <a:lnTo>
                  <a:pt x="17" y="218"/>
                </a:lnTo>
                <a:lnTo>
                  <a:pt x="18" y="218"/>
                </a:lnTo>
                <a:lnTo>
                  <a:pt x="18" y="218"/>
                </a:lnTo>
                <a:lnTo>
                  <a:pt x="30" y="209"/>
                </a:lnTo>
                <a:lnTo>
                  <a:pt x="42" y="198"/>
                </a:lnTo>
                <a:lnTo>
                  <a:pt x="42" y="198"/>
                </a:lnTo>
                <a:lnTo>
                  <a:pt x="55" y="185"/>
                </a:lnTo>
                <a:lnTo>
                  <a:pt x="55" y="185"/>
                </a:lnTo>
                <a:lnTo>
                  <a:pt x="62" y="177"/>
                </a:lnTo>
                <a:lnTo>
                  <a:pt x="64" y="175"/>
                </a:lnTo>
                <a:lnTo>
                  <a:pt x="62" y="178"/>
                </a:lnTo>
                <a:lnTo>
                  <a:pt x="62" y="178"/>
                </a:lnTo>
                <a:lnTo>
                  <a:pt x="58" y="186"/>
                </a:lnTo>
                <a:lnTo>
                  <a:pt x="52" y="192"/>
                </a:lnTo>
                <a:lnTo>
                  <a:pt x="41" y="203"/>
                </a:lnTo>
                <a:lnTo>
                  <a:pt x="30" y="215"/>
                </a:lnTo>
                <a:lnTo>
                  <a:pt x="19" y="227"/>
                </a:lnTo>
                <a:lnTo>
                  <a:pt x="19" y="227"/>
                </a:lnTo>
                <a:lnTo>
                  <a:pt x="16" y="217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23" y="183"/>
                </a:moveTo>
                <a:lnTo>
                  <a:pt x="23" y="183"/>
                </a:lnTo>
                <a:lnTo>
                  <a:pt x="29" y="177"/>
                </a:lnTo>
                <a:lnTo>
                  <a:pt x="35" y="172"/>
                </a:lnTo>
                <a:lnTo>
                  <a:pt x="35" y="172"/>
                </a:lnTo>
                <a:lnTo>
                  <a:pt x="39" y="170"/>
                </a:lnTo>
                <a:lnTo>
                  <a:pt x="38" y="171"/>
                </a:lnTo>
                <a:lnTo>
                  <a:pt x="34" y="175"/>
                </a:lnTo>
                <a:lnTo>
                  <a:pt x="34" y="175"/>
                </a:lnTo>
                <a:lnTo>
                  <a:pt x="22" y="188"/>
                </a:lnTo>
                <a:lnTo>
                  <a:pt x="17" y="194"/>
                </a:lnTo>
                <a:lnTo>
                  <a:pt x="12" y="201"/>
                </a:lnTo>
                <a:lnTo>
                  <a:pt x="12" y="201"/>
                </a:lnTo>
                <a:lnTo>
                  <a:pt x="11" y="195"/>
                </a:lnTo>
                <a:lnTo>
                  <a:pt x="11" y="195"/>
                </a:lnTo>
                <a:lnTo>
                  <a:pt x="23" y="183"/>
                </a:lnTo>
                <a:lnTo>
                  <a:pt x="23" y="183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27" y="235"/>
                </a:lnTo>
                <a:lnTo>
                  <a:pt x="27" y="235"/>
                </a:lnTo>
                <a:lnTo>
                  <a:pt x="30" y="231"/>
                </a:lnTo>
                <a:lnTo>
                  <a:pt x="34" y="227"/>
                </a:lnTo>
                <a:lnTo>
                  <a:pt x="34" y="227"/>
                </a:lnTo>
                <a:lnTo>
                  <a:pt x="49" y="215"/>
                </a:lnTo>
                <a:lnTo>
                  <a:pt x="49" y="215"/>
                </a:lnTo>
                <a:lnTo>
                  <a:pt x="58" y="206"/>
                </a:lnTo>
                <a:lnTo>
                  <a:pt x="66" y="197"/>
                </a:lnTo>
                <a:lnTo>
                  <a:pt x="81" y="176"/>
                </a:lnTo>
                <a:lnTo>
                  <a:pt x="81" y="176"/>
                </a:lnTo>
                <a:lnTo>
                  <a:pt x="81" y="175"/>
                </a:lnTo>
                <a:lnTo>
                  <a:pt x="81" y="175"/>
                </a:lnTo>
                <a:lnTo>
                  <a:pt x="87" y="177"/>
                </a:lnTo>
                <a:lnTo>
                  <a:pt x="94" y="180"/>
                </a:lnTo>
                <a:lnTo>
                  <a:pt x="94" y="180"/>
                </a:lnTo>
                <a:lnTo>
                  <a:pt x="96" y="180"/>
                </a:lnTo>
                <a:lnTo>
                  <a:pt x="96" y="180"/>
                </a:lnTo>
                <a:lnTo>
                  <a:pt x="80" y="192"/>
                </a:lnTo>
                <a:lnTo>
                  <a:pt x="65" y="205"/>
                </a:lnTo>
                <a:lnTo>
                  <a:pt x="50" y="218"/>
                </a:lnTo>
                <a:lnTo>
                  <a:pt x="34" y="230"/>
                </a:lnTo>
                <a:lnTo>
                  <a:pt x="34" y="230"/>
                </a:lnTo>
                <a:close/>
                <a:moveTo>
                  <a:pt x="79" y="175"/>
                </a:moveTo>
                <a:lnTo>
                  <a:pt x="79" y="175"/>
                </a:lnTo>
                <a:lnTo>
                  <a:pt x="71" y="181"/>
                </a:lnTo>
                <a:lnTo>
                  <a:pt x="63" y="188"/>
                </a:lnTo>
                <a:lnTo>
                  <a:pt x="49" y="201"/>
                </a:lnTo>
                <a:lnTo>
                  <a:pt x="35" y="215"/>
                </a:lnTo>
                <a:lnTo>
                  <a:pt x="20" y="228"/>
                </a:lnTo>
                <a:lnTo>
                  <a:pt x="20" y="228"/>
                </a:lnTo>
                <a:lnTo>
                  <a:pt x="26" y="222"/>
                </a:lnTo>
                <a:lnTo>
                  <a:pt x="33" y="215"/>
                </a:lnTo>
                <a:lnTo>
                  <a:pt x="47" y="200"/>
                </a:lnTo>
                <a:lnTo>
                  <a:pt x="47" y="200"/>
                </a:lnTo>
                <a:lnTo>
                  <a:pt x="59" y="187"/>
                </a:lnTo>
                <a:lnTo>
                  <a:pt x="64" y="180"/>
                </a:lnTo>
                <a:lnTo>
                  <a:pt x="69" y="172"/>
                </a:lnTo>
                <a:lnTo>
                  <a:pt x="69" y="172"/>
                </a:lnTo>
                <a:lnTo>
                  <a:pt x="69" y="171"/>
                </a:lnTo>
                <a:lnTo>
                  <a:pt x="69" y="171"/>
                </a:lnTo>
                <a:lnTo>
                  <a:pt x="80" y="175"/>
                </a:lnTo>
                <a:lnTo>
                  <a:pt x="80" y="175"/>
                </a:lnTo>
                <a:lnTo>
                  <a:pt x="79" y="175"/>
                </a:lnTo>
                <a:lnTo>
                  <a:pt x="79" y="175"/>
                </a:lnTo>
                <a:close/>
                <a:moveTo>
                  <a:pt x="47" y="190"/>
                </a:moveTo>
                <a:lnTo>
                  <a:pt x="47" y="190"/>
                </a:lnTo>
                <a:lnTo>
                  <a:pt x="34" y="203"/>
                </a:lnTo>
                <a:lnTo>
                  <a:pt x="34" y="203"/>
                </a:lnTo>
                <a:lnTo>
                  <a:pt x="27" y="209"/>
                </a:lnTo>
                <a:lnTo>
                  <a:pt x="23" y="212"/>
                </a:lnTo>
                <a:lnTo>
                  <a:pt x="20" y="215"/>
                </a:lnTo>
                <a:lnTo>
                  <a:pt x="20" y="215"/>
                </a:lnTo>
                <a:lnTo>
                  <a:pt x="30" y="201"/>
                </a:lnTo>
                <a:lnTo>
                  <a:pt x="41" y="190"/>
                </a:lnTo>
                <a:lnTo>
                  <a:pt x="41" y="190"/>
                </a:lnTo>
                <a:lnTo>
                  <a:pt x="50" y="181"/>
                </a:lnTo>
                <a:lnTo>
                  <a:pt x="53" y="176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5" y="169"/>
                </a:lnTo>
                <a:lnTo>
                  <a:pt x="55" y="169"/>
                </a:lnTo>
                <a:lnTo>
                  <a:pt x="44" y="175"/>
                </a:lnTo>
                <a:lnTo>
                  <a:pt x="35" y="183"/>
                </a:lnTo>
                <a:lnTo>
                  <a:pt x="19" y="199"/>
                </a:lnTo>
                <a:lnTo>
                  <a:pt x="19" y="199"/>
                </a:lnTo>
                <a:lnTo>
                  <a:pt x="15" y="201"/>
                </a:lnTo>
                <a:lnTo>
                  <a:pt x="15" y="201"/>
                </a:lnTo>
                <a:lnTo>
                  <a:pt x="15" y="201"/>
                </a:lnTo>
                <a:lnTo>
                  <a:pt x="16" y="199"/>
                </a:lnTo>
                <a:lnTo>
                  <a:pt x="18" y="195"/>
                </a:lnTo>
                <a:lnTo>
                  <a:pt x="18" y="195"/>
                </a:lnTo>
                <a:lnTo>
                  <a:pt x="22" y="191"/>
                </a:lnTo>
                <a:lnTo>
                  <a:pt x="27" y="186"/>
                </a:lnTo>
                <a:lnTo>
                  <a:pt x="27" y="186"/>
                </a:lnTo>
                <a:lnTo>
                  <a:pt x="35" y="177"/>
                </a:lnTo>
                <a:lnTo>
                  <a:pt x="43" y="168"/>
                </a:lnTo>
                <a:lnTo>
                  <a:pt x="43" y="168"/>
                </a:lnTo>
                <a:lnTo>
                  <a:pt x="43" y="167"/>
                </a:lnTo>
                <a:lnTo>
                  <a:pt x="43" y="167"/>
                </a:lnTo>
                <a:lnTo>
                  <a:pt x="55" y="168"/>
                </a:lnTo>
                <a:lnTo>
                  <a:pt x="66" y="170"/>
                </a:lnTo>
                <a:lnTo>
                  <a:pt x="66" y="170"/>
                </a:lnTo>
                <a:lnTo>
                  <a:pt x="67" y="170"/>
                </a:lnTo>
                <a:lnTo>
                  <a:pt x="67" y="170"/>
                </a:lnTo>
                <a:lnTo>
                  <a:pt x="57" y="180"/>
                </a:lnTo>
                <a:lnTo>
                  <a:pt x="47" y="190"/>
                </a:lnTo>
                <a:lnTo>
                  <a:pt x="47" y="190"/>
                </a:lnTo>
                <a:close/>
                <a:moveTo>
                  <a:pt x="16" y="187"/>
                </a:moveTo>
                <a:lnTo>
                  <a:pt x="16" y="187"/>
                </a:lnTo>
                <a:lnTo>
                  <a:pt x="22" y="180"/>
                </a:lnTo>
                <a:lnTo>
                  <a:pt x="22" y="180"/>
                </a:lnTo>
                <a:lnTo>
                  <a:pt x="31" y="167"/>
                </a:lnTo>
                <a:lnTo>
                  <a:pt x="31" y="167"/>
                </a:lnTo>
                <a:lnTo>
                  <a:pt x="41" y="166"/>
                </a:lnTo>
                <a:lnTo>
                  <a:pt x="41" y="166"/>
                </a:lnTo>
                <a:lnTo>
                  <a:pt x="34" y="170"/>
                </a:lnTo>
                <a:lnTo>
                  <a:pt x="27" y="175"/>
                </a:lnTo>
                <a:lnTo>
                  <a:pt x="16" y="187"/>
                </a:lnTo>
                <a:lnTo>
                  <a:pt x="16" y="187"/>
                </a:lnTo>
                <a:close/>
                <a:moveTo>
                  <a:pt x="12" y="182"/>
                </a:moveTo>
                <a:lnTo>
                  <a:pt x="12" y="182"/>
                </a:lnTo>
                <a:lnTo>
                  <a:pt x="23" y="171"/>
                </a:lnTo>
                <a:lnTo>
                  <a:pt x="23" y="171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29" y="167"/>
                </a:lnTo>
                <a:lnTo>
                  <a:pt x="23" y="174"/>
                </a:lnTo>
                <a:lnTo>
                  <a:pt x="23" y="174"/>
                </a:lnTo>
                <a:lnTo>
                  <a:pt x="11" y="190"/>
                </a:lnTo>
                <a:lnTo>
                  <a:pt x="11" y="190"/>
                </a:lnTo>
                <a:lnTo>
                  <a:pt x="10" y="186"/>
                </a:lnTo>
                <a:lnTo>
                  <a:pt x="10" y="186"/>
                </a:lnTo>
                <a:lnTo>
                  <a:pt x="10" y="175"/>
                </a:lnTo>
                <a:lnTo>
                  <a:pt x="10" y="175"/>
                </a:lnTo>
                <a:lnTo>
                  <a:pt x="16" y="171"/>
                </a:lnTo>
                <a:lnTo>
                  <a:pt x="23" y="168"/>
                </a:lnTo>
                <a:lnTo>
                  <a:pt x="23" y="168"/>
                </a:lnTo>
                <a:lnTo>
                  <a:pt x="11" y="180"/>
                </a:lnTo>
                <a:lnTo>
                  <a:pt x="11" y="180"/>
                </a:lnTo>
                <a:lnTo>
                  <a:pt x="10" y="181"/>
                </a:lnTo>
                <a:lnTo>
                  <a:pt x="11" y="182"/>
                </a:lnTo>
                <a:lnTo>
                  <a:pt x="12" y="182"/>
                </a:lnTo>
                <a:lnTo>
                  <a:pt x="12" y="182"/>
                </a:lnTo>
                <a:lnTo>
                  <a:pt x="12" y="182"/>
                </a:lnTo>
                <a:close/>
                <a:moveTo>
                  <a:pt x="33" y="250"/>
                </a:moveTo>
                <a:lnTo>
                  <a:pt x="33" y="250"/>
                </a:lnTo>
                <a:lnTo>
                  <a:pt x="45" y="242"/>
                </a:lnTo>
                <a:lnTo>
                  <a:pt x="55" y="233"/>
                </a:lnTo>
                <a:lnTo>
                  <a:pt x="76" y="214"/>
                </a:lnTo>
                <a:lnTo>
                  <a:pt x="87" y="205"/>
                </a:lnTo>
                <a:lnTo>
                  <a:pt x="98" y="196"/>
                </a:lnTo>
                <a:lnTo>
                  <a:pt x="109" y="187"/>
                </a:lnTo>
                <a:lnTo>
                  <a:pt x="121" y="180"/>
                </a:lnTo>
                <a:lnTo>
                  <a:pt x="121" y="180"/>
                </a:lnTo>
                <a:lnTo>
                  <a:pt x="128" y="175"/>
                </a:lnTo>
                <a:lnTo>
                  <a:pt x="131" y="173"/>
                </a:lnTo>
                <a:lnTo>
                  <a:pt x="132" y="173"/>
                </a:lnTo>
                <a:lnTo>
                  <a:pt x="131" y="174"/>
                </a:lnTo>
                <a:lnTo>
                  <a:pt x="131" y="174"/>
                </a:lnTo>
                <a:lnTo>
                  <a:pt x="119" y="185"/>
                </a:lnTo>
                <a:lnTo>
                  <a:pt x="119" y="185"/>
                </a:lnTo>
                <a:lnTo>
                  <a:pt x="92" y="208"/>
                </a:lnTo>
                <a:lnTo>
                  <a:pt x="92" y="208"/>
                </a:lnTo>
                <a:lnTo>
                  <a:pt x="66" y="233"/>
                </a:lnTo>
                <a:lnTo>
                  <a:pt x="54" y="246"/>
                </a:lnTo>
                <a:lnTo>
                  <a:pt x="42" y="259"/>
                </a:lnTo>
                <a:lnTo>
                  <a:pt x="42" y="259"/>
                </a:lnTo>
                <a:lnTo>
                  <a:pt x="41" y="259"/>
                </a:lnTo>
                <a:lnTo>
                  <a:pt x="41" y="259"/>
                </a:lnTo>
                <a:lnTo>
                  <a:pt x="33" y="250"/>
                </a:lnTo>
                <a:lnTo>
                  <a:pt x="33" y="250"/>
                </a:lnTo>
                <a:close/>
                <a:moveTo>
                  <a:pt x="88" y="281"/>
                </a:moveTo>
                <a:lnTo>
                  <a:pt x="88" y="281"/>
                </a:lnTo>
                <a:lnTo>
                  <a:pt x="93" y="279"/>
                </a:lnTo>
                <a:lnTo>
                  <a:pt x="93" y="279"/>
                </a:lnTo>
                <a:lnTo>
                  <a:pt x="95" y="279"/>
                </a:lnTo>
                <a:lnTo>
                  <a:pt x="97" y="276"/>
                </a:lnTo>
                <a:lnTo>
                  <a:pt x="97" y="276"/>
                </a:lnTo>
                <a:lnTo>
                  <a:pt x="105" y="270"/>
                </a:lnTo>
                <a:lnTo>
                  <a:pt x="105" y="270"/>
                </a:lnTo>
                <a:lnTo>
                  <a:pt x="119" y="259"/>
                </a:lnTo>
                <a:lnTo>
                  <a:pt x="132" y="247"/>
                </a:lnTo>
                <a:lnTo>
                  <a:pt x="159" y="224"/>
                </a:lnTo>
                <a:lnTo>
                  <a:pt x="159" y="224"/>
                </a:lnTo>
                <a:lnTo>
                  <a:pt x="174" y="213"/>
                </a:lnTo>
                <a:lnTo>
                  <a:pt x="187" y="202"/>
                </a:lnTo>
                <a:lnTo>
                  <a:pt x="187" y="202"/>
                </a:lnTo>
                <a:lnTo>
                  <a:pt x="200" y="190"/>
                </a:lnTo>
                <a:lnTo>
                  <a:pt x="200" y="190"/>
                </a:lnTo>
                <a:lnTo>
                  <a:pt x="208" y="185"/>
                </a:lnTo>
                <a:lnTo>
                  <a:pt x="208" y="185"/>
                </a:lnTo>
                <a:lnTo>
                  <a:pt x="213" y="184"/>
                </a:lnTo>
                <a:lnTo>
                  <a:pt x="213" y="184"/>
                </a:lnTo>
                <a:lnTo>
                  <a:pt x="201" y="197"/>
                </a:lnTo>
                <a:lnTo>
                  <a:pt x="188" y="210"/>
                </a:lnTo>
                <a:lnTo>
                  <a:pt x="174" y="221"/>
                </a:lnTo>
                <a:lnTo>
                  <a:pt x="159" y="233"/>
                </a:lnTo>
                <a:lnTo>
                  <a:pt x="131" y="256"/>
                </a:lnTo>
                <a:lnTo>
                  <a:pt x="117" y="269"/>
                </a:lnTo>
                <a:lnTo>
                  <a:pt x="105" y="281"/>
                </a:lnTo>
                <a:lnTo>
                  <a:pt x="105" y="281"/>
                </a:lnTo>
                <a:lnTo>
                  <a:pt x="105" y="283"/>
                </a:lnTo>
                <a:lnTo>
                  <a:pt x="105" y="283"/>
                </a:lnTo>
                <a:lnTo>
                  <a:pt x="106" y="283"/>
                </a:lnTo>
                <a:lnTo>
                  <a:pt x="106" y="283"/>
                </a:lnTo>
                <a:lnTo>
                  <a:pt x="133" y="263"/>
                </a:lnTo>
                <a:lnTo>
                  <a:pt x="160" y="241"/>
                </a:lnTo>
                <a:lnTo>
                  <a:pt x="188" y="219"/>
                </a:lnTo>
                <a:lnTo>
                  <a:pt x="214" y="197"/>
                </a:lnTo>
                <a:lnTo>
                  <a:pt x="214" y="197"/>
                </a:lnTo>
                <a:lnTo>
                  <a:pt x="205" y="205"/>
                </a:lnTo>
                <a:lnTo>
                  <a:pt x="205" y="205"/>
                </a:lnTo>
                <a:lnTo>
                  <a:pt x="176" y="232"/>
                </a:lnTo>
                <a:lnTo>
                  <a:pt x="176" y="232"/>
                </a:lnTo>
                <a:lnTo>
                  <a:pt x="148" y="257"/>
                </a:lnTo>
                <a:lnTo>
                  <a:pt x="121" y="283"/>
                </a:lnTo>
                <a:lnTo>
                  <a:pt x="121" y="283"/>
                </a:lnTo>
                <a:lnTo>
                  <a:pt x="120" y="284"/>
                </a:lnTo>
                <a:lnTo>
                  <a:pt x="121" y="284"/>
                </a:lnTo>
                <a:lnTo>
                  <a:pt x="121" y="285"/>
                </a:lnTo>
                <a:lnTo>
                  <a:pt x="122" y="285"/>
                </a:lnTo>
                <a:lnTo>
                  <a:pt x="122" y="285"/>
                </a:lnTo>
                <a:lnTo>
                  <a:pt x="148" y="266"/>
                </a:lnTo>
                <a:lnTo>
                  <a:pt x="173" y="244"/>
                </a:lnTo>
                <a:lnTo>
                  <a:pt x="222" y="202"/>
                </a:lnTo>
                <a:lnTo>
                  <a:pt x="222" y="202"/>
                </a:lnTo>
                <a:lnTo>
                  <a:pt x="221" y="203"/>
                </a:lnTo>
                <a:lnTo>
                  <a:pt x="221" y="203"/>
                </a:lnTo>
                <a:lnTo>
                  <a:pt x="194" y="230"/>
                </a:lnTo>
                <a:lnTo>
                  <a:pt x="194" y="230"/>
                </a:lnTo>
                <a:lnTo>
                  <a:pt x="142" y="280"/>
                </a:lnTo>
                <a:lnTo>
                  <a:pt x="142" y="280"/>
                </a:lnTo>
                <a:lnTo>
                  <a:pt x="142" y="281"/>
                </a:lnTo>
                <a:lnTo>
                  <a:pt x="142" y="281"/>
                </a:lnTo>
                <a:lnTo>
                  <a:pt x="143" y="282"/>
                </a:lnTo>
                <a:lnTo>
                  <a:pt x="144" y="282"/>
                </a:lnTo>
                <a:lnTo>
                  <a:pt x="144" y="282"/>
                </a:lnTo>
                <a:lnTo>
                  <a:pt x="155" y="274"/>
                </a:lnTo>
                <a:lnTo>
                  <a:pt x="165" y="266"/>
                </a:lnTo>
                <a:lnTo>
                  <a:pt x="186" y="247"/>
                </a:lnTo>
                <a:lnTo>
                  <a:pt x="205" y="229"/>
                </a:lnTo>
                <a:lnTo>
                  <a:pt x="225" y="212"/>
                </a:lnTo>
                <a:lnTo>
                  <a:pt x="225" y="212"/>
                </a:lnTo>
                <a:lnTo>
                  <a:pt x="233" y="206"/>
                </a:lnTo>
                <a:lnTo>
                  <a:pt x="233" y="206"/>
                </a:lnTo>
                <a:lnTo>
                  <a:pt x="229" y="210"/>
                </a:lnTo>
                <a:lnTo>
                  <a:pt x="225" y="216"/>
                </a:lnTo>
                <a:lnTo>
                  <a:pt x="225" y="216"/>
                </a:lnTo>
                <a:lnTo>
                  <a:pt x="216" y="223"/>
                </a:lnTo>
                <a:lnTo>
                  <a:pt x="207" y="231"/>
                </a:lnTo>
                <a:lnTo>
                  <a:pt x="207" y="231"/>
                </a:lnTo>
                <a:lnTo>
                  <a:pt x="196" y="240"/>
                </a:lnTo>
                <a:lnTo>
                  <a:pt x="185" y="250"/>
                </a:lnTo>
                <a:lnTo>
                  <a:pt x="164" y="273"/>
                </a:lnTo>
                <a:lnTo>
                  <a:pt x="164" y="273"/>
                </a:lnTo>
                <a:lnTo>
                  <a:pt x="164" y="273"/>
                </a:lnTo>
                <a:lnTo>
                  <a:pt x="164" y="274"/>
                </a:lnTo>
                <a:lnTo>
                  <a:pt x="165" y="274"/>
                </a:lnTo>
                <a:lnTo>
                  <a:pt x="165" y="274"/>
                </a:lnTo>
                <a:lnTo>
                  <a:pt x="174" y="270"/>
                </a:lnTo>
                <a:lnTo>
                  <a:pt x="182" y="266"/>
                </a:lnTo>
                <a:lnTo>
                  <a:pt x="195" y="254"/>
                </a:lnTo>
                <a:lnTo>
                  <a:pt x="221" y="231"/>
                </a:lnTo>
                <a:lnTo>
                  <a:pt x="221" y="231"/>
                </a:lnTo>
                <a:lnTo>
                  <a:pt x="230" y="223"/>
                </a:lnTo>
                <a:lnTo>
                  <a:pt x="230" y="223"/>
                </a:lnTo>
                <a:lnTo>
                  <a:pt x="229" y="226"/>
                </a:lnTo>
                <a:lnTo>
                  <a:pt x="229" y="226"/>
                </a:lnTo>
                <a:lnTo>
                  <a:pt x="215" y="238"/>
                </a:lnTo>
                <a:lnTo>
                  <a:pt x="215" y="238"/>
                </a:lnTo>
                <a:lnTo>
                  <a:pt x="207" y="246"/>
                </a:lnTo>
                <a:lnTo>
                  <a:pt x="200" y="253"/>
                </a:lnTo>
                <a:lnTo>
                  <a:pt x="193" y="262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72" y="276"/>
                </a:lnTo>
                <a:lnTo>
                  <a:pt x="158" y="280"/>
                </a:lnTo>
                <a:lnTo>
                  <a:pt x="144" y="283"/>
                </a:lnTo>
                <a:lnTo>
                  <a:pt x="129" y="285"/>
                </a:lnTo>
                <a:lnTo>
                  <a:pt x="129" y="285"/>
                </a:lnTo>
                <a:lnTo>
                  <a:pt x="119" y="285"/>
                </a:lnTo>
                <a:lnTo>
                  <a:pt x="109" y="284"/>
                </a:lnTo>
                <a:lnTo>
                  <a:pt x="99" y="283"/>
                </a:lnTo>
                <a:lnTo>
                  <a:pt x="88" y="281"/>
                </a:lnTo>
                <a:lnTo>
                  <a:pt x="88" y="281"/>
                </a:lnTo>
                <a:close/>
                <a:moveTo>
                  <a:pt x="193" y="266"/>
                </a:moveTo>
                <a:lnTo>
                  <a:pt x="193" y="266"/>
                </a:lnTo>
                <a:lnTo>
                  <a:pt x="203" y="254"/>
                </a:lnTo>
                <a:lnTo>
                  <a:pt x="213" y="243"/>
                </a:lnTo>
                <a:lnTo>
                  <a:pt x="213" y="243"/>
                </a:lnTo>
                <a:lnTo>
                  <a:pt x="219" y="236"/>
                </a:lnTo>
                <a:lnTo>
                  <a:pt x="226" y="231"/>
                </a:lnTo>
                <a:lnTo>
                  <a:pt x="226" y="231"/>
                </a:lnTo>
                <a:lnTo>
                  <a:pt x="219" y="241"/>
                </a:lnTo>
                <a:lnTo>
                  <a:pt x="212" y="250"/>
                </a:lnTo>
                <a:lnTo>
                  <a:pt x="203" y="258"/>
                </a:lnTo>
                <a:lnTo>
                  <a:pt x="193" y="266"/>
                </a:lnTo>
                <a:lnTo>
                  <a:pt x="193" y="266"/>
                </a:lnTo>
                <a:close/>
                <a:moveTo>
                  <a:pt x="231" y="220"/>
                </a:moveTo>
                <a:lnTo>
                  <a:pt x="231" y="220"/>
                </a:lnTo>
                <a:lnTo>
                  <a:pt x="217" y="232"/>
                </a:lnTo>
                <a:lnTo>
                  <a:pt x="203" y="244"/>
                </a:lnTo>
                <a:lnTo>
                  <a:pt x="203" y="244"/>
                </a:lnTo>
                <a:lnTo>
                  <a:pt x="194" y="253"/>
                </a:lnTo>
                <a:lnTo>
                  <a:pt x="184" y="262"/>
                </a:lnTo>
                <a:lnTo>
                  <a:pt x="184" y="262"/>
                </a:lnTo>
                <a:lnTo>
                  <a:pt x="174" y="269"/>
                </a:lnTo>
                <a:lnTo>
                  <a:pt x="171" y="271"/>
                </a:lnTo>
                <a:lnTo>
                  <a:pt x="174" y="267"/>
                </a:lnTo>
                <a:lnTo>
                  <a:pt x="174" y="267"/>
                </a:lnTo>
                <a:lnTo>
                  <a:pt x="192" y="247"/>
                </a:lnTo>
                <a:lnTo>
                  <a:pt x="201" y="238"/>
                </a:lnTo>
                <a:lnTo>
                  <a:pt x="211" y="230"/>
                </a:lnTo>
                <a:lnTo>
                  <a:pt x="211" y="230"/>
                </a:lnTo>
                <a:lnTo>
                  <a:pt x="219" y="224"/>
                </a:lnTo>
                <a:lnTo>
                  <a:pt x="226" y="217"/>
                </a:lnTo>
                <a:lnTo>
                  <a:pt x="232" y="210"/>
                </a:lnTo>
                <a:lnTo>
                  <a:pt x="235" y="206"/>
                </a:lnTo>
                <a:lnTo>
                  <a:pt x="237" y="202"/>
                </a:lnTo>
                <a:lnTo>
                  <a:pt x="237" y="202"/>
                </a:lnTo>
                <a:lnTo>
                  <a:pt x="236" y="200"/>
                </a:lnTo>
                <a:lnTo>
                  <a:pt x="235" y="201"/>
                </a:lnTo>
                <a:lnTo>
                  <a:pt x="235" y="201"/>
                </a:lnTo>
                <a:lnTo>
                  <a:pt x="225" y="210"/>
                </a:lnTo>
                <a:lnTo>
                  <a:pt x="214" y="218"/>
                </a:lnTo>
                <a:lnTo>
                  <a:pt x="204" y="227"/>
                </a:lnTo>
                <a:lnTo>
                  <a:pt x="193" y="236"/>
                </a:lnTo>
                <a:lnTo>
                  <a:pt x="193" y="236"/>
                </a:lnTo>
                <a:lnTo>
                  <a:pt x="171" y="257"/>
                </a:lnTo>
                <a:lnTo>
                  <a:pt x="171" y="257"/>
                </a:lnTo>
                <a:lnTo>
                  <a:pt x="148" y="278"/>
                </a:lnTo>
                <a:lnTo>
                  <a:pt x="148" y="278"/>
                </a:lnTo>
                <a:lnTo>
                  <a:pt x="191" y="236"/>
                </a:lnTo>
                <a:lnTo>
                  <a:pt x="232" y="195"/>
                </a:lnTo>
                <a:lnTo>
                  <a:pt x="232" y="195"/>
                </a:lnTo>
                <a:lnTo>
                  <a:pt x="234" y="193"/>
                </a:lnTo>
                <a:lnTo>
                  <a:pt x="234" y="193"/>
                </a:lnTo>
                <a:lnTo>
                  <a:pt x="238" y="189"/>
                </a:lnTo>
                <a:lnTo>
                  <a:pt x="238" y="189"/>
                </a:lnTo>
                <a:lnTo>
                  <a:pt x="238" y="188"/>
                </a:lnTo>
                <a:lnTo>
                  <a:pt x="238" y="188"/>
                </a:lnTo>
                <a:lnTo>
                  <a:pt x="237" y="187"/>
                </a:lnTo>
                <a:lnTo>
                  <a:pt x="236" y="188"/>
                </a:lnTo>
                <a:lnTo>
                  <a:pt x="236" y="188"/>
                </a:lnTo>
                <a:lnTo>
                  <a:pt x="208" y="212"/>
                </a:lnTo>
                <a:lnTo>
                  <a:pt x="179" y="236"/>
                </a:lnTo>
                <a:lnTo>
                  <a:pt x="179" y="236"/>
                </a:lnTo>
                <a:lnTo>
                  <a:pt x="150" y="261"/>
                </a:lnTo>
                <a:lnTo>
                  <a:pt x="150" y="261"/>
                </a:lnTo>
                <a:lnTo>
                  <a:pt x="134" y="273"/>
                </a:lnTo>
                <a:lnTo>
                  <a:pt x="134" y="273"/>
                </a:lnTo>
                <a:lnTo>
                  <a:pt x="181" y="230"/>
                </a:lnTo>
                <a:lnTo>
                  <a:pt x="181" y="230"/>
                </a:lnTo>
                <a:lnTo>
                  <a:pt x="206" y="207"/>
                </a:lnTo>
                <a:lnTo>
                  <a:pt x="219" y="195"/>
                </a:lnTo>
                <a:lnTo>
                  <a:pt x="231" y="182"/>
                </a:lnTo>
                <a:lnTo>
                  <a:pt x="231" y="182"/>
                </a:lnTo>
                <a:lnTo>
                  <a:pt x="231" y="181"/>
                </a:lnTo>
                <a:lnTo>
                  <a:pt x="231" y="180"/>
                </a:lnTo>
                <a:lnTo>
                  <a:pt x="230" y="180"/>
                </a:lnTo>
                <a:lnTo>
                  <a:pt x="229" y="180"/>
                </a:lnTo>
                <a:lnTo>
                  <a:pt x="229" y="180"/>
                </a:lnTo>
                <a:lnTo>
                  <a:pt x="200" y="206"/>
                </a:lnTo>
                <a:lnTo>
                  <a:pt x="171" y="230"/>
                </a:lnTo>
                <a:lnTo>
                  <a:pt x="171" y="230"/>
                </a:lnTo>
                <a:lnTo>
                  <a:pt x="136" y="257"/>
                </a:lnTo>
                <a:lnTo>
                  <a:pt x="136" y="257"/>
                </a:lnTo>
                <a:lnTo>
                  <a:pt x="118" y="272"/>
                </a:lnTo>
                <a:lnTo>
                  <a:pt x="118" y="272"/>
                </a:lnTo>
                <a:lnTo>
                  <a:pt x="111" y="278"/>
                </a:lnTo>
                <a:lnTo>
                  <a:pt x="111" y="278"/>
                </a:lnTo>
                <a:lnTo>
                  <a:pt x="113" y="276"/>
                </a:lnTo>
                <a:lnTo>
                  <a:pt x="113" y="276"/>
                </a:lnTo>
                <a:lnTo>
                  <a:pt x="127" y="263"/>
                </a:lnTo>
                <a:lnTo>
                  <a:pt x="141" y="251"/>
                </a:lnTo>
                <a:lnTo>
                  <a:pt x="155" y="239"/>
                </a:lnTo>
                <a:lnTo>
                  <a:pt x="169" y="227"/>
                </a:lnTo>
                <a:lnTo>
                  <a:pt x="169" y="227"/>
                </a:lnTo>
                <a:lnTo>
                  <a:pt x="194" y="205"/>
                </a:lnTo>
                <a:lnTo>
                  <a:pt x="206" y="194"/>
                </a:lnTo>
                <a:lnTo>
                  <a:pt x="217" y="182"/>
                </a:lnTo>
                <a:lnTo>
                  <a:pt x="217" y="182"/>
                </a:lnTo>
                <a:lnTo>
                  <a:pt x="222" y="180"/>
                </a:lnTo>
                <a:lnTo>
                  <a:pt x="228" y="177"/>
                </a:lnTo>
                <a:lnTo>
                  <a:pt x="233" y="176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88"/>
                </a:lnTo>
                <a:lnTo>
                  <a:pt x="239" y="188"/>
                </a:lnTo>
                <a:lnTo>
                  <a:pt x="238" y="196"/>
                </a:lnTo>
                <a:lnTo>
                  <a:pt x="236" y="205"/>
                </a:lnTo>
                <a:lnTo>
                  <a:pt x="234" y="213"/>
                </a:lnTo>
                <a:lnTo>
                  <a:pt x="231" y="220"/>
                </a:lnTo>
                <a:lnTo>
                  <a:pt x="231" y="220"/>
                </a:lnTo>
                <a:close/>
                <a:moveTo>
                  <a:pt x="103" y="81"/>
                </a:moveTo>
                <a:lnTo>
                  <a:pt x="103" y="81"/>
                </a:lnTo>
                <a:lnTo>
                  <a:pt x="105" y="81"/>
                </a:lnTo>
                <a:lnTo>
                  <a:pt x="105" y="81"/>
                </a:lnTo>
                <a:lnTo>
                  <a:pt x="108" y="81"/>
                </a:lnTo>
                <a:lnTo>
                  <a:pt x="109" y="80"/>
                </a:lnTo>
                <a:lnTo>
                  <a:pt x="110" y="78"/>
                </a:lnTo>
                <a:lnTo>
                  <a:pt x="110" y="78"/>
                </a:lnTo>
                <a:lnTo>
                  <a:pt x="111" y="70"/>
                </a:lnTo>
                <a:lnTo>
                  <a:pt x="112" y="61"/>
                </a:lnTo>
                <a:lnTo>
                  <a:pt x="111" y="44"/>
                </a:lnTo>
                <a:lnTo>
                  <a:pt x="110" y="27"/>
                </a:lnTo>
                <a:lnTo>
                  <a:pt x="110" y="9"/>
                </a:lnTo>
                <a:lnTo>
                  <a:pt x="110" y="9"/>
                </a:lnTo>
                <a:lnTo>
                  <a:pt x="119" y="10"/>
                </a:lnTo>
                <a:lnTo>
                  <a:pt x="128" y="10"/>
                </a:lnTo>
                <a:lnTo>
                  <a:pt x="146" y="9"/>
                </a:lnTo>
                <a:lnTo>
                  <a:pt x="146" y="9"/>
                </a:lnTo>
                <a:lnTo>
                  <a:pt x="148" y="18"/>
                </a:lnTo>
                <a:lnTo>
                  <a:pt x="148" y="27"/>
                </a:lnTo>
                <a:lnTo>
                  <a:pt x="149" y="43"/>
                </a:lnTo>
                <a:lnTo>
                  <a:pt x="148" y="77"/>
                </a:lnTo>
                <a:lnTo>
                  <a:pt x="148" y="77"/>
                </a:lnTo>
                <a:lnTo>
                  <a:pt x="148" y="80"/>
                </a:lnTo>
                <a:lnTo>
                  <a:pt x="148" y="80"/>
                </a:lnTo>
                <a:lnTo>
                  <a:pt x="150" y="81"/>
                </a:lnTo>
                <a:lnTo>
                  <a:pt x="152" y="81"/>
                </a:lnTo>
                <a:lnTo>
                  <a:pt x="152" y="81"/>
                </a:lnTo>
                <a:lnTo>
                  <a:pt x="161" y="82"/>
                </a:lnTo>
                <a:lnTo>
                  <a:pt x="171" y="83"/>
                </a:lnTo>
                <a:lnTo>
                  <a:pt x="179" y="85"/>
                </a:lnTo>
                <a:lnTo>
                  <a:pt x="187" y="87"/>
                </a:lnTo>
                <a:lnTo>
                  <a:pt x="195" y="91"/>
                </a:lnTo>
                <a:lnTo>
                  <a:pt x="201" y="95"/>
                </a:lnTo>
                <a:lnTo>
                  <a:pt x="208" y="102"/>
                </a:lnTo>
                <a:lnTo>
                  <a:pt x="213" y="107"/>
                </a:lnTo>
                <a:lnTo>
                  <a:pt x="219" y="113"/>
                </a:lnTo>
                <a:lnTo>
                  <a:pt x="223" y="120"/>
                </a:lnTo>
                <a:lnTo>
                  <a:pt x="227" y="127"/>
                </a:lnTo>
                <a:lnTo>
                  <a:pt x="231" y="135"/>
                </a:lnTo>
                <a:lnTo>
                  <a:pt x="234" y="143"/>
                </a:lnTo>
                <a:lnTo>
                  <a:pt x="236" y="151"/>
                </a:lnTo>
                <a:lnTo>
                  <a:pt x="238" y="160"/>
                </a:lnTo>
                <a:lnTo>
                  <a:pt x="239" y="168"/>
                </a:lnTo>
                <a:lnTo>
                  <a:pt x="239" y="168"/>
                </a:lnTo>
                <a:lnTo>
                  <a:pt x="234" y="168"/>
                </a:lnTo>
                <a:lnTo>
                  <a:pt x="230" y="168"/>
                </a:lnTo>
                <a:lnTo>
                  <a:pt x="225" y="169"/>
                </a:lnTo>
                <a:lnTo>
                  <a:pt x="220" y="171"/>
                </a:lnTo>
                <a:lnTo>
                  <a:pt x="220" y="171"/>
                </a:lnTo>
                <a:lnTo>
                  <a:pt x="210" y="175"/>
                </a:lnTo>
                <a:lnTo>
                  <a:pt x="205" y="175"/>
                </a:lnTo>
                <a:lnTo>
                  <a:pt x="201" y="175"/>
                </a:lnTo>
                <a:lnTo>
                  <a:pt x="197" y="174"/>
                </a:lnTo>
                <a:lnTo>
                  <a:pt x="192" y="173"/>
                </a:lnTo>
                <a:lnTo>
                  <a:pt x="182" y="168"/>
                </a:lnTo>
                <a:lnTo>
                  <a:pt x="182" y="168"/>
                </a:lnTo>
                <a:lnTo>
                  <a:pt x="175" y="164"/>
                </a:lnTo>
                <a:lnTo>
                  <a:pt x="166" y="161"/>
                </a:lnTo>
                <a:lnTo>
                  <a:pt x="158" y="160"/>
                </a:lnTo>
                <a:lnTo>
                  <a:pt x="150" y="159"/>
                </a:lnTo>
                <a:lnTo>
                  <a:pt x="142" y="160"/>
                </a:lnTo>
                <a:lnTo>
                  <a:pt x="134" y="161"/>
                </a:lnTo>
                <a:lnTo>
                  <a:pt x="118" y="166"/>
                </a:lnTo>
                <a:lnTo>
                  <a:pt x="118" y="166"/>
                </a:lnTo>
                <a:lnTo>
                  <a:pt x="107" y="169"/>
                </a:lnTo>
                <a:lnTo>
                  <a:pt x="97" y="169"/>
                </a:lnTo>
                <a:lnTo>
                  <a:pt x="87" y="168"/>
                </a:lnTo>
                <a:lnTo>
                  <a:pt x="76" y="164"/>
                </a:lnTo>
                <a:lnTo>
                  <a:pt x="76" y="164"/>
                </a:lnTo>
                <a:lnTo>
                  <a:pt x="70" y="162"/>
                </a:lnTo>
                <a:lnTo>
                  <a:pt x="63" y="161"/>
                </a:lnTo>
                <a:lnTo>
                  <a:pt x="50" y="159"/>
                </a:lnTo>
                <a:lnTo>
                  <a:pt x="50" y="159"/>
                </a:lnTo>
                <a:lnTo>
                  <a:pt x="40" y="158"/>
                </a:lnTo>
                <a:lnTo>
                  <a:pt x="30" y="158"/>
                </a:lnTo>
                <a:lnTo>
                  <a:pt x="21" y="160"/>
                </a:lnTo>
                <a:lnTo>
                  <a:pt x="12" y="163"/>
                </a:lnTo>
                <a:lnTo>
                  <a:pt x="12" y="163"/>
                </a:lnTo>
                <a:lnTo>
                  <a:pt x="14" y="155"/>
                </a:lnTo>
                <a:lnTo>
                  <a:pt x="16" y="147"/>
                </a:lnTo>
                <a:lnTo>
                  <a:pt x="19" y="140"/>
                </a:lnTo>
                <a:lnTo>
                  <a:pt x="23" y="132"/>
                </a:lnTo>
                <a:lnTo>
                  <a:pt x="27" y="125"/>
                </a:lnTo>
                <a:lnTo>
                  <a:pt x="32" y="118"/>
                </a:lnTo>
                <a:lnTo>
                  <a:pt x="38" y="112"/>
                </a:lnTo>
                <a:lnTo>
                  <a:pt x="44" y="106"/>
                </a:lnTo>
                <a:lnTo>
                  <a:pt x="50" y="100"/>
                </a:lnTo>
                <a:lnTo>
                  <a:pt x="56" y="94"/>
                </a:lnTo>
                <a:lnTo>
                  <a:pt x="63" y="90"/>
                </a:lnTo>
                <a:lnTo>
                  <a:pt x="71" y="87"/>
                </a:lnTo>
                <a:lnTo>
                  <a:pt x="78" y="84"/>
                </a:lnTo>
                <a:lnTo>
                  <a:pt x="86" y="82"/>
                </a:lnTo>
                <a:lnTo>
                  <a:pt x="95" y="81"/>
                </a:lnTo>
                <a:lnTo>
                  <a:pt x="103" y="81"/>
                </a:lnTo>
                <a:lnTo>
                  <a:pt x="103" y="8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2530"/>
          <p:cNvSpPr>
            <a:spLocks noEditPoints="1"/>
          </p:cNvSpPr>
          <p:nvPr/>
        </p:nvSpPr>
        <p:spPr bwMode="auto">
          <a:xfrm>
            <a:off x="3580964" y="1210341"/>
            <a:ext cx="331788" cy="506413"/>
          </a:xfrm>
          <a:custGeom>
            <a:cxnLst>
              <a:cxn ang="0">
                <a:pos x="93" y="314"/>
              </a:cxn>
              <a:cxn ang="0">
                <a:pos x="116" y="257"/>
              </a:cxn>
              <a:cxn ang="0">
                <a:pos x="194" y="67"/>
              </a:cxn>
              <a:cxn ang="0">
                <a:pos x="208" y="20"/>
              </a:cxn>
              <a:cxn ang="0">
                <a:pos x="148" y="1"/>
              </a:cxn>
              <a:cxn ang="0">
                <a:pos x="107" y="10"/>
              </a:cxn>
              <a:cxn ang="0">
                <a:pos x="108" y="243"/>
              </a:cxn>
              <a:cxn ang="0">
                <a:pos x="18" y="246"/>
              </a:cxn>
              <a:cxn ang="0">
                <a:pos x="18" y="308"/>
              </a:cxn>
              <a:cxn ang="0">
                <a:pos x="54" y="244"/>
              </a:cxn>
              <a:cxn ang="0">
                <a:pos x="18" y="293"/>
              </a:cxn>
              <a:cxn ang="0">
                <a:pos x="38" y="270"/>
              </a:cxn>
              <a:cxn ang="0">
                <a:pos x="22" y="296"/>
              </a:cxn>
              <a:cxn ang="0">
                <a:pos x="75" y="247"/>
              </a:cxn>
              <a:cxn ang="0">
                <a:pos x="49" y="292"/>
              </a:cxn>
              <a:cxn ang="0">
                <a:pos x="72" y="273"/>
              </a:cxn>
              <a:cxn ang="0">
                <a:pos x="51" y="301"/>
              </a:cxn>
              <a:cxn ang="0">
                <a:pos x="76" y="280"/>
              </a:cxn>
              <a:cxn ang="0">
                <a:pos x="18" y="296"/>
              </a:cxn>
              <a:cxn ang="0">
                <a:pos x="38" y="246"/>
              </a:cxn>
              <a:cxn ang="0">
                <a:pos x="10" y="272"/>
              </a:cxn>
              <a:cxn ang="0">
                <a:pos x="68" y="240"/>
              </a:cxn>
              <a:cxn ang="0">
                <a:pos x="35" y="280"/>
              </a:cxn>
              <a:cxn ang="0">
                <a:pos x="81" y="255"/>
              </a:cxn>
              <a:cxn ang="0">
                <a:pos x="55" y="276"/>
              </a:cxn>
              <a:cxn ang="0">
                <a:pos x="76" y="275"/>
              </a:cxn>
              <a:cxn ang="0">
                <a:pos x="71" y="278"/>
              </a:cxn>
              <a:cxn ang="0">
                <a:pos x="70" y="310"/>
              </a:cxn>
              <a:cxn ang="0">
                <a:pos x="71" y="295"/>
              </a:cxn>
              <a:cxn ang="0">
                <a:pos x="84" y="280"/>
              </a:cxn>
              <a:cxn ang="0">
                <a:pos x="96" y="257"/>
              </a:cxn>
              <a:cxn ang="0">
                <a:pos x="76" y="310"/>
              </a:cxn>
              <a:cxn ang="0">
                <a:pos x="87" y="303"/>
              </a:cxn>
              <a:cxn ang="0">
                <a:pos x="81" y="309"/>
              </a:cxn>
              <a:cxn ang="0">
                <a:pos x="102" y="290"/>
              </a:cxn>
              <a:cxn ang="0">
                <a:pos x="84" y="298"/>
              </a:cxn>
              <a:cxn ang="0">
                <a:pos x="99" y="277"/>
              </a:cxn>
              <a:cxn ang="0">
                <a:pos x="108" y="259"/>
              </a:cxn>
              <a:cxn ang="0">
                <a:pos x="121" y="9"/>
              </a:cxn>
              <a:cxn ang="0">
                <a:pos x="116" y="19"/>
              </a:cxn>
              <a:cxn ang="0">
                <a:pos x="142" y="17"/>
              </a:cxn>
              <a:cxn ang="0">
                <a:pos x="122" y="23"/>
              </a:cxn>
              <a:cxn ang="0">
                <a:pos x="134" y="38"/>
              </a:cxn>
              <a:cxn ang="0">
                <a:pos x="126" y="55"/>
              </a:cxn>
              <a:cxn ang="0">
                <a:pos x="163" y="23"/>
              </a:cxn>
              <a:cxn ang="0">
                <a:pos x="180" y="17"/>
              </a:cxn>
              <a:cxn ang="0">
                <a:pos x="155" y="55"/>
              </a:cxn>
              <a:cxn ang="0">
                <a:pos x="165" y="55"/>
              </a:cxn>
              <a:cxn ang="0">
                <a:pos x="189" y="52"/>
              </a:cxn>
              <a:cxn ang="0">
                <a:pos x="196" y="30"/>
              </a:cxn>
              <a:cxn ang="0">
                <a:pos x="199" y="14"/>
              </a:cxn>
              <a:cxn ang="0">
                <a:pos x="187" y="56"/>
              </a:cxn>
              <a:cxn ang="0">
                <a:pos x="181" y="47"/>
              </a:cxn>
              <a:cxn ang="0">
                <a:pos x="181" y="26"/>
              </a:cxn>
              <a:cxn ang="0">
                <a:pos x="165" y="28"/>
              </a:cxn>
              <a:cxn ang="0">
                <a:pos x="173" y="12"/>
              </a:cxn>
              <a:cxn ang="0">
                <a:pos x="161" y="11"/>
              </a:cxn>
              <a:cxn ang="0">
                <a:pos x="149" y="10"/>
              </a:cxn>
              <a:cxn ang="0">
                <a:pos x="119" y="32"/>
              </a:cxn>
              <a:cxn ang="0">
                <a:pos x="120" y="21"/>
              </a:cxn>
              <a:cxn ang="0">
                <a:pos x="129" y="8"/>
              </a:cxn>
              <a:cxn ang="0">
                <a:pos x="53" y="250"/>
              </a:cxn>
              <a:cxn ang="0">
                <a:pos x="12" y="266"/>
              </a:cxn>
            </a:cxnLst>
            <a:rect b="b" l="0" r="r" t="0"/>
            <a:pathLst>
              <a:path h="319" w="209">
                <a:moveTo>
                  <a:pt x="18" y="308"/>
                </a:moveTo>
                <a:lnTo>
                  <a:pt x="18" y="308"/>
                </a:lnTo>
                <a:lnTo>
                  <a:pt x="26" y="312"/>
                </a:lnTo>
                <a:lnTo>
                  <a:pt x="35" y="316"/>
                </a:lnTo>
                <a:lnTo>
                  <a:pt x="46" y="318"/>
                </a:lnTo>
                <a:lnTo>
                  <a:pt x="55" y="319"/>
                </a:lnTo>
                <a:lnTo>
                  <a:pt x="65" y="319"/>
                </a:lnTo>
                <a:lnTo>
                  <a:pt x="75" y="319"/>
                </a:lnTo>
                <a:lnTo>
                  <a:pt x="84" y="317"/>
                </a:lnTo>
                <a:lnTo>
                  <a:pt x="93" y="314"/>
                </a:lnTo>
                <a:lnTo>
                  <a:pt x="93" y="314"/>
                </a:lnTo>
                <a:lnTo>
                  <a:pt x="102" y="310"/>
                </a:lnTo>
                <a:lnTo>
                  <a:pt x="109" y="303"/>
                </a:lnTo>
                <a:lnTo>
                  <a:pt x="114" y="297"/>
                </a:lnTo>
                <a:lnTo>
                  <a:pt x="118" y="290"/>
                </a:lnTo>
                <a:lnTo>
                  <a:pt x="119" y="282"/>
                </a:lnTo>
                <a:lnTo>
                  <a:pt x="120" y="274"/>
                </a:lnTo>
                <a:lnTo>
                  <a:pt x="118" y="266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8" y="233"/>
                </a:lnTo>
                <a:lnTo>
                  <a:pt x="119" y="208"/>
                </a:lnTo>
                <a:lnTo>
                  <a:pt x="119" y="160"/>
                </a:lnTo>
                <a:lnTo>
                  <a:pt x="118" y="111"/>
                </a:lnTo>
                <a:lnTo>
                  <a:pt x="117" y="64"/>
                </a:lnTo>
                <a:lnTo>
                  <a:pt x="117" y="64"/>
                </a:lnTo>
                <a:lnTo>
                  <a:pt x="137" y="65"/>
                </a:lnTo>
                <a:lnTo>
                  <a:pt x="156" y="65"/>
                </a:lnTo>
                <a:lnTo>
                  <a:pt x="175" y="65"/>
                </a:lnTo>
                <a:lnTo>
                  <a:pt x="184" y="66"/>
                </a:lnTo>
                <a:lnTo>
                  <a:pt x="194" y="67"/>
                </a:lnTo>
                <a:lnTo>
                  <a:pt x="194" y="67"/>
                </a:lnTo>
                <a:lnTo>
                  <a:pt x="196" y="67"/>
                </a:lnTo>
                <a:lnTo>
                  <a:pt x="198" y="66"/>
                </a:lnTo>
                <a:lnTo>
                  <a:pt x="199" y="64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47"/>
                </a:lnTo>
                <a:lnTo>
                  <a:pt x="205" y="34"/>
                </a:lnTo>
                <a:lnTo>
                  <a:pt x="208" y="20"/>
                </a:lnTo>
                <a:lnTo>
                  <a:pt x="209" y="7"/>
                </a:lnTo>
                <a:lnTo>
                  <a:pt x="209" y="7"/>
                </a:lnTo>
                <a:lnTo>
                  <a:pt x="209" y="5"/>
                </a:lnTo>
                <a:lnTo>
                  <a:pt x="207" y="3"/>
                </a:lnTo>
                <a:lnTo>
                  <a:pt x="206" y="3"/>
                </a:lnTo>
                <a:lnTo>
                  <a:pt x="203" y="3"/>
                </a:lnTo>
                <a:lnTo>
                  <a:pt x="203" y="3"/>
                </a:lnTo>
                <a:lnTo>
                  <a:pt x="201" y="2"/>
                </a:lnTo>
                <a:lnTo>
                  <a:pt x="201" y="2"/>
                </a:lnTo>
                <a:lnTo>
                  <a:pt x="174" y="2"/>
                </a:lnTo>
                <a:lnTo>
                  <a:pt x="148" y="1"/>
                </a:lnTo>
                <a:lnTo>
                  <a:pt x="148" y="1"/>
                </a:lnTo>
                <a:lnTo>
                  <a:pt x="138" y="0"/>
                </a:lnTo>
                <a:lnTo>
                  <a:pt x="129" y="0"/>
                </a:lnTo>
                <a:lnTo>
                  <a:pt x="118" y="1"/>
                </a:lnTo>
                <a:lnTo>
                  <a:pt x="113" y="2"/>
                </a:lnTo>
                <a:lnTo>
                  <a:pt x="109" y="5"/>
                </a:lnTo>
                <a:lnTo>
                  <a:pt x="109" y="5"/>
                </a:lnTo>
                <a:lnTo>
                  <a:pt x="108" y="6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56"/>
                </a:lnTo>
                <a:lnTo>
                  <a:pt x="108" y="56"/>
                </a:lnTo>
                <a:lnTo>
                  <a:pt x="107" y="58"/>
                </a:lnTo>
                <a:lnTo>
                  <a:pt x="108" y="61"/>
                </a:lnTo>
                <a:lnTo>
                  <a:pt x="108" y="61"/>
                </a:lnTo>
                <a:lnTo>
                  <a:pt x="110" y="152"/>
                </a:lnTo>
                <a:lnTo>
                  <a:pt x="110" y="197"/>
                </a:lnTo>
                <a:lnTo>
                  <a:pt x="110" y="220"/>
                </a:lnTo>
                <a:lnTo>
                  <a:pt x="108" y="243"/>
                </a:lnTo>
                <a:lnTo>
                  <a:pt x="108" y="243"/>
                </a:lnTo>
                <a:lnTo>
                  <a:pt x="107" y="241"/>
                </a:lnTo>
                <a:lnTo>
                  <a:pt x="105" y="239"/>
                </a:lnTo>
                <a:lnTo>
                  <a:pt x="105" y="239"/>
                </a:lnTo>
                <a:lnTo>
                  <a:pt x="94" y="236"/>
                </a:lnTo>
                <a:lnTo>
                  <a:pt x="82" y="233"/>
                </a:lnTo>
                <a:lnTo>
                  <a:pt x="70" y="232"/>
                </a:lnTo>
                <a:lnTo>
                  <a:pt x="58" y="232"/>
                </a:lnTo>
                <a:lnTo>
                  <a:pt x="46" y="233"/>
                </a:lnTo>
                <a:lnTo>
                  <a:pt x="33" y="237"/>
                </a:lnTo>
                <a:lnTo>
                  <a:pt x="23" y="242"/>
                </a:lnTo>
                <a:lnTo>
                  <a:pt x="18" y="246"/>
                </a:lnTo>
                <a:lnTo>
                  <a:pt x="13" y="249"/>
                </a:lnTo>
                <a:lnTo>
                  <a:pt x="13" y="249"/>
                </a:lnTo>
                <a:lnTo>
                  <a:pt x="7" y="257"/>
                </a:lnTo>
                <a:lnTo>
                  <a:pt x="3" y="264"/>
                </a:lnTo>
                <a:lnTo>
                  <a:pt x="1" y="272"/>
                </a:lnTo>
                <a:lnTo>
                  <a:pt x="0" y="280"/>
                </a:lnTo>
                <a:lnTo>
                  <a:pt x="2" y="288"/>
                </a:lnTo>
                <a:lnTo>
                  <a:pt x="6" y="295"/>
                </a:lnTo>
                <a:lnTo>
                  <a:pt x="11" y="301"/>
                </a:lnTo>
                <a:lnTo>
                  <a:pt x="18" y="308"/>
                </a:lnTo>
                <a:lnTo>
                  <a:pt x="18" y="308"/>
                </a:lnTo>
                <a:close/>
                <a:moveTo>
                  <a:pt x="10" y="285"/>
                </a:moveTo>
                <a:lnTo>
                  <a:pt x="10" y="285"/>
                </a:lnTo>
                <a:lnTo>
                  <a:pt x="21" y="275"/>
                </a:lnTo>
                <a:lnTo>
                  <a:pt x="31" y="264"/>
                </a:lnTo>
                <a:lnTo>
                  <a:pt x="41" y="254"/>
                </a:lnTo>
                <a:lnTo>
                  <a:pt x="54" y="244"/>
                </a:lnTo>
                <a:lnTo>
                  <a:pt x="54" y="244"/>
                </a:lnTo>
                <a:lnTo>
                  <a:pt x="56" y="242"/>
                </a:lnTo>
                <a:lnTo>
                  <a:pt x="56" y="242"/>
                </a:lnTo>
                <a:lnTo>
                  <a:pt x="54" y="244"/>
                </a:lnTo>
                <a:lnTo>
                  <a:pt x="54" y="244"/>
                </a:lnTo>
                <a:lnTo>
                  <a:pt x="46" y="256"/>
                </a:lnTo>
                <a:lnTo>
                  <a:pt x="46" y="256"/>
                </a:lnTo>
                <a:lnTo>
                  <a:pt x="36" y="267"/>
                </a:lnTo>
                <a:lnTo>
                  <a:pt x="28" y="279"/>
                </a:lnTo>
                <a:lnTo>
                  <a:pt x="28" y="279"/>
                </a:lnTo>
                <a:lnTo>
                  <a:pt x="16" y="291"/>
                </a:lnTo>
                <a:lnTo>
                  <a:pt x="16" y="291"/>
                </a:lnTo>
                <a:lnTo>
                  <a:pt x="16" y="292"/>
                </a:lnTo>
                <a:lnTo>
                  <a:pt x="17" y="293"/>
                </a:lnTo>
                <a:lnTo>
                  <a:pt x="17" y="293"/>
                </a:lnTo>
                <a:lnTo>
                  <a:pt x="18" y="293"/>
                </a:lnTo>
                <a:lnTo>
                  <a:pt x="18" y="293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9" y="280"/>
                </a:lnTo>
                <a:lnTo>
                  <a:pt x="29" y="280"/>
                </a:lnTo>
                <a:lnTo>
                  <a:pt x="38" y="270"/>
                </a:lnTo>
                <a:lnTo>
                  <a:pt x="38" y="270"/>
                </a:lnTo>
                <a:lnTo>
                  <a:pt x="45" y="263"/>
                </a:lnTo>
                <a:lnTo>
                  <a:pt x="52" y="257"/>
                </a:lnTo>
                <a:lnTo>
                  <a:pt x="58" y="250"/>
                </a:lnTo>
                <a:lnTo>
                  <a:pt x="64" y="244"/>
                </a:lnTo>
                <a:lnTo>
                  <a:pt x="64" y="244"/>
                </a:lnTo>
                <a:lnTo>
                  <a:pt x="53" y="257"/>
                </a:lnTo>
                <a:lnTo>
                  <a:pt x="41" y="269"/>
                </a:lnTo>
                <a:lnTo>
                  <a:pt x="31" y="282"/>
                </a:lnTo>
                <a:lnTo>
                  <a:pt x="26" y="289"/>
                </a:lnTo>
                <a:lnTo>
                  <a:pt x="22" y="296"/>
                </a:lnTo>
                <a:lnTo>
                  <a:pt x="22" y="296"/>
                </a:lnTo>
                <a:lnTo>
                  <a:pt x="22" y="297"/>
                </a:lnTo>
                <a:lnTo>
                  <a:pt x="23" y="298"/>
                </a:lnTo>
                <a:lnTo>
                  <a:pt x="24" y="297"/>
                </a:lnTo>
                <a:lnTo>
                  <a:pt x="24" y="297"/>
                </a:lnTo>
                <a:lnTo>
                  <a:pt x="36" y="286"/>
                </a:lnTo>
                <a:lnTo>
                  <a:pt x="49" y="274"/>
                </a:lnTo>
                <a:lnTo>
                  <a:pt x="61" y="262"/>
                </a:lnTo>
                <a:lnTo>
                  <a:pt x="73" y="249"/>
                </a:lnTo>
                <a:lnTo>
                  <a:pt x="73" y="249"/>
                </a:lnTo>
                <a:lnTo>
                  <a:pt x="75" y="247"/>
                </a:lnTo>
                <a:lnTo>
                  <a:pt x="75" y="247"/>
                </a:lnTo>
                <a:lnTo>
                  <a:pt x="71" y="252"/>
                </a:lnTo>
                <a:lnTo>
                  <a:pt x="71" y="252"/>
                </a:lnTo>
                <a:lnTo>
                  <a:pt x="57" y="270"/>
                </a:lnTo>
                <a:lnTo>
                  <a:pt x="57" y="270"/>
                </a:lnTo>
                <a:lnTo>
                  <a:pt x="32" y="300"/>
                </a:lnTo>
                <a:lnTo>
                  <a:pt x="32" y="300"/>
                </a:lnTo>
                <a:lnTo>
                  <a:pt x="32" y="302"/>
                </a:lnTo>
                <a:lnTo>
                  <a:pt x="34" y="302"/>
                </a:lnTo>
                <a:lnTo>
                  <a:pt x="34" y="302"/>
                </a:lnTo>
                <a:lnTo>
                  <a:pt x="41" y="297"/>
                </a:lnTo>
                <a:lnTo>
                  <a:pt x="49" y="292"/>
                </a:lnTo>
                <a:lnTo>
                  <a:pt x="62" y="279"/>
                </a:lnTo>
                <a:lnTo>
                  <a:pt x="73" y="266"/>
                </a:lnTo>
                <a:lnTo>
                  <a:pt x="85" y="253"/>
                </a:lnTo>
                <a:lnTo>
                  <a:pt x="85" y="253"/>
                </a:lnTo>
                <a:lnTo>
                  <a:pt x="90" y="248"/>
                </a:lnTo>
                <a:lnTo>
                  <a:pt x="90" y="248"/>
                </a:lnTo>
                <a:lnTo>
                  <a:pt x="90" y="248"/>
                </a:lnTo>
                <a:lnTo>
                  <a:pt x="88" y="252"/>
                </a:lnTo>
                <a:lnTo>
                  <a:pt x="88" y="252"/>
                </a:lnTo>
                <a:lnTo>
                  <a:pt x="80" y="263"/>
                </a:lnTo>
                <a:lnTo>
                  <a:pt x="72" y="273"/>
                </a:lnTo>
                <a:lnTo>
                  <a:pt x="72" y="273"/>
                </a:lnTo>
                <a:lnTo>
                  <a:pt x="65" y="281"/>
                </a:lnTo>
                <a:lnTo>
                  <a:pt x="57" y="289"/>
                </a:lnTo>
                <a:lnTo>
                  <a:pt x="49" y="296"/>
                </a:lnTo>
                <a:lnTo>
                  <a:pt x="41" y="304"/>
                </a:lnTo>
                <a:lnTo>
                  <a:pt x="41" y="304"/>
                </a:lnTo>
                <a:lnTo>
                  <a:pt x="41" y="307"/>
                </a:lnTo>
                <a:lnTo>
                  <a:pt x="43" y="307"/>
                </a:lnTo>
                <a:lnTo>
                  <a:pt x="43" y="307"/>
                </a:lnTo>
                <a:lnTo>
                  <a:pt x="43" y="307"/>
                </a:lnTo>
                <a:lnTo>
                  <a:pt x="51" y="301"/>
                </a:lnTo>
                <a:lnTo>
                  <a:pt x="58" y="296"/>
                </a:lnTo>
                <a:lnTo>
                  <a:pt x="71" y="283"/>
                </a:lnTo>
                <a:lnTo>
                  <a:pt x="83" y="270"/>
                </a:lnTo>
                <a:lnTo>
                  <a:pt x="95" y="256"/>
                </a:lnTo>
                <a:lnTo>
                  <a:pt x="95" y="256"/>
                </a:lnTo>
                <a:lnTo>
                  <a:pt x="97" y="254"/>
                </a:lnTo>
                <a:lnTo>
                  <a:pt x="92" y="260"/>
                </a:lnTo>
                <a:lnTo>
                  <a:pt x="92" y="260"/>
                </a:lnTo>
                <a:lnTo>
                  <a:pt x="84" y="270"/>
                </a:lnTo>
                <a:lnTo>
                  <a:pt x="76" y="280"/>
                </a:lnTo>
                <a:lnTo>
                  <a:pt x="76" y="280"/>
                </a:lnTo>
                <a:lnTo>
                  <a:pt x="64" y="294"/>
                </a:lnTo>
                <a:lnTo>
                  <a:pt x="52" y="309"/>
                </a:lnTo>
                <a:lnTo>
                  <a:pt x="52" y="309"/>
                </a:lnTo>
                <a:lnTo>
                  <a:pt x="52" y="310"/>
                </a:lnTo>
                <a:lnTo>
                  <a:pt x="52" y="310"/>
                </a:lnTo>
                <a:lnTo>
                  <a:pt x="45" y="308"/>
                </a:lnTo>
                <a:lnTo>
                  <a:pt x="36" y="305"/>
                </a:lnTo>
                <a:lnTo>
                  <a:pt x="29" y="303"/>
                </a:lnTo>
                <a:lnTo>
                  <a:pt x="23" y="299"/>
                </a:lnTo>
                <a:lnTo>
                  <a:pt x="23" y="299"/>
                </a:lnTo>
                <a:lnTo>
                  <a:pt x="18" y="296"/>
                </a:lnTo>
                <a:lnTo>
                  <a:pt x="14" y="293"/>
                </a:lnTo>
                <a:lnTo>
                  <a:pt x="12" y="289"/>
                </a:lnTo>
                <a:lnTo>
                  <a:pt x="10" y="285"/>
                </a:lnTo>
                <a:lnTo>
                  <a:pt x="10" y="285"/>
                </a:lnTo>
                <a:close/>
                <a:moveTo>
                  <a:pt x="10" y="272"/>
                </a:moveTo>
                <a:lnTo>
                  <a:pt x="10" y="272"/>
                </a:lnTo>
                <a:lnTo>
                  <a:pt x="23" y="259"/>
                </a:lnTo>
                <a:lnTo>
                  <a:pt x="23" y="259"/>
                </a:lnTo>
                <a:lnTo>
                  <a:pt x="30" y="252"/>
                </a:lnTo>
                <a:lnTo>
                  <a:pt x="38" y="246"/>
                </a:lnTo>
                <a:lnTo>
                  <a:pt x="38" y="246"/>
                </a:lnTo>
                <a:lnTo>
                  <a:pt x="46" y="242"/>
                </a:lnTo>
                <a:lnTo>
                  <a:pt x="46" y="242"/>
                </a:lnTo>
                <a:lnTo>
                  <a:pt x="47" y="242"/>
                </a:lnTo>
                <a:lnTo>
                  <a:pt x="47" y="242"/>
                </a:lnTo>
                <a:lnTo>
                  <a:pt x="38" y="253"/>
                </a:lnTo>
                <a:lnTo>
                  <a:pt x="29" y="263"/>
                </a:lnTo>
                <a:lnTo>
                  <a:pt x="9" y="282"/>
                </a:lnTo>
                <a:lnTo>
                  <a:pt x="9" y="282"/>
                </a:lnTo>
                <a:lnTo>
                  <a:pt x="9" y="277"/>
                </a:lnTo>
                <a:lnTo>
                  <a:pt x="10" y="272"/>
                </a:lnTo>
                <a:lnTo>
                  <a:pt x="10" y="272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9" y="245"/>
                </a:lnTo>
                <a:lnTo>
                  <a:pt x="43" y="251"/>
                </a:lnTo>
                <a:lnTo>
                  <a:pt x="43" y="251"/>
                </a:lnTo>
                <a:lnTo>
                  <a:pt x="50" y="241"/>
                </a:lnTo>
                <a:lnTo>
                  <a:pt x="50" y="241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68" y="240"/>
                </a:moveTo>
                <a:lnTo>
                  <a:pt x="68" y="240"/>
                </a:lnTo>
                <a:lnTo>
                  <a:pt x="79" y="241"/>
                </a:lnTo>
                <a:lnTo>
                  <a:pt x="79" y="241"/>
                </a:lnTo>
                <a:lnTo>
                  <a:pt x="68" y="251"/>
                </a:lnTo>
                <a:lnTo>
                  <a:pt x="57" y="262"/>
                </a:lnTo>
                <a:lnTo>
                  <a:pt x="36" y="284"/>
                </a:lnTo>
                <a:lnTo>
                  <a:pt x="36" y="284"/>
                </a:lnTo>
                <a:lnTo>
                  <a:pt x="29" y="291"/>
                </a:lnTo>
                <a:lnTo>
                  <a:pt x="27" y="293"/>
                </a:lnTo>
                <a:lnTo>
                  <a:pt x="29" y="289"/>
                </a:lnTo>
                <a:lnTo>
                  <a:pt x="29" y="289"/>
                </a:lnTo>
                <a:lnTo>
                  <a:pt x="35" y="280"/>
                </a:lnTo>
                <a:lnTo>
                  <a:pt x="43" y="271"/>
                </a:lnTo>
                <a:lnTo>
                  <a:pt x="43" y="271"/>
                </a:lnTo>
                <a:lnTo>
                  <a:pt x="56" y="257"/>
                </a:lnTo>
                <a:lnTo>
                  <a:pt x="68" y="242"/>
                </a:lnTo>
                <a:lnTo>
                  <a:pt x="68" y="242"/>
                </a:lnTo>
                <a:lnTo>
                  <a:pt x="69" y="241"/>
                </a:lnTo>
                <a:lnTo>
                  <a:pt x="68" y="240"/>
                </a:lnTo>
                <a:lnTo>
                  <a:pt x="68" y="240"/>
                </a:lnTo>
                <a:close/>
                <a:moveTo>
                  <a:pt x="92" y="244"/>
                </a:moveTo>
                <a:lnTo>
                  <a:pt x="92" y="244"/>
                </a:lnTo>
                <a:lnTo>
                  <a:pt x="81" y="255"/>
                </a:lnTo>
                <a:lnTo>
                  <a:pt x="70" y="266"/>
                </a:lnTo>
                <a:lnTo>
                  <a:pt x="60" y="277"/>
                </a:lnTo>
                <a:lnTo>
                  <a:pt x="49" y="289"/>
                </a:lnTo>
                <a:lnTo>
                  <a:pt x="49" y="289"/>
                </a:lnTo>
                <a:lnTo>
                  <a:pt x="39" y="296"/>
                </a:lnTo>
                <a:lnTo>
                  <a:pt x="39" y="296"/>
                </a:lnTo>
                <a:lnTo>
                  <a:pt x="36" y="298"/>
                </a:lnTo>
                <a:lnTo>
                  <a:pt x="37" y="297"/>
                </a:lnTo>
                <a:lnTo>
                  <a:pt x="37" y="297"/>
                </a:lnTo>
                <a:lnTo>
                  <a:pt x="55" y="276"/>
                </a:lnTo>
                <a:lnTo>
                  <a:pt x="55" y="276"/>
                </a:lnTo>
                <a:lnTo>
                  <a:pt x="82" y="242"/>
                </a:lnTo>
                <a:lnTo>
                  <a:pt x="82" y="242"/>
                </a:lnTo>
                <a:lnTo>
                  <a:pt x="92" y="244"/>
                </a:lnTo>
                <a:lnTo>
                  <a:pt x="92" y="244"/>
                </a:lnTo>
                <a:close/>
                <a:moveTo>
                  <a:pt x="97" y="246"/>
                </a:moveTo>
                <a:lnTo>
                  <a:pt x="97" y="246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76" y="275"/>
                </a:lnTo>
                <a:lnTo>
                  <a:pt x="76" y="275"/>
                </a:lnTo>
                <a:lnTo>
                  <a:pt x="63" y="288"/>
                </a:lnTo>
                <a:lnTo>
                  <a:pt x="63" y="288"/>
                </a:lnTo>
                <a:lnTo>
                  <a:pt x="54" y="295"/>
                </a:lnTo>
                <a:lnTo>
                  <a:pt x="50" y="299"/>
                </a:lnTo>
                <a:lnTo>
                  <a:pt x="46" y="303"/>
                </a:lnTo>
                <a:lnTo>
                  <a:pt x="46" y="303"/>
                </a:lnTo>
                <a:lnTo>
                  <a:pt x="52" y="296"/>
                </a:lnTo>
                <a:lnTo>
                  <a:pt x="59" y="291"/>
                </a:lnTo>
                <a:lnTo>
                  <a:pt x="65" y="285"/>
                </a:lnTo>
                <a:lnTo>
                  <a:pt x="71" y="278"/>
                </a:lnTo>
                <a:lnTo>
                  <a:pt x="71" y="278"/>
                </a:lnTo>
                <a:lnTo>
                  <a:pt x="84" y="262"/>
                </a:lnTo>
                <a:lnTo>
                  <a:pt x="89" y="254"/>
                </a:lnTo>
                <a:lnTo>
                  <a:pt x="95" y="245"/>
                </a:lnTo>
                <a:lnTo>
                  <a:pt x="95" y="245"/>
                </a:lnTo>
                <a:lnTo>
                  <a:pt x="97" y="246"/>
                </a:lnTo>
                <a:lnTo>
                  <a:pt x="97" y="246"/>
                </a:lnTo>
                <a:close/>
                <a:moveTo>
                  <a:pt x="74" y="310"/>
                </a:moveTo>
                <a:lnTo>
                  <a:pt x="74" y="310"/>
                </a:lnTo>
                <a:lnTo>
                  <a:pt x="70" y="310"/>
                </a:lnTo>
                <a:lnTo>
                  <a:pt x="70" y="310"/>
                </a:lnTo>
                <a:lnTo>
                  <a:pt x="77" y="303"/>
                </a:lnTo>
                <a:lnTo>
                  <a:pt x="77" y="303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4" y="310"/>
                </a:lnTo>
                <a:lnTo>
                  <a:pt x="74" y="310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63" y="302"/>
                </a:lnTo>
                <a:lnTo>
                  <a:pt x="71" y="295"/>
                </a:lnTo>
                <a:lnTo>
                  <a:pt x="87" y="280"/>
                </a:lnTo>
                <a:lnTo>
                  <a:pt x="87" y="280"/>
                </a:lnTo>
                <a:lnTo>
                  <a:pt x="84" y="284"/>
                </a:lnTo>
                <a:lnTo>
                  <a:pt x="84" y="284"/>
                </a:lnTo>
                <a:lnTo>
                  <a:pt x="74" y="297"/>
                </a:lnTo>
                <a:lnTo>
                  <a:pt x="65" y="311"/>
                </a:lnTo>
                <a:lnTo>
                  <a:pt x="65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84" y="280"/>
                </a:moveTo>
                <a:lnTo>
                  <a:pt x="84" y="280"/>
                </a:lnTo>
                <a:lnTo>
                  <a:pt x="71" y="293"/>
                </a:lnTo>
                <a:lnTo>
                  <a:pt x="71" y="293"/>
                </a:lnTo>
                <a:lnTo>
                  <a:pt x="61" y="302"/>
                </a:lnTo>
                <a:lnTo>
                  <a:pt x="58" y="305"/>
                </a:lnTo>
                <a:lnTo>
                  <a:pt x="57" y="304"/>
                </a:lnTo>
                <a:lnTo>
                  <a:pt x="59" y="302"/>
                </a:lnTo>
                <a:lnTo>
                  <a:pt x="59" y="302"/>
                </a:lnTo>
                <a:lnTo>
                  <a:pt x="70" y="289"/>
                </a:lnTo>
                <a:lnTo>
                  <a:pt x="81" y="277"/>
                </a:lnTo>
                <a:lnTo>
                  <a:pt x="92" y="264"/>
                </a:lnTo>
                <a:lnTo>
                  <a:pt x="96" y="257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7" y="257"/>
                </a:lnTo>
                <a:lnTo>
                  <a:pt x="107" y="257"/>
                </a:lnTo>
                <a:lnTo>
                  <a:pt x="84" y="280"/>
                </a:lnTo>
                <a:lnTo>
                  <a:pt x="84" y="280"/>
                </a:lnTo>
                <a:close/>
                <a:moveTo>
                  <a:pt x="81" y="309"/>
                </a:moveTo>
                <a:lnTo>
                  <a:pt x="81" y="309"/>
                </a:lnTo>
                <a:lnTo>
                  <a:pt x="76" y="310"/>
                </a:lnTo>
                <a:lnTo>
                  <a:pt x="76" y="310"/>
                </a:lnTo>
                <a:lnTo>
                  <a:pt x="86" y="299"/>
                </a:lnTo>
                <a:lnTo>
                  <a:pt x="97" y="290"/>
                </a:lnTo>
                <a:lnTo>
                  <a:pt x="97" y="290"/>
                </a:lnTo>
                <a:lnTo>
                  <a:pt x="104" y="284"/>
                </a:lnTo>
                <a:lnTo>
                  <a:pt x="104" y="283"/>
                </a:lnTo>
                <a:lnTo>
                  <a:pt x="104" y="284"/>
                </a:lnTo>
                <a:lnTo>
                  <a:pt x="99" y="290"/>
                </a:lnTo>
                <a:lnTo>
                  <a:pt x="99" y="290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107" y="292"/>
                </a:lnTo>
                <a:lnTo>
                  <a:pt x="107" y="292"/>
                </a:lnTo>
                <a:lnTo>
                  <a:pt x="102" y="298"/>
                </a:lnTo>
                <a:lnTo>
                  <a:pt x="95" y="302"/>
                </a:lnTo>
                <a:lnTo>
                  <a:pt x="88" y="307"/>
                </a:lnTo>
                <a:lnTo>
                  <a:pt x="81" y="309"/>
                </a:lnTo>
                <a:lnTo>
                  <a:pt x="81" y="309"/>
                </a:lnTo>
                <a:close/>
                <a:moveTo>
                  <a:pt x="111" y="283"/>
                </a:moveTo>
                <a:lnTo>
                  <a:pt x="111" y="283"/>
                </a:lnTo>
                <a:lnTo>
                  <a:pt x="110" y="287"/>
                </a:lnTo>
                <a:lnTo>
                  <a:pt x="108" y="291"/>
                </a:lnTo>
                <a:lnTo>
                  <a:pt x="108" y="291"/>
                </a:lnTo>
                <a:lnTo>
                  <a:pt x="107" y="290"/>
                </a:lnTo>
                <a:lnTo>
                  <a:pt x="106" y="290"/>
                </a:lnTo>
                <a:lnTo>
                  <a:pt x="106" y="290"/>
                </a:lnTo>
                <a:lnTo>
                  <a:pt x="96" y="297"/>
                </a:lnTo>
                <a:lnTo>
                  <a:pt x="96" y="297"/>
                </a:lnTo>
                <a:lnTo>
                  <a:pt x="102" y="290"/>
                </a:lnTo>
                <a:lnTo>
                  <a:pt x="105" y="286"/>
                </a:lnTo>
                <a:lnTo>
                  <a:pt x="108" y="281"/>
                </a:lnTo>
                <a:lnTo>
                  <a:pt x="108" y="281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99" y="285"/>
                </a:lnTo>
                <a:lnTo>
                  <a:pt x="92" y="292"/>
                </a:lnTo>
                <a:lnTo>
                  <a:pt x="78" y="304"/>
                </a:lnTo>
                <a:lnTo>
                  <a:pt x="78" y="304"/>
                </a:lnTo>
                <a:lnTo>
                  <a:pt x="84" y="298"/>
                </a:lnTo>
                <a:lnTo>
                  <a:pt x="91" y="291"/>
                </a:lnTo>
                <a:lnTo>
                  <a:pt x="105" y="276"/>
                </a:lnTo>
                <a:lnTo>
                  <a:pt x="105" y="276"/>
                </a:lnTo>
                <a:lnTo>
                  <a:pt x="105" y="275"/>
                </a:lnTo>
                <a:lnTo>
                  <a:pt x="105" y="274"/>
                </a:lnTo>
                <a:lnTo>
                  <a:pt x="104" y="274"/>
                </a:lnTo>
                <a:lnTo>
                  <a:pt x="103" y="274"/>
                </a:lnTo>
                <a:lnTo>
                  <a:pt x="103" y="274"/>
                </a:lnTo>
                <a:lnTo>
                  <a:pt x="100" y="277"/>
                </a:lnTo>
                <a:lnTo>
                  <a:pt x="100" y="277"/>
                </a:lnTo>
                <a:lnTo>
                  <a:pt x="99" y="277"/>
                </a:lnTo>
                <a:lnTo>
                  <a:pt x="98" y="280"/>
                </a:lnTo>
                <a:lnTo>
                  <a:pt x="98" y="280"/>
                </a:lnTo>
                <a:lnTo>
                  <a:pt x="81" y="295"/>
                </a:lnTo>
                <a:lnTo>
                  <a:pt x="73" y="303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77" y="296"/>
                </a:lnTo>
                <a:lnTo>
                  <a:pt x="87" y="284"/>
                </a:lnTo>
                <a:lnTo>
                  <a:pt x="108" y="259"/>
                </a:lnTo>
                <a:lnTo>
                  <a:pt x="108" y="259"/>
                </a:lnTo>
                <a:lnTo>
                  <a:pt x="110" y="265"/>
                </a:lnTo>
                <a:lnTo>
                  <a:pt x="112" y="271"/>
                </a:lnTo>
                <a:lnTo>
                  <a:pt x="112" y="277"/>
                </a:lnTo>
                <a:lnTo>
                  <a:pt x="111" y="283"/>
                </a:lnTo>
                <a:lnTo>
                  <a:pt x="111" y="283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6" y="11"/>
                </a:lnTo>
                <a:lnTo>
                  <a:pt x="116" y="11"/>
                </a:lnTo>
                <a:lnTo>
                  <a:pt x="121" y="9"/>
                </a:lnTo>
                <a:lnTo>
                  <a:pt x="127" y="8"/>
                </a:lnTo>
                <a:lnTo>
                  <a:pt x="127" y="8"/>
                </a:lnTo>
                <a:lnTo>
                  <a:pt x="121" y="11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116" y="15"/>
                </a:moveTo>
                <a:lnTo>
                  <a:pt x="116" y="15"/>
                </a:lnTo>
                <a:lnTo>
                  <a:pt x="121" y="14"/>
                </a:lnTo>
                <a:lnTo>
                  <a:pt x="121" y="14"/>
                </a:lnTo>
                <a:lnTo>
                  <a:pt x="116" y="19"/>
                </a:lnTo>
                <a:lnTo>
                  <a:pt x="116" y="19"/>
                </a:lnTo>
                <a:lnTo>
                  <a:pt x="116" y="15"/>
                </a:lnTo>
                <a:lnTo>
                  <a:pt x="116" y="15"/>
                </a:lnTo>
                <a:close/>
                <a:moveTo>
                  <a:pt x="116" y="40"/>
                </a:moveTo>
                <a:lnTo>
                  <a:pt x="116" y="40"/>
                </a:lnTo>
                <a:lnTo>
                  <a:pt x="128" y="28"/>
                </a:lnTo>
                <a:lnTo>
                  <a:pt x="128" y="28"/>
                </a:lnTo>
                <a:lnTo>
                  <a:pt x="135" y="22"/>
                </a:lnTo>
                <a:lnTo>
                  <a:pt x="135" y="22"/>
                </a:lnTo>
                <a:lnTo>
                  <a:pt x="142" y="15"/>
                </a:lnTo>
                <a:lnTo>
                  <a:pt x="145" y="13"/>
                </a:lnTo>
                <a:lnTo>
                  <a:pt x="142" y="17"/>
                </a:lnTo>
                <a:lnTo>
                  <a:pt x="142" y="17"/>
                </a:lnTo>
                <a:lnTo>
                  <a:pt x="129" y="33"/>
                </a:lnTo>
                <a:lnTo>
                  <a:pt x="122" y="40"/>
                </a:lnTo>
                <a:lnTo>
                  <a:pt x="116" y="48"/>
                </a:lnTo>
                <a:lnTo>
                  <a:pt x="116" y="48"/>
                </a:lnTo>
                <a:lnTo>
                  <a:pt x="116" y="40"/>
                </a:lnTo>
                <a:lnTo>
                  <a:pt x="116" y="40"/>
                </a:lnTo>
                <a:close/>
                <a:moveTo>
                  <a:pt x="116" y="28"/>
                </a:moveTo>
                <a:lnTo>
                  <a:pt x="116" y="28"/>
                </a:lnTo>
                <a:lnTo>
                  <a:pt x="122" y="23"/>
                </a:lnTo>
                <a:lnTo>
                  <a:pt x="122" y="23"/>
                </a:lnTo>
                <a:lnTo>
                  <a:pt x="126" y="20"/>
                </a:lnTo>
                <a:lnTo>
                  <a:pt x="126" y="20"/>
                </a:lnTo>
                <a:lnTo>
                  <a:pt x="120" y="26"/>
                </a:lnTo>
                <a:lnTo>
                  <a:pt x="116" y="33"/>
                </a:lnTo>
                <a:lnTo>
                  <a:pt x="116" y="33"/>
                </a:lnTo>
                <a:lnTo>
                  <a:pt x="116" y="28"/>
                </a:lnTo>
                <a:lnTo>
                  <a:pt x="116" y="28"/>
                </a:lnTo>
                <a:close/>
                <a:moveTo>
                  <a:pt x="116" y="52"/>
                </a:moveTo>
                <a:lnTo>
                  <a:pt x="116" y="52"/>
                </a:lnTo>
                <a:lnTo>
                  <a:pt x="126" y="46"/>
                </a:lnTo>
                <a:lnTo>
                  <a:pt x="134" y="38"/>
                </a:lnTo>
                <a:lnTo>
                  <a:pt x="149" y="23"/>
                </a:lnTo>
                <a:lnTo>
                  <a:pt x="149" y="23"/>
                </a:lnTo>
                <a:lnTo>
                  <a:pt x="155" y="17"/>
                </a:lnTo>
                <a:lnTo>
                  <a:pt x="158" y="15"/>
                </a:lnTo>
                <a:lnTo>
                  <a:pt x="158" y="15"/>
                </a:lnTo>
                <a:lnTo>
                  <a:pt x="157" y="16"/>
                </a:lnTo>
                <a:lnTo>
                  <a:pt x="157" y="16"/>
                </a:lnTo>
                <a:lnTo>
                  <a:pt x="144" y="33"/>
                </a:lnTo>
                <a:lnTo>
                  <a:pt x="144" y="33"/>
                </a:lnTo>
                <a:lnTo>
                  <a:pt x="126" y="55"/>
                </a:lnTo>
                <a:lnTo>
                  <a:pt x="12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2"/>
                </a:lnTo>
                <a:lnTo>
                  <a:pt x="116" y="52"/>
                </a:lnTo>
                <a:close/>
                <a:moveTo>
                  <a:pt x="136" y="55"/>
                </a:moveTo>
                <a:lnTo>
                  <a:pt x="136" y="55"/>
                </a:lnTo>
                <a:lnTo>
                  <a:pt x="129" y="55"/>
                </a:lnTo>
                <a:lnTo>
                  <a:pt x="129" y="55"/>
                </a:lnTo>
                <a:lnTo>
                  <a:pt x="145" y="39"/>
                </a:lnTo>
                <a:lnTo>
                  <a:pt x="163" y="23"/>
                </a:lnTo>
                <a:lnTo>
                  <a:pt x="163" y="23"/>
                </a:lnTo>
                <a:lnTo>
                  <a:pt x="153" y="34"/>
                </a:lnTo>
                <a:lnTo>
                  <a:pt x="153" y="34"/>
                </a:lnTo>
                <a:lnTo>
                  <a:pt x="145" y="45"/>
                </a:lnTo>
                <a:lnTo>
                  <a:pt x="136" y="55"/>
                </a:lnTo>
                <a:lnTo>
                  <a:pt x="136" y="55"/>
                </a:lnTo>
                <a:close/>
                <a:moveTo>
                  <a:pt x="139" y="55"/>
                </a:moveTo>
                <a:lnTo>
                  <a:pt x="139" y="55"/>
                </a:lnTo>
                <a:lnTo>
                  <a:pt x="150" y="46"/>
                </a:lnTo>
                <a:lnTo>
                  <a:pt x="160" y="36"/>
                </a:lnTo>
                <a:lnTo>
                  <a:pt x="170" y="27"/>
                </a:lnTo>
                <a:lnTo>
                  <a:pt x="180" y="17"/>
                </a:lnTo>
                <a:lnTo>
                  <a:pt x="180" y="17"/>
                </a:lnTo>
                <a:lnTo>
                  <a:pt x="177" y="21"/>
                </a:lnTo>
                <a:lnTo>
                  <a:pt x="173" y="25"/>
                </a:lnTo>
                <a:lnTo>
                  <a:pt x="167" y="35"/>
                </a:lnTo>
                <a:lnTo>
                  <a:pt x="160" y="46"/>
                </a:lnTo>
                <a:lnTo>
                  <a:pt x="152" y="55"/>
                </a:lnTo>
                <a:lnTo>
                  <a:pt x="152" y="55"/>
                </a:lnTo>
                <a:lnTo>
                  <a:pt x="139" y="55"/>
                </a:lnTo>
                <a:lnTo>
                  <a:pt x="139" y="55"/>
                </a:lnTo>
                <a:close/>
                <a:moveTo>
                  <a:pt x="155" y="55"/>
                </a:moveTo>
                <a:lnTo>
                  <a:pt x="155" y="55"/>
                </a:lnTo>
                <a:lnTo>
                  <a:pt x="164" y="48"/>
                </a:lnTo>
                <a:lnTo>
                  <a:pt x="171" y="40"/>
                </a:lnTo>
                <a:lnTo>
                  <a:pt x="187" y="24"/>
                </a:lnTo>
                <a:lnTo>
                  <a:pt x="187" y="24"/>
                </a:lnTo>
                <a:lnTo>
                  <a:pt x="182" y="30"/>
                </a:lnTo>
                <a:lnTo>
                  <a:pt x="182" y="30"/>
                </a:lnTo>
                <a:lnTo>
                  <a:pt x="173" y="42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55" y="55"/>
                </a:lnTo>
                <a:lnTo>
                  <a:pt x="155" y="55"/>
                </a:lnTo>
                <a:close/>
                <a:moveTo>
                  <a:pt x="191" y="57"/>
                </a:moveTo>
                <a:lnTo>
                  <a:pt x="191" y="57"/>
                </a:lnTo>
                <a:lnTo>
                  <a:pt x="189" y="57"/>
                </a:lnTo>
                <a:lnTo>
                  <a:pt x="189" y="57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89" y="52"/>
                </a:lnTo>
                <a:lnTo>
                  <a:pt x="189" y="52"/>
                </a:lnTo>
                <a:lnTo>
                  <a:pt x="184" y="53"/>
                </a:lnTo>
                <a:lnTo>
                  <a:pt x="180" y="56"/>
                </a:lnTo>
                <a:lnTo>
                  <a:pt x="180" y="56"/>
                </a:lnTo>
                <a:lnTo>
                  <a:pt x="178" y="56"/>
                </a:lnTo>
                <a:lnTo>
                  <a:pt x="178" y="56"/>
                </a:lnTo>
                <a:lnTo>
                  <a:pt x="180" y="52"/>
                </a:lnTo>
                <a:lnTo>
                  <a:pt x="180" y="52"/>
                </a:lnTo>
                <a:lnTo>
                  <a:pt x="188" y="42"/>
                </a:lnTo>
                <a:lnTo>
                  <a:pt x="196" y="31"/>
                </a:lnTo>
                <a:lnTo>
                  <a:pt x="196" y="31"/>
                </a:lnTo>
                <a:lnTo>
                  <a:pt x="196" y="30"/>
                </a:lnTo>
                <a:lnTo>
                  <a:pt x="194" y="30"/>
                </a:lnTo>
                <a:lnTo>
                  <a:pt x="194" y="30"/>
                </a:lnTo>
                <a:lnTo>
                  <a:pt x="181" y="40"/>
                </a:lnTo>
                <a:lnTo>
                  <a:pt x="174" y="46"/>
                </a:lnTo>
                <a:lnTo>
                  <a:pt x="169" y="52"/>
                </a:lnTo>
                <a:lnTo>
                  <a:pt x="169" y="52"/>
                </a:lnTo>
                <a:lnTo>
                  <a:pt x="176" y="42"/>
                </a:lnTo>
                <a:lnTo>
                  <a:pt x="183" y="32"/>
                </a:lnTo>
                <a:lnTo>
                  <a:pt x="191" y="23"/>
                </a:lnTo>
                <a:lnTo>
                  <a:pt x="199" y="14"/>
                </a:lnTo>
                <a:lnTo>
                  <a:pt x="199" y="14"/>
                </a:lnTo>
                <a:lnTo>
                  <a:pt x="197" y="25"/>
                </a:lnTo>
                <a:lnTo>
                  <a:pt x="195" y="35"/>
                </a:lnTo>
                <a:lnTo>
                  <a:pt x="193" y="46"/>
                </a:lnTo>
                <a:lnTo>
                  <a:pt x="191" y="57"/>
                </a:lnTo>
                <a:lnTo>
                  <a:pt x="191" y="57"/>
                </a:lnTo>
                <a:close/>
                <a:moveTo>
                  <a:pt x="182" y="56"/>
                </a:moveTo>
                <a:lnTo>
                  <a:pt x="182" y="56"/>
                </a:lnTo>
                <a:lnTo>
                  <a:pt x="186" y="54"/>
                </a:lnTo>
                <a:lnTo>
                  <a:pt x="187" y="55"/>
                </a:lnTo>
                <a:lnTo>
                  <a:pt x="187" y="56"/>
                </a:lnTo>
                <a:lnTo>
                  <a:pt x="187" y="56"/>
                </a:lnTo>
                <a:lnTo>
                  <a:pt x="182" y="56"/>
                </a:lnTo>
                <a:lnTo>
                  <a:pt x="182" y="56"/>
                </a:lnTo>
                <a:close/>
                <a:moveTo>
                  <a:pt x="168" y="55"/>
                </a:moveTo>
                <a:lnTo>
                  <a:pt x="168" y="55"/>
                </a:lnTo>
                <a:lnTo>
                  <a:pt x="178" y="47"/>
                </a:lnTo>
                <a:lnTo>
                  <a:pt x="188" y="38"/>
                </a:lnTo>
                <a:lnTo>
                  <a:pt x="188" y="38"/>
                </a:lnTo>
                <a:lnTo>
                  <a:pt x="192" y="35"/>
                </a:lnTo>
                <a:lnTo>
                  <a:pt x="189" y="38"/>
                </a:lnTo>
                <a:lnTo>
                  <a:pt x="181" y="47"/>
                </a:lnTo>
                <a:lnTo>
                  <a:pt x="181" y="47"/>
                </a:lnTo>
                <a:lnTo>
                  <a:pt x="176" y="56"/>
                </a:lnTo>
                <a:lnTo>
                  <a:pt x="176" y="56"/>
                </a:lnTo>
                <a:lnTo>
                  <a:pt x="168" y="55"/>
                </a:lnTo>
                <a:lnTo>
                  <a:pt x="168" y="55"/>
                </a:lnTo>
                <a:close/>
                <a:moveTo>
                  <a:pt x="151" y="10"/>
                </a:moveTo>
                <a:lnTo>
                  <a:pt x="151" y="10"/>
                </a:lnTo>
                <a:lnTo>
                  <a:pt x="175" y="11"/>
                </a:lnTo>
                <a:lnTo>
                  <a:pt x="199" y="11"/>
                </a:lnTo>
                <a:lnTo>
                  <a:pt x="199" y="11"/>
                </a:lnTo>
                <a:lnTo>
                  <a:pt x="190" y="18"/>
                </a:lnTo>
                <a:lnTo>
                  <a:pt x="181" y="26"/>
                </a:lnTo>
                <a:lnTo>
                  <a:pt x="166" y="42"/>
                </a:lnTo>
                <a:lnTo>
                  <a:pt x="166" y="42"/>
                </a:lnTo>
                <a:lnTo>
                  <a:pt x="175" y="28"/>
                </a:lnTo>
                <a:lnTo>
                  <a:pt x="184" y="14"/>
                </a:lnTo>
                <a:lnTo>
                  <a:pt x="184" y="14"/>
                </a:lnTo>
                <a:lnTo>
                  <a:pt x="184" y="13"/>
                </a:lnTo>
                <a:lnTo>
                  <a:pt x="184" y="13"/>
                </a:lnTo>
                <a:lnTo>
                  <a:pt x="183" y="13"/>
                </a:lnTo>
                <a:lnTo>
                  <a:pt x="183" y="13"/>
                </a:lnTo>
                <a:lnTo>
                  <a:pt x="173" y="20"/>
                </a:lnTo>
                <a:lnTo>
                  <a:pt x="165" y="28"/>
                </a:lnTo>
                <a:lnTo>
                  <a:pt x="148" y="45"/>
                </a:lnTo>
                <a:lnTo>
                  <a:pt x="148" y="45"/>
                </a:lnTo>
                <a:lnTo>
                  <a:pt x="155" y="36"/>
                </a:lnTo>
                <a:lnTo>
                  <a:pt x="155" y="36"/>
                </a:lnTo>
                <a:lnTo>
                  <a:pt x="164" y="25"/>
                </a:lnTo>
                <a:lnTo>
                  <a:pt x="174" y="14"/>
                </a:lnTo>
                <a:lnTo>
                  <a:pt x="174" y="14"/>
                </a:lnTo>
                <a:lnTo>
                  <a:pt x="174" y="13"/>
                </a:lnTo>
                <a:lnTo>
                  <a:pt x="174" y="13"/>
                </a:lnTo>
                <a:lnTo>
                  <a:pt x="173" y="12"/>
                </a:lnTo>
                <a:lnTo>
                  <a:pt x="173" y="12"/>
                </a:lnTo>
                <a:lnTo>
                  <a:pt x="173" y="12"/>
                </a:lnTo>
                <a:lnTo>
                  <a:pt x="157" y="26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62" y="13"/>
                </a:lnTo>
                <a:lnTo>
                  <a:pt x="162" y="13"/>
                </a:lnTo>
                <a:lnTo>
                  <a:pt x="162" y="11"/>
                </a:lnTo>
                <a:lnTo>
                  <a:pt x="161" y="11"/>
                </a:lnTo>
                <a:lnTo>
                  <a:pt x="161" y="11"/>
                </a:lnTo>
                <a:lnTo>
                  <a:pt x="151" y="18"/>
                </a:lnTo>
                <a:lnTo>
                  <a:pt x="143" y="26"/>
                </a:lnTo>
                <a:lnTo>
                  <a:pt x="126" y="43"/>
                </a:lnTo>
                <a:lnTo>
                  <a:pt x="126" y="43"/>
                </a:lnTo>
                <a:lnTo>
                  <a:pt x="119" y="47"/>
                </a:lnTo>
                <a:lnTo>
                  <a:pt x="122" y="43"/>
                </a:lnTo>
                <a:lnTo>
                  <a:pt x="134" y="30"/>
                </a:lnTo>
                <a:lnTo>
                  <a:pt x="134" y="30"/>
                </a:lnTo>
                <a:lnTo>
                  <a:pt x="149" y="11"/>
                </a:lnTo>
                <a:lnTo>
                  <a:pt x="149" y="11"/>
                </a:lnTo>
                <a:lnTo>
                  <a:pt x="149" y="10"/>
                </a:lnTo>
                <a:lnTo>
                  <a:pt x="148" y="10"/>
                </a:lnTo>
                <a:lnTo>
                  <a:pt x="148" y="10"/>
                </a:lnTo>
                <a:lnTo>
                  <a:pt x="140" y="15"/>
                </a:lnTo>
                <a:lnTo>
                  <a:pt x="134" y="21"/>
                </a:lnTo>
                <a:lnTo>
                  <a:pt x="120" y="33"/>
                </a:lnTo>
                <a:lnTo>
                  <a:pt x="120" y="33"/>
                </a:lnTo>
                <a:lnTo>
                  <a:pt x="116" y="37"/>
                </a:lnTo>
                <a:lnTo>
                  <a:pt x="116" y="37"/>
                </a:lnTo>
                <a:lnTo>
                  <a:pt x="116" y="36"/>
                </a:lnTo>
                <a:lnTo>
                  <a:pt x="116" y="36"/>
                </a:lnTo>
                <a:lnTo>
                  <a:pt x="119" y="32"/>
                </a:lnTo>
                <a:lnTo>
                  <a:pt x="119" y="32"/>
                </a:lnTo>
                <a:lnTo>
                  <a:pt x="127" y="2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0"/>
                </a:lnTo>
                <a:lnTo>
                  <a:pt x="136" y="9"/>
                </a:lnTo>
                <a:lnTo>
                  <a:pt x="135" y="10"/>
                </a:lnTo>
                <a:lnTo>
                  <a:pt x="135" y="10"/>
                </a:lnTo>
                <a:lnTo>
                  <a:pt x="128" y="15"/>
                </a:lnTo>
                <a:lnTo>
                  <a:pt x="120" y="21"/>
                </a:lnTo>
                <a:lnTo>
                  <a:pt x="120" y="21"/>
                </a:lnTo>
                <a:lnTo>
                  <a:pt x="116" y="26"/>
                </a:lnTo>
                <a:lnTo>
                  <a:pt x="116" y="26"/>
                </a:lnTo>
                <a:lnTo>
                  <a:pt x="116" y="23"/>
                </a:lnTo>
                <a:lnTo>
                  <a:pt x="116" y="23"/>
                </a:lnTo>
                <a:lnTo>
                  <a:pt x="121" y="16"/>
                </a:lnTo>
                <a:lnTo>
                  <a:pt x="129" y="10"/>
                </a:lnTo>
                <a:lnTo>
                  <a:pt x="129" y="10"/>
                </a:lnTo>
                <a:lnTo>
                  <a:pt x="129" y="9"/>
                </a:lnTo>
                <a:lnTo>
                  <a:pt x="129" y="8"/>
                </a:lnTo>
                <a:lnTo>
                  <a:pt x="129" y="8"/>
                </a:lnTo>
                <a:lnTo>
                  <a:pt x="140" y="9"/>
                </a:lnTo>
                <a:lnTo>
                  <a:pt x="151" y="10"/>
                </a:lnTo>
                <a:lnTo>
                  <a:pt x="151" y="10"/>
                </a:lnTo>
                <a:close/>
                <a:moveTo>
                  <a:pt x="67" y="240"/>
                </a:moveTo>
                <a:lnTo>
                  <a:pt x="67" y="240"/>
                </a:lnTo>
                <a:lnTo>
                  <a:pt x="67" y="240"/>
                </a:lnTo>
                <a:lnTo>
                  <a:pt x="67" y="240"/>
                </a:lnTo>
                <a:lnTo>
                  <a:pt x="56" y="249"/>
                </a:lnTo>
                <a:lnTo>
                  <a:pt x="46" y="260"/>
                </a:lnTo>
                <a:lnTo>
                  <a:pt x="46" y="260"/>
                </a:lnTo>
                <a:lnTo>
                  <a:pt x="53" y="250"/>
                </a:lnTo>
                <a:lnTo>
                  <a:pt x="60" y="240"/>
                </a:lnTo>
                <a:lnTo>
                  <a:pt x="60" y="240"/>
                </a:lnTo>
                <a:lnTo>
                  <a:pt x="67" y="240"/>
                </a:lnTo>
                <a:lnTo>
                  <a:pt x="67" y="240"/>
                </a:lnTo>
                <a:close/>
                <a:moveTo>
                  <a:pt x="26" y="250"/>
                </a:moveTo>
                <a:lnTo>
                  <a:pt x="26" y="250"/>
                </a:lnTo>
                <a:lnTo>
                  <a:pt x="32" y="247"/>
                </a:lnTo>
                <a:lnTo>
                  <a:pt x="38" y="244"/>
                </a:lnTo>
                <a:lnTo>
                  <a:pt x="38" y="244"/>
                </a:lnTo>
                <a:lnTo>
                  <a:pt x="24" y="255"/>
                </a:lnTo>
                <a:lnTo>
                  <a:pt x="12" y="266"/>
                </a:lnTo>
                <a:lnTo>
                  <a:pt x="12" y="266"/>
                </a:lnTo>
                <a:lnTo>
                  <a:pt x="15" y="262"/>
                </a:lnTo>
                <a:lnTo>
                  <a:pt x="18" y="257"/>
                </a:lnTo>
                <a:lnTo>
                  <a:pt x="22" y="253"/>
                </a:lnTo>
                <a:lnTo>
                  <a:pt x="26" y="250"/>
                </a:lnTo>
                <a:lnTo>
                  <a:pt x="26" y="2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2535"/>
          <p:cNvSpPr>
            <a:spLocks noEditPoints="1"/>
          </p:cNvSpPr>
          <p:nvPr/>
        </p:nvSpPr>
        <p:spPr bwMode="auto">
          <a:xfrm>
            <a:off x="3042801" y="1330991"/>
            <a:ext cx="538163" cy="288925"/>
          </a:xfrm>
          <a:custGeom>
            <a:cxnLst>
              <a:cxn ang="0">
                <a:pos x="281" y="40"/>
              </a:cxn>
              <a:cxn ang="0">
                <a:pos x="60" y="51"/>
              </a:cxn>
              <a:cxn ang="0">
                <a:pos x="17" y="143"/>
              </a:cxn>
              <a:cxn ang="0">
                <a:pos x="235" y="182"/>
              </a:cxn>
              <a:cxn ang="0">
                <a:pos x="189" y="126"/>
              </a:cxn>
              <a:cxn ang="0">
                <a:pos x="182" y="119"/>
              </a:cxn>
              <a:cxn ang="0">
                <a:pos x="149" y="134"/>
              </a:cxn>
              <a:cxn ang="0">
                <a:pos x="14" y="56"/>
              </a:cxn>
              <a:cxn ang="0">
                <a:pos x="23" y="67"/>
              </a:cxn>
              <a:cxn ang="0">
                <a:pos x="38" y="94"/>
              </a:cxn>
              <a:cxn ang="0">
                <a:pos x="78" y="81"/>
              </a:cxn>
              <a:cxn ang="0">
                <a:pos x="109" y="73"/>
              </a:cxn>
              <a:cxn ang="0">
                <a:pos x="123" y="60"/>
              </a:cxn>
              <a:cxn ang="0">
                <a:pos x="39" y="120"/>
              </a:cxn>
              <a:cxn ang="0">
                <a:pos x="101" y="101"/>
              </a:cxn>
              <a:cxn ang="0">
                <a:pos x="197" y="63"/>
              </a:cxn>
              <a:cxn ang="0">
                <a:pos x="126" y="94"/>
              </a:cxn>
              <a:cxn ang="0">
                <a:pos x="271" y="43"/>
              </a:cxn>
              <a:cxn ang="0">
                <a:pos x="236" y="47"/>
              </a:cxn>
              <a:cxn ang="0">
                <a:pos x="243" y="31"/>
              </a:cxn>
              <a:cxn ang="0">
                <a:pos x="233" y="19"/>
              </a:cxn>
              <a:cxn ang="0">
                <a:pos x="112" y="120"/>
              </a:cxn>
              <a:cxn ang="0">
                <a:pos x="234" y="51"/>
              </a:cxn>
              <a:cxn ang="0">
                <a:pos x="254" y="53"/>
              </a:cxn>
              <a:cxn ang="0">
                <a:pos x="277" y="50"/>
              </a:cxn>
              <a:cxn ang="0">
                <a:pos x="114" y="132"/>
              </a:cxn>
              <a:cxn ang="0">
                <a:pos x="232" y="24"/>
              </a:cxn>
              <a:cxn ang="0">
                <a:pos x="230" y="37"/>
              </a:cxn>
              <a:cxn ang="0">
                <a:pos x="232" y="14"/>
              </a:cxn>
              <a:cxn ang="0">
                <a:pos x="105" y="69"/>
              </a:cxn>
              <a:cxn ang="0">
                <a:pos x="48" y="73"/>
              </a:cxn>
              <a:cxn ang="0">
                <a:pos x="79" y="106"/>
              </a:cxn>
              <a:cxn ang="0">
                <a:pos x="93" y="66"/>
              </a:cxn>
              <a:cxn ang="0">
                <a:pos x="100" y="60"/>
              </a:cxn>
              <a:cxn ang="0">
                <a:pos x="73" y="71"/>
              </a:cxn>
              <a:cxn ang="0">
                <a:pos x="38" y="85"/>
              </a:cxn>
              <a:cxn ang="0">
                <a:pos x="125" y="93"/>
              </a:cxn>
              <a:cxn ang="0">
                <a:pos x="159" y="89"/>
              </a:cxn>
              <a:cxn ang="0">
                <a:pos x="54" y="139"/>
              </a:cxn>
              <a:cxn ang="0">
                <a:pos x="104" y="136"/>
              </a:cxn>
              <a:cxn ang="0">
                <a:pos x="236" y="73"/>
              </a:cxn>
              <a:cxn ang="0">
                <a:pos x="149" y="132"/>
              </a:cxn>
              <a:cxn ang="0">
                <a:pos x="287" y="56"/>
              </a:cxn>
              <a:cxn ang="0">
                <a:pos x="126" y="135"/>
              </a:cxn>
              <a:cxn ang="0">
                <a:pos x="200" y="126"/>
              </a:cxn>
              <a:cxn ang="0">
                <a:pos x="254" y="87"/>
              </a:cxn>
              <a:cxn ang="0">
                <a:pos x="210" y="129"/>
              </a:cxn>
              <a:cxn ang="0">
                <a:pos x="297" y="76"/>
              </a:cxn>
              <a:cxn ang="0">
                <a:pos x="150" y="124"/>
              </a:cxn>
              <a:cxn ang="0">
                <a:pos x="241" y="94"/>
              </a:cxn>
              <a:cxn ang="0">
                <a:pos x="253" y="151"/>
              </a:cxn>
              <a:cxn ang="0">
                <a:pos x="275" y="125"/>
              </a:cxn>
              <a:cxn ang="0">
                <a:pos x="238" y="134"/>
              </a:cxn>
              <a:cxn ang="0">
                <a:pos x="254" y="118"/>
              </a:cxn>
              <a:cxn ang="0">
                <a:pos x="238" y="171"/>
              </a:cxn>
              <a:cxn ang="0">
                <a:pos x="266" y="134"/>
              </a:cxn>
              <a:cxn ang="0">
                <a:pos x="293" y="106"/>
              </a:cxn>
              <a:cxn ang="0">
                <a:pos x="318" y="90"/>
              </a:cxn>
              <a:cxn ang="0">
                <a:pos x="237" y="133"/>
              </a:cxn>
              <a:cxn ang="0">
                <a:pos x="231" y="127"/>
              </a:cxn>
              <a:cxn ang="0">
                <a:pos x="278" y="110"/>
              </a:cxn>
            </a:cxnLst>
            <a:rect b="b" l="0" r="r" t="0"/>
            <a:pathLst>
              <a:path h="182" w="339">
                <a:moveTo>
                  <a:pt x="235" y="182"/>
                </a:moveTo>
                <a:lnTo>
                  <a:pt x="235" y="182"/>
                </a:lnTo>
                <a:lnTo>
                  <a:pt x="237" y="182"/>
                </a:lnTo>
                <a:lnTo>
                  <a:pt x="240" y="181"/>
                </a:lnTo>
                <a:lnTo>
                  <a:pt x="240" y="181"/>
                </a:lnTo>
                <a:lnTo>
                  <a:pt x="264" y="159"/>
                </a:lnTo>
                <a:lnTo>
                  <a:pt x="288" y="137"/>
                </a:lnTo>
                <a:lnTo>
                  <a:pt x="314" y="115"/>
                </a:lnTo>
                <a:lnTo>
                  <a:pt x="338" y="93"/>
                </a:lnTo>
                <a:lnTo>
                  <a:pt x="338" y="93"/>
                </a:lnTo>
                <a:lnTo>
                  <a:pt x="339" y="91"/>
                </a:lnTo>
                <a:lnTo>
                  <a:pt x="339" y="89"/>
                </a:lnTo>
                <a:lnTo>
                  <a:pt x="339" y="89"/>
                </a:lnTo>
                <a:lnTo>
                  <a:pt x="338" y="87"/>
                </a:lnTo>
                <a:lnTo>
                  <a:pt x="338" y="87"/>
                </a:lnTo>
                <a:lnTo>
                  <a:pt x="325" y="74"/>
                </a:lnTo>
                <a:lnTo>
                  <a:pt x="311" y="62"/>
                </a:lnTo>
                <a:lnTo>
                  <a:pt x="281" y="40"/>
                </a:lnTo>
                <a:lnTo>
                  <a:pt x="281" y="40"/>
                </a:lnTo>
                <a:lnTo>
                  <a:pt x="256" y="20"/>
                </a:lnTo>
                <a:lnTo>
                  <a:pt x="230" y="1"/>
                </a:lnTo>
                <a:lnTo>
                  <a:pt x="230" y="1"/>
                </a:lnTo>
                <a:lnTo>
                  <a:pt x="228" y="0"/>
                </a:lnTo>
                <a:lnTo>
                  <a:pt x="226" y="1"/>
                </a:lnTo>
                <a:lnTo>
                  <a:pt x="226" y="1"/>
                </a:lnTo>
                <a:lnTo>
                  <a:pt x="225" y="1"/>
                </a:lnTo>
                <a:lnTo>
                  <a:pt x="223" y="2"/>
                </a:lnTo>
                <a:lnTo>
                  <a:pt x="222" y="4"/>
                </a:lnTo>
                <a:lnTo>
                  <a:pt x="222" y="6"/>
                </a:lnTo>
                <a:lnTo>
                  <a:pt x="222" y="6"/>
                </a:lnTo>
                <a:lnTo>
                  <a:pt x="223" y="16"/>
                </a:lnTo>
                <a:lnTo>
                  <a:pt x="223" y="27"/>
                </a:lnTo>
                <a:lnTo>
                  <a:pt x="221" y="48"/>
                </a:lnTo>
                <a:lnTo>
                  <a:pt x="221" y="48"/>
                </a:lnTo>
                <a:lnTo>
                  <a:pt x="167" y="50"/>
                </a:lnTo>
                <a:lnTo>
                  <a:pt x="113" y="51"/>
                </a:lnTo>
                <a:lnTo>
                  <a:pt x="86" y="52"/>
                </a:lnTo>
                <a:lnTo>
                  <a:pt x="60" y="51"/>
                </a:lnTo>
                <a:lnTo>
                  <a:pt x="32" y="49"/>
                </a:lnTo>
                <a:lnTo>
                  <a:pt x="6" y="46"/>
                </a:lnTo>
                <a:lnTo>
                  <a:pt x="6" y="46"/>
                </a:lnTo>
                <a:lnTo>
                  <a:pt x="4" y="45"/>
                </a:lnTo>
                <a:lnTo>
                  <a:pt x="2" y="46"/>
                </a:lnTo>
                <a:lnTo>
                  <a:pt x="1" y="48"/>
                </a:lnTo>
                <a:lnTo>
                  <a:pt x="0" y="50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4"/>
                </a:lnTo>
                <a:lnTo>
                  <a:pt x="9" y="63"/>
                </a:lnTo>
                <a:lnTo>
                  <a:pt x="14" y="74"/>
                </a:lnTo>
                <a:lnTo>
                  <a:pt x="18" y="85"/>
                </a:lnTo>
                <a:lnTo>
                  <a:pt x="20" y="96"/>
                </a:lnTo>
                <a:lnTo>
                  <a:pt x="21" y="108"/>
                </a:lnTo>
                <a:lnTo>
                  <a:pt x="21" y="120"/>
                </a:lnTo>
                <a:lnTo>
                  <a:pt x="20" y="132"/>
                </a:lnTo>
                <a:lnTo>
                  <a:pt x="17" y="143"/>
                </a:lnTo>
                <a:lnTo>
                  <a:pt x="17" y="143"/>
                </a:lnTo>
                <a:lnTo>
                  <a:pt x="17" y="145"/>
                </a:lnTo>
                <a:lnTo>
                  <a:pt x="18" y="146"/>
                </a:lnTo>
                <a:lnTo>
                  <a:pt x="18" y="146"/>
                </a:lnTo>
                <a:lnTo>
                  <a:pt x="20" y="148"/>
                </a:lnTo>
                <a:lnTo>
                  <a:pt x="22" y="148"/>
                </a:lnTo>
                <a:lnTo>
                  <a:pt x="22" y="148"/>
                </a:lnTo>
                <a:lnTo>
                  <a:pt x="47" y="148"/>
                </a:lnTo>
                <a:lnTo>
                  <a:pt x="74" y="147"/>
                </a:lnTo>
                <a:lnTo>
                  <a:pt x="125" y="144"/>
                </a:lnTo>
                <a:lnTo>
                  <a:pt x="177" y="141"/>
                </a:lnTo>
                <a:lnTo>
                  <a:pt x="229" y="139"/>
                </a:lnTo>
                <a:lnTo>
                  <a:pt x="229" y="139"/>
                </a:lnTo>
                <a:lnTo>
                  <a:pt x="229" y="178"/>
                </a:lnTo>
                <a:lnTo>
                  <a:pt x="229" y="178"/>
                </a:lnTo>
                <a:lnTo>
                  <a:pt x="230" y="180"/>
                </a:lnTo>
                <a:lnTo>
                  <a:pt x="231" y="182"/>
                </a:lnTo>
                <a:lnTo>
                  <a:pt x="233" y="182"/>
                </a:lnTo>
                <a:lnTo>
                  <a:pt x="235" y="182"/>
                </a:lnTo>
                <a:lnTo>
                  <a:pt x="235" y="182"/>
                </a:lnTo>
                <a:close/>
                <a:moveTo>
                  <a:pt x="210" y="131"/>
                </a:moveTo>
                <a:lnTo>
                  <a:pt x="210" y="131"/>
                </a:lnTo>
                <a:lnTo>
                  <a:pt x="215" y="129"/>
                </a:lnTo>
                <a:lnTo>
                  <a:pt x="221" y="127"/>
                </a:lnTo>
                <a:lnTo>
                  <a:pt x="230" y="121"/>
                </a:lnTo>
                <a:lnTo>
                  <a:pt x="239" y="115"/>
                </a:lnTo>
                <a:lnTo>
                  <a:pt x="248" y="110"/>
                </a:lnTo>
                <a:lnTo>
                  <a:pt x="248" y="110"/>
                </a:lnTo>
                <a:lnTo>
                  <a:pt x="249" y="109"/>
                </a:lnTo>
                <a:lnTo>
                  <a:pt x="249" y="109"/>
                </a:lnTo>
                <a:lnTo>
                  <a:pt x="235" y="120"/>
                </a:lnTo>
                <a:lnTo>
                  <a:pt x="221" y="131"/>
                </a:lnTo>
                <a:lnTo>
                  <a:pt x="221" y="131"/>
                </a:lnTo>
                <a:lnTo>
                  <a:pt x="210" y="131"/>
                </a:lnTo>
                <a:lnTo>
                  <a:pt x="210" y="131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89" y="126"/>
                </a:lnTo>
                <a:lnTo>
                  <a:pt x="200" y="120"/>
                </a:lnTo>
                <a:lnTo>
                  <a:pt x="223" y="107"/>
                </a:lnTo>
                <a:lnTo>
                  <a:pt x="223" y="107"/>
                </a:lnTo>
                <a:lnTo>
                  <a:pt x="248" y="93"/>
                </a:lnTo>
                <a:lnTo>
                  <a:pt x="273" y="81"/>
                </a:lnTo>
                <a:lnTo>
                  <a:pt x="273" y="81"/>
                </a:lnTo>
                <a:lnTo>
                  <a:pt x="246" y="97"/>
                </a:lnTo>
                <a:lnTo>
                  <a:pt x="246" y="97"/>
                </a:lnTo>
                <a:lnTo>
                  <a:pt x="216" y="114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65" y="127"/>
                </a:lnTo>
                <a:lnTo>
                  <a:pt x="182" y="119"/>
                </a:lnTo>
                <a:lnTo>
                  <a:pt x="213" y="102"/>
                </a:lnTo>
                <a:lnTo>
                  <a:pt x="278" y="67"/>
                </a:lnTo>
                <a:lnTo>
                  <a:pt x="278" y="67"/>
                </a:lnTo>
                <a:lnTo>
                  <a:pt x="287" y="62"/>
                </a:lnTo>
                <a:lnTo>
                  <a:pt x="290" y="61"/>
                </a:lnTo>
                <a:lnTo>
                  <a:pt x="286" y="64"/>
                </a:lnTo>
                <a:lnTo>
                  <a:pt x="286" y="64"/>
                </a:lnTo>
                <a:lnTo>
                  <a:pt x="269" y="77"/>
                </a:lnTo>
                <a:lnTo>
                  <a:pt x="269" y="77"/>
                </a:lnTo>
                <a:lnTo>
                  <a:pt x="251" y="87"/>
                </a:lnTo>
                <a:lnTo>
                  <a:pt x="234" y="96"/>
                </a:lnTo>
                <a:lnTo>
                  <a:pt x="234" y="96"/>
                </a:lnTo>
                <a:lnTo>
                  <a:pt x="217" y="105"/>
                </a:lnTo>
                <a:lnTo>
                  <a:pt x="202" y="114"/>
                </a:lnTo>
                <a:lnTo>
                  <a:pt x="186" y="124"/>
                </a:lnTo>
                <a:lnTo>
                  <a:pt x="171" y="133"/>
                </a:lnTo>
                <a:lnTo>
                  <a:pt x="171" y="133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26" y="57"/>
                </a:lnTo>
                <a:lnTo>
                  <a:pt x="26" y="57"/>
                </a:lnTo>
                <a:lnTo>
                  <a:pt x="18" y="59"/>
                </a:lnTo>
                <a:lnTo>
                  <a:pt x="18" y="59"/>
                </a:lnTo>
                <a:lnTo>
                  <a:pt x="18" y="60"/>
                </a:lnTo>
                <a:lnTo>
                  <a:pt x="18" y="61"/>
                </a:lnTo>
                <a:lnTo>
                  <a:pt x="18" y="61"/>
                </a:lnTo>
                <a:lnTo>
                  <a:pt x="19" y="62"/>
                </a:lnTo>
                <a:lnTo>
                  <a:pt x="19" y="62"/>
                </a:lnTo>
                <a:lnTo>
                  <a:pt x="25" y="59"/>
                </a:lnTo>
                <a:lnTo>
                  <a:pt x="28" y="59"/>
                </a:lnTo>
                <a:lnTo>
                  <a:pt x="28" y="60"/>
                </a:lnTo>
                <a:lnTo>
                  <a:pt x="26" y="61"/>
                </a:lnTo>
                <a:lnTo>
                  <a:pt x="26" y="61"/>
                </a:lnTo>
                <a:lnTo>
                  <a:pt x="20" y="66"/>
                </a:lnTo>
                <a:lnTo>
                  <a:pt x="20" y="66"/>
                </a:lnTo>
                <a:lnTo>
                  <a:pt x="14" y="56"/>
                </a:lnTo>
                <a:lnTo>
                  <a:pt x="14" y="56"/>
                </a:lnTo>
                <a:close/>
                <a:moveTo>
                  <a:pt x="63" y="60"/>
                </a:moveTo>
                <a:lnTo>
                  <a:pt x="63" y="60"/>
                </a:lnTo>
                <a:lnTo>
                  <a:pt x="52" y="66"/>
                </a:lnTo>
                <a:lnTo>
                  <a:pt x="41" y="73"/>
                </a:lnTo>
                <a:lnTo>
                  <a:pt x="41" y="73"/>
                </a:lnTo>
                <a:lnTo>
                  <a:pt x="33" y="78"/>
                </a:lnTo>
                <a:lnTo>
                  <a:pt x="29" y="79"/>
                </a:lnTo>
                <a:lnTo>
                  <a:pt x="28" y="80"/>
                </a:lnTo>
                <a:lnTo>
                  <a:pt x="28" y="79"/>
                </a:lnTo>
                <a:lnTo>
                  <a:pt x="28" y="79"/>
                </a:lnTo>
                <a:lnTo>
                  <a:pt x="37" y="71"/>
                </a:lnTo>
                <a:lnTo>
                  <a:pt x="45" y="61"/>
                </a:lnTo>
                <a:lnTo>
                  <a:pt x="45" y="61"/>
                </a:lnTo>
                <a:lnTo>
                  <a:pt x="46" y="60"/>
                </a:lnTo>
                <a:lnTo>
                  <a:pt x="44" y="59"/>
                </a:lnTo>
                <a:lnTo>
                  <a:pt x="44" y="59"/>
                </a:lnTo>
                <a:lnTo>
                  <a:pt x="33" y="63"/>
                </a:lnTo>
                <a:lnTo>
                  <a:pt x="23" y="67"/>
                </a:lnTo>
                <a:lnTo>
                  <a:pt x="23" y="67"/>
                </a:lnTo>
                <a:lnTo>
                  <a:pt x="22" y="67"/>
                </a:lnTo>
                <a:lnTo>
                  <a:pt x="22" y="67"/>
                </a:lnTo>
                <a:lnTo>
                  <a:pt x="24" y="65"/>
                </a:lnTo>
                <a:lnTo>
                  <a:pt x="28" y="63"/>
                </a:lnTo>
                <a:lnTo>
                  <a:pt x="28" y="63"/>
                </a:lnTo>
                <a:lnTo>
                  <a:pt x="30" y="60"/>
                </a:lnTo>
                <a:lnTo>
                  <a:pt x="32" y="58"/>
                </a:lnTo>
                <a:lnTo>
                  <a:pt x="32" y="58"/>
                </a:lnTo>
                <a:lnTo>
                  <a:pt x="63" y="60"/>
                </a:lnTo>
                <a:lnTo>
                  <a:pt x="63" y="60"/>
                </a:lnTo>
                <a:close/>
                <a:moveTo>
                  <a:pt x="94" y="60"/>
                </a:moveTo>
                <a:lnTo>
                  <a:pt x="94" y="60"/>
                </a:lnTo>
                <a:lnTo>
                  <a:pt x="87" y="64"/>
                </a:lnTo>
                <a:lnTo>
                  <a:pt x="80" y="69"/>
                </a:lnTo>
                <a:lnTo>
                  <a:pt x="66" y="78"/>
                </a:lnTo>
                <a:lnTo>
                  <a:pt x="52" y="87"/>
                </a:lnTo>
                <a:lnTo>
                  <a:pt x="45" y="91"/>
                </a:lnTo>
                <a:lnTo>
                  <a:pt x="38" y="94"/>
                </a:lnTo>
                <a:lnTo>
                  <a:pt x="38" y="94"/>
                </a:lnTo>
                <a:lnTo>
                  <a:pt x="32" y="95"/>
                </a:lnTo>
                <a:lnTo>
                  <a:pt x="32" y="95"/>
                </a:lnTo>
                <a:lnTo>
                  <a:pt x="33" y="94"/>
                </a:lnTo>
                <a:lnTo>
                  <a:pt x="42" y="89"/>
                </a:lnTo>
                <a:lnTo>
                  <a:pt x="42" y="89"/>
                </a:lnTo>
                <a:lnTo>
                  <a:pt x="62" y="79"/>
                </a:lnTo>
                <a:lnTo>
                  <a:pt x="62" y="79"/>
                </a:lnTo>
                <a:lnTo>
                  <a:pt x="76" y="71"/>
                </a:lnTo>
                <a:lnTo>
                  <a:pt x="82" y="65"/>
                </a:lnTo>
                <a:lnTo>
                  <a:pt x="88" y="60"/>
                </a:lnTo>
                <a:lnTo>
                  <a:pt x="88" y="60"/>
                </a:lnTo>
                <a:lnTo>
                  <a:pt x="94" y="60"/>
                </a:lnTo>
                <a:lnTo>
                  <a:pt x="94" y="60"/>
                </a:lnTo>
                <a:close/>
                <a:moveTo>
                  <a:pt x="116" y="60"/>
                </a:moveTo>
                <a:lnTo>
                  <a:pt x="116" y="60"/>
                </a:lnTo>
                <a:lnTo>
                  <a:pt x="106" y="64"/>
                </a:lnTo>
                <a:lnTo>
                  <a:pt x="96" y="70"/>
                </a:lnTo>
                <a:lnTo>
                  <a:pt x="78" y="81"/>
                </a:lnTo>
                <a:lnTo>
                  <a:pt x="59" y="92"/>
                </a:lnTo>
                <a:lnTo>
                  <a:pt x="48" y="97"/>
                </a:lnTo>
                <a:lnTo>
                  <a:pt x="38" y="101"/>
                </a:lnTo>
                <a:lnTo>
                  <a:pt x="38" y="101"/>
                </a:lnTo>
                <a:lnTo>
                  <a:pt x="31" y="104"/>
                </a:lnTo>
                <a:lnTo>
                  <a:pt x="39" y="100"/>
                </a:lnTo>
                <a:lnTo>
                  <a:pt x="39" y="100"/>
                </a:lnTo>
                <a:lnTo>
                  <a:pt x="66" y="86"/>
                </a:lnTo>
                <a:lnTo>
                  <a:pt x="66" y="86"/>
                </a:lnTo>
                <a:lnTo>
                  <a:pt x="85" y="75"/>
                </a:lnTo>
                <a:lnTo>
                  <a:pt x="95" y="67"/>
                </a:lnTo>
                <a:lnTo>
                  <a:pt x="104" y="60"/>
                </a:lnTo>
                <a:lnTo>
                  <a:pt x="104" y="60"/>
                </a:lnTo>
                <a:lnTo>
                  <a:pt x="116" y="60"/>
                </a:lnTo>
                <a:lnTo>
                  <a:pt x="116" y="60"/>
                </a:lnTo>
                <a:close/>
                <a:moveTo>
                  <a:pt x="133" y="60"/>
                </a:moveTo>
                <a:lnTo>
                  <a:pt x="133" y="60"/>
                </a:lnTo>
                <a:lnTo>
                  <a:pt x="121" y="66"/>
                </a:lnTo>
                <a:lnTo>
                  <a:pt x="109" y="73"/>
                </a:lnTo>
                <a:lnTo>
                  <a:pt x="86" y="87"/>
                </a:lnTo>
                <a:lnTo>
                  <a:pt x="63" y="101"/>
                </a:lnTo>
                <a:lnTo>
                  <a:pt x="50" y="107"/>
                </a:lnTo>
                <a:lnTo>
                  <a:pt x="38" y="112"/>
                </a:lnTo>
                <a:lnTo>
                  <a:pt x="38" y="112"/>
                </a:lnTo>
                <a:lnTo>
                  <a:pt x="31" y="115"/>
                </a:lnTo>
                <a:lnTo>
                  <a:pt x="31" y="115"/>
                </a:lnTo>
                <a:lnTo>
                  <a:pt x="32" y="114"/>
                </a:lnTo>
                <a:lnTo>
                  <a:pt x="43" y="107"/>
                </a:lnTo>
                <a:lnTo>
                  <a:pt x="43" y="107"/>
                </a:lnTo>
                <a:lnTo>
                  <a:pt x="56" y="99"/>
                </a:lnTo>
                <a:lnTo>
                  <a:pt x="71" y="91"/>
                </a:lnTo>
                <a:lnTo>
                  <a:pt x="71" y="91"/>
                </a:lnTo>
                <a:lnTo>
                  <a:pt x="84" y="84"/>
                </a:lnTo>
                <a:lnTo>
                  <a:pt x="97" y="76"/>
                </a:lnTo>
                <a:lnTo>
                  <a:pt x="110" y="67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33" y="60"/>
                </a:lnTo>
                <a:lnTo>
                  <a:pt x="133" y="60"/>
                </a:lnTo>
                <a:close/>
                <a:moveTo>
                  <a:pt x="155" y="59"/>
                </a:moveTo>
                <a:lnTo>
                  <a:pt x="155" y="59"/>
                </a:lnTo>
                <a:lnTo>
                  <a:pt x="143" y="65"/>
                </a:lnTo>
                <a:lnTo>
                  <a:pt x="130" y="73"/>
                </a:lnTo>
                <a:lnTo>
                  <a:pt x="106" y="87"/>
                </a:lnTo>
                <a:lnTo>
                  <a:pt x="106" y="87"/>
                </a:lnTo>
                <a:lnTo>
                  <a:pt x="90" y="95"/>
                </a:lnTo>
                <a:lnTo>
                  <a:pt x="75" y="102"/>
                </a:lnTo>
                <a:lnTo>
                  <a:pt x="75" y="102"/>
                </a:lnTo>
                <a:lnTo>
                  <a:pt x="58" y="111"/>
                </a:lnTo>
                <a:lnTo>
                  <a:pt x="41" y="121"/>
                </a:lnTo>
                <a:lnTo>
                  <a:pt x="41" y="121"/>
                </a:lnTo>
                <a:lnTo>
                  <a:pt x="36" y="124"/>
                </a:lnTo>
                <a:lnTo>
                  <a:pt x="30" y="127"/>
                </a:lnTo>
                <a:lnTo>
                  <a:pt x="30" y="127"/>
                </a:lnTo>
                <a:lnTo>
                  <a:pt x="39" y="120"/>
                </a:lnTo>
                <a:lnTo>
                  <a:pt x="48" y="113"/>
                </a:lnTo>
                <a:lnTo>
                  <a:pt x="48" y="113"/>
                </a:lnTo>
                <a:lnTo>
                  <a:pt x="64" y="103"/>
                </a:lnTo>
                <a:lnTo>
                  <a:pt x="80" y="94"/>
                </a:lnTo>
                <a:lnTo>
                  <a:pt x="80" y="94"/>
                </a:lnTo>
                <a:lnTo>
                  <a:pt x="110" y="78"/>
                </a:lnTo>
                <a:lnTo>
                  <a:pt x="125" y="69"/>
                </a:lnTo>
                <a:lnTo>
                  <a:pt x="140" y="59"/>
                </a:lnTo>
                <a:lnTo>
                  <a:pt x="140" y="59"/>
                </a:lnTo>
                <a:lnTo>
                  <a:pt x="155" y="59"/>
                </a:lnTo>
                <a:lnTo>
                  <a:pt x="155" y="59"/>
                </a:lnTo>
                <a:close/>
                <a:moveTo>
                  <a:pt x="180" y="58"/>
                </a:moveTo>
                <a:lnTo>
                  <a:pt x="180" y="58"/>
                </a:lnTo>
                <a:lnTo>
                  <a:pt x="163" y="67"/>
                </a:lnTo>
                <a:lnTo>
                  <a:pt x="147" y="79"/>
                </a:lnTo>
                <a:lnTo>
                  <a:pt x="147" y="79"/>
                </a:lnTo>
                <a:lnTo>
                  <a:pt x="120" y="92"/>
                </a:lnTo>
                <a:lnTo>
                  <a:pt x="120" y="92"/>
                </a:lnTo>
                <a:lnTo>
                  <a:pt x="101" y="101"/>
                </a:lnTo>
                <a:lnTo>
                  <a:pt x="83" y="111"/>
                </a:lnTo>
                <a:lnTo>
                  <a:pt x="46" y="131"/>
                </a:lnTo>
                <a:lnTo>
                  <a:pt x="46" y="131"/>
                </a:lnTo>
                <a:lnTo>
                  <a:pt x="38" y="134"/>
                </a:lnTo>
                <a:lnTo>
                  <a:pt x="38" y="134"/>
                </a:lnTo>
                <a:lnTo>
                  <a:pt x="49" y="128"/>
                </a:lnTo>
                <a:lnTo>
                  <a:pt x="49" y="128"/>
                </a:lnTo>
                <a:lnTo>
                  <a:pt x="69" y="115"/>
                </a:lnTo>
                <a:lnTo>
                  <a:pt x="88" y="102"/>
                </a:lnTo>
                <a:lnTo>
                  <a:pt x="88" y="102"/>
                </a:lnTo>
                <a:lnTo>
                  <a:pt x="125" y="80"/>
                </a:lnTo>
                <a:lnTo>
                  <a:pt x="144" y="69"/>
                </a:lnTo>
                <a:lnTo>
                  <a:pt x="163" y="59"/>
                </a:lnTo>
                <a:lnTo>
                  <a:pt x="163" y="59"/>
                </a:lnTo>
                <a:lnTo>
                  <a:pt x="180" y="58"/>
                </a:lnTo>
                <a:lnTo>
                  <a:pt x="180" y="58"/>
                </a:lnTo>
                <a:close/>
                <a:moveTo>
                  <a:pt x="210" y="57"/>
                </a:moveTo>
                <a:lnTo>
                  <a:pt x="210" y="57"/>
                </a:lnTo>
                <a:lnTo>
                  <a:pt x="197" y="63"/>
                </a:lnTo>
                <a:lnTo>
                  <a:pt x="184" y="72"/>
                </a:lnTo>
                <a:lnTo>
                  <a:pt x="158" y="87"/>
                </a:lnTo>
                <a:lnTo>
                  <a:pt x="158" y="87"/>
                </a:lnTo>
                <a:lnTo>
                  <a:pt x="140" y="95"/>
                </a:lnTo>
                <a:lnTo>
                  <a:pt x="121" y="104"/>
                </a:lnTo>
                <a:lnTo>
                  <a:pt x="121" y="104"/>
                </a:lnTo>
                <a:lnTo>
                  <a:pt x="101" y="115"/>
                </a:lnTo>
                <a:lnTo>
                  <a:pt x="81" y="126"/>
                </a:lnTo>
                <a:lnTo>
                  <a:pt x="81" y="126"/>
                </a:lnTo>
                <a:lnTo>
                  <a:pt x="69" y="131"/>
                </a:lnTo>
                <a:lnTo>
                  <a:pt x="56" y="136"/>
                </a:lnTo>
                <a:lnTo>
                  <a:pt x="56" y="136"/>
                </a:lnTo>
                <a:lnTo>
                  <a:pt x="64" y="133"/>
                </a:lnTo>
                <a:lnTo>
                  <a:pt x="71" y="129"/>
                </a:lnTo>
                <a:lnTo>
                  <a:pt x="71" y="129"/>
                </a:lnTo>
                <a:lnTo>
                  <a:pt x="90" y="116"/>
                </a:lnTo>
                <a:lnTo>
                  <a:pt x="110" y="104"/>
                </a:lnTo>
                <a:lnTo>
                  <a:pt x="110" y="104"/>
                </a:lnTo>
                <a:lnTo>
                  <a:pt x="126" y="94"/>
                </a:lnTo>
                <a:lnTo>
                  <a:pt x="142" y="84"/>
                </a:lnTo>
                <a:lnTo>
                  <a:pt x="142" y="84"/>
                </a:lnTo>
                <a:lnTo>
                  <a:pt x="145" y="83"/>
                </a:lnTo>
                <a:lnTo>
                  <a:pt x="145" y="83"/>
                </a:lnTo>
                <a:lnTo>
                  <a:pt x="166" y="71"/>
                </a:lnTo>
                <a:lnTo>
                  <a:pt x="187" y="58"/>
                </a:lnTo>
                <a:lnTo>
                  <a:pt x="187" y="58"/>
                </a:lnTo>
                <a:lnTo>
                  <a:pt x="210" y="57"/>
                </a:lnTo>
                <a:lnTo>
                  <a:pt x="210" y="57"/>
                </a:lnTo>
                <a:close/>
                <a:moveTo>
                  <a:pt x="277" y="48"/>
                </a:moveTo>
                <a:lnTo>
                  <a:pt x="277" y="48"/>
                </a:lnTo>
                <a:lnTo>
                  <a:pt x="272" y="48"/>
                </a:lnTo>
                <a:lnTo>
                  <a:pt x="267" y="49"/>
                </a:lnTo>
                <a:lnTo>
                  <a:pt x="267" y="49"/>
                </a:lnTo>
                <a:lnTo>
                  <a:pt x="272" y="45"/>
                </a:lnTo>
                <a:lnTo>
                  <a:pt x="272" y="45"/>
                </a:lnTo>
                <a:lnTo>
                  <a:pt x="272" y="44"/>
                </a:lnTo>
                <a:lnTo>
                  <a:pt x="271" y="43"/>
                </a:lnTo>
                <a:lnTo>
                  <a:pt x="271" y="43"/>
                </a:lnTo>
                <a:lnTo>
                  <a:pt x="265" y="44"/>
                </a:lnTo>
                <a:lnTo>
                  <a:pt x="258" y="45"/>
                </a:lnTo>
                <a:lnTo>
                  <a:pt x="246" y="49"/>
                </a:lnTo>
                <a:lnTo>
                  <a:pt x="246" y="49"/>
                </a:lnTo>
                <a:lnTo>
                  <a:pt x="238" y="52"/>
                </a:lnTo>
                <a:lnTo>
                  <a:pt x="235" y="53"/>
                </a:lnTo>
                <a:lnTo>
                  <a:pt x="235" y="52"/>
                </a:lnTo>
                <a:lnTo>
                  <a:pt x="237" y="51"/>
                </a:lnTo>
                <a:lnTo>
                  <a:pt x="237" y="51"/>
                </a:lnTo>
                <a:lnTo>
                  <a:pt x="245" y="46"/>
                </a:lnTo>
                <a:lnTo>
                  <a:pt x="254" y="43"/>
                </a:lnTo>
                <a:lnTo>
                  <a:pt x="254" y="43"/>
                </a:lnTo>
                <a:lnTo>
                  <a:pt x="255" y="41"/>
                </a:lnTo>
                <a:lnTo>
                  <a:pt x="255" y="41"/>
                </a:lnTo>
                <a:lnTo>
                  <a:pt x="254" y="41"/>
                </a:lnTo>
                <a:lnTo>
                  <a:pt x="254" y="41"/>
                </a:lnTo>
                <a:lnTo>
                  <a:pt x="249" y="41"/>
                </a:lnTo>
                <a:lnTo>
                  <a:pt x="245" y="43"/>
                </a:lnTo>
                <a:lnTo>
                  <a:pt x="236" y="47"/>
                </a:lnTo>
                <a:lnTo>
                  <a:pt x="236" y="47"/>
                </a:lnTo>
                <a:lnTo>
                  <a:pt x="232" y="49"/>
                </a:lnTo>
                <a:lnTo>
                  <a:pt x="233" y="47"/>
                </a:lnTo>
                <a:lnTo>
                  <a:pt x="239" y="43"/>
                </a:lnTo>
                <a:lnTo>
                  <a:pt x="239" y="43"/>
                </a:lnTo>
                <a:lnTo>
                  <a:pt x="244" y="40"/>
                </a:lnTo>
                <a:lnTo>
                  <a:pt x="250" y="37"/>
                </a:lnTo>
                <a:lnTo>
                  <a:pt x="250" y="37"/>
                </a:lnTo>
                <a:lnTo>
                  <a:pt x="251" y="36"/>
                </a:lnTo>
                <a:lnTo>
                  <a:pt x="250" y="35"/>
                </a:lnTo>
                <a:lnTo>
                  <a:pt x="250" y="35"/>
                </a:lnTo>
                <a:lnTo>
                  <a:pt x="249" y="35"/>
                </a:lnTo>
                <a:lnTo>
                  <a:pt x="249" y="35"/>
                </a:lnTo>
                <a:lnTo>
                  <a:pt x="240" y="38"/>
                </a:lnTo>
                <a:lnTo>
                  <a:pt x="235" y="41"/>
                </a:lnTo>
                <a:lnTo>
                  <a:pt x="232" y="43"/>
                </a:lnTo>
                <a:lnTo>
                  <a:pt x="232" y="43"/>
                </a:lnTo>
                <a:lnTo>
                  <a:pt x="237" y="37"/>
                </a:lnTo>
                <a:lnTo>
                  <a:pt x="243" y="31"/>
                </a:lnTo>
                <a:lnTo>
                  <a:pt x="243" y="31"/>
                </a:lnTo>
                <a:lnTo>
                  <a:pt x="243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39" y="31"/>
                </a:lnTo>
                <a:lnTo>
                  <a:pt x="237" y="31"/>
                </a:lnTo>
                <a:lnTo>
                  <a:pt x="236" y="31"/>
                </a:lnTo>
                <a:lnTo>
                  <a:pt x="236" y="30"/>
                </a:lnTo>
                <a:lnTo>
                  <a:pt x="238" y="26"/>
                </a:lnTo>
                <a:lnTo>
                  <a:pt x="240" y="22"/>
                </a:lnTo>
                <a:lnTo>
                  <a:pt x="240" y="22"/>
                </a:lnTo>
                <a:lnTo>
                  <a:pt x="240" y="21"/>
                </a:lnTo>
                <a:lnTo>
                  <a:pt x="239" y="20"/>
                </a:lnTo>
                <a:lnTo>
                  <a:pt x="239" y="20"/>
                </a:lnTo>
                <a:lnTo>
                  <a:pt x="235" y="22"/>
                </a:lnTo>
                <a:lnTo>
                  <a:pt x="234" y="21"/>
                </a:lnTo>
                <a:lnTo>
                  <a:pt x="233" y="21"/>
                </a:lnTo>
                <a:lnTo>
                  <a:pt x="233" y="19"/>
                </a:lnTo>
                <a:lnTo>
                  <a:pt x="234" y="15"/>
                </a:lnTo>
                <a:lnTo>
                  <a:pt x="234" y="15"/>
                </a:lnTo>
                <a:lnTo>
                  <a:pt x="277" y="48"/>
                </a:lnTo>
                <a:lnTo>
                  <a:pt x="277" y="48"/>
                </a:lnTo>
                <a:close/>
                <a:moveTo>
                  <a:pt x="242" y="54"/>
                </a:moveTo>
                <a:lnTo>
                  <a:pt x="242" y="54"/>
                </a:lnTo>
                <a:lnTo>
                  <a:pt x="224" y="62"/>
                </a:lnTo>
                <a:lnTo>
                  <a:pt x="206" y="71"/>
                </a:lnTo>
                <a:lnTo>
                  <a:pt x="172" y="90"/>
                </a:lnTo>
                <a:lnTo>
                  <a:pt x="137" y="110"/>
                </a:lnTo>
                <a:lnTo>
                  <a:pt x="120" y="119"/>
                </a:lnTo>
                <a:lnTo>
                  <a:pt x="103" y="128"/>
                </a:lnTo>
                <a:lnTo>
                  <a:pt x="103" y="128"/>
                </a:lnTo>
                <a:lnTo>
                  <a:pt x="93" y="133"/>
                </a:lnTo>
                <a:lnTo>
                  <a:pt x="90" y="135"/>
                </a:lnTo>
                <a:lnTo>
                  <a:pt x="94" y="132"/>
                </a:lnTo>
                <a:lnTo>
                  <a:pt x="94" y="132"/>
                </a:lnTo>
                <a:lnTo>
                  <a:pt x="112" y="120"/>
                </a:lnTo>
                <a:lnTo>
                  <a:pt x="112" y="120"/>
                </a:lnTo>
                <a:lnTo>
                  <a:pt x="129" y="109"/>
                </a:lnTo>
                <a:lnTo>
                  <a:pt x="149" y="98"/>
                </a:lnTo>
                <a:lnTo>
                  <a:pt x="149" y="98"/>
                </a:lnTo>
                <a:lnTo>
                  <a:pt x="166" y="88"/>
                </a:lnTo>
                <a:lnTo>
                  <a:pt x="183" y="78"/>
                </a:lnTo>
                <a:lnTo>
                  <a:pt x="201" y="67"/>
                </a:lnTo>
                <a:lnTo>
                  <a:pt x="218" y="57"/>
                </a:lnTo>
                <a:lnTo>
                  <a:pt x="218" y="57"/>
                </a:lnTo>
                <a:lnTo>
                  <a:pt x="225" y="57"/>
                </a:lnTo>
                <a:lnTo>
                  <a:pt x="225" y="57"/>
                </a:lnTo>
                <a:lnTo>
                  <a:pt x="227" y="57"/>
                </a:lnTo>
                <a:lnTo>
                  <a:pt x="228" y="56"/>
                </a:lnTo>
                <a:lnTo>
                  <a:pt x="228" y="56"/>
                </a:lnTo>
                <a:lnTo>
                  <a:pt x="229" y="54"/>
                </a:lnTo>
                <a:lnTo>
                  <a:pt x="229" y="53"/>
                </a:lnTo>
                <a:lnTo>
                  <a:pt x="229" y="53"/>
                </a:lnTo>
                <a:lnTo>
                  <a:pt x="230" y="53"/>
                </a:lnTo>
                <a:lnTo>
                  <a:pt x="230" y="53"/>
                </a:lnTo>
                <a:lnTo>
                  <a:pt x="234" y="51"/>
                </a:lnTo>
                <a:lnTo>
                  <a:pt x="234" y="51"/>
                </a:lnTo>
                <a:lnTo>
                  <a:pt x="230" y="54"/>
                </a:lnTo>
                <a:lnTo>
                  <a:pt x="230" y="54"/>
                </a:lnTo>
                <a:lnTo>
                  <a:pt x="230" y="55"/>
                </a:lnTo>
                <a:lnTo>
                  <a:pt x="231" y="56"/>
                </a:lnTo>
                <a:lnTo>
                  <a:pt x="231" y="56"/>
                </a:lnTo>
                <a:lnTo>
                  <a:pt x="239" y="54"/>
                </a:lnTo>
                <a:lnTo>
                  <a:pt x="247" y="51"/>
                </a:lnTo>
                <a:lnTo>
                  <a:pt x="247" y="51"/>
                </a:lnTo>
                <a:lnTo>
                  <a:pt x="255" y="48"/>
                </a:lnTo>
                <a:lnTo>
                  <a:pt x="255" y="48"/>
                </a:lnTo>
                <a:lnTo>
                  <a:pt x="262" y="47"/>
                </a:lnTo>
                <a:lnTo>
                  <a:pt x="267" y="46"/>
                </a:lnTo>
                <a:lnTo>
                  <a:pt x="267" y="46"/>
                </a:lnTo>
                <a:lnTo>
                  <a:pt x="262" y="50"/>
                </a:lnTo>
                <a:lnTo>
                  <a:pt x="256" y="52"/>
                </a:lnTo>
                <a:lnTo>
                  <a:pt x="256" y="52"/>
                </a:lnTo>
                <a:lnTo>
                  <a:pt x="254" y="53"/>
                </a:lnTo>
                <a:lnTo>
                  <a:pt x="254" y="53"/>
                </a:lnTo>
                <a:lnTo>
                  <a:pt x="241" y="59"/>
                </a:lnTo>
                <a:lnTo>
                  <a:pt x="241" y="59"/>
                </a:lnTo>
                <a:lnTo>
                  <a:pt x="237" y="59"/>
                </a:lnTo>
                <a:lnTo>
                  <a:pt x="236" y="60"/>
                </a:lnTo>
                <a:lnTo>
                  <a:pt x="236" y="61"/>
                </a:lnTo>
                <a:lnTo>
                  <a:pt x="236" y="61"/>
                </a:lnTo>
                <a:lnTo>
                  <a:pt x="233" y="62"/>
                </a:lnTo>
                <a:lnTo>
                  <a:pt x="233" y="62"/>
                </a:lnTo>
                <a:lnTo>
                  <a:pt x="232" y="63"/>
                </a:lnTo>
                <a:lnTo>
                  <a:pt x="233" y="64"/>
                </a:lnTo>
                <a:lnTo>
                  <a:pt x="233" y="64"/>
                </a:lnTo>
                <a:lnTo>
                  <a:pt x="234" y="64"/>
                </a:lnTo>
                <a:lnTo>
                  <a:pt x="234" y="64"/>
                </a:lnTo>
                <a:lnTo>
                  <a:pt x="250" y="58"/>
                </a:lnTo>
                <a:lnTo>
                  <a:pt x="258" y="54"/>
                </a:lnTo>
                <a:lnTo>
                  <a:pt x="267" y="51"/>
                </a:lnTo>
                <a:lnTo>
                  <a:pt x="267" y="51"/>
                </a:lnTo>
                <a:lnTo>
                  <a:pt x="272" y="50"/>
                </a:lnTo>
                <a:lnTo>
                  <a:pt x="277" y="50"/>
                </a:lnTo>
                <a:lnTo>
                  <a:pt x="277" y="50"/>
                </a:lnTo>
                <a:lnTo>
                  <a:pt x="274" y="50"/>
                </a:lnTo>
                <a:lnTo>
                  <a:pt x="270" y="52"/>
                </a:lnTo>
                <a:lnTo>
                  <a:pt x="263" y="56"/>
                </a:lnTo>
                <a:lnTo>
                  <a:pt x="263" y="56"/>
                </a:lnTo>
                <a:lnTo>
                  <a:pt x="254" y="59"/>
                </a:lnTo>
                <a:lnTo>
                  <a:pt x="246" y="62"/>
                </a:lnTo>
                <a:lnTo>
                  <a:pt x="246" y="62"/>
                </a:lnTo>
                <a:lnTo>
                  <a:pt x="236" y="69"/>
                </a:lnTo>
                <a:lnTo>
                  <a:pt x="226" y="76"/>
                </a:lnTo>
                <a:lnTo>
                  <a:pt x="215" y="83"/>
                </a:lnTo>
                <a:lnTo>
                  <a:pt x="205" y="89"/>
                </a:lnTo>
                <a:lnTo>
                  <a:pt x="205" y="89"/>
                </a:lnTo>
                <a:lnTo>
                  <a:pt x="182" y="101"/>
                </a:lnTo>
                <a:lnTo>
                  <a:pt x="158" y="112"/>
                </a:lnTo>
                <a:lnTo>
                  <a:pt x="158" y="112"/>
                </a:lnTo>
                <a:lnTo>
                  <a:pt x="136" y="123"/>
                </a:lnTo>
                <a:lnTo>
                  <a:pt x="125" y="128"/>
                </a:lnTo>
                <a:lnTo>
                  <a:pt x="114" y="132"/>
                </a:lnTo>
                <a:lnTo>
                  <a:pt x="114" y="132"/>
                </a:lnTo>
                <a:lnTo>
                  <a:pt x="110" y="133"/>
                </a:lnTo>
                <a:lnTo>
                  <a:pt x="114" y="131"/>
                </a:lnTo>
                <a:lnTo>
                  <a:pt x="124" y="126"/>
                </a:lnTo>
                <a:lnTo>
                  <a:pt x="124" y="126"/>
                </a:lnTo>
                <a:lnTo>
                  <a:pt x="148" y="111"/>
                </a:lnTo>
                <a:lnTo>
                  <a:pt x="148" y="111"/>
                </a:lnTo>
                <a:lnTo>
                  <a:pt x="171" y="97"/>
                </a:lnTo>
                <a:lnTo>
                  <a:pt x="195" y="84"/>
                </a:lnTo>
                <a:lnTo>
                  <a:pt x="220" y="71"/>
                </a:lnTo>
                <a:lnTo>
                  <a:pt x="243" y="56"/>
                </a:lnTo>
                <a:lnTo>
                  <a:pt x="243" y="56"/>
                </a:lnTo>
                <a:lnTo>
                  <a:pt x="243" y="54"/>
                </a:lnTo>
                <a:lnTo>
                  <a:pt x="243" y="54"/>
                </a:lnTo>
                <a:lnTo>
                  <a:pt x="242" y="54"/>
                </a:lnTo>
                <a:lnTo>
                  <a:pt x="242" y="54"/>
                </a:lnTo>
                <a:close/>
                <a:moveTo>
                  <a:pt x="231" y="24"/>
                </a:moveTo>
                <a:lnTo>
                  <a:pt x="231" y="24"/>
                </a:lnTo>
                <a:lnTo>
                  <a:pt x="232" y="24"/>
                </a:lnTo>
                <a:lnTo>
                  <a:pt x="232" y="24"/>
                </a:lnTo>
                <a:lnTo>
                  <a:pt x="235" y="24"/>
                </a:lnTo>
                <a:lnTo>
                  <a:pt x="238" y="23"/>
                </a:lnTo>
                <a:lnTo>
                  <a:pt x="238" y="23"/>
                </a:lnTo>
                <a:lnTo>
                  <a:pt x="236" y="25"/>
                </a:lnTo>
                <a:lnTo>
                  <a:pt x="234" y="26"/>
                </a:lnTo>
                <a:lnTo>
                  <a:pt x="231" y="31"/>
                </a:lnTo>
                <a:lnTo>
                  <a:pt x="231" y="31"/>
                </a:lnTo>
                <a:lnTo>
                  <a:pt x="231" y="24"/>
                </a:lnTo>
                <a:lnTo>
                  <a:pt x="231" y="24"/>
                </a:lnTo>
                <a:close/>
                <a:moveTo>
                  <a:pt x="230" y="46"/>
                </a:moveTo>
                <a:lnTo>
                  <a:pt x="230" y="46"/>
                </a:lnTo>
                <a:lnTo>
                  <a:pt x="234" y="44"/>
                </a:lnTo>
                <a:lnTo>
                  <a:pt x="234" y="44"/>
                </a:lnTo>
                <a:lnTo>
                  <a:pt x="229" y="49"/>
                </a:lnTo>
                <a:lnTo>
                  <a:pt x="229" y="49"/>
                </a:lnTo>
                <a:lnTo>
                  <a:pt x="230" y="46"/>
                </a:lnTo>
                <a:lnTo>
                  <a:pt x="230" y="46"/>
                </a:lnTo>
                <a:close/>
                <a:moveTo>
                  <a:pt x="230" y="37"/>
                </a:moveTo>
                <a:lnTo>
                  <a:pt x="230" y="37"/>
                </a:lnTo>
                <a:lnTo>
                  <a:pt x="235" y="35"/>
                </a:lnTo>
                <a:lnTo>
                  <a:pt x="240" y="33"/>
                </a:lnTo>
                <a:lnTo>
                  <a:pt x="240" y="33"/>
                </a:lnTo>
                <a:lnTo>
                  <a:pt x="235" y="37"/>
                </a:lnTo>
                <a:lnTo>
                  <a:pt x="230" y="42"/>
                </a:lnTo>
                <a:lnTo>
                  <a:pt x="230" y="42"/>
                </a:lnTo>
                <a:lnTo>
                  <a:pt x="230" y="37"/>
                </a:lnTo>
                <a:lnTo>
                  <a:pt x="230" y="37"/>
                </a:lnTo>
                <a:close/>
                <a:moveTo>
                  <a:pt x="232" y="14"/>
                </a:moveTo>
                <a:lnTo>
                  <a:pt x="232" y="14"/>
                </a:lnTo>
                <a:lnTo>
                  <a:pt x="232" y="17"/>
                </a:lnTo>
                <a:lnTo>
                  <a:pt x="232" y="17"/>
                </a:lnTo>
                <a:lnTo>
                  <a:pt x="232" y="13"/>
                </a:lnTo>
                <a:lnTo>
                  <a:pt x="232" y="13"/>
                </a:lnTo>
                <a:lnTo>
                  <a:pt x="233" y="14"/>
                </a:lnTo>
                <a:lnTo>
                  <a:pt x="233" y="14"/>
                </a:lnTo>
                <a:lnTo>
                  <a:pt x="232" y="14"/>
                </a:lnTo>
                <a:lnTo>
                  <a:pt x="232" y="14"/>
                </a:lnTo>
                <a:close/>
                <a:moveTo>
                  <a:pt x="30" y="118"/>
                </a:moveTo>
                <a:lnTo>
                  <a:pt x="30" y="118"/>
                </a:lnTo>
                <a:lnTo>
                  <a:pt x="50" y="110"/>
                </a:lnTo>
                <a:lnTo>
                  <a:pt x="50" y="110"/>
                </a:lnTo>
                <a:lnTo>
                  <a:pt x="39" y="117"/>
                </a:lnTo>
                <a:lnTo>
                  <a:pt x="30" y="125"/>
                </a:lnTo>
                <a:lnTo>
                  <a:pt x="30" y="125"/>
                </a:lnTo>
                <a:lnTo>
                  <a:pt x="30" y="118"/>
                </a:lnTo>
                <a:lnTo>
                  <a:pt x="30" y="118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41" y="102"/>
                </a:lnTo>
                <a:lnTo>
                  <a:pt x="51" y="98"/>
                </a:lnTo>
                <a:lnTo>
                  <a:pt x="71" y="87"/>
                </a:lnTo>
                <a:lnTo>
                  <a:pt x="91" y="75"/>
                </a:lnTo>
                <a:lnTo>
                  <a:pt x="101" y="70"/>
                </a:lnTo>
                <a:lnTo>
                  <a:pt x="111" y="64"/>
                </a:lnTo>
                <a:lnTo>
                  <a:pt x="111" y="64"/>
                </a:lnTo>
                <a:lnTo>
                  <a:pt x="105" y="69"/>
                </a:lnTo>
                <a:lnTo>
                  <a:pt x="105" y="69"/>
                </a:lnTo>
                <a:lnTo>
                  <a:pt x="79" y="85"/>
                </a:lnTo>
                <a:lnTo>
                  <a:pt x="79" y="85"/>
                </a:lnTo>
                <a:lnTo>
                  <a:pt x="54" y="99"/>
                </a:lnTo>
                <a:lnTo>
                  <a:pt x="42" y="106"/>
                </a:lnTo>
                <a:lnTo>
                  <a:pt x="30" y="114"/>
                </a:lnTo>
                <a:lnTo>
                  <a:pt x="30" y="114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6" y="83"/>
                </a:moveTo>
                <a:lnTo>
                  <a:pt x="26" y="83"/>
                </a:lnTo>
                <a:lnTo>
                  <a:pt x="34" y="80"/>
                </a:lnTo>
                <a:lnTo>
                  <a:pt x="42" y="76"/>
                </a:lnTo>
                <a:lnTo>
                  <a:pt x="56" y="65"/>
                </a:lnTo>
                <a:lnTo>
                  <a:pt x="56" y="65"/>
                </a:lnTo>
                <a:lnTo>
                  <a:pt x="63" y="61"/>
                </a:lnTo>
                <a:lnTo>
                  <a:pt x="63" y="61"/>
                </a:lnTo>
                <a:lnTo>
                  <a:pt x="48" y="73"/>
                </a:lnTo>
                <a:lnTo>
                  <a:pt x="48" y="73"/>
                </a:lnTo>
                <a:lnTo>
                  <a:pt x="27" y="88"/>
                </a:lnTo>
                <a:lnTo>
                  <a:pt x="27" y="88"/>
                </a:lnTo>
                <a:lnTo>
                  <a:pt x="26" y="83"/>
                </a:lnTo>
                <a:lnTo>
                  <a:pt x="26" y="83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40" y="124"/>
                </a:lnTo>
                <a:lnTo>
                  <a:pt x="50" y="118"/>
                </a:lnTo>
                <a:lnTo>
                  <a:pt x="50" y="118"/>
                </a:lnTo>
                <a:lnTo>
                  <a:pt x="59" y="113"/>
                </a:lnTo>
                <a:lnTo>
                  <a:pt x="68" y="108"/>
                </a:lnTo>
                <a:lnTo>
                  <a:pt x="85" y="100"/>
                </a:lnTo>
                <a:lnTo>
                  <a:pt x="85" y="100"/>
                </a:lnTo>
                <a:lnTo>
                  <a:pt x="107" y="88"/>
                </a:lnTo>
                <a:lnTo>
                  <a:pt x="129" y="75"/>
                </a:lnTo>
                <a:lnTo>
                  <a:pt x="129" y="75"/>
                </a:lnTo>
                <a:lnTo>
                  <a:pt x="96" y="95"/>
                </a:lnTo>
                <a:lnTo>
                  <a:pt x="96" y="95"/>
                </a:lnTo>
                <a:lnTo>
                  <a:pt x="79" y="106"/>
                </a:lnTo>
                <a:lnTo>
                  <a:pt x="63" y="117"/>
                </a:lnTo>
                <a:lnTo>
                  <a:pt x="45" y="128"/>
                </a:lnTo>
                <a:lnTo>
                  <a:pt x="28" y="137"/>
                </a:lnTo>
                <a:lnTo>
                  <a:pt x="28" y="137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106" y="78"/>
                </a:moveTo>
                <a:lnTo>
                  <a:pt x="106" y="78"/>
                </a:lnTo>
                <a:lnTo>
                  <a:pt x="107" y="77"/>
                </a:lnTo>
                <a:lnTo>
                  <a:pt x="107" y="77"/>
                </a:lnTo>
                <a:lnTo>
                  <a:pt x="121" y="69"/>
                </a:lnTo>
                <a:lnTo>
                  <a:pt x="121" y="69"/>
                </a:lnTo>
                <a:lnTo>
                  <a:pt x="131" y="62"/>
                </a:lnTo>
                <a:lnTo>
                  <a:pt x="135" y="60"/>
                </a:lnTo>
                <a:lnTo>
                  <a:pt x="132" y="62"/>
                </a:lnTo>
                <a:lnTo>
                  <a:pt x="132" y="62"/>
                </a:lnTo>
                <a:lnTo>
                  <a:pt x="106" y="78"/>
                </a:lnTo>
                <a:lnTo>
                  <a:pt x="106" y="78"/>
                </a:lnTo>
                <a:close/>
                <a:moveTo>
                  <a:pt x="93" y="66"/>
                </a:moveTo>
                <a:lnTo>
                  <a:pt x="93" y="66"/>
                </a:lnTo>
                <a:lnTo>
                  <a:pt x="83" y="73"/>
                </a:lnTo>
                <a:lnTo>
                  <a:pt x="73" y="80"/>
                </a:lnTo>
                <a:lnTo>
                  <a:pt x="73" y="80"/>
                </a:lnTo>
                <a:lnTo>
                  <a:pt x="30" y="103"/>
                </a:lnTo>
                <a:lnTo>
                  <a:pt x="30" y="103"/>
                </a:lnTo>
                <a:lnTo>
                  <a:pt x="29" y="97"/>
                </a:lnTo>
                <a:lnTo>
                  <a:pt x="29" y="97"/>
                </a:lnTo>
                <a:lnTo>
                  <a:pt x="37" y="96"/>
                </a:lnTo>
                <a:lnTo>
                  <a:pt x="45" y="93"/>
                </a:lnTo>
                <a:lnTo>
                  <a:pt x="53" y="89"/>
                </a:lnTo>
                <a:lnTo>
                  <a:pt x="61" y="85"/>
                </a:lnTo>
                <a:lnTo>
                  <a:pt x="75" y="75"/>
                </a:lnTo>
                <a:lnTo>
                  <a:pt x="88" y="65"/>
                </a:lnTo>
                <a:lnTo>
                  <a:pt x="88" y="65"/>
                </a:lnTo>
                <a:lnTo>
                  <a:pt x="97" y="60"/>
                </a:lnTo>
                <a:lnTo>
                  <a:pt x="97" y="60"/>
                </a:lnTo>
                <a:lnTo>
                  <a:pt x="100" y="60"/>
                </a:lnTo>
                <a:lnTo>
                  <a:pt x="100" y="60"/>
                </a:lnTo>
                <a:lnTo>
                  <a:pt x="93" y="66"/>
                </a:lnTo>
                <a:lnTo>
                  <a:pt x="93" y="66"/>
                </a:lnTo>
                <a:close/>
                <a:moveTo>
                  <a:pt x="29" y="94"/>
                </a:moveTo>
                <a:lnTo>
                  <a:pt x="29" y="94"/>
                </a:lnTo>
                <a:lnTo>
                  <a:pt x="28" y="91"/>
                </a:lnTo>
                <a:lnTo>
                  <a:pt x="28" y="91"/>
                </a:lnTo>
                <a:lnTo>
                  <a:pt x="35" y="88"/>
                </a:lnTo>
                <a:lnTo>
                  <a:pt x="42" y="85"/>
                </a:lnTo>
                <a:lnTo>
                  <a:pt x="56" y="77"/>
                </a:lnTo>
                <a:lnTo>
                  <a:pt x="56" y="77"/>
                </a:lnTo>
                <a:lnTo>
                  <a:pt x="74" y="66"/>
                </a:lnTo>
                <a:lnTo>
                  <a:pt x="74" y="66"/>
                </a:lnTo>
                <a:lnTo>
                  <a:pt x="79" y="63"/>
                </a:lnTo>
                <a:lnTo>
                  <a:pt x="85" y="60"/>
                </a:lnTo>
                <a:lnTo>
                  <a:pt x="85" y="60"/>
                </a:lnTo>
                <a:lnTo>
                  <a:pt x="86" y="60"/>
                </a:lnTo>
                <a:lnTo>
                  <a:pt x="86" y="60"/>
                </a:lnTo>
                <a:lnTo>
                  <a:pt x="80" y="65"/>
                </a:lnTo>
                <a:lnTo>
                  <a:pt x="73" y="71"/>
                </a:lnTo>
                <a:lnTo>
                  <a:pt x="59" y="79"/>
                </a:lnTo>
                <a:lnTo>
                  <a:pt x="43" y="86"/>
                </a:lnTo>
                <a:lnTo>
                  <a:pt x="29" y="94"/>
                </a:lnTo>
                <a:lnTo>
                  <a:pt x="29" y="94"/>
                </a:lnTo>
                <a:close/>
                <a:moveTo>
                  <a:pt x="38" y="85"/>
                </a:moveTo>
                <a:lnTo>
                  <a:pt x="38" y="85"/>
                </a:lnTo>
                <a:lnTo>
                  <a:pt x="30" y="88"/>
                </a:lnTo>
                <a:lnTo>
                  <a:pt x="33" y="86"/>
                </a:lnTo>
                <a:lnTo>
                  <a:pt x="45" y="78"/>
                </a:lnTo>
                <a:lnTo>
                  <a:pt x="45" y="78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80" y="60"/>
                </a:lnTo>
                <a:lnTo>
                  <a:pt x="80" y="60"/>
                </a:lnTo>
                <a:lnTo>
                  <a:pt x="60" y="73"/>
                </a:lnTo>
                <a:lnTo>
                  <a:pt x="49" y="79"/>
                </a:lnTo>
                <a:lnTo>
                  <a:pt x="38" y="85"/>
                </a:lnTo>
                <a:lnTo>
                  <a:pt x="38" y="8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37" y="65"/>
                </a:lnTo>
                <a:lnTo>
                  <a:pt x="33" y="70"/>
                </a:lnTo>
                <a:lnTo>
                  <a:pt x="25" y="79"/>
                </a:lnTo>
                <a:lnTo>
                  <a:pt x="25" y="79"/>
                </a:lnTo>
                <a:lnTo>
                  <a:pt x="22" y="70"/>
                </a:lnTo>
                <a:lnTo>
                  <a:pt x="22" y="70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60" y="126"/>
                </a:moveTo>
                <a:lnTo>
                  <a:pt x="60" y="126"/>
                </a:lnTo>
                <a:lnTo>
                  <a:pt x="80" y="114"/>
                </a:lnTo>
                <a:lnTo>
                  <a:pt x="102" y="103"/>
                </a:lnTo>
                <a:lnTo>
                  <a:pt x="102" y="103"/>
                </a:lnTo>
                <a:lnTo>
                  <a:pt x="129" y="90"/>
                </a:lnTo>
                <a:lnTo>
                  <a:pt x="129" y="90"/>
                </a:lnTo>
                <a:lnTo>
                  <a:pt x="125" y="93"/>
                </a:lnTo>
                <a:lnTo>
                  <a:pt x="125" y="93"/>
                </a:lnTo>
                <a:lnTo>
                  <a:pt x="89" y="116"/>
                </a:lnTo>
                <a:lnTo>
                  <a:pt x="71" y="127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51" y="139"/>
                </a:lnTo>
                <a:lnTo>
                  <a:pt x="51" y="139"/>
                </a:lnTo>
                <a:lnTo>
                  <a:pt x="28" y="139"/>
                </a:lnTo>
                <a:lnTo>
                  <a:pt x="28" y="139"/>
                </a:lnTo>
                <a:lnTo>
                  <a:pt x="36" y="137"/>
                </a:lnTo>
                <a:lnTo>
                  <a:pt x="44" y="134"/>
                </a:lnTo>
                <a:lnTo>
                  <a:pt x="60" y="126"/>
                </a:lnTo>
                <a:lnTo>
                  <a:pt x="60" y="126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41" y="97"/>
                </a:lnTo>
                <a:lnTo>
                  <a:pt x="159" y="89"/>
                </a:lnTo>
                <a:lnTo>
                  <a:pt x="159" y="89"/>
                </a:lnTo>
                <a:lnTo>
                  <a:pt x="177" y="78"/>
                </a:lnTo>
                <a:lnTo>
                  <a:pt x="195" y="66"/>
                </a:lnTo>
                <a:lnTo>
                  <a:pt x="195" y="66"/>
                </a:lnTo>
                <a:lnTo>
                  <a:pt x="204" y="62"/>
                </a:lnTo>
                <a:lnTo>
                  <a:pt x="212" y="59"/>
                </a:lnTo>
                <a:lnTo>
                  <a:pt x="212" y="59"/>
                </a:lnTo>
                <a:lnTo>
                  <a:pt x="201" y="64"/>
                </a:lnTo>
                <a:lnTo>
                  <a:pt x="201" y="64"/>
                </a:lnTo>
                <a:lnTo>
                  <a:pt x="181" y="76"/>
                </a:lnTo>
                <a:lnTo>
                  <a:pt x="161" y="89"/>
                </a:lnTo>
                <a:lnTo>
                  <a:pt x="161" y="89"/>
                </a:lnTo>
                <a:lnTo>
                  <a:pt x="122" y="112"/>
                </a:lnTo>
                <a:lnTo>
                  <a:pt x="84" y="136"/>
                </a:lnTo>
                <a:lnTo>
                  <a:pt x="84" y="136"/>
                </a:ln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54" y="139"/>
                </a:lnTo>
                <a:lnTo>
                  <a:pt x="54" y="139"/>
                </a:lnTo>
                <a:lnTo>
                  <a:pt x="73" y="132"/>
                </a:lnTo>
                <a:lnTo>
                  <a:pt x="89" y="123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224" y="64"/>
                </a:moveTo>
                <a:lnTo>
                  <a:pt x="224" y="64"/>
                </a:lnTo>
                <a:lnTo>
                  <a:pt x="231" y="61"/>
                </a:lnTo>
                <a:lnTo>
                  <a:pt x="237" y="57"/>
                </a:lnTo>
                <a:lnTo>
                  <a:pt x="237" y="57"/>
                </a:lnTo>
                <a:lnTo>
                  <a:pt x="217" y="69"/>
                </a:lnTo>
                <a:lnTo>
                  <a:pt x="217" y="69"/>
                </a:lnTo>
                <a:lnTo>
                  <a:pt x="179" y="90"/>
                </a:lnTo>
                <a:lnTo>
                  <a:pt x="179" y="90"/>
                </a:lnTo>
                <a:lnTo>
                  <a:pt x="161" y="101"/>
                </a:lnTo>
                <a:lnTo>
                  <a:pt x="143" y="112"/>
                </a:lnTo>
                <a:lnTo>
                  <a:pt x="123" y="124"/>
                </a:lnTo>
                <a:lnTo>
                  <a:pt x="105" y="135"/>
                </a:lnTo>
                <a:lnTo>
                  <a:pt x="105" y="135"/>
                </a:lnTo>
                <a:lnTo>
                  <a:pt x="104" y="136"/>
                </a:lnTo>
                <a:lnTo>
                  <a:pt x="105" y="136"/>
                </a:lnTo>
                <a:lnTo>
                  <a:pt x="105" y="136"/>
                </a:lnTo>
                <a:lnTo>
                  <a:pt x="87" y="137"/>
                </a:lnTo>
                <a:lnTo>
                  <a:pt x="87" y="137"/>
                </a:lnTo>
                <a:lnTo>
                  <a:pt x="104" y="129"/>
                </a:lnTo>
                <a:lnTo>
                  <a:pt x="121" y="121"/>
                </a:lnTo>
                <a:lnTo>
                  <a:pt x="156" y="102"/>
                </a:lnTo>
                <a:lnTo>
                  <a:pt x="189" y="83"/>
                </a:lnTo>
                <a:lnTo>
                  <a:pt x="206" y="74"/>
                </a:lnTo>
                <a:lnTo>
                  <a:pt x="224" y="64"/>
                </a:lnTo>
                <a:lnTo>
                  <a:pt x="224" y="64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69" y="109"/>
                </a:lnTo>
                <a:lnTo>
                  <a:pt x="192" y="98"/>
                </a:lnTo>
                <a:lnTo>
                  <a:pt x="192" y="98"/>
                </a:lnTo>
                <a:lnTo>
                  <a:pt x="214" y="86"/>
                </a:lnTo>
                <a:lnTo>
                  <a:pt x="226" y="80"/>
                </a:lnTo>
                <a:lnTo>
                  <a:pt x="236" y="73"/>
                </a:lnTo>
                <a:lnTo>
                  <a:pt x="236" y="73"/>
                </a:lnTo>
                <a:lnTo>
                  <a:pt x="241" y="69"/>
                </a:lnTo>
                <a:lnTo>
                  <a:pt x="247" y="65"/>
                </a:lnTo>
                <a:lnTo>
                  <a:pt x="258" y="60"/>
                </a:lnTo>
                <a:lnTo>
                  <a:pt x="269" y="56"/>
                </a:lnTo>
                <a:lnTo>
                  <a:pt x="280" y="50"/>
                </a:lnTo>
                <a:lnTo>
                  <a:pt x="280" y="50"/>
                </a:lnTo>
                <a:lnTo>
                  <a:pt x="292" y="59"/>
                </a:lnTo>
                <a:lnTo>
                  <a:pt x="292" y="59"/>
                </a:lnTo>
                <a:lnTo>
                  <a:pt x="277" y="65"/>
                </a:lnTo>
                <a:lnTo>
                  <a:pt x="263" y="74"/>
                </a:lnTo>
                <a:lnTo>
                  <a:pt x="250" y="82"/>
                </a:lnTo>
                <a:lnTo>
                  <a:pt x="236" y="90"/>
                </a:lnTo>
                <a:lnTo>
                  <a:pt x="236" y="90"/>
                </a:lnTo>
                <a:lnTo>
                  <a:pt x="197" y="109"/>
                </a:lnTo>
                <a:lnTo>
                  <a:pt x="159" y="127"/>
                </a:lnTo>
                <a:lnTo>
                  <a:pt x="159" y="127"/>
                </a:lnTo>
                <a:lnTo>
                  <a:pt x="149" y="132"/>
                </a:lnTo>
                <a:lnTo>
                  <a:pt x="149" y="132"/>
                </a:lnTo>
                <a:lnTo>
                  <a:pt x="159" y="124"/>
                </a:lnTo>
                <a:lnTo>
                  <a:pt x="159" y="124"/>
                </a:lnTo>
                <a:lnTo>
                  <a:pt x="167" y="119"/>
                </a:lnTo>
                <a:lnTo>
                  <a:pt x="175" y="114"/>
                </a:lnTo>
                <a:lnTo>
                  <a:pt x="175" y="114"/>
                </a:lnTo>
                <a:lnTo>
                  <a:pt x="189" y="107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16" y="94"/>
                </a:lnTo>
                <a:lnTo>
                  <a:pt x="229" y="88"/>
                </a:lnTo>
                <a:lnTo>
                  <a:pt x="252" y="75"/>
                </a:lnTo>
                <a:lnTo>
                  <a:pt x="252" y="75"/>
                </a:lnTo>
                <a:lnTo>
                  <a:pt x="269" y="65"/>
                </a:lnTo>
                <a:lnTo>
                  <a:pt x="286" y="57"/>
                </a:lnTo>
                <a:lnTo>
                  <a:pt x="286" y="57"/>
                </a:lnTo>
                <a:lnTo>
                  <a:pt x="287" y="57"/>
                </a:lnTo>
                <a:lnTo>
                  <a:pt x="287" y="56"/>
                </a:lnTo>
                <a:lnTo>
                  <a:pt x="286" y="55"/>
                </a:lnTo>
                <a:lnTo>
                  <a:pt x="285" y="55"/>
                </a:lnTo>
                <a:lnTo>
                  <a:pt x="285" y="55"/>
                </a:lnTo>
                <a:lnTo>
                  <a:pt x="280" y="57"/>
                </a:lnTo>
                <a:lnTo>
                  <a:pt x="280" y="57"/>
                </a:lnTo>
                <a:lnTo>
                  <a:pt x="277" y="59"/>
                </a:lnTo>
                <a:lnTo>
                  <a:pt x="277" y="59"/>
                </a:lnTo>
                <a:lnTo>
                  <a:pt x="258" y="69"/>
                </a:lnTo>
                <a:lnTo>
                  <a:pt x="258" y="69"/>
                </a:lnTo>
                <a:lnTo>
                  <a:pt x="246" y="75"/>
                </a:lnTo>
                <a:lnTo>
                  <a:pt x="246" y="75"/>
                </a:lnTo>
                <a:lnTo>
                  <a:pt x="206" y="96"/>
                </a:lnTo>
                <a:lnTo>
                  <a:pt x="206" y="96"/>
                </a:lnTo>
                <a:lnTo>
                  <a:pt x="203" y="98"/>
                </a:lnTo>
                <a:lnTo>
                  <a:pt x="203" y="98"/>
                </a:lnTo>
                <a:lnTo>
                  <a:pt x="165" y="115"/>
                </a:lnTo>
                <a:lnTo>
                  <a:pt x="146" y="124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07" y="136"/>
                </a:lnTo>
                <a:lnTo>
                  <a:pt x="107" y="136"/>
                </a:lnTo>
                <a:lnTo>
                  <a:pt x="117" y="133"/>
                </a:lnTo>
                <a:lnTo>
                  <a:pt x="127" y="130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306" y="70"/>
                </a:moveTo>
                <a:lnTo>
                  <a:pt x="306" y="70"/>
                </a:lnTo>
                <a:lnTo>
                  <a:pt x="287" y="78"/>
                </a:lnTo>
                <a:lnTo>
                  <a:pt x="269" y="87"/>
                </a:lnTo>
                <a:lnTo>
                  <a:pt x="252" y="97"/>
                </a:lnTo>
                <a:lnTo>
                  <a:pt x="235" y="108"/>
                </a:lnTo>
                <a:lnTo>
                  <a:pt x="235" y="108"/>
                </a:lnTo>
                <a:lnTo>
                  <a:pt x="218" y="117"/>
                </a:lnTo>
                <a:lnTo>
                  <a:pt x="201" y="126"/>
                </a:lnTo>
                <a:lnTo>
                  <a:pt x="201" y="126"/>
                </a:lnTo>
                <a:lnTo>
                  <a:pt x="200" y="126"/>
                </a:lnTo>
                <a:lnTo>
                  <a:pt x="200" y="126"/>
                </a:lnTo>
                <a:lnTo>
                  <a:pt x="201" y="125"/>
                </a:lnTo>
                <a:lnTo>
                  <a:pt x="201" y="125"/>
                </a:lnTo>
                <a:lnTo>
                  <a:pt x="220" y="114"/>
                </a:lnTo>
                <a:lnTo>
                  <a:pt x="220" y="114"/>
                </a:lnTo>
                <a:lnTo>
                  <a:pt x="255" y="94"/>
                </a:lnTo>
                <a:lnTo>
                  <a:pt x="272" y="84"/>
                </a:lnTo>
                <a:lnTo>
                  <a:pt x="288" y="73"/>
                </a:lnTo>
                <a:lnTo>
                  <a:pt x="288" y="73"/>
                </a:lnTo>
                <a:lnTo>
                  <a:pt x="290" y="72"/>
                </a:lnTo>
                <a:lnTo>
                  <a:pt x="290" y="72"/>
                </a:lnTo>
                <a:lnTo>
                  <a:pt x="295" y="67"/>
                </a:lnTo>
                <a:lnTo>
                  <a:pt x="295" y="67"/>
                </a:lnTo>
                <a:lnTo>
                  <a:pt x="295" y="67"/>
                </a:lnTo>
                <a:lnTo>
                  <a:pt x="295" y="66"/>
                </a:lnTo>
                <a:lnTo>
                  <a:pt x="295" y="65"/>
                </a:lnTo>
                <a:lnTo>
                  <a:pt x="294" y="65"/>
                </a:lnTo>
                <a:lnTo>
                  <a:pt x="294" y="65"/>
                </a:lnTo>
                <a:lnTo>
                  <a:pt x="254" y="87"/>
                </a:lnTo>
                <a:lnTo>
                  <a:pt x="254" y="87"/>
                </a:lnTo>
                <a:lnTo>
                  <a:pt x="275" y="75"/>
                </a:lnTo>
                <a:lnTo>
                  <a:pt x="294" y="61"/>
                </a:lnTo>
                <a:lnTo>
                  <a:pt x="294" y="61"/>
                </a:lnTo>
                <a:lnTo>
                  <a:pt x="306" y="70"/>
                </a:lnTo>
                <a:lnTo>
                  <a:pt x="306" y="70"/>
                </a:lnTo>
                <a:close/>
                <a:moveTo>
                  <a:pt x="312" y="75"/>
                </a:moveTo>
                <a:lnTo>
                  <a:pt x="312" y="75"/>
                </a:lnTo>
                <a:lnTo>
                  <a:pt x="299" y="80"/>
                </a:lnTo>
                <a:lnTo>
                  <a:pt x="287" y="86"/>
                </a:lnTo>
                <a:lnTo>
                  <a:pt x="264" y="100"/>
                </a:lnTo>
                <a:lnTo>
                  <a:pt x="264" y="100"/>
                </a:lnTo>
                <a:lnTo>
                  <a:pt x="248" y="107"/>
                </a:lnTo>
                <a:lnTo>
                  <a:pt x="241" y="111"/>
                </a:lnTo>
                <a:lnTo>
                  <a:pt x="234" y="115"/>
                </a:lnTo>
                <a:lnTo>
                  <a:pt x="234" y="115"/>
                </a:lnTo>
                <a:lnTo>
                  <a:pt x="218" y="125"/>
                </a:lnTo>
                <a:lnTo>
                  <a:pt x="218" y="125"/>
                </a:lnTo>
                <a:lnTo>
                  <a:pt x="210" y="129"/>
                </a:lnTo>
                <a:lnTo>
                  <a:pt x="210" y="129"/>
                </a:lnTo>
                <a:lnTo>
                  <a:pt x="212" y="127"/>
                </a:lnTo>
                <a:lnTo>
                  <a:pt x="225" y="117"/>
                </a:lnTo>
                <a:lnTo>
                  <a:pt x="225" y="117"/>
                </a:lnTo>
                <a:lnTo>
                  <a:pt x="234" y="111"/>
                </a:lnTo>
                <a:lnTo>
                  <a:pt x="234" y="111"/>
                </a:lnTo>
                <a:lnTo>
                  <a:pt x="247" y="103"/>
                </a:lnTo>
                <a:lnTo>
                  <a:pt x="247" y="103"/>
                </a:lnTo>
                <a:lnTo>
                  <a:pt x="262" y="96"/>
                </a:lnTo>
                <a:lnTo>
                  <a:pt x="278" y="88"/>
                </a:lnTo>
                <a:lnTo>
                  <a:pt x="293" y="80"/>
                </a:lnTo>
                <a:lnTo>
                  <a:pt x="308" y="72"/>
                </a:lnTo>
                <a:lnTo>
                  <a:pt x="308" y="72"/>
                </a:lnTo>
                <a:lnTo>
                  <a:pt x="312" y="75"/>
                </a:lnTo>
                <a:lnTo>
                  <a:pt x="312" y="75"/>
                </a:lnTo>
                <a:close/>
                <a:moveTo>
                  <a:pt x="262" y="94"/>
                </a:moveTo>
                <a:lnTo>
                  <a:pt x="262" y="94"/>
                </a:lnTo>
                <a:lnTo>
                  <a:pt x="279" y="84"/>
                </a:lnTo>
                <a:lnTo>
                  <a:pt x="297" y="76"/>
                </a:lnTo>
                <a:lnTo>
                  <a:pt x="297" y="76"/>
                </a:lnTo>
                <a:lnTo>
                  <a:pt x="298" y="75"/>
                </a:lnTo>
                <a:lnTo>
                  <a:pt x="298" y="75"/>
                </a:lnTo>
                <a:lnTo>
                  <a:pt x="296" y="76"/>
                </a:lnTo>
                <a:lnTo>
                  <a:pt x="296" y="76"/>
                </a:lnTo>
                <a:lnTo>
                  <a:pt x="278" y="86"/>
                </a:lnTo>
                <a:lnTo>
                  <a:pt x="278" y="86"/>
                </a:lnTo>
                <a:lnTo>
                  <a:pt x="262" y="94"/>
                </a:lnTo>
                <a:lnTo>
                  <a:pt x="262" y="94"/>
                </a:lnTo>
                <a:close/>
                <a:moveTo>
                  <a:pt x="170" y="115"/>
                </a:moveTo>
                <a:lnTo>
                  <a:pt x="170" y="115"/>
                </a:lnTo>
                <a:lnTo>
                  <a:pt x="157" y="123"/>
                </a:lnTo>
                <a:lnTo>
                  <a:pt x="145" y="133"/>
                </a:lnTo>
                <a:lnTo>
                  <a:pt x="145" y="133"/>
                </a:lnTo>
                <a:lnTo>
                  <a:pt x="144" y="134"/>
                </a:lnTo>
                <a:lnTo>
                  <a:pt x="144" y="134"/>
                </a:lnTo>
                <a:lnTo>
                  <a:pt x="130" y="135"/>
                </a:lnTo>
                <a:lnTo>
                  <a:pt x="130" y="135"/>
                </a:lnTo>
                <a:lnTo>
                  <a:pt x="150" y="124"/>
                </a:lnTo>
                <a:lnTo>
                  <a:pt x="170" y="115"/>
                </a:lnTo>
                <a:lnTo>
                  <a:pt x="170" y="115"/>
                </a:lnTo>
                <a:close/>
                <a:moveTo>
                  <a:pt x="241" y="94"/>
                </a:moveTo>
                <a:lnTo>
                  <a:pt x="241" y="94"/>
                </a:lnTo>
                <a:lnTo>
                  <a:pt x="231" y="100"/>
                </a:lnTo>
                <a:lnTo>
                  <a:pt x="231" y="100"/>
                </a:lnTo>
                <a:lnTo>
                  <a:pt x="215" y="109"/>
                </a:lnTo>
                <a:lnTo>
                  <a:pt x="200" y="118"/>
                </a:lnTo>
                <a:lnTo>
                  <a:pt x="200" y="118"/>
                </a:lnTo>
                <a:lnTo>
                  <a:pt x="197" y="119"/>
                </a:lnTo>
                <a:lnTo>
                  <a:pt x="197" y="119"/>
                </a:lnTo>
                <a:lnTo>
                  <a:pt x="207" y="112"/>
                </a:lnTo>
                <a:lnTo>
                  <a:pt x="207" y="112"/>
                </a:lnTo>
                <a:lnTo>
                  <a:pt x="215" y="107"/>
                </a:lnTo>
                <a:lnTo>
                  <a:pt x="224" y="103"/>
                </a:lnTo>
                <a:lnTo>
                  <a:pt x="239" y="95"/>
                </a:lnTo>
                <a:lnTo>
                  <a:pt x="239" y="95"/>
                </a:lnTo>
                <a:lnTo>
                  <a:pt x="241" y="94"/>
                </a:lnTo>
                <a:lnTo>
                  <a:pt x="241" y="94"/>
                </a:lnTo>
                <a:close/>
                <a:moveTo>
                  <a:pt x="216" y="120"/>
                </a:moveTo>
                <a:lnTo>
                  <a:pt x="216" y="120"/>
                </a:lnTo>
                <a:lnTo>
                  <a:pt x="203" y="130"/>
                </a:lnTo>
                <a:lnTo>
                  <a:pt x="203" y="130"/>
                </a:lnTo>
                <a:lnTo>
                  <a:pt x="202" y="131"/>
                </a:lnTo>
                <a:lnTo>
                  <a:pt x="202" y="131"/>
                </a:lnTo>
                <a:lnTo>
                  <a:pt x="193" y="132"/>
                </a:lnTo>
                <a:lnTo>
                  <a:pt x="193" y="132"/>
                </a:lnTo>
                <a:lnTo>
                  <a:pt x="205" y="126"/>
                </a:lnTo>
                <a:lnTo>
                  <a:pt x="216" y="120"/>
                </a:lnTo>
                <a:lnTo>
                  <a:pt x="216" y="120"/>
                </a:lnTo>
                <a:close/>
                <a:moveTo>
                  <a:pt x="238" y="155"/>
                </a:moveTo>
                <a:lnTo>
                  <a:pt x="238" y="155"/>
                </a:lnTo>
                <a:lnTo>
                  <a:pt x="260" y="142"/>
                </a:lnTo>
                <a:lnTo>
                  <a:pt x="281" y="128"/>
                </a:lnTo>
                <a:lnTo>
                  <a:pt x="281" y="128"/>
                </a:lnTo>
                <a:lnTo>
                  <a:pt x="270" y="137"/>
                </a:lnTo>
                <a:lnTo>
                  <a:pt x="270" y="137"/>
                </a:lnTo>
                <a:lnTo>
                  <a:pt x="253" y="151"/>
                </a:lnTo>
                <a:lnTo>
                  <a:pt x="245" y="157"/>
                </a:lnTo>
                <a:lnTo>
                  <a:pt x="238" y="165"/>
                </a:lnTo>
                <a:lnTo>
                  <a:pt x="238" y="165"/>
                </a:lnTo>
                <a:lnTo>
                  <a:pt x="238" y="155"/>
                </a:lnTo>
                <a:lnTo>
                  <a:pt x="238" y="155"/>
                </a:lnTo>
                <a:close/>
                <a:moveTo>
                  <a:pt x="238" y="142"/>
                </a:moveTo>
                <a:lnTo>
                  <a:pt x="238" y="142"/>
                </a:lnTo>
                <a:lnTo>
                  <a:pt x="248" y="139"/>
                </a:lnTo>
                <a:lnTo>
                  <a:pt x="257" y="134"/>
                </a:lnTo>
                <a:lnTo>
                  <a:pt x="266" y="128"/>
                </a:lnTo>
                <a:lnTo>
                  <a:pt x="274" y="122"/>
                </a:lnTo>
                <a:lnTo>
                  <a:pt x="274" y="122"/>
                </a:lnTo>
                <a:lnTo>
                  <a:pt x="285" y="114"/>
                </a:lnTo>
                <a:lnTo>
                  <a:pt x="297" y="107"/>
                </a:lnTo>
                <a:lnTo>
                  <a:pt x="297" y="107"/>
                </a:lnTo>
                <a:lnTo>
                  <a:pt x="301" y="105"/>
                </a:lnTo>
                <a:lnTo>
                  <a:pt x="301" y="105"/>
                </a:lnTo>
                <a:lnTo>
                  <a:pt x="287" y="114"/>
                </a:lnTo>
                <a:lnTo>
                  <a:pt x="275" y="125"/>
                </a:lnTo>
                <a:lnTo>
                  <a:pt x="275" y="125"/>
                </a:lnTo>
                <a:lnTo>
                  <a:pt x="266" y="132"/>
                </a:lnTo>
                <a:lnTo>
                  <a:pt x="257" y="138"/>
                </a:lnTo>
                <a:lnTo>
                  <a:pt x="247" y="144"/>
                </a:lnTo>
                <a:lnTo>
                  <a:pt x="238" y="151"/>
                </a:lnTo>
                <a:lnTo>
                  <a:pt x="238" y="151"/>
                </a:lnTo>
                <a:lnTo>
                  <a:pt x="238" y="142"/>
                </a:lnTo>
                <a:lnTo>
                  <a:pt x="238" y="142"/>
                </a:lnTo>
                <a:close/>
                <a:moveTo>
                  <a:pt x="238" y="134"/>
                </a:moveTo>
                <a:lnTo>
                  <a:pt x="238" y="134"/>
                </a:lnTo>
                <a:lnTo>
                  <a:pt x="248" y="129"/>
                </a:lnTo>
                <a:lnTo>
                  <a:pt x="258" y="123"/>
                </a:lnTo>
                <a:lnTo>
                  <a:pt x="258" y="123"/>
                </a:lnTo>
                <a:lnTo>
                  <a:pt x="238" y="139"/>
                </a:lnTo>
                <a:lnTo>
                  <a:pt x="238" y="139"/>
                </a:lnTo>
                <a:lnTo>
                  <a:pt x="238" y="135"/>
                </a:lnTo>
                <a:lnTo>
                  <a:pt x="238" y="135"/>
                </a:lnTo>
                <a:lnTo>
                  <a:pt x="238" y="134"/>
                </a:lnTo>
                <a:lnTo>
                  <a:pt x="238" y="134"/>
                </a:lnTo>
                <a:close/>
                <a:moveTo>
                  <a:pt x="236" y="131"/>
                </a:moveTo>
                <a:lnTo>
                  <a:pt x="236" y="131"/>
                </a:lnTo>
                <a:lnTo>
                  <a:pt x="234" y="131"/>
                </a:lnTo>
                <a:lnTo>
                  <a:pt x="234" y="131"/>
                </a:lnTo>
                <a:lnTo>
                  <a:pt x="228" y="131"/>
                </a:lnTo>
                <a:lnTo>
                  <a:pt x="228" y="131"/>
                </a:lnTo>
                <a:lnTo>
                  <a:pt x="242" y="123"/>
                </a:lnTo>
                <a:lnTo>
                  <a:pt x="256" y="115"/>
                </a:lnTo>
                <a:lnTo>
                  <a:pt x="256" y="115"/>
                </a:lnTo>
                <a:lnTo>
                  <a:pt x="267" y="108"/>
                </a:lnTo>
                <a:lnTo>
                  <a:pt x="277" y="102"/>
                </a:lnTo>
                <a:lnTo>
                  <a:pt x="301" y="91"/>
                </a:lnTo>
                <a:lnTo>
                  <a:pt x="301" y="91"/>
                </a:lnTo>
                <a:lnTo>
                  <a:pt x="293" y="95"/>
                </a:lnTo>
                <a:lnTo>
                  <a:pt x="293" y="95"/>
                </a:lnTo>
                <a:lnTo>
                  <a:pt x="282" y="100"/>
                </a:lnTo>
                <a:lnTo>
                  <a:pt x="272" y="106"/>
                </a:lnTo>
                <a:lnTo>
                  <a:pt x="272" y="106"/>
                </a:lnTo>
                <a:lnTo>
                  <a:pt x="254" y="118"/>
                </a:lnTo>
                <a:lnTo>
                  <a:pt x="236" y="131"/>
                </a:lnTo>
                <a:lnTo>
                  <a:pt x="236" y="131"/>
                </a:lnTo>
                <a:close/>
                <a:moveTo>
                  <a:pt x="238" y="171"/>
                </a:moveTo>
                <a:lnTo>
                  <a:pt x="238" y="171"/>
                </a:lnTo>
                <a:lnTo>
                  <a:pt x="238" y="168"/>
                </a:lnTo>
                <a:lnTo>
                  <a:pt x="238" y="168"/>
                </a:lnTo>
                <a:lnTo>
                  <a:pt x="245" y="161"/>
                </a:lnTo>
                <a:lnTo>
                  <a:pt x="252" y="154"/>
                </a:lnTo>
                <a:lnTo>
                  <a:pt x="267" y="142"/>
                </a:lnTo>
                <a:lnTo>
                  <a:pt x="267" y="142"/>
                </a:lnTo>
                <a:lnTo>
                  <a:pt x="281" y="131"/>
                </a:lnTo>
                <a:lnTo>
                  <a:pt x="293" y="120"/>
                </a:lnTo>
                <a:lnTo>
                  <a:pt x="293" y="120"/>
                </a:lnTo>
                <a:lnTo>
                  <a:pt x="301" y="115"/>
                </a:lnTo>
                <a:lnTo>
                  <a:pt x="301" y="115"/>
                </a:lnTo>
                <a:lnTo>
                  <a:pt x="269" y="142"/>
                </a:lnTo>
                <a:lnTo>
                  <a:pt x="253" y="157"/>
                </a:lnTo>
                <a:lnTo>
                  <a:pt x="238" y="171"/>
                </a:lnTo>
                <a:lnTo>
                  <a:pt x="238" y="171"/>
                </a:lnTo>
                <a:close/>
                <a:moveTo>
                  <a:pt x="329" y="90"/>
                </a:moveTo>
                <a:lnTo>
                  <a:pt x="329" y="90"/>
                </a:lnTo>
                <a:lnTo>
                  <a:pt x="321" y="97"/>
                </a:lnTo>
                <a:lnTo>
                  <a:pt x="321" y="97"/>
                </a:lnTo>
                <a:lnTo>
                  <a:pt x="320" y="97"/>
                </a:lnTo>
                <a:lnTo>
                  <a:pt x="320" y="97"/>
                </a:lnTo>
                <a:lnTo>
                  <a:pt x="320" y="97"/>
                </a:lnTo>
                <a:lnTo>
                  <a:pt x="308" y="106"/>
                </a:lnTo>
                <a:lnTo>
                  <a:pt x="295" y="116"/>
                </a:lnTo>
                <a:lnTo>
                  <a:pt x="295" y="116"/>
                </a:lnTo>
                <a:lnTo>
                  <a:pt x="282" y="125"/>
                </a:lnTo>
                <a:lnTo>
                  <a:pt x="269" y="134"/>
                </a:lnTo>
                <a:lnTo>
                  <a:pt x="269" y="134"/>
                </a:lnTo>
                <a:lnTo>
                  <a:pt x="241" y="151"/>
                </a:lnTo>
                <a:lnTo>
                  <a:pt x="241" y="151"/>
                </a:lnTo>
                <a:lnTo>
                  <a:pt x="251" y="143"/>
                </a:lnTo>
                <a:lnTo>
                  <a:pt x="251" y="143"/>
                </a:lnTo>
                <a:lnTo>
                  <a:pt x="266" y="134"/>
                </a:lnTo>
                <a:lnTo>
                  <a:pt x="266" y="134"/>
                </a:lnTo>
                <a:lnTo>
                  <a:pt x="271" y="130"/>
                </a:lnTo>
                <a:lnTo>
                  <a:pt x="277" y="126"/>
                </a:lnTo>
                <a:lnTo>
                  <a:pt x="288" y="116"/>
                </a:lnTo>
                <a:lnTo>
                  <a:pt x="288" y="116"/>
                </a:lnTo>
                <a:lnTo>
                  <a:pt x="303" y="106"/>
                </a:lnTo>
                <a:lnTo>
                  <a:pt x="317" y="97"/>
                </a:lnTo>
                <a:lnTo>
                  <a:pt x="317" y="97"/>
                </a:lnTo>
                <a:lnTo>
                  <a:pt x="320" y="96"/>
                </a:lnTo>
                <a:lnTo>
                  <a:pt x="321" y="94"/>
                </a:lnTo>
                <a:lnTo>
                  <a:pt x="321" y="94"/>
                </a:lnTo>
                <a:lnTo>
                  <a:pt x="325" y="91"/>
                </a:lnTo>
                <a:lnTo>
                  <a:pt x="325" y="91"/>
                </a:lnTo>
                <a:lnTo>
                  <a:pt x="326" y="91"/>
                </a:lnTo>
                <a:lnTo>
                  <a:pt x="325" y="90"/>
                </a:lnTo>
                <a:lnTo>
                  <a:pt x="325" y="89"/>
                </a:lnTo>
                <a:lnTo>
                  <a:pt x="324" y="90"/>
                </a:lnTo>
                <a:lnTo>
                  <a:pt x="324" y="90"/>
                </a:lnTo>
                <a:lnTo>
                  <a:pt x="304" y="101"/>
                </a:lnTo>
                <a:lnTo>
                  <a:pt x="293" y="106"/>
                </a:lnTo>
                <a:lnTo>
                  <a:pt x="283" y="112"/>
                </a:lnTo>
                <a:lnTo>
                  <a:pt x="283" y="112"/>
                </a:lnTo>
                <a:lnTo>
                  <a:pt x="264" y="126"/>
                </a:lnTo>
                <a:lnTo>
                  <a:pt x="255" y="133"/>
                </a:lnTo>
                <a:lnTo>
                  <a:pt x="244" y="138"/>
                </a:lnTo>
                <a:lnTo>
                  <a:pt x="244" y="138"/>
                </a:lnTo>
                <a:lnTo>
                  <a:pt x="240" y="140"/>
                </a:lnTo>
                <a:lnTo>
                  <a:pt x="241" y="139"/>
                </a:lnTo>
                <a:lnTo>
                  <a:pt x="241" y="139"/>
                </a:lnTo>
                <a:lnTo>
                  <a:pt x="256" y="127"/>
                </a:lnTo>
                <a:lnTo>
                  <a:pt x="256" y="127"/>
                </a:lnTo>
                <a:lnTo>
                  <a:pt x="277" y="113"/>
                </a:lnTo>
                <a:lnTo>
                  <a:pt x="277" y="113"/>
                </a:lnTo>
                <a:lnTo>
                  <a:pt x="295" y="102"/>
                </a:lnTo>
                <a:lnTo>
                  <a:pt x="314" y="91"/>
                </a:lnTo>
                <a:lnTo>
                  <a:pt x="314" y="91"/>
                </a:lnTo>
                <a:lnTo>
                  <a:pt x="317" y="91"/>
                </a:lnTo>
                <a:lnTo>
                  <a:pt x="318" y="90"/>
                </a:lnTo>
                <a:lnTo>
                  <a:pt x="318" y="90"/>
                </a:lnTo>
                <a:lnTo>
                  <a:pt x="322" y="87"/>
                </a:lnTo>
                <a:lnTo>
                  <a:pt x="322" y="87"/>
                </a:lnTo>
                <a:lnTo>
                  <a:pt x="323" y="86"/>
                </a:lnTo>
                <a:lnTo>
                  <a:pt x="323" y="86"/>
                </a:lnTo>
                <a:lnTo>
                  <a:pt x="322" y="85"/>
                </a:lnTo>
                <a:lnTo>
                  <a:pt x="321" y="85"/>
                </a:lnTo>
                <a:lnTo>
                  <a:pt x="321" y="85"/>
                </a:lnTo>
                <a:lnTo>
                  <a:pt x="301" y="94"/>
                </a:lnTo>
                <a:lnTo>
                  <a:pt x="290" y="99"/>
                </a:lnTo>
                <a:lnTo>
                  <a:pt x="281" y="104"/>
                </a:lnTo>
                <a:lnTo>
                  <a:pt x="281" y="104"/>
                </a:lnTo>
                <a:lnTo>
                  <a:pt x="262" y="117"/>
                </a:lnTo>
                <a:lnTo>
                  <a:pt x="253" y="124"/>
                </a:lnTo>
                <a:lnTo>
                  <a:pt x="243" y="130"/>
                </a:lnTo>
                <a:lnTo>
                  <a:pt x="243" y="130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52" y="121"/>
                </a:lnTo>
                <a:lnTo>
                  <a:pt x="252" y="121"/>
                </a:lnTo>
                <a:lnTo>
                  <a:pt x="273" y="107"/>
                </a:lnTo>
                <a:lnTo>
                  <a:pt x="273" y="107"/>
                </a:lnTo>
                <a:lnTo>
                  <a:pt x="283" y="102"/>
                </a:lnTo>
                <a:lnTo>
                  <a:pt x="294" y="97"/>
                </a:lnTo>
                <a:lnTo>
                  <a:pt x="305" y="92"/>
                </a:lnTo>
                <a:lnTo>
                  <a:pt x="315" y="86"/>
                </a:lnTo>
                <a:lnTo>
                  <a:pt x="315" y="86"/>
                </a:lnTo>
                <a:lnTo>
                  <a:pt x="315" y="84"/>
                </a:lnTo>
                <a:lnTo>
                  <a:pt x="315" y="84"/>
                </a:lnTo>
                <a:lnTo>
                  <a:pt x="314" y="84"/>
                </a:lnTo>
                <a:lnTo>
                  <a:pt x="314" y="84"/>
                </a:lnTo>
                <a:lnTo>
                  <a:pt x="296" y="91"/>
                </a:lnTo>
                <a:lnTo>
                  <a:pt x="279" y="99"/>
                </a:lnTo>
                <a:lnTo>
                  <a:pt x="263" y="108"/>
                </a:lnTo>
                <a:lnTo>
                  <a:pt x="247" y="118"/>
                </a:lnTo>
                <a:lnTo>
                  <a:pt x="247" y="118"/>
                </a:lnTo>
                <a:lnTo>
                  <a:pt x="231" y="127"/>
                </a:lnTo>
                <a:lnTo>
                  <a:pt x="231" y="127"/>
                </a:lnTo>
                <a:lnTo>
                  <a:pt x="224" y="131"/>
                </a:lnTo>
                <a:lnTo>
                  <a:pt x="224" y="131"/>
                </a:lnTo>
                <a:lnTo>
                  <a:pt x="225" y="130"/>
                </a:lnTo>
                <a:lnTo>
                  <a:pt x="233" y="124"/>
                </a:lnTo>
                <a:lnTo>
                  <a:pt x="233" y="124"/>
                </a:lnTo>
                <a:lnTo>
                  <a:pt x="247" y="113"/>
                </a:lnTo>
                <a:lnTo>
                  <a:pt x="263" y="103"/>
                </a:lnTo>
                <a:lnTo>
                  <a:pt x="263" y="103"/>
                </a:lnTo>
                <a:lnTo>
                  <a:pt x="288" y="90"/>
                </a:lnTo>
                <a:lnTo>
                  <a:pt x="313" y="77"/>
                </a:lnTo>
                <a:lnTo>
                  <a:pt x="313" y="77"/>
                </a:lnTo>
                <a:lnTo>
                  <a:pt x="314" y="76"/>
                </a:lnTo>
                <a:lnTo>
                  <a:pt x="314" y="76"/>
                </a:lnTo>
                <a:lnTo>
                  <a:pt x="329" y="90"/>
                </a:lnTo>
                <a:lnTo>
                  <a:pt x="329" y="90"/>
                </a:lnTo>
                <a:close/>
                <a:moveTo>
                  <a:pt x="268" y="116"/>
                </a:moveTo>
                <a:lnTo>
                  <a:pt x="268" y="116"/>
                </a:lnTo>
                <a:lnTo>
                  <a:pt x="278" y="110"/>
                </a:lnTo>
                <a:lnTo>
                  <a:pt x="287" y="104"/>
                </a:lnTo>
                <a:lnTo>
                  <a:pt x="287" y="104"/>
                </a:lnTo>
                <a:lnTo>
                  <a:pt x="276" y="111"/>
                </a:lnTo>
                <a:lnTo>
                  <a:pt x="276" y="111"/>
                </a:lnTo>
                <a:lnTo>
                  <a:pt x="268" y="116"/>
                </a:lnTo>
                <a:lnTo>
                  <a:pt x="268" y="11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230"/>
          <p:cNvSpPr>
            <a:spLocks noEditPoints="1"/>
          </p:cNvSpPr>
          <p:nvPr/>
        </p:nvSpPr>
        <p:spPr bwMode="auto">
          <a:xfrm>
            <a:off x="8083373" y="4773984"/>
            <a:ext cx="991323" cy="331727"/>
          </a:xfrm>
          <a:custGeom>
            <a:gdLst>
              <a:gd fmla="*/ 270 w 326" name="T0"/>
              <a:gd fmla="*/ 67 h 109" name="T1"/>
              <a:gd fmla="*/ 200 w 326" name="T2"/>
              <a:gd fmla="*/ 79 h 109" name="T3"/>
              <a:gd fmla="*/ 191 w 326" name="T4"/>
              <a:gd fmla="*/ 76 h 109" name="T5"/>
              <a:gd fmla="*/ 128 w 326" name="T6"/>
              <a:gd fmla="*/ 44 h 109" name="T7"/>
              <a:gd fmla="*/ 90 w 326" name="T8"/>
              <a:gd fmla="*/ 51 h 109" name="T9"/>
              <a:gd fmla="*/ 80 w 326" name="T10"/>
              <a:gd fmla="*/ 19 h 109" name="T11"/>
              <a:gd fmla="*/ 137 w 326" name="T12"/>
              <a:gd fmla="*/ 12 h 109" name="T13"/>
              <a:gd fmla="*/ 146 w 326" name="T14"/>
              <a:gd fmla="*/ 22 h 109" name="T15"/>
              <a:gd fmla="*/ 162 w 326" name="T16"/>
              <a:gd fmla="*/ 15 h 109" name="T17"/>
              <a:gd fmla="*/ 117 w 326" name="T18"/>
              <a:gd fmla="*/ 4 h 109" name="T19"/>
              <a:gd fmla="*/ 56 w 326" name="T20"/>
              <a:gd fmla="*/ 7 h 109" name="T21"/>
              <a:gd fmla="*/ 31 w 326" name="T22"/>
              <a:gd fmla="*/ 2 h 109" name="T23"/>
              <a:gd fmla="*/ 29 w 326" name="T24"/>
              <a:gd fmla="*/ 3 h 109" name="T25"/>
              <a:gd fmla="*/ 10 w 326" name="T26"/>
              <a:gd fmla="*/ 25 h 109" name="T27"/>
              <a:gd fmla="*/ 37 w 326" name="T28"/>
              <a:gd fmla="*/ 62 h 109" name="T29"/>
              <a:gd fmla="*/ 89 w 326" name="T30"/>
              <a:gd fmla="*/ 55 h 109" name="T31"/>
              <a:gd fmla="*/ 110 w 326" name="T32"/>
              <a:gd fmla="*/ 67 h 109" name="T33"/>
              <a:gd fmla="*/ 109 w 326" name="T34"/>
              <a:gd fmla="*/ 71 h 109" name="T35"/>
              <a:gd fmla="*/ 155 w 326" name="T36"/>
              <a:gd fmla="*/ 106 h 109" name="T37"/>
              <a:gd fmla="*/ 183 w 326" name="T38"/>
              <a:gd fmla="*/ 96 h 109" name="T39"/>
              <a:gd fmla="*/ 201 w 326" name="T40"/>
              <a:gd fmla="*/ 83 h 109" name="T41"/>
              <a:gd fmla="*/ 230 w 326" name="T42"/>
              <a:gd fmla="*/ 84 h 109" name="T43"/>
              <a:gd fmla="*/ 198 w 326" name="T44"/>
              <a:gd fmla="*/ 97 h 109" name="T45"/>
              <a:gd fmla="*/ 267 w 326" name="T46"/>
              <a:gd fmla="*/ 73 h 109" name="T47"/>
              <a:gd fmla="*/ 299 w 326" name="T48"/>
              <a:gd fmla="*/ 76 h 109" name="T49"/>
              <a:gd fmla="*/ 283 w 326" name="T50"/>
              <a:gd fmla="*/ 108 h 109" name="T51"/>
              <a:gd fmla="*/ 155 w 326" name="T52"/>
              <a:gd fmla="*/ 15 h 109" name="T53"/>
              <a:gd fmla="*/ 154 w 326" name="T54"/>
              <a:gd fmla="*/ 14 h 109" name="T55"/>
              <a:gd fmla="*/ 109 w 326" name="T56"/>
              <a:gd fmla="*/ 8 h 109" name="T57"/>
              <a:gd fmla="*/ 62 w 326" name="T58"/>
              <a:gd fmla="*/ 9 h 109" name="T59"/>
              <a:gd fmla="*/ 77 w 326" name="T60"/>
              <a:gd fmla="*/ 63 h 109" name="T61"/>
              <a:gd fmla="*/ 40 w 326" name="T62"/>
              <a:gd fmla="*/ 58 h 109" name="T63"/>
              <a:gd fmla="*/ 29 w 326" name="T64"/>
              <a:gd fmla="*/ 9 h 109" name="T65"/>
              <a:gd fmla="*/ 71 w 326" name="T66"/>
              <a:gd fmla="*/ 21 h 109" name="T67"/>
              <a:gd fmla="*/ 85 w 326" name="T68"/>
              <a:gd fmla="*/ 32 h 109" name="T69"/>
              <a:gd fmla="*/ 85 w 326" name="T70"/>
              <a:gd fmla="*/ 32 h 109" name="T71"/>
              <a:gd fmla="*/ 77 w 326" name="T72"/>
              <a:gd fmla="*/ 63 h 109" name="T73"/>
              <a:gd fmla="*/ 306 w 326" name="T74"/>
              <a:gd fmla="*/ 79 h 109" name="T75"/>
              <a:gd fmla="*/ 132 w 326" name="T76"/>
              <a:gd fmla="*/ 95 h 109" name="T77"/>
              <a:gd fmla="*/ 131 w 326" name="T78"/>
              <a:gd fmla="*/ 46 h 109" name="T79"/>
              <a:gd fmla="*/ 159 w 326" name="T80"/>
              <a:gd fmla="*/ 70 h 109" name="T81"/>
              <a:gd fmla="*/ 185 w 326" name="T82"/>
              <a:gd fmla="*/ 75 h 109" name="T83"/>
              <a:gd fmla="*/ 185 w 326" name="T84"/>
              <a:gd fmla="*/ 75 h 109" name="T85"/>
              <a:gd fmla="*/ 132 w 326" name="T86"/>
              <a:gd fmla="*/ 95 h 109" name="T87"/>
              <a:gd fmla="*/ 188 w 326" name="T88"/>
              <a:gd fmla="*/ 90 h 109" name="T89"/>
              <a:gd fmla="*/ 196 w 326" name="T90"/>
              <a:gd fmla="*/ 82 h 109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109" w="326">
                <a:moveTo>
                  <a:pt x="303" y="65"/>
                </a:moveTo>
                <a:cubicBezTo>
                  <a:pt x="293" y="60"/>
                  <a:pt x="281" y="63"/>
                  <a:pt x="270" y="67"/>
                </a:cubicBezTo>
                <a:cubicBezTo>
                  <a:pt x="270" y="66"/>
                  <a:pt x="269" y="65"/>
                  <a:pt x="268" y="65"/>
                </a:cubicBezTo>
                <a:cubicBezTo>
                  <a:pt x="245" y="68"/>
                  <a:pt x="222" y="75"/>
                  <a:pt x="200" y="79"/>
                </a:cubicBezTo>
                <a:cubicBezTo>
                  <a:pt x="200" y="79"/>
                  <a:pt x="200" y="79"/>
                  <a:pt x="200" y="79"/>
                </a:cubicBezTo>
                <a:cubicBezTo>
                  <a:pt x="197" y="78"/>
                  <a:pt x="194" y="76"/>
                  <a:pt x="191" y="76"/>
                </a:cubicBezTo>
                <a:cubicBezTo>
                  <a:pt x="185" y="57"/>
                  <a:pt x="147" y="42"/>
                  <a:pt x="131" y="39"/>
                </a:cubicBezTo>
                <a:cubicBezTo>
                  <a:pt x="128" y="39"/>
                  <a:pt x="127" y="42"/>
                  <a:pt x="128" y="44"/>
                </a:cubicBezTo>
                <a:cubicBezTo>
                  <a:pt x="123" y="50"/>
                  <a:pt x="117" y="56"/>
                  <a:pt x="113" y="62"/>
                </a:cubicBezTo>
                <a:cubicBezTo>
                  <a:pt x="108" y="56"/>
                  <a:pt x="98" y="52"/>
                  <a:pt x="90" y="51"/>
                </a:cubicBezTo>
                <a:cubicBezTo>
                  <a:pt x="92" y="45"/>
                  <a:pt x="93" y="40"/>
                  <a:pt x="92" y="36"/>
                </a:cubicBezTo>
                <a:cubicBezTo>
                  <a:pt x="91" y="28"/>
                  <a:pt x="86" y="23"/>
                  <a:pt x="80" y="19"/>
                </a:cubicBezTo>
                <a:cubicBezTo>
                  <a:pt x="92" y="16"/>
                  <a:pt x="103" y="14"/>
                  <a:pt x="115" y="13"/>
                </a:cubicBezTo>
                <a:cubicBezTo>
                  <a:pt x="122" y="12"/>
                  <a:pt x="130" y="12"/>
                  <a:pt x="137" y="12"/>
                </a:cubicBezTo>
                <a:cubicBezTo>
                  <a:pt x="141" y="12"/>
                  <a:pt x="144" y="13"/>
                  <a:pt x="147" y="13"/>
                </a:cubicBezTo>
                <a:cubicBezTo>
                  <a:pt x="150" y="14"/>
                  <a:pt x="147" y="20"/>
                  <a:pt x="146" y="22"/>
                </a:cubicBezTo>
                <a:cubicBezTo>
                  <a:pt x="145" y="24"/>
                  <a:pt x="147" y="26"/>
                  <a:pt x="149" y="26"/>
                </a:cubicBezTo>
                <a:cubicBezTo>
                  <a:pt x="153" y="24"/>
                  <a:pt x="164" y="21"/>
                  <a:pt x="162" y="15"/>
                </a:cubicBezTo>
                <a:cubicBezTo>
                  <a:pt x="160" y="9"/>
                  <a:pt x="151" y="8"/>
                  <a:pt x="146" y="7"/>
                </a:cubicBezTo>
                <a:cubicBezTo>
                  <a:pt x="137" y="4"/>
                  <a:pt x="127" y="4"/>
                  <a:pt x="117" y="4"/>
                </a:cubicBezTo>
                <a:cubicBezTo>
                  <a:pt x="97" y="5"/>
                  <a:pt x="77" y="5"/>
                  <a:pt x="57" y="7"/>
                </a:cubicBezTo>
                <a:cubicBezTo>
                  <a:pt x="57" y="7"/>
                  <a:pt x="56" y="7"/>
                  <a:pt x="56" y="7"/>
                </a:cubicBezTo>
                <a:cubicBezTo>
                  <a:pt x="49" y="5"/>
                  <a:pt x="41" y="4"/>
                  <a:pt x="33" y="3"/>
                </a:cubicBezTo>
                <a:cubicBezTo>
                  <a:pt x="34" y="2"/>
                  <a:pt x="32" y="0"/>
                  <a:pt x="31" y="2"/>
                </a:cubicBezTo>
                <a:cubicBezTo>
                  <a:pt x="30" y="2"/>
                  <a:pt x="30" y="3"/>
                  <a:pt x="30" y="3"/>
                </a:cubicBezTo>
                <a:cubicBezTo>
                  <a:pt x="30" y="3"/>
                  <a:pt x="29" y="3"/>
                  <a:pt x="29" y="3"/>
                </a:cubicBezTo>
                <a:cubicBezTo>
                  <a:pt x="26" y="2"/>
                  <a:pt x="25" y="5"/>
                  <a:pt x="26" y="7"/>
                </a:cubicBezTo>
                <a:cubicBezTo>
                  <a:pt x="20" y="13"/>
                  <a:pt x="13" y="18"/>
                  <a:pt x="10" y="25"/>
                </a:cubicBezTo>
                <a:cubicBezTo>
                  <a:pt x="7" y="34"/>
                  <a:pt x="5" y="43"/>
                  <a:pt x="12" y="50"/>
                </a:cubicBezTo>
                <a:cubicBezTo>
                  <a:pt x="17" y="57"/>
                  <a:pt x="29" y="60"/>
                  <a:pt x="37" y="62"/>
                </a:cubicBezTo>
                <a:cubicBezTo>
                  <a:pt x="47" y="65"/>
                  <a:pt x="56" y="72"/>
                  <a:pt x="66" y="74"/>
                </a:cubicBezTo>
                <a:cubicBezTo>
                  <a:pt x="76" y="77"/>
                  <a:pt x="85" y="66"/>
                  <a:pt x="89" y="55"/>
                </a:cubicBezTo>
                <a:cubicBezTo>
                  <a:pt x="92" y="56"/>
                  <a:pt x="96" y="57"/>
                  <a:pt x="99" y="59"/>
                </a:cubicBezTo>
                <a:cubicBezTo>
                  <a:pt x="103" y="61"/>
                  <a:pt x="107" y="64"/>
                  <a:pt x="110" y="67"/>
                </a:cubicBezTo>
                <a:cubicBezTo>
                  <a:pt x="110" y="67"/>
                  <a:pt x="110" y="67"/>
                  <a:pt x="111" y="67"/>
                </a:cubicBezTo>
                <a:cubicBezTo>
                  <a:pt x="110" y="68"/>
                  <a:pt x="109" y="70"/>
                  <a:pt x="109" y="71"/>
                </a:cubicBezTo>
                <a:cubicBezTo>
                  <a:pt x="106" y="81"/>
                  <a:pt x="114" y="90"/>
                  <a:pt x="122" y="95"/>
                </a:cubicBezTo>
                <a:cubicBezTo>
                  <a:pt x="131" y="101"/>
                  <a:pt x="144" y="105"/>
                  <a:pt x="155" y="106"/>
                </a:cubicBezTo>
                <a:cubicBezTo>
                  <a:pt x="166" y="107"/>
                  <a:pt x="173" y="104"/>
                  <a:pt x="182" y="97"/>
                </a:cubicBezTo>
                <a:cubicBezTo>
                  <a:pt x="182" y="97"/>
                  <a:pt x="183" y="96"/>
                  <a:pt x="183" y="96"/>
                </a:cubicBezTo>
                <a:cubicBezTo>
                  <a:pt x="186" y="96"/>
                  <a:pt x="190" y="95"/>
                  <a:pt x="192" y="93"/>
                </a:cubicBezTo>
                <a:cubicBezTo>
                  <a:pt x="196" y="91"/>
                  <a:pt x="199" y="87"/>
                  <a:pt x="201" y="83"/>
                </a:cubicBezTo>
                <a:cubicBezTo>
                  <a:pt x="218" y="82"/>
                  <a:pt x="237" y="78"/>
                  <a:pt x="254" y="74"/>
                </a:cubicBezTo>
                <a:cubicBezTo>
                  <a:pt x="246" y="78"/>
                  <a:pt x="238" y="82"/>
                  <a:pt x="230" y="84"/>
                </a:cubicBezTo>
                <a:cubicBezTo>
                  <a:pt x="219" y="87"/>
                  <a:pt x="207" y="90"/>
                  <a:pt x="196" y="94"/>
                </a:cubicBezTo>
                <a:cubicBezTo>
                  <a:pt x="195" y="95"/>
                  <a:pt x="196" y="97"/>
                  <a:pt x="198" y="97"/>
                </a:cubicBezTo>
                <a:cubicBezTo>
                  <a:pt x="212" y="93"/>
                  <a:pt x="228" y="90"/>
                  <a:pt x="242" y="85"/>
                </a:cubicBezTo>
                <a:cubicBezTo>
                  <a:pt x="250" y="81"/>
                  <a:pt x="259" y="77"/>
                  <a:pt x="267" y="73"/>
                </a:cubicBezTo>
                <a:cubicBezTo>
                  <a:pt x="268" y="74"/>
                  <a:pt x="269" y="75"/>
                  <a:pt x="270" y="74"/>
                </a:cubicBezTo>
                <a:cubicBezTo>
                  <a:pt x="278" y="72"/>
                  <a:pt x="294" y="66"/>
                  <a:pt x="299" y="76"/>
                </a:cubicBezTo>
                <a:cubicBezTo>
                  <a:pt x="303" y="87"/>
                  <a:pt x="283" y="94"/>
                  <a:pt x="279" y="103"/>
                </a:cubicBezTo>
                <a:cubicBezTo>
                  <a:pt x="278" y="106"/>
                  <a:pt x="280" y="109"/>
                  <a:pt x="283" y="108"/>
                </a:cubicBezTo>
                <a:cubicBezTo>
                  <a:pt x="298" y="104"/>
                  <a:pt x="326" y="78"/>
                  <a:pt x="303" y="65"/>
                </a:cubicBezTo>
                <a:close/>
                <a:moveTo>
                  <a:pt x="155" y="15"/>
                </a:moveTo>
                <a:cubicBezTo>
                  <a:pt x="158" y="16"/>
                  <a:pt x="155" y="18"/>
                  <a:pt x="153" y="19"/>
                </a:cubicBezTo>
                <a:cubicBezTo>
                  <a:pt x="153" y="17"/>
                  <a:pt x="154" y="16"/>
                  <a:pt x="154" y="14"/>
                </a:cubicBezTo>
                <a:cubicBezTo>
                  <a:pt x="154" y="14"/>
                  <a:pt x="155" y="14"/>
                  <a:pt x="155" y="15"/>
                </a:cubicBezTo>
                <a:close/>
                <a:moveTo>
                  <a:pt x="109" y="8"/>
                </a:moveTo>
                <a:cubicBezTo>
                  <a:pt x="97" y="9"/>
                  <a:pt x="85" y="11"/>
                  <a:pt x="74" y="15"/>
                </a:cubicBezTo>
                <a:cubicBezTo>
                  <a:pt x="70" y="12"/>
                  <a:pt x="66" y="10"/>
                  <a:pt x="62" y="9"/>
                </a:cubicBezTo>
                <a:cubicBezTo>
                  <a:pt x="77" y="8"/>
                  <a:pt x="93" y="8"/>
                  <a:pt x="109" y="8"/>
                </a:cubicBezTo>
                <a:close/>
                <a:moveTo>
                  <a:pt x="77" y="63"/>
                </a:moveTo>
                <a:cubicBezTo>
                  <a:pt x="72" y="70"/>
                  <a:pt x="68" y="70"/>
                  <a:pt x="60" y="66"/>
                </a:cubicBezTo>
                <a:cubicBezTo>
                  <a:pt x="54" y="63"/>
                  <a:pt x="47" y="60"/>
                  <a:pt x="40" y="58"/>
                </a:cubicBezTo>
                <a:cubicBezTo>
                  <a:pt x="33" y="55"/>
                  <a:pt x="26" y="54"/>
                  <a:pt x="19" y="50"/>
                </a:cubicBezTo>
                <a:cubicBezTo>
                  <a:pt x="0" y="39"/>
                  <a:pt x="20" y="22"/>
                  <a:pt x="29" y="9"/>
                </a:cubicBezTo>
                <a:cubicBezTo>
                  <a:pt x="40" y="11"/>
                  <a:pt x="56" y="13"/>
                  <a:pt x="68" y="18"/>
                </a:cubicBezTo>
                <a:cubicBezTo>
                  <a:pt x="68" y="20"/>
                  <a:pt x="69" y="22"/>
                  <a:pt x="71" y="21"/>
                </a:cubicBezTo>
                <a:cubicBezTo>
                  <a:pt x="72" y="21"/>
                  <a:pt x="73" y="21"/>
                  <a:pt x="74" y="21"/>
                </a:cubicBezTo>
                <a:cubicBezTo>
                  <a:pt x="78" y="23"/>
                  <a:pt x="82" y="27"/>
                  <a:pt x="85" y="32"/>
                </a:cubicBezTo>
                <a:cubicBezTo>
                  <a:pt x="60" y="46"/>
                  <a:pt x="60" y="46"/>
                  <a:pt x="60" y="46"/>
                </a:cubicBezTo>
                <a:cubicBezTo>
                  <a:pt x="68" y="42"/>
                  <a:pt x="77" y="37"/>
                  <a:pt x="85" y="32"/>
                </a:cubicBezTo>
                <a:cubicBezTo>
                  <a:pt x="85" y="33"/>
                  <a:pt x="86" y="34"/>
                  <a:pt x="86" y="35"/>
                </a:cubicBezTo>
                <a:cubicBezTo>
                  <a:pt x="89" y="44"/>
                  <a:pt x="83" y="56"/>
                  <a:pt x="77" y="63"/>
                </a:cubicBezTo>
                <a:close/>
                <a:moveTo>
                  <a:pt x="305" y="75"/>
                </a:moveTo>
                <a:cubicBezTo>
                  <a:pt x="305" y="76"/>
                  <a:pt x="306" y="77"/>
                  <a:pt x="306" y="79"/>
                </a:cubicBezTo>
                <a:cubicBezTo>
                  <a:pt x="306" y="77"/>
                  <a:pt x="305" y="76"/>
                  <a:pt x="305" y="75"/>
                </a:cubicBezTo>
                <a:close/>
                <a:moveTo>
                  <a:pt x="132" y="95"/>
                </a:moveTo>
                <a:cubicBezTo>
                  <a:pt x="122" y="91"/>
                  <a:pt x="111" y="83"/>
                  <a:pt x="114" y="70"/>
                </a:cubicBezTo>
                <a:cubicBezTo>
                  <a:pt x="117" y="61"/>
                  <a:pt x="126" y="54"/>
                  <a:pt x="131" y="46"/>
                </a:cubicBezTo>
                <a:cubicBezTo>
                  <a:pt x="140" y="48"/>
                  <a:pt x="162" y="54"/>
                  <a:pt x="175" y="63"/>
                </a:cubicBezTo>
                <a:cubicBezTo>
                  <a:pt x="170" y="65"/>
                  <a:pt x="165" y="67"/>
                  <a:pt x="159" y="70"/>
                </a:cubicBezTo>
                <a:cubicBezTo>
                  <a:pt x="175" y="64"/>
                  <a:pt x="175" y="64"/>
                  <a:pt x="175" y="64"/>
                </a:cubicBezTo>
                <a:cubicBezTo>
                  <a:pt x="180" y="67"/>
                  <a:pt x="183" y="71"/>
                  <a:pt x="185" y="75"/>
                </a:cubicBezTo>
                <a:cubicBezTo>
                  <a:pt x="174" y="77"/>
                  <a:pt x="159" y="85"/>
                  <a:pt x="148" y="89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86" y="79"/>
                  <a:pt x="186" y="83"/>
                  <a:pt x="183" y="87"/>
                </a:cubicBezTo>
                <a:cubicBezTo>
                  <a:pt x="173" y="106"/>
                  <a:pt x="149" y="102"/>
                  <a:pt x="132" y="95"/>
                </a:cubicBezTo>
                <a:close/>
                <a:moveTo>
                  <a:pt x="191" y="88"/>
                </a:moveTo>
                <a:cubicBezTo>
                  <a:pt x="190" y="89"/>
                  <a:pt x="189" y="89"/>
                  <a:pt x="188" y="90"/>
                </a:cubicBezTo>
                <a:cubicBezTo>
                  <a:pt x="191" y="86"/>
                  <a:pt x="191" y="83"/>
                  <a:pt x="191" y="80"/>
                </a:cubicBezTo>
                <a:cubicBezTo>
                  <a:pt x="193" y="81"/>
                  <a:pt x="195" y="81"/>
                  <a:pt x="196" y="82"/>
                </a:cubicBezTo>
                <a:cubicBezTo>
                  <a:pt x="195" y="84"/>
                  <a:pt x="193" y="87"/>
                  <a:pt x="191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231"/>
          <p:cNvSpPr/>
          <p:nvPr/>
        </p:nvSpPr>
        <p:spPr bwMode="auto">
          <a:xfrm>
            <a:off x="8132232" y="4817700"/>
            <a:ext cx="64288" cy="114433"/>
          </a:xfrm>
          <a:custGeom>
            <a:gdLst>
              <a:gd fmla="*/ 18 w 21" name="T0"/>
              <a:gd fmla="*/ 33 h 38" name="T1"/>
              <a:gd fmla="*/ 6 w 21" name="T2"/>
              <a:gd fmla="*/ 19 h 38" name="T3"/>
              <a:gd fmla="*/ 19 w 21" name="T4"/>
              <a:gd fmla="*/ 3 h 38" name="T5"/>
              <a:gd fmla="*/ 17 w 21" name="T6"/>
              <a:gd fmla="*/ 0 h 38" name="T7"/>
              <a:gd fmla="*/ 1 w 21" name="T8"/>
              <a:gd fmla="*/ 21 h 38" name="T9"/>
              <a:gd fmla="*/ 17 w 21" name="T10"/>
              <a:gd fmla="*/ 38 h 38" name="T11"/>
              <a:gd fmla="*/ 18 w 21" name="T12"/>
              <a:gd fmla="*/ 33 h 38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8" w="21">
                <a:moveTo>
                  <a:pt x="18" y="33"/>
                </a:moveTo>
                <a:cubicBezTo>
                  <a:pt x="11" y="31"/>
                  <a:pt x="4" y="28"/>
                  <a:pt x="6" y="19"/>
                </a:cubicBezTo>
                <a:cubicBezTo>
                  <a:pt x="8" y="12"/>
                  <a:pt x="14" y="7"/>
                  <a:pt x="19" y="3"/>
                </a:cubicBezTo>
                <a:cubicBezTo>
                  <a:pt x="20" y="2"/>
                  <a:pt x="18" y="0"/>
                  <a:pt x="17" y="0"/>
                </a:cubicBezTo>
                <a:cubicBezTo>
                  <a:pt x="9" y="4"/>
                  <a:pt x="2" y="12"/>
                  <a:pt x="1" y="21"/>
                </a:cubicBezTo>
                <a:cubicBezTo>
                  <a:pt x="0" y="30"/>
                  <a:pt x="9" y="36"/>
                  <a:pt x="17" y="38"/>
                </a:cubicBezTo>
                <a:cubicBezTo>
                  <a:pt x="20" y="38"/>
                  <a:pt x="21" y="34"/>
                  <a:pt x="18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232"/>
          <p:cNvSpPr/>
          <p:nvPr/>
        </p:nvSpPr>
        <p:spPr bwMode="auto">
          <a:xfrm>
            <a:off x="8448529" y="4917989"/>
            <a:ext cx="131148" cy="154292"/>
          </a:xfrm>
          <a:custGeom>
            <a:gdLst>
              <a:gd fmla="*/ 40 w 43" name="T0"/>
              <a:gd fmla="*/ 47 h 51" name="T1"/>
              <a:gd fmla="*/ 8 w 43" name="T2"/>
              <a:gd fmla="*/ 34 h 51" name="T3"/>
              <a:gd fmla="*/ 15 w 43" name="T4"/>
              <a:gd fmla="*/ 3 h 51" name="T5"/>
              <a:gd fmla="*/ 12 w 43" name="T6"/>
              <a:gd fmla="*/ 2 h 51" name="T7"/>
              <a:gd fmla="*/ 4 w 43" name="T8"/>
              <a:gd fmla="*/ 38 h 51" name="T9"/>
              <a:gd fmla="*/ 40 w 43" name="T10"/>
              <a:gd fmla="*/ 51 h 51" name="T11"/>
              <a:gd fmla="*/ 40 w 43" name="T12"/>
              <a:gd fmla="*/ 47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43">
                <a:moveTo>
                  <a:pt x="40" y="47"/>
                </a:moveTo>
                <a:cubicBezTo>
                  <a:pt x="30" y="46"/>
                  <a:pt x="12" y="46"/>
                  <a:pt x="8" y="34"/>
                </a:cubicBezTo>
                <a:cubicBezTo>
                  <a:pt x="5" y="24"/>
                  <a:pt x="12" y="13"/>
                  <a:pt x="15" y="3"/>
                </a:cubicBezTo>
                <a:cubicBezTo>
                  <a:pt x="16" y="1"/>
                  <a:pt x="13" y="0"/>
                  <a:pt x="12" y="2"/>
                </a:cubicBezTo>
                <a:cubicBezTo>
                  <a:pt x="6" y="11"/>
                  <a:pt x="0" y="27"/>
                  <a:pt x="4" y="38"/>
                </a:cubicBezTo>
                <a:cubicBezTo>
                  <a:pt x="9" y="51"/>
                  <a:pt x="29" y="51"/>
                  <a:pt x="40" y="51"/>
                </a:cubicBezTo>
                <a:cubicBezTo>
                  <a:pt x="43" y="51"/>
                  <a:pt x="43" y="47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233"/>
          <p:cNvSpPr/>
          <p:nvPr/>
        </p:nvSpPr>
        <p:spPr bwMode="auto">
          <a:xfrm>
            <a:off x="8229950" y="4853701"/>
            <a:ext cx="96433" cy="48859"/>
          </a:xfrm>
          <a:custGeom>
            <a:gdLst>
              <a:gd fmla="*/ 0 w 32" name="T0"/>
              <a:gd fmla="*/ 16 h 16" name="T1"/>
              <a:gd fmla="*/ 32 w 32" name="T2"/>
              <a:gd fmla="*/ 0 h 16" name="T3"/>
              <a:gd fmla="*/ 0 w 32" name="T4"/>
              <a:gd fmla="*/ 16 h 1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" w="32">
                <a:moveTo>
                  <a:pt x="0" y="16"/>
                </a:moveTo>
                <a:cubicBezTo>
                  <a:pt x="10" y="11"/>
                  <a:pt x="25" y="5"/>
                  <a:pt x="3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234"/>
          <p:cNvSpPr/>
          <p:nvPr/>
        </p:nvSpPr>
        <p:spPr bwMode="auto">
          <a:xfrm>
            <a:off x="8278809" y="4889703"/>
            <a:ext cx="69431" cy="39859"/>
          </a:xfrm>
          <a:custGeom>
            <a:gdLst>
              <a:gd fmla="*/ 23 w 23" name="T0"/>
              <a:gd fmla="*/ 0 h 13" name="T1"/>
              <a:gd fmla="*/ 0 w 23" name="T2"/>
              <a:gd fmla="*/ 13 h 13" name="T3"/>
              <a:gd fmla="*/ 23 w 23" name="T4"/>
              <a:gd fmla="*/ 0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3">
                <a:moveTo>
                  <a:pt x="23" y="0"/>
                </a:moveTo>
                <a:cubicBezTo>
                  <a:pt x="0" y="13"/>
                  <a:pt x="0" y="13"/>
                  <a:pt x="0" y="13"/>
                </a:cubicBezTo>
                <a:cubicBezTo>
                  <a:pt x="8" y="9"/>
                  <a:pt x="15" y="5"/>
                  <a:pt x="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235"/>
          <p:cNvSpPr/>
          <p:nvPr/>
        </p:nvSpPr>
        <p:spPr bwMode="auto">
          <a:xfrm>
            <a:off x="8517960" y="4987420"/>
            <a:ext cx="48859" cy="18001"/>
          </a:xfrm>
          <a:custGeom>
            <a:gdLst>
              <a:gd fmla="*/ 16 w 16" name="T0"/>
              <a:gd fmla="*/ 0 h 6" name="T1"/>
              <a:gd fmla="*/ 0 w 16" name="T2"/>
              <a:gd fmla="*/ 6 h 6" name="T3"/>
              <a:gd fmla="*/ 16 w 16" name="T4"/>
              <a:gd fmla="*/ 0 h 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" w="16">
                <a:moveTo>
                  <a:pt x="16" y="0"/>
                </a:moveTo>
                <a:cubicBezTo>
                  <a:pt x="0" y="6"/>
                  <a:pt x="0" y="6"/>
                  <a:pt x="0" y="6"/>
                </a:cubicBezTo>
                <a:cubicBezTo>
                  <a:pt x="5" y="5"/>
                  <a:pt x="11" y="2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236"/>
          <p:cNvSpPr/>
          <p:nvPr/>
        </p:nvSpPr>
        <p:spPr bwMode="auto">
          <a:xfrm>
            <a:off x="8597678" y="4980991"/>
            <a:ext cx="30858" cy="12858"/>
          </a:xfrm>
          <a:custGeom>
            <a:gdLst>
              <a:gd fmla="*/ 0 w 10" name="T0"/>
              <a:gd fmla="*/ 4 h 4" name="T1"/>
              <a:gd fmla="*/ 10 w 10" name="T2"/>
              <a:gd fmla="*/ 0 h 4" name="T3"/>
              <a:gd fmla="*/ 0 w 10" name="T4"/>
              <a:gd fmla="*/ 4 h 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" w="10">
                <a:moveTo>
                  <a:pt x="0" y="4"/>
                </a:moveTo>
                <a:cubicBezTo>
                  <a:pt x="10" y="0"/>
                  <a:pt x="10" y="0"/>
                  <a:pt x="10" y="0"/>
                </a:cubicBezTo>
                <a:cubicBezTo>
                  <a:pt x="7" y="1"/>
                  <a:pt x="4" y="2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237"/>
          <p:cNvSpPr/>
          <p:nvPr/>
        </p:nvSpPr>
        <p:spPr bwMode="auto">
          <a:xfrm>
            <a:off x="8537247" y="4993849"/>
            <a:ext cx="60431" cy="24430"/>
          </a:xfrm>
          <a:custGeom>
            <a:gdLst>
              <a:gd fmla="*/ 20 w 20" name="T0"/>
              <a:gd fmla="*/ 0 h 8" name="T1"/>
              <a:gd fmla="*/ 0 w 20" name="T2"/>
              <a:gd fmla="*/ 8 h 8" name="T3"/>
              <a:gd fmla="*/ 20 w 20" name="T4"/>
              <a:gd fmla="*/ 0 h 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" w="20">
                <a:moveTo>
                  <a:pt x="20" y="0"/>
                </a:moveTo>
                <a:cubicBezTo>
                  <a:pt x="0" y="8"/>
                  <a:pt x="0" y="8"/>
                  <a:pt x="0" y="8"/>
                </a:cubicBezTo>
                <a:cubicBezTo>
                  <a:pt x="7" y="6"/>
                  <a:pt x="14" y="3"/>
                  <a:pt x="2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266"/>
          <p:cNvSpPr/>
          <p:nvPr/>
        </p:nvSpPr>
        <p:spPr bwMode="auto">
          <a:xfrm>
            <a:off x="8134803" y="4397255"/>
            <a:ext cx="28287" cy="109290"/>
          </a:xfrm>
          <a:custGeom>
            <a:gdLst>
              <a:gd fmla="*/ 9 w 9" name="T0"/>
              <a:gd fmla="*/ 1 h 36" name="T1"/>
              <a:gd fmla="*/ 8 w 9" name="T2"/>
              <a:gd fmla="*/ 0 h 36" name="T3"/>
              <a:gd fmla="*/ 8 w 9" name="T4"/>
              <a:gd fmla="*/ 1 h 36" name="T5"/>
              <a:gd fmla="*/ 7 w 9" name="T6"/>
              <a:gd fmla="*/ 1 h 36" name="T7"/>
              <a:gd fmla="*/ 7 w 9" name="T8"/>
              <a:gd fmla="*/ 2 h 36" name="T9"/>
              <a:gd fmla="*/ 7 w 9" name="T10"/>
              <a:gd fmla="*/ 2 h 36" name="T11"/>
              <a:gd fmla="*/ 7 w 9" name="T12"/>
              <a:gd fmla="*/ 2 h 36" name="T13"/>
              <a:gd fmla="*/ 3 w 9" name="T14"/>
              <a:gd fmla="*/ 17 h 36" name="T15"/>
              <a:gd fmla="*/ 1 w 9" name="T16"/>
              <a:gd fmla="*/ 26 h 36" name="T17"/>
              <a:gd fmla="*/ 0 w 9" name="T18"/>
              <a:gd fmla="*/ 33 h 36" name="T19"/>
              <a:gd fmla="*/ 0 w 9" name="T20"/>
              <a:gd fmla="*/ 35 h 36" name="T21"/>
              <a:gd fmla="*/ 0 w 9" name="T22"/>
              <a:gd fmla="*/ 36 h 36" name="T23"/>
              <a:gd fmla="*/ 1 w 9" name="T24"/>
              <a:gd fmla="*/ 36 h 36" name="T25"/>
              <a:gd fmla="*/ 3 w 9" name="T26"/>
              <a:gd fmla="*/ 35 h 36" name="T27"/>
              <a:gd fmla="*/ 2 w 9" name="T28"/>
              <a:gd fmla="*/ 34 h 36" name="T29"/>
              <a:gd fmla="*/ 2 w 9" name="T30"/>
              <a:gd fmla="*/ 34 h 36" name="T31"/>
              <a:gd fmla="*/ 1 w 9" name="T32"/>
              <a:gd fmla="*/ 34 h 36" name="T33"/>
              <a:gd fmla="*/ 1 w 9" name="T34"/>
              <a:gd fmla="*/ 33 h 36" name="T35"/>
              <a:gd fmla="*/ 2 w 9" name="T36"/>
              <a:gd fmla="*/ 26 h 36" name="T37"/>
              <a:gd fmla="*/ 8 w 9" name="T38"/>
              <a:gd fmla="*/ 4 h 36" name="T39"/>
              <a:gd fmla="*/ 9 w 9" name="T40"/>
              <a:gd fmla="*/ 4 h 36" name="T41"/>
              <a:gd fmla="*/ 9 w 9" name="T42"/>
              <a:gd fmla="*/ 1 h 36" name="T43"/>
              <a:gd fmla="*/ 9 w 9" name="T44"/>
              <a:gd fmla="*/ 1 h 36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36" w="9">
                <a:moveTo>
                  <a:pt x="9" y="1"/>
                </a:moveTo>
                <a:cubicBezTo>
                  <a:pt x="9" y="1"/>
                  <a:pt x="9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4"/>
                  <a:pt x="4" y="10"/>
                  <a:pt x="3" y="17"/>
                </a:cubicBezTo>
                <a:cubicBezTo>
                  <a:pt x="2" y="20"/>
                  <a:pt x="1" y="23"/>
                  <a:pt x="1" y="26"/>
                </a:cubicBezTo>
                <a:cubicBezTo>
                  <a:pt x="0" y="29"/>
                  <a:pt x="0" y="31"/>
                  <a:pt x="0" y="33"/>
                </a:cubicBezTo>
                <a:cubicBezTo>
                  <a:pt x="0" y="34"/>
                  <a:pt x="0" y="34"/>
                  <a:pt x="0" y="35"/>
                </a:cubicBezTo>
                <a:cubicBezTo>
                  <a:pt x="0" y="35"/>
                  <a:pt x="0" y="35"/>
                  <a:pt x="0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2" y="36"/>
                  <a:pt x="2" y="36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1" y="33"/>
                  <a:pt x="1" y="33"/>
                </a:cubicBezTo>
                <a:cubicBezTo>
                  <a:pt x="1" y="31"/>
                  <a:pt x="2" y="29"/>
                  <a:pt x="2" y="26"/>
                </a:cubicBezTo>
                <a:cubicBezTo>
                  <a:pt x="4" y="18"/>
                  <a:pt x="7" y="8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276"/>
          <p:cNvSpPr/>
          <p:nvPr/>
        </p:nvSpPr>
        <p:spPr bwMode="auto">
          <a:xfrm>
            <a:off x="8546247" y="4296966"/>
            <a:ext cx="29573" cy="109290"/>
          </a:xfrm>
          <a:custGeom>
            <a:gdLst>
              <a:gd fmla="*/ 9 w 10" name="T0"/>
              <a:gd fmla="*/ 1 h 36" name="T1"/>
              <a:gd fmla="*/ 9 w 10" name="T2"/>
              <a:gd fmla="*/ 0 h 36" name="T3"/>
              <a:gd fmla="*/ 8 w 10" name="T4"/>
              <a:gd fmla="*/ 1 h 36" name="T5"/>
              <a:gd fmla="*/ 8 w 10" name="T6"/>
              <a:gd fmla="*/ 1 h 36" name="T7"/>
              <a:gd fmla="*/ 7 w 10" name="T8"/>
              <a:gd fmla="*/ 2 h 36" name="T9"/>
              <a:gd fmla="*/ 7 w 10" name="T10"/>
              <a:gd fmla="*/ 2 h 36" name="T11"/>
              <a:gd fmla="*/ 7 w 10" name="T12"/>
              <a:gd fmla="*/ 2 h 36" name="T13"/>
              <a:gd fmla="*/ 3 w 10" name="T14"/>
              <a:gd fmla="*/ 17 h 36" name="T15"/>
              <a:gd fmla="*/ 1 w 10" name="T16"/>
              <a:gd fmla="*/ 26 h 36" name="T17"/>
              <a:gd fmla="*/ 0 w 10" name="T18"/>
              <a:gd fmla="*/ 33 h 36" name="T19"/>
              <a:gd fmla="*/ 0 w 10" name="T20"/>
              <a:gd fmla="*/ 35 h 36" name="T21"/>
              <a:gd fmla="*/ 1 w 10" name="T22"/>
              <a:gd fmla="*/ 36 h 36" name="T23"/>
              <a:gd fmla="*/ 2 w 10" name="T24"/>
              <a:gd fmla="*/ 36 h 36" name="T25"/>
              <a:gd fmla="*/ 3 w 10" name="T26"/>
              <a:gd fmla="*/ 36 h 36" name="T27"/>
              <a:gd fmla="*/ 2 w 10" name="T28"/>
              <a:gd fmla="*/ 34 h 36" name="T29"/>
              <a:gd fmla="*/ 2 w 10" name="T30"/>
              <a:gd fmla="*/ 34 h 36" name="T31"/>
              <a:gd fmla="*/ 2 w 10" name="T32"/>
              <a:gd fmla="*/ 34 h 36" name="T33"/>
              <a:gd fmla="*/ 2 w 10" name="T34"/>
              <a:gd fmla="*/ 33 h 36" name="T35"/>
              <a:gd fmla="*/ 3 w 10" name="T36"/>
              <a:gd fmla="*/ 26 h 36" name="T37"/>
              <a:gd fmla="*/ 9 w 10" name="T38"/>
              <a:gd fmla="*/ 4 h 36" name="T39"/>
              <a:gd fmla="*/ 9 w 10" name="T40"/>
              <a:gd fmla="*/ 4 h 36" name="T41"/>
              <a:gd fmla="*/ 10 w 10" name="T42"/>
              <a:gd fmla="*/ 2 h 36" name="T43"/>
              <a:gd fmla="*/ 9 w 10" name="T44"/>
              <a:gd fmla="*/ 1 h 36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36" w="10">
                <a:moveTo>
                  <a:pt x="9" y="1"/>
                </a:moveTo>
                <a:cubicBezTo>
                  <a:pt x="9" y="1"/>
                  <a:pt x="9" y="0"/>
                  <a:pt x="9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4"/>
                  <a:pt x="5" y="10"/>
                  <a:pt x="3" y="17"/>
                </a:cubicBezTo>
                <a:cubicBezTo>
                  <a:pt x="2" y="20"/>
                  <a:pt x="1" y="23"/>
                  <a:pt x="1" y="26"/>
                </a:cubicBezTo>
                <a:cubicBezTo>
                  <a:pt x="0" y="29"/>
                  <a:pt x="0" y="31"/>
                  <a:pt x="0" y="33"/>
                </a:cubicBezTo>
                <a:cubicBezTo>
                  <a:pt x="0" y="34"/>
                  <a:pt x="0" y="34"/>
                  <a:pt x="0" y="35"/>
                </a:cubicBezTo>
                <a:cubicBezTo>
                  <a:pt x="0" y="35"/>
                  <a:pt x="0" y="35"/>
                  <a:pt x="1" y="36"/>
                </a:cubicBezTo>
                <a:cubicBezTo>
                  <a:pt x="1" y="36"/>
                  <a:pt x="1" y="36"/>
                  <a:pt x="2" y="36"/>
                </a:cubicBezTo>
                <a:cubicBezTo>
                  <a:pt x="2" y="36"/>
                  <a:pt x="3" y="36"/>
                  <a:pt x="3" y="36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3"/>
                  <a:pt x="2" y="33"/>
                </a:cubicBezTo>
                <a:cubicBezTo>
                  <a:pt x="2" y="32"/>
                  <a:pt x="2" y="29"/>
                  <a:pt x="3" y="26"/>
                </a:cubicBezTo>
                <a:cubicBezTo>
                  <a:pt x="4" y="18"/>
                  <a:pt x="7" y="8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285"/>
          <p:cNvSpPr/>
          <p:nvPr/>
        </p:nvSpPr>
        <p:spPr bwMode="auto">
          <a:xfrm>
            <a:off x="7952225" y="5276717"/>
            <a:ext cx="329155" cy="191579"/>
          </a:xfrm>
          <a:custGeom>
            <a:gdLst>
              <a:gd fmla="*/ 7 w 108" name="T0"/>
              <a:gd fmla="*/ 61 h 63" name="T1"/>
              <a:gd fmla="*/ 51 w 108" name="T2"/>
              <a:gd fmla="*/ 31 h 63" name="T3"/>
              <a:gd fmla="*/ 105 w 108" name="T4"/>
              <a:gd fmla="*/ 6 h 63" name="T5"/>
              <a:gd fmla="*/ 103 w 108" name="T6"/>
              <a:gd fmla="*/ 1 h 63" name="T7"/>
              <a:gd fmla="*/ 3 w 108" name="T8"/>
              <a:gd fmla="*/ 54 h 63" name="T9"/>
              <a:gd fmla="*/ 7 w 108" name="T10"/>
              <a:gd fmla="*/ 61 h 63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62" w="108">
                <a:moveTo>
                  <a:pt x="7" y="61"/>
                </a:moveTo>
                <a:cubicBezTo>
                  <a:pt x="22" y="51"/>
                  <a:pt x="36" y="40"/>
                  <a:pt x="51" y="31"/>
                </a:cubicBezTo>
                <a:cubicBezTo>
                  <a:pt x="68" y="21"/>
                  <a:pt x="86" y="14"/>
                  <a:pt x="105" y="6"/>
                </a:cubicBezTo>
                <a:cubicBezTo>
                  <a:pt x="108" y="5"/>
                  <a:pt x="106" y="0"/>
                  <a:pt x="103" y="1"/>
                </a:cubicBezTo>
                <a:cubicBezTo>
                  <a:pt x="67" y="10"/>
                  <a:pt x="30" y="29"/>
                  <a:pt x="3" y="54"/>
                </a:cubicBezTo>
                <a:cubicBezTo>
                  <a:pt x="0" y="57"/>
                  <a:pt x="3" y="63"/>
                  <a:pt x="7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286"/>
          <p:cNvSpPr>
            <a:spLocks noEditPoints="1"/>
          </p:cNvSpPr>
          <p:nvPr/>
        </p:nvSpPr>
        <p:spPr bwMode="auto">
          <a:xfrm>
            <a:off x="7797933" y="5133997"/>
            <a:ext cx="933464" cy="1027325"/>
          </a:xfrm>
          <a:custGeom>
            <a:gdLst>
              <a:gd fmla="*/ 266 w 307" name="T0"/>
              <a:gd fmla="*/ 138 h 338" name="T1"/>
              <a:gd fmla="*/ 159 w 307" name="T2"/>
              <a:gd fmla="*/ 7 h 338" name="T3"/>
              <a:gd fmla="*/ 149 w 307" name="T4"/>
              <a:gd fmla="*/ 17 h 338" name="T5"/>
              <a:gd fmla="*/ 264 w 307" name="T6"/>
              <a:gd fmla="*/ 156 h 338" name="T7"/>
              <a:gd fmla="*/ 251 w 307" name="T8"/>
              <a:gd fmla="*/ 157 h 338" name="T9"/>
              <a:gd fmla="*/ 220 w 307" name="T10"/>
              <a:gd fmla="*/ 192 h 338" name="T11"/>
              <a:gd fmla="*/ 243 w 307" name="T12"/>
              <a:gd fmla="*/ 145 h 338" name="T13"/>
              <a:gd fmla="*/ 229 w 307" name="T14"/>
              <a:gd fmla="*/ 152 h 338" name="T15"/>
              <a:gd fmla="*/ 169 w 307" name="T16"/>
              <a:gd fmla="*/ 218 h 338" name="T17"/>
              <a:gd fmla="*/ 184 w 307" name="T18"/>
              <a:gd fmla="*/ 191 h 338" name="T19"/>
              <a:gd fmla="*/ 165 w 307" name="T20"/>
              <a:gd fmla="*/ 193 h 338" name="T21"/>
              <a:gd fmla="*/ 141 w 307" name="T22"/>
              <a:gd fmla="*/ 227 h 338" name="T23"/>
              <a:gd fmla="*/ 126 w 307" name="T24"/>
              <a:gd fmla="*/ 228 h 338" name="T25"/>
              <a:gd fmla="*/ 143 w 307" name="T26"/>
              <a:gd fmla="*/ 203 h 338" name="T27"/>
              <a:gd fmla="*/ 104 w 307" name="T28"/>
              <a:gd fmla="*/ 229 h 338" name="T29"/>
              <a:gd fmla="*/ 123 w 307" name="T30"/>
              <a:gd fmla="*/ 196 h 338" name="T31"/>
              <a:gd fmla="*/ 89 w 307" name="T32"/>
              <a:gd fmla="*/ 226 h 338" name="T33"/>
              <a:gd fmla="*/ 77 w 307" name="T34"/>
              <a:gd fmla="*/ 217 h 338" name="T35"/>
              <a:gd fmla="*/ 70 w 307" name="T36"/>
              <a:gd fmla="*/ 194 h 338" name="T37"/>
              <a:gd fmla="*/ 59 w 307" name="T38"/>
              <a:gd fmla="*/ 173 h 338" name="T39"/>
              <a:gd fmla="*/ 65 w 307" name="T40"/>
              <a:gd fmla="*/ 110 h 338" name="T41"/>
              <a:gd fmla="*/ 44 w 307" name="T42"/>
              <a:gd fmla="*/ 127 h 338" name="T43"/>
              <a:gd fmla="*/ 46 w 307" name="T44"/>
              <a:gd fmla="*/ 88 h 338" name="T45"/>
              <a:gd fmla="*/ 35 w 307" name="T46"/>
              <a:gd fmla="*/ 143 h 338" name="T47"/>
              <a:gd fmla="*/ 3 w 307" name="T48"/>
              <a:gd fmla="*/ 103 h 338" name="T49"/>
              <a:gd fmla="*/ 113 w 307" name="T50"/>
              <a:gd fmla="*/ 261 h 338" name="T51"/>
              <a:gd fmla="*/ 191 w 307" name="T52"/>
              <a:gd fmla="*/ 224 h 338" name="T53"/>
              <a:gd fmla="*/ 132 w 307" name="T54"/>
              <a:gd fmla="*/ 299 h 338" name="T55"/>
              <a:gd fmla="*/ 230 w 307" name="T56"/>
              <a:gd fmla="*/ 244 h 338" name="T57"/>
              <a:gd fmla="*/ 230 w 307" name="T58"/>
              <a:gd fmla="*/ 243 h 338" name="T59"/>
              <a:gd fmla="*/ 249 w 307" name="T60"/>
              <a:gd fmla="*/ 227 h 338" name="T61"/>
              <a:gd fmla="*/ 271 w 307" name="T62"/>
              <a:gd fmla="*/ 202 h 338" name="T63"/>
              <a:gd fmla="*/ 286 w 307" name="T64"/>
              <a:gd fmla="*/ 180 h 338" name="T65"/>
              <a:gd fmla="*/ 280 w 307" name="T66"/>
              <a:gd fmla="*/ 184 h 338" name="T67"/>
              <a:gd fmla="*/ 279 w 307" name="T68"/>
              <a:gd fmla="*/ 168 h 338" name="T69"/>
              <a:gd fmla="*/ 234 w 307" name="T70"/>
              <a:gd fmla="*/ 250 h 338" name="T71"/>
              <a:gd fmla="*/ 201 w 307" name="T72"/>
              <a:gd fmla="*/ 301 h 338" name="T73"/>
              <a:gd fmla="*/ 253 w 307" name="T74"/>
              <a:gd fmla="*/ 197 h 338" name="T75"/>
              <a:gd fmla="*/ 254 w 307" name="T76"/>
              <a:gd fmla="*/ 197 h 338" name="T77"/>
              <a:gd fmla="*/ 250 w 307" name="T78"/>
              <a:gd fmla="*/ 184 h 338" name="T79"/>
              <a:gd fmla="*/ 242 w 307" name="T80"/>
              <a:gd fmla="*/ 192 h 338" name="T81"/>
              <a:gd fmla="*/ 249 w 307" name="T82"/>
              <a:gd fmla="*/ 196 h 338" name="T83"/>
              <a:gd fmla="*/ 131 w 307" name="T84"/>
              <a:gd fmla="*/ 246 h 338" name="T85"/>
              <a:gd fmla="*/ 85 w 307" name="T86"/>
              <a:gd fmla="*/ 229 h 338" name="T87"/>
              <a:gd fmla="*/ 66 w 307" name="T88"/>
              <a:gd fmla="*/ 200 h 338" name="T89"/>
              <a:gd fmla="*/ 40 w 307" name="T90"/>
              <a:gd fmla="*/ 139 h 338" name="T91"/>
              <a:gd fmla="*/ 46 w 307" name="T92"/>
              <a:gd fmla="*/ 156 h 338" name="T93"/>
              <a:gd fmla="*/ 56 w 307" name="T94"/>
              <a:gd fmla="*/ 181 h 338" name="T95"/>
              <a:gd fmla="*/ 57 w 307" name="T96"/>
              <a:gd fmla="*/ 184 h 338" name="T97"/>
              <a:gd fmla="*/ 65 w 307" name="T98"/>
              <a:gd fmla="*/ 198 h 338" name="T99"/>
              <a:gd fmla="*/ 99 w 307" name="T100"/>
              <a:gd fmla="*/ 227 h 338" name="T101"/>
              <a:gd fmla="*/ 101 w 307" name="T102"/>
              <a:gd fmla="*/ 234 h 338" name="T103"/>
              <a:gd fmla="*/ 118 w 307" name="T104"/>
              <a:gd fmla="*/ 235 h 338" name="T105"/>
              <a:gd fmla="*/ 158 w 307" name="T106"/>
              <a:gd fmla="*/ 230 h 338" name="T107"/>
              <a:gd fmla="*/ 216 w 307" name="T108"/>
              <a:gd fmla="*/ 188 h 338" name="T109"/>
              <a:gd fmla="*/ 238 w 307" name="T110"/>
              <a:gd fmla="*/ 202 h 338" name="T111"/>
              <a:gd fmla="*/ 276 w 307" name="T112"/>
              <a:gd fmla="*/ 191 h 338" name="T113"/>
              <a:gd fmla="*/ 259 w 307" name="T114"/>
              <a:gd fmla="*/ 193 h 338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338" w="307">
                <a:moveTo>
                  <a:pt x="306" y="183"/>
                </a:moveTo>
                <a:cubicBezTo>
                  <a:pt x="299" y="173"/>
                  <a:pt x="292" y="165"/>
                  <a:pt x="282" y="159"/>
                </a:cubicBezTo>
                <a:cubicBezTo>
                  <a:pt x="282" y="159"/>
                  <a:pt x="282" y="159"/>
                  <a:pt x="281" y="159"/>
                </a:cubicBezTo>
                <a:cubicBezTo>
                  <a:pt x="276" y="152"/>
                  <a:pt x="271" y="145"/>
                  <a:pt x="266" y="138"/>
                </a:cubicBezTo>
                <a:cubicBezTo>
                  <a:pt x="275" y="148"/>
                  <a:pt x="285" y="157"/>
                  <a:pt x="296" y="164"/>
                </a:cubicBezTo>
                <a:cubicBezTo>
                  <a:pt x="299" y="161"/>
                  <a:pt x="299" y="161"/>
                  <a:pt x="299" y="161"/>
                </a:cubicBezTo>
                <a:cubicBezTo>
                  <a:pt x="271" y="142"/>
                  <a:pt x="249" y="115"/>
                  <a:pt x="228" y="87"/>
                </a:cubicBezTo>
                <a:cubicBezTo>
                  <a:pt x="207" y="58"/>
                  <a:pt x="186" y="29"/>
                  <a:pt x="159" y="7"/>
                </a:cubicBezTo>
                <a:cubicBezTo>
                  <a:pt x="158" y="9"/>
                  <a:pt x="158" y="9"/>
                  <a:pt x="158" y="9"/>
                </a:cubicBezTo>
                <a:cubicBezTo>
                  <a:pt x="149" y="2"/>
                  <a:pt x="141" y="0"/>
                  <a:pt x="142" y="12"/>
                </a:cubicBezTo>
                <a:cubicBezTo>
                  <a:pt x="142" y="16"/>
                  <a:pt x="146" y="18"/>
                  <a:pt x="149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50" y="18"/>
                  <a:pt x="152" y="19"/>
                  <a:pt x="153" y="21"/>
                </a:cubicBezTo>
                <a:cubicBezTo>
                  <a:pt x="158" y="25"/>
                  <a:pt x="162" y="30"/>
                  <a:pt x="166" y="35"/>
                </a:cubicBezTo>
                <a:cubicBezTo>
                  <a:pt x="175" y="45"/>
                  <a:pt x="183" y="55"/>
                  <a:pt x="192" y="66"/>
                </a:cubicBezTo>
                <a:cubicBezTo>
                  <a:pt x="216" y="96"/>
                  <a:pt x="240" y="126"/>
                  <a:pt x="264" y="156"/>
                </a:cubicBezTo>
                <a:cubicBezTo>
                  <a:pt x="264" y="157"/>
                  <a:pt x="264" y="157"/>
                  <a:pt x="264" y="157"/>
                </a:cubicBezTo>
                <a:cubicBezTo>
                  <a:pt x="261" y="160"/>
                  <a:pt x="258" y="164"/>
                  <a:pt x="256" y="168"/>
                </a:cubicBezTo>
                <a:cubicBezTo>
                  <a:pt x="250" y="171"/>
                  <a:pt x="245" y="174"/>
                  <a:pt x="240" y="177"/>
                </a:cubicBezTo>
                <a:cubicBezTo>
                  <a:pt x="244" y="171"/>
                  <a:pt x="248" y="164"/>
                  <a:pt x="251" y="157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2" y="163"/>
                  <a:pt x="237" y="172"/>
                  <a:pt x="232" y="181"/>
                </a:cubicBezTo>
                <a:cubicBezTo>
                  <a:pt x="231" y="182"/>
                  <a:pt x="229" y="184"/>
                  <a:pt x="228" y="186"/>
                </a:cubicBezTo>
                <a:cubicBezTo>
                  <a:pt x="225" y="188"/>
                  <a:pt x="222" y="190"/>
                  <a:pt x="220" y="192"/>
                </a:cubicBezTo>
                <a:cubicBezTo>
                  <a:pt x="221" y="188"/>
                  <a:pt x="222" y="185"/>
                  <a:pt x="223" y="181"/>
                </a:cubicBezTo>
                <a:cubicBezTo>
                  <a:pt x="224" y="181"/>
                  <a:pt x="225" y="180"/>
                  <a:pt x="226" y="179"/>
                </a:cubicBezTo>
                <a:cubicBezTo>
                  <a:pt x="234" y="169"/>
                  <a:pt x="242" y="157"/>
                  <a:pt x="246" y="147"/>
                </a:cubicBezTo>
                <a:cubicBezTo>
                  <a:pt x="243" y="145"/>
                  <a:pt x="243" y="145"/>
                  <a:pt x="243" y="145"/>
                </a:cubicBezTo>
                <a:cubicBezTo>
                  <a:pt x="235" y="151"/>
                  <a:pt x="229" y="161"/>
                  <a:pt x="223" y="172"/>
                </a:cubicBezTo>
                <a:cubicBezTo>
                  <a:pt x="222" y="174"/>
                  <a:pt x="221" y="177"/>
                  <a:pt x="220" y="179"/>
                </a:cubicBezTo>
                <a:cubicBezTo>
                  <a:pt x="214" y="186"/>
                  <a:pt x="207" y="191"/>
                  <a:pt x="200" y="193"/>
                </a:cubicBezTo>
                <a:cubicBezTo>
                  <a:pt x="209" y="179"/>
                  <a:pt x="220" y="167"/>
                  <a:pt x="229" y="152"/>
                </a:cubicBezTo>
                <a:cubicBezTo>
                  <a:pt x="225" y="150"/>
                  <a:pt x="225" y="150"/>
                  <a:pt x="225" y="150"/>
                </a:cubicBezTo>
                <a:cubicBezTo>
                  <a:pt x="215" y="161"/>
                  <a:pt x="205" y="177"/>
                  <a:pt x="195" y="191"/>
                </a:cubicBezTo>
                <a:cubicBezTo>
                  <a:pt x="186" y="203"/>
                  <a:pt x="178" y="213"/>
                  <a:pt x="168" y="220"/>
                </a:cubicBezTo>
                <a:cubicBezTo>
                  <a:pt x="168" y="219"/>
                  <a:pt x="169" y="219"/>
                  <a:pt x="169" y="218"/>
                </a:cubicBezTo>
                <a:cubicBezTo>
                  <a:pt x="176" y="210"/>
                  <a:pt x="182" y="201"/>
                  <a:pt x="187" y="193"/>
                </a:cubicBezTo>
                <a:cubicBezTo>
                  <a:pt x="193" y="185"/>
                  <a:pt x="198" y="178"/>
                  <a:pt x="202" y="169"/>
                </a:cubicBezTo>
                <a:cubicBezTo>
                  <a:pt x="198" y="167"/>
                  <a:pt x="198" y="167"/>
                  <a:pt x="198" y="167"/>
                </a:cubicBezTo>
                <a:cubicBezTo>
                  <a:pt x="194" y="175"/>
                  <a:pt x="189" y="183"/>
                  <a:pt x="184" y="191"/>
                </a:cubicBezTo>
                <a:cubicBezTo>
                  <a:pt x="178" y="199"/>
                  <a:pt x="172" y="207"/>
                  <a:pt x="166" y="215"/>
                </a:cubicBezTo>
                <a:cubicBezTo>
                  <a:pt x="159" y="224"/>
                  <a:pt x="151" y="232"/>
                  <a:pt x="143" y="238"/>
                </a:cubicBezTo>
                <a:cubicBezTo>
                  <a:pt x="148" y="223"/>
                  <a:pt x="158" y="209"/>
                  <a:pt x="168" y="196"/>
                </a:cubicBezTo>
                <a:cubicBezTo>
                  <a:pt x="165" y="193"/>
                  <a:pt x="165" y="193"/>
                  <a:pt x="165" y="193"/>
                </a:cubicBezTo>
                <a:cubicBezTo>
                  <a:pt x="165" y="193"/>
                  <a:pt x="165" y="193"/>
                  <a:pt x="165" y="193"/>
                </a:cubicBezTo>
                <a:cubicBezTo>
                  <a:pt x="165" y="193"/>
                  <a:pt x="165" y="193"/>
                  <a:pt x="165" y="193"/>
                </a:cubicBezTo>
                <a:cubicBezTo>
                  <a:pt x="165" y="193"/>
                  <a:pt x="165" y="193"/>
                  <a:pt x="165" y="193"/>
                </a:cubicBezTo>
                <a:cubicBezTo>
                  <a:pt x="156" y="204"/>
                  <a:pt x="149" y="216"/>
                  <a:pt x="141" y="227"/>
                </a:cubicBezTo>
                <a:cubicBezTo>
                  <a:pt x="135" y="235"/>
                  <a:pt x="130" y="242"/>
                  <a:pt x="123" y="249"/>
                </a:cubicBezTo>
                <a:cubicBezTo>
                  <a:pt x="121" y="249"/>
                  <a:pt x="120" y="249"/>
                  <a:pt x="119" y="250"/>
                </a:cubicBezTo>
                <a:cubicBezTo>
                  <a:pt x="118" y="250"/>
                  <a:pt x="118" y="250"/>
                  <a:pt x="117" y="250"/>
                </a:cubicBezTo>
                <a:cubicBezTo>
                  <a:pt x="118" y="243"/>
                  <a:pt x="122" y="236"/>
                  <a:pt x="126" y="228"/>
                </a:cubicBezTo>
                <a:cubicBezTo>
                  <a:pt x="127" y="228"/>
                  <a:pt x="128" y="227"/>
                  <a:pt x="128" y="226"/>
                </a:cubicBezTo>
                <a:cubicBezTo>
                  <a:pt x="128" y="226"/>
                  <a:pt x="128" y="226"/>
                  <a:pt x="128" y="226"/>
                </a:cubicBezTo>
                <a:cubicBezTo>
                  <a:pt x="135" y="219"/>
                  <a:pt x="140" y="211"/>
                  <a:pt x="146" y="205"/>
                </a:cubicBezTo>
                <a:cubicBezTo>
                  <a:pt x="143" y="203"/>
                  <a:pt x="143" y="203"/>
                  <a:pt x="143" y="203"/>
                </a:cubicBezTo>
                <a:cubicBezTo>
                  <a:pt x="137" y="208"/>
                  <a:pt x="131" y="215"/>
                  <a:pt x="125" y="223"/>
                </a:cubicBezTo>
                <a:cubicBezTo>
                  <a:pt x="120" y="229"/>
                  <a:pt x="114" y="234"/>
                  <a:pt x="107" y="236"/>
                </a:cubicBezTo>
                <a:cubicBezTo>
                  <a:pt x="106" y="229"/>
                  <a:pt x="106" y="229"/>
                  <a:pt x="106" y="229"/>
                </a:cubicBezTo>
                <a:cubicBezTo>
                  <a:pt x="104" y="229"/>
                  <a:pt x="104" y="229"/>
                  <a:pt x="104" y="229"/>
                </a:cubicBezTo>
                <a:cubicBezTo>
                  <a:pt x="103" y="229"/>
                  <a:pt x="103" y="229"/>
                  <a:pt x="103" y="229"/>
                </a:cubicBezTo>
                <a:cubicBezTo>
                  <a:pt x="103" y="229"/>
                  <a:pt x="103" y="229"/>
                  <a:pt x="103" y="229"/>
                </a:cubicBezTo>
                <a:cubicBezTo>
                  <a:pt x="104" y="226"/>
                  <a:pt x="105" y="223"/>
                  <a:pt x="107" y="221"/>
                </a:cubicBezTo>
                <a:cubicBezTo>
                  <a:pt x="114" y="214"/>
                  <a:pt x="119" y="204"/>
                  <a:pt x="123" y="196"/>
                </a:cubicBezTo>
                <a:cubicBezTo>
                  <a:pt x="120" y="194"/>
                  <a:pt x="120" y="194"/>
                  <a:pt x="120" y="194"/>
                </a:cubicBezTo>
                <a:cubicBezTo>
                  <a:pt x="114" y="202"/>
                  <a:pt x="108" y="210"/>
                  <a:pt x="103" y="218"/>
                </a:cubicBezTo>
                <a:cubicBezTo>
                  <a:pt x="101" y="220"/>
                  <a:pt x="99" y="222"/>
                  <a:pt x="97" y="223"/>
                </a:cubicBezTo>
                <a:cubicBezTo>
                  <a:pt x="95" y="225"/>
                  <a:pt x="92" y="226"/>
                  <a:pt x="89" y="226"/>
                </a:cubicBezTo>
                <a:cubicBezTo>
                  <a:pt x="90" y="221"/>
                  <a:pt x="92" y="217"/>
                  <a:pt x="94" y="212"/>
                </a:cubicBezTo>
                <a:cubicBezTo>
                  <a:pt x="97" y="207"/>
                  <a:pt x="100" y="202"/>
                  <a:pt x="104" y="196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92" y="201"/>
                  <a:pt x="85" y="211"/>
                  <a:pt x="77" y="217"/>
                </a:cubicBezTo>
                <a:cubicBezTo>
                  <a:pt x="77" y="216"/>
                  <a:pt x="77" y="215"/>
                  <a:pt x="77" y="214"/>
                </a:cubicBezTo>
                <a:cubicBezTo>
                  <a:pt x="77" y="203"/>
                  <a:pt x="83" y="191"/>
                  <a:pt x="90" y="182"/>
                </a:cubicBezTo>
                <a:cubicBezTo>
                  <a:pt x="87" y="179"/>
                  <a:pt x="87" y="179"/>
                  <a:pt x="87" y="179"/>
                </a:cubicBezTo>
                <a:cubicBezTo>
                  <a:pt x="82" y="185"/>
                  <a:pt x="77" y="190"/>
                  <a:pt x="70" y="194"/>
                </a:cubicBezTo>
                <a:cubicBezTo>
                  <a:pt x="73" y="183"/>
                  <a:pt x="77" y="171"/>
                  <a:pt x="79" y="159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2" y="166"/>
                  <a:pt x="67" y="173"/>
                  <a:pt x="60" y="178"/>
                </a:cubicBezTo>
                <a:cubicBezTo>
                  <a:pt x="59" y="176"/>
                  <a:pt x="59" y="174"/>
                  <a:pt x="59" y="173"/>
                </a:cubicBezTo>
                <a:cubicBezTo>
                  <a:pt x="59" y="158"/>
                  <a:pt x="67" y="140"/>
                  <a:pt x="74" y="129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65" y="134"/>
                  <a:pt x="59" y="141"/>
                  <a:pt x="52" y="147"/>
                </a:cubicBezTo>
                <a:cubicBezTo>
                  <a:pt x="55" y="135"/>
                  <a:pt x="61" y="123"/>
                  <a:pt x="65" y="110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56" y="111"/>
                  <a:pt x="51" y="116"/>
                  <a:pt x="48" y="121"/>
                </a:cubicBezTo>
                <a:cubicBezTo>
                  <a:pt x="46" y="123"/>
                  <a:pt x="45" y="125"/>
                  <a:pt x="44" y="127"/>
                </a:cubicBezTo>
                <a:cubicBezTo>
                  <a:pt x="45" y="124"/>
                  <a:pt x="46" y="121"/>
                  <a:pt x="47" y="118"/>
                </a:cubicBezTo>
                <a:cubicBezTo>
                  <a:pt x="49" y="111"/>
                  <a:pt x="52" y="103"/>
                  <a:pt x="52" y="96"/>
                </a:cubicBezTo>
                <a:cubicBezTo>
                  <a:pt x="52" y="93"/>
                  <a:pt x="51" y="90"/>
                  <a:pt x="50" y="86"/>
                </a:cubicBezTo>
                <a:cubicBezTo>
                  <a:pt x="46" y="88"/>
                  <a:pt x="46" y="88"/>
                  <a:pt x="46" y="88"/>
                </a:cubicBezTo>
                <a:cubicBezTo>
                  <a:pt x="47" y="91"/>
                  <a:pt x="48" y="93"/>
                  <a:pt x="48" y="96"/>
                </a:cubicBezTo>
                <a:cubicBezTo>
                  <a:pt x="48" y="102"/>
                  <a:pt x="45" y="109"/>
                  <a:pt x="43" y="116"/>
                </a:cubicBezTo>
                <a:cubicBezTo>
                  <a:pt x="40" y="124"/>
                  <a:pt x="38" y="131"/>
                  <a:pt x="36" y="137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28" y="131"/>
                  <a:pt x="21" y="119"/>
                  <a:pt x="13" y="108"/>
                </a:cubicBezTo>
                <a:cubicBezTo>
                  <a:pt x="53" y="77"/>
                  <a:pt x="96" y="48"/>
                  <a:pt x="135" y="16"/>
                </a:cubicBezTo>
                <a:cubicBezTo>
                  <a:pt x="139" y="12"/>
                  <a:pt x="134" y="7"/>
                  <a:pt x="130" y="10"/>
                </a:cubicBezTo>
                <a:cubicBezTo>
                  <a:pt x="88" y="41"/>
                  <a:pt x="44" y="71"/>
                  <a:pt x="3" y="103"/>
                </a:cubicBezTo>
                <a:cubicBezTo>
                  <a:pt x="0" y="105"/>
                  <a:pt x="0" y="108"/>
                  <a:pt x="2" y="110"/>
                </a:cubicBezTo>
                <a:cubicBezTo>
                  <a:pt x="24" y="139"/>
                  <a:pt x="38" y="174"/>
                  <a:pt x="57" y="206"/>
                </a:cubicBezTo>
                <a:cubicBezTo>
                  <a:pt x="70" y="226"/>
                  <a:pt x="87" y="257"/>
                  <a:pt x="113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23" y="263"/>
                  <a:pt x="134" y="257"/>
                  <a:pt x="142" y="253"/>
                </a:cubicBezTo>
                <a:cubicBezTo>
                  <a:pt x="159" y="245"/>
                  <a:pt x="175" y="235"/>
                  <a:pt x="191" y="224"/>
                </a:cubicBezTo>
                <a:cubicBezTo>
                  <a:pt x="206" y="214"/>
                  <a:pt x="222" y="203"/>
                  <a:pt x="238" y="192"/>
                </a:cubicBezTo>
                <a:cubicBezTo>
                  <a:pt x="235" y="200"/>
                  <a:pt x="231" y="207"/>
                  <a:pt x="229" y="215"/>
                </a:cubicBezTo>
                <a:cubicBezTo>
                  <a:pt x="196" y="242"/>
                  <a:pt x="168" y="275"/>
                  <a:pt x="130" y="294"/>
                </a:cubicBezTo>
                <a:cubicBezTo>
                  <a:pt x="127" y="296"/>
                  <a:pt x="129" y="301"/>
                  <a:pt x="132" y="299"/>
                </a:cubicBezTo>
                <a:cubicBezTo>
                  <a:pt x="168" y="281"/>
                  <a:pt x="196" y="253"/>
                  <a:pt x="226" y="227"/>
                </a:cubicBezTo>
                <a:cubicBezTo>
                  <a:pt x="225" y="230"/>
                  <a:pt x="225" y="233"/>
                  <a:pt x="225" y="235"/>
                </a:cubicBezTo>
                <a:cubicBezTo>
                  <a:pt x="225" y="239"/>
                  <a:pt x="225" y="242"/>
                  <a:pt x="226" y="245"/>
                </a:cubicBezTo>
                <a:cubicBezTo>
                  <a:pt x="230" y="244"/>
                  <a:pt x="230" y="244"/>
                  <a:pt x="230" y="244"/>
                </a:cubicBezTo>
                <a:cubicBezTo>
                  <a:pt x="230" y="242"/>
                  <a:pt x="229" y="239"/>
                  <a:pt x="229" y="235"/>
                </a:cubicBezTo>
                <a:cubicBezTo>
                  <a:pt x="229" y="231"/>
                  <a:pt x="230" y="227"/>
                  <a:pt x="231" y="223"/>
                </a:cubicBezTo>
                <a:cubicBezTo>
                  <a:pt x="232" y="222"/>
                  <a:pt x="233" y="221"/>
                  <a:pt x="234" y="221"/>
                </a:cubicBezTo>
                <a:cubicBezTo>
                  <a:pt x="232" y="228"/>
                  <a:pt x="230" y="235"/>
                  <a:pt x="230" y="243"/>
                </a:cubicBezTo>
                <a:cubicBezTo>
                  <a:pt x="234" y="243"/>
                  <a:pt x="234" y="243"/>
                  <a:pt x="234" y="243"/>
                </a:cubicBezTo>
                <a:cubicBezTo>
                  <a:pt x="237" y="235"/>
                  <a:pt x="240" y="225"/>
                  <a:pt x="241" y="215"/>
                </a:cubicBezTo>
                <a:cubicBezTo>
                  <a:pt x="244" y="213"/>
                  <a:pt x="247" y="211"/>
                  <a:pt x="249" y="209"/>
                </a:cubicBezTo>
                <a:cubicBezTo>
                  <a:pt x="249" y="215"/>
                  <a:pt x="249" y="221"/>
                  <a:pt x="249" y="227"/>
                </a:cubicBezTo>
                <a:cubicBezTo>
                  <a:pt x="253" y="227"/>
                  <a:pt x="253" y="227"/>
                  <a:pt x="253" y="227"/>
                </a:cubicBezTo>
                <a:cubicBezTo>
                  <a:pt x="253" y="219"/>
                  <a:pt x="255" y="211"/>
                  <a:pt x="256" y="204"/>
                </a:cubicBezTo>
                <a:cubicBezTo>
                  <a:pt x="260" y="201"/>
                  <a:pt x="265" y="198"/>
                  <a:pt x="269" y="196"/>
                </a:cubicBezTo>
                <a:cubicBezTo>
                  <a:pt x="270" y="198"/>
                  <a:pt x="271" y="200"/>
                  <a:pt x="271" y="202"/>
                </a:cubicBezTo>
                <a:cubicBezTo>
                  <a:pt x="273" y="206"/>
                  <a:pt x="273" y="206"/>
                  <a:pt x="273" y="206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278" y="199"/>
                  <a:pt x="280" y="193"/>
                  <a:pt x="283" y="187"/>
                </a:cubicBezTo>
                <a:cubicBezTo>
                  <a:pt x="284" y="185"/>
                  <a:pt x="285" y="182"/>
                  <a:pt x="286" y="180"/>
                </a:cubicBezTo>
                <a:cubicBezTo>
                  <a:pt x="287" y="178"/>
                  <a:pt x="288" y="176"/>
                  <a:pt x="288" y="175"/>
                </a:cubicBezTo>
                <a:cubicBezTo>
                  <a:pt x="285" y="173"/>
                  <a:pt x="285" y="173"/>
                  <a:pt x="285" y="173"/>
                </a:cubicBezTo>
                <a:cubicBezTo>
                  <a:pt x="284" y="174"/>
                  <a:pt x="283" y="176"/>
                  <a:pt x="282" y="178"/>
                </a:cubicBezTo>
                <a:cubicBezTo>
                  <a:pt x="281" y="180"/>
                  <a:pt x="281" y="182"/>
                  <a:pt x="280" y="184"/>
                </a:cubicBezTo>
                <a:cubicBezTo>
                  <a:pt x="279" y="184"/>
                  <a:pt x="278" y="183"/>
                  <a:pt x="277" y="184"/>
                </a:cubicBezTo>
                <a:cubicBezTo>
                  <a:pt x="275" y="185"/>
                  <a:pt x="273" y="186"/>
                  <a:pt x="271" y="187"/>
                </a:cubicBezTo>
                <a:cubicBezTo>
                  <a:pt x="270" y="183"/>
                  <a:pt x="269" y="178"/>
                  <a:pt x="268" y="174"/>
                </a:cubicBezTo>
                <a:cubicBezTo>
                  <a:pt x="272" y="172"/>
                  <a:pt x="276" y="170"/>
                  <a:pt x="279" y="168"/>
                </a:cubicBezTo>
                <a:cubicBezTo>
                  <a:pt x="280" y="168"/>
                  <a:pt x="280" y="168"/>
                  <a:pt x="281" y="168"/>
                </a:cubicBezTo>
                <a:cubicBezTo>
                  <a:pt x="287" y="173"/>
                  <a:pt x="298" y="182"/>
                  <a:pt x="293" y="186"/>
                </a:cubicBezTo>
                <a:cubicBezTo>
                  <a:pt x="286" y="192"/>
                  <a:pt x="279" y="199"/>
                  <a:pt x="273" y="206"/>
                </a:cubicBezTo>
                <a:cubicBezTo>
                  <a:pt x="260" y="220"/>
                  <a:pt x="247" y="235"/>
                  <a:pt x="234" y="250"/>
                </a:cubicBezTo>
                <a:cubicBezTo>
                  <a:pt x="221" y="265"/>
                  <a:pt x="208" y="278"/>
                  <a:pt x="193" y="291"/>
                </a:cubicBezTo>
                <a:cubicBezTo>
                  <a:pt x="181" y="302"/>
                  <a:pt x="169" y="313"/>
                  <a:pt x="164" y="328"/>
                </a:cubicBezTo>
                <a:cubicBezTo>
                  <a:pt x="162" y="333"/>
                  <a:pt x="168" y="338"/>
                  <a:pt x="171" y="334"/>
                </a:cubicBezTo>
                <a:cubicBezTo>
                  <a:pt x="181" y="323"/>
                  <a:pt x="190" y="311"/>
                  <a:pt x="201" y="301"/>
                </a:cubicBezTo>
                <a:cubicBezTo>
                  <a:pt x="211" y="291"/>
                  <a:pt x="221" y="283"/>
                  <a:pt x="230" y="273"/>
                </a:cubicBezTo>
                <a:cubicBezTo>
                  <a:pt x="254" y="244"/>
                  <a:pt x="278" y="215"/>
                  <a:pt x="305" y="189"/>
                </a:cubicBezTo>
                <a:cubicBezTo>
                  <a:pt x="306" y="187"/>
                  <a:pt x="307" y="185"/>
                  <a:pt x="306" y="183"/>
                </a:cubicBezTo>
                <a:close/>
                <a:moveTo>
                  <a:pt x="253" y="197"/>
                </a:moveTo>
                <a:cubicBezTo>
                  <a:pt x="253" y="194"/>
                  <a:pt x="253" y="191"/>
                  <a:pt x="252" y="188"/>
                </a:cubicBezTo>
                <a:cubicBezTo>
                  <a:pt x="251" y="184"/>
                  <a:pt x="251" y="184"/>
                  <a:pt x="251" y="184"/>
                </a:cubicBezTo>
                <a:cubicBezTo>
                  <a:pt x="254" y="182"/>
                  <a:pt x="257" y="180"/>
                  <a:pt x="260" y="178"/>
                </a:cubicBezTo>
                <a:cubicBezTo>
                  <a:pt x="257" y="184"/>
                  <a:pt x="255" y="191"/>
                  <a:pt x="254" y="197"/>
                </a:cubicBezTo>
                <a:cubicBezTo>
                  <a:pt x="253" y="197"/>
                  <a:pt x="253" y="197"/>
                  <a:pt x="253" y="197"/>
                </a:cubicBezTo>
                <a:close/>
                <a:moveTo>
                  <a:pt x="242" y="192"/>
                </a:moveTo>
                <a:cubicBezTo>
                  <a:pt x="240" y="191"/>
                  <a:pt x="240" y="191"/>
                  <a:pt x="240" y="191"/>
                </a:cubicBezTo>
                <a:cubicBezTo>
                  <a:pt x="243" y="189"/>
                  <a:pt x="247" y="186"/>
                  <a:pt x="250" y="184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6" y="191"/>
                  <a:pt x="244" y="195"/>
                  <a:pt x="242" y="199"/>
                </a:cubicBezTo>
                <a:cubicBezTo>
                  <a:pt x="242" y="198"/>
                  <a:pt x="243" y="198"/>
                  <a:pt x="243" y="197"/>
                </a:cubicBezTo>
                <a:cubicBezTo>
                  <a:pt x="243" y="195"/>
                  <a:pt x="242" y="193"/>
                  <a:pt x="242" y="192"/>
                </a:cubicBezTo>
                <a:close/>
                <a:moveTo>
                  <a:pt x="249" y="196"/>
                </a:moveTo>
                <a:cubicBezTo>
                  <a:pt x="249" y="197"/>
                  <a:pt x="249" y="198"/>
                  <a:pt x="249" y="200"/>
                </a:cubicBezTo>
                <a:cubicBezTo>
                  <a:pt x="248" y="201"/>
                  <a:pt x="247" y="202"/>
                  <a:pt x="245" y="202"/>
                </a:cubicBezTo>
                <a:cubicBezTo>
                  <a:pt x="247" y="200"/>
                  <a:pt x="248" y="198"/>
                  <a:pt x="249" y="196"/>
                </a:cubicBezTo>
                <a:close/>
                <a:moveTo>
                  <a:pt x="139" y="237"/>
                </a:moveTo>
                <a:cubicBezTo>
                  <a:pt x="138" y="239"/>
                  <a:pt x="137" y="241"/>
                  <a:pt x="137" y="243"/>
                </a:cubicBezTo>
                <a:cubicBezTo>
                  <a:pt x="136" y="244"/>
                  <a:pt x="136" y="244"/>
                  <a:pt x="136" y="244"/>
                </a:cubicBezTo>
                <a:cubicBezTo>
                  <a:pt x="135" y="245"/>
                  <a:pt x="133" y="245"/>
                  <a:pt x="131" y="246"/>
                </a:cubicBezTo>
                <a:cubicBezTo>
                  <a:pt x="134" y="243"/>
                  <a:pt x="136" y="240"/>
                  <a:pt x="139" y="237"/>
                </a:cubicBezTo>
                <a:close/>
                <a:moveTo>
                  <a:pt x="90" y="210"/>
                </a:moveTo>
                <a:cubicBezTo>
                  <a:pt x="88" y="216"/>
                  <a:pt x="85" y="222"/>
                  <a:pt x="85" y="228"/>
                </a:cubicBezTo>
                <a:cubicBezTo>
                  <a:pt x="85" y="229"/>
                  <a:pt x="85" y="229"/>
                  <a:pt x="85" y="229"/>
                </a:cubicBezTo>
                <a:cubicBezTo>
                  <a:pt x="83" y="226"/>
                  <a:pt x="81" y="224"/>
                  <a:pt x="79" y="221"/>
                </a:cubicBezTo>
                <a:cubicBezTo>
                  <a:pt x="83" y="218"/>
                  <a:pt x="87" y="214"/>
                  <a:pt x="90" y="210"/>
                </a:cubicBezTo>
                <a:close/>
                <a:moveTo>
                  <a:pt x="73" y="211"/>
                </a:moveTo>
                <a:cubicBezTo>
                  <a:pt x="70" y="207"/>
                  <a:pt x="68" y="204"/>
                  <a:pt x="66" y="200"/>
                </a:cubicBezTo>
                <a:cubicBezTo>
                  <a:pt x="68" y="199"/>
                  <a:pt x="68" y="199"/>
                  <a:pt x="68" y="199"/>
                </a:cubicBezTo>
                <a:cubicBezTo>
                  <a:pt x="71" y="198"/>
                  <a:pt x="75" y="196"/>
                  <a:pt x="78" y="194"/>
                </a:cubicBezTo>
                <a:cubicBezTo>
                  <a:pt x="75" y="199"/>
                  <a:pt x="73" y="205"/>
                  <a:pt x="73" y="211"/>
                </a:cubicBezTo>
                <a:close/>
                <a:moveTo>
                  <a:pt x="40" y="139"/>
                </a:moveTo>
                <a:cubicBezTo>
                  <a:pt x="44" y="134"/>
                  <a:pt x="47" y="128"/>
                  <a:pt x="51" y="123"/>
                </a:cubicBezTo>
                <a:cubicBezTo>
                  <a:pt x="53" y="120"/>
                  <a:pt x="56" y="117"/>
                  <a:pt x="59" y="115"/>
                </a:cubicBezTo>
                <a:cubicBezTo>
                  <a:pt x="55" y="127"/>
                  <a:pt x="49" y="138"/>
                  <a:pt x="47" y="151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5" y="151"/>
                  <a:pt x="58" y="147"/>
                  <a:pt x="62" y="143"/>
                </a:cubicBezTo>
                <a:cubicBezTo>
                  <a:pt x="58" y="153"/>
                  <a:pt x="55" y="163"/>
                  <a:pt x="55" y="173"/>
                </a:cubicBezTo>
                <a:cubicBezTo>
                  <a:pt x="55" y="176"/>
                  <a:pt x="55" y="179"/>
                  <a:pt x="56" y="181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49" y="170"/>
                  <a:pt x="42" y="157"/>
                  <a:pt x="35" y="144"/>
                </a:cubicBezTo>
                <a:lnTo>
                  <a:pt x="40" y="139"/>
                </a:lnTo>
                <a:close/>
                <a:moveTo>
                  <a:pt x="57" y="184"/>
                </a:moveTo>
                <a:cubicBezTo>
                  <a:pt x="59" y="183"/>
                  <a:pt x="59" y="183"/>
                  <a:pt x="59" y="183"/>
                </a:cubicBezTo>
                <a:cubicBezTo>
                  <a:pt x="64" y="180"/>
                  <a:pt x="68" y="176"/>
                  <a:pt x="72" y="172"/>
                </a:cubicBezTo>
                <a:cubicBezTo>
                  <a:pt x="69" y="181"/>
                  <a:pt x="67" y="189"/>
                  <a:pt x="65" y="197"/>
                </a:cubicBezTo>
                <a:cubicBezTo>
                  <a:pt x="65" y="198"/>
                  <a:pt x="65" y="198"/>
                  <a:pt x="65" y="198"/>
                </a:cubicBezTo>
                <a:cubicBezTo>
                  <a:pt x="62" y="192"/>
                  <a:pt x="59" y="187"/>
                  <a:pt x="57" y="184"/>
                </a:cubicBezTo>
                <a:close/>
                <a:moveTo>
                  <a:pt x="86" y="230"/>
                </a:moveTo>
                <a:cubicBezTo>
                  <a:pt x="87" y="230"/>
                  <a:pt x="87" y="230"/>
                  <a:pt x="87" y="230"/>
                </a:cubicBezTo>
                <a:cubicBezTo>
                  <a:pt x="91" y="230"/>
                  <a:pt x="95" y="229"/>
                  <a:pt x="99" y="227"/>
                </a:cubicBezTo>
                <a:cubicBezTo>
                  <a:pt x="99" y="227"/>
                  <a:pt x="99" y="227"/>
                  <a:pt x="99" y="227"/>
                </a:cubicBezTo>
                <a:cubicBezTo>
                  <a:pt x="99" y="228"/>
                  <a:pt x="98" y="230"/>
                  <a:pt x="98" y="231"/>
                </a:cubicBezTo>
                <a:cubicBezTo>
                  <a:pt x="96" y="238"/>
                  <a:pt x="96" y="238"/>
                  <a:pt x="96" y="238"/>
                </a:cubicBezTo>
                <a:cubicBezTo>
                  <a:pt x="101" y="234"/>
                  <a:pt x="101" y="234"/>
                  <a:pt x="101" y="234"/>
                </a:cubicBezTo>
                <a:cubicBezTo>
                  <a:pt x="102" y="233"/>
                  <a:pt x="102" y="233"/>
                  <a:pt x="102" y="233"/>
                </a:cubicBezTo>
                <a:cubicBezTo>
                  <a:pt x="104" y="241"/>
                  <a:pt x="104" y="241"/>
                  <a:pt x="104" y="241"/>
                </a:cubicBezTo>
                <a:cubicBezTo>
                  <a:pt x="106" y="241"/>
                  <a:pt x="106" y="241"/>
                  <a:pt x="106" y="241"/>
                </a:cubicBezTo>
                <a:cubicBezTo>
                  <a:pt x="111" y="239"/>
                  <a:pt x="114" y="237"/>
                  <a:pt x="118" y="235"/>
                </a:cubicBezTo>
                <a:cubicBezTo>
                  <a:pt x="115" y="240"/>
                  <a:pt x="114" y="245"/>
                  <a:pt x="113" y="250"/>
                </a:cubicBezTo>
                <a:cubicBezTo>
                  <a:pt x="103" y="249"/>
                  <a:pt x="94" y="241"/>
                  <a:pt x="86" y="230"/>
                </a:cubicBezTo>
                <a:close/>
                <a:moveTo>
                  <a:pt x="151" y="237"/>
                </a:moveTo>
                <a:cubicBezTo>
                  <a:pt x="153" y="235"/>
                  <a:pt x="156" y="233"/>
                  <a:pt x="158" y="230"/>
                </a:cubicBezTo>
                <a:cubicBezTo>
                  <a:pt x="162" y="228"/>
                  <a:pt x="162" y="228"/>
                  <a:pt x="162" y="228"/>
                </a:cubicBezTo>
                <a:cubicBezTo>
                  <a:pt x="175" y="222"/>
                  <a:pt x="186" y="211"/>
                  <a:pt x="195" y="198"/>
                </a:cubicBezTo>
                <a:cubicBezTo>
                  <a:pt x="195" y="198"/>
                  <a:pt x="195" y="198"/>
                  <a:pt x="195" y="198"/>
                </a:cubicBezTo>
                <a:cubicBezTo>
                  <a:pt x="203" y="197"/>
                  <a:pt x="210" y="193"/>
                  <a:pt x="216" y="188"/>
                </a:cubicBezTo>
                <a:cubicBezTo>
                  <a:pt x="216" y="191"/>
                  <a:pt x="215" y="193"/>
                  <a:pt x="214" y="195"/>
                </a:cubicBezTo>
                <a:cubicBezTo>
                  <a:pt x="211" y="198"/>
                  <a:pt x="208" y="200"/>
                  <a:pt x="205" y="202"/>
                </a:cubicBezTo>
                <a:cubicBezTo>
                  <a:pt x="188" y="213"/>
                  <a:pt x="170" y="227"/>
                  <a:pt x="151" y="237"/>
                </a:cubicBezTo>
                <a:close/>
                <a:moveTo>
                  <a:pt x="238" y="202"/>
                </a:moveTo>
                <a:cubicBezTo>
                  <a:pt x="238" y="204"/>
                  <a:pt x="238" y="206"/>
                  <a:pt x="238" y="208"/>
                </a:cubicBezTo>
                <a:cubicBezTo>
                  <a:pt x="237" y="209"/>
                  <a:pt x="236" y="210"/>
                  <a:pt x="235" y="211"/>
                </a:cubicBezTo>
                <a:cubicBezTo>
                  <a:pt x="236" y="208"/>
                  <a:pt x="237" y="205"/>
                  <a:pt x="238" y="202"/>
                </a:cubicBezTo>
                <a:close/>
                <a:moveTo>
                  <a:pt x="276" y="191"/>
                </a:moveTo>
                <a:cubicBezTo>
                  <a:pt x="276" y="193"/>
                  <a:pt x="275" y="195"/>
                  <a:pt x="274" y="197"/>
                </a:cubicBezTo>
                <a:cubicBezTo>
                  <a:pt x="274" y="196"/>
                  <a:pt x="273" y="195"/>
                  <a:pt x="273" y="193"/>
                </a:cubicBezTo>
                <a:cubicBezTo>
                  <a:pt x="274" y="193"/>
                  <a:pt x="275" y="192"/>
                  <a:pt x="276" y="191"/>
                </a:cubicBezTo>
                <a:close/>
                <a:moveTo>
                  <a:pt x="259" y="193"/>
                </a:moveTo>
                <a:cubicBezTo>
                  <a:pt x="260" y="188"/>
                  <a:pt x="262" y="183"/>
                  <a:pt x="265" y="178"/>
                </a:cubicBezTo>
                <a:cubicBezTo>
                  <a:pt x="266" y="182"/>
                  <a:pt x="266" y="185"/>
                  <a:pt x="267" y="189"/>
                </a:cubicBezTo>
                <a:cubicBezTo>
                  <a:pt x="264" y="190"/>
                  <a:pt x="262" y="192"/>
                  <a:pt x="259" y="1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287"/>
          <p:cNvSpPr/>
          <p:nvPr/>
        </p:nvSpPr>
        <p:spPr bwMode="auto">
          <a:xfrm>
            <a:off x="8150232" y="5827023"/>
            <a:ext cx="267439" cy="146577"/>
          </a:xfrm>
          <a:custGeom>
            <a:gdLst>
              <a:gd fmla="*/ 82 w 88" name="T0"/>
              <a:gd fmla="*/ 2 h 48" name="T1"/>
              <a:gd fmla="*/ 3 w 88" name="T2"/>
              <a:gd fmla="*/ 41 h 48" name="T3"/>
              <a:gd fmla="*/ 5 w 88" name="T4"/>
              <a:gd fmla="*/ 47 h 48" name="T5"/>
              <a:gd fmla="*/ 85 w 88" name="T6"/>
              <a:gd fmla="*/ 7 h 48" name="T7"/>
              <a:gd fmla="*/ 82 w 88" name="T8"/>
              <a:gd fmla="*/ 2 h 4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8" w="88">
                <a:moveTo>
                  <a:pt x="82" y="2"/>
                </a:moveTo>
                <a:cubicBezTo>
                  <a:pt x="56" y="17"/>
                  <a:pt x="31" y="30"/>
                  <a:pt x="3" y="41"/>
                </a:cubicBezTo>
                <a:cubicBezTo>
                  <a:pt x="0" y="42"/>
                  <a:pt x="2" y="48"/>
                  <a:pt x="5" y="47"/>
                </a:cubicBezTo>
                <a:cubicBezTo>
                  <a:pt x="33" y="39"/>
                  <a:pt x="63" y="26"/>
                  <a:pt x="85" y="7"/>
                </a:cubicBezTo>
                <a:cubicBezTo>
                  <a:pt x="88" y="5"/>
                  <a:pt x="85" y="0"/>
                  <a:pt x="8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288"/>
          <p:cNvSpPr/>
          <p:nvPr/>
        </p:nvSpPr>
        <p:spPr bwMode="auto">
          <a:xfrm>
            <a:off x="8247950" y="5897740"/>
            <a:ext cx="245581" cy="207008"/>
          </a:xfrm>
          <a:custGeom>
            <a:gdLst>
              <a:gd fmla="*/ 74 w 81" name="T0"/>
              <a:gd fmla="*/ 2 h 68" name="T1"/>
              <a:gd fmla="*/ 2 w 81" name="T2"/>
              <a:gd fmla="*/ 63 h 68" name="T3"/>
              <a:gd fmla="*/ 5 w 81" name="T4"/>
              <a:gd fmla="*/ 66 h 68" name="T5"/>
              <a:gd fmla="*/ 78 w 81" name="T6"/>
              <a:gd fmla="*/ 6 h 68" name="T7"/>
              <a:gd fmla="*/ 74 w 81" name="T8"/>
              <a:gd fmla="*/ 2 h 6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8" w="81">
                <a:moveTo>
                  <a:pt x="74" y="2"/>
                </a:moveTo>
                <a:cubicBezTo>
                  <a:pt x="50" y="22"/>
                  <a:pt x="24" y="40"/>
                  <a:pt x="2" y="63"/>
                </a:cubicBezTo>
                <a:cubicBezTo>
                  <a:pt x="0" y="65"/>
                  <a:pt x="3" y="68"/>
                  <a:pt x="5" y="66"/>
                </a:cubicBezTo>
                <a:cubicBezTo>
                  <a:pt x="28" y="45"/>
                  <a:pt x="54" y="27"/>
                  <a:pt x="78" y="6"/>
                </a:cubicBezTo>
                <a:cubicBezTo>
                  <a:pt x="81" y="4"/>
                  <a:pt x="77" y="0"/>
                  <a:pt x="7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2523"/>
          <p:cNvSpPr>
            <a:spLocks noEditPoints="1"/>
          </p:cNvSpPr>
          <p:nvPr/>
        </p:nvSpPr>
        <p:spPr bwMode="auto">
          <a:xfrm>
            <a:off x="7106627" y="4902560"/>
            <a:ext cx="474663" cy="846138"/>
          </a:xfrm>
          <a:custGeom>
            <a:cxnLst>
              <a:cxn ang="0">
                <a:pos x="176" y="1"/>
              </a:cxn>
              <a:cxn ang="0">
                <a:pos x="82" y="20"/>
              </a:cxn>
              <a:cxn ang="0">
                <a:pos x="13" y="102"/>
              </a:cxn>
              <a:cxn ang="0">
                <a:pos x="20" y="256"/>
              </a:cxn>
              <a:cxn ang="0">
                <a:pos x="105" y="379"/>
              </a:cxn>
              <a:cxn ang="0">
                <a:pos x="113" y="464"/>
              </a:cxn>
              <a:cxn ang="0">
                <a:pos x="147" y="532"/>
              </a:cxn>
              <a:cxn ang="0">
                <a:pos x="187" y="505"/>
              </a:cxn>
              <a:cxn ang="0">
                <a:pos x="208" y="367"/>
              </a:cxn>
              <a:cxn ang="0">
                <a:pos x="287" y="225"/>
              </a:cxn>
              <a:cxn ang="0">
                <a:pos x="295" y="112"/>
              </a:cxn>
              <a:cxn ang="0">
                <a:pos x="157" y="524"/>
              </a:cxn>
              <a:cxn ang="0">
                <a:pos x="141" y="506"/>
              </a:cxn>
              <a:cxn ang="0">
                <a:pos x="164" y="522"/>
              </a:cxn>
              <a:cxn ang="0">
                <a:pos x="142" y="497"/>
              </a:cxn>
              <a:cxn ang="0">
                <a:pos x="180" y="484"/>
              </a:cxn>
              <a:cxn ang="0">
                <a:pos x="180" y="475"/>
              </a:cxn>
              <a:cxn ang="0">
                <a:pos x="183" y="476"/>
              </a:cxn>
              <a:cxn ang="0">
                <a:pos x="111" y="212"/>
              </a:cxn>
              <a:cxn ang="0">
                <a:pos x="142" y="198"/>
              </a:cxn>
              <a:cxn ang="0">
                <a:pos x="186" y="202"/>
              </a:cxn>
              <a:cxn ang="0">
                <a:pos x="185" y="236"/>
              </a:cxn>
              <a:cxn ang="0">
                <a:pos x="169" y="412"/>
              </a:cxn>
              <a:cxn ang="0">
                <a:pos x="149" y="358"/>
              </a:cxn>
              <a:cxn ang="0">
                <a:pos x="115" y="157"/>
              </a:cxn>
              <a:cxn ang="0">
                <a:pos x="168" y="156"/>
              </a:cxn>
              <a:cxn ang="0">
                <a:pos x="168" y="171"/>
              </a:cxn>
              <a:cxn ang="0">
                <a:pos x="275" y="231"/>
              </a:cxn>
              <a:cxn ang="0">
                <a:pos x="206" y="346"/>
              </a:cxn>
              <a:cxn ang="0">
                <a:pos x="182" y="447"/>
              </a:cxn>
              <a:cxn ang="0">
                <a:pos x="190" y="255"/>
              </a:cxn>
              <a:cxn ang="0">
                <a:pos x="222" y="218"/>
              </a:cxn>
              <a:cxn ang="0">
                <a:pos x="214" y="201"/>
              </a:cxn>
              <a:cxn ang="0">
                <a:pos x="211" y="195"/>
              </a:cxn>
              <a:cxn ang="0">
                <a:pos x="220" y="162"/>
              </a:cxn>
              <a:cxn ang="0">
                <a:pos x="183" y="193"/>
              </a:cxn>
              <a:cxn ang="0">
                <a:pos x="181" y="151"/>
              </a:cxn>
              <a:cxn ang="0">
                <a:pos x="159" y="156"/>
              </a:cxn>
              <a:cxn ang="0">
                <a:pos x="151" y="190"/>
              </a:cxn>
              <a:cxn ang="0">
                <a:pos x="127" y="155"/>
              </a:cxn>
              <a:cxn ang="0">
                <a:pos x="103" y="153"/>
              </a:cxn>
              <a:cxn ang="0">
                <a:pos x="119" y="184"/>
              </a:cxn>
              <a:cxn ang="0">
                <a:pos x="79" y="169"/>
              </a:cxn>
              <a:cxn ang="0">
                <a:pos x="62" y="186"/>
              </a:cxn>
              <a:cxn ang="0">
                <a:pos x="100" y="210"/>
              </a:cxn>
              <a:cxn ang="0">
                <a:pos x="141" y="364"/>
              </a:cxn>
              <a:cxn ang="0">
                <a:pos x="125" y="448"/>
              </a:cxn>
              <a:cxn ang="0">
                <a:pos x="87" y="332"/>
              </a:cxn>
              <a:cxn ang="0">
                <a:pos x="13" y="212"/>
              </a:cxn>
              <a:cxn ang="0">
                <a:pos x="27" y="91"/>
              </a:cxn>
              <a:cxn ang="0">
                <a:pos x="108" y="19"/>
              </a:cxn>
              <a:cxn ang="0">
                <a:pos x="229" y="27"/>
              </a:cxn>
              <a:cxn ang="0">
                <a:pos x="289" y="133"/>
              </a:cxn>
              <a:cxn ang="0">
                <a:pos x="212" y="212"/>
              </a:cxn>
              <a:cxn ang="0">
                <a:pos x="200" y="187"/>
              </a:cxn>
              <a:cxn ang="0">
                <a:pos x="212" y="181"/>
              </a:cxn>
              <a:cxn ang="0">
                <a:pos x="83" y="192"/>
              </a:cxn>
              <a:cxn ang="0">
                <a:pos x="79" y="180"/>
              </a:cxn>
            </a:cxnLst>
            <a:rect b="b" l="0" r="r" t="0"/>
            <a:pathLst>
              <a:path h="533" w="299">
                <a:moveTo>
                  <a:pt x="254" y="35"/>
                </a:moveTo>
                <a:lnTo>
                  <a:pt x="254" y="35"/>
                </a:lnTo>
                <a:lnTo>
                  <a:pt x="246" y="28"/>
                </a:lnTo>
                <a:lnTo>
                  <a:pt x="237" y="22"/>
                </a:lnTo>
                <a:lnTo>
                  <a:pt x="228" y="17"/>
                </a:lnTo>
                <a:lnTo>
                  <a:pt x="219" y="11"/>
                </a:lnTo>
                <a:lnTo>
                  <a:pt x="209" y="8"/>
                </a:lnTo>
                <a:lnTo>
                  <a:pt x="198" y="5"/>
                </a:lnTo>
                <a:lnTo>
                  <a:pt x="187" y="2"/>
                </a:lnTo>
                <a:lnTo>
                  <a:pt x="176" y="1"/>
                </a:lnTo>
                <a:lnTo>
                  <a:pt x="166" y="0"/>
                </a:lnTo>
                <a:lnTo>
                  <a:pt x="155" y="0"/>
                </a:lnTo>
                <a:lnTo>
                  <a:pt x="144" y="1"/>
                </a:lnTo>
                <a:lnTo>
                  <a:pt x="133" y="2"/>
                </a:lnTo>
                <a:lnTo>
                  <a:pt x="123" y="4"/>
                </a:lnTo>
                <a:lnTo>
                  <a:pt x="111" y="7"/>
                </a:lnTo>
                <a:lnTo>
                  <a:pt x="101" y="10"/>
                </a:lnTo>
                <a:lnTo>
                  <a:pt x="92" y="14"/>
                </a:lnTo>
                <a:lnTo>
                  <a:pt x="92" y="14"/>
                </a:lnTo>
                <a:lnTo>
                  <a:pt x="82" y="20"/>
                </a:lnTo>
                <a:lnTo>
                  <a:pt x="73" y="26"/>
                </a:lnTo>
                <a:lnTo>
                  <a:pt x="64" y="32"/>
                </a:lnTo>
                <a:lnTo>
                  <a:pt x="56" y="39"/>
                </a:lnTo>
                <a:lnTo>
                  <a:pt x="48" y="47"/>
                </a:lnTo>
                <a:lnTo>
                  <a:pt x="41" y="55"/>
                </a:lnTo>
                <a:lnTo>
                  <a:pt x="35" y="63"/>
                </a:lnTo>
                <a:lnTo>
                  <a:pt x="28" y="72"/>
                </a:lnTo>
                <a:lnTo>
                  <a:pt x="22" y="82"/>
                </a:lnTo>
                <a:lnTo>
                  <a:pt x="18" y="91"/>
                </a:lnTo>
                <a:lnTo>
                  <a:pt x="13" y="102"/>
                </a:lnTo>
                <a:lnTo>
                  <a:pt x="10" y="112"/>
                </a:lnTo>
                <a:lnTo>
                  <a:pt x="4" y="133"/>
                </a:lnTo>
                <a:lnTo>
                  <a:pt x="1" y="154"/>
                </a:lnTo>
                <a:lnTo>
                  <a:pt x="1" y="154"/>
                </a:lnTo>
                <a:lnTo>
                  <a:pt x="0" y="172"/>
                </a:lnTo>
                <a:lnTo>
                  <a:pt x="1" y="190"/>
                </a:lnTo>
                <a:lnTo>
                  <a:pt x="4" y="207"/>
                </a:lnTo>
                <a:lnTo>
                  <a:pt x="8" y="224"/>
                </a:lnTo>
                <a:lnTo>
                  <a:pt x="13" y="240"/>
                </a:lnTo>
                <a:lnTo>
                  <a:pt x="20" y="256"/>
                </a:lnTo>
                <a:lnTo>
                  <a:pt x="28" y="272"/>
                </a:lnTo>
                <a:lnTo>
                  <a:pt x="39" y="286"/>
                </a:lnTo>
                <a:lnTo>
                  <a:pt x="39" y="286"/>
                </a:lnTo>
                <a:lnTo>
                  <a:pt x="53" y="304"/>
                </a:lnTo>
                <a:lnTo>
                  <a:pt x="67" y="321"/>
                </a:lnTo>
                <a:lnTo>
                  <a:pt x="81" y="340"/>
                </a:lnTo>
                <a:lnTo>
                  <a:pt x="94" y="358"/>
                </a:lnTo>
                <a:lnTo>
                  <a:pt x="94" y="358"/>
                </a:lnTo>
                <a:lnTo>
                  <a:pt x="100" y="368"/>
                </a:lnTo>
                <a:lnTo>
                  <a:pt x="105" y="379"/>
                </a:lnTo>
                <a:lnTo>
                  <a:pt x="109" y="390"/>
                </a:lnTo>
                <a:lnTo>
                  <a:pt x="111" y="401"/>
                </a:lnTo>
                <a:lnTo>
                  <a:pt x="113" y="413"/>
                </a:lnTo>
                <a:lnTo>
                  <a:pt x="115" y="425"/>
                </a:lnTo>
                <a:lnTo>
                  <a:pt x="116" y="449"/>
                </a:lnTo>
                <a:lnTo>
                  <a:pt x="116" y="449"/>
                </a:lnTo>
                <a:lnTo>
                  <a:pt x="115" y="450"/>
                </a:lnTo>
                <a:lnTo>
                  <a:pt x="113" y="453"/>
                </a:lnTo>
                <a:lnTo>
                  <a:pt x="113" y="453"/>
                </a:lnTo>
                <a:lnTo>
                  <a:pt x="113" y="464"/>
                </a:lnTo>
                <a:lnTo>
                  <a:pt x="115" y="477"/>
                </a:lnTo>
                <a:lnTo>
                  <a:pt x="116" y="490"/>
                </a:lnTo>
                <a:lnTo>
                  <a:pt x="119" y="504"/>
                </a:lnTo>
                <a:lnTo>
                  <a:pt x="122" y="510"/>
                </a:lnTo>
                <a:lnTo>
                  <a:pt x="124" y="515"/>
                </a:lnTo>
                <a:lnTo>
                  <a:pt x="128" y="520"/>
                </a:lnTo>
                <a:lnTo>
                  <a:pt x="131" y="524"/>
                </a:lnTo>
                <a:lnTo>
                  <a:pt x="136" y="528"/>
                </a:lnTo>
                <a:lnTo>
                  <a:pt x="141" y="531"/>
                </a:lnTo>
                <a:lnTo>
                  <a:pt x="147" y="532"/>
                </a:lnTo>
                <a:lnTo>
                  <a:pt x="154" y="533"/>
                </a:lnTo>
                <a:lnTo>
                  <a:pt x="154" y="533"/>
                </a:lnTo>
                <a:lnTo>
                  <a:pt x="161" y="533"/>
                </a:lnTo>
                <a:lnTo>
                  <a:pt x="166" y="531"/>
                </a:lnTo>
                <a:lnTo>
                  <a:pt x="172" y="529"/>
                </a:lnTo>
                <a:lnTo>
                  <a:pt x="176" y="525"/>
                </a:lnTo>
                <a:lnTo>
                  <a:pt x="180" y="521"/>
                </a:lnTo>
                <a:lnTo>
                  <a:pt x="183" y="516"/>
                </a:lnTo>
                <a:lnTo>
                  <a:pt x="185" y="511"/>
                </a:lnTo>
                <a:lnTo>
                  <a:pt x="187" y="505"/>
                </a:lnTo>
                <a:lnTo>
                  <a:pt x="190" y="491"/>
                </a:lnTo>
                <a:lnTo>
                  <a:pt x="191" y="477"/>
                </a:lnTo>
                <a:lnTo>
                  <a:pt x="191" y="453"/>
                </a:lnTo>
                <a:lnTo>
                  <a:pt x="191" y="453"/>
                </a:lnTo>
                <a:lnTo>
                  <a:pt x="192" y="450"/>
                </a:lnTo>
                <a:lnTo>
                  <a:pt x="192" y="450"/>
                </a:lnTo>
                <a:lnTo>
                  <a:pt x="197" y="416"/>
                </a:lnTo>
                <a:lnTo>
                  <a:pt x="200" y="399"/>
                </a:lnTo>
                <a:lnTo>
                  <a:pt x="204" y="383"/>
                </a:lnTo>
                <a:lnTo>
                  <a:pt x="208" y="367"/>
                </a:lnTo>
                <a:lnTo>
                  <a:pt x="214" y="352"/>
                </a:lnTo>
                <a:lnTo>
                  <a:pt x="221" y="336"/>
                </a:lnTo>
                <a:lnTo>
                  <a:pt x="230" y="321"/>
                </a:lnTo>
                <a:lnTo>
                  <a:pt x="230" y="321"/>
                </a:lnTo>
                <a:lnTo>
                  <a:pt x="245" y="298"/>
                </a:lnTo>
                <a:lnTo>
                  <a:pt x="261" y="275"/>
                </a:lnTo>
                <a:lnTo>
                  <a:pt x="268" y="264"/>
                </a:lnTo>
                <a:lnTo>
                  <a:pt x="275" y="251"/>
                </a:lnTo>
                <a:lnTo>
                  <a:pt x="282" y="238"/>
                </a:lnTo>
                <a:lnTo>
                  <a:pt x="287" y="225"/>
                </a:lnTo>
                <a:lnTo>
                  <a:pt x="287" y="225"/>
                </a:lnTo>
                <a:lnTo>
                  <a:pt x="291" y="214"/>
                </a:lnTo>
                <a:lnTo>
                  <a:pt x="293" y="202"/>
                </a:lnTo>
                <a:lnTo>
                  <a:pt x="296" y="189"/>
                </a:lnTo>
                <a:lnTo>
                  <a:pt x="297" y="176"/>
                </a:lnTo>
                <a:lnTo>
                  <a:pt x="298" y="163"/>
                </a:lnTo>
                <a:lnTo>
                  <a:pt x="299" y="150"/>
                </a:lnTo>
                <a:lnTo>
                  <a:pt x="298" y="138"/>
                </a:lnTo>
                <a:lnTo>
                  <a:pt x="297" y="125"/>
                </a:lnTo>
                <a:lnTo>
                  <a:pt x="295" y="112"/>
                </a:lnTo>
                <a:lnTo>
                  <a:pt x="292" y="100"/>
                </a:lnTo>
                <a:lnTo>
                  <a:pt x="288" y="87"/>
                </a:lnTo>
                <a:lnTo>
                  <a:pt x="284" y="76"/>
                </a:lnTo>
                <a:lnTo>
                  <a:pt x="278" y="65"/>
                </a:lnTo>
                <a:lnTo>
                  <a:pt x="270" y="54"/>
                </a:lnTo>
                <a:lnTo>
                  <a:pt x="263" y="44"/>
                </a:lnTo>
                <a:lnTo>
                  <a:pt x="254" y="35"/>
                </a:lnTo>
                <a:lnTo>
                  <a:pt x="254" y="35"/>
                </a:lnTo>
                <a:close/>
                <a:moveTo>
                  <a:pt x="157" y="524"/>
                </a:moveTo>
                <a:lnTo>
                  <a:pt x="157" y="524"/>
                </a:lnTo>
                <a:lnTo>
                  <a:pt x="152" y="524"/>
                </a:lnTo>
                <a:lnTo>
                  <a:pt x="147" y="524"/>
                </a:lnTo>
                <a:lnTo>
                  <a:pt x="143" y="522"/>
                </a:lnTo>
                <a:lnTo>
                  <a:pt x="140" y="520"/>
                </a:lnTo>
                <a:lnTo>
                  <a:pt x="136" y="517"/>
                </a:lnTo>
                <a:lnTo>
                  <a:pt x="134" y="514"/>
                </a:lnTo>
                <a:lnTo>
                  <a:pt x="129" y="506"/>
                </a:lnTo>
                <a:lnTo>
                  <a:pt x="129" y="506"/>
                </a:lnTo>
                <a:lnTo>
                  <a:pt x="135" y="506"/>
                </a:lnTo>
                <a:lnTo>
                  <a:pt x="141" y="506"/>
                </a:lnTo>
                <a:lnTo>
                  <a:pt x="153" y="506"/>
                </a:lnTo>
                <a:lnTo>
                  <a:pt x="165" y="505"/>
                </a:lnTo>
                <a:lnTo>
                  <a:pt x="171" y="506"/>
                </a:lnTo>
                <a:lnTo>
                  <a:pt x="177" y="507"/>
                </a:lnTo>
                <a:lnTo>
                  <a:pt x="177" y="507"/>
                </a:lnTo>
                <a:lnTo>
                  <a:pt x="178" y="507"/>
                </a:lnTo>
                <a:lnTo>
                  <a:pt x="178" y="507"/>
                </a:lnTo>
                <a:lnTo>
                  <a:pt x="174" y="513"/>
                </a:lnTo>
                <a:lnTo>
                  <a:pt x="170" y="519"/>
                </a:lnTo>
                <a:lnTo>
                  <a:pt x="164" y="522"/>
                </a:lnTo>
                <a:lnTo>
                  <a:pt x="157" y="524"/>
                </a:lnTo>
                <a:lnTo>
                  <a:pt x="157" y="524"/>
                </a:lnTo>
                <a:close/>
                <a:moveTo>
                  <a:pt x="180" y="498"/>
                </a:moveTo>
                <a:lnTo>
                  <a:pt x="180" y="498"/>
                </a:lnTo>
                <a:lnTo>
                  <a:pt x="179" y="498"/>
                </a:lnTo>
                <a:lnTo>
                  <a:pt x="179" y="498"/>
                </a:lnTo>
                <a:lnTo>
                  <a:pt x="173" y="496"/>
                </a:lnTo>
                <a:lnTo>
                  <a:pt x="167" y="496"/>
                </a:lnTo>
                <a:lnTo>
                  <a:pt x="154" y="496"/>
                </a:lnTo>
                <a:lnTo>
                  <a:pt x="142" y="497"/>
                </a:lnTo>
                <a:lnTo>
                  <a:pt x="136" y="497"/>
                </a:lnTo>
                <a:lnTo>
                  <a:pt x="130" y="496"/>
                </a:lnTo>
                <a:lnTo>
                  <a:pt x="130" y="496"/>
                </a:lnTo>
                <a:lnTo>
                  <a:pt x="128" y="496"/>
                </a:lnTo>
                <a:lnTo>
                  <a:pt x="127" y="497"/>
                </a:lnTo>
                <a:lnTo>
                  <a:pt x="127" y="497"/>
                </a:lnTo>
                <a:lnTo>
                  <a:pt x="124" y="482"/>
                </a:lnTo>
                <a:lnTo>
                  <a:pt x="124" y="482"/>
                </a:lnTo>
                <a:lnTo>
                  <a:pt x="152" y="483"/>
                </a:lnTo>
                <a:lnTo>
                  <a:pt x="180" y="484"/>
                </a:lnTo>
                <a:lnTo>
                  <a:pt x="180" y="484"/>
                </a:lnTo>
                <a:lnTo>
                  <a:pt x="182" y="484"/>
                </a:lnTo>
                <a:lnTo>
                  <a:pt x="182" y="484"/>
                </a:lnTo>
                <a:lnTo>
                  <a:pt x="181" y="491"/>
                </a:lnTo>
                <a:lnTo>
                  <a:pt x="180" y="498"/>
                </a:lnTo>
                <a:lnTo>
                  <a:pt x="180" y="498"/>
                </a:lnTo>
                <a:close/>
                <a:moveTo>
                  <a:pt x="183" y="476"/>
                </a:moveTo>
                <a:lnTo>
                  <a:pt x="183" y="476"/>
                </a:lnTo>
                <a:lnTo>
                  <a:pt x="180" y="475"/>
                </a:lnTo>
                <a:lnTo>
                  <a:pt x="180" y="475"/>
                </a:lnTo>
                <a:lnTo>
                  <a:pt x="152" y="474"/>
                </a:lnTo>
                <a:lnTo>
                  <a:pt x="123" y="473"/>
                </a:lnTo>
                <a:lnTo>
                  <a:pt x="123" y="473"/>
                </a:lnTo>
                <a:lnTo>
                  <a:pt x="123" y="457"/>
                </a:lnTo>
                <a:lnTo>
                  <a:pt x="123" y="457"/>
                </a:lnTo>
                <a:lnTo>
                  <a:pt x="138" y="457"/>
                </a:lnTo>
                <a:lnTo>
                  <a:pt x="153" y="457"/>
                </a:lnTo>
                <a:lnTo>
                  <a:pt x="183" y="456"/>
                </a:lnTo>
                <a:lnTo>
                  <a:pt x="183" y="456"/>
                </a:lnTo>
                <a:lnTo>
                  <a:pt x="183" y="476"/>
                </a:lnTo>
                <a:lnTo>
                  <a:pt x="183" y="476"/>
                </a:lnTo>
                <a:close/>
                <a:moveTo>
                  <a:pt x="146" y="327"/>
                </a:moveTo>
                <a:lnTo>
                  <a:pt x="146" y="327"/>
                </a:lnTo>
                <a:lnTo>
                  <a:pt x="141" y="298"/>
                </a:lnTo>
                <a:lnTo>
                  <a:pt x="134" y="269"/>
                </a:lnTo>
                <a:lnTo>
                  <a:pt x="130" y="253"/>
                </a:lnTo>
                <a:lnTo>
                  <a:pt x="125" y="239"/>
                </a:lnTo>
                <a:lnTo>
                  <a:pt x="119" y="225"/>
                </a:lnTo>
                <a:lnTo>
                  <a:pt x="111" y="212"/>
                </a:lnTo>
                <a:lnTo>
                  <a:pt x="111" y="212"/>
                </a:lnTo>
                <a:lnTo>
                  <a:pt x="107" y="204"/>
                </a:lnTo>
                <a:lnTo>
                  <a:pt x="107" y="204"/>
                </a:lnTo>
                <a:lnTo>
                  <a:pt x="112" y="202"/>
                </a:lnTo>
                <a:lnTo>
                  <a:pt x="118" y="198"/>
                </a:lnTo>
                <a:lnTo>
                  <a:pt x="123" y="194"/>
                </a:lnTo>
                <a:lnTo>
                  <a:pt x="126" y="189"/>
                </a:lnTo>
                <a:lnTo>
                  <a:pt x="126" y="189"/>
                </a:lnTo>
                <a:lnTo>
                  <a:pt x="134" y="195"/>
                </a:lnTo>
                <a:lnTo>
                  <a:pt x="138" y="197"/>
                </a:lnTo>
                <a:lnTo>
                  <a:pt x="142" y="198"/>
                </a:lnTo>
                <a:lnTo>
                  <a:pt x="142" y="198"/>
                </a:lnTo>
                <a:lnTo>
                  <a:pt x="148" y="199"/>
                </a:lnTo>
                <a:lnTo>
                  <a:pt x="154" y="197"/>
                </a:lnTo>
                <a:lnTo>
                  <a:pt x="160" y="195"/>
                </a:lnTo>
                <a:lnTo>
                  <a:pt x="165" y="191"/>
                </a:lnTo>
                <a:lnTo>
                  <a:pt x="165" y="191"/>
                </a:lnTo>
                <a:lnTo>
                  <a:pt x="169" y="195"/>
                </a:lnTo>
                <a:lnTo>
                  <a:pt x="174" y="199"/>
                </a:lnTo>
                <a:lnTo>
                  <a:pt x="180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8"/>
                </a:lnTo>
                <a:lnTo>
                  <a:pt x="186" y="208"/>
                </a:lnTo>
                <a:lnTo>
                  <a:pt x="187" y="210"/>
                </a:lnTo>
                <a:lnTo>
                  <a:pt x="189" y="213"/>
                </a:lnTo>
                <a:lnTo>
                  <a:pt x="193" y="217"/>
                </a:lnTo>
                <a:lnTo>
                  <a:pt x="193" y="217"/>
                </a:lnTo>
                <a:lnTo>
                  <a:pt x="190" y="223"/>
                </a:lnTo>
                <a:lnTo>
                  <a:pt x="187" y="229"/>
                </a:lnTo>
                <a:lnTo>
                  <a:pt x="185" y="236"/>
                </a:lnTo>
                <a:lnTo>
                  <a:pt x="183" y="243"/>
                </a:lnTo>
                <a:lnTo>
                  <a:pt x="183" y="243"/>
                </a:lnTo>
                <a:lnTo>
                  <a:pt x="180" y="260"/>
                </a:lnTo>
                <a:lnTo>
                  <a:pt x="178" y="276"/>
                </a:lnTo>
                <a:lnTo>
                  <a:pt x="177" y="292"/>
                </a:lnTo>
                <a:lnTo>
                  <a:pt x="176" y="308"/>
                </a:lnTo>
                <a:lnTo>
                  <a:pt x="176" y="308"/>
                </a:lnTo>
                <a:lnTo>
                  <a:pt x="174" y="343"/>
                </a:lnTo>
                <a:lnTo>
                  <a:pt x="172" y="378"/>
                </a:lnTo>
                <a:lnTo>
                  <a:pt x="169" y="412"/>
                </a:lnTo>
                <a:lnTo>
                  <a:pt x="168" y="447"/>
                </a:lnTo>
                <a:lnTo>
                  <a:pt x="168" y="447"/>
                </a:lnTo>
                <a:lnTo>
                  <a:pt x="142" y="448"/>
                </a:lnTo>
                <a:lnTo>
                  <a:pt x="142" y="448"/>
                </a:lnTo>
                <a:lnTo>
                  <a:pt x="145" y="434"/>
                </a:lnTo>
                <a:lnTo>
                  <a:pt x="147" y="418"/>
                </a:lnTo>
                <a:lnTo>
                  <a:pt x="149" y="403"/>
                </a:lnTo>
                <a:lnTo>
                  <a:pt x="150" y="388"/>
                </a:lnTo>
                <a:lnTo>
                  <a:pt x="150" y="373"/>
                </a:lnTo>
                <a:lnTo>
                  <a:pt x="149" y="358"/>
                </a:lnTo>
                <a:lnTo>
                  <a:pt x="148" y="343"/>
                </a:lnTo>
                <a:lnTo>
                  <a:pt x="146" y="327"/>
                </a:lnTo>
                <a:lnTo>
                  <a:pt x="146" y="327"/>
                </a:lnTo>
                <a:close/>
                <a:moveTo>
                  <a:pt x="117" y="167"/>
                </a:moveTo>
                <a:lnTo>
                  <a:pt x="117" y="167"/>
                </a:lnTo>
                <a:lnTo>
                  <a:pt x="113" y="163"/>
                </a:lnTo>
                <a:lnTo>
                  <a:pt x="113" y="163"/>
                </a:lnTo>
                <a:lnTo>
                  <a:pt x="112" y="161"/>
                </a:lnTo>
                <a:lnTo>
                  <a:pt x="112" y="159"/>
                </a:lnTo>
                <a:lnTo>
                  <a:pt x="115" y="157"/>
                </a:lnTo>
                <a:lnTo>
                  <a:pt x="118" y="156"/>
                </a:lnTo>
                <a:lnTo>
                  <a:pt x="118" y="156"/>
                </a:lnTo>
                <a:lnTo>
                  <a:pt x="120" y="160"/>
                </a:lnTo>
                <a:lnTo>
                  <a:pt x="121" y="164"/>
                </a:lnTo>
                <a:lnTo>
                  <a:pt x="121" y="164"/>
                </a:lnTo>
                <a:lnTo>
                  <a:pt x="122" y="172"/>
                </a:lnTo>
                <a:lnTo>
                  <a:pt x="122" y="172"/>
                </a:lnTo>
                <a:lnTo>
                  <a:pt x="117" y="167"/>
                </a:lnTo>
                <a:lnTo>
                  <a:pt x="117" y="167"/>
                </a:lnTo>
                <a:close/>
                <a:moveTo>
                  <a:pt x="168" y="156"/>
                </a:moveTo>
                <a:lnTo>
                  <a:pt x="168" y="156"/>
                </a:lnTo>
                <a:lnTo>
                  <a:pt x="169" y="154"/>
                </a:lnTo>
                <a:lnTo>
                  <a:pt x="170" y="153"/>
                </a:lnTo>
                <a:lnTo>
                  <a:pt x="171" y="153"/>
                </a:lnTo>
                <a:lnTo>
                  <a:pt x="171" y="154"/>
                </a:lnTo>
                <a:lnTo>
                  <a:pt x="172" y="157"/>
                </a:lnTo>
                <a:lnTo>
                  <a:pt x="172" y="160"/>
                </a:lnTo>
                <a:lnTo>
                  <a:pt x="172" y="160"/>
                </a:lnTo>
                <a:lnTo>
                  <a:pt x="170" y="165"/>
                </a:lnTo>
                <a:lnTo>
                  <a:pt x="168" y="171"/>
                </a:lnTo>
                <a:lnTo>
                  <a:pt x="168" y="171"/>
                </a:lnTo>
                <a:lnTo>
                  <a:pt x="166" y="175"/>
                </a:lnTo>
                <a:lnTo>
                  <a:pt x="166" y="175"/>
                </a:lnTo>
                <a:lnTo>
                  <a:pt x="165" y="171"/>
                </a:lnTo>
                <a:lnTo>
                  <a:pt x="165" y="171"/>
                </a:lnTo>
                <a:lnTo>
                  <a:pt x="165" y="167"/>
                </a:lnTo>
                <a:lnTo>
                  <a:pt x="166" y="163"/>
                </a:lnTo>
                <a:lnTo>
                  <a:pt x="168" y="156"/>
                </a:lnTo>
                <a:lnTo>
                  <a:pt x="168" y="156"/>
                </a:lnTo>
                <a:close/>
                <a:moveTo>
                  <a:pt x="275" y="231"/>
                </a:moveTo>
                <a:lnTo>
                  <a:pt x="275" y="231"/>
                </a:lnTo>
                <a:lnTo>
                  <a:pt x="269" y="245"/>
                </a:lnTo>
                <a:lnTo>
                  <a:pt x="262" y="259"/>
                </a:lnTo>
                <a:lnTo>
                  <a:pt x="254" y="271"/>
                </a:lnTo>
                <a:lnTo>
                  <a:pt x="246" y="284"/>
                </a:lnTo>
                <a:lnTo>
                  <a:pt x="228" y="308"/>
                </a:lnTo>
                <a:lnTo>
                  <a:pt x="220" y="320"/>
                </a:lnTo>
                <a:lnTo>
                  <a:pt x="212" y="333"/>
                </a:lnTo>
                <a:lnTo>
                  <a:pt x="212" y="333"/>
                </a:lnTo>
                <a:lnTo>
                  <a:pt x="206" y="346"/>
                </a:lnTo>
                <a:lnTo>
                  <a:pt x="201" y="359"/>
                </a:lnTo>
                <a:lnTo>
                  <a:pt x="197" y="372"/>
                </a:lnTo>
                <a:lnTo>
                  <a:pt x="192" y="386"/>
                </a:lnTo>
                <a:lnTo>
                  <a:pt x="188" y="414"/>
                </a:lnTo>
                <a:lnTo>
                  <a:pt x="185" y="442"/>
                </a:lnTo>
                <a:lnTo>
                  <a:pt x="185" y="442"/>
                </a:lnTo>
                <a:lnTo>
                  <a:pt x="183" y="444"/>
                </a:lnTo>
                <a:lnTo>
                  <a:pt x="182" y="446"/>
                </a:lnTo>
                <a:lnTo>
                  <a:pt x="182" y="446"/>
                </a:lnTo>
                <a:lnTo>
                  <a:pt x="182" y="447"/>
                </a:lnTo>
                <a:lnTo>
                  <a:pt x="182" y="447"/>
                </a:lnTo>
                <a:lnTo>
                  <a:pt x="177" y="447"/>
                </a:lnTo>
                <a:lnTo>
                  <a:pt x="177" y="447"/>
                </a:lnTo>
                <a:lnTo>
                  <a:pt x="178" y="415"/>
                </a:lnTo>
                <a:lnTo>
                  <a:pt x="180" y="383"/>
                </a:lnTo>
                <a:lnTo>
                  <a:pt x="184" y="319"/>
                </a:lnTo>
                <a:lnTo>
                  <a:pt x="184" y="319"/>
                </a:lnTo>
                <a:lnTo>
                  <a:pt x="186" y="287"/>
                </a:lnTo>
                <a:lnTo>
                  <a:pt x="188" y="271"/>
                </a:lnTo>
                <a:lnTo>
                  <a:pt x="190" y="255"/>
                </a:lnTo>
                <a:lnTo>
                  <a:pt x="190" y="255"/>
                </a:lnTo>
                <a:lnTo>
                  <a:pt x="192" y="245"/>
                </a:lnTo>
                <a:lnTo>
                  <a:pt x="194" y="236"/>
                </a:lnTo>
                <a:lnTo>
                  <a:pt x="198" y="228"/>
                </a:lnTo>
                <a:lnTo>
                  <a:pt x="203" y="221"/>
                </a:lnTo>
                <a:lnTo>
                  <a:pt x="203" y="221"/>
                </a:lnTo>
                <a:lnTo>
                  <a:pt x="210" y="221"/>
                </a:lnTo>
                <a:lnTo>
                  <a:pt x="217" y="221"/>
                </a:lnTo>
                <a:lnTo>
                  <a:pt x="220" y="219"/>
                </a:lnTo>
                <a:lnTo>
                  <a:pt x="222" y="218"/>
                </a:lnTo>
                <a:lnTo>
                  <a:pt x="224" y="215"/>
                </a:lnTo>
                <a:lnTo>
                  <a:pt x="225" y="212"/>
                </a:lnTo>
                <a:lnTo>
                  <a:pt x="225" y="212"/>
                </a:lnTo>
                <a:lnTo>
                  <a:pt x="225" y="208"/>
                </a:lnTo>
                <a:lnTo>
                  <a:pt x="225" y="204"/>
                </a:lnTo>
                <a:lnTo>
                  <a:pt x="223" y="201"/>
                </a:lnTo>
                <a:lnTo>
                  <a:pt x="221" y="200"/>
                </a:lnTo>
                <a:lnTo>
                  <a:pt x="219" y="200"/>
                </a:lnTo>
                <a:lnTo>
                  <a:pt x="219" y="200"/>
                </a:lnTo>
                <a:lnTo>
                  <a:pt x="214" y="201"/>
                </a:lnTo>
                <a:lnTo>
                  <a:pt x="209" y="203"/>
                </a:lnTo>
                <a:lnTo>
                  <a:pt x="204" y="207"/>
                </a:lnTo>
                <a:lnTo>
                  <a:pt x="200" y="210"/>
                </a:lnTo>
                <a:lnTo>
                  <a:pt x="200" y="210"/>
                </a:lnTo>
                <a:lnTo>
                  <a:pt x="198" y="209"/>
                </a:lnTo>
                <a:lnTo>
                  <a:pt x="197" y="207"/>
                </a:lnTo>
                <a:lnTo>
                  <a:pt x="196" y="202"/>
                </a:lnTo>
                <a:lnTo>
                  <a:pt x="196" y="202"/>
                </a:lnTo>
                <a:lnTo>
                  <a:pt x="204" y="199"/>
                </a:lnTo>
                <a:lnTo>
                  <a:pt x="211" y="195"/>
                </a:lnTo>
                <a:lnTo>
                  <a:pt x="217" y="189"/>
                </a:lnTo>
                <a:lnTo>
                  <a:pt x="221" y="182"/>
                </a:lnTo>
                <a:lnTo>
                  <a:pt x="221" y="182"/>
                </a:lnTo>
                <a:lnTo>
                  <a:pt x="223" y="176"/>
                </a:lnTo>
                <a:lnTo>
                  <a:pt x="224" y="171"/>
                </a:lnTo>
                <a:lnTo>
                  <a:pt x="224" y="168"/>
                </a:lnTo>
                <a:lnTo>
                  <a:pt x="224" y="165"/>
                </a:lnTo>
                <a:lnTo>
                  <a:pt x="222" y="163"/>
                </a:lnTo>
                <a:lnTo>
                  <a:pt x="220" y="162"/>
                </a:lnTo>
                <a:lnTo>
                  <a:pt x="220" y="162"/>
                </a:lnTo>
                <a:lnTo>
                  <a:pt x="214" y="161"/>
                </a:lnTo>
                <a:lnTo>
                  <a:pt x="209" y="162"/>
                </a:lnTo>
                <a:lnTo>
                  <a:pt x="205" y="165"/>
                </a:lnTo>
                <a:lnTo>
                  <a:pt x="200" y="169"/>
                </a:lnTo>
                <a:lnTo>
                  <a:pt x="197" y="174"/>
                </a:lnTo>
                <a:lnTo>
                  <a:pt x="192" y="181"/>
                </a:lnTo>
                <a:lnTo>
                  <a:pt x="190" y="187"/>
                </a:lnTo>
                <a:lnTo>
                  <a:pt x="188" y="194"/>
                </a:lnTo>
                <a:lnTo>
                  <a:pt x="188" y="194"/>
                </a:lnTo>
                <a:lnTo>
                  <a:pt x="183" y="193"/>
                </a:lnTo>
                <a:lnTo>
                  <a:pt x="179" y="191"/>
                </a:lnTo>
                <a:lnTo>
                  <a:pt x="174" y="189"/>
                </a:lnTo>
                <a:lnTo>
                  <a:pt x="171" y="185"/>
                </a:lnTo>
                <a:lnTo>
                  <a:pt x="171" y="185"/>
                </a:lnTo>
                <a:lnTo>
                  <a:pt x="175" y="179"/>
                </a:lnTo>
                <a:lnTo>
                  <a:pt x="179" y="170"/>
                </a:lnTo>
                <a:lnTo>
                  <a:pt x="181" y="163"/>
                </a:lnTo>
                <a:lnTo>
                  <a:pt x="182" y="156"/>
                </a:lnTo>
                <a:lnTo>
                  <a:pt x="182" y="156"/>
                </a:lnTo>
                <a:lnTo>
                  <a:pt x="181" y="151"/>
                </a:lnTo>
                <a:lnTo>
                  <a:pt x="179" y="147"/>
                </a:lnTo>
                <a:lnTo>
                  <a:pt x="178" y="145"/>
                </a:lnTo>
                <a:lnTo>
                  <a:pt x="176" y="143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67" y="144"/>
                </a:lnTo>
                <a:lnTo>
                  <a:pt x="163" y="147"/>
                </a:lnTo>
                <a:lnTo>
                  <a:pt x="160" y="151"/>
                </a:lnTo>
                <a:lnTo>
                  <a:pt x="159" y="156"/>
                </a:lnTo>
                <a:lnTo>
                  <a:pt x="159" y="156"/>
                </a:lnTo>
                <a:lnTo>
                  <a:pt x="157" y="163"/>
                </a:lnTo>
                <a:lnTo>
                  <a:pt x="157" y="170"/>
                </a:lnTo>
                <a:lnTo>
                  <a:pt x="158" y="178"/>
                </a:lnTo>
                <a:lnTo>
                  <a:pt x="160" y="184"/>
                </a:lnTo>
                <a:lnTo>
                  <a:pt x="160" y="184"/>
                </a:lnTo>
                <a:lnTo>
                  <a:pt x="158" y="186"/>
                </a:lnTo>
                <a:lnTo>
                  <a:pt x="158" y="186"/>
                </a:lnTo>
                <a:lnTo>
                  <a:pt x="155" y="189"/>
                </a:lnTo>
                <a:lnTo>
                  <a:pt x="151" y="190"/>
                </a:lnTo>
                <a:lnTo>
                  <a:pt x="148" y="190"/>
                </a:lnTo>
                <a:lnTo>
                  <a:pt x="144" y="189"/>
                </a:lnTo>
                <a:lnTo>
                  <a:pt x="137" y="186"/>
                </a:lnTo>
                <a:lnTo>
                  <a:pt x="129" y="180"/>
                </a:lnTo>
                <a:lnTo>
                  <a:pt x="129" y="180"/>
                </a:lnTo>
                <a:lnTo>
                  <a:pt x="130" y="173"/>
                </a:lnTo>
                <a:lnTo>
                  <a:pt x="130" y="167"/>
                </a:lnTo>
                <a:lnTo>
                  <a:pt x="130" y="167"/>
                </a:lnTo>
                <a:lnTo>
                  <a:pt x="129" y="161"/>
                </a:lnTo>
                <a:lnTo>
                  <a:pt x="127" y="155"/>
                </a:lnTo>
                <a:lnTo>
                  <a:pt x="124" y="150"/>
                </a:lnTo>
                <a:lnTo>
                  <a:pt x="120" y="146"/>
                </a:lnTo>
                <a:lnTo>
                  <a:pt x="120" y="146"/>
                </a:lnTo>
                <a:lnTo>
                  <a:pt x="118" y="145"/>
                </a:lnTo>
                <a:lnTo>
                  <a:pt x="115" y="144"/>
                </a:lnTo>
                <a:lnTo>
                  <a:pt x="109" y="146"/>
                </a:lnTo>
                <a:lnTo>
                  <a:pt x="105" y="149"/>
                </a:lnTo>
                <a:lnTo>
                  <a:pt x="103" y="151"/>
                </a:lnTo>
                <a:lnTo>
                  <a:pt x="103" y="153"/>
                </a:lnTo>
                <a:lnTo>
                  <a:pt x="103" y="153"/>
                </a:lnTo>
                <a:lnTo>
                  <a:pt x="102" y="156"/>
                </a:lnTo>
                <a:lnTo>
                  <a:pt x="103" y="159"/>
                </a:lnTo>
                <a:lnTo>
                  <a:pt x="105" y="165"/>
                </a:lnTo>
                <a:lnTo>
                  <a:pt x="108" y="171"/>
                </a:lnTo>
                <a:lnTo>
                  <a:pt x="112" y="176"/>
                </a:lnTo>
                <a:lnTo>
                  <a:pt x="112" y="176"/>
                </a:lnTo>
                <a:lnTo>
                  <a:pt x="120" y="184"/>
                </a:lnTo>
                <a:lnTo>
                  <a:pt x="120" y="184"/>
                </a:lnTo>
                <a:lnTo>
                  <a:pt x="119" y="184"/>
                </a:lnTo>
                <a:lnTo>
                  <a:pt x="119" y="184"/>
                </a:lnTo>
                <a:lnTo>
                  <a:pt x="116" y="189"/>
                </a:lnTo>
                <a:lnTo>
                  <a:pt x="112" y="192"/>
                </a:lnTo>
                <a:lnTo>
                  <a:pt x="107" y="195"/>
                </a:lnTo>
                <a:lnTo>
                  <a:pt x="102" y="196"/>
                </a:lnTo>
                <a:lnTo>
                  <a:pt x="102" y="196"/>
                </a:lnTo>
                <a:lnTo>
                  <a:pt x="96" y="185"/>
                </a:lnTo>
                <a:lnTo>
                  <a:pt x="92" y="180"/>
                </a:lnTo>
                <a:lnTo>
                  <a:pt x="88" y="175"/>
                </a:lnTo>
                <a:lnTo>
                  <a:pt x="83" y="171"/>
                </a:lnTo>
                <a:lnTo>
                  <a:pt x="79" y="169"/>
                </a:lnTo>
                <a:lnTo>
                  <a:pt x="74" y="168"/>
                </a:lnTo>
                <a:lnTo>
                  <a:pt x="69" y="168"/>
                </a:lnTo>
                <a:lnTo>
                  <a:pt x="69" y="168"/>
                </a:lnTo>
                <a:lnTo>
                  <a:pt x="67" y="169"/>
                </a:lnTo>
                <a:lnTo>
                  <a:pt x="65" y="171"/>
                </a:lnTo>
                <a:lnTo>
                  <a:pt x="62" y="175"/>
                </a:lnTo>
                <a:lnTo>
                  <a:pt x="61" y="181"/>
                </a:lnTo>
                <a:lnTo>
                  <a:pt x="61" y="183"/>
                </a:lnTo>
                <a:lnTo>
                  <a:pt x="62" y="186"/>
                </a:lnTo>
                <a:lnTo>
                  <a:pt x="62" y="186"/>
                </a:lnTo>
                <a:lnTo>
                  <a:pt x="64" y="190"/>
                </a:lnTo>
                <a:lnTo>
                  <a:pt x="67" y="193"/>
                </a:lnTo>
                <a:lnTo>
                  <a:pt x="74" y="198"/>
                </a:lnTo>
                <a:lnTo>
                  <a:pt x="82" y="201"/>
                </a:lnTo>
                <a:lnTo>
                  <a:pt x="90" y="204"/>
                </a:lnTo>
                <a:lnTo>
                  <a:pt x="90" y="204"/>
                </a:lnTo>
                <a:lnTo>
                  <a:pt x="97" y="205"/>
                </a:lnTo>
                <a:lnTo>
                  <a:pt x="97" y="205"/>
                </a:lnTo>
                <a:lnTo>
                  <a:pt x="100" y="210"/>
                </a:lnTo>
                <a:lnTo>
                  <a:pt x="100" y="210"/>
                </a:lnTo>
                <a:lnTo>
                  <a:pt x="106" y="222"/>
                </a:lnTo>
                <a:lnTo>
                  <a:pt x="112" y="235"/>
                </a:lnTo>
                <a:lnTo>
                  <a:pt x="118" y="247"/>
                </a:lnTo>
                <a:lnTo>
                  <a:pt x="122" y="262"/>
                </a:lnTo>
                <a:lnTo>
                  <a:pt x="129" y="288"/>
                </a:lnTo>
                <a:lnTo>
                  <a:pt x="135" y="315"/>
                </a:lnTo>
                <a:lnTo>
                  <a:pt x="135" y="315"/>
                </a:lnTo>
                <a:lnTo>
                  <a:pt x="138" y="331"/>
                </a:lnTo>
                <a:lnTo>
                  <a:pt x="140" y="348"/>
                </a:lnTo>
                <a:lnTo>
                  <a:pt x="141" y="364"/>
                </a:lnTo>
                <a:lnTo>
                  <a:pt x="141" y="381"/>
                </a:lnTo>
                <a:lnTo>
                  <a:pt x="140" y="397"/>
                </a:lnTo>
                <a:lnTo>
                  <a:pt x="139" y="413"/>
                </a:lnTo>
                <a:lnTo>
                  <a:pt x="137" y="430"/>
                </a:lnTo>
                <a:lnTo>
                  <a:pt x="133" y="446"/>
                </a:lnTo>
                <a:lnTo>
                  <a:pt x="133" y="446"/>
                </a:lnTo>
                <a:lnTo>
                  <a:pt x="133" y="448"/>
                </a:lnTo>
                <a:lnTo>
                  <a:pt x="133" y="448"/>
                </a:lnTo>
                <a:lnTo>
                  <a:pt x="125" y="448"/>
                </a:lnTo>
                <a:lnTo>
                  <a:pt x="125" y="448"/>
                </a:lnTo>
                <a:lnTo>
                  <a:pt x="125" y="434"/>
                </a:lnTo>
                <a:lnTo>
                  <a:pt x="124" y="421"/>
                </a:lnTo>
                <a:lnTo>
                  <a:pt x="122" y="407"/>
                </a:lnTo>
                <a:lnTo>
                  <a:pt x="119" y="394"/>
                </a:lnTo>
                <a:lnTo>
                  <a:pt x="115" y="381"/>
                </a:lnTo>
                <a:lnTo>
                  <a:pt x="109" y="369"/>
                </a:lnTo>
                <a:lnTo>
                  <a:pt x="103" y="357"/>
                </a:lnTo>
                <a:lnTo>
                  <a:pt x="96" y="345"/>
                </a:lnTo>
                <a:lnTo>
                  <a:pt x="96" y="345"/>
                </a:lnTo>
                <a:lnTo>
                  <a:pt x="87" y="332"/>
                </a:lnTo>
                <a:lnTo>
                  <a:pt x="78" y="320"/>
                </a:lnTo>
                <a:lnTo>
                  <a:pt x="59" y="297"/>
                </a:lnTo>
                <a:lnTo>
                  <a:pt x="49" y="285"/>
                </a:lnTo>
                <a:lnTo>
                  <a:pt x="41" y="273"/>
                </a:lnTo>
                <a:lnTo>
                  <a:pt x="32" y="260"/>
                </a:lnTo>
                <a:lnTo>
                  <a:pt x="25" y="246"/>
                </a:lnTo>
                <a:lnTo>
                  <a:pt x="25" y="246"/>
                </a:lnTo>
                <a:lnTo>
                  <a:pt x="20" y="235"/>
                </a:lnTo>
                <a:lnTo>
                  <a:pt x="16" y="223"/>
                </a:lnTo>
                <a:lnTo>
                  <a:pt x="13" y="212"/>
                </a:lnTo>
                <a:lnTo>
                  <a:pt x="11" y="200"/>
                </a:lnTo>
                <a:lnTo>
                  <a:pt x="9" y="188"/>
                </a:lnTo>
                <a:lnTo>
                  <a:pt x="9" y="174"/>
                </a:lnTo>
                <a:lnTo>
                  <a:pt x="9" y="162"/>
                </a:lnTo>
                <a:lnTo>
                  <a:pt x="10" y="150"/>
                </a:lnTo>
                <a:lnTo>
                  <a:pt x="12" y="138"/>
                </a:lnTo>
                <a:lnTo>
                  <a:pt x="15" y="126"/>
                </a:lnTo>
                <a:lnTo>
                  <a:pt x="18" y="114"/>
                </a:lnTo>
                <a:lnTo>
                  <a:pt x="22" y="103"/>
                </a:lnTo>
                <a:lnTo>
                  <a:pt x="27" y="91"/>
                </a:lnTo>
                <a:lnTo>
                  <a:pt x="34" y="80"/>
                </a:lnTo>
                <a:lnTo>
                  <a:pt x="41" y="70"/>
                </a:lnTo>
                <a:lnTo>
                  <a:pt x="48" y="60"/>
                </a:lnTo>
                <a:lnTo>
                  <a:pt x="48" y="60"/>
                </a:lnTo>
                <a:lnTo>
                  <a:pt x="56" y="51"/>
                </a:lnTo>
                <a:lnTo>
                  <a:pt x="65" y="43"/>
                </a:lnTo>
                <a:lnTo>
                  <a:pt x="75" y="35"/>
                </a:lnTo>
                <a:lnTo>
                  <a:pt x="85" y="29"/>
                </a:lnTo>
                <a:lnTo>
                  <a:pt x="96" y="23"/>
                </a:lnTo>
                <a:lnTo>
                  <a:pt x="108" y="19"/>
                </a:lnTo>
                <a:lnTo>
                  <a:pt x="120" y="14"/>
                </a:lnTo>
                <a:lnTo>
                  <a:pt x="132" y="11"/>
                </a:lnTo>
                <a:lnTo>
                  <a:pt x="144" y="10"/>
                </a:lnTo>
                <a:lnTo>
                  <a:pt x="156" y="9"/>
                </a:lnTo>
                <a:lnTo>
                  <a:pt x="169" y="9"/>
                </a:lnTo>
                <a:lnTo>
                  <a:pt x="181" y="11"/>
                </a:lnTo>
                <a:lnTo>
                  <a:pt x="193" y="13"/>
                </a:lnTo>
                <a:lnTo>
                  <a:pt x="206" y="17"/>
                </a:lnTo>
                <a:lnTo>
                  <a:pt x="217" y="22"/>
                </a:lnTo>
                <a:lnTo>
                  <a:pt x="229" y="27"/>
                </a:lnTo>
                <a:lnTo>
                  <a:pt x="229" y="27"/>
                </a:lnTo>
                <a:lnTo>
                  <a:pt x="241" y="35"/>
                </a:lnTo>
                <a:lnTo>
                  <a:pt x="251" y="44"/>
                </a:lnTo>
                <a:lnTo>
                  <a:pt x="260" y="54"/>
                </a:lnTo>
                <a:lnTo>
                  <a:pt x="268" y="66"/>
                </a:lnTo>
                <a:lnTo>
                  <a:pt x="274" y="78"/>
                </a:lnTo>
                <a:lnTo>
                  <a:pt x="280" y="91"/>
                </a:lnTo>
                <a:lnTo>
                  <a:pt x="284" y="105"/>
                </a:lnTo>
                <a:lnTo>
                  <a:pt x="287" y="119"/>
                </a:lnTo>
                <a:lnTo>
                  <a:pt x="289" y="133"/>
                </a:lnTo>
                <a:lnTo>
                  <a:pt x="290" y="148"/>
                </a:lnTo>
                <a:lnTo>
                  <a:pt x="289" y="162"/>
                </a:lnTo>
                <a:lnTo>
                  <a:pt x="288" y="176"/>
                </a:lnTo>
                <a:lnTo>
                  <a:pt x="286" y="192"/>
                </a:lnTo>
                <a:lnTo>
                  <a:pt x="283" y="205"/>
                </a:lnTo>
                <a:lnTo>
                  <a:pt x="280" y="219"/>
                </a:lnTo>
                <a:lnTo>
                  <a:pt x="275" y="231"/>
                </a:lnTo>
                <a:lnTo>
                  <a:pt x="275" y="231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3" y="211"/>
                </a:lnTo>
                <a:lnTo>
                  <a:pt x="213" y="211"/>
                </a:lnTo>
                <a:lnTo>
                  <a:pt x="215" y="210"/>
                </a:lnTo>
                <a:lnTo>
                  <a:pt x="216" y="210"/>
                </a:lnTo>
                <a:lnTo>
                  <a:pt x="215" y="211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197" y="192"/>
                </a:moveTo>
                <a:lnTo>
                  <a:pt x="197" y="192"/>
                </a:lnTo>
                <a:lnTo>
                  <a:pt x="200" y="187"/>
                </a:lnTo>
                <a:lnTo>
                  <a:pt x="203" y="182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2"/>
                </a:lnTo>
                <a:lnTo>
                  <a:pt x="214" y="173"/>
                </a:lnTo>
                <a:lnTo>
                  <a:pt x="213" y="178"/>
                </a:lnTo>
                <a:lnTo>
                  <a:pt x="212" y="181"/>
                </a:lnTo>
                <a:lnTo>
                  <a:pt x="212" y="181"/>
                </a:lnTo>
                <a:lnTo>
                  <a:pt x="209" y="185"/>
                </a:lnTo>
                <a:lnTo>
                  <a:pt x="206" y="188"/>
                </a:lnTo>
                <a:lnTo>
                  <a:pt x="202" y="190"/>
                </a:lnTo>
                <a:lnTo>
                  <a:pt x="197" y="192"/>
                </a:lnTo>
                <a:lnTo>
                  <a:pt x="197" y="192"/>
                </a:lnTo>
                <a:close/>
                <a:moveTo>
                  <a:pt x="92" y="195"/>
                </a:moveTo>
                <a:lnTo>
                  <a:pt x="92" y="195"/>
                </a:lnTo>
                <a:lnTo>
                  <a:pt x="89" y="195"/>
                </a:lnTo>
                <a:lnTo>
                  <a:pt x="89" y="195"/>
                </a:lnTo>
                <a:lnTo>
                  <a:pt x="83" y="192"/>
                </a:lnTo>
                <a:lnTo>
                  <a:pt x="78" y="190"/>
                </a:lnTo>
                <a:lnTo>
                  <a:pt x="78" y="190"/>
                </a:lnTo>
                <a:lnTo>
                  <a:pt x="75" y="188"/>
                </a:lnTo>
                <a:lnTo>
                  <a:pt x="75" y="188"/>
                </a:lnTo>
                <a:lnTo>
                  <a:pt x="72" y="186"/>
                </a:lnTo>
                <a:lnTo>
                  <a:pt x="71" y="184"/>
                </a:lnTo>
                <a:lnTo>
                  <a:pt x="71" y="181"/>
                </a:lnTo>
                <a:lnTo>
                  <a:pt x="73" y="178"/>
                </a:lnTo>
                <a:lnTo>
                  <a:pt x="73" y="178"/>
                </a:lnTo>
                <a:lnTo>
                  <a:pt x="79" y="180"/>
                </a:lnTo>
                <a:lnTo>
                  <a:pt x="84" y="184"/>
                </a:lnTo>
                <a:lnTo>
                  <a:pt x="88" y="189"/>
                </a:lnTo>
                <a:lnTo>
                  <a:pt x="92" y="195"/>
                </a:lnTo>
                <a:lnTo>
                  <a:pt x="92" y="19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168"/>
          <p:cNvSpPr>
            <a:spLocks noEditPoints="1"/>
          </p:cNvSpPr>
          <p:nvPr/>
        </p:nvSpPr>
        <p:spPr bwMode="auto">
          <a:xfrm>
            <a:off x="1866872" y="3949658"/>
            <a:ext cx="790575" cy="404813"/>
          </a:xfrm>
          <a:custGeom>
            <a:gdLst>
              <a:gd fmla="*/ 926 w 1015" name="T0"/>
              <a:gd fmla="*/ 64 h 521" name="T1"/>
              <a:gd fmla="*/ 980 w 1015" name="T2"/>
              <a:gd fmla="*/ 90 h 521" name="T3"/>
              <a:gd fmla="*/ 1006 w 1015" name="T4"/>
              <a:gd fmla="*/ 90 h 521" name="T5"/>
              <a:gd fmla="*/ 951 w 1015" name="T6"/>
              <a:gd fmla="*/ 219 h 521" name="T7"/>
              <a:gd fmla="*/ 943 w 1015" name="T8"/>
              <a:gd fmla="*/ 286 h 521" name="T9"/>
              <a:gd fmla="*/ 892 w 1015" name="T10"/>
              <a:gd fmla="*/ 342 h 521" name="T11"/>
              <a:gd fmla="*/ 822 w 1015" name="T12"/>
              <a:gd fmla="*/ 413 h 521" name="T13"/>
              <a:gd fmla="*/ 677 w 1015" name="T14"/>
              <a:gd fmla="*/ 453 h 521" name="T15"/>
              <a:gd fmla="*/ 664 w 1015" name="T16"/>
              <a:gd fmla="*/ 500 h 521" name="T17"/>
              <a:gd fmla="*/ 506 w 1015" name="T18"/>
              <a:gd fmla="*/ 480 h 521" name="T19"/>
              <a:gd fmla="*/ 369 w 1015" name="T20"/>
              <a:gd fmla="*/ 426 h 521" name="T21"/>
              <a:gd fmla="*/ 251 w 1015" name="T22"/>
              <a:gd fmla="*/ 283 h 521" name="T23"/>
              <a:gd fmla="*/ 57 w 1015" name="T24"/>
              <a:gd fmla="*/ 151 h 521" name="T25"/>
              <a:gd fmla="*/ 308 w 1015" name="T26"/>
              <a:gd fmla="*/ 125 h 521" name="T27"/>
              <a:gd fmla="*/ 382 w 1015" name="T28"/>
              <a:gd fmla="*/ 59 h 521" name="T29"/>
              <a:gd fmla="*/ 473 w 1015" name="T30"/>
              <a:gd fmla="*/ 19 h 521" name="T31"/>
              <a:gd fmla="*/ 542 w 1015" name="T32"/>
              <a:gd fmla="*/ 17 h 521" name="T33"/>
              <a:gd fmla="*/ 620 w 1015" name="T34"/>
              <a:gd fmla="*/ 50 h 521" name="T35"/>
              <a:gd fmla="*/ 688 w 1015" name="T36"/>
              <a:gd fmla="*/ 63 h 521" name="T37"/>
              <a:gd fmla="*/ 767 w 1015" name="T38"/>
              <a:gd fmla="*/ 58 h 521" name="T39"/>
              <a:gd fmla="*/ 858 w 1015" name="T40"/>
              <a:gd fmla="*/ 27 h 521" name="T41"/>
              <a:gd fmla="*/ 922 w 1015" name="T42"/>
              <a:gd fmla="*/ 263 h 521" name="T43"/>
              <a:gd fmla="*/ 926 w 1015" name="T44"/>
              <a:gd fmla="*/ 219 h 521" name="T45"/>
              <a:gd fmla="*/ 990 w 1015" name="T46"/>
              <a:gd fmla="*/ 99 h 521" name="T47"/>
              <a:gd fmla="*/ 933 w 1015" name="T48"/>
              <a:gd fmla="*/ 74 h 521" name="T49"/>
              <a:gd fmla="*/ 830 w 1015" name="T50"/>
              <a:gd fmla="*/ 89 h 521" name="T51"/>
              <a:gd fmla="*/ 750 w 1015" name="T52"/>
              <a:gd fmla="*/ 81 h 521" name="T53"/>
              <a:gd fmla="*/ 675 w 1015" name="T54"/>
              <a:gd fmla="*/ 82 h 521" name="T55"/>
              <a:gd fmla="*/ 623 w 1015" name="T56"/>
              <a:gd fmla="*/ 63 h 521" name="T57"/>
              <a:gd fmla="*/ 604 w 1015" name="T58"/>
              <a:gd fmla="*/ 37 h 521" name="T59"/>
              <a:gd fmla="*/ 462 w 1015" name="T60"/>
              <a:gd fmla="*/ 71 h 521" name="T61"/>
              <a:gd fmla="*/ 256 w 1015" name="T62"/>
              <a:gd fmla="*/ 250 h 521" name="T63"/>
              <a:gd fmla="*/ 302 w 1015" name="T64"/>
              <a:gd fmla="*/ 273 h 521" name="T65"/>
              <a:gd fmla="*/ 419 w 1015" name="T66"/>
              <a:gd fmla="*/ 136 h 521" name="T67"/>
              <a:gd fmla="*/ 405 w 1015" name="T68"/>
              <a:gd fmla="*/ 291 h 521" name="T69"/>
              <a:gd fmla="*/ 493 w 1015" name="T70"/>
              <a:gd fmla="*/ 288 h 521" name="T71"/>
              <a:gd fmla="*/ 643 w 1015" name="T72"/>
              <a:gd fmla="*/ 149 h 521" name="T73"/>
              <a:gd fmla="*/ 716 w 1015" name="T74"/>
              <a:gd fmla="*/ 159 h 521" name="T75"/>
              <a:gd fmla="*/ 703 w 1015" name="T76"/>
              <a:gd fmla="*/ 231 h 521" name="T77"/>
              <a:gd fmla="*/ 770 w 1015" name="T78"/>
              <a:gd fmla="*/ 227 h 521" name="T79"/>
              <a:gd fmla="*/ 848 w 1015" name="T80"/>
              <a:gd fmla="*/ 192 h 521" name="T81"/>
              <a:gd fmla="*/ 926 w 1015" name="T82"/>
              <a:gd fmla="*/ 151 h 521" name="T83"/>
              <a:gd fmla="*/ 868 w 1015" name="T84"/>
              <a:gd fmla="*/ 193 h 521" name="T85"/>
              <a:gd fmla="*/ 796 w 1015" name="T86"/>
              <a:gd fmla="*/ 226 h 521" name="T87"/>
              <a:gd fmla="*/ 726 w 1015" name="T88"/>
              <a:gd fmla="*/ 257 h 521" name="T89"/>
              <a:gd fmla="*/ 714 w 1015" name="T90"/>
              <a:gd fmla="*/ 342 h 521" name="T91"/>
              <a:gd fmla="*/ 618 w 1015" name="T92"/>
              <a:gd fmla="*/ 371 h 521" name="T93"/>
              <a:gd fmla="*/ 550 w 1015" name="T94"/>
              <a:gd fmla="*/ 395 h 521" name="T95"/>
              <a:gd fmla="*/ 419 w 1015" name="T96"/>
              <a:gd fmla="*/ 312 h 521" name="T97"/>
              <a:gd fmla="*/ 385 w 1015" name="T98"/>
              <a:gd fmla="*/ 379 h 521" name="T99"/>
              <a:gd fmla="*/ 261 w 1015" name="T100"/>
              <a:gd fmla="*/ 281 h 521" name="T101"/>
              <a:gd fmla="*/ 460 w 1015" name="T102"/>
              <a:gd fmla="*/ 459 h 521" name="T103"/>
              <a:gd fmla="*/ 581 w 1015" name="T104"/>
              <a:gd fmla="*/ 495 h 521" name="T105"/>
              <a:gd fmla="*/ 693 w 1015" name="T106"/>
              <a:gd fmla="*/ 485 h 521" name="T107"/>
              <a:gd fmla="*/ 791 w 1015" name="T108"/>
              <a:gd fmla="*/ 415 h 521" name="T109"/>
              <a:gd fmla="*/ 832 w 1015" name="T110"/>
              <a:gd fmla="*/ 332 h 521" name="T111"/>
              <a:gd fmla="*/ 186 w 1015" name="T112"/>
              <a:gd fmla="*/ 254 h 521" name="T113"/>
              <a:gd fmla="*/ 54 w 1015" name="T114"/>
              <a:gd fmla="*/ 170 h 521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521" w="1015">
                <a:moveTo>
                  <a:pt x="843" y="73"/>
                </a:moveTo>
                <a:cubicBezTo>
                  <a:pt x="874" y="69"/>
                  <a:pt x="895" y="42"/>
                  <a:pt x="928" y="35"/>
                </a:cubicBezTo>
                <a:cubicBezTo>
                  <a:pt x="933" y="44"/>
                  <a:pt x="926" y="54"/>
                  <a:pt x="926" y="64"/>
                </a:cubicBezTo>
                <a:cubicBezTo>
                  <a:pt x="942" y="61"/>
                  <a:pt x="953" y="52"/>
                  <a:pt x="959" y="38"/>
                </a:cubicBezTo>
                <a:cubicBezTo>
                  <a:pt x="972" y="38"/>
                  <a:pt x="971" y="34"/>
                  <a:pt x="979" y="32"/>
                </a:cubicBezTo>
                <a:cubicBezTo>
                  <a:pt x="986" y="43"/>
                  <a:pt x="978" y="69"/>
                  <a:pt x="980" y="90"/>
                </a:cubicBezTo>
                <a:cubicBezTo>
                  <a:pt x="997" y="90"/>
                  <a:pt x="992" y="78"/>
                  <a:pt x="1002" y="71"/>
                </a:cubicBezTo>
                <a:cubicBezTo>
                  <a:pt x="1006" y="70"/>
                  <a:pt x="1007" y="73"/>
                  <a:pt x="1011" y="73"/>
                </a:cubicBezTo>
                <a:cubicBezTo>
                  <a:pt x="1015" y="80"/>
                  <a:pt x="1012" y="88"/>
                  <a:pt x="1006" y="90"/>
                </a:cubicBezTo>
                <a:cubicBezTo>
                  <a:pt x="1000" y="115"/>
                  <a:pt x="990" y="134"/>
                  <a:pt x="975" y="151"/>
                </a:cubicBezTo>
                <a:cubicBezTo>
                  <a:pt x="984" y="148"/>
                  <a:pt x="986" y="144"/>
                  <a:pt x="997" y="148"/>
                </a:cubicBezTo>
                <a:cubicBezTo>
                  <a:pt x="991" y="181"/>
                  <a:pt x="970" y="199"/>
                  <a:pt x="951" y="219"/>
                </a:cubicBezTo>
                <a:cubicBezTo>
                  <a:pt x="963" y="221"/>
                  <a:pt x="969" y="208"/>
                  <a:pt x="980" y="214"/>
                </a:cubicBezTo>
                <a:cubicBezTo>
                  <a:pt x="970" y="250"/>
                  <a:pt x="937" y="265"/>
                  <a:pt x="909" y="283"/>
                </a:cubicBezTo>
                <a:cubicBezTo>
                  <a:pt x="918" y="292"/>
                  <a:pt x="931" y="276"/>
                  <a:pt x="943" y="286"/>
                </a:cubicBezTo>
                <a:cubicBezTo>
                  <a:pt x="938" y="300"/>
                  <a:pt x="921" y="303"/>
                  <a:pt x="909" y="311"/>
                </a:cubicBezTo>
                <a:cubicBezTo>
                  <a:pt x="894" y="319"/>
                  <a:pt x="880" y="333"/>
                  <a:pt x="856" y="335"/>
                </a:cubicBezTo>
                <a:cubicBezTo>
                  <a:pt x="864" y="346"/>
                  <a:pt x="877" y="345"/>
                  <a:pt x="892" y="342"/>
                </a:cubicBezTo>
                <a:cubicBezTo>
                  <a:pt x="890" y="348"/>
                  <a:pt x="898" y="344"/>
                  <a:pt x="897" y="350"/>
                </a:cubicBezTo>
                <a:cubicBezTo>
                  <a:pt x="875" y="382"/>
                  <a:pt x="817" y="378"/>
                  <a:pt x="778" y="394"/>
                </a:cubicBezTo>
                <a:cubicBezTo>
                  <a:pt x="791" y="403"/>
                  <a:pt x="817" y="399"/>
                  <a:pt x="822" y="413"/>
                </a:cubicBezTo>
                <a:cubicBezTo>
                  <a:pt x="821" y="419"/>
                  <a:pt x="814" y="422"/>
                  <a:pt x="809" y="423"/>
                </a:cubicBezTo>
                <a:cubicBezTo>
                  <a:pt x="794" y="429"/>
                  <a:pt x="778" y="435"/>
                  <a:pt x="762" y="441"/>
                </a:cubicBezTo>
                <a:cubicBezTo>
                  <a:pt x="738" y="450"/>
                  <a:pt x="710" y="453"/>
                  <a:pt x="677" y="453"/>
                </a:cubicBezTo>
                <a:cubicBezTo>
                  <a:pt x="683" y="464"/>
                  <a:pt x="702" y="477"/>
                  <a:pt x="721" y="480"/>
                </a:cubicBezTo>
                <a:cubicBezTo>
                  <a:pt x="720" y="485"/>
                  <a:pt x="723" y="485"/>
                  <a:pt x="723" y="488"/>
                </a:cubicBezTo>
                <a:cubicBezTo>
                  <a:pt x="717" y="498"/>
                  <a:pt x="685" y="500"/>
                  <a:pt x="664" y="500"/>
                </a:cubicBezTo>
                <a:cubicBezTo>
                  <a:pt x="636" y="500"/>
                  <a:pt x="608" y="488"/>
                  <a:pt x="592" y="484"/>
                </a:cubicBezTo>
                <a:cubicBezTo>
                  <a:pt x="596" y="490"/>
                  <a:pt x="602" y="493"/>
                  <a:pt x="604" y="498"/>
                </a:cubicBezTo>
                <a:cubicBezTo>
                  <a:pt x="588" y="521"/>
                  <a:pt x="532" y="496"/>
                  <a:pt x="506" y="480"/>
                </a:cubicBezTo>
                <a:cubicBezTo>
                  <a:pt x="488" y="470"/>
                  <a:pt x="479" y="459"/>
                  <a:pt x="473" y="480"/>
                </a:cubicBezTo>
                <a:cubicBezTo>
                  <a:pt x="432" y="472"/>
                  <a:pt x="405" y="451"/>
                  <a:pt x="372" y="435"/>
                </a:cubicBezTo>
                <a:cubicBezTo>
                  <a:pt x="373" y="430"/>
                  <a:pt x="367" y="431"/>
                  <a:pt x="369" y="426"/>
                </a:cubicBezTo>
                <a:cubicBezTo>
                  <a:pt x="346" y="416"/>
                  <a:pt x="337" y="390"/>
                  <a:pt x="315" y="379"/>
                </a:cubicBezTo>
                <a:cubicBezTo>
                  <a:pt x="301" y="357"/>
                  <a:pt x="284" y="338"/>
                  <a:pt x="264" y="322"/>
                </a:cubicBezTo>
                <a:cubicBezTo>
                  <a:pt x="260" y="309"/>
                  <a:pt x="253" y="298"/>
                  <a:pt x="251" y="283"/>
                </a:cubicBezTo>
                <a:cubicBezTo>
                  <a:pt x="149" y="270"/>
                  <a:pt x="82" y="222"/>
                  <a:pt x="0" y="193"/>
                </a:cubicBezTo>
                <a:cubicBezTo>
                  <a:pt x="2" y="172"/>
                  <a:pt x="17" y="151"/>
                  <a:pt x="34" y="139"/>
                </a:cubicBezTo>
                <a:cubicBezTo>
                  <a:pt x="42" y="143"/>
                  <a:pt x="47" y="149"/>
                  <a:pt x="57" y="151"/>
                </a:cubicBezTo>
                <a:cubicBezTo>
                  <a:pt x="77" y="176"/>
                  <a:pt x="109" y="192"/>
                  <a:pt x="139" y="213"/>
                </a:cubicBezTo>
                <a:cubicBezTo>
                  <a:pt x="166" y="232"/>
                  <a:pt x="205" y="259"/>
                  <a:pt x="248" y="252"/>
                </a:cubicBezTo>
                <a:cubicBezTo>
                  <a:pt x="252" y="209"/>
                  <a:pt x="282" y="162"/>
                  <a:pt x="308" y="125"/>
                </a:cubicBezTo>
                <a:cubicBezTo>
                  <a:pt x="317" y="113"/>
                  <a:pt x="328" y="106"/>
                  <a:pt x="338" y="97"/>
                </a:cubicBezTo>
                <a:cubicBezTo>
                  <a:pt x="345" y="90"/>
                  <a:pt x="349" y="80"/>
                  <a:pt x="357" y="74"/>
                </a:cubicBezTo>
                <a:cubicBezTo>
                  <a:pt x="364" y="69"/>
                  <a:pt x="374" y="65"/>
                  <a:pt x="382" y="59"/>
                </a:cubicBezTo>
                <a:cubicBezTo>
                  <a:pt x="397" y="48"/>
                  <a:pt x="411" y="40"/>
                  <a:pt x="432" y="32"/>
                </a:cubicBezTo>
                <a:cubicBezTo>
                  <a:pt x="437" y="30"/>
                  <a:pt x="442" y="29"/>
                  <a:pt x="447" y="27"/>
                </a:cubicBezTo>
                <a:cubicBezTo>
                  <a:pt x="456" y="22"/>
                  <a:pt x="460" y="15"/>
                  <a:pt x="473" y="19"/>
                </a:cubicBezTo>
                <a:cubicBezTo>
                  <a:pt x="474" y="20"/>
                  <a:pt x="474" y="23"/>
                  <a:pt x="476" y="24"/>
                </a:cubicBezTo>
                <a:cubicBezTo>
                  <a:pt x="477" y="34"/>
                  <a:pt x="470" y="37"/>
                  <a:pt x="466" y="43"/>
                </a:cubicBezTo>
                <a:cubicBezTo>
                  <a:pt x="488" y="39"/>
                  <a:pt x="515" y="0"/>
                  <a:pt x="542" y="17"/>
                </a:cubicBezTo>
                <a:cubicBezTo>
                  <a:pt x="538" y="30"/>
                  <a:pt x="523" y="31"/>
                  <a:pt x="527" y="50"/>
                </a:cubicBezTo>
                <a:cubicBezTo>
                  <a:pt x="555" y="37"/>
                  <a:pt x="585" y="26"/>
                  <a:pt x="618" y="19"/>
                </a:cubicBezTo>
                <a:cubicBezTo>
                  <a:pt x="627" y="25"/>
                  <a:pt x="626" y="41"/>
                  <a:pt x="620" y="50"/>
                </a:cubicBezTo>
                <a:cubicBezTo>
                  <a:pt x="634" y="45"/>
                  <a:pt x="642" y="36"/>
                  <a:pt x="659" y="32"/>
                </a:cubicBezTo>
                <a:cubicBezTo>
                  <a:pt x="671" y="28"/>
                  <a:pt x="680" y="11"/>
                  <a:pt x="695" y="19"/>
                </a:cubicBezTo>
                <a:cubicBezTo>
                  <a:pt x="699" y="38"/>
                  <a:pt x="691" y="46"/>
                  <a:pt x="688" y="63"/>
                </a:cubicBezTo>
                <a:cubicBezTo>
                  <a:pt x="720" y="63"/>
                  <a:pt x="744" y="41"/>
                  <a:pt x="770" y="30"/>
                </a:cubicBezTo>
                <a:cubicBezTo>
                  <a:pt x="772" y="32"/>
                  <a:pt x="775" y="34"/>
                  <a:pt x="776" y="37"/>
                </a:cubicBezTo>
                <a:cubicBezTo>
                  <a:pt x="772" y="43"/>
                  <a:pt x="771" y="52"/>
                  <a:pt x="767" y="58"/>
                </a:cubicBezTo>
                <a:cubicBezTo>
                  <a:pt x="767" y="61"/>
                  <a:pt x="771" y="61"/>
                  <a:pt x="772" y="64"/>
                </a:cubicBezTo>
                <a:cubicBezTo>
                  <a:pt x="790" y="55"/>
                  <a:pt x="808" y="50"/>
                  <a:pt x="825" y="42"/>
                </a:cubicBezTo>
                <a:cubicBezTo>
                  <a:pt x="835" y="36"/>
                  <a:pt x="844" y="25"/>
                  <a:pt x="858" y="27"/>
                </a:cubicBezTo>
                <a:cubicBezTo>
                  <a:pt x="865" y="42"/>
                  <a:pt x="851" y="62"/>
                  <a:pt x="843" y="73"/>
                </a:cubicBezTo>
                <a:close/>
                <a:moveTo>
                  <a:pt x="878" y="289"/>
                </a:moveTo>
                <a:cubicBezTo>
                  <a:pt x="888" y="275"/>
                  <a:pt x="907" y="273"/>
                  <a:pt x="922" y="263"/>
                </a:cubicBezTo>
                <a:cubicBezTo>
                  <a:pt x="936" y="253"/>
                  <a:pt x="949" y="242"/>
                  <a:pt x="959" y="229"/>
                </a:cubicBezTo>
                <a:cubicBezTo>
                  <a:pt x="950" y="231"/>
                  <a:pt x="939" y="232"/>
                  <a:pt x="928" y="232"/>
                </a:cubicBezTo>
                <a:cubicBezTo>
                  <a:pt x="925" y="228"/>
                  <a:pt x="929" y="222"/>
                  <a:pt x="926" y="219"/>
                </a:cubicBezTo>
                <a:cubicBezTo>
                  <a:pt x="948" y="212"/>
                  <a:pt x="966" y="187"/>
                  <a:pt x="979" y="165"/>
                </a:cubicBezTo>
                <a:cubicBezTo>
                  <a:pt x="967" y="168"/>
                  <a:pt x="952" y="177"/>
                  <a:pt x="946" y="164"/>
                </a:cubicBezTo>
                <a:cubicBezTo>
                  <a:pt x="965" y="146"/>
                  <a:pt x="984" y="129"/>
                  <a:pt x="990" y="99"/>
                </a:cubicBezTo>
                <a:cubicBezTo>
                  <a:pt x="980" y="103"/>
                  <a:pt x="961" y="118"/>
                  <a:pt x="959" y="95"/>
                </a:cubicBezTo>
                <a:cubicBezTo>
                  <a:pt x="971" y="90"/>
                  <a:pt x="973" y="64"/>
                  <a:pt x="969" y="53"/>
                </a:cubicBezTo>
                <a:cubicBezTo>
                  <a:pt x="964" y="60"/>
                  <a:pt x="946" y="65"/>
                  <a:pt x="933" y="74"/>
                </a:cubicBezTo>
                <a:cubicBezTo>
                  <a:pt x="922" y="81"/>
                  <a:pt x="911" y="97"/>
                  <a:pt x="904" y="76"/>
                </a:cubicBezTo>
                <a:cubicBezTo>
                  <a:pt x="910" y="69"/>
                  <a:pt x="914" y="67"/>
                  <a:pt x="915" y="53"/>
                </a:cubicBezTo>
                <a:cubicBezTo>
                  <a:pt x="887" y="66"/>
                  <a:pt x="862" y="80"/>
                  <a:pt x="830" y="89"/>
                </a:cubicBezTo>
                <a:cubicBezTo>
                  <a:pt x="828" y="86"/>
                  <a:pt x="822" y="87"/>
                  <a:pt x="822" y="82"/>
                </a:cubicBezTo>
                <a:cubicBezTo>
                  <a:pt x="830" y="69"/>
                  <a:pt x="846" y="56"/>
                  <a:pt x="847" y="42"/>
                </a:cubicBezTo>
                <a:cubicBezTo>
                  <a:pt x="817" y="57"/>
                  <a:pt x="788" y="73"/>
                  <a:pt x="750" y="81"/>
                </a:cubicBezTo>
                <a:cubicBezTo>
                  <a:pt x="750" y="78"/>
                  <a:pt x="748" y="78"/>
                  <a:pt x="747" y="76"/>
                </a:cubicBezTo>
                <a:cubicBezTo>
                  <a:pt x="745" y="63"/>
                  <a:pt x="761" y="59"/>
                  <a:pt x="757" y="50"/>
                </a:cubicBezTo>
                <a:cubicBezTo>
                  <a:pt x="733" y="63"/>
                  <a:pt x="705" y="73"/>
                  <a:pt x="675" y="82"/>
                </a:cubicBezTo>
                <a:cubicBezTo>
                  <a:pt x="676" y="75"/>
                  <a:pt x="672" y="84"/>
                  <a:pt x="672" y="79"/>
                </a:cubicBezTo>
                <a:cubicBezTo>
                  <a:pt x="671" y="67"/>
                  <a:pt x="682" y="51"/>
                  <a:pt x="682" y="33"/>
                </a:cubicBezTo>
                <a:cubicBezTo>
                  <a:pt x="666" y="40"/>
                  <a:pt x="639" y="52"/>
                  <a:pt x="623" y="63"/>
                </a:cubicBezTo>
                <a:cubicBezTo>
                  <a:pt x="614" y="68"/>
                  <a:pt x="607" y="79"/>
                  <a:pt x="599" y="68"/>
                </a:cubicBezTo>
                <a:cubicBezTo>
                  <a:pt x="599" y="60"/>
                  <a:pt x="602" y="55"/>
                  <a:pt x="607" y="51"/>
                </a:cubicBezTo>
                <a:cubicBezTo>
                  <a:pt x="607" y="45"/>
                  <a:pt x="601" y="45"/>
                  <a:pt x="604" y="37"/>
                </a:cubicBezTo>
                <a:cubicBezTo>
                  <a:pt x="574" y="41"/>
                  <a:pt x="543" y="54"/>
                  <a:pt x="520" y="69"/>
                </a:cubicBezTo>
                <a:cubicBezTo>
                  <a:pt x="506" y="64"/>
                  <a:pt x="516" y="41"/>
                  <a:pt x="517" y="30"/>
                </a:cubicBezTo>
                <a:cubicBezTo>
                  <a:pt x="494" y="40"/>
                  <a:pt x="473" y="50"/>
                  <a:pt x="462" y="71"/>
                </a:cubicBezTo>
                <a:cubicBezTo>
                  <a:pt x="456" y="69"/>
                  <a:pt x="450" y="68"/>
                  <a:pt x="447" y="63"/>
                </a:cubicBezTo>
                <a:cubicBezTo>
                  <a:pt x="450" y="54"/>
                  <a:pt x="457" y="49"/>
                  <a:pt x="457" y="37"/>
                </a:cubicBezTo>
                <a:cubicBezTo>
                  <a:pt x="353" y="71"/>
                  <a:pt x="289" y="145"/>
                  <a:pt x="256" y="250"/>
                </a:cubicBezTo>
                <a:cubicBezTo>
                  <a:pt x="259" y="252"/>
                  <a:pt x="264" y="253"/>
                  <a:pt x="264" y="258"/>
                </a:cubicBezTo>
                <a:cubicBezTo>
                  <a:pt x="264" y="263"/>
                  <a:pt x="257" y="261"/>
                  <a:pt x="258" y="267"/>
                </a:cubicBezTo>
                <a:cubicBezTo>
                  <a:pt x="271" y="270"/>
                  <a:pt x="287" y="271"/>
                  <a:pt x="302" y="273"/>
                </a:cubicBezTo>
                <a:cubicBezTo>
                  <a:pt x="305" y="240"/>
                  <a:pt x="323" y="219"/>
                  <a:pt x="344" y="195"/>
                </a:cubicBezTo>
                <a:cubicBezTo>
                  <a:pt x="359" y="178"/>
                  <a:pt x="374" y="159"/>
                  <a:pt x="387" y="148"/>
                </a:cubicBezTo>
                <a:cubicBezTo>
                  <a:pt x="394" y="141"/>
                  <a:pt x="407" y="129"/>
                  <a:pt x="419" y="136"/>
                </a:cubicBezTo>
                <a:cubicBezTo>
                  <a:pt x="393" y="147"/>
                  <a:pt x="376" y="166"/>
                  <a:pt x="354" y="192"/>
                </a:cubicBezTo>
                <a:cubicBezTo>
                  <a:pt x="331" y="219"/>
                  <a:pt x="311" y="243"/>
                  <a:pt x="315" y="276"/>
                </a:cubicBezTo>
                <a:cubicBezTo>
                  <a:pt x="344" y="286"/>
                  <a:pt x="376" y="292"/>
                  <a:pt x="405" y="291"/>
                </a:cubicBezTo>
                <a:cubicBezTo>
                  <a:pt x="426" y="237"/>
                  <a:pt x="447" y="173"/>
                  <a:pt x="506" y="161"/>
                </a:cubicBezTo>
                <a:cubicBezTo>
                  <a:pt x="455" y="183"/>
                  <a:pt x="432" y="232"/>
                  <a:pt x="418" y="291"/>
                </a:cubicBezTo>
                <a:cubicBezTo>
                  <a:pt x="436" y="289"/>
                  <a:pt x="468" y="290"/>
                  <a:pt x="493" y="288"/>
                </a:cubicBezTo>
                <a:cubicBezTo>
                  <a:pt x="500" y="245"/>
                  <a:pt x="515" y="210"/>
                  <a:pt x="546" y="192"/>
                </a:cubicBezTo>
                <a:cubicBezTo>
                  <a:pt x="561" y="183"/>
                  <a:pt x="577" y="176"/>
                  <a:pt x="594" y="167"/>
                </a:cubicBezTo>
                <a:cubicBezTo>
                  <a:pt x="609" y="159"/>
                  <a:pt x="626" y="145"/>
                  <a:pt x="643" y="149"/>
                </a:cubicBezTo>
                <a:cubicBezTo>
                  <a:pt x="582" y="177"/>
                  <a:pt x="503" y="203"/>
                  <a:pt x="507" y="285"/>
                </a:cubicBezTo>
                <a:cubicBezTo>
                  <a:pt x="540" y="281"/>
                  <a:pt x="584" y="277"/>
                  <a:pt x="620" y="268"/>
                </a:cubicBezTo>
                <a:cubicBezTo>
                  <a:pt x="628" y="215"/>
                  <a:pt x="672" y="175"/>
                  <a:pt x="716" y="159"/>
                </a:cubicBezTo>
                <a:cubicBezTo>
                  <a:pt x="680" y="187"/>
                  <a:pt x="636" y="211"/>
                  <a:pt x="631" y="267"/>
                </a:cubicBezTo>
                <a:cubicBezTo>
                  <a:pt x="652" y="268"/>
                  <a:pt x="665" y="260"/>
                  <a:pt x="683" y="258"/>
                </a:cubicBezTo>
                <a:cubicBezTo>
                  <a:pt x="685" y="247"/>
                  <a:pt x="696" y="240"/>
                  <a:pt x="703" y="231"/>
                </a:cubicBezTo>
                <a:cubicBezTo>
                  <a:pt x="717" y="213"/>
                  <a:pt x="728" y="190"/>
                  <a:pt x="749" y="185"/>
                </a:cubicBezTo>
                <a:cubicBezTo>
                  <a:pt x="729" y="204"/>
                  <a:pt x="715" y="229"/>
                  <a:pt x="700" y="254"/>
                </a:cubicBezTo>
                <a:cubicBezTo>
                  <a:pt x="724" y="245"/>
                  <a:pt x="750" y="240"/>
                  <a:pt x="770" y="227"/>
                </a:cubicBezTo>
                <a:cubicBezTo>
                  <a:pt x="776" y="189"/>
                  <a:pt x="801" y="145"/>
                  <a:pt x="834" y="130"/>
                </a:cubicBezTo>
                <a:cubicBezTo>
                  <a:pt x="810" y="154"/>
                  <a:pt x="792" y="182"/>
                  <a:pt x="783" y="221"/>
                </a:cubicBezTo>
                <a:cubicBezTo>
                  <a:pt x="804" y="210"/>
                  <a:pt x="825" y="200"/>
                  <a:pt x="848" y="192"/>
                </a:cubicBezTo>
                <a:cubicBezTo>
                  <a:pt x="854" y="167"/>
                  <a:pt x="852" y="118"/>
                  <a:pt x="881" y="108"/>
                </a:cubicBezTo>
                <a:cubicBezTo>
                  <a:pt x="867" y="128"/>
                  <a:pt x="864" y="157"/>
                  <a:pt x="861" y="183"/>
                </a:cubicBezTo>
                <a:cubicBezTo>
                  <a:pt x="887" y="178"/>
                  <a:pt x="901" y="152"/>
                  <a:pt x="926" y="151"/>
                </a:cubicBezTo>
                <a:cubicBezTo>
                  <a:pt x="923" y="172"/>
                  <a:pt x="895" y="169"/>
                  <a:pt x="886" y="185"/>
                </a:cubicBezTo>
                <a:cubicBezTo>
                  <a:pt x="903" y="193"/>
                  <a:pt x="928" y="193"/>
                  <a:pt x="941" y="205"/>
                </a:cubicBezTo>
                <a:cubicBezTo>
                  <a:pt x="915" y="206"/>
                  <a:pt x="887" y="200"/>
                  <a:pt x="868" y="193"/>
                </a:cubicBezTo>
                <a:cubicBezTo>
                  <a:pt x="856" y="207"/>
                  <a:pt x="832" y="204"/>
                  <a:pt x="816" y="216"/>
                </a:cubicBezTo>
                <a:cubicBezTo>
                  <a:pt x="832" y="237"/>
                  <a:pt x="860" y="247"/>
                  <a:pt x="884" y="260"/>
                </a:cubicBezTo>
                <a:cubicBezTo>
                  <a:pt x="842" y="261"/>
                  <a:pt x="829" y="234"/>
                  <a:pt x="796" y="226"/>
                </a:cubicBezTo>
                <a:cubicBezTo>
                  <a:pt x="781" y="237"/>
                  <a:pt x="761" y="244"/>
                  <a:pt x="742" y="252"/>
                </a:cubicBezTo>
                <a:cubicBezTo>
                  <a:pt x="760" y="276"/>
                  <a:pt x="789" y="289"/>
                  <a:pt x="822" y="298"/>
                </a:cubicBezTo>
                <a:cubicBezTo>
                  <a:pt x="783" y="303"/>
                  <a:pt x="752" y="276"/>
                  <a:pt x="726" y="257"/>
                </a:cubicBezTo>
                <a:cubicBezTo>
                  <a:pt x="701" y="266"/>
                  <a:pt x="674" y="274"/>
                  <a:pt x="644" y="278"/>
                </a:cubicBezTo>
                <a:cubicBezTo>
                  <a:pt x="641" y="287"/>
                  <a:pt x="645" y="295"/>
                  <a:pt x="649" y="301"/>
                </a:cubicBezTo>
                <a:cubicBezTo>
                  <a:pt x="664" y="319"/>
                  <a:pt x="696" y="328"/>
                  <a:pt x="714" y="342"/>
                </a:cubicBezTo>
                <a:cubicBezTo>
                  <a:pt x="673" y="333"/>
                  <a:pt x="642" y="313"/>
                  <a:pt x="623" y="281"/>
                </a:cubicBezTo>
                <a:cubicBezTo>
                  <a:pt x="587" y="288"/>
                  <a:pt x="563" y="291"/>
                  <a:pt x="519" y="296"/>
                </a:cubicBezTo>
                <a:cubicBezTo>
                  <a:pt x="538" y="335"/>
                  <a:pt x="572" y="359"/>
                  <a:pt x="618" y="371"/>
                </a:cubicBezTo>
                <a:cubicBezTo>
                  <a:pt x="553" y="372"/>
                  <a:pt x="535" y="327"/>
                  <a:pt x="499" y="299"/>
                </a:cubicBezTo>
                <a:cubicBezTo>
                  <a:pt x="475" y="302"/>
                  <a:pt x="461" y="303"/>
                  <a:pt x="429" y="302"/>
                </a:cubicBezTo>
                <a:cubicBezTo>
                  <a:pt x="446" y="351"/>
                  <a:pt x="498" y="381"/>
                  <a:pt x="550" y="395"/>
                </a:cubicBezTo>
                <a:cubicBezTo>
                  <a:pt x="538" y="398"/>
                  <a:pt x="537" y="392"/>
                  <a:pt x="525" y="394"/>
                </a:cubicBezTo>
                <a:cubicBezTo>
                  <a:pt x="490" y="378"/>
                  <a:pt x="455" y="362"/>
                  <a:pt x="431" y="332"/>
                </a:cubicBezTo>
                <a:cubicBezTo>
                  <a:pt x="426" y="326"/>
                  <a:pt x="425" y="318"/>
                  <a:pt x="419" y="312"/>
                </a:cubicBezTo>
                <a:cubicBezTo>
                  <a:pt x="405" y="298"/>
                  <a:pt x="380" y="305"/>
                  <a:pt x="357" y="301"/>
                </a:cubicBezTo>
                <a:cubicBezTo>
                  <a:pt x="345" y="299"/>
                  <a:pt x="335" y="292"/>
                  <a:pt x="323" y="294"/>
                </a:cubicBezTo>
                <a:cubicBezTo>
                  <a:pt x="315" y="332"/>
                  <a:pt x="363" y="361"/>
                  <a:pt x="385" y="379"/>
                </a:cubicBezTo>
                <a:cubicBezTo>
                  <a:pt x="354" y="366"/>
                  <a:pt x="322" y="347"/>
                  <a:pt x="312" y="314"/>
                </a:cubicBezTo>
                <a:cubicBezTo>
                  <a:pt x="308" y="305"/>
                  <a:pt x="310" y="294"/>
                  <a:pt x="302" y="286"/>
                </a:cubicBezTo>
                <a:cubicBezTo>
                  <a:pt x="287" y="285"/>
                  <a:pt x="274" y="282"/>
                  <a:pt x="261" y="281"/>
                </a:cubicBezTo>
                <a:cubicBezTo>
                  <a:pt x="260" y="303"/>
                  <a:pt x="275" y="308"/>
                  <a:pt x="285" y="319"/>
                </a:cubicBezTo>
                <a:cubicBezTo>
                  <a:pt x="297" y="331"/>
                  <a:pt x="308" y="349"/>
                  <a:pt x="318" y="361"/>
                </a:cubicBezTo>
                <a:cubicBezTo>
                  <a:pt x="353" y="404"/>
                  <a:pt x="403" y="449"/>
                  <a:pt x="460" y="459"/>
                </a:cubicBezTo>
                <a:cubicBezTo>
                  <a:pt x="464" y="458"/>
                  <a:pt x="460" y="449"/>
                  <a:pt x="463" y="448"/>
                </a:cubicBezTo>
                <a:cubicBezTo>
                  <a:pt x="472" y="446"/>
                  <a:pt x="473" y="445"/>
                  <a:pt x="480" y="444"/>
                </a:cubicBezTo>
                <a:cubicBezTo>
                  <a:pt x="506" y="469"/>
                  <a:pt x="537" y="488"/>
                  <a:pt x="581" y="495"/>
                </a:cubicBezTo>
                <a:cubicBezTo>
                  <a:pt x="583" y="483"/>
                  <a:pt x="573" y="483"/>
                  <a:pt x="569" y="477"/>
                </a:cubicBezTo>
                <a:cubicBezTo>
                  <a:pt x="565" y="468"/>
                  <a:pt x="576" y="463"/>
                  <a:pt x="586" y="462"/>
                </a:cubicBezTo>
                <a:cubicBezTo>
                  <a:pt x="609" y="483"/>
                  <a:pt x="654" y="490"/>
                  <a:pt x="693" y="485"/>
                </a:cubicBezTo>
                <a:cubicBezTo>
                  <a:pt x="678" y="470"/>
                  <a:pt x="655" y="461"/>
                  <a:pt x="646" y="440"/>
                </a:cubicBezTo>
                <a:cubicBezTo>
                  <a:pt x="647" y="435"/>
                  <a:pt x="653" y="435"/>
                  <a:pt x="656" y="433"/>
                </a:cubicBezTo>
                <a:cubicBezTo>
                  <a:pt x="704" y="454"/>
                  <a:pt x="749" y="432"/>
                  <a:pt x="791" y="415"/>
                </a:cubicBezTo>
                <a:cubicBezTo>
                  <a:pt x="777" y="398"/>
                  <a:pt x="749" y="407"/>
                  <a:pt x="742" y="387"/>
                </a:cubicBezTo>
                <a:cubicBezTo>
                  <a:pt x="780" y="380"/>
                  <a:pt x="832" y="376"/>
                  <a:pt x="868" y="355"/>
                </a:cubicBezTo>
                <a:cubicBezTo>
                  <a:pt x="853" y="350"/>
                  <a:pt x="838" y="345"/>
                  <a:pt x="832" y="332"/>
                </a:cubicBezTo>
                <a:cubicBezTo>
                  <a:pt x="850" y="318"/>
                  <a:pt x="893" y="319"/>
                  <a:pt x="904" y="296"/>
                </a:cubicBezTo>
                <a:cubicBezTo>
                  <a:pt x="896" y="296"/>
                  <a:pt x="882" y="301"/>
                  <a:pt x="878" y="289"/>
                </a:cubicBezTo>
                <a:close/>
                <a:moveTo>
                  <a:pt x="186" y="254"/>
                </a:moveTo>
                <a:cubicBezTo>
                  <a:pt x="170" y="249"/>
                  <a:pt x="152" y="238"/>
                  <a:pt x="139" y="229"/>
                </a:cubicBezTo>
                <a:cubicBezTo>
                  <a:pt x="130" y="223"/>
                  <a:pt x="118" y="216"/>
                  <a:pt x="106" y="208"/>
                </a:cubicBezTo>
                <a:cubicBezTo>
                  <a:pt x="84" y="194"/>
                  <a:pt x="74" y="184"/>
                  <a:pt x="54" y="170"/>
                </a:cubicBezTo>
                <a:cubicBezTo>
                  <a:pt x="28" y="154"/>
                  <a:pt x="21" y="162"/>
                  <a:pt x="13" y="187"/>
                </a:cubicBezTo>
                <a:cubicBezTo>
                  <a:pt x="69" y="204"/>
                  <a:pt x="125" y="242"/>
                  <a:pt x="186" y="2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57" name="组合 56"/>
          <p:cNvGrpSpPr/>
          <p:nvPr/>
        </p:nvGrpSpPr>
        <p:grpSpPr>
          <a:xfrm>
            <a:off x="6006760" y="5475616"/>
            <a:ext cx="1918463" cy="629132"/>
            <a:chOff x="3494088" y="1354138"/>
            <a:chExt cx="1176338" cy="385763"/>
          </a:xfrm>
        </p:grpSpPr>
        <p:sp>
          <p:nvSpPr>
            <p:cNvPr id="58" name="Freeform 116"/>
            <p:cNvSpPr>
              <a:spLocks noEditPoints="1"/>
            </p:cNvSpPr>
            <p:nvPr/>
          </p:nvSpPr>
          <p:spPr bwMode="auto">
            <a:xfrm>
              <a:off x="4618038" y="1709738"/>
              <a:ext cx="52388" cy="30163"/>
            </a:xfrm>
            <a:custGeom>
              <a:gdLst>
                <a:gd fmla="*/ 67 w 67" name="T0"/>
                <a:gd fmla="*/ 31 h 38" name="T1"/>
                <a:gd fmla="*/ 43 w 67" name="T2"/>
                <a:gd fmla="*/ 38 h 38" name="T3"/>
                <a:gd fmla="*/ 7 w 67" name="T4"/>
                <a:gd fmla="*/ 15 h 38" name="T5"/>
                <a:gd fmla="*/ 37 w 67" name="T6"/>
                <a:gd fmla="*/ 0 h 38" name="T7"/>
                <a:gd fmla="*/ 67 w 67" name="T8"/>
                <a:gd fmla="*/ 31 h 38" name="T9"/>
                <a:gd fmla="*/ 25 w 67" name="T10"/>
                <a:gd fmla="*/ 25 h 38" name="T11"/>
                <a:gd fmla="*/ 52 w 67" name="T12"/>
                <a:gd fmla="*/ 21 h 38" name="T13"/>
                <a:gd fmla="*/ 25 w 67" name="T14"/>
                <a:gd fmla="*/ 25 h 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8" w="67">
                  <a:moveTo>
                    <a:pt x="67" y="31"/>
                  </a:moveTo>
                  <a:cubicBezTo>
                    <a:pt x="59" y="33"/>
                    <a:pt x="50" y="34"/>
                    <a:pt x="43" y="38"/>
                  </a:cubicBezTo>
                  <a:cubicBezTo>
                    <a:pt x="28" y="36"/>
                    <a:pt x="0" y="34"/>
                    <a:pt x="7" y="15"/>
                  </a:cubicBezTo>
                  <a:cubicBezTo>
                    <a:pt x="20" y="16"/>
                    <a:pt x="27" y="4"/>
                    <a:pt x="37" y="0"/>
                  </a:cubicBezTo>
                  <a:cubicBezTo>
                    <a:pt x="51" y="6"/>
                    <a:pt x="64" y="13"/>
                    <a:pt x="67" y="31"/>
                  </a:cubicBezTo>
                  <a:close/>
                  <a:moveTo>
                    <a:pt x="25" y="25"/>
                  </a:moveTo>
                  <a:cubicBezTo>
                    <a:pt x="33" y="31"/>
                    <a:pt x="46" y="27"/>
                    <a:pt x="52" y="21"/>
                  </a:cubicBezTo>
                  <a:cubicBezTo>
                    <a:pt x="47" y="11"/>
                    <a:pt x="27" y="14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117"/>
            <p:cNvSpPr>
              <a:spLocks noEditPoints="1"/>
            </p:cNvSpPr>
            <p:nvPr/>
          </p:nvSpPr>
          <p:spPr bwMode="auto">
            <a:xfrm>
              <a:off x="4560888" y="1698626"/>
              <a:ext cx="47625" cy="30163"/>
            </a:xfrm>
            <a:custGeom>
              <a:gdLst>
                <a:gd fmla="*/ 0 w 61" name="T0"/>
                <a:gd fmla="*/ 18 h 39" name="T1"/>
                <a:gd fmla="*/ 6 w 61" name="T2"/>
                <a:gd fmla="*/ 0 h 39" name="T3"/>
                <a:gd fmla="*/ 61 w 61" name="T4"/>
                <a:gd fmla="*/ 11 h 39" name="T5"/>
                <a:gd fmla="*/ 47 w 61" name="T6"/>
                <a:gd fmla="*/ 36 h 39" name="T7"/>
                <a:gd fmla="*/ 0 w 61" name="T8"/>
                <a:gd fmla="*/ 18 h 39" name="T9"/>
                <a:gd fmla="*/ 13 w 61" name="T10"/>
                <a:gd fmla="*/ 12 h 39" name="T11"/>
                <a:gd fmla="*/ 47 w 61" name="T12"/>
                <a:gd fmla="*/ 18 h 39" name="T13"/>
                <a:gd fmla="*/ 13 w 61" name="T14"/>
                <a:gd fmla="*/ 12 h 3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9" w="61">
                  <a:moveTo>
                    <a:pt x="0" y="18"/>
                  </a:moveTo>
                  <a:cubicBezTo>
                    <a:pt x="0" y="10"/>
                    <a:pt x="0" y="4"/>
                    <a:pt x="6" y="0"/>
                  </a:cubicBezTo>
                  <a:cubicBezTo>
                    <a:pt x="28" y="3"/>
                    <a:pt x="43" y="2"/>
                    <a:pt x="61" y="11"/>
                  </a:cubicBezTo>
                  <a:cubicBezTo>
                    <a:pt x="59" y="23"/>
                    <a:pt x="55" y="34"/>
                    <a:pt x="47" y="36"/>
                  </a:cubicBezTo>
                  <a:cubicBezTo>
                    <a:pt x="32" y="39"/>
                    <a:pt x="13" y="20"/>
                    <a:pt x="0" y="18"/>
                  </a:cubicBezTo>
                  <a:close/>
                  <a:moveTo>
                    <a:pt x="13" y="12"/>
                  </a:moveTo>
                  <a:cubicBezTo>
                    <a:pt x="21" y="18"/>
                    <a:pt x="39" y="29"/>
                    <a:pt x="47" y="18"/>
                  </a:cubicBezTo>
                  <a:cubicBezTo>
                    <a:pt x="39" y="13"/>
                    <a:pt x="27" y="11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118"/>
            <p:cNvSpPr>
              <a:spLocks noEditPoints="1"/>
            </p:cNvSpPr>
            <p:nvPr/>
          </p:nvSpPr>
          <p:spPr bwMode="auto">
            <a:xfrm>
              <a:off x="3494088" y="1354138"/>
              <a:ext cx="1052513" cy="374650"/>
            </a:xfrm>
            <a:custGeom>
              <a:gdLst>
                <a:gd fmla="*/ 1317 w 1350" name="T0"/>
                <a:gd fmla="*/ 458 h 481" name="T1"/>
                <a:gd fmla="*/ 1132 w 1350" name="T2"/>
                <a:gd fmla="*/ 443 h 481" name="T3"/>
                <a:gd fmla="*/ 1072 w 1350" name="T4"/>
                <a:gd fmla="*/ 459 h 481" name="T5"/>
                <a:gd fmla="*/ 771 w 1350" name="T6"/>
                <a:gd fmla="*/ 461 h 481" name="T7"/>
                <a:gd fmla="*/ 613 w 1350" name="T8"/>
                <a:gd fmla="*/ 446 h 481" name="T9"/>
                <a:gd fmla="*/ 285 w 1350" name="T10"/>
                <a:gd fmla="*/ 286 h 481" name="T11"/>
                <a:gd fmla="*/ 12 w 1350" name="T12"/>
                <a:gd fmla="*/ 159 h 481" name="T13"/>
                <a:gd fmla="*/ 85 w 1350" name="T14"/>
                <a:gd fmla="*/ 1 h 481" name="T15"/>
                <a:gd fmla="*/ 223 w 1350" name="T16"/>
                <a:gd fmla="*/ 62 h 481" name="T17"/>
                <a:gd fmla="*/ 411 w 1350" name="T18"/>
                <a:gd fmla="*/ 164 h 481" name="T19"/>
                <a:gd fmla="*/ 703 w 1350" name="T20"/>
                <a:gd fmla="*/ 321 h 481" name="T21"/>
                <a:gd fmla="*/ 903 w 1350" name="T22"/>
                <a:gd fmla="*/ 440 h 481" name="T23"/>
                <a:gd fmla="*/ 979 w 1350" name="T24"/>
                <a:gd fmla="*/ 380 h 481" name="T25"/>
                <a:gd fmla="*/ 1083 w 1350" name="T26"/>
                <a:gd fmla="*/ 375 h 481" name="T27"/>
                <a:gd fmla="*/ 1182 w 1350" name="T28"/>
                <a:gd fmla="*/ 417 h 481" name="T29"/>
                <a:gd fmla="*/ 1339 w 1350" name="T30"/>
                <a:gd fmla="*/ 433 h 481" name="T31"/>
                <a:gd fmla="*/ 1246 w 1350" name="T32"/>
                <a:gd fmla="*/ 423 h 481" name="T33"/>
                <a:gd fmla="*/ 1142 w 1350" name="T34"/>
                <a:gd fmla="*/ 433 h 481" name="T35"/>
                <a:gd fmla="*/ 1286 w 1350" name="T36"/>
                <a:gd fmla="*/ 431 h 481" name="T37"/>
                <a:gd fmla="*/ 986 w 1350" name="T38"/>
                <a:gd fmla="*/ 369 h 481" name="T39"/>
                <a:gd fmla="*/ 990 w 1350" name="T40"/>
                <a:gd fmla="*/ 450 h 481" name="T41"/>
                <a:gd fmla="*/ 829 w 1350" name="T42"/>
                <a:gd fmla="*/ 439 h 481" name="T43"/>
                <a:gd fmla="*/ 904 w 1350" name="T44"/>
                <a:gd fmla="*/ 456 h 481" name="T45"/>
                <a:gd fmla="*/ 1028 w 1350" name="T46"/>
                <a:gd fmla="*/ 388 h 481" name="T47"/>
                <a:gd fmla="*/ 1062 w 1350" name="T48"/>
                <a:gd fmla="*/ 377 h 481" name="T49"/>
                <a:gd fmla="*/ 1111 w 1350" name="T50"/>
                <a:gd fmla="*/ 410 h 481" name="T51"/>
                <a:gd fmla="*/ 781 w 1350" name="T52"/>
                <a:gd fmla="*/ 444 h 481" name="T53"/>
                <a:gd fmla="*/ 697 w 1350" name="T54"/>
                <a:gd fmla="*/ 378 h 481" name="T55"/>
                <a:gd fmla="*/ 731 w 1350" name="T56"/>
                <a:gd fmla="*/ 444 h 481" name="T57"/>
                <a:gd fmla="*/ 642 w 1350" name="T58"/>
                <a:gd fmla="*/ 304 h 481" name="T59"/>
                <a:gd fmla="*/ 687 w 1350" name="T60"/>
                <a:gd fmla="*/ 374 h 481" name="T61"/>
                <a:gd fmla="*/ 367 w 1350" name="T62"/>
                <a:gd fmla="*/ 293 h 481" name="T63"/>
                <a:gd fmla="*/ 580 w 1350" name="T64"/>
                <a:gd fmla="*/ 397 h 481" name="T65"/>
                <a:gd fmla="*/ 630 w 1350" name="T66"/>
                <a:gd fmla="*/ 297 h 481" name="T67"/>
                <a:gd fmla="*/ 390 w 1350" name="T68"/>
                <a:gd fmla="*/ 164 h 481" name="T69"/>
                <a:gd fmla="*/ 585 w 1350" name="T70"/>
                <a:gd fmla="*/ 288 h 481" name="T71"/>
                <a:gd fmla="*/ 479 w 1350" name="T72"/>
                <a:gd fmla="*/ 317 h 481" name="T73"/>
                <a:gd fmla="*/ 280 w 1350" name="T74"/>
                <a:gd fmla="*/ 195 h 481" name="T75"/>
                <a:gd fmla="*/ 182 w 1350" name="T76"/>
                <a:gd fmla="*/ 53 h 481" name="T77"/>
                <a:gd fmla="*/ 591 w 1350" name="T78"/>
                <a:gd fmla="*/ 312 h 481" name="T79"/>
                <a:gd fmla="*/ 405 w 1350" name="T80"/>
                <a:gd fmla="*/ 204 h 481" name="T81"/>
                <a:gd fmla="*/ 259 w 1350" name="T82"/>
                <a:gd fmla="*/ 114 h 481" name="T83"/>
                <a:gd fmla="*/ 305 w 1350" name="T84"/>
                <a:gd fmla="*/ 204 h 481" name="T85"/>
                <a:gd fmla="*/ 594 w 1350" name="T86"/>
                <a:gd fmla="*/ 314 h 481" name="T87"/>
                <a:gd fmla="*/ 580 w 1350" name="T88"/>
                <a:gd fmla="*/ 409 h 481" name="T89"/>
                <a:gd fmla="*/ 354 w 1350" name="T90"/>
                <a:gd fmla="*/ 297 h 481" name="T91"/>
                <a:gd fmla="*/ 113 w 1350" name="T92"/>
                <a:gd fmla="*/ 201 h 481" name="T93"/>
                <a:gd fmla="*/ 539 w 1350" name="T94"/>
                <a:gd fmla="*/ 395 h 481" name="T95"/>
                <a:gd fmla="*/ 168 w 1350" name="T96"/>
                <a:gd fmla="*/ 43 h 481" name="T97"/>
                <a:gd fmla="*/ 98 w 1350" name="T98"/>
                <a:gd fmla="*/ 194 h 481" name="T99"/>
                <a:gd fmla="*/ 41 w 1350" name="T100"/>
                <a:gd fmla="*/ 49 h 481" name="T101"/>
                <a:gd fmla="*/ 37 w 1350" name="T102"/>
                <a:gd fmla="*/ 149 h 481" name="T103"/>
                <a:gd fmla="*/ 108 w 1350" name="T104"/>
                <a:gd fmla="*/ 23 h 48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81" w="1350">
                  <a:moveTo>
                    <a:pt x="1345" y="435"/>
                  </a:moveTo>
                  <a:cubicBezTo>
                    <a:pt x="1345" y="443"/>
                    <a:pt x="1350" y="456"/>
                    <a:pt x="1347" y="466"/>
                  </a:cubicBezTo>
                  <a:cubicBezTo>
                    <a:pt x="1333" y="468"/>
                    <a:pt x="1329" y="464"/>
                    <a:pt x="1317" y="458"/>
                  </a:cubicBezTo>
                  <a:cubicBezTo>
                    <a:pt x="1286" y="451"/>
                    <a:pt x="1253" y="437"/>
                    <a:pt x="1218" y="441"/>
                  </a:cubicBezTo>
                  <a:cubicBezTo>
                    <a:pt x="1205" y="443"/>
                    <a:pt x="1194" y="449"/>
                    <a:pt x="1182" y="450"/>
                  </a:cubicBezTo>
                  <a:cubicBezTo>
                    <a:pt x="1165" y="451"/>
                    <a:pt x="1150" y="442"/>
                    <a:pt x="1132" y="443"/>
                  </a:cubicBezTo>
                  <a:cubicBezTo>
                    <a:pt x="1114" y="428"/>
                    <a:pt x="1097" y="415"/>
                    <a:pt x="1078" y="402"/>
                  </a:cubicBezTo>
                  <a:cubicBezTo>
                    <a:pt x="1085" y="415"/>
                    <a:pt x="1096" y="424"/>
                    <a:pt x="1094" y="441"/>
                  </a:cubicBezTo>
                  <a:cubicBezTo>
                    <a:pt x="1090" y="450"/>
                    <a:pt x="1080" y="453"/>
                    <a:pt x="1072" y="459"/>
                  </a:cubicBezTo>
                  <a:cubicBezTo>
                    <a:pt x="1032" y="456"/>
                    <a:pt x="994" y="472"/>
                    <a:pt x="961" y="478"/>
                  </a:cubicBezTo>
                  <a:cubicBezTo>
                    <a:pt x="908" y="477"/>
                    <a:pt x="858" y="449"/>
                    <a:pt x="801" y="454"/>
                  </a:cubicBezTo>
                  <a:cubicBezTo>
                    <a:pt x="791" y="455"/>
                    <a:pt x="781" y="461"/>
                    <a:pt x="771" y="461"/>
                  </a:cubicBezTo>
                  <a:cubicBezTo>
                    <a:pt x="750" y="463"/>
                    <a:pt x="728" y="456"/>
                    <a:pt x="706" y="455"/>
                  </a:cubicBezTo>
                  <a:cubicBezTo>
                    <a:pt x="683" y="455"/>
                    <a:pt x="659" y="452"/>
                    <a:pt x="637" y="454"/>
                  </a:cubicBezTo>
                  <a:cubicBezTo>
                    <a:pt x="625" y="455"/>
                    <a:pt x="618" y="459"/>
                    <a:pt x="613" y="446"/>
                  </a:cubicBezTo>
                  <a:cubicBezTo>
                    <a:pt x="555" y="415"/>
                    <a:pt x="496" y="385"/>
                    <a:pt x="437" y="353"/>
                  </a:cubicBezTo>
                  <a:cubicBezTo>
                    <a:pt x="418" y="343"/>
                    <a:pt x="399" y="331"/>
                    <a:pt x="378" y="322"/>
                  </a:cubicBezTo>
                  <a:cubicBezTo>
                    <a:pt x="348" y="308"/>
                    <a:pt x="315" y="300"/>
                    <a:pt x="285" y="286"/>
                  </a:cubicBezTo>
                  <a:cubicBezTo>
                    <a:pt x="226" y="259"/>
                    <a:pt x="166" y="240"/>
                    <a:pt x="109" y="209"/>
                  </a:cubicBezTo>
                  <a:cubicBezTo>
                    <a:pt x="89" y="197"/>
                    <a:pt x="66" y="187"/>
                    <a:pt x="45" y="176"/>
                  </a:cubicBezTo>
                  <a:cubicBezTo>
                    <a:pt x="33" y="170"/>
                    <a:pt x="23" y="166"/>
                    <a:pt x="12" y="159"/>
                  </a:cubicBezTo>
                  <a:cubicBezTo>
                    <a:pt x="6" y="147"/>
                    <a:pt x="4" y="136"/>
                    <a:pt x="0" y="124"/>
                  </a:cubicBezTo>
                  <a:cubicBezTo>
                    <a:pt x="2" y="94"/>
                    <a:pt x="25" y="47"/>
                    <a:pt x="43" y="27"/>
                  </a:cubicBezTo>
                  <a:cubicBezTo>
                    <a:pt x="54" y="15"/>
                    <a:pt x="71" y="3"/>
                    <a:pt x="85" y="1"/>
                  </a:cubicBezTo>
                  <a:cubicBezTo>
                    <a:pt x="89" y="0"/>
                    <a:pt x="103" y="0"/>
                    <a:pt x="108" y="2"/>
                  </a:cubicBezTo>
                  <a:cubicBezTo>
                    <a:pt x="141" y="14"/>
                    <a:pt x="175" y="36"/>
                    <a:pt x="207" y="53"/>
                  </a:cubicBezTo>
                  <a:cubicBezTo>
                    <a:pt x="212" y="56"/>
                    <a:pt x="217" y="59"/>
                    <a:pt x="223" y="62"/>
                  </a:cubicBezTo>
                  <a:cubicBezTo>
                    <a:pt x="239" y="70"/>
                    <a:pt x="256" y="79"/>
                    <a:pt x="275" y="89"/>
                  </a:cubicBezTo>
                  <a:cubicBezTo>
                    <a:pt x="306" y="105"/>
                    <a:pt x="338" y="122"/>
                    <a:pt x="371" y="139"/>
                  </a:cubicBezTo>
                  <a:cubicBezTo>
                    <a:pt x="385" y="146"/>
                    <a:pt x="397" y="156"/>
                    <a:pt x="411" y="164"/>
                  </a:cubicBezTo>
                  <a:cubicBezTo>
                    <a:pt x="478" y="202"/>
                    <a:pt x="550" y="239"/>
                    <a:pt x="618" y="278"/>
                  </a:cubicBezTo>
                  <a:cubicBezTo>
                    <a:pt x="632" y="286"/>
                    <a:pt x="647" y="291"/>
                    <a:pt x="661" y="299"/>
                  </a:cubicBezTo>
                  <a:cubicBezTo>
                    <a:pt x="675" y="307"/>
                    <a:pt x="688" y="318"/>
                    <a:pt x="703" y="321"/>
                  </a:cubicBezTo>
                  <a:cubicBezTo>
                    <a:pt x="734" y="355"/>
                    <a:pt x="764" y="389"/>
                    <a:pt x="789" y="429"/>
                  </a:cubicBezTo>
                  <a:cubicBezTo>
                    <a:pt x="808" y="427"/>
                    <a:pt x="829" y="428"/>
                    <a:pt x="854" y="430"/>
                  </a:cubicBezTo>
                  <a:cubicBezTo>
                    <a:pt x="870" y="432"/>
                    <a:pt x="886" y="438"/>
                    <a:pt x="903" y="440"/>
                  </a:cubicBezTo>
                  <a:cubicBezTo>
                    <a:pt x="924" y="443"/>
                    <a:pt x="951" y="442"/>
                    <a:pt x="974" y="443"/>
                  </a:cubicBezTo>
                  <a:cubicBezTo>
                    <a:pt x="1006" y="444"/>
                    <a:pt x="1031" y="434"/>
                    <a:pt x="1053" y="423"/>
                  </a:cubicBezTo>
                  <a:cubicBezTo>
                    <a:pt x="1041" y="393"/>
                    <a:pt x="988" y="412"/>
                    <a:pt x="979" y="380"/>
                  </a:cubicBezTo>
                  <a:cubicBezTo>
                    <a:pt x="971" y="354"/>
                    <a:pt x="1000" y="340"/>
                    <a:pt x="1026" y="344"/>
                  </a:cubicBezTo>
                  <a:cubicBezTo>
                    <a:pt x="1030" y="345"/>
                    <a:pt x="1035" y="349"/>
                    <a:pt x="1041" y="352"/>
                  </a:cubicBezTo>
                  <a:cubicBezTo>
                    <a:pt x="1057" y="360"/>
                    <a:pt x="1069" y="366"/>
                    <a:pt x="1083" y="375"/>
                  </a:cubicBezTo>
                  <a:cubicBezTo>
                    <a:pt x="1096" y="384"/>
                    <a:pt x="1108" y="400"/>
                    <a:pt x="1121" y="407"/>
                  </a:cubicBezTo>
                  <a:cubicBezTo>
                    <a:pt x="1128" y="410"/>
                    <a:pt x="1139" y="411"/>
                    <a:pt x="1148" y="414"/>
                  </a:cubicBezTo>
                  <a:cubicBezTo>
                    <a:pt x="1163" y="418"/>
                    <a:pt x="1166" y="419"/>
                    <a:pt x="1182" y="417"/>
                  </a:cubicBezTo>
                  <a:cubicBezTo>
                    <a:pt x="1200" y="414"/>
                    <a:pt x="1221" y="408"/>
                    <a:pt x="1239" y="410"/>
                  </a:cubicBezTo>
                  <a:cubicBezTo>
                    <a:pt x="1255" y="412"/>
                    <a:pt x="1274" y="419"/>
                    <a:pt x="1292" y="424"/>
                  </a:cubicBezTo>
                  <a:cubicBezTo>
                    <a:pt x="1309" y="428"/>
                    <a:pt x="1333" y="431"/>
                    <a:pt x="1339" y="433"/>
                  </a:cubicBezTo>
                  <a:cubicBezTo>
                    <a:pt x="1340" y="434"/>
                    <a:pt x="1343" y="432"/>
                    <a:pt x="1345" y="435"/>
                  </a:cubicBezTo>
                  <a:close/>
                  <a:moveTo>
                    <a:pt x="1286" y="431"/>
                  </a:moveTo>
                  <a:cubicBezTo>
                    <a:pt x="1272" y="429"/>
                    <a:pt x="1260" y="423"/>
                    <a:pt x="1246" y="423"/>
                  </a:cubicBezTo>
                  <a:cubicBezTo>
                    <a:pt x="1217" y="422"/>
                    <a:pt x="1187" y="433"/>
                    <a:pt x="1160" y="429"/>
                  </a:cubicBezTo>
                  <a:cubicBezTo>
                    <a:pt x="1143" y="427"/>
                    <a:pt x="1130" y="419"/>
                    <a:pt x="1114" y="413"/>
                  </a:cubicBezTo>
                  <a:cubicBezTo>
                    <a:pt x="1122" y="421"/>
                    <a:pt x="1132" y="429"/>
                    <a:pt x="1142" y="433"/>
                  </a:cubicBezTo>
                  <a:cubicBezTo>
                    <a:pt x="1173" y="443"/>
                    <a:pt x="1195" y="433"/>
                    <a:pt x="1220" y="430"/>
                  </a:cubicBezTo>
                  <a:cubicBezTo>
                    <a:pt x="1267" y="425"/>
                    <a:pt x="1300" y="446"/>
                    <a:pt x="1336" y="454"/>
                  </a:cubicBezTo>
                  <a:cubicBezTo>
                    <a:pt x="1335" y="431"/>
                    <a:pt x="1310" y="435"/>
                    <a:pt x="1286" y="431"/>
                  </a:cubicBezTo>
                  <a:close/>
                  <a:moveTo>
                    <a:pt x="1078" y="387"/>
                  </a:moveTo>
                  <a:cubicBezTo>
                    <a:pt x="1073" y="374"/>
                    <a:pt x="1057" y="369"/>
                    <a:pt x="1043" y="363"/>
                  </a:cubicBezTo>
                  <a:cubicBezTo>
                    <a:pt x="1028" y="356"/>
                    <a:pt x="988" y="341"/>
                    <a:pt x="986" y="369"/>
                  </a:cubicBezTo>
                  <a:cubicBezTo>
                    <a:pt x="985" y="396"/>
                    <a:pt x="1020" y="389"/>
                    <a:pt x="1042" y="398"/>
                  </a:cubicBezTo>
                  <a:cubicBezTo>
                    <a:pt x="1052" y="401"/>
                    <a:pt x="1069" y="414"/>
                    <a:pt x="1067" y="424"/>
                  </a:cubicBezTo>
                  <a:cubicBezTo>
                    <a:pt x="1065" y="437"/>
                    <a:pt x="1011" y="449"/>
                    <a:pt x="990" y="450"/>
                  </a:cubicBezTo>
                  <a:cubicBezTo>
                    <a:pt x="964" y="451"/>
                    <a:pt x="939" y="450"/>
                    <a:pt x="915" y="449"/>
                  </a:cubicBezTo>
                  <a:cubicBezTo>
                    <a:pt x="892" y="448"/>
                    <a:pt x="869" y="438"/>
                    <a:pt x="849" y="438"/>
                  </a:cubicBezTo>
                  <a:cubicBezTo>
                    <a:pt x="842" y="438"/>
                    <a:pt x="836" y="440"/>
                    <a:pt x="829" y="439"/>
                  </a:cubicBezTo>
                  <a:cubicBezTo>
                    <a:pt x="816" y="437"/>
                    <a:pt x="799" y="429"/>
                    <a:pt x="794" y="444"/>
                  </a:cubicBezTo>
                  <a:cubicBezTo>
                    <a:pt x="814" y="445"/>
                    <a:pt x="841" y="444"/>
                    <a:pt x="865" y="449"/>
                  </a:cubicBezTo>
                  <a:cubicBezTo>
                    <a:pt x="880" y="452"/>
                    <a:pt x="892" y="460"/>
                    <a:pt x="904" y="456"/>
                  </a:cubicBezTo>
                  <a:cubicBezTo>
                    <a:pt x="967" y="481"/>
                    <a:pt x="1017" y="447"/>
                    <a:pt x="1077" y="445"/>
                  </a:cubicBezTo>
                  <a:cubicBezTo>
                    <a:pt x="1093" y="430"/>
                    <a:pt x="1074" y="414"/>
                    <a:pt x="1066" y="403"/>
                  </a:cubicBezTo>
                  <a:cubicBezTo>
                    <a:pt x="1051" y="400"/>
                    <a:pt x="1045" y="389"/>
                    <a:pt x="1028" y="388"/>
                  </a:cubicBezTo>
                  <a:cubicBezTo>
                    <a:pt x="1029" y="386"/>
                    <a:pt x="1028" y="384"/>
                    <a:pt x="1027" y="383"/>
                  </a:cubicBezTo>
                  <a:cubicBezTo>
                    <a:pt x="1015" y="384"/>
                    <a:pt x="1013" y="377"/>
                    <a:pt x="1015" y="368"/>
                  </a:cubicBezTo>
                  <a:cubicBezTo>
                    <a:pt x="1034" y="359"/>
                    <a:pt x="1051" y="379"/>
                    <a:pt x="1062" y="377"/>
                  </a:cubicBezTo>
                  <a:cubicBezTo>
                    <a:pt x="1069" y="384"/>
                    <a:pt x="1080" y="388"/>
                    <a:pt x="1088" y="394"/>
                  </a:cubicBezTo>
                  <a:cubicBezTo>
                    <a:pt x="1097" y="400"/>
                    <a:pt x="1104" y="409"/>
                    <a:pt x="1113" y="410"/>
                  </a:cubicBezTo>
                  <a:cubicBezTo>
                    <a:pt x="1112" y="410"/>
                    <a:pt x="1111" y="410"/>
                    <a:pt x="1111" y="410"/>
                  </a:cubicBezTo>
                  <a:cubicBezTo>
                    <a:pt x="1101" y="402"/>
                    <a:pt x="1093" y="391"/>
                    <a:pt x="1078" y="387"/>
                  </a:cubicBezTo>
                  <a:close/>
                  <a:moveTo>
                    <a:pt x="731" y="444"/>
                  </a:moveTo>
                  <a:cubicBezTo>
                    <a:pt x="748" y="446"/>
                    <a:pt x="772" y="455"/>
                    <a:pt x="781" y="444"/>
                  </a:cubicBezTo>
                  <a:cubicBezTo>
                    <a:pt x="781" y="443"/>
                    <a:pt x="781" y="441"/>
                    <a:pt x="781" y="440"/>
                  </a:cubicBezTo>
                  <a:cubicBezTo>
                    <a:pt x="757" y="403"/>
                    <a:pt x="735" y="363"/>
                    <a:pt x="698" y="338"/>
                  </a:cubicBezTo>
                  <a:cubicBezTo>
                    <a:pt x="698" y="352"/>
                    <a:pt x="700" y="365"/>
                    <a:pt x="697" y="378"/>
                  </a:cubicBezTo>
                  <a:cubicBezTo>
                    <a:pt x="693" y="402"/>
                    <a:pt x="675" y="418"/>
                    <a:pt x="661" y="436"/>
                  </a:cubicBezTo>
                  <a:cubicBezTo>
                    <a:pt x="659" y="435"/>
                    <a:pt x="650" y="442"/>
                    <a:pt x="651" y="444"/>
                  </a:cubicBezTo>
                  <a:cubicBezTo>
                    <a:pt x="672" y="446"/>
                    <a:pt x="704" y="440"/>
                    <a:pt x="731" y="444"/>
                  </a:cubicBezTo>
                  <a:close/>
                  <a:moveTo>
                    <a:pt x="687" y="374"/>
                  </a:moveTo>
                  <a:cubicBezTo>
                    <a:pt x="690" y="359"/>
                    <a:pt x="690" y="341"/>
                    <a:pt x="684" y="327"/>
                  </a:cubicBezTo>
                  <a:cubicBezTo>
                    <a:pt x="668" y="322"/>
                    <a:pt x="656" y="307"/>
                    <a:pt x="642" y="304"/>
                  </a:cubicBezTo>
                  <a:cubicBezTo>
                    <a:pt x="650" y="357"/>
                    <a:pt x="630" y="401"/>
                    <a:pt x="588" y="422"/>
                  </a:cubicBezTo>
                  <a:cubicBezTo>
                    <a:pt x="601" y="429"/>
                    <a:pt x="617" y="435"/>
                    <a:pt x="630" y="443"/>
                  </a:cubicBezTo>
                  <a:cubicBezTo>
                    <a:pt x="651" y="423"/>
                    <a:pt x="682" y="407"/>
                    <a:pt x="687" y="374"/>
                  </a:cubicBezTo>
                  <a:close/>
                  <a:moveTo>
                    <a:pt x="217" y="214"/>
                  </a:moveTo>
                  <a:cubicBezTo>
                    <a:pt x="239" y="226"/>
                    <a:pt x="260" y="235"/>
                    <a:pt x="284" y="248"/>
                  </a:cubicBezTo>
                  <a:cubicBezTo>
                    <a:pt x="311" y="264"/>
                    <a:pt x="339" y="281"/>
                    <a:pt x="367" y="293"/>
                  </a:cubicBezTo>
                  <a:cubicBezTo>
                    <a:pt x="398" y="307"/>
                    <a:pt x="424" y="320"/>
                    <a:pt x="452" y="334"/>
                  </a:cubicBezTo>
                  <a:cubicBezTo>
                    <a:pt x="480" y="349"/>
                    <a:pt x="508" y="361"/>
                    <a:pt x="538" y="375"/>
                  </a:cubicBezTo>
                  <a:cubicBezTo>
                    <a:pt x="553" y="382"/>
                    <a:pt x="568" y="393"/>
                    <a:pt x="580" y="397"/>
                  </a:cubicBezTo>
                  <a:cubicBezTo>
                    <a:pt x="585" y="398"/>
                    <a:pt x="596" y="401"/>
                    <a:pt x="598" y="400"/>
                  </a:cubicBezTo>
                  <a:cubicBezTo>
                    <a:pt x="605" y="399"/>
                    <a:pt x="620" y="382"/>
                    <a:pt x="625" y="373"/>
                  </a:cubicBezTo>
                  <a:cubicBezTo>
                    <a:pt x="638" y="349"/>
                    <a:pt x="635" y="319"/>
                    <a:pt x="630" y="297"/>
                  </a:cubicBezTo>
                  <a:cubicBezTo>
                    <a:pt x="591" y="273"/>
                    <a:pt x="549" y="252"/>
                    <a:pt x="509" y="231"/>
                  </a:cubicBezTo>
                  <a:cubicBezTo>
                    <a:pt x="496" y="224"/>
                    <a:pt x="484" y="214"/>
                    <a:pt x="471" y="207"/>
                  </a:cubicBezTo>
                  <a:cubicBezTo>
                    <a:pt x="443" y="193"/>
                    <a:pt x="416" y="179"/>
                    <a:pt x="390" y="164"/>
                  </a:cubicBezTo>
                  <a:cubicBezTo>
                    <a:pt x="358" y="145"/>
                    <a:pt x="327" y="127"/>
                    <a:pt x="295" y="111"/>
                  </a:cubicBezTo>
                  <a:cubicBezTo>
                    <a:pt x="290" y="109"/>
                    <a:pt x="285" y="104"/>
                    <a:pt x="281" y="106"/>
                  </a:cubicBezTo>
                  <a:cubicBezTo>
                    <a:pt x="372" y="177"/>
                    <a:pt x="476" y="235"/>
                    <a:pt x="585" y="288"/>
                  </a:cubicBezTo>
                  <a:cubicBezTo>
                    <a:pt x="586" y="293"/>
                    <a:pt x="591" y="293"/>
                    <a:pt x="594" y="296"/>
                  </a:cubicBezTo>
                  <a:cubicBezTo>
                    <a:pt x="596" y="304"/>
                    <a:pt x="603" y="308"/>
                    <a:pt x="605" y="316"/>
                  </a:cubicBezTo>
                  <a:cubicBezTo>
                    <a:pt x="588" y="368"/>
                    <a:pt x="518" y="337"/>
                    <a:pt x="479" y="317"/>
                  </a:cubicBezTo>
                  <a:cubicBezTo>
                    <a:pt x="441" y="297"/>
                    <a:pt x="408" y="277"/>
                    <a:pt x="371" y="256"/>
                  </a:cubicBezTo>
                  <a:cubicBezTo>
                    <a:pt x="351" y="245"/>
                    <a:pt x="330" y="237"/>
                    <a:pt x="316" y="227"/>
                  </a:cubicBezTo>
                  <a:cubicBezTo>
                    <a:pt x="305" y="219"/>
                    <a:pt x="293" y="206"/>
                    <a:pt x="280" y="195"/>
                  </a:cubicBezTo>
                  <a:cubicBezTo>
                    <a:pt x="267" y="184"/>
                    <a:pt x="251" y="174"/>
                    <a:pt x="243" y="164"/>
                  </a:cubicBezTo>
                  <a:cubicBezTo>
                    <a:pt x="221" y="138"/>
                    <a:pt x="244" y="102"/>
                    <a:pt x="268" y="96"/>
                  </a:cubicBezTo>
                  <a:cubicBezTo>
                    <a:pt x="237" y="83"/>
                    <a:pt x="210" y="62"/>
                    <a:pt x="182" y="53"/>
                  </a:cubicBezTo>
                  <a:cubicBezTo>
                    <a:pt x="195" y="99"/>
                    <a:pt x="164" y="139"/>
                    <a:pt x="146" y="172"/>
                  </a:cubicBezTo>
                  <a:cubicBezTo>
                    <a:pt x="166" y="187"/>
                    <a:pt x="194" y="201"/>
                    <a:pt x="217" y="214"/>
                  </a:cubicBezTo>
                  <a:close/>
                  <a:moveTo>
                    <a:pt x="591" y="312"/>
                  </a:moveTo>
                  <a:cubicBezTo>
                    <a:pt x="585" y="300"/>
                    <a:pt x="566" y="294"/>
                    <a:pt x="557" y="289"/>
                  </a:cubicBezTo>
                  <a:cubicBezTo>
                    <a:pt x="535" y="270"/>
                    <a:pt x="506" y="262"/>
                    <a:pt x="481" y="247"/>
                  </a:cubicBezTo>
                  <a:cubicBezTo>
                    <a:pt x="456" y="233"/>
                    <a:pt x="430" y="219"/>
                    <a:pt x="405" y="204"/>
                  </a:cubicBezTo>
                  <a:cubicBezTo>
                    <a:pt x="382" y="190"/>
                    <a:pt x="360" y="172"/>
                    <a:pt x="335" y="155"/>
                  </a:cubicBezTo>
                  <a:cubicBezTo>
                    <a:pt x="324" y="147"/>
                    <a:pt x="312" y="143"/>
                    <a:pt x="297" y="133"/>
                  </a:cubicBezTo>
                  <a:cubicBezTo>
                    <a:pt x="287" y="125"/>
                    <a:pt x="270" y="111"/>
                    <a:pt x="259" y="114"/>
                  </a:cubicBezTo>
                  <a:cubicBezTo>
                    <a:pt x="250" y="116"/>
                    <a:pt x="242" y="134"/>
                    <a:pt x="244" y="145"/>
                  </a:cubicBezTo>
                  <a:cubicBezTo>
                    <a:pt x="246" y="155"/>
                    <a:pt x="263" y="167"/>
                    <a:pt x="273" y="176"/>
                  </a:cubicBezTo>
                  <a:cubicBezTo>
                    <a:pt x="284" y="187"/>
                    <a:pt x="295" y="196"/>
                    <a:pt x="305" y="204"/>
                  </a:cubicBezTo>
                  <a:cubicBezTo>
                    <a:pt x="352" y="240"/>
                    <a:pt x="405" y="264"/>
                    <a:pt x="457" y="292"/>
                  </a:cubicBezTo>
                  <a:cubicBezTo>
                    <a:pt x="497" y="314"/>
                    <a:pt x="536" y="340"/>
                    <a:pt x="585" y="328"/>
                  </a:cubicBezTo>
                  <a:cubicBezTo>
                    <a:pt x="588" y="323"/>
                    <a:pt x="593" y="321"/>
                    <a:pt x="594" y="314"/>
                  </a:cubicBezTo>
                  <a:cubicBezTo>
                    <a:pt x="595" y="314"/>
                    <a:pt x="595" y="313"/>
                    <a:pt x="594" y="313"/>
                  </a:cubicBezTo>
                  <a:cubicBezTo>
                    <a:pt x="594" y="312"/>
                    <a:pt x="593" y="312"/>
                    <a:pt x="591" y="312"/>
                  </a:cubicBezTo>
                  <a:close/>
                  <a:moveTo>
                    <a:pt x="580" y="409"/>
                  </a:moveTo>
                  <a:cubicBezTo>
                    <a:pt x="561" y="397"/>
                    <a:pt x="540" y="389"/>
                    <a:pt x="519" y="380"/>
                  </a:cubicBezTo>
                  <a:cubicBezTo>
                    <a:pt x="500" y="373"/>
                    <a:pt x="482" y="361"/>
                    <a:pt x="464" y="352"/>
                  </a:cubicBezTo>
                  <a:cubicBezTo>
                    <a:pt x="427" y="333"/>
                    <a:pt x="390" y="315"/>
                    <a:pt x="354" y="297"/>
                  </a:cubicBezTo>
                  <a:cubicBezTo>
                    <a:pt x="317" y="279"/>
                    <a:pt x="281" y="258"/>
                    <a:pt x="245" y="240"/>
                  </a:cubicBezTo>
                  <a:cubicBezTo>
                    <a:pt x="208" y="221"/>
                    <a:pt x="174" y="199"/>
                    <a:pt x="137" y="182"/>
                  </a:cubicBezTo>
                  <a:cubicBezTo>
                    <a:pt x="131" y="186"/>
                    <a:pt x="118" y="193"/>
                    <a:pt x="113" y="201"/>
                  </a:cubicBezTo>
                  <a:cubicBezTo>
                    <a:pt x="171" y="232"/>
                    <a:pt x="237" y="253"/>
                    <a:pt x="296" y="280"/>
                  </a:cubicBezTo>
                  <a:cubicBezTo>
                    <a:pt x="338" y="298"/>
                    <a:pt x="383" y="312"/>
                    <a:pt x="422" y="333"/>
                  </a:cubicBezTo>
                  <a:cubicBezTo>
                    <a:pt x="462" y="354"/>
                    <a:pt x="501" y="374"/>
                    <a:pt x="539" y="395"/>
                  </a:cubicBezTo>
                  <a:cubicBezTo>
                    <a:pt x="551" y="402"/>
                    <a:pt x="564" y="415"/>
                    <a:pt x="579" y="412"/>
                  </a:cubicBezTo>
                  <a:cubicBezTo>
                    <a:pt x="580" y="411"/>
                    <a:pt x="580" y="410"/>
                    <a:pt x="580" y="409"/>
                  </a:cubicBezTo>
                  <a:close/>
                  <a:moveTo>
                    <a:pt x="168" y="43"/>
                  </a:moveTo>
                  <a:cubicBezTo>
                    <a:pt x="151" y="34"/>
                    <a:pt x="135" y="25"/>
                    <a:pt x="117" y="18"/>
                  </a:cubicBezTo>
                  <a:cubicBezTo>
                    <a:pt x="122" y="84"/>
                    <a:pt x="82" y="136"/>
                    <a:pt x="40" y="162"/>
                  </a:cubicBezTo>
                  <a:cubicBezTo>
                    <a:pt x="59" y="173"/>
                    <a:pt x="80" y="182"/>
                    <a:pt x="98" y="194"/>
                  </a:cubicBezTo>
                  <a:cubicBezTo>
                    <a:pt x="142" y="168"/>
                    <a:pt x="188" y="103"/>
                    <a:pt x="168" y="43"/>
                  </a:cubicBezTo>
                  <a:close/>
                  <a:moveTo>
                    <a:pt x="51" y="40"/>
                  </a:moveTo>
                  <a:cubicBezTo>
                    <a:pt x="47" y="44"/>
                    <a:pt x="43" y="46"/>
                    <a:pt x="41" y="49"/>
                  </a:cubicBezTo>
                  <a:cubicBezTo>
                    <a:pt x="36" y="55"/>
                    <a:pt x="34" y="65"/>
                    <a:pt x="30" y="73"/>
                  </a:cubicBezTo>
                  <a:cubicBezTo>
                    <a:pt x="24" y="84"/>
                    <a:pt x="16" y="93"/>
                    <a:pt x="14" y="103"/>
                  </a:cubicBezTo>
                  <a:cubicBezTo>
                    <a:pt x="8" y="127"/>
                    <a:pt x="15" y="155"/>
                    <a:pt x="37" y="149"/>
                  </a:cubicBezTo>
                  <a:cubicBezTo>
                    <a:pt x="52" y="144"/>
                    <a:pt x="62" y="131"/>
                    <a:pt x="72" y="118"/>
                  </a:cubicBezTo>
                  <a:cubicBezTo>
                    <a:pt x="79" y="109"/>
                    <a:pt x="85" y="105"/>
                    <a:pt x="91" y="96"/>
                  </a:cubicBezTo>
                  <a:cubicBezTo>
                    <a:pt x="103" y="76"/>
                    <a:pt x="106" y="48"/>
                    <a:pt x="108" y="23"/>
                  </a:cubicBezTo>
                  <a:cubicBezTo>
                    <a:pt x="104" y="18"/>
                    <a:pt x="98" y="15"/>
                    <a:pt x="95" y="11"/>
                  </a:cubicBezTo>
                  <a:cubicBezTo>
                    <a:pt x="74" y="14"/>
                    <a:pt x="62" y="29"/>
                    <a:pt x="5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Freeform 24"/>
          <p:cNvSpPr/>
          <p:nvPr/>
        </p:nvSpPr>
        <p:spPr bwMode="auto">
          <a:xfrm>
            <a:off x="4606720" y="5317416"/>
            <a:ext cx="1562192" cy="843906"/>
          </a:xfrm>
          <a:custGeom>
            <a:gdLst>
              <a:gd fmla="*/ 273 w 580" name="T0"/>
              <a:gd fmla="*/ 324 h 503" name="T1"/>
              <a:gd fmla="*/ 264 w 580" name="T2"/>
              <a:gd fmla="*/ 290 h 503" name="T3"/>
              <a:gd fmla="*/ 256 w 580" name="T4"/>
              <a:gd fmla="*/ 253 h 503" name="T5"/>
              <a:gd fmla="*/ 326 w 580" name="T6"/>
              <a:gd fmla="*/ 247 h 503" name="T7"/>
              <a:gd fmla="*/ 279 w 580" name="T8"/>
              <a:gd fmla="*/ 183 h 503" name="T9"/>
              <a:gd fmla="*/ 335 w 580" name="T10"/>
              <a:gd fmla="*/ 211 h 503" name="T11"/>
              <a:gd fmla="*/ 436 w 580" name="T12"/>
              <a:gd fmla="*/ 340 h 503" name="T13"/>
              <a:gd fmla="*/ 479 w 580" name="T14"/>
              <a:gd fmla="*/ 290 h 503" name="T15"/>
              <a:gd fmla="*/ 538 w 580" name="T16"/>
              <a:gd fmla="*/ 309 h 503" name="T17"/>
              <a:gd fmla="*/ 567 w 580" name="T18"/>
              <a:gd fmla="*/ 276 h 503" name="T19"/>
              <a:gd fmla="*/ 534 w 580" name="T20"/>
              <a:gd fmla="*/ 297 h 503" name="T21"/>
              <a:gd fmla="*/ 498 w 580" name="T22"/>
              <a:gd fmla="*/ 273 h 503" name="T23"/>
              <a:gd fmla="*/ 444 w 580" name="T24"/>
              <a:gd fmla="*/ 321 h 503" name="T25"/>
              <a:gd fmla="*/ 408 w 580" name="T26"/>
              <a:gd fmla="*/ 242 h 503" name="T27"/>
              <a:gd fmla="*/ 318 w 580" name="T28"/>
              <a:gd fmla="*/ 170 h 503" name="T29"/>
              <a:gd fmla="*/ 268 w 580" name="T30"/>
              <a:gd fmla="*/ 174 h 503" name="T31"/>
              <a:gd fmla="*/ 275 w 580" name="T32"/>
              <a:gd fmla="*/ 206 h 503" name="T33"/>
              <a:gd fmla="*/ 310 w 580" name="T34"/>
              <a:gd fmla="*/ 248 h 503" name="T35"/>
              <a:gd fmla="*/ 266 w 580" name="T36"/>
              <a:gd fmla="*/ 243 h 503" name="T37"/>
              <a:gd fmla="*/ 225 w 580" name="T38"/>
              <a:gd fmla="*/ 186 h 503" name="T39"/>
              <a:gd fmla="*/ 236 w 580" name="T40"/>
              <a:gd fmla="*/ 266 h 503" name="T41"/>
              <a:gd fmla="*/ 260 w 580" name="T42"/>
              <a:gd fmla="*/ 306 h 503" name="T43"/>
              <a:gd fmla="*/ 255 w 580" name="T44"/>
              <a:gd fmla="*/ 323 h 503" name="T45"/>
              <a:gd fmla="*/ 127 w 580" name="T46"/>
              <a:gd fmla="*/ 482 h 503" name="T47"/>
              <a:gd fmla="*/ 67 w 580" name="T48"/>
              <a:gd fmla="*/ 375 h 503" name="T49"/>
              <a:gd fmla="*/ 51 w 580" name="T50"/>
              <a:gd fmla="*/ 234 h 503" name="T51"/>
              <a:gd fmla="*/ 16 w 580" name="T52"/>
              <a:gd fmla="*/ 187 h 503" name="T53"/>
              <a:gd fmla="*/ 110 w 580" name="T54"/>
              <a:gd fmla="*/ 81 h 503" name="T55"/>
              <a:gd fmla="*/ 230 w 580" name="T56"/>
              <a:gd fmla="*/ 148 h 503" name="T57"/>
              <a:gd fmla="*/ 256 w 580" name="T58"/>
              <a:gd fmla="*/ 135 h 503" name="T59"/>
              <a:gd fmla="*/ 216 w 580" name="T60"/>
              <a:gd fmla="*/ 79 h 503" name="T61"/>
              <a:gd fmla="*/ 149 w 580" name="T62"/>
              <a:gd fmla="*/ 39 h 503" name="T63"/>
              <a:gd fmla="*/ 201 w 580" name="T64"/>
              <a:gd fmla="*/ 22 h 503" name="T65"/>
              <a:gd fmla="*/ 267 w 580" name="T66"/>
              <a:gd fmla="*/ 15 h 503" name="T67"/>
              <a:gd fmla="*/ 355 w 580" name="T68"/>
              <a:gd fmla="*/ 70 h 503" name="T69"/>
              <a:gd fmla="*/ 386 w 580" name="T70"/>
              <a:gd fmla="*/ 110 h 503" name="T71"/>
              <a:gd fmla="*/ 488 w 580" name="T72"/>
              <a:gd fmla="*/ 97 h 503" name="T73"/>
              <a:gd fmla="*/ 388 w 580" name="T74"/>
              <a:gd fmla="*/ 95 h 503" name="T75"/>
              <a:gd fmla="*/ 372 w 580" name="T76"/>
              <a:gd fmla="*/ 27 h 503" name="T77"/>
              <a:gd fmla="*/ 217 w 580" name="T78"/>
              <a:gd fmla="*/ 4 h 503" name="T79"/>
              <a:gd fmla="*/ 161 w 580" name="T80"/>
              <a:gd fmla="*/ 12 h 503" name="T81"/>
              <a:gd fmla="*/ 115 w 580" name="T82"/>
              <a:gd fmla="*/ 44 h 503" name="T83"/>
              <a:gd fmla="*/ 210 w 580" name="T84"/>
              <a:gd fmla="*/ 92 h 503" name="T85"/>
              <a:gd fmla="*/ 241 w 580" name="T86"/>
              <a:gd fmla="*/ 130 h 503" name="T87"/>
              <a:gd fmla="*/ 146 w 580" name="T88"/>
              <a:gd fmla="*/ 78 h 503" name="T89"/>
              <a:gd fmla="*/ 124 w 580" name="T90"/>
              <a:gd fmla="*/ 68 h 503" name="T91"/>
              <a:gd fmla="*/ 1 w 580" name="T92"/>
              <a:gd fmla="*/ 211 h 503" name="T93"/>
              <a:gd fmla="*/ 44 w 580" name="T94"/>
              <a:gd fmla="*/ 245 h 503" name="T95"/>
              <a:gd fmla="*/ 46 w 580" name="T96"/>
              <a:gd fmla="*/ 373 h 503" name="T97"/>
              <a:gd fmla="*/ 115 w 580" name="T98"/>
              <a:gd fmla="*/ 502 h 503" name="T99"/>
              <a:gd fmla="*/ 190 w 580" name="T100"/>
              <a:gd fmla="*/ 426 h 503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502" w="580">
                <a:moveTo>
                  <a:pt x="206" y="413"/>
                </a:moveTo>
                <a:cubicBezTo>
                  <a:pt x="211" y="406"/>
                  <a:pt x="211" y="404"/>
                  <a:pt x="209" y="392"/>
                </a:cubicBezTo>
                <a:cubicBezTo>
                  <a:pt x="204" y="363"/>
                  <a:pt x="221" y="347"/>
                  <a:pt x="243" y="342"/>
                </a:cubicBezTo>
                <a:cubicBezTo>
                  <a:pt x="259" y="339"/>
                  <a:pt x="268" y="333"/>
                  <a:pt x="273" y="324"/>
                </a:cubicBezTo>
                <a:cubicBezTo>
                  <a:pt x="275" y="321"/>
                  <a:pt x="279" y="316"/>
                  <a:pt x="283" y="314"/>
                </a:cubicBezTo>
                <a:cubicBezTo>
                  <a:pt x="289" y="309"/>
                  <a:pt x="290" y="308"/>
                  <a:pt x="289" y="303"/>
                </a:cubicBezTo>
                <a:cubicBezTo>
                  <a:pt x="288" y="298"/>
                  <a:pt x="287" y="297"/>
                  <a:pt x="281" y="297"/>
                </a:cubicBezTo>
                <a:cubicBezTo>
                  <a:pt x="276" y="297"/>
                  <a:pt x="271" y="295"/>
                  <a:pt x="264" y="290"/>
                </a:cubicBezTo>
                <a:cubicBezTo>
                  <a:pt x="256" y="284"/>
                  <a:pt x="255" y="282"/>
                  <a:pt x="252" y="272"/>
                </a:cubicBezTo>
                <a:cubicBezTo>
                  <a:pt x="251" y="265"/>
                  <a:pt x="246" y="256"/>
                  <a:pt x="243" y="250"/>
                </a:cubicBezTo>
                <a:cubicBezTo>
                  <a:pt x="226" y="213"/>
                  <a:pt x="229" y="163"/>
                  <a:pt x="247" y="226"/>
                </a:cubicBezTo>
                <a:cubicBezTo>
                  <a:pt x="251" y="231"/>
                  <a:pt x="253" y="236"/>
                  <a:pt x="256" y="253"/>
                </a:cubicBezTo>
                <a:cubicBezTo>
                  <a:pt x="259" y="273"/>
                  <a:pt x="259" y="273"/>
                  <a:pt x="259" y="273"/>
                </a:cubicBezTo>
                <a:cubicBezTo>
                  <a:pt x="266" y="276"/>
                  <a:pt x="266" y="276"/>
                  <a:pt x="266" y="276"/>
                </a:cubicBezTo>
                <a:cubicBezTo>
                  <a:pt x="276" y="281"/>
                  <a:pt x="293" y="277"/>
                  <a:pt x="307" y="268"/>
                </a:cubicBezTo>
                <a:cubicBezTo>
                  <a:pt x="315" y="263"/>
                  <a:pt x="319" y="258"/>
                  <a:pt x="326" y="247"/>
                </a:cubicBezTo>
                <a:cubicBezTo>
                  <a:pt x="331" y="239"/>
                  <a:pt x="335" y="231"/>
                  <a:pt x="334" y="228"/>
                </a:cubicBezTo>
                <a:cubicBezTo>
                  <a:pt x="333" y="221"/>
                  <a:pt x="328" y="215"/>
                  <a:pt x="322" y="214"/>
                </a:cubicBezTo>
                <a:cubicBezTo>
                  <a:pt x="309" y="210"/>
                  <a:pt x="304" y="196"/>
                  <a:pt x="291" y="193"/>
                </a:cubicBezTo>
                <a:cubicBezTo>
                  <a:pt x="281" y="192"/>
                  <a:pt x="275" y="187"/>
                  <a:pt x="279" y="183"/>
                </a:cubicBezTo>
                <a:cubicBezTo>
                  <a:pt x="281" y="182"/>
                  <a:pt x="283" y="182"/>
                  <a:pt x="287" y="183"/>
                </a:cubicBezTo>
                <a:cubicBezTo>
                  <a:pt x="290" y="184"/>
                  <a:pt x="297" y="184"/>
                  <a:pt x="302" y="183"/>
                </a:cubicBezTo>
                <a:cubicBezTo>
                  <a:pt x="312" y="181"/>
                  <a:pt x="314" y="182"/>
                  <a:pt x="317" y="195"/>
                </a:cubicBezTo>
                <a:cubicBezTo>
                  <a:pt x="320" y="207"/>
                  <a:pt x="321" y="208"/>
                  <a:pt x="335" y="211"/>
                </a:cubicBezTo>
                <a:cubicBezTo>
                  <a:pt x="372" y="233"/>
                  <a:pt x="384" y="252"/>
                  <a:pt x="403" y="255"/>
                </a:cubicBezTo>
                <a:cubicBezTo>
                  <a:pt x="406" y="255"/>
                  <a:pt x="410" y="256"/>
                  <a:pt x="412" y="257"/>
                </a:cubicBezTo>
                <a:cubicBezTo>
                  <a:pt x="417" y="258"/>
                  <a:pt x="417" y="259"/>
                  <a:pt x="424" y="298"/>
                </a:cubicBezTo>
                <a:cubicBezTo>
                  <a:pt x="431" y="337"/>
                  <a:pt x="431" y="338"/>
                  <a:pt x="436" y="340"/>
                </a:cubicBezTo>
                <a:cubicBezTo>
                  <a:pt x="444" y="344"/>
                  <a:pt x="449" y="342"/>
                  <a:pt x="455" y="329"/>
                </a:cubicBezTo>
                <a:cubicBezTo>
                  <a:pt x="458" y="323"/>
                  <a:pt x="461" y="315"/>
                  <a:pt x="461" y="312"/>
                </a:cubicBezTo>
                <a:cubicBezTo>
                  <a:pt x="461" y="308"/>
                  <a:pt x="464" y="305"/>
                  <a:pt x="468" y="302"/>
                </a:cubicBezTo>
                <a:cubicBezTo>
                  <a:pt x="472" y="300"/>
                  <a:pt x="477" y="294"/>
                  <a:pt x="479" y="290"/>
                </a:cubicBezTo>
                <a:cubicBezTo>
                  <a:pt x="483" y="283"/>
                  <a:pt x="483" y="283"/>
                  <a:pt x="483" y="283"/>
                </a:cubicBezTo>
                <a:cubicBezTo>
                  <a:pt x="496" y="287"/>
                  <a:pt x="496" y="287"/>
                  <a:pt x="496" y="287"/>
                </a:cubicBezTo>
                <a:cubicBezTo>
                  <a:pt x="505" y="290"/>
                  <a:pt x="511" y="294"/>
                  <a:pt x="513" y="297"/>
                </a:cubicBezTo>
                <a:cubicBezTo>
                  <a:pt x="520" y="305"/>
                  <a:pt x="529" y="310"/>
                  <a:pt x="538" y="309"/>
                </a:cubicBezTo>
                <a:cubicBezTo>
                  <a:pt x="544" y="307"/>
                  <a:pt x="546" y="306"/>
                  <a:pt x="548" y="299"/>
                </a:cubicBezTo>
                <a:cubicBezTo>
                  <a:pt x="551" y="293"/>
                  <a:pt x="553" y="292"/>
                  <a:pt x="557" y="292"/>
                </a:cubicBezTo>
                <a:cubicBezTo>
                  <a:pt x="572" y="293"/>
                  <a:pt x="574" y="292"/>
                  <a:pt x="576" y="288"/>
                </a:cubicBezTo>
                <a:cubicBezTo>
                  <a:pt x="580" y="279"/>
                  <a:pt x="574" y="270"/>
                  <a:pt x="567" y="276"/>
                </a:cubicBezTo>
                <a:cubicBezTo>
                  <a:pt x="566" y="278"/>
                  <a:pt x="563" y="278"/>
                  <a:pt x="561" y="278"/>
                </a:cubicBezTo>
                <a:cubicBezTo>
                  <a:pt x="559" y="278"/>
                  <a:pt x="554" y="278"/>
                  <a:pt x="549" y="280"/>
                </a:cubicBezTo>
                <a:cubicBezTo>
                  <a:pt x="543" y="281"/>
                  <a:pt x="541" y="283"/>
                  <a:pt x="538" y="290"/>
                </a:cubicBezTo>
                <a:cubicBezTo>
                  <a:pt x="534" y="297"/>
                  <a:pt x="534" y="297"/>
                  <a:pt x="534" y="297"/>
                </a:cubicBezTo>
                <a:cubicBezTo>
                  <a:pt x="529" y="293"/>
                  <a:pt x="529" y="293"/>
                  <a:pt x="529" y="293"/>
                </a:cubicBezTo>
                <a:cubicBezTo>
                  <a:pt x="525" y="290"/>
                  <a:pt x="521" y="286"/>
                  <a:pt x="518" y="283"/>
                </a:cubicBezTo>
                <a:cubicBezTo>
                  <a:pt x="516" y="281"/>
                  <a:pt x="514" y="278"/>
                  <a:pt x="513" y="279"/>
                </a:cubicBezTo>
                <a:cubicBezTo>
                  <a:pt x="512" y="279"/>
                  <a:pt x="505" y="276"/>
                  <a:pt x="498" y="273"/>
                </a:cubicBezTo>
                <a:cubicBezTo>
                  <a:pt x="490" y="270"/>
                  <a:pt x="483" y="268"/>
                  <a:pt x="481" y="268"/>
                </a:cubicBezTo>
                <a:cubicBezTo>
                  <a:pt x="480" y="268"/>
                  <a:pt x="475" y="273"/>
                  <a:pt x="472" y="277"/>
                </a:cubicBezTo>
                <a:cubicBezTo>
                  <a:pt x="468" y="282"/>
                  <a:pt x="462" y="289"/>
                  <a:pt x="459" y="292"/>
                </a:cubicBezTo>
                <a:cubicBezTo>
                  <a:pt x="453" y="297"/>
                  <a:pt x="447" y="308"/>
                  <a:pt x="444" y="321"/>
                </a:cubicBezTo>
                <a:cubicBezTo>
                  <a:pt x="442" y="329"/>
                  <a:pt x="442" y="328"/>
                  <a:pt x="434" y="288"/>
                </a:cubicBezTo>
                <a:cubicBezTo>
                  <a:pt x="426" y="248"/>
                  <a:pt x="426" y="248"/>
                  <a:pt x="426" y="248"/>
                </a:cubicBezTo>
                <a:cubicBezTo>
                  <a:pt x="421" y="245"/>
                  <a:pt x="421" y="245"/>
                  <a:pt x="421" y="245"/>
                </a:cubicBezTo>
                <a:cubicBezTo>
                  <a:pt x="418" y="244"/>
                  <a:pt x="412" y="242"/>
                  <a:pt x="408" y="242"/>
                </a:cubicBezTo>
                <a:cubicBezTo>
                  <a:pt x="404" y="241"/>
                  <a:pt x="385" y="229"/>
                  <a:pt x="383" y="228"/>
                </a:cubicBezTo>
                <a:cubicBezTo>
                  <a:pt x="364" y="215"/>
                  <a:pt x="351" y="202"/>
                  <a:pt x="328" y="194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6" y="179"/>
                  <a:pt x="325" y="176"/>
                  <a:pt x="318" y="170"/>
                </a:cubicBezTo>
                <a:cubicBezTo>
                  <a:pt x="310" y="163"/>
                  <a:pt x="305" y="162"/>
                  <a:pt x="301" y="168"/>
                </a:cubicBezTo>
                <a:cubicBezTo>
                  <a:pt x="298" y="172"/>
                  <a:pt x="298" y="172"/>
                  <a:pt x="293" y="170"/>
                </a:cubicBezTo>
                <a:cubicBezTo>
                  <a:pt x="287" y="167"/>
                  <a:pt x="272" y="169"/>
                  <a:pt x="271" y="172"/>
                </a:cubicBezTo>
                <a:cubicBezTo>
                  <a:pt x="270" y="174"/>
                  <a:pt x="269" y="174"/>
                  <a:pt x="268" y="174"/>
                </a:cubicBezTo>
                <a:cubicBezTo>
                  <a:pt x="266" y="173"/>
                  <a:pt x="266" y="178"/>
                  <a:pt x="267" y="190"/>
                </a:cubicBezTo>
                <a:cubicBezTo>
                  <a:pt x="267" y="194"/>
                  <a:pt x="268" y="197"/>
                  <a:pt x="269" y="197"/>
                </a:cubicBezTo>
                <a:cubicBezTo>
                  <a:pt x="270" y="197"/>
                  <a:pt x="271" y="199"/>
                  <a:pt x="272" y="201"/>
                </a:cubicBezTo>
                <a:cubicBezTo>
                  <a:pt x="273" y="204"/>
                  <a:pt x="275" y="206"/>
                  <a:pt x="275" y="206"/>
                </a:cubicBezTo>
                <a:cubicBezTo>
                  <a:pt x="276" y="205"/>
                  <a:pt x="280" y="206"/>
                  <a:pt x="285" y="206"/>
                </a:cubicBezTo>
                <a:cubicBezTo>
                  <a:pt x="307" y="214"/>
                  <a:pt x="296" y="227"/>
                  <a:pt x="319" y="227"/>
                </a:cubicBezTo>
                <a:cubicBezTo>
                  <a:pt x="321" y="228"/>
                  <a:pt x="321" y="230"/>
                  <a:pt x="316" y="237"/>
                </a:cubicBezTo>
                <a:cubicBezTo>
                  <a:pt x="312" y="242"/>
                  <a:pt x="309" y="247"/>
                  <a:pt x="310" y="248"/>
                </a:cubicBezTo>
                <a:cubicBezTo>
                  <a:pt x="310" y="250"/>
                  <a:pt x="308" y="252"/>
                  <a:pt x="305" y="251"/>
                </a:cubicBezTo>
                <a:cubicBezTo>
                  <a:pt x="305" y="250"/>
                  <a:pt x="303" y="252"/>
                  <a:pt x="302" y="254"/>
                </a:cubicBezTo>
                <a:cubicBezTo>
                  <a:pt x="298" y="260"/>
                  <a:pt x="288" y="265"/>
                  <a:pt x="281" y="265"/>
                </a:cubicBezTo>
                <a:cubicBezTo>
                  <a:pt x="270" y="265"/>
                  <a:pt x="269" y="263"/>
                  <a:pt x="266" y="243"/>
                </a:cubicBezTo>
                <a:cubicBezTo>
                  <a:pt x="263" y="228"/>
                  <a:pt x="262" y="224"/>
                  <a:pt x="258" y="218"/>
                </a:cubicBezTo>
                <a:cubicBezTo>
                  <a:pt x="255" y="214"/>
                  <a:pt x="251" y="207"/>
                  <a:pt x="250" y="201"/>
                </a:cubicBezTo>
                <a:cubicBezTo>
                  <a:pt x="245" y="187"/>
                  <a:pt x="242" y="182"/>
                  <a:pt x="235" y="181"/>
                </a:cubicBezTo>
                <a:cubicBezTo>
                  <a:pt x="230" y="180"/>
                  <a:pt x="229" y="180"/>
                  <a:pt x="225" y="186"/>
                </a:cubicBezTo>
                <a:cubicBezTo>
                  <a:pt x="223" y="190"/>
                  <a:pt x="221" y="194"/>
                  <a:pt x="221" y="195"/>
                </a:cubicBezTo>
                <a:cubicBezTo>
                  <a:pt x="218" y="210"/>
                  <a:pt x="218" y="211"/>
                  <a:pt x="222" y="230"/>
                </a:cubicBezTo>
                <a:cubicBezTo>
                  <a:pt x="228" y="254"/>
                  <a:pt x="231" y="261"/>
                  <a:pt x="232" y="259"/>
                </a:cubicBezTo>
                <a:cubicBezTo>
                  <a:pt x="234" y="258"/>
                  <a:pt x="234" y="258"/>
                  <a:pt x="236" y="266"/>
                </a:cubicBezTo>
                <a:cubicBezTo>
                  <a:pt x="237" y="268"/>
                  <a:pt x="238" y="272"/>
                  <a:pt x="239" y="273"/>
                </a:cubicBezTo>
                <a:cubicBezTo>
                  <a:pt x="240" y="275"/>
                  <a:pt x="241" y="277"/>
                  <a:pt x="241" y="278"/>
                </a:cubicBezTo>
                <a:cubicBezTo>
                  <a:pt x="241" y="287"/>
                  <a:pt x="245" y="293"/>
                  <a:pt x="252" y="299"/>
                </a:cubicBezTo>
                <a:cubicBezTo>
                  <a:pt x="257" y="302"/>
                  <a:pt x="260" y="305"/>
                  <a:pt x="260" y="306"/>
                </a:cubicBezTo>
                <a:cubicBezTo>
                  <a:pt x="260" y="307"/>
                  <a:pt x="261" y="308"/>
                  <a:pt x="263" y="307"/>
                </a:cubicBezTo>
                <a:cubicBezTo>
                  <a:pt x="267" y="307"/>
                  <a:pt x="266" y="309"/>
                  <a:pt x="262" y="315"/>
                </a:cubicBezTo>
                <a:cubicBezTo>
                  <a:pt x="260" y="318"/>
                  <a:pt x="258" y="320"/>
                  <a:pt x="258" y="319"/>
                </a:cubicBezTo>
                <a:cubicBezTo>
                  <a:pt x="258" y="319"/>
                  <a:pt x="256" y="320"/>
                  <a:pt x="255" y="323"/>
                </a:cubicBezTo>
                <a:cubicBezTo>
                  <a:pt x="232" y="340"/>
                  <a:pt x="188" y="334"/>
                  <a:pt x="196" y="386"/>
                </a:cubicBezTo>
                <a:cubicBezTo>
                  <a:pt x="200" y="404"/>
                  <a:pt x="195" y="412"/>
                  <a:pt x="177" y="416"/>
                </a:cubicBezTo>
                <a:cubicBezTo>
                  <a:pt x="158" y="429"/>
                  <a:pt x="154" y="467"/>
                  <a:pt x="133" y="477"/>
                </a:cubicBezTo>
                <a:cubicBezTo>
                  <a:pt x="129" y="477"/>
                  <a:pt x="127" y="479"/>
                  <a:pt x="127" y="482"/>
                </a:cubicBezTo>
                <a:cubicBezTo>
                  <a:pt x="127" y="486"/>
                  <a:pt x="116" y="491"/>
                  <a:pt x="109" y="489"/>
                </a:cubicBezTo>
                <a:cubicBezTo>
                  <a:pt x="74" y="472"/>
                  <a:pt x="88" y="418"/>
                  <a:pt x="65" y="393"/>
                </a:cubicBezTo>
                <a:cubicBezTo>
                  <a:pt x="61" y="388"/>
                  <a:pt x="58" y="384"/>
                  <a:pt x="59" y="382"/>
                </a:cubicBezTo>
                <a:cubicBezTo>
                  <a:pt x="59" y="380"/>
                  <a:pt x="63" y="377"/>
                  <a:pt x="67" y="375"/>
                </a:cubicBezTo>
                <a:cubicBezTo>
                  <a:pt x="73" y="372"/>
                  <a:pt x="75" y="370"/>
                  <a:pt x="76" y="367"/>
                </a:cubicBezTo>
                <a:cubicBezTo>
                  <a:pt x="74" y="331"/>
                  <a:pt x="68" y="296"/>
                  <a:pt x="64" y="260"/>
                </a:cubicBezTo>
                <a:cubicBezTo>
                  <a:pt x="62" y="239"/>
                  <a:pt x="62" y="239"/>
                  <a:pt x="62" y="239"/>
                </a:cubicBezTo>
                <a:cubicBezTo>
                  <a:pt x="51" y="234"/>
                  <a:pt x="51" y="234"/>
                  <a:pt x="51" y="234"/>
                </a:cubicBezTo>
                <a:cubicBezTo>
                  <a:pt x="43" y="230"/>
                  <a:pt x="38" y="229"/>
                  <a:pt x="32" y="229"/>
                </a:cubicBezTo>
                <a:cubicBezTo>
                  <a:pt x="22" y="231"/>
                  <a:pt x="12" y="226"/>
                  <a:pt x="13" y="220"/>
                </a:cubicBezTo>
                <a:cubicBezTo>
                  <a:pt x="14" y="217"/>
                  <a:pt x="14" y="212"/>
                  <a:pt x="13" y="207"/>
                </a:cubicBezTo>
                <a:cubicBezTo>
                  <a:pt x="12" y="196"/>
                  <a:pt x="14" y="186"/>
                  <a:pt x="16" y="187"/>
                </a:cubicBezTo>
                <a:cubicBezTo>
                  <a:pt x="17" y="187"/>
                  <a:pt x="18" y="185"/>
                  <a:pt x="18" y="182"/>
                </a:cubicBezTo>
                <a:cubicBezTo>
                  <a:pt x="21" y="170"/>
                  <a:pt x="37" y="120"/>
                  <a:pt x="47" y="120"/>
                </a:cubicBezTo>
                <a:cubicBezTo>
                  <a:pt x="47" y="120"/>
                  <a:pt x="48" y="119"/>
                  <a:pt x="49" y="118"/>
                </a:cubicBezTo>
                <a:cubicBezTo>
                  <a:pt x="62" y="105"/>
                  <a:pt x="91" y="81"/>
                  <a:pt x="110" y="81"/>
                </a:cubicBezTo>
                <a:cubicBezTo>
                  <a:pt x="119" y="81"/>
                  <a:pt x="128" y="81"/>
                  <a:pt x="129" y="81"/>
                </a:cubicBezTo>
                <a:cubicBezTo>
                  <a:pt x="134" y="82"/>
                  <a:pt x="138" y="90"/>
                  <a:pt x="140" y="100"/>
                </a:cubicBezTo>
                <a:cubicBezTo>
                  <a:pt x="149" y="133"/>
                  <a:pt x="190" y="123"/>
                  <a:pt x="218" y="142"/>
                </a:cubicBezTo>
                <a:cubicBezTo>
                  <a:pt x="224" y="146"/>
                  <a:pt x="230" y="149"/>
                  <a:pt x="230" y="148"/>
                </a:cubicBezTo>
                <a:cubicBezTo>
                  <a:pt x="231" y="147"/>
                  <a:pt x="231" y="147"/>
                  <a:pt x="232" y="148"/>
                </a:cubicBezTo>
                <a:cubicBezTo>
                  <a:pt x="232" y="150"/>
                  <a:pt x="242" y="150"/>
                  <a:pt x="248" y="147"/>
                </a:cubicBezTo>
                <a:cubicBezTo>
                  <a:pt x="250" y="146"/>
                  <a:pt x="252" y="144"/>
                  <a:pt x="252" y="141"/>
                </a:cubicBezTo>
                <a:cubicBezTo>
                  <a:pt x="252" y="139"/>
                  <a:pt x="254" y="136"/>
                  <a:pt x="256" y="135"/>
                </a:cubicBezTo>
                <a:cubicBezTo>
                  <a:pt x="262" y="131"/>
                  <a:pt x="262" y="129"/>
                  <a:pt x="261" y="121"/>
                </a:cubicBezTo>
                <a:cubicBezTo>
                  <a:pt x="259" y="110"/>
                  <a:pt x="257" y="108"/>
                  <a:pt x="247" y="102"/>
                </a:cubicBezTo>
                <a:cubicBezTo>
                  <a:pt x="241" y="98"/>
                  <a:pt x="237" y="95"/>
                  <a:pt x="238" y="93"/>
                </a:cubicBezTo>
                <a:cubicBezTo>
                  <a:pt x="238" y="86"/>
                  <a:pt x="225" y="77"/>
                  <a:pt x="216" y="79"/>
                </a:cubicBezTo>
                <a:cubicBezTo>
                  <a:pt x="208" y="80"/>
                  <a:pt x="201" y="76"/>
                  <a:pt x="197" y="68"/>
                </a:cubicBezTo>
                <a:cubicBezTo>
                  <a:pt x="195" y="64"/>
                  <a:pt x="194" y="60"/>
                  <a:pt x="194" y="59"/>
                </a:cubicBezTo>
                <a:cubicBezTo>
                  <a:pt x="196" y="56"/>
                  <a:pt x="174" y="38"/>
                  <a:pt x="168" y="37"/>
                </a:cubicBezTo>
                <a:cubicBezTo>
                  <a:pt x="167" y="37"/>
                  <a:pt x="158" y="38"/>
                  <a:pt x="149" y="39"/>
                </a:cubicBezTo>
                <a:cubicBezTo>
                  <a:pt x="139" y="40"/>
                  <a:pt x="131" y="40"/>
                  <a:pt x="130" y="39"/>
                </a:cubicBezTo>
                <a:cubicBezTo>
                  <a:pt x="129" y="38"/>
                  <a:pt x="130" y="35"/>
                  <a:pt x="133" y="32"/>
                </a:cubicBezTo>
                <a:cubicBezTo>
                  <a:pt x="139" y="24"/>
                  <a:pt x="149" y="23"/>
                  <a:pt x="166" y="27"/>
                </a:cubicBezTo>
                <a:cubicBezTo>
                  <a:pt x="182" y="32"/>
                  <a:pt x="190" y="31"/>
                  <a:pt x="201" y="22"/>
                </a:cubicBezTo>
                <a:cubicBezTo>
                  <a:pt x="208" y="16"/>
                  <a:pt x="209" y="16"/>
                  <a:pt x="214" y="18"/>
                </a:cubicBezTo>
                <a:cubicBezTo>
                  <a:pt x="218" y="19"/>
                  <a:pt x="225" y="19"/>
                  <a:pt x="235" y="17"/>
                </a:cubicBezTo>
                <a:cubicBezTo>
                  <a:pt x="243" y="15"/>
                  <a:pt x="252" y="15"/>
                  <a:pt x="254" y="16"/>
                </a:cubicBezTo>
                <a:cubicBezTo>
                  <a:pt x="256" y="17"/>
                  <a:pt x="262" y="16"/>
                  <a:pt x="267" y="15"/>
                </a:cubicBezTo>
                <a:cubicBezTo>
                  <a:pt x="290" y="5"/>
                  <a:pt x="311" y="28"/>
                  <a:pt x="333" y="24"/>
                </a:cubicBezTo>
                <a:cubicBezTo>
                  <a:pt x="340" y="22"/>
                  <a:pt x="350" y="26"/>
                  <a:pt x="356" y="32"/>
                </a:cubicBezTo>
                <a:cubicBezTo>
                  <a:pt x="359" y="35"/>
                  <a:pt x="365" y="40"/>
                  <a:pt x="369" y="42"/>
                </a:cubicBezTo>
                <a:cubicBezTo>
                  <a:pt x="385" y="52"/>
                  <a:pt x="365" y="66"/>
                  <a:pt x="355" y="70"/>
                </a:cubicBezTo>
                <a:cubicBezTo>
                  <a:pt x="352" y="71"/>
                  <a:pt x="350" y="73"/>
                  <a:pt x="349" y="75"/>
                </a:cubicBezTo>
                <a:cubicBezTo>
                  <a:pt x="349" y="78"/>
                  <a:pt x="348" y="78"/>
                  <a:pt x="347" y="75"/>
                </a:cubicBezTo>
                <a:cubicBezTo>
                  <a:pt x="346" y="73"/>
                  <a:pt x="346" y="77"/>
                  <a:pt x="347" y="84"/>
                </a:cubicBezTo>
                <a:cubicBezTo>
                  <a:pt x="350" y="106"/>
                  <a:pt x="368" y="100"/>
                  <a:pt x="386" y="110"/>
                </a:cubicBezTo>
                <a:cubicBezTo>
                  <a:pt x="424" y="119"/>
                  <a:pt x="441" y="101"/>
                  <a:pt x="485" y="111"/>
                </a:cubicBezTo>
                <a:cubicBezTo>
                  <a:pt x="493" y="113"/>
                  <a:pt x="500" y="115"/>
                  <a:pt x="501" y="115"/>
                </a:cubicBezTo>
                <a:cubicBezTo>
                  <a:pt x="508" y="113"/>
                  <a:pt x="509" y="102"/>
                  <a:pt x="503" y="101"/>
                </a:cubicBezTo>
                <a:cubicBezTo>
                  <a:pt x="501" y="101"/>
                  <a:pt x="494" y="99"/>
                  <a:pt x="488" y="97"/>
                </a:cubicBezTo>
                <a:cubicBezTo>
                  <a:pt x="466" y="92"/>
                  <a:pt x="436" y="88"/>
                  <a:pt x="417" y="99"/>
                </a:cubicBezTo>
                <a:cubicBezTo>
                  <a:pt x="415" y="102"/>
                  <a:pt x="405" y="104"/>
                  <a:pt x="404" y="102"/>
                </a:cubicBezTo>
                <a:cubicBezTo>
                  <a:pt x="404" y="101"/>
                  <a:pt x="403" y="100"/>
                  <a:pt x="401" y="100"/>
                </a:cubicBezTo>
                <a:cubicBezTo>
                  <a:pt x="400" y="101"/>
                  <a:pt x="394" y="98"/>
                  <a:pt x="388" y="95"/>
                </a:cubicBezTo>
                <a:cubicBezTo>
                  <a:pt x="383" y="91"/>
                  <a:pt x="355" y="88"/>
                  <a:pt x="363" y="82"/>
                </a:cubicBezTo>
                <a:cubicBezTo>
                  <a:pt x="364" y="81"/>
                  <a:pt x="368" y="78"/>
                  <a:pt x="372" y="75"/>
                </a:cubicBezTo>
                <a:cubicBezTo>
                  <a:pt x="375" y="72"/>
                  <a:pt x="379" y="70"/>
                  <a:pt x="381" y="69"/>
                </a:cubicBezTo>
                <a:cubicBezTo>
                  <a:pt x="401" y="57"/>
                  <a:pt x="384" y="37"/>
                  <a:pt x="372" y="27"/>
                </a:cubicBezTo>
                <a:cubicBezTo>
                  <a:pt x="353" y="11"/>
                  <a:pt x="351" y="10"/>
                  <a:pt x="339" y="11"/>
                </a:cubicBezTo>
                <a:cubicBezTo>
                  <a:pt x="315" y="9"/>
                  <a:pt x="314" y="2"/>
                  <a:pt x="288" y="0"/>
                </a:cubicBezTo>
                <a:cubicBezTo>
                  <a:pt x="283" y="0"/>
                  <a:pt x="268" y="1"/>
                  <a:pt x="243" y="4"/>
                </a:cubicBezTo>
                <a:cubicBezTo>
                  <a:pt x="230" y="6"/>
                  <a:pt x="222" y="6"/>
                  <a:pt x="217" y="4"/>
                </a:cubicBezTo>
                <a:cubicBezTo>
                  <a:pt x="210" y="1"/>
                  <a:pt x="196" y="3"/>
                  <a:pt x="197" y="6"/>
                </a:cubicBezTo>
                <a:cubicBezTo>
                  <a:pt x="197" y="7"/>
                  <a:pt x="194" y="10"/>
                  <a:pt x="191" y="13"/>
                </a:cubicBezTo>
                <a:cubicBezTo>
                  <a:pt x="184" y="18"/>
                  <a:pt x="184" y="18"/>
                  <a:pt x="176" y="16"/>
                </a:cubicBezTo>
                <a:cubicBezTo>
                  <a:pt x="171" y="15"/>
                  <a:pt x="165" y="13"/>
                  <a:pt x="161" y="12"/>
                </a:cubicBezTo>
                <a:cubicBezTo>
                  <a:pt x="158" y="11"/>
                  <a:pt x="152" y="11"/>
                  <a:pt x="146" y="12"/>
                </a:cubicBezTo>
                <a:cubicBezTo>
                  <a:pt x="145" y="12"/>
                  <a:pt x="144" y="13"/>
                  <a:pt x="143" y="13"/>
                </a:cubicBezTo>
                <a:cubicBezTo>
                  <a:pt x="132" y="15"/>
                  <a:pt x="129" y="17"/>
                  <a:pt x="124" y="22"/>
                </a:cubicBezTo>
                <a:cubicBezTo>
                  <a:pt x="116" y="31"/>
                  <a:pt x="113" y="37"/>
                  <a:pt x="115" y="44"/>
                </a:cubicBezTo>
                <a:cubicBezTo>
                  <a:pt x="118" y="51"/>
                  <a:pt x="126" y="53"/>
                  <a:pt x="145" y="51"/>
                </a:cubicBezTo>
                <a:cubicBezTo>
                  <a:pt x="168" y="48"/>
                  <a:pt x="179" y="54"/>
                  <a:pt x="186" y="75"/>
                </a:cubicBezTo>
                <a:cubicBezTo>
                  <a:pt x="188" y="83"/>
                  <a:pt x="190" y="85"/>
                  <a:pt x="197" y="89"/>
                </a:cubicBezTo>
                <a:cubicBezTo>
                  <a:pt x="202" y="91"/>
                  <a:pt x="207" y="93"/>
                  <a:pt x="210" y="92"/>
                </a:cubicBezTo>
                <a:cubicBezTo>
                  <a:pt x="217" y="91"/>
                  <a:pt x="225" y="95"/>
                  <a:pt x="226" y="100"/>
                </a:cubicBezTo>
                <a:cubicBezTo>
                  <a:pt x="227" y="103"/>
                  <a:pt x="231" y="107"/>
                  <a:pt x="238" y="112"/>
                </a:cubicBezTo>
                <a:cubicBezTo>
                  <a:pt x="250" y="120"/>
                  <a:pt x="252" y="123"/>
                  <a:pt x="247" y="124"/>
                </a:cubicBezTo>
                <a:cubicBezTo>
                  <a:pt x="245" y="124"/>
                  <a:pt x="243" y="127"/>
                  <a:pt x="241" y="130"/>
                </a:cubicBezTo>
                <a:cubicBezTo>
                  <a:pt x="237" y="136"/>
                  <a:pt x="233" y="136"/>
                  <a:pt x="222" y="128"/>
                </a:cubicBezTo>
                <a:cubicBezTo>
                  <a:pt x="204" y="107"/>
                  <a:pt x="173" y="121"/>
                  <a:pt x="154" y="103"/>
                </a:cubicBezTo>
                <a:cubicBezTo>
                  <a:pt x="152" y="100"/>
                  <a:pt x="150" y="94"/>
                  <a:pt x="150" y="89"/>
                </a:cubicBezTo>
                <a:cubicBezTo>
                  <a:pt x="149" y="84"/>
                  <a:pt x="147" y="79"/>
                  <a:pt x="146" y="78"/>
                </a:cubicBezTo>
                <a:cubicBezTo>
                  <a:pt x="145" y="78"/>
                  <a:pt x="144" y="77"/>
                  <a:pt x="144" y="76"/>
                </a:cubicBezTo>
                <a:cubicBezTo>
                  <a:pt x="145" y="75"/>
                  <a:pt x="142" y="72"/>
                  <a:pt x="140" y="70"/>
                </a:cubicBezTo>
                <a:cubicBezTo>
                  <a:pt x="137" y="68"/>
                  <a:pt x="134" y="67"/>
                  <a:pt x="134" y="68"/>
                </a:cubicBezTo>
                <a:cubicBezTo>
                  <a:pt x="135" y="68"/>
                  <a:pt x="130" y="68"/>
                  <a:pt x="124" y="68"/>
                </a:cubicBezTo>
                <a:cubicBezTo>
                  <a:pt x="118" y="67"/>
                  <a:pt x="105" y="68"/>
                  <a:pt x="97" y="69"/>
                </a:cubicBezTo>
                <a:cubicBezTo>
                  <a:pt x="72" y="74"/>
                  <a:pt x="58" y="95"/>
                  <a:pt x="36" y="107"/>
                </a:cubicBezTo>
                <a:cubicBezTo>
                  <a:pt x="19" y="123"/>
                  <a:pt x="14" y="152"/>
                  <a:pt x="6" y="174"/>
                </a:cubicBezTo>
                <a:cubicBezTo>
                  <a:pt x="1" y="187"/>
                  <a:pt x="0" y="191"/>
                  <a:pt x="1" y="211"/>
                </a:cubicBezTo>
                <a:cubicBezTo>
                  <a:pt x="1" y="234"/>
                  <a:pt x="1" y="234"/>
                  <a:pt x="1" y="234"/>
                </a:cubicBezTo>
                <a:cubicBezTo>
                  <a:pt x="7" y="237"/>
                  <a:pt x="7" y="237"/>
                  <a:pt x="7" y="237"/>
                </a:cubicBezTo>
                <a:cubicBezTo>
                  <a:pt x="15" y="242"/>
                  <a:pt x="21" y="244"/>
                  <a:pt x="29" y="242"/>
                </a:cubicBezTo>
                <a:cubicBezTo>
                  <a:pt x="33" y="241"/>
                  <a:pt x="39" y="243"/>
                  <a:pt x="44" y="245"/>
                </a:cubicBezTo>
                <a:cubicBezTo>
                  <a:pt x="52" y="249"/>
                  <a:pt x="52" y="249"/>
                  <a:pt x="52" y="258"/>
                </a:cubicBezTo>
                <a:cubicBezTo>
                  <a:pt x="55" y="292"/>
                  <a:pt x="62" y="326"/>
                  <a:pt x="64" y="360"/>
                </a:cubicBezTo>
                <a:cubicBezTo>
                  <a:pt x="64" y="361"/>
                  <a:pt x="60" y="363"/>
                  <a:pt x="55" y="366"/>
                </a:cubicBezTo>
                <a:cubicBezTo>
                  <a:pt x="51" y="369"/>
                  <a:pt x="46" y="372"/>
                  <a:pt x="46" y="373"/>
                </a:cubicBezTo>
                <a:cubicBezTo>
                  <a:pt x="45" y="375"/>
                  <a:pt x="46" y="380"/>
                  <a:pt x="47" y="386"/>
                </a:cubicBezTo>
                <a:cubicBezTo>
                  <a:pt x="49" y="393"/>
                  <a:pt x="51" y="397"/>
                  <a:pt x="56" y="403"/>
                </a:cubicBezTo>
                <a:cubicBezTo>
                  <a:pt x="74" y="434"/>
                  <a:pt x="67" y="477"/>
                  <a:pt x="100" y="500"/>
                </a:cubicBezTo>
                <a:cubicBezTo>
                  <a:pt x="105" y="503"/>
                  <a:pt x="108" y="503"/>
                  <a:pt x="115" y="502"/>
                </a:cubicBezTo>
                <a:cubicBezTo>
                  <a:pt x="127" y="500"/>
                  <a:pt x="141" y="494"/>
                  <a:pt x="143" y="490"/>
                </a:cubicBezTo>
                <a:cubicBezTo>
                  <a:pt x="144" y="488"/>
                  <a:pt x="145" y="487"/>
                  <a:pt x="146" y="487"/>
                </a:cubicBezTo>
                <a:cubicBezTo>
                  <a:pt x="157" y="471"/>
                  <a:pt x="172" y="452"/>
                  <a:pt x="179" y="434"/>
                </a:cubicBezTo>
                <a:cubicBezTo>
                  <a:pt x="179" y="431"/>
                  <a:pt x="183" y="429"/>
                  <a:pt x="190" y="426"/>
                </a:cubicBezTo>
                <a:cubicBezTo>
                  <a:pt x="199" y="422"/>
                  <a:pt x="202" y="420"/>
                  <a:pt x="206" y="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2521"/>
          <p:cNvSpPr>
            <a:spLocks noEditPoints="1"/>
          </p:cNvSpPr>
          <p:nvPr/>
        </p:nvSpPr>
        <p:spPr bwMode="auto">
          <a:xfrm>
            <a:off x="2123743" y="1421391"/>
            <a:ext cx="638175" cy="436563"/>
          </a:xfrm>
          <a:custGeom>
            <a:cxnLst>
              <a:cxn ang="0">
                <a:pos x="203" y="272"/>
              </a:cxn>
              <a:cxn ang="0">
                <a:pos x="397" y="275"/>
              </a:cxn>
              <a:cxn ang="0">
                <a:pos x="399" y="274"/>
              </a:cxn>
              <a:cxn ang="0">
                <a:pos x="400" y="271"/>
              </a:cxn>
              <a:cxn ang="0">
                <a:pos x="399" y="151"/>
              </a:cxn>
              <a:cxn ang="0">
                <a:pos x="401" y="75"/>
              </a:cxn>
              <a:cxn ang="0">
                <a:pos x="400" y="8"/>
              </a:cxn>
              <a:cxn ang="0">
                <a:pos x="397" y="3"/>
              </a:cxn>
              <a:cxn ang="0">
                <a:pos x="348" y="6"/>
              </a:cxn>
              <a:cxn ang="0">
                <a:pos x="249" y="4"/>
              </a:cxn>
              <a:cxn ang="0">
                <a:pos x="99" y="0"/>
              </a:cxn>
              <a:cxn ang="0">
                <a:pos x="17" y="2"/>
              </a:cxn>
              <a:cxn ang="0">
                <a:pos x="2" y="3"/>
              </a:cxn>
              <a:cxn ang="0">
                <a:pos x="0" y="13"/>
              </a:cxn>
              <a:cxn ang="0">
                <a:pos x="3" y="103"/>
              </a:cxn>
              <a:cxn ang="0">
                <a:pos x="13" y="259"/>
              </a:cxn>
              <a:cxn ang="0">
                <a:pos x="17" y="263"/>
              </a:cxn>
              <a:cxn ang="0">
                <a:pos x="20" y="264"/>
              </a:cxn>
              <a:cxn ang="0">
                <a:pos x="108" y="269"/>
              </a:cxn>
              <a:cxn ang="0">
                <a:pos x="36" y="256"/>
              </a:cxn>
              <a:cxn ang="0">
                <a:pos x="86" y="215"/>
              </a:cxn>
              <a:cxn ang="0">
                <a:pos x="146" y="162"/>
              </a:cxn>
              <a:cxn ang="0">
                <a:pos x="164" y="141"/>
              </a:cxn>
              <a:cxn ang="0">
                <a:pos x="203" y="174"/>
              </a:cxn>
              <a:cxn ang="0">
                <a:pos x="210" y="173"/>
              </a:cxn>
              <a:cxn ang="0">
                <a:pos x="214" y="171"/>
              </a:cxn>
              <a:cxn ang="0">
                <a:pos x="242" y="145"/>
              </a:cxn>
              <a:cxn ang="0">
                <a:pos x="292" y="163"/>
              </a:cxn>
              <a:cxn ang="0">
                <a:pos x="388" y="266"/>
              </a:cxn>
              <a:cxn ang="0">
                <a:pos x="209" y="264"/>
              </a:cxn>
              <a:cxn ang="0">
                <a:pos x="392" y="81"/>
              </a:cxn>
              <a:cxn ang="0">
                <a:pos x="390" y="203"/>
              </a:cxn>
              <a:cxn ang="0">
                <a:pos x="330" y="189"/>
              </a:cxn>
              <a:cxn ang="0">
                <a:pos x="263" y="126"/>
              </a:cxn>
              <a:cxn ang="0">
                <a:pos x="393" y="20"/>
              </a:cxn>
              <a:cxn ang="0">
                <a:pos x="392" y="81"/>
              </a:cxn>
              <a:cxn ang="0">
                <a:pos x="199" y="12"/>
              </a:cxn>
              <a:cxn ang="0">
                <a:pos x="305" y="14"/>
              </a:cxn>
              <a:cxn ang="0">
                <a:pos x="390" y="12"/>
              </a:cxn>
              <a:cxn ang="0">
                <a:pos x="238" y="137"/>
              </a:cxn>
              <a:cxn ang="0">
                <a:pos x="207" y="165"/>
              </a:cxn>
              <a:cxn ang="0">
                <a:pos x="179" y="143"/>
              </a:cxn>
              <a:cxn ang="0">
                <a:pos x="97" y="71"/>
              </a:cxn>
              <a:cxn ang="0">
                <a:pos x="58" y="9"/>
              </a:cxn>
              <a:cxn ang="0">
                <a:pos x="12" y="106"/>
              </a:cxn>
              <a:cxn ang="0">
                <a:pos x="8" y="29"/>
              </a:cxn>
              <a:cxn ang="0">
                <a:pos x="91" y="77"/>
              </a:cxn>
              <a:cxn ang="0">
                <a:pos x="158" y="135"/>
              </a:cxn>
              <a:cxn ang="0">
                <a:pos x="149" y="146"/>
              </a:cxn>
              <a:cxn ang="0">
                <a:pos x="82" y="206"/>
              </a:cxn>
              <a:cxn ang="0">
                <a:pos x="25" y="255"/>
              </a:cxn>
              <a:cxn ang="0">
                <a:pos x="18" y="218"/>
              </a:cxn>
            </a:cxnLst>
            <a:rect b="b" l="0" r="r" t="0"/>
            <a:pathLst>
              <a:path h="275" w="402">
                <a:moveTo>
                  <a:pt x="108" y="269"/>
                </a:moveTo>
                <a:lnTo>
                  <a:pt x="108" y="269"/>
                </a:lnTo>
                <a:lnTo>
                  <a:pt x="203" y="272"/>
                </a:lnTo>
                <a:lnTo>
                  <a:pt x="203" y="272"/>
                </a:lnTo>
                <a:lnTo>
                  <a:pt x="299" y="274"/>
                </a:lnTo>
                <a:lnTo>
                  <a:pt x="395" y="275"/>
                </a:lnTo>
                <a:lnTo>
                  <a:pt x="395" y="275"/>
                </a:lnTo>
                <a:lnTo>
                  <a:pt x="397" y="275"/>
                </a:lnTo>
                <a:lnTo>
                  <a:pt x="398" y="274"/>
                </a:lnTo>
                <a:lnTo>
                  <a:pt x="398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3"/>
                </a:lnTo>
                <a:lnTo>
                  <a:pt x="400" y="271"/>
                </a:lnTo>
                <a:lnTo>
                  <a:pt x="400" y="271"/>
                </a:lnTo>
                <a:lnTo>
                  <a:pt x="399" y="212"/>
                </a:lnTo>
                <a:lnTo>
                  <a:pt x="399" y="181"/>
                </a:lnTo>
                <a:lnTo>
                  <a:pt x="399" y="151"/>
                </a:lnTo>
                <a:lnTo>
                  <a:pt x="399" y="151"/>
                </a:lnTo>
                <a:lnTo>
                  <a:pt x="400" y="113"/>
                </a:lnTo>
                <a:lnTo>
                  <a:pt x="401" y="75"/>
                </a:lnTo>
                <a:lnTo>
                  <a:pt x="401" y="75"/>
                </a:lnTo>
                <a:lnTo>
                  <a:pt x="402" y="59"/>
                </a:lnTo>
                <a:lnTo>
                  <a:pt x="402" y="41"/>
                </a:lnTo>
                <a:lnTo>
                  <a:pt x="402" y="24"/>
                </a:lnTo>
                <a:lnTo>
                  <a:pt x="400" y="8"/>
                </a:lnTo>
                <a:lnTo>
                  <a:pt x="400" y="8"/>
                </a:lnTo>
                <a:lnTo>
                  <a:pt x="399" y="6"/>
                </a:lnTo>
                <a:lnTo>
                  <a:pt x="398" y="4"/>
                </a:lnTo>
                <a:lnTo>
                  <a:pt x="397" y="3"/>
                </a:lnTo>
                <a:lnTo>
                  <a:pt x="394" y="2"/>
                </a:lnTo>
                <a:lnTo>
                  <a:pt x="394" y="2"/>
                </a:lnTo>
                <a:lnTo>
                  <a:pt x="371" y="5"/>
                </a:lnTo>
                <a:lnTo>
                  <a:pt x="348" y="6"/>
                </a:lnTo>
                <a:lnTo>
                  <a:pt x="323" y="6"/>
                </a:lnTo>
                <a:lnTo>
                  <a:pt x="300" y="5"/>
                </a:lnTo>
                <a:lnTo>
                  <a:pt x="300" y="5"/>
                </a:lnTo>
                <a:lnTo>
                  <a:pt x="249" y="4"/>
                </a:lnTo>
                <a:lnTo>
                  <a:pt x="199" y="3"/>
                </a:lnTo>
                <a:lnTo>
                  <a:pt x="199" y="3"/>
                </a:lnTo>
                <a:lnTo>
                  <a:pt x="99" y="0"/>
                </a:lnTo>
                <a:lnTo>
                  <a:pt x="99" y="0"/>
                </a:lnTo>
                <a:lnTo>
                  <a:pt x="76" y="0"/>
                </a:lnTo>
                <a:lnTo>
                  <a:pt x="53" y="1"/>
                </a:lnTo>
                <a:lnTo>
                  <a:pt x="30" y="2"/>
                </a:lnTo>
                <a:lnTo>
                  <a:pt x="17" y="2"/>
                </a:lnTo>
                <a:lnTo>
                  <a:pt x="6" y="1"/>
                </a:lnTo>
                <a:lnTo>
                  <a:pt x="6" y="1"/>
                </a:lnTo>
                <a:lnTo>
                  <a:pt x="3" y="1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4"/>
                </a:lnTo>
                <a:lnTo>
                  <a:pt x="0" y="13"/>
                </a:lnTo>
                <a:lnTo>
                  <a:pt x="0" y="22"/>
                </a:lnTo>
                <a:lnTo>
                  <a:pt x="0" y="41"/>
                </a:lnTo>
                <a:lnTo>
                  <a:pt x="0" y="41"/>
                </a:lnTo>
                <a:lnTo>
                  <a:pt x="3" y="103"/>
                </a:lnTo>
                <a:lnTo>
                  <a:pt x="3" y="103"/>
                </a:lnTo>
                <a:lnTo>
                  <a:pt x="7" y="181"/>
                </a:lnTo>
                <a:lnTo>
                  <a:pt x="9" y="221"/>
                </a:lnTo>
                <a:lnTo>
                  <a:pt x="13" y="259"/>
                </a:lnTo>
                <a:lnTo>
                  <a:pt x="13" y="259"/>
                </a:lnTo>
                <a:lnTo>
                  <a:pt x="14" y="261"/>
                </a:lnTo>
                <a:lnTo>
                  <a:pt x="15" y="263"/>
                </a:lnTo>
                <a:lnTo>
                  <a:pt x="17" y="263"/>
                </a:lnTo>
                <a:lnTo>
                  <a:pt x="19" y="263"/>
                </a:lnTo>
                <a:lnTo>
                  <a:pt x="19" y="263"/>
                </a:lnTo>
                <a:lnTo>
                  <a:pt x="20" y="264"/>
                </a:lnTo>
                <a:lnTo>
                  <a:pt x="20" y="264"/>
                </a:lnTo>
                <a:lnTo>
                  <a:pt x="42" y="266"/>
                </a:lnTo>
                <a:lnTo>
                  <a:pt x="64" y="267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13" y="261"/>
                </a:moveTo>
                <a:lnTo>
                  <a:pt x="113" y="261"/>
                </a:lnTo>
                <a:lnTo>
                  <a:pt x="74" y="259"/>
                </a:lnTo>
                <a:lnTo>
                  <a:pt x="36" y="256"/>
                </a:lnTo>
                <a:lnTo>
                  <a:pt x="36" y="256"/>
                </a:lnTo>
                <a:lnTo>
                  <a:pt x="48" y="245"/>
                </a:lnTo>
                <a:lnTo>
                  <a:pt x="60" y="235"/>
                </a:lnTo>
                <a:lnTo>
                  <a:pt x="86" y="215"/>
                </a:lnTo>
                <a:lnTo>
                  <a:pt x="86" y="215"/>
                </a:lnTo>
                <a:lnTo>
                  <a:pt x="107" y="197"/>
                </a:lnTo>
                <a:lnTo>
                  <a:pt x="127" y="180"/>
                </a:lnTo>
                <a:lnTo>
                  <a:pt x="146" y="162"/>
                </a:lnTo>
                <a:lnTo>
                  <a:pt x="155" y="152"/>
                </a:lnTo>
                <a:lnTo>
                  <a:pt x="163" y="142"/>
                </a:lnTo>
                <a:lnTo>
                  <a:pt x="163" y="142"/>
                </a:lnTo>
                <a:lnTo>
                  <a:pt x="164" y="141"/>
                </a:lnTo>
                <a:lnTo>
                  <a:pt x="164" y="141"/>
                </a:lnTo>
                <a:lnTo>
                  <a:pt x="183" y="158"/>
                </a:lnTo>
                <a:lnTo>
                  <a:pt x="203" y="174"/>
                </a:lnTo>
                <a:lnTo>
                  <a:pt x="203" y="174"/>
                </a:lnTo>
                <a:lnTo>
                  <a:pt x="205" y="175"/>
                </a:lnTo>
                <a:lnTo>
                  <a:pt x="207" y="175"/>
                </a:lnTo>
                <a:lnTo>
                  <a:pt x="209" y="174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1"/>
                </a:lnTo>
                <a:lnTo>
                  <a:pt x="220" y="164"/>
                </a:lnTo>
                <a:lnTo>
                  <a:pt x="227" y="158"/>
                </a:lnTo>
                <a:lnTo>
                  <a:pt x="242" y="145"/>
                </a:lnTo>
                <a:lnTo>
                  <a:pt x="242" y="145"/>
                </a:lnTo>
                <a:lnTo>
                  <a:pt x="257" y="133"/>
                </a:lnTo>
                <a:lnTo>
                  <a:pt x="257" y="133"/>
                </a:lnTo>
                <a:lnTo>
                  <a:pt x="275" y="148"/>
                </a:lnTo>
                <a:lnTo>
                  <a:pt x="292" y="163"/>
                </a:lnTo>
                <a:lnTo>
                  <a:pt x="309" y="180"/>
                </a:lnTo>
                <a:lnTo>
                  <a:pt x="325" y="196"/>
                </a:lnTo>
                <a:lnTo>
                  <a:pt x="357" y="232"/>
                </a:lnTo>
                <a:lnTo>
                  <a:pt x="388" y="266"/>
                </a:lnTo>
                <a:lnTo>
                  <a:pt x="388" y="266"/>
                </a:lnTo>
                <a:lnTo>
                  <a:pt x="298" y="266"/>
                </a:lnTo>
                <a:lnTo>
                  <a:pt x="209" y="264"/>
                </a:lnTo>
                <a:lnTo>
                  <a:pt x="209" y="264"/>
                </a:lnTo>
                <a:lnTo>
                  <a:pt x="113" y="261"/>
                </a:lnTo>
                <a:lnTo>
                  <a:pt x="113" y="261"/>
                </a:lnTo>
                <a:close/>
                <a:moveTo>
                  <a:pt x="392" y="81"/>
                </a:moveTo>
                <a:lnTo>
                  <a:pt x="392" y="81"/>
                </a:lnTo>
                <a:lnTo>
                  <a:pt x="391" y="115"/>
                </a:lnTo>
                <a:lnTo>
                  <a:pt x="390" y="151"/>
                </a:lnTo>
                <a:lnTo>
                  <a:pt x="390" y="151"/>
                </a:lnTo>
                <a:lnTo>
                  <a:pt x="390" y="203"/>
                </a:lnTo>
                <a:lnTo>
                  <a:pt x="391" y="257"/>
                </a:lnTo>
                <a:lnTo>
                  <a:pt x="391" y="257"/>
                </a:lnTo>
                <a:lnTo>
                  <a:pt x="361" y="223"/>
                </a:lnTo>
                <a:lnTo>
                  <a:pt x="330" y="189"/>
                </a:lnTo>
                <a:lnTo>
                  <a:pt x="314" y="173"/>
                </a:lnTo>
                <a:lnTo>
                  <a:pt x="298" y="157"/>
                </a:lnTo>
                <a:lnTo>
                  <a:pt x="281" y="142"/>
                </a:lnTo>
                <a:lnTo>
                  <a:pt x="263" y="126"/>
                </a:lnTo>
                <a:lnTo>
                  <a:pt x="263" y="126"/>
                </a:lnTo>
                <a:lnTo>
                  <a:pt x="297" y="99"/>
                </a:lnTo>
                <a:lnTo>
                  <a:pt x="297" y="99"/>
                </a:lnTo>
                <a:lnTo>
                  <a:pt x="393" y="20"/>
                </a:lnTo>
                <a:lnTo>
                  <a:pt x="393" y="20"/>
                </a:lnTo>
                <a:lnTo>
                  <a:pt x="394" y="35"/>
                </a:lnTo>
                <a:lnTo>
                  <a:pt x="393" y="51"/>
                </a:lnTo>
                <a:lnTo>
                  <a:pt x="392" y="81"/>
                </a:lnTo>
                <a:lnTo>
                  <a:pt x="392" y="81"/>
                </a:lnTo>
                <a:close/>
                <a:moveTo>
                  <a:pt x="93" y="8"/>
                </a:moveTo>
                <a:lnTo>
                  <a:pt x="93" y="8"/>
                </a:lnTo>
                <a:lnTo>
                  <a:pt x="199" y="12"/>
                </a:lnTo>
                <a:lnTo>
                  <a:pt x="199" y="12"/>
                </a:lnTo>
                <a:lnTo>
                  <a:pt x="252" y="13"/>
                </a:lnTo>
                <a:lnTo>
                  <a:pt x="305" y="14"/>
                </a:lnTo>
                <a:lnTo>
                  <a:pt x="305" y="14"/>
                </a:lnTo>
                <a:lnTo>
                  <a:pt x="326" y="15"/>
                </a:lnTo>
                <a:lnTo>
                  <a:pt x="348" y="15"/>
                </a:lnTo>
                <a:lnTo>
                  <a:pt x="369" y="14"/>
                </a:lnTo>
                <a:lnTo>
                  <a:pt x="390" y="12"/>
                </a:lnTo>
                <a:lnTo>
                  <a:pt x="390" y="12"/>
                </a:lnTo>
                <a:lnTo>
                  <a:pt x="293" y="91"/>
                </a:lnTo>
                <a:lnTo>
                  <a:pt x="293" y="91"/>
                </a:lnTo>
                <a:lnTo>
                  <a:pt x="238" y="137"/>
                </a:lnTo>
                <a:lnTo>
                  <a:pt x="238" y="137"/>
                </a:lnTo>
                <a:lnTo>
                  <a:pt x="222" y="151"/>
                </a:lnTo>
                <a:lnTo>
                  <a:pt x="214" y="158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179" y="143"/>
                </a:lnTo>
                <a:lnTo>
                  <a:pt x="152" y="118"/>
                </a:lnTo>
                <a:lnTo>
                  <a:pt x="126" y="94"/>
                </a:lnTo>
                <a:lnTo>
                  <a:pt x="97" y="71"/>
                </a:lnTo>
                <a:lnTo>
                  <a:pt x="97" y="71"/>
                </a:lnTo>
                <a:lnTo>
                  <a:pt x="21" y="10"/>
                </a:lnTo>
                <a:lnTo>
                  <a:pt x="21" y="10"/>
                </a:lnTo>
                <a:lnTo>
                  <a:pt x="40" y="10"/>
                </a:lnTo>
                <a:lnTo>
                  <a:pt x="58" y="9"/>
                </a:lnTo>
                <a:lnTo>
                  <a:pt x="76" y="8"/>
                </a:lnTo>
                <a:lnTo>
                  <a:pt x="93" y="8"/>
                </a:lnTo>
                <a:lnTo>
                  <a:pt x="93" y="8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9" y="48"/>
                </a:lnTo>
                <a:lnTo>
                  <a:pt x="9" y="48"/>
                </a:lnTo>
                <a:lnTo>
                  <a:pt x="8" y="29"/>
                </a:lnTo>
                <a:lnTo>
                  <a:pt x="8" y="20"/>
                </a:lnTo>
                <a:lnTo>
                  <a:pt x="9" y="11"/>
                </a:lnTo>
                <a:lnTo>
                  <a:pt x="9" y="11"/>
                </a:lnTo>
                <a:lnTo>
                  <a:pt x="91" y="77"/>
                </a:lnTo>
                <a:lnTo>
                  <a:pt x="91" y="77"/>
                </a:lnTo>
                <a:lnTo>
                  <a:pt x="109" y="91"/>
                </a:lnTo>
                <a:lnTo>
                  <a:pt x="125" y="105"/>
                </a:lnTo>
                <a:lnTo>
                  <a:pt x="158" y="135"/>
                </a:lnTo>
                <a:lnTo>
                  <a:pt x="158" y="135"/>
                </a:lnTo>
                <a:lnTo>
                  <a:pt x="157" y="136"/>
                </a:lnTo>
                <a:lnTo>
                  <a:pt x="157" y="136"/>
                </a:lnTo>
                <a:lnTo>
                  <a:pt x="149" y="146"/>
                </a:lnTo>
                <a:lnTo>
                  <a:pt x="140" y="155"/>
                </a:lnTo>
                <a:lnTo>
                  <a:pt x="122" y="173"/>
                </a:lnTo>
                <a:lnTo>
                  <a:pt x="102" y="190"/>
                </a:lnTo>
                <a:lnTo>
                  <a:pt x="82" y="206"/>
                </a:lnTo>
                <a:lnTo>
                  <a:pt x="82" y="206"/>
                </a:lnTo>
                <a:lnTo>
                  <a:pt x="53" y="230"/>
                </a:lnTo>
                <a:lnTo>
                  <a:pt x="38" y="242"/>
                </a:lnTo>
                <a:lnTo>
                  <a:pt x="25" y="255"/>
                </a:lnTo>
                <a:lnTo>
                  <a:pt x="25" y="255"/>
                </a:lnTo>
                <a:lnTo>
                  <a:pt x="21" y="255"/>
                </a:lnTo>
                <a:lnTo>
                  <a:pt x="21" y="255"/>
                </a:lnTo>
                <a:lnTo>
                  <a:pt x="18" y="218"/>
                </a:lnTo>
                <a:lnTo>
                  <a:pt x="15" y="181"/>
                </a:lnTo>
                <a:lnTo>
                  <a:pt x="12" y="106"/>
                </a:lnTo>
                <a:lnTo>
                  <a:pt x="12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2537"/>
          <p:cNvSpPr>
            <a:spLocks noEditPoints="1"/>
          </p:cNvSpPr>
          <p:nvPr/>
        </p:nvSpPr>
        <p:spPr bwMode="auto">
          <a:xfrm>
            <a:off x="2944394" y="981238"/>
            <a:ext cx="95250" cy="95250"/>
          </a:xfrm>
          <a:custGeom>
            <a:cxnLst>
              <a:cxn ang="0">
                <a:pos x="25" y="60"/>
              </a:cxn>
              <a:cxn ang="0">
                <a:pos x="37" y="58"/>
              </a:cxn>
              <a:cxn ang="0">
                <a:pos x="52" y="49"/>
              </a:cxn>
              <a:cxn ang="0">
                <a:pos x="59" y="31"/>
              </a:cxn>
              <a:cxn ang="0">
                <a:pos x="59" y="20"/>
              </a:cxn>
              <a:cxn ang="0">
                <a:pos x="49" y="7"/>
              </a:cxn>
              <a:cxn ang="0">
                <a:pos x="34" y="0"/>
              </a:cxn>
              <a:cxn ang="0">
                <a:pos x="21" y="1"/>
              </a:cxn>
              <a:cxn ang="0">
                <a:pos x="7" y="10"/>
              </a:cxn>
              <a:cxn ang="0">
                <a:pos x="0" y="25"/>
              </a:cxn>
              <a:cxn ang="0">
                <a:pos x="2" y="41"/>
              </a:cxn>
              <a:cxn ang="0">
                <a:pos x="12" y="55"/>
              </a:cxn>
              <a:cxn ang="0">
                <a:pos x="24" y="60"/>
              </a:cxn>
              <a:cxn ang="0">
                <a:pos x="9" y="26"/>
              </a:cxn>
              <a:cxn ang="0">
                <a:pos x="30" y="13"/>
              </a:cxn>
              <a:cxn ang="0">
                <a:pos x="8" y="31"/>
              </a:cxn>
              <a:cxn ang="0">
                <a:pos x="8" y="27"/>
              </a:cxn>
              <a:cxn ang="0">
                <a:pos x="35" y="19"/>
              </a:cxn>
              <a:cxn ang="0">
                <a:pos x="9" y="34"/>
              </a:cxn>
              <a:cxn ang="0">
                <a:pos x="9" y="34"/>
              </a:cxn>
              <a:cxn ang="0">
                <a:pos x="29" y="17"/>
              </a:cxn>
              <a:cxn ang="0">
                <a:pos x="34" y="10"/>
              </a:cxn>
              <a:cxn ang="0">
                <a:pos x="40" y="11"/>
              </a:cxn>
              <a:cxn ang="0">
                <a:pos x="44" y="14"/>
              </a:cxn>
              <a:cxn ang="0">
                <a:pos x="37" y="20"/>
              </a:cxn>
              <a:cxn ang="0">
                <a:pos x="11" y="40"/>
              </a:cxn>
              <a:cxn ang="0">
                <a:pos x="17" y="33"/>
              </a:cxn>
              <a:cxn ang="0">
                <a:pos x="37" y="20"/>
              </a:cxn>
              <a:cxn ang="0">
                <a:pos x="21" y="42"/>
              </a:cxn>
              <a:cxn ang="0">
                <a:pos x="38" y="32"/>
              </a:cxn>
              <a:cxn ang="0">
                <a:pos x="21" y="49"/>
              </a:cxn>
              <a:cxn ang="0">
                <a:pos x="20" y="50"/>
              </a:cxn>
              <a:cxn ang="0">
                <a:pos x="15" y="45"/>
              </a:cxn>
              <a:cxn ang="0">
                <a:pos x="50" y="35"/>
              </a:cxn>
              <a:cxn ang="0">
                <a:pos x="42" y="45"/>
              </a:cxn>
              <a:cxn ang="0">
                <a:pos x="30" y="51"/>
              </a:cxn>
              <a:cxn ang="0">
                <a:pos x="22" y="51"/>
              </a:cxn>
              <a:cxn ang="0">
                <a:pos x="43" y="37"/>
              </a:cxn>
              <a:cxn ang="0">
                <a:pos x="35" y="43"/>
              </a:cxn>
              <a:cxn ang="0">
                <a:pos x="35" y="45"/>
              </a:cxn>
              <a:cxn ang="0">
                <a:pos x="37" y="45"/>
              </a:cxn>
              <a:cxn ang="0">
                <a:pos x="47" y="35"/>
              </a:cxn>
              <a:cxn ang="0">
                <a:pos x="46" y="33"/>
              </a:cxn>
              <a:cxn ang="0">
                <a:pos x="26" y="45"/>
              </a:cxn>
              <a:cxn ang="0">
                <a:pos x="45" y="28"/>
              </a:cxn>
              <a:cxn ang="0">
                <a:pos x="44" y="26"/>
              </a:cxn>
              <a:cxn ang="0">
                <a:pos x="31" y="33"/>
              </a:cxn>
              <a:cxn ang="0">
                <a:pos x="18" y="41"/>
              </a:cxn>
              <a:cxn ang="0">
                <a:pos x="46" y="15"/>
              </a:cxn>
              <a:cxn ang="0">
                <a:pos x="50" y="22"/>
              </a:cxn>
              <a:cxn ang="0">
                <a:pos x="51" y="31"/>
              </a:cxn>
              <a:cxn ang="0">
                <a:pos x="32" y="9"/>
              </a:cxn>
              <a:cxn ang="0">
                <a:pos x="9" y="24"/>
              </a:cxn>
              <a:cxn ang="0">
                <a:pos x="18" y="11"/>
              </a:cxn>
              <a:cxn ang="0">
                <a:pos x="29" y="9"/>
              </a:cxn>
            </a:cxnLst>
            <a:rect b="b" l="0" r="r" t="0"/>
            <a:pathLst>
              <a:path h="60" w="60">
                <a:moveTo>
                  <a:pt x="24" y="60"/>
                </a:moveTo>
                <a:lnTo>
                  <a:pt x="24" y="60"/>
                </a:lnTo>
                <a:lnTo>
                  <a:pt x="25" y="60"/>
                </a:lnTo>
                <a:lnTo>
                  <a:pt x="25" y="60"/>
                </a:lnTo>
                <a:lnTo>
                  <a:pt x="32" y="60"/>
                </a:lnTo>
                <a:lnTo>
                  <a:pt x="37" y="58"/>
                </a:lnTo>
                <a:lnTo>
                  <a:pt x="43" y="56"/>
                </a:lnTo>
                <a:lnTo>
                  <a:pt x="48" y="53"/>
                </a:lnTo>
                <a:lnTo>
                  <a:pt x="52" y="49"/>
                </a:lnTo>
                <a:lnTo>
                  <a:pt x="55" y="43"/>
                </a:lnTo>
                <a:lnTo>
                  <a:pt x="58" y="38"/>
                </a:lnTo>
                <a:lnTo>
                  <a:pt x="59" y="31"/>
                </a:lnTo>
                <a:lnTo>
                  <a:pt x="59" y="31"/>
                </a:lnTo>
                <a:lnTo>
                  <a:pt x="60" y="26"/>
                </a:lnTo>
                <a:lnTo>
                  <a:pt x="59" y="20"/>
                </a:lnTo>
                <a:lnTo>
                  <a:pt x="56" y="15"/>
                </a:lnTo>
                <a:lnTo>
                  <a:pt x="53" y="11"/>
                </a:lnTo>
                <a:lnTo>
                  <a:pt x="49" y="7"/>
                </a:lnTo>
                <a:lnTo>
                  <a:pt x="45" y="4"/>
                </a:lnTo>
                <a:lnTo>
                  <a:pt x="39" y="2"/>
                </a:lnTo>
                <a:lnTo>
                  <a:pt x="34" y="0"/>
                </a:lnTo>
                <a:lnTo>
                  <a:pt x="34" y="0"/>
                </a:lnTo>
                <a:lnTo>
                  <a:pt x="27" y="0"/>
                </a:lnTo>
                <a:lnTo>
                  <a:pt x="21" y="1"/>
                </a:lnTo>
                <a:lnTo>
                  <a:pt x="15" y="3"/>
                </a:lnTo>
                <a:lnTo>
                  <a:pt x="11" y="6"/>
                </a:lnTo>
                <a:lnTo>
                  <a:pt x="7" y="10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1"/>
                </a:lnTo>
                <a:lnTo>
                  <a:pt x="0" y="36"/>
                </a:lnTo>
                <a:lnTo>
                  <a:pt x="2" y="41"/>
                </a:lnTo>
                <a:lnTo>
                  <a:pt x="4" y="46"/>
                </a:lnTo>
                <a:lnTo>
                  <a:pt x="7" y="52"/>
                </a:lnTo>
                <a:lnTo>
                  <a:pt x="12" y="55"/>
                </a:lnTo>
                <a:lnTo>
                  <a:pt x="17" y="58"/>
                </a:lnTo>
                <a:lnTo>
                  <a:pt x="24" y="60"/>
                </a:lnTo>
                <a:lnTo>
                  <a:pt x="24" y="60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30" y="13"/>
                </a:lnTo>
                <a:lnTo>
                  <a:pt x="30" y="13"/>
                </a:lnTo>
                <a:lnTo>
                  <a:pt x="25" y="18"/>
                </a:lnTo>
                <a:lnTo>
                  <a:pt x="20" y="23"/>
                </a:lnTo>
                <a:lnTo>
                  <a:pt x="8" y="31"/>
                </a:lnTo>
                <a:lnTo>
                  <a:pt x="8" y="31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35" y="19"/>
                </a:lnTo>
                <a:lnTo>
                  <a:pt x="27" y="25"/>
                </a:lnTo>
                <a:lnTo>
                  <a:pt x="18" y="30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15" y="28"/>
                </a:lnTo>
                <a:lnTo>
                  <a:pt x="22" y="23"/>
                </a:lnTo>
                <a:lnTo>
                  <a:pt x="29" y="17"/>
                </a:lnTo>
                <a:lnTo>
                  <a:pt x="32" y="14"/>
                </a:lnTo>
                <a:lnTo>
                  <a:pt x="34" y="10"/>
                </a:lnTo>
                <a:lnTo>
                  <a:pt x="34" y="10"/>
                </a:lnTo>
                <a:lnTo>
                  <a:pt x="34" y="9"/>
                </a:lnTo>
                <a:lnTo>
                  <a:pt x="34" y="9"/>
                </a:lnTo>
                <a:lnTo>
                  <a:pt x="40" y="11"/>
                </a:lnTo>
                <a:lnTo>
                  <a:pt x="45" y="14"/>
                </a:lnTo>
                <a:lnTo>
                  <a:pt x="45" y="14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37" y="20"/>
                </a:moveTo>
                <a:lnTo>
                  <a:pt x="37" y="20"/>
                </a:lnTo>
                <a:lnTo>
                  <a:pt x="13" y="43"/>
                </a:lnTo>
                <a:lnTo>
                  <a:pt x="13" y="43"/>
                </a:lnTo>
                <a:lnTo>
                  <a:pt x="11" y="40"/>
                </a:lnTo>
                <a:lnTo>
                  <a:pt x="9" y="37"/>
                </a:lnTo>
                <a:lnTo>
                  <a:pt x="9" y="37"/>
                </a:lnTo>
                <a:lnTo>
                  <a:pt x="17" y="33"/>
                </a:lnTo>
                <a:lnTo>
                  <a:pt x="24" y="29"/>
                </a:lnTo>
                <a:lnTo>
                  <a:pt x="37" y="20"/>
                </a:lnTo>
                <a:lnTo>
                  <a:pt x="37" y="20"/>
                </a:lnTo>
                <a:close/>
                <a:moveTo>
                  <a:pt x="15" y="45"/>
                </a:moveTo>
                <a:lnTo>
                  <a:pt x="15" y="45"/>
                </a:lnTo>
                <a:lnTo>
                  <a:pt x="21" y="42"/>
                </a:lnTo>
                <a:lnTo>
                  <a:pt x="26" y="39"/>
                </a:lnTo>
                <a:lnTo>
                  <a:pt x="38" y="32"/>
                </a:lnTo>
                <a:lnTo>
                  <a:pt x="38" y="32"/>
                </a:lnTo>
                <a:lnTo>
                  <a:pt x="29" y="39"/>
                </a:lnTo>
                <a:lnTo>
                  <a:pt x="24" y="44"/>
                </a:lnTo>
                <a:lnTo>
                  <a:pt x="21" y="49"/>
                </a:lnTo>
                <a:lnTo>
                  <a:pt x="21" y="49"/>
                </a:lnTo>
                <a:lnTo>
                  <a:pt x="20" y="50"/>
                </a:lnTo>
                <a:lnTo>
                  <a:pt x="20" y="50"/>
                </a:lnTo>
                <a:lnTo>
                  <a:pt x="17" y="47"/>
                </a:lnTo>
                <a:lnTo>
                  <a:pt x="15" y="45"/>
                </a:lnTo>
                <a:lnTo>
                  <a:pt x="15" y="45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0" y="35"/>
                </a:lnTo>
                <a:lnTo>
                  <a:pt x="48" y="39"/>
                </a:lnTo>
                <a:lnTo>
                  <a:pt x="45" y="42"/>
                </a:lnTo>
                <a:lnTo>
                  <a:pt x="42" y="45"/>
                </a:lnTo>
                <a:lnTo>
                  <a:pt x="38" y="47"/>
                </a:lnTo>
                <a:lnTo>
                  <a:pt x="34" y="50"/>
                </a:lnTo>
                <a:lnTo>
                  <a:pt x="30" y="51"/>
                </a:lnTo>
                <a:lnTo>
                  <a:pt x="26" y="51"/>
                </a:lnTo>
                <a:lnTo>
                  <a:pt x="26" y="51"/>
                </a:lnTo>
                <a:lnTo>
                  <a:pt x="22" y="51"/>
                </a:lnTo>
                <a:lnTo>
                  <a:pt x="22" y="51"/>
                </a:lnTo>
                <a:lnTo>
                  <a:pt x="33" y="43"/>
                </a:lnTo>
                <a:lnTo>
                  <a:pt x="43" y="37"/>
                </a:lnTo>
                <a:lnTo>
                  <a:pt x="43" y="37"/>
                </a:lnTo>
                <a:lnTo>
                  <a:pt x="39" y="41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5"/>
                </a:lnTo>
                <a:lnTo>
                  <a:pt x="36" y="45"/>
                </a:lnTo>
                <a:lnTo>
                  <a:pt x="37" y="45"/>
                </a:lnTo>
                <a:lnTo>
                  <a:pt x="37" y="45"/>
                </a:lnTo>
                <a:lnTo>
                  <a:pt x="43" y="41"/>
                </a:lnTo>
                <a:lnTo>
                  <a:pt x="45" y="38"/>
                </a:lnTo>
                <a:lnTo>
                  <a:pt x="47" y="35"/>
                </a:lnTo>
                <a:lnTo>
                  <a:pt x="47" y="35"/>
                </a:lnTo>
                <a:lnTo>
                  <a:pt x="47" y="33"/>
                </a:lnTo>
                <a:lnTo>
                  <a:pt x="46" y="33"/>
                </a:lnTo>
                <a:lnTo>
                  <a:pt x="46" y="33"/>
                </a:lnTo>
                <a:lnTo>
                  <a:pt x="36" y="39"/>
                </a:lnTo>
                <a:lnTo>
                  <a:pt x="26" y="45"/>
                </a:lnTo>
                <a:lnTo>
                  <a:pt x="26" y="45"/>
                </a:lnTo>
                <a:lnTo>
                  <a:pt x="36" y="36"/>
                </a:lnTo>
                <a:lnTo>
                  <a:pt x="45" y="28"/>
                </a:lnTo>
                <a:lnTo>
                  <a:pt x="45" y="28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37" y="29"/>
                </a:lnTo>
                <a:lnTo>
                  <a:pt x="31" y="33"/>
                </a:lnTo>
                <a:lnTo>
                  <a:pt x="24" y="37"/>
                </a:lnTo>
                <a:lnTo>
                  <a:pt x="18" y="41"/>
                </a:lnTo>
                <a:lnTo>
                  <a:pt x="18" y="41"/>
                </a:lnTo>
                <a:lnTo>
                  <a:pt x="45" y="16"/>
                </a:lnTo>
                <a:lnTo>
                  <a:pt x="45" y="16"/>
                </a:lnTo>
                <a:lnTo>
                  <a:pt x="46" y="15"/>
                </a:lnTo>
                <a:lnTo>
                  <a:pt x="46" y="15"/>
                </a:lnTo>
                <a:lnTo>
                  <a:pt x="48" y="19"/>
                </a:lnTo>
                <a:lnTo>
                  <a:pt x="50" y="22"/>
                </a:lnTo>
                <a:lnTo>
                  <a:pt x="51" y="26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9" y="9"/>
                </a:moveTo>
                <a:lnTo>
                  <a:pt x="29" y="9"/>
                </a:lnTo>
                <a:lnTo>
                  <a:pt x="32" y="9"/>
                </a:lnTo>
                <a:lnTo>
                  <a:pt x="32" y="9"/>
                </a:lnTo>
                <a:lnTo>
                  <a:pt x="9" y="24"/>
                </a:lnTo>
                <a:lnTo>
                  <a:pt x="9" y="24"/>
                </a:lnTo>
                <a:lnTo>
                  <a:pt x="11" y="18"/>
                </a:lnTo>
                <a:lnTo>
                  <a:pt x="15" y="13"/>
                </a:lnTo>
                <a:lnTo>
                  <a:pt x="18" y="11"/>
                </a:lnTo>
                <a:lnTo>
                  <a:pt x="21" y="10"/>
                </a:lnTo>
                <a:lnTo>
                  <a:pt x="25" y="9"/>
                </a:lnTo>
                <a:lnTo>
                  <a:pt x="29" y="9"/>
                </a:lnTo>
                <a:lnTo>
                  <a:pt x="29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2538"/>
          <p:cNvSpPr>
            <a:spLocks noEditPoints="1"/>
          </p:cNvSpPr>
          <p:nvPr/>
        </p:nvSpPr>
        <p:spPr bwMode="auto">
          <a:xfrm>
            <a:off x="2825331" y="1098713"/>
            <a:ext cx="333375" cy="90488"/>
          </a:xfrm>
          <a:custGeom>
            <a:cxnLst>
              <a:cxn ang="0">
                <a:pos x="210" y="11"/>
              </a:cxn>
              <a:cxn ang="0">
                <a:pos x="122" y="1"/>
              </a:cxn>
              <a:cxn ang="0">
                <a:pos x="0" y="5"/>
              </a:cxn>
              <a:cxn ang="0">
                <a:pos x="6" y="50"/>
              </a:cxn>
              <a:cxn ang="0">
                <a:pos x="114" y="45"/>
              </a:cxn>
              <a:cxn ang="0">
                <a:pos x="142" y="30"/>
              </a:cxn>
              <a:cxn ang="0">
                <a:pos x="115" y="34"/>
              </a:cxn>
              <a:cxn ang="0">
                <a:pos x="128" y="27"/>
              </a:cxn>
              <a:cxn ang="0">
                <a:pos x="76" y="32"/>
              </a:cxn>
              <a:cxn ang="0">
                <a:pos x="70" y="43"/>
              </a:cxn>
              <a:cxn ang="0">
                <a:pos x="50" y="13"/>
              </a:cxn>
              <a:cxn ang="0">
                <a:pos x="36" y="9"/>
              </a:cxn>
              <a:cxn ang="0">
                <a:pos x="15" y="22"/>
              </a:cxn>
              <a:cxn ang="0">
                <a:pos x="76" y="9"/>
              </a:cxn>
              <a:cxn ang="0">
                <a:pos x="54" y="9"/>
              </a:cxn>
              <a:cxn ang="0">
                <a:pos x="27" y="40"/>
              </a:cxn>
              <a:cxn ang="0">
                <a:pos x="54" y="9"/>
              </a:cxn>
              <a:cxn ang="0">
                <a:pos x="10" y="24"/>
              </a:cxn>
              <a:cxn ang="0">
                <a:pos x="33" y="15"/>
              </a:cxn>
              <a:cxn ang="0">
                <a:pos x="40" y="10"/>
              </a:cxn>
              <a:cxn ang="0">
                <a:pos x="13" y="38"/>
              </a:cxn>
              <a:cxn ang="0">
                <a:pos x="9" y="9"/>
              </a:cxn>
              <a:cxn ang="0">
                <a:pos x="55" y="19"/>
              </a:cxn>
              <a:cxn ang="0">
                <a:pos x="41" y="42"/>
              </a:cxn>
              <a:cxn ang="0">
                <a:pos x="43" y="42"/>
              </a:cxn>
              <a:cxn ang="0">
                <a:pos x="59" y="26"/>
              </a:cxn>
              <a:cxn ang="0">
                <a:pos x="43" y="42"/>
              </a:cxn>
              <a:cxn ang="0">
                <a:pos x="84" y="15"/>
              </a:cxn>
              <a:cxn ang="0">
                <a:pos x="88" y="44"/>
              </a:cxn>
              <a:cxn ang="0">
                <a:pos x="108" y="16"/>
              </a:cxn>
              <a:cxn ang="0">
                <a:pos x="88" y="44"/>
              </a:cxn>
              <a:cxn ang="0">
                <a:pos x="115" y="22"/>
              </a:cxn>
              <a:cxn ang="0">
                <a:pos x="100" y="43"/>
              </a:cxn>
              <a:cxn ang="0">
                <a:pos x="181" y="13"/>
              </a:cxn>
              <a:cxn ang="0">
                <a:pos x="187" y="25"/>
              </a:cxn>
              <a:cxn ang="0">
                <a:pos x="187" y="14"/>
              </a:cxn>
              <a:cxn ang="0">
                <a:pos x="151" y="21"/>
              </a:cxn>
              <a:cxn ang="0">
                <a:pos x="152" y="36"/>
              </a:cxn>
              <a:cxn ang="0">
                <a:pos x="155" y="23"/>
              </a:cxn>
              <a:cxn ang="0">
                <a:pos x="144" y="45"/>
              </a:cxn>
              <a:cxn ang="0">
                <a:pos x="175" y="19"/>
              </a:cxn>
              <a:cxn ang="0">
                <a:pos x="130" y="45"/>
              </a:cxn>
              <a:cxn ang="0">
                <a:pos x="181" y="27"/>
              </a:cxn>
              <a:cxn ang="0">
                <a:pos x="155" y="46"/>
              </a:cxn>
              <a:cxn ang="0">
                <a:pos x="195" y="22"/>
              </a:cxn>
              <a:cxn ang="0">
                <a:pos x="188" y="41"/>
              </a:cxn>
              <a:cxn ang="0">
                <a:pos x="191" y="46"/>
              </a:cxn>
              <a:cxn ang="0">
                <a:pos x="199" y="43"/>
              </a:cxn>
              <a:cxn ang="0">
                <a:pos x="200" y="28"/>
              </a:cxn>
              <a:cxn ang="0">
                <a:pos x="194" y="28"/>
              </a:cxn>
              <a:cxn ang="0">
                <a:pos x="168" y="47"/>
              </a:cxn>
              <a:cxn ang="0">
                <a:pos x="153" y="10"/>
              </a:cxn>
              <a:cxn ang="0">
                <a:pos x="141" y="11"/>
              </a:cxn>
              <a:cxn ang="0">
                <a:pos x="131" y="10"/>
              </a:cxn>
              <a:cxn ang="0">
                <a:pos x="96" y="37"/>
              </a:cxn>
              <a:cxn ang="0">
                <a:pos x="88" y="31"/>
              </a:cxn>
              <a:cxn ang="0">
                <a:pos x="100" y="11"/>
              </a:cxn>
              <a:cxn ang="0">
                <a:pos x="68" y="37"/>
              </a:cxn>
              <a:cxn ang="0">
                <a:pos x="90" y="11"/>
              </a:cxn>
              <a:cxn ang="0">
                <a:pos x="52" y="40"/>
              </a:cxn>
              <a:cxn ang="0">
                <a:pos x="79" y="9"/>
              </a:cxn>
            </a:cxnLst>
            <a:rect b="b" l="0" r="r" t="0"/>
            <a:pathLst>
              <a:path h="57" w="210">
                <a:moveTo>
                  <a:pt x="204" y="56"/>
                </a:moveTo>
                <a:lnTo>
                  <a:pt x="204" y="56"/>
                </a:lnTo>
                <a:lnTo>
                  <a:pt x="206" y="57"/>
                </a:lnTo>
                <a:lnTo>
                  <a:pt x="208" y="56"/>
                </a:lnTo>
                <a:lnTo>
                  <a:pt x="210" y="54"/>
                </a:lnTo>
                <a:lnTo>
                  <a:pt x="210" y="52"/>
                </a:lnTo>
                <a:lnTo>
                  <a:pt x="210" y="52"/>
                </a:lnTo>
                <a:lnTo>
                  <a:pt x="210" y="11"/>
                </a:lnTo>
                <a:lnTo>
                  <a:pt x="210" y="11"/>
                </a:lnTo>
                <a:lnTo>
                  <a:pt x="210" y="10"/>
                </a:lnTo>
                <a:lnTo>
                  <a:pt x="210" y="10"/>
                </a:lnTo>
                <a:lnTo>
                  <a:pt x="209" y="8"/>
                </a:lnTo>
                <a:lnTo>
                  <a:pt x="207" y="7"/>
                </a:lnTo>
                <a:lnTo>
                  <a:pt x="207" y="7"/>
                </a:lnTo>
                <a:lnTo>
                  <a:pt x="186" y="4"/>
                </a:lnTo>
                <a:lnTo>
                  <a:pt x="165" y="2"/>
                </a:lnTo>
                <a:lnTo>
                  <a:pt x="122" y="1"/>
                </a:lnTo>
                <a:lnTo>
                  <a:pt x="122" y="1"/>
                </a:lnTo>
                <a:lnTo>
                  <a:pt x="93" y="0"/>
                </a:lnTo>
                <a:lnTo>
                  <a:pt x="63" y="0"/>
                </a:lnTo>
                <a:lnTo>
                  <a:pt x="5" y="1"/>
                </a:lnTo>
                <a:lnTo>
                  <a:pt x="5" y="1"/>
                </a:lnTo>
                <a:lnTo>
                  <a:pt x="3" y="1"/>
                </a:lnTo>
                <a:lnTo>
                  <a:pt x="2" y="2"/>
                </a:lnTo>
                <a:lnTo>
                  <a:pt x="2" y="2"/>
                </a:lnTo>
                <a:lnTo>
                  <a:pt x="1" y="3"/>
                </a:lnTo>
                <a:lnTo>
                  <a:pt x="0" y="5"/>
                </a:lnTo>
                <a:lnTo>
                  <a:pt x="0" y="5"/>
                </a:lnTo>
                <a:lnTo>
                  <a:pt x="1" y="25"/>
                </a:lnTo>
                <a:lnTo>
                  <a:pt x="2" y="46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49"/>
                </a:lnTo>
                <a:lnTo>
                  <a:pt x="4" y="50"/>
                </a:lnTo>
                <a:lnTo>
                  <a:pt x="6" y="50"/>
                </a:lnTo>
                <a:lnTo>
                  <a:pt x="6" y="50"/>
                </a:lnTo>
                <a:lnTo>
                  <a:pt x="55" y="51"/>
                </a:lnTo>
                <a:lnTo>
                  <a:pt x="104" y="53"/>
                </a:lnTo>
                <a:lnTo>
                  <a:pt x="154" y="56"/>
                </a:lnTo>
                <a:lnTo>
                  <a:pt x="202" y="57"/>
                </a:lnTo>
                <a:lnTo>
                  <a:pt x="202" y="57"/>
                </a:lnTo>
                <a:lnTo>
                  <a:pt x="204" y="56"/>
                </a:lnTo>
                <a:lnTo>
                  <a:pt x="204" y="56"/>
                </a:lnTo>
                <a:close/>
                <a:moveTo>
                  <a:pt x="114" y="45"/>
                </a:moveTo>
                <a:lnTo>
                  <a:pt x="114" y="45"/>
                </a:lnTo>
                <a:lnTo>
                  <a:pt x="127" y="33"/>
                </a:lnTo>
                <a:lnTo>
                  <a:pt x="140" y="20"/>
                </a:lnTo>
                <a:lnTo>
                  <a:pt x="140" y="20"/>
                </a:lnTo>
                <a:lnTo>
                  <a:pt x="151" y="13"/>
                </a:lnTo>
                <a:lnTo>
                  <a:pt x="151" y="13"/>
                </a:lnTo>
                <a:lnTo>
                  <a:pt x="147" y="24"/>
                </a:lnTo>
                <a:lnTo>
                  <a:pt x="147" y="24"/>
                </a:lnTo>
                <a:lnTo>
                  <a:pt x="142" y="30"/>
                </a:lnTo>
                <a:lnTo>
                  <a:pt x="137" y="35"/>
                </a:lnTo>
                <a:lnTo>
                  <a:pt x="127" y="45"/>
                </a:lnTo>
                <a:lnTo>
                  <a:pt x="127" y="45"/>
                </a:lnTo>
                <a:lnTo>
                  <a:pt x="114" y="45"/>
                </a:lnTo>
                <a:lnTo>
                  <a:pt x="114" y="45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9" y="39"/>
                </a:lnTo>
                <a:lnTo>
                  <a:pt x="115" y="34"/>
                </a:lnTo>
                <a:lnTo>
                  <a:pt x="128" y="22"/>
                </a:lnTo>
                <a:lnTo>
                  <a:pt x="128" y="22"/>
                </a:lnTo>
                <a:lnTo>
                  <a:pt x="133" y="18"/>
                </a:lnTo>
                <a:lnTo>
                  <a:pt x="138" y="15"/>
                </a:lnTo>
                <a:lnTo>
                  <a:pt x="138" y="15"/>
                </a:lnTo>
                <a:lnTo>
                  <a:pt x="135" y="17"/>
                </a:lnTo>
                <a:lnTo>
                  <a:pt x="133" y="20"/>
                </a:lnTo>
                <a:lnTo>
                  <a:pt x="128" y="27"/>
                </a:lnTo>
                <a:lnTo>
                  <a:pt x="128" y="27"/>
                </a:lnTo>
                <a:lnTo>
                  <a:pt x="120" y="36"/>
                </a:lnTo>
                <a:lnTo>
                  <a:pt x="110" y="45"/>
                </a:lnTo>
                <a:lnTo>
                  <a:pt x="110" y="45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62" y="43"/>
                </a:moveTo>
                <a:lnTo>
                  <a:pt x="62" y="43"/>
                </a:lnTo>
                <a:lnTo>
                  <a:pt x="70" y="38"/>
                </a:lnTo>
                <a:lnTo>
                  <a:pt x="76" y="32"/>
                </a:lnTo>
                <a:lnTo>
                  <a:pt x="87" y="21"/>
                </a:lnTo>
                <a:lnTo>
                  <a:pt x="87" y="21"/>
                </a:lnTo>
                <a:lnTo>
                  <a:pt x="96" y="13"/>
                </a:lnTo>
                <a:lnTo>
                  <a:pt x="96" y="13"/>
                </a:lnTo>
                <a:lnTo>
                  <a:pt x="92" y="18"/>
                </a:lnTo>
                <a:lnTo>
                  <a:pt x="88" y="22"/>
                </a:lnTo>
                <a:lnTo>
                  <a:pt x="88" y="22"/>
                </a:lnTo>
                <a:lnTo>
                  <a:pt x="70" y="43"/>
                </a:lnTo>
                <a:lnTo>
                  <a:pt x="70" y="43"/>
                </a:lnTo>
                <a:lnTo>
                  <a:pt x="62" y="43"/>
                </a:lnTo>
                <a:lnTo>
                  <a:pt x="62" y="43"/>
                </a:lnTo>
                <a:close/>
                <a:moveTo>
                  <a:pt x="11" y="41"/>
                </a:moveTo>
                <a:lnTo>
                  <a:pt x="11" y="41"/>
                </a:lnTo>
                <a:lnTo>
                  <a:pt x="20" y="36"/>
                </a:lnTo>
                <a:lnTo>
                  <a:pt x="29" y="29"/>
                </a:lnTo>
                <a:lnTo>
                  <a:pt x="46" y="15"/>
                </a:lnTo>
                <a:lnTo>
                  <a:pt x="46" y="15"/>
                </a:lnTo>
                <a:lnTo>
                  <a:pt x="50" y="13"/>
                </a:lnTo>
                <a:lnTo>
                  <a:pt x="47" y="17"/>
                </a:lnTo>
                <a:lnTo>
                  <a:pt x="38" y="26"/>
                </a:lnTo>
                <a:lnTo>
                  <a:pt x="38" y="26"/>
                </a:lnTo>
                <a:lnTo>
                  <a:pt x="22" y="42"/>
                </a:lnTo>
                <a:lnTo>
                  <a:pt x="22" y="42"/>
                </a:lnTo>
                <a:lnTo>
                  <a:pt x="11" y="41"/>
                </a:lnTo>
                <a:lnTo>
                  <a:pt x="11" y="41"/>
                </a:lnTo>
                <a:close/>
                <a:moveTo>
                  <a:pt x="36" y="9"/>
                </a:moveTo>
                <a:lnTo>
                  <a:pt x="36" y="9"/>
                </a:lnTo>
                <a:lnTo>
                  <a:pt x="30" y="13"/>
                </a:lnTo>
                <a:lnTo>
                  <a:pt x="24" y="17"/>
                </a:lnTo>
                <a:lnTo>
                  <a:pt x="13" y="27"/>
                </a:lnTo>
                <a:lnTo>
                  <a:pt x="13" y="27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5" y="22"/>
                </a:lnTo>
                <a:lnTo>
                  <a:pt x="15" y="22"/>
                </a:lnTo>
                <a:lnTo>
                  <a:pt x="24" y="9"/>
                </a:lnTo>
                <a:lnTo>
                  <a:pt x="24" y="9"/>
                </a:lnTo>
                <a:lnTo>
                  <a:pt x="36" y="9"/>
                </a:lnTo>
                <a:lnTo>
                  <a:pt x="36" y="9"/>
                </a:lnTo>
                <a:close/>
                <a:moveTo>
                  <a:pt x="68" y="9"/>
                </a:moveTo>
                <a:lnTo>
                  <a:pt x="68" y="9"/>
                </a:lnTo>
                <a:lnTo>
                  <a:pt x="76" y="9"/>
                </a:lnTo>
                <a:lnTo>
                  <a:pt x="76" y="9"/>
                </a:lnTo>
                <a:lnTo>
                  <a:pt x="69" y="12"/>
                </a:lnTo>
                <a:lnTo>
                  <a:pt x="62" y="17"/>
                </a:lnTo>
                <a:lnTo>
                  <a:pt x="62" y="17"/>
                </a:lnTo>
                <a:lnTo>
                  <a:pt x="68" y="10"/>
                </a:lnTo>
                <a:lnTo>
                  <a:pt x="68" y="10"/>
                </a:lnTo>
                <a:lnTo>
                  <a:pt x="68" y="9"/>
                </a:lnTo>
                <a:lnTo>
                  <a:pt x="68" y="9"/>
                </a:lnTo>
                <a:close/>
                <a:moveTo>
                  <a:pt x="54" y="9"/>
                </a:moveTo>
                <a:lnTo>
                  <a:pt x="54" y="9"/>
                </a:lnTo>
                <a:lnTo>
                  <a:pt x="66" y="9"/>
                </a:lnTo>
                <a:lnTo>
                  <a:pt x="66" y="9"/>
                </a:lnTo>
                <a:lnTo>
                  <a:pt x="56" y="15"/>
                </a:lnTo>
                <a:lnTo>
                  <a:pt x="49" y="22"/>
                </a:lnTo>
                <a:lnTo>
                  <a:pt x="41" y="29"/>
                </a:lnTo>
                <a:lnTo>
                  <a:pt x="33" y="36"/>
                </a:lnTo>
                <a:lnTo>
                  <a:pt x="33" y="36"/>
                </a:lnTo>
                <a:lnTo>
                  <a:pt x="28" y="40"/>
                </a:lnTo>
                <a:lnTo>
                  <a:pt x="27" y="40"/>
                </a:lnTo>
                <a:lnTo>
                  <a:pt x="30" y="37"/>
                </a:lnTo>
                <a:lnTo>
                  <a:pt x="30" y="37"/>
                </a:lnTo>
                <a:lnTo>
                  <a:pt x="39" y="28"/>
                </a:lnTo>
                <a:lnTo>
                  <a:pt x="39" y="28"/>
                </a:lnTo>
                <a:lnTo>
                  <a:pt x="47" y="19"/>
                </a:lnTo>
                <a:lnTo>
                  <a:pt x="54" y="10"/>
                </a:lnTo>
                <a:lnTo>
                  <a:pt x="54" y="10"/>
                </a:lnTo>
                <a:lnTo>
                  <a:pt x="54" y="9"/>
                </a:lnTo>
                <a:lnTo>
                  <a:pt x="54" y="9"/>
                </a:lnTo>
                <a:close/>
                <a:moveTo>
                  <a:pt x="10" y="24"/>
                </a:moveTo>
                <a:lnTo>
                  <a:pt x="10" y="24"/>
                </a:lnTo>
                <a:lnTo>
                  <a:pt x="18" y="13"/>
                </a:lnTo>
                <a:lnTo>
                  <a:pt x="21" y="11"/>
                </a:lnTo>
                <a:lnTo>
                  <a:pt x="18" y="14"/>
                </a:lnTo>
                <a:lnTo>
                  <a:pt x="18" y="14"/>
                </a:lnTo>
                <a:lnTo>
                  <a:pt x="10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21" y="23"/>
                </a:lnTo>
                <a:lnTo>
                  <a:pt x="21" y="23"/>
                </a:lnTo>
                <a:lnTo>
                  <a:pt x="31" y="14"/>
                </a:lnTo>
                <a:lnTo>
                  <a:pt x="31" y="14"/>
                </a:lnTo>
                <a:lnTo>
                  <a:pt x="35" y="12"/>
                </a:lnTo>
                <a:lnTo>
                  <a:pt x="33" y="15"/>
                </a:lnTo>
                <a:lnTo>
                  <a:pt x="33" y="15"/>
                </a:lnTo>
                <a:lnTo>
                  <a:pt x="28" y="21"/>
                </a:lnTo>
                <a:lnTo>
                  <a:pt x="22" y="27"/>
                </a:lnTo>
                <a:lnTo>
                  <a:pt x="10" y="39"/>
                </a:lnTo>
                <a:lnTo>
                  <a:pt x="10" y="3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9"/>
                </a:lnTo>
                <a:lnTo>
                  <a:pt x="40" y="9"/>
                </a:lnTo>
                <a:lnTo>
                  <a:pt x="52" y="9"/>
                </a:lnTo>
                <a:lnTo>
                  <a:pt x="52" y="9"/>
                </a:lnTo>
                <a:lnTo>
                  <a:pt x="42" y="16"/>
                </a:lnTo>
                <a:lnTo>
                  <a:pt x="32" y="24"/>
                </a:lnTo>
                <a:lnTo>
                  <a:pt x="23" y="31"/>
                </a:lnTo>
                <a:lnTo>
                  <a:pt x="13" y="38"/>
                </a:lnTo>
                <a:lnTo>
                  <a:pt x="13" y="38"/>
                </a:lnTo>
                <a:lnTo>
                  <a:pt x="20" y="33"/>
                </a:lnTo>
                <a:lnTo>
                  <a:pt x="27" y="25"/>
                </a:lnTo>
                <a:lnTo>
                  <a:pt x="34" y="18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9"/>
                </a:lnTo>
                <a:lnTo>
                  <a:pt x="9" y="9"/>
                </a:lnTo>
                <a:lnTo>
                  <a:pt x="19" y="9"/>
                </a:lnTo>
                <a:lnTo>
                  <a:pt x="19" y="9"/>
                </a:lnTo>
                <a:lnTo>
                  <a:pt x="14" y="14"/>
                </a:lnTo>
                <a:lnTo>
                  <a:pt x="10" y="20"/>
                </a:lnTo>
                <a:lnTo>
                  <a:pt x="10" y="20"/>
                </a:lnTo>
                <a:close/>
                <a:moveTo>
                  <a:pt x="49" y="25"/>
                </a:moveTo>
                <a:lnTo>
                  <a:pt x="49" y="25"/>
                </a:lnTo>
                <a:lnTo>
                  <a:pt x="55" y="19"/>
                </a:lnTo>
                <a:lnTo>
                  <a:pt x="55" y="19"/>
                </a:lnTo>
                <a:lnTo>
                  <a:pt x="60" y="14"/>
                </a:lnTo>
                <a:lnTo>
                  <a:pt x="63" y="12"/>
                </a:lnTo>
                <a:lnTo>
                  <a:pt x="62" y="13"/>
                </a:lnTo>
                <a:lnTo>
                  <a:pt x="62" y="13"/>
                </a:lnTo>
                <a:lnTo>
                  <a:pt x="52" y="27"/>
                </a:lnTo>
                <a:lnTo>
                  <a:pt x="41" y="40"/>
                </a:lnTo>
                <a:lnTo>
                  <a:pt x="41" y="40"/>
                </a:lnTo>
                <a:lnTo>
                  <a:pt x="41" y="41"/>
                </a:lnTo>
                <a:lnTo>
                  <a:pt x="41" y="42"/>
                </a:lnTo>
                <a:lnTo>
                  <a:pt x="41" y="42"/>
                </a:lnTo>
                <a:lnTo>
                  <a:pt x="27" y="42"/>
                </a:lnTo>
                <a:lnTo>
                  <a:pt x="27" y="42"/>
                </a:lnTo>
                <a:lnTo>
                  <a:pt x="33" y="38"/>
                </a:lnTo>
                <a:lnTo>
                  <a:pt x="39" y="34"/>
                </a:lnTo>
                <a:lnTo>
                  <a:pt x="49" y="25"/>
                </a:lnTo>
                <a:lnTo>
                  <a:pt x="49" y="25"/>
                </a:lnTo>
                <a:close/>
                <a:moveTo>
                  <a:pt x="43" y="42"/>
                </a:moveTo>
                <a:lnTo>
                  <a:pt x="43" y="42"/>
                </a:lnTo>
                <a:lnTo>
                  <a:pt x="56" y="27"/>
                </a:lnTo>
                <a:lnTo>
                  <a:pt x="63" y="20"/>
                </a:lnTo>
                <a:lnTo>
                  <a:pt x="71" y="13"/>
                </a:lnTo>
                <a:lnTo>
                  <a:pt x="71" y="13"/>
                </a:lnTo>
                <a:lnTo>
                  <a:pt x="73" y="11"/>
                </a:lnTo>
                <a:lnTo>
                  <a:pt x="70" y="15"/>
                </a:lnTo>
                <a:lnTo>
                  <a:pt x="70" y="15"/>
                </a:lnTo>
                <a:lnTo>
                  <a:pt x="59" y="26"/>
                </a:lnTo>
                <a:lnTo>
                  <a:pt x="59" y="26"/>
                </a:lnTo>
                <a:lnTo>
                  <a:pt x="54" y="34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3" y="42"/>
                </a:lnTo>
                <a:lnTo>
                  <a:pt x="43" y="42"/>
                </a:lnTo>
                <a:close/>
                <a:moveTo>
                  <a:pt x="60" y="42"/>
                </a:moveTo>
                <a:lnTo>
                  <a:pt x="60" y="42"/>
                </a:lnTo>
                <a:lnTo>
                  <a:pt x="51" y="42"/>
                </a:lnTo>
                <a:lnTo>
                  <a:pt x="51" y="42"/>
                </a:lnTo>
                <a:lnTo>
                  <a:pt x="59" y="37"/>
                </a:lnTo>
                <a:lnTo>
                  <a:pt x="66" y="31"/>
                </a:lnTo>
                <a:lnTo>
                  <a:pt x="79" y="19"/>
                </a:lnTo>
                <a:lnTo>
                  <a:pt x="79" y="19"/>
                </a:lnTo>
                <a:lnTo>
                  <a:pt x="84" y="15"/>
                </a:lnTo>
                <a:lnTo>
                  <a:pt x="75" y="23"/>
                </a:lnTo>
                <a:lnTo>
                  <a:pt x="75" y="23"/>
                </a:lnTo>
                <a:lnTo>
                  <a:pt x="67" y="3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close/>
                <a:moveTo>
                  <a:pt x="88" y="44"/>
                </a:moveTo>
                <a:lnTo>
                  <a:pt x="88" y="44"/>
                </a:lnTo>
                <a:lnTo>
                  <a:pt x="75" y="43"/>
                </a:lnTo>
                <a:lnTo>
                  <a:pt x="75" y="43"/>
                </a:lnTo>
                <a:lnTo>
                  <a:pt x="81" y="39"/>
                </a:lnTo>
                <a:lnTo>
                  <a:pt x="87" y="35"/>
                </a:lnTo>
                <a:lnTo>
                  <a:pt x="98" y="25"/>
                </a:lnTo>
                <a:lnTo>
                  <a:pt x="98" y="25"/>
                </a:lnTo>
                <a:lnTo>
                  <a:pt x="103" y="20"/>
                </a:lnTo>
                <a:lnTo>
                  <a:pt x="108" y="16"/>
                </a:lnTo>
                <a:lnTo>
                  <a:pt x="108" y="16"/>
                </a:lnTo>
                <a:lnTo>
                  <a:pt x="111" y="14"/>
                </a:lnTo>
                <a:lnTo>
                  <a:pt x="110" y="15"/>
                </a:lnTo>
                <a:lnTo>
                  <a:pt x="107" y="19"/>
                </a:lnTo>
                <a:lnTo>
                  <a:pt x="107" y="19"/>
                </a:lnTo>
                <a:lnTo>
                  <a:pt x="98" y="31"/>
                </a:lnTo>
                <a:lnTo>
                  <a:pt x="88" y="43"/>
                </a:lnTo>
                <a:lnTo>
                  <a:pt x="88" y="43"/>
                </a:lnTo>
                <a:lnTo>
                  <a:pt x="88" y="44"/>
                </a:lnTo>
                <a:lnTo>
                  <a:pt x="88" y="44"/>
                </a:lnTo>
                <a:close/>
                <a:moveTo>
                  <a:pt x="100" y="43"/>
                </a:moveTo>
                <a:lnTo>
                  <a:pt x="100" y="43"/>
                </a:lnTo>
                <a:lnTo>
                  <a:pt x="100" y="44"/>
                </a:lnTo>
                <a:lnTo>
                  <a:pt x="100" y="44"/>
                </a:lnTo>
                <a:lnTo>
                  <a:pt x="91" y="44"/>
                </a:lnTo>
                <a:lnTo>
                  <a:pt x="91" y="44"/>
                </a:lnTo>
                <a:lnTo>
                  <a:pt x="99" y="37"/>
                </a:lnTo>
                <a:lnTo>
                  <a:pt x="107" y="29"/>
                </a:lnTo>
                <a:lnTo>
                  <a:pt x="115" y="22"/>
                </a:lnTo>
                <a:lnTo>
                  <a:pt x="123" y="15"/>
                </a:lnTo>
                <a:lnTo>
                  <a:pt x="123" y="15"/>
                </a:lnTo>
                <a:lnTo>
                  <a:pt x="126" y="14"/>
                </a:lnTo>
                <a:lnTo>
                  <a:pt x="125" y="16"/>
                </a:lnTo>
                <a:lnTo>
                  <a:pt x="118" y="23"/>
                </a:lnTo>
                <a:lnTo>
                  <a:pt x="118" y="23"/>
                </a:lnTo>
                <a:lnTo>
                  <a:pt x="109" y="34"/>
                </a:lnTo>
                <a:lnTo>
                  <a:pt x="100" y="43"/>
                </a:lnTo>
                <a:lnTo>
                  <a:pt x="100" y="43"/>
                </a:lnTo>
                <a:close/>
                <a:moveTo>
                  <a:pt x="187" y="14"/>
                </a:moveTo>
                <a:lnTo>
                  <a:pt x="187" y="14"/>
                </a:lnTo>
                <a:lnTo>
                  <a:pt x="179" y="21"/>
                </a:lnTo>
                <a:lnTo>
                  <a:pt x="172" y="28"/>
                </a:lnTo>
                <a:lnTo>
                  <a:pt x="158" y="43"/>
                </a:lnTo>
                <a:lnTo>
                  <a:pt x="158" y="43"/>
                </a:lnTo>
                <a:lnTo>
                  <a:pt x="170" y="28"/>
                </a:lnTo>
                <a:lnTo>
                  <a:pt x="176" y="21"/>
                </a:lnTo>
                <a:lnTo>
                  <a:pt x="181" y="13"/>
                </a:lnTo>
                <a:lnTo>
                  <a:pt x="181" y="13"/>
                </a:lnTo>
                <a:lnTo>
                  <a:pt x="181" y="12"/>
                </a:lnTo>
                <a:lnTo>
                  <a:pt x="181" y="12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3" y="19"/>
                </a:lnTo>
                <a:lnTo>
                  <a:pt x="187" y="25"/>
                </a:lnTo>
                <a:lnTo>
                  <a:pt x="177" y="36"/>
                </a:lnTo>
                <a:lnTo>
                  <a:pt x="177" y="36"/>
                </a:lnTo>
                <a:lnTo>
                  <a:pt x="180" y="32"/>
                </a:lnTo>
                <a:lnTo>
                  <a:pt x="180" y="32"/>
                </a:lnTo>
                <a:lnTo>
                  <a:pt x="185" y="24"/>
                </a:lnTo>
                <a:lnTo>
                  <a:pt x="189" y="15"/>
                </a:lnTo>
                <a:lnTo>
                  <a:pt x="189" y="15"/>
                </a:lnTo>
                <a:lnTo>
                  <a:pt x="188" y="14"/>
                </a:lnTo>
                <a:lnTo>
                  <a:pt x="187" y="14"/>
                </a:lnTo>
                <a:lnTo>
                  <a:pt x="187" y="14"/>
                </a:lnTo>
                <a:close/>
                <a:moveTo>
                  <a:pt x="167" y="11"/>
                </a:moveTo>
                <a:lnTo>
                  <a:pt x="167" y="11"/>
                </a:lnTo>
                <a:lnTo>
                  <a:pt x="158" y="18"/>
                </a:lnTo>
                <a:lnTo>
                  <a:pt x="150" y="25"/>
                </a:lnTo>
                <a:lnTo>
                  <a:pt x="150" y="25"/>
                </a:lnTo>
                <a:lnTo>
                  <a:pt x="144" y="30"/>
                </a:lnTo>
                <a:lnTo>
                  <a:pt x="144" y="30"/>
                </a:lnTo>
                <a:lnTo>
                  <a:pt x="151" y="21"/>
                </a:lnTo>
                <a:lnTo>
                  <a:pt x="155" y="11"/>
                </a:lnTo>
                <a:lnTo>
                  <a:pt x="155" y="11"/>
                </a:lnTo>
                <a:lnTo>
                  <a:pt x="155" y="10"/>
                </a:lnTo>
                <a:lnTo>
                  <a:pt x="155" y="10"/>
                </a:lnTo>
                <a:lnTo>
                  <a:pt x="179" y="12"/>
                </a:lnTo>
                <a:lnTo>
                  <a:pt x="179" y="12"/>
                </a:lnTo>
                <a:lnTo>
                  <a:pt x="165" y="23"/>
                </a:lnTo>
                <a:lnTo>
                  <a:pt x="152" y="36"/>
                </a:lnTo>
                <a:lnTo>
                  <a:pt x="152" y="36"/>
                </a:lnTo>
                <a:lnTo>
                  <a:pt x="154" y="33"/>
                </a:lnTo>
                <a:lnTo>
                  <a:pt x="154" y="33"/>
                </a:lnTo>
                <a:lnTo>
                  <a:pt x="168" y="13"/>
                </a:lnTo>
                <a:lnTo>
                  <a:pt x="168" y="13"/>
                </a:lnTo>
                <a:lnTo>
                  <a:pt x="168" y="11"/>
                </a:lnTo>
                <a:lnTo>
                  <a:pt x="167" y="11"/>
                </a:lnTo>
                <a:lnTo>
                  <a:pt x="167" y="11"/>
                </a:lnTo>
                <a:close/>
                <a:moveTo>
                  <a:pt x="155" y="23"/>
                </a:moveTo>
                <a:lnTo>
                  <a:pt x="155" y="23"/>
                </a:lnTo>
                <a:lnTo>
                  <a:pt x="164" y="15"/>
                </a:lnTo>
                <a:lnTo>
                  <a:pt x="164" y="15"/>
                </a:lnTo>
                <a:lnTo>
                  <a:pt x="161" y="19"/>
                </a:lnTo>
                <a:lnTo>
                  <a:pt x="158" y="23"/>
                </a:lnTo>
                <a:lnTo>
                  <a:pt x="158" y="23"/>
                </a:lnTo>
                <a:lnTo>
                  <a:pt x="143" y="43"/>
                </a:lnTo>
                <a:lnTo>
                  <a:pt x="143" y="43"/>
                </a:lnTo>
                <a:lnTo>
                  <a:pt x="143" y="44"/>
                </a:lnTo>
                <a:lnTo>
                  <a:pt x="144" y="45"/>
                </a:lnTo>
                <a:lnTo>
                  <a:pt x="144" y="45"/>
                </a:lnTo>
                <a:lnTo>
                  <a:pt x="145" y="45"/>
                </a:lnTo>
                <a:lnTo>
                  <a:pt x="145" y="45"/>
                </a:lnTo>
                <a:lnTo>
                  <a:pt x="159" y="31"/>
                </a:lnTo>
                <a:lnTo>
                  <a:pt x="173" y="18"/>
                </a:lnTo>
                <a:lnTo>
                  <a:pt x="173" y="18"/>
                </a:lnTo>
                <a:lnTo>
                  <a:pt x="177" y="15"/>
                </a:lnTo>
                <a:lnTo>
                  <a:pt x="175" y="19"/>
                </a:lnTo>
                <a:lnTo>
                  <a:pt x="175" y="19"/>
                </a:lnTo>
                <a:lnTo>
                  <a:pt x="166" y="30"/>
                </a:lnTo>
                <a:lnTo>
                  <a:pt x="166" y="30"/>
                </a:lnTo>
                <a:lnTo>
                  <a:pt x="153" y="45"/>
                </a:lnTo>
                <a:lnTo>
                  <a:pt x="153" y="45"/>
                </a:lnTo>
                <a:lnTo>
                  <a:pt x="153" y="45"/>
                </a:lnTo>
                <a:lnTo>
                  <a:pt x="153" y="46"/>
                </a:lnTo>
                <a:lnTo>
                  <a:pt x="153" y="46"/>
                </a:lnTo>
                <a:lnTo>
                  <a:pt x="130" y="45"/>
                </a:lnTo>
                <a:lnTo>
                  <a:pt x="130" y="45"/>
                </a:lnTo>
                <a:lnTo>
                  <a:pt x="142" y="35"/>
                </a:lnTo>
                <a:lnTo>
                  <a:pt x="155" y="23"/>
                </a:lnTo>
                <a:lnTo>
                  <a:pt x="155" y="23"/>
                </a:lnTo>
                <a:close/>
                <a:moveTo>
                  <a:pt x="178" y="24"/>
                </a:moveTo>
                <a:lnTo>
                  <a:pt x="178" y="24"/>
                </a:lnTo>
                <a:lnTo>
                  <a:pt x="185" y="18"/>
                </a:lnTo>
                <a:lnTo>
                  <a:pt x="185" y="18"/>
                </a:lnTo>
                <a:lnTo>
                  <a:pt x="183" y="23"/>
                </a:lnTo>
                <a:lnTo>
                  <a:pt x="181" y="27"/>
                </a:lnTo>
                <a:lnTo>
                  <a:pt x="181" y="27"/>
                </a:lnTo>
                <a:lnTo>
                  <a:pt x="177" y="32"/>
                </a:lnTo>
                <a:lnTo>
                  <a:pt x="173" y="37"/>
                </a:lnTo>
                <a:lnTo>
                  <a:pt x="165" y="46"/>
                </a:lnTo>
                <a:lnTo>
                  <a:pt x="165" y="46"/>
                </a:lnTo>
                <a:lnTo>
                  <a:pt x="165" y="47"/>
                </a:lnTo>
                <a:lnTo>
                  <a:pt x="165" y="47"/>
                </a:lnTo>
                <a:lnTo>
                  <a:pt x="155" y="46"/>
                </a:lnTo>
                <a:lnTo>
                  <a:pt x="155" y="46"/>
                </a:lnTo>
                <a:lnTo>
                  <a:pt x="161" y="41"/>
                </a:lnTo>
                <a:lnTo>
                  <a:pt x="167" y="36"/>
                </a:lnTo>
                <a:lnTo>
                  <a:pt x="178" y="24"/>
                </a:lnTo>
                <a:lnTo>
                  <a:pt x="178" y="24"/>
                </a:lnTo>
                <a:close/>
                <a:moveTo>
                  <a:pt x="190" y="24"/>
                </a:moveTo>
                <a:lnTo>
                  <a:pt x="190" y="24"/>
                </a:lnTo>
                <a:lnTo>
                  <a:pt x="195" y="19"/>
                </a:lnTo>
                <a:lnTo>
                  <a:pt x="196" y="18"/>
                </a:lnTo>
                <a:lnTo>
                  <a:pt x="195" y="22"/>
                </a:lnTo>
                <a:lnTo>
                  <a:pt x="195" y="22"/>
                </a:lnTo>
                <a:lnTo>
                  <a:pt x="188" y="34"/>
                </a:lnTo>
                <a:lnTo>
                  <a:pt x="179" y="45"/>
                </a:lnTo>
                <a:lnTo>
                  <a:pt x="179" y="45"/>
                </a:lnTo>
                <a:lnTo>
                  <a:pt x="179" y="46"/>
                </a:lnTo>
                <a:lnTo>
                  <a:pt x="180" y="46"/>
                </a:lnTo>
                <a:lnTo>
                  <a:pt x="181" y="46"/>
                </a:lnTo>
                <a:lnTo>
                  <a:pt x="181" y="46"/>
                </a:lnTo>
                <a:lnTo>
                  <a:pt x="188" y="41"/>
                </a:lnTo>
                <a:lnTo>
                  <a:pt x="188" y="41"/>
                </a:lnTo>
                <a:lnTo>
                  <a:pt x="192" y="38"/>
                </a:lnTo>
                <a:lnTo>
                  <a:pt x="195" y="36"/>
                </a:lnTo>
                <a:lnTo>
                  <a:pt x="196" y="37"/>
                </a:lnTo>
                <a:lnTo>
                  <a:pt x="195" y="38"/>
                </a:lnTo>
                <a:lnTo>
                  <a:pt x="190" y="45"/>
                </a:lnTo>
                <a:lnTo>
                  <a:pt x="190" y="45"/>
                </a:lnTo>
                <a:lnTo>
                  <a:pt x="189" y="46"/>
                </a:lnTo>
                <a:lnTo>
                  <a:pt x="191" y="46"/>
                </a:lnTo>
                <a:lnTo>
                  <a:pt x="191" y="46"/>
                </a:lnTo>
                <a:lnTo>
                  <a:pt x="195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5" y="44"/>
                </a:lnTo>
                <a:lnTo>
                  <a:pt x="194" y="44"/>
                </a:lnTo>
                <a:lnTo>
                  <a:pt x="194" y="43"/>
                </a:lnTo>
                <a:lnTo>
                  <a:pt x="194" y="43"/>
                </a:lnTo>
                <a:lnTo>
                  <a:pt x="199" y="36"/>
                </a:lnTo>
                <a:lnTo>
                  <a:pt x="202" y="30"/>
                </a:lnTo>
                <a:lnTo>
                  <a:pt x="202" y="30"/>
                </a:lnTo>
                <a:lnTo>
                  <a:pt x="201" y="29"/>
                </a:lnTo>
                <a:lnTo>
                  <a:pt x="200" y="28"/>
                </a:lnTo>
                <a:lnTo>
                  <a:pt x="200" y="28"/>
                </a:lnTo>
                <a:lnTo>
                  <a:pt x="193" y="34"/>
                </a:lnTo>
                <a:lnTo>
                  <a:pt x="193" y="34"/>
                </a:lnTo>
                <a:lnTo>
                  <a:pt x="186" y="40"/>
                </a:lnTo>
                <a:lnTo>
                  <a:pt x="185" y="42"/>
                </a:lnTo>
                <a:lnTo>
                  <a:pt x="187" y="39"/>
                </a:lnTo>
                <a:lnTo>
                  <a:pt x="187" y="39"/>
                </a:lnTo>
                <a:lnTo>
                  <a:pt x="191" y="34"/>
                </a:lnTo>
                <a:lnTo>
                  <a:pt x="194" y="28"/>
                </a:lnTo>
                <a:lnTo>
                  <a:pt x="200" y="15"/>
                </a:lnTo>
                <a:lnTo>
                  <a:pt x="200" y="15"/>
                </a:lnTo>
                <a:lnTo>
                  <a:pt x="200" y="14"/>
                </a:lnTo>
                <a:lnTo>
                  <a:pt x="200" y="14"/>
                </a:lnTo>
                <a:lnTo>
                  <a:pt x="202" y="15"/>
                </a:lnTo>
                <a:lnTo>
                  <a:pt x="202" y="15"/>
                </a:lnTo>
                <a:lnTo>
                  <a:pt x="202" y="47"/>
                </a:lnTo>
                <a:lnTo>
                  <a:pt x="202" y="47"/>
                </a:lnTo>
                <a:lnTo>
                  <a:pt x="168" y="47"/>
                </a:lnTo>
                <a:lnTo>
                  <a:pt x="168" y="47"/>
                </a:lnTo>
                <a:lnTo>
                  <a:pt x="174" y="42"/>
                </a:lnTo>
                <a:lnTo>
                  <a:pt x="180" y="36"/>
                </a:lnTo>
                <a:lnTo>
                  <a:pt x="190" y="24"/>
                </a:lnTo>
                <a:lnTo>
                  <a:pt x="190" y="24"/>
                </a:lnTo>
                <a:close/>
                <a:moveTo>
                  <a:pt x="111" y="9"/>
                </a:moveTo>
                <a:lnTo>
                  <a:pt x="111" y="9"/>
                </a:lnTo>
                <a:lnTo>
                  <a:pt x="153" y="10"/>
                </a:lnTo>
                <a:lnTo>
                  <a:pt x="153" y="10"/>
                </a:lnTo>
                <a:lnTo>
                  <a:pt x="143" y="16"/>
                </a:lnTo>
                <a:lnTo>
                  <a:pt x="134" y="23"/>
                </a:lnTo>
                <a:lnTo>
                  <a:pt x="134" y="23"/>
                </a:lnTo>
                <a:lnTo>
                  <a:pt x="142" y="13"/>
                </a:lnTo>
                <a:lnTo>
                  <a:pt x="142" y="13"/>
                </a:lnTo>
                <a:lnTo>
                  <a:pt x="143" y="12"/>
                </a:lnTo>
                <a:lnTo>
                  <a:pt x="142" y="11"/>
                </a:lnTo>
                <a:lnTo>
                  <a:pt x="141" y="11"/>
                </a:lnTo>
                <a:lnTo>
                  <a:pt x="141" y="11"/>
                </a:lnTo>
                <a:lnTo>
                  <a:pt x="133" y="16"/>
                </a:lnTo>
                <a:lnTo>
                  <a:pt x="125" y="22"/>
                </a:lnTo>
                <a:lnTo>
                  <a:pt x="112" y="34"/>
                </a:lnTo>
                <a:lnTo>
                  <a:pt x="112" y="34"/>
                </a:lnTo>
                <a:lnTo>
                  <a:pt x="114" y="32"/>
                </a:lnTo>
                <a:lnTo>
                  <a:pt x="114" y="32"/>
                </a:lnTo>
                <a:lnTo>
                  <a:pt x="131" y="11"/>
                </a:lnTo>
                <a:lnTo>
                  <a:pt x="131" y="11"/>
                </a:lnTo>
                <a:lnTo>
                  <a:pt x="131" y="10"/>
                </a:lnTo>
                <a:lnTo>
                  <a:pt x="129" y="10"/>
                </a:lnTo>
                <a:lnTo>
                  <a:pt x="129" y="10"/>
                </a:lnTo>
                <a:lnTo>
                  <a:pt x="121" y="14"/>
                </a:lnTo>
                <a:lnTo>
                  <a:pt x="114" y="20"/>
                </a:lnTo>
                <a:lnTo>
                  <a:pt x="101" y="33"/>
                </a:lnTo>
                <a:lnTo>
                  <a:pt x="101" y="33"/>
                </a:lnTo>
                <a:lnTo>
                  <a:pt x="95" y="39"/>
                </a:lnTo>
                <a:lnTo>
                  <a:pt x="94" y="41"/>
                </a:lnTo>
                <a:lnTo>
                  <a:pt x="96" y="37"/>
                </a:lnTo>
                <a:lnTo>
                  <a:pt x="96" y="37"/>
                </a:lnTo>
                <a:lnTo>
                  <a:pt x="115" y="13"/>
                </a:lnTo>
                <a:lnTo>
                  <a:pt x="115" y="13"/>
                </a:lnTo>
                <a:lnTo>
                  <a:pt x="115" y="11"/>
                </a:lnTo>
                <a:lnTo>
                  <a:pt x="113" y="11"/>
                </a:lnTo>
                <a:lnTo>
                  <a:pt x="113" y="11"/>
                </a:lnTo>
                <a:lnTo>
                  <a:pt x="106" y="15"/>
                </a:lnTo>
                <a:lnTo>
                  <a:pt x="100" y="20"/>
                </a:lnTo>
                <a:lnTo>
                  <a:pt x="88" y="31"/>
                </a:lnTo>
                <a:lnTo>
                  <a:pt x="88" y="31"/>
                </a:lnTo>
                <a:lnTo>
                  <a:pt x="79" y="38"/>
                </a:lnTo>
                <a:lnTo>
                  <a:pt x="76" y="40"/>
                </a:lnTo>
                <a:lnTo>
                  <a:pt x="76" y="39"/>
                </a:lnTo>
                <a:lnTo>
                  <a:pt x="79" y="36"/>
                </a:lnTo>
                <a:lnTo>
                  <a:pt x="79" y="36"/>
                </a:lnTo>
                <a:lnTo>
                  <a:pt x="90" y="24"/>
                </a:lnTo>
                <a:lnTo>
                  <a:pt x="100" y="11"/>
                </a:lnTo>
                <a:lnTo>
                  <a:pt x="100" y="11"/>
                </a:lnTo>
                <a:lnTo>
                  <a:pt x="100" y="10"/>
                </a:lnTo>
                <a:lnTo>
                  <a:pt x="100" y="9"/>
                </a:lnTo>
                <a:lnTo>
                  <a:pt x="99" y="10"/>
                </a:lnTo>
                <a:lnTo>
                  <a:pt x="99" y="10"/>
                </a:lnTo>
                <a:lnTo>
                  <a:pt x="92" y="14"/>
                </a:lnTo>
                <a:lnTo>
                  <a:pt x="86" y="19"/>
                </a:lnTo>
                <a:lnTo>
                  <a:pt x="74" y="31"/>
                </a:lnTo>
                <a:lnTo>
                  <a:pt x="74" y="31"/>
                </a:lnTo>
                <a:lnTo>
                  <a:pt x="68" y="37"/>
                </a:lnTo>
                <a:lnTo>
                  <a:pt x="68" y="37"/>
                </a:lnTo>
                <a:lnTo>
                  <a:pt x="64" y="39"/>
                </a:lnTo>
                <a:lnTo>
                  <a:pt x="67" y="36"/>
                </a:lnTo>
                <a:lnTo>
                  <a:pt x="74" y="28"/>
                </a:lnTo>
                <a:lnTo>
                  <a:pt x="74" y="28"/>
                </a:lnTo>
                <a:lnTo>
                  <a:pt x="82" y="19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0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1" y="15"/>
                </a:lnTo>
                <a:lnTo>
                  <a:pt x="75" y="20"/>
                </a:lnTo>
                <a:lnTo>
                  <a:pt x="61" y="32"/>
                </a:lnTo>
                <a:lnTo>
                  <a:pt x="61" y="32"/>
                </a:lnTo>
                <a:lnTo>
                  <a:pt x="52" y="40"/>
                </a:lnTo>
                <a:lnTo>
                  <a:pt x="52" y="40"/>
                </a:lnTo>
                <a:lnTo>
                  <a:pt x="55" y="36"/>
                </a:lnTo>
                <a:lnTo>
                  <a:pt x="58" y="31"/>
                </a:lnTo>
                <a:lnTo>
                  <a:pt x="58" y="31"/>
                </a:lnTo>
                <a:lnTo>
                  <a:pt x="68" y="20"/>
                </a:lnTo>
                <a:lnTo>
                  <a:pt x="78" y="10"/>
                </a:lnTo>
                <a:lnTo>
                  <a:pt x="78" y="10"/>
                </a:lnTo>
                <a:lnTo>
                  <a:pt x="79" y="9"/>
                </a:lnTo>
                <a:lnTo>
                  <a:pt x="79" y="9"/>
                </a:lnTo>
                <a:lnTo>
                  <a:pt x="111" y="9"/>
                </a:lnTo>
                <a:lnTo>
                  <a:pt x="111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2539"/>
          <p:cNvSpPr>
            <a:spLocks noEditPoints="1"/>
          </p:cNvSpPr>
          <p:nvPr/>
        </p:nvSpPr>
        <p:spPr bwMode="auto">
          <a:xfrm>
            <a:off x="2941219" y="1214600"/>
            <a:ext cx="80963" cy="76200"/>
          </a:xfrm>
          <a:custGeom>
            <a:cxnLst>
              <a:cxn ang="0">
                <a:pos x="35" y="46"/>
              </a:cxn>
              <a:cxn ang="0">
                <a:pos x="46" y="38"/>
              </a:cxn>
              <a:cxn ang="0">
                <a:pos x="51" y="25"/>
              </a:cxn>
              <a:cxn ang="0">
                <a:pos x="49" y="15"/>
              </a:cxn>
              <a:cxn ang="0">
                <a:pos x="40" y="4"/>
              </a:cxn>
              <a:cxn ang="0">
                <a:pos x="27" y="0"/>
              </a:cxn>
              <a:cxn ang="0">
                <a:pos x="22" y="0"/>
              </a:cxn>
              <a:cxn ang="0">
                <a:pos x="12" y="2"/>
              </a:cxn>
              <a:cxn ang="0">
                <a:pos x="3" y="11"/>
              </a:cxn>
              <a:cxn ang="0">
                <a:pos x="0" y="25"/>
              </a:cxn>
              <a:cxn ang="0">
                <a:pos x="3" y="35"/>
              </a:cxn>
              <a:cxn ang="0">
                <a:pos x="14" y="45"/>
              </a:cxn>
              <a:cxn ang="0">
                <a:pos x="30" y="47"/>
              </a:cxn>
              <a:cxn ang="0">
                <a:pos x="29" y="39"/>
              </a:cxn>
              <a:cxn ang="0">
                <a:pos x="19" y="38"/>
              </a:cxn>
              <a:cxn ang="0">
                <a:pos x="11" y="32"/>
              </a:cxn>
              <a:cxn ang="0">
                <a:pos x="8" y="25"/>
              </a:cxn>
              <a:cxn ang="0">
                <a:pos x="19" y="20"/>
              </a:cxn>
              <a:cxn ang="0">
                <a:pos x="20" y="23"/>
              </a:cxn>
              <a:cxn ang="0">
                <a:pos x="12" y="32"/>
              </a:cxn>
              <a:cxn ang="0">
                <a:pos x="14" y="32"/>
              </a:cxn>
              <a:cxn ang="0">
                <a:pos x="31" y="21"/>
              </a:cxn>
              <a:cxn ang="0">
                <a:pos x="20" y="35"/>
              </a:cxn>
              <a:cxn ang="0">
                <a:pos x="21" y="37"/>
              </a:cxn>
              <a:cxn ang="0">
                <a:pos x="37" y="29"/>
              </a:cxn>
              <a:cxn ang="0">
                <a:pos x="31" y="36"/>
              </a:cxn>
              <a:cxn ang="0">
                <a:pos x="32" y="38"/>
              </a:cxn>
              <a:cxn ang="0">
                <a:pos x="34" y="37"/>
              </a:cxn>
              <a:cxn ang="0">
                <a:pos x="40" y="28"/>
              </a:cxn>
              <a:cxn ang="0">
                <a:pos x="39" y="26"/>
              </a:cxn>
              <a:cxn ang="0">
                <a:pos x="24" y="33"/>
              </a:cxn>
              <a:cxn ang="0">
                <a:pos x="36" y="19"/>
              </a:cxn>
              <a:cxn ang="0">
                <a:pos x="35" y="17"/>
              </a:cxn>
              <a:cxn ang="0">
                <a:pos x="21" y="25"/>
              </a:cxn>
              <a:cxn ang="0">
                <a:pos x="33" y="13"/>
              </a:cxn>
              <a:cxn ang="0">
                <a:pos x="32" y="11"/>
              </a:cxn>
              <a:cxn ang="0">
                <a:pos x="17" y="19"/>
              </a:cxn>
              <a:cxn ang="0">
                <a:pos x="28" y="9"/>
              </a:cxn>
              <a:cxn ang="0">
                <a:pos x="40" y="17"/>
              </a:cxn>
              <a:cxn ang="0">
                <a:pos x="40" y="30"/>
              </a:cxn>
              <a:cxn ang="0">
                <a:pos x="34" y="37"/>
              </a:cxn>
              <a:cxn ang="0">
                <a:pos x="12" y="13"/>
              </a:cxn>
              <a:cxn ang="0">
                <a:pos x="19" y="9"/>
              </a:cxn>
              <a:cxn ang="0">
                <a:pos x="11" y="14"/>
              </a:cxn>
              <a:cxn ang="0">
                <a:pos x="12" y="15"/>
              </a:cxn>
              <a:cxn ang="0">
                <a:pos x="17" y="16"/>
              </a:cxn>
              <a:cxn ang="0">
                <a:pos x="8" y="23"/>
              </a:cxn>
              <a:cxn ang="0">
                <a:pos x="11" y="14"/>
              </a:cxn>
            </a:cxnLst>
            <a:rect b="b" l="0" r="r" t="0"/>
            <a:pathLst>
              <a:path h="48" w="51">
                <a:moveTo>
                  <a:pt x="30" y="47"/>
                </a:moveTo>
                <a:lnTo>
                  <a:pt x="30" y="47"/>
                </a:lnTo>
                <a:lnTo>
                  <a:pt x="35" y="46"/>
                </a:lnTo>
                <a:lnTo>
                  <a:pt x="39" y="44"/>
                </a:lnTo>
                <a:lnTo>
                  <a:pt x="43" y="41"/>
                </a:lnTo>
                <a:lnTo>
                  <a:pt x="46" y="38"/>
                </a:lnTo>
                <a:lnTo>
                  <a:pt x="48" y="34"/>
                </a:lnTo>
                <a:lnTo>
                  <a:pt x="50" y="30"/>
                </a:lnTo>
                <a:lnTo>
                  <a:pt x="51" y="25"/>
                </a:lnTo>
                <a:lnTo>
                  <a:pt x="50" y="20"/>
                </a:lnTo>
                <a:lnTo>
                  <a:pt x="50" y="20"/>
                </a:lnTo>
                <a:lnTo>
                  <a:pt x="49" y="15"/>
                </a:lnTo>
                <a:lnTo>
                  <a:pt x="47" y="11"/>
                </a:lnTo>
                <a:lnTo>
                  <a:pt x="44" y="7"/>
                </a:lnTo>
                <a:lnTo>
                  <a:pt x="40" y="4"/>
                </a:lnTo>
                <a:lnTo>
                  <a:pt x="36" y="2"/>
                </a:lnTo>
                <a:lnTo>
                  <a:pt x="32" y="1"/>
                </a:lnTo>
                <a:lnTo>
                  <a:pt x="27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17" y="1"/>
                </a:lnTo>
                <a:lnTo>
                  <a:pt x="12" y="2"/>
                </a:lnTo>
                <a:lnTo>
                  <a:pt x="8" y="4"/>
                </a:lnTo>
                <a:lnTo>
                  <a:pt x="5" y="7"/>
                </a:lnTo>
                <a:lnTo>
                  <a:pt x="3" y="11"/>
                </a:lnTo>
                <a:lnTo>
                  <a:pt x="1" y="15"/>
                </a:lnTo>
                <a:lnTo>
                  <a:pt x="0" y="20"/>
                </a:lnTo>
                <a:lnTo>
                  <a:pt x="0" y="25"/>
                </a:lnTo>
                <a:lnTo>
                  <a:pt x="0" y="25"/>
                </a:lnTo>
                <a:lnTo>
                  <a:pt x="1" y="30"/>
                </a:lnTo>
                <a:lnTo>
                  <a:pt x="3" y="35"/>
                </a:lnTo>
                <a:lnTo>
                  <a:pt x="6" y="39"/>
                </a:lnTo>
                <a:lnTo>
                  <a:pt x="10" y="43"/>
                </a:lnTo>
                <a:lnTo>
                  <a:pt x="14" y="45"/>
                </a:lnTo>
                <a:lnTo>
                  <a:pt x="19" y="47"/>
                </a:lnTo>
                <a:lnTo>
                  <a:pt x="25" y="48"/>
                </a:lnTo>
                <a:lnTo>
                  <a:pt x="30" y="47"/>
                </a:lnTo>
                <a:lnTo>
                  <a:pt x="30" y="47"/>
                </a:lnTo>
                <a:close/>
                <a:moveTo>
                  <a:pt x="29" y="39"/>
                </a:moveTo>
                <a:lnTo>
                  <a:pt x="29" y="39"/>
                </a:lnTo>
                <a:lnTo>
                  <a:pt x="26" y="39"/>
                </a:lnTo>
                <a:lnTo>
                  <a:pt x="22" y="39"/>
                </a:lnTo>
                <a:lnTo>
                  <a:pt x="19" y="38"/>
                </a:lnTo>
                <a:lnTo>
                  <a:pt x="16" y="36"/>
                </a:lnTo>
                <a:lnTo>
                  <a:pt x="13" y="34"/>
                </a:lnTo>
                <a:lnTo>
                  <a:pt x="11" y="32"/>
                </a:lnTo>
                <a:lnTo>
                  <a:pt x="9" y="28"/>
                </a:lnTo>
                <a:lnTo>
                  <a:pt x="8" y="25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9" y="20"/>
                </a:lnTo>
                <a:lnTo>
                  <a:pt x="28" y="16"/>
                </a:lnTo>
                <a:lnTo>
                  <a:pt x="28" y="16"/>
                </a:lnTo>
                <a:lnTo>
                  <a:pt x="20" y="23"/>
                </a:lnTo>
                <a:lnTo>
                  <a:pt x="13" y="31"/>
                </a:lnTo>
                <a:lnTo>
                  <a:pt x="13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2"/>
                </a:lnTo>
                <a:lnTo>
                  <a:pt x="23" y="27"/>
                </a:lnTo>
                <a:lnTo>
                  <a:pt x="31" y="21"/>
                </a:lnTo>
                <a:lnTo>
                  <a:pt x="31" y="21"/>
                </a:lnTo>
                <a:lnTo>
                  <a:pt x="25" y="28"/>
                </a:lnTo>
                <a:lnTo>
                  <a:pt x="22" y="31"/>
                </a:lnTo>
                <a:lnTo>
                  <a:pt x="20" y="35"/>
                </a:lnTo>
                <a:lnTo>
                  <a:pt x="20" y="35"/>
                </a:lnTo>
                <a:lnTo>
                  <a:pt x="20" y="37"/>
                </a:lnTo>
                <a:lnTo>
                  <a:pt x="21" y="37"/>
                </a:lnTo>
                <a:lnTo>
                  <a:pt x="21" y="37"/>
                </a:lnTo>
                <a:lnTo>
                  <a:pt x="29" y="32"/>
                </a:lnTo>
                <a:lnTo>
                  <a:pt x="37" y="29"/>
                </a:lnTo>
                <a:lnTo>
                  <a:pt x="37" y="29"/>
                </a:lnTo>
                <a:lnTo>
                  <a:pt x="31" y="36"/>
                </a:lnTo>
                <a:lnTo>
                  <a:pt x="31" y="36"/>
                </a:lnTo>
                <a:lnTo>
                  <a:pt x="31" y="37"/>
                </a:lnTo>
                <a:lnTo>
                  <a:pt x="32" y="38"/>
                </a:lnTo>
                <a:lnTo>
                  <a:pt x="32" y="38"/>
                </a:lnTo>
                <a:lnTo>
                  <a:pt x="29" y="39"/>
                </a:lnTo>
                <a:lnTo>
                  <a:pt x="29" y="39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7" y="33"/>
                </a:lnTo>
                <a:lnTo>
                  <a:pt x="40" y="28"/>
                </a:lnTo>
                <a:lnTo>
                  <a:pt x="40" y="28"/>
                </a:lnTo>
                <a:lnTo>
                  <a:pt x="40" y="26"/>
                </a:lnTo>
                <a:lnTo>
                  <a:pt x="39" y="26"/>
                </a:lnTo>
                <a:lnTo>
                  <a:pt x="39" y="26"/>
                </a:lnTo>
                <a:lnTo>
                  <a:pt x="31" y="29"/>
                </a:lnTo>
                <a:lnTo>
                  <a:pt x="24" y="33"/>
                </a:lnTo>
                <a:lnTo>
                  <a:pt x="24" y="33"/>
                </a:lnTo>
                <a:lnTo>
                  <a:pt x="30" y="26"/>
                </a:lnTo>
                <a:lnTo>
                  <a:pt x="36" y="19"/>
                </a:lnTo>
                <a:lnTo>
                  <a:pt x="36" y="19"/>
                </a:lnTo>
                <a:lnTo>
                  <a:pt x="36" y="18"/>
                </a:lnTo>
                <a:lnTo>
                  <a:pt x="35" y="17"/>
                </a:lnTo>
                <a:lnTo>
                  <a:pt x="35" y="17"/>
                </a:lnTo>
                <a:lnTo>
                  <a:pt x="28" y="21"/>
                </a:lnTo>
                <a:lnTo>
                  <a:pt x="21" y="25"/>
                </a:lnTo>
                <a:lnTo>
                  <a:pt x="21" y="25"/>
                </a:lnTo>
                <a:lnTo>
                  <a:pt x="27" y="19"/>
                </a:lnTo>
                <a:lnTo>
                  <a:pt x="33" y="13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2" y="11"/>
                </a:lnTo>
                <a:lnTo>
                  <a:pt x="24" y="15"/>
                </a:lnTo>
                <a:lnTo>
                  <a:pt x="17" y="19"/>
                </a:lnTo>
                <a:lnTo>
                  <a:pt x="17" y="19"/>
                </a:lnTo>
                <a:lnTo>
                  <a:pt x="28" y="9"/>
                </a:lnTo>
                <a:lnTo>
                  <a:pt x="28" y="9"/>
                </a:lnTo>
                <a:lnTo>
                  <a:pt x="33" y="10"/>
                </a:lnTo>
                <a:lnTo>
                  <a:pt x="37" y="13"/>
                </a:lnTo>
                <a:lnTo>
                  <a:pt x="40" y="17"/>
                </a:lnTo>
                <a:lnTo>
                  <a:pt x="41" y="21"/>
                </a:lnTo>
                <a:lnTo>
                  <a:pt x="41" y="26"/>
                </a:lnTo>
                <a:lnTo>
                  <a:pt x="40" y="30"/>
                </a:lnTo>
                <a:lnTo>
                  <a:pt x="38" y="34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2" y="13"/>
                </a:lnTo>
                <a:lnTo>
                  <a:pt x="12" y="13"/>
                </a:lnTo>
                <a:lnTo>
                  <a:pt x="15" y="10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1" y="14"/>
                </a:moveTo>
                <a:lnTo>
                  <a:pt x="11" y="14"/>
                </a:lnTo>
                <a:lnTo>
                  <a:pt x="11" y="15"/>
                </a:lnTo>
                <a:lnTo>
                  <a:pt x="12" y="15"/>
                </a:lnTo>
                <a:lnTo>
                  <a:pt x="12" y="15"/>
                </a:lnTo>
                <a:lnTo>
                  <a:pt x="25" y="9"/>
                </a:lnTo>
                <a:lnTo>
                  <a:pt x="25" y="9"/>
                </a:lnTo>
                <a:lnTo>
                  <a:pt x="17" y="16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9" y="18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2540"/>
          <p:cNvSpPr>
            <a:spLocks noEditPoints="1"/>
          </p:cNvSpPr>
          <p:nvPr/>
        </p:nvSpPr>
        <p:spPr bwMode="auto">
          <a:xfrm>
            <a:off x="3987200" y="1004995"/>
            <a:ext cx="255588" cy="239713"/>
          </a:xfrm>
          <a:custGeom>
            <a:cxnLst>
              <a:cxn ang="0">
                <a:pos x="130" y="0"/>
              </a:cxn>
              <a:cxn ang="0">
                <a:pos x="40" y="2"/>
              </a:cxn>
              <a:cxn ang="0">
                <a:pos x="27" y="7"/>
              </a:cxn>
              <a:cxn ang="0">
                <a:pos x="14" y="43"/>
              </a:cxn>
              <a:cxn ang="0">
                <a:pos x="5" y="122"/>
              </a:cxn>
              <a:cxn ang="0">
                <a:pos x="37" y="151"/>
              </a:cxn>
              <a:cxn ang="0">
                <a:pos x="122" y="150"/>
              </a:cxn>
              <a:cxn ang="0">
                <a:pos x="158" y="116"/>
              </a:cxn>
              <a:cxn ang="0">
                <a:pos x="161" y="35"/>
              </a:cxn>
              <a:cxn ang="0">
                <a:pos x="118" y="133"/>
              </a:cxn>
              <a:cxn ang="0">
                <a:pos x="122" y="117"/>
              </a:cxn>
              <a:cxn ang="0">
                <a:pos x="121" y="109"/>
              </a:cxn>
              <a:cxn ang="0">
                <a:pos x="105" y="108"/>
              </a:cxn>
              <a:cxn ang="0">
                <a:pos x="91" y="104"/>
              </a:cxn>
              <a:cxn ang="0">
                <a:pos x="85" y="98"/>
              </a:cxn>
              <a:cxn ang="0">
                <a:pos x="88" y="101"/>
              </a:cxn>
              <a:cxn ang="0">
                <a:pos x="133" y="117"/>
              </a:cxn>
              <a:cxn ang="0">
                <a:pos x="136" y="106"/>
              </a:cxn>
              <a:cxn ang="0">
                <a:pos x="129" y="98"/>
              </a:cxn>
              <a:cxn ang="0">
                <a:pos x="125" y="93"/>
              </a:cxn>
              <a:cxn ang="0">
                <a:pos x="126" y="133"/>
              </a:cxn>
              <a:cxn ang="0">
                <a:pos x="104" y="106"/>
              </a:cxn>
              <a:cxn ang="0">
                <a:pos x="97" y="98"/>
              </a:cxn>
              <a:cxn ang="0">
                <a:pos x="124" y="91"/>
              </a:cxn>
              <a:cxn ang="0">
                <a:pos x="87" y="93"/>
              </a:cxn>
              <a:cxn ang="0">
                <a:pos x="49" y="106"/>
              </a:cxn>
              <a:cxn ang="0">
                <a:pos x="136" y="29"/>
              </a:cxn>
              <a:cxn ang="0">
                <a:pos x="29" y="135"/>
              </a:cxn>
              <a:cxn ang="0">
                <a:pos x="74" y="69"/>
              </a:cxn>
              <a:cxn ang="0">
                <a:pos x="25" y="121"/>
              </a:cxn>
              <a:cxn ang="0">
                <a:pos x="39" y="58"/>
              </a:cxn>
              <a:cxn ang="0">
                <a:pos x="34" y="52"/>
              </a:cxn>
              <a:cxn ang="0">
                <a:pos x="26" y="41"/>
              </a:cxn>
              <a:cxn ang="0">
                <a:pos x="21" y="38"/>
              </a:cxn>
              <a:cxn ang="0">
                <a:pos x="19" y="36"/>
              </a:cxn>
              <a:cxn ang="0">
                <a:pos x="14" y="31"/>
              </a:cxn>
              <a:cxn ang="0">
                <a:pos x="34" y="34"/>
              </a:cxn>
              <a:cxn ang="0">
                <a:pos x="22" y="36"/>
              </a:cxn>
              <a:cxn ang="0">
                <a:pos x="37" y="44"/>
              </a:cxn>
              <a:cxn ang="0">
                <a:pos x="60" y="44"/>
              </a:cxn>
              <a:cxn ang="0">
                <a:pos x="58" y="36"/>
              </a:cxn>
              <a:cxn ang="0">
                <a:pos x="67" y="48"/>
              </a:cxn>
              <a:cxn ang="0">
                <a:pos x="63" y="53"/>
              </a:cxn>
              <a:cxn ang="0">
                <a:pos x="131" y="13"/>
              </a:cxn>
              <a:cxn ang="0">
                <a:pos x="66" y="68"/>
              </a:cxn>
              <a:cxn ang="0">
                <a:pos x="79" y="56"/>
              </a:cxn>
              <a:cxn ang="0">
                <a:pos x="58" y="81"/>
              </a:cxn>
              <a:cxn ang="0">
                <a:pos x="100" y="45"/>
              </a:cxn>
              <a:cxn ang="0">
                <a:pos x="110" y="38"/>
              </a:cxn>
              <a:cxn ang="0">
                <a:pos x="128" y="24"/>
              </a:cxn>
              <a:cxn ang="0">
                <a:pos x="70" y="55"/>
              </a:cxn>
              <a:cxn ang="0">
                <a:pos x="70" y="55"/>
              </a:cxn>
              <a:cxn ang="0">
                <a:pos x="143" y="24"/>
              </a:cxn>
              <a:cxn ang="0">
                <a:pos x="141" y="23"/>
              </a:cxn>
              <a:cxn ang="0">
                <a:pos x="62" y="93"/>
              </a:cxn>
              <a:cxn ang="0">
                <a:pos x="75" y="75"/>
              </a:cxn>
              <a:cxn ang="0">
                <a:pos x="59" y="52"/>
              </a:cxn>
              <a:cxn ang="0">
                <a:pos x="36" y="140"/>
              </a:cxn>
              <a:cxn ang="0">
                <a:pos x="144" y="37"/>
              </a:cxn>
              <a:cxn ang="0">
                <a:pos x="68" y="109"/>
              </a:cxn>
              <a:cxn ang="0">
                <a:pos x="134" y="129"/>
              </a:cxn>
            </a:cxnLst>
            <a:rect b="b" l="0" r="r" t="0"/>
            <a:pathLst>
              <a:path h="151" w="161">
                <a:moveTo>
                  <a:pt x="160" y="28"/>
                </a:moveTo>
                <a:lnTo>
                  <a:pt x="160" y="28"/>
                </a:lnTo>
                <a:lnTo>
                  <a:pt x="153" y="22"/>
                </a:lnTo>
                <a:lnTo>
                  <a:pt x="146" y="15"/>
                </a:lnTo>
                <a:lnTo>
                  <a:pt x="139" y="9"/>
                </a:lnTo>
                <a:lnTo>
                  <a:pt x="132" y="1"/>
                </a:lnTo>
                <a:lnTo>
                  <a:pt x="132" y="1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29" y="0"/>
                </a:lnTo>
                <a:lnTo>
                  <a:pt x="127" y="1"/>
                </a:lnTo>
                <a:lnTo>
                  <a:pt x="127" y="1"/>
                </a:lnTo>
                <a:lnTo>
                  <a:pt x="114" y="11"/>
                </a:lnTo>
                <a:lnTo>
                  <a:pt x="102" y="23"/>
                </a:lnTo>
                <a:lnTo>
                  <a:pt x="77" y="46"/>
                </a:lnTo>
                <a:lnTo>
                  <a:pt x="77" y="46"/>
                </a:lnTo>
                <a:lnTo>
                  <a:pt x="59" y="24"/>
                </a:lnTo>
                <a:lnTo>
                  <a:pt x="40" y="2"/>
                </a:lnTo>
                <a:lnTo>
                  <a:pt x="40" y="2"/>
                </a:lnTo>
                <a:lnTo>
                  <a:pt x="39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7" y="1"/>
                </a:lnTo>
                <a:lnTo>
                  <a:pt x="37" y="1"/>
                </a:lnTo>
                <a:lnTo>
                  <a:pt x="35" y="2"/>
                </a:lnTo>
                <a:lnTo>
                  <a:pt x="35" y="2"/>
                </a:lnTo>
                <a:lnTo>
                  <a:pt x="27" y="7"/>
                </a:lnTo>
                <a:lnTo>
                  <a:pt x="19" y="14"/>
                </a:lnTo>
                <a:lnTo>
                  <a:pt x="10" y="20"/>
                </a:lnTo>
                <a:lnTo>
                  <a:pt x="2" y="25"/>
                </a:lnTo>
                <a:lnTo>
                  <a:pt x="2" y="25"/>
                </a:lnTo>
                <a:lnTo>
                  <a:pt x="1" y="26"/>
                </a:lnTo>
                <a:lnTo>
                  <a:pt x="0" y="28"/>
                </a:lnTo>
                <a:lnTo>
                  <a:pt x="0" y="28"/>
                </a:lnTo>
                <a:lnTo>
                  <a:pt x="0" y="30"/>
                </a:lnTo>
                <a:lnTo>
                  <a:pt x="1" y="32"/>
                </a:lnTo>
                <a:lnTo>
                  <a:pt x="1" y="32"/>
                </a:lnTo>
                <a:lnTo>
                  <a:pt x="14" y="43"/>
                </a:lnTo>
                <a:lnTo>
                  <a:pt x="25" y="55"/>
                </a:lnTo>
                <a:lnTo>
                  <a:pt x="36" y="69"/>
                </a:lnTo>
                <a:lnTo>
                  <a:pt x="48" y="81"/>
                </a:lnTo>
                <a:lnTo>
                  <a:pt x="48" y="81"/>
                </a:lnTo>
                <a:lnTo>
                  <a:pt x="38" y="91"/>
                </a:lnTo>
                <a:lnTo>
                  <a:pt x="27" y="100"/>
                </a:lnTo>
                <a:lnTo>
                  <a:pt x="17" y="110"/>
                </a:lnTo>
                <a:lnTo>
                  <a:pt x="6" y="120"/>
                </a:lnTo>
                <a:lnTo>
                  <a:pt x="6" y="120"/>
                </a:lnTo>
                <a:lnTo>
                  <a:pt x="5" y="122"/>
                </a:lnTo>
                <a:lnTo>
                  <a:pt x="5" y="122"/>
                </a:lnTo>
                <a:lnTo>
                  <a:pt x="5" y="124"/>
                </a:lnTo>
                <a:lnTo>
                  <a:pt x="6" y="127"/>
                </a:lnTo>
                <a:lnTo>
                  <a:pt x="6" y="127"/>
                </a:lnTo>
                <a:lnTo>
                  <a:pt x="13" y="133"/>
                </a:lnTo>
                <a:lnTo>
                  <a:pt x="20" y="139"/>
                </a:lnTo>
                <a:lnTo>
                  <a:pt x="27" y="146"/>
                </a:lnTo>
                <a:lnTo>
                  <a:pt x="34" y="151"/>
                </a:lnTo>
                <a:lnTo>
                  <a:pt x="34" y="151"/>
                </a:lnTo>
                <a:lnTo>
                  <a:pt x="35" y="151"/>
                </a:lnTo>
                <a:lnTo>
                  <a:pt x="35" y="151"/>
                </a:lnTo>
                <a:lnTo>
                  <a:pt x="37" y="151"/>
                </a:lnTo>
                <a:lnTo>
                  <a:pt x="39" y="150"/>
                </a:lnTo>
                <a:lnTo>
                  <a:pt x="39" y="150"/>
                </a:lnTo>
                <a:lnTo>
                  <a:pt x="50" y="138"/>
                </a:lnTo>
                <a:lnTo>
                  <a:pt x="60" y="128"/>
                </a:lnTo>
                <a:lnTo>
                  <a:pt x="82" y="107"/>
                </a:lnTo>
                <a:lnTo>
                  <a:pt x="82" y="107"/>
                </a:lnTo>
                <a:lnTo>
                  <a:pt x="93" y="118"/>
                </a:lnTo>
                <a:lnTo>
                  <a:pt x="102" y="128"/>
                </a:lnTo>
                <a:lnTo>
                  <a:pt x="112" y="139"/>
                </a:lnTo>
                <a:lnTo>
                  <a:pt x="122" y="150"/>
                </a:lnTo>
                <a:lnTo>
                  <a:pt x="122" y="150"/>
                </a:lnTo>
                <a:lnTo>
                  <a:pt x="123" y="150"/>
                </a:lnTo>
                <a:lnTo>
                  <a:pt x="123" y="150"/>
                </a:lnTo>
                <a:lnTo>
                  <a:pt x="126" y="151"/>
                </a:lnTo>
                <a:lnTo>
                  <a:pt x="128" y="150"/>
                </a:lnTo>
                <a:lnTo>
                  <a:pt x="128" y="150"/>
                </a:lnTo>
                <a:lnTo>
                  <a:pt x="144" y="135"/>
                </a:lnTo>
                <a:lnTo>
                  <a:pt x="152" y="128"/>
                </a:lnTo>
                <a:lnTo>
                  <a:pt x="158" y="120"/>
                </a:lnTo>
                <a:lnTo>
                  <a:pt x="158" y="120"/>
                </a:lnTo>
                <a:lnTo>
                  <a:pt x="159" y="118"/>
                </a:lnTo>
                <a:lnTo>
                  <a:pt x="158" y="116"/>
                </a:lnTo>
                <a:lnTo>
                  <a:pt x="158" y="116"/>
                </a:lnTo>
                <a:lnTo>
                  <a:pt x="157" y="115"/>
                </a:lnTo>
                <a:lnTo>
                  <a:pt x="157" y="115"/>
                </a:lnTo>
                <a:lnTo>
                  <a:pt x="147" y="104"/>
                </a:lnTo>
                <a:lnTo>
                  <a:pt x="138" y="93"/>
                </a:lnTo>
                <a:lnTo>
                  <a:pt x="118" y="72"/>
                </a:lnTo>
                <a:lnTo>
                  <a:pt x="118" y="72"/>
                </a:lnTo>
                <a:lnTo>
                  <a:pt x="139" y="54"/>
                </a:lnTo>
                <a:lnTo>
                  <a:pt x="159" y="37"/>
                </a:lnTo>
                <a:lnTo>
                  <a:pt x="159" y="37"/>
                </a:lnTo>
                <a:lnTo>
                  <a:pt x="161" y="35"/>
                </a:lnTo>
                <a:lnTo>
                  <a:pt x="161" y="34"/>
                </a:lnTo>
                <a:lnTo>
                  <a:pt x="161" y="34"/>
                </a:lnTo>
                <a:lnTo>
                  <a:pt x="161" y="31"/>
                </a:lnTo>
                <a:lnTo>
                  <a:pt x="160" y="28"/>
                </a:lnTo>
                <a:lnTo>
                  <a:pt x="160" y="28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1" y="137"/>
                </a:lnTo>
                <a:lnTo>
                  <a:pt x="121" y="137"/>
                </a:lnTo>
                <a:lnTo>
                  <a:pt x="118" y="133"/>
                </a:lnTo>
                <a:lnTo>
                  <a:pt x="118" y="133"/>
                </a:lnTo>
                <a:lnTo>
                  <a:pt x="127" y="125"/>
                </a:lnTo>
                <a:lnTo>
                  <a:pt x="127" y="125"/>
                </a:lnTo>
                <a:lnTo>
                  <a:pt x="133" y="121"/>
                </a:lnTo>
                <a:lnTo>
                  <a:pt x="138" y="117"/>
                </a:lnTo>
                <a:lnTo>
                  <a:pt x="138" y="117"/>
                </a:lnTo>
                <a:lnTo>
                  <a:pt x="129" y="126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22" y="117"/>
                </a:lnTo>
                <a:lnTo>
                  <a:pt x="132" y="109"/>
                </a:lnTo>
                <a:lnTo>
                  <a:pt x="132" y="109"/>
                </a:lnTo>
                <a:lnTo>
                  <a:pt x="123" y="119"/>
                </a:lnTo>
                <a:lnTo>
                  <a:pt x="116" y="131"/>
                </a:lnTo>
                <a:lnTo>
                  <a:pt x="116" y="131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106" y="120"/>
                </a:moveTo>
                <a:lnTo>
                  <a:pt x="106" y="120"/>
                </a:lnTo>
                <a:lnTo>
                  <a:pt x="116" y="113"/>
                </a:lnTo>
                <a:lnTo>
                  <a:pt x="121" y="109"/>
                </a:lnTo>
                <a:lnTo>
                  <a:pt x="124" y="105"/>
                </a:lnTo>
                <a:lnTo>
                  <a:pt x="124" y="105"/>
                </a:lnTo>
                <a:lnTo>
                  <a:pt x="116" y="114"/>
                </a:lnTo>
                <a:lnTo>
                  <a:pt x="113" y="119"/>
                </a:lnTo>
                <a:lnTo>
                  <a:pt x="109" y="123"/>
                </a:lnTo>
                <a:lnTo>
                  <a:pt x="109" y="123"/>
                </a:lnTo>
                <a:lnTo>
                  <a:pt x="106" y="120"/>
                </a:lnTo>
                <a:lnTo>
                  <a:pt x="106" y="120"/>
                </a:lnTo>
                <a:close/>
                <a:moveTo>
                  <a:pt x="99" y="112"/>
                </a:moveTo>
                <a:lnTo>
                  <a:pt x="99" y="112"/>
                </a:lnTo>
                <a:lnTo>
                  <a:pt x="105" y="108"/>
                </a:lnTo>
                <a:lnTo>
                  <a:pt x="110" y="104"/>
                </a:lnTo>
                <a:lnTo>
                  <a:pt x="121" y="95"/>
                </a:lnTo>
                <a:lnTo>
                  <a:pt x="121" y="95"/>
                </a:lnTo>
                <a:lnTo>
                  <a:pt x="115" y="103"/>
                </a:lnTo>
                <a:lnTo>
                  <a:pt x="115" y="103"/>
                </a:lnTo>
                <a:lnTo>
                  <a:pt x="105" y="118"/>
                </a:lnTo>
                <a:lnTo>
                  <a:pt x="105" y="118"/>
                </a:lnTo>
                <a:lnTo>
                  <a:pt x="99" y="112"/>
                </a:lnTo>
                <a:lnTo>
                  <a:pt x="99" y="11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103" y="97"/>
                </a:lnTo>
                <a:lnTo>
                  <a:pt x="113" y="88"/>
                </a:lnTo>
                <a:lnTo>
                  <a:pt x="113" y="88"/>
                </a:lnTo>
                <a:lnTo>
                  <a:pt x="109" y="94"/>
                </a:lnTo>
                <a:lnTo>
                  <a:pt x="105" y="101"/>
                </a:lnTo>
                <a:lnTo>
                  <a:pt x="105" y="101"/>
                </a:lnTo>
                <a:lnTo>
                  <a:pt x="97" y="109"/>
                </a:lnTo>
                <a:lnTo>
                  <a:pt x="97" y="109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85" y="98"/>
                </a:move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108" y="80"/>
                </a:lnTo>
                <a:lnTo>
                  <a:pt x="108" y="80"/>
                </a:lnTo>
                <a:lnTo>
                  <a:pt x="106" y="83"/>
                </a:lnTo>
                <a:lnTo>
                  <a:pt x="103" y="86"/>
                </a:lnTo>
                <a:lnTo>
                  <a:pt x="98" y="93"/>
                </a:lnTo>
                <a:lnTo>
                  <a:pt x="98" y="93"/>
                </a:lnTo>
                <a:lnTo>
                  <a:pt x="88" y="101"/>
                </a:lnTo>
                <a:lnTo>
                  <a:pt x="88" y="101"/>
                </a:lnTo>
                <a:lnTo>
                  <a:pt x="85" y="98"/>
                </a:lnTo>
                <a:lnTo>
                  <a:pt x="85" y="98"/>
                </a:lnTo>
                <a:close/>
                <a:moveTo>
                  <a:pt x="133" y="126"/>
                </a:moveTo>
                <a:lnTo>
                  <a:pt x="133" y="126"/>
                </a:lnTo>
                <a:lnTo>
                  <a:pt x="143" y="115"/>
                </a:lnTo>
                <a:lnTo>
                  <a:pt x="143" y="115"/>
                </a:lnTo>
                <a:lnTo>
                  <a:pt x="144" y="113"/>
                </a:lnTo>
                <a:lnTo>
                  <a:pt x="142" y="113"/>
                </a:lnTo>
                <a:lnTo>
                  <a:pt x="142" y="113"/>
                </a:lnTo>
                <a:lnTo>
                  <a:pt x="137" y="114"/>
                </a:lnTo>
                <a:lnTo>
                  <a:pt x="133" y="117"/>
                </a:lnTo>
                <a:lnTo>
                  <a:pt x="125" y="123"/>
                </a:lnTo>
                <a:lnTo>
                  <a:pt x="125" y="123"/>
                </a:lnTo>
                <a:lnTo>
                  <a:pt x="120" y="129"/>
                </a:lnTo>
                <a:lnTo>
                  <a:pt x="120" y="129"/>
                </a:lnTo>
                <a:lnTo>
                  <a:pt x="122" y="125"/>
                </a:lnTo>
                <a:lnTo>
                  <a:pt x="122" y="125"/>
                </a:lnTo>
                <a:lnTo>
                  <a:pt x="128" y="116"/>
                </a:lnTo>
                <a:lnTo>
                  <a:pt x="136" y="107"/>
                </a:lnTo>
                <a:lnTo>
                  <a:pt x="136" y="107"/>
                </a:lnTo>
                <a:lnTo>
                  <a:pt x="137" y="107"/>
                </a:lnTo>
                <a:lnTo>
                  <a:pt x="136" y="106"/>
                </a:lnTo>
                <a:lnTo>
                  <a:pt x="135" y="106"/>
                </a:lnTo>
                <a:lnTo>
                  <a:pt x="135" y="106"/>
                </a:lnTo>
                <a:lnTo>
                  <a:pt x="128" y="109"/>
                </a:lnTo>
                <a:lnTo>
                  <a:pt x="122" y="114"/>
                </a:lnTo>
                <a:lnTo>
                  <a:pt x="110" y="124"/>
                </a:lnTo>
                <a:lnTo>
                  <a:pt x="110" y="124"/>
                </a:lnTo>
                <a:lnTo>
                  <a:pt x="120" y="113"/>
                </a:lnTo>
                <a:lnTo>
                  <a:pt x="131" y="100"/>
                </a:lnTo>
                <a:lnTo>
                  <a:pt x="131" y="100"/>
                </a:lnTo>
                <a:lnTo>
                  <a:pt x="130" y="99"/>
                </a:lnTo>
                <a:lnTo>
                  <a:pt x="129" y="98"/>
                </a:lnTo>
                <a:lnTo>
                  <a:pt x="129" y="98"/>
                </a:lnTo>
                <a:lnTo>
                  <a:pt x="120" y="105"/>
                </a:lnTo>
                <a:lnTo>
                  <a:pt x="111" y="113"/>
                </a:lnTo>
                <a:lnTo>
                  <a:pt x="111" y="113"/>
                </a:lnTo>
                <a:lnTo>
                  <a:pt x="108" y="116"/>
                </a:lnTo>
                <a:lnTo>
                  <a:pt x="109" y="114"/>
                </a:lnTo>
                <a:lnTo>
                  <a:pt x="114" y="108"/>
                </a:lnTo>
                <a:lnTo>
                  <a:pt x="114" y="108"/>
                </a:lnTo>
                <a:lnTo>
                  <a:pt x="120" y="101"/>
                </a:lnTo>
                <a:lnTo>
                  <a:pt x="125" y="93"/>
                </a:lnTo>
                <a:lnTo>
                  <a:pt x="125" y="93"/>
                </a:lnTo>
                <a:lnTo>
                  <a:pt x="125" y="92"/>
                </a:lnTo>
                <a:lnTo>
                  <a:pt x="125" y="92"/>
                </a:lnTo>
                <a:lnTo>
                  <a:pt x="136" y="105"/>
                </a:lnTo>
                <a:lnTo>
                  <a:pt x="148" y="117"/>
                </a:lnTo>
                <a:lnTo>
                  <a:pt x="148" y="117"/>
                </a:lnTo>
                <a:lnTo>
                  <a:pt x="140" y="123"/>
                </a:lnTo>
                <a:lnTo>
                  <a:pt x="132" y="128"/>
                </a:lnTo>
                <a:lnTo>
                  <a:pt x="132" y="128"/>
                </a:lnTo>
                <a:lnTo>
                  <a:pt x="126" y="133"/>
                </a:lnTo>
                <a:lnTo>
                  <a:pt x="125" y="133"/>
                </a:lnTo>
                <a:lnTo>
                  <a:pt x="126" y="133"/>
                </a:lnTo>
                <a:lnTo>
                  <a:pt x="133" y="126"/>
                </a:lnTo>
                <a:lnTo>
                  <a:pt x="133" y="126"/>
                </a:lnTo>
                <a:close/>
                <a:moveTo>
                  <a:pt x="123" y="91"/>
                </a:moveTo>
                <a:lnTo>
                  <a:pt x="123" y="91"/>
                </a:lnTo>
                <a:lnTo>
                  <a:pt x="116" y="96"/>
                </a:lnTo>
                <a:lnTo>
                  <a:pt x="109" y="101"/>
                </a:lnTo>
                <a:lnTo>
                  <a:pt x="109" y="101"/>
                </a:lnTo>
                <a:lnTo>
                  <a:pt x="101" y="109"/>
                </a:lnTo>
                <a:lnTo>
                  <a:pt x="100" y="110"/>
                </a:lnTo>
                <a:lnTo>
                  <a:pt x="104" y="106"/>
                </a:lnTo>
                <a:lnTo>
                  <a:pt x="104" y="106"/>
                </a:lnTo>
                <a:lnTo>
                  <a:pt x="108" y="101"/>
                </a:lnTo>
                <a:lnTo>
                  <a:pt x="112" y="95"/>
                </a:lnTo>
                <a:lnTo>
                  <a:pt x="115" y="90"/>
                </a:lnTo>
                <a:lnTo>
                  <a:pt x="116" y="83"/>
                </a:lnTo>
                <a:lnTo>
                  <a:pt x="116" y="83"/>
                </a:lnTo>
                <a:lnTo>
                  <a:pt x="116" y="82"/>
                </a:lnTo>
                <a:lnTo>
                  <a:pt x="114" y="83"/>
                </a:lnTo>
                <a:lnTo>
                  <a:pt x="114" y="83"/>
                </a:lnTo>
                <a:lnTo>
                  <a:pt x="106" y="91"/>
                </a:lnTo>
                <a:lnTo>
                  <a:pt x="97" y="98"/>
                </a:lnTo>
                <a:lnTo>
                  <a:pt x="97" y="98"/>
                </a:lnTo>
                <a:lnTo>
                  <a:pt x="93" y="101"/>
                </a:lnTo>
                <a:lnTo>
                  <a:pt x="91" y="101"/>
                </a:lnTo>
                <a:lnTo>
                  <a:pt x="93" y="101"/>
                </a:lnTo>
                <a:lnTo>
                  <a:pt x="97" y="96"/>
                </a:lnTo>
                <a:lnTo>
                  <a:pt x="97" y="96"/>
                </a:lnTo>
                <a:lnTo>
                  <a:pt x="106" y="88"/>
                </a:lnTo>
                <a:lnTo>
                  <a:pt x="109" y="83"/>
                </a:lnTo>
                <a:lnTo>
                  <a:pt x="112" y="77"/>
                </a:lnTo>
                <a:lnTo>
                  <a:pt x="112" y="77"/>
                </a:lnTo>
                <a:lnTo>
                  <a:pt x="124" y="91"/>
                </a:lnTo>
                <a:lnTo>
                  <a:pt x="124" y="91"/>
                </a:lnTo>
                <a:lnTo>
                  <a:pt x="123" y="91"/>
                </a:lnTo>
                <a:lnTo>
                  <a:pt x="123" y="91"/>
                </a:lnTo>
                <a:close/>
                <a:moveTo>
                  <a:pt x="110" y="75"/>
                </a:move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98" y="85"/>
                </a:lnTo>
                <a:lnTo>
                  <a:pt x="85" y="94"/>
                </a:lnTo>
                <a:lnTo>
                  <a:pt x="85" y="94"/>
                </a:lnTo>
                <a:lnTo>
                  <a:pt x="87" y="93"/>
                </a:lnTo>
                <a:lnTo>
                  <a:pt x="87" y="93"/>
                </a:lnTo>
                <a:lnTo>
                  <a:pt x="102" y="78"/>
                </a:lnTo>
                <a:lnTo>
                  <a:pt x="102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4"/>
                </a:lnTo>
                <a:lnTo>
                  <a:pt x="110" y="75"/>
                </a:lnTo>
                <a:lnTo>
                  <a:pt x="110" y="75"/>
                </a:lnTo>
                <a:close/>
                <a:moveTo>
                  <a:pt x="23" y="130"/>
                </a:moveTo>
                <a:lnTo>
                  <a:pt x="23" y="130"/>
                </a:lnTo>
                <a:lnTo>
                  <a:pt x="36" y="118"/>
                </a:lnTo>
                <a:lnTo>
                  <a:pt x="49" y="106"/>
                </a:lnTo>
                <a:lnTo>
                  <a:pt x="63" y="94"/>
                </a:lnTo>
                <a:lnTo>
                  <a:pt x="76" y="81"/>
                </a:lnTo>
                <a:lnTo>
                  <a:pt x="76" y="81"/>
                </a:lnTo>
                <a:lnTo>
                  <a:pt x="84" y="73"/>
                </a:lnTo>
                <a:lnTo>
                  <a:pt x="93" y="67"/>
                </a:lnTo>
                <a:lnTo>
                  <a:pt x="111" y="52"/>
                </a:lnTo>
                <a:lnTo>
                  <a:pt x="111" y="52"/>
                </a:lnTo>
                <a:lnTo>
                  <a:pt x="117" y="47"/>
                </a:lnTo>
                <a:lnTo>
                  <a:pt x="123" y="41"/>
                </a:lnTo>
                <a:lnTo>
                  <a:pt x="136" y="29"/>
                </a:lnTo>
                <a:lnTo>
                  <a:pt x="136" y="29"/>
                </a:lnTo>
                <a:lnTo>
                  <a:pt x="138" y="27"/>
                </a:lnTo>
                <a:lnTo>
                  <a:pt x="136" y="29"/>
                </a:lnTo>
                <a:lnTo>
                  <a:pt x="128" y="37"/>
                </a:lnTo>
                <a:lnTo>
                  <a:pt x="128" y="37"/>
                </a:lnTo>
                <a:lnTo>
                  <a:pt x="114" y="51"/>
                </a:lnTo>
                <a:lnTo>
                  <a:pt x="114" y="51"/>
                </a:lnTo>
                <a:lnTo>
                  <a:pt x="84" y="79"/>
                </a:lnTo>
                <a:lnTo>
                  <a:pt x="84" y="79"/>
                </a:lnTo>
                <a:lnTo>
                  <a:pt x="55" y="106"/>
                </a:lnTo>
                <a:lnTo>
                  <a:pt x="42" y="120"/>
                </a:lnTo>
                <a:lnTo>
                  <a:pt x="29" y="135"/>
                </a:lnTo>
                <a:lnTo>
                  <a:pt x="29" y="135"/>
                </a:lnTo>
                <a:lnTo>
                  <a:pt x="23" y="130"/>
                </a:lnTo>
                <a:lnTo>
                  <a:pt x="23" y="130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43" y="98"/>
                </a:lnTo>
                <a:lnTo>
                  <a:pt x="43" y="98"/>
                </a:lnTo>
                <a:lnTo>
                  <a:pt x="48" y="93"/>
                </a:lnTo>
                <a:lnTo>
                  <a:pt x="48" y="93"/>
                </a:lnTo>
                <a:lnTo>
                  <a:pt x="74" y="69"/>
                </a:lnTo>
                <a:lnTo>
                  <a:pt x="74" y="69"/>
                </a:lnTo>
                <a:lnTo>
                  <a:pt x="85" y="59"/>
                </a:lnTo>
                <a:lnTo>
                  <a:pt x="98" y="51"/>
                </a:lnTo>
                <a:lnTo>
                  <a:pt x="98" y="51"/>
                </a:lnTo>
                <a:lnTo>
                  <a:pt x="82" y="66"/>
                </a:lnTo>
                <a:lnTo>
                  <a:pt x="67" y="80"/>
                </a:lnTo>
                <a:lnTo>
                  <a:pt x="67" y="80"/>
                </a:lnTo>
                <a:lnTo>
                  <a:pt x="61" y="86"/>
                </a:lnTo>
                <a:lnTo>
                  <a:pt x="55" y="92"/>
                </a:lnTo>
                <a:lnTo>
                  <a:pt x="42" y="103"/>
                </a:lnTo>
                <a:lnTo>
                  <a:pt x="30" y="114"/>
                </a:lnTo>
                <a:lnTo>
                  <a:pt x="25" y="121"/>
                </a:lnTo>
                <a:lnTo>
                  <a:pt x="20" y="128"/>
                </a:lnTo>
                <a:lnTo>
                  <a:pt x="20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36" y="55"/>
                </a:moveTo>
                <a:lnTo>
                  <a:pt x="36" y="55"/>
                </a:lnTo>
                <a:lnTo>
                  <a:pt x="46" y="51"/>
                </a:lnTo>
                <a:lnTo>
                  <a:pt x="56" y="48"/>
                </a:lnTo>
                <a:lnTo>
                  <a:pt x="56" y="48"/>
                </a:lnTo>
                <a:lnTo>
                  <a:pt x="47" y="52"/>
                </a:lnTo>
                <a:lnTo>
                  <a:pt x="39" y="58"/>
                </a:lnTo>
                <a:lnTo>
                  <a:pt x="39" y="58"/>
                </a:lnTo>
                <a:lnTo>
                  <a:pt x="36" y="55"/>
                </a:lnTo>
                <a:lnTo>
                  <a:pt x="36" y="55"/>
                </a:lnTo>
                <a:close/>
                <a:moveTo>
                  <a:pt x="31" y="49"/>
                </a:moveTo>
                <a:lnTo>
                  <a:pt x="31" y="49"/>
                </a:lnTo>
                <a:lnTo>
                  <a:pt x="37" y="47"/>
                </a:lnTo>
                <a:lnTo>
                  <a:pt x="43" y="44"/>
                </a:lnTo>
                <a:lnTo>
                  <a:pt x="54" y="38"/>
                </a:lnTo>
                <a:lnTo>
                  <a:pt x="54" y="38"/>
                </a:lnTo>
                <a:lnTo>
                  <a:pt x="44" y="44"/>
                </a:lnTo>
                <a:lnTo>
                  <a:pt x="34" y="52"/>
                </a:lnTo>
                <a:lnTo>
                  <a:pt x="34" y="52"/>
                </a:lnTo>
                <a:lnTo>
                  <a:pt x="31" y="49"/>
                </a:lnTo>
                <a:lnTo>
                  <a:pt x="31" y="49"/>
                </a:lnTo>
                <a:close/>
                <a:moveTo>
                  <a:pt x="21" y="38"/>
                </a:moveTo>
                <a:lnTo>
                  <a:pt x="21" y="38"/>
                </a:lnTo>
                <a:lnTo>
                  <a:pt x="32" y="32"/>
                </a:lnTo>
                <a:lnTo>
                  <a:pt x="41" y="25"/>
                </a:lnTo>
                <a:lnTo>
                  <a:pt x="41" y="25"/>
                </a:lnTo>
                <a:lnTo>
                  <a:pt x="33" y="33"/>
                </a:lnTo>
                <a:lnTo>
                  <a:pt x="26" y="41"/>
                </a:lnTo>
                <a:lnTo>
                  <a:pt x="26" y="41"/>
                </a:lnTo>
                <a:lnTo>
                  <a:pt x="26" y="42"/>
                </a:lnTo>
                <a:lnTo>
                  <a:pt x="27" y="43"/>
                </a:lnTo>
                <a:lnTo>
                  <a:pt x="27" y="43"/>
                </a:lnTo>
                <a:lnTo>
                  <a:pt x="32" y="41"/>
                </a:lnTo>
                <a:lnTo>
                  <a:pt x="37" y="38"/>
                </a:lnTo>
                <a:lnTo>
                  <a:pt x="45" y="33"/>
                </a:lnTo>
                <a:lnTo>
                  <a:pt x="45" y="33"/>
                </a:lnTo>
                <a:lnTo>
                  <a:pt x="37" y="39"/>
                </a:lnTo>
                <a:lnTo>
                  <a:pt x="29" y="47"/>
                </a:lnTo>
                <a:lnTo>
                  <a:pt x="29" y="47"/>
                </a:lnTo>
                <a:lnTo>
                  <a:pt x="21" y="38"/>
                </a:lnTo>
                <a:lnTo>
                  <a:pt x="21" y="38"/>
                </a:lnTo>
                <a:close/>
                <a:moveTo>
                  <a:pt x="15" y="32"/>
                </a:moveTo>
                <a:lnTo>
                  <a:pt x="15" y="32"/>
                </a:lnTo>
                <a:lnTo>
                  <a:pt x="23" y="26"/>
                </a:lnTo>
                <a:lnTo>
                  <a:pt x="32" y="21"/>
                </a:lnTo>
                <a:lnTo>
                  <a:pt x="32" y="21"/>
                </a:lnTo>
                <a:lnTo>
                  <a:pt x="30" y="23"/>
                </a:lnTo>
                <a:lnTo>
                  <a:pt x="30" y="23"/>
                </a:lnTo>
                <a:lnTo>
                  <a:pt x="24" y="30"/>
                </a:lnTo>
                <a:lnTo>
                  <a:pt x="19" y="36"/>
                </a:lnTo>
                <a:lnTo>
                  <a:pt x="19" y="36"/>
                </a:lnTo>
                <a:lnTo>
                  <a:pt x="15" y="32"/>
                </a:lnTo>
                <a:lnTo>
                  <a:pt x="15" y="32"/>
                </a:lnTo>
                <a:close/>
                <a:moveTo>
                  <a:pt x="12" y="29"/>
                </a:moveTo>
                <a:lnTo>
                  <a:pt x="12" y="29"/>
                </a:lnTo>
                <a:lnTo>
                  <a:pt x="24" y="20"/>
                </a:lnTo>
                <a:lnTo>
                  <a:pt x="36" y="11"/>
                </a:lnTo>
                <a:lnTo>
                  <a:pt x="36" y="11"/>
                </a:lnTo>
                <a:lnTo>
                  <a:pt x="39" y="14"/>
                </a:lnTo>
                <a:lnTo>
                  <a:pt x="39" y="14"/>
                </a:lnTo>
                <a:lnTo>
                  <a:pt x="26" y="22"/>
                </a:lnTo>
                <a:lnTo>
                  <a:pt x="14" y="31"/>
                </a:lnTo>
                <a:lnTo>
                  <a:pt x="14" y="31"/>
                </a:lnTo>
                <a:lnTo>
                  <a:pt x="12" y="29"/>
                </a:lnTo>
                <a:lnTo>
                  <a:pt x="12" y="29"/>
                </a:lnTo>
                <a:close/>
                <a:moveTo>
                  <a:pt x="48" y="29"/>
                </a:moveTo>
                <a:lnTo>
                  <a:pt x="48" y="29"/>
                </a:lnTo>
                <a:lnTo>
                  <a:pt x="41" y="33"/>
                </a:lnTo>
                <a:lnTo>
                  <a:pt x="33" y="38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4" y="34"/>
                </a:lnTo>
                <a:lnTo>
                  <a:pt x="36" y="33"/>
                </a:lnTo>
                <a:lnTo>
                  <a:pt x="36" y="33"/>
                </a:lnTo>
                <a:lnTo>
                  <a:pt x="45" y="24"/>
                </a:lnTo>
                <a:lnTo>
                  <a:pt x="45" y="24"/>
                </a:lnTo>
                <a:lnTo>
                  <a:pt x="45" y="22"/>
                </a:lnTo>
                <a:lnTo>
                  <a:pt x="44" y="22"/>
                </a:lnTo>
                <a:lnTo>
                  <a:pt x="44" y="22"/>
                </a:lnTo>
                <a:lnTo>
                  <a:pt x="38" y="25"/>
                </a:lnTo>
                <a:lnTo>
                  <a:pt x="33" y="28"/>
                </a:lnTo>
                <a:lnTo>
                  <a:pt x="22" y="36"/>
                </a:lnTo>
                <a:lnTo>
                  <a:pt x="22" y="36"/>
                </a:lnTo>
                <a:lnTo>
                  <a:pt x="26" y="32"/>
                </a:lnTo>
                <a:lnTo>
                  <a:pt x="31" y="27"/>
                </a:lnTo>
                <a:lnTo>
                  <a:pt x="36" y="21"/>
                </a:lnTo>
                <a:lnTo>
                  <a:pt x="41" y="16"/>
                </a:lnTo>
                <a:lnTo>
                  <a:pt x="41" y="16"/>
                </a:lnTo>
                <a:lnTo>
                  <a:pt x="56" y="34"/>
                </a:lnTo>
                <a:lnTo>
                  <a:pt x="56" y="34"/>
                </a:lnTo>
                <a:lnTo>
                  <a:pt x="44" y="41"/>
                </a:lnTo>
                <a:lnTo>
                  <a:pt x="33" y="47"/>
                </a:lnTo>
                <a:lnTo>
                  <a:pt x="33" y="47"/>
                </a:lnTo>
                <a:lnTo>
                  <a:pt x="37" y="44"/>
                </a:lnTo>
                <a:lnTo>
                  <a:pt x="41" y="40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close/>
                <a:moveTo>
                  <a:pt x="60" y="45"/>
                </a:moveTo>
                <a:lnTo>
                  <a:pt x="60" y="45"/>
                </a:lnTo>
                <a:lnTo>
                  <a:pt x="60" y="45"/>
                </a:lnTo>
                <a:lnTo>
                  <a:pt x="60" y="44"/>
                </a:lnTo>
                <a:lnTo>
                  <a:pt x="58" y="44"/>
                </a:lnTo>
                <a:lnTo>
                  <a:pt x="58" y="44"/>
                </a:lnTo>
                <a:lnTo>
                  <a:pt x="50" y="48"/>
                </a:lnTo>
                <a:lnTo>
                  <a:pt x="42" y="51"/>
                </a:lnTo>
                <a:lnTo>
                  <a:pt x="42" y="51"/>
                </a:lnTo>
                <a:lnTo>
                  <a:pt x="37" y="52"/>
                </a:lnTo>
                <a:lnTo>
                  <a:pt x="39" y="51"/>
                </a:lnTo>
                <a:lnTo>
                  <a:pt x="45" y="47"/>
                </a:lnTo>
                <a:lnTo>
                  <a:pt x="45" y="47"/>
                </a:lnTo>
                <a:lnTo>
                  <a:pt x="52" y="42"/>
                </a:lnTo>
                <a:lnTo>
                  <a:pt x="58" y="36"/>
                </a:lnTo>
                <a:lnTo>
                  <a:pt x="58" y="36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41" y="59"/>
                </a:lnTo>
                <a:lnTo>
                  <a:pt x="41" y="59"/>
                </a:lnTo>
                <a:lnTo>
                  <a:pt x="50" y="53"/>
                </a:lnTo>
                <a:lnTo>
                  <a:pt x="60" y="45"/>
                </a:lnTo>
                <a:lnTo>
                  <a:pt x="60" y="45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71" y="52"/>
                </a:lnTo>
                <a:lnTo>
                  <a:pt x="71" y="52"/>
                </a:lnTo>
                <a:lnTo>
                  <a:pt x="60" y="58"/>
                </a:lnTo>
                <a:lnTo>
                  <a:pt x="55" y="62"/>
                </a:lnTo>
                <a:lnTo>
                  <a:pt x="50" y="66"/>
                </a:lnTo>
                <a:lnTo>
                  <a:pt x="50" y="66"/>
                </a:lnTo>
                <a:lnTo>
                  <a:pt x="59" y="57"/>
                </a:lnTo>
                <a:lnTo>
                  <a:pt x="63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80" y="55"/>
                </a:moveTo>
                <a:lnTo>
                  <a:pt x="80" y="55"/>
                </a:lnTo>
                <a:lnTo>
                  <a:pt x="93" y="44"/>
                </a:lnTo>
                <a:lnTo>
                  <a:pt x="104" y="32"/>
                </a:lnTo>
                <a:lnTo>
                  <a:pt x="116" y="21"/>
                </a:lnTo>
                <a:lnTo>
                  <a:pt x="129" y="10"/>
                </a:lnTo>
                <a:lnTo>
                  <a:pt x="129" y="10"/>
                </a:lnTo>
                <a:lnTo>
                  <a:pt x="131" y="13"/>
                </a:lnTo>
                <a:lnTo>
                  <a:pt x="131" y="13"/>
                </a:lnTo>
                <a:lnTo>
                  <a:pt x="130" y="13"/>
                </a:lnTo>
                <a:lnTo>
                  <a:pt x="130" y="13"/>
                </a:lnTo>
                <a:lnTo>
                  <a:pt x="105" y="34"/>
                </a:lnTo>
                <a:lnTo>
                  <a:pt x="80" y="56"/>
                </a:lnTo>
                <a:lnTo>
                  <a:pt x="80" y="56"/>
                </a:lnTo>
                <a:lnTo>
                  <a:pt x="77" y="58"/>
                </a:lnTo>
                <a:lnTo>
                  <a:pt x="77" y="58"/>
                </a:lnTo>
                <a:lnTo>
                  <a:pt x="71" y="62"/>
                </a:lnTo>
                <a:lnTo>
                  <a:pt x="71" y="62"/>
                </a:lnTo>
                <a:lnTo>
                  <a:pt x="66" y="68"/>
                </a:lnTo>
                <a:lnTo>
                  <a:pt x="66" y="68"/>
                </a:lnTo>
                <a:lnTo>
                  <a:pt x="56" y="74"/>
                </a:lnTo>
                <a:lnTo>
                  <a:pt x="56" y="74"/>
                </a:lnTo>
                <a:lnTo>
                  <a:pt x="60" y="69"/>
                </a:lnTo>
                <a:lnTo>
                  <a:pt x="64" y="64"/>
                </a:lnTo>
                <a:lnTo>
                  <a:pt x="73" y="54"/>
                </a:lnTo>
                <a:lnTo>
                  <a:pt x="73" y="54"/>
                </a:lnTo>
                <a:lnTo>
                  <a:pt x="74" y="55"/>
                </a:lnTo>
                <a:lnTo>
                  <a:pt x="74" y="55"/>
                </a:lnTo>
                <a:lnTo>
                  <a:pt x="76" y="56"/>
                </a:lnTo>
                <a:lnTo>
                  <a:pt x="79" y="56"/>
                </a:lnTo>
                <a:lnTo>
                  <a:pt x="79" y="56"/>
                </a:lnTo>
                <a:lnTo>
                  <a:pt x="80" y="55"/>
                </a:lnTo>
                <a:lnTo>
                  <a:pt x="80" y="55"/>
                </a:lnTo>
                <a:close/>
                <a:moveTo>
                  <a:pt x="110" y="38"/>
                </a:moveTo>
                <a:lnTo>
                  <a:pt x="110" y="38"/>
                </a:lnTo>
                <a:lnTo>
                  <a:pt x="103" y="44"/>
                </a:lnTo>
                <a:lnTo>
                  <a:pt x="96" y="49"/>
                </a:lnTo>
                <a:lnTo>
                  <a:pt x="87" y="54"/>
                </a:lnTo>
                <a:lnTo>
                  <a:pt x="80" y="60"/>
                </a:lnTo>
                <a:lnTo>
                  <a:pt x="80" y="60"/>
                </a:lnTo>
                <a:lnTo>
                  <a:pt x="58" y="81"/>
                </a:lnTo>
                <a:lnTo>
                  <a:pt x="58" y="81"/>
                </a:lnTo>
                <a:lnTo>
                  <a:pt x="58" y="80"/>
                </a:lnTo>
                <a:lnTo>
                  <a:pt x="58" y="80"/>
                </a:lnTo>
                <a:lnTo>
                  <a:pt x="65" y="72"/>
                </a:lnTo>
                <a:lnTo>
                  <a:pt x="65" y="72"/>
                </a:lnTo>
                <a:lnTo>
                  <a:pt x="66" y="71"/>
                </a:lnTo>
                <a:lnTo>
                  <a:pt x="66" y="71"/>
                </a:lnTo>
                <a:lnTo>
                  <a:pt x="75" y="64"/>
                </a:lnTo>
                <a:lnTo>
                  <a:pt x="84" y="56"/>
                </a:lnTo>
                <a:lnTo>
                  <a:pt x="84" y="56"/>
                </a:lnTo>
                <a:lnTo>
                  <a:pt x="100" y="45"/>
                </a:lnTo>
                <a:lnTo>
                  <a:pt x="100" y="45"/>
                </a:lnTo>
                <a:lnTo>
                  <a:pt x="108" y="38"/>
                </a:lnTo>
                <a:lnTo>
                  <a:pt x="116" y="30"/>
                </a:lnTo>
                <a:lnTo>
                  <a:pt x="132" y="15"/>
                </a:lnTo>
                <a:lnTo>
                  <a:pt x="132" y="15"/>
                </a:lnTo>
                <a:lnTo>
                  <a:pt x="132" y="14"/>
                </a:lnTo>
                <a:lnTo>
                  <a:pt x="132" y="14"/>
                </a:lnTo>
                <a:lnTo>
                  <a:pt x="135" y="16"/>
                </a:lnTo>
                <a:lnTo>
                  <a:pt x="135" y="16"/>
                </a:lnTo>
                <a:lnTo>
                  <a:pt x="128" y="21"/>
                </a:lnTo>
                <a:lnTo>
                  <a:pt x="122" y="26"/>
                </a:lnTo>
                <a:lnTo>
                  <a:pt x="110" y="38"/>
                </a:lnTo>
                <a:lnTo>
                  <a:pt x="110" y="38"/>
                </a:lnTo>
                <a:close/>
                <a:moveTo>
                  <a:pt x="128" y="24"/>
                </a:moveTo>
                <a:lnTo>
                  <a:pt x="128" y="24"/>
                </a:lnTo>
                <a:lnTo>
                  <a:pt x="115" y="36"/>
                </a:lnTo>
                <a:lnTo>
                  <a:pt x="115" y="36"/>
                </a:lnTo>
                <a:lnTo>
                  <a:pt x="118" y="32"/>
                </a:lnTo>
                <a:lnTo>
                  <a:pt x="118" y="32"/>
                </a:lnTo>
                <a:lnTo>
                  <a:pt x="128" y="23"/>
                </a:lnTo>
                <a:lnTo>
                  <a:pt x="131" y="20"/>
                </a:lnTo>
                <a:lnTo>
                  <a:pt x="128" y="24"/>
                </a:lnTo>
                <a:lnTo>
                  <a:pt x="128" y="24"/>
                </a:lnTo>
                <a:close/>
                <a:moveTo>
                  <a:pt x="56" y="77"/>
                </a:moveTo>
                <a:lnTo>
                  <a:pt x="56" y="77"/>
                </a:lnTo>
                <a:lnTo>
                  <a:pt x="58" y="76"/>
                </a:lnTo>
                <a:lnTo>
                  <a:pt x="58" y="76"/>
                </a:lnTo>
                <a:lnTo>
                  <a:pt x="57" y="78"/>
                </a:lnTo>
                <a:lnTo>
                  <a:pt x="57" y="78"/>
                </a:lnTo>
                <a:lnTo>
                  <a:pt x="57" y="77"/>
                </a:lnTo>
                <a:lnTo>
                  <a:pt x="57" y="77"/>
                </a:lnTo>
                <a:lnTo>
                  <a:pt x="56" y="77"/>
                </a:lnTo>
                <a:lnTo>
                  <a:pt x="56" y="77"/>
                </a:lnTo>
                <a:close/>
                <a:moveTo>
                  <a:pt x="70" y="55"/>
                </a:moveTo>
                <a:lnTo>
                  <a:pt x="70" y="55"/>
                </a:lnTo>
                <a:lnTo>
                  <a:pt x="66" y="59"/>
                </a:lnTo>
                <a:lnTo>
                  <a:pt x="61" y="64"/>
                </a:lnTo>
                <a:lnTo>
                  <a:pt x="57" y="69"/>
                </a:lnTo>
                <a:lnTo>
                  <a:pt x="54" y="74"/>
                </a:lnTo>
                <a:lnTo>
                  <a:pt x="54" y="74"/>
                </a:lnTo>
                <a:lnTo>
                  <a:pt x="48" y="69"/>
                </a:lnTo>
                <a:lnTo>
                  <a:pt x="48" y="69"/>
                </a:lnTo>
                <a:lnTo>
                  <a:pt x="60" y="62"/>
                </a:lnTo>
                <a:lnTo>
                  <a:pt x="70" y="55"/>
                </a:lnTo>
                <a:lnTo>
                  <a:pt x="70" y="55"/>
                </a:lnTo>
                <a:close/>
                <a:moveTo>
                  <a:pt x="42" y="123"/>
                </a:moveTo>
                <a:lnTo>
                  <a:pt x="42" y="123"/>
                </a:lnTo>
                <a:lnTo>
                  <a:pt x="56" y="108"/>
                </a:lnTo>
                <a:lnTo>
                  <a:pt x="56" y="108"/>
                </a:lnTo>
                <a:lnTo>
                  <a:pt x="71" y="94"/>
                </a:lnTo>
                <a:lnTo>
                  <a:pt x="85" y="81"/>
                </a:lnTo>
                <a:lnTo>
                  <a:pt x="85" y="81"/>
                </a:lnTo>
                <a:lnTo>
                  <a:pt x="115" y="53"/>
                </a:lnTo>
                <a:lnTo>
                  <a:pt x="130" y="39"/>
                </a:lnTo>
                <a:lnTo>
                  <a:pt x="143" y="24"/>
                </a:lnTo>
                <a:lnTo>
                  <a:pt x="143" y="24"/>
                </a:lnTo>
                <a:lnTo>
                  <a:pt x="149" y="30"/>
                </a:lnTo>
                <a:lnTo>
                  <a:pt x="149" y="30"/>
                </a:lnTo>
                <a:lnTo>
                  <a:pt x="122" y="52"/>
                </a:lnTo>
                <a:lnTo>
                  <a:pt x="95" y="76"/>
                </a:lnTo>
                <a:lnTo>
                  <a:pt x="67" y="100"/>
                </a:lnTo>
                <a:lnTo>
                  <a:pt x="41" y="124"/>
                </a:lnTo>
                <a:lnTo>
                  <a:pt x="41" y="124"/>
                </a:lnTo>
                <a:lnTo>
                  <a:pt x="42" y="123"/>
                </a:lnTo>
                <a:lnTo>
                  <a:pt x="42" y="123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5" y="27"/>
                </a:lnTo>
                <a:lnTo>
                  <a:pt x="129" y="33"/>
                </a:lnTo>
                <a:lnTo>
                  <a:pt x="117" y="44"/>
                </a:lnTo>
                <a:lnTo>
                  <a:pt x="117" y="44"/>
                </a:lnTo>
                <a:lnTo>
                  <a:pt x="108" y="51"/>
                </a:lnTo>
                <a:lnTo>
                  <a:pt x="99" y="58"/>
                </a:lnTo>
                <a:lnTo>
                  <a:pt x="89" y="66"/>
                </a:lnTo>
                <a:lnTo>
                  <a:pt x="81" y="73"/>
                </a:lnTo>
                <a:lnTo>
                  <a:pt x="81" y="73"/>
                </a:lnTo>
                <a:lnTo>
                  <a:pt x="68" y="86"/>
                </a:lnTo>
                <a:lnTo>
                  <a:pt x="62" y="93"/>
                </a:lnTo>
                <a:lnTo>
                  <a:pt x="55" y="99"/>
                </a:lnTo>
                <a:lnTo>
                  <a:pt x="55" y="99"/>
                </a:lnTo>
                <a:lnTo>
                  <a:pt x="38" y="112"/>
                </a:lnTo>
                <a:lnTo>
                  <a:pt x="22" y="127"/>
                </a:lnTo>
                <a:lnTo>
                  <a:pt x="22" y="127"/>
                </a:lnTo>
                <a:lnTo>
                  <a:pt x="32" y="116"/>
                </a:lnTo>
                <a:lnTo>
                  <a:pt x="38" y="110"/>
                </a:lnTo>
                <a:lnTo>
                  <a:pt x="45" y="104"/>
                </a:lnTo>
                <a:lnTo>
                  <a:pt x="45" y="104"/>
                </a:lnTo>
                <a:lnTo>
                  <a:pt x="60" y="90"/>
                </a:lnTo>
                <a:lnTo>
                  <a:pt x="75" y="75"/>
                </a:lnTo>
                <a:lnTo>
                  <a:pt x="75" y="75"/>
                </a:lnTo>
                <a:lnTo>
                  <a:pt x="90" y="59"/>
                </a:lnTo>
                <a:lnTo>
                  <a:pt x="106" y="46"/>
                </a:lnTo>
                <a:lnTo>
                  <a:pt x="122" y="32"/>
                </a:lnTo>
                <a:lnTo>
                  <a:pt x="136" y="18"/>
                </a:lnTo>
                <a:lnTo>
                  <a:pt x="136" y="18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9" y="52"/>
                </a:lnTo>
                <a:lnTo>
                  <a:pt x="59" y="52"/>
                </a:lnTo>
                <a:lnTo>
                  <a:pt x="63" y="51"/>
                </a:lnTo>
                <a:lnTo>
                  <a:pt x="62" y="52"/>
                </a:lnTo>
                <a:lnTo>
                  <a:pt x="56" y="57"/>
                </a:lnTo>
                <a:lnTo>
                  <a:pt x="56" y="57"/>
                </a:lnTo>
                <a:lnTo>
                  <a:pt x="46" y="67"/>
                </a:lnTo>
                <a:lnTo>
                  <a:pt x="46" y="6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36" y="140"/>
                </a:moveTo>
                <a:lnTo>
                  <a:pt x="36" y="140"/>
                </a:lnTo>
                <a:lnTo>
                  <a:pt x="31" y="137"/>
                </a:lnTo>
                <a:lnTo>
                  <a:pt x="31" y="137"/>
                </a:lnTo>
                <a:lnTo>
                  <a:pt x="33" y="134"/>
                </a:lnTo>
                <a:lnTo>
                  <a:pt x="33" y="134"/>
                </a:lnTo>
                <a:lnTo>
                  <a:pt x="34" y="133"/>
                </a:lnTo>
                <a:lnTo>
                  <a:pt x="34" y="133"/>
                </a:lnTo>
                <a:lnTo>
                  <a:pt x="80" y="91"/>
                </a:lnTo>
                <a:lnTo>
                  <a:pt x="105" y="70"/>
                </a:lnTo>
                <a:lnTo>
                  <a:pt x="129" y="49"/>
                </a:lnTo>
                <a:lnTo>
                  <a:pt x="129" y="49"/>
                </a:lnTo>
                <a:lnTo>
                  <a:pt x="144" y="37"/>
                </a:lnTo>
                <a:lnTo>
                  <a:pt x="144" y="37"/>
                </a:lnTo>
                <a:lnTo>
                  <a:pt x="133" y="46"/>
                </a:lnTo>
                <a:lnTo>
                  <a:pt x="121" y="55"/>
                </a:lnTo>
                <a:lnTo>
                  <a:pt x="121" y="55"/>
                </a:lnTo>
                <a:lnTo>
                  <a:pt x="110" y="66"/>
                </a:lnTo>
                <a:lnTo>
                  <a:pt x="100" y="76"/>
                </a:lnTo>
                <a:lnTo>
                  <a:pt x="80" y="97"/>
                </a:lnTo>
                <a:lnTo>
                  <a:pt x="80" y="97"/>
                </a:lnTo>
                <a:lnTo>
                  <a:pt x="79" y="98"/>
                </a:lnTo>
                <a:lnTo>
                  <a:pt x="79" y="98"/>
                </a:lnTo>
                <a:lnTo>
                  <a:pt x="68" y="109"/>
                </a:lnTo>
                <a:lnTo>
                  <a:pt x="57" y="119"/>
                </a:lnTo>
                <a:lnTo>
                  <a:pt x="46" y="129"/>
                </a:lnTo>
                <a:lnTo>
                  <a:pt x="36" y="140"/>
                </a:lnTo>
                <a:lnTo>
                  <a:pt x="36" y="140"/>
                </a:lnTo>
                <a:close/>
                <a:moveTo>
                  <a:pt x="125" y="140"/>
                </a:moveTo>
                <a:lnTo>
                  <a:pt x="125" y="140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34" y="129"/>
                </a:lnTo>
                <a:lnTo>
                  <a:pt x="146" y="121"/>
                </a:lnTo>
                <a:lnTo>
                  <a:pt x="146" y="121"/>
                </a:lnTo>
                <a:lnTo>
                  <a:pt x="136" y="131"/>
                </a:lnTo>
                <a:lnTo>
                  <a:pt x="125" y="140"/>
                </a:lnTo>
                <a:lnTo>
                  <a:pt x="125" y="14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2542"/>
          <p:cNvSpPr>
            <a:spLocks noEditPoints="1"/>
          </p:cNvSpPr>
          <p:nvPr/>
        </p:nvSpPr>
        <p:spPr bwMode="auto">
          <a:xfrm>
            <a:off x="3716812" y="1940235"/>
            <a:ext cx="93663" cy="87313"/>
          </a:xfrm>
          <a:custGeom>
            <a:cxnLst>
              <a:cxn ang="0">
                <a:pos x="8" y="55"/>
              </a:cxn>
              <a:cxn ang="0">
                <a:pos x="17" y="54"/>
              </a:cxn>
              <a:cxn ang="0">
                <a:pos x="25" y="50"/>
              </a:cxn>
              <a:cxn ang="0">
                <a:pos x="39" y="37"/>
              </a:cxn>
              <a:cxn ang="0">
                <a:pos x="46" y="30"/>
              </a:cxn>
              <a:cxn ang="0">
                <a:pos x="57" y="14"/>
              </a:cxn>
              <a:cxn ang="0">
                <a:pos x="59" y="6"/>
              </a:cxn>
              <a:cxn ang="0">
                <a:pos x="59" y="4"/>
              </a:cxn>
              <a:cxn ang="0">
                <a:pos x="55" y="2"/>
              </a:cxn>
              <a:cxn ang="0">
                <a:pos x="52" y="0"/>
              </a:cxn>
              <a:cxn ang="0">
                <a:pos x="49" y="1"/>
              </a:cxn>
              <a:cxn ang="0">
                <a:pos x="46" y="3"/>
              </a:cxn>
              <a:cxn ang="0">
                <a:pos x="36" y="6"/>
              </a:cxn>
              <a:cxn ang="0">
                <a:pos x="24" y="8"/>
              </a:cxn>
              <a:cxn ang="0">
                <a:pos x="19" y="11"/>
              </a:cxn>
              <a:cxn ang="0">
                <a:pos x="9" y="25"/>
              </a:cxn>
              <a:cxn ang="0">
                <a:pos x="4" y="32"/>
              </a:cxn>
              <a:cxn ang="0">
                <a:pos x="0" y="41"/>
              </a:cxn>
              <a:cxn ang="0">
                <a:pos x="1" y="49"/>
              </a:cxn>
              <a:cxn ang="0">
                <a:pos x="8" y="55"/>
              </a:cxn>
              <a:cxn ang="0">
                <a:pos x="36" y="28"/>
              </a:cxn>
              <a:cxn ang="0">
                <a:pos x="28" y="36"/>
              </a:cxn>
              <a:cxn ang="0">
                <a:pos x="22" y="36"/>
              </a:cxn>
              <a:cxn ang="0">
                <a:pos x="16" y="35"/>
              </a:cxn>
              <a:cxn ang="0">
                <a:pos x="28" y="31"/>
              </a:cxn>
              <a:cxn ang="0">
                <a:pos x="35" y="27"/>
              </a:cxn>
              <a:cxn ang="0">
                <a:pos x="37" y="25"/>
              </a:cxn>
              <a:cxn ang="0">
                <a:pos x="37" y="23"/>
              </a:cxn>
              <a:cxn ang="0">
                <a:pos x="29" y="24"/>
              </a:cxn>
              <a:cxn ang="0">
                <a:pos x="21" y="24"/>
              </a:cxn>
              <a:cxn ang="0">
                <a:pos x="22" y="23"/>
              </a:cxn>
              <a:cxn ang="0">
                <a:pos x="39" y="19"/>
              </a:cxn>
              <a:cxn ang="0">
                <a:pos x="46" y="16"/>
              </a:cxn>
              <a:cxn ang="0">
                <a:pos x="36" y="28"/>
              </a:cxn>
              <a:cxn ang="0">
                <a:pos x="48" y="13"/>
              </a:cxn>
              <a:cxn ang="0">
                <a:pos x="47" y="13"/>
              </a:cxn>
              <a:cxn ang="0">
                <a:pos x="46" y="13"/>
              </a:cxn>
              <a:cxn ang="0">
                <a:pos x="48" y="12"/>
              </a:cxn>
              <a:cxn ang="0">
                <a:pos x="48" y="13"/>
              </a:cxn>
              <a:cxn ang="0">
                <a:pos x="26" y="18"/>
              </a:cxn>
              <a:cxn ang="0">
                <a:pos x="42" y="15"/>
              </a:cxn>
              <a:cxn ang="0">
                <a:pos x="33" y="18"/>
              </a:cxn>
              <a:cxn ang="0">
                <a:pos x="24" y="20"/>
              </a:cxn>
              <a:cxn ang="0">
                <a:pos x="26" y="18"/>
              </a:cxn>
              <a:cxn ang="0">
                <a:pos x="19" y="26"/>
              </a:cxn>
              <a:cxn ang="0">
                <a:pos x="34" y="25"/>
              </a:cxn>
              <a:cxn ang="0">
                <a:pos x="30" y="28"/>
              </a:cxn>
              <a:cxn ang="0">
                <a:pos x="19" y="32"/>
              </a:cxn>
              <a:cxn ang="0">
                <a:pos x="14" y="33"/>
              </a:cxn>
              <a:cxn ang="0">
                <a:pos x="19" y="26"/>
              </a:cxn>
              <a:cxn ang="0">
                <a:pos x="13" y="36"/>
              </a:cxn>
              <a:cxn ang="0">
                <a:pos x="13" y="36"/>
              </a:cxn>
              <a:cxn ang="0">
                <a:pos x="19" y="38"/>
              </a:cxn>
              <a:cxn ang="0">
                <a:pos x="26" y="38"/>
              </a:cxn>
              <a:cxn ang="0">
                <a:pos x="21" y="42"/>
              </a:cxn>
              <a:cxn ang="0">
                <a:pos x="13" y="46"/>
              </a:cxn>
              <a:cxn ang="0">
                <a:pos x="11" y="46"/>
              </a:cxn>
              <a:cxn ang="0">
                <a:pos x="10" y="46"/>
              </a:cxn>
              <a:cxn ang="0">
                <a:pos x="9" y="43"/>
              </a:cxn>
              <a:cxn ang="0">
                <a:pos x="13" y="36"/>
              </a:cxn>
            </a:cxnLst>
            <a:rect b="b" l="0" r="r" t="0"/>
            <a:pathLst>
              <a:path h="55" w="59">
                <a:moveTo>
                  <a:pt x="8" y="55"/>
                </a:moveTo>
                <a:lnTo>
                  <a:pt x="8" y="55"/>
                </a:lnTo>
                <a:lnTo>
                  <a:pt x="12" y="55"/>
                </a:lnTo>
                <a:lnTo>
                  <a:pt x="17" y="54"/>
                </a:lnTo>
                <a:lnTo>
                  <a:pt x="21" y="52"/>
                </a:lnTo>
                <a:lnTo>
                  <a:pt x="25" y="50"/>
                </a:lnTo>
                <a:lnTo>
                  <a:pt x="33" y="43"/>
                </a:lnTo>
                <a:lnTo>
                  <a:pt x="39" y="37"/>
                </a:lnTo>
                <a:lnTo>
                  <a:pt x="39" y="37"/>
                </a:lnTo>
                <a:lnTo>
                  <a:pt x="46" y="30"/>
                </a:lnTo>
                <a:lnTo>
                  <a:pt x="52" y="23"/>
                </a:lnTo>
                <a:lnTo>
                  <a:pt x="57" y="14"/>
                </a:lnTo>
                <a:lnTo>
                  <a:pt x="58" y="10"/>
                </a:lnTo>
                <a:lnTo>
                  <a:pt x="59" y="6"/>
                </a:lnTo>
                <a:lnTo>
                  <a:pt x="59" y="6"/>
                </a:lnTo>
                <a:lnTo>
                  <a:pt x="59" y="4"/>
                </a:lnTo>
                <a:lnTo>
                  <a:pt x="58" y="3"/>
                </a:lnTo>
                <a:lnTo>
                  <a:pt x="55" y="2"/>
                </a:lnTo>
                <a:lnTo>
                  <a:pt x="55" y="2"/>
                </a:lnTo>
                <a:lnTo>
                  <a:pt x="52" y="0"/>
                </a:lnTo>
                <a:lnTo>
                  <a:pt x="50" y="1"/>
                </a:lnTo>
                <a:lnTo>
                  <a:pt x="49" y="1"/>
                </a:lnTo>
                <a:lnTo>
                  <a:pt x="49" y="1"/>
                </a:lnTo>
                <a:lnTo>
                  <a:pt x="46" y="3"/>
                </a:lnTo>
                <a:lnTo>
                  <a:pt x="42" y="4"/>
                </a:lnTo>
                <a:lnTo>
                  <a:pt x="36" y="6"/>
                </a:lnTo>
                <a:lnTo>
                  <a:pt x="30" y="6"/>
                </a:lnTo>
                <a:lnTo>
                  <a:pt x="24" y="8"/>
                </a:lnTo>
                <a:lnTo>
                  <a:pt x="24" y="8"/>
                </a:lnTo>
                <a:lnTo>
                  <a:pt x="19" y="11"/>
                </a:lnTo>
                <a:lnTo>
                  <a:pt x="16" y="16"/>
                </a:lnTo>
                <a:lnTo>
                  <a:pt x="9" y="25"/>
                </a:lnTo>
                <a:lnTo>
                  <a:pt x="9" y="25"/>
                </a:lnTo>
                <a:lnTo>
                  <a:pt x="4" y="32"/>
                </a:lnTo>
                <a:lnTo>
                  <a:pt x="2" y="37"/>
                </a:lnTo>
                <a:lnTo>
                  <a:pt x="0" y="41"/>
                </a:lnTo>
                <a:lnTo>
                  <a:pt x="0" y="45"/>
                </a:lnTo>
                <a:lnTo>
                  <a:pt x="1" y="49"/>
                </a:lnTo>
                <a:lnTo>
                  <a:pt x="3" y="52"/>
                </a:lnTo>
                <a:lnTo>
                  <a:pt x="8" y="55"/>
                </a:lnTo>
                <a:lnTo>
                  <a:pt x="8" y="55"/>
                </a:lnTo>
                <a:close/>
                <a:moveTo>
                  <a:pt x="36" y="28"/>
                </a:moveTo>
                <a:lnTo>
                  <a:pt x="36" y="28"/>
                </a:lnTo>
                <a:lnTo>
                  <a:pt x="28" y="36"/>
                </a:lnTo>
                <a:lnTo>
                  <a:pt x="28" y="36"/>
                </a:lnTo>
                <a:lnTo>
                  <a:pt x="22" y="36"/>
                </a:lnTo>
                <a:lnTo>
                  <a:pt x="16" y="35"/>
                </a:lnTo>
                <a:lnTo>
                  <a:pt x="16" y="35"/>
                </a:lnTo>
                <a:lnTo>
                  <a:pt x="22" y="33"/>
                </a:lnTo>
                <a:lnTo>
                  <a:pt x="28" y="31"/>
                </a:lnTo>
                <a:lnTo>
                  <a:pt x="33" y="29"/>
                </a:lnTo>
                <a:lnTo>
                  <a:pt x="35" y="27"/>
                </a:lnTo>
                <a:lnTo>
                  <a:pt x="37" y="25"/>
                </a:lnTo>
                <a:lnTo>
                  <a:pt x="37" y="25"/>
                </a:lnTo>
                <a:lnTo>
                  <a:pt x="38" y="24"/>
                </a:lnTo>
                <a:lnTo>
                  <a:pt x="37" y="23"/>
                </a:lnTo>
                <a:lnTo>
                  <a:pt x="37" y="23"/>
                </a:lnTo>
                <a:lnTo>
                  <a:pt x="29" y="24"/>
                </a:lnTo>
                <a:lnTo>
                  <a:pt x="21" y="24"/>
                </a:lnTo>
                <a:lnTo>
                  <a:pt x="21" y="24"/>
                </a:lnTo>
                <a:lnTo>
                  <a:pt x="22" y="23"/>
                </a:lnTo>
                <a:lnTo>
                  <a:pt x="22" y="23"/>
                </a:lnTo>
                <a:lnTo>
                  <a:pt x="34" y="20"/>
                </a:lnTo>
                <a:lnTo>
                  <a:pt x="39" y="19"/>
                </a:lnTo>
                <a:lnTo>
                  <a:pt x="46" y="16"/>
                </a:lnTo>
                <a:lnTo>
                  <a:pt x="46" y="16"/>
                </a:lnTo>
                <a:lnTo>
                  <a:pt x="40" y="22"/>
                </a:lnTo>
                <a:lnTo>
                  <a:pt x="36" y="28"/>
                </a:lnTo>
                <a:lnTo>
                  <a:pt x="36" y="28"/>
                </a:lnTo>
                <a:close/>
                <a:moveTo>
                  <a:pt x="48" y="13"/>
                </a:moveTo>
                <a:lnTo>
                  <a:pt x="48" y="13"/>
                </a:lnTo>
                <a:lnTo>
                  <a:pt x="47" y="13"/>
                </a:lnTo>
                <a:lnTo>
                  <a:pt x="47" y="13"/>
                </a:lnTo>
                <a:lnTo>
                  <a:pt x="46" y="13"/>
                </a:lnTo>
                <a:lnTo>
                  <a:pt x="46" y="13"/>
                </a:lnTo>
                <a:lnTo>
                  <a:pt x="48" y="12"/>
                </a:lnTo>
                <a:lnTo>
                  <a:pt x="48" y="12"/>
                </a:lnTo>
                <a:lnTo>
                  <a:pt x="48" y="13"/>
                </a:lnTo>
                <a:lnTo>
                  <a:pt x="48" y="13"/>
                </a:lnTo>
                <a:close/>
                <a:moveTo>
                  <a:pt x="26" y="18"/>
                </a:moveTo>
                <a:lnTo>
                  <a:pt x="26" y="18"/>
                </a:lnTo>
                <a:lnTo>
                  <a:pt x="42" y="15"/>
                </a:lnTo>
                <a:lnTo>
                  <a:pt x="42" y="15"/>
                </a:lnTo>
                <a:lnTo>
                  <a:pt x="33" y="18"/>
                </a:lnTo>
                <a:lnTo>
                  <a:pt x="24" y="20"/>
                </a:lnTo>
                <a:lnTo>
                  <a:pt x="24" y="20"/>
                </a:lnTo>
                <a:lnTo>
                  <a:pt x="26" y="18"/>
                </a:lnTo>
                <a:lnTo>
                  <a:pt x="26" y="18"/>
                </a:lnTo>
                <a:close/>
                <a:moveTo>
                  <a:pt x="19" y="26"/>
                </a:moveTo>
                <a:lnTo>
                  <a:pt x="19" y="26"/>
                </a:lnTo>
                <a:lnTo>
                  <a:pt x="27" y="26"/>
                </a:lnTo>
                <a:lnTo>
                  <a:pt x="34" y="25"/>
                </a:lnTo>
                <a:lnTo>
                  <a:pt x="34" y="25"/>
                </a:lnTo>
                <a:lnTo>
                  <a:pt x="30" y="28"/>
                </a:lnTo>
                <a:lnTo>
                  <a:pt x="25" y="30"/>
                </a:lnTo>
                <a:lnTo>
                  <a:pt x="19" y="32"/>
                </a:lnTo>
                <a:lnTo>
                  <a:pt x="14" y="33"/>
                </a:lnTo>
                <a:lnTo>
                  <a:pt x="14" y="33"/>
                </a:lnTo>
                <a:lnTo>
                  <a:pt x="19" y="26"/>
                </a:lnTo>
                <a:lnTo>
                  <a:pt x="19" y="26"/>
                </a:lnTo>
                <a:close/>
                <a:moveTo>
                  <a:pt x="13" y="36"/>
                </a:moveTo>
                <a:lnTo>
                  <a:pt x="13" y="36"/>
                </a:lnTo>
                <a:lnTo>
                  <a:pt x="13" y="36"/>
                </a:lnTo>
                <a:lnTo>
                  <a:pt x="13" y="36"/>
                </a:lnTo>
                <a:lnTo>
                  <a:pt x="16" y="37"/>
                </a:lnTo>
                <a:lnTo>
                  <a:pt x="19" y="38"/>
                </a:lnTo>
                <a:lnTo>
                  <a:pt x="26" y="38"/>
                </a:lnTo>
                <a:lnTo>
                  <a:pt x="26" y="38"/>
                </a:lnTo>
                <a:lnTo>
                  <a:pt x="21" y="42"/>
                </a:lnTo>
                <a:lnTo>
                  <a:pt x="21" y="42"/>
                </a:lnTo>
                <a:lnTo>
                  <a:pt x="17" y="44"/>
                </a:lnTo>
                <a:lnTo>
                  <a:pt x="13" y="46"/>
                </a:lnTo>
                <a:lnTo>
                  <a:pt x="13" y="46"/>
                </a:lnTo>
                <a:lnTo>
                  <a:pt x="11" y="46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9" y="43"/>
                </a:lnTo>
                <a:lnTo>
                  <a:pt x="11" y="40"/>
                </a:lnTo>
                <a:lnTo>
                  <a:pt x="13" y="36"/>
                </a:lnTo>
                <a:lnTo>
                  <a:pt x="1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302"/>
          <p:cNvSpPr/>
          <p:nvPr/>
        </p:nvSpPr>
        <p:spPr bwMode="auto">
          <a:xfrm>
            <a:off x="4653370" y="1250289"/>
            <a:ext cx="155575" cy="409575"/>
          </a:xfrm>
          <a:custGeom>
            <a:gdLst>
              <a:gd fmla="*/ 27 w 33" name="T0"/>
              <a:gd fmla="*/ 84 h 87" name="T1"/>
              <a:gd fmla="*/ 26 w 33" name="T2"/>
              <a:gd fmla="*/ 83 h 87" name="T3"/>
              <a:gd fmla="*/ 26 w 33" name="T4"/>
              <a:gd fmla="*/ 83 h 87" name="T5"/>
              <a:gd fmla="*/ 25 w 33" name="T6"/>
              <a:gd fmla="*/ 80 h 87" name="T7"/>
              <a:gd fmla="*/ 25 w 33" name="T8"/>
              <a:gd fmla="*/ 80 h 87" name="T9"/>
              <a:gd fmla="*/ 25 w 33" name="T10"/>
              <a:gd fmla="*/ 80 h 87" name="T11"/>
              <a:gd fmla="*/ 15 w 33" name="T12"/>
              <a:gd fmla="*/ 42 h 87" name="T13"/>
              <a:gd fmla="*/ 15 w 33" name="T14"/>
              <a:gd fmla="*/ 42 h 87" name="T15"/>
              <a:gd fmla="*/ 0 w 33" name="T16"/>
              <a:gd fmla="*/ 4 h 87" name="T17"/>
              <a:gd fmla="*/ 0 w 33" name="T18"/>
              <a:gd fmla="*/ 4 h 87" name="T19"/>
              <a:gd fmla="*/ 0 w 33" name="T20"/>
              <a:gd fmla="*/ 3 h 87" name="T21"/>
              <a:gd fmla="*/ 0 w 33" name="T22"/>
              <a:gd fmla="*/ 3 h 87" name="T23"/>
              <a:gd fmla="*/ 2 w 33" name="T24"/>
              <a:gd fmla="*/ 0 h 87" name="T25"/>
              <a:gd fmla="*/ 3 w 33" name="T26"/>
              <a:gd fmla="*/ 1 h 87" name="T27"/>
              <a:gd fmla="*/ 3 w 33" name="T28"/>
              <a:gd fmla="*/ 1 h 87" name="T29"/>
              <a:gd fmla="*/ 19 w 33" name="T30"/>
              <a:gd fmla="*/ 41 h 87" name="T31"/>
              <a:gd fmla="*/ 19 w 33" name="T32"/>
              <a:gd fmla="*/ 41 h 87" name="T33"/>
              <a:gd fmla="*/ 30 w 33" name="T34"/>
              <a:gd fmla="*/ 81 h 87" name="T35"/>
              <a:gd fmla="*/ 30 w 33" name="T36"/>
              <a:gd fmla="*/ 81 h 87" name="T37"/>
              <a:gd fmla="*/ 33 w 33" name="T38"/>
              <a:gd fmla="*/ 87 h 87" name="T39"/>
              <a:gd fmla="*/ 27 w 33" name="T40"/>
              <a:gd fmla="*/ 84 h 87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87" w="33">
                <a:moveTo>
                  <a:pt x="27" y="84"/>
                </a:moveTo>
                <a:cubicBezTo>
                  <a:pt x="27" y="83"/>
                  <a:pt x="27" y="83"/>
                  <a:pt x="26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5" y="82"/>
                  <a:pt x="25" y="81"/>
                  <a:pt x="25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1" y="68"/>
                  <a:pt x="19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2" y="31"/>
                  <a:pt x="6" y="9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9" y="8"/>
                  <a:pt x="15" y="30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3" y="53"/>
                  <a:pt x="24" y="70"/>
                  <a:pt x="30" y="81"/>
                </a:cubicBezTo>
                <a:cubicBezTo>
                  <a:pt x="30" y="81"/>
                  <a:pt x="30" y="81"/>
                  <a:pt x="30" y="81"/>
                </a:cubicBezTo>
                <a:cubicBezTo>
                  <a:pt x="33" y="87"/>
                  <a:pt x="33" y="87"/>
                  <a:pt x="33" y="87"/>
                </a:cubicBezTo>
                <a:cubicBezTo>
                  <a:pt x="27" y="84"/>
                  <a:pt x="27" y="84"/>
                  <a:pt x="27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303"/>
          <p:cNvSpPr>
            <a:spLocks noEditPoints="1"/>
          </p:cNvSpPr>
          <p:nvPr/>
        </p:nvSpPr>
        <p:spPr bwMode="auto">
          <a:xfrm>
            <a:off x="4648608" y="1156626"/>
            <a:ext cx="249238" cy="512763"/>
          </a:xfrm>
          <a:custGeom>
            <a:gdLst>
              <a:gd fmla="*/ 33 w 53" name="T0"/>
              <a:gd fmla="*/ 109 h 109" name="T1"/>
              <a:gd fmla="*/ 32 w 53" name="T2"/>
              <a:gd fmla="*/ 108 h 109" name="T3"/>
              <a:gd fmla="*/ 34 w 53" name="T4"/>
              <a:gd fmla="*/ 108 h 109" name="T5"/>
              <a:gd fmla="*/ 31 w 53" name="T6"/>
              <a:gd fmla="*/ 109 h 109" name="T7"/>
              <a:gd fmla="*/ 30 w 53" name="T8"/>
              <a:gd fmla="*/ 107 h 109" name="T9"/>
              <a:gd fmla="*/ 31 w 53" name="T10"/>
              <a:gd fmla="*/ 106 h 109" name="T11"/>
              <a:gd fmla="*/ 31 w 53" name="T12"/>
              <a:gd fmla="*/ 106 h 109" name="T13"/>
              <a:gd fmla="*/ 31 w 53" name="T14"/>
              <a:gd fmla="*/ 106 h 109" name="T15"/>
              <a:gd fmla="*/ 32 w 53" name="T16"/>
              <a:gd fmla="*/ 106 h 109" name="T17"/>
              <a:gd fmla="*/ 34 w 53" name="T18"/>
              <a:gd fmla="*/ 105 h 109" name="T19"/>
              <a:gd fmla="*/ 38 w 53" name="T20"/>
              <a:gd fmla="*/ 105 h 109" name="T21"/>
              <a:gd fmla="*/ 45 w 53" name="T22"/>
              <a:gd fmla="*/ 104 h 109" name="T23"/>
              <a:gd fmla="*/ 31 w 53" name="T24"/>
              <a:gd fmla="*/ 71 h 109" name="T25"/>
              <a:gd fmla="*/ 30 w 53" name="T26"/>
              <a:gd fmla="*/ 70 h 109" name="T27"/>
              <a:gd fmla="*/ 49 w 53" name="T28"/>
              <a:gd fmla="*/ 54 h 109" name="T29"/>
              <a:gd fmla="*/ 47 w 53" name="T30"/>
              <a:gd fmla="*/ 51 h 109" name="T31"/>
              <a:gd fmla="*/ 26 w 53" name="T32"/>
              <a:gd fmla="*/ 52 h 109" name="T33"/>
              <a:gd fmla="*/ 25 w 53" name="T34"/>
              <a:gd fmla="*/ 53 h 109" name="T35"/>
              <a:gd fmla="*/ 20 w 53" name="T36"/>
              <a:gd fmla="*/ 38 h 109" name="T37"/>
              <a:gd fmla="*/ 20 w 53" name="T38"/>
              <a:gd fmla="*/ 36 h 109" name="T39"/>
              <a:gd fmla="*/ 45 w 53" name="T40"/>
              <a:gd fmla="*/ 18 h 109" name="T41"/>
              <a:gd fmla="*/ 37 w 53" name="T42"/>
              <a:gd fmla="*/ 5 h 109" name="T43"/>
              <a:gd fmla="*/ 37 w 53" name="T44"/>
              <a:gd fmla="*/ 4 h 109" name="T45"/>
              <a:gd fmla="*/ 1 w 53" name="T46"/>
              <a:gd fmla="*/ 22 h 109" name="T47"/>
              <a:gd fmla="*/ 0 w 53" name="T48"/>
              <a:gd fmla="*/ 18 h 109" name="T49"/>
              <a:gd fmla="*/ 36 w 53" name="T50"/>
              <a:gd fmla="*/ 1 h 109" name="T51"/>
              <a:gd fmla="*/ 38 w 53" name="T52"/>
              <a:gd fmla="*/ 1 h 109" name="T53"/>
              <a:gd fmla="*/ 40 w 53" name="T54"/>
              <a:gd fmla="*/ 2 h 109" name="T55"/>
              <a:gd fmla="*/ 49 w 53" name="T56"/>
              <a:gd fmla="*/ 19 h 109" name="T57"/>
              <a:gd fmla="*/ 47 w 53" name="T58"/>
              <a:gd fmla="*/ 21 h 109" name="T59"/>
              <a:gd fmla="*/ 24 w 53" name="T60"/>
              <a:gd fmla="*/ 37 h 109" name="T61"/>
              <a:gd fmla="*/ 28 w 53" name="T62"/>
              <a:gd fmla="*/ 49 h 109" name="T63"/>
              <a:gd fmla="*/ 50 w 53" name="T64"/>
              <a:gd fmla="*/ 48 h 109" name="T65"/>
              <a:gd fmla="*/ 52 w 53" name="T66"/>
              <a:gd fmla="*/ 54 h 109" name="T67"/>
              <a:gd fmla="*/ 52 w 53" name="T68"/>
              <a:gd fmla="*/ 56 h 109" name="T69"/>
              <a:gd fmla="*/ 35 w 53" name="T70"/>
              <a:gd fmla="*/ 70 h 109" name="T71"/>
              <a:gd fmla="*/ 50 w 53" name="T72"/>
              <a:gd fmla="*/ 105 h 109" name="T73"/>
              <a:gd fmla="*/ 48 w 53" name="T74"/>
              <a:gd fmla="*/ 108 h 109" name="T75"/>
              <a:gd fmla="*/ 32 w 53" name="T76"/>
              <a:gd fmla="*/ 107 h 109" name="T77"/>
              <a:gd fmla="*/ 34 w 53" name="T78"/>
              <a:gd fmla="*/ 107 h 109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109" w="52">
                <a:moveTo>
                  <a:pt x="48" y="108"/>
                </a:moveTo>
                <a:cubicBezTo>
                  <a:pt x="44" y="107"/>
                  <a:pt x="34" y="109"/>
                  <a:pt x="33" y="109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09"/>
                  <a:pt x="30" y="109"/>
                  <a:pt x="30" y="107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2" y="105"/>
                  <a:pt x="32" y="106"/>
                  <a:pt x="32" y="106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33" y="105"/>
                  <a:pt x="33" y="105"/>
                  <a:pt x="34" y="105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5" y="105"/>
                  <a:pt x="36" y="105"/>
                  <a:pt x="38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40" y="104"/>
                  <a:pt x="43" y="104"/>
                  <a:pt x="45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1" y="93"/>
                  <a:pt x="39" y="79"/>
                  <a:pt x="31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0" y="70"/>
                  <a:pt x="30" y="70"/>
                  <a:pt x="30" y="70"/>
                </a:cubicBezTo>
                <a:cubicBezTo>
                  <a:pt x="31" y="68"/>
                  <a:pt x="31" y="68"/>
                  <a:pt x="31" y="68"/>
                </a:cubicBezTo>
                <a:cubicBezTo>
                  <a:pt x="37" y="64"/>
                  <a:pt x="43" y="59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8" y="52"/>
                  <a:pt x="48" y="51"/>
                  <a:pt x="47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4" y="47"/>
                  <a:pt x="34" y="51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1"/>
                  <a:pt x="25" y="51"/>
                  <a:pt x="25" y="51"/>
                </a:cubicBezTo>
                <a:cubicBezTo>
                  <a:pt x="23" y="46"/>
                  <a:pt x="22" y="42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7" y="30"/>
                  <a:pt x="36" y="21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3" y="13"/>
                  <a:pt x="41" y="9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26" y="11"/>
                  <a:pt x="13" y="18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15"/>
                  <a:pt x="25" y="7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2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4" y="7"/>
                  <a:pt x="47" y="13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1"/>
                  <a:pt x="49" y="21"/>
                  <a:pt x="49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0" y="23"/>
                  <a:pt x="31" y="31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41"/>
                  <a:pt x="27" y="45"/>
                  <a:pt x="28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34" y="47"/>
                  <a:pt x="43" y="42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50"/>
                  <a:pt x="52" y="51"/>
                  <a:pt x="52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3" y="55"/>
                  <a:pt x="53" y="55"/>
                  <a:pt x="53" y="55"/>
                </a:cubicBezTo>
                <a:cubicBezTo>
                  <a:pt x="52" y="56"/>
                  <a:pt x="52" y="56"/>
                  <a:pt x="52" y="56"/>
                </a:cubicBezTo>
                <a:cubicBezTo>
                  <a:pt x="46" y="61"/>
                  <a:pt x="41" y="66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43" y="80"/>
                  <a:pt x="45" y="95"/>
                  <a:pt x="50" y="105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48" y="108"/>
                  <a:pt x="48" y="108"/>
                  <a:pt x="48" y="108"/>
                </a:cubicBezTo>
                <a:close/>
                <a:moveTo>
                  <a:pt x="34" y="107"/>
                </a:moveTo>
                <a:cubicBezTo>
                  <a:pt x="32" y="107"/>
                  <a:pt x="32" y="107"/>
                  <a:pt x="32" y="107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4" y="107"/>
                  <a:pt x="34" y="107"/>
                  <a:pt x="34" y="1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304"/>
          <p:cNvSpPr/>
          <p:nvPr/>
        </p:nvSpPr>
        <p:spPr bwMode="auto">
          <a:xfrm>
            <a:off x="5231220" y="1118526"/>
            <a:ext cx="141288" cy="395288"/>
          </a:xfrm>
          <a:custGeom>
            <a:gdLst>
              <a:gd fmla="*/ 27 w 30" name="T0"/>
              <a:gd fmla="*/ 84 h 84" name="T1"/>
              <a:gd fmla="*/ 0 w 30" name="T2"/>
              <a:gd fmla="*/ 2 h 84" name="T3"/>
              <a:gd fmla="*/ 0 w 30" name="T4"/>
              <a:gd fmla="*/ 2 h 84" name="T5"/>
              <a:gd fmla="*/ 3 w 30" name="T6"/>
              <a:gd fmla="*/ 0 h 84" name="T7"/>
              <a:gd fmla="*/ 30 w 30" name="T8"/>
              <a:gd fmla="*/ 82 h 84" name="T9"/>
              <a:gd fmla="*/ 30 w 30" name="T10"/>
              <a:gd fmla="*/ 82 h 84" name="T11"/>
              <a:gd fmla="*/ 27 w 30" name="T12"/>
              <a:gd fmla="*/ 84 h 8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4" w="30">
                <a:moveTo>
                  <a:pt x="27" y="84"/>
                </a:moveTo>
                <a:cubicBezTo>
                  <a:pt x="12" y="61"/>
                  <a:pt x="16" y="25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3" y="0"/>
                  <a:pt x="3" y="0"/>
                  <a:pt x="3" y="0"/>
                </a:cubicBezTo>
                <a:cubicBezTo>
                  <a:pt x="19" y="25"/>
                  <a:pt x="16" y="60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27" y="84"/>
                  <a:pt x="27" y="84"/>
                  <a:pt x="27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305"/>
          <p:cNvSpPr/>
          <p:nvPr/>
        </p:nvSpPr>
        <p:spPr bwMode="auto">
          <a:xfrm>
            <a:off x="5255033" y="1072489"/>
            <a:ext cx="400050" cy="465138"/>
          </a:xfrm>
          <a:custGeom>
            <a:gdLst>
              <a:gd fmla="*/ 79 w 85" name="T0"/>
              <a:gd fmla="*/ 85 h 99" name="T1"/>
              <a:gd fmla="*/ 79 w 85" name="T2"/>
              <a:gd fmla="*/ 85 h 99" name="T3"/>
              <a:gd fmla="*/ 72 w 85" name="T4"/>
              <a:gd fmla="*/ 90 h 99" name="T5"/>
              <a:gd fmla="*/ 72 w 85" name="T6"/>
              <a:gd fmla="*/ 90 h 99" name="T7"/>
              <a:gd fmla="*/ 71 w 85" name="T8"/>
              <a:gd fmla="*/ 92 h 99" name="T9"/>
              <a:gd fmla="*/ 44 w 85" name="T10"/>
              <a:gd fmla="*/ 61 h 99" name="T11"/>
              <a:gd fmla="*/ 31 w 85" name="T12"/>
              <a:gd fmla="*/ 50 h 99" name="T13"/>
              <a:gd fmla="*/ 43 w 85" name="T14"/>
              <a:gd fmla="*/ 95 h 99" name="T15"/>
              <a:gd fmla="*/ 44 w 85" name="T16"/>
              <a:gd fmla="*/ 99 h 99" name="T17"/>
              <a:gd fmla="*/ 24 w 85" name="T18"/>
              <a:gd fmla="*/ 96 h 99" name="T19"/>
              <a:gd fmla="*/ 22 w 85" name="T20"/>
              <a:gd fmla="*/ 93 h 99" name="T21"/>
              <a:gd fmla="*/ 39 w 85" name="T22"/>
              <a:gd fmla="*/ 92 h 99" name="T23"/>
              <a:gd fmla="*/ 26 w 85" name="T24"/>
              <a:gd fmla="*/ 47 h 99" name="T25"/>
              <a:gd fmla="*/ 29 w 85" name="T26"/>
              <a:gd fmla="*/ 45 h 99" name="T27"/>
              <a:gd fmla="*/ 47 w 85" name="T28"/>
              <a:gd fmla="*/ 58 h 99" name="T29"/>
              <a:gd fmla="*/ 71 w 85" name="T30"/>
              <a:gd fmla="*/ 87 h 99" name="T31"/>
              <a:gd fmla="*/ 76 w 85" name="T32"/>
              <a:gd fmla="*/ 83 h 99" name="T33"/>
              <a:gd fmla="*/ 77 w 85" name="T34"/>
              <a:gd fmla="*/ 81 h 99" name="T35"/>
              <a:gd fmla="*/ 79 w 85" name="T36"/>
              <a:gd fmla="*/ 81 h 99" name="T37"/>
              <a:gd fmla="*/ 80 w 85" name="T38"/>
              <a:gd fmla="*/ 81 h 99" name="T39"/>
              <a:gd fmla="*/ 66 w 85" name="T40"/>
              <a:gd fmla="*/ 33 h 99" name="T41"/>
              <a:gd fmla="*/ 59 w 85" name="T42"/>
              <a:gd fmla="*/ 11 h 99" name="T43"/>
              <a:gd fmla="*/ 58 w 85" name="T44"/>
              <a:gd fmla="*/ 10 h 99" name="T45"/>
              <a:gd fmla="*/ 40 w 85" name="T46"/>
              <a:gd fmla="*/ 5 h 99" name="T47"/>
              <a:gd fmla="*/ 58 w 85" name="T48"/>
              <a:gd fmla="*/ 54 h 99" name="T49"/>
              <a:gd fmla="*/ 55 w 85" name="T50"/>
              <a:gd fmla="*/ 56 h 99" name="T51"/>
              <a:gd fmla="*/ 43 w 85" name="T52"/>
              <a:gd fmla="*/ 46 h 99" name="T53"/>
              <a:gd fmla="*/ 37 w 85" name="T54"/>
              <a:gd fmla="*/ 39 h 99" name="T55"/>
              <a:gd fmla="*/ 31 w 85" name="T56"/>
              <a:gd fmla="*/ 33 h 99" name="T57"/>
              <a:gd fmla="*/ 0 w 85" name="T58"/>
              <a:gd fmla="*/ 12 h 99" name="T59"/>
              <a:gd fmla="*/ 33 w 85" name="T60"/>
              <a:gd fmla="*/ 30 h 99" name="T61"/>
              <a:gd fmla="*/ 40 w 85" name="T62"/>
              <a:gd fmla="*/ 37 h 99" name="T63"/>
              <a:gd fmla="*/ 46 w 85" name="T64"/>
              <a:gd fmla="*/ 43 h 99" name="T65"/>
              <a:gd fmla="*/ 54 w 85" name="T66"/>
              <a:gd fmla="*/ 51 h 99" name="T67"/>
              <a:gd fmla="*/ 36 w 85" name="T68"/>
              <a:gd fmla="*/ 3 h 99" name="T69"/>
              <a:gd fmla="*/ 35 w 85" name="T70"/>
              <a:gd fmla="*/ 0 h 99" name="T71"/>
              <a:gd fmla="*/ 61 w 85" name="T72"/>
              <a:gd fmla="*/ 8 h 99" name="T73"/>
              <a:gd fmla="*/ 61 w 85" name="T74"/>
              <a:gd fmla="*/ 8 h 99" name="T75"/>
              <a:gd fmla="*/ 69 w 85" name="T76"/>
              <a:gd fmla="*/ 32 h 99" name="T77"/>
              <a:gd fmla="*/ 84 w 85" name="T78"/>
              <a:gd fmla="*/ 83 h 99" name="T79"/>
              <a:gd fmla="*/ 85 w 85" name="T80"/>
              <a:gd fmla="*/ 87 h 99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99" w="85">
                <a:moveTo>
                  <a:pt x="82" y="85"/>
                </a:moveTo>
                <a:cubicBezTo>
                  <a:pt x="81" y="85"/>
                  <a:pt x="80" y="85"/>
                  <a:pt x="79" y="85"/>
                </a:cubicBezTo>
                <a:cubicBezTo>
                  <a:pt x="79" y="85"/>
                  <a:pt x="79" y="85"/>
                  <a:pt x="79" y="85"/>
                </a:cubicBezTo>
                <a:cubicBezTo>
                  <a:pt x="79" y="85"/>
                  <a:pt x="79" y="85"/>
                  <a:pt x="79" y="85"/>
                </a:cubicBezTo>
                <a:cubicBezTo>
                  <a:pt x="79" y="85"/>
                  <a:pt x="79" y="85"/>
                  <a:pt x="79" y="85"/>
                </a:cubicBezTo>
                <a:cubicBezTo>
                  <a:pt x="76" y="87"/>
                  <a:pt x="74" y="88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92"/>
                  <a:pt x="71" y="92"/>
                  <a:pt x="71" y="92"/>
                </a:cubicBezTo>
                <a:cubicBezTo>
                  <a:pt x="69" y="90"/>
                  <a:pt x="69" y="90"/>
                  <a:pt x="69" y="90"/>
                </a:cubicBezTo>
                <a:cubicBezTo>
                  <a:pt x="62" y="82"/>
                  <a:pt x="53" y="70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0" y="56"/>
                  <a:pt x="35" y="52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4" y="65"/>
                  <a:pt x="39" y="79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4" y="99"/>
                  <a:pt x="44" y="99"/>
                  <a:pt x="44" y="99"/>
                </a:cubicBezTo>
                <a:cubicBezTo>
                  <a:pt x="40" y="97"/>
                  <a:pt x="40" y="97"/>
                  <a:pt x="40" y="97"/>
                </a:cubicBezTo>
                <a:cubicBezTo>
                  <a:pt x="36" y="93"/>
                  <a:pt x="30" y="93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2" y="93"/>
                  <a:pt x="22" y="93"/>
                  <a:pt x="22" y="93"/>
                </a:cubicBezTo>
                <a:cubicBezTo>
                  <a:pt x="28" y="90"/>
                  <a:pt x="34" y="90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35" y="77"/>
                  <a:pt x="29" y="62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3"/>
                  <a:pt x="26" y="43"/>
                  <a:pt x="26" y="43"/>
                </a:cubicBezTo>
                <a:cubicBezTo>
                  <a:pt x="29" y="45"/>
                  <a:pt x="29" y="45"/>
                  <a:pt x="29" y="45"/>
                </a:cubicBezTo>
                <a:cubicBezTo>
                  <a:pt x="35" y="48"/>
                  <a:pt x="41" y="53"/>
                  <a:pt x="47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56" y="68"/>
                  <a:pt x="63" y="79"/>
                  <a:pt x="71" y="87"/>
                </a:cubicBezTo>
                <a:cubicBezTo>
                  <a:pt x="71" y="87"/>
                  <a:pt x="71" y="87"/>
                  <a:pt x="71" y="87"/>
                </a:cubicBezTo>
                <a:cubicBezTo>
                  <a:pt x="73" y="85"/>
                  <a:pt x="75" y="84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2"/>
                  <a:pt x="77" y="82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79" y="81"/>
                  <a:pt x="79" y="81"/>
                  <a:pt x="79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76" y="65"/>
                  <a:pt x="70" y="49"/>
                  <a:pt x="66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4" y="26"/>
                  <a:pt x="63" y="15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8" y="10"/>
                  <a:pt x="58" y="10"/>
                  <a:pt x="58" y="10"/>
                </a:cubicBezTo>
                <a:cubicBezTo>
                  <a:pt x="58" y="10"/>
                  <a:pt x="58" y="10"/>
                  <a:pt x="58" y="10"/>
                </a:cubicBezTo>
                <a:cubicBezTo>
                  <a:pt x="53" y="5"/>
                  <a:pt x="48" y="7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4" y="20"/>
                  <a:pt x="58" y="36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7"/>
                  <a:pt x="58" y="57"/>
                  <a:pt x="58" y="57"/>
                </a:cubicBezTo>
                <a:cubicBezTo>
                  <a:pt x="55" y="56"/>
                  <a:pt x="55" y="56"/>
                  <a:pt x="55" y="56"/>
                </a:cubicBezTo>
                <a:cubicBezTo>
                  <a:pt x="51" y="53"/>
                  <a:pt x="47" y="50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1" y="44"/>
                  <a:pt x="39" y="41"/>
                  <a:pt x="37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5" y="37"/>
                  <a:pt x="33" y="35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25"/>
                  <a:pt x="9" y="21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9"/>
                  <a:pt x="2" y="9"/>
                  <a:pt x="2" y="9"/>
                </a:cubicBezTo>
                <a:cubicBezTo>
                  <a:pt x="10" y="17"/>
                  <a:pt x="23" y="22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5" y="32"/>
                  <a:pt x="37" y="34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2" y="39"/>
                  <a:pt x="44" y="41"/>
                  <a:pt x="46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9" y="46"/>
                  <a:pt x="51" y="49"/>
                  <a:pt x="54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3" y="35"/>
                  <a:pt x="39" y="20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1"/>
                  <a:pt x="38" y="1"/>
                  <a:pt x="38" y="1"/>
                </a:cubicBezTo>
                <a:cubicBezTo>
                  <a:pt x="46" y="3"/>
                  <a:pt x="54" y="1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7" y="14"/>
                  <a:pt x="67" y="26"/>
                  <a:pt x="69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4" y="49"/>
                  <a:pt x="80" y="66"/>
                  <a:pt x="84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5" y="87"/>
                  <a:pt x="85" y="87"/>
                  <a:pt x="85" y="87"/>
                </a:cubicBezTo>
                <a:cubicBezTo>
                  <a:pt x="82" y="85"/>
                  <a:pt x="82" y="85"/>
                  <a:pt x="82" y="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306"/>
          <p:cNvSpPr>
            <a:spLocks noEditPoints="1"/>
          </p:cNvSpPr>
          <p:nvPr/>
        </p:nvSpPr>
        <p:spPr bwMode="auto">
          <a:xfrm>
            <a:off x="4921658" y="1166151"/>
            <a:ext cx="314325" cy="428625"/>
          </a:xfrm>
          <a:custGeom>
            <a:gdLst>
              <a:gd fmla="*/ 26 w 67" name="T0"/>
              <a:gd fmla="*/ 79 h 91" name="T1"/>
              <a:gd fmla="*/ 2 w 67" name="T2"/>
              <a:gd fmla="*/ 15 h 91" name="T3"/>
              <a:gd fmla="*/ 1 w 67" name="T4"/>
              <a:gd fmla="*/ 15 h 91" name="T5"/>
              <a:gd fmla="*/ 0 w 67" name="T6"/>
              <a:gd fmla="*/ 12 h 91" name="T7"/>
              <a:gd fmla="*/ 2 w 67" name="T8"/>
              <a:gd fmla="*/ 12 h 91" name="T9"/>
              <a:gd fmla="*/ 2 w 67" name="T10"/>
              <a:gd fmla="*/ 11 h 91" name="T11"/>
              <a:gd fmla="*/ 5 w 67" name="T12"/>
              <a:gd fmla="*/ 12 h 91" name="T13"/>
              <a:gd fmla="*/ 14 w 67" name="T14"/>
              <a:gd fmla="*/ 16 h 91" name="T15"/>
              <a:gd fmla="*/ 22 w 67" name="T16"/>
              <a:gd fmla="*/ 38 h 91" name="T17"/>
              <a:gd fmla="*/ 30 w 67" name="T18"/>
              <a:gd fmla="*/ 59 h 91" name="T19"/>
              <a:gd fmla="*/ 40 w 67" name="T20"/>
              <a:gd fmla="*/ 63 h 91" name="T21"/>
              <a:gd fmla="*/ 43 w 67" name="T22"/>
              <a:gd fmla="*/ 62 h 91" name="T23"/>
              <a:gd fmla="*/ 42 w 67" name="T24"/>
              <a:gd fmla="*/ 35 h 91" name="T25"/>
              <a:gd fmla="*/ 34 w 67" name="T26"/>
              <a:gd fmla="*/ 4 h 91" name="T27"/>
              <a:gd fmla="*/ 34 w 67" name="T28"/>
              <a:gd fmla="*/ 4 h 91" name="T29"/>
              <a:gd fmla="*/ 36 w 67" name="T30"/>
              <a:gd fmla="*/ 1 h 91" name="T31"/>
              <a:gd fmla="*/ 37 w 67" name="T32"/>
              <a:gd fmla="*/ 0 h 91" name="T33"/>
              <a:gd fmla="*/ 50 w 67" name="T34"/>
              <a:gd fmla="*/ 9 h 91" name="T35"/>
              <a:gd fmla="*/ 61 w 67" name="T36"/>
              <a:gd fmla="*/ 32 h 91" name="T37"/>
              <a:gd fmla="*/ 66 w 67" name="T38"/>
              <a:gd fmla="*/ 59 h 91" name="T39"/>
              <a:gd fmla="*/ 60 w 67" name="T40"/>
              <a:gd fmla="*/ 85 h 91" name="T41"/>
              <a:gd fmla="*/ 37 w 67" name="T42"/>
              <a:gd fmla="*/ 87 h 91" name="T43"/>
              <a:gd fmla="*/ 39 w 67" name="T44"/>
              <a:gd fmla="*/ 83 h 91" name="T45"/>
              <a:gd fmla="*/ 58 w 67" name="T46"/>
              <a:gd fmla="*/ 83 h 91" name="T47"/>
              <a:gd fmla="*/ 62 w 67" name="T48"/>
              <a:gd fmla="*/ 59 h 91" name="T49"/>
              <a:gd fmla="*/ 57 w 67" name="T50"/>
              <a:gd fmla="*/ 33 h 91" name="T51"/>
              <a:gd fmla="*/ 48 w 67" name="T52"/>
              <a:gd fmla="*/ 11 h 91" name="T53"/>
              <a:gd fmla="*/ 38 w 67" name="T54"/>
              <a:gd fmla="*/ 5 h 91" name="T55"/>
              <a:gd fmla="*/ 37 w 67" name="T56"/>
              <a:gd fmla="*/ 5 h 91" name="T57"/>
              <a:gd fmla="*/ 45 w 67" name="T58"/>
              <a:gd fmla="*/ 34 h 91" name="T59"/>
              <a:gd fmla="*/ 45 w 67" name="T60"/>
              <a:gd fmla="*/ 64 h 91" name="T61"/>
              <a:gd fmla="*/ 40 w 67" name="T62"/>
              <a:gd fmla="*/ 66 h 91" name="T63"/>
              <a:gd fmla="*/ 27 w 67" name="T64"/>
              <a:gd fmla="*/ 61 h 91" name="T65"/>
              <a:gd fmla="*/ 18 w 67" name="T66"/>
              <a:gd fmla="*/ 39 h 91" name="T67"/>
              <a:gd fmla="*/ 11 w 67" name="T68"/>
              <a:gd fmla="*/ 18 h 91" name="T69"/>
              <a:gd fmla="*/ 6 w 67" name="T70"/>
              <a:gd fmla="*/ 15 h 91" name="T71"/>
              <a:gd fmla="*/ 28 w 67" name="T72"/>
              <a:gd fmla="*/ 76 h 91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91" w="67">
                <a:moveTo>
                  <a:pt x="37" y="87"/>
                </a:moveTo>
                <a:cubicBezTo>
                  <a:pt x="33" y="85"/>
                  <a:pt x="29" y="82"/>
                  <a:pt x="26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11" y="63"/>
                  <a:pt x="4" y="34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9" y="12"/>
                  <a:pt x="11" y="14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21"/>
                  <a:pt x="20" y="30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6"/>
                  <a:pt x="25" y="54"/>
                  <a:pt x="30" y="59"/>
                </a:cubicBezTo>
                <a:cubicBezTo>
                  <a:pt x="30" y="59"/>
                  <a:pt x="30" y="59"/>
                  <a:pt x="30" y="59"/>
                </a:cubicBezTo>
                <a:cubicBezTo>
                  <a:pt x="32" y="61"/>
                  <a:pt x="35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1" y="63"/>
                  <a:pt x="42" y="62"/>
                  <a:pt x="43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46" y="59"/>
                  <a:pt x="45" y="47"/>
                  <a:pt x="42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39" y="23"/>
                  <a:pt x="34" y="10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4" y="3"/>
                  <a:pt x="34" y="3"/>
                </a:cubicBezTo>
                <a:cubicBezTo>
                  <a:pt x="35" y="2"/>
                  <a:pt x="35" y="2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"/>
                  <a:pt x="38" y="1"/>
                  <a:pt x="38" y="1"/>
                </a:cubicBezTo>
                <a:cubicBezTo>
                  <a:pt x="43" y="3"/>
                  <a:pt x="47" y="6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6" y="15"/>
                  <a:pt x="58" y="23"/>
                  <a:pt x="61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2" y="38"/>
                  <a:pt x="65" y="48"/>
                  <a:pt x="66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69"/>
                  <a:pt x="66" y="79"/>
                  <a:pt x="60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55" y="90"/>
                  <a:pt x="48" y="91"/>
                  <a:pt x="37" y="87"/>
                </a:cubicBezTo>
                <a:close/>
                <a:moveTo>
                  <a:pt x="28" y="76"/>
                </a:moveTo>
                <a:cubicBezTo>
                  <a:pt x="32" y="80"/>
                  <a:pt x="35" y="82"/>
                  <a:pt x="39" y="83"/>
                </a:cubicBezTo>
                <a:cubicBezTo>
                  <a:pt x="39" y="83"/>
                  <a:pt x="39" y="83"/>
                  <a:pt x="39" y="83"/>
                </a:cubicBezTo>
                <a:cubicBezTo>
                  <a:pt x="49" y="87"/>
                  <a:pt x="54" y="86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62" y="79"/>
                  <a:pt x="63" y="69"/>
                  <a:pt x="62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1" y="49"/>
                  <a:pt x="59" y="39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5" y="23"/>
                  <a:pt x="53" y="17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5" y="9"/>
                  <a:pt x="42" y="7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10"/>
                  <a:pt x="42" y="23"/>
                  <a:pt x="45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8" y="47"/>
                  <a:pt x="50" y="59"/>
                  <a:pt x="45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6"/>
                  <a:pt x="42" y="66"/>
                  <a:pt x="40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35" y="66"/>
                  <a:pt x="30" y="65"/>
                  <a:pt x="27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2" y="56"/>
                  <a:pt x="20" y="47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30"/>
                  <a:pt x="15" y="22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7"/>
                  <a:pt x="8" y="16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34"/>
                  <a:pt x="15" y="62"/>
                  <a:pt x="28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307"/>
          <p:cNvSpPr>
            <a:spLocks noEditPoints="1"/>
          </p:cNvSpPr>
          <p:nvPr/>
        </p:nvSpPr>
        <p:spPr bwMode="auto">
          <a:xfrm>
            <a:off x="5231220" y="108876"/>
            <a:ext cx="752475" cy="788988"/>
          </a:xfrm>
          <a:custGeom>
            <a:gdLst>
              <a:gd fmla="*/ 29 w 160" name="T0"/>
              <a:gd fmla="*/ 161 h 168" name="T1"/>
              <a:gd fmla="*/ 42 w 160" name="T2"/>
              <a:gd fmla="*/ 117 h 168" name="T3"/>
              <a:gd fmla="*/ 31 w 160" name="T4"/>
              <a:gd fmla="*/ 132 h 168" name="T5"/>
              <a:gd fmla="*/ 18 w 160" name="T6"/>
              <a:gd fmla="*/ 151 h 168" name="T7"/>
              <a:gd fmla="*/ 0 w 160" name="T8"/>
              <a:gd fmla="*/ 133 h 168" name="T9"/>
              <a:gd fmla="*/ 5 w 160" name="T10"/>
              <a:gd fmla="*/ 119 h 168" name="T11"/>
              <a:gd fmla="*/ 9 w 160" name="T12"/>
              <a:gd fmla="*/ 102 h 168" name="T13"/>
              <a:gd fmla="*/ 46 w 160" name="T14"/>
              <a:gd fmla="*/ 0 h 168" name="T15"/>
              <a:gd fmla="*/ 50 w 160" name="T16"/>
              <a:gd fmla="*/ 1 h 168" name="T17"/>
              <a:gd fmla="*/ 80 w 160" name="T18"/>
              <a:gd fmla="*/ 16 h 168" name="T19"/>
              <a:gd fmla="*/ 79 w 160" name="T20"/>
              <a:gd fmla="*/ 20 h 168" name="T21"/>
              <a:gd fmla="*/ 55 w 160" name="T22"/>
              <a:gd fmla="*/ 65 h 168" name="T23"/>
              <a:gd fmla="*/ 44 w 160" name="T24"/>
              <a:gd fmla="*/ 94 h 168" name="T25"/>
              <a:gd fmla="*/ 72 w 160" name="T26"/>
              <a:gd fmla="*/ 67 h 168" name="T27"/>
              <a:gd fmla="*/ 82 w 160" name="T28"/>
              <a:gd fmla="*/ 79 h 168" name="T29"/>
              <a:gd fmla="*/ 70 w 160" name="T30"/>
              <a:gd fmla="*/ 97 h 168" name="T31"/>
              <a:gd fmla="*/ 64 w 160" name="T32"/>
              <a:gd fmla="*/ 117 h 168" name="T33"/>
              <a:gd fmla="*/ 124 w 160" name="T34"/>
              <a:gd fmla="*/ 68 h 168" name="T35"/>
              <a:gd fmla="*/ 137 w 160" name="T36"/>
              <a:gd fmla="*/ 57 h 168" name="T37"/>
              <a:gd fmla="*/ 158 w 160" name="T38"/>
              <a:gd fmla="*/ 74 h 168" name="T39"/>
              <a:gd fmla="*/ 158 w 160" name="T40"/>
              <a:gd fmla="*/ 77 h 168" name="T41"/>
              <a:gd fmla="*/ 50 w 160" name="T42"/>
              <a:gd fmla="*/ 167 h 168" name="T43"/>
              <a:gd fmla="*/ 45 w 160" name="T44"/>
              <a:gd fmla="*/ 168 h 168" name="T45"/>
              <a:gd fmla="*/ 49 w 160" name="T46"/>
              <a:gd fmla="*/ 164 h 168" name="T47"/>
              <a:gd fmla="*/ 74 w 160" name="T48"/>
              <a:gd fmla="*/ 145 h 168" name="T49"/>
              <a:gd fmla="*/ 139 w 160" name="T50"/>
              <a:gd fmla="*/ 61 h 168" name="T51"/>
              <a:gd fmla="*/ 127 w 160" name="T52"/>
              <a:gd fmla="*/ 71 h 168" name="T53"/>
              <a:gd fmla="*/ 63 w 160" name="T54"/>
              <a:gd fmla="*/ 121 h 168" name="T55"/>
              <a:gd fmla="*/ 61 w 160" name="T56"/>
              <a:gd fmla="*/ 119 h 168" name="T57"/>
              <a:gd fmla="*/ 67 w 160" name="T58"/>
              <a:gd fmla="*/ 96 h 168" name="T59"/>
              <a:gd fmla="*/ 78 w 160" name="T60"/>
              <a:gd fmla="*/ 79 h 168" name="T61"/>
              <a:gd fmla="*/ 41 w 160" name="T62"/>
              <a:gd fmla="*/ 103 h 168" name="T63"/>
              <a:gd fmla="*/ 51 w 160" name="T64"/>
              <a:gd fmla="*/ 63 h 168" name="T65"/>
              <a:gd fmla="*/ 66 w 160" name="T66"/>
              <a:gd fmla="*/ 33 h 168" name="T67"/>
              <a:gd fmla="*/ 49 w 160" name="T68"/>
              <a:gd fmla="*/ 3 h 168" name="T69"/>
              <a:gd fmla="*/ 37 w 160" name="T70"/>
              <a:gd fmla="*/ 27 h 168" name="T71"/>
              <a:gd fmla="*/ 8 w 160" name="T72"/>
              <a:gd fmla="*/ 120 h 168" name="T73"/>
              <a:gd fmla="*/ 3 w 160" name="T74"/>
              <a:gd fmla="*/ 133 h 168" name="T75"/>
              <a:gd fmla="*/ 17 w 160" name="T76"/>
              <a:gd fmla="*/ 146 h 168" name="T77"/>
              <a:gd fmla="*/ 28 w 160" name="T78"/>
              <a:gd fmla="*/ 130 h 168" name="T79"/>
              <a:gd fmla="*/ 46 w 160" name="T80"/>
              <a:gd fmla="*/ 111 h 168" name="T81"/>
              <a:gd fmla="*/ 40 w 160" name="T82"/>
              <a:gd fmla="*/ 133 h 168" name="T83"/>
              <a:gd fmla="*/ 45 w 160" name="T84"/>
              <a:gd fmla="*/ 165 h 168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168" w="160">
                <a:moveTo>
                  <a:pt x="30" y="163"/>
                </a:moveTo>
                <a:cubicBezTo>
                  <a:pt x="29" y="162"/>
                  <a:pt x="29" y="162"/>
                  <a:pt x="29" y="162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1" y="151"/>
                  <a:pt x="34" y="142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8" y="127"/>
                  <a:pt x="41" y="122"/>
                  <a:pt x="42" y="117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38" y="120"/>
                  <a:pt x="34" y="127"/>
                  <a:pt x="31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27" y="137"/>
                  <a:pt x="24" y="144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2" y="145"/>
                  <a:pt x="1" y="143"/>
                  <a:pt x="0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7"/>
                  <a:pt x="4" y="122"/>
                  <a:pt x="5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7" y="114"/>
                  <a:pt x="8" y="108"/>
                  <a:pt x="9" y="102"/>
                </a:cubicBezTo>
                <a:cubicBezTo>
                  <a:pt x="9" y="102"/>
                  <a:pt x="9" y="102"/>
                  <a:pt x="9" y="102"/>
                </a:cubicBezTo>
                <a:cubicBezTo>
                  <a:pt x="15" y="76"/>
                  <a:pt x="21" y="50"/>
                  <a:pt x="34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8" y="17"/>
                  <a:pt x="45" y="9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0" y="0"/>
                </a:cubicBezTo>
                <a:cubicBezTo>
                  <a:pt x="59" y="7"/>
                  <a:pt x="70" y="10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3" y="19"/>
                  <a:pt x="83" y="19"/>
                  <a:pt x="83" y="19"/>
                </a:cubicBezTo>
                <a:cubicBezTo>
                  <a:pt x="79" y="20"/>
                  <a:pt x="79" y="20"/>
                  <a:pt x="79" y="20"/>
                </a:cubicBezTo>
                <a:cubicBezTo>
                  <a:pt x="75" y="20"/>
                  <a:pt x="72" y="29"/>
                  <a:pt x="70" y="34"/>
                </a:cubicBezTo>
                <a:cubicBezTo>
                  <a:pt x="70" y="34"/>
                  <a:pt x="70" y="34"/>
                  <a:pt x="70" y="34"/>
                </a:cubicBezTo>
                <a:cubicBezTo>
                  <a:pt x="65" y="45"/>
                  <a:pt x="59" y="54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1" y="74"/>
                  <a:pt x="47" y="84"/>
                  <a:pt x="44" y="94"/>
                </a:cubicBezTo>
                <a:cubicBezTo>
                  <a:pt x="44" y="94"/>
                  <a:pt x="44" y="94"/>
                  <a:pt x="44" y="94"/>
                </a:cubicBezTo>
                <a:cubicBezTo>
                  <a:pt x="53" y="85"/>
                  <a:pt x="63" y="78"/>
                  <a:pt x="71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72" y="67"/>
                  <a:pt x="72" y="67"/>
                  <a:pt x="72" y="67"/>
                </a:cubicBezTo>
                <a:cubicBezTo>
                  <a:pt x="73" y="68"/>
                  <a:pt x="73" y="68"/>
                  <a:pt x="73" y="68"/>
                </a:cubicBezTo>
                <a:cubicBezTo>
                  <a:pt x="77" y="71"/>
                  <a:pt x="80" y="75"/>
                  <a:pt x="82" y="79"/>
                </a:cubicBezTo>
                <a:cubicBezTo>
                  <a:pt x="82" y="79"/>
                  <a:pt x="82" y="79"/>
                  <a:pt x="82" y="79"/>
                </a:cubicBezTo>
                <a:cubicBezTo>
                  <a:pt x="84" y="80"/>
                  <a:pt x="84" y="80"/>
                  <a:pt x="84" y="80"/>
                </a:cubicBezTo>
                <a:cubicBezTo>
                  <a:pt x="82" y="81"/>
                  <a:pt x="82" y="81"/>
                  <a:pt x="82" y="81"/>
                </a:cubicBezTo>
                <a:cubicBezTo>
                  <a:pt x="78" y="82"/>
                  <a:pt x="74" y="89"/>
                  <a:pt x="70" y="97"/>
                </a:cubicBezTo>
                <a:cubicBezTo>
                  <a:pt x="70" y="97"/>
                  <a:pt x="70" y="97"/>
                  <a:pt x="70" y="97"/>
                </a:cubicBezTo>
                <a:cubicBezTo>
                  <a:pt x="67" y="104"/>
                  <a:pt x="65" y="112"/>
                  <a:pt x="64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78" y="112"/>
                  <a:pt x="92" y="96"/>
                  <a:pt x="103" y="87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11" y="81"/>
                  <a:pt x="117" y="74"/>
                  <a:pt x="124" y="68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9" y="64"/>
                  <a:pt x="134" y="62"/>
                  <a:pt x="137" y="57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6" y="63"/>
                  <a:pt x="152" y="68"/>
                  <a:pt x="158" y="74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30" y="99"/>
                  <a:pt x="105" y="126"/>
                  <a:pt x="76" y="148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69" y="154"/>
                  <a:pt x="59" y="163"/>
                  <a:pt x="50" y="167"/>
                </a:cubicBezTo>
                <a:cubicBezTo>
                  <a:pt x="50" y="167"/>
                  <a:pt x="50" y="167"/>
                  <a:pt x="50" y="167"/>
                </a:cubicBezTo>
                <a:cubicBezTo>
                  <a:pt x="48" y="168"/>
                  <a:pt x="47" y="168"/>
                  <a:pt x="45" y="168"/>
                </a:cubicBezTo>
                <a:cubicBezTo>
                  <a:pt x="45" y="168"/>
                  <a:pt x="45" y="168"/>
                  <a:pt x="45" y="168"/>
                </a:cubicBezTo>
                <a:cubicBezTo>
                  <a:pt x="39" y="168"/>
                  <a:pt x="35" y="165"/>
                  <a:pt x="30" y="163"/>
                </a:cubicBezTo>
                <a:close/>
                <a:moveTo>
                  <a:pt x="45" y="165"/>
                </a:moveTo>
                <a:cubicBezTo>
                  <a:pt x="46" y="165"/>
                  <a:pt x="47" y="164"/>
                  <a:pt x="4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57" y="161"/>
                  <a:pt x="66" y="151"/>
                  <a:pt x="74" y="145"/>
                </a:cubicBezTo>
                <a:cubicBezTo>
                  <a:pt x="74" y="145"/>
                  <a:pt x="74" y="145"/>
                  <a:pt x="74" y="145"/>
                </a:cubicBezTo>
                <a:cubicBezTo>
                  <a:pt x="102" y="124"/>
                  <a:pt x="127" y="98"/>
                  <a:pt x="154" y="75"/>
                </a:cubicBezTo>
                <a:cubicBezTo>
                  <a:pt x="154" y="75"/>
                  <a:pt x="154" y="75"/>
                  <a:pt x="154" y="75"/>
                </a:cubicBezTo>
                <a:cubicBezTo>
                  <a:pt x="149" y="70"/>
                  <a:pt x="144" y="66"/>
                  <a:pt x="139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5" y="65"/>
                  <a:pt x="130" y="68"/>
                  <a:pt x="127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0" y="77"/>
                  <a:pt x="113" y="83"/>
                  <a:pt x="106" y="89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94" y="99"/>
                  <a:pt x="79" y="116"/>
                  <a:pt x="63" y="121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8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1" y="113"/>
                  <a:pt x="63" y="104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70" y="89"/>
                  <a:pt x="74" y="82"/>
                  <a:pt x="78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6" y="77"/>
                  <a:pt x="74" y="74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62" y="84"/>
                  <a:pt x="50" y="91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42" y="89"/>
                  <a:pt x="46" y="76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6" y="53"/>
                  <a:pt x="62" y="43"/>
                  <a:pt x="66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29"/>
                  <a:pt x="70" y="21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67" y="13"/>
                  <a:pt x="57" y="10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7" y="12"/>
                  <a:pt x="41" y="20"/>
                  <a:pt x="3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25" y="51"/>
                  <a:pt x="18" y="77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1" y="109"/>
                  <a:pt x="10" y="115"/>
                  <a:pt x="8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6" y="124"/>
                  <a:pt x="3" y="129"/>
                  <a:pt x="3" y="133"/>
                </a:cubicBezTo>
                <a:cubicBezTo>
                  <a:pt x="3" y="133"/>
                  <a:pt x="3" y="133"/>
                  <a:pt x="3" y="133"/>
                </a:cubicBezTo>
                <a:cubicBezTo>
                  <a:pt x="3" y="133"/>
                  <a:pt x="3" y="133"/>
                  <a:pt x="3" y="133"/>
                </a:cubicBezTo>
                <a:cubicBezTo>
                  <a:pt x="3" y="133"/>
                  <a:pt x="3" y="133"/>
                  <a:pt x="3" y="133"/>
                </a:cubicBezTo>
                <a:cubicBezTo>
                  <a:pt x="3" y="138"/>
                  <a:pt x="12" y="142"/>
                  <a:pt x="17" y="146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21" y="141"/>
                  <a:pt x="24" y="135"/>
                  <a:pt x="28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32" y="125"/>
                  <a:pt x="36" y="114"/>
                  <a:pt x="44" y="112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21"/>
                  <a:pt x="42" y="127"/>
                  <a:pt x="40" y="133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38" y="142"/>
                  <a:pt x="35" y="151"/>
                  <a:pt x="33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7" y="162"/>
                  <a:pt x="41" y="165"/>
                  <a:pt x="45" y="1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308"/>
          <p:cNvSpPr>
            <a:spLocks noEditPoints="1"/>
          </p:cNvSpPr>
          <p:nvPr/>
        </p:nvSpPr>
        <p:spPr bwMode="auto">
          <a:xfrm>
            <a:off x="5674133" y="737526"/>
            <a:ext cx="300038" cy="330200"/>
          </a:xfrm>
          <a:custGeom>
            <a:gdLst>
              <a:gd fmla="*/ 34 w 64" name="T0"/>
              <a:gd fmla="*/ 70 h 70" name="T1"/>
              <a:gd fmla="*/ 34 w 64" name="T2"/>
              <a:gd fmla="*/ 70 h 70" name="T3"/>
              <a:gd fmla="*/ 3 w 64" name="T4"/>
              <a:gd fmla="*/ 51 h 70" name="T5"/>
              <a:gd fmla="*/ 3 w 64" name="T6"/>
              <a:gd fmla="*/ 51 h 70" name="T7"/>
              <a:gd fmla="*/ 0 w 64" name="T8"/>
              <a:gd fmla="*/ 37 h 70" name="T9"/>
              <a:gd fmla="*/ 0 w 64" name="T10"/>
              <a:gd fmla="*/ 37 h 70" name="T11"/>
              <a:gd fmla="*/ 36 w 64" name="T12"/>
              <a:gd fmla="*/ 0 h 70" name="T13"/>
              <a:gd fmla="*/ 36 w 64" name="T14"/>
              <a:gd fmla="*/ 0 h 70" name="T15"/>
              <a:gd fmla="*/ 55 w 64" name="T16"/>
              <a:gd fmla="*/ 8 h 70" name="T17"/>
              <a:gd fmla="*/ 55 w 64" name="T18"/>
              <a:gd fmla="*/ 8 h 70" name="T19"/>
              <a:gd fmla="*/ 56 w 64" name="T20"/>
              <a:gd fmla="*/ 7 h 70" name="T21"/>
              <a:gd fmla="*/ 64 w 64" name="T22"/>
              <a:gd fmla="*/ 28 h 70" name="T23"/>
              <a:gd fmla="*/ 64 w 64" name="T24"/>
              <a:gd fmla="*/ 28 h 70" name="T25"/>
              <a:gd fmla="*/ 62 w 64" name="T26"/>
              <a:gd fmla="*/ 40 h 70" name="T27"/>
              <a:gd fmla="*/ 62 w 64" name="T28"/>
              <a:gd fmla="*/ 40 h 70" name="T29"/>
              <a:gd fmla="*/ 34 w 64" name="T30"/>
              <a:gd fmla="*/ 70 h 70" name="T31"/>
              <a:gd fmla="*/ 34 w 64" name="T32"/>
              <a:gd fmla="*/ 70 h 70" name="T33"/>
              <a:gd fmla="*/ 34 w 64" name="T34"/>
              <a:gd fmla="*/ 70 h 70" name="T35"/>
              <a:gd fmla="*/ 34 w 64" name="T36"/>
              <a:gd fmla="*/ 67 h 70" name="T37"/>
              <a:gd fmla="*/ 59 w 64" name="T38"/>
              <a:gd fmla="*/ 39 h 70" name="T39"/>
              <a:gd fmla="*/ 59 w 64" name="T40"/>
              <a:gd fmla="*/ 39 h 70" name="T41"/>
              <a:gd fmla="*/ 60 w 64" name="T42"/>
              <a:gd fmla="*/ 28 h 70" name="T43"/>
              <a:gd fmla="*/ 60 w 64" name="T44"/>
              <a:gd fmla="*/ 28 h 70" name="T45"/>
              <a:gd fmla="*/ 54 w 64" name="T46"/>
              <a:gd fmla="*/ 10 h 70" name="T47"/>
              <a:gd fmla="*/ 54 w 64" name="T48"/>
              <a:gd fmla="*/ 10 h 70" name="T49"/>
              <a:gd fmla="*/ 53 w 64" name="T50"/>
              <a:gd fmla="*/ 11 h 70" name="T51"/>
              <a:gd fmla="*/ 36 w 64" name="T52"/>
              <a:gd fmla="*/ 4 h 70" name="T53"/>
              <a:gd fmla="*/ 36 w 64" name="T54"/>
              <a:gd fmla="*/ 4 h 70" name="T55"/>
              <a:gd fmla="*/ 13 w 64" name="T56"/>
              <a:gd fmla="*/ 14 h 70" name="T57"/>
              <a:gd fmla="*/ 13 w 64" name="T58"/>
              <a:gd fmla="*/ 14 h 70" name="T59"/>
              <a:gd fmla="*/ 4 w 64" name="T60"/>
              <a:gd fmla="*/ 37 h 70" name="T61"/>
              <a:gd fmla="*/ 4 w 64" name="T62"/>
              <a:gd fmla="*/ 37 h 70" name="T63"/>
              <a:gd fmla="*/ 6 w 64" name="T64"/>
              <a:gd fmla="*/ 49 h 70" name="T65"/>
              <a:gd fmla="*/ 6 w 64" name="T66"/>
              <a:gd fmla="*/ 49 h 70" name="T67"/>
              <a:gd fmla="*/ 34 w 64" name="T68"/>
              <a:gd fmla="*/ 67 h 70" name="T69"/>
              <a:gd fmla="*/ 34 w 64" name="T70"/>
              <a:gd fmla="*/ 67 h 70" name="T71"/>
              <a:gd fmla="*/ 34 w 64" name="T72"/>
              <a:gd fmla="*/ 67 h 70" name="T73"/>
              <a:gd fmla="*/ 34 w 64" name="T74"/>
              <a:gd fmla="*/ 67 h 70" name="T75"/>
              <a:gd fmla="*/ 34 w 64" name="T76"/>
              <a:gd fmla="*/ 67 h 70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70" w="64">
                <a:moveTo>
                  <a:pt x="34" y="70"/>
                </a:moveTo>
                <a:cubicBezTo>
                  <a:pt x="34" y="70"/>
                  <a:pt x="34" y="70"/>
                  <a:pt x="34" y="70"/>
                </a:cubicBezTo>
                <a:cubicBezTo>
                  <a:pt x="21" y="70"/>
                  <a:pt x="8" y="62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46"/>
                  <a:pt x="0" y="4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8"/>
                  <a:pt x="17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2" y="0"/>
                  <a:pt x="49" y="3"/>
                  <a:pt x="55" y="8"/>
                </a:cubicBezTo>
                <a:cubicBezTo>
                  <a:pt x="55" y="8"/>
                  <a:pt x="55" y="8"/>
                  <a:pt x="55" y="8"/>
                </a:cubicBezTo>
                <a:cubicBezTo>
                  <a:pt x="56" y="7"/>
                  <a:pt x="56" y="7"/>
                  <a:pt x="56" y="7"/>
                </a:cubicBezTo>
                <a:cubicBezTo>
                  <a:pt x="62" y="14"/>
                  <a:pt x="64" y="20"/>
                  <a:pt x="64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32"/>
                  <a:pt x="63" y="36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59" y="54"/>
                  <a:pt x="51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lose/>
                <a:moveTo>
                  <a:pt x="34" y="67"/>
                </a:moveTo>
                <a:cubicBezTo>
                  <a:pt x="48" y="67"/>
                  <a:pt x="55" y="52"/>
                  <a:pt x="59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5"/>
                  <a:pt x="60" y="31"/>
                  <a:pt x="60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2"/>
                  <a:pt x="59" y="16"/>
                  <a:pt x="54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48" y="6"/>
                  <a:pt x="42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8" y="4"/>
                  <a:pt x="19" y="8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7" y="20"/>
                  <a:pt x="4" y="28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1"/>
                  <a:pt x="4" y="45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11" y="59"/>
                  <a:pt x="23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309"/>
          <p:cNvSpPr>
            <a:spLocks noEditPoints="1"/>
          </p:cNvSpPr>
          <p:nvPr/>
        </p:nvSpPr>
        <p:spPr bwMode="auto">
          <a:xfrm>
            <a:off x="5743983" y="818489"/>
            <a:ext cx="165100" cy="165100"/>
          </a:xfrm>
          <a:custGeom>
            <a:gdLst>
              <a:gd fmla="*/ 8 w 35" name="T0"/>
              <a:gd fmla="*/ 33 h 35" name="T1"/>
              <a:gd fmla="*/ 0 w 35" name="T2"/>
              <a:gd fmla="*/ 20 h 35" name="T3"/>
              <a:gd fmla="*/ 0 w 35" name="T4"/>
              <a:gd fmla="*/ 20 h 35" name="T5"/>
              <a:gd fmla="*/ 19 w 35" name="T6"/>
              <a:gd fmla="*/ 0 h 35" name="T7"/>
              <a:gd fmla="*/ 19 w 35" name="T8"/>
              <a:gd fmla="*/ 0 h 35" name="T9"/>
              <a:gd fmla="*/ 32 w 35" name="T10"/>
              <a:gd fmla="*/ 7 h 35" name="T11"/>
              <a:gd fmla="*/ 32 w 35" name="T12"/>
              <a:gd fmla="*/ 7 h 35" name="T13"/>
              <a:gd fmla="*/ 32 w 35" name="T14"/>
              <a:gd fmla="*/ 7 h 35" name="T15"/>
              <a:gd fmla="*/ 32 w 35" name="T16"/>
              <a:gd fmla="*/ 7 h 35" name="T17"/>
              <a:gd fmla="*/ 35 w 35" name="T18"/>
              <a:gd fmla="*/ 16 h 35" name="T19"/>
              <a:gd fmla="*/ 35 w 35" name="T20"/>
              <a:gd fmla="*/ 16 h 35" name="T21"/>
              <a:gd fmla="*/ 16 w 35" name="T22"/>
              <a:gd fmla="*/ 35 h 35" name="T23"/>
              <a:gd fmla="*/ 16 w 35" name="T24"/>
              <a:gd fmla="*/ 35 h 35" name="T25"/>
              <a:gd fmla="*/ 8 w 35" name="T26"/>
              <a:gd fmla="*/ 33 h 35" name="T27"/>
              <a:gd fmla="*/ 8 w 35" name="T28"/>
              <a:gd fmla="*/ 9 h 35" name="T29"/>
              <a:gd fmla="*/ 4 w 35" name="T30"/>
              <a:gd fmla="*/ 20 h 35" name="T31"/>
              <a:gd fmla="*/ 4 w 35" name="T32"/>
              <a:gd fmla="*/ 20 h 35" name="T33"/>
              <a:gd fmla="*/ 9 w 35" name="T34"/>
              <a:gd fmla="*/ 30 h 35" name="T35"/>
              <a:gd fmla="*/ 9 w 35" name="T36"/>
              <a:gd fmla="*/ 30 h 35" name="T37"/>
              <a:gd fmla="*/ 16 w 35" name="T38"/>
              <a:gd fmla="*/ 31 h 35" name="T39"/>
              <a:gd fmla="*/ 16 w 35" name="T40"/>
              <a:gd fmla="*/ 31 h 35" name="T41"/>
              <a:gd fmla="*/ 27 w 35" name="T42"/>
              <a:gd fmla="*/ 27 h 35" name="T43"/>
              <a:gd fmla="*/ 27 w 35" name="T44"/>
              <a:gd fmla="*/ 27 h 35" name="T45"/>
              <a:gd fmla="*/ 32 w 35" name="T46"/>
              <a:gd fmla="*/ 16 h 35" name="T47"/>
              <a:gd fmla="*/ 32 w 35" name="T48"/>
              <a:gd fmla="*/ 16 h 35" name="T49"/>
              <a:gd fmla="*/ 27 w 35" name="T50"/>
              <a:gd fmla="*/ 7 h 35" name="T51"/>
              <a:gd fmla="*/ 27 w 35" name="T52"/>
              <a:gd fmla="*/ 7 h 35" name="T53"/>
              <a:gd fmla="*/ 28 w 35" name="T54"/>
              <a:gd fmla="*/ 7 h 35" name="T55"/>
              <a:gd fmla="*/ 19 w 35" name="T56"/>
              <a:gd fmla="*/ 4 h 35" name="T57"/>
              <a:gd fmla="*/ 19 w 35" name="T58"/>
              <a:gd fmla="*/ 4 h 35" name="T59"/>
              <a:gd fmla="*/ 19 w 35" name="T60"/>
              <a:gd fmla="*/ 4 h 35" name="T61"/>
              <a:gd fmla="*/ 19 w 35" name="T62"/>
              <a:gd fmla="*/ 4 h 35" name="T63"/>
              <a:gd fmla="*/ 8 w 35" name="T64"/>
              <a:gd fmla="*/ 9 h 35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35" w="35">
                <a:moveTo>
                  <a:pt x="8" y="33"/>
                </a:moveTo>
                <a:cubicBezTo>
                  <a:pt x="2" y="29"/>
                  <a:pt x="0" y="24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0"/>
                  <a:pt x="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8" y="2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4" y="10"/>
                  <a:pt x="35" y="13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26"/>
                  <a:pt x="26" y="35"/>
                  <a:pt x="1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3" y="35"/>
                  <a:pt x="10" y="34"/>
                  <a:pt x="8" y="33"/>
                </a:cubicBezTo>
                <a:close/>
                <a:moveTo>
                  <a:pt x="8" y="9"/>
                </a:moveTo>
                <a:cubicBezTo>
                  <a:pt x="5" y="12"/>
                  <a:pt x="4" y="16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3"/>
                  <a:pt x="5" y="27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2" y="31"/>
                  <a:pt x="14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0" y="31"/>
                  <a:pt x="24" y="30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4"/>
                  <a:pt x="32" y="20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3"/>
                  <a:pt x="30" y="10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5" y="5"/>
                  <a:pt x="22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4"/>
                  <a:pt x="11" y="6"/>
                  <a:pt x="8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310"/>
          <p:cNvSpPr>
            <a:spLocks noEditPoints="1"/>
          </p:cNvSpPr>
          <p:nvPr/>
        </p:nvSpPr>
        <p:spPr bwMode="auto">
          <a:xfrm>
            <a:off x="5959883" y="883576"/>
            <a:ext cx="404813" cy="438150"/>
          </a:xfrm>
          <a:custGeom>
            <a:gdLst>
              <a:gd fmla="*/ 22 w 86" name="T0"/>
              <a:gd fmla="*/ 86 h 93" name="T1"/>
              <a:gd fmla="*/ 25 w 86" name="T2"/>
              <a:gd fmla="*/ 77 h 93" name="T3"/>
              <a:gd fmla="*/ 31 w 86" name="T4"/>
              <a:gd fmla="*/ 61 h 93" name="T5"/>
              <a:gd fmla="*/ 27 w 86" name="T6"/>
              <a:gd fmla="*/ 56 h 93" name="T7"/>
              <a:gd fmla="*/ 12 w 86" name="T8"/>
              <a:gd fmla="*/ 79 h 93" name="T9"/>
              <a:gd fmla="*/ 11 w 86" name="T10"/>
              <a:gd fmla="*/ 80 h 93" name="T11"/>
              <a:gd fmla="*/ 2 w 86" name="T12"/>
              <a:gd fmla="*/ 75 h 93" name="T13"/>
              <a:gd fmla="*/ 0 w 86" name="T14"/>
              <a:gd fmla="*/ 74 h 93" name="T15"/>
              <a:gd fmla="*/ 18 w 86" name="T16"/>
              <a:gd fmla="*/ 13 h 93" name="T17"/>
              <a:gd fmla="*/ 23 w 86" name="T18"/>
              <a:gd fmla="*/ 1 h 93" name="T19"/>
              <a:gd fmla="*/ 24 w 86" name="T20"/>
              <a:gd fmla="*/ 0 h 93" name="T21"/>
              <a:gd fmla="*/ 24 w 86" name="T22"/>
              <a:gd fmla="*/ 0 h 93" name="T23"/>
              <a:gd fmla="*/ 36 w 86" name="T24"/>
              <a:gd fmla="*/ 2 h 93" name="T25"/>
              <a:gd fmla="*/ 37 w 86" name="T26"/>
              <a:gd fmla="*/ 5 h 93" name="T27"/>
              <a:gd fmla="*/ 31 w 86" name="T28"/>
              <a:gd fmla="*/ 36 h 93" name="T29"/>
              <a:gd fmla="*/ 43 w 86" name="T30"/>
              <a:gd fmla="*/ 25 h 93" name="T31"/>
              <a:gd fmla="*/ 45 w 86" name="T32"/>
              <a:gd fmla="*/ 25 h 93" name="T33"/>
              <a:gd fmla="*/ 53 w 86" name="T34"/>
              <a:gd fmla="*/ 37 h 93" name="T35"/>
              <a:gd fmla="*/ 51 w 86" name="T36"/>
              <a:gd fmla="*/ 43 h 93" name="T37"/>
              <a:gd fmla="*/ 63 w 86" name="T38"/>
              <a:gd fmla="*/ 34 h 93" name="T39"/>
              <a:gd fmla="*/ 70 w 86" name="T40"/>
              <a:gd fmla="*/ 31 h 93" name="T41"/>
              <a:gd fmla="*/ 85 w 86" name="T42"/>
              <a:gd fmla="*/ 40 h 93" name="T43"/>
              <a:gd fmla="*/ 86 w 86" name="T44"/>
              <a:gd fmla="*/ 42 h 93" name="T45"/>
              <a:gd fmla="*/ 59 w 86" name="T46"/>
              <a:gd fmla="*/ 64 h 93" name="T47"/>
              <a:gd fmla="*/ 30 w 86" name="T48"/>
              <a:gd fmla="*/ 92 h 93" name="T49"/>
              <a:gd fmla="*/ 28 w 86" name="T50"/>
              <a:gd fmla="*/ 93 h 93" name="T51"/>
              <a:gd fmla="*/ 35 w 86" name="T52"/>
              <a:gd fmla="*/ 60 h 93" name="T53"/>
              <a:gd fmla="*/ 35 w 86" name="T54"/>
              <a:gd fmla="*/ 61 h 93" name="T55"/>
              <a:gd fmla="*/ 28 w 86" name="T56"/>
              <a:gd fmla="*/ 79 h 93" name="T57"/>
              <a:gd fmla="*/ 26 w 86" name="T58"/>
              <a:gd fmla="*/ 86 h 93" name="T59"/>
              <a:gd fmla="*/ 28 w 86" name="T60"/>
              <a:gd fmla="*/ 89 h 93" name="T61"/>
              <a:gd fmla="*/ 57 w 86" name="T62"/>
              <a:gd fmla="*/ 61 h 93" name="T63"/>
              <a:gd fmla="*/ 82 w 86" name="T64"/>
              <a:gd fmla="*/ 42 h 93" name="T65"/>
              <a:gd fmla="*/ 70 w 86" name="T66"/>
              <a:gd fmla="*/ 35 h 93" name="T67"/>
              <a:gd fmla="*/ 65 w 86" name="T68"/>
              <a:gd fmla="*/ 36 h 93" name="T69"/>
              <a:gd fmla="*/ 46 w 86" name="T70"/>
              <a:gd fmla="*/ 52 h 93" name="T71"/>
              <a:gd fmla="*/ 44 w 86" name="T72"/>
              <a:gd fmla="*/ 50 h 93" name="T73"/>
              <a:gd fmla="*/ 49 w 86" name="T74"/>
              <a:gd fmla="*/ 37 h 93" name="T75"/>
              <a:gd fmla="*/ 44 w 86" name="T76"/>
              <a:gd fmla="*/ 29 h 93" name="T77"/>
              <a:gd fmla="*/ 30 w 86" name="T78"/>
              <a:gd fmla="*/ 41 h 93" name="T79"/>
              <a:gd fmla="*/ 28 w 86" name="T80"/>
              <a:gd fmla="*/ 39 h 93" name="T81"/>
              <a:gd fmla="*/ 28 w 86" name="T82"/>
              <a:gd fmla="*/ 38 h 93" name="T83"/>
              <a:gd fmla="*/ 33 w 86" name="T84"/>
              <a:gd fmla="*/ 5 h 93" name="T85"/>
              <a:gd fmla="*/ 25 w 86" name="T86"/>
              <a:gd fmla="*/ 4 h 93" name="T87"/>
              <a:gd fmla="*/ 24 w 86" name="T88"/>
              <a:gd fmla="*/ 5 h 93" name="T89"/>
              <a:gd fmla="*/ 22 w 86" name="T90"/>
              <a:gd fmla="*/ 13 h 93" name="T91"/>
              <a:gd fmla="*/ 15 w 86" name="T92"/>
              <a:gd fmla="*/ 35 h 93" name="T93"/>
              <a:gd fmla="*/ 4 w 86" name="T94"/>
              <a:gd fmla="*/ 72 h 93" name="T95"/>
              <a:gd fmla="*/ 10 w 86" name="T96"/>
              <a:gd fmla="*/ 76 h 93" name="T97"/>
              <a:gd fmla="*/ 25 w 86" name="T98"/>
              <a:gd fmla="*/ 52 h 93" name="T99"/>
              <a:gd fmla="*/ 28 w 86" name="T100"/>
              <a:gd fmla="*/ 52 h 93" name="T101"/>
              <a:gd fmla="*/ 23 w 86" name="T102"/>
              <a:gd fmla="*/ 3 h 93" name="T103"/>
              <a:gd fmla="*/ 23 w 86" name="T104"/>
              <a:gd fmla="*/ 3 h 93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93" w="86">
                <a:moveTo>
                  <a:pt x="28" y="93"/>
                </a:moveTo>
                <a:cubicBezTo>
                  <a:pt x="24" y="91"/>
                  <a:pt x="22" y="89"/>
                  <a:pt x="22" y="86"/>
                </a:cubicBezTo>
                <a:cubicBezTo>
                  <a:pt x="22" y="86"/>
                  <a:pt x="22" y="86"/>
                  <a:pt x="22" y="86"/>
                </a:cubicBezTo>
                <a:cubicBezTo>
                  <a:pt x="22" y="83"/>
                  <a:pt x="24" y="81"/>
                  <a:pt x="25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27" y="72"/>
                  <a:pt x="29" y="66"/>
                  <a:pt x="31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0" y="59"/>
                  <a:pt x="28" y="57"/>
                  <a:pt x="2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1" y="63"/>
                  <a:pt x="18" y="72"/>
                  <a:pt x="12" y="79"/>
                </a:cubicBezTo>
                <a:cubicBezTo>
                  <a:pt x="12" y="79"/>
                  <a:pt x="12" y="79"/>
                  <a:pt x="12" y="79"/>
                </a:cubicBezTo>
                <a:cubicBezTo>
                  <a:pt x="11" y="80"/>
                  <a:pt x="11" y="80"/>
                  <a:pt x="11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7" y="78"/>
                  <a:pt x="4" y="75"/>
                  <a:pt x="2" y="75"/>
                </a:cubicBezTo>
                <a:cubicBezTo>
                  <a:pt x="2" y="75"/>
                  <a:pt x="2" y="75"/>
                  <a:pt x="2" y="75"/>
                </a:cubicBezTo>
                <a:cubicBezTo>
                  <a:pt x="0" y="74"/>
                  <a:pt x="0" y="74"/>
                  <a:pt x="0" y="74"/>
                </a:cubicBezTo>
                <a:cubicBezTo>
                  <a:pt x="1" y="73"/>
                  <a:pt x="1" y="73"/>
                  <a:pt x="1" y="73"/>
                </a:cubicBezTo>
                <a:cubicBezTo>
                  <a:pt x="2" y="66"/>
                  <a:pt x="12" y="3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20" y="7"/>
                  <a:pt x="21" y="3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1"/>
                  <a:pt x="32" y="1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3" y="15"/>
                  <a:pt x="31" y="25"/>
                  <a:pt x="3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5" y="32"/>
                  <a:pt x="38" y="28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50" y="28"/>
                  <a:pt x="53" y="32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9"/>
                  <a:pt x="52" y="41"/>
                  <a:pt x="51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5" y="40"/>
                  <a:pt x="59" y="36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5" y="32"/>
                  <a:pt x="68" y="31"/>
                  <a:pt x="7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6" y="31"/>
                  <a:pt x="80" y="36"/>
                  <a:pt x="85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6" y="42"/>
                  <a:pt x="86" y="42"/>
                </a:cubicBezTo>
                <a:cubicBezTo>
                  <a:pt x="81" y="51"/>
                  <a:pt x="66" y="59"/>
                  <a:pt x="59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47" y="73"/>
                  <a:pt x="39" y="81"/>
                  <a:pt x="30" y="92"/>
                </a:cubicBezTo>
                <a:cubicBezTo>
                  <a:pt x="30" y="92"/>
                  <a:pt x="30" y="92"/>
                  <a:pt x="30" y="92"/>
                </a:cubicBezTo>
                <a:cubicBezTo>
                  <a:pt x="29" y="93"/>
                  <a:pt x="29" y="93"/>
                  <a:pt x="29" y="93"/>
                </a:cubicBezTo>
                <a:cubicBezTo>
                  <a:pt x="28" y="93"/>
                  <a:pt x="28" y="93"/>
                  <a:pt x="28" y="93"/>
                </a:cubicBezTo>
                <a:close/>
                <a:moveTo>
                  <a:pt x="28" y="52"/>
                </a:moveTo>
                <a:cubicBezTo>
                  <a:pt x="30" y="54"/>
                  <a:pt x="33" y="56"/>
                  <a:pt x="35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2" y="67"/>
                  <a:pt x="30" y="73"/>
                  <a:pt x="28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7" y="82"/>
                  <a:pt x="26" y="84"/>
                  <a:pt x="26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7"/>
                  <a:pt x="26" y="88"/>
                  <a:pt x="28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37" y="79"/>
                  <a:pt x="45" y="70"/>
                  <a:pt x="57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64" y="57"/>
                  <a:pt x="77" y="49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77" y="38"/>
                  <a:pt x="73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8" y="35"/>
                  <a:pt x="67" y="35"/>
                  <a:pt x="65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59" y="41"/>
                  <a:pt x="53" y="47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4" y="50"/>
                  <a:pt x="44" y="50"/>
                  <a:pt x="44" y="50"/>
                </a:cubicBezTo>
                <a:cubicBezTo>
                  <a:pt x="47" y="45"/>
                  <a:pt x="49" y="40"/>
                  <a:pt x="49" y="37"/>
                </a:cubicBezTo>
                <a:cubicBezTo>
                  <a:pt x="49" y="37"/>
                  <a:pt x="49" y="37"/>
                  <a:pt x="49" y="37"/>
                </a:cubicBezTo>
                <a:cubicBezTo>
                  <a:pt x="49" y="34"/>
                  <a:pt x="48" y="31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39" y="31"/>
                  <a:pt x="36" y="37"/>
                  <a:pt x="30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27"/>
                  <a:pt x="29" y="16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1" y="5"/>
                  <a:pt x="28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7"/>
                  <a:pt x="23" y="10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8"/>
                  <a:pt x="17" y="26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0" y="50"/>
                  <a:pt x="6" y="66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7" y="73"/>
                  <a:pt x="9" y="74"/>
                  <a:pt x="10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16" y="69"/>
                  <a:pt x="19" y="60"/>
                  <a:pt x="25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6" y="51"/>
                  <a:pt x="26" y="51"/>
                  <a:pt x="26" y="51"/>
                </a:cubicBezTo>
                <a:cubicBezTo>
                  <a:pt x="28" y="52"/>
                  <a:pt x="28" y="52"/>
                  <a:pt x="28" y="52"/>
                </a:cubicBezTo>
                <a:close/>
                <a:moveTo>
                  <a:pt x="23" y="4"/>
                </a:move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4"/>
                  <a:pt x="23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311"/>
          <p:cNvSpPr>
            <a:spLocks noEditPoints="1"/>
          </p:cNvSpPr>
          <p:nvPr/>
        </p:nvSpPr>
        <p:spPr bwMode="auto">
          <a:xfrm>
            <a:off x="6082120" y="1072489"/>
            <a:ext cx="334963" cy="268288"/>
          </a:xfrm>
          <a:custGeom>
            <a:gdLst>
              <a:gd fmla="*/ 9 w 71" name="T0"/>
              <a:gd fmla="*/ 57 h 57" name="T1"/>
              <a:gd fmla="*/ 0 w 71" name="T2"/>
              <a:gd fmla="*/ 53 h 57" name="T3"/>
              <a:gd fmla="*/ 0 w 71" name="T4"/>
              <a:gd fmla="*/ 53 h 57" name="T5"/>
              <a:gd fmla="*/ 1 w 71" name="T6"/>
              <a:gd fmla="*/ 49 h 57" name="T7"/>
              <a:gd fmla="*/ 10 w 71" name="T8"/>
              <a:gd fmla="*/ 53 h 57" name="T9"/>
              <a:gd fmla="*/ 10 w 71" name="T10"/>
              <a:gd fmla="*/ 53 h 57" name="T11"/>
              <a:gd fmla="*/ 34 w 71" name="T12"/>
              <a:gd fmla="*/ 27 h 57" name="T13"/>
              <a:gd fmla="*/ 34 w 71" name="T14"/>
              <a:gd fmla="*/ 27 h 57" name="T15"/>
              <a:gd fmla="*/ 63 w 71" name="T16"/>
              <a:gd fmla="*/ 5 h 57" name="T17"/>
              <a:gd fmla="*/ 63 w 71" name="T18"/>
              <a:gd fmla="*/ 5 h 57" name="T19"/>
              <a:gd fmla="*/ 56 w 71" name="T20"/>
              <a:gd fmla="*/ 3 h 57" name="T21"/>
              <a:gd fmla="*/ 56 w 71" name="T22"/>
              <a:gd fmla="*/ 3 h 57" name="T23"/>
              <a:gd fmla="*/ 57 w 71" name="T24"/>
              <a:gd fmla="*/ 0 h 57" name="T25"/>
              <a:gd fmla="*/ 67 w 71" name="T26"/>
              <a:gd fmla="*/ 2 h 57" name="T27"/>
              <a:gd fmla="*/ 67 w 71" name="T28"/>
              <a:gd fmla="*/ 2 h 57" name="T29"/>
              <a:gd fmla="*/ 71 w 71" name="T30"/>
              <a:gd fmla="*/ 2 h 57" name="T31"/>
              <a:gd fmla="*/ 68 w 71" name="T32"/>
              <a:gd fmla="*/ 5 h 57" name="T33"/>
              <a:gd fmla="*/ 37 w 71" name="T34"/>
              <a:gd fmla="*/ 30 h 57" name="T35"/>
              <a:gd fmla="*/ 37 w 71" name="T36"/>
              <a:gd fmla="*/ 30 h 57" name="T37"/>
              <a:gd fmla="*/ 11 w 71" name="T38"/>
              <a:gd fmla="*/ 56 h 57" name="T39"/>
              <a:gd fmla="*/ 11 w 71" name="T40"/>
              <a:gd fmla="*/ 56 h 57" name="T41"/>
              <a:gd fmla="*/ 11 w 71" name="T42"/>
              <a:gd fmla="*/ 57 h 57" name="T43"/>
              <a:gd fmla="*/ 9 w 71" name="T44"/>
              <a:gd fmla="*/ 57 h 57" name="T45"/>
              <a:gd fmla="*/ 56 w 71" name="T46"/>
              <a:gd fmla="*/ 3 h 57" name="T47"/>
              <a:gd fmla="*/ 56 w 71" name="T48"/>
              <a:gd fmla="*/ 3 h 57" name="T49"/>
              <a:gd fmla="*/ 56 w 71" name="T50"/>
              <a:gd fmla="*/ 3 h 57" name="T51"/>
              <a:gd fmla="*/ 56 w 71" name="T52"/>
              <a:gd fmla="*/ 3 h 57" name="T53"/>
              <a:gd fmla="*/ 56 w 71" name="T54"/>
              <a:gd fmla="*/ 3 h 57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57" w="71">
                <a:moveTo>
                  <a:pt x="9" y="57"/>
                </a:moveTo>
                <a:cubicBezTo>
                  <a:pt x="6" y="55"/>
                  <a:pt x="3" y="54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9"/>
                  <a:pt x="1" y="49"/>
                  <a:pt x="1" y="49"/>
                </a:cubicBezTo>
                <a:cubicBezTo>
                  <a:pt x="4" y="51"/>
                  <a:pt x="7" y="52"/>
                  <a:pt x="10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8" y="45"/>
                  <a:pt x="25" y="34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44" y="19"/>
                  <a:pt x="54" y="12"/>
                  <a:pt x="63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0" y="4"/>
                  <a:pt x="57" y="4"/>
                  <a:pt x="56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57" y="0"/>
                  <a:pt x="57" y="0"/>
                  <a:pt x="57" y="0"/>
                </a:cubicBezTo>
                <a:cubicBezTo>
                  <a:pt x="59" y="0"/>
                  <a:pt x="64" y="1"/>
                  <a:pt x="67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68" y="5"/>
                  <a:pt x="68" y="5"/>
                  <a:pt x="68" y="5"/>
                </a:cubicBezTo>
                <a:cubicBezTo>
                  <a:pt x="58" y="14"/>
                  <a:pt x="47" y="22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27" y="37"/>
                  <a:pt x="20" y="48"/>
                  <a:pt x="11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57"/>
                  <a:pt x="11" y="57"/>
                  <a:pt x="11" y="57"/>
                </a:cubicBezTo>
                <a:cubicBezTo>
                  <a:pt x="9" y="57"/>
                  <a:pt x="9" y="57"/>
                  <a:pt x="9" y="57"/>
                </a:cubicBezTo>
                <a:close/>
                <a:moveTo>
                  <a:pt x="56" y="3"/>
                </a:moveTo>
                <a:cubicBezTo>
                  <a:pt x="56" y="3"/>
                  <a:pt x="56" y="3"/>
                  <a:pt x="56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56" y="3"/>
                  <a:pt x="56" y="3"/>
                  <a:pt x="56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312"/>
          <p:cNvSpPr>
            <a:spLocks noEditPoints="1"/>
          </p:cNvSpPr>
          <p:nvPr/>
        </p:nvSpPr>
        <p:spPr bwMode="auto">
          <a:xfrm>
            <a:off x="5997983" y="1156626"/>
            <a:ext cx="107950" cy="107950"/>
          </a:xfrm>
          <a:custGeom>
            <a:gdLst>
              <a:gd fmla="*/ 5 w 23" name="T0"/>
              <a:gd fmla="*/ 22 h 23" name="T1"/>
              <a:gd fmla="*/ 3 w 23" name="T2"/>
              <a:gd fmla="*/ 21 h 23" name="T3"/>
              <a:gd fmla="*/ 3 w 23" name="T4"/>
              <a:gd fmla="*/ 21 h 23" name="T5"/>
              <a:gd fmla="*/ 2 w 23" name="T6"/>
              <a:gd fmla="*/ 22 h 23" name="T7"/>
              <a:gd fmla="*/ 2 w 23" name="T8"/>
              <a:gd fmla="*/ 22 h 23" name="T9"/>
              <a:gd fmla="*/ 2 w 23" name="T10"/>
              <a:gd fmla="*/ 21 h 23" name="T11"/>
              <a:gd fmla="*/ 3 w 23" name="T12"/>
              <a:gd fmla="*/ 21 h 23" name="T13"/>
              <a:gd fmla="*/ 2 w 23" name="T14"/>
              <a:gd fmla="*/ 20 h 23" name="T15"/>
              <a:gd fmla="*/ 2 w 23" name="T16"/>
              <a:gd fmla="*/ 22 h 23" name="T17"/>
              <a:gd fmla="*/ 1 w 23" name="T18"/>
              <a:gd fmla="*/ 21 h 23" name="T19"/>
              <a:gd fmla="*/ 1 w 23" name="T20"/>
              <a:gd fmla="*/ 21 h 23" name="T21"/>
              <a:gd fmla="*/ 0 w 23" name="T22"/>
              <a:gd fmla="*/ 20 h 23" name="T23"/>
              <a:gd fmla="*/ 0 w 23" name="T24"/>
              <a:gd fmla="*/ 20 h 23" name="T25"/>
              <a:gd fmla="*/ 2 w 23" name="T26"/>
              <a:gd fmla="*/ 18 h 23" name="T27"/>
              <a:gd fmla="*/ 2 w 23" name="T28"/>
              <a:gd fmla="*/ 18 h 23" name="T29"/>
              <a:gd fmla="*/ 2 w 23" name="T30"/>
              <a:gd fmla="*/ 18 h 23" name="T31"/>
              <a:gd fmla="*/ 2 w 23" name="T32"/>
              <a:gd fmla="*/ 18 h 23" name="T33"/>
              <a:gd fmla="*/ 3 w 23" name="T34"/>
              <a:gd fmla="*/ 18 h 23" name="T35"/>
              <a:gd fmla="*/ 3 w 23" name="T36"/>
              <a:gd fmla="*/ 18 h 23" name="T37"/>
              <a:gd fmla="*/ 5 w 23" name="T38"/>
              <a:gd fmla="*/ 18 h 23" name="T39"/>
              <a:gd fmla="*/ 5 w 23" name="T40"/>
              <a:gd fmla="*/ 18 h 23" name="T41"/>
              <a:gd fmla="*/ 19 w 23" name="T42"/>
              <a:gd fmla="*/ 1 h 23" name="T43"/>
              <a:gd fmla="*/ 19 w 23" name="T44"/>
              <a:gd fmla="*/ 1 h 23" name="T45"/>
              <a:gd fmla="*/ 19 w 23" name="T46"/>
              <a:gd fmla="*/ 0 h 23" name="T47"/>
              <a:gd fmla="*/ 21 w 23" name="T48"/>
              <a:gd fmla="*/ 0 h 23" name="T49"/>
              <a:gd fmla="*/ 23 w 23" name="T50"/>
              <a:gd fmla="*/ 1 h 23" name="T51"/>
              <a:gd fmla="*/ 23 w 23" name="T52"/>
              <a:gd fmla="*/ 1 h 23" name="T53"/>
              <a:gd fmla="*/ 22 w 23" name="T54"/>
              <a:gd fmla="*/ 4 h 23" name="T55"/>
              <a:gd fmla="*/ 21 w 23" name="T56"/>
              <a:gd fmla="*/ 4 h 23" name="T57"/>
              <a:gd fmla="*/ 21 w 23" name="T58"/>
              <a:gd fmla="*/ 4 h 23" name="T59"/>
              <a:gd fmla="*/ 7 w 23" name="T60"/>
              <a:gd fmla="*/ 21 h 23" name="T61"/>
              <a:gd fmla="*/ 7 w 23" name="T62"/>
              <a:gd fmla="*/ 21 h 23" name="T63"/>
              <a:gd fmla="*/ 6 w 23" name="T64"/>
              <a:gd fmla="*/ 23 h 23" name="T65"/>
              <a:gd fmla="*/ 5 w 23" name="T66"/>
              <a:gd fmla="*/ 22 h 23" name="T67"/>
              <a:gd fmla="*/ 4 w 23" name="T68"/>
              <a:gd fmla="*/ 20 h 23" name="T69"/>
              <a:gd fmla="*/ 2 w 23" name="T70"/>
              <a:gd fmla="*/ 20 h 23" name="T71"/>
              <a:gd fmla="*/ 4 w 23" name="T72"/>
              <a:gd fmla="*/ 20 h 23" name="T73"/>
              <a:gd fmla="*/ 2 w 23" name="T74"/>
              <a:gd fmla="*/ 20 h 23" name="T75"/>
              <a:gd fmla="*/ 2 w 23" name="T76"/>
              <a:gd fmla="*/ 20 h 23" name="T77"/>
              <a:gd fmla="*/ 3 w 23" name="T78"/>
              <a:gd fmla="*/ 18 h 23" name="T79"/>
              <a:gd fmla="*/ 2 w 23" name="T80"/>
              <a:gd fmla="*/ 20 h 23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23" w="23">
                <a:moveTo>
                  <a:pt x="5" y="22"/>
                </a:moveTo>
                <a:cubicBezTo>
                  <a:pt x="5" y="22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0" y="21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0" y="13"/>
                  <a:pt x="14" y="6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0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6" y="9"/>
                  <a:pt x="12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lose/>
                <a:moveTo>
                  <a:pt x="4" y="20"/>
                </a:moveTo>
                <a:cubicBezTo>
                  <a:pt x="2" y="20"/>
                  <a:pt x="2" y="20"/>
                  <a:pt x="2" y="20"/>
                </a:cubicBezTo>
                <a:cubicBezTo>
                  <a:pt x="4" y="20"/>
                  <a:pt x="4" y="20"/>
                  <a:pt x="4" y="20"/>
                </a:cubicBezTo>
                <a:close/>
                <a:moveTo>
                  <a:pt x="2" y="20"/>
                </a:moveTo>
                <a:cubicBezTo>
                  <a:pt x="2" y="20"/>
                  <a:pt x="2" y="20"/>
                  <a:pt x="2" y="20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20"/>
                  <a:pt x="2" y="20"/>
                  <a:pt x="2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313"/>
          <p:cNvSpPr>
            <a:spLocks noEditPoints="1"/>
          </p:cNvSpPr>
          <p:nvPr/>
        </p:nvSpPr>
        <p:spPr bwMode="auto">
          <a:xfrm>
            <a:off x="6105933" y="888339"/>
            <a:ext cx="57150" cy="169863"/>
          </a:xfrm>
          <a:custGeom>
            <a:gdLst>
              <a:gd fmla="*/ 0 w 12" name="T0"/>
              <a:gd fmla="*/ 28 h 36" name="T1"/>
              <a:gd fmla="*/ 6 w 12" name="T2"/>
              <a:gd fmla="*/ 6 h 36" name="T3"/>
              <a:gd fmla="*/ 6 w 12" name="T4"/>
              <a:gd fmla="*/ 6 h 36" name="T5"/>
              <a:gd fmla="*/ 0 w 12" name="T6"/>
              <a:gd fmla="*/ 3 h 36" name="T7"/>
              <a:gd fmla="*/ 0 w 12" name="T8"/>
              <a:gd fmla="*/ 3 h 36" name="T9"/>
              <a:gd fmla="*/ 2 w 12" name="T10"/>
              <a:gd fmla="*/ 0 h 36" name="T11"/>
              <a:gd fmla="*/ 9 w 12" name="T12"/>
              <a:gd fmla="*/ 4 h 36" name="T13"/>
              <a:gd fmla="*/ 9 w 12" name="T14"/>
              <a:gd fmla="*/ 4 h 36" name="T15"/>
              <a:gd fmla="*/ 12 w 12" name="T16"/>
              <a:gd fmla="*/ 5 h 36" name="T17"/>
              <a:gd fmla="*/ 10 w 12" name="T18"/>
              <a:gd fmla="*/ 6 h 36" name="T19"/>
              <a:gd fmla="*/ 3 w 12" name="T20"/>
              <a:gd fmla="*/ 28 h 36" name="T21"/>
              <a:gd fmla="*/ 3 w 12" name="T22"/>
              <a:gd fmla="*/ 28 h 36" name="T23"/>
              <a:gd fmla="*/ 5 w 12" name="T24"/>
              <a:gd fmla="*/ 34 h 36" name="T25"/>
              <a:gd fmla="*/ 5 w 12" name="T26"/>
              <a:gd fmla="*/ 34 h 36" name="T27"/>
              <a:gd fmla="*/ 1 w 12" name="T28"/>
              <a:gd fmla="*/ 36 h 36" name="T29"/>
              <a:gd fmla="*/ 0 w 12" name="T30"/>
              <a:gd fmla="*/ 28 h 36" name="T31"/>
              <a:gd fmla="*/ 0 w 12" name="T32"/>
              <a:gd fmla="*/ 3 h 36" name="T33"/>
              <a:gd fmla="*/ 0 w 12" name="T34"/>
              <a:gd fmla="*/ 3 h 36" name="T35"/>
              <a:gd fmla="*/ 0 w 12" name="T36"/>
              <a:gd fmla="*/ 3 h 36" name="T37"/>
              <a:gd fmla="*/ 0 w 12" name="T38"/>
              <a:gd fmla="*/ 3 h 36" name="T39"/>
              <a:gd fmla="*/ 0 w 12" name="T40"/>
              <a:gd fmla="*/ 3 h 36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36" w="12">
                <a:moveTo>
                  <a:pt x="0" y="28"/>
                </a:moveTo>
                <a:cubicBezTo>
                  <a:pt x="0" y="21"/>
                  <a:pt x="3" y="11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4" y="5"/>
                  <a:pt x="2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0"/>
                  <a:pt x="2" y="0"/>
                  <a:pt x="2" y="0"/>
                </a:cubicBezTo>
                <a:cubicBezTo>
                  <a:pt x="4" y="2"/>
                  <a:pt x="7" y="2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7" y="10"/>
                  <a:pt x="3" y="21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31"/>
                  <a:pt x="4" y="33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3"/>
                  <a:pt x="0" y="31"/>
                  <a:pt x="0" y="28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314"/>
          <p:cNvSpPr/>
          <p:nvPr/>
        </p:nvSpPr>
        <p:spPr bwMode="auto">
          <a:xfrm>
            <a:off x="6163083" y="1005814"/>
            <a:ext cx="60325" cy="80963"/>
          </a:xfrm>
          <a:custGeom>
            <a:gdLst>
              <a:gd fmla="*/ 0 w 13" name="T0"/>
              <a:gd fmla="*/ 3 h 17" name="T1"/>
              <a:gd fmla="*/ 2 w 13" name="T2"/>
              <a:gd fmla="*/ 0 h 17" name="T3"/>
              <a:gd fmla="*/ 13 w 13" name="T4"/>
              <a:gd fmla="*/ 15 h 17" name="T5"/>
              <a:gd fmla="*/ 13 w 13" name="T6"/>
              <a:gd fmla="*/ 15 h 17" name="T7"/>
              <a:gd fmla="*/ 10 w 13" name="T8"/>
              <a:gd fmla="*/ 17 h 17" name="T9"/>
              <a:gd fmla="*/ 0 w 13" name="T10"/>
              <a:gd fmla="*/ 3 h 1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7" w="13">
                <a:moveTo>
                  <a:pt x="0" y="3"/>
                </a:moveTo>
                <a:cubicBezTo>
                  <a:pt x="2" y="0"/>
                  <a:pt x="2" y="0"/>
                  <a:pt x="2" y="0"/>
                </a:cubicBezTo>
                <a:cubicBezTo>
                  <a:pt x="9" y="5"/>
                  <a:pt x="9" y="8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0" y="17"/>
                  <a:pt x="10" y="17"/>
                  <a:pt x="10" y="17"/>
                </a:cubicBezTo>
                <a:cubicBezTo>
                  <a:pt x="6" y="9"/>
                  <a:pt x="6" y="7"/>
                  <a:pt x="0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315"/>
          <p:cNvSpPr/>
          <p:nvPr/>
        </p:nvSpPr>
        <p:spPr bwMode="auto">
          <a:xfrm>
            <a:off x="5734458" y="770864"/>
            <a:ext cx="263525" cy="325438"/>
          </a:xfrm>
          <a:custGeom>
            <a:gdLst>
              <a:gd fmla="*/ 19 w 56" name="T0"/>
              <a:gd fmla="*/ 69 h 69" name="T1"/>
              <a:gd fmla="*/ 0 w 56" name="T2"/>
              <a:gd fmla="*/ 57 h 69" name="T3"/>
              <a:gd fmla="*/ 0 w 56" name="T4"/>
              <a:gd fmla="*/ 57 h 69" name="T5"/>
              <a:gd fmla="*/ 3 w 56" name="T6"/>
              <a:gd fmla="*/ 54 h 69" name="T7"/>
              <a:gd fmla="*/ 20 w 56" name="T8"/>
              <a:gd fmla="*/ 65 h 69" name="T9"/>
              <a:gd fmla="*/ 20 w 56" name="T10"/>
              <a:gd fmla="*/ 65 h 69" name="T11"/>
              <a:gd fmla="*/ 22 w 56" name="T12"/>
              <a:gd fmla="*/ 65 h 69" name="T13"/>
              <a:gd fmla="*/ 22 w 56" name="T14"/>
              <a:gd fmla="*/ 65 h 69" name="T15"/>
              <a:gd fmla="*/ 52 w 56" name="T16"/>
              <a:gd fmla="*/ 41 h 69" name="T17"/>
              <a:gd fmla="*/ 52 w 56" name="T18"/>
              <a:gd fmla="*/ 41 h 69" name="T19"/>
              <a:gd fmla="*/ 53 w 56" name="T20"/>
              <a:gd fmla="*/ 34 h 69" name="T21"/>
              <a:gd fmla="*/ 53 w 56" name="T22"/>
              <a:gd fmla="*/ 34 h 69" name="T23"/>
              <a:gd fmla="*/ 38 w 56" name="T24"/>
              <a:gd fmla="*/ 2 h 69" name="T25"/>
              <a:gd fmla="*/ 38 w 56" name="T26"/>
              <a:gd fmla="*/ 2 h 69" name="T27"/>
              <a:gd fmla="*/ 41 w 56" name="T28"/>
              <a:gd fmla="*/ 0 h 69" name="T29"/>
              <a:gd fmla="*/ 56 w 56" name="T30"/>
              <a:gd fmla="*/ 34 h 69" name="T31"/>
              <a:gd fmla="*/ 56 w 56" name="T32"/>
              <a:gd fmla="*/ 34 h 69" name="T33"/>
              <a:gd fmla="*/ 55 w 56" name="T34"/>
              <a:gd fmla="*/ 42 h 69" name="T35"/>
              <a:gd fmla="*/ 55 w 56" name="T36"/>
              <a:gd fmla="*/ 42 h 69" name="T37"/>
              <a:gd fmla="*/ 22 w 56" name="T38"/>
              <a:gd fmla="*/ 69 h 69" name="T39"/>
              <a:gd fmla="*/ 22 w 56" name="T40"/>
              <a:gd fmla="*/ 69 h 69" name="T41"/>
              <a:gd fmla="*/ 19 w 56" name="T42"/>
              <a:gd fmla="*/ 69 h 69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69" w="56">
                <a:moveTo>
                  <a:pt x="19" y="69"/>
                </a:moveTo>
                <a:cubicBezTo>
                  <a:pt x="11" y="68"/>
                  <a:pt x="5" y="62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3" y="54"/>
                  <a:pt x="3" y="54"/>
                  <a:pt x="3" y="54"/>
                </a:cubicBezTo>
                <a:cubicBezTo>
                  <a:pt x="7" y="60"/>
                  <a:pt x="13" y="65"/>
                  <a:pt x="20" y="65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5"/>
                  <a:pt x="21" y="65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35" y="66"/>
                  <a:pt x="48" y="53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39"/>
                  <a:pt x="53" y="36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23"/>
                  <a:pt x="45" y="12"/>
                  <a:pt x="38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1" y="0"/>
                  <a:pt x="41" y="0"/>
                  <a:pt x="41" y="0"/>
                </a:cubicBezTo>
                <a:cubicBezTo>
                  <a:pt x="48" y="10"/>
                  <a:pt x="56" y="21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7"/>
                  <a:pt x="56" y="39"/>
                  <a:pt x="55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1" y="56"/>
                  <a:pt x="37" y="69"/>
                  <a:pt x="22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1" y="69"/>
                  <a:pt x="20" y="69"/>
                  <a:pt x="19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316"/>
          <p:cNvSpPr/>
          <p:nvPr/>
        </p:nvSpPr>
        <p:spPr bwMode="auto">
          <a:xfrm>
            <a:off x="5758270" y="828014"/>
            <a:ext cx="98425" cy="146050"/>
          </a:xfrm>
          <a:custGeom>
            <a:gdLst>
              <a:gd fmla="*/ 4 w 21" name="T0"/>
              <a:gd fmla="*/ 31 h 31" name="T1"/>
              <a:gd fmla="*/ 2 w 21" name="T2"/>
              <a:gd fmla="*/ 30 h 31" name="T3"/>
              <a:gd fmla="*/ 2 w 21" name="T4"/>
              <a:gd fmla="*/ 30 h 31" name="T5"/>
              <a:gd fmla="*/ 2 w 21" name="T6"/>
              <a:gd fmla="*/ 30 h 31" name="T7"/>
              <a:gd fmla="*/ 1 w 21" name="T8"/>
              <a:gd fmla="*/ 30 h 31" name="T9"/>
              <a:gd fmla="*/ 0 w 21" name="T10"/>
              <a:gd fmla="*/ 24 h 31" name="T11"/>
              <a:gd fmla="*/ 0 w 21" name="T12"/>
              <a:gd fmla="*/ 24 h 31" name="T13"/>
              <a:gd fmla="*/ 5 w 21" name="T14"/>
              <a:gd fmla="*/ 9 h 31" name="T15"/>
              <a:gd fmla="*/ 5 w 21" name="T16"/>
              <a:gd fmla="*/ 9 h 31" name="T17"/>
              <a:gd fmla="*/ 17 w 21" name="T18"/>
              <a:gd fmla="*/ 0 h 31" name="T19"/>
              <a:gd fmla="*/ 17 w 21" name="T20"/>
              <a:gd fmla="*/ 0 h 31" name="T21"/>
              <a:gd fmla="*/ 21 w 21" name="T22"/>
              <a:gd fmla="*/ 2 h 31" name="T23"/>
              <a:gd fmla="*/ 21 w 21" name="T24"/>
              <a:gd fmla="*/ 2 h 31" name="T25"/>
              <a:gd fmla="*/ 19 w 21" name="T26"/>
              <a:gd fmla="*/ 4 h 31" name="T27"/>
              <a:gd fmla="*/ 17 w 21" name="T28"/>
              <a:gd fmla="*/ 4 h 31" name="T29"/>
              <a:gd fmla="*/ 17 w 21" name="T30"/>
              <a:gd fmla="*/ 4 h 31" name="T31"/>
              <a:gd fmla="*/ 8 w 21" name="T32"/>
              <a:gd fmla="*/ 10 h 31" name="T33"/>
              <a:gd fmla="*/ 8 w 21" name="T34"/>
              <a:gd fmla="*/ 10 h 31" name="T35"/>
              <a:gd fmla="*/ 4 w 21" name="T36"/>
              <a:gd fmla="*/ 24 h 31" name="T37"/>
              <a:gd fmla="*/ 4 w 21" name="T38"/>
              <a:gd fmla="*/ 24 h 31" name="T39"/>
              <a:gd fmla="*/ 4 w 21" name="T40"/>
              <a:gd fmla="*/ 26 h 31" name="T41"/>
              <a:gd fmla="*/ 4 w 21" name="T42"/>
              <a:gd fmla="*/ 26 h 31" name="T43"/>
              <a:gd fmla="*/ 6 w 21" name="T44"/>
              <a:gd fmla="*/ 29 h 31" name="T45"/>
              <a:gd fmla="*/ 5 w 21" name="T46"/>
              <a:gd fmla="*/ 29 h 31" name="T47"/>
              <a:gd fmla="*/ 6 w 21" name="T48"/>
              <a:gd fmla="*/ 29 h 31" name="T49"/>
              <a:gd fmla="*/ 6 w 21" name="T50"/>
              <a:gd fmla="*/ 29 h 31" name="T51"/>
              <a:gd fmla="*/ 4 w 21" name="T52"/>
              <a:gd fmla="*/ 31 h 31" name="T53"/>
              <a:gd fmla="*/ 4 w 21" name="T54"/>
              <a:gd fmla="*/ 31 h 31" name="T55"/>
              <a:gd fmla="*/ 4 w 21" name="T56"/>
              <a:gd fmla="*/ 31 h 31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1" w="21">
                <a:moveTo>
                  <a:pt x="4" y="31"/>
                </a:moveTo>
                <a:cubicBezTo>
                  <a:pt x="3" y="31"/>
                  <a:pt x="3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8"/>
                  <a:pt x="0" y="26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9"/>
                  <a:pt x="2" y="13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8" y="4"/>
                  <a:pt x="12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20" y="1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1" y="6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6" y="15"/>
                  <a:pt x="4" y="20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5"/>
                  <a:pt x="4" y="25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5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317"/>
          <p:cNvSpPr/>
          <p:nvPr/>
        </p:nvSpPr>
        <p:spPr bwMode="auto">
          <a:xfrm>
            <a:off x="5453470" y="451776"/>
            <a:ext cx="544513" cy="450850"/>
          </a:xfrm>
          <a:custGeom>
            <a:gdLst>
              <a:gd fmla="*/ 0 w 116" name="T0"/>
              <a:gd fmla="*/ 92 h 96" name="T1"/>
              <a:gd fmla="*/ 25 w 116" name="T2"/>
              <a:gd fmla="*/ 81 h 96" name="T3"/>
              <a:gd fmla="*/ 25 w 116" name="T4"/>
              <a:gd fmla="*/ 81 h 96" name="T5"/>
              <a:gd fmla="*/ 70 w 116" name="T6"/>
              <a:gd fmla="*/ 46 h 96" name="T7"/>
              <a:gd fmla="*/ 70 w 116" name="T8"/>
              <a:gd fmla="*/ 46 h 96" name="T9"/>
              <a:gd fmla="*/ 111 w 116" name="T10"/>
              <a:gd fmla="*/ 5 h 96" name="T11"/>
              <a:gd fmla="*/ 111 w 116" name="T12"/>
              <a:gd fmla="*/ 5 h 96" name="T13"/>
              <a:gd fmla="*/ 107 w 116" name="T14"/>
              <a:gd fmla="*/ 3 h 96" name="T15"/>
              <a:gd fmla="*/ 107 w 116" name="T16"/>
              <a:gd fmla="*/ 3 h 96" name="T17"/>
              <a:gd fmla="*/ 108 w 116" name="T18"/>
              <a:gd fmla="*/ 0 h 96" name="T19"/>
              <a:gd fmla="*/ 115 w 116" name="T20"/>
              <a:gd fmla="*/ 3 h 96" name="T21"/>
              <a:gd fmla="*/ 115 w 116" name="T22"/>
              <a:gd fmla="*/ 3 h 96" name="T23"/>
              <a:gd fmla="*/ 116 w 116" name="T24"/>
              <a:gd fmla="*/ 4 h 96" name="T25"/>
              <a:gd fmla="*/ 115 w 116" name="T26"/>
              <a:gd fmla="*/ 6 h 96" name="T27"/>
              <a:gd fmla="*/ 73 w 116" name="T28"/>
              <a:gd fmla="*/ 48 h 96" name="T29"/>
              <a:gd fmla="*/ 73 w 116" name="T30"/>
              <a:gd fmla="*/ 48 h 96" name="T31"/>
              <a:gd fmla="*/ 27 w 116" name="T32"/>
              <a:gd fmla="*/ 84 h 96" name="T33"/>
              <a:gd fmla="*/ 27 w 116" name="T34"/>
              <a:gd fmla="*/ 84 h 96" name="T35"/>
              <a:gd fmla="*/ 1 w 116" name="T36"/>
              <a:gd fmla="*/ 96 h 96" name="T37"/>
              <a:gd fmla="*/ 1 w 116" name="T38"/>
              <a:gd fmla="*/ 96 h 96" name="T39"/>
              <a:gd fmla="*/ 0 w 116" name="T40"/>
              <a:gd fmla="*/ 92 h 96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96" w="115">
                <a:moveTo>
                  <a:pt x="0" y="92"/>
                </a:moveTo>
                <a:cubicBezTo>
                  <a:pt x="10" y="89"/>
                  <a:pt x="16" y="88"/>
                  <a:pt x="25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40" y="69"/>
                  <a:pt x="57" y="59"/>
                  <a:pt x="70" y="46"/>
                </a:cubicBezTo>
                <a:cubicBezTo>
                  <a:pt x="70" y="46"/>
                  <a:pt x="70" y="46"/>
                  <a:pt x="70" y="46"/>
                </a:cubicBezTo>
                <a:cubicBezTo>
                  <a:pt x="84" y="33"/>
                  <a:pt x="101" y="20"/>
                  <a:pt x="111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0" y="4"/>
                  <a:pt x="108" y="3"/>
                  <a:pt x="107" y="3"/>
                </a:cubicBezTo>
                <a:cubicBezTo>
                  <a:pt x="107" y="3"/>
                  <a:pt x="107" y="3"/>
                  <a:pt x="107" y="3"/>
                </a:cubicBezTo>
                <a:cubicBezTo>
                  <a:pt x="108" y="0"/>
                  <a:pt x="108" y="0"/>
                  <a:pt x="108" y="0"/>
                </a:cubicBezTo>
                <a:cubicBezTo>
                  <a:pt x="110" y="0"/>
                  <a:pt x="113" y="1"/>
                  <a:pt x="115" y="3"/>
                </a:cubicBezTo>
                <a:cubicBezTo>
                  <a:pt x="115" y="3"/>
                  <a:pt x="115" y="3"/>
                  <a:pt x="115" y="3"/>
                </a:cubicBezTo>
                <a:cubicBezTo>
                  <a:pt x="116" y="4"/>
                  <a:pt x="116" y="4"/>
                  <a:pt x="116" y="4"/>
                </a:cubicBezTo>
                <a:cubicBezTo>
                  <a:pt x="115" y="6"/>
                  <a:pt x="115" y="6"/>
                  <a:pt x="115" y="6"/>
                </a:cubicBezTo>
                <a:cubicBezTo>
                  <a:pt x="104" y="22"/>
                  <a:pt x="87" y="35"/>
                  <a:pt x="7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59" y="62"/>
                  <a:pt x="42" y="72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18" y="91"/>
                  <a:pt x="11" y="92"/>
                  <a:pt x="1" y="96"/>
                </a:cubicBezTo>
                <a:cubicBezTo>
                  <a:pt x="1" y="96"/>
                  <a:pt x="1" y="96"/>
                  <a:pt x="1" y="96"/>
                </a:cubicBezTo>
                <a:cubicBezTo>
                  <a:pt x="0" y="92"/>
                  <a:pt x="0" y="92"/>
                  <a:pt x="0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318"/>
          <p:cNvSpPr/>
          <p:nvPr/>
        </p:nvSpPr>
        <p:spPr bwMode="auto">
          <a:xfrm>
            <a:off x="5307420" y="681964"/>
            <a:ext cx="117475" cy="131763"/>
          </a:xfrm>
          <a:custGeom>
            <a:gdLst>
              <a:gd fmla="*/ 0 w 25" name="T0"/>
              <a:gd fmla="*/ 25 h 28" name="T1"/>
              <a:gd fmla="*/ 24 w 25" name="T2"/>
              <a:gd fmla="*/ 0 h 28" name="T3"/>
              <a:gd fmla="*/ 24 w 25" name="T4"/>
              <a:gd fmla="*/ 0 h 28" name="T5"/>
              <a:gd fmla="*/ 25 w 25" name="T6"/>
              <a:gd fmla="*/ 3 h 28" name="T7"/>
              <a:gd fmla="*/ 1 w 25" name="T8"/>
              <a:gd fmla="*/ 28 h 28" name="T9"/>
              <a:gd fmla="*/ 1 w 25" name="T10"/>
              <a:gd fmla="*/ 28 h 28" name="T11"/>
              <a:gd fmla="*/ 1 w 25" name="T12"/>
              <a:gd fmla="*/ 28 h 28" name="T13"/>
              <a:gd fmla="*/ 0 w 25" name="T14"/>
              <a:gd fmla="*/ 25 h 28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8" w="25">
                <a:moveTo>
                  <a:pt x="0" y="25"/>
                </a:moveTo>
                <a:cubicBezTo>
                  <a:pt x="9" y="20"/>
                  <a:pt x="13" y="6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16" y="7"/>
                  <a:pt x="13" y="22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319"/>
          <p:cNvSpPr>
            <a:spLocks noEditPoints="1"/>
          </p:cNvSpPr>
          <p:nvPr/>
        </p:nvSpPr>
        <p:spPr bwMode="auto">
          <a:xfrm>
            <a:off x="5547133" y="480351"/>
            <a:ext cx="74613" cy="173038"/>
          </a:xfrm>
          <a:custGeom>
            <a:gdLst>
              <a:gd fmla="*/ 0 w 16" name="T0"/>
              <a:gd fmla="*/ 36 h 37" name="T1"/>
              <a:gd fmla="*/ 13 w 16" name="T2"/>
              <a:gd fmla="*/ 4 h 37" name="T3"/>
              <a:gd fmla="*/ 13 w 16" name="T4"/>
              <a:gd fmla="*/ 4 h 37" name="T5"/>
              <a:gd fmla="*/ 11 w 16" name="T6"/>
              <a:gd fmla="*/ 4 h 37" name="T7"/>
              <a:gd fmla="*/ 11 w 16" name="T8"/>
              <a:gd fmla="*/ 4 h 37" name="T9"/>
              <a:gd fmla="*/ 11 w 16" name="T10"/>
              <a:gd fmla="*/ 4 h 37" name="T11"/>
              <a:gd fmla="*/ 11 w 16" name="T12"/>
              <a:gd fmla="*/ 4 h 37" name="T13"/>
              <a:gd fmla="*/ 10 w 16" name="T14"/>
              <a:gd fmla="*/ 0 h 37" name="T15"/>
              <a:gd fmla="*/ 11 w 16" name="T16"/>
              <a:gd fmla="*/ 0 h 37" name="T17"/>
              <a:gd fmla="*/ 11 w 16" name="T18"/>
              <a:gd fmla="*/ 0 h 37" name="T19"/>
              <a:gd fmla="*/ 16 w 16" name="T20"/>
              <a:gd fmla="*/ 2 h 37" name="T21"/>
              <a:gd fmla="*/ 16 w 16" name="T22"/>
              <a:gd fmla="*/ 2 h 37" name="T23"/>
              <a:gd fmla="*/ 16 w 16" name="T24"/>
              <a:gd fmla="*/ 2 h 37" name="T25"/>
              <a:gd fmla="*/ 16 w 16" name="T26"/>
              <a:gd fmla="*/ 3 h 37" name="T27"/>
              <a:gd fmla="*/ 3 w 16" name="T28"/>
              <a:gd fmla="*/ 36 h 37" name="T29"/>
              <a:gd fmla="*/ 3 w 16" name="T30"/>
              <a:gd fmla="*/ 36 h 37" name="T31"/>
              <a:gd fmla="*/ 3 w 16" name="T32"/>
              <a:gd fmla="*/ 36 h 37" name="T33"/>
              <a:gd fmla="*/ 3 w 16" name="T34"/>
              <a:gd fmla="*/ 36 h 37" name="T35"/>
              <a:gd fmla="*/ 0 w 16" name="T36"/>
              <a:gd fmla="*/ 37 h 37" name="T37"/>
              <a:gd fmla="*/ 0 w 16" name="T38"/>
              <a:gd fmla="*/ 36 h 37" name="T39"/>
              <a:gd fmla="*/ 11 w 16" name="T40"/>
              <a:gd fmla="*/ 4 h 37" name="T41"/>
              <a:gd fmla="*/ 11 w 16" name="T42"/>
              <a:gd fmla="*/ 4 h 37" name="T43"/>
              <a:gd fmla="*/ 11 w 16" name="T44"/>
              <a:gd fmla="*/ 4 h 37" name="T45"/>
              <a:gd fmla="*/ 11 w 16" name="T46"/>
              <a:gd fmla="*/ 4 h 37" name="T47"/>
              <a:gd fmla="*/ 11 w 16" name="T48"/>
              <a:gd fmla="*/ 4 h 37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37" w="16">
                <a:moveTo>
                  <a:pt x="0" y="36"/>
                </a:moveTo>
                <a:cubicBezTo>
                  <a:pt x="0" y="24"/>
                  <a:pt x="12" y="15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6"/>
                  <a:pt x="3" y="2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6"/>
                  <a:pt x="0" y="36"/>
                  <a:pt x="0" y="36"/>
                </a:cubicBezTo>
                <a:close/>
                <a:moveTo>
                  <a:pt x="11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320"/>
          <p:cNvSpPr>
            <a:spLocks noEditPoints="1"/>
          </p:cNvSpPr>
          <p:nvPr/>
        </p:nvSpPr>
        <p:spPr bwMode="auto">
          <a:xfrm>
            <a:off x="5466170" y="169201"/>
            <a:ext cx="165100" cy="352425"/>
          </a:xfrm>
          <a:custGeom>
            <a:gdLst>
              <a:gd fmla="*/ 0 w 35" name="T0"/>
              <a:gd fmla="*/ 75 h 75" name="T1"/>
              <a:gd fmla="*/ 13 w 35" name="T2"/>
              <a:gd fmla="*/ 37 h 75" name="T3"/>
              <a:gd fmla="*/ 13 w 35" name="T4"/>
              <a:gd fmla="*/ 37 h 75" name="T5"/>
              <a:gd fmla="*/ 32 w 35" name="T6"/>
              <a:gd fmla="*/ 4 h 75" name="T7"/>
              <a:gd fmla="*/ 32 w 35" name="T8"/>
              <a:gd fmla="*/ 4 h 75" name="T9"/>
              <a:gd fmla="*/ 32 w 35" name="T10"/>
              <a:gd fmla="*/ 4 h 75" name="T11"/>
              <a:gd fmla="*/ 32 w 35" name="T12"/>
              <a:gd fmla="*/ 4 h 75" name="T13"/>
              <a:gd fmla="*/ 25 w 35" name="T14"/>
              <a:gd fmla="*/ 6 h 75" name="T15"/>
              <a:gd fmla="*/ 25 w 35" name="T16"/>
              <a:gd fmla="*/ 6 h 75" name="T17"/>
              <a:gd fmla="*/ 24 w 35" name="T18"/>
              <a:gd fmla="*/ 3 h 75" name="T19"/>
              <a:gd fmla="*/ 33 w 35" name="T20"/>
              <a:gd fmla="*/ 0 h 75" name="T21"/>
              <a:gd fmla="*/ 33 w 35" name="T22"/>
              <a:gd fmla="*/ 0 h 75" name="T23"/>
              <a:gd fmla="*/ 35 w 35" name="T24"/>
              <a:gd fmla="*/ 0 h 75" name="T25"/>
              <a:gd fmla="*/ 35 w 35" name="T26"/>
              <a:gd fmla="*/ 1 h 75" name="T27"/>
              <a:gd fmla="*/ 35 w 35" name="T28"/>
              <a:gd fmla="*/ 4 h 75" name="T29"/>
              <a:gd fmla="*/ 35 w 35" name="T30"/>
              <a:gd fmla="*/ 4 h 75" name="T31"/>
              <a:gd fmla="*/ 16 w 35" name="T32"/>
              <a:gd fmla="*/ 39 h 75" name="T33"/>
              <a:gd fmla="*/ 16 w 35" name="T34"/>
              <a:gd fmla="*/ 39 h 75" name="T35"/>
              <a:gd fmla="*/ 4 w 35" name="T36"/>
              <a:gd fmla="*/ 75 h 75" name="T37"/>
              <a:gd fmla="*/ 4 w 35" name="T38"/>
              <a:gd fmla="*/ 75 h 75" name="T39"/>
              <a:gd fmla="*/ 0 w 35" name="T40"/>
              <a:gd fmla="*/ 75 h 75" name="T41"/>
              <a:gd fmla="*/ 25 w 35" name="T42"/>
              <a:gd fmla="*/ 6 h 75" name="T43"/>
              <a:gd fmla="*/ 25 w 35" name="T44"/>
              <a:gd fmla="*/ 6 h 75" name="T45"/>
              <a:gd fmla="*/ 25 w 35" name="T46"/>
              <a:gd fmla="*/ 6 h 75" name="T47"/>
              <a:gd fmla="*/ 26 w 35" name="T48"/>
              <a:gd fmla="*/ 7 h 75" name="T49"/>
              <a:gd fmla="*/ 25 w 35" name="T50"/>
              <a:gd fmla="*/ 6 h 75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75" w="35">
                <a:moveTo>
                  <a:pt x="0" y="75"/>
                </a:moveTo>
                <a:cubicBezTo>
                  <a:pt x="0" y="63"/>
                  <a:pt x="8" y="4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7" y="29"/>
                  <a:pt x="32" y="13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0" y="4"/>
                  <a:pt x="27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3"/>
                  <a:pt x="24" y="3"/>
                  <a:pt x="24" y="3"/>
                </a:cubicBezTo>
                <a:cubicBezTo>
                  <a:pt x="26" y="2"/>
                  <a:pt x="30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2"/>
                  <a:pt x="35" y="3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6"/>
                  <a:pt x="20" y="31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1" y="49"/>
                  <a:pt x="4" y="64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0" y="75"/>
                  <a:pt x="0" y="75"/>
                  <a:pt x="0" y="75"/>
                </a:cubicBezTo>
                <a:close/>
                <a:moveTo>
                  <a:pt x="25" y="6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7"/>
                  <a:pt x="26" y="7"/>
                  <a:pt x="26" y="7"/>
                </a:cubicBezTo>
                <a:cubicBezTo>
                  <a:pt x="25" y="6"/>
                  <a:pt x="25" y="6"/>
                  <a:pt x="25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321"/>
          <p:cNvSpPr/>
          <p:nvPr/>
        </p:nvSpPr>
        <p:spPr bwMode="auto">
          <a:xfrm>
            <a:off x="5453470" y="108876"/>
            <a:ext cx="163513" cy="65088"/>
          </a:xfrm>
          <a:custGeom>
            <a:gdLst>
              <a:gd fmla="*/ 18 w 35" name="T0"/>
              <a:gd fmla="*/ 7 h 14" name="T1"/>
              <a:gd fmla="*/ 11 w 35" name="T2"/>
              <a:gd fmla="*/ 4 h 14" name="T3"/>
              <a:gd fmla="*/ 11 w 35" name="T4"/>
              <a:gd fmla="*/ 4 h 14" name="T5"/>
              <a:gd fmla="*/ 9 w 35" name="T6"/>
              <a:gd fmla="*/ 4 h 14" name="T7"/>
              <a:gd fmla="*/ 9 w 35" name="T8"/>
              <a:gd fmla="*/ 4 h 14" name="T9"/>
              <a:gd fmla="*/ 5 w 35" name="T10"/>
              <a:gd fmla="*/ 4 h 14" name="T11"/>
              <a:gd fmla="*/ 5 w 35" name="T12"/>
              <a:gd fmla="*/ 4 h 14" name="T13"/>
              <a:gd fmla="*/ 0 w 35" name="T14"/>
              <a:gd fmla="*/ 3 h 14" name="T15"/>
              <a:gd fmla="*/ 0 w 35" name="T16"/>
              <a:gd fmla="*/ 3 h 14" name="T17"/>
              <a:gd fmla="*/ 2 w 35" name="T18"/>
              <a:gd fmla="*/ 0 h 14" name="T19"/>
              <a:gd fmla="*/ 5 w 35" name="T20"/>
              <a:gd fmla="*/ 0 h 14" name="T21"/>
              <a:gd fmla="*/ 5 w 35" name="T22"/>
              <a:gd fmla="*/ 0 h 14" name="T23"/>
              <a:gd fmla="*/ 9 w 35" name="T24"/>
              <a:gd fmla="*/ 0 h 14" name="T25"/>
              <a:gd fmla="*/ 9 w 35" name="T26"/>
              <a:gd fmla="*/ 0 h 14" name="T27"/>
              <a:gd fmla="*/ 11 w 35" name="T28"/>
              <a:gd fmla="*/ 0 h 14" name="T29"/>
              <a:gd fmla="*/ 11 w 35" name="T30"/>
              <a:gd fmla="*/ 0 h 14" name="T31"/>
              <a:gd fmla="*/ 20 w 35" name="T32"/>
              <a:gd fmla="*/ 4 h 14" name="T33"/>
              <a:gd fmla="*/ 20 w 35" name="T34"/>
              <a:gd fmla="*/ 4 h 14" name="T35"/>
              <a:gd fmla="*/ 35 w 35" name="T36"/>
              <a:gd fmla="*/ 12 h 14" name="T37"/>
              <a:gd fmla="*/ 35 w 35" name="T38"/>
              <a:gd fmla="*/ 12 h 14" name="T39"/>
              <a:gd fmla="*/ 32 w 35" name="T40"/>
              <a:gd fmla="*/ 14 h 14" name="T41"/>
              <a:gd fmla="*/ 18 w 35" name="T42"/>
              <a:gd fmla="*/ 7 h 14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14" w="35">
                <a:moveTo>
                  <a:pt x="18" y="7"/>
                </a:moveTo>
                <a:cubicBezTo>
                  <a:pt x="14" y="5"/>
                  <a:pt x="14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6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4"/>
                  <a:pt x="2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5" y="1"/>
                  <a:pt x="16" y="2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4" y="6"/>
                  <a:pt x="31" y="8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2" y="14"/>
                  <a:pt x="32" y="14"/>
                  <a:pt x="32" y="14"/>
                </a:cubicBezTo>
                <a:cubicBezTo>
                  <a:pt x="30" y="12"/>
                  <a:pt x="22" y="9"/>
                  <a:pt x="1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322"/>
          <p:cNvSpPr>
            <a:spLocks noEditPoints="1"/>
          </p:cNvSpPr>
          <p:nvPr/>
        </p:nvSpPr>
        <p:spPr bwMode="auto">
          <a:xfrm>
            <a:off x="6285320" y="1029626"/>
            <a:ext cx="122238" cy="57150"/>
          </a:xfrm>
          <a:custGeom>
            <a:gdLst>
              <a:gd fmla="*/ 1 w 26" name="T0"/>
              <a:gd fmla="*/ 3 h 12" name="T1"/>
              <a:gd fmla="*/ 0 w 26" name="T2"/>
              <a:gd fmla="*/ 3 h 12" name="T3"/>
              <a:gd fmla="*/ 0 w 26" name="T4"/>
              <a:gd fmla="*/ 3 h 12" name="T5"/>
              <a:gd fmla="*/ 0 w 26" name="T6"/>
              <a:gd fmla="*/ 0 h 12" name="T7"/>
              <a:gd fmla="*/ 1 w 26" name="T8"/>
              <a:gd fmla="*/ 0 h 12" name="T9"/>
              <a:gd fmla="*/ 1 w 26" name="T10"/>
              <a:gd fmla="*/ 0 h 12" name="T11"/>
              <a:gd fmla="*/ 26 w 26" name="T12"/>
              <a:gd fmla="*/ 11 h 12" name="T13"/>
              <a:gd fmla="*/ 26 w 26" name="T14"/>
              <a:gd fmla="*/ 11 h 12" name="T15"/>
              <a:gd fmla="*/ 22 w 26" name="T16"/>
              <a:gd fmla="*/ 12 h 12" name="T17"/>
              <a:gd fmla="*/ 1 w 26" name="T18"/>
              <a:gd fmla="*/ 3 h 12" name="T19"/>
              <a:gd fmla="*/ 0 w 26" name="T20"/>
              <a:gd fmla="*/ 3 h 12" name="T21"/>
              <a:gd fmla="*/ 0 w 26" name="T22"/>
              <a:gd fmla="*/ 3 h 12" name="T23"/>
              <a:gd fmla="*/ 0 w 26" name="T24"/>
              <a:gd fmla="*/ 3 h 12" name="T25"/>
              <a:gd fmla="*/ 0 w 26" name="T26"/>
              <a:gd fmla="*/ 3 h 12" name="T27"/>
              <a:gd fmla="*/ 0 w 26" name="T28"/>
              <a:gd fmla="*/ 3 h 12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12" w="26">
                <a:moveTo>
                  <a:pt x="1" y="3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9" y="0"/>
                  <a:pt x="22" y="2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6"/>
                  <a:pt x="8" y="3"/>
                  <a:pt x="1" y="3"/>
                </a:cubicBezTo>
                <a:close/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166"/>
          <p:cNvSpPr>
            <a:spLocks noEditPoints="1"/>
          </p:cNvSpPr>
          <p:nvPr/>
        </p:nvSpPr>
        <p:spPr bwMode="auto">
          <a:xfrm>
            <a:off x="6644320" y="1155679"/>
            <a:ext cx="285750" cy="306388"/>
          </a:xfrm>
          <a:custGeom>
            <a:gdLst>
              <a:gd fmla="*/ 14 w 61" name="T0"/>
              <a:gd fmla="*/ 59 h 65" name="T1"/>
              <a:gd fmla="*/ 0 w 61" name="T2"/>
              <a:gd fmla="*/ 31 h 65" name="T3"/>
              <a:gd fmla="*/ 0 w 61" name="T4"/>
              <a:gd fmla="*/ 31 h 65" name="T5"/>
              <a:gd fmla="*/ 7 w 61" name="T6"/>
              <a:gd fmla="*/ 11 h 65" name="T7"/>
              <a:gd fmla="*/ 7 w 61" name="T8"/>
              <a:gd fmla="*/ 11 h 65" name="T9"/>
              <a:gd fmla="*/ 20 w 61" name="T10"/>
              <a:gd fmla="*/ 3 h 65" name="T11"/>
              <a:gd fmla="*/ 20 w 61" name="T12"/>
              <a:gd fmla="*/ 3 h 65" name="T13"/>
              <a:gd fmla="*/ 23 w 61" name="T14"/>
              <a:gd fmla="*/ 1 h 65" name="T15"/>
              <a:gd fmla="*/ 23 w 61" name="T16"/>
              <a:gd fmla="*/ 1 h 65" name="T17"/>
              <a:gd fmla="*/ 32 w 61" name="T18"/>
              <a:gd fmla="*/ 0 h 65" name="T19"/>
              <a:gd fmla="*/ 32 w 61" name="T20"/>
              <a:gd fmla="*/ 0 h 65" name="T21"/>
              <a:gd fmla="*/ 56 w 61" name="T22"/>
              <a:gd fmla="*/ 14 h 65" name="T23"/>
              <a:gd fmla="*/ 56 w 61" name="T24"/>
              <a:gd fmla="*/ 14 h 65" name="T25"/>
              <a:gd fmla="*/ 61 w 61" name="T26"/>
              <a:gd fmla="*/ 32 h 65" name="T27"/>
              <a:gd fmla="*/ 61 w 61" name="T28"/>
              <a:gd fmla="*/ 32 h 65" name="T29"/>
              <a:gd fmla="*/ 32 w 61" name="T30"/>
              <a:gd fmla="*/ 65 h 65" name="T31"/>
              <a:gd fmla="*/ 32 w 61" name="T32"/>
              <a:gd fmla="*/ 65 h 65" name="T33"/>
              <a:gd fmla="*/ 14 w 61" name="T34"/>
              <a:gd fmla="*/ 59 h 65" name="T35"/>
              <a:gd fmla="*/ 8 w 61" name="T36"/>
              <a:gd fmla="*/ 31 h 65" name="T37"/>
              <a:gd fmla="*/ 19 w 61" name="T38"/>
              <a:gd fmla="*/ 52 h 65" name="T39"/>
              <a:gd fmla="*/ 19 w 61" name="T40"/>
              <a:gd fmla="*/ 52 h 65" name="T41"/>
              <a:gd fmla="*/ 32 w 61" name="T42"/>
              <a:gd fmla="*/ 57 h 65" name="T43"/>
              <a:gd fmla="*/ 32 w 61" name="T44"/>
              <a:gd fmla="*/ 57 h 65" name="T45"/>
              <a:gd fmla="*/ 47 w 61" name="T46"/>
              <a:gd fmla="*/ 50 h 65" name="T47"/>
              <a:gd fmla="*/ 47 w 61" name="T48"/>
              <a:gd fmla="*/ 50 h 65" name="T49"/>
              <a:gd fmla="*/ 53 w 61" name="T50"/>
              <a:gd fmla="*/ 32 h 65" name="T51"/>
              <a:gd fmla="*/ 53 w 61" name="T52"/>
              <a:gd fmla="*/ 32 h 65" name="T53"/>
              <a:gd fmla="*/ 49 w 61" name="T54"/>
              <a:gd fmla="*/ 18 h 65" name="T55"/>
              <a:gd fmla="*/ 49 w 61" name="T56"/>
              <a:gd fmla="*/ 18 h 65" name="T57"/>
              <a:gd fmla="*/ 36 w 61" name="T58"/>
              <a:gd fmla="*/ 9 h 65" name="T59"/>
              <a:gd fmla="*/ 36 w 61" name="T60"/>
              <a:gd fmla="*/ 9 h 65" name="T61"/>
              <a:gd fmla="*/ 31 w 61" name="T62"/>
              <a:gd fmla="*/ 11 h 65" name="T63"/>
              <a:gd fmla="*/ 31 w 61" name="T64"/>
              <a:gd fmla="*/ 11 h 65" name="T65"/>
              <a:gd fmla="*/ 27 w 61" name="T66"/>
              <a:gd fmla="*/ 10 h 65" name="T67"/>
              <a:gd fmla="*/ 27 w 61" name="T68"/>
              <a:gd fmla="*/ 10 h 65" name="T69"/>
              <a:gd fmla="*/ 8 w 61" name="T70"/>
              <a:gd fmla="*/ 31 h 65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65" w="61">
                <a:moveTo>
                  <a:pt x="14" y="59"/>
                </a:moveTo>
                <a:cubicBezTo>
                  <a:pt x="4" y="53"/>
                  <a:pt x="0" y="42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4"/>
                  <a:pt x="2" y="17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0" y="7"/>
                  <a:pt x="15" y="4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2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6" y="1"/>
                  <a:pt x="29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42" y="0"/>
                  <a:pt x="51" y="4"/>
                  <a:pt x="56" y="14"/>
                </a:cubicBezTo>
                <a:cubicBezTo>
                  <a:pt x="56" y="14"/>
                  <a:pt x="56" y="14"/>
                  <a:pt x="56" y="14"/>
                </a:cubicBezTo>
                <a:cubicBezTo>
                  <a:pt x="60" y="20"/>
                  <a:pt x="61" y="26"/>
                  <a:pt x="61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49"/>
                  <a:pt x="49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27" y="65"/>
                  <a:pt x="20" y="63"/>
                  <a:pt x="14" y="59"/>
                </a:cubicBezTo>
                <a:close/>
                <a:moveTo>
                  <a:pt x="8" y="31"/>
                </a:moveTo>
                <a:cubicBezTo>
                  <a:pt x="8" y="39"/>
                  <a:pt x="11" y="47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4" y="56"/>
                  <a:pt x="28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8" y="57"/>
                  <a:pt x="43" y="54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51" y="45"/>
                  <a:pt x="53" y="39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28"/>
                  <a:pt x="52" y="23"/>
                  <a:pt x="49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6" y="12"/>
                  <a:pt x="41" y="9"/>
                  <a:pt x="36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10"/>
                  <a:pt x="33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14" y="10"/>
                  <a:pt x="8" y="20"/>
                  <a:pt x="8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167"/>
          <p:cNvSpPr>
            <a:spLocks noEditPoints="1"/>
          </p:cNvSpPr>
          <p:nvPr/>
        </p:nvSpPr>
        <p:spPr bwMode="auto">
          <a:xfrm>
            <a:off x="7038020" y="1090591"/>
            <a:ext cx="296863" cy="287338"/>
          </a:xfrm>
          <a:custGeom>
            <a:gdLst>
              <a:gd fmla="*/ 14 w 63" name="T0"/>
              <a:gd fmla="*/ 56 h 61" name="T1"/>
              <a:gd fmla="*/ 0 w 63" name="T2"/>
              <a:gd fmla="*/ 33 h 61" name="T3"/>
              <a:gd fmla="*/ 0 w 63" name="T4"/>
              <a:gd fmla="*/ 33 h 61" name="T5"/>
              <a:gd fmla="*/ 22 w 63" name="T6"/>
              <a:gd fmla="*/ 3 h 61" name="T7"/>
              <a:gd fmla="*/ 22 w 63" name="T8"/>
              <a:gd fmla="*/ 3 h 61" name="T9"/>
              <a:gd fmla="*/ 27 w 63" name="T10"/>
              <a:gd fmla="*/ 0 h 61" name="T11"/>
              <a:gd fmla="*/ 27 w 63" name="T12"/>
              <a:gd fmla="*/ 0 h 61" name="T13"/>
              <a:gd fmla="*/ 59 w 63" name="T14"/>
              <a:gd fmla="*/ 20 h 61" name="T15"/>
              <a:gd fmla="*/ 59 w 63" name="T16"/>
              <a:gd fmla="*/ 20 h 61" name="T17"/>
              <a:gd fmla="*/ 63 w 63" name="T18"/>
              <a:gd fmla="*/ 34 h 61" name="T19"/>
              <a:gd fmla="*/ 63 w 63" name="T20"/>
              <a:gd fmla="*/ 34 h 61" name="T21"/>
              <a:gd fmla="*/ 32 w 63" name="T22"/>
              <a:gd fmla="*/ 61 h 61" name="T23"/>
              <a:gd fmla="*/ 32 w 63" name="T24"/>
              <a:gd fmla="*/ 61 h 61" name="T25"/>
              <a:gd fmla="*/ 14 w 63" name="T26"/>
              <a:gd fmla="*/ 56 h 61" name="T27"/>
              <a:gd fmla="*/ 8 w 63" name="T28"/>
              <a:gd fmla="*/ 33 h 61" name="T29"/>
              <a:gd fmla="*/ 18 w 63" name="T30"/>
              <a:gd fmla="*/ 49 h 61" name="T31"/>
              <a:gd fmla="*/ 18 w 63" name="T32"/>
              <a:gd fmla="*/ 49 h 61" name="T33"/>
              <a:gd fmla="*/ 32 w 63" name="T34"/>
              <a:gd fmla="*/ 53 h 61" name="T35"/>
              <a:gd fmla="*/ 32 w 63" name="T36"/>
              <a:gd fmla="*/ 53 h 61" name="T37"/>
              <a:gd fmla="*/ 48 w 63" name="T38"/>
              <a:gd fmla="*/ 47 h 61" name="T39"/>
              <a:gd fmla="*/ 48 w 63" name="T40"/>
              <a:gd fmla="*/ 47 h 61" name="T41"/>
              <a:gd fmla="*/ 55 w 63" name="T42"/>
              <a:gd fmla="*/ 34 h 61" name="T43"/>
              <a:gd fmla="*/ 55 w 63" name="T44"/>
              <a:gd fmla="*/ 34 h 61" name="T45"/>
              <a:gd fmla="*/ 52 w 63" name="T46"/>
              <a:gd fmla="*/ 24 h 61" name="T47"/>
              <a:gd fmla="*/ 52 w 63" name="T48"/>
              <a:gd fmla="*/ 24 h 61" name="T49"/>
              <a:gd fmla="*/ 29 w 63" name="T50"/>
              <a:gd fmla="*/ 9 h 61" name="T51"/>
              <a:gd fmla="*/ 29 w 63" name="T52"/>
              <a:gd fmla="*/ 9 h 61" name="T53"/>
              <a:gd fmla="*/ 8 w 63" name="T54"/>
              <a:gd fmla="*/ 33 h 61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61" w="62">
                <a:moveTo>
                  <a:pt x="14" y="56"/>
                </a:moveTo>
                <a:cubicBezTo>
                  <a:pt x="5" y="50"/>
                  <a:pt x="0" y="41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0"/>
                  <a:pt x="9" y="7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1"/>
                  <a:pt x="25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9" y="3"/>
                  <a:pt x="52" y="7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62" y="24"/>
                  <a:pt x="63" y="29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3" y="50"/>
                  <a:pt x="48" y="61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26" y="61"/>
                  <a:pt x="20" y="60"/>
                  <a:pt x="14" y="56"/>
                </a:cubicBezTo>
                <a:close/>
                <a:moveTo>
                  <a:pt x="8" y="33"/>
                </a:moveTo>
                <a:cubicBezTo>
                  <a:pt x="8" y="39"/>
                  <a:pt x="11" y="45"/>
                  <a:pt x="18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22" y="52"/>
                  <a:pt x="27" y="53"/>
                  <a:pt x="32" y="53"/>
                </a:cubicBezTo>
                <a:cubicBezTo>
                  <a:pt x="32" y="53"/>
                  <a:pt x="32" y="53"/>
                  <a:pt x="32" y="53"/>
                </a:cubicBezTo>
                <a:cubicBezTo>
                  <a:pt x="38" y="53"/>
                  <a:pt x="44" y="51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53" y="44"/>
                  <a:pt x="55" y="39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4" y="27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48" y="15"/>
                  <a:pt x="39" y="11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17" y="11"/>
                  <a:pt x="8" y="22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168"/>
          <p:cNvSpPr/>
          <p:nvPr/>
        </p:nvSpPr>
        <p:spPr bwMode="auto">
          <a:xfrm>
            <a:off x="6864982" y="1174729"/>
            <a:ext cx="220663" cy="80963"/>
          </a:xfrm>
          <a:custGeom>
            <a:gdLst>
              <a:gd fmla="*/ 1 w 47" name="T0"/>
              <a:gd fmla="*/ 15 h 17" name="T1"/>
              <a:gd fmla="*/ 3 w 47" name="T2"/>
              <a:gd fmla="*/ 10 h 17" name="T3"/>
              <a:gd fmla="*/ 3 w 47" name="T4"/>
              <a:gd fmla="*/ 10 h 17" name="T5"/>
              <a:gd fmla="*/ 41 w 47" name="T6"/>
              <a:gd fmla="*/ 1 h 17" name="T7"/>
              <a:gd fmla="*/ 41 w 47" name="T8"/>
              <a:gd fmla="*/ 1 h 17" name="T9"/>
              <a:gd fmla="*/ 46 w 47" name="T10"/>
              <a:gd fmla="*/ 3 h 17" name="T11"/>
              <a:gd fmla="*/ 46 w 47" name="T12"/>
              <a:gd fmla="*/ 3 h 17" name="T13"/>
              <a:gd fmla="*/ 45 w 47" name="T14"/>
              <a:gd fmla="*/ 8 h 17" name="T15"/>
              <a:gd fmla="*/ 45 w 47" name="T16"/>
              <a:gd fmla="*/ 8 h 17" name="T17"/>
              <a:gd fmla="*/ 6 w 47" name="T18"/>
              <a:gd fmla="*/ 17 h 17" name="T19"/>
              <a:gd fmla="*/ 6 w 47" name="T20"/>
              <a:gd fmla="*/ 17 h 17" name="T21"/>
              <a:gd fmla="*/ 4 w 47" name="T22"/>
              <a:gd fmla="*/ 17 h 17" name="T23"/>
              <a:gd fmla="*/ 4 w 47" name="T24"/>
              <a:gd fmla="*/ 17 h 17" name="T25"/>
              <a:gd fmla="*/ 1 w 47" name="T26"/>
              <a:gd fmla="*/ 15 h 17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17" w="47">
                <a:moveTo>
                  <a:pt x="1" y="15"/>
                </a:moveTo>
                <a:cubicBezTo>
                  <a:pt x="0" y="13"/>
                  <a:pt x="1" y="11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6" y="4"/>
                  <a:pt x="32" y="7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3" y="0"/>
                  <a:pt x="45" y="1"/>
                  <a:pt x="46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47" y="5"/>
                  <a:pt x="47" y="7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32" y="15"/>
                  <a:pt x="16" y="12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5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7"/>
                  <a:pt x="1" y="16"/>
                  <a:pt x="1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169"/>
          <p:cNvSpPr/>
          <p:nvPr/>
        </p:nvSpPr>
        <p:spPr bwMode="auto">
          <a:xfrm>
            <a:off x="7255507" y="752454"/>
            <a:ext cx="225425" cy="427038"/>
          </a:xfrm>
          <a:custGeom>
            <a:gdLst>
              <a:gd fmla="*/ 3 w 48" name="T0"/>
              <a:gd fmla="*/ 91 h 91" name="T1"/>
              <a:gd fmla="*/ 0 w 48" name="T2"/>
              <a:gd fmla="*/ 87 h 91" name="T3"/>
              <a:gd fmla="*/ 0 w 48" name="T4"/>
              <a:gd fmla="*/ 87 h 91" name="T5"/>
              <a:gd fmla="*/ 15 w 48" name="T6"/>
              <a:gd fmla="*/ 20 h 91" name="T7"/>
              <a:gd fmla="*/ 15 w 48" name="T8"/>
              <a:gd fmla="*/ 20 h 91" name="T9"/>
              <a:gd fmla="*/ 22 w 48" name="T10"/>
              <a:gd fmla="*/ 9 h 91" name="T11"/>
              <a:gd fmla="*/ 22 w 48" name="T12"/>
              <a:gd fmla="*/ 9 h 91" name="T13"/>
              <a:gd fmla="*/ 35 w 48" name="T14"/>
              <a:gd fmla="*/ 0 h 91" name="T15"/>
              <a:gd fmla="*/ 35 w 48" name="T16"/>
              <a:gd fmla="*/ 0 h 91" name="T17"/>
              <a:gd fmla="*/ 39 w 48" name="T18"/>
              <a:gd fmla="*/ 1 h 91" name="T19"/>
              <a:gd fmla="*/ 39 w 48" name="T20"/>
              <a:gd fmla="*/ 1 h 91" name="T21"/>
              <a:gd fmla="*/ 47 w 48" name="T22"/>
              <a:gd fmla="*/ 8 h 91" name="T23"/>
              <a:gd fmla="*/ 47 w 48" name="T24"/>
              <a:gd fmla="*/ 8 h 91" name="T25"/>
              <a:gd fmla="*/ 48 w 48" name="T26"/>
              <a:gd fmla="*/ 18 h 91" name="T27"/>
              <a:gd fmla="*/ 48 w 48" name="T28"/>
              <a:gd fmla="*/ 18 h 91" name="T29"/>
              <a:gd fmla="*/ 47 w 48" name="T30"/>
              <a:gd fmla="*/ 26 h 91" name="T31"/>
              <a:gd fmla="*/ 47 w 48" name="T32"/>
              <a:gd fmla="*/ 26 h 91" name="T33"/>
              <a:gd fmla="*/ 43 w 48" name="T34"/>
              <a:gd fmla="*/ 30 h 91" name="T35"/>
              <a:gd fmla="*/ 43 w 48" name="T36"/>
              <a:gd fmla="*/ 30 h 91" name="T37"/>
              <a:gd fmla="*/ 39 w 48" name="T38"/>
              <a:gd fmla="*/ 25 h 91" name="T39"/>
              <a:gd fmla="*/ 39 w 48" name="T40"/>
              <a:gd fmla="*/ 25 h 91" name="T41"/>
              <a:gd fmla="*/ 40 w 48" name="T42"/>
              <a:gd fmla="*/ 18 h 91" name="T43"/>
              <a:gd fmla="*/ 40 w 48" name="T44"/>
              <a:gd fmla="*/ 18 h 91" name="T45"/>
              <a:gd fmla="*/ 39 w 48" name="T46"/>
              <a:gd fmla="*/ 12 h 91" name="T47"/>
              <a:gd fmla="*/ 39 w 48" name="T48"/>
              <a:gd fmla="*/ 12 h 91" name="T49"/>
              <a:gd fmla="*/ 36 w 48" name="T50"/>
              <a:gd fmla="*/ 9 h 91" name="T51"/>
              <a:gd fmla="*/ 36 w 48" name="T52"/>
              <a:gd fmla="*/ 9 h 91" name="T53"/>
              <a:gd fmla="*/ 35 w 48" name="T54"/>
              <a:gd fmla="*/ 8 h 91" name="T55"/>
              <a:gd fmla="*/ 35 w 48" name="T56"/>
              <a:gd fmla="*/ 8 h 91" name="T57"/>
              <a:gd fmla="*/ 28 w 48" name="T58"/>
              <a:gd fmla="*/ 13 h 91" name="T59"/>
              <a:gd fmla="*/ 28 w 48" name="T60"/>
              <a:gd fmla="*/ 13 h 91" name="T61"/>
              <a:gd fmla="*/ 23 w 48" name="T62"/>
              <a:gd fmla="*/ 23 h 91" name="T63"/>
              <a:gd fmla="*/ 23 w 48" name="T64"/>
              <a:gd fmla="*/ 23 h 91" name="T65"/>
              <a:gd fmla="*/ 8 w 48" name="T66"/>
              <a:gd fmla="*/ 88 h 91" name="T67"/>
              <a:gd fmla="*/ 8 w 48" name="T68"/>
              <a:gd fmla="*/ 88 h 91" name="T69"/>
              <a:gd fmla="*/ 8 w 48" name="T70"/>
              <a:gd fmla="*/ 88 h 91" name="T71"/>
              <a:gd fmla="*/ 4 w 48" name="T72"/>
              <a:gd fmla="*/ 91 h 91" name="T73"/>
              <a:gd fmla="*/ 4 w 48" name="T74"/>
              <a:gd fmla="*/ 91 h 91" name="T75"/>
              <a:gd fmla="*/ 3 w 48" name="T76"/>
              <a:gd fmla="*/ 91 h 91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91" w="48">
                <a:moveTo>
                  <a:pt x="3" y="91"/>
                </a:moveTo>
                <a:cubicBezTo>
                  <a:pt x="1" y="91"/>
                  <a:pt x="0" y="89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3" y="65"/>
                  <a:pt x="7" y="41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7"/>
                  <a:pt x="19" y="13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5" y="5"/>
                  <a:pt x="29" y="1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8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43" y="3"/>
                  <a:pt x="45" y="5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12"/>
                  <a:pt x="48" y="15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21"/>
                  <a:pt x="48" y="24"/>
                  <a:pt x="47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7" y="28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1" y="29"/>
                  <a:pt x="39" y="27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3"/>
                  <a:pt x="40" y="20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5"/>
                  <a:pt x="40" y="13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8" y="10"/>
                  <a:pt x="38" y="9"/>
                  <a:pt x="36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0" y="10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16"/>
                  <a:pt x="24" y="20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5" y="43"/>
                  <a:pt x="11" y="66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0"/>
                  <a:pt x="6" y="91"/>
                  <a:pt x="4" y="91"/>
                </a:cubicBezTo>
                <a:cubicBezTo>
                  <a:pt x="4" y="91"/>
                  <a:pt x="4" y="91"/>
                  <a:pt x="4" y="91"/>
                </a:cubicBezTo>
                <a:cubicBezTo>
                  <a:pt x="4" y="91"/>
                  <a:pt x="4" y="91"/>
                  <a:pt x="3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Freeform 170"/>
          <p:cNvSpPr/>
          <p:nvPr/>
        </p:nvSpPr>
        <p:spPr bwMode="auto">
          <a:xfrm>
            <a:off x="6695120" y="793729"/>
            <a:ext cx="296863" cy="419100"/>
          </a:xfrm>
          <a:custGeom>
            <a:gdLst>
              <a:gd fmla="*/ 3 w 63" name="T0"/>
              <a:gd fmla="*/ 89 h 89" name="T1"/>
              <a:gd fmla="*/ 1 w 63" name="T2"/>
              <a:gd fmla="*/ 83 h 89" name="T3"/>
              <a:gd fmla="*/ 1 w 63" name="T4"/>
              <a:gd fmla="*/ 83 h 89" name="T5"/>
              <a:gd fmla="*/ 20 w 63" name="T6"/>
              <a:gd fmla="*/ 36 h 89" name="T7"/>
              <a:gd fmla="*/ 20 w 63" name="T8"/>
              <a:gd fmla="*/ 36 h 89" name="T9"/>
              <a:gd fmla="*/ 29 w 63" name="T10"/>
              <a:gd fmla="*/ 16 h 89" name="T11"/>
              <a:gd fmla="*/ 29 w 63" name="T12"/>
              <a:gd fmla="*/ 16 h 89" name="T13"/>
              <a:gd fmla="*/ 47 w 63" name="T14"/>
              <a:gd fmla="*/ 0 h 89" name="T15"/>
              <a:gd fmla="*/ 47 w 63" name="T16"/>
              <a:gd fmla="*/ 0 h 89" name="T17"/>
              <a:gd fmla="*/ 58 w 63" name="T18"/>
              <a:gd fmla="*/ 6 h 89" name="T19"/>
              <a:gd fmla="*/ 58 w 63" name="T20"/>
              <a:gd fmla="*/ 6 h 89" name="T21"/>
              <a:gd fmla="*/ 63 w 63" name="T22"/>
              <a:gd fmla="*/ 20 h 89" name="T23"/>
              <a:gd fmla="*/ 63 w 63" name="T24"/>
              <a:gd fmla="*/ 20 h 89" name="T25"/>
              <a:gd fmla="*/ 60 w 63" name="T26"/>
              <a:gd fmla="*/ 35 h 89" name="T27"/>
              <a:gd fmla="*/ 60 w 63" name="T28"/>
              <a:gd fmla="*/ 35 h 89" name="T29"/>
              <a:gd fmla="*/ 56 w 63" name="T30"/>
              <a:gd fmla="*/ 37 h 89" name="T31"/>
              <a:gd fmla="*/ 56 w 63" name="T32"/>
              <a:gd fmla="*/ 37 h 89" name="T33"/>
              <a:gd fmla="*/ 55 w 63" name="T34"/>
              <a:gd fmla="*/ 37 h 89" name="T35"/>
              <a:gd fmla="*/ 55 w 63" name="T36"/>
              <a:gd fmla="*/ 37 h 89" name="T37"/>
              <a:gd fmla="*/ 53 w 63" name="T38"/>
              <a:gd fmla="*/ 37 h 89" name="T39"/>
              <a:gd fmla="*/ 53 w 63" name="T40"/>
              <a:gd fmla="*/ 37 h 89" name="T41"/>
              <a:gd fmla="*/ 50 w 63" name="T42"/>
              <a:gd fmla="*/ 33 h 89" name="T43"/>
              <a:gd fmla="*/ 50 w 63" name="T44"/>
              <a:gd fmla="*/ 33 h 89" name="T45"/>
              <a:gd fmla="*/ 51 w 63" name="T46"/>
              <a:gd fmla="*/ 31 h 89" name="T47"/>
              <a:gd fmla="*/ 51 w 63" name="T48"/>
              <a:gd fmla="*/ 31 h 89" name="T49"/>
              <a:gd fmla="*/ 54 w 63" name="T50"/>
              <a:gd fmla="*/ 28 h 89" name="T51"/>
              <a:gd fmla="*/ 54 w 63" name="T52"/>
              <a:gd fmla="*/ 28 h 89" name="T53"/>
              <a:gd fmla="*/ 55 w 63" name="T54"/>
              <a:gd fmla="*/ 20 h 89" name="T55"/>
              <a:gd fmla="*/ 55 w 63" name="T56"/>
              <a:gd fmla="*/ 20 h 89" name="T57"/>
              <a:gd fmla="*/ 52 w 63" name="T58"/>
              <a:gd fmla="*/ 11 h 89" name="T59"/>
              <a:gd fmla="*/ 52 w 63" name="T60"/>
              <a:gd fmla="*/ 11 h 89" name="T61"/>
              <a:gd fmla="*/ 47 w 63" name="T62"/>
              <a:gd fmla="*/ 8 h 89" name="T63"/>
              <a:gd fmla="*/ 47 w 63" name="T64"/>
              <a:gd fmla="*/ 8 h 89" name="T65"/>
              <a:gd fmla="*/ 36 w 63" name="T66"/>
              <a:gd fmla="*/ 20 h 89" name="T67"/>
              <a:gd fmla="*/ 36 w 63" name="T68"/>
              <a:gd fmla="*/ 20 h 89" name="T69"/>
              <a:gd fmla="*/ 28 w 63" name="T70"/>
              <a:gd fmla="*/ 38 h 89" name="T71"/>
              <a:gd fmla="*/ 28 w 63" name="T72"/>
              <a:gd fmla="*/ 38 h 89" name="T73"/>
              <a:gd fmla="*/ 9 w 63" name="T74"/>
              <a:gd fmla="*/ 87 h 89" name="T75"/>
              <a:gd fmla="*/ 9 w 63" name="T76"/>
              <a:gd fmla="*/ 87 h 89" name="T77"/>
              <a:gd fmla="*/ 9 w 63" name="T78"/>
              <a:gd fmla="*/ 87 h 89" name="T79"/>
              <a:gd fmla="*/ 5 w 63" name="T80"/>
              <a:gd fmla="*/ 89 h 89" name="T81"/>
              <a:gd fmla="*/ 5 w 63" name="T82"/>
              <a:gd fmla="*/ 89 h 89" name="T83"/>
              <a:gd fmla="*/ 3 w 63" name="T84"/>
              <a:gd fmla="*/ 89 h 89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89" w="62">
                <a:moveTo>
                  <a:pt x="3" y="89"/>
                </a:moveTo>
                <a:cubicBezTo>
                  <a:pt x="1" y="88"/>
                  <a:pt x="0" y="85"/>
                  <a:pt x="1" y="83"/>
                </a:cubicBezTo>
                <a:cubicBezTo>
                  <a:pt x="1" y="83"/>
                  <a:pt x="1" y="83"/>
                  <a:pt x="1" y="83"/>
                </a:cubicBezTo>
                <a:cubicBezTo>
                  <a:pt x="8" y="68"/>
                  <a:pt x="15" y="52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2" y="32"/>
                  <a:pt x="25" y="23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33" y="8"/>
                  <a:pt x="38" y="1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1" y="0"/>
                  <a:pt x="55" y="3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62" y="10"/>
                  <a:pt x="63" y="15"/>
                  <a:pt x="63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5"/>
                  <a:pt x="61" y="30"/>
                  <a:pt x="60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59" y="36"/>
                  <a:pt x="58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4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2" y="37"/>
                  <a:pt x="50" y="35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2"/>
                  <a:pt x="51" y="31"/>
                  <a:pt x="51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51" y="30"/>
                  <a:pt x="52" y="28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4" y="25"/>
                  <a:pt x="55" y="22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16"/>
                  <a:pt x="54" y="14"/>
                  <a:pt x="52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0" y="9"/>
                  <a:pt x="48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5" y="8"/>
                  <a:pt x="40" y="13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2" y="27"/>
                  <a:pt x="29" y="35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2" y="55"/>
                  <a:pt x="16" y="71"/>
                  <a:pt x="9" y="87"/>
                </a:cubicBezTo>
                <a:cubicBezTo>
                  <a:pt x="9" y="87"/>
                  <a:pt x="9" y="87"/>
                  <a:pt x="9" y="87"/>
                </a:cubicBezTo>
                <a:cubicBezTo>
                  <a:pt x="9" y="87"/>
                  <a:pt x="9" y="87"/>
                  <a:pt x="9" y="87"/>
                </a:cubicBezTo>
                <a:cubicBezTo>
                  <a:pt x="8" y="88"/>
                  <a:pt x="7" y="89"/>
                  <a:pt x="5" y="89"/>
                </a:cubicBezTo>
                <a:cubicBezTo>
                  <a:pt x="5" y="89"/>
                  <a:pt x="5" y="89"/>
                  <a:pt x="5" y="89"/>
                </a:cubicBezTo>
                <a:cubicBezTo>
                  <a:pt x="4" y="89"/>
                  <a:pt x="4" y="89"/>
                  <a:pt x="3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857529516"/>
      </p:ext>
    </p:extLst>
  </p:cSld>
  <p:clrMapOvr>
    <a:masterClrMapping/>
  </p:clrMapOvr>
  <mc:AlternateContent>
    <mc:Choice Requires="p14">
      <p:transition p14:dur="1400" spd="slow">
        <p14:ripple/>
      </p:transition>
    </mc:Choice>
    <mc:Fallback>
      <p:transition spd="slow">
        <p:fade/>
      </p:transition>
    </mc:Fallback>
  </mc:AlternateContent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 rot="20575650">
            <a:off x="7839332" y="2244594"/>
            <a:ext cx="3763451" cy="1822801"/>
            <a:chOff x="-32923" y="1907915"/>
            <a:chExt cx="1279095" cy="681359"/>
          </a:xfrm>
        </p:grpSpPr>
        <p:sp>
          <p:nvSpPr>
            <p:cNvPr id="3" name="Freeform 902"/>
            <p:cNvSpPr>
              <a:spLocks noEditPoints="1"/>
            </p:cNvSpPr>
            <p:nvPr/>
          </p:nvSpPr>
          <p:spPr bwMode="auto">
            <a:xfrm>
              <a:off x="-32923" y="1907915"/>
              <a:ext cx="1201738" cy="622300"/>
            </a:xfrm>
            <a:custGeom>
              <a:gdLst>
                <a:gd fmla="*/ 1909 w 2272" name="T0"/>
                <a:gd fmla="*/ 492 h 1176" name="T1"/>
                <a:gd fmla="*/ 1774 w 2272" name="T2"/>
                <a:gd fmla="*/ 610 h 1176" name="T3"/>
                <a:gd fmla="*/ 1509 w 2272" name="T4"/>
                <a:gd fmla="*/ 629 h 1176" name="T5"/>
                <a:gd fmla="*/ 1837 w 2272" name="T6"/>
                <a:gd fmla="*/ 769 h 1176" name="T7"/>
                <a:gd fmla="*/ 1422 w 2272" name="T8"/>
                <a:gd fmla="*/ 972 h 1176" name="T9"/>
                <a:gd fmla="*/ 1852 w 2272" name="T10"/>
                <a:gd fmla="*/ 1097 h 1176" name="T11"/>
                <a:gd fmla="*/ 1610 w 2272" name="T12"/>
                <a:gd fmla="*/ 1162 h 1176" name="T13"/>
                <a:gd fmla="*/ 233 w 2272" name="T14"/>
                <a:gd fmla="*/ 1017 h 1176" name="T15"/>
                <a:gd fmla="*/ 95 w 2272" name="T16"/>
                <a:gd fmla="*/ 359 h 1176" name="T17"/>
                <a:gd fmla="*/ 1249 w 2272" name="T18"/>
                <a:gd fmla="*/ 25 h 1176" name="T19"/>
                <a:gd fmla="*/ 2088 w 2272" name="T20"/>
                <a:gd fmla="*/ 154 h 1176" name="T21"/>
                <a:gd fmla="*/ 1875 w 2272" name="T22"/>
                <a:gd fmla="*/ 273 h 1176" name="T23"/>
                <a:gd fmla="*/ 901 w 2272" name="T24"/>
                <a:gd fmla="*/ 110 h 1176" name="T25"/>
                <a:gd fmla="*/ 1559 w 2272" name="T26"/>
                <a:gd fmla="*/ 878 h 1176" name="T27"/>
                <a:gd fmla="*/ 269 w 2272" name="T28"/>
                <a:gd fmla="*/ 449 h 1176" name="T29"/>
                <a:gd fmla="*/ 372 w 2272" name="T30"/>
                <a:gd fmla="*/ 564 h 1176" name="T31"/>
                <a:gd fmla="*/ 1070 w 2272" name="T32"/>
                <a:gd fmla="*/ 957 h 1176" name="T33"/>
                <a:gd fmla="*/ 1807 w 2272" name="T34"/>
                <a:gd fmla="*/ 410 h 1176" name="T35"/>
                <a:gd fmla="*/ 1908 w 2272" name="T36"/>
                <a:gd fmla="*/ 99 h 1176" name="T37"/>
                <a:gd fmla="*/ 1789 w 2272" name="T38"/>
                <a:gd fmla="*/ 104 h 1176" name="T39"/>
                <a:gd fmla="*/ 1969 w 2272" name="T40"/>
                <a:gd fmla="*/ 1143 h 1176" name="T41"/>
                <a:gd fmla="*/ 1405 w 2272" name="T42"/>
                <a:gd fmla="*/ 797 h 1176" name="T43"/>
                <a:gd fmla="*/ 1488 w 2272" name="T44"/>
                <a:gd fmla="*/ 898 h 1176" name="T45"/>
                <a:gd fmla="*/ 583 w 2272" name="T46"/>
                <a:gd fmla="*/ 910 h 1176" name="T47"/>
                <a:gd fmla="*/ 544 w 2272" name="T48"/>
                <a:gd fmla="*/ 884 h 1176" name="T49"/>
                <a:gd fmla="*/ 1754 w 2272" name="T50"/>
                <a:gd fmla="*/ 821 h 1176" name="T51"/>
                <a:gd fmla="*/ 350 w 2272" name="T52"/>
                <a:gd fmla="*/ 304 h 1176" name="T53"/>
                <a:gd fmla="*/ 1242 w 2272" name="T54"/>
                <a:gd fmla="*/ 556 h 1176" name="T55"/>
                <a:gd fmla="*/ 1110 w 2272" name="T56"/>
                <a:gd fmla="*/ 557 h 1176" name="T57"/>
                <a:gd fmla="*/ 936 w 2272" name="T58"/>
                <a:gd fmla="*/ 785 h 1176" name="T59"/>
                <a:gd fmla="*/ 735 w 2272" name="T60"/>
                <a:gd fmla="*/ 443 h 1176" name="T61"/>
                <a:gd fmla="*/ 1012 w 2272" name="T62"/>
                <a:gd fmla="*/ 187 h 1176" name="T63"/>
                <a:gd fmla="*/ 580 w 2272" name="T64"/>
                <a:gd fmla="*/ 963 h 1176" name="T65"/>
                <a:gd fmla="*/ 1051 w 2272" name="T66"/>
                <a:gd fmla="*/ 975 h 1176" name="T67"/>
                <a:gd fmla="*/ 766 w 2272" name="T68"/>
                <a:gd fmla="*/ 1021 h 1176" name="T69"/>
                <a:gd fmla="*/ 1481 w 2272" name="T70"/>
                <a:gd fmla="*/ 196 h 1176" name="T71"/>
                <a:gd fmla="*/ 885 w 2272" name="T72"/>
                <a:gd fmla="*/ 115 h 1176" name="T73"/>
                <a:gd fmla="*/ 346 w 2272" name="T74"/>
                <a:gd fmla="*/ 679 h 1176" name="T75"/>
                <a:gd fmla="*/ 494 w 2272" name="T76"/>
                <a:gd fmla="*/ 106 h 1176" name="T77"/>
                <a:gd fmla="*/ 1487 w 2272" name="T78"/>
                <a:gd fmla="*/ 244 h 1176" name="T79"/>
                <a:gd fmla="*/ 1743 w 2272" name="T80"/>
                <a:gd fmla="*/ 675 h 1176" name="T81"/>
                <a:gd fmla="*/ 1234 w 2272" name="T82"/>
                <a:gd fmla="*/ 471 h 1176" name="T83"/>
                <a:gd fmla="*/ 349 w 2272" name="T84"/>
                <a:gd fmla="*/ 736 h 1176" name="T85"/>
                <a:gd fmla="*/ 83 w 2272" name="T86"/>
                <a:gd fmla="*/ 118 h 1176" name="T87"/>
                <a:gd fmla="*/ 1310 w 2272" name="T88"/>
                <a:gd fmla="*/ 1051 h 1176" name="T89"/>
                <a:gd fmla="*/ 469 w 2272" name="T90"/>
                <a:gd fmla="*/ 905 h 1176" name="T91"/>
                <a:gd fmla="*/ 256 w 2272" name="T92"/>
                <a:gd fmla="*/ 1013 h 1176" name="T93"/>
                <a:gd fmla="*/ 1058 w 2272" name="T94"/>
                <a:gd fmla="*/ 266 h 1176" name="T95"/>
                <a:gd fmla="*/ 1029 w 2272" name="T96"/>
                <a:gd fmla="*/ 633 h 1176" name="T97"/>
                <a:gd fmla="*/ 732 w 2272" name="T98"/>
                <a:gd fmla="*/ 815 h 1176" name="T99"/>
                <a:gd fmla="*/ 1065 w 2272" name="T100"/>
                <a:gd fmla="*/ 767 h 1176" name="T101"/>
                <a:gd fmla="*/ 612 w 2272" name="T102"/>
                <a:gd fmla="*/ 665 h 1176" name="T103"/>
                <a:gd fmla="*/ 1170 w 2272" name="T104"/>
                <a:gd fmla="*/ 95 h 1176" name="T105"/>
                <a:gd fmla="*/ 953 w 2272" name="T106"/>
                <a:gd fmla="*/ 720 h 1176" name="T107"/>
                <a:gd fmla="*/ 962 w 2272" name="T108"/>
                <a:gd fmla="*/ 250 h 1176" name="T109"/>
                <a:gd fmla="*/ 864 w 2272" name="T110"/>
                <a:gd fmla="*/ 218 h 1176" name="T111"/>
                <a:gd fmla="*/ 252 w 2272" name="T112"/>
                <a:gd fmla="*/ 551 h 1176" name="T113"/>
                <a:gd fmla="*/ 892 w 2272" name="T114"/>
                <a:gd fmla="*/ 1068 h 1176" name="T115"/>
                <a:gd fmla="*/ 1228 w 2272" name="T116"/>
                <a:gd fmla="*/ 694 h 1176" name="T117"/>
                <a:gd fmla="*/ 971 w 2272" name="T118"/>
                <a:gd fmla="*/ 880 h 1176" name="T119"/>
                <a:gd fmla="*/ 930 w 2272" name="T120"/>
                <a:gd fmla="*/ 86 h 1176" name="T121"/>
                <a:gd fmla="*/ 1152 w 2272" name="T122"/>
                <a:gd fmla="*/ 308 h 1176" name="T123"/>
                <a:gd fmla="*/ 1288 w 2272" name="T124"/>
                <a:gd fmla="*/ 75 h 117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6" w="2272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gdLst>
                <a:gd fmla="*/ 219 w 296" name="T0"/>
                <a:gd fmla="*/ 18 h 126" name="T1"/>
                <a:gd fmla="*/ 230 w 296" name="T2"/>
                <a:gd fmla="*/ 30 h 126" name="T3"/>
                <a:gd fmla="*/ 251 w 296" name="T4"/>
                <a:gd fmla="*/ 36 h 126" name="T5"/>
                <a:gd fmla="*/ 257 w 296" name="T6"/>
                <a:gd fmla="*/ 43 h 126" name="T7"/>
                <a:gd fmla="*/ 224 w 296" name="T8"/>
                <a:gd fmla="*/ 39 h 126" name="T9"/>
                <a:gd fmla="*/ 217 w 296" name="T10"/>
                <a:gd fmla="*/ 60 h 126" name="T11"/>
                <a:gd fmla="*/ 239 w 296" name="T12"/>
                <a:gd fmla="*/ 80 h 126" name="T13"/>
                <a:gd fmla="*/ 296 w 296" name="T14"/>
                <a:gd fmla="*/ 83 h 126" name="T15"/>
                <a:gd fmla="*/ 278 w 296" name="T16"/>
                <a:gd fmla="*/ 93 h 126" name="T17"/>
                <a:gd fmla="*/ 253 w 296" name="T18"/>
                <a:gd fmla="*/ 90 h 126" name="T19"/>
                <a:gd fmla="*/ 230 w 296" name="T20"/>
                <a:gd fmla="*/ 90 h 126" name="T21"/>
                <a:gd fmla="*/ 217 w 296" name="T22"/>
                <a:gd fmla="*/ 78 h 126" name="T23"/>
                <a:gd fmla="*/ 188 w 296" name="T24"/>
                <a:gd fmla="*/ 93 h 126" name="T25"/>
                <a:gd fmla="*/ 197 w 296" name="T26"/>
                <a:gd fmla="*/ 114 h 126" name="T27"/>
                <a:gd fmla="*/ 213 w 296" name="T28"/>
                <a:gd fmla="*/ 118 h 126" name="T29"/>
                <a:gd fmla="*/ 228 w 296" name="T30"/>
                <a:gd fmla="*/ 115 h 126" name="T31"/>
                <a:gd fmla="*/ 231 w 296" name="T32"/>
                <a:gd fmla="*/ 122 h 126" name="T33"/>
                <a:gd fmla="*/ 190 w 296" name="T34"/>
                <a:gd fmla="*/ 120 h 126" name="T35"/>
                <a:gd fmla="*/ 174 w 296" name="T36"/>
                <a:gd fmla="*/ 101 h 126" name="T37"/>
                <a:gd fmla="*/ 138 w 296" name="T38"/>
                <a:gd fmla="*/ 111 h 126" name="T39"/>
                <a:gd fmla="*/ 119 w 296" name="T40"/>
                <a:gd fmla="*/ 109 h 126" name="T41"/>
                <a:gd fmla="*/ 89 w 296" name="T42"/>
                <a:gd fmla="*/ 115 h 126" name="T43"/>
                <a:gd fmla="*/ 108 w 296" name="T44"/>
                <a:gd fmla="*/ 102 h 126" name="T45"/>
                <a:gd fmla="*/ 119 w 296" name="T46"/>
                <a:gd fmla="*/ 101 h 126" name="T47"/>
                <a:gd fmla="*/ 137 w 296" name="T48"/>
                <a:gd fmla="*/ 97 h 126" name="T49"/>
                <a:gd fmla="*/ 120 w 296" name="T50"/>
                <a:gd fmla="*/ 83 h 126" name="T51"/>
                <a:gd fmla="*/ 95 w 296" name="T52"/>
                <a:gd fmla="*/ 76 h 126" name="T53"/>
                <a:gd fmla="*/ 69 w 296" name="T54"/>
                <a:gd fmla="*/ 100 h 126" name="T55"/>
                <a:gd fmla="*/ 37 w 296" name="T56"/>
                <a:gd fmla="*/ 93 h 126" name="T57"/>
                <a:gd fmla="*/ 17 w 296" name="T58"/>
                <a:gd fmla="*/ 78 h 126" name="T59"/>
                <a:gd fmla="*/ 0 w 296" name="T60"/>
                <a:gd fmla="*/ 65 h 126" name="T61"/>
                <a:gd fmla="*/ 4 w 296" name="T62"/>
                <a:gd fmla="*/ 55 h 126" name="T63"/>
                <a:gd fmla="*/ 37 w 296" name="T64"/>
                <a:gd fmla="*/ 73 h 126" name="T65"/>
                <a:gd fmla="*/ 55 w 296" name="T66"/>
                <a:gd fmla="*/ 96 h 126" name="T67"/>
                <a:gd fmla="*/ 76 w 296" name="T68"/>
                <a:gd fmla="*/ 79 h 126" name="T69"/>
                <a:gd fmla="*/ 94 w 296" name="T70"/>
                <a:gd fmla="*/ 51 h 126" name="T71"/>
                <a:gd fmla="*/ 68 w 296" name="T72"/>
                <a:gd fmla="*/ 61 h 126" name="T73"/>
                <a:gd fmla="*/ 64 w 296" name="T74"/>
                <a:gd fmla="*/ 69 h 126" name="T75"/>
                <a:gd fmla="*/ 72 w 296" name="T76"/>
                <a:gd fmla="*/ 35 h 126" name="T77"/>
                <a:gd fmla="*/ 89 w 296" name="T78"/>
                <a:gd fmla="*/ 40 h 126" name="T79"/>
                <a:gd fmla="*/ 112 w 296" name="T80"/>
                <a:gd fmla="*/ 55 h 126" name="T81"/>
                <a:gd fmla="*/ 116 w 296" name="T82"/>
                <a:gd fmla="*/ 68 h 126" name="T83"/>
                <a:gd fmla="*/ 163 w 296" name="T84"/>
                <a:gd fmla="*/ 61 h 126" name="T85"/>
                <a:gd fmla="*/ 181 w 296" name="T86"/>
                <a:gd fmla="*/ 36 h 126" name="T87"/>
                <a:gd fmla="*/ 187 w 296" name="T88"/>
                <a:gd fmla="*/ 15 h 126" name="T89"/>
                <a:gd fmla="*/ 197 w 296" name="T90"/>
                <a:gd fmla="*/ 0 h 126" name="T91"/>
                <a:gd fmla="*/ 195 w 296" name="T92"/>
                <a:gd fmla="*/ 73 h 126" name="T93"/>
                <a:gd fmla="*/ 155 w 296" name="T94"/>
                <a:gd fmla="*/ 73 h 126" name="T95"/>
                <a:gd fmla="*/ 172 w 296" name="T96"/>
                <a:gd fmla="*/ 84 h 126" name="T97"/>
                <a:gd fmla="*/ 180 w 296" name="T98"/>
                <a:gd fmla="*/ 87 h 126" name="T99"/>
                <a:gd fmla="*/ 203 w 296" name="T100"/>
                <a:gd fmla="*/ 78 h 126" name="T101"/>
                <a:gd fmla="*/ 192 w 296" name="T102"/>
                <a:gd fmla="*/ 43 h 126" name="T103"/>
                <a:gd fmla="*/ 210 w 296" name="T104"/>
                <a:gd fmla="*/ 54 h 126" name="T105"/>
                <a:gd fmla="*/ 215 w 296" name="T106"/>
                <a:gd fmla="*/ 37 h 126" name="T107"/>
                <a:gd fmla="*/ 199 w 296" name="T108"/>
                <a:gd fmla="*/ 35 h 126" name="T109"/>
                <a:gd fmla="*/ 181 w 296" name="T110"/>
                <a:gd fmla="*/ 61 h 126" name="T111"/>
                <a:gd fmla="*/ 180 w 296" name="T112"/>
                <a:gd fmla="*/ 53 h 126" name="T113"/>
                <a:gd fmla="*/ 169 w 296" name="T114"/>
                <a:gd fmla="*/ 65 h 126" name="T115"/>
                <a:gd fmla="*/ 147 w 296" name="T116"/>
                <a:gd fmla="*/ 84 h 12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5" w="29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gdLst>
                <a:gd fmla="*/ 228 w 282" name="T0"/>
                <a:gd fmla="*/ 95 h 98" name="T1"/>
                <a:gd fmla="*/ 217 w 282" name="T2"/>
                <a:gd fmla="*/ 75 h 98" name="T3"/>
                <a:gd fmla="*/ 201 w 282" name="T4"/>
                <a:gd fmla="*/ 73 h 98" name="T5"/>
                <a:gd fmla="*/ 191 w 282" name="T6"/>
                <a:gd fmla="*/ 66 h 98" name="T7"/>
                <a:gd fmla="*/ 191 w 282" name="T8"/>
                <a:gd fmla="*/ 50 h 98" name="T9"/>
                <a:gd fmla="*/ 165 w 282" name="T10"/>
                <a:gd fmla="*/ 58 h 98" name="T11"/>
                <a:gd fmla="*/ 141 w 282" name="T12"/>
                <a:gd fmla="*/ 55 h 98" name="T13"/>
                <a:gd fmla="*/ 162 w 282" name="T14"/>
                <a:gd fmla="*/ 45 h 98" name="T15"/>
                <a:gd fmla="*/ 161 w 282" name="T16"/>
                <a:gd fmla="*/ 27 h 98" name="T17"/>
                <a:gd fmla="*/ 151 w 282" name="T18"/>
                <a:gd fmla="*/ 30 h 98" name="T19"/>
                <a:gd fmla="*/ 137 w 282" name="T20"/>
                <a:gd fmla="*/ 32 h 98" name="T21"/>
                <a:gd fmla="*/ 120 w 282" name="T22"/>
                <a:gd fmla="*/ 29 h 98" name="T23"/>
                <a:gd fmla="*/ 114 w 282" name="T24"/>
                <a:gd fmla="*/ 26 h 98" name="T25"/>
                <a:gd fmla="*/ 94 w 282" name="T26"/>
                <a:gd fmla="*/ 40 h 98" name="T27"/>
                <a:gd fmla="*/ 129 w 282" name="T28"/>
                <a:gd fmla="*/ 51 h 98" name="T29"/>
                <a:gd fmla="*/ 119 w 282" name="T30"/>
                <a:gd fmla="*/ 69 h 98" name="T31"/>
                <a:gd fmla="*/ 140 w 282" name="T32"/>
                <a:gd fmla="*/ 84 h 98" name="T33"/>
                <a:gd fmla="*/ 98 w 282" name="T34"/>
                <a:gd fmla="*/ 72 h 98" name="T35"/>
                <a:gd fmla="*/ 83 w 282" name="T36"/>
                <a:gd fmla="*/ 50 h 98" name="T37"/>
                <a:gd fmla="*/ 71 w 282" name="T38"/>
                <a:gd fmla="*/ 61 h 98" name="T39"/>
                <a:gd fmla="*/ 69 w 282" name="T40"/>
                <a:gd fmla="*/ 72 h 98" name="T41"/>
                <a:gd fmla="*/ 54 w 282" name="T42"/>
                <a:gd fmla="*/ 69 h 98" name="T43"/>
                <a:gd fmla="*/ 53 w 282" name="T44"/>
                <a:gd fmla="*/ 81 h 98" name="T45"/>
                <a:gd fmla="*/ 43 w 282" name="T46"/>
                <a:gd fmla="*/ 98 h 98" name="T47"/>
                <a:gd fmla="*/ 22 w 282" name="T48"/>
                <a:gd fmla="*/ 97 h 98" name="T49"/>
                <a:gd fmla="*/ 26 w 282" name="T50"/>
                <a:gd fmla="*/ 83 h 98" name="T51"/>
                <a:gd fmla="*/ 15 w 282" name="T52"/>
                <a:gd fmla="*/ 76 h 98" name="T53"/>
                <a:gd fmla="*/ 28 w 282" name="T54"/>
                <a:gd fmla="*/ 59 h 98" name="T55"/>
                <a:gd fmla="*/ 47 w 282" name="T56"/>
                <a:gd fmla="*/ 70 h 98" name="T57"/>
                <a:gd fmla="*/ 50 w 282" name="T58"/>
                <a:gd fmla="*/ 61 h 98" name="T59"/>
                <a:gd fmla="*/ 78 w 282" name="T60"/>
                <a:gd fmla="*/ 43 h 98" name="T61"/>
                <a:gd fmla="*/ 87 w 282" name="T62"/>
                <a:gd fmla="*/ 32 h 98" name="T63"/>
                <a:gd fmla="*/ 105 w 282" name="T64"/>
                <a:gd fmla="*/ 21 h 98" name="T65"/>
                <a:gd fmla="*/ 114 w 282" name="T66"/>
                <a:gd fmla="*/ 11 h 98" name="T67"/>
                <a:gd fmla="*/ 132 w 282" name="T68"/>
                <a:gd fmla="*/ 8 h 98" name="T69"/>
                <a:gd fmla="*/ 147 w 282" name="T70"/>
                <a:gd fmla="*/ 22 h 98" name="T71"/>
                <a:gd fmla="*/ 162 w 282" name="T72"/>
                <a:gd fmla="*/ 11 h 98" name="T73"/>
                <a:gd fmla="*/ 179 w 282" name="T74"/>
                <a:gd fmla="*/ 0 h 98" name="T75"/>
                <a:gd fmla="*/ 181 w 282" name="T76"/>
                <a:gd fmla="*/ 19 h 98" name="T77"/>
                <a:gd fmla="*/ 162 w 282" name="T78"/>
                <a:gd fmla="*/ 19 h 98" name="T79"/>
                <a:gd fmla="*/ 173 w 282" name="T80"/>
                <a:gd fmla="*/ 25 h 98" name="T81"/>
                <a:gd fmla="*/ 194 w 282" name="T82"/>
                <a:gd fmla="*/ 29 h 98" name="T83"/>
                <a:gd fmla="*/ 205 w 282" name="T84"/>
                <a:gd fmla="*/ 43 h 98" name="T85"/>
                <a:gd fmla="*/ 227 w 282" name="T86"/>
                <a:gd fmla="*/ 68 h 98" name="T87"/>
                <a:gd fmla="*/ 244 w 282" name="T88"/>
                <a:gd fmla="*/ 52 h 98" name="T89"/>
                <a:gd fmla="*/ 220 w 282" name="T90"/>
                <a:gd fmla="*/ 32 h 98" name="T91"/>
                <a:gd fmla="*/ 208 w 282" name="T92"/>
                <a:gd fmla="*/ 22 h 98" name="T93"/>
                <a:gd fmla="*/ 210 w 282" name="T94"/>
                <a:gd fmla="*/ 15 h 98" name="T95"/>
                <a:gd fmla="*/ 245 w 282" name="T96"/>
                <a:gd fmla="*/ 33 h 98" name="T97"/>
                <a:gd fmla="*/ 260 w 282" name="T98"/>
                <a:gd fmla="*/ 44 h 98" name="T99"/>
                <a:gd fmla="*/ 266 w 282" name="T100"/>
                <a:gd fmla="*/ 61 h 98" name="T101"/>
                <a:gd fmla="*/ 270 w 282" name="T102"/>
                <a:gd fmla="*/ 83 h 98" name="T103"/>
                <a:gd fmla="*/ 234 w 282" name="T104"/>
                <a:gd fmla="*/ 73 h 98" name="T105"/>
                <a:gd fmla="*/ 231 w 282" name="T106"/>
                <a:gd fmla="*/ 81 h 98" name="T107"/>
                <a:gd fmla="*/ 253 w 282" name="T108"/>
                <a:gd fmla="*/ 88 h 98" name="T109"/>
                <a:gd fmla="*/ 102 w 282" name="T110"/>
                <a:gd fmla="*/ 54 h 98" name="T111"/>
                <a:gd fmla="*/ 112 w 282" name="T112"/>
                <a:gd fmla="*/ 54 h 98" name="T113"/>
                <a:gd fmla="*/ 256 w 282" name="T114"/>
                <a:gd fmla="*/ 61 h 98" name="T115"/>
                <a:gd fmla="*/ 249 w 282" name="T116"/>
                <a:gd fmla="*/ 62 h 9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98" w="282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gdLst>
                <a:gd fmla="*/ 43 w 179" name="T0"/>
                <a:gd fmla="*/ 88 h 128" name="T1"/>
                <a:gd fmla="*/ 47 w 179" name="T2"/>
                <a:gd fmla="*/ 67 h 128" name="T3"/>
                <a:gd fmla="*/ 18 w 179" name="T4"/>
                <a:gd fmla="*/ 56 h 128" name="T5"/>
                <a:gd fmla="*/ 39 w 179" name="T6"/>
                <a:gd fmla="*/ 56 h 128" name="T7"/>
                <a:gd fmla="*/ 54 w 179" name="T8"/>
                <a:gd fmla="*/ 56 h 128" name="T9"/>
                <a:gd fmla="*/ 25 w 179" name="T10"/>
                <a:gd fmla="*/ 36 h 128" name="T11"/>
                <a:gd fmla="*/ 17 w 179" name="T12"/>
                <a:gd fmla="*/ 35 h 128" name="T13"/>
                <a:gd fmla="*/ 2 w 179" name="T14"/>
                <a:gd fmla="*/ 25 h 128" name="T15"/>
                <a:gd fmla="*/ 13 w 179" name="T16"/>
                <a:gd fmla="*/ 21 h 128" name="T17"/>
                <a:gd fmla="*/ 26 w 179" name="T18"/>
                <a:gd fmla="*/ 18 h 128" name="T19"/>
                <a:gd fmla="*/ 28 w 179" name="T20"/>
                <a:gd fmla="*/ 5 h 128" name="T21"/>
                <a:gd fmla="*/ 33 w 179" name="T22"/>
                <a:gd fmla="*/ 0 h 128" name="T23"/>
                <a:gd fmla="*/ 50 w 179" name="T24"/>
                <a:gd fmla="*/ 6 h 128" name="T25"/>
                <a:gd fmla="*/ 82 w 179" name="T26"/>
                <a:gd fmla="*/ 6 h 128" name="T27"/>
                <a:gd fmla="*/ 98 w 179" name="T28"/>
                <a:gd fmla="*/ 3 h 128" name="T29"/>
                <a:gd fmla="*/ 86 w 179" name="T30"/>
                <a:gd fmla="*/ 43 h 128" name="T31"/>
                <a:gd fmla="*/ 100 w 179" name="T32"/>
                <a:gd fmla="*/ 38 h 128" name="T33"/>
                <a:gd fmla="*/ 108 w 179" name="T34"/>
                <a:gd fmla="*/ 42 h 128" name="T35"/>
                <a:gd fmla="*/ 122 w 179" name="T36"/>
                <a:gd fmla="*/ 68 h 128" name="T37"/>
                <a:gd fmla="*/ 122 w 179" name="T38"/>
                <a:gd fmla="*/ 89 h 128" name="T39"/>
                <a:gd fmla="*/ 136 w 179" name="T40"/>
                <a:gd fmla="*/ 75 h 128" name="T41"/>
                <a:gd fmla="*/ 157 w 179" name="T42"/>
                <a:gd fmla="*/ 77 h 128" name="T43"/>
                <a:gd fmla="*/ 170 w 179" name="T44"/>
                <a:gd fmla="*/ 72 h 128" name="T45"/>
                <a:gd fmla="*/ 157 w 179" name="T46"/>
                <a:gd fmla="*/ 83 h 128" name="T47"/>
                <a:gd fmla="*/ 140 w 179" name="T48"/>
                <a:gd fmla="*/ 95 h 128" name="T49"/>
                <a:gd fmla="*/ 114 w 179" name="T50"/>
                <a:gd fmla="*/ 96 h 128" name="T51"/>
                <a:gd fmla="*/ 98 w 179" name="T52"/>
                <a:gd fmla="*/ 100 h 128" name="T53"/>
                <a:gd fmla="*/ 89 w 179" name="T54"/>
                <a:gd fmla="*/ 100 h 128" name="T55"/>
                <a:gd fmla="*/ 80 w 179" name="T56"/>
                <a:gd fmla="*/ 113 h 128" name="T57"/>
                <a:gd fmla="*/ 123 w 179" name="T58"/>
                <a:gd fmla="*/ 115 h 128" name="T59"/>
                <a:gd fmla="*/ 126 w 179" name="T60"/>
                <a:gd fmla="*/ 122 h 128" name="T61"/>
                <a:gd fmla="*/ 92 w 179" name="T62"/>
                <a:gd fmla="*/ 121 h 128" name="T63"/>
                <a:gd fmla="*/ 67 w 179" name="T64"/>
                <a:gd fmla="*/ 121 h 128" name="T65"/>
                <a:gd fmla="*/ 47 w 179" name="T66"/>
                <a:gd fmla="*/ 119 h 128" name="T67"/>
                <a:gd fmla="*/ 35 w 179" name="T68"/>
                <a:gd fmla="*/ 121 h 128" name="T69"/>
                <a:gd fmla="*/ 2 w 179" name="T70"/>
                <a:gd fmla="*/ 117 h 128" name="T71"/>
                <a:gd fmla="*/ 47 w 179" name="T72"/>
                <a:gd fmla="*/ 104 h 128" name="T73"/>
                <a:gd fmla="*/ 40 w 179" name="T74"/>
                <a:gd fmla="*/ 96 h 128" name="T75"/>
                <a:gd fmla="*/ 18 w 179" name="T76"/>
                <a:gd fmla="*/ 89 h 128" name="T77"/>
                <a:gd fmla="*/ 0 w 179" name="T78"/>
                <a:gd fmla="*/ 77 h 128" name="T79"/>
                <a:gd fmla="*/ 15 w 179" name="T80"/>
                <a:gd fmla="*/ 77 h 128" name="T81"/>
                <a:gd fmla="*/ 32 w 179" name="T82"/>
                <a:gd fmla="*/ 78 h 128" name="T83"/>
                <a:gd fmla="*/ 62 w 179" name="T84"/>
                <a:gd fmla="*/ 65 h 128" name="T85"/>
                <a:gd fmla="*/ 56 w 179" name="T86"/>
                <a:gd fmla="*/ 82 h 128" name="T87"/>
                <a:gd fmla="*/ 56 w 179" name="T88"/>
                <a:gd fmla="*/ 97 h 128" name="T89"/>
                <a:gd fmla="*/ 67 w 179" name="T90"/>
                <a:gd fmla="*/ 99 h 128" name="T91"/>
                <a:gd fmla="*/ 78 w 179" name="T92"/>
                <a:gd fmla="*/ 90 h 128" name="T93"/>
                <a:gd fmla="*/ 98 w 179" name="T94"/>
                <a:gd fmla="*/ 86 h 128" name="T95"/>
                <a:gd fmla="*/ 107 w 179" name="T96"/>
                <a:gd fmla="*/ 70 h 128" name="T97"/>
                <a:gd fmla="*/ 104 w 179" name="T98"/>
                <a:gd fmla="*/ 53 h 128" name="T99"/>
                <a:gd fmla="*/ 87 w 179" name="T100"/>
                <a:gd fmla="*/ 56 h 128" name="T101"/>
                <a:gd fmla="*/ 67 w 179" name="T102"/>
                <a:gd fmla="*/ 56 h 128" name="T103"/>
                <a:gd fmla="*/ 67 w 179" name="T104"/>
                <a:gd fmla="*/ 63 h 128" name="T105"/>
                <a:gd fmla="*/ 74 w 179" name="T106"/>
                <a:gd fmla="*/ 70 h 128" name="T107"/>
                <a:gd fmla="*/ 62 w 179" name="T108"/>
                <a:gd fmla="*/ 65 h 128" name="T109"/>
                <a:gd fmla="*/ 71 w 179" name="T110"/>
                <a:gd fmla="*/ 17 h 128" name="T111"/>
                <a:gd fmla="*/ 57 w 179" name="T112"/>
                <a:gd fmla="*/ 27 h 128" name="T113"/>
                <a:gd fmla="*/ 79 w 179" name="T114"/>
                <a:gd fmla="*/ 34 h 128" name="T115"/>
                <a:gd fmla="*/ 35 w 179" name="T116"/>
                <a:gd fmla="*/ 23 h 128" name="T117"/>
                <a:gd fmla="*/ 53 w 179" name="T118"/>
                <a:gd fmla="*/ 17 h 128" name="T119"/>
                <a:gd fmla="*/ 46 w 179" name="T120"/>
                <a:gd fmla="*/ 11 h 128" name="T121"/>
                <a:gd fmla="*/ 35 w 179" name="T122"/>
                <a:gd fmla="*/ 23 h 12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28" w="179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906"/>
            <p:cNvSpPr/>
            <p:nvPr/>
          </p:nvSpPr>
          <p:spPr bwMode="auto">
            <a:xfrm>
              <a:off x="973122" y="2241612"/>
              <a:ext cx="90488" cy="42863"/>
            </a:xfrm>
            <a:custGeom>
              <a:gdLst>
                <a:gd fmla="*/ 79 w 171" name="T0"/>
                <a:gd fmla="*/ 83 h 83" name="T1"/>
                <a:gd fmla="*/ 77 w 171" name="T2"/>
                <a:gd fmla="*/ 79 h 83" name="T3"/>
                <a:gd fmla="*/ 61 w 171" name="T4"/>
                <a:gd fmla="*/ 76 h 83" name="T5"/>
                <a:gd fmla="*/ 49 w 171" name="T6"/>
                <a:gd fmla="*/ 76 h 83" name="T7"/>
                <a:gd fmla="*/ 39 w 171" name="T8"/>
                <a:gd fmla="*/ 68 h 83" name="T9"/>
                <a:gd fmla="*/ 24 w 171" name="T10"/>
                <a:gd fmla="*/ 63 h 83" name="T11"/>
                <a:gd fmla="*/ 16 w 171" name="T12"/>
                <a:gd fmla="*/ 70 h 83" name="T13"/>
                <a:gd fmla="*/ 2 w 171" name="T14"/>
                <a:gd fmla="*/ 78 h 83" name="T15"/>
                <a:gd fmla="*/ 2 w 171" name="T16"/>
                <a:gd fmla="*/ 68 h 83" name="T17"/>
                <a:gd fmla="*/ 10 w 171" name="T18"/>
                <a:gd fmla="*/ 58 h 83" name="T19"/>
                <a:gd fmla="*/ 25 w 171" name="T20"/>
                <a:gd fmla="*/ 57 h 83" name="T21"/>
                <a:gd fmla="*/ 32 w 171" name="T22"/>
                <a:gd fmla="*/ 54 h 83" name="T23"/>
                <a:gd fmla="*/ 31 w 171" name="T24"/>
                <a:gd fmla="*/ 43 h 83" name="T25"/>
                <a:gd fmla="*/ 47 w 171" name="T26"/>
                <a:gd fmla="*/ 39 h 83" name="T27"/>
                <a:gd fmla="*/ 47 w 171" name="T28"/>
                <a:gd fmla="*/ 58 h 83" name="T29"/>
                <a:gd fmla="*/ 67 w 171" name="T30"/>
                <a:gd fmla="*/ 64 h 83" name="T31"/>
                <a:gd fmla="*/ 79 w 171" name="T32"/>
                <a:gd fmla="*/ 61 h 83" name="T33"/>
                <a:gd fmla="*/ 83 w 171" name="T34"/>
                <a:gd fmla="*/ 50 h 83" name="T35"/>
                <a:gd fmla="*/ 77 w 171" name="T36"/>
                <a:gd fmla="*/ 45 h 83" name="T37"/>
                <a:gd fmla="*/ 63 w 171" name="T38"/>
                <a:gd fmla="*/ 42 h 83" name="T39"/>
                <a:gd fmla="*/ 59 w 171" name="T40"/>
                <a:gd fmla="*/ 39 h 83" name="T41"/>
                <a:gd fmla="*/ 57 w 171" name="T42"/>
                <a:gd fmla="*/ 34 h 83" name="T43"/>
                <a:gd fmla="*/ 47 w 171" name="T44"/>
                <a:gd fmla="*/ 28 h 83" name="T45"/>
                <a:gd fmla="*/ 34 w 171" name="T46"/>
                <a:gd fmla="*/ 25 h 83" name="T47"/>
                <a:gd fmla="*/ 17 w 171" name="T48"/>
                <a:gd fmla="*/ 13 h 83" name="T49"/>
                <a:gd fmla="*/ 16 w 171" name="T50"/>
                <a:gd fmla="*/ 9 h 83" name="T51"/>
                <a:gd fmla="*/ 45 w 171" name="T52"/>
                <a:gd fmla="*/ 0 h 83" name="T53"/>
                <a:gd fmla="*/ 43 w 171" name="T54"/>
                <a:gd fmla="*/ 10 h 83" name="T55"/>
                <a:gd fmla="*/ 59 w 171" name="T56"/>
                <a:gd fmla="*/ 18 h 83" name="T57"/>
                <a:gd fmla="*/ 60 w 171" name="T58"/>
                <a:gd fmla="*/ 10 h 83" name="T59"/>
                <a:gd fmla="*/ 65 w 171" name="T60"/>
                <a:gd fmla="*/ 7 h 83" name="T61"/>
                <a:gd fmla="*/ 67 w 171" name="T62"/>
                <a:gd fmla="*/ 24 h 83" name="T63"/>
                <a:gd fmla="*/ 68 w 171" name="T64"/>
                <a:gd fmla="*/ 32 h 83" name="T65"/>
                <a:gd fmla="*/ 79 w 171" name="T66"/>
                <a:gd fmla="*/ 36 h 83" name="T67"/>
                <a:gd fmla="*/ 88 w 171" name="T68"/>
                <a:gd fmla="*/ 36 h 83" name="T69"/>
                <a:gd fmla="*/ 106 w 171" name="T70"/>
                <a:gd fmla="*/ 32 h 83" name="T71"/>
                <a:gd fmla="*/ 99 w 171" name="T72"/>
                <a:gd fmla="*/ 40 h 83" name="T73"/>
                <a:gd fmla="*/ 90 w 171" name="T74"/>
                <a:gd fmla="*/ 39 h 83" name="T75"/>
                <a:gd fmla="*/ 86 w 171" name="T76"/>
                <a:gd fmla="*/ 46 h 83" name="T77"/>
                <a:gd fmla="*/ 133 w 171" name="T78"/>
                <a:gd fmla="*/ 43 h 83" name="T79"/>
                <a:gd fmla="*/ 140 w 171" name="T80"/>
                <a:gd fmla="*/ 52 h 83" name="T81"/>
                <a:gd fmla="*/ 150 w 171" name="T82"/>
                <a:gd fmla="*/ 56 h 83" name="T83"/>
                <a:gd fmla="*/ 164 w 171" name="T84"/>
                <a:gd fmla="*/ 64 h 83" name="T85"/>
                <a:gd fmla="*/ 165 w 171" name="T86"/>
                <a:gd fmla="*/ 68 h 83" name="T87"/>
                <a:gd fmla="*/ 143 w 171" name="T88"/>
                <a:gd fmla="*/ 74 h 83" name="T89"/>
                <a:gd fmla="*/ 147 w 171" name="T90"/>
                <a:gd fmla="*/ 67 h 83" name="T91"/>
                <a:gd fmla="*/ 140 w 171" name="T92"/>
                <a:gd fmla="*/ 63 h 83" name="T93"/>
                <a:gd fmla="*/ 117 w 171" name="T94"/>
                <a:gd fmla="*/ 60 h 83" name="T95"/>
                <a:gd fmla="*/ 111 w 171" name="T96"/>
                <a:gd fmla="*/ 56 h 83" name="T97"/>
                <a:gd fmla="*/ 103 w 171" name="T98"/>
                <a:gd fmla="*/ 53 h 83" name="T99"/>
                <a:gd fmla="*/ 93 w 171" name="T100"/>
                <a:gd fmla="*/ 52 h 83" name="T101"/>
                <a:gd fmla="*/ 97 w 171" name="T102"/>
                <a:gd fmla="*/ 68 h 83" name="T103"/>
                <a:gd fmla="*/ 114 w 171" name="T104"/>
                <a:gd fmla="*/ 76 h 83" name="T105"/>
                <a:gd fmla="*/ 114 w 171" name="T106"/>
                <a:gd fmla="*/ 82 h 83" name="T107"/>
                <a:gd fmla="*/ 93 w 171" name="T108"/>
                <a:gd fmla="*/ 81 h 83" name="T109"/>
                <a:gd fmla="*/ 81 w 171" name="T110"/>
                <a:gd fmla="*/ 70 h 83" name="T111"/>
                <a:gd fmla="*/ 79 w 171" name="T112"/>
                <a:gd fmla="*/ 78 h 83" name="T113"/>
                <a:gd fmla="*/ 86 w 171" name="T114"/>
                <a:gd fmla="*/ 82 h 8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83" w="171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907"/>
            <p:cNvSpPr/>
            <p:nvPr/>
          </p:nvSpPr>
          <p:spPr bwMode="auto">
            <a:xfrm>
              <a:off x="1085834" y="2227324"/>
              <a:ext cx="82550" cy="28575"/>
            </a:xfrm>
            <a:custGeom>
              <a:gdLst>
                <a:gd fmla="*/ 154 w 157" name="T0"/>
                <a:gd fmla="*/ 34 h 55" name="T1"/>
                <a:gd fmla="*/ 136 w 157" name="T2"/>
                <a:gd fmla="*/ 54 h 55" name="T3"/>
                <a:gd fmla="*/ 132 w 157" name="T4"/>
                <a:gd fmla="*/ 49 h 55" name="T5"/>
                <a:gd fmla="*/ 125 w 157" name="T6"/>
                <a:gd fmla="*/ 49 h 55" name="T7"/>
                <a:gd fmla="*/ 112 w 157" name="T8"/>
                <a:gd fmla="*/ 49 h 55" name="T9"/>
                <a:gd fmla="*/ 112 w 157" name="T10"/>
                <a:gd fmla="*/ 45 h 55" name="T11"/>
                <a:gd fmla="*/ 128 w 157" name="T12"/>
                <a:gd fmla="*/ 40 h 55" name="T13"/>
                <a:gd fmla="*/ 140 w 157" name="T14"/>
                <a:gd fmla="*/ 41 h 55" name="T15"/>
                <a:gd fmla="*/ 141 w 157" name="T16"/>
                <a:gd fmla="*/ 33 h 55" name="T17"/>
                <a:gd fmla="*/ 121 w 157" name="T18"/>
                <a:gd fmla="*/ 34 h 55" name="T19"/>
                <a:gd fmla="*/ 110 w 157" name="T20"/>
                <a:gd fmla="*/ 36 h 55" name="T21"/>
                <a:gd fmla="*/ 103 w 157" name="T22"/>
                <a:gd fmla="*/ 23 h 55" name="T23"/>
                <a:gd fmla="*/ 125 w 157" name="T24"/>
                <a:gd fmla="*/ 29 h 55" name="T25"/>
                <a:gd fmla="*/ 119 w 157" name="T26"/>
                <a:gd fmla="*/ 22 h 55" name="T27"/>
                <a:gd fmla="*/ 100 w 157" name="T28"/>
                <a:gd fmla="*/ 16 h 55" name="T29"/>
                <a:gd fmla="*/ 93 w 157" name="T30"/>
                <a:gd fmla="*/ 20 h 55" name="T31"/>
                <a:gd fmla="*/ 81 w 157" name="T32"/>
                <a:gd fmla="*/ 18 h 55" name="T33"/>
                <a:gd fmla="*/ 83 w 157" name="T34"/>
                <a:gd fmla="*/ 27 h 55" name="T35"/>
                <a:gd fmla="*/ 76 w 157" name="T36"/>
                <a:gd fmla="*/ 30 h 55" name="T37"/>
                <a:gd fmla="*/ 53 w 157" name="T38"/>
                <a:gd fmla="*/ 44 h 55" name="T39"/>
                <a:gd fmla="*/ 57 w 157" name="T40"/>
                <a:gd fmla="*/ 49 h 55" name="T41"/>
                <a:gd fmla="*/ 56 w 157" name="T42"/>
                <a:gd fmla="*/ 54 h 55" name="T43"/>
                <a:gd fmla="*/ 51 w 157" name="T44"/>
                <a:gd fmla="*/ 52 h 55" name="T45"/>
                <a:gd fmla="*/ 39 w 157" name="T46"/>
                <a:gd fmla="*/ 52 h 55" name="T47"/>
                <a:gd fmla="*/ 35 w 157" name="T48"/>
                <a:gd fmla="*/ 51 h 55" name="T49"/>
                <a:gd fmla="*/ 21 w 157" name="T50"/>
                <a:gd fmla="*/ 45 h 55" name="T51"/>
                <a:gd fmla="*/ 6 w 157" name="T52"/>
                <a:gd fmla="*/ 45 h 55" name="T53"/>
                <a:gd fmla="*/ 0 w 157" name="T54"/>
                <a:gd fmla="*/ 41 h 55" name="T55"/>
                <a:gd fmla="*/ 17 w 157" name="T56"/>
                <a:gd fmla="*/ 37 h 55" name="T57"/>
                <a:gd fmla="*/ 15 w 157" name="T58"/>
                <a:gd fmla="*/ 20 h 55" name="T59"/>
                <a:gd fmla="*/ 25 w 157" name="T60"/>
                <a:gd fmla="*/ 20 h 55" name="T61"/>
                <a:gd fmla="*/ 29 w 157" name="T62"/>
                <a:gd fmla="*/ 26 h 55" name="T63"/>
                <a:gd fmla="*/ 38 w 157" name="T64"/>
                <a:gd fmla="*/ 31 h 55" name="T65"/>
                <a:gd fmla="*/ 56 w 157" name="T66"/>
                <a:gd fmla="*/ 22 h 55" name="T67"/>
                <a:gd fmla="*/ 54 w 157" name="T68"/>
                <a:gd fmla="*/ 9 h 55" name="T69"/>
                <a:gd fmla="*/ 43 w 157" name="T70"/>
                <a:gd fmla="*/ 16 h 55" name="T71"/>
                <a:gd fmla="*/ 54 w 157" name="T72"/>
                <a:gd fmla="*/ 7 h 55" name="T73"/>
                <a:gd fmla="*/ 68 w 157" name="T74"/>
                <a:gd fmla="*/ 0 h 55" name="T75"/>
                <a:gd fmla="*/ 105 w 157" name="T76"/>
                <a:gd fmla="*/ 5 h 55" name="T77"/>
                <a:gd fmla="*/ 115 w 157" name="T78"/>
                <a:gd fmla="*/ 9 h 55" name="T79"/>
                <a:gd fmla="*/ 121 w 157" name="T80"/>
                <a:gd fmla="*/ 16 h 55" name="T81"/>
                <a:gd fmla="*/ 128 w 157" name="T82"/>
                <a:gd fmla="*/ 9 h 55" name="T83"/>
                <a:gd fmla="*/ 125 w 157" name="T84"/>
                <a:gd fmla="*/ 23 h 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55" w="157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908"/>
            <p:cNvSpPr/>
            <p:nvPr/>
          </p:nvSpPr>
          <p:spPr bwMode="auto">
            <a:xfrm>
              <a:off x="1058847" y="2252724"/>
              <a:ext cx="98425" cy="28575"/>
            </a:xfrm>
            <a:custGeom>
              <a:gdLst>
                <a:gd fmla="*/ 40 w 187" name="T0"/>
                <a:gd fmla="*/ 10 h 54" name="T1"/>
                <a:gd fmla="*/ 28 w 187" name="T2"/>
                <a:gd fmla="*/ 11 h 54" name="T3"/>
                <a:gd fmla="*/ 26 w 187" name="T4"/>
                <a:gd fmla="*/ 22 h 54" name="T5"/>
                <a:gd fmla="*/ 37 w 187" name="T6"/>
                <a:gd fmla="*/ 29 h 54" name="T7"/>
                <a:gd fmla="*/ 46 w 187" name="T8"/>
                <a:gd fmla="*/ 29 h 54" name="T9"/>
                <a:gd fmla="*/ 55 w 187" name="T10"/>
                <a:gd fmla="*/ 22 h 54" name="T11"/>
                <a:gd fmla="*/ 62 w 187" name="T12"/>
                <a:gd fmla="*/ 26 h 54" name="T13"/>
                <a:gd fmla="*/ 87 w 187" name="T14"/>
                <a:gd fmla="*/ 28 h 54" name="T15"/>
                <a:gd fmla="*/ 91 w 187" name="T16"/>
                <a:gd fmla="*/ 28 h 54" name="T17"/>
                <a:gd fmla="*/ 94 w 187" name="T18"/>
                <a:gd fmla="*/ 25 h 54" name="T19"/>
                <a:gd fmla="*/ 104 w 187" name="T20"/>
                <a:gd fmla="*/ 17 h 54" name="T21"/>
                <a:gd fmla="*/ 115 w 187" name="T22"/>
                <a:gd fmla="*/ 7 h 54" name="T23"/>
                <a:gd fmla="*/ 116 w 187" name="T24"/>
                <a:gd fmla="*/ 6 h 54" name="T25"/>
                <a:gd fmla="*/ 130 w 187" name="T26"/>
                <a:gd fmla="*/ 3 h 54" name="T27"/>
                <a:gd fmla="*/ 148 w 187" name="T28"/>
                <a:gd fmla="*/ 4 h 54" name="T29"/>
                <a:gd fmla="*/ 150 w 187" name="T30"/>
                <a:gd fmla="*/ 6 h 54" name="T31"/>
                <a:gd fmla="*/ 152 w 187" name="T32"/>
                <a:gd fmla="*/ 8 h 54" name="T33"/>
                <a:gd fmla="*/ 155 w 187" name="T34"/>
                <a:gd fmla="*/ 13 h 54" name="T35"/>
                <a:gd fmla="*/ 161 w 187" name="T36"/>
                <a:gd fmla="*/ 15 h 54" name="T37"/>
                <a:gd fmla="*/ 173 w 187" name="T38"/>
                <a:gd fmla="*/ 22 h 54" name="T39"/>
                <a:gd fmla="*/ 170 w 187" name="T40"/>
                <a:gd fmla="*/ 31 h 54" name="T41"/>
                <a:gd fmla="*/ 187 w 187" name="T42"/>
                <a:gd fmla="*/ 29 h 54" name="T43"/>
                <a:gd fmla="*/ 179 w 187" name="T44"/>
                <a:gd fmla="*/ 51 h 54" name="T45"/>
                <a:gd fmla="*/ 161 w 187" name="T46"/>
                <a:gd fmla="*/ 26 h 54" name="T47"/>
                <a:gd fmla="*/ 151 w 187" name="T48"/>
                <a:gd fmla="*/ 36 h 54" name="T49"/>
                <a:gd fmla="*/ 150 w 187" name="T50"/>
                <a:gd fmla="*/ 32 h 54" name="T51"/>
                <a:gd fmla="*/ 151 w 187" name="T52"/>
                <a:gd fmla="*/ 26 h 54" name="T53"/>
                <a:gd fmla="*/ 156 w 187" name="T54"/>
                <a:gd fmla="*/ 24 h 54" name="T55"/>
                <a:gd fmla="*/ 123 w 187" name="T56"/>
                <a:gd fmla="*/ 15 h 54" name="T57"/>
                <a:gd fmla="*/ 114 w 187" name="T58"/>
                <a:gd fmla="*/ 24 h 54" name="T59"/>
                <a:gd fmla="*/ 100 w 187" name="T60"/>
                <a:gd fmla="*/ 26 h 54" name="T61"/>
                <a:gd fmla="*/ 98 w 187" name="T62"/>
                <a:gd fmla="*/ 29 h 54" name="T63"/>
                <a:gd fmla="*/ 100 w 187" name="T64"/>
                <a:gd fmla="*/ 37 h 54" name="T65"/>
                <a:gd fmla="*/ 105 w 187" name="T66"/>
                <a:gd fmla="*/ 49 h 54" name="T67"/>
                <a:gd fmla="*/ 98 w 187" name="T68"/>
                <a:gd fmla="*/ 54 h 54" name="T69"/>
                <a:gd fmla="*/ 89 w 187" name="T70"/>
                <a:gd fmla="*/ 47 h 54" name="T71"/>
                <a:gd fmla="*/ 87 w 187" name="T72"/>
                <a:gd fmla="*/ 44 h 54" name="T73"/>
                <a:gd fmla="*/ 87 w 187" name="T74"/>
                <a:gd fmla="*/ 43 h 54" name="T75"/>
                <a:gd fmla="*/ 84 w 187" name="T76"/>
                <a:gd fmla="*/ 36 h 54" name="T77"/>
                <a:gd fmla="*/ 76 w 187" name="T78"/>
                <a:gd fmla="*/ 35 h 54" name="T79"/>
                <a:gd fmla="*/ 76 w 187" name="T80"/>
                <a:gd fmla="*/ 39 h 54" name="T81"/>
                <a:gd fmla="*/ 76 w 187" name="T82"/>
                <a:gd fmla="*/ 46 h 54" name="T83"/>
                <a:gd fmla="*/ 72 w 187" name="T84"/>
                <a:gd fmla="*/ 49 h 54" name="T85"/>
                <a:gd fmla="*/ 68 w 187" name="T86"/>
                <a:gd fmla="*/ 37 h 54" name="T87"/>
                <a:gd fmla="*/ 65 w 187" name="T88"/>
                <a:gd fmla="*/ 36 h 54" name="T89"/>
                <a:gd fmla="*/ 53 w 187" name="T90"/>
                <a:gd fmla="*/ 37 h 54" name="T91"/>
                <a:gd fmla="*/ 42 w 187" name="T92"/>
                <a:gd fmla="*/ 37 h 54" name="T93"/>
                <a:gd fmla="*/ 37 w 187" name="T94"/>
                <a:gd fmla="*/ 36 h 54" name="T95"/>
                <a:gd fmla="*/ 25 w 187" name="T96"/>
                <a:gd fmla="*/ 28 h 54" name="T97"/>
                <a:gd fmla="*/ 19 w 187" name="T98"/>
                <a:gd fmla="*/ 25 h 54" name="T99"/>
                <a:gd fmla="*/ 12 w 187" name="T100"/>
                <a:gd fmla="*/ 24 h 54" name="T101"/>
                <a:gd fmla="*/ 1 w 187" name="T102"/>
                <a:gd fmla="*/ 21 h 54" name="T103"/>
                <a:gd fmla="*/ 0 w 187" name="T104"/>
                <a:gd fmla="*/ 15 h 54" name="T105"/>
                <a:gd fmla="*/ 4 w 187" name="T106"/>
                <a:gd fmla="*/ 13 h 54" name="T107"/>
                <a:gd fmla="*/ 17 w 187" name="T108"/>
                <a:gd fmla="*/ 8 h 54" name="T109"/>
                <a:gd fmla="*/ 35 w 187" name="T110"/>
                <a:gd fmla="*/ 0 h 54" name="T111"/>
                <a:gd fmla="*/ 39 w 187" name="T112"/>
                <a:gd fmla="*/ 1 h 54" name="T113"/>
                <a:gd fmla="*/ 42 w 187" name="T114"/>
                <a:gd fmla="*/ 6 h 54" name="T115"/>
                <a:gd fmla="*/ 40 w 187" name="T116"/>
                <a:gd fmla="*/ 10 h 5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54" w="187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909"/>
            <p:cNvSpPr/>
            <p:nvPr/>
          </p:nvSpPr>
          <p:spPr bwMode="auto">
            <a:xfrm>
              <a:off x="1066784" y="2059049"/>
              <a:ext cx="57150" cy="23813"/>
            </a:xfrm>
            <a:custGeom>
              <a:gdLst>
                <a:gd fmla="*/ 84 w 108" name="T0"/>
                <a:gd fmla="*/ 0 h 44" name="T1"/>
                <a:gd fmla="*/ 88 w 108" name="T2"/>
                <a:gd fmla="*/ 15 h 44" name="T3"/>
                <a:gd fmla="*/ 90 w 108" name="T4"/>
                <a:gd fmla="*/ 17 h 44" name="T5"/>
                <a:gd fmla="*/ 101 w 108" name="T6"/>
                <a:gd fmla="*/ 18 h 44" name="T7"/>
                <a:gd fmla="*/ 97 w 108" name="T8"/>
                <a:gd fmla="*/ 21 h 44" name="T9"/>
                <a:gd fmla="*/ 94 w 108" name="T10"/>
                <a:gd fmla="*/ 22 h 44" name="T11"/>
                <a:gd fmla="*/ 94 w 108" name="T12"/>
                <a:gd fmla="*/ 30 h 44" name="T13"/>
                <a:gd fmla="*/ 101 w 108" name="T14"/>
                <a:gd fmla="*/ 37 h 44" name="T15"/>
                <a:gd fmla="*/ 108 w 108" name="T16"/>
                <a:gd fmla="*/ 44 h 44" name="T17"/>
                <a:gd fmla="*/ 98 w 108" name="T18"/>
                <a:gd fmla="*/ 44 h 44" name="T19"/>
                <a:gd fmla="*/ 90 w 108" name="T20"/>
                <a:gd fmla="*/ 37 h 44" name="T21"/>
                <a:gd fmla="*/ 84 w 108" name="T22"/>
                <a:gd fmla="*/ 33 h 44" name="T23"/>
                <a:gd fmla="*/ 80 w 108" name="T24"/>
                <a:gd fmla="*/ 33 h 44" name="T25"/>
                <a:gd fmla="*/ 75 w 108" name="T26"/>
                <a:gd fmla="*/ 28 h 44" name="T27"/>
                <a:gd fmla="*/ 72 w 108" name="T28"/>
                <a:gd fmla="*/ 22 h 44" name="T29"/>
                <a:gd fmla="*/ 69 w 108" name="T30"/>
                <a:gd fmla="*/ 22 h 44" name="T31"/>
                <a:gd fmla="*/ 70 w 108" name="T32"/>
                <a:gd fmla="*/ 17 h 44" name="T33"/>
                <a:gd fmla="*/ 58 w 108" name="T34"/>
                <a:gd fmla="*/ 19 h 44" name="T35"/>
                <a:gd fmla="*/ 59 w 108" name="T36"/>
                <a:gd fmla="*/ 28 h 44" name="T37"/>
                <a:gd fmla="*/ 44 w 108" name="T38"/>
                <a:gd fmla="*/ 33 h 44" name="T39"/>
                <a:gd fmla="*/ 29 w 108" name="T40"/>
                <a:gd fmla="*/ 33 h 44" name="T41"/>
                <a:gd fmla="*/ 32 w 108" name="T42"/>
                <a:gd fmla="*/ 19 h 44" name="T43"/>
                <a:gd fmla="*/ 28 w 108" name="T44"/>
                <a:gd fmla="*/ 18 h 44" name="T45"/>
                <a:gd fmla="*/ 18 w 108" name="T46"/>
                <a:gd fmla="*/ 22 h 44" name="T47"/>
                <a:gd fmla="*/ 14 w 108" name="T48"/>
                <a:gd fmla="*/ 25 h 44" name="T49"/>
                <a:gd fmla="*/ 10 w 108" name="T50"/>
                <a:gd fmla="*/ 22 h 44" name="T51"/>
                <a:gd fmla="*/ 7 w 108" name="T52"/>
                <a:gd fmla="*/ 18 h 44" name="T53"/>
                <a:gd fmla="*/ 0 w 108" name="T54"/>
                <a:gd fmla="*/ 10 h 44" name="T55"/>
                <a:gd fmla="*/ 3 w 108" name="T56"/>
                <a:gd fmla="*/ 10 h 44" name="T57"/>
                <a:gd fmla="*/ 12 w 108" name="T58"/>
                <a:gd fmla="*/ 12 h 44" name="T59"/>
                <a:gd fmla="*/ 19 w 108" name="T60"/>
                <a:gd fmla="*/ 15 h 44" name="T61"/>
                <a:gd fmla="*/ 22 w 108" name="T62"/>
                <a:gd fmla="*/ 15 h 44" name="T63"/>
                <a:gd fmla="*/ 34 w 108" name="T64"/>
                <a:gd fmla="*/ 15 h 44" name="T65"/>
                <a:gd fmla="*/ 46 w 108" name="T66"/>
                <a:gd fmla="*/ 17 h 44" name="T67"/>
                <a:gd fmla="*/ 50 w 108" name="T68"/>
                <a:gd fmla="*/ 28 h 44" name="T69"/>
                <a:gd fmla="*/ 54 w 108" name="T70"/>
                <a:gd fmla="*/ 22 h 44" name="T71"/>
                <a:gd fmla="*/ 59 w 108" name="T72"/>
                <a:gd fmla="*/ 11 h 44" name="T73"/>
                <a:gd fmla="*/ 59 w 108" name="T74"/>
                <a:gd fmla="*/ 5 h 44" name="T75"/>
                <a:gd fmla="*/ 84 w 108" name="T76"/>
                <a:gd fmla="*/ 0 h 44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4" w="108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910"/>
            <p:cNvSpPr/>
            <p:nvPr/>
          </p:nvSpPr>
          <p:spPr bwMode="auto">
            <a:xfrm>
              <a:off x="1036622" y="1995549"/>
              <a:ext cx="55563" cy="26988"/>
            </a:xfrm>
            <a:custGeom>
              <a:gdLst>
                <a:gd fmla="*/ 51 w 107" name="T0"/>
                <a:gd fmla="*/ 2 h 52" name="T1"/>
                <a:gd fmla="*/ 51 w 107" name="T2"/>
                <a:gd fmla="*/ 2 h 52" name="T3"/>
                <a:gd fmla="*/ 64 w 107" name="T4"/>
                <a:gd fmla="*/ 0 h 52" name="T5"/>
                <a:gd fmla="*/ 72 w 107" name="T6"/>
                <a:gd fmla="*/ 2 h 52" name="T7"/>
                <a:gd fmla="*/ 80 w 107" name="T8"/>
                <a:gd fmla="*/ 6 h 52" name="T9"/>
                <a:gd fmla="*/ 89 w 107" name="T10"/>
                <a:gd fmla="*/ 12 h 52" name="T11"/>
                <a:gd fmla="*/ 89 w 107" name="T12"/>
                <a:gd fmla="*/ 12 h 52" name="T13"/>
                <a:gd fmla="*/ 94 w 107" name="T14"/>
                <a:gd fmla="*/ 10 h 52" name="T15"/>
                <a:gd fmla="*/ 98 w 107" name="T16"/>
                <a:gd fmla="*/ 9 h 52" name="T17"/>
                <a:gd fmla="*/ 107 w 107" name="T18"/>
                <a:gd fmla="*/ 13 h 52" name="T19"/>
                <a:gd fmla="*/ 107 w 107" name="T20"/>
                <a:gd fmla="*/ 13 h 52" name="T21"/>
                <a:gd fmla="*/ 107 w 107" name="T22"/>
                <a:gd fmla="*/ 21 h 52" name="T23"/>
                <a:gd fmla="*/ 107 w 107" name="T24"/>
                <a:gd fmla="*/ 21 h 52" name="T25"/>
                <a:gd fmla="*/ 101 w 107" name="T26"/>
                <a:gd fmla="*/ 21 h 52" name="T27"/>
                <a:gd fmla="*/ 94 w 107" name="T28"/>
                <a:gd fmla="*/ 23 h 52" name="T29"/>
                <a:gd fmla="*/ 89 w 107" name="T30"/>
                <a:gd fmla="*/ 21 h 52" name="T31"/>
                <a:gd fmla="*/ 86 w 107" name="T32"/>
                <a:gd fmla="*/ 20 h 52" name="T33"/>
                <a:gd fmla="*/ 83 w 107" name="T34"/>
                <a:gd fmla="*/ 17 h 52" name="T35"/>
                <a:gd fmla="*/ 83 w 107" name="T36"/>
                <a:gd fmla="*/ 17 h 52" name="T37"/>
                <a:gd fmla="*/ 79 w 107" name="T38"/>
                <a:gd fmla="*/ 16 h 52" name="T39"/>
                <a:gd fmla="*/ 73 w 107" name="T40"/>
                <a:gd fmla="*/ 16 h 52" name="T41"/>
                <a:gd fmla="*/ 60 w 107" name="T42"/>
                <a:gd fmla="*/ 14 h 52" name="T43"/>
                <a:gd fmla="*/ 60 w 107" name="T44"/>
                <a:gd fmla="*/ 14 h 52" name="T45"/>
                <a:gd fmla="*/ 68 w 107" name="T46"/>
                <a:gd fmla="*/ 24 h 52" name="T47"/>
                <a:gd fmla="*/ 68 w 107" name="T48"/>
                <a:gd fmla="*/ 24 h 52" name="T49"/>
                <a:gd fmla="*/ 36 w 107" name="T50"/>
                <a:gd fmla="*/ 46 h 52" name="T51"/>
                <a:gd fmla="*/ 36 w 107" name="T52"/>
                <a:gd fmla="*/ 46 h 52" name="T53"/>
                <a:gd fmla="*/ 29 w 107" name="T54"/>
                <a:gd fmla="*/ 50 h 52" name="T55"/>
                <a:gd fmla="*/ 21 w 107" name="T56"/>
                <a:gd fmla="*/ 52 h 52" name="T57"/>
                <a:gd fmla="*/ 14 w 107" name="T58"/>
                <a:gd fmla="*/ 52 h 52" name="T59"/>
                <a:gd fmla="*/ 6 w 107" name="T60"/>
                <a:gd fmla="*/ 49 h 52" name="T61"/>
                <a:gd fmla="*/ 6 w 107" name="T62"/>
                <a:gd fmla="*/ 49 h 52" name="T63"/>
                <a:gd fmla="*/ 3 w 107" name="T64"/>
                <a:gd fmla="*/ 48 h 52" name="T65"/>
                <a:gd fmla="*/ 0 w 107" name="T66"/>
                <a:gd fmla="*/ 45 h 52" name="T67"/>
                <a:gd fmla="*/ 0 w 107" name="T68"/>
                <a:gd fmla="*/ 42 h 52" name="T69"/>
                <a:gd fmla="*/ 3 w 107" name="T70"/>
                <a:gd fmla="*/ 39 h 52" name="T71"/>
                <a:gd fmla="*/ 3 w 107" name="T72"/>
                <a:gd fmla="*/ 39 h 52" name="T73"/>
                <a:gd fmla="*/ 14 w 107" name="T74"/>
                <a:gd fmla="*/ 45 h 52" name="T75"/>
                <a:gd fmla="*/ 14 w 107" name="T76"/>
                <a:gd fmla="*/ 45 h 52" name="T77"/>
                <a:gd fmla="*/ 17 w 107" name="T78"/>
                <a:gd fmla="*/ 39 h 52" name="T79"/>
                <a:gd fmla="*/ 19 w 107" name="T80"/>
                <a:gd fmla="*/ 34 h 52" name="T81"/>
                <a:gd fmla="*/ 24 w 107" name="T82"/>
                <a:gd fmla="*/ 31 h 52" name="T83"/>
                <a:gd fmla="*/ 29 w 107" name="T84"/>
                <a:gd fmla="*/ 30 h 52" name="T85"/>
                <a:gd fmla="*/ 39 w 107" name="T86"/>
                <a:gd fmla="*/ 27 h 52" name="T87"/>
                <a:gd fmla="*/ 51 w 107" name="T88"/>
                <a:gd fmla="*/ 27 h 52" name="T89"/>
                <a:gd fmla="*/ 51 w 107" name="T90"/>
                <a:gd fmla="*/ 27 h 52" name="T91"/>
                <a:gd fmla="*/ 54 w 107" name="T92"/>
                <a:gd fmla="*/ 21 h 52" name="T93"/>
                <a:gd fmla="*/ 55 w 107" name="T94"/>
                <a:gd fmla="*/ 14 h 52" name="T95"/>
                <a:gd fmla="*/ 55 w 107" name="T96"/>
                <a:gd fmla="*/ 9 h 52" name="T97"/>
                <a:gd fmla="*/ 51 w 107" name="T98"/>
                <a:gd fmla="*/ 2 h 52" name="T99"/>
                <a:gd fmla="*/ 51 w 107" name="T100"/>
                <a:gd fmla="*/ 2 h 5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52" w="107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911"/>
            <p:cNvSpPr/>
            <p:nvPr/>
          </p:nvSpPr>
          <p:spPr bwMode="auto">
            <a:xfrm>
              <a:off x="1162034" y="2249549"/>
              <a:ext cx="66675" cy="20638"/>
            </a:xfrm>
            <a:custGeom>
              <a:gdLst>
                <a:gd fmla="*/ 127 w 127" name="T0"/>
                <a:gd fmla="*/ 19 h 38" name="T1"/>
                <a:gd fmla="*/ 127 w 127" name="T2"/>
                <a:gd fmla="*/ 19 h 38" name="T3"/>
                <a:gd fmla="*/ 91 w 127" name="T4"/>
                <a:gd fmla="*/ 23 h 38" name="T5"/>
                <a:gd fmla="*/ 91 w 127" name="T6"/>
                <a:gd fmla="*/ 23 h 38" name="T7"/>
                <a:gd fmla="*/ 82 w 127" name="T8"/>
                <a:gd fmla="*/ 27 h 38" name="T9"/>
                <a:gd fmla="*/ 82 w 127" name="T10"/>
                <a:gd fmla="*/ 27 h 38" name="T11"/>
                <a:gd fmla="*/ 68 w 127" name="T12"/>
                <a:gd fmla="*/ 31 h 38" name="T13"/>
                <a:gd fmla="*/ 68 w 127" name="T14"/>
                <a:gd fmla="*/ 31 h 38" name="T15"/>
                <a:gd fmla="*/ 54 w 127" name="T16"/>
                <a:gd fmla="*/ 38 h 38" name="T17"/>
                <a:gd fmla="*/ 54 w 127" name="T18"/>
                <a:gd fmla="*/ 38 h 38" name="T19"/>
                <a:gd fmla="*/ 44 w 127" name="T20"/>
                <a:gd fmla="*/ 31 h 38" name="T21"/>
                <a:gd fmla="*/ 44 w 127" name="T22"/>
                <a:gd fmla="*/ 31 h 38" name="T23"/>
                <a:gd fmla="*/ 32 w 127" name="T24"/>
                <a:gd fmla="*/ 36 h 38" name="T25"/>
                <a:gd fmla="*/ 32 w 127" name="T26"/>
                <a:gd fmla="*/ 36 h 38" name="T27"/>
                <a:gd fmla="*/ 32 w 127" name="T28"/>
                <a:gd fmla="*/ 31 h 38" name="T29"/>
                <a:gd fmla="*/ 32 w 127" name="T30"/>
                <a:gd fmla="*/ 30 h 38" name="T31"/>
                <a:gd fmla="*/ 34 w 127" name="T32"/>
                <a:gd fmla="*/ 27 h 38" name="T33"/>
                <a:gd fmla="*/ 37 w 127" name="T34"/>
                <a:gd fmla="*/ 26 h 38" name="T35"/>
                <a:gd fmla="*/ 37 w 127" name="T36"/>
                <a:gd fmla="*/ 26 h 38" name="T37"/>
                <a:gd fmla="*/ 43 w 127" name="T38"/>
                <a:gd fmla="*/ 23 h 38" name="T39"/>
                <a:gd fmla="*/ 44 w 127" name="T40"/>
                <a:gd fmla="*/ 22 h 38" name="T41"/>
                <a:gd fmla="*/ 43 w 127" name="T42"/>
                <a:gd fmla="*/ 19 h 38" name="T43"/>
                <a:gd fmla="*/ 40 w 127" name="T44"/>
                <a:gd fmla="*/ 15 h 38" name="T45"/>
                <a:gd fmla="*/ 40 w 127" name="T46"/>
                <a:gd fmla="*/ 15 h 38" name="T47"/>
                <a:gd fmla="*/ 0 w 127" name="T48"/>
                <a:gd fmla="*/ 36 h 38" name="T49"/>
                <a:gd fmla="*/ 0 w 127" name="T50"/>
                <a:gd fmla="*/ 36 h 38" name="T51"/>
                <a:gd fmla="*/ 1 w 127" name="T52"/>
                <a:gd fmla="*/ 16 h 38" name="T53"/>
                <a:gd fmla="*/ 1 w 127" name="T54"/>
                <a:gd fmla="*/ 16 h 38" name="T55"/>
                <a:gd fmla="*/ 23 w 127" name="T56"/>
                <a:gd fmla="*/ 9 h 38" name="T57"/>
                <a:gd fmla="*/ 23 w 127" name="T58"/>
                <a:gd fmla="*/ 9 h 38" name="T59"/>
                <a:gd fmla="*/ 22 w 127" name="T60"/>
                <a:gd fmla="*/ 1 h 38" name="T61"/>
                <a:gd fmla="*/ 22 w 127" name="T62"/>
                <a:gd fmla="*/ 1 h 38" name="T63"/>
                <a:gd fmla="*/ 25 w 127" name="T64"/>
                <a:gd fmla="*/ 0 h 38" name="T65"/>
                <a:gd fmla="*/ 26 w 127" name="T66"/>
                <a:gd fmla="*/ 0 h 38" name="T67"/>
                <a:gd fmla="*/ 26 w 127" name="T68"/>
                <a:gd fmla="*/ 0 h 38" name="T69"/>
                <a:gd fmla="*/ 40 w 127" name="T70"/>
                <a:gd fmla="*/ 8 h 38" name="T71"/>
                <a:gd fmla="*/ 40 w 127" name="T72"/>
                <a:gd fmla="*/ 8 h 38" name="T73"/>
                <a:gd fmla="*/ 47 w 127" name="T74"/>
                <a:gd fmla="*/ 2 h 38" name="T75"/>
                <a:gd fmla="*/ 47 w 127" name="T76"/>
                <a:gd fmla="*/ 2 h 38" name="T77"/>
                <a:gd fmla="*/ 48 w 127" name="T78"/>
                <a:gd fmla="*/ 6 h 38" name="T79"/>
                <a:gd fmla="*/ 48 w 127" name="T80"/>
                <a:gd fmla="*/ 6 h 38" name="T81"/>
                <a:gd fmla="*/ 55 w 127" name="T82"/>
                <a:gd fmla="*/ 20 h 38" name="T83"/>
                <a:gd fmla="*/ 55 w 127" name="T84"/>
                <a:gd fmla="*/ 20 h 38" name="T85"/>
                <a:gd fmla="*/ 58 w 127" name="T86"/>
                <a:gd fmla="*/ 23 h 38" name="T87"/>
                <a:gd fmla="*/ 62 w 127" name="T88"/>
                <a:gd fmla="*/ 26 h 38" name="T89"/>
                <a:gd fmla="*/ 66 w 127" name="T90"/>
                <a:gd fmla="*/ 26 h 38" name="T91"/>
                <a:gd fmla="*/ 70 w 127" name="T92"/>
                <a:gd fmla="*/ 24 h 38" name="T93"/>
                <a:gd fmla="*/ 70 w 127" name="T94"/>
                <a:gd fmla="*/ 24 h 38" name="T95"/>
                <a:gd fmla="*/ 76 w 127" name="T96"/>
                <a:gd fmla="*/ 22 h 38" name="T97"/>
                <a:gd fmla="*/ 80 w 127" name="T98"/>
                <a:gd fmla="*/ 22 h 38" name="T99"/>
                <a:gd fmla="*/ 90 w 127" name="T100"/>
                <a:gd fmla="*/ 19 h 38" name="T101"/>
                <a:gd fmla="*/ 90 w 127" name="T102"/>
                <a:gd fmla="*/ 19 h 38" name="T103"/>
                <a:gd fmla="*/ 106 w 127" name="T104"/>
                <a:gd fmla="*/ 15 h 38" name="T105"/>
                <a:gd fmla="*/ 106 w 127" name="T106"/>
                <a:gd fmla="*/ 15 h 38" name="T107"/>
                <a:gd fmla="*/ 112 w 127" name="T108"/>
                <a:gd fmla="*/ 13 h 38" name="T109"/>
                <a:gd fmla="*/ 118 w 127" name="T110"/>
                <a:gd fmla="*/ 13 h 38" name="T111"/>
                <a:gd fmla="*/ 122 w 127" name="T112"/>
                <a:gd fmla="*/ 13 h 38" name="T113"/>
                <a:gd fmla="*/ 127 w 127" name="T114"/>
                <a:gd fmla="*/ 16 h 38" name="T115"/>
                <a:gd fmla="*/ 127 w 127" name="T116"/>
                <a:gd fmla="*/ 16 h 38" name="T117"/>
                <a:gd fmla="*/ 127 w 127" name="T118"/>
                <a:gd fmla="*/ 19 h 38" name="T119"/>
                <a:gd fmla="*/ 127 w 127" name="T120"/>
                <a:gd fmla="*/ 19 h 3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8" w="127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912"/>
            <p:cNvSpPr/>
            <p:nvPr/>
          </p:nvSpPr>
          <p:spPr bwMode="auto">
            <a:xfrm>
              <a:off x="936609" y="2330512"/>
              <a:ext cx="31750" cy="14288"/>
            </a:xfrm>
            <a:custGeom>
              <a:gdLst>
                <a:gd fmla="*/ 39 w 61" name="T0"/>
                <a:gd fmla="*/ 1 h 28" name="T1"/>
                <a:gd fmla="*/ 39 w 61" name="T2"/>
                <a:gd fmla="*/ 1 h 28" name="T3"/>
                <a:gd fmla="*/ 43 w 61" name="T4"/>
                <a:gd fmla="*/ 3 h 28" name="T5"/>
                <a:gd fmla="*/ 45 w 61" name="T6"/>
                <a:gd fmla="*/ 4 h 28" name="T7"/>
                <a:gd fmla="*/ 50 w 61" name="T8"/>
                <a:gd fmla="*/ 10 h 28" name="T9"/>
                <a:gd fmla="*/ 54 w 61" name="T10"/>
                <a:gd fmla="*/ 15 h 28" name="T11"/>
                <a:gd fmla="*/ 57 w 61" name="T12"/>
                <a:gd fmla="*/ 18 h 28" name="T13"/>
                <a:gd fmla="*/ 61 w 61" name="T14"/>
                <a:gd fmla="*/ 18 h 28" name="T15"/>
                <a:gd fmla="*/ 61 w 61" name="T16"/>
                <a:gd fmla="*/ 18 h 28" name="T17"/>
                <a:gd fmla="*/ 52 w 61" name="T18"/>
                <a:gd fmla="*/ 22 h 28" name="T19"/>
                <a:gd fmla="*/ 43 w 61" name="T20"/>
                <a:gd fmla="*/ 26 h 28" name="T21"/>
                <a:gd fmla="*/ 34 w 61" name="T22"/>
                <a:gd fmla="*/ 28 h 28" name="T23"/>
                <a:gd fmla="*/ 25 w 61" name="T24"/>
                <a:gd fmla="*/ 28 h 28" name="T25"/>
                <a:gd fmla="*/ 25 w 61" name="T26"/>
                <a:gd fmla="*/ 28 h 28" name="T27"/>
                <a:gd fmla="*/ 18 w 61" name="T28"/>
                <a:gd fmla="*/ 28 h 28" name="T29"/>
                <a:gd fmla="*/ 18 w 61" name="T30"/>
                <a:gd fmla="*/ 28 h 28" name="T31"/>
                <a:gd fmla="*/ 12 w 61" name="T32"/>
                <a:gd fmla="*/ 28 h 28" name="T33"/>
                <a:gd fmla="*/ 9 w 61" name="T34"/>
                <a:gd fmla="*/ 26 h 28" name="T35"/>
                <a:gd fmla="*/ 9 w 61" name="T36"/>
                <a:gd fmla="*/ 23 h 28" name="T37"/>
                <a:gd fmla="*/ 9 w 61" name="T38"/>
                <a:gd fmla="*/ 23 h 28" name="T39"/>
                <a:gd fmla="*/ 8 w 61" name="T40"/>
                <a:gd fmla="*/ 21 h 28" name="T41"/>
                <a:gd fmla="*/ 8 w 61" name="T42"/>
                <a:gd fmla="*/ 21 h 28" name="T43"/>
                <a:gd fmla="*/ 4 w 61" name="T44"/>
                <a:gd fmla="*/ 19 h 28" name="T45"/>
                <a:gd fmla="*/ 1 w 61" name="T46"/>
                <a:gd fmla="*/ 16 h 28" name="T47"/>
                <a:gd fmla="*/ 0 w 61" name="T48"/>
                <a:gd fmla="*/ 14 h 28" name="T49"/>
                <a:gd fmla="*/ 1 w 61" name="T50"/>
                <a:gd fmla="*/ 10 h 28" name="T51"/>
                <a:gd fmla="*/ 1 w 61" name="T52"/>
                <a:gd fmla="*/ 10 h 28" name="T53"/>
                <a:gd fmla="*/ 4 w 61" name="T54"/>
                <a:gd fmla="*/ 5 h 28" name="T55"/>
                <a:gd fmla="*/ 7 w 61" name="T56"/>
                <a:gd fmla="*/ 3 h 28" name="T57"/>
                <a:gd fmla="*/ 12 w 61" name="T58"/>
                <a:gd fmla="*/ 0 h 28" name="T59"/>
                <a:gd fmla="*/ 18 w 61" name="T60"/>
                <a:gd fmla="*/ 0 h 28" name="T61"/>
                <a:gd fmla="*/ 18 w 61" name="T62"/>
                <a:gd fmla="*/ 0 h 28" name="T63"/>
                <a:gd fmla="*/ 27 w 61" name="T64"/>
                <a:gd fmla="*/ 0 h 28" name="T65"/>
                <a:gd fmla="*/ 27 w 61" name="T66"/>
                <a:gd fmla="*/ 0 h 28" name="T67"/>
                <a:gd fmla="*/ 25 w 61" name="T68"/>
                <a:gd fmla="*/ 10 h 28" name="T69"/>
                <a:gd fmla="*/ 25 w 61" name="T70"/>
                <a:gd fmla="*/ 10 h 28" name="T71"/>
                <a:gd fmla="*/ 30 w 61" name="T72"/>
                <a:gd fmla="*/ 11 h 28" name="T73"/>
                <a:gd fmla="*/ 33 w 61" name="T74"/>
                <a:gd fmla="*/ 11 h 28" name="T75"/>
                <a:gd fmla="*/ 36 w 61" name="T76"/>
                <a:gd fmla="*/ 8 h 28" name="T77"/>
                <a:gd fmla="*/ 39 w 61" name="T78"/>
                <a:gd fmla="*/ 1 h 28" name="T79"/>
                <a:gd fmla="*/ 39 w 61" name="T80"/>
                <a:gd fmla="*/ 1 h 2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8" w="61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13"/>
            <p:cNvSpPr/>
            <p:nvPr/>
          </p:nvSpPr>
          <p:spPr bwMode="auto">
            <a:xfrm>
              <a:off x="1046147" y="2060637"/>
              <a:ext cx="34925" cy="30163"/>
            </a:xfrm>
            <a:custGeom>
              <a:gdLst>
                <a:gd fmla="*/ 0 w 66" name="T0"/>
                <a:gd fmla="*/ 22 h 56" name="T1"/>
                <a:gd fmla="*/ 0 w 66" name="T2"/>
                <a:gd fmla="*/ 22 h 56" name="T3"/>
                <a:gd fmla="*/ 0 w 66" name="T4"/>
                <a:gd fmla="*/ 11 h 56" name="T5"/>
                <a:gd fmla="*/ 2 w 66" name="T6"/>
                <a:gd fmla="*/ 8 h 56" name="T7"/>
                <a:gd fmla="*/ 5 w 66" name="T8"/>
                <a:gd fmla="*/ 4 h 56" name="T9"/>
                <a:gd fmla="*/ 9 w 66" name="T10"/>
                <a:gd fmla="*/ 2 h 56" name="T11"/>
                <a:gd fmla="*/ 13 w 66" name="T12"/>
                <a:gd fmla="*/ 1 h 56" name="T13"/>
                <a:gd fmla="*/ 27 w 66" name="T14"/>
                <a:gd fmla="*/ 0 h 56" name="T15"/>
                <a:gd fmla="*/ 27 w 66" name="T16"/>
                <a:gd fmla="*/ 0 h 56" name="T17"/>
                <a:gd fmla="*/ 23 w 66" name="T18"/>
                <a:gd fmla="*/ 5 h 56" name="T19"/>
                <a:gd fmla="*/ 21 w 66" name="T20"/>
                <a:gd fmla="*/ 8 h 56" name="T21"/>
                <a:gd fmla="*/ 18 w 66" name="T22"/>
                <a:gd fmla="*/ 9 h 56" name="T23"/>
                <a:gd fmla="*/ 18 w 66" name="T24"/>
                <a:gd fmla="*/ 9 h 56" name="T25"/>
                <a:gd fmla="*/ 14 w 66" name="T26"/>
                <a:gd fmla="*/ 12 h 56" name="T27"/>
                <a:gd fmla="*/ 13 w 66" name="T28"/>
                <a:gd fmla="*/ 15 h 56" name="T29"/>
                <a:gd fmla="*/ 14 w 66" name="T30"/>
                <a:gd fmla="*/ 19 h 56" name="T31"/>
                <a:gd fmla="*/ 14 w 66" name="T32"/>
                <a:gd fmla="*/ 19 h 56" name="T33"/>
                <a:gd fmla="*/ 18 w 66" name="T34"/>
                <a:gd fmla="*/ 19 h 56" name="T35"/>
                <a:gd fmla="*/ 23 w 66" name="T36"/>
                <a:gd fmla="*/ 20 h 56" name="T37"/>
                <a:gd fmla="*/ 30 w 66" name="T38"/>
                <a:gd fmla="*/ 25 h 56" name="T39"/>
                <a:gd fmla="*/ 30 w 66" name="T40"/>
                <a:gd fmla="*/ 25 h 56" name="T41"/>
                <a:gd fmla="*/ 36 w 66" name="T42"/>
                <a:gd fmla="*/ 30 h 56" name="T43"/>
                <a:gd fmla="*/ 39 w 66" name="T44"/>
                <a:gd fmla="*/ 33 h 56" name="T45"/>
                <a:gd fmla="*/ 41 w 66" name="T46"/>
                <a:gd fmla="*/ 38 h 56" name="T47"/>
                <a:gd fmla="*/ 41 w 66" name="T48"/>
                <a:gd fmla="*/ 38 h 56" name="T49"/>
                <a:gd fmla="*/ 46 w 66" name="T50"/>
                <a:gd fmla="*/ 36 h 56" name="T51"/>
                <a:gd fmla="*/ 52 w 66" name="T52"/>
                <a:gd fmla="*/ 36 h 56" name="T53"/>
                <a:gd fmla="*/ 57 w 66" name="T54"/>
                <a:gd fmla="*/ 36 h 56" name="T55"/>
                <a:gd fmla="*/ 61 w 66" name="T56"/>
                <a:gd fmla="*/ 38 h 56" name="T57"/>
                <a:gd fmla="*/ 61 w 66" name="T58"/>
                <a:gd fmla="*/ 38 h 56" name="T59"/>
                <a:gd fmla="*/ 64 w 66" name="T60"/>
                <a:gd fmla="*/ 43 h 56" name="T61"/>
                <a:gd fmla="*/ 66 w 66" name="T62"/>
                <a:gd fmla="*/ 48 h 56" name="T63"/>
                <a:gd fmla="*/ 64 w 66" name="T64"/>
                <a:gd fmla="*/ 52 h 56" name="T65"/>
                <a:gd fmla="*/ 60 w 66" name="T66"/>
                <a:gd fmla="*/ 56 h 56" name="T67"/>
                <a:gd fmla="*/ 60 w 66" name="T68"/>
                <a:gd fmla="*/ 56 h 56" name="T69"/>
                <a:gd fmla="*/ 53 w 66" name="T70"/>
                <a:gd fmla="*/ 48 h 56" name="T71"/>
                <a:gd fmla="*/ 43 w 66" name="T72"/>
                <a:gd fmla="*/ 43 h 56" name="T73"/>
                <a:gd fmla="*/ 34 w 66" name="T74"/>
                <a:gd fmla="*/ 38 h 56" name="T75"/>
                <a:gd fmla="*/ 20 w 66" name="T76"/>
                <a:gd fmla="*/ 38 h 56" name="T77"/>
                <a:gd fmla="*/ 20 w 66" name="T78"/>
                <a:gd fmla="*/ 38 h 56" name="T79"/>
                <a:gd fmla="*/ 18 w 66" name="T80"/>
                <a:gd fmla="*/ 26 h 56" name="T81"/>
                <a:gd fmla="*/ 18 w 66" name="T82"/>
                <a:gd fmla="*/ 26 h 56" name="T83"/>
                <a:gd fmla="*/ 0 w 66" name="T84"/>
                <a:gd fmla="*/ 22 h 56" name="T85"/>
                <a:gd fmla="*/ 0 w 66" name="T86"/>
                <a:gd fmla="*/ 22 h 5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56" w="6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914"/>
            <p:cNvSpPr/>
            <p:nvPr/>
          </p:nvSpPr>
          <p:spPr bwMode="auto">
            <a:xfrm>
              <a:off x="928672" y="2443224"/>
              <a:ext cx="33338" cy="20638"/>
            </a:xfrm>
            <a:custGeom>
              <a:gdLst>
                <a:gd fmla="*/ 59 w 62" name="T0"/>
                <a:gd fmla="*/ 26 h 39" name="T1"/>
                <a:gd fmla="*/ 59 w 62" name="T2"/>
                <a:gd fmla="*/ 26 h 39" name="T3"/>
                <a:gd fmla="*/ 52 w 62" name="T4"/>
                <a:gd fmla="*/ 28 h 39" name="T5"/>
                <a:gd fmla="*/ 45 w 62" name="T6"/>
                <a:gd fmla="*/ 28 h 39" name="T7"/>
                <a:gd fmla="*/ 40 w 62" name="T8"/>
                <a:gd fmla="*/ 26 h 39" name="T9"/>
                <a:gd fmla="*/ 30 w 62" name="T10"/>
                <a:gd fmla="*/ 24 h 39" name="T11"/>
                <a:gd fmla="*/ 30 w 62" name="T12"/>
                <a:gd fmla="*/ 24 h 39" name="T13"/>
                <a:gd fmla="*/ 29 w 62" name="T14"/>
                <a:gd fmla="*/ 31 h 39" name="T15"/>
                <a:gd fmla="*/ 29 w 62" name="T16"/>
                <a:gd fmla="*/ 31 h 39" name="T17"/>
                <a:gd fmla="*/ 18 w 62" name="T18"/>
                <a:gd fmla="*/ 35 h 39" name="T19"/>
                <a:gd fmla="*/ 18 w 62" name="T20"/>
                <a:gd fmla="*/ 35 h 39" name="T21"/>
                <a:gd fmla="*/ 5 w 62" name="T22"/>
                <a:gd fmla="*/ 39 h 39" name="T23"/>
                <a:gd fmla="*/ 5 w 62" name="T24"/>
                <a:gd fmla="*/ 39 h 39" name="T25"/>
                <a:gd fmla="*/ 0 w 62" name="T26"/>
                <a:gd fmla="*/ 25 h 39" name="T27"/>
                <a:gd fmla="*/ 0 w 62" name="T28"/>
                <a:gd fmla="*/ 25 h 39" name="T29"/>
                <a:gd fmla="*/ 31 w 62" name="T30"/>
                <a:gd fmla="*/ 11 h 39" name="T31"/>
                <a:gd fmla="*/ 31 w 62" name="T32"/>
                <a:gd fmla="*/ 11 h 39" name="T33"/>
                <a:gd fmla="*/ 33 w 62" name="T34"/>
                <a:gd fmla="*/ 0 h 39" name="T35"/>
                <a:gd fmla="*/ 33 w 62" name="T36"/>
                <a:gd fmla="*/ 0 h 39" name="T37"/>
                <a:gd fmla="*/ 48 w 62" name="T38"/>
                <a:gd fmla="*/ 1 h 39" name="T39"/>
                <a:gd fmla="*/ 48 w 62" name="T40"/>
                <a:gd fmla="*/ 1 h 39" name="T41"/>
                <a:gd fmla="*/ 45 w 62" name="T42"/>
                <a:gd fmla="*/ 17 h 39" name="T43"/>
                <a:gd fmla="*/ 45 w 62" name="T44"/>
                <a:gd fmla="*/ 17 h 39" name="T45"/>
                <a:gd fmla="*/ 62 w 62" name="T46"/>
                <a:gd fmla="*/ 19 h 39" name="T47"/>
                <a:gd fmla="*/ 62 w 62" name="T48"/>
                <a:gd fmla="*/ 19 h 39" name="T49"/>
                <a:gd fmla="*/ 59 w 62" name="T50"/>
                <a:gd fmla="*/ 26 h 39" name="T51"/>
                <a:gd fmla="*/ 59 w 62" name="T52"/>
                <a:gd fmla="*/ 26 h 39" name="T53"/>
                <a:gd fmla="*/ 59 w 62" name="T54"/>
                <a:gd fmla="*/ 26 h 39" name="T55"/>
                <a:gd fmla="*/ 59 w 62" name="T56"/>
                <a:gd fmla="*/ 26 h 3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9" w="62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915"/>
            <p:cNvSpPr/>
            <p:nvPr/>
          </p:nvSpPr>
          <p:spPr bwMode="auto">
            <a:xfrm>
              <a:off x="1031859" y="2332099"/>
              <a:ext cx="36513" cy="17463"/>
            </a:xfrm>
            <a:custGeom>
              <a:gdLst>
                <a:gd fmla="*/ 33 w 69" name="T0"/>
                <a:gd fmla="*/ 34 h 34" name="T1"/>
                <a:gd fmla="*/ 33 w 69" name="T2"/>
                <a:gd fmla="*/ 34 h 34" name="T3"/>
                <a:gd fmla="*/ 18 w 69" name="T4"/>
                <a:gd fmla="*/ 30 h 34" name="T5"/>
                <a:gd fmla="*/ 5 w 69" name="T6"/>
                <a:gd fmla="*/ 26 h 34" name="T7"/>
                <a:gd fmla="*/ 5 w 69" name="T8"/>
                <a:gd fmla="*/ 26 h 34" name="T9"/>
                <a:gd fmla="*/ 3 w 69" name="T10"/>
                <a:gd fmla="*/ 23 h 34" name="T11"/>
                <a:gd fmla="*/ 1 w 69" name="T12"/>
                <a:gd fmla="*/ 19 h 34" name="T13"/>
                <a:gd fmla="*/ 1 w 69" name="T14"/>
                <a:gd fmla="*/ 19 h 34" name="T15"/>
                <a:gd fmla="*/ 1 w 69" name="T16"/>
                <a:gd fmla="*/ 15 h 34" name="T17"/>
                <a:gd fmla="*/ 1 w 69" name="T18"/>
                <a:gd fmla="*/ 12 h 34" name="T19"/>
                <a:gd fmla="*/ 1 w 69" name="T20"/>
                <a:gd fmla="*/ 12 h 34" name="T21"/>
                <a:gd fmla="*/ 0 w 69" name="T22"/>
                <a:gd fmla="*/ 7 h 34" name="T23"/>
                <a:gd fmla="*/ 1 w 69" name="T24"/>
                <a:gd fmla="*/ 4 h 34" name="T25"/>
                <a:gd fmla="*/ 4 w 69" name="T26"/>
                <a:gd fmla="*/ 2 h 34" name="T27"/>
                <a:gd fmla="*/ 12 w 69" name="T28"/>
                <a:gd fmla="*/ 1 h 34" name="T29"/>
                <a:gd fmla="*/ 12 w 69" name="T30"/>
                <a:gd fmla="*/ 1 h 34" name="T31"/>
                <a:gd fmla="*/ 19 w 69" name="T32"/>
                <a:gd fmla="*/ 0 h 34" name="T33"/>
                <a:gd fmla="*/ 25 w 69" name="T34"/>
                <a:gd fmla="*/ 1 h 34" name="T35"/>
                <a:gd fmla="*/ 27 w 69" name="T36"/>
                <a:gd fmla="*/ 4 h 34" name="T37"/>
                <a:gd fmla="*/ 29 w 69" name="T38"/>
                <a:gd fmla="*/ 8 h 34" name="T39"/>
                <a:gd fmla="*/ 29 w 69" name="T40"/>
                <a:gd fmla="*/ 8 h 34" name="T41"/>
                <a:gd fmla="*/ 27 w 69" name="T42"/>
                <a:gd fmla="*/ 9 h 34" name="T43"/>
                <a:gd fmla="*/ 27 w 69" name="T44"/>
                <a:gd fmla="*/ 9 h 34" name="T45"/>
                <a:gd fmla="*/ 19 w 69" name="T46"/>
                <a:gd fmla="*/ 8 h 34" name="T47"/>
                <a:gd fmla="*/ 14 w 69" name="T48"/>
                <a:gd fmla="*/ 8 h 34" name="T49"/>
                <a:gd fmla="*/ 9 w 69" name="T50"/>
                <a:gd fmla="*/ 11 h 34" name="T51"/>
                <a:gd fmla="*/ 5 w 69" name="T52"/>
                <a:gd fmla="*/ 18 h 34" name="T53"/>
                <a:gd fmla="*/ 5 w 69" name="T54"/>
                <a:gd fmla="*/ 18 h 34" name="T55"/>
                <a:gd fmla="*/ 14 w 69" name="T56"/>
                <a:gd fmla="*/ 19 h 34" name="T57"/>
                <a:gd fmla="*/ 22 w 69" name="T58"/>
                <a:gd fmla="*/ 18 h 34" name="T59"/>
                <a:gd fmla="*/ 37 w 69" name="T60"/>
                <a:gd fmla="*/ 15 h 34" name="T61"/>
                <a:gd fmla="*/ 37 w 69" name="T62"/>
                <a:gd fmla="*/ 15 h 34" name="T63"/>
                <a:gd fmla="*/ 52 w 69" name="T64"/>
                <a:gd fmla="*/ 15 h 34" name="T65"/>
                <a:gd fmla="*/ 69 w 69" name="T66"/>
                <a:gd fmla="*/ 15 h 34" name="T67"/>
                <a:gd fmla="*/ 69 w 69" name="T68"/>
                <a:gd fmla="*/ 15 h 34" name="T69"/>
                <a:gd fmla="*/ 61 w 69" name="T70"/>
                <a:gd fmla="*/ 23 h 34" name="T71"/>
                <a:gd fmla="*/ 57 w 69" name="T72"/>
                <a:gd fmla="*/ 26 h 34" name="T73"/>
                <a:gd fmla="*/ 52 w 69" name="T74"/>
                <a:gd fmla="*/ 27 h 34" name="T75"/>
                <a:gd fmla="*/ 48 w 69" name="T76"/>
                <a:gd fmla="*/ 27 h 34" name="T77"/>
                <a:gd fmla="*/ 43 w 69" name="T78"/>
                <a:gd fmla="*/ 27 h 34" name="T79"/>
                <a:gd fmla="*/ 29 w 69" name="T80"/>
                <a:gd fmla="*/ 23 h 34" name="T81"/>
                <a:gd fmla="*/ 29 w 69" name="T82"/>
                <a:gd fmla="*/ 23 h 34" name="T83"/>
                <a:gd fmla="*/ 33 w 69" name="T84"/>
                <a:gd fmla="*/ 34 h 34" name="T85"/>
                <a:gd fmla="*/ 33 w 69" name="T86"/>
                <a:gd fmla="*/ 34 h 34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4" w="69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916"/>
            <p:cNvSpPr/>
            <p:nvPr/>
          </p:nvSpPr>
          <p:spPr bwMode="auto">
            <a:xfrm>
              <a:off x="1069959" y="2347974"/>
              <a:ext cx="39688" cy="14288"/>
            </a:xfrm>
            <a:custGeom>
              <a:gdLst>
                <a:gd fmla="*/ 75 w 75" name="T0"/>
                <a:gd fmla="*/ 24 h 29" name="T1"/>
                <a:gd fmla="*/ 75 w 75" name="T2"/>
                <a:gd fmla="*/ 24 h 29" name="T3"/>
                <a:gd fmla="*/ 68 w 75" name="T4"/>
                <a:gd fmla="*/ 24 h 29" name="T5"/>
                <a:gd fmla="*/ 61 w 75" name="T6"/>
                <a:gd fmla="*/ 25 h 29" name="T7"/>
                <a:gd fmla="*/ 47 w 75" name="T8"/>
                <a:gd fmla="*/ 29 h 29" name="T9"/>
                <a:gd fmla="*/ 47 w 75" name="T10"/>
                <a:gd fmla="*/ 29 h 29" name="T11"/>
                <a:gd fmla="*/ 41 w 75" name="T12"/>
                <a:gd fmla="*/ 29 h 29" name="T13"/>
                <a:gd fmla="*/ 36 w 75" name="T14"/>
                <a:gd fmla="*/ 28 h 29" name="T15"/>
                <a:gd fmla="*/ 30 w 75" name="T16"/>
                <a:gd fmla="*/ 25 h 29" name="T17"/>
                <a:gd fmla="*/ 26 w 75" name="T18"/>
                <a:gd fmla="*/ 21 h 29" name="T19"/>
                <a:gd fmla="*/ 26 w 75" name="T20"/>
                <a:gd fmla="*/ 21 h 29" name="T21"/>
                <a:gd fmla="*/ 22 w 75" name="T22"/>
                <a:gd fmla="*/ 18 h 29" name="T23"/>
                <a:gd fmla="*/ 19 w 75" name="T24"/>
                <a:gd fmla="*/ 17 h 29" name="T25"/>
                <a:gd fmla="*/ 16 w 75" name="T26"/>
                <a:gd fmla="*/ 17 h 29" name="T27"/>
                <a:gd fmla="*/ 16 w 75" name="T28"/>
                <a:gd fmla="*/ 17 h 29" name="T29"/>
                <a:gd fmla="*/ 12 w 75" name="T30"/>
                <a:gd fmla="*/ 18 h 29" name="T31"/>
                <a:gd fmla="*/ 8 w 75" name="T32"/>
                <a:gd fmla="*/ 17 h 29" name="T33"/>
                <a:gd fmla="*/ 4 w 75" name="T34"/>
                <a:gd fmla="*/ 15 h 29" name="T35"/>
                <a:gd fmla="*/ 0 w 75" name="T36"/>
                <a:gd fmla="*/ 15 h 29" name="T37"/>
                <a:gd fmla="*/ 0 w 75" name="T38"/>
                <a:gd fmla="*/ 15 h 29" name="T39"/>
                <a:gd fmla="*/ 1 w 75" name="T40"/>
                <a:gd fmla="*/ 6 h 29" name="T41"/>
                <a:gd fmla="*/ 3 w 75" name="T42"/>
                <a:gd fmla="*/ 3 h 29" name="T43"/>
                <a:gd fmla="*/ 5 w 75" name="T44"/>
                <a:gd fmla="*/ 1 h 29" name="T45"/>
                <a:gd fmla="*/ 8 w 75" name="T46"/>
                <a:gd fmla="*/ 0 h 29" name="T47"/>
                <a:gd fmla="*/ 12 w 75" name="T48"/>
                <a:gd fmla="*/ 0 h 29" name="T49"/>
                <a:gd fmla="*/ 26 w 75" name="T50"/>
                <a:gd fmla="*/ 0 h 29" name="T51"/>
                <a:gd fmla="*/ 26 w 75" name="T52"/>
                <a:gd fmla="*/ 0 h 29" name="T53"/>
                <a:gd fmla="*/ 27 w 75" name="T54"/>
                <a:gd fmla="*/ 8 h 29" name="T55"/>
                <a:gd fmla="*/ 30 w 75" name="T56"/>
                <a:gd fmla="*/ 11 h 29" name="T57"/>
                <a:gd fmla="*/ 33 w 75" name="T58"/>
                <a:gd fmla="*/ 13 h 29" name="T59"/>
                <a:gd fmla="*/ 36 w 75" name="T60"/>
                <a:gd fmla="*/ 13 h 29" name="T61"/>
                <a:gd fmla="*/ 36 w 75" name="T62"/>
                <a:gd fmla="*/ 13 h 29" name="T63"/>
                <a:gd fmla="*/ 37 w 75" name="T64"/>
                <a:gd fmla="*/ 15 h 29" name="T65"/>
                <a:gd fmla="*/ 39 w 75" name="T66"/>
                <a:gd fmla="*/ 18 h 29" name="T67"/>
                <a:gd fmla="*/ 43 w 75" name="T68"/>
                <a:gd fmla="*/ 19 h 29" name="T69"/>
                <a:gd fmla="*/ 47 w 75" name="T70"/>
                <a:gd fmla="*/ 19 h 29" name="T71"/>
                <a:gd fmla="*/ 51 w 75" name="T72"/>
                <a:gd fmla="*/ 19 h 29" name="T73"/>
                <a:gd fmla="*/ 51 w 75" name="T74"/>
                <a:gd fmla="*/ 19 h 29" name="T75"/>
                <a:gd fmla="*/ 62 w 75" name="T76"/>
                <a:gd fmla="*/ 22 h 29" name="T77"/>
                <a:gd fmla="*/ 68 w 75" name="T78"/>
                <a:gd fmla="*/ 22 h 29" name="T79"/>
                <a:gd fmla="*/ 72 w 75" name="T80"/>
                <a:gd fmla="*/ 21 h 29" name="T81"/>
                <a:gd fmla="*/ 72 w 75" name="T82"/>
                <a:gd fmla="*/ 21 h 29" name="T83"/>
                <a:gd fmla="*/ 75 w 75" name="T84"/>
                <a:gd fmla="*/ 24 h 29" name="T85"/>
                <a:gd fmla="*/ 75 w 75" name="T86"/>
                <a:gd fmla="*/ 24 h 2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8" w="75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917"/>
            <p:cNvSpPr/>
            <p:nvPr/>
          </p:nvSpPr>
          <p:spPr bwMode="auto">
            <a:xfrm>
              <a:off x="1068372" y="2551174"/>
              <a:ext cx="30163" cy="19050"/>
            </a:xfrm>
            <a:custGeom>
              <a:gdLst>
                <a:gd fmla="*/ 58 w 58" name="T0"/>
                <a:gd fmla="*/ 20 h 35" name="T1"/>
                <a:gd fmla="*/ 58 w 58" name="T2"/>
                <a:gd fmla="*/ 20 h 35" name="T3"/>
                <a:gd fmla="*/ 40 w 58" name="T4"/>
                <a:gd fmla="*/ 13 h 35" name="T5"/>
                <a:gd fmla="*/ 40 w 58" name="T6"/>
                <a:gd fmla="*/ 13 h 35" name="T7"/>
                <a:gd fmla="*/ 32 w 58" name="T8"/>
                <a:gd fmla="*/ 9 h 35" name="T9"/>
                <a:gd fmla="*/ 28 w 58" name="T10"/>
                <a:gd fmla="*/ 9 h 35" name="T11"/>
                <a:gd fmla="*/ 24 w 58" name="T12"/>
                <a:gd fmla="*/ 10 h 35" name="T13"/>
                <a:gd fmla="*/ 24 w 58" name="T14"/>
                <a:gd fmla="*/ 10 h 35" name="T15"/>
                <a:gd fmla="*/ 22 w 58" name="T16"/>
                <a:gd fmla="*/ 14 h 35" name="T17"/>
                <a:gd fmla="*/ 25 w 58" name="T18"/>
                <a:gd fmla="*/ 17 h 35" name="T19"/>
                <a:gd fmla="*/ 29 w 58" name="T20"/>
                <a:gd fmla="*/ 21 h 35" name="T21"/>
                <a:gd fmla="*/ 29 w 58" name="T22"/>
                <a:gd fmla="*/ 21 h 35" name="T23"/>
                <a:gd fmla="*/ 30 w 58" name="T24"/>
                <a:gd fmla="*/ 24 h 35" name="T25"/>
                <a:gd fmla="*/ 30 w 58" name="T26"/>
                <a:gd fmla="*/ 28 h 35" name="T27"/>
                <a:gd fmla="*/ 32 w 58" name="T28"/>
                <a:gd fmla="*/ 35 h 35" name="T29"/>
                <a:gd fmla="*/ 32 w 58" name="T30"/>
                <a:gd fmla="*/ 35 h 35" name="T31"/>
                <a:gd fmla="*/ 0 w 58" name="T32"/>
                <a:gd fmla="*/ 20 h 35" name="T33"/>
                <a:gd fmla="*/ 0 w 58" name="T34"/>
                <a:gd fmla="*/ 20 h 35" name="T35"/>
                <a:gd fmla="*/ 4 w 58" name="T36"/>
                <a:gd fmla="*/ 14 h 35" name="T37"/>
                <a:gd fmla="*/ 7 w 58" name="T38"/>
                <a:gd fmla="*/ 11 h 35" name="T39"/>
                <a:gd fmla="*/ 7 w 58" name="T40"/>
                <a:gd fmla="*/ 11 h 35" name="T41"/>
                <a:gd fmla="*/ 12 w 58" name="T42"/>
                <a:gd fmla="*/ 13 h 35" name="T43"/>
                <a:gd fmla="*/ 17 w 58" name="T44"/>
                <a:gd fmla="*/ 11 h 35" name="T45"/>
                <a:gd fmla="*/ 24 w 58" name="T46"/>
                <a:gd fmla="*/ 6 h 35" name="T47"/>
                <a:gd fmla="*/ 24 w 58" name="T48"/>
                <a:gd fmla="*/ 6 h 35" name="T49"/>
                <a:gd fmla="*/ 30 w 58" name="T50"/>
                <a:gd fmla="*/ 2 h 35" name="T51"/>
                <a:gd fmla="*/ 39 w 58" name="T52"/>
                <a:gd fmla="*/ 2 h 35" name="T53"/>
                <a:gd fmla="*/ 57 w 58" name="T54"/>
                <a:gd fmla="*/ 0 h 35" name="T55"/>
                <a:gd fmla="*/ 57 w 58" name="T56"/>
                <a:gd fmla="*/ 0 h 35" name="T57"/>
                <a:gd fmla="*/ 51 w 58" name="T58"/>
                <a:gd fmla="*/ 9 h 35" name="T59"/>
                <a:gd fmla="*/ 51 w 58" name="T60"/>
                <a:gd fmla="*/ 9 h 35" name="T61"/>
                <a:gd fmla="*/ 58 w 58" name="T62"/>
                <a:gd fmla="*/ 20 h 35" name="T63"/>
                <a:gd fmla="*/ 58 w 58" name="T64"/>
                <a:gd fmla="*/ 20 h 3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5" w="57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918"/>
            <p:cNvSpPr/>
            <p:nvPr/>
          </p:nvSpPr>
          <p:spPr bwMode="auto">
            <a:xfrm>
              <a:off x="1058847" y="2047937"/>
              <a:ext cx="26988" cy="17463"/>
            </a:xfrm>
            <a:custGeom>
              <a:gdLst>
                <a:gd fmla="*/ 50 w 50" name="T0"/>
                <a:gd fmla="*/ 19 h 33" name="T1"/>
                <a:gd fmla="*/ 50 w 50" name="T2"/>
                <a:gd fmla="*/ 19 h 33" name="T3"/>
                <a:gd fmla="*/ 39 w 50" name="T4"/>
                <a:gd fmla="*/ 33 h 33" name="T5"/>
                <a:gd fmla="*/ 39 w 50" name="T6"/>
                <a:gd fmla="*/ 33 h 33" name="T7"/>
                <a:gd fmla="*/ 36 w 50" name="T8"/>
                <a:gd fmla="*/ 27 h 33" name="T9"/>
                <a:gd fmla="*/ 32 w 50" name="T10"/>
                <a:gd fmla="*/ 23 h 33" name="T11"/>
                <a:gd fmla="*/ 23 w 50" name="T12"/>
                <a:gd fmla="*/ 21 h 33" name="T13"/>
                <a:gd fmla="*/ 23 w 50" name="T14"/>
                <a:gd fmla="*/ 21 h 33" name="T15"/>
                <a:gd fmla="*/ 13 w 50" name="T16"/>
                <a:gd fmla="*/ 16 h 33" name="T17"/>
                <a:gd fmla="*/ 2 w 50" name="T18"/>
                <a:gd fmla="*/ 14 h 33" name="T19"/>
                <a:gd fmla="*/ 2 w 50" name="T20"/>
                <a:gd fmla="*/ 14 h 33" name="T21"/>
                <a:gd fmla="*/ 0 w 50" name="T22"/>
                <a:gd fmla="*/ 3 h 33" name="T23"/>
                <a:gd fmla="*/ 0 w 50" name="T24"/>
                <a:gd fmla="*/ 3 h 33" name="T25"/>
                <a:gd fmla="*/ 5 w 50" name="T26"/>
                <a:gd fmla="*/ 0 h 33" name="T27"/>
                <a:gd fmla="*/ 9 w 50" name="T28"/>
                <a:gd fmla="*/ 0 h 33" name="T29"/>
                <a:gd fmla="*/ 13 w 50" name="T30"/>
                <a:gd fmla="*/ 1 h 33" name="T31"/>
                <a:gd fmla="*/ 16 w 50" name="T32"/>
                <a:gd fmla="*/ 5 h 33" name="T33"/>
                <a:gd fmla="*/ 16 w 50" name="T34"/>
                <a:gd fmla="*/ 5 h 33" name="T35"/>
                <a:gd fmla="*/ 17 w 50" name="T36"/>
                <a:gd fmla="*/ 7 h 33" name="T37"/>
                <a:gd fmla="*/ 20 w 50" name="T38"/>
                <a:gd fmla="*/ 8 h 33" name="T39"/>
                <a:gd fmla="*/ 25 w 50" name="T40"/>
                <a:gd fmla="*/ 9 h 33" name="T41"/>
                <a:gd fmla="*/ 25 w 50" name="T42"/>
                <a:gd fmla="*/ 9 h 33" name="T43"/>
                <a:gd fmla="*/ 50 w 50" name="T44"/>
                <a:gd fmla="*/ 19 h 33" name="T45"/>
                <a:gd fmla="*/ 50 w 50" name="T46"/>
                <a:gd fmla="*/ 19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0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919"/>
            <p:cNvSpPr/>
            <p:nvPr/>
          </p:nvSpPr>
          <p:spPr bwMode="auto">
            <a:xfrm>
              <a:off x="1101709" y="2538474"/>
              <a:ext cx="22225" cy="14288"/>
            </a:xfrm>
            <a:custGeom>
              <a:gdLst>
                <a:gd fmla="*/ 43 w 43" name="T0"/>
                <a:gd fmla="*/ 18 h 29" name="T1"/>
                <a:gd fmla="*/ 43 w 43" name="T2"/>
                <a:gd fmla="*/ 18 h 29" name="T3"/>
                <a:gd fmla="*/ 40 w 43" name="T4"/>
                <a:gd fmla="*/ 29 h 29" name="T5"/>
                <a:gd fmla="*/ 40 w 43" name="T6"/>
                <a:gd fmla="*/ 29 h 29" name="T7"/>
                <a:gd fmla="*/ 28 w 43" name="T8"/>
                <a:gd fmla="*/ 26 h 29" name="T9"/>
                <a:gd fmla="*/ 24 w 43" name="T10"/>
                <a:gd fmla="*/ 25 h 29" name="T11"/>
                <a:gd fmla="*/ 18 w 43" name="T12"/>
                <a:gd fmla="*/ 21 h 29" name="T13"/>
                <a:gd fmla="*/ 18 w 43" name="T14"/>
                <a:gd fmla="*/ 21 h 29" name="T15"/>
                <a:gd fmla="*/ 16 w 43" name="T16"/>
                <a:gd fmla="*/ 19 h 29" name="T17"/>
                <a:gd fmla="*/ 13 w 43" name="T18"/>
                <a:gd fmla="*/ 18 h 29" name="T19"/>
                <a:gd fmla="*/ 6 w 43" name="T20"/>
                <a:gd fmla="*/ 15 h 29" name="T21"/>
                <a:gd fmla="*/ 6 w 43" name="T22"/>
                <a:gd fmla="*/ 15 h 29" name="T23"/>
                <a:gd fmla="*/ 0 w 43" name="T24"/>
                <a:gd fmla="*/ 4 h 29" name="T25"/>
                <a:gd fmla="*/ 0 w 43" name="T26"/>
                <a:gd fmla="*/ 4 h 29" name="T27"/>
                <a:gd fmla="*/ 9 w 43" name="T28"/>
                <a:gd fmla="*/ 1 h 29" name="T29"/>
                <a:gd fmla="*/ 16 w 43" name="T30"/>
                <a:gd fmla="*/ 0 h 29" name="T31"/>
                <a:gd fmla="*/ 22 w 43" name="T32"/>
                <a:gd fmla="*/ 1 h 29" name="T33"/>
                <a:gd fmla="*/ 31 w 43" name="T34"/>
                <a:gd fmla="*/ 4 h 29" name="T35"/>
                <a:gd fmla="*/ 31 w 43" name="T36"/>
                <a:gd fmla="*/ 4 h 29" name="T37"/>
                <a:gd fmla="*/ 20 w 43" name="T38"/>
                <a:gd fmla="*/ 11 h 29" name="T39"/>
                <a:gd fmla="*/ 20 w 43" name="T40"/>
                <a:gd fmla="*/ 11 h 29" name="T41"/>
                <a:gd fmla="*/ 22 w 43" name="T42"/>
                <a:gd fmla="*/ 14 h 29" name="T43"/>
                <a:gd fmla="*/ 24 w 43" name="T44"/>
                <a:gd fmla="*/ 15 h 29" name="T45"/>
                <a:gd fmla="*/ 31 w 43" name="T46"/>
                <a:gd fmla="*/ 17 h 29" name="T47"/>
                <a:gd fmla="*/ 38 w 43" name="T48"/>
                <a:gd fmla="*/ 17 h 29" name="T49"/>
                <a:gd fmla="*/ 43 w 43" name="T50"/>
                <a:gd fmla="*/ 18 h 29" name="T51"/>
                <a:gd fmla="*/ 43 w 43" name="T52"/>
                <a:gd fmla="*/ 18 h 2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8" w="43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920"/>
            <p:cNvSpPr/>
            <p:nvPr/>
          </p:nvSpPr>
          <p:spPr bwMode="auto">
            <a:xfrm>
              <a:off x="1087422" y="2211449"/>
              <a:ext cx="31750" cy="12700"/>
            </a:xfrm>
            <a:custGeom>
              <a:gdLst>
                <a:gd fmla="*/ 0 w 59" name="T0"/>
                <a:gd fmla="*/ 11 h 23" name="T1"/>
                <a:gd fmla="*/ 0 w 59" name="T2"/>
                <a:gd fmla="*/ 11 h 23" name="T3"/>
                <a:gd fmla="*/ 9 w 59" name="T4"/>
                <a:gd fmla="*/ 10 h 23" name="T5"/>
                <a:gd fmla="*/ 18 w 59" name="T6"/>
                <a:gd fmla="*/ 10 h 23" name="T7"/>
                <a:gd fmla="*/ 23 w 59" name="T8"/>
                <a:gd fmla="*/ 8 h 23" name="T9"/>
                <a:gd fmla="*/ 25 w 59" name="T10"/>
                <a:gd fmla="*/ 7 h 23" name="T11"/>
                <a:gd fmla="*/ 29 w 59" name="T12"/>
                <a:gd fmla="*/ 4 h 23" name="T13"/>
                <a:gd fmla="*/ 32 w 59" name="T14"/>
                <a:gd fmla="*/ 0 h 23" name="T15"/>
                <a:gd fmla="*/ 32 w 59" name="T16"/>
                <a:gd fmla="*/ 0 h 23" name="T17"/>
                <a:gd fmla="*/ 34 w 59" name="T18"/>
                <a:gd fmla="*/ 4 h 23" name="T19"/>
                <a:gd fmla="*/ 36 w 59" name="T20"/>
                <a:gd fmla="*/ 7 h 23" name="T21"/>
                <a:gd fmla="*/ 43 w 59" name="T22"/>
                <a:gd fmla="*/ 10 h 23" name="T23"/>
                <a:gd fmla="*/ 50 w 59" name="T24"/>
                <a:gd fmla="*/ 11 h 23" name="T25"/>
                <a:gd fmla="*/ 59 w 59" name="T26"/>
                <a:gd fmla="*/ 15 h 23" name="T27"/>
                <a:gd fmla="*/ 59 w 59" name="T28"/>
                <a:gd fmla="*/ 15 h 23" name="T29"/>
                <a:gd fmla="*/ 53 w 59" name="T30"/>
                <a:gd fmla="*/ 15 h 23" name="T31"/>
                <a:gd fmla="*/ 49 w 59" name="T32"/>
                <a:gd fmla="*/ 17 h 23" name="T33"/>
                <a:gd fmla="*/ 41 w 59" name="T34"/>
                <a:gd fmla="*/ 21 h 23" name="T35"/>
                <a:gd fmla="*/ 34 w 59" name="T36"/>
                <a:gd fmla="*/ 23 h 23" name="T37"/>
                <a:gd fmla="*/ 29 w 59" name="T38"/>
                <a:gd fmla="*/ 23 h 23" name="T39"/>
                <a:gd fmla="*/ 25 w 59" name="T40"/>
                <a:gd fmla="*/ 22 h 23" name="T41"/>
                <a:gd fmla="*/ 25 w 59" name="T42"/>
                <a:gd fmla="*/ 22 h 23" name="T43"/>
                <a:gd fmla="*/ 20 w 59" name="T44"/>
                <a:gd fmla="*/ 21 h 23" name="T45"/>
                <a:gd fmla="*/ 11 w 59" name="T46"/>
                <a:gd fmla="*/ 19 h 23" name="T47"/>
                <a:gd fmla="*/ 5 w 59" name="T48"/>
                <a:gd fmla="*/ 17 h 23" name="T49"/>
                <a:gd fmla="*/ 2 w 59" name="T50"/>
                <a:gd fmla="*/ 14 h 23" name="T51"/>
                <a:gd fmla="*/ 0 w 59" name="T52"/>
                <a:gd fmla="*/ 11 h 23" name="T53"/>
                <a:gd fmla="*/ 0 w 59" name="T54"/>
                <a:gd fmla="*/ 11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9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921"/>
            <p:cNvSpPr/>
            <p:nvPr/>
          </p:nvSpPr>
          <p:spPr bwMode="auto">
            <a:xfrm>
              <a:off x="1046147" y="2541649"/>
              <a:ext cx="26988" cy="14288"/>
            </a:xfrm>
            <a:custGeom>
              <a:gdLst>
                <a:gd fmla="*/ 50 w 50" name="T0"/>
                <a:gd fmla="*/ 24 h 28" name="T1"/>
                <a:gd fmla="*/ 50 w 50" name="T2"/>
                <a:gd fmla="*/ 24 h 28" name="T3"/>
                <a:gd fmla="*/ 30 w 50" name="T4"/>
                <a:gd fmla="*/ 28 h 28" name="T5"/>
                <a:gd fmla="*/ 30 w 50" name="T6"/>
                <a:gd fmla="*/ 28 h 28" name="T7"/>
                <a:gd fmla="*/ 31 w 50" name="T8"/>
                <a:gd fmla="*/ 25 h 28" name="T9"/>
                <a:gd fmla="*/ 31 w 50" name="T10"/>
                <a:gd fmla="*/ 22 h 28" name="T11"/>
                <a:gd fmla="*/ 30 w 50" name="T12"/>
                <a:gd fmla="*/ 19 h 28" name="T13"/>
                <a:gd fmla="*/ 28 w 50" name="T14"/>
                <a:gd fmla="*/ 18 h 28" name="T15"/>
                <a:gd fmla="*/ 23 w 50" name="T16"/>
                <a:gd fmla="*/ 14 h 28" name="T17"/>
                <a:gd fmla="*/ 18 w 50" name="T18"/>
                <a:gd fmla="*/ 10 h 28" name="T19"/>
                <a:gd fmla="*/ 18 w 50" name="T20"/>
                <a:gd fmla="*/ 10 h 28" name="T21"/>
                <a:gd fmla="*/ 0 w 50" name="T22"/>
                <a:gd fmla="*/ 10 h 28" name="T23"/>
                <a:gd fmla="*/ 0 w 50" name="T24"/>
                <a:gd fmla="*/ 10 h 28" name="T25"/>
                <a:gd fmla="*/ 5 w 50" name="T26"/>
                <a:gd fmla="*/ 4 h 28" name="T27"/>
                <a:gd fmla="*/ 10 w 50" name="T28"/>
                <a:gd fmla="*/ 1 h 28" name="T29"/>
                <a:gd fmla="*/ 16 w 50" name="T30"/>
                <a:gd fmla="*/ 0 h 28" name="T31"/>
                <a:gd fmla="*/ 23 w 50" name="T32"/>
                <a:gd fmla="*/ 0 h 28" name="T33"/>
                <a:gd fmla="*/ 23 w 50" name="T34"/>
                <a:gd fmla="*/ 0 h 28" name="T35"/>
                <a:gd fmla="*/ 27 w 50" name="T36"/>
                <a:gd fmla="*/ 6 h 28" name="T37"/>
                <a:gd fmla="*/ 32 w 50" name="T38"/>
                <a:gd fmla="*/ 8 h 28" name="T39"/>
                <a:gd fmla="*/ 39 w 50" name="T40"/>
                <a:gd fmla="*/ 10 h 28" name="T41"/>
                <a:gd fmla="*/ 49 w 50" name="T42"/>
                <a:gd fmla="*/ 8 h 28" name="T43"/>
                <a:gd fmla="*/ 49 w 50" name="T44"/>
                <a:gd fmla="*/ 8 h 28" name="T45"/>
                <a:gd fmla="*/ 46 w 50" name="T46"/>
                <a:gd fmla="*/ 12 h 28" name="T47"/>
                <a:gd fmla="*/ 45 w 50" name="T48"/>
                <a:gd fmla="*/ 17 h 28" name="T49"/>
                <a:gd fmla="*/ 46 w 50" name="T50"/>
                <a:gd fmla="*/ 21 h 28" name="T51"/>
                <a:gd fmla="*/ 50 w 50" name="T52"/>
                <a:gd fmla="*/ 24 h 28" name="T53"/>
                <a:gd fmla="*/ 50 w 50" name="T54"/>
                <a:gd fmla="*/ 24 h 2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8" w="50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922"/>
            <p:cNvSpPr/>
            <p:nvPr/>
          </p:nvSpPr>
          <p:spPr bwMode="auto">
            <a:xfrm>
              <a:off x="1073134" y="2525774"/>
              <a:ext cx="26988" cy="12700"/>
            </a:xfrm>
            <a:custGeom>
              <a:gdLst>
                <a:gd fmla="*/ 29 w 51" name="T0"/>
                <a:gd fmla="*/ 23 h 23" name="T1"/>
                <a:gd fmla="*/ 29 w 51" name="T2"/>
                <a:gd fmla="*/ 23 h 23" name="T3"/>
                <a:gd fmla="*/ 8 w 51" name="T4"/>
                <a:gd fmla="*/ 19 h 23" name="T5"/>
                <a:gd fmla="*/ 8 w 51" name="T6"/>
                <a:gd fmla="*/ 19 h 23" name="T7"/>
                <a:gd fmla="*/ 4 w 51" name="T8"/>
                <a:gd fmla="*/ 18 h 23" name="T9"/>
                <a:gd fmla="*/ 1 w 51" name="T10"/>
                <a:gd fmla="*/ 15 h 23" name="T11"/>
                <a:gd fmla="*/ 0 w 51" name="T12"/>
                <a:gd fmla="*/ 11 h 23" name="T13"/>
                <a:gd fmla="*/ 2 w 51" name="T14"/>
                <a:gd fmla="*/ 7 h 23" name="T15"/>
                <a:gd fmla="*/ 2 w 51" name="T16"/>
                <a:gd fmla="*/ 7 h 23" name="T17"/>
                <a:gd fmla="*/ 18 w 51" name="T18"/>
                <a:gd fmla="*/ 14 h 23" name="T19"/>
                <a:gd fmla="*/ 18 w 51" name="T20"/>
                <a:gd fmla="*/ 14 h 23" name="T21"/>
                <a:gd fmla="*/ 20 w 51" name="T22"/>
                <a:gd fmla="*/ 11 h 23" name="T23"/>
                <a:gd fmla="*/ 23 w 51" name="T24"/>
                <a:gd fmla="*/ 7 h 23" name="T25"/>
                <a:gd fmla="*/ 26 w 51" name="T26"/>
                <a:gd fmla="*/ 3 h 23" name="T27"/>
                <a:gd fmla="*/ 29 w 51" name="T28"/>
                <a:gd fmla="*/ 1 h 23" name="T29"/>
                <a:gd fmla="*/ 32 w 51" name="T30"/>
                <a:gd fmla="*/ 0 h 23" name="T31"/>
                <a:gd fmla="*/ 32 w 51" name="T32"/>
                <a:gd fmla="*/ 0 h 23" name="T33"/>
                <a:gd fmla="*/ 36 w 51" name="T34"/>
                <a:gd fmla="*/ 0 h 23" name="T35"/>
                <a:gd fmla="*/ 38 w 51" name="T36"/>
                <a:gd fmla="*/ 0 h 23" name="T37"/>
                <a:gd fmla="*/ 43 w 51" name="T38"/>
                <a:gd fmla="*/ 3 h 23" name="T39"/>
                <a:gd fmla="*/ 47 w 51" name="T40"/>
                <a:gd fmla="*/ 5 h 23" name="T41"/>
                <a:gd fmla="*/ 51 w 51" name="T42"/>
                <a:gd fmla="*/ 7 h 23" name="T43"/>
                <a:gd fmla="*/ 51 w 51" name="T44"/>
                <a:gd fmla="*/ 7 h 23" name="T45"/>
                <a:gd fmla="*/ 41 w 51" name="T46"/>
                <a:gd fmla="*/ 11 h 23" name="T47"/>
                <a:gd fmla="*/ 36 w 51" name="T48"/>
                <a:gd fmla="*/ 14 h 23" name="T49"/>
                <a:gd fmla="*/ 33 w 51" name="T50"/>
                <a:gd fmla="*/ 18 h 23" name="T51"/>
                <a:gd fmla="*/ 29 w 51" name="T52"/>
                <a:gd fmla="*/ 23 h 23" name="T53"/>
                <a:gd fmla="*/ 29 w 51" name="T54"/>
                <a:gd fmla="*/ 23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1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923"/>
            <p:cNvSpPr/>
            <p:nvPr/>
          </p:nvSpPr>
          <p:spPr bwMode="auto">
            <a:xfrm>
              <a:off x="1039797" y="2565462"/>
              <a:ext cx="28575" cy="12700"/>
            </a:xfrm>
            <a:custGeom>
              <a:gdLst>
                <a:gd fmla="*/ 14 w 54" name="T0"/>
                <a:gd fmla="*/ 16 h 23" name="T1"/>
                <a:gd fmla="*/ 14 w 54" name="T2"/>
                <a:gd fmla="*/ 16 h 23" name="T3"/>
                <a:gd fmla="*/ 4 w 54" name="T4"/>
                <a:gd fmla="*/ 23 h 23" name="T5"/>
                <a:gd fmla="*/ 4 w 54" name="T6"/>
                <a:gd fmla="*/ 23 h 23" name="T7"/>
                <a:gd fmla="*/ 0 w 54" name="T8"/>
                <a:gd fmla="*/ 15 h 23" name="T9"/>
                <a:gd fmla="*/ 0 w 54" name="T10"/>
                <a:gd fmla="*/ 15 h 23" name="T11"/>
                <a:gd fmla="*/ 7 w 54" name="T12"/>
                <a:gd fmla="*/ 14 h 23" name="T13"/>
                <a:gd fmla="*/ 11 w 54" name="T14"/>
                <a:gd fmla="*/ 14 h 23" name="T15"/>
                <a:gd fmla="*/ 14 w 54" name="T16"/>
                <a:gd fmla="*/ 12 h 23" name="T17"/>
                <a:gd fmla="*/ 14 w 54" name="T18"/>
                <a:gd fmla="*/ 12 h 23" name="T19"/>
                <a:gd fmla="*/ 15 w 54" name="T20"/>
                <a:gd fmla="*/ 11 h 23" name="T21"/>
                <a:gd fmla="*/ 17 w 54" name="T22"/>
                <a:gd fmla="*/ 7 h 23" name="T23"/>
                <a:gd fmla="*/ 18 w 54" name="T24"/>
                <a:gd fmla="*/ 0 h 23" name="T25"/>
                <a:gd fmla="*/ 18 w 54" name="T26"/>
                <a:gd fmla="*/ 0 h 23" name="T27"/>
                <a:gd fmla="*/ 35 w 54" name="T28"/>
                <a:gd fmla="*/ 1 h 23" name="T29"/>
                <a:gd fmla="*/ 35 w 54" name="T30"/>
                <a:gd fmla="*/ 1 h 23" name="T31"/>
                <a:gd fmla="*/ 32 w 54" name="T32"/>
                <a:gd fmla="*/ 12 h 23" name="T33"/>
                <a:gd fmla="*/ 32 w 54" name="T34"/>
                <a:gd fmla="*/ 12 h 23" name="T35"/>
                <a:gd fmla="*/ 54 w 54" name="T36"/>
                <a:gd fmla="*/ 18 h 23" name="T37"/>
                <a:gd fmla="*/ 54 w 54" name="T38"/>
                <a:gd fmla="*/ 18 h 23" name="T39"/>
                <a:gd fmla="*/ 51 w 54" name="T40"/>
                <a:gd fmla="*/ 20 h 23" name="T41"/>
                <a:gd fmla="*/ 50 w 54" name="T42"/>
                <a:gd fmla="*/ 22 h 23" name="T43"/>
                <a:gd fmla="*/ 50 w 54" name="T44"/>
                <a:gd fmla="*/ 22 h 23" name="T45"/>
                <a:gd fmla="*/ 43 w 54" name="T46"/>
                <a:gd fmla="*/ 20 h 23" name="T47"/>
                <a:gd fmla="*/ 37 w 54" name="T48"/>
                <a:gd fmla="*/ 22 h 23" name="T49"/>
                <a:gd fmla="*/ 30 w 54" name="T50"/>
                <a:gd fmla="*/ 20 h 23" name="T51"/>
                <a:gd fmla="*/ 28 w 54" name="T52"/>
                <a:gd fmla="*/ 20 h 23" name="T53"/>
                <a:gd fmla="*/ 25 w 54" name="T54"/>
                <a:gd fmla="*/ 18 h 23" name="T55"/>
                <a:gd fmla="*/ 25 w 54" name="T56"/>
                <a:gd fmla="*/ 18 h 23" name="T57"/>
                <a:gd fmla="*/ 22 w 54" name="T58"/>
                <a:gd fmla="*/ 18 h 23" name="T59"/>
                <a:gd fmla="*/ 19 w 54" name="T60"/>
                <a:gd fmla="*/ 16 h 23" name="T61"/>
                <a:gd fmla="*/ 14 w 54" name="T62"/>
                <a:gd fmla="*/ 16 h 23" name="T63"/>
                <a:gd fmla="*/ 14 w 54" name="T64"/>
                <a:gd fmla="*/ 16 h 2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3" w="54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924"/>
            <p:cNvSpPr/>
            <p:nvPr/>
          </p:nvSpPr>
          <p:spPr bwMode="auto">
            <a:xfrm>
              <a:off x="992172" y="1966974"/>
              <a:ext cx="19050" cy="12700"/>
            </a:xfrm>
            <a:custGeom>
              <a:gdLst>
                <a:gd fmla="*/ 25 w 36" name="T0"/>
                <a:gd fmla="*/ 25 h 25" name="T1"/>
                <a:gd fmla="*/ 25 w 36" name="T2"/>
                <a:gd fmla="*/ 25 h 25" name="T3"/>
                <a:gd fmla="*/ 24 w 36" name="T4"/>
                <a:gd fmla="*/ 21 h 25" name="T5"/>
                <a:gd fmla="*/ 21 w 36" name="T6"/>
                <a:gd fmla="*/ 18 h 25" name="T7"/>
                <a:gd fmla="*/ 21 w 36" name="T8"/>
                <a:gd fmla="*/ 18 h 25" name="T9"/>
                <a:gd fmla="*/ 12 w 36" name="T10"/>
                <a:gd fmla="*/ 16 h 25" name="T11"/>
                <a:gd fmla="*/ 4 w 36" name="T12"/>
                <a:gd fmla="*/ 14 h 25" name="T13"/>
                <a:gd fmla="*/ 4 w 36" name="T14"/>
                <a:gd fmla="*/ 14 h 25" name="T15"/>
                <a:gd fmla="*/ 0 w 36" name="T16"/>
                <a:gd fmla="*/ 5 h 25" name="T17"/>
                <a:gd fmla="*/ 0 w 36" name="T18"/>
                <a:gd fmla="*/ 5 h 25" name="T19"/>
                <a:gd fmla="*/ 3 w 36" name="T20"/>
                <a:gd fmla="*/ 3 h 25" name="T21"/>
                <a:gd fmla="*/ 3 w 36" name="T22"/>
                <a:gd fmla="*/ 3 h 25" name="T23"/>
                <a:gd fmla="*/ 26 w 36" name="T24"/>
                <a:gd fmla="*/ 0 h 25" name="T25"/>
                <a:gd fmla="*/ 26 w 36" name="T26"/>
                <a:gd fmla="*/ 0 h 25" name="T27"/>
                <a:gd fmla="*/ 30 w 36" name="T28"/>
                <a:gd fmla="*/ 0 h 25" name="T29"/>
                <a:gd fmla="*/ 35 w 36" name="T30"/>
                <a:gd fmla="*/ 2 h 25" name="T31"/>
                <a:gd fmla="*/ 35 w 36" name="T32"/>
                <a:gd fmla="*/ 2 h 25" name="T33"/>
                <a:gd fmla="*/ 36 w 36" name="T34"/>
                <a:gd fmla="*/ 7 h 25" name="T35"/>
                <a:gd fmla="*/ 35 w 36" name="T36"/>
                <a:gd fmla="*/ 12 h 25" name="T37"/>
                <a:gd fmla="*/ 35 w 36" name="T38"/>
                <a:gd fmla="*/ 12 h 25" name="T39"/>
                <a:gd fmla="*/ 30 w 36" name="T40"/>
                <a:gd fmla="*/ 18 h 25" name="T41"/>
                <a:gd fmla="*/ 25 w 36" name="T42"/>
                <a:gd fmla="*/ 25 h 25" name="T43"/>
                <a:gd fmla="*/ 25 w 36" name="T44"/>
                <a:gd fmla="*/ 25 h 25" name="T45"/>
                <a:gd fmla="*/ 25 w 36" name="T46"/>
                <a:gd fmla="*/ 25 h 25" name="T47"/>
                <a:gd fmla="*/ 25 w 36" name="T48"/>
                <a:gd fmla="*/ 25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36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925"/>
            <p:cNvSpPr/>
            <p:nvPr/>
          </p:nvSpPr>
          <p:spPr bwMode="auto">
            <a:xfrm>
              <a:off x="962009" y="2173349"/>
              <a:ext cx="26988" cy="14288"/>
            </a:xfrm>
            <a:custGeom>
              <a:gdLst>
                <a:gd fmla="*/ 30 w 52" name="T0"/>
                <a:gd fmla="*/ 8 h 26" name="T1"/>
                <a:gd fmla="*/ 30 w 52" name="T2"/>
                <a:gd fmla="*/ 8 h 26" name="T3"/>
                <a:gd fmla="*/ 34 w 52" name="T4"/>
                <a:gd fmla="*/ 4 h 26" name="T5"/>
                <a:gd fmla="*/ 39 w 52" name="T6"/>
                <a:gd fmla="*/ 1 h 26" name="T7"/>
                <a:gd fmla="*/ 44 w 52" name="T8"/>
                <a:gd fmla="*/ 0 h 26" name="T9"/>
                <a:gd fmla="*/ 52 w 52" name="T10"/>
                <a:gd fmla="*/ 1 h 26" name="T11"/>
                <a:gd fmla="*/ 52 w 52" name="T12"/>
                <a:gd fmla="*/ 1 h 26" name="T13"/>
                <a:gd fmla="*/ 34 w 52" name="T14"/>
                <a:gd fmla="*/ 17 h 26" name="T15"/>
                <a:gd fmla="*/ 34 w 52" name="T16"/>
                <a:gd fmla="*/ 17 h 26" name="T17"/>
                <a:gd fmla="*/ 28 w 52" name="T18"/>
                <a:gd fmla="*/ 15 h 26" name="T19"/>
                <a:gd fmla="*/ 28 w 52" name="T20"/>
                <a:gd fmla="*/ 15 h 26" name="T21"/>
                <a:gd fmla="*/ 25 w 52" name="T22"/>
                <a:gd fmla="*/ 26 h 26" name="T23"/>
                <a:gd fmla="*/ 25 w 52" name="T24"/>
                <a:gd fmla="*/ 26 h 26" name="T25"/>
                <a:gd fmla="*/ 15 w 52" name="T26"/>
                <a:gd fmla="*/ 8 h 26" name="T27"/>
                <a:gd fmla="*/ 15 w 52" name="T28"/>
                <a:gd fmla="*/ 8 h 26" name="T29"/>
                <a:gd fmla="*/ 14 w 52" name="T30"/>
                <a:gd fmla="*/ 8 h 26" name="T31"/>
                <a:gd fmla="*/ 11 w 52" name="T32"/>
                <a:gd fmla="*/ 8 h 26" name="T33"/>
                <a:gd fmla="*/ 7 w 52" name="T34"/>
                <a:gd fmla="*/ 10 h 26" name="T35"/>
                <a:gd fmla="*/ 4 w 52" name="T36"/>
                <a:gd fmla="*/ 10 h 26" name="T37"/>
                <a:gd fmla="*/ 3 w 52" name="T38"/>
                <a:gd fmla="*/ 10 h 26" name="T39"/>
                <a:gd fmla="*/ 1 w 52" name="T40"/>
                <a:gd fmla="*/ 7 h 26" name="T41"/>
                <a:gd fmla="*/ 0 w 52" name="T42"/>
                <a:gd fmla="*/ 4 h 26" name="T43"/>
                <a:gd fmla="*/ 0 w 52" name="T44"/>
                <a:gd fmla="*/ 4 h 26" name="T45"/>
                <a:gd fmla="*/ 4 w 52" name="T46"/>
                <a:gd fmla="*/ 1 h 26" name="T47"/>
                <a:gd fmla="*/ 8 w 52" name="T48"/>
                <a:gd fmla="*/ 1 h 26" name="T49"/>
                <a:gd fmla="*/ 15 w 52" name="T50"/>
                <a:gd fmla="*/ 3 h 26" name="T51"/>
                <a:gd fmla="*/ 30 w 52" name="T52"/>
                <a:gd fmla="*/ 8 h 26" name="T53"/>
                <a:gd fmla="*/ 30 w 52" name="T54"/>
                <a:gd fmla="*/ 8 h 26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" w="52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926"/>
            <p:cNvSpPr/>
            <p:nvPr/>
          </p:nvSpPr>
          <p:spPr bwMode="auto">
            <a:xfrm>
              <a:off x="939784" y="2363849"/>
              <a:ext cx="26988" cy="14288"/>
            </a:xfrm>
            <a:custGeom>
              <a:gdLst>
                <a:gd fmla="*/ 0 w 52" name="T0"/>
                <a:gd fmla="*/ 21 h 25" name="T1"/>
                <a:gd fmla="*/ 0 w 52" name="T2"/>
                <a:gd fmla="*/ 21 h 25" name="T3"/>
                <a:gd fmla="*/ 11 w 52" name="T4"/>
                <a:gd fmla="*/ 15 h 25" name="T5"/>
                <a:gd fmla="*/ 11 w 52" name="T6"/>
                <a:gd fmla="*/ 15 h 25" name="T7"/>
                <a:gd fmla="*/ 11 w 52" name="T8"/>
                <a:gd fmla="*/ 5 h 25" name="T9"/>
                <a:gd fmla="*/ 11 w 52" name="T10"/>
                <a:gd fmla="*/ 5 h 25" name="T11"/>
                <a:gd fmla="*/ 43 w 52" name="T12"/>
                <a:gd fmla="*/ 0 h 25" name="T13"/>
                <a:gd fmla="*/ 43 w 52" name="T14"/>
                <a:gd fmla="*/ 0 h 25" name="T15"/>
                <a:gd fmla="*/ 47 w 52" name="T16"/>
                <a:gd fmla="*/ 0 h 25" name="T17"/>
                <a:gd fmla="*/ 50 w 52" name="T18"/>
                <a:gd fmla="*/ 1 h 25" name="T19"/>
                <a:gd fmla="*/ 52 w 52" name="T20"/>
                <a:gd fmla="*/ 5 h 25" name="T21"/>
                <a:gd fmla="*/ 52 w 52" name="T22"/>
                <a:gd fmla="*/ 10 h 25" name="T23"/>
                <a:gd fmla="*/ 52 w 52" name="T24"/>
                <a:gd fmla="*/ 10 h 25" name="T25"/>
                <a:gd fmla="*/ 31 w 52" name="T26"/>
                <a:gd fmla="*/ 10 h 25" name="T27"/>
                <a:gd fmla="*/ 31 w 52" name="T28"/>
                <a:gd fmla="*/ 10 h 25" name="T29"/>
                <a:gd fmla="*/ 27 w 52" name="T30"/>
                <a:gd fmla="*/ 10 h 25" name="T31"/>
                <a:gd fmla="*/ 24 w 52" name="T32"/>
                <a:gd fmla="*/ 11 h 25" name="T33"/>
                <a:gd fmla="*/ 21 w 52" name="T34"/>
                <a:gd fmla="*/ 14 h 25" name="T35"/>
                <a:gd fmla="*/ 18 w 52" name="T36"/>
                <a:gd fmla="*/ 17 h 25" name="T37"/>
                <a:gd fmla="*/ 18 w 52" name="T38"/>
                <a:gd fmla="*/ 17 h 25" name="T39"/>
                <a:gd fmla="*/ 17 w 52" name="T40"/>
                <a:gd fmla="*/ 22 h 25" name="T41"/>
                <a:gd fmla="*/ 14 w 52" name="T42"/>
                <a:gd fmla="*/ 25 h 25" name="T43"/>
                <a:gd fmla="*/ 9 w 52" name="T44"/>
                <a:gd fmla="*/ 23 h 25" name="T45"/>
                <a:gd fmla="*/ 0 w 52" name="T46"/>
                <a:gd fmla="*/ 21 h 25" name="T47"/>
                <a:gd fmla="*/ 0 w 52" name="T48"/>
                <a:gd fmla="*/ 21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52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927"/>
            <p:cNvSpPr/>
            <p:nvPr/>
          </p:nvSpPr>
          <p:spPr bwMode="auto">
            <a:xfrm>
              <a:off x="1085834" y="2009837"/>
              <a:ext cx="20638" cy="12700"/>
            </a:xfrm>
            <a:custGeom>
              <a:gdLst>
                <a:gd fmla="*/ 0 w 39" name="T0"/>
                <a:gd fmla="*/ 6 h 24" name="T1"/>
                <a:gd fmla="*/ 0 w 39" name="T2"/>
                <a:gd fmla="*/ 6 h 24" name="T3"/>
                <a:gd fmla="*/ 20 w 39" name="T4"/>
                <a:gd fmla="*/ 2 h 24" name="T5"/>
                <a:gd fmla="*/ 20 w 39" name="T6"/>
                <a:gd fmla="*/ 2 h 24" name="T7"/>
                <a:gd fmla="*/ 38 w 39" name="T8"/>
                <a:gd fmla="*/ 0 h 24" name="T9"/>
                <a:gd fmla="*/ 38 w 39" name="T10"/>
                <a:gd fmla="*/ 0 h 24" name="T11"/>
                <a:gd fmla="*/ 39 w 39" name="T12"/>
                <a:gd fmla="*/ 6 h 24" name="T13"/>
                <a:gd fmla="*/ 39 w 39" name="T14"/>
                <a:gd fmla="*/ 7 h 24" name="T15"/>
                <a:gd fmla="*/ 38 w 39" name="T16"/>
                <a:gd fmla="*/ 8 h 24" name="T17"/>
                <a:gd fmla="*/ 32 w 39" name="T18"/>
                <a:gd fmla="*/ 10 h 24" name="T19"/>
                <a:gd fmla="*/ 21 w 39" name="T20"/>
                <a:gd fmla="*/ 8 h 24" name="T21"/>
                <a:gd fmla="*/ 21 w 39" name="T22"/>
                <a:gd fmla="*/ 8 h 24" name="T23"/>
                <a:gd fmla="*/ 22 w 39" name="T24"/>
                <a:gd fmla="*/ 15 h 24" name="T25"/>
                <a:gd fmla="*/ 25 w 39" name="T26"/>
                <a:gd fmla="*/ 22 h 24" name="T27"/>
                <a:gd fmla="*/ 25 w 39" name="T28"/>
                <a:gd fmla="*/ 22 h 24" name="T29"/>
                <a:gd fmla="*/ 13 w 39" name="T30"/>
                <a:gd fmla="*/ 24 h 24" name="T31"/>
                <a:gd fmla="*/ 13 w 39" name="T32"/>
                <a:gd fmla="*/ 24 h 24" name="T33"/>
                <a:gd fmla="*/ 11 w 39" name="T34"/>
                <a:gd fmla="*/ 18 h 24" name="T35"/>
                <a:gd fmla="*/ 10 w 39" name="T36"/>
                <a:gd fmla="*/ 13 h 24" name="T37"/>
                <a:gd fmla="*/ 6 w 39" name="T38"/>
                <a:gd fmla="*/ 8 h 24" name="T39"/>
                <a:gd fmla="*/ 0 w 39" name="T40"/>
                <a:gd fmla="*/ 6 h 24" name="T41"/>
                <a:gd fmla="*/ 0 w 39" name="T42"/>
                <a:gd fmla="*/ 6 h 2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4" w="39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928"/>
            <p:cNvSpPr/>
            <p:nvPr/>
          </p:nvSpPr>
          <p:spPr bwMode="auto">
            <a:xfrm>
              <a:off x="1019159" y="2320987"/>
              <a:ext cx="15875" cy="11113"/>
            </a:xfrm>
            <a:custGeom>
              <a:gdLst>
                <a:gd fmla="*/ 28 w 29" name="T0"/>
                <a:gd fmla="*/ 3 h 21" name="T1"/>
                <a:gd fmla="*/ 28 w 29" name="T2"/>
                <a:gd fmla="*/ 3 h 21" name="T3"/>
                <a:gd fmla="*/ 29 w 29" name="T4"/>
                <a:gd fmla="*/ 11 h 21" name="T5"/>
                <a:gd fmla="*/ 28 w 29" name="T6"/>
                <a:gd fmla="*/ 15 h 21" name="T7"/>
                <a:gd fmla="*/ 25 w 29" name="T8"/>
                <a:gd fmla="*/ 18 h 21" name="T9"/>
                <a:gd fmla="*/ 18 w 29" name="T10"/>
                <a:gd fmla="*/ 20 h 21" name="T11"/>
                <a:gd fmla="*/ 18 w 29" name="T12"/>
                <a:gd fmla="*/ 20 h 21" name="T13"/>
                <a:gd fmla="*/ 11 w 29" name="T14"/>
                <a:gd fmla="*/ 21 h 21" name="T15"/>
                <a:gd fmla="*/ 7 w 29" name="T16"/>
                <a:gd fmla="*/ 20 h 21" name="T17"/>
                <a:gd fmla="*/ 4 w 29" name="T18"/>
                <a:gd fmla="*/ 17 h 21" name="T19"/>
                <a:gd fmla="*/ 0 w 29" name="T20"/>
                <a:gd fmla="*/ 10 h 21" name="T21"/>
                <a:gd fmla="*/ 0 w 29" name="T22"/>
                <a:gd fmla="*/ 10 h 21" name="T23"/>
                <a:gd fmla="*/ 4 w 29" name="T24"/>
                <a:gd fmla="*/ 11 h 21" name="T25"/>
                <a:gd fmla="*/ 9 w 29" name="T26"/>
                <a:gd fmla="*/ 11 h 21" name="T27"/>
                <a:gd fmla="*/ 9 w 29" name="T28"/>
                <a:gd fmla="*/ 11 h 21" name="T29"/>
                <a:gd fmla="*/ 13 w 29" name="T30"/>
                <a:gd fmla="*/ 10 h 21" name="T31"/>
                <a:gd fmla="*/ 15 w 29" name="T32"/>
                <a:gd fmla="*/ 9 h 21" name="T33"/>
                <a:gd fmla="*/ 15 w 29" name="T34"/>
                <a:gd fmla="*/ 9 h 21" name="T35"/>
                <a:gd fmla="*/ 10 w 29" name="T36"/>
                <a:gd fmla="*/ 4 h 21" name="T37"/>
                <a:gd fmla="*/ 10 w 29" name="T38"/>
                <a:gd fmla="*/ 4 h 21" name="T39"/>
                <a:gd fmla="*/ 4 w 29" name="T40"/>
                <a:gd fmla="*/ 3 h 21" name="T41"/>
                <a:gd fmla="*/ 4 w 29" name="T42"/>
                <a:gd fmla="*/ 3 h 21" name="T43"/>
                <a:gd fmla="*/ 7 w 29" name="T44"/>
                <a:gd fmla="*/ 0 h 21" name="T45"/>
                <a:gd fmla="*/ 11 w 29" name="T46"/>
                <a:gd fmla="*/ 0 h 21" name="T47"/>
                <a:gd fmla="*/ 17 w 29" name="T48"/>
                <a:gd fmla="*/ 0 h 21" name="T49"/>
                <a:gd fmla="*/ 22 w 29" name="T50"/>
                <a:gd fmla="*/ 2 h 21" name="T51"/>
                <a:gd fmla="*/ 28 w 29" name="T52"/>
                <a:gd fmla="*/ 3 h 21" name="T53"/>
                <a:gd fmla="*/ 28 w 29" name="T54"/>
                <a:gd fmla="*/ 3 h 21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1" w="28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929"/>
            <p:cNvSpPr/>
            <p:nvPr/>
          </p:nvSpPr>
          <p:spPr bwMode="auto">
            <a:xfrm>
              <a:off x="920734" y="2222562"/>
              <a:ext cx="17463" cy="7938"/>
            </a:xfrm>
            <a:custGeom>
              <a:gdLst>
                <a:gd fmla="*/ 33 w 33" name="T0"/>
                <a:gd fmla="*/ 9 h 17" name="T1"/>
                <a:gd fmla="*/ 33 w 33" name="T2"/>
                <a:gd fmla="*/ 9 h 17" name="T3"/>
                <a:gd fmla="*/ 30 w 33" name="T4"/>
                <a:gd fmla="*/ 17 h 17" name="T5"/>
                <a:gd fmla="*/ 30 w 33" name="T6"/>
                <a:gd fmla="*/ 17 h 17" name="T7"/>
                <a:gd fmla="*/ 0 w 33" name="T8"/>
                <a:gd fmla="*/ 16 h 17" name="T9"/>
                <a:gd fmla="*/ 0 w 33" name="T10"/>
                <a:gd fmla="*/ 16 h 17" name="T11"/>
                <a:gd fmla="*/ 8 w 33" name="T12"/>
                <a:gd fmla="*/ 0 h 17" name="T13"/>
                <a:gd fmla="*/ 8 w 33" name="T14"/>
                <a:gd fmla="*/ 0 h 17" name="T15"/>
                <a:gd fmla="*/ 33 w 33" name="T16"/>
                <a:gd fmla="*/ 9 h 17" name="T17"/>
                <a:gd fmla="*/ 33 w 33" name="T18"/>
                <a:gd fmla="*/ 9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33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930"/>
            <p:cNvSpPr/>
            <p:nvPr/>
          </p:nvSpPr>
          <p:spPr bwMode="auto">
            <a:xfrm>
              <a:off x="1122347" y="2463862"/>
              <a:ext cx="19050" cy="9525"/>
            </a:xfrm>
            <a:custGeom>
              <a:gdLst>
                <a:gd fmla="*/ 36 w 36" name="T0"/>
                <a:gd fmla="*/ 11 h 19" name="T1"/>
                <a:gd fmla="*/ 36 w 36" name="T2"/>
                <a:gd fmla="*/ 11 h 19" name="T3"/>
                <a:gd fmla="*/ 33 w 36" name="T4"/>
                <a:gd fmla="*/ 11 h 19" name="T5"/>
                <a:gd fmla="*/ 29 w 36" name="T6"/>
                <a:gd fmla="*/ 11 h 19" name="T7"/>
                <a:gd fmla="*/ 24 w 36" name="T8"/>
                <a:gd fmla="*/ 12 h 19" name="T9"/>
                <a:gd fmla="*/ 17 w 36" name="T10"/>
                <a:gd fmla="*/ 15 h 19" name="T11"/>
                <a:gd fmla="*/ 11 w 36" name="T12"/>
                <a:gd fmla="*/ 16 h 19" name="T13"/>
                <a:gd fmla="*/ 11 w 36" name="T14"/>
                <a:gd fmla="*/ 16 h 19" name="T15"/>
                <a:gd fmla="*/ 1 w 36" name="T16"/>
                <a:gd fmla="*/ 19 h 19" name="T17"/>
                <a:gd fmla="*/ 1 w 36" name="T18"/>
                <a:gd fmla="*/ 19 h 19" name="T19"/>
                <a:gd fmla="*/ 1 w 36" name="T20"/>
                <a:gd fmla="*/ 16 h 19" name="T21"/>
                <a:gd fmla="*/ 0 w 36" name="T22"/>
                <a:gd fmla="*/ 15 h 19" name="T23"/>
                <a:gd fmla="*/ 0 w 36" name="T24"/>
                <a:gd fmla="*/ 15 h 19" name="T25"/>
                <a:gd fmla="*/ 1 w 36" name="T26"/>
                <a:gd fmla="*/ 12 h 19" name="T27"/>
                <a:gd fmla="*/ 3 w 36" name="T28"/>
                <a:gd fmla="*/ 11 h 19" name="T29"/>
                <a:gd fmla="*/ 6 w 36" name="T30"/>
                <a:gd fmla="*/ 10 h 19" name="T31"/>
                <a:gd fmla="*/ 10 w 36" name="T32"/>
                <a:gd fmla="*/ 10 h 19" name="T33"/>
                <a:gd fmla="*/ 10 w 36" name="T34"/>
                <a:gd fmla="*/ 10 h 19" name="T35"/>
                <a:gd fmla="*/ 14 w 36" name="T36"/>
                <a:gd fmla="*/ 10 h 19" name="T37"/>
                <a:gd fmla="*/ 14 w 36" name="T38"/>
                <a:gd fmla="*/ 10 h 19" name="T39"/>
                <a:gd fmla="*/ 11 w 36" name="T40"/>
                <a:gd fmla="*/ 3 h 19" name="T41"/>
                <a:gd fmla="*/ 11 w 36" name="T42"/>
                <a:gd fmla="*/ 3 h 19" name="T43"/>
                <a:gd fmla="*/ 18 w 36" name="T44"/>
                <a:gd fmla="*/ 0 h 19" name="T45"/>
                <a:gd fmla="*/ 24 w 36" name="T46"/>
                <a:gd fmla="*/ 0 h 19" name="T47"/>
                <a:gd fmla="*/ 29 w 36" name="T48"/>
                <a:gd fmla="*/ 4 h 19" name="T49"/>
                <a:gd fmla="*/ 36 w 36" name="T50"/>
                <a:gd fmla="*/ 11 h 19" name="T51"/>
                <a:gd fmla="*/ 36 w 36" name="T52"/>
                <a:gd fmla="*/ 11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36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931"/>
            <p:cNvSpPr/>
            <p:nvPr/>
          </p:nvSpPr>
          <p:spPr bwMode="auto">
            <a:xfrm>
              <a:off x="1108059" y="2355912"/>
              <a:ext cx="20638" cy="9525"/>
            </a:xfrm>
            <a:custGeom>
              <a:gdLst>
                <a:gd fmla="*/ 3 w 40" name="T0"/>
                <a:gd fmla="*/ 7 h 16" name="T1"/>
                <a:gd fmla="*/ 3 w 40" name="T2"/>
                <a:gd fmla="*/ 7 h 16" name="T3"/>
                <a:gd fmla="*/ 9 w 40" name="T4"/>
                <a:gd fmla="*/ 8 h 16" name="T5"/>
                <a:gd fmla="*/ 14 w 40" name="T6"/>
                <a:gd fmla="*/ 8 h 16" name="T7"/>
                <a:gd fmla="*/ 18 w 40" name="T8"/>
                <a:gd fmla="*/ 5 h 16" name="T9"/>
                <a:gd fmla="*/ 18 w 40" name="T10"/>
                <a:gd fmla="*/ 5 h 16" name="T11"/>
                <a:gd fmla="*/ 22 w 40" name="T12"/>
                <a:gd fmla="*/ 2 h 16" name="T13"/>
                <a:gd fmla="*/ 26 w 40" name="T14"/>
                <a:gd fmla="*/ 1 h 16" name="T15"/>
                <a:gd fmla="*/ 33 w 40" name="T16"/>
                <a:gd fmla="*/ 0 h 16" name="T17"/>
                <a:gd fmla="*/ 40 w 40" name="T18"/>
                <a:gd fmla="*/ 1 h 16" name="T19"/>
                <a:gd fmla="*/ 40 w 40" name="T20"/>
                <a:gd fmla="*/ 1 h 16" name="T21"/>
                <a:gd fmla="*/ 37 w 40" name="T22"/>
                <a:gd fmla="*/ 5 h 16" name="T23"/>
                <a:gd fmla="*/ 33 w 40" name="T24"/>
                <a:gd fmla="*/ 9 h 16" name="T25"/>
                <a:gd fmla="*/ 29 w 40" name="T26"/>
                <a:gd fmla="*/ 11 h 16" name="T27"/>
                <a:gd fmla="*/ 23 w 40" name="T28"/>
                <a:gd fmla="*/ 12 h 16" name="T29"/>
                <a:gd fmla="*/ 23 w 40" name="T30"/>
                <a:gd fmla="*/ 12 h 16" name="T31"/>
                <a:gd fmla="*/ 14 w 40" name="T32"/>
                <a:gd fmla="*/ 14 h 16" name="T33"/>
                <a:gd fmla="*/ 9 w 40" name="T34"/>
                <a:gd fmla="*/ 14 h 16" name="T35"/>
                <a:gd fmla="*/ 5 w 40" name="T36"/>
                <a:gd fmla="*/ 16 h 16" name="T37"/>
                <a:gd fmla="*/ 5 w 40" name="T38"/>
                <a:gd fmla="*/ 16 h 16" name="T39"/>
                <a:gd fmla="*/ 4 w 40" name="T40"/>
                <a:gd fmla="*/ 16 h 16" name="T41"/>
                <a:gd fmla="*/ 0 w 40" name="T42"/>
                <a:gd fmla="*/ 15 h 16" name="T43"/>
                <a:gd fmla="*/ 0 w 40" name="T44"/>
                <a:gd fmla="*/ 15 h 16" name="T45"/>
                <a:gd fmla="*/ 3 w 40" name="T46"/>
                <a:gd fmla="*/ 7 h 16" name="T47"/>
                <a:gd fmla="*/ 3 w 40" name="T48"/>
                <a:gd fmla="*/ 7 h 16" name="T49"/>
                <a:gd fmla="*/ 3 w 40" name="T50"/>
                <a:gd fmla="*/ 7 h 16" name="T51"/>
                <a:gd fmla="*/ 3 w 40" name="T52"/>
                <a:gd fmla="*/ 7 h 16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6" w="40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932"/>
            <p:cNvSpPr/>
            <p:nvPr/>
          </p:nvSpPr>
          <p:spPr bwMode="auto">
            <a:xfrm>
              <a:off x="1011222" y="2081274"/>
              <a:ext cx="19050" cy="12700"/>
            </a:xfrm>
            <a:custGeom>
              <a:gdLst>
                <a:gd fmla="*/ 0 w 35" name="T0"/>
                <a:gd fmla="*/ 13 h 23" name="T1"/>
                <a:gd fmla="*/ 0 w 35" name="T2"/>
                <a:gd fmla="*/ 13 h 23" name="T3"/>
                <a:gd fmla="*/ 2 w 35" name="T4"/>
                <a:gd fmla="*/ 12 h 23" name="T5"/>
                <a:gd fmla="*/ 5 w 35" name="T6"/>
                <a:gd fmla="*/ 12 h 23" name="T7"/>
                <a:gd fmla="*/ 9 w 35" name="T8"/>
                <a:gd fmla="*/ 12 h 23" name="T9"/>
                <a:gd fmla="*/ 13 w 35" name="T10"/>
                <a:gd fmla="*/ 13 h 23" name="T11"/>
                <a:gd fmla="*/ 16 w 35" name="T12"/>
                <a:gd fmla="*/ 12 h 23" name="T13"/>
                <a:gd fmla="*/ 17 w 35" name="T14"/>
                <a:gd fmla="*/ 9 h 23" name="T15"/>
                <a:gd fmla="*/ 17 w 35" name="T16"/>
                <a:gd fmla="*/ 9 h 23" name="T17"/>
                <a:gd fmla="*/ 18 w 35" name="T18"/>
                <a:gd fmla="*/ 7 h 23" name="T19"/>
                <a:gd fmla="*/ 20 w 35" name="T20"/>
                <a:gd fmla="*/ 7 h 23" name="T21"/>
                <a:gd fmla="*/ 24 w 35" name="T22"/>
                <a:gd fmla="*/ 7 h 23" name="T23"/>
                <a:gd fmla="*/ 28 w 35" name="T24"/>
                <a:gd fmla="*/ 5 h 23" name="T25"/>
                <a:gd fmla="*/ 29 w 35" name="T26"/>
                <a:gd fmla="*/ 3 h 23" name="T27"/>
                <a:gd fmla="*/ 31 w 35" name="T28"/>
                <a:gd fmla="*/ 0 h 23" name="T29"/>
                <a:gd fmla="*/ 31 w 35" name="T30"/>
                <a:gd fmla="*/ 0 h 23" name="T31"/>
                <a:gd fmla="*/ 34 w 35" name="T32"/>
                <a:gd fmla="*/ 3 h 23" name="T33"/>
                <a:gd fmla="*/ 34 w 35" name="T34"/>
                <a:gd fmla="*/ 3 h 23" name="T35"/>
                <a:gd fmla="*/ 35 w 35" name="T36"/>
                <a:gd fmla="*/ 10 h 23" name="T37"/>
                <a:gd fmla="*/ 35 w 35" name="T38"/>
                <a:gd fmla="*/ 10 h 23" name="T39"/>
                <a:gd fmla="*/ 29 w 35" name="T40"/>
                <a:gd fmla="*/ 12 h 23" name="T41"/>
                <a:gd fmla="*/ 27 w 35" name="T42"/>
                <a:gd fmla="*/ 14 h 23" name="T43"/>
                <a:gd fmla="*/ 24 w 35" name="T44"/>
                <a:gd fmla="*/ 17 h 23" name="T45"/>
                <a:gd fmla="*/ 20 w 35" name="T46"/>
                <a:gd fmla="*/ 20 h 23" name="T47"/>
                <a:gd fmla="*/ 20 w 35" name="T48"/>
                <a:gd fmla="*/ 20 h 23" name="T49"/>
                <a:gd fmla="*/ 13 w 35" name="T50"/>
                <a:gd fmla="*/ 21 h 23" name="T51"/>
                <a:gd fmla="*/ 9 w 35" name="T52"/>
                <a:gd fmla="*/ 23 h 23" name="T53"/>
                <a:gd fmla="*/ 5 w 35" name="T54"/>
                <a:gd fmla="*/ 20 h 23" name="T55"/>
                <a:gd fmla="*/ 0 w 35" name="T56"/>
                <a:gd fmla="*/ 13 h 23" name="T57"/>
                <a:gd fmla="*/ 0 w 35" name="T58"/>
                <a:gd fmla="*/ 13 h 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3" w="35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933"/>
            <p:cNvSpPr/>
            <p:nvPr/>
          </p:nvSpPr>
          <p:spPr bwMode="auto">
            <a:xfrm>
              <a:off x="1089009" y="2447987"/>
              <a:ext cx="14288" cy="15875"/>
            </a:xfrm>
            <a:custGeom>
              <a:gdLst>
                <a:gd fmla="*/ 8 w 26" name="T0"/>
                <a:gd fmla="*/ 3 h 28" name="T1"/>
                <a:gd fmla="*/ 8 w 26" name="T2"/>
                <a:gd fmla="*/ 3 h 28" name="T3"/>
                <a:gd fmla="*/ 20 w 26" name="T4"/>
                <a:gd fmla="*/ 0 h 28" name="T5"/>
                <a:gd fmla="*/ 20 w 26" name="T6"/>
                <a:gd fmla="*/ 0 h 28" name="T7"/>
                <a:gd fmla="*/ 20 w 26" name="T8"/>
                <a:gd fmla="*/ 0 h 28" name="T9"/>
                <a:gd fmla="*/ 17 w 26" name="T10"/>
                <a:gd fmla="*/ 7 h 28" name="T11"/>
                <a:gd fmla="*/ 17 w 26" name="T12"/>
                <a:gd fmla="*/ 7 h 28" name="T13"/>
                <a:gd fmla="*/ 26 w 26" name="T14"/>
                <a:gd fmla="*/ 26 h 28" name="T15"/>
                <a:gd fmla="*/ 26 w 26" name="T16"/>
                <a:gd fmla="*/ 26 h 28" name="T17"/>
                <a:gd fmla="*/ 22 w 26" name="T18"/>
                <a:gd fmla="*/ 28 h 28" name="T19"/>
                <a:gd fmla="*/ 22 w 26" name="T20"/>
                <a:gd fmla="*/ 28 h 28" name="T21"/>
                <a:gd fmla="*/ 13 w 26" name="T22"/>
                <a:gd fmla="*/ 21 h 28" name="T23"/>
                <a:gd fmla="*/ 7 w 26" name="T24"/>
                <a:gd fmla="*/ 18 h 28" name="T25"/>
                <a:gd fmla="*/ 0 w 26" name="T26"/>
                <a:gd fmla="*/ 18 h 28" name="T27"/>
                <a:gd fmla="*/ 0 w 26" name="T28"/>
                <a:gd fmla="*/ 18 h 28" name="T29"/>
                <a:gd fmla="*/ 0 w 26" name="T30"/>
                <a:gd fmla="*/ 14 h 28" name="T31"/>
                <a:gd fmla="*/ 0 w 26" name="T32"/>
                <a:gd fmla="*/ 14 h 28" name="T33"/>
                <a:gd fmla="*/ 11 w 26" name="T34"/>
                <a:gd fmla="*/ 10 h 28" name="T35"/>
                <a:gd fmla="*/ 11 w 26" name="T36"/>
                <a:gd fmla="*/ 10 h 28" name="T37"/>
                <a:gd fmla="*/ 8 w 26" name="T38"/>
                <a:gd fmla="*/ 3 h 28" name="T39"/>
                <a:gd fmla="*/ 8 w 26" name="T40"/>
                <a:gd fmla="*/ 3 h 28" name="T41"/>
                <a:gd fmla="*/ 8 w 26" name="T42"/>
                <a:gd fmla="*/ 3 h 28" name="T43"/>
                <a:gd fmla="*/ 8 w 26" name="T44"/>
                <a:gd fmla="*/ 3 h 2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6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934"/>
            <p:cNvSpPr/>
            <p:nvPr/>
          </p:nvSpPr>
          <p:spPr bwMode="auto">
            <a:xfrm>
              <a:off x="1135047" y="2473387"/>
              <a:ext cx="22225" cy="7938"/>
            </a:xfrm>
            <a:custGeom>
              <a:gdLst>
                <a:gd fmla="*/ 41 w 41" name="T0"/>
                <a:gd fmla="*/ 3 h 14" name="T1"/>
                <a:gd fmla="*/ 41 w 41" name="T2"/>
                <a:gd fmla="*/ 3 h 14" name="T3"/>
                <a:gd fmla="*/ 32 w 41" name="T4"/>
                <a:gd fmla="*/ 6 h 14" name="T5"/>
                <a:gd fmla="*/ 23 w 41" name="T6"/>
                <a:gd fmla="*/ 7 h 14" name="T7"/>
                <a:gd fmla="*/ 14 w 41" name="T8"/>
                <a:gd fmla="*/ 9 h 14" name="T9"/>
                <a:gd fmla="*/ 10 w 41" name="T10"/>
                <a:gd fmla="*/ 11 h 14" name="T11"/>
                <a:gd fmla="*/ 6 w 41" name="T12"/>
                <a:gd fmla="*/ 14 h 14" name="T13"/>
                <a:gd fmla="*/ 6 w 41" name="T14"/>
                <a:gd fmla="*/ 14 h 14" name="T15"/>
                <a:gd fmla="*/ 3 w 41" name="T16"/>
                <a:gd fmla="*/ 11 h 14" name="T17"/>
                <a:gd fmla="*/ 0 w 41" name="T18"/>
                <a:gd fmla="*/ 9 h 14" name="T19"/>
                <a:gd fmla="*/ 0 w 41" name="T20"/>
                <a:gd fmla="*/ 6 h 14" name="T21"/>
                <a:gd fmla="*/ 0 w 41" name="T22"/>
                <a:gd fmla="*/ 3 h 14" name="T23"/>
                <a:gd fmla="*/ 0 w 41" name="T24"/>
                <a:gd fmla="*/ 3 h 14" name="T25"/>
                <a:gd fmla="*/ 41 w 41" name="T26"/>
                <a:gd fmla="*/ 0 h 14" name="T27"/>
                <a:gd fmla="*/ 41 w 41" name="T28"/>
                <a:gd fmla="*/ 0 h 14" name="T29"/>
                <a:gd fmla="*/ 41 w 41" name="T30"/>
                <a:gd fmla="*/ 3 h 14" name="T31"/>
                <a:gd fmla="*/ 41 w 41" name="T32"/>
                <a:gd fmla="*/ 3 h 1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" w="41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935"/>
            <p:cNvSpPr/>
            <p:nvPr/>
          </p:nvSpPr>
          <p:spPr bwMode="auto">
            <a:xfrm>
              <a:off x="1017572" y="2247962"/>
              <a:ext cx="17463" cy="7938"/>
            </a:xfrm>
            <a:custGeom>
              <a:gdLst>
                <a:gd fmla="*/ 0 w 32" name="T0"/>
                <a:gd fmla="*/ 6 h 14" name="T1"/>
                <a:gd fmla="*/ 0 w 32" name="T2"/>
                <a:gd fmla="*/ 6 h 14" name="T3"/>
                <a:gd fmla="*/ 6 w 32" name="T4"/>
                <a:gd fmla="*/ 2 h 14" name="T5"/>
                <a:gd fmla="*/ 10 w 32" name="T6"/>
                <a:gd fmla="*/ 2 h 14" name="T7"/>
                <a:gd fmla="*/ 14 w 32" name="T8"/>
                <a:gd fmla="*/ 2 h 14" name="T9"/>
                <a:gd fmla="*/ 14 w 32" name="T10"/>
                <a:gd fmla="*/ 2 h 14" name="T11"/>
                <a:gd fmla="*/ 17 w 32" name="T12"/>
                <a:gd fmla="*/ 2 h 14" name="T13"/>
                <a:gd fmla="*/ 20 w 32" name="T14"/>
                <a:gd fmla="*/ 2 h 14" name="T15"/>
                <a:gd fmla="*/ 25 w 32" name="T16"/>
                <a:gd fmla="*/ 0 h 14" name="T17"/>
                <a:gd fmla="*/ 25 w 32" name="T18"/>
                <a:gd fmla="*/ 0 h 14" name="T19"/>
                <a:gd fmla="*/ 32 w 32" name="T20"/>
                <a:gd fmla="*/ 11 h 14" name="T21"/>
                <a:gd fmla="*/ 32 w 32" name="T22"/>
                <a:gd fmla="*/ 11 h 14" name="T23"/>
                <a:gd fmla="*/ 28 w 32" name="T24"/>
                <a:gd fmla="*/ 13 h 14" name="T25"/>
                <a:gd fmla="*/ 24 w 32" name="T26"/>
                <a:gd fmla="*/ 14 h 14" name="T27"/>
                <a:gd fmla="*/ 20 w 32" name="T28"/>
                <a:gd fmla="*/ 13 h 14" name="T29"/>
                <a:gd fmla="*/ 16 w 32" name="T30"/>
                <a:gd fmla="*/ 11 h 14" name="T31"/>
                <a:gd fmla="*/ 9 w 32" name="T32"/>
                <a:gd fmla="*/ 8 h 14" name="T33"/>
                <a:gd fmla="*/ 5 w 32" name="T34"/>
                <a:gd fmla="*/ 7 h 14" name="T35"/>
                <a:gd fmla="*/ 0 w 32" name="T36"/>
                <a:gd fmla="*/ 6 h 14" name="T37"/>
                <a:gd fmla="*/ 0 w 32" name="T38"/>
                <a:gd fmla="*/ 6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2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936"/>
            <p:cNvSpPr/>
            <p:nvPr/>
          </p:nvSpPr>
          <p:spPr bwMode="auto">
            <a:xfrm>
              <a:off x="1036622" y="2078099"/>
              <a:ext cx="12700" cy="6350"/>
            </a:xfrm>
            <a:custGeom>
              <a:gdLst>
                <a:gd fmla="*/ 24 w 24" name="T0"/>
                <a:gd fmla="*/ 13 h 13" name="T1"/>
                <a:gd fmla="*/ 24 w 24" name="T2"/>
                <a:gd fmla="*/ 13 h 13" name="T3"/>
                <a:gd fmla="*/ 1 w 24" name="T4"/>
                <a:gd fmla="*/ 13 h 13" name="T5"/>
                <a:gd fmla="*/ 1 w 24" name="T6"/>
                <a:gd fmla="*/ 13 h 13" name="T7"/>
                <a:gd fmla="*/ 1 w 24" name="T8"/>
                <a:gd fmla="*/ 11 h 13" name="T9"/>
                <a:gd fmla="*/ 0 w 24" name="T10"/>
                <a:gd fmla="*/ 8 h 13" name="T11"/>
                <a:gd fmla="*/ 1 w 24" name="T12"/>
                <a:gd fmla="*/ 5 h 13" name="T13"/>
                <a:gd fmla="*/ 4 w 24" name="T14"/>
                <a:gd fmla="*/ 1 h 13" name="T15"/>
                <a:gd fmla="*/ 4 w 24" name="T16"/>
                <a:gd fmla="*/ 1 h 13" name="T17"/>
                <a:gd fmla="*/ 8 w 24" name="T18"/>
                <a:gd fmla="*/ 0 h 13" name="T19"/>
                <a:gd fmla="*/ 11 w 24" name="T20"/>
                <a:gd fmla="*/ 0 h 13" name="T21"/>
                <a:gd fmla="*/ 11 w 24" name="T22"/>
                <a:gd fmla="*/ 0 h 13" name="T23"/>
                <a:gd fmla="*/ 19 w 24" name="T24"/>
                <a:gd fmla="*/ 5 h 13" name="T25"/>
                <a:gd fmla="*/ 22 w 24" name="T26"/>
                <a:gd fmla="*/ 8 h 13" name="T27"/>
                <a:gd fmla="*/ 24 w 24" name="T28"/>
                <a:gd fmla="*/ 13 h 13" name="T29"/>
                <a:gd fmla="*/ 24 w 24" name="T30"/>
                <a:gd fmla="*/ 13 h 1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3" w="24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937"/>
            <p:cNvSpPr/>
            <p:nvPr/>
          </p:nvSpPr>
          <p:spPr bwMode="auto">
            <a:xfrm>
              <a:off x="1144572" y="2138424"/>
              <a:ext cx="19050" cy="6350"/>
            </a:xfrm>
            <a:custGeom>
              <a:gdLst>
                <a:gd fmla="*/ 16 w 34" name="T0"/>
                <a:gd fmla="*/ 7 h 14" name="T1"/>
                <a:gd fmla="*/ 16 w 34" name="T2"/>
                <a:gd fmla="*/ 7 h 14" name="T3"/>
                <a:gd fmla="*/ 34 w 34" name="T4"/>
                <a:gd fmla="*/ 4 h 14" name="T5"/>
                <a:gd fmla="*/ 34 w 34" name="T6"/>
                <a:gd fmla="*/ 4 h 14" name="T7"/>
                <a:gd fmla="*/ 32 w 34" name="T8"/>
                <a:gd fmla="*/ 7 h 14" name="T9"/>
                <a:gd fmla="*/ 29 w 34" name="T10"/>
                <a:gd fmla="*/ 8 h 14" name="T11"/>
                <a:gd fmla="*/ 25 w 34" name="T12"/>
                <a:gd fmla="*/ 8 h 14" name="T13"/>
                <a:gd fmla="*/ 21 w 34" name="T14"/>
                <a:gd fmla="*/ 8 h 14" name="T15"/>
                <a:gd fmla="*/ 18 w 34" name="T16"/>
                <a:gd fmla="*/ 10 h 14" name="T17"/>
                <a:gd fmla="*/ 18 w 34" name="T18"/>
                <a:gd fmla="*/ 10 h 14" name="T19"/>
                <a:gd fmla="*/ 11 w 34" name="T20"/>
                <a:gd fmla="*/ 14 h 14" name="T21"/>
                <a:gd fmla="*/ 9 w 34" name="T22"/>
                <a:gd fmla="*/ 14 h 14" name="T23"/>
                <a:gd fmla="*/ 5 w 34" name="T24"/>
                <a:gd fmla="*/ 14 h 14" name="T25"/>
                <a:gd fmla="*/ 5 w 34" name="T26"/>
                <a:gd fmla="*/ 14 h 14" name="T27"/>
                <a:gd fmla="*/ 0 w 34" name="T28"/>
                <a:gd fmla="*/ 3 h 14" name="T29"/>
                <a:gd fmla="*/ 0 w 34" name="T30"/>
                <a:gd fmla="*/ 3 h 14" name="T31"/>
                <a:gd fmla="*/ 6 w 34" name="T32"/>
                <a:gd fmla="*/ 1 h 14" name="T33"/>
                <a:gd fmla="*/ 9 w 34" name="T34"/>
                <a:gd fmla="*/ 0 h 14" name="T35"/>
                <a:gd fmla="*/ 11 w 34" name="T36"/>
                <a:gd fmla="*/ 3 h 14" name="T37"/>
                <a:gd fmla="*/ 16 w 34" name="T38"/>
                <a:gd fmla="*/ 7 h 14" name="T39"/>
                <a:gd fmla="*/ 16 w 34" name="T40"/>
                <a:gd fmla="*/ 7 h 1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4" w="3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938"/>
            <p:cNvSpPr/>
            <p:nvPr/>
          </p:nvSpPr>
          <p:spPr bwMode="auto">
            <a:xfrm>
              <a:off x="1027097" y="2565462"/>
              <a:ext cx="19050" cy="9525"/>
            </a:xfrm>
            <a:custGeom>
              <a:gdLst>
                <a:gd fmla="*/ 0 w 37" name="T0"/>
                <a:gd fmla="*/ 11 h 16" name="T1"/>
                <a:gd fmla="*/ 0 w 37" name="T2"/>
                <a:gd fmla="*/ 11 h 16" name="T3"/>
                <a:gd fmla="*/ 14 w 37" name="T4"/>
                <a:gd fmla="*/ 2 h 16" name="T5"/>
                <a:gd fmla="*/ 14 w 37" name="T6"/>
                <a:gd fmla="*/ 2 h 16" name="T7"/>
                <a:gd fmla="*/ 19 w 37" name="T8"/>
                <a:gd fmla="*/ 0 h 16" name="T9"/>
                <a:gd fmla="*/ 25 w 37" name="T10"/>
                <a:gd fmla="*/ 0 h 16" name="T11"/>
                <a:gd fmla="*/ 31 w 37" name="T12"/>
                <a:gd fmla="*/ 1 h 16" name="T13"/>
                <a:gd fmla="*/ 37 w 37" name="T14"/>
                <a:gd fmla="*/ 7 h 16" name="T15"/>
                <a:gd fmla="*/ 37 w 37" name="T16"/>
                <a:gd fmla="*/ 7 h 16" name="T17"/>
                <a:gd fmla="*/ 28 w 37" name="T18"/>
                <a:gd fmla="*/ 5 h 16" name="T19"/>
                <a:gd fmla="*/ 25 w 37" name="T20"/>
                <a:gd fmla="*/ 5 h 16" name="T21"/>
                <a:gd fmla="*/ 21 w 37" name="T22"/>
                <a:gd fmla="*/ 7 h 16" name="T23"/>
                <a:gd fmla="*/ 21 w 37" name="T24"/>
                <a:gd fmla="*/ 7 h 16" name="T25"/>
                <a:gd fmla="*/ 19 w 37" name="T26"/>
                <a:gd fmla="*/ 8 h 16" name="T27"/>
                <a:gd fmla="*/ 17 w 37" name="T28"/>
                <a:gd fmla="*/ 11 h 16" name="T29"/>
                <a:gd fmla="*/ 13 w 37" name="T30"/>
                <a:gd fmla="*/ 16 h 16" name="T31"/>
                <a:gd fmla="*/ 13 w 37" name="T32"/>
                <a:gd fmla="*/ 16 h 16" name="T33"/>
                <a:gd fmla="*/ 0 w 37" name="T34"/>
                <a:gd fmla="*/ 11 h 16" name="T35"/>
                <a:gd fmla="*/ 0 w 37" name="T36"/>
                <a:gd fmla="*/ 11 h 1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6" w="37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939"/>
            <p:cNvSpPr/>
            <p:nvPr/>
          </p:nvSpPr>
          <p:spPr bwMode="auto">
            <a:xfrm>
              <a:off x="1042972" y="2370199"/>
              <a:ext cx="15875" cy="7938"/>
            </a:xfrm>
            <a:custGeom>
              <a:gdLst>
                <a:gd fmla="*/ 30 w 30" name="T0"/>
                <a:gd fmla="*/ 10 h 14" name="T1"/>
                <a:gd fmla="*/ 30 w 30" name="T2"/>
                <a:gd fmla="*/ 10 h 14" name="T3"/>
                <a:gd fmla="*/ 22 w 30" name="T4"/>
                <a:gd fmla="*/ 12 h 14" name="T5"/>
                <a:gd fmla="*/ 15 w 30" name="T6"/>
                <a:gd fmla="*/ 14 h 14" name="T7"/>
                <a:gd fmla="*/ 9 w 30" name="T8"/>
                <a:gd fmla="*/ 12 h 14" name="T9"/>
                <a:gd fmla="*/ 4 w 30" name="T10"/>
                <a:gd fmla="*/ 11 h 14" name="T11"/>
                <a:gd fmla="*/ 4 w 30" name="T12"/>
                <a:gd fmla="*/ 11 h 14" name="T13"/>
                <a:gd fmla="*/ 1 w 30" name="T14"/>
                <a:gd fmla="*/ 8 h 14" name="T15"/>
                <a:gd fmla="*/ 0 w 30" name="T16"/>
                <a:gd fmla="*/ 4 h 14" name="T17"/>
                <a:gd fmla="*/ 0 w 30" name="T18"/>
                <a:gd fmla="*/ 4 h 14" name="T19"/>
                <a:gd fmla="*/ 1 w 30" name="T20"/>
                <a:gd fmla="*/ 1 h 14" name="T21"/>
                <a:gd fmla="*/ 5 w 30" name="T22"/>
                <a:gd fmla="*/ 0 h 14" name="T23"/>
                <a:gd fmla="*/ 5 w 30" name="T24"/>
                <a:gd fmla="*/ 0 h 14" name="T25"/>
                <a:gd fmla="*/ 8 w 30" name="T26"/>
                <a:gd fmla="*/ 0 h 14" name="T27"/>
                <a:gd fmla="*/ 11 w 30" name="T28"/>
                <a:gd fmla="*/ 3 h 14" name="T29"/>
                <a:gd fmla="*/ 11 w 30" name="T30"/>
                <a:gd fmla="*/ 3 h 14" name="T31"/>
                <a:gd fmla="*/ 19 w 30" name="T32"/>
                <a:gd fmla="*/ 6 h 14" name="T33"/>
                <a:gd fmla="*/ 19 w 30" name="T34"/>
                <a:gd fmla="*/ 6 h 14" name="T35"/>
                <a:gd fmla="*/ 30 w 30" name="T36"/>
                <a:gd fmla="*/ 10 h 14" name="T37"/>
                <a:gd fmla="*/ 30 w 30" name="T38"/>
                <a:gd fmla="*/ 10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0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940"/>
            <p:cNvSpPr/>
            <p:nvPr/>
          </p:nvSpPr>
          <p:spPr bwMode="auto">
            <a:xfrm>
              <a:off x="1100122" y="2443224"/>
              <a:ext cx="12700" cy="6350"/>
            </a:xfrm>
            <a:custGeom>
              <a:gdLst>
                <a:gd fmla="*/ 0 w 24" name="T0"/>
                <a:gd fmla="*/ 10 h 12" name="T1"/>
                <a:gd fmla="*/ 0 w 24" name="T2"/>
                <a:gd fmla="*/ 10 h 12" name="T3"/>
                <a:gd fmla="*/ 0 w 24" name="T4"/>
                <a:gd fmla="*/ 3 h 12" name="T5"/>
                <a:gd fmla="*/ 0 w 24" name="T6"/>
                <a:gd fmla="*/ 3 h 12" name="T7"/>
                <a:gd fmla="*/ 18 w 24" name="T8"/>
                <a:gd fmla="*/ 0 h 12" name="T9"/>
                <a:gd fmla="*/ 18 w 24" name="T10"/>
                <a:gd fmla="*/ 0 h 12" name="T11"/>
                <a:gd fmla="*/ 20 w 24" name="T12"/>
                <a:gd fmla="*/ 0 h 12" name="T13"/>
                <a:gd fmla="*/ 23 w 24" name="T14"/>
                <a:gd fmla="*/ 2 h 12" name="T15"/>
                <a:gd fmla="*/ 24 w 24" name="T16"/>
                <a:gd fmla="*/ 5 h 12" name="T17"/>
                <a:gd fmla="*/ 24 w 24" name="T18"/>
                <a:gd fmla="*/ 6 h 12" name="T19"/>
                <a:gd fmla="*/ 24 w 24" name="T20"/>
                <a:gd fmla="*/ 6 h 12" name="T21"/>
                <a:gd fmla="*/ 24 w 24" name="T22"/>
                <a:gd fmla="*/ 9 h 12" name="T23"/>
                <a:gd fmla="*/ 23 w 24" name="T24"/>
                <a:gd fmla="*/ 10 h 12" name="T25"/>
                <a:gd fmla="*/ 20 w 24" name="T26"/>
                <a:gd fmla="*/ 12 h 12" name="T27"/>
                <a:gd fmla="*/ 18 w 24" name="T28"/>
                <a:gd fmla="*/ 12 h 12" name="T29"/>
                <a:gd fmla="*/ 18 w 24" name="T30"/>
                <a:gd fmla="*/ 12 h 12" name="T31"/>
                <a:gd fmla="*/ 8 w 24" name="T32"/>
                <a:gd fmla="*/ 10 h 12" name="T33"/>
                <a:gd fmla="*/ 0 w 24" name="T34"/>
                <a:gd fmla="*/ 10 h 12" name="T35"/>
                <a:gd fmla="*/ 0 w 24" name="T36"/>
                <a:gd fmla="*/ 10 h 1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2" w="24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941"/>
            <p:cNvSpPr/>
            <p:nvPr/>
          </p:nvSpPr>
          <p:spPr bwMode="auto">
            <a:xfrm>
              <a:off x="1146159" y="1992374"/>
              <a:ext cx="12700" cy="7938"/>
            </a:xfrm>
            <a:custGeom>
              <a:gdLst>
                <a:gd fmla="*/ 0 w 25" name="T0"/>
                <a:gd fmla="*/ 5 h 16" name="T1"/>
                <a:gd fmla="*/ 0 w 25" name="T2"/>
                <a:gd fmla="*/ 5 h 16" name="T3"/>
                <a:gd fmla="*/ 18 w 25" name="T4"/>
                <a:gd fmla="*/ 0 h 16" name="T5"/>
                <a:gd fmla="*/ 18 w 25" name="T6"/>
                <a:gd fmla="*/ 0 h 16" name="T7"/>
                <a:gd fmla="*/ 25 w 25" name="T8"/>
                <a:gd fmla="*/ 16 h 16" name="T9"/>
                <a:gd fmla="*/ 25 w 25" name="T10"/>
                <a:gd fmla="*/ 16 h 16" name="T11"/>
                <a:gd fmla="*/ 0 w 25" name="T12"/>
                <a:gd fmla="*/ 6 h 16" name="T13"/>
                <a:gd fmla="*/ 0 w 25" name="T14"/>
                <a:gd fmla="*/ 6 h 16" name="T15"/>
                <a:gd fmla="*/ 0 w 25" name="T16"/>
                <a:gd fmla="*/ 5 h 16" name="T17"/>
                <a:gd fmla="*/ 0 w 25" name="T18"/>
                <a:gd fmla="*/ 5 h 1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" w="25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942"/>
            <p:cNvSpPr/>
            <p:nvPr/>
          </p:nvSpPr>
          <p:spPr bwMode="auto">
            <a:xfrm>
              <a:off x="969947" y="2382899"/>
              <a:ext cx="17463" cy="7938"/>
            </a:xfrm>
            <a:custGeom>
              <a:gdLst>
                <a:gd fmla="*/ 0 w 35" name="T0"/>
                <a:gd fmla="*/ 5 h 14" name="T1"/>
                <a:gd fmla="*/ 0 w 35" name="T2"/>
                <a:gd fmla="*/ 5 h 14" name="T3"/>
                <a:gd fmla="*/ 11 w 35" name="T4"/>
                <a:gd fmla="*/ 10 h 14" name="T5"/>
                <a:gd fmla="*/ 11 w 35" name="T6"/>
                <a:gd fmla="*/ 10 h 14" name="T7"/>
                <a:gd fmla="*/ 35 w 35" name="T8"/>
                <a:gd fmla="*/ 0 h 14" name="T9"/>
                <a:gd fmla="*/ 35 w 35" name="T10"/>
                <a:gd fmla="*/ 0 h 14" name="T11"/>
                <a:gd fmla="*/ 31 w 35" name="T12"/>
                <a:gd fmla="*/ 7 h 14" name="T13"/>
                <a:gd fmla="*/ 25 w 35" name="T14"/>
                <a:gd fmla="*/ 11 h 14" name="T15"/>
                <a:gd fmla="*/ 19 w 35" name="T16"/>
                <a:gd fmla="*/ 14 h 14" name="T17"/>
                <a:gd fmla="*/ 13 w 35" name="T18"/>
                <a:gd fmla="*/ 14 h 14" name="T19"/>
                <a:gd fmla="*/ 13 w 35" name="T20"/>
                <a:gd fmla="*/ 14 h 14" name="T21"/>
                <a:gd fmla="*/ 4 w 35" name="T22"/>
                <a:gd fmla="*/ 12 h 14" name="T23"/>
                <a:gd fmla="*/ 1 w 35" name="T24"/>
                <a:gd fmla="*/ 11 h 14" name="T25"/>
                <a:gd fmla="*/ 0 w 35" name="T26"/>
                <a:gd fmla="*/ 5 h 14" name="T27"/>
                <a:gd fmla="*/ 0 w 35" name="T28"/>
                <a:gd fmla="*/ 5 h 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" w="35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943"/>
            <p:cNvSpPr/>
            <p:nvPr/>
          </p:nvSpPr>
          <p:spPr bwMode="auto">
            <a:xfrm>
              <a:off x="1108059" y="2454337"/>
              <a:ext cx="15875" cy="9525"/>
            </a:xfrm>
            <a:custGeom>
              <a:gdLst>
                <a:gd fmla="*/ 7 w 29" name="T0"/>
                <a:gd fmla="*/ 0 h 17" name="T1"/>
                <a:gd fmla="*/ 7 w 29" name="T2"/>
                <a:gd fmla="*/ 0 h 17" name="T3"/>
                <a:gd fmla="*/ 17 w 29" name="T4"/>
                <a:gd fmla="*/ 0 h 17" name="T5"/>
                <a:gd fmla="*/ 17 w 29" name="T6"/>
                <a:gd fmla="*/ 0 h 17" name="T7"/>
                <a:gd fmla="*/ 14 w 29" name="T8"/>
                <a:gd fmla="*/ 9 h 17" name="T9"/>
                <a:gd fmla="*/ 14 w 29" name="T10"/>
                <a:gd fmla="*/ 9 h 17" name="T11"/>
                <a:gd fmla="*/ 29 w 29" name="T12"/>
                <a:gd fmla="*/ 13 h 17" name="T13"/>
                <a:gd fmla="*/ 29 w 29" name="T14"/>
                <a:gd fmla="*/ 13 h 17" name="T15"/>
                <a:gd fmla="*/ 28 w 29" name="T16"/>
                <a:gd fmla="*/ 15 h 17" name="T17"/>
                <a:gd fmla="*/ 28 w 29" name="T18"/>
                <a:gd fmla="*/ 15 h 17" name="T19"/>
                <a:gd fmla="*/ 2 w 29" name="T20"/>
                <a:gd fmla="*/ 17 h 17" name="T21"/>
                <a:gd fmla="*/ 2 w 29" name="T22"/>
                <a:gd fmla="*/ 17 h 17" name="T23"/>
                <a:gd fmla="*/ 0 w 29" name="T24"/>
                <a:gd fmla="*/ 15 h 17" name="T25"/>
                <a:gd fmla="*/ 0 w 29" name="T26"/>
                <a:gd fmla="*/ 14 h 17" name="T27"/>
                <a:gd fmla="*/ 3 w 29" name="T28"/>
                <a:gd fmla="*/ 11 h 17" name="T29"/>
                <a:gd fmla="*/ 7 w 29" name="T30"/>
                <a:gd fmla="*/ 11 h 17" name="T31"/>
                <a:gd fmla="*/ 10 w 29" name="T32"/>
                <a:gd fmla="*/ 9 h 17" name="T33"/>
                <a:gd fmla="*/ 10 w 29" name="T34"/>
                <a:gd fmla="*/ 9 h 17" name="T35"/>
                <a:gd fmla="*/ 7 w 29" name="T36"/>
                <a:gd fmla="*/ 0 h 17" name="T37"/>
                <a:gd fmla="*/ 7 w 29" name="T38"/>
                <a:gd fmla="*/ 0 h 1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7" w="28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944"/>
            <p:cNvSpPr/>
            <p:nvPr/>
          </p:nvSpPr>
          <p:spPr bwMode="auto">
            <a:xfrm>
              <a:off x="939784" y="2463862"/>
              <a:ext cx="14288" cy="4763"/>
            </a:xfrm>
            <a:custGeom>
              <a:gdLst>
                <a:gd fmla="*/ 27 w 27" name="T0"/>
                <a:gd fmla="*/ 3 h 10" name="T1"/>
                <a:gd fmla="*/ 27 w 27" name="T2"/>
                <a:gd fmla="*/ 3 h 10" name="T3"/>
                <a:gd fmla="*/ 15 w 27" name="T4"/>
                <a:gd fmla="*/ 9 h 10" name="T5"/>
                <a:gd fmla="*/ 15 w 27" name="T6"/>
                <a:gd fmla="*/ 9 h 10" name="T7"/>
                <a:gd fmla="*/ 9 w 27" name="T8"/>
                <a:gd fmla="*/ 10 h 10" name="T9"/>
                <a:gd fmla="*/ 5 w 27" name="T10"/>
                <a:gd fmla="*/ 10 h 10" name="T11"/>
                <a:gd fmla="*/ 5 w 27" name="T12"/>
                <a:gd fmla="*/ 10 h 10" name="T13"/>
                <a:gd fmla="*/ 2 w 27" name="T14"/>
                <a:gd fmla="*/ 7 h 10" name="T15"/>
                <a:gd fmla="*/ 0 w 27" name="T16"/>
                <a:gd fmla="*/ 4 h 10" name="T17"/>
                <a:gd fmla="*/ 0 w 27" name="T18"/>
                <a:gd fmla="*/ 4 h 10" name="T19"/>
                <a:gd fmla="*/ 4 w 27" name="T20"/>
                <a:gd fmla="*/ 2 h 10" name="T21"/>
                <a:gd fmla="*/ 8 w 27" name="T22"/>
                <a:gd fmla="*/ 0 h 10" name="T23"/>
                <a:gd fmla="*/ 8 w 27" name="T24"/>
                <a:gd fmla="*/ 0 h 10" name="T25"/>
                <a:gd fmla="*/ 16 w 27" name="T26"/>
                <a:gd fmla="*/ 2 h 10" name="T27"/>
                <a:gd fmla="*/ 27 w 27" name="T28"/>
                <a:gd fmla="*/ 3 h 10" name="T29"/>
                <a:gd fmla="*/ 27 w 27" name="T30"/>
                <a:gd fmla="*/ 3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27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945"/>
            <p:cNvSpPr/>
            <p:nvPr/>
          </p:nvSpPr>
          <p:spPr bwMode="auto">
            <a:xfrm>
              <a:off x="1158859" y="2279712"/>
              <a:ext cx="17463" cy="6350"/>
            </a:xfrm>
            <a:custGeom>
              <a:gdLst>
                <a:gd fmla="*/ 34 w 34" name="T0"/>
                <a:gd fmla="*/ 7 h 11" name="T1"/>
                <a:gd fmla="*/ 34 w 34" name="T2"/>
                <a:gd fmla="*/ 7 h 11" name="T3"/>
                <a:gd fmla="*/ 25 w 34" name="T4"/>
                <a:gd fmla="*/ 9 h 11" name="T5"/>
                <a:gd fmla="*/ 17 w 34" name="T6"/>
                <a:gd fmla="*/ 11 h 11" name="T7"/>
                <a:gd fmla="*/ 9 w 34" name="T8"/>
                <a:gd fmla="*/ 9 h 11" name="T9"/>
                <a:gd fmla="*/ 0 w 34" name="T10"/>
                <a:gd fmla="*/ 7 h 11" name="T11"/>
                <a:gd fmla="*/ 0 w 34" name="T12"/>
                <a:gd fmla="*/ 7 h 11" name="T13"/>
                <a:gd fmla="*/ 4 w 34" name="T14"/>
                <a:gd fmla="*/ 0 h 11" name="T15"/>
                <a:gd fmla="*/ 4 w 34" name="T16"/>
                <a:gd fmla="*/ 0 h 11" name="T17"/>
                <a:gd fmla="*/ 34 w 34" name="T18"/>
                <a:gd fmla="*/ 7 h 11" name="T19"/>
                <a:gd fmla="*/ 34 w 34" name="T20"/>
                <a:gd fmla="*/ 7 h 1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" w="34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946"/>
            <p:cNvSpPr/>
            <p:nvPr/>
          </p:nvSpPr>
          <p:spPr bwMode="auto">
            <a:xfrm>
              <a:off x="1087422" y="1966974"/>
              <a:ext cx="19050" cy="6350"/>
            </a:xfrm>
            <a:custGeom>
              <a:gdLst>
                <a:gd fmla="*/ 0 w 38" name="T0"/>
                <a:gd fmla="*/ 5 h 13" name="T1"/>
                <a:gd fmla="*/ 0 w 38" name="T2"/>
                <a:gd fmla="*/ 5 h 13" name="T3"/>
                <a:gd fmla="*/ 9 w 38" name="T4"/>
                <a:gd fmla="*/ 3 h 13" name="T5"/>
                <a:gd fmla="*/ 19 w 38" name="T6"/>
                <a:gd fmla="*/ 0 h 13" name="T7"/>
                <a:gd fmla="*/ 23 w 38" name="T8"/>
                <a:gd fmla="*/ 0 h 13" name="T9"/>
                <a:gd fmla="*/ 29 w 38" name="T10"/>
                <a:gd fmla="*/ 0 h 13" name="T11"/>
                <a:gd fmla="*/ 33 w 38" name="T12"/>
                <a:gd fmla="*/ 2 h 13" name="T13"/>
                <a:gd fmla="*/ 38 w 38" name="T14"/>
                <a:gd fmla="*/ 5 h 13" name="T15"/>
                <a:gd fmla="*/ 38 w 38" name="T16"/>
                <a:gd fmla="*/ 5 h 13" name="T17"/>
                <a:gd fmla="*/ 29 w 38" name="T18"/>
                <a:gd fmla="*/ 5 h 13" name="T19"/>
                <a:gd fmla="*/ 20 w 38" name="T20"/>
                <a:gd fmla="*/ 5 h 13" name="T21"/>
                <a:gd fmla="*/ 20 w 38" name="T22"/>
                <a:gd fmla="*/ 5 h 13" name="T23"/>
                <a:gd fmla="*/ 15 w 38" name="T24"/>
                <a:gd fmla="*/ 9 h 13" name="T25"/>
                <a:gd fmla="*/ 8 w 38" name="T26"/>
                <a:gd fmla="*/ 13 h 13" name="T27"/>
                <a:gd fmla="*/ 8 w 38" name="T28"/>
                <a:gd fmla="*/ 13 h 13" name="T29"/>
                <a:gd fmla="*/ 0 w 38" name="T30"/>
                <a:gd fmla="*/ 5 h 13" name="T31"/>
                <a:gd fmla="*/ 0 w 38" name="T32"/>
                <a:gd fmla="*/ 5 h 1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" w="38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947"/>
            <p:cNvSpPr/>
            <p:nvPr/>
          </p:nvSpPr>
          <p:spPr bwMode="auto">
            <a:xfrm>
              <a:off x="954072" y="2276537"/>
              <a:ext cx="11113" cy="6350"/>
            </a:xfrm>
            <a:custGeom>
              <a:gdLst>
                <a:gd fmla="*/ 23 w 23" name="T0"/>
                <a:gd fmla="*/ 3 h 12" name="T1"/>
                <a:gd fmla="*/ 23 w 23" name="T2"/>
                <a:gd fmla="*/ 3 h 12" name="T3"/>
                <a:gd fmla="*/ 0 w 23" name="T4"/>
                <a:gd fmla="*/ 12 h 12" name="T5"/>
                <a:gd fmla="*/ 0 w 23" name="T6"/>
                <a:gd fmla="*/ 12 h 12" name="T7"/>
                <a:gd fmla="*/ 0 w 23" name="T8"/>
                <a:gd fmla="*/ 0 h 12" name="T9"/>
                <a:gd fmla="*/ 0 w 23" name="T10"/>
                <a:gd fmla="*/ 0 h 12" name="T11"/>
                <a:gd fmla="*/ 23 w 23" name="T12"/>
                <a:gd fmla="*/ 0 h 12" name="T13"/>
                <a:gd fmla="*/ 23 w 23" name="T14"/>
                <a:gd fmla="*/ 0 h 12" name="T15"/>
                <a:gd fmla="*/ 23 w 23" name="T16"/>
                <a:gd fmla="*/ 3 h 12" name="T17"/>
                <a:gd fmla="*/ 23 w 23" name="T18"/>
                <a:gd fmla="*/ 3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23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948"/>
            <p:cNvSpPr/>
            <p:nvPr/>
          </p:nvSpPr>
          <p:spPr bwMode="auto">
            <a:xfrm>
              <a:off x="1222359" y="2276537"/>
              <a:ext cx="9525" cy="7938"/>
            </a:xfrm>
            <a:custGeom>
              <a:gdLst>
                <a:gd fmla="*/ 0 w 19" name="T0"/>
                <a:gd fmla="*/ 5 h 15" name="T1"/>
                <a:gd fmla="*/ 0 w 19" name="T2"/>
                <a:gd fmla="*/ 5 h 15" name="T3"/>
                <a:gd fmla="*/ 4 w 19" name="T4"/>
                <a:gd fmla="*/ 1 h 15" name="T5"/>
                <a:gd fmla="*/ 8 w 19" name="T6"/>
                <a:gd fmla="*/ 0 h 15" name="T7"/>
                <a:gd fmla="*/ 14 w 19" name="T8"/>
                <a:gd fmla="*/ 1 h 15" name="T9"/>
                <a:gd fmla="*/ 19 w 19" name="T10"/>
                <a:gd fmla="*/ 4 h 15" name="T11"/>
                <a:gd fmla="*/ 19 w 19" name="T12"/>
                <a:gd fmla="*/ 4 h 15" name="T13"/>
                <a:gd fmla="*/ 15 w 19" name="T14"/>
                <a:gd fmla="*/ 15 h 15" name="T15"/>
                <a:gd fmla="*/ 15 w 19" name="T16"/>
                <a:gd fmla="*/ 15 h 15" name="T17"/>
                <a:gd fmla="*/ 0 w 19" name="T18"/>
                <a:gd fmla="*/ 5 h 15" name="T19"/>
                <a:gd fmla="*/ 0 w 19" name="T20"/>
                <a:gd fmla="*/ 5 h 1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" w="19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949"/>
            <p:cNvSpPr/>
            <p:nvPr/>
          </p:nvSpPr>
          <p:spPr bwMode="auto">
            <a:xfrm>
              <a:off x="1184259" y="2241612"/>
              <a:ext cx="15875" cy="4763"/>
            </a:xfrm>
            <a:custGeom>
              <a:gdLst>
                <a:gd fmla="*/ 29 w 29" name="T0"/>
                <a:gd fmla="*/ 2 h 8" name="T1"/>
                <a:gd fmla="*/ 29 w 29" name="T2"/>
                <a:gd fmla="*/ 2 h 8" name="T3"/>
                <a:gd fmla="*/ 13 w 29" name="T4"/>
                <a:gd fmla="*/ 8 h 8" name="T5"/>
                <a:gd fmla="*/ 13 w 29" name="T6"/>
                <a:gd fmla="*/ 8 h 8" name="T7"/>
                <a:gd fmla="*/ 0 w 29" name="T8"/>
                <a:gd fmla="*/ 2 h 8" name="T9"/>
                <a:gd fmla="*/ 0 w 29" name="T10"/>
                <a:gd fmla="*/ 2 h 8" name="T11"/>
                <a:gd fmla="*/ 7 w 29" name="T12"/>
                <a:gd fmla="*/ 1 h 8" name="T13"/>
                <a:gd fmla="*/ 14 w 29" name="T14"/>
                <a:gd fmla="*/ 0 h 8" name="T15"/>
                <a:gd fmla="*/ 22 w 29" name="T16"/>
                <a:gd fmla="*/ 0 h 8" name="T17"/>
                <a:gd fmla="*/ 29 w 29" name="T18"/>
                <a:gd fmla="*/ 2 h 8" name="T19"/>
                <a:gd fmla="*/ 29 w 29" name="T20"/>
                <a:gd fmla="*/ 2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2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950"/>
            <p:cNvSpPr/>
            <p:nvPr/>
          </p:nvSpPr>
          <p:spPr bwMode="auto">
            <a:xfrm>
              <a:off x="1108059" y="2003487"/>
              <a:ext cx="11113" cy="7938"/>
            </a:xfrm>
            <a:custGeom>
              <a:gdLst>
                <a:gd fmla="*/ 21 w 21" name="T0"/>
                <a:gd fmla="*/ 0 h 17" name="T1"/>
                <a:gd fmla="*/ 21 w 21" name="T2"/>
                <a:gd fmla="*/ 0 h 17" name="T3"/>
                <a:gd fmla="*/ 14 w 21" name="T4"/>
                <a:gd fmla="*/ 17 h 17" name="T5"/>
                <a:gd fmla="*/ 14 w 21" name="T6"/>
                <a:gd fmla="*/ 17 h 17" name="T7"/>
                <a:gd fmla="*/ 0 w 21" name="T8"/>
                <a:gd fmla="*/ 17 h 17" name="T9"/>
                <a:gd fmla="*/ 0 w 21" name="T10"/>
                <a:gd fmla="*/ 17 h 17" name="T11"/>
                <a:gd fmla="*/ 8 w 21" name="T12"/>
                <a:gd fmla="*/ 7 h 17" name="T13"/>
                <a:gd fmla="*/ 14 w 21" name="T14"/>
                <a:gd fmla="*/ 3 h 17" name="T15"/>
                <a:gd fmla="*/ 21 w 21" name="T16"/>
                <a:gd fmla="*/ 0 h 17" name="T17"/>
                <a:gd fmla="*/ 21 w 21" name="T18"/>
                <a:gd fmla="*/ 0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21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951"/>
            <p:cNvSpPr/>
            <p:nvPr/>
          </p:nvSpPr>
          <p:spPr bwMode="auto">
            <a:xfrm>
              <a:off x="1108059" y="2482912"/>
              <a:ext cx="11113" cy="6350"/>
            </a:xfrm>
            <a:custGeom>
              <a:gdLst>
                <a:gd fmla="*/ 21 w 21" name="T0"/>
                <a:gd fmla="*/ 5 h 12" name="T1"/>
                <a:gd fmla="*/ 21 w 21" name="T2"/>
                <a:gd fmla="*/ 5 h 12" name="T3"/>
                <a:gd fmla="*/ 15 w 21" name="T4"/>
                <a:gd fmla="*/ 10 h 12" name="T5"/>
                <a:gd fmla="*/ 11 w 21" name="T6"/>
                <a:gd fmla="*/ 11 h 12" name="T7"/>
                <a:gd fmla="*/ 8 w 21" name="T8"/>
                <a:gd fmla="*/ 12 h 12" name="T9"/>
                <a:gd fmla="*/ 8 w 21" name="T10"/>
                <a:gd fmla="*/ 12 h 12" name="T11"/>
                <a:gd fmla="*/ 4 w 21" name="T12"/>
                <a:gd fmla="*/ 11 h 12" name="T13"/>
                <a:gd fmla="*/ 3 w 21" name="T14"/>
                <a:gd fmla="*/ 8 h 12" name="T15"/>
                <a:gd fmla="*/ 2 w 21" name="T16"/>
                <a:gd fmla="*/ 5 h 12" name="T17"/>
                <a:gd fmla="*/ 0 w 21" name="T18"/>
                <a:gd fmla="*/ 0 h 12" name="T19"/>
                <a:gd fmla="*/ 0 w 21" name="T20"/>
                <a:gd fmla="*/ 0 h 12" name="T21"/>
                <a:gd fmla="*/ 20 w 21" name="T22"/>
                <a:gd fmla="*/ 1 h 12" name="T23"/>
                <a:gd fmla="*/ 20 w 21" name="T24"/>
                <a:gd fmla="*/ 1 h 12" name="T25"/>
                <a:gd fmla="*/ 21 w 21" name="T26"/>
                <a:gd fmla="*/ 5 h 12" name="T27"/>
                <a:gd fmla="*/ 21 w 21" name="T28"/>
                <a:gd fmla="*/ 5 h 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" w="21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952"/>
            <p:cNvSpPr/>
            <p:nvPr/>
          </p:nvSpPr>
          <p:spPr bwMode="auto">
            <a:xfrm>
              <a:off x="1073134" y="2538474"/>
              <a:ext cx="12700" cy="4763"/>
            </a:xfrm>
            <a:custGeom>
              <a:gdLst>
                <a:gd fmla="*/ 22 w 22" name="T0"/>
                <a:gd fmla="*/ 7 h 9" name="T1"/>
                <a:gd fmla="*/ 22 w 22" name="T2"/>
                <a:gd fmla="*/ 7 h 9" name="T3"/>
                <a:gd fmla="*/ 19 w 22" name="T4"/>
                <a:gd fmla="*/ 7 h 9" name="T5"/>
                <a:gd fmla="*/ 16 w 22" name="T6"/>
                <a:gd fmla="*/ 7 h 9" name="T7"/>
                <a:gd fmla="*/ 12 w 22" name="T8"/>
                <a:gd fmla="*/ 9 h 9" name="T9"/>
                <a:gd fmla="*/ 7 w 22" name="T10"/>
                <a:gd fmla="*/ 9 h 9" name="T11"/>
                <a:gd fmla="*/ 4 w 22" name="T12"/>
                <a:gd fmla="*/ 9 h 9" name="T13"/>
                <a:gd fmla="*/ 1 w 22" name="T14"/>
                <a:gd fmla="*/ 7 h 9" name="T15"/>
                <a:gd fmla="*/ 1 w 22" name="T16"/>
                <a:gd fmla="*/ 7 h 9" name="T17"/>
                <a:gd fmla="*/ 0 w 22" name="T18"/>
                <a:gd fmla="*/ 5 h 9" name="T19"/>
                <a:gd fmla="*/ 0 w 22" name="T20"/>
                <a:gd fmla="*/ 2 h 9" name="T21"/>
                <a:gd fmla="*/ 0 w 22" name="T22"/>
                <a:gd fmla="*/ 2 h 9" name="T23"/>
                <a:gd fmla="*/ 11 w 22" name="T24"/>
                <a:gd fmla="*/ 0 h 9" name="T25"/>
                <a:gd fmla="*/ 16 w 22" name="T26"/>
                <a:gd fmla="*/ 0 h 9" name="T27"/>
                <a:gd fmla="*/ 20 w 22" name="T28"/>
                <a:gd fmla="*/ 3 h 9" name="T29"/>
                <a:gd fmla="*/ 22 w 22" name="T30"/>
                <a:gd fmla="*/ 7 h 9" name="T31"/>
                <a:gd fmla="*/ 22 w 22" name="T32"/>
                <a:gd fmla="*/ 7 h 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" w="22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953"/>
            <p:cNvSpPr/>
            <p:nvPr/>
          </p:nvSpPr>
          <p:spPr bwMode="auto">
            <a:xfrm>
              <a:off x="1120759" y="2489262"/>
              <a:ext cx="12700" cy="7938"/>
            </a:xfrm>
            <a:custGeom>
              <a:gdLst>
                <a:gd fmla="*/ 22 w 22" name="T0"/>
                <a:gd fmla="*/ 17 h 17" name="T1"/>
                <a:gd fmla="*/ 22 w 22" name="T2"/>
                <a:gd fmla="*/ 17 h 17" name="T3"/>
                <a:gd fmla="*/ 15 w 22" name="T4"/>
                <a:gd fmla="*/ 14 h 17" name="T5"/>
                <a:gd fmla="*/ 9 w 22" name="T6"/>
                <a:gd fmla="*/ 10 h 17" name="T7"/>
                <a:gd fmla="*/ 0 w 22" name="T8"/>
                <a:gd fmla="*/ 3 h 17" name="T9"/>
                <a:gd fmla="*/ 0 w 22" name="T10"/>
                <a:gd fmla="*/ 3 h 17" name="T11"/>
                <a:gd fmla="*/ 4 w 22" name="T12"/>
                <a:gd fmla="*/ 0 h 17" name="T13"/>
                <a:gd fmla="*/ 8 w 22" name="T14"/>
                <a:gd fmla="*/ 0 h 17" name="T15"/>
                <a:gd fmla="*/ 12 w 22" name="T16"/>
                <a:gd fmla="*/ 2 h 17" name="T17"/>
                <a:gd fmla="*/ 16 w 22" name="T18"/>
                <a:gd fmla="*/ 3 h 17" name="T19"/>
                <a:gd fmla="*/ 16 w 22" name="T20"/>
                <a:gd fmla="*/ 3 h 17" name="T21"/>
                <a:gd fmla="*/ 18 w 22" name="T22"/>
                <a:gd fmla="*/ 10 h 17" name="T23"/>
                <a:gd fmla="*/ 22 w 22" name="T24"/>
                <a:gd fmla="*/ 17 h 17" name="T25"/>
                <a:gd fmla="*/ 22 w 22" name="T26"/>
                <a:gd fmla="*/ 17 h 1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7" w="22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954"/>
            <p:cNvSpPr/>
            <p:nvPr/>
          </p:nvSpPr>
          <p:spPr bwMode="auto">
            <a:xfrm>
              <a:off x="1047734" y="2155887"/>
              <a:ext cx="11113" cy="6350"/>
            </a:xfrm>
            <a:custGeom>
              <a:gdLst>
                <a:gd fmla="*/ 3 w 22" name="T0"/>
                <a:gd fmla="*/ 0 h 11" name="T1"/>
                <a:gd fmla="*/ 3 w 22" name="T2"/>
                <a:gd fmla="*/ 0 h 11" name="T3"/>
                <a:gd fmla="*/ 21 w 22" name="T4"/>
                <a:gd fmla="*/ 2 h 11" name="T5"/>
                <a:gd fmla="*/ 21 w 22" name="T6"/>
                <a:gd fmla="*/ 2 h 11" name="T7"/>
                <a:gd fmla="*/ 22 w 22" name="T8"/>
                <a:gd fmla="*/ 7 h 11" name="T9"/>
                <a:gd fmla="*/ 21 w 22" name="T10"/>
                <a:gd fmla="*/ 9 h 11" name="T11"/>
                <a:gd fmla="*/ 19 w 22" name="T12"/>
                <a:gd fmla="*/ 11 h 11" name="T13"/>
                <a:gd fmla="*/ 15 w 22" name="T14"/>
                <a:gd fmla="*/ 9 h 11" name="T15"/>
                <a:gd fmla="*/ 15 w 22" name="T16"/>
                <a:gd fmla="*/ 9 h 11" name="T17"/>
                <a:gd fmla="*/ 8 w 22" name="T18"/>
                <a:gd fmla="*/ 7 h 11" name="T19"/>
                <a:gd fmla="*/ 0 w 22" name="T20"/>
                <a:gd fmla="*/ 2 h 11" name="T21"/>
                <a:gd fmla="*/ 0 w 22" name="T22"/>
                <a:gd fmla="*/ 2 h 11" name="T23"/>
                <a:gd fmla="*/ 3 w 22" name="T24"/>
                <a:gd fmla="*/ 0 h 11" name="T25"/>
                <a:gd fmla="*/ 3 w 22" name="T26"/>
                <a:gd fmla="*/ 0 h 1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1" w="22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955"/>
            <p:cNvSpPr/>
            <p:nvPr/>
          </p:nvSpPr>
          <p:spPr bwMode="auto">
            <a:xfrm>
              <a:off x="-27003" y="2062224"/>
              <a:ext cx="9525" cy="9525"/>
            </a:xfrm>
            <a:custGeom>
              <a:gdLst>
                <a:gd fmla="*/ 18 w 18" name="T0"/>
                <a:gd fmla="*/ 0 h 18" name="T1"/>
                <a:gd fmla="*/ 18 w 18" name="T2"/>
                <a:gd fmla="*/ 0 h 18" name="T3"/>
                <a:gd fmla="*/ 1 w 18" name="T4"/>
                <a:gd fmla="*/ 18 h 18" name="T5"/>
                <a:gd fmla="*/ 1 w 18" name="T6"/>
                <a:gd fmla="*/ 18 h 18" name="T7"/>
                <a:gd fmla="*/ 0 w 18" name="T8"/>
                <a:gd fmla="*/ 14 h 18" name="T9"/>
                <a:gd fmla="*/ 1 w 18" name="T10"/>
                <a:gd fmla="*/ 11 h 18" name="T11"/>
                <a:gd fmla="*/ 2 w 18" name="T12"/>
                <a:gd fmla="*/ 8 h 18" name="T13"/>
                <a:gd fmla="*/ 5 w 18" name="T14"/>
                <a:gd fmla="*/ 6 h 18" name="T15"/>
                <a:gd fmla="*/ 11 w 18" name="T16"/>
                <a:gd fmla="*/ 3 h 18" name="T17"/>
                <a:gd fmla="*/ 18 w 18" name="T18"/>
                <a:gd fmla="*/ 0 h 18" name="T19"/>
                <a:gd fmla="*/ 18 w 18" name="T20"/>
                <a:gd fmla="*/ 0 h 1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8" w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956"/>
            <p:cNvSpPr/>
            <p:nvPr/>
          </p:nvSpPr>
          <p:spPr bwMode="auto">
            <a:xfrm>
              <a:off x="923909" y="2514662"/>
              <a:ext cx="11113" cy="6350"/>
            </a:xfrm>
            <a:custGeom>
              <a:gdLst>
                <a:gd fmla="*/ 0 w 22" name="T0"/>
                <a:gd fmla="*/ 2 h 10" name="T1"/>
                <a:gd fmla="*/ 0 w 22" name="T2"/>
                <a:gd fmla="*/ 2 h 10" name="T3"/>
                <a:gd fmla="*/ 7 w 22" name="T4"/>
                <a:gd fmla="*/ 2 h 10" name="T5"/>
                <a:gd fmla="*/ 12 w 22" name="T6"/>
                <a:gd fmla="*/ 0 h 10" name="T7"/>
                <a:gd fmla="*/ 18 w 22" name="T8"/>
                <a:gd fmla="*/ 0 h 10" name="T9"/>
                <a:gd fmla="*/ 21 w 22" name="T10"/>
                <a:gd fmla="*/ 2 h 10" name="T11"/>
                <a:gd fmla="*/ 22 w 22" name="T12"/>
                <a:gd fmla="*/ 3 h 10" name="T13"/>
                <a:gd fmla="*/ 22 w 22" name="T14"/>
                <a:gd fmla="*/ 3 h 10" name="T15"/>
                <a:gd fmla="*/ 18 w 22" name="T16"/>
                <a:gd fmla="*/ 8 h 10" name="T17"/>
                <a:gd fmla="*/ 16 w 22" name="T18"/>
                <a:gd fmla="*/ 10 h 10" name="T19"/>
                <a:gd fmla="*/ 14 w 22" name="T20"/>
                <a:gd fmla="*/ 10 h 10" name="T21"/>
                <a:gd fmla="*/ 8 w 22" name="T22"/>
                <a:gd fmla="*/ 8 h 10" name="T23"/>
                <a:gd fmla="*/ 0 w 22" name="T24"/>
                <a:gd fmla="*/ 2 h 10" name="T25"/>
                <a:gd fmla="*/ 0 w 22" name="T26"/>
                <a:gd fmla="*/ 2 h 1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" w="22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957"/>
            <p:cNvSpPr/>
            <p:nvPr/>
          </p:nvSpPr>
          <p:spPr bwMode="auto">
            <a:xfrm>
              <a:off x="1127109" y="1981262"/>
              <a:ext cx="15875" cy="3175"/>
            </a:xfrm>
            <a:custGeom>
              <a:gdLst>
                <a:gd fmla="*/ 29 w 29" name="T0"/>
                <a:gd fmla="*/ 7 h 7" name="T1"/>
                <a:gd fmla="*/ 29 w 29" name="T2"/>
                <a:gd fmla="*/ 7 h 7" name="T3"/>
                <a:gd fmla="*/ 22 w 29" name="T4"/>
                <a:gd fmla="*/ 5 h 7" name="T5"/>
                <a:gd fmla="*/ 17 w 29" name="T6"/>
                <a:gd fmla="*/ 4 h 7" name="T7"/>
                <a:gd fmla="*/ 13 w 29" name="T8"/>
                <a:gd fmla="*/ 4 h 7" name="T9"/>
                <a:gd fmla="*/ 7 w 29" name="T10"/>
                <a:gd fmla="*/ 5 h 7" name="T11"/>
                <a:gd fmla="*/ 7 w 29" name="T12"/>
                <a:gd fmla="*/ 5 h 7" name="T13"/>
                <a:gd fmla="*/ 6 w 29" name="T14"/>
                <a:gd fmla="*/ 7 h 7" name="T15"/>
                <a:gd fmla="*/ 3 w 29" name="T16"/>
                <a:gd fmla="*/ 5 h 7" name="T17"/>
                <a:gd fmla="*/ 2 w 29" name="T18"/>
                <a:gd fmla="*/ 4 h 7" name="T19"/>
                <a:gd fmla="*/ 0 w 29" name="T20"/>
                <a:gd fmla="*/ 1 h 7" name="T21"/>
                <a:gd fmla="*/ 0 w 29" name="T22"/>
                <a:gd fmla="*/ 1 h 7" name="T23"/>
                <a:gd fmla="*/ 22 w 29" name="T24"/>
                <a:gd fmla="*/ 0 h 7" name="T25"/>
                <a:gd fmla="*/ 22 w 29" name="T26"/>
                <a:gd fmla="*/ 0 h 7" name="T27"/>
                <a:gd fmla="*/ 25 w 29" name="T28"/>
                <a:gd fmla="*/ 3 h 7" name="T29"/>
                <a:gd fmla="*/ 29 w 29" name="T30"/>
                <a:gd fmla="*/ 7 h 7" name="T31"/>
                <a:gd fmla="*/ 29 w 29" name="T32"/>
                <a:gd fmla="*/ 7 h 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7" w="28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958"/>
            <p:cNvSpPr/>
            <p:nvPr/>
          </p:nvSpPr>
          <p:spPr bwMode="auto">
            <a:xfrm>
              <a:off x="1098534" y="2370199"/>
              <a:ext cx="9525" cy="6350"/>
            </a:xfrm>
            <a:custGeom>
              <a:gdLst>
                <a:gd fmla="*/ 0 w 18" name="T0"/>
                <a:gd fmla="*/ 7 h 13" name="T1"/>
                <a:gd fmla="*/ 0 w 18" name="T2"/>
                <a:gd fmla="*/ 7 h 13" name="T3"/>
                <a:gd fmla="*/ 4 w 18" name="T4"/>
                <a:gd fmla="*/ 0 h 13" name="T5"/>
                <a:gd fmla="*/ 4 w 18" name="T6"/>
                <a:gd fmla="*/ 0 h 13" name="T7"/>
                <a:gd fmla="*/ 18 w 18" name="T8"/>
                <a:gd fmla="*/ 11 h 13" name="T9"/>
                <a:gd fmla="*/ 18 w 18" name="T10"/>
                <a:gd fmla="*/ 11 h 13" name="T11"/>
                <a:gd fmla="*/ 15 w 18" name="T12"/>
                <a:gd fmla="*/ 12 h 13" name="T13"/>
                <a:gd fmla="*/ 12 w 18" name="T14"/>
                <a:gd fmla="*/ 13 h 13" name="T15"/>
                <a:gd fmla="*/ 8 w 18" name="T16"/>
                <a:gd fmla="*/ 12 h 13" name="T17"/>
                <a:gd fmla="*/ 4 w 18" name="T18"/>
                <a:gd fmla="*/ 9 h 13" name="T19"/>
                <a:gd fmla="*/ 3 w 18" name="T20"/>
                <a:gd fmla="*/ 9 h 13" name="T21"/>
                <a:gd fmla="*/ 0 w 18" name="T22"/>
                <a:gd fmla="*/ 9 h 13" name="T23"/>
                <a:gd fmla="*/ 0 w 18" name="T24"/>
                <a:gd fmla="*/ 9 h 13" name="T25"/>
                <a:gd fmla="*/ 0 w 18" name="T26"/>
                <a:gd fmla="*/ 7 h 13" name="T27"/>
                <a:gd fmla="*/ 0 w 18" name="T28"/>
                <a:gd fmla="*/ 7 h 1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3" w="18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959"/>
            <p:cNvSpPr/>
            <p:nvPr/>
          </p:nvSpPr>
          <p:spPr bwMode="auto">
            <a:xfrm>
              <a:off x="1012809" y="2162237"/>
              <a:ext cx="9525" cy="4763"/>
            </a:xfrm>
            <a:custGeom>
              <a:gdLst>
                <a:gd fmla="*/ 15 w 17" name="T0"/>
                <a:gd fmla="*/ 8 h 9" name="T1"/>
                <a:gd fmla="*/ 15 w 17" name="T2"/>
                <a:gd fmla="*/ 8 h 9" name="T3"/>
                <a:gd fmla="*/ 11 w 17" name="T4"/>
                <a:gd fmla="*/ 9 h 9" name="T5"/>
                <a:gd fmla="*/ 6 w 17" name="T6"/>
                <a:gd fmla="*/ 9 h 9" name="T7"/>
                <a:gd fmla="*/ 6 w 17" name="T8"/>
                <a:gd fmla="*/ 9 h 9" name="T9"/>
                <a:gd fmla="*/ 3 w 17" name="T10"/>
                <a:gd fmla="*/ 8 h 9" name="T11"/>
                <a:gd fmla="*/ 2 w 17" name="T12"/>
                <a:gd fmla="*/ 7 h 9" name="T13"/>
                <a:gd fmla="*/ 0 w 17" name="T14"/>
                <a:gd fmla="*/ 5 h 9" name="T15"/>
                <a:gd fmla="*/ 2 w 17" name="T16"/>
                <a:gd fmla="*/ 3 h 9" name="T17"/>
                <a:gd fmla="*/ 2 w 17" name="T18"/>
                <a:gd fmla="*/ 3 h 9" name="T19"/>
                <a:gd fmla="*/ 4 w 17" name="T20"/>
                <a:gd fmla="*/ 0 h 9" name="T21"/>
                <a:gd fmla="*/ 8 w 17" name="T22"/>
                <a:gd fmla="*/ 0 h 9" name="T23"/>
                <a:gd fmla="*/ 8 w 17" name="T24"/>
                <a:gd fmla="*/ 0 h 9" name="T25"/>
                <a:gd fmla="*/ 13 w 17" name="T26"/>
                <a:gd fmla="*/ 3 h 9" name="T27"/>
                <a:gd fmla="*/ 17 w 17" name="T28"/>
                <a:gd fmla="*/ 5 h 9" name="T29"/>
                <a:gd fmla="*/ 17 w 17" name="T30"/>
                <a:gd fmla="*/ 5 h 9" name="T31"/>
                <a:gd fmla="*/ 15 w 17" name="T32"/>
                <a:gd fmla="*/ 8 h 9" name="T33"/>
                <a:gd fmla="*/ 15 w 17" name="T34"/>
                <a:gd fmla="*/ 8 h 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9" w="17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960"/>
            <p:cNvSpPr/>
            <p:nvPr/>
          </p:nvSpPr>
          <p:spPr bwMode="auto">
            <a:xfrm>
              <a:off x="1068372" y="2274949"/>
              <a:ext cx="9525" cy="4763"/>
            </a:xfrm>
            <a:custGeom>
              <a:gdLst>
                <a:gd fmla="*/ 19 w 19" name="T0"/>
                <a:gd fmla="*/ 7 h 10" name="T1"/>
                <a:gd fmla="*/ 19 w 19" name="T2"/>
                <a:gd fmla="*/ 7 h 10" name="T3"/>
                <a:gd fmla="*/ 6 w 19" name="T4"/>
                <a:gd fmla="*/ 10 h 10" name="T5"/>
                <a:gd fmla="*/ 6 w 19" name="T6"/>
                <a:gd fmla="*/ 10 h 10" name="T7"/>
                <a:gd fmla="*/ 3 w 19" name="T8"/>
                <a:gd fmla="*/ 8 h 10" name="T9"/>
                <a:gd fmla="*/ 0 w 19" name="T10"/>
                <a:gd fmla="*/ 6 h 10" name="T11"/>
                <a:gd fmla="*/ 0 w 19" name="T12"/>
                <a:gd fmla="*/ 6 h 10" name="T13"/>
                <a:gd fmla="*/ 0 w 19" name="T14"/>
                <a:gd fmla="*/ 4 h 10" name="T15"/>
                <a:gd fmla="*/ 1 w 19" name="T16"/>
                <a:gd fmla="*/ 1 h 10" name="T17"/>
                <a:gd fmla="*/ 1 w 19" name="T18"/>
                <a:gd fmla="*/ 1 h 10" name="T19"/>
                <a:gd fmla="*/ 4 w 19" name="T20"/>
                <a:gd fmla="*/ 0 h 10" name="T21"/>
                <a:gd fmla="*/ 7 w 19" name="T22"/>
                <a:gd fmla="*/ 0 h 10" name="T23"/>
                <a:gd fmla="*/ 7 w 19" name="T24"/>
                <a:gd fmla="*/ 0 h 10" name="T25"/>
                <a:gd fmla="*/ 12 w 19" name="T26"/>
                <a:gd fmla="*/ 3 h 10" name="T27"/>
                <a:gd fmla="*/ 19 w 19" name="T28"/>
                <a:gd fmla="*/ 7 h 10" name="T29"/>
                <a:gd fmla="*/ 19 w 19" name="T30"/>
                <a:gd fmla="*/ 7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19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961"/>
            <p:cNvSpPr/>
            <p:nvPr/>
          </p:nvSpPr>
          <p:spPr bwMode="auto">
            <a:xfrm>
              <a:off x="1136634" y="2490849"/>
              <a:ext cx="11113" cy="4763"/>
            </a:xfrm>
            <a:custGeom>
              <a:gdLst>
                <a:gd fmla="*/ 20 w 20" name="T0"/>
                <a:gd fmla="*/ 10 h 10" name="T1"/>
                <a:gd fmla="*/ 20 w 20" name="T2"/>
                <a:gd fmla="*/ 10 h 10" name="T3"/>
                <a:gd fmla="*/ 14 w 20" name="T4"/>
                <a:gd fmla="*/ 10 h 10" name="T5"/>
                <a:gd fmla="*/ 8 w 20" name="T6"/>
                <a:gd fmla="*/ 9 h 10" name="T7"/>
                <a:gd fmla="*/ 0 w 20" name="T8"/>
                <a:gd fmla="*/ 5 h 10" name="T9"/>
                <a:gd fmla="*/ 0 w 20" name="T10"/>
                <a:gd fmla="*/ 5 h 10" name="T11"/>
                <a:gd fmla="*/ 2 w 20" name="T12"/>
                <a:gd fmla="*/ 0 h 10" name="T13"/>
                <a:gd fmla="*/ 4 w 20" name="T14"/>
                <a:gd fmla="*/ 0 h 10" name="T15"/>
                <a:gd fmla="*/ 7 w 20" name="T16"/>
                <a:gd fmla="*/ 0 h 10" name="T17"/>
                <a:gd fmla="*/ 10 w 20" name="T18"/>
                <a:gd fmla="*/ 2 h 10" name="T19"/>
                <a:gd fmla="*/ 10 w 20" name="T20"/>
                <a:gd fmla="*/ 2 h 10" name="T21"/>
                <a:gd fmla="*/ 20 w 20" name="T22"/>
                <a:gd fmla="*/ 7 h 10" name="T23"/>
                <a:gd fmla="*/ 20 w 20" name="T24"/>
                <a:gd fmla="*/ 7 h 10" name="T25"/>
                <a:gd fmla="*/ 20 w 20" name="T26"/>
                <a:gd fmla="*/ 10 h 10" name="T27"/>
                <a:gd fmla="*/ 20 w 20" name="T28"/>
                <a:gd fmla="*/ 1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2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962"/>
            <p:cNvSpPr/>
            <p:nvPr/>
          </p:nvSpPr>
          <p:spPr bwMode="auto">
            <a:xfrm>
              <a:off x="1135047" y="2065399"/>
              <a:ext cx="12700" cy="3175"/>
            </a:xfrm>
            <a:custGeom>
              <a:gdLst>
                <a:gd fmla="*/ 0 w 24" name="T0"/>
                <a:gd fmla="*/ 2 h 5" name="T1"/>
                <a:gd fmla="*/ 0 w 24" name="T2"/>
                <a:gd fmla="*/ 2 h 5" name="T3"/>
                <a:gd fmla="*/ 24 w 24" name="T4"/>
                <a:gd fmla="*/ 0 h 5" name="T5"/>
                <a:gd fmla="*/ 24 w 24" name="T6"/>
                <a:gd fmla="*/ 0 h 5" name="T7"/>
                <a:gd fmla="*/ 18 w 24" name="T8"/>
                <a:gd fmla="*/ 5 h 5" name="T9"/>
                <a:gd fmla="*/ 14 w 24" name="T10"/>
                <a:gd fmla="*/ 5 h 5" name="T11"/>
                <a:gd fmla="*/ 9 w 24" name="T12"/>
                <a:gd fmla="*/ 5 h 5" name="T13"/>
                <a:gd fmla="*/ 0 w 24" name="T14"/>
                <a:gd fmla="*/ 2 h 5" name="T15"/>
                <a:gd fmla="*/ 0 w 24" name="T16"/>
                <a:gd fmla="*/ 2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24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963"/>
            <p:cNvSpPr/>
            <p:nvPr/>
          </p:nvSpPr>
          <p:spPr bwMode="auto">
            <a:xfrm>
              <a:off x="1162034" y="2227324"/>
              <a:ext cx="12700" cy="6350"/>
            </a:xfrm>
            <a:custGeom>
              <a:gdLst>
                <a:gd fmla="*/ 25 w 25" name="T0"/>
                <a:gd fmla="*/ 4 h 13" name="T1"/>
                <a:gd fmla="*/ 25 w 25" name="T2"/>
                <a:gd fmla="*/ 4 h 13" name="T3"/>
                <a:gd fmla="*/ 0 w 25" name="T4"/>
                <a:gd fmla="*/ 13 h 13" name="T5"/>
                <a:gd fmla="*/ 0 w 25" name="T6"/>
                <a:gd fmla="*/ 13 h 13" name="T7"/>
                <a:gd fmla="*/ 3 w 25" name="T8"/>
                <a:gd fmla="*/ 9 h 13" name="T9"/>
                <a:gd fmla="*/ 6 w 25" name="T10"/>
                <a:gd fmla="*/ 7 h 13" name="T11"/>
                <a:gd fmla="*/ 13 w 25" name="T12"/>
                <a:gd fmla="*/ 5 h 13" name="T13"/>
                <a:gd fmla="*/ 18 w 25" name="T14"/>
                <a:gd fmla="*/ 2 h 13" name="T15"/>
                <a:gd fmla="*/ 21 w 25" name="T16"/>
                <a:gd fmla="*/ 2 h 13" name="T17"/>
                <a:gd fmla="*/ 22 w 25" name="T18"/>
                <a:gd fmla="*/ 0 h 13" name="T19"/>
                <a:gd fmla="*/ 22 w 25" name="T20"/>
                <a:gd fmla="*/ 0 h 13" name="T21"/>
                <a:gd fmla="*/ 25 w 25" name="T22"/>
                <a:gd fmla="*/ 4 h 13" name="T23"/>
                <a:gd fmla="*/ 25 w 25" name="T24"/>
                <a:gd fmla="*/ 4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25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964"/>
            <p:cNvSpPr/>
            <p:nvPr/>
          </p:nvSpPr>
          <p:spPr bwMode="auto">
            <a:xfrm>
              <a:off x="1173147" y="2276537"/>
              <a:ext cx="7938" cy="7938"/>
            </a:xfrm>
            <a:custGeom>
              <a:gdLst>
                <a:gd fmla="*/ 5 w 13" name="T0"/>
                <a:gd fmla="*/ 13 h 13" name="T1"/>
                <a:gd fmla="*/ 5 w 13" name="T2"/>
                <a:gd fmla="*/ 13 h 13" name="T3"/>
                <a:gd fmla="*/ 0 w 13" name="T4"/>
                <a:gd fmla="*/ 0 h 13" name="T5"/>
                <a:gd fmla="*/ 0 w 13" name="T6"/>
                <a:gd fmla="*/ 0 h 13" name="T7"/>
                <a:gd fmla="*/ 13 w 13" name="T8"/>
                <a:gd fmla="*/ 3 h 13" name="T9"/>
                <a:gd fmla="*/ 13 w 13" name="T10"/>
                <a:gd fmla="*/ 3 h 13" name="T11"/>
                <a:gd fmla="*/ 13 w 13" name="T12"/>
                <a:gd fmla="*/ 7 h 13" name="T13"/>
                <a:gd fmla="*/ 10 w 13" name="T14"/>
                <a:gd fmla="*/ 10 h 13" name="T15"/>
                <a:gd fmla="*/ 9 w 13" name="T16"/>
                <a:gd fmla="*/ 11 h 13" name="T17"/>
                <a:gd fmla="*/ 5 w 13" name="T18"/>
                <a:gd fmla="*/ 13 h 13" name="T19"/>
                <a:gd fmla="*/ 5 w 13" name="T20"/>
                <a:gd fmla="*/ 13 h 13" name="T21"/>
                <a:gd fmla="*/ 5 w 13" name="T22"/>
                <a:gd fmla="*/ 13 h 13" name="T23"/>
                <a:gd fmla="*/ 5 w 13" name="T24"/>
                <a:gd fmla="*/ 13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965"/>
            <p:cNvSpPr/>
            <p:nvPr/>
          </p:nvSpPr>
          <p:spPr bwMode="auto">
            <a:xfrm>
              <a:off x="1057259" y="2286062"/>
              <a:ext cx="11113" cy="1588"/>
            </a:xfrm>
            <a:custGeom>
              <a:gdLst>
                <a:gd fmla="*/ 22 w 22" name="T0"/>
                <a:gd fmla="*/ 3 h 4" name="T1"/>
                <a:gd fmla="*/ 22 w 22" name="T2"/>
                <a:gd fmla="*/ 3 h 4" name="T3"/>
                <a:gd fmla="*/ 14 w 22" name="T4"/>
                <a:gd fmla="*/ 4 h 4" name="T5"/>
                <a:gd fmla="*/ 8 w 22" name="T6"/>
                <a:gd fmla="*/ 4 h 4" name="T7"/>
                <a:gd fmla="*/ 4 w 22" name="T8"/>
                <a:gd fmla="*/ 3 h 4" name="T9"/>
                <a:gd fmla="*/ 0 w 22" name="T10"/>
                <a:gd fmla="*/ 0 h 4" name="T11"/>
                <a:gd fmla="*/ 0 w 22" name="T12"/>
                <a:gd fmla="*/ 0 h 4" name="T13"/>
                <a:gd fmla="*/ 4 w 22" name="T14"/>
                <a:gd fmla="*/ 1 h 4" name="T15"/>
                <a:gd fmla="*/ 10 w 22" name="T16"/>
                <a:gd fmla="*/ 0 h 4" name="T17"/>
                <a:gd fmla="*/ 15 w 22" name="T18"/>
                <a:gd fmla="*/ 0 h 4" name="T19"/>
                <a:gd fmla="*/ 18 w 22" name="T20"/>
                <a:gd fmla="*/ 1 h 4" name="T21"/>
                <a:gd fmla="*/ 22 w 22" name="T22"/>
                <a:gd fmla="*/ 3 h 4" name="T23"/>
                <a:gd fmla="*/ 22 w 22" name="T24"/>
                <a:gd fmla="*/ 3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22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966"/>
            <p:cNvSpPr/>
            <p:nvPr/>
          </p:nvSpPr>
          <p:spPr bwMode="auto">
            <a:xfrm>
              <a:off x="1209659" y="2282887"/>
              <a:ext cx="9525" cy="6350"/>
            </a:xfrm>
            <a:custGeom>
              <a:gdLst>
                <a:gd fmla="*/ 17 w 17" name="T0"/>
                <a:gd fmla="*/ 5 h 12" name="T1"/>
                <a:gd fmla="*/ 17 w 17" name="T2"/>
                <a:gd fmla="*/ 5 h 12" name="T3"/>
                <a:gd fmla="*/ 0 w 17" name="T4"/>
                <a:gd fmla="*/ 12 h 12" name="T5"/>
                <a:gd fmla="*/ 0 w 17" name="T6"/>
                <a:gd fmla="*/ 12 h 12" name="T7"/>
                <a:gd fmla="*/ 4 w 17" name="T8"/>
                <a:gd fmla="*/ 0 h 12" name="T9"/>
                <a:gd fmla="*/ 4 w 17" name="T10"/>
                <a:gd fmla="*/ 0 h 12" name="T11"/>
                <a:gd fmla="*/ 17 w 17" name="T12"/>
                <a:gd fmla="*/ 5 h 12" name="T13"/>
                <a:gd fmla="*/ 17 w 17" name="T14"/>
                <a:gd fmla="*/ 5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17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967"/>
            <p:cNvSpPr/>
            <p:nvPr/>
          </p:nvSpPr>
          <p:spPr bwMode="auto">
            <a:xfrm>
              <a:off x="1127109" y="2149537"/>
              <a:ext cx="11113" cy="3175"/>
            </a:xfrm>
            <a:custGeom>
              <a:gdLst>
                <a:gd fmla="*/ 22 w 22" name="T0"/>
                <a:gd fmla="*/ 6 h 6" name="T1"/>
                <a:gd fmla="*/ 22 w 22" name="T2"/>
                <a:gd fmla="*/ 6 h 6" name="T3"/>
                <a:gd fmla="*/ 0 w 22" name="T4"/>
                <a:gd fmla="*/ 3 h 6" name="T5"/>
                <a:gd fmla="*/ 0 w 22" name="T6"/>
                <a:gd fmla="*/ 3 h 6" name="T7"/>
                <a:gd fmla="*/ 8 w 22" name="T8"/>
                <a:gd fmla="*/ 0 h 6" name="T9"/>
                <a:gd fmla="*/ 14 w 22" name="T10"/>
                <a:gd fmla="*/ 0 h 6" name="T11"/>
                <a:gd fmla="*/ 18 w 22" name="T12"/>
                <a:gd fmla="*/ 2 h 6" name="T13"/>
                <a:gd fmla="*/ 22 w 22" name="T14"/>
                <a:gd fmla="*/ 6 h 6" name="T15"/>
                <a:gd fmla="*/ 22 w 22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22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968"/>
            <p:cNvSpPr/>
            <p:nvPr/>
          </p:nvSpPr>
          <p:spPr bwMode="auto">
            <a:xfrm>
              <a:off x="1123934" y="2057462"/>
              <a:ext cx="7938" cy="4763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11 w 16" name="T4"/>
                <a:gd fmla="*/ 7 h 7" name="T5"/>
                <a:gd fmla="*/ 8 w 16" name="T6"/>
                <a:gd fmla="*/ 7 h 7" name="T7"/>
                <a:gd fmla="*/ 4 w 16" name="T8"/>
                <a:gd fmla="*/ 6 h 7" name="T9"/>
                <a:gd fmla="*/ 0 w 16" name="T10"/>
                <a:gd fmla="*/ 0 h 7" name="T11"/>
                <a:gd fmla="*/ 0 w 16" name="T12"/>
                <a:gd fmla="*/ 0 h 7" name="T13"/>
                <a:gd fmla="*/ 4 w 16" name="T14"/>
                <a:gd fmla="*/ 0 h 7" name="T15"/>
                <a:gd fmla="*/ 8 w 16" name="T16"/>
                <a:gd fmla="*/ 2 h 7" name="T17"/>
                <a:gd fmla="*/ 12 w 16" name="T18"/>
                <a:gd fmla="*/ 3 h 7" name="T19"/>
                <a:gd fmla="*/ 16 w 16" name="T20"/>
                <a:gd fmla="*/ 4 h 7" name="T21"/>
                <a:gd fmla="*/ 16 w 16" name="T22"/>
                <a:gd fmla="*/ 4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969"/>
            <p:cNvSpPr/>
            <p:nvPr/>
          </p:nvSpPr>
          <p:spPr bwMode="auto">
            <a:xfrm>
              <a:off x="1027097" y="2540062"/>
              <a:ext cx="9525" cy="4763"/>
            </a:xfrm>
            <a:custGeom>
              <a:gdLst>
                <a:gd fmla="*/ 0 w 18" name="T0"/>
                <a:gd fmla="*/ 3 h 10" name="T1"/>
                <a:gd fmla="*/ 0 w 18" name="T2"/>
                <a:gd fmla="*/ 3 h 10" name="T3"/>
                <a:gd fmla="*/ 10 w 18" name="T4"/>
                <a:gd fmla="*/ 0 h 10" name="T5"/>
                <a:gd fmla="*/ 10 w 18" name="T6"/>
                <a:gd fmla="*/ 0 h 10" name="T7"/>
                <a:gd fmla="*/ 18 w 18" name="T8"/>
                <a:gd fmla="*/ 10 h 10" name="T9"/>
                <a:gd fmla="*/ 18 w 18" name="T10"/>
                <a:gd fmla="*/ 10 h 10" name="T11"/>
                <a:gd fmla="*/ 1 w 18" name="T12"/>
                <a:gd fmla="*/ 5 h 10" name="T13"/>
                <a:gd fmla="*/ 1 w 18" name="T14"/>
                <a:gd fmla="*/ 5 h 10" name="T15"/>
                <a:gd fmla="*/ 0 w 18" name="T16"/>
                <a:gd fmla="*/ 3 h 10" name="T17"/>
                <a:gd fmla="*/ 0 w 18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8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970"/>
            <p:cNvSpPr/>
            <p:nvPr/>
          </p:nvSpPr>
          <p:spPr bwMode="auto">
            <a:xfrm>
              <a:off x="1071547" y="2020949"/>
              <a:ext cx="6350" cy="6350"/>
            </a:xfrm>
            <a:custGeom>
              <a:gdLst>
                <a:gd fmla="*/ 11 w 11" name="T0"/>
                <a:gd fmla="*/ 12 h 12" name="T1"/>
                <a:gd fmla="*/ 11 w 11" name="T2"/>
                <a:gd fmla="*/ 12 h 12" name="T3"/>
                <a:gd fmla="*/ 5 w 11" name="T4"/>
                <a:gd fmla="*/ 11 h 12" name="T5"/>
                <a:gd fmla="*/ 3 w 11" name="T6"/>
                <a:gd fmla="*/ 8 h 12" name="T7"/>
                <a:gd fmla="*/ 1 w 11" name="T8"/>
                <a:gd fmla="*/ 4 h 12" name="T9"/>
                <a:gd fmla="*/ 0 w 11" name="T10"/>
                <a:gd fmla="*/ 0 h 12" name="T11"/>
                <a:gd fmla="*/ 0 w 11" name="T12"/>
                <a:gd fmla="*/ 0 h 12" name="T13"/>
                <a:gd fmla="*/ 5 w 11" name="T14"/>
                <a:gd fmla="*/ 1 h 12" name="T15"/>
                <a:gd fmla="*/ 8 w 11" name="T16"/>
                <a:gd fmla="*/ 5 h 12" name="T17"/>
                <a:gd fmla="*/ 11 w 11" name="T18"/>
                <a:gd fmla="*/ 12 h 12" name="T19"/>
                <a:gd fmla="*/ 11 w 11" name="T20"/>
                <a:gd fmla="*/ 12 h 1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" w="11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971"/>
            <p:cNvSpPr/>
            <p:nvPr/>
          </p:nvSpPr>
          <p:spPr bwMode="auto">
            <a:xfrm>
              <a:off x="977884" y="2582924"/>
              <a:ext cx="6350" cy="6350"/>
            </a:xfrm>
            <a:custGeom>
              <a:gdLst>
                <a:gd fmla="*/ 12 w 12" name="T0"/>
                <a:gd fmla="*/ 0 h 10" name="T1"/>
                <a:gd fmla="*/ 12 w 12" name="T2"/>
                <a:gd fmla="*/ 0 h 10" name="T3"/>
                <a:gd fmla="*/ 9 w 12" name="T4"/>
                <a:gd fmla="*/ 1 h 10" name="T5"/>
                <a:gd fmla="*/ 8 w 12" name="T6"/>
                <a:gd fmla="*/ 3 h 10" name="T7"/>
                <a:gd fmla="*/ 7 w 12" name="T8"/>
                <a:gd fmla="*/ 5 h 10" name="T9"/>
                <a:gd fmla="*/ 4 w 12" name="T10"/>
                <a:gd fmla="*/ 8 h 10" name="T11"/>
                <a:gd fmla="*/ 2 w 12" name="T12"/>
                <a:gd fmla="*/ 10 h 10" name="T13"/>
                <a:gd fmla="*/ 0 w 12" name="T14"/>
                <a:gd fmla="*/ 8 h 10" name="T15"/>
                <a:gd fmla="*/ 0 w 12" name="T16"/>
                <a:gd fmla="*/ 8 h 10" name="T17"/>
                <a:gd fmla="*/ 2 w 12" name="T18"/>
                <a:gd fmla="*/ 7 h 10" name="T19"/>
                <a:gd fmla="*/ 4 w 12" name="T20"/>
                <a:gd fmla="*/ 3 h 10" name="T21"/>
                <a:gd fmla="*/ 7 w 12" name="T22"/>
                <a:gd fmla="*/ 0 h 10" name="T23"/>
                <a:gd fmla="*/ 9 w 12" name="T24"/>
                <a:gd fmla="*/ 0 h 10" name="T25"/>
                <a:gd fmla="*/ 12 w 12" name="T26"/>
                <a:gd fmla="*/ 0 h 10" name="T27"/>
                <a:gd fmla="*/ 12 w 12" name="T28"/>
                <a:gd fmla="*/ 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12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972"/>
            <p:cNvSpPr/>
            <p:nvPr/>
          </p:nvSpPr>
          <p:spPr bwMode="auto">
            <a:xfrm>
              <a:off x="1068372" y="2378137"/>
              <a:ext cx="7938" cy="3175"/>
            </a:xfrm>
            <a:custGeom>
              <a:gdLst>
                <a:gd fmla="*/ 0 w 15" name="T0"/>
                <a:gd fmla="*/ 4 h 6" name="T1"/>
                <a:gd fmla="*/ 0 w 15" name="T2"/>
                <a:gd fmla="*/ 4 h 6" name="T3"/>
                <a:gd fmla="*/ 2 w 15" name="T4"/>
                <a:gd fmla="*/ 2 h 6" name="T5"/>
                <a:gd fmla="*/ 7 w 15" name="T6"/>
                <a:gd fmla="*/ 0 h 6" name="T7"/>
                <a:gd fmla="*/ 11 w 15" name="T8"/>
                <a:gd fmla="*/ 0 h 6" name="T9"/>
                <a:gd fmla="*/ 15 w 15" name="T10"/>
                <a:gd fmla="*/ 2 h 6" name="T11"/>
                <a:gd fmla="*/ 15 w 15" name="T12"/>
                <a:gd fmla="*/ 2 h 6" name="T13"/>
                <a:gd fmla="*/ 11 w 15" name="T14"/>
                <a:gd fmla="*/ 4 h 6" name="T15"/>
                <a:gd fmla="*/ 7 w 15" name="T16"/>
                <a:gd fmla="*/ 6 h 6" name="T17"/>
                <a:gd fmla="*/ 4 w 15" name="T18"/>
                <a:gd fmla="*/ 4 h 6" name="T19"/>
                <a:gd fmla="*/ 0 w 15" name="T20"/>
                <a:gd fmla="*/ 4 h 6" name="T21"/>
                <a:gd fmla="*/ 0 w 15" name="T22"/>
                <a:gd fmla="*/ 4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15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973"/>
            <p:cNvSpPr/>
            <p:nvPr/>
          </p:nvSpPr>
          <p:spPr bwMode="auto">
            <a:xfrm>
              <a:off x="1130284" y="2074924"/>
              <a:ext cx="6350" cy="4763"/>
            </a:xfrm>
            <a:custGeom>
              <a:gdLst>
                <a:gd fmla="*/ 0 w 13" name="T0"/>
                <a:gd fmla="*/ 7 h 10" name="T1"/>
                <a:gd fmla="*/ 0 w 13" name="T2"/>
                <a:gd fmla="*/ 7 h 10" name="T3"/>
                <a:gd fmla="*/ 10 w 13" name="T4"/>
                <a:gd fmla="*/ 0 h 10" name="T5"/>
                <a:gd fmla="*/ 10 w 13" name="T6"/>
                <a:gd fmla="*/ 0 h 10" name="T7"/>
                <a:gd fmla="*/ 13 w 13" name="T8"/>
                <a:gd fmla="*/ 6 h 10" name="T9"/>
                <a:gd fmla="*/ 13 w 13" name="T10"/>
                <a:gd fmla="*/ 6 h 10" name="T11"/>
                <a:gd fmla="*/ 2 w 13" name="T12"/>
                <a:gd fmla="*/ 10 h 10" name="T13"/>
                <a:gd fmla="*/ 2 w 13" name="T14"/>
                <a:gd fmla="*/ 10 h 10" name="T15"/>
                <a:gd fmla="*/ 0 w 13" name="T16"/>
                <a:gd fmla="*/ 7 h 10" name="T17"/>
                <a:gd fmla="*/ 0 w 13" name="T18"/>
                <a:gd fmla="*/ 7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3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974"/>
            <p:cNvSpPr/>
            <p:nvPr/>
          </p:nvSpPr>
          <p:spPr bwMode="auto">
            <a:xfrm>
              <a:off x="1074722" y="2282887"/>
              <a:ext cx="7938" cy="3175"/>
            </a:xfrm>
            <a:custGeom>
              <a:gdLst>
                <a:gd fmla="*/ 17 w 17" name="T0"/>
                <a:gd fmla="*/ 1 h 8" name="T1"/>
                <a:gd fmla="*/ 17 w 17" name="T2"/>
                <a:gd fmla="*/ 1 h 8" name="T3"/>
                <a:gd fmla="*/ 0 w 17" name="T4"/>
                <a:gd fmla="*/ 8 h 8" name="T5"/>
                <a:gd fmla="*/ 0 w 17" name="T6"/>
                <a:gd fmla="*/ 8 h 8" name="T7"/>
                <a:gd fmla="*/ 1 w 17" name="T8"/>
                <a:gd fmla="*/ 4 h 8" name="T9"/>
                <a:gd fmla="*/ 4 w 17" name="T10"/>
                <a:gd fmla="*/ 1 h 8" name="T11"/>
                <a:gd fmla="*/ 8 w 17" name="T12"/>
                <a:gd fmla="*/ 0 h 8" name="T13"/>
                <a:gd fmla="*/ 17 w 17" name="T14"/>
                <a:gd fmla="*/ 1 h 8" name="T15"/>
                <a:gd fmla="*/ 17 w 17" name="T16"/>
                <a:gd fmla="*/ 1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7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975"/>
            <p:cNvSpPr/>
            <p:nvPr/>
          </p:nvSpPr>
          <p:spPr bwMode="auto">
            <a:xfrm>
              <a:off x="1057259" y="2359087"/>
              <a:ext cx="3175" cy="7938"/>
            </a:xfrm>
            <a:custGeom>
              <a:gdLst>
                <a:gd fmla="*/ 0 w 8" name="T0"/>
                <a:gd fmla="*/ 13 h 14" name="T1"/>
                <a:gd fmla="*/ 0 w 8" name="T2"/>
                <a:gd fmla="*/ 13 h 14" name="T3"/>
                <a:gd fmla="*/ 7 w 8" name="T4"/>
                <a:gd fmla="*/ 0 h 14" name="T5"/>
                <a:gd fmla="*/ 7 w 8" name="T6"/>
                <a:gd fmla="*/ 0 h 14" name="T7"/>
                <a:gd fmla="*/ 8 w 8" name="T8"/>
                <a:gd fmla="*/ 6 h 14" name="T9"/>
                <a:gd fmla="*/ 8 w 8" name="T10"/>
                <a:gd fmla="*/ 9 h 14" name="T11"/>
                <a:gd fmla="*/ 5 w 8" name="T12"/>
                <a:gd fmla="*/ 11 h 14" name="T13"/>
                <a:gd fmla="*/ 4 w 8" name="T14"/>
                <a:gd fmla="*/ 14 h 14" name="T15"/>
                <a:gd fmla="*/ 4 w 8" name="T16"/>
                <a:gd fmla="*/ 14 h 14" name="T17"/>
                <a:gd fmla="*/ 0 w 8" name="T18"/>
                <a:gd fmla="*/ 13 h 14" name="T19"/>
                <a:gd fmla="*/ 0 w 8" name="T20"/>
                <a:gd fmla="*/ 13 h 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" w="8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976"/>
            <p:cNvSpPr/>
            <p:nvPr/>
          </p:nvSpPr>
          <p:spPr bwMode="auto">
            <a:xfrm>
              <a:off x="1009634" y="2505137"/>
              <a:ext cx="6350" cy="6350"/>
            </a:xfrm>
            <a:custGeom>
              <a:gdLst>
                <a:gd fmla="*/ 11 w 11" name="T0"/>
                <a:gd fmla="*/ 0 h 11" name="T1"/>
                <a:gd fmla="*/ 11 w 11" name="T2"/>
                <a:gd fmla="*/ 0 h 11" name="T3"/>
                <a:gd fmla="*/ 3 w 11" name="T4"/>
                <a:gd fmla="*/ 11 h 11" name="T5"/>
                <a:gd fmla="*/ 3 w 11" name="T6"/>
                <a:gd fmla="*/ 11 h 11" name="T7"/>
                <a:gd fmla="*/ 0 w 11" name="T8"/>
                <a:gd fmla="*/ 0 h 11" name="T9"/>
                <a:gd fmla="*/ 0 w 11" name="T10"/>
                <a:gd fmla="*/ 0 h 11" name="T11"/>
                <a:gd fmla="*/ 11 w 11" name="T12"/>
                <a:gd fmla="*/ 0 h 11" name="T13"/>
                <a:gd fmla="*/ 11 w 11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977"/>
            <p:cNvSpPr/>
            <p:nvPr/>
          </p:nvSpPr>
          <p:spPr bwMode="auto">
            <a:xfrm>
              <a:off x="969947" y="2314637"/>
              <a:ext cx="4763" cy="6350"/>
            </a:xfrm>
            <a:custGeom>
              <a:gdLst>
                <a:gd fmla="*/ 5 w 10" name="T0"/>
                <a:gd fmla="*/ 0 h 12" name="T1"/>
                <a:gd fmla="*/ 5 w 10" name="T2"/>
                <a:gd fmla="*/ 0 h 12" name="T3"/>
                <a:gd fmla="*/ 10 w 10" name="T4"/>
                <a:gd fmla="*/ 9 h 12" name="T5"/>
                <a:gd fmla="*/ 10 w 10" name="T6"/>
                <a:gd fmla="*/ 9 h 12" name="T7"/>
                <a:gd fmla="*/ 9 w 10" name="T8"/>
                <a:gd fmla="*/ 11 h 12" name="T9"/>
                <a:gd fmla="*/ 6 w 10" name="T10"/>
                <a:gd fmla="*/ 12 h 12" name="T11"/>
                <a:gd fmla="*/ 3 w 10" name="T12"/>
                <a:gd fmla="*/ 12 h 12" name="T13"/>
                <a:gd fmla="*/ 0 w 10" name="T14"/>
                <a:gd fmla="*/ 11 h 12" name="T15"/>
                <a:gd fmla="*/ 0 w 10" name="T16"/>
                <a:gd fmla="*/ 11 h 12" name="T17"/>
                <a:gd fmla="*/ 5 w 10" name="T18"/>
                <a:gd fmla="*/ 0 h 12" name="T19"/>
                <a:gd fmla="*/ 5 w 10" name="T20"/>
                <a:gd fmla="*/ 0 h 12" name="T21"/>
                <a:gd fmla="*/ 5 w 10" name="T22"/>
                <a:gd fmla="*/ 0 h 12" name="T23"/>
                <a:gd fmla="*/ 5 w 10" name="T24"/>
                <a:gd fmla="*/ 0 h 1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" w="10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978"/>
            <p:cNvSpPr/>
            <p:nvPr/>
          </p:nvSpPr>
          <p:spPr bwMode="auto">
            <a:xfrm>
              <a:off x="992172" y="2438462"/>
              <a:ext cx="7938" cy="3175"/>
            </a:xfrm>
            <a:custGeom>
              <a:gdLst>
                <a:gd fmla="*/ 14 w 14" name="T0"/>
                <a:gd fmla="*/ 7 h 7" name="T1"/>
                <a:gd fmla="*/ 14 w 14" name="T2"/>
                <a:gd fmla="*/ 7 h 7" name="T3"/>
                <a:gd fmla="*/ 0 w 14" name="T4"/>
                <a:gd fmla="*/ 4 h 7" name="T5"/>
                <a:gd fmla="*/ 0 w 14" name="T6"/>
                <a:gd fmla="*/ 4 h 7" name="T7"/>
                <a:gd fmla="*/ 6 w 14" name="T8"/>
                <a:gd fmla="*/ 1 h 7" name="T9"/>
                <a:gd fmla="*/ 10 w 14" name="T10"/>
                <a:gd fmla="*/ 0 h 7" name="T11"/>
                <a:gd fmla="*/ 13 w 14" name="T12"/>
                <a:gd fmla="*/ 1 h 7" name="T13"/>
                <a:gd fmla="*/ 14 w 14" name="T14"/>
                <a:gd fmla="*/ 7 h 7" name="T15"/>
                <a:gd fmla="*/ 14 w 14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14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979"/>
            <p:cNvSpPr/>
            <p:nvPr/>
          </p:nvSpPr>
          <p:spPr bwMode="auto">
            <a:xfrm>
              <a:off x="1103297" y="2344799"/>
              <a:ext cx="4763" cy="4763"/>
            </a:xfrm>
            <a:custGeom>
              <a:gdLst>
                <a:gd fmla="*/ 11 w 11" name="T0"/>
                <a:gd fmla="*/ 8 h 8" name="T1"/>
                <a:gd fmla="*/ 11 w 11" name="T2"/>
                <a:gd fmla="*/ 8 h 8" name="T3"/>
                <a:gd fmla="*/ 6 w 11" name="T4"/>
                <a:gd fmla="*/ 8 h 8" name="T5"/>
                <a:gd fmla="*/ 3 w 11" name="T6"/>
                <a:gd fmla="*/ 8 h 8" name="T7"/>
                <a:gd fmla="*/ 1 w 11" name="T8"/>
                <a:gd fmla="*/ 5 h 8" name="T9"/>
                <a:gd fmla="*/ 0 w 11" name="T10"/>
                <a:gd fmla="*/ 0 h 8" name="T11"/>
                <a:gd fmla="*/ 0 w 11" name="T12"/>
                <a:gd fmla="*/ 0 h 8" name="T13"/>
                <a:gd fmla="*/ 6 w 11" name="T14"/>
                <a:gd fmla="*/ 4 h 8" name="T15"/>
                <a:gd fmla="*/ 6 w 11" name="T16"/>
                <a:gd fmla="*/ 4 h 8" name="T17"/>
                <a:gd fmla="*/ 11 w 11" name="T18"/>
                <a:gd fmla="*/ 8 h 8" name="T19"/>
                <a:gd fmla="*/ 11 w 11" name="T20"/>
                <a:gd fmla="*/ 8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11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980"/>
            <p:cNvSpPr/>
            <p:nvPr/>
          </p:nvSpPr>
          <p:spPr bwMode="auto">
            <a:xfrm>
              <a:off x="1130284" y="2282887"/>
              <a:ext cx="6350" cy="1588"/>
            </a:xfrm>
            <a:custGeom>
              <a:gdLst>
                <a:gd fmla="*/ 14 w 14" name="T0"/>
                <a:gd fmla="*/ 4 h 5" name="T1"/>
                <a:gd fmla="*/ 14 w 14" name="T2"/>
                <a:gd fmla="*/ 4 h 5" name="T3"/>
                <a:gd fmla="*/ 0 w 14" name="T4"/>
                <a:gd fmla="*/ 5 h 5" name="T5"/>
                <a:gd fmla="*/ 0 w 14" name="T6"/>
                <a:gd fmla="*/ 5 h 5" name="T7"/>
                <a:gd fmla="*/ 6 w 14" name="T8"/>
                <a:gd fmla="*/ 1 h 5" name="T9"/>
                <a:gd fmla="*/ 9 w 14" name="T10"/>
                <a:gd fmla="*/ 0 h 5" name="T11"/>
                <a:gd fmla="*/ 11 w 14" name="T12"/>
                <a:gd fmla="*/ 1 h 5" name="T13"/>
                <a:gd fmla="*/ 14 w 14" name="T14"/>
                <a:gd fmla="*/ 4 h 5" name="T15"/>
                <a:gd fmla="*/ 14 w 14" name="T16"/>
                <a:gd fmla="*/ 4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4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981"/>
            <p:cNvSpPr/>
            <p:nvPr/>
          </p:nvSpPr>
          <p:spPr bwMode="auto">
            <a:xfrm>
              <a:off x="979472" y="2398774"/>
              <a:ext cx="4763" cy="4763"/>
            </a:xfrm>
            <a:custGeom>
              <a:gdLst>
                <a:gd fmla="*/ 3 w 10" name="T0"/>
                <a:gd fmla="*/ 0 h 9" name="T1"/>
                <a:gd fmla="*/ 3 w 10" name="T2"/>
                <a:gd fmla="*/ 0 h 9" name="T3"/>
                <a:gd fmla="*/ 10 w 10" name="T4"/>
                <a:gd fmla="*/ 9 h 9" name="T5"/>
                <a:gd fmla="*/ 10 w 10" name="T6"/>
                <a:gd fmla="*/ 9 h 9" name="T7"/>
                <a:gd fmla="*/ 5 w 10" name="T8"/>
                <a:gd fmla="*/ 9 h 9" name="T9"/>
                <a:gd fmla="*/ 2 w 10" name="T10"/>
                <a:gd fmla="*/ 9 h 9" name="T11"/>
                <a:gd fmla="*/ 0 w 10" name="T12"/>
                <a:gd fmla="*/ 6 h 9" name="T13"/>
                <a:gd fmla="*/ 3 w 10" name="T14"/>
                <a:gd fmla="*/ 0 h 9" name="T15"/>
                <a:gd fmla="*/ 3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982"/>
            <p:cNvSpPr/>
            <p:nvPr/>
          </p:nvSpPr>
          <p:spPr bwMode="auto">
            <a:xfrm>
              <a:off x="1092184" y="2484499"/>
              <a:ext cx="4763" cy="4763"/>
            </a:xfrm>
            <a:custGeom>
              <a:gdLst>
                <a:gd fmla="*/ 4 w 10" name="T0"/>
                <a:gd fmla="*/ 0 h 10" name="T1"/>
                <a:gd fmla="*/ 4 w 10" name="T2"/>
                <a:gd fmla="*/ 0 h 10" name="T3"/>
                <a:gd fmla="*/ 10 w 10" name="T4"/>
                <a:gd fmla="*/ 6 h 10" name="T5"/>
                <a:gd fmla="*/ 10 w 10" name="T6"/>
                <a:gd fmla="*/ 6 h 10" name="T7"/>
                <a:gd fmla="*/ 0 w 10" name="T8"/>
                <a:gd fmla="*/ 10 h 10" name="T9"/>
                <a:gd fmla="*/ 0 w 10" name="T10"/>
                <a:gd fmla="*/ 10 h 10" name="T11"/>
                <a:gd fmla="*/ 2 w 10" name="T12"/>
                <a:gd fmla="*/ 0 h 10" name="T13"/>
                <a:gd fmla="*/ 2 w 10" name="T14"/>
                <a:gd fmla="*/ 0 h 10" name="T15"/>
                <a:gd fmla="*/ 4 w 10" name="T16"/>
                <a:gd fmla="*/ 0 h 10" name="T17"/>
                <a:gd fmla="*/ 4 w 10" name="T18"/>
                <a:gd fmla="*/ 0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983"/>
            <p:cNvSpPr/>
            <p:nvPr/>
          </p:nvSpPr>
          <p:spPr bwMode="auto">
            <a:xfrm>
              <a:off x="1093772" y="2043174"/>
              <a:ext cx="7938" cy="3175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0 w 16" name="T4"/>
                <a:gd fmla="*/ 7 h 7" name="T5"/>
                <a:gd fmla="*/ 0 w 16" name="T6"/>
                <a:gd fmla="*/ 7 h 7" name="T7"/>
                <a:gd fmla="*/ 3 w 16" name="T8"/>
                <a:gd fmla="*/ 3 h 7" name="T9"/>
                <a:gd fmla="*/ 6 w 16" name="T10"/>
                <a:gd fmla="*/ 1 h 7" name="T11"/>
                <a:gd fmla="*/ 9 w 16" name="T12"/>
                <a:gd fmla="*/ 0 h 7" name="T13"/>
                <a:gd fmla="*/ 14 w 16" name="T14"/>
                <a:gd fmla="*/ 1 h 7" name="T15"/>
                <a:gd fmla="*/ 14 w 16" name="T16"/>
                <a:gd fmla="*/ 1 h 7" name="T17"/>
                <a:gd fmla="*/ 16 w 16" name="T18"/>
                <a:gd fmla="*/ 4 h 7" name="T19"/>
                <a:gd fmla="*/ 16 w 16" name="T20"/>
                <a:gd fmla="*/ 4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984"/>
            <p:cNvSpPr/>
            <p:nvPr/>
          </p:nvSpPr>
          <p:spPr bwMode="auto">
            <a:xfrm>
              <a:off x="52372" y="2525774"/>
              <a:ext cx="6350" cy="1588"/>
            </a:xfrm>
            <a:custGeom>
              <a:gdLst>
                <a:gd fmla="*/ 12 w 12" name="T0"/>
                <a:gd fmla="*/ 0 h 4" name="T1"/>
                <a:gd fmla="*/ 12 w 12" name="T2"/>
                <a:gd fmla="*/ 0 h 4" name="T3"/>
                <a:gd fmla="*/ 9 w 12" name="T4"/>
                <a:gd fmla="*/ 4 h 4" name="T5"/>
                <a:gd fmla="*/ 7 w 12" name="T6"/>
                <a:gd fmla="*/ 4 h 4" name="T7"/>
                <a:gd fmla="*/ 4 w 12" name="T8"/>
                <a:gd fmla="*/ 4 h 4" name="T9"/>
                <a:gd fmla="*/ 0 w 12" name="T10"/>
                <a:gd fmla="*/ 1 h 4" name="T11"/>
                <a:gd fmla="*/ 0 w 12" name="T12"/>
                <a:gd fmla="*/ 1 h 4" name="T13"/>
                <a:gd fmla="*/ 12 w 12" name="T14"/>
                <a:gd fmla="*/ 0 h 4" name="T15"/>
                <a:gd fmla="*/ 12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985"/>
            <p:cNvSpPr/>
            <p:nvPr/>
          </p:nvSpPr>
          <p:spPr bwMode="auto">
            <a:xfrm>
              <a:off x="1063609" y="2147949"/>
              <a:ext cx="4763" cy="6350"/>
            </a:xfrm>
            <a:custGeom>
              <a:gdLst>
                <a:gd fmla="*/ 9 w 10" name="T0"/>
                <a:gd fmla="*/ 0 h 12" name="T1"/>
                <a:gd fmla="*/ 9 w 10" name="T2"/>
                <a:gd fmla="*/ 0 h 12" name="T3"/>
                <a:gd fmla="*/ 10 w 10" name="T4"/>
                <a:gd fmla="*/ 6 h 12" name="T5"/>
                <a:gd fmla="*/ 10 w 10" name="T6"/>
                <a:gd fmla="*/ 9 h 12" name="T7"/>
                <a:gd fmla="*/ 7 w 10" name="T8"/>
                <a:gd fmla="*/ 12 h 12" name="T9"/>
                <a:gd fmla="*/ 0 w 10" name="T10"/>
                <a:gd fmla="*/ 12 h 12" name="T11"/>
                <a:gd fmla="*/ 0 w 10" name="T12"/>
                <a:gd fmla="*/ 12 h 12" name="T13"/>
                <a:gd fmla="*/ 9 w 10" name="T14"/>
                <a:gd fmla="*/ 0 h 12" name="T15"/>
                <a:gd fmla="*/ 9 w 10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0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986"/>
            <p:cNvSpPr/>
            <p:nvPr/>
          </p:nvSpPr>
          <p:spPr bwMode="auto">
            <a:xfrm>
              <a:off x="1062022" y="2025712"/>
              <a:ext cx="4763" cy="1588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9 w 9" name="T4"/>
                <a:gd fmla="*/ 0 h 5" name="T5"/>
                <a:gd fmla="*/ 9 w 9" name="T6"/>
                <a:gd fmla="*/ 0 h 5" name="T7"/>
                <a:gd fmla="*/ 9 w 9" name="T8"/>
                <a:gd fmla="*/ 5 h 5" name="T9"/>
                <a:gd fmla="*/ 9 w 9" name="T10"/>
                <a:gd fmla="*/ 5 h 5" name="T11"/>
                <a:gd fmla="*/ 0 w 9" name="T12"/>
                <a:gd fmla="*/ 4 h 5" name="T13"/>
                <a:gd fmla="*/ 0 w 9" name="T14"/>
                <a:gd fmla="*/ 4 h 5" name="T15"/>
                <a:gd fmla="*/ 0 w 9" name="T16"/>
                <a:gd fmla="*/ 0 h 5" name="T17"/>
                <a:gd fmla="*/ 0 w 9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87"/>
            <p:cNvSpPr/>
            <p:nvPr/>
          </p:nvSpPr>
          <p:spPr bwMode="auto">
            <a:xfrm>
              <a:off x="1096947" y="2279712"/>
              <a:ext cx="7938" cy="4763"/>
            </a:xfrm>
            <a:custGeom>
              <a:gdLst>
                <a:gd fmla="*/ 0 w 14" name="T0"/>
                <a:gd fmla="*/ 7 h 9" name="T1"/>
                <a:gd fmla="*/ 0 w 14" name="T2"/>
                <a:gd fmla="*/ 7 h 9" name="T3"/>
                <a:gd fmla="*/ 4 w 14" name="T4"/>
                <a:gd fmla="*/ 0 h 9" name="T5"/>
                <a:gd fmla="*/ 4 w 14" name="T6"/>
                <a:gd fmla="*/ 0 h 9" name="T7"/>
                <a:gd fmla="*/ 14 w 14" name="T8"/>
                <a:gd fmla="*/ 9 h 9" name="T9"/>
                <a:gd fmla="*/ 14 w 14" name="T10"/>
                <a:gd fmla="*/ 9 h 9" name="T11"/>
                <a:gd fmla="*/ 0 w 14" name="T12"/>
                <a:gd fmla="*/ 7 h 9" name="T13"/>
                <a:gd fmla="*/ 0 w 14" name="T14"/>
                <a:gd fmla="*/ 7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4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88"/>
            <p:cNvSpPr/>
            <p:nvPr/>
          </p:nvSpPr>
          <p:spPr bwMode="auto">
            <a:xfrm>
              <a:off x="1193784" y="2282887"/>
              <a:ext cx="6350" cy="3175"/>
            </a:xfrm>
            <a:custGeom>
              <a:gdLst>
                <a:gd fmla="*/ 12 w 12" name="T0"/>
                <a:gd fmla="*/ 6 h 6" name="T1"/>
                <a:gd fmla="*/ 12 w 12" name="T2"/>
                <a:gd fmla="*/ 6 h 6" name="T3"/>
                <a:gd fmla="*/ 0 w 12" name="T4"/>
                <a:gd fmla="*/ 2 h 6" name="T5"/>
                <a:gd fmla="*/ 0 w 12" name="T6"/>
                <a:gd fmla="*/ 2 h 6" name="T7"/>
                <a:gd fmla="*/ 4 w 12" name="T8"/>
                <a:gd fmla="*/ 0 h 6" name="T9"/>
                <a:gd fmla="*/ 4 w 12" name="T10"/>
                <a:gd fmla="*/ 0 h 6" name="T11"/>
                <a:gd fmla="*/ 12 w 12" name="T12"/>
                <a:gd fmla="*/ 2 h 6" name="T13"/>
                <a:gd fmla="*/ 12 w 12" name="T14"/>
                <a:gd fmla="*/ 2 h 6" name="T15"/>
                <a:gd fmla="*/ 12 w 12" name="T16"/>
                <a:gd fmla="*/ 6 h 6" name="T17"/>
                <a:gd fmla="*/ 12 w 12" name="T18"/>
                <a:gd fmla="*/ 6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12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89"/>
            <p:cNvSpPr/>
            <p:nvPr/>
          </p:nvSpPr>
          <p:spPr bwMode="auto">
            <a:xfrm>
              <a:off x="1168384" y="2241612"/>
              <a:ext cx="9525" cy="1588"/>
            </a:xfrm>
            <a:custGeom>
              <a:gdLst>
                <a:gd fmla="*/ 0 w 16" name="T0"/>
                <a:gd fmla="*/ 0 h 2" name="T1"/>
                <a:gd fmla="*/ 0 w 16" name="T2"/>
                <a:gd fmla="*/ 0 h 2" name="T3"/>
                <a:gd fmla="*/ 16 w 16" name="T4"/>
                <a:gd fmla="*/ 0 h 2" name="T5"/>
                <a:gd fmla="*/ 16 w 16" name="T6"/>
                <a:gd fmla="*/ 0 h 2" name="T7"/>
                <a:gd fmla="*/ 16 w 16" name="T8"/>
                <a:gd fmla="*/ 2 h 2" name="T9"/>
                <a:gd fmla="*/ 16 w 16" name="T10"/>
                <a:gd fmla="*/ 2 h 2" name="T11"/>
                <a:gd fmla="*/ 12 w 16" name="T12"/>
                <a:gd fmla="*/ 2 h 2" name="T13"/>
                <a:gd fmla="*/ 8 w 16" name="T14"/>
                <a:gd fmla="*/ 2 h 2" name="T15"/>
                <a:gd fmla="*/ 0 w 16" name="T16"/>
                <a:gd fmla="*/ 0 h 2" name="T17"/>
                <a:gd fmla="*/ 0 w 16" name="T18"/>
                <a:gd fmla="*/ 0 h 2" name="T19"/>
                <a:gd fmla="*/ 0 w 16" name="T20"/>
                <a:gd fmla="*/ 0 h 2" name="T21"/>
                <a:gd fmla="*/ 0 w 16" name="T22"/>
                <a:gd fmla="*/ 0 h 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" w="16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90"/>
            <p:cNvSpPr/>
            <p:nvPr/>
          </p:nvSpPr>
          <p:spPr bwMode="auto">
            <a:xfrm>
              <a:off x="944547" y="2187637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12 w 12" name="T8"/>
                <a:gd fmla="*/ 3 h 4" name="T9"/>
                <a:gd fmla="*/ 12 w 12" name="T10"/>
                <a:gd fmla="*/ 3 h 4" name="T11"/>
                <a:gd fmla="*/ 10 w 12" name="T12"/>
                <a:gd fmla="*/ 4 h 4" name="T13"/>
                <a:gd fmla="*/ 7 w 12" name="T14"/>
                <a:gd fmla="*/ 4 h 4" name="T15"/>
                <a:gd fmla="*/ 4 w 12" name="T16"/>
                <a:gd fmla="*/ 3 h 4" name="T17"/>
                <a:gd fmla="*/ 0 w 12" name="T18"/>
                <a:gd fmla="*/ 0 h 4" name="T19"/>
                <a:gd fmla="*/ 0 w 12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91"/>
            <p:cNvSpPr/>
            <p:nvPr/>
          </p:nvSpPr>
          <p:spPr bwMode="auto">
            <a:xfrm>
              <a:off x="1238234" y="2268599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8 w 12" name="T8"/>
                <a:gd fmla="*/ 2 h 4" name="T9"/>
                <a:gd fmla="*/ 5 w 12" name="T10"/>
                <a:gd fmla="*/ 4 h 4" name="T11"/>
                <a:gd fmla="*/ 3 w 12" name="T12"/>
                <a:gd fmla="*/ 2 h 4" name="T13"/>
                <a:gd fmla="*/ 0 w 12" name="T14"/>
                <a:gd fmla="*/ 0 h 4" name="T15"/>
                <a:gd fmla="*/ 0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92"/>
            <p:cNvSpPr/>
            <p:nvPr/>
          </p:nvSpPr>
          <p:spPr bwMode="auto">
            <a:xfrm>
              <a:off x="931847" y="2340037"/>
              <a:ext cx="4763" cy="4763"/>
            </a:xfrm>
            <a:custGeom>
              <a:gdLst>
                <a:gd fmla="*/ 3 w 11" name="T0"/>
                <a:gd fmla="*/ 9 h 10" name="T1"/>
                <a:gd fmla="*/ 3 w 11" name="T2"/>
                <a:gd fmla="*/ 9 h 10" name="T3"/>
                <a:gd fmla="*/ 0 w 11" name="T4"/>
                <a:gd fmla="*/ 2 h 10" name="T5"/>
                <a:gd fmla="*/ 0 w 11" name="T6"/>
                <a:gd fmla="*/ 2 h 10" name="T7"/>
                <a:gd fmla="*/ 1 w 11" name="T8"/>
                <a:gd fmla="*/ 0 h 10" name="T9"/>
                <a:gd fmla="*/ 1 w 11" name="T10"/>
                <a:gd fmla="*/ 0 h 10" name="T11"/>
                <a:gd fmla="*/ 11 w 11" name="T12"/>
                <a:gd fmla="*/ 7 h 10" name="T13"/>
                <a:gd fmla="*/ 11 w 11" name="T14"/>
                <a:gd fmla="*/ 7 h 10" name="T15"/>
                <a:gd fmla="*/ 10 w 11" name="T16"/>
                <a:gd fmla="*/ 10 h 10" name="T17"/>
                <a:gd fmla="*/ 10 w 11" name="T18"/>
                <a:gd fmla="*/ 10 h 10" name="T19"/>
                <a:gd fmla="*/ 1 w 11" name="T20"/>
                <a:gd fmla="*/ 7 h 10" name="T21"/>
                <a:gd fmla="*/ 3 w 11" name="T22"/>
                <a:gd fmla="*/ 9 h 1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" w="11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93"/>
            <p:cNvSpPr/>
            <p:nvPr/>
          </p:nvSpPr>
          <p:spPr bwMode="auto">
            <a:xfrm>
              <a:off x="1111234" y="2054287"/>
              <a:ext cx="6350" cy="4763"/>
            </a:xfrm>
            <a:custGeom>
              <a:gdLst>
                <a:gd fmla="*/ 0 w 14" name="T0"/>
                <a:gd fmla="*/ 11 h 11" name="T1"/>
                <a:gd fmla="*/ 0 w 14" name="T2"/>
                <a:gd fmla="*/ 11 h 11" name="T3"/>
                <a:gd fmla="*/ 2 w 14" name="T4"/>
                <a:gd fmla="*/ 7 h 11" name="T5"/>
                <a:gd fmla="*/ 3 w 14" name="T6"/>
                <a:gd fmla="*/ 3 h 11" name="T7"/>
                <a:gd fmla="*/ 7 w 14" name="T8"/>
                <a:gd fmla="*/ 0 h 11" name="T9"/>
                <a:gd fmla="*/ 14 w 14" name="T10"/>
                <a:gd fmla="*/ 0 h 11" name="T11"/>
                <a:gd fmla="*/ 14 w 14" name="T12"/>
                <a:gd fmla="*/ 0 h 11" name="T13"/>
                <a:gd fmla="*/ 10 w 14" name="T14"/>
                <a:gd fmla="*/ 3 h 11" name="T15"/>
                <a:gd fmla="*/ 4 w 14" name="T16"/>
                <a:gd fmla="*/ 4 h 11" name="T17"/>
                <a:gd fmla="*/ 2 w 14" name="T18"/>
                <a:gd fmla="*/ 5 h 11" name="T19"/>
                <a:gd fmla="*/ 0 w 14" name="T20"/>
                <a:gd fmla="*/ 8 h 11" name="T21"/>
                <a:gd fmla="*/ 0 w 14" name="T22"/>
                <a:gd fmla="*/ 11 h 11" name="T23"/>
                <a:gd fmla="*/ 0 w 14" name="T24"/>
                <a:gd fmla="*/ 11 h 11" name="T25"/>
                <a:gd fmla="*/ 0 w 14" name="T26"/>
                <a:gd fmla="*/ 11 h 11" name="T27"/>
                <a:gd fmla="*/ 0 w 14" name="T28"/>
                <a:gd fmla="*/ 11 h 1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" w="14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94"/>
            <p:cNvSpPr/>
            <p:nvPr/>
          </p:nvSpPr>
          <p:spPr bwMode="auto">
            <a:xfrm>
              <a:off x="1123934" y="2276537"/>
              <a:ext cx="6350" cy="3175"/>
            </a:xfrm>
            <a:custGeom>
              <a:gdLst>
                <a:gd fmla="*/ 0 w 11" name="T0"/>
                <a:gd fmla="*/ 2 h 6" name="T1"/>
                <a:gd fmla="*/ 0 w 11" name="T2"/>
                <a:gd fmla="*/ 2 h 6" name="T3"/>
                <a:gd fmla="*/ 11 w 11" name="T4"/>
                <a:gd fmla="*/ 0 h 6" name="T5"/>
                <a:gd fmla="*/ 11 w 11" name="T6"/>
                <a:gd fmla="*/ 0 h 6" name="T7"/>
                <a:gd fmla="*/ 10 w 11" name="T8"/>
                <a:gd fmla="*/ 3 h 6" name="T9"/>
                <a:gd fmla="*/ 7 w 11" name="T10"/>
                <a:gd fmla="*/ 4 h 6" name="T11"/>
                <a:gd fmla="*/ 3 w 11" name="T12"/>
                <a:gd fmla="*/ 6 h 6" name="T13"/>
                <a:gd fmla="*/ 0 w 11" name="T14"/>
                <a:gd fmla="*/ 4 h 6" name="T15"/>
                <a:gd fmla="*/ 0 w 11" name="T16"/>
                <a:gd fmla="*/ 4 h 6" name="T17"/>
                <a:gd fmla="*/ 0 w 11" name="T18"/>
                <a:gd fmla="*/ 2 h 6" name="T19"/>
                <a:gd fmla="*/ 0 w 11" name="T20"/>
                <a:gd fmla="*/ 2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11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95"/>
            <p:cNvSpPr/>
            <p:nvPr/>
          </p:nvSpPr>
          <p:spPr bwMode="auto">
            <a:xfrm>
              <a:off x="1081072" y="2481324"/>
              <a:ext cx="4763" cy="7938"/>
            </a:xfrm>
            <a:custGeom>
              <a:gdLst>
                <a:gd fmla="*/ 0 w 8" name="T0"/>
                <a:gd fmla="*/ 17 h 17" name="T1"/>
                <a:gd fmla="*/ 0 w 8" name="T2"/>
                <a:gd fmla="*/ 17 h 17" name="T3"/>
                <a:gd fmla="*/ 4 w 8" name="T4"/>
                <a:gd fmla="*/ 0 h 17" name="T5"/>
                <a:gd fmla="*/ 4 w 8" name="T6"/>
                <a:gd fmla="*/ 0 h 17" name="T7"/>
                <a:gd fmla="*/ 7 w 8" name="T8"/>
                <a:gd fmla="*/ 4 h 17" name="T9"/>
                <a:gd fmla="*/ 8 w 8" name="T10"/>
                <a:gd fmla="*/ 7 h 17" name="T11"/>
                <a:gd fmla="*/ 8 w 8" name="T12"/>
                <a:gd fmla="*/ 10 h 17" name="T13"/>
                <a:gd fmla="*/ 5 w 8" name="T14"/>
                <a:gd fmla="*/ 11 h 17" name="T15"/>
                <a:gd fmla="*/ 5 w 8" name="T16"/>
                <a:gd fmla="*/ 11 h 17" name="T17"/>
                <a:gd fmla="*/ 0 w 8" name="T18"/>
                <a:gd fmla="*/ 17 h 17" name="T19"/>
                <a:gd fmla="*/ 0 w 8" name="T20"/>
                <a:gd fmla="*/ 17 h 17" name="T21"/>
                <a:gd fmla="*/ 0 w 8" name="T22"/>
                <a:gd fmla="*/ 17 h 17" name="T23"/>
                <a:gd fmla="*/ 0 w 8" name="T24"/>
                <a:gd fmla="*/ 17 h 1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" w="8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6"/>
            <p:cNvSpPr/>
            <p:nvPr/>
          </p:nvSpPr>
          <p:spPr bwMode="auto">
            <a:xfrm>
              <a:off x="1095359" y="2090799"/>
              <a:ext cx="3175" cy="4763"/>
            </a:xfrm>
            <a:custGeom>
              <a:gdLst>
                <a:gd fmla="*/ 0 w 6" name="T0"/>
                <a:gd fmla="*/ 10 h 10" name="T1"/>
                <a:gd fmla="*/ 0 w 6" name="T2"/>
                <a:gd fmla="*/ 10 h 10" name="T3"/>
                <a:gd fmla="*/ 0 w 6" name="T4"/>
                <a:gd fmla="*/ 0 h 10" name="T5"/>
                <a:gd fmla="*/ 0 w 6" name="T6"/>
                <a:gd fmla="*/ 0 h 10" name="T7"/>
                <a:gd fmla="*/ 4 w 6" name="T8"/>
                <a:gd fmla="*/ 3 h 10" name="T9"/>
                <a:gd fmla="*/ 6 w 6" name="T10"/>
                <a:gd fmla="*/ 6 h 10" name="T11"/>
                <a:gd fmla="*/ 4 w 6" name="T12"/>
                <a:gd fmla="*/ 7 h 10" name="T13"/>
                <a:gd fmla="*/ 0 w 6" name="T14"/>
                <a:gd fmla="*/ 10 h 10" name="T15"/>
                <a:gd fmla="*/ 0 w 6" name="T16"/>
                <a:gd fmla="*/ 10 h 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" w="6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997"/>
            <p:cNvSpPr/>
            <p:nvPr/>
          </p:nvSpPr>
          <p:spPr bwMode="auto">
            <a:xfrm>
              <a:off x="1123934" y="2535299"/>
              <a:ext cx="7938" cy="4763"/>
            </a:xfrm>
            <a:custGeom>
              <a:gdLst>
                <a:gd fmla="*/ 0 w 14" name="T0"/>
                <a:gd fmla="*/ 0 h 8" name="T1"/>
                <a:gd fmla="*/ 0 w 14" name="T2"/>
                <a:gd fmla="*/ 0 h 8" name="T3"/>
                <a:gd fmla="*/ 14 w 14" name="T4"/>
                <a:gd fmla="*/ 7 h 8" name="T5"/>
                <a:gd fmla="*/ 14 w 14" name="T6"/>
                <a:gd fmla="*/ 7 h 8" name="T7"/>
                <a:gd fmla="*/ 9 w 14" name="T8"/>
                <a:gd fmla="*/ 8 h 8" name="T9"/>
                <a:gd fmla="*/ 6 w 14" name="T10"/>
                <a:gd fmla="*/ 7 h 8" name="T11"/>
                <a:gd fmla="*/ 3 w 14" name="T12"/>
                <a:gd fmla="*/ 4 h 8" name="T13"/>
                <a:gd fmla="*/ 0 w 14" name="T14"/>
                <a:gd fmla="*/ 0 h 8" name="T15"/>
                <a:gd fmla="*/ 0 w 14" name="T16"/>
                <a:gd fmla="*/ 0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4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998"/>
            <p:cNvSpPr/>
            <p:nvPr/>
          </p:nvSpPr>
          <p:spPr bwMode="auto">
            <a:xfrm>
              <a:off x="1133459" y="2541649"/>
              <a:ext cx="4763" cy="3175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4 w 9" name="T4"/>
                <a:gd fmla="*/ 0 h 5" name="T5"/>
                <a:gd fmla="*/ 4 w 9" name="T6"/>
                <a:gd fmla="*/ 0 h 5" name="T7"/>
                <a:gd fmla="*/ 7 w 9" name="T8"/>
                <a:gd fmla="*/ 2 h 5" name="T9"/>
                <a:gd fmla="*/ 9 w 9" name="T10"/>
                <a:gd fmla="*/ 5 h 5" name="T11"/>
                <a:gd fmla="*/ 9 w 9" name="T12"/>
                <a:gd fmla="*/ 5 h 5" name="T13"/>
                <a:gd fmla="*/ 0 w 9" name="T14"/>
                <a:gd fmla="*/ 3 h 5" name="T15"/>
                <a:gd fmla="*/ 0 w 9" name="T16"/>
                <a:gd fmla="*/ 3 h 5" name="T17"/>
                <a:gd fmla="*/ 0 w 9" name="T18"/>
                <a:gd fmla="*/ 0 h 5" name="T19"/>
                <a:gd fmla="*/ 0 w 9" name="T20"/>
                <a:gd fmla="*/ 0 h 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999"/>
            <p:cNvSpPr/>
            <p:nvPr/>
          </p:nvSpPr>
          <p:spPr bwMode="auto">
            <a:xfrm>
              <a:off x="1158859" y="2489262"/>
              <a:ext cx="6350" cy="3175"/>
            </a:xfrm>
            <a:custGeom>
              <a:gdLst>
                <a:gd fmla="*/ 0 w 14" name="T0"/>
                <a:gd fmla="*/ 6 h 6" name="T1"/>
                <a:gd fmla="*/ 0 w 14" name="T2"/>
                <a:gd fmla="*/ 6 h 6" name="T3"/>
                <a:gd fmla="*/ 3 w 14" name="T4"/>
                <a:gd fmla="*/ 3 h 6" name="T5"/>
                <a:gd fmla="*/ 7 w 14" name="T6"/>
                <a:gd fmla="*/ 0 h 6" name="T7"/>
                <a:gd fmla="*/ 10 w 14" name="T8"/>
                <a:gd fmla="*/ 0 h 6" name="T9"/>
                <a:gd fmla="*/ 14 w 14" name="T10"/>
                <a:gd fmla="*/ 4 h 6" name="T11"/>
                <a:gd fmla="*/ 14 w 14" name="T12"/>
                <a:gd fmla="*/ 4 h 6" name="T13"/>
                <a:gd fmla="*/ 0 w 14" name="T14"/>
                <a:gd fmla="*/ 6 h 6" name="T15"/>
                <a:gd fmla="*/ 0 w 14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14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00"/>
            <p:cNvSpPr/>
            <p:nvPr/>
          </p:nvSpPr>
          <p:spPr bwMode="auto">
            <a:xfrm>
              <a:off x="1052497" y="2051112"/>
              <a:ext cx="4763" cy="4763"/>
            </a:xfrm>
            <a:custGeom>
              <a:gdLst>
                <a:gd fmla="*/ 0 w 8" name="T0"/>
                <a:gd fmla="*/ 7 h 7" name="T1"/>
                <a:gd fmla="*/ 0 w 8" name="T2"/>
                <a:gd fmla="*/ 7 h 7" name="T3"/>
                <a:gd fmla="*/ 0 w 8" name="T4"/>
                <a:gd fmla="*/ 2 h 7" name="T5"/>
                <a:gd fmla="*/ 1 w 8" name="T6"/>
                <a:gd fmla="*/ 0 h 7" name="T7"/>
                <a:gd fmla="*/ 4 w 8" name="T8"/>
                <a:gd fmla="*/ 0 h 7" name="T9"/>
                <a:gd fmla="*/ 8 w 8" name="T10"/>
                <a:gd fmla="*/ 0 h 7" name="T11"/>
                <a:gd fmla="*/ 8 w 8" name="T12"/>
                <a:gd fmla="*/ 0 h 7" name="T13"/>
                <a:gd fmla="*/ 0 w 8" name="T14"/>
                <a:gd fmla="*/ 7 h 7" name="T15"/>
                <a:gd fmla="*/ 0 w 8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8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01"/>
            <p:cNvSpPr/>
            <p:nvPr/>
          </p:nvSpPr>
          <p:spPr bwMode="auto">
            <a:xfrm>
              <a:off x="1035034" y="2100324"/>
              <a:ext cx="4763" cy="1588"/>
            </a:xfrm>
            <a:custGeom>
              <a:gdLst>
                <a:gd fmla="*/ 0 w 9" name="T0"/>
                <a:gd fmla="*/ 0 h 3" name="T1"/>
                <a:gd fmla="*/ 0 w 9" name="T2"/>
                <a:gd fmla="*/ 0 h 3" name="T3"/>
                <a:gd fmla="*/ 9 w 9" name="T4"/>
                <a:gd fmla="*/ 0 h 3" name="T5"/>
                <a:gd fmla="*/ 9 w 9" name="T6"/>
                <a:gd fmla="*/ 0 h 3" name="T7"/>
                <a:gd fmla="*/ 7 w 9" name="T8"/>
                <a:gd fmla="*/ 3 h 3" name="T9"/>
                <a:gd fmla="*/ 5 w 9" name="T10"/>
                <a:gd fmla="*/ 3 h 3" name="T11"/>
                <a:gd fmla="*/ 0 w 9" name="T12"/>
                <a:gd fmla="*/ 0 h 3" name="T13"/>
                <a:gd fmla="*/ 0 w 9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02"/>
            <p:cNvSpPr/>
            <p:nvPr/>
          </p:nvSpPr>
          <p:spPr bwMode="auto">
            <a:xfrm>
              <a:off x="925497" y="2581337"/>
              <a:ext cx="3175" cy="3175"/>
            </a:xfrm>
            <a:custGeom>
              <a:gdLst>
                <a:gd fmla="*/ 4 w 7" name="T0"/>
                <a:gd fmla="*/ 7 h 7" name="T1"/>
                <a:gd fmla="*/ 4 w 7" name="T2"/>
                <a:gd fmla="*/ 7 h 7" name="T3"/>
                <a:gd fmla="*/ 0 w 7" name="T4"/>
                <a:gd fmla="*/ 0 h 7" name="T5"/>
                <a:gd fmla="*/ 0 w 7" name="T6"/>
                <a:gd fmla="*/ 0 h 7" name="T7"/>
                <a:gd fmla="*/ 5 w 7" name="T8"/>
                <a:gd fmla="*/ 1 h 7" name="T9"/>
                <a:gd fmla="*/ 7 w 7" name="T10"/>
                <a:gd fmla="*/ 3 h 7" name="T11"/>
                <a:gd fmla="*/ 7 w 7" name="T12"/>
                <a:gd fmla="*/ 4 h 7" name="T13"/>
                <a:gd fmla="*/ 4 w 7" name="T14"/>
                <a:gd fmla="*/ 7 h 7" name="T15"/>
                <a:gd fmla="*/ 4 w 7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03"/>
            <p:cNvSpPr/>
            <p:nvPr/>
          </p:nvSpPr>
          <p:spPr bwMode="auto">
            <a:xfrm>
              <a:off x="1084247" y="2041587"/>
              <a:ext cx="4763" cy="4763"/>
            </a:xfrm>
            <a:custGeom>
              <a:gdLst>
                <a:gd fmla="*/ 10 w 10" name="T0"/>
                <a:gd fmla="*/ 3 h 10" name="T1"/>
                <a:gd fmla="*/ 10 w 10" name="T2"/>
                <a:gd fmla="*/ 3 h 10" name="T3"/>
                <a:gd fmla="*/ 0 w 10" name="T4"/>
                <a:gd fmla="*/ 10 h 10" name="T5"/>
                <a:gd fmla="*/ 0 w 10" name="T6"/>
                <a:gd fmla="*/ 10 h 10" name="T7"/>
                <a:gd fmla="*/ 3 w 10" name="T8"/>
                <a:gd fmla="*/ 3 h 10" name="T9"/>
                <a:gd fmla="*/ 3 w 10" name="T10"/>
                <a:gd fmla="*/ 3 h 10" name="T11"/>
                <a:gd fmla="*/ 7 w 10" name="T12"/>
                <a:gd fmla="*/ 0 h 10" name="T13"/>
                <a:gd fmla="*/ 7 w 10" name="T14"/>
                <a:gd fmla="*/ 0 h 10" name="T15"/>
                <a:gd fmla="*/ 10 w 10" name="T16"/>
                <a:gd fmla="*/ 3 h 10" name="T17"/>
                <a:gd fmla="*/ 10 w 10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04"/>
            <p:cNvSpPr/>
            <p:nvPr/>
          </p:nvSpPr>
          <p:spPr bwMode="auto">
            <a:xfrm>
              <a:off x="1241409" y="2287649"/>
              <a:ext cx="4763" cy="1588"/>
            </a:xfrm>
            <a:custGeom>
              <a:gdLst>
                <a:gd fmla="*/ 0 w 7" name="T0"/>
                <a:gd fmla="*/ 0 h 3" name="T1"/>
                <a:gd fmla="*/ 0 w 7" name="T2"/>
                <a:gd fmla="*/ 0 h 3" name="T3"/>
                <a:gd fmla="*/ 7 w 7" name="T4"/>
                <a:gd fmla="*/ 0 h 3" name="T5"/>
                <a:gd fmla="*/ 7 w 7" name="T6"/>
                <a:gd fmla="*/ 0 h 3" name="T7"/>
                <a:gd fmla="*/ 6 w 7" name="T8"/>
                <a:gd fmla="*/ 3 h 3" name="T9"/>
                <a:gd fmla="*/ 6 w 7" name="T10"/>
                <a:gd fmla="*/ 3 h 3" name="T11"/>
                <a:gd fmla="*/ 0 w 7" name="T12"/>
                <a:gd fmla="*/ 1 h 3" name="T13"/>
                <a:gd fmla="*/ 0 w 7" name="T14"/>
                <a:gd fmla="*/ 1 h 3" name="T15"/>
                <a:gd fmla="*/ 0 w 7" name="T16"/>
                <a:gd fmla="*/ 0 h 3" name="T17"/>
                <a:gd fmla="*/ 0 w 7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05"/>
            <p:cNvSpPr/>
            <p:nvPr/>
          </p:nvSpPr>
          <p:spPr bwMode="auto">
            <a:xfrm>
              <a:off x="963597" y="2284474"/>
              <a:ext cx="4763" cy="3175"/>
            </a:xfrm>
            <a:custGeom>
              <a:gdLst>
                <a:gd fmla="*/ 8 w 8" name="T0"/>
                <a:gd fmla="*/ 5 h 6" name="T1"/>
                <a:gd fmla="*/ 8 w 8" name="T2"/>
                <a:gd fmla="*/ 5 h 6" name="T3"/>
                <a:gd fmla="*/ 1 w 8" name="T4"/>
                <a:gd fmla="*/ 6 h 6" name="T5"/>
                <a:gd fmla="*/ 1 w 8" name="T6"/>
                <a:gd fmla="*/ 6 h 6" name="T7"/>
                <a:gd fmla="*/ 0 w 8" name="T8"/>
                <a:gd fmla="*/ 5 h 6" name="T9"/>
                <a:gd fmla="*/ 0 w 8" name="T10"/>
                <a:gd fmla="*/ 5 h 6" name="T11"/>
                <a:gd fmla="*/ 7 w 8" name="T12"/>
                <a:gd fmla="*/ 0 h 6" name="T13"/>
                <a:gd fmla="*/ 7 w 8" name="T14"/>
                <a:gd fmla="*/ 0 h 6" name="T15"/>
                <a:gd fmla="*/ 8 w 8" name="T16"/>
                <a:gd fmla="*/ 5 h 6" name="T17"/>
                <a:gd fmla="*/ 8 w 8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8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06"/>
            <p:cNvSpPr/>
            <p:nvPr/>
          </p:nvSpPr>
          <p:spPr bwMode="auto">
            <a:xfrm>
              <a:off x="755634" y="2565462"/>
              <a:ext cx="4763" cy="7938"/>
            </a:xfrm>
            <a:custGeom>
              <a:gdLst>
                <a:gd fmla="*/ 7 w 7" name="T0"/>
                <a:gd fmla="*/ 0 h 15" name="T1"/>
                <a:gd fmla="*/ 7 w 7" name="T2"/>
                <a:gd fmla="*/ 0 h 15" name="T3"/>
                <a:gd fmla="*/ 2 w 7" name="T4"/>
                <a:gd fmla="*/ 15 h 15" name="T5"/>
                <a:gd fmla="*/ 2 w 7" name="T6"/>
                <a:gd fmla="*/ 15 h 15" name="T7"/>
                <a:gd fmla="*/ 0 w 7" name="T8"/>
                <a:gd fmla="*/ 11 h 15" name="T9"/>
                <a:gd fmla="*/ 0 w 7" name="T10"/>
                <a:gd fmla="*/ 7 h 15" name="T11"/>
                <a:gd fmla="*/ 2 w 7" name="T12"/>
                <a:gd fmla="*/ 4 h 15" name="T13"/>
                <a:gd fmla="*/ 7 w 7" name="T14"/>
                <a:gd fmla="*/ 0 h 15" name="T15"/>
                <a:gd fmla="*/ 7 w 7" name="T16"/>
                <a:gd fmla="*/ 0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7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007"/>
            <p:cNvSpPr/>
            <p:nvPr/>
          </p:nvSpPr>
          <p:spPr bwMode="auto">
            <a:xfrm>
              <a:off x="1050909" y="2097149"/>
              <a:ext cx="3175" cy="1588"/>
            </a:xfrm>
            <a:custGeom>
              <a:gdLst>
                <a:gd fmla="*/ 0 w 7" name="T0"/>
                <a:gd fmla="*/ 2 h 4" name="T1"/>
                <a:gd fmla="*/ 0 w 7" name="T2"/>
                <a:gd fmla="*/ 2 h 4" name="T3"/>
                <a:gd fmla="*/ 4 w 7" name="T4"/>
                <a:gd fmla="*/ 0 h 4" name="T5"/>
                <a:gd fmla="*/ 4 w 7" name="T6"/>
                <a:gd fmla="*/ 0 h 4" name="T7"/>
                <a:gd fmla="*/ 7 w 7" name="T8"/>
                <a:gd fmla="*/ 2 h 4" name="T9"/>
                <a:gd fmla="*/ 7 w 7" name="T10"/>
                <a:gd fmla="*/ 2 h 4" name="T11"/>
                <a:gd fmla="*/ 4 w 7" name="T12"/>
                <a:gd fmla="*/ 4 h 4" name="T13"/>
                <a:gd fmla="*/ 4 w 7" name="T14"/>
                <a:gd fmla="*/ 4 h 4" name="T15"/>
                <a:gd fmla="*/ 0 w 7" name="T16"/>
                <a:gd fmla="*/ 2 h 4" name="T17"/>
                <a:gd fmla="*/ 0 w 7" name="T18"/>
                <a:gd fmla="*/ 2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7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008"/>
            <p:cNvSpPr/>
            <p:nvPr/>
          </p:nvSpPr>
          <p:spPr bwMode="auto">
            <a:xfrm>
              <a:off x="1095359" y="2500374"/>
              <a:ext cx="3175" cy="3175"/>
            </a:xfrm>
            <a:custGeom>
              <a:gdLst>
                <a:gd fmla="*/ 0 w 7" name="T0"/>
                <a:gd fmla="*/ 5 h 6" name="T1"/>
                <a:gd fmla="*/ 0 w 7" name="T2"/>
                <a:gd fmla="*/ 5 h 6" name="T3"/>
                <a:gd fmla="*/ 6 w 7" name="T4"/>
                <a:gd fmla="*/ 0 h 6" name="T5"/>
                <a:gd fmla="*/ 6 w 7" name="T6"/>
                <a:gd fmla="*/ 0 h 6" name="T7"/>
                <a:gd fmla="*/ 7 w 7" name="T8"/>
                <a:gd fmla="*/ 2 h 6" name="T9"/>
                <a:gd fmla="*/ 7 w 7" name="T10"/>
                <a:gd fmla="*/ 2 h 6" name="T11"/>
                <a:gd fmla="*/ 2 w 7" name="T12"/>
                <a:gd fmla="*/ 6 h 6" name="T13"/>
                <a:gd fmla="*/ 2 w 7" name="T14"/>
                <a:gd fmla="*/ 6 h 6" name="T15"/>
                <a:gd fmla="*/ 0 w 7" name="T16"/>
                <a:gd fmla="*/ 5 h 6" name="T17"/>
                <a:gd fmla="*/ 0 w 7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7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10" name="组合 109"/>
          <p:cNvGrpSpPr/>
          <p:nvPr/>
        </p:nvGrpSpPr>
        <p:grpSpPr>
          <a:xfrm rot="20575650">
            <a:off x="4195872" y="2227405"/>
            <a:ext cx="3806756" cy="1681791"/>
            <a:chOff x="-47641" y="1960624"/>
            <a:chExt cx="1293813" cy="628650"/>
          </a:xfrm>
        </p:grpSpPr>
        <p:sp>
          <p:nvSpPr>
            <p:cNvPr id="111" name="Freeform 902"/>
            <p:cNvSpPr>
              <a:spLocks noEditPoints="1"/>
            </p:cNvSpPr>
            <p:nvPr/>
          </p:nvSpPr>
          <p:spPr bwMode="auto">
            <a:xfrm>
              <a:off x="-47641" y="1960624"/>
              <a:ext cx="1201738" cy="622300"/>
            </a:xfrm>
            <a:custGeom>
              <a:gdLst>
                <a:gd fmla="*/ 1909 w 2272" name="T0"/>
                <a:gd fmla="*/ 492 h 1176" name="T1"/>
                <a:gd fmla="*/ 1774 w 2272" name="T2"/>
                <a:gd fmla="*/ 610 h 1176" name="T3"/>
                <a:gd fmla="*/ 1509 w 2272" name="T4"/>
                <a:gd fmla="*/ 629 h 1176" name="T5"/>
                <a:gd fmla="*/ 1837 w 2272" name="T6"/>
                <a:gd fmla="*/ 769 h 1176" name="T7"/>
                <a:gd fmla="*/ 1422 w 2272" name="T8"/>
                <a:gd fmla="*/ 972 h 1176" name="T9"/>
                <a:gd fmla="*/ 1852 w 2272" name="T10"/>
                <a:gd fmla="*/ 1097 h 1176" name="T11"/>
                <a:gd fmla="*/ 1610 w 2272" name="T12"/>
                <a:gd fmla="*/ 1162 h 1176" name="T13"/>
                <a:gd fmla="*/ 233 w 2272" name="T14"/>
                <a:gd fmla="*/ 1017 h 1176" name="T15"/>
                <a:gd fmla="*/ 95 w 2272" name="T16"/>
                <a:gd fmla="*/ 359 h 1176" name="T17"/>
                <a:gd fmla="*/ 1249 w 2272" name="T18"/>
                <a:gd fmla="*/ 25 h 1176" name="T19"/>
                <a:gd fmla="*/ 2088 w 2272" name="T20"/>
                <a:gd fmla="*/ 154 h 1176" name="T21"/>
                <a:gd fmla="*/ 1875 w 2272" name="T22"/>
                <a:gd fmla="*/ 273 h 1176" name="T23"/>
                <a:gd fmla="*/ 901 w 2272" name="T24"/>
                <a:gd fmla="*/ 110 h 1176" name="T25"/>
                <a:gd fmla="*/ 1559 w 2272" name="T26"/>
                <a:gd fmla="*/ 878 h 1176" name="T27"/>
                <a:gd fmla="*/ 269 w 2272" name="T28"/>
                <a:gd fmla="*/ 449 h 1176" name="T29"/>
                <a:gd fmla="*/ 372 w 2272" name="T30"/>
                <a:gd fmla="*/ 564 h 1176" name="T31"/>
                <a:gd fmla="*/ 1070 w 2272" name="T32"/>
                <a:gd fmla="*/ 957 h 1176" name="T33"/>
                <a:gd fmla="*/ 1807 w 2272" name="T34"/>
                <a:gd fmla="*/ 410 h 1176" name="T35"/>
                <a:gd fmla="*/ 1908 w 2272" name="T36"/>
                <a:gd fmla="*/ 99 h 1176" name="T37"/>
                <a:gd fmla="*/ 1789 w 2272" name="T38"/>
                <a:gd fmla="*/ 104 h 1176" name="T39"/>
                <a:gd fmla="*/ 1969 w 2272" name="T40"/>
                <a:gd fmla="*/ 1143 h 1176" name="T41"/>
                <a:gd fmla="*/ 1405 w 2272" name="T42"/>
                <a:gd fmla="*/ 797 h 1176" name="T43"/>
                <a:gd fmla="*/ 1488 w 2272" name="T44"/>
                <a:gd fmla="*/ 898 h 1176" name="T45"/>
                <a:gd fmla="*/ 583 w 2272" name="T46"/>
                <a:gd fmla="*/ 910 h 1176" name="T47"/>
                <a:gd fmla="*/ 544 w 2272" name="T48"/>
                <a:gd fmla="*/ 884 h 1176" name="T49"/>
                <a:gd fmla="*/ 1754 w 2272" name="T50"/>
                <a:gd fmla="*/ 821 h 1176" name="T51"/>
                <a:gd fmla="*/ 350 w 2272" name="T52"/>
                <a:gd fmla="*/ 304 h 1176" name="T53"/>
                <a:gd fmla="*/ 1242 w 2272" name="T54"/>
                <a:gd fmla="*/ 556 h 1176" name="T55"/>
                <a:gd fmla="*/ 1110 w 2272" name="T56"/>
                <a:gd fmla="*/ 557 h 1176" name="T57"/>
                <a:gd fmla="*/ 936 w 2272" name="T58"/>
                <a:gd fmla="*/ 785 h 1176" name="T59"/>
                <a:gd fmla="*/ 735 w 2272" name="T60"/>
                <a:gd fmla="*/ 443 h 1176" name="T61"/>
                <a:gd fmla="*/ 1012 w 2272" name="T62"/>
                <a:gd fmla="*/ 187 h 1176" name="T63"/>
                <a:gd fmla="*/ 580 w 2272" name="T64"/>
                <a:gd fmla="*/ 963 h 1176" name="T65"/>
                <a:gd fmla="*/ 1051 w 2272" name="T66"/>
                <a:gd fmla="*/ 975 h 1176" name="T67"/>
                <a:gd fmla="*/ 766 w 2272" name="T68"/>
                <a:gd fmla="*/ 1021 h 1176" name="T69"/>
                <a:gd fmla="*/ 1481 w 2272" name="T70"/>
                <a:gd fmla="*/ 196 h 1176" name="T71"/>
                <a:gd fmla="*/ 885 w 2272" name="T72"/>
                <a:gd fmla="*/ 115 h 1176" name="T73"/>
                <a:gd fmla="*/ 346 w 2272" name="T74"/>
                <a:gd fmla="*/ 679 h 1176" name="T75"/>
                <a:gd fmla="*/ 494 w 2272" name="T76"/>
                <a:gd fmla="*/ 106 h 1176" name="T77"/>
                <a:gd fmla="*/ 1487 w 2272" name="T78"/>
                <a:gd fmla="*/ 244 h 1176" name="T79"/>
                <a:gd fmla="*/ 1743 w 2272" name="T80"/>
                <a:gd fmla="*/ 675 h 1176" name="T81"/>
                <a:gd fmla="*/ 1234 w 2272" name="T82"/>
                <a:gd fmla="*/ 471 h 1176" name="T83"/>
                <a:gd fmla="*/ 349 w 2272" name="T84"/>
                <a:gd fmla="*/ 736 h 1176" name="T85"/>
                <a:gd fmla="*/ 83 w 2272" name="T86"/>
                <a:gd fmla="*/ 118 h 1176" name="T87"/>
                <a:gd fmla="*/ 1310 w 2272" name="T88"/>
                <a:gd fmla="*/ 1051 h 1176" name="T89"/>
                <a:gd fmla="*/ 469 w 2272" name="T90"/>
                <a:gd fmla="*/ 905 h 1176" name="T91"/>
                <a:gd fmla="*/ 256 w 2272" name="T92"/>
                <a:gd fmla="*/ 1013 h 1176" name="T93"/>
                <a:gd fmla="*/ 1058 w 2272" name="T94"/>
                <a:gd fmla="*/ 266 h 1176" name="T95"/>
                <a:gd fmla="*/ 1029 w 2272" name="T96"/>
                <a:gd fmla="*/ 633 h 1176" name="T97"/>
                <a:gd fmla="*/ 732 w 2272" name="T98"/>
                <a:gd fmla="*/ 815 h 1176" name="T99"/>
                <a:gd fmla="*/ 1065 w 2272" name="T100"/>
                <a:gd fmla="*/ 767 h 1176" name="T101"/>
                <a:gd fmla="*/ 612 w 2272" name="T102"/>
                <a:gd fmla="*/ 665 h 1176" name="T103"/>
                <a:gd fmla="*/ 1170 w 2272" name="T104"/>
                <a:gd fmla="*/ 95 h 1176" name="T105"/>
                <a:gd fmla="*/ 953 w 2272" name="T106"/>
                <a:gd fmla="*/ 720 h 1176" name="T107"/>
                <a:gd fmla="*/ 962 w 2272" name="T108"/>
                <a:gd fmla="*/ 250 h 1176" name="T109"/>
                <a:gd fmla="*/ 864 w 2272" name="T110"/>
                <a:gd fmla="*/ 218 h 1176" name="T111"/>
                <a:gd fmla="*/ 252 w 2272" name="T112"/>
                <a:gd fmla="*/ 551 h 1176" name="T113"/>
                <a:gd fmla="*/ 892 w 2272" name="T114"/>
                <a:gd fmla="*/ 1068 h 1176" name="T115"/>
                <a:gd fmla="*/ 1228 w 2272" name="T116"/>
                <a:gd fmla="*/ 694 h 1176" name="T117"/>
                <a:gd fmla="*/ 971 w 2272" name="T118"/>
                <a:gd fmla="*/ 880 h 1176" name="T119"/>
                <a:gd fmla="*/ 930 w 2272" name="T120"/>
                <a:gd fmla="*/ 86 h 1176" name="T121"/>
                <a:gd fmla="*/ 1152 w 2272" name="T122"/>
                <a:gd fmla="*/ 308 h 1176" name="T123"/>
                <a:gd fmla="*/ 1288 w 2272" name="T124"/>
                <a:gd fmla="*/ 75 h 117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6" w="2272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gdLst>
                <a:gd fmla="*/ 219 w 296" name="T0"/>
                <a:gd fmla="*/ 18 h 126" name="T1"/>
                <a:gd fmla="*/ 230 w 296" name="T2"/>
                <a:gd fmla="*/ 30 h 126" name="T3"/>
                <a:gd fmla="*/ 251 w 296" name="T4"/>
                <a:gd fmla="*/ 36 h 126" name="T5"/>
                <a:gd fmla="*/ 257 w 296" name="T6"/>
                <a:gd fmla="*/ 43 h 126" name="T7"/>
                <a:gd fmla="*/ 224 w 296" name="T8"/>
                <a:gd fmla="*/ 39 h 126" name="T9"/>
                <a:gd fmla="*/ 217 w 296" name="T10"/>
                <a:gd fmla="*/ 60 h 126" name="T11"/>
                <a:gd fmla="*/ 239 w 296" name="T12"/>
                <a:gd fmla="*/ 80 h 126" name="T13"/>
                <a:gd fmla="*/ 296 w 296" name="T14"/>
                <a:gd fmla="*/ 83 h 126" name="T15"/>
                <a:gd fmla="*/ 278 w 296" name="T16"/>
                <a:gd fmla="*/ 93 h 126" name="T17"/>
                <a:gd fmla="*/ 253 w 296" name="T18"/>
                <a:gd fmla="*/ 90 h 126" name="T19"/>
                <a:gd fmla="*/ 230 w 296" name="T20"/>
                <a:gd fmla="*/ 90 h 126" name="T21"/>
                <a:gd fmla="*/ 217 w 296" name="T22"/>
                <a:gd fmla="*/ 78 h 126" name="T23"/>
                <a:gd fmla="*/ 188 w 296" name="T24"/>
                <a:gd fmla="*/ 93 h 126" name="T25"/>
                <a:gd fmla="*/ 197 w 296" name="T26"/>
                <a:gd fmla="*/ 114 h 126" name="T27"/>
                <a:gd fmla="*/ 213 w 296" name="T28"/>
                <a:gd fmla="*/ 118 h 126" name="T29"/>
                <a:gd fmla="*/ 228 w 296" name="T30"/>
                <a:gd fmla="*/ 115 h 126" name="T31"/>
                <a:gd fmla="*/ 231 w 296" name="T32"/>
                <a:gd fmla="*/ 122 h 126" name="T33"/>
                <a:gd fmla="*/ 190 w 296" name="T34"/>
                <a:gd fmla="*/ 120 h 126" name="T35"/>
                <a:gd fmla="*/ 174 w 296" name="T36"/>
                <a:gd fmla="*/ 101 h 126" name="T37"/>
                <a:gd fmla="*/ 138 w 296" name="T38"/>
                <a:gd fmla="*/ 111 h 126" name="T39"/>
                <a:gd fmla="*/ 119 w 296" name="T40"/>
                <a:gd fmla="*/ 109 h 126" name="T41"/>
                <a:gd fmla="*/ 89 w 296" name="T42"/>
                <a:gd fmla="*/ 115 h 126" name="T43"/>
                <a:gd fmla="*/ 108 w 296" name="T44"/>
                <a:gd fmla="*/ 102 h 126" name="T45"/>
                <a:gd fmla="*/ 119 w 296" name="T46"/>
                <a:gd fmla="*/ 101 h 126" name="T47"/>
                <a:gd fmla="*/ 137 w 296" name="T48"/>
                <a:gd fmla="*/ 97 h 126" name="T49"/>
                <a:gd fmla="*/ 120 w 296" name="T50"/>
                <a:gd fmla="*/ 83 h 126" name="T51"/>
                <a:gd fmla="*/ 95 w 296" name="T52"/>
                <a:gd fmla="*/ 76 h 126" name="T53"/>
                <a:gd fmla="*/ 69 w 296" name="T54"/>
                <a:gd fmla="*/ 100 h 126" name="T55"/>
                <a:gd fmla="*/ 37 w 296" name="T56"/>
                <a:gd fmla="*/ 93 h 126" name="T57"/>
                <a:gd fmla="*/ 17 w 296" name="T58"/>
                <a:gd fmla="*/ 78 h 126" name="T59"/>
                <a:gd fmla="*/ 0 w 296" name="T60"/>
                <a:gd fmla="*/ 65 h 126" name="T61"/>
                <a:gd fmla="*/ 4 w 296" name="T62"/>
                <a:gd fmla="*/ 55 h 126" name="T63"/>
                <a:gd fmla="*/ 37 w 296" name="T64"/>
                <a:gd fmla="*/ 73 h 126" name="T65"/>
                <a:gd fmla="*/ 55 w 296" name="T66"/>
                <a:gd fmla="*/ 96 h 126" name="T67"/>
                <a:gd fmla="*/ 76 w 296" name="T68"/>
                <a:gd fmla="*/ 79 h 126" name="T69"/>
                <a:gd fmla="*/ 94 w 296" name="T70"/>
                <a:gd fmla="*/ 51 h 126" name="T71"/>
                <a:gd fmla="*/ 68 w 296" name="T72"/>
                <a:gd fmla="*/ 61 h 126" name="T73"/>
                <a:gd fmla="*/ 64 w 296" name="T74"/>
                <a:gd fmla="*/ 69 h 126" name="T75"/>
                <a:gd fmla="*/ 72 w 296" name="T76"/>
                <a:gd fmla="*/ 35 h 126" name="T77"/>
                <a:gd fmla="*/ 89 w 296" name="T78"/>
                <a:gd fmla="*/ 40 h 126" name="T79"/>
                <a:gd fmla="*/ 112 w 296" name="T80"/>
                <a:gd fmla="*/ 55 h 126" name="T81"/>
                <a:gd fmla="*/ 116 w 296" name="T82"/>
                <a:gd fmla="*/ 68 h 126" name="T83"/>
                <a:gd fmla="*/ 163 w 296" name="T84"/>
                <a:gd fmla="*/ 61 h 126" name="T85"/>
                <a:gd fmla="*/ 181 w 296" name="T86"/>
                <a:gd fmla="*/ 36 h 126" name="T87"/>
                <a:gd fmla="*/ 187 w 296" name="T88"/>
                <a:gd fmla="*/ 15 h 126" name="T89"/>
                <a:gd fmla="*/ 197 w 296" name="T90"/>
                <a:gd fmla="*/ 0 h 126" name="T91"/>
                <a:gd fmla="*/ 195 w 296" name="T92"/>
                <a:gd fmla="*/ 73 h 126" name="T93"/>
                <a:gd fmla="*/ 155 w 296" name="T94"/>
                <a:gd fmla="*/ 73 h 126" name="T95"/>
                <a:gd fmla="*/ 172 w 296" name="T96"/>
                <a:gd fmla="*/ 84 h 126" name="T97"/>
                <a:gd fmla="*/ 180 w 296" name="T98"/>
                <a:gd fmla="*/ 87 h 126" name="T99"/>
                <a:gd fmla="*/ 203 w 296" name="T100"/>
                <a:gd fmla="*/ 78 h 126" name="T101"/>
                <a:gd fmla="*/ 192 w 296" name="T102"/>
                <a:gd fmla="*/ 43 h 126" name="T103"/>
                <a:gd fmla="*/ 210 w 296" name="T104"/>
                <a:gd fmla="*/ 54 h 126" name="T105"/>
                <a:gd fmla="*/ 215 w 296" name="T106"/>
                <a:gd fmla="*/ 37 h 126" name="T107"/>
                <a:gd fmla="*/ 199 w 296" name="T108"/>
                <a:gd fmla="*/ 35 h 126" name="T109"/>
                <a:gd fmla="*/ 181 w 296" name="T110"/>
                <a:gd fmla="*/ 61 h 126" name="T111"/>
                <a:gd fmla="*/ 180 w 296" name="T112"/>
                <a:gd fmla="*/ 53 h 126" name="T113"/>
                <a:gd fmla="*/ 169 w 296" name="T114"/>
                <a:gd fmla="*/ 65 h 126" name="T115"/>
                <a:gd fmla="*/ 147 w 296" name="T116"/>
                <a:gd fmla="*/ 84 h 12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5" w="29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gdLst>
                <a:gd fmla="*/ 228 w 282" name="T0"/>
                <a:gd fmla="*/ 95 h 98" name="T1"/>
                <a:gd fmla="*/ 217 w 282" name="T2"/>
                <a:gd fmla="*/ 75 h 98" name="T3"/>
                <a:gd fmla="*/ 201 w 282" name="T4"/>
                <a:gd fmla="*/ 73 h 98" name="T5"/>
                <a:gd fmla="*/ 191 w 282" name="T6"/>
                <a:gd fmla="*/ 66 h 98" name="T7"/>
                <a:gd fmla="*/ 191 w 282" name="T8"/>
                <a:gd fmla="*/ 50 h 98" name="T9"/>
                <a:gd fmla="*/ 165 w 282" name="T10"/>
                <a:gd fmla="*/ 58 h 98" name="T11"/>
                <a:gd fmla="*/ 141 w 282" name="T12"/>
                <a:gd fmla="*/ 55 h 98" name="T13"/>
                <a:gd fmla="*/ 162 w 282" name="T14"/>
                <a:gd fmla="*/ 45 h 98" name="T15"/>
                <a:gd fmla="*/ 161 w 282" name="T16"/>
                <a:gd fmla="*/ 27 h 98" name="T17"/>
                <a:gd fmla="*/ 151 w 282" name="T18"/>
                <a:gd fmla="*/ 30 h 98" name="T19"/>
                <a:gd fmla="*/ 137 w 282" name="T20"/>
                <a:gd fmla="*/ 32 h 98" name="T21"/>
                <a:gd fmla="*/ 120 w 282" name="T22"/>
                <a:gd fmla="*/ 29 h 98" name="T23"/>
                <a:gd fmla="*/ 114 w 282" name="T24"/>
                <a:gd fmla="*/ 26 h 98" name="T25"/>
                <a:gd fmla="*/ 94 w 282" name="T26"/>
                <a:gd fmla="*/ 40 h 98" name="T27"/>
                <a:gd fmla="*/ 129 w 282" name="T28"/>
                <a:gd fmla="*/ 51 h 98" name="T29"/>
                <a:gd fmla="*/ 119 w 282" name="T30"/>
                <a:gd fmla="*/ 69 h 98" name="T31"/>
                <a:gd fmla="*/ 140 w 282" name="T32"/>
                <a:gd fmla="*/ 84 h 98" name="T33"/>
                <a:gd fmla="*/ 98 w 282" name="T34"/>
                <a:gd fmla="*/ 72 h 98" name="T35"/>
                <a:gd fmla="*/ 83 w 282" name="T36"/>
                <a:gd fmla="*/ 50 h 98" name="T37"/>
                <a:gd fmla="*/ 71 w 282" name="T38"/>
                <a:gd fmla="*/ 61 h 98" name="T39"/>
                <a:gd fmla="*/ 69 w 282" name="T40"/>
                <a:gd fmla="*/ 72 h 98" name="T41"/>
                <a:gd fmla="*/ 54 w 282" name="T42"/>
                <a:gd fmla="*/ 69 h 98" name="T43"/>
                <a:gd fmla="*/ 53 w 282" name="T44"/>
                <a:gd fmla="*/ 81 h 98" name="T45"/>
                <a:gd fmla="*/ 43 w 282" name="T46"/>
                <a:gd fmla="*/ 98 h 98" name="T47"/>
                <a:gd fmla="*/ 22 w 282" name="T48"/>
                <a:gd fmla="*/ 97 h 98" name="T49"/>
                <a:gd fmla="*/ 26 w 282" name="T50"/>
                <a:gd fmla="*/ 83 h 98" name="T51"/>
                <a:gd fmla="*/ 15 w 282" name="T52"/>
                <a:gd fmla="*/ 76 h 98" name="T53"/>
                <a:gd fmla="*/ 28 w 282" name="T54"/>
                <a:gd fmla="*/ 59 h 98" name="T55"/>
                <a:gd fmla="*/ 47 w 282" name="T56"/>
                <a:gd fmla="*/ 70 h 98" name="T57"/>
                <a:gd fmla="*/ 50 w 282" name="T58"/>
                <a:gd fmla="*/ 61 h 98" name="T59"/>
                <a:gd fmla="*/ 78 w 282" name="T60"/>
                <a:gd fmla="*/ 43 h 98" name="T61"/>
                <a:gd fmla="*/ 87 w 282" name="T62"/>
                <a:gd fmla="*/ 32 h 98" name="T63"/>
                <a:gd fmla="*/ 105 w 282" name="T64"/>
                <a:gd fmla="*/ 21 h 98" name="T65"/>
                <a:gd fmla="*/ 114 w 282" name="T66"/>
                <a:gd fmla="*/ 11 h 98" name="T67"/>
                <a:gd fmla="*/ 132 w 282" name="T68"/>
                <a:gd fmla="*/ 8 h 98" name="T69"/>
                <a:gd fmla="*/ 147 w 282" name="T70"/>
                <a:gd fmla="*/ 22 h 98" name="T71"/>
                <a:gd fmla="*/ 162 w 282" name="T72"/>
                <a:gd fmla="*/ 11 h 98" name="T73"/>
                <a:gd fmla="*/ 179 w 282" name="T74"/>
                <a:gd fmla="*/ 0 h 98" name="T75"/>
                <a:gd fmla="*/ 181 w 282" name="T76"/>
                <a:gd fmla="*/ 19 h 98" name="T77"/>
                <a:gd fmla="*/ 162 w 282" name="T78"/>
                <a:gd fmla="*/ 19 h 98" name="T79"/>
                <a:gd fmla="*/ 173 w 282" name="T80"/>
                <a:gd fmla="*/ 25 h 98" name="T81"/>
                <a:gd fmla="*/ 194 w 282" name="T82"/>
                <a:gd fmla="*/ 29 h 98" name="T83"/>
                <a:gd fmla="*/ 205 w 282" name="T84"/>
                <a:gd fmla="*/ 43 h 98" name="T85"/>
                <a:gd fmla="*/ 227 w 282" name="T86"/>
                <a:gd fmla="*/ 68 h 98" name="T87"/>
                <a:gd fmla="*/ 244 w 282" name="T88"/>
                <a:gd fmla="*/ 52 h 98" name="T89"/>
                <a:gd fmla="*/ 220 w 282" name="T90"/>
                <a:gd fmla="*/ 32 h 98" name="T91"/>
                <a:gd fmla="*/ 208 w 282" name="T92"/>
                <a:gd fmla="*/ 22 h 98" name="T93"/>
                <a:gd fmla="*/ 210 w 282" name="T94"/>
                <a:gd fmla="*/ 15 h 98" name="T95"/>
                <a:gd fmla="*/ 245 w 282" name="T96"/>
                <a:gd fmla="*/ 33 h 98" name="T97"/>
                <a:gd fmla="*/ 260 w 282" name="T98"/>
                <a:gd fmla="*/ 44 h 98" name="T99"/>
                <a:gd fmla="*/ 266 w 282" name="T100"/>
                <a:gd fmla="*/ 61 h 98" name="T101"/>
                <a:gd fmla="*/ 270 w 282" name="T102"/>
                <a:gd fmla="*/ 83 h 98" name="T103"/>
                <a:gd fmla="*/ 234 w 282" name="T104"/>
                <a:gd fmla="*/ 73 h 98" name="T105"/>
                <a:gd fmla="*/ 231 w 282" name="T106"/>
                <a:gd fmla="*/ 81 h 98" name="T107"/>
                <a:gd fmla="*/ 253 w 282" name="T108"/>
                <a:gd fmla="*/ 88 h 98" name="T109"/>
                <a:gd fmla="*/ 102 w 282" name="T110"/>
                <a:gd fmla="*/ 54 h 98" name="T111"/>
                <a:gd fmla="*/ 112 w 282" name="T112"/>
                <a:gd fmla="*/ 54 h 98" name="T113"/>
                <a:gd fmla="*/ 256 w 282" name="T114"/>
                <a:gd fmla="*/ 61 h 98" name="T115"/>
                <a:gd fmla="*/ 249 w 282" name="T116"/>
                <a:gd fmla="*/ 62 h 9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98" w="282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gdLst>
                <a:gd fmla="*/ 43 w 179" name="T0"/>
                <a:gd fmla="*/ 88 h 128" name="T1"/>
                <a:gd fmla="*/ 47 w 179" name="T2"/>
                <a:gd fmla="*/ 67 h 128" name="T3"/>
                <a:gd fmla="*/ 18 w 179" name="T4"/>
                <a:gd fmla="*/ 56 h 128" name="T5"/>
                <a:gd fmla="*/ 39 w 179" name="T6"/>
                <a:gd fmla="*/ 56 h 128" name="T7"/>
                <a:gd fmla="*/ 54 w 179" name="T8"/>
                <a:gd fmla="*/ 56 h 128" name="T9"/>
                <a:gd fmla="*/ 25 w 179" name="T10"/>
                <a:gd fmla="*/ 36 h 128" name="T11"/>
                <a:gd fmla="*/ 17 w 179" name="T12"/>
                <a:gd fmla="*/ 35 h 128" name="T13"/>
                <a:gd fmla="*/ 2 w 179" name="T14"/>
                <a:gd fmla="*/ 25 h 128" name="T15"/>
                <a:gd fmla="*/ 13 w 179" name="T16"/>
                <a:gd fmla="*/ 21 h 128" name="T17"/>
                <a:gd fmla="*/ 26 w 179" name="T18"/>
                <a:gd fmla="*/ 18 h 128" name="T19"/>
                <a:gd fmla="*/ 28 w 179" name="T20"/>
                <a:gd fmla="*/ 5 h 128" name="T21"/>
                <a:gd fmla="*/ 33 w 179" name="T22"/>
                <a:gd fmla="*/ 0 h 128" name="T23"/>
                <a:gd fmla="*/ 50 w 179" name="T24"/>
                <a:gd fmla="*/ 6 h 128" name="T25"/>
                <a:gd fmla="*/ 82 w 179" name="T26"/>
                <a:gd fmla="*/ 6 h 128" name="T27"/>
                <a:gd fmla="*/ 98 w 179" name="T28"/>
                <a:gd fmla="*/ 3 h 128" name="T29"/>
                <a:gd fmla="*/ 86 w 179" name="T30"/>
                <a:gd fmla="*/ 43 h 128" name="T31"/>
                <a:gd fmla="*/ 100 w 179" name="T32"/>
                <a:gd fmla="*/ 38 h 128" name="T33"/>
                <a:gd fmla="*/ 108 w 179" name="T34"/>
                <a:gd fmla="*/ 42 h 128" name="T35"/>
                <a:gd fmla="*/ 122 w 179" name="T36"/>
                <a:gd fmla="*/ 68 h 128" name="T37"/>
                <a:gd fmla="*/ 122 w 179" name="T38"/>
                <a:gd fmla="*/ 89 h 128" name="T39"/>
                <a:gd fmla="*/ 136 w 179" name="T40"/>
                <a:gd fmla="*/ 75 h 128" name="T41"/>
                <a:gd fmla="*/ 157 w 179" name="T42"/>
                <a:gd fmla="*/ 77 h 128" name="T43"/>
                <a:gd fmla="*/ 170 w 179" name="T44"/>
                <a:gd fmla="*/ 72 h 128" name="T45"/>
                <a:gd fmla="*/ 157 w 179" name="T46"/>
                <a:gd fmla="*/ 83 h 128" name="T47"/>
                <a:gd fmla="*/ 140 w 179" name="T48"/>
                <a:gd fmla="*/ 95 h 128" name="T49"/>
                <a:gd fmla="*/ 114 w 179" name="T50"/>
                <a:gd fmla="*/ 96 h 128" name="T51"/>
                <a:gd fmla="*/ 98 w 179" name="T52"/>
                <a:gd fmla="*/ 100 h 128" name="T53"/>
                <a:gd fmla="*/ 89 w 179" name="T54"/>
                <a:gd fmla="*/ 100 h 128" name="T55"/>
                <a:gd fmla="*/ 80 w 179" name="T56"/>
                <a:gd fmla="*/ 113 h 128" name="T57"/>
                <a:gd fmla="*/ 123 w 179" name="T58"/>
                <a:gd fmla="*/ 115 h 128" name="T59"/>
                <a:gd fmla="*/ 126 w 179" name="T60"/>
                <a:gd fmla="*/ 122 h 128" name="T61"/>
                <a:gd fmla="*/ 92 w 179" name="T62"/>
                <a:gd fmla="*/ 121 h 128" name="T63"/>
                <a:gd fmla="*/ 67 w 179" name="T64"/>
                <a:gd fmla="*/ 121 h 128" name="T65"/>
                <a:gd fmla="*/ 47 w 179" name="T66"/>
                <a:gd fmla="*/ 119 h 128" name="T67"/>
                <a:gd fmla="*/ 35 w 179" name="T68"/>
                <a:gd fmla="*/ 121 h 128" name="T69"/>
                <a:gd fmla="*/ 2 w 179" name="T70"/>
                <a:gd fmla="*/ 117 h 128" name="T71"/>
                <a:gd fmla="*/ 47 w 179" name="T72"/>
                <a:gd fmla="*/ 104 h 128" name="T73"/>
                <a:gd fmla="*/ 40 w 179" name="T74"/>
                <a:gd fmla="*/ 96 h 128" name="T75"/>
                <a:gd fmla="*/ 18 w 179" name="T76"/>
                <a:gd fmla="*/ 89 h 128" name="T77"/>
                <a:gd fmla="*/ 0 w 179" name="T78"/>
                <a:gd fmla="*/ 77 h 128" name="T79"/>
                <a:gd fmla="*/ 15 w 179" name="T80"/>
                <a:gd fmla="*/ 77 h 128" name="T81"/>
                <a:gd fmla="*/ 32 w 179" name="T82"/>
                <a:gd fmla="*/ 78 h 128" name="T83"/>
                <a:gd fmla="*/ 62 w 179" name="T84"/>
                <a:gd fmla="*/ 65 h 128" name="T85"/>
                <a:gd fmla="*/ 56 w 179" name="T86"/>
                <a:gd fmla="*/ 82 h 128" name="T87"/>
                <a:gd fmla="*/ 56 w 179" name="T88"/>
                <a:gd fmla="*/ 97 h 128" name="T89"/>
                <a:gd fmla="*/ 67 w 179" name="T90"/>
                <a:gd fmla="*/ 99 h 128" name="T91"/>
                <a:gd fmla="*/ 78 w 179" name="T92"/>
                <a:gd fmla="*/ 90 h 128" name="T93"/>
                <a:gd fmla="*/ 98 w 179" name="T94"/>
                <a:gd fmla="*/ 86 h 128" name="T95"/>
                <a:gd fmla="*/ 107 w 179" name="T96"/>
                <a:gd fmla="*/ 70 h 128" name="T97"/>
                <a:gd fmla="*/ 104 w 179" name="T98"/>
                <a:gd fmla="*/ 53 h 128" name="T99"/>
                <a:gd fmla="*/ 87 w 179" name="T100"/>
                <a:gd fmla="*/ 56 h 128" name="T101"/>
                <a:gd fmla="*/ 67 w 179" name="T102"/>
                <a:gd fmla="*/ 56 h 128" name="T103"/>
                <a:gd fmla="*/ 67 w 179" name="T104"/>
                <a:gd fmla="*/ 63 h 128" name="T105"/>
                <a:gd fmla="*/ 74 w 179" name="T106"/>
                <a:gd fmla="*/ 70 h 128" name="T107"/>
                <a:gd fmla="*/ 62 w 179" name="T108"/>
                <a:gd fmla="*/ 65 h 128" name="T109"/>
                <a:gd fmla="*/ 71 w 179" name="T110"/>
                <a:gd fmla="*/ 17 h 128" name="T111"/>
                <a:gd fmla="*/ 57 w 179" name="T112"/>
                <a:gd fmla="*/ 27 h 128" name="T113"/>
                <a:gd fmla="*/ 79 w 179" name="T114"/>
                <a:gd fmla="*/ 34 h 128" name="T115"/>
                <a:gd fmla="*/ 35 w 179" name="T116"/>
                <a:gd fmla="*/ 23 h 128" name="T117"/>
                <a:gd fmla="*/ 53 w 179" name="T118"/>
                <a:gd fmla="*/ 17 h 128" name="T119"/>
                <a:gd fmla="*/ 46 w 179" name="T120"/>
                <a:gd fmla="*/ 11 h 128" name="T121"/>
                <a:gd fmla="*/ 35 w 179" name="T122"/>
                <a:gd fmla="*/ 23 h 12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28" w="179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906"/>
            <p:cNvSpPr/>
            <p:nvPr/>
          </p:nvSpPr>
          <p:spPr bwMode="auto">
            <a:xfrm>
              <a:off x="973122" y="2241612"/>
              <a:ext cx="90488" cy="42863"/>
            </a:xfrm>
            <a:custGeom>
              <a:gdLst>
                <a:gd fmla="*/ 79 w 171" name="T0"/>
                <a:gd fmla="*/ 83 h 83" name="T1"/>
                <a:gd fmla="*/ 77 w 171" name="T2"/>
                <a:gd fmla="*/ 79 h 83" name="T3"/>
                <a:gd fmla="*/ 61 w 171" name="T4"/>
                <a:gd fmla="*/ 76 h 83" name="T5"/>
                <a:gd fmla="*/ 49 w 171" name="T6"/>
                <a:gd fmla="*/ 76 h 83" name="T7"/>
                <a:gd fmla="*/ 39 w 171" name="T8"/>
                <a:gd fmla="*/ 68 h 83" name="T9"/>
                <a:gd fmla="*/ 24 w 171" name="T10"/>
                <a:gd fmla="*/ 63 h 83" name="T11"/>
                <a:gd fmla="*/ 16 w 171" name="T12"/>
                <a:gd fmla="*/ 70 h 83" name="T13"/>
                <a:gd fmla="*/ 2 w 171" name="T14"/>
                <a:gd fmla="*/ 78 h 83" name="T15"/>
                <a:gd fmla="*/ 2 w 171" name="T16"/>
                <a:gd fmla="*/ 68 h 83" name="T17"/>
                <a:gd fmla="*/ 10 w 171" name="T18"/>
                <a:gd fmla="*/ 58 h 83" name="T19"/>
                <a:gd fmla="*/ 25 w 171" name="T20"/>
                <a:gd fmla="*/ 57 h 83" name="T21"/>
                <a:gd fmla="*/ 32 w 171" name="T22"/>
                <a:gd fmla="*/ 54 h 83" name="T23"/>
                <a:gd fmla="*/ 31 w 171" name="T24"/>
                <a:gd fmla="*/ 43 h 83" name="T25"/>
                <a:gd fmla="*/ 47 w 171" name="T26"/>
                <a:gd fmla="*/ 39 h 83" name="T27"/>
                <a:gd fmla="*/ 47 w 171" name="T28"/>
                <a:gd fmla="*/ 58 h 83" name="T29"/>
                <a:gd fmla="*/ 67 w 171" name="T30"/>
                <a:gd fmla="*/ 64 h 83" name="T31"/>
                <a:gd fmla="*/ 79 w 171" name="T32"/>
                <a:gd fmla="*/ 61 h 83" name="T33"/>
                <a:gd fmla="*/ 83 w 171" name="T34"/>
                <a:gd fmla="*/ 50 h 83" name="T35"/>
                <a:gd fmla="*/ 77 w 171" name="T36"/>
                <a:gd fmla="*/ 45 h 83" name="T37"/>
                <a:gd fmla="*/ 63 w 171" name="T38"/>
                <a:gd fmla="*/ 42 h 83" name="T39"/>
                <a:gd fmla="*/ 59 w 171" name="T40"/>
                <a:gd fmla="*/ 39 h 83" name="T41"/>
                <a:gd fmla="*/ 57 w 171" name="T42"/>
                <a:gd fmla="*/ 34 h 83" name="T43"/>
                <a:gd fmla="*/ 47 w 171" name="T44"/>
                <a:gd fmla="*/ 28 h 83" name="T45"/>
                <a:gd fmla="*/ 34 w 171" name="T46"/>
                <a:gd fmla="*/ 25 h 83" name="T47"/>
                <a:gd fmla="*/ 17 w 171" name="T48"/>
                <a:gd fmla="*/ 13 h 83" name="T49"/>
                <a:gd fmla="*/ 16 w 171" name="T50"/>
                <a:gd fmla="*/ 9 h 83" name="T51"/>
                <a:gd fmla="*/ 45 w 171" name="T52"/>
                <a:gd fmla="*/ 0 h 83" name="T53"/>
                <a:gd fmla="*/ 43 w 171" name="T54"/>
                <a:gd fmla="*/ 10 h 83" name="T55"/>
                <a:gd fmla="*/ 59 w 171" name="T56"/>
                <a:gd fmla="*/ 18 h 83" name="T57"/>
                <a:gd fmla="*/ 60 w 171" name="T58"/>
                <a:gd fmla="*/ 10 h 83" name="T59"/>
                <a:gd fmla="*/ 65 w 171" name="T60"/>
                <a:gd fmla="*/ 7 h 83" name="T61"/>
                <a:gd fmla="*/ 67 w 171" name="T62"/>
                <a:gd fmla="*/ 24 h 83" name="T63"/>
                <a:gd fmla="*/ 68 w 171" name="T64"/>
                <a:gd fmla="*/ 32 h 83" name="T65"/>
                <a:gd fmla="*/ 79 w 171" name="T66"/>
                <a:gd fmla="*/ 36 h 83" name="T67"/>
                <a:gd fmla="*/ 88 w 171" name="T68"/>
                <a:gd fmla="*/ 36 h 83" name="T69"/>
                <a:gd fmla="*/ 106 w 171" name="T70"/>
                <a:gd fmla="*/ 32 h 83" name="T71"/>
                <a:gd fmla="*/ 99 w 171" name="T72"/>
                <a:gd fmla="*/ 40 h 83" name="T73"/>
                <a:gd fmla="*/ 90 w 171" name="T74"/>
                <a:gd fmla="*/ 39 h 83" name="T75"/>
                <a:gd fmla="*/ 86 w 171" name="T76"/>
                <a:gd fmla="*/ 46 h 83" name="T77"/>
                <a:gd fmla="*/ 133 w 171" name="T78"/>
                <a:gd fmla="*/ 43 h 83" name="T79"/>
                <a:gd fmla="*/ 140 w 171" name="T80"/>
                <a:gd fmla="*/ 52 h 83" name="T81"/>
                <a:gd fmla="*/ 150 w 171" name="T82"/>
                <a:gd fmla="*/ 56 h 83" name="T83"/>
                <a:gd fmla="*/ 164 w 171" name="T84"/>
                <a:gd fmla="*/ 64 h 83" name="T85"/>
                <a:gd fmla="*/ 165 w 171" name="T86"/>
                <a:gd fmla="*/ 68 h 83" name="T87"/>
                <a:gd fmla="*/ 143 w 171" name="T88"/>
                <a:gd fmla="*/ 74 h 83" name="T89"/>
                <a:gd fmla="*/ 147 w 171" name="T90"/>
                <a:gd fmla="*/ 67 h 83" name="T91"/>
                <a:gd fmla="*/ 140 w 171" name="T92"/>
                <a:gd fmla="*/ 63 h 83" name="T93"/>
                <a:gd fmla="*/ 117 w 171" name="T94"/>
                <a:gd fmla="*/ 60 h 83" name="T95"/>
                <a:gd fmla="*/ 111 w 171" name="T96"/>
                <a:gd fmla="*/ 56 h 83" name="T97"/>
                <a:gd fmla="*/ 103 w 171" name="T98"/>
                <a:gd fmla="*/ 53 h 83" name="T99"/>
                <a:gd fmla="*/ 93 w 171" name="T100"/>
                <a:gd fmla="*/ 52 h 83" name="T101"/>
                <a:gd fmla="*/ 97 w 171" name="T102"/>
                <a:gd fmla="*/ 68 h 83" name="T103"/>
                <a:gd fmla="*/ 114 w 171" name="T104"/>
                <a:gd fmla="*/ 76 h 83" name="T105"/>
                <a:gd fmla="*/ 114 w 171" name="T106"/>
                <a:gd fmla="*/ 82 h 83" name="T107"/>
                <a:gd fmla="*/ 93 w 171" name="T108"/>
                <a:gd fmla="*/ 81 h 83" name="T109"/>
                <a:gd fmla="*/ 81 w 171" name="T110"/>
                <a:gd fmla="*/ 70 h 83" name="T111"/>
                <a:gd fmla="*/ 79 w 171" name="T112"/>
                <a:gd fmla="*/ 78 h 83" name="T113"/>
                <a:gd fmla="*/ 86 w 171" name="T114"/>
                <a:gd fmla="*/ 82 h 8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83" w="171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907"/>
            <p:cNvSpPr/>
            <p:nvPr/>
          </p:nvSpPr>
          <p:spPr bwMode="auto">
            <a:xfrm>
              <a:off x="1085834" y="2227324"/>
              <a:ext cx="82550" cy="28575"/>
            </a:xfrm>
            <a:custGeom>
              <a:gdLst>
                <a:gd fmla="*/ 154 w 157" name="T0"/>
                <a:gd fmla="*/ 34 h 55" name="T1"/>
                <a:gd fmla="*/ 136 w 157" name="T2"/>
                <a:gd fmla="*/ 54 h 55" name="T3"/>
                <a:gd fmla="*/ 132 w 157" name="T4"/>
                <a:gd fmla="*/ 49 h 55" name="T5"/>
                <a:gd fmla="*/ 125 w 157" name="T6"/>
                <a:gd fmla="*/ 49 h 55" name="T7"/>
                <a:gd fmla="*/ 112 w 157" name="T8"/>
                <a:gd fmla="*/ 49 h 55" name="T9"/>
                <a:gd fmla="*/ 112 w 157" name="T10"/>
                <a:gd fmla="*/ 45 h 55" name="T11"/>
                <a:gd fmla="*/ 128 w 157" name="T12"/>
                <a:gd fmla="*/ 40 h 55" name="T13"/>
                <a:gd fmla="*/ 140 w 157" name="T14"/>
                <a:gd fmla="*/ 41 h 55" name="T15"/>
                <a:gd fmla="*/ 141 w 157" name="T16"/>
                <a:gd fmla="*/ 33 h 55" name="T17"/>
                <a:gd fmla="*/ 121 w 157" name="T18"/>
                <a:gd fmla="*/ 34 h 55" name="T19"/>
                <a:gd fmla="*/ 110 w 157" name="T20"/>
                <a:gd fmla="*/ 36 h 55" name="T21"/>
                <a:gd fmla="*/ 103 w 157" name="T22"/>
                <a:gd fmla="*/ 23 h 55" name="T23"/>
                <a:gd fmla="*/ 125 w 157" name="T24"/>
                <a:gd fmla="*/ 29 h 55" name="T25"/>
                <a:gd fmla="*/ 119 w 157" name="T26"/>
                <a:gd fmla="*/ 22 h 55" name="T27"/>
                <a:gd fmla="*/ 100 w 157" name="T28"/>
                <a:gd fmla="*/ 16 h 55" name="T29"/>
                <a:gd fmla="*/ 93 w 157" name="T30"/>
                <a:gd fmla="*/ 20 h 55" name="T31"/>
                <a:gd fmla="*/ 81 w 157" name="T32"/>
                <a:gd fmla="*/ 18 h 55" name="T33"/>
                <a:gd fmla="*/ 83 w 157" name="T34"/>
                <a:gd fmla="*/ 27 h 55" name="T35"/>
                <a:gd fmla="*/ 76 w 157" name="T36"/>
                <a:gd fmla="*/ 30 h 55" name="T37"/>
                <a:gd fmla="*/ 53 w 157" name="T38"/>
                <a:gd fmla="*/ 44 h 55" name="T39"/>
                <a:gd fmla="*/ 57 w 157" name="T40"/>
                <a:gd fmla="*/ 49 h 55" name="T41"/>
                <a:gd fmla="*/ 56 w 157" name="T42"/>
                <a:gd fmla="*/ 54 h 55" name="T43"/>
                <a:gd fmla="*/ 51 w 157" name="T44"/>
                <a:gd fmla="*/ 52 h 55" name="T45"/>
                <a:gd fmla="*/ 39 w 157" name="T46"/>
                <a:gd fmla="*/ 52 h 55" name="T47"/>
                <a:gd fmla="*/ 35 w 157" name="T48"/>
                <a:gd fmla="*/ 51 h 55" name="T49"/>
                <a:gd fmla="*/ 21 w 157" name="T50"/>
                <a:gd fmla="*/ 45 h 55" name="T51"/>
                <a:gd fmla="*/ 6 w 157" name="T52"/>
                <a:gd fmla="*/ 45 h 55" name="T53"/>
                <a:gd fmla="*/ 0 w 157" name="T54"/>
                <a:gd fmla="*/ 41 h 55" name="T55"/>
                <a:gd fmla="*/ 17 w 157" name="T56"/>
                <a:gd fmla="*/ 37 h 55" name="T57"/>
                <a:gd fmla="*/ 15 w 157" name="T58"/>
                <a:gd fmla="*/ 20 h 55" name="T59"/>
                <a:gd fmla="*/ 25 w 157" name="T60"/>
                <a:gd fmla="*/ 20 h 55" name="T61"/>
                <a:gd fmla="*/ 29 w 157" name="T62"/>
                <a:gd fmla="*/ 26 h 55" name="T63"/>
                <a:gd fmla="*/ 38 w 157" name="T64"/>
                <a:gd fmla="*/ 31 h 55" name="T65"/>
                <a:gd fmla="*/ 56 w 157" name="T66"/>
                <a:gd fmla="*/ 22 h 55" name="T67"/>
                <a:gd fmla="*/ 54 w 157" name="T68"/>
                <a:gd fmla="*/ 9 h 55" name="T69"/>
                <a:gd fmla="*/ 43 w 157" name="T70"/>
                <a:gd fmla="*/ 16 h 55" name="T71"/>
                <a:gd fmla="*/ 54 w 157" name="T72"/>
                <a:gd fmla="*/ 7 h 55" name="T73"/>
                <a:gd fmla="*/ 68 w 157" name="T74"/>
                <a:gd fmla="*/ 0 h 55" name="T75"/>
                <a:gd fmla="*/ 105 w 157" name="T76"/>
                <a:gd fmla="*/ 5 h 55" name="T77"/>
                <a:gd fmla="*/ 115 w 157" name="T78"/>
                <a:gd fmla="*/ 9 h 55" name="T79"/>
                <a:gd fmla="*/ 121 w 157" name="T80"/>
                <a:gd fmla="*/ 16 h 55" name="T81"/>
                <a:gd fmla="*/ 128 w 157" name="T82"/>
                <a:gd fmla="*/ 9 h 55" name="T83"/>
                <a:gd fmla="*/ 125 w 157" name="T84"/>
                <a:gd fmla="*/ 23 h 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55" w="157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908"/>
            <p:cNvSpPr/>
            <p:nvPr/>
          </p:nvSpPr>
          <p:spPr bwMode="auto">
            <a:xfrm>
              <a:off x="1058847" y="2252724"/>
              <a:ext cx="98425" cy="28575"/>
            </a:xfrm>
            <a:custGeom>
              <a:gdLst>
                <a:gd fmla="*/ 40 w 187" name="T0"/>
                <a:gd fmla="*/ 10 h 54" name="T1"/>
                <a:gd fmla="*/ 28 w 187" name="T2"/>
                <a:gd fmla="*/ 11 h 54" name="T3"/>
                <a:gd fmla="*/ 26 w 187" name="T4"/>
                <a:gd fmla="*/ 22 h 54" name="T5"/>
                <a:gd fmla="*/ 37 w 187" name="T6"/>
                <a:gd fmla="*/ 29 h 54" name="T7"/>
                <a:gd fmla="*/ 46 w 187" name="T8"/>
                <a:gd fmla="*/ 29 h 54" name="T9"/>
                <a:gd fmla="*/ 55 w 187" name="T10"/>
                <a:gd fmla="*/ 22 h 54" name="T11"/>
                <a:gd fmla="*/ 62 w 187" name="T12"/>
                <a:gd fmla="*/ 26 h 54" name="T13"/>
                <a:gd fmla="*/ 87 w 187" name="T14"/>
                <a:gd fmla="*/ 28 h 54" name="T15"/>
                <a:gd fmla="*/ 91 w 187" name="T16"/>
                <a:gd fmla="*/ 28 h 54" name="T17"/>
                <a:gd fmla="*/ 94 w 187" name="T18"/>
                <a:gd fmla="*/ 25 h 54" name="T19"/>
                <a:gd fmla="*/ 104 w 187" name="T20"/>
                <a:gd fmla="*/ 17 h 54" name="T21"/>
                <a:gd fmla="*/ 115 w 187" name="T22"/>
                <a:gd fmla="*/ 7 h 54" name="T23"/>
                <a:gd fmla="*/ 116 w 187" name="T24"/>
                <a:gd fmla="*/ 6 h 54" name="T25"/>
                <a:gd fmla="*/ 130 w 187" name="T26"/>
                <a:gd fmla="*/ 3 h 54" name="T27"/>
                <a:gd fmla="*/ 148 w 187" name="T28"/>
                <a:gd fmla="*/ 4 h 54" name="T29"/>
                <a:gd fmla="*/ 150 w 187" name="T30"/>
                <a:gd fmla="*/ 6 h 54" name="T31"/>
                <a:gd fmla="*/ 152 w 187" name="T32"/>
                <a:gd fmla="*/ 8 h 54" name="T33"/>
                <a:gd fmla="*/ 155 w 187" name="T34"/>
                <a:gd fmla="*/ 13 h 54" name="T35"/>
                <a:gd fmla="*/ 161 w 187" name="T36"/>
                <a:gd fmla="*/ 15 h 54" name="T37"/>
                <a:gd fmla="*/ 173 w 187" name="T38"/>
                <a:gd fmla="*/ 22 h 54" name="T39"/>
                <a:gd fmla="*/ 170 w 187" name="T40"/>
                <a:gd fmla="*/ 31 h 54" name="T41"/>
                <a:gd fmla="*/ 187 w 187" name="T42"/>
                <a:gd fmla="*/ 29 h 54" name="T43"/>
                <a:gd fmla="*/ 179 w 187" name="T44"/>
                <a:gd fmla="*/ 51 h 54" name="T45"/>
                <a:gd fmla="*/ 161 w 187" name="T46"/>
                <a:gd fmla="*/ 26 h 54" name="T47"/>
                <a:gd fmla="*/ 151 w 187" name="T48"/>
                <a:gd fmla="*/ 36 h 54" name="T49"/>
                <a:gd fmla="*/ 150 w 187" name="T50"/>
                <a:gd fmla="*/ 32 h 54" name="T51"/>
                <a:gd fmla="*/ 151 w 187" name="T52"/>
                <a:gd fmla="*/ 26 h 54" name="T53"/>
                <a:gd fmla="*/ 156 w 187" name="T54"/>
                <a:gd fmla="*/ 24 h 54" name="T55"/>
                <a:gd fmla="*/ 123 w 187" name="T56"/>
                <a:gd fmla="*/ 15 h 54" name="T57"/>
                <a:gd fmla="*/ 114 w 187" name="T58"/>
                <a:gd fmla="*/ 24 h 54" name="T59"/>
                <a:gd fmla="*/ 100 w 187" name="T60"/>
                <a:gd fmla="*/ 26 h 54" name="T61"/>
                <a:gd fmla="*/ 98 w 187" name="T62"/>
                <a:gd fmla="*/ 29 h 54" name="T63"/>
                <a:gd fmla="*/ 100 w 187" name="T64"/>
                <a:gd fmla="*/ 37 h 54" name="T65"/>
                <a:gd fmla="*/ 105 w 187" name="T66"/>
                <a:gd fmla="*/ 49 h 54" name="T67"/>
                <a:gd fmla="*/ 98 w 187" name="T68"/>
                <a:gd fmla="*/ 54 h 54" name="T69"/>
                <a:gd fmla="*/ 89 w 187" name="T70"/>
                <a:gd fmla="*/ 47 h 54" name="T71"/>
                <a:gd fmla="*/ 87 w 187" name="T72"/>
                <a:gd fmla="*/ 44 h 54" name="T73"/>
                <a:gd fmla="*/ 87 w 187" name="T74"/>
                <a:gd fmla="*/ 43 h 54" name="T75"/>
                <a:gd fmla="*/ 84 w 187" name="T76"/>
                <a:gd fmla="*/ 36 h 54" name="T77"/>
                <a:gd fmla="*/ 76 w 187" name="T78"/>
                <a:gd fmla="*/ 35 h 54" name="T79"/>
                <a:gd fmla="*/ 76 w 187" name="T80"/>
                <a:gd fmla="*/ 39 h 54" name="T81"/>
                <a:gd fmla="*/ 76 w 187" name="T82"/>
                <a:gd fmla="*/ 46 h 54" name="T83"/>
                <a:gd fmla="*/ 72 w 187" name="T84"/>
                <a:gd fmla="*/ 49 h 54" name="T85"/>
                <a:gd fmla="*/ 68 w 187" name="T86"/>
                <a:gd fmla="*/ 37 h 54" name="T87"/>
                <a:gd fmla="*/ 65 w 187" name="T88"/>
                <a:gd fmla="*/ 36 h 54" name="T89"/>
                <a:gd fmla="*/ 53 w 187" name="T90"/>
                <a:gd fmla="*/ 37 h 54" name="T91"/>
                <a:gd fmla="*/ 42 w 187" name="T92"/>
                <a:gd fmla="*/ 37 h 54" name="T93"/>
                <a:gd fmla="*/ 37 w 187" name="T94"/>
                <a:gd fmla="*/ 36 h 54" name="T95"/>
                <a:gd fmla="*/ 25 w 187" name="T96"/>
                <a:gd fmla="*/ 28 h 54" name="T97"/>
                <a:gd fmla="*/ 19 w 187" name="T98"/>
                <a:gd fmla="*/ 25 h 54" name="T99"/>
                <a:gd fmla="*/ 12 w 187" name="T100"/>
                <a:gd fmla="*/ 24 h 54" name="T101"/>
                <a:gd fmla="*/ 1 w 187" name="T102"/>
                <a:gd fmla="*/ 21 h 54" name="T103"/>
                <a:gd fmla="*/ 0 w 187" name="T104"/>
                <a:gd fmla="*/ 15 h 54" name="T105"/>
                <a:gd fmla="*/ 4 w 187" name="T106"/>
                <a:gd fmla="*/ 13 h 54" name="T107"/>
                <a:gd fmla="*/ 17 w 187" name="T108"/>
                <a:gd fmla="*/ 8 h 54" name="T109"/>
                <a:gd fmla="*/ 35 w 187" name="T110"/>
                <a:gd fmla="*/ 0 h 54" name="T111"/>
                <a:gd fmla="*/ 39 w 187" name="T112"/>
                <a:gd fmla="*/ 1 h 54" name="T113"/>
                <a:gd fmla="*/ 42 w 187" name="T114"/>
                <a:gd fmla="*/ 6 h 54" name="T115"/>
                <a:gd fmla="*/ 40 w 187" name="T116"/>
                <a:gd fmla="*/ 10 h 5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54" w="187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909"/>
            <p:cNvSpPr/>
            <p:nvPr/>
          </p:nvSpPr>
          <p:spPr bwMode="auto">
            <a:xfrm>
              <a:off x="1066784" y="2059049"/>
              <a:ext cx="57150" cy="23813"/>
            </a:xfrm>
            <a:custGeom>
              <a:gdLst>
                <a:gd fmla="*/ 84 w 108" name="T0"/>
                <a:gd fmla="*/ 0 h 44" name="T1"/>
                <a:gd fmla="*/ 88 w 108" name="T2"/>
                <a:gd fmla="*/ 15 h 44" name="T3"/>
                <a:gd fmla="*/ 90 w 108" name="T4"/>
                <a:gd fmla="*/ 17 h 44" name="T5"/>
                <a:gd fmla="*/ 101 w 108" name="T6"/>
                <a:gd fmla="*/ 18 h 44" name="T7"/>
                <a:gd fmla="*/ 97 w 108" name="T8"/>
                <a:gd fmla="*/ 21 h 44" name="T9"/>
                <a:gd fmla="*/ 94 w 108" name="T10"/>
                <a:gd fmla="*/ 22 h 44" name="T11"/>
                <a:gd fmla="*/ 94 w 108" name="T12"/>
                <a:gd fmla="*/ 30 h 44" name="T13"/>
                <a:gd fmla="*/ 101 w 108" name="T14"/>
                <a:gd fmla="*/ 37 h 44" name="T15"/>
                <a:gd fmla="*/ 108 w 108" name="T16"/>
                <a:gd fmla="*/ 44 h 44" name="T17"/>
                <a:gd fmla="*/ 98 w 108" name="T18"/>
                <a:gd fmla="*/ 44 h 44" name="T19"/>
                <a:gd fmla="*/ 90 w 108" name="T20"/>
                <a:gd fmla="*/ 37 h 44" name="T21"/>
                <a:gd fmla="*/ 84 w 108" name="T22"/>
                <a:gd fmla="*/ 33 h 44" name="T23"/>
                <a:gd fmla="*/ 80 w 108" name="T24"/>
                <a:gd fmla="*/ 33 h 44" name="T25"/>
                <a:gd fmla="*/ 75 w 108" name="T26"/>
                <a:gd fmla="*/ 28 h 44" name="T27"/>
                <a:gd fmla="*/ 72 w 108" name="T28"/>
                <a:gd fmla="*/ 22 h 44" name="T29"/>
                <a:gd fmla="*/ 69 w 108" name="T30"/>
                <a:gd fmla="*/ 22 h 44" name="T31"/>
                <a:gd fmla="*/ 70 w 108" name="T32"/>
                <a:gd fmla="*/ 17 h 44" name="T33"/>
                <a:gd fmla="*/ 58 w 108" name="T34"/>
                <a:gd fmla="*/ 19 h 44" name="T35"/>
                <a:gd fmla="*/ 59 w 108" name="T36"/>
                <a:gd fmla="*/ 28 h 44" name="T37"/>
                <a:gd fmla="*/ 44 w 108" name="T38"/>
                <a:gd fmla="*/ 33 h 44" name="T39"/>
                <a:gd fmla="*/ 29 w 108" name="T40"/>
                <a:gd fmla="*/ 33 h 44" name="T41"/>
                <a:gd fmla="*/ 32 w 108" name="T42"/>
                <a:gd fmla="*/ 19 h 44" name="T43"/>
                <a:gd fmla="*/ 28 w 108" name="T44"/>
                <a:gd fmla="*/ 18 h 44" name="T45"/>
                <a:gd fmla="*/ 18 w 108" name="T46"/>
                <a:gd fmla="*/ 22 h 44" name="T47"/>
                <a:gd fmla="*/ 14 w 108" name="T48"/>
                <a:gd fmla="*/ 25 h 44" name="T49"/>
                <a:gd fmla="*/ 10 w 108" name="T50"/>
                <a:gd fmla="*/ 22 h 44" name="T51"/>
                <a:gd fmla="*/ 7 w 108" name="T52"/>
                <a:gd fmla="*/ 18 h 44" name="T53"/>
                <a:gd fmla="*/ 0 w 108" name="T54"/>
                <a:gd fmla="*/ 10 h 44" name="T55"/>
                <a:gd fmla="*/ 3 w 108" name="T56"/>
                <a:gd fmla="*/ 10 h 44" name="T57"/>
                <a:gd fmla="*/ 12 w 108" name="T58"/>
                <a:gd fmla="*/ 12 h 44" name="T59"/>
                <a:gd fmla="*/ 19 w 108" name="T60"/>
                <a:gd fmla="*/ 15 h 44" name="T61"/>
                <a:gd fmla="*/ 22 w 108" name="T62"/>
                <a:gd fmla="*/ 15 h 44" name="T63"/>
                <a:gd fmla="*/ 34 w 108" name="T64"/>
                <a:gd fmla="*/ 15 h 44" name="T65"/>
                <a:gd fmla="*/ 46 w 108" name="T66"/>
                <a:gd fmla="*/ 17 h 44" name="T67"/>
                <a:gd fmla="*/ 50 w 108" name="T68"/>
                <a:gd fmla="*/ 28 h 44" name="T69"/>
                <a:gd fmla="*/ 54 w 108" name="T70"/>
                <a:gd fmla="*/ 22 h 44" name="T71"/>
                <a:gd fmla="*/ 59 w 108" name="T72"/>
                <a:gd fmla="*/ 11 h 44" name="T73"/>
                <a:gd fmla="*/ 59 w 108" name="T74"/>
                <a:gd fmla="*/ 5 h 44" name="T75"/>
                <a:gd fmla="*/ 84 w 108" name="T76"/>
                <a:gd fmla="*/ 0 h 44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4" w="108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910"/>
            <p:cNvSpPr/>
            <p:nvPr/>
          </p:nvSpPr>
          <p:spPr bwMode="auto">
            <a:xfrm>
              <a:off x="1036622" y="1995549"/>
              <a:ext cx="55563" cy="26988"/>
            </a:xfrm>
            <a:custGeom>
              <a:gdLst>
                <a:gd fmla="*/ 51 w 107" name="T0"/>
                <a:gd fmla="*/ 2 h 52" name="T1"/>
                <a:gd fmla="*/ 51 w 107" name="T2"/>
                <a:gd fmla="*/ 2 h 52" name="T3"/>
                <a:gd fmla="*/ 64 w 107" name="T4"/>
                <a:gd fmla="*/ 0 h 52" name="T5"/>
                <a:gd fmla="*/ 72 w 107" name="T6"/>
                <a:gd fmla="*/ 2 h 52" name="T7"/>
                <a:gd fmla="*/ 80 w 107" name="T8"/>
                <a:gd fmla="*/ 6 h 52" name="T9"/>
                <a:gd fmla="*/ 89 w 107" name="T10"/>
                <a:gd fmla="*/ 12 h 52" name="T11"/>
                <a:gd fmla="*/ 89 w 107" name="T12"/>
                <a:gd fmla="*/ 12 h 52" name="T13"/>
                <a:gd fmla="*/ 94 w 107" name="T14"/>
                <a:gd fmla="*/ 10 h 52" name="T15"/>
                <a:gd fmla="*/ 98 w 107" name="T16"/>
                <a:gd fmla="*/ 9 h 52" name="T17"/>
                <a:gd fmla="*/ 107 w 107" name="T18"/>
                <a:gd fmla="*/ 13 h 52" name="T19"/>
                <a:gd fmla="*/ 107 w 107" name="T20"/>
                <a:gd fmla="*/ 13 h 52" name="T21"/>
                <a:gd fmla="*/ 107 w 107" name="T22"/>
                <a:gd fmla="*/ 21 h 52" name="T23"/>
                <a:gd fmla="*/ 107 w 107" name="T24"/>
                <a:gd fmla="*/ 21 h 52" name="T25"/>
                <a:gd fmla="*/ 101 w 107" name="T26"/>
                <a:gd fmla="*/ 21 h 52" name="T27"/>
                <a:gd fmla="*/ 94 w 107" name="T28"/>
                <a:gd fmla="*/ 23 h 52" name="T29"/>
                <a:gd fmla="*/ 89 w 107" name="T30"/>
                <a:gd fmla="*/ 21 h 52" name="T31"/>
                <a:gd fmla="*/ 86 w 107" name="T32"/>
                <a:gd fmla="*/ 20 h 52" name="T33"/>
                <a:gd fmla="*/ 83 w 107" name="T34"/>
                <a:gd fmla="*/ 17 h 52" name="T35"/>
                <a:gd fmla="*/ 83 w 107" name="T36"/>
                <a:gd fmla="*/ 17 h 52" name="T37"/>
                <a:gd fmla="*/ 79 w 107" name="T38"/>
                <a:gd fmla="*/ 16 h 52" name="T39"/>
                <a:gd fmla="*/ 73 w 107" name="T40"/>
                <a:gd fmla="*/ 16 h 52" name="T41"/>
                <a:gd fmla="*/ 60 w 107" name="T42"/>
                <a:gd fmla="*/ 14 h 52" name="T43"/>
                <a:gd fmla="*/ 60 w 107" name="T44"/>
                <a:gd fmla="*/ 14 h 52" name="T45"/>
                <a:gd fmla="*/ 68 w 107" name="T46"/>
                <a:gd fmla="*/ 24 h 52" name="T47"/>
                <a:gd fmla="*/ 68 w 107" name="T48"/>
                <a:gd fmla="*/ 24 h 52" name="T49"/>
                <a:gd fmla="*/ 36 w 107" name="T50"/>
                <a:gd fmla="*/ 46 h 52" name="T51"/>
                <a:gd fmla="*/ 36 w 107" name="T52"/>
                <a:gd fmla="*/ 46 h 52" name="T53"/>
                <a:gd fmla="*/ 29 w 107" name="T54"/>
                <a:gd fmla="*/ 50 h 52" name="T55"/>
                <a:gd fmla="*/ 21 w 107" name="T56"/>
                <a:gd fmla="*/ 52 h 52" name="T57"/>
                <a:gd fmla="*/ 14 w 107" name="T58"/>
                <a:gd fmla="*/ 52 h 52" name="T59"/>
                <a:gd fmla="*/ 6 w 107" name="T60"/>
                <a:gd fmla="*/ 49 h 52" name="T61"/>
                <a:gd fmla="*/ 6 w 107" name="T62"/>
                <a:gd fmla="*/ 49 h 52" name="T63"/>
                <a:gd fmla="*/ 3 w 107" name="T64"/>
                <a:gd fmla="*/ 48 h 52" name="T65"/>
                <a:gd fmla="*/ 0 w 107" name="T66"/>
                <a:gd fmla="*/ 45 h 52" name="T67"/>
                <a:gd fmla="*/ 0 w 107" name="T68"/>
                <a:gd fmla="*/ 42 h 52" name="T69"/>
                <a:gd fmla="*/ 3 w 107" name="T70"/>
                <a:gd fmla="*/ 39 h 52" name="T71"/>
                <a:gd fmla="*/ 3 w 107" name="T72"/>
                <a:gd fmla="*/ 39 h 52" name="T73"/>
                <a:gd fmla="*/ 14 w 107" name="T74"/>
                <a:gd fmla="*/ 45 h 52" name="T75"/>
                <a:gd fmla="*/ 14 w 107" name="T76"/>
                <a:gd fmla="*/ 45 h 52" name="T77"/>
                <a:gd fmla="*/ 17 w 107" name="T78"/>
                <a:gd fmla="*/ 39 h 52" name="T79"/>
                <a:gd fmla="*/ 19 w 107" name="T80"/>
                <a:gd fmla="*/ 34 h 52" name="T81"/>
                <a:gd fmla="*/ 24 w 107" name="T82"/>
                <a:gd fmla="*/ 31 h 52" name="T83"/>
                <a:gd fmla="*/ 29 w 107" name="T84"/>
                <a:gd fmla="*/ 30 h 52" name="T85"/>
                <a:gd fmla="*/ 39 w 107" name="T86"/>
                <a:gd fmla="*/ 27 h 52" name="T87"/>
                <a:gd fmla="*/ 51 w 107" name="T88"/>
                <a:gd fmla="*/ 27 h 52" name="T89"/>
                <a:gd fmla="*/ 51 w 107" name="T90"/>
                <a:gd fmla="*/ 27 h 52" name="T91"/>
                <a:gd fmla="*/ 54 w 107" name="T92"/>
                <a:gd fmla="*/ 21 h 52" name="T93"/>
                <a:gd fmla="*/ 55 w 107" name="T94"/>
                <a:gd fmla="*/ 14 h 52" name="T95"/>
                <a:gd fmla="*/ 55 w 107" name="T96"/>
                <a:gd fmla="*/ 9 h 52" name="T97"/>
                <a:gd fmla="*/ 51 w 107" name="T98"/>
                <a:gd fmla="*/ 2 h 52" name="T99"/>
                <a:gd fmla="*/ 51 w 107" name="T100"/>
                <a:gd fmla="*/ 2 h 5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52" w="107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911"/>
            <p:cNvSpPr/>
            <p:nvPr/>
          </p:nvSpPr>
          <p:spPr bwMode="auto">
            <a:xfrm>
              <a:off x="1162034" y="2249549"/>
              <a:ext cx="66675" cy="20638"/>
            </a:xfrm>
            <a:custGeom>
              <a:gdLst>
                <a:gd fmla="*/ 127 w 127" name="T0"/>
                <a:gd fmla="*/ 19 h 38" name="T1"/>
                <a:gd fmla="*/ 127 w 127" name="T2"/>
                <a:gd fmla="*/ 19 h 38" name="T3"/>
                <a:gd fmla="*/ 91 w 127" name="T4"/>
                <a:gd fmla="*/ 23 h 38" name="T5"/>
                <a:gd fmla="*/ 91 w 127" name="T6"/>
                <a:gd fmla="*/ 23 h 38" name="T7"/>
                <a:gd fmla="*/ 82 w 127" name="T8"/>
                <a:gd fmla="*/ 27 h 38" name="T9"/>
                <a:gd fmla="*/ 82 w 127" name="T10"/>
                <a:gd fmla="*/ 27 h 38" name="T11"/>
                <a:gd fmla="*/ 68 w 127" name="T12"/>
                <a:gd fmla="*/ 31 h 38" name="T13"/>
                <a:gd fmla="*/ 68 w 127" name="T14"/>
                <a:gd fmla="*/ 31 h 38" name="T15"/>
                <a:gd fmla="*/ 54 w 127" name="T16"/>
                <a:gd fmla="*/ 38 h 38" name="T17"/>
                <a:gd fmla="*/ 54 w 127" name="T18"/>
                <a:gd fmla="*/ 38 h 38" name="T19"/>
                <a:gd fmla="*/ 44 w 127" name="T20"/>
                <a:gd fmla="*/ 31 h 38" name="T21"/>
                <a:gd fmla="*/ 44 w 127" name="T22"/>
                <a:gd fmla="*/ 31 h 38" name="T23"/>
                <a:gd fmla="*/ 32 w 127" name="T24"/>
                <a:gd fmla="*/ 36 h 38" name="T25"/>
                <a:gd fmla="*/ 32 w 127" name="T26"/>
                <a:gd fmla="*/ 36 h 38" name="T27"/>
                <a:gd fmla="*/ 32 w 127" name="T28"/>
                <a:gd fmla="*/ 31 h 38" name="T29"/>
                <a:gd fmla="*/ 32 w 127" name="T30"/>
                <a:gd fmla="*/ 30 h 38" name="T31"/>
                <a:gd fmla="*/ 34 w 127" name="T32"/>
                <a:gd fmla="*/ 27 h 38" name="T33"/>
                <a:gd fmla="*/ 37 w 127" name="T34"/>
                <a:gd fmla="*/ 26 h 38" name="T35"/>
                <a:gd fmla="*/ 37 w 127" name="T36"/>
                <a:gd fmla="*/ 26 h 38" name="T37"/>
                <a:gd fmla="*/ 43 w 127" name="T38"/>
                <a:gd fmla="*/ 23 h 38" name="T39"/>
                <a:gd fmla="*/ 44 w 127" name="T40"/>
                <a:gd fmla="*/ 22 h 38" name="T41"/>
                <a:gd fmla="*/ 43 w 127" name="T42"/>
                <a:gd fmla="*/ 19 h 38" name="T43"/>
                <a:gd fmla="*/ 40 w 127" name="T44"/>
                <a:gd fmla="*/ 15 h 38" name="T45"/>
                <a:gd fmla="*/ 40 w 127" name="T46"/>
                <a:gd fmla="*/ 15 h 38" name="T47"/>
                <a:gd fmla="*/ 0 w 127" name="T48"/>
                <a:gd fmla="*/ 36 h 38" name="T49"/>
                <a:gd fmla="*/ 0 w 127" name="T50"/>
                <a:gd fmla="*/ 36 h 38" name="T51"/>
                <a:gd fmla="*/ 1 w 127" name="T52"/>
                <a:gd fmla="*/ 16 h 38" name="T53"/>
                <a:gd fmla="*/ 1 w 127" name="T54"/>
                <a:gd fmla="*/ 16 h 38" name="T55"/>
                <a:gd fmla="*/ 23 w 127" name="T56"/>
                <a:gd fmla="*/ 9 h 38" name="T57"/>
                <a:gd fmla="*/ 23 w 127" name="T58"/>
                <a:gd fmla="*/ 9 h 38" name="T59"/>
                <a:gd fmla="*/ 22 w 127" name="T60"/>
                <a:gd fmla="*/ 1 h 38" name="T61"/>
                <a:gd fmla="*/ 22 w 127" name="T62"/>
                <a:gd fmla="*/ 1 h 38" name="T63"/>
                <a:gd fmla="*/ 25 w 127" name="T64"/>
                <a:gd fmla="*/ 0 h 38" name="T65"/>
                <a:gd fmla="*/ 26 w 127" name="T66"/>
                <a:gd fmla="*/ 0 h 38" name="T67"/>
                <a:gd fmla="*/ 26 w 127" name="T68"/>
                <a:gd fmla="*/ 0 h 38" name="T69"/>
                <a:gd fmla="*/ 40 w 127" name="T70"/>
                <a:gd fmla="*/ 8 h 38" name="T71"/>
                <a:gd fmla="*/ 40 w 127" name="T72"/>
                <a:gd fmla="*/ 8 h 38" name="T73"/>
                <a:gd fmla="*/ 47 w 127" name="T74"/>
                <a:gd fmla="*/ 2 h 38" name="T75"/>
                <a:gd fmla="*/ 47 w 127" name="T76"/>
                <a:gd fmla="*/ 2 h 38" name="T77"/>
                <a:gd fmla="*/ 48 w 127" name="T78"/>
                <a:gd fmla="*/ 6 h 38" name="T79"/>
                <a:gd fmla="*/ 48 w 127" name="T80"/>
                <a:gd fmla="*/ 6 h 38" name="T81"/>
                <a:gd fmla="*/ 55 w 127" name="T82"/>
                <a:gd fmla="*/ 20 h 38" name="T83"/>
                <a:gd fmla="*/ 55 w 127" name="T84"/>
                <a:gd fmla="*/ 20 h 38" name="T85"/>
                <a:gd fmla="*/ 58 w 127" name="T86"/>
                <a:gd fmla="*/ 23 h 38" name="T87"/>
                <a:gd fmla="*/ 62 w 127" name="T88"/>
                <a:gd fmla="*/ 26 h 38" name="T89"/>
                <a:gd fmla="*/ 66 w 127" name="T90"/>
                <a:gd fmla="*/ 26 h 38" name="T91"/>
                <a:gd fmla="*/ 70 w 127" name="T92"/>
                <a:gd fmla="*/ 24 h 38" name="T93"/>
                <a:gd fmla="*/ 70 w 127" name="T94"/>
                <a:gd fmla="*/ 24 h 38" name="T95"/>
                <a:gd fmla="*/ 76 w 127" name="T96"/>
                <a:gd fmla="*/ 22 h 38" name="T97"/>
                <a:gd fmla="*/ 80 w 127" name="T98"/>
                <a:gd fmla="*/ 22 h 38" name="T99"/>
                <a:gd fmla="*/ 90 w 127" name="T100"/>
                <a:gd fmla="*/ 19 h 38" name="T101"/>
                <a:gd fmla="*/ 90 w 127" name="T102"/>
                <a:gd fmla="*/ 19 h 38" name="T103"/>
                <a:gd fmla="*/ 106 w 127" name="T104"/>
                <a:gd fmla="*/ 15 h 38" name="T105"/>
                <a:gd fmla="*/ 106 w 127" name="T106"/>
                <a:gd fmla="*/ 15 h 38" name="T107"/>
                <a:gd fmla="*/ 112 w 127" name="T108"/>
                <a:gd fmla="*/ 13 h 38" name="T109"/>
                <a:gd fmla="*/ 118 w 127" name="T110"/>
                <a:gd fmla="*/ 13 h 38" name="T111"/>
                <a:gd fmla="*/ 122 w 127" name="T112"/>
                <a:gd fmla="*/ 13 h 38" name="T113"/>
                <a:gd fmla="*/ 127 w 127" name="T114"/>
                <a:gd fmla="*/ 16 h 38" name="T115"/>
                <a:gd fmla="*/ 127 w 127" name="T116"/>
                <a:gd fmla="*/ 16 h 38" name="T117"/>
                <a:gd fmla="*/ 127 w 127" name="T118"/>
                <a:gd fmla="*/ 19 h 38" name="T119"/>
                <a:gd fmla="*/ 127 w 127" name="T120"/>
                <a:gd fmla="*/ 19 h 3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8" w="127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912"/>
            <p:cNvSpPr/>
            <p:nvPr/>
          </p:nvSpPr>
          <p:spPr bwMode="auto">
            <a:xfrm>
              <a:off x="936609" y="2330512"/>
              <a:ext cx="31750" cy="14288"/>
            </a:xfrm>
            <a:custGeom>
              <a:gdLst>
                <a:gd fmla="*/ 39 w 61" name="T0"/>
                <a:gd fmla="*/ 1 h 28" name="T1"/>
                <a:gd fmla="*/ 39 w 61" name="T2"/>
                <a:gd fmla="*/ 1 h 28" name="T3"/>
                <a:gd fmla="*/ 43 w 61" name="T4"/>
                <a:gd fmla="*/ 3 h 28" name="T5"/>
                <a:gd fmla="*/ 45 w 61" name="T6"/>
                <a:gd fmla="*/ 4 h 28" name="T7"/>
                <a:gd fmla="*/ 50 w 61" name="T8"/>
                <a:gd fmla="*/ 10 h 28" name="T9"/>
                <a:gd fmla="*/ 54 w 61" name="T10"/>
                <a:gd fmla="*/ 15 h 28" name="T11"/>
                <a:gd fmla="*/ 57 w 61" name="T12"/>
                <a:gd fmla="*/ 18 h 28" name="T13"/>
                <a:gd fmla="*/ 61 w 61" name="T14"/>
                <a:gd fmla="*/ 18 h 28" name="T15"/>
                <a:gd fmla="*/ 61 w 61" name="T16"/>
                <a:gd fmla="*/ 18 h 28" name="T17"/>
                <a:gd fmla="*/ 52 w 61" name="T18"/>
                <a:gd fmla="*/ 22 h 28" name="T19"/>
                <a:gd fmla="*/ 43 w 61" name="T20"/>
                <a:gd fmla="*/ 26 h 28" name="T21"/>
                <a:gd fmla="*/ 34 w 61" name="T22"/>
                <a:gd fmla="*/ 28 h 28" name="T23"/>
                <a:gd fmla="*/ 25 w 61" name="T24"/>
                <a:gd fmla="*/ 28 h 28" name="T25"/>
                <a:gd fmla="*/ 25 w 61" name="T26"/>
                <a:gd fmla="*/ 28 h 28" name="T27"/>
                <a:gd fmla="*/ 18 w 61" name="T28"/>
                <a:gd fmla="*/ 28 h 28" name="T29"/>
                <a:gd fmla="*/ 18 w 61" name="T30"/>
                <a:gd fmla="*/ 28 h 28" name="T31"/>
                <a:gd fmla="*/ 12 w 61" name="T32"/>
                <a:gd fmla="*/ 28 h 28" name="T33"/>
                <a:gd fmla="*/ 9 w 61" name="T34"/>
                <a:gd fmla="*/ 26 h 28" name="T35"/>
                <a:gd fmla="*/ 9 w 61" name="T36"/>
                <a:gd fmla="*/ 23 h 28" name="T37"/>
                <a:gd fmla="*/ 9 w 61" name="T38"/>
                <a:gd fmla="*/ 23 h 28" name="T39"/>
                <a:gd fmla="*/ 8 w 61" name="T40"/>
                <a:gd fmla="*/ 21 h 28" name="T41"/>
                <a:gd fmla="*/ 8 w 61" name="T42"/>
                <a:gd fmla="*/ 21 h 28" name="T43"/>
                <a:gd fmla="*/ 4 w 61" name="T44"/>
                <a:gd fmla="*/ 19 h 28" name="T45"/>
                <a:gd fmla="*/ 1 w 61" name="T46"/>
                <a:gd fmla="*/ 16 h 28" name="T47"/>
                <a:gd fmla="*/ 0 w 61" name="T48"/>
                <a:gd fmla="*/ 14 h 28" name="T49"/>
                <a:gd fmla="*/ 1 w 61" name="T50"/>
                <a:gd fmla="*/ 10 h 28" name="T51"/>
                <a:gd fmla="*/ 1 w 61" name="T52"/>
                <a:gd fmla="*/ 10 h 28" name="T53"/>
                <a:gd fmla="*/ 4 w 61" name="T54"/>
                <a:gd fmla="*/ 5 h 28" name="T55"/>
                <a:gd fmla="*/ 7 w 61" name="T56"/>
                <a:gd fmla="*/ 3 h 28" name="T57"/>
                <a:gd fmla="*/ 12 w 61" name="T58"/>
                <a:gd fmla="*/ 0 h 28" name="T59"/>
                <a:gd fmla="*/ 18 w 61" name="T60"/>
                <a:gd fmla="*/ 0 h 28" name="T61"/>
                <a:gd fmla="*/ 18 w 61" name="T62"/>
                <a:gd fmla="*/ 0 h 28" name="T63"/>
                <a:gd fmla="*/ 27 w 61" name="T64"/>
                <a:gd fmla="*/ 0 h 28" name="T65"/>
                <a:gd fmla="*/ 27 w 61" name="T66"/>
                <a:gd fmla="*/ 0 h 28" name="T67"/>
                <a:gd fmla="*/ 25 w 61" name="T68"/>
                <a:gd fmla="*/ 10 h 28" name="T69"/>
                <a:gd fmla="*/ 25 w 61" name="T70"/>
                <a:gd fmla="*/ 10 h 28" name="T71"/>
                <a:gd fmla="*/ 30 w 61" name="T72"/>
                <a:gd fmla="*/ 11 h 28" name="T73"/>
                <a:gd fmla="*/ 33 w 61" name="T74"/>
                <a:gd fmla="*/ 11 h 28" name="T75"/>
                <a:gd fmla="*/ 36 w 61" name="T76"/>
                <a:gd fmla="*/ 8 h 28" name="T77"/>
                <a:gd fmla="*/ 39 w 61" name="T78"/>
                <a:gd fmla="*/ 1 h 28" name="T79"/>
                <a:gd fmla="*/ 39 w 61" name="T80"/>
                <a:gd fmla="*/ 1 h 2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8" w="61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913"/>
            <p:cNvSpPr/>
            <p:nvPr/>
          </p:nvSpPr>
          <p:spPr bwMode="auto">
            <a:xfrm>
              <a:off x="1046147" y="2060637"/>
              <a:ext cx="34925" cy="30163"/>
            </a:xfrm>
            <a:custGeom>
              <a:gdLst>
                <a:gd fmla="*/ 0 w 66" name="T0"/>
                <a:gd fmla="*/ 22 h 56" name="T1"/>
                <a:gd fmla="*/ 0 w 66" name="T2"/>
                <a:gd fmla="*/ 22 h 56" name="T3"/>
                <a:gd fmla="*/ 0 w 66" name="T4"/>
                <a:gd fmla="*/ 11 h 56" name="T5"/>
                <a:gd fmla="*/ 2 w 66" name="T6"/>
                <a:gd fmla="*/ 8 h 56" name="T7"/>
                <a:gd fmla="*/ 5 w 66" name="T8"/>
                <a:gd fmla="*/ 4 h 56" name="T9"/>
                <a:gd fmla="*/ 9 w 66" name="T10"/>
                <a:gd fmla="*/ 2 h 56" name="T11"/>
                <a:gd fmla="*/ 13 w 66" name="T12"/>
                <a:gd fmla="*/ 1 h 56" name="T13"/>
                <a:gd fmla="*/ 27 w 66" name="T14"/>
                <a:gd fmla="*/ 0 h 56" name="T15"/>
                <a:gd fmla="*/ 27 w 66" name="T16"/>
                <a:gd fmla="*/ 0 h 56" name="T17"/>
                <a:gd fmla="*/ 23 w 66" name="T18"/>
                <a:gd fmla="*/ 5 h 56" name="T19"/>
                <a:gd fmla="*/ 21 w 66" name="T20"/>
                <a:gd fmla="*/ 8 h 56" name="T21"/>
                <a:gd fmla="*/ 18 w 66" name="T22"/>
                <a:gd fmla="*/ 9 h 56" name="T23"/>
                <a:gd fmla="*/ 18 w 66" name="T24"/>
                <a:gd fmla="*/ 9 h 56" name="T25"/>
                <a:gd fmla="*/ 14 w 66" name="T26"/>
                <a:gd fmla="*/ 12 h 56" name="T27"/>
                <a:gd fmla="*/ 13 w 66" name="T28"/>
                <a:gd fmla="*/ 15 h 56" name="T29"/>
                <a:gd fmla="*/ 14 w 66" name="T30"/>
                <a:gd fmla="*/ 19 h 56" name="T31"/>
                <a:gd fmla="*/ 14 w 66" name="T32"/>
                <a:gd fmla="*/ 19 h 56" name="T33"/>
                <a:gd fmla="*/ 18 w 66" name="T34"/>
                <a:gd fmla="*/ 19 h 56" name="T35"/>
                <a:gd fmla="*/ 23 w 66" name="T36"/>
                <a:gd fmla="*/ 20 h 56" name="T37"/>
                <a:gd fmla="*/ 30 w 66" name="T38"/>
                <a:gd fmla="*/ 25 h 56" name="T39"/>
                <a:gd fmla="*/ 30 w 66" name="T40"/>
                <a:gd fmla="*/ 25 h 56" name="T41"/>
                <a:gd fmla="*/ 36 w 66" name="T42"/>
                <a:gd fmla="*/ 30 h 56" name="T43"/>
                <a:gd fmla="*/ 39 w 66" name="T44"/>
                <a:gd fmla="*/ 33 h 56" name="T45"/>
                <a:gd fmla="*/ 41 w 66" name="T46"/>
                <a:gd fmla="*/ 38 h 56" name="T47"/>
                <a:gd fmla="*/ 41 w 66" name="T48"/>
                <a:gd fmla="*/ 38 h 56" name="T49"/>
                <a:gd fmla="*/ 46 w 66" name="T50"/>
                <a:gd fmla="*/ 36 h 56" name="T51"/>
                <a:gd fmla="*/ 52 w 66" name="T52"/>
                <a:gd fmla="*/ 36 h 56" name="T53"/>
                <a:gd fmla="*/ 57 w 66" name="T54"/>
                <a:gd fmla="*/ 36 h 56" name="T55"/>
                <a:gd fmla="*/ 61 w 66" name="T56"/>
                <a:gd fmla="*/ 38 h 56" name="T57"/>
                <a:gd fmla="*/ 61 w 66" name="T58"/>
                <a:gd fmla="*/ 38 h 56" name="T59"/>
                <a:gd fmla="*/ 64 w 66" name="T60"/>
                <a:gd fmla="*/ 43 h 56" name="T61"/>
                <a:gd fmla="*/ 66 w 66" name="T62"/>
                <a:gd fmla="*/ 48 h 56" name="T63"/>
                <a:gd fmla="*/ 64 w 66" name="T64"/>
                <a:gd fmla="*/ 52 h 56" name="T65"/>
                <a:gd fmla="*/ 60 w 66" name="T66"/>
                <a:gd fmla="*/ 56 h 56" name="T67"/>
                <a:gd fmla="*/ 60 w 66" name="T68"/>
                <a:gd fmla="*/ 56 h 56" name="T69"/>
                <a:gd fmla="*/ 53 w 66" name="T70"/>
                <a:gd fmla="*/ 48 h 56" name="T71"/>
                <a:gd fmla="*/ 43 w 66" name="T72"/>
                <a:gd fmla="*/ 43 h 56" name="T73"/>
                <a:gd fmla="*/ 34 w 66" name="T74"/>
                <a:gd fmla="*/ 38 h 56" name="T75"/>
                <a:gd fmla="*/ 20 w 66" name="T76"/>
                <a:gd fmla="*/ 38 h 56" name="T77"/>
                <a:gd fmla="*/ 20 w 66" name="T78"/>
                <a:gd fmla="*/ 38 h 56" name="T79"/>
                <a:gd fmla="*/ 18 w 66" name="T80"/>
                <a:gd fmla="*/ 26 h 56" name="T81"/>
                <a:gd fmla="*/ 18 w 66" name="T82"/>
                <a:gd fmla="*/ 26 h 56" name="T83"/>
                <a:gd fmla="*/ 0 w 66" name="T84"/>
                <a:gd fmla="*/ 22 h 56" name="T85"/>
                <a:gd fmla="*/ 0 w 66" name="T86"/>
                <a:gd fmla="*/ 22 h 5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56" w="6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914"/>
            <p:cNvSpPr/>
            <p:nvPr/>
          </p:nvSpPr>
          <p:spPr bwMode="auto">
            <a:xfrm>
              <a:off x="928672" y="2443224"/>
              <a:ext cx="33338" cy="20638"/>
            </a:xfrm>
            <a:custGeom>
              <a:gdLst>
                <a:gd fmla="*/ 59 w 62" name="T0"/>
                <a:gd fmla="*/ 26 h 39" name="T1"/>
                <a:gd fmla="*/ 59 w 62" name="T2"/>
                <a:gd fmla="*/ 26 h 39" name="T3"/>
                <a:gd fmla="*/ 52 w 62" name="T4"/>
                <a:gd fmla="*/ 28 h 39" name="T5"/>
                <a:gd fmla="*/ 45 w 62" name="T6"/>
                <a:gd fmla="*/ 28 h 39" name="T7"/>
                <a:gd fmla="*/ 40 w 62" name="T8"/>
                <a:gd fmla="*/ 26 h 39" name="T9"/>
                <a:gd fmla="*/ 30 w 62" name="T10"/>
                <a:gd fmla="*/ 24 h 39" name="T11"/>
                <a:gd fmla="*/ 30 w 62" name="T12"/>
                <a:gd fmla="*/ 24 h 39" name="T13"/>
                <a:gd fmla="*/ 29 w 62" name="T14"/>
                <a:gd fmla="*/ 31 h 39" name="T15"/>
                <a:gd fmla="*/ 29 w 62" name="T16"/>
                <a:gd fmla="*/ 31 h 39" name="T17"/>
                <a:gd fmla="*/ 18 w 62" name="T18"/>
                <a:gd fmla="*/ 35 h 39" name="T19"/>
                <a:gd fmla="*/ 18 w 62" name="T20"/>
                <a:gd fmla="*/ 35 h 39" name="T21"/>
                <a:gd fmla="*/ 5 w 62" name="T22"/>
                <a:gd fmla="*/ 39 h 39" name="T23"/>
                <a:gd fmla="*/ 5 w 62" name="T24"/>
                <a:gd fmla="*/ 39 h 39" name="T25"/>
                <a:gd fmla="*/ 0 w 62" name="T26"/>
                <a:gd fmla="*/ 25 h 39" name="T27"/>
                <a:gd fmla="*/ 0 w 62" name="T28"/>
                <a:gd fmla="*/ 25 h 39" name="T29"/>
                <a:gd fmla="*/ 31 w 62" name="T30"/>
                <a:gd fmla="*/ 11 h 39" name="T31"/>
                <a:gd fmla="*/ 31 w 62" name="T32"/>
                <a:gd fmla="*/ 11 h 39" name="T33"/>
                <a:gd fmla="*/ 33 w 62" name="T34"/>
                <a:gd fmla="*/ 0 h 39" name="T35"/>
                <a:gd fmla="*/ 33 w 62" name="T36"/>
                <a:gd fmla="*/ 0 h 39" name="T37"/>
                <a:gd fmla="*/ 48 w 62" name="T38"/>
                <a:gd fmla="*/ 1 h 39" name="T39"/>
                <a:gd fmla="*/ 48 w 62" name="T40"/>
                <a:gd fmla="*/ 1 h 39" name="T41"/>
                <a:gd fmla="*/ 45 w 62" name="T42"/>
                <a:gd fmla="*/ 17 h 39" name="T43"/>
                <a:gd fmla="*/ 45 w 62" name="T44"/>
                <a:gd fmla="*/ 17 h 39" name="T45"/>
                <a:gd fmla="*/ 62 w 62" name="T46"/>
                <a:gd fmla="*/ 19 h 39" name="T47"/>
                <a:gd fmla="*/ 62 w 62" name="T48"/>
                <a:gd fmla="*/ 19 h 39" name="T49"/>
                <a:gd fmla="*/ 59 w 62" name="T50"/>
                <a:gd fmla="*/ 26 h 39" name="T51"/>
                <a:gd fmla="*/ 59 w 62" name="T52"/>
                <a:gd fmla="*/ 26 h 39" name="T53"/>
                <a:gd fmla="*/ 59 w 62" name="T54"/>
                <a:gd fmla="*/ 26 h 39" name="T55"/>
                <a:gd fmla="*/ 59 w 62" name="T56"/>
                <a:gd fmla="*/ 26 h 3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9" w="62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915"/>
            <p:cNvSpPr/>
            <p:nvPr/>
          </p:nvSpPr>
          <p:spPr bwMode="auto">
            <a:xfrm>
              <a:off x="1031859" y="2332099"/>
              <a:ext cx="36513" cy="17463"/>
            </a:xfrm>
            <a:custGeom>
              <a:gdLst>
                <a:gd fmla="*/ 33 w 69" name="T0"/>
                <a:gd fmla="*/ 34 h 34" name="T1"/>
                <a:gd fmla="*/ 33 w 69" name="T2"/>
                <a:gd fmla="*/ 34 h 34" name="T3"/>
                <a:gd fmla="*/ 18 w 69" name="T4"/>
                <a:gd fmla="*/ 30 h 34" name="T5"/>
                <a:gd fmla="*/ 5 w 69" name="T6"/>
                <a:gd fmla="*/ 26 h 34" name="T7"/>
                <a:gd fmla="*/ 5 w 69" name="T8"/>
                <a:gd fmla="*/ 26 h 34" name="T9"/>
                <a:gd fmla="*/ 3 w 69" name="T10"/>
                <a:gd fmla="*/ 23 h 34" name="T11"/>
                <a:gd fmla="*/ 1 w 69" name="T12"/>
                <a:gd fmla="*/ 19 h 34" name="T13"/>
                <a:gd fmla="*/ 1 w 69" name="T14"/>
                <a:gd fmla="*/ 19 h 34" name="T15"/>
                <a:gd fmla="*/ 1 w 69" name="T16"/>
                <a:gd fmla="*/ 15 h 34" name="T17"/>
                <a:gd fmla="*/ 1 w 69" name="T18"/>
                <a:gd fmla="*/ 12 h 34" name="T19"/>
                <a:gd fmla="*/ 1 w 69" name="T20"/>
                <a:gd fmla="*/ 12 h 34" name="T21"/>
                <a:gd fmla="*/ 0 w 69" name="T22"/>
                <a:gd fmla="*/ 7 h 34" name="T23"/>
                <a:gd fmla="*/ 1 w 69" name="T24"/>
                <a:gd fmla="*/ 4 h 34" name="T25"/>
                <a:gd fmla="*/ 4 w 69" name="T26"/>
                <a:gd fmla="*/ 2 h 34" name="T27"/>
                <a:gd fmla="*/ 12 w 69" name="T28"/>
                <a:gd fmla="*/ 1 h 34" name="T29"/>
                <a:gd fmla="*/ 12 w 69" name="T30"/>
                <a:gd fmla="*/ 1 h 34" name="T31"/>
                <a:gd fmla="*/ 19 w 69" name="T32"/>
                <a:gd fmla="*/ 0 h 34" name="T33"/>
                <a:gd fmla="*/ 25 w 69" name="T34"/>
                <a:gd fmla="*/ 1 h 34" name="T35"/>
                <a:gd fmla="*/ 27 w 69" name="T36"/>
                <a:gd fmla="*/ 4 h 34" name="T37"/>
                <a:gd fmla="*/ 29 w 69" name="T38"/>
                <a:gd fmla="*/ 8 h 34" name="T39"/>
                <a:gd fmla="*/ 29 w 69" name="T40"/>
                <a:gd fmla="*/ 8 h 34" name="T41"/>
                <a:gd fmla="*/ 27 w 69" name="T42"/>
                <a:gd fmla="*/ 9 h 34" name="T43"/>
                <a:gd fmla="*/ 27 w 69" name="T44"/>
                <a:gd fmla="*/ 9 h 34" name="T45"/>
                <a:gd fmla="*/ 19 w 69" name="T46"/>
                <a:gd fmla="*/ 8 h 34" name="T47"/>
                <a:gd fmla="*/ 14 w 69" name="T48"/>
                <a:gd fmla="*/ 8 h 34" name="T49"/>
                <a:gd fmla="*/ 9 w 69" name="T50"/>
                <a:gd fmla="*/ 11 h 34" name="T51"/>
                <a:gd fmla="*/ 5 w 69" name="T52"/>
                <a:gd fmla="*/ 18 h 34" name="T53"/>
                <a:gd fmla="*/ 5 w 69" name="T54"/>
                <a:gd fmla="*/ 18 h 34" name="T55"/>
                <a:gd fmla="*/ 14 w 69" name="T56"/>
                <a:gd fmla="*/ 19 h 34" name="T57"/>
                <a:gd fmla="*/ 22 w 69" name="T58"/>
                <a:gd fmla="*/ 18 h 34" name="T59"/>
                <a:gd fmla="*/ 37 w 69" name="T60"/>
                <a:gd fmla="*/ 15 h 34" name="T61"/>
                <a:gd fmla="*/ 37 w 69" name="T62"/>
                <a:gd fmla="*/ 15 h 34" name="T63"/>
                <a:gd fmla="*/ 52 w 69" name="T64"/>
                <a:gd fmla="*/ 15 h 34" name="T65"/>
                <a:gd fmla="*/ 69 w 69" name="T66"/>
                <a:gd fmla="*/ 15 h 34" name="T67"/>
                <a:gd fmla="*/ 69 w 69" name="T68"/>
                <a:gd fmla="*/ 15 h 34" name="T69"/>
                <a:gd fmla="*/ 61 w 69" name="T70"/>
                <a:gd fmla="*/ 23 h 34" name="T71"/>
                <a:gd fmla="*/ 57 w 69" name="T72"/>
                <a:gd fmla="*/ 26 h 34" name="T73"/>
                <a:gd fmla="*/ 52 w 69" name="T74"/>
                <a:gd fmla="*/ 27 h 34" name="T75"/>
                <a:gd fmla="*/ 48 w 69" name="T76"/>
                <a:gd fmla="*/ 27 h 34" name="T77"/>
                <a:gd fmla="*/ 43 w 69" name="T78"/>
                <a:gd fmla="*/ 27 h 34" name="T79"/>
                <a:gd fmla="*/ 29 w 69" name="T80"/>
                <a:gd fmla="*/ 23 h 34" name="T81"/>
                <a:gd fmla="*/ 29 w 69" name="T82"/>
                <a:gd fmla="*/ 23 h 34" name="T83"/>
                <a:gd fmla="*/ 33 w 69" name="T84"/>
                <a:gd fmla="*/ 34 h 34" name="T85"/>
                <a:gd fmla="*/ 33 w 69" name="T86"/>
                <a:gd fmla="*/ 34 h 34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4" w="69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916"/>
            <p:cNvSpPr/>
            <p:nvPr/>
          </p:nvSpPr>
          <p:spPr bwMode="auto">
            <a:xfrm>
              <a:off x="1069959" y="2347974"/>
              <a:ext cx="39688" cy="14288"/>
            </a:xfrm>
            <a:custGeom>
              <a:gdLst>
                <a:gd fmla="*/ 75 w 75" name="T0"/>
                <a:gd fmla="*/ 24 h 29" name="T1"/>
                <a:gd fmla="*/ 75 w 75" name="T2"/>
                <a:gd fmla="*/ 24 h 29" name="T3"/>
                <a:gd fmla="*/ 68 w 75" name="T4"/>
                <a:gd fmla="*/ 24 h 29" name="T5"/>
                <a:gd fmla="*/ 61 w 75" name="T6"/>
                <a:gd fmla="*/ 25 h 29" name="T7"/>
                <a:gd fmla="*/ 47 w 75" name="T8"/>
                <a:gd fmla="*/ 29 h 29" name="T9"/>
                <a:gd fmla="*/ 47 w 75" name="T10"/>
                <a:gd fmla="*/ 29 h 29" name="T11"/>
                <a:gd fmla="*/ 41 w 75" name="T12"/>
                <a:gd fmla="*/ 29 h 29" name="T13"/>
                <a:gd fmla="*/ 36 w 75" name="T14"/>
                <a:gd fmla="*/ 28 h 29" name="T15"/>
                <a:gd fmla="*/ 30 w 75" name="T16"/>
                <a:gd fmla="*/ 25 h 29" name="T17"/>
                <a:gd fmla="*/ 26 w 75" name="T18"/>
                <a:gd fmla="*/ 21 h 29" name="T19"/>
                <a:gd fmla="*/ 26 w 75" name="T20"/>
                <a:gd fmla="*/ 21 h 29" name="T21"/>
                <a:gd fmla="*/ 22 w 75" name="T22"/>
                <a:gd fmla="*/ 18 h 29" name="T23"/>
                <a:gd fmla="*/ 19 w 75" name="T24"/>
                <a:gd fmla="*/ 17 h 29" name="T25"/>
                <a:gd fmla="*/ 16 w 75" name="T26"/>
                <a:gd fmla="*/ 17 h 29" name="T27"/>
                <a:gd fmla="*/ 16 w 75" name="T28"/>
                <a:gd fmla="*/ 17 h 29" name="T29"/>
                <a:gd fmla="*/ 12 w 75" name="T30"/>
                <a:gd fmla="*/ 18 h 29" name="T31"/>
                <a:gd fmla="*/ 8 w 75" name="T32"/>
                <a:gd fmla="*/ 17 h 29" name="T33"/>
                <a:gd fmla="*/ 4 w 75" name="T34"/>
                <a:gd fmla="*/ 15 h 29" name="T35"/>
                <a:gd fmla="*/ 0 w 75" name="T36"/>
                <a:gd fmla="*/ 15 h 29" name="T37"/>
                <a:gd fmla="*/ 0 w 75" name="T38"/>
                <a:gd fmla="*/ 15 h 29" name="T39"/>
                <a:gd fmla="*/ 1 w 75" name="T40"/>
                <a:gd fmla="*/ 6 h 29" name="T41"/>
                <a:gd fmla="*/ 3 w 75" name="T42"/>
                <a:gd fmla="*/ 3 h 29" name="T43"/>
                <a:gd fmla="*/ 5 w 75" name="T44"/>
                <a:gd fmla="*/ 1 h 29" name="T45"/>
                <a:gd fmla="*/ 8 w 75" name="T46"/>
                <a:gd fmla="*/ 0 h 29" name="T47"/>
                <a:gd fmla="*/ 12 w 75" name="T48"/>
                <a:gd fmla="*/ 0 h 29" name="T49"/>
                <a:gd fmla="*/ 26 w 75" name="T50"/>
                <a:gd fmla="*/ 0 h 29" name="T51"/>
                <a:gd fmla="*/ 26 w 75" name="T52"/>
                <a:gd fmla="*/ 0 h 29" name="T53"/>
                <a:gd fmla="*/ 27 w 75" name="T54"/>
                <a:gd fmla="*/ 8 h 29" name="T55"/>
                <a:gd fmla="*/ 30 w 75" name="T56"/>
                <a:gd fmla="*/ 11 h 29" name="T57"/>
                <a:gd fmla="*/ 33 w 75" name="T58"/>
                <a:gd fmla="*/ 13 h 29" name="T59"/>
                <a:gd fmla="*/ 36 w 75" name="T60"/>
                <a:gd fmla="*/ 13 h 29" name="T61"/>
                <a:gd fmla="*/ 36 w 75" name="T62"/>
                <a:gd fmla="*/ 13 h 29" name="T63"/>
                <a:gd fmla="*/ 37 w 75" name="T64"/>
                <a:gd fmla="*/ 15 h 29" name="T65"/>
                <a:gd fmla="*/ 39 w 75" name="T66"/>
                <a:gd fmla="*/ 18 h 29" name="T67"/>
                <a:gd fmla="*/ 43 w 75" name="T68"/>
                <a:gd fmla="*/ 19 h 29" name="T69"/>
                <a:gd fmla="*/ 47 w 75" name="T70"/>
                <a:gd fmla="*/ 19 h 29" name="T71"/>
                <a:gd fmla="*/ 51 w 75" name="T72"/>
                <a:gd fmla="*/ 19 h 29" name="T73"/>
                <a:gd fmla="*/ 51 w 75" name="T74"/>
                <a:gd fmla="*/ 19 h 29" name="T75"/>
                <a:gd fmla="*/ 62 w 75" name="T76"/>
                <a:gd fmla="*/ 22 h 29" name="T77"/>
                <a:gd fmla="*/ 68 w 75" name="T78"/>
                <a:gd fmla="*/ 22 h 29" name="T79"/>
                <a:gd fmla="*/ 72 w 75" name="T80"/>
                <a:gd fmla="*/ 21 h 29" name="T81"/>
                <a:gd fmla="*/ 72 w 75" name="T82"/>
                <a:gd fmla="*/ 21 h 29" name="T83"/>
                <a:gd fmla="*/ 75 w 75" name="T84"/>
                <a:gd fmla="*/ 24 h 29" name="T85"/>
                <a:gd fmla="*/ 75 w 75" name="T86"/>
                <a:gd fmla="*/ 24 h 2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8" w="75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917"/>
            <p:cNvSpPr/>
            <p:nvPr/>
          </p:nvSpPr>
          <p:spPr bwMode="auto">
            <a:xfrm>
              <a:off x="1068372" y="2551174"/>
              <a:ext cx="30163" cy="19050"/>
            </a:xfrm>
            <a:custGeom>
              <a:gdLst>
                <a:gd fmla="*/ 58 w 58" name="T0"/>
                <a:gd fmla="*/ 20 h 35" name="T1"/>
                <a:gd fmla="*/ 58 w 58" name="T2"/>
                <a:gd fmla="*/ 20 h 35" name="T3"/>
                <a:gd fmla="*/ 40 w 58" name="T4"/>
                <a:gd fmla="*/ 13 h 35" name="T5"/>
                <a:gd fmla="*/ 40 w 58" name="T6"/>
                <a:gd fmla="*/ 13 h 35" name="T7"/>
                <a:gd fmla="*/ 32 w 58" name="T8"/>
                <a:gd fmla="*/ 9 h 35" name="T9"/>
                <a:gd fmla="*/ 28 w 58" name="T10"/>
                <a:gd fmla="*/ 9 h 35" name="T11"/>
                <a:gd fmla="*/ 24 w 58" name="T12"/>
                <a:gd fmla="*/ 10 h 35" name="T13"/>
                <a:gd fmla="*/ 24 w 58" name="T14"/>
                <a:gd fmla="*/ 10 h 35" name="T15"/>
                <a:gd fmla="*/ 22 w 58" name="T16"/>
                <a:gd fmla="*/ 14 h 35" name="T17"/>
                <a:gd fmla="*/ 25 w 58" name="T18"/>
                <a:gd fmla="*/ 17 h 35" name="T19"/>
                <a:gd fmla="*/ 29 w 58" name="T20"/>
                <a:gd fmla="*/ 21 h 35" name="T21"/>
                <a:gd fmla="*/ 29 w 58" name="T22"/>
                <a:gd fmla="*/ 21 h 35" name="T23"/>
                <a:gd fmla="*/ 30 w 58" name="T24"/>
                <a:gd fmla="*/ 24 h 35" name="T25"/>
                <a:gd fmla="*/ 30 w 58" name="T26"/>
                <a:gd fmla="*/ 28 h 35" name="T27"/>
                <a:gd fmla="*/ 32 w 58" name="T28"/>
                <a:gd fmla="*/ 35 h 35" name="T29"/>
                <a:gd fmla="*/ 32 w 58" name="T30"/>
                <a:gd fmla="*/ 35 h 35" name="T31"/>
                <a:gd fmla="*/ 0 w 58" name="T32"/>
                <a:gd fmla="*/ 20 h 35" name="T33"/>
                <a:gd fmla="*/ 0 w 58" name="T34"/>
                <a:gd fmla="*/ 20 h 35" name="T35"/>
                <a:gd fmla="*/ 4 w 58" name="T36"/>
                <a:gd fmla="*/ 14 h 35" name="T37"/>
                <a:gd fmla="*/ 7 w 58" name="T38"/>
                <a:gd fmla="*/ 11 h 35" name="T39"/>
                <a:gd fmla="*/ 7 w 58" name="T40"/>
                <a:gd fmla="*/ 11 h 35" name="T41"/>
                <a:gd fmla="*/ 12 w 58" name="T42"/>
                <a:gd fmla="*/ 13 h 35" name="T43"/>
                <a:gd fmla="*/ 17 w 58" name="T44"/>
                <a:gd fmla="*/ 11 h 35" name="T45"/>
                <a:gd fmla="*/ 24 w 58" name="T46"/>
                <a:gd fmla="*/ 6 h 35" name="T47"/>
                <a:gd fmla="*/ 24 w 58" name="T48"/>
                <a:gd fmla="*/ 6 h 35" name="T49"/>
                <a:gd fmla="*/ 30 w 58" name="T50"/>
                <a:gd fmla="*/ 2 h 35" name="T51"/>
                <a:gd fmla="*/ 39 w 58" name="T52"/>
                <a:gd fmla="*/ 2 h 35" name="T53"/>
                <a:gd fmla="*/ 57 w 58" name="T54"/>
                <a:gd fmla="*/ 0 h 35" name="T55"/>
                <a:gd fmla="*/ 57 w 58" name="T56"/>
                <a:gd fmla="*/ 0 h 35" name="T57"/>
                <a:gd fmla="*/ 51 w 58" name="T58"/>
                <a:gd fmla="*/ 9 h 35" name="T59"/>
                <a:gd fmla="*/ 51 w 58" name="T60"/>
                <a:gd fmla="*/ 9 h 35" name="T61"/>
                <a:gd fmla="*/ 58 w 58" name="T62"/>
                <a:gd fmla="*/ 20 h 35" name="T63"/>
                <a:gd fmla="*/ 58 w 58" name="T64"/>
                <a:gd fmla="*/ 20 h 3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5" w="57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918"/>
            <p:cNvSpPr/>
            <p:nvPr/>
          </p:nvSpPr>
          <p:spPr bwMode="auto">
            <a:xfrm>
              <a:off x="1058847" y="2047937"/>
              <a:ext cx="26988" cy="17463"/>
            </a:xfrm>
            <a:custGeom>
              <a:gdLst>
                <a:gd fmla="*/ 50 w 50" name="T0"/>
                <a:gd fmla="*/ 19 h 33" name="T1"/>
                <a:gd fmla="*/ 50 w 50" name="T2"/>
                <a:gd fmla="*/ 19 h 33" name="T3"/>
                <a:gd fmla="*/ 39 w 50" name="T4"/>
                <a:gd fmla="*/ 33 h 33" name="T5"/>
                <a:gd fmla="*/ 39 w 50" name="T6"/>
                <a:gd fmla="*/ 33 h 33" name="T7"/>
                <a:gd fmla="*/ 36 w 50" name="T8"/>
                <a:gd fmla="*/ 27 h 33" name="T9"/>
                <a:gd fmla="*/ 32 w 50" name="T10"/>
                <a:gd fmla="*/ 23 h 33" name="T11"/>
                <a:gd fmla="*/ 23 w 50" name="T12"/>
                <a:gd fmla="*/ 21 h 33" name="T13"/>
                <a:gd fmla="*/ 23 w 50" name="T14"/>
                <a:gd fmla="*/ 21 h 33" name="T15"/>
                <a:gd fmla="*/ 13 w 50" name="T16"/>
                <a:gd fmla="*/ 16 h 33" name="T17"/>
                <a:gd fmla="*/ 2 w 50" name="T18"/>
                <a:gd fmla="*/ 14 h 33" name="T19"/>
                <a:gd fmla="*/ 2 w 50" name="T20"/>
                <a:gd fmla="*/ 14 h 33" name="T21"/>
                <a:gd fmla="*/ 0 w 50" name="T22"/>
                <a:gd fmla="*/ 3 h 33" name="T23"/>
                <a:gd fmla="*/ 0 w 50" name="T24"/>
                <a:gd fmla="*/ 3 h 33" name="T25"/>
                <a:gd fmla="*/ 5 w 50" name="T26"/>
                <a:gd fmla="*/ 0 h 33" name="T27"/>
                <a:gd fmla="*/ 9 w 50" name="T28"/>
                <a:gd fmla="*/ 0 h 33" name="T29"/>
                <a:gd fmla="*/ 13 w 50" name="T30"/>
                <a:gd fmla="*/ 1 h 33" name="T31"/>
                <a:gd fmla="*/ 16 w 50" name="T32"/>
                <a:gd fmla="*/ 5 h 33" name="T33"/>
                <a:gd fmla="*/ 16 w 50" name="T34"/>
                <a:gd fmla="*/ 5 h 33" name="T35"/>
                <a:gd fmla="*/ 17 w 50" name="T36"/>
                <a:gd fmla="*/ 7 h 33" name="T37"/>
                <a:gd fmla="*/ 20 w 50" name="T38"/>
                <a:gd fmla="*/ 8 h 33" name="T39"/>
                <a:gd fmla="*/ 25 w 50" name="T40"/>
                <a:gd fmla="*/ 9 h 33" name="T41"/>
                <a:gd fmla="*/ 25 w 50" name="T42"/>
                <a:gd fmla="*/ 9 h 33" name="T43"/>
                <a:gd fmla="*/ 50 w 50" name="T44"/>
                <a:gd fmla="*/ 19 h 33" name="T45"/>
                <a:gd fmla="*/ 50 w 50" name="T46"/>
                <a:gd fmla="*/ 19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0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919"/>
            <p:cNvSpPr/>
            <p:nvPr/>
          </p:nvSpPr>
          <p:spPr bwMode="auto">
            <a:xfrm>
              <a:off x="1101709" y="2538474"/>
              <a:ext cx="22225" cy="14288"/>
            </a:xfrm>
            <a:custGeom>
              <a:gdLst>
                <a:gd fmla="*/ 43 w 43" name="T0"/>
                <a:gd fmla="*/ 18 h 29" name="T1"/>
                <a:gd fmla="*/ 43 w 43" name="T2"/>
                <a:gd fmla="*/ 18 h 29" name="T3"/>
                <a:gd fmla="*/ 40 w 43" name="T4"/>
                <a:gd fmla="*/ 29 h 29" name="T5"/>
                <a:gd fmla="*/ 40 w 43" name="T6"/>
                <a:gd fmla="*/ 29 h 29" name="T7"/>
                <a:gd fmla="*/ 28 w 43" name="T8"/>
                <a:gd fmla="*/ 26 h 29" name="T9"/>
                <a:gd fmla="*/ 24 w 43" name="T10"/>
                <a:gd fmla="*/ 25 h 29" name="T11"/>
                <a:gd fmla="*/ 18 w 43" name="T12"/>
                <a:gd fmla="*/ 21 h 29" name="T13"/>
                <a:gd fmla="*/ 18 w 43" name="T14"/>
                <a:gd fmla="*/ 21 h 29" name="T15"/>
                <a:gd fmla="*/ 16 w 43" name="T16"/>
                <a:gd fmla="*/ 19 h 29" name="T17"/>
                <a:gd fmla="*/ 13 w 43" name="T18"/>
                <a:gd fmla="*/ 18 h 29" name="T19"/>
                <a:gd fmla="*/ 6 w 43" name="T20"/>
                <a:gd fmla="*/ 15 h 29" name="T21"/>
                <a:gd fmla="*/ 6 w 43" name="T22"/>
                <a:gd fmla="*/ 15 h 29" name="T23"/>
                <a:gd fmla="*/ 0 w 43" name="T24"/>
                <a:gd fmla="*/ 4 h 29" name="T25"/>
                <a:gd fmla="*/ 0 w 43" name="T26"/>
                <a:gd fmla="*/ 4 h 29" name="T27"/>
                <a:gd fmla="*/ 9 w 43" name="T28"/>
                <a:gd fmla="*/ 1 h 29" name="T29"/>
                <a:gd fmla="*/ 16 w 43" name="T30"/>
                <a:gd fmla="*/ 0 h 29" name="T31"/>
                <a:gd fmla="*/ 22 w 43" name="T32"/>
                <a:gd fmla="*/ 1 h 29" name="T33"/>
                <a:gd fmla="*/ 31 w 43" name="T34"/>
                <a:gd fmla="*/ 4 h 29" name="T35"/>
                <a:gd fmla="*/ 31 w 43" name="T36"/>
                <a:gd fmla="*/ 4 h 29" name="T37"/>
                <a:gd fmla="*/ 20 w 43" name="T38"/>
                <a:gd fmla="*/ 11 h 29" name="T39"/>
                <a:gd fmla="*/ 20 w 43" name="T40"/>
                <a:gd fmla="*/ 11 h 29" name="T41"/>
                <a:gd fmla="*/ 22 w 43" name="T42"/>
                <a:gd fmla="*/ 14 h 29" name="T43"/>
                <a:gd fmla="*/ 24 w 43" name="T44"/>
                <a:gd fmla="*/ 15 h 29" name="T45"/>
                <a:gd fmla="*/ 31 w 43" name="T46"/>
                <a:gd fmla="*/ 17 h 29" name="T47"/>
                <a:gd fmla="*/ 38 w 43" name="T48"/>
                <a:gd fmla="*/ 17 h 29" name="T49"/>
                <a:gd fmla="*/ 43 w 43" name="T50"/>
                <a:gd fmla="*/ 18 h 29" name="T51"/>
                <a:gd fmla="*/ 43 w 43" name="T52"/>
                <a:gd fmla="*/ 18 h 2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8" w="43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20"/>
            <p:cNvSpPr/>
            <p:nvPr/>
          </p:nvSpPr>
          <p:spPr bwMode="auto">
            <a:xfrm>
              <a:off x="1087422" y="2211449"/>
              <a:ext cx="31750" cy="12700"/>
            </a:xfrm>
            <a:custGeom>
              <a:gdLst>
                <a:gd fmla="*/ 0 w 59" name="T0"/>
                <a:gd fmla="*/ 11 h 23" name="T1"/>
                <a:gd fmla="*/ 0 w 59" name="T2"/>
                <a:gd fmla="*/ 11 h 23" name="T3"/>
                <a:gd fmla="*/ 9 w 59" name="T4"/>
                <a:gd fmla="*/ 10 h 23" name="T5"/>
                <a:gd fmla="*/ 18 w 59" name="T6"/>
                <a:gd fmla="*/ 10 h 23" name="T7"/>
                <a:gd fmla="*/ 23 w 59" name="T8"/>
                <a:gd fmla="*/ 8 h 23" name="T9"/>
                <a:gd fmla="*/ 25 w 59" name="T10"/>
                <a:gd fmla="*/ 7 h 23" name="T11"/>
                <a:gd fmla="*/ 29 w 59" name="T12"/>
                <a:gd fmla="*/ 4 h 23" name="T13"/>
                <a:gd fmla="*/ 32 w 59" name="T14"/>
                <a:gd fmla="*/ 0 h 23" name="T15"/>
                <a:gd fmla="*/ 32 w 59" name="T16"/>
                <a:gd fmla="*/ 0 h 23" name="T17"/>
                <a:gd fmla="*/ 34 w 59" name="T18"/>
                <a:gd fmla="*/ 4 h 23" name="T19"/>
                <a:gd fmla="*/ 36 w 59" name="T20"/>
                <a:gd fmla="*/ 7 h 23" name="T21"/>
                <a:gd fmla="*/ 43 w 59" name="T22"/>
                <a:gd fmla="*/ 10 h 23" name="T23"/>
                <a:gd fmla="*/ 50 w 59" name="T24"/>
                <a:gd fmla="*/ 11 h 23" name="T25"/>
                <a:gd fmla="*/ 59 w 59" name="T26"/>
                <a:gd fmla="*/ 15 h 23" name="T27"/>
                <a:gd fmla="*/ 59 w 59" name="T28"/>
                <a:gd fmla="*/ 15 h 23" name="T29"/>
                <a:gd fmla="*/ 53 w 59" name="T30"/>
                <a:gd fmla="*/ 15 h 23" name="T31"/>
                <a:gd fmla="*/ 49 w 59" name="T32"/>
                <a:gd fmla="*/ 17 h 23" name="T33"/>
                <a:gd fmla="*/ 41 w 59" name="T34"/>
                <a:gd fmla="*/ 21 h 23" name="T35"/>
                <a:gd fmla="*/ 34 w 59" name="T36"/>
                <a:gd fmla="*/ 23 h 23" name="T37"/>
                <a:gd fmla="*/ 29 w 59" name="T38"/>
                <a:gd fmla="*/ 23 h 23" name="T39"/>
                <a:gd fmla="*/ 25 w 59" name="T40"/>
                <a:gd fmla="*/ 22 h 23" name="T41"/>
                <a:gd fmla="*/ 25 w 59" name="T42"/>
                <a:gd fmla="*/ 22 h 23" name="T43"/>
                <a:gd fmla="*/ 20 w 59" name="T44"/>
                <a:gd fmla="*/ 21 h 23" name="T45"/>
                <a:gd fmla="*/ 11 w 59" name="T46"/>
                <a:gd fmla="*/ 19 h 23" name="T47"/>
                <a:gd fmla="*/ 5 w 59" name="T48"/>
                <a:gd fmla="*/ 17 h 23" name="T49"/>
                <a:gd fmla="*/ 2 w 59" name="T50"/>
                <a:gd fmla="*/ 14 h 23" name="T51"/>
                <a:gd fmla="*/ 0 w 59" name="T52"/>
                <a:gd fmla="*/ 11 h 23" name="T53"/>
                <a:gd fmla="*/ 0 w 59" name="T54"/>
                <a:gd fmla="*/ 11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9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921"/>
            <p:cNvSpPr/>
            <p:nvPr/>
          </p:nvSpPr>
          <p:spPr bwMode="auto">
            <a:xfrm>
              <a:off x="1046147" y="2541649"/>
              <a:ext cx="26988" cy="14288"/>
            </a:xfrm>
            <a:custGeom>
              <a:gdLst>
                <a:gd fmla="*/ 50 w 50" name="T0"/>
                <a:gd fmla="*/ 24 h 28" name="T1"/>
                <a:gd fmla="*/ 50 w 50" name="T2"/>
                <a:gd fmla="*/ 24 h 28" name="T3"/>
                <a:gd fmla="*/ 30 w 50" name="T4"/>
                <a:gd fmla="*/ 28 h 28" name="T5"/>
                <a:gd fmla="*/ 30 w 50" name="T6"/>
                <a:gd fmla="*/ 28 h 28" name="T7"/>
                <a:gd fmla="*/ 31 w 50" name="T8"/>
                <a:gd fmla="*/ 25 h 28" name="T9"/>
                <a:gd fmla="*/ 31 w 50" name="T10"/>
                <a:gd fmla="*/ 22 h 28" name="T11"/>
                <a:gd fmla="*/ 30 w 50" name="T12"/>
                <a:gd fmla="*/ 19 h 28" name="T13"/>
                <a:gd fmla="*/ 28 w 50" name="T14"/>
                <a:gd fmla="*/ 18 h 28" name="T15"/>
                <a:gd fmla="*/ 23 w 50" name="T16"/>
                <a:gd fmla="*/ 14 h 28" name="T17"/>
                <a:gd fmla="*/ 18 w 50" name="T18"/>
                <a:gd fmla="*/ 10 h 28" name="T19"/>
                <a:gd fmla="*/ 18 w 50" name="T20"/>
                <a:gd fmla="*/ 10 h 28" name="T21"/>
                <a:gd fmla="*/ 0 w 50" name="T22"/>
                <a:gd fmla="*/ 10 h 28" name="T23"/>
                <a:gd fmla="*/ 0 w 50" name="T24"/>
                <a:gd fmla="*/ 10 h 28" name="T25"/>
                <a:gd fmla="*/ 5 w 50" name="T26"/>
                <a:gd fmla="*/ 4 h 28" name="T27"/>
                <a:gd fmla="*/ 10 w 50" name="T28"/>
                <a:gd fmla="*/ 1 h 28" name="T29"/>
                <a:gd fmla="*/ 16 w 50" name="T30"/>
                <a:gd fmla="*/ 0 h 28" name="T31"/>
                <a:gd fmla="*/ 23 w 50" name="T32"/>
                <a:gd fmla="*/ 0 h 28" name="T33"/>
                <a:gd fmla="*/ 23 w 50" name="T34"/>
                <a:gd fmla="*/ 0 h 28" name="T35"/>
                <a:gd fmla="*/ 27 w 50" name="T36"/>
                <a:gd fmla="*/ 6 h 28" name="T37"/>
                <a:gd fmla="*/ 32 w 50" name="T38"/>
                <a:gd fmla="*/ 8 h 28" name="T39"/>
                <a:gd fmla="*/ 39 w 50" name="T40"/>
                <a:gd fmla="*/ 10 h 28" name="T41"/>
                <a:gd fmla="*/ 49 w 50" name="T42"/>
                <a:gd fmla="*/ 8 h 28" name="T43"/>
                <a:gd fmla="*/ 49 w 50" name="T44"/>
                <a:gd fmla="*/ 8 h 28" name="T45"/>
                <a:gd fmla="*/ 46 w 50" name="T46"/>
                <a:gd fmla="*/ 12 h 28" name="T47"/>
                <a:gd fmla="*/ 45 w 50" name="T48"/>
                <a:gd fmla="*/ 17 h 28" name="T49"/>
                <a:gd fmla="*/ 46 w 50" name="T50"/>
                <a:gd fmla="*/ 21 h 28" name="T51"/>
                <a:gd fmla="*/ 50 w 50" name="T52"/>
                <a:gd fmla="*/ 24 h 28" name="T53"/>
                <a:gd fmla="*/ 50 w 50" name="T54"/>
                <a:gd fmla="*/ 24 h 2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8" w="50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922"/>
            <p:cNvSpPr/>
            <p:nvPr/>
          </p:nvSpPr>
          <p:spPr bwMode="auto">
            <a:xfrm>
              <a:off x="1073134" y="2525774"/>
              <a:ext cx="26988" cy="12700"/>
            </a:xfrm>
            <a:custGeom>
              <a:gdLst>
                <a:gd fmla="*/ 29 w 51" name="T0"/>
                <a:gd fmla="*/ 23 h 23" name="T1"/>
                <a:gd fmla="*/ 29 w 51" name="T2"/>
                <a:gd fmla="*/ 23 h 23" name="T3"/>
                <a:gd fmla="*/ 8 w 51" name="T4"/>
                <a:gd fmla="*/ 19 h 23" name="T5"/>
                <a:gd fmla="*/ 8 w 51" name="T6"/>
                <a:gd fmla="*/ 19 h 23" name="T7"/>
                <a:gd fmla="*/ 4 w 51" name="T8"/>
                <a:gd fmla="*/ 18 h 23" name="T9"/>
                <a:gd fmla="*/ 1 w 51" name="T10"/>
                <a:gd fmla="*/ 15 h 23" name="T11"/>
                <a:gd fmla="*/ 0 w 51" name="T12"/>
                <a:gd fmla="*/ 11 h 23" name="T13"/>
                <a:gd fmla="*/ 2 w 51" name="T14"/>
                <a:gd fmla="*/ 7 h 23" name="T15"/>
                <a:gd fmla="*/ 2 w 51" name="T16"/>
                <a:gd fmla="*/ 7 h 23" name="T17"/>
                <a:gd fmla="*/ 18 w 51" name="T18"/>
                <a:gd fmla="*/ 14 h 23" name="T19"/>
                <a:gd fmla="*/ 18 w 51" name="T20"/>
                <a:gd fmla="*/ 14 h 23" name="T21"/>
                <a:gd fmla="*/ 20 w 51" name="T22"/>
                <a:gd fmla="*/ 11 h 23" name="T23"/>
                <a:gd fmla="*/ 23 w 51" name="T24"/>
                <a:gd fmla="*/ 7 h 23" name="T25"/>
                <a:gd fmla="*/ 26 w 51" name="T26"/>
                <a:gd fmla="*/ 3 h 23" name="T27"/>
                <a:gd fmla="*/ 29 w 51" name="T28"/>
                <a:gd fmla="*/ 1 h 23" name="T29"/>
                <a:gd fmla="*/ 32 w 51" name="T30"/>
                <a:gd fmla="*/ 0 h 23" name="T31"/>
                <a:gd fmla="*/ 32 w 51" name="T32"/>
                <a:gd fmla="*/ 0 h 23" name="T33"/>
                <a:gd fmla="*/ 36 w 51" name="T34"/>
                <a:gd fmla="*/ 0 h 23" name="T35"/>
                <a:gd fmla="*/ 38 w 51" name="T36"/>
                <a:gd fmla="*/ 0 h 23" name="T37"/>
                <a:gd fmla="*/ 43 w 51" name="T38"/>
                <a:gd fmla="*/ 3 h 23" name="T39"/>
                <a:gd fmla="*/ 47 w 51" name="T40"/>
                <a:gd fmla="*/ 5 h 23" name="T41"/>
                <a:gd fmla="*/ 51 w 51" name="T42"/>
                <a:gd fmla="*/ 7 h 23" name="T43"/>
                <a:gd fmla="*/ 51 w 51" name="T44"/>
                <a:gd fmla="*/ 7 h 23" name="T45"/>
                <a:gd fmla="*/ 41 w 51" name="T46"/>
                <a:gd fmla="*/ 11 h 23" name="T47"/>
                <a:gd fmla="*/ 36 w 51" name="T48"/>
                <a:gd fmla="*/ 14 h 23" name="T49"/>
                <a:gd fmla="*/ 33 w 51" name="T50"/>
                <a:gd fmla="*/ 18 h 23" name="T51"/>
                <a:gd fmla="*/ 29 w 51" name="T52"/>
                <a:gd fmla="*/ 23 h 23" name="T53"/>
                <a:gd fmla="*/ 29 w 51" name="T54"/>
                <a:gd fmla="*/ 23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1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923"/>
            <p:cNvSpPr/>
            <p:nvPr/>
          </p:nvSpPr>
          <p:spPr bwMode="auto">
            <a:xfrm>
              <a:off x="1039797" y="2565462"/>
              <a:ext cx="28575" cy="12700"/>
            </a:xfrm>
            <a:custGeom>
              <a:gdLst>
                <a:gd fmla="*/ 14 w 54" name="T0"/>
                <a:gd fmla="*/ 16 h 23" name="T1"/>
                <a:gd fmla="*/ 14 w 54" name="T2"/>
                <a:gd fmla="*/ 16 h 23" name="T3"/>
                <a:gd fmla="*/ 4 w 54" name="T4"/>
                <a:gd fmla="*/ 23 h 23" name="T5"/>
                <a:gd fmla="*/ 4 w 54" name="T6"/>
                <a:gd fmla="*/ 23 h 23" name="T7"/>
                <a:gd fmla="*/ 0 w 54" name="T8"/>
                <a:gd fmla="*/ 15 h 23" name="T9"/>
                <a:gd fmla="*/ 0 w 54" name="T10"/>
                <a:gd fmla="*/ 15 h 23" name="T11"/>
                <a:gd fmla="*/ 7 w 54" name="T12"/>
                <a:gd fmla="*/ 14 h 23" name="T13"/>
                <a:gd fmla="*/ 11 w 54" name="T14"/>
                <a:gd fmla="*/ 14 h 23" name="T15"/>
                <a:gd fmla="*/ 14 w 54" name="T16"/>
                <a:gd fmla="*/ 12 h 23" name="T17"/>
                <a:gd fmla="*/ 14 w 54" name="T18"/>
                <a:gd fmla="*/ 12 h 23" name="T19"/>
                <a:gd fmla="*/ 15 w 54" name="T20"/>
                <a:gd fmla="*/ 11 h 23" name="T21"/>
                <a:gd fmla="*/ 17 w 54" name="T22"/>
                <a:gd fmla="*/ 7 h 23" name="T23"/>
                <a:gd fmla="*/ 18 w 54" name="T24"/>
                <a:gd fmla="*/ 0 h 23" name="T25"/>
                <a:gd fmla="*/ 18 w 54" name="T26"/>
                <a:gd fmla="*/ 0 h 23" name="T27"/>
                <a:gd fmla="*/ 35 w 54" name="T28"/>
                <a:gd fmla="*/ 1 h 23" name="T29"/>
                <a:gd fmla="*/ 35 w 54" name="T30"/>
                <a:gd fmla="*/ 1 h 23" name="T31"/>
                <a:gd fmla="*/ 32 w 54" name="T32"/>
                <a:gd fmla="*/ 12 h 23" name="T33"/>
                <a:gd fmla="*/ 32 w 54" name="T34"/>
                <a:gd fmla="*/ 12 h 23" name="T35"/>
                <a:gd fmla="*/ 54 w 54" name="T36"/>
                <a:gd fmla="*/ 18 h 23" name="T37"/>
                <a:gd fmla="*/ 54 w 54" name="T38"/>
                <a:gd fmla="*/ 18 h 23" name="T39"/>
                <a:gd fmla="*/ 51 w 54" name="T40"/>
                <a:gd fmla="*/ 20 h 23" name="T41"/>
                <a:gd fmla="*/ 50 w 54" name="T42"/>
                <a:gd fmla="*/ 22 h 23" name="T43"/>
                <a:gd fmla="*/ 50 w 54" name="T44"/>
                <a:gd fmla="*/ 22 h 23" name="T45"/>
                <a:gd fmla="*/ 43 w 54" name="T46"/>
                <a:gd fmla="*/ 20 h 23" name="T47"/>
                <a:gd fmla="*/ 37 w 54" name="T48"/>
                <a:gd fmla="*/ 22 h 23" name="T49"/>
                <a:gd fmla="*/ 30 w 54" name="T50"/>
                <a:gd fmla="*/ 20 h 23" name="T51"/>
                <a:gd fmla="*/ 28 w 54" name="T52"/>
                <a:gd fmla="*/ 20 h 23" name="T53"/>
                <a:gd fmla="*/ 25 w 54" name="T54"/>
                <a:gd fmla="*/ 18 h 23" name="T55"/>
                <a:gd fmla="*/ 25 w 54" name="T56"/>
                <a:gd fmla="*/ 18 h 23" name="T57"/>
                <a:gd fmla="*/ 22 w 54" name="T58"/>
                <a:gd fmla="*/ 18 h 23" name="T59"/>
                <a:gd fmla="*/ 19 w 54" name="T60"/>
                <a:gd fmla="*/ 16 h 23" name="T61"/>
                <a:gd fmla="*/ 14 w 54" name="T62"/>
                <a:gd fmla="*/ 16 h 23" name="T63"/>
                <a:gd fmla="*/ 14 w 54" name="T64"/>
                <a:gd fmla="*/ 16 h 2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3" w="54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924"/>
            <p:cNvSpPr/>
            <p:nvPr/>
          </p:nvSpPr>
          <p:spPr bwMode="auto">
            <a:xfrm>
              <a:off x="992172" y="1966974"/>
              <a:ext cx="19050" cy="12700"/>
            </a:xfrm>
            <a:custGeom>
              <a:gdLst>
                <a:gd fmla="*/ 25 w 36" name="T0"/>
                <a:gd fmla="*/ 25 h 25" name="T1"/>
                <a:gd fmla="*/ 25 w 36" name="T2"/>
                <a:gd fmla="*/ 25 h 25" name="T3"/>
                <a:gd fmla="*/ 24 w 36" name="T4"/>
                <a:gd fmla="*/ 21 h 25" name="T5"/>
                <a:gd fmla="*/ 21 w 36" name="T6"/>
                <a:gd fmla="*/ 18 h 25" name="T7"/>
                <a:gd fmla="*/ 21 w 36" name="T8"/>
                <a:gd fmla="*/ 18 h 25" name="T9"/>
                <a:gd fmla="*/ 12 w 36" name="T10"/>
                <a:gd fmla="*/ 16 h 25" name="T11"/>
                <a:gd fmla="*/ 4 w 36" name="T12"/>
                <a:gd fmla="*/ 14 h 25" name="T13"/>
                <a:gd fmla="*/ 4 w 36" name="T14"/>
                <a:gd fmla="*/ 14 h 25" name="T15"/>
                <a:gd fmla="*/ 0 w 36" name="T16"/>
                <a:gd fmla="*/ 5 h 25" name="T17"/>
                <a:gd fmla="*/ 0 w 36" name="T18"/>
                <a:gd fmla="*/ 5 h 25" name="T19"/>
                <a:gd fmla="*/ 3 w 36" name="T20"/>
                <a:gd fmla="*/ 3 h 25" name="T21"/>
                <a:gd fmla="*/ 3 w 36" name="T22"/>
                <a:gd fmla="*/ 3 h 25" name="T23"/>
                <a:gd fmla="*/ 26 w 36" name="T24"/>
                <a:gd fmla="*/ 0 h 25" name="T25"/>
                <a:gd fmla="*/ 26 w 36" name="T26"/>
                <a:gd fmla="*/ 0 h 25" name="T27"/>
                <a:gd fmla="*/ 30 w 36" name="T28"/>
                <a:gd fmla="*/ 0 h 25" name="T29"/>
                <a:gd fmla="*/ 35 w 36" name="T30"/>
                <a:gd fmla="*/ 2 h 25" name="T31"/>
                <a:gd fmla="*/ 35 w 36" name="T32"/>
                <a:gd fmla="*/ 2 h 25" name="T33"/>
                <a:gd fmla="*/ 36 w 36" name="T34"/>
                <a:gd fmla="*/ 7 h 25" name="T35"/>
                <a:gd fmla="*/ 35 w 36" name="T36"/>
                <a:gd fmla="*/ 12 h 25" name="T37"/>
                <a:gd fmla="*/ 35 w 36" name="T38"/>
                <a:gd fmla="*/ 12 h 25" name="T39"/>
                <a:gd fmla="*/ 30 w 36" name="T40"/>
                <a:gd fmla="*/ 18 h 25" name="T41"/>
                <a:gd fmla="*/ 25 w 36" name="T42"/>
                <a:gd fmla="*/ 25 h 25" name="T43"/>
                <a:gd fmla="*/ 25 w 36" name="T44"/>
                <a:gd fmla="*/ 25 h 25" name="T45"/>
                <a:gd fmla="*/ 25 w 36" name="T46"/>
                <a:gd fmla="*/ 25 h 25" name="T47"/>
                <a:gd fmla="*/ 25 w 36" name="T48"/>
                <a:gd fmla="*/ 25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36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925"/>
            <p:cNvSpPr/>
            <p:nvPr/>
          </p:nvSpPr>
          <p:spPr bwMode="auto">
            <a:xfrm>
              <a:off x="962009" y="2173349"/>
              <a:ext cx="26988" cy="14288"/>
            </a:xfrm>
            <a:custGeom>
              <a:gdLst>
                <a:gd fmla="*/ 30 w 52" name="T0"/>
                <a:gd fmla="*/ 8 h 26" name="T1"/>
                <a:gd fmla="*/ 30 w 52" name="T2"/>
                <a:gd fmla="*/ 8 h 26" name="T3"/>
                <a:gd fmla="*/ 34 w 52" name="T4"/>
                <a:gd fmla="*/ 4 h 26" name="T5"/>
                <a:gd fmla="*/ 39 w 52" name="T6"/>
                <a:gd fmla="*/ 1 h 26" name="T7"/>
                <a:gd fmla="*/ 44 w 52" name="T8"/>
                <a:gd fmla="*/ 0 h 26" name="T9"/>
                <a:gd fmla="*/ 52 w 52" name="T10"/>
                <a:gd fmla="*/ 1 h 26" name="T11"/>
                <a:gd fmla="*/ 52 w 52" name="T12"/>
                <a:gd fmla="*/ 1 h 26" name="T13"/>
                <a:gd fmla="*/ 34 w 52" name="T14"/>
                <a:gd fmla="*/ 17 h 26" name="T15"/>
                <a:gd fmla="*/ 34 w 52" name="T16"/>
                <a:gd fmla="*/ 17 h 26" name="T17"/>
                <a:gd fmla="*/ 28 w 52" name="T18"/>
                <a:gd fmla="*/ 15 h 26" name="T19"/>
                <a:gd fmla="*/ 28 w 52" name="T20"/>
                <a:gd fmla="*/ 15 h 26" name="T21"/>
                <a:gd fmla="*/ 25 w 52" name="T22"/>
                <a:gd fmla="*/ 26 h 26" name="T23"/>
                <a:gd fmla="*/ 25 w 52" name="T24"/>
                <a:gd fmla="*/ 26 h 26" name="T25"/>
                <a:gd fmla="*/ 15 w 52" name="T26"/>
                <a:gd fmla="*/ 8 h 26" name="T27"/>
                <a:gd fmla="*/ 15 w 52" name="T28"/>
                <a:gd fmla="*/ 8 h 26" name="T29"/>
                <a:gd fmla="*/ 14 w 52" name="T30"/>
                <a:gd fmla="*/ 8 h 26" name="T31"/>
                <a:gd fmla="*/ 11 w 52" name="T32"/>
                <a:gd fmla="*/ 8 h 26" name="T33"/>
                <a:gd fmla="*/ 7 w 52" name="T34"/>
                <a:gd fmla="*/ 10 h 26" name="T35"/>
                <a:gd fmla="*/ 4 w 52" name="T36"/>
                <a:gd fmla="*/ 10 h 26" name="T37"/>
                <a:gd fmla="*/ 3 w 52" name="T38"/>
                <a:gd fmla="*/ 10 h 26" name="T39"/>
                <a:gd fmla="*/ 1 w 52" name="T40"/>
                <a:gd fmla="*/ 7 h 26" name="T41"/>
                <a:gd fmla="*/ 0 w 52" name="T42"/>
                <a:gd fmla="*/ 4 h 26" name="T43"/>
                <a:gd fmla="*/ 0 w 52" name="T44"/>
                <a:gd fmla="*/ 4 h 26" name="T45"/>
                <a:gd fmla="*/ 4 w 52" name="T46"/>
                <a:gd fmla="*/ 1 h 26" name="T47"/>
                <a:gd fmla="*/ 8 w 52" name="T48"/>
                <a:gd fmla="*/ 1 h 26" name="T49"/>
                <a:gd fmla="*/ 15 w 52" name="T50"/>
                <a:gd fmla="*/ 3 h 26" name="T51"/>
                <a:gd fmla="*/ 30 w 52" name="T52"/>
                <a:gd fmla="*/ 8 h 26" name="T53"/>
                <a:gd fmla="*/ 30 w 52" name="T54"/>
                <a:gd fmla="*/ 8 h 26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" w="52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926"/>
            <p:cNvSpPr/>
            <p:nvPr/>
          </p:nvSpPr>
          <p:spPr bwMode="auto">
            <a:xfrm>
              <a:off x="939784" y="2363849"/>
              <a:ext cx="26988" cy="14288"/>
            </a:xfrm>
            <a:custGeom>
              <a:gdLst>
                <a:gd fmla="*/ 0 w 52" name="T0"/>
                <a:gd fmla="*/ 21 h 25" name="T1"/>
                <a:gd fmla="*/ 0 w 52" name="T2"/>
                <a:gd fmla="*/ 21 h 25" name="T3"/>
                <a:gd fmla="*/ 11 w 52" name="T4"/>
                <a:gd fmla="*/ 15 h 25" name="T5"/>
                <a:gd fmla="*/ 11 w 52" name="T6"/>
                <a:gd fmla="*/ 15 h 25" name="T7"/>
                <a:gd fmla="*/ 11 w 52" name="T8"/>
                <a:gd fmla="*/ 5 h 25" name="T9"/>
                <a:gd fmla="*/ 11 w 52" name="T10"/>
                <a:gd fmla="*/ 5 h 25" name="T11"/>
                <a:gd fmla="*/ 43 w 52" name="T12"/>
                <a:gd fmla="*/ 0 h 25" name="T13"/>
                <a:gd fmla="*/ 43 w 52" name="T14"/>
                <a:gd fmla="*/ 0 h 25" name="T15"/>
                <a:gd fmla="*/ 47 w 52" name="T16"/>
                <a:gd fmla="*/ 0 h 25" name="T17"/>
                <a:gd fmla="*/ 50 w 52" name="T18"/>
                <a:gd fmla="*/ 1 h 25" name="T19"/>
                <a:gd fmla="*/ 52 w 52" name="T20"/>
                <a:gd fmla="*/ 5 h 25" name="T21"/>
                <a:gd fmla="*/ 52 w 52" name="T22"/>
                <a:gd fmla="*/ 10 h 25" name="T23"/>
                <a:gd fmla="*/ 52 w 52" name="T24"/>
                <a:gd fmla="*/ 10 h 25" name="T25"/>
                <a:gd fmla="*/ 31 w 52" name="T26"/>
                <a:gd fmla="*/ 10 h 25" name="T27"/>
                <a:gd fmla="*/ 31 w 52" name="T28"/>
                <a:gd fmla="*/ 10 h 25" name="T29"/>
                <a:gd fmla="*/ 27 w 52" name="T30"/>
                <a:gd fmla="*/ 10 h 25" name="T31"/>
                <a:gd fmla="*/ 24 w 52" name="T32"/>
                <a:gd fmla="*/ 11 h 25" name="T33"/>
                <a:gd fmla="*/ 21 w 52" name="T34"/>
                <a:gd fmla="*/ 14 h 25" name="T35"/>
                <a:gd fmla="*/ 18 w 52" name="T36"/>
                <a:gd fmla="*/ 17 h 25" name="T37"/>
                <a:gd fmla="*/ 18 w 52" name="T38"/>
                <a:gd fmla="*/ 17 h 25" name="T39"/>
                <a:gd fmla="*/ 17 w 52" name="T40"/>
                <a:gd fmla="*/ 22 h 25" name="T41"/>
                <a:gd fmla="*/ 14 w 52" name="T42"/>
                <a:gd fmla="*/ 25 h 25" name="T43"/>
                <a:gd fmla="*/ 9 w 52" name="T44"/>
                <a:gd fmla="*/ 23 h 25" name="T45"/>
                <a:gd fmla="*/ 0 w 52" name="T46"/>
                <a:gd fmla="*/ 21 h 25" name="T47"/>
                <a:gd fmla="*/ 0 w 52" name="T48"/>
                <a:gd fmla="*/ 21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52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927"/>
            <p:cNvSpPr/>
            <p:nvPr/>
          </p:nvSpPr>
          <p:spPr bwMode="auto">
            <a:xfrm>
              <a:off x="1085834" y="2009837"/>
              <a:ext cx="20638" cy="12700"/>
            </a:xfrm>
            <a:custGeom>
              <a:gdLst>
                <a:gd fmla="*/ 0 w 39" name="T0"/>
                <a:gd fmla="*/ 6 h 24" name="T1"/>
                <a:gd fmla="*/ 0 w 39" name="T2"/>
                <a:gd fmla="*/ 6 h 24" name="T3"/>
                <a:gd fmla="*/ 20 w 39" name="T4"/>
                <a:gd fmla="*/ 2 h 24" name="T5"/>
                <a:gd fmla="*/ 20 w 39" name="T6"/>
                <a:gd fmla="*/ 2 h 24" name="T7"/>
                <a:gd fmla="*/ 38 w 39" name="T8"/>
                <a:gd fmla="*/ 0 h 24" name="T9"/>
                <a:gd fmla="*/ 38 w 39" name="T10"/>
                <a:gd fmla="*/ 0 h 24" name="T11"/>
                <a:gd fmla="*/ 39 w 39" name="T12"/>
                <a:gd fmla="*/ 6 h 24" name="T13"/>
                <a:gd fmla="*/ 39 w 39" name="T14"/>
                <a:gd fmla="*/ 7 h 24" name="T15"/>
                <a:gd fmla="*/ 38 w 39" name="T16"/>
                <a:gd fmla="*/ 8 h 24" name="T17"/>
                <a:gd fmla="*/ 32 w 39" name="T18"/>
                <a:gd fmla="*/ 10 h 24" name="T19"/>
                <a:gd fmla="*/ 21 w 39" name="T20"/>
                <a:gd fmla="*/ 8 h 24" name="T21"/>
                <a:gd fmla="*/ 21 w 39" name="T22"/>
                <a:gd fmla="*/ 8 h 24" name="T23"/>
                <a:gd fmla="*/ 22 w 39" name="T24"/>
                <a:gd fmla="*/ 15 h 24" name="T25"/>
                <a:gd fmla="*/ 25 w 39" name="T26"/>
                <a:gd fmla="*/ 22 h 24" name="T27"/>
                <a:gd fmla="*/ 25 w 39" name="T28"/>
                <a:gd fmla="*/ 22 h 24" name="T29"/>
                <a:gd fmla="*/ 13 w 39" name="T30"/>
                <a:gd fmla="*/ 24 h 24" name="T31"/>
                <a:gd fmla="*/ 13 w 39" name="T32"/>
                <a:gd fmla="*/ 24 h 24" name="T33"/>
                <a:gd fmla="*/ 11 w 39" name="T34"/>
                <a:gd fmla="*/ 18 h 24" name="T35"/>
                <a:gd fmla="*/ 10 w 39" name="T36"/>
                <a:gd fmla="*/ 13 h 24" name="T37"/>
                <a:gd fmla="*/ 6 w 39" name="T38"/>
                <a:gd fmla="*/ 8 h 24" name="T39"/>
                <a:gd fmla="*/ 0 w 39" name="T40"/>
                <a:gd fmla="*/ 6 h 24" name="T41"/>
                <a:gd fmla="*/ 0 w 39" name="T42"/>
                <a:gd fmla="*/ 6 h 2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4" w="39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928"/>
            <p:cNvSpPr/>
            <p:nvPr/>
          </p:nvSpPr>
          <p:spPr bwMode="auto">
            <a:xfrm>
              <a:off x="1019159" y="2320987"/>
              <a:ext cx="15875" cy="11113"/>
            </a:xfrm>
            <a:custGeom>
              <a:gdLst>
                <a:gd fmla="*/ 28 w 29" name="T0"/>
                <a:gd fmla="*/ 3 h 21" name="T1"/>
                <a:gd fmla="*/ 28 w 29" name="T2"/>
                <a:gd fmla="*/ 3 h 21" name="T3"/>
                <a:gd fmla="*/ 29 w 29" name="T4"/>
                <a:gd fmla="*/ 11 h 21" name="T5"/>
                <a:gd fmla="*/ 28 w 29" name="T6"/>
                <a:gd fmla="*/ 15 h 21" name="T7"/>
                <a:gd fmla="*/ 25 w 29" name="T8"/>
                <a:gd fmla="*/ 18 h 21" name="T9"/>
                <a:gd fmla="*/ 18 w 29" name="T10"/>
                <a:gd fmla="*/ 20 h 21" name="T11"/>
                <a:gd fmla="*/ 18 w 29" name="T12"/>
                <a:gd fmla="*/ 20 h 21" name="T13"/>
                <a:gd fmla="*/ 11 w 29" name="T14"/>
                <a:gd fmla="*/ 21 h 21" name="T15"/>
                <a:gd fmla="*/ 7 w 29" name="T16"/>
                <a:gd fmla="*/ 20 h 21" name="T17"/>
                <a:gd fmla="*/ 4 w 29" name="T18"/>
                <a:gd fmla="*/ 17 h 21" name="T19"/>
                <a:gd fmla="*/ 0 w 29" name="T20"/>
                <a:gd fmla="*/ 10 h 21" name="T21"/>
                <a:gd fmla="*/ 0 w 29" name="T22"/>
                <a:gd fmla="*/ 10 h 21" name="T23"/>
                <a:gd fmla="*/ 4 w 29" name="T24"/>
                <a:gd fmla="*/ 11 h 21" name="T25"/>
                <a:gd fmla="*/ 9 w 29" name="T26"/>
                <a:gd fmla="*/ 11 h 21" name="T27"/>
                <a:gd fmla="*/ 9 w 29" name="T28"/>
                <a:gd fmla="*/ 11 h 21" name="T29"/>
                <a:gd fmla="*/ 13 w 29" name="T30"/>
                <a:gd fmla="*/ 10 h 21" name="T31"/>
                <a:gd fmla="*/ 15 w 29" name="T32"/>
                <a:gd fmla="*/ 9 h 21" name="T33"/>
                <a:gd fmla="*/ 15 w 29" name="T34"/>
                <a:gd fmla="*/ 9 h 21" name="T35"/>
                <a:gd fmla="*/ 10 w 29" name="T36"/>
                <a:gd fmla="*/ 4 h 21" name="T37"/>
                <a:gd fmla="*/ 10 w 29" name="T38"/>
                <a:gd fmla="*/ 4 h 21" name="T39"/>
                <a:gd fmla="*/ 4 w 29" name="T40"/>
                <a:gd fmla="*/ 3 h 21" name="T41"/>
                <a:gd fmla="*/ 4 w 29" name="T42"/>
                <a:gd fmla="*/ 3 h 21" name="T43"/>
                <a:gd fmla="*/ 7 w 29" name="T44"/>
                <a:gd fmla="*/ 0 h 21" name="T45"/>
                <a:gd fmla="*/ 11 w 29" name="T46"/>
                <a:gd fmla="*/ 0 h 21" name="T47"/>
                <a:gd fmla="*/ 17 w 29" name="T48"/>
                <a:gd fmla="*/ 0 h 21" name="T49"/>
                <a:gd fmla="*/ 22 w 29" name="T50"/>
                <a:gd fmla="*/ 2 h 21" name="T51"/>
                <a:gd fmla="*/ 28 w 29" name="T52"/>
                <a:gd fmla="*/ 3 h 21" name="T53"/>
                <a:gd fmla="*/ 28 w 29" name="T54"/>
                <a:gd fmla="*/ 3 h 21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1" w="28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929"/>
            <p:cNvSpPr/>
            <p:nvPr/>
          </p:nvSpPr>
          <p:spPr bwMode="auto">
            <a:xfrm>
              <a:off x="920734" y="2222562"/>
              <a:ext cx="17463" cy="7938"/>
            </a:xfrm>
            <a:custGeom>
              <a:gdLst>
                <a:gd fmla="*/ 33 w 33" name="T0"/>
                <a:gd fmla="*/ 9 h 17" name="T1"/>
                <a:gd fmla="*/ 33 w 33" name="T2"/>
                <a:gd fmla="*/ 9 h 17" name="T3"/>
                <a:gd fmla="*/ 30 w 33" name="T4"/>
                <a:gd fmla="*/ 17 h 17" name="T5"/>
                <a:gd fmla="*/ 30 w 33" name="T6"/>
                <a:gd fmla="*/ 17 h 17" name="T7"/>
                <a:gd fmla="*/ 0 w 33" name="T8"/>
                <a:gd fmla="*/ 16 h 17" name="T9"/>
                <a:gd fmla="*/ 0 w 33" name="T10"/>
                <a:gd fmla="*/ 16 h 17" name="T11"/>
                <a:gd fmla="*/ 8 w 33" name="T12"/>
                <a:gd fmla="*/ 0 h 17" name="T13"/>
                <a:gd fmla="*/ 8 w 33" name="T14"/>
                <a:gd fmla="*/ 0 h 17" name="T15"/>
                <a:gd fmla="*/ 33 w 33" name="T16"/>
                <a:gd fmla="*/ 9 h 17" name="T17"/>
                <a:gd fmla="*/ 33 w 33" name="T18"/>
                <a:gd fmla="*/ 9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33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930"/>
            <p:cNvSpPr/>
            <p:nvPr/>
          </p:nvSpPr>
          <p:spPr bwMode="auto">
            <a:xfrm>
              <a:off x="1122347" y="2463862"/>
              <a:ext cx="19050" cy="9525"/>
            </a:xfrm>
            <a:custGeom>
              <a:gdLst>
                <a:gd fmla="*/ 36 w 36" name="T0"/>
                <a:gd fmla="*/ 11 h 19" name="T1"/>
                <a:gd fmla="*/ 36 w 36" name="T2"/>
                <a:gd fmla="*/ 11 h 19" name="T3"/>
                <a:gd fmla="*/ 33 w 36" name="T4"/>
                <a:gd fmla="*/ 11 h 19" name="T5"/>
                <a:gd fmla="*/ 29 w 36" name="T6"/>
                <a:gd fmla="*/ 11 h 19" name="T7"/>
                <a:gd fmla="*/ 24 w 36" name="T8"/>
                <a:gd fmla="*/ 12 h 19" name="T9"/>
                <a:gd fmla="*/ 17 w 36" name="T10"/>
                <a:gd fmla="*/ 15 h 19" name="T11"/>
                <a:gd fmla="*/ 11 w 36" name="T12"/>
                <a:gd fmla="*/ 16 h 19" name="T13"/>
                <a:gd fmla="*/ 11 w 36" name="T14"/>
                <a:gd fmla="*/ 16 h 19" name="T15"/>
                <a:gd fmla="*/ 1 w 36" name="T16"/>
                <a:gd fmla="*/ 19 h 19" name="T17"/>
                <a:gd fmla="*/ 1 w 36" name="T18"/>
                <a:gd fmla="*/ 19 h 19" name="T19"/>
                <a:gd fmla="*/ 1 w 36" name="T20"/>
                <a:gd fmla="*/ 16 h 19" name="T21"/>
                <a:gd fmla="*/ 0 w 36" name="T22"/>
                <a:gd fmla="*/ 15 h 19" name="T23"/>
                <a:gd fmla="*/ 0 w 36" name="T24"/>
                <a:gd fmla="*/ 15 h 19" name="T25"/>
                <a:gd fmla="*/ 1 w 36" name="T26"/>
                <a:gd fmla="*/ 12 h 19" name="T27"/>
                <a:gd fmla="*/ 3 w 36" name="T28"/>
                <a:gd fmla="*/ 11 h 19" name="T29"/>
                <a:gd fmla="*/ 6 w 36" name="T30"/>
                <a:gd fmla="*/ 10 h 19" name="T31"/>
                <a:gd fmla="*/ 10 w 36" name="T32"/>
                <a:gd fmla="*/ 10 h 19" name="T33"/>
                <a:gd fmla="*/ 10 w 36" name="T34"/>
                <a:gd fmla="*/ 10 h 19" name="T35"/>
                <a:gd fmla="*/ 14 w 36" name="T36"/>
                <a:gd fmla="*/ 10 h 19" name="T37"/>
                <a:gd fmla="*/ 14 w 36" name="T38"/>
                <a:gd fmla="*/ 10 h 19" name="T39"/>
                <a:gd fmla="*/ 11 w 36" name="T40"/>
                <a:gd fmla="*/ 3 h 19" name="T41"/>
                <a:gd fmla="*/ 11 w 36" name="T42"/>
                <a:gd fmla="*/ 3 h 19" name="T43"/>
                <a:gd fmla="*/ 18 w 36" name="T44"/>
                <a:gd fmla="*/ 0 h 19" name="T45"/>
                <a:gd fmla="*/ 24 w 36" name="T46"/>
                <a:gd fmla="*/ 0 h 19" name="T47"/>
                <a:gd fmla="*/ 29 w 36" name="T48"/>
                <a:gd fmla="*/ 4 h 19" name="T49"/>
                <a:gd fmla="*/ 36 w 36" name="T50"/>
                <a:gd fmla="*/ 11 h 19" name="T51"/>
                <a:gd fmla="*/ 36 w 36" name="T52"/>
                <a:gd fmla="*/ 11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36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931"/>
            <p:cNvSpPr/>
            <p:nvPr/>
          </p:nvSpPr>
          <p:spPr bwMode="auto">
            <a:xfrm>
              <a:off x="1108059" y="2355912"/>
              <a:ext cx="20638" cy="9525"/>
            </a:xfrm>
            <a:custGeom>
              <a:gdLst>
                <a:gd fmla="*/ 3 w 40" name="T0"/>
                <a:gd fmla="*/ 7 h 16" name="T1"/>
                <a:gd fmla="*/ 3 w 40" name="T2"/>
                <a:gd fmla="*/ 7 h 16" name="T3"/>
                <a:gd fmla="*/ 9 w 40" name="T4"/>
                <a:gd fmla="*/ 8 h 16" name="T5"/>
                <a:gd fmla="*/ 14 w 40" name="T6"/>
                <a:gd fmla="*/ 8 h 16" name="T7"/>
                <a:gd fmla="*/ 18 w 40" name="T8"/>
                <a:gd fmla="*/ 5 h 16" name="T9"/>
                <a:gd fmla="*/ 18 w 40" name="T10"/>
                <a:gd fmla="*/ 5 h 16" name="T11"/>
                <a:gd fmla="*/ 22 w 40" name="T12"/>
                <a:gd fmla="*/ 2 h 16" name="T13"/>
                <a:gd fmla="*/ 26 w 40" name="T14"/>
                <a:gd fmla="*/ 1 h 16" name="T15"/>
                <a:gd fmla="*/ 33 w 40" name="T16"/>
                <a:gd fmla="*/ 0 h 16" name="T17"/>
                <a:gd fmla="*/ 40 w 40" name="T18"/>
                <a:gd fmla="*/ 1 h 16" name="T19"/>
                <a:gd fmla="*/ 40 w 40" name="T20"/>
                <a:gd fmla="*/ 1 h 16" name="T21"/>
                <a:gd fmla="*/ 37 w 40" name="T22"/>
                <a:gd fmla="*/ 5 h 16" name="T23"/>
                <a:gd fmla="*/ 33 w 40" name="T24"/>
                <a:gd fmla="*/ 9 h 16" name="T25"/>
                <a:gd fmla="*/ 29 w 40" name="T26"/>
                <a:gd fmla="*/ 11 h 16" name="T27"/>
                <a:gd fmla="*/ 23 w 40" name="T28"/>
                <a:gd fmla="*/ 12 h 16" name="T29"/>
                <a:gd fmla="*/ 23 w 40" name="T30"/>
                <a:gd fmla="*/ 12 h 16" name="T31"/>
                <a:gd fmla="*/ 14 w 40" name="T32"/>
                <a:gd fmla="*/ 14 h 16" name="T33"/>
                <a:gd fmla="*/ 9 w 40" name="T34"/>
                <a:gd fmla="*/ 14 h 16" name="T35"/>
                <a:gd fmla="*/ 5 w 40" name="T36"/>
                <a:gd fmla="*/ 16 h 16" name="T37"/>
                <a:gd fmla="*/ 5 w 40" name="T38"/>
                <a:gd fmla="*/ 16 h 16" name="T39"/>
                <a:gd fmla="*/ 4 w 40" name="T40"/>
                <a:gd fmla="*/ 16 h 16" name="T41"/>
                <a:gd fmla="*/ 0 w 40" name="T42"/>
                <a:gd fmla="*/ 15 h 16" name="T43"/>
                <a:gd fmla="*/ 0 w 40" name="T44"/>
                <a:gd fmla="*/ 15 h 16" name="T45"/>
                <a:gd fmla="*/ 3 w 40" name="T46"/>
                <a:gd fmla="*/ 7 h 16" name="T47"/>
                <a:gd fmla="*/ 3 w 40" name="T48"/>
                <a:gd fmla="*/ 7 h 16" name="T49"/>
                <a:gd fmla="*/ 3 w 40" name="T50"/>
                <a:gd fmla="*/ 7 h 16" name="T51"/>
                <a:gd fmla="*/ 3 w 40" name="T52"/>
                <a:gd fmla="*/ 7 h 16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6" w="40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932"/>
            <p:cNvSpPr/>
            <p:nvPr/>
          </p:nvSpPr>
          <p:spPr bwMode="auto">
            <a:xfrm>
              <a:off x="1011222" y="2081274"/>
              <a:ext cx="19050" cy="12700"/>
            </a:xfrm>
            <a:custGeom>
              <a:gdLst>
                <a:gd fmla="*/ 0 w 35" name="T0"/>
                <a:gd fmla="*/ 13 h 23" name="T1"/>
                <a:gd fmla="*/ 0 w 35" name="T2"/>
                <a:gd fmla="*/ 13 h 23" name="T3"/>
                <a:gd fmla="*/ 2 w 35" name="T4"/>
                <a:gd fmla="*/ 12 h 23" name="T5"/>
                <a:gd fmla="*/ 5 w 35" name="T6"/>
                <a:gd fmla="*/ 12 h 23" name="T7"/>
                <a:gd fmla="*/ 9 w 35" name="T8"/>
                <a:gd fmla="*/ 12 h 23" name="T9"/>
                <a:gd fmla="*/ 13 w 35" name="T10"/>
                <a:gd fmla="*/ 13 h 23" name="T11"/>
                <a:gd fmla="*/ 16 w 35" name="T12"/>
                <a:gd fmla="*/ 12 h 23" name="T13"/>
                <a:gd fmla="*/ 17 w 35" name="T14"/>
                <a:gd fmla="*/ 9 h 23" name="T15"/>
                <a:gd fmla="*/ 17 w 35" name="T16"/>
                <a:gd fmla="*/ 9 h 23" name="T17"/>
                <a:gd fmla="*/ 18 w 35" name="T18"/>
                <a:gd fmla="*/ 7 h 23" name="T19"/>
                <a:gd fmla="*/ 20 w 35" name="T20"/>
                <a:gd fmla="*/ 7 h 23" name="T21"/>
                <a:gd fmla="*/ 24 w 35" name="T22"/>
                <a:gd fmla="*/ 7 h 23" name="T23"/>
                <a:gd fmla="*/ 28 w 35" name="T24"/>
                <a:gd fmla="*/ 5 h 23" name="T25"/>
                <a:gd fmla="*/ 29 w 35" name="T26"/>
                <a:gd fmla="*/ 3 h 23" name="T27"/>
                <a:gd fmla="*/ 31 w 35" name="T28"/>
                <a:gd fmla="*/ 0 h 23" name="T29"/>
                <a:gd fmla="*/ 31 w 35" name="T30"/>
                <a:gd fmla="*/ 0 h 23" name="T31"/>
                <a:gd fmla="*/ 34 w 35" name="T32"/>
                <a:gd fmla="*/ 3 h 23" name="T33"/>
                <a:gd fmla="*/ 34 w 35" name="T34"/>
                <a:gd fmla="*/ 3 h 23" name="T35"/>
                <a:gd fmla="*/ 35 w 35" name="T36"/>
                <a:gd fmla="*/ 10 h 23" name="T37"/>
                <a:gd fmla="*/ 35 w 35" name="T38"/>
                <a:gd fmla="*/ 10 h 23" name="T39"/>
                <a:gd fmla="*/ 29 w 35" name="T40"/>
                <a:gd fmla="*/ 12 h 23" name="T41"/>
                <a:gd fmla="*/ 27 w 35" name="T42"/>
                <a:gd fmla="*/ 14 h 23" name="T43"/>
                <a:gd fmla="*/ 24 w 35" name="T44"/>
                <a:gd fmla="*/ 17 h 23" name="T45"/>
                <a:gd fmla="*/ 20 w 35" name="T46"/>
                <a:gd fmla="*/ 20 h 23" name="T47"/>
                <a:gd fmla="*/ 20 w 35" name="T48"/>
                <a:gd fmla="*/ 20 h 23" name="T49"/>
                <a:gd fmla="*/ 13 w 35" name="T50"/>
                <a:gd fmla="*/ 21 h 23" name="T51"/>
                <a:gd fmla="*/ 9 w 35" name="T52"/>
                <a:gd fmla="*/ 23 h 23" name="T53"/>
                <a:gd fmla="*/ 5 w 35" name="T54"/>
                <a:gd fmla="*/ 20 h 23" name="T55"/>
                <a:gd fmla="*/ 0 w 35" name="T56"/>
                <a:gd fmla="*/ 13 h 23" name="T57"/>
                <a:gd fmla="*/ 0 w 35" name="T58"/>
                <a:gd fmla="*/ 13 h 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3" w="35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933"/>
            <p:cNvSpPr/>
            <p:nvPr/>
          </p:nvSpPr>
          <p:spPr bwMode="auto">
            <a:xfrm>
              <a:off x="1089009" y="2447987"/>
              <a:ext cx="14288" cy="15875"/>
            </a:xfrm>
            <a:custGeom>
              <a:gdLst>
                <a:gd fmla="*/ 8 w 26" name="T0"/>
                <a:gd fmla="*/ 3 h 28" name="T1"/>
                <a:gd fmla="*/ 8 w 26" name="T2"/>
                <a:gd fmla="*/ 3 h 28" name="T3"/>
                <a:gd fmla="*/ 20 w 26" name="T4"/>
                <a:gd fmla="*/ 0 h 28" name="T5"/>
                <a:gd fmla="*/ 20 w 26" name="T6"/>
                <a:gd fmla="*/ 0 h 28" name="T7"/>
                <a:gd fmla="*/ 20 w 26" name="T8"/>
                <a:gd fmla="*/ 0 h 28" name="T9"/>
                <a:gd fmla="*/ 17 w 26" name="T10"/>
                <a:gd fmla="*/ 7 h 28" name="T11"/>
                <a:gd fmla="*/ 17 w 26" name="T12"/>
                <a:gd fmla="*/ 7 h 28" name="T13"/>
                <a:gd fmla="*/ 26 w 26" name="T14"/>
                <a:gd fmla="*/ 26 h 28" name="T15"/>
                <a:gd fmla="*/ 26 w 26" name="T16"/>
                <a:gd fmla="*/ 26 h 28" name="T17"/>
                <a:gd fmla="*/ 22 w 26" name="T18"/>
                <a:gd fmla="*/ 28 h 28" name="T19"/>
                <a:gd fmla="*/ 22 w 26" name="T20"/>
                <a:gd fmla="*/ 28 h 28" name="T21"/>
                <a:gd fmla="*/ 13 w 26" name="T22"/>
                <a:gd fmla="*/ 21 h 28" name="T23"/>
                <a:gd fmla="*/ 7 w 26" name="T24"/>
                <a:gd fmla="*/ 18 h 28" name="T25"/>
                <a:gd fmla="*/ 0 w 26" name="T26"/>
                <a:gd fmla="*/ 18 h 28" name="T27"/>
                <a:gd fmla="*/ 0 w 26" name="T28"/>
                <a:gd fmla="*/ 18 h 28" name="T29"/>
                <a:gd fmla="*/ 0 w 26" name="T30"/>
                <a:gd fmla="*/ 14 h 28" name="T31"/>
                <a:gd fmla="*/ 0 w 26" name="T32"/>
                <a:gd fmla="*/ 14 h 28" name="T33"/>
                <a:gd fmla="*/ 11 w 26" name="T34"/>
                <a:gd fmla="*/ 10 h 28" name="T35"/>
                <a:gd fmla="*/ 11 w 26" name="T36"/>
                <a:gd fmla="*/ 10 h 28" name="T37"/>
                <a:gd fmla="*/ 8 w 26" name="T38"/>
                <a:gd fmla="*/ 3 h 28" name="T39"/>
                <a:gd fmla="*/ 8 w 26" name="T40"/>
                <a:gd fmla="*/ 3 h 28" name="T41"/>
                <a:gd fmla="*/ 8 w 26" name="T42"/>
                <a:gd fmla="*/ 3 h 28" name="T43"/>
                <a:gd fmla="*/ 8 w 26" name="T44"/>
                <a:gd fmla="*/ 3 h 2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6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934"/>
            <p:cNvSpPr/>
            <p:nvPr/>
          </p:nvSpPr>
          <p:spPr bwMode="auto">
            <a:xfrm>
              <a:off x="1135047" y="2473387"/>
              <a:ext cx="22225" cy="7938"/>
            </a:xfrm>
            <a:custGeom>
              <a:gdLst>
                <a:gd fmla="*/ 41 w 41" name="T0"/>
                <a:gd fmla="*/ 3 h 14" name="T1"/>
                <a:gd fmla="*/ 41 w 41" name="T2"/>
                <a:gd fmla="*/ 3 h 14" name="T3"/>
                <a:gd fmla="*/ 32 w 41" name="T4"/>
                <a:gd fmla="*/ 6 h 14" name="T5"/>
                <a:gd fmla="*/ 23 w 41" name="T6"/>
                <a:gd fmla="*/ 7 h 14" name="T7"/>
                <a:gd fmla="*/ 14 w 41" name="T8"/>
                <a:gd fmla="*/ 9 h 14" name="T9"/>
                <a:gd fmla="*/ 10 w 41" name="T10"/>
                <a:gd fmla="*/ 11 h 14" name="T11"/>
                <a:gd fmla="*/ 6 w 41" name="T12"/>
                <a:gd fmla="*/ 14 h 14" name="T13"/>
                <a:gd fmla="*/ 6 w 41" name="T14"/>
                <a:gd fmla="*/ 14 h 14" name="T15"/>
                <a:gd fmla="*/ 3 w 41" name="T16"/>
                <a:gd fmla="*/ 11 h 14" name="T17"/>
                <a:gd fmla="*/ 0 w 41" name="T18"/>
                <a:gd fmla="*/ 9 h 14" name="T19"/>
                <a:gd fmla="*/ 0 w 41" name="T20"/>
                <a:gd fmla="*/ 6 h 14" name="T21"/>
                <a:gd fmla="*/ 0 w 41" name="T22"/>
                <a:gd fmla="*/ 3 h 14" name="T23"/>
                <a:gd fmla="*/ 0 w 41" name="T24"/>
                <a:gd fmla="*/ 3 h 14" name="T25"/>
                <a:gd fmla="*/ 41 w 41" name="T26"/>
                <a:gd fmla="*/ 0 h 14" name="T27"/>
                <a:gd fmla="*/ 41 w 41" name="T28"/>
                <a:gd fmla="*/ 0 h 14" name="T29"/>
                <a:gd fmla="*/ 41 w 41" name="T30"/>
                <a:gd fmla="*/ 3 h 14" name="T31"/>
                <a:gd fmla="*/ 41 w 41" name="T32"/>
                <a:gd fmla="*/ 3 h 1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" w="41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935"/>
            <p:cNvSpPr/>
            <p:nvPr/>
          </p:nvSpPr>
          <p:spPr bwMode="auto">
            <a:xfrm>
              <a:off x="1017572" y="2247962"/>
              <a:ext cx="17463" cy="7938"/>
            </a:xfrm>
            <a:custGeom>
              <a:gdLst>
                <a:gd fmla="*/ 0 w 32" name="T0"/>
                <a:gd fmla="*/ 6 h 14" name="T1"/>
                <a:gd fmla="*/ 0 w 32" name="T2"/>
                <a:gd fmla="*/ 6 h 14" name="T3"/>
                <a:gd fmla="*/ 6 w 32" name="T4"/>
                <a:gd fmla="*/ 2 h 14" name="T5"/>
                <a:gd fmla="*/ 10 w 32" name="T6"/>
                <a:gd fmla="*/ 2 h 14" name="T7"/>
                <a:gd fmla="*/ 14 w 32" name="T8"/>
                <a:gd fmla="*/ 2 h 14" name="T9"/>
                <a:gd fmla="*/ 14 w 32" name="T10"/>
                <a:gd fmla="*/ 2 h 14" name="T11"/>
                <a:gd fmla="*/ 17 w 32" name="T12"/>
                <a:gd fmla="*/ 2 h 14" name="T13"/>
                <a:gd fmla="*/ 20 w 32" name="T14"/>
                <a:gd fmla="*/ 2 h 14" name="T15"/>
                <a:gd fmla="*/ 25 w 32" name="T16"/>
                <a:gd fmla="*/ 0 h 14" name="T17"/>
                <a:gd fmla="*/ 25 w 32" name="T18"/>
                <a:gd fmla="*/ 0 h 14" name="T19"/>
                <a:gd fmla="*/ 32 w 32" name="T20"/>
                <a:gd fmla="*/ 11 h 14" name="T21"/>
                <a:gd fmla="*/ 32 w 32" name="T22"/>
                <a:gd fmla="*/ 11 h 14" name="T23"/>
                <a:gd fmla="*/ 28 w 32" name="T24"/>
                <a:gd fmla="*/ 13 h 14" name="T25"/>
                <a:gd fmla="*/ 24 w 32" name="T26"/>
                <a:gd fmla="*/ 14 h 14" name="T27"/>
                <a:gd fmla="*/ 20 w 32" name="T28"/>
                <a:gd fmla="*/ 13 h 14" name="T29"/>
                <a:gd fmla="*/ 16 w 32" name="T30"/>
                <a:gd fmla="*/ 11 h 14" name="T31"/>
                <a:gd fmla="*/ 9 w 32" name="T32"/>
                <a:gd fmla="*/ 8 h 14" name="T33"/>
                <a:gd fmla="*/ 5 w 32" name="T34"/>
                <a:gd fmla="*/ 7 h 14" name="T35"/>
                <a:gd fmla="*/ 0 w 32" name="T36"/>
                <a:gd fmla="*/ 6 h 14" name="T37"/>
                <a:gd fmla="*/ 0 w 32" name="T38"/>
                <a:gd fmla="*/ 6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2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936"/>
            <p:cNvSpPr/>
            <p:nvPr/>
          </p:nvSpPr>
          <p:spPr bwMode="auto">
            <a:xfrm>
              <a:off x="1036622" y="2078099"/>
              <a:ext cx="12700" cy="6350"/>
            </a:xfrm>
            <a:custGeom>
              <a:gdLst>
                <a:gd fmla="*/ 24 w 24" name="T0"/>
                <a:gd fmla="*/ 13 h 13" name="T1"/>
                <a:gd fmla="*/ 24 w 24" name="T2"/>
                <a:gd fmla="*/ 13 h 13" name="T3"/>
                <a:gd fmla="*/ 1 w 24" name="T4"/>
                <a:gd fmla="*/ 13 h 13" name="T5"/>
                <a:gd fmla="*/ 1 w 24" name="T6"/>
                <a:gd fmla="*/ 13 h 13" name="T7"/>
                <a:gd fmla="*/ 1 w 24" name="T8"/>
                <a:gd fmla="*/ 11 h 13" name="T9"/>
                <a:gd fmla="*/ 0 w 24" name="T10"/>
                <a:gd fmla="*/ 8 h 13" name="T11"/>
                <a:gd fmla="*/ 1 w 24" name="T12"/>
                <a:gd fmla="*/ 5 h 13" name="T13"/>
                <a:gd fmla="*/ 4 w 24" name="T14"/>
                <a:gd fmla="*/ 1 h 13" name="T15"/>
                <a:gd fmla="*/ 4 w 24" name="T16"/>
                <a:gd fmla="*/ 1 h 13" name="T17"/>
                <a:gd fmla="*/ 8 w 24" name="T18"/>
                <a:gd fmla="*/ 0 h 13" name="T19"/>
                <a:gd fmla="*/ 11 w 24" name="T20"/>
                <a:gd fmla="*/ 0 h 13" name="T21"/>
                <a:gd fmla="*/ 11 w 24" name="T22"/>
                <a:gd fmla="*/ 0 h 13" name="T23"/>
                <a:gd fmla="*/ 19 w 24" name="T24"/>
                <a:gd fmla="*/ 5 h 13" name="T25"/>
                <a:gd fmla="*/ 22 w 24" name="T26"/>
                <a:gd fmla="*/ 8 h 13" name="T27"/>
                <a:gd fmla="*/ 24 w 24" name="T28"/>
                <a:gd fmla="*/ 13 h 13" name="T29"/>
                <a:gd fmla="*/ 24 w 24" name="T30"/>
                <a:gd fmla="*/ 13 h 1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3" w="24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937"/>
            <p:cNvSpPr/>
            <p:nvPr/>
          </p:nvSpPr>
          <p:spPr bwMode="auto">
            <a:xfrm>
              <a:off x="1144572" y="2138424"/>
              <a:ext cx="19050" cy="6350"/>
            </a:xfrm>
            <a:custGeom>
              <a:gdLst>
                <a:gd fmla="*/ 16 w 34" name="T0"/>
                <a:gd fmla="*/ 7 h 14" name="T1"/>
                <a:gd fmla="*/ 16 w 34" name="T2"/>
                <a:gd fmla="*/ 7 h 14" name="T3"/>
                <a:gd fmla="*/ 34 w 34" name="T4"/>
                <a:gd fmla="*/ 4 h 14" name="T5"/>
                <a:gd fmla="*/ 34 w 34" name="T6"/>
                <a:gd fmla="*/ 4 h 14" name="T7"/>
                <a:gd fmla="*/ 32 w 34" name="T8"/>
                <a:gd fmla="*/ 7 h 14" name="T9"/>
                <a:gd fmla="*/ 29 w 34" name="T10"/>
                <a:gd fmla="*/ 8 h 14" name="T11"/>
                <a:gd fmla="*/ 25 w 34" name="T12"/>
                <a:gd fmla="*/ 8 h 14" name="T13"/>
                <a:gd fmla="*/ 21 w 34" name="T14"/>
                <a:gd fmla="*/ 8 h 14" name="T15"/>
                <a:gd fmla="*/ 18 w 34" name="T16"/>
                <a:gd fmla="*/ 10 h 14" name="T17"/>
                <a:gd fmla="*/ 18 w 34" name="T18"/>
                <a:gd fmla="*/ 10 h 14" name="T19"/>
                <a:gd fmla="*/ 11 w 34" name="T20"/>
                <a:gd fmla="*/ 14 h 14" name="T21"/>
                <a:gd fmla="*/ 9 w 34" name="T22"/>
                <a:gd fmla="*/ 14 h 14" name="T23"/>
                <a:gd fmla="*/ 5 w 34" name="T24"/>
                <a:gd fmla="*/ 14 h 14" name="T25"/>
                <a:gd fmla="*/ 5 w 34" name="T26"/>
                <a:gd fmla="*/ 14 h 14" name="T27"/>
                <a:gd fmla="*/ 0 w 34" name="T28"/>
                <a:gd fmla="*/ 3 h 14" name="T29"/>
                <a:gd fmla="*/ 0 w 34" name="T30"/>
                <a:gd fmla="*/ 3 h 14" name="T31"/>
                <a:gd fmla="*/ 6 w 34" name="T32"/>
                <a:gd fmla="*/ 1 h 14" name="T33"/>
                <a:gd fmla="*/ 9 w 34" name="T34"/>
                <a:gd fmla="*/ 0 h 14" name="T35"/>
                <a:gd fmla="*/ 11 w 34" name="T36"/>
                <a:gd fmla="*/ 3 h 14" name="T37"/>
                <a:gd fmla="*/ 16 w 34" name="T38"/>
                <a:gd fmla="*/ 7 h 14" name="T39"/>
                <a:gd fmla="*/ 16 w 34" name="T40"/>
                <a:gd fmla="*/ 7 h 1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4" w="3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938"/>
            <p:cNvSpPr/>
            <p:nvPr/>
          </p:nvSpPr>
          <p:spPr bwMode="auto">
            <a:xfrm>
              <a:off x="1027097" y="2565462"/>
              <a:ext cx="19050" cy="9525"/>
            </a:xfrm>
            <a:custGeom>
              <a:gdLst>
                <a:gd fmla="*/ 0 w 37" name="T0"/>
                <a:gd fmla="*/ 11 h 16" name="T1"/>
                <a:gd fmla="*/ 0 w 37" name="T2"/>
                <a:gd fmla="*/ 11 h 16" name="T3"/>
                <a:gd fmla="*/ 14 w 37" name="T4"/>
                <a:gd fmla="*/ 2 h 16" name="T5"/>
                <a:gd fmla="*/ 14 w 37" name="T6"/>
                <a:gd fmla="*/ 2 h 16" name="T7"/>
                <a:gd fmla="*/ 19 w 37" name="T8"/>
                <a:gd fmla="*/ 0 h 16" name="T9"/>
                <a:gd fmla="*/ 25 w 37" name="T10"/>
                <a:gd fmla="*/ 0 h 16" name="T11"/>
                <a:gd fmla="*/ 31 w 37" name="T12"/>
                <a:gd fmla="*/ 1 h 16" name="T13"/>
                <a:gd fmla="*/ 37 w 37" name="T14"/>
                <a:gd fmla="*/ 7 h 16" name="T15"/>
                <a:gd fmla="*/ 37 w 37" name="T16"/>
                <a:gd fmla="*/ 7 h 16" name="T17"/>
                <a:gd fmla="*/ 28 w 37" name="T18"/>
                <a:gd fmla="*/ 5 h 16" name="T19"/>
                <a:gd fmla="*/ 25 w 37" name="T20"/>
                <a:gd fmla="*/ 5 h 16" name="T21"/>
                <a:gd fmla="*/ 21 w 37" name="T22"/>
                <a:gd fmla="*/ 7 h 16" name="T23"/>
                <a:gd fmla="*/ 21 w 37" name="T24"/>
                <a:gd fmla="*/ 7 h 16" name="T25"/>
                <a:gd fmla="*/ 19 w 37" name="T26"/>
                <a:gd fmla="*/ 8 h 16" name="T27"/>
                <a:gd fmla="*/ 17 w 37" name="T28"/>
                <a:gd fmla="*/ 11 h 16" name="T29"/>
                <a:gd fmla="*/ 13 w 37" name="T30"/>
                <a:gd fmla="*/ 16 h 16" name="T31"/>
                <a:gd fmla="*/ 13 w 37" name="T32"/>
                <a:gd fmla="*/ 16 h 16" name="T33"/>
                <a:gd fmla="*/ 0 w 37" name="T34"/>
                <a:gd fmla="*/ 11 h 16" name="T35"/>
                <a:gd fmla="*/ 0 w 37" name="T36"/>
                <a:gd fmla="*/ 11 h 1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6" w="37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939"/>
            <p:cNvSpPr/>
            <p:nvPr/>
          </p:nvSpPr>
          <p:spPr bwMode="auto">
            <a:xfrm>
              <a:off x="1042972" y="2370199"/>
              <a:ext cx="15875" cy="7938"/>
            </a:xfrm>
            <a:custGeom>
              <a:gdLst>
                <a:gd fmla="*/ 30 w 30" name="T0"/>
                <a:gd fmla="*/ 10 h 14" name="T1"/>
                <a:gd fmla="*/ 30 w 30" name="T2"/>
                <a:gd fmla="*/ 10 h 14" name="T3"/>
                <a:gd fmla="*/ 22 w 30" name="T4"/>
                <a:gd fmla="*/ 12 h 14" name="T5"/>
                <a:gd fmla="*/ 15 w 30" name="T6"/>
                <a:gd fmla="*/ 14 h 14" name="T7"/>
                <a:gd fmla="*/ 9 w 30" name="T8"/>
                <a:gd fmla="*/ 12 h 14" name="T9"/>
                <a:gd fmla="*/ 4 w 30" name="T10"/>
                <a:gd fmla="*/ 11 h 14" name="T11"/>
                <a:gd fmla="*/ 4 w 30" name="T12"/>
                <a:gd fmla="*/ 11 h 14" name="T13"/>
                <a:gd fmla="*/ 1 w 30" name="T14"/>
                <a:gd fmla="*/ 8 h 14" name="T15"/>
                <a:gd fmla="*/ 0 w 30" name="T16"/>
                <a:gd fmla="*/ 4 h 14" name="T17"/>
                <a:gd fmla="*/ 0 w 30" name="T18"/>
                <a:gd fmla="*/ 4 h 14" name="T19"/>
                <a:gd fmla="*/ 1 w 30" name="T20"/>
                <a:gd fmla="*/ 1 h 14" name="T21"/>
                <a:gd fmla="*/ 5 w 30" name="T22"/>
                <a:gd fmla="*/ 0 h 14" name="T23"/>
                <a:gd fmla="*/ 5 w 30" name="T24"/>
                <a:gd fmla="*/ 0 h 14" name="T25"/>
                <a:gd fmla="*/ 8 w 30" name="T26"/>
                <a:gd fmla="*/ 0 h 14" name="T27"/>
                <a:gd fmla="*/ 11 w 30" name="T28"/>
                <a:gd fmla="*/ 3 h 14" name="T29"/>
                <a:gd fmla="*/ 11 w 30" name="T30"/>
                <a:gd fmla="*/ 3 h 14" name="T31"/>
                <a:gd fmla="*/ 19 w 30" name="T32"/>
                <a:gd fmla="*/ 6 h 14" name="T33"/>
                <a:gd fmla="*/ 19 w 30" name="T34"/>
                <a:gd fmla="*/ 6 h 14" name="T35"/>
                <a:gd fmla="*/ 30 w 30" name="T36"/>
                <a:gd fmla="*/ 10 h 14" name="T37"/>
                <a:gd fmla="*/ 30 w 30" name="T38"/>
                <a:gd fmla="*/ 10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0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940"/>
            <p:cNvSpPr/>
            <p:nvPr/>
          </p:nvSpPr>
          <p:spPr bwMode="auto">
            <a:xfrm>
              <a:off x="1100122" y="2443224"/>
              <a:ext cx="12700" cy="6350"/>
            </a:xfrm>
            <a:custGeom>
              <a:gdLst>
                <a:gd fmla="*/ 0 w 24" name="T0"/>
                <a:gd fmla="*/ 10 h 12" name="T1"/>
                <a:gd fmla="*/ 0 w 24" name="T2"/>
                <a:gd fmla="*/ 10 h 12" name="T3"/>
                <a:gd fmla="*/ 0 w 24" name="T4"/>
                <a:gd fmla="*/ 3 h 12" name="T5"/>
                <a:gd fmla="*/ 0 w 24" name="T6"/>
                <a:gd fmla="*/ 3 h 12" name="T7"/>
                <a:gd fmla="*/ 18 w 24" name="T8"/>
                <a:gd fmla="*/ 0 h 12" name="T9"/>
                <a:gd fmla="*/ 18 w 24" name="T10"/>
                <a:gd fmla="*/ 0 h 12" name="T11"/>
                <a:gd fmla="*/ 20 w 24" name="T12"/>
                <a:gd fmla="*/ 0 h 12" name="T13"/>
                <a:gd fmla="*/ 23 w 24" name="T14"/>
                <a:gd fmla="*/ 2 h 12" name="T15"/>
                <a:gd fmla="*/ 24 w 24" name="T16"/>
                <a:gd fmla="*/ 5 h 12" name="T17"/>
                <a:gd fmla="*/ 24 w 24" name="T18"/>
                <a:gd fmla="*/ 6 h 12" name="T19"/>
                <a:gd fmla="*/ 24 w 24" name="T20"/>
                <a:gd fmla="*/ 6 h 12" name="T21"/>
                <a:gd fmla="*/ 24 w 24" name="T22"/>
                <a:gd fmla="*/ 9 h 12" name="T23"/>
                <a:gd fmla="*/ 23 w 24" name="T24"/>
                <a:gd fmla="*/ 10 h 12" name="T25"/>
                <a:gd fmla="*/ 20 w 24" name="T26"/>
                <a:gd fmla="*/ 12 h 12" name="T27"/>
                <a:gd fmla="*/ 18 w 24" name="T28"/>
                <a:gd fmla="*/ 12 h 12" name="T29"/>
                <a:gd fmla="*/ 18 w 24" name="T30"/>
                <a:gd fmla="*/ 12 h 12" name="T31"/>
                <a:gd fmla="*/ 8 w 24" name="T32"/>
                <a:gd fmla="*/ 10 h 12" name="T33"/>
                <a:gd fmla="*/ 0 w 24" name="T34"/>
                <a:gd fmla="*/ 10 h 12" name="T35"/>
                <a:gd fmla="*/ 0 w 24" name="T36"/>
                <a:gd fmla="*/ 10 h 1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2" w="24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941"/>
            <p:cNvSpPr/>
            <p:nvPr/>
          </p:nvSpPr>
          <p:spPr bwMode="auto">
            <a:xfrm>
              <a:off x="1146159" y="1992374"/>
              <a:ext cx="12700" cy="7938"/>
            </a:xfrm>
            <a:custGeom>
              <a:gdLst>
                <a:gd fmla="*/ 0 w 25" name="T0"/>
                <a:gd fmla="*/ 5 h 16" name="T1"/>
                <a:gd fmla="*/ 0 w 25" name="T2"/>
                <a:gd fmla="*/ 5 h 16" name="T3"/>
                <a:gd fmla="*/ 18 w 25" name="T4"/>
                <a:gd fmla="*/ 0 h 16" name="T5"/>
                <a:gd fmla="*/ 18 w 25" name="T6"/>
                <a:gd fmla="*/ 0 h 16" name="T7"/>
                <a:gd fmla="*/ 25 w 25" name="T8"/>
                <a:gd fmla="*/ 16 h 16" name="T9"/>
                <a:gd fmla="*/ 25 w 25" name="T10"/>
                <a:gd fmla="*/ 16 h 16" name="T11"/>
                <a:gd fmla="*/ 0 w 25" name="T12"/>
                <a:gd fmla="*/ 6 h 16" name="T13"/>
                <a:gd fmla="*/ 0 w 25" name="T14"/>
                <a:gd fmla="*/ 6 h 16" name="T15"/>
                <a:gd fmla="*/ 0 w 25" name="T16"/>
                <a:gd fmla="*/ 5 h 16" name="T17"/>
                <a:gd fmla="*/ 0 w 25" name="T18"/>
                <a:gd fmla="*/ 5 h 1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" w="25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942"/>
            <p:cNvSpPr/>
            <p:nvPr/>
          </p:nvSpPr>
          <p:spPr bwMode="auto">
            <a:xfrm>
              <a:off x="969947" y="2382899"/>
              <a:ext cx="17463" cy="7938"/>
            </a:xfrm>
            <a:custGeom>
              <a:gdLst>
                <a:gd fmla="*/ 0 w 35" name="T0"/>
                <a:gd fmla="*/ 5 h 14" name="T1"/>
                <a:gd fmla="*/ 0 w 35" name="T2"/>
                <a:gd fmla="*/ 5 h 14" name="T3"/>
                <a:gd fmla="*/ 11 w 35" name="T4"/>
                <a:gd fmla="*/ 10 h 14" name="T5"/>
                <a:gd fmla="*/ 11 w 35" name="T6"/>
                <a:gd fmla="*/ 10 h 14" name="T7"/>
                <a:gd fmla="*/ 35 w 35" name="T8"/>
                <a:gd fmla="*/ 0 h 14" name="T9"/>
                <a:gd fmla="*/ 35 w 35" name="T10"/>
                <a:gd fmla="*/ 0 h 14" name="T11"/>
                <a:gd fmla="*/ 31 w 35" name="T12"/>
                <a:gd fmla="*/ 7 h 14" name="T13"/>
                <a:gd fmla="*/ 25 w 35" name="T14"/>
                <a:gd fmla="*/ 11 h 14" name="T15"/>
                <a:gd fmla="*/ 19 w 35" name="T16"/>
                <a:gd fmla="*/ 14 h 14" name="T17"/>
                <a:gd fmla="*/ 13 w 35" name="T18"/>
                <a:gd fmla="*/ 14 h 14" name="T19"/>
                <a:gd fmla="*/ 13 w 35" name="T20"/>
                <a:gd fmla="*/ 14 h 14" name="T21"/>
                <a:gd fmla="*/ 4 w 35" name="T22"/>
                <a:gd fmla="*/ 12 h 14" name="T23"/>
                <a:gd fmla="*/ 1 w 35" name="T24"/>
                <a:gd fmla="*/ 11 h 14" name="T25"/>
                <a:gd fmla="*/ 0 w 35" name="T26"/>
                <a:gd fmla="*/ 5 h 14" name="T27"/>
                <a:gd fmla="*/ 0 w 35" name="T28"/>
                <a:gd fmla="*/ 5 h 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" w="35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943"/>
            <p:cNvSpPr/>
            <p:nvPr/>
          </p:nvSpPr>
          <p:spPr bwMode="auto">
            <a:xfrm>
              <a:off x="1108059" y="2454337"/>
              <a:ext cx="15875" cy="9525"/>
            </a:xfrm>
            <a:custGeom>
              <a:gdLst>
                <a:gd fmla="*/ 7 w 29" name="T0"/>
                <a:gd fmla="*/ 0 h 17" name="T1"/>
                <a:gd fmla="*/ 7 w 29" name="T2"/>
                <a:gd fmla="*/ 0 h 17" name="T3"/>
                <a:gd fmla="*/ 17 w 29" name="T4"/>
                <a:gd fmla="*/ 0 h 17" name="T5"/>
                <a:gd fmla="*/ 17 w 29" name="T6"/>
                <a:gd fmla="*/ 0 h 17" name="T7"/>
                <a:gd fmla="*/ 14 w 29" name="T8"/>
                <a:gd fmla="*/ 9 h 17" name="T9"/>
                <a:gd fmla="*/ 14 w 29" name="T10"/>
                <a:gd fmla="*/ 9 h 17" name="T11"/>
                <a:gd fmla="*/ 29 w 29" name="T12"/>
                <a:gd fmla="*/ 13 h 17" name="T13"/>
                <a:gd fmla="*/ 29 w 29" name="T14"/>
                <a:gd fmla="*/ 13 h 17" name="T15"/>
                <a:gd fmla="*/ 28 w 29" name="T16"/>
                <a:gd fmla="*/ 15 h 17" name="T17"/>
                <a:gd fmla="*/ 28 w 29" name="T18"/>
                <a:gd fmla="*/ 15 h 17" name="T19"/>
                <a:gd fmla="*/ 2 w 29" name="T20"/>
                <a:gd fmla="*/ 17 h 17" name="T21"/>
                <a:gd fmla="*/ 2 w 29" name="T22"/>
                <a:gd fmla="*/ 17 h 17" name="T23"/>
                <a:gd fmla="*/ 0 w 29" name="T24"/>
                <a:gd fmla="*/ 15 h 17" name="T25"/>
                <a:gd fmla="*/ 0 w 29" name="T26"/>
                <a:gd fmla="*/ 14 h 17" name="T27"/>
                <a:gd fmla="*/ 3 w 29" name="T28"/>
                <a:gd fmla="*/ 11 h 17" name="T29"/>
                <a:gd fmla="*/ 7 w 29" name="T30"/>
                <a:gd fmla="*/ 11 h 17" name="T31"/>
                <a:gd fmla="*/ 10 w 29" name="T32"/>
                <a:gd fmla="*/ 9 h 17" name="T33"/>
                <a:gd fmla="*/ 10 w 29" name="T34"/>
                <a:gd fmla="*/ 9 h 17" name="T35"/>
                <a:gd fmla="*/ 7 w 29" name="T36"/>
                <a:gd fmla="*/ 0 h 17" name="T37"/>
                <a:gd fmla="*/ 7 w 29" name="T38"/>
                <a:gd fmla="*/ 0 h 1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7" w="28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944"/>
            <p:cNvSpPr/>
            <p:nvPr/>
          </p:nvSpPr>
          <p:spPr bwMode="auto">
            <a:xfrm>
              <a:off x="939784" y="2463862"/>
              <a:ext cx="14288" cy="4763"/>
            </a:xfrm>
            <a:custGeom>
              <a:gdLst>
                <a:gd fmla="*/ 27 w 27" name="T0"/>
                <a:gd fmla="*/ 3 h 10" name="T1"/>
                <a:gd fmla="*/ 27 w 27" name="T2"/>
                <a:gd fmla="*/ 3 h 10" name="T3"/>
                <a:gd fmla="*/ 15 w 27" name="T4"/>
                <a:gd fmla="*/ 9 h 10" name="T5"/>
                <a:gd fmla="*/ 15 w 27" name="T6"/>
                <a:gd fmla="*/ 9 h 10" name="T7"/>
                <a:gd fmla="*/ 9 w 27" name="T8"/>
                <a:gd fmla="*/ 10 h 10" name="T9"/>
                <a:gd fmla="*/ 5 w 27" name="T10"/>
                <a:gd fmla="*/ 10 h 10" name="T11"/>
                <a:gd fmla="*/ 5 w 27" name="T12"/>
                <a:gd fmla="*/ 10 h 10" name="T13"/>
                <a:gd fmla="*/ 2 w 27" name="T14"/>
                <a:gd fmla="*/ 7 h 10" name="T15"/>
                <a:gd fmla="*/ 0 w 27" name="T16"/>
                <a:gd fmla="*/ 4 h 10" name="T17"/>
                <a:gd fmla="*/ 0 w 27" name="T18"/>
                <a:gd fmla="*/ 4 h 10" name="T19"/>
                <a:gd fmla="*/ 4 w 27" name="T20"/>
                <a:gd fmla="*/ 2 h 10" name="T21"/>
                <a:gd fmla="*/ 8 w 27" name="T22"/>
                <a:gd fmla="*/ 0 h 10" name="T23"/>
                <a:gd fmla="*/ 8 w 27" name="T24"/>
                <a:gd fmla="*/ 0 h 10" name="T25"/>
                <a:gd fmla="*/ 16 w 27" name="T26"/>
                <a:gd fmla="*/ 2 h 10" name="T27"/>
                <a:gd fmla="*/ 27 w 27" name="T28"/>
                <a:gd fmla="*/ 3 h 10" name="T29"/>
                <a:gd fmla="*/ 27 w 27" name="T30"/>
                <a:gd fmla="*/ 3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27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945"/>
            <p:cNvSpPr/>
            <p:nvPr/>
          </p:nvSpPr>
          <p:spPr bwMode="auto">
            <a:xfrm>
              <a:off x="1158859" y="2279712"/>
              <a:ext cx="17463" cy="6350"/>
            </a:xfrm>
            <a:custGeom>
              <a:gdLst>
                <a:gd fmla="*/ 34 w 34" name="T0"/>
                <a:gd fmla="*/ 7 h 11" name="T1"/>
                <a:gd fmla="*/ 34 w 34" name="T2"/>
                <a:gd fmla="*/ 7 h 11" name="T3"/>
                <a:gd fmla="*/ 25 w 34" name="T4"/>
                <a:gd fmla="*/ 9 h 11" name="T5"/>
                <a:gd fmla="*/ 17 w 34" name="T6"/>
                <a:gd fmla="*/ 11 h 11" name="T7"/>
                <a:gd fmla="*/ 9 w 34" name="T8"/>
                <a:gd fmla="*/ 9 h 11" name="T9"/>
                <a:gd fmla="*/ 0 w 34" name="T10"/>
                <a:gd fmla="*/ 7 h 11" name="T11"/>
                <a:gd fmla="*/ 0 w 34" name="T12"/>
                <a:gd fmla="*/ 7 h 11" name="T13"/>
                <a:gd fmla="*/ 4 w 34" name="T14"/>
                <a:gd fmla="*/ 0 h 11" name="T15"/>
                <a:gd fmla="*/ 4 w 34" name="T16"/>
                <a:gd fmla="*/ 0 h 11" name="T17"/>
                <a:gd fmla="*/ 34 w 34" name="T18"/>
                <a:gd fmla="*/ 7 h 11" name="T19"/>
                <a:gd fmla="*/ 34 w 34" name="T20"/>
                <a:gd fmla="*/ 7 h 1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" w="34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946"/>
            <p:cNvSpPr/>
            <p:nvPr/>
          </p:nvSpPr>
          <p:spPr bwMode="auto">
            <a:xfrm>
              <a:off x="1087422" y="1966974"/>
              <a:ext cx="19050" cy="6350"/>
            </a:xfrm>
            <a:custGeom>
              <a:gdLst>
                <a:gd fmla="*/ 0 w 38" name="T0"/>
                <a:gd fmla="*/ 5 h 13" name="T1"/>
                <a:gd fmla="*/ 0 w 38" name="T2"/>
                <a:gd fmla="*/ 5 h 13" name="T3"/>
                <a:gd fmla="*/ 9 w 38" name="T4"/>
                <a:gd fmla="*/ 3 h 13" name="T5"/>
                <a:gd fmla="*/ 19 w 38" name="T6"/>
                <a:gd fmla="*/ 0 h 13" name="T7"/>
                <a:gd fmla="*/ 23 w 38" name="T8"/>
                <a:gd fmla="*/ 0 h 13" name="T9"/>
                <a:gd fmla="*/ 29 w 38" name="T10"/>
                <a:gd fmla="*/ 0 h 13" name="T11"/>
                <a:gd fmla="*/ 33 w 38" name="T12"/>
                <a:gd fmla="*/ 2 h 13" name="T13"/>
                <a:gd fmla="*/ 38 w 38" name="T14"/>
                <a:gd fmla="*/ 5 h 13" name="T15"/>
                <a:gd fmla="*/ 38 w 38" name="T16"/>
                <a:gd fmla="*/ 5 h 13" name="T17"/>
                <a:gd fmla="*/ 29 w 38" name="T18"/>
                <a:gd fmla="*/ 5 h 13" name="T19"/>
                <a:gd fmla="*/ 20 w 38" name="T20"/>
                <a:gd fmla="*/ 5 h 13" name="T21"/>
                <a:gd fmla="*/ 20 w 38" name="T22"/>
                <a:gd fmla="*/ 5 h 13" name="T23"/>
                <a:gd fmla="*/ 15 w 38" name="T24"/>
                <a:gd fmla="*/ 9 h 13" name="T25"/>
                <a:gd fmla="*/ 8 w 38" name="T26"/>
                <a:gd fmla="*/ 13 h 13" name="T27"/>
                <a:gd fmla="*/ 8 w 38" name="T28"/>
                <a:gd fmla="*/ 13 h 13" name="T29"/>
                <a:gd fmla="*/ 0 w 38" name="T30"/>
                <a:gd fmla="*/ 5 h 13" name="T31"/>
                <a:gd fmla="*/ 0 w 38" name="T32"/>
                <a:gd fmla="*/ 5 h 1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" w="38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947"/>
            <p:cNvSpPr/>
            <p:nvPr/>
          </p:nvSpPr>
          <p:spPr bwMode="auto">
            <a:xfrm>
              <a:off x="954072" y="2276537"/>
              <a:ext cx="11113" cy="6350"/>
            </a:xfrm>
            <a:custGeom>
              <a:gdLst>
                <a:gd fmla="*/ 23 w 23" name="T0"/>
                <a:gd fmla="*/ 3 h 12" name="T1"/>
                <a:gd fmla="*/ 23 w 23" name="T2"/>
                <a:gd fmla="*/ 3 h 12" name="T3"/>
                <a:gd fmla="*/ 0 w 23" name="T4"/>
                <a:gd fmla="*/ 12 h 12" name="T5"/>
                <a:gd fmla="*/ 0 w 23" name="T6"/>
                <a:gd fmla="*/ 12 h 12" name="T7"/>
                <a:gd fmla="*/ 0 w 23" name="T8"/>
                <a:gd fmla="*/ 0 h 12" name="T9"/>
                <a:gd fmla="*/ 0 w 23" name="T10"/>
                <a:gd fmla="*/ 0 h 12" name="T11"/>
                <a:gd fmla="*/ 23 w 23" name="T12"/>
                <a:gd fmla="*/ 0 h 12" name="T13"/>
                <a:gd fmla="*/ 23 w 23" name="T14"/>
                <a:gd fmla="*/ 0 h 12" name="T15"/>
                <a:gd fmla="*/ 23 w 23" name="T16"/>
                <a:gd fmla="*/ 3 h 12" name="T17"/>
                <a:gd fmla="*/ 23 w 23" name="T18"/>
                <a:gd fmla="*/ 3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23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948"/>
            <p:cNvSpPr/>
            <p:nvPr/>
          </p:nvSpPr>
          <p:spPr bwMode="auto">
            <a:xfrm>
              <a:off x="1222359" y="2276537"/>
              <a:ext cx="9525" cy="7938"/>
            </a:xfrm>
            <a:custGeom>
              <a:gdLst>
                <a:gd fmla="*/ 0 w 19" name="T0"/>
                <a:gd fmla="*/ 5 h 15" name="T1"/>
                <a:gd fmla="*/ 0 w 19" name="T2"/>
                <a:gd fmla="*/ 5 h 15" name="T3"/>
                <a:gd fmla="*/ 4 w 19" name="T4"/>
                <a:gd fmla="*/ 1 h 15" name="T5"/>
                <a:gd fmla="*/ 8 w 19" name="T6"/>
                <a:gd fmla="*/ 0 h 15" name="T7"/>
                <a:gd fmla="*/ 14 w 19" name="T8"/>
                <a:gd fmla="*/ 1 h 15" name="T9"/>
                <a:gd fmla="*/ 19 w 19" name="T10"/>
                <a:gd fmla="*/ 4 h 15" name="T11"/>
                <a:gd fmla="*/ 19 w 19" name="T12"/>
                <a:gd fmla="*/ 4 h 15" name="T13"/>
                <a:gd fmla="*/ 15 w 19" name="T14"/>
                <a:gd fmla="*/ 15 h 15" name="T15"/>
                <a:gd fmla="*/ 15 w 19" name="T16"/>
                <a:gd fmla="*/ 15 h 15" name="T17"/>
                <a:gd fmla="*/ 0 w 19" name="T18"/>
                <a:gd fmla="*/ 5 h 15" name="T19"/>
                <a:gd fmla="*/ 0 w 19" name="T20"/>
                <a:gd fmla="*/ 5 h 1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" w="19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949"/>
            <p:cNvSpPr/>
            <p:nvPr/>
          </p:nvSpPr>
          <p:spPr bwMode="auto">
            <a:xfrm>
              <a:off x="1184259" y="2241612"/>
              <a:ext cx="15875" cy="4763"/>
            </a:xfrm>
            <a:custGeom>
              <a:gdLst>
                <a:gd fmla="*/ 29 w 29" name="T0"/>
                <a:gd fmla="*/ 2 h 8" name="T1"/>
                <a:gd fmla="*/ 29 w 29" name="T2"/>
                <a:gd fmla="*/ 2 h 8" name="T3"/>
                <a:gd fmla="*/ 13 w 29" name="T4"/>
                <a:gd fmla="*/ 8 h 8" name="T5"/>
                <a:gd fmla="*/ 13 w 29" name="T6"/>
                <a:gd fmla="*/ 8 h 8" name="T7"/>
                <a:gd fmla="*/ 0 w 29" name="T8"/>
                <a:gd fmla="*/ 2 h 8" name="T9"/>
                <a:gd fmla="*/ 0 w 29" name="T10"/>
                <a:gd fmla="*/ 2 h 8" name="T11"/>
                <a:gd fmla="*/ 7 w 29" name="T12"/>
                <a:gd fmla="*/ 1 h 8" name="T13"/>
                <a:gd fmla="*/ 14 w 29" name="T14"/>
                <a:gd fmla="*/ 0 h 8" name="T15"/>
                <a:gd fmla="*/ 22 w 29" name="T16"/>
                <a:gd fmla="*/ 0 h 8" name="T17"/>
                <a:gd fmla="*/ 29 w 29" name="T18"/>
                <a:gd fmla="*/ 2 h 8" name="T19"/>
                <a:gd fmla="*/ 29 w 29" name="T20"/>
                <a:gd fmla="*/ 2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2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950"/>
            <p:cNvSpPr/>
            <p:nvPr/>
          </p:nvSpPr>
          <p:spPr bwMode="auto">
            <a:xfrm>
              <a:off x="1108059" y="2003487"/>
              <a:ext cx="11113" cy="7938"/>
            </a:xfrm>
            <a:custGeom>
              <a:gdLst>
                <a:gd fmla="*/ 21 w 21" name="T0"/>
                <a:gd fmla="*/ 0 h 17" name="T1"/>
                <a:gd fmla="*/ 21 w 21" name="T2"/>
                <a:gd fmla="*/ 0 h 17" name="T3"/>
                <a:gd fmla="*/ 14 w 21" name="T4"/>
                <a:gd fmla="*/ 17 h 17" name="T5"/>
                <a:gd fmla="*/ 14 w 21" name="T6"/>
                <a:gd fmla="*/ 17 h 17" name="T7"/>
                <a:gd fmla="*/ 0 w 21" name="T8"/>
                <a:gd fmla="*/ 17 h 17" name="T9"/>
                <a:gd fmla="*/ 0 w 21" name="T10"/>
                <a:gd fmla="*/ 17 h 17" name="T11"/>
                <a:gd fmla="*/ 8 w 21" name="T12"/>
                <a:gd fmla="*/ 7 h 17" name="T13"/>
                <a:gd fmla="*/ 14 w 21" name="T14"/>
                <a:gd fmla="*/ 3 h 17" name="T15"/>
                <a:gd fmla="*/ 21 w 21" name="T16"/>
                <a:gd fmla="*/ 0 h 17" name="T17"/>
                <a:gd fmla="*/ 21 w 21" name="T18"/>
                <a:gd fmla="*/ 0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21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951"/>
            <p:cNvSpPr/>
            <p:nvPr/>
          </p:nvSpPr>
          <p:spPr bwMode="auto">
            <a:xfrm>
              <a:off x="1108059" y="2482912"/>
              <a:ext cx="11113" cy="6350"/>
            </a:xfrm>
            <a:custGeom>
              <a:gdLst>
                <a:gd fmla="*/ 21 w 21" name="T0"/>
                <a:gd fmla="*/ 5 h 12" name="T1"/>
                <a:gd fmla="*/ 21 w 21" name="T2"/>
                <a:gd fmla="*/ 5 h 12" name="T3"/>
                <a:gd fmla="*/ 15 w 21" name="T4"/>
                <a:gd fmla="*/ 10 h 12" name="T5"/>
                <a:gd fmla="*/ 11 w 21" name="T6"/>
                <a:gd fmla="*/ 11 h 12" name="T7"/>
                <a:gd fmla="*/ 8 w 21" name="T8"/>
                <a:gd fmla="*/ 12 h 12" name="T9"/>
                <a:gd fmla="*/ 8 w 21" name="T10"/>
                <a:gd fmla="*/ 12 h 12" name="T11"/>
                <a:gd fmla="*/ 4 w 21" name="T12"/>
                <a:gd fmla="*/ 11 h 12" name="T13"/>
                <a:gd fmla="*/ 3 w 21" name="T14"/>
                <a:gd fmla="*/ 8 h 12" name="T15"/>
                <a:gd fmla="*/ 2 w 21" name="T16"/>
                <a:gd fmla="*/ 5 h 12" name="T17"/>
                <a:gd fmla="*/ 0 w 21" name="T18"/>
                <a:gd fmla="*/ 0 h 12" name="T19"/>
                <a:gd fmla="*/ 0 w 21" name="T20"/>
                <a:gd fmla="*/ 0 h 12" name="T21"/>
                <a:gd fmla="*/ 20 w 21" name="T22"/>
                <a:gd fmla="*/ 1 h 12" name="T23"/>
                <a:gd fmla="*/ 20 w 21" name="T24"/>
                <a:gd fmla="*/ 1 h 12" name="T25"/>
                <a:gd fmla="*/ 21 w 21" name="T26"/>
                <a:gd fmla="*/ 5 h 12" name="T27"/>
                <a:gd fmla="*/ 21 w 21" name="T28"/>
                <a:gd fmla="*/ 5 h 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" w="21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952"/>
            <p:cNvSpPr/>
            <p:nvPr/>
          </p:nvSpPr>
          <p:spPr bwMode="auto">
            <a:xfrm>
              <a:off x="1073134" y="2538474"/>
              <a:ext cx="12700" cy="4763"/>
            </a:xfrm>
            <a:custGeom>
              <a:gdLst>
                <a:gd fmla="*/ 22 w 22" name="T0"/>
                <a:gd fmla="*/ 7 h 9" name="T1"/>
                <a:gd fmla="*/ 22 w 22" name="T2"/>
                <a:gd fmla="*/ 7 h 9" name="T3"/>
                <a:gd fmla="*/ 19 w 22" name="T4"/>
                <a:gd fmla="*/ 7 h 9" name="T5"/>
                <a:gd fmla="*/ 16 w 22" name="T6"/>
                <a:gd fmla="*/ 7 h 9" name="T7"/>
                <a:gd fmla="*/ 12 w 22" name="T8"/>
                <a:gd fmla="*/ 9 h 9" name="T9"/>
                <a:gd fmla="*/ 7 w 22" name="T10"/>
                <a:gd fmla="*/ 9 h 9" name="T11"/>
                <a:gd fmla="*/ 4 w 22" name="T12"/>
                <a:gd fmla="*/ 9 h 9" name="T13"/>
                <a:gd fmla="*/ 1 w 22" name="T14"/>
                <a:gd fmla="*/ 7 h 9" name="T15"/>
                <a:gd fmla="*/ 1 w 22" name="T16"/>
                <a:gd fmla="*/ 7 h 9" name="T17"/>
                <a:gd fmla="*/ 0 w 22" name="T18"/>
                <a:gd fmla="*/ 5 h 9" name="T19"/>
                <a:gd fmla="*/ 0 w 22" name="T20"/>
                <a:gd fmla="*/ 2 h 9" name="T21"/>
                <a:gd fmla="*/ 0 w 22" name="T22"/>
                <a:gd fmla="*/ 2 h 9" name="T23"/>
                <a:gd fmla="*/ 11 w 22" name="T24"/>
                <a:gd fmla="*/ 0 h 9" name="T25"/>
                <a:gd fmla="*/ 16 w 22" name="T26"/>
                <a:gd fmla="*/ 0 h 9" name="T27"/>
                <a:gd fmla="*/ 20 w 22" name="T28"/>
                <a:gd fmla="*/ 3 h 9" name="T29"/>
                <a:gd fmla="*/ 22 w 22" name="T30"/>
                <a:gd fmla="*/ 7 h 9" name="T31"/>
                <a:gd fmla="*/ 22 w 22" name="T32"/>
                <a:gd fmla="*/ 7 h 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" w="22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953"/>
            <p:cNvSpPr/>
            <p:nvPr/>
          </p:nvSpPr>
          <p:spPr bwMode="auto">
            <a:xfrm>
              <a:off x="1120759" y="2489262"/>
              <a:ext cx="12700" cy="7938"/>
            </a:xfrm>
            <a:custGeom>
              <a:gdLst>
                <a:gd fmla="*/ 22 w 22" name="T0"/>
                <a:gd fmla="*/ 17 h 17" name="T1"/>
                <a:gd fmla="*/ 22 w 22" name="T2"/>
                <a:gd fmla="*/ 17 h 17" name="T3"/>
                <a:gd fmla="*/ 15 w 22" name="T4"/>
                <a:gd fmla="*/ 14 h 17" name="T5"/>
                <a:gd fmla="*/ 9 w 22" name="T6"/>
                <a:gd fmla="*/ 10 h 17" name="T7"/>
                <a:gd fmla="*/ 0 w 22" name="T8"/>
                <a:gd fmla="*/ 3 h 17" name="T9"/>
                <a:gd fmla="*/ 0 w 22" name="T10"/>
                <a:gd fmla="*/ 3 h 17" name="T11"/>
                <a:gd fmla="*/ 4 w 22" name="T12"/>
                <a:gd fmla="*/ 0 h 17" name="T13"/>
                <a:gd fmla="*/ 8 w 22" name="T14"/>
                <a:gd fmla="*/ 0 h 17" name="T15"/>
                <a:gd fmla="*/ 12 w 22" name="T16"/>
                <a:gd fmla="*/ 2 h 17" name="T17"/>
                <a:gd fmla="*/ 16 w 22" name="T18"/>
                <a:gd fmla="*/ 3 h 17" name="T19"/>
                <a:gd fmla="*/ 16 w 22" name="T20"/>
                <a:gd fmla="*/ 3 h 17" name="T21"/>
                <a:gd fmla="*/ 18 w 22" name="T22"/>
                <a:gd fmla="*/ 10 h 17" name="T23"/>
                <a:gd fmla="*/ 22 w 22" name="T24"/>
                <a:gd fmla="*/ 17 h 17" name="T25"/>
                <a:gd fmla="*/ 22 w 22" name="T26"/>
                <a:gd fmla="*/ 17 h 1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7" w="22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954"/>
            <p:cNvSpPr/>
            <p:nvPr/>
          </p:nvSpPr>
          <p:spPr bwMode="auto">
            <a:xfrm>
              <a:off x="1047734" y="2155887"/>
              <a:ext cx="11113" cy="6350"/>
            </a:xfrm>
            <a:custGeom>
              <a:gdLst>
                <a:gd fmla="*/ 3 w 22" name="T0"/>
                <a:gd fmla="*/ 0 h 11" name="T1"/>
                <a:gd fmla="*/ 3 w 22" name="T2"/>
                <a:gd fmla="*/ 0 h 11" name="T3"/>
                <a:gd fmla="*/ 21 w 22" name="T4"/>
                <a:gd fmla="*/ 2 h 11" name="T5"/>
                <a:gd fmla="*/ 21 w 22" name="T6"/>
                <a:gd fmla="*/ 2 h 11" name="T7"/>
                <a:gd fmla="*/ 22 w 22" name="T8"/>
                <a:gd fmla="*/ 7 h 11" name="T9"/>
                <a:gd fmla="*/ 21 w 22" name="T10"/>
                <a:gd fmla="*/ 9 h 11" name="T11"/>
                <a:gd fmla="*/ 19 w 22" name="T12"/>
                <a:gd fmla="*/ 11 h 11" name="T13"/>
                <a:gd fmla="*/ 15 w 22" name="T14"/>
                <a:gd fmla="*/ 9 h 11" name="T15"/>
                <a:gd fmla="*/ 15 w 22" name="T16"/>
                <a:gd fmla="*/ 9 h 11" name="T17"/>
                <a:gd fmla="*/ 8 w 22" name="T18"/>
                <a:gd fmla="*/ 7 h 11" name="T19"/>
                <a:gd fmla="*/ 0 w 22" name="T20"/>
                <a:gd fmla="*/ 2 h 11" name="T21"/>
                <a:gd fmla="*/ 0 w 22" name="T22"/>
                <a:gd fmla="*/ 2 h 11" name="T23"/>
                <a:gd fmla="*/ 3 w 22" name="T24"/>
                <a:gd fmla="*/ 0 h 11" name="T25"/>
                <a:gd fmla="*/ 3 w 22" name="T26"/>
                <a:gd fmla="*/ 0 h 1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1" w="22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955"/>
            <p:cNvSpPr/>
            <p:nvPr/>
          </p:nvSpPr>
          <p:spPr bwMode="auto">
            <a:xfrm>
              <a:off x="-27003" y="2062224"/>
              <a:ext cx="9525" cy="9525"/>
            </a:xfrm>
            <a:custGeom>
              <a:gdLst>
                <a:gd fmla="*/ 18 w 18" name="T0"/>
                <a:gd fmla="*/ 0 h 18" name="T1"/>
                <a:gd fmla="*/ 18 w 18" name="T2"/>
                <a:gd fmla="*/ 0 h 18" name="T3"/>
                <a:gd fmla="*/ 1 w 18" name="T4"/>
                <a:gd fmla="*/ 18 h 18" name="T5"/>
                <a:gd fmla="*/ 1 w 18" name="T6"/>
                <a:gd fmla="*/ 18 h 18" name="T7"/>
                <a:gd fmla="*/ 0 w 18" name="T8"/>
                <a:gd fmla="*/ 14 h 18" name="T9"/>
                <a:gd fmla="*/ 1 w 18" name="T10"/>
                <a:gd fmla="*/ 11 h 18" name="T11"/>
                <a:gd fmla="*/ 2 w 18" name="T12"/>
                <a:gd fmla="*/ 8 h 18" name="T13"/>
                <a:gd fmla="*/ 5 w 18" name="T14"/>
                <a:gd fmla="*/ 6 h 18" name="T15"/>
                <a:gd fmla="*/ 11 w 18" name="T16"/>
                <a:gd fmla="*/ 3 h 18" name="T17"/>
                <a:gd fmla="*/ 18 w 18" name="T18"/>
                <a:gd fmla="*/ 0 h 18" name="T19"/>
                <a:gd fmla="*/ 18 w 18" name="T20"/>
                <a:gd fmla="*/ 0 h 1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8" w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956"/>
            <p:cNvSpPr/>
            <p:nvPr/>
          </p:nvSpPr>
          <p:spPr bwMode="auto">
            <a:xfrm>
              <a:off x="923909" y="2514662"/>
              <a:ext cx="11113" cy="6350"/>
            </a:xfrm>
            <a:custGeom>
              <a:gdLst>
                <a:gd fmla="*/ 0 w 22" name="T0"/>
                <a:gd fmla="*/ 2 h 10" name="T1"/>
                <a:gd fmla="*/ 0 w 22" name="T2"/>
                <a:gd fmla="*/ 2 h 10" name="T3"/>
                <a:gd fmla="*/ 7 w 22" name="T4"/>
                <a:gd fmla="*/ 2 h 10" name="T5"/>
                <a:gd fmla="*/ 12 w 22" name="T6"/>
                <a:gd fmla="*/ 0 h 10" name="T7"/>
                <a:gd fmla="*/ 18 w 22" name="T8"/>
                <a:gd fmla="*/ 0 h 10" name="T9"/>
                <a:gd fmla="*/ 21 w 22" name="T10"/>
                <a:gd fmla="*/ 2 h 10" name="T11"/>
                <a:gd fmla="*/ 22 w 22" name="T12"/>
                <a:gd fmla="*/ 3 h 10" name="T13"/>
                <a:gd fmla="*/ 22 w 22" name="T14"/>
                <a:gd fmla="*/ 3 h 10" name="T15"/>
                <a:gd fmla="*/ 18 w 22" name="T16"/>
                <a:gd fmla="*/ 8 h 10" name="T17"/>
                <a:gd fmla="*/ 16 w 22" name="T18"/>
                <a:gd fmla="*/ 10 h 10" name="T19"/>
                <a:gd fmla="*/ 14 w 22" name="T20"/>
                <a:gd fmla="*/ 10 h 10" name="T21"/>
                <a:gd fmla="*/ 8 w 22" name="T22"/>
                <a:gd fmla="*/ 8 h 10" name="T23"/>
                <a:gd fmla="*/ 0 w 22" name="T24"/>
                <a:gd fmla="*/ 2 h 10" name="T25"/>
                <a:gd fmla="*/ 0 w 22" name="T26"/>
                <a:gd fmla="*/ 2 h 1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" w="22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957"/>
            <p:cNvSpPr/>
            <p:nvPr/>
          </p:nvSpPr>
          <p:spPr bwMode="auto">
            <a:xfrm>
              <a:off x="1127109" y="1981262"/>
              <a:ext cx="15875" cy="3175"/>
            </a:xfrm>
            <a:custGeom>
              <a:gdLst>
                <a:gd fmla="*/ 29 w 29" name="T0"/>
                <a:gd fmla="*/ 7 h 7" name="T1"/>
                <a:gd fmla="*/ 29 w 29" name="T2"/>
                <a:gd fmla="*/ 7 h 7" name="T3"/>
                <a:gd fmla="*/ 22 w 29" name="T4"/>
                <a:gd fmla="*/ 5 h 7" name="T5"/>
                <a:gd fmla="*/ 17 w 29" name="T6"/>
                <a:gd fmla="*/ 4 h 7" name="T7"/>
                <a:gd fmla="*/ 13 w 29" name="T8"/>
                <a:gd fmla="*/ 4 h 7" name="T9"/>
                <a:gd fmla="*/ 7 w 29" name="T10"/>
                <a:gd fmla="*/ 5 h 7" name="T11"/>
                <a:gd fmla="*/ 7 w 29" name="T12"/>
                <a:gd fmla="*/ 5 h 7" name="T13"/>
                <a:gd fmla="*/ 6 w 29" name="T14"/>
                <a:gd fmla="*/ 7 h 7" name="T15"/>
                <a:gd fmla="*/ 3 w 29" name="T16"/>
                <a:gd fmla="*/ 5 h 7" name="T17"/>
                <a:gd fmla="*/ 2 w 29" name="T18"/>
                <a:gd fmla="*/ 4 h 7" name="T19"/>
                <a:gd fmla="*/ 0 w 29" name="T20"/>
                <a:gd fmla="*/ 1 h 7" name="T21"/>
                <a:gd fmla="*/ 0 w 29" name="T22"/>
                <a:gd fmla="*/ 1 h 7" name="T23"/>
                <a:gd fmla="*/ 22 w 29" name="T24"/>
                <a:gd fmla="*/ 0 h 7" name="T25"/>
                <a:gd fmla="*/ 22 w 29" name="T26"/>
                <a:gd fmla="*/ 0 h 7" name="T27"/>
                <a:gd fmla="*/ 25 w 29" name="T28"/>
                <a:gd fmla="*/ 3 h 7" name="T29"/>
                <a:gd fmla="*/ 29 w 29" name="T30"/>
                <a:gd fmla="*/ 7 h 7" name="T31"/>
                <a:gd fmla="*/ 29 w 29" name="T32"/>
                <a:gd fmla="*/ 7 h 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7" w="28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958"/>
            <p:cNvSpPr/>
            <p:nvPr/>
          </p:nvSpPr>
          <p:spPr bwMode="auto">
            <a:xfrm>
              <a:off x="1098534" y="2370199"/>
              <a:ext cx="9525" cy="6350"/>
            </a:xfrm>
            <a:custGeom>
              <a:gdLst>
                <a:gd fmla="*/ 0 w 18" name="T0"/>
                <a:gd fmla="*/ 7 h 13" name="T1"/>
                <a:gd fmla="*/ 0 w 18" name="T2"/>
                <a:gd fmla="*/ 7 h 13" name="T3"/>
                <a:gd fmla="*/ 4 w 18" name="T4"/>
                <a:gd fmla="*/ 0 h 13" name="T5"/>
                <a:gd fmla="*/ 4 w 18" name="T6"/>
                <a:gd fmla="*/ 0 h 13" name="T7"/>
                <a:gd fmla="*/ 18 w 18" name="T8"/>
                <a:gd fmla="*/ 11 h 13" name="T9"/>
                <a:gd fmla="*/ 18 w 18" name="T10"/>
                <a:gd fmla="*/ 11 h 13" name="T11"/>
                <a:gd fmla="*/ 15 w 18" name="T12"/>
                <a:gd fmla="*/ 12 h 13" name="T13"/>
                <a:gd fmla="*/ 12 w 18" name="T14"/>
                <a:gd fmla="*/ 13 h 13" name="T15"/>
                <a:gd fmla="*/ 8 w 18" name="T16"/>
                <a:gd fmla="*/ 12 h 13" name="T17"/>
                <a:gd fmla="*/ 4 w 18" name="T18"/>
                <a:gd fmla="*/ 9 h 13" name="T19"/>
                <a:gd fmla="*/ 3 w 18" name="T20"/>
                <a:gd fmla="*/ 9 h 13" name="T21"/>
                <a:gd fmla="*/ 0 w 18" name="T22"/>
                <a:gd fmla="*/ 9 h 13" name="T23"/>
                <a:gd fmla="*/ 0 w 18" name="T24"/>
                <a:gd fmla="*/ 9 h 13" name="T25"/>
                <a:gd fmla="*/ 0 w 18" name="T26"/>
                <a:gd fmla="*/ 7 h 13" name="T27"/>
                <a:gd fmla="*/ 0 w 18" name="T28"/>
                <a:gd fmla="*/ 7 h 1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3" w="18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959"/>
            <p:cNvSpPr/>
            <p:nvPr/>
          </p:nvSpPr>
          <p:spPr bwMode="auto">
            <a:xfrm>
              <a:off x="1012809" y="2162237"/>
              <a:ext cx="9525" cy="4763"/>
            </a:xfrm>
            <a:custGeom>
              <a:gdLst>
                <a:gd fmla="*/ 15 w 17" name="T0"/>
                <a:gd fmla="*/ 8 h 9" name="T1"/>
                <a:gd fmla="*/ 15 w 17" name="T2"/>
                <a:gd fmla="*/ 8 h 9" name="T3"/>
                <a:gd fmla="*/ 11 w 17" name="T4"/>
                <a:gd fmla="*/ 9 h 9" name="T5"/>
                <a:gd fmla="*/ 6 w 17" name="T6"/>
                <a:gd fmla="*/ 9 h 9" name="T7"/>
                <a:gd fmla="*/ 6 w 17" name="T8"/>
                <a:gd fmla="*/ 9 h 9" name="T9"/>
                <a:gd fmla="*/ 3 w 17" name="T10"/>
                <a:gd fmla="*/ 8 h 9" name="T11"/>
                <a:gd fmla="*/ 2 w 17" name="T12"/>
                <a:gd fmla="*/ 7 h 9" name="T13"/>
                <a:gd fmla="*/ 0 w 17" name="T14"/>
                <a:gd fmla="*/ 5 h 9" name="T15"/>
                <a:gd fmla="*/ 2 w 17" name="T16"/>
                <a:gd fmla="*/ 3 h 9" name="T17"/>
                <a:gd fmla="*/ 2 w 17" name="T18"/>
                <a:gd fmla="*/ 3 h 9" name="T19"/>
                <a:gd fmla="*/ 4 w 17" name="T20"/>
                <a:gd fmla="*/ 0 h 9" name="T21"/>
                <a:gd fmla="*/ 8 w 17" name="T22"/>
                <a:gd fmla="*/ 0 h 9" name="T23"/>
                <a:gd fmla="*/ 8 w 17" name="T24"/>
                <a:gd fmla="*/ 0 h 9" name="T25"/>
                <a:gd fmla="*/ 13 w 17" name="T26"/>
                <a:gd fmla="*/ 3 h 9" name="T27"/>
                <a:gd fmla="*/ 17 w 17" name="T28"/>
                <a:gd fmla="*/ 5 h 9" name="T29"/>
                <a:gd fmla="*/ 17 w 17" name="T30"/>
                <a:gd fmla="*/ 5 h 9" name="T31"/>
                <a:gd fmla="*/ 15 w 17" name="T32"/>
                <a:gd fmla="*/ 8 h 9" name="T33"/>
                <a:gd fmla="*/ 15 w 17" name="T34"/>
                <a:gd fmla="*/ 8 h 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9" w="17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960"/>
            <p:cNvSpPr/>
            <p:nvPr/>
          </p:nvSpPr>
          <p:spPr bwMode="auto">
            <a:xfrm>
              <a:off x="1068372" y="2274949"/>
              <a:ext cx="9525" cy="4763"/>
            </a:xfrm>
            <a:custGeom>
              <a:gdLst>
                <a:gd fmla="*/ 19 w 19" name="T0"/>
                <a:gd fmla="*/ 7 h 10" name="T1"/>
                <a:gd fmla="*/ 19 w 19" name="T2"/>
                <a:gd fmla="*/ 7 h 10" name="T3"/>
                <a:gd fmla="*/ 6 w 19" name="T4"/>
                <a:gd fmla="*/ 10 h 10" name="T5"/>
                <a:gd fmla="*/ 6 w 19" name="T6"/>
                <a:gd fmla="*/ 10 h 10" name="T7"/>
                <a:gd fmla="*/ 3 w 19" name="T8"/>
                <a:gd fmla="*/ 8 h 10" name="T9"/>
                <a:gd fmla="*/ 0 w 19" name="T10"/>
                <a:gd fmla="*/ 6 h 10" name="T11"/>
                <a:gd fmla="*/ 0 w 19" name="T12"/>
                <a:gd fmla="*/ 6 h 10" name="T13"/>
                <a:gd fmla="*/ 0 w 19" name="T14"/>
                <a:gd fmla="*/ 4 h 10" name="T15"/>
                <a:gd fmla="*/ 1 w 19" name="T16"/>
                <a:gd fmla="*/ 1 h 10" name="T17"/>
                <a:gd fmla="*/ 1 w 19" name="T18"/>
                <a:gd fmla="*/ 1 h 10" name="T19"/>
                <a:gd fmla="*/ 4 w 19" name="T20"/>
                <a:gd fmla="*/ 0 h 10" name="T21"/>
                <a:gd fmla="*/ 7 w 19" name="T22"/>
                <a:gd fmla="*/ 0 h 10" name="T23"/>
                <a:gd fmla="*/ 7 w 19" name="T24"/>
                <a:gd fmla="*/ 0 h 10" name="T25"/>
                <a:gd fmla="*/ 12 w 19" name="T26"/>
                <a:gd fmla="*/ 3 h 10" name="T27"/>
                <a:gd fmla="*/ 19 w 19" name="T28"/>
                <a:gd fmla="*/ 7 h 10" name="T29"/>
                <a:gd fmla="*/ 19 w 19" name="T30"/>
                <a:gd fmla="*/ 7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19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961"/>
            <p:cNvSpPr/>
            <p:nvPr/>
          </p:nvSpPr>
          <p:spPr bwMode="auto">
            <a:xfrm>
              <a:off x="1136634" y="2490849"/>
              <a:ext cx="11113" cy="4763"/>
            </a:xfrm>
            <a:custGeom>
              <a:gdLst>
                <a:gd fmla="*/ 20 w 20" name="T0"/>
                <a:gd fmla="*/ 10 h 10" name="T1"/>
                <a:gd fmla="*/ 20 w 20" name="T2"/>
                <a:gd fmla="*/ 10 h 10" name="T3"/>
                <a:gd fmla="*/ 14 w 20" name="T4"/>
                <a:gd fmla="*/ 10 h 10" name="T5"/>
                <a:gd fmla="*/ 8 w 20" name="T6"/>
                <a:gd fmla="*/ 9 h 10" name="T7"/>
                <a:gd fmla="*/ 0 w 20" name="T8"/>
                <a:gd fmla="*/ 5 h 10" name="T9"/>
                <a:gd fmla="*/ 0 w 20" name="T10"/>
                <a:gd fmla="*/ 5 h 10" name="T11"/>
                <a:gd fmla="*/ 2 w 20" name="T12"/>
                <a:gd fmla="*/ 0 h 10" name="T13"/>
                <a:gd fmla="*/ 4 w 20" name="T14"/>
                <a:gd fmla="*/ 0 h 10" name="T15"/>
                <a:gd fmla="*/ 7 w 20" name="T16"/>
                <a:gd fmla="*/ 0 h 10" name="T17"/>
                <a:gd fmla="*/ 10 w 20" name="T18"/>
                <a:gd fmla="*/ 2 h 10" name="T19"/>
                <a:gd fmla="*/ 10 w 20" name="T20"/>
                <a:gd fmla="*/ 2 h 10" name="T21"/>
                <a:gd fmla="*/ 20 w 20" name="T22"/>
                <a:gd fmla="*/ 7 h 10" name="T23"/>
                <a:gd fmla="*/ 20 w 20" name="T24"/>
                <a:gd fmla="*/ 7 h 10" name="T25"/>
                <a:gd fmla="*/ 20 w 20" name="T26"/>
                <a:gd fmla="*/ 10 h 10" name="T27"/>
                <a:gd fmla="*/ 20 w 20" name="T28"/>
                <a:gd fmla="*/ 1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2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962"/>
            <p:cNvSpPr/>
            <p:nvPr/>
          </p:nvSpPr>
          <p:spPr bwMode="auto">
            <a:xfrm>
              <a:off x="1135047" y="2065399"/>
              <a:ext cx="12700" cy="3175"/>
            </a:xfrm>
            <a:custGeom>
              <a:gdLst>
                <a:gd fmla="*/ 0 w 24" name="T0"/>
                <a:gd fmla="*/ 2 h 5" name="T1"/>
                <a:gd fmla="*/ 0 w 24" name="T2"/>
                <a:gd fmla="*/ 2 h 5" name="T3"/>
                <a:gd fmla="*/ 24 w 24" name="T4"/>
                <a:gd fmla="*/ 0 h 5" name="T5"/>
                <a:gd fmla="*/ 24 w 24" name="T6"/>
                <a:gd fmla="*/ 0 h 5" name="T7"/>
                <a:gd fmla="*/ 18 w 24" name="T8"/>
                <a:gd fmla="*/ 5 h 5" name="T9"/>
                <a:gd fmla="*/ 14 w 24" name="T10"/>
                <a:gd fmla="*/ 5 h 5" name="T11"/>
                <a:gd fmla="*/ 9 w 24" name="T12"/>
                <a:gd fmla="*/ 5 h 5" name="T13"/>
                <a:gd fmla="*/ 0 w 24" name="T14"/>
                <a:gd fmla="*/ 2 h 5" name="T15"/>
                <a:gd fmla="*/ 0 w 24" name="T16"/>
                <a:gd fmla="*/ 2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24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963"/>
            <p:cNvSpPr/>
            <p:nvPr/>
          </p:nvSpPr>
          <p:spPr bwMode="auto">
            <a:xfrm>
              <a:off x="1162034" y="2227324"/>
              <a:ext cx="12700" cy="6350"/>
            </a:xfrm>
            <a:custGeom>
              <a:gdLst>
                <a:gd fmla="*/ 25 w 25" name="T0"/>
                <a:gd fmla="*/ 4 h 13" name="T1"/>
                <a:gd fmla="*/ 25 w 25" name="T2"/>
                <a:gd fmla="*/ 4 h 13" name="T3"/>
                <a:gd fmla="*/ 0 w 25" name="T4"/>
                <a:gd fmla="*/ 13 h 13" name="T5"/>
                <a:gd fmla="*/ 0 w 25" name="T6"/>
                <a:gd fmla="*/ 13 h 13" name="T7"/>
                <a:gd fmla="*/ 3 w 25" name="T8"/>
                <a:gd fmla="*/ 9 h 13" name="T9"/>
                <a:gd fmla="*/ 6 w 25" name="T10"/>
                <a:gd fmla="*/ 7 h 13" name="T11"/>
                <a:gd fmla="*/ 13 w 25" name="T12"/>
                <a:gd fmla="*/ 5 h 13" name="T13"/>
                <a:gd fmla="*/ 18 w 25" name="T14"/>
                <a:gd fmla="*/ 2 h 13" name="T15"/>
                <a:gd fmla="*/ 21 w 25" name="T16"/>
                <a:gd fmla="*/ 2 h 13" name="T17"/>
                <a:gd fmla="*/ 22 w 25" name="T18"/>
                <a:gd fmla="*/ 0 h 13" name="T19"/>
                <a:gd fmla="*/ 22 w 25" name="T20"/>
                <a:gd fmla="*/ 0 h 13" name="T21"/>
                <a:gd fmla="*/ 25 w 25" name="T22"/>
                <a:gd fmla="*/ 4 h 13" name="T23"/>
                <a:gd fmla="*/ 25 w 25" name="T24"/>
                <a:gd fmla="*/ 4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25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964"/>
            <p:cNvSpPr/>
            <p:nvPr/>
          </p:nvSpPr>
          <p:spPr bwMode="auto">
            <a:xfrm>
              <a:off x="1173147" y="2276537"/>
              <a:ext cx="7938" cy="7938"/>
            </a:xfrm>
            <a:custGeom>
              <a:gdLst>
                <a:gd fmla="*/ 5 w 13" name="T0"/>
                <a:gd fmla="*/ 13 h 13" name="T1"/>
                <a:gd fmla="*/ 5 w 13" name="T2"/>
                <a:gd fmla="*/ 13 h 13" name="T3"/>
                <a:gd fmla="*/ 0 w 13" name="T4"/>
                <a:gd fmla="*/ 0 h 13" name="T5"/>
                <a:gd fmla="*/ 0 w 13" name="T6"/>
                <a:gd fmla="*/ 0 h 13" name="T7"/>
                <a:gd fmla="*/ 13 w 13" name="T8"/>
                <a:gd fmla="*/ 3 h 13" name="T9"/>
                <a:gd fmla="*/ 13 w 13" name="T10"/>
                <a:gd fmla="*/ 3 h 13" name="T11"/>
                <a:gd fmla="*/ 13 w 13" name="T12"/>
                <a:gd fmla="*/ 7 h 13" name="T13"/>
                <a:gd fmla="*/ 10 w 13" name="T14"/>
                <a:gd fmla="*/ 10 h 13" name="T15"/>
                <a:gd fmla="*/ 9 w 13" name="T16"/>
                <a:gd fmla="*/ 11 h 13" name="T17"/>
                <a:gd fmla="*/ 5 w 13" name="T18"/>
                <a:gd fmla="*/ 13 h 13" name="T19"/>
                <a:gd fmla="*/ 5 w 13" name="T20"/>
                <a:gd fmla="*/ 13 h 13" name="T21"/>
                <a:gd fmla="*/ 5 w 13" name="T22"/>
                <a:gd fmla="*/ 13 h 13" name="T23"/>
                <a:gd fmla="*/ 5 w 13" name="T24"/>
                <a:gd fmla="*/ 13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965"/>
            <p:cNvSpPr/>
            <p:nvPr/>
          </p:nvSpPr>
          <p:spPr bwMode="auto">
            <a:xfrm>
              <a:off x="1057259" y="2286062"/>
              <a:ext cx="11113" cy="1588"/>
            </a:xfrm>
            <a:custGeom>
              <a:gdLst>
                <a:gd fmla="*/ 22 w 22" name="T0"/>
                <a:gd fmla="*/ 3 h 4" name="T1"/>
                <a:gd fmla="*/ 22 w 22" name="T2"/>
                <a:gd fmla="*/ 3 h 4" name="T3"/>
                <a:gd fmla="*/ 14 w 22" name="T4"/>
                <a:gd fmla="*/ 4 h 4" name="T5"/>
                <a:gd fmla="*/ 8 w 22" name="T6"/>
                <a:gd fmla="*/ 4 h 4" name="T7"/>
                <a:gd fmla="*/ 4 w 22" name="T8"/>
                <a:gd fmla="*/ 3 h 4" name="T9"/>
                <a:gd fmla="*/ 0 w 22" name="T10"/>
                <a:gd fmla="*/ 0 h 4" name="T11"/>
                <a:gd fmla="*/ 0 w 22" name="T12"/>
                <a:gd fmla="*/ 0 h 4" name="T13"/>
                <a:gd fmla="*/ 4 w 22" name="T14"/>
                <a:gd fmla="*/ 1 h 4" name="T15"/>
                <a:gd fmla="*/ 10 w 22" name="T16"/>
                <a:gd fmla="*/ 0 h 4" name="T17"/>
                <a:gd fmla="*/ 15 w 22" name="T18"/>
                <a:gd fmla="*/ 0 h 4" name="T19"/>
                <a:gd fmla="*/ 18 w 22" name="T20"/>
                <a:gd fmla="*/ 1 h 4" name="T21"/>
                <a:gd fmla="*/ 22 w 22" name="T22"/>
                <a:gd fmla="*/ 3 h 4" name="T23"/>
                <a:gd fmla="*/ 22 w 22" name="T24"/>
                <a:gd fmla="*/ 3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22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966"/>
            <p:cNvSpPr/>
            <p:nvPr/>
          </p:nvSpPr>
          <p:spPr bwMode="auto">
            <a:xfrm>
              <a:off x="1209659" y="2282887"/>
              <a:ext cx="9525" cy="6350"/>
            </a:xfrm>
            <a:custGeom>
              <a:gdLst>
                <a:gd fmla="*/ 17 w 17" name="T0"/>
                <a:gd fmla="*/ 5 h 12" name="T1"/>
                <a:gd fmla="*/ 17 w 17" name="T2"/>
                <a:gd fmla="*/ 5 h 12" name="T3"/>
                <a:gd fmla="*/ 0 w 17" name="T4"/>
                <a:gd fmla="*/ 12 h 12" name="T5"/>
                <a:gd fmla="*/ 0 w 17" name="T6"/>
                <a:gd fmla="*/ 12 h 12" name="T7"/>
                <a:gd fmla="*/ 4 w 17" name="T8"/>
                <a:gd fmla="*/ 0 h 12" name="T9"/>
                <a:gd fmla="*/ 4 w 17" name="T10"/>
                <a:gd fmla="*/ 0 h 12" name="T11"/>
                <a:gd fmla="*/ 17 w 17" name="T12"/>
                <a:gd fmla="*/ 5 h 12" name="T13"/>
                <a:gd fmla="*/ 17 w 17" name="T14"/>
                <a:gd fmla="*/ 5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17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967"/>
            <p:cNvSpPr/>
            <p:nvPr/>
          </p:nvSpPr>
          <p:spPr bwMode="auto">
            <a:xfrm>
              <a:off x="1127109" y="2149537"/>
              <a:ext cx="11113" cy="3175"/>
            </a:xfrm>
            <a:custGeom>
              <a:gdLst>
                <a:gd fmla="*/ 22 w 22" name="T0"/>
                <a:gd fmla="*/ 6 h 6" name="T1"/>
                <a:gd fmla="*/ 22 w 22" name="T2"/>
                <a:gd fmla="*/ 6 h 6" name="T3"/>
                <a:gd fmla="*/ 0 w 22" name="T4"/>
                <a:gd fmla="*/ 3 h 6" name="T5"/>
                <a:gd fmla="*/ 0 w 22" name="T6"/>
                <a:gd fmla="*/ 3 h 6" name="T7"/>
                <a:gd fmla="*/ 8 w 22" name="T8"/>
                <a:gd fmla="*/ 0 h 6" name="T9"/>
                <a:gd fmla="*/ 14 w 22" name="T10"/>
                <a:gd fmla="*/ 0 h 6" name="T11"/>
                <a:gd fmla="*/ 18 w 22" name="T12"/>
                <a:gd fmla="*/ 2 h 6" name="T13"/>
                <a:gd fmla="*/ 22 w 22" name="T14"/>
                <a:gd fmla="*/ 6 h 6" name="T15"/>
                <a:gd fmla="*/ 22 w 22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22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968"/>
            <p:cNvSpPr/>
            <p:nvPr/>
          </p:nvSpPr>
          <p:spPr bwMode="auto">
            <a:xfrm>
              <a:off x="1123934" y="2057462"/>
              <a:ext cx="7938" cy="4763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11 w 16" name="T4"/>
                <a:gd fmla="*/ 7 h 7" name="T5"/>
                <a:gd fmla="*/ 8 w 16" name="T6"/>
                <a:gd fmla="*/ 7 h 7" name="T7"/>
                <a:gd fmla="*/ 4 w 16" name="T8"/>
                <a:gd fmla="*/ 6 h 7" name="T9"/>
                <a:gd fmla="*/ 0 w 16" name="T10"/>
                <a:gd fmla="*/ 0 h 7" name="T11"/>
                <a:gd fmla="*/ 0 w 16" name="T12"/>
                <a:gd fmla="*/ 0 h 7" name="T13"/>
                <a:gd fmla="*/ 4 w 16" name="T14"/>
                <a:gd fmla="*/ 0 h 7" name="T15"/>
                <a:gd fmla="*/ 8 w 16" name="T16"/>
                <a:gd fmla="*/ 2 h 7" name="T17"/>
                <a:gd fmla="*/ 12 w 16" name="T18"/>
                <a:gd fmla="*/ 3 h 7" name="T19"/>
                <a:gd fmla="*/ 16 w 16" name="T20"/>
                <a:gd fmla="*/ 4 h 7" name="T21"/>
                <a:gd fmla="*/ 16 w 16" name="T22"/>
                <a:gd fmla="*/ 4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969"/>
            <p:cNvSpPr/>
            <p:nvPr/>
          </p:nvSpPr>
          <p:spPr bwMode="auto">
            <a:xfrm>
              <a:off x="1027097" y="2540062"/>
              <a:ext cx="9525" cy="4763"/>
            </a:xfrm>
            <a:custGeom>
              <a:gdLst>
                <a:gd fmla="*/ 0 w 18" name="T0"/>
                <a:gd fmla="*/ 3 h 10" name="T1"/>
                <a:gd fmla="*/ 0 w 18" name="T2"/>
                <a:gd fmla="*/ 3 h 10" name="T3"/>
                <a:gd fmla="*/ 10 w 18" name="T4"/>
                <a:gd fmla="*/ 0 h 10" name="T5"/>
                <a:gd fmla="*/ 10 w 18" name="T6"/>
                <a:gd fmla="*/ 0 h 10" name="T7"/>
                <a:gd fmla="*/ 18 w 18" name="T8"/>
                <a:gd fmla="*/ 10 h 10" name="T9"/>
                <a:gd fmla="*/ 18 w 18" name="T10"/>
                <a:gd fmla="*/ 10 h 10" name="T11"/>
                <a:gd fmla="*/ 1 w 18" name="T12"/>
                <a:gd fmla="*/ 5 h 10" name="T13"/>
                <a:gd fmla="*/ 1 w 18" name="T14"/>
                <a:gd fmla="*/ 5 h 10" name="T15"/>
                <a:gd fmla="*/ 0 w 18" name="T16"/>
                <a:gd fmla="*/ 3 h 10" name="T17"/>
                <a:gd fmla="*/ 0 w 18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8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970"/>
            <p:cNvSpPr/>
            <p:nvPr/>
          </p:nvSpPr>
          <p:spPr bwMode="auto">
            <a:xfrm>
              <a:off x="1071547" y="2020949"/>
              <a:ext cx="6350" cy="6350"/>
            </a:xfrm>
            <a:custGeom>
              <a:gdLst>
                <a:gd fmla="*/ 11 w 11" name="T0"/>
                <a:gd fmla="*/ 12 h 12" name="T1"/>
                <a:gd fmla="*/ 11 w 11" name="T2"/>
                <a:gd fmla="*/ 12 h 12" name="T3"/>
                <a:gd fmla="*/ 5 w 11" name="T4"/>
                <a:gd fmla="*/ 11 h 12" name="T5"/>
                <a:gd fmla="*/ 3 w 11" name="T6"/>
                <a:gd fmla="*/ 8 h 12" name="T7"/>
                <a:gd fmla="*/ 1 w 11" name="T8"/>
                <a:gd fmla="*/ 4 h 12" name="T9"/>
                <a:gd fmla="*/ 0 w 11" name="T10"/>
                <a:gd fmla="*/ 0 h 12" name="T11"/>
                <a:gd fmla="*/ 0 w 11" name="T12"/>
                <a:gd fmla="*/ 0 h 12" name="T13"/>
                <a:gd fmla="*/ 5 w 11" name="T14"/>
                <a:gd fmla="*/ 1 h 12" name="T15"/>
                <a:gd fmla="*/ 8 w 11" name="T16"/>
                <a:gd fmla="*/ 5 h 12" name="T17"/>
                <a:gd fmla="*/ 11 w 11" name="T18"/>
                <a:gd fmla="*/ 12 h 12" name="T19"/>
                <a:gd fmla="*/ 11 w 11" name="T20"/>
                <a:gd fmla="*/ 12 h 1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" w="11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971"/>
            <p:cNvSpPr/>
            <p:nvPr/>
          </p:nvSpPr>
          <p:spPr bwMode="auto">
            <a:xfrm>
              <a:off x="977884" y="2582924"/>
              <a:ext cx="6350" cy="6350"/>
            </a:xfrm>
            <a:custGeom>
              <a:gdLst>
                <a:gd fmla="*/ 12 w 12" name="T0"/>
                <a:gd fmla="*/ 0 h 10" name="T1"/>
                <a:gd fmla="*/ 12 w 12" name="T2"/>
                <a:gd fmla="*/ 0 h 10" name="T3"/>
                <a:gd fmla="*/ 9 w 12" name="T4"/>
                <a:gd fmla="*/ 1 h 10" name="T5"/>
                <a:gd fmla="*/ 8 w 12" name="T6"/>
                <a:gd fmla="*/ 3 h 10" name="T7"/>
                <a:gd fmla="*/ 7 w 12" name="T8"/>
                <a:gd fmla="*/ 5 h 10" name="T9"/>
                <a:gd fmla="*/ 4 w 12" name="T10"/>
                <a:gd fmla="*/ 8 h 10" name="T11"/>
                <a:gd fmla="*/ 2 w 12" name="T12"/>
                <a:gd fmla="*/ 10 h 10" name="T13"/>
                <a:gd fmla="*/ 0 w 12" name="T14"/>
                <a:gd fmla="*/ 8 h 10" name="T15"/>
                <a:gd fmla="*/ 0 w 12" name="T16"/>
                <a:gd fmla="*/ 8 h 10" name="T17"/>
                <a:gd fmla="*/ 2 w 12" name="T18"/>
                <a:gd fmla="*/ 7 h 10" name="T19"/>
                <a:gd fmla="*/ 4 w 12" name="T20"/>
                <a:gd fmla="*/ 3 h 10" name="T21"/>
                <a:gd fmla="*/ 7 w 12" name="T22"/>
                <a:gd fmla="*/ 0 h 10" name="T23"/>
                <a:gd fmla="*/ 9 w 12" name="T24"/>
                <a:gd fmla="*/ 0 h 10" name="T25"/>
                <a:gd fmla="*/ 12 w 12" name="T26"/>
                <a:gd fmla="*/ 0 h 10" name="T27"/>
                <a:gd fmla="*/ 12 w 12" name="T28"/>
                <a:gd fmla="*/ 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12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972"/>
            <p:cNvSpPr/>
            <p:nvPr/>
          </p:nvSpPr>
          <p:spPr bwMode="auto">
            <a:xfrm>
              <a:off x="1068372" y="2378137"/>
              <a:ext cx="7938" cy="3175"/>
            </a:xfrm>
            <a:custGeom>
              <a:gdLst>
                <a:gd fmla="*/ 0 w 15" name="T0"/>
                <a:gd fmla="*/ 4 h 6" name="T1"/>
                <a:gd fmla="*/ 0 w 15" name="T2"/>
                <a:gd fmla="*/ 4 h 6" name="T3"/>
                <a:gd fmla="*/ 2 w 15" name="T4"/>
                <a:gd fmla="*/ 2 h 6" name="T5"/>
                <a:gd fmla="*/ 7 w 15" name="T6"/>
                <a:gd fmla="*/ 0 h 6" name="T7"/>
                <a:gd fmla="*/ 11 w 15" name="T8"/>
                <a:gd fmla="*/ 0 h 6" name="T9"/>
                <a:gd fmla="*/ 15 w 15" name="T10"/>
                <a:gd fmla="*/ 2 h 6" name="T11"/>
                <a:gd fmla="*/ 15 w 15" name="T12"/>
                <a:gd fmla="*/ 2 h 6" name="T13"/>
                <a:gd fmla="*/ 11 w 15" name="T14"/>
                <a:gd fmla="*/ 4 h 6" name="T15"/>
                <a:gd fmla="*/ 7 w 15" name="T16"/>
                <a:gd fmla="*/ 6 h 6" name="T17"/>
                <a:gd fmla="*/ 4 w 15" name="T18"/>
                <a:gd fmla="*/ 4 h 6" name="T19"/>
                <a:gd fmla="*/ 0 w 15" name="T20"/>
                <a:gd fmla="*/ 4 h 6" name="T21"/>
                <a:gd fmla="*/ 0 w 15" name="T22"/>
                <a:gd fmla="*/ 4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15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973"/>
            <p:cNvSpPr/>
            <p:nvPr/>
          </p:nvSpPr>
          <p:spPr bwMode="auto">
            <a:xfrm>
              <a:off x="1130284" y="2074924"/>
              <a:ext cx="6350" cy="4763"/>
            </a:xfrm>
            <a:custGeom>
              <a:gdLst>
                <a:gd fmla="*/ 0 w 13" name="T0"/>
                <a:gd fmla="*/ 7 h 10" name="T1"/>
                <a:gd fmla="*/ 0 w 13" name="T2"/>
                <a:gd fmla="*/ 7 h 10" name="T3"/>
                <a:gd fmla="*/ 10 w 13" name="T4"/>
                <a:gd fmla="*/ 0 h 10" name="T5"/>
                <a:gd fmla="*/ 10 w 13" name="T6"/>
                <a:gd fmla="*/ 0 h 10" name="T7"/>
                <a:gd fmla="*/ 13 w 13" name="T8"/>
                <a:gd fmla="*/ 6 h 10" name="T9"/>
                <a:gd fmla="*/ 13 w 13" name="T10"/>
                <a:gd fmla="*/ 6 h 10" name="T11"/>
                <a:gd fmla="*/ 2 w 13" name="T12"/>
                <a:gd fmla="*/ 10 h 10" name="T13"/>
                <a:gd fmla="*/ 2 w 13" name="T14"/>
                <a:gd fmla="*/ 10 h 10" name="T15"/>
                <a:gd fmla="*/ 0 w 13" name="T16"/>
                <a:gd fmla="*/ 7 h 10" name="T17"/>
                <a:gd fmla="*/ 0 w 13" name="T18"/>
                <a:gd fmla="*/ 7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3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974"/>
            <p:cNvSpPr/>
            <p:nvPr/>
          </p:nvSpPr>
          <p:spPr bwMode="auto">
            <a:xfrm>
              <a:off x="1074722" y="2282887"/>
              <a:ext cx="7938" cy="3175"/>
            </a:xfrm>
            <a:custGeom>
              <a:gdLst>
                <a:gd fmla="*/ 17 w 17" name="T0"/>
                <a:gd fmla="*/ 1 h 8" name="T1"/>
                <a:gd fmla="*/ 17 w 17" name="T2"/>
                <a:gd fmla="*/ 1 h 8" name="T3"/>
                <a:gd fmla="*/ 0 w 17" name="T4"/>
                <a:gd fmla="*/ 8 h 8" name="T5"/>
                <a:gd fmla="*/ 0 w 17" name="T6"/>
                <a:gd fmla="*/ 8 h 8" name="T7"/>
                <a:gd fmla="*/ 1 w 17" name="T8"/>
                <a:gd fmla="*/ 4 h 8" name="T9"/>
                <a:gd fmla="*/ 4 w 17" name="T10"/>
                <a:gd fmla="*/ 1 h 8" name="T11"/>
                <a:gd fmla="*/ 8 w 17" name="T12"/>
                <a:gd fmla="*/ 0 h 8" name="T13"/>
                <a:gd fmla="*/ 17 w 17" name="T14"/>
                <a:gd fmla="*/ 1 h 8" name="T15"/>
                <a:gd fmla="*/ 17 w 17" name="T16"/>
                <a:gd fmla="*/ 1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7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975"/>
            <p:cNvSpPr/>
            <p:nvPr/>
          </p:nvSpPr>
          <p:spPr bwMode="auto">
            <a:xfrm>
              <a:off x="1057259" y="2359087"/>
              <a:ext cx="3175" cy="7938"/>
            </a:xfrm>
            <a:custGeom>
              <a:gdLst>
                <a:gd fmla="*/ 0 w 8" name="T0"/>
                <a:gd fmla="*/ 13 h 14" name="T1"/>
                <a:gd fmla="*/ 0 w 8" name="T2"/>
                <a:gd fmla="*/ 13 h 14" name="T3"/>
                <a:gd fmla="*/ 7 w 8" name="T4"/>
                <a:gd fmla="*/ 0 h 14" name="T5"/>
                <a:gd fmla="*/ 7 w 8" name="T6"/>
                <a:gd fmla="*/ 0 h 14" name="T7"/>
                <a:gd fmla="*/ 8 w 8" name="T8"/>
                <a:gd fmla="*/ 6 h 14" name="T9"/>
                <a:gd fmla="*/ 8 w 8" name="T10"/>
                <a:gd fmla="*/ 9 h 14" name="T11"/>
                <a:gd fmla="*/ 5 w 8" name="T12"/>
                <a:gd fmla="*/ 11 h 14" name="T13"/>
                <a:gd fmla="*/ 4 w 8" name="T14"/>
                <a:gd fmla="*/ 14 h 14" name="T15"/>
                <a:gd fmla="*/ 4 w 8" name="T16"/>
                <a:gd fmla="*/ 14 h 14" name="T17"/>
                <a:gd fmla="*/ 0 w 8" name="T18"/>
                <a:gd fmla="*/ 13 h 14" name="T19"/>
                <a:gd fmla="*/ 0 w 8" name="T20"/>
                <a:gd fmla="*/ 13 h 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" w="8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976"/>
            <p:cNvSpPr/>
            <p:nvPr/>
          </p:nvSpPr>
          <p:spPr bwMode="auto">
            <a:xfrm>
              <a:off x="1009634" y="2505137"/>
              <a:ext cx="6350" cy="6350"/>
            </a:xfrm>
            <a:custGeom>
              <a:gdLst>
                <a:gd fmla="*/ 11 w 11" name="T0"/>
                <a:gd fmla="*/ 0 h 11" name="T1"/>
                <a:gd fmla="*/ 11 w 11" name="T2"/>
                <a:gd fmla="*/ 0 h 11" name="T3"/>
                <a:gd fmla="*/ 3 w 11" name="T4"/>
                <a:gd fmla="*/ 11 h 11" name="T5"/>
                <a:gd fmla="*/ 3 w 11" name="T6"/>
                <a:gd fmla="*/ 11 h 11" name="T7"/>
                <a:gd fmla="*/ 0 w 11" name="T8"/>
                <a:gd fmla="*/ 0 h 11" name="T9"/>
                <a:gd fmla="*/ 0 w 11" name="T10"/>
                <a:gd fmla="*/ 0 h 11" name="T11"/>
                <a:gd fmla="*/ 11 w 11" name="T12"/>
                <a:gd fmla="*/ 0 h 11" name="T13"/>
                <a:gd fmla="*/ 11 w 11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977"/>
            <p:cNvSpPr/>
            <p:nvPr/>
          </p:nvSpPr>
          <p:spPr bwMode="auto">
            <a:xfrm>
              <a:off x="969947" y="2314637"/>
              <a:ext cx="4763" cy="6350"/>
            </a:xfrm>
            <a:custGeom>
              <a:gdLst>
                <a:gd fmla="*/ 5 w 10" name="T0"/>
                <a:gd fmla="*/ 0 h 12" name="T1"/>
                <a:gd fmla="*/ 5 w 10" name="T2"/>
                <a:gd fmla="*/ 0 h 12" name="T3"/>
                <a:gd fmla="*/ 10 w 10" name="T4"/>
                <a:gd fmla="*/ 9 h 12" name="T5"/>
                <a:gd fmla="*/ 10 w 10" name="T6"/>
                <a:gd fmla="*/ 9 h 12" name="T7"/>
                <a:gd fmla="*/ 9 w 10" name="T8"/>
                <a:gd fmla="*/ 11 h 12" name="T9"/>
                <a:gd fmla="*/ 6 w 10" name="T10"/>
                <a:gd fmla="*/ 12 h 12" name="T11"/>
                <a:gd fmla="*/ 3 w 10" name="T12"/>
                <a:gd fmla="*/ 12 h 12" name="T13"/>
                <a:gd fmla="*/ 0 w 10" name="T14"/>
                <a:gd fmla="*/ 11 h 12" name="T15"/>
                <a:gd fmla="*/ 0 w 10" name="T16"/>
                <a:gd fmla="*/ 11 h 12" name="T17"/>
                <a:gd fmla="*/ 5 w 10" name="T18"/>
                <a:gd fmla="*/ 0 h 12" name="T19"/>
                <a:gd fmla="*/ 5 w 10" name="T20"/>
                <a:gd fmla="*/ 0 h 12" name="T21"/>
                <a:gd fmla="*/ 5 w 10" name="T22"/>
                <a:gd fmla="*/ 0 h 12" name="T23"/>
                <a:gd fmla="*/ 5 w 10" name="T24"/>
                <a:gd fmla="*/ 0 h 1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" w="10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978"/>
            <p:cNvSpPr/>
            <p:nvPr/>
          </p:nvSpPr>
          <p:spPr bwMode="auto">
            <a:xfrm>
              <a:off x="992172" y="2438462"/>
              <a:ext cx="7938" cy="3175"/>
            </a:xfrm>
            <a:custGeom>
              <a:gdLst>
                <a:gd fmla="*/ 14 w 14" name="T0"/>
                <a:gd fmla="*/ 7 h 7" name="T1"/>
                <a:gd fmla="*/ 14 w 14" name="T2"/>
                <a:gd fmla="*/ 7 h 7" name="T3"/>
                <a:gd fmla="*/ 0 w 14" name="T4"/>
                <a:gd fmla="*/ 4 h 7" name="T5"/>
                <a:gd fmla="*/ 0 w 14" name="T6"/>
                <a:gd fmla="*/ 4 h 7" name="T7"/>
                <a:gd fmla="*/ 6 w 14" name="T8"/>
                <a:gd fmla="*/ 1 h 7" name="T9"/>
                <a:gd fmla="*/ 10 w 14" name="T10"/>
                <a:gd fmla="*/ 0 h 7" name="T11"/>
                <a:gd fmla="*/ 13 w 14" name="T12"/>
                <a:gd fmla="*/ 1 h 7" name="T13"/>
                <a:gd fmla="*/ 14 w 14" name="T14"/>
                <a:gd fmla="*/ 7 h 7" name="T15"/>
                <a:gd fmla="*/ 14 w 14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14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979"/>
            <p:cNvSpPr/>
            <p:nvPr/>
          </p:nvSpPr>
          <p:spPr bwMode="auto">
            <a:xfrm>
              <a:off x="1103297" y="2344799"/>
              <a:ext cx="4763" cy="4763"/>
            </a:xfrm>
            <a:custGeom>
              <a:gdLst>
                <a:gd fmla="*/ 11 w 11" name="T0"/>
                <a:gd fmla="*/ 8 h 8" name="T1"/>
                <a:gd fmla="*/ 11 w 11" name="T2"/>
                <a:gd fmla="*/ 8 h 8" name="T3"/>
                <a:gd fmla="*/ 6 w 11" name="T4"/>
                <a:gd fmla="*/ 8 h 8" name="T5"/>
                <a:gd fmla="*/ 3 w 11" name="T6"/>
                <a:gd fmla="*/ 8 h 8" name="T7"/>
                <a:gd fmla="*/ 1 w 11" name="T8"/>
                <a:gd fmla="*/ 5 h 8" name="T9"/>
                <a:gd fmla="*/ 0 w 11" name="T10"/>
                <a:gd fmla="*/ 0 h 8" name="T11"/>
                <a:gd fmla="*/ 0 w 11" name="T12"/>
                <a:gd fmla="*/ 0 h 8" name="T13"/>
                <a:gd fmla="*/ 6 w 11" name="T14"/>
                <a:gd fmla="*/ 4 h 8" name="T15"/>
                <a:gd fmla="*/ 6 w 11" name="T16"/>
                <a:gd fmla="*/ 4 h 8" name="T17"/>
                <a:gd fmla="*/ 11 w 11" name="T18"/>
                <a:gd fmla="*/ 8 h 8" name="T19"/>
                <a:gd fmla="*/ 11 w 11" name="T20"/>
                <a:gd fmla="*/ 8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11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980"/>
            <p:cNvSpPr/>
            <p:nvPr/>
          </p:nvSpPr>
          <p:spPr bwMode="auto">
            <a:xfrm>
              <a:off x="1130284" y="2282887"/>
              <a:ext cx="6350" cy="1588"/>
            </a:xfrm>
            <a:custGeom>
              <a:gdLst>
                <a:gd fmla="*/ 14 w 14" name="T0"/>
                <a:gd fmla="*/ 4 h 5" name="T1"/>
                <a:gd fmla="*/ 14 w 14" name="T2"/>
                <a:gd fmla="*/ 4 h 5" name="T3"/>
                <a:gd fmla="*/ 0 w 14" name="T4"/>
                <a:gd fmla="*/ 5 h 5" name="T5"/>
                <a:gd fmla="*/ 0 w 14" name="T6"/>
                <a:gd fmla="*/ 5 h 5" name="T7"/>
                <a:gd fmla="*/ 6 w 14" name="T8"/>
                <a:gd fmla="*/ 1 h 5" name="T9"/>
                <a:gd fmla="*/ 9 w 14" name="T10"/>
                <a:gd fmla="*/ 0 h 5" name="T11"/>
                <a:gd fmla="*/ 11 w 14" name="T12"/>
                <a:gd fmla="*/ 1 h 5" name="T13"/>
                <a:gd fmla="*/ 14 w 14" name="T14"/>
                <a:gd fmla="*/ 4 h 5" name="T15"/>
                <a:gd fmla="*/ 14 w 14" name="T16"/>
                <a:gd fmla="*/ 4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4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981"/>
            <p:cNvSpPr/>
            <p:nvPr/>
          </p:nvSpPr>
          <p:spPr bwMode="auto">
            <a:xfrm>
              <a:off x="979472" y="2398774"/>
              <a:ext cx="4763" cy="4763"/>
            </a:xfrm>
            <a:custGeom>
              <a:gdLst>
                <a:gd fmla="*/ 3 w 10" name="T0"/>
                <a:gd fmla="*/ 0 h 9" name="T1"/>
                <a:gd fmla="*/ 3 w 10" name="T2"/>
                <a:gd fmla="*/ 0 h 9" name="T3"/>
                <a:gd fmla="*/ 10 w 10" name="T4"/>
                <a:gd fmla="*/ 9 h 9" name="T5"/>
                <a:gd fmla="*/ 10 w 10" name="T6"/>
                <a:gd fmla="*/ 9 h 9" name="T7"/>
                <a:gd fmla="*/ 5 w 10" name="T8"/>
                <a:gd fmla="*/ 9 h 9" name="T9"/>
                <a:gd fmla="*/ 2 w 10" name="T10"/>
                <a:gd fmla="*/ 9 h 9" name="T11"/>
                <a:gd fmla="*/ 0 w 10" name="T12"/>
                <a:gd fmla="*/ 6 h 9" name="T13"/>
                <a:gd fmla="*/ 3 w 10" name="T14"/>
                <a:gd fmla="*/ 0 h 9" name="T15"/>
                <a:gd fmla="*/ 3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982"/>
            <p:cNvSpPr/>
            <p:nvPr/>
          </p:nvSpPr>
          <p:spPr bwMode="auto">
            <a:xfrm>
              <a:off x="1092184" y="2484499"/>
              <a:ext cx="4763" cy="4763"/>
            </a:xfrm>
            <a:custGeom>
              <a:gdLst>
                <a:gd fmla="*/ 4 w 10" name="T0"/>
                <a:gd fmla="*/ 0 h 10" name="T1"/>
                <a:gd fmla="*/ 4 w 10" name="T2"/>
                <a:gd fmla="*/ 0 h 10" name="T3"/>
                <a:gd fmla="*/ 10 w 10" name="T4"/>
                <a:gd fmla="*/ 6 h 10" name="T5"/>
                <a:gd fmla="*/ 10 w 10" name="T6"/>
                <a:gd fmla="*/ 6 h 10" name="T7"/>
                <a:gd fmla="*/ 0 w 10" name="T8"/>
                <a:gd fmla="*/ 10 h 10" name="T9"/>
                <a:gd fmla="*/ 0 w 10" name="T10"/>
                <a:gd fmla="*/ 10 h 10" name="T11"/>
                <a:gd fmla="*/ 2 w 10" name="T12"/>
                <a:gd fmla="*/ 0 h 10" name="T13"/>
                <a:gd fmla="*/ 2 w 10" name="T14"/>
                <a:gd fmla="*/ 0 h 10" name="T15"/>
                <a:gd fmla="*/ 4 w 10" name="T16"/>
                <a:gd fmla="*/ 0 h 10" name="T17"/>
                <a:gd fmla="*/ 4 w 10" name="T18"/>
                <a:gd fmla="*/ 0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983"/>
            <p:cNvSpPr/>
            <p:nvPr/>
          </p:nvSpPr>
          <p:spPr bwMode="auto">
            <a:xfrm>
              <a:off x="1093772" y="2043174"/>
              <a:ext cx="7938" cy="3175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0 w 16" name="T4"/>
                <a:gd fmla="*/ 7 h 7" name="T5"/>
                <a:gd fmla="*/ 0 w 16" name="T6"/>
                <a:gd fmla="*/ 7 h 7" name="T7"/>
                <a:gd fmla="*/ 3 w 16" name="T8"/>
                <a:gd fmla="*/ 3 h 7" name="T9"/>
                <a:gd fmla="*/ 6 w 16" name="T10"/>
                <a:gd fmla="*/ 1 h 7" name="T11"/>
                <a:gd fmla="*/ 9 w 16" name="T12"/>
                <a:gd fmla="*/ 0 h 7" name="T13"/>
                <a:gd fmla="*/ 14 w 16" name="T14"/>
                <a:gd fmla="*/ 1 h 7" name="T15"/>
                <a:gd fmla="*/ 14 w 16" name="T16"/>
                <a:gd fmla="*/ 1 h 7" name="T17"/>
                <a:gd fmla="*/ 16 w 16" name="T18"/>
                <a:gd fmla="*/ 4 h 7" name="T19"/>
                <a:gd fmla="*/ 16 w 16" name="T20"/>
                <a:gd fmla="*/ 4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984"/>
            <p:cNvSpPr/>
            <p:nvPr/>
          </p:nvSpPr>
          <p:spPr bwMode="auto">
            <a:xfrm>
              <a:off x="52372" y="2525774"/>
              <a:ext cx="6350" cy="1588"/>
            </a:xfrm>
            <a:custGeom>
              <a:gdLst>
                <a:gd fmla="*/ 12 w 12" name="T0"/>
                <a:gd fmla="*/ 0 h 4" name="T1"/>
                <a:gd fmla="*/ 12 w 12" name="T2"/>
                <a:gd fmla="*/ 0 h 4" name="T3"/>
                <a:gd fmla="*/ 9 w 12" name="T4"/>
                <a:gd fmla="*/ 4 h 4" name="T5"/>
                <a:gd fmla="*/ 7 w 12" name="T6"/>
                <a:gd fmla="*/ 4 h 4" name="T7"/>
                <a:gd fmla="*/ 4 w 12" name="T8"/>
                <a:gd fmla="*/ 4 h 4" name="T9"/>
                <a:gd fmla="*/ 0 w 12" name="T10"/>
                <a:gd fmla="*/ 1 h 4" name="T11"/>
                <a:gd fmla="*/ 0 w 12" name="T12"/>
                <a:gd fmla="*/ 1 h 4" name="T13"/>
                <a:gd fmla="*/ 12 w 12" name="T14"/>
                <a:gd fmla="*/ 0 h 4" name="T15"/>
                <a:gd fmla="*/ 12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985"/>
            <p:cNvSpPr/>
            <p:nvPr/>
          </p:nvSpPr>
          <p:spPr bwMode="auto">
            <a:xfrm>
              <a:off x="1063609" y="2147949"/>
              <a:ext cx="4763" cy="6350"/>
            </a:xfrm>
            <a:custGeom>
              <a:gdLst>
                <a:gd fmla="*/ 9 w 10" name="T0"/>
                <a:gd fmla="*/ 0 h 12" name="T1"/>
                <a:gd fmla="*/ 9 w 10" name="T2"/>
                <a:gd fmla="*/ 0 h 12" name="T3"/>
                <a:gd fmla="*/ 10 w 10" name="T4"/>
                <a:gd fmla="*/ 6 h 12" name="T5"/>
                <a:gd fmla="*/ 10 w 10" name="T6"/>
                <a:gd fmla="*/ 9 h 12" name="T7"/>
                <a:gd fmla="*/ 7 w 10" name="T8"/>
                <a:gd fmla="*/ 12 h 12" name="T9"/>
                <a:gd fmla="*/ 0 w 10" name="T10"/>
                <a:gd fmla="*/ 12 h 12" name="T11"/>
                <a:gd fmla="*/ 0 w 10" name="T12"/>
                <a:gd fmla="*/ 12 h 12" name="T13"/>
                <a:gd fmla="*/ 9 w 10" name="T14"/>
                <a:gd fmla="*/ 0 h 12" name="T15"/>
                <a:gd fmla="*/ 9 w 10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0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986"/>
            <p:cNvSpPr/>
            <p:nvPr/>
          </p:nvSpPr>
          <p:spPr bwMode="auto">
            <a:xfrm>
              <a:off x="1062022" y="2025712"/>
              <a:ext cx="4763" cy="1588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9 w 9" name="T4"/>
                <a:gd fmla="*/ 0 h 5" name="T5"/>
                <a:gd fmla="*/ 9 w 9" name="T6"/>
                <a:gd fmla="*/ 0 h 5" name="T7"/>
                <a:gd fmla="*/ 9 w 9" name="T8"/>
                <a:gd fmla="*/ 5 h 5" name="T9"/>
                <a:gd fmla="*/ 9 w 9" name="T10"/>
                <a:gd fmla="*/ 5 h 5" name="T11"/>
                <a:gd fmla="*/ 0 w 9" name="T12"/>
                <a:gd fmla="*/ 4 h 5" name="T13"/>
                <a:gd fmla="*/ 0 w 9" name="T14"/>
                <a:gd fmla="*/ 4 h 5" name="T15"/>
                <a:gd fmla="*/ 0 w 9" name="T16"/>
                <a:gd fmla="*/ 0 h 5" name="T17"/>
                <a:gd fmla="*/ 0 w 9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987"/>
            <p:cNvSpPr/>
            <p:nvPr/>
          </p:nvSpPr>
          <p:spPr bwMode="auto">
            <a:xfrm>
              <a:off x="1096947" y="2279712"/>
              <a:ext cx="7938" cy="4763"/>
            </a:xfrm>
            <a:custGeom>
              <a:gdLst>
                <a:gd fmla="*/ 0 w 14" name="T0"/>
                <a:gd fmla="*/ 7 h 9" name="T1"/>
                <a:gd fmla="*/ 0 w 14" name="T2"/>
                <a:gd fmla="*/ 7 h 9" name="T3"/>
                <a:gd fmla="*/ 4 w 14" name="T4"/>
                <a:gd fmla="*/ 0 h 9" name="T5"/>
                <a:gd fmla="*/ 4 w 14" name="T6"/>
                <a:gd fmla="*/ 0 h 9" name="T7"/>
                <a:gd fmla="*/ 14 w 14" name="T8"/>
                <a:gd fmla="*/ 9 h 9" name="T9"/>
                <a:gd fmla="*/ 14 w 14" name="T10"/>
                <a:gd fmla="*/ 9 h 9" name="T11"/>
                <a:gd fmla="*/ 0 w 14" name="T12"/>
                <a:gd fmla="*/ 7 h 9" name="T13"/>
                <a:gd fmla="*/ 0 w 14" name="T14"/>
                <a:gd fmla="*/ 7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4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988"/>
            <p:cNvSpPr/>
            <p:nvPr/>
          </p:nvSpPr>
          <p:spPr bwMode="auto">
            <a:xfrm>
              <a:off x="1193784" y="2282887"/>
              <a:ext cx="6350" cy="3175"/>
            </a:xfrm>
            <a:custGeom>
              <a:gdLst>
                <a:gd fmla="*/ 12 w 12" name="T0"/>
                <a:gd fmla="*/ 6 h 6" name="T1"/>
                <a:gd fmla="*/ 12 w 12" name="T2"/>
                <a:gd fmla="*/ 6 h 6" name="T3"/>
                <a:gd fmla="*/ 0 w 12" name="T4"/>
                <a:gd fmla="*/ 2 h 6" name="T5"/>
                <a:gd fmla="*/ 0 w 12" name="T6"/>
                <a:gd fmla="*/ 2 h 6" name="T7"/>
                <a:gd fmla="*/ 4 w 12" name="T8"/>
                <a:gd fmla="*/ 0 h 6" name="T9"/>
                <a:gd fmla="*/ 4 w 12" name="T10"/>
                <a:gd fmla="*/ 0 h 6" name="T11"/>
                <a:gd fmla="*/ 12 w 12" name="T12"/>
                <a:gd fmla="*/ 2 h 6" name="T13"/>
                <a:gd fmla="*/ 12 w 12" name="T14"/>
                <a:gd fmla="*/ 2 h 6" name="T15"/>
                <a:gd fmla="*/ 12 w 12" name="T16"/>
                <a:gd fmla="*/ 6 h 6" name="T17"/>
                <a:gd fmla="*/ 12 w 12" name="T18"/>
                <a:gd fmla="*/ 6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12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989"/>
            <p:cNvSpPr/>
            <p:nvPr/>
          </p:nvSpPr>
          <p:spPr bwMode="auto">
            <a:xfrm>
              <a:off x="1168384" y="2241612"/>
              <a:ext cx="9525" cy="1588"/>
            </a:xfrm>
            <a:custGeom>
              <a:gdLst>
                <a:gd fmla="*/ 0 w 16" name="T0"/>
                <a:gd fmla="*/ 0 h 2" name="T1"/>
                <a:gd fmla="*/ 0 w 16" name="T2"/>
                <a:gd fmla="*/ 0 h 2" name="T3"/>
                <a:gd fmla="*/ 16 w 16" name="T4"/>
                <a:gd fmla="*/ 0 h 2" name="T5"/>
                <a:gd fmla="*/ 16 w 16" name="T6"/>
                <a:gd fmla="*/ 0 h 2" name="T7"/>
                <a:gd fmla="*/ 16 w 16" name="T8"/>
                <a:gd fmla="*/ 2 h 2" name="T9"/>
                <a:gd fmla="*/ 16 w 16" name="T10"/>
                <a:gd fmla="*/ 2 h 2" name="T11"/>
                <a:gd fmla="*/ 12 w 16" name="T12"/>
                <a:gd fmla="*/ 2 h 2" name="T13"/>
                <a:gd fmla="*/ 8 w 16" name="T14"/>
                <a:gd fmla="*/ 2 h 2" name="T15"/>
                <a:gd fmla="*/ 0 w 16" name="T16"/>
                <a:gd fmla="*/ 0 h 2" name="T17"/>
                <a:gd fmla="*/ 0 w 16" name="T18"/>
                <a:gd fmla="*/ 0 h 2" name="T19"/>
                <a:gd fmla="*/ 0 w 16" name="T20"/>
                <a:gd fmla="*/ 0 h 2" name="T21"/>
                <a:gd fmla="*/ 0 w 16" name="T22"/>
                <a:gd fmla="*/ 0 h 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" w="16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990"/>
            <p:cNvSpPr/>
            <p:nvPr/>
          </p:nvSpPr>
          <p:spPr bwMode="auto">
            <a:xfrm>
              <a:off x="944547" y="2187637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12 w 12" name="T8"/>
                <a:gd fmla="*/ 3 h 4" name="T9"/>
                <a:gd fmla="*/ 12 w 12" name="T10"/>
                <a:gd fmla="*/ 3 h 4" name="T11"/>
                <a:gd fmla="*/ 10 w 12" name="T12"/>
                <a:gd fmla="*/ 4 h 4" name="T13"/>
                <a:gd fmla="*/ 7 w 12" name="T14"/>
                <a:gd fmla="*/ 4 h 4" name="T15"/>
                <a:gd fmla="*/ 4 w 12" name="T16"/>
                <a:gd fmla="*/ 3 h 4" name="T17"/>
                <a:gd fmla="*/ 0 w 12" name="T18"/>
                <a:gd fmla="*/ 0 h 4" name="T19"/>
                <a:gd fmla="*/ 0 w 12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991"/>
            <p:cNvSpPr/>
            <p:nvPr/>
          </p:nvSpPr>
          <p:spPr bwMode="auto">
            <a:xfrm>
              <a:off x="1238234" y="2268599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8 w 12" name="T8"/>
                <a:gd fmla="*/ 2 h 4" name="T9"/>
                <a:gd fmla="*/ 5 w 12" name="T10"/>
                <a:gd fmla="*/ 4 h 4" name="T11"/>
                <a:gd fmla="*/ 3 w 12" name="T12"/>
                <a:gd fmla="*/ 2 h 4" name="T13"/>
                <a:gd fmla="*/ 0 w 12" name="T14"/>
                <a:gd fmla="*/ 0 h 4" name="T15"/>
                <a:gd fmla="*/ 0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992"/>
            <p:cNvSpPr/>
            <p:nvPr/>
          </p:nvSpPr>
          <p:spPr bwMode="auto">
            <a:xfrm>
              <a:off x="931847" y="2340037"/>
              <a:ext cx="4763" cy="4763"/>
            </a:xfrm>
            <a:custGeom>
              <a:gdLst>
                <a:gd fmla="*/ 3 w 11" name="T0"/>
                <a:gd fmla="*/ 9 h 10" name="T1"/>
                <a:gd fmla="*/ 3 w 11" name="T2"/>
                <a:gd fmla="*/ 9 h 10" name="T3"/>
                <a:gd fmla="*/ 0 w 11" name="T4"/>
                <a:gd fmla="*/ 2 h 10" name="T5"/>
                <a:gd fmla="*/ 0 w 11" name="T6"/>
                <a:gd fmla="*/ 2 h 10" name="T7"/>
                <a:gd fmla="*/ 1 w 11" name="T8"/>
                <a:gd fmla="*/ 0 h 10" name="T9"/>
                <a:gd fmla="*/ 1 w 11" name="T10"/>
                <a:gd fmla="*/ 0 h 10" name="T11"/>
                <a:gd fmla="*/ 11 w 11" name="T12"/>
                <a:gd fmla="*/ 7 h 10" name="T13"/>
                <a:gd fmla="*/ 11 w 11" name="T14"/>
                <a:gd fmla="*/ 7 h 10" name="T15"/>
                <a:gd fmla="*/ 10 w 11" name="T16"/>
                <a:gd fmla="*/ 10 h 10" name="T17"/>
                <a:gd fmla="*/ 10 w 11" name="T18"/>
                <a:gd fmla="*/ 10 h 10" name="T19"/>
                <a:gd fmla="*/ 1 w 11" name="T20"/>
                <a:gd fmla="*/ 7 h 10" name="T21"/>
                <a:gd fmla="*/ 3 w 11" name="T22"/>
                <a:gd fmla="*/ 9 h 1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" w="11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993"/>
            <p:cNvSpPr/>
            <p:nvPr/>
          </p:nvSpPr>
          <p:spPr bwMode="auto">
            <a:xfrm>
              <a:off x="1111234" y="2054287"/>
              <a:ext cx="6350" cy="4763"/>
            </a:xfrm>
            <a:custGeom>
              <a:gdLst>
                <a:gd fmla="*/ 0 w 14" name="T0"/>
                <a:gd fmla="*/ 11 h 11" name="T1"/>
                <a:gd fmla="*/ 0 w 14" name="T2"/>
                <a:gd fmla="*/ 11 h 11" name="T3"/>
                <a:gd fmla="*/ 2 w 14" name="T4"/>
                <a:gd fmla="*/ 7 h 11" name="T5"/>
                <a:gd fmla="*/ 3 w 14" name="T6"/>
                <a:gd fmla="*/ 3 h 11" name="T7"/>
                <a:gd fmla="*/ 7 w 14" name="T8"/>
                <a:gd fmla="*/ 0 h 11" name="T9"/>
                <a:gd fmla="*/ 14 w 14" name="T10"/>
                <a:gd fmla="*/ 0 h 11" name="T11"/>
                <a:gd fmla="*/ 14 w 14" name="T12"/>
                <a:gd fmla="*/ 0 h 11" name="T13"/>
                <a:gd fmla="*/ 10 w 14" name="T14"/>
                <a:gd fmla="*/ 3 h 11" name="T15"/>
                <a:gd fmla="*/ 4 w 14" name="T16"/>
                <a:gd fmla="*/ 4 h 11" name="T17"/>
                <a:gd fmla="*/ 2 w 14" name="T18"/>
                <a:gd fmla="*/ 5 h 11" name="T19"/>
                <a:gd fmla="*/ 0 w 14" name="T20"/>
                <a:gd fmla="*/ 8 h 11" name="T21"/>
                <a:gd fmla="*/ 0 w 14" name="T22"/>
                <a:gd fmla="*/ 11 h 11" name="T23"/>
                <a:gd fmla="*/ 0 w 14" name="T24"/>
                <a:gd fmla="*/ 11 h 11" name="T25"/>
                <a:gd fmla="*/ 0 w 14" name="T26"/>
                <a:gd fmla="*/ 11 h 11" name="T27"/>
                <a:gd fmla="*/ 0 w 14" name="T28"/>
                <a:gd fmla="*/ 11 h 1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" w="14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994"/>
            <p:cNvSpPr/>
            <p:nvPr/>
          </p:nvSpPr>
          <p:spPr bwMode="auto">
            <a:xfrm>
              <a:off x="1123934" y="2276537"/>
              <a:ext cx="6350" cy="3175"/>
            </a:xfrm>
            <a:custGeom>
              <a:gdLst>
                <a:gd fmla="*/ 0 w 11" name="T0"/>
                <a:gd fmla="*/ 2 h 6" name="T1"/>
                <a:gd fmla="*/ 0 w 11" name="T2"/>
                <a:gd fmla="*/ 2 h 6" name="T3"/>
                <a:gd fmla="*/ 11 w 11" name="T4"/>
                <a:gd fmla="*/ 0 h 6" name="T5"/>
                <a:gd fmla="*/ 11 w 11" name="T6"/>
                <a:gd fmla="*/ 0 h 6" name="T7"/>
                <a:gd fmla="*/ 10 w 11" name="T8"/>
                <a:gd fmla="*/ 3 h 6" name="T9"/>
                <a:gd fmla="*/ 7 w 11" name="T10"/>
                <a:gd fmla="*/ 4 h 6" name="T11"/>
                <a:gd fmla="*/ 3 w 11" name="T12"/>
                <a:gd fmla="*/ 6 h 6" name="T13"/>
                <a:gd fmla="*/ 0 w 11" name="T14"/>
                <a:gd fmla="*/ 4 h 6" name="T15"/>
                <a:gd fmla="*/ 0 w 11" name="T16"/>
                <a:gd fmla="*/ 4 h 6" name="T17"/>
                <a:gd fmla="*/ 0 w 11" name="T18"/>
                <a:gd fmla="*/ 2 h 6" name="T19"/>
                <a:gd fmla="*/ 0 w 11" name="T20"/>
                <a:gd fmla="*/ 2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11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995"/>
            <p:cNvSpPr/>
            <p:nvPr/>
          </p:nvSpPr>
          <p:spPr bwMode="auto">
            <a:xfrm>
              <a:off x="1081072" y="2481324"/>
              <a:ext cx="4763" cy="7938"/>
            </a:xfrm>
            <a:custGeom>
              <a:gdLst>
                <a:gd fmla="*/ 0 w 8" name="T0"/>
                <a:gd fmla="*/ 17 h 17" name="T1"/>
                <a:gd fmla="*/ 0 w 8" name="T2"/>
                <a:gd fmla="*/ 17 h 17" name="T3"/>
                <a:gd fmla="*/ 4 w 8" name="T4"/>
                <a:gd fmla="*/ 0 h 17" name="T5"/>
                <a:gd fmla="*/ 4 w 8" name="T6"/>
                <a:gd fmla="*/ 0 h 17" name="T7"/>
                <a:gd fmla="*/ 7 w 8" name="T8"/>
                <a:gd fmla="*/ 4 h 17" name="T9"/>
                <a:gd fmla="*/ 8 w 8" name="T10"/>
                <a:gd fmla="*/ 7 h 17" name="T11"/>
                <a:gd fmla="*/ 8 w 8" name="T12"/>
                <a:gd fmla="*/ 10 h 17" name="T13"/>
                <a:gd fmla="*/ 5 w 8" name="T14"/>
                <a:gd fmla="*/ 11 h 17" name="T15"/>
                <a:gd fmla="*/ 5 w 8" name="T16"/>
                <a:gd fmla="*/ 11 h 17" name="T17"/>
                <a:gd fmla="*/ 0 w 8" name="T18"/>
                <a:gd fmla="*/ 17 h 17" name="T19"/>
                <a:gd fmla="*/ 0 w 8" name="T20"/>
                <a:gd fmla="*/ 17 h 17" name="T21"/>
                <a:gd fmla="*/ 0 w 8" name="T22"/>
                <a:gd fmla="*/ 17 h 17" name="T23"/>
                <a:gd fmla="*/ 0 w 8" name="T24"/>
                <a:gd fmla="*/ 17 h 1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" w="8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996"/>
            <p:cNvSpPr/>
            <p:nvPr/>
          </p:nvSpPr>
          <p:spPr bwMode="auto">
            <a:xfrm>
              <a:off x="1095359" y="2090799"/>
              <a:ext cx="3175" cy="4763"/>
            </a:xfrm>
            <a:custGeom>
              <a:gdLst>
                <a:gd fmla="*/ 0 w 6" name="T0"/>
                <a:gd fmla="*/ 10 h 10" name="T1"/>
                <a:gd fmla="*/ 0 w 6" name="T2"/>
                <a:gd fmla="*/ 10 h 10" name="T3"/>
                <a:gd fmla="*/ 0 w 6" name="T4"/>
                <a:gd fmla="*/ 0 h 10" name="T5"/>
                <a:gd fmla="*/ 0 w 6" name="T6"/>
                <a:gd fmla="*/ 0 h 10" name="T7"/>
                <a:gd fmla="*/ 4 w 6" name="T8"/>
                <a:gd fmla="*/ 3 h 10" name="T9"/>
                <a:gd fmla="*/ 6 w 6" name="T10"/>
                <a:gd fmla="*/ 6 h 10" name="T11"/>
                <a:gd fmla="*/ 4 w 6" name="T12"/>
                <a:gd fmla="*/ 7 h 10" name="T13"/>
                <a:gd fmla="*/ 0 w 6" name="T14"/>
                <a:gd fmla="*/ 10 h 10" name="T15"/>
                <a:gd fmla="*/ 0 w 6" name="T16"/>
                <a:gd fmla="*/ 10 h 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" w="6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997"/>
            <p:cNvSpPr/>
            <p:nvPr/>
          </p:nvSpPr>
          <p:spPr bwMode="auto">
            <a:xfrm>
              <a:off x="1123934" y="2535299"/>
              <a:ext cx="7938" cy="4763"/>
            </a:xfrm>
            <a:custGeom>
              <a:gdLst>
                <a:gd fmla="*/ 0 w 14" name="T0"/>
                <a:gd fmla="*/ 0 h 8" name="T1"/>
                <a:gd fmla="*/ 0 w 14" name="T2"/>
                <a:gd fmla="*/ 0 h 8" name="T3"/>
                <a:gd fmla="*/ 14 w 14" name="T4"/>
                <a:gd fmla="*/ 7 h 8" name="T5"/>
                <a:gd fmla="*/ 14 w 14" name="T6"/>
                <a:gd fmla="*/ 7 h 8" name="T7"/>
                <a:gd fmla="*/ 9 w 14" name="T8"/>
                <a:gd fmla="*/ 8 h 8" name="T9"/>
                <a:gd fmla="*/ 6 w 14" name="T10"/>
                <a:gd fmla="*/ 7 h 8" name="T11"/>
                <a:gd fmla="*/ 3 w 14" name="T12"/>
                <a:gd fmla="*/ 4 h 8" name="T13"/>
                <a:gd fmla="*/ 0 w 14" name="T14"/>
                <a:gd fmla="*/ 0 h 8" name="T15"/>
                <a:gd fmla="*/ 0 w 14" name="T16"/>
                <a:gd fmla="*/ 0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4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998"/>
            <p:cNvSpPr/>
            <p:nvPr/>
          </p:nvSpPr>
          <p:spPr bwMode="auto">
            <a:xfrm>
              <a:off x="1133459" y="2541649"/>
              <a:ext cx="4763" cy="3175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4 w 9" name="T4"/>
                <a:gd fmla="*/ 0 h 5" name="T5"/>
                <a:gd fmla="*/ 4 w 9" name="T6"/>
                <a:gd fmla="*/ 0 h 5" name="T7"/>
                <a:gd fmla="*/ 7 w 9" name="T8"/>
                <a:gd fmla="*/ 2 h 5" name="T9"/>
                <a:gd fmla="*/ 9 w 9" name="T10"/>
                <a:gd fmla="*/ 5 h 5" name="T11"/>
                <a:gd fmla="*/ 9 w 9" name="T12"/>
                <a:gd fmla="*/ 5 h 5" name="T13"/>
                <a:gd fmla="*/ 0 w 9" name="T14"/>
                <a:gd fmla="*/ 3 h 5" name="T15"/>
                <a:gd fmla="*/ 0 w 9" name="T16"/>
                <a:gd fmla="*/ 3 h 5" name="T17"/>
                <a:gd fmla="*/ 0 w 9" name="T18"/>
                <a:gd fmla="*/ 0 h 5" name="T19"/>
                <a:gd fmla="*/ 0 w 9" name="T20"/>
                <a:gd fmla="*/ 0 h 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999"/>
            <p:cNvSpPr/>
            <p:nvPr/>
          </p:nvSpPr>
          <p:spPr bwMode="auto">
            <a:xfrm>
              <a:off x="1158859" y="2489262"/>
              <a:ext cx="6350" cy="3175"/>
            </a:xfrm>
            <a:custGeom>
              <a:gdLst>
                <a:gd fmla="*/ 0 w 14" name="T0"/>
                <a:gd fmla="*/ 6 h 6" name="T1"/>
                <a:gd fmla="*/ 0 w 14" name="T2"/>
                <a:gd fmla="*/ 6 h 6" name="T3"/>
                <a:gd fmla="*/ 3 w 14" name="T4"/>
                <a:gd fmla="*/ 3 h 6" name="T5"/>
                <a:gd fmla="*/ 7 w 14" name="T6"/>
                <a:gd fmla="*/ 0 h 6" name="T7"/>
                <a:gd fmla="*/ 10 w 14" name="T8"/>
                <a:gd fmla="*/ 0 h 6" name="T9"/>
                <a:gd fmla="*/ 14 w 14" name="T10"/>
                <a:gd fmla="*/ 4 h 6" name="T11"/>
                <a:gd fmla="*/ 14 w 14" name="T12"/>
                <a:gd fmla="*/ 4 h 6" name="T13"/>
                <a:gd fmla="*/ 0 w 14" name="T14"/>
                <a:gd fmla="*/ 6 h 6" name="T15"/>
                <a:gd fmla="*/ 0 w 14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14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1000"/>
            <p:cNvSpPr/>
            <p:nvPr/>
          </p:nvSpPr>
          <p:spPr bwMode="auto">
            <a:xfrm>
              <a:off x="1052497" y="2051112"/>
              <a:ext cx="4763" cy="4763"/>
            </a:xfrm>
            <a:custGeom>
              <a:gdLst>
                <a:gd fmla="*/ 0 w 8" name="T0"/>
                <a:gd fmla="*/ 7 h 7" name="T1"/>
                <a:gd fmla="*/ 0 w 8" name="T2"/>
                <a:gd fmla="*/ 7 h 7" name="T3"/>
                <a:gd fmla="*/ 0 w 8" name="T4"/>
                <a:gd fmla="*/ 2 h 7" name="T5"/>
                <a:gd fmla="*/ 1 w 8" name="T6"/>
                <a:gd fmla="*/ 0 h 7" name="T7"/>
                <a:gd fmla="*/ 4 w 8" name="T8"/>
                <a:gd fmla="*/ 0 h 7" name="T9"/>
                <a:gd fmla="*/ 8 w 8" name="T10"/>
                <a:gd fmla="*/ 0 h 7" name="T11"/>
                <a:gd fmla="*/ 8 w 8" name="T12"/>
                <a:gd fmla="*/ 0 h 7" name="T13"/>
                <a:gd fmla="*/ 0 w 8" name="T14"/>
                <a:gd fmla="*/ 7 h 7" name="T15"/>
                <a:gd fmla="*/ 0 w 8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8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1001"/>
            <p:cNvSpPr/>
            <p:nvPr/>
          </p:nvSpPr>
          <p:spPr bwMode="auto">
            <a:xfrm>
              <a:off x="1035034" y="2100324"/>
              <a:ext cx="4763" cy="1588"/>
            </a:xfrm>
            <a:custGeom>
              <a:gdLst>
                <a:gd fmla="*/ 0 w 9" name="T0"/>
                <a:gd fmla="*/ 0 h 3" name="T1"/>
                <a:gd fmla="*/ 0 w 9" name="T2"/>
                <a:gd fmla="*/ 0 h 3" name="T3"/>
                <a:gd fmla="*/ 9 w 9" name="T4"/>
                <a:gd fmla="*/ 0 h 3" name="T5"/>
                <a:gd fmla="*/ 9 w 9" name="T6"/>
                <a:gd fmla="*/ 0 h 3" name="T7"/>
                <a:gd fmla="*/ 7 w 9" name="T8"/>
                <a:gd fmla="*/ 3 h 3" name="T9"/>
                <a:gd fmla="*/ 5 w 9" name="T10"/>
                <a:gd fmla="*/ 3 h 3" name="T11"/>
                <a:gd fmla="*/ 0 w 9" name="T12"/>
                <a:gd fmla="*/ 0 h 3" name="T13"/>
                <a:gd fmla="*/ 0 w 9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1002"/>
            <p:cNvSpPr/>
            <p:nvPr/>
          </p:nvSpPr>
          <p:spPr bwMode="auto">
            <a:xfrm>
              <a:off x="925497" y="2581337"/>
              <a:ext cx="3175" cy="3175"/>
            </a:xfrm>
            <a:custGeom>
              <a:gdLst>
                <a:gd fmla="*/ 4 w 7" name="T0"/>
                <a:gd fmla="*/ 7 h 7" name="T1"/>
                <a:gd fmla="*/ 4 w 7" name="T2"/>
                <a:gd fmla="*/ 7 h 7" name="T3"/>
                <a:gd fmla="*/ 0 w 7" name="T4"/>
                <a:gd fmla="*/ 0 h 7" name="T5"/>
                <a:gd fmla="*/ 0 w 7" name="T6"/>
                <a:gd fmla="*/ 0 h 7" name="T7"/>
                <a:gd fmla="*/ 5 w 7" name="T8"/>
                <a:gd fmla="*/ 1 h 7" name="T9"/>
                <a:gd fmla="*/ 7 w 7" name="T10"/>
                <a:gd fmla="*/ 3 h 7" name="T11"/>
                <a:gd fmla="*/ 7 w 7" name="T12"/>
                <a:gd fmla="*/ 4 h 7" name="T13"/>
                <a:gd fmla="*/ 4 w 7" name="T14"/>
                <a:gd fmla="*/ 7 h 7" name="T15"/>
                <a:gd fmla="*/ 4 w 7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1003"/>
            <p:cNvSpPr/>
            <p:nvPr/>
          </p:nvSpPr>
          <p:spPr bwMode="auto">
            <a:xfrm>
              <a:off x="1084247" y="2041587"/>
              <a:ext cx="4763" cy="4763"/>
            </a:xfrm>
            <a:custGeom>
              <a:gdLst>
                <a:gd fmla="*/ 10 w 10" name="T0"/>
                <a:gd fmla="*/ 3 h 10" name="T1"/>
                <a:gd fmla="*/ 10 w 10" name="T2"/>
                <a:gd fmla="*/ 3 h 10" name="T3"/>
                <a:gd fmla="*/ 0 w 10" name="T4"/>
                <a:gd fmla="*/ 10 h 10" name="T5"/>
                <a:gd fmla="*/ 0 w 10" name="T6"/>
                <a:gd fmla="*/ 10 h 10" name="T7"/>
                <a:gd fmla="*/ 3 w 10" name="T8"/>
                <a:gd fmla="*/ 3 h 10" name="T9"/>
                <a:gd fmla="*/ 3 w 10" name="T10"/>
                <a:gd fmla="*/ 3 h 10" name="T11"/>
                <a:gd fmla="*/ 7 w 10" name="T12"/>
                <a:gd fmla="*/ 0 h 10" name="T13"/>
                <a:gd fmla="*/ 7 w 10" name="T14"/>
                <a:gd fmla="*/ 0 h 10" name="T15"/>
                <a:gd fmla="*/ 10 w 10" name="T16"/>
                <a:gd fmla="*/ 3 h 10" name="T17"/>
                <a:gd fmla="*/ 10 w 10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1004"/>
            <p:cNvSpPr/>
            <p:nvPr/>
          </p:nvSpPr>
          <p:spPr bwMode="auto">
            <a:xfrm>
              <a:off x="1241409" y="2287649"/>
              <a:ext cx="4763" cy="1588"/>
            </a:xfrm>
            <a:custGeom>
              <a:gdLst>
                <a:gd fmla="*/ 0 w 7" name="T0"/>
                <a:gd fmla="*/ 0 h 3" name="T1"/>
                <a:gd fmla="*/ 0 w 7" name="T2"/>
                <a:gd fmla="*/ 0 h 3" name="T3"/>
                <a:gd fmla="*/ 7 w 7" name="T4"/>
                <a:gd fmla="*/ 0 h 3" name="T5"/>
                <a:gd fmla="*/ 7 w 7" name="T6"/>
                <a:gd fmla="*/ 0 h 3" name="T7"/>
                <a:gd fmla="*/ 6 w 7" name="T8"/>
                <a:gd fmla="*/ 3 h 3" name="T9"/>
                <a:gd fmla="*/ 6 w 7" name="T10"/>
                <a:gd fmla="*/ 3 h 3" name="T11"/>
                <a:gd fmla="*/ 0 w 7" name="T12"/>
                <a:gd fmla="*/ 1 h 3" name="T13"/>
                <a:gd fmla="*/ 0 w 7" name="T14"/>
                <a:gd fmla="*/ 1 h 3" name="T15"/>
                <a:gd fmla="*/ 0 w 7" name="T16"/>
                <a:gd fmla="*/ 0 h 3" name="T17"/>
                <a:gd fmla="*/ 0 w 7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1005"/>
            <p:cNvSpPr/>
            <p:nvPr/>
          </p:nvSpPr>
          <p:spPr bwMode="auto">
            <a:xfrm>
              <a:off x="963597" y="2284474"/>
              <a:ext cx="4763" cy="3175"/>
            </a:xfrm>
            <a:custGeom>
              <a:gdLst>
                <a:gd fmla="*/ 8 w 8" name="T0"/>
                <a:gd fmla="*/ 5 h 6" name="T1"/>
                <a:gd fmla="*/ 8 w 8" name="T2"/>
                <a:gd fmla="*/ 5 h 6" name="T3"/>
                <a:gd fmla="*/ 1 w 8" name="T4"/>
                <a:gd fmla="*/ 6 h 6" name="T5"/>
                <a:gd fmla="*/ 1 w 8" name="T6"/>
                <a:gd fmla="*/ 6 h 6" name="T7"/>
                <a:gd fmla="*/ 0 w 8" name="T8"/>
                <a:gd fmla="*/ 5 h 6" name="T9"/>
                <a:gd fmla="*/ 0 w 8" name="T10"/>
                <a:gd fmla="*/ 5 h 6" name="T11"/>
                <a:gd fmla="*/ 7 w 8" name="T12"/>
                <a:gd fmla="*/ 0 h 6" name="T13"/>
                <a:gd fmla="*/ 7 w 8" name="T14"/>
                <a:gd fmla="*/ 0 h 6" name="T15"/>
                <a:gd fmla="*/ 8 w 8" name="T16"/>
                <a:gd fmla="*/ 5 h 6" name="T17"/>
                <a:gd fmla="*/ 8 w 8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8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1006"/>
            <p:cNvSpPr/>
            <p:nvPr/>
          </p:nvSpPr>
          <p:spPr bwMode="auto">
            <a:xfrm>
              <a:off x="755634" y="2565462"/>
              <a:ext cx="4763" cy="7938"/>
            </a:xfrm>
            <a:custGeom>
              <a:gdLst>
                <a:gd fmla="*/ 7 w 7" name="T0"/>
                <a:gd fmla="*/ 0 h 15" name="T1"/>
                <a:gd fmla="*/ 7 w 7" name="T2"/>
                <a:gd fmla="*/ 0 h 15" name="T3"/>
                <a:gd fmla="*/ 2 w 7" name="T4"/>
                <a:gd fmla="*/ 15 h 15" name="T5"/>
                <a:gd fmla="*/ 2 w 7" name="T6"/>
                <a:gd fmla="*/ 15 h 15" name="T7"/>
                <a:gd fmla="*/ 0 w 7" name="T8"/>
                <a:gd fmla="*/ 11 h 15" name="T9"/>
                <a:gd fmla="*/ 0 w 7" name="T10"/>
                <a:gd fmla="*/ 7 h 15" name="T11"/>
                <a:gd fmla="*/ 2 w 7" name="T12"/>
                <a:gd fmla="*/ 4 h 15" name="T13"/>
                <a:gd fmla="*/ 7 w 7" name="T14"/>
                <a:gd fmla="*/ 0 h 15" name="T15"/>
                <a:gd fmla="*/ 7 w 7" name="T16"/>
                <a:gd fmla="*/ 0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7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1007"/>
            <p:cNvSpPr/>
            <p:nvPr/>
          </p:nvSpPr>
          <p:spPr bwMode="auto">
            <a:xfrm>
              <a:off x="1050909" y="2097149"/>
              <a:ext cx="3175" cy="1588"/>
            </a:xfrm>
            <a:custGeom>
              <a:gdLst>
                <a:gd fmla="*/ 0 w 7" name="T0"/>
                <a:gd fmla="*/ 2 h 4" name="T1"/>
                <a:gd fmla="*/ 0 w 7" name="T2"/>
                <a:gd fmla="*/ 2 h 4" name="T3"/>
                <a:gd fmla="*/ 4 w 7" name="T4"/>
                <a:gd fmla="*/ 0 h 4" name="T5"/>
                <a:gd fmla="*/ 4 w 7" name="T6"/>
                <a:gd fmla="*/ 0 h 4" name="T7"/>
                <a:gd fmla="*/ 7 w 7" name="T8"/>
                <a:gd fmla="*/ 2 h 4" name="T9"/>
                <a:gd fmla="*/ 7 w 7" name="T10"/>
                <a:gd fmla="*/ 2 h 4" name="T11"/>
                <a:gd fmla="*/ 4 w 7" name="T12"/>
                <a:gd fmla="*/ 4 h 4" name="T13"/>
                <a:gd fmla="*/ 4 w 7" name="T14"/>
                <a:gd fmla="*/ 4 h 4" name="T15"/>
                <a:gd fmla="*/ 0 w 7" name="T16"/>
                <a:gd fmla="*/ 2 h 4" name="T17"/>
                <a:gd fmla="*/ 0 w 7" name="T18"/>
                <a:gd fmla="*/ 2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7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1008"/>
            <p:cNvSpPr/>
            <p:nvPr/>
          </p:nvSpPr>
          <p:spPr bwMode="auto">
            <a:xfrm>
              <a:off x="1095359" y="2500374"/>
              <a:ext cx="3175" cy="3175"/>
            </a:xfrm>
            <a:custGeom>
              <a:gdLst>
                <a:gd fmla="*/ 0 w 7" name="T0"/>
                <a:gd fmla="*/ 5 h 6" name="T1"/>
                <a:gd fmla="*/ 0 w 7" name="T2"/>
                <a:gd fmla="*/ 5 h 6" name="T3"/>
                <a:gd fmla="*/ 6 w 7" name="T4"/>
                <a:gd fmla="*/ 0 h 6" name="T5"/>
                <a:gd fmla="*/ 6 w 7" name="T6"/>
                <a:gd fmla="*/ 0 h 6" name="T7"/>
                <a:gd fmla="*/ 7 w 7" name="T8"/>
                <a:gd fmla="*/ 2 h 6" name="T9"/>
                <a:gd fmla="*/ 7 w 7" name="T10"/>
                <a:gd fmla="*/ 2 h 6" name="T11"/>
                <a:gd fmla="*/ 2 w 7" name="T12"/>
                <a:gd fmla="*/ 6 h 6" name="T13"/>
                <a:gd fmla="*/ 2 w 7" name="T14"/>
                <a:gd fmla="*/ 6 h 6" name="T15"/>
                <a:gd fmla="*/ 0 w 7" name="T16"/>
                <a:gd fmla="*/ 5 h 6" name="T17"/>
                <a:gd fmla="*/ 0 w 7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7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18" name="组合 217"/>
          <p:cNvGrpSpPr/>
          <p:nvPr/>
        </p:nvGrpSpPr>
        <p:grpSpPr>
          <a:xfrm rot="20575650">
            <a:off x="589218" y="2351285"/>
            <a:ext cx="3806756" cy="1681791"/>
            <a:chOff x="-47641" y="1960624"/>
            <a:chExt cx="1293813" cy="628650"/>
          </a:xfrm>
        </p:grpSpPr>
        <p:sp>
          <p:nvSpPr>
            <p:cNvPr id="219" name="Freeform 902"/>
            <p:cNvSpPr>
              <a:spLocks noEditPoints="1"/>
            </p:cNvSpPr>
            <p:nvPr/>
          </p:nvSpPr>
          <p:spPr bwMode="auto">
            <a:xfrm>
              <a:off x="-47641" y="1960624"/>
              <a:ext cx="1201738" cy="622300"/>
            </a:xfrm>
            <a:custGeom>
              <a:gdLst>
                <a:gd fmla="*/ 1909 w 2272" name="T0"/>
                <a:gd fmla="*/ 492 h 1176" name="T1"/>
                <a:gd fmla="*/ 1774 w 2272" name="T2"/>
                <a:gd fmla="*/ 610 h 1176" name="T3"/>
                <a:gd fmla="*/ 1509 w 2272" name="T4"/>
                <a:gd fmla="*/ 629 h 1176" name="T5"/>
                <a:gd fmla="*/ 1837 w 2272" name="T6"/>
                <a:gd fmla="*/ 769 h 1176" name="T7"/>
                <a:gd fmla="*/ 1422 w 2272" name="T8"/>
                <a:gd fmla="*/ 972 h 1176" name="T9"/>
                <a:gd fmla="*/ 1852 w 2272" name="T10"/>
                <a:gd fmla="*/ 1097 h 1176" name="T11"/>
                <a:gd fmla="*/ 1610 w 2272" name="T12"/>
                <a:gd fmla="*/ 1162 h 1176" name="T13"/>
                <a:gd fmla="*/ 233 w 2272" name="T14"/>
                <a:gd fmla="*/ 1017 h 1176" name="T15"/>
                <a:gd fmla="*/ 95 w 2272" name="T16"/>
                <a:gd fmla="*/ 359 h 1176" name="T17"/>
                <a:gd fmla="*/ 1249 w 2272" name="T18"/>
                <a:gd fmla="*/ 25 h 1176" name="T19"/>
                <a:gd fmla="*/ 2088 w 2272" name="T20"/>
                <a:gd fmla="*/ 154 h 1176" name="T21"/>
                <a:gd fmla="*/ 1875 w 2272" name="T22"/>
                <a:gd fmla="*/ 273 h 1176" name="T23"/>
                <a:gd fmla="*/ 901 w 2272" name="T24"/>
                <a:gd fmla="*/ 110 h 1176" name="T25"/>
                <a:gd fmla="*/ 1559 w 2272" name="T26"/>
                <a:gd fmla="*/ 878 h 1176" name="T27"/>
                <a:gd fmla="*/ 269 w 2272" name="T28"/>
                <a:gd fmla="*/ 449 h 1176" name="T29"/>
                <a:gd fmla="*/ 372 w 2272" name="T30"/>
                <a:gd fmla="*/ 564 h 1176" name="T31"/>
                <a:gd fmla="*/ 1070 w 2272" name="T32"/>
                <a:gd fmla="*/ 957 h 1176" name="T33"/>
                <a:gd fmla="*/ 1807 w 2272" name="T34"/>
                <a:gd fmla="*/ 410 h 1176" name="T35"/>
                <a:gd fmla="*/ 1908 w 2272" name="T36"/>
                <a:gd fmla="*/ 99 h 1176" name="T37"/>
                <a:gd fmla="*/ 1789 w 2272" name="T38"/>
                <a:gd fmla="*/ 104 h 1176" name="T39"/>
                <a:gd fmla="*/ 1969 w 2272" name="T40"/>
                <a:gd fmla="*/ 1143 h 1176" name="T41"/>
                <a:gd fmla="*/ 1405 w 2272" name="T42"/>
                <a:gd fmla="*/ 797 h 1176" name="T43"/>
                <a:gd fmla="*/ 1488 w 2272" name="T44"/>
                <a:gd fmla="*/ 898 h 1176" name="T45"/>
                <a:gd fmla="*/ 583 w 2272" name="T46"/>
                <a:gd fmla="*/ 910 h 1176" name="T47"/>
                <a:gd fmla="*/ 544 w 2272" name="T48"/>
                <a:gd fmla="*/ 884 h 1176" name="T49"/>
                <a:gd fmla="*/ 1754 w 2272" name="T50"/>
                <a:gd fmla="*/ 821 h 1176" name="T51"/>
                <a:gd fmla="*/ 350 w 2272" name="T52"/>
                <a:gd fmla="*/ 304 h 1176" name="T53"/>
                <a:gd fmla="*/ 1242 w 2272" name="T54"/>
                <a:gd fmla="*/ 556 h 1176" name="T55"/>
                <a:gd fmla="*/ 1110 w 2272" name="T56"/>
                <a:gd fmla="*/ 557 h 1176" name="T57"/>
                <a:gd fmla="*/ 936 w 2272" name="T58"/>
                <a:gd fmla="*/ 785 h 1176" name="T59"/>
                <a:gd fmla="*/ 735 w 2272" name="T60"/>
                <a:gd fmla="*/ 443 h 1176" name="T61"/>
                <a:gd fmla="*/ 1012 w 2272" name="T62"/>
                <a:gd fmla="*/ 187 h 1176" name="T63"/>
                <a:gd fmla="*/ 580 w 2272" name="T64"/>
                <a:gd fmla="*/ 963 h 1176" name="T65"/>
                <a:gd fmla="*/ 1051 w 2272" name="T66"/>
                <a:gd fmla="*/ 975 h 1176" name="T67"/>
                <a:gd fmla="*/ 766 w 2272" name="T68"/>
                <a:gd fmla="*/ 1021 h 1176" name="T69"/>
                <a:gd fmla="*/ 1481 w 2272" name="T70"/>
                <a:gd fmla="*/ 196 h 1176" name="T71"/>
                <a:gd fmla="*/ 885 w 2272" name="T72"/>
                <a:gd fmla="*/ 115 h 1176" name="T73"/>
                <a:gd fmla="*/ 346 w 2272" name="T74"/>
                <a:gd fmla="*/ 679 h 1176" name="T75"/>
                <a:gd fmla="*/ 494 w 2272" name="T76"/>
                <a:gd fmla="*/ 106 h 1176" name="T77"/>
                <a:gd fmla="*/ 1487 w 2272" name="T78"/>
                <a:gd fmla="*/ 244 h 1176" name="T79"/>
                <a:gd fmla="*/ 1743 w 2272" name="T80"/>
                <a:gd fmla="*/ 675 h 1176" name="T81"/>
                <a:gd fmla="*/ 1234 w 2272" name="T82"/>
                <a:gd fmla="*/ 471 h 1176" name="T83"/>
                <a:gd fmla="*/ 349 w 2272" name="T84"/>
                <a:gd fmla="*/ 736 h 1176" name="T85"/>
                <a:gd fmla="*/ 83 w 2272" name="T86"/>
                <a:gd fmla="*/ 118 h 1176" name="T87"/>
                <a:gd fmla="*/ 1310 w 2272" name="T88"/>
                <a:gd fmla="*/ 1051 h 1176" name="T89"/>
                <a:gd fmla="*/ 469 w 2272" name="T90"/>
                <a:gd fmla="*/ 905 h 1176" name="T91"/>
                <a:gd fmla="*/ 256 w 2272" name="T92"/>
                <a:gd fmla="*/ 1013 h 1176" name="T93"/>
                <a:gd fmla="*/ 1058 w 2272" name="T94"/>
                <a:gd fmla="*/ 266 h 1176" name="T95"/>
                <a:gd fmla="*/ 1029 w 2272" name="T96"/>
                <a:gd fmla="*/ 633 h 1176" name="T97"/>
                <a:gd fmla="*/ 732 w 2272" name="T98"/>
                <a:gd fmla="*/ 815 h 1176" name="T99"/>
                <a:gd fmla="*/ 1065 w 2272" name="T100"/>
                <a:gd fmla="*/ 767 h 1176" name="T101"/>
                <a:gd fmla="*/ 612 w 2272" name="T102"/>
                <a:gd fmla="*/ 665 h 1176" name="T103"/>
                <a:gd fmla="*/ 1170 w 2272" name="T104"/>
                <a:gd fmla="*/ 95 h 1176" name="T105"/>
                <a:gd fmla="*/ 953 w 2272" name="T106"/>
                <a:gd fmla="*/ 720 h 1176" name="T107"/>
                <a:gd fmla="*/ 962 w 2272" name="T108"/>
                <a:gd fmla="*/ 250 h 1176" name="T109"/>
                <a:gd fmla="*/ 864 w 2272" name="T110"/>
                <a:gd fmla="*/ 218 h 1176" name="T111"/>
                <a:gd fmla="*/ 252 w 2272" name="T112"/>
                <a:gd fmla="*/ 551 h 1176" name="T113"/>
                <a:gd fmla="*/ 892 w 2272" name="T114"/>
                <a:gd fmla="*/ 1068 h 1176" name="T115"/>
                <a:gd fmla="*/ 1228 w 2272" name="T116"/>
                <a:gd fmla="*/ 694 h 1176" name="T117"/>
                <a:gd fmla="*/ 971 w 2272" name="T118"/>
                <a:gd fmla="*/ 880 h 1176" name="T119"/>
                <a:gd fmla="*/ 930 w 2272" name="T120"/>
                <a:gd fmla="*/ 86 h 1176" name="T121"/>
                <a:gd fmla="*/ 1152 w 2272" name="T122"/>
                <a:gd fmla="*/ 308 h 1176" name="T123"/>
                <a:gd fmla="*/ 1288 w 2272" name="T124"/>
                <a:gd fmla="*/ 75 h 117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6" w="2272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gdLst>
                <a:gd fmla="*/ 219 w 296" name="T0"/>
                <a:gd fmla="*/ 18 h 126" name="T1"/>
                <a:gd fmla="*/ 230 w 296" name="T2"/>
                <a:gd fmla="*/ 30 h 126" name="T3"/>
                <a:gd fmla="*/ 251 w 296" name="T4"/>
                <a:gd fmla="*/ 36 h 126" name="T5"/>
                <a:gd fmla="*/ 257 w 296" name="T6"/>
                <a:gd fmla="*/ 43 h 126" name="T7"/>
                <a:gd fmla="*/ 224 w 296" name="T8"/>
                <a:gd fmla="*/ 39 h 126" name="T9"/>
                <a:gd fmla="*/ 217 w 296" name="T10"/>
                <a:gd fmla="*/ 60 h 126" name="T11"/>
                <a:gd fmla="*/ 239 w 296" name="T12"/>
                <a:gd fmla="*/ 80 h 126" name="T13"/>
                <a:gd fmla="*/ 296 w 296" name="T14"/>
                <a:gd fmla="*/ 83 h 126" name="T15"/>
                <a:gd fmla="*/ 278 w 296" name="T16"/>
                <a:gd fmla="*/ 93 h 126" name="T17"/>
                <a:gd fmla="*/ 253 w 296" name="T18"/>
                <a:gd fmla="*/ 90 h 126" name="T19"/>
                <a:gd fmla="*/ 230 w 296" name="T20"/>
                <a:gd fmla="*/ 90 h 126" name="T21"/>
                <a:gd fmla="*/ 217 w 296" name="T22"/>
                <a:gd fmla="*/ 78 h 126" name="T23"/>
                <a:gd fmla="*/ 188 w 296" name="T24"/>
                <a:gd fmla="*/ 93 h 126" name="T25"/>
                <a:gd fmla="*/ 197 w 296" name="T26"/>
                <a:gd fmla="*/ 114 h 126" name="T27"/>
                <a:gd fmla="*/ 213 w 296" name="T28"/>
                <a:gd fmla="*/ 118 h 126" name="T29"/>
                <a:gd fmla="*/ 228 w 296" name="T30"/>
                <a:gd fmla="*/ 115 h 126" name="T31"/>
                <a:gd fmla="*/ 231 w 296" name="T32"/>
                <a:gd fmla="*/ 122 h 126" name="T33"/>
                <a:gd fmla="*/ 190 w 296" name="T34"/>
                <a:gd fmla="*/ 120 h 126" name="T35"/>
                <a:gd fmla="*/ 174 w 296" name="T36"/>
                <a:gd fmla="*/ 101 h 126" name="T37"/>
                <a:gd fmla="*/ 138 w 296" name="T38"/>
                <a:gd fmla="*/ 111 h 126" name="T39"/>
                <a:gd fmla="*/ 119 w 296" name="T40"/>
                <a:gd fmla="*/ 109 h 126" name="T41"/>
                <a:gd fmla="*/ 89 w 296" name="T42"/>
                <a:gd fmla="*/ 115 h 126" name="T43"/>
                <a:gd fmla="*/ 108 w 296" name="T44"/>
                <a:gd fmla="*/ 102 h 126" name="T45"/>
                <a:gd fmla="*/ 119 w 296" name="T46"/>
                <a:gd fmla="*/ 101 h 126" name="T47"/>
                <a:gd fmla="*/ 137 w 296" name="T48"/>
                <a:gd fmla="*/ 97 h 126" name="T49"/>
                <a:gd fmla="*/ 120 w 296" name="T50"/>
                <a:gd fmla="*/ 83 h 126" name="T51"/>
                <a:gd fmla="*/ 95 w 296" name="T52"/>
                <a:gd fmla="*/ 76 h 126" name="T53"/>
                <a:gd fmla="*/ 69 w 296" name="T54"/>
                <a:gd fmla="*/ 100 h 126" name="T55"/>
                <a:gd fmla="*/ 37 w 296" name="T56"/>
                <a:gd fmla="*/ 93 h 126" name="T57"/>
                <a:gd fmla="*/ 17 w 296" name="T58"/>
                <a:gd fmla="*/ 78 h 126" name="T59"/>
                <a:gd fmla="*/ 0 w 296" name="T60"/>
                <a:gd fmla="*/ 65 h 126" name="T61"/>
                <a:gd fmla="*/ 4 w 296" name="T62"/>
                <a:gd fmla="*/ 55 h 126" name="T63"/>
                <a:gd fmla="*/ 37 w 296" name="T64"/>
                <a:gd fmla="*/ 73 h 126" name="T65"/>
                <a:gd fmla="*/ 55 w 296" name="T66"/>
                <a:gd fmla="*/ 96 h 126" name="T67"/>
                <a:gd fmla="*/ 76 w 296" name="T68"/>
                <a:gd fmla="*/ 79 h 126" name="T69"/>
                <a:gd fmla="*/ 94 w 296" name="T70"/>
                <a:gd fmla="*/ 51 h 126" name="T71"/>
                <a:gd fmla="*/ 68 w 296" name="T72"/>
                <a:gd fmla="*/ 61 h 126" name="T73"/>
                <a:gd fmla="*/ 64 w 296" name="T74"/>
                <a:gd fmla="*/ 69 h 126" name="T75"/>
                <a:gd fmla="*/ 72 w 296" name="T76"/>
                <a:gd fmla="*/ 35 h 126" name="T77"/>
                <a:gd fmla="*/ 89 w 296" name="T78"/>
                <a:gd fmla="*/ 40 h 126" name="T79"/>
                <a:gd fmla="*/ 112 w 296" name="T80"/>
                <a:gd fmla="*/ 55 h 126" name="T81"/>
                <a:gd fmla="*/ 116 w 296" name="T82"/>
                <a:gd fmla="*/ 68 h 126" name="T83"/>
                <a:gd fmla="*/ 163 w 296" name="T84"/>
                <a:gd fmla="*/ 61 h 126" name="T85"/>
                <a:gd fmla="*/ 181 w 296" name="T86"/>
                <a:gd fmla="*/ 36 h 126" name="T87"/>
                <a:gd fmla="*/ 187 w 296" name="T88"/>
                <a:gd fmla="*/ 15 h 126" name="T89"/>
                <a:gd fmla="*/ 197 w 296" name="T90"/>
                <a:gd fmla="*/ 0 h 126" name="T91"/>
                <a:gd fmla="*/ 195 w 296" name="T92"/>
                <a:gd fmla="*/ 73 h 126" name="T93"/>
                <a:gd fmla="*/ 155 w 296" name="T94"/>
                <a:gd fmla="*/ 73 h 126" name="T95"/>
                <a:gd fmla="*/ 172 w 296" name="T96"/>
                <a:gd fmla="*/ 84 h 126" name="T97"/>
                <a:gd fmla="*/ 180 w 296" name="T98"/>
                <a:gd fmla="*/ 87 h 126" name="T99"/>
                <a:gd fmla="*/ 203 w 296" name="T100"/>
                <a:gd fmla="*/ 78 h 126" name="T101"/>
                <a:gd fmla="*/ 192 w 296" name="T102"/>
                <a:gd fmla="*/ 43 h 126" name="T103"/>
                <a:gd fmla="*/ 210 w 296" name="T104"/>
                <a:gd fmla="*/ 54 h 126" name="T105"/>
                <a:gd fmla="*/ 215 w 296" name="T106"/>
                <a:gd fmla="*/ 37 h 126" name="T107"/>
                <a:gd fmla="*/ 199 w 296" name="T108"/>
                <a:gd fmla="*/ 35 h 126" name="T109"/>
                <a:gd fmla="*/ 181 w 296" name="T110"/>
                <a:gd fmla="*/ 61 h 126" name="T111"/>
                <a:gd fmla="*/ 180 w 296" name="T112"/>
                <a:gd fmla="*/ 53 h 126" name="T113"/>
                <a:gd fmla="*/ 169 w 296" name="T114"/>
                <a:gd fmla="*/ 65 h 126" name="T115"/>
                <a:gd fmla="*/ 147 w 296" name="T116"/>
                <a:gd fmla="*/ 84 h 12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5" w="29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gdLst>
                <a:gd fmla="*/ 228 w 282" name="T0"/>
                <a:gd fmla="*/ 95 h 98" name="T1"/>
                <a:gd fmla="*/ 217 w 282" name="T2"/>
                <a:gd fmla="*/ 75 h 98" name="T3"/>
                <a:gd fmla="*/ 201 w 282" name="T4"/>
                <a:gd fmla="*/ 73 h 98" name="T5"/>
                <a:gd fmla="*/ 191 w 282" name="T6"/>
                <a:gd fmla="*/ 66 h 98" name="T7"/>
                <a:gd fmla="*/ 191 w 282" name="T8"/>
                <a:gd fmla="*/ 50 h 98" name="T9"/>
                <a:gd fmla="*/ 165 w 282" name="T10"/>
                <a:gd fmla="*/ 58 h 98" name="T11"/>
                <a:gd fmla="*/ 141 w 282" name="T12"/>
                <a:gd fmla="*/ 55 h 98" name="T13"/>
                <a:gd fmla="*/ 162 w 282" name="T14"/>
                <a:gd fmla="*/ 45 h 98" name="T15"/>
                <a:gd fmla="*/ 161 w 282" name="T16"/>
                <a:gd fmla="*/ 27 h 98" name="T17"/>
                <a:gd fmla="*/ 151 w 282" name="T18"/>
                <a:gd fmla="*/ 30 h 98" name="T19"/>
                <a:gd fmla="*/ 137 w 282" name="T20"/>
                <a:gd fmla="*/ 32 h 98" name="T21"/>
                <a:gd fmla="*/ 120 w 282" name="T22"/>
                <a:gd fmla="*/ 29 h 98" name="T23"/>
                <a:gd fmla="*/ 114 w 282" name="T24"/>
                <a:gd fmla="*/ 26 h 98" name="T25"/>
                <a:gd fmla="*/ 94 w 282" name="T26"/>
                <a:gd fmla="*/ 40 h 98" name="T27"/>
                <a:gd fmla="*/ 129 w 282" name="T28"/>
                <a:gd fmla="*/ 51 h 98" name="T29"/>
                <a:gd fmla="*/ 119 w 282" name="T30"/>
                <a:gd fmla="*/ 69 h 98" name="T31"/>
                <a:gd fmla="*/ 140 w 282" name="T32"/>
                <a:gd fmla="*/ 84 h 98" name="T33"/>
                <a:gd fmla="*/ 98 w 282" name="T34"/>
                <a:gd fmla="*/ 72 h 98" name="T35"/>
                <a:gd fmla="*/ 83 w 282" name="T36"/>
                <a:gd fmla="*/ 50 h 98" name="T37"/>
                <a:gd fmla="*/ 71 w 282" name="T38"/>
                <a:gd fmla="*/ 61 h 98" name="T39"/>
                <a:gd fmla="*/ 69 w 282" name="T40"/>
                <a:gd fmla="*/ 72 h 98" name="T41"/>
                <a:gd fmla="*/ 54 w 282" name="T42"/>
                <a:gd fmla="*/ 69 h 98" name="T43"/>
                <a:gd fmla="*/ 53 w 282" name="T44"/>
                <a:gd fmla="*/ 81 h 98" name="T45"/>
                <a:gd fmla="*/ 43 w 282" name="T46"/>
                <a:gd fmla="*/ 98 h 98" name="T47"/>
                <a:gd fmla="*/ 22 w 282" name="T48"/>
                <a:gd fmla="*/ 97 h 98" name="T49"/>
                <a:gd fmla="*/ 26 w 282" name="T50"/>
                <a:gd fmla="*/ 83 h 98" name="T51"/>
                <a:gd fmla="*/ 15 w 282" name="T52"/>
                <a:gd fmla="*/ 76 h 98" name="T53"/>
                <a:gd fmla="*/ 28 w 282" name="T54"/>
                <a:gd fmla="*/ 59 h 98" name="T55"/>
                <a:gd fmla="*/ 47 w 282" name="T56"/>
                <a:gd fmla="*/ 70 h 98" name="T57"/>
                <a:gd fmla="*/ 50 w 282" name="T58"/>
                <a:gd fmla="*/ 61 h 98" name="T59"/>
                <a:gd fmla="*/ 78 w 282" name="T60"/>
                <a:gd fmla="*/ 43 h 98" name="T61"/>
                <a:gd fmla="*/ 87 w 282" name="T62"/>
                <a:gd fmla="*/ 32 h 98" name="T63"/>
                <a:gd fmla="*/ 105 w 282" name="T64"/>
                <a:gd fmla="*/ 21 h 98" name="T65"/>
                <a:gd fmla="*/ 114 w 282" name="T66"/>
                <a:gd fmla="*/ 11 h 98" name="T67"/>
                <a:gd fmla="*/ 132 w 282" name="T68"/>
                <a:gd fmla="*/ 8 h 98" name="T69"/>
                <a:gd fmla="*/ 147 w 282" name="T70"/>
                <a:gd fmla="*/ 22 h 98" name="T71"/>
                <a:gd fmla="*/ 162 w 282" name="T72"/>
                <a:gd fmla="*/ 11 h 98" name="T73"/>
                <a:gd fmla="*/ 179 w 282" name="T74"/>
                <a:gd fmla="*/ 0 h 98" name="T75"/>
                <a:gd fmla="*/ 181 w 282" name="T76"/>
                <a:gd fmla="*/ 19 h 98" name="T77"/>
                <a:gd fmla="*/ 162 w 282" name="T78"/>
                <a:gd fmla="*/ 19 h 98" name="T79"/>
                <a:gd fmla="*/ 173 w 282" name="T80"/>
                <a:gd fmla="*/ 25 h 98" name="T81"/>
                <a:gd fmla="*/ 194 w 282" name="T82"/>
                <a:gd fmla="*/ 29 h 98" name="T83"/>
                <a:gd fmla="*/ 205 w 282" name="T84"/>
                <a:gd fmla="*/ 43 h 98" name="T85"/>
                <a:gd fmla="*/ 227 w 282" name="T86"/>
                <a:gd fmla="*/ 68 h 98" name="T87"/>
                <a:gd fmla="*/ 244 w 282" name="T88"/>
                <a:gd fmla="*/ 52 h 98" name="T89"/>
                <a:gd fmla="*/ 220 w 282" name="T90"/>
                <a:gd fmla="*/ 32 h 98" name="T91"/>
                <a:gd fmla="*/ 208 w 282" name="T92"/>
                <a:gd fmla="*/ 22 h 98" name="T93"/>
                <a:gd fmla="*/ 210 w 282" name="T94"/>
                <a:gd fmla="*/ 15 h 98" name="T95"/>
                <a:gd fmla="*/ 245 w 282" name="T96"/>
                <a:gd fmla="*/ 33 h 98" name="T97"/>
                <a:gd fmla="*/ 260 w 282" name="T98"/>
                <a:gd fmla="*/ 44 h 98" name="T99"/>
                <a:gd fmla="*/ 266 w 282" name="T100"/>
                <a:gd fmla="*/ 61 h 98" name="T101"/>
                <a:gd fmla="*/ 270 w 282" name="T102"/>
                <a:gd fmla="*/ 83 h 98" name="T103"/>
                <a:gd fmla="*/ 234 w 282" name="T104"/>
                <a:gd fmla="*/ 73 h 98" name="T105"/>
                <a:gd fmla="*/ 231 w 282" name="T106"/>
                <a:gd fmla="*/ 81 h 98" name="T107"/>
                <a:gd fmla="*/ 253 w 282" name="T108"/>
                <a:gd fmla="*/ 88 h 98" name="T109"/>
                <a:gd fmla="*/ 102 w 282" name="T110"/>
                <a:gd fmla="*/ 54 h 98" name="T111"/>
                <a:gd fmla="*/ 112 w 282" name="T112"/>
                <a:gd fmla="*/ 54 h 98" name="T113"/>
                <a:gd fmla="*/ 256 w 282" name="T114"/>
                <a:gd fmla="*/ 61 h 98" name="T115"/>
                <a:gd fmla="*/ 249 w 282" name="T116"/>
                <a:gd fmla="*/ 62 h 9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98" w="282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gdLst>
                <a:gd fmla="*/ 43 w 179" name="T0"/>
                <a:gd fmla="*/ 88 h 128" name="T1"/>
                <a:gd fmla="*/ 47 w 179" name="T2"/>
                <a:gd fmla="*/ 67 h 128" name="T3"/>
                <a:gd fmla="*/ 18 w 179" name="T4"/>
                <a:gd fmla="*/ 56 h 128" name="T5"/>
                <a:gd fmla="*/ 39 w 179" name="T6"/>
                <a:gd fmla="*/ 56 h 128" name="T7"/>
                <a:gd fmla="*/ 54 w 179" name="T8"/>
                <a:gd fmla="*/ 56 h 128" name="T9"/>
                <a:gd fmla="*/ 25 w 179" name="T10"/>
                <a:gd fmla="*/ 36 h 128" name="T11"/>
                <a:gd fmla="*/ 17 w 179" name="T12"/>
                <a:gd fmla="*/ 35 h 128" name="T13"/>
                <a:gd fmla="*/ 2 w 179" name="T14"/>
                <a:gd fmla="*/ 25 h 128" name="T15"/>
                <a:gd fmla="*/ 13 w 179" name="T16"/>
                <a:gd fmla="*/ 21 h 128" name="T17"/>
                <a:gd fmla="*/ 26 w 179" name="T18"/>
                <a:gd fmla="*/ 18 h 128" name="T19"/>
                <a:gd fmla="*/ 28 w 179" name="T20"/>
                <a:gd fmla="*/ 5 h 128" name="T21"/>
                <a:gd fmla="*/ 33 w 179" name="T22"/>
                <a:gd fmla="*/ 0 h 128" name="T23"/>
                <a:gd fmla="*/ 50 w 179" name="T24"/>
                <a:gd fmla="*/ 6 h 128" name="T25"/>
                <a:gd fmla="*/ 82 w 179" name="T26"/>
                <a:gd fmla="*/ 6 h 128" name="T27"/>
                <a:gd fmla="*/ 98 w 179" name="T28"/>
                <a:gd fmla="*/ 3 h 128" name="T29"/>
                <a:gd fmla="*/ 86 w 179" name="T30"/>
                <a:gd fmla="*/ 43 h 128" name="T31"/>
                <a:gd fmla="*/ 100 w 179" name="T32"/>
                <a:gd fmla="*/ 38 h 128" name="T33"/>
                <a:gd fmla="*/ 108 w 179" name="T34"/>
                <a:gd fmla="*/ 42 h 128" name="T35"/>
                <a:gd fmla="*/ 122 w 179" name="T36"/>
                <a:gd fmla="*/ 68 h 128" name="T37"/>
                <a:gd fmla="*/ 122 w 179" name="T38"/>
                <a:gd fmla="*/ 89 h 128" name="T39"/>
                <a:gd fmla="*/ 136 w 179" name="T40"/>
                <a:gd fmla="*/ 75 h 128" name="T41"/>
                <a:gd fmla="*/ 157 w 179" name="T42"/>
                <a:gd fmla="*/ 77 h 128" name="T43"/>
                <a:gd fmla="*/ 170 w 179" name="T44"/>
                <a:gd fmla="*/ 72 h 128" name="T45"/>
                <a:gd fmla="*/ 157 w 179" name="T46"/>
                <a:gd fmla="*/ 83 h 128" name="T47"/>
                <a:gd fmla="*/ 140 w 179" name="T48"/>
                <a:gd fmla="*/ 95 h 128" name="T49"/>
                <a:gd fmla="*/ 114 w 179" name="T50"/>
                <a:gd fmla="*/ 96 h 128" name="T51"/>
                <a:gd fmla="*/ 98 w 179" name="T52"/>
                <a:gd fmla="*/ 100 h 128" name="T53"/>
                <a:gd fmla="*/ 89 w 179" name="T54"/>
                <a:gd fmla="*/ 100 h 128" name="T55"/>
                <a:gd fmla="*/ 80 w 179" name="T56"/>
                <a:gd fmla="*/ 113 h 128" name="T57"/>
                <a:gd fmla="*/ 123 w 179" name="T58"/>
                <a:gd fmla="*/ 115 h 128" name="T59"/>
                <a:gd fmla="*/ 126 w 179" name="T60"/>
                <a:gd fmla="*/ 122 h 128" name="T61"/>
                <a:gd fmla="*/ 92 w 179" name="T62"/>
                <a:gd fmla="*/ 121 h 128" name="T63"/>
                <a:gd fmla="*/ 67 w 179" name="T64"/>
                <a:gd fmla="*/ 121 h 128" name="T65"/>
                <a:gd fmla="*/ 47 w 179" name="T66"/>
                <a:gd fmla="*/ 119 h 128" name="T67"/>
                <a:gd fmla="*/ 35 w 179" name="T68"/>
                <a:gd fmla="*/ 121 h 128" name="T69"/>
                <a:gd fmla="*/ 2 w 179" name="T70"/>
                <a:gd fmla="*/ 117 h 128" name="T71"/>
                <a:gd fmla="*/ 47 w 179" name="T72"/>
                <a:gd fmla="*/ 104 h 128" name="T73"/>
                <a:gd fmla="*/ 40 w 179" name="T74"/>
                <a:gd fmla="*/ 96 h 128" name="T75"/>
                <a:gd fmla="*/ 18 w 179" name="T76"/>
                <a:gd fmla="*/ 89 h 128" name="T77"/>
                <a:gd fmla="*/ 0 w 179" name="T78"/>
                <a:gd fmla="*/ 77 h 128" name="T79"/>
                <a:gd fmla="*/ 15 w 179" name="T80"/>
                <a:gd fmla="*/ 77 h 128" name="T81"/>
                <a:gd fmla="*/ 32 w 179" name="T82"/>
                <a:gd fmla="*/ 78 h 128" name="T83"/>
                <a:gd fmla="*/ 62 w 179" name="T84"/>
                <a:gd fmla="*/ 65 h 128" name="T85"/>
                <a:gd fmla="*/ 56 w 179" name="T86"/>
                <a:gd fmla="*/ 82 h 128" name="T87"/>
                <a:gd fmla="*/ 56 w 179" name="T88"/>
                <a:gd fmla="*/ 97 h 128" name="T89"/>
                <a:gd fmla="*/ 67 w 179" name="T90"/>
                <a:gd fmla="*/ 99 h 128" name="T91"/>
                <a:gd fmla="*/ 78 w 179" name="T92"/>
                <a:gd fmla="*/ 90 h 128" name="T93"/>
                <a:gd fmla="*/ 98 w 179" name="T94"/>
                <a:gd fmla="*/ 86 h 128" name="T95"/>
                <a:gd fmla="*/ 107 w 179" name="T96"/>
                <a:gd fmla="*/ 70 h 128" name="T97"/>
                <a:gd fmla="*/ 104 w 179" name="T98"/>
                <a:gd fmla="*/ 53 h 128" name="T99"/>
                <a:gd fmla="*/ 87 w 179" name="T100"/>
                <a:gd fmla="*/ 56 h 128" name="T101"/>
                <a:gd fmla="*/ 67 w 179" name="T102"/>
                <a:gd fmla="*/ 56 h 128" name="T103"/>
                <a:gd fmla="*/ 67 w 179" name="T104"/>
                <a:gd fmla="*/ 63 h 128" name="T105"/>
                <a:gd fmla="*/ 74 w 179" name="T106"/>
                <a:gd fmla="*/ 70 h 128" name="T107"/>
                <a:gd fmla="*/ 62 w 179" name="T108"/>
                <a:gd fmla="*/ 65 h 128" name="T109"/>
                <a:gd fmla="*/ 71 w 179" name="T110"/>
                <a:gd fmla="*/ 17 h 128" name="T111"/>
                <a:gd fmla="*/ 57 w 179" name="T112"/>
                <a:gd fmla="*/ 27 h 128" name="T113"/>
                <a:gd fmla="*/ 79 w 179" name="T114"/>
                <a:gd fmla="*/ 34 h 128" name="T115"/>
                <a:gd fmla="*/ 35 w 179" name="T116"/>
                <a:gd fmla="*/ 23 h 128" name="T117"/>
                <a:gd fmla="*/ 53 w 179" name="T118"/>
                <a:gd fmla="*/ 17 h 128" name="T119"/>
                <a:gd fmla="*/ 46 w 179" name="T120"/>
                <a:gd fmla="*/ 11 h 128" name="T121"/>
                <a:gd fmla="*/ 35 w 179" name="T122"/>
                <a:gd fmla="*/ 23 h 12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28" w="179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906"/>
            <p:cNvSpPr/>
            <p:nvPr/>
          </p:nvSpPr>
          <p:spPr bwMode="auto">
            <a:xfrm>
              <a:off x="973122" y="2241612"/>
              <a:ext cx="90488" cy="42863"/>
            </a:xfrm>
            <a:custGeom>
              <a:gdLst>
                <a:gd fmla="*/ 79 w 171" name="T0"/>
                <a:gd fmla="*/ 83 h 83" name="T1"/>
                <a:gd fmla="*/ 77 w 171" name="T2"/>
                <a:gd fmla="*/ 79 h 83" name="T3"/>
                <a:gd fmla="*/ 61 w 171" name="T4"/>
                <a:gd fmla="*/ 76 h 83" name="T5"/>
                <a:gd fmla="*/ 49 w 171" name="T6"/>
                <a:gd fmla="*/ 76 h 83" name="T7"/>
                <a:gd fmla="*/ 39 w 171" name="T8"/>
                <a:gd fmla="*/ 68 h 83" name="T9"/>
                <a:gd fmla="*/ 24 w 171" name="T10"/>
                <a:gd fmla="*/ 63 h 83" name="T11"/>
                <a:gd fmla="*/ 16 w 171" name="T12"/>
                <a:gd fmla="*/ 70 h 83" name="T13"/>
                <a:gd fmla="*/ 2 w 171" name="T14"/>
                <a:gd fmla="*/ 78 h 83" name="T15"/>
                <a:gd fmla="*/ 2 w 171" name="T16"/>
                <a:gd fmla="*/ 68 h 83" name="T17"/>
                <a:gd fmla="*/ 10 w 171" name="T18"/>
                <a:gd fmla="*/ 58 h 83" name="T19"/>
                <a:gd fmla="*/ 25 w 171" name="T20"/>
                <a:gd fmla="*/ 57 h 83" name="T21"/>
                <a:gd fmla="*/ 32 w 171" name="T22"/>
                <a:gd fmla="*/ 54 h 83" name="T23"/>
                <a:gd fmla="*/ 31 w 171" name="T24"/>
                <a:gd fmla="*/ 43 h 83" name="T25"/>
                <a:gd fmla="*/ 47 w 171" name="T26"/>
                <a:gd fmla="*/ 39 h 83" name="T27"/>
                <a:gd fmla="*/ 47 w 171" name="T28"/>
                <a:gd fmla="*/ 58 h 83" name="T29"/>
                <a:gd fmla="*/ 67 w 171" name="T30"/>
                <a:gd fmla="*/ 64 h 83" name="T31"/>
                <a:gd fmla="*/ 79 w 171" name="T32"/>
                <a:gd fmla="*/ 61 h 83" name="T33"/>
                <a:gd fmla="*/ 83 w 171" name="T34"/>
                <a:gd fmla="*/ 50 h 83" name="T35"/>
                <a:gd fmla="*/ 77 w 171" name="T36"/>
                <a:gd fmla="*/ 45 h 83" name="T37"/>
                <a:gd fmla="*/ 63 w 171" name="T38"/>
                <a:gd fmla="*/ 42 h 83" name="T39"/>
                <a:gd fmla="*/ 59 w 171" name="T40"/>
                <a:gd fmla="*/ 39 h 83" name="T41"/>
                <a:gd fmla="*/ 57 w 171" name="T42"/>
                <a:gd fmla="*/ 34 h 83" name="T43"/>
                <a:gd fmla="*/ 47 w 171" name="T44"/>
                <a:gd fmla="*/ 28 h 83" name="T45"/>
                <a:gd fmla="*/ 34 w 171" name="T46"/>
                <a:gd fmla="*/ 25 h 83" name="T47"/>
                <a:gd fmla="*/ 17 w 171" name="T48"/>
                <a:gd fmla="*/ 13 h 83" name="T49"/>
                <a:gd fmla="*/ 16 w 171" name="T50"/>
                <a:gd fmla="*/ 9 h 83" name="T51"/>
                <a:gd fmla="*/ 45 w 171" name="T52"/>
                <a:gd fmla="*/ 0 h 83" name="T53"/>
                <a:gd fmla="*/ 43 w 171" name="T54"/>
                <a:gd fmla="*/ 10 h 83" name="T55"/>
                <a:gd fmla="*/ 59 w 171" name="T56"/>
                <a:gd fmla="*/ 18 h 83" name="T57"/>
                <a:gd fmla="*/ 60 w 171" name="T58"/>
                <a:gd fmla="*/ 10 h 83" name="T59"/>
                <a:gd fmla="*/ 65 w 171" name="T60"/>
                <a:gd fmla="*/ 7 h 83" name="T61"/>
                <a:gd fmla="*/ 67 w 171" name="T62"/>
                <a:gd fmla="*/ 24 h 83" name="T63"/>
                <a:gd fmla="*/ 68 w 171" name="T64"/>
                <a:gd fmla="*/ 32 h 83" name="T65"/>
                <a:gd fmla="*/ 79 w 171" name="T66"/>
                <a:gd fmla="*/ 36 h 83" name="T67"/>
                <a:gd fmla="*/ 88 w 171" name="T68"/>
                <a:gd fmla="*/ 36 h 83" name="T69"/>
                <a:gd fmla="*/ 106 w 171" name="T70"/>
                <a:gd fmla="*/ 32 h 83" name="T71"/>
                <a:gd fmla="*/ 99 w 171" name="T72"/>
                <a:gd fmla="*/ 40 h 83" name="T73"/>
                <a:gd fmla="*/ 90 w 171" name="T74"/>
                <a:gd fmla="*/ 39 h 83" name="T75"/>
                <a:gd fmla="*/ 86 w 171" name="T76"/>
                <a:gd fmla="*/ 46 h 83" name="T77"/>
                <a:gd fmla="*/ 133 w 171" name="T78"/>
                <a:gd fmla="*/ 43 h 83" name="T79"/>
                <a:gd fmla="*/ 140 w 171" name="T80"/>
                <a:gd fmla="*/ 52 h 83" name="T81"/>
                <a:gd fmla="*/ 150 w 171" name="T82"/>
                <a:gd fmla="*/ 56 h 83" name="T83"/>
                <a:gd fmla="*/ 164 w 171" name="T84"/>
                <a:gd fmla="*/ 64 h 83" name="T85"/>
                <a:gd fmla="*/ 165 w 171" name="T86"/>
                <a:gd fmla="*/ 68 h 83" name="T87"/>
                <a:gd fmla="*/ 143 w 171" name="T88"/>
                <a:gd fmla="*/ 74 h 83" name="T89"/>
                <a:gd fmla="*/ 147 w 171" name="T90"/>
                <a:gd fmla="*/ 67 h 83" name="T91"/>
                <a:gd fmla="*/ 140 w 171" name="T92"/>
                <a:gd fmla="*/ 63 h 83" name="T93"/>
                <a:gd fmla="*/ 117 w 171" name="T94"/>
                <a:gd fmla="*/ 60 h 83" name="T95"/>
                <a:gd fmla="*/ 111 w 171" name="T96"/>
                <a:gd fmla="*/ 56 h 83" name="T97"/>
                <a:gd fmla="*/ 103 w 171" name="T98"/>
                <a:gd fmla="*/ 53 h 83" name="T99"/>
                <a:gd fmla="*/ 93 w 171" name="T100"/>
                <a:gd fmla="*/ 52 h 83" name="T101"/>
                <a:gd fmla="*/ 97 w 171" name="T102"/>
                <a:gd fmla="*/ 68 h 83" name="T103"/>
                <a:gd fmla="*/ 114 w 171" name="T104"/>
                <a:gd fmla="*/ 76 h 83" name="T105"/>
                <a:gd fmla="*/ 114 w 171" name="T106"/>
                <a:gd fmla="*/ 82 h 83" name="T107"/>
                <a:gd fmla="*/ 93 w 171" name="T108"/>
                <a:gd fmla="*/ 81 h 83" name="T109"/>
                <a:gd fmla="*/ 81 w 171" name="T110"/>
                <a:gd fmla="*/ 70 h 83" name="T111"/>
                <a:gd fmla="*/ 79 w 171" name="T112"/>
                <a:gd fmla="*/ 78 h 83" name="T113"/>
                <a:gd fmla="*/ 86 w 171" name="T114"/>
                <a:gd fmla="*/ 82 h 8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83" w="171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907"/>
            <p:cNvSpPr/>
            <p:nvPr/>
          </p:nvSpPr>
          <p:spPr bwMode="auto">
            <a:xfrm>
              <a:off x="1085834" y="2227324"/>
              <a:ext cx="82550" cy="28575"/>
            </a:xfrm>
            <a:custGeom>
              <a:gdLst>
                <a:gd fmla="*/ 154 w 157" name="T0"/>
                <a:gd fmla="*/ 34 h 55" name="T1"/>
                <a:gd fmla="*/ 136 w 157" name="T2"/>
                <a:gd fmla="*/ 54 h 55" name="T3"/>
                <a:gd fmla="*/ 132 w 157" name="T4"/>
                <a:gd fmla="*/ 49 h 55" name="T5"/>
                <a:gd fmla="*/ 125 w 157" name="T6"/>
                <a:gd fmla="*/ 49 h 55" name="T7"/>
                <a:gd fmla="*/ 112 w 157" name="T8"/>
                <a:gd fmla="*/ 49 h 55" name="T9"/>
                <a:gd fmla="*/ 112 w 157" name="T10"/>
                <a:gd fmla="*/ 45 h 55" name="T11"/>
                <a:gd fmla="*/ 128 w 157" name="T12"/>
                <a:gd fmla="*/ 40 h 55" name="T13"/>
                <a:gd fmla="*/ 140 w 157" name="T14"/>
                <a:gd fmla="*/ 41 h 55" name="T15"/>
                <a:gd fmla="*/ 141 w 157" name="T16"/>
                <a:gd fmla="*/ 33 h 55" name="T17"/>
                <a:gd fmla="*/ 121 w 157" name="T18"/>
                <a:gd fmla="*/ 34 h 55" name="T19"/>
                <a:gd fmla="*/ 110 w 157" name="T20"/>
                <a:gd fmla="*/ 36 h 55" name="T21"/>
                <a:gd fmla="*/ 103 w 157" name="T22"/>
                <a:gd fmla="*/ 23 h 55" name="T23"/>
                <a:gd fmla="*/ 125 w 157" name="T24"/>
                <a:gd fmla="*/ 29 h 55" name="T25"/>
                <a:gd fmla="*/ 119 w 157" name="T26"/>
                <a:gd fmla="*/ 22 h 55" name="T27"/>
                <a:gd fmla="*/ 100 w 157" name="T28"/>
                <a:gd fmla="*/ 16 h 55" name="T29"/>
                <a:gd fmla="*/ 93 w 157" name="T30"/>
                <a:gd fmla="*/ 20 h 55" name="T31"/>
                <a:gd fmla="*/ 81 w 157" name="T32"/>
                <a:gd fmla="*/ 18 h 55" name="T33"/>
                <a:gd fmla="*/ 83 w 157" name="T34"/>
                <a:gd fmla="*/ 27 h 55" name="T35"/>
                <a:gd fmla="*/ 76 w 157" name="T36"/>
                <a:gd fmla="*/ 30 h 55" name="T37"/>
                <a:gd fmla="*/ 53 w 157" name="T38"/>
                <a:gd fmla="*/ 44 h 55" name="T39"/>
                <a:gd fmla="*/ 57 w 157" name="T40"/>
                <a:gd fmla="*/ 49 h 55" name="T41"/>
                <a:gd fmla="*/ 56 w 157" name="T42"/>
                <a:gd fmla="*/ 54 h 55" name="T43"/>
                <a:gd fmla="*/ 51 w 157" name="T44"/>
                <a:gd fmla="*/ 52 h 55" name="T45"/>
                <a:gd fmla="*/ 39 w 157" name="T46"/>
                <a:gd fmla="*/ 52 h 55" name="T47"/>
                <a:gd fmla="*/ 35 w 157" name="T48"/>
                <a:gd fmla="*/ 51 h 55" name="T49"/>
                <a:gd fmla="*/ 21 w 157" name="T50"/>
                <a:gd fmla="*/ 45 h 55" name="T51"/>
                <a:gd fmla="*/ 6 w 157" name="T52"/>
                <a:gd fmla="*/ 45 h 55" name="T53"/>
                <a:gd fmla="*/ 0 w 157" name="T54"/>
                <a:gd fmla="*/ 41 h 55" name="T55"/>
                <a:gd fmla="*/ 17 w 157" name="T56"/>
                <a:gd fmla="*/ 37 h 55" name="T57"/>
                <a:gd fmla="*/ 15 w 157" name="T58"/>
                <a:gd fmla="*/ 20 h 55" name="T59"/>
                <a:gd fmla="*/ 25 w 157" name="T60"/>
                <a:gd fmla="*/ 20 h 55" name="T61"/>
                <a:gd fmla="*/ 29 w 157" name="T62"/>
                <a:gd fmla="*/ 26 h 55" name="T63"/>
                <a:gd fmla="*/ 38 w 157" name="T64"/>
                <a:gd fmla="*/ 31 h 55" name="T65"/>
                <a:gd fmla="*/ 56 w 157" name="T66"/>
                <a:gd fmla="*/ 22 h 55" name="T67"/>
                <a:gd fmla="*/ 54 w 157" name="T68"/>
                <a:gd fmla="*/ 9 h 55" name="T69"/>
                <a:gd fmla="*/ 43 w 157" name="T70"/>
                <a:gd fmla="*/ 16 h 55" name="T71"/>
                <a:gd fmla="*/ 54 w 157" name="T72"/>
                <a:gd fmla="*/ 7 h 55" name="T73"/>
                <a:gd fmla="*/ 68 w 157" name="T74"/>
                <a:gd fmla="*/ 0 h 55" name="T75"/>
                <a:gd fmla="*/ 105 w 157" name="T76"/>
                <a:gd fmla="*/ 5 h 55" name="T77"/>
                <a:gd fmla="*/ 115 w 157" name="T78"/>
                <a:gd fmla="*/ 9 h 55" name="T79"/>
                <a:gd fmla="*/ 121 w 157" name="T80"/>
                <a:gd fmla="*/ 16 h 55" name="T81"/>
                <a:gd fmla="*/ 128 w 157" name="T82"/>
                <a:gd fmla="*/ 9 h 55" name="T83"/>
                <a:gd fmla="*/ 125 w 157" name="T84"/>
                <a:gd fmla="*/ 23 h 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55" w="157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908"/>
            <p:cNvSpPr/>
            <p:nvPr/>
          </p:nvSpPr>
          <p:spPr bwMode="auto">
            <a:xfrm>
              <a:off x="1058847" y="2252724"/>
              <a:ext cx="98425" cy="28575"/>
            </a:xfrm>
            <a:custGeom>
              <a:gdLst>
                <a:gd fmla="*/ 40 w 187" name="T0"/>
                <a:gd fmla="*/ 10 h 54" name="T1"/>
                <a:gd fmla="*/ 28 w 187" name="T2"/>
                <a:gd fmla="*/ 11 h 54" name="T3"/>
                <a:gd fmla="*/ 26 w 187" name="T4"/>
                <a:gd fmla="*/ 22 h 54" name="T5"/>
                <a:gd fmla="*/ 37 w 187" name="T6"/>
                <a:gd fmla="*/ 29 h 54" name="T7"/>
                <a:gd fmla="*/ 46 w 187" name="T8"/>
                <a:gd fmla="*/ 29 h 54" name="T9"/>
                <a:gd fmla="*/ 55 w 187" name="T10"/>
                <a:gd fmla="*/ 22 h 54" name="T11"/>
                <a:gd fmla="*/ 62 w 187" name="T12"/>
                <a:gd fmla="*/ 26 h 54" name="T13"/>
                <a:gd fmla="*/ 87 w 187" name="T14"/>
                <a:gd fmla="*/ 28 h 54" name="T15"/>
                <a:gd fmla="*/ 91 w 187" name="T16"/>
                <a:gd fmla="*/ 28 h 54" name="T17"/>
                <a:gd fmla="*/ 94 w 187" name="T18"/>
                <a:gd fmla="*/ 25 h 54" name="T19"/>
                <a:gd fmla="*/ 104 w 187" name="T20"/>
                <a:gd fmla="*/ 17 h 54" name="T21"/>
                <a:gd fmla="*/ 115 w 187" name="T22"/>
                <a:gd fmla="*/ 7 h 54" name="T23"/>
                <a:gd fmla="*/ 116 w 187" name="T24"/>
                <a:gd fmla="*/ 6 h 54" name="T25"/>
                <a:gd fmla="*/ 130 w 187" name="T26"/>
                <a:gd fmla="*/ 3 h 54" name="T27"/>
                <a:gd fmla="*/ 148 w 187" name="T28"/>
                <a:gd fmla="*/ 4 h 54" name="T29"/>
                <a:gd fmla="*/ 150 w 187" name="T30"/>
                <a:gd fmla="*/ 6 h 54" name="T31"/>
                <a:gd fmla="*/ 152 w 187" name="T32"/>
                <a:gd fmla="*/ 8 h 54" name="T33"/>
                <a:gd fmla="*/ 155 w 187" name="T34"/>
                <a:gd fmla="*/ 13 h 54" name="T35"/>
                <a:gd fmla="*/ 161 w 187" name="T36"/>
                <a:gd fmla="*/ 15 h 54" name="T37"/>
                <a:gd fmla="*/ 173 w 187" name="T38"/>
                <a:gd fmla="*/ 22 h 54" name="T39"/>
                <a:gd fmla="*/ 170 w 187" name="T40"/>
                <a:gd fmla="*/ 31 h 54" name="T41"/>
                <a:gd fmla="*/ 187 w 187" name="T42"/>
                <a:gd fmla="*/ 29 h 54" name="T43"/>
                <a:gd fmla="*/ 179 w 187" name="T44"/>
                <a:gd fmla="*/ 51 h 54" name="T45"/>
                <a:gd fmla="*/ 161 w 187" name="T46"/>
                <a:gd fmla="*/ 26 h 54" name="T47"/>
                <a:gd fmla="*/ 151 w 187" name="T48"/>
                <a:gd fmla="*/ 36 h 54" name="T49"/>
                <a:gd fmla="*/ 150 w 187" name="T50"/>
                <a:gd fmla="*/ 32 h 54" name="T51"/>
                <a:gd fmla="*/ 151 w 187" name="T52"/>
                <a:gd fmla="*/ 26 h 54" name="T53"/>
                <a:gd fmla="*/ 156 w 187" name="T54"/>
                <a:gd fmla="*/ 24 h 54" name="T55"/>
                <a:gd fmla="*/ 123 w 187" name="T56"/>
                <a:gd fmla="*/ 15 h 54" name="T57"/>
                <a:gd fmla="*/ 114 w 187" name="T58"/>
                <a:gd fmla="*/ 24 h 54" name="T59"/>
                <a:gd fmla="*/ 100 w 187" name="T60"/>
                <a:gd fmla="*/ 26 h 54" name="T61"/>
                <a:gd fmla="*/ 98 w 187" name="T62"/>
                <a:gd fmla="*/ 29 h 54" name="T63"/>
                <a:gd fmla="*/ 100 w 187" name="T64"/>
                <a:gd fmla="*/ 37 h 54" name="T65"/>
                <a:gd fmla="*/ 105 w 187" name="T66"/>
                <a:gd fmla="*/ 49 h 54" name="T67"/>
                <a:gd fmla="*/ 98 w 187" name="T68"/>
                <a:gd fmla="*/ 54 h 54" name="T69"/>
                <a:gd fmla="*/ 89 w 187" name="T70"/>
                <a:gd fmla="*/ 47 h 54" name="T71"/>
                <a:gd fmla="*/ 87 w 187" name="T72"/>
                <a:gd fmla="*/ 44 h 54" name="T73"/>
                <a:gd fmla="*/ 87 w 187" name="T74"/>
                <a:gd fmla="*/ 43 h 54" name="T75"/>
                <a:gd fmla="*/ 84 w 187" name="T76"/>
                <a:gd fmla="*/ 36 h 54" name="T77"/>
                <a:gd fmla="*/ 76 w 187" name="T78"/>
                <a:gd fmla="*/ 35 h 54" name="T79"/>
                <a:gd fmla="*/ 76 w 187" name="T80"/>
                <a:gd fmla="*/ 39 h 54" name="T81"/>
                <a:gd fmla="*/ 76 w 187" name="T82"/>
                <a:gd fmla="*/ 46 h 54" name="T83"/>
                <a:gd fmla="*/ 72 w 187" name="T84"/>
                <a:gd fmla="*/ 49 h 54" name="T85"/>
                <a:gd fmla="*/ 68 w 187" name="T86"/>
                <a:gd fmla="*/ 37 h 54" name="T87"/>
                <a:gd fmla="*/ 65 w 187" name="T88"/>
                <a:gd fmla="*/ 36 h 54" name="T89"/>
                <a:gd fmla="*/ 53 w 187" name="T90"/>
                <a:gd fmla="*/ 37 h 54" name="T91"/>
                <a:gd fmla="*/ 42 w 187" name="T92"/>
                <a:gd fmla="*/ 37 h 54" name="T93"/>
                <a:gd fmla="*/ 37 w 187" name="T94"/>
                <a:gd fmla="*/ 36 h 54" name="T95"/>
                <a:gd fmla="*/ 25 w 187" name="T96"/>
                <a:gd fmla="*/ 28 h 54" name="T97"/>
                <a:gd fmla="*/ 19 w 187" name="T98"/>
                <a:gd fmla="*/ 25 h 54" name="T99"/>
                <a:gd fmla="*/ 12 w 187" name="T100"/>
                <a:gd fmla="*/ 24 h 54" name="T101"/>
                <a:gd fmla="*/ 1 w 187" name="T102"/>
                <a:gd fmla="*/ 21 h 54" name="T103"/>
                <a:gd fmla="*/ 0 w 187" name="T104"/>
                <a:gd fmla="*/ 15 h 54" name="T105"/>
                <a:gd fmla="*/ 4 w 187" name="T106"/>
                <a:gd fmla="*/ 13 h 54" name="T107"/>
                <a:gd fmla="*/ 17 w 187" name="T108"/>
                <a:gd fmla="*/ 8 h 54" name="T109"/>
                <a:gd fmla="*/ 35 w 187" name="T110"/>
                <a:gd fmla="*/ 0 h 54" name="T111"/>
                <a:gd fmla="*/ 39 w 187" name="T112"/>
                <a:gd fmla="*/ 1 h 54" name="T113"/>
                <a:gd fmla="*/ 42 w 187" name="T114"/>
                <a:gd fmla="*/ 6 h 54" name="T115"/>
                <a:gd fmla="*/ 40 w 187" name="T116"/>
                <a:gd fmla="*/ 10 h 5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54" w="187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909"/>
            <p:cNvSpPr/>
            <p:nvPr/>
          </p:nvSpPr>
          <p:spPr bwMode="auto">
            <a:xfrm>
              <a:off x="1066784" y="2059049"/>
              <a:ext cx="57150" cy="23813"/>
            </a:xfrm>
            <a:custGeom>
              <a:gdLst>
                <a:gd fmla="*/ 84 w 108" name="T0"/>
                <a:gd fmla="*/ 0 h 44" name="T1"/>
                <a:gd fmla="*/ 88 w 108" name="T2"/>
                <a:gd fmla="*/ 15 h 44" name="T3"/>
                <a:gd fmla="*/ 90 w 108" name="T4"/>
                <a:gd fmla="*/ 17 h 44" name="T5"/>
                <a:gd fmla="*/ 101 w 108" name="T6"/>
                <a:gd fmla="*/ 18 h 44" name="T7"/>
                <a:gd fmla="*/ 97 w 108" name="T8"/>
                <a:gd fmla="*/ 21 h 44" name="T9"/>
                <a:gd fmla="*/ 94 w 108" name="T10"/>
                <a:gd fmla="*/ 22 h 44" name="T11"/>
                <a:gd fmla="*/ 94 w 108" name="T12"/>
                <a:gd fmla="*/ 30 h 44" name="T13"/>
                <a:gd fmla="*/ 101 w 108" name="T14"/>
                <a:gd fmla="*/ 37 h 44" name="T15"/>
                <a:gd fmla="*/ 108 w 108" name="T16"/>
                <a:gd fmla="*/ 44 h 44" name="T17"/>
                <a:gd fmla="*/ 98 w 108" name="T18"/>
                <a:gd fmla="*/ 44 h 44" name="T19"/>
                <a:gd fmla="*/ 90 w 108" name="T20"/>
                <a:gd fmla="*/ 37 h 44" name="T21"/>
                <a:gd fmla="*/ 84 w 108" name="T22"/>
                <a:gd fmla="*/ 33 h 44" name="T23"/>
                <a:gd fmla="*/ 80 w 108" name="T24"/>
                <a:gd fmla="*/ 33 h 44" name="T25"/>
                <a:gd fmla="*/ 75 w 108" name="T26"/>
                <a:gd fmla="*/ 28 h 44" name="T27"/>
                <a:gd fmla="*/ 72 w 108" name="T28"/>
                <a:gd fmla="*/ 22 h 44" name="T29"/>
                <a:gd fmla="*/ 69 w 108" name="T30"/>
                <a:gd fmla="*/ 22 h 44" name="T31"/>
                <a:gd fmla="*/ 70 w 108" name="T32"/>
                <a:gd fmla="*/ 17 h 44" name="T33"/>
                <a:gd fmla="*/ 58 w 108" name="T34"/>
                <a:gd fmla="*/ 19 h 44" name="T35"/>
                <a:gd fmla="*/ 59 w 108" name="T36"/>
                <a:gd fmla="*/ 28 h 44" name="T37"/>
                <a:gd fmla="*/ 44 w 108" name="T38"/>
                <a:gd fmla="*/ 33 h 44" name="T39"/>
                <a:gd fmla="*/ 29 w 108" name="T40"/>
                <a:gd fmla="*/ 33 h 44" name="T41"/>
                <a:gd fmla="*/ 32 w 108" name="T42"/>
                <a:gd fmla="*/ 19 h 44" name="T43"/>
                <a:gd fmla="*/ 28 w 108" name="T44"/>
                <a:gd fmla="*/ 18 h 44" name="T45"/>
                <a:gd fmla="*/ 18 w 108" name="T46"/>
                <a:gd fmla="*/ 22 h 44" name="T47"/>
                <a:gd fmla="*/ 14 w 108" name="T48"/>
                <a:gd fmla="*/ 25 h 44" name="T49"/>
                <a:gd fmla="*/ 10 w 108" name="T50"/>
                <a:gd fmla="*/ 22 h 44" name="T51"/>
                <a:gd fmla="*/ 7 w 108" name="T52"/>
                <a:gd fmla="*/ 18 h 44" name="T53"/>
                <a:gd fmla="*/ 0 w 108" name="T54"/>
                <a:gd fmla="*/ 10 h 44" name="T55"/>
                <a:gd fmla="*/ 3 w 108" name="T56"/>
                <a:gd fmla="*/ 10 h 44" name="T57"/>
                <a:gd fmla="*/ 12 w 108" name="T58"/>
                <a:gd fmla="*/ 12 h 44" name="T59"/>
                <a:gd fmla="*/ 19 w 108" name="T60"/>
                <a:gd fmla="*/ 15 h 44" name="T61"/>
                <a:gd fmla="*/ 22 w 108" name="T62"/>
                <a:gd fmla="*/ 15 h 44" name="T63"/>
                <a:gd fmla="*/ 34 w 108" name="T64"/>
                <a:gd fmla="*/ 15 h 44" name="T65"/>
                <a:gd fmla="*/ 46 w 108" name="T66"/>
                <a:gd fmla="*/ 17 h 44" name="T67"/>
                <a:gd fmla="*/ 50 w 108" name="T68"/>
                <a:gd fmla="*/ 28 h 44" name="T69"/>
                <a:gd fmla="*/ 54 w 108" name="T70"/>
                <a:gd fmla="*/ 22 h 44" name="T71"/>
                <a:gd fmla="*/ 59 w 108" name="T72"/>
                <a:gd fmla="*/ 11 h 44" name="T73"/>
                <a:gd fmla="*/ 59 w 108" name="T74"/>
                <a:gd fmla="*/ 5 h 44" name="T75"/>
                <a:gd fmla="*/ 84 w 108" name="T76"/>
                <a:gd fmla="*/ 0 h 44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4" w="108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910"/>
            <p:cNvSpPr/>
            <p:nvPr/>
          </p:nvSpPr>
          <p:spPr bwMode="auto">
            <a:xfrm>
              <a:off x="1036622" y="1995549"/>
              <a:ext cx="55563" cy="26988"/>
            </a:xfrm>
            <a:custGeom>
              <a:gdLst>
                <a:gd fmla="*/ 51 w 107" name="T0"/>
                <a:gd fmla="*/ 2 h 52" name="T1"/>
                <a:gd fmla="*/ 51 w 107" name="T2"/>
                <a:gd fmla="*/ 2 h 52" name="T3"/>
                <a:gd fmla="*/ 64 w 107" name="T4"/>
                <a:gd fmla="*/ 0 h 52" name="T5"/>
                <a:gd fmla="*/ 72 w 107" name="T6"/>
                <a:gd fmla="*/ 2 h 52" name="T7"/>
                <a:gd fmla="*/ 80 w 107" name="T8"/>
                <a:gd fmla="*/ 6 h 52" name="T9"/>
                <a:gd fmla="*/ 89 w 107" name="T10"/>
                <a:gd fmla="*/ 12 h 52" name="T11"/>
                <a:gd fmla="*/ 89 w 107" name="T12"/>
                <a:gd fmla="*/ 12 h 52" name="T13"/>
                <a:gd fmla="*/ 94 w 107" name="T14"/>
                <a:gd fmla="*/ 10 h 52" name="T15"/>
                <a:gd fmla="*/ 98 w 107" name="T16"/>
                <a:gd fmla="*/ 9 h 52" name="T17"/>
                <a:gd fmla="*/ 107 w 107" name="T18"/>
                <a:gd fmla="*/ 13 h 52" name="T19"/>
                <a:gd fmla="*/ 107 w 107" name="T20"/>
                <a:gd fmla="*/ 13 h 52" name="T21"/>
                <a:gd fmla="*/ 107 w 107" name="T22"/>
                <a:gd fmla="*/ 21 h 52" name="T23"/>
                <a:gd fmla="*/ 107 w 107" name="T24"/>
                <a:gd fmla="*/ 21 h 52" name="T25"/>
                <a:gd fmla="*/ 101 w 107" name="T26"/>
                <a:gd fmla="*/ 21 h 52" name="T27"/>
                <a:gd fmla="*/ 94 w 107" name="T28"/>
                <a:gd fmla="*/ 23 h 52" name="T29"/>
                <a:gd fmla="*/ 89 w 107" name="T30"/>
                <a:gd fmla="*/ 21 h 52" name="T31"/>
                <a:gd fmla="*/ 86 w 107" name="T32"/>
                <a:gd fmla="*/ 20 h 52" name="T33"/>
                <a:gd fmla="*/ 83 w 107" name="T34"/>
                <a:gd fmla="*/ 17 h 52" name="T35"/>
                <a:gd fmla="*/ 83 w 107" name="T36"/>
                <a:gd fmla="*/ 17 h 52" name="T37"/>
                <a:gd fmla="*/ 79 w 107" name="T38"/>
                <a:gd fmla="*/ 16 h 52" name="T39"/>
                <a:gd fmla="*/ 73 w 107" name="T40"/>
                <a:gd fmla="*/ 16 h 52" name="T41"/>
                <a:gd fmla="*/ 60 w 107" name="T42"/>
                <a:gd fmla="*/ 14 h 52" name="T43"/>
                <a:gd fmla="*/ 60 w 107" name="T44"/>
                <a:gd fmla="*/ 14 h 52" name="T45"/>
                <a:gd fmla="*/ 68 w 107" name="T46"/>
                <a:gd fmla="*/ 24 h 52" name="T47"/>
                <a:gd fmla="*/ 68 w 107" name="T48"/>
                <a:gd fmla="*/ 24 h 52" name="T49"/>
                <a:gd fmla="*/ 36 w 107" name="T50"/>
                <a:gd fmla="*/ 46 h 52" name="T51"/>
                <a:gd fmla="*/ 36 w 107" name="T52"/>
                <a:gd fmla="*/ 46 h 52" name="T53"/>
                <a:gd fmla="*/ 29 w 107" name="T54"/>
                <a:gd fmla="*/ 50 h 52" name="T55"/>
                <a:gd fmla="*/ 21 w 107" name="T56"/>
                <a:gd fmla="*/ 52 h 52" name="T57"/>
                <a:gd fmla="*/ 14 w 107" name="T58"/>
                <a:gd fmla="*/ 52 h 52" name="T59"/>
                <a:gd fmla="*/ 6 w 107" name="T60"/>
                <a:gd fmla="*/ 49 h 52" name="T61"/>
                <a:gd fmla="*/ 6 w 107" name="T62"/>
                <a:gd fmla="*/ 49 h 52" name="T63"/>
                <a:gd fmla="*/ 3 w 107" name="T64"/>
                <a:gd fmla="*/ 48 h 52" name="T65"/>
                <a:gd fmla="*/ 0 w 107" name="T66"/>
                <a:gd fmla="*/ 45 h 52" name="T67"/>
                <a:gd fmla="*/ 0 w 107" name="T68"/>
                <a:gd fmla="*/ 42 h 52" name="T69"/>
                <a:gd fmla="*/ 3 w 107" name="T70"/>
                <a:gd fmla="*/ 39 h 52" name="T71"/>
                <a:gd fmla="*/ 3 w 107" name="T72"/>
                <a:gd fmla="*/ 39 h 52" name="T73"/>
                <a:gd fmla="*/ 14 w 107" name="T74"/>
                <a:gd fmla="*/ 45 h 52" name="T75"/>
                <a:gd fmla="*/ 14 w 107" name="T76"/>
                <a:gd fmla="*/ 45 h 52" name="T77"/>
                <a:gd fmla="*/ 17 w 107" name="T78"/>
                <a:gd fmla="*/ 39 h 52" name="T79"/>
                <a:gd fmla="*/ 19 w 107" name="T80"/>
                <a:gd fmla="*/ 34 h 52" name="T81"/>
                <a:gd fmla="*/ 24 w 107" name="T82"/>
                <a:gd fmla="*/ 31 h 52" name="T83"/>
                <a:gd fmla="*/ 29 w 107" name="T84"/>
                <a:gd fmla="*/ 30 h 52" name="T85"/>
                <a:gd fmla="*/ 39 w 107" name="T86"/>
                <a:gd fmla="*/ 27 h 52" name="T87"/>
                <a:gd fmla="*/ 51 w 107" name="T88"/>
                <a:gd fmla="*/ 27 h 52" name="T89"/>
                <a:gd fmla="*/ 51 w 107" name="T90"/>
                <a:gd fmla="*/ 27 h 52" name="T91"/>
                <a:gd fmla="*/ 54 w 107" name="T92"/>
                <a:gd fmla="*/ 21 h 52" name="T93"/>
                <a:gd fmla="*/ 55 w 107" name="T94"/>
                <a:gd fmla="*/ 14 h 52" name="T95"/>
                <a:gd fmla="*/ 55 w 107" name="T96"/>
                <a:gd fmla="*/ 9 h 52" name="T97"/>
                <a:gd fmla="*/ 51 w 107" name="T98"/>
                <a:gd fmla="*/ 2 h 52" name="T99"/>
                <a:gd fmla="*/ 51 w 107" name="T100"/>
                <a:gd fmla="*/ 2 h 5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52" w="107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911"/>
            <p:cNvSpPr/>
            <p:nvPr/>
          </p:nvSpPr>
          <p:spPr bwMode="auto">
            <a:xfrm>
              <a:off x="1162034" y="2249549"/>
              <a:ext cx="66675" cy="20638"/>
            </a:xfrm>
            <a:custGeom>
              <a:gdLst>
                <a:gd fmla="*/ 127 w 127" name="T0"/>
                <a:gd fmla="*/ 19 h 38" name="T1"/>
                <a:gd fmla="*/ 127 w 127" name="T2"/>
                <a:gd fmla="*/ 19 h 38" name="T3"/>
                <a:gd fmla="*/ 91 w 127" name="T4"/>
                <a:gd fmla="*/ 23 h 38" name="T5"/>
                <a:gd fmla="*/ 91 w 127" name="T6"/>
                <a:gd fmla="*/ 23 h 38" name="T7"/>
                <a:gd fmla="*/ 82 w 127" name="T8"/>
                <a:gd fmla="*/ 27 h 38" name="T9"/>
                <a:gd fmla="*/ 82 w 127" name="T10"/>
                <a:gd fmla="*/ 27 h 38" name="T11"/>
                <a:gd fmla="*/ 68 w 127" name="T12"/>
                <a:gd fmla="*/ 31 h 38" name="T13"/>
                <a:gd fmla="*/ 68 w 127" name="T14"/>
                <a:gd fmla="*/ 31 h 38" name="T15"/>
                <a:gd fmla="*/ 54 w 127" name="T16"/>
                <a:gd fmla="*/ 38 h 38" name="T17"/>
                <a:gd fmla="*/ 54 w 127" name="T18"/>
                <a:gd fmla="*/ 38 h 38" name="T19"/>
                <a:gd fmla="*/ 44 w 127" name="T20"/>
                <a:gd fmla="*/ 31 h 38" name="T21"/>
                <a:gd fmla="*/ 44 w 127" name="T22"/>
                <a:gd fmla="*/ 31 h 38" name="T23"/>
                <a:gd fmla="*/ 32 w 127" name="T24"/>
                <a:gd fmla="*/ 36 h 38" name="T25"/>
                <a:gd fmla="*/ 32 w 127" name="T26"/>
                <a:gd fmla="*/ 36 h 38" name="T27"/>
                <a:gd fmla="*/ 32 w 127" name="T28"/>
                <a:gd fmla="*/ 31 h 38" name="T29"/>
                <a:gd fmla="*/ 32 w 127" name="T30"/>
                <a:gd fmla="*/ 30 h 38" name="T31"/>
                <a:gd fmla="*/ 34 w 127" name="T32"/>
                <a:gd fmla="*/ 27 h 38" name="T33"/>
                <a:gd fmla="*/ 37 w 127" name="T34"/>
                <a:gd fmla="*/ 26 h 38" name="T35"/>
                <a:gd fmla="*/ 37 w 127" name="T36"/>
                <a:gd fmla="*/ 26 h 38" name="T37"/>
                <a:gd fmla="*/ 43 w 127" name="T38"/>
                <a:gd fmla="*/ 23 h 38" name="T39"/>
                <a:gd fmla="*/ 44 w 127" name="T40"/>
                <a:gd fmla="*/ 22 h 38" name="T41"/>
                <a:gd fmla="*/ 43 w 127" name="T42"/>
                <a:gd fmla="*/ 19 h 38" name="T43"/>
                <a:gd fmla="*/ 40 w 127" name="T44"/>
                <a:gd fmla="*/ 15 h 38" name="T45"/>
                <a:gd fmla="*/ 40 w 127" name="T46"/>
                <a:gd fmla="*/ 15 h 38" name="T47"/>
                <a:gd fmla="*/ 0 w 127" name="T48"/>
                <a:gd fmla="*/ 36 h 38" name="T49"/>
                <a:gd fmla="*/ 0 w 127" name="T50"/>
                <a:gd fmla="*/ 36 h 38" name="T51"/>
                <a:gd fmla="*/ 1 w 127" name="T52"/>
                <a:gd fmla="*/ 16 h 38" name="T53"/>
                <a:gd fmla="*/ 1 w 127" name="T54"/>
                <a:gd fmla="*/ 16 h 38" name="T55"/>
                <a:gd fmla="*/ 23 w 127" name="T56"/>
                <a:gd fmla="*/ 9 h 38" name="T57"/>
                <a:gd fmla="*/ 23 w 127" name="T58"/>
                <a:gd fmla="*/ 9 h 38" name="T59"/>
                <a:gd fmla="*/ 22 w 127" name="T60"/>
                <a:gd fmla="*/ 1 h 38" name="T61"/>
                <a:gd fmla="*/ 22 w 127" name="T62"/>
                <a:gd fmla="*/ 1 h 38" name="T63"/>
                <a:gd fmla="*/ 25 w 127" name="T64"/>
                <a:gd fmla="*/ 0 h 38" name="T65"/>
                <a:gd fmla="*/ 26 w 127" name="T66"/>
                <a:gd fmla="*/ 0 h 38" name="T67"/>
                <a:gd fmla="*/ 26 w 127" name="T68"/>
                <a:gd fmla="*/ 0 h 38" name="T69"/>
                <a:gd fmla="*/ 40 w 127" name="T70"/>
                <a:gd fmla="*/ 8 h 38" name="T71"/>
                <a:gd fmla="*/ 40 w 127" name="T72"/>
                <a:gd fmla="*/ 8 h 38" name="T73"/>
                <a:gd fmla="*/ 47 w 127" name="T74"/>
                <a:gd fmla="*/ 2 h 38" name="T75"/>
                <a:gd fmla="*/ 47 w 127" name="T76"/>
                <a:gd fmla="*/ 2 h 38" name="T77"/>
                <a:gd fmla="*/ 48 w 127" name="T78"/>
                <a:gd fmla="*/ 6 h 38" name="T79"/>
                <a:gd fmla="*/ 48 w 127" name="T80"/>
                <a:gd fmla="*/ 6 h 38" name="T81"/>
                <a:gd fmla="*/ 55 w 127" name="T82"/>
                <a:gd fmla="*/ 20 h 38" name="T83"/>
                <a:gd fmla="*/ 55 w 127" name="T84"/>
                <a:gd fmla="*/ 20 h 38" name="T85"/>
                <a:gd fmla="*/ 58 w 127" name="T86"/>
                <a:gd fmla="*/ 23 h 38" name="T87"/>
                <a:gd fmla="*/ 62 w 127" name="T88"/>
                <a:gd fmla="*/ 26 h 38" name="T89"/>
                <a:gd fmla="*/ 66 w 127" name="T90"/>
                <a:gd fmla="*/ 26 h 38" name="T91"/>
                <a:gd fmla="*/ 70 w 127" name="T92"/>
                <a:gd fmla="*/ 24 h 38" name="T93"/>
                <a:gd fmla="*/ 70 w 127" name="T94"/>
                <a:gd fmla="*/ 24 h 38" name="T95"/>
                <a:gd fmla="*/ 76 w 127" name="T96"/>
                <a:gd fmla="*/ 22 h 38" name="T97"/>
                <a:gd fmla="*/ 80 w 127" name="T98"/>
                <a:gd fmla="*/ 22 h 38" name="T99"/>
                <a:gd fmla="*/ 90 w 127" name="T100"/>
                <a:gd fmla="*/ 19 h 38" name="T101"/>
                <a:gd fmla="*/ 90 w 127" name="T102"/>
                <a:gd fmla="*/ 19 h 38" name="T103"/>
                <a:gd fmla="*/ 106 w 127" name="T104"/>
                <a:gd fmla="*/ 15 h 38" name="T105"/>
                <a:gd fmla="*/ 106 w 127" name="T106"/>
                <a:gd fmla="*/ 15 h 38" name="T107"/>
                <a:gd fmla="*/ 112 w 127" name="T108"/>
                <a:gd fmla="*/ 13 h 38" name="T109"/>
                <a:gd fmla="*/ 118 w 127" name="T110"/>
                <a:gd fmla="*/ 13 h 38" name="T111"/>
                <a:gd fmla="*/ 122 w 127" name="T112"/>
                <a:gd fmla="*/ 13 h 38" name="T113"/>
                <a:gd fmla="*/ 127 w 127" name="T114"/>
                <a:gd fmla="*/ 16 h 38" name="T115"/>
                <a:gd fmla="*/ 127 w 127" name="T116"/>
                <a:gd fmla="*/ 16 h 38" name="T117"/>
                <a:gd fmla="*/ 127 w 127" name="T118"/>
                <a:gd fmla="*/ 19 h 38" name="T119"/>
                <a:gd fmla="*/ 127 w 127" name="T120"/>
                <a:gd fmla="*/ 19 h 3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8" w="127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912"/>
            <p:cNvSpPr/>
            <p:nvPr/>
          </p:nvSpPr>
          <p:spPr bwMode="auto">
            <a:xfrm>
              <a:off x="936609" y="2330512"/>
              <a:ext cx="31750" cy="14288"/>
            </a:xfrm>
            <a:custGeom>
              <a:gdLst>
                <a:gd fmla="*/ 39 w 61" name="T0"/>
                <a:gd fmla="*/ 1 h 28" name="T1"/>
                <a:gd fmla="*/ 39 w 61" name="T2"/>
                <a:gd fmla="*/ 1 h 28" name="T3"/>
                <a:gd fmla="*/ 43 w 61" name="T4"/>
                <a:gd fmla="*/ 3 h 28" name="T5"/>
                <a:gd fmla="*/ 45 w 61" name="T6"/>
                <a:gd fmla="*/ 4 h 28" name="T7"/>
                <a:gd fmla="*/ 50 w 61" name="T8"/>
                <a:gd fmla="*/ 10 h 28" name="T9"/>
                <a:gd fmla="*/ 54 w 61" name="T10"/>
                <a:gd fmla="*/ 15 h 28" name="T11"/>
                <a:gd fmla="*/ 57 w 61" name="T12"/>
                <a:gd fmla="*/ 18 h 28" name="T13"/>
                <a:gd fmla="*/ 61 w 61" name="T14"/>
                <a:gd fmla="*/ 18 h 28" name="T15"/>
                <a:gd fmla="*/ 61 w 61" name="T16"/>
                <a:gd fmla="*/ 18 h 28" name="T17"/>
                <a:gd fmla="*/ 52 w 61" name="T18"/>
                <a:gd fmla="*/ 22 h 28" name="T19"/>
                <a:gd fmla="*/ 43 w 61" name="T20"/>
                <a:gd fmla="*/ 26 h 28" name="T21"/>
                <a:gd fmla="*/ 34 w 61" name="T22"/>
                <a:gd fmla="*/ 28 h 28" name="T23"/>
                <a:gd fmla="*/ 25 w 61" name="T24"/>
                <a:gd fmla="*/ 28 h 28" name="T25"/>
                <a:gd fmla="*/ 25 w 61" name="T26"/>
                <a:gd fmla="*/ 28 h 28" name="T27"/>
                <a:gd fmla="*/ 18 w 61" name="T28"/>
                <a:gd fmla="*/ 28 h 28" name="T29"/>
                <a:gd fmla="*/ 18 w 61" name="T30"/>
                <a:gd fmla="*/ 28 h 28" name="T31"/>
                <a:gd fmla="*/ 12 w 61" name="T32"/>
                <a:gd fmla="*/ 28 h 28" name="T33"/>
                <a:gd fmla="*/ 9 w 61" name="T34"/>
                <a:gd fmla="*/ 26 h 28" name="T35"/>
                <a:gd fmla="*/ 9 w 61" name="T36"/>
                <a:gd fmla="*/ 23 h 28" name="T37"/>
                <a:gd fmla="*/ 9 w 61" name="T38"/>
                <a:gd fmla="*/ 23 h 28" name="T39"/>
                <a:gd fmla="*/ 8 w 61" name="T40"/>
                <a:gd fmla="*/ 21 h 28" name="T41"/>
                <a:gd fmla="*/ 8 w 61" name="T42"/>
                <a:gd fmla="*/ 21 h 28" name="T43"/>
                <a:gd fmla="*/ 4 w 61" name="T44"/>
                <a:gd fmla="*/ 19 h 28" name="T45"/>
                <a:gd fmla="*/ 1 w 61" name="T46"/>
                <a:gd fmla="*/ 16 h 28" name="T47"/>
                <a:gd fmla="*/ 0 w 61" name="T48"/>
                <a:gd fmla="*/ 14 h 28" name="T49"/>
                <a:gd fmla="*/ 1 w 61" name="T50"/>
                <a:gd fmla="*/ 10 h 28" name="T51"/>
                <a:gd fmla="*/ 1 w 61" name="T52"/>
                <a:gd fmla="*/ 10 h 28" name="T53"/>
                <a:gd fmla="*/ 4 w 61" name="T54"/>
                <a:gd fmla="*/ 5 h 28" name="T55"/>
                <a:gd fmla="*/ 7 w 61" name="T56"/>
                <a:gd fmla="*/ 3 h 28" name="T57"/>
                <a:gd fmla="*/ 12 w 61" name="T58"/>
                <a:gd fmla="*/ 0 h 28" name="T59"/>
                <a:gd fmla="*/ 18 w 61" name="T60"/>
                <a:gd fmla="*/ 0 h 28" name="T61"/>
                <a:gd fmla="*/ 18 w 61" name="T62"/>
                <a:gd fmla="*/ 0 h 28" name="T63"/>
                <a:gd fmla="*/ 27 w 61" name="T64"/>
                <a:gd fmla="*/ 0 h 28" name="T65"/>
                <a:gd fmla="*/ 27 w 61" name="T66"/>
                <a:gd fmla="*/ 0 h 28" name="T67"/>
                <a:gd fmla="*/ 25 w 61" name="T68"/>
                <a:gd fmla="*/ 10 h 28" name="T69"/>
                <a:gd fmla="*/ 25 w 61" name="T70"/>
                <a:gd fmla="*/ 10 h 28" name="T71"/>
                <a:gd fmla="*/ 30 w 61" name="T72"/>
                <a:gd fmla="*/ 11 h 28" name="T73"/>
                <a:gd fmla="*/ 33 w 61" name="T74"/>
                <a:gd fmla="*/ 11 h 28" name="T75"/>
                <a:gd fmla="*/ 36 w 61" name="T76"/>
                <a:gd fmla="*/ 8 h 28" name="T77"/>
                <a:gd fmla="*/ 39 w 61" name="T78"/>
                <a:gd fmla="*/ 1 h 28" name="T79"/>
                <a:gd fmla="*/ 39 w 61" name="T80"/>
                <a:gd fmla="*/ 1 h 2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8" w="61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913"/>
            <p:cNvSpPr/>
            <p:nvPr/>
          </p:nvSpPr>
          <p:spPr bwMode="auto">
            <a:xfrm>
              <a:off x="1046147" y="2060637"/>
              <a:ext cx="34925" cy="30163"/>
            </a:xfrm>
            <a:custGeom>
              <a:gdLst>
                <a:gd fmla="*/ 0 w 66" name="T0"/>
                <a:gd fmla="*/ 22 h 56" name="T1"/>
                <a:gd fmla="*/ 0 w 66" name="T2"/>
                <a:gd fmla="*/ 22 h 56" name="T3"/>
                <a:gd fmla="*/ 0 w 66" name="T4"/>
                <a:gd fmla="*/ 11 h 56" name="T5"/>
                <a:gd fmla="*/ 2 w 66" name="T6"/>
                <a:gd fmla="*/ 8 h 56" name="T7"/>
                <a:gd fmla="*/ 5 w 66" name="T8"/>
                <a:gd fmla="*/ 4 h 56" name="T9"/>
                <a:gd fmla="*/ 9 w 66" name="T10"/>
                <a:gd fmla="*/ 2 h 56" name="T11"/>
                <a:gd fmla="*/ 13 w 66" name="T12"/>
                <a:gd fmla="*/ 1 h 56" name="T13"/>
                <a:gd fmla="*/ 27 w 66" name="T14"/>
                <a:gd fmla="*/ 0 h 56" name="T15"/>
                <a:gd fmla="*/ 27 w 66" name="T16"/>
                <a:gd fmla="*/ 0 h 56" name="T17"/>
                <a:gd fmla="*/ 23 w 66" name="T18"/>
                <a:gd fmla="*/ 5 h 56" name="T19"/>
                <a:gd fmla="*/ 21 w 66" name="T20"/>
                <a:gd fmla="*/ 8 h 56" name="T21"/>
                <a:gd fmla="*/ 18 w 66" name="T22"/>
                <a:gd fmla="*/ 9 h 56" name="T23"/>
                <a:gd fmla="*/ 18 w 66" name="T24"/>
                <a:gd fmla="*/ 9 h 56" name="T25"/>
                <a:gd fmla="*/ 14 w 66" name="T26"/>
                <a:gd fmla="*/ 12 h 56" name="T27"/>
                <a:gd fmla="*/ 13 w 66" name="T28"/>
                <a:gd fmla="*/ 15 h 56" name="T29"/>
                <a:gd fmla="*/ 14 w 66" name="T30"/>
                <a:gd fmla="*/ 19 h 56" name="T31"/>
                <a:gd fmla="*/ 14 w 66" name="T32"/>
                <a:gd fmla="*/ 19 h 56" name="T33"/>
                <a:gd fmla="*/ 18 w 66" name="T34"/>
                <a:gd fmla="*/ 19 h 56" name="T35"/>
                <a:gd fmla="*/ 23 w 66" name="T36"/>
                <a:gd fmla="*/ 20 h 56" name="T37"/>
                <a:gd fmla="*/ 30 w 66" name="T38"/>
                <a:gd fmla="*/ 25 h 56" name="T39"/>
                <a:gd fmla="*/ 30 w 66" name="T40"/>
                <a:gd fmla="*/ 25 h 56" name="T41"/>
                <a:gd fmla="*/ 36 w 66" name="T42"/>
                <a:gd fmla="*/ 30 h 56" name="T43"/>
                <a:gd fmla="*/ 39 w 66" name="T44"/>
                <a:gd fmla="*/ 33 h 56" name="T45"/>
                <a:gd fmla="*/ 41 w 66" name="T46"/>
                <a:gd fmla="*/ 38 h 56" name="T47"/>
                <a:gd fmla="*/ 41 w 66" name="T48"/>
                <a:gd fmla="*/ 38 h 56" name="T49"/>
                <a:gd fmla="*/ 46 w 66" name="T50"/>
                <a:gd fmla="*/ 36 h 56" name="T51"/>
                <a:gd fmla="*/ 52 w 66" name="T52"/>
                <a:gd fmla="*/ 36 h 56" name="T53"/>
                <a:gd fmla="*/ 57 w 66" name="T54"/>
                <a:gd fmla="*/ 36 h 56" name="T55"/>
                <a:gd fmla="*/ 61 w 66" name="T56"/>
                <a:gd fmla="*/ 38 h 56" name="T57"/>
                <a:gd fmla="*/ 61 w 66" name="T58"/>
                <a:gd fmla="*/ 38 h 56" name="T59"/>
                <a:gd fmla="*/ 64 w 66" name="T60"/>
                <a:gd fmla="*/ 43 h 56" name="T61"/>
                <a:gd fmla="*/ 66 w 66" name="T62"/>
                <a:gd fmla="*/ 48 h 56" name="T63"/>
                <a:gd fmla="*/ 64 w 66" name="T64"/>
                <a:gd fmla="*/ 52 h 56" name="T65"/>
                <a:gd fmla="*/ 60 w 66" name="T66"/>
                <a:gd fmla="*/ 56 h 56" name="T67"/>
                <a:gd fmla="*/ 60 w 66" name="T68"/>
                <a:gd fmla="*/ 56 h 56" name="T69"/>
                <a:gd fmla="*/ 53 w 66" name="T70"/>
                <a:gd fmla="*/ 48 h 56" name="T71"/>
                <a:gd fmla="*/ 43 w 66" name="T72"/>
                <a:gd fmla="*/ 43 h 56" name="T73"/>
                <a:gd fmla="*/ 34 w 66" name="T74"/>
                <a:gd fmla="*/ 38 h 56" name="T75"/>
                <a:gd fmla="*/ 20 w 66" name="T76"/>
                <a:gd fmla="*/ 38 h 56" name="T77"/>
                <a:gd fmla="*/ 20 w 66" name="T78"/>
                <a:gd fmla="*/ 38 h 56" name="T79"/>
                <a:gd fmla="*/ 18 w 66" name="T80"/>
                <a:gd fmla="*/ 26 h 56" name="T81"/>
                <a:gd fmla="*/ 18 w 66" name="T82"/>
                <a:gd fmla="*/ 26 h 56" name="T83"/>
                <a:gd fmla="*/ 0 w 66" name="T84"/>
                <a:gd fmla="*/ 22 h 56" name="T85"/>
                <a:gd fmla="*/ 0 w 66" name="T86"/>
                <a:gd fmla="*/ 22 h 5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56" w="6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914"/>
            <p:cNvSpPr/>
            <p:nvPr/>
          </p:nvSpPr>
          <p:spPr bwMode="auto">
            <a:xfrm>
              <a:off x="928672" y="2443224"/>
              <a:ext cx="33338" cy="20638"/>
            </a:xfrm>
            <a:custGeom>
              <a:gdLst>
                <a:gd fmla="*/ 59 w 62" name="T0"/>
                <a:gd fmla="*/ 26 h 39" name="T1"/>
                <a:gd fmla="*/ 59 w 62" name="T2"/>
                <a:gd fmla="*/ 26 h 39" name="T3"/>
                <a:gd fmla="*/ 52 w 62" name="T4"/>
                <a:gd fmla="*/ 28 h 39" name="T5"/>
                <a:gd fmla="*/ 45 w 62" name="T6"/>
                <a:gd fmla="*/ 28 h 39" name="T7"/>
                <a:gd fmla="*/ 40 w 62" name="T8"/>
                <a:gd fmla="*/ 26 h 39" name="T9"/>
                <a:gd fmla="*/ 30 w 62" name="T10"/>
                <a:gd fmla="*/ 24 h 39" name="T11"/>
                <a:gd fmla="*/ 30 w 62" name="T12"/>
                <a:gd fmla="*/ 24 h 39" name="T13"/>
                <a:gd fmla="*/ 29 w 62" name="T14"/>
                <a:gd fmla="*/ 31 h 39" name="T15"/>
                <a:gd fmla="*/ 29 w 62" name="T16"/>
                <a:gd fmla="*/ 31 h 39" name="T17"/>
                <a:gd fmla="*/ 18 w 62" name="T18"/>
                <a:gd fmla="*/ 35 h 39" name="T19"/>
                <a:gd fmla="*/ 18 w 62" name="T20"/>
                <a:gd fmla="*/ 35 h 39" name="T21"/>
                <a:gd fmla="*/ 5 w 62" name="T22"/>
                <a:gd fmla="*/ 39 h 39" name="T23"/>
                <a:gd fmla="*/ 5 w 62" name="T24"/>
                <a:gd fmla="*/ 39 h 39" name="T25"/>
                <a:gd fmla="*/ 0 w 62" name="T26"/>
                <a:gd fmla="*/ 25 h 39" name="T27"/>
                <a:gd fmla="*/ 0 w 62" name="T28"/>
                <a:gd fmla="*/ 25 h 39" name="T29"/>
                <a:gd fmla="*/ 31 w 62" name="T30"/>
                <a:gd fmla="*/ 11 h 39" name="T31"/>
                <a:gd fmla="*/ 31 w 62" name="T32"/>
                <a:gd fmla="*/ 11 h 39" name="T33"/>
                <a:gd fmla="*/ 33 w 62" name="T34"/>
                <a:gd fmla="*/ 0 h 39" name="T35"/>
                <a:gd fmla="*/ 33 w 62" name="T36"/>
                <a:gd fmla="*/ 0 h 39" name="T37"/>
                <a:gd fmla="*/ 48 w 62" name="T38"/>
                <a:gd fmla="*/ 1 h 39" name="T39"/>
                <a:gd fmla="*/ 48 w 62" name="T40"/>
                <a:gd fmla="*/ 1 h 39" name="T41"/>
                <a:gd fmla="*/ 45 w 62" name="T42"/>
                <a:gd fmla="*/ 17 h 39" name="T43"/>
                <a:gd fmla="*/ 45 w 62" name="T44"/>
                <a:gd fmla="*/ 17 h 39" name="T45"/>
                <a:gd fmla="*/ 62 w 62" name="T46"/>
                <a:gd fmla="*/ 19 h 39" name="T47"/>
                <a:gd fmla="*/ 62 w 62" name="T48"/>
                <a:gd fmla="*/ 19 h 39" name="T49"/>
                <a:gd fmla="*/ 59 w 62" name="T50"/>
                <a:gd fmla="*/ 26 h 39" name="T51"/>
                <a:gd fmla="*/ 59 w 62" name="T52"/>
                <a:gd fmla="*/ 26 h 39" name="T53"/>
                <a:gd fmla="*/ 59 w 62" name="T54"/>
                <a:gd fmla="*/ 26 h 39" name="T55"/>
                <a:gd fmla="*/ 59 w 62" name="T56"/>
                <a:gd fmla="*/ 26 h 3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9" w="62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915"/>
            <p:cNvSpPr/>
            <p:nvPr/>
          </p:nvSpPr>
          <p:spPr bwMode="auto">
            <a:xfrm>
              <a:off x="1031859" y="2332099"/>
              <a:ext cx="36513" cy="17463"/>
            </a:xfrm>
            <a:custGeom>
              <a:gdLst>
                <a:gd fmla="*/ 33 w 69" name="T0"/>
                <a:gd fmla="*/ 34 h 34" name="T1"/>
                <a:gd fmla="*/ 33 w 69" name="T2"/>
                <a:gd fmla="*/ 34 h 34" name="T3"/>
                <a:gd fmla="*/ 18 w 69" name="T4"/>
                <a:gd fmla="*/ 30 h 34" name="T5"/>
                <a:gd fmla="*/ 5 w 69" name="T6"/>
                <a:gd fmla="*/ 26 h 34" name="T7"/>
                <a:gd fmla="*/ 5 w 69" name="T8"/>
                <a:gd fmla="*/ 26 h 34" name="T9"/>
                <a:gd fmla="*/ 3 w 69" name="T10"/>
                <a:gd fmla="*/ 23 h 34" name="T11"/>
                <a:gd fmla="*/ 1 w 69" name="T12"/>
                <a:gd fmla="*/ 19 h 34" name="T13"/>
                <a:gd fmla="*/ 1 w 69" name="T14"/>
                <a:gd fmla="*/ 19 h 34" name="T15"/>
                <a:gd fmla="*/ 1 w 69" name="T16"/>
                <a:gd fmla="*/ 15 h 34" name="T17"/>
                <a:gd fmla="*/ 1 w 69" name="T18"/>
                <a:gd fmla="*/ 12 h 34" name="T19"/>
                <a:gd fmla="*/ 1 w 69" name="T20"/>
                <a:gd fmla="*/ 12 h 34" name="T21"/>
                <a:gd fmla="*/ 0 w 69" name="T22"/>
                <a:gd fmla="*/ 7 h 34" name="T23"/>
                <a:gd fmla="*/ 1 w 69" name="T24"/>
                <a:gd fmla="*/ 4 h 34" name="T25"/>
                <a:gd fmla="*/ 4 w 69" name="T26"/>
                <a:gd fmla="*/ 2 h 34" name="T27"/>
                <a:gd fmla="*/ 12 w 69" name="T28"/>
                <a:gd fmla="*/ 1 h 34" name="T29"/>
                <a:gd fmla="*/ 12 w 69" name="T30"/>
                <a:gd fmla="*/ 1 h 34" name="T31"/>
                <a:gd fmla="*/ 19 w 69" name="T32"/>
                <a:gd fmla="*/ 0 h 34" name="T33"/>
                <a:gd fmla="*/ 25 w 69" name="T34"/>
                <a:gd fmla="*/ 1 h 34" name="T35"/>
                <a:gd fmla="*/ 27 w 69" name="T36"/>
                <a:gd fmla="*/ 4 h 34" name="T37"/>
                <a:gd fmla="*/ 29 w 69" name="T38"/>
                <a:gd fmla="*/ 8 h 34" name="T39"/>
                <a:gd fmla="*/ 29 w 69" name="T40"/>
                <a:gd fmla="*/ 8 h 34" name="T41"/>
                <a:gd fmla="*/ 27 w 69" name="T42"/>
                <a:gd fmla="*/ 9 h 34" name="T43"/>
                <a:gd fmla="*/ 27 w 69" name="T44"/>
                <a:gd fmla="*/ 9 h 34" name="T45"/>
                <a:gd fmla="*/ 19 w 69" name="T46"/>
                <a:gd fmla="*/ 8 h 34" name="T47"/>
                <a:gd fmla="*/ 14 w 69" name="T48"/>
                <a:gd fmla="*/ 8 h 34" name="T49"/>
                <a:gd fmla="*/ 9 w 69" name="T50"/>
                <a:gd fmla="*/ 11 h 34" name="T51"/>
                <a:gd fmla="*/ 5 w 69" name="T52"/>
                <a:gd fmla="*/ 18 h 34" name="T53"/>
                <a:gd fmla="*/ 5 w 69" name="T54"/>
                <a:gd fmla="*/ 18 h 34" name="T55"/>
                <a:gd fmla="*/ 14 w 69" name="T56"/>
                <a:gd fmla="*/ 19 h 34" name="T57"/>
                <a:gd fmla="*/ 22 w 69" name="T58"/>
                <a:gd fmla="*/ 18 h 34" name="T59"/>
                <a:gd fmla="*/ 37 w 69" name="T60"/>
                <a:gd fmla="*/ 15 h 34" name="T61"/>
                <a:gd fmla="*/ 37 w 69" name="T62"/>
                <a:gd fmla="*/ 15 h 34" name="T63"/>
                <a:gd fmla="*/ 52 w 69" name="T64"/>
                <a:gd fmla="*/ 15 h 34" name="T65"/>
                <a:gd fmla="*/ 69 w 69" name="T66"/>
                <a:gd fmla="*/ 15 h 34" name="T67"/>
                <a:gd fmla="*/ 69 w 69" name="T68"/>
                <a:gd fmla="*/ 15 h 34" name="T69"/>
                <a:gd fmla="*/ 61 w 69" name="T70"/>
                <a:gd fmla="*/ 23 h 34" name="T71"/>
                <a:gd fmla="*/ 57 w 69" name="T72"/>
                <a:gd fmla="*/ 26 h 34" name="T73"/>
                <a:gd fmla="*/ 52 w 69" name="T74"/>
                <a:gd fmla="*/ 27 h 34" name="T75"/>
                <a:gd fmla="*/ 48 w 69" name="T76"/>
                <a:gd fmla="*/ 27 h 34" name="T77"/>
                <a:gd fmla="*/ 43 w 69" name="T78"/>
                <a:gd fmla="*/ 27 h 34" name="T79"/>
                <a:gd fmla="*/ 29 w 69" name="T80"/>
                <a:gd fmla="*/ 23 h 34" name="T81"/>
                <a:gd fmla="*/ 29 w 69" name="T82"/>
                <a:gd fmla="*/ 23 h 34" name="T83"/>
                <a:gd fmla="*/ 33 w 69" name="T84"/>
                <a:gd fmla="*/ 34 h 34" name="T85"/>
                <a:gd fmla="*/ 33 w 69" name="T86"/>
                <a:gd fmla="*/ 34 h 34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4" w="69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916"/>
            <p:cNvSpPr/>
            <p:nvPr/>
          </p:nvSpPr>
          <p:spPr bwMode="auto">
            <a:xfrm>
              <a:off x="1069959" y="2347974"/>
              <a:ext cx="39688" cy="14288"/>
            </a:xfrm>
            <a:custGeom>
              <a:gdLst>
                <a:gd fmla="*/ 75 w 75" name="T0"/>
                <a:gd fmla="*/ 24 h 29" name="T1"/>
                <a:gd fmla="*/ 75 w 75" name="T2"/>
                <a:gd fmla="*/ 24 h 29" name="T3"/>
                <a:gd fmla="*/ 68 w 75" name="T4"/>
                <a:gd fmla="*/ 24 h 29" name="T5"/>
                <a:gd fmla="*/ 61 w 75" name="T6"/>
                <a:gd fmla="*/ 25 h 29" name="T7"/>
                <a:gd fmla="*/ 47 w 75" name="T8"/>
                <a:gd fmla="*/ 29 h 29" name="T9"/>
                <a:gd fmla="*/ 47 w 75" name="T10"/>
                <a:gd fmla="*/ 29 h 29" name="T11"/>
                <a:gd fmla="*/ 41 w 75" name="T12"/>
                <a:gd fmla="*/ 29 h 29" name="T13"/>
                <a:gd fmla="*/ 36 w 75" name="T14"/>
                <a:gd fmla="*/ 28 h 29" name="T15"/>
                <a:gd fmla="*/ 30 w 75" name="T16"/>
                <a:gd fmla="*/ 25 h 29" name="T17"/>
                <a:gd fmla="*/ 26 w 75" name="T18"/>
                <a:gd fmla="*/ 21 h 29" name="T19"/>
                <a:gd fmla="*/ 26 w 75" name="T20"/>
                <a:gd fmla="*/ 21 h 29" name="T21"/>
                <a:gd fmla="*/ 22 w 75" name="T22"/>
                <a:gd fmla="*/ 18 h 29" name="T23"/>
                <a:gd fmla="*/ 19 w 75" name="T24"/>
                <a:gd fmla="*/ 17 h 29" name="T25"/>
                <a:gd fmla="*/ 16 w 75" name="T26"/>
                <a:gd fmla="*/ 17 h 29" name="T27"/>
                <a:gd fmla="*/ 16 w 75" name="T28"/>
                <a:gd fmla="*/ 17 h 29" name="T29"/>
                <a:gd fmla="*/ 12 w 75" name="T30"/>
                <a:gd fmla="*/ 18 h 29" name="T31"/>
                <a:gd fmla="*/ 8 w 75" name="T32"/>
                <a:gd fmla="*/ 17 h 29" name="T33"/>
                <a:gd fmla="*/ 4 w 75" name="T34"/>
                <a:gd fmla="*/ 15 h 29" name="T35"/>
                <a:gd fmla="*/ 0 w 75" name="T36"/>
                <a:gd fmla="*/ 15 h 29" name="T37"/>
                <a:gd fmla="*/ 0 w 75" name="T38"/>
                <a:gd fmla="*/ 15 h 29" name="T39"/>
                <a:gd fmla="*/ 1 w 75" name="T40"/>
                <a:gd fmla="*/ 6 h 29" name="T41"/>
                <a:gd fmla="*/ 3 w 75" name="T42"/>
                <a:gd fmla="*/ 3 h 29" name="T43"/>
                <a:gd fmla="*/ 5 w 75" name="T44"/>
                <a:gd fmla="*/ 1 h 29" name="T45"/>
                <a:gd fmla="*/ 8 w 75" name="T46"/>
                <a:gd fmla="*/ 0 h 29" name="T47"/>
                <a:gd fmla="*/ 12 w 75" name="T48"/>
                <a:gd fmla="*/ 0 h 29" name="T49"/>
                <a:gd fmla="*/ 26 w 75" name="T50"/>
                <a:gd fmla="*/ 0 h 29" name="T51"/>
                <a:gd fmla="*/ 26 w 75" name="T52"/>
                <a:gd fmla="*/ 0 h 29" name="T53"/>
                <a:gd fmla="*/ 27 w 75" name="T54"/>
                <a:gd fmla="*/ 8 h 29" name="T55"/>
                <a:gd fmla="*/ 30 w 75" name="T56"/>
                <a:gd fmla="*/ 11 h 29" name="T57"/>
                <a:gd fmla="*/ 33 w 75" name="T58"/>
                <a:gd fmla="*/ 13 h 29" name="T59"/>
                <a:gd fmla="*/ 36 w 75" name="T60"/>
                <a:gd fmla="*/ 13 h 29" name="T61"/>
                <a:gd fmla="*/ 36 w 75" name="T62"/>
                <a:gd fmla="*/ 13 h 29" name="T63"/>
                <a:gd fmla="*/ 37 w 75" name="T64"/>
                <a:gd fmla="*/ 15 h 29" name="T65"/>
                <a:gd fmla="*/ 39 w 75" name="T66"/>
                <a:gd fmla="*/ 18 h 29" name="T67"/>
                <a:gd fmla="*/ 43 w 75" name="T68"/>
                <a:gd fmla="*/ 19 h 29" name="T69"/>
                <a:gd fmla="*/ 47 w 75" name="T70"/>
                <a:gd fmla="*/ 19 h 29" name="T71"/>
                <a:gd fmla="*/ 51 w 75" name="T72"/>
                <a:gd fmla="*/ 19 h 29" name="T73"/>
                <a:gd fmla="*/ 51 w 75" name="T74"/>
                <a:gd fmla="*/ 19 h 29" name="T75"/>
                <a:gd fmla="*/ 62 w 75" name="T76"/>
                <a:gd fmla="*/ 22 h 29" name="T77"/>
                <a:gd fmla="*/ 68 w 75" name="T78"/>
                <a:gd fmla="*/ 22 h 29" name="T79"/>
                <a:gd fmla="*/ 72 w 75" name="T80"/>
                <a:gd fmla="*/ 21 h 29" name="T81"/>
                <a:gd fmla="*/ 72 w 75" name="T82"/>
                <a:gd fmla="*/ 21 h 29" name="T83"/>
                <a:gd fmla="*/ 75 w 75" name="T84"/>
                <a:gd fmla="*/ 24 h 29" name="T85"/>
                <a:gd fmla="*/ 75 w 75" name="T86"/>
                <a:gd fmla="*/ 24 h 2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8" w="75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917"/>
            <p:cNvSpPr/>
            <p:nvPr/>
          </p:nvSpPr>
          <p:spPr bwMode="auto">
            <a:xfrm>
              <a:off x="1068372" y="2551174"/>
              <a:ext cx="30163" cy="19050"/>
            </a:xfrm>
            <a:custGeom>
              <a:gdLst>
                <a:gd fmla="*/ 58 w 58" name="T0"/>
                <a:gd fmla="*/ 20 h 35" name="T1"/>
                <a:gd fmla="*/ 58 w 58" name="T2"/>
                <a:gd fmla="*/ 20 h 35" name="T3"/>
                <a:gd fmla="*/ 40 w 58" name="T4"/>
                <a:gd fmla="*/ 13 h 35" name="T5"/>
                <a:gd fmla="*/ 40 w 58" name="T6"/>
                <a:gd fmla="*/ 13 h 35" name="T7"/>
                <a:gd fmla="*/ 32 w 58" name="T8"/>
                <a:gd fmla="*/ 9 h 35" name="T9"/>
                <a:gd fmla="*/ 28 w 58" name="T10"/>
                <a:gd fmla="*/ 9 h 35" name="T11"/>
                <a:gd fmla="*/ 24 w 58" name="T12"/>
                <a:gd fmla="*/ 10 h 35" name="T13"/>
                <a:gd fmla="*/ 24 w 58" name="T14"/>
                <a:gd fmla="*/ 10 h 35" name="T15"/>
                <a:gd fmla="*/ 22 w 58" name="T16"/>
                <a:gd fmla="*/ 14 h 35" name="T17"/>
                <a:gd fmla="*/ 25 w 58" name="T18"/>
                <a:gd fmla="*/ 17 h 35" name="T19"/>
                <a:gd fmla="*/ 29 w 58" name="T20"/>
                <a:gd fmla="*/ 21 h 35" name="T21"/>
                <a:gd fmla="*/ 29 w 58" name="T22"/>
                <a:gd fmla="*/ 21 h 35" name="T23"/>
                <a:gd fmla="*/ 30 w 58" name="T24"/>
                <a:gd fmla="*/ 24 h 35" name="T25"/>
                <a:gd fmla="*/ 30 w 58" name="T26"/>
                <a:gd fmla="*/ 28 h 35" name="T27"/>
                <a:gd fmla="*/ 32 w 58" name="T28"/>
                <a:gd fmla="*/ 35 h 35" name="T29"/>
                <a:gd fmla="*/ 32 w 58" name="T30"/>
                <a:gd fmla="*/ 35 h 35" name="T31"/>
                <a:gd fmla="*/ 0 w 58" name="T32"/>
                <a:gd fmla="*/ 20 h 35" name="T33"/>
                <a:gd fmla="*/ 0 w 58" name="T34"/>
                <a:gd fmla="*/ 20 h 35" name="T35"/>
                <a:gd fmla="*/ 4 w 58" name="T36"/>
                <a:gd fmla="*/ 14 h 35" name="T37"/>
                <a:gd fmla="*/ 7 w 58" name="T38"/>
                <a:gd fmla="*/ 11 h 35" name="T39"/>
                <a:gd fmla="*/ 7 w 58" name="T40"/>
                <a:gd fmla="*/ 11 h 35" name="T41"/>
                <a:gd fmla="*/ 12 w 58" name="T42"/>
                <a:gd fmla="*/ 13 h 35" name="T43"/>
                <a:gd fmla="*/ 17 w 58" name="T44"/>
                <a:gd fmla="*/ 11 h 35" name="T45"/>
                <a:gd fmla="*/ 24 w 58" name="T46"/>
                <a:gd fmla="*/ 6 h 35" name="T47"/>
                <a:gd fmla="*/ 24 w 58" name="T48"/>
                <a:gd fmla="*/ 6 h 35" name="T49"/>
                <a:gd fmla="*/ 30 w 58" name="T50"/>
                <a:gd fmla="*/ 2 h 35" name="T51"/>
                <a:gd fmla="*/ 39 w 58" name="T52"/>
                <a:gd fmla="*/ 2 h 35" name="T53"/>
                <a:gd fmla="*/ 57 w 58" name="T54"/>
                <a:gd fmla="*/ 0 h 35" name="T55"/>
                <a:gd fmla="*/ 57 w 58" name="T56"/>
                <a:gd fmla="*/ 0 h 35" name="T57"/>
                <a:gd fmla="*/ 51 w 58" name="T58"/>
                <a:gd fmla="*/ 9 h 35" name="T59"/>
                <a:gd fmla="*/ 51 w 58" name="T60"/>
                <a:gd fmla="*/ 9 h 35" name="T61"/>
                <a:gd fmla="*/ 58 w 58" name="T62"/>
                <a:gd fmla="*/ 20 h 35" name="T63"/>
                <a:gd fmla="*/ 58 w 58" name="T64"/>
                <a:gd fmla="*/ 20 h 3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5" w="57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918"/>
            <p:cNvSpPr/>
            <p:nvPr/>
          </p:nvSpPr>
          <p:spPr bwMode="auto">
            <a:xfrm>
              <a:off x="1058847" y="2047937"/>
              <a:ext cx="26988" cy="17463"/>
            </a:xfrm>
            <a:custGeom>
              <a:gdLst>
                <a:gd fmla="*/ 50 w 50" name="T0"/>
                <a:gd fmla="*/ 19 h 33" name="T1"/>
                <a:gd fmla="*/ 50 w 50" name="T2"/>
                <a:gd fmla="*/ 19 h 33" name="T3"/>
                <a:gd fmla="*/ 39 w 50" name="T4"/>
                <a:gd fmla="*/ 33 h 33" name="T5"/>
                <a:gd fmla="*/ 39 w 50" name="T6"/>
                <a:gd fmla="*/ 33 h 33" name="T7"/>
                <a:gd fmla="*/ 36 w 50" name="T8"/>
                <a:gd fmla="*/ 27 h 33" name="T9"/>
                <a:gd fmla="*/ 32 w 50" name="T10"/>
                <a:gd fmla="*/ 23 h 33" name="T11"/>
                <a:gd fmla="*/ 23 w 50" name="T12"/>
                <a:gd fmla="*/ 21 h 33" name="T13"/>
                <a:gd fmla="*/ 23 w 50" name="T14"/>
                <a:gd fmla="*/ 21 h 33" name="T15"/>
                <a:gd fmla="*/ 13 w 50" name="T16"/>
                <a:gd fmla="*/ 16 h 33" name="T17"/>
                <a:gd fmla="*/ 2 w 50" name="T18"/>
                <a:gd fmla="*/ 14 h 33" name="T19"/>
                <a:gd fmla="*/ 2 w 50" name="T20"/>
                <a:gd fmla="*/ 14 h 33" name="T21"/>
                <a:gd fmla="*/ 0 w 50" name="T22"/>
                <a:gd fmla="*/ 3 h 33" name="T23"/>
                <a:gd fmla="*/ 0 w 50" name="T24"/>
                <a:gd fmla="*/ 3 h 33" name="T25"/>
                <a:gd fmla="*/ 5 w 50" name="T26"/>
                <a:gd fmla="*/ 0 h 33" name="T27"/>
                <a:gd fmla="*/ 9 w 50" name="T28"/>
                <a:gd fmla="*/ 0 h 33" name="T29"/>
                <a:gd fmla="*/ 13 w 50" name="T30"/>
                <a:gd fmla="*/ 1 h 33" name="T31"/>
                <a:gd fmla="*/ 16 w 50" name="T32"/>
                <a:gd fmla="*/ 5 h 33" name="T33"/>
                <a:gd fmla="*/ 16 w 50" name="T34"/>
                <a:gd fmla="*/ 5 h 33" name="T35"/>
                <a:gd fmla="*/ 17 w 50" name="T36"/>
                <a:gd fmla="*/ 7 h 33" name="T37"/>
                <a:gd fmla="*/ 20 w 50" name="T38"/>
                <a:gd fmla="*/ 8 h 33" name="T39"/>
                <a:gd fmla="*/ 25 w 50" name="T40"/>
                <a:gd fmla="*/ 9 h 33" name="T41"/>
                <a:gd fmla="*/ 25 w 50" name="T42"/>
                <a:gd fmla="*/ 9 h 33" name="T43"/>
                <a:gd fmla="*/ 50 w 50" name="T44"/>
                <a:gd fmla="*/ 19 h 33" name="T45"/>
                <a:gd fmla="*/ 50 w 50" name="T46"/>
                <a:gd fmla="*/ 19 h 3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3" w="50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919"/>
            <p:cNvSpPr/>
            <p:nvPr/>
          </p:nvSpPr>
          <p:spPr bwMode="auto">
            <a:xfrm>
              <a:off x="1101709" y="2538474"/>
              <a:ext cx="22225" cy="14288"/>
            </a:xfrm>
            <a:custGeom>
              <a:gdLst>
                <a:gd fmla="*/ 43 w 43" name="T0"/>
                <a:gd fmla="*/ 18 h 29" name="T1"/>
                <a:gd fmla="*/ 43 w 43" name="T2"/>
                <a:gd fmla="*/ 18 h 29" name="T3"/>
                <a:gd fmla="*/ 40 w 43" name="T4"/>
                <a:gd fmla="*/ 29 h 29" name="T5"/>
                <a:gd fmla="*/ 40 w 43" name="T6"/>
                <a:gd fmla="*/ 29 h 29" name="T7"/>
                <a:gd fmla="*/ 28 w 43" name="T8"/>
                <a:gd fmla="*/ 26 h 29" name="T9"/>
                <a:gd fmla="*/ 24 w 43" name="T10"/>
                <a:gd fmla="*/ 25 h 29" name="T11"/>
                <a:gd fmla="*/ 18 w 43" name="T12"/>
                <a:gd fmla="*/ 21 h 29" name="T13"/>
                <a:gd fmla="*/ 18 w 43" name="T14"/>
                <a:gd fmla="*/ 21 h 29" name="T15"/>
                <a:gd fmla="*/ 16 w 43" name="T16"/>
                <a:gd fmla="*/ 19 h 29" name="T17"/>
                <a:gd fmla="*/ 13 w 43" name="T18"/>
                <a:gd fmla="*/ 18 h 29" name="T19"/>
                <a:gd fmla="*/ 6 w 43" name="T20"/>
                <a:gd fmla="*/ 15 h 29" name="T21"/>
                <a:gd fmla="*/ 6 w 43" name="T22"/>
                <a:gd fmla="*/ 15 h 29" name="T23"/>
                <a:gd fmla="*/ 0 w 43" name="T24"/>
                <a:gd fmla="*/ 4 h 29" name="T25"/>
                <a:gd fmla="*/ 0 w 43" name="T26"/>
                <a:gd fmla="*/ 4 h 29" name="T27"/>
                <a:gd fmla="*/ 9 w 43" name="T28"/>
                <a:gd fmla="*/ 1 h 29" name="T29"/>
                <a:gd fmla="*/ 16 w 43" name="T30"/>
                <a:gd fmla="*/ 0 h 29" name="T31"/>
                <a:gd fmla="*/ 22 w 43" name="T32"/>
                <a:gd fmla="*/ 1 h 29" name="T33"/>
                <a:gd fmla="*/ 31 w 43" name="T34"/>
                <a:gd fmla="*/ 4 h 29" name="T35"/>
                <a:gd fmla="*/ 31 w 43" name="T36"/>
                <a:gd fmla="*/ 4 h 29" name="T37"/>
                <a:gd fmla="*/ 20 w 43" name="T38"/>
                <a:gd fmla="*/ 11 h 29" name="T39"/>
                <a:gd fmla="*/ 20 w 43" name="T40"/>
                <a:gd fmla="*/ 11 h 29" name="T41"/>
                <a:gd fmla="*/ 22 w 43" name="T42"/>
                <a:gd fmla="*/ 14 h 29" name="T43"/>
                <a:gd fmla="*/ 24 w 43" name="T44"/>
                <a:gd fmla="*/ 15 h 29" name="T45"/>
                <a:gd fmla="*/ 31 w 43" name="T46"/>
                <a:gd fmla="*/ 17 h 29" name="T47"/>
                <a:gd fmla="*/ 38 w 43" name="T48"/>
                <a:gd fmla="*/ 17 h 29" name="T49"/>
                <a:gd fmla="*/ 43 w 43" name="T50"/>
                <a:gd fmla="*/ 18 h 29" name="T51"/>
                <a:gd fmla="*/ 43 w 43" name="T52"/>
                <a:gd fmla="*/ 18 h 2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8" w="43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920"/>
            <p:cNvSpPr/>
            <p:nvPr/>
          </p:nvSpPr>
          <p:spPr bwMode="auto">
            <a:xfrm>
              <a:off x="1087422" y="2211449"/>
              <a:ext cx="31750" cy="12700"/>
            </a:xfrm>
            <a:custGeom>
              <a:gdLst>
                <a:gd fmla="*/ 0 w 59" name="T0"/>
                <a:gd fmla="*/ 11 h 23" name="T1"/>
                <a:gd fmla="*/ 0 w 59" name="T2"/>
                <a:gd fmla="*/ 11 h 23" name="T3"/>
                <a:gd fmla="*/ 9 w 59" name="T4"/>
                <a:gd fmla="*/ 10 h 23" name="T5"/>
                <a:gd fmla="*/ 18 w 59" name="T6"/>
                <a:gd fmla="*/ 10 h 23" name="T7"/>
                <a:gd fmla="*/ 23 w 59" name="T8"/>
                <a:gd fmla="*/ 8 h 23" name="T9"/>
                <a:gd fmla="*/ 25 w 59" name="T10"/>
                <a:gd fmla="*/ 7 h 23" name="T11"/>
                <a:gd fmla="*/ 29 w 59" name="T12"/>
                <a:gd fmla="*/ 4 h 23" name="T13"/>
                <a:gd fmla="*/ 32 w 59" name="T14"/>
                <a:gd fmla="*/ 0 h 23" name="T15"/>
                <a:gd fmla="*/ 32 w 59" name="T16"/>
                <a:gd fmla="*/ 0 h 23" name="T17"/>
                <a:gd fmla="*/ 34 w 59" name="T18"/>
                <a:gd fmla="*/ 4 h 23" name="T19"/>
                <a:gd fmla="*/ 36 w 59" name="T20"/>
                <a:gd fmla="*/ 7 h 23" name="T21"/>
                <a:gd fmla="*/ 43 w 59" name="T22"/>
                <a:gd fmla="*/ 10 h 23" name="T23"/>
                <a:gd fmla="*/ 50 w 59" name="T24"/>
                <a:gd fmla="*/ 11 h 23" name="T25"/>
                <a:gd fmla="*/ 59 w 59" name="T26"/>
                <a:gd fmla="*/ 15 h 23" name="T27"/>
                <a:gd fmla="*/ 59 w 59" name="T28"/>
                <a:gd fmla="*/ 15 h 23" name="T29"/>
                <a:gd fmla="*/ 53 w 59" name="T30"/>
                <a:gd fmla="*/ 15 h 23" name="T31"/>
                <a:gd fmla="*/ 49 w 59" name="T32"/>
                <a:gd fmla="*/ 17 h 23" name="T33"/>
                <a:gd fmla="*/ 41 w 59" name="T34"/>
                <a:gd fmla="*/ 21 h 23" name="T35"/>
                <a:gd fmla="*/ 34 w 59" name="T36"/>
                <a:gd fmla="*/ 23 h 23" name="T37"/>
                <a:gd fmla="*/ 29 w 59" name="T38"/>
                <a:gd fmla="*/ 23 h 23" name="T39"/>
                <a:gd fmla="*/ 25 w 59" name="T40"/>
                <a:gd fmla="*/ 22 h 23" name="T41"/>
                <a:gd fmla="*/ 25 w 59" name="T42"/>
                <a:gd fmla="*/ 22 h 23" name="T43"/>
                <a:gd fmla="*/ 20 w 59" name="T44"/>
                <a:gd fmla="*/ 21 h 23" name="T45"/>
                <a:gd fmla="*/ 11 w 59" name="T46"/>
                <a:gd fmla="*/ 19 h 23" name="T47"/>
                <a:gd fmla="*/ 5 w 59" name="T48"/>
                <a:gd fmla="*/ 17 h 23" name="T49"/>
                <a:gd fmla="*/ 2 w 59" name="T50"/>
                <a:gd fmla="*/ 14 h 23" name="T51"/>
                <a:gd fmla="*/ 0 w 59" name="T52"/>
                <a:gd fmla="*/ 11 h 23" name="T53"/>
                <a:gd fmla="*/ 0 w 59" name="T54"/>
                <a:gd fmla="*/ 11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9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921"/>
            <p:cNvSpPr/>
            <p:nvPr/>
          </p:nvSpPr>
          <p:spPr bwMode="auto">
            <a:xfrm>
              <a:off x="1046147" y="2541649"/>
              <a:ext cx="26988" cy="14288"/>
            </a:xfrm>
            <a:custGeom>
              <a:gdLst>
                <a:gd fmla="*/ 50 w 50" name="T0"/>
                <a:gd fmla="*/ 24 h 28" name="T1"/>
                <a:gd fmla="*/ 50 w 50" name="T2"/>
                <a:gd fmla="*/ 24 h 28" name="T3"/>
                <a:gd fmla="*/ 30 w 50" name="T4"/>
                <a:gd fmla="*/ 28 h 28" name="T5"/>
                <a:gd fmla="*/ 30 w 50" name="T6"/>
                <a:gd fmla="*/ 28 h 28" name="T7"/>
                <a:gd fmla="*/ 31 w 50" name="T8"/>
                <a:gd fmla="*/ 25 h 28" name="T9"/>
                <a:gd fmla="*/ 31 w 50" name="T10"/>
                <a:gd fmla="*/ 22 h 28" name="T11"/>
                <a:gd fmla="*/ 30 w 50" name="T12"/>
                <a:gd fmla="*/ 19 h 28" name="T13"/>
                <a:gd fmla="*/ 28 w 50" name="T14"/>
                <a:gd fmla="*/ 18 h 28" name="T15"/>
                <a:gd fmla="*/ 23 w 50" name="T16"/>
                <a:gd fmla="*/ 14 h 28" name="T17"/>
                <a:gd fmla="*/ 18 w 50" name="T18"/>
                <a:gd fmla="*/ 10 h 28" name="T19"/>
                <a:gd fmla="*/ 18 w 50" name="T20"/>
                <a:gd fmla="*/ 10 h 28" name="T21"/>
                <a:gd fmla="*/ 0 w 50" name="T22"/>
                <a:gd fmla="*/ 10 h 28" name="T23"/>
                <a:gd fmla="*/ 0 w 50" name="T24"/>
                <a:gd fmla="*/ 10 h 28" name="T25"/>
                <a:gd fmla="*/ 5 w 50" name="T26"/>
                <a:gd fmla="*/ 4 h 28" name="T27"/>
                <a:gd fmla="*/ 10 w 50" name="T28"/>
                <a:gd fmla="*/ 1 h 28" name="T29"/>
                <a:gd fmla="*/ 16 w 50" name="T30"/>
                <a:gd fmla="*/ 0 h 28" name="T31"/>
                <a:gd fmla="*/ 23 w 50" name="T32"/>
                <a:gd fmla="*/ 0 h 28" name="T33"/>
                <a:gd fmla="*/ 23 w 50" name="T34"/>
                <a:gd fmla="*/ 0 h 28" name="T35"/>
                <a:gd fmla="*/ 27 w 50" name="T36"/>
                <a:gd fmla="*/ 6 h 28" name="T37"/>
                <a:gd fmla="*/ 32 w 50" name="T38"/>
                <a:gd fmla="*/ 8 h 28" name="T39"/>
                <a:gd fmla="*/ 39 w 50" name="T40"/>
                <a:gd fmla="*/ 10 h 28" name="T41"/>
                <a:gd fmla="*/ 49 w 50" name="T42"/>
                <a:gd fmla="*/ 8 h 28" name="T43"/>
                <a:gd fmla="*/ 49 w 50" name="T44"/>
                <a:gd fmla="*/ 8 h 28" name="T45"/>
                <a:gd fmla="*/ 46 w 50" name="T46"/>
                <a:gd fmla="*/ 12 h 28" name="T47"/>
                <a:gd fmla="*/ 45 w 50" name="T48"/>
                <a:gd fmla="*/ 17 h 28" name="T49"/>
                <a:gd fmla="*/ 46 w 50" name="T50"/>
                <a:gd fmla="*/ 21 h 28" name="T51"/>
                <a:gd fmla="*/ 50 w 50" name="T52"/>
                <a:gd fmla="*/ 24 h 28" name="T53"/>
                <a:gd fmla="*/ 50 w 50" name="T54"/>
                <a:gd fmla="*/ 24 h 2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8" w="50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922"/>
            <p:cNvSpPr/>
            <p:nvPr/>
          </p:nvSpPr>
          <p:spPr bwMode="auto">
            <a:xfrm>
              <a:off x="1073134" y="2525774"/>
              <a:ext cx="26988" cy="12700"/>
            </a:xfrm>
            <a:custGeom>
              <a:gdLst>
                <a:gd fmla="*/ 29 w 51" name="T0"/>
                <a:gd fmla="*/ 23 h 23" name="T1"/>
                <a:gd fmla="*/ 29 w 51" name="T2"/>
                <a:gd fmla="*/ 23 h 23" name="T3"/>
                <a:gd fmla="*/ 8 w 51" name="T4"/>
                <a:gd fmla="*/ 19 h 23" name="T5"/>
                <a:gd fmla="*/ 8 w 51" name="T6"/>
                <a:gd fmla="*/ 19 h 23" name="T7"/>
                <a:gd fmla="*/ 4 w 51" name="T8"/>
                <a:gd fmla="*/ 18 h 23" name="T9"/>
                <a:gd fmla="*/ 1 w 51" name="T10"/>
                <a:gd fmla="*/ 15 h 23" name="T11"/>
                <a:gd fmla="*/ 0 w 51" name="T12"/>
                <a:gd fmla="*/ 11 h 23" name="T13"/>
                <a:gd fmla="*/ 2 w 51" name="T14"/>
                <a:gd fmla="*/ 7 h 23" name="T15"/>
                <a:gd fmla="*/ 2 w 51" name="T16"/>
                <a:gd fmla="*/ 7 h 23" name="T17"/>
                <a:gd fmla="*/ 18 w 51" name="T18"/>
                <a:gd fmla="*/ 14 h 23" name="T19"/>
                <a:gd fmla="*/ 18 w 51" name="T20"/>
                <a:gd fmla="*/ 14 h 23" name="T21"/>
                <a:gd fmla="*/ 20 w 51" name="T22"/>
                <a:gd fmla="*/ 11 h 23" name="T23"/>
                <a:gd fmla="*/ 23 w 51" name="T24"/>
                <a:gd fmla="*/ 7 h 23" name="T25"/>
                <a:gd fmla="*/ 26 w 51" name="T26"/>
                <a:gd fmla="*/ 3 h 23" name="T27"/>
                <a:gd fmla="*/ 29 w 51" name="T28"/>
                <a:gd fmla="*/ 1 h 23" name="T29"/>
                <a:gd fmla="*/ 32 w 51" name="T30"/>
                <a:gd fmla="*/ 0 h 23" name="T31"/>
                <a:gd fmla="*/ 32 w 51" name="T32"/>
                <a:gd fmla="*/ 0 h 23" name="T33"/>
                <a:gd fmla="*/ 36 w 51" name="T34"/>
                <a:gd fmla="*/ 0 h 23" name="T35"/>
                <a:gd fmla="*/ 38 w 51" name="T36"/>
                <a:gd fmla="*/ 0 h 23" name="T37"/>
                <a:gd fmla="*/ 43 w 51" name="T38"/>
                <a:gd fmla="*/ 3 h 23" name="T39"/>
                <a:gd fmla="*/ 47 w 51" name="T40"/>
                <a:gd fmla="*/ 5 h 23" name="T41"/>
                <a:gd fmla="*/ 51 w 51" name="T42"/>
                <a:gd fmla="*/ 7 h 23" name="T43"/>
                <a:gd fmla="*/ 51 w 51" name="T44"/>
                <a:gd fmla="*/ 7 h 23" name="T45"/>
                <a:gd fmla="*/ 41 w 51" name="T46"/>
                <a:gd fmla="*/ 11 h 23" name="T47"/>
                <a:gd fmla="*/ 36 w 51" name="T48"/>
                <a:gd fmla="*/ 14 h 23" name="T49"/>
                <a:gd fmla="*/ 33 w 51" name="T50"/>
                <a:gd fmla="*/ 18 h 23" name="T51"/>
                <a:gd fmla="*/ 29 w 51" name="T52"/>
                <a:gd fmla="*/ 23 h 23" name="T53"/>
                <a:gd fmla="*/ 29 w 51" name="T54"/>
                <a:gd fmla="*/ 23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51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923"/>
            <p:cNvSpPr/>
            <p:nvPr/>
          </p:nvSpPr>
          <p:spPr bwMode="auto">
            <a:xfrm>
              <a:off x="1039797" y="2565462"/>
              <a:ext cx="28575" cy="12700"/>
            </a:xfrm>
            <a:custGeom>
              <a:gdLst>
                <a:gd fmla="*/ 14 w 54" name="T0"/>
                <a:gd fmla="*/ 16 h 23" name="T1"/>
                <a:gd fmla="*/ 14 w 54" name="T2"/>
                <a:gd fmla="*/ 16 h 23" name="T3"/>
                <a:gd fmla="*/ 4 w 54" name="T4"/>
                <a:gd fmla="*/ 23 h 23" name="T5"/>
                <a:gd fmla="*/ 4 w 54" name="T6"/>
                <a:gd fmla="*/ 23 h 23" name="T7"/>
                <a:gd fmla="*/ 0 w 54" name="T8"/>
                <a:gd fmla="*/ 15 h 23" name="T9"/>
                <a:gd fmla="*/ 0 w 54" name="T10"/>
                <a:gd fmla="*/ 15 h 23" name="T11"/>
                <a:gd fmla="*/ 7 w 54" name="T12"/>
                <a:gd fmla="*/ 14 h 23" name="T13"/>
                <a:gd fmla="*/ 11 w 54" name="T14"/>
                <a:gd fmla="*/ 14 h 23" name="T15"/>
                <a:gd fmla="*/ 14 w 54" name="T16"/>
                <a:gd fmla="*/ 12 h 23" name="T17"/>
                <a:gd fmla="*/ 14 w 54" name="T18"/>
                <a:gd fmla="*/ 12 h 23" name="T19"/>
                <a:gd fmla="*/ 15 w 54" name="T20"/>
                <a:gd fmla="*/ 11 h 23" name="T21"/>
                <a:gd fmla="*/ 17 w 54" name="T22"/>
                <a:gd fmla="*/ 7 h 23" name="T23"/>
                <a:gd fmla="*/ 18 w 54" name="T24"/>
                <a:gd fmla="*/ 0 h 23" name="T25"/>
                <a:gd fmla="*/ 18 w 54" name="T26"/>
                <a:gd fmla="*/ 0 h 23" name="T27"/>
                <a:gd fmla="*/ 35 w 54" name="T28"/>
                <a:gd fmla="*/ 1 h 23" name="T29"/>
                <a:gd fmla="*/ 35 w 54" name="T30"/>
                <a:gd fmla="*/ 1 h 23" name="T31"/>
                <a:gd fmla="*/ 32 w 54" name="T32"/>
                <a:gd fmla="*/ 12 h 23" name="T33"/>
                <a:gd fmla="*/ 32 w 54" name="T34"/>
                <a:gd fmla="*/ 12 h 23" name="T35"/>
                <a:gd fmla="*/ 54 w 54" name="T36"/>
                <a:gd fmla="*/ 18 h 23" name="T37"/>
                <a:gd fmla="*/ 54 w 54" name="T38"/>
                <a:gd fmla="*/ 18 h 23" name="T39"/>
                <a:gd fmla="*/ 51 w 54" name="T40"/>
                <a:gd fmla="*/ 20 h 23" name="T41"/>
                <a:gd fmla="*/ 50 w 54" name="T42"/>
                <a:gd fmla="*/ 22 h 23" name="T43"/>
                <a:gd fmla="*/ 50 w 54" name="T44"/>
                <a:gd fmla="*/ 22 h 23" name="T45"/>
                <a:gd fmla="*/ 43 w 54" name="T46"/>
                <a:gd fmla="*/ 20 h 23" name="T47"/>
                <a:gd fmla="*/ 37 w 54" name="T48"/>
                <a:gd fmla="*/ 22 h 23" name="T49"/>
                <a:gd fmla="*/ 30 w 54" name="T50"/>
                <a:gd fmla="*/ 20 h 23" name="T51"/>
                <a:gd fmla="*/ 28 w 54" name="T52"/>
                <a:gd fmla="*/ 20 h 23" name="T53"/>
                <a:gd fmla="*/ 25 w 54" name="T54"/>
                <a:gd fmla="*/ 18 h 23" name="T55"/>
                <a:gd fmla="*/ 25 w 54" name="T56"/>
                <a:gd fmla="*/ 18 h 23" name="T57"/>
                <a:gd fmla="*/ 22 w 54" name="T58"/>
                <a:gd fmla="*/ 18 h 23" name="T59"/>
                <a:gd fmla="*/ 19 w 54" name="T60"/>
                <a:gd fmla="*/ 16 h 23" name="T61"/>
                <a:gd fmla="*/ 14 w 54" name="T62"/>
                <a:gd fmla="*/ 16 h 23" name="T63"/>
                <a:gd fmla="*/ 14 w 54" name="T64"/>
                <a:gd fmla="*/ 16 h 2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3" w="54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924"/>
            <p:cNvSpPr/>
            <p:nvPr/>
          </p:nvSpPr>
          <p:spPr bwMode="auto">
            <a:xfrm>
              <a:off x="992172" y="1966974"/>
              <a:ext cx="19050" cy="12700"/>
            </a:xfrm>
            <a:custGeom>
              <a:gdLst>
                <a:gd fmla="*/ 25 w 36" name="T0"/>
                <a:gd fmla="*/ 25 h 25" name="T1"/>
                <a:gd fmla="*/ 25 w 36" name="T2"/>
                <a:gd fmla="*/ 25 h 25" name="T3"/>
                <a:gd fmla="*/ 24 w 36" name="T4"/>
                <a:gd fmla="*/ 21 h 25" name="T5"/>
                <a:gd fmla="*/ 21 w 36" name="T6"/>
                <a:gd fmla="*/ 18 h 25" name="T7"/>
                <a:gd fmla="*/ 21 w 36" name="T8"/>
                <a:gd fmla="*/ 18 h 25" name="T9"/>
                <a:gd fmla="*/ 12 w 36" name="T10"/>
                <a:gd fmla="*/ 16 h 25" name="T11"/>
                <a:gd fmla="*/ 4 w 36" name="T12"/>
                <a:gd fmla="*/ 14 h 25" name="T13"/>
                <a:gd fmla="*/ 4 w 36" name="T14"/>
                <a:gd fmla="*/ 14 h 25" name="T15"/>
                <a:gd fmla="*/ 0 w 36" name="T16"/>
                <a:gd fmla="*/ 5 h 25" name="T17"/>
                <a:gd fmla="*/ 0 w 36" name="T18"/>
                <a:gd fmla="*/ 5 h 25" name="T19"/>
                <a:gd fmla="*/ 3 w 36" name="T20"/>
                <a:gd fmla="*/ 3 h 25" name="T21"/>
                <a:gd fmla="*/ 3 w 36" name="T22"/>
                <a:gd fmla="*/ 3 h 25" name="T23"/>
                <a:gd fmla="*/ 26 w 36" name="T24"/>
                <a:gd fmla="*/ 0 h 25" name="T25"/>
                <a:gd fmla="*/ 26 w 36" name="T26"/>
                <a:gd fmla="*/ 0 h 25" name="T27"/>
                <a:gd fmla="*/ 30 w 36" name="T28"/>
                <a:gd fmla="*/ 0 h 25" name="T29"/>
                <a:gd fmla="*/ 35 w 36" name="T30"/>
                <a:gd fmla="*/ 2 h 25" name="T31"/>
                <a:gd fmla="*/ 35 w 36" name="T32"/>
                <a:gd fmla="*/ 2 h 25" name="T33"/>
                <a:gd fmla="*/ 36 w 36" name="T34"/>
                <a:gd fmla="*/ 7 h 25" name="T35"/>
                <a:gd fmla="*/ 35 w 36" name="T36"/>
                <a:gd fmla="*/ 12 h 25" name="T37"/>
                <a:gd fmla="*/ 35 w 36" name="T38"/>
                <a:gd fmla="*/ 12 h 25" name="T39"/>
                <a:gd fmla="*/ 30 w 36" name="T40"/>
                <a:gd fmla="*/ 18 h 25" name="T41"/>
                <a:gd fmla="*/ 25 w 36" name="T42"/>
                <a:gd fmla="*/ 25 h 25" name="T43"/>
                <a:gd fmla="*/ 25 w 36" name="T44"/>
                <a:gd fmla="*/ 25 h 25" name="T45"/>
                <a:gd fmla="*/ 25 w 36" name="T46"/>
                <a:gd fmla="*/ 25 h 25" name="T47"/>
                <a:gd fmla="*/ 25 w 36" name="T48"/>
                <a:gd fmla="*/ 25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36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925"/>
            <p:cNvSpPr/>
            <p:nvPr/>
          </p:nvSpPr>
          <p:spPr bwMode="auto">
            <a:xfrm>
              <a:off x="962009" y="2173349"/>
              <a:ext cx="26988" cy="14288"/>
            </a:xfrm>
            <a:custGeom>
              <a:gdLst>
                <a:gd fmla="*/ 30 w 52" name="T0"/>
                <a:gd fmla="*/ 8 h 26" name="T1"/>
                <a:gd fmla="*/ 30 w 52" name="T2"/>
                <a:gd fmla="*/ 8 h 26" name="T3"/>
                <a:gd fmla="*/ 34 w 52" name="T4"/>
                <a:gd fmla="*/ 4 h 26" name="T5"/>
                <a:gd fmla="*/ 39 w 52" name="T6"/>
                <a:gd fmla="*/ 1 h 26" name="T7"/>
                <a:gd fmla="*/ 44 w 52" name="T8"/>
                <a:gd fmla="*/ 0 h 26" name="T9"/>
                <a:gd fmla="*/ 52 w 52" name="T10"/>
                <a:gd fmla="*/ 1 h 26" name="T11"/>
                <a:gd fmla="*/ 52 w 52" name="T12"/>
                <a:gd fmla="*/ 1 h 26" name="T13"/>
                <a:gd fmla="*/ 34 w 52" name="T14"/>
                <a:gd fmla="*/ 17 h 26" name="T15"/>
                <a:gd fmla="*/ 34 w 52" name="T16"/>
                <a:gd fmla="*/ 17 h 26" name="T17"/>
                <a:gd fmla="*/ 28 w 52" name="T18"/>
                <a:gd fmla="*/ 15 h 26" name="T19"/>
                <a:gd fmla="*/ 28 w 52" name="T20"/>
                <a:gd fmla="*/ 15 h 26" name="T21"/>
                <a:gd fmla="*/ 25 w 52" name="T22"/>
                <a:gd fmla="*/ 26 h 26" name="T23"/>
                <a:gd fmla="*/ 25 w 52" name="T24"/>
                <a:gd fmla="*/ 26 h 26" name="T25"/>
                <a:gd fmla="*/ 15 w 52" name="T26"/>
                <a:gd fmla="*/ 8 h 26" name="T27"/>
                <a:gd fmla="*/ 15 w 52" name="T28"/>
                <a:gd fmla="*/ 8 h 26" name="T29"/>
                <a:gd fmla="*/ 14 w 52" name="T30"/>
                <a:gd fmla="*/ 8 h 26" name="T31"/>
                <a:gd fmla="*/ 11 w 52" name="T32"/>
                <a:gd fmla="*/ 8 h 26" name="T33"/>
                <a:gd fmla="*/ 7 w 52" name="T34"/>
                <a:gd fmla="*/ 10 h 26" name="T35"/>
                <a:gd fmla="*/ 4 w 52" name="T36"/>
                <a:gd fmla="*/ 10 h 26" name="T37"/>
                <a:gd fmla="*/ 3 w 52" name="T38"/>
                <a:gd fmla="*/ 10 h 26" name="T39"/>
                <a:gd fmla="*/ 1 w 52" name="T40"/>
                <a:gd fmla="*/ 7 h 26" name="T41"/>
                <a:gd fmla="*/ 0 w 52" name="T42"/>
                <a:gd fmla="*/ 4 h 26" name="T43"/>
                <a:gd fmla="*/ 0 w 52" name="T44"/>
                <a:gd fmla="*/ 4 h 26" name="T45"/>
                <a:gd fmla="*/ 4 w 52" name="T46"/>
                <a:gd fmla="*/ 1 h 26" name="T47"/>
                <a:gd fmla="*/ 8 w 52" name="T48"/>
                <a:gd fmla="*/ 1 h 26" name="T49"/>
                <a:gd fmla="*/ 15 w 52" name="T50"/>
                <a:gd fmla="*/ 3 h 26" name="T51"/>
                <a:gd fmla="*/ 30 w 52" name="T52"/>
                <a:gd fmla="*/ 8 h 26" name="T53"/>
                <a:gd fmla="*/ 30 w 52" name="T54"/>
                <a:gd fmla="*/ 8 h 26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" w="52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Freeform 926"/>
            <p:cNvSpPr/>
            <p:nvPr/>
          </p:nvSpPr>
          <p:spPr bwMode="auto">
            <a:xfrm>
              <a:off x="939784" y="2363849"/>
              <a:ext cx="26988" cy="14288"/>
            </a:xfrm>
            <a:custGeom>
              <a:gdLst>
                <a:gd fmla="*/ 0 w 52" name="T0"/>
                <a:gd fmla="*/ 21 h 25" name="T1"/>
                <a:gd fmla="*/ 0 w 52" name="T2"/>
                <a:gd fmla="*/ 21 h 25" name="T3"/>
                <a:gd fmla="*/ 11 w 52" name="T4"/>
                <a:gd fmla="*/ 15 h 25" name="T5"/>
                <a:gd fmla="*/ 11 w 52" name="T6"/>
                <a:gd fmla="*/ 15 h 25" name="T7"/>
                <a:gd fmla="*/ 11 w 52" name="T8"/>
                <a:gd fmla="*/ 5 h 25" name="T9"/>
                <a:gd fmla="*/ 11 w 52" name="T10"/>
                <a:gd fmla="*/ 5 h 25" name="T11"/>
                <a:gd fmla="*/ 43 w 52" name="T12"/>
                <a:gd fmla="*/ 0 h 25" name="T13"/>
                <a:gd fmla="*/ 43 w 52" name="T14"/>
                <a:gd fmla="*/ 0 h 25" name="T15"/>
                <a:gd fmla="*/ 47 w 52" name="T16"/>
                <a:gd fmla="*/ 0 h 25" name="T17"/>
                <a:gd fmla="*/ 50 w 52" name="T18"/>
                <a:gd fmla="*/ 1 h 25" name="T19"/>
                <a:gd fmla="*/ 52 w 52" name="T20"/>
                <a:gd fmla="*/ 5 h 25" name="T21"/>
                <a:gd fmla="*/ 52 w 52" name="T22"/>
                <a:gd fmla="*/ 10 h 25" name="T23"/>
                <a:gd fmla="*/ 52 w 52" name="T24"/>
                <a:gd fmla="*/ 10 h 25" name="T25"/>
                <a:gd fmla="*/ 31 w 52" name="T26"/>
                <a:gd fmla="*/ 10 h 25" name="T27"/>
                <a:gd fmla="*/ 31 w 52" name="T28"/>
                <a:gd fmla="*/ 10 h 25" name="T29"/>
                <a:gd fmla="*/ 27 w 52" name="T30"/>
                <a:gd fmla="*/ 10 h 25" name="T31"/>
                <a:gd fmla="*/ 24 w 52" name="T32"/>
                <a:gd fmla="*/ 11 h 25" name="T33"/>
                <a:gd fmla="*/ 21 w 52" name="T34"/>
                <a:gd fmla="*/ 14 h 25" name="T35"/>
                <a:gd fmla="*/ 18 w 52" name="T36"/>
                <a:gd fmla="*/ 17 h 25" name="T37"/>
                <a:gd fmla="*/ 18 w 52" name="T38"/>
                <a:gd fmla="*/ 17 h 25" name="T39"/>
                <a:gd fmla="*/ 17 w 52" name="T40"/>
                <a:gd fmla="*/ 22 h 25" name="T41"/>
                <a:gd fmla="*/ 14 w 52" name="T42"/>
                <a:gd fmla="*/ 25 h 25" name="T43"/>
                <a:gd fmla="*/ 9 w 52" name="T44"/>
                <a:gd fmla="*/ 23 h 25" name="T45"/>
                <a:gd fmla="*/ 0 w 52" name="T46"/>
                <a:gd fmla="*/ 21 h 25" name="T47"/>
                <a:gd fmla="*/ 0 w 52" name="T48"/>
                <a:gd fmla="*/ 21 h 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" w="52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927"/>
            <p:cNvSpPr/>
            <p:nvPr/>
          </p:nvSpPr>
          <p:spPr bwMode="auto">
            <a:xfrm>
              <a:off x="1085834" y="2009837"/>
              <a:ext cx="20638" cy="12700"/>
            </a:xfrm>
            <a:custGeom>
              <a:gdLst>
                <a:gd fmla="*/ 0 w 39" name="T0"/>
                <a:gd fmla="*/ 6 h 24" name="T1"/>
                <a:gd fmla="*/ 0 w 39" name="T2"/>
                <a:gd fmla="*/ 6 h 24" name="T3"/>
                <a:gd fmla="*/ 20 w 39" name="T4"/>
                <a:gd fmla="*/ 2 h 24" name="T5"/>
                <a:gd fmla="*/ 20 w 39" name="T6"/>
                <a:gd fmla="*/ 2 h 24" name="T7"/>
                <a:gd fmla="*/ 38 w 39" name="T8"/>
                <a:gd fmla="*/ 0 h 24" name="T9"/>
                <a:gd fmla="*/ 38 w 39" name="T10"/>
                <a:gd fmla="*/ 0 h 24" name="T11"/>
                <a:gd fmla="*/ 39 w 39" name="T12"/>
                <a:gd fmla="*/ 6 h 24" name="T13"/>
                <a:gd fmla="*/ 39 w 39" name="T14"/>
                <a:gd fmla="*/ 7 h 24" name="T15"/>
                <a:gd fmla="*/ 38 w 39" name="T16"/>
                <a:gd fmla="*/ 8 h 24" name="T17"/>
                <a:gd fmla="*/ 32 w 39" name="T18"/>
                <a:gd fmla="*/ 10 h 24" name="T19"/>
                <a:gd fmla="*/ 21 w 39" name="T20"/>
                <a:gd fmla="*/ 8 h 24" name="T21"/>
                <a:gd fmla="*/ 21 w 39" name="T22"/>
                <a:gd fmla="*/ 8 h 24" name="T23"/>
                <a:gd fmla="*/ 22 w 39" name="T24"/>
                <a:gd fmla="*/ 15 h 24" name="T25"/>
                <a:gd fmla="*/ 25 w 39" name="T26"/>
                <a:gd fmla="*/ 22 h 24" name="T27"/>
                <a:gd fmla="*/ 25 w 39" name="T28"/>
                <a:gd fmla="*/ 22 h 24" name="T29"/>
                <a:gd fmla="*/ 13 w 39" name="T30"/>
                <a:gd fmla="*/ 24 h 24" name="T31"/>
                <a:gd fmla="*/ 13 w 39" name="T32"/>
                <a:gd fmla="*/ 24 h 24" name="T33"/>
                <a:gd fmla="*/ 11 w 39" name="T34"/>
                <a:gd fmla="*/ 18 h 24" name="T35"/>
                <a:gd fmla="*/ 10 w 39" name="T36"/>
                <a:gd fmla="*/ 13 h 24" name="T37"/>
                <a:gd fmla="*/ 6 w 39" name="T38"/>
                <a:gd fmla="*/ 8 h 24" name="T39"/>
                <a:gd fmla="*/ 0 w 39" name="T40"/>
                <a:gd fmla="*/ 6 h 24" name="T41"/>
                <a:gd fmla="*/ 0 w 39" name="T42"/>
                <a:gd fmla="*/ 6 h 2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4" w="39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" name="Freeform 928"/>
            <p:cNvSpPr/>
            <p:nvPr/>
          </p:nvSpPr>
          <p:spPr bwMode="auto">
            <a:xfrm>
              <a:off x="1019159" y="2320987"/>
              <a:ext cx="15875" cy="11113"/>
            </a:xfrm>
            <a:custGeom>
              <a:gdLst>
                <a:gd fmla="*/ 28 w 29" name="T0"/>
                <a:gd fmla="*/ 3 h 21" name="T1"/>
                <a:gd fmla="*/ 28 w 29" name="T2"/>
                <a:gd fmla="*/ 3 h 21" name="T3"/>
                <a:gd fmla="*/ 29 w 29" name="T4"/>
                <a:gd fmla="*/ 11 h 21" name="T5"/>
                <a:gd fmla="*/ 28 w 29" name="T6"/>
                <a:gd fmla="*/ 15 h 21" name="T7"/>
                <a:gd fmla="*/ 25 w 29" name="T8"/>
                <a:gd fmla="*/ 18 h 21" name="T9"/>
                <a:gd fmla="*/ 18 w 29" name="T10"/>
                <a:gd fmla="*/ 20 h 21" name="T11"/>
                <a:gd fmla="*/ 18 w 29" name="T12"/>
                <a:gd fmla="*/ 20 h 21" name="T13"/>
                <a:gd fmla="*/ 11 w 29" name="T14"/>
                <a:gd fmla="*/ 21 h 21" name="T15"/>
                <a:gd fmla="*/ 7 w 29" name="T16"/>
                <a:gd fmla="*/ 20 h 21" name="T17"/>
                <a:gd fmla="*/ 4 w 29" name="T18"/>
                <a:gd fmla="*/ 17 h 21" name="T19"/>
                <a:gd fmla="*/ 0 w 29" name="T20"/>
                <a:gd fmla="*/ 10 h 21" name="T21"/>
                <a:gd fmla="*/ 0 w 29" name="T22"/>
                <a:gd fmla="*/ 10 h 21" name="T23"/>
                <a:gd fmla="*/ 4 w 29" name="T24"/>
                <a:gd fmla="*/ 11 h 21" name="T25"/>
                <a:gd fmla="*/ 9 w 29" name="T26"/>
                <a:gd fmla="*/ 11 h 21" name="T27"/>
                <a:gd fmla="*/ 9 w 29" name="T28"/>
                <a:gd fmla="*/ 11 h 21" name="T29"/>
                <a:gd fmla="*/ 13 w 29" name="T30"/>
                <a:gd fmla="*/ 10 h 21" name="T31"/>
                <a:gd fmla="*/ 15 w 29" name="T32"/>
                <a:gd fmla="*/ 9 h 21" name="T33"/>
                <a:gd fmla="*/ 15 w 29" name="T34"/>
                <a:gd fmla="*/ 9 h 21" name="T35"/>
                <a:gd fmla="*/ 10 w 29" name="T36"/>
                <a:gd fmla="*/ 4 h 21" name="T37"/>
                <a:gd fmla="*/ 10 w 29" name="T38"/>
                <a:gd fmla="*/ 4 h 21" name="T39"/>
                <a:gd fmla="*/ 4 w 29" name="T40"/>
                <a:gd fmla="*/ 3 h 21" name="T41"/>
                <a:gd fmla="*/ 4 w 29" name="T42"/>
                <a:gd fmla="*/ 3 h 21" name="T43"/>
                <a:gd fmla="*/ 7 w 29" name="T44"/>
                <a:gd fmla="*/ 0 h 21" name="T45"/>
                <a:gd fmla="*/ 11 w 29" name="T46"/>
                <a:gd fmla="*/ 0 h 21" name="T47"/>
                <a:gd fmla="*/ 17 w 29" name="T48"/>
                <a:gd fmla="*/ 0 h 21" name="T49"/>
                <a:gd fmla="*/ 22 w 29" name="T50"/>
                <a:gd fmla="*/ 2 h 21" name="T51"/>
                <a:gd fmla="*/ 28 w 29" name="T52"/>
                <a:gd fmla="*/ 3 h 21" name="T53"/>
                <a:gd fmla="*/ 28 w 29" name="T54"/>
                <a:gd fmla="*/ 3 h 21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1" w="28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Freeform 929"/>
            <p:cNvSpPr/>
            <p:nvPr/>
          </p:nvSpPr>
          <p:spPr bwMode="auto">
            <a:xfrm>
              <a:off x="920734" y="2222562"/>
              <a:ext cx="17463" cy="7938"/>
            </a:xfrm>
            <a:custGeom>
              <a:gdLst>
                <a:gd fmla="*/ 33 w 33" name="T0"/>
                <a:gd fmla="*/ 9 h 17" name="T1"/>
                <a:gd fmla="*/ 33 w 33" name="T2"/>
                <a:gd fmla="*/ 9 h 17" name="T3"/>
                <a:gd fmla="*/ 30 w 33" name="T4"/>
                <a:gd fmla="*/ 17 h 17" name="T5"/>
                <a:gd fmla="*/ 30 w 33" name="T6"/>
                <a:gd fmla="*/ 17 h 17" name="T7"/>
                <a:gd fmla="*/ 0 w 33" name="T8"/>
                <a:gd fmla="*/ 16 h 17" name="T9"/>
                <a:gd fmla="*/ 0 w 33" name="T10"/>
                <a:gd fmla="*/ 16 h 17" name="T11"/>
                <a:gd fmla="*/ 8 w 33" name="T12"/>
                <a:gd fmla="*/ 0 h 17" name="T13"/>
                <a:gd fmla="*/ 8 w 33" name="T14"/>
                <a:gd fmla="*/ 0 h 17" name="T15"/>
                <a:gd fmla="*/ 33 w 33" name="T16"/>
                <a:gd fmla="*/ 9 h 17" name="T17"/>
                <a:gd fmla="*/ 33 w 33" name="T18"/>
                <a:gd fmla="*/ 9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33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930"/>
            <p:cNvSpPr/>
            <p:nvPr/>
          </p:nvSpPr>
          <p:spPr bwMode="auto">
            <a:xfrm>
              <a:off x="1122347" y="2463862"/>
              <a:ext cx="19050" cy="9525"/>
            </a:xfrm>
            <a:custGeom>
              <a:gdLst>
                <a:gd fmla="*/ 36 w 36" name="T0"/>
                <a:gd fmla="*/ 11 h 19" name="T1"/>
                <a:gd fmla="*/ 36 w 36" name="T2"/>
                <a:gd fmla="*/ 11 h 19" name="T3"/>
                <a:gd fmla="*/ 33 w 36" name="T4"/>
                <a:gd fmla="*/ 11 h 19" name="T5"/>
                <a:gd fmla="*/ 29 w 36" name="T6"/>
                <a:gd fmla="*/ 11 h 19" name="T7"/>
                <a:gd fmla="*/ 24 w 36" name="T8"/>
                <a:gd fmla="*/ 12 h 19" name="T9"/>
                <a:gd fmla="*/ 17 w 36" name="T10"/>
                <a:gd fmla="*/ 15 h 19" name="T11"/>
                <a:gd fmla="*/ 11 w 36" name="T12"/>
                <a:gd fmla="*/ 16 h 19" name="T13"/>
                <a:gd fmla="*/ 11 w 36" name="T14"/>
                <a:gd fmla="*/ 16 h 19" name="T15"/>
                <a:gd fmla="*/ 1 w 36" name="T16"/>
                <a:gd fmla="*/ 19 h 19" name="T17"/>
                <a:gd fmla="*/ 1 w 36" name="T18"/>
                <a:gd fmla="*/ 19 h 19" name="T19"/>
                <a:gd fmla="*/ 1 w 36" name="T20"/>
                <a:gd fmla="*/ 16 h 19" name="T21"/>
                <a:gd fmla="*/ 0 w 36" name="T22"/>
                <a:gd fmla="*/ 15 h 19" name="T23"/>
                <a:gd fmla="*/ 0 w 36" name="T24"/>
                <a:gd fmla="*/ 15 h 19" name="T25"/>
                <a:gd fmla="*/ 1 w 36" name="T26"/>
                <a:gd fmla="*/ 12 h 19" name="T27"/>
                <a:gd fmla="*/ 3 w 36" name="T28"/>
                <a:gd fmla="*/ 11 h 19" name="T29"/>
                <a:gd fmla="*/ 6 w 36" name="T30"/>
                <a:gd fmla="*/ 10 h 19" name="T31"/>
                <a:gd fmla="*/ 10 w 36" name="T32"/>
                <a:gd fmla="*/ 10 h 19" name="T33"/>
                <a:gd fmla="*/ 10 w 36" name="T34"/>
                <a:gd fmla="*/ 10 h 19" name="T35"/>
                <a:gd fmla="*/ 14 w 36" name="T36"/>
                <a:gd fmla="*/ 10 h 19" name="T37"/>
                <a:gd fmla="*/ 14 w 36" name="T38"/>
                <a:gd fmla="*/ 10 h 19" name="T39"/>
                <a:gd fmla="*/ 11 w 36" name="T40"/>
                <a:gd fmla="*/ 3 h 19" name="T41"/>
                <a:gd fmla="*/ 11 w 36" name="T42"/>
                <a:gd fmla="*/ 3 h 19" name="T43"/>
                <a:gd fmla="*/ 18 w 36" name="T44"/>
                <a:gd fmla="*/ 0 h 19" name="T45"/>
                <a:gd fmla="*/ 24 w 36" name="T46"/>
                <a:gd fmla="*/ 0 h 19" name="T47"/>
                <a:gd fmla="*/ 29 w 36" name="T48"/>
                <a:gd fmla="*/ 4 h 19" name="T49"/>
                <a:gd fmla="*/ 36 w 36" name="T50"/>
                <a:gd fmla="*/ 11 h 19" name="T51"/>
                <a:gd fmla="*/ 36 w 36" name="T52"/>
                <a:gd fmla="*/ 11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36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931"/>
            <p:cNvSpPr/>
            <p:nvPr/>
          </p:nvSpPr>
          <p:spPr bwMode="auto">
            <a:xfrm>
              <a:off x="1108059" y="2355912"/>
              <a:ext cx="20638" cy="9525"/>
            </a:xfrm>
            <a:custGeom>
              <a:gdLst>
                <a:gd fmla="*/ 3 w 40" name="T0"/>
                <a:gd fmla="*/ 7 h 16" name="T1"/>
                <a:gd fmla="*/ 3 w 40" name="T2"/>
                <a:gd fmla="*/ 7 h 16" name="T3"/>
                <a:gd fmla="*/ 9 w 40" name="T4"/>
                <a:gd fmla="*/ 8 h 16" name="T5"/>
                <a:gd fmla="*/ 14 w 40" name="T6"/>
                <a:gd fmla="*/ 8 h 16" name="T7"/>
                <a:gd fmla="*/ 18 w 40" name="T8"/>
                <a:gd fmla="*/ 5 h 16" name="T9"/>
                <a:gd fmla="*/ 18 w 40" name="T10"/>
                <a:gd fmla="*/ 5 h 16" name="T11"/>
                <a:gd fmla="*/ 22 w 40" name="T12"/>
                <a:gd fmla="*/ 2 h 16" name="T13"/>
                <a:gd fmla="*/ 26 w 40" name="T14"/>
                <a:gd fmla="*/ 1 h 16" name="T15"/>
                <a:gd fmla="*/ 33 w 40" name="T16"/>
                <a:gd fmla="*/ 0 h 16" name="T17"/>
                <a:gd fmla="*/ 40 w 40" name="T18"/>
                <a:gd fmla="*/ 1 h 16" name="T19"/>
                <a:gd fmla="*/ 40 w 40" name="T20"/>
                <a:gd fmla="*/ 1 h 16" name="T21"/>
                <a:gd fmla="*/ 37 w 40" name="T22"/>
                <a:gd fmla="*/ 5 h 16" name="T23"/>
                <a:gd fmla="*/ 33 w 40" name="T24"/>
                <a:gd fmla="*/ 9 h 16" name="T25"/>
                <a:gd fmla="*/ 29 w 40" name="T26"/>
                <a:gd fmla="*/ 11 h 16" name="T27"/>
                <a:gd fmla="*/ 23 w 40" name="T28"/>
                <a:gd fmla="*/ 12 h 16" name="T29"/>
                <a:gd fmla="*/ 23 w 40" name="T30"/>
                <a:gd fmla="*/ 12 h 16" name="T31"/>
                <a:gd fmla="*/ 14 w 40" name="T32"/>
                <a:gd fmla="*/ 14 h 16" name="T33"/>
                <a:gd fmla="*/ 9 w 40" name="T34"/>
                <a:gd fmla="*/ 14 h 16" name="T35"/>
                <a:gd fmla="*/ 5 w 40" name="T36"/>
                <a:gd fmla="*/ 16 h 16" name="T37"/>
                <a:gd fmla="*/ 5 w 40" name="T38"/>
                <a:gd fmla="*/ 16 h 16" name="T39"/>
                <a:gd fmla="*/ 4 w 40" name="T40"/>
                <a:gd fmla="*/ 16 h 16" name="T41"/>
                <a:gd fmla="*/ 0 w 40" name="T42"/>
                <a:gd fmla="*/ 15 h 16" name="T43"/>
                <a:gd fmla="*/ 0 w 40" name="T44"/>
                <a:gd fmla="*/ 15 h 16" name="T45"/>
                <a:gd fmla="*/ 3 w 40" name="T46"/>
                <a:gd fmla="*/ 7 h 16" name="T47"/>
                <a:gd fmla="*/ 3 w 40" name="T48"/>
                <a:gd fmla="*/ 7 h 16" name="T49"/>
                <a:gd fmla="*/ 3 w 40" name="T50"/>
                <a:gd fmla="*/ 7 h 16" name="T51"/>
                <a:gd fmla="*/ 3 w 40" name="T52"/>
                <a:gd fmla="*/ 7 h 16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6" w="40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932"/>
            <p:cNvSpPr/>
            <p:nvPr/>
          </p:nvSpPr>
          <p:spPr bwMode="auto">
            <a:xfrm>
              <a:off x="1011222" y="2081274"/>
              <a:ext cx="19050" cy="12700"/>
            </a:xfrm>
            <a:custGeom>
              <a:gdLst>
                <a:gd fmla="*/ 0 w 35" name="T0"/>
                <a:gd fmla="*/ 13 h 23" name="T1"/>
                <a:gd fmla="*/ 0 w 35" name="T2"/>
                <a:gd fmla="*/ 13 h 23" name="T3"/>
                <a:gd fmla="*/ 2 w 35" name="T4"/>
                <a:gd fmla="*/ 12 h 23" name="T5"/>
                <a:gd fmla="*/ 5 w 35" name="T6"/>
                <a:gd fmla="*/ 12 h 23" name="T7"/>
                <a:gd fmla="*/ 9 w 35" name="T8"/>
                <a:gd fmla="*/ 12 h 23" name="T9"/>
                <a:gd fmla="*/ 13 w 35" name="T10"/>
                <a:gd fmla="*/ 13 h 23" name="T11"/>
                <a:gd fmla="*/ 16 w 35" name="T12"/>
                <a:gd fmla="*/ 12 h 23" name="T13"/>
                <a:gd fmla="*/ 17 w 35" name="T14"/>
                <a:gd fmla="*/ 9 h 23" name="T15"/>
                <a:gd fmla="*/ 17 w 35" name="T16"/>
                <a:gd fmla="*/ 9 h 23" name="T17"/>
                <a:gd fmla="*/ 18 w 35" name="T18"/>
                <a:gd fmla="*/ 7 h 23" name="T19"/>
                <a:gd fmla="*/ 20 w 35" name="T20"/>
                <a:gd fmla="*/ 7 h 23" name="T21"/>
                <a:gd fmla="*/ 24 w 35" name="T22"/>
                <a:gd fmla="*/ 7 h 23" name="T23"/>
                <a:gd fmla="*/ 28 w 35" name="T24"/>
                <a:gd fmla="*/ 5 h 23" name="T25"/>
                <a:gd fmla="*/ 29 w 35" name="T26"/>
                <a:gd fmla="*/ 3 h 23" name="T27"/>
                <a:gd fmla="*/ 31 w 35" name="T28"/>
                <a:gd fmla="*/ 0 h 23" name="T29"/>
                <a:gd fmla="*/ 31 w 35" name="T30"/>
                <a:gd fmla="*/ 0 h 23" name="T31"/>
                <a:gd fmla="*/ 34 w 35" name="T32"/>
                <a:gd fmla="*/ 3 h 23" name="T33"/>
                <a:gd fmla="*/ 34 w 35" name="T34"/>
                <a:gd fmla="*/ 3 h 23" name="T35"/>
                <a:gd fmla="*/ 35 w 35" name="T36"/>
                <a:gd fmla="*/ 10 h 23" name="T37"/>
                <a:gd fmla="*/ 35 w 35" name="T38"/>
                <a:gd fmla="*/ 10 h 23" name="T39"/>
                <a:gd fmla="*/ 29 w 35" name="T40"/>
                <a:gd fmla="*/ 12 h 23" name="T41"/>
                <a:gd fmla="*/ 27 w 35" name="T42"/>
                <a:gd fmla="*/ 14 h 23" name="T43"/>
                <a:gd fmla="*/ 24 w 35" name="T44"/>
                <a:gd fmla="*/ 17 h 23" name="T45"/>
                <a:gd fmla="*/ 20 w 35" name="T46"/>
                <a:gd fmla="*/ 20 h 23" name="T47"/>
                <a:gd fmla="*/ 20 w 35" name="T48"/>
                <a:gd fmla="*/ 20 h 23" name="T49"/>
                <a:gd fmla="*/ 13 w 35" name="T50"/>
                <a:gd fmla="*/ 21 h 23" name="T51"/>
                <a:gd fmla="*/ 9 w 35" name="T52"/>
                <a:gd fmla="*/ 23 h 23" name="T53"/>
                <a:gd fmla="*/ 5 w 35" name="T54"/>
                <a:gd fmla="*/ 20 h 23" name="T55"/>
                <a:gd fmla="*/ 0 w 35" name="T56"/>
                <a:gd fmla="*/ 13 h 23" name="T57"/>
                <a:gd fmla="*/ 0 w 35" name="T58"/>
                <a:gd fmla="*/ 13 h 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3" w="35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Freeform 933"/>
            <p:cNvSpPr/>
            <p:nvPr/>
          </p:nvSpPr>
          <p:spPr bwMode="auto">
            <a:xfrm>
              <a:off x="1089009" y="2447987"/>
              <a:ext cx="14288" cy="15875"/>
            </a:xfrm>
            <a:custGeom>
              <a:gdLst>
                <a:gd fmla="*/ 8 w 26" name="T0"/>
                <a:gd fmla="*/ 3 h 28" name="T1"/>
                <a:gd fmla="*/ 8 w 26" name="T2"/>
                <a:gd fmla="*/ 3 h 28" name="T3"/>
                <a:gd fmla="*/ 20 w 26" name="T4"/>
                <a:gd fmla="*/ 0 h 28" name="T5"/>
                <a:gd fmla="*/ 20 w 26" name="T6"/>
                <a:gd fmla="*/ 0 h 28" name="T7"/>
                <a:gd fmla="*/ 20 w 26" name="T8"/>
                <a:gd fmla="*/ 0 h 28" name="T9"/>
                <a:gd fmla="*/ 17 w 26" name="T10"/>
                <a:gd fmla="*/ 7 h 28" name="T11"/>
                <a:gd fmla="*/ 17 w 26" name="T12"/>
                <a:gd fmla="*/ 7 h 28" name="T13"/>
                <a:gd fmla="*/ 26 w 26" name="T14"/>
                <a:gd fmla="*/ 26 h 28" name="T15"/>
                <a:gd fmla="*/ 26 w 26" name="T16"/>
                <a:gd fmla="*/ 26 h 28" name="T17"/>
                <a:gd fmla="*/ 22 w 26" name="T18"/>
                <a:gd fmla="*/ 28 h 28" name="T19"/>
                <a:gd fmla="*/ 22 w 26" name="T20"/>
                <a:gd fmla="*/ 28 h 28" name="T21"/>
                <a:gd fmla="*/ 13 w 26" name="T22"/>
                <a:gd fmla="*/ 21 h 28" name="T23"/>
                <a:gd fmla="*/ 7 w 26" name="T24"/>
                <a:gd fmla="*/ 18 h 28" name="T25"/>
                <a:gd fmla="*/ 0 w 26" name="T26"/>
                <a:gd fmla="*/ 18 h 28" name="T27"/>
                <a:gd fmla="*/ 0 w 26" name="T28"/>
                <a:gd fmla="*/ 18 h 28" name="T29"/>
                <a:gd fmla="*/ 0 w 26" name="T30"/>
                <a:gd fmla="*/ 14 h 28" name="T31"/>
                <a:gd fmla="*/ 0 w 26" name="T32"/>
                <a:gd fmla="*/ 14 h 28" name="T33"/>
                <a:gd fmla="*/ 11 w 26" name="T34"/>
                <a:gd fmla="*/ 10 h 28" name="T35"/>
                <a:gd fmla="*/ 11 w 26" name="T36"/>
                <a:gd fmla="*/ 10 h 28" name="T37"/>
                <a:gd fmla="*/ 8 w 26" name="T38"/>
                <a:gd fmla="*/ 3 h 28" name="T39"/>
                <a:gd fmla="*/ 8 w 26" name="T40"/>
                <a:gd fmla="*/ 3 h 28" name="T41"/>
                <a:gd fmla="*/ 8 w 26" name="T42"/>
                <a:gd fmla="*/ 3 h 28" name="T43"/>
                <a:gd fmla="*/ 8 w 26" name="T44"/>
                <a:gd fmla="*/ 3 h 2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6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934"/>
            <p:cNvSpPr/>
            <p:nvPr/>
          </p:nvSpPr>
          <p:spPr bwMode="auto">
            <a:xfrm>
              <a:off x="1135047" y="2473387"/>
              <a:ext cx="22225" cy="7938"/>
            </a:xfrm>
            <a:custGeom>
              <a:gdLst>
                <a:gd fmla="*/ 41 w 41" name="T0"/>
                <a:gd fmla="*/ 3 h 14" name="T1"/>
                <a:gd fmla="*/ 41 w 41" name="T2"/>
                <a:gd fmla="*/ 3 h 14" name="T3"/>
                <a:gd fmla="*/ 32 w 41" name="T4"/>
                <a:gd fmla="*/ 6 h 14" name="T5"/>
                <a:gd fmla="*/ 23 w 41" name="T6"/>
                <a:gd fmla="*/ 7 h 14" name="T7"/>
                <a:gd fmla="*/ 14 w 41" name="T8"/>
                <a:gd fmla="*/ 9 h 14" name="T9"/>
                <a:gd fmla="*/ 10 w 41" name="T10"/>
                <a:gd fmla="*/ 11 h 14" name="T11"/>
                <a:gd fmla="*/ 6 w 41" name="T12"/>
                <a:gd fmla="*/ 14 h 14" name="T13"/>
                <a:gd fmla="*/ 6 w 41" name="T14"/>
                <a:gd fmla="*/ 14 h 14" name="T15"/>
                <a:gd fmla="*/ 3 w 41" name="T16"/>
                <a:gd fmla="*/ 11 h 14" name="T17"/>
                <a:gd fmla="*/ 0 w 41" name="T18"/>
                <a:gd fmla="*/ 9 h 14" name="T19"/>
                <a:gd fmla="*/ 0 w 41" name="T20"/>
                <a:gd fmla="*/ 6 h 14" name="T21"/>
                <a:gd fmla="*/ 0 w 41" name="T22"/>
                <a:gd fmla="*/ 3 h 14" name="T23"/>
                <a:gd fmla="*/ 0 w 41" name="T24"/>
                <a:gd fmla="*/ 3 h 14" name="T25"/>
                <a:gd fmla="*/ 41 w 41" name="T26"/>
                <a:gd fmla="*/ 0 h 14" name="T27"/>
                <a:gd fmla="*/ 41 w 41" name="T28"/>
                <a:gd fmla="*/ 0 h 14" name="T29"/>
                <a:gd fmla="*/ 41 w 41" name="T30"/>
                <a:gd fmla="*/ 3 h 14" name="T31"/>
                <a:gd fmla="*/ 41 w 41" name="T32"/>
                <a:gd fmla="*/ 3 h 1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" w="41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935"/>
            <p:cNvSpPr/>
            <p:nvPr/>
          </p:nvSpPr>
          <p:spPr bwMode="auto">
            <a:xfrm>
              <a:off x="1017572" y="2247962"/>
              <a:ext cx="17463" cy="7938"/>
            </a:xfrm>
            <a:custGeom>
              <a:gdLst>
                <a:gd fmla="*/ 0 w 32" name="T0"/>
                <a:gd fmla="*/ 6 h 14" name="T1"/>
                <a:gd fmla="*/ 0 w 32" name="T2"/>
                <a:gd fmla="*/ 6 h 14" name="T3"/>
                <a:gd fmla="*/ 6 w 32" name="T4"/>
                <a:gd fmla="*/ 2 h 14" name="T5"/>
                <a:gd fmla="*/ 10 w 32" name="T6"/>
                <a:gd fmla="*/ 2 h 14" name="T7"/>
                <a:gd fmla="*/ 14 w 32" name="T8"/>
                <a:gd fmla="*/ 2 h 14" name="T9"/>
                <a:gd fmla="*/ 14 w 32" name="T10"/>
                <a:gd fmla="*/ 2 h 14" name="T11"/>
                <a:gd fmla="*/ 17 w 32" name="T12"/>
                <a:gd fmla="*/ 2 h 14" name="T13"/>
                <a:gd fmla="*/ 20 w 32" name="T14"/>
                <a:gd fmla="*/ 2 h 14" name="T15"/>
                <a:gd fmla="*/ 25 w 32" name="T16"/>
                <a:gd fmla="*/ 0 h 14" name="T17"/>
                <a:gd fmla="*/ 25 w 32" name="T18"/>
                <a:gd fmla="*/ 0 h 14" name="T19"/>
                <a:gd fmla="*/ 32 w 32" name="T20"/>
                <a:gd fmla="*/ 11 h 14" name="T21"/>
                <a:gd fmla="*/ 32 w 32" name="T22"/>
                <a:gd fmla="*/ 11 h 14" name="T23"/>
                <a:gd fmla="*/ 28 w 32" name="T24"/>
                <a:gd fmla="*/ 13 h 14" name="T25"/>
                <a:gd fmla="*/ 24 w 32" name="T26"/>
                <a:gd fmla="*/ 14 h 14" name="T27"/>
                <a:gd fmla="*/ 20 w 32" name="T28"/>
                <a:gd fmla="*/ 13 h 14" name="T29"/>
                <a:gd fmla="*/ 16 w 32" name="T30"/>
                <a:gd fmla="*/ 11 h 14" name="T31"/>
                <a:gd fmla="*/ 9 w 32" name="T32"/>
                <a:gd fmla="*/ 8 h 14" name="T33"/>
                <a:gd fmla="*/ 5 w 32" name="T34"/>
                <a:gd fmla="*/ 7 h 14" name="T35"/>
                <a:gd fmla="*/ 0 w 32" name="T36"/>
                <a:gd fmla="*/ 6 h 14" name="T37"/>
                <a:gd fmla="*/ 0 w 32" name="T38"/>
                <a:gd fmla="*/ 6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2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936"/>
            <p:cNvSpPr/>
            <p:nvPr/>
          </p:nvSpPr>
          <p:spPr bwMode="auto">
            <a:xfrm>
              <a:off x="1036622" y="2078099"/>
              <a:ext cx="12700" cy="6350"/>
            </a:xfrm>
            <a:custGeom>
              <a:gdLst>
                <a:gd fmla="*/ 24 w 24" name="T0"/>
                <a:gd fmla="*/ 13 h 13" name="T1"/>
                <a:gd fmla="*/ 24 w 24" name="T2"/>
                <a:gd fmla="*/ 13 h 13" name="T3"/>
                <a:gd fmla="*/ 1 w 24" name="T4"/>
                <a:gd fmla="*/ 13 h 13" name="T5"/>
                <a:gd fmla="*/ 1 w 24" name="T6"/>
                <a:gd fmla="*/ 13 h 13" name="T7"/>
                <a:gd fmla="*/ 1 w 24" name="T8"/>
                <a:gd fmla="*/ 11 h 13" name="T9"/>
                <a:gd fmla="*/ 0 w 24" name="T10"/>
                <a:gd fmla="*/ 8 h 13" name="T11"/>
                <a:gd fmla="*/ 1 w 24" name="T12"/>
                <a:gd fmla="*/ 5 h 13" name="T13"/>
                <a:gd fmla="*/ 4 w 24" name="T14"/>
                <a:gd fmla="*/ 1 h 13" name="T15"/>
                <a:gd fmla="*/ 4 w 24" name="T16"/>
                <a:gd fmla="*/ 1 h 13" name="T17"/>
                <a:gd fmla="*/ 8 w 24" name="T18"/>
                <a:gd fmla="*/ 0 h 13" name="T19"/>
                <a:gd fmla="*/ 11 w 24" name="T20"/>
                <a:gd fmla="*/ 0 h 13" name="T21"/>
                <a:gd fmla="*/ 11 w 24" name="T22"/>
                <a:gd fmla="*/ 0 h 13" name="T23"/>
                <a:gd fmla="*/ 19 w 24" name="T24"/>
                <a:gd fmla="*/ 5 h 13" name="T25"/>
                <a:gd fmla="*/ 22 w 24" name="T26"/>
                <a:gd fmla="*/ 8 h 13" name="T27"/>
                <a:gd fmla="*/ 24 w 24" name="T28"/>
                <a:gd fmla="*/ 13 h 13" name="T29"/>
                <a:gd fmla="*/ 24 w 24" name="T30"/>
                <a:gd fmla="*/ 13 h 1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3" w="24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937"/>
            <p:cNvSpPr/>
            <p:nvPr/>
          </p:nvSpPr>
          <p:spPr bwMode="auto">
            <a:xfrm>
              <a:off x="1144572" y="2138424"/>
              <a:ext cx="19050" cy="6350"/>
            </a:xfrm>
            <a:custGeom>
              <a:gdLst>
                <a:gd fmla="*/ 16 w 34" name="T0"/>
                <a:gd fmla="*/ 7 h 14" name="T1"/>
                <a:gd fmla="*/ 16 w 34" name="T2"/>
                <a:gd fmla="*/ 7 h 14" name="T3"/>
                <a:gd fmla="*/ 34 w 34" name="T4"/>
                <a:gd fmla="*/ 4 h 14" name="T5"/>
                <a:gd fmla="*/ 34 w 34" name="T6"/>
                <a:gd fmla="*/ 4 h 14" name="T7"/>
                <a:gd fmla="*/ 32 w 34" name="T8"/>
                <a:gd fmla="*/ 7 h 14" name="T9"/>
                <a:gd fmla="*/ 29 w 34" name="T10"/>
                <a:gd fmla="*/ 8 h 14" name="T11"/>
                <a:gd fmla="*/ 25 w 34" name="T12"/>
                <a:gd fmla="*/ 8 h 14" name="T13"/>
                <a:gd fmla="*/ 21 w 34" name="T14"/>
                <a:gd fmla="*/ 8 h 14" name="T15"/>
                <a:gd fmla="*/ 18 w 34" name="T16"/>
                <a:gd fmla="*/ 10 h 14" name="T17"/>
                <a:gd fmla="*/ 18 w 34" name="T18"/>
                <a:gd fmla="*/ 10 h 14" name="T19"/>
                <a:gd fmla="*/ 11 w 34" name="T20"/>
                <a:gd fmla="*/ 14 h 14" name="T21"/>
                <a:gd fmla="*/ 9 w 34" name="T22"/>
                <a:gd fmla="*/ 14 h 14" name="T23"/>
                <a:gd fmla="*/ 5 w 34" name="T24"/>
                <a:gd fmla="*/ 14 h 14" name="T25"/>
                <a:gd fmla="*/ 5 w 34" name="T26"/>
                <a:gd fmla="*/ 14 h 14" name="T27"/>
                <a:gd fmla="*/ 0 w 34" name="T28"/>
                <a:gd fmla="*/ 3 h 14" name="T29"/>
                <a:gd fmla="*/ 0 w 34" name="T30"/>
                <a:gd fmla="*/ 3 h 14" name="T31"/>
                <a:gd fmla="*/ 6 w 34" name="T32"/>
                <a:gd fmla="*/ 1 h 14" name="T33"/>
                <a:gd fmla="*/ 9 w 34" name="T34"/>
                <a:gd fmla="*/ 0 h 14" name="T35"/>
                <a:gd fmla="*/ 11 w 34" name="T36"/>
                <a:gd fmla="*/ 3 h 14" name="T37"/>
                <a:gd fmla="*/ 16 w 34" name="T38"/>
                <a:gd fmla="*/ 7 h 14" name="T39"/>
                <a:gd fmla="*/ 16 w 34" name="T40"/>
                <a:gd fmla="*/ 7 h 1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4" w="3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938"/>
            <p:cNvSpPr/>
            <p:nvPr/>
          </p:nvSpPr>
          <p:spPr bwMode="auto">
            <a:xfrm>
              <a:off x="1027097" y="2565462"/>
              <a:ext cx="19050" cy="9525"/>
            </a:xfrm>
            <a:custGeom>
              <a:gdLst>
                <a:gd fmla="*/ 0 w 37" name="T0"/>
                <a:gd fmla="*/ 11 h 16" name="T1"/>
                <a:gd fmla="*/ 0 w 37" name="T2"/>
                <a:gd fmla="*/ 11 h 16" name="T3"/>
                <a:gd fmla="*/ 14 w 37" name="T4"/>
                <a:gd fmla="*/ 2 h 16" name="T5"/>
                <a:gd fmla="*/ 14 w 37" name="T6"/>
                <a:gd fmla="*/ 2 h 16" name="T7"/>
                <a:gd fmla="*/ 19 w 37" name="T8"/>
                <a:gd fmla="*/ 0 h 16" name="T9"/>
                <a:gd fmla="*/ 25 w 37" name="T10"/>
                <a:gd fmla="*/ 0 h 16" name="T11"/>
                <a:gd fmla="*/ 31 w 37" name="T12"/>
                <a:gd fmla="*/ 1 h 16" name="T13"/>
                <a:gd fmla="*/ 37 w 37" name="T14"/>
                <a:gd fmla="*/ 7 h 16" name="T15"/>
                <a:gd fmla="*/ 37 w 37" name="T16"/>
                <a:gd fmla="*/ 7 h 16" name="T17"/>
                <a:gd fmla="*/ 28 w 37" name="T18"/>
                <a:gd fmla="*/ 5 h 16" name="T19"/>
                <a:gd fmla="*/ 25 w 37" name="T20"/>
                <a:gd fmla="*/ 5 h 16" name="T21"/>
                <a:gd fmla="*/ 21 w 37" name="T22"/>
                <a:gd fmla="*/ 7 h 16" name="T23"/>
                <a:gd fmla="*/ 21 w 37" name="T24"/>
                <a:gd fmla="*/ 7 h 16" name="T25"/>
                <a:gd fmla="*/ 19 w 37" name="T26"/>
                <a:gd fmla="*/ 8 h 16" name="T27"/>
                <a:gd fmla="*/ 17 w 37" name="T28"/>
                <a:gd fmla="*/ 11 h 16" name="T29"/>
                <a:gd fmla="*/ 13 w 37" name="T30"/>
                <a:gd fmla="*/ 16 h 16" name="T31"/>
                <a:gd fmla="*/ 13 w 37" name="T32"/>
                <a:gd fmla="*/ 16 h 16" name="T33"/>
                <a:gd fmla="*/ 0 w 37" name="T34"/>
                <a:gd fmla="*/ 11 h 16" name="T35"/>
                <a:gd fmla="*/ 0 w 37" name="T36"/>
                <a:gd fmla="*/ 11 h 1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6" w="37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939"/>
            <p:cNvSpPr/>
            <p:nvPr/>
          </p:nvSpPr>
          <p:spPr bwMode="auto">
            <a:xfrm>
              <a:off x="1042972" y="2370199"/>
              <a:ext cx="15875" cy="7938"/>
            </a:xfrm>
            <a:custGeom>
              <a:gdLst>
                <a:gd fmla="*/ 30 w 30" name="T0"/>
                <a:gd fmla="*/ 10 h 14" name="T1"/>
                <a:gd fmla="*/ 30 w 30" name="T2"/>
                <a:gd fmla="*/ 10 h 14" name="T3"/>
                <a:gd fmla="*/ 22 w 30" name="T4"/>
                <a:gd fmla="*/ 12 h 14" name="T5"/>
                <a:gd fmla="*/ 15 w 30" name="T6"/>
                <a:gd fmla="*/ 14 h 14" name="T7"/>
                <a:gd fmla="*/ 9 w 30" name="T8"/>
                <a:gd fmla="*/ 12 h 14" name="T9"/>
                <a:gd fmla="*/ 4 w 30" name="T10"/>
                <a:gd fmla="*/ 11 h 14" name="T11"/>
                <a:gd fmla="*/ 4 w 30" name="T12"/>
                <a:gd fmla="*/ 11 h 14" name="T13"/>
                <a:gd fmla="*/ 1 w 30" name="T14"/>
                <a:gd fmla="*/ 8 h 14" name="T15"/>
                <a:gd fmla="*/ 0 w 30" name="T16"/>
                <a:gd fmla="*/ 4 h 14" name="T17"/>
                <a:gd fmla="*/ 0 w 30" name="T18"/>
                <a:gd fmla="*/ 4 h 14" name="T19"/>
                <a:gd fmla="*/ 1 w 30" name="T20"/>
                <a:gd fmla="*/ 1 h 14" name="T21"/>
                <a:gd fmla="*/ 5 w 30" name="T22"/>
                <a:gd fmla="*/ 0 h 14" name="T23"/>
                <a:gd fmla="*/ 5 w 30" name="T24"/>
                <a:gd fmla="*/ 0 h 14" name="T25"/>
                <a:gd fmla="*/ 8 w 30" name="T26"/>
                <a:gd fmla="*/ 0 h 14" name="T27"/>
                <a:gd fmla="*/ 11 w 30" name="T28"/>
                <a:gd fmla="*/ 3 h 14" name="T29"/>
                <a:gd fmla="*/ 11 w 30" name="T30"/>
                <a:gd fmla="*/ 3 h 14" name="T31"/>
                <a:gd fmla="*/ 19 w 30" name="T32"/>
                <a:gd fmla="*/ 6 h 14" name="T33"/>
                <a:gd fmla="*/ 19 w 30" name="T34"/>
                <a:gd fmla="*/ 6 h 14" name="T35"/>
                <a:gd fmla="*/ 30 w 30" name="T36"/>
                <a:gd fmla="*/ 10 h 14" name="T37"/>
                <a:gd fmla="*/ 30 w 30" name="T38"/>
                <a:gd fmla="*/ 10 h 1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" w="30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940"/>
            <p:cNvSpPr/>
            <p:nvPr/>
          </p:nvSpPr>
          <p:spPr bwMode="auto">
            <a:xfrm>
              <a:off x="1100122" y="2443224"/>
              <a:ext cx="12700" cy="6350"/>
            </a:xfrm>
            <a:custGeom>
              <a:gdLst>
                <a:gd fmla="*/ 0 w 24" name="T0"/>
                <a:gd fmla="*/ 10 h 12" name="T1"/>
                <a:gd fmla="*/ 0 w 24" name="T2"/>
                <a:gd fmla="*/ 10 h 12" name="T3"/>
                <a:gd fmla="*/ 0 w 24" name="T4"/>
                <a:gd fmla="*/ 3 h 12" name="T5"/>
                <a:gd fmla="*/ 0 w 24" name="T6"/>
                <a:gd fmla="*/ 3 h 12" name="T7"/>
                <a:gd fmla="*/ 18 w 24" name="T8"/>
                <a:gd fmla="*/ 0 h 12" name="T9"/>
                <a:gd fmla="*/ 18 w 24" name="T10"/>
                <a:gd fmla="*/ 0 h 12" name="T11"/>
                <a:gd fmla="*/ 20 w 24" name="T12"/>
                <a:gd fmla="*/ 0 h 12" name="T13"/>
                <a:gd fmla="*/ 23 w 24" name="T14"/>
                <a:gd fmla="*/ 2 h 12" name="T15"/>
                <a:gd fmla="*/ 24 w 24" name="T16"/>
                <a:gd fmla="*/ 5 h 12" name="T17"/>
                <a:gd fmla="*/ 24 w 24" name="T18"/>
                <a:gd fmla="*/ 6 h 12" name="T19"/>
                <a:gd fmla="*/ 24 w 24" name="T20"/>
                <a:gd fmla="*/ 6 h 12" name="T21"/>
                <a:gd fmla="*/ 24 w 24" name="T22"/>
                <a:gd fmla="*/ 9 h 12" name="T23"/>
                <a:gd fmla="*/ 23 w 24" name="T24"/>
                <a:gd fmla="*/ 10 h 12" name="T25"/>
                <a:gd fmla="*/ 20 w 24" name="T26"/>
                <a:gd fmla="*/ 12 h 12" name="T27"/>
                <a:gd fmla="*/ 18 w 24" name="T28"/>
                <a:gd fmla="*/ 12 h 12" name="T29"/>
                <a:gd fmla="*/ 18 w 24" name="T30"/>
                <a:gd fmla="*/ 12 h 12" name="T31"/>
                <a:gd fmla="*/ 8 w 24" name="T32"/>
                <a:gd fmla="*/ 10 h 12" name="T33"/>
                <a:gd fmla="*/ 0 w 24" name="T34"/>
                <a:gd fmla="*/ 10 h 12" name="T35"/>
                <a:gd fmla="*/ 0 w 24" name="T36"/>
                <a:gd fmla="*/ 10 h 1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2" w="24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941"/>
            <p:cNvSpPr/>
            <p:nvPr/>
          </p:nvSpPr>
          <p:spPr bwMode="auto">
            <a:xfrm>
              <a:off x="1146159" y="1992374"/>
              <a:ext cx="12700" cy="7938"/>
            </a:xfrm>
            <a:custGeom>
              <a:gdLst>
                <a:gd fmla="*/ 0 w 25" name="T0"/>
                <a:gd fmla="*/ 5 h 16" name="T1"/>
                <a:gd fmla="*/ 0 w 25" name="T2"/>
                <a:gd fmla="*/ 5 h 16" name="T3"/>
                <a:gd fmla="*/ 18 w 25" name="T4"/>
                <a:gd fmla="*/ 0 h 16" name="T5"/>
                <a:gd fmla="*/ 18 w 25" name="T6"/>
                <a:gd fmla="*/ 0 h 16" name="T7"/>
                <a:gd fmla="*/ 25 w 25" name="T8"/>
                <a:gd fmla="*/ 16 h 16" name="T9"/>
                <a:gd fmla="*/ 25 w 25" name="T10"/>
                <a:gd fmla="*/ 16 h 16" name="T11"/>
                <a:gd fmla="*/ 0 w 25" name="T12"/>
                <a:gd fmla="*/ 6 h 16" name="T13"/>
                <a:gd fmla="*/ 0 w 25" name="T14"/>
                <a:gd fmla="*/ 6 h 16" name="T15"/>
                <a:gd fmla="*/ 0 w 25" name="T16"/>
                <a:gd fmla="*/ 5 h 16" name="T17"/>
                <a:gd fmla="*/ 0 w 25" name="T18"/>
                <a:gd fmla="*/ 5 h 1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" w="25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942"/>
            <p:cNvSpPr/>
            <p:nvPr/>
          </p:nvSpPr>
          <p:spPr bwMode="auto">
            <a:xfrm>
              <a:off x="969947" y="2382899"/>
              <a:ext cx="17463" cy="7938"/>
            </a:xfrm>
            <a:custGeom>
              <a:gdLst>
                <a:gd fmla="*/ 0 w 35" name="T0"/>
                <a:gd fmla="*/ 5 h 14" name="T1"/>
                <a:gd fmla="*/ 0 w 35" name="T2"/>
                <a:gd fmla="*/ 5 h 14" name="T3"/>
                <a:gd fmla="*/ 11 w 35" name="T4"/>
                <a:gd fmla="*/ 10 h 14" name="T5"/>
                <a:gd fmla="*/ 11 w 35" name="T6"/>
                <a:gd fmla="*/ 10 h 14" name="T7"/>
                <a:gd fmla="*/ 35 w 35" name="T8"/>
                <a:gd fmla="*/ 0 h 14" name="T9"/>
                <a:gd fmla="*/ 35 w 35" name="T10"/>
                <a:gd fmla="*/ 0 h 14" name="T11"/>
                <a:gd fmla="*/ 31 w 35" name="T12"/>
                <a:gd fmla="*/ 7 h 14" name="T13"/>
                <a:gd fmla="*/ 25 w 35" name="T14"/>
                <a:gd fmla="*/ 11 h 14" name="T15"/>
                <a:gd fmla="*/ 19 w 35" name="T16"/>
                <a:gd fmla="*/ 14 h 14" name="T17"/>
                <a:gd fmla="*/ 13 w 35" name="T18"/>
                <a:gd fmla="*/ 14 h 14" name="T19"/>
                <a:gd fmla="*/ 13 w 35" name="T20"/>
                <a:gd fmla="*/ 14 h 14" name="T21"/>
                <a:gd fmla="*/ 4 w 35" name="T22"/>
                <a:gd fmla="*/ 12 h 14" name="T23"/>
                <a:gd fmla="*/ 1 w 35" name="T24"/>
                <a:gd fmla="*/ 11 h 14" name="T25"/>
                <a:gd fmla="*/ 0 w 35" name="T26"/>
                <a:gd fmla="*/ 5 h 14" name="T27"/>
                <a:gd fmla="*/ 0 w 35" name="T28"/>
                <a:gd fmla="*/ 5 h 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" w="35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" name="Freeform 943"/>
            <p:cNvSpPr/>
            <p:nvPr/>
          </p:nvSpPr>
          <p:spPr bwMode="auto">
            <a:xfrm>
              <a:off x="1108059" y="2454337"/>
              <a:ext cx="15875" cy="9525"/>
            </a:xfrm>
            <a:custGeom>
              <a:gdLst>
                <a:gd fmla="*/ 7 w 29" name="T0"/>
                <a:gd fmla="*/ 0 h 17" name="T1"/>
                <a:gd fmla="*/ 7 w 29" name="T2"/>
                <a:gd fmla="*/ 0 h 17" name="T3"/>
                <a:gd fmla="*/ 17 w 29" name="T4"/>
                <a:gd fmla="*/ 0 h 17" name="T5"/>
                <a:gd fmla="*/ 17 w 29" name="T6"/>
                <a:gd fmla="*/ 0 h 17" name="T7"/>
                <a:gd fmla="*/ 14 w 29" name="T8"/>
                <a:gd fmla="*/ 9 h 17" name="T9"/>
                <a:gd fmla="*/ 14 w 29" name="T10"/>
                <a:gd fmla="*/ 9 h 17" name="T11"/>
                <a:gd fmla="*/ 29 w 29" name="T12"/>
                <a:gd fmla="*/ 13 h 17" name="T13"/>
                <a:gd fmla="*/ 29 w 29" name="T14"/>
                <a:gd fmla="*/ 13 h 17" name="T15"/>
                <a:gd fmla="*/ 28 w 29" name="T16"/>
                <a:gd fmla="*/ 15 h 17" name="T17"/>
                <a:gd fmla="*/ 28 w 29" name="T18"/>
                <a:gd fmla="*/ 15 h 17" name="T19"/>
                <a:gd fmla="*/ 2 w 29" name="T20"/>
                <a:gd fmla="*/ 17 h 17" name="T21"/>
                <a:gd fmla="*/ 2 w 29" name="T22"/>
                <a:gd fmla="*/ 17 h 17" name="T23"/>
                <a:gd fmla="*/ 0 w 29" name="T24"/>
                <a:gd fmla="*/ 15 h 17" name="T25"/>
                <a:gd fmla="*/ 0 w 29" name="T26"/>
                <a:gd fmla="*/ 14 h 17" name="T27"/>
                <a:gd fmla="*/ 3 w 29" name="T28"/>
                <a:gd fmla="*/ 11 h 17" name="T29"/>
                <a:gd fmla="*/ 7 w 29" name="T30"/>
                <a:gd fmla="*/ 11 h 17" name="T31"/>
                <a:gd fmla="*/ 10 w 29" name="T32"/>
                <a:gd fmla="*/ 9 h 17" name="T33"/>
                <a:gd fmla="*/ 10 w 29" name="T34"/>
                <a:gd fmla="*/ 9 h 17" name="T35"/>
                <a:gd fmla="*/ 7 w 29" name="T36"/>
                <a:gd fmla="*/ 0 h 17" name="T37"/>
                <a:gd fmla="*/ 7 w 29" name="T38"/>
                <a:gd fmla="*/ 0 h 1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7" w="28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944"/>
            <p:cNvSpPr/>
            <p:nvPr/>
          </p:nvSpPr>
          <p:spPr bwMode="auto">
            <a:xfrm>
              <a:off x="939784" y="2463862"/>
              <a:ext cx="14288" cy="4763"/>
            </a:xfrm>
            <a:custGeom>
              <a:gdLst>
                <a:gd fmla="*/ 27 w 27" name="T0"/>
                <a:gd fmla="*/ 3 h 10" name="T1"/>
                <a:gd fmla="*/ 27 w 27" name="T2"/>
                <a:gd fmla="*/ 3 h 10" name="T3"/>
                <a:gd fmla="*/ 15 w 27" name="T4"/>
                <a:gd fmla="*/ 9 h 10" name="T5"/>
                <a:gd fmla="*/ 15 w 27" name="T6"/>
                <a:gd fmla="*/ 9 h 10" name="T7"/>
                <a:gd fmla="*/ 9 w 27" name="T8"/>
                <a:gd fmla="*/ 10 h 10" name="T9"/>
                <a:gd fmla="*/ 5 w 27" name="T10"/>
                <a:gd fmla="*/ 10 h 10" name="T11"/>
                <a:gd fmla="*/ 5 w 27" name="T12"/>
                <a:gd fmla="*/ 10 h 10" name="T13"/>
                <a:gd fmla="*/ 2 w 27" name="T14"/>
                <a:gd fmla="*/ 7 h 10" name="T15"/>
                <a:gd fmla="*/ 0 w 27" name="T16"/>
                <a:gd fmla="*/ 4 h 10" name="T17"/>
                <a:gd fmla="*/ 0 w 27" name="T18"/>
                <a:gd fmla="*/ 4 h 10" name="T19"/>
                <a:gd fmla="*/ 4 w 27" name="T20"/>
                <a:gd fmla="*/ 2 h 10" name="T21"/>
                <a:gd fmla="*/ 8 w 27" name="T22"/>
                <a:gd fmla="*/ 0 h 10" name="T23"/>
                <a:gd fmla="*/ 8 w 27" name="T24"/>
                <a:gd fmla="*/ 0 h 10" name="T25"/>
                <a:gd fmla="*/ 16 w 27" name="T26"/>
                <a:gd fmla="*/ 2 h 10" name="T27"/>
                <a:gd fmla="*/ 27 w 27" name="T28"/>
                <a:gd fmla="*/ 3 h 10" name="T29"/>
                <a:gd fmla="*/ 27 w 27" name="T30"/>
                <a:gd fmla="*/ 3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27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945"/>
            <p:cNvSpPr/>
            <p:nvPr/>
          </p:nvSpPr>
          <p:spPr bwMode="auto">
            <a:xfrm>
              <a:off x="1158859" y="2279712"/>
              <a:ext cx="17463" cy="6350"/>
            </a:xfrm>
            <a:custGeom>
              <a:gdLst>
                <a:gd fmla="*/ 34 w 34" name="T0"/>
                <a:gd fmla="*/ 7 h 11" name="T1"/>
                <a:gd fmla="*/ 34 w 34" name="T2"/>
                <a:gd fmla="*/ 7 h 11" name="T3"/>
                <a:gd fmla="*/ 25 w 34" name="T4"/>
                <a:gd fmla="*/ 9 h 11" name="T5"/>
                <a:gd fmla="*/ 17 w 34" name="T6"/>
                <a:gd fmla="*/ 11 h 11" name="T7"/>
                <a:gd fmla="*/ 9 w 34" name="T8"/>
                <a:gd fmla="*/ 9 h 11" name="T9"/>
                <a:gd fmla="*/ 0 w 34" name="T10"/>
                <a:gd fmla="*/ 7 h 11" name="T11"/>
                <a:gd fmla="*/ 0 w 34" name="T12"/>
                <a:gd fmla="*/ 7 h 11" name="T13"/>
                <a:gd fmla="*/ 4 w 34" name="T14"/>
                <a:gd fmla="*/ 0 h 11" name="T15"/>
                <a:gd fmla="*/ 4 w 34" name="T16"/>
                <a:gd fmla="*/ 0 h 11" name="T17"/>
                <a:gd fmla="*/ 34 w 34" name="T18"/>
                <a:gd fmla="*/ 7 h 11" name="T19"/>
                <a:gd fmla="*/ 34 w 34" name="T20"/>
                <a:gd fmla="*/ 7 h 1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" w="34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946"/>
            <p:cNvSpPr/>
            <p:nvPr/>
          </p:nvSpPr>
          <p:spPr bwMode="auto">
            <a:xfrm>
              <a:off x="1087422" y="1966974"/>
              <a:ext cx="19050" cy="6350"/>
            </a:xfrm>
            <a:custGeom>
              <a:gdLst>
                <a:gd fmla="*/ 0 w 38" name="T0"/>
                <a:gd fmla="*/ 5 h 13" name="T1"/>
                <a:gd fmla="*/ 0 w 38" name="T2"/>
                <a:gd fmla="*/ 5 h 13" name="T3"/>
                <a:gd fmla="*/ 9 w 38" name="T4"/>
                <a:gd fmla="*/ 3 h 13" name="T5"/>
                <a:gd fmla="*/ 19 w 38" name="T6"/>
                <a:gd fmla="*/ 0 h 13" name="T7"/>
                <a:gd fmla="*/ 23 w 38" name="T8"/>
                <a:gd fmla="*/ 0 h 13" name="T9"/>
                <a:gd fmla="*/ 29 w 38" name="T10"/>
                <a:gd fmla="*/ 0 h 13" name="T11"/>
                <a:gd fmla="*/ 33 w 38" name="T12"/>
                <a:gd fmla="*/ 2 h 13" name="T13"/>
                <a:gd fmla="*/ 38 w 38" name="T14"/>
                <a:gd fmla="*/ 5 h 13" name="T15"/>
                <a:gd fmla="*/ 38 w 38" name="T16"/>
                <a:gd fmla="*/ 5 h 13" name="T17"/>
                <a:gd fmla="*/ 29 w 38" name="T18"/>
                <a:gd fmla="*/ 5 h 13" name="T19"/>
                <a:gd fmla="*/ 20 w 38" name="T20"/>
                <a:gd fmla="*/ 5 h 13" name="T21"/>
                <a:gd fmla="*/ 20 w 38" name="T22"/>
                <a:gd fmla="*/ 5 h 13" name="T23"/>
                <a:gd fmla="*/ 15 w 38" name="T24"/>
                <a:gd fmla="*/ 9 h 13" name="T25"/>
                <a:gd fmla="*/ 8 w 38" name="T26"/>
                <a:gd fmla="*/ 13 h 13" name="T27"/>
                <a:gd fmla="*/ 8 w 38" name="T28"/>
                <a:gd fmla="*/ 13 h 13" name="T29"/>
                <a:gd fmla="*/ 0 w 38" name="T30"/>
                <a:gd fmla="*/ 5 h 13" name="T31"/>
                <a:gd fmla="*/ 0 w 38" name="T32"/>
                <a:gd fmla="*/ 5 h 1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" w="38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947"/>
            <p:cNvSpPr/>
            <p:nvPr/>
          </p:nvSpPr>
          <p:spPr bwMode="auto">
            <a:xfrm>
              <a:off x="954072" y="2276537"/>
              <a:ext cx="11113" cy="6350"/>
            </a:xfrm>
            <a:custGeom>
              <a:gdLst>
                <a:gd fmla="*/ 23 w 23" name="T0"/>
                <a:gd fmla="*/ 3 h 12" name="T1"/>
                <a:gd fmla="*/ 23 w 23" name="T2"/>
                <a:gd fmla="*/ 3 h 12" name="T3"/>
                <a:gd fmla="*/ 0 w 23" name="T4"/>
                <a:gd fmla="*/ 12 h 12" name="T5"/>
                <a:gd fmla="*/ 0 w 23" name="T6"/>
                <a:gd fmla="*/ 12 h 12" name="T7"/>
                <a:gd fmla="*/ 0 w 23" name="T8"/>
                <a:gd fmla="*/ 0 h 12" name="T9"/>
                <a:gd fmla="*/ 0 w 23" name="T10"/>
                <a:gd fmla="*/ 0 h 12" name="T11"/>
                <a:gd fmla="*/ 23 w 23" name="T12"/>
                <a:gd fmla="*/ 0 h 12" name="T13"/>
                <a:gd fmla="*/ 23 w 23" name="T14"/>
                <a:gd fmla="*/ 0 h 12" name="T15"/>
                <a:gd fmla="*/ 23 w 23" name="T16"/>
                <a:gd fmla="*/ 3 h 12" name="T17"/>
                <a:gd fmla="*/ 23 w 23" name="T18"/>
                <a:gd fmla="*/ 3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23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948"/>
            <p:cNvSpPr/>
            <p:nvPr/>
          </p:nvSpPr>
          <p:spPr bwMode="auto">
            <a:xfrm>
              <a:off x="1222359" y="2276537"/>
              <a:ext cx="9525" cy="7938"/>
            </a:xfrm>
            <a:custGeom>
              <a:gdLst>
                <a:gd fmla="*/ 0 w 19" name="T0"/>
                <a:gd fmla="*/ 5 h 15" name="T1"/>
                <a:gd fmla="*/ 0 w 19" name="T2"/>
                <a:gd fmla="*/ 5 h 15" name="T3"/>
                <a:gd fmla="*/ 4 w 19" name="T4"/>
                <a:gd fmla="*/ 1 h 15" name="T5"/>
                <a:gd fmla="*/ 8 w 19" name="T6"/>
                <a:gd fmla="*/ 0 h 15" name="T7"/>
                <a:gd fmla="*/ 14 w 19" name="T8"/>
                <a:gd fmla="*/ 1 h 15" name="T9"/>
                <a:gd fmla="*/ 19 w 19" name="T10"/>
                <a:gd fmla="*/ 4 h 15" name="T11"/>
                <a:gd fmla="*/ 19 w 19" name="T12"/>
                <a:gd fmla="*/ 4 h 15" name="T13"/>
                <a:gd fmla="*/ 15 w 19" name="T14"/>
                <a:gd fmla="*/ 15 h 15" name="T15"/>
                <a:gd fmla="*/ 15 w 19" name="T16"/>
                <a:gd fmla="*/ 15 h 15" name="T17"/>
                <a:gd fmla="*/ 0 w 19" name="T18"/>
                <a:gd fmla="*/ 5 h 15" name="T19"/>
                <a:gd fmla="*/ 0 w 19" name="T20"/>
                <a:gd fmla="*/ 5 h 1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" w="19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949"/>
            <p:cNvSpPr/>
            <p:nvPr/>
          </p:nvSpPr>
          <p:spPr bwMode="auto">
            <a:xfrm>
              <a:off x="1184259" y="2241612"/>
              <a:ext cx="15875" cy="4763"/>
            </a:xfrm>
            <a:custGeom>
              <a:gdLst>
                <a:gd fmla="*/ 29 w 29" name="T0"/>
                <a:gd fmla="*/ 2 h 8" name="T1"/>
                <a:gd fmla="*/ 29 w 29" name="T2"/>
                <a:gd fmla="*/ 2 h 8" name="T3"/>
                <a:gd fmla="*/ 13 w 29" name="T4"/>
                <a:gd fmla="*/ 8 h 8" name="T5"/>
                <a:gd fmla="*/ 13 w 29" name="T6"/>
                <a:gd fmla="*/ 8 h 8" name="T7"/>
                <a:gd fmla="*/ 0 w 29" name="T8"/>
                <a:gd fmla="*/ 2 h 8" name="T9"/>
                <a:gd fmla="*/ 0 w 29" name="T10"/>
                <a:gd fmla="*/ 2 h 8" name="T11"/>
                <a:gd fmla="*/ 7 w 29" name="T12"/>
                <a:gd fmla="*/ 1 h 8" name="T13"/>
                <a:gd fmla="*/ 14 w 29" name="T14"/>
                <a:gd fmla="*/ 0 h 8" name="T15"/>
                <a:gd fmla="*/ 22 w 29" name="T16"/>
                <a:gd fmla="*/ 0 h 8" name="T17"/>
                <a:gd fmla="*/ 29 w 29" name="T18"/>
                <a:gd fmla="*/ 2 h 8" name="T19"/>
                <a:gd fmla="*/ 29 w 29" name="T20"/>
                <a:gd fmla="*/ 2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2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950"/>
            <p:cNvSpPr/>
            <p:nvPr/>
          </p:nvSpPr>
          <p:spPr bwMode="auto">
            <a:xfrm>
              <a:off x="1108059" y="2003487"/>
              <a:ext cx="11113" cy="7938"/>
            </a:xfrm>
            <a:custGeom>
              <a:gdLst>
                <a:gd fmla="*/ 21 w 21" name="T0"/>
                <a:gd fmla="*/ 0 h 17" name="T1"/>
                <a:gd fmla="*/ 21 w 21" name="T2"/>
                <a:gd fmla="*/ 0 h 17" name="T3"/>
                <a:gd fmla="*/ 14 w 21" name="T4"/>
                <a:gd fmla="*/ 17 h 17" name="T5"/>
                <a:gd fmla="*/ 14 w 21" name="T6"/>
                <a:gd fmla="*/ 17 h 17" name="T7"/>
                <a:gd fmla="*/ 0 w 21" name="T8"/>
                <a:gd fmla="*/ 17 h 17" name="T9"/>
                <a:gd fmla="*/ 0 w 21" name="T10"/>
                <a:gd fmla="*/ 17 h 17" name="T11"/>
                <a:gd fmla="*/ 8 w 21" name="T12"/>
                <a:gd fmla="*/ 7 h 17" name="T13"/>
                <a:gd fmla="*/ 14 w 21" name="T14"/>
                <a:gd fmla="*/ 3 h 17" name="T15"/>
                <a:gd fmla="*/ 21 w 21" name="T16"/>
                <a:gd fmla="*/ 0 h 17" name="T17"/>
                <a:gd fmla="*/ 21 w 21" name="T18"/>
                <a:gd fmla="*/ 0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21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951"/>
            <p:cNvSpPr/>
            <p:nvPr/>
          </p:nvSpPr>
          <p:spPr bwMode="auto">
            <a:xfrm>
              <a:off x="1108059" y="2482912"/>
              <a:ext cx="11113" cy="6350"/>
            </a:xfrm>
            <a:custGeom>
              <a:gdLst>
                <a:gd fmla="*/ 21 w 21" name="T0"/>
                <a:gd fmla="*/ 5 h 12" name="T1"/>
                <a:gd fmla="*/ 21 w 21" name="T2"/>
                <a:gd fmla="*/ 5 h 12" name="T3"/>
                <a:gd fmla="*/ 15 w 21" name="T4"/>
                <a:gd fmla="*/ 10 h 12" name="T5"/>
                <a:gd fmla="*/ 11 w 21" name="T6"/>
                <a:gd fmla="*/ 11 h 12" name="T7"/>
                <a:gd fmla="*/ 8 w 21" name="T8"/>
                <a:gd fmla="*/ 12 h 12" name="T9"/>
                <a:gd fmla="*/ 8 w 21" name="T10"/>
                <a:gd fmla="*/ 12 h 12" name="T11"/>
                <a:gd fmla="*/ 4 w 21" name="T12"/>
                <a:gd fmla="*/ 11 h 12" name="T13"/>
                <a:gd fmla="*/ 3 w 21" name="T14"/>
                <a:gd fmla="*/ 8 h 12" name="T15"/>
                <a:gd fmla="*/ 2 w 21" name="T16"/>
                <a:gd fmla="*/ 5 h 12" name="T17"/>
                <a:gd fmla="*/ 0 w 21" name="T18"/>
                <a:gd fmla="*/ 0 h 12" name="T19"/>
                <a:gd fmla="*/ 0 w 21" name="T20"/>
                <a:gd fmla="*/ 0 h 12" name="T21"/>
                <a:gd fmla="*/ 20 w 21" name="T22"/>
                <a:gd fmla="*/ 1 h 12" name="T23"/>
                <a:gd fmla="*/ 20 w 21" name="T24"/>
                <a:gd fmla="*/ 1 h 12" name="T25"/>
                <a:gd fmla="*/ 21 w 21" name="T26"/>
                <a:gd fmla="*/ 5 h 12" name="T27"/>
                <a:gd fmla="*/ 21 w 21" name="T28"/>
                <a:gd fmla="*/ 5 h 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" w="21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952"/>
            <p:cNvSpPr/>
            <p:nvPr/>
          </p:nvSpPr>
          <p:spPr bwMode="auto">
            <a:xfrm>
              <a:off x="1073134" y="2538474"/>
              <a:ext cx="12700" cy="4763"/>
            </a:xfrm>
            <a:custGeom>
              <a:gdLst>
                <a:gd fmla="*/ 22 w 22" name="T0"/>
                <a:gd fmla="*/ 7 h 9" name="T1"/>
                <a:gd fmla="*/ 22 w 22" name="T2"/>
                <a:gd fmla="*/ 7 h 9" name="T3"/>
                <a:gd fmla="*/ 19 w 22" name="T4"/>
                <a:gd fmla="*/ 7 h 9" name="T5"/>
                <a:gd fmla="*/ 16 w 22" name="T6"/>
                <a:gd fmla="*/ 7 h 9" name="T7"/>
                <a:gd fmla="*/ 12 w 22" name="T8"/>
                <a:gd fmla="*/ 9 h 9" name="T9"/>
                <a:gd fmla="*/ 7 w 22" name="T10"/>
                <a:gd fmla="*/ 9 h 9" name="T11"/>
                <a:gd fmla="*/ 4 w 22" name="T12"/>
                <a:gd fmla="*/ 9 h 9" name="T13"/>
                <a:gd fmla="*/ 1 w 22" name="T14"/>
                <a:gd fmla="*/ 7 h 9" name="T15"/>
                <a:gd fmla="*/ 1 w 22" name="T16"/>
                <a:gd fmla="*/ 7 h 9" name="T17"/>
                <a:gd fmla="*/ 0 w 22" name="T18"/>
                <a:gd fmla="*/ 5 h 9" name="T19"/>
                <a:gd fmla="*/ 0 w 22" name="T20"/>
                <a:gd fmla="*/ 2 h 9" name="T21"/>
                <a:gd fmla="*/ 0 w 22" name="T22"/>
                <a:gd fmla="*/ 2 h 9" name="T23"/>
                <a:gd fmla="*/ 11 w 22" name="T24"/>
                <a:gd fmla="*/ 0 h 9" name="T25"/>
                <a:gd fmla="*/ 16 w 22" name="T26"/>
                <a:gd fmla="*/ 0 h 9" name="T27"/>
                <a:gd fmla="*/ 20 w 22" name="T28"/>
                <a:gd fmla="*/ 3 h 9" name="T29"/>
                <a:gd fmla="*/ 22 w 22" name="T30"/>
                <a:gd fmla="*/ 7 h 9" name="T31"/>
                <a:gd fmla="*/ 22 w 22" name="T32"/>
                <a:gd fmla="*/ 7 h 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" w="22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953"/>
            <p:cNvSpPr/>
            <p:nvPr/>
          </p:nvSpPr>
          <p:spPr bwMode="auto">
            <a:xfrm>
              <a:off x="1120759" y="2489262"/>
              <a:ext cx="12700" cy="7938"/>
            </a:xfrm>
            <a:custGeom>
              <a:gdLst>
                <a:gd fmla="*/ 22 w 22" name="T0"/>
                <a:gd fmla="*/ 17 h 17" name="T1"/>
                <a:gd fmla="*/ 22 w 22" name="T2"/>
                <a:gd fmla="*/ 17 h 17" name="T3"/>
                <a:gd fmla="*/ 15 w 22" name="T4"/>
                <a:gd fmla="*/ 14 h 17" name="T5"/>
                <a:gd fmla="*/ 9 w 22" name="T6"/>
                <a:gd fmla="*/ 10 h 17" name="T7"/>
                <a:gd fmla="*/ 0 w 22" name="T8"/>
                <a:gd fmla="*/ 3 h 17" name="T9"/>
                <a:gd fmla="*/ 0 w 22" name="T10"/>
                <a:gd fmla="*/ 3 h 17" name="T11"/>
                <a:gd fmla="*/ 4 w 22" name="T12"/>
                <a:gd fmla="*/ 0 h 17" name="T13"/>
                <a:gd fmla="*/ 8 w 22" name="T14"/>
                <a:gd fmla="*/ 0 h 17" name="T15"/>
                <a:gd fmla="*/ 12 w 22" name="T16"/>
                <a:gd fmla="*/ 2 h 17" name="T17"/>
                <a:gd fmla="*/ 16 w 22" name="T18"/>
                <a:gd fmla="*/ 3 h 17" name="T19"/>
                <a:gd fmla="*/ 16 w 22" name="T20"/>
                <a:gd fmla="*/ 3 h 17" name="T21"/>
                <a:gd fmla="*/ 18 w 22" name="T22"/>
                <a:gd fmla="*/ 10 h 17" name="T23"/>
                <a:gd fmla="*/ 22 w 22" name="T24"/>
                <a:gd fmla="*/ 17 h 17" name="T25"/>
                <a:gd fmla="*/ 22 w 22" name="T26"/>
                <a:gd fmla="*/ 17 h 1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7" w="22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954"/>
            <p:cNvSpPr/>
            <p:nvPr/>
          </p:nvSpPr>
          <p:spPr bwMode="auto">
            <a:xfrm>
              <a:off x="1047734" y="2155887"/>
              <a:ext cx="11113" cy="6350"/>
            </a:xfrm>
            <a:custGeom>
              <a:gdLst>
                <a:gd fmla="*/ 3 w 22" name="T0"/>
                <a:gd fmla="*/ 0 h 11" name="T1"/>
                <a:gd fmla="*/ 3 w 22" name="T2"/>
                <a:gd fmla="*/ 0 h 11" name="T3"/>
                <a:gd fmla="*/ 21 w 22" name="T4"/>
                <a:gd fmla="*/ 2 h 11" name="T5"/>
                <a:gd fmla="*/ 21 w 22" name="T6"/>
                <a:gd fmla="*/ 2 h 11" name="T7"/>
                <a:gd fmla="*/ 22 w 22" name="T8"/>
                <a:gd fmla="*/ 7 h 11" name="T9"/>
                <a:gd fmla="*/ 21 w 22" name="T10"/>
                <a:gd fmla="*/ 9 h 11" name="T11"/>
                <a:gd fmla="*/ 19 w 22" name="T12"/>
                <a:gd fmla="*/ 11 h 11" name="T13"/>
                <a:gd fmla="*/ 15 w 22" name="T14"/>
                <a:gd fmla="*/ 9 h 11" name="T15"/>
                <a:gd fmla="*/ 15 w 22" name="T16"/>
                <a:gd fmla="*/ 9 h 11" name="T17"/>
                <a:gd fmla="*/ 8 w 22" name="T18"/>
                <a:gd fmla="*/ 7 h 11" name="T19"/>
                <a:gd fmla="*/ 0 w 22" name="T20"/>
                <a:gd fmla="*/ 2 h 11" name="T21"/>
                <a:gd fmla="*/ 0 w 22" name="T22"/>
                <a:gd fmla="*/ 2 h 11" name="T23"/>
                <a:gd fmla="*/ 3 w 22" name="T24"/>
                <a:gd fmla="*/ 0 h 11" name="T25"/>
                <a:gd fmla="*/ 3 w 22" name="T26"/>
                <a:gd fmla="*/ 0 h 1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1" w="22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955"/>
            <p:cNvSpPr/>
            <p:nvPr/>
          </p:nvSpPr>
          <p:spPr bwMode="auto">
            <a:xfrm>
              <a:off x="-27003" y="2062224"/>
              <a:ext cx="9525" cy="9525"/>
            </a:xfrm>
            <a:custGeom>
              <a:gdLst>
                <a:gd fmla="*/ 18 w 18" name="T0"/>
                <a:gd fmla="*/ 0 h 18" name="T1"/>
                <a:gd fmla="*/ 18 w 18" name="T2"/>
                <a:gd fmla="*/ 0 h 18" name="T3"/>
                <a:gd fmla="*/ 1 w 18" name="T4"/>
                <a:gd fmla="*/ 18 h 18" name="T5"/>
                <a:gd fmla="*/ 1 w 18" name="T6"/>
                <a:gd fmla="*/ 18 h 18" name="T7"/>
                <a:gd fmla="*/ 0 w 18" name="T8"/>
                <a:gd fmla="*/ 14 h 18" name="T9"/>
                <a:gd fmla="*/ 1 w 18" name="T10"/>
                <a:gd fmla="*/ 11 h 18" name="T11"/>
                <a:gd fmla="*/ 2 w 18" name="T12"/>
                <a:gd fmla="*/ 8 h 18" name="T13"/>
                <a:gd fmla="*/ 5 w 18" name="T14"/>
                <a:gd fmla="*/ 6 h 18" name="T15"/>
                <a:gd fmla="*/ 11 w 18" name="T16"/>
                <a:gd fmla="*/ 3 h 18" name="T17"/>
                <a:gd fmla="*/ 18 w 18" name="T18"/>
                <a:gd fmla="*/ 0 h 18" name="T19"/>
                <a:gd fmla="*/ 18 w 18" name="T20"/>
                <a:gd fmla="*/ 0 h 1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8" w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956"/>
            <p:cNvSpPr/>
            <p:nvPr/>
          </p:nvSpPr>
          <p:spPr bwMode="auto">
            <a:xfrm>
              <a:off x="923909" y="2514662"/>
              <a:ext cx="11113" cy="6350"/>
            </a:xfrm>
            <a:custGeom>
              <a:gdLst>
                <a:gd fmla="*/ 0 w 22" name="T0"/>
                <a:gd fmla="*/ 2 h 10" name="T1"/>
                <a:gd fmla="*/ 0 w 22" name="T2"/>
                <a:gd fmla="*/ 2 h 10" name="T3"/>
                <a:gd fmla="*/ 7 w 22" name="T4"/>
                <a:gd fmla="*/ 2 h 10" name="T5"/>
                <a:gd fmla="*/ 12 w 22" name="T6"/>
                <a:gd fmla="*/ 0 h 10" name="T7"/>
                <a:gd fmla="*/ 18 w 22" name="T8"/>
                <a:gd fmla="*/ 0 h 10" name="T9"/>
                <a:gd fmla="*/ 21 w 22" name="T10"/>
                <a:gd fmla="*/ 2 h 10" name="T11"/>
                <a:gd fmla="*/ 22 w 22" name="T12"/>
                <a:gd fmla="*/ 3 h 10" name="T13"/>
                <a:gd fmla="*/ 22 w 22" name="T14"/>
                <a:gd fmla="*/ 3 h 10" name="T15"/>
                <a:gd fmla="*/ 18 w 22" name="T16"/>
                <a:gd fmla="*/ 8 h 10" name="T17"/>
                <a:gd fmla="*/ 16 w 22" name="T18"/>
                <a:gd fmla="*/ 10 h 10" name="T19"/>
                <a:gd fmla="*/ 14 w 22" name="T20"/>
                <a:gd fmla="*/ 10 h 10" name="T21"/>
                <a:gd fmla="*/ 8 w 22" name="T22"/>
                <a:gd fmla="*/ 8 h 10" name="T23"/>
                <a:gd fmla="*/ 0 w 22" name="T24"/>
                <a:gd fmla="*/ 2 h 10" name="T25"/>
                <a:gd fmla="*/ 0 w 22" name="T26"/>
                <a:gd fmla="*/ 2 h 1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" w="22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957"/>
            <p:cNvSpPr/>
            <p:nvPr/>
          </p:nvSpPr>
          <p:spPr bwMode="auto">
            <a:xfrm>
              <a:off x="1127109" y="1981262"/>
              <a:ext cx="15875" cy="3175"/>
            </a:xfrm>
            <a:custGeom>
              <a:gdLst>
                <a:gd fmla="*/ 29 w 29" name="T0"/>
                <a:gd fmla="*/ 7 h 7" name="T1"/>
                <a:gd fmla="*/ 29 w 29" name="T2"/>
                <a:gd fmla="*/ 7 h 7" name="T3"/>
                <a:gd fmla="*/ 22 w 29" name="T4"/>
                <a:gd fmla="*/ 5 h 7" name="T5"/>
                <a:gd fmla="*/ 17 w 29" name="T6"/>
                <a:gd fmla="*/ 4 h 7" name="T7"/>
                <a:gd fmla="*/ 13 w 29" name="T8"/>
                <a:gd fmla="*/ 4 h 7" name="T9"/>
                <a:gd fmla="*/ 7 w 29" name="T10"/>
                <a:gd fmla="*/ 5 h 7" name="T11"/>
                <a:gd fmla="*/ 7 w 29" name="T12"/>
                <a:gd fmla="*/ 5 h 7" name="T13"/>
                <a:gd fmla="*/ 6 w 29" name="T14"/>
                <a:gd fmla="*/ 7 h 7" name="T15"/>
                <a:gd fmla="*/ 3 w 29" name="T16"/>
                <a:gd fmla="*/ 5 h 7" name="T17"/>
                <a:gd fmla="*/ 2 w 29" name="T18"/>
                <a:gd fmla="*/ 4 h 7" name="T19"/>
                <a:gd fmla="*/ 0 w 29" name="T20"/>
                <a:gd fmla="*/ 1 h 7" name="T21"/>
                <a:gd fmla="*/ 0 w 29" name="T22"/>
                <a:gd fmla="*/ 1 h 7" name="T23"/>
                <a:gd fmla="*/ 22 w 29" name="T24"/>
                <a:gd fmla="*/ 0 h 7" name="T25"/>
                <a:gd fmla="*/ 22 w 29" name="T26"/>
                <a:gd fmla="*/ 0 h 7" name="T27"/>
                <a:gd fmla="*/ 25 w 29" name="T28"/>
                <a:gd fmla="*/ 3 h 7" name="T29"/>
                <a:gd fmla="*/ 29 w 29" name="T30"/>
                <a:gd fmla="*/ 7 h 7" name="T31"/>
                <a:gd fmla="*/ 29 w 29" name="T32"/>
                <a:gd fmla="*/ 7 h 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7" w="28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958"/>
            <p:cNvSpPr/>
            <p:nvPr/>
          </p:nvSpPr>
          <p:spPr bwMode="auto">
            <a:xfrm>
              <a:off x="1098534" y="2370199"/>
              <a:ext cx="9525" cy="6350"/>
            </a:xfrm>
            <a:custGeom>
              <a:gdLst>
                <a:gd fmla="*/ 0 w 18" name="T0"/>
                <a:gd fmla="*/ 7 h 13" name="T1"/>
                <a:gd fmla="*/ 0 w 18" name="T2"/>
                <a:gd fmla="*/ 7 h 13" name="T3"/>
                <a:gd fmla="*/ 4 w 18" name="T4"/>
                <a:gd fmla="*/ 0 h 13" name="T5"/>
                <a:gd fmla="*/ 4 w 18" name="T6"/>
                <a:gd fmla="*/ 0 h 13" name="T7"/>
                <a:gd fmla="*/ 18 w 18" name="T8"/>
                <a:gd fmla="*/ 11 h 13" name="T9"/>
                <a:gd fmla="*/ 18 w 18" name="T10"/>
                <a:gd fmla="*/ 11 h 13" name="T11"/>
                <a:gd fmla="*/ 15 w 18" name="T12"/>
                <a:gd fmla="*/ 12 h 13" name="T13"/>
                <a:gd fmla="*/ 12 w 18" name="T14"/>
                <a:gd fmla="*/ 13 h 13" name="T15"/>
                <a:gd fmla="*/ 8 w 18" name="T16"/>
                <a:gd fmla="*/ 12 h 13" name="T17"/>
                <a:gd fmla="*/ 4 w 18" name="T18"/>
                <a:gd fmla="*/ 9 h 13" name="T19"/>
                <a:gd fmla="*/ 3 w 18" name="T20"/>
                <a:gd fmla="*/ 9 h 13" name="T21"/>
                <a:gd fmla="*/ 0 w 18" name="T22"/>
                <a:gd fmla="*/ 9 h 13" name="T23"/>
                <a:gd fmla="*/ 0 w 18" name="T24"/>
                <a:gd fmla="*/ 9 h 13" name="T25"/>
                <a:gd fmla="*/ 0 w 18" name="T26"/>
                <a:gd fmla="*/ 7 h 13" name="T27"/>
                <a:gd fmla="*/ 0 w 18" name="T28"/>
                <a:gd fmla="*/ 7 h 1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3" w="18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959"/>
            <p:cNvSpPr/>
            <p:nvPr/>
          </p:nvSpPr>
          <p:spPr bwMode="auto">
            <a:xfrm>
              <a:off x="1012809" y="2162237"/>
              <a:ext cx="9525" cy="4763"/>
            </a:xfrm>
            <a:custGeom>
              <a:gdLst>
                <a:gd fmla="*/ 15 w 17" name="T0"/>
                <a:gd fmla="*/ 8 h 9" name="T1"/>
                <a:gd fmla="*/ 15 w 17" name="T2"/>
                <a:gd fmla="*/ 8 h 9" name="T3"/>
                <a:gd fmla="*/ 11 w 17" name="T4"/>
                <a:gd fmla="*/ 9 h 9" name="T5"/>
                <a:gd fmla="*/ 6 w 17" name="T6"/>
                <a:gd fmla="*/ 9 h 9" name="T7"/>
                <a:gd fmla="*/ 6 w 17" name="T8"/>
                <a:gd fmla="*/ 9 h 9" name="T9"/>
                <a:gd fmla="*/ 3 w 17" name="T10"/>
                <a:gd fmla="*/ 8 h 9" name="T11"/>
                <a:gd fmla="*/ 2 w 17" name="T12"/>
                <a:gd fmla="*/ 7 h 9" name="T13"/>
                <a:gd fmla="*/ 0 w 17" name="T14"/>
                <a:gd fmla="*/ 5 h 9" name="T15"/>
                <a:gd fmla="*/ 2 w 17" name="T16"/>
                <a:gd fmla="*/ 3 h 9" name="T17"/>
                <a:gd fmla="*/ 2 w 17" name="T18"/>
                <a:gd fmla="*/ 3 h 9" name="T19"/>
                <a:gd fmla="*/ 4 w 17" name="T20"/>
                <a:gd fmla="*/ 0 h 9" name="T21"/>
                <a:gd fmla="*/ 8 w 17" name="T22"/>
                <a:gd fmla="*/ 0 h 9" name="T23"/>
                <a:gd fmla="*/ 8 w 17" name="T24"/>
                <a:gd fmla="*/ 0 h 9" name="T25"/>
                <a:gd fmla="*/ 13 w 17" name="T26"/>
                <a:gd fmla="*/ 3 h 9" name="T27"/>
                <a:gd fmla="*/ 17 w 17" name="T28"/>
                <a:gd fmla="*/ 5 h 9" name="T29"/>
                <a:gd fmla="*/ 17 w 17" name="T30"/>
                <a:gd fmla="*/ 5 h 9" name="T31"/>
                <a:gd fmla="*/ 15 w 17" name="T32"/>
                <a:gd fmla="*/ 8 h 9" name="T33"/>
                <a:gd fmla="*/ 15 w 17" name="T34"/>
                <a:gd fmla="*/ 8 h 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9" w="17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960"/>
            <p:cNvSpPr/>
            <p:nvPr/>
          </p:nvSpPr>
          <p:spPr bwMode="auto">
            <a:xfrm>
              <a:off x="1068372" y="2274949"/>
              <a:ext cx="9525" cy="4763"/>
            </a:xfrm>
            <a:custGeom>
              <a:gdLst>
                <a:gd fmla="*/ 19 w 19" name="T0"/>
                <a:gd fmla="*/ 7 h 10" name="T1"/>
                <a:gd fmla="*/ 19 w 19" name="T2"/>
                <a:gd fmla="*/ 7 h 10" name="T3"/>
                <a:gd fmla="*/ 6 w 19" name="T4"/>
                <a:gd fmla="*/ 10 h 10" name="T5"/>
                <a:gd fmla="*/ 6 w 19" name="T6"/>
                <a:gd fmla="*/ 10 h 10" name="T7"/>
                <a:gd fmla="*/ 3 w 19" name="T8"/>
                <a:gd fmla="*/ 8 h 10" name="T9"/>
                <a:gd fmla="*/ 0 w 19" name="T10"/>
                <a:gd fmla="*/ 6 h 10" name="T11"/>
                <a:gd fmla="*/ 0 w 19" name="T12"/>
                <a:gd fmla="*/ 6 h 10" name="T13"/>
                <a:gd fmla="*/ 0 w 19" name="T14"/>
                <a:gd fmla="*/ 4 h 10" name="T15"/>
                <a:gd fmla="*/ 1 w 19" name="T16"/>
                <a:gd fmla="*/ 1 h 10" name="T17"/>
                <a:gd fmla="*/ 1 w 19" name="T18"/>
                <a:gd fmla="*/ 1 h 10" name="T19"/>
                <a:gd fmla="*/ 4 w 19" name="T20"/>
                <a:gd fmla="*/ 0 h 10" name="T21"/>
                <a:gd fmla="*/ 7 w 19" name="T22"/>
                <a:gd fmla="*/ 0 h 10" name="T23"/>
                <a:gd fmla="*/ 7 w 19" name="T24"/>
                <a:gd fmla="*/ 0 h 10" name="T25"/>
                <a:gd fmla="*/ 12 w 19" name="T26"/>
                <a:gd fmla="*/ 3 h 10" name="T27"/>
                <a:gd fmla="*/ 19 w 19" name="T28"/>
                <a:gd fmla="*/ 7 h 10" name="T29"/>
                <a:gd fmla="*/ 19 w 19" name="T30"/>
                <a:gd fmla="*/ 7 h 1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" w="19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961"/>
            <p:cNvSpPr/>
            <p:nvPr/>
          </p:nvSpPr>
          <p:spPr bwMode="auto">
            <a:xfrm>
              <a:off x="1136634" y="2490849"/>
              <a:ext cx="11113" cy="4763"/>
            </a:xfrm>
            <a:custGeom>
              <a:gdLst>
                <a:gd fmla="*/ 20 w 20" name="T0"/>
                <a:gd fmla="*/ 10 h 10" name="T1"/>
                <a:gd fmla="*/ 20 w 20" name="T2"/>
                <a:gd fmla="*/ 10 h 10" name="T3"/>
                <a:gd fmla="*/ 14 w 20" name="T4"/>
                <a:gd fmla="*/ 10 h 10" name="T5"/>
                <a:gd fmla="*/ 8 w 20" name="T6"/>
                <a:gd fmla="*/ 9 h 10" name="T7"/>
                <a:gd fmla="*/ 0 w 20" name="T8"/>
                <a:gd fmla="*/ 5 h 10" name="T9"/>
                <a:gd fmla="*/ 0 w 20" name="T10"/>
                <a:gd fmla="*/ 5 h 10" name="T11"/>
                <a:gd fmla="*/ 2 w 20" name="T12"/>
                <a:gd fmla="*/ 0 h 10" name="T13"/>
                <a:gd fmla="*/ 4 w 20" name="T14"/>
                <a:gd fmla="*/ 0 h 10" name="T15"/>
                <a:gd fmla="*/ 7 w 20" name="T16"/>
                <a:gd fmla="*/ 0 h 10" name="T17"/>
                <a:gd fmla="*/ 10 w 20" name="T18"/>
                <a:gd fmla="*/ 2 h 10" name="T19"/>
                <a:gd fmla="*/ 10 w 20" name="T20"/>
                <a:gd fmla="*/ 2 h 10" name="T21"/>
                <a:gd fmla="*/ 20 w 20" name="T22"/>
                <a:gd fmla="*/ 7 h 10" name="T23"/>
                <a:gd fmla="*/ 20 w 20" name="T24"/>
                <a:gd fmla="*/ 7 h 10" name="T25"/>
                <a:gd fmla="*/ 20 w 20" name="T26"/>
                <a:gd fmla="*/ 10 h 10" name="T27"/>
                <a:gd fmla="*/ 20 w 20" name="T28"/>
                <a:gd fmla="*/ 1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2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962"/>
            <p:cNvSpPr/>
            <p:nvPr/>
          </p:nvSpPr>
          <p:spPr bwMode="auto">
            <a:xfrm>
              <a:off x="1135047" y="2065399"/>
              <a:ext cx="12700" cy="3175"/>
            </a:xfrm>
            <a:custGeom>
              <a:gdLst>
                <a:gd fmla="*/ 0 w 24" name="T0"/>
                <a:gd fmla="*/ 2 h 5" name="T1"/>
                <a:gd fmla="*/ 0 w 24" name="T2"/>
                <a:gd fmla="*/ 2 h 5" name="T3"/>
                <a:gd fmla="*/ 24 w 24" name="T4"/>
                <a:gd fmla="*/ 0 h 5" name="T5"/>
                <a:gd fmla="*/ 24 w 24" name="T6"/>
                <a:gd fmla="*/ 0 h 5" name="T7"/>
                <a:gd fmla="*/ 18 w 24" name="T8"/>
                <a:gd fmla="*/ 5 h 5" name="T9"/>
                <a:gd fmla="*/ 14 w 24" name="T10"/>
                <a:gd fmla="*/ 5 h 5" name="T11"/>
                <a:gd fmla="*/ 9 w 24" name="T12"/>
                <a:gd fmla="*/ 5 h 5" name="T13"/>
                <a:gd fmla="*/ 0 w 24" name="T14"/>
                <a:gd fmla="*/ 2 h 5" name="T15"/>
                <a:gd fmla="*/ 0 w 24" name="T16"/>
                <a:gd fmla="*/ 2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24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963"/>
            <p:cNvSpPr/>
            <p:nvPr/>
          </p:nvSpPr>
          <p:spPr bwMode="auto">
            <a:xfrm>
              <a:off x="1162034" y="2227324"/>
              <a:ext cx="12700" cy="6350"/>
            </a:xfrm>
            <a:custGeom>
              <a:gdLst>
                <a:gd fmla="*/ 25 w 25" name="T0"/>
                <a:gd fmla="*/ 4 h 13" name="T1"/>
                <a:gd fmla="*/ 25 w 25" name="T2"/>
                <a:gd fmla="*/ 4 h 13" name="T3"/>
                <a:gd fmla="*/ 0 w 25" name="T4"/>
                <a:gd fmla="*/ 13 h 13" name="T5"/>
                <a:gd fmla="*/ 0 w 25" name="T6"/>
                <a:gd fmla="*/ 13 h 13" name="T7"/>
                <a:gd fmla="*/ 3 w 25" name="T8"/>
                <a:gd fmla="*/ 9 h 13" name="T9"/>
                <a:gd fmla="*/ 6 w 25" name="T10"/>
                <a:gd fmla="*/ 7 h 13" name="T11"/>
                <a:gd fmla="*/ 13 w 25" name="T12"/>
                <a:gd fmla="*/ 5 h 13" name="T13"/>
                <a:gd fmla="*/ 18 w 25" name="T14"/>
                <a:gd fmla="*/ 2 h 13" name="T15"/>
                <a:gd fmla="*/ 21 w 25" name="T16"/>
                <a:gd fmla="*/ 2 h 13" name="T17"/>
                <a:gd fmla="*/ 22 w 25" name="T18"/>
                <a:gd fmla="*/ 0 h 13" name="T19"/>
                <a:gd fmla="*/ 22 w 25" name="T20"/>
                <a:gd fmla="*/ 0 h 13" name="T21"/>
                <a:gd fmla="*/ 25 w 25" name="T22"/>
                <a:gd fmla="*/ 4 h 13" name="T23"/>
                <a:gd fmla="*/ 25 w 25" name="T24"/>
                <a:gd fmla="*/ 4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25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964"/>
            <p:cNvSpPr/>
            <p:nvPr/>
          </p:nvSpPr>
          <p:spPr bwMode="auto">
            <a:xfrm>
              <a:off x="1173147" y="2276537"/>
              <a:ext cx="7938" cy="7938"/>
            </a:xfrm>
            <a:custGeom>
              <a:gdLst>
                <a:gd fmla="*/ 5 w 13" name="T0"/>
                <a:gd fmla="*/ 13 h 13" name="T1"/>
                <a:gd fmla="*/ 5 w 13" name="T2"/>
                <a:gd fmla="*/ 13 h 13" name="T3"/>
                <a:gd fmla="*/ 0 w 13" name="T4"/>
                <a:gd fmla="*/ 0 h 13" name="T5"/>
                <a:gd fmla="*/ 0 w 13" name="T6"/>
                <a:gd fmla="*/ 0 h 13" name="T7"/>
                <a:gd fmla="*/ 13 w 13" name="T8"/>
                <a:gd fmla="*/ 3 h 13" name="T9"/>
                <a:gd fmla="*/ 13 w 13" name="T10"/>
                <a:gd fmla="*/ 3 h 13" name="T11"/>
                <a:gd fmla="*/ 13 w 13" name="T12"/>
                <a:gd fmla="*/ 7 h 13" name="T13"/>
                <a:gd fmla="*/ 10 w 13" name="T14"/>
                <a:gd fmla="*/ 10 h 13" name="T15"/>
                <a:gd fmla="*/ 9 w 13" name="T16"/>
                <a:gd fmla="*/ 11 h 13" name="T17"/>
                <a:gd fmla="*/ 5 w 13" name="T18"/>
                <a:gd fmla="*/ 13 h 13" name="T19"/>
                <a:gd fmla="*/ 5 w 13" name="T20"/>
                <a:gd fmla="*/ 13 h 13" name="T21"/>
                <a:gd fmla="*/ 5 w 13" name="T22"/>
                <a:gd fmla="*/ 13 h 13" name="T23"/>
                <a:gd fmla="*/ 5 w 13" name="T24"/>
                <a:gd fmla="*/ 13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965"/>
            <p:cNvSpPr/>
            <p:nvPr/>
          </p:nvSpPr>
          <p:spPr bwMode="auto">
            <a:xfrm>
              <a:off x="1057259" y="2286062"/>
              <a:ext cx="11113" cy="1588"/>
            </a:xfrm>
            <a:custGeom>
              <a:gdLst>
                <a:gd fmla="*/ 22 w 22" name="T0"/>
                <a:gd fmla="*/ 3 h 4" name="T1"/>
                <a:gd fmla="*/ 22 w 22" name="T2"/>
                <a:gd fmla="*/ 3 h 4" name="T3"/>
                <a:gd fmla="*/ 14 w 22" name="T4"/>
                <a:gd fmla="*/ 4 h 4" name="T5"/>
                <a:gd fmla="*/ 8 w 22" name="T6"/>
                <a:gd fmla="*/ 4 h 4" name="T7"/>
                <a:gd fmla="*/ 4 w 22" name="T8"/>
                <a:gd fmla="*/ 3 h 4" name="T9"/>
                <a:gd fmla="*/ 0 w 22" name="T10"/>
                <a:gd fmla="*/ 0 h 4" name="T11"/>
                <a:gd fmla="*/ 0 w 22" name="T12"/>
                <a:gd fmla="*/ 0 h 4" name="T13"/>
                <a:gd fmla="*/ 4 w 22" name="T14"/>
                <a:gd fmla="*/ 1 h 4" name="T15"/>
                <a:gd fmla="*/ 10 w 22" name="T16"/>
                <a:gd fmla="*/ 0 h 4" name="T17"/>
                <a:gd fmla="*/ 15 w 22" name="T18"/>
                <a:gd fmla="*/ 0 h 4" name="T19"/>
                <a:gd fmla="*/ 18 w 22" name="T20"/>
                <a:gd fmla="*/ 1 h 4" name="T21"/>
                <a:gd fmla="*/ 22 w 22" name="T22"/>
                <a:gd fmla="*/ 3 h 4" name="T23"/>
                <a:gd fmla="*/ 22 w 22" name="T24"/>
                <a:gd fmla="*/ 3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22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966"/>
            <p:cNvSpPr/>
            <p:nvPr/>
          </p:nvSpPr>
          <p:spPr bwMode="auto">
            <a:xfrm>
              <a:off x="1209659" y="2282887"/>
              <a:ext cx="9525" cy="6350"/>
            </a:xfrm>
            <a:custGeom>
              <a:gdLst>
                <a:gd fmla="*/ 17 w 17" name="T0"/>
                <a:gd fmla="*/ 5 h 12" name="T1"/>
                <a:gd fmla="*/ 17 w 17" name="T2"/>
                <a:gd fmla="*/ 5 h 12" name="T3"/>
                <a:gd fmla="*/ 0 w 17" name="T4"/>
                <a:gd fmla="*/ 12 h 12" name="T5"/>
                <a:gd fmla="*/ 0 w 17" name="T6"/>
                <a:gd fmla="*/ 12 h 12" name="T7"/>
                <a:gd fmla="*/ 4 w 17" name="T8"/>
                <a:gd fmla="*/ 0 h 12" name="T9"/>
                <a:gd fmla="*/ 4 w 17" name="T10"/>
                <a:gd fmla="*/ 0 h 12" name="T11"/>
                <a:gd fmla="*/ 17 w 17" name="T12"/>
                <a:gd fmla="*/ 5 h 12" name="T13"/>
                <a:gd fmla="*/ 17 w 17" name="T14"/>
                <a:gd fmla="*/ 5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17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967"/>
            <p:cNvSpPr/>
            <p:nvPr/>
          </p:nvSpPr>
          <p:spPr bwMode="auto">
            <a:xfrm>
              <a:off x="1127109" y="2149537"/>
              <a:ext cx="11113" cy="3175"/>
            </a:xfrm>
            <a:custGeom>
              <a:gdLst>
                <a:gd fmla="*/ 22 w 22" name="T0"/>
                <a:gd fmla="*/ 6 h 6" name="T1"/>
                <a:gd fmla="*/ 22 w 22" name="T2"/>
                <a:gd fmla="*/ 6 h 6" name="T3"/>
                <a:gd fmla="*/ 0 w 22" name="T4"/>
                <a:gd fmla="*/ 3 h 6" name="T5"/>
                <a:gd fmla="*/ 0 w 22" name="T6"/>
                <a:gd fmla="*/ 3 h 6" name="T7"/>
                <a:gd fmla="*/ 8 w 22" name="T8"/>
                <a:gd fmla="*/ 0 h 6" name="T9"/>
                <a:gd fmla="*/ 14 w 22" name="T10"/>
                <a:gd fmla="*/ 0 h 6" name="T11"/>
                <a:gd fmla="*/ 18 w 22" name="T12"/>
                <a:gd fmla="*/ 2 h 6" name="T13"/>
                <a:gd fmla="*/ 22 w 22" name="T14"/>
                <a:gd fmla="*/ 6 h 6" name="T15"/>
                <a:gd fmla="*/ 22 w 22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22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968"/>
            <p:cNvSpPr/>
            <p:nvPr/>
          </p:nvSpPr>
          <p:spPr bwMode="auto">
            <a:xfrm>
              <a:off x="1123934" y="2057462"/>
              <a:ext cx="7938" cy="4763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11 w 16" name="T4"/>
                <a:gd fmla="*/ 7 h 7" name="T5"/>
                <a:gd fmla="*/ 8 w 16" name="T6"/>
                <a:gd fmla="*/ 7 h 7" name="T7"/>
                <a:gd fmla="*/ 4 w 16" name="T8"/>
                <a:gd fmla="*/ 6 h 7" name="T9"/>
                <a:gd fmla="*/ 0 w 16" name="T10"/>
                <a:gd fmla="*/ 0 h 7" name="T11"/>
                <a:gd fmla="*/ 0 w 16" name="T12"/>
                <a:gd fmla="*/ 0 h 7" name="T13"/>
                <a:gd fmla="*/ 4 w 16" name="T14"/>
                <a:gd fmla="*/ 0 h 7" name="T15"/>
                <a:gd fmla="*/ 8 w 16" name="T16"/>
                <a:gd fmla="*/ 2 h 7" name="T17"/>
                <a:gd fmla="*/ 12 w 16" name="T18"/>
                <a:gd fmla="*/ 3 h 7" name="T19"/>
                <a:gd fmla="*/ 16 w 16" name="T20"/>
                <a:gd fmla="*/ 4 h 7" name="T21"/>
                <a:gd fmla="*/ 16 w 16" name="T22"/>
                <a:gd fmla="*/ 4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969"/>
            <p:cNvSpPr/>
            <p:nvPr/>
          </p:nvSpPr>
          <p:spPr bwMode="auto">
            <a:xfrm>
              <a:off x="1027097" y="2540062"/>
              <a:ext cx="9525" cy="4763"/>
            </a:xfrm>
            <a:custGeom>
              <a:gdLst>
                <a:gd fmla="*/ 0 w 18" name="T0"/>
                <a:gd fmla="*/ 3 h 10" name="T1"/>
                <a:gd fmla="*/ 0 w 18" name="T2"/>
                <a:gd fmla="*/ 3 h 10" name="T3"/>
                <a:gd fmla="*/ 10 w 18" name="T4"/>
                <a:gd fmla="*/ 0 h 10" name="T5"/>
                <a:gd fmla="*/ 10 w 18" name="T6"/>
                <a:gd fmla="*/ 0 h 10" name="T7"/>
                <a:gd fmla="*/ 18 w 18" name="T8"/>
                <a:gd fmla="*/ 10 h 10" name="T9"/>
                <a:gd fmla="*/ 18 w 18" name="T10"/>
                <a:gd fmla="*/ 10 h 10" name="T11"/>
                <a:gd fmla="*/ 1 w 18" name="T12"/>
                <a:gd fmla="*/ 5 h 10" name="T13"/>
                <a:gd fmla="*/ 1 w 18" name="T14"/>
                <a:gd fmla="*/ 5 h 10" name="T15"/>
                <a:gd fmla="*/ 0 w 18" name="T16"/>
                <a:gd fmla="*/ 3 h 10" name="T17"/>
                <a:gd fmla="*/ 0 w 18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8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970"/>
            <p:cNvSpPr/>
            <p:nvPr/>
          </p:nvSpPr>
          <p:spPr bwMode="auto">
            <a:xfrm>
              <a:off x="1071547" y="2020949"/>
              <a:ext cx="6350" cy="6350"/>
            </a:xfrm>
            <a:custGeom>
              <a:gdLst>
                <a:gd fmla="*/ 11 w 11" name="T0"/>
                <a:gd fmla="*/ 12 h 12" name="T1"/>
                <a:gd fmla="*/ 11 w 11" name="T2"/>
                <a:gd fmla="*/ 12 h 12" name="T3"/>
                <a:gd fmla="*/ 5 w 11" name="T4"/>
                <a:gd fmla="*/ 11 h 12" name="T5"/>
                <a:gd fmla="*/ 3 w 11" name="T6"/>
                <a:gd fmla="*/ 8 h 12" name="T7"/>
                <a:gd fmla="*/ 1 w 11" name="T8"/>
                <a:gd fmla="*/ 4 h 12" name="T9"/>
                <a:gd fmla="*/ 0 w 11" name="T10"/>
                <a:gd fmla="*/ 0 h 12" name="T11"/>
                <a:gd fmla="*/ 0 w 11" name="T12"/>
                <a:gd fmla="*/ 0 h 12" name="T13"/>
                <a:gd fmla="*/ 5 w 11" name="T14"/>
                <a:gd fmla="*/ 1 h 12" name="T15"/>
                <a:gd fmla="*/ 8 w 11" name="T16"/>
                <a:gd fmla="*/ 5 h 12" name="T17"/>
                <a:gd fmla="*/ 11 w 11" name="T18"/>
                <a:gd fmla="*/ 12 h 12" name="T19"/>
                <a:gd fmla="*/ 11 w 11" name="T20"/>
                <a:gd fmla="*/ 12 h 1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" w="11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971"/>
            <p:cNvSpPr/>
            <p:nvPr/>
          </p:nvSpPr>
          <p:spPr bwMode="auto">
            <a:xfrm>
              <a:off x="977884" y="2582924"/>
              <a:ext cx="6350" cy="6350"/>
            </a:xfrm>
            <a:custGeom>
              <a:gdLst>
                <a:gd fmla="*/ 12 w 12" name="T0"/>
                <a:gd fmla="*/ 0 h 10" name="T1"/>
                <a:gd fmla="*/ 12 w 12" name="T2"/>
                <a:gd fmla="*/ 0 h 10" name="T3"/>
                <a:gd fmla="*/ 9 w 12" name="T4"/>
                <a:gd fmla="*/ 1 h 10" name="T5"/>
                <a:gd fmla="*/ 8 w 12" name="T6"/>
                <a:gd fmla="*/ 3 h 10" name="T7"/>
                <a:gd fmla="*/ 7 w 12" name="T8"/>
                <a:gd fmla="*/ 5 h 10" name="T9"/>
                <a:gd fmla="*/ 4 w 12" name="T10"/>
                <a:gd fmla="*/ 8 h 10" name="T11"/>
                <a:gd fmla="*/ 2 w 12" name="T12"/>
                <a:gd fmla="*/ 10 h 10" name="T13"/>
                <a:gd fmla="*/ 0 w 12" name="T14"/>
                <a:gd fmla="*/ 8 h 10" name="T15"/>
                <a:gd fmla="*/ 0 w 12" name="T16"/>
                <a:gd fmla="*/ 8 h 10" name="T17"/>
                <a:gd fmla="*/ 2 w 12" name="T18"/>
                <a:gd fmla="*/ 7 h 10" name="T19"/>
                <a:gd fmla="*/ 4 w 12" name="T20"/>
                <a:gd fmla="*/ 3 h 10" name="T21"/>
                <a:gd fmla="*/ 7 w 12" name="T22"/>
                <a:gd fmla="*/ 0 h 10" name="T23"/>
                <a:gd fmla="*/ 9 w 12" name="T24"/>
                <a:gd fmla="*/ 0 h 10" name="T25"/>
                <a:gd fmla="*/ 12 w 12" name="T26"/>
                <a:gd fmla="*/ 0 h 10" name="T27"/>
                <a:gd fmla="*/ 12 w 12" name="T28"/>
                <a:gd fmla="*/ 0 h 1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" w="12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972"/>
            <p:cNvSpPr/>
            <p:nvPr/>
          </p:nvSpPr>
          <p:spPr bwMode="auto">
            <a:xfrm>
              <a:off x="1068372" y="2378137"/>
              <a:ext cx="7938" cy="3175"/>
            </a:xfrm>
            <a:custGeom>
              <a:gdLst>
                <a:gd fmla="*/ 0 w 15" name="T0"/>
                <a:gd fmla="*/ 4 h 6" name="T1"/>
                <a:gd fmla="*/ 0 w 15" name="T2"/>
                <a:gd fmla="*/ 4 h 6" name="T3"/>
                <a:gd fmla="*/ 2 w 15" name="T4"/>
                <a:gd fmla="*/ 2 h 6" name="T5"/>
                <a:gd fmla="*/ 7 w 15" name="T6"/>
                <a:gd fmla="*/ 0 h 6" name="T7"/>
                <a:gd fmla="*/ 11 w 15" name="T8"/>
                <a:gd fmla="*/ 0 h 6" name="T9"/>
                <a:gd fmla="*/ 15 w 15" name="T10"/>
                <a:gd fmla="*/ 2 h 6" name="T11"/>
                <a:gd fmla="*/ 15 w 15" name="T12"/>
                <a:gd fmla="*/ 2 h 6" name="T13"/>
                <a:gd fmla="*/ 11 w 15" name="T14"/>
                <a:gd fmla="*/ 4 h 6" name="T15"/>
                <a:gd fmla="*/ 7 w 15" name="T16"/>
                <a:gd fmla="*/ 6 h 6" name="T17"/>
                <a:gd fmla="*/ 4 w 15" name="T18"/>
                <a:gd fmla="*/ 4 h 6" name="T19"/>
                <a:gd fmla="*/ 0 w 15" name="T20"/>
                <a:gd fmla="*/ 4 h 6" name="T21"/>
                <a:gd fmla="*/ 0 w 15" name="T22"/>
                <a:gd fmla="*/ 4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15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973"/>
            <p:cNvSpPr/>
            <p:nvPr/>
          </p:nvSpPr>
          <p:spPr bwMode="auto">
            <a:xfrm>
              <a:off x="1130284" y="2074924"/>
              <a:ext cx="6350" cy="4763"/>
            </a:xfrm>
            <a:custGeom>
              <a:gdLst>
                <a:gd fmla="*/ 0 w 13" name="T0"/>
                <a:gd fmla="*/ 7 h 10" name="T1"/>
                <a:gd fmla="*/ 0 w 13" name="T2"/>
                <a:gd fmla="*/ 7 h 10" name="T3"/>
                <a:gd fmla="*/ 10 w 13" name="T4"/>
                <a:gd fmla="*/ 0 h 10" name="T5"/>
                <a:gd fmla="*/ 10 w 13" name="T6"/>
                <a:gd fmla="*/ 0 h 10" name="T7"/>
                <a:gd fmla="*/ 13 w 13" name="T8"/>
                <a:gd fmla="*/ 6 h 10" name="T9"/>
                <a:gd fmla="*/ 13 w 13" name="T10"/>
                <a:gd fmla="*/ 6 h 10" name="T11"/>
                <a:gd fmla="*/ 2 w 13" name="T12"/>
                <a:gd fmla="*/ 10 h 10" name="T13"/>
                <a:gd fmla="*/ 2 w 13" name="T14"/>
                <a:gd fmla="*/ 10 h 10" name="T15"/>
                <a:gd fmla="*/ 0 w 13" name="T16"/>
                <a:gd fmla="*/ 7 h 10" name="T17"/>
                <a:gd fmla="*/ 0 w 13" name="T18"/>
                <a:gd fmla="*/ 7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3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974"/>
            <p:cNvSpPr/>
            <p:nvPr/>
          </p:nvSpPr>
          <p:spPr bwMode="auto">
            <a:xfrm>
              <a:off x="1074722" y="2282887"/>
              <a:ext cx="7938" cy="3175"/>
            </a:xfrm>
            <a:custGeom>
              <a:gdLst>
                <a:gd fmla="*/ 17 w 17" name="T0"/>
                <a:gd fmla="*/ 1 h 8" name="T1"/>
                <a:gd fmla="*/ 17 w 17" name="T2"/>
                <a:gd fmla="*/ 1 h 8" name="T3"/>
                <a:gd fmla="*/ 0 w 17" name="T4"/>
                <a:gd fmla="*/ 8 h 8" name="T5"/>
                <a:gd fmla="*/ 0 w 17" name="T6"/>
                <a:gd fmla="*/ 8 h 8" name="T7"/>
                <a:gd fmla="*/ 1 w 17" name="T8"/>
                <a:gd fmla="*/ 4 h 8" name="T9"/>
                <a:gd fmla="*/ 4 w 17" name="T10"/>
                <a:gd fmla="*/ 1 h 8" name="T11"/>
                <a:gd fmla="*/ 8 w 17" name="T12"/>
                <a:gd fmla="*/ 0 h 8" name="T13"/>
                <a:gd fmla="*/ 17 w 17" name="T14"/>
                <a:gd fmla="*/ 1 h 8" name="T15"/>
                <a:gd fmla="*/ 17 w 17" name="T16"/>
                <a:gd fmla="*/ 1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7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975"/>
            <p:cNvSpPr/>
            <p:nvPr/>
          </p:nvSpPr>
          <p:spPr bwMode="auto">
            <a:xfrm>
              <a:off x="1057259" y="2359087"/>
              <a:ext cx="3175" cy="7938"/>
            </a:xfrm>
            <a:custGeom>
              <a:gdLst>
                <a:gd fmla="*/ 0 w 8" name="T0"/>
                <a:gd fmla="*/ 13 h 14" name="T1"/>
                <a:gd fmla="*/ 0 w 8" name="T2"/>
                <a:gd fmla="*/ 13 h 14" name="T3"/>
                <a:gd fmla="*/ 7 w 8" name="T4"/>
                <a:gd fmla="*/ 0 h 14" name="T5"/>
                <a:gd fmla="*/ 7 w 8" name="T6"/>
                <a:gd fmla="*/ 0 h 14" name="T7"/>
                <a:gd fmla="*/ 8 w 8" name="T8"/>
                <a:gd fmla="*/ 6 h 14" name="T9"/>
                <a:gd fmla="*/ 8 w 8" name="T10"/>
                <a:gd fmla="*/ 9 h 14" name="T11"/>
                <a:gd fmla="*/ 5 w 8" name="T12"/>
                <a:gd fmla="*/ 11 h 14" name="T13"/>
                <a:gd fmla="*/ 4 w 8" name="T14"/>
                <a:gd fmla="*/ 14 h 14" name="T15"/>
                <a:gd fmla="*/ 4 w 8" name="T16"/>
                <a:gd fmla="*/ 14 h 14" name="T17"/>
                <a:gd fmla="*/ 0 w 8" name="T18"/>
                <a:gd fmla="*/ 13 h 14" name="T19"/>
                <a:gd fmla="*/ 0 w 8" name="T20"/>
                <a:gd fmla="*/ 13 h 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" w="8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976"/>
            <p:cNvSpPr/>
            <p:nvPr/>
          </p:nvSpPr>
          <p:spPr bwMode="auto">
            <a:xfrm>
              <a:off x="1009634" y="2505137"/>
              <a:ext cx="6350" cy="6350"/>
            </a:xfrm>
            <a:custGeom>
              <a:gdLst>
                <a:gd fmla="*/ 11 w 11" name="T0"/>
                <a:gd fmla="*/ 0 h 11" name="T1"/>
                <a:gd fmla="*/ 11 w 11" name="T2"/>
                <a:gd fmla="*/ 0 h 11" name="T3"/>
                <a:gd fmla="*/ 3 w 11" name="T4"/>
                <a:gd fmla="*/ 11 h 11" name="T5"/>
                <a:gd fmla="*/ 3 w 11" name="T6"/>
                <a:gd fmla="*/ 11 h 11" name="T7"/>
                <a:gd fmla="*/ 0 w 11" name="T8"/>
                <a:gd fmla="*/ 0 h 11" name="T9"/>
                <a:gd fmla="*/ 0 w 11" name="T10"/>
                <a:gd fmla="*/ 0 h 11" name="T11"/>
                <a:gd fmla="*/ 11 w 11" name="T12"/>
                <a:gd fmla="*/ 0 h 11" name="T13"/>
                <a:gd fmla="*/ 11 w 11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977"/>
            <p:cNvSpPr/>
            <p:nvPr/>
          </p:nvSpPr>
          <p:spPr bwMode="auto">
            <a:xfrm>
              <a:off x="969947" y="2314637"/>
              <a:ext cx="4763" cy="6350"/>
            </a:xfrm>
            <a:custGeom>
              <a:gdLst>
                <a:gd fmla="*/ 5 w 10" name="T0"/>
                <a:gd fmla="*/ 0 h 12" name="T1"/>
                <a:gd fmla="*/ 5 w 10" name="T2"/>
                <a:gd fmla="*/ 0 h 12" name="T3"/>
                <a:gd fmla="*/ 10 w 10" name="T4"/>
                <a:gd fmla="*/ 9 h 12" name="T5"/>
                <a:gd fmla="*/ 10 w 10" name="T6"/>
                <a:gd fmla="*/ 9 h 12" name="T7"/>
                <a:gd fmla="*/ 9 w 10" name="T8"/>
                <a:gd fmla="*/ 11 h 12" name="T9"/>
                <a:gd fmla="*/ 6 w 10" name="T10"/>
                <a:gd fmla="*/ 12 h 12" name="T11"/>
                <a:gd fmla="*/ 3 w 10" name="T12"/>
                <a:gd fmla="*/ 12 h 12" name="T13"/>
                <a:gd fmla="*/ 0 w 10" name="T14"/>
                <a:gd fmla="*/ 11 h 12" name="T15"/>
                <a:gd fmla="*/ 0 w 10" name="T16"/>
                <a:gd fmla="*/ 11 h 12" name="T17"/>
                <a:gd fmla="*/ 5 w 10" name="T18"/>
                <a:gd fmla="*/ 0 h 12" name="T19"/>
                <a:gd fmla="*/ 5 w 10" name="T20"/>
                <a:gd fmla="*/ 0 h 12" name="T21"/>
                <a:gd fmla="*/ 5 w 10" name="T22"/>
                <a:gd fmla="*/ 0 h 12" name="T23"/>
                <a:gd fmla="*/ 5 w 10" name="T24"/>
                <a:gd fmla="*/ 0 h 1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" w="10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978"/>
            <p:cNvSpPr/>
            <p:nvPr/>
          </p:nvSpPr>
          <p:spPr bwMode="auto">
            <a:xfrm>
              <a:off x="992172" y="2438462"/>
              <a:ext cx="7938" cy="3175"/>
            </a:xfrm>
            <a:custGeom>
              <a:gdLst>
                <a:gd fmla="*/ 14 w 14" name="T0"/>
                <a:gd fmla="*/ 7 h 7" name="T1"/>
                <a:gd fmla="*/ 14 w 14" name="T2"/>
                <a:gd fmla="*/ 7 h 7" name="T3"/>
                <a:gd fmla="*/ 0 w 14" name="T4"/>
                <a:gd fmla="*/ 4 h 7" name="T5"/>
                <a:gd fmla="*/ 0 w 14" name="T6"/>
                <a:gd fmla="*/ 4 h 7" name="T7"/>
                <a:gd fmla="*/ 6 w 14" name="T8"/>
                <a:gd fmla="*/ 1 h 7" name="T9"/>
                <a:gd fmla="*/ 10 w 14" name="T10"/>
                <a:gd fmla="*/ 0 h 7" name="T11"/>
                <a:gd fmla="*/ 13 w 14" name="T12"/>
                <a:gd fmla="*/ 1 h 7" name="T13"/>
                <a:gd fmla="*/ 14 w 14" name="T14"/>
                <a:gd fmla="*/ 7 h 7" name="T15"/>
                <a:gd fmla="*/ 14 w 14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14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979"/>
            <p:cNvSpPr/>
            <p:nvPr/>
          </p:nvSpPr>
          <p:spPr bwMode="auto">
            <a:xfrm>
              <a:off x="1103297" y="2344799"/>
              <a:ext cx="4763" cy="4763"/>
            </a:xfrm>
            <a:custGeom>
              <a:gdLst>
                <a:gd fmla="*/ 11 w 11" name="T0"/>
                <a:gd fmla="*/ 8 h 8" name="T1"/>
                <a:gd fmla="*/ 11 w 11" name="T2"/>
                <a:gd fmla="*/ 8 h 8" name="T3"/>
                <a:gd fmla="*/ 6 w 11" name="T4"/>
                <a:gd fmla="*/ 8 h 8" name="T5"/>
                <a:gd fmla="*/ 3 w 11" name="T6"/>
                <a:gd fmla="*/ 8 h 8" name="T7"/>
                <a:gd fmla="*/ 1 w 11" name="T8"/>
                <a:gd fmla="*/ 5 h 8" name="T9"/>
                <a:gd fmla="*/ 0 w 11" name="T10"/>
                <a:gd fmla="*/ 0 h 8" name="T11"/>
                <a:gd fmla="*/ 0 w 11" name="T12"/>
                <a:gd fmla="*/ 0 h 8" name="T13"/>
                <a:gd fmla="*/ 6 w 11" name="T14"/>
                <a:gd fmla="*/ 4 h 8" name="T15"/>
                <a:gd fmla="*/ 6 w 11" name="T16"/>
                <a:gd fmla="*/ 4 h 8" name="T17"/>
                <a:gd fmla="*/ 11 w 11" name="T18"/>
                <a:gd fmla="*/ 8 h 8" name="T19"/>
                <a:gd fmla="*/ 11 w 11" name="T20"/>
                <a:gd fmla="*/ 8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11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980"/>
            <p:cNvSpPr/>
            <p:nvPr/>
          </p:nvSpPr>
          <p:spPr bwMode="auto">
            <a:xfrm>
              <a:off x="1130284" y="2282887"/>
              <a:ext cx="6350" cy="1588"/>
            </a:xfrm>
            <a:custGeom>
              <a:gdLst>
                <a:gd fmla="*/ 14 w 14" name="T0"/>
                <a:gd fmla="*/ 4 h 5" name="T1"/>
                <a:gd fmla="*/ 14 w 14" name="T2"/>
                <a:gd fmla="*/ 4 h 5" name="T3"/>
                <a:gd fmla="*/ 0 w 14" name="T4"/>
                <a:gd fmla="*/ 5 h 5" name="T5"/>
                <a:gd fmla="*/ 0 w 14" name="T6"/>
                <a:gd fmla="*/ 5 h 5" name="T7"/>
                <a:gd fmla="*/ 6 w 14" name="T8"/>
                <a:gd fmla="*/ 1 h 5" name="T9"/>
                <a:gd fmla="*/ 9 w 14" name="T10"/>
                <a:gd fmla="*/ 0 h 5" name="T11"/>
                <a:gd fmla="*/ 11 w 14" name="T12"/>
                <a:gd fmla="*/ 1 h 5" name="T13"/>
                <a:gd fmla="*/ 14 w 14" name="T14"/>
                <a:gd fmla="*/ 4 h 5" name="T15"/>
                <a:gd fmla="*/ 14 w 14" name="T16"/>
                <a:gd fmla="*/ 4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4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981"/>
            <p:cNvSpPr/>
            <p:nvPr/>
          </p:nvSpPr>
          <p:spPr bwMode="auto">
            <a:xfrm>
              <a:off x="979472" y="2398774"/>
              <a:ext cx="4763" cy="4763"/>
            </a:xfrm>
            <a:custGeom>
              <a:gdLst>
                <a:gd fmla="*/ 3 w 10" name="T0"/>
                <a:gd fmla="*/ 0 h 9" name="T1"/>
                <a:gd fmla="*/ 3 w 10" name="T2"/>
                <a:gd fmla="*/ 0 h 9" name="T3"/>
                <a:gd fmla="*/ 10 w 10" name="T4"/>
                <a:gd fmla="*/ 9 h 9" name="T5"/>
                <a:gd fmla="*/ 10 w 10" name="T6"/>
                <a:gd fmla="*/ 9 h 9" name="T7"/>
                <a:gd fmla="*/ 5 w 10" name="T8"/>
                <a:gd fmla="*/ 9 h 9" name="T9"/>
                <a:gd fmla="*/ 2 w 10" name="T10"/>
                <a:gd fmla="*/ 9 h 9" name="T11"/>
                <a:gd fmla="*/ 0 w 10" name="T12"/>
                <a:gd fmla="*/ 6 h 9" name="T13"/>
                <a:gd fmla="*/ 3 w 10" name="T14"/>
                <a:gd fmla="*/ 0 h 9" name="T15"/>
                <a:gd fmla="*/ 3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982"/>
            <p:cNvSpPr/>
            <p:nvPr/>
          </p:nvSpPr>
          <p:spPr bwMode="auto">
            <a:xfrm>
              <a:off x="1092184" y="2484499"/>
              <a:ext cx="4763" cy="4763"/>
            </a:xfrm>
            <a:custGeom>
              <a:gdLst>
                <a:gd fmla="*/ 4 w 10" name="T0"/>
                <a:gd fmla="*/ 0 h 10" name="T1"/>
                <a:gd fmla="*/ 4 w 10" name="T2"/>
                <a:gd fmla="*/ 0 h 10" name="T3"/>
                <a:gd fmla="*/ 10 w 10" name="T4"/>
                <a:gd fmla="*/ 6 h 10" name="T5"/>
                <a:gd fmla="*/ 10 w 10" name="T6"/>
                <a:gd fmla="*/ 6 h 10" name="T7"/>
                <a:gd fmla="*/ 0 w 10" name="T8"/>
                <a:gd fmla="*/ 10 h 10" name="T9"/>
                <a:gd fmla="*/ 0 w 10" name="T10"/>
                <a:gd fmla="*/ 10 h 10" name="T11"/>
                <a:gd fmla="*/ 2 w 10" name="T12"/>
                <a:gd fmla="*/ 0 h 10" name="T13"/>
                <a:gd fmla="*/ 2 w 10" name="T14"/>
                <a:gd fmla="*/ 0 h 10" name="T15"/>
                <a:gd fmla="*/ 4 w 10" name="T16"/>
                <a:gd fmla="*/ 0 h 10" name="T17"/>
                <a:gd fmla="*/ 4 w 10" name="T18"/>
                <a:gd fmla="*/ 0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983"/>
            <p:cNvSpPr/>
            <p:nvPr/>
          </p:nvSpPr>
          <p:spPr bwMode="auto">
            <a:xfrm>
              <a:off x="1093772" y="2043174"/>
              <a:ext cx="7938" cy="3175"/>
            </a:xfrm>
            <a:custGeom>
              <a:gdLst>
                <a:gd fmla="*/ 16 w 16" name="T0"/>
                <a:gd fmla="*/ 4 h 7" name="T1"/>
                <a:gd fmla="*/ 16 w 16" name="T2"/>
                <a:gd fmla="*/ 4 h 7" name="T3"/>
                <a:gd fmla="*/ 0 w 16" name="T4"/>
                <a:gd fmla="*/ 7 h 7" name="T5"/>
                <a:gd fmla="*/ 0 w 16" name="T6"/>
                <a:gd fmla="*/ 7 h 7" name="T7"/>
                <a:gd fmla="*/ 3 w 16" name="T8"/>
                <a:gd fmla="*/ 3 h 7" name="T9"/>
                <a:gd fmla="*/ 6 w 16" name="T10"/>
                <a:gd fmla="*/ 1 h 7" name="T11"/>
                <a:gd fmla="*/ 9 w 16" name="T12"/>
                <a:gd fmla="*/ 0 h 7" name="T13"/>
                <a:gd fmla="*/ 14 w 16" name="T14"/>
                <a:gd fmla="*/ 1 h 7" name="T15"/>
                <a:gd fmla="*/ 14 w 16" name="T16"/>
                <a:gd fmla="*/ 1 h 7" name="T17"/>
                <a:gd fmla="*/ 16 w 16" name="T18"/>
                <a:gd fmla="*/ 4 h 7" name="T19"/>
                <a:gd fmla="*/ 16 w 16" name="T20"/>
                <a:gd fmla="*/ 4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16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984"/>
            <p:cNvSpPr/>
            <p:nvPr/>
          </p:nvSpPr>
          <p:spPr bwMode="auto">
            <a:xfrm>
              <a:off x="52372" y="2525774"/>
              <a:ext cx="6350" cy="1588"/>
            </a:xfrm>
            <a:custGeom>
              <a:gdLst>
                <a:gd fmla="*/ 12 w 12" name="T0"/>
                <a:gd fmla="*/ 0 h 4" name="T1"/>
                <a:gd fmla="*/ 12 w 12" name="T2"/>
                <a:gd fmla="*/ 0 h 4" name="T3"/>
                <a:gd fmla="*/ 9 w 12" name="T4"/>
                <a:gd fmla="*/ 4 h 4" name="T5"/>
                <a:gd fmla="*/ 7 w 12" name="T6"/>
                <a:gd fmla="*/ 4 h 4" name="T7"/>
                <a:gd fmla="*/ 4 w 12" name="T8"/>
                <a:gd fmla="*/ 4 h 4" name="T9"/>
                <a:gd fmla="*/ 0 w 12" name="T10"/>
                <a:gd fmla="*/ 1 h 4" name="T11"/>
                <a:gd fmla="*/ 0 w 12" name="T12"/>
                <a:gd fmla="*/ 1 h 4" name="T13"/>
                <a:gd fmla="*/ 12 w 12" name="T14"/>
                <a:gd fmla="*/ 0 h 4" name="T15"/>
                <a:gd fmla="*/ 12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985"/>
            <p:cNvSpPr/>
            <p:nvPr/>
          </p:nvSpPr>
          <p:spPr bwMode="auto">
            <a:xfrm>
              <a:off x="1063609" y="2147949"/>
              <a:ext cx="4763" cy="6350"/>
            </a:xfrm>
            <a:custGeom>
              <a:gdLst>
                <a:gd fmla="*/ 9 w 10" name="T0"/>
                <a:gd fmla="*/ 0 h 12" name="T1"/>
                <a:gd fmla="*/ 9 w 10" name="T2"/>
                <a:gd fmla="*/ 0 h 12" name="T3"/>
                <a:gd fmla="*/ 10 w 10" name="T4"/>
                <a:gd fmla="*/ 6 h 12" name="T5"/>
                <a:gd fmla="*/ 10 w 10" name="T6"/>
                <a:gd fmla="*/ 9 h 12" name="T7"/>
                <a:gd fmla="*/ 7 w 10" name="T8"/>
                <a:gd fmla="*/ 12 h 12" name="T9"/>
                <a:gd fmla="*/ 0 w 10" name="T10"/>
                <a:gd fmla="*/ 12 h 12" name="T11"/>
                <a:gd fmla="*/ 0 w 10" name="T12"/>
                <a:gd fmla="*/ 12 h 12" name="T13"/>
                <a:gd fmla="*/ 9 w 10" name="T14"/>
                <a:gd fmla="*/ 0 h 12" name="T15"/>
                <a:gd fmla="*/ 9 w 10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0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986"/>
            <p:cNvSpPr/>
            <p:nvPr/>
          </p:nvSpPr>
          <p:spPr bwMode="auto">
            <a:xfrm>
              <a:off x="1062022" y="2025712"/>
              <a:ext cx="4763" cy="1588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9 w 9" name="T4"/>
                <a:gd fmla="*/ 0 h 5" name="T5"/>
                <a:gd fmla="*/ 9 w 9" name="T6"/>
                <a:gd fmla="*/ 0 h 5" name="T7"/>
                <a:gd fmla="*/ 9 w 9" name="T8"/>
                <a:gd fmla="*/ 5 h 5" name="T9"/>
                <a:gd fmla="*/ 9 w 9" name="T10"/>
                <a:gd fmla="*/ 5 h 5" name="T11"/>
                <a:gd fmla="*/ 0 w 9" name="T12"/>
                <a:gd fmla="*/ 4 h 5" name="T13"/>
                <a:gd fmla="*/ 0 w 9" name="T14"/>
                <a:gd fmla="*/ 4 h 5" name="T15"/>
                <a:gd fmla="*/ 0 w 9" name="T16"/>
                <a:gd fmla="*/ 0 h 5" name="T17"/>
                <a:gd fmla="*/ 0 w 9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987"/>
            <p:cNvSpPr/>
            <p:nvPr/>
          </p:nvSpPr>
          <p:spPr bwMode="auto">
            <a:xfrm>
              <a:off x="1096947" y="2279712"/>
              <a:ext cx="7938" cy="4763"/>
            </a:xfrm>
            <a:custGeom>
              <a:gdLst>
                <a:gd fmla="*/ 0 w 14" name="T0"/>
                <a:gd fmla="*/ 7 h 9" name="T1"/>
                <a:gd fmla="*/ 0 w 14" name="T2"/>
                <a:gd fmla="*/ 7 h 9" name="T3"/>
                <a:gd fmla="*/ 4 w 14" name="T4"/>
                <a:gd fmla="*/ 0 h 9" name="T5"/>
                <a:gd fmla="*/ 4 w 14" name="T6"/>
                <a:gd fmla="*/ 0 h 9" name="T7"/>
                <a:gd fmla="*/ 14 w 14" name="T8"/>
                <a:gd fmla="*/ 9 h 9" name="T9"/>
                <a:gd fmla="*/ 14 w 14" name="T10"/>
                <a:gd fmla="*/ 9 h 9" name="T11"/>
                <a:gd fmla="*/ 0 w 14" name="T12"/>
                <a:gd fmla="*/ 7 h 9" name="T13"/>
                <a:gd fmla="*/ 0 w 14" name="T14"/>
                <a:gd fmla="*/ 7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4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" name="Freeform 988"/>
            <p:cNvSpPr/>
            <p:nvPr/>
          </p:nvSpPr>
          <p:spPr bwMode="auto">
            <a:xfrm>
              <a:off x="1193784" y="2282887"/>
              <a:ext cx="6350" cy="3175"/>
            </a:xfrm>
            <a:custGeom>
              <a:gdLst>
                <a:gd fmla="*/ 12 w 12" name="T0"/>
                <a:gd fmla="*/ 6 h 6" name="T1"/>
                <a:gd fmla="*/ 12 w 12" name="T2"/>
                <a:gd fmla="*/ 6 h 6" name="T3"/>
                <a:gd fmla="*/ 0 w 12" name="T4"/>
                <a:gd fmla="*/ 2 h 6" name="T5"/>
                <a:gd fmla="*/ 0 w 12" name="T6"/>
                <a:gd fmla="*/ 2 h 6" name="T7"/>
                <a:gd fmla="*/ 4 w 12" name="T8"/>
                <a:gd fmla="*/ 0 h 6" name="T9"/>
                <a:gd fmla="*/ 4 w 12" name="T10"/>
                <a:gd fmla="*/ 0 h 6" name="T11"/>
                <a:gd fmla="*/ 12 w 12" name="T12"/>
                <a:gd fmla="*/ 2 h 6" name="T13"/>
                <a:gd fmla="*/ 12 w 12" name="T14"/>
                <a:gd fmla="*/ 2 h 6" name="T15"/>
                <a:gd fmla="*/ 12 w 12" name="T16"/>
                <a:gd fmla="*/ 6 h 6" name="T17"/>
                <a:gd fmla="*/ 12 w 12" name="T18"/>
                <a:gd fmla="*/ 6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12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989"/>
            <p:cNvSpPr/>
            <p:nvPr/>
          </p:nvSpPr>
          <p:spPr bwMode="auto">
            <a:xfrm>
              <a:off x="1168384" y="2241612"/>
              <a:ext cx="9525" cy="1588"/>
            </a:xfrm>
            <a:custGeom>
              <a:gdLst>
                <a:gd fmla="*/ 0 w 16" name="T0"/>
                <a:gd fmla="*/ 0 h 2" name="T1"/>
                <a:gd fmla="*/ 0 w 16" name="T2"/>
                <a:gd fmla="*/ 0 h 2" name="T3"/>
                <a:gd fmla="*/ 16 w 16" name="T4"/>
                <a:gd fmla="*/ 0 h 2" name="T5"/>
                <a:gd fmla="*/ 16 w 16" name="T6"/>
                <a:gd fmla="*/ 0 h 2" name="T7"/>
                <a:gd fmla="*/ 16 w 16" name="T8"/>
                <a:gd fmla="*/ 2 h 2" name="T9"/>
                <a:gd fmla="*/ 16 w 16" name="T10"/>
                <a:gd fmla="*/ 2 h 2" name="T11"/>
                <a:gd fmla="*/ 12 w 16" name="T12"/>
                <a:gd fmla="*/ 2 h 2" name="T13"/>
                <a:gd fmla="*/ 8 w 16" name="T14"/>
                <a:gd fmla="*/ 2 h 2" name="T15"/>
                <a:gd fmla="*/ 0 w 16" name="T16"/>
                <a:gd fmla="*/ 0 h 2" name="T17"/>
                <a:gd fmla="*/ 0 w 16" name="T18"/>
                <a:gd fmla="*/ 0 h 2" name="T19"/>
                <a:gd fmla="*/ 0 w 16" name="T20"/>
                <a:gd fmla="*/ 0 h 2" name="T21"/>
                <a:gd fmla="*/ 0 w 16" name="T22"/>
                <a:gd fmla="*/ 0 h 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" w="16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990"/>
            <p:cNvSpPr/>
            <p:nvPr/>
          </p:nvSpPr>
          <p:spPr bwMode="auto">
            <a:xfrm>
              <a:off x="944547" y="2187637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12 w 12" name="T8"/>
                <a:gd fmla="*/ 3 h 4" name="T9"/>
                <a:gd fmla="*/ 12 w 12" name="T10"/>
                <a:gd fmla="*/ 3 h 4" name="T11"/>
                <a:gd fmla="*/ 10 w 12" name="T12"/>
                <a:gd fmla="*/ 4 h 4" name="T13"/>
                <a:gd fmla="*/ 7 w 12" name="T14"/>
                <a:gd fmla="*/ 4 h 4" name="T15"/>
                <a:gd fmla="*/ 4 w 12" name="T16"/>
                <a:gd fmla="*/ 3 h 4" name="T17"/>
                <a:gd fmla="*/ 0 w 12" name="T18"/>
                <a:gd fmla="*/ 0 h 4" name="T19"/>
                <a:gd fmla="*/ 0 w 12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991"/>
            <p:cNvSpPr/>
            <p:nvPr/>
          </p:nvSpPr>
          <p:spPr bwMode="auto">
            <a:xfrm>
              <a:off x="1238234" y="2268599"/>
              <a:ext cx="6350" cy="1588"/>
            </a:xfrm>
            <a:custGeom>
              <a:gdLst>
                <a:gd fmla="*/ 0 w 12" name="T0"/>
                <a:gd fmla="*/ 0 h 4" name="T1"/>
                <a:gd fmla="*/ 0 w 12" name="T2"/>
                <a:gd fmla="*/ 0 h 4" name="T3"/>
                <a:gd fmla="*/ 12 w 12" name="T4"/>
                <a:gd fmla="*/ 0 h 4" name="T5"/>
                <a:gd fmla="*/ 12 w 12" name="T6"/>
                <a:gd fmla="*/ 0 h 4" name="T7"/>
                <a:gd fmla="*/ 8 w 12" name="T8"/>
                <a:gd fmla="*/ 2 h 4" name="T9"/>
                <a:gd fmla="*/ 5 w 12" name="T10"/>
                <a:gd fmla="*/ 4 h 4" name="T11"/>
                <a:gd fmla="*/ 3 w 12" name="T12"/>
                <a:gd fmla="*/ 2 h 4" name="T13"/>
                <a:gd fmla="*/ 0 w 12" name="T14"/>
                <a:gd fmla="*/ 0 h 4" name="T15"/>
                <a:gd fmla="*/ 0 w 12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992"/>
            <p:cNvSpPr/>
            <p:nvPr/>
          </p:nvSpPr>
          <p:spPr bwMode="auto">
            <a:xfrm>
              <a:off x="931847" y="2340037"/>
              <a:ext cx="4763" cy="4763"/>
            </a:xfrm>
            <a:custGeom>
              <a:gdLst>
                <a:gd fmla="*/ 3 w 11" name="T0"/>
                <a:gd fmla="*/ 9 h 10" name="T1"/>
                <a:gd fmla="*/ 3 w 11" name="T2"/>
                <a:gd fmla="*/ 9 h 10" name="T3"/>
                <a:gd fmla="*/ 0 w 11" name="T4"/>
                <a:gd fmla="*/ 2 h 10" name="T5"/>
                <a:gd fmla="*/ 0 w 11" name="T6"/>
                <a:gd fmla="*/ 2 h 10" name="T7"/>
                <a:gd fmla="*/ 1 w 11" name="T8"/>
                <a:gd fmla="*/ 0 h 10" name="T9"/>
                <a:gd fmla="*/ 1 w 11" name="T10"/>
                <a:gd fmla="*/ 0 h 10" name="T11"/>
                <a:gd fmla="*/ 11 w 11" name="T12"/>
                <a:gd fmla="*/ 7 h 10" name="T13"/>
                <a:gd fmla="*/ 11 w 11" name="T14"/>
                <a:gd fmla="*/ 7 h 10" name="T15"/>
                <a:gd fmla="*/ 10 w 11" name="T16"/>
                <a:gd fmla="*/ 10 h 10" name="T17"/>
                <a:gd fmla="*/ 10 w 11" name="T18"/>
                <a:gd fmla="*/ 10 h 10" name="T19"/>
                <a:gd fmla="*/ 1 w 11" name="T20"/>
                <a:gd fmla="*/ 7 h 10" name="T21"/>
                <a:gd fmla="*/ 3 w 11" name="T22"/>
                <a:gd fmla="*/ 9 h 1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" w="11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" name="Freeform 993"/>
            <p:cNvSpPr/>
            <p:nvPr/>
          </p:nvSpPr>
          <p:spPr bwMode="auto">
            <a:xfrm>
              <a:off x="1111234" y="2054287"/>
              <a:ext cx="6350" cy="4763"/>
            </a:xfrm>
            <a:custGeom>
              <a:gdLst>
                <a:gd fmla="*/ 0 w 14" name="T0"/>
                <a:gd fmla="*/ 11 h 11" name="T1"/>
                <a:gd fmla="*/ 0 w 14" name="T2"/>
                <a:gd fmla="*/ 11 h 11" name="T3"/>
                <a:gd fmla="*/ 2 w 14" name="T4"/>
                <a:gd fmla="*/ 7 h 11" name="T5"/>
                <a:gd fmla="*/ 3 w 14" name="T6"/>
                <a:gd fmla="*/ 3 h 11" name="T7"/>
                <a:gd fmla="*/ 7 w 14" name="T8"/>
                <a:gd fmla="*/ 0 h 11" name="T9"/>
                <a:gd fmla="*/ 14 w 14" name="T10"/>
                <a:gd fmla="*/ 0 h 11" name="T11"/>
                <a:gd fmla="*/ 14 w 14" name="T12"/>
                <a:gd fmla="*/ 0 h 11" name="T13"/>
                <a:gd fmla="*/ 10 w 14" name="T14"/>
                <a:gd fmla="*/ 3 h 11" name="T15"/>
                <a:gd fmla="*/ 4 w 14" name="T16"/>
                <a:gd fmla="*/ 4 h 11" name="T17"/>
                <a:gd fmla="*/ 2 w 14" name="T18"/>
                <a:gd fmla="*/ 5 h 11" name="T19"/>
                <a:gd fmla="*/ 0 w 14" name="T20"/>
                <a:gd fmla="*/ 8 h 11" name="T21"/>
                <a:gd fmla="*/ 0 w 14" name="T22"/>
                <a:gd fmla="*/ 11 h 11" name="T23"/>
                <a:gd fmla="*/ 0 w 14" name="T24"/>
                <a:gd fmla="*/ 11 h 11" name="T25"/>
                <a:gd fmla="*/ 0 w 14" name="T26"/>
                <a:gd fmla="*/ 11 h 11" name="T27"/>
                <a:gd fmla="*/ 0 w 14" name="T28"/>
                <a:gd fmla="*/ 11 h 1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" w="14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994"/>
            <p:cNvSpPr/>
            <p:nvPr/>
          </p:nvSpPr>
          <p:spPr bwMode="auto">
            <a:xfrm>
              <a:off x="1123934" y="2276537"/>
              <a:ext cx="6350" cy="3175"/>
            </a:xfrm>
            <a:custGeom>
              <a:gdLst>
                <a:gd fmla="*/ 0 w 11" name="T0"/>
                <a:gd fmla="*/ 2 h 6" name="T1"/>
                <a:gd fmla="*/ 0 w 11" name="T2"/>
                <a:gd fmla="*/ 2 h 6" name="T3"/>
                <a:gd fmla="*/ 11 w 11" name="T4"/>
                <a:gd fmla="*/ 0 h 6" name="T5"/>
                <a:gd fmla="*/ 11 w 11" name="T6"/>
                <a:gd fmla="*/ 0 h 6" name="T7"/>
                <a:gd fmla="*/ 10 w 11" name="T8"/>
                <a:gd fmla="*/ 3 h 6" name="T9"/>
                <a:gd fmla="*/ 7 w 11" name="T10"/>
                <a:gd fmla="*/ 4 h 6" name="T11"/>
                <a:gd fmla="*/ 3 w 11" name="T12"/>
                <a:gd fmla="*/ 6 h 6" name="T13"/>
                <a:gd fmla="*/ 0 w 11" name="T14"/>
                <a:gd fmla="*/ 4 h 6" name="T15"/>
                <a:gd fmla="*/ 0 w 11" name="T16"/>
                <a:gd fmla="*/ 4 h 6" name="T17"/>
                <a:gd fmla="*/ 0 w 11" name="T18"/>
                <a:gd fmla="*/ 2 h 6" name="T19"/>
                <a:gd fmla="*/ 0 w 11" name="T20"/>
                <a:gd fmla="*/ 2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11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995"/>
            <p:cNvSpPr/>
            <p:nvPr/>
          </p:nvSpPr>
          <p:spPr bwMode="auto">
            <a:xfrm>
              <a:off x="1081072" y="2481324"/>
              <a:ext cx="4763" cy="7938"/>
            </a:xfrm>
            <a:custGeom>
              <a:gdLst>
                <a:gd fmla="*/ 0 w 8" name="T0"/>
                <a:gd fmla="*/ 17 h 17" name="T1"/>
                <a:gd fmla="*/ 0 w 8" name="T2"/>
                <a:gd fmla="*/ 17 h 17" name="T3"/>
                <a:gd fmla="*/ 4 w 8" name="T4"/>
                <a:gd fmla="*/ 0 h 17" name="T5"/>
                <a:gd fmla="*/ 4 w 8" name="T6"/>
                <a:gd fmla="*/ 0 h 17" name="T7"/>
                <a:gd fmla="*/ 7 w 8" name="T8"/>
                <a:gd fmla="*/ 4 h 17" name="T9"/>
                <a:gd fmla="*/ 8 w 8" name="T10"/>
                <a:gd fmla="*/ 7 h 17" name="T11"/>
                <a:gd fmla="*/ 8 w 8" name="T12"/>
                <a:gd fmla="*/ 10 h 17" name="T13"/>
                <a:gd fmla="*/ 5 w 8" name="T14"/>
                <a:gd fmla="*/ 11 h 17" name="T15"/>
                <a:gd fmla="*/ 5 w 8" name="T16"/>
                <a:gd fmla="*/ 11 h 17" name="T17"/>
                <a:gd fmla="*/ 0 w 8" name="T18"/>
                <a:gd fmla="*/ 17 h 17" name="T19"/>
                <a:gd fmla="*/ 0 w 8" name="T20"/>
                <a:gd fmla="*/ 17 h 17" name="T21"/>
                <a:gd fmla="*/ 0 w 8" name="T22"/>
                <a:gd fmla="*/ 17 h 17" name="T23"/>
                <a:gd fmla="*/ 0 w 8" name="T24"/>
                <a:gd fmla="*/ 17 h 1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" w="8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996"/>
            <p:cNvSpPr/>
            <p:nvPr/>
          </p:nvSpPr>
          <p:spPr bwMode="auto">
            <a:xfrm>
              <a:off x="1095359" y="2090799"/>
              <a:ext cx="3175" cy="4763"/>
            </a:xfrm>
            <a:custGeom>
              <a:gdLst>
                <a:gd fmla="*/ 0 w 6" name="T0"/>
                <a:gd fmla="*/ 10 h 10" name="T1"/>
                <a:gd fmla="*/ 0 w 6" name="T2"/>
                <a:gd fmla="*/ 10 h 10" name="T3"/>
                <a:gd fmla="*/ 0 w 6" name="T4"/>
                <a:gd fmla="*/ 0 h 10" name="T5"/>
                <a:gd fmla="*/ 0 w 6" name="T6"/>
                <a:gd fmla="*/ 0 h 10" name="T7"/>
                <a:gd fmla="*/ 4 w 6" name="T8"/>
                <a:gd fmla="*/ 3 h 10" name="T9"/>
                <a:gd fmla="*/ 6 w 6" name="T10"/>
                <a:gd fmla="*/ 6 h 10" name="T11"/>
                <a:gd fmla="*/ 4 w 6" name="T12"/>
                <a:gd fmla="*/ 7 h 10" name="T13"/>
                <a:gd fmla="*/ 0 w 6" name="T14"/>
                <a:gd fmla="*/ 10 h 10" name="T15"/>
                <a:gd fmla="*/ 0 w 6" name="T16"/>
                <a:gd fmla="*/ 10 h 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" w="6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997"/>
            <p:cNvSpPr/>
            <p:nvPr/>
          </p:nvSpPr>
          <p:spPr bwMode="auto">
            <a:xfrm>
              <a:off x="1123934" y="2535299"/>
              <a:ext cx="7938" cy="4763"/>
            </a:xfrm>
            <a:custGeom>
              <a:gdLst>
                <a:gd fmla="*/ 0 w 14" name="T0"/>
                <a:gd fmla="*/ 0 h 8" name="T1"/>
                <a:gd fmla="*/ 0 w 14" name="T2"/>
                <a:gd fmla="*/ 0 h 8" name="T3"/>
                <a:gd fmla="*/ 14 w 14" name="T4"/>
                <a:gd fmla="*/ 7 h 8" name="T5"/>
                <a:gd fmla="*/ 14 w 14" name="T6"/>
                <a:gd fmla="*/ 7 h 8" name="T7"/>
                <a:gd fmla="*/ 9 w 14" name="T8"/>
                <a:gd fmla="*/ 8 h 8" name="T9"/>
                <a:gd fmla="*/ 6 w 14" name="T10"/>
                <a:gd fmla="*/ 7 h 8" name="T11"/>
                <a:gd fmla="*/ 3 w 14" name="T12"/>
                <a:gd fmla="*/ 4 h 8" name="T13"/>
                <a:gd fmla="*/ 0 w 14" name="T14"/>
                <a:gd fmla="*/ 0 h 8" name="T15"/>
                <a:gd fmla="*/ 0 w 14" name="T16"/>
                <a:gd fmla="*/ 0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14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" name="Freeform 998"/>
            <p:cNvSpPr/>
            <p:nvPr/>
          </p:nvSpPr>
          <p:spPr bwMode="auto">
            <a:xfrm>
              <a:off x="1133459" y="2541649"/>
              <a:ext cx="4763" cy="3175"/>
            </a:xfrm>
            <a:custGeom>
              <a:gdLst>
                <a:gd fmla="*/ 0 w 9" name="T0"/>
                <a:gd fmla="*/ 0 h 5" name="T1"/>
                <a:gd fmla="*/ 0 w 9" name="T2"/>
                <a:gd fmla="*/ 0 h 5" name="T3"/>
                <a:gd fmla="*/ 4 w 9" name="T4"/>
                <a:gd fmla="*/ 0 h 5" name="T5"/>
                <a:gd fmla="*/ 4 w 9" name="T6"/>
                <a:gd fmla="*/ 0 h 5" name="T7"/>
                <a:gd fmla="*/ 7 w 9" name="T8"/>
                <a:gd fmla="*/ 2 h 5" name="T9"/>
                <a:gd fmla="*/ 9 w 9" name="T10"/>
                <a:gd fmla="*/ 5 h 5" name="T11"/>
                <a:gd fmla="*/ 9 w 9" name="T12"/>
                <a:gd fmla="*/ 5 h 5" name="T13"/>
                <a:gd fmla="*/ 0 w 9" name="T14"/>
                <a:gd fmla="*/ 3 h 5" name="T15"/>
                <a:gd fmla="*/ 0 w 9" name="T16"/>
                <a:gd fmla="*/ 3 h 5" name="T17"/>
                <a:gd fmla="*/ 0 w 9" name="T18"/>
                <a:gd fmla="*/ 0 h 5" name="T19"/>
                <a:gd fmla="*/ 0 w 9" name="T20"/>
                <a:gd fmla="*/ 0 h 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" w="9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999"/>
            <p:cNvSpPr/>
            <p:nvPr/>
          </p:nvSpPr>
          <p:spPr bwMode="auto">
            <a:xfrm>
              <a:off x="1158859" y="2489262"/>
              <a:ext cx="6350" cy="3175"/>
            </a:xfrm>
            <a:custGeom>
              <a:gdLst>
                <a:gd fmla="*/ 0 w 14" name="T0"/>
                <a:gd fmla="*/ 6 h 6" name="T1"/>
                <a:gd fmla="*/ 0 w 14" name="T2"/>
                <a:gd fmla="*/ 6 h 6" name="T3"/>
                <a:gd fmla="*/ 3 w 14" name="T4"/>
                <a:gd fmla="*/ 3 h 6" name="T5"/>
                <a:gd fmla="*/ 7 w 14" name="T6"/>
                <a:gd fmla="*/ 0 h 6" name="T7"/>
                <a:gd fmla="*/ 10 w 14" name="T8"/>
                <a:gd fmla="*/ 0 h 6" name="T9"/>
                <a:gd fmla="*/ 14 w 14" name="T10"/>
                <a:gd fmla="*/ 4 h 6" name="T11"/>
                <a:gd fmla="*/ 14 w 14" name="T12"/>
                <a:gd fmla="*/ 4 h 6" name="T13"/>
                <a:gd fmla="*/ 0 w 14" name="T14"/>
                <a:gd fmla="*/ 6 h 6" name="T15"/>
                <a:gd fmla="*/ 0 w 14" name="T16"/>
                <a:gd fmla="*/ 6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14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1000"/>
            <p:cNvSpPr/>
            <p:nvPr/>
          </p:nvSpPr>
          <p:spPr bwMode="auto">
            <a:xfrm>
              <a:off x="1052497" y="2051112"/>
              <a:ext cx="4763" cy="4763"/>
            </a:xfrm>
            <a:custGeom>
              <a:gdLst>
                <a:gd fmla="*/ 0 w 8" name="T0"/>
                <a:gd fmla="*/ 7 h 7" name="T1"/>
                <a:gd fmla="*/ 0 w 8" name="T2"/>
                <a:gd fmla="*/ 7 h 7" name="T3"/>
                <a:gd fmla="*/ 0 w 8" name="T4"/>
                <a:gd fmla="*/ 2 h 7" name="T5"/>
                <a:gd fmla="*/ 1 w 8" name="T6"/>
                <a:gd fmla="*/ 0 h 7" name="T7"/>
                <a:gd fmla="*/ 4 w 8" name="T8"/>
                <a:gd fmla="*/ 0 h 7" name="T9"/>
                <a:gd fmla="*/ 8 w 8" name="T10"/>
                <a:gd fmla="*/ 0 h 7" name="T11"/>
                <a:gd fmla="*/ 8 w 8" name="T12"/>
                <a:gd fmla="*/ 0 h 7" name="T13"/>
                <a:gd fmla="*/ 0 w 8" name="T14"/>
                <a:gd fmla="*/ 7 h 7" name="T15"/>
                <a:gd fmla="*/ 0 w 8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8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1001"/>
            <p:cNvSpPr/>
            <p:nvPr/>
          </p:nvSpPr>
          <p:spPr bwMode="auto">
            <a:xfrm>
              <a:off x="1035034" y="2100324"/>
              <a:ext cx="4763" cy="1588"/>
            </a:xfrm>
            <a:custGeom>
              <a:gdLst>
                <a:gd fmla="*/ 0 w 9" name="T0"/>
                <a:gd fmla="*/ 0 h 3" name="T1"/>
                <a:gd fmla="*/ 0 w 9" name="T2"/>
                <a:gd fmla="*/ 0 h 3" name="T3"/>
                <a:gd fmla="*/ 9 w 9" name="T4"/>
                <a:gd fmla="*/ 0 h 3" name="T5"/>
                <a:gd fmla="*/ 9 w 9" name="T6"/>
                <a:gd fmla="*/ 0 h 3" name="T7"/>
                <a:gd fmla="*/ 7 w 9" name="T8"/>
                <a:gd fmla="*/ 3 h 3" name="T9"/>
                <a:gd fmla="*/ 5 w 9" name="T10"/>
                <a:gd fmla="*/ 3 h 3" name="T11"/>
                <a:gd fmla="*/ 0 w 9" name="T12"/>
                <a:gd fmla="*/ 0 h 3" name="T13"/>
                <a:gd fmla="*/ 0 w 9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9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1002"/>
            <p:cNvSpPr/>
            <p:nvPr/>
          </p:nvSpPr>
          <p:spPr bwMode="auto">
            <a:xfrm>
              <a:off x="925497" y="2581337"/>
              <a:ext cx="3175" cy="3175"/>
            </a:xfrm>
            <a:custGeom>
              <a:gdLst>
                <a:gd fmla="*/ 4 w 7" name="T0"/>
                <a:gd fmla="*/ 7 h 7" name="T1"/>
                <a:gd fmla="*/ 4 w 7" name="T2"/>
                <a:gd fmla="*/ 7 h 7" name="T3"/>
                <a:gd fmla="*/ 0 w 7" name="T4"/>
                <a:gd fmla="*/ 0 h 7" name="T5"/>
                <a:gd fmla="*/ 0 w 7" name="T6"/>
                <a:gd fmla="*/ 0 h 7" name="T7"/>
                <a:gd fmla="*/ 5 w 7" name="T8"/>
                <a:gd fmla="*/ 1 h 7" name="T9"/>
                <a:gd fmla="*/ 7 w 7" name="T10"/>
                <a:gd fmla="*/ 3 h 7" name="T11"/>
                <a:gd fmla="*/ 7 w 7" name="T12"/>
                <a:gd fmla="*/ 4 h 7" name="T13"/>
                <a:gd fmla="*/ 4 w 7" name="T14"/>
                <a:gd fmla="*/ 7 h 7" name="T15"/>
                <a:gd fmla="*/ 4 w 7" name="T16"/>
                <a:gd fmla="*/ 7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" name="Freeform 1003"/>
            <p:cNvSpPr/>
            <p:nvPr/>
          </p:nvSpPr>
          <p:spPr bwMode="auto">
            <a:xfrm>
              <a:off x="1084247" y="2041587"/>
              <a:ext cx="4763" cy="4763"/>
            </a:xfrm>
            <a:custGeom>
              <a:gdLst>
                <a:gd fmla="*/ 10 w 10" name="T0"/>
                <a:gd fmla="*/ 3 h 10" name="T1"/>
                <a:gd fmla="*/ 10 w 10" name="T2"/>
                <a:gd fmla="*/ 3 h 10" name="T3"/>
                <a:gd fmla="*/ 0 w 10" name="T4"/>
                <a:gd fmla="*/ 10 h 10" name="T5"/>
                <a:gd fmla="*/ 0 w 10" name="T6"/>
                <a:gd fmla="*/ 10 h 10" name="T7"/>
                <a:gd fmla="*/ 3 w 10" name="T8"/>
                <a:gd fmla="*/ 3 h 10" name="T9"/>
                <a:gd fmla="*/ 3 w 10" name="T10"/>
                <a:gd fmla="*/ 3 h 10" name="T11"/>
                <a:gd fmla="*/ 7 w 10" name="T12"/>
                <a:gd fmla="*/ 0 h 10" name="T13"/>
                <a:gd fmla="*/ 7 w 10" name="T14"/>
                <a:gd fmla="*/ 0 h 10" name="T15"/>
                <a:gd fmla="*/ 10 w 10" name="T16"/>
                <a:gd fmla="*/ 3 h 10" name="T17"/>
                <a:gd fmla="*/ 10 w 10" name="T18"/>
                <a:gd fmla="*/ 3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1004"/>
            <p:cNvSpPr/>
            <p:nvPr/>
          </p:nvSpPr>
          <p:spPr bwMode="auto">
            <a:xfrm>
              <a:off x="1241409" y="2287649"/>
              <a:ext cx="4763" cy="1588"/>
            </a:xfrm>
            <a:custGeom>
              <a:gdLst>
                <a:gd fmla="*/ 0 w 7" name="T0"/>
                <a:gd fmla="*/ 0 h 3" name="T1"/>
                <a:gd fmla="*/ 0 w 7" name="T2"/>
                <a:gd fmla="*/ 0 h 3" name="T3"/>
                <a:gd fmla="*/ 7 w 7" name="T4"/>
                <a:gd fmla="*/ 0 h 3" name="T5"/>
                <a:gd fmla="*/ 7 w 7" name="T6"/>
                <a:gd fmla="*/ 0 h 3" name="T7"/>
                <a:gd fmla="*/ 6 w 7" name="T8"/>
                <a:gd fmla="*/ 3 h 3" name="T9"/>
                <a:gd fmla="*/ 6 w 7" name="T10"/>
                <a:gd fmla="*/ 3 h 3" name="T11"/>
                <a:gd fmla="*/ 0 w 7" name="T12"/>
                <a:gd fmla="*/ 1 h 3" name="T13"/>
                <a:gd fmla="*/ 0 w 7" name="T14"/>
                <a:gd fmla="*/ 1 h 3" name="T15"/>
                <a:gd fmla="*/ 0 w 7" name="T16"/>
                <a:gd fmla="*/ 0 h 3" name="T17"/>
                <a:gd fmla="*/ 0 w 7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1005"/>
            <p:cNvSpPr/>
            <p:nvPr/>
          </p:nvSpPr>
          <p:spPr bwMode="auto">
            <a:xfrm>
              <a:off x="963597" y="2284474"/>
              <a:ext cx="4763" cy="3175"/>
            </a:xfrm>
            <a:custGeom>
              <a:gdLst>
                <a:gd fmla="*/ 8 w 8" name="T0"/>
                <a:gd fmla="*/ 5 h 6" name="T1"/>
                <a:gd fmla="*/ 8 w 8" name="T2"/>
                <a:gd fmla="*/ 5 h 6" name="T3"/>
                <a:gd fmla="*/ 1 w 8" name="T4"/>
                <a:gd fmla="*/ 6 h 6" name="T5"/>
                <a:gd fmla="*/ 1 w 8" name="T6"/>
                <a:gd fmla="*/ 6 h 6" name="T7"/>
                <a:gd fmla="*/ 0 w 8" name="T8"/>
                <a:gd fmla="*/ 5 h 6" name="T9"/>
                <a:gd fmla="*/ 0 w 8" name="T10"/>
                <a:gd fmla="*/ 5 h 6" name="T11"/>
                <a:gd fmla="*/ 7 w 8" name="T12"/>
                <a:gd fmla="*/ 0 h 6" name="T13"/>
                <a:gd fmla="*/ 7 w 8" name="T14"/>
                <a:gd fmla="*/ 0 h 6" name="T15"/>
                <a:gd fmla="*/ 8 w 8" name="T16"/>
                <a:gd fmla="*/ 5 h 6" name="T17"/>
                <a:gd fmla="*/ 8 w 8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8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1006"/>
            <p:cNvSpPr/>
            <p:nvPr/>
          </p:nvSpPr>
          <p:spPr bwMode="auto">
            <a:xfrm>
              <a:off x="755634" y="2565462"/>
              <a:ext cx="4763" cy="7938"/>
            </a:xfrm>
            <a:custGeom>
              <a:gdLst>
                <a:gd fmla="*/ 7 w 7" name="T0"/>
                <a:gd fmla="*/ 0 h 15" name="T1"/>
                <a:gd fmla="*/ 7 w 7" name="T2"/>
                <a:gd fmla="*/ 0 h 15" name="T3"/>
                <a:gd fmla="*/ 2 w 7" name="T4"/>
                <a:gd fmla="*/ 15 h 15" name="T5"/>
                <a:gd fmla="*/ 2 w 7" name="T6"/>
                <a:gd fmla="*/ 15 h 15" name="T7"/>
                <a:gd fmla="*/ 0 w 7" name="T8"/>
                <a:gd fmla="*/ 11 h 15" name="T9"/>
                <a:gd fmla="*/ 0 w 7" name="T10"/>
                <a:gd fmla="*/ 7 h 15" name="T11"/>
                <a:gd fmla="*/ 2 w 7" name="T12"/>
                <a:gd fmla="*/ 4 h 15" name="T13"/>
                <a:gd fmla="*/ 7 w 7" name="T14"/>
                <a:gd fmla="*/ 0 h 15" name="T15"/>
                <a:gd fmla="*/ 7 w 7" name="T16"/>
                <a:gd fmla="*/ 0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7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1007"/>
            <p:cNvSpPr/>
            <p:nvPr/>
          </p:nvSpPr>
          <p:spPr bwMode="auto">
            <a:xfrm>
              <a:off x="1050909" y="2097149"/>
              <a:ext cx="3175" cy="1588"/>
            </a:xfrm>
            <a:custGeom>
              <a:gdLst>
                <a:gd fmla="*/ 0 w 7" name="T0"/>
                <a:gd fmla="*/ 2 h 4" name="T1"/>
                <a:gd fmla="*/ 0 w 7" name="T2"/>
                <a:gd fmla="*/ 2 h 4" name="T3"/>
                <a:gd fmla="*/ 4 w 7" name="T4"/>
                <a:gd fmla="*/ 0 h 4" name="T5"/>
                <a:gd fmla="*/ 4 w 7" name="T6"/>
                <a:gd fmla="*/ 0 h 4" name="T7"/>
                <a:gd fmla="*/ 7 w 7" name="T8"/>
                <a:gd fmla="*/ 2 h 4" name="T9"/>
                <a:gd fmla="*/ 7 w 7" name="T10"/>
                <a:gd fmla="*/ 2 h 4" name="T11"/>
                <a:gd fmla="*/ 4 w 7" name="T12"/>
                <a:gd fmla="*/ 4 h 4" name="T13"/>
                <a:gd fmla="*/ 4 w 7" name="T14"/>
                <a:gd fmla="*/ 4 h 4" name="T15"/>
                <a:gd fmla="*/ 0 w 7" name="T16"/>
                <a:gd fmla="*/ 2 h 4" name="T17"/>
                <a:gd fmla="*/ 0 w 7" name="T18"/>
                <a:gd fmla="*/ 2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7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" name="Freeform 1008"/>
            <p:cNvSpPr/>
            <p:nvPr/>
          </p:nvSpPr>
          <p:spPr bwMode="auto">
            <a:xfrm>
              <a:off x="1095359" y="2500374"/>
              <a:ext cx="3175" cy="3175"/>
            </a:xfrm>
            <a:custGeom>
              <a:gdLst>
                <a:gd fmla="*/ 0 w 7" name="T0"/>
                <a:gd fmla="*/ 5 h 6" name="T1"/>
                <a:gd fmla="*/ 0 w 7" name="T2"/>
                <a:gd fmla="*/ 5 h 6" name="T3"/>
                <a:gd fmla="*/ 6 w 7" name="T4"/>
                <a:gd fmla="*/ 0 h 6" name="T5"/>
                <a:gd fmla="*/ 6 w 7" name="T6"/>
                <a:gd fmla="*/ 0 h 6" name="T7"/>
                <a:gd fmla="*/ 7 w 7" name="T8"/>
                <a:gd fmla="*/ 2 h 6" name="T9"/>
                <a:gd fmla="*/ 7 w 7" name="T10"/>
                <a:gd fmla="*/ 2 h 6" name="T11"/>
                <a:gd fmla="*/ 2 w 7" name="T12"/>
                <a:gd fmla="*/ 6 h 6" name="T13"/>
                <a:gd fmla="*/ 2 w 7" name="T14"/>
                <a:gd fmla="*/ 6 h 6" name="T15"/>
                <a:gd fmla="*/ 0 w 7" name="T16"/>
                <a:gd fmla="*/ 5 h 6" name="T17"/>
                <a:gd fmla="*/ 0 w 7" name="T18"/>
                <a:gd fmla="*/ 5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7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26" name="文本框 325"/>
          <p:cNvSpPr txBox="1"/>
          <p:nvPr/>
        </p:nvSpPr>
        <p:spPr>
          <a:xfrm rot="20950644">
            <a:off x="1026302" y="3361361"/>
            <a:ext cx="2687517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b="1" lang="zh-CN" smtClean="0" sz="2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在此添加标题</a:t>
            </a:r>
          </a:p>
        </p:txBody>
      </p:sp>
      <p:grpSp>
        <p:nvGrpSpPr>
          <p:cNvPr id="327" name="组合 326"/>
          <p:cNvGrpSpPr/>
          <p:nvPr/>
        </p:nvGrpSpPr>
        <p:grpSpPr>
          <a:xfrm>
            <a:off x="1763342" y="2713385"/>
            <a:ext cx="914082" cy="661192"/>
            <a:chOff x="4087813" y="0"/>
            <a:chExt cx="938213" cy="690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8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b="b" l="0" r="r" t="0"/>
              <a:pathLst>
                <a:path h="71" w="28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b="b" l="0" r="r" t="0"/>
              <a:pathLst>
                <a:path h="56" w="18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56" w="14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57" w="28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b="b" l="0" r="r" t="0"/>
              <a:pathLst>
                <a:path h="54" w="20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b="b" l="0" r="r" t="0"/>
              <a:pathLst>
                <a:path h="43" w="25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b="b" l="0" r="r" t="0"/>
              <a:pathLst>
                <a:path h="50" w="23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b="b" l="0" r="r" t="0"/>
              <a:pathLst>
                <a:path h="51" w="33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b="b" l="0" r="r" t="0"/>
              <a:pathLst>
                <a:path h="52" w="40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b="b" l="0" r="r" t="0"/>
              <a:pathLst>
                <a:path h="34" w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b="b" l="0" r="r" t="0"/>
              <a:pathLst>
                <a:path h="37" w="42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b="b" l="0" r="r" t="0"/>
              <a:pathLst>
                <a:path h="50" w="38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b="b" l="0" r="r" t="0"/>
              <a:pathLst>
                <a:path h="40" w="43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b="b" l="0" r="r" t="0"/>
              <a:pathLst>
                <a:path h="46" w="43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b="b" l="0" r="r" t="0"/>
              <a:pathLst>
                <a:path h="431" w="564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6" w="40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b="b" l="0" r="r" t="0"/>
              <a:pathLst>
                <a:path h="39" w="38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2" w="37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b="b" l="0" r="r" t="0"/>
              <a:pathLst>
                <a:path h="21" w="34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b="b" l="0" r="r" t="0"/>
              <a:pathLst>
                <a:path h="26" w="43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b="b" l="0" r="r" t="0"/>
              <a:pathLst>
                <a:path h="22" w="41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b="b" l="0" r="r" t="0"/>
              <a:pathLst>
                <a:path h="26" w="45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b="b" l="0" r="r" t="0"/>
              <a:pathLst>
                <a:path h="118" w="56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b="b" l="0" r="r" t="0"/>
              <a:pathLst>
                <a:path h="19" w="46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b="b" l="0" r="r" t="0"/>
              <a:pathLst>
                <a:path h="33" w="28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b="b" l="0" r="r" t="0"/>
              <a:pathLst>
                <a:path h="110" w="57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b="b" l="0" r="r" t="0"/>
              <a:pathLst>
                <a:path h="38" w="27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b="b" l="0" r="r" t="0"/>
              <a:pathLst>
                <a:path h="13" w="61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b="b" l="0" r="r" t="0"/>
              <a:pathLst>
                <a:path h="37" w="33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b="b" l="0" r="r" t="0"/>
              <a:pathLst>
                <a:path h="38" w="22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b="b" l="0" r="r" t="0"/>
              <a:pathLst>
                <a:path h="15" w="52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b="b" l="0" r="r" t="0"/>
              <a:pathLst>
                <a:path h="37" w="26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b="b" l="0" r="r" t="0"/>
              <a:pathLst>
                <a:path h="104" w="51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b="b" l="0" r="r" t="0"/>
              <a:pathLst>
                <a:path h="45" w="27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b="b" l="0" r="r" t="0"/>
              <a:pathLst>
                <a:path h="18" w="56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b="b" l="0" r="r" t="0"/>
              <a:pathLst>
                <a:path h="44" w="28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b="b" l="0" r="r" t="0"/>
              <a:pathLst>
                <a:path h="43" w="25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b="b" l="0" r="r" t="0"/>
              <a:pathLst>
                <a:path h="20" w="52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b="b" l="0" r="r" t="0"/>
              <a:pathLst>
                <a:path h="28" w="22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b="b" l="0" r="r" t="0"/>
              <a:pathLst>
                <a:path h="109" w="48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b="b" l="0" r="r" t="0"/>
              <a:pathLst>
                <a:path h="38" w="24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b="b" l="0" r="r" t="0"/>
              <a:pathLst>
                <a:path h="39" w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b="b" l="0" r="r" t="0"/>
              <a:pathLst>
                <a:path h="31" w="54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b="b" l="0" r="r" t="0"/>
              <a:pathLst>
                <a:path h="41" w="28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b="b" l="0" r="r" t="0"/>
              <a:pathLst>
                <a:path h="42" w="31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b="b" l="0" r="r" t="0"/>
              <a:pathLst>
                <a:path h="42" w="27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b="b" l="0" r="r" t="0"/>
              <a:pathLst>
                <a:path h="38" w="27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b="b" l="0" r="r" t="0"/>
              <a:pathLst>
                <a:path h="42" w="23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b="b" l="0" r="r" t="0"/>
              <a:pathLst>
                <a:path h="41" w="28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b="b" l="0" r="r" t="0"/>
              <a:pathLst>
                <a:path h="107" w="52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b="b" l="0" r="r" t="0"/>
              <a:pathLst>
                <a:path h="34" w="26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b="b" l="0" r="r" t="0"/>
              <a:pathLst>
                <a:path h="31" w="25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b="b" l="0" r="r" t="0"/>
              <a:pathLst>
                <a:path h="35" w="2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b="b" l="0" r="r" t="0"/>
              <a:pathLst>
                <a:path h="41" w="28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b="b" l="0" r="r" t="0"/>
              <a:pathLst>
                <a:path h="66" w="30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b="b" l="0" r="r" t="0"/>
              <a:pathLst>
                <a:path h="35" w="20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b="b" l="0" r="r" t="0"/>
              <a:pathLst>
                <a:path h="114" w="399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5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b="b" l="0" r="r" t="0"/>
              <a:pathLst>
                <a:path h="23" w="54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b="b" l="0" r="r" t="0"/>
              <a:pathLst>
                <a:path h="14" w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b="b" l="0" r="r" t="0"/>
              <a:pathLst>
                <a:path h="16" w="21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b="b" l="0" r="r" t="0"/>
              <a:pathLst>
                <a:path h="17" w="21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b="b" l="0" r="r" t="0"/>
              <a:pathLst>
                <a:path h="1306" w="1771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b="b" l="0" r="r" t="0"/>
              <a:pathLst>
                <a:path h="115" w="59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b="b" l="0" r="r" t="0"/>
              <a:pathLst>
                <a:path h="41" w="45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b="b" l="0" r="r" t="0"/>
              <a:pathLst>
                <a:path h="403" w="836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94" name="文本框 393"/>
          <p:cNvSpPr txBox="1"/>
          <p:nvPr/>
        </p:nvSpPr>
        <p:spPr>
          <a:xfrm rot="20950644">
            <a:off x="4734075" y="3347112"/>
            <a:ext cx="2687517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b="1" lang="zh-CN" smtClean="0" sz="2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在此添加标题</a:t>
            </a:r>
          </a:p>
        </p:txBody>
      </p:sp>
      <p:sp>
        <p:nvSpPr>
          <p:cNvPr id="396" name="文本框 395"/>
          <p:cNvSpPr txBox="1"/>
          <p:nvPr/>
        </p:nvSpPr>
        <p:spPr>
          <a:xfrm rot="20950644">
            <a:off x="8487332" y="3279768"/>
            <a:ext cx="2687517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b="1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在此添加标题</a:t>
            </a:r>
          </a:p>
        </p:txBody>
      </p:sp>
      <p:sp>
        <p:nvSpPr>
          <p:cNvPr id="398" name="Freeform 29"/>
          <p:cNvSpPr>
            <a:spLocks noEditPoints="1"/>
          </p:cNvSpPr>
          <p:nvPr/>
        </p:nvSpPr>
        <p:spPr bwMode="auto">
          <a:xfrm>
            <a:off x="9210871" y="2477672"/>
            <a:ext cx="721269" cy="688193"/>
          </a:xfrm>
          <a:custGeom>
            <a:cxnLst>
              <a:cxn ang="0">
                <a:pos x="10" y="452"/>
              </a:cxn>
              <a:cxn ang="0">
                <a:pos x="207" y="119"/>
              </a:cxn>
              <a:cxn ang="0">
                <a:pos x="704" y="4"/>
              </a:cxn>
              <a:cxn ang="0">
                <a:pos x="1097" y="158"/>
              </a:cxn>
              <a:cxn ang="0">
                <a:pos x="1254" y="504"/>
              </a:cxn>
              <a:cxn ang="0">
                <a:pos x="1275" y="1164"/>
              </a:cxn>
              <a:cxn ang="0">
                <a:pos x="975" y="1345"/>
              </a:cxn>
              <a:cxn ang="0">
                <a:pos x="179" y="1221"/>
              </a:cxn>
              <a:cxn ang="0">
                <a:pos x="589" y="502"/>
              </a:cxn>
              <a:cxn ang="0">
                <a:pos x="788" y="43"/>
              </a:cxn>
              <a:cxn ang="0">
                <a:pos x="399" y="54"/>
              </a:cxn>
              <a:cxn ang="0">
                <a:pos x="751" y="60"/>
              </a:cxn>
              <a:cxn ang="0">
                <a:pos x="548" y="76"/>
              </a:cxn>
              <a:cxn ang="0">
                <a:pos x="361" y="92"/>
              </a:cxn>
              <a:cxn ang="0">
                <a:pos x="608" y="90"/>
              </a:cxn>
              <a:cxn ang="0">
                <a:pos x="688" y="108"/>
              </a:cxn>
              <a:cxn ang="0">
                <a:pos x="715" y="137"/>
              </a:cxn>
              <a:cxn ang="0">
                <a:pos x="820" y="109"/>
              </a:cxn>
              <a:cxn ang="0">
                <a:pos x="753" y="142"/>
              </a:cxn>
              <a:cxn ang="0">
                <a:pos x="24" y="375"/>
              </a:cxn>
              <a:cxn ang="0">
                <a:pos x="145" y="587"/>
              </a:cxn>
              <a:cxn ang="0">
                <a:pos x="158" y="567"/>
              </a:cxn>
              <a:cxn ang="0">
                <a:pos x="137" y="130"/>
              </a:cxn>
              <a:cxn ang="0">
                <a:pos x="69" y="362"/>
              </a:cxn>
              <a:cxn ang="0">
                <a:pos x="363" y="542"/>
              </a:cxn>
              <a:cxn ang="0">
                <a:pos x="612" y="532"/>
              </a:cxn>
              <a:cxn ang="0">
                <a:pos x="895" y="653"/>
              </a:cxn>
              <a:cxn ang="0">
                <a:pos x="1097" y="192"/>
              </a:cxn>
              <a:cxn ang="0">
                <a:pos x="704" y="158"/>
              </a:cxn>
              <a:cxn ang="0">
                <a:pos x="1067" y="321"/>
              </a:cxn>
              <a:cxn ang="0">
                <a:pos x="558" y="660"/>
              </a:cxn>
              <a:cxn ang="0">
                <a:pos x="1059" y="518"/>
              </a:cxn>
              <a:cxn ang="0">
                <a:pos x="1205" y="199"/>
              </a:cxn>
              <a:cxn ang="0">
                <a:pos x="1220" y="299"/>
              </a:cxn>
              <a:cxn ang="0">
                <a:pos x="1164" y="403"/>
              </a:cxn>
              <a:cxn ang="0">
                <a:pos x="1088" y="735"/>
              </a:cxn>
              <a:cxn ang="0">
                <a:pos x="1132" y="1001"/>
              </a:cxn>
              <a:cxn ang="0">
                <a:pos x="1180" y="907"/>
              </a:cxn>
              <a:cxn ang="0">
                <a:pos x="1262" y="897"/>
              </a:cxn>
              <a:cxn ang="0">
                <a:pos x="385" y="490"/>
              </a:cxn>
              <a:cxn ang="0">
                <a:pos x="440" y="584"/>
              </a:cxn>
              <a:cxn ang="0">
                <a:pos x="523" y="602"/>
              </a:cxn>
              <a:cxn ang="0">
                <a:pos x="1072" y="575"/>
              </a:cxn>
              <a:cxn ang="0">
                <a:pos x="1025" y="1300"/>
              </a:cxn>
              <a:cxn ang="0">
                <a:pos x="1070" y="894"/>
              </a:cxn>
              <a:cxn ang="0">
                <a:pos x="993" y="727"/>
              </a:cxn>
              <a:cxn ang="0">
                <a:pos x="1076" y="1261"/>
              </a:cxn>
              <a:cxn ang="0">
                <a:pos x="1013" y="657"/>
              </a:cxn>
              <a:cxn ang="0">
                <a:pos x="321" y="1211"/>
              </a:cxn>
              <a:cxn ang="0">
                <a:pos x="949" y="1287"/>
              </a:cxn>
              <a:cxn ang="0">
                <a:pos x="554" y="702"/>
              </a:cxn>
              <a:cxn ang="0">
                <a:pos x="372" y="658"/>
              </a:cxn>
              <a:cxn ang="0">
                <a:pos x="385" y="630"/>
              </a:cxn>
              <a:cxn ang="0">
                <a:pos x="479" y="775"/>
              </a:cxn>
              <a:cxn ang="0">
                <a:pos x="448" y="675"/>
              </a:cxn>
              <a:cxn ang="0">
                <a:pos x="396" y="658"/>
              </a:cxn>
              <a:cxn ang="0">
                <a:pos x="416" y="658"/>
              </a:cxn>
              <a:cxn ang="0">
                <a:pos x="462" y="662"/>
              </a:cxn>
              <a:cxn ang="0">
                <a:pos x="493" y="782"/>
              </a:cxn>
              <a:cxn ang="0">
                <a:pos x="889" y="1338"/>
              </a:cxn>
              <a:cxn ang="0">
                <a:pos x="290" y="1216"/>
              </a:cxn>
              <a:cxn ang="0">
                <a:pos x="224" y="1218"/>
              </a:cxn>
              <a:cxn ang="0">
                <a:pos x="955" y="1331"/>
              </a:cxn>
            </a:cxnLst>
            <a:rect b="b" l="0" r="r" t="0"/>
            <a:pathLst>
              <a:path h="1371" w="1295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5" y="95"/>
                </a:lnTo>
                <a:lnTo>
                  <a:pt x="447" y="133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09" y="144"/>
                </a:lnTo>
                <a:lnTo>
                  <a:pt x="81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39" y="1179"/>
                </a:lnTo>
                <a:lnTo>
                  <a:pt x="1126" y="1044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11"/>
                </a:lnTo>
                <a:lnTo>
                  <a:pt x="1276" y="1006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lnTo>
                  <a:pt x="966" y="71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399" name="组合 398"/>
          <p:cNvGrpSpPr/>
          <p:nvPr/>
        </p:nvGrpSpPr>
        <p:grpSpPr>
          <a:xfrm>
            <a:off x="5322282" y="2632443"/>
            <a:ext cx="800889" cy="637442"/>
            <a:chOff x="3078163" y="2647950"/>
            <a:chExt cx="622300" cy="4953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00" name="Freeform 79"/>
            <p:cNvSpPr/>
            <p:nvPr/>
          </p:nvSpPr>
          <p:spPr bwMode="auto">
            <a:xfrm>
              <a:off x="3576638" y="2887663"/>
              <a:ext cx="80963" cy="58738"/>
            </a:xfrm>
            <a:custGeom>
              <a:cxnLst>
                <a:cxn ang="0">
                  <a:pos x="155" y="20"/>
                </a:cxn>
                <a:cxn ang="0">
                  <a:pos x="155" y="20"/>
                </a:cxn>
                <a:cxn ang="0">
                  <a:pos x="146" y="27"/>
                </a:cxn>
                <a:cxn ang="0">
                  <a:pos x="138" y="33"/>
                </a:cxn>
                <a:cxn ang="0">
                  <a:pos x="121" y="44"/>
                </a:cxn>
                <a:cxn ang="0">
                  <a:pos x="104" y="57"/>
                </a:cxn>
                <a:cxn ang="0">
                  <a:pos x="97" y="64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72" y="78"/>
                </a:cxn>
                <a:cxn ang="0">
                  <a:pos x="61" y="83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41" y="97"/>
                </a:cxn>
                <a:cxn ang="0">
                  <a:pos x="30" y="107"/>
                </a:cxn>
                <a:cxn ang="0">
                  <a:pos x="24" y="110"/>
                </a:cxn>
                <a:cxn ang="0">
                  <a:pos x="18" y="111"/>
                </a:cxn>
                <a:cxn ang="0">
                  <a:pos x="13" y="110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7" y="89"/>
                </a:cxn>
                <a:cxn ang="0">
                  <a:pos x="7" y="69"/>
                </a:cxn>
                <a:cxn ang="0">
                  <a:pos x="7" y="4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2" y="2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4" y="5"/>
                </a:cxn>
                <a:cxn ang="0">
                  <a:pos x="49" y="7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76" y="7"/>
                </a:cxn>
                <a:cxn ang="0">
                  <a:pos x="87" y="6"/>
                </a:cxn>
                <a:cxn ang="0">
                  <a:pos x="111" y="2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142" y="2"/>
                </a:cxn>
                <a:cxn ang="0">
                  <a:pos x="152" y="5"/>
                </a:cxn>
                <a:cxn ang="0">
                  <a:pos x="152" y="5"/>
                </a:cxn>
                <a:cxn ang="0">
                  <a:pos x="155" y="12"/>
                </a:cxn>
                <a:cxn ang="0">
                  <a:pos x="155" y="20"/>
                </a:cxn>
                <a:cxn ang="0">
                  <a:pos x="155" y="20"/>
                </a:cxn>
              </a:cxnLst>
              <a:rect b="b" l="0" r="r" t="0"/>
              <a:pathLst>
                <a:path h="110" w="155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lnTo>
                    <a:pt x="155" y="2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1" name="Freeform 80"/>
            <p:cNvSpPr/>
            <p:nvPr/>
          </p:nvSpPr>
          <p:spPr bwMode="auto">
            <a:xfrm>
              <a:off x="3581401" y="2894013"/>
              <a:ext cx="95250" cy="192088"/>
            </a:xfrm>
            <a:custGeom>
              <a:cxnLst>
                <a:cxn ang="0">
                  <a:pos x="42" y="101"/>
                </a:cxn>
                <a:cxn ang="0">
                  <a:pos x="64" y="80"/>
                </a:cxn>
                <a:cxn ang="0">
                  <a:pos x="113" y="40"/>
                </a:cxn>
                <a:cxn ang="0">
                  <a:pos x="136" y="21"/>
                </a:cxn>
                <a:cxn ang="0">
                  <a:pos x="143" y="14"/>
                </a:cxn>
                <a:cxn ang="0">
                  <a:pos x="154" y="2"/>
                </a:cxn>
                <a:cxn ang="0">
                  <a:pos x="162" y="0"/>
                </a:cxn>
                <a:cxn ang="0">
                  <a:pos x="168" y="1"/>
                </a:cxn>
                <a:cxn ang="0">
                  <a:pos x="174" y="71"/>
                </a:cxn>
                <a:cxn ang="0">
                  <a:pos x="182" y="139"/>
                </a:cxn>
                <a:cxn ang="0">
                  <a:pos x="182" y="172"/>
                </a:cxn>
                <a:cxn ang="0">
                  <a:pos x="178" y="199"/>
                </a:cxn>
                <a:cxn ang="0">
                  <a:pos x="176" y="216"/>
                </a:cxn>
                <a:cxn ang="0">
                  <a:pos x="172" y="223"/>
                </a:cxn>
                <a:cxn ang="0">
                  <a:pos x="158" y="241"/>
                </a:cxn>
                <a:cxn ang="0">
                  <a:pos x="144" y="261"/>
                </a:cxn>
                <a:cxn ang="0">
                  <a:pos x="141" y="269"/>
                </a:cxn>
                <a:cxn ang="0">
                  <a:pos x="140" y="266"/>
                </a:cxn>
                <a:cxn ang="0">
                  <a:pos x="137" y="265"/>
                </a:cxn>
                <a:cxn ang="0">
                  <a:pos x="140" y="272"/>
                </a:cxn>
                <a:cxn ang="0">
                  <a:pos x="130" y="282"/>
                </a:cxn>
                <a:cxn ang="0">
                  <a:pos x="113" y="306"/>
                </a:cxn>
                <a:cxn ang="0">
                  <a:pos x="103" y="317"/>
                </a:cxn>
                <a:cxn ang="0">
                  <a:pos x="74" y="346"/>
                </a:cxn>
                <a:cxn ang="0">
                  <a:pos x="56" y="359"/>
                </a:cxn>
                <a:cxn ang="0">
                  <a:pos x="43" y="362"/>
                </a:cxn>
                <a:cxn ang="0">
                  <a:pos x="39" y="362"/>
                </a:cxn>
                <a:cxn ang="0">
                  <a:pos x="32" y="358"/>
                </a:cxn>
                <a:cxn ang="0">
                  <a:pos x="22" y="339"/>
                </a:cxn>
                <a:cxn ang="0">
                  <a:pos x="12" y="302"/>
                </a:cxn>
                <a:cxn ang="0">
                  <a:pos x="9" y="280"/>
                </a:cxn>
                <a:cxn ang="0">
                  <a:pos x="7" y="245"/>
                </a:cxn>
                <a:cxn ang="0">
                  <a:pos x="5" y="209"/>
                </a:cxn>
                <a:cxn ang="0">
                  <a:pos x="0" y="163"/>
                </a:cxn>
                <a:cxn ang="0">
                  <a:pos x="0" y="150"/>
                </a:cxn>
                <a:cxn ang="0">
                  <a:pos x="5" y="133"/>
                </a:cxn>
                <a:cxn ang="0">
                  <a:pos x="15" y="119"/>
                </a:cxn>
                <a:cxn ang="0">
                  <a:pos x="28" y="109"/>
                </a:cxn>
                <a:cxn ang="0">
                  <a:pos x="42" y="101"/>
                </a:cxn>
              </a:cxnLst>
              <a:rect b="b" l="0" r="r" t="0"/>
              <a:pathLst>
                <a:path h="362" w="18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lnTo>
                    <a:pt x="42" y="10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2" name="Freeform 81"/>
            <p:cNvSpPr>
              <a:spLocks noEditPoints="1"/>
            </p:cNvSpPr>
            <p:nvPr/>
          </p:nvSpPr>
          <p:spPr bwMode="auto">
            <a:xfrm>
              <a:off x="3078163" y="2647950"/>
              <a:ext cx="622300" cy="495300"/>
            </a:xfrm>
            <a:custGeom>
              <a:cxnLst>
                <a:cxn ang="0">
                  <a:pos x="1146" y="430"/>
                </a:cxn>
                <a:cxn ang="0">
                  <a:pos x="1177" y="682"/>
                </a:cxn>
                <a:cxn ang="0">
                  <a:pos x="1088" y="792"/>
                </a:cxn>
                <a:cxn ang="0">
                  <a:pos x="900" y="936"/>
                </a:cxn>
                <a:cxn ang="0">
                  <a:pos x="548" y="875"/>
                </a:cxn>
                <a:cxn ang="0">
                  <a:pos x="398" y="840"/>
                </a:cxn>
                <a:cxn ang="0">
                  <a:pos x="179" y="779"/>
                </a:cxn>
                <a:cxn ang="0">
                  <a:pos x="2" y="681"/>
                </a:cxn>
                <a:cxn ang="0">
                  <a:pos x="159" y="232"/>
                </a:cxn>
                <a:cxn ang="0">
                  <a:pos x="302" y="81"/>
                </a:cxn>
                <a:cxn ang="0">
                  <a:pos x="636" y="1"/>
                </a:cxn>
                <a:cxn ang="0">
                  <a:pos x="903" y="39"/>
                </a:cxn>
                <a:cxn ang="0">
                  <a:pos x="876" y="48"/>
                </a:cxn>
                <a:cxn ang="0">
                  <a:pos x="569" y="15"/>
                </a:cxn>
                <a:cxn ang="0">
                  <a:pos x="361" y="116"/>
                </a:cxn>
                <a:cxn ang="0">
                  <a:pos x="747" y="143"/>
                </a:cxn>
                <a:cxn ang="0">
                  <a:pos x="897" y="66"/>
                </a:cxn>
                <a:cxn ang="0">
                  <a:pos x="930" y="225"/>
                </a:cxn>
                <a:cxn ang="0">
                  <a:pos x="910" y="97"/>
                </a:cxn>
                <a:cxn ang="0">
                  <a:pos x="327" y="125"/>
                </a:cxn>
                <a:cxn ang="0">
                  <a:pos x="875" y="125"/>
                </a:cxn>
                <a:cxn ang="0">
                  <a:pos x="910" y="195"/>
                </a:cxn>
                <a:cxn ang="0">
                  <a:pos x="367" y="258"/>
                </a:cxn>
                <a:cxn ang="0">
                  <a:pos x="827" y="140"/>
                </a:cxn>
                <a:cxn ang="0">
                  <a:pos x="871" y="159"/>
                </a:cxn>
                <a:cxn ang="0">
                  <a:pos x="419" y="282"/>
                </a:cxn>
                <a:cxn ang="0">
                  <a:pos x="378" y="265"/>
                </a:cxn>
                <a:cxn ang="0">
                  <a:pos x="792" y="296"/>
                </a:cxn>
                <a:cxn ang="0">
                  <a:pos x="428" y="225"/>
                </a:cxn>
                <a:cxn ang="0">
                  <a:pos x="459" y="159"/>
                </a:cxn>
                <a:cxn ang="0">
                  <a:pos x="469" y="182"/>
                </a:cxn>
                <a:cxn ang="0">
                  <a:pos x="496" y="305"/>
                </a:cxn>
                <a:cxn ang="0">
                  <a:pos x="483" y="159"/>
                </a:cxn>
                <a:cxn ang="0">
                  <a:pos x="775" y="189"/>
                </a:cxn>
                <a:cxn ang="0">
                  <a:pos x="580" y="232"/>
                </a:cxn>
                <a:cxn ang="0">
                  <a:pos x="531" y="160"/>
                </a:cxn>
                <a:cxn ang="0">
                  <a:pos x="705" y="275"/>
                </a:cxn>
                <a:cxn ang="0">
                  <a:pos x="737" y="160"/>
                </a:cxn>
                <a:cxn ang="0">
                  <a:pos x="677" y="313"/>
                </a:cxn>
                <a:cxn ang="0">
                  <a:pos x="618" y="279"/>
                </a:cxn>
                <a:cxn ang="0">
                  <a:pos x="601" y="314"/>
                </a:cxn>
                <a:cxn ang="0">
                  <a:pos x="763" y="323"/>
                </a:cxn>
                <a:cxn ang="0">
                  <a:pos x="508" y="324"/>
                </a:cxn>
                <a:cxn ang="0">
                  <a:pos x="326" y="260"/>
                </a:cxn>
                <a:cxn ang="0">
                  <a:pos x="254" y="208"/>
                </a:cxn>
                <a:cxn ang="0">
                  <a:pos x="148" y="279"/>
                </a:cxn>
                <a:cxn ang="0">
                  <a:pos x="376" y="330"/>
                </a:cxn>
                <a:cxn ang="0">
                  <a:pos x="296" y="328"/>
                </a:cxn>
                <a:cxn ang="0">
                  <a:pos x="55" y="730"/>
                </a:cxn>
                <a:cxn ang="0">
                  <a:pos x="452" y="841"/>
                </a:cxn>
                <a:cxn ang="0">
                  <a:pos x="865" y="920"/>
                </a:cxn>
                <a:cxn ang="0">
                  <a:pos x="942" y="774"/>
                </a:cxn>
                <a:cxn ang="0">
                  <a:pos x="1062" y="800"/>
                </a:cxn>
                <a:cxn ang="0">
                  <a:pos x="1158" y="622"/>
                </a:cxn>
                <a:cxn ang="0">
                  <a:pos x="1106" y="305"/>
                </a:cxn>
                <a:cxn ang="0">
                  <a:pos x="1043" y="338"/>
                </a:cxn>
                <a:cxn ang="0">
                  <a:pos x="966" y="376"/>
                </a:cxn>
                <a:cxn ang="0">
                  <a:pos x="1074" y="254"/>
                </a:cxn>
                <a:cxn ang="0">
                  <a:pos x="904" y="279"/>
                </a:cxn>
                <a:cxn ang="0">
                  <a:pos x="837" y="305"/>
                </a:cxn>
              </a:cxnLst>
              <a:rect b="b" l="0" r="r" t="0"/>
              <a:pathLst>
                <a:path h="936" w="1178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lnTo>
                    <a:pt x="791" y="309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" name="Freeform 82"/>
            <p:cNvSpPr>
              <a:spLocks noEditPoints="1"/>
            </p:cNvSpPr>
            <p:nvPr/>
          </p:nvSpPr>
          <p:spPr bwMode="auto">
            <a:xfrm>
              <a:off x="3160713" y="2844800"/>
              <a:ext cx="390525" cy="104775"/>
            </a:xfrm>
            <a:custGeom>
              <a:cxnLst>
                <a:cxn ang="0">
                  <a:pos x="1" y="52"/>
                </a:cxn>
                <a:cxn ang="0">
                  <a:pos x="18" y="35"/>
                </a:cxn>
                <a:cxn ang="0">
                  <a:pos x="56" y="24"/>
                </a:cxn>
                <a:cxn ang="0">
                  <a:pos x="143" y="1"/>
                </a:cxn>
                <a:cxn ang="0">
                  <a:pos x="190" y="4"/>
                </a:cxn>
                <a:cxn ang="0">
                  <a:pos x="226" y="13"/>
                </a:cxn>
                <a:cxn ang="0">
                  <a:pos x="250" y="14"/>
                </a:cxn>
                <a:cxn ang="0">
                  <a:pos x="278" y="22"/>
                </a:cxn>
                <a:cxn ang="0">
                  <a:pos x="324" y="27"/>
                </a:cxn>
                <a:cxn ang="0">
                  <a:pos x="380" y="41"/>
                </a:cxn>
                <a:cxn ang="0">
                  <a:pos x="470" y="53"/>
                </a:cxn>
                <a:cxn ang="0">
                  <a:pos x="678" y="80"/>
                </a:cxn>
                <a:cxn ang="0">
                  <a:pos x="722" y="102"/>
                </a:cxn>
                <a:cxn ang="0">
                  <a:pos x="729" y="150"/>
                </a:cxn>
                <a:cxn ang="0">
                  <a:pos x="738" y="185"/>
                </a:cxn>
                <a:cxn ang="0">
                  <a:pos x="705" y="195"/>
                </a:cxn>
                <a:cxn ang="0">
                  <a:pos x="623" y="181"/>
                </a:cxn>
                <a:cxn ang="0">
                  <a:pos x="545" y="177"/>
                </a:cxn>
                <a:cxn ang="0">
                  <a:pos x="421" y="150"/>
                </a:cxn>
                <a:cxn ang="0">
                  <a:pos x="365" y="142"/>
                </a:cxn>
                <a:cxn ang="0">
                  <a:pos x="366" y="139"/>
                </a:cxn>
                <a:cxn ang="0">
                  <a:pos x="250" y="115"/>
                </a:cxn>
                <a:cxn ang="0">
                  <a:pos x="110" y="86"/>
                </a:cxn>
                <a:cxn ang="0">
                  <a:pos x="59" y="72"/>
                </a:cxn>
                <a:cxn ang="0">
                  <a:pos x="27" y="65"/>
                </a:cxn>
                <a:cxn ang="0">
                  <a:pos x="1" y="59"/>
                </a:cxn>
                <a:cxn ang="0">
                  <a:pos x="451" y="65"/>
                </a:cxn>
                <a:cxn ang="0">
                  <a:pos x="477" y="74"/>
                </a:cxn>
                <a:cxn ang="0">
                  <a:pos x="439" y="72"/>
                </a:cxn>
                <a:cxn ang="0">
                  <a:pos x="399" y="67"/>
                </a:cxn>
                <a:cxn ang="0">
                  <a:pos x="453" y="84"/>
                </a:cxn>
                <a:cxn ang="0">
                  <a:pos x="448" y="93"/>
                </a:cxn>
                <a:cxn ang="0">
                  <a:pos x="403" y="86"/>
                </a:cxn>
                <a:cxn ang="0">
                  <a:pos x="441" y="100"/>
                </a:cxn>
                <a:cxn ang="0">
                  <a:pos x="466" y="109"/>
                </a:cxn>
                <a:cxn ang="0">
                  <a:pos x="496" y="118"/>
                </a:cxn>
                <a:cxn ang="0">
                  <a:pos x="475" y="119"/>
                </a:cxn>
                <a:cxn ang="0">
                  <a:pos x="427" y="102"/>
                </a:cxn>
                <a:cxn ang="0">
                  <a:pos x="417" y="105"/>
                </a:cxn>
                <a:cxn ang="0">
                  <a:pos x="455" y="122"/>
                </a:cxn>
                <a:cxn ang="0">
                  <a:pos x="449" y="128"/>
                </a:cxn>
                <a:cxn ang="0">
                  <a:pos x="414" y="118"/>
                </a:cxn>
                <a:cxn ang="0">
                  <a:pos x="487" y="142"/>
                </a:cxn>
                <a:cxn ang="0">
                  <a:pos x="567" y="160"/>
                </a:cxn>
                <a:cxn ang="0">
                  <a:pos x="609" y="164"/>
                </a:cxn>
                <a:cxn ang="0">
                  <a:pos x="595" y="159"/>
                </a:cxn>
                <a:cxn ang="0">
                  <a:pos x="535" y="143"/>
                </a:cxn>
                <a:cxn ang="0">
                  <a:pos x="583" y="149"/>
                </a:cxn>
                <a:cxn ang="0">
                  <a:pos x="598" y="147"/>
                </a:cxn>
                <a:cxn ang="0">
                  <a:pos x="612" y="138"/>
                </a:cxn>
                <a:cxn ang="0">
                  <a:pos x="567" y="122"/>
                </a:cxn>
                <a:cxn ang="0">
                  <a:pos x="559" y="112"/>
                </a:cxn>
                <a:cxn ang="0">
                  <a:pos x="592" y="117"/>
                </a:cxn>
                <a:cxn ang="0">
                  <a:pos x="608" y="107"/>
                </a:cxn>
                <a:cxn ang="0">
                  <a:pos x="563" y="98"/>
                </a:cxn>
                <a:cxn ang="0">
                  <a:pos x="542" y="88"/>
                </a:cxn>
                <a:cxn ang="0">
                  <a:pos x="580" y="90"/>
                </a:cxn>
                <a:cxn ang="0">
                  <a:pos x="612" y="91"/>
                </a:cxn>
                <a:cxn ang="0">
                  <a:pos x="598" y="83"/>
                </a:cxn>
                <a:cxn ang="0">
                  <a:pos x="560" y="73"/>
                </a:cxn>
                <a:cxn ang="0">
                  <a:pos x="441" y="63"/>
                </a:cxn>
              </a:cxnLst>
              <a:rect b="b" l="0" r="r" t="0"/>
              <a:pathLst>
                <a:path h="197" w="738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lnTo>
                    <a:pt x="441" y="6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" name="Freeform 83"/>
            <p:cNvSpPr>
              <a:spLocks noEditPoints="1"/>
            </p:cNvSpPr>
            <p:nvPr/>
          </p:nvSpPr>
          <p:spPr bwMode="auto">
            <a:xfrm>
              <a:off x="3100388" y="2884488"/>
              <a:ext cx="450850" cy="220663"/>
            </a:xfrm>
            <a:custGeom>
              <a:cxnLst>
                <a:cxn ang="0">
                  <a:pos x="257" y="48"/>
                </a:cxn>
                <a:cxn ang="0">
                  <a:pos x="450" y="89"/>
                </a:cxn>
                <a:cxn ang="0">
                  <a:pos x="570" y="116"/>
                </a:cxn>
                <a:cxn ang="0">
                  <a:pos x="850" y="344"/>
                </a:cxn>
                <a:cxn ang="0">
                  <a:pos x="827" y="417"/>
                </a:cxn>
                <a:cxn ang="0">
                  <a:pos x="601" y="389"/>
                </a:cxn>
                <a:cxn ang="0">
                  <a:pos x="198" y="311"/>
                </a:cxn>
                <a:cxn ang="0">
                  <a:pos x="29" y="249"/>
                </a:cxn>
                <a:cxn ang="0">
                  <a:pos x="10" y="160"/>
                </a:cxn>
                <a:cxn ang="0">
                  <a:pos x="77" y="7"/>
                </a:cxn>
                <a:cxn ang="0">
                  <a:pos x="356" y="172"/>
                </a:cxn>
                <a:cxn ang="0">
                  <a:pos x="275" y="155"/>
                </a:cxn>
                <a:cxn ang="0">
                  <a:pos x="237" y="149"/>
                </a:cxn>
                <a:cxn ang="0">
                  <a:pos x="369" y="186"/>
                </a:cxn>
                <a:cxn ang="0">
                  <a:pos x="279" y="180"/>
                </a:cxn>
                <a:cxn ang="0">
                  <a:pos x="366" y="207"/>
                </a:cxn>
                <a:cxn ang="0">
                  <a:pos x="252" y="196"/>
                </a:cxn>
                <a:cxn ang="0">
                  <a:pos x="387" y="232"/>
                </a:cxn>
                <a:cxn ang="0">
                  <a:pos x="275" y="219"/>
                </a:cxn>
                <a:cxn ang="0">
                  <a:pos x="377" y="246"/>
                </a:cxn>
                <a:cxn ang="0">
                  <a:pos x="264" y="229"/>
                </a:cxn>
                <a:cxn ang="0">
                  <a:pos x="324" y="255"/>
                </a:cxn>
                <a:cxn ang="0">
                  <a:pos x="421" y="280"/>
                </a:cxn>
                <a:cxn ang="0">
                  <a:pos x="303" y="273"/>
                </a:cxn>
                <a:cxn ang="0">
                  <a:pos x="448" y="304"/>
                </a:cxn>
                <a:cxn ang="0">
                  <a:pos x="505" y="329"/>
                </a:cxn>
                <a:cxn ang="0">
                  <a:pos x="533" y="336"/>
                </a:cxn>
                <a:cxn ang="0">
                  <a:pos x="514" y="319"/>
                </a:cxn>
                <a:cxn ang="0">
                  <a:pos x="480" y="299"/>
                </a:cxn>
                <a:cxn ang="0">
                  <a:pos x="533" y="287"/>
                </a:cxn>
                <a:cxn ang="0">
                  <a:pos x="441" y="271"/>
                </a:cxn>
                <a:cxn ang="0">
                  <a:pos x="535" y="276"/>
                </a:cxn>
                <a:cxn ang="0">
                  <a:pos x="529" y="267"/>
                </a:cxn>
                <a:cxn ang="0">
                  <a:pos x="480" y="245"/>
                </a:cxn>
                <a:cxn ang="0">
                  <a:pos x="542" y="240"/>
                </a:cxn>
                <a:cxn ang="0">
                  <a:pos x="425" y="215"/>
                </a:cxn>
                <a:cxn ang="0">
                  <a:pos x="537" y="226"/>
                </a:cxn>
                <a:cxn ang="0">
                  <a:pos x="462" y="204"/>
                </a:cxn>
                <a:cxn ang="0">
                  <a:pos x="384" y="183"/>
                </a:cxn>
                <a:cxn ang="0">
                  <a:pos x="446" y="182"/>
                </a:cxn>
                <a:cxn ang="0">
                  <a:pos x="463" y="174"/>
                </a:cxn>
                <a:cxn ang="0">
                  <a:pos x="348" y="141"/>
                </a:cxn>
                <a:cxn ang="0">
                  <a:pos x="488" y="145"/>
                </a:cxn>
                <a:cxn ang="0">
                  <a:pos x="442" y="128"/>
                </a:cxn>
                <a:cxn ang="0">
                  <a:pos x="456" y="123"/>
                </a:cxn>
                <a:cxn ang="0">
                  <a:pos x="428" y="107"/>
                </a:cxn>
                <a:cxn ang="0">
                  <a:pos x="415" y="96"/>
                </a:cxn>
                <a:cxn ang="0">
                  <a:pos x="407" y="97"/>
                </a:cxn>
                <a:cxn ang="0">
                  <a:pos x="384" y="106"/>
                </a:cxn>
                <a:cxn ang="0">
                  <a:pos x="317" y="108"/>
                </a:cxn>
                <a:cxn ang="0">
                  <a:pos x="328" y="121"/>
                </a:cxn>
                <a:cxn ang="0">
                  <a:pos x="335" y="138"/>
                </a:cxn>
                <a:cxn ang="0">
                  <a:pos x="268" y="135"/>
                </a:cxn>
                <a:cxn ang="0">
                  <a:pos x="327" y="153"/>
                </a:cxn>
                <a:cxn ang="0">
                  <a:pos x="222" y="221"/>
                </a:cxn>
                <a:cxn ang="0">
                  <a:pos x="281" y="283"/>
                </a:cxn>
                <a:cxn ang="0">
                  <a:pos x="290" y="308"/>
                </a:cxn>
                <a:cxn ang="0">
                  <a:pos x="289" y="305"/>
                </a:cxn>
                <a:cxn ang="0">
                  <a:pos x="341" y="308"/>
                </a:cxn>
                <a:cxn ang="0">
                  <a:pos x="448" y="342"/>
                </a:cxn>
              </a:cxnLst>
              <a:rect b="b" l="0" r="r" t="0"/>
              <a:pathLst>
                <a:path h="417" w="852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lnTo>
                    <a:pt x="419" y="32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" name="Freeform 84"/>
            <p:cNvSpPr/>
            <p:nvPr/>
          </p:nvSpPr>
          <p:spPr bwMode="auto">
            <a:xfrm>
              <a:off x="3375026" y="2844800"/>
              <a:ext cx="193675" cy="155575"/>
            </a:xfrm>
            <a:custGeom>
              <a:cxnLst>
                <a:cxn ang="0">
                  <a:pos x="344" y="36"/>
                </a:cxn>
                <a:cxn ang="0">
                  <a:pos x="348" y="45"/>
                </a:cxn>
                <a:cxn ang="0">
                  <a:pos x="354" y="63"/>
                </a:cxn>
                <a:cxn ang="0">
                  <a:pos x="360" y="70"/>
                </a:cxn>
                <a:cxn ang="0">
                  <a:pos x="358" y="93"/>
                </a:cxn>
                <a:cxn ang="0">
                  <a:pos x="358" y="147"/>
                </a:cxn>
                <a:cxn ang="0">
                  <a:pos x="364" y="237"/>
                </a:cxn>
                <a:cxn ang="0">
                  <a:pos x="365" y="293"/>
                </a:cxn>
                <a:cxn ang="0">
                  <a:pos x="361" y="289"/>
                </a:cxn>
                <a:cxn ang="0">
                  <a:pos x="355" y="279"/>
                </a:cxn>
                <a:cxn ang="0">
                  <a:pos x="353" y="258"/>
                </a:cxn>
                <a:cxn ang="0">
                  <a:pos x="351" y="246"/>
                </a:cxn>
                <a:cxn ang="0">
                  <a:pos x="348" y="149"/>
                </a:cxn>
                <a:cxn ang="0">
                  <a:pos x="346" y="115"/>
                </a:cxn>
                <a:cxn ang="0">
                  <a:pos x="341" y="100"/>
                </a:cxn>
                <a:cxn ang="0">
                  <a:pos x="337" y="66"/>
                </a:cxn>
                <a:cxn ang="0">
                  <a:pos x="333" y="53"/>
                </a:cxn>
                <a:cxn ang="0">
                  <a:pos x="329" y="53"/>
                </a:cxn>
                <a:cxn ang="0">
                  <a:pos x="322" y="51"/>
                </a:cxn>
                <a:cxn ang="0">
                  <a:pos x="320" y="46"/>
                </a:cxn>
                <a:cxn ang="0">
                  <a:pos x="308" y="48"/>
                </a:cxn>
                <a:cxn ang="0">
                  <a:pos x="298" y="44"/>
                </a:cxn>
                <a:cxn ang="0">
                  <a:pos x="185" y="36"/>
                </a:cxn>
                <a:cxn ang="0">
                  <a:pos x="72" y="22"/>
                </a:cxn>
                <a:cxn ang="0">
                  <a:pos x="54" y="20"/>
                </a:cxn>
                <a:cxn ang="0">
                  <a:pos x="17" y="14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45" y="7"/>
                </a:cxn>
                <a:cxn ang="0">
                  <a:pos x="131" y="18"/>
                </a:cxn>
                <a:cxn ang="0">
                  <a:pos x="263" y="29"/>
                </a:cxn>
                <a:cxn ang="0">
                  <a:pos x="344" y="36"/>
                </a:cxn>
              </a:cxnLst>
              <a:rect b="b" l="0" r="r" t="0"/>
              <a:pathLst>
                <a:path h="293" w="365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lnTo>
                    <a:pt x="344" y="3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406" name="熊猫小白白(http://dwz.cn/Wu2UP)"/>
          <p:cNvSpPr>
            <a:spLocks noChangeArrowheads="1"/>
          </p:cNvSpPr>
          <p:nvPr/>
        </p:nvSpPr>
        <p:spPr bwMode="auto">
          <a:xfrm>
            <a:off x="1005341" y="4769278"/>
            <a:ext cx="2745597" cy="10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  <p:sp>
        <p:nvSpPr>
          <p:cNvPr id="407" name="熊猫小白白(http://dwz.cn/Wu2UP)"/>
          <p:cNvSpPr>
            <a:spLocks noChangeArrowheads="1"/>
          </p:cNvSpPr>
          <p:nvPr/>
        </p:nvSpPr>
        <p:spPr bwMode="auto">
          <a:xfrm>
            <a:off x="4773530" y="4766216"/>
            <a:ext cx="2745597" cy="10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  <p:sp>
        <p:nvSpPr>
          <p:cNvPr id="408" name="熊猫小白白(http://dwz.cn/Wu2UP)"/>
          <p:cNvSpPr>
            <a:spLocks noChangeArrowheads="1"/>
          </p:cNvSpPr>
          <p:nvPr/>
        </p:nvSpPr>
        <p:spPr bwMode="auto">
          <a:xfrm>
            <a:off x="8492688" y="4766215"/>
            <a:ext cx="2745597" cy="10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  <p:grpSp>
        <p:nvGrpSpPr>
          <p:cNvPr id="414" name="组合 413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415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6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7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418" name="文本框 417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</p:spTree>
    <p:extLst>
      <p:ext uri="{BB962C8B-B14F-4D97-AF65-F5344CB8AC3E}">
        <p14:creationId val="2705380855"/>
      </p:ext>
    </p:extLst>
  </p:cSld>
  <p:clrMapOvr>
    <a:masterClrMapping/>
  </p:clrMapOvr>
  <mc:AlternateContent>
    <mc:Choice Requires="p14">
      <p:transition p14:dur="1300" spd="slow">
        <p14:pan/>
      </p:transition>
    </mc:Choice>
    <mc:Fallback>
      <p:transition spd="slow">
        <p:fade/>
      </p:transition>
    </mc:Fallback>
  </mc:AlternateContent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Freeform 4"/>
          <p:cNvSpPr/>
          <p:nvPr/>
        </p:nvSpPr>
        <p:spPr bwMode="auto">
          <a:xfrm>
            <a:off x="3208889" y="1687322"/>
            <a:ext cx="1460319" cy="1152676"/>
          </a:xfrm>
          <a:custGeom>
            <a:gdLst>
              <a:gd fmla="*/ 0 w 864" name="T0"/>
              <a:gd fmla="*/ 0 h 678" name="T1"/>
              <a:gd fmla="*/ 864 w 864" name="T2"/>
              <a:gd fmla="*/ 678 h 678" name="T3"/>
            </a:gdLst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b="T3" l="T0" r="T2" t="T1"/>
            <a:pathLst>
              <a:path h="678" w="864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 sz="1400"/>
          </a:p>
        </p:txBody>
      </p:sp>
      <p:sp>
        <p:nvSpPr>
          <p:cNvPr id="13" name="Freeform 5"/>
          <p:cNvSpPr/>
          <p:nvPr/>
        </p:nvSpPr>
        <p:spPr bwMode="auto">
          <a:xfrm>
            <a:off x="4263563" y="2430271"/>
            <a:ext cx="1149325" cy="1470598"/>
          </a:xfrm>
          <a:custGeom>
            <a:gdLst>
              <a:gd fmla="*/ 0 w 680" name="T0"/>
              <a:gd fmla="*/ 0 h 865" name="T1"/>
              <a:gd fmla="*/ 680 w 680" name="T2"/>
              <a:gd fmla="*/ 865 h 865" name="T3"/>
            </a:gdLst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b="T3" l="T0" r="T2" t="T1"/>
            <a:pathLst>
              <a:path h="865" w="680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4" name="Freeform 6"/>
          <p:cNvSpPr/>
          <p:nvPr/>
        </p:nvSpPr>
        <p:spPr bwMode="auto">
          <a:xfrm>
            <a:off x="4263563" y="4094681"/>
            <a:ext cx="1149325" cy="1475698"/>
          </a:xfrm>
          <a:custGeom>
            <a:gdLst>
              <a:gd fmla="*/ 0 w 680" name="T0"/>
              <a:gd fmla="*/ 0 h 868" name="T1"/>
              <a:gd fmla="*/ 680 w 680" name="T2"/>
              <a:gd fmla="*/ 868 h 868" name="T3"/>
            </a:gdLst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b="T3" l="T0" r="T2" t="T1"/>
            <a:pathLst>
              <a:path h="867" w="680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5" name="Freeform 7"/>
          <p:cNvSpPr/>
          <p:nvPr/>
        </p:nvSpPr>
        <p:spPr bwMode="auto">
          <a:xfrm>
            <a:off x="3208889" y="5160651"/>
            <a:ext cx="1460319" cy="1152676"/>
          </a:xfrm>
          <a:custGeom>
            <a:gdLst>
              <a:gd fmla="*/ 0 w 864" name="T0"/>
              <a:gd fmla="*/ 0 h 678" name="T1"/>
              <a:gd fmla="*/ 864 w 864" name="T2"/>
              <a:gd fmla="*/ 678 h 678" name="T3"/>
            </a:gdLst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b="T3" l="T0" r="T2" t="T1"/>
            <a:pathLst>
              <a:path h="678" w="864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cap="rnd" cmpd="sng"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6" name="Freeform 8"/>
          <p:cNvSpPr/>
          <p:nvPr/>
        </p:nvSpPr>
        <p:spPr bwMode="auto">
          <a:xfrm>
            <a:off x="1555890" y="5160651"/>
            <a:ext cx="1460319" cy="1152676"/>
          </a:xfrm>
          <a:custGeom>
            <a:gdLst>
              <a:gd fmla="*/ 0 w 864" name="T0"/>
              <a:gd fmla="*/ 0 h 678" name="T1"/>
              <a:gd fmla="*/ 864 w 864" name="T2"/>
              <a:gd fmla="*/ 678 h 678" name="T3"/>
            </a:gdLst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b="T3" l="T0" r="T2" t="T1"/>
            <a:pathLst>
              <a:path h="678" w="864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cap="rnd" cmpd="sng"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7" name="Freeform 9"/>
          <p:cNvSpPr/>
          <p:nvPr/>
        </p:nvSpPr>
        <p:spPr bwMode="auto">
          <a:xfrm>
            <a:off x="812209" y="4094681"/>
            <a:ext cx="1151015" cy="1475698"/>
          </a:xfrm>
          <a:custGeom>
            <a:gdLst>
              <a:gd fmla="*/ 0 w 681" name="T0"/>
              <a:gd fmla="*/ 0 h 868" name="T1"/>
              <a:gd fmla="*/ 681 w 681" name="T2"/>
              <a:gd fmla="*/ 868 h 868" name="T3"/>
            </a:gdLst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b="T3" l="T0" r="T2" t="T1"/>
            <a:pathLst>
              <a:path h="867" w="681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cap="rnd" cmpd="sng"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8" name="Freeform 10"/>
          <p:cNvSpPr/>
          <p:nvPr/>
        </p:nvSpPr>
        <p:spPr bwMode="auto">
          <a:xfrm>
            <a:off x="812209" y="2430271"/>
            <a:ext cx="1151015" cy="1470598"/>
          </a:xfrm>
          <a:custGeom>
            <a:gdLst>
              <a:gd fmla="*/ 0 w 681" name="T0"/>
              <a:gd fmla="*/ 0 h 865" name="T1"/>
              <a:gd fmla="*/ 681 w 681" name="T2"/>
              <a:gd fmla="*/ 865 h 865" name="T3"/>
            </a:gdLst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b="T3" l="T0" r="T2" t="T1"/>
            <a:pathLst>
              <a:path h="865" w="681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cap="rnd" cmpd="sng"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19" name="Freeform 11"/>
          <p:cNvSpPr/>
          <p:nvPr/>
        </p:nvSpPr>
        <p:spPr bwMode="auto">
          <a:xfrm>
            <a:off x="1555890" y="1687322"/>
            <a:ext cx="1460319" cy="1152676"/>
          </a:xfrm>
          <a:custGeom>
            <a:gdLst>
              <a:gd fmla="*/ 0 w 864" name="T0"/>
              <a:gd fmla="*/ 0 h 678" name="T1"/>
              <a:gd fmla="*/ 864 w 864" name="T2"/>
              <a:gd fmla="*/ 678 h 678" name="T3"/>
            </a:gdLst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b="T3" l="T0" r="T2" t="T1"/>
            <a:pathLst>
              <a:path h="678" w="864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cap="rnd" cmpd="sng" w="1905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20" name="Text Box 22"/>
          <p:cNvSpPr>
            <a:spLocks noChangeArrowheads="1"/>
          </p:cNvSpPr>
          <p:nvPr/>
        </p:nvSpPr>
        <p:spPr bwMode="auto">
          <a:xfrm>
            <a:off x="3452239" y="2034145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1" name="Freeform 25"/>
          <p:cNvSpPr/>
          <p:nvPr/>
        </p:nvSpPr>
        <p:spPr bwMode="auto">
          <a:xfrm>
            <a:off x="5412887" y="3199808"/>
            <a:ext cx="3219799" cy="231216"/>
          </a:xfrm>
          <a:custGeom>
            <a:gdLst>
              <a:gd fmla="*/ 0 w 1905" name="T0"/>
              <a:gd fmla="*/ 0 h 136" name="T1"/>
              <a:gd fmla="*/ 1905 w 1905" name="T2"/>
              <a:gd fmla="*/ 136 h 136" name="T3"/>
            </a:gdLst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b="T3" l="T0" r="T2" t="T1"/>
            <a:pathLst>
              <a:path h="136" w="1905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cap="rnd" cmpd="sng" w="25400">
            <a:solidFill>
              <a:schemeClr val="bg1"/>
            </a:solidFill>
            <a:prstDash val="sysDot"/>
            <a:round/>
          </a:ln>
        </p:spPr>
        <p:txBody>
          <a:bodyPr anchor="ctr" wrap="none"/>
          <a:lstStyle/>
          <a:p>
            <a:endParaRPr altLang="en-US" lang="zh-CN"/>
          </a:p>
        </p:txBody>
      </p:sp>
      <p:sp>
        <p:nvSpPr>
          <p:cNvPr id="23" name="文本框 48"/>
          <p:cNvSpPr>
            <a:spLocks noChangeArrowheads="1"/>
          </p:cNvSpPr>
          <p:nvPr/>
        </p:nvSpPr>
        <p:spPr bwMode="auto">
          <a:xfrm>
            <a:off x="6011211" y="3353468"/>
            <a:ext cx="3030620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itchFamily="2" typeface="宋体"/>
              </a:rPr>
              <a:t>在此添加您的标题</a:t>
            </a:r>
          </a:p>
        </p:txBody>
      </p:sp>
      <p:sp>
        <p:nvSpPr>
          <p:cNvPr id="24" name="Text Box 22"/>
          <p:cNvSpPr>
            <a:spLocks noChangeArrowheads="1"/>
          </p:cNvSpPr>
          <p:nvPr/>
        </p:nvSpPr>
        <p:spPr bwMode="auto">
          <a:xfrm>
            <a:off x="4530378" y="3090099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5" name="Text Box 22"/>
          <p:cNvSpPr>
            <a:spLocks noChangeArrowheads="1"/>
          </p:cNvSpPr>
          <p:nvPr/>
        </p:nvSpPr>
        <p:spPr bwMode="auto">
          <a:xfrm>
            <a:off x="4530378" y="4557561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6" name="Text Box 22"/>
          <p:cNvSpPr>
            <a:spLocks noChangeArrowheads="1"/>
          </p:cNvSpPr>
          <p:nvPr/>
        </p:nvSpPr>
        <p:spPr bwMode="auto">
          <a:xfrm>
            <a:off x="3501676" y="5586264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7" name="Text Box 22"/>
          <p:cNvSpPr>
            <a:spLocks noChangeArrowheads="1"/>
          </p:cNvSpPr>
          <p:nvPr/>
        </p:nvSpPr>
        <p:spPr bwMode="auto">
          <a:xfrm>
            <a:off x="2005381" y="2061396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8" name="Text Box 22"/>
          <p:cNvSpPr>
            <a:spLocks noChangeArrowheads="1"/>
          </p:cNvSpPr>
          <p:nvPr/>
        </p:nvSpPr>
        <p:spPr bwMode="auto">
          <a:xfrm>
            <a:off x="976678" y="3090099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29" name="Text Box 22"/>
          <p:cNvSpPr>
            <a:spLocks noChangeArrowheads="1"/>
          </p:cNvSpPr>
          <p:nvPr/>
        </p:nvSpPr>
        <p:spPr bwMode="auto">
          <a:xfrm>
            <a:off x="976678" y="4492875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30" name="Text Box 22"/>
          <p:cNvSpPr>
            <a:spLocks noChangeArrowheads="1"/>
          </p:cNvSpPr>
          <p:nvPr/>
        </p:nvSpPr>
        <p:spPr bwMode="auto">
          <a:xfrm>
            <a:off x="1911863" y="5586264"/>
            <a:ext cx="714693" cy="3352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en-US" b="1" lang="zh-CN" smtClean="0" sz="1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标题1</a:t>
            </a:r>
          </a:p>
        </p:txBody>
      </p:sp>
      <p:sp>
        <p:nvSpPr>
          <p:cNvPr id="31" name="Freeform 18"/>
          <p:cNvSpPr>
            <a:spLocks noEditPoints="1"/>
          </p:cNvSpPr>
          <p:nvPr/>
        </p:nvSpPr>
        <p:spPr bwMode="auto">
          <a:xfrm>
            <a:off x="8948313" y="2341951"/>
            <a:ext cx="2431479" cy="3647219"/>
          </a:xfrm>
          <a:custGeom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b="b" l="0" r="r" t="0"/>
            <a:pathLst>
              <a:path h="3130" w="2147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32" name="组合 31"/>
          <p:cNvGrpSpPr/>
          <p:nvPr/>
        </p:nvGrpSpPr>
        <p:grpSpPr>
          <a:xfrm>
            <a:off x="2027949" y="3088028"/>
            <a:ext cx="2244442" cy="1872440"/>
            <a:chOff x="5348288" y="984250"/>
            <a:chExt cx="920750" cy="787400"/>
          </a:xfrm>
        </p:grpSpPr>
        <p:sp>
          <p:nvSpPr>
            <p:cNvPr id="33" name="Freeform 140"/>
            <p:cNvSpPr/>
            <p:nvPr/>
          </p:nvSpPr>
          <p:spPr bwMode="auto">
            <a:xfrm>
              <a:off x="5632451" y="1489075"/>
              <a:ext cx="76200" cy="1270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4" w="143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41"/>
            <p:cNvSpPr/>
            <p:nvPr/>
          </p:nvSpPr>
          <p:spPr bwMode="auto">
            <a:xfrm>
              <a:off x="5402263" y="1622425"/>
              <a:ext cx="84138" cy="9525"/>
            </a:xfrm>
            <a:custGeom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b="b" l="0" r="r" t="0"/>
              <a:pathLst>
                <a:path h="18" w="157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42"/>
            <p:cNvSpPr/>
            <p:nvPr/>
          </p:nvSpPr>
          <p:spPr bwMode="auto">
            <a:xfrm>
              <a:off x="5607051" y="1660525"/>
              <a:ext cx="28575" cy="3175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6" w="55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143"/>
            <p:cNvSpPr/>
            <p:nvPr/>
          </p:nvSpPr>
          <p:spPr bwMode="auto">
            <a:xfrm>
              <a:off x="5872163" y="1676400"/>
              <a:ext cx="31750" cy="6350"/>
            </a:xfrm>
            <a:custGeom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b="b" l="0" r="r" t="0"/>
              <a:pathLst>
                <a:path h="14" w="62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144"/>
            <p:cNvSpPr/>
            <p:nvPr/>
          </p:nvSpPr>
          <p:spPr bwMode="auto">
            <a:xfrm>
              <a:off x="5584826" y="1657350"/>
              <a:ext cx="19050" cy="3175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7" w="38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b="b" l="0" r="r" t="0"/>
              <a:pathLst>
                <a:path h="1487" w="1741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40" name="TextBox 13"/>
          <p:cNvSpPr txBox="1"/>
          <p:nvPr/>
        </p:nvSpPr>
        <p:spPr>
          <a:xfrm>
            <a:off x="6016288" y="3846544"/>
            <a:ext cx="2333702" cy="42672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</p:spTree>
    <p:extLst>
      <p:ext uri="{BB962C8B-B14F-4D97-AF65-F5344CB8AC3E}">
        <p14:creationId val="3979152291"/>
      </p:ext>
    </p:extLst>
  </p:cSld>
  <p:clrMapOvr>
    <a:masterClrMapping/>
  </p:clrMapOvr>
  <mc:AlternateContent>
    <mc:Choice Requires="p14">
      <p:transition p14:dur="1600" spd="slow">
        <p14:gallery dir="l"/>
      </p:transition>
    </mc:Choice>
    <mc:Fallback>
      <p:transition spd="slow">
        <p:fade/>
      </p:transition>
    </mc:Fallback>
  </mc:AlternateContent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流程图: 联系 16"/>
          <p:cNvSpPr>
            <a:spLocks noChangeArrowheads="1"/>
          </p:cNvSpPr>
          <p:nvPr/>
        </p:nvSpPr>
        <p:spPr bwMode="auto">
          <a:xfrm>
            <a:off x="6774054" y="2012465"/>
            <a:ext cx="1732407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3" name="流程图: 联系 16"/>
          <p:cNvSpPr>
            <a:spLocks noChangeArrowheads="1"/>
          </p:cNvSpPr>
          <p:nvPr/>
        </p:nvSpPr>
        <p:spPr bwMode="auto">
          <a:xfrm>
            <a:off x="9843704" y="2012465"/>
            <a:ext cx="1732406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4" name="流程图: 联系 16"/>
          <p:cNvSpPr>
            <a:spLocks noChangeArrowheads="1"/>
          </p:cNvSpPr>
          <p:nvPr/>
        </p:nvSpPr>
        <p:spPr bwMode="auto">
          <a:xfrm>
            <a:off x="9843704" y="2012465"/>
            <a:ext cx="1732406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13822"/>
                  <a:pt x="13795" y="442697"/>
                  <a:pt x="40460" y="377789"/>
                </a:cubicBezTo>
                <a:lnTo>
                  <a:pt x="183254" y="436620"/>
                </a:lnTo>
                <a:cubicBezTo>
                  <a:pt x="163014" y="485534"/>
                  <a:pt x="152403" y="539181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4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5" name="流程图: 联系 16"/>
          <p:cNvSpPr>
            <a:spLocks noChangeArrowheads="1"/>
          </p:cNvSpPr>
          <p:nvPr/>
        </p:nvSpPr>
        <p:spPr bwMode="auto">
          <a:xfrm>
            <a:off x="3711295" y="2012465"/>
            <a:ext cx="1732407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6" name="流程图: 联系 16"/>
          <p:cNvSpPr>
            <a:spLocks noChangeArrowheads="1"/>
          </p:cNvSpPr>
          <p:nvPr/>
        </p:nvSpPr>
        <p:spPr bwMode="auto">
          <a:xfrm>
            <a:off x="3711295" y="2012465"/>
            <a:ext cx="1732407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39308"/>
                  <a:pt x="5958" y="491839"/>
                  <a:pt x="19007" y="446899"/>
                </a:cubicBezTo>
                <a:lnTo>
                  <a:pt x="167426" y="487610"/>
                </a:lnTo>
                <a:cubicBezTo>
                  <a:pt x="157092" y="521785"/>
                  <a:pt x="152403" y="557998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3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7" name="流程图: 联系 16"/>
          <p:cNvSpPr>
            <a:spLocks noChangeArrowheads="1"/>
          </p:cNvSpPr>
          <p:nvPr/>
        </p:nvSpPr>
        <p:spPr bwMode="auto">
          <a:xfrm>
            <a:off x="615890" y="2049885"/>
            <a:ext cx="1732407" cy="1732406"/>
          </a:xfrm>
          <a:custGeom>
            <a:gdLst>
              <a:gd fmla="*/ 0 w 1176338" name="T0"/>
              <a:gd fmla="*/ 0 h 1176338" name="T1"/>
              <a:gd fmla="*/ 0 60000 65536" name="T2"/>
              <a:gd fmla="*/ 0 w 1176338" name="T3"/>
              <a:gd fmla="*/ 0 h 1176338" name="T4"/>
              <a:gd fmla="*/ 1176338 w 1176338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chemeClr val="bg1"/>
              </a:solidFill>
            </a:endParaRPr>
          </a:p>
        </p:txBody>
      </p:sp>
      <p:sp>
        <p:nvSpPr>
          <p:cNvPr id="18" name="流程图: 联系 16"/>
          <p:cNvSpPr>
            <a:spLocks noChangeArrowheads="1"/>
          </p:cNvSpPr>
          <p:nvPr/>
        </p:nvSpPr>
        <p:spPr bwMode="auto">
          <a:xfrm>
            <a:off x="632256" y="2049885"/>
            <a:ext cx="1716041" cy="1732406"/>
          </a:xfrm>
          <a:custGeom>
            <a:gdLst>
              <a:gd fmla="*/ 0 w 1165044" name="T0"/>
              <a:gd fmla="*/ 0 h 1176338" name="T1"/>
              <a:gd fmla="*/ 0 60000 65536" name="T2"/>
              <a:gd fmla="*/ 0 w 1165044" name="T3"/>
              <a:gd fmla="*/ 0 h 1176338" name="T4"/>
              <a:gd fmla="*/ 1165044 w 1165044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165044">
                <a:moveTo>
                  <a:pt x="576875" y="0"/>
                </a:moveTo>
                <a:cubicBezTo>
                  <a:pt x="901712" y="0"/>
                  <a:pt x="1165044" y="263332"/>
                  <a:pt x="1165044" y="588169"/>
                </a:cubicBezTo>
                <a:cubicBezTo>
                  <a:pt x="1165044" y="913006"/>
                  <a:pt x="901712" y="1176338"/>
                  <a:pt x="576875" y="1176338"/>
                </a:cubicBezTo>
                <a:cubicBezTo>
                  <a:pt x="290390" y="1176338"/>
                  <a:pt x="51743" y="971515"/>
                  <a:pt x="0" y="700201"/>
                </a:cubicBezTo>
                <a:lnTo>
                  <a:pt x="149115" y="674724"/>
                </a:lnTo>
                <a:cubicBezTo>
                  <a:pt x="185744" y="877542"/>
                  <a:pt x="363381" y="1031075"/>
                  <a:pt x="576877" y="1031075"/>
                </a:cubicBezTo>
                <a:cubicBezTo>
                  <a:pt x="817545" y="1031075"/>
                  <a:pt x="1012645" y="835975"/>
                  <a:pt x="1012645" y="595307"/>
                </a:cubicBezTo>
                <a:cubicBezTo>
                  <a:pt x="1012645" y="354639"/>
                  <a:pt x="817545" y="159539"/>
                  <a:pt x="576877" y="159539"/>
                </a:cubicBezTo>
                <a:lnTo>
                  <a:pt x="573779" y="159851"/>
                </a:lnTo>
                <a:lnTo>
                  <a:pt x="573779" y="312"/>
                </a:lnTo>
                <a:cubicBezTo>
                  <a:pt x="574809" y="3"/>
                  <a:pt x="575842" y="0"/>
                  <a:pt x="576875" y="0"/>
                </a:cubicBezTo>
                <a:close/>
              </a:path>
            </a:pathLst>
          </a:cu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9" name="流程图: 联系 16"/>
          <p:cNvSpPr>
            <a:spLocks noChangeArrowheads="1"/>
          </p:cNvSpPr>
          <p:nvPr/>
        </p:nvSpPr>
        <p:spPr bwMode="auto">
          <a:xfrm>
            <a:off x="6907316" y="2012465"/>
            <a:ext cx="1599145" cy="1732406"/>
          </a:xfrm>
          <a:custGeom>
            <a:gdLst>
              <a:gd fmla="*/ 0 w 1087031" name="T0"/>
              <a:gd fmla="*/ 0 h 1176338" name="T1"/>
              <a:gd fmla="*/ 0 60000 65536" name="T2"/>
              <a:gd fmla="*/ 0 w 1087031" name="T3"/>
              <a:gd fmla="*/ 0 h 1176338" name="T4"/>
              <a:gd fmla="*/ 1087031 w 1087031" name="T5"/>
              <a:gd fmla="*/ 1176338 h 1176338" name="T6"/>
            </a:gdLst>
            <a:cxnLst>
              <a:cxn ang="T2">
                <a:pos x="T0" y="T1"/>
              </a:cxn>
            </a:cxnLst>
            <a:rect b="T6" l="T3" r="T5" t="T4"/>
            <a:pathLst>
              <a:path h="1176338" w="1087031">
                <a:moveTo>
                  <a:pt x="498862" y="0"/>
                </a:moveTo>
                <a:cubicBezTo>
                  <a:pt x="823699" y="0"/>
                  <a:pt x="1087031" y="263332"/>
                  <a:pt x="1087031" y="588169"/>
                </a:cubicBezTo>
                <a:cubicBezTo>
                  <a:pt x="1087031" y="913006"/>
                  <a:pt x="823699" y="1176338"/>
                  <a:pt x="498862" y="1176338"/>
                </a:cubicBezTo>
                <a:cubicBezTo>
                  <a:pt x="287485" y="1176338"/>
                  <a:pt x="102151" y="1064835"/>
                  <a:pt x="0" y="896491"/>
                </a:cubicBezTo>
                <a:lnTo>
                  <a:pt x="127626" y="820724"/>
                </a:lnTo>
                <a:cubicBezTo>
                  <a:pt x="202790" y="947161"/>
                  <a:pt x="341028" y="1031075"/>
                  <a:pt x="498864" y="1031075"/>
                </a:cubicBezTo>
                <a:cubicBezTo>
                  <a:pt x="739532" y="1031075"/>
                  <a:pt x="934632" y="835975"/>
                  <a:pt x="934632" y="595307"/>
                </a:cubicBezTo>
                <a:cubicBezTo>
                  <a:pt x="934632" y="354639"/>
                  <a:pt x="739532" y="159539"/>
                  <a:pt x="498864" y="159539"/>
                </a:cubicBezTo>
                <a:lnTo>
                  <a:pt x="495767" y="159851"/>
                </a:lnTo>
                <a:lnTo>
                  <a:pt x="495767" y="312"/>
                </a:lnTo>
                <a:cubicBezTo>
                  <a:pt x="496797" y="3"/>
                  <a:pt x="497829" y="0"/>
                  <a:pt x="498862" y="0"/>
                </a:cubicBezTo>
                <a:close/>
              </a:path>
            </a:pathLst>
          </a:cu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0" name="TextBox 19"/>
          <p:cNvSpPr>
            <a:spLocks noChangeArrowheads="1"/>
          </p:cNvSpPr>
          <p:nvPr/>
        </p:nvSpPr>
        <p:spPr bwMode="auto">
          <a:xfrm>
            <a:off x="985283" y="2622677"/>
            <a:ext cx="1206372" cy="143256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r>
              <a:rPr b="1" lang="en-US" sz="4400">
                <a:solidFill>
                  <a:schemeClr val="bg1"/>
                </a:solidFill>
                <a:latin charset="-122" panose="03000509000000000000" pitchFamily="65" typeface="迷你简卡通"/>
                <a:ea charset="-122" panose="03000509000000000000" pitchFamily="65" typeface="迷你简卡通"/>
              </a:rPr>
              <a:t>66%</a:t>
            </a:r>
          </a:p>
        </p:txBody>
      </p:sp>
      <p:sp>
        <p:nvSpPr>
          <p:cNvPr id="21" name="TextBox 40"/>
          <p:cNvSpPr>
            <a:spLocks noChangeArrowheads="1"/>
          </p:cNvSpPr>
          <p:nvPr/>
        </p:nvSpPr>
        <p:spPr bwMode="auto">
          <a:xfrm>
            <a:off x="7194882" y="2501046"/>
            <a:ext cx="1206372" cy="131064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r>
              <a:rPr b="1" lang="en-US" sz="4000">
                <a:solidFill>
                  <a:schemeClr val="bg1"/>
                </a:solidFill>
                <a:latin charset="-122" panose="03000509000000000000" pitchFamily="65" typeface="迷你简卡通"/>
                <a:ea charset="-122" panose="03000509000000000000" pitchFamily="65" typeface="迷你简卡通"/>
              </a:rPr>
              <a:t>60%</a:t>
            </a:r>
          </a:p>
        </p:txBody>
      </p:sp>
      <p:sp>
        <p:nvSpPr>
          <p:cNvPr id="22" name="TextBox 43"/>
          <p:cNvSpPr>
            <a:spLocks noChangeArrowheads="1"/>
          </p:cNvSpPr>
          <p:nvPr/>
        </p:nvSpPr>
        <p:spPr bwMode="auto">
          <a:xfrm>
            <a:off x="4092379" y="2501046"/>
            <a:ext cx="1206372" cy="143256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r>
              <a:rPr b="1" lang="en-US" sz="4400">
                <a:solidFill>
                  <a:schemeClr val="bg1"/>
                </a:solidFill>
                <a:latin charset="-122" panose="03000509000000000000" pitchFamily="65" typeface="迷你简卡通"/>
                <a:ea charset="-122" panose="03000509000000000000" pitchFamily="65" typeface="迷你简卡通"/>
              </a:rPr>
              <a:t>77%</a:t>
            </a:r>
          </a:p>
        </p:txBody>
      </p:sp>
      <p:sp>
        <p:nvSpPr>
          <p:cNvPr id="23" name="TextBox 46"/>
          <p:cNvSpPr>
            <a:spLocks noChangeArrowheads="1"/>
          </p:cNvSpPr>
          <p:nvPr/>
        </p:nvSpPr>
        <p:spPr bwMode="auto">
          <a:xfrm>
            <a:off x="10231802" y="2529269"/>
            <a:ext cx="1206372" cy="131064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r>
              <a:rPr b="1" lang="en-US" sz="4000">
                <a:solidFill>
                  <a:schemeClr val="bg1"/>
                </a:solidFill>
                <a:latin charset="-122" panose="03000509000000000000" pitchFamily="65" typeface="迷你简卡通"/>
                <a:ea charset="-122" panose="03000509000000000000" pitchFamily="65" typeface="迷你简卡通"/>
              </a:rPr>
              <a:t>80%</a:t>
            </a:r>
          </a:p>
        </p:txBody>
      </p:sp>
      <p:cxnSp>
        <p:nvCxnSpPr>
          <p:cNvPr id="25" name="直接连接符 24"/>
          <p:cNvCxnSpPr/>
          <p:nvPr/>
        </p:nvCxnSpPr>
        <p:spPr bwMode="auto">
          <a:xfrm flipV="1">
            <a:off x="615890" y="4495091"/>
            <a:ext cx="1929235" cy="1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矩形 7"/>
          <p:cNvSpPr>
            <a:spLocks noChangeArrowheads="1"/>
          </p:cNvSpPr>
          <p:nvPr/>
        </p:nvSpPr>
        <p:spPr bwMode="auto">
          <a:xfrm>
            <a:off x="276026" y="4050521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27" name="TextBox 13"/>
          <p:cNvSpPr txBox="1"/>
          <p:nvPr/>
        </p:nvSpPr>
        <p:spPr>
          <a:xfrm>
            <a:off x="615890" y="4688083"/>
            <a:ext cx="2042355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  <p:cxnSp>
        <p:nvCxnSpPr>
          <p:cNvPr id="29" name="直接连接符 28"/>
          <p:cNvCxnSpPr/>
          <p:nvPr/>
        </p:nvCxnSpPr>
        <p:spPr bwMode="auto">
          <a:xfrm flipV="1">
            <a:off x="3573836" y="4495091"/>
            <a:ext cx="1929235" cy="1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7"/>
          <p:cNvSpPr>
            <a:spLocks noChangeArrowheads="1"/>
          </p:cNvSpPr>
          <p:nvPr/>
        </p:nvSpPr>
        <p:spPr bwMode="auto">
          <a:xfrm>
            <a:off x="3233972" y="4050521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31" name="TextBox 13"/>
          <p:cNvSpPr txBox="1"/>
          <p:nvPr/>
        </p:nvSpPr>
        <p:spPr>
          <a:xfrm>
            <a:off x="3573837" y="4688083"/>
            <a:ext cx="2042355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  <p:cxnSp>
        <p:nvCxnSpPr>
          <p:cNvPr id="32" name="直接连接符 31"/>
          <p:cNvCxnSpPr/>
          <p:nvPr/>
        </p:nvCxnSpPr>
        <p:spPr bwMode="auto">
          <a:xfrm flipV="1">
            <a:off x="6628763" y="4495091"/>
            <a:ext cx="1929235" cy="1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7"/>
          <p:cNvSpPr>
            <a:spLocks noChangeArrowheads="1"/>
          </p:cNvSpPr>
          <p:nvPr/>
        </p:nvSpPr>
        <p:spPr bwMode="auto">
          <a:xfrm>
            <a:off x="6288899" y="4050521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34" name="TextBox 13"/>
          <p:cNvSpPr txBox="1"/>
          <p:nvPr/>
        </p:nvSpPr>
        <p:spPr>
          <a:xfrm>
            <a:off x="6628764" y="4688083"/>
            <a:ext cx="2042355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  <p:cxnSp>
        <p:nvCxnSpPr>
          <p:cNvPr id="35" name="直接连接符 34"/>
          <p:cNvCxnSpPr/>
          <p:nvPr/>
        </p:nvCxnSpPr>
        <p:spPr bwMode="auto">
          <a:xfrm flipV="1">
            <a:off x="9683690" y="4495091"/>
            <a:ext cx="1929235" cy="1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矩形 7"/>
          <p:cNvSpPr>
            <a:spLocks noChangeArrowheads="1"/>
          </p:cNvSpPr>
          <p:nvPr/>
        </p:nvSpPr>
        <p:spPr bwMode="auto">
          <a:xfrm>
            <a:off x="9343826" y="4050521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37" name="TextBox 13"/>
          <p:cNvSpPr txBox="1"/>
          <p:nvPr/>
        </p:nvSpPr>
        <p:spPr>
          <a:xfrm>
            <a:off x="9683690" y="4688083"/>
            <a:ext cx="2042355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</p:spTree>
    <p:extLst>
      <p:ext uri="{BB962C8B-B14F-4D97-AF65-F5344CB8AC3E}">
        <p14:creationId val="1731429159"/>
      </p:ext>
    </p:extLst>
  </p:cSld>
  <p:clrMapOvr>
    <a:masterClrMapping/>
  </p:clrMapOvr>
  <mc:AlternateContent>
    <mc:Choice Requires="p14">
      <p:transition p14:dur="1600" spd="slow">
        <p14:gallery dir="l"/>
      </p:transition>
    </mc:Choice>
    <mc:Fallback>
      <p:transition spd="slow">
        <p:fade/>
      </p:transition>
    </mc:Fallback>
  </mc:AlternateContent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椭圆 9"/>
          <p:cNvSpPr>
            <a:spLocks noChangeArrowheads="1"/>
          </p:cNvSpPr>
          <p:nvPr/>
        </p:nvSpPr>
        <p:spPr bwMode="auto">
          <a:xfrm>
            <a:off x="5695876" y="5081128"/>
            <a:ext cx="863205" cy="863205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altLang="en-US" lang="zh-CN"/>
          </a:p>
        </p:txBody>
      </p:sp>
      <p:sp>
        <p:nvSpPr>
          <p:cNvPr id="13" name="任意多边形 13"/>
          <p:cNvSpPr>
            <a:spLocks noChangeArrowheads="1"/>
          </p:cNvSpPr>
          <p:nvPr/>
        </p:nvSpPr>
        <p:spPr bwMode="auto">
          <a:xfrm rot="5400000">
            <a:off x="2861895" y="710421"/>
            <a:ext cx="1027158" cy="3910386"/>
          </a:xfrm>
          <a:custGeom>
            <a:gdLst>
              <a:gd fmla="*/ 0 w 1156448" name="T0"/>
              <a:gd fmla="*/ 3996014 h 4188759" name="T1"/>
              <a:gd fmla="*/ 0 w 1156448" name="T2"/>
              <a:gd fmla="*/ 602881 h 4188759" name="T3"/>
              <a:gd fmla="*/ 192745 w 1156448" name="T4"/>
              <a:gd fmla="*/ 410136 h 4188759" name="T5"/>
              <a:gd fmla="*/ 612131 w 1156448" name="T6"/>
              <a:gd fmla="*/ 410136 h 4188759" name="T7"/>
              <a:gd fmla="*/ 789354 w 1156448" name="T8"/>
              <a:gd fmla="*/ 0 h 4188759" name="T9"/>
              <a:gd fmla="*/ 966576 w 1156448" name="T10"/>
              <a:gd fmla="*/ 410136 h 4188759" name="T11"/>
              <a:gd fmla="*/ 963705 w 1156448" name="T12"/>
              <a:gd fmla="*/ 410136 h 4188759" name="T13"/>
              <a:gd fmla="*/ 1038728 w 1156448" name="T14"/>
              <a:gd fmla="*/ 425283 h 4188759" name="T15"/>
              <a:gd fmla="*/ 1156448 w 1156448" name="T16"/>
              <a:gd fmla="*/ 602881 h 4188759" name="T17"/>
              <a:gd fmla="*/ 1156448 w 1156448" name="T18"/>
              <a:gd fmla="*/ 3996014 h 4188759" name="T19"/>
              <a:gd fmla="*/ 963703 w 1156448" name="T20"/>
              <a:gd fmla="*/ 4188759 h 4188759" name="T21"/>
              <a:gd fmla="*/ 192745 w 1156448" name="T22"/>
              <a:gd fmla="*/ 4188759 h 4188759" name="T23"/>
              <a:gd fmla="*/ 0 w 1156448" name="T24"/>
              <a:gd fmla="*/ 3996014 h 4188759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w 1156448" name="T39"/>
              <a:gd fmla="*/ 0 h 4188759" name="T40"/>
              <a:gd fmla="*/ 1156448 w 1156448" name="T41"/>
              <a:gd fmla="*/ 4188759 h 4188759" name="T42"/>
            </a:gdLst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b="T42" l="T39" r="T41" t="T40"/>
            <a:pathLst>
              <a:path h="4188758" w="115644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altLang="zh-CN" lang="zh-CN" sz="3200">
              <a:solidFill>
                <a:srgbClr val="FFFFFF"/>
              </a:solidFill>
            </a:endParaRPr>
          </a:p>
        </p:txBody>
      </p:sp>
      <p:sp>
        <p:nvSpPr>
          <p:cNvPr id="14" name="任意多边形 14"/>
          <p:cNvSpPr>
            <a:spLocks noChangeArrowheads="1"/>
          </p:cNvSpPr>
          <p:nvPr/>
        </p:nvSpPr>
        <p:spPr bwMode="auto">
          <a:xfrm rot="16200000">
            <a:off x="7847215" y="2448689"/>
            <a:ext cx="1938620" cy="3910386"/>
          </a:xfrm>
          <a:custGeom>
            <a:gdLst>
              <a:gd fmla="*/ 0 w 1156448" name="T0"/>
              <a:gd fmla="*/ 3996014 h 4188759" name="T1"/>
              <a:gd fmla="*/ 0 w 1156448" name="T2"/>
              <a:gd fmla="*/ 602881 h 4188759" name="T3"/>
              <a:gd fmla="*/ 192745 w 1156448" name="T4"/>
              <a:gd fmla="*/ 410136 h 4188759" name="T5"/>
              <a:gd fmla="*/ 612131 w 1156448" name="T6"/>
              <a:gd fmla="*/ 410136 h 4188759" name="T7"/>
              <a:gd fmla="*/ 789354 w 1156448" name="T8"/>
              <a:gd fmla="*/ 0 h 4188759" name="T9"/>
              <a:gd fmla="*/ 966576 w 1156448" name="T10"/>
              <a:gd fmla="*/ 410136 h 4188759" name="T11"/>
              <a:gd fmla="*/ 963705 w 1156448" name="T12"/>
              <a:gd fmla="*/ 410136 h 4188759" name="T13"/>
              <a:gd fmla="*/ 1038728 w 1156448" name="T14"/>
              <a:gd fmla="*/ 425283 h 4188759" name="T15"/>
              <a:gd fmla="*/ 1156448 w 1156448" name="T16"/>
              <a:gd fmla="*/ 602881 h 4188759" name="T17"/>
              <a:gd fmla="*/ 1156448 w 1156448" name="T18"/>
              <a:gd fmla="*/ 3996014 h 4188759" name="T19"/>
              <a:gd fmla="*/ 963703 w 1156448" name="T20"/>
              <a:gd fmla="*/ 4188759 h 4188759" name="T21"/>
              <a:gd fmla="*/ 192745 w 1156448" name="T22"/>
              <a:gd fmla="*/ 4188759 h 4188759" name="T23"/>
              <a:gd fmla="*/ 0 w 1156448" name="T24"/>
              <a:gd fmla="*/ 3996014 h 4188759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w 1156448" name="T39"/>
              <a:gd fmla="*/ 0 h 4188759" name="T40"/>
              <a:gd fmla="*/ 1156448 w 1156448" name="T41"/>
              <a:gd fmla="*/ 4188759 h 4188759" name="T42"/>
            </a:gdLst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b="T42" l="T39" r="T41" t="T40"/>
            <a:pathLst>
              <a:path h="4188758" w="115644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altLang="zh-CN" lang="zh-CN" sz="3200">
              <a:solidFill>
                <a:srgbClr val="FFFFFF"/>
              </a:solidFill>
            </a:endParaRPr>
          </a:p>
        </p:txBody>
      </p:sp>
      <p:sp>
        <p:nvSpPr>
          <p:cNvPr id="15" name="任意多边形 15"/>
          <p:cNvSpPr>
            <a:spLocks noChangeArrowheads="1"/>
          </p:cNvSpPr>
          <p:nvPr/>
        </p:nvSpPr>
        <p:spPr bwMode="auto">
          <a:xfrm rot="5400000">
            <a:off x="2507269" y="3111122"/>
            <a:ext cx="1863840" cy="3910386"/>
          </a:xfrm>
          <a:custGeom>
            <a:gdLst>
              <a:gd fmla="*/ 0 w 1156448" name="T0"/>
              <a:gd fmla="*/ 3996014 h 4188759" name="T1"/>
              <a:gd fmla="*/ 0 w 1156448" name="T2"/>
              <a:gd fmla="*/ 602881 h 4188759" name="T3"/>
              <a:gd fmla="*/ 192745 w 1156448" name="T4"/>
              <a:gd fmla="*/ 410136 h 4188759" name="T5"/>
              <a:gd fmla="*/ 612131 w 1156448" name="T6"/>
              <a:gd fmla="*/ 410136 h 4188759" name="T7"/>
              <a:gd fmla="*/ 789354 w 1156448" name="T8"/>
              <a:gd fmla="*/ 0 h 4188759" name="T9"/>
              <a:gd fmla="*/ 966576 w 1156448" name="T10"/>
              <a:gd fmla="*/ 410136 h 4188759" name="T11"/>
              <a:gd fmla="*/ 963705 w 1156448" name="T12"/>
              <a:gd fmla="*/ 410136 h 4188759" name="T13"/>
              <a:gd fmla="*/ 1038728 w 1156448" name="T14"/>
              <a:gd fmla="*/ 425283 h 4188759" name="T15"/>
              <a:gd fmla="*/ 1156448 w 1156448" name="T16"/>
              <a:gd fmla="*/ 602881 h 4188759" name="T17"/>
              <a:gd fmla="*/ 1156448 w 1156448" name="T18"/>
              <a:gd fmla="*/ 3996014 h 4188759" name="T19"/>
              <a:gd fmla="*/ 963703 w 1156448" name="T20"/>
              <a:gd fmla="*/ 4188759 h 4188759" name="T21"/>
              <a:gd fmla="*/ 192745 w 1156448" name="T22"/>
              <a:gd fmla="*/ 4188759 h 4188759" name="T23"/>
              <a:gd fmla="*/ 0 w 1156448" name="T24"/>
              <a:gd fmla="*/ 3996014 h 4188759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w 1156448" name="T39"/>
              <a:gd fmla="*/ 0 h 4188759" name="T40"/>
              <a:gd fmla="*/ 1156448 w 1156448" name="T41"/>
              <a:gd fmla="*/ 4188759 h 4188759" name="T42"/>
            </a:gdLst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b="T42" l="T39" r="T41" t="T40"/>
            <a:pathLst>
              <a:path h="4188758" w="115644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altLang="zh-CN" lang="zh-CN" sz="3200">
              <a:solidFill>
                <a:srgbClr val="FFFFFF"/>
              </a:solidFill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2150719" y="2234992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7865719" y="3553652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2183317" y="4226078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9" name="椭圆 9"/>
          <p:cNvSpPr>
            <a:spLocks noChangeArrowheads="1"/>
          </p:cNvSpPr>
          <p:nvPr/>
        </p:nvSpPr>
        <p:spPr bwMode="auto">
          <a:xfrm>
            <a:off x="5695876" y="3642201"/>
            <a:ext cx="863205" cy="863205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altLang="en-US" lang="zh-CN"/>
          </a:p>
        </p:txBody>
      </p:sp>
      <p:sp>
        <p:nvSpPr>
          <p:cNvPr id="20" name="椭圆 9"/>
          <p:cNvSpPr>
            <a:spLocks noChangeArrowheads="1"/>
          </p:cNvSpPr>
          <p:nvPr/>
        </p:nvSpPr>
        <p:spPr bwMode="auto">
          <a:xfrm>
            <a:off x="5695876" y="2271855"/>
            <a:ext cx="863205" cy="863205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altLang="en-US" lang="zh-CN"/>
          </a:p>
        </p:txBody>
      </p:sp>
      <p:sp>
        <p:nvSpPr>
          <p:cNvPr id="21" name="Freeform 27"/>
          <p:cNvSpPr>
            <a:spLocks noEditPoints="1"/>
          </p:cNvSpPr>
          <p:nvPr/>
        </p:nvSpPr>
        <p:spPr bwMode="auto">
          <a:xfrm>
            <a:off x="5873907" y="3820233"/>
            <a:ext cx="513880" cy="498648"/>
          </a:xfrm>
          <a:custGeom>
            <a:cxnLst>
              <a:cxn ang="0">
                <a:pos x="490" y="1319"/>
              </a:cxn>
              <a:cxn ang="0">
                <a:pos x="299" y="1249"/>
              </a:cxn>
              <a:cxn ang="0">
                <a:pos x="24" y="872"/>
              </a:cxn>
              <a:cxn ang="0">
                <a:pos x="23" y="587"/>
              </a:cxn>
              <a:cxn ang="0">
                <a:pos x="179" y="369"/>
              </a:cxn>
              <a:cxn ang="0">
                <a:pos x="405" y="256"/>
              </a:cxn>
              <a:cxn ang="0">
                <a:pos x="612" y="249"/>
              </a:cxn>
              <a:cxn ang="0">
                <a:pos x="760" y="0"/>
              </a:cxn>
              <a:cxn ang="0">
                <a:pos x="726" y="239"/>
              </a:cxn>
              <a:cxn ang="0">
                <a:pos x="858" y="179"/>
              </a:cxn>
              <a:cxn ang="0">
                <a:pos x="1076" y="176"/>
              </a:cxn>
              <a:cxn ang="0">
                <a:pos x="1275" y="203"/>
              </a:cxn>
              <a:cxn ang="0">
                <a:pos x="1155" y="426"/>
              </a:cxn>
              <a:cxn ang="0">
                <a:pos x="1243" y="607"/>
              </a:cxn>
              <a:cxn ang="0">
                <a:pos x="1184" y="942"/>
              </a:cxn>
              <a:cxn ang="0">
                <a:pos x="967" y="1234"/>
              </a:cxn>
              <a:cxn ang="0">
                <a:pos x="737" y="1300"/>
              </a:cxn>
              <a:cxn ang="0">
                <a:pos x="671" y="1294"/>
              </a:cxn>
              <a:cxn ang="0">
                <a:pos x="620" y="1297"/>
              </a:cxn>
              <a:cxn ang="0">
                <a:pos x="747" y="46"/>
              </a:cxn>
              <a:cxn ang="0">
                <a:pos x="723" y="35"/>
              </a:cxn>
              <a:cxn ang="0">
                <a:pos x="664" y="186"/>
              </a:cxn>
              <a:cxn ang="0">
                <a:pos x="643" y="275"/>
              </a:cxn>
              <a:cxn ang="0">
                <a:pos x="668" y="395"/>
              </a:cxn>
              <a:cxn ang="0">
                <a:pos x="777" y="71"/>
              </a:cxn>
              <a:cxn ang="0">
                <a:pos x="1063" y="202"/>
              </a:cxn>
              <a:cxn ang="0">
                <a:pos x="824" y="253"/>
              </a:cxn>
              <a:cxn ang="0">
                <a:pos x="745" y="364"/>
              </a:cxn>
              <a:cxn ang="0">
                <a:pos x="874" y="274"/>
              </a:cxn>
              <a:cxn ang="0">
                <a:pos x="946" y="282"/>
              </a:cxn>
              <a:cxn ang="0">
                <a:pos x="990" y="282"/>
              </a:cxn>
              <a:cxn ang="0">
                <a:pos x="1131" y="246"/>
              </a:cxn>
              <a:cxn ang="0">
                <a:pos x="1103" y="301"/>
              </a:cxn>
              <a:cxn ang="0">
                <a:pos x="1052" y="399"/>
              </a:cxn>
              <a:cxn ang="0">
                <a:pos x="934" y="325"/>
              </a:cxn>
              <a:cxn ang="0">
                <a:pos x="975" y="434"/>
              </a:cxn>
              <a:cxn ang="0">
                <a:pos x="875" y="365"/>
              </a:cxn>
              <a:cxn ang="0">
                <a:pos x="728" y="436"/>
              </a:cxn>
              <a:cxn ang="0">
                <a:pos x="1026" y="453"/>
              </a:cxn>
              <a:cxn ang="0">
                <a:pos x="1198" y="320"/>
              </a:cxn>
              <a:cxn ang="0">
                <a:pos x="1118" y="211"/>
              </a:cxn>
              <a:cxn ang="0">
                <a:pos x="240" y="368"/>
              </a:cxn>
              <a:cxn ang="0">
                <a:pos x="121" y="467"/>
              </a:cxn>
              <a:cxn ang="0">
                <a:pos x="32" y="700"/>
              </a:cxn>
              <a:cxn ang="0">
                <a:pos x="115" y="989"/>
              </a:cxn>
              <a:cxn ang="0">
                <a:pos x="364" y="1251"/>
              </a:cxn>
              <a:cxn ang="0">
                <a:pos x="509" y="1247"/>
              </a:cxn>
              <a:cxn ang="0">
                <a:pos x="478" y="1199"/>
              </a:cxn>
              <a:cxn ang="0">
                <a:pos x="621" y="1214"/>
              </a:cxn>
              <a:cxn ang="0">
                <a:pos x="702" y="1137"/>
              </a:cxn>
              <a:cxn ang="0">
                <a:pos x="736" y="1262"/>
              </a:cxn>
              <a:cxn ang="0">
                <a:pos x="941" y="1222"/>
              </a:cxn>
              <a:cxn ang="0">
                <a:pos x="1153" y="940"/>
              </a:cxn>
              <a:cxn ang="0">
                <a:pos x="1214" y="706"/>
              </a:cxn>
              <a:cxn ang="0">
                <a:pos x="1101" y="453"/>
              </a:cxn>
              <a:cxn ang="0">
                <a:pos x="861" y="474"/>
              </a:cxn>
              <a:cxn ang="0">
                <a:pos x="646" y="483"/>
              </a:cxn>
              <a:cxn ang="0">
                <a:pos x="552" y="395"/>
              </a:cxn>
              <a:cxn ang="0">
                <a:pos x="583" y="431"/>
              </a:cxn>
              <a:cxn ang="0">
                <a:pos x="595" y="302"/>
              </a:cxn>
            </a:cxnLst>
            <a:rect b="b" l="0" r="r" t="0"/>
            <a:pathLst>
              <a:path h="1327" w="1275">
                <a:moveTo>
                  <a:pt x="580" y="1313"/>
                </a:moveTo>
                <a:lnTo>
                  <a:pt x="580" y="1313"/>
                </a:lnTo>
                <a:lnTo>
                  <a:pt x="578" y="1301"/>
                </a:lnTo>
                <a:lnTo>
                  <a:pt x="577" y="1289"/>
                </a:lnTo>
                <a:lnTo>
                  <a:pt x="578" y="1283"/>
                </a:lnTo>
                <a:lnTo>
                  <a:pt x="579" y="1277"/>
                </a:lnTo>
                <a:lnTo>
                  <a:pt x="581" y="1272"/>
                </a:lnTo>
                <a:lnTo>
                  <a:pt x="583" y="1267"/>
                </a:lnTo>
                <a:lnTo>
                  <a:pt x="583" y="1267"/>
                </a:lnTo>
                <a:lnTo>
                  <a:pt x="570" y="1273"/>
                </a:lnTo>
                <a:lnTo>
                  <a:pt x="557" y="1279"/>
                </a:lnTo>
                <a:lnTo>
                  <a:pt x="532" y="1296"/>
                </a:lnTo>
                <a:lnTo>
                  <a:pt x="504" y="1312"/>
                </a:lnTo>
                <a:lnTo>
                  <a:pt x="490" y="1319"/>
                </a:lnTo>
                <a:lnTo>
                  <a:pt x="475" y="1327"/>
                </a:lnTo>
                <a:lnTo>
                  <a:pt x="475" y="1327"/>
                </a:lnTo>
                <a:lnTo>
                  <a:pt x="461" y="1327"/>
                </a:lnTo>
                <a:lnTo>
                  <a:pt x="448" y="1327"/>
                </a:lnTo>
                <a:lnTo>
                  <a:pt x="435" y="1326"/>
                </a:lnTo>
                <a:lnTo>
                  <a:pt x="424" y="1322"/>
                </a:lnTo>
                <a:lnTo>
                  <a:pt x="412" y="1319"/>
                </a:lnTo>
                <a:lnTo>
                  <a:pt x="400" y="1315"/>
                </a:lnTo>
                <a:lnTo>
                  <a:pt x="389" y="1311"/>
                </a:lnTo>
                <a:lnTo>
                  <a:pt x="380" y="1305"/>
                </a:lnTo>
                <a:lnTo>
                  <a:pt x="359" y="1293"/>
                </a:lnTo>
                <a:lnTo>
                  <a:pt x="339" y="1279"/>
                </a:lnTo>
                <a:lnTo>
                  <a:pt x="299" y="1249"/>
                </a:lnTo>
                <a:lnTo>
                  <a:pt x="299" y="1249"/>
                </a:lnTo>
                <a:lnTo>
                  <a:pt x="269" y="1226"/>
                </a:lnTo>
                <a:lnTo>
                  <a:pt x="240" y="1202"/>
                </a:lnTo>
                <a:lnTo>
                  <a:pt x="214" y="1177"/>
                </a:lnTo>
                <a:lnTo>
                  <a:pt x="188" y="1150"/>
                </a:lnTo>
                <a:lnTo>
                  <a:pt x="164" y="1122"/>
                </a:lnTo>
                <a:lnTo>
                  <a:pt x="141" y="1092"/>
                </a:lnTo>
                <a:lnTo>
                  <a:pt x="119" y="1060"/>
                </a:lnTo>
                <a:lnTo>
                  <a:pt x="99" y="1025"/>
                </a:lnTo>
                <a:lnTo>
                  <a:pt x="99" y="1025"/>
                </a:lnTo>
                <a:lnTo>
                  <a:pt x="79" y="987"/>
                </a:lnTo>
                <a:lnTo>
                  <a:pt x="58" y="950"/>
                </a:lnTo>
                <a:lnTo>
                  <a:pt x="40" y="911"/>
                </a:lnTo>
                <a:lnTo>
                  <a:pt x="32" y="892"/>
                </a:lnTo>
                <a:lnTo>
                  <a:pt x="24" y="872"/>
                </a:lnTo>
                <a:lnTo>
                  <a:pt x="18" y="851"/>
                </a:lnTo>
                <a:lnTo>
                  <a:pt x="12" y="830"/>
                </a:lnTo>
                <a:lnTo>
                  <a:pt x="7" y="808"/>
                </a:lnTo>
                <a:lnTo>
                  <a:pt x="4" y="785"/>
                </a:lnTo>
                <a:lnTo>
                  <a:pt x="1" y="761"/>
                </a:lnTo>
                <a:lnTo>
                  <a:pt x="0" y="736"/>
                </a:lnTo>
                <a:lnTo>
                  <a:pt x="0" y="709"/>
                </a:lnTo>
                <a:lnTo>
                  <a:pt x="1" y="681"/>
                </a:lnTo>
                <a:lnTo>
                  <a:pt x="1" y="681"/>
                </a:lnTo>
                <a:lnTo>
                  <a:pt x="3" y="663"/>
                </a:lnTo>
                <a:lnTo>
                  <a:pt x="6" y="647"/>
                </a:lnTo>
                <a:lnTo>
                  <a:pt x="10" y="631"/>
                </a:lnTo>
                <a:lnTo>
                  <a:pt x="15" y="617"/>
                </a:lnTo>
                <a:lnTo>
                  <a:pt x="23" y="587"/>
                </a:lnTo>
                <a:lnTo>
                  <a:pt x="28" y="570"/>
                </a:lnTo>
                <a:lnTo>
                  <a:pt x="33" y="551"/>
                </a:lnTo>
                <a:lnTo>
                  <a:pt x="33" y="551"/>
                </a:lnTo>
                <a:lnTo>
                  <a:pt x="40" y="543"/>
                </a:lnTo>
                <a:lnTo>
                  <a:pt x="47" y="533"/>
                </a:lnTo>
                <a:lnTo>
                  <a:pt x="53" y="522"/>
                </a:lnTo>
                <a:lnTo>
                  <a:pt x="58" y="512"/>
                </a:lnTo>
                <a:lnTo>
                  <a:pt x="68" y="489"/>
                </a:lnTo>
                <a:lnTo>
                  <a:pt x="78" y="467"/>
                </a:lnTo>
                <a:lnTo>
                  <a:pt x="78" y="467"/>
                </a:lnTo>
                <a:lnTo>
                  <a:pt x="108" y="439"/>
                </a:lnTo>
                <a:lnTo>
                  <a:pt x="136" y="411"/>
                </a:lnTo>
                <a:lnTo>
                  <a:pt x="164" y="383"/>
                </a:lnTo>
                <a:lnTo>
                  <a:pt x="179" y="369"/>
                </a:lnTo>
                <a:lnTo>
                  <a:pt x="194" y="357"/>
                </a:lnTo>
                <a:lnTo>
                  <a:pt x="209" y="344"/>
                </a:lnTo>
                <a:lnTo>
                  <a:pt x="227" y="332"/>
                </a:lnTo>
                <a:lnTo>
                  <a:pt x="244" y="321"/>
                </a:lnTo>
                <a:lnTo>
                  <a:pt x="261" y="310"/>
                </a:lnTo>
                <a:lnTo>
                  <a:pt x="280" y="301"/>
                </a:lnTo>
                <a:lnTo>
                  <a:pt x="300" y="293"/>
                </a:lnTo>
                <a:lnTo>
                  <a:pt x="322" y="287"/>
                </a:lnTo>
                <a:lnTo>
                  <a:pt x="345" y="282"/>
                </a:lnTo>
                <a:lnTo>
                  <a:pt x="345" y="282"/>
                </a:lnTo>
                <a:lnTo>
                  <a:pt x="358" y="273"/>
                </a:lnTo>
                <a:lnTo>
                  <a:pt x="373" y="265"/>
                </a:lnTo>
                <a:lnTo>
                  <a:pt x="388" y="260"/>
                </a:lnTo>
                <a:lnTo>
                  <a:pt x="405" y="256"/>
                </a:lnTo>
                <a:lnTo>
                  <a:pt x="422" y="254"/>
                </a:lnTo>
                <a:lnTo>
                  <a:pt x="440" y="252"/>
                </a:lnTo>
                <a:lnTo>
                  <a:pt x="458" y="250"/>
                </a:lnTo>
                <a:lnTo>
                  <a:pt x="476" y="252"/>
                </a:lnTo>
                <a:lnTo>
                  <a:pt x="495" y="253"/>
                </a:lnTo>
                <a:lnTo>
                  <a:pt x="512" y="255"/>
                </a:lnTo>
                <a:lnTo>
                  <a:pt x="531" y="257"/>
                </a:lnTo>
                <a:lnTo>
                  <a:pt x="548" y="260"/>
                </a:lnTo>
                <a:lnTo>
                  <a:pt x="565" y="264"/>
                </a:lnTo>
                <a:lnTo>
                  <a:pt x="580" y="268"/>
                </a:lnTo>
                <a:lnTo>
                  <a:pt x="595" y="273"/>
                </a:lnTo>
                <a:lnTo>
                  <a:pt x="608" y="277"/>
                </a:lnTo>
                <a:lnTo>
                  <a:pt x="608" y="277"/>
                </a:lnTo>
                <a:lnTo>
                  <a:pt x="612" y="249"/>
                </a:lnTo>
                <a:lnTo>
                  <a:pt x="618" y="218"/>
                </a:lnTo>
                <a:lnTo>
                  <a:pt x="627" y="187"/>
                </a:lnTo>
                <a:lnTo>
                  <a:pt x="637" y="155"/>
                </a:lnTo>
                <a:lnTo>
                  <a:pt x="658" y="90"/>
                </a:lnTo>
                <a:lnTo>
                  <a:pt x="678" y="29"/>
                </a:lnTo>
                <a:lnTo>
                  <a:pt x="678" y="29"/>
                </a:lnTo>
                <a:lnTo>
                  <a:pt x="686" y="22"/>
                </a:lnTo>
                <a:lnTo>
                  <a:pt x="696" y="17"/>
                </a:lnTo>
                <a:lnTo>
                  <a:pt x="705" y="12"/>
                </a:lnTo>
                <a:lnTo>
                  <a:pt x="716" y="7"/>
                </a:lnTo>
                <a:lnTo>
                  <a:pt x="727" y="4"/>
                </a:lnTo>
                <a:lnTo>
                  <a:pt x="737" y="2"/>
                </a:lnTo>
                <a:lnTo>
                  <a:pt x="749" y="0"/>
                </a:lnTo>
                <a:lnTo>
                  <a:pt x="760" y="0"/>
                </a:lnTo>
                <a:lnTo>
                  <a:pt x="770" y="0"/>
                </a:lnTo>
                <a:lnTo>
                  <a:pt x="781" y="2"/>
                </a:lnTo>
                <a:lnTo>
                  <a:pt x="791" y="5"/>
                </a:lnTo>
                <a:lnTo>
                  <a:pt x="800" y="10"/>
                </a:lnTo>
                <a:lnTo>
                  <a:pt x="808" y="16"/>
                </a:lnTo>
                <a:lnTo>
                  <a:pt x="815" y="25"/>
                </a:lnTo>
                <a:lnTo>
                  <a:pt x="821" y="34"/>
                </a:lnTo>
                <a:lnTo>
                  <a:pt x="825" y="46"/>
                </a:lnTo>
                <a:lnTo>
                  <a:pt x="825" y="46"/>
                </a:lnTo>
                <a:lnTo>
                  <a:pt x="787" y="110"/>
                </a:lnTo>
                <a:lnTo>
                  <a:pt x="769" y="141"/>
                </a:lnTo>
                <a:lnTo>
                  <a:pt x="753" y="172"/>
                </a:lnTo>
                <a:lnTo>
                  <a:pt x="738" y="204"/>
                </a:lnTo>
                <a:lnTo>
                  <a:pt x="726" y="239"/>
                </a:lnTo>
                <a:lnTo>
                  <a:pt x="714" y="276"/>
                </a:lnTo>
                <a:lnTo>
                  <a:pt x="703" y="316"/>
                </a:lnTo>
                <a:lnTo>
                  <a:pt x="703" y="316"/>
                </a:lnTo>
                <a:lnTo>
                  <a:pt x="721" y="290"/>
                </a:lnTo>
                <a:lnTo>
                  <a:pt x="731" y="277"/>
                </a:lnTo>
                <a:lnTo>
                  <a:pt x="743" y="264"/>
                </a:lnTo>
                <a:lnTo>
                  <a:pt x="754" y="252"/>
                </a:lnTo>
                <a:lnTo>
                  <a:pt x="767" y="240"/>
                </a:lnTo>
                <a:lnTo>
                  <a:pt x="780" y="227"/>
                </a:lnTo>
                <a:lnTo>
                  <a:pt x="795" y="216"/>
                </a:lnTo>
                <a:lnTo>
                  <a:pt x="810" y="206"/>
                </a:lnTo>
                <a:lnTo>
                  <a:pt x="825" y="196"/>
                </a:lnTo>
                <a:lnTo>
                  <a:pt x="842" y="186"/>
                </a:lnTo>
                <a:lnTo>
                  <a:pt x="858" y="179"/>
                </a:lnTo>
                <a:lnTo>
                  <a:pt x="876" y="172"/>
                </a:lnTo>
                <a:lnTo>
                  <a:pt x="895" y="167"/>
                </a:lnTo>
                <a:lnTo>
                  <a:pt x="914" y="164"/>
                </a:lnTo>
                <a:lnTo>
                  <a:pt x="934" y="162"/>
                </a:lnTo>
                <a:lnTo>
                  <a:pt x="934" y="162"/>
                </a:lnTo>
                <a:lnTo>
                  <a:pt x="945" y="162"/>
                </a:lnTo>
                <a:lnTo>
                  <a:pt x="956" y="163"/>
                </a:lnTo>
                <a:lnTo>
                  <a:pt x="975" y="165"/>
                </a:lnTo>
                <a:lnTo>
                  <a:pt x="986" y="165"/>
                </a:lnTo>
                <a:lnTo>
                  <a:pt x="995" y="164"/>
                </a:lnTo>
                <a:lnTo>
                  <a:pt x="1005" y="162"/>
                </a:lnTo>
                <a:lnTo>
                  <a:pt x="1015" y="158"/>
                </a:lnTo>
                <a:lnTo>
                  <a:pt x="1015" y="158"/>
                </a:lnTo>
                <a:lnTo>
                  <a:pt x="1076" y="176"/>
                </a:lnTo>
                <a:lnTo>
                  <a:pt x="1106" y="183"/>
                </a:lnTo>
                <a:lnTo>
                  <a:pt x="1137" y="189"/>
                </a:lnTo>
                <a:lnTo>
                  <a:pt x="1166" y="194"/>
                </a:lnTo>
                <a:lnTo>
                  <a:pt x="1179" y="195"/>
                </a:lnTo>
                <a:lnTo>
                  <a:pt x="1193" y="195"/>
                </a:lnTo>
                <a:lnTo>
                  <a:pt x="1207" y="195"/>
                </a:lnTo>
                <a:lnTo>
                  <a:pt x="1219" y="193"/>
                </a:lnTo>
                <a:lnTo>
                  <a:pt x="1232" y="191"/>
                </a:lnTo>
                <a:lnTo>
                  <a:pt x="1243" y="186"/>
                </a:lnTo>
                <a:lnTo>
                  <a:pt x="1243" y="186"/>
                </a:lnTo>
                <a:lnTo>
                  <a:pt x="1252" y="189"/>
                </a:lnTo>
                <a:lnTo>
                  <a:pt x="1261" y="194"/>
                </a:lnTo>
                <a:lnTo>
                  <a:pt x="1267" y="198"/>
                </a:lnTo>
                <a:lnTo>
                  <a:pt x="1275" y="203"/>
                </a:lnTo>
                <a:lnTo>
                  <a:pt x="1275" y="203"/>
                </a:lnTo>
                <a:lnTo>
                  <a:pt x="1253" y="263"/>
                </a:lnTo>
                <a:lnTo>
                  <a:pt x="1242" y="294"/>
                </a:lnTo>
                <a:lnTo>
                  <a:pt x="1228" y="324"/>
                </a:lnTo>
                <a:lnTo>
                  <a:pt x="1220" y="339"/>
                </a:lnTo>
                <a:lnTo>
                  <a:pt x="1213" y="353"/>
                </a:lnTo>
                <a:lnTo>
                  <a:pt x="1203" y="367"/>
                </a:lnTo>
                <a:lnTo>
                  <a:pt x="1193" y="379"/>
                </a:lnTo>
                <a:lnTo>
                  <a:pt x="1183" y="391"/>
                </a:lnTo>
                <a:lnTo>
                  <a:pt x="1171" y="401"/>
                </a:lnTo>
                <a:lnTo>
                  <a:pt x="1158" y="410"/>
                </a:lnTo>
                <a:lnTo>
                  <a:pt x="1145" y="418"/>
                </a:lnTo>
                <a:lnTo>
                  <a:pt x="1145" y="418"/>
                </a:lnTo>
                <a:lnTo>
                  <a:pt x="1155" y="426"/>
                </a:lnTo>
                <a:lnTo>
                  <a:pt x="1164" y="434"/>
                </a:lnTo>
                <a:lnTo>
                  <a:pt x="1172" y="443"/>
                </a:lnTo>
                <a:lnTo>
                  <a:pt x="1179" y="453"/>
                </a:lnTo>
                <a:lnTo>
                  <a:pt x="1193" y="474"/>
                </a:lnTo>
                <a:lnTo>
                  <a:pt x="1208" y="499"/>
                </a:lnTo>
                <a:lnTo>
                  <a:pt x="1208" y="499"/>
                </a:lnTo>
                <a:lnTo>
                  <a:pt x="1223" y="524"/>
                </a:lnTo>
                <a:lnTo>
                  <a:pt x="1229" y="535"/>
                </a:lnTo>
                <a:lnTo>
                  <a:pt x="1233" y="546"/>
                </a:lnTo>
                <a:lnTo>
                  <a:pt x="1237" y="558"/>
                </a:lnTo>
                <a:lnTo>
                  <a:pt x="1239" y="571"/>
                </a:lnTo>
                <a:lnTo>
                  <a:pt x="1242" y="588"/>
                </a:lnTo>
                <a:lnTo>
                  <a:pt x="1243" y="607"/>
                </a:lnTo>
                <a:lnTo>
                  <a:pt x="1243" y="607"/>
                </a:lnTo>
                <a:lnTo>
                  <a:pt x="1244" y="635"/>
                </a:lnTo>
                <a:lnTo>
                  <a:pt x="1245" y="663"/>
                </a:lnTo>
                <a:lnTo>
                  <a:pt x="1244" y="688"/>
                </a:lnTo>
                <a:lnTo>
                  <a:pt x="1243" y="714"/>
                </a:lnTo>
                <a:lnTo>
                  <a:pt x="1241" y="739"/>
                </a:lnTo>
                <a:lnTo>
                  <a:pt x="1237" y="763"/>
                </a:lnTo>
                <a:lnTo>
                  <a:pt x="1233" y="787"/>
                </a:lnTo>
                <a:lnTo>
                  <a:pt x="1229" y="809"/>
                </a:lnTo>
                <a:lnTo>
                  <a:pt x="1222" y="833"/>
                </a:lnTo>
                <a:lnTo>
                  <a:pt x="1216" y="855"/>
                </a:lnTo>
                <a:lnTo>
                  <a:pt x="1209" y="877"/>
                </a:lnTo>
                <a:lnTo>
                  <a:pt x="1201" y="899"/>
                </a:lnTo>
                <a:lnTo>
                  <a:pt x="1192" y="921"/>
                </a:lnTo>
                <a:lnTo>
                  <a:pt x="1184" y="942"/>
                </a:lnTo>
                <a:lnTo>
                  <a:pt x="1162" y="986"/>
                </a:lnTo>
                <a:lnTo>
                  <a:pt x="1162" y="986"/>
                </a:lnTo>
                <a:lnTo>
                  <a:pt x="1145" y="1016"/>
                </a:lnTo>
                <a:lnTo>
                  <a:pt x="1128" y="1046"/>
                </a:lnTo>
                <a:lnTo>
                  <a:pt x="1120" y="1061"/>
                </a:lnTo>
                <a:lnTo>
                  <a:pt x="1111" y="1076"/>
                </a:lnTo>
                <a:lnTo>
                  <a:pt x="1105" y="1091"/>
                </a:lnTo>
                <a:lnTo>
                  <a:pt x="1099" y="1106"/>
                </a:lnTo>
                <a:lnTo>
                  <a:pt x="1099" y="1106"/>
                </a:lnTo>
                <a:lnTo>
                  <a:pt x="1060" y="1148"/>
                </a:lnTo>
                <a:lnTo>
                  <a:pt x="1038" y="1170"/>
                </a:lnTo>
                <a:lnTo>
                  <a:pt x="1016" y="1193"/>
                </a:lnTo>
                <a:lnTo>
                  <a:pt x="992" y="1214"/>
                </a:lnTo>
                <a:lnTo>
                  <a:pt x="967" y="1234"/>
                </a:lnTo>
                <a:lnTo>
                  <a:pt x="942" y="1254"/>
                </a:lnTo>
                <a:lnTo>
                  <a:pt x="916" y="1271"/>
                </a:lnTo>
                <a:lnTo>
                  <a:pt x="902" y="1278"/>
                </a:lnTo>
                <a:lnTo>
                  <a:pt x="888" y="1285"/>
                </a:lnTo>
                <a:lnTo>
                  <a:pt x="874" y="1291"/>
                </a:lnTo>
                <a:lnTo>
                  <a:pt x="860" y="1297"/>
                </a:lnTo>
                <a:lnTo>
                  <a:pt x="845" y="1301"/>
                </a:lnTo>
                <a:lnTo>
                  <a:pt x="830" y="1304"/>
                </a:lnTo>
                <a:lnTo>
                  <a:pt x="815" y="1306"/>
                </a:lnTo>
                <a:lnTo>
                  <a:pt x="800" y="1307"/>
                </a:lnTo>
                <a:lnTo>
                  <a:pt x="785" y="1307"/>
                </a:lnTo>
                <a:lnTo>
                  <a:pt x="769" y="1306"/>
                </a:lnTo>
                <a:lnTo>
                  <a:pt x="753" y="1304"/>
                </a:lnTo>
                <a:lnTo>
                  <a:pt x="737" y="1300"/>
                </a:lnTo>
                <a:lnTo>
                  <a:pt x="721" y="1296"/>
                </a:lnTo>
                <a:lnTo>
                  <a:pt x="705" y="1288"/>
                </a:lnTo>
                <a:lnTo>
                  <a:pt x="688" y="1281"/>
                </a:lnTo>
                <a:lnTo>
                  <a:pt x="671" y="1271"/>
                </a:lnTo>
                <a:lnTo>
                  <a:pt x="671" y="1271"/>
                </a:lnTo>
                <a:lnTo>
                  <a:pt x="669" y="1273"/>
                </a:lnTo>
                <a:lnTo>
                  <a:pt x="669" y="1275"/>
                </a:lnTo>
                <a:lnTo>
                  <a:pt x="670" y="1278"/>
                </a:lnTo>
                <a:lnTo>
                  <a:pt x="672" y="1282"/>
                </a:lnTo>
                <a:lnTo>
                  <a:pt x="674" y="1285"/>
                </a:lnTo>
                <a:lnTo>
                  <a:pt x="675" y="1288"/>
                </a:lnTo>
                <a:lnTo>
                  <a:pt x="674" y="1291"/>
                </a:lnTo>
                <a:lnTo>
                  <a:pt x="671" y="1294"/>
                </a:lnTo>
                <a:lnTo>
                  <a:pt x="671" y="1294"/>
                </a:lnTo>
                <a:lnTo>
                  <a:pt x="663" y="1296"/>
                </a:lnTo>
                <a:lnTo>
                  <a:pt x="657" y="1296"/>
                </a:lnTo>
                <a:lnTo>
                  <a:pt x="651" y="1294"/>
                </a:lnTo>
                <a:lnTo>
                  <a:pt x="646" y="1292"/>
                </a:lnTo>
                <a:lnTo>
                  <a:pt x="642" y="1289"/>
                </a:lnTo>
                <a:lnTo>
                  <a:pt x="639" y="1285"/>
                </a:lnTo>
                <a:lnTo>
                  <a:pt x="637" y="1279"/>
                </a:lnTo>
                <a:lnTo>
                  <a:pt x="636" y="1274"/>
                </a:lnTo>
                <a:lnTo>
                  <a:pt x="636" y="1274"/>
                </a:lnTo>
                <a:lnTo>
                  <a:pt x="634" y="1274"/>
                </a:lnTo>
                <a:lnTo>
                  <a:pt x="633" y="1276"/>
                </a:lnTo>
                <a:lnTo>
                  <a:pt x="629" y="1282"/>
                </a:lnTo>
                <a:lnTo>
                  <a:pt x="625" y="1289"/>
                </a:lnTo>
                <a:lnTo>
                  <a:pt x="620" y="1297"/>
                </a:lnTo>
                <a:lnTo>
                  <a:pt x="613" y="1304"/>
                </a:lnTo>
                <a:lnTo>
                  <a:pt x="609" y="1308"/>
                </a:lnTo>
                <a:lnTo>
                  <a:pt x="605" y="1311"/>
                </a:lnTo>
                <a:lnTo>
                  <a:pt x="599" y="1313"/>
                </a:lnTo>
                <a:lnTo>
                  <a:pt x="594" y="1314"/>
                </a:lnTo>
                <a:lnTo>
                  <a:pt x="587" y="1314"/>
                </a:lnTo>
                <a:lnTo>
                  <a:pt x="580" y="1313"/>
                </a:lnTo>
                <a:lnTo>
                  <a:pt x="580" y="1313"/>
                </a:lnTo>
                <a:close/>
                <a:moveTo>
                  <a:pt x="723" y="35"/>
                </a:moveTo>
                <a:lnTo>
                  <a:pt x="723" y="35"/>
                </a:lnTo>
                <a:lnTo>
                  <a:pt x="728" y="40"/>
                </a:lnTo>
                <a:lnTo>
                  <a:pt x="733" y="43"/>
                </a:lnTo>
                <a:lnTo>
                  <a:pt x="739" y="45"/>
                </a:lnTo>
                <a:lnTo>
                  <a:pt x="747" y="46"/>
                </a:lnTo>
                <a:lnTo>
                  <a:pt x="754" y="46"/>
                </a:lnTo>
                <a:lnTo>
                  <a:pt x="763" y="46"/>
                </a:lnTo>
                <a:lnTo>
                  <a:pt x="769" y="45"/>
                </a:lnTo>
                <a:lnTo>
                  <a:pt x="777" y="43"/>
                </a:lnTo>
                <a:lnTo>
                  <a:pt x="777" y="43"/>
                </a:lnTo>
                <a:lnTo>
                  <a:pt x="774" y="38"/>
                </a:lnTo>
                <a:lnTo>
                  <a:pt x="772" y="36"/>
                </a:lnTo>
                <a:lnTo>
                  <a:pt x="765" y="33"/>
                </a:lnTo>
                <a:lnTo>
                  <a:pt x="759" y="31"/>
                </a:lnTo>
                <a:lnTo>
                  <a:pt x="752" y="31"/>
                </a:lnTo>
                <a:lnTo>
                  <a:pt x="737" y="34"/>
                </a:lnTo>
                <a:lnTo>
                  <a:pt x="731" y="35"/>
                </a:lnTo>
                <a:lnTo>
                  <a:pt x="723" y="35"/>
                </a:lnTo>
                <a:lnTo>
                  <a:pt x="723" y="35"/>
                </a:lnTo>
                <a:close/>
                <a:moveTo>
                  <a:pt x="706" y="60"/>
                </a:moveTo>
                <a:lnTo>
                  <a:pt x="706" y="60"/>
                </a:lnTo>
                <a:lnTo>
                  <a:pt x="703" y="63"/>
                </a:lnTo>
                <a:lnTo>
                  <a:pt x="700" y="67"/>
                </a:lnTo>
                <a:lnTo>
                  <a:pt x="693" y="80"/>
                </a:lnTo>
                <a:lnTo>
                  <a:pt x="686" y="96"/>
                </a:lnTo>
                <a:lnTo>
                  <a:pt x="679" y="113"/>
                </a:lnTo>
                <a:lnTo>
                  <a:pt x="667" y="149"/>
                </a:lnTo>
                <a:lnTo>
                  <a:pt x="662" y="163"/>
                </a:lnTo>
                <a:lnTo>
                  <a:pt x="660" y="172"/>
                </a:lnTo>
                <a:lnTo>
                  <a:pt x="660" y="172"/>
                </a:lnTo>
                <a:lnTo>
                  <a:pt x="661" y="177"/>
                </a:lnTo>
                <a:lnTo>
                  <a:pt x="662" y="181"/>
                </a:lnTo>
                <a:lnTo>
                  <a:pt x="664" y="186"/>
                </a:lnTo>
                <a:lnTo>
                  <a:pt x="664" y="189"/>
                </a:lnTo>
                <a:lnTo>
                  <a:pt x="664" y="189"/>
                </a:lnTo>
                <a:lnTo>
                  <a:pt x="661" y="193"/>
                </a:lnTo>
                <a:lnTo>
                  <a:pt x="657" y="195"/>
                </a:lnTo>
                <a:lnTo>
                  <a:pt x="653" y="198"/>
                </a:lnTo>
                <a:lnTo>
                  <a:pt x="651" y="200"/>
                </a:lnTo>
                <a:lnTo>
                  <a:pt x="651" y="200"/>
                </a:lnTo>
                <a:lnTo>
                  <a:pt x="648" y="206"/>
                </a:lnTo>
                <a:lnTo>
                  <a:pt x="646" y="212"/>
                </a:lnTo>
                <a:lnTo>
                  <a:pt x="645" y="224"/>
                </a:lnTo>
                <a:lnTo>
                  <a:pt x="644" y="238"/>
                </a:lnTo>
                <a:lnTo>
                  <a:pt x="644" y="250"/>
                </a:lnTo>
                <a:lnTo>
                  <a:pt x="644" y="263"/>
                </a:lnTo>
                <a:lnTo>
                  <a:pt x="643" y="275"/>
                </a:lnTo>
                <a:lnTo>
                  <a:pt x="641" y="286"/>
                </a:lnTo>
                <a:lnTo>
                  <a:pt x="639" y="291"/>
                </a:lnTo>
                <a:lnTo>
                  <a:pt x="636" y="295"/>
                </a:lnTo>
                <a:lnTo>
                  <a:pt x="636" y="295"/>
                </a:lnTo>
                <a:lnTo>
                  <a:pt x="640" y="327"/>
                </a:lnTo>
                <a:lnTo>
                  <a:pt x="642" y="343"/>
                </a:lnTo>
                <a:lnTo>
                  <a:pt x="644" y="359"/>
                </a:lnTo>
                <a:lnTo>
                  <a:pt x="647" y="375"/>
                </a:lnTo>
                <a:lnTo>
                  <a:pt x="652" y="391"/>
                </a:lnTo>
                <a:lnTo>
                  <a:pt x="659" y="407"/>
                </a:lnTo>
                <a:lnTo>
                  <a:pt x="662" y="414"/>
                </a:lnTo>
                <a:lnTo>
                  <a:pt x="668" y="422"/>
                </a:lnTo>
                <a:lnTo>
                  <a:pt x="668" y="422"/>
                </a:lnTo>
                <a:lnTo>
                  <a:pt x="668" y="395"/>
                </a:lnTo>
                <a:lnTo>
                  <a:pt x="669" y="369"/>
                </a:lnTo>
                <a:lnTo>
                  <a:pt x="671" y="344"/>
                </a:lnTo>
                <a:lnTo>
                  <a:pt x="674" y="320"/>
                </a:lnTo>
                <a:lnTo>
                  <a:pt x="679" y="297"/>
                </a:lnTo>
                <a:lnTo>
                  <a:pt x="685" y="273"/>
                </a:lnTo>
                <a:lnTo>
                  <a:pt x="691" y="252"/>
                </a:lnTo>
                <a:lnTo>
                  <a:pt x="699" y="229"/>
                </a:lnTo>
                <a:lnTo>
                  <a:pt x="706" y="208"/>
                </a:lnTo>
                <a:lnTo>
                  <a:pt x="715" y="187"/>
                </a:lnTo>
                <a:lnTo>
                  <a:pt x="724" y="167"/>
                </a:lnTo>
                <a:lnTo>
                  <a:pt x="734" y="147"/>
                </a:lnTo>
                <a:lnTo>
                  <a:pt x="754" y="108"/>
                </a:lnTo>
                <a:lnTo>
                  <a:pt x="777" y="71"/>
                </a:lnTo>
                <a:lnTo>
                  <a:pt x="777" y="71"/>
                </a:lnTo>
                <a:lnTo>
                  <a:pt x="767" y="73"/>
                </a:lnTo>
                <a:lnTo>
                  <a:pt x="758" y="74"/>
                </a:lnTo>
                <a:lnTo>
                  <a:pt x="749" y="74"/>
                </a:lnTo>
                <a:lnTo>
                  <a:pt x="740" y="72"/>
                </a:lnTo>
                <a:lnTo>
                  <a:pt x="732" y="70"/>
                </a:lnTo>
                <a:lnTo>
                  <a:pt x="723" y="67"/>
                </a:lnTo>
                <a:lnTo>
                  <a:pt x="706" y="60"/>
                </a:lnTo>
                <a:lnTo>
                  <a:pt x="706" y="60"/>
                </a:lnTo>
                <a:close/>
                <a:moveTo>
                  <a:pt x="1102" y="203"/>
                </a:moveTo>
                <a:lnTo>
                  <a:pt x="1102" y="203"/>
                </a:lnTo>
                <a:lnTo>
                  <a:pt x="1093" y="206"/>
                </a:lnTo>
                <a:lnTo>
                  <a:pt x="1082" y="206"/>
                </a:lnTo>
                <a:lnTo>
                  <a:pt x="1072" y="204"/>
                </a:lnTo>
                <a:lnTo>
                  <a:pt x="1063" y="202"/>
                </a:lnTo>
                <a:lnTo>
                  <a:pt x="1045" y="197"/>
                </a:lnTo>
                <a:lnTo>
                  <a:pt x="1035" y="195"/>
                </a:lnTo>
                <a:lnTo>
                  <a:pt x="1025" y="194"/>
                </a:lnTo>
                <a:lnTo>
                  <a:pt x="1025" y="194"/>
                </a:lnTo>
                <a:lnTo>
                  <a:pt x="1010" y="193"/>
                </a:lnTo>
                <a:lnTo>
                  <a:pt x="995" y="193"/>
                </a:lnTo>
                <a:lnTo>
                  <a:pt x="980" y="195"/>
                </a:lnTo>
                <a:lnTo>
                  <a:pt x="965" y="197"/>
                </a:lnTo>
                <a:lnTo>
                  <a:pt x="950" y="200"/>
                </a:lnTo>
                <a:lnTo>
                  <a:pt x="936" y="204"/>
                </a:lnTo>
                <a:lnTo>
                  <a:pt x="906" y="215"/>
                </a:lnTo>
                <a:lnTo>
                  <a:pt x="879" y="227"/>
                </a:lnTo>
                <a:lnTo>
                  <a:pt x="851" y="240"/>
                </a:lnTo>
                <a:lnTo>
                  <a:pt x="824" y="253"/>
                </a:lnTo>
                <a:lnTo>
                  <a:pt x="797" y="263"/>
                </a:lnTo>
                <a:lnTo>
                  <a:pt x="797" y="263"/>
                </a:lnTo>
                <a:lnTo>
                  <a:pt x="789" y="277"/>
                </a:lnTo>
                <a:lnTo>
                  <a:pt x="777" y="291"/>
                </a:lnTo>
                <a:lnTo>
                  <a:pt x="751" y="321"/>
                </a:lnTo>
                <a:lnTo>
                  <a:pt x="739" y="337"/>
                </a:lnTo>
                <a:lnTo>
                  <a:pt x="728" y="353"/>
                </a:lnTo>
                <a:lnTo>
                  <a:pt x="723" y="362"/>
                </a:lnTo>
                <a:lnTo>
                  <a:pt x="719" y="371"/>
                </a:lnTo>
                <a:lnTo>
                  <a:pt x="716" y="380"/>
                </a:lnTo>
                <a:lnTo>
                  <a:pt x="714" y="390"/>
                </a:lnTo>
                <a:lnTo>
                  <a:pt x="714" y="390"/>
                </a:lnTo>
                <a:lnTo>
                  <a:pt x="729" y="377"/>
                </a:lnTo>
                <a:lnTo>
                  <a:pt x="745" y="364"/>
                </a:lnTo>
                <a:lnTo>
                  <a:pt x="763" y="352"/>
                </a:lnTo>
                <a:lnTo>
                  <a:pt x="780" y="340"/>
                </a:lnTo>
                <a:lnTo>
                  <a:pt x="799" y="331"/>
                </a:lnTo>
                <a:lnTo>
                  <a:pt x="818" y="321"/>
                </a:lnTo>
                <a:lnTo>
                  <a:pt x="854" y="305"/>
                </a:lnTo>
                <a:lnTo>
                  <a:pt x="854" y="305"/>
                </a:lnTo>
                <a:lnTo>
                  <a:pt x="856" y="291"/>
                </a:lnTo>
                <a:lnTo>
                  <a:pt x="858" y="280"/>
                </a:lnTo>
                <a:lnTo>
                  <a:pt x="860" y="276"/>
                </a:lnTo>
                <a:lnTo>
                  <a:pt x="863" y="272"/>
                </a:lnTo>
                <a:lnTo>
                  <a:pt x="866" y="268"/>
                </a:lnTo>
                <a:lnTo>
                  <a:pt x="871" y="263"/>
                </a:lnTo>
                <a:lnTo>
                  <a:pt x="871" y="263"/>
                </a:lnTo>
                <a:lnTo>
                  <a:pt x="874" y="274"/>
                </a:lnTo>
                <a:lnTo>
                  <a:pt x="876" y="284"/>
                </a:lnTo>
                <a:lnTo>
                  <a:pt x="878" y="291"/>
                </a:lnTo>
                <a:lnTo>
                  <a:pt x="882" y="302"/>
                </a:lnTo>
                <a:lnTo>
                  <a:pt x="882" y="302"/>
                </a:lnTo>
                <a:lnTo>
                  <a:pt x="887" y="300"/>
                </a:lnTo>
                <a:lnTo>
                  <a:pt x="893" y="297"/>
                </a:lnTo>
                <a:lnTo>
                  <a:pt x="897" y="293"/>
                </a:lnTo>
                <a:lnTo>
                  <a:pt x="903" y="291"/>
                </a:lnTo>
                <a:lnTo>
                  <a:pt x="903" y="291"/>
                </a:lnTo>
                <a:lnTo>
                  <a:pt x="914" y="292"/>
                </a:lnTo>
                <a:lnTo>
                  <a:pt x="924" y="291"/>
                </a:lnTo>
                <a:lnTo>
                  <a:pt x="932" y="289"/>
                </a:lnTo>
                <a:lnTo>
                  <a:pt x="940" y="286"/>
                </a:lnTo>
                <a:lnTo>
                  <a:pt x="946" y="282"/>
                </a:lnTo>
                <a:lnTo>
                  <a:pt x="951" y="277"/>
                </a:lnTo>
                <a:lnTo>
                  <a:pt x="957" y="272"/>
                </a:lnTo>
                <a:lnTo>
                  <a:pt x="961" y="265"/>
                </a:lnTo>
                <a:lnTo>
                  <a:pt x="970" y="253"/>
                </a:lnTo>
                <a:lnTo>
                  <a:pt x="977" y="240"/>
                </a:lnTo>
                <a:lnTo>
                  <a:pt x="985" y="226"/>
                </a:lnTo>
                <a:lnTo>
                  <a:pt x="989" y="221"/>
                </a:lnTo>
                <a:lnTo>
                  <a:pt x="994" y="214"/>
                </a:lnTo>
                <a:lnTo>
                  <a:pt x="994" y="214"/>
                </a:lnTo>
                <a:lnTo>
                  <a:pt x="995" y="221"/>
                </a:lnTo>
                <a:lnTo>
                  <a:pt x="995" y="228"/>
                </a:lnTo>
                <a:lnTo>
                  <a:pt x="994" y="246"/>
                </a:lnTo>
                <a:lnTo>
                  <a:pt x="992" y="264"/>
                </a:lnTo>
                <a:lnTo>
                  <a:pt x="990" y="282"/>
                </a:lnTo>
                <a:lnTo>
                  <a:pt x="990" y="282"/>
                </a:lnTo>
                <a:lnTo>
                  <a:pt x="994" y="278"/>
                </a:lnTo>
                <a:lnTo>
                  <a:pt x="999" y="277"/>
                </a:lnTo>
                <a:lnTo>
                  <a:pt x="1003" y="277"/>
                </a:lnTo>
                <a:lnTo>
                  <a:pt x="1007" y="278"/>
                </a:lnTo>
                <a:lnTo>
                  <a:pt x="1018" y="282"/>
                </a:lnTo>
                <a:lnTo>
                  <a:pt x="1029" y="285"/>
                </a:lnTo>
                <a:lnTo>
                  <a:pt x="1029" y="285"/>
                </a:lnTo>
                <a:lnTo>
                  <a:pt x="1056" y="277"/>
                </a:lnTo>
                <a:lnTo>
                  <a:pt x="1083" y="269"/>
                </a:lnTo>
                <a:lnTo>
                  <a:pt x="1108" y="258"/>
                </a:lnTo>
                <a:lnTo>
                  <a:pt x="1120" y="253"/>
                </a:lnTo>
                <a:lnTo>
                  <a:pt x="1131" y="246"/>
                </a:lnTo>
                <a:lnTo>
                  <a:pt x="1131" y="246"/>
                </a:lnTo>
                <a:lnTo>
                  <a:pt x="1131" y="248"/>
                </a:lnTo>
                <a:lnTo>
                  <a:pt x="1133" y="249"/>
                </a:lnTo>
                <a:lnTo>
                  <a:pt x="1139" y="250"/>
                </a:lnTo>
                <a:lnTo>
                  <a:pt x="1141" y="250"/>
                </a:lnTo>
                <a:lnTo>
                  <a:pt x="1143" y="252"/>
                </a:lnTo>
                <a:lnTo>
                  <a:pt x="1144" y="254"/>
                </a:lnTo>
                <a:lnTo>
                  <a:pt x="1145" y="257"/>
                </a:lnTo>
                <a:lnTo>
                  <a:pt x="1145" y="257"/>
                </a:lnTo>
                <a:lnTo>
                  <a:pt x="1140" y="265"/>
                </a:lnTo>
                <a:lnTo>
                  <a:pt x="1133" y="274"/>
                </a:lnTo>
                <a:lnTo>
                  <a:pt x="1127" y="282"/>
                </a:lnTo>
                <a:lnTo>
                  <a:pt x="1120" y="289"/>
                </a:lnTo>
                <a:lnTo>
                  <a:pt x="1112" y="295"/>
                </a:lnTo>
                <a:lnTo>
                  <a:pt x="1103" y="301"/>
                </a:lnTo>
                <a:lnTo>
                  <a:pt x="1094" y="305"/>
                </a:lnTo>
                <a:lnTo>
                  <a:pt x="1084" y="309"/>
                </a:lnTo>
                <a:lnTo>
                  <a:pt x="1075" y="314"/>
                </a:lnTo>
                <a:lnTo>
                  <a:pt x="1065" y="316"/>
                </a:lnTo>
                <a:lnTo>
                  <a:pt x="1045" y="320"/>
                </a:lnTo>
                <a:lnTo>
                  <a:pt x="1024" y="322"/>
                </a:lnTo>
                <a:lnTo>
                  <a:pt x="1005" y="323"/>
                </a:lnTo>
                <a:lnTo>
                  <a:pt x="1005" y="323"/>
                </a:lnTo>
                <a:lnTo>
                  <a:pt x="1010" y="334"/>
                </a:lnTo>
                <a:lnTo>
                  <a:pt x="1018" y="345"/>
                </a:lnTo>
                <a:lnTo>
                  <a:pt x="1035" y="366"/>
                </a:lnTo>
                <a:lnTo>
                  <a:pt x="1042" y="377"/>
                </a:lnTo>
                <a:lnTo>
                  <a:pt x="1048" y="388"/>
                </a:lnTo>
                <a:lnTo>
                  <a:pt x="1052" y="399"/>
                </a:lnTo>
                <a:lnTo>
                  <a:pt x="1053" y="405"/>
                </a:lnTo>
                <a:lnTo>
                  <a:pt x="1053" y="411"/>
                </a:lnTo>
                <a:lnTo>
                  <a:pt x="1053" y="411"/>
                </a:lnTo>
                <a:lnTo>
                  <a:pt x="1046" y="405"/>
                </a:lnTo>
                <a:lnTo>
                  <a:pt x="1037" y="396"/>
                </a:lnTo>
                <a:lnTo>
                  <a:pt x="1021" y="379"/>
                </a:lnTo>
                <a:lnTo>
                  <a:pt x="1003" y="362"/>
                </a:lnTo>
                <a:lnTo>
                  <a:pt x="994" y="353"/>
                </a:lnTo>
                <a:lnTo>
                  <a:pt x="985" y="346"/>
                </a:lnTo>
                <a:lnTo>
                  <a:pt x="976" y="338"/>
                </a:lnTo>
                <a:lnTo>
                  <a:pt x="965" y="333"/>
                </a:lnTo>
                <a:lnTo>
                  <a:pt x="956" y="329"/>
                </a:lnTo>
                <a:lnTo>
                  <a:pt x="945" y="325"/>
                </a:lnTo>
                <a:lnTo>
                  <a:pt x="934" y="325"/>
                </a:lnTo>
                <a:lnTo>
                  <a:pt x="924" y="327"/>
                </a:lnTo>
                <a:lnTo>
                  <a:pt x="912" y="331"/>
                </a:lnTo>
                <a:lnTo>
                  <a:pt x="899" y="337"/>
                </a:lnTo>
                <a:lnTo>
                  <a:pt x="899" y="337"/>
                </a:lnTo>
                <a:lnTo>
                  <a:pt x="913" y="348"/>
                </a:lnTo>
                <a:lnTo>
                  <a:pt x="927" y="360"/>
                </a:lnTo>
                <a:lnTo>
                  <a:pt x="941" y="374"/>
                </a:lnTo>
                <a:lnTo>
                  <a:pt x="954" y="388"/>
                </a:lnTo>
                <a:lnTo>
                  <a:pt x="959" y="395"/>
                </a:lnTo>
                <a:lnTo>
                  <a:pt x="964" y="403"/>
                </a:lnTo>
                <a:lnTo>
                  <a:pt x="969" y="410"/>
                </a:lnTo>
                <a:lnTo>
                  <a:pt x="972" y="418"/>
                </a:lnTo>
                <a:lnTo>
                  <a:pt x="974" y="426"/>
                </a:lnTo>
                <a:lnTo>
                  <a:pt x="975" y="434"/>
                </a:lnTo>
                <a:lnTo>
                  <a:pt x="974" y="441"/>
                </a:lnTo>
                <a:lnTo>
                  <a:pt x="973" y="450"/>
                </a:lnTo>
                <a:lnTo>
                  <a:pt x="973" y="450"/>
                </a:lnTo>
                <a:lnTo>
                  <a:pt x="961" y="439"/>
                </a:lnTo>
                <a:lnTo>
                  <a:pt x="949" y="427"/>
                </a:lnTo>
                <a:lnTo>
                  <a:pt x="929" y="403"/>
                </a:lnTo>
                <a:lnTo>
                  <a:pt x="918" y="391"/>
                </a:lnTo>
                <a:lnTo>
                  <a:pt x="906" y="379"/>
                </a:lnTo>
                <a:lnTo>
                  <a:pt x="894" y="369"/>
                </a:lnTo>
                <a:lnTo>
                  <a:pt x="886" y="365"/>
                </a:lnTo>
                <a:lnTo>
                  <a:pt x="879" y="362"/>
                </a:lnTo>
                <a:lnTo>
                  <a:pt x="879" y="362"/>
                </a:lnTo>
                <a:lnTo>
                  <a:pt x="876" y="364"/>
                </a:lnTo>
                <a:lnTo>
                  <a:pt x="875" y="365"/>
                </a:lnTo>
                <a:lnTo>
                  <a:pt x="870" y="366"/>
                </a:lnTo>
                <a:lnTo>
                  <a:pt x="864" y="366"/>
                </a:lnTo>
                <a:lnTo>
                  <a:pt x="857" y="364"/>
                </a:lnTo>
                <a:lnTo>
                  <a:pt x="851" y="362"/>
                </a:lnTo>
                <a:lnTo>
                  <a:pt x="844" y="359"/>
                </a:lnTo>
                <a:lnTo>
                  <a:pt x="840" y="354"/>
                </a:lnTo>
                <a:lnTo>
                  <a:pt x="836" y="351"/>
                </a:lnTo>
                <a:lnTo>
                  <a:pt x="836" y="351"/>
                </a:lnTo>
                <a:lnTo>
                  <a:pt x="804" y="371"/>
                </a:lnTo>
                <a:lnTo>
                  <a:pt x="774" y="391"/>
                </a:lnTo>
                <a:lnTo>
                  <a:pt x="760" y="401"/>
                </a:lnTo>
                <a:lnTo>
                  <a:pt x="747" y="412"/>
                </a:lnTo>
                <a:lnTo>
                  <a:pt x="736" y="424"/>
                </a:lnTo>
                <a:lnTo>
                  <a:pt x="728" y="436"/>
                </a:lnTo>
                <a:lnTo>
                  <a:pt x="728" y="436"/>
                </a:lnTo>
                <a:lnTo>
                  <a:pt x="738" y="434"/>
                </a:lnTo>
                <a:lnTo>
                  <a:pt x="750" y="433"/>
                </a:lnTo>
                <a:lnTo>
                  <a:pt x="775" y="433"/>
                </a:lnTo>
                <a:lnTo>
                  <a:pt x="799" y="436"/>
                </a:lnTo>
                <a:lnTo>
                  <a:pt x="825" y="439"/>
                </a:lnTo>
                <a:lnTo>
                  <a:pt x="878" y="449"/>
                </a:lnTo>
                <a:lnTo>
                  <a:pt x="902" y="453"/>
                </a:lnTo>
                <a:lnTo>
                  <a:pt x="927" y="456"/>
                </a:lnTo>
                <a:lnTo>
                  <a:pt x="927" y="456"/>
                </a:lnTo>
                <a:lnTo>
                  <a:pt x="951" y="458"/>
                </a:lnTo>
                <a:lnTo>
                  <a:pt x="977" y="458"/>
                </a:lnTo>
                <a:lnTo>
                  <a:pt x="1002" y="457"/>
                </a:lnTo>
                <a:lnTo>
                  <a:pt x="1026" y="453"/>
                </a:lnTo>
                <a:lnTo>
                  <a:pt x="1051" y="448"/>
                </a:lnTo>
                <a:lnTo>
                  <a:pt x="1062" y="443"/>
                </a:lnTo>
                <a:lnTo>
                  <a:pt x="1073" y="439"/>
                </a:lnTo>
                <a:lnTo>
                  <a:pt x="1084" y="434"/>
                </a:lnTo>
                <a:lnTo>
                  <a:pt x="1094" y="428"/>
                </a:lnTo>
                <a:lnTo>
                  <a:pt x="1103" y="422"/>
                </a:lnTo>
                <a:lnTo>
                  <a:pt x="1113" y="414"/>
                </a:lnTo>
                <a:lnTo>
                  <a:pt x="1113" y="414"/>
                </a:lnTo>
                <a:lnTo>
                  <a:pt x="1135" y="396"/>
                </a:lnTo>
                <a:lnTo>
                  <a:pt x="1154" y="376"/>
                </a:lnTo>
                <a:lnTo>
                  <a:pt x="1173" y="354"/>
                </a:lnTo>
                <a:lnTo>
                  <a:pt x="1182" y="344"/>
                </a:lnTo>
                <a:lnTo>
                  <a:pt x="1190" y="332"/>
                </a:lnTo>
                <a:lnTo>
                  <a:pt x="1198" y="320"/>
                </a:lnTo>
                <a:lnTo>
                  <a:pt x="1204" y="307"/>
                </a:lnTo>
                <a:lnTo>
                  <a:pt x="1211" y="294"/>
                </a:lnTo>
                <a:lnTo>
                  <a:pt x="1217" y="280"/>
                </a:lnTo>
                <a:lnTo>
                  <a:pt x="1222" y="267"/>
                </a:lnTo>
                <a:lnTo>
                  <a:pt x="1227" y="253"/>
                </a:lnTo>
                <a:lnTo>
                  <a:pt x="1230" y="237"/>
                </a:lnTo>
                <a:lnTo>
                  <a:pt x="1233" y="222"/>
                </a:lnTo>
                <a:lnTo>
                  <a:pt x="1233" y="222"/>
                </a:lnTo>
                <a:lnTo>
                  <a:pt x="1199" y="223"/>
                </a:lnTo>
                <a:lnTo>
                  <a:pt x="1182" y="223"/>
                </a:lnTo>
                <a:lnTo>
                  <a:pt x="1166" y="223"/>
                </a:lnTo>
                <a:lnTo>
                  <a:pt x="1151" y="221"/>
                </a:lnTo>
                <a:lnTo>
                  <a:pt x="1135" y="217"/>
                </a:lnTo>
                <a:lnTo>
                  <a:pt x="1118" y="211"/>
                </a:lnTo>
                <a:lnTo>
                  <a:pt x="1102" y="203"/>
                </a:lnTo>
                <a:lnTo>
                  <a:pt x="1102" y="203"/>
                </a:lnTo>
                <a:close/>
                <a:moveTo>
                  <a:pt x="436" y="295"/>
                </a:moveTo>
                <a:lnTo>
                  <a:pt x="436" y="295"/>
                </a:lnTo>
                <a:lnTo>
                  <a:pt x="408" y="298"/>
                </a:lnTo>
                <a:lnTo>
                  <a:pt x="383" y="302"/>
                </a:lnTo>
                <a:lnTo>
                  <a:pt x="360" y="306"/>
                </a:lnTo>
                <a:lnTo>
                  <a:pt x="340" y="313"/>
                </a:lnTo>
                <a:lnTo>
                  <a:pt x="322" y="320"/>
                </a:lnTo>
                <a:lnTo>
                  <a:pt x="304" y="329"/>
                </a:lnTo>
                <a:lnTo>
                  <a:pt x="285" y="339"/>
                </a:lnTo>
                <a:lnTo>
                  <a:pt x="267" y="351"/>
                </a:lnTo>
                <a:lnTo>
                  <a:pt x="267" y="351"/>
                </a:lnTo>
                <a:lnTo>
                  <a:pt x="240" y="368"/>
                </a:lnTo>
                <a:lnTo>
                  <a:pt x="212" y="384"/>
                </a:lnTo>
                <a:lnTo>
                  <a:pt x="184" y="400"/>
                </a:lnTo>
                <a:lnTo>
                  <a:pt x="171" y="409"/>
                </a:lnTo>
                <a:lnTo>
                  <a:pt x="159" y="418"/>
                </a:lnTo>
                <a:lnTo>
                  <a:pt x="159" y="418"/>
                </a:lnTo>
                <a:lnTo>
                  <a:pt x="154" y="423"/>
                </a:lnTo>
                <a:lnTo>
                  <a:pt x="149" y="427"/>
                </a:lnTo>
                <a:lnTo>
                  <a:pt x="143" y="438"/>
                </a:lnTo>
                <a:lnTo>
                  <a:pt x="138" y="450"/>
                </a:lnTo>
                <a:lnTo>
                  <a:pt x="134" y="455"/>
                </a:lnTo>
                <a:lnTo>
                  <a:pt x="131" y="460"/>
                </a:lnTo>
                <a:lnTo>
                  <a:pt x="131" y="460"/>
                </a:lnTo>
                <a:lnTo>
                  <a:pt x="126" y="464"/>
                </a:lnTo>
                <a:lnTo>
                  <a:pt x="121" y="467"/>
                </a:lnTo>
                <a:lnTo>
                  <a:pt x="114" y="470"/>
                </a:lnTo>
                <a:lnTo>
                  <a:pt x="110" y="474"/>
                </a:lnTo>
                <a:lnTo>
                  <a:pt x="110" y="474"/>
                </a:lnTo>
                <a:lnTo>
                  <a:pt x="102" y="483"/>
                </a:lnTo>
                <a:lnTo>
                  <a:pt x="96" y="492"/>
                </a:lnTo>
                <a:lnTo>
                  <a:pt x="84" y="511"/>
                </a:lnTo>
                <a:lnTo>
                  <a:pt x="75" y="531"/>
                </a:lnTo>
                <a:lnTo>
                  <a:pt x="66" y="551"/>
                </a:lnTo>
                <a:lnTo>
                  <a:pt x="51" y="591"/>
                </a:lnTo>
                <a:lnTo>
                  <a:pt x="43" y="610"/>
                </a:lnTo>
                <a:lnTo>
                  <a:pt x="36" y="628"/>
                </a:lnTo>
                <a:lnTo>
                  <a:pt x="36" y="628"/>
                </a:lnTo>
                <a:lnTo>
                  <a:pt x="33" y="677"/>
                </a:lnTo>
                <a:lnTo>
                  <a:pt x="32" y="700"/>
                </a:lnTo>
                <a:lnTo>
                  <a:pt x="31" y="724"/>
                </a:lnTo>
                <a:lnTo>
                  <a:pt x="31" y="748"/>
                </a:lnTo>
                <a:lnTo>
                  <a:pt x="32" y="772"/>
                </a:lnTo>
                <a:lnTo>
                  <a:pt x="35" y="794"/>
                </a:lnTo>
                <a:lnTo>
                  <a:pt x="39" y="818"/>
                </a:lnTo>
                <a:lnTo>
                  <a:pt x="39" y="818"/>
                </a:lnTo>
                <a:lnTo>
                  <a:pt x="47" y="838"/>
                </a:lnTo>
                <a:lnTo>
                  <a:pt x="55" y="860"/>
                </a:lnTo>
                <a:lnTo>
                  <a:pt x="66" y="881"/>
                </a:lnTo>
                <a:lnTo>
                  <a:pt x="75" y="901"/>
                </a:lnTo>
                <a:lnTo>
                  <a:pt x="75" y="901"/>
                </a:lnTo>
                <a:lnTo>
                  <a:pt x="88" y="934"/>
                </a:lnTo>
                <a:lnTo>
                  <a:pt x="101" y="963"/>
                </a:lnTo>
                <a:lnTo>
                  <a:pt x="115" y="989"/>
                </a:lnTo>
                <a:lnTo>
                  <a:pt x="129" y="1015"/>
                </a:lnTo>
                <a:lnTo>
                  <a:pt x="144" y="1040"/>
                </a:lnTo>
                <a:lnTo>
                  <a:pt x="161" y="1064"/>
                </a:lnTo>
                <a:lnTo>
                  <a:pt x="181" y="1088"/>
                </a:lnTo>
                <a:lnTo>
                  <a:pt x="201" y="1112"/>
                </a:lnTo>
                <a:lnTo>
                  <a:pt x="201" y="1112"/>
                </a:lnTo>
                <a:lnTo>
                  <a:pt x="228" y="1141"/>
                </a:lnTo>
                <a:lnTo>
                  <a:pt x="257" y="1170"/>
                </a:lnTo>
                <a:lnTo>
                  <a:pt x="285" y="1196"/>
                </a:lnTo>
                <a:lnTo>
                  <a:pt x="300" y="1208"/>
                </a:lnTo>
                <a:lnTo>
                  <a:pt x="315" y="1220"/>
                </a:lnTo>
                <a:lnTo>
                  <a:pt x="330" y="1231"/>
                </a:lnTo>
                <a:lnTo>
                  <a:pt x="346" y="1241"/>
                </a:lnTo>
                <a:lnTo>
                  <a:pt x="364" y="1251"/>
                </a:lnTo>
                <a:lnTo>
                  <a:pt x="381" y="1260"/>
                </a:lnTo>
                <a:lnTo>
                  <a:pt x="398" y="1268"/>
                </a:lnTo>
                <a:lnTo>
                  <a:pt x="416" y="1275"/>
                </a:lnTo>
                <a:lnTo>
                  <a:pt x="434" y="1283"/>
                </a:lnTo>
                <a:lnTo>
                  <a:pt x="454" y="1288"/>
                </a:lnTo>
                <a:lnTo>
                  <a:pt x="454" y="1288"/>
                </a:lnTo>
                <a:lnTo>
                  <a:pt x="474" y="1282"/>
                </a:lnTo>
                <a:lnTo>
                  <a:pt x="492" y="1274"/>
                </a:lnTo>
                <a:lnTo>
                  <a:pt x="502" y="1270"/>
                </a:lnTo>
                <a:lnTo>
                  <a:pt x="509" y="1264"/>
                </a:lnTo>
                <a:lnTo>
                  <a:pt x="517" y="1259"/>
                </a:lnTo>
                <a:lnTo>
                  <a:pt x="524" y="1253"/>
                </a:lnTo>
                <a:lnTo>
                  <a:pt x="524" y="1253"/>
                </a:lnTo>
                <a:lnTo>
                  <a:pt x="509" y="1247"/>
                </a:lnTo>
                <a:lnTo>
                  <a:pt x="495" y="1240"/>
                </a:lnTo>
                <a:lnTo>
                  <a:pt x="482" y="1231"/>
                </a:lnTo>
                <a:lnTo>
                  <a:pt x="471" y="1221"/>
                </a:lnTo>
                <a:lnTo>
                  <a:pt x="461" y="1210"/>
                </a:lnTo>
                <a:lnTo>
                  <a:pt x="457" y="1203"/>
                </a:lnTo>
                <a:lnTo>
                  <a:pt x="452" y="1197"/>
                </a:lnTo>
                <a:lnTo>
                  <a:pt x="450" y="1191"/>
                </a:lnTo>
                <a:lnTo>
                  <a:pt x="448" y="1183"/>
                </a:lnTo>
                <a:lnTo>
                  <a:pt x="447" y="1177"/>
                </a:lnTo>
                <a:lnTo>
                  <a:pt x="447" y="1169"/>
                </a:lnTo>
                <a:lnTo>
                  <a:pt x="447" y="1169"/>
                </a:lnTo>
                <a:lnTo>
                  <a:pt x="458" y="1178"/>
                </a:lnTo>
                <a:lnTo>
                  <a:pt x="467" y="1188"/>
                </a:lnTo>
                <a:lnTo>
                  <a:pt x="478" y="1199"/>
                </a:lnTo>
                <a:lnTo>
                  <a:pt x="489" y="1210"/>
                </a:lnTo>
                <a:lnTo>
                  <a:pt x="501" y="1218"/>
                </a:lnTo>
                <a:lnTo>
                  <a:pt x="514" y="1227"/>
                </a:lnTo>
                <a:lnTo>
                  <a:pt x="521" y="1230"/>
                </a:lnTo>
                <a:lnTo>
                  <a:pt x="528" y="1232"/>
                </a:lnTo>
                <a:lnTo>
                  <a:pt x="536" y="1234"/>
                </a:lnTo>
                <a:lnTo>
                  <a:pt x="545" y="1236"/>
                </a:lnTo>
                <a:lnTo>
                  <a:pt x="545" y="1236"/>
                </a:lnTo>
                <a:lnTo>
                  <a:pt x="553" y="1236"/>
                </a:lnTo>
                <a:lnTo>
                  <a:pt x="562" y="1236"/>
                </a:lnTo>
                <a:lnTo>
                  <a:pt x="578" y="1232"/>
                </a:lnTo>
                <a:lnTo>
                  <a:pt x="593" y="1228"/>
                </a:lnTo>
                <a:lnTo>
                  <a:pt x="607" y="1222"/>
                </a:lnTo>
                <a:lnTo>
                  <a:pt x="621" y="1214"/>
                </a:lnTo>
                <a:lnTo>
                  <a:pt x="634" y="1206"/>
                </a:lnTo>
                <a:lnTo>
                  <a:pt x="660" y="1190"/>
                </a:lnTo>
                <a:lnTo>
                  <a:pt x="660" y="1190"/>
                </a:lnTo>
                <a:lnTo>
                  <a:pt x="664" y="1182"/>
                </a:lnTo>
                <a:lnTo>
                  <a:pt x="668" y="1172"/>
                </a:lnTo>
                <a:lnTo>
                  <a:pt x="674" y="1153"/>
                </a:lnTo>
                <a:lnTo>
                  <a:pt x="677" y="1145"/>
                </a:lnTo>
                <a:lnTo>
                  <a:pt x="683" y="1138"/>
                </a:lnTo>
                <a:lnTo>
                  <a:pt x="686" y="1135"/>
                </a:lnTo>
                <a:lnTo>
                  <a:pt x="690" y="1133"/>
                </a:lnTo>
                <a:lnTo>
                  <a:pt x="694" y="1131"/>
                </a:lnTo>
                <a:lnTo>
                  <a:pt x="699" y="1130"/>
                </a:lnTo>
                <a:lnTo>
                  <a:pt x="699" y="1130"/>
                </a:lnTo>
                <a:lnTo>
                  <a:pt x="702" y="1137"/>
                </a:lnTo>
                <a:lnTo>
                  <a:pt x="703" y="1143"/>
                </a:lnTo>
                <a:lnTo>
                  <a:pt x="703" y="1150"/>
                </a:lnTo>
                <a:lnTo>
                  <a:pt x="702" y="1156"/>
                </a:lnTo>
                <a:lnTo>
                  <a:pt x="701" y="1164"/>
                </a:lnTo>
                <a:lnTo>
                  <a:pt x="699" y="1170"/>
                </a:lnTo>
                <a:lnTo>
                  <a:pt x="693" y="1183"/>
                </a:lnTo>
                <a:lnTo>
                  <a:pt x="686" y="1196"/>
                </a:lnTo>
                <a:lnTo>
                  <a:pt x="677" y="1208"/>
                </a:lnTo>
                <a:lnTo>
                  <a:pt x="660" y="1228"/>
                </a:lnTo>
                <a:lnTo>
                  <a:pt x="660" y="1228"/>
                </a:lnTo>
                <a:lnTo>
                  <a:pt x="679" y="1237"/>
                </a:lnTo>
                <a:lnTo>
                  <a:pt x="699" y="1245"/>
                </a:lnTo>
                <a:lnTo>
                  <a:pt x="717" y="1254"/>
                </a:lnTo>
                <a:lnTo>
                  <a:pt x="736" y="1262"/>
                </a:lnTo>
                <a:lnTo>
                  <a:pt x="754" y="1270"/>
                </a:lnTo>
                <a:lnTo>
                  <a:pt x="774" y="1275"/>
                </a:lnTo>
                <a:lnTo>
                  <a:pt x="782" y="1277"/>
                </a:lnTo>
                <a:lnTo>
                  <a:pt x="792" y="1278"/>
                </a:lnTo>
                <a:lnTo>
                  <a:pt x="802" y="1278"/>
                </a:lnTo>
                <a:lnTo>
                  <a:pt x="811" y="1277"/>
                </a:lnTo>
                <a:lnTo>
                  <a:pt x="811" y="1277"/>
                </a:lnTo>
                <a:lnTo>
                  <a:pt x="823" y="1275"/>
                </a:lnTo>
                <a:lnTo>
                  <a:pt x="834" y="1273"/>
                </a:lnTo>
                <a:lnTo>
                  <a:pt x="856" y="1267"/>
                </a:lnTo>
                <a:lnTo>
                  <a:pt x="879" y="1258"/>
                </a:lnTo>
                <a:lnTo>
                  <a:pt x="900" y="1247"/>
                </a:lnTo>
                <a:lnTo>
                  <a:pt x="920" y="1234"/>
                </a:lnTo>
                <a:lnTo>
                  <a:pt x="941" y="1222"/>
                </a:lnTo>
                <a:lnTo>
                  <a:pt x="959" y="1208"/>
                </a:lnTo>
                <a:lnTo>
                  <a:pt x="976" y="1193"/>
                </a:lnTo>
                <a:lnTo>
                  <a:pt x="976" y="1193"/>
                </a:lnTo>
                <a:lnTo>
                  <a:pt x="994" y="1178"/>
                </a:lnTo>
                <a:lnTo>
                  <a:pt x="1016" y="1156"/>
                </a:lnTo>
                <a:lnTo>
                  <a:pt x="1036" y="1135"/>
                </a:lnTo>
                <a:lnTo>
                  <a:pt x="1043" y="1124"/>
                </a:lnTo>
                <a:lnTo>
                  <a:pt x="1050" y="1116"/>
                </a:lnTo>
                <a:lnTo>
                  <a:pt x="1050" y="1116"/>
                </a:lnTo>
                <a:lnTo>
                  <a:pt x="1077" y="1074"/>
                </a:lnTo>
                <a:lnTo>
                  <a:pt x="1103" y="1031"/>
                </a:lnTo>
                <a:lnTo>
                  <a:pt x="1129" y="986"/>
                </a:lnTo>
                <a:lnTo>
                  <a:pt x="1141" y="964"/>
                </a:lnTo>
                <a:lnTo>
                  <a:pt x="1153" y="940"/>
                </a:lnTo>
                <a:lnTo>
                  <a:pt x="1162" y="916"/>
                </a:lnTo>
                <a:lnTo>
                  <a:pt x="1172" y="892"/>
                </a:lnTo>
                <a:lnTo>
                  <a:pt x="1181" y="866"/>
                </a:lnTo>
                <a:lnTo>
                  <a:pt x="1188" y="839"/>
                </a:lnTo>
                <a:lnTo>
                  <a:pt x="1193" y="813"/>
                </a:lnTo>
                <a:lnTo>
                  <a:pt x="1198" y="784"/>
                </a:lnTo>
                <a:lnTo>
                  <a:pt x="1200" y="754"/>
                </a:lnTo>
                <a:lnTo>
                  <a:pt x="1201" y="723"/>
                </a:lnTo>
                <a:lnTo>
                  <a:pt x="1201" y="723"/>
                </a:lnTo>
                <a:lnTo>
                  <a:pt x="1202" y="719"/>
                </a:lnTo>
                <a:lnTo>
                  <a:pt x="1204" y="717"/>
                </a:lnTo>
                <a:lnTo>
                  <a:pt x="1208" y="713"/>
                </a:lnTo>
                <a:lnTo>
                  <a:pt x="1213" y="708"/>
                </a:lnTo>
                <a:lnTo>
                  <a:pt x="1214" y="706"/>
                </a:lnTo>
                <a:lnTo>
                  <a:pt x="1215" y="702"/>
                </a:lnTo>
                <a:lnTo>
                  <a:pt x="1215" y="702"/>
                </a:lnTo>
                <a:lnTo>
                  <a:pt x="1209" y="649"/>
                </a:lnTo>
                <a:lnTo>
                  <a:pt x="1204" y="602"/>
                </a:lnTo>
                <a:lnTo>
                  <a:pt x="1201" y="578"/>
                </a:lnTo>
                <a:lnTo>
                  <a:pt x="1196" y="555"/>
                </a:lnTo>
                <a:lnTo>
                  <a:pt x="1189" y="531"/>
                </a:lnTo>
                <a:lnTo>
                  <a:pt x="1179" y="505"/>
                </a:lnTo>
                <a:lnTo>
                  <a:pt x="1179" y="505"/>
                </a:lnTo>
                <a:lnTo>
                  <a:pt x="1145" y="475"/>
                </a:lnTo>
                <a:lnTo>
                  <a:pt x="1128" y="460"/>
                </a:lnTo>
                <a:lnTo>
                  <a:pt x="1110" y="446"/>
                </a:lnTo>
                <a:lnTo>
                  <a:pt x="1110" y="446"/>
                </a:lnTo>
                <a:lnTo>
                  <a:pt x="1101" y="453"/>
                </a:lnTo>
                <a:lnTo>
                  <a:pt x="1092" y="459"/>
                </a:lnTo>
                <a:lnTo>
                  <a:pt x="1081" y="465"/>
                </a:lnTo>
                <a:lnTo>
                  <a:pt x="1070" y="469"/>
                </a:lnTo>
                <a:lnTo>
                  <a:pt x="1058" y="473"/>
                </a:lnTo>
                <a:lnTo>
                  <a:pt x="1047" y="476"/>
                </a:lnTo>
                <a:lnTo>
                  <a:pt x="1021" y="481"/>
                </a:lnTo>
                <a:lnTo>
                  <a:pt x="993" y="485"/>
                </a:lnTo>
                <a:lnTo>
                  <a:pt x="963" y="486"/>
                </a:lnTo>
                <a:lnTo>
                  <a:pt x="903" y="488"/>
                </a:lnTo>
                <a:lnTo>
                  <a:pt x="903" y="488"/>
                </a:lnTo>
                <a:lnTo>
                  <a:pt x="894" y="484"/>
                </a:lnTo>
                <a:lnTo>
                  <a:pt x="884" y="480"/>
                </a:lnTo>
                <a:lnTo>
                  <a:pt x="873" y="476"/>
                </a:lnTo>
                <a:lnTo>
                  <a:pt x="861" y="474"/>
                </a:lnTo>
                <a:lnTo>
                  <a:pt x="838" y="470"/>
                </a:lnTo>
                <a:lnTo>
                  <a:pt x="812" y="467"/>
                </a:lnTo>
                <a:lnTo>
                  <a:pt x="787" y="466"/>
                </a:lnTo>
                <a:lnTo>
                  <a:pt x="763" y="465"/>
                </a:lnTo>
                <a:lnTo>
                  <a:pt x="720" y="464"/>
                </a:lnTo>
                <a:lnTo>
                  <a:pt x="720" y="464"/>
                </a:lnTo>
                <a:lnTo>
                  <a:pt x="713" y="470"/>
                </a:lnTo>
                <a:lnTo>
                  <a:pt x="704" y="475"/>
                </a:lnTo>
                <a:lnTo>
                  <a:pt x="696" y="479"/>
                </a:lnTo>
                <a:lnTo>
                  <a:pt x="686" y="482"/>
                </a:lnTo>
                <a:lnTo>
                  <a:pt x="676" y="483"/>
                </a:lnTo>
                <a:lnTo>
                  <a:pt x="667" y="484"/>
                </a:lnTo>
                <a:lnTo>
                  <a:pt x="656" y="484"/>
                </a:lnTo>
                <a:lnTo>
                  <a:pt x="646" y="483"/>
                </a:lnTo>
                <a:lnTo>
                  <a:pt x="625" y="479"/>
                </a:lnTo>
                <a:lnTo>
                  <a:pt x="605" y="473"/>
                </a:lnTo>
                <a:lnTo>
                  <a:pt x="586" y="467"/>
                </a:lnTo>
                <a:lnTo>
                  <a:pt x="569" y="460"/>
                </a:lnTo>
                <a:lnTo>
                  <a:pt x="569" y="460"/>
                </a:lnTo>
                <a:lnTo>
                  <a:pt x="563" y="451"/>
                </a:lnTo>
                <a:lnTo>
                  <a:pt x="556" y="439"/>
                </a:lnTo>
                <a:lnTo>
                  <a:pt x="551" y="427"/>
                </a:lnTo>
                <a:lnTo>
                  <a:pt x="549" y="422"/>
                </a:lnTo>
                <a:lnTo>
                  <a:pt x="548" y="415"/>
                </a:lnTo>
                <a:lnTo>
                  <a:pt x="548" y="410"/>
                </a:lnTo>
                <a:lnTo>
                  <a:pt x="548" y="405"/>
                </a:lnTo>
                <a:lnTo>
                  <a:pt x="550" y="399"/>
                </a:lnTo>
                <a:lnTo>
                  <a:pt x="552" y="395"/>
                </a:lnTo>
                <a:lnTo>
                  <a:pt x="556" y="391"/>
                </a:lnTo>
                <a:lnTo>
                  <a:pt x="562" y="388"/>
                </a:lnTo>
                <a:lnTo>
                  <a:pt x="568" y="384"/>
                </a:lnTo>
                <a:lnTo>
                  <a:pt x="577" y="382"/>
                </a:lnTo>
                <a:lnTo>
                  <a:pt x="577" y="382"/>
                </a:lnTo>
                <a:lnTo>
                  <a:pt x="580" y="388"/>
                </a:lnTo>
                <a:lnTo>
                  <a:pt x="581" y="393"/>
                </a:lnTo>
                <a:lnTo>
                  <a:pt x="581" y="399"/>
                </a:lnTo>
                <a:lnTo>
                  <a:pt x="580" y="405"/>
                </a:lnTo>
                <a:lnTo>
                  <a:pt x="579" y="411"/>
                </a:lnTo>
                <a:lnTo>
                  <a:pt x="579" y="418"/>
                </a:lnTo>
                <a:lnTo>
                  <a:pt x="580" y="425"/>
                </a:lnTo>
                <a:lnTo>
                  <a:pt x="583" y="431"/>
                </a:lnTo>
                <a:lnTo>
                  <a:pt x="583" y="431"/>
                </a:lnTo>
                <a:lnTo>
                  <a:pt x="590" y="435"/>
                </a:lnTo>
                <a:lnTo>
                  <a:pt x="596" y="437"/>
                </a:lnTo>
                <a:lnTo>
                  <a:pt x="610" y="440"/>
                </a:lnTo>
                <a:lnTo>
                  <a:pt x="640" y="446"/>
                </a:lnTo>
                <a:lnTo>
                  <a:pt x="640" y="446"/>
                </a:lnTo>
                <a:lnTo>
                  <a:pt x="632" y="430"/>
                </a:lnTo>
                <a:lnTo>
                  <a:pt x="626" y="414"/>
                </a:lnTo>
                <a:lnTo>
                  <a:pt x="621" y="397"/>
                </a:lnTo>
                <a:lnTo>
                  <a:pt x="616" y="380"/>
                </a:lnTo>
                <a:lnTo>
                  <a:pt x="612" y="363"/>
                </a:lnTo>
                <a:lnTo>
                  <a:pt x="610" y="345"/>
                </a:lnTo>
                <a:lnTo>
                  <a:pt x="605" y="309"/>
                </a:lnTo>
                <a:lnTo>
                  <a:pt x="605" y="309"/>
                </a:lnTo>
                <a:lnTo>
                  <a:pt x="595" y="302"/>
                </a:lnTo>
                <a:lnTo>
                  <a:pt x="585" y="295"/>
                </a:lnTo>
                <a:lnTo>
                  <a:pt x="576" y="291"/>
                </a:lnTo>
                <a:lnTo>
                  <a:pt x="566" y="288"/>
                </a:lnTo>
                <a:lnTo>
                  <a:pt x="556" y="286"/>
                </a:lnTo>
                <a:lnTo>
                  <a:pt x="546" y="285"/>
                </a:lnTo>
                <a:lnTo>
                  <a:pt x="535" y="284"/>
                </a:lnTo>
                <a:lnTo>
                  <a:pt x="525" y="284"/>
                </a:lnTo>
                <a:lnTo>
                  <a:pt x="504" y="286"/>
                </a:lnTo>
                <a:lnTo>
                  <a:pt x="481" y="289"/>
                </a:lnTo>
                <a:lnTo>
                  <a:pt x="459" y="292"/>
                </a:lnTo>
                <a:lnTo>
                  <a:pt x="436" y="295"/>
                </a:lnTo>
                <a:lnTo>
                  <a:pt x="436" y="29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123"/>
          <p:cNvSpPr>
            <a:spLocks noEditPoints="1"/>
          </p:cNvSpPr>
          <p:nvPr/>
        </p:nvSpPr>
        <p:spPr bwMode="auto">
          <a:xfrm>
            <a:off x="5742405" y="5276226"/>
            <a:ext cx="770820" cy="477712"/>
          </a:xfrm>
          <a:custGeom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b="b" l="0" r="r" t="0"/>
            <a:pathLst>
              <a:path h="1427" w="2040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3" name="组合 22"/>
          <p:cNvGrpSpPr/>
          <p:nvPr/>
        </p:nvGrpSpPr>
        <p:grpSpPr>
          <a:xfrm>
            <a:off x="5788260" y="2535532"/>
            <a:ext cx="770820" cy="428233"/>
            <a:chOff x="2071688" y="881063"/>
            <a:chExt cx="871538" cy="463550"/>
          </a:xfrm>
        </p:grpSpPr>
        <p:sp>
          <p:nvSpPr>
            <p:cNvPr id="24" name="Freeform 149"/>
            <p:cNvSpPr/>
            <p:nvPr/>
          </p:nvSpPr>
          <p:spPr bwMode="auto">
            <a:xfrm>
              <a:off x="2289176" y="990600"/>
              <a:ext cx="120650" cy="115888"/>
            </a:xfrm>
            <a:custGeom>
              <a:cxnLst>
                <a:cxn ang="0">
                  <a:pos x="230" y="40"/>
                </a:cxn>
                <a:cxn ang="0">
                  <a:pos x="223" y="41"/>
                </a:cxn>
                <a:cxn ang="0">
                  <a:pos x="217" y="38"/>
                </a:cxn>
                <a:cxn ang="0">
                  <a:pos x="204" y="31"/>
                </a:cxn>
                <a:cxn ang="0">
                  <a:pos x="187" y="26"/>
                </a:cxn>
                <a:cxn ang="0">
                  <a:pos x="167" y="23"/>
                </a:cxn>
                <a:cxn ang="0">
                  <a:pos x="140" y="18"/>
                </a:cxn>
                <a:cxn ang="0">
                  <a:pos x="125" y="18"/>
                </a:cxn>
                <a:cxn ang="0">
                  <a:pos x="111" y="23"/>
                </a:cxn>
                <a:cxn ang="0">
                  <a:pos x="104" y="27"/>
                </a:cxn>
                <a:cxn ang="0">
                  <a:pos x="98" y="35"/>
                </a:cxn>
                <a:cxn ang="0">
                  <a:pos x="92" y="43"/>
                </a:cxn>
                <a:cxn ang="0">
                  <a:pos x="72" y="68"/>
                </a:cxn>
                <a:cxn ang="0">
                  <a:pos x="67" y="78"/>
                </a:cxn>
                <a:cxn ang="0">
                  <a:pos x="77" y="82"/>
                </a:cxn>
                <a:cxn ang="0">
                  <a:pos x="101" y="85"/>
                </a:cxn>
                <a:cxn ang="0">
                  <a:pos x="114" y="87"/>
                </a:cxn>
                <a:cxn ang="0">
                  <a:pos x="133" y="94"/>
                </a:cxn>
                <a:cxn ang="0">
                  <a:pos x="141" y="100"/>
                </a:cxn>
                <a:cxn ang="0">
                  <a:pos x="144" y="110"/>
                </a:cxn>
                <a:cxn ang="0">
                  <a:pos x="123" y="103"/>
                </a:cxn>
                <a:cxn ang="0">
                  <a:pos x="91" y="95"/>
                </a:cxn>
                <a:cxn ang="0">
                  <a:pos x="67" y="93"/>
                </a:cxn>
                <a:cxn ang="0">
                  <a:pos x="54" y="94"/>
                </a:cxn>
                <a:cxn ang="0">
                  <a:pos x="35" y="119"/>
                </a:cxn>
                <a:cxn ang="0">
                  <a:pos x="25" y="133"/>
                </a:cxn>
                <a:cxn ang="0">
                  <a:pos x="18" y="146"/>
                </a:cxn>
                <a:cxn ang="0">
                  <a:pos x="12" y="161"/>
                </a:cxn>
                <a:cxn ang="0">
                  <a:pos x="13" y="170"/>
                </a:cxn>
                <a:cxn ang="0">
                  <a:pos x="18" y="181"/>
                </a:cxn>
                <a:cxn ang="0">
                  <a:pos x="32" y="191"/>
                </a:cxn>
                <a:cxn ang="0">
                  <a:pos x="52" y="198"/>
                </a:cxn>
                <a:cxn ang="0">
                  <a:pos x="74" y="203"/>
                </a:cxn>
                <a:cxn ang="0">
                  <a:pos x="121" y="208"/>
                </a:cxn>
                <a:cxn ang="0">
                  <a:pos x="138" y="210"/>
                </a:cxn>
                <a:cxn ang="0">
                  <a:pos x="132" y="218"/>
                </a:cxn>
                <a:cxn ang="0">
                  <a:pos x="122" y="220"/>
                </a:cxn>
                <a:cxn ang="0">
                  <a:pos x="95" y="217"/>
                </a:cxn>
                <a:cxn ang="0">
                  <a:pos x="79" y="216"/>
                </a:cxn>
                <a:cxn ang="0">
                  <a:pos x="47" y="209"/>
                </a:cxn>
                <a:cxn ang="0">
                  <a:pos x="32" y="204"/>
                </a:cxn>
                <a:cxn ang="0">
                  <a:pos x="12" y="194"/>
                </a:cxn>
                <a:cxn ang="0">
                  <a:pos x="2" y="183"/>
                </a:cxn>
                <a:cxn ang="0">
                  <a:pos x="0" y="167"/>
                </a:cxn>
                <a:cxn ang="0">
                  <a:pos x="5" y="144"/>
                </a:cxn>
                <a:cxn ang="0">
                  <a:pos x="8" y="136"/>
                </a:cxn>
                <a:cxn ang="0">
                  <a:pos x="18" y="121"/>
                </a:cxn>
                <a:cxn ang="0">
                  <a:pos x="24" y="116"/>
                </a:cxn>
                <a:cxn ang="0">
                  <a:pos x="31" y="101"/>
                </a:cxn>
                <a:cxn ang="0">
                  <a:pos x="58" y="61"/>
                </a:cxn>
                <a:cxn ang="0">
                  <a:pos x="66" y="51"/>
                </a:cxn>
                <a:cxn ang="0">
                  <a:pos x="87" y="27"/>
                </a:cxn>
                <a:cxn ang="0">
                  <a:pos x="96" y="17"/>
                </a:cxn>
                <a:cxn ang="0">
                  <a:pos x="107" y="7"/>
                </a:cxn>
                <a:cxn ang="0">
                  <a:pos x="119" y="1"/>
                </a:cxn>
                <a:cxn ang="0">
                  <a:pos x="138" y="1"/>
                </a:cxn>
                <a:cxn ang="0">
                  <a:pos x="149" y="4"/>
                </a:cxn>
                <a:cxn ang="0">
                  <a:pos x="164" y="8"/>
                </a:cxn>
                <a:cxn ang="0">
                  <a:pos x="195" y="15"/>
                </a:cxn>
                <a:cxn ang="0">
                  <a:pos x="216" y="22"/>
                </a:cxn>
                <a:cxn ang="0">
                  <a:pos x="227" y="30"/>
                </a:cxn>
                <a:cxn ang="0">
                  <a:pos x="230" y="36"/>
                </a:cxn>
                <a:cxn ang="0">
                  <a:pos x="230" y="40"/>
                </a:cxn>
              </a:cxnLst>
              <a:rect b="b" l="0" r="r" t="0"/>
              <a:pathLst>
                <a:path h="220" w="23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2405063" y="1038225"/>
              <a:ext cx="57150" cy="17463"/>
            </a:xfrm>
            <a:custGeom>
              <a:cxnLst>
                <a:cxn ang="0">
                  <a:pos x="107" y="26"/>
                </a:cxn>
                <a:cxn ang="0">
                  <a:pos x="107" y="26"/>
                </a:cxn>
                <a:cxn ang="0">
                  <a:pos x="106" y="27"/>
                </a:cxn>
                <a:cxn ang="0">
                  <a:pos x="106" y="28"/>
                </a:cxn>
                <a:cxn ang="0">
                  <a:pos x="106" y="32"/>
                </a:cxn>
                <a:cxn ang="0">
                  <a:pos x="106" y="32"/>
                </a:cxn>
                <a:cxn ang="0">
                  <a:pos x="96" y="32"/>
                </a:cxn>
                <a:cxn ang="0">
                  <a:pos x="87" y="31"/>
                </a:cxn>
                <a:cxn ang="0">
                  <a:pos x="78" y="28"/>
                </a:cxn>
                <a:cxn ang="0">
                  <a:pos x="70" y="25"/>
                </a:cxn>
                <a:cxn ang="0">
                  <a:pos x="53" y="19"/>
                </a:cxn>
                <a:cxn ang="0">
                  <a:pos x="43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26" y="15"/>
                </a:cxn>
                <a:cxn ang="0">
                  <a:pos x="17" y="13"/>
                </a:cxn>
                <a:cxn ang="0">
                  <a:pos x="9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6" y="3"/>
                </a:cxn>
                <a:cxn ang="0">
                  <a:pos x="48" y="5"/>
                </a:cxn>
                <a:cxn ang="0">
                  <a:pos x="60" y="7"/>
                </a:cxn>
                <a:cxn ang="0">
                  <a:pos x="71" y="10"/>
                </a:cxn>
                <a:cxn ang="0">
                  <a:pos x="80" y="15"/>
                </a:cxn>
                <a:cxn ang="0">
                  <a:pos x="90" y="19"/>
                </a:cxn>
                <a:cxn ang="0">
                  <a:pos x="90" y="19"/>
                </a:cxn>
                <a:cxn ang="0">
                  <a:pos x="95" y="18"/>
                </a:cxn>
                <a:cxn ang="0">
                  <a:pos x="101" y="19"/>
                </a:cxn>
                <a:cxn ang="0">
                  <a:pos x="105" y="21"/>
                </a:cxn>
                <a:cxn ang="0">
                  <a:pos x="106" y="24"/>
                </a:cxn>
                <a:cxn ang="0">
                  <a:pos x="107" y="26"/>
                </a:cxn>
                <a:cxn ang="0">
                  <a:pos x="107" y="26"/>
                </a:cxn>
              </a:cxnLst>
              <a:rect b="b" l="0" r="r" t="0"/>
              <a:pathLst>
                <a:path h="32" w="107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151"/>
            <p:cNvSpPr/>
            <p:nvPr/>
          </p:nvSpPr>
          <p:spPr bwMode="auto">
            <a:xfrm>
              <a:off x="2719388" y="1049338"/>
              <a:ext cx="61913" cy="61913"/>
            </a:xfrm>
            <a:custGeom>
              <a:cxnLst>
                <a:cxn ang="0">
                  <a:pos x="22" y="82"/>
                </a:cxn>
                <a:cxn ang="0">
                  <a:pos x="22" y="90"/>
                </a:cxn>
                <a:cxn ang="0">
                  <a:pos x="21" y="95"/>
                </a:cxn>
                <a:cxn ang="0">
                  <a:pos x="33" y="100"/>
                </a:cxn>
                <a:cxn ang="0">
                  <a:pos x="66" y="104"/>
                </a:cxn>
                <a:cxn ang="0">
                  <a:pos x="82" y="105"/>
                </a:cxn>
                <a:cxn ang="0">
                  <a:pos x="94" y="104"/>
                </a:cxn>
                <a:cxn ang="0">
                  <a:pos x="101" y="105"/>
                </a:cxn>
                <a:cxn ang="0">
                  <a:pos x="104" y="110"/>
                </a:cxn>
                <a:cxn ang="0">
                  <a:pos x="92" y="113"/>
                </a:cxn>
                <a:cxn ang="0">
                  <a:pos x="66" y="117"/>
                </a:cxn>
                <a:cxn ang="0">
                  <a:pos x="37" y="115"/>
                </a:cxn>
                <a:cxn ang="0">
                  <a:pos x="11" y="106"/>
                </a:cxn>
                <a:cxn ang="0">
                  <a:pos x="0" y="101"/>
                </a:cxn>
                <a:cxn ang="0">
                  <a:pos x="1" y="91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43" y="64"/>
                </a:cxn>
                <a:cxn ang="0">
                  <a:pos x="76" y="58"/>
                </a:cxn>
                <a:cxn ang="0">
                  <a:pos x="90" y="52"/>
                </a:cxn>
                <a:cxn ang="0">
                  <a:pos x="100" y="44"/>
                </a:cxn>
                <a:cxn ang="0">
                  <a:pos x="103" y="31"/>
                </a:cxn>
                <a:cxn ang="0">
                  <a:pos x="98" y="15"/>
                </a:cxn>
                <a:cxn ang="0">
                  <a:pos x="88" y="13"/>
                </a:cxn>
                <a:cxn ang="0">
                  <a:pos x="79" y="12"/>
                </a:cxn>
                <a:cxn ang="0">
                  <a:pos x="73" y="13"/>
                </a:cxn>
                <a:cxn ang="0">
                  <a:pos x="61" y="24"/>
                </a:cxn>
                <a:cxn ang="0">
                  <a:pos x="54" y="29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46" y="16"/>
                </a:cxn>
                <a:cxn ang="0">
                  <a:pos x="53" y="10"/>
                </a:cxn>
                <a:cxn ang="0">
                  <a:pos x="62" y="4"/>
                </a:cxn>
                <a:cxn ang="0">
                  <a:pos x="78" y="0"/>
                </a:cxn>
                <a:cxn ang="0">
                  <a:pos x="96" y="1"/>
                </a:cxn>
                <a:cxn ang="0">
                  <a:pos x="106" y="4"/>
                </a:cxn>
                <a:cxn ang="0">
                  <a:pos x="111" y="7"/>
                </a:cxn>
                <a:cxn ang="0">
                  <a:pos x="116" y="22"/>
                </a:cxn>
                <a:cxn ang="0">
                  <a:pos x="118" y="35"/>
                </a:cxn>
                <a:cxn ang="0">
                  <a:pos x="117" y="43"/>
                </a:cxn>
                <a:cxn ang="0">
                  <a:pos x="112" y="55"/>
                </a:cxn>
                <a:cxn ang="0">
                  <a:pos x="102" y="63"/>
                </a:cxn>
                <a:cxn ang="0">
                  <a:pos x="82" y="72"/>
                </a:cxn>
                <a:cxn ang="0">
                  <a:pos x="52" y="78"/>
                </a:cxn>
                <a:cxn ang="0">
                  <a:pos x="22" y="82"/>
                </a:cxn>
              </a:cxnLst>
              <a:rect b="b" l="0" r="r" t="0"/>
              <a:pathLst>
                <a:path h="117" w="118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152"/>
            <p:cNvSpPr/>
            <p:nvPr/>
          </p:nvSpPr>
          <p:spPr bwMode="auto">
            <a:xfrm>
              <a:off x="2479676" y="1055688"/>
              <a:ext cx="114300" cy="88900"/>
            </a:xfrm>
            <a:custGeom>
              <a:cxnLst>
                <a:cxn ang="0">
                  <a:pos x="59" y="7"/>
                </a:cxn>
                <a:cxn ang="0">
                  <a:pos x="52" y="30"/>
                </a:cxn>
                <a:cxn ang="0">
                  <a:pos x="52" y="36"/>
                </a:cxn>
                <a:cxn ang="0">
                  <a:pos x="89" y="20"/>
                </a:cxn>
                <a:cxn ang="0">
                  <a:pos x="115" y="17"/>
                </a:cxn>
                <a:cxn ang="0">
                  <a:pos x="135" y="23"/>
                </a:cxn>
                <a:cxn ang="0">
                  <a:pos x="142" y="43"/>
                </a:cxn>
                <a:cxn ang="0">
                  <a:pos x="151" y="47"/>
                </a:cxn>
                <a:cxn ang="0">
                  <a:pos x="186" y="39"/>
                </a:cxn>
                <a:cxn ang="0">
                  <a:pos x="205" y="43"/>
                </a:cxn>
                <a:cxn ang="0">
                  <a:pos x="216" y="54"/>
                </a:cxn>
                <a:cxn ang="0">
                  <a:pos x="215" y="79"/>
                </a:cxn>
                <a:cxn ang="0">
                  <a:pos x="207" y="96"/>
                </a:cxn>
                <a:cxn ang="0">
                  <a:pos x="185" y="140"/>
                </a:cxn>
                <a:cxn ang="0">
                  <a:pos x="176" y="165"/>
                </a:cxn>
                <a:cxn ang="0">
                  <a:pos x="168" y="167"/>
                </a:cxn>
                <a:cxn ang="0">
                  <a:pos x="162" y="165"/>
                </a:cxn>
                <a:cxn ang="0">
                  <a:pos x="161" y="157"/>
                </a:cxn>
                <a:cxn ang="0">
                  <a:pos x="170" y="146"/>
                </a:cxn>
                <a:cxn ang="0">
                  <a:pos x="186" y="112"/>
                </a:cxn>
                <a:cxn ang="0">
                  <a:pos x="202" y="79"/>
                </a:cxn>
                <a:cxn ang="0">
                  <a:pos x="202" y="64"/>
                </a:cxn>
                <a:cxn ang="0">
                  <a:pos x="190" y="50"/>
                </a:cxn>
                <a:cxn ang="0">
                  <a:pos x="164" y="55"/>
                </a:cxn>
                <a:cxn ang="0">
                  <a:pos x="133" y="73"/>
                </a:cxn>
                <a:cxn ang="0">
                  <a:pos x="112" y="112"/>
                </a:cxn>
                <a:cxn ang="0">
                  <a:pos x="103" y="129"/>
                </a:cxn>
                <a:cxn ang="0">
                  <a:pos x="92" y="136"/>
                </a:cxn>
                <a:cxn ang="0">
                  <a:pos x="91" y="122"/>
                </a:cxn>
                <a:cxn ang="0">
                  <a:pos x="120" y="71"/>
                </a:cxn>
                <a:cxn ang="0">
                  <a:pos x="126" y="51"/>
                </a:cxn>
                <a:cxn ang="0">
                  <a:pos x="123" y="29"/>
                </a:cxn>
                <a:cxn ang="0">
                  <a:pos x="97" y="30"/>
                </a:cxn>
                <a:cxn ang="0">
                  <a:pos x="68" y="43"/>
                </a:cxn>
                <a:cxn ang="0">
                  <a:pos x="40" y="62"/>
                </a:cxn>
                <a:cxn ang="0">
                  <a:pos x="34" y="77"/>
                </a:cxn>
                <a:cxn ang="0">
                  <a:pos x="20" y="107"/>
                </a:cxn>
                <a:cxn ang="0">
                  <a:pos x="9" y="119"/>
                </a:cxn>
                <a:cxn ang="0">
                  <a:pos x="0" y="115"/>
                </a:cxn>
                <a:cxn ang="0">
                  <a:pos x="26" y="61"/>
                </a:cxn>
                <a:cxn ang="0">
                  <a:pos x="42" y="19"/>
                </a:cxn>
                <a:cxn ang="0">
                  <a:pos x="50" y="2"/>
                </a:cxn>
                <a:cxn ang="0">
                  <a:pos x="52" y="0"/>
                </a:cxn>
                <a:cxn ang="0">
                  <a:pos x="59" y="3"/>
                </a:cxn>
              </a:cxnLst>
              <a:rect b="b" l="0" r="r" t="0"/>
              <a:pathLst>
                <a:path h="168" w="216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153"/>
            <p:cNvSpPr/>
            <p:nvPr/>
          </p:nvSpPr>
          <p:spPr bwMode="auto">
            <a:xfrm>
              <a:off x="2397126" y="1065213"/>
              <a:ext cx="57150" cy="14288"/>
            </a:xfrm>
            <a:custGeom>
              <a:cxnLst>
                <a:cxn ang="0">
                  <a:pos x="106" y="25"/>
                </a:cxn>
                <a:cxn ang="0">
                  <a:pos x="106" y="25"/>
                </a:cxn>
                <a:cxn ang="0">
                  <a:pos x="103" y="27"/>
                </a:cxn>
                <a:cxn ang="0">
                  <a:pos x="100" y="27"/>
                </a:cxn>
                <a:cxn ang="0">
                  <a:pos x="97" y="27"/>
                </a:cxn>
                <a:cxn ang="0">
                  <a:pos x="93" y="26"/>
                </a:cxn>
                <a:cxn ang="0">
                  <a:pos x="87" y="22"/>
                </a:cxn>
                <a:cxn ang="0">
                  <a:pos x="80" y="19"/>
                </a:cxn>
                <a:cxn ang="0">
                  <a:pos x="80" y="19"/>
                </a:cxn>
                <a:cxn ang="0">
                  <a:pos x="77" y="19"/>
                </a:cxn>
                <a:cxn ang="0">
                  <a:pos x="73" y="20"/>
                </a:cxn>
                <a:cxn ang="0">
                  <a:pos x="70" y="21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61" y="20"/>
                </a:cxn>
                <a:cxn ang="0">
                  <a:pos x="56" y="18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32" y="13"/>
                </a:cxn>
                <a:cxn ang="0">
                  <a:pos x="19" y="12"/>
                </a:cxn>
                <a:cxn ang="0">
                  <a:pos x="13" y="11"/>
                </a:cxn>
                <a:cxn ang="0">
                  <a:pos x="8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2"/>
                </a:cxn>
                <a:cxn ang="0">
                  <a:pos x="63" y="7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91" y="11"/>
                </a:cxn>
                <a:cxn ang="0">
                  <a:pos x="99" y="13"/>
                </a:cxn>
                <a:cxn ang="0">
                  <a:pos x="102" y="14"/>
                </a:cxn>
                <a:cxn ang="0">
                  <a:pos x="104" y="16"/>
                </a:cxn>
                <a:cxn ang="0">
                  <a:pos x="105" y="20"/>
                </a:cxn>
                <a:cxn ang="0">
                  <a:pos x="106" y="25"/>
                </a:cxn>
                <a:cxn ang="0">
                  <a:pos x="106" y="25"/>
                </a:cxn>
              </a:cxnLst>
              <a:rect b="b" l="0" r="r" t="0"/>
              <a:pathLst>
                <a:path h="27" w="105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54"/>
            <p:cNvSpPr/>
            <p:nvPr/>
          </p:nvSpPr>
          <p:spPr bwMode="auto">
            <a:xfrm>
              <a:off x="2686050" y="1093788"/>
              <a:ext cx="63501" cy="69850"/>
            </a:xfrm>
            <a:custGeom>
              <a:cxnLst>
                <a:cxn ang="0">
                  <a:pos x="118" y="22"/>
                </a:cxn>
                <a:cxn ang="0">
                  <a:pos x="114" y="26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2" y="21"/>
                </a:cxn>
                <a:cxn ang="0">
                  <a:pos x="100" y="15"/>
                </a:cxn>
                <a:cxn ang="0">
                  <a:pos x="98" y="12"/>
                </a:cxn>
                <a:cxn ang="0">
                  <a:pos x="94" y="10"/>
                </a:cxn>
                <a:cxn ang="0">
                  <a:pos x="76" y="11"/>
                </a:cxn>
                <a:cxn ang="0">
                  <a:pos x="54" y="15"/>
                </a:cxn>
                <a:cxn ang="0">
                  <a:pos x="40" y="20"/>
                </a:cxn>
                <a:cxn ang="0">
                  <a:pos x="35" y="25"/>
                </a:cxn>
                <a:cxn ang="0">
                  <a:pos x="26" y="33"/>
                </a:cxn>
                <a:cxn ang="0">
                  <a:pos x="21" y="45"/>
                </a:cxn>
                <a:cxn ang="0">
                  <a:pos x="14" y="71"/>
                </a:cxn>
                <a:cxn ang="0">
                  <a:pos x="14" y="85"/>
                </a:cxn>
                <a:cxn ang="0">
                  <a:pos x="17" y="98"/>
                </a:cxn>
                <a:cxn ang="0">
                  <a:pos x="24" y="108"/>
                </a:cxn>
                <a:cxn ang="0">
                  <a:pos x="35" y="115"/>
                </a:cxn>
                <a:cxn ang="0">
                  <a:pos x="40" y="117"/>
                </a:cxn>
                <a:cxn ang="0">
                  <a:pos x="57" y="119"/>
                </a:cxn>
                <a:cxn ang="0">
                  <a:pos x="81" y="115"/>
                </a:cxn>
                <a:cxn ang="0">
                  <a:pos x="102" y="106"/>
                </a:cxn>
                <a:cxn ang="0">
                  <a:pos x="116" y="90"/>
                </a:cxn>
                <a:cxn ang="0">
                  <a:pos x="118" y="94"/>
                </a:cxn>
                <a:cxn ang="0">
                  <a:pos x="119" y="100"/>
                </a:cxn>
                <a:cxn ang="0">
                  <a:pos x="117" y="107"/>
                </a:cxn>
                <a:cxn ang="0">
                  <a:pos x="108" y="116"/>
                </a:cxn>
                <a:cxn ang="0">
                  <a:pos x="91" y="126"/>
                </a:cxn>
                <a:cxn ang="0">
                  <a:pos x="76" y="131"/>
                </a:cxn>
                <a:cxn ang="0">
                  <a:pos x="69" y="132"/>
                </a:cxn>
                <a:cxn ang="0">
                  <a:pos x="53" y="132"/>
                </a:cxn>
                <a:cxn ang="0">
                  <a:pos x="39" y="129"/>
                </a:cxn>
                <a:cxn ang="0">
                  <a:pos x="26" y="124"/>
                </a:cxn>
                <a:cxn ang="0">
                  <a:pos x="15" y="115"/>
                </a:cxn>
                <a:cxn ang="0">
                  <a:pos x="8" y="104"/>
                </a:cxn>
                <a:cxn ang="0">
                  <a:pos x="2" y="91"/>
                </a:cxn>
                <a:cxn ang="0">
                  <a:pos x="0" y="73"/>
                </a:cxn>
                <a:cxn ang="0">
                  <a:pos x="1" y="65"/>
                </a:cxn>
                <a:cxn ang="0">
                  <a:pos x="5" y="49"/>
                </a:cxn>
                <a:cxn ang="0">
                  <a:pos x="13" y="33"/>
                </a:cxn>
                <a:cxn ang="0">
                  <a:pos x="25" y="18"/>
                </a:cxn>
                <a:cxn ang="0">
                  <a:pos x="40" y="7"/>
                </a:cxn>
                <a:cxn ang="0">
                  <a:pos x="51" y="4"/>
                </a:cxn>
                <a:cxn ang="0">
                  <a:pos x="75" y="0"/>
                </a:cxn>
                <a:cxn ang="0">
                  <a:pos x="98" y="2"/>
                </a:cxn>
                <a:cxn ang="0">
                  <a:pos x="107" y="6"/>
                </a:cxn>
                <a:cxn ang="0">
                  <a:pos x="115" y="12"/>
                </a:cxn>
                <a:cxn ang="0">
                  <a:pos x="118" y="22"/>
                </a:cxn>
              </a:cxnLst>
              <a:rect b="b" l="0" r="r" t="0"/>
              <a:pathLst>
                <a:path h="132" w="119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cxnLst>
                <a:cxn ang="0">
                  <a:pos x="183" y="382"/>
                </a:cxn>
                <a:cxn ang="0">
                  <a:pos x="153" y="348"/>
                </a:cxn>
                <a:cxn ang="0">
                  <a:pos x="98" y="335"/>
                </a:cxn>
                <a:cxn ang="0">
                  <a:pos x="153" y="232"/>
                </a:cxn>
                <a:cxn ang="0">
                  <a:pos x="235" y="258"/>
                </a:cxn>
                <a:cxn ang="0">
                  <a:pos x="207" y="213"/>
                </a:cxn>
                <a:cxn ang="0">
                  <a:pos x="145" y="196"/>
                </a:cxn>
                <a:cxn ang="0">
                  <a:pos x="202" y="123"/>
                </a:cxn>
                <a:cxn ang="0">
                  <a:pos x="246" y="152"/>
                </a:cxn>
                <a:cxn ang="0">
                  <a:pos x="268" y="82"/>
                </a:cxn>
                <a:cxn ang="0">
                  <a:pos x="207" y="66"/>
                </a:cxn>
                <a:cxn ang="0">
                  <a:pos x="586" y="64"/>
                </a:cxn>
                <a:cxn ang="0">
                  <a:pos x="974" y="140"/>
                </a:cxn>
                <a:cxn ang="0">
                  <a:pos x="1637" y="309"/>
                </a:cxn>
                <a:cxn ang="0">
                  <a:pos x="1477" y="640"/>
                </a:cxn>
                <a:cxn ang="0">
                  <a:pos x="1356" y="868"/>
                </a:cxn>
                <a:cxn ang="0">
                  <a:pos x="929" y="811"/>
                </a:cxn>
                <a:cxn ang="0">
                  <a:pos x="583" y="739"/>
                </a:cxn>
                <a:cxn ang="0">
                  <a:pos x="124" y="634"/>
                </a:cxn>
                <a:cxn ang="0">
                  <a:pos x="18" y="563"/>
                </a:cxn>
                <a:cxn ang="0">
                  <a:pos x="108" y="506"/>
                </a:cxn>
                <a:cxn ang="0">
                  <a:pos x="156" y="484"/>
                </a:cxn>
                <a:cxn ang="0">
                  <a:pos x="101" y="475"/>
                </a:cxn>
                <a:cxn ang="0">
                  <a:pos x="64" y="435"/>
                </a:cxn>
                <a:cxn ang="0">
                  <a:pos x="106" y="455"/>
                </a:cxn>
                <a:cxn ang="0">
                  <a:pos x="171" y="482"/>
                </a:cxn>
                <a:cxn ang="0">
                  <a:pos x="89" y="517"/>
                </a:cxn>
                <a:cxn ang="0">
                  <a:pos x="40" y="593"/>
                </a:cxn>
                <a:cxn ang="0">
                  <a:pos x="599" y="730"/>
                </a:cxn>
                <a:cxn ang="0">
                  <a:pos x="1098" y="818"/>
                </a:cxn>
                <a:cxn ang="0">
                  <a:pos x="1251" y="782"/>
                </a:cxn>
                <a:cxn ang="0">
                  <a:pos x="1171" y="710"/>
                </a:cxn>
                <a:cxn ang="0">
                  <a:pos x="1133" y="701"/>
                </a:cxn>
                <a:cxn ang="0">
                  <a:pos x="1003" y="739"/>
                </a:cxn>
                <a:cxn ang="0">
                  <a:pos x="962" y="666"/>
                </a:cxn>
                <a:cxn ang="0">
                  <a:pos x="1098" y="611"/>
                </a:cxn>
                <a:cxn ang="0">
                  <a:pos x="1185" y="681"/>
                </a:cxn>
                <a:cxn ang="0">
                  <a:pos x="1257" y="577"/>
                </a:cxn>
                <a:cxn ang="0">
                  <a:pos x="1258" y="611"/>
                </a:cxn>
                <a:cxn ang="0">
                  <a:pos x="1338" y="516"/>
                </a:cxn>
                <a:cxn ang="0">
                  <a:pos x="1448" y="495"/>
                </a:cxn>
                <a:cxn ang="0">
                  <a:pos x="1567" y="438"/>
                </a:cxn>
                <a:cxn ang="0">
                  <a:pos x="1482" y="272"/>
                </a:cxn>
                <a:cxn ang="0">
                  <a:pos x="1434" y="258"/>
                </a:cxn>
                <a:cxn ang="0">
                  <a:pos x="1313" y="222"/>
                </a:cxn>
                <a:cxn ang="0">
                  <a:pos x="1162" y="188"/>
                </a:cxn>
                <a:cxn ang="0">
                  <a:pos x="827" y="126"/>
                </a:cxn>
                <a:cxn ang="0">
                  <a:pos x="526" y="61"/>
                </a:cxn>
                <a:cxn ang="0">
                  <a:pos x="243" y="76"/>
                </a:cxn>
                <a:cxn ang="0">
                  <a:pos x="298" y="120"/>
                </a:cxn>
                <a:cxn ang="0">
                  <a:pos x="222" y="145"/>
                </a:cxn>
                <a:cxn ang="0">
                  <a:pos x="188" y="185"/>
                </a:cxn>
                <a:cxn ang="0">
                  <a:pos x="258" y="214"/>
                </a:cxn>
                <a:cxn ang="0">
                  <a:pos x="194" y="279"/>
                </a:cxn>
                <a:cxn ang="0">
                  <a:pos x="143" y="332"/>
                </a:cxn>
                <a:cxn ang="0">
                  <a:pos x="208" y="373"/>
                </a:cxn>
                <a:cxn ang="0">
                  <a:pos x="134" y="378"/>
                </a:cxn>
                <a:cxn ang="0">
                  <a:pos x="1358" y="626"/>
                </a:cxn>
                <a:cxn ang="0">
                  <a:pos x="1416" y="538"/>
                </a:cxn>
                <a:cxn ang="0">
                  <a:pos x="1340" y="633"/>
                </a:cxn>
                <a:cxn ang="0">
                  <a:pos x="1298" y="723"/>
                </a:cxn>
                <a:cxn ang="0">
                  <a:pos x="1440" y="650"/>
                </a:cxn>
              </a:cxnLst>
              <a:rect b="b" l="0" r="r" t="0"/>
              <a:pathLst>
                <a:path h="876" w="1647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1" name="椭圆 30"/>
          <p:cNvSpPr/>
          <p:nvPr/>
        </p:nvSpPr>
        <p:spPr>
          <a:xfrm>
            <a:off x="6087013" y="3220706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>
            <a:off x="6087013" y="3433812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>
            <a:off x="6087013" y="4632865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>
            <a:off x="6087013" y="4847993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>
            <a:off x="6087013" y="6047046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>
            <a:off x="6087013" y="6260152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>
            <a:off x="6087013" y="2063465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>
            <a:off x="6087013" y="1850359"/>
            <a:ext cx="129481" cy="12948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TextBox 13"/>
          <p:cNvSpPr txBox="1"/>
          <p:nvPr/>
        </p:nvSpPr>
        <p:spPr>
          <a:xfrm>
            <a:off x="7541796" y="4069557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40" name="TextBox 13"/>
          <p:cNvSpPr txBox="1"/>
          <p:nvPr/>
        </p:nvSpPr>
        <p:spPr>
          <a:xfrm>
            <a:off x="1876849" y="4762346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41" name="TextBox 13"/>
          <p:cNvSpPr txBox="1"/>
          <p:nvPr/>
        </p:nvSpPr>
        <p:spPr>
          <a:xfrm>
            <a:off x="1671477" y="2687281"/>
            <a:ext cx="2997250" cy="42672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</a:t>
            </a:r>
          </a:p>
        </p:txBody>
      </p:sp>
    </p:spTree>
    <p:extLst>
      <p:ext uri="{BB962C8B-B14F-4D97-AF65-F5344CB8AC3E}">
        <p14:creationId val="787992298"/>
      </p:ext>
    </p:extLst>
  </p:cSld>
  <p:clrMapOvr>
    <a:masterClrMapping/>
  </p:clrMapOvr>
  <mc:AlternateContent>
    <mc:Choice Requires="p14">
      <p:transition p14:dur="1600" spd="slow">
        <p14:gallery dir="l"/>
      </p:transition>
    </mc:Choice>
    <mc:Fallback>
      <p:transition spd="slow">
        <p:fade/>
      </p:transition>
    </mc:Fallback>
  </mc:AlternateContent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框 1"/>
          <p:cNvSpPr txBox="1"/>
          <p:nvPr/>
        </p:nvSpPr>
        <p:spPr>
          <a:xfrm flipH="1">
            <a:off x="4153023" y="5052676"/>
            <a:ext cx="3668401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en-US" lang="zh-CN" sz="4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此处添加标题</a:t>
            </a:r>
          </a:p>
        </p:txBody>
      </p:sp>
      <p:sp>
        <p:nvSpPr>
          <p:cNvPr id="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gdLst>
              <a:gd fmla="*/ 97 w 97" name="T0"/>
              <a:gd fmla="*/ 16 h 63" name="T1"/>
              <a:gd fmla="*/ 90 w 97" name="T2"/>
              <a:gd fmla="*/ 22 h 63" name="T3"/>
              <a:gd fmla="*/ 75 w 97" name="T4"/>
              <a:gd fmla="*/ 33 h 63" name="T5"/>
              <a:gd fmla="*/ 46 w 97" name="T6"/>
              <a:gd fmla="*/ 51 h 63" name="T7"/>
              <a:gd fmla="*/ 29 w 97" name="T8"/>
              <a:gd fmla="*/ 63 h 63" name="T9"/>
              <a:gd fmla="*/ 26 w 97" name="T10"/>
              <a:gd fmla="*/ 62 h 63" name="T11"/>
              <a:gd fmla="*/ 16 w 97" name="T12"/>
              <a:gd fmla="*/ 47 h 63" name="T13"/>
              <a:gd fmla="*/ 2 w 97" name="T14"/>
              <a:gd fmla="*/ 48 h 63" name="T15"/>
              <a:gd fmla="*/ 10 w 97" name="T16"/>
              <a:gd fmla="*/ 28 h 63" name="T17"/>
              <a:gd fmla="*/ 10 w 97" name="T18"/>
              <a:gd fmla="*/ 26 h 63" name="T19"/>
              <a:gd fmla="*/ 18 w 97" name="T20"/>
              <a:gd fmla="*/ 0 h 63" name="T21"/>
              <a:gd fmla="*/ 40 w 97" name="T22"/>
              <a:gd fmla="*/ 5 h 63" name="T23"/>
              <a:gd fmla="*/ 75 w 97" name="T24"/>
              <a:gd fmla="*/ 13 h 63" name="T25"/>
              <a:gd fmla="*/ 94 w 97" name="T26"/>
              <a:gd fmla="*/ 15 h 63" name="T27"/>
              <a:gd fmla="*/ 97 w 97" name="T28"/>
              <a:gd fmla="*/ 16 h 63" name="T29"/>
              <a:gd fmla="*/ 20 w 97" name="T30"/>
              <a:gd fmla="*/ 3 h 63" name="T31"/>
              <a:gd fmla="*/ 16 w 97" name="T32"/>
              <a:gd fmla="*/ 18 h 63" name="T33"/>
              <a:gd fmla="*/ 14 w 97" name="T34"/>
              <a:gd fmla="*/ 26 h 63" name="T35"/>
              <a:gd fmla="*/ 65 w 97" name="T36"/>
              <a:gd fmla="*/ 20 h 63" name="T37"/>
              <a:gd fmla="*/ 86 w 97" name="T38"/>
              <a:gd fmla="*/ 17 h 63" name="T39"/>
              <a:gd fmla="*/ 20 w 97" name="T40"/>
              <a:gd fmla="*/ 3 h 63" name="T41"/>
              <a:gd fmla="*/ 14 w 97" name="T42"/>
              <a:gd fmla="*/ 38 h 63" name="T43"/>
              <a:gd fmla="*/ 28 w 97" name="T44"/>
              <a:gd fmla="*/ 60 h 63" name="T45"/>
              <a:gd fmla="*/ 82 w 97" name="T46"/>
              <a:gd fmla="*/ 24 h 63" name="T47"/>
              <a:gd fmla="*/ 82 w 97" name="T48"/>
              <a:gd fmla="*/ 23 h 63" name="T49"/>
              <a:gd fmla="*/ 14 w 97" name="T50"/>
              <a:gd fmla="*/ 38 h 63" name="T51"/>
              <a:gd fmla="*/ 13 w 97" name="T52"/>
              <a:gd fmla="*/ 29 h 63" name="T53"/>
              <a:gd fmla="*/ 7 w 97" name="T54"/>
              <a:gd fmla="*/ 40 h 63" name="T55"/>
              <a:gd fmla="*/ 12 w 97" name="T56"/>
              <a:gd fmla="*/ 35 h 63" name="T57"/>
              <a:gd fmla="*/ 15 w 97" name="T58"/>
              <a:gd fmla="*/ 36 h 63" name="T59"/>
              <a:gd fmla="*/ 57 w 97" name="T60"/>
              <a:gd fmla="*/ 27 h 63" name="T61"/>
              <a:gd fmla="*/ 77 w 97" name="T62"/>
              <a:gd fmla="*/ 21 h 63" name="T63"/>
              <a:gd fmla="*/ 13 w 97" name="T64"/>
              <a:gd fmla="*/ 29 h 63" name="T65"/>
              <a:gd fmla="*/ 6 w 97" name="T66"/>
              <a:gd fmla="*/ 45 h 63" name="T67"/>
              <a:gd fmla="*/ 14 w 97" name="T68"/>
              <a:gd fmla="*/ 44 h 63" name="T69"/>
              <a:gd fmla="*/ 11 w 97" name="T70"/>
              <a:gd fmla="*/ 39 h 63" name="T71"/>
              <a:gd fmla="*/ 6 w 97" name="T72"/>
              <a:gd fmla="*/ 45 h 6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62" w="97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solidFill>
              <a:schemeClr val="bg1"/>
            </a:solidFill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5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gdLst>
                <a:gd fmla="*/ 97 w 97" name="T0"/>
                <a:gd fmla="*/ 16 h 63" name="T1"/>
                <a:gd fmla="*/ 90 w 97" name="T2"/>
                <a:gd fmla="*/ 22 h 63" name="T3"/>
                <a:gd fmla="*/ 75 w 97" name="T4"/>
                <a:gd fmla="*/ 33 h 63" name="T5"/>
                <a:gd fmla="*/ 46 w 97" name="T6"/>
                <a:gd fmla="*/ 51 h 63" name="T7"/>
                <a:gd fmla="*/ 29 w 97" name="T8"/>
                <a:gd fmla="*/ 63 h 63" name="T9"/>
                <a:gd fmla="*/ 26 w 97" name="T10"/>
                <a:gd fmla="*/ 62 h 63" name="T11"/>
                <a:gd fmla="*/ 16 w 97" name="T12"/>
                <a:gd fmla="*/ 47 h 63" name="T13"/>
                <a:gd fmla="*/ 2 w 97" name="T14"/>
                <a:gd fmla="*/ 48 h 63" name="T15"/>
                <a:gd fmla="*/ 10 w 97" name="T16"/>
                <a:gd fmla="*/ 28 h 63" name="T17"/>
                <a:gd fmla="*/ 10 w 97" name="T18"/>
                <a:gd fmla="*/ 26 h 63" name="T19"/>
                <a:gd fmla="*/ 18 w 97" name="T20"/>
                <a:gd fmla="*/ 0 h 63" name="T21"/>
                <a:gd fmla="*/ 40 w 97" name="T22"/>
                <a:gd fmla="*/ 5 h 63" name="T23"/>
                <a:gd fmla="*/ 75 w 97" name="T24"/>
                <a:gd fmla="*/ 13 h 63" name="T25"/>
                <a:gd fmla="*/ 94 w 97" name="T26"/>
                <a:gd fmla="*/ 15 h 63" name="T27"/>
                <a:gd fmla="*/ 97 w 97" name="T28"/>
                <a:gd fmla="*/ 16 h 63" name="T29"/>
                <a:gd fmla="*/ 20 w 97" name="T30"/>
                <a:gd fmla="*/ 3 h 63" name="T31"/>
                <a:gd fmla="*/ 16 w 97" name="T32"/>
                <a:gd fmla="*/ 18 h 63" name="T33"/>
                <a:gd fmla="*/ 14 w 97" name="T34"/>
                <a:gd fmla="*/ 26 h 63" name="T35"/>
                <a:gd fmla="*/ 65 w 97" name="T36"/>
                <a:gd fmla="*/ 20 h 63" name="T37"/>
                <a:gd fmla="*/ 86 w 97" name="T38"/>
                <a:gd fmla="*/ 17 h 63" name="T39"/>
                <a:gd fmla="*/ 20 w 97" name="T40"/>
                <a:gd fmla="*/ 3 h 63" name="T41"/>
                <a:gd fmla="*/ 14 w 97" name="T42"/>
                <a:gd fmla="*/ 38 h 63" name="T43"/>
                <a:gd fmla="*/ 28 w 97" name="T44"/>
                <a:gd fmla="*/ 60 h 63" name="T45"/>
                <a:gd fmla="*/ 82 w 97" name="T46"/>
                <a:gd fmla="*/ 24 h 63" name="T47"/>
                <a:gd fmla="*/ 82 w 97" name="T48"/>
                <a:gd fmla="*/ 23 h 63" name="T49"/>
                <a:gd fmla="*/ 14 w 97" name="T50"/>
                <a:gd fmla="*/ 38 h 63" name="T51"/>
                <a:gd fmla="*/ 13 w 97" name="T52"/>
                <a:gd fmla="*/ 29 h 63" name="T53"/>
                <a:gd fmla="*/ 7 w 97" name="T54"/>
                <a:gd fmla="*/ 40 h 63" name="T55"/>
                <a:gd fmla="*/ 12 w 97" name="T56"/>
                <a:gd fmla="*/ 35 h 63" name="T57"/>
                <a:gd fmla="*/ 15 w 97" name="T58"/>
                <a:gd fmla="*/ 36 h 63" name="T59"/>
                <a:gd fmla="*/ 57 w 97" name="T60"/>
                <a:gd fmla="*/ 27 h 63" name="T61"/>
                <a:gd fmla="*/ 77 w 97" name="T62"/>
                <a:gd fmla="*/ 21 h 63" name="T63"/>
                <a:gd fmla="*/ 13 w 97" name="T64"/>
                <a:gd fmla="*/ 29 h 63" name="T65"/>
                <a:gd fmla="*/ 6 w 97" name="T66"/>
                <a:gd fmla="*/ 45 h 63" name="T67"/>
                <a:gd fmla="*/ 14 w 97" name="T68"/>
                <a:gd fmla="*/ 44 h 63" name="T69"/>
                <a:gd fmla="*/ 11 w 97" name="T70"/>
                <a:gd fmla="*/ 39 h 63" name="T71"/>
                <a:gd fmla="*/ 6 w 97" name="T72"/>
                <a:gd fmla="*/ 45 h 6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2" w="97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532280" y="5475339"/>
              <a:ext cx="5024077" cy="401116"/>
            </a:xfrm>
            <a:custGeom>
              <a:gdLst>
                <a:gd fmla="*/ 391353 w 4904398" name="connsiteX0"/>
                <a:gd fmla="*/ 0 h 401116" name="connsiteY0"/>
                <a:gd fmla="*/ 623492 w 4904398" name="connsiteX1"/>
                <a:gd fmla="*/ 400898 h 401116" name="connsiteY1"/>
                <a:gd fmla="*/ 4904398 w 4904398" name="connsiteX2"/>
                <a:gd fmla="*/ 322224 h 401116" name="connsiteY2"/>
                <a:gd fmla="*/ 6454042 w 6454042" name="connsiteX3"/>
                <a:gd fmla="*/ 102344 h 349247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401116" w="4904398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453503" y="5467647"/>
              <a:ext cx="988875" cy="416499"/>
            </a:xfrm>
            <a:custGeom>
              <a:gdLst>
                <a:gd fmla="*/ 1736283 w 1736283" name="connsiteX0"/>
                <a:gd fmla="*/ 399831 h 421458" name="connsiteY0"/>
                <a:gd fmla="*/ 105191 w 1736283" name="connsiteX1"/>
                <a:gd fmla="*/ 375118 h 421458" name="connsiteY1"/>
                <a:gd fmla="*/ 243539 w 1736283" name="connsiteX2"/>
                <a:gd fmla="*/ 34201 h 421458" name="connsiteY2"/>
                <a:gd fmla="*/ 770863 w 1736283" name="connsiteX3"/>
                <a:gd fmla="*/ 156034 h 421458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421458" w="1736283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3316936" y="3641870"/>
            <a:ext cx="466974" cy="800526"/>
          </a:xfrm>
          <a:custGeom>
            <a:gdLst>
              <a:gd fmla="*/ 0 w 786063" name="connsiteX0"/>
              <a:gd fmla="*/ 0 h 1347536" name="connsiteY0"/>
              <a:gd fmla="*/ 513347 w 786063" name="connsiteX1"/>
              <a:gd fmla="*/ 401052 h 1347536" name="connsiteY1"/>
              <a:gd fmla="*/ 336884 w 786063" name="connsiteX2"/>
              <a:gd fmla="*/ 1155031 h 1347536" name="connsiteY2"/>
              <a:gd fmla="*/ 786063 w 786063" name="connsiteX3"/>
              <a:gd fmla="*/ 1347536 h 1347536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347536" w="786063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cap="rnd" w="25400">
            <a:solidFill>
              <a:schemeClr val="bg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" name="组合 8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10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gdLst>
                <a:gd fmla="*/ 518 w 570" name="T0"/>
                <a:gd fmla="*/ 231 h 629" name="T1"/>
                <a:gd fmla="*/ 454 w 570" name="T2"/>
                <a:gd fmla="*/ 271 h 629" name="T3"/>
                <a:gd fmla="*/ 496 w 570" name="T4"/>
                <a:gd fmla="*/ 135 h 629" name="T5"/>
                <a:gd fmla="*/ 393 w 570" name="T6"/>
                <a:gd fmla="*/ 205 h 629" name="T7"/>
                <a:gd fmla="*/ 326 w 570" name="T8"/>
                <a:gd fmla="*/ 264 h 629" name="T9"/>
                <a:gd fmla="*/ 474 w 570" name="T10"/>
                <a:gd fmla="*/ 89 h 629" name="T11"/>
                <a:gd fmla="*/ 385 w 570" name="T12"/>
                <a:gd fmla="*/ 100 h 629" name="T13"/>
                <a:gd fmla="*/ 322 w 570" name="T14"/>
                <a:gd fmla="*/ 156 h 629" name="T15"/>
                <a:gd fmla="*/ 401 w 570" name="T16"/>
                <a:gd fmla="*/ 66 h 629" name="T17"/>
                <a:gd fmla="*/ 279 w 570" name="T18"/>
                <a:gd fmla="*/ 80 h 629" name="T19"/>
                <a:gd fmla="*/ 223 w 570" name="T20"/>
                <a:gd fmla="*/ 103 h 629" name="T21"/>
                <a:gd fmla="*/ 280 w 570" name="T22"/>
                <a:gd fmla="*/ 61 h 629" name="T23"/>
                <a:gd fmla="*/ 212 w 570" name="T24"/>
                <a:gd fmla="*/ 33 h 629" name="T25"/>
                <a:gd fmla="*/ 78 w 570" name="T26"/>
                <a:gd fmla="*/ 109 h 629" name="T27"/>
                <a:gd fmla="*/ 29 w 570" name="T28"/>
                <a:gd fmla="*/ 198 h 629" name="T29"/>
                <a:gd fmla="*/ 35 w 570" name="T30"/>
                <a:gd fmla="*/ 232 h 629" name="T31"/>
                <a:gd fmla="*/ 42 w 570" name="T32"/>
                <a:gd fmla="*/ 311 h 629" name="T33"/>
                <a:gd fmla="*/ 20 w 570" name="T34"/>
                <a:gd fmla="*/ 366 h 629" name="T35"/>
                <a:gd fmla="*/ 73 w 570" name="T36"/>
                <a:gd fmla="*/ 388 h 629" name="T37"/>
                <a:gd fmla="*/ 178 w 570" name="T38"/>
                <a:gd fmla="*/ 311 h 629" name="T39"/>
                <a:gd fmla="*/ 102 w 570" name="T40"/>
                <a:gd fmla="*/ 390 h 629" name="T41"/>
                <a:gd fmla="*/ 92 w 570" name="T42"/>
                <a:gd fmla="*/ 469 h 629" name="T43"/>
                <a:gd fmla="*/ 196 w 570" name="T44"/>
                <a:gd fmla="*/ 407 h 629" name="T45"/>
                <a:gd fmla="*/ 265 w 570" name="T46"/>
                <a:gd fmla="*/ 373 h 629" name="T47"/>
                <a:gd fmla="*/ 196 w 570" name="T48"/>
                <a:gd fmla="*/ 450 h 629" name="T49"/>
                <a:gd fmla="*/ 179 w 570" name="T50"/>
                <a:gd fmla="*/ 542 h 629" name="T51"/>
                <a:gd fmla="*/ 261 w 570" name="T52"/>
                <a:gd fmla="*/ 489 h 629" name="T53"/>
                <a:gd fmla="*/ 270 w 570" name="T54"/>
                <a:gd fmla="*/ 506 h 629" name="T55"/>
                <a:gd fmla="*/ 208 w 570" name="T56"/>
                <a:gd fmla="*/ 588 h 629" name="T57"/>
                <a:gd fmla="*/ 303 w 570" name="T58"/>
                <a:gd fmla="*/ 597 h 629" name="T59"/>
                <a:gd fmla="*/ 332 w 570" name="T60"/>
                <a:gd fmla="*/ 603 h 629" name="T61"/>
                <a:gd fmla="*/ 406 w 570" name="T62"/>
                <a:gd fmla="*/ 554 h 629" name="T63"/>
                <a:gd fmla="*/ 430 w 570" name="T64"/>
                <a:gd fmla="*/ 535 h 629" name="T65"/>
                <a:gd fmla="*/ 504 w 570" name="T66"/>
                <a:gd fmla="*/ 444 h 629" name="T67"/>
                <a:gd fmla="*/ 549 w 570" name="T68"/>
                <a:gd fmla="*/ 342 h 629" name="T69"/>
                <a:gd fmla="*/ 563 w 570" name="T70"/>
                <a:gd fmla="*/ 266 h 6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9" w="570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gdLst>
                <a:gd fmla="*/ 275 w 339" name="T0"/>
                <a:gd fmla="*/ 103 h 348" name="T1"/>
                <a:gd fmla="*/ 261 w 339" name="T2"/>
                <a:gd fmla="*/ 119 h 348" name="T3"/>
                <a:gd fmla="*/ 256 w 339" name="T4"/>
                <a:gd fmla="*/ 55 h 348" name="T5"/>
                <a:gd fmla="*/ 214 w 339" name="T6"/>
                <a:gd fmla="*/ 32 h 348" name="T7"/>
                <a:gd fmla="*/ 151 w 339" name="T8"/>
                <a:gd fmla="*/ 73 h 348" name="T9"/>
                <a:gd fmla="*/ 161 w 339" name="T10"/>
                <a:gd fmla="*/ 56 h 348" name="T11"/>
                <a:gd fmla="*/ 111 w 339" name="T12"/>
                <a:gd fmla="*/ 46 h 348" name="T13"/>
                <a:gd fmla="*/ 86 w 339" name="T14"/>
                <a:gd fmla="*/ 100 h 348" name="T15"/>
                <a:gd fmla="*/ 74 w 339" name="T16"/>
                <a:gd fmla="*/ 103 h 348" name="T17"/>
                <a:gd fmla="*/ 49 w 339" name="T18"/>
                <a:gd fmla="*/ 132 h 348" name="T19"/>
                <a:gd fmla="*/ 67 w 339" name="T20"/>
                <a:gd fmla="*/ 154 h 348" name="T21"/>
                <a:gd fmla="*/ 102 w 339" name="T22"/>
                <a:gd fmla="*/ 239 h 348" name="T23"/>
                <a:gd fmla="*/ 131 w 339" name="T24"/>
                <a:gd fmla="*/ 333 h 348" name="T25"/>
                <a:gd fmla="*/ 117 w 339" name="T26"/>
                <a:gd fmla="*/ 205 h 348" name="T27"/>
                <a:gd fmla="*/ 83 w 339" name="T28"/>
                <a:gd fmla="*/ 129 h 348" name="T29"/>
                <a:gd fmla="*/ 132 w 339" name="T30"/>
                <a:gd fmla="*/ 89 h 348" name="T31"/>
                <a:gd fmla="*/ 217 w 339" name="T32"/>
                <a:gd fmla="*/ 87 h 348" name="T33"/>
                <a:gd fmla="*/ 257 w 339" name="T34"/>
                <a:gd fmla="*/ 143 h 348" name="T35"/>
                <a:gd fmla="*/ 208 w 339" name="T36"/>
                <a:gd fmla="*/ 272 h 348" name="T37"/>
                <a:gd fmla="*/ 186 w 339" name="T38"/>
                <a:gd fmla="*/ 333 h 348" name="T39"/>
                <a:gd fmla="*/ 228 w 339" name="T40"/>
                <a:gd fmla="*/ 283 h 348" name="T41"/>
                <a:gd fmla="*/ 280 w 339" name="T42"/>
                <a:gd fmla="*/ 147 h 348" name="T43"/>
                <a:gd fmla="*/ 323 w 339" name="T44"/>
                <a:gd fmla="*/ 92 h 348" name="T45"/>
                <a:gd fmla="*/ 40 w 339" name="T46"/>
                <a:gd fmla="*/ 99 h 348" name="T47"/>
                <a:gd fmla="*/ 43 w 339" name="T48"/>
                <a:gd fmla="*/ 103 h 348" name="T49"/>
                <a:gd fmla="*/ 142 w 339" name="T50"/>
                <a:gd fmla="*/ 37 h 348" name="T51"/>
                <a:gd fmla="*/ 141 w 339" name="T52"/>
                <a:gd fmla="*/ 44 h 348" name="T53"/>
                <a:gd fmla="*/ 142 w 339" name="T54"/>
                <a:gd fmla="*/ 37 h 348" name="T55"/>
                <a:gd fmla="*/ 235 w 339" name="T56"/>
                <a:gd fmla="*/ 43 h 348" name="T57"/>
                <a:gd fmla="*/ 234 w 339" name="T58"/>
                <a:gd fmla="*/ 46 h 348" name="T59"/>
                <a:gd fmla="*/ 300 w 339" name="T60"/>
                <a:gd fmla="*/ 115 h 348" name="T61"/>
                <a:gd fmla="*/ 296 w 339" name="T62"/>
                <a:gd fmla="*/ 112 h 348" name="T63"/>
                <a:gd fmla="*/ 304 w 339" name="T64"/>
                <a:gd fmla="*/ 108 h 34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48" w="339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gdLst>
                <a:gd fmla="*/ 72 w 76" name="T0"/>
                <a:gd fmla="*/ 66 h 84" name="T1"/>
                <a:gd fmla="*/ 54 w 76" name="T2"/>
                <a:gd fmla="*/ 15 h 84" name="T3"/>
                <a:gd fmla="*/ 32 w 76" name="T4"/>
                <a:gd fmla="*/ 21 h 84" name="T5"/>
                <a:gd fmla="*/ 34 w 76" name="T6"/>
                <a:gd fmla="*/ 27 h 84" name="T7"/>
                <a:gd fmla="*/ 27 w 76" name="T8"/>
                <a:gd fmla="*/ 14 h 84" name="T9"/>
                <a:gd fmla="*/ 5 w 76" name="T10"/>
                <a:gd fmla="*/ 20 h 84" name="T11"/>
                <a:gd fmla="*/ 63 w 76" name="T12"/>
                <a:gd fmla="*/ 83 h 84" name="T13"/>
                <a:gd fmla="*/ 72 w 76" name="T14"/>
                <a:gd fmla="*/ 66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76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gdLst>
                <a:gd fmla="*/ 49 w 50" name="T0"/>
                <a:gd fmla="*/ 26 h 94" name="T1"/>
                <a:gd fmla="*/ 47 w 50" name="T2"/>
                <a:gd fmla="*/ 19 h 94" name="T3"/>
                <a:gd fmla="*/ 46 w 50" name="T4"/>
                <a:gd fmla="*/ 10 h 94" name="T5"/>
                <a:gd fmla="*/ 32 w 50" name="T6"/>
                <a:gd fmla="*/ 2 h 94" name="T7"/>
                <a:gd fmla="*/ 15 w 50" name="T8"/>
                <a:gd fmla="*/ 5 h 94" name="T9"/>
                <a:gd fmla="*/ 15 w 50" name="T10"/>
                <a:gd fmla="*/ 28 h 94" name="T11"/>
                <a:gd fmla="*/ 22 w 50" name="T12"/>
                <a:gd fmla="*/ 28 h 94" name="T13"/>
                <a:gd fmla="*/ 15 w 50" name="T14"/>
                <a:gd fmla="*/ 46 h 94" name="T15"/>
                <a:gd fmla="*/ 13 w 50" name="T16"/>
                <a:gd fmla="*/ 82 h 94" name="T17"/>
                <a:gd fmla="*/ 33 w 50" name="T18"/>
                <a:gd fmla="*/ 87 h 94" name="T19"/>
                <a:gd fmla="*/ 49 w 50" name="T20"/>
                <a:gd fmla="*/ 2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50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gdLst>
                <a:gd fmla="*/ 61 w 85" name="T0"/>
                <a:gd fmla="*/ 15 h 94" name="T1"/>
                <a:gd fmla="*/ 60 w 85" name="T2"/>
                <a:gd fmla="*/ 10 h 94" name="T3"/>
                <a:gd fmla="*/ 46 w 85" name="T4"/>
                <a:gd fmla="*/ 2 h 94" name="T5"/>
                <a:gd fmla="*/ 20 w 85" name="T6"/>
                <a:gd fmla="*/ 27 h 94" name="T7"/>
                <a:gd fmla="*/ 8 w 85" name="T8"/>
                <a:gd fmla="*/ 59 h 94" name="T9"/>
                <a:gd fmla="*/ 15 w 85" name="T10"/>
                <a:gd fmla="*/ 78 h 94" name="T11"/>
                <a:gd fmla="*/ 15 w 85" name="T12"/>
                <a:gd fmla="*/ 79 h 94" name="T13"/>
                <a:gd fmla="*/ 29 w 85" name="T14"/>
                <a:gd fmla="*/ 93 h 94" name="T15"/>
                <a:gd fmla="*/ 60 w 85" name="T16"/>
                <a:gd fmla="*/ 66 h 94" name="T17"/>
                <a:gd fmla="*/ 80 w 85" name="T18"/>
                <a:gd fmla="*/ 26 h 94" name="T19"/>
                <a:gd fmla="*/ 61 w 85" name="T20"/>
                <a:gd fmla="*/ 15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85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gdLst>
                <a:gd fmla="*/ 90 w 93" name="T0"/>
                <a:gd fmla="*/ 33 h 48" name="T1"/>
                <a:gd fmla="*/ 84 w 93" name="T2"/>
                <a:gd fmla="*/ 11 h 48" name="T3"/>
                <a:gd fmla="*/ 70 w 93" name="T4"/>
                <a:gd fmla="*/ 2 h 48" name="T5"/>
                <a:gd fmla="*/ 31 w 93" name="T6"/>
                <a:gd fmla="*/ 19 h 48" name="T7"/>
                <a:gd fmla="*/ 30 w 93" name="T8"/>
                <a:gd fmla="*/ 19 h 48" name="T9"/>
                <a:gd fmla="*/ 29 w 93" name="T10"/>
                <a:gd fmla="*/ 18 h 48" name="T11"/>
                <a:gd fmla="*/ 8 w 93" name="T12"/>
                <a:gd fmla="*/ 23 h 48" name="T13"/>
                <a:gd fmla="*/ 14 w 93" name="T14"/>
                <a:gd fmla="*/ 44 h 48" name="T15"/>
                <a:gd fmla="*/ 28 w 93" name="T16"/>
                <a:gd fmla="*/ 43 h 48" name="T17"/>
                <a:gd fmla="*/ 76 w 93" name="T18"/>
                <a:gd fmla="*/ 47 h 48" name="T19"/>
                <a:gd fmla="*/ 90 w 93" name="T20"/>
                <a:gd fmla="*/ 33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93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gdLst>
                <a:gd fmla="*/ 97 w 98" name="T0"/>
                <a:gd fmla="*/ 50 h 66" name="T1"/>
                <a:gd fmla="*/ 80 w 98" name="T2"/>
                <a:gd fmla="*/ 27 h 66" name="T3"/>
                <a:gd fmla="*/ 68 w 98" name="T4"/>
                <a:gd fmla="*/ 28 h 66" name="T5"/>
                <a:gd fmla="*/ 45 w 98" name="T6"/>
                <a:gd fmla="*/ 3 h 66" name="T7"/>
                <a:gd fmla="*/ 32 w 98" name="T8"/>
                <a:gd fmla="*/ 4 h 66" name="T9"/>
                <a:gd fmla="*/ 15 w 98" name="T10"/>
                <a:gd fmla="*/ 6 h 66" name="T11"/>
                <a:gd fmla="*/ 15 w 98" name="T12"/>
                <a:gd fmla="*/ 29 h 66" name="T13"/>
                <a:gd fmla="*/ 28 w 98" name="T14"/>
                <a:gd fmla="*/ 28 h 66" name="T15"/>
                <a:gd fmla="*/ 30 w 98" name="T16"/>
                <a:gd fmla="*/ 28 h 66" name="T17"/>
                <a:gd fmla="*/ 29 w 98" name="T18"/>
                <a:gd fmla="*/ 36 h 66" name="T19"/>
                <a:gd fmla="*/ 42 w 98" name="T20"/>
                <a:gd fmla="*/ 57 h 66" name="T21"/>
                <a:gd fmla="*/ 64 w 98" name="T22"/>
                <a:gd fmla="*/ 55 h 66" name="T23"/>
                <a:gd fmla="*/ 65 w 98" name="T24"/>
                <a:gd fmla="*/ 55 h 66" name="T25"/>
                <a:gd fmla="*/ 83 w 98" name="T26"/>
                <a:gd fmla="*/ 64 h 66" name="T27"/>
                <a:gd fmla="*/ 97 w 98" name="T28"/>
                <a:gd fmla="*/ 50 h 6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6" w="98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gdLst>
                <a:gd fmla="*/ 87 w 93" name="T0"/>
                <a:gd fmla="*/ 6 h 56" name="T1"/>
                <a:gd fmla="*/ 67 w 93" name="T2"/>
                <a:gd fmla="*/ 2 h 56" name="T3"/>
                <a:gd fmla="*/ 51 w 93" name="T4"/>
                <a:gd fmla="*/ 8 h 56" name="T5"/>
                <a:gd fmla="*/ 46 w 93" name="T6"/>
                <a:gd fmla="*/ 5 h 56" name="T7"/>
                <a:gd fmla="*/ 34 w 93" name="T8"/>
                <a:gd fmla="*/ 5 h 56" name="T9"/>
                <a:gd fmla="*/ 24 w 93" name="T10"/>
                <a:gd fmla="*/ 4 h 56" name="T11"/>
                <a:gd fmla="*/ 2 w 93" name="T12"/>
                <a:gd fmla="*/ 41 h 56" name="T13"/>
                <a:gd fmla="*/ 25 w 93" name="T14"/>
                <a:gd fmla="*/ 41 h 56" name="T15"/>
                <a:gd fmla="*/ 25 w 93" name="T16"/>
                <a:gd fmla="*/ 39 h 56" name="T17"/>
                <a:gd fmla="*/ 42 w 93" name="T18"/>
                <a:gd fmla="*/ 47 h 56" name="T19"/>
                <a:gd fmla="*/ 50 w 93" name="T20"/>
                <a:gd fmla="*/ 33 h 56" name="T21"/>
                <a:gd fmla="*/ 52 w 93" name="T22"/>
                <a:gd fmla="*/ 33 h 56" name="T23"/>
                <a:gd fmla="*/ 85 w 93" name="T24"/>
                <a:gd fmla="*/ 27 h 56" name="T25"/>
                <a:gd fmla="*/ 87 w 93" name="T26"/>
                <a:gd fmla="*/ 6 h 56" name="T27"/>
                <a:gd fmla="*/ 25 w 93" name="T28"/>
                <a:gd fmla="*/ 36 h 56" name="T29"/>
                <a:gd fmla="*/ 25 w 93" name="T30"/>
                <a:gd fmla="*/ 30 h 56" name="T31"/>
                <a:gd fmla="*/ 25 w 93" name="T32"/>
                <a:gd fmla="*/ 28 h 56" name="T33"/>
                <a:gd fmla="*/ 25 w 93" name="T34"/>
                <a:gd fmla="*/ 27 h 56" name="T35"/>
                <a:gd fmla="*/ 27 w 93" name="T36"/>
                <a:gd fmla="*/ 27 h 56" name="T37"/>
                <a:gd fmla="*/ 30 w 93" name="T38"/>
                <a:gd fmla="*/ 27 h 56" name="T39"/>
                <a:gd fmla="*/ 30 w 93" name="T40"/>
                <a:gd fmla="*/ 27 h 56" name="T41"/>
                <a:gd fmla="*/ 25 w 93" name="T42"/>
                <a:gd fmla="*/ 36 h 5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" w="93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gdLst>
                <a:gd fmla="*/ 77 w 101" name="T0"/>
                <a:gd fmla="*/ 14 h 52" name="T1"/>
                <a:gd fmla="*/ 31 w 101" name="T2"/>
                <a:gd fmla="*/ 0 h 52" name="T3"/>
                <a:gd fmla="*/ 20 w 101" name="T4"/>
                <a:gd fmla="*/ 14 h 52" name="T5"/>
                <a:gd fmla="*/ 15 w 101" name="T6"/>
                <a:gd fmla="*/ 14 h 52" name="T7"/>
                <a:gd fmla="*/ 15 w 101" name="T8"/>
                <a:gd fmla="*/ 37 h 52" name="T9"/>
                <a:gd fmla="*/ 67 w 101" name="T10"/>
                <a:gd fmla="*/ 48 h 52" name="T11"/>
                <a:gd fmla="*/ 98 w 101" name="T12"/>
                <a:gd fmla="*/ 38 h 52" name="T13"/>
                <a:gd fmla="*/ 77 w 101" name="T14"/>
                <a:gd fmla="*/ 14 h 5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" w="100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gdLst>
                <a:gd fmla="*/ 243 w 258" name="T0"/>
                <a:gd fmla="*/ 1 h 38" name="T1"/>
                <a:gd fmla="*/ 129 w 258" name="T2"/>
                <a:gd fmla="*/ 1 h 38" name="T3"/>
                <a:gd fmla="*/ 15 w 258" name="T4"/>
                <a:gd fmla="*/ 9 h 38" name="T5"/>
                <a:gd fmla="*/ 15 w 258" name="T6"/>
                <a:gd fmla="*/ 32 h 38" name="T7"/>
                <a:gd fmla="*/ 93 w 258" name="T8"/>
                <a:gd fmla="*/ 26 h 38" name="T9"/>
                <a:gd fmla="*/ 107 w 258" name="T10"/>
                <a:gd fmla="*/ 35 h 38" name="T11"/>
                <a:gd fmla="*/ 169 w 258" name="T12"/>
                <a:gd fmla="*/ 32 h 38" name="T13"/>
                <a:gd fmla="*/ 204 w 258" name="T14"/>
                <a:gd fmla="*/ 32 h 38" name="T15"/>
                <a:gd fmla="*/ 243 w 258" name="T16"/>
                <a:gd fmla="*/ 24 h 38" name="T17"/>
                <a:gd fmla="*/ 243 w 258" name="T18"/>
                <a:gd fmla="*/ 1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25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gdLst>
                <a:gd fmla="*/ 248 w 259" name="T0"/>
                <a:gd fmla="*/ 5 h 41" name="T1"/>
                <a:gd fmla="*/ 186 w 259" name="T2"/>
                <a:gd fmla="*/ 2 h 41" name="T3"/>
                <a:gd fmla="*/ 117 w 259" name="T4"/>
                <a:gd fmla="*/ 3 h 41" name="T5"/>
                <a:gd fmla="*/ 60 w 259" name="T6"/>
                <a:gd fmla="*/ 1 h 41" name="T7"/>
                <a:gd fmla="*/ 12 w 259" name="T8"/>
                <a:gd fmla="*/ 11 h 41" name="T9"/>
                <a:gd fmla="*/ 24 w 259" name="T10"/>
                <a:gd fmla="*/ 31 h 41" name="T11"/>
                <a:gd fmla="*/ 64 w 259" name="T12"/>
                <a:gd fmla="*/ 25 h 41" name="T13"/>
                <a:gd fmla="*/ 100 w 259" name="T14"/>
                <a:gd fmla="*/ 26 h 41" name="T15"/>
                <a:gd fmla="*/ 110 w 259" name="T16"/>
                <a:gd fmla="*/ 40 h 41" name="T17"/>
                <a:gd fmla="*/ 191 w 259" name="T18"/>
                <a:gd fmla="*/ 40 h 41" name="T19"/>
                <a:gd fmla="*/ 250 w 259" name="T20"/>
                <a:gd fmla="*/ 26 h 41" name="T21"/>
                <a:gd fmla="*/ 248 w 259" name="T22"/>
                <a:gd fmla="*/ 5 h 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" w="259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gdLst>
                <a:gd fmla="*/ 239 w 246" name="T0"/>
                <a:gd fmla="*/ 18 h 107" name="T1"/>
                <a:gd fmla="*/ 159 w 246" name="T2"/>
                <a:gd fmla="*/ 9 h 107" name="T3"/>
                <a:gd fmla="*/ 15 w 246" name="T4"/>
                <a:gd fmla="*/ 23 h 107" name="T5"/>
                <a:gd fmla="*/ 21 w 246" name="T6"/>
                <a:gd fmla="*/ 45 h 107" name="T7"/>
                <a:gd fmla="*/ 45 w 246" name="T8"/>
                <a:gd fmla="*/ 40 h 107" name="T9"/>
                <a:gd fmla="*/ 46 w 246" name="T10"/>
                <a:gd fmla="*/ 54 h 107" name="T11"/>
                <a:gd fmla="*/ 64 w 246" name="T12"/>
                <a:gd fmla="*/ 63 h 107" name="T13"/>
                <a:gd fmla="*/ 61 w 246" name="T14"/>
                <a:gd fmla="*/ 73 h 107" name="T15"/>
                <a:gd fmla="*/ 63 w 246" name="T16"/>
                <a:gd fmla="*/ 78 h 107" name="T17"/>
                <a:gd fmla="*/ 63 w 246" name="T18"/>
                <a:gd fmla="*/ 95 h 107" name="T19"/>
                <a:gd fmla="*/ 80 w 246" name="T20"/>
                <a:gd fmla="*/ 102 h 107" name="T21"/>
                <a:gd fmla="*/ 84 w 246" name="T22"/>
                <a:gd fmla="*/ 100 h 107" name="T23"/>
                <a:gd fmla="*/ 112 w 246" name="T24"/>
                <a:gd fmla="*/ 106 h 107" name="T25"/>
                <a:gd fmla="*/ 150 w 246" name="T26"/>
                <a:gd fmla="*/ 106 h 107" name="T27"/>
                <a:gd fmla="*/ 189 w 246" name="T28"/>
                <a:gd fmla="*/ 78 h 107" name="T29"/>
                <a:gd fmla="*/ 193 w 246" name="T30"/>
                <a:gd fmla="*/ 70 h 107" name="T31"/>
                <a:gd fmla="*/ 200 w 246" name="T32"/>
                <a:gd fmla="*/ 56 h 107" name="T33"/>
                <a:gd fmla="*/ 197 w 246" name="T34"/>
                <a:gd fmla="*/ 45 h 107" name="T35"/>
                <a:gd fmla="*/ 234 w 246" name="T36"/>
                <a:gd fmla="*/ 37 h 107" name="T37"/>
                <a:gd fmla="*/ 239 w 246" name="T38"/>
                <a:gd fmla="*/ 18 h 107" name="T39"/>
                <a:gd fmla="*/ 97 w 246" name="T40"/>
                <a:gd fmla="*/ 62 h 107" name="T41"/>
                <a:gd fmla="*/ 104 w 246" name="T42"/>
                <a:gd fmla="*/ 62 h 107" name="T43"/>
                <a:gd fmla="*/ 166 w 246" name="T44"/>
                <a:gd fmla="*/ 62 h 107" name="T45"/>
                <a:gd fmla="*/ 97 w 246" name="T46"/>
                <a:gd fmla="*/ 62 h 10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07" w="246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gdLst>
                <a:gd fmla="*/ 3 w 3" name="T0"/>
                <a:gd fmla="*/ 2 h 2" name="T1"/>
                <a:gd fmla="*/ 0 w 3" name="T2"/>
                <a:gd fmla="*/ 0 h 2" name="T3"/>
                <a:gd fmla="*/ 1 w 3" name="T4"/>
                <a:gd fmla="*/ 1 h 2" name="T5"/>
                <a:gd fmla="*/ 3 w 3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"/>
            <p:cNvSpPr/>
            <p:nvPr/>
          </p:nvSpPr>
          <p:spPr bwMode="auto">
            <a:xfrm flipH="1">
              <a:off x="7475538" y="34528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gdLst>
                <a:gd fmla="*/ 107 w 112" name="T0"/>
                <a:gd fmla="*/ 42 h 86" name="T1"/>
                <a:gd fmla="*/ 110 w 112" name="T2"/>
                <a:gd fmla="*/ 58 h 86" name="T3"/>
                <a:gd fmla="*/ 106 w 112" name="T4"/>
                <a:gd fmla="*/ 70 h 86" name="T5"/>
                <a:gd fmla="*/ 105 w 112" name="T6"/>
                <a:gd fmla="*/ 72 h 86" name="T7"/>
                <a:gd fmla="*/ 72 w 112" name="T8"/>
                <a:gd fmla="*/ 81 h 86" name="T9"/>
                <a:gd fmla="*/ 65 w 112" name="T10"/>
                <a:gd fmla="*/ 78 h 86" name="T11"/>
                <a:gd fmla="*/ 73 w 112" name="T12"/>
                <a:gd fmla="*/ 82 h 86" name="T13"/>
                <a:gd fmla="*/ 103 w 112" name="T14"/>
                <a:gd fmla="*/ 73 h 86" name="T15"/>
                <a:gd fmla="*/ 109 w 112" name="T16"/>
                <a:gd fmla="*/ 60 h 86" name="T17"/>
                <a:gd fmla="*/ 106 w 112" name="T18"/>
                <a:gd fmla="*/ 42 h 86" name="T19"/>
                <a:gd fmla="*/ 94 w 112" name="T20"/>
                <a:gd fmla="*/ 35 h 86" name="T21"/>
                <a:gd fmla="*/ 100 w 112" name="T22"/>
                <a:gd fmla="*/ 44 h 86" name="T23"/>
                <a:gd fmla="*/ 101 w 112" name="T24"/>
                <a:gd fmla="*/ 52 h 86" name="T25"/>
                <a:gd fmla="*/ 99 w 112" name="T26"/>
                <a:gd fmla="*/ 66 h 86" name="T27"/>
                <a:gd fmla="*/ 92 w 112" name="T28"/>
                <a:gd fmla="*/ 73 h 86" name="T29"/>
                <a:gd fmla="*/ 75 w 112" name="T30"/>
                <a:gd fmla="*/ 74 h 86" name="T31"/>
                <a:gd fmla="*/ 60 w 112" name="T32"/>
                <a:gd fmla="*/ 66 h 86" name="T33"/>
                <a:gd fmla="*/ 72 w 112" name="T34"/>
                <a:gd fmla="*/ 73 h 86" name="T35"/>
                <a:gd fmla="*/ 75 w 112" name="T36"/>
                <a:gd fmla="*/ 74 h 86" name="T37"/>
                <a:gd fmla="*/ 92 w 112" name="T38"/>
                <a:gd fmla="*/ 73 h 86" name="T39"/>
                <a:gd fmla="*/ 98 w 112" name="T40"/>
                <a:gd fmla="*/ 67 h 86" name="T41"/>
                <a:gd fmla="*/ 101 w 112" name="T42"/>
                <a:gd fmla="*/ 54 h 86" name="T43"/>
                <a:gd fmla="*/ 98 w 112" name="T44"/>
                <a:gd fmla="*/ 50 h 86" name="T45"/>
                <a:gd fmla="*/ 97 w 112" name="T46"/>
                <a:gd fmla="*/ 63 h 86" name="T47"/>
                <a:gd fmla="*/ 96 w 112" name="T48"/>
                <a:gd fmla="*/ 66 h 86" name="T49"/>
                <a:gd fmla="*/ 78 w 112" name="T50"/>
                <a:gd fmla="*/ 72 h 86" name="T51"/>
                <a:gd fmla="*/ 73 w 112" name="T52"/>
                <a:gd fmla="*/ 70 h 86" name="T53"/>
                <a:gd fmla="*/ 28 w 112" name="T54"/>
                <a:gd fmla="*/ 46 h 86" name="T55"/>
                <a:gd fmla="*/ 20 w 112" name="T56"/>
                <a:gd fmla="*/ 42 h 86" name="T57"/>
                <a:gd fmla="*/ 14 w 112" name="T58"/>
                <a:gd fmla="*/ 33 h 86" name="T59"/>
                <a:gd fmla="*/ 21 w 112" name="T60"/>
                <a:gd fmla="*/ 17 h 86" name="T61"/>
                <a:gd fmla="*/ 36 w 112" name="T62"/>
                <a:gd fmla="*/ 17 h 86" name="T63"/>
                <a:gd fmla="*/ 50 w 112" name="T64"/>
                <a:gd fmla="*/ 23 h 86" name="T65"/>
                <a:gd fmla="*/ 79 w 112" name="T66"/>
                <a:gd fmla="*/ 28 h 86" name="T67"/>
                <a:gd fmla="*/ 59 w 112" name="T68"/>
                <a:gd fmla="*/ 12 h 86" name="T69"/>
                <a:gd fmla="*/ 43 w 112" name="T70"/>
                <a:gd fmla="*/ 4 h 86" name="T71"/>
                <a:gd fmla="*/ 6 w 112" name="T72"/>
                <a:gd fmla="*/ 12 h 86" name="T73"/>
                <a:gd fmla="*/ 5 w 112" name="T74"/>
                <a:gd fmla="*/ 47 h 86" name="T75"/>
                <a:gd fmla="*/ 23 w 112" name="T76"/>
                <a:gd fmla="*/ 60 h 86" name="T77"/>
                <a:gd fmla="*/ 66 w 112" name="T78"/>
                <a:gd fmla="*/ 81 h 86" name="T79"/>
                <a:gd fmla="*/ 70 w 112" name="T80"/>
                <a:gd fmla="*/ 83 h 86" name="T81"/>
                <a:gd fmla="*/ 31 w 112" name="T82"/>
                <a:gd fmla="*/ 63 h 86" name="T83"/>
                <a:gd fmla="*/ 14 w 112" name="T84"/>
                <a:gd fmla="*/ 55 h 86" name="T85"/>
                <a:gd fmla="*/ 8 w 112" name="T86"/>
                <a:gd fmla="*/ 50 h 86" name="T87"/>
                <a:gd fmla="*/ 2 w 112" name="T88"/>
                <a:gd fmla="*/ 21 h 86" name="T89"/>
                <a:gd fmla="*/ 12 w 112" name="T90"/>
                <a:gd fmla="*/ 52 h 86" name="T91"/>
                <a:gd fmla="*/ 21 w 112" name="T92"/>
                <a:gd fmla="*/ 57 h 86" name="T93"/>
                <a:gd fmla="*/ 65 w 112" name="T94"/>
                <a:gd fmla="*/ 80 h 86" name="T95"/>
                <a:gd fmla="*/ 72 w 112" name="T96"/>
                <a:gd fmla="*/ 83 h 86" name="T97"/>
                <a:gd fmla="*/ 91 w 112" name="T98"/>
                <a:gd fmla="*/ 85 h 86" name="T99"/>
                <a:gd fmla="*/ 107 w 112" name="T100"/>
                <a:gd fmla="*/ 72 h 86" name="T101"/>
                <a:gd fmla="*/ 112 w 112" name="T102"/>
                <a:gd fmla="*/ 58 h 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6" w="112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gdLst>
                <a:gd fmla="*/ 97 w 111" name="T0"/>
                <a:gd fmla="*/ 52 h 84" name="T1"/>
                <a:gd fmla="*/ 92 w 111" name="T2"/>
                <a:gd fmla="*/ 54 h 84" name="T3"/>
                <a:gd fmla="*/ 47 w 111" name="T4"/>
                <a:gd fmla="*/ 76 h 84" name="T5"/>
                <a:gd fmla="*/ 40 w 111" name="T6"/>
                <a:gd fmla="*/ 79 h 84" name="T7"/>
                <a:gd fmla="*/ 22 w 111" name="T8"/>
                <a:gd fmla="*/ 80 h 84" name="T9"/>
                <a:gd fmla="*/ 41 w 111" name="T10"/>
                <a:gd fmla="*/ 78 h 84" name="T11"/>
                <a:gd fmla="*/ 59 w 111" name="T12"/>
                <a:gd fmla="*/ 69 h 84" name="T13"/>
                <a:gd fmla="*/ 103 w 111" name="T14"/>
                <a:gd fmla="*/ 45 h 84" name="T15"/>
                <a:gd fmla="*/ 107 w 111" name="T16"/>
                <a:gd fmla="*/ 19 h 84" name="T17"/>
                <a:gd fmla="*/ 102 w 111" name="T18"/>
                <a:gd fmla="*/ 23 h 84" name="T19"/>
                <a:gd fmla="*/ 101 w 111" name="T20"/>
                <a:gd fmla="*/ 30 h 84" name="T21"/>
                <a:gd fmla="*/ 72 w 111" name="T22"/>
                <a:gd fmla="*/ 54 h 84" name="T23"/>
                <a:gd fmla="*/ 38 w 111" name="T24"/>
                <a:gd fmla="*/ 71 h 84" name="T25"/>
                <a:gd fmla="*/ 25 w 111" name="T26"/>
                <a:gd fmla="*/ 72 h 84" name="T27"/>
                <a:gd fmla="*/ 37 w 111" name="T28"/>
                <a:gd fmla="*/ 71 h 84" name="T29"/>
                <a:gd fmla="*/ 47 w 111" name="T30"/>
                <a:gd fmla="*/ 66 h 84" name="T31"/>
                <a:gd fmla="*/ 98 w 111" name="T32"/>
                <a:gd fmla="*/ 38 h 84" name="T33"/>
                <a:gd fmla="*/ 94 w 111" name="T34"/>
                <a:gd fmla="*/ 40 h 84" name="T35"/>
                <a:gd fmla="*/ 89 w 111" name="T36"/>
                <a:gd fmla="*/ 44 h 84" name="T37"/>
                <a:gd fmla="*/ 47 w 111" name="T38"/>
                <a:gd fmla="*/ 64 h 84" name="T39"/>
                <a:gd fmla="*/ 36 w 111" name="T40"/>
                <a:gd fmla="*/ 69 h 84" name="T41"/>
                <a:gd fmla="*/ 31 w 111" name="T42"/>
                <a:gd fmla="*/ 70 h 84" name="T43"/>
                <a:gd fmla="*/ 16 w 111" name="T44"/>
                <a:gd fmla="*/ 63 h 84" name="T45"/>
                <a:gd fmla="*/ 15 w 111" name="T46"/>
                <a:gd fmla="*/ 62 h 84" name="T47"/>
                <a:gd fmla="*/ 14 w 111" name="T48"/>
                <a:gd fmla="*/ 54 h 84" name="T49"/>
                <a:gd fmla="*/ 19 w 111" name="T50"/>
                <a:gd fmla="*/ 43 h 84" name="T51"/>
                <a:gd fmla="*/ 25 w 111" name="T52"/>
                <a:gd fmla="*/ 40 h 84" name="T53"/>
                <a:gd fmla="*/ 73 w 111" name="T54"/>
                <a:gd fmla="*/ 16 h 84" name="T55"/>
                <a:gd fmla="*/ 76 w 111" name="T56"/>
                <a:gd fmla="*/ 14 h 84" name="T57"/>
                <a:gd fmla="*/ 96 w 111" name="T58"/>
                <a:gd fmla="*/ 19 h 84" name="T59"/>
                <a:gd fmla="*/ 98 w 111" name="T60"/>
                <a:gd fmla="*/ 19 h 84" name="T61"/>
                <a:gd fmla="*/ 88 w 111" name="T62"/>
                <a:gd fmla="*/ 5 h 84" name="T63"/>
                <a:gd fmla="*/ 102 w 111" name="T64"/>
                <a:gd fmla="*/ 8 h 84" name="T65"/>
                <a:gd fmla="*/ 67 w 111" name="T66"/>
                <a:gd fmla="*/ 3 h 84" name="T67"/>
                <a:gd fmla="*/ 26 w 111" name="T68"/>
                <a:gd fmla="*/ 24 h 84" name="T69"/>
                <a:gd fmla="*/ 14 w 111" name="T70"/>
                <a:gd fmla="*/ 30 h 84" name="T71"/>
                <a:gd fmla="*/ 1 w 111" name="T72"/>
                <a:gd fmla="*/ 46 h 84" name="T73"/>
                <a:gd fmla="*/ 0 w 111" name="T74"/>
                <a:gd fmla="*/ 58 h 84" name="T75"/>
                <a:gd fmla="*/ 3 w 111" name="T76"/>
                <a:gd fmla="*/ 68 h 84" name="T77"/>
                <a:gd fmla="*/ 3 w 111" name="T78"/>
                <a:gd fmla="*/ 70 h 84" name="T79"/>
                <a:gd fmla="*/ 4 w 111" name="T80"/>
                <a:gd fmla="*/ 71 h 84" name="T81"/>
                <a:gd fmla="*/ 12 w 111" name="T82"/>
                <a:gd fmla="*/ 79 h 84" name="T83"/>
                <a:gd fmla="*/ 42 w 111" name="T84"/>
                <a:gd fmla="*/ 81 h 84" name="T85"/>
                <a:gd fmla="*/ 44 w 111" name="T86"/>
                <a:gd fmla="*/ 80 h 84" name="T87"/>
                <a:gd fmla="*/ 72 w 111" name="T88"/>
                <a:gd fmla="*/ 66 h 84" name="T89"/>
                <a:gd fmla="*/ 43 w 111" name="T90"/>
                <a:gd fmla="*/ 80 h 84" name="T91"/>
                <a:gd fmla="*/ 38 w 111" name="T92"/>
                <a:gd fmla="*/ 82 h 84" name="T93"/>
                <a:gd fmla="*/ 4 w 111" name="T94"/>
                <a:gd fmla="*/ 69 h 84" name="T95"/>
                <a:gd fmla="*/ 3 w 111" name="T96"/>
                <a:gd fmla="*/ 69 h 84" name="T97"/>
                <a:gd fmla="*/ 1 w 111" name="T98"/>
                <a:gd fmla="*/ 62 h 84" name="T99"/>
                <a:gd fmla="*/ 9 w 111" name="T100"/>
                <a:gd fmla="*/ 33 h 84" name="T101"/>
                <a:gd fmla="*/ 1 w 111" name="T102"/>
                <a:gd fmla="*/ 55 h 84" name="T103"/>
                <a:gd fmla="*/ 4 w 111" name="T104"/>
                <a:gd fmla="*/ 68 h 84" name="T105"/>
                <a:gd fmla="*/ 5 w 111" name="T106"/>
                <a:gd fmla="*/ 69 h 84" name="T107"/>
                <a:gd fmla="*/ 10 w 111" name="T108"/>
                <a:gd fmla="*/ 76 h 84" name="T109"/>
                <a:gd fmla="*/ 42 w 111" name="T110"/>
                <a:gd fmla="*/ 80 h 84" name="T111"/>
                <a:gd fmla="*/ 73 w 111" name="T112"/>
                <a:gd fmla="*/ 64 h 84" name="T113"/>
                <a:gd fmla="*/ 94 w 111" name="T114"/>
                <a:gd fmla="*/ 56 h 84" name="T115"/>
                <a:gd fmla="*/ 110 w 111" name="T116"/>
                <a:gd fmla="*/ 3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110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gdLst>
                <a:gd fmla="*/ 0 w 3" name="T0"/>
                <a:gd fmla="*/ 2 h 2" name="T1"/>
                <a:gd fmla="*/ 3 w 3" name="T2"/>
                <a:gd fmla="*/ 0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gdLst>
                <a:gd fmla="*/ 95 w 118" name="T0"/>
                <a:gd fmla="*/ 0 h 69" name="T1"/>
                <a:gd fmla="*/ 111 w 118" name="T2"/>
                <a:gd fmla="*/ 43 h 69" name="T3"/>
                <a:gd fmla="*/ 95 w 118" name="T4"/>
                <a:gd fmla="*/ 53 h 69" name="T5"/>
                <a:gd fmla="*/ 83 w 118" name="T6"/>
                <a:gd fmla="*/ 56 h 69" name="T7"/>
                <a:gd fmla="*/ 90 w 118" name="T8"/>
                <a:gd fmla="*/ 54 h 69" name="T9"/>
                <a:gd fmla="*/ 96 w 118" name="T10"/>
                <a:gd fmla="*/ 53 h 69" name="T11"/>
                <a:gd fmla="*/ 113 w 118" name="T12"/>
                <a:gd fmla="*/ 39 h 69" name="T13"/>
                <a:gd fmla="*/ 95 w 118" name="T14"/>
                <a:gd fmla="*/ 1 h 69" name="T15"/>
                <a:gd fmla="*/ 82 w 118" name="T16"/>
                <a:gd fmla="*/ 4 h 69" name="T17"/>
                <a:gd fmla="*/ 93 w 118" name="T18"/>
                <a:gd fmla="*/ 7 h 69" name="T19"/>
                <a:gd fmla="*/ 106 w 118" name="T20"/>
                <a:gd fmla="*/ 23 h 69" name="T21"/>
                <a:gd fmla="*/ 98 w 118" name="T22"/>
                <a:gd fmla="*/ 44 h 69" name="T23"/>
                <a:gd fmla="*/ 79 w 118" name="T24"/>
                <a:gd fmla="*/ 48 h 69" name="T25"/>
                <a:gd fmla="*/ 92 w 118" name="T26"/>
                <a:gd fmla="*/ 45 h 69" name="T27"/>
                <a:gd fmla="*/ 102 w 118" name="T28"/>
                <a:gd fmla="*/ 41 h 69" name="T29"/>
                <a:gd fmla="*/ 94 w 118" name="T30"/>
                <a:gd fmla="*/ 10 h 69" name="T31"/>
                <a:gd fmla="*/ 102 w 118" name="T32"/>
                <a:gd fmla="*/ 19 h 69" name="T33"/>
                <a:gd fmla="*/ 97 w 118" name="T34"/>
                <a:gd fmla="*/ 42 h 69" name="T35"/>
                <a:gd fmla="*/ 79 w 118" name="T36"/>
                <a:gd fmla="*/ 46 h 69" name="T37"/>
                <a:gd fmla="*/ 30 w 118" name="T38"/>
                <a:gd fmla="*/ 55 h 69" name="T39"/>
                <a:gd fmla="*/ 28 w 118" name="T40"/>
                <a:gd fmla="*/ 55 h 69" name="T41"/>
                <a:gd fmla="*/ 25 w 118" name="T42"/>
                <a:gd fmla="*/ 54 h 69" name="T43"/>
                <a:gd fmla="*/ 16 w 118" name="T44"/>
                <a:gd fmla="*/ 36 h 69" name="T45"/>
                <a:gd fmla="*/ 25 w 118" name="T46"/>
                <a:gd fmla="*/ 25 h 69" name="T47"/>
                <a:gd fmla="*/ 31 w 118" name="T48"/>
                <a:gd fmla="*/ 24 h 69" name="T49"/>
                <a:gd fmla="*/ 66 w 118" name="T50"/>
                <a:gd fmla="*/ 9 h 69" name="T51"/>
                <a:gd fmla="*/ 49 w 118" name="T52"/>
                <a:gd fmla="*/ 6 h 69" name="T53"/>
                <a:gd fmla="*/ 25 w 118" name="T54"/>
                <a:gd fmla="*/ 11 h 69" name="T55"/>
                <a:gd fmla="*/ 9 w 118" name="T56"/>
                <a:gd fmla="*/ 19 h 69" name="T57"/>
                <a:gd fmla="*/ 2 w 118" name="T58"/>
                <a:gd fmla="*/ 31 h 69" name="T59"/>
                <a:gd fmla="*/ 25 w 118" name="T60"/>
                <a:gd fmla="*/ 69 h 69" name="T61"/>
                <a:gd fmla="*/ 27 w 118" name="T62"/>
                <a:gd fmla="*/ 69 h 69" name="T63"/>
                <a:gd fmla="*/ 37 w 118" name="T64"/>
                <a:gd fmla="*/ 69 h 69" name="T65"/>
                <a:gd fmla="*/ 84 w 118" name="T66"/>
                <a:gd fmla="*/ 58 h 69" name="T67"/>
                <a:gd fmla="*/ 99 w 118" name="T68"/>
                <a:gd fmla="*/ 55 h 69" name="T69"/>
                <a:gd fmla="*/ 94 w 118" name="T70"/>
                <a:gd fmla="*/ 56 h 69" name="T71"/>
                <a:gd fmla="*/ 55 w 118" name="T72"/>
                <a:gd fmla="*/ 64 h 69" name="T73"/>
                <a:gd fmla="*/ 29 w 118" name="T74"/>
                <a:gd fmla="*/ 69 h 69" name="T75"/>
                <a:gd fmla="*/ 27 w 118" name="T76"/>
                <a:gd fmla="*/ 69 h 69" name="T77"/>
                <a:gd fmla="*/ 14 w 118" name="T78"/>
                <a:gd fmla="*/ 65 h 69" name="T79"/>
                <a:gd fmla="*/ 15 w 118" name="T80"/>
                <a:gd fmla="*/ 64 h 69" name="T81"/>
                <a:gd fmla="*/ 27 w 118" name="T82"/>
                <a:gd fmla="*/ 67 h 69" name="T83"/>
                <a:gd fmla="*/ 29 w 118" name="T84"/>
                <a:gd fmla="*/ 68 h 69" name="T85"/>
                <a:gd fmla="*/ 55 w 118" name="T86"/>
                <a:gd fmla="*/ 63 h 69" name="T87"/>
                <a:gd fmla="*/ 95 w 118" name="T88"/>
                <a:gd fmla="*/ 55 h 69" name="T89"/>
                <a:gd fmla="*/ 105 w 118" name="T90"/>
                <a:gd fmla="*/ 50 h 69" name="T91"/>
                <a:gd fmla="*/ 118 w 118" name="T92"/>
                <a:gd fmla="*/ 31 h 6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9" w="118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gdLst>
                <a:gd fmla="*/ 26 w 115" name="T0"/>
                <a:gd fmla="*/ 58 h 71" name="T1"/>
                <a:gd fmla="*/ 20 w 115" name="T2"/>
                <a:gd fmla="*/ 56 h 71" name="T3"/>
                <a:gd fmla="*/ 1 w 115" name="T4"/>
                <a:gd fmla="*/ 25 h 71" name="T5"/>
                <a:gd fmla="*/ 13 w 115" name="T6"/>
                <a:gd fmla="*/ 5 h 71" name="T7"/>
                <a:gd fmla="*/ 13 w 115" name="T8"/>
                <a:gd fmla="*/ 6 h 71" name="T9"/>
                <a:gd fmla="*/ 2 w 115" name="T10"/>
                <a:gd fmla="*/ 26 h 71" name="T11"/>
                <a:gd fmla="*/ 21 w 115" name="T12"/>
                <a:gd fmla="*/ 56 h 71" name="T13"/>
                <a:gd fmla="*/ 24 w 115" name="T14"/>
                <a:gd fmla="*/ 57 h 71" name="T15"/>
                <a:gd fmla="*/ 58 w 115" name="T16"/>
                <a:gd fmla="*/ 64 h 71" name="T17"/>
                <a:gd fmla="*/ 80 w 115" name="T18"/>
                <a:gd fmla="*/ 70 h 71" name="T19"/>
                <a:gd fmla="*/ 97 w 115" name="T20"/>
                <a:gd fmla="*/ 70 h 71" name="T21"/>
                <a:gd fmla="*/ 96 w 115" name="T22"/>
                <a:gd fmla="*/ 68 h 71" name="T23"/>
                <a:gd fmla="*/ 81 w 115" name="T24"/>
                <a:gd fmla="*/ 68 h 71" name="T25"/>
                <a:gd fmla="*/ 23 w 115" name="T26"/>
                <a:gd fmla="*/ 55 h 71" name="T27"/>
                <a:gd fmla="*/ 19 w 115" name="T28"/>
                <a:gd fmla="*/ 54 h 71" name="T29"/>
                <a:gd fmla="*/ 4 w 115" name="T30"/>
                <a:gd fmla="*/ 31 h 71" name="T31"/>
                <a:gd fmla="*/ 21 w 115" name="T32"/>
                <a:gd fmla="*/ 54 h 71" name="T33"/>
                <a:gd fmla="*/ 32 w 115" name="T34"/>
                <a:gd fmla="*/ 57 h 71" name="T35"/>
                <a:gd fmla="*/ 80 w 115" name="T36"/>
                <a:gd fmla="*/ 68 h 71" name="T37"/>
                <a:gd fmla="*/ 109 w 115" name="T38"/>
                <a:gd fmla="*/ 57 h 71" name="T39"/>
                <a:gd fmla="*/ 111 w 115" name="T40"/>
                <a:gd fmla="*/ 44 h 71" name="T41"/>
                <a:gd fmla="*/ 105 w 115" name="T42"/>
                <a:gd fmla="*/ 53 h 71" name="T43"/>
                <a:gd fmla="*/ 94 w 115" name="T44"/>
                <a:gd fmla="*/ 60 h 71" name="T45"/>
                <a:gd fmla="*/ 80 w 115" name="T46"/>
                <a:gd fmla="*/ 59 h 71" name="T47"/>
                <a:gd fmla="*/ 37 w 115" name="T48"/>
                <a:gd fmla="*/ 50 h 71" name="T49"/>
                <a:gd fmla="*/ 25 w 115" name="T50"/>
                <a:gd fmla="*/ 47 h 71" name="T51"/>
                <a:gd fmla="*/ 24 w 115" name="T52"/>
                <a:gd fmla="*/ 46 h 71" name="T53"/>
                <a:gd fmla="*/ 74 w 115" name="T54"/>
                <a:gd fmla="*/ 58 h 71" name="T55"/>
                <a:gd fmla="*/ 85 w 115" name="T56"/>
                <a:gd fmla="*/ 60 h 71" name="T57"/>
                <a:gd fmla="*/ 99 w 115" name="T58"/>
                <a:gd fmla="*/ 54 h 71" name="T59"/>
                <a:gd fmla="*/ 76 w 115" name="T60"/>
                <a:gd fmla="*/ 56 h 71" name="T61"/>
                <a:gd fmla="*/ 26 w 115" name="T62"/>
                <a:gd fmla="*/ 45 h 71" name="T63"/>
                <a:gd fmla="*/ 24 w 115" name="T64"/>
                <a:gd fmla="*/ 44 h 71" name="T65"/>
                <a:gd fmla="*/ 15 w 115" name="T66"/>
                <a:gd fmla="*/ 27 h 71" name="T67"/>
                <a:gd fmla="*/ 21 w 115" name="T68"/>
                <a:gd fmla="*/ 16 h 71" name="T69"/>
                <a:gd fmla="*/ 33 w 115" name="T70"/>
                <a:gd fmla="*/ 14 h 71" name="T71"/>
                <a:gd fmla="*/ 42 w 115" name="T72"/>
                <a:gd fmla="*/ 16 h 71" name="T73"/>
                <a:gd fmla="*/ 93 w 115" name="T74"/>
                <a:gd fmla="*/ 27 h 71" name="T75"/>
                <a:gd fmla="*/ 104 w 115" name="T76"/>
                <a:gd fmla="*/ 42 h 71" name="T77"/>
                <a:gd fmla="*/ 106 w 115" name="T78"/>
                <a:gd fmla="*/ 44 h 71" name="T79"/>
                <a:gd fmla="*/ 107 w 115" name="T80"/>
                <a:gd fmla="*/ 27 h 71" name="T81"/>
                <a:gd fmla="*/ 112 w 115" name="T82"/>
                <a:gd fmla="*/ 39 h 71" name="T83"/>
                <a:gd fmla="*/ 109 w 115" name="T84"/>
                <a:gd fmla="*/ 22 h 71" name="T85"/>
                <a:gd fmla="*/ 96 w 115" name="T86"/>
                <a:gd fmla="*/ 14 h 71" name="T87"/>
                <a:gd fmla="*/ 47 w 115" name="T88"/>
                <a:gd fmla="*/ 3 h 71" name="T89"/>
                <a:gd fmla="*/ 34 w 115" name="T90"/>
                <a:gd fmla="*/ 0 h 71" name="T91"/>
                <a:gd fmla="*/ 14 w 115" name="T92"/>
                <a:gd fmla="*/ 4 h 71" name="T93"/>
                <a:gd fmla="*/ 1 w 115" name="T94"/>
                <a:gd fmla="*/ 25 h 71" name="T95"/>
                <a:gd fmla="*/ 17 w 115" name="T96"/>
                <a:gd fmla="*/ 56 h 71" name="T97"/>
                <a:gd fmla="*/ 23 w 115" name="T98"/>
                <a:gd fmla="*/ 58 h 71" name="T99"/>
                <a:gd fmla="*/ 56 w 115" name="T100"/>
                <a:gd fmla="*/ 65 h 7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1" w="115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gdLst>
                <a:gd fmla="*/ 86 w 97" name="T0"/>
                <a:gd fmla="*/ 48 h 104" name="T1"/>
                <a:gd fmla="*/ 56 w 97" name="T2"/>
                <a:gd fmla="*/ 83 h 104" name="T3"/>
                <a:gd fmla="*/ 48 w 97" name="T4"/>
                <a:gd fmla="*/ 93 h 104" name="T5"/>
                <a:gd fmla="*/ 31 w 97" name="T6"/>
                <a:gd fmla="*/ 101 h 104" name="T7"/>
                <a:gd fmla="*/ 43 w 97" name="T8"/>
                <a:gd fmla="*/ 97 h 104" name="T9"/>
                <a:gd fmla="*/ 49 w 97" name="T10"/>
                <a:gd fmla="*/ 92 h 104" name="T11"/>
                <a:gd fmla="*/ 82 w 97" name="T12"/>
                <a:gd fmla="*/ 52 h 104" name="T13"/>
                <a:gd fmla="*/ 86 w 97" name="T14"/>
                <a:gd fmla="*/ 47 h 104" name="T15"/>
                <a:gd fmla="*/ 93 w 97" name="T16"/>
                <a:gd fmla="*/ 20 h 104" name="T17"/>
                <a:gd fmla="*/ 83 w 97" name="T18"/>
                <a:gd fmla="*/ 11 h 104" name="T19"/>
                <a:gd fmla="*/ 87 w 97" name="T20"/>
                <a:gd fmla="*/ 21 h 104" name="T21"/>
                <a:gd fmla="*/ 80 w 97" name="T22"/>
                <a:gd fmla="*/ 42 h 104" name="T23"/>
                <a:gd fmla="*/ 44 w 97" name="T24"/>
                <a:gd fmla="*/ 85 h 104" name="T25"/>
                <a:gd fmla="*/ 40 w 97" name="T26"/>
                <a:gd fmla="*/ 89 h 104" name="T27"/>
                <a:gd fmla="*/ 41 w 97" name="T28"/>
                <a:gd fmla="*/ 88 h 104" name="T29"/>
                <a:gd fmla="*/ 44 w 97" name="T30"/>
                <a:gd fmla="*/ 85 h 104" name="T31"/>
                <a:gd fmla="*/ 80 w 97" name="T32"/>
                <a:gd fmla="*/ 42 h 104" name="T33"/>
                <a:gd fmla="*/ 83 w 97" name="T34"/>
                <a:gd fmla="*/ 30 h 104" name="T35"/>
                <a:gd fmla="*/ 78 w 97" name="T36"/>
                <a:gd fmla="*/ 41 h 104" name="T37"/>
                <a:gd fmla="*/ 47 w 97" name="T38"/>
                <a:gd fmla="*/ 77 h 104" name="T39"/>
                <a:gd fmla="*/ 38 w 97" name="T40"/>
                <a:gd fmla="*/ 87 h 104" name="T41"/>
                <a:gd fmla="*/ 20 w 97" name="T42"/>
                <a:gd fmla="*/ 87 h 104" name="T43"/>
                <a:gd fmla="*/ 19 w 97" name="T44"/>
                <a:gd fmla="*/ 86 h 104" name="T45"/>
                <a:gd fmla="*/ 18 w 97" name="T46"/>
                <a:gd fmla="*/ 85 h 104" name="T47"/>
                <a:gd fmla="*/ 15 w 97" name="T48"/>
                <a:gd fmla="*/ 74 h 104" name="T49"/>
                <a:gd fmla="*/ 20 w 97" name="T50"/>
                <a:gd fmla="*/ 62 h 104" name="T51"/>
                <a:gd fmla="*/ 50 w 97" name="T52"/>
                <a:gd fmla="*/ 24 h 104" name="T53"/>
                <a:gd fmla="*/ 56 w 97" name="T54"/>
                <a:gd fmla="*/ 17 h 104" name="T55"/>
                <a:gd fmla="*/ 60 w 97" name="T56"/>
                <a:gd fmla="*/ 14 h 104" name="T57"/>
                <a:gd fmla="*/ 79 w 97" name="T58"/>
                <a:gd fmla="*/ 16 h 104" name="T59"/>
                <a:gd fmla="*/ 66 w 97" name="T60"/>
                <a:gd fmla="*/ 6 h 104" name="T61"/>
                <a:gd fmla="*/ 79 w 97" name="T62"/>
                <a:gd fmla="*/ 7 h 104" name="T63"/>
                <a:gd fmla="*/ 55 w 97" name="T64"/>
                <a:gd fmla="*/ 1 h 104" name="T65"/>
                <a:gd fmla="*/ 43 w 97" name="T66"/>
                <a:gd fmla="*/ 10 h 104" name="T67"/>
                <a:gd fmla="*/ 10 w 97" name="T68"/>
                <a:gd fmla="*/ 52 h 104" name="T69"/>
                <a:gd fmla="*/ 7 w 97" name="T70"/>
                <a:gd fmla="*/ 56 h 104" name="T71"/>
                <a:gd fmla="*/ 2 w 97" name="T72"/>
                <a:gd fmla="*/ 85 h 104" name="T73"/>
                <a:gd fmla="*/ 11 w 97" name="T74"/>
                <a:gd fmla="*/ 98 h 104" name="T75"/>
                <a:gd fmla="*/ 31 w 97" name="T76"/>
                <a:gd fmla="*/ 103 h 104" name="T77"/>
                <a:gd fmla="*/ 50 w 97" name="T78"/>
                <a:gd fmla="*/ 95 h 104" name="T79"/>
                <a:gd fmla="*/ 58 w 97" name="T80"/>
                <a:gd fmla="*/ 84 h 104" name="T81"/>
                <a:gd fmla="*/ 51 w 97" name="T82"/>
                <a:gd fmla="*/ 93 h 104" name="T83"/>
                <a:gd fmla="*/ 49 w 97" name="T84"/>
                <a:gd fmla="*/ 96 h 104" name="T85"/>
                <a:gd fmla="*/ 16 w 97" name="T86"/>
                <a:gd fmla="*/ 100 h 104" name="T87"/>
                <a:gd fmla="*/ 10 w 97" name="T88"/>
                <a:gd fmla="*/ 97 h 104" name="T89"/>
                <a:gd fmla="*/ 4 w 97" name="T90"/>
                <a:gd fmla="*/ 89 h 104" name="T91"/>
                <a:gd fmla="*/ 6 w 97" name="T92"/>
                <a:gd fmla="*/ 59 h 104" name="T93"/>
                <a:gd fmla="*/ 7 w 97" name="T94"/>
                <a:gd fmla="*/ 92 h 104" name="T95"/>
                <a:gd fmla="*/ 10 w 97" name="T96"/>
                <a:gd fmla="*/ 95 h 104" name="T97"/>
                <a:gd fmla="*/ 13 w 97" name="T98"/>
                <a:gd fmla="*/ 97 h 104" name="T99"/>
                <a:gd fmla="*/ 46 w 97" name="T100"/>
                <a:gd fmla="*/ 97 h 104" name="T101"/>
                <a:gd fmla="*/ 55 w 97" name="T102"/>
                <a:gd fmla="*/ 87 h 104" name="T103"/>
                <a:gd fmla="*/ 83 w 97" name="T104"/>
                <a:gd fmla="*/ 55 h 104" name="T105"/>
                <a:gd fmla="*/ 88 w 97" name="T106"/>
                <a:gd fmla="*/ 48 h 104" name="T107"/>
                <a:gd fmla="*/ 94 w 97" name="T108"/>
                <a:gd fmla="*/ 20 h 10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04" w="97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gdLst>
                <a:gd fmla="*/ 1 w 1" name="T0"/>
                <a:gd fmla="*/ 1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gdLst>
                <a:gd fmla="*/ 2 w 2" name="T0"/>
                <a:gd fmla="*/ 1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gdLst>
                <a:gd fmla="*/ 38 w 96" name="T0"/>
                <a:gd fmla="*/ 88 h 106" name="T1"/>
                <a:gd fmla="*/ 46 w 96" name="T2"/>
                <a:gd fmla="*/ 98 h 106" name="T3"/>
                <a:gd fmla="*/ 42 w 96" name="T4"/>
                <a:gd fmla="*/ 93 h 106" name="T5"/>
                <a:gd fmla="*/ 12 w 96" name="T6"/>
                <a:gd fmla="*/ 55 h 106" name="T7"/>
                <a:gd fmla="*/ 0 w 96" name="T8"/>
                <a:gd fmla="*/ 29 h 106" name="T9"/>
                <a:gd fmla="*/ 6 w 96" name="T10"/>
                <a:gd fmla="*/ 14 h 106" name="T11"/>
                <a:gd fmla="*/ 5 w 96" name="T12"/>
                <a:gd fmla="*/ 43 h 106" name="T13"/>
                <a:gd fmla="*/ 20 w 96" name="T14"/>
                <a:gd fmla="*/ 64 h 106" name="T15"/>
                <a:gd fmla="*/ 45 w 96" name="T16"/>
                <a:gd fmla="*/ 96 h 106" name="T17"/>
                <a:gd fmla="*/ 48 w 96" name="T18"/>
                <a:gd fmla="*/ 99 h 106" name="T19"/>
                <a:gd fmla="*/ 67 w 96" name="T20"/>
                <a:gd fmla="*/ 106 h 106" name="T21"/>
                <a:gd fmla="*/ 86 w 96" name="T22"/>
                <a:gd fmla="*/ 98 h 106" name="T23"/>
                <a:gd fmla="*/ 95 w 96" name="T24"/>
                <a:gd fmla="*/ 86 h 106" name="T25"/>
                <a:gd fmla="*/ 92 w 96" name="T26"/>
                <a:gd fmla="*/ 86 h 106" name="T27"/>
                <a:gd fmla="*/ 81 w 96" name="T28"/>
                <a:gd fmla="*/ 99 h 106" name="T29"/>
                <a:gd fmla="*/ 49 w 96" name="T30"/>
                <a:gd fmla="*/ 97 h 106" name="T31"/>
                <a:gd fmla="*/ 40 w 96" name="T32"/>
                <a:gd fmla="*/ 86 h 106" name="T33"/>
                <a:gd fmla="*/ 44 w 96" name="T34"/>
                <a:gd fmla="*/ 91 h 106" name="T35"/>
                <a:gd fmla="*/ 50 w 96" name="T36"/>
                <a:gd fmla="*/ 98 h 106" name="T37"/>
                <a:gd fmla="*/ 78 w 96" name="T38"/>
                <a:gd fmla="*/ 101 h 106" name="T39"/>
                <a:gd fmla="*/ 92 w 96" name="T40"/>
                <a:gd fmla="*/ 69 h 106" name="T41"/>
                <a:gd fmla="*/ 83 w 96" name="T42"/>
                <a:gd fmla="*/ 59 h 106" name="T43"/>
                <a:gd fmla="*/ 86 w 96" name="T44"/>
                <a:gd fmla="*/ 70 h 106" name="T45"/>
                <a:gd fmla="*/ 85 w 96" name="T46"/>
                <a:gd fmla="*/ 82 h 106" name="T47"/>
                <a:gd fmla="*/ 57 w 96" name="T48"/>
                <a:gd fmla="*/ 93 h 106" name="T49"/>
                <a:gd fmla="*/ 53 w 96" name="T50"/>
                <a:gd fmla="*/ 90 h 106" name="T51"/>
                <a:gd fmla="*/ 28 w 96" name="T52"/>
                <a:gd fmla="*/ 57 h 106" name="T53"/>
                <a:gd fmla="*/ 54 w 96" name="T54"/>
                <a:gd fmla="*/ 91 h 106" name="T55"/>
                <a:gd fmla="*/ 62 w 96" name="T56"/>
                <a:gd fmla="*/ 95 h 106" name="T57"/>
                <a:gd fmla="*/ 84 w 96" name="T58"/>
                <a:gd fmla="*/ 72 h 106" name="T59"/>
                <a:gd fmla="*/ 79 w 96" name="T60"/>
                <a:gd fmla="*/ 87 h 106" name="T61"/>
                <a:gd fmla="*/ 72 w 96" name="T62"/>
                <a:gd fmla="*/ 92 h 106" name="T63"/>
                <a:gd fmla="*/ 56 w 96" name="T64"/>
                <a:gd fmla="*/ 89 h 106" name="T65"/>
                <a:gd fmla="*/ 23 w 96" name="T66"/>
                <a:gd fmla="*/ 47 h 106" name="T67"/>
                <a:gd fmla="*/ 18 w 96" name="T68"/>
                <a:gd fmla="*/ 40 h 106" name="T69"/>
                <a:gd fmla="*/ 17 w 96" name="T70"/>
                <a:gd fmla="*/ 21 h 106" name="T71"/>
                <a:gd fmla="*/ 21 w 96" name="T72"/>
                <a:gd fmla="*/ 18 h 106" name="T73"/>
                <a:gd fmla="*/ 37 w 96" name="T74"/>
                <a:gd fmla="*/ 17 h 106" name="T75"/>
                <a:gd fmla="*/ 39 w 96" name="T76"/>
                <a:gd fmla="*/ 19 h 106" name="T77"/>
                <a:gd fmla="*/ 70 w 96" name="T78"/>
                <a:gd fmla="*/ 57 h 106" name="T79"/>
                <a:gd fmla="*/ 83 w 96" name="T80"/>
                <a:gd fmla="*/ 53 h 106" name="T81"/>
                <a:gd fmla="*/ 55 w 96" name="T82"/>
                <a:gd fmla="*/ 16 h 106" name="T83"/>
                <a:gd fmla="*/ 48 w 96" name="T84"/>
                <a:gd fmla="*/ 7 h 106" name="T85"/>
                <a:gd fmla="*/ 12 w 96" name="T86"/>
                <a:gd fmla="*/ 6 h 106" name="T87"/>
                <a:gd fmla="*/ 7 w 96" name="T88"/>
                <a:gd fmla="*/ 10 h 106" name="T89"/>
                <a:gd fmla="*/ 2 w 96" name="T90"/>
                <a:gd fmla="*/ 40 h 10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5" w="9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gdLst>
                <a:gd fmla="*/ 0 w 59" name="T0"/>
                <a:gd fmla="*/ 87 h 115" name="T1"/>
                <a:gd fmla="*/ 17 w 59" name="T2"/>
                <a:gd fmla="*/ 113 h 115" name="T3"/>
                <a:gd fmla="*/ 47 w 59" name="T4"/>
                <a:gd fmla="*/ 110 h 115" name="T5"/>
                <a:gd fmla="*/ 48 w 59" name="T6"/>
                <a:gd fmla="*/ 108 h 115" name="T7"/>
                <a:gd fmla="*/ 51 w 59" name="T8"/>
                <a:gd fmla="*/ 106 h 115" name="T9"/>
                <a:gd fmla="*/ 58 w 59" name="T10"/>
                <a:gd fmla="*/ 87 h 115" name="T11"/>
                <a:gd fmla="*/ 58 w 59" name="T12"/>
                <a:gd fmla="*/ 73 h 115" name="T13"/>
                <a:gd fmla="*/ 58 w 59" name="T14"/>
                <a:gd fmla="*/ 85 h 115" name="T15"/>
                <a:gd fmla="*/ 57 w 59" name="T16"/>
                <a:gd fmla="*/ 92 h 115" name="T17"/>
                <a:gd fmla="*/ 48 w 59" name="T18"/>
                <a:gd fmla="*/ 108 h 115" name="T19"/>
                <a:gd fmla="*/ 47 w 59" name="T20"/>
                <a:gd fmla="*/ 108 h 115" name="T21"/>
                <a:gd fmla="*/ 29 w 59" name="T22"/>
                <a:gd fmla="*/ 115 h 115" name="T23"/>
                <a:gd fmla="*/ 1 w 59" name="T24"/>
                <a:gd fmla="*/ 92 h 115" name="T25"/>
                <a:gd fmla="*/ 37 w 59" name="T26"/>
                <a:gd fmla="*/ 113 h 115" name="T27"/>
                <a:gd fmla="*/ 48 w 59" name="T28"/>
                <a:gd fmla="*/ 106 h 115" name="T29"/>
                <a:gd fmla="*/ 57 w 59" name="T30"/>
                <a:gd fmla="*/ 87 h 115" name="T31"/>
                <a:gd fmla="*/ 57 w 59" name="T32"/>
                <a:gd fmla="*/ 53 h 115" name="T33"/>
                <a:gd fmla="*/ 59 w 59" name="T34"/>
                <a:gd fmla="*/ 30 h 115" name="T35"/>
                <a:gd fmla="*/ 43 w 59" name="T36"/>
                <a:gd fmla="*/ 2 h 115" name="T37"/>
                <a:gd fmla="*/ 57 w 59" name="T38"/>
                <a:gd fmla="*/ 25 h 115" name="T39"/>
                <a:gd fmla="*/ 57 w 59" name="T40"/>
                <a:gd fmla="*/ 31 h 115" name="T41"/>
                <a:gd fmla="*/ 56 w 59" name="T42"/>
                <a:gd fmla="*/ 81 h 115" name="T43"/>
                <a:gd fmla="*/ 56 w 59" name="T44"/>
                <a:gd fmla="*/ 88 h 115" name="T45"/>
                <a:gd fmla="*/ 47 w 59" name="T46"/>
                <a:gd fmla="*/ 105 h 115" name="T47"/>
                <a:gd fmla="*/ 46 w 59" name="T48"/>
                <a:gd fmla="*/ 107 h 115" name="T49"/>
                <a:gd fmla="*/ 41 w 59" name="T50"/>
                <a:gd fmla="*/ 110 h 115" name="T51"/>
                <a:gd fmla="*/ 46 w 59" name="T52"/>
                <a:gd fmla="*/ 106 h 115" name="T53"/>
                <a:gd fmla="*/ 55 w 59" name="T54"/>
                <a:gd fmla="*/ 93 h 115" name="T55"/>
                <a:gd fmla="*/ 55 w 59" name="T56"/>
                <a:gd fmla="*/ 79 h 115" name="T57"/>
                <a:gd fmla="*/ 56 w 59" name="T58"/>
                <a:gd fmla="*/ 26 h 115" name="T59"/>
                <a:gd fmla="*/ 39 w 59" name="T60"/>
                <a:gd fmla="*/ 1 h 115" name="T61"/>
                <a:gd fmla="*/ 31 w 59" name="T62"/>
                <a:gd fmla="*/ 4 h 115" name="T63"/>
                <a:gd fmla="*/ 41 w 59" name="T64"/>
                <a:gd fmla="*/ 9 h 115" name="T65"/>
                <a:gd fmla="*/ 48 w 59" name="T66"/>
                <a:gd fmla="*/ 49 h 115" name="T67"/>
                <a:gd fmla="*/ 47 w 59" name="T68"/>
                <a:gd fmla="*/ 86 h 115" name="T69"/>
                <a:gd fmla="*/ 47 w 59" name="T70"/>
                <a:gd fmla="*/ 89 h 115" name="T71"/>
                <a:gd fmla="*/ 47 w 59" name="T72"/>
                <a:gd fmla="*/ 76 h 115" name="T73"/>
                <a:gd fmla="*/ 39 w 59" name="T74"/>
                <a:gd fmla="*/ 11 h 115" name="T75"/>
                <a:gd fmla="*/ 46 w 59" name="T76"/>
                <a:gd fmla="*/ 25 h 115" name="T77"/>
                <a:gd fmla="*/ 46 w 59" name="T78"/>
                <a:gd fmla="*/ 37 h 115" name="T79"/>
                <a:gd fmla="*/ 45 w 59" name="T80"/>
                <a:gd fmla="*/ 86 h 115" name="T81"/>
                <a:gd fmla="*/ 44 w 59" name="T82"/>
                <a:gd fmla="*/ 92 h 115" name="T83"/>
                <a:gd fmla="*/ 39 w 59" name="T84"/>
                <a:gd fmla="*/ 98 h 115" name="T85"/>
                <a:gd fmla="*/ 34 w 59" name="T86"/>
                <a:gd fmla="*/ 101 h 115" name="T87"/>
                <a:gd fmla="*/ 18 w 59" name="T88"/>
                <a:gd fmla="*/ 96 h 115" name="T89"/>
                <a:gd fmla="*/ 14 w 59" name="T90"/>
                <a:gd fmla="*/ 85 h 115" name="T91"/>
                <a:gd fmla="*/ 14 w 59" name="T92"/>
                <a:gd fmla="*/ 36 h 115" name="T93"/>
                <a:gd fmla="*/ 14 w 59" name="T94"/>
                <a:gd fmla="*/ 26 h 115" name="T95"/>
                <a:gd fmla="*/ 22 w 59" name="T96"/>
                <a:gd fmla="*/ 13 h 115" name="T97"/>
                <a:gd fmla="*/ 30 w 59" name="T98"/>
                <a:gd fmla="*/ 9 h 115" name="T99"/>
                <a:gd fmla="*/ 13 w 59" name="T100"/>
                <a:gd fmla="*/ 10 h 115" name="T101"/>
                <a:gd fmla="*/ 23 w 59" name="T102"/>
                <a:gd fmla="*/ 2 h 115" name="T103"/>
                <a:gd fmla="*/ 0 w 59" name="T104"/>
                <a:gd fmla="*/ 24 h 115" name="T105"/>
                <a:gd fmla="*/ 0 w 59" name="T106"/>
                <a:gd fmla="*/ 34 h 11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5" w="59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gdLst>
                <a:gd fmla="*/ 13 w 13" name="T0"/>
                <a:gd fmla="*/ 0 h 9" name="T1"/>
                <a:gd fmla="*/ 9 w 13" name="T2"/>
                <a:gd fmla="*/ 3 h 9" name="T3"/>
                <a:gd fmla="*/ 0 w 13" name="T4"/>
                <a:gd fmla="*/ 9 h 9" name="T5"/>
                <a:gd fmla="*/ 0 w 13" name="T6"/>
                <a:gd fmla="*/ 9 h 9" name="T7"/>
                <a:gd fmla="*/ 9 w 13" name="T8"/>
                <a:gd fmla="*/ 3 h 9" name="T9"/>
                <a:gd fmla="*/ 13 w 13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3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gdLst>
                <a:gd fmla="*/ 2 w 2" name="T0"/>
                <a:gd fmla="*/ 14 h 14" name="T1"/>
                <a:gd fmla="*/ 2 w 2" name="T2"/>
                <a:gd fmla="*/ 14 h 14" name="T3"/>
                <a:gd fmla="*/ 0 w 2" name="T4"/>
                <a:gd fmla="*/ 0 h 14" name="T5"/>
                <a:gd fmla="*/ 2 w 2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gdLst>
                <a:gd fmla="*/ 1 w 32" name="T0"/>
                <a:gd fmla="*/ 18 h 47" name="T1"/>
                <a:gd fmla="*/ 3 w 32" name="T2"/>
                <a:gd fmla="*/ 14 h 47" name="T3"/>
                <a:gd fmla="*/ 3 w 32" name="T4"/>
                <a:gd fmla="*/ 13 h 47" name="T5"/>
                <a:gd fmla="*/ 5 w 32" name="T6"/>
                <a:gd fmla="*/ 12 h 47" name="T7"/>
                <a:gd fmla="*/ 2 w 32" name="T8"/>
                <a:gd fmla="*/ 19 h 47" name="T9"/>
                <a:gd fmla="*/ 1 w 32" name="T10"/>
                <a:gd fmla="*/ 38 h 47" name="T11"/>
                <a:gd fmla="*/ 11 w 32" name="T12"/>
                <a:gd fmla="*/ 41 h 47" name="T13"/>
                <a:gd fmla="*/ 15 w 32" name="T14"/>
                <a:gd fmla="*/ 39 h 47" name="T15"/>
                <a:gd fmla="*/ 25 w 32" name="T16"/>
                <a:gd fmla="*/ 27 h 47" name="T17"/>
                <a:gd fmla="*/ 4 w 32" name="T18"/>
                <a:gd fmla="*/ 44 h 47" name="T19"/>
                <a:gd fmla="*/ 10 w 32" name="T20"/>
                <a:gd fmla="*/ 40 h 47" name="T21"/>
                <a:gd fmla="*/ 18 w 32" name="T22"/>
                <a:gd fmla="*/ 34 h 47" name="T23"/>
                <a:gd fmla="*/ 25 w 32" name="T24"/>
                <a:gd fmla="*/ 26 h 47" name="T25"/>
                <a:gd fmla="*/ 20 w 32" name="T26"/>
                <a:gd fmla="*/ 22 h 47" name="T27"/>
                <a:gd fmla="*/ 17 w 32" name="T28"/>
                <a:gd fmla="*/ 23 h 47" name="T29"/>
                <a:gd fmla="*/ 14 w 32" name="T30"/>
                <a:gd fmla="*/ 26 h 47" name="T31"/>
                <a:gd fmla="*/ 15 w 32" name="T32"/>
                <a:gd fmla="*/ 22 h 47" name="T33"/>
                <a:gd fmla="*/ 16 w 32" name="T34"/>
                <a:gd fmla="*/ 20 h 47" name="T35"/>
                <a:gd fmla="*/ 16 w 32" name="T36"/>
                <a:gd fmla="*/ 19 h 47" name="T37"/>
                <a:gd fmla="*/ 17 w 32" name="T38"/>
                <a:gd fmla="*/ 19 h 47" name="T39"/>
                <a:gd fmla="*/ 21 w 32" name="T40"/>
                <a:gd fmla="*/ 20 h 47" name="T41"/>
                <a:gd fmla="*/ 24 w 32" name="T42"/>
                <a:gd fmla="*/ 17 h 47" name="T43"/>
                <a:gd fmla="*/ 27 w 32" name="T44"/>
                <a:gd fmla="*/ 22 h 47" name="T45"/>
                <a:gd fmla="*/ 28 w 32" name="T46"/>
                <a:gd fmla="*/ 8 h 47" name="T47"/>
                <a:gd fmla="*/ 27 w 32" name="T48"/>
                <a:gd fmla="*/ 5 h 47" name="T49"/>
                <a:gd fmla="*/ 26 w 32" name="T50"/>
                <a:gd fmla="*/ 5 h 47" name="T51"/>
                <a:gd fmla="*/ 20 w 32" name="T52"/>
                <a:gd fmla="*/ 1 h 47" name="T53"/>
                <a:gd fmla="*/ 20 w 32" name="T54"/>
                <a:gd fmla="*/ 1 h 47" name="T55"/>
                <a:gd fmla="*/ 15 w 32" name="T56"/>
                <a:gd fmla="*/ 2 h 47" name="T57"/>
                <a:gd fmla="*/ 5 w 32" name="T58"/>
                <a:gd fmla="*/ 10 h 47" name="T59"/>
                <a:gd fmla="*/ 3 w 32" name="T60"/>
                <a:gd fmla="*/ 14 h 47" name="T61"/>
                <a:gd fmla="*/ 2 w 32" name="T62"/>
                <a:gd fmla="*/ 16 h 47" name="T63"/>
                <a:gd fmla="*/ 0 w 32" name="T64"/>
                <a:gd fmla="*/ 38 h 47" name="T65"/>
                <a:gd fmla="*/ 1 w 32" name="T66"/>
                <a:gd fmla="*/ 38 h 47" name="T67"/>
                <a:gd fmla="*/ 11 w 32" name="T68"/>
                <a:gd fmla="*/ 29 h 47" name="T69"/>
                <a:gd fmla="*/ 11 w 32" name="T70"/>
                <a:gd fmla="*/ 29 h 47" name="T71"/>
                <a:gd fmla="*/ 11 w 32" name="T72"/>
                <a:gd fmla="*/ 29 h 47" name="T73"/>
                <a:gd fmla="*/ 3 w 32" name="T74"/>
                <a:gd fmla="*/ 24 h 47" name="T75"/>
                <a:gd fmla="*/ 4 w 32" name="T76"/>
                <a:gd fmla="*/ 42 h 47" name="T77"/>
                <a:gd fmla="*/ 6 w 32" name="T78"/>
                <a:gd fmla="*/ 32 h 47" name="T79"/>
                <a:gd fmla="*/ 5 w 32" name="T80"/>
                <a:gd fmla="*/ 33 h 47" name="T81"/>
                <a:gd fmla="*/ 6 w 32" name="T82"/>
                <a:gd fmla="*/ 32 h 47" name="T83"/>
                <a:gd fmla="*/ 11 w 32" name="T84"/>
                <a:gd fmla="*/ 34 h 47" name="T85"/>
                <a:gd fmla="*/ 11 w 32" name="T86"/>
                <a:gd fmla="*/ 36 h 47" name="T87"/>
                <a:gd fmla="*/ 21 w 32" name="T88"/>
                <a:gd fmla="*/ 15 h 4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7" w="32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gdLst>
                <a:gd fmla="*/ 15 w 30" name="T0"/>
                <a:gd fmla="*/ 42 h 46" name="T1"/>
                <a:gd fmla="*/ 16 w 30" name="T2"/>
                <a:gd fmla="*/ 41 h 46" name="T3"/>
                <a:gd fmla="*/ 17 w 30" name="T4"/>
                <a:gd fmla="*/ 36 h 46" name="T5"/>
                <a:gd fmla="*/ 14 w 30" name="T6"/>
                <a:gd fmla="*/ 36 h 46" name="T7"/>
                <a:gd fmla="*/ 10 w 30" name="T8"/>
                <a:gd fmla="*/ 40 h 46" name="T9"/>
                <a:gd fmla="*/ 7 w 30" name="T10"/>
                <a:gd fmla="*/ 43 h 46" name="T11"/>
                <a:gd fmla="*/ 6 w 30" name="T12"/>
                <a:gd fmla="*/ 41 h 46" name="T13"/>
                <a:gd fmla="*/ 5 w 30" name="T14"/>
                <a:gd fmla="*/ 36 h 46" name="T15"/>
                <a:gd fmla="*/ 4 w 30" name="T16"/>
                <a:gd fmla="*/ 37 h 46" name="T17"/>
                <a:gd fmla="*/ 3 w 30" name="T18"/>
                <a:gd fmla="*/ 31 h 46" name="T19"/>
                <a:gd fmla="*/ 4 w 30" name="T20"/>
                <a:gd fmla="*/ 36 h 46" name="T21"/>
                <a:gd fmla="*/ 4 w 30" name="T22"/>
                <a:gd fmla="*/ 36 h 46" name="T23"/>
                <a:gd fmla="*/ 5 w 30" name="T24"/>
                <a:gd fmla="*/ 36 h 46" name="T25"/>
                <a:gd fmla="*/ 5 w 30" name="T26"/>
                <a:gd fmla="*/ 37 h 46" name="T27"/>
                <a:gd fmla="*/ 7 w 30" name="T28"/>
                <a:gd fmla="*/ 43 h 46" name="T29"/>
                <a:gd fmla="*/ 12 w 30" name="T30"/>
                <a:gd fmla="*/ 38 h 46" name="T31"/>
                <a:gd fmla="*/ 14 w 30" name="T32"/>
                <a:gd fmla="*/ 36 h 46" name="T33"/>
                <a:gd fmla="*/ 15 w 30" name="T34"/>
                <a:gd fmla="*/ 38 h 46" name="T35"/>
                <a:gd fmla="*/ 15 w 30" name="T36"/>
                <a:gd fmla="*/ 38 h 46" name="T37"/>
                <a:gd fmla="*/ 25 w 30" name="T38"/>
                <a:gd fmla="*/ 26 h 46" name="T39"/>
                <a:gd fmla="*/ 24 w 30" name="T40"/>
                <a:gd fmla="*/ 20 h 46" name="T41"/>
                <a:gd fmla="*/ 19 w 30" name="T42"/>
                <a:gd fmla="*/ 20 h 46" name="T43"/>
                <a:gd fmla="*/ 12 w 30" name="T44"/>
                <a:gd fmla="*/ 27 h 46" name="T45"/>
                <a:gd fmla="*/ 12 w 30" name="T46"/>
                <a:gd fmla="*/ 27 h 46" name="T47"/>
                <a:gd fmla="*/ 12 w 30" name="T48"/>
                <a:gd fmla="*/ 27 h 46" name="T49"/>
                <a:gd fmla="*/ 13 w 30" name="T50"/>
                <a:gd fmla="*/ 26 h 46" name="T51"/>
                <a:gd fmla="*/ 17 w 30" name="T52"/>
                <a:gd fmla="*/ 18 h 46" name="T53"/>
                <a:gd fmla="*/ 15 w 30" name="T54"/>
                <a:gd fmla="*/ 20 h 46" name="T55"/>
                <a:gd fmla="*/ 14 w 30" name="T56"/>
                <a:gd fmla="*/ 19 h 46" name="T57"/>
                <a:gd fmla="*/ 15 w 30" name="T58"/>
                <a:gd fmla="*/ 16 h 46" name="T59"/>
                <a:gd fmla="*/ 16 w 30" name="T60"/>
                <a:gd fmla="*/ 15 h 46" name="T61"/>
                <a:gd fmla="*/ 18 w 30" name="T62"/>
                <a:gd fmla="*/ 16 h 46" name="T63"/>
                <a:gd fmla="*/ 20 w 30" name="T64"/>
                <a:gd fmla="*/ 17 h 46" name="T65"/>
                <a:gd fmla="*/ 25 w 30" name="T66"/>
                <a:gd fmla="*/ 13 h 46" name="T67"/>
                <a:gd fmla="*/ 29 w 30" name="T68"/>
                <a:gd fmla="*/ 18 h 46" name="T69"/>
                <a:gd fmla="*/ 28 w 30" name="T70"/>
                <a:gd fmla="*/ 2 h 46" name="T71"/>
                <a:gd fmla="*/ 18 w 30" name="T72"/>
                <a:gd fmla="*/ 0 h 46" name="T73"/>
                <a:gd fmla="*/ 0 w 30" name="T74"/>
                <a:gd fmla="*/ 28 h 46" name="T75"/>
                <a:gd fmla="*/ 2 w 30" name="T76"/>
                <a:gd fmla="*/ 40 h 46" name="T77"/>
                <a:gd fmla="*/ 2 w 30" name="T78"/>
                <a:gd fmla="*/ 40 h 46" name="T79"/>
                <a:gd fmla="*/ 3 w 30" name="T80"/>
                <a:gd fmla="*/ 39 h 46" name="T81"/>
                <a:gd fmla="*/ 6 w 30" name="T82"/>
                <a:gd fmla="*/ 44 h 46" name="T83"/>
                <a:gd fmla="*/ 11 w 30" name="T84"/>
                <a:gd fmla="*/ 41 h 46" name="T85"/>
                <a:gd fmla="*/ 6 w 30" name="T86"/>
                <a:gd fmla="*/ 45 h 46" name="T87"/>
                <a:gd fmla="*/ 4 w 30" name="T88"/>
                <a:gd fmla="*/ 40 h 46" name="T89"/>
                <a:gd fmla="*/ 4 w 30" name="T90"/>
                <a:gd fmla="*/ 38 h 46" name="T91"/>
                <a:gd fmla="*/ 2 w 30" name="T92"/>
                <a:gd fmla="*/ 40 h 46" name="T93"/>
                <a:gd fmla="*/ 2 w 30" name="T94"/>
                <a:gd fmla="*/ 38 h 46" name="T95"/>
                <a:gd fmla="*/ 3 w 30" name="T96"/>
                <a:gd fmla="*/ 17 h 46" name="T97"/>
                <a:gd fmla="*/ 4 w 30" name="T98"/>
                <a:gd fmla="*/ 38 h 46" name="T99"/>
                <a:gd fmla="*/ 4 w 30" name="T100"/>
                <a:gd fmla="*/ 38 h 46" name="T101"/>
                <a:gd fmla="*/ 6 w 30" name="T102"/>
                <a:gd fmla="*/ 44 h 46" name="T103"/>
                <a:gd fmla="*/ 7 w 30" name="T104"/>
                <a:gd fmla="*/ 44 h 46" name="T105"/>
                <a:gd fmla="*/ 11 w 30" name="T106"/>
                <a:gd fmla="*/ 41 h 46" name="T107"/>
                <a:gd fmla="*/ 14 w 30" name="T108"/>
                <a:gd fmla="*/ 38 h 46" name="T109"/>
                <a:gd fmla="*/ 15 w 30" name="T110"/>
                <a:gd fmla="*/ 40 h 4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6" w="30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gdLst>
                <a:gd fmla="*/ 42 w 43" name="T0"/>
                <a:gd fmla="*/ 30 h 39" name="T1"/>
                <a:gd fmla="*/ 38 w 43" name="T2"/>
                <a:gd fmla="*/ 23 h 39" name="T3"/>
                <a:gd fmla="*/ 43 w 43" name="T4"/>
                <a:gd fmla="*/ 33 h 39" name="T5"/>
                <a:gd fmla="*/ 42 w 43" name="T6"/>
                <a:gd fmla="*/ 36 h 39" name="T7"/>
                <a:gd fmla="*/ 40 w 43" name="T8"/>
                <a:gd fmla="*/ 37 h 39" name="T9"/>
                <a:gd fmla="*/ 23 w 43" name="T10"/>
                <a:gd fmla="*/ 35 h 39" name="T11"/>
                <a:gd fmla="*/ 39 w 43" name="T12"/>
                <a:gd fmla="*/ 36 h 39" name="T13"/>
                <a:gd fmla="*/ 40 w 43" name="T14"/>
                <a:gd fmla="*/ 36 h 39" name="T15"/>
                <a:gd fmla="*/ 41 w 43" name="T16"/>
                <a:gd fmla="*/ 35 h 39" name="T17"/>
                <a:gd fmla="*/ 42 w 43" name="T18"/>
                <a:gd fmla="*/ 34 h 39" name="T19"/>
                <a:gd fmla="*/ 41 w 43" name="T20"/>
                <a:gd fmla="*/ 32 h 39" name="T21"/>
                <a:gd fmla="*/ 39 w 43" name="T22"/>
                <a:gd fmla="*/ 27 h 39" name="T23"/>
                <a:gd fmla="*/ 34 w 43" name="T24"/>
                <a:gd fmla="*/ 14 h 39" name="T25"/>
                <a:gd fmla="*/ 27 w 43" name="T26"/>
                <a:gd fmla="*/ 7 h 39" name="T27"/>
                <a:gd fmla="*/ 36 w 43" name="T28"/>
                <a:gd fmla="*/ 23 h 39" name="T29"/>
                <a:gd fmla="*/ 38 w 43" name="T30"/>
                <a:gd fmla="*/ 29 h 39" name="T31"/>
                <a:gd fmla="*/ 39 w 43" name="T32"/>
                <a:gd fmla="*/ 32 h 39" name="T33"/>
                <a:gd fmla="*/ 39 w 43" name="T34"/>
                <a:gd fmla="*/ 33 h 39" name="T35"/>
                <a:gd fmla="*/ 38 w 43" name="T36"/>
                <a:gd fmla="*/ 35 h 39" name="T37"/>
                <a:gd fmla="*/ 39 w 43" name="T38"/>
                <a:gd fmla="*/ 33 h 39" name="T39"/>
                <a:gd fmla="*/ 39 w 43" name="T40"/>
                <a:gd fmla="*/ 32 h 39" name="T41"/>
                <a:gd fmla="*/ 38 w 43" name="T42"/>
                <a:gd fmla="*/ 28 h 39" name="T43"/>
                <a:gd fmla="*/ 31 w 43" name="T44"/>
                <a:gd fmla="*/ 14 h 39" name="T45"/>
                <a:gd fmla="*/ 17 w 43" name="T46"/>
                <a:gd fmla="*/ 2 h 39" name="T47"/>
                <a:gd fmla="*/ 18 w 43" name="T48"/>
                <a:gd fmla="*/ 8 h 39" name="T49"/>
                <a:gd fmla="*/ 23 w 43" name="T50"/>
                <a:gd fmla="*/ 19 h 39" name="T51"/>
                <a:gd fmla="*/ 22 w 43" name="T52"/>
                <a:gd fmla="*/ 21 h 39" name="T53"/>
                <a:gd fmla="*/ 22 w 43" name="T54"/>
                <a:gd fmla="*/ 21 h 39" name="T55"/>
                <a:gd fmla="*/ 22 w 43" name="T56"/>
                <a:gd fmla="*/ 20 h 39" name="T57"/>
                <a:gd fmla="*/ 17 w 43" name="T58"/>
                <a:gd fmla="*/ 10 h 39" name="T59"/>
                <a:gd fmla="*/ 17 w 43" name="T60"/>
                <a:gd fmla="*/ 14 h 39" name="T61"/>
                <a:gd fmla="*/ 16 w 43" name="T62"/>
                <a:gd fmla="*/ 16 h 39" name="T63"/>
                <a:gd fmla="*/ 14 w 43" name="T64"/>
                <a:gd fmla="*/ 14 h 39" name="T65"/>
                <a:gd fmla="*/ 13 w 43" name="T66"/>
                <a:gd fmla="*/ 13 h 39" name="T67"/>
                <a:gd fmla="*/ 13 w 43" name="T68"/>
                <a:gd fmla="*/ 13 h 39" name="T69"/>
                <a:gd fmla="*/ 13 w 43" name="T70"/>
                <a:gd fmla="*/ 13 h 39" name="T71"/>
                <a:gd fmla="*/ 13 w 43" name="T72"/>
                <a:gd fmla="*/ 13 h 39" name="T73"/>
                <a:gd fmla="*/ 15 w 43" name="T74"/>
                <a:gd fmla="*/ 9 h 39" name="T75"/>
                <a:gd fmla="*/ 9 w 43" name="T76"/>
                <a:gd fmla="*/ 6 h 39" name="T77"/>
                <a:gd fmla="*/ 12 w 43" name="T78"/>
                <a:gd fmla="*/ 0 h 39" name="T79"/>
                <a:gd fmla="*/ 1 w 43" name="T80"/>
                <a:gd fmla="*/ 9 h 39" name="T81"/>
                <a:gd fmla="*/ 7 w 43" name="T82"/>
                <a:gd fmla="*/ 27 h 39" name="T83"/>
                <a:gd fmla="*/ 35 w 43" name="T84"/>
                <a:gd fmla="*/ 39 h 39" name="T85"/>
                <a:gd fmla="*/ 40 w 43" name="T86"/>
                <a:gd fmla="*/ 37 h 39" name="T87"/>
                <a:gd fmla="*/ 43 w 43" name="T88"/>
                <a:gd fmla="*/ 36 h 39" name="T89"/>
                <a:gd fmla="*/ 43 w 43" name="T90"/>
                <a:gd fmla="*/ 34 h 39" name="T91"/>
                <a:gd fmla="*/ 12 w 43" name="T92"/>
                <a:gd fmla="*/ 11 h 3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" w="43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0"/>
            <p:cNvSpPr/>
            <p:nvPr/>
          </p:nvSpPr>
          <p:spPr bwMode="auto">
            <a:xfrm flipH="1">
              <a:off x="6613526" y="2957513"/>
              <a:ext cx="0" cy="3175"/>
            </a:xfrm>
            <a:custGeom>
              <a:gdLst>
                <a:gd fmla="*/ 1 h 1" name="T0"/>
                <a:gd fmla="*/ 1 h 1" name="T1"/>
                <a:gd fmla="*/ 0 h 1" name="T2"/>
                <a:gd fmla="*/ 1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1"/>
            <p:cNvSpPr/>
            <p:nvPr/>
          </p:nvSpPr>
          <p:spPr bwMode="auto">
            <a:xfrm flipH="1">
              <a:off x="6613526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2"/>
            <p:cNvSpPr/>
            <p:nvPr/>
          </p:nvSpPr>
          <p:spPr bwMode="auto">
            <a:xfrm flipH="1">
              <a:off x="6616701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gdLst>
                <a:gd fmla="*/ 32 w 40" name="T0"/>
                <a:gd fmla="*/ 31 h 41" name="T1"/>
                <a:gd fmla="*/ 32 w 40" name="T2"/>
                <a:gd fmla="*/ 31 h 41" name="T3"/>
                <a:gd fmla="*/ 12 w 40" name="T4"/>
                <a:gd fmla="*/ 39 h 41" name="T5"/>
                <a:gd fmla="*/ 6 w 40" name="T6"/>
                <a:gd fmla="*/ 30 h 41" name="T7"/>
                <a:gd fmla="*/ 9 w 40" name="T8"/>
                <a:gd fmla="*/ 26 h 41" name="T9"/>
                <a:gd fmla="*/ 3 w 40" name="T10"/>
                <a:gd fmla="*/ 39 h 41" name="T11"/>
                <a:gd fmla="*/ 26 w 40" name="T12"/>
                <a:gd fmla="*/ 35 h 41" name="T13"/>
                <a:gd fmla="*/ 36 w 40" name="T14"/>
                <a:gd fmla="*/ 23 h 41" name="T15"/>
                <a:gd fmla="*/ 39 w 40" name="T16"/>
                <a:gd fmla="*/ 10 h 41" name="T17"/>
                <a:gd fmla="*/ 38 w 40" name="T18"/>
                <a:gd fmla="*/ 10 h 41" name="T19"/>
                <a:gd fmla="*/ 37 w 40" name="T20"/>
                <a:gd fmla="*/ 15 h 41" name="T21"/>
                <a:gd fmla="*/ 27 w 40" name="T22"/>
                <a:gd fmla="*/ 32 h 41" name="T23"/>
                <a:gd fmla="*/ 19 w 40" name="T24"/>
                <a:gd fmla="*/ 35 h 41" name="T25"/>
                <a:gd fmla="*/ 37 w 40" name="T26"/>
                <a:gd fmla="*/ 16 h 41" name="T27"/>
                <a:gd fmla="*/ 36 w 40" name="T28"/>
                <a:gd fmla="*/ 5 h 41" name="T29"/>
                <a:gd fmla="*/ 34 w 40" name="T30"/>
                <a:gd fmla="*/ 3 h 41" name="T31"/>
                <a:gd fmla="*/ 30 w 40" name="T32"/>
                <a:gd fmla="*/ 3 h 41" name="T33"/>
                <a:gd fmla="*/ 30 w 40" name="T34"/>
                <a:gd fmla="*/ 6 h 41" name="T35"/>
                <a:gd fmla="*/ 30 w 40" name="T36"/>
                <a:gd fmla="*/ 8 h 41" name="T37"/>
                <a:gd fmla="*/ 30 w 40" name="T38"/>
                <a:gd fmla="*/ 6 h 41" name="T39"/>
                <a:gd fmla="*/ 25 w 40" name="T40"/>
                <a:gd fmla="*/ 7 h 41" name="T41"/>
                <a:gd fmla="*/ 26 w 40" name="T42"/>
                <a:gd fmla="*/ 3 h 41" name="T43"/>
                <a:gd fmla="*/ 20 w 40" name="T44"/>
                <a:gd fmla="*/ 4 h 41" name="T45"/>
                <a:gd fmla="*/ 15 w 40" name="T46"/>
                <a:gd fmla="*/ 10 h 41" name="T47"/>
                <a:gd fmla="*/ 15 w 40" name="T48"/>
                <a:gd fmla="*/ 11 h 41" name="T49"/>
                <a:gd fmla="*/ 14 w 40" name="T50"/>
                <a:gd fmla="*/ 13 h 41" name="T51"/>
                <a:gd fmla="*/ 10 w 40" name="T52"/>
                <a:gd fmla="*/ 20 h 41" name="T53"/>
                <a:gd fmla="*/ 0 w 40" name="T54"/>
                <a:gd fmla="*/ 41 h 41" name="T55"/>
                <a:gd fmla="*/ 26 w 40" name="T56"/>
                <a:gd fmla="*/ 36 h 41" name="T57"/>
                <a:gd fmla="*/ 18 w 40" name="T58"/>
                <a:gd fmla="*/ 36 h 41" name="T59"/>
                <a:gd fmla="*/ 25 w 40" name="T60"/>
                <a:gd fmla="*/ 24 h 41" name="T61"/>
                <a:gd fmla="*/ 24 w 40" name="T62"/>
                <a:gd fmla="*/ 24 h 41" name="T63"/>
                <a:gd fmla="*/ 28 w 40" name="T64"/>
                <a:gd fmla="*/ 19 h 41" name="T65"/>
                <a:gd fmla="*/ 29 w 40" name="T66"/>
                <a:gd fmla="*/ 15 h 41" name="T67"/>
                <a:gd fmla="*/ 25 w 40" name="T68"/>
                <a:gd fmla="*/ 24 h 4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" w="40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4"/>
            <p:cNvSpPr/>
            <p:nvPr/>
          </p:nvSpPr>
          <p:spPr bwMode="auto">
            <a:xfrm flipH="1">
              <a:off x="6613526" y="29575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gdLst>
                <a:gd fmla="*/ 1 w 1" name="T0"/>
                <a:gd fmla="*/ 1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gdLst>
                <a:gd fmla="*/ 329 w 585" name="T0"/>
                <a:gd fmla="*/ 617 h 835" name="T1"/>
                <a:gd fmla="*/ 393 w 585" name="T2"/>
                <a:gd fmla="*/ 406 h 835" name="T3"/>
                <a:gd fmla="*/ 334 w 585" name="T4"/>
                <a:gd fmla="*/ 317 h 835" name="T5"/>
                <a:gd fmla="*/ 383 w 585" name="T6"/>
                <a:gd fmla="*/ 401 h 835" name="T7"/>
                <a:gd fmla="*/ 359 w 585" name="T8"/>
                <a:gd fmla="*/ 523 h 835" name="T9"/>
                <a:gd fmla="*/ 535 w 585" name="T10"/>
                <a:gd fmla="*/ 440 h 835" name="T11"/>
                <a:gd fmla="*/ 406 w 585" name="T12"/>
                <a:gd fmla="*/ 544 h 835" name="T13"/>
                <a:gd fmla="*/ 404 w 585" name="T14"/>
                <a:gd fmla="*/ 430 h 835" name="T15"/>
                <a:gd fmla="*/ 385 w 585" name="T16"/>
                <a:gd fmla="*/ 393 h 835" name="T17"/>
                <a:gd fmla="*/ 408 w 585" name="T18"/>
                <a:gd fmla="*/ 429 h 835" name="T19"/>
                <a:gd fmla="*/ 406 w 585" name="T20"/>
                <a:gd fmla="*/ 570 h 835" name="T21"/>
                <a:gd fmla="*/ 413 w 585" name="T22"/>
                <a:gd fmla="*/ 536 h 835" name="T23"/>
                <a:gd fmla="*/ 407 w 585" name="T24"/>
                <a:gd fmla="*/ 431 h 835" name="T25"/>
                <a:gd fmla="*/ 363 w 585" name="T26"/>
                <a:gd fmla="*/ 361 h 835" name="T27"/>
                <a:gd fmla="*/ 289 w 585" name="T28"/>
                <a:gd fmla="*/ 345 h 835" name="T29"/>
                <a:gd fmla="*/ 217 w 585" name="T30"/>
                <a:gd fmla="*/ 366 h 835" name="T31"/>
                <a:gd fmla="*/ 206 w 585" name="T32"/>
                <a:gd fmla="*/ 480 h 835" name="T33"/>
                <a:gd fmla="*/ 40 w 585" name="T34"/>
                <a:gd fmla="*/ 170 h 835" name="T35"/>
                <a:gd fmla="*/ 157 w 585" name="T36"/>
                <a:gd fmla="*/ 545 h 835" name="T37"/>
                <a:gd fmla="*/ 185 w 585" name="T38"/>
                <a:gd fmla="*/ 719 h 835" name="T39"/>
                <a:gd fmla="*/ 249 w 585" name="T40"/>
                <a:gd fmla="*/ 831 h 835" name="T41"/>
                <a:gd fmla="*/ 245 w 585" name="T42"/>
                <a:gd fmla="*/ 829 h 835" name="T43"/>
                <a:gd fmla="*/ 224 w 585" name="T44"/>
                <a:gd fmla="*/ 805 h 835" name="T45"/>
                <a:gd fmla="*/ 360 w 585" name="T46"/>
                <a:gd fmla="*/ 812 h 835" name="T47"/>
                <a:gd fmla="*/ 382 w 585" name="T48"/>
                <a:gd fmla="*/ 767 h 835" name="T49"/>
                <a:gd fmla="*/ 375 w 585" name="T50"/>
                <a:gd fmla="*/ 779 h 835" name="T51"/>
                <a:gd fmla="*/ 354 w 585" name="T52"/>
                <a:gd fmla="*/ 801 h 835" name="T53"/>
                <a:gd fmla="*/ 358 w 585" name="T54"/>
                <a:gd fmla="*/ 789 h 835" name="T55"/>
                <a:gd fmla="*/ 180 w 585" name="T56"/>
                <a:gd fmla="*/ 750 h 835" name="T57"/>
                <a:gd fmla="*/ 296 w 585" name="T58"/>
                <a:gd fmla="*/ 716 h 835" name="T59"/>
                <a:gd fmla="*/ 397 w 585" name="T60"/>
                <a:gd fmla="*/ 709 h 835" name="T61"/>
                <a:gd fmla="*/ 362 w 585" name="T62"/>
                <a:gd fmla="*/ 675 h 835" name="T63"/>
                <a:gd fmla="*/ 414 w 585" name="T64"/>
                <a:gd fmla="*/ 634 h 835" name="T65"/>
                <a:gd fmla="*/ 397 w 585" name="T66"/>
                <a:gd fmla="*/ 658 h 835" name="T67"/>
                <a:gd fmla="*/ 405 w 585" name="T68"/>
                <a:gd fmla="*/ 620 h 835" name="T69"/>
                <a:gd fmla="*/ 416 w 585" name="T70"/>
                <a:gd fmla="*/ 599 h 835" name="T71"/>
                <a:gd fmla="*/ 256 w 585" name="T72"/>
                <a:gd fmla="*/ 820 h 835" name="T73"/>
                <a:gd fmla="*/ 228 w 585" name="T74"/>
                <a:gd fmla="*/ 811 h 835" name="T75"/>
                <a:gd fmla="*/ 185 w 585" name="T76"/>
                <a:gd fmla="*/ 718 h 835" name="T77"/>
                <a:gd fmla="*/ 225 w 585" name="T78"/>
                <a:gd fmla="*/ 376 h 835" name="T79"/>
                <a:gd fmla="*/ 270 w 585" name="T80"/>
                <a:gd fmla="*/ 353 h 835" name="T81"/>
                <a:gd fmla="*/ 358 w 585" name="T82"/>
                <a:gd fmla="*/ 348 h 835" name="T83"/>
                <a:gd fmla="*/ 446 w 585" name="T84"/>
                <a:gd fmla="*/ 390 h 835" name="T85"/>
                <a:gd fmla="*/ 407 w 585" name="T86"/>
                <a:gd fmla="*/ 418 h 835" name="T87"/>
                <a:gd fmla="*/ 355 w 585" name="T88"/>
                <a:gd fmla="*/ 374 h 835" name="T89"/>
                <a:gd fmla="*/ 332 w 585" name="T90"/>
                <a:gd fmla="*/ 354 h 835" name="T91"/>
                <a:gd fmla="*/ 242 w 585" name="T92"/>
                <a:gd fmla="*/ 333 h 835" name="T93"/>
                <a:gd fmla="*/ 139 w 585" name="T94"/>
                <a:gd fmla="*/ 387 h 835" name="T95"/>
                <a:gd fmla="*/ 182 w 585" name="T96"/>
                <a:gd fmla="*/ 623 h 835" name="T97"/>
                <a:gd fmla="*/ 372 w 585" name="T98"/>
                <a:gd fmla="*/ 434 h 835" name="T99"/>
                <a:gd fmla="*/ 255 w 585" name="T100"/>
                <a:gd fmla="*/ 373 h 835" name="T101"/>
                <a:gd fmla="*/ 374 w 585" name="T102"/>
                <a:gd fmla="*/ 423 h 835" name="T103"/>
                <a:gd fmla="*/ 235 w 585" name="T104"/>
                <a:gd fmla="*/ 391 h 835" name="T105"/>
                <a:gd fmla="*/ 368 w 585" name="T106"/>
                <a:gd fmla="*/ 468 h 835" name="T107"/>
                <a:gd fmla="*/ 263 w 585" name="T108"/>
                <a:gd fmla="*/ 358 h 835" name="T109"/>
                <a:gd fmla="*/ 343 w 585" name="T110"/>
                <a:gd fmla="*/ 372 h 835" name="T111"/>
                <a:gd fmla="*/ 339 w 585" name="T112"/>
                <a:gd fmla="*/ 361 h 835" name="T113"/>
                <a:gd fmla="*/ 240 w 585" name="T114"/>
                <a:gd fmla="*/ 513 h 835" name="T115"/>
                <a:gd fmla="*/ 185 w 585" name="T116"/>
                <a:gd fmla="*/ 382 h 835" name="T117"/>
                <a:gd fmla="*/ 287 w 585" name="T118"/>
                <a:gd fmla="*/ 300 h 835" name="T119"/>
                <a:gd fmla="*/ 336 w 585" name="T120"/>
                <a:gd fmla="*/ 336 h 835" name="T121"/>
                <a:gd fmla="*/ 382 w 585" name="T122"/>
                <a:gd fmla="*/ 404 h 835" name="T123"/>
                <a:gd fmla="*/ 333 w 585" name="T124"/>
                <a:gd fmla="*/ 593 h 8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35" w="58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2" name="文本框 51"/>
          <p:cNvSpPr txBox="1"/>
          <p:nvPr/>
        </p:nvSpPr>
        <p:spPr>
          <a:xfrm flipH="1">
            <a:off x="4721925" y="1424370"/>
            <a:ext cx="2264799" cy="13106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b="1" lang="en-US" smtClean="0" spc="300" sz="8000">
                <a:latin charset="-122" panose="03000600000000000000" pitchFamily="66" typeface="新蒂黑板报"/>
                <a:ea charset="-122" panose="03000600000000000000" pitchFamily="66" typeface="新蒂黑板报"/>
              </a:rPr>
              <a:t>03</a:t>
            </a:r>
          </a:p>
        </p:txBody>
      </p:sp>
    </p:spTree>
    <p:extLst>
      <p:ext uri="{BB962C8B-B14F-4D97-AF65-F5344CB8AC3E}">
        <p14:creationId val="3289006643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018349" y="2007382"/>
            <a:ext cx="2777750" cy="2363985"/>
            <a:chOff x="971600" y="1419622"/>
            <a:chExt cx="1940069" cy="1651083"/>
          </a:xfrm>
        </p:grpSpPr>
        <p:sp>
          <p:nvSpPr>
            <p:cNvPr id="25" name="矩形 1"/>
            <p:cNvSpPr/>
            <p:nvPr/>
          </p:nvSpPr>
          <p:spPr>
            <a:xfrm>
              <a:off x="971600" y="1419622"/>
              <a:ext cx="1800200" cy="1651083"/>
            </a:xfrm>
            <a:custGeom>
              <a:gdLst>
                <a:gd fmla="*/ 55756 w 1584176" name="connsiteX0"/>
                <a:gd fmla="*/ 0 h 1651083" name="connsiteY0"/>
                <a:gd fmla="*/ 1584176 w 1584176" name="connsiteX1"/>
                <a:gd fmla="*/ 66907 h 1651083" name="connsiteY1"/>
                <a:gd fmla="*/ 1584176 w 1584176" name="connsiteX2"/>
                <a:gd fmla="*/ 1651083 h 1651083" name="connsiteY2"/>
                <a:gd fmla="*/ 0 w 1584176" name="connsiteX3"/>
                <a:gd fmla="*/ 1651083 h 1651083" name="connsiteY3"/>
                <a:gd fmla="*/ 91440 w 1584176" name="connsiteX4"/>
                <a:gd fmla="*/ 158347 h 165108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651083" w="1584176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1059543" y="1718579"/>
              <a:ext cx="1727200" cy="139321"/>
            </a:xfrm>
            <a:custGeom>
              <a:gdLst>
                <a:gd fmla="*/ 0 w 1727200" name="connsiteX0"/>
                <a:gd fmla="*/ 23135 h 139321" name="connsiteY0"/>
                <a:gd fmla="*/ 261257 w 1727200" name="connsiteX1"/>
                <a:gd fmla="*/ 8621 h 139321" name="connsiteY1"/>
                <a:gd fmla="*/ 1074057 w 1727200" name="connsiteX2"/>
                <a:gd fmla="*/ 139250 h 139321" name="connsiteY2"/>
                <a:gd fmla="*/ 1727200 w 1727200" name="connsiteX3"/>
                <a:gd fmla="*/ 23135 h 139321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139321" w="1727200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1059543" y="1475052"/>
              <a:ext cx="1852126" cy="2554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单击添加标题</a:t>
              </a:r>
            </a:p>
          </p:txBody>
        </p:sp>
        <p:sp>
          <p:nvSpPr>
            <p:cNvPr id="28" name="矩形 27"/>
            <p:cNvSpPr/>
            <p:nvPr/>
          </p:nvSpPr>
          <p:spPr>
            <a:xfrm>
              <a:off x="1079612" y="1925693"/>
              <a:ext cx="1541307" cy="57478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defTabSz="914400" eaLnBrk="1" hangingPunct="1" latinLnBrk="0" marL="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algn="l" defTabSz="914400" eaLnBrk="1" hangingPunct="1" latinLnBrk="0" marL="457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algn="l" defTabSz="914400" eaLnBrk="1" hangingPunct="1" latinLnBrk="0" marL="914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algn="l" defTabSz="914400" eaLnBrk="1" hangingPunct="1" latinLnBrk="0" marL="1371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algn="l" defTabSz="914400" eaLnBrk="1" hangingPunct="1" latinLnBrk="0" marL="18288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algn="l" defTabSz="914400" eaLnBrk="1" hangingPunct="1" latinLnBrk="0" marL="22860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algn="l" defTabSz="914400" eaLnBrk="1" hangingPunct="1" latinLnBrk="0" marL="2743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algn="l" defTabSz="914400" eaLnBrk="1" hangingPunct="1" latinLnBrk="0" marL="3200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algn="l" defTabSz="914400" eaLnBrk="1" hangingPunct="1" latinLnBrk="0" marL="3657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817">
                <a:spcBef>
                  <a:spcPct val="20000"/>
                </a:spcBef>
                <a:defRPr/>
              </a:pPr>
              <a:r>
                <a:rPr altLang="en-US" lang="zh-CN" sz="1600">
                  <a:solidFill>
                    <a:schemeClr val="bg1"/>
                  </a:solidFill>
                  <a:latin charset="0" panose="020b0604020202020204" pitchFamily="34" typeface="Arial"/>
                  <a:ea charset="-122" panose="020b0503020204020204" pitchFamily="34" typeface="微软雅黑"/>
                  <a:sym charset="0" panose="020b0604020202020204" pitchFamily="34" typeface="Arial"/>
                </a:rPr>
                <a:t>单击此处可编辑内容，根据您的需要自由拉伸文本框大小</a:t>
              </a: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4847408" y="2018538"/>
            <a:ext cx="2651835" cy="2363985"/>
            <a:chOff x="3645937" y="1427414"/>
            <a:chExt cx="1852126" cy="1651083"/>
          </a:xfrm>
        </p:grpSpPr>
        <p:sp>
          <p:nvSpPr>
            <p:cNvPr id="21" name="矩形 1"/>
            <p:cNvSpPr/>
            <p:nvPr/>
          </p:nvSpPr>
          <p:spPr>
            <a:xfrm>
              <a:off x="3671900" y="1427414"/>
              <a:ext cx="1800200" cy="1651083"/>
            </a:xfrm>
            <a:custGeom>
              <a:gdLst>
                <a:gd fmla="*/ 55756 w 1584176" name="connsiteX0"/>
                <a:gd fmla="*/ 0 h 1651083" name="connsiteY0"/>
                <a:gd fmla="*/ 1584176 w 1584176" name="connsiteX1"/>
                <a:gd fmla="*/ 66907 h 1651083" name="connsiteY1"/>
                <a:gd fmla="*/ 1584176 w 1584176" name="connsiteX2"/>
                <a:gd fmla="*/ 1651083 h 1651083" name="connsiteY2"/>
                <a:gd fmla="*/ 0 w 1584176" name="connsiteX3"/>
                <a:gd fmla="*/ 1651083 h 1651083" name="connsiteY3"/>
                <a:gd fmla="*/ 91440 w 1584176" name="connsiteX4"/>
                <a:gd fmla="*/ 158347 h 165108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651083" w="1584176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744900" y="1788239"/>
              <a:ext cx="1727200" cy="139321"/>
            </a:xfrm>
            <a:custGeom>
              <a:gdLst>
                <a:gd fmla="*/ 0 w 1727200" name="connsiteX0"/>
                <a:gd fmla="*/ 23135 h 139321" name="connsiteY0"/>
                <a:gd fmla="*/ 261257 w 1727200" name="connsiteX1"/>
                <a:gd fmla="*/ 8621 h 139321" name="connsiteY1"/>
                <a:gd fmla="*/ 1074057 w 1727200" name="connsiteX2"/>
                <a:gd fmla="*/ 139250 h 139321" name="connsiteY2"/>
                <a:gd fmla="*/ 1727200 w 1727200" name="connsiteX3"/>
                <a:gd fmla="*/ 23135 h 139321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139321" w="1727200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3645937" y="1474862"/>
              <a:ext cx="1852126" cy="2554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单击添加标题</a:t>
              </a:r>
            </a:p>
          </p:txBody>
        </p:sp>
        <p:sp>
          <p:nvSpPr>
            <p:cNvPr id="24" name="矩形 23"/>
            <p:cNvSpPr/>
            <p:nvPr/>
          </p:nvSpPr>
          <p:spPr>
            <a:xfrm>
              <a:off x="3751337" y="1942145"/>
              <a:ext cx="1529259" cy="57478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defTabSz="914400" eaLnBrk="1" hangingPunct="1" latinLnBrk="0" marL="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algn="l" defTabSz="914400" eaLnBrk="1" hangingPunct="1" latinLnBrk="0" marL="457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algn="l" defTabSz="914400" eaLnBrk="1" hangingPunct="1" latinLnBrk="0" marL="914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algn="l" defTabSz="914400" eaLnBrk="1" hangingPunct="1" latinLnBrk="0" marL="1371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algn="l" defTabSz="914400" eaLnBrk="1" hangingPunct="1" latinLnBrk="0" marL="18288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algn="l" defTabSz="914400" eaLnBrk="1" hangingPunct="1" latinLnBrk="0" marL="22860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algn="l" defTabSz="914400" eaLnBrk="1" hangingPunct="1" latinLnBrk="0" marL="2743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algn="l" defTabSz="914400" eaLnBrk="1" hangingPunct="1" latinLnBrk="0" marL="3200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algn="l" defTabSz="914400" eaLnBrk="1" hangingPunct="1" latinLnBrk="0" marL="3657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817">
                <a:spcBef>
                  <a:spcPct val="20000"/>
                </a:spcBef>
                <a:defRPr/>
              </a:pPr>
              <a:r>
                <a:rPr altLang="en-US" lang="zh-CN" sz="1600">
                  <a:solidFill>
                    <a:schemeClr val="bg1"/>
                  </a:solidFill>
                  <a:latin charset="0" panose="020b0604020202020204" pitchFamily="34" typeface="Arial"/>
                  <a:ea charset="-122" panose="020b0503020204020204" pitchFamily="34" typeface="微软雅黑"/>
                  <a:sym charset="0" panose="020b0604020202020204" pitchFamily="34" typeface="Arial"/>
                </a:rPr>
                <a:t>单击此处可编辑内容，根据您的需要自由拉伸文本框大小</a:t>
              </a: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420483" y="2029695"/>
            <a:ext cx="2651835" cy="2363985"/>
            <a:chOff x="6141487" y="1435206"/>
            <a:chExt cx="1852126" cy="1651083"/>
          </a:xfrm>
        </p:grpSpPr>
        <p:sp>
          <p:nvSpPr>
            <p:cNvPr id="17" name="矩形 1"/>
            <p:cNvSpPr/>
            <p:nvPr/>
          </p:nvSpPr>
          <p:spPr>
            <a:xfrm>
              <a:off x="6156176" y="1435206"/>
              <a:ext cx="1800200" cy="1651083"/>
            </a:xfrm>
            <a:custGeom>
              <a:gdLst>
                <a:gd fmla="*/ 55756 w 1584176" name="connsiteX0"/>
                <a:gd fmla="*/ 0 h 1651083" name="connsiteY0"/>
                <a:gd fmla="*/ 1584176 w 1584176" name="connsiteX1"/>
                <a:gd fmla="*/ 66907 h 1651083" name="connsiteY1"/>
                <a:gd fmla="*/ 1584176 w 1584176" name="connsiteX2"/>
                <a:gd fmla="*/ 1651083 h 1651083" name="connsiteY2"/>
                <a:gd fmla="*/ 0 w 1584176" name="connsiteX3"/>
                <a:gd fmla="*/ 1651083 h 1651083" name="connsiteY3"/>
                <a:gd fmla="*/ 91440 w 1584176" name="connsiteX4"/>
                <a:gd fmla="*/ 158347 h 165108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651083" w="1584176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6229176" y="1802824"/>
              <a:ext cx="1727200" cy="139321"/>
            </a:xfrm>
            <a:custGeom>
              <a:gdLst>
                <a:gd fmla="*/ 0 w 1727200" name="connsiteX0"/>
                <a:gd fmla="*/ 23135 h 139321" name="connsiteY0"/>
                <a:gd fmla="*/ 261257 w 1727200" name="connsiteX1"/>
                <a:gd fmla="*/ 8621 h 139321" name="connsiteY1"/>
                <a:gd fmla="*/ 1074057 w 1727200" name="connsiteX2"/>
                <a:gd fmla="*/ 139250 h 139321" name="connsiteY2"/>
                <a:gd fmla="*/ 1727200 w 1727200" name="connsiteX3"/>
                <a:gd fmla="*/ 23135 h 139321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139321" w="1727200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6141488" y="1474862"/>
              <a:ext cx="1852126" cy="2554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单击添加标题</a:t>
              </a:r>
            </a:p>
          </p:txBody>
        </p:sp>
        <p:sp>
          <p:nvSpPr>
            <p:cNvPr id="20" name="矩形 19"/>
            <p:cNvSpPr/>
            <p:nvPr/>
          </p:nvSpPr>
          <p:spPr>
            <a:xfrm>
              <a:off x="6209118" y="1975608"/>
              <a:ext cx="1658402" cy="57478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defTabSz="914400" eaLnBrk="1" hangingPunct="1" latinLnBrk="0" marL="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algn="l" defTabSz="914400" eaLnBrk="1" hangingPunct="1" latinLnBrk="0" marL="457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algn="l" defTabSz="914400" eaLnBrk="1" hangingPunct="1" latinLnBrk="0" marL="914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algn="l" defTabSz="914400" eaLnBrk="1" hangingPunct="1" latinLnBrk="0" marL="1371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algn="l" defTabSz="914400" eaLnBrk="1" hangingPunct="1" latinLnBrk="0" marL="18288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algn="l" defTabSz="914400" eaLnBrk="1" hangingPunct="1" latinLnBrk="0" marL="22860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algn="l" defTabSz="914400" eaLnBrk="1" hangingPunct="1" latinLnBrk="0" marL="27432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algn="l" defTabSz="914400" eaLnBrk="1" hangingPunct="1" latinLnBrk="0" marL="32004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algn="l" defTabSz="914400" eaLnBrk="1" hangingPunct="1" latinLnBrk="0" marL="3657600" rtl="0">
                <a:defRPr kern="1200"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817">
                <a:spcBef>
                  <a:spcPct val="20000"/>
                </a:spcBef>
                <a:defRPr/>
              </a:pPr>
              <a:r>
                <a:rPr altLang="en-US" lang="zh-CN" sz="1600">
                  <a:solidFill>
                    <a:schemeClr val="bg1"/>
                  </a:solidFill>
                  <a:latin charset="0" panose="020b0604020202020204" pitchFamily="34" typeface="Arial"/>
                  <a:ea charset="-122" panose="020b0503020204020204" pitchFamily="34" typeface="微软雅黑"/>
                  <a:sym charset="0" panose="020b0604020202020204" pitchFamily="34" typeface="Arial"/>
                </a:rPr>
                <a:t>单击此处可编辑内容，根据您的需要自由拉伸文本框大小</a:t>
              </a:r>
            </a:p>
          </p:txBody>
        </p:sp>
      </p:grpSp>
      <p:sp>
        <p:nvSpPr>
          <p:cNvPr id="16" name="矩形 15"/>
          <p:cNvSpPr/>
          <p:nvPr/>
        </p:nvSpPr>
        <p:spPr>
          <a:xfrm>
            <a:off x="1172997" y="5144662"/>
            <a:ext cx="10000654" cy="512064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912613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cs typeface="+mn-ea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</a:p>
        </p:txBody>
      </p:sp>
    </p:spTree>
    <p:extLst>
      <p:ext uri="{BB962C8B-B14F-4D97-AF65-F5344CB8AC3E}">
        <p14:creationId val="3888198081"/>
      </p:ext>
    </p:extLst>
  </p:cSld>
  <p:clrMapOvr>
    <a:masterClrMapping/>
  </p:clrMapOvr>
  <mc:AlternateContent>
    <mc:Choice Requires="p14">
      <p:transition p14:dur="1200" spd="slow">
        <p14:prism/>
      </p:transition>
    </mc:Choice>
    <mc:Fallback>
      <p:transition spd="slow">
        <p:fade/>
      </p:transition>
    </mc:Fallback>
  </mc:AlternateContent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六边形 11"/>
          <p:cNvSpPr/>
          <p:nvPr/>
        </p:nvSpPr>
        <p:spPr>
          <a:xfrm rot="16200000">
            <a:off x="3918717" y="1364172"/>
            <a:ext cx="1703945" cy="151461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六边形 12"/>
          <p:cNvSpPr/>
          <p:nvPr/>
        </p:nvSpPr>
        <p:spPr>
          <a:xfrm rot="16200000">
            <a:off x="5622661" y="1364172"/>
            <a:ext cx="1703945" cy="151461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14" name="六边形 13"/>
          <p:cNvSpPr/>
          <p:nvPr/>
        </p:nvSpPr>
        <p:spPr>
          <a:xfrm rot="16200000">
            <a:off x="6474634" y="2878790"/>
            <a:ext cx="1703945" cy="151461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六边形 14"/>
          <p:cNvSpPr/>
          <p:nvPr/>
        </p:nvSpPr>
        <p:spPr>
          <a:xfrm rot="16200000">
            <a:off x="4770689" y="2878790"/>
            <a:ext cx="1703945" cy="151461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六边形 15"/>
          <p:cNvSpPr/>
          <p:nvPr/>
        </p:nvSpPr>
        <p:spPr>
          <a:xfrm rot="16200000">
            <a:off x="3918717" y="4393407"/>
            <a:ext cx="1703945" cy="151461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" name="六边形 16"/>
          <p:cNvSpPr/>
          <p:nvPr/>
        </p:nvSpPr>
        <p:spPr>
          <a:xfrm rot="16200000">
            <a:off x="5622661" y="4393407"/>
            <a:ext cx="1703945" cy="151461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TextBox 10"/>
          <p:cNvSpPr txBox="1"/>
          <p:nvPr/>
        </p:nvSpPr>
        <p:spPr>
          <a:xfrm>
            <a:off x="4076768" y="1317991"/>
            <a:ext cx="1893272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8800">
                <a:solidFill>
                  <a:schemeClr val="tx1">
                    <a:lumMod val="85000"/>
                    <a:lumOff val="15000"/>
                  </a:schemeClr>
                </a:solidFill>
              </a:rPr>
              <a:t>01</a:t>
            </a:r>
          </a:p>
        </p:txBody>
      </p:sp>
      <p:sp>
        <p:nvSpPr>
          <p:cNvPr id="22" name="TextBox 11"/>
          <p:cNvSpPr txBox="1"/>
          <p:nvPr/>
        </p:nvSpPr>
        <p:spPr>
          <a:xfrm>
            <a:off x="6598936" y="2865739"/>
            <a:ext cx="2082599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8800">
                <a:solidFill>
                  <a:schemeClr val="tx1">
                    <a:lumMod val="85000"/>
                    <a:lumOff val="15000"/>
                  </a:schemeClr>
                </a:solidFill>
              </a:rPr>
              <a:t>02</a:t>
            </a:r>
          </a:p>
        </p:txBody>
      </p:sp>
      <p:sp>
        <p:nvSpPr>
          <p:cNvPr id="23" name="TextBox 12"/>
          <p:cNvSpPr txBox="1"/>
          <p:nvPr/>
        </p:nvSpPr>
        <p:spPr>
          <a:xfrm>
            <a:off x="4070714" y="4426952"/>
            <a:ext cx="2555917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8800">
                <a:solidFill>
                  <a:schemeClr val="tx1">
                    <a:lumMod val="85000"/>
                    <a:lumOff val="15000"/>
                  </a:schemeClr>
                </a:solidFill>
              </a:rPr>
              <a:t>03</a:t>
            </a:r>
          </a:p>
        </p:txBody>
      </p:sp>
      <p:grpSp>
        <p:nvGrpSpPr>
          <p:cNvPr id="24" name="组合 23"/>
          <p:cNvGrpSpPr/>
          <p:nvPr/>
        </p:nvGrpSpPr>
        <p:grpSpPr>
          <a:xfrm>
            <a:off x="5906695" y="4677398"/>
            <a:ext cx="1287437" cy="1049729"/>
            <a:chOff x="6029326" y="4137025"/>
            <a:chExt cx="1135063" cy="1006475"/>
          </a:xfrm>
        </p:grpSpPr>
        <p:sp>
          <p:nvSpPr>
            <p:cNvPr id="25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b="b" l="0" r="r" t="0"/>
              <a:pathLst>
                <a:path h="57" w="52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b="b" l="0" r="r" t="0"/>
              <a:pathLst>
                <a:path h="62" w="61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b="b" l="0" r="r" t="0"/>
              <a:pathLst>
                <a:path h="64" w="50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b="b" l="0" r="r" t="0"/>
              <a:pathLst>
                <a:path h="61" w="52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b="b" l="0" r="r" t="0"/>
              <a:pathLst>
                <a:path h="10" w="8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b="b" l="0" r="r" t="0"/>
              <a:pathLst>
                <a:path h="1901" w="2145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001358" y="1458836"/>
            <a:ext cx="1020258" cy="1304248"/>
            <a:chOff x="5680076" y="1239838"/>
            <a:chExt cx="555625" cy="769938"/>
          </a:xfrm>
        </p:grpSpPr>
        <p:sp>
          <p:nvSpPr>
            <p:cNvPr id="32" name="Freeform 171"/>
            <p:cNvSpPr>
              <a:spLocks noEditPoints="1"/>
            </p:cNvSpPr>
            <p:nvPr/>
          </p:nvSpPr>
          <p:spPr bwMode="auto">
            <a:xfrm>
              <a:off x="5680076" y="1239838"/>
              <a:ext cx="555625" cy="769938"/>
            </a:xfrm>
            <a:custGeom>
              <a:cxnLst>
                <a:cxn ang="0">
                  <a:pos x="13" y="1287"/>
                </a:cxn>
                <a:cxn ang="0">
                  <a:pos x="61" y="910"/>
                </a:cxn>
                <a:cxn ang="0">
                  <a:pos x="75" y="745"/>
                </a:cxn>
                <a:cxn ang="0">
                  <a:pos x="93" y="539"/>
                </a:cxn>
                <a:cxn ang="0">
                  <a:pos x="133" y="219"/>
                </a:cxn>
                <a:cxn ang="0">
                  <a:pos x="160" y="47"/>
                </a:cxn>
                <a:cxn ang="0">
                  <a:pos x="292" y="5"/>
                </a:cxn>
                <a:cxn ang="0">
                  <a:pos x="397" y="1"/>
                </a:cxn>
                <a:cxn ang="0">
                  <a:pos x="716" y="32"/>
                </a:cxn>
                <a:cxn ang="0">
                  <a:pos x="941" y="66"/>
                </a:cxn>
                <a:cxn ang="0">
                  <a:pos x="1042" y="150"/>
                </a:cxn>
                <a:cxn ang="0">
                  <a:pos x="1024" y="348"/>
                </a:cxn>
                <a:cxn ang="0">
                  <a:pos x="964" y="880"/>
                </a:cxn>
                <a:cxn ang="0">
                  <a:pos x="921" y="1321"/>
                </a:cxn>
                <a:cxn ang="0">
                  <a:pos x="827" y="1447"/>
                </a:cxn>
                <a:cxn ang="0">
                  <a:pos x="730" y="1446"/>
                </a:cxn>
                <a:cxn ang="0">
                  <a:pos x="439" y="1425"/>
                </a:cxn>
                <a:cxn ang="0">
                  <a:pos x="183" y="1381"/>
                </a:cxn>
                <a:cxn ang="0">
                  <a:pos x="20" y="1353"/>
                </a:cxn>
                <a:cxn ang="0">
                  <a:pos x="360" y="1358"/>
                </a:cxn>
                <a:cxn ang="0">
                  <a:pos x="626" y="1386"/>
                </a:cxn>
                <a:cxn ang="0">
                  <a:pos x="791" y="1407"/>
                </a:cxn>
                <a:cxn ang="0">
                  <a:pos x="865" y="1316"/>
                </a:cxn>
                <a:cxn ang="0">
                  <a:pos x="939" y="664"/>
                </a:cxn>
                <a:cxn ang="0">
                  <a:pos x="969" y="408"/>
                </a:cxn>
                <a:cxn ang="0">
                  <a:pos x="991" y="130"/>
                </a:cxn>
                <a:cxn ang="0">
                  <a:pos x="878" y="67"/>
                </a:cxn>
                <a:cxn ang="0">
                  <a:pos x="573" y="31"/>
                </a:cxn>
                <a:cxn ang="0">
                  <a:pos x="394" y="17"/>
                </a:cxn>
                <a:cxn ang="0">
                  <a:pos x="216" y="31"/>
                </a:cxn>
                <a:cxn ang="0">
                  <a:pos x="144" y="195"/>
                </a:cxn>
                <a:cxn ang="0">
                  <a:pos x="115" y="493"/>
                </a:cxn>
                <a:cxn ang="0">
                  <a:pos x="109" y="574"/>
                </a:cxn>
                <a:cxn ang="0">
                  <a:pos x="90" y="759"/>
                </a:cxn>
                <a:cxn ang="0">
                  <a:pos x="83" y="917"/>
                </a:cxn>
                <a:cxn ang="0">
                  <a:pos x="44" y="1267"/>
                </a:cxn>
                <a:cxn ang="0">
                  <a:pos x="239" y="1346"/>
                </a:cxn>
                <a:cxn ang="0">
                  <a:pos x="240" y="1380"/>
                </a:cxn>
                <a:cxn ang="0">
                  <a:pos x="555" y="1425"/>
                </a:cxn>
                <a:cxn ang="0">
                  <a:pos x="725" y="1432"/>
                </a:cxn>
                <a:cxn ang="0">
                  <a:pos x="815" y="1437"/>
                </a:cxn>
                <a:cxn ang="0">
                  <a:pos x="893" y="1377"/>
                </a:cxn>
                <a:cxn ang="0">
                  <a:pos x="958" y="809"/>
                </a:cxn>
                <a:cxn ang="0">
                  <a:pos x="1002" y="411"/>
                </a:cxn>
                <a:cxn ang="0">
                  <a:pos x="1037" y="207"/>
                </a:cxn>
                <a:cxn ang="0">
                  <a:pos x="1009" y="126"/>
                </a:cxn>
                <a:cxn ang="0">
                  <a:pos x="1003" y="187"/>
                </a:cxn>
                <a:cxn ang="0">
                  <a:pos x="966" y="536"/>
                </a:cxn>
                <a:cxn ang="0">
                  <a:pos x="925" y="891"/>
                </a:cxn>
                <a:cxn ang="0">
                  <a:pos x="893" y="1222"/>
                </a:cxn>
                <a:cxn ang="0">
                  <a:pos x="878" y="1311"/>
                </a:cxn>
                <a:cxn ang="0">
                  <a:pos x="823" y="1414"/>
                </a:cxn>
                <a:cxn ang="0">
                  <a:pos x="755" y="1425"/>
                </a:cxn>
                <a:cxn ang="0">
                  <a:pos x="687" y="1409"/>
                </a:cxn>
                <a:cxn ang="0">
                  <a:pos x="512" y="1389"/>
                </a:cxn>
                <a:cxn ang="0">
                  <a:pos x="383" y="1376"/>
                </a:cxn>
                <a:cxn ang="0">
                  <a:pos x="123" y="1350"/>
                </a:cxn>
                <a:cxn ang="0">
                  <a:pos x="33" y="1313"/>
                </a:cxn>
                <a:cxn ang="0">
                  <a:pos x="29" y="1336"/>
                </a:cxn>
              </a:cxnLst>
              <a:rect b="b" l="0" r="r" t="0"/>
              <a:pathLst>
                <a:path h="1456" w="1050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72"/>
            <p:cNvSpPr>
              <a:spLocks noEditPoints="1"/>
            </p:cNvSpPr>
            <p:nvPr/>
          </p:nvSpPr>
          <p:spPr bwMode="auto">
            <a:xfrm>
              <a:off x="5892801" y="1258888"/>
              <a:ext cx="188913" cy="44450"/>
            </a:xfrm>
            <a:custGeom>
              <a:cxnLst>
                <a:cxn ang="0">
                  <a:pos x="303" y="85"/>
                </a:cxn>
                <a:cxn ang="0">
                  <a:pos x="238" y="73"/>
                </a:cxn>
                <a:cxn ang="0">
                  <a:pos x="128" y="71"/>
                </a:cxn>
                <a:cxn ang="0">
                  <a:pos x="67" y="64"/>
                </a:cxn>
                <a:cxn ang="0">
                  <a:pos x="26" y="62"/>
                </a:cxn>
                <a:cxn ang="0">
                  <a:pos x="1" y="31"/>
                </a:cxn>
                <a:cxn ang="0">
                  <a:pos x="6" y="9"/>
                </a:cxn>
                <a:cxn ang="0">
                  <a:pos x="40" y="1"/>
                </a:cxn>
                <a:cxn ang="0">
                  <a:pos x="100" y="5"/>
                </a:cxn>
                <a:cxn ang="0">
                  <a:pos x="203" y="11"/>
                </a:cxn>
                <a:cxn ang="0">
                  <a:pos x="313" y="19"/>
                </a:cxn>
                <a:cxn ang="0">
                  <a:pos x="350" y="38"/>
                </a:cxn>
                <a:cxn ang="0">
                  <a:pos x="356" y="59"/>
                </a:cxn>
                <a:cxn ang="0">
                  <a:pos x="344" y="77"/>
                </a:cxn>
                <a:cxn ang="0">
                  <a:pos x="19" y="38"/>
                </a:cxn>
                <a:cxn ang="0">
                  <a:pos x="34" y="33"/>
                </a:cxn>
                <a:cxn ang="0">
                  <a:pos x="30" y="15"/>
                </a:cxn>
                <a:cxn ang="0">
                  <a:pos x="14" y="28"/>
                </a:cxn>
                <a:cxn ang="0">
                  <a:pos x="52" y="35"/>
                </a:cxn>
                <a:cxn ang="0">
                  <a:pos x="53" y="16"/>
                </a:cxn>
                <a:cxn ang="0">
                  <a:pos x="43" y="18"/>
                </a:cxn>
                <a:cxn ang="0">
                  <a:pos x="50" y="35"/>
                </a:cxn>
                <a:cxn ang="0">
                  <a:pos x="66" y="23"/>
                </a:cxn>
                <a:cxn ang="0">
                  <a:pos x="73" y="34"/>
                </a:cxn>
                <a:cxn ang="0">
                  <a:pos x="85" y="33"/>
                </a:cxn>
                <a:cxn ang="0">
                  <a:pos x="83" y="19"/>
                </a:cxn>
                <a:cxn ang="0">
                  <a:pos x="93" y="20"/>
                </a:cxn>
                <a:cxn ang="0">
                  <a:pos x="97" y="32"/>
                </a:cxn>
                <a:cxn ang="0">
                  <a:pos x="113" y="42"/>
                </a:cxn>
                <a:cxn ang="0">
                  <a:pos x="122" y="28"/>
                </a:cxn>
                <a:cxn ang="0">
                  <a:pos x="99" y="20"/>
                </a:cxn>
                <a:cxn ang="0">
                  <a:pos x="202" y="38"/>
                </a:cxn>
                <a:cxn ang="0">
                  <a:pos x="210" y="54"/>
                </a:cxn>
                <a:cxn ang="0">
                  <a:pos x="218" y="40"/>
                </a:cxn>
                <a:cxn ang="0">
                  <a:pos x="208" y="21"/>
                </a:cxn>
                <a:cxn ang="0">
                  <a:pos x="232" y="54"/>
                </a:cxn>
                <a:cxn ang="0">
                  <a:pos x="251" y="56"/>
                </a:cxn>
                <a:cxn ang="0">
                  <a:pos x="225" y="19"/>
                </a:cxn>
                <a:cxn ang="0">
                  <a:pos x="165" y="24"/>
                </a:cxn>
                <a:cxn ang="0">
                  <a:pos x="187" y="49"/>
                </a:cxn>
                <a:cxn ang="0">
                  <a:pos x="191" y="25"/>
                </a:cxn>
                <a:cxn ang="0">
                  <a:pos x="165" y="24"/>
                </a:cxn>
                <a:cxn ang="0">
                  <a:pos x="270" y="57"/>
                </a:cxn>
                <a:cxn ang="0">
                  <a:pos x="285" y="53"/>
                </a:cxn>
                <a:cxn ang="0">
                  <a:pos x="274" y="24"/>
                </a:cxn>
                <a:cxn ang="0">
                  <a:pos x="265" y="51"/>
                </a:cxn>
                <a:cxn ang="0">
                  <a:pos x="146" y="44"/>
                </a:cxn>
                <a:cxn ang="0">
                  <a:pos x="157" y="24"/>
                </a:cxn>
                <a:cxn ang="0">
                  <a:pos x="133" y="30"/>
                </a:cxn>
                <a:cxn ang="0">
                  <a:pos x="299" y="58"/>
                </a:cxn>
                <a:cxn ang="0">
                  <a:pos x="314" y="60"/>
                </a:cxn>
                <a:cxn ang="0">
                  <a:pos x="318" y="28"/>
                </a:cxn>
                <a:cxn ang="0">
                  <a:pos x="299" y="27"/>
                </a:cxn>
                <a:cxn ang="0">
                  <a:pos x="299" y="58"/>
                </a:cxn>
                <a:cxn ang="0">
                  <a:pos x="337" y="48"/>
                </a:cxn>
                <a:cxn ang="0">
                  <a:pos x="325" y="31"/>
                </a:cxn>
                <a:cxn ang="0">
                  <a:pos x="329" y="57"/>
                </a:cxn>
              </a:cxnLst>
              <a:rect b="b" l="0" r="r" t="0"/>
              <a:pathLst>
                <a:path h="86" w="35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73"/>
            <p:cNvSpPr>
              <a:spLocks noEditPoints="1"/>
            </p:cNvSpPr>
            <p:nvPr/>
          </p:nvSpPr>
          <p:spPr bwMode="auto">
            <a:xfrm>
              <a:off x="5745163" y="1570038"/>
              <a:ext cx="79375" cy="52388"/>
            </a:xfrm>
            <a:custGeom>
              <a:cxnLst>
                <a:cxn ang="0">
                  <a:pos x="150" y="29"/>
                </a:cxn>
                <a:cxn ang="0">
                  <a:pos x="142" y="46"/>
                </a:cxn>
                <a:cxn ang="0">
                  <a:pos x="140" y="63"/>
                </a:cxn>
                <a:cxn ang="0">
                  <a:pos x="138" y="88"/>
                </a:cxn>
                <a:cxn ang="0">
                  <a:pos x="136" y="95"/>
                </a:cxn>
                <a:cxn ang="0">
                  <a:pos x="121" y="99"/>
                </a:cxn>
                <a:cxn ang="0">
                  <a:pos x="102" y="95"/>
                </a:cxn>
                <a:cxn ang="0">
                  <a:pos x="63" y="87"/>
                </a:cxn>
                <a:cxn ang="0">
                  <a:pos x="43" y="84"/>
                </a:cxn>
                <a:cxn ang="0">
                  <a:pos x="22" y="87"/>
                </a:cxn>
                <a:cxn ang="0">
                  <a:pos x="10" y="86"/>
                </a:cxn>
                <a:cxn ang="0">
                  <a:pos x="5" y="83"/>
                </a:cxn>
                <a:cxn ang="0">
                  <a:pos x="1" y="73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3" y="27"/>
                </a:cxn>
                <a:cxn ang="0">
                  <a:pos x="4" y="12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34" y="0"/>
                </a:cxn>
                <a:cxn ang="0">
                  <a:pos x="54" y="2"/>
                </a:cxn>
                <a:cxn ang="0">
                  <a:pos x="88" y="6"/>
                </a:cxn>
                <a:cxn ang="0">
                  <a:pos x="98" y="6"/>
                </a:cxn>
                <a:cxn ang="0">
                  <a:pos x="132" y="10"/>
                </a:cxn>
                <a:cxn ang="0">
                  <a:pos x="136" y="15"/>
                </a:cxn>
                <a:cxn ang="0">
                  <a:pos x="146" y="23"/>
                </a:cxn>
                <a:cxn ang="0">
                  <a:pos x="150" y="29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5" y="32"/>
                </a:cxn>
                <a:cxn ang="0">
                  <a:pos x="12" y="62"/>
                </a:cxn>
                <a:cxn ang="0">
                  <a:pos x="22" y="66"/>
                </a:cxn>
                <a:cxn ang="0">
                  <a:pos x="50" y="74"/>
                </a:cxn>
                <a:cxn ang="0">
                  <a:pos x="95" y="80"/>
                </a:cxn>
                <a:cxn ang="0">
                  <a:pos x="124" y="83"/>
                </a:cxn>
                <a:cxn ang="0">
                  <a:pos x="129" y="69"/>
                </a:cxn>
                <a:cxn ang="0">
                  <a:pos x="133" y="40"/>
                </a:cxn>
                <a:cxn ang="0">
                  <a:pos x="132" y="25"/>
                </a:cxn>
                <a:cxn ang="0">
                  <a:pos x="80" y="18"/>
                </a:cxn>
                <a:cxn ang="0">
                  <a:pos x="27" y="13"/>
                </a:cxn>
              </a:cxnLst>
              <a:rect b="b" l="0" r="r" t="0"/>
              <a:pathLst>
                <a:path h="99" w="150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74"/>
            <p:cNvSpPr>
              <a:spLocks noEditPoints="1"/>
            </p:cNvSpPr>
            <p:nvPr/>
          </p:nvSpPr>
          <p:spPr bwMode="auto">
            <a:xfrm>
              <a:off x="5832476" y="1579563"/>
              <a:ext cx="82550" cy="47625"/>
            </a:xfrm>
            <a:custGeom>
              <a:cxnLst>
                <a:cxn ang="0">
                  <a:pos x="153" y="30"/>
                </a:cxn>
                <a:cxn ang="0">
                  <a:pos x="149" y="67"/>
                </a:cxn>
                <a:cxn ang="0">
                  <a:pos x="140" y="89"/>
                </a:cxn>
                <a:cxn ang="0">
                  <a:pos x="112" y="91"/>
                </a:cxn>
                <a:cxn ang="0">
                  <a:pos x="27" y="86"/>
                </a:cxn>
                <a:cxn ang="0">
                  <a:pos x="7" y="80"/>
                </a:cxn>
                <a:cxn ang="0">
                  <a:pos x="0" y="59"/>
                </a:cxn>
                <a:cxn ang="0">
                  <a:pos x="1" y="27"/>
                </a:cxn>
                <a:cxn ang="0">
                  <a:pos x="6" y="14"/>
                </a:cxn>
                <a:cxn ang="0">
                  <a:pos x="23" y="3"/>
                </a:cxn>
                <a:cxn ang="0">
                  <a:pos x="48" y="0"/>
                </a:cxn>
                <a:cxn ang="0">
                  <a:pos x="113" y="8"/>
                </a:cxn>
                <a:cxn ang="0">
                  <a:pos x="137" y="11"/>
                </a:cxn>
                <a:cxn ang="0">
                  <a:pos x="152" y="16"/>
                </a:cxn>
                <a:cxn ang="0">
                  <a:pos x="17" y="72"/>
                </a:cxn>
                <a:cxn ang="0">
                  <a:pos x="31" y="71"/>
                </a:cxn>
                <a:cxn ang="0">
                  <a:pos x="84" y="77"/>
                </a:cxn>
                <a:cxn ang="0">
                  <a:pos x="115" y="77"/>
                </a:cxn>
                <a:cxn ang="0">
                  <a:pos x="134" y="72"/>
                </a:cxn>
                <a:cxn ang="0">
                  <a:pos x="139" y="62"/>
                </a:cxn>
                <a:cxn ang="0">
                  <a:pos x="138" y="38"/>
                </a:cxn>
                <a:cxn ang="0">
                  <a:pos x="139" y="27"/>
                </a:cxn>
                <a:cxn ang="0">
                  <a:pos x="137" y="24"/>
                </a:cxn>
                <a:cxn ang="0">
                  <a:pos x="111" y="19"/>
                </a:cxn>
                <a:cxn ang="0">
                  <a:pos x="111" y="24"/>
                </a:cxn>
                <a:cxn ang="0">
                  <a:pos x="120" y="32"/>
                </a:cxn>
                <a:cxn ang="0">
                  <a:pos x="122" y="46"/>
                </a:cxn>
                <a:cxn ang="0">
                  <a:pos x="113" y="52"/>
                </a:cxn>
                <a:cxn ang="0">
                  <a:pos x="116" y="57"/>
                </a:cxn>
                <a:cxn ang="0">
                  <a:pos x="125" y="61"/>
                </a:cxn>
                <a:cxn ang="0">
                  <a:pos x="127" y="68"/>
                </a:cxn>
                <a:cxn ang="0">
                  <a:pos x="105" y="64"/>
                </a:cxn>
                <a:cxn ang="0">
                  <a:pos x="97" y="69"/>
                </a:cxn>
                <a:cxn ang="0">
                  <a:pos x="91" y="68"/>
                </a:cxn>
                <a:cxn ang="0">
                  <a:pos x="91" y="60"/>
                </a:cxn>
                <a:cxn ang="0">
                  <a:pos x="92" y="34"/>
                </a:cxn>
                <a:cxn ang="0">
                  <a:pos x="98" y="19"/>
                </a:cxn>
                <a:cxn ang="0">
                  <a:pos x="74" y="14"/>
                </a:cxn>
                <a:cxn ang="0">
                  <a:pos x="49" y="14"/>
                </a:cxn>
                <a:cxn ang="0">
                  <a:pos x="28" y="22"/>
                </a:cxn>
                <a:cxn ang="0">
                  <a:pos x="15" y="37"/>
                </a:cxn>
                <a:cxn ang="0">
                  <a:pos x="15" y="61"/>
                </a:cxn>
                <a:cxn ang="0">
                  <a:pos x="99" y="34"/>
                </a:cxn>
                <a:cxn ang="0">
                  <a:pos x="99" y="42"/>
                </a:cxn>
                <a:cxn ang="0">
                  <a:pos x="109" y="38"/>
                </a:cxn>
                <a:cxn ang="0">
                  <a:pos x="105" y="33"/>
                </a:cxn>
              </a:cxnLst>
              <a:rect b="b" l="0" r="r" t="0"/>
              <a:pathLst>
                <a:path h="91" w="155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175"/>
            <p:cNvSpPr/>
            <p:nvPr/>
          </p:nvSpPr>
          <p:spPr bwMode="auto">
            <a:xfrm>
              <a:off x="5789613" y="1585913"/>
              <a:ext cx="19050" cy="22225"/>
            </a:xfrm>
            <a:custGeom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3" y="17"/>
                </a:cxn>
                <a:cxn ang="0">
                  <a:pos x="30" y="17"/>
                </a:cxn>
                <a:cxn ang="0">
                  <a:pos x="28" y="14"/>
                </a:cxn>
                <a:cxn ang="0">
                  <a:pos x="25" y="12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3"/>
                </a:cxn>
                <a:cxn ang="0">
                  <a:pos x="14" y="15"/>
                </a:cxn>
                <a:cxn ang="0">
                  <a:pos x="12" y="19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27"/>
                </a:cxn>
                <a:cxn ang="0">
                  <a:pos x="23" y="30"/>
                </a:cxn>
                <a:cxn ang="0">
                  <a:pos x="29" y="31"/>
                </a:cxn>
                <a:cxn ang="0">
                  <a:pos x="35" y="32"/>
                </a:cxn>
                <a:cxn ang="0">
                  <a:pos x="35" y="32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7" y="43"/>
                </a:cxn>
                <a:cxn ang="0">
                  <a:pos x="23" y="4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5" y="35"/>
                </a:cxn>
                <a:cxn ang="0">
                  <a:pos x="3" y="27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37" y="14"/>
                </a:cxn>
                <a:cxn ang="0">
                  <a:pos x="35" y="17"/>
                </a:cxn>
                <a:cxn ang="0">
                  <a:pos x="35" y="17"/>
                </a:cxn>
              </a:cxnLst>
              <a:rect b="b" l="0" r="r" t="0"/>
              <a:pathLst>
                <a:path h="43" w="37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176"/>
            <p:cNvSpPr/>
            <p:nvPr/>
          </p:nvSpPr>
          <p:spPr bwMode="auto">
            <a:xfrm>
              <a:off x="5843588" y="1589088"/>
              <a:ext cx="30163" cy="28575"/>
            </a:xfrm>
            <a:custGeom>
              <a:cxnLst>
                <a:cxn ang="0">
                  <a:pos x="25" y="22"/>
                </a:cxn>
                <a:cxn ang="0">
                  <a:pos x="25" y="22"/>
                </a:cxn>
                <a:cxn ang="0">
                  <a:pos x="23" y="24"/>
                </a:cxn>
                <a:cxn ang="0">
                  <a:pos x="20" y="28"/>
                </a:cxn>
                <a:cxn ang="0">
                  <a:pos x="17" y="35"/>
                </a:cxn>
                <a:cxn ang="0">
                  <a:pos x="15" y="42"/>
                </a:cxn>
                <a:cxn ang="0">
                  <a:pos x="13" y="46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7" y="47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" y="4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5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34" y="22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43" y="15"/>
                </a:cxn>
                <a:cxn ang="0">
                  <a:pos x="46" y="11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12"/>
                </a:cxn>
                <a:cxn ang="0">
                  <a:pos x="56" y="17"/>
                </a:cxn>
                <a:cxn ang="0">
                  <a:pos x="58" y="29"/>
                </a:cxn>
                <a:cxn ang="0">
                  <a:pos x="59" y="4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49" y="51"/>
                </a:cxn>
                <a:cxn ang="0">
                  <a:pos x="49" y="4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4" y="33"/>
                </a:cxn>
                <a:cxn ang="0">
                  <a:pos x="41" y="40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3" y="46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6" y="35"/>
                </a:cxn>
                <a:cxn ang="0">
                  <a:pos x="25" y="22"/>
                </a:cxn>
                <a:cxn ang="0">
                  <a:pos x="25" y="22"/>
                </a:cxn>
              </a:cxnLst>
              <a:rect b="b" l="0" r="r" t="0"/>
              <a:pathLst>
                <a:path h="56" w="59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77"/>
            <p:cNvSpPr>
              <a:spLocks noEditPoints="1"/>
            </p:cNvSpPr>
            <p:nvPr/>
          </p:nvSpPr>
          <p:spPr bwMode="auto">
            <a:xfrm>
              <a:off x="5997576" y="1593850"/>
              <a:ext cx="84138" cy="52388"/>
            </a:xfrm>
            <a:custGeom>
              <a:cxnLst>
                <a:cxn ang="0">
                  <a:pos x="156" y="33"/>
                </a:cxn>
                <a:cxn ang="0">
                  <a:pos x="155" y="80"/>
                </a:cxn>
                <a:cxn ang="0">
                  <a:pos x="150" y="91"/>
                </a:cxn>
                <a:cxn ang="0">
                  <a:pos x="138" y="96"/>
                </a:cxn>
                <a:cxn ang="0">
                  <a:pos x="118" y="98"/>
                </a:cxn>
                <a:cxn ang="0">
                  <a:pos x="43" y="91"/>
                </a:cxn>
                <a:cxn ang="0">
                  <a:pos x="21" y="92"/>
                </a:cxn>
                <a:cxn ang="0">
                  <a:pos x="9" y="82"/>
                </a:cxn>
                <a:cxn ang="0">
                  <a:pos x="0" y="58"/>
                </a:cxn>
                <a:cxn ang="0">
                  <a:pos x="3" y="11"/>
                </a:cxn>
                <a:cxn ang="0">
                  <a:pos x="15" y="4"/>
                </a:cxn>
                <a:cxn ang="0">
                  <a:pos x="45" y="0"/>
                </a:cxn>
                <a:cxn ang="0">
                  <a:pos x="93" y="5"/>
                </a:cxn>
                <a:cxn ang="0">
                  <a:pos x="123" y="9"/>
                </a:cxn>
                <a:cxn ang="0">
                  <a:pos x="133" y="7"/>
                </a:cxn>
                <a:cxn ang="0">
                  <a:pos x="142" y="10"/>
                </a:cxn>
                <a:cxn ang="0">
                  <a:pos x="154" y="16"/>
                </a:cxn>
                <a:cxn ang="0">
                  <a:pos x="56" y="43"/>
                </a:cxn>
                <a:cxn ang="0">
                  <a:pos x="48" y="45"/>
                </a:cxn>
                <a:cxn ang="0">
                  <a:pos x="40" y="42"/>
                </a:cxn>
                <a:cxn ang="0">
                  <a:pos x="39" y="59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5" y="58"/>
                </a:cxn>
                <a:cxn ang="0">
                  <a:pos x="32" y="35"/>
                </a:cxn>
                <a:cxn ang="0">
                  <a:pos x="38" y="19"/>
                </a:cxn>
                <a:cxn ang="0">
                  <a:pos x="43" y="17"/>
                </a:cxn>
                <a:cxn ang="0">
                  <a:pos x="48" y="25"/>
                </a:cxn>
                <a:cxn ang="0">
                  <a:pos x="51" y="27"/>
                </a:cxn>
                <a:cxn ang="0">
                  <a:pos x="57" y="13"/>
                </a:cxn>
                <a:cxn ang="0">
                  <a:pos x="45" y="13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61"/>
                </a:cxn>
                <a:cxn ang="0">
                  <a:pos x="27" y="74"/>
                </a:cxn>
                <a:cxn ang="0">
                  <a:pos x="71" y="79"/>
                </a:cxn>
                <a:cxn ang="0">
                  <a:pos x="130" y="83"/>
                </a:cxn>
                <a:cxn ang="0">
                  <a:pos x="134" y="79"/>
                </a:cxn>
                <a:cxn ang="0">
                  <a:pos x="143" y="63"/>
                </a:cxn>
                <a:cxn ang="0">
                  <a:pos x="145" y="27"/>
                </a:cxn>
                <a:cxn ang="0">
                  <a:pos x="104" y="18"/>
                </a:cxn>
                <a:cxn ang="0">
                  <a:pos x="66" y="15"/>
                </a:cxn>
                <a:cxn ang="0">
                  <a:pos x="69" y="40"/>
                </a:cxn>
                <a:cxn ang="0">
                  <a:pos x="77" y="65"/>
                </a:cxn>
                <a:cxn ang="0">
                  <a:pos x="72" y="68"/>
                </a:cxn>
                <a:cxn ang="0">
                  <a:pos x="67" y="70"/>
                </a:cxn>
                <a:cxn ang="0">
                  <a:pos x="55" y="42"/>
                </a:cxn>
                <a:cxn ang="0">
                  <a:pos x="56" y="43"/>
                </a:cxn>
              </a:cxnLst>
              <a:rect b="b" l="0" r="r" t="0"/>
              <a:pathLst>
                <a:path h="98" w="157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178"/>
            <p:cNvSpPr/>
            <p:nvPr/>
          </p:nvSpPr>
          <p:spPr bwMode="auto">
            <a:xfrm>
              <a:off x="6130926" y="1593850"/>
              <a:ext cx="4763" cy="7938"/>
            </a:xfrm>
            <a:custGeom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1" y="8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</a:cxnLst>
              <a:rect b="b" l="0" r="r" t="0"/>
              <a:pathLst>
                <a:path h="15" w="11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179"/>
            <p:cNvSpPr>
              <a:spLocks noEditPoints="1"/>
            </p:cNvSpPr>
            <p:nvPr/>
          </p:nvSpPr>
          <p:spPr bwMode="auto">
            <a:xfrm>
              <a:off x="6084888" y="1600200"/>
              <a:ext cx="77788" cy="55563"/>
            </a:xfrm>
            <a:custGeom>
              <a:cxnLst>
                <a:cxn ang="0">
                  <a:pos x="139" y="5"/>
                </a:cxn>
                <a:cxn ang="0">
                  <a:pos x="145" y="22"/>
                </a:cxn>
                <a:cxn ang="0">
                  <a:pos x="147" y="45"/>
                </a:cxn>
                <a:cxn ang="0">
                  <a:pos x="145" y="92"/>
                </a:cxn>
                <a:cxn ang="0">
                  <a:pos x="142" y="95"/>
                </a:cxn>
                <a:cxn ang="0">
                  <a:pos x="134" y="99"/>
                </a:cxn>
                <a:cxn ang="0">
                  <a:pos x="120" y="103"/>
                </a:cxn>
                <a:cxn ang="0">
                  <a:pos x="87" y="100"/>
                </a:cxn>
                <a:cxn ang="0">
                  <a:pos x="64" y="100"/>
                </a:cxn>
                <a:cxn ang="0">
                  <a:pos x="52" y="95"/>
                </a:cxn>
                <a:cxn ang="0">
                  <a:pos x="8" y="85"/>
                </a:cxn>
                <a:cxn ang="0">
                  <a:pos x="3" y="75"/>
                </a:cxn>
                <a:cxn ang="0">
                  <a:pos x="0" y="51"/>
                </a:cxn>
                <a:cxn ang="0">
                  <a:pos x="2" y="29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75" y="3"/>
                </a:cxn>
                <a:cxn ang="0">
                  <a:pos x="139" y="5"/>
                </a:cxn>
                <a:cxn ang="0">
                  <a:pos x="21" y="17"/>
                </a:cxn>
                <a:cxn ang="0">
                  <a:pos x="17" y="23"/>
                </a:cxn>
                <a:cxn ang="0">
                  <a:pos x="14" y="37"/>
                </a:cxn>
                <a:cxn ang="0">
                  <a:pos x="13" y="59"/>
                </a:cxn>
                <a:cxn ang="0">
                  <a:pos x="15" y="72"/>
                </a:cxn>
                <a:cxn ang="0">
                  <a:pos x="64" y="84"/>
                </a:cxn>
                <a:cxn ang="0">
                  <a:pos x="120" y="90"/>
                </a:cxn>
                <a:cxn ang="0">
                  <a:pos x="123" y="89"/>
                </a:cxn>
                <a:cxn ang="0">
                  <a:pos x="129" y="83"/>
                </a:cxn>
                <a:cxn ang="0">
                  <a:pos x="133" y="73"/>
                </a:cxn>
                <a:cxn ang="0">
                  <a:pos x="133" y="45"/>
                </a:cxn>
                <a:cxn ang="0">
                  <a:pos x="133" y="24"/>
                </a:cxn>
                <a:cxn ang="0">
                  <a:pos x="104" y="18"/>
                </a:cxn>
                <a:cxn ang="0">
                  <a:pos x="75" y="15"/>
                </a:cxn>
                <a:cxn ang="0">
                  <a:pos x="47" y="14"/>
                </a:cxn>
                <a:cxn ang="0">
                  <a:pos x="21" y="17"/>
                </a:cxn>
              </a:cxnLst>
              <a:rect b="b" l="0" r="r" t="0"/>
              <a:pathLst>
                <a:path h="103" w="147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180"/>
            <p:cNvSpPr/>
            <p:nvPr/>
          </p:nvSpPr>
          <p:spPr bwMode="auto">
            <a:xfrm>
              <a:off x="6045201" y="1608138"/>
              <a:ext cx="20638" cy="23813"/>
            </a:xfrm>
            <a:custGeom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5" y="15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0" y="22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34"/>
                </a:cxn>
                <a:cxn ang="0">
                  <a:pos x="29" y="34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22" y="40"/>
                </a:cxn>
                <a:cxn ang="0">
                  <a:pos x="21" y="44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4" y="44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9" y="32"/>
                </a:cxn>
                <a:cxn ang="0">
                  <a:pos x="6" y="31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23"/>
                </a:cxn>
                <a:cxn ang="0">
                  <a:pos x="7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2" y="17"/>
                </a:cxn>
                <a:cxn ang="0">
                  <a:pos x="12" y="11"/>
                </a:cxn>
                <a:cxn ang="0">
                  <a:pos x="13" y="7"/>
                </a:cxn>
                <a:cxn ang="0">
                  <a:pos x="14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6" y="2"/>
                </a:cxn>
              </a:cxnLst>
              <a:rect b="b" l="0" r="r" t="0"/>
              <a:pathLst>
                <a:path h="46" w="40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181"/>
            <p:cNvSpPr/>
            <p:nvPr/>
          </p:nvSpPr>
          <p:spPr bwMode="auto">
            <a:xfrm>
              <a:off x="6108701" y="1612900"/>
              <a:ext cx="25400" cy="30163"/>
            </a:xfrm>
            <a:custGeom>
              <a:cxnLst>
                <a:cxn ang="0">
                  <a:pos x="48" y="16"/>
                </a:cxn>
                <a:cxn ang="0">
                  <a:pos x="48" y="16"/>
                </a:cxn>
                <a:cxn ang="0">
                  <a:pos x="45" y="17"/>
                </a:cxn>
                <a:cxn ang="0">
                  <a:pos x="43" y="19"/>
                </a:cxn>
                <a:cxn ang="0">
                  <a:pos x="37" y="20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2" y="37"/>
                </a:cxn>
                <a:cxn ang="0">
                  <a:pos x="28" y="40"/>
                </a:cxn>
                <a:cxn ang="0">
                  <a:pos x="37" y="41"/>
                </a:cxn>
                <a:cxn ang="0">
                  <a:pos x="46" y="40"/>
                </a:cxn>
                <a:cxn ang="0">
                  <a:pos x="46" y="40"/>
                </a:cxn>
                <a:cxn ang="0">
                  <a:pos x="47" y="44"/>
                </a:cxn>
                <a:cxn ang="0">
                  <a:pos x="46" y="47"/>
                </a:cxn>
                <a:cxn ang="0">
                  <a:pos x="44" y="51"/>
                </a:cxn>
                <a:cxn ang="0">
                  <a:pos x="43" y="53"/>
                </a:cxn>
                <a:cxn ang="0">
                  <a:pos x="40" y="55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23" y="56"/>
                </a:cxn>
                <a:cxn ang="0">
                  <a:pos x="15" y="54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3" y="21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20" y="5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5"/>
                </a:cxn>
                <a:cxn ang="0">
                  <a:pos x="47" y="8"/>
                </a:cxn>
                <a:cxn ang="0">
                  <a:pos x="47" y="11"/>
                </a:cxn>
                <a:cxn ang="0">
                  <a:pos x="48" y="16"/>
                </a:cxn>
                <a:cxn ang="0">
                  <a:pos x="48" y="16"/>
                </a:cxn>
              </a:cxnLst>
              <a:rect b="b" l="0" r="r" t="0"/>
              <a:pathLst>
                <a:path h="57" w="48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182"/>
            <p:cNvSpPr>
              <a:spLocks noEditPoints="1"/>
            </p:cNvSpPr>
            <p:nvPr/>
          </p:nvSpPr>
          <p:spPr bwMode="auto">
            <a:xfrm>
              <a:off x="5737226" y="1633538"/>
              <a:ext cx="74613" cy="58738"/>
            </a:xfrm>
            <a:custGeom>
              <a:cxnLst>
                <a:cxn ang="0">
                  <a:pos x="139" y="15"/>
                </a:cxn>
                <a:cxn ang="0">
                  <a:pos x="137" y="48"/>
                </a:cxn>
                <a:cxn ang="0">
                  <a:pos x="135" y="79"/>
                </a:cxn>
                <a:cxn ang="0">
                  <a:pos x="135" y="91"/>
                </a:cxn>
                <a:cxn ang="0">
                  <a:pos x="132" y="101"/>
                </a:cxn>
                <a:cxn ang="0">
                  <a:pos x="124" y="108"/>
                </a:cxn>
                <a:cxn ang="0">
                  <a:pos x="112" y="111"/>
                </a:cxn>
                <a:cxn ang="0">
                  <a:pos x="107" y="110"/>
                </a:cxn>
                <a:cxn ang="0">
                  <a:pos x="87" y="106"/>
                </a:cxn>
                <a:cxn ang="0">
                  <a:pos x="76" y="104"/>
                </a:cxn>
                <a:cxn ang="0">
                  <a:pos x="55" y="97"/>
                </a:cxn>
                <a:cxn ang="0">
                  <a:pos x="45" y="94"/>
                </a:cxn>
                <a:cxn ang="0">
                  <a:pos x="25" y="93"/>
                </a:cxn>
                <a:cxn ang="0">
                  <a:pos x="6" y="91"/>
                </a:cxn>
                <a:cxn ang="0">
                  <a:pos x="2" y="81"/>
                </a:cxn>
                <a:cxn ang="0">
                  <a:pos x="0" y="60"/>
                </a:cxn>
                <a:cxn ang="0">
                  <a:pos x="1" y="28"/>
                </a:cxn>
                <a:cxn ang="0">
                  <a:pos x="2" y="7"/>
                </a:cxn>
                <a:cxn ang="0">
                  <a:pos x="10" y="4"/>
                </a:cxn>
                <a:cxn ang="0">
                  <a:pos x="27" y="1"/>
                </a:cxn>
                <a:cxn ang="0">
                  <a:pos x="52" y="1"/>
                </a:cxn>
                <a:cxn ang="0">
                  <a:pos x="106" y="11"/>
                </a:cxn>
                <a:cxn ang="0">
                  <a:pos x="139" y="15"/>
                </a:cxn>
                <a:cxn ang="0">
                  <a:pos x="19" y="14"/>
                </a:cxn>
                <a:cxn ang="0">
                  <a:pos x="15" y="31"/>
                </a:cxn>
                <a:cxn ang="0">
                  <a:pos x="13" y="50"/>
                </a:cxn>
                <a:cxn ang="0">
                  <a:pos x="14" y="67"/>
                </a:cxn>
                <a:cxn ang="0">
                  <a:pos x="17" y="73"/>
                </a:cxn>
                <a:cxn ang="0">
                  <a:pos x="22" y="76"/>
                </a:cxn>
                <a:cxn ang="0">
                  <a:pos x="35" y="79"/>
                </a:cxn>
                <a:cxn ang="0">
                  <a:pos x="77" y="90"/>
                </a:cxn>
                <a:cxn ang="0">
                  <a:pos x="104" y="93"/>
                </a:cxn>
                <a:cxn ang="0">
                  <a:pos x="115" y="90"/>
                </a:cxn>
                <a:cxn ang="0">
                  <a:pos x="123" y="83"/>
                </a:cxn>
                <a:cxn ang="0">
                  <a:pos x="124" y="67"/>
                </a:cxn>
                <a:cxn ang="0">
                  <a:pos x="126" y="43"/>
                </a:cxn>
                <a:cxn ang="0">
                  <a:pos x="126" y="27"/>
                </a:cxn>
                <a:cxn ang="0">
                  <a:pos x="101" y="24"/>
                </a:cxn>
                <a:cxn ang="0">
                  <a:pos x="62" y="16"/>
                </a:cxn>
                <a:cxn ang="0">
                  <a:pos x="34" y="13"/>
                </a:cxn>
                <a:cxn ang="0">
                  <a:pos x="19" y="14"/>
                </a:cxn>
              </a:cxnLst>
              <a:rect b="b" l="0" r="r" t="0"/>
              <a:pathLst>
                <a:path h="110" w="139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83"/>
            <p:cNvSpPr>
              <a:spLocks noEditPoints="1"/>
            </p:cNvSpPr>
            <p:nvPr/>
          </p:nvSpPr>
          <p:spPr bwMode="auto">
            <a:xfrm>
              <a:off x="5826126" y="1639888"/>
              <a:ext cx="79375" cy="63500"/>
            </a:xfrm>
            <a:custGeom>
              <a:cxnLst>
                <a:cxn ang="0">
                  <a:pos x="150" y="26"/>
                </a:cxn>
                <a:cxn ang="0">
                  <a:pos x="147" y="59"/>
                </a:cxn>
                <a:cxn ang="0">
                  <a:pos x="144" y="90"/>
                </a:cxn>
                <a:cxn ang="0">
                  <a:pos x="141" y="102"/>
                </a:cxn>
                <a:cxn ang="0">
                  <a:pos x="135" y="113"/>
                </a:cxn>
                <a:cxn ang="0">
                  <a:pos x="125" y="120"/>
                </a:cxn>
                <a:cxn ang="0">
                  <a:pos x="111" y="121"/>
                </a:cxn>
                <a:cxn ang="0">
                  <a:pos x="104" y="119"/>
                </a:cxn>
                <a:cxn ang="0">
                  <a:pos x="96" y="116"/>
                </a:cxn>
                <a:cxn ang="0">
                  <a:pos x="75" y="114"/>
                </a:cxn>
                <a:cxn ang="0">
                  <a:pos x="51" y="112"/>
                </a:cxn>
                <a:cxn ang="0">
                  <a:pos x="40" y="111"/>
                </a:cxn>
                <a:cxn ang="0">
                  <a:pos x="17" y="107"/>
                </a:cxn>
                <a:cxn ang="0">
                  <a:pos x="10" y="102"/>
                </a:cxn>
                <a:cxn ang="0">
                  <a:pos x="6" y="99"/>
                </a:cxn>
                <a:cxn ang="0">
                  <a:pos x="2" y="90"/>
                </a:cxn>
                <a:cxn ang="0">
                  <a:pos x="0" y="75"/>
                </a:cxn>
                <a:cxn ang="0">
                  <a:pos x="4" y="40"/>
                </a:cxn>
                <a:cxn ang="0">
                  <a:pos x="6" y="16"/>
                </a:cxn>
                <a:cxn ang="0">
                  <a:pos x="12" y="11"/>
                </a:cxn>
                <a:cxn ang="0">
                  <a:pos x="21" y="5"/>
                </a:cxn>
                <a:cxn ang="0">
                  <a:pos x="40" y="1"/>
                </a:cxn>
                <a:cxn ang="0">
                  <a:pos x="65" y="0"/>
                </a:cxn>
                <a:cxn ang="0">
                  <a:pos x="108" y="3"/>
                </a:cxn>
                <a:cxn ang="0">
                  <a:pos x="116" y="3"/>
                </a:cxn>
                <a:cxn ang="0">
                  <a:pos x="127" y="6"/>
                </a:cxn>
                <a:cxn ang="0">
                  <a:pos x="138" y="13"/>
                </a:cxn>
                <a:cxn ang="0">
                  <a:pos x="147" y="21"/>
                </a:cxn>
                <a:cxn ang="0">
                  <a:pos x="150" y="26"/>
                </a:cxn>
                <a:cxn ang="0">
                  <a:pos x="23" y="19"/>
                </a:cxn>
                <a:cxn ang="0">
                  <a:pos x="19" y="37"/>
                </a:cxn>
                <a:cxn ang="0">
                  <a:pos x="12" y="64"/>
                </a:cxn>
                <a:cxn ang="0">
                  <a:pos x="13" y="80"/>
                </a:cxn>
                <a:cxn ang="0">
                  <a:pos x="17" y="87"/>
                </a:cxn>
                <a:cxn ang="0">
                  <a:pos x="19" y="91"/>
                </a:cxn>
                <a:cxn ang="0">
                  <a:pos x="32" y="95"/>
                </a:cxn>
                <a:cxn ang="0">
                  <a:pos x="52" y="97"/>
                </a:cxn>
                <a:cxn ang="0">
                  <a:pos x="87" y="102"/>
                </a:cxn>
                <a:cxn ang="0">
                  <a:pos x="114" y="106"/>
                </a:cxn>
                <a:cxn ang="0">
                  <a:pos x="119" y="105"/>
                </a:cxn>
                <a:cxn ang="0">
                  <a:pos x="125" y="99"/>
                </a:cxn>
                <a:cxn ang="0">
                  <a:pos x="132" y="83"/>
                </a:cxn>
                <a:cxn ang="0">
                  <a:pos x="136" y="56"/>
                </a:cxn>
                <a:cxn ang="0">
                  <a:pos x="134" y="32"/>
                </a:cxn>
                <a:cxn ang="0">
                  <a:pos x="131" y="23"/>
                </a:cxn>
                <a:cxn ang="0">
                  <a:pos x="92" y="16"/>
                </a:cxn>
                <a:cxn ang="0">
                  <a:pos x="63" y="14"/>
                </a:cxn>
                <a:cxn ang="0">
                  <a:pos x="35" y="16"/>
                </a:cxn>
                <a:cxn ang="0">
                  <a:pos x="23" y="19"/>
                </a:cxn>
              </a:cxnLst>
              <a:rect b="b" l="0" r="r" t="0"/>
              <a:pathLst>
                <a:path h="120" w="150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84"/>
            <p:cNvSpPr>
              <a:spLocks noEditPoints="1"/>
            </p:cNvSpPr>
            <p:nvPr/>
          </p:nvSpPr>
          <p:spPr bwMode="auto">
            <a:xfrm>
              <a:off x="5907088" y="1647825"/>
              <a:ext cx="74613" cy="63500"/>
            </a:xfrm>
            <a:custGeom>
              <a:cxnLst>
                <a:cxn ang="0">
                  <a:pos x="139" y="19"/>
                </a:cxn>
                <a:cxn ang="0">
                  <a:pos x="136" y="41"/>
                </a:cxn>
                <a:cxn ang="0">
                  <a:pos x="134" y="84"/>
                </a:cxn>
                <a:cxn ang="0">
                  <a:pos x="130" y="108"/>
                </a:cxn>
                <a:cxn ang="0">
                  <a:pos x="129" y="110"/>
                </a:cxn>
                <a:cxn ang="0">
                  <a:pos x="122" y="114"/>
                </a:cxn>
                <a:cxn ang="0">
                  <a:pos x="116" y="116"/>
                </a:cxn>
                <a:cxn ang="0">
                  <a:pos x="114" y="119"/>
                </a:cxn>
                <a:cxn ang="0">
                  <a:pos x="85" y="116"/>
                </a:cxn>
                <a:cxn ang="0">
                  <a:pos x="6" y="101"/>
                </a:cxn>
                <a:cxn ang="0">
                  <a:pos x="2" y="92"/>
                </a:cxn>
                <a:cxn ang="0">
                  <a:pos x="0" y="71"/>
                </a:cxn>
                <a:cxn ang="0">
                  <a:pos x="6" y="38"/>
                </a:cxn>
                <a:cxn ang="0">
                  <a:pos x="8" y="15"/>
                </a:cxn>
                <a:cxn ang="0">
                  <a:pos x="15" y="7"/>
                </a:cxn>
                <a:cxn ang="0">
                  <a:pos x="24" y="0"/>
                </a:cxn>
                <a:cxn ang="0">
                  <a:pos x="40" y="4"/>
                </a:cxn>
                <a:cxn ang="0">
                  <a:pos x="87" y="7"/>
                </a:cxn>
                <a:cxn ang="0">
                  <a:pos x="116" y="9"/>
                </a:cxn>
                <a:cxn ang="0">
                  <a:pos x="134" y="16"/>
                </a:cxn>
                <a:cxn ang="0">
                  <a:pos x="139" y="19"/>
                </a:cxn>
                <a:cxn ang="0">
                  <a:pos x="28" y="18"/>
                </a:cxn>
                <a:cxn ang="0">
                  <a:pos x="19" y="33"/>
                </a:cxn>
                <a:cxn ang="0">
                  <a:pos x="15" y="50"/>
                </a:cxn>
                <a:cxn ang="0">
                  <a:pos x="13" y="86"/>
                </a:cxn>
                <a:cxn ang="0">
                  <a:pos x="38" y="94"/>
                </a:cxn>
                <a:cxn ang="0">
                  <a:pos x="65" y="100"/>
                </a:cxn>
                <a:cxn ang="0">
                  <a:pos x="93" y="104"/>
                </a:cxn>
                <a:cxn ang="0">
                  <a:pos x="112" y="100"/>
                </a:cxn>
                <a:cxn ang="0">
                  <a:pos x="117" y="99"/>
                </a:cxn>
                <a:cxn ang="0">
                  <a:pos x="123" y="62"/>
                </a:cxn>
                <a:cxn ang="0">
                  <a:pos x="124" y="43"/>
                </a:cxn>
                <a:cxn ang="0">
                  <a:pos x="121" y="24"/>
                </a:cxn>
                <a:cxn ang="0">
                  <a:pos x="109" y="24"/>
                </a:cxn>
                <a:cxn ang="0">
                  <a:pos x="75" y="20"/>
                </a:cxn>
                <a:cxn ang="0">
                  <a:pos x="41" y="18"/>
                </a:cxn>
                <a:cxn ang="0">
                  <a:pos x="28" y="18"/>
                </a:cxn>
              </a:cxnLst>
              <a:rect b="b" l="0" r="r" t="0"/>
              <a:pathLst>
                <a:path h="119" w="13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85"/>
            <p:cNvSpPr/>
            <p:nvPr/>
          </p:nvSpPr>
          <p:spPr bwMode="auto">
            <a:xfrm>
              <a:off x="5848351" y="1652588"/>
              <a:ext cx="26988" cy="34925"/>
            </a:xfrm>
            <a:custGeom>
              <a:cxnLst>
                <a:cxn ang="0">
                  <a:pos x="22" y="51"/>
                </a:cxn>
                <a:cxn ang="0">
                  <a:pos x="38" y="54"/>
                </a:cxn>
                <a:cxn ang="0">
                  <a:pos x="45" y="59"/>
                </a:cxn>
                <a:cxn ang="0">
                  <a:pos x="48" y="67"/>
                </a:cxn>
                <a:cxn ang="0">
                  <a:pos x="42" y="65"/>
                </a:cxn>
                <a:cxn ang="0">
                  <a:pos x="22" y="65"/>
                </a:cxn>
                <a:cxn ang="0">
                  <a:pos x="9" y="63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27" y="35"/>
                </a:cxn>
                <a:cxn ang="0">
                  <a:pos x="37" y="29"/>
                </a:cxn>
                <a:cxn ang="0">
                  <a:pos x="37" y="24"/>
                </a:cxn>
                <a:cxn ang="0">
                  <a:pos x="32" y="16"/>
                </a:cxn>
                <a:cxn ang="0">
                  <a:pos x="23" y="16"/>
                </a:cxn>
                <a:cxn ang="0">
                  <a:pos x="16" y="22"/>
                </a:cxn>
                <a:cxn ang="0">
                  <a:pos x="14" y="26"/>
                </a:cxn>
                <a:cxn ang="0">
                  <a:pos x="7" y="24"/>
                </a:cxn>
                <a:cxn ang="0">
                  <a:pos x="5" y="20"/>
                </a:cxn>
                <a:cxn ang="0">
                  <a:pos x="7" y="9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7" y="1"/>
                </a:cxn>
                <a:cxn ang="0">
                  <a:pos x="35" y="5"/>
                </a:cxn>
                <a:cxn ang="0">
                  <a:pos x="43" y="10"/>
                </a:cxn>
                <a:cxn ang="0">
                  <a:pos x="48" y="17"/>
                </a:cxn>
                <a:cxn ang="0">
                  <a:pos x="50" y="27"/>
                </a:cxn>
                <a:cxn ang="0">
                  <a:pos x="48" y="38"/>
                </a:cxn>
                <a:cxn ang="0">
                  <a:pos x="45" y="43"/>
                </a:cxn>
                <a:cxn ang="0">
                  <a:pos x="39" y="45"/>
                </a:cxn>
                <a:cxn ang="0">
                  <a:pos x="27" y="47"/>
                </a:cxn>
                <a:cxn ang="0">
                  <a:pos x="22" y="51"/>
                </a:cxn>
              </a:cxnLst>
              <a:rect b="b" l="0" r="r" t="0"/>
              <a:pathLst>
                <a:path h="67" w="50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86"/>
            <p:cNvSpPr/>
            <p:nvPr/>
          </p:nvSpPr>
          <p:spPr bwMode="auto">
            <a:xfrm>
              <a:off x="5927726" y="1660525"/>
              <a:ext cx="25400" cy="36513"/>
            </a:xfrm>
            <a:custGeom>
              <a:cxnLst>
                <a:cxn ang="0">
                  <a:pos x="40" y="1"/>
                </a:cxn>
                <a:cxn ang="0">
                  <a:pos x="43" y="17"/>
                </a:cxn>
                <a:cxn ang="0">
                  <a:pos x="41" y="25"/>
                </a:cxn>
                <a:cxn ang="0">
                  <a:pos x="37" y="30"/>
                </a:cxn>
                <a:cxn ang="0">
                  <a:pos x="43" y="36"/>
                </a:cxn>
                <a:cxn ang="0">
                  <a:pos x="47" y="45"/>
                </a:cxn>
                <a:cxn ang="0">
                  <a:pos x="46" y="55"/>
                </a:cxn>
                <a:cxn ang="0">
                  <a:pos x="39" y="61"/>
                </a:cxn>
                <a:cxn ang="0">
                  <a:pos x="30" y="66"/>
                </a:cxn>
                <a:cxn ang="0">
                  <a:pos x="19" y="66"/>
                </a:cxn>
                <a:cxn ang="0">
                  <a:pos x="9" y="62"/>
                </a:cxn>
                <a:cxn ang="0">
                  <a:pos x="2" y="53"/>
                </a:cxn>
                <a:cxn ang="0">
                  <a:pos x="0" y="46"/>
                </a:cxn>
                <a:cxn ang="0">
                  <a:pos x="7" y="47"/>
                </a:cxn>
                <a:cxn ang="0">
                  <a:pos x="21" y="54"/>
                </a:cxn>
                <a:cxn ang="0">
                  <a:pos x="30" y="53"/>
                </a:cxn>
                <a:cxn ang="0">
                  <a:pos x="33" y="47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16" y="38"/>
                </a:cxn>
                <a:cxn ang="0">
                  <a:pos x="8" y="35"/>
                </a:cxn>
                <a:cxn ang="0">
                  <a:pos x="8" y="28"/>
                </a:cxn>
                <a:cxn ang="0">
                  <a:pos x="13" y="23"/>
                </a:cxn>
                <a:cxn ang="0">
                  <a:pos x="21" y="21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13" y="17"/>
                </a:cxn>
                <a:cxn ang="0">
                  <a:pos x="7" y="17"/>
                </a:cxn>
                <a:cxn ang="0">
                  <a:pos x="5" y="11"/>
                </a:cxn>
                <a:cxn ang="0">
                  <a:pos x="7" y="6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40" y="1"/>
                </a:cxn>
              </a:cxnLst>
              <a:rect b="b" l="0" r="r" t="0"/>
              <a:pathLst>
                <a:path h="67" w="4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87"/>
            <p:cNvSpPr>
              <a:spLocks noEditPoints="1"/>
            </p:cNvSpPr>
            <p:nvPr/>
          </p:nvSpPr>
          <p:spPr bwMode="auto">
            <a:xfrm>
              <a:off x="6005513" y="1671638"/>
              <a:ext cx="22225" cy="19050"/>
            </a:xfrm>
            <a:custGeom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18"/>
                </a:cxn>
                <a:cxn ang="0">
                  <a:pos x="39" y="24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27" y="34"/>
                </a:cxn>
                <a:cxn ang="0">
                  <a:pos x="21" y="35"/>
                </a:cxn>
                <a:cxn ang="0">
                  <a:pos x="14" y="35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5" y="31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7" y="5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9" y="18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27" y="1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5" y="15"/>
                </a:cxn>
                <a:cxn ang="0">
                  <a:pos x="24" y="12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4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</a:cxnLst>
              <a:rect b="b" l="0" r="r" t="0"/>
              <a:pathLst>
                <a:path h="35" w="41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88"/>
            <p:cNvSpPr/>
            <p:nvPr/>
          </p:nvSpPr>
          <p:spPr bwMode="auto">
            <a:xfrm>
              <a:off x="6022976" y="1671638"/>
              <a:ext cx="23813" cy="26988"/>
            </a:xfrm>
            <a:custGeom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3"/>
                </a:cxn>
                <a:cxn ang="0">
                  <a:pos x="45" y="6"/>
                </a:cxn>
                <a:cxn ang="0">
                  <a:pos x="43" y="8"/>
                </a:cxn>
                <a:cxn ang="0">
                  <a:pos x="41" y="10"/>
                </a:cxn>
                <a:cxn ang="0">
                  <a:pos x="37" y="1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5" y="28"/>
                </a:cxn>
                <a:cxn ang="0">
                  <a:pos x="18" y="37"/>
                </a:cxn>
                <a:cxn ang="0">
                  <a:pos x="15" y="41"/>
                </a:cxn>
                <a:cxn ang="0">
                  <a:pos x="10" y="46"/>
                </a:cxn>
                <a:cxn ang="0">
                  <a:pos x="6" y="4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46"/>
                </a:cxn>
                <a:cxn ang="0">
                  <a:pos x="1" y="43"/>
                </a:cxn>
                <a:cxn ang="0">
                  <a:pos x="2" y="40"/>
                </a:cxn>
                <a:cxn ang="0">
                  <a:pos x="5" y="37"/>
                </a:cxn>
                <a:cxn ang="0">
                  <a:pos x="11" y="32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22" y="16"/>
                </a:cxn>
                <a:cxn ang="0">
                  <a:pos x="27" y="7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0"/>
                </a:cxn>
              </a:cxnLst>
              <a:rect b="b" l="0" r="r" t="0"/>
              <a:pathLst>
                <a:path h="49" w="46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189"/>
            <p:cNvSpPr/>
            <p:nvPr/>
          </p:nvSpPr>
          <p:spPr bwMode="auto">
            <a:xfrm>
              <a:off x="6096001" y="1692275"/>
              <a:ext cx="31750" cy="9525"/>
            </a:xfrm>
            <a:custGeom>
              <a:cxnLst>
                <a:cxn ang="0">
                  <a:pos x="62" y="18"/>
                </a:cxn>
                <a:cxn ang="0">
                  <a:pos x="62" y="18"/>
                </a:cxn>
                <a:cxn ang="0">
                  <a:pos x="46" y="18"/>
                </a:cxn>
                <a:cxn ang="0">
                  <a:pos x="37" y="18"/>
                </a:cxn>
                <a:cxn ang="0">
                  <a:pos x="28" y="17"/>
                </a:cxn>
                <a:cxn ang="0">
                  <a:pos x="20" y="16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8" y="2"/>
                </a:cxn>
                <a:cxn ang="0">
                  <a:pos x="52" y="3"/>
                </a:cxn>
                <a:cxn ang="0">
                  <a:pos x="55" y="4"/>
                </a:cxn>
                <a:cxn ang="0">
                  <a:pos x="58" y="8"/>
                </a:cxn>
                <a:cxn ang="0">
                  <a:pos x="60" y="10"/>
                </a:cxn>
                <a:cxn ang="0">
                  <a:pos x="62" y="14"/>
                </a:cxn>
                <a:cxn ang="0">
                  <a:pos x="62" y="18"/>
                </a:cxn>
                <a:cxn ang="0">
                  <a:pos x="62" y="18"/>
                </a:cxn>
              </a:cxnLst>
              <a:rect b="b" l="0" r="r" t="0"/>
              <a:pathLst>
                <a:path h="18" w="62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90"/>
            <p:cNvSpPr>
              <a:spLocks noEditPoints="1"/>
            </p:cNvSpPr>
            <p:nvPr/>
          </p:nvSpPr>
          <p:spPr bwMode="auto">
            <a:xfrm>
              <a:off x="5732463" y="1704975"/>
              <a:ext cx="71438" cy="58738"/>
            </a:xfrm>
            <a:custGeom>
              <a:cxnLst>
                <a:cxn ang="0">
                  <a:pos x="124" y="109"/>
                </a:cxn>
                <a:cxn ang="0">
                  <a:pos x="92" y="109"/>
                </a:cxn>
                <a:cxn ang="0">
                  <a:pos x="64" y="105"/>
                </a:cxn>
                <a:cxn ang="0">
                  <a:pos x="21" y="97"/>
                </a:cxn>
                <a:cxn ang="0">
                  <a:pos x="6" y="96"/>
                </a:cxn>
                <a:cxn ang="0">
                  <a:pos x="0" y="72"/>
                </a:cxn>
                <a:cxn ang="0">
                  <a:pos x="1" y="48"/>
                </a:cxn>
                <a:cxn ang="0">
                  <a:pos x="6" y="16"/>
                </a:cxn>
                <a:cxn ang="0">
                  <a:pos x="6" y="6"/>
                </a:cxn>
                <a:cxn ang="0">
                  <a:pos x="21" y="1"/>
                </a:cxn>
                <a:cxn ang="0">
                  <a:pos x="37" y="0"/>
                </a:cxn>
                <a:cxn ang="0">
                  <a:pos x="75" y="4"/>
                </a:cxn>
                <a:cxn ang="0">
                  <a:pos x="94" y="7"/>
                </a:cxn>
                <a:cxn ang="0">
                  <a:pos x="118" y="12"/>
                </a:cxn>
                <a:cxn ang="0">
                  <a:pos x="130" y="17"/>
                </a:cxn>
                <a:cxn ang="0">
                  <a:pos x="133" y="21"/>
                </a:cxn>
                <a:cxn ang="0">
                  <a:pos x="129" y="42"/>
                </a:cxn>
                <a:cxn ang="0">
                  <a:pos x="129" y="77"/>
                </a:cxn>
                <a:cxn ang="0">
                  <a:pos x="127" y="99"/>
                </a:cxn>
                <a:cxn ang="0">
                  <a:pos x="124" y="109"/>
                </a:cxn>
                <a:cxn ang="0">
                  <a:pos x="16" y="26"/>
                </a:cxn>
                <a:cxn ang="0">
                  <a:pos x="16" y="41"/>
                </a:cxn>
                <a:cxn ang="0">
                  <a:pos x="13" y="62"/>
                </a:cxn>
                <a:cxn ang="0">
                  <a:pos x="15" y="75"/>
                </a:cxn>
                <a:cxn ang="0">
                  <a:pos x="20" y="81"/>
                </a:cxn>
                <a:cxn ang="0">
                  <a:pos x="25" y="81"/>
                </a:cxn>
                <a:cxn ang="0">
                  <a:pos x="42" y="86"/>
                </a:cxn>
                <a:cxn ang="0">
                  <a:pos x="71" y="94"/>
                </a:cxn>
                <a:cxn ang="0">
                  <a:pos x="82" y="95"/>
                </a:cxn>
                <a:cxn ang="0">
                  <a:pos x="102" y="95"/>
                </a:cxn>
                <a:cxn ang="0">
                  <a:pos x="113" y="94"/>
                </a:cxn>
                <a:cxn ang="0">
                  <a:pos x="116" y="78"/>
                </a:cxn>
                <a:cxn ang="0">
                  <a:pos x="117" y="62"/>
                </a:cxn>
                <a:cxn ang="0">
                  <a:pos x="116" y="27"/>
                </a:cxn>
                <a:cxn ang="0">
                  <a:pos x="103" y="24"/>
                </a:cxn>
                <a:cxn ang="0">
                  <a:pos x="75" y="17"/>
                </a:cxn>
                <a:cxn ang="0">
                  <a:pos x="48" y="12"/>
                </a:cxn>
                <a:cxn ang="0">
                  <a:pos x="35" y="13"/>
                </a:cxn>
                <a:cxn ang="0">
                  <a:pos x="24" y="17"/>
                </a:cxn>
                <a:cxn ang="0">
                  <a:pos x="16" y="26"/>
                </a:cxn>
              </a:cxnLst>
              <a:rect b="b" l="0" r="r" t="0"/>
              <a:pathLst>
                <a:path h="110" w="133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191"/>
            <p:cNvSpPr>
              <a:spLocks noEditPoints="1"/>
            </p:cNvSpPr>
            <p:nvPr/>
          </p:nvSpPr>
          <p:spPr bwMode="auto">
            <a:xfrm>
              <a:off x="5818188" y="1714500"/>
              <a:ext cx="79375" cy="58738"/>
            </a:xfrm>
            <a:custGeom>
              <a:cxnLst>
                <a:cxn ang="0">
                  <a:pos x="151" y="32"/>
                </a:cxn>
                <a:cxn ang="0">
                  <a:pos x="146" y="39"/>
                </a:cxn>
                <a:cxn ang="0">
                  <a:pos x="141" y="55"/>
                </a:cxn>
                <a:cxn ang="0">
                  <a:pos x="142" y="84"/>
                </a:cxn>
                <a:cxn ang="0">
                  <a:pos x="140" y="103"/>
                </a:cxn>
                <a:cxn ang="0">
                  <a:pos x="133" y="106"/>
                </a:cxn>
                <a:cxn ang="0">
                  <a:pos x="117" y="109"/>
                </a:cxn>
                <a:cxn ang="0">
                  <a:pos x="91" y="110"/>
                </a:cxn>
                <a:cxn ang="0">
                  <a:pos x="56" y="106"/>
                </a:cxn>
                <a:cxn ang="0">
                  <a:pos x="5" y="96"/>
                </a:cxn>
                <a:cxn ang="0">
                  <a:pos x="3" y="87"/>
                </a:cxn>
                <a:cxn ang="0">
                  <a:pos x="0" y="63"/>
                </a:cxn>
                <a:cxn ang="0">
                  <a:pos x="1" y="37"/>
                </a:cxn>
                <a:cxn ang="0">
                  <a:pos x="4" y="14"/>
                </a:cxn>
                <a:cxn ang="0">
                  <a:pos x="8" y="4"/>
                </a:cxn>
                <a:cxn ang="0">
                  <a:pos x="41" y="0"/>
                </a:cxn>
                <a:cxn ang="0">
                  <a:pos x="75" y="1"/>
                </a:cxn>
                <a:cxn ang="0">
                  <a:pos x="109" y="6"/>
                </a:cxn>
                <a:cxn ang="0">
                  <a:pos x="143" y="17"/>
                </a:cxn>
                <a:cxn ang="0">
                  <a:pos x="147" y="26"/>
                </a:cxn>
                <a:cxn ang="0">
                  <a:pos x="151" y="32"/>
                </a:cxn>
                <a:cxn ang="0">
                  <a:pos x="28" y="13"/>
                </a:cxn>
                <a:cxn ang="0">
                  <a:pos x="25" y="15"/>
                </a:cxn>
                <a:cxn ang="0">
                  <a:pos x="17" y="26"/>
                </a:cxn>
                <a:cxn ang="0">
                  <a:pos x="13" y="43"/>
                </a:cxn>
                <a:cxn ang="0">
                  <a:pos x="13" y="63"/>
                </a:cxn>
                <a:cxn ang="0">
                  <a:pos x="16" y="81"/>
                </a:cxn>
                <a:cxn ang="0">
                  <a:pos x="44" y="89"/>
                </a:cxn>
                <a:cxn ang="0">
                  <a:pos x="70" y="94"/>
                </a:cxn>
                <a:cxn ang="0">
                  <a:pos x="95" y="96"/>
                </a:cxn>
                <a:cxn ang="0">
                  <a:pos x="125" y="95"/>
                </a:cxn>
                <a:cxn ang="0">
                  <a:pos x="127" y="87"/>
                </a:cxn>
                <a:cxn ang="0">
                  <a:pos x="131" y="62"/>
                </a:cxn>
                <a:cxn ang="0">
                  <a:pos x="133" y="28"/>
                </a:cxn>
                <a:cxn ang="0">
                  <a:pos x="108" y="21"/>
                </a:cxn>
                <a:cxn ang="0">
                  <a:pos x="52" y="13"/>
                </a:cxn>
                <a:cxn ang="0">
                  <a:pos x="28" y="13"/>
                </a:cxn>
              </a:cxnLst>
              <a:rect b="b" l="0" r="r" t="0"/>
              <a:pathLst>
                <a:path h="110" w="151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192"/>
            <p:cNvSpPr>
              <a:spLocks noEditPoints="1"/>
            </p:cNvSpPr>
            <p:nvPr/>
          </p:nvSpPr>
          <p:spPr bwMode="auto">
            <a:xfrm>
              <a:off x="5751513" y="1716088"/>
              <a:ext cx="23813" cy="33338"/>
            </a:xfrm>
            <a:custGeom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2" y="21"/>
                </a:cxn>
                <a:cxn ang="0">
                  <a:pos x="41" y="35"/>
                </a:cxn>
                <a:cxn ang="0">
                  <a:pos x="40" y="47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4" y="63"/>
                </a:cxn>
                <a:cxn ang="0">
                  <a:pos x="32" y="62"/>
                </a:cxn>
                <a:cxn ang="0">
                  <a:pos x="29" y="60"/>
                </a:cxn>
                <a:cxn ang="0">
                  <a:pos x="29" y="60"/>
                </a:cxn>
                <a:cxn ang="0">
                  <a:pos x="29" y="53"/>
                </a:cxn>
                <a:cxn ang="0">
                  <a:pos x="29" y="50"/>
                </a:cxn>
                <a:cxn ang="0">
                  <a:pos x="28" y="48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9" y="46"/>
                </a:cxn>
                <a:cxn ang="0">
                  <a:pos x="4" y="46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2" y="35"/>
                </a:cxn>
                <a:cxn ang="0">
                  <a:pos x="4" y="31"/>
                </a:cxn>
                <a:cxn ang="0">
                  <a:pos x="7" y="28"/>
                </a:cxn>
                <a:cxn ang="0">
                  <a:pos x="14" y="2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3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4" y="35"/>
                </a:cxn>
                <a:cxn ang="0">
                  <a:pos x="26" y="35"/>
                </a:cxn>
                <a:cxn ang="0">
                  <a:pos x="29" y="36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25"/>
                </a:cxn>
                <a:cxn ang="0">
                  <a:pos x="24" y="27"/>
                </a:cxn>
                <a:cxn ang="0">
                  <a:pos x="22" y="30"/>
                </a:cxn>
                <a:cxn ang="0">
                  <a:pos x="21" y="35"/>
                </a:cxn>
                <a:cxn ang="0">
                  <a:pos x="21" y="35"/>
                </a:cxn>
              </a:cxnLst>
              <a:rect b="b" l="0" r="r" t="0"/>
              <a:pathLst>
                <a:path h="62" w="45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193"/>
            <p:cNvSpPr>
              <a:spLocks noEditPoints="1"/>
            </p:cNvSpPr>
            <p:nvPr/>
          </p:nvSpPr>
          <p:spPr bwMode="auto">
            <a:xfrm>
              <a:off x="5900738" y="1724025"/>
              <a:ext cx="73025" cy="58738"/>
            </a:xfrm>
            <a:custGeom>
              <a:cxnLst>
                <a:cxn ang="0">
                  <a:pos x="136" y="12"/>
                </a:cxn>
                <a:cxn ang="0">
                  <a:pos x="132" y="102"/>
                </a:cxn>
                <a:cxn ang="0">
                  <a:pos x="125" y="107"/>
                </a:cxn>
                <a:cxn ang="0">
                  <a:pos x="118" y="111"/>
                </a:cxn>
                <a:cxn ang="0">
                  <a:pos x="104" y="108"/>
                </a:cxn>
                <a:cxn ang="0">
                  <a:pos x="60" y="106"/>
                </a:cxn>
                <a:cxn ang="0">
                  <a:pos x="31" y="103"/>
                </a:cxn>
                <a:cxn ang="0">
                  <a:pos x="12" y="97"/>
                </a:cxn>
                <a:cxn ang="0">
                  <a:pos x="6" y="92"/>
                </a:cxn>
                <a:cxn ang="0">
                  <a:pos x="1" y="77"/>
                </a:cxn>
                <a:cxn ang="0">
                  <a:pos x="1" y="58"/>
                </a:cxn>
                <a:cxn ang="0">
                  <a:pos x="3" y="26"/>
                </a:cxn>
                <a:cxn ang="0">
                  <a:pos x="1" y="16"/>
                </a:cxn>
                <a:cxn ang="0">
                  <a:pos x="10" y="2"/>
                </a:cxn>
                <a:cxn ang="0">
                  <a:pos x="57" y="0"/>
                </a:cxn>
                <a:cxn ang="0">
                  <a:pos x="91" y="1"/>
                </a:cxn>
                <a:cxn ang="0">
                  <a:pos x="122" y="8"/>
                </a:cxn>
                <a:cxn ang="0">
                  <a:pos x="136" y="12"/>
                </a:cxn>
                <a:cxn ang="0">
                  <a:pos x="121" y="25"/>
                </a:cxn>
                <a:cxn ang="0">
                  <a:pos x="118" y="22"/>
                </a:cxn>
                <a:cxn ang="0">
                  <a:pos x="105" y="17"/>
                </a:cxn>
                <a:cxn ang="0">
                  <a:pos x="79" y="16"/>
                </a:cxn>
                <a:cxn ang="0">
                  <a:pos x="66" y="16"/>
                </a:cxn>
                <a:cxn ang="0">
                  <a:pos x="54" y="14"/>
                </a:cxn>
                <a:cxn ang="0">
                  <a:pos x="44" y="12"/>
                </a:cxn>
                <a:cxn ang="0">
                  <a:pos x="38" y="13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12" y="51"/>
                </a:cxn>
                <a:cxn ang="0">
                  <a:pos x="12" y="61"/>
                </a:cxn>
                <a:cxn ang="0">
                  <a:pos x="15" y="75"/>
                </a:cxn>
                <a:cxn ang="0">
                  <a:pos x="25" y="85"/>
                </a:cxn>
                <a:cxn ang="0">
                  <a:pos x="38" y="91"/>
                </a:cxn>
                <a:cxn ang="0">
                  <a:pos x="54" y="94"/>
                </a:cxn>
                <a:cxn ang="0">
                  <a:pos x="88" y="94"/>
                </a:cxn>
                <a:cxn ang="0">
                  <a:pos x="117" y="91"/>
                </a:cxn>
                <a:cxn ang="0">
                  <a:pos x="120" y="77"/>
                </a:cxn>
                <a:cxn ang="0">
                  <a:pos x="122" y="39"/>
                </a:cxn>
                <a:cxn ang="0">
                  <a:pos x="121" y="25"/>
                </a:cxn>
              </a:cxnLst>
              <a:rect b="b" l="0" r="r" t="0"/>
              <a:pathLst>
                <a:path h="110" w="136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194"/>
            <p:cNvSpPr/>
            <p:nvPr/>
          </p:nvSpPr>
          <p:spPr bwMode="auto">
            <a:xfrm>
              <a:off x="5840413" y="1725613"/>
              <a:ext cx="28575" cy="33338"/>
            </a:xfrm>
            <a:custGeom>
              <a:cxnLst>
                <a:cxn ang="0">
                  <a:pos x="52" y="10"/>
                </a:cxn>
                <a:cxn ang="0">
                  <a:pos x="46" y="16"/>
                </a:cxn>
                <a:cxn ang="0">
                  <a:pos x="37" y="19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32" y="27"/>
                </a:cxn>
                <a:cxn ang="0">
                  <a:pos x="39" y="34"/>
                </a:cxn>
                <a:cxn ang="0">
                  <a:pos x="44" y="41"/>
                </a:cxn>
                <a:cxn ang="0">
                  <a:pos x="44" y="44"/>
                </a:cxn>
                <a:cxn ang="0">
                  <a:pos x="41" y="53"/>
                </a:cxn>
                <a:cxn ang="0">
                  <a:pos x="33" y="64"/>
                </a:cxn>
                <a:cxn ang="0">
                  <a:pos x="23" y="61"/>
                </a:cxn>
                <a:cxn ang="0">
                  <a:pos x="7" y="58"/>
                </a:cxn>
                <a:cxn ang="0">
                  <a:pos x="3" y="54"/>
                </a:cxn>
                <a:cxn ang="0">
                  <a:pos x="3" y="45"/>
                </a:cxn>
                <a:cxn ang="0">
                  <a:pos x="9" y="48"/>
                </a:cxn>
                <a:cxn ang="0">
                  <a:pos x="22" y="49"/>
                </a:cxn>
                <a:cxn ang="0">
                  <a:pos x="30" y="48"/>
                </a:cxn>
                <a:cxn ang="0">
                  <a:pos x="29" y="44"/>
                </a:cxn>
                <a:cxn ang="0">
                  <a:pos x="30" y="44"/>
                </a:cxn>
                <a:cxn ang="0">
                  <a:pos x="29" y="40"/>
                </a:cxn>
                <a:cxn ang="0">
                  <a:pos x="22" y="35"/>
                </a:cxn>
                <a:cxn ang="0">
                  <a:pos x="19" y="33"/>
                </a:cxn>
                <a:cxn ang="0">
                  <a:pos x="11" y="35"/>
                </a:cxn>
                <a:cxn ang="0">
                  <a:pos x="8" y="37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5" y="15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44" y="10"/>
                </a:cxn>
                <a:cxn ang="0">
                  <a:pos x="52" y="10"/>
                </a:cxn>
              </a:cxnLst>
              <a:rect b="b" l="0" r="r" t="0"/>
              <a:pathLst>
                <a:path h="64" w="52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195"/>
            <p:cNvSpPr>
              <a:spLocks noEditPoints="1"/>
            </p:cNvSpPr>
            <p:nvPr/>
          </p:nvSpPr>
          <p:spPr bwMode="auto">
            <a:xfrm>
              <a:off x="5984876" y="1728788"/>
              <a:ext cx="74613" cy="58738"/>
            </a:xfrm>
            <a:custGeom>
              <a:cxnLst>
                <a:cxn ang="0">
                  <a:pos x="129" y="4"/>
                </a:cxn>
                <a:cxn ang="0">
                  <a:pos x="136" y="9"/>
                </a:cxn>
                <a:cxn ang="0">
                  <a:pos x="139" y="18"/>
                </a:cxn>
                <a:cxn ang="0">
                  <a:pos x="140" y="42"/>
                </a:cxn>
                <a:cxn ang="0">
                  <a:pos x="136" y="77"/>
                </a:cxn>
                <a:cxn ang="0">
                  <a:pos x="136" y="86"/>
                </a:cxn>
                <a:cxn ang="0">
                  <a:pos x="135" y="98"/>
                </a:cxn>
                <a:cxn ang="0">
                  <a:pos x="130" y="106"/>
                </a:cxn>
                <a:cxn ang="0">
                  <a:pos x="123" y="109"/>
                </a:cxn>
                <a:cxn ang="0">
                  <a:pos x="114" y="111"/>
                </a:cxn>
                <a:cxn ang="0">
                  <a:pos x="93" y="108"/>
                </a:cxn>
                <a:cxn ang="0">
                  <a:pos x="69" y="105"/>
                </a:cxn>
                <a:cxn ang="0">
                  <a:pos x="37" y="103"/>
                </a:cxn>
                <a:cxn ang="0">
                  <a:pos x="16" y="99"/>
                </a:cxn>
                <a:cxn ang="0">
                  <a:pos x="8" y="97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7"/>
                </a:cxn>
                <a:cxn ang="0">
                  <a:pos x="6" y="19"/>
                </a:cxn>
                <a:cxn ang="0">
                  <a:pos x="7" y="17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4" y="13"/>
                </a:cxn>
                <a:cxn ang="0">
                  <a:pos x="5" y="12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47" y="2"/>
                </a:cxn>
                <a:cxn ang="0">
                  <a:pos x="58" y="2"/>
                </a:cxn>
                <a:cxn ang="0">
                  <a:pos x="89" y="4"/>
                </a:cxn>
                <a:cxn ang="0">
                  <a:pos x="120" y="5"/>
                </a:cxn>
                <a:cxn ang="0">
                  <a:pos x="129" y="4"/>
                </a:cxn>
                <a:cxn ang="0">
                  <a:pos x="16" y="19"/>
                </a:cxn>
                <a:cxn ang="0">
                  <a:pos x="12" y="52"/>
                </a:cxn>
                <a:cxn ang="0">
                  <a:pos x="12" y="66"/>
                </a:cxn>
                <a:cxn ang="0">
                  <a:pos x="16" y="82"/>
                </a:cxn>
                <a:cxn ang="0">
                  <a:pos x="39" y="86"/>
                </a:cxn>
                <a:cxn ang="0">
                  <a:pos x="92" y="94"/>
                </a:cxn>
                <a:cxn ang="0">
                  <a:pos x="119" y="94"/>
                </a:cxn>
                <a:cxn ang="0">
                  <a:pos x="123" y="75"/>
                </a:cxn>
                <a:cxn ang="0">
                  <a:pos x="126" y="48"/>
                </a:cxn>
                <a:cxn ang="0">
                  <a:pos x="125" y="31"/>
                </a:cxn>
                <a:cxn ang="0">
                  <a:pos x="124" y="23"/>
                </a:cxn>
                <a:cxn ang="0">
                  <a:pos x="69" y="15"/>
                </a:cxn>
                <a:cxn ang="0">
                  <a:pos x="43" y="15"/>
                </a:cxn>
                <a:cxn ang="0">
                  <a:pos x="16" y="19"/>
                </a:cxn>
              </a:cxnLst>
              <a:rect b="b" l="0" r="r" t="0"/>
              <a:pathLst>
                <a:path h="110" w="140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196"/>
            <p:cNvSpPr/>
            <p:nvPr/>
          </p:nvSpPr>
          <p:spPr bwMode="auto">
            <a:xfrm>
              <a:off x="6007101" y="1743075"/>
              <a:ext cx="26988" cy="26988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1" y="2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31" y="15"/>
                </a:cxn>
                <a:cxn ang="0">
                  <a:pos x="33" y="13"/>
                </a:cxn>
                <a:cxn ang="0">
                  <a:pos x="36" y="10"/>
                </a:cxn>
                <a:cxn ang="0">
                  <a:pos x="39" y="7"/>
                </a:cxn>
                <a:cxn ang="0">
                  <a:pos x="42" y="6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49" y="16"/>
                </a:cxn>
                <a:cxn ang="0">
                  <a:pos x="46" y="20"/>
                </a:cxn>
                <a:cxn ang="0">
                  <a:pos x="41" y="23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39" y="30"/>
                </a:cxn>
                <a:cxn ang="0">
                  <a:pos x="41" y="32"/>
                </a:cxn>
                <a:cxn ang="0">
                  <a:pos x="47" y="37"/>
                </a:cxn>
                <a:cxn ang="0">
                  <a:pos x="49" y="40"/>
                </a:cxn>
                <a:cxn ang="0">
                  <a:pos x="50" y="43"/>
                </a:cxn>
                <a:cxn ang="0">
                  <a:pos x="50" y="48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3" y="51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6" y="45"/>
                </a:cxn>
                <a:cxn ang="0">
                  <a:pos x="34" y="38"/>
                </a:cxn>
                <a:cxn ang="0">
                  <a:pos x="32" y="35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5" y="34"/>
                </a:cxn>
                <a:cxn ang="0">
                  <a:pos x="22" y="36"/>
                </a:cxn>
                <a:cxn ang="0">
                  <a:pos x="17" y="40"/>
                </a:cxn>
                <a:cxn ang="0">
                  <a:pos x="13" y="43"/>
                </a:cxn>
                <a:cxn ang="0">
                  <a:pos x="10" y="45"/>
                </a:cxn>
                <a:cxn ang="0">
                  <a:pos x="6" y="46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1"/>
                </a:cxn>
                <a:cxn ang="0">
                  <a:pos x="1" y="38"/>
                </a:cxn>
                <a:cxn ang="0">
                  <a:pos x="3" y="35"/>
                </a:cxn>
                <a:cxn ang="0">
                  <a:pos x="6" y="33"/>
                </a:cxn>
                <a:cxn ang="0">
                  <a:pos x="13" y="30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7" y="20"/>
                </a:cxn>
                <a:cxn ang="0">
                  <a:pos x="15" y="17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52" w="50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199"/>
            <p:cNvSpPr>
              <a:spLocks noEditPoints="1"/>
            </p:cNvSpPr>
            <p:nvPr/>
          </p:nvSpPr>
          <p:spPr bwMode="auto">
            <a:xfrm>
              <a:off x="5719763" y="1773238"/>
              <a:ext cx="76200" cy="60325"/>
            </a:xfrm>
            <a:custGeom>
              <a:cxnLst>
                <a:cxn ang="0">
                  <a:pos x="144" y="20"/>
                </a:cxn>
                <a:cxn ang="0">
                  <a:pos x="143" y="40"/>
                </a:cxn>
                <a:cxn ang="0">
                  <a:pos x="139" y="68"/>
                </a:cxn>
                <a:cxn ang="0">
                  <a:pos x="138" y="87"/>
                </a:cxn>
                <a:cxn ang="0">
                  <a:pos x="140" y="98"/>
                </a:cxn>
                <a:cxn ang="0">
                  <a:pos x="133" y="109"/>
                </a:cxn>
                <a:cxn ang="0">
                  <a:pos x="124" y="115"/>
                </a:cxn>
                <a:cxn ang="0">
                  <a:pos x="122" y="116"/>
                </a:cxn>
                <a:cxn ang="0">
                  <a:pos x="119" y="114"/>
                </a:cxn>
                <a:cxn ang="0">
                  <a:pos x="115" y="112"/>
                </a:cxn>
                <a:cxn ang="0">
                  <a:pos x="113" y="112"/>
                </a:cxn>
                <a:cxn ang="0">
                  <a:pos x="108" y="113"/>
                </a:cxn>
                <a:cxn ang="0">
                  <a:pos x="105" y="113"/>
                </a:cxn>
                <a:cxn ang="0">
                  <a:pos x="78" y="105"/>
                </a:cxn>
                <a:cxn ang="0">
                  <a:pos x="50" y="98"/>
                </a:cxn>
                <a:cxn ang="0">
                  <a:pos x="47" y="98"/>
                </a:cxn>
                <a:cxn ang="0">
                  <a:pos x="42" y="99"/>
                </a:cxn>
                <a:cxn ang="0">
                  <a:pos x="39" y="99"/>
                </a:cxn>
                <a:cxn ang="0">
                  <a:pos x="18" y="95"/>
                </a:cxn>
                <a:cxn ang="0">
                  <a:pos x="10" y="97"/>
                </a:cxn>
                <a:cxn ang="0">
                  <a:pos x="7" y="95"/>
                </a:cxn>
                <a:cxn ang="0">
                  <a:pos x="3" y="88"/>
                </a:cxn>
                <a:cxn ang="0">
                  <a:pos x="0" y="86"/>
                </a:cxn>
                <a:cxn ang="0">
                  <a:pos x="1" y="45"/>
                </a:cxn>
                <a:cxn ang="0">
                  <a:pos x="6" y="5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48" y="2"/>
                </a:cxn>
                <a:cxn ang="0">
                  <a:pos x="113" y="12"/>
                </a:cxn>
                <a:cxn ang="0">
                  <a:pos x="144" y="20"/>
                </a:cxn>
                <a:cxn ang="0">
                  <a:pos x="17" y="18"/>
                </a:cxn>
                <a:cxn ang="0">
                  <a:pos x="14" y="47"/>
                </a:cxn>
                <a:cxn ang="0">
                  <a:pos x="13" y="66"/>
                </a:cxn>
                <a:cxn ang="0">
                  <a:pos x="14" y="72"/>
                </a:cxn>
                <a:cxn ang="0">
                  <a:pos x="37" y="82"/>
                </a:cxn>
                <a:cxn ang="0">
                  <a:pos x="64" y="89"/>
                </a:cxn>
                <a:cxn ang="0">
                  <a:pos x="119" y="98"/>
                </a:cxn>
                <a:cxn ang="0">
                  <a:pos x="122" y="90"/>
                </a:cxn>
                <a:cxn ang="0">
                  <a:pos x="128" y="69"/>
                </a:cxn>
                <a:cxn ang="0">
                  <a:pos x="130" y="33"/>
                </a:cxn>
                <a:cxn ang="0">
                  <a:pos x="106" y="26"/>
                </a:cxn>
                <a:cxn ang="0">
                  <a:pos x="60" y="16"/>
                </a:cxn>
                <a:cxn ang="0">
                  <a:pos x="30" y="15"/>
                </a:cxn>
                <a:cxn ang="0">
                  <a:pos x="17" y="18"/>
                </a:cxn>
              </a:cxnLst>
              <a:rect b="b" l="0" r="r" t="0"/>
              <a:pathLst>
                <a:path h="115" w="144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0"/>
            <p:cNvSpPr>
              <a:spLocks noEditPoints="1"/>
            </p:cNvSpPr>
            <p:nvPr/>
          </p:nvSpPr>
          <p:spPr bwMode="auto">
            <a:xfrm>
              <a:off x="5808663" y="1781175"/>
              <a:ext cx="79375" cy="60325"/>
            </a:xfrm>
            <a:custGeom>
              <a:cxnLst>
                <a:cxn ang="0">
                  <a:pos x="142" y="17"/>
                </a:cxn>
                <a:cxn ang="0">
                  <a:pos x="148" y="22"/>
                </a:cxn>
                <a:cxn ang="0">
                  <a:pos x="150" y="28"/>
                </a:cxn>
                <a:cxn ang="0">
                  <a:pos x="149" y="44"/>
                </a:cxn>
                <a:cxn ang="0">
                  <a:pos x="142" y="76"/>
                </a:cxn>
                <a:cxn ang="0">
                  <a:pos x="142" y="88"/>
                </a:cxn>
                <a:cxn ang="0">
                  <a:pos x="142" y="101"/>
                </a:cxn>
                <a:cxn ang="0">
                  <a:pos x="140" y="106"/>
                </a:cxn>
                <a:cxn ang="0">
                  <a:pos x="135" y="112"/>
                </a:cxn>
                <a:cxn ang="0">
                  <a:pos x="125" y="112"/>
                </a:cxn>
                <a:cxn ang="0">
                  <a:pos x="117" y="115"/>
                </a:cxn>
                <a:cxn ang="0">
                  <a:pos x="89" y="110"/>
                </a:cxn>
                <a:cxn ang="0">
                  <a:pos x="33" y="104"/>
                </a:cxn>
                <a:cxn ang="0">
                  <a:pos x="8" y="98"/>
                </a:cxn>
                <a:cxn ang="0">
                  <a:pos x="5" y="93"/>
                </a:cxn>
                <a:cxn ang="0">
                  <a:pos x="0" y="79"/>
                </a:cxn>
                <a:cxn ang="0">
                  <a:pos x="0" y="59"/>
                </a:cxn>
                <a:cxn ang="0">
                  <a:pos x="4" y="25"/>
                </a:cxn>
                <a:cxn ang="0">
                  <a:pos x="4" y="13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2" y="1"/>
                </a:cxn>
                <a:cxn ang="0">
                  <a:pos x="89" y="10"/>
                </a:cxn>
                <a:cxn ang="0">
                  <a:pos x="117" y="17"/>
                </a:cxn>
                <a:cxn ang="0">
                  <a:pos x="134" y="19"/>
                </a:cxn>
                <a:cxn ang="0">
                  <a:pos x="142" y="17"/>
                </a:cxn>
                <a:cxn ang="0">
                  <a:pos x="20" y="22"/>
                </a:cxn>
                <a:cxn ang="0">
                  <a:pos x="13" y="54"/>
                </a:cxn>
                <a:cxn ang="0">
                  <a:pos x="12" y="71"/>
                </a:cxn>
                <a:cxn ang="0">
                  <a:pos x="15" y="81"/>
                </a:cxn>
                <a:cxn ang="0">
                  <a:pos x="18" y="83"/>
                </a:cxn>
                <a:cxn ang="0">
                  <a:pos x="31" y="88"/>
                </a:cxn>
                <a:cxn ang="0">
                  <a:pos x="52" y="93"/>
                </a:cxn>
                <a:cxn ang="0">
                  <a:pos x="67" y="96"/>
                </a:cxn>
                <a:cxn ang="0">
                  <a:pos x="105" y="96"/>
                </a:cxn>
                <a:cxn ang="0">
                  <a:pos x="122" y="100"/>
                </a:cxn>
                <a:cxn ang="0">
                  <a:pos x="126" y="92"/>
                </a:cxn>
                <a:cxn ang="0">
                  <a:pos x="132" y="76"/>
                </a:cxn>
                <a:cxn ang="0">
                  <a:pos x="133" y="47"/>
                </a:cxn>
                <a:cxn ang="0">
                  <a:pos x="132" y="30"/>
                </a:cxn>
                <a:cxn ang="0">
                  <a:pos x="118" y="31"/>
                </a:cxn>
                <a:cxn ang="0">
                  <a:pos x="91" y="25"/>
                </a:cxn>
                <a:cxn ang="0">
                  <a:pos x="63" y="16"/>
                </a:cxn>
                <a:cxn ang="0">
                  <a:pos x="49" y="14"/>
                </a:cxn>
                <a:cxn ang="0">
                  <a:pos x="34" y="16"/>
                </a:cxn>
                <a:cxn ang="0">
                  <a:pos x="20" y="22"/>
                </a:cxn>
              </a:cxnLst>
              <a:rect b="b" l="0" r="r" t="0"/>
              <a:pathLst>
                <a:path h="115" w="150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1"/>
            <p:cNvSpPr/>
            <p:nvPr/>
          </p:nvSpPr>
          <p:spPr bwMode="auto">
            <a:xfrm>
              <a:off x="5746751" y="1789113"/>
              <a:ext cx="28575" cy="26988"/>
            </a:xfrm>
            <a:custGeom>
              <a:cxnLst>
                <a:cxn ang="0">
                  <a:pos x="53" y="9"/>
                </a:cxn>
                <a:cxn ang="0">
                  <a:pos x="53" y="9"/>
                </a:cxn>
                <a:cxn ang="0">
                  <a:pos x="50" y="15"/>
                </a:cxn>
                <a:cxn ang="0">
                  <a:pos x="46" y="20"/>
                </a:cxn>
                <a:cxn ang="0">
                  <a:pos x="39" y="28"/>
                </a:cxn>
                <a:cxn ang="0">
                  <a:pos x="34" y="32"/>
                </a:cxn>
                <a:cxn ang="0">
                  <a:pos x="31" y="38"/>
                </a:cxn>
                <a:cxn ang="0">
                  <a:pos x="29" y="43"/>
                </a:cxn>
                <a:cxn ang="0">
                  <a:pos x="29" y="52"/>
                </a:cxn>
                <a:cxn ang="0">
                  <a:pos x="29" y="52"/>
                </a:cxn>
                <a:cxn ang="0">
                  <a:pos x="26" y="52"/>
                </a:cxn>
                <a:cxn ang="0">
                  <a:pos x="25" y="51"/>
                </a:cxn>
                <a:cxn ang="0">
                  <a:pos x="24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2" y="33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1" y="18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3"/>
                </a:cxn>
                <a:cxn ang="0">
                  <a:pos x="47" y="6"/>
                </a:cxn>
                <a:cxn ang="0">
                  <a:pos x="53" y="9"/>
                </a:cxn>
                <a:cxn ang="0">
                  <a:pos x="53" y="9"/>
                </a:cxn>
              </a:cxnLst>
              <a:rect b="b" l="0" r="r" t="0"/>
              <a:pathLst>
                <a:path h="52" w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2"/>
            <p:cNvSpPr>
              <a:spLocks noEditPoints="1"/>
            </p:cNvSpPr>
            <p:nvPr/>
          </p:nvSpPr>
          <p:spPr bwMode="auto">
            <a:xfrm>
              <a:off x="5894388" y="1792288"/>
              <a:ext cx="74613" cy="58738"/>
            </a:xfrm>
            <a:custGeom>
              <a:cxnLst>
                <a:cxn ang="0">
                  <a:pos x="139" y="17"/>
                </a:cxn>
                <a:cxn ang="0">
                  <a:pos x="134" y="39"/>
                </a:cxn>
                <a:cxn ang="0">
                  <a:pos x="132" y="81"/>
                </a:cxn>
                <a:cxn ang="0">
                  <a:pos x="130" y="101"/>
                </a:cxn>
                <a:cxn ang="0">
                  <a:pos x="125" y="106"/>
                </a:cxn>
                <a:cxn ang="0">
                  <a:pos x="110" y="110"/>
                </a:cxn>
                <a:cxn ang="0">
                  <a:pos x="100" y="110"/>
                </a:cxn>
                <a:cxn ang="0">
                  <a:pos x="56" y="106"/>
                </a:cxn>
                <a:cxn ang="0">
                  <a:pos x="52" y="104"/>
                </a:cxn>
                <a:cxn ang="0">
                  <a:pos x="39" y="98"/>
                </a:cxn>
                <a:cxn ang="0">
                  <a:pos x="33" y="97"/>
                </a:cxn>
                <a:cxn ang="0">
                  <a:pos x="15" y="94"/>
                </a:cxn>
                <a:cxn ang="0">
                  <a:pos x="8" y="92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13" y="1"/>
                </a:cxn>
                <a:cxn ang="0">
                  <a:pos x="41" y="0"/>
                </a:cxn>
                <a:cxn ang="0">
                  <a:pos x="70" y="1"/>
                </a:cxn>
                <a:cxn ang="0">
                  <a:pos x="76" y="2"/>
                </a:cxn>
                <a:cxn ang="0">
                  <a:pos x="86" y="7"/>
                </a:cxn>
                <a:cxn ang="0">
                  <a:pos x="92" y="8"/>
                </a:cxn>
                <a:cxn ang="0">
                  <a:pos x="103" y="8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39" y="17"/>
                </a:cxn>
                <a:cxn ang="0">
                  <a:pos x="24" y="15"/>
                </a:cxn>
                <a:cxn ang="0">
                  <a:pos x="15" y="29"/>
                </a:cxn>
                <a:cxn ang="0">
                  <a:pos x="10" y="49"/>
                </a:cxn>
                <a:cxn ang="0">
                  <a:pos x="12" y="50"/>
                </a:cxn>
                <a:cxn ang="0">
                  <a:pos x="18" y="51"/>
                </a:cxn>
                <a:cxn ang="0">
                  <a:pos x="19" y="53"/>
                </a:cxn>
                <a:cxn ang="0">
                  <a:pos x="15" y="53"/>
                </a:cxn>
                <a:cxn ang="0">
                  <a:pos x="11" y="54"/>
                </a:cxn>
                <a:cxn ang="0">
                  <a:pos x="17" y="79"/>
                </a:cxn>
                <a:cxn ang="0">
                  <a:pos x="28" y="83"/>
                </a:cxn>
                <a:cxn ang="0">
                  <a:pos x="52" y="91"/>
                </a:cxn>
                <a:cxn ang="0">
                  <a:pos x="77" y="94"/>
                </a:cxn>
                <a:cxn ang="0">
                  <a:pos x="116" y="95"/>
                </a:cxn>
                <a:cxn ang="0">
                  <a:pos x="119" y="78"/>
                </a:cxn>
                <a:cxn ang="0">
                  <a:pos x="123" y="41"/>
                </a:cxn>
                <a:cxn ang="0">
                  <a:pos x="122" y="23"/>
                </a:cxn>
                <a:cxn ang="0">
                  <a:pos x="106" y="22"/>
                </a:cxn>
                <a:cxn ang="0">
                  <a:pos x="70" y="16"/>
                </a:cxn>
                <a:cxn ang="0">
                  <a:pos x="50" y="14"/>
                </a:cxn>
                <a:cxn ang="0">
                  <a:pos x="24" y="15"/>
                </a:cxn>
              </a:cxnLst>
              <a:rect b="b" l="0" r="r" t="0"/>
              <a:pathLst>
                <a:path h="110" w="139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3"/>
            <p:cNvSpPr>
              <a:spLocks noEditPoints="1"/>
            </p:cNvSpPr>
            <p:nvPr/>
          </p:nvSpPr>
          <p:spPr bwMode="auto">
            <a:xfrm>
              <a:off x="5835651" y="1795463"/>
              <a:ext cx="23813" cy="33338"/>
            </a:xfrm>
            <a:custGeom>
              <a:cxnLst>
                <a:cxn ang="0">
                  <a:pos x="31" y="30"/>
                </a:cxn>
                <a:cxn ang="0">
                  <a:pos x="40" y="42"/>
                </a:cxn>
                <a:cxn ang="0">
                  <a:pos x="42" y="51"/>
                </a:cxn>
                <a:cxn ang="0">
                  <a:pos x="42" y="56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17" y="61"/>
                </a:cxn>
                <a:cxn ang="0">
                  <a:pos x="5" y="57"/>
                </a:cxn>
                <a:cxn ang="0">
                  <a:pos x="1" y="55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9" y="29"/>
                </a:cxn>
                <a:cxn ang="0">
                  <a:pos x="8" y="25"/>
                </a:cxn>
                <a:cxn ang="0">
                  <a:pos x="9" y="16"/>
                </a:cxn>
                <a:cxn ang="0">
                  <a:pos x="13" y="10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5" y="10"/>
                </a:cxn>
                <a:cxn ang="0">
                  <a:pos x="45" y="16"/>
                </a:cxn>
                <a:cxn ang="0">
                  <a:pos x="42" y="21"/>
                </a:cxn>
                <a:cxn ang="0">
                  <a:pos x="31" y="30"/>
                </a:cxn>
                <a:cxn ang="0">
                  <a:pos x="21" y="21"/>
                </a:cxn>
                <a:cxn ang="0">
                  <a:pos x="24" y="21"/>
                </a:cxn>
                <a:cxn ang="0">
                  <a:pos x="31" y="17"/>
                </a:cxn>
                <a:cxn ang="0">
                  <a:pos x="32" y="14"/>
                </a:cxn>
                <a:cxn ang="0">
                  <a:pos x="25" y="14"/>
                </a:cxn>
                <a:cxn ang="0">
                  <a:pos x="22" y="16"/>
                </a:cxn>
                <a:cxn ang="0">
                  <a:pos x="21" y="21"/>
                </a:cxn>
                <a:cxn ang="0">
                  <a:pos x="10" y="38"/>
                </a:cxn>
                <a:cxn ang="0">
                  <a:pos x="11" y="42"/>
                </a:cxn>
                <a:cxn ang="0">
                  <a:pos x="16" y="51"/>
                </a:cxn>
                <a:cxn ang="0">
                  <a:pos x="20" y="50"/>
                </a:cxn>
                <a:cxn ang="0">
                  <a:pos x="27" y="49"/>
                </a:cxn>
                <a:cxn ang="0">
                  <a:pos x="30" y="47"/>
                </a:cxn>
                <a:cxn ang="0">
                  <a:pos x="21" y="39"/>
                </a:cxn>
                <a:cxn ang="0">
                  <a:pos x="12" y="36"/>
                </a:cxn>
                <a:cxn ang="0">
                  <a:pos x="10" y="38"/>
                </a:cxn>
              </a:cxnLst>
              <a:rect b="b" l="0" r="r" t="0"/>
              <a:pathLst>
                <a:path h="62" w="45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4"/>
            <p:cNvSpPr>
              <a:spLocks noEditPoints="1"/>
            </p:cNvSpPr>
            <p:nvPr/>
          </p:nvSpPr>
          <p:spPr bwMode="auto">
            <a:xfrm>
              <a:off x="5972176" y="1797050"/>
              <a:ext cx="80963" cy="131763"/>
            </a:xfrm>
            <a:custGeom>
              <a:cxnLst>
                <a:cxn ang="0">
                  <a:pos x="143" y="16"/>
                </a:cxn>
                <a:cxn ang="0">
                  <a:pos x="149" y="27"/>
                </a:cxn>
                <a:cxn ang="0">
                  <a:pos x="151" y="40"/>
                </a:cxn>
                <a:cxn ang="0">
                  <a:pos x="152" y="71"/>
                </a:cxn>
                <a:cxn ang="0">
                  <a:pos x="148" y="121"/>
                </a:cxn>
                <a:cxn ang="0">
                  <a:pos x="148" y="137"/>
                </a:cxn>
                <a:cxn ang="0">
                  <a:pos x="146" y="160"/>
                </a:cxn>
                <a:cxn ang="0">
                  <a:pos x="145" y="173"/>
                </a:cxn>
                <a:cxn ang="0">
                  <a:pos x="144" y="200"/>
                </a:cxn>
                <a:cxn ang="0">
                  <a:pos x="141" y="223"/>
                </a:cxn>
                <a:cxn ang="0">
                  <a:pos x="134" y="237"/>
                </a:cxn>
                <a:cxn ang="0">
                  <a:pos x="127" y="245"/>
                </a:cxn>
                <a:cxn ang="0">
                  <a:pos x="122" y="247"/>
                </a:cxn>
                <a:cxn ang="0">
                  <a:pos x="107" y="245"/>
                </a:cxn>
                <a:cxn ang="0">
                  <a:pos x="76" y="246"/>
                </a:cxn>
                <a:cxn ang="0">
                  <a:pos x="62" y="243"/>
                </a:cxn>
                <a:cxn ang="0">
                  <a:pos x="56" y="241"/>
                </a:cxn>
                <a:cxn ang="0">
                  <a:pos x="48" y="238"/>
                </a:cxn>
                <a:cxn ang="0">
                  <a:pos x="42" y="237"/>
                </a:cxn>
                <a:cxn ang="0">
                  <a:pos x="23" y="237"/>
                </a:cxn>
                <a:cxn ang="0">
                  <a:pos x="12" y="234"/>
                </a:cxn>
                <a:cxn ang="0">
                  <a:pos x="6" y="224"/>
                </a:cxn>
                <a:cxn ang="0">
                  <a:pos x="0" y="204"/>
                </a:cxn>
                <a:cxn ang="0">
                  <a:pos x="0" y="195"/>
                </a:cxn>
                <a:cxn ang="0">
                  <a:pos x="0" y="163"/>
                </a:cxn>
                <a:cxn ang="0">
                  <a:pos x="3" y="121"/>
                </a:cxn>
                <a:cxn ang="0">
                  <a:pos x="9" y="60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46" y="1"/>
                </a:cxn>
                <a:cxn ang="0">
                  <a:pos x="78" y="8"/>
                </a:cxn>
                <a:cxn ang="0">
                  <a:pos x="112" y="14"/>
                </a:cxn>
                <a:cxn ang="0">
                  <a:pos x="143" y="16"/>
                </a:cxn>
                <a:cxn ang="0">
                  <a:pos x="56" y="18"/>
                </a:cxn>
                <a:cxn ang="0">
                  <a:pos x="53" y="18"/>
                </a:cxn>
                <a:cxn ang="0">
                  <a:pos x="43" y="19"/>
                </a:cxn>
                <a:cxn ang="0">
                  <a:pos x="33" y="19"/>
                </a:cxn>
                <a:cxn ang="0">
                  <a:pos x="30" y="18"/>
                </a:cxn>
                <a:cxn ang="0">
                  <a:pos x="27" y="28"/>
                </a:cxn>
                <a:cxn ang="0">
                  <a:pos x="23" y="59"/>
                </a:cxn>
                <a:cxn ang="0">
                  <a:pos x="22" y="65"/>
                </a:cxn>
                <a:cxn ang="0">
                  <a:pos x="18" y="74"/>
                </a:cxn>
                <a:cxn ang="0">
                  <a:pos x="17" y="80"/>
                </a:cxn>
                <a:cxn ang="0">
                  <a:pos x="12" y="147"/>
                </a:cxn>
                <a:cxn ang="0">
                  <a:pos x="12" y="181"/>
                </a:cxn>
                <a:cxn ang="0">
                  <a:pos x="15" y="213"/>
                </a:cxn>
                <a:cxn ang="0">
                  <a:pos x="27" y="219"/>
                </a:cxn>
                <a:cxn ang="0">
                  <a:pos x="51" y="226"/>
                </a:cxn>
                <a:cxn ang="0">
                  <a:pos x="76" y="230"/>
                </a:cxn>
                <a:cxn ang="0">
                  <a:pos x="102" y="231"/>
                </a:cxn>
                <a:cxn ang="0">
                  <a:pos x="116" y="228"/>
                </a:cxn>
                <a:cxn ang="0">
                  <a:pos x="122" y="220"/>
                </a:cxn>
                <a:cxn ang="0">
                  <a:pos x="126" y="219"/>
                </a:cxn>
                <a:cxn ang="0">
                  <a:pos x="136" y="130"/>
                </a:cxn>
                <a:cxn ang="0">
                  <a:pos x="138" y="36"/>
                </a:cxn>
                <a:cxn ang="0">
                  <a:pos x="129" y="33"/>
                </a:cxn>
                <a:cxn ang="0">
                  <a:pos x="98" y="25"/>
                </a:cxn>
                <a:cxn ang="0">
                  <a:pos x="56" y="18"/>
                </a:cxn>
              </a:cxnLst>
              <a:rect b="b" l="0" r="r" t="0"/>
              <a:pathLst>
                <a:path h="246" w="153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7"/>
            <p:cNvSpPr>
              <a:spLocks noEditPoints="1"/>
            </p:cNvSpPr>
            <p:nvPr/>
          </p:nvSpPr>
          <p:spPr bwMode="auto">
            <a:xfrm>
              <a:off x="5713413" y="1839913"/>
              <a:ext cx="77788" cy="60325"/>
            </a:xfrm>
            <a:custGeom>
              <a:cxnLst>
                <a:cxn ang="0">
                  <a:pos x="147" y="21"/>
                </a:cxn>
                <a:cxn ang="0">
                  <a:pos x="148" y="48"/>
                </a:cxn>
                <a:cxn ang="0">
                  <a:pos x="141" y="91"/>
                </a:cxn>
                <a:cxn ang="0">
                  <a:pos x="137" y="110"/>
                </a:cxn>
                <a:cxn ang="0">
                  <a:pos x="122" y="113"/>
                </a:cxn>
                <a:cxn ang="0">
                  <a:pos x="93" y="111"/>
                </a:cxn>
                <a:cxn ang="0">
                  <a:pos x="46" y="99"/>
                </a:cxn>
                <a:cxn ang="0">
                  <a:pos x="9" y="96"/>
                </a:cxn>
                <a:cxn ang="0">
                  <a:pos x="3" y="82"/>
                </a:cxn>
                <a:cxn ang="0">
                  <a:pos x="0" y="46"/>
                </a:cxn>
                <a:cxn ang="0">
                  <a:pos x="1" y="22"/>
                </a:cxn>
                <a:cxn ang="0">
                  <a:pos x="3" y="11"/>
                </a:cxn>
                <a:cxn ang="0">
                  <a:pos x="19" y="2"/>
                </a:cxn>
                <a:cxn ang="0">
                  <a:pos x="47" y="0"/>
                </a:cxn>
                <a:cxn ang="0">
                  <a:pos x="73" y="3"/>
                </a:cxn>
                <a:cxn ang="0">
                  <a:pos x="134" y="16"/>
                </a:cxn>
                <a:cxn ang="0">
                  <a:pos x="14" y="72"/>
                </a:cxn>
                <a:cxn ang="0">
                  <a:pos x="37" y="83"/>
                </a:cxn>
                <a:cxn ang="0">
                  <a:pos x="78" y="94"/>
                </a:cxn>
                <a:cxn ang="0">
                  <a:pos x="125" y="96"/>
                </a:cxn>
                <a:cxn ang="0">
                  <a:pos x="127" y="82"/>
                </a:cxn>
                <a:cxn ang="0">
                  <a:pos x="136" y="45"/>
                </a:cxn>
                <a:cxn ang="0">
                  <a:pos x="133" y="33"/>
                </a:cxn>
                <a:cxn ang="0">
                  <a:pos x="126" y="27"/>
                </a:cxn>
                <a:cxn ang="0">
                  <a:pos x="98" y="23"/>
                </a:cxn>
                <a:cxn ang="0">
                  <a:pos x="81" y="20"/>
                </a:cxn>
                <a:cxn ang="0">
                  <a:pos x="68" y="16"/>
                </a:cxn>
                <a:cxn ang="0">
                  <a:pos x="81" y="24"/>
                </a:cxn>
                <a:cxn ang="0">
                  <a:pos x="91" y="35"/>
                </a:cxn>
                <a:cxn ang="0">
                  <a:pos x="92" y="32"/>
                </a:cxn>
                <a:cxn ang="0">
                  <a:pos x="89" y="61"/>
                </a:cxn>
                <a:cxn ang="0">
                  <a:pos x="80" y="79"/>
                </a:cxn>
                <a:cxn ang="0">
                  <a:pos x="71" y="83"/>
                </a:cxn>
                <a:cxn ang="0">
                  <a:pos x="61" y="81"/>
                </a:cxn>
                <a:cxn ang="0">
                  <a:pos x="50" y="74"/>
                </a:cxn>
                <a:cxn ang="0">
                  <a:pos x="46" y="61"/>
                </a:cxn>
                <a:cxn ang="0">
                  <a:pos x="53" y="30"/>
                </a:cxn>
                <a:cxn ang="0">
                  <a:pos x="66" y="16"/>
                </a:cxn>
                <a:cxn ang="0">
                  <a:pos x="51" y="12"/>
                </a:cxn>
                <a:cxn ang="0">
                  <a:pos x="33" y="14"/>
                </a:cxn>
                <a:cxn ang="0">
                  <a:pos x="20" y="22"/>
                </a:cxn>
                <a:cxn ang="0">
                  <a:pos x="13" y="36"/>
                </a:cxn>
                <a:cxn ang="0">
                  <a:pos x="14" y="72"/>
                </a:cxn>
                <a:cxn ang="0">
                  <a:pos x="64" y="35"/>
                </a:cxn>
                <a:cxn ang="0">
                  <a:pos x="58" y="61"/>
                </a:cxn>
                <a:cxn ang="0">
                  <a:pos x="61" y="62"/>
                </a:cxn>
                <a:cxn ang="0">
                  <a:pos x="67" y="67"/>
                </a:cxn>
                <a:cxn ang="0">
                  <a:pos x="73" y="64"/>
                </a:cxn>
                <a:cxn ang="0">
                  <a:pos x="77" y="50"/>
                </a:cxn>
                <a:cxn ang="0">
                  <a:pos x="74" y="35"/>
                </a:cxn>
                <a:cxn ang="0">
                  <a:pos x="69" y="32"/>
                </a:cxn>
                <a:cxn ang="0">
                  <a:pos x="64" y="35"/>
                </a:cxn>
              </a:cxnLst>
              <a:rect b="b" l="0" r="r" t="0"/>
              <a:pathLst>
                <a:path h="113" w="148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8"/>
            <p:cNvSpPr/>
            <p:nvPr/>
          </p:nvSpPr>
          <p:spPr bwMode="auto">
            <a:xfrm>
              <a:off x="5994401" y="1841500"/>
              <a:ext cx="34925" cy="38100"/>
            </a:xfrm>
            <a:custGeom>
              <a:cxnLst>
                <a:cxn ang="0">
                  <a:pos x="42" y="3"/>
                </a:cxn>
                <a:cxn ang="0">
                  <a:pos x="41" y="15"/>
                </a:cxn>
                <a:cxn ang="0">
                  <a:pos x="40" y="28"/>
                </a:cxn>
                <a:cxn ang="0">
                  <a:pos x="43" y="29"/>
                </a:cxn>
                <a:cxn ang="0">
                  <a:pos x="53" y="30"/>
                </a:cxn>
                <a:cxn ang="0">
                  <a:pos x="62" y="31"/>
                </a:cxn>
                <a:cxn ang="0">
                  <a:pos x="64" y="32"/>
                </a:cxn>
                <a:cxn ang="0">
                  <a:pos x="63" y="40"/>
                </a:cxn>
                <a:cxn ang="0">
                  <a:pos x="61" y="45"/>
                </a:cxn>
                <a:cxn ang="0">
                  <a:pos x="51" y="45"/>
                </a:cxn>
                <a:cxn ang="0">
                  <a:pos x="42" y="43"/>
                </a:cxn>
                <a:cxn ang="0">
                  <a:pos x="40" y="46"/>
                </a:cxn>
                <a:cxn ang="0">
                  <a:pos x="40" y="56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29" y="68"/>
                </a:cxn>
                <a:cxn ang="0">
                  <a:pos x="25" y="62"/>
                </a:cxn>
                <a:cxn ang="0">
                  <a:pos x="25" y="53"/>
                </a:cxn>
                <a:cxn ang="0">
                  <a:pos x="27" y="45"/>
                </a:cxn>
                <a:cxn ang="0">
                  <a:pos x="24" y="44"/>
                </a:cxn>
                <a:cxn ang="0">
                  <a:pos x="13" y="43"/>
                </a:cxn>
                <a:cxn ang="0">
                  <a:pos x="2" y="41"/>
                </a:cxn>
                <a:cxn ang="0">
                  <a:pos x="0" y="38"/>
                </a:cxn>
                <a:cxn ang="0">
                  <a:pos x="2" y="29"/>
                </a:cxn>
                <a:cxn ang="0">
                  <a:pos x="9" y="26"/>
                </a:cxn>
                <a:cxn ang="0">
                  <a:pos x="17" y="25"/>
                </a:cxn>
                <a:cxn ang="0">
                  <a:pos x="25" y="27"/>
                </a:cxn>
                <a:cxn ang="0">
                  <a:pos x="28" y="23"/>
                </a:cxn>
                <a:cxn ang="0">
                  <a:pos x="29" y="8"/>
                </a:cxn>
                <a:cxn ang="0">
                  <a:pos x="30" y="2"/>
                </a:cxn>
                <a:cxn ang="0">
                  <a:pos x="32" y="0"/>
                </a:cxn>
                <a:cxn ang="0">
                  <a:pos x="42" y="3"/>
                </a:cxn>
              </a:cxnLst>
              <a:rect b="b" l="0" r="r" t="0"/>
              <a:pathLst>
                <a:path h="70" w="64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9"/>
            <p:cNvSpPr>
              <a:spLocks noEditPoints="1"/>
            </p:cNvSpPr>
            <p:nvPr/>
          </p:nvSpPr>
          <p:spPr bwMode="auto">
            <a:xfrm>
              <a:off x="5799138" y="1849438"/>
              <a:ext cx="82550" cy="60325"/>
            </a:xfrm>
            <a:custGeom>
              <a:cxnLst>
                <a:cxn ang="0">
                  <a:pos x="156" y="16"/>
                </a:cxn>
                <a:cxn ang="0">
                  <a:pos x="152" y="56"/>
                </a:cxn>
                <a:cxn ang="0">
                  <a:pos x="147" y="99"/>
                </a:cxn>
                <a:cxn ang="0">
                  <a:pos x="142" y="106"/>
                </a:cxn>
                <a:cxn ang="0">
                  <a:pos x="127" y="112"/>
                </a:cxn>
                <a:cxn ang="0">
                  <a:pos x="111" y="114"/>
                </a:cxn>
                <a:cxn ang="0">
                  <a:pos x="83" y="110"/>
                </a:cxn>
                <a:cxn ang="0">
                  <a:pos x="45" y="101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2" y="73"/>
                </a:cxn>
                <a:cxn ang="0">
                  <a:pos x="0" y="50"/>
                </a:cxn>
                <a:cxn ang="0">
                  <a:pos x="2" y="26"/>
                </a:cxn>
                <a:cxn ang="0">
                  <a:pos x="5" y="2"/>
                </a:cxn>
                <a:cxn ang="0">
                  <a:pos x="18" y="0"/>
                </a:cxn>
                <a:cxn ang="0">
                  <a:pos x="76" y="2"/>
                </a:cxn>
                <a:cxn ang="0">
                  <a:pos x="98" y="4"/>
                </a:cxn>
                <a:cxn ang="0">
                  <a:pos x="130" y="7"/>
                </a:cxn>
                <a:cxn ang="0">
                  <a:pos x="148" y="13"/>
                </a:cxn>
                <a:cxn ang="0">
                  <a:pos x="156" y="16"/>
                </a:cxn>
                <a:cxn ang="0">
                  <a:pos x="19" y="16"/>
                </a:cxn>
                <a:cxn ang="0">
                  <a:pos x="12" y="40"/>
                </a:cxn>
                <a:cxn ang="0">
                  <a:pos x="11" y="56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7" y="87"/>
                </a:cxn>
                <a:cxn ang="0">
                  <a:pos x="89" y="98"/>
                </a:cxn>
                <a:cxn ang="0">
                  <a:pos x="111" y="99"/>
                </a:cxn>
                <a:cxn ang="0">
                  <a:pos x="125" y="96"/>
                </a:cxn>
                <a:cxn ang="0">
                  <a:pos x="132" y="94"/>
                </a:cxn>
                <a:cxn ang="0">
                  <a:pos x="137" y="76"/>
                </a:cxn>
                <a:cxn ang="0">
                  <a:pos x="139" y="56"/>
                </a:cxn>
                <a:cxn ang="0">
                  <a:pos x="138" y="35"/>
                </a:cxn>
                <a:cxn ang="0">
                  <a:pos x="133" y="20"/>
                </a:cxn>
                <a:cxn ang="0">
                  <a:pos x="117" y="21"/>
                </a:cxn>
                <a:cxn ang="0">
                  <a:pos x="88" y="19"/>
                </a:cxn>
                <a:cxn ang="0">
                  <a:pos x="61" y="15"/>
                </a:cxn>
                <a:cxn ang="0">
                  <a:pos x="33" y="14"/>
                </a:cxn>
                <a:cxn ang="0">
                  <a:pos x="19" y="16"/>
                </a:cxn>
              </a:cxnLst>
              <a:rect b="b" l="0" r="r" t="0"/>
              <a:pathLst>
                <a:path h="114" w="156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10"/>
            <p:cNvSpPr>
              <a:spLocks noEditPoints="1"/>
            </p:cNvSpPr>
            <p:nvPr/>
          </p:nvSpPr>
          <p:spPr bwMode="auto">
            <a:xfrm>
              <a:off x="5883276" y="1858963"/>
              <a:ext cx="76200" cy="60325"/>
            </a:xfrm>
            <a:custGeom>
              <a:cxnLst>
                <a:cxn ang="0">
                  <a:pos x="138" y="110"/>
                </a:cxn>
                <a:cxn ang="0">
                  <a:pos x="125" y="112"/>
                </a:cxn>
                <a:cxn ang="0">
                  <a:pos x="111" y="112"/>
                </a:cxn>
                <a:cxn ang="0">
                  <a:pos x="83" y="108"/>
                </a:cxn>
                <a:cxn ang="0">
                  <a:pos x="35" y="102"/>
                </a:cxn>
                <a:cxn ang="0">
                  <a:pos x="23" y="97"/>
                </a:cxn>
                <a:cxn ang="0">
                  <a:pos x="15" y="96"/>
                </a:cxn>
                <a:cxn ang="0">
                  <a:pos x="11" y="96"/>
                </a:cxn>
                <a:cxn ang="0">
                  <a:pos x="9" y="94"/>
                </a:cxn>
                <a:cxn ang="0">
                  <a:pos x="3" y="85"/>
                </a:cxn>
                <a:cxn ang="0">
                  <a:pos x="0" y="65"/>
                </a:cxn>
                <a:cxn ang="0">
                  <a:pos x="1" y="45"/>
                </a:cxn>
                <a:cxn ang="0">
                  <a:pos x="3" y="26"/>
                </a:cxn>
                <a:cxn ang="0">
                  <a:pos x="9" y="13"/>
                </a:cxn>
                <a:cxn ang="0">
                  <a:pos x="14" y="0"/>
                </a:cxn>
                <a:cxn ang="0">
                  <a:pos x="45" y="3"/>
                </a:cxn>
                <a:cxn ang="0">
                  <a:pos x="95" y="6"/>
                </a:cxn>
                <a:cxn ang="0">
                  <a:pos x="129" y="14"/>
                </a:cxn>
                <a:cxn ang="0">
                  <a:pos x="142" y="21"/>
                </a:cxn>
                <a:cxn ang="0">
                  <a:pos x="144" y="43"/>
                </a:cxn>
                <a:cxn ang="0">
                  <a:pos x="144" y="77"/>
                </a:cxn>
                <a:cxn ang="0">
                  <a:pos x="141" y="100"/>
                </a:cxn>
                <a:cxn ang="0">
                  <a:pos x="138" y="110"/>
                </a:cxn>
                <a:cxn ang="0">
                  <a:pos x="19" y="18"/>
                </a:cxn>
                <a:cxn ang="0">
                  <a:pos x="14" y="47"/>
                </a:cxn>
                <a:cxn ang="0">
                  <a:pos x="14" y="62"/>
                </a:cxn>
                <a:cxn ang="0">
                  <a:pos x="17" y="77"/>
                </a:cxn>
                <a:cxn ang="0">
                  <a:pos x="28" y="84"/>
                </a:cxn>
                <a:cxn ang="0">
                  <a:pos x="53" y="92"/>
                </a:cxn>
                <a:cxn ang="0">
                  <a:pos x="80" y="96"/>
                </a:cxn>
                <a:cxn ang="0">
                  <a:pos x="123" y="96"/>
                </a:cxn>
                <a:cxn ang="0">
                  <a:pos x="127" y="91"/>
                </a:cxn>
                <a:cxn ang="0">
                  <a:pos x="131" y="77"/>
                </a:cxn>
                <a:cxn ang="0">
                  <a:pos x="131" y="52"/>
                </a:cxn>
                <a:cxn ang="0">
                  <a:pos x="131" y="33"/>
                </a:cxn>
                <a:cxn ang="0">
                  <a:pos x="106" y="23"/>
                </a:cxn>
                <a:cxn ang="0">
                  <a:pos x="77" y="16"/>
                </a:cxn>
                <a:cxn ang="0">
                  <a:pos x="47" y="15"/>
                </a:cxn>
                <a:cxn ang="0">
                  <a:pos x="19" y="18"/>
                </a:cxn>
              </a:cxnLst>
              <a:rect b="b" l="0" r="r" t="0"/>
              <a:pathLst>
                <a:path h="114" w="14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11"/>
            <p:cNvSpPr/>
            <p:nvPr/>
          </p:nvSpPr>
          <p:spPr bwMode="auto">
            <a:xfrm>
              <a:off x="5824538" y="1865313"/>
              <a:ext cx="31750" cy="31750"/>
            </a:xfrm>
            <a:custGeom>
              <a:cxnLst>
                <a:cxn ang="0">
                  <a:pos x="31" y="13"/>
                </a:cxn>
                <a:cxn ang="0">
                  <a:pos x="37" y="7"/>
                </a:cxn>
                <a:cxn ang="0">
                  <a:pos x="46" y="5"/>
                </a:cxn>
                <a:cxn ang="0">
                  <a:pos x="54" y="6"/>
                </a:cxn>
                <a:cxn ang="0">
                  <a:pos x="60" y="11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0" y="28"/>
                </a:cxn>
                <a:cxn ang="0">
                  <a:pos x="49" y="29"/>
                </a:cxn>
                <a:cxn ang="0">
                  <a:pos x="46" y="26"/>
                </a:cxn>
                <a:cxn ang="0">
                  <a:pos x="44" y="20"/>
                </a:cxn>
                <a:cxn ang="0">
                  <a:pos x="38" y="23"/>
                </a:cxn>
                <a:cxn ang="0">
                  <a:pos x="38" y="30"/>
                </a:cxn>
                <a:cxn ang="0">
                  <a:pos x="42" y="36"/>
                </a:cxn>
                <a:cxn ang="0">
                  <a:pos x="48" y="39"/>
                </a:cxn>
                <a:cxn ang="0">
                  <a:pos x="47" y="45"/>
                </a:cxn>
                <a:cxn ang="0">
                  <a:pos x="49" y="48"/>
                </a:cxn>
                <a:cxn ang="0">
                  <a:pos x="51" y="47"/>
                </a:cxn>
                <a:cxn ang="0">
                  <a:pos x="56" y="44"/>
                </a:cxn>
                <a:cxn ang="0">
                  <a:pos x="59" y="44"/>
                </a:cxn>
                <a:cxn ang="0">
                  <a:pos x="60" y="48"/>
                </a:cxn>
                <a:cxn ang="0">
                  <a:pos x="60" y="54"/>
                </a:cxn>
                <a:cxn ang="0">
                  <a:pos x="51" y="60"/>
                </a:cxn>
                <a:cxn ang="0">
                  <a:pos x="45" y="60"/>
                </a:cxn>
                <a:cxn ang="0">
                  <a:pos x="41" y="54"/>
                </a:cxn>
                <a:cxn ang="0">
                  <a:pos x="41" y="50"/>
                </a:cxn>
                <a:cxn ang="0">
                  <a:pos x="34" y="47"/>
                </a:cxn>
                <a:cxn ang="0">
                  <a:pos x="30" y="39"/>
                </a:cxn>
                <a:cxn ang="0">
                  <a:pos x="20" y="46"/>
                </a:cxn>
                <a:cxn ang="0">
                  <a:pos x="12" y="53"/>
                </a:cxn>
                <a:cxn ang="0">
                  <a:pos x="6" y="49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5"/>
                </a:cxn>
                <a:cxn ang="0">
                  <a:pos x="12" y="37"/>
                </a:cxn>
                <a:cxn ang="0">
                  <a:pos x="19" y="33"/>
                </a:cxn>
                <a:cxn ang="0">
                  <a:pos x="22" y="24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3" y="0"/>
                </a:cxn>
                <a:cxn ang="0">
                  <a:pos x="30" y="6"/>
                </a:cxn>
                <a:cxn ang="0">
                  <a:pos x="31" y="13"/>
                </a:cxn>
              </a:cxnLst>
              <a:rect b="b" l="0" r="r" t="0"/>
              <a:pathLst>
                <a:path h="60" w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12"/>
            <p:cNvSpPr/>
            <p:nvPr/>
          </p:nvSpPr>
          <p:spPr bwMode="auto">
            <a:xfrm>
              <a:off x="5916613" y="1879600"/>
              <a:ext cx="11113" cy="14288"/>
            </a:xfrm>
            <a:custGeom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9" y="8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3" y="20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b="b" l="0" r="r" t="0"/>
              <a:pathLst>
                <a:path h="26" w="19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14"/>
            <p:cNvSpPr>
              <a:spLocks noEditPoints="1"/>
            </p:cNvSpPr>
            <p:nvPr/>
          </p:nvSpPr>
          <p:spPr bwMode="auto">
            <a:xfrm>
              <a:off x="5757863" y="1350963"/>
              <a:ext cx="420688" cy="187325"/>
            </a:xfrm>
            <a:custGeom>
              <a:cxnLst>
                <a:cxn ang="0">
                  <a:pos x="147" y="10"/>
                </a:cxn>
                <a:cxn ang="0">
                  <a:pos x="262" y="19"/>
                </a:cxn>
                <a:cxn ang="0">
                  <a:pos x="373" y="34"/>
                </a:cxn>
                <a:cxn ang="0">
                  <a:pos x="711" y="66"/>
                </a:cxn>
                <a:cxn ang="0">
                  <a:pos x="793" y="82"/>
                </a:cxn>
                <a:cxn ang="0">
                  <a:pos x="781" y="254"/>
                </a:cxn>
                <a:cxn ang="0">
                  <a:pos x="780" y="337"/>
                </a:cxn>
                <a:cxn ang="0">
                  <a:pos x="714" y="349"/>
                </a:cxn>
                <a:cxn ang="0">
                  <a:pos x="441" y="323"/>
                </a:cxn>
                <a:cxn ang="0">
                  <a:pos x="236" y="318"/>
                </a:cxn>
                <a:cxn ang="0">
                  <a:pos x="76" y="298"/>
                </a:cxn>
                <a:cxn ang="0">
                  <a:pos x="7" y="288"/>
                </a:cxn>
                <a:cxn ang="0">
                  <a:pos x="7" y="202"/>
                </a:cxn>
                <a:cxn ang="0">
                  <a:pos x="23" y="65"/>
                </a:cxn>
                <a:cxn ang="0">
                  <a:pos x="41" y="3"/>
                </a:cxn>
                <a:cxn ang="0">
                  <a:pos x="720" y="125"/>
                </a:cxn>
                <a:cxn ang="0">
                  <a:pos x="628" y="113"/>
                </a:cxn>
                <a:cxn ang="0">
                  <a:pos x="477" y="97"/>
                </a:cxn>
                <a:cxn ang="0">
                  <a:pos x="351" y="88"/>
                </a:cxn>
                <a:cxn ang="0">
                  <a:pos x="267" y="79"/>
                </a:cxn>
                <a:cxn ang="0">
                  <a:pos x="105" y="74"/>
                </a:cxn>
                <a:cxn ang="0">
                  <a:pos x="85" y="210"/>
                </a:cxn>
                <a:cxn ang="0">
                  <a:pos x="450" y="262"/>
                </a:cxn>
                <a:cxn ang="0">
                  <a:pos x="551" y="270"/>
                </a:cxn>
                <a:cxn ang="0">
                  <a:pos x="647" y="278"/>
                </a:cxn>
                <a:cxn ang="0">
                  <a:pos x="724" y="288"/>
                </a:cxn>
                <a:cxn ang="0">
                  <a:pos x="736" y="134"/>
                </a:cxn>
                <a:cxn ang="0">
                  <a:pos x="682" y="73"/>
                </a:cxn>
                <a:cxn ang="0">
                  <a:pos x="556" y="62"/>
                </a:cxn>
                <a:cxn ang="0">
                  <a:pos x="408" y="48"/>
                </a:cxn>
                <a:cxn ang="0">
                  <a:pos x="282" y="34"/>
                </a:cxn>
                <a:cxn ang="0">
                  <a:pos x="85" y="21"/>
                </a:cxn>
                <a:cxn ang="0">
                  <a:pos x="95" y="63"/>
                </a:cxn>
                <a:cxn ang="0">
                  <a:pos x="136" y="66"/>
                </a:cxn>
                <a:cxn ang="0">
                  <a:pos x="288" y="67"/>
                </a:cxn>
                <a:cxn ang="0">
                  <a:pos x="327" y="76"/>
                </a:cxn>
                <a:cxn ang="0">
                  <a:pos x="489" y="88"/>
                </a:cxn>
                <a:cxn ang="0">
                  <a:pos x="665" y="110"/>
                </a:cxn>
                <a:cxn ang="0">
                  <a:pos x="759" y="106"/>
                </a:cxn>
                <a:cxn ang="0">
                  <a:pos x="770" y="91"/>
                </a:cxn>
                <a:cxn ang="0">
                  <a:pos x="25" y="176"/>
                </a:cxn>
                <a:cxn ang="0">
                  <a:pos x="42" y="258"/>
                </a:cxn>
                <a:cxn ang="0">
                  <a:pos x="72" y="193"/>
                </a:cxn>
                <a:cxn ang="0">
                  <a:pos x="80" y="77"/>
                </a:cxn>
                <a:cxn ang="0">
                  <a:pos x="66" y="57"/>
                </a:cxn>
                <a:cxn ang="0">
                  <a:pos x="46" y="39"/>
                </a:cxn>
                <a:cxn ang="0">
                  <a:pos x="33" y="129"/>
                </a:cxn>
                <a:cxn ang="0">
                  <a:pos x="748" y="201"/>
                </a:cxn>
                <a:cxn ang="0">
                  <a:pos x="748" y="309"/>
                </a:cxn>
                <a:cxn ang="0">
                  <a:pos x="766" y="254"/>
                </a:cxn>
                <a:cxn ang="0">
                  <a:pos x="780" y="109"/>
                </a:cxn>
                <a:cxn ang="0">
                  <a:pos x="733" y="308"/>
                </a:cxn>
                <a:cxn ang="0">
                  <a:pos x="528" y="284"/>
                </a:cxn>
                <a:cxn ang="0">
                  <a:pos x="356" y="269"/>
                </a:cxn>
                <a:cxn ang="0">
                  <a:pos x="104" y="250"/>
                </a:cxn>
                <a:cxn ang="0">
                  <a:pos x="74" y="260"/>
                </a:cxn>
                <a:cxn ang="0">
                  <a:pos x="81" y="286"/>
                </a:cxn>
                <a:cxn ang="0">
                  <a:pos x="360" y="309"/>
                </a:cxn>
                <a:cxn ang="0">
                  <a:pos x="540" y="319"/>
                </a:cxn>
                <a:cxn ang="0">
                  <a:pos x="751" y="340"/>
                </a:cxn>
              </a:cxnLst>
              <a:rect b="b" l="0" r="r" t="0"/>
              <a:pathLst>
                <a:path h="356" w="79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15"/>
            <p:cNvSpPr/>
            <p:nvPr/>
          </p:nvSpPr>
          <p:spPr bwMode="auto">
            <a:xfrm>
              <a:off x="5756276" y="1579563"/>
              <a:ext cx="26988" cy="28575"/>
            </a:xfrm>
            <a:custGeom>
              <a:cxnLst>
                <a:cxn ang="0">
                  <a:pos x="21" y="1"/>
                </a:cxn>
                <a:cxn ang="0">
                  <a:pos x="23" y="5"/>
                </a:cxn>
                <a:cxn ang="0">
                  <a:pos x="26" y="18"/>
                </a:cxn>
                <a:cxn ang="0">
                  <a:pos x="28" y="25"/>
                </a:cxn>
                <a:cxn ang="0">
                  <a:pos x="32" y="23"/>
                </a:cxn>
                <a:cxn ang="0">
                  <a:pos x="38" y="15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51" y="14"/>
                </a:cxn>
                <a:cxn ang="0">
                  <a:pos x="49" y="26"/>
                </a:cxn>
                <a:cxn ang="0">
                  <a:pos x="48" y="46"/>
                </a:cxn>
                <a:cxn ang="0">
                  <a:pos x="47" y="55"/>
                </a:cxn>
                <a:cxn ang="0">
                  <a:pos x="43" y="50"/>
                </a:cxn>
                <a:cxn ang="0">
                  <a:pos x="41" y="44"/>
                </a:cxn>
                <a:cxn ang="0">
                  <a:pos x="41" y="31"/>
                </a:cxn>
                <a:cxn ang="0">
                  <a:pos x="39" y="31"/>
                </a:cxn>
                <a:cxn ang="0">
                  <a:pos x="34" y="35"/>
                </a:cxn>
                <a:cxn ang="0">
                  <a:pos x="30" y="41"/>
                </a:cxn>
                <a:cxn ang="0">
                  <a:pos x="28" y="41"/>
                </a:cxn>
                <a:cxn ang="0">
                  <a:pos x="22" y="38"/>
                </a:cxn>
                <a:cxn ang="0">
                  <a:pos x="18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7" y="48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6" y="26"/>
                </a:cxn>
                <a:cxn ang="0">
                  <a:pos x="7" y="18"/>
                </a:cxn>
                <a:cxn ang="0">
                  <a:pos x="9" y="4"/>
                </a:cxn>
                <a:cxn ang="0">
                  <a:pos x="15" y="0"/>
                </a:cxn>
                <a:cxn ang="0">
                  <a:pos x="21" y="1"/>
                </a:cxn>
              </a:cxnLst>
              <a:rect b="b" l="0" r="r" t="0"/>
              <a:pathLst>
                <a:path h="55" w="51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16"/>
            <p:cNvSpPr/>
            <p:nvPr/>
          </p:nvSpPr>
          <p:spPr bwMode="auto">
            <a:xfrm>
              <a:off x="5762626" y="1646238"/>
              <a:ext cx="15875" cy="26988"/>
            </a:xfrm>
            <a:custGeom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4" y="21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5" y="2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1" y="2"/>
                </a:cxn>
                <a:cxn ang="0">
                  <a:pos x="29" y="29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8" y="36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16" y="30"/>
                </a:cxn>
                <a:cxn ang="0">
                  <a:pos x="14" y="33"/>
                </a:cxn>
                <a:cxn ang="0">
                  <a:pos x="13" y="34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2" y="31"/>
                </a:cxn>
                <a:cxn ang="0">
                  <a:pos x="0" y="29"/>
                </a:cxn>
                <a:cxn ang="0">
                  <a:pos x="0" y="29"/>
                </a:cxn>
              </a:cxnLst>
              <a:rect b="b" l="0" r="r" t="0"/>
              <a:pathLst>
                <a:path h="52" w="31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17"/>
            <p:cNvSpPr>
              <a:spLocks noEditPoints="1"/>
            </p:cNvSpPr>
            <p:nvPr/>
          </p:nvSpPr>
          <p:spPr bwMode="auto">
            <a:xfrm>
              <a:off x="6080126" y="1663700"/>
              <a:ext cx="71438" cy="60325"/>
            </a:xfrm>
            <a:custGeom>
              <a:cxnLst>
                <a:cxn ang="0">
                  <a:pos x="16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37" y="7"/>
                </a:cxn>
                <a:cxn ang="0">
                  <a:pos x="64" y="10"/>
                </a:cxn>
                <a:cxn ang="0">
                  <a:pos x="108" y="11"/>
                </a:cxn>
                <a:cxn ang="0">
                  <a:pos x="122" y="10"/>
                </a:cxn>
                <a:cxn ang="0">
                  <a:pos x="128" y="16"/>
                </a:cxn>
                <a:cxn ang="0">
                  <a:pos x="135" y="23"/>
                </a:cxn>
                <a:cxn ang="0">
                  <a:pos x="133" y="35"/>
                </a:cxn>
                <a:cxn ang="0">
                  <a:pos x="134" y="76"/>
                </a:cxn>
                <a:cxn ang="0">
                  <a:pos x="133" y="99"/>
                </a:cxn>
                <a:cxn ang="0">
                  <a:pos x="129" y="108"/>
                </a:cxn>
                <a:cxn ang="0">
                  <a:pos x="122" y="113"/>
                </a:cxn>
                <a:cxn ang="0">
                  <a:pos x="118" y="114"/>
                </a:cxn>
                <a:cxn ang="0">
                  <a:pos x="107" y="112"/>
                </a:cxn>
                <a:cxn ang="0">
                  <a:pos x="101" y="112"/>
                </a:cxn>
                <a:cxn ang="0">
                  <a:pos x="94" y="113"/>
                </a:cxn>
                <a:cxn ang="0">
                  <a:pos x="88" y="115"/>
                </a:cxn>
                <a:cxn ang="0">
                  <a:pos x="70" y="114"/>
                </a:cxn>
                <a:cxn ang="0">
                  <a:pos x="49" y="113"/>
                </a:cxn>
                <a:cxn ang="0">
                  <a:pos x="46" y="111"/>
                </a:cxn>
                <a:cxn ang="0">
                  <a:pos x="33" y="108"/>
                </a:cxn>
                <a:cxn ang="0">
                  <a:pos x="20" y="106"/>
                </a:cxn>
                <a:cxn ang="0">
                  <a:pos x="17" y="105"/>
                </a:cxn>
                <a:cxn ang="0">
                  <a:pos x="13" y="106"/>
                </a:cxn>
                <a:cxn ang="0">
                  <a:pos x="13" y="108"/>
                </a:cxn>
                <a:cxn ang="0">
                  <a:pos x="7" y="103"/>
                </a:cxn>
                <a:cxn ang="0">
                  <a:pos x="1" y="100"/>
                </a:cxn>
                <a:cxn ang="0">
                  <a:pos x="0" y="54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1" y="40"/>
                </a:cxn>
                <a:cxn ang="0">
                  <a:pos x="119" y="33"/>
                </a:cxn>
                <a:cxn ang="0">
                  <a:pos x="115" y="29"/>
                </a:cxn>
                <a:cxn ang="0">
                  <a:pos x="103" y="26"/>
                </a:cxn>
                <a:cxn ang="0">
                  <a:pos x="79" y="27"/>
                </a:cxn>
                <a:cxn ang="0">
                  <a:pos x="71" y="26"/>
                </a:cxn>
                <a:cxn ang="0">
                  <a:pos x="45" y="20"/>
                </a:cxn>
                <a:cxn ang="0">
                  <a:pos x="31" y="19"/>
                </a:cxn>
                <a:cxn ang="0">
                  <a:pos x="17" y="23"/>
                </a:cxn>
                <a:cxn ang="0">
                  <a:pos x="15" y="37"/>
                </a:cxn>
                <a:cxn ang="0">
                  <a:pos x="12" y="72"/>
                </a:cxn>
                <a:cxn ang="0">
                  <a:pos x="12" y="90"/>
                </a:cxn>
                <a:cxn ang="0">
                  <a:pos x="59" y="98"/>
                </a:cxn>
                <a:cxn ang="0">
                  <a:pos x="110" y="102"/>
                </a:cxn>
                <a:cxn ang="0">
                  <a:pos x="112" y="101"/>
                </a:cxn>
                <a:cxn ang="0">
                  <a:pos x="118" y="94"/>
                </a:cxn>
                <a:cxn ang="0">
                  <a:pos x="121" y="77"/>
                </a:cxn>
                <a:cxn ang="0">
                  <a:pos x="121" y="40"/>
                </a:cxn>
              </a:cxnLst>
              <a:rect b="b" l="0" r="r" t="0"/>
              <a:pathLst>
                <a:path h="115" w="13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18"/>
            <p:cNvSpPr>
              <a:spLocks noEditPoints="1"/>
            </p:cNvSpPr>
            <p:nvPr/>
          </p:nvSpPr>
          <p:spPr bwMode="auto">
            <a:xfrm>
              <a:off x="6073776" y="1738313"/>
              <a:ext cx="71438" cy="58738"/>
            </a:xfrm>
            <a:custGeom>
              <a:cxnLst>
                <a:cxn ang="0">
                  <a:pos x="134" y="12"/>
                </a:cxn>
                <a:cxn ang="0">
                  <a:pos x="136" y="31"/>
                </a:cxn>
                <a:cxn ang="0">
                  <a:pos x="133" y="77"/>
                </a:cxn>
                <a:cxn ang="0">
                  <a:pos x="134" y="97"/>
                </a:cxn>
                <a:cxn ang="0">
                  <a:pos x="133" y="99"/>
                </a:cxn>
                <a:cxn ang="0">
                  <a:pos x="128" y="105"/>
                </a:cxn>
                <a:cxn ang="0">
                  <a:pos x="120" y="110"/>
                </a:cxn>
                <a:cxn ang="0">
                  <a:pos x="57" y="105"/>
                </a:cxn>
                <a:cxn ang="0">
                  <a:pos x="27" y="101"/>
                </a:cxn>
                <a:cxn ang="0">
                  <a:pos x="1" y="93"/>
                </a:cxn>
                <a:cxn ang="0">
                  <a:pos x="0" y="54"/>
                </a:cxn>
                <a:cxn ang="0">
                  <a:pos x="1" y="12"/>
                </a:cxn>
                <a:cxn ang="0">
                  <a:pos x="9" y="3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45" y="3"/>
                </a:cxn>
                <a:cxn ang="0">
                  <a:pos x="106" y="8"/>
                </a:cxn>
                <a:cxn ang="0">
                  <a:pos x="134" y="12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3" y="30"/>
                </a:cxn>
                <a:cxn ang="0">
                  <a:pos x="11" y="47"/>
                </a:cxn>
                <a:cxn ang="0">
                  <a:pos x="14" y="82"/>
                </a:cxn>
                <a:cxn ang="0">
                  <a:pos x="23" y="86"/>
                </a:cxn>
                <a:cxn ang="0">
                  <a:pos x="44" y="92"/>
                </a:cxn>
                <a:cxn ang="0">
                  <a:pos x="57" y="93"/>
                </a:cxn>
                <a:cxn ang="0">
                  <a:pos x="63" y="91"/>
                </a:cxn>
                <a:cxn ang="0">
                  <a:pos x="60" y="91"/>
                </a:cxn>
                <a:cxn ang="0">
                  <a:pos x="58" y="85"/>
                </a:cxn>
                <a:cxn ang="0">
                  <a:pos x="57" y="82"/>
                </a:cxn>
                <a:cxn ang="0">
                  <a:pos x="60" y="77"/>
                </a:cxn>
                <a:cxn ang="0">
                  <a:pos x="64" y="73"/>
                </a:cxn>
                <a:cxn ang="0">
                  <a:pos x="66" y="75"/>
                </a:cxn>
                <a:cxn ang="0">
                  <a:pos x="72" y="76"/>
                </a:cxn>
                <a:cxn ang="0">
                  <a:pos x="74" y="78"/>
                </a:cxn>
                <a:cxn ang="0">
                  <a:pos x="74" y="91"/>
                </a:cxn>
                <a:cxn ang="0">
                  <a:pos x="68" y="92"/>
                </a:cxn>
                <a:cxn ang="0">
                  <a:pos x="64" y="94"/>
                </a:cxn>
                <a:cxn ang="0">
                  <a:pos x="90" y="96"/>
                </a:cxn>
                <a:cxn ang="0">
                  <a:pos x="115" y="95"/>
                </a:cxn>
                <a:cxn ang="0">
                  <a:pos x="120" y="76"/>
                </a:cxn>
                <a:cxn ang="0">
                  <a:pos x="124" y="55"/>
                </a:cxn>
                <a:cxn ang="0">
                  <a:pos x="123" y="36"/>
                </a:cxn>
                <a:cxn ang="0">
                  <a:pos x="120" y="28"/>
                </a:cxn>
                <a:cxn ang="0">
                  <a:pos x="113" y="23"/>
                </a:cxn>
                <a:cxn ang="0">
                  <a:pos x="92" y="19"/>
                </a:cxn>
                <a:cxn ang="0">
                  <a:pos x="46" y="16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21" y="16"/>
                </a:cxn>
              </a:cxnLst>
              <a:rect b="b" l="0" r="r" t="0"/>
              <a:pathLst>
                <a:path h="110" w="136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19"/>
            <p:cNvSpPr>
              <a:spLocks noEditPoints="1"/>
            </p:cNvSpPr>
            <p:nvPr/>
          </p:nvSpPr>
          <p:spPr bwMode="auto">
            <a:xfrm>
              <a:off x="5924551" y="1736725"/>
              <a:ext cx="26988" cy="36513"/>
            </a:xfrm>
            <a:custGeom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46" y="14"/>
                </a:cxn>
                <a:cxn ang="0">
                  <a:pos x="42" y="14"/>
                </a:cxn>
                <a:cxn ang="0">
                  <a:pos x="35" y="15"/>
                </a:cxn>
                <a:cxn ang="0">
                  <a:pos x="31" y="15"/>
                </a:cxn>
                <a:cxn ang="0">
                  <a:pos x="28" y="16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32" y="24"/>
                </a:cxn>
                <a:cxn ang="0">
                  <a:pos x="39" y="29"/>
                </a:cxn>
                <a:cxn ang="0">
                  <a:pos x="44" y="35"/>
                </a:cxn>
                <a:cxn ang="0">
                  <a:pos x="47" y="41"/>
                </a:cxn>
                <a:cxn ang="0">
                  <a:pos x="50" y="48"/>
                </a:cxn>
                <a:cxn ang="0">
                  <a:pos x="48" y="55"/>
                </a:cxn>
                <a:cxn ang="0">
                  <a:pos x="45" y="63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32" y="68"/>
                </a:cxn>
                <a:cxn ang="0">
                  <a:pos x="27" y="67"/>
                </a:cxn>
                <a:cxn ang="0">
                  <a:pos x="22" y="64"/>
                </a:cxn>
                <a:cxn ang="0">
                  <a:pos x="17" y="61"/>
                </a:cxn>
                <a:cxn ang="0">
                  <a:pos x="9" y="54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2" y="25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1" y="1"/>
                </a:cxn>
                <a:cxn ang="0">
                  <a:pos x="38" y="0"/>
                </a:cxn>
                <a:cxn ang="0">
                  <a:pos x="41" y="1"/>
                </a:cxn>
                <a:cxn ang="0">
                  <a:pos x="44" y="1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0" y="8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6" y="51"/>
                </a:cxn>
                <a:cxn ang="0">
                  <a:pos x="37" y="49"/>
                </a:cxn>
                <a:cxn ang="0">
                  <a:pos x="37" y="46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30" y="38"/>
                </a:cxn>
                <a:cxn ang="0">
                  <a:pos x="27" y="37"/>
                </a:cxn>
                <a:cxn ang="0">
                  <a:pos x="23" y="36"/>
                </a:cxn>
                <a:cxn ang="0">
                  <a:pos x="20" y="36"/>
                </a:cxn>
                <a:cxn ang="0">
                  <a:pos x="17" y="37"/>
                </a:cxn>
                <a:cxn ang="0">
                  <a:pos x="16" y="40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7" y="45"/>
                </a:cxn>
                <a:cxn ang="0">
                  <a:pos x="23" y="49"/>
                </a:cxn>
                <a:cxn ang="0">
                  <a:pos x="28" y="52"/>
                </a:cxn>
                <a:cxn ang="0">
                  <a:pos x="31" y="53"/>
                </a:cxn>
                <a:cxn ang="0">
                  <a:pos x="36" y="54"/>
                </a:cxn>
                <a:cxn ang="0">
                  <a:pos x="36" y="54"/>
                </a:cxn>
              </a:cxnLst>
              <a:rect b="b" l="0" r="r" t="0"/>
              <a:pathLst>
                <a:path h="69" w="51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20"/>
            <p:cNvSpPr>
              <a:spLocks noEditPoints="1"/>
            </p:cNvSpPr>
            <p:nvPr/>
          </p:nvSpPr>
          <p:spPr bwMode="auto">
            <a:xfrm>
              <a:off x="6054726" y="1874838"/>
              <a:ext cx="74613" cy="57150"/>
            </a:xfrm>
            <a:custGeom>
              <a:cxnLst>
                <a:cxn ang="0">
                  <a:pos x="132" y="13"/>
                </a:cxn>
                <a:cxn ang="0">
                  <a:pos x="136" y="17"/>
                </a:cxn>
                <a:cxn ang="0">
                  <a:pos x="141" y="22"/>
                </a:cxn>
                <a:cxn ang="0">
                  <a:pos x="141" y="24"/>
                </a:cxn>
                <a:cxn ang="0">
                  <a:pos x="138" y="22"/>
                </a:cxn>
                <a:cxn ang="0">
                  <a:pos x="140" y="46"/>
                </a:cxn>
                <a:cxn ang="0">
                  <a:pos x="141" y="69"/>
                </a:cxn>
                <a:cxn ang="0">
                  <a:pos x="138" y="89"/>
                </a:cxn>
                <a:cxn ang="0">
                  <a:pos x="130" y="107"/>
                </a:cxn>
                <a:cxn ang="0">
                  <a:pos x="124" y="108"/>
                </a:cxn>
                <a:cxn ang="0">
                  <a:pos x="99" y="106"/>
                </a:cxn>
                <a:cxn ang="0">
                  <a:pos x="57" y="103"/>
                </a:cxn>
                <a:cxn ang="0">
                  <a:pos x="39" y="103"/>
                </a:cxn>
                <a:cxn ang="0">
                  <a:pos x="23" y="102"/>
                </a:cxn>
                <a:cxn ang="0">
                  <a:pos x="9" y="96"/>
                </a:cxn>
                <a:cxn ang="0">
                  <a:pos x="4" y="90"/>
                </a:cxn>
                <a:cxn ang="0">
                  <a:pos x="0" y="80"/>
                </a:cxn>
                <a:cxn ang="0">
                  <a:pos x="0" y="46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5" y="6"/>
                </a:cxn>
                <a:cxn ang="0">
                  <a:pos x="40" y="8"/>
                </a:cxn>
                <a:cxn ang="0">
                  <a:pos x="54" y="6"/>
                </a:cxn>
                <a:cxn ang="0">
                  <a:pos x="62" y="6"/>
                </a:cxn>
                <a:cxn ang="0">
                  <a:pos x="82" y="9"/>
                </a:cxn>
                <a:cxn ang="0">
                  <a:pos x="109" y="14"/>
                </a:cxn>
                <a:cxn ang="0">
                  <a:pos x="125" y="14"/>
                </a:cxn>
                <a:cxn ang="0">
                  <a:pos x="132" y="13"/>
                </a:cxn>
                <a:cxn ang="0">
                  <a:pos x="126" y="35"/>
                </a:cxn>
                <a:cxn ang="0">
                  <a:pos x="123" y="33"/>
                </a:cxn>
                <a:cxn ang="0">
                  <a:pos x="119" y="29"/>
                </a:cxn>
                <a:cxn ang="0">
                  <a:pos x="94" y="25"/>
                </a:cxn>
                <a:cxn ang="0">
                  <a:pos x="50" y="19"/>
                </a:cxn>
                <a:cxn ang="0">
                  <a:pos x="24" y="19"/>
                </a:cxn>
                <a:cxn ang="0">
                  <a:pos x="13" y="21"/>
                </a:cxn>
                <a:cxn ang="0">
                  <a:pos x="12" y="56"/>
                </a:cxn>
                <a:cxn ang="0">
                  <a:pos x="14" y="73"/>
                </a:cxn>
                <a:cxn ang="0">
                  <a:pos x="23" y="89"/>
                </a:cxn>
                <a:cxn ang="0">
                  <a:pos x="115" y="93"/>
                </a:cxn>
                <a:cxn ang="0">
                  <a:pos x="120" y="87"/>
                </a:cxn>
                <a:cxn ang="0">
                  <a:pos x="125" y="74"/>
                </a:cxn>
                <a:cxn ang="0">
                  <a:pos x="126" y="52"/>
                </a:cxn>
                <a:cxn ang="0">
                  <a:pos x="126" y="35"/>
                </a:cxn>
              </a:cxnLst>
              <a:rect b="b" l="0" r="r" t="0"/>
              <a:pathLst>
                <a:path h="108" w="141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22"/>
            <p:cNvSpPr>
              <a:spLocks noEditPoints="1"/>
            </p:cNvSpPr>
            <p:nvPr/>
          </p:nvSpPr>
          <p:spPr bwMode="auto">
            <a:xfrm>
              <a:off x="5919788" y="1587500"/>
              <a:ext cx="69850" cy="47625"/>
            </a:xfrm>
            <a:custGeom>
              <a:cxnLst>
                <a:cxn ang="0">
                  <a:pos x="130" y="48"/>
                </a:cxn>
                <a:cxn ang="0">
                  <a:pos x="125" y="87"/>
                </a:cxn>
                <a:cxn ang="0">
                  <a:pos x="96" y="90"/>
                </a:cxn>
                <a:cxn ang="0">
                  <a:pos x="41" y="81"/>
                </a:cxn>
                <a:cxn ang="0">
                  <a:pos x="11" y="79"/>
                </a:cxn>
                <a:cxn ang="0">
                  <a:pos x="3" y="70"/>
                </a:cxn>
                <a:cxn ang="0">
                  <a:pos x="0" y="46"/>
                </a:cxn>
                <a:cxn ang="0">
                  <a:pos x="4" y="5"/>
                </a:cxn>
                <a:cxn ang="0">
                  <a:pos x="31" y="0"/>
                </a:cxn>
                <a:cxn ang="0">
                  <a:pos x="83" y="6"/>
                </a:cxn>
                <a:cxn ang="0">
                  <a:pos x="109" y="5"/>
                </a:cxn>
                <a:cxn ang="0">
                  <a:pos x="132" y="11"/>
                </a:cxn>
                <a:cxn ang="0">
                  <a:pos x="107" y="64"/>
                </a:cxn>
                <a:cxn ang="0">
                  <a:pos x="94" y="76"/>
                </a:cxn>
                <a:cxn ang="0">
                  <a:pos x="113" y="75"/>
                </a:cxn>
                <a:cxn ang="0">
                  <a:pos x="119" y="52"/>
                </a:cxn>
                <a:cxn ang="0">
                  <a:pos x="121" y="24"/>
                </a:cxn>
                <a:cxn ang="0">
                  <a:pos x="71" y="17"/>
                </a:cxn>
                <a:cxn ang="0">
                  <a:pos x="23" y="12"/>
                </a:cxn>
                <a:cxn ang="0">
                  <a:pos x="16" y="25"/>
                </a:cxn>
                <a:cxn ang="0">
                  <a:pos x="10" y="52"/>
                </a:cxn>
                <a:cxn ang="0">
                  <a:pos x="14" y="60"/>
                </a:cxn>
                <a:cxn ang="0">
                  <a:pos x="24" y="63"/>
                </a:cxn>
                <a:cxn ang="0">
                  <a:pos x="22" y="57"/>
                </a:cxn>
                <a:cxn ang="0">
                  <a:pos x="30" y="38"/>
                </a:cxn>
                <a:cxn ang="0">
                  <a:pos x="31" y="25"/>
                </a:cxn>
                <a:cxn ang="0">
                  <a:pos x="36" y="17"/>
                </a:cxn>
                <a:cxn ang="0">
                  <a:pos x="42" y="18"/>
                </a:cxn>
                <a:cxn ang="0">
                  <a:pos x="50" y="32"/>
                </a:cxn>
                <a:cxn ang="0">
                  <a:pos x="55" y="33"/>
                </a:cxn>
                <a:cxn ang="0">
                  <a:pos x="63" y="22"/>
                </a:cxn>
                <a:cxn ang="0">
                  <a:pos x="68" y="25"/>
                </a:cxn>
                <a:cxn ang="0">
                  <a:pos x="72" y="42"/>
                </a:cxn>
                <a:cxn ang="0">
                  <a:pos x="71" y="64"/>
                </a:cxn>
                <a:cxn ang="0">
                  <a:pos x="64" y="61"/>
                </a:cxn>
                <a:cxn ang="0">
                  <a:pos x="61" y="48"/>
                </a:cxn>
                <a:cxn ang="0">
                  <a:pos x="56" y="54"/>
                </a:cxn>
                <a:cxn ang="0">
                  <a:pos x="50" y="56"/>
                </a:cxn>
                <a:cxn ang="0">
                  <a:pos x="45" y="49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5" y="60"/>
                </a:cxn>
                <a:cxn ang="0">
                  <a:pos x="29" y="63"/>
                </a:cxn>
                <a:cxn ang="0">
                  <a:pos x="34" y="66"/>
                </a:cxn>
                <a:cxn ang="0">
                  <a:pos x="68" y="74"/>
                </a:cxn>
                <a:cxn ang="0">
                  <a:pos x="83" y="76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94" y="59"/>
                </a:cxn>
                <a:cxn ang="0">
                  <a:pos x="91" y="53"/>
                </a:cxn>
                <a:cxn ang="0">
                  <a:pos x="82" y="43"/>
                </a:cxn>
                <a:cxn ang="0">
                  <a:pos x="80" y="37"/>
                </a:cxn>
                <a:cxn ang="0">
                  <a:pos x="98" y="26"/>
                </a:cxn>
                <a:cxn ang="0">
                  <a:pos x="110" y="28"/>
                </a:cxn>
                <a:cxn ang="0">
                  <a:pos x="110" y="38"/>
                </a:cxn>
                <a:cxn ang="0">
                  <a:pos x="102" y="42"/>
                </a:cxn>
                <a:cxn ang="0">
                  <a:pos x="104" y="45"/>
                </a:cxn>
                <a:cxn ang="0">
                  <a:pos x="107" y="64"/>
                </a:cxn>
              </a:cxnLst>
              <a:rect b="b" l="0" r="r" t="0"/>
              <a:pathLst>
                <a:path h="90" w="132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23"/>
            <p:cNvSpPr>
              <a:spLocks noEditPoints="1"/>
            </p:cNvSpPr>
            <p:nvPr/>
          </p:nvSpPr>
          <p:spPr bwMode="auto">
            <a:xfrm>
              <a:off x="5989638" y="1654175"/>
              <a:ext cx="80963" cy="61913"/>
            </a:xfrm>
            <a:custGeom>
              <a:cxnLst>
                <a:cxn ang="0">
                  <a:pos x="118" y="115"/>
                </a:cxn>
                <a:cxn ang="0">
                  <a:pos x="35" y="108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0" y="48"/>
                </a:cxn>
                <a:cxn ang="0">
                  <a:pos x="8" y="12"/>
                </a:cxn>
                <a:cxn ang="0">
                  <a:pos x="15" y="2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45" y="6"/>
                </a:cxn>
                <a:cxn ang="0">
                  <a:pos x="87" y="9"/>
                </a:cxn>
                <a:cxn ang="0">
                  <a:pos x="129" y="11"/>
                </a:cxn>
                <a:cxn ang="0">
                  <a:pos x="146" y="13"/>
                </a:cxn>
                <a:cxn ang="0">
                  <a:pos x="154" y="33"/>
                </a:cxn>
                <a:cxn ang="0">
                  <a:pos x="154" y="54"/>
                </a:cxn>
                <a:cxn ang="0">
                  <a:pos x="142" y="115"/>
                </a:cxn>
                <a:cxn ang="0">
                  <a:pos x="140" y="40"/>
                </a:cxn>
                <a:cxn ang="0">
                  <a:pos x="127" y="25"/>
                </a:cxn>
                <a:cxn ang="0">
                  <a:pos x="79" y="20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14" y="43"/>
                </a:cxn>
                <a:cxn ang="0">
                  <a:pos x="15" y="71"/>
                </a:cxn>
                <a:cxn ang="0">
                  <a:pos x="25" y="93"/>
                </a:cxn>
                <a:cxn ang="0">
                  <a:pos x="95" y="102"/>
                </a:cxn>
                <a:cxn ang="0">
                  <a:pos x="90" y="88"/>
                </a:cxn>
                <a:cxn ang="0">
                  <a:pos x="94" y="65"/>
                </a:cxn>
                <a:cxn ang="0">
                  <a:pos x="102" y="57"/>
                </a:cxn>
                <a:cxn ang="0">
                  <a:pos x="115" y="55"/>
                </a:cxn>
                <a:cxn ang="0">
                  <a:pos x="125" y="63"/>
                </a:cxn>
                <a:cxn ang="0">
                  <a:pos x="132" y="79"/>
                </a:cxn>
                <a:cxn ang="0">
                  <a:pos x="124" y="96"/>
                </a:cxn>
                <a:cxn ang="0">
                  <a:pos x="112" y="98"/>
                </a:cxn>
                <a:cxn ang="0">
                  <a:pos x="102" y="103"/>
                </a:cxn>
                <a:cxn ang="0">
                  <a:pos x="125" y="103"/>
                </a:cxn>
                <a:cxn ang="0">
                  <a:pos x="135" y="84"/>
                </a:cxn>
                <a:cxn ang="0">
                  <a:pos x="140" y="40"/>
                </a:cxn>
                <a:cxn ang="0">
                  <a:pos x="102" y="73"/>
                </a:cxn>
                <a:cxn ang="0">
                  <a:pos x="102" y="85"/>
                </a:cxn>
                <a:cxn ang="0">
                  <a:pos x="116" y="83"/>
                </a:cxn>
                <a:cxn ang="0">
                  <a:pos x="117" y="77"/>
                </a:cxn>
                <a:cxn ang="0">
                  <a:pos x="116" y="77"/>
                </a:cxn>
                <a:cxn ang="0">
                  <a:pos x="112" y="70"/>
                </a:cxn>
                <a:cxn ang="0">
                  <a:pos x="106" y="72"/>
                </a:cxn>
                <a:cxn ang="0">
                  <a:pos x="102" y="73"/>
                </a:cxn>
              </a:cxnLst>
              <a:rect b="b" l="0" r="r" t="0"/>
              <a:pathLst>
                <a:path h="115" w="154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24"/>
            <p:cNvSpPr>
              <a:spLocks noEditPoints="1"/>
            </p:cNvSpPr>
            <p:nvPr/>
          </p:nvSpPr>
          <p:spPr bwMode="auto">
            <a:xfrm>
              <a:off x="6061076" y="1804988"/>
              <a:ext cx="76200" cy="61913"/>
            </a:xfrm>
            <a:custGeom>
              <a:cxnLst>
                <a:cxn ang="0">
                  <a:pos x="11" y="6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5" y="4"/>
                </a:cxn>
                <a:cxn ang="0">
                  <a:pos x="47" y="8"/>
                </a:cxn>
                <a:cxn ang="0">
                  <a:pos x="56" y="7"/>
                </a:cxn>
                <a:cxn ang="0">
                  <a:pos x="59" y="6"/>
                </a:cxn>
                <a:cxn ang="0">
                  <a:pos x="99" y="13"/>
                </a:cxn>
                <a:cxn ang="0">
                  <a:pos x="118" y="15"/>
                </a:cxn>
                <a:cxn ang="0">
                  <a:pos x="134" y="14"/>
                </a:cxn>
                <a:cxn ang="0">
                  <a:pos x="135" y="15"/>
                </a:cxn>
                <a:cxn ang="0">
                  <a:pos x="137" y="17"/>
                </a:cxn>
                <a:cxn ang="0">
                  <a:pos x="140" y="17"/>
                </a:cxn>
                <a:cxn ang="0">
                  <a:pos x="145" y="27"/>
                </a:cxn>
                <a:cxn ang="0">
                  <a:pos x="145" y="38"/>
                </a:cxn>
                <a:cxn ang="0">
                  <a:pos x="142" y="56"/>
                </a:cxn>
                <a:cxn ang="0">
                  <a:pos x="141" y="65"/>
                </a:cxn>
                <a:cxn ang="0">
                  <a:pos x="141" y="89"/>
                </a:cxn>
                <a:cxn ang="0">
                  <a:pos x="138" y="102"/>
                </a:cxn>
                <a:cxn ang="0">
                  <a:pos x="131" y="113"/>
                </a:cxn>
                <a:cxn ang="0">
                  <a:pos x="117" y="113"/>
                </a:cxn>
                <a:cxn ang="0">
                  <a:pos x="106" y="116"/>
                </a:cxn>
                <a:cxn ang="0">
                  <a:pos x="99" y="114"/>
                </a:cxn>
                <a:cxn ang="0">
                  <a:pos x="75" y="111"/>
                </a:cxn>
                <a:cxn ang="0">
                  <a:pos x="43" y="108"/>
                </a:cxn>
                <a:cxn ang="0">
                  <a:pos x="23" y="104"/>
                </a:cxn>
                <a:cxn ang="0">
                  <a:pos x="11" y="98"/>
                </a:cxn>
                <a:cxn ang="0">
                  <a:pos x="4" y="87"/>
                </a:cxn>
                <a:cxn ang="0">
                  <a:pos x="0" y="81"/>
                </a:cxn>
                <a:cxn ang="0">
                  <a:pos x="1" y="42"/>
                </a:cxn>
                <a:cxn ang="0">
                  <a:pos x="6" y="26"/>
                </a:cxn>
                <a:cxn ang="0">
                  <a:pos x="14" y="11"/>
                </a:cxn>
                <a:cxn ang="0">
                  <a:pos x="13" y="10"/>
                </a:cxn>
                <a:cxn ang="0">
                  <a:pos x="11" y="8"/>
                </a:cxn>
                <a:cxn ang="0">
                  <a:pos x="11" y="6"/>
                </a:cxn>
                <a:cxn ang="0">
                  <a:pos x="29" y="17"/>
                </a:cxn>
                <a:cxn ang="0">
                  <a:pos x="19" y="31"/>
                </a:cxn>
                <a:cxn ang="0">
                  <a:pos x="12" y="52"/>
                </a:cxn>
                <a:cxn ang="0">
                  <a:pos x="11" y="72"/>
                </a:cxn>
                <a:cxn ang="0">
                  <a:pos x="14" y="85"/>
                </a:cxn>
                <a:cxn ang="0">
                  <a:pos x="16" y="87"/>
                </a:cxn>
                <a:cxn ang="0">
                  <a:pos x="26" y="93"/>
                </a:cxn>
                <a:cxn ang="0">
                  <a:pos x="37" y="96"/>
                </a:cxn>
                <a:cxn ang="0">
                  <a:pos x="60" y="97"/>
                </a:cxn>
                <a:cxn ang="0">
                  <a:pos x="87" y="101"/>
                </a:cxn>
                <a:cxn ang="0">
                  <a:pos x="114" y="101"/>
                </a:cxn>
                <a:cxn ang="0">
                  <a:pos x="120" y="95"/>
                </a:cxn>
                <a:cxn ang="0">
                  <a:pos x="127" y="78"/>
                </a:cxn>
                <a:cxn ang="0">
                  <a:pos x="130" y="52"/>
                </a:cxn>
                <a:cxn ang="0">
                  <a:pos x="131" y="36"/>
                </a:cxn>
                <a:cxn ang="0">
                  <a:pos x="118" y="30"/>
                </a:cxn>
                <a:cxn ang="0">
                  <a:pos x="92" y="23"/>
                </a:cxn>
                <a:cxn ang="0">
                  <a:pos x="55" y="20"/>
                </a:cxn>
                <a:cxn ang="0">
                  <a:pos x="29" y="17"/>
                </a:cxn>
              </a:cxnLst>
              <a:rect b="b" l="0" r="r" t="0"/>
              <a:pathLst>
                <a:path h="115" w="145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25"/>
            <p:cNvSpPr>
              <a:spLocks noEditPoints="1"/>
            </p:cNvSpPr>
            <p:nvPr/>
          </p:nvSpPr>
          <p:spPr bwMode="auto">
            <a:xfrm>
              <a:off x="5919788" y="1801813"/>
              <a:ext cx="26988" cy="36513"/>
            </a:xfrm>
            <a:custGeom>
              <a:cxnLst>
                <a:cxn ang="0">
                  <a:pos x="9" y="50"/>
                </a:cxn>
                <a:cxn ang="0">
                  <a:pos x="18" y="54"/>
                </a:cxn>
                <a:cxn ang="0">
                  <a:pos x="27" y="56"/>
                </a:cxn>
                <a:cxn ang="0">
                  <a:pos x="35" y="51"/>
                </a:cxn>
                <a:cxn ang="0">
                  <a:pos x="36" y="43"/>
                </a:cxn>
                <a:cxn ang="0">
                  <a:pos x="31" y="45"/>
                </a:cxn>
                <a:cxn ang="0">
                  <a:pos x="20" y="46"/>
                </a:cxn>
                <a:cxn ang="0">
                  <a:pos x="11" y="44"/>
                </a:cxn>
                <a:cxn ang="0">
                  <a:pos x="1" y="35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7" y="10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12"/>
                </a:cxn>
                <a:cxn ang="0">
                  <a:pos x="50" y="22"/>
                </a:cxn>
                <a:cxn ang="0">
                  <a:pos x="51" y="35"/>
                </a:cxn>
                <a:cxn ang="0">
                  <a:pos x="50" y="48"/>
                </a:cxn>
                <a:cxn ang="0">
                  <a:pos x="47" y="60"/>
                </a:cxn>
                <a:cxn ang="0">
                  <a:pos x="39" y="66"/>
                </a:cxn>
                <a:cxn ang="0">
                  <a:pos x="35" y="68"/>
                </a:cxn>
                <a:cxn ang="0">
                  <a:pos x="26" y="68"/>
                </a:cxn>
                <a:cxn ang="0">
                  <a:pos x="18" y="65"/>
                </a:cxn>
                <a:cxn ang="0">
                  <a:pos x="11" y="59"/>
                </a:cxn>
                <a:cxn ang="0">
                  <a:pos x="9" y="50"/>
                </a:cxn>
                <a:cxn ang="0">
                  <a:pos x="25" y="34"/>
                </a:cxn>
                <a:cxn ang="0">
                  <a:pos x="25" y="32"/>
                </a:cxn>
                <a:cxn ang="0">
                  <a:pos x="27" y="30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19" y="17"/>
                </a:cxn>
                <a:cxn ang="0">
                  <a:pos x="15" y="23"/>
                </a:cxn>
                <a:cxn ang="0">
                  <a:pos x="16" y="30"/>
                </a:cxn>
                <a:cxn ang="0">
                  <a:pos x="25" y="34"/>
                </a:cxn>
              </a:cxnLst>
              <a:rect b="b" l="0" r="r" t="0"/>
              <a:pathLst>
                <a:path h="68" w="51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5054722" y="3068117"/>
            <a:ext cx="1135963" cy="1127537"/>
            <a:chOff x="5148263" y="2954338"/>
            <a:chExt cx="1249363" cy="1279525"/>
          </a:xfrm>
        </p:grpSpPr>
        <p:sp>
          <p:nvSpPr>
            <p:cNvPr id="82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b="b" l="0" r="r" t="0"/>
              <a:pathLst>
                <a:path h="337" w="339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b="b" l="0" r="r" t="0"/>
              <a:pathLst>
                <a:path h="234" w="236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b="b" l="0" r="r" t="0"/>
              <a:pathLst>
                <a:path h="62" w="51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b="b" l="0" r="r" t="0"/>
              <a:pathLst>
                <a:path h="59" w="57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34"/>
            <p:cNvSpPr/>
            <p:nvPr/>
          </p:nvSpPr>
          <p:spPr bwMode="auto">
            <a:xfrm>
              <a:off x="5819776" y="3727450"/>
              <a:ext cx="25400" cy="9525"/>
            </a:xfrm>
            <a:custGeom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b="b" l="0" r="r" t="0"/>
              <a:pathLst>
                <a:path h="18" w="46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35"/>
            <p:cNvSpPr/>
            <p:nvPr/>
          </p:nvSpPr>
          <p:spPr bwMode="auto">
            <a:xfrm>
              <a:off x="5859463" y="3727450"/>
              <a:ext cx="11113" cy="20638"/>
            </a:xfrm>
            <a:custGeom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b="b" l="0" r="r" t="0"/>
              <a:pathLst>
                <a:path h="39" w="21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36"/>
            <p:cNvSpPr/>
            <p:nvPr/>
          </p:nvSpPr>
          <p:spPr bwMode="auto">
            <a:xfrm>
              <a:off x="5791201" y="3735388"/>
              <a:ext cx="15875" cy="9525"/>
            </a:xfrm>
            <a:custGeom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b="b" l="0" r="r" t="0"/>
              <a:pathLst>
                <a:path h="19" w="30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37"/>
            <p:cNvSpPr/>
            <p:nvPr/>
          </p:nvSpPr>
          <p:spPr bwMode="auto">
            <a:xfrm>
              <a:off x="5756276" y="3744913"/>
              <a:ext cx="19050" cy="11113"/>
            </a:xfrm>
            <a:custGeom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b="b" l="0" r="r" t="0"/>
              <a:pathLst>
                <a:path h="21" w="36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38"/>
            <p:cNvSpPr/>
            <p:nvPr/>
          </p:nvSpPr>
          <p:spPr bwMode="auto">
            <a:xfrm>
              <a:off x="5715001" y="3749675"/>
              <a:ext cx="22225" cy="9525"/>
            </a:xfrm>
            <a:custGeom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b="b" l="0" r="r" t="0"/>
              <a:pathLst>
                <a:path h="19" w="43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39"/>
            <p:cNvSpPr/>
            <p:nvPr/>
          </p:nvSpPr>
          <p:spPr bwMode="auto">
            <a:xfrm>
              <a:off x="5722938" y="3752850"/>
              <a:ext cx="125413" cy="26988"/>
            </a:xfrm>
            <a:custGeom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b="b" l="0" r="r" t="0"/>
              <a:pathLst>
                <a:path h="51" w="236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40"/>
            <p:cNvSpPr/>
            <p:nvPr/>
          </p:nvSpPr>
          <p:spPr bwMode="auto">
            <a:xfrm>
              <a:off x="5867401" y="3752850"/>
              <a:ext cx="9525" cy="19050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35" w="18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41"/>
            <p:cNvSpPr/>
            <p:nvPr/>
          </p:nvSpPr>
          <p:spPr bwMode="auto">
            <a:xfrm>
              <a:off x="5694363" y="3757613"/>
              <a:ext cx="9525" cy="15875"/>
            </a:xfrm>
            <a:custGeom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b="b" l="0" r="r" t="0"/>
              <a:pathLst>
                <a:path h="30" w="19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42"/>
            <p:cNvSpPr/>
            <p:nvPr/>
          </p:nvSpPr>
          <p:spPr bwMode="auto">
            <a:xfrm>
              <a:off x="5732463" y="3771900"/>
              <a:ext cx="119063" cy="33338"/>
            </a:xfrm>
            <a:custGeom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b="b" l="0" r="r" t="0"/>
              <a:pathLst>
                <a:path h="61" w="224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43"/>
            <p:cNvSpPr/>
            <p:nvPr/>
          </p:nvSpPr>
          <p:spPr bwMode="auto">
            <a:xfrm>
              <a:off x="5870576" y="3779838"/>
              <a:ext cx="11113" cy="17463"/>
            </a:xfrm>
            <a:custGeom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b="b" l="0" r="r" t="0"/>
              <a:pathLst>
                <a:path h="33" w="22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b="b" l="0" r="r" t="0"/>
              <a:pathLst>
                <a:path h="62" w="54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45"/>
            <p:cNvSpPr/>
            <p:nvPr/>
          </p:nvSpPr>
          <p:spPr bwMode="auto">
            <a:xfrm>
              <a:off x="5697538" y="3789363"/>
              <a:ext cx="11113" cy="23813"/>
            </a:xfrm>
            <a:custGeom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b="b" l="0" r="r" t="0"/>
              <a:pathLst>
                <a:path h="44" w="20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46"/>
            <p:cNvSpPr/>
            <p:nvPr/>
          </p:nvSpPr>
          <p:spPr bwMode="auto">
            <a:xfrm>
              <a:off x="5840413" y="3792538"/>
              <a:ext cx="23813" cy="11113"/>
            </a:xfrm>
            <a:custGeom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b="b" l="0" r="r" t="0"/>
              <a:pathLst>
                <a:path h="22" w="44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47"/>
            <p:cNvSpPr/>
            <p:nvPr/>
          </p:nvSpPr>
          <p:spPr bwMode="auto">
            <a:xfrm>
              <a:off x="5807076" y="3803650"/>
              <a:ext cx="23813" cy="7938"/>
            </a:xfrm>
            <a:custGeom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b="b" l="0" r="r" t="0"/>
              <a:pathLst>
                <a:path h="17" w="45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48"/>
            <p:cNvSpPr/>
            <p:nvPr/>
          </p:nvSpPr>
          <p:spPr bwMode="auto">
            <a:xfrm>
              <a:off x="5768976" y="3811588"/>
              <a:ext cx="22225" cy="9525"/>
            </a:xfrm>
            <a:custGeom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b="b" l="0" r="r" t="0"/>
              <a:pathLst>
                <a:path h="17" w="40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49"/>
            <p:cNvSpPr/>
            <p:nvPr/>
          </p:nvSpPr>
          <p:spPr bwMode="auto">
            <a:xfrm>
              <a:off x="5734051" y="3817938"/>
              <a:ext cx="22225" cy="9525"/>
            </a:xfrm>
            <a:custGeom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b="b" l="0" r="r" t="0"/>
              <a:pathLst>
                <a:path h="19" w="43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50"/>
            <p:cNvSpPr/>
            <p:nvPr/>
          </p:nvSpPr>
          <p:spPr bwMode="auto">
            <a:xfrm>
              <a:off x="5707063" y="3817938"/>
              <a:ext cx="14288" cy="11113"/>
            </a:xfrm>
            <a:custGeom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b="b" l="0" r="r" t="0"/>
              <a:pathLst>
                <a:path h="20" w="28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b="b" l="0" r="r" t="0"/>
              <a:pathLst>
                <a:path h="57" w="62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b="b" l="0" r="r" t="0"/>
              <a:pathLst>
                <a:path h="408" w="590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b="b" l="0" r="r" t="0"/>
              <a:pathLst>
                <a:path h="2418" w="2362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b="b" l="0" r="r" t="0"/>
              <a:pathLst>
                <a:path h="611" w="36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8" name="矩形 107"/>
          <p:cNvSpPr>
            <a:spLocks noChangeArrowheads="1"/>
          </p:cNvSpPr>
          <p:nvPr/>
        </p:nvSpPr>
        <p:spPr bwMode="auto">
          <a:xfrm>
            <a:off x="1195582" y="1564130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09" name="TextBox 13"/>
          <p:cNvSpPr txBox="1"/>
          <p:nvPr/>
        </p:nvSpPr>
        <p:spPr>
          <a:xfrm>
            <a:off x="889114" y="2100398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10" name="矩形 109"/>
          <p:cNvSpPr>
            <a:spLocks noChangeArrowheads="1"/>
          </p:cNvSpPr>
          <p:nvPr/>
        </p:nvSpPr>
        <p:spPr bwMode="auto">
          <a:xfrm>
            <a:off x="8802326" y="2972805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11" name="TextBox 13"/>
          <p:cNvSpPr txBox="1"/>
          <p:nvPr/>
        </p:nvSpPr>
        <p:spPr>
          <a:xfrm>
            <a:off x="8495858" y="3509073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12" name="矩形 111"/>
          <p:cNvSpPr>
            <a:spLocks noChangeArrowheads="1"/>
          </p:cNvSpPr>
          <p:nvPr/>
        </p:nvSpPr>
        <p:spPr bwMode="auto">
          <a:xfrm>
            <a:off x="1133239" y="4524191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113" name="TextBox 13"/>
          <p:cNvSpPr txBox="1"/>
          <p:nvPr/>
        </p:nvSpPr>
        <p:spPr>
          <a:xfrm>
            <a:off x="826771" y="5060459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</p:spTree>
    <p:extLst>
      <p:ext uri="{BB962C8B-B14F-4D97-AF65-F5344CB8AC3E}">
        <p14:creationId val="3917018442"/>
      </p:ext>
    </p:extLst>
  </p:cSld>
  <p:clrMapOvr>
    <a:masterClrMapping/>
  </p:clrMapOvr>
  <mc:AlternateContent>
    <mc:Choice Requires="p14">
      <p:transition p14:dur="1200" spd="slow">
        <p14:prism/>
      </p:transition>
    </mc:Choice>
    <mc:Fallback>
      <p:transition spd="slow">
        <p:fade/>
      </p:transition>
    </mc:Fallback>
  </mc:AlternateContent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7" name="Freeform 14"/>
          <p:cNvSpPr>
            <a:spLocks noChangeArrowheads="1"/>
          </p:cNvSpPr>
          <p:nvPr/>
        </p:nvSpPr>
        <p:spPr bwMode="auto">
          <a:xfrm>
            <a:off x="6130499" y="1991990"/>
            <a:ext cx="1850106" cy="3343616"/>
          </a:xfrm>
          <a:custGeom>
            <a:gdLst>
              <a:gd fmla="*/ 0 w 457" name="T0"/>
              <a:gd fmla="*/ 0 h 841" name="T1"/>
              <a:gd fmla="*/ 0 w 457" name="T2"/>
              <a:gd fmla="*/ 577640 h 841" name="T3"/>
              <a:gd fmla="*/ 153050 w 457" name="T4"/>
              <a:gd fmla="*/ 565606 h 841" name="T5"/>
              <a:gd fmla="*/ 1144816 w 457" name="T6"/>
              <a:gd fmla="*/ 1540373 h 841" name="T7"/>
              <a:gd fmla="*/ 661177 w 457" name="T8"/>
              <a:gd fmla="*/ 2379755 h 841" name="T9"/>
              <a:gd fmla="*/ 762190 w 457" name="T10"/>
              <a:gd fmla="*/ 2530182 h 841" name="T11"/>
              <a:gd fmla="*/ 1398879 w 457" name="T12"/>
              <a:gd fmla="*/ 1377911 h 841" name="T13"/>
              <a:gd fmla="*/ 0 w 457" name="T14"/>
              <a:gd fmla="*/ 0 h 841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457" name="T24"/>
              <a:gd fmla="*/ 0 h 841" name="T25"/>
              <a:gd fmla="*/ 457 w 457" name="T26"/>
              <a:gd fmla="*/ 841 h 841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841" w="457">
                <a:moveTo>
                  <a:pt x="0" y="0"/>
                </a:moveTo>
                <a:cubicBezTo>
                  <a:pt x="0" y="192"/>
                  <a:pt x="0" y="192"/>
                  <a:pt x="0" y="192"/>
                </a:cubicBezTo>
                <a:cubicBezTo>
                  <a:pt x="16" y="190"/>
                  <a:pt x="33" y="188"/>
                  <a:pt x="50" y="188"/>
                </a:cubicBezTo>
                <a:cubicBezTo>
                  <a:pt x="229" y="188"/>
                  <a:pt x="374" y="333"/>
                  <a:pt x="374" y="512"/>
                </a:cubicBezTo>
                <a:cubicBezTo>
                  <a:pt x="374" y="630"/>
                  <a:pt x="311" y="734"/>
                  <a:pt x="216" y="791"/>
                </a:cubicBezTo>
                <a:cubicBezTo>
                  <a:pt x="249" y="841"/>
                  <a:pt x="249" y="841"/>
                  <a:pt x="249" y="841"/>
                </a:cubicBezTo>
                <a:cubicBezTo>
                  <a:pt x="385" y="753"/>
                  <a:pt x="457" y="619"/>
                  <a:pt x="457" y="458"/>
                </a:cubicBezTo>
                <a:cubicBezTo>
                  <a:pt x="457" y="205"/>
                  <a:pt x="253" y="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</a:ln>
        </p:spPr>
        <p:txBody>
          <a:bodyPr/>
          <a:lstStyle/>
          <a:p>
            <a:endParaRPr altLang="zh-CN" lang="zh-CN" sz="1600">
              <a:solidFill>
                <a:srgbClr val="000000"/>
              </a:solidFill>
              <a:latin charset="0" panose="020f0502020204030204" pitchFamily="34" typeface="Calibri"/>
              <a:sym charset="-122" pitchFamily="2" typeface="宋体"/>
            </a:endParaRPr>
          </a:p>
        </p:txBody>
      </p:sp>
      <p:sp>
        <p:nvSpPr>
          <p:cNvPr id="8" name="Freeform 15"/>
          <p:cNvSpPr>
            <a:spLocks noChangeArrowheads="1"/>
          </p:cNvSpPr>
          <p:nvPr/>
        </p:nvSpPr>
        <p:spPr bwMode="auto">
          <a:xfrm>
            <a:off x="4152437" y="1991990"/>
            <a:ext cx="1978062" cy="2070357"/>
          </a:xfrm>
          <a:custGeom>
            <a:gdLst>
              <a:gd fmla="*/ 1497409 w 489" name="T0"/>
              <a:gd fmla="*/ 577485 h 521" name="T1"/>
              <a:gd fmla="*/ 1497409 w 489" name="T2"/>
              <a:gd fmla="*/ 0 h 521" name="T3"/>
              <a:gd fmla="*/ 1301429 w 489" name="T4"/>
              <a:gd fmla="*/ 12031 h 521" name="T5"/>
              <a:gd fmla="*/ 107177 w 489" name="T6"/>
              <a:gd fmla="*/ 1567031 h 521" name="T7"/>
              <a:gd fmla="*/ 661432 w 489" name="T8"/>
              <a:gd fmla="*/ 1491837 h 521" name="T9"/>
              <a:gd fmla="*/ 1497409 w 489" name="T10"/>
              <a:gd fmla="*/ 577485 h 521" name="T11"/>
              <a:gd fmla="*/ 0 60000 65536" name="T12"/>
              <a:gd fmla="*/ 0 60000 65536" name="T13"/>
              <a:gd fmla="*/ 0 60000 65536" name="T14"/>
              <a:gd fmla="*/ 0 60000 65536" name="T15"/>
              <a:gd fmla="*/ 0 60000 65536" name="T16"/>
              <a:gd fmla="*/ 0 60000 65536" name="T17"/>
              <a:gd fmla="*/ 0 w 489" name="T18"/>
              <a:gd fmla="*/ 0 h 521" name="T19"/>
              <a:gd fmla="*/ 489 w 489" name="T20"/>
              <a:gd fmla="*/ 521 h 521" name="T21"/>
            </a:gdLst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b="T21" l="T18" r="T20" t="T19"/>
            <a:pathLst>
              <a:path h="521" w="489">
                <a:moveTo>
                  <a:pt x="489" y="192"/>
                </a:moveTo>
                <a:cubicBezTo>
                  <a:pt x="489" y="0"/>
                  <a:pt x="489" y="0"/>
                  <a:pt x="489" y="0"/>
                </a:cubicBezTo>
                <a:cubicBezTo>
                  <a:pt x="468" y="0"/>
                  <a:pt x="445" y="2"/>
                  <a:pt x="425" y="4"/>
                </a:cubicBezTo>
                <a:cubicBezTo>
                  <a:pt x="175" y="40"/>
                  <a:pt x="0" y="271"/>
                  <a:pt x="35" y="521"/>
                </a:cubicBezTo>
                <a:cubicBezTo>
                  <a:pt x="216" y="496"/>
                  <a:pt x="216" y="496"/>
                  <a:pt x="216" y="496"/>
                </a:cubicBezTo>
                <a:cubicBezTo>
                  <a:pt x="223" y="342"/>
                  <a:pt x="339" y="216"/>
                  <a:pt x="489" y="192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</a:ln>
        </p:spPr>
        <p:txBody>
          <a:bodyPr/>
          <a:lstStyle/>
          <a:p>
            <a:endParaRPr altLang="zh-CN" lang="zh-CN" sz="1600">
              <a:solidFill>
                <a:srgbClr val="000000"/>
              </a:solidFill>
              <a:latin charset="0" panose="020f0502020204030204" pitchFamily="34" typeface="Calibri"/>
              <a:sym charset="-122" pitchFamily="2" typeface="宋体"/>
            </a:endParaRPr>
          </a:p>
        </p:txBody>
      </p:sp>
      <p:sp>
        <p:nvSpPr>
          <p:cNvPr id="9" name="Freeform 16"/>
          <p:cNvSpPr>
            <a:spLocks noChangeArrowheads="1"/>
          </p:cNvSpPr>
          <p:nvPr/>
        </p:nvSpPr>
        <p:spPr bwMode="auto">
          <a:xfrm>
            <a:off x="4292978" y="3963758"/>
            <a:ext cx="2846478" cy="1919328"/>
          </a:xfrm>
          <a:custGeom>
            <a:gdLst>
              <a:gd fmla="*/ 1543844 w 703" name="T0"/>
              <a:gd fmla="*/ 1023270 h 483" name="T1"/>
              <a:gd fmla="*/ 551373 w 703" name="T2"/>
              <a:gd fmla="*/ 48154 h 483" name="T3"/>
              <a:gd fmla="*/ 554436 w 703" name="T4"/>
              <a:gd fmla="*/ 0 h 483" name="T5"/>
              <a:gd fmla="*/ 0 w 703" name="T6"/>
              <a:gd fmla="*/ 75240 h 483" name="T7"/>
              <a:gd fmla="*/ 214423 w 703" name="T8"/>
              <a:gd fmla="*/ 635029 h 483" name="T9"/>
              <a:gd fmla="*/ 2153417 w 703" name="T10"/>
              <a:gd fmla="*/ 1038318 h 483" name="T11"/>
              <a:gd fmla="*/ 2052332 w 703" name="T12"/>
              <a:gd fmla="*/ 887837 h 483" name="T13"/>
              <a:gd fmla="*/ 1543844 w 703" name="T14"/>
              <a:gd fmla="*/ 1023270 h 483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703" name="T24"/>
              <a:gd fmla="*/ 0 h 483" name="T25"/>
              <a:gd fmla="*/ 703 w 703" name="T26"/>
              <a:gd fmla="*/ 483 h 483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482" w="703">
                <a:moveTo>
                  <a:pt x="504" y="340"/>
                </a:moveTo>
                <a:cubicBezTo>
                  <a:pt x="325" y="340"/>
                  <a:pt x="180" y="195"/>
                  <a:pt x="180" y="16"/>
                </a:cubicBezTo>
                <a:cubicBezTo>
                  <a:pt x="180" y="11"/>
                  <a:pt x="181" y="5"/>
                  <a:pt x="181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95"/>
                  <a:pt x="31" y="152"/>
                  <a:pt x="70" y="211"/>
                </a:cubicBezTo>
                <a:cubicBezTo>
                  <a:pt x="207" y="423"/>
                  <a:pt x="491" y="483"/>
                  <a:pt x="703" y="345"/>
                </a:cubicBezTo>
                <a:cubicBezTo>
                  <a:pt x="670" y="295"/>
                  <a:pt x="670" y="295"/>
                  <a:pt x="670" y="295"/>
                </a:cubicBezTo>
                <a:cubicBezTo>
                  <a:pt x="621" y="323"/>
                  <a:pt x="565" y="340"/>
                  <a:pt x="504" y="34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</a:ln>
        </p:spPr>
        <p:txBody>
          <a:bodyPr/>
          <a:lstStyle/>
          <a:p>
            <a:endParaRPr altLang="zh-CN" lang="zh-CN" sz="1600">
              <a:solidFill>
                <a:srgbClr val="000000"/>
              </a:solidFill>
              <a:latin charset="0" panose="020f0502020204030204" pitchFamily="34" typeface="Calibri"/>
              <a:sym charset="-122" pitchFamily="2" typeface="宋体"/>
            </a:endParaRPr>
          </a:p>
        </p:txBody>
      </p:sp>
      <p:sp>
        <p:nvSpPr>
          <p:cNvPr id="10" name="TextBox 682"/>
          <p:cNvSpPr>
            <a:spLocks noChangeArrowheads="1"/>
          </p:cNvSpPr>
          <p:nvPr/>
        </p:nvSpPr>
        <p:spPr bwMode="auto">
          <a:xfrm>
            <a:off x="4659987" y="2554154"/>
            <a:ext cx="914717" cy="51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zh-CN" lang="en-US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cs typeface="方正中等线简体"/>
              </a:rPr>
              <a:t>28%</a:t>
            </a:r>
          </a:p>
        </p:txBody>
      </p:sp>
      <p:sp>
        <p:nvSpPr>
          <p:cNvPr id="11" name="TextBox 682"/>
          <p:cNvSpPr>
            <a:spLocks noChangeArrowheads="1"/>
          </p:cNvSpPr>
          <p:nvPr/>
        </p:nvSpPr>
        <p:spPr bwMode="auto">
          <a:xfrm>
            <a:off x="6635538" y="2368085"/>
            <a:ext cx="914717" cy="51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zh-CN" lang="en-US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cs typeface="方正中等线简体"/>
              </a:rPr>
              <a:t>39%</a:t>
            </a:r>
          </a:p>
        </p:txBody>
      </p:sp>
      <p:sp>
        <p:nvSpPr>
          <p:cNvPr id="12" name="TextBox 682"/>
          <p:cNvSpPr>
            <a:spLocks noChangeArrowheads="1"/>
          </p:cNvSpPr>
          <p:nvPr/>
        </p:nvSpPr>
        <p:spPr bwMode="auto">
          <a:xfrm>
            <a:off x="4451190" y="4465776"/>
            <a:ext cx="914717" cy="51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altLang="zh-CN" lang="en-US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cs typeface="方正中等线简体"/>
              </a:rPr>
              <a:t>33%</a:t>
            </a:r>
          </a:p>
        </p:txBody>
      </p:sp>
      <p:cxnSp>
        <p:nvCxnSpPr>
          <p:cNvPr id="13" name="直接连接符 12"/>
          <p:cNvCxnSpPr/>
          <p:nvPr/>
        </p:nvCxnSpPr>
        <p:spPr bwMode="auto">
          <a:xfrm flipV="1">
            <a:off x="8424335" y="3226527"/>
            <a:ext cx="2901017" cy="2097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 bwMode="auto">
          <a:xfrm flipV="1">
            <a:off x="970722" y="2779526"/>
            <a:ext cx="3091934" cy="0"/>
          </a:xfrm>
          <a:prstGeom prst="line">
            <a:avLst/>
          </a:prstGeom>
          <a:ln w="9525">
            <a:solidFill>
              <a:schemeClr val="bg1"/>
            </a:solidFill>
            <a:head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组合 4"/>
          <p:cNvGrpSpPr/>
          <p:nvPr/>
        </p:nvGrpSpPr>
        <p:grpSpPr>
          <a:xfrm>
            <a:off x="1798081" y="4901179"/>
            <a:ext cx="3006718" cy="509943"/>
            <a:chOff x="881203" y="2631561"/>
            <a:chExt cx="2527611" cy="968494"/>
          </a:xfrm>
        </p:grpSpPr>
        <p:sp>
          <p:nvSpPr>
            <p:cNvPr id="16" name="矩形 7"/>
            <p:cNvSpPr>
              <a:spLocks noChangeArrowheads="1"/>
            </p:cNvSpPr>
            <p:nvPr/>
          </p:nvSpPr>
          <p:spPr bwMode="auto">
            <a:xfrm>
              <a:off x="881203" y="2631561"/>
              <a:ext cx="2206622" cy="6946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ctr"/>
              <a:r>
                <a:rPr altLang="en-US" b="1" lang="zh-CN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单击添加您的标题</a:t>
              </a:r>
            </a:p>
          </p:txBody>
        </p:sp>
        <p:cxnSp>
          <p:nvCxnSpPr>
            <p:cNvPr id="17" name="直接连接符 16"/>
            <p:cNvCxnSpPr/>
            <p:nvPr/>
          </p:nvCxnSpPr>
          <p:spPr>
            <a:xfrm flipV="1">
              <a:off x="1022962" y="3596072"/>
              <a:ext cx="2385852" cy="3983"/>
            </a:xfrm>
            <a:prstGeom prst="line">
              <a:avLst/>
            </a:prstGeom>
            <a:ln w="9525">
              <a:solidFill>
                <a:schemeClr val="bg1"/>
              </a:solidFill>
              <a:headEnd len="med" type="oval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17"/>
          <p:cNvGrpSpPr/>
          <p:nvPr/>
        </p:nvGrpSpPr>
        <p:grpSpPr>
          <a:xfrm>
            <a:off x="5767569" y="2935916"/>
            <a:ext cx="1227120" cy="2156363"/>
            <a:chOff x="2133601" y="3810000"/>
            <a:chExt cx="681038" cy="1274763"/>
          </a:xfrm>
        </p:grpSpPr>
        <p:sp>
          <p:nvSpPr>
            <p:cNvPr id="19" name="Freeform 146"/>
            <p:cNvSpPr/>
            <p:nvPr/>
          </p:nvSpPr>
          <p:spPr bwMode="auto">
            <a:xfrm>
              <a:off x="2290763" y="3983038"/>
              <a:ext cx="9525" cy="25400"/>
            </a:xfrm>
            <a:custGeom>
              <a:cxnLst>
                <a:cxn ang="0">
                  <a:pos x="2" y="0"/>
                </a:cxn>
                <a:cxn ang="0">
                  <a:pos x="2" y="0"/>
                </a:cxn>
                <a:cxn ang="0">
                  <a:pos x="7" y="11"/>
                </a:cxn>
                <a:cxn ang="0">
                  <a:pos x="12" y="22"/>
                </a:cxn>
                <a:cxn ang="0">
                  <a:pos x="16" y="34"/>
                </a:cxn>
                <a:cxn ang="0">
                  <a:pos x="18" y="41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2" y="43"/>
                </a:cxn>
                <a:cxn ang="0">
                  <a:pos x="8" y="39"/>
                </a:cxn>
                <a:cxn ang="0">
                  <a:pos x="4" y="32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2" y="0"/>
                </a:cxn>
              </a:cxnLst>
              <a:rect b="b" l="0" r="r" t="0"/>
              <a:pathLst>
                <a:path h="48" w="18">
                  <a:moveTo>
                    <a:pt x="2" y="0"/>
                  </a:moveTo>
                  <a:lnTo>
                    <a:pt x="2" y="0"/>
                  </a:lnTo>
                  <a:lnTo>
                    <a:pt x="7" y="11"/>
                  </a:lnTo>
                  <a:lnTo>
                    <a:pt x="12" y="22"/>
                  </a:lnTo>
                  <a:lnTo>
                    <a:pt x="16" y="34"/>
                  </a:lnTo>
                  <a:lnTo>
                    <a:pt x="18" y="41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47"/>
            <p:cNvSpPr/>
            <p:nvPr/>
          </p:nvSpPr>
          <p:spPr bwMode="auto">
            <a:xfrm>
              <a:off x="2359026" y="4005263"/>
              <a:ext cx="31750" cy="33338"/>
            </a:xfrm>
            <a:custGeom>
              <a:cxnLst>
                <a:cxn ang="0">
                  <a:pos x="61" y="22"/>
                </a:cxn>
                <a:cxn ang="0">
                  <a:pos x="61" y="22"/>
                </a:cxn>
                <a:cxn ang="0">
                  <a:pos x="49" y="18"/>
                </a:cxn>
                <a:cxn ang="0">
                  <a:pos x="38" y="14"/>
                </a:cxn>
                <a:cxn ang="0">
                  <a:pos x="34" y="14"/>
                </a:cxn>
                <a:cxn ang="0">
                  <a:pos x="28" y="15"/>
                </a:cxn>
                <a:cxn ang="0">
                  <a:pos x="23" y="16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35"/>
                </a:cxn>
                <a:cxn ang="0">
                  <a:pos x="14" y="46"/>
                </a:cxn>
                <a:cxn ang="0">
                  <a:pos x="13" y="56"/>
                </a:cxn>
                <a:cxn ang="0">
                  <a:pos x="10" y="60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" y="60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2" y="43"/>
                </a:cxn>
                <a:cxn ang="0">
                  <a:pos x="6" y="29"/>
                </a:cxn>
                <a:cxn ang="0">
                  <a:pos x="7" y="22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3" y="9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2" y="4"/>
                </a:cxn>
                <a:cxn ang="0">
                  <a:pos x="55" y="8"/>
                </a:cxn>
                <a:cxn ang="0">
                  <a:pos x="58" y="11"/>
                </a:cxn>
                <a:cxn ang="0">
                  <a:pos x="61" y="16"/>
                </a:cxn>
                <a:cxn ang="0">
                  <a:pos x="61" y="22"/>
                </a:cxn>
                <a:cxn ang="0">
                  <a:pos x="61" y="22"/>
                </a:cxn>
              </a:cxnLst>
              <a:rect b="b" l="0" r="r" t="0"/>
              <a:pathLst>
                <a:path h="64" w="61">
                  <a:moveTo>
                    <a:pt x="61" y="22"/>
                  </a:moveTo>
                  <a:lnTo>
                    <a:pt x="61" y="22"/>
                  </a:lnTo>
                  <a:lnTo>
                    <a:pt x="49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4" y="46"/>
                  </a:lnTo>
                  <a:lnTo>
                    <a:pt x="13" y="56"/>
                  </a:lnTo>
                  <a:lnTo>
                    <a:pt x="10" y="60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" y="43"/>
                  </a:lnTo>
                  <a:lnTo>
                    <a:pt x="6" y="29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52" y="4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48"/>
            <p:cNvSpPr>
              <a:spLocks noEditPoints="1"/>
            </p:cNvSpPr>
            <p:nvPr/>
          </p:nvSpPr>
          <p:spPr bwMode="auto">
            <a:xfrm>
              <a:off x="2576513" y="4005263"/>
              <a:ext cx="123825" cy="122238"/>
            </a:xfrm>
            <a:custGeom>
              <a:cxnLst>
                <a:cxn ang="0">
                  <a:pos x="0" y="174"/>
                </a:cxn>
                <a:cxn ang="0">
                  <a:pos x="18" y="118"/>
                </a:cxn>
                <a:cxn ang="0">
                  <a:pos x="39" y="78"/>
                </a:cxn>
                <a:cxn ang="0">
                  <a:pos x="58" y="54"/>
                </a:cxn>
                <a:cxn ang="0">
                  <a:pos x="79" y="33"/>
                </a:cxn>
                <a:cxn ang="0">
                  <a:pos x="101" y="16"/>
                </a:cxn>
                <a:cxn ang="0">
                  <a:pos x="126" y="5"/>
                </a:cxn>
                <a:cxn ang="0">
                  <a:pos x="139" y="1"/>
                </a:cxn>
                <a:cxn ang="0">
                  <a:pos x="166" y="0"/>
                </a:cxn>
                <a:cxn ang="0">
                  <a:pos x="194" y="7"/>
                </a:cxn>
                <a:cxn ang="0">
                  <a:pos x="219" y="22"/>
                </a:cxn>
                <a:cxn ang="0">
                  <a:pos x="227" y="35"/>
                </a:cxn>
                <a:cxn ang="0">
                  <a:pos x="232" y="47"/>
                </a:cxn>
                <a:cxn ang="0">
                  <a:pos x="233" y="54"/>
                </a:cxn>
                <a:cxn ang="0">
                  <a:pos x="232" y="67"/>
                </a:cxn>
                <a:cxn ang="0">
                  <a:pos x="226" y="75"/>
                </a:cxn>
                <a:cxn ang="0">
                  <a:pos x="212" y="85"/>
                </a:cxn>
                <a:cxn ang="0">
                  <a:pos x="188" y="95"/>
                </a:cxn>
                <a:cxn ang="0">
                  <a:pos x="164" y="105"/>
                </a:cxn>
                <a:cxn ang="0">
                  <a:pos x="156" y="111"/>
                </a:cxn>
                <a:cxn ang="0">
                  <a:pos x="135" y="129"/>
                </a:cxn>
                <a:cxn ang="0">
                  <a:pos x="107" y="161"/>
                </a:cxn>
                <a:cxn ang="0">
                  <a:pos x="66" y="209"/>
                </a:cxn>
                <a:cxn ang="0">
                  <a:pos x="52" y="221"/>
                </a:cxn>
                <a:cxn ang="0">
                  <a:pos x="31" y="233"/>
                </a:cxn>
                <a:cxn ang="0">
                  <a:pos x="23" y="233"/>
                </a:cxn>
                <a:cxn ang="0">
                  <a:pos x="16" y="231"/>
                </a:cxn>
                <a:cxn ang="0">
                  <a:pos x="7" y="220"/>
                </a:cxn>
                <a:cxn ang="0">
                  <a:pos x="1" y="193"/>
                </a:cxn>
                <a:cxn ang="0">
                  <a:pos x="0" y="174"/>
                </a:cxn>
                <a:cxn ang="0">
                  <a:pos x="34" y="111"/>
                </a:cxn>
                <a:cxn ang="0">
                  <a:pos x="20" y="146"/>
                </a:cxn>
                <a:cxn ang="0">
                  <a:pos x="14" y="181"/>
                </a:cxn>
                <a:cxn ang="0">
                  <a:pos x="14" y="198"/>
                </a:cxn>
                <a:cxn ang="0">
                  <a:pos x="17" y="209"/>
                </a:cxn>
                <a:cxn ang="0">
                  <a:pos x="23" y="214"/>
                </a:cxn>
                <a:cxn ang="0">
                  <a:pos x="30" y="214"/>
                </a:cxn>
                <a:cxn ang="0">
                  <a:pos x="45" y="206"/>
                </a:cxn>
                <a:cxn ang="0">
                  <a:pos x="62" y="192"/>
                </a:cxn>
                <a:cxn ang="0">
                  <a:pos x="94" y="157"/>
                </a:cxn>
                <a:cxn ang="0">
                  <a:pos x="124" y="123"/>
                </a:cxn>
                <a:cxn ang="0">
                  <a:pos x="159" y="95"/>
                </a:cxn>
                <a:cxn ang="0">
                  <a:pos x="177" y="85"/>
                </a:cxn>
                <a:cxn ang="0">
                  <a:pos x="199" y="80"/>
                </a:cxn>
                <a:cxn ang="0">
                  <a:pos x="206" y="73"/>
                </a:cxn>
                <a:cxn ang="0">
                  <a:pos x="218" y="59"/>
                </a:cxn>
                <a:cxn ang="0">
                  <a:pos x="218" y="50"/>
                </a:cxn>
                <a:cxn ang="0">
                  <a:pos x="216" y="43"/>
                </a:cxn>
                <a:cxn ang="0">
                  <a:pos x="206" y="35"/>
                </a:cxn>
                <a:cxn ang="0">
                  <a:pos x="188" y="28"/>
                </a:cxn>
                <a:cxn ang="0">
                  <a:pos x="180" y="22"/>
                </a:cxn>
                <a:cxn ang="0">
                  <a:pos x="178" y="19"/>
                </a:cxn>
                <a:cxn ang="0">
                  <a:pos x="183" y="16"/>
                </a:cxn>
                <a:cxn ang="0">
                  <a:pos x="187" y="15"/>
                </a:cxn>
                <a:cxn ang="0">
                  <a:pos x="187" y="12"/>
                </a:cxn>
                <a:cxn ang="0">
                  <a:pos x="156" y="14"/>
                </a:cxn>
                <a:cxn ang="0">
                  <a:pos x="131" y="18"/>
                </a:cxn>
                <a:cxn ang="0">
                  <a:pos x="107" y="26"/>
                </a:cxn>
                <a:cxn ang="0">
                  <a:pos x="89" y="39"/>
                </a:cxn>
                <a:cxn ang="0">
                  <a:pos x="72" y="54"/>
                </a:cxn>
                <a:cxn ang="0">
                  <a:pos x="45" y="91"/>
                </a:cxn>
                <a:cxn ang="0">
                  <a:pos x="34" y="111"/>
                </a:cxn>
              </a:cxnLst>
              <a:rect b="b" l="0" r="r" t="0"/>
              <a:pathLst>
                <a:path h="233" w="233">
                  <a:moveTo>
                    <a:pt x="0" y="174"/>
                  </a:moveTo>
                  <a:lnTo>
                    <a:pt x="0" y="174"/>
                  </a:lnTo>
                  <a:lnTo>
                    <a:pt x="7" y="146"/>
                  </a:lnTo>
                  <a:lnTo>
                    <a:pt x="18" y="118"/>
                  </a:lnTo>
                  <a:lnTo>
                    <a:pt x="32" y="91"/>
                  </a:lnTo>
                  <a:lnTo>
                    <a:pt x="39" y="78"/>
                  </a:lnTo>
                  <a:lnTo>
                    <a:pt x="49" y="66"/>
                  </a:lnTo>
                  <a:lnTo>
                    <a:pt x="58" y="54"/>
                  </a:lnTo>
                  <a:lnTo>
                    <a:pt x="67" y="43"/>
                  </a:lnTo>
                  <a:lnTo>
                    <a:pt x="79" y="33"/>
                  </a:lnTo>
                  <a:lnTo>
                    <a:pt x="89" y="25"/>
                  </a:lnTo>
                  <a:lnTo>
                    <a:pt x="101" y="16"/>
                  </a:lnTo>
                  <a:lnTo>
                    <a:pt x="112" y="11"/>
                  </a:lnTo>
                  <a:lnTo>
                    <a:pt x="126" y="5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7"/>
                  </a:lnTo>
                  <a:lnTo>
                    <a:pt x="208" y="14"/>
                  </a:lnTo>
                  <a:lnTo>
                    <a:pt x="219" y="22"/>
                  </a:lnTo>
                  <a:lnTo>
                    <a:pt x="223" y="28"/>
                  </a:lnTo>
                  <a:lnTo>
                    <a:pt x="227" y="35"/>
                  </a:lnTo>
                  <a:lnTo>
                    <a:pt x="230" y="40"/>
                  </a:lnTo>
                  <a:lnTo>
                    <a:pt x="232" y="47"/>
                  </a:lnTo>
                  <a:lnTo>
                    <a:pt x="232" y="47"/>
                  </a:lnTo>
                  <a:lnTo>
                    <a:pt x="233" y="54"/>
                  </a:lnTo>
                  <a:lnTo>
                    <a:pt x="232" y="61"/>
                  </a:lnTo>
                  <a:lnTo>
                    <a:pt x="232" y="67"/>
                  </a:lnTo>
                  <a:lnTo>
                    <a:pt x="229" y="71"/>
                  </a:lnTo>
                  <a:lnTo>
                    <a:pt x="226" y="75"/>
                  </a:lnTo>
                  <a:lnTo>
                    <a:pt x="222" y="80"/>
                  </a:lnTo>
                  <a:lnTo>
                    <a:pt x="212" y="85"/>
                  </a:lnTo>
                  <a:lnTo>
                    <a:pt x="201" y="91"/>
                  </a:lnTo>
                  <a:lnTo>
                    <a:pt x="188" y="95"/>
                  </a:lnTo>
                  <a:lnTo>
                    <a:pt x="176" y="99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56" y="111"/>
                  </a:lnTo>
                  <a:lnTo>
                    <a:pt x="149" y="116"/>
                  </a:lnTo>
                  <a:lnTo>
                    <a:pt x="135" y="129"/>
                  </a:lnTo>
                  <a:lnTo>
                    <a:pt x="121" y="144"/>
                  </a:lnTo>
                  <a:lnTo>
                    <a:pt x="107" y="161"/>
                  </a:lnTo>
                  <a:lnTo>
                    <a:pt x="80" y="195"/>
                  </a:lnTo>
                  <a:lnTo>
                    <a:pt x="66" y="209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39" y="228"/>
                  </a:lnTo>
                  <a:lnTo>
                    <a:pt x="31" y="233"/>
                  </a:lnTo>
                  <a:lnTo>
                    <a:pt x="27" y="233"/>
                  </a:lnTo>
                  <a:lnTo>
                    <a:pt x="23" y="233"/>
                  </a:lnTo>
                  <a:lnTo>
                    <a:pt x="23" y="233"/>
                  </a:lnTo>
                  <a:lnTo>
                    <a:pt x="16" y="231"/>
                  </a:lnTo>
                  <a:lnTo>
                    <a:pt x="10" y="226"/>
                  </a:lnTo>
                  <a:lnTo>
                    <a:pt x="7" y="220"/>
                  </a:lnTo>
                  <a:lnTo>
                    <a:pt x="4" y="212"/>
                  </a:lnTo>
                  <a:lnTo>
                    <a:pt x="1" y="193"/>
                  </a:lnTo>
                  <a:lnTo>
                    <a:pt x="0" y="174"/>
                  </a:lnTo>
                  <a:lnTo>
                    <a:pt x="0" y="174"/>
                  </a:lnTo>
                  <a:close/>
                  <a:moveTo>
                    <a:pt x="34" y="111"/>
                  </a:moveTo>
                  <a:lnTo>
                    <a:pt x="34" y="111"/>
                  </a:lnTo>
                  <a:lnTo>
                    <a:pt x="27" y="127"/>
                  </a:lnTo>
                  <a:lnTo>
                    <a:pt x="20" y="146"/>
                  </a:lnTo>
                  <a:lnTo>
                    <a:pt x="16" y="164"/>
                  </a:lnTo>
                  <a:lnTo>
                    <a:pt x="14" y="181"/>
                  </a:lnTo>
                  <a:lnTo>
                    <a:pt x="14" y="181"/>
                  </a:lnTo>
                  <a:lnTo>
                    <a:pt x="14" y="198"/>
                  </a:lnTo>
                  <a:lnTo>
                    <a:pt x="16" y="205"/>
                  </a:lnTo>
                  <a:lnTo>
                    <a:pt x="17" y="209"/>
                  </a:lnTo>
                  <a:lnTo>
                    <a:pt x="20" y="212"/>
                  </a:lnTo>
                  <a:lnTo>
                    <a:pt x="23" y="214"/>
                  </a:lnTo>
                  <a:lnTo>
                    <a:pt x="25" y="214"/>
                  </a:lnTo>
                  <a:lnTo>
                    <a:pt x="30" y="214"/>
                  </a:lnTo>
                  <a:lnTo>
                    <a:pt x="37" y="212"/>
                  </a:lnTo>
                  <a:lnTo>
                    <a:pt x="45" y="20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79" y="175"/>
                  </a:lnTo>
                  <a:lnTo>
                    <a:pt x="94" y="157"/>
                  </a:lnTo>
                  <a:lnTo>
                    <a:pt x="108" y="140"/>
                  </a:lnTo>
                  <a:lnTo>
                    <a:pt x="124" y="123"/>
                  </a:lnTo>
                  <a:lnTo>
                    <a:pt x="140" y="108"/>
                  </a:lnTo>
                  <a:lnTo>
                    <a:pt x="159" y="95"/>
                  </a:lnTo>
                  <a:lnTo>
                    <a:pt x="167" y="90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206" y="73"/>
                  </a:lnTo>
                  <a:lnTo>
                    <a:pt x="212" y="66"/>
                  </a:lnTo>
                  <a:lnTo>
                    <a:pt x="218" y="59"/>
                  </a:lnTo>
                  <a:lnTo>
                    <a:pt x="218" y="54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6" y="35"/>
                  </a:lnTo>
                  <a:lnTo>
                    <a:pt x="201" y="33"/>
                  </a:lnTo>
                  <a:lnTo>
                    <a:pt x="188" y="28"/>
                  </a:lnTo>
                  <a:lnTo>
                    <a:pt x="184" y="25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78" y="19"/>
                  </a:lnTo>
                  <a:lnTo>
                    <a:pt x="180" y="18"/>
                  </a:lnTo>
                  <a:lnTo>
                    <a:pt x="183" y="16"/>
                  </a:lnTo>
                  <a:lnTo>
                    <a:pt x="185" y="15"/>
                  </a:lnTo>
                  <a:lnTo>
                    <a:pt x="187" y="15"/>
                  </a:lnTo>
                  <a:lnTo>
                    <a:pt x="187" y="12"/>
                  </a:lnTo>
                  <a:lnTo>
                    <a:pt x="187" y="12"/>
                  </a:lnTo>
                  <a:lnTo>
                    <a:pt x="171" y="12"/>
                  </a:lnTo>
                  <a:lnTo>
                    <a:pt x="156" y="14"/>
                  </a:lnTo>
                  <a:lnTo>
                    <a:pt x="143" y="15"/>
                  </a:lnTo>
                  <a:lnTo>
                    <a:pt x="131" y="18"/>
                  </a:lnTo>
                  <a:lnTo>
                    <a:pt x="118" y="22"/>
                  </a:lnTo>
                  <a:lnTo>
                    <a:pt x="107" y="26"/>
                  </a:lnTo>
                  <a:lnTo>
                    <a:pt x="97" y="33"/>
                  </a:lnTo>
                  <a:lnTo>
                    <a:pt x="89" y="39"/>
                  </a:lnTo>
                  <a:lnTo>
                    <a:pt x="80" y="47"/>
                  </a:lnTo>
                  <a:lnTo>
                    <a:pt x="72" y="54"/>
                  </a:lnTo>
                  <a:lnTo>
                    <a:pt x="58" y="73"/>
                  </a:lnTo>
                  <a:lnTo>
                    <a:pt x="45" y="91"/>
                  </a:lnTo>
                  <a:lnTo>
                    <a:pt x="34" y="111"/>
                  </a:lnTo>
                  <a:lnTo>
                    <a:pt x="34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49"/>
            <p:cNvSpPr/>
            <p:nvPr/>
          </p:nvSpPr>
          <p:spPr bwMode="auto">
            <a:xfrm>
              <a:off x="2393951" y="4017963"/>
              <a:ext cx="7938" cy="22225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  <a:cxn ang="0">
                  <a:pos x="11" y="9"/>
                </a:cxn>
                <a:cxn ang="0">
                  <a:pos x="14" y="16"/>
                </a:cxn>
                <a:cxn ang="0">
                  <a:pos x="15" y="23"/>
                </a:cxn>
                <a:cxn ang="0">
                  <a:pos x="15" y="30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42" w="15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11" y="9"/>
                  </a:lnTo>
                  <a:lnTo>
                    <a:pt x="14" y="16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50"/>
            <p:cNvSpPr>
              <a:spLocks noEditPoints="1"/>
            </p:cNvSpPr>
            <p:nvPr/>
          </p:nvSpPr>
          <p:spPr bwMode="auto">
            <a:xfrm>
              <a:off x="2209801" y="4027488"/>
              <a:ext cx="100013" cy="128588"/>
            </a:xfrm>
            <a:custGeom>
              <a:cxnLst>
                <a:cxn ang="0">
                  <a:pos x="33" y="0"/>
                </a:cxn>
                <a:cxn ang="0">
                  <a:pos x="52" y="4"/>
                </a:cxn>
                <a:cxn ang="0">
                  <a:pos x="54" y="10"/>
                </a:cxn>
                <a:cxn ang="0">
                  <a:pos x="75" y="13"/>
                </a:cxn>
                <a:cxn ang="0">
                  <a:pos x="105" y="32"/>
                </a:cxn>
                <a:cxn ang="0">
                  <a:pos x="108" y="75"/>
                </a:cxn>
                <a:cxn ang="0">
                  <a:pos x="116" y="107"/>
                </a:cxn>
                <a:cxn ang="0">
                  <a:pos x="127" y="120"/>
                </a:cxn>
                <a:cxn ang="0">
                  <a:pos x="144" y="138"/>
                </a:cxn>
                <a:cxn ang="0">
                  <a:pos x="153" y="152"/>
                </a:cxn>
                <a:cxn ang="0">
                  <a:pos x="174" y="173"/>
                </a:cxn>
                <a:cxn ang="0">
                  <a:pos x="186" y="191"/>
                </a:cxn>
                <a:cxn ang="0">
                  <a:pos x="188" y="212"/>
                </a:cxn>
                <a:cxn ang="0">
                  <a:pos x="172" y="237"/>
                </a:cxn>
                <a:cxn ang="0">
                  <a:pos x="140" y="243"/>
                </a:cxn>
                <a:cxn ang="0">
                  <a:pos x="118" y="237"/>
                </a:cxn>
                <a:cxn ang="0">
                  <a:pos x="74" y="211"/>
                </a:cxn>
                <a:cxn ang="0">
                  <a:pos x="30" y="162"/>
                </a:cxn>
                <a:cxn ang="0">
                  <a:pos x="12" y="125"/>
                </a:cxn>
                <a:cxn ang="0">
                  <a:pos x="4" y="72"/>
                </a:cxn>
                <a:cxn ang="0">
                  <a:pos x="5" y="38"/>
                </a:cxn>
                <a:cxn ang="0">
                  <a:pos x="19" y="11"/>
                </a:cxn>
                <a:cxn ang="0">
                  <a:pos x="30" y="2"/>
                </a:cxn>
                <a:cxn ang="0">
                  <a:pos x="40" y="10"/>
                </a:cxn>
                <a:cxn ang="0">
                  <a:pos x="25" y="24"/>
                </a:cxn>
                <a:cxn ang="0">
                  <a:pos x="19" y="38"/>
                </a:cxn>
                <a:cxn ang="0">
                  <a:pos x="14" y="59"/>
                </a:cxn>
                <a:cxn ang="0">
                  <a:pos x="16" y="90"/>
                </a:cxn>
                <a:cxn ang="0">
                  <a:pos x="30" y="135"/>
                </a:cxn>
                <a:cxn ang="0">
                  <a:pos x="56" y="177"/>
                </a:cxn>
                <a:cxn ang="0">
                  <a:pos x="92" y="209"/>
                </a:cxn>
                <a:cxn ang="0">
                  <a:pos x="134" y="228"/>
                </a:cxn>
                <a:cxn ang="0">
                  <a:pos x="164" y="229"/>
                </a:cxn>
                <a:cxn ang="0">
                  <a:pos x="175" y="201"/>
                </a:cxn>
                <a:cxn ang="0">
                  <a:pos x="161" y="178"/>
                </a:cxn>
                <a:cxn ang="0">
                  <a:pos x="143" y="159"/>
                </a:cxn>
                <a:cxn ang="0">
                  <a:pos x="132" y="138"/>
                </a:cxn>
                <a:cxn ang="0">
                  <a:pos x="109" y="108"/>
                </a:cxn>
                <a:cxn ang="0">
                  <a:pos x="96" y="86"/>
                </a:cxn>
                <a:cxn ang="0">
                  <a:pos x="94" y="61"/>
                </a:cxn>
                <a:cxn ang="0">
                  <a:pos x="88" y="35"/>
                </a:cxn>
                <a:cxn ang="0">
                  <a:pos x="78" y="25"/>
                </a:cxn>
                <a:cxn ang="0">
                  <a:pos x="57" y="24"/>
                </a:cxn>
                <a:cxn ang="0">
                  <a:pos x="50" y="21"/>
                </a:cxn>
                <a:cxn ang="0">
                  <a:pos x="50" y="10"/>
                </a:cxn>
                <a:cxn ang="0">
                  <a:pos x="46" y="9"/>
                </a:cxn>
              </a:cxnLst>
              <a:rect b="b" l="0" r="r" t="0"/>
              <a:pathLst>
                <a:path h="244" w="188">
                  <a:moveTo>
                    <a:pt x="30" y="2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61" y="10"/>
                  </a:lnTo>
                  <a:lnTo>
                    <a:pt x="68" y="10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95" y="24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6" y="55"/>
                  </a:lnTo>
                  <a:lnTo>
                    <a:pt x="108" y="75"/>
                  </a:lnTo>
                  <a:lnTo>
                    <a:pt x="109" y="90"/>
                  </a:lnTo>
                  <a:lnTo>
                    <a:pt x="112" y="98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20" y="112"/>
                  </a:lnTo>
                  <a:lnTo>
                    <a:pt x="127" y="120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44" y="138"/>
                  </a:lnTo>
                  <a:lnTo>
                    <a:pt x="147" y="142"/>
                  </a:lnTo>
                  <a:lnTo>
                    <a:pt x="150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64" y="163"/>
                  </a:lnTo>
                  <a:lnTo>
                    <a:pt x="174" y="173"/>
                  </a:lnTo>
                  <a:lnTo>
                    <a:pt x="179" y="178"/>
                  </a:lnTo>
                  <a:lnTo>
                    <a:pt x="183" y="185"/>
                  </a:lnTo>
                  <a:lnTo>
                    <a:pt x="186" y="191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188" y="212"/>
                  </a:lnTo>
                  <a:lnTo>
                    <a:pt x="185" y="222"/>
                  </a:lnTo>
                  <a:lnTo>
                    <a:pt x="179" y="230"/>
                  </a:lnTo>
                  <a:lnTo>
                    <a:pt x="172" y="237"/>
                  </a:lnTo>
                  <a:lnTo>
                    <a:pt x="162" y="242"/>
                  </a:lnTo>
                  <a:lnTo>
                    <a:pt x="151" y="244"/>
                  </a:lnTo>
                  <a:lnTo>
                    <a:pt x="140" y="243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18" y="237"/>
                  </a:lnTo>
                  <a:lnTo>
                    <a:pt x="108" y="235"/>
                  </a:lnTo>
                  <a:lnTo>
                    <a:pt x="91" y="223"/>
                  </a:lnTo>
                  <a:lnTo>
                    <a:pt x="74" y="211"/>
                  </a:lnTo>
                  <a:lnTo>
                    <a:pt x="59" y="195"/>
                  </a:lnTo>
                  <a:lnTo>
                    <a:pt x="43" y="178"/>
                  </a:lnTo>
                  <a:lnTo>
                    <a:pt x="30" y="162"/>
                  </a:lnTo>
                  <a:lnTo>
                    <a:pt x="21" y="14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8" y="110"/>
                  </a:lnTo>
                  <a:lnTo>
                    <a:pt x="5" y="91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9" y="11"/>
                  </a:lnTo>
                  <a:lnTo>
                    <a:pt x="23" y="6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46" y="9"/>
                  </a:moveTo>
                  <a:lnTo>
                    <a:pt x="46" y="9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0" y="17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16" y="45"/>
                  </a:lnTo>
                  <a:lnTo>
                    <a:pt x="15" y="5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75"/>
                  </a:lnTo>
                  <a:lnTo>
                    <a:pt x="16" y="90"/>
                  </a:lnTo>
                  <a:lnTo>
                    <a:pt x="19" y="105"/>
                  </a:lnTo>
                  <a:lnTo>
                    <a:pt x="23" y="120"/>
                  </a:lnTo>
                  <a:lnTo>
                    <a:pt x="30" y="135"/>
                  </a:lnTo>
                  <a:lnTo>
                    <a:pt x="37" y="150"/>
                  </a:lnTo>
                  <a:lnTo>
                    <a:pt x="46" y="164"/>
                  </a:lnTo>
                  <a:lnTo>
                    <a:pt x="56" y="177"/>
                  </a:lnTo>
                  <a:lnTo>
                    <a:pt x="67" y="188"/>
                  </a:lnTo>
                  <a:lnTo>
                    <a:pt x="80" y="200"/>
                  </a:lnTo>
                  <a:lnTo>
                    <a:pt x="92" y="209"/>
                  </a:lnTo>
                  <a:lnTo>
                    <a:pt x="105" y="218"/>
                  </a:lnTo>
                  <a:lnTo>
                    <a:pt x="119" y="223"/>
                  </a:lnTo>
                  <a:lnTo>
                    <a:pt x="134" y="228"/>
                  </a:lnTo>
                  <a:lnTo>
                    <a:pt x="148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2" y="218"/>
                  </a:lnTo>
                  <a:lnTo>
                    <a:pt x="175" y="209"/>
                  </a:lnTo>
                  <a:lnTo>
                    <a:pt x="175" y="201"/>
                  </a:lnTo>
                  <a:lnTo>
                    <a:pt x="172" y="193"/>
                  </a:lnTo>
                  <a:lnTo>
                    <a:pt x="167" y="185"/>
                  </a:lnTo>
                  <a:lnTo>
                    <a:pt x="161" y="178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3" y="159"/>
                  </a:lnTo>
                  <a:lnTo>
                    <a:pt x="140" y="152"/>
                  </a:lnTo>
                  <a:lnTo>
                    <a:pt x="136" y="145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19" y="124"/>
                  </a:lnTo>
                  <a:lnTo>
                    <a:pt x="109" y="108"/>
                  </a:lnTo>
                  <a:lnTo>
                    <a:pt x="103" y="101"/>
                  </a:lnTo>
                  <a:lnTo>
                    <a:pt x="99" y="94"/>
                  </a:lnTo>
                  <a:lnTo>
                    <a:pt x="96" y="8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4" y="61"/>
                  </a:lnTo>
                  <a:lnTo>
                    <a:pt x="92" y="47"/>
                  </a:lnTo>
                  <a:lnTo>
                    <a:pt x="91" y="41"/>
                  </a:lnTo>
                  <a:lnTo>
                    <a:pt x="88" y="35"/>
                  </a:lnTo>
                  <a:lnTo>
                    <a:pt x="84" y="31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1" y="24"/>
                  </a:lnTo>
                  <a:lnTo>
                    <a:pt x="64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51"/>
            <p:cNvSpPr/>
            <p:nvPr/>
          </p:nvSpPr>
          <p:spPr bwMode="auto">
            <a:xfrm>
              <a:off x="2311401" y="4032250"/>
              <a:ext cx="17463" cy="20638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8" y="9"/>
                </a:cxn>
                <a:cxn ang="0">
                  <a:pos x="20" y="18"/>
                </a:cxn>
                <a:cxn ang="0">
                  <a:pos x="25" y="22"/>
                </a:cxn>
                <a:cxn ang="0">
                  <a:pos x="29" y="26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2" y="38"/>
                </a:cxn>
                <a:cxn ang="0">
                  <a:pos x="25" y="38"/>
                </a:cxn>
                <a:cxn ang="0">
                  <a:pos x="20" y="35"/>
                </a:cxn>
                <a:cxn ang="0">
                  <a:pos x="14" y="30"/>
                </a:cxn>
                <a:cxn ang="0">
                  <a:pos x="8" y="26"/>
                </a:cxn>
                <a:cxn ang="0">
                  <a:pos x="6" y="19"/>
                </a:cxn>
                <a:cxn ang="0">
                  <a:pos x="3" y="12"/>
                </a:cxn>
                <a:cxn ang="0">
                  <a:pos x="1" y="7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38" w="32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9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9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8" y="26"/>
                  </a:lnTo>
                  <a:lnTo>
                    <a:pt x="6" y="19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152"/>
            <p:cNvSpPr/>
            <p:nvPr/>
          </p:nvSpPr>
          <p:spPr bwMode="auto">
            <a:xfrm>
              <a:off x="2360613" y="4041775"/>
              <a:ext cx="22225" cy="23813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9" y="3"/>
                </a:cxn>
                <a:cxn ang="0">
                  <a:pos x="14" y="7"/>
                </a:cxn>
                <a:cxn ang="0">
                  <a:pos x="21" y="17"/>
                </a:cxn>
                <a:cxn ang="0">
                  <a:pos x="25" y="23"/>
                </a:cxn>
                <a:cxn ang="0">
                  <a:pos x="29" y="27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0" y="33"/>
                </a:cxn>
                <a:cxn ang="0">
                  <a:pos x="39" y="3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29" y="42"/>
                </a:cxn>
                <a:cxn ang="0">
                  <a:pos x="22" y="41"/>
                </a:cxn>
                <a:cxn ang="0">
                  <a:pos x="16" y="37"/>
                </a:cxn>
                <a:cxn ang="0">
                  <a:pos x="12" y="31"/>
                </a:cxn>
                <a:cxn ang="0">
                  <a:pos x="7" y="1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44" w="40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4" y="7"/>
                  </a:lnTo>
                  <a:lnTo>
                    <a:pt x="21" y="17"/>
                  </a:lnTo>
                  <a:lnTo>
                    <a:pt x="25" y="23"/>
                  </a:lnTo>
                  <a:lnTo>
                    <a:pt x="29" y="27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9" y="3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29" y="42"/>
                  </a:lnTo>
                  <a:lnTo>
                    <a:pt x="22" y="41"/>
                  </a:lnTo>
                  <a:lnTo>
                    <a:pt x="16" y="37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153"/>
            <p:cNvSpPr/>
            <p:nvPr/>
          </p:nvSpPr>
          <p:spPr bwMode="auto">
            <a:xfrm>
              <a:off x="2386013" y="4048125"/>
              <a:ext cx="11113" cy="14288"/>
            </a:xfrm>
            <a:custGeom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4"/>
                </a:cxn>
                <a:cxn ang="0">
                  <a:pos x="22" y="9"/>
                </a:cxn>
                <a:cxn ang="0">
                  <a:pos x="22" y="14"/>
                </a:cxn>
                <a:cxn ang="0">
                  <a:pos x="20" y="20"/>
                </a:cxn>
                <a:cxn ang="0">
                  <a:pos x="15" y="24"/>
                </a:cxn>
                <a:cxn ang="0">
                  <a:pos x="10" y="27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4"/>
                </a:cxn>
                <a:cxn ang="0">
                  <a:pos x="3" y="20"/>
                </a:cxn>
                <a:cxn ang="0">
                  <a:pos x="7" y="13"/>
                </a:cxn>
                <a:cxn ang="0">
                  <a:pos x="13" y="7"/>
                </a:cxn>
                <a:cxn ang="0">
                  <a:pos x="17" y="0"/>
                </a:cxn>
                <a:cxn ang="0">
                  <a:pos x="17" y="0"/>
                </a:cxn>
              </a:cxnLst>
              <a:rect b="b" l="0" r="r" t="0"/>
              <a:pathLst>
                <a:path h="28" w="22">
                  <a:moveTo>
                    <a:pt x="17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0" y="27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154"/>
            <p:cNvSpPr/>
            <p:nvPr/>
          </p:nvSpPr>
          <p:spPr bwMode="auto">
            <a:xfrm>
              <a:off x="2349501" y="4068763"/>
              <a:ext cx="17463" cy="1746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9" y="7"/>
                </a:cxn>
                <a:cxn ang="0">
                  <a:pos x="19" y="12"/>
                </a:cxn>
                <a:cxn ang="0">
                  <a:pos x="23" y="17"/>
                </a:cxn>
                <a:cxn ang="0">
                  <a:pos x="28" y="21"/>
                </a:cxn>
                <a:cxn ang="0">
                  <a:pos x="32" y="25"/>
                </a:cxn>
                <a:cxn ang="0">
                  <a:pos x="33" y="31"/>
                </a:cxn>
                <a:cxn ang="0">
                  <a:pos x="33" y="31"/>
                </a:cxn>
                <a:cxn ang="0">
                  <a:pos x="28" y="31"/>
                </a:cxn>
                <a:cxn ang="0">
                  <a:pos x="23" y="29"/>
                </a:cxn>
                <a:cxn ang="0">
                  <a:pos x="18" y="26"/>
                </a:cxn>
                <a:cxn ang="0">
                  <a:pos x="12" y="22"/>
                </a:cxn>
                <a:cxn ang="0">
                  <a:pos x="8" y="17"/>
                </a:cxn>
                <a:cxn ang="0">
                  <a:pos x="4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31" w="33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3" y="29"/>
                  </a:lnTo>
                  <a:lnTo>
                    <a:pt x="18" y="26"/>
                  </a:lnTo>
                  <a:lnTo>
                    <a:pt x="12" y="22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155"/>
            <p:cNvSpPr/>
            <p:nvPr/>
          </p:nvSpPr>
          <p:spPr bwMode="auto">
            <a:xfrm>
              <a:off x="2389188" y="4098925"/>
              <a:ext cx="26988" cy="1111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7"/>
                </a:cxn>
                <a:cxn ang="0">
                  <a:pos x="40" y="11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0"/>
                </a:cxn>
                <a:cxn ang="0">
                  <a:pos x="44" y="21"/>
                </a:cxn>
                <a:cxn ang="0">
                  <a:pos x="37" y="22"/>
                </a:cxn>
                <a:cxn ang="0">
                  <a:pos x="30" y="21"/>
                </a:cxn>
                <a:cxn ang="0">
                  <a:pos x="23" y="18"/>
                </a:cxn>
                <a:cxn ang="0">
                  <a:pos x="16" y="14"/>
                </a:cxn>
                <a:cxn ang="0">
                  <a:pos x="9" y="10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2" w="49">
                  <a:moveTo>
                    <a:pt x="0" y="0"/>
                  </a:moveTo>
                  <a:lnTo>
                    <a:pt x="0" y="0"/>
                  </a:lnTo>
                  <a:lnTo>
                    <a:pt x="27" y="7"/>
                  </a:lnTo>
                  <a:lnTo>
                    <a:pt x="40" y="11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37" y="22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16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56"/>
            <p:cNvSpPr>
              <a:spLocks noEditPoints="1"/>
            </p:cNvSpPr>
            <p:nvPr/>
          </p:nvSpPr>
          <p:spPr bwMode="auto">
            <a:xfrm>
              <a:off x="2557463" y="4151313"/>
              <a:ext cx="41275" cy="50800"/>
            </a:xfrm>
            <a:custGeom>
              <a:cxnLst>
                <a:cxn ang="0">
                  <a:pos x="12" y="95"/>
                </a:cxn>
                <a:cxn ang="0">
                  <a:pos x="12" y="95"/>
                </a:cxn>
                <a:cxn ang="0">
                  <a:pos x="7" y="88"/>
                </a:cxn>
                <a:cxn ang="0">
                  <a:pos x="2" y="78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4" y="3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8" y="15"/>
                </a:cxn>
                <a:cxn ang="0">
                  <a:pos x="23" y="9"/>
                </a:cxn>
                <a:cxn ang="0">
                  <a:pos x="29" y="4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4"/>
                </a:cxn>
                <a:cxn ang="0">
                  <a:pos x="61" y="7"/>
                </a:cxn>
                <a:cxn ang="0">
                  <a:pos x="67" y="11"/>
                </a:cxn>
                <a:cxn ang="0">
                  <a:pos x="71" y="16"/>
                </a:cxn>
                <a:cxn ang="0">
                  <a:pos x="75" y="22"/>
                </a:cxn>
                <a:cxn ang="0">
                  <a:pos x="77" y="26"/>
                </a:cxn>
                <a:cxn ang="0">
                  <a:pos x="77" y="26"/>
                </a:cxn>
                <a:cxn ang="0">
                  <a:pos x="78" y="32"/>
                </a:cxn>
                <a:cxn ang="0">
                  <a:pos x="78" y="38"/>
                </a:cxn>
                <a:cxn ang="0">
                  <a:pos x="77" y="50"/>
                </a:cxn>
                <a:cxn ang="0">
                  <a:pos x="71" y="61"/>
                </a:cxn>
                <a:cxn ang="0">
                  <a:pos x="63" y="73"/>
                </a:cxn>
                <a:cxn ang="0">
                  <a:pos x="53" y="82"/>
                </a:cxn>
                <a:cxn ang="0">
                  <a:pos x="40" y="91"/>
                </a:cxn>
                <a:cxn ang="0">
                  <a:pos x="33" y="94"/>
                </a:cxn>
                <a:cxn ang="0">
                  <a:pos x="26" y="95"/>
                </a:cxn>
                <a:cxn ang="0">
                  <a:pos x="19" y="95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61" y="25"/>
                </a:cxn>
                <a:cxn ang="0">
                  <a:pos x="61" y="25"/>
                </a:cxn>
                <a:cxn ang="0">
                  <a:pos x="57" y="21"/>
                </a:cxn>
                <a:cxn ang="0">
                  <a:pos x="53" y="19"/>
                </a:cxn>
                <a:cxn ang="0">
                  <a:pos x="47" y="19"/>
                </a:cxn>
                <a:cxn ang="0">
                  <a:pos x="42" y="21"/>
                </a:cxn>
                <a:cxn ang="0">
                  <a:pos x="29" y="26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5" y="43"/>
                </a:cxn>
                <a:cxn ang="0">
                  <a:pos x="14" y="56"/>
                </a:cxn>
                <a:cxn ang="0">
                  <a:pos x="12" y="63"/>
                </a:cxn>
                <a:cxn ang="0">
                  <a:pos x="14" y="68"/>
                </a:cxn>
                <a:cxn ang="0">
                  <a:pos x="15" y="74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3" y="80"/>
                </a:cxn>
                <a:cxn ang="0">
                  <a:pos x="28" y="80"/>
                </a:cxn>
                <a:cxn ang="0">
                  <a:pos x="37" y="75"/>
                </a:cxn>
                <a:cxn ang="0">
                  <a:pos x="47" y="70"/>
                </a:cxn>
                <a:cxn ang="0">
                  <a:pos x="54" y="61"/>
                </a:cxn>
                <a:cxn ang="0">
                  <a:pos x="60" y="52"/>
                </a:cxn>
                <a:cxn ang="0">
                  <a:pos x="64" y="42"/>
                </a:cxn>
                <a:cxn ang="0">
                  <a:pos x="64" y="33"/>
                </a:cxn>
                <a:cxn ang="0">
                  <a:pos x="64" y="29"/>
                </a:cxn>
                <a:cxn ang="0">
                  <a:pos x="61" y="25"/>
                </a:cxn>
                <a:cxn ang="0">
                  <a:pos x="61" y="25"/>
                </a:cxn>
              </a:cxnLst>
              <a:rect b="b" l="0" r="r" t="0"/>
              <a:pathLst>
                <a:path h="95" w="78">
                  <a:moveTo>
                    <a:pt x="12" y="95"/>
                  </a:moveTo>
                  <a:lnTo>
                    <a:pt x="12" y="95"/>
                  </a:lnTo>
                  <a:lnTo>
                    <a:pt x="7" y="88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8" y="32"/>
                  </a:lnTo>
                  <a:lnTo>
                    <a:pt x="78" y="38"/>
                  </a:lnTo>
                  <a:lnTo>
                    <a:pt x="77" y="50"/>
                  </a:lnTo>
                  <a:lnTo>
                    <a:pt x="71" y="61"/>
                  </a:lnTo>
                  <a:lnTo>
                    <a:pt x="63" y="73"/>
                  </a:lnTo>
                  <a:lnTo>
                    <a:pt x="53" y="82"/>
                  </a:lnTo>
                  <a:lnTo>
                    <a:pt x="40" y="91"/>
                  </a:lnTo>
                  <a:lnTo>
                    <a:pt x="33" y="94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12" y="95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7" y="21"/>
                  </a:lnTo>
                  <a:lnTo>
                    <a:pt x="53" y="19"/>
                  </a:lnTo>
                  <a:lnTo>
                    <a:pt x="47" y="19"/>
                  </a:lnTo>
                  <a:lnTo>
                    <a:pt x="42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2" y="63"/>
                  </a:lnTo>
                  <a:lnTo>
                    <a:pt x="14" y="68"/>
                  </a:lnTo>
                  <a:lnTo>
                    <a:pt x="15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8" y="80"/>
                  </a:lnTo>
                  <a:lnTo>
                    <a:pt x="37" y="75"/>
                  </a:lnTo>
                  <a:lnTo>
                    <a:pt x="47" y="70"/>
                  </a:lnTo>
                  <a:lnTo>
                    <a:pt x="54" y="61"/>
                  </a:lnTo>
                  <a:lnTo>
                    <a:pt x="60" y="52"/>
                  </a:lnTo>
                  <a:lnTo>
                    <a:pt x="64" y="42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1" y="25"/>
                  </a:lnTo>
                  <a:lnTo>
                    <a:pt x="6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57"/>
            <p:cNvSpPr>
              <a:spLocks noEditPoints="1"/>
            </p:cNvSpPr>
            <p:nvPr/>
          </p:nvSpPr>
          <p:spPr bwMode="auto">
            <a:xfrm>
              <a:off x="2336801" y="4152900"/>
              <a:ext cx="44450" cy="44450"/>
            </a:xfrm>
            <a:custGeom>
              <a:cxnLst>
                <a:cxn ang="0">
                  <a:pos x="66" y="24"/>
                </a:cxn>
                <a:cxn ang="0">
                  <a:pos x="76" y="28"/>
                </a:cxn>
                <a:cxn ang="0">
                  <a:pos x="82" y="35"/>
                </a:cxn>
                <a:cxn ang="0">
                  <a:pos x="86" y="53"/>
                </a:cxn>
                <a:cxn ang="0">
                  <a:pos x="80" y="73"/>
                </a:cxn>
                <a:cxn ang="0">
                  <a:pos x="70" y="81"/>
                </a:cxn>
                <a:cxn ang="0">
                  <a:pos x="66" y="84"/>
                </a:cxn>
                <a:cxn ang="0">
                  <a:pos x="44" y="79"/>
                </a:cxn>
                <a:cxn ang="0">
                  <a:pos x="20" y="66"/>
                </a:cxn>
                <a:cxn ang="0">
                  <a:pos x="6" y="51"/>
                </a:cxn>
                <a:cxn ang="0">
                  <a:pos x="2" y="38"/>
                </a:cxn>
                <a:cxn ang="0">
                  <a:pos x="0" y="24"/>
                </a:cxn>
                <a:cxn ang="0">
                  <a:pos x="2" y="15"/>
                </a:cxn>
                <a:cxn ang="0">
                  <a:pos x="6" y="8"/>
                </a:cxn>
                <a:cxn ang="0">
                  <a:pos x="10" y="1"/>
                </a:cxn>
                <a:cxn ang="0">
                  <a:pos x="28" y="1"/>
                </a:cxn>
                <a:cxn ang="0">
                  <a:pos x="47" y="6"/>
                </a:cxn>
                <a:cxn ang="0">
                  <a:pos x="59" y="13"/>
                </a:cxn>
                <a:cxn ang="0">
                  <a:pos x="66" y="24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10" y="34"/>
                </a:cxn>
                <a:cxn ang="0">
                  <a:pos x="17" y="48"/>
                </a:cxn>
                <a:cxn ang="0">
                  <a:pos x="30" y="59"/>
                </a:cxn>
                <a:cxn ang="0">
                  <a:pos x="44" y="67"/>
                </a:cxn>
                <a:cxn ang="0">
                  <a:pos x="56" y="69"/>
                </a:cxn>
                <a:cxn ang="0">
                  <a:pos x="66" y="66"/>
                </a:cxn>
                <a:cxn ang="0">
                  <a:pos x="70" y="53"/>
                </a:cxn>
                <a:cxn ang="0">
                  <a:pos x="70" y="44"/>
                </a:cxn>
                <a:cxn ang="0">
                  <a:pos x="59" y="41"/>
                </a:cxn>
                <a:cxn ang="0">
                  <a:pos x="54" y="35"/>
                </a:cxn>
                <a:cxn ang="0">
                  <a:pos x="52" y="31"/>
                </a:cxn>
                <a:cxn ang="0">
                  <a:pos x="54" y="28"/>
                </a:cxn>
                <a:cxn ang="0">
                  <a:pos x="59" y="25"/>
                </a:cxn>
                <a:cxn ang="0">
                  <a:pos x="58" y="23"/>
                </a:cxn>
                <a:cxn ang="0">
                  <a:pos x="48" y="20"/>
                </a:cxn>
                <a:cxn ang="0">
                  <a:pos x="27" y="13"/>
                </a:cxn>
                <a:cxn ang="0">
                  <a:pos x="16" y="14"/>
                </a:cxn>
              </a:cxnLst>
              <a:rect b="b" l="0" r="r" t="0"/>
              <a:pathLst>
                <a:path h="84" w="86">
                  <a:moveTo>
                    <a:pt x="66" y="24"/>
                  </a:moveTo>
                  <a:lnTo>
                    <a:pt x="66" y="24"/>
                  </a:lnTo>
                  <a:lnTo>
                    <a:pt x="72" y="25"/>
                  </a:lnTo>
                  <a:lnTo>
                    <a:pt x="76" y="28"/>
                  </a:lnTo>
                  <a:lnTo>
                    <a:pt x="79" y="31"/>
                  </a:lnTo>
                  <a:lnTo>
                    <a:pt x="82" y="35"/>
                  </a:lnTo>
                  <a:lnTo>
                    <a:pt x="84" y="44"/>
                  </a:lnTo>
                  <a:lnTo>
                    <a:pt x="86" y="53"/>
                  </a:lnTo>
                  <a:lnTo>
                    <a:pt x="84" y="63"/>
                  </a:lnTo>
                  <a:lnTo>
                    <a:pt x="80" y="73"/>
                  </a:lnTo>
                  <a:lnTo>
                    <a:pt x="75" y="80"/>
                  </a:lnTo>
                  <a:lnTo>
                    <a:pt x="70" y="81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55" y="83"/>
                  </a:lnTo>
                  <a:lnTo>
                    <a:pt x="44" y="79"/>
                  </a:lnTo>
                  <a:lnTo>
                    <a:pt x="31" y="73"/>
                  </a:lnTo>
                  <a:lnTo>
                    <a:pt x="20" y="66"/>
                  </a:lnTo>
                  <a:lnTo>
                    <a:pt x="10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3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5" y="18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16" y="14"/>
                  </a:moveTo>
                  <a:lnTo>
                    <a:pt x="16" y="14"/>
                  </a:lnTo>
                  <a:lnTo>
                    <a:pt x="11" y="20"/>
                  </a:lnTo>
                  <a:lnTo>
                    <a:pt x="10" y="27"/>
                  </a:lnTo>
                  <a:lnTo>
                    <a:pt x="10" y="34"/>
                  </a:lnTo>
                  <a:lnTo>
                    <a:pt x="13" y="41"/>
                  </a:lnTo>
                  <a:lnTo>
                    <a:pt x="17" y="48"/>
                  </a:lnTo>
                  <a:lnTo>
                    <a:pt x="23" y="53"/>
                  </a:lnTo>
                  <a:lnTo>
                    <a:pt x="30" y="59"/>
                  </a:lnTo>
                  <a:lnTo>
                    <a:pt x="35" y="63"/>
                  </a:lnTo>
                  <a:lnTo>
                    <a:pt x="44" y="67"/>
                  </a:lnTo>
                  <a:lnTo>
                    <a:pt x="49" y="69"/>
                  </a:lnTo>
                  <a:lnTo>
                    <a:pt x="56" y="69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9" y="60"/>
                  </a:lnTo>
                  <a:lnTo>
                    <a:pt x="70" y="53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2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4" y="35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8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0"/>
                  </a:lnTo>
                  <a:lnTo>
                    <a:pt x="38" y="15"/>
                  </a:lnTo>
                  <a:lnTo>
                    <a:pt x="27" y="13"/>
                  </a:lnTo>
                  <a:lnTo>
                    <a:pt x="21" y="13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58"/>
            <p:cNvSpPr>
              <a:spLocks noEditPoints="1"/>
            </p:cNvSpPr>
            <p:nvPr/>
          </p:nvSpPr>
          <p:spPr bwMode="auto">
            <a:xfrm>
              <a:off x="2133601" y="3810000"/>
              <a:ext cx="681038" cy="1274763"/>
            </a:xfrm>
            <a:custGeom>
              <a:cxnLst>
                <a:cxn ang="0">
                  <a:pos x="613" y="831"/>
                </a:cxn>
                <a:cxn ang="0">
                  <a:pos x="184" y="722"/>
                </a:cxn>
                <a:cxn ang="0">
                  <a:pos x="199" y="289"/>
                </a:cxn>
                <a:cxn ang="0">
                  <a:pos x="674" y="61"/>
                </a:cxn>
                <a:cxn ang="0">
                  <a:pos x="730" y="584"/>
                </a:cxn>
                <a:cxn ang="0">
                  <a:pos x="1116" y="361"/>
                </a:cxn>
                <a:cxn ang="0">
                  <a:pos x="1054" y="883"/>
                </a:cxn>
                <a:cxn ang="0">
                  <a:pos x="806" y="963"/>
                </a:cxn>
                <a:cxn ang="0">
                  <a:pos x="953" y="1408"/>
                </a:cxn>
                <a:cxn ang="0">
                  <a:pos x="1120" y="1560"/>
                </a:cxn>
                <a:cxn ang="0">
                  <a:pos x="1240" y="2379"/>
                </a:cxn>
                <a:cxn ang="0">
                  <a:pos x="76" y="2289"/>
                </a:cxn>
                <a:cxn ang="0">
                  <a:pos x="142" y="1536"/>
                </a:cxn>
                <a:cxn ang="0">
                  <a:pos x="783" y="1480"/>
                </a:cxn>
                <a:cxn ang="0">
                  <a:pos x="674" y="77"/>
                </a:cxn>
                <a:cxn ang="0">
                  <a:pos x="376" y="291"/>
                </a:cxn>
                <a:cxn ang="0">
                  <a:pos x="469" y="153"/>
                </a:cxn>
                <a:cxn ang="0">
                  <a:pos x="646" y="600"/>
                </a:cxn>
                <a:cxn ang="0">
                  <a:pos x="476" y="256"/>
                </a:cxn>
                <a:cxn ang="0">
                  <a:pos x="557" y="423"/>
                </a:cxn>
                <a:cxn ang="0">
                  <a:pos x="112" y="424"/>
                </a:cxn>
                <a:cxn ang="0">
                  <a:pos x="397" y="813"/>
                </a:cxn>
                <a:cxn ang="0">
                  <a:pos x="567" y="579"/>
                </a:cxn>
                <a:cxn ang="0">
                  <a:pos x="773" y="576"/>
                </a:cxn>
                <a:cxn ang="0">
                  <a:pos x="1060" y="864"/>
                </a:cxn>
                <a:cxn ang="0">
                  <a:pos x="1064" y="355"/>
                </a:cxn>
                <a:cxn ang="0">
                  <a:pos x="734" y="601"/>
                </a:cxn>
                <a:cxn ang="0">
                  <a:pos x="647" y="639"/>
                </a:cxn>
                <a:cxn ang="0">
                  <a:pos x="768" y="970"/>
                </a:cxn>
                <a:cxn ang="0">
                  <a:pos x="715" y="664"/>
                </a:cxn>
                <a:cxn ang="0">
                  <a:pos x="639" y="779"/>
                </a:cxn>
                <a:cxn ang="0">
                  <a:pos x="761" y="920"/>
                </a:cxn>
                <a:cxn ang="0">
                  <a:pos x="835" y="935"/>
                </a:cxn>
                <a:cxn ang="0">
                  <a:pos x="842" y="1432"/>
                </a:cxn>
                <a:cxn ang="0">
                  <a:pos x="754" y="1268"/>
                </a:cxn>
                <a:cxn ang="0">
                  <a:pos x="519" y="1432"/>
                </a:cxn>
                <a:cxn ang="0">
                  <a:pos x="646" y="1501"/>
                </a:cxn>
                <a:cxn ang="0">
                  <a:pos x="646" y="1427"/>
                </a:cxn>
                <a:cxn ang="0">
                  <a:pos x="650" y="1518"/>
                </a:cxn>
                <a:cxn ang="0">
                  <a:pos x="862" y="1564"/>
                </a:cxn>
                <a:cxn ang="0">
                  <a:pos x="90" y="1602"/>
                </a:cxn>
                <a:cxn ang="0">
                  <a:pos x="307" y="1626"/>
                </a:cxn>
                <a:cxn ang="0">
                  <a:pos x="703" y="1625"/>
                </a:cxn>
                <a:cxn ang="0">
                  <a:pos x="810" y="1568"/>
                </a:cxn>
                <a:cxn ang="0">
                  <a:pos x="945" y="1598"/>
                </a:cxn>
                <a:cxn ang="0">
                  <a:pos x="1183" y="1606"/>
                </a:cxn>
                <a:cxn ang="0">
                  <a:pos x="876" y="1595"/>
                </a:cxn>
                <a:cxn ang="0">
                  <a:pos x="400" y="1590"/>
                </a:cxn>
                <a:cxn ang="0">
                  <a:pos x="731" y="1622"/>
                </a:cxn>
                <a:cxn ang="0">
                  <a:pos x="1028" y="1615"/>
                </a:cxn>
                <a:cxn ang="0">
                  <a:pos x="257" y="1633"/>
                </a:cxn>
                <a:cxn ang="0">
                  <a:pos x="272" y="1651"/>
                </a:cxn>
                <a:cxn ang="0">
                  <a:pos x="622" y="1665"/>
                </a:cxn>
                <a:cxn ang="0">
                  <a:pos x="664" y="1640"/>
                </a:cxn>
                <a:cxn ang="0">
                  <a:pos x="987" y="1637"/>
                </a:cxn>
                <a:cxn ang="0">
                  <a:pos x="1176" y="1651"/>
                </a:cxn>
                <a:cxn ang="0">
                  <a:pos x="775" y="1682"/>
                </a:cxn>
                <a:cxn ang="0">
                  <a:pos x="66" y="1667"/>
                </a:cxn>
                <a:cxn ang="0">
                  <a:pos x="354" y="2383"/>
                </a:cxn>
                <a:cxn ang="0">
                  <a:pos x="1261" y="2112"/>
                </a:cxn>
                <a:cxn ang="0">
                  <a:pos x="946" y="1672"/>
                </a:cxn>
                <a:cxn ang="0">
                  <a:pos x="950" y="1717"/>
                </a:cxn>
              </a:cxnLst>
              <a:rect b="b" l="0" r="r" t="0"/>
              <a:pathLst>
                <a:path h="2407" w="1286">
                  <a:moveTo>
                    <a:pt x="807" y="1533"/>
                  </a:moveTo>
                  <a:lnTo>
                    <a:pt x="807" y="1533"/>
                  </a:lnTo>
                  <a:lnTo>
                    <a:pt x="797" y="1494"/>
                  </a:lnTo>
                  <a:lnTo>
                    <a:pt x="783" y="1455"/>
                  </a:lnTo>
                  <a:lnTo>
                    <a:pt x="771" y="1414"/>
                  </a:lnTo>
                  <a:lnTo>
                    <a:pt x="759" y="1373"/>
                  </a:lnTo>
                  <a:lnTo>
                    <a:pt x="759" y="1373"/>
                  </a:lnTo>
                  <a:lnTo>
                    <a:pt x="751" y="1324"/>
                  </a:lnTo>
                  <a:lnTo>
                    <a:pt x="745" y="1278"/>
                  </a:lnTo>
                  <a:lnTo>
                    <a:pt x="736" y="1188"/>
                  </a:lnTo>
                  <a:lnTo>
                    <a:pt x="736" y="1188"/>
                  </a:lnTo>
                  <a:lnTo>
                    <a:pt x="733" y="1156"/>
                  </a:lnTo>
                  <a:lnTo>
                    <a:pt x="733" y="1140"/>
                  </a:lnTo>
                  <a:lnTo>
                    <a:pt x="733" y="1125"/>
                  </a:lnTo>
                  <a:lnTo>
                    <a:pt x="733" y="1125"/>
                  </a:lnTo>
                  <a:lnTo>
                    <a:pt x="737" y="1086"/>
                  </a:lnTo>
                  <a:lnTo>
                    <a:pt x="737" y="1077"/>
                  </a:lnTo>
                  <a:lnTo>
                    <a:pt x="736" y="1069"/>
                  </a:lnTo>
                  <a:lnTo>
                    <a:pt x="734" y="1060"/>
                  </a:lnTo>
                  <a:lnTo>
                    <a:pt x="731" y="1052"/>
                  </a:lnTo>
                  <a:lnTo>
                    <a:pt x="731" y="1052"/>
                  </a:lnTo>
                  <a:lnTo>
                    <a:pt x="717" y="1024"/>
                  </a:lnTo>
                  <a:lnTo>
                    <a:pt x="703" y="996"/>
                  </a:lnTo>
                  <a:lnTo>
                    <a:pt x="689" y="966"/>
                  </a:lnTo>
                  <a:lnTo>
                    <a:pt x="675" y="938"/>
                  </a:lnTo>
                  <a:lnTo>
                    <a:pt x="663" y="909"/>
                  </a:lnTo>
                  <a:lnTo>
                    <a:pt x="653" y="878"/>
                  </a:lnTo>
                  <a:lnTo>
                    <a:pt x="650" y="862"/>
                  </a:lnTo>
                  <a:lnTo>
                    <a:pt x="647" y="847"/>
                  </a:lnTo>
                  <a:lnTo>
                    <a:pt x="646" y="830"/>
                  </a:lnTo>
                  <a:lnTo>
                    <a:pt x="646" y="813"/>
                  </a:lnTo>
                  <a:lnTo>
                    <a:pt x="646" y="813"/>
                  </a:lnTo>
                  <a:lnTo>
                    <a:pt x="639" y="816"/>
                  </a:lnTo>
                  <a:lnTo>
                    <a:pt x="633" y="819"/>
                  </a:lnTo>
                  <a:lnTo>
                    <a:pt x="619" y="829"/>
                  </a:lnTo>
                  <a:lnTo>
                    <a:pt x="613" y="831"/>
                  </a:lnTo>
                  <a:lnTo>
                    <a:pt x="608" y="833"/>
                  </a:lnTo>
                  <a:lnTo>
                    <a:pt x="605" y="833"/>
                  </a:lnTo>
                  <a:lnTo>
                    <a:pt x="602" y="833"/>
                  </a:lnTo>
                  <a:lnTo>
                    <a:pt x="599" y="830"/>
                  </a:lnTo>
                  <a:lnTo>
                    <a:pt x="598" y="827"/>
                  </a:lnTo>
                  <a:lnTo>
                    <a:pt x="598" y="827"/>
                  </a:lnTo>
                  <a:lnTo>
                    <a:pt x="588" y="809"/>
                  </a:lnTo>
                  <a:lnTo>
                    <a:pt x="584" y="800"/>
                  </a:lnTo>
                  <a:lnTo>
                    <a:pt x="578" y="792"/>
                  </a:lnTo>
                  <a:lnTo>
                    <a:pt x="578" y="792"/>
                  </a:lnTo>
                  <a:lnTo>
                    <a:pt x="554" y="802"/>
                  </a:lnTo>
                  <a:lnTo>
                    <a:pt x="532" y="812"/>
                  </a:lnTo>
                  <a:lnTo>
                    <a:pt x="511" y="820"/>
                  </a:lnTo>
                  <a:lnTo>
                    <a:pt x="500" y="824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79" y="829"/>
                  </a:lnTo>
                  <a:lnTo>
                    <a:pt x="467" y="830"/>
                  </a:lnTo>
                  <a:lnTo>
                    <a:pt x="448" y="830"/>
                  </a:lnTo>
                  <a:lnTo>
                    <a:pt x="404" y="826"/>
                  </a:lnTo>
                  <a:lnTo>
                    <a:pt x="404" y="826"/>
                  </a:lnTo>
                  <a:lnTo>
                    <a:pt x="383" y="824"/>
                  </a:lnTo>
                  <a:lnTo>
                    <a:pt x="362" y="822"/>
                  </a:lnTo>
                  <a:lnTo>
                    <a:pt x="343" y="817"/>
                  </a:lnTo>
                  <a:lnTo>
                    <a:pt x="323" y="812"/>
                  </a:lnTo>
                  <a:lnTo>
                    <a:pt x="323" y="812"/>
                  </a:lnTo>
                  <a:lnTo>
                    <a:pt x="289" y="798"/>
                  </a:lnTo>
                  <a:lnTo>
                    <a:pt x="272" y="791"/>
                  </a:lnTo>
                  <a:lnTo>
                    <a:pt x="255" y="781"/>
                  </a:lnTo>
                  <a:lnTo>
                    <a:pt x="240" y="772"/>
                  </a:lnTo>
                  <a:lnTo>
                    <a:pt x="225" y="761"/>
                  </a:lnTo>
                  <a:lnTo>
                    <a:pt x="211" y="750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191" y="730"/>
                  </a:lnTo>
                  <a:lnTo>
                    <a:pt x="184" y="722"/>
                  </a:lnTo>
                  <a:lnTo>
                    <a:pt x="177" y="712"/>
                  </a:lnTo>
                  <a:lnTo>
                    <a:pt x="170" y="704"/>
                  </a:lnTo>
                  <a:lnTo>
                    <a:pt x="170" y="704"/>
                  </a:lnTo>
                  <a:lnTo>
                    <a:pt x="154" y="687"/>
                  </a:lnTo>
                  <a:lnTo>
                    <a:pt x="147" y="680"/>
                  </a:lnTo>
                  <a:lnTo>
                    <a:pt x="142" y="670"/>
                  </a:lnTo>
                  <a:lnTo>
                    <a:pt x="142" y="670"/>
                  </a:lnTo>
                  <a:lnTo>
                    <a:pt x="132" y="650"/>
                  </a:lnTo>
                  <a:lnTo>
                    <a:pt x="121" y="629"/>
                  </a:lnTo>
                  <a:lnTo>
                    <a:pt x="111" y="607"/>
                  </a:lnTo>
                  <a:lnTo>
                    <a:pt x="105" y="584"/>
                  </a:lnTo>
                  <a:lnTo>
                    <a:pt x="105" y="584"/>
                  </a:lnTo>
                  <a:lnTo>
                    <a:pt x="95" y="542"/>
                  </a:lnTo>
                  <a:lnTo>
                    <a:pt x="93" y="521"/>
                  </a:lnTo>
                  <a:lnTo>
                    <a:pt x="90" y="499"/>
                  </a:lnTo>
                  <a:lnTo>
                    <a:pt x="88" y="478"/>
                  </a:lnTo>
                  <a:lnTo>
                    <a:pt x="88" y="457"/>
                  </a:lnTo>
                  <a:lnTo>
                    <a:pt x="91" y="435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100" y="409"/>
                  </a:lnTo>
                  <a:lnTo>
                    <a:pt x="104" y="402"/>
                  </a:lnTo>
                  <a:lnTo>
                    <a:pt x="107" y="396"/>
                  </a:lnTo>
                  <a:lnTo>
                    <a:pt x="111" y="389"/>
                  </a:lnTo>
                  <a:lnTo>
                    <a:pt x="111" y="389"/>
                  </a:lnTo>
                  <a:lnTo>
                    <a:pt x="114" y="371"/>
                  </a:lnTo>
                  <a:lnTo>
                    <a:pt x="117" y="361"/>
                  </a:lnTo>
                  <a:lnTo>
                    <a:pt x="121" y="353"/>
                  </a:lnTo>
                  <a:lnTo>
                    <a:pt x="121" y="353"/>
                  </a:lnTo>
                  <a:lnTo>
                    <a:pt x="126" y="344"/>
                  </a:lnTo>
                  <a:lnTo>
                    <a:pt x="135" y="334"/>
                  </a:lnTo>
                  <a:lnTo>
                    <a:pt x="145" y="326"/>
                  </a:lnTo>
                  <a:lnTo>
                    <a:pt x="154" y="318"/>
                  </a:lnTo>
                  <a:lnTo>
                    <a:pt x="177" y="301"/>
                  </a:lnTo>
                  <a:lnTo>
                    <a:pt x="188" y="295"/>
                  </a:lnTo>
                  <a:lnTo>
                    <a:pt x="199" y="289"/>
                  </a:lnTo>
                  <a:lnTo>
                    <a:pt x="199" y="289"/>
                  </a:lnTo>
                  <a:lnTo>
                    <a:pt x="218" y="282"/>
                  </a:lnTo>
                  <a:lnTo>
                    <a:pt x="239" y="280"/>
                  </a:lnTo>
                  <a:lnTo>
                    <a:pt x="261" y="278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8" y="239"/>
                  </a:lnTo>
                  <a:lnTo>
                    <a:pt x="289" y="194"/>
                  </a:lnTo>
                  <a:lnTo>
                    <a:pt x="291" y="171"/>
                  </a:lnTo>
                  <a:lnTo>
                    <a:pt x="295" y="150"/>
                  </a:lnTo>
                  <a:lnTo>
                    <a:pt x="300" y="129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16" y="97"/>
                  </a:lnTo>
                  <a:lnTo>
                    <a:pt x="324" y="86"/>
                  </a:lnTo>
                  <a:lnTo>
                    <a:pt x="334" y="75"/>
                  </a:lnTo>
                  <a:lnTo>
                    <a:pt x="344" y="63"/>
                  </a:lnTo>
                  <a:lnTo>
                    <a:pt x="364" y="44"/>
                  </a:lnTo>
                  <a:lnTo>
                    <a:pt x="385" y="25"/>
                  </a:lnTo>
                  <a:lnTo>
                    <a:pt x="385" y="25"/>
                  </a:lnTo>
                  <a:lnTo>
                    <a:pt x="400" y="17"/>
                  </a:lnTo>
                  <a:lnTo>
                    <a:pt x="417" y="10"/>
                  </a:lnTo>
                  <a:lnTo>
                    <a:pt x="435" y="6"/>
                  </a:lnTo>
                  <a:lnTo>
                    <a:pt x="453" y="2"/>
                  </a:lnTo>
                  <a:lnTo>
                    <a:pt x="472" y="0"/>
                  </a:lnTo>
                  <a:lnTo>
                    <a:pt x="491" y="0"/>
                  </a:lnTo>
                  <a:lnTo>
                    <a:pt x="511" y="2"/>
                  </a:lnTo>
                  <a:lnTo>
                    <a:pt x="531" y="3"/>
                  </a:lnTo>
                  <a:lnTo>
                    <a:pt x="549" y="7"/>
                  </a:lnTo>
                  <a:lnTo>
                    <a:pt x="569" y="11"/>
                  </a:lnTo>
                  <a:lnTo>
                    <a:pt x="588" y="17"/>
                  </a:lnTo>
                  <a:lnTo>
                    <a:pt x="606" y="24"/>
                  </a:lnTo>
                  <a:lnTo>
                    <a:pt x="625" y="32"/>
                  </a:lnTo>
                  <a:lnTo>
                    <a:pt x="642" y="41"/>
                  </a:lnTo>
                  <a:lnTo>
                    <a:pt x="658" y="49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9" y="65"/>
                  </a:lnTo>
                  <a:lnTo>
                    <a:pt x="684" y="70"/>
                  </a:lnTo>
                  <a:lnTo>
                    <a:pt x="695" y="82"/>
                  </a:lnTo>
                  <a:lnTo>
                    <a:pt x="705" y="94"/>
                  </a:lnTo>
                  <a:lnTo>
                    <a:pt x="710" y="100"/>
                  </a:lnTo>
                  <a:lnTo>
                    <a:pt x="717" y="104"/>
                  </a:lnTo>
                  <a:lnTo>
                    <a:pt x="717" y="104"/>
                  </a:lnTo>
                  <a:lnTo>
                    <a:pt x="723" y="118"/>
                  </a:lnTo>
                  <a:lnTo>
                    <a:pt x="731" y="134"/>
                  </a:lnTo>
                  <a:lnTo>
                    <a:pt x="747" y="162"/>
                  </a:lnTo>
                  <a:lnTo>
                    <a:pt x="762" y="190"/>
                  </a:lnTo>
                  <a:lnTo>
                    <a:pt x="768" y="204"/>
                  </a:lnTo>
                  <a:lnTo>
                    <a:pt x="772" y="219"/>
                  </a:lnTo>
                  <a:lnTo>
                    <a:pt x="772" y="219"/>
                  </a:lnTo>
                  <a:lnTo>
                    <a:pt x="772" y="226"/>
                  </a:lnTo>
                  <a:lnTo>
                    <a:pt x="773" y="233"/>
                  </a:lnTo>
                  <a:lnTo>
                    <a:pt x="778" y="247"/>
                  </a:lnTo>
                  <a:lnTo>
                    <a:pt x="782" y="261"/>
                  </a:lnTo>
                  <a:lnTo>
                    <a:pt x="786" y="275"/>
                  </a:lnTo>
                  <a:lnTo>
                    <a:pt x="786" y="275"/>
                  </a:lnTo>
                  <a:lnTo>
                    <a:pt x="792" y="302"/>
                  </a:lnTo>
                  <a:lnTo>
                    <a:pt x="793" y="330"/>
                  </a:lnTo>
                  <a:lnTo>
                    <a:pt x="793" y="358"/>
                  </a:lnTo>
                  <a:lnTo>
                    <a:pt x="790" y="386"/>
                  </a:lnTo>
                  <a:lnTo>
                    <a:pt x="788" y="414"/>
                  </a:lnTo>
                  <a:lnTo>
                    <a:pt x="782" y="441"/>
                  </a:lnTo>
                  <a:lnTo>
                    <a:pt x="775" y="46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58" y="515"/>
                  </a:lnTo>
                  <a:lnTo>
                    <a:pt x="748" y="538"/>
                  </a:lnTo>
                  <a:lnTo>
                    <a:pt x="737" y="559"/>
                  </a:lnTo>
                  <a:lnTo>
                    <a:pt x="724" y="577"/>
                  </a:lnTo>
                  <a:lnTo>
                    <a:pt x="724" y="577"/>
                  </a:lnTo>
                  <a:lnTo>
                    <a:pt x="730" y="584"/>
                  </a:lnTo>
                  <a:lnTo>
                    <a:pt x="737" y="590"/>
                  </a:lnTo>
                  <a:lnTo>
                    <a:pt x="752" y="600"/>
                  </a:lnTo>
                  <a:lnTo>
                    <a:pt x="752" y="600"/>
                  </a:lnTo>
                  <a:lnTo>
                    <a:pt x="759" y="576"/>
                  </a:lnTo>
                  <a:lnTo>
                    <a:pt x="768" y="551"/>
                  </a:lnTo>
                  <a:lnTo>
                    <a:pt x="778" y="527"/>
                  </a:lnTo>
                  <a:lnTo>
                    <a:pt x="788" y="503"/>
                  </a:lnTo>
                  <a:lnTo>
                    <a:pt x="800" y="479"/>
                  </a:lnTo>
                  <a:lnTo>
                    <a:pt x="813" y="457"/>
                  </a:lnTo>
                  <a:lnTo>
                    <a:pt x="828" y="434"/>
                  </a:lnTo>
                  <a:lnTo>
                    <a:pt x="845" y="413"/>
                  </a:lnTo>
                  <a:lnTo>
                    <a:pt x="845" y="413"/>
                  </a:lnTo>
                  <a:lnTo>
                    <a:pt x="858" y="399"/>
                  </a:lnTo>
                  <a:lnTo>
                    <a:pt x="873" y="385"/>
                  </a:lnTo>
                  <a:lnTo>
                    <a:pt x="890" y="372"/>
                  </a:lnTo>
                  <a:lnTo>
                    <a:pt x="910" y="360"/>
                  </a:lnTo>
                  <a:lnTo>
                    <a:pt x="929" y="350"/>
                  </a:lnTo>
                  <a:lnTo>
                    <a:pt x="949" y="341"/>
                  </a:lnTo>
                  <a:lnTo>
                    <a:pt x="970" y="336"/>
                  </a:lnTo>
                  <a:lnTo>
                    <a:pt x="990" y="333"/>
                  </a:lnTo>
                  <a:lnTo>
                    <a:pt x="990" y="333"/>
                  </a:lnTo>
                  <a:lnTo>
                    <a:pt x="1000" y="333"/>
                  </a:lnTo>
                  <a:lnTo>
                    <a:pt x="1009" y="333"/>
                  </a:lnTo>
                  <a:lnTo>
                    <a:pt x="1033" y="337"/>
                  </a:lnTo>
                  <a:lnTo>
                    <a:pt x="1057" y="341"/>
                  </a:lnTo>
                  <a:lnTo>
                    <a:pt x="1081" y="346"/>
                  </a:lnTo>
                  <a:lnTo>
                    <a:pt x="1081" y="346"/>
                  </a:lnTo>
                  <a:lnTo>
                    <a:pt x="1087" y="346"/>
                  </a:lnTo>
                  <a:lnTo>
                    <a:pt x="1092" y="344"/>
                  </a:lnTo>
                  <a:lnTo>
                    <a:pt x="1098" y="344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106" y="347"/>
                  </a:lnTo>
                  <a:lnTo>
                    <a:pt x="1109" y="351"/>
                  </a:lnTo>
                  <a:lnTo>
                    <a:pt x="1112" y="357"/>
                  </a:lnTo>
                  <a:lnTo>
                    <a:pt x="1116" y="361"/>
                  </a:lnTo>
                  <a:lnTo>
                    <a:pt x="1116" y="361"/>
                  </a:lnTo>
                  <a:lnTo>
                    <a:pt x="1129" y="371"/>
                  </a:lnTo>
                  <a:lnTo>
                    <a:pt x="1146" y="381"/>
                  </a:lnTo>
                  <a:lnTo>
                    <a:pt x="1162" y="391"/>
                  </a:lnTo>
                  <a:lnTo>
                    <a:pt x="1169" y="396"/>
                  </a:lnTo>
                  <a:lnTo>
                    <a:pt x="1175" y="400"/>
                  </a:lnTo>
                  <a:lnTo>
                    <a:pt x="1175" y="400"/>
                  </a:lnTo>
                  <a:lnTo>
                    <a:pt x="1178" y="406"/>
                  </a:lnTo>
                  <a:lnTo>
                    <a:pt x="1182" y="41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211" y="454"/>
                  </a:lnTo>
                  <a:lnTo>
                    <a:pt x="1221" y="472"/>
                  </a:lnTo>
                  <a:lnTo>
                    <a:pt x="1226" y="480"/>
                  </a:lnTo>
                  <a:lnTo>
                    <a:pt x="1230" y="490"/>
                  </a:lnTo>
                  <a:lnTo>
                    <a:pt x="1230" y="490"/>
                  </a:lnTo>
                  <a:lnTo>
                    <a:pt x="1235" y="525"/>
                  </a:lnTo>
                  <a:lnTo>
                    <a:pt x="1241" y="559"/>
                  </a:lnTo>
                  <a:lnTo>
                    <a:pt x="1244" y="577"/>
                  </a:lnTo>
                  <a:lnTo>
                    <a:pt x="1244" y="595"/>
                  </a:lnTo>
                  <a:lnTo>
                    <a:pt x="1244" y="612"/>
                  </a:lnTo>
                  <a:lnTo>
                    <a:pt x="1241" y="632"/>
                  </a:lnTo>
                  <a:lnTo>
                    <a:pt x="1241" y="632"/>
                  </a:lnTo>
                  <a:lnTo>
                    <a:pt x="1237" y="652"/>
                  </a:lnTo>
                  <a:lnTo>
                    <a:pt x="1230" y="673"/>
                  </a:lnTo>
                  <a:lnTo>
                    <a:pt x="1213" y="712"/>
                  </a:lnTo>
                  <a:lnTo>
                    <a:pt x="1213" y="712"/>
                  </a:lnTo>
                  <a:lnTo>
                    <a:pt x="1202" y="736"/>
                  </a:lnTo>
                  <a:lnTo>
                    <a:pt x="1189" y="756"/>
                  </a:lnTo>
                  <a:lnTo>
                    <a:pt x="1175" y="775"/>
                  </a:lnTo>
                  <a:lnTo>
                    <a:pt x="1160" y="792"/>
                  </a:lnTo>
                  <a:lnTo>
                    <a:pt x="1143" y="809"/>
                  </a:lnTo>
                  <a:lnTo>
                    <a:pt x="1126" y="824"/>
                  </a:lnTo>
                  <a:lnTo>
                    <a:pt x="1088" y="855"/>
                  </a:lnTo>
                  <a:lnTo>
                    <a:pt x="1088" y="855"/>
                  </a:lnTo>
                  <a:lnTo>
                    <a:pt x="1054" y="883"/>
                  </a:lnTo>
                  <a:lnTo>
                    <a:pt x="1035" y="896"/>
                  </a:lnTo>
                  <a:lnTo>
                    <a:pt x="1025" y="902"/>
                  </a:lnTo>
                  <a:lnTo>
                    <a:pt x="1014" y="906"/>
                  </a:lnTo>
                  <a:lnTo>
                    <a:pt x="1014" y="906"/>
                  </a:lnTo>
                  <a:lnTo>
                    <a:pt x="1002" y="907"/>
                  </a:lnTo>
                  <a:lnTo>
                    <a:pt x="991" y="910"/>
                  </a:lnTo>
                  <a:lnTo>
                    <a:pt x="981" y="916"/>
                  </a:lnTo>
                  <a:lnTo>
                    <a:pt x="971" y="923"/>
                  </a:lnTo>
                  <a:lnTo>
                    <a:pt x="971" y="923"/>
                  </a:lnTo>
                  <a:lnTo>
                    <a:pt x="942" y="928"/>
                  </a:lnTo>
                  <a:lnTo>
                    <a:pt x="927" y="931"/>
                  </a:lnTo>
                  <a:lnTo>
                    <a:pt x="911" y="932"/>
                  </a:lnTo>
                  <a:lnTo>
                    <a:pt x="894" y="932"/>
                  </a:lnTo>
                  <a:lnTo>
                    <a:pt x="879" y="932"/>
                  </a:lnTo>
                  <a:lnTo>
                    <a:pt x="863" y="930"/>
                  </a:lnTo>
                  <a:lnTo>
                    <a:pt x="849" y="927"/>
                  </a:lnTo>
                  <a:lnTo>
                    <a:pt x="849" y="927"/>
                  </a:lnTo>
                  <a:lnTo>
                    <a:pt x="856" y="948"/>
                  </a:lnTo>
                  <a:lnTo>
                    <a:pt x="859" y="959"/>
                  </a:lnTo>
                  <a:lnTo>
                    <a:pt x="861" y="972"/>
                  </a:lnTo>
                  <a:lnTo>
                    <a:pt x="861" y="982"/>
                  </a:lnTo>
                  <a:lnTo>
                    <a:pt x="859" y="987"/>
                  </a:lnTo>
                  <a:lnTo>
                    <a:pt x="858" y="991"/>
                  </a:lnTo>
                  <a:lnTo>
                    <a:pt x="855" y="994"/>
                  </a:lnTo>
                  <a:lnTo>
                    <a:pt x="852" y="997"/>
                  </a:lnTo>
                  <a:lnTo>
                    <a:pt x="848" y="998"/>
                  </a:lnTo>
                  <a:lnTo>
                    <a:pt x="842" y="998"/>
                  </a:lnTo>
                  <a:lnTo>
                    <a:pt x="842" y="998"/>
                  </a:lnTo>
                  <a:lnTo>
                    <a:pt x="837" y="998"/>
                  </a:lnTo>
                  <a:lnTo>
                    <a:pt x="831" y="994"/>
                  </a:lnTo>
                  <a:lnTo>
                    <a:pt x="827" y="990"/>
                  </a:lnTo>
                  <a:lnTo>
                    <a:pt x="823" y="984"/>
                  </a:lnTo>
                  <a:lnTo>
                    <a:pt x="816" y="973"/>
                  </a:lnTo>
                  <a:lnTo>
                    <a:pt x="811" y="968"/>
                  </a:lnTo>
                  <a:lnTo>
                    <a:pt x="806" y="963"/>
                  </a:lnTo>
                  <a:lnTo>
                    <a:pt x="806" y="963"/>
                  </a:lnTo>
                  <a:lnTo>
                    <a:pt x="816" y="996"/>
                  </a:lnTo>
                  <a:lnTo>
                    <a:pt x="824" y="1028"/>
                  </a:lnTo>
                  <a:lnTo>
                    <a:pt x="831" y="1062"/>
                  </a:lnTo>
                  <a:lnTo>
                    <a:pt x="838" y="1095"/>
                  </a:lnTo>
                  <a:lnTo>
                    <a:pt x="844" y="1130"/>
                  </a:lnTo>
                  <a:lnTo>
                    <a:pt x="849" y="1166"/>
                  </a:lnTo>
                  <a:lnTo>
                    <a:pt x="854" y="1202"/>
                  </a:lnTo>
                  <a:lnTo>
                    <a:pt x="856" y="1239"/>
                  </a:lnTo>
                  <a:lnTo>
                    <a:pt x="859" y="1275"/>
                  </a:lnTo>
                  <a:lnTo>
                    <a:pt x="861" y="1312"/>
                  </a:lnTo>
                  <a:lnTo>
                    <a:pt x="861" y="1349"/>
                  </a:lnTo>
                  <a:lnTo>
                    <a:pt x="859" y="1386"/>
                  </a:lnTo>
                  <a:lnTo>
                    <a:pt x="856" y="1422"/>
                  </a:lnTo>
                  <a:lnTo>
                    <a:pt x="854" y="1459"/>
                  </a:lnTo>
                  <a:lnTo>
                    <a:pt x="849" y="1495"/>
                  </a:lnTo>
                  <a:lnTo>
                    <a:pt x="842" y="1531"/>
                  </a:lnTo>
                  <a:lnTo>
                    <a:pt x="842" y="1531"/>
                  </a:lnTo>
                  <a:lnTo>
                    <a:pt x="845" y="1532"/>
                  </a:lnTo>
                  <a:lnTo>
                    <a:pt x="848" y="1531"/>
                  </a:lnTo>
                  <a:lnTo>
                    <a:pt x="855" y="1528"/>
                  </a:lnTo>
                  <a:lnTo>
                    <a:pt x="862" y="1524"/>
                  </a:lnTo>
                  <a:lnTo>
                    <a:pt x="869" y="1519"/>
                  </a:lnTo>
                  <a:lnTo>
                    <a:pt x="869" y="1519"/>
                  </a:lnTo>
                  <a:lnTo>
                    <a:pt x="880" y="1488"/>
                  </a:lnTo>
                  <a:lnTo>
                    <a:pt x="887" y="1470"/>
                  </a:lnTo>
                  <a:lnTo>
                    <a:pt x="897" y="1452"/>
                  </a:lnTo>
                  <a:lnTo>
                    <a:pt x="897" y="1452"/>
                  </a:lnTo>
                  <a:lnTo>
                    <a:pt x="904" y="1442"/>
                  </a:lnTo>
                  <a:lnTo>
                    <a:pt x="911" y="1431"/>
                  </a:lnTo>
                  <a:lnTo>
                    <a:pt x="921" y="1420"/>
                  </a:lnTo>
                  <a:lnTo>
                    <a:pt x="929" y="1411"/>
                  </a:lnTo>
                  <a:lnTo>
                    <a:pt x="935" y="1408"/>
                  </a:lnTo>
                  <a:lnTo>
                    <a:pt x="939" y="1407"/>
                  </a:lnTo>
                  <a:lnTo>
                    <a:pt x="943" y="1406"/>
                  </a:lnTo>
                  <a:lnTo>
                    <a:pt x="949" y="1407"/>
                  </a:lnTo>
                  <a:lnTo>
                    <a:pt x="953" y="1408"/>
                  </a:lnTo>
                  <a:lnTo>
                    <a:pt x="956" y="1413"/>
                  </a:lnTo>
                  <a:lnTo>
                    <a:pt x="960" y="1418"/>
                  </a:lnTo>
                  <a:lnTo>
                    <a:pt x="963" y="1425"/>
                  </a:lnTo>
                  <a:lnTo>
                    <a:pt x="963" y="1425"/>
                  </a:lnTo>
                  <a:lnTo>
                    <a:pt x="959" y="1441"/>
                  </a:lnTo>
                  <a:lnTo>
                    <a:pt x="955" y="1453"/>
                  </a:lnTo>
                  <a:lnTo>
                    <a:pt x="948" y="1466"/>
                  </a:lnTo>
                  <a:lnTo>
                    <a:pt x="941" y="1477"/>
                  </a:lnTo>
                  <a:lnTo>
                    <a:pt x="932" y="1487"/>
                  </a:lnTo>
                  <a:lnTo>
                    <a:pt x="924" y="1497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34" y="1507"/>
                  </a:lnTo>
                  <a:lnTo>
                    <a:pt x="950" y="1502"/>
                  </a:lnTo>
                  <a:lnTo>
                    <a:pt x="969" y="1500"/>
                  </a:lnTo>
                  <a:lnTo>
                    <a:pt x="984" y="1498"/>
                  </a:lnTo>
                  <a:lnTo>
                    <a:pt x="991" y="1500"/>
                  </a:lnTo>
                  <a:lnTo>
                    <a:pt x="998" y="1501"/>
                  </a:lnTo>
                  <a:lnTo>
                    <a:pt x="1004" y="1505"/>
                  </a:lnTo>
                  <a:lnTo>
                    <a:pt x="1009" y="1510"/>
                  </a:lnTo>
                  <a:lnTo>
                    <a:pt x="1014" y="1515"/>
                  </a:lnTo>
                  <a:lnTo>
                    <a:pt x="1016" y="1524"/>
                  </a:lnTo>
                  <a:lnTo>
                    <a:pt x="1016" y="1524"/>
                  </a:lnTo>
                  <a:lnTo>
                    <a:pt x="1011" y="1531"/>
                  </a:lnTo>
                  <a:lnTo>
                    <a:pt x="1005" y="1538"/>
                  </a:lnTo>
                  <a:lnTo>
                    <a:pt x="998" y="1543"/>
                  </a:lnTo>
                  <a:lnTo>
                    <a:pt x="991" y="1547"/>
                  </a:lnTo>
                  <a:lnTo>
                    <a:pt x="976" y="1556"/>
                  </a:lnTo>
                  <a:lnTo>
                    <a:pt x="960" y="1561"/>
                  </a:lnTo>
                  <a:lnTo>
                    <a:pt x="960" y="1561"/>
                  </a:lnTo>
                  <a:lnTo>
                    <a:pt x="1000" y="1566"/>
                  </a:lnTo>
                  <a:lnTo>
                    <a:pt x="1040" y="1567"/>
                  </a:lnTo>
                  <a:lnTo>
                    <a:pt x="1061" y="1568"/>
                  </a:lnTo>
                  <a:lnTo>
                    <a:pt x="1081" y="1567"/>
                  </a:lnTo>
                  <a:lnTo>
                    <a:pt x="1102" y="1564"/>
                  </a:lnTo>
                  <a:lnTo>
                    <a:pt x="1120" y="1560"/>
                  </a:lnTo>
                  <a:lnTo>
                    <a:pt x="1120" y="1560"/>
                  </a:lnTo>
                  <a:lnTo>
                    <a:pt x="1130" y="1563"/>
                  </a:lnTo>
                  <a:lnTo>
                    <a:pt x="1140" y="1566"/>
                  </a:lnTo>
                  <a:lnTo>
                    <a:pt x="1148" y="1566"/>
                  </a:lnTo>
                  <a:lnTo>
                    <a:pt x="1157" y="1566"/>
                  </a:lnTo>
                  <a:lnTo>
                    <a:pt x="1157" y="1566"/>
                  </a:lnTo>
                  <a:lnTo>
                    <a:pt x="1174" y="1577"/>
                  </a:lnTo>
                  <a:lnTo>
                    <a:pt x="1189" y="1590"/>
                  </a:lnTo>
                  <a:lnTo>
                    <a:pt x="1219" y="1615"/>
                  </a:lnTo>
                  <a:lnTo>
                    <a:pt x="1248" y="1640"/>
                  </a:lnTo>
                  <a:lnTo>
                    <a:pt x="1263" y="1653"/>
                  </a:lnTo>
                  <a:lnTo>
                    <a:pt x="1280" y="1664"/>
                  </a:lnTo>
                  <a:lnTo>
                    <a:pt x="1280" y="1664"/>
                  </a:lnTo>
                  <a:lnTo>
                    <a:pt x="1283" y="1682"/>
                  </a:lnTo>
                  <a:lnTo>
                    <a:pt x="1284" y="1703"/>
                  </a:lnTo>
                  <a:lnTo>
                    <a:pt x="1286" y="1724"/>
                  </a:lnTo>
                  <a:lnTo>
                    <a:pt x="1286" y="1747"/>
                  </a:lnTo>
                  <a:lnTo>
                    <a:pt x="1284" y="1792"/>
                  </a:lnTo>
                  <a:lnTo>
                    <a:pt x="1282" y="1835"/>
                  </a:lnTo>
                  <a:lnTo>
                    <a:pt x="1282" y="1835"/>
                  </a:lnTo>
                  <a:lnTo>
                    <a:pt x="1280" y="1872"/>
                  </a:lnTo>
                  <a:lnTo>
                    <a:pt x="1280" y="1910"/>
                  </a:lnTo>
                  <a:lnTo>
                    <a:pt x="1280" y="1983"/>
                  </a:lnTo>
                  <a:lnTo>
                    <a:pt x="1280" y="2019"/>
                  </a:lnTo>
                  <a:lnTo>
                    <a:pt x="1280" y="2056"/>
                  </a:lnTo>
                  <a:lnTo>
                    <a:pt x="1277" y="2091"/>
                  </a:lnTo>
                  <a:lnTo>
                    <a:pt x="1275" y="2127"/>
                  </a:lnTo>
                  <a:lnTo>
                    <a:pt x="1275" y="2127"/>
                  </a:lnTo>
                  <a:lnTo>
                    <a:pt x="1263" y="2214"/>
                  </a:lnTo>
                  <a:lnTo>
                    <a:pt x="1252" y="2300"/>
                  </a:lnTo>
                  <a:lnTo>
                    <a:pt x="1252" y="2300"/>
                  </a:lnTo>
                  <a:lnTo>
                    <a:pt x="1248" y="2320"/>
                  </a:lnTo>
                  <a:lnTo>
                    <a:pt x="1244" y="2338"/>
                  </a:lnTo>
                  <a:lnTo>
                    <a:pt x="1241" y="2358"/>
                  </a:lnTo>
                  <a:lnTo>
                    <a:pt x="1240" y="2367"/>
                  </a:lnTo>
                  <a:lnTo>
                    <a:pt x="1240" y="2379"/>
                  </a:lnTo>
                  <a:lnTo>
                    <a:pt x="1240" y="2379"/>
                  </a:lnTo>
                  <a:lnTo>
                    <a:pt x="1224" y="2384"/>
                  </a:lnTo>
                  <a:lnTo>
                    <a:pt x="1209" y="2388"/>
                  </a:lnTo>
                  <a:lnTo>
                    <a:pt x="1192" y="2393"/>
                  </a:lnTo>
                  <a:lnTo>
                    <a:pt x="1175" y="2395"/>
                  </a:lnTo>
                  <a:lnTo>
                    <a:pt x="1141" y="2400"/>
                  </a:lnTo>
                  <a:lnTo>
                    <a:pt x="1106" y="2401"/>
                  </a:lnTo>
                  <a:lnTo>
                    <a:pt x="1106" y="2401"/>
                  </a:lnTo>
                  <a:lnTo>
                    <a:pt x="1029" y="2401"/>
                  </a:lnTo>
                  <a:lnTo>
                    <a:pt x="990" y="2401"/>
                  </a:lnTo>
                  <a:lnTo>
                    <a:pt x="949" y="2402"/>
                  </a:lnTo>
                  <a:lnTo>
                    <a:pt x="949" y="2402"/>
                  </a:lnTo>
                  <a:lnTo>
                    <a:pt x="873" y="2407"/>
                  </a:lnTo>
                  <a:lnTo>
                    <a:pt x="796" y="2407"/>
                  </a:lnTo>
                  <a:lnTo>
                    <a:pt x="716" y="2407"/>
                  </a:lnTo>
                  <a:lnTo>
                    <a:pt x="635" y="2405"/>
                  </a:lnTo>
                  <a:lnTo>
                    <a:pt x="635" y="2405"/>
                  </a:lnTo>
                  <a:lnTo>
                    <a:pt x="507" y="2402"/>
                  </a:lnTo>
                  <a:lnTo>
                    <a:pt x="376" y="2400"/>
                  </a:lnTo>
                  <a:lnTo>
                    <a:pt x="310" y="2397"/>
                  </a:lnTo>
                  <a:lnTo>
                    <a:pt x="246" y="2393"/>
                  </a:lnTo>
                  <a:lnTo>
                    <a:pt x="181" y="2387"/>
                  </a:lnTo>
                  <a:lnTo>
                    <a:pt x="118" y="2379"/>
                  </a:lnTo>
                  <a:lnTo>
                    <a:pt x="118" y="2379"/>
                  </a:lnTo>
                  <a:lnTo>
                    <a:pt x="109" y="2372"/>
                  </a:lnTo>
                  <a:lnTo>
                    <a:pt x="104" y="2365"/>
                  </a:lnTo>
                  <a:lnTo>
                    <a:pt x="93" y="2349"/>
                  </a:lnTo>
                  <a:lnTo>
                    <a:pt x="93" y="2349"/>
                  </a:lnTo>
                  <a:lnTo>
                    <a:pt x="86" y="2341"/>
                  </a:lnTo>
                  <a:lnTo>
                    <a:pt x="83" y="2338"/>
                  </a:lnTo>
                  <a:lnTo>
                    <a:pt x="80" y="2335"/>
                  </a:lnTo>
                  <a:lnTo>
                    <a:pt x="80" y="2335"/>
                  </a:lnTo>
                  <a:lnTo>
                    <a:pt x="77" y="2325"/>
                  </a:lnTo>
                  <a:lnTo>
                    <a:pt x="76" y="2313"/>
                  </a:lnTo>
                  <a:lnTo>
                    <a:pt x="76" y="2289"/>
                  </a:lnTo>
                  <a:lnTo>
                    <a:pt x="76" y="2289"/>
                  </a:lnTo>
                  <a:lnTo>
                    <a:pt x="72" y="2256"/>
                  </a:lnTo>
                  <a:lnTo>
                    <a:pt x="67" y="2224"/>
                  </a:lnTo>
                  <a:lnTo>
                    <a:pt x="56" y="2157"/>
                  </a:lnTo>
                  <a:lnTo>
                    <a:pt x="45" y="2085"/>
                  </a:lnTo>
                  <a:lnTo>
                    <a:pt x="34" y="2014"/>
                  </a:lnTo>
                  <a:lnTo>
                    <a:pt x="34" y="2014"/>
                  </a:lnTo>
                  <a:lnTo>
                    <a:pt x="28" y="1964"/>
                  </a:lnTo>
                  <a:lnTo>
                    <a:pt x="24" y="1914"/>
                  </a:lnTo>
                  <a:lnTo>
                    <a:pt x="20" y="1865"/>
                  </a:lnTo>
                  <a:lnTo>
                    <a:pt x="15" y="1818"/>
                  </a:lnTo>
                  <a:lnTo>
                    <a:pt x="15" y="1818"/>
                  </a:lnTo>
                  <a:lnTo>
                    <a:pt x="14" y="1802"/>
                  </a:lnTo>
                  <a:lnTo>
                    <a:pt x="10" y="1783"/>
                  </a:lnTo>
                  <a:lnTo>
                    <a:pt x="7" y="1766"/>
                  </a:lnTo>
                  <a:lnTo>
                    <a:pt x="6" y="1750"/>
                  </a:lnTo>
                  <a:lnTo>
                    <a:pt x="6" y="1750"/>
                  </a:lnTo>
                  <a:lnTo>
                    <a:pt x="6" y="1734"/>
                  </a:lnTo>
                  <a:lnTo>
                    <a:pt x="6" y="1719"/>
                  </a:lnTo>
                  <a:lnTo>
                    <a:pt x="6" y="1719"/>
                  </a:lnTo>
                  <a:lnTo>
                    <a:pt x="1" y="1698"/>
                  </a:lnTo>
                  <a:lnTo>
                    <a:pt x="0" y="1688"/>
                  </a:lnTo>
                  <a:lnTo>
                    <a:pt x="1" y="1678"/>
                  </a:lnTo>
                  <a:lnTo>
                    <a:pt x="1" y="1678"/>
                  </a:lnTo>
                  <a:lnTo>
                    <a:pt x="6" y="1670"/>
                  </a:lnTo>
                  <a:lnTo>
                    <a:pt x="11" y="1663"/>
                  </a:lnTo>
                  <a:lnTo>
                    <a:pt x="25" y="1647"/>
                  </a:lnTo>
                  <a:lnTo>
                    <a:pt x="25" y="1647"/>
                  </a:lnTo>
                  <a:lnTo>
                    <a:pt x="35" y="1632"/>
                  </a:lnTo>
                  <a:lnTo>
                    <a:pt x="41" y="1623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58" y="1606"/>
                  </a:lnTo>
                  <a:lnTo>
                    <a:pt x="69" y="1595"/>
                  </a:lnTo>
                  <a:lnTo>
                    <a:pt x="94" y="1576"/>
                  </a:lnTo>
                  <a:lnTo>
                    <a:pt x="119" y="1556"/>
                  </a:lnTo>
                  <a:lnTo>
                    <a:pt x="142" y="1536"/>
                  </a:lnTo>
                  <a:lnTo>
                    <a:pt x="142" y="1536"/>
                  </a:lnTo>
                  <a:lnTo>
                    <a:pt x="154" y="1533"/>
                  </a:lnTo>
                  <a:lnTo>
                    <a:pt x="168" y="1532"/>
                  </a:lnTo>
                  <a:lnTo>
                    <a:pt x="198" y="1532"/>
                  </a:lnTo>
                  <a:lnTo>
                    <a:pt x="230" y="1533"/>
                  </a:lnTo>
                  <a:lnTo>
                    <a:pt x="264" y="1538"/>
                  </a:lnTo>
                  <a:lnTo>
                    <a:pt x="330" y="1546"/>
                  </a:lnTo>
                  <a:lnTo>
                    <a:pt x="362" y="1549"/>
                  </a:lnTo>
                  <a:lnTo>
                    <a:pt x="393" y="1550"/>
                  </a:lnTo>
                  <a:lnTo>
                    <a:pt x="393" y="1550"/>
                  </a:lnTo>
                  <a:lnTo>
                    <a:pt x="404" y="1517"/>
                  </a:lnTo>
                  <a:lnTo>
                    <a:pt x="410" y="1500"/>
                  </a:lnTo>
                  <a:lnTo>
                    <a:pt x="417" y="1484"/>
                  </a:lnTo>
                  <a:lnTo>
                    <a:pt x="424" y="1470"/>
                  </a:lnTo>
                  <a:lnTo>
                    <a:pt x="432" y="1456"/>
                  </a:lnTo>
                  <a:lnTo>
                    <a:pt x="441" y="1444"/>
                  </a:lnTo>
                  <a:lnTo>
                    <a:pt x="451" y="1431"/>
                  </a:lnTo>
                  <a:lnTo>
                    <a:pt x="451" y="1431"/>
                  </a:lnTo>
                  <a:lnTo>
                    <a:pt x="469" y="1425"/>
                  </a:lnTo>
                  <a:lnTo>
                    <a:pt x="487" y="1421"/>
                  </a:lnTo>
                  <a:lnTo>
                    <a:pt x="505" y="1418"/>
                  </a:lnTo>
                  <a:lnTo>
                    <a:pt x="524" y="1415"/>
                  </a:lnTo>
                  <a:lnTo>
                    <a:pt x="560" y="1415"/>
                  </a:lnTo>
                  <a:lnTo>
                    <a:pt x="598" y="1415"/>
                  </a:lnTo>
                  <a:lnTo>
                    <a:pt x="598" y="1415"/>
                  </a:lnTo>
                  <a:lnTo>
                    <a:pt x="625" y="1415"/>
                  </a:lnTo>
                  <a:lnTo>
                    <a:pt x="653" y="1415"/>
                  </a:lnTo>
                  <a:lnTo>
                    <a:pt x="682" y="1418"/>
                  </a:lnTo>
                  <a:lnTo>
                    <a:pt x="699" y="1421"/>
                  </a:lnTo>
                  <a:lnTo>
                    <a:pt x="715" y="1425"/>
                  </a:lnTo>
                  <a:lnTo>
                    <a:pt x="715" y="1425"/>
                  </a:lnTo>
                  <a:lnTo>
                    <a:pt x="731" y="1434"/>
                  </a:lnTo>
                  <a:lnTo>
                    <a:pt x="747" y="1444"/>
                  </a:lnTo>
                  <a:lnTo>
                    <a:pt x="761" y="1453"/>
                  </a:lnTo>
                  <a:lnTo>
                    <a:pt x="772" y="1466"/>
                  </a:lnTo>
                  <a:lnTo>
                    <a:pt x="783" y="1480"/>
                  </a:lnTo>
                  <a:lnTo>
                    <a:pt x="793" y="1495"/>
                  </a:lnTo>
                  <a:lnTo>
                    <a:pt x="800" y="1512"/>
                  </a:lnTo>
                  <a:lnTo>
                    <a:pt x="806" y="1531"/>
                  </a:lnTo>
                  <a:lnTo>
                    <a:pt x="806" y="1531"/>
                  </a:lnTo>
                  <a:lnTo>
                    <a:pt x="807" y="1531"/>
                  </a:lnTo>
                  <a:lnTo>
                    <a:pt x="807" y="1532"/>
                  </a:lnTo>
                  <a:lnTo>
                    <a:pt x="807" y="1532"/>
                  </a:lnTo>
                  <a:lnTo>
                    <a:pt x="807" y="1533"/>
                  </a:lnTo>
                  <a:lnTo>
                    <a:pt x="807" y="1533"/>
                  </a:lnTo>
                  <a:close/>
                  <a:moveTo>
                    <a:pt x="712" y="569"/>
                  </a:moveTo>
                  <a:lnTo>
                    <a:pt x="712" y="569"/>
                  </a:lnTo>
                  <a:lnTo>
                    <a:pt x="722" y="556"/>
                  </a:lnTo>
                  <a:lnTo>
                    <a:pt x="730" y="541"/>
                  </a:lnTo>
                  <a:lnTo>
                    <a:pt x="737" y="524"/>
                  </a:lnTo>
                  <a:lnTo>
                    <a:pt x="744" y="507"/>
                  </a:lnTo>
                  <a:lnTo>
                    <a:pt x="757" y="473"/>
                  </a:lnTo>
                  <a:lnTo>
                    <a:pt x="768" y="441"/>
                  </a:lnTo>
                  <a:lnTo>
                    <a:pt x="768" y="441"/>
                  </a:lnTo>
                  <a:lnTo>
                    <a:pt x="772" y="427"/>
                  </a:lnTo>
                  <a:lnTo>
                    <a:pt x="775" y="414"/>
                  </a:lnTo>
                  <a:lnTo>
                    <a:pt x="779" y="385"/>
                  </a:lnTo>
                  <a:lnTo>
                    <a:pt x="781" y="357"/>
                  </a:lnTo>
                  <a:lnTo>
                    <a:pt x="779" y="327"/>
                  </a:lnTo>
                  <a:lnTo>
                    <a:pt x="776" y="298"/>
                  </a:lnTo>
                  <a:lnTo>
                    <a:pt x="771" y="268"/>
                  </a:lnTo>
                  <a:lnTo>
                    <a:pt x="765" y="240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0" y="195"/>
                  </a:lnTo>
                  <a:lnTo>
                    <a:pt x="741" y="177"/>
                  </a:lnTo>
                  <a:lnTo>
                    <a:pt x="720" y="141"/>
                  </a:lnTo>
                  <a:lnTo>
                    <a:pt x="720" y="141"/>
                  </a:lnTo>
                  <a:lnTo>
                    <a:pt x="709" y="122"/>
                  </a:lnTo>
                  <a:lnTo>
                    <a:pt x="698" y="105"/>
                  </a:lnTo>
                  <a:lnTo>
                    <a:pt x="686" y="90"/>
                  </a:lnTo>
                  <a:lnTo>
                    <a:pt x="674" y="77"/>
                  </a:lnTo>
                  <a:lnTo>
                    <a:pt x="674" y="77"/>
                  </a:lnTo>
                  <a:lnTo>
                    <a:pt x="654" y="63"/>
                  </a:lnTo>
                  <a:lnTo>
                    <a:pt x="632" y="49"/>
                  </a:lnTo>
                  <a:lnTo>
                    <a:pt x="606" y="38"/>
                  </a:lnTo>
                  <a:lnTo>
                    <a:pt x="581" y="28"/>
                  </a:lnTo>
                  <a:lnTo>
                    <a:pt x="553" y="21"/>
                  </a:lnTo>
                  <a:lnTo>
                    <a:pt x="525" y="16"/>
                  </a:lnTo>
                  <a:lnTo>
                    <a:pt x="497" y="14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49" y="17"/>
                  </a:lnTo>
                  <a:lnTo>
                    <a:pt x="431" y="23"/>
                  </a:lnTo>
                  <a:lnTo>
                    <a:pt x="414" y="28"/>
                  </a:lnTo>
                  <a:lnTo>
                    <a:pt x="399" y="37"/>
                  </a:lnTo>
                  <a:lnTo>
                    <a:pt x="385" y="45"/>
                  </a:lnTo>
                  <a:lnTo>
                    <a:pt x="372" y="56"/>
                  </a:lnTo>
                  <a:lnTo>
                    <a:pt x="359" y="68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38" y="91"/>
                  </a:lnTo>
                  <a:lnTo>
                    <a:pt x="330" y="101"/>
                  </a:lnTo>
                  <a:lnTo>
                    <a:pt x="324" y="113"/>
                  </a:lnTo>
                  <a:lnTo>
                    <a:pt x="319" y="122"/>
                  </a:lnTo>
                  <a:lnTo>
                    <a:pt x="313" y="134"/>
                  </a:lnTo>
                  <a:lnTo>
                    <a:pt x="309" y="146"/>
                  </a:lnTo>
                  <a:lnTo>
                    <a:pt x="303" y="170"/>
                  </a:lnTo>
                  <a:lnTo>
                    <a:pt x="300" y="195"/>
                  </a:lnTo>
                  <a:lnTo>
                    <a:pt x="299" y="223"/>
                  </a:lnTo>
                  <a:lnTo>
                    <a:pt x="299" y="252"/>
                  </a:lnTo>
                  <a:lnTo>
                    <a:pt x="299" y="282"/>
                  </a:lnTo>
                  <a:lnTo>
                    <a:pt x="299" y="282"/>
                  </a:lnTo>
                  <a:lnTo>
                    <a:pt x="319" y="288"/>
                  </a:lnTo>
                  <a:lnTo>
                    <a:pt x="338" y="29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6" y="291"/>
                  </a:lnTo>
                  <a:lnTo>
                    <a:pt x="368" y="284"/>
                  </a:lnTo>
                  <a:lnTo>
                    <a:pt x="359" y="275"/>
                  </a:lnTo>
                  <a:lnTo>
                    <a:pt x="351" y="264"/>
                  </a:lnTo>
                  <a:lnTo>
                    <a:pt x="351" y="264"/>
                  </a:lnTo>
                  <a:lnTo>
                    <a:pt x="347" y="254"/>
                  </a:lnTo>
                  <a:lnTo>
                    <a:pt x="343" y="243"/>
                  </a:lnTo>
                  <a:lnTo>
                    <a:pt x="340" y="230"/>
                  </a:lnTo>
                  <a:lnTo>
                    <a:pt x="338" y="218"/>
                  </a:lnTo>
                  <a:lnTo>
                    <a:pt x="337" y="190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1" y="150"/>
                  </a:lnTo>
                  <a:lnTo>
                    <a:pt x="347" y="141"/>
                  </a:lnTo>
                  <a:lnTo>
                    <a:pt x="352" y="131"/>
                  </a:lnTo>
                  <a:lnTo>
                    <a:pt x="359" y="121"/>
                  </a:lnTo>
                  <a:lnTo>
                    <a:pt x="368" y="113"/>
                  </a:lnTo>
                  <a:lnTo>
                    <a:pt x="376" y="107"/>
                  </a:lnTo>
                  <a:lnTo>
                    <a:pt x="386" y="101"/>
                  </a:lnTo>
                  <a:lnTo>
                    <a:pt x="397" y="98"/>
                  </a:lnTo>
                  <a:lnTo>
                    <a:pt x="397" y="98"/>
                  </a:lnTo>
                  <a:lnTo>
                    <a:pt x="400" y="93"/>
                  </a:lnTo>
                  <a:lnTo>
                    <a:pt x="404" y="90"/>
                  </a:lnTo>
                  <a:lnTo>
                    <a:pt x="409" y="86"/>
                  </a:lnTo>
                  <a:lnTo>
                    <a:pt x="413" y="84"/>
                  </a:lnTo>
                  <a:lnTo>
                    <a:pt x="418" y="83"/>
                  </a:lnTo>
                  <a:lnTo>
                    <a:pt x="423" y="83"/>
                  </a:lnTo>
                  <a:lnTo>
                    <a:pt x="434" y="84"/>
                  </a:lnTo>
                  <a:lnTo>
                    <a:pt x="444" y="89"/>
                  </a:lnTo>
                  <a:lnTo>
                    <a:pt x="453" y="94"/>
                  </a:lnTo>
                  <a:lnTo>
                    <a:pt x="462" y="101"/>
                  </a:lnTo>
                  <a:lnTo>
                    <a:pt x="467" y="111"/>
                  </a:lnTo>
                  <a:lnTo>
                    <a:pt x="467" y="111"/>
                  </a:lnTo>
                  <a:lnTo>
                    <a:pt x="469" y="117"/>
                  </a:lnTo>
                  <a:lnTo>
                    <a:pt x="470" y="124"/>
                  </a:lnTo>
                  <a:lnTo>
                    <a:pt x="470" y="138"/>
                  </a:lnTo>
                  <a:lnTo>
                    <a:pt x="469" y="153"/>
                  </a:lnTo>
                  <a:lnTo>
                    <a:pt x="467" y="160"/>
                  </a:lnTo>
                  <a:lnTo>
                    <a:pt x="469" y="169"/>
                  </a:lnTo>
                  <a:lnTo>
                    <a:pt x="469" y="169"/>
                  </a:lnTo>
                  <a:lnTo>
                    <a:pt x="470" y="177"/>
                  </a:lnTo>
                  <a:lnTo>
                    <a:pt x="473" y="186"/>
                  </a:lnTo>
                  <a:lnTo>
                    <a:pt x="482" y="201"/>
                  </a:lnTo>
                  <a:lnTo>
                    <a:pt x="489" y="216"/>
                  </a:lnTo>
                  <a:lnTo>
                    <a:pt x="490" y="22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90" y="249"/>
                  </a:lnTo>
                  <a:lnTo>
                    <a:pt x="487" y="264"/>
                  </a:lnTo>
                  <a:lnTo>
                    <a:pt x="482" y="277"/>
                  </a:lnTo>
                  <a:lnTo>
                    <a:pt x="474" y="288"/>
                  </a:lnTo>
                  <a:lnTo>
                    <a:pt x="466" y="299"/>
                  </a:lnTo>
                  <a:lnTo>
                    <a:pt x="456" y="308"/>
                  </a:lnTo>
                  <a:lnTo>
                    <a:pt x="445" y="313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55" y="329"/>
                  </a:lnTo>
                  <a:lnTo>
                    <a:pt x="474" y="340"/>
                  </a:lnTo>
                  <a:lnTo>
                    <a:pt x="493" y="353"/>
                  </a:lnTo>
                  <a:lnTo>
                    <a:pt x="512" y="365"/>
                  </a:lnTo>
                  <a:lnTo>
                    <a:pt x="529" y="379"/>
                  </a:lnTo>
                  <a:lnTo>
                    <a:pt x="546" y="395"/>
                  </a:lnTo>
                  <a:lnTo>
                    <a:pt x="562" y="410"/>
                  </a:lnTo>
                  <a:lnTo>
                    <a:pt x="577" y="427"/>
                  </a:lnTo>
                  <a:lnTo>
                    <a:pt x="590" y="444"/>
                  </a:lnTo>
                  <a:lnTo>
                    <a:pt x="602" y="464"/>
                  </a:lnTo>
                  <a:lnTo>
                    <a:pt x="613" y="483"/>
                  </a:lnTo>
                  <a:lnTo>
                    <a:pt x="622" y="504"/>
                  </a:lnTo>
                  <a:lnTo>
                    <a:pt x="630" y="527"/>
                  </a:lnTo>
                  <a:lnTo>
                    <a:pt x="637" y="551"/>
                  </a:lnTo>
                  <a:lnTo>
                    <a:pt x="642" y="574"/>
                  </a:lnTo>
                  <a:lnTo>
                    <a:pt x="646" y="600"/>
                  </a:lnTo>
                  <a:lnTo>
                    <a:pt x="646" y="600"/>
                  </a:lnTo>
                  <a:lnTo>
                    <a:pt x="657" y="598"/>
                  </a:lnTo>
                  <a:lnTo>
                    <a:pt x="667" y="597"/>
                  </a:lnTo>
                  <a:lnTo>
                    <a:pt x="675" y="593"/>
                  </a:lnTo>
                  <a:lnTo>
                    <a:pt x="684" y="588"/>
                  </a:lnTo>
                  <a:lnTo>
                    <a:pt x="698" y="579"/>
                  </a:lnTo>
                  <a:lnTo>
                    <a:pt x="712" y="569"/>
                  </a:lnTo>
                  <a:lnTo>
                    <a:pt x="712" y="569"/>
                  </a:lnTo>
                  <a:close/>
                  <a:moveTo>
                    <a:pt x="396" y="111"/>
                  </a:moveTo>
                  <a:lnTo>
                    <a:pt x="396" y="111"/>
                  </a:lnTo>
                  <a:lnTo>
                    <a:pt x="376" y="125"/>
                  </a:lnTo>
                  <a:lnTo>
                    <a:pt x="368" y="134"/>
                  </a:lnTo>
                  <a:lnTo>
                    <a:pt x="361" y="143"/>
                  </a:lnTo>
                  <a:lnTo>
                    <a:pt x="355" y="153"/>
                  </a:lnTo>
                  <a:lnTo>
                    <a:pt x="351" y="164"/>
                  </a:lnTo>
                  <a:lnTo>
                    <a:pt x="348" y="177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51" y="225"/>
                  </a:lnTo>
                  <a:lnTo>
                    <a:pt x="352" y="240"/>
                  </a:lnTo>
                  <a:lnTo>
                    <a:pt x="357" y="253"/>
                  </a:lnTo>
                  <a:lnTo>
                    <a:pt x="357" y="253"/>
                  </a:lnTo>
                  <a:lnTo>
                    <a:pt x="362" y="263"/>
                  </a:lnTo>
                  <a:lnTo>
                    <a:pt x="371" y="273"/>
                  </a:lnTo>
                  <a:lnTo>
                    <a:pt x="379" y="281"/>
                  </a:lnTo>
                  <a:lnTo>
                    <a:pt x="390" y="289"/>
                  </a:lnTo>
                  <a:lnTo>
                    <a:pt x="401" y="296"/>
                  </a:lnTo>
                  <a:lnTo>
                    <a:pt x="413" y="301"/>
                  </a:lnTo>
                  <a:lnTo>
                    <a:pt x="424" y="303"/>
                  </a:lnTo>
                  <a:lnTo>
                    <a:pt x="435" y="303"/>
                  </a:lnTo>
                  <a:lnTo>
                    <a:pt x="435" y="303"/>
                  </a:lnTo>
                  <a:lnTo>
                    <a:pt x="445" y="301"/>
                  </a:lnTo>
                  <a:lnTo>
                    <a:pt x="453" y="295"/>
                  </a:lnTo>
                  <a:lnTo>
                    <a:pt x="462" y="287"/>
                  </a:lnTo>
                  <a:lnTo>
                    <a:pt x="467" y="278"/>
                  </a:lnTo>
                  <a:lnTo>
                    <a:pt x="473" y="267"/>
                  </a:lnTo>
                  <a:lnTo>
                    <a:pt x="476" y="256"/>
                  </a:lnTo>
                  <a:lnTo>
                    <a:pt x="479" y="244"/>
                  </a:lnTo>
                  <a:lnTo>
                    <a:pt x="479" y="233"/>
                  </a:lnTo>
                  <a:lnTo>
                    <a:pt x="479" y="233"/>
                  </a:lnTo>
                  <a:lnTo>
                    <a:pt x="479" y="223"/>
                  </a:lnTo>
                  <a:lnTo>
                    <a:pt x="476" y="214"/>
                  </a:lnTo>
                  <a:lnTo>
                    <a:pt x="469" y="197"/>
                  </a:lnTo>
                  <a:lnTo>
                    <a:pt x="460" y="180"/>
                  </a:lnTo>
                  <a:lnTo>
                    <a:pt x="458" y="171"/>
                  </a:lnTo>
                  <a:lnTo>
                    <a:pt x="456" y="163"/>
                  </a:lnTo>
                  <a:lnTo>
                    <a:pt x="456" y="163"/>
                  </a:lnTo>
                  <a:lnTo>
                    <a:pt x="456" y="143"/>
                  </a:lnTo>
                  <a:lnTo>
                    <a:pt x="456" y="134"/>
                  </a:lnTo>
                  <a:lnTo>
                    <a:pt x="456" y="122"/>
                  </a:lnTo>
                  <a:lnTo>
                    <a:pt x="453" y="114"/>
                  </a:lnTo>
                  <a:lnTo>
                    <a:pt x="449" y="105"/>
                  </a:lnTo>
                  <a:lnTo>
                    <a:pt x="445" y="103"/>
                  </a:lnTo>
                  <a:lnTo>
                    <a:pt x="441" y="100"/>
                  </a:lnTo>
                  <a:lnTo>
                    <a:pt x="437" y="98"/>
                  </a:lnTo>
                  <a:lnTo>
                    <a:pt x="430" y="97"/>
                  </a:lnTo>
                  <a:lnTo>
                    <a:pt x="430" y="97"/>
                  </a:lnTo>
                  <a:lnTo>
                    <a:pt x="425" y="97"/>
                  </a:lnTo>
                  <a:lnTo>
                    <a:pt x="420" y="98"/>
                  </a:lnTo>
                  <a:lnTo>
                    <a:pt x="409" y="101"/>
                  </a:lnTo>
                  <a:lnTo>
                    <a:pt x="409" y="101"/>
                  </a:lnTo>
                  <a:lnTo>
                    <a:pt x="410" y="104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11"/>
                  </a:lnTo>
                  <a:lnTo>
                    <a:pt x="413" y="111"/>
                  </a:lnTo>
                  <a:lnTo>
                    <a:pt x="396" y="111"/>
                  </a:lnTo>
                  <a:lnTo>
                    <a:pt x="396" y="111"/>
                  </a:lnTo>
                  <a:close/>
                  <a:moveTo>
                    <a:pt x="598" y="479"/>
                  </a:moveTo>
                  <a:lnTo>
                    <a:pt x="598" y="479"/>
                  </a:lnTo>
                  <a:lnTo>
                    <a:pt x="585" y="459"/>
                  </a:lnTo>
                  <a:lnTo>
                    <a:pt x="573" y="441"/>
                  </a:lnTo>
                  <a:lnTo>
                    <a:pt x="557" y="423"/>
                  </a:lnTo>
                  <a:lnTo>
                    <a:pt x="542" y="407"/>
                  </a:lnTo>
                  <a:lnTo>
                    <a:pt x="525" y="392"/>
                  </a:lnTo>
                  <a:lnTo>
                    <a:pt x="507" y="378"/>
                  </a:lnTo>
                  <a:lnTo>
                    <a:pt x="469" y="353"/>
                  </a:lnTo>
                  <a:lnTo>
                    <a:pt x="469" y="353"/>
                  </a:lnTo>
                  <a:lnTo>
                    <a:pt x="451" y="341"/>
                  </a:lnTo>
                  <a:lnTo>
                    <a:pt x="432" y="330"/>
                  </a:lnTo>
                  <a:lnTo>
                    <a:pt x="416" y="322"/>
                  </a:lnTo>
                  <a:lnTo>
                    <a:pt x="397" y="315"/>
                  </a:lnTo>
                  <a:lnTo>
                    <a:pt x="397" y="315"/>
                  </a:lnTo>
                  <a:lnTo>
                    <a:pt x="379" y="312"/>
                  </a:lnTo>
                  <a:lnTo>
                    <a:pt x="361" y="310"/>
                  </a:lnTo>
                  <a:lnTo>
                    <a:pt x="344" y="309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02" y="299"/>
                  </a:lnTo>
                  <a:lnTo>
                    <a:pt x="289" y="296"/>
                  </a:lnTo>
                  <a:lnTo>
                    <a:pt x="275" y="294"/>
                  </a:lnTo>
                  <a:lnTo>
                    <a:pt x="275" y="294"/>
                  </a:lnTo>
                  <a:lnTo>
                    <a:pt x="260" y="294"/>
                  </a:lnTo>
                  <a:lnTo>
                    <a:pt x="247" y="294"/>
                  </a:lnTo>
                  <a:lnTo>
                    <a:pt x="234" y="295"/>
                  </a:lnTo>
                  <a:lnTo>
                    <a:pt x="223" y="298"/>
                  </a:lnTo>
                  <a:lnTo>
                    <a:pt x="212" y="302"/>
                  </a:lnTo>
                  <a:lnTo>
                    <a:pt x="201" y="306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70" y="325"/>
                  </a:lnTo>
                  <a:lnTo>
                    <a:pt x="160" y="333"/>
                  </a:lnTo>
                  <a:lnTo>
                    <a:pt x="150" y="343"/>
                  </a:lnTo>
                  <a:lnTo>
                    <a:pt x="142" y="354"/>
                  </a:lnTo>
                  <a:lnTo>
                    <a:pt x="135" y="367"/>
                  </a:lnTo>
                  <a:lnTo>
                    <a:pt x="128" y="381"/>
                  </a:lnTo>
                  <a:lnTo>
                    <a:pt x="122" y="395"/>
                  </a:lnTo>
                  <a:lnTo>
                    <a:pt x="117" y="409"/>
                  </a:lnTo>
                  <a:lnTo>
                    <a:pt x="112" y="424"/>
                  </a:lnTo>
                  <a:lnTo>
                    <a:pt x="109" y="441"/>
                  </a:lnTo>
                  <a:lnTo>
                    <a:pt x="107" y="457"/>
                  </a:lnTo>
                  <a:lnTo>
                    <a:pt x="105" y="473"/>
                  </a:lnTo>
                  <a:lnTo>
                    <a:pt x="105" y="489"/>
                  </a:lnTo>
                  <a:lnTo>
                    <a:pt x="105" y="504"/>
                  </a:lnTo>
                  <a:lnTo>
                    <a:pt x="108" y="521"/>
                  </a:lnTo>
                  <a:lnTo>
                    <a:pt x="111" y="535"/>
                  </a:lnTo>
                  <a:lnTo>
                    <a:pt x="111" y="535"/>
                  </a:lnTo>
                  <a:lnTo>
                    <a:pt x="117" y="567"/>
                  </a:lnTo>
                  <a:lnTo>
                    <a:pt x="119" y="584"/>
                  </a:lnTo>
                  <a:lnTo>
                    <a:pt x="122" y="598"/>
                  </a:lnTo>
                  <a:lnTo>
                    <a:pt x="122" y="598"/>
                  </a:lnTo>
                  <a:lnTo>
                    <a:pt x="126" y="608"/>
                  </a:lnTo>
                  <a:lnTo>
                    <a:pt x="131" y="618"/>
                  </a:lnTo>
                  <a:lnTo>
                    <a:pt x="142" y="638"/>
                  </a:lnTo>
                  <a:lnTo>
                    <a:pt x="152" y="657"/>
                  </a:lnTo>
                  <a:lnTo>
                    <a:pt x="157" y="669"/>
                  </a:lnTo>
                  <a:lnTo>
                    <a:pt x="161" y="678"/>
                  </a:lnTo>
                  <a:lnTo>
                    <a:pt x="161" y="678"/>
                  </a:lnTo>
                  <a:lnTo>
                    <a:pt x="167" y="684"/>
                  </a:lnTo>
                  <a:lnTo>
                    <a:pt x="173" y="688"/>
                  </a:lnTo>
                  <a:lnTo>
                    <a:pt x="182" y="699"/>
                  </a:lnTo>
                  <a:lnTo>
                    <a:pt x="192" y="712"/>
                  </a:lnTo>
                  <a:lnTo>
                    <a:pt x="204" y="725"/>
                  </a:lnTo>
                  <a:lnTo>
                    <a:pt x="204" y="725"/>
                  </a:lnTo>
                  <a:lnTo>
                    <a:pt x="216" y="737"/>
                  </a:lnTo>
                  <a:lnTo>
                    <a:pt x="232" y="749"/>
                  </a:lnTo>
                  <a:lnTo>
                    <a:pt x="247" y="760"/>
                  </a:lnTo>
                  <a:lnTo>
                    <a:pt x="265" y="770"/>
                  </a:lnTo>
                  <a:lnTo>
                    <a:pt x="284" y="779"/>
                  </a:lnTo>
                  <a:lnTo>
                    <a:pt x="302" y="788"/>
                  </a:lnTo>
                  <a:lnTo>
                    <a:pt x="320" y="795"/>
                  </a:lnTo>
                  <a:lnTo>
                    <a:pt x="340" y="802"/>
                  </a:lnTo>
                  <a:lnTo>
                    <a:pt x="340" y="802"/>
                  </a:lnTo>
                  <a:lnTo>
                    <a:pt x="368" y="809"/>
                  </a:lnTo>
                  <a:lnTo>
                    <a:pt x="397" y="813"/>
                  </a:lnTo>
                  <a:lnTo>
                    <a:pt x="427" y="815"/>
                  </a:lnTo>
                  <a:lnTo>
                    <a:pt x="455" y="813"/>
                  </a:lnTo>
                  <a:lnTo>
                    <a:pt x="483" y="810"/>
                  </a:lnTo>
                  <a:lnTo>
                    <a:pt x="511" y="805"/>
                  </a:lnTo>
                  <a:lnTo>
                    <a:pt x="536" y="796"/>
                  </a:lnTo>
                  <a:lnTo>
                    <a:pt x="562" y="785"/>
                  </a:lnTo>
                  <a:lnTo>
                    <a:pt x="562" y="785"/>
                  </a:lnTo>
                  <a:lnTo>
                    <a:pt x="578" y="770"/>
                  </a:lnTo>
                  <a:lnTo>
                    <a:pt x="588" y="763"/>
                  </a:lnTo>
                  <a:lnTo>
                    <a:pt x="598" y="756"/>
                  </a:lnTo>
                  <a:lnTo>
                    <a:pt x="598" y="756"/>
                  </a:lnTo>
                  <a:lnTo>
                    <a:pt x="599" y="747"/>
                  </a:lnTo>
                  <a:lnTo>
                    <a:pt x="602" y="740"/>
                  </a:lnTo>
                  <a:lnTo>
                    <a:pt x="606" y="734"/>
                  </a:lnTo>
                  <a:lnTo>
                    <a:pt x="612" y="729"/>
                  </a:lnTo>
                  <a:lnTo>
                    <a:pt x="623" y="719"/>
                  </a:lnTo>
                  <a:lnTo>
                    <a:pt x="627" y="713"/>
                  </a:lnTo>
                  <a:lnTo>
                    <a:pt x="632" y="706"/>
                  </a:lnTo>
                  <a:lnTo>
                    <a:pt x="632" y="706"/>
                  </a:lnTo>
                  <a:lnTo>
                    <a:pt x="635" y="697"/>
                  </a:lnTo>
                  <a:lnTo>
                    <a:pt x="636" y="685"/>
                  </a:lnTo>
                  <a:lnTo>
                    <a:pt x="636" y="673"/>
                  </a:lnTo>
                  <a:lnTo>
                    <a:pt x="635" y="660"/>
                  </a:lnTo>
                  <a:lnTo>
                    <a:pt x="633" y="633"/>
                  </a:lnTo>
                  <a:lnTo>
                    <a:pt x="633" y="619"/>
                  </a:lnTo>
                  <a:lnTo>
                    <a:pt x="633" y="604"/>
                  </a:lnTo>
                  <a:lnTo>
                    <a:pt x="633" y="604"/>
                  </a:lnTo>
                  <a:lnTo>
                    <a:pt x="625" y="605"/>
                  </a:lnTo>
                  <a:lnTo>
                    <a:pt x="615" y="604"/>
                  </a:lnTo>
                  <a:lnTo>
                    <a:pt x="604" y="603"/>
                  </a:lnTo>
                  <a:lnTo>
                    <a:pt x="594" y="600"/>
                  </a:lnTo>
                  <a:lnTo>
                    <a:pt x="584" y="595"/>
                  </a:lnTo>
                  <a:lnTo>
                    <a:pt x="576" y="591"/>
                  </a:lnTo>
                  <a:lnTo>
                    <a:pt x="570" y="586"/>
                  </a:lnTo>
                  <a:lnTo>
                    <a:pt x="567" y="579"/>
                  </a:lnTo>
                  <a:lnTo>
                    <a:pt x="567" y="579"/>
                  </a:lnTo>
                  <a:lnTo>
                    <a:pt x="583" y="584"/>
                  </a:lnTo>
                  <a:lnTo>
                    <a:pt x="599" y="588"/>
                  </a:lnTo>
                  <a:lnTo>
                    <a:pt x="615" y="591"/>
                  </a:lnTo>
                  <a:lnTo>
                    <a:pt x="623" y="591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25" y="562"/>
                  </a:lnTo>
                  <a:lnTo>
                    <a:pt x="618" y="534"/>
                  </a:lnTo>
                  <a:lnTo>
                    <a:pt x="609" y="506"/>
                  </a:lnTo>
                  <a:lnTo>
                    <a:pt x="604" y="493"/>
                  </a:lnTo>
                  <a:lnTo>
                    <a:pt x="598" y="479"/>
                  </a:lnTo>
                  <a:lnTo>
                    <a:pt x="598" y="479"/>
                  </a:lnTo>
                  <a:close/>
                  <a:moveTo>
                    <a:pt x="1064" y="355"/>
                  </a:moveTo>
                  <a:lnTo>
                    <a:pt x="1064" y="355"/>
                  </a:lnTo>
                  <a:lnTo>
                    <a:pt x="1051" y="353"/>
                  </a:lnTo>
                  <a:lnTo>
                    <a:pt x="1037" y="351"/>
                  </a:lnTo>
                  <a:lnTo>
                    <a:pt x="1023" y="350"/>
                  </a:lnTo>
                  <a:lnTo>
                    <a:pt x="1011" y="350"/>
                  </a:lnTo>
                  <a:lnTo>
                    <a:pt x="998" y="350"/>
                  </a:lnTo>
                  <a:lnTo>
                    <a:pt x="984" y="353"/>
                  </a:lnTo>
                  <a:lnTo>
                    <a:pt x="960" y="358"/>
                  </a:lnTo>
                  <a:lnTo>
                    <a:pt x="936" y="367"/>
                  </a:lnTo>
                  <a:lnTo>
                    <a:pt x="914" y="376"/>
                  </a:lnTo>
                  <a:lnTo>
                    <a:pt x="894" y="391"/>
                  </a:lnTo>
                  <a:lnTo>
                    <a:pt x="876" y="405"/>
                  </a:lnTo>
                  <a:lnTo>
                    <a:pt x="876" y="405"/>
                  </a:lnTo>
                  <a:lnTo>
                    <a:pt x="863" y="417"/>
                  </a:lnTo>
                  <a:lnTo>
                    <a:pt x="852" y="431"/>
                  </a:lnTo>
                  <a:lnTo>
                    <a:pt x="839" y="447"/>
                  </a:lnTo>
                  <a:lnTo>
                    <a:pt x="828" y="462"/>
                  </a:lnTo>
                  <a:lnTo>
                    <a:pt x="818" y="479"/>
                  </a:lnTo>
                  <a:lnTo>
                    <a:pt x="807" y="497"/>
                  </a:lnTo>
                  <a:lnTo>
                    <a:pt x="797" y="515"/>
                  </a:lnTo>
                  <a:lnTo>
                    <a:pt x="789" y="535"/>
                  </a:lnTo>
                  <a:lnTo>
                    <a:pt x="781" y="555"/>
                  </a:lnTo>
                  <a:lnTo>
                    <a:pt x="773" y="576"/>
                  </a:lnTo>
                  <a:lnTo>
                    <a:pt x="766" y="597"/>
                  </a:lnTo>
                  <a:lnTo>
                    <a:pt x="759" y="618"/>
                  </a:lnTo>
                  <a:lnTo>
                    <a:pt x="755" y="640"/>
                  </a:lnTo>
                  <a:lnTo>
                    <a:pt x="751" y="661"/>
                  </a:lnTo>
                  <a:lnTo>
                    <a:pt x="748" y="684"/>
                  </a:lnTo>
                  <a:lnTo>
                    <a:pt x="747" y="706"/>
                  </a:lnTo>
                  <a:lnTo>
                    <a:pt x="747" y="706"/>
                  </a:lnTo>
                  <a:lnTo>
                    <a:pt x="745" y="734"/>
                  </a:lnTo>
                  <a:lnTo>
                    <a:pt x="747" y="760"/>
                  </a:lnTo>
                  <a:lnTo>
                    <a:pt x="750" y="785"/>
                  </a:lnTo>
                  <a:lnTo>
                    <a:pt x="754" y="809"/>
                  </a:lnTo>
                  <a:lnTo>
                    <a:pt x="761" y="830"/>
                  </a:lnTo>
                  <a:lnTo>
                    <a:pt x="771" y="850"/>
                  </a:lnTo>
                  <a:lnTo>
                    <a:pt x="776" y="859"/>
                  </a:lnTo>
                  <a:lnTo>
                    <a:pt x="783" y="868"/>
                  </a:lnTo>
                  <a:lnTo>
                    <a:pt x="789" y="876"/>
                  </a:lnTo>
                  <a:lnTo>
                    <a:pt x="797" y="883"/>
                  </a:lnTo>
                  <a:lnTo>
                    <a:pt x="797" y="883"/>
                  </a:lnTo>
                  <a:lnTo>
                    <a:pt x="807" y="892"/>
                  </a:lnTo>
                  <a:lnTo>
                    <a:pt x="817" y="899"/>
                  </a:lnTo>
                  <a:lnTo>
                    <a:pt x="828" y="904"/>
                  </a:lnTo>
                  <a:lnTo>
                    <a:pt x="839" y="910"/>
                  </a:lnTo>
                  <a:lnTo>
                    <a:pt x="852" y="914"/>
                  </a:lnTo>
                  <a:lnTo>
                    <a:pt x="866" y="917"/>
                  </a:lnTo>
                  <a:lnTo>
                    <a:pt x="882" y="918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917" y="917"/>
                  </a:lnTo>
                  <a:lnTo>
                    <a:pt x="935" y="916"/>
                  </a:lnTo>
                  <a:lnTo>
                    <a:pt x="952" y="913"/>
                  </a:lnTo>
                  <a:lnTo>
                    <a:pt x="969" y="907"/>
                  </a:lnTo>
                  <a:lnTo>
                    <a:pt x="985" y="902"/>
                  </a:lnTo>
                  <a:lnTo>
                    <a:pt x="1001" y="896"/>
                  </a:lnTo>
                  <a:lnTo>
                    <a:pt x="1016" y="889"/>
                  </a:lnTo>
                  <a:lnTo>
                    <a:pt x="1032" y="881"/>
                  </a:lnTo>
                  <a:lnTo>
                    <a:pt x="1060" y="864"/>
                  </a:lnTo>
                  <a:lnTo>
                    <a:pt x="1085" y="844"/>
                  </a:lnTo>
                  <a:lnTo>
                    <a:pt x="1110" y="824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43" y="795"/>
                  </a:lnTo>
                  <a:lnTo>
                    <a:pt x="1154" y="784"/>
                  </a:lnTo>
                  <a:lnTo>
                    <a:pt x="1174" y="757"/>
                  </a:lnTo>
                  <a:lnTo>
                    <a:pt x="1192" y="730"/>
                  </a:lnTo>
                  <a:lnTo>
                    <a:pt x="1199" y="716"/>
                  </a:lnTo>
                  <a:lnTo>
                    <a:pt x="1204" y="704"/>
                  </a:lnTo>
                  <a:lnTo>
                    <a:pt x="1204" y="704"/>
                  </a:lnTo>
                  <a:lnTo>
                    <a:pt x="1211" y="685"/>
                  </a:lnTo>
                  <a:lnTo>
                    <a:pt x="1217" y="667"/>
                  </a:lnTo>
                  <a:lnTo>
                    <a:pt x="1221" y="649"/>
                  </a:lnTo>
                  <a:lnTo>
                    <a:pt x="1226" y="629"/>
                  </a:lnTo>
                  <a:lnTo>
                    <a:pt x="1227" y="611"/>
                  </a:lnTo>
                  <a:lnTo>
                    <a:pt x="1228" y="593"/>
                  </a:lnTo>
                  <a:lnTo>
                    <a:pt x="1228" y="573"/>
                  </a:lnTo>
                  <a:lnTo>
                    <a:pt x="1228" y="555"/>
                  </a:lnTo>
                  <a:lnTo>
                    <a:pt x="1226" y="537"/>
                  </a:lnTo>
                  <a:lnTo>
                    <a:pt x="1223" y="518"/>
                  </a:lnTo>
                  <a:lnTo>
                    <a:pt x="1217" y="501"/>
                  </a:lnTo>
                  <a:lnTo>
                    <a:pt x="1211" y="483"/>
                  </a:lnTo>
                  <a:lnTo>
                    <a:pt x="1204" y="466"/>
                  </a:lnTo>
                  <a:lnTo>
                    <a:pt x="1196" y="451"/>
                  </a:lnTo>
                  <a:lnTo>
                    <a:pt x="1186" y="435"/>
                  </a:lnTo>
                  <a:lnTo>
                    <a:pt x="1175" y="420"/>
                  </a:lnTo>
                  <a:lnTo>
                    <a:pt x="1175" y="420"/>
                  </a:lnTo>
                  <a:lnTo>
                    <a:pt x="1144" y="396"/>
                  </a:lnTo>
                  <a:lnTo>
                    <a:pt x="1113" y="371"/>
                  </a:lnTo>
                  <a:lnTo>
                    <a:pt x="1113" y="371"/>
                  </a:lnTo>
                  <a:lnTo>
                    <a:pt x="1101" y="369"/>
                  </a:lnTo>
                  <a:lnTo>
                    <a:pt x="1089" y="364"/>
                  </a:lnTo>
                  <a:lnTo>
                    <a:pt x="1077" y="360"/>
                  </a:lnTo>
                  <a:lnTo>
                    <a:pt x="1064" y="355"/>
                  </a:lnTo>
                  <a:lnTo>
                    <a:pt x="1064" y="355"/>
                  </a:lnTo>
                  <a:close/>
                  <a:moveTo>
                    <a:pt x="710" y="593"/>
                  </a:moveTo>
                  <a:lnTo>
                    <a:pt x="710" y="593"/>
                  </a:lnTo>
                  <a:lnTo>
                    <a:pt x="708" y="597"/>
                  </a:lnTo>
                  <a:lnTo>
                    <a:pt x="705" y="600"/>
                  </a:lnTo>
                  <a:lnTo>
                    <a:pt x="696" y="604"/>
                  </a:lnTo>
                  <a:lnTo>
                    <a:pt x="688" y="608"/>
                  </a:lnTo>
                  <a:lnTo>
                    <a:pt x="679" y="612"/>
                  </a:lnTo>
                  <a:lnTo>
                    <a:pt x="679" y="612"/>
                  </a:lnTo>
                  <a:lnTo>
                    <a:pt x="678" y="611"/>
                  </a:lnTo>
                  <a:lnTo>
                    <a:pt x="675" y="611"/>
                  </a:lnTo>
                  <a:lnTo>
                    <a:pt x="672" y="611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68" y="625"/>
                  </a:lnTo>
                  <a:lnTo>
                    <a:pt x="668" y="639"/>
                  </a:lnTo>
                  <a:lnTo>
                    <a:pt x="670" y="646"/>
                  </a:lnTo>
                  <a:lnTo>
                    <a:pt x="671" y="650"/>
                  </a:lnTo>
                  <a:lnTo>
                    <a:pt x="674" y="656"/>
                  </a:lnTo>
                  <a:lnTo>
                    <a:pt x="678" y="659"/>
                  </a:lnTo>
                  <a:lnTo>
                    <a:pt x="678" y="659"/>
                  </a:lnTo>
                  <a:lnTo>
                    <a:pt x="685" y="656"/>
                  </a:lnTo>
                  <a:lnTo>
                    <a:pt x="691" y="653"/>
                  </a:lnTo>
                  <a:lnTo>
                    <a:pt x="696" y="649"/>
                  </a:lnTo>
                  <a:lnTo>
                    <a:pt x="699" y="643"/>
                  </a:lnTo>
                  <a:lnTo>
                    <a:pt x="706" y="632"/>
                  </a:lnTo>
                  <a:lnTo>
                    <a:pt x="710" y="628"/>
                  </a:lnTo>
                  <a:lnTo>
                    <a:pt x="715" y="624"/>
                  </a:lnTo>
                  <a:lnTo>
                    <a:pt x="715" y="624"/>
                  </a:lnTo>
                  <a:lnTo>
                    <a:pt x="731" y="624"/>
                  </a:lnTo>
                  <a:lnTo>
                    <a:pt x="737" y="624"/>
                  </a:lnTo>
                  <a:lnTo>
                    <a:pt x="745" y="621"/>
                  </a:lnTo>
                  <a:lnTo>
                    <a:pt x="745" y="621"/>
                  </a:lnTo>
                  <a:lnTo>
                    <a:pt x="744" y="615"/>
                  </a:lnTo>
                  <a:lnTo>
                    <a:pt x="741" y="610"/>
                  </a:lnTo>
                  <a:lnTo>
                    <a:pt x="738" y="604"/>
                  </a:lnTo>
                  <a:lnTo>
                    <a:pt x="734" y="601"/>
                  </a:lnTo>
                  <a:lnTo>
                    <a:pt x="729" y="598"/>
                  </a:lnTo>
                  <a:lnTo>
                    <a:pt x="723" y="595"/>
                  </a:lnTo>
                  <a:lnTo>
                    <a:pt x="710" y="593"/>
                  </a:lnTo>
                  <a:lnTo>
                    <a:pt x="710" y="593"/>
                  </a:lnTo>
                  <a:close/>
                  <a:moveTo>
                    <a:pt x="783" y="896"/>
                  </a:moveTo>
                  <a:lnTo>
                    <a:pt x="783" y="896"/>
                  </a:lnTo>
                  <a:lnTo>
                    <a:pt x="786" y="895"/>
                  </a:lnTo>
                  <a:lnTo>
                    <a:pt x="786" y="895"/>
                  </a:lnTo>
                  <a:lnTo>
                    <a:pt x="785" y="895"/>
                  </a:lnTo>
                  <a:lnTo>
                    <a:pt x="785" y="895"/>
                  </a:lnTo>
                  <a:lnTo>
                    <a:pt x="781" y="892"/>
                  </a:lnTo>
                  <a:lnTo>
                    <a:pt x="776" y="889"/>
                  </a:lnTo>
                  <a:lnTo>
                    <a:pt x="776" y="889"/>
                  </a:lnTo>
                  <a:lnTo>
                    <a:pt x="762" y="862"/>
                  </a:lnTo>
                  <a:lnTo>
                    <a:pt x="751" y="834"/>
                  </a:lnTo>
                  <a:lnTo>
                    <a:pt x="740" y="806"/>
                  </a:lnTo>
                  <a:lnTo>
                    <a:pt x="731" y="778"/>
                  </a:lnTo>
                  <a:lnTo>
                    <a:pt x="716" y="722"/>
                  </a:lnTo>
                  <a:lnTo>
                    <a:pt x="700" y="663"/>
                  </a:lnTo>
                  <a:lnTo>
                    <a:pt x="700" y="663"/>
                  </a:lnTo>
                  <a:lnTo>
                    <a:pt x="682" y="670"/>
                  </a:lnTo>
                  <a:lnTo>
                    <a:pt x="672" y="671"/>
                  </a:lnTo>
                  <a:lnTo>
                    <a:pt x="667" y="670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58" y="653"/>
                  </a:lnTo>
                  <a:lnTo>
                    <a:pt x="657" y="639"/>
                  </a:lnTo>
                  <a:lnTo>
                    <a:pt x="658" y="625"/>
                  </a:lnTo>
                  <a:lnTo>
                    <a:pt x="661" y="611"/>
                  </a:lnTo>
                  <a:lnTo>
                    <a:pt x="661" y="611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6" y="610"/>
                  </a:lnTo>
                  <a:lnTo>
                    <a:pt x="646" y="610"/>
                  </a:lnTo>
                  <a:lnTo>
                    <a:pt x="647" y="624"/>
                  </a:lnTo>
                  <a:lnTo>
                    <a:pt x="647" y="639"/>
                  </a:lnTo>
                  <a:lnTo>
                    <a:pt x="646" y="673"/>
                  </a:lnTo>
                  <a:lnTo>
                    <a:pt x="646" y="704"/>
                  </a:lnTo>
                  <a:lnTo>
                    <a:pt x="646" y="718"/>
                  </a:lnTo>
                  <a:lnTo>
                    <a:pt x="649" y="730"/>
                  </a:lnTo>
                  <a:lnTo>
                    <a:pt x="649" y="730"/>
                  </a:lnTo>
                  <a:lnTo>
                    <a:pt x="654" y="730"/>
                  </a:lnTo>
                  <a:lnTo>
                    <a:pt x="661" y="732"/>
                  </a:lnTo>
                  <a:lnTo>
                    <a:pt x="667" y="733"/>
                  </a:lnTo>
                  <a:lnTo>
                    <a:pt x="672" y="737"/>
                  </a:lnTo>
                  <a:lnTo>
                    <a:pt x="678" y="742"/>
                  </a:lnTo>
                  <a:lnTo>
                    <a:pt x="682" y="746"/>
                  </a:lnTo>
                  <a:lnTo>
                    <a:pt x="685" y="751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2" y="767"/>
                  </a:lnTo>
                  <a:lnTo>
                    <a:pt x="675" y="774"/>
                  </a:lnTo>
                  <a:lnTo>
                    <a:pt x="667" y="778"/>
                  </a:lnTo>
                  <a:lnTo>
                    <a:pt x="657" y="782"/>
                  </a:lnTo>
                  <a:lnTo>
                    <a:pt x="657" y="782"/>
                  </a:lnTo>
                  <a:lnTo>
                    <a:pt x="656" y="800"/>
                  </a:lnTo>
                  <a:lnTo>
                    <a:pt x="656" y="820"/>
                  </a:lnTo>
                  <a:lnTo>
                    <a:pt x="658" y="841"/>
                  </a:lnTo>
                  <a:lnTo>
                    <a:pt x="663" y="861"/>
                  </a:lnTo>
                  <a:lnTo>
                    <a:pt x="667" y="881"/>
                  </a:lnTo>
                  <a:lnTo>
                    <a:pt x="672" y="899"/>
                  </a:lnTo>
                  <a:lnTo>
                    <a:pt x="679" y="917"/>
                  </a:lnTo>
                  <a:lnTo>
                    <a:pt x="686" y="932"/>
                  </a:lnTo>
                  <a:lnTo>
                    <a:pt x="686" y="932"/>
                  </a:lnTo>
                  <a:lnTo>
                    <a:pt x="716" y="991"/>
                  </a:lnTo>
                  <a:lnTo>
                    <a:pt x="730" y="1020"/>
                  </a:lnTo>
                  <a:lnTo>
                    <a:pt x="743" y="1046"/>
                  </a:lnTo>
                  <a:lnTo>
                    <a:pt x="743" y="1046"/>
                  </a:lnTo>
                  <a:lnTo>
                    <a:pt x="754" y="1007"/>
                  </a:lnTo>
                  <a:lnTo>
                    <a:pt x="759" y="987"/>
                  </a:lnTo>
                  <a:lnTo>
                    <a:pt x="768" y="970"/>
                  </a:lnTo>
                  <a:lnTo>
                    <a:pt x="768" y="970"/>
                  </a:lnTo>
                  <a:lnTo>
                    <a:pt x="762" y="962"/>
                  </a:lnTo>
                  <a:lnTo>
                    <a:pt x="759" y="954"/>
                  </a:lnTo>
                  <a:lnTo>
                    <a:pt x="755" y="944"/>
                  </a:lnTo>
                  <a:lnTo>
                    <a:pt x="750" y="937"/>
                  </a:lnTo>
                  <a:lnTo>
                    <a:pt x="750" y="937"/>
                  </a:lnTo>
                  <a:lnTo>
                    <a:pt x="738" y="935"/>
                  </a:lnTo>
                  <a:lnTo>
                    <a:pt x="729" y="932"/>
                  </a:lnTo>
                  <a:lnTo>
                    <a:pt x="724" y="930"/>
                  </a:lnTo>
                  <a:lnTo>
                    <a:pt x="720" y="927"/>
                  </a:lnTo>
                  <a:lnTo>
                    <a:pt x="719" y="924"/>
                  </a:lnTo>
                  <a:lnTo>
                    <a:pt x="717" y="918"/>
                  </a:lnTo>
                  <a:lnTo>
                    <a:pt x="717" y="918"/>
                  </a:lnTo>
                  <a:lnTo>
                    <a:pt x="717" y="913"/>
                  </a:lnTo>
                  <a:lnTo>
                    <a:pt x="720" y="909"/>
                  </a:lnTo>
                  <a:lnTo>
                    <a:pt x="723" y="904"/>
                  </a:lnTo>
                  <a:lnTo>
                    <a:pt x="726" y="902"/>
                  </a:lnTo>
                  <a:lnTo>
                    <a:pt x="734" y="897"/>
                  </a:lnTo>
                  <a:lnTo>
                    <a:pt x="744" y="895"/>
                  </a:lnTo>
                  <a:lnTo>
                    <a:pt x="755" y="895"/>
                  </a:lnTo>
                  <a:lnTo>
                    <a:pt x="765" y="895"/>
                  </a:lnTo>
                  <a:lnTo>
                    <a:pt x="783" y="896"/>
                  </a:lnTo>
                  <a:lnTo>
                    <a:pt x="783" y="896"/>
                  </a:lnTo>
                  <a:close/>
                  <a:moveTo>
                    <a:pt x="733" y="737"/>
                  </a:moveTo>
                  <a:lnTo>
                    <a:pt x="733" y="737"/>
                  </a:lnTo>
                  <a:lnTo>
                    <a:pt x="733" y="708"/>
                  </a:lnTo>
                  <a:lnTo>
                    <a:pt x="736" y="683"/>
                  </a:lnTo>
                  <a:lnTo>
                    <a:pt x="738" y="657"/>
                  </a:lnTo>
                  <a:lnTo>
                    <a:pt x="743" y="633"/>
                  </a:lnTo>
                  <a:lnTo>
                    <a:pt x="743" y="633"/>
                  </a:lnTo>
                  <a:lnTo>
                    <a:pt x="734" y="635"/>
                  </a:lnTo>
                  <a:lnTo>
                    <a:pt x="727" y="636"/>
                  </a:lnTo>
                  <a:lnTo>
                    <a:pt x="722" y="640"/>
                  </a:lnTo>
                  <a:lnTo>
                    <a:pt x="717" y="645"/>
                  </a:lnTo>
                  <a:lnTo>
                    <a:pt x="716" y="650"/>
                  </a:lnTo>
                  <a:lnTo>
                    <a:pt x="715" y="657"/>
                  </a:lnTo>
                  <a:lnTo>
                    <a:pt x="715" y="664"/>
                  </a:lnTo>
                  <a:lnTo>
                    <a:pt x="716" y="671"/>
                  </a:lnTo>
                  <a:lnTo>
                    <a:pt x="720" y="688"/>
                  </a:lnTo>
                  <a:lnTo>
                    <a:pt x="726" y="705"/>
                  </a:lnTo>
                  <a:lnTo>
                    <a:pt x="730" y="722"/>
                  </a:lnTo>
                  <a:lnTo>
                    <a:pt x="733" y="737"/>
                  </a:lnTo>
                  <a:lnTo>
                    <a:pt x="733" y="737"/>
                  </a:lnTo>
                  <a:close/>
                  <a:moveTo>
                    <a:pt x="612" y="761"/>
                  </a:moveTo>
                  <a:lnTo>
                    <a:pt x="612" y="761"/>
                  </a:lnTo>
                  <a:lnTo>
                    <a:pt x="618" y="757"/>
                  </a:lnTo>
                  <a:lnTo>
                    <a:pt x="623" y="751"/>
                  </a:lnTo>
                  <a:lnTo>
                    <a:pt x="627" y="744"/>
                  </a:lnTo>
                  <a:lnTo>
                    <a:pt x="629" y="737"/>
                  </a:lnTo>
                  <a:lnTo>
                    <a:pt x="629" y="737"/>
                  </a:lnTo>
                  <a:lnTo>
                    <a:pt x="625" y="737"/>
                  </a:lnTo>
                  <a:lnTo>
                    <a:pt x="620" y="739"/>
                  </a:lnTo>
                  <a:lnTo>
                    <a:pt x="618" y="742"/>
                  </a:lnTo>
                  <a:lnTo>
                    <a:pt x="616" y="744"/>
                  </a:lnTo>
                  <a:lnTo>
                    <a:pt x="613" y="753"/>
                  </a:lnTo>
                  <a:lnTo>
                    <a:pt x="612" y="761"/>
                  </a:lnTo>
                  <a:lnTo>
                    <a:pt x="612" y="761"/>
                  </a:lnTo>
                  <a:close/>
                  <a:moveTo>
                    <a:pt x="601" y="789"/>
                  </a:moveTo>
                  <a:lnTo>
                    <a:pt x="601" y="789"/>
                  </a:lnTo>
                  <a:lnTo>
                    <a:pt x="604" y="793"/>
                  </a:lnTo>
                  <a:lnTo>
                    <a:pt x="605" y="800"/>
                  </a:lnTo>
                  <a:lnTo>
                    <a:pt x="606" y="809"/>
                  </a:lnTo>
                  <a:lnTo>
                    <a:pt x="608" y="817"/>
                  </a:lnTo>
                  <a:lnTo>
                    <a:pt x="608" y="817"/>
                  </a:lnTo>
                  <a:lnTo>
                    <a:pt x="619" y="812"/>
                  </a:lnTo>
                  <a:lnTo>
                    <a:pt x="629" y="806"/>
                  </a:lnTo>
                  <a:lnTo>
                    <a:pt x="633" y="802"/>
                  </a:lnTo>
                  <a:lnTo>
                    <a:pt x="637" y="798"/>
                  </a:lnTo>
                  <a:lnTo>
                    <a:pt x="640" y="793"/>
                  </a:lnTo>
                  <a:lnTo>
                    <a:pt x="642" y="788"/>
                  </a:lnTo>
                  <a:lnTo>
                    <a:pt x="642" y="788"/>
                  </a:lnTo>
                  <a:lnTo>
                    <a:pt x="639" y="784"/>
                  </a:lnTo>
                  <a:lnTo>
                    <a:pt x="639" y="779"/>
                  </a:lnTo>
                  <a:lnTo>
                    <a:pt x="639" y="778"/>
                  </a:lnTo>
                  <a:lnTo>
                    <a:pt x="639" y="775"/>
                  </a:lnTo>
                  <a:lnTo>
                    <a:pt x="643" y="772"/>
                  </a:lnTo>
                  <a:lnTo>
                    <a:pt x="650" y="770"/>
                  </a:lnTo>
                  <a:lnTo>
                    <a:pt x="663" y="765"/>
                  </a:lnTo>
                  <a:lnTo>
                    <a:pt x="667" y="763"/>
                  </a:lnTo>
                  <a:lnTo>
                    <a:pt x="670" y="760"/>
                  </a:lnTo>
                  <a:lnTo>
                    <a:pt x="670" y="757"/>
                  </a:lnTo>
                  <a:lnTo>
                    <a:pt x="670" y="757"/>
                  </a:lnTo>
                  <a:lnTo>
                    <a:pt x="670" y="753"/>
                  </a:lnTo>
                  <a:lnTo>
                    <a:pt x="668" y="750"/>
                  </a:lnTo>
                  <a:lnTo>
                    <a:pt x="665" y="747"/>
                  </a:lnTo>
                  <a:lnTo>
                    <a:pt x="661" y="746"/>
                  </a:lnTo>
                  <a:lnTo>
                    <a:pt x="653" y="744"/>
                  </a:lnTo>
                  <a:lnTo>
                    <a:pt x="643" y="742"/>
                  </a:lnTo>
                  <a:lnTo>
                    <a:pt x="643" y="742"/>
                  </a:lnTo>
                  <a:lnTo>
                    <a:pt x="640" y="750"/>
                  </a:lnTo>
                  <a:lnTo>
                    <a:pt x="636" y="757"/>
                  </a:lnTo>
                  <a:lnTo>
                    <a:pt x="632" y="763"/>
                  </a:lnTo>
                  <a:lnTo>
                    <a:pt x="626" y="768"/>
                  </a:lnTo>
                  <a:lnTo>
                    <a:pt x="613" y="778"/>
                  </a:lnTo>
                  <a:lnTo>
                    <a:pt x="601" y="789"/>
                  </a:lnTo>
                  <a:lnTo>
                    <a:pt x="601" y="789"/>
                  </a:lnTo>
                  <a:close/>
                  <a:moveTo>
                    <a:pt x="797" y="917"/>
                  </a:moveTo>
                  <a:lnTo>
                    <a:pt x="797" y="917"/>
                  </a:lnTo>
                  <a:lnTo>
                    <a:pt x="779" y="913"/>
                  </a:lnTo>
                  <a:lnTo>
                    <a:pt x="762" y="909"/>
                  </a:lnTo>
                  <a:lnTo>
                    <a:pt x="754" y="909"/>
                  </a:lnTo>
                  <a:lnTo>
                    <a:pt x="747" y="909"/>
                  </a:lnTo>
                  <a:lnTo>
                    <a:pt x="740" y="911"/>
                  </a:lnTo>
                  <a:lnTo>
                    <a:pt x="734" y="917"/>
                  </a:lnTo>
                  <a:lnTo>
                    <a:pt x="734" y="917"/>
                  </a:lnTo>
                  <a:lnTo>
                    <a:pt x="743" y="918"/>
                  </a:lnTo>
                  <a:lnTo>
                    <a:pt x="748" y="920"/>
                  </a:lnTo>
                  <a:lnTo>
                    <a:pt x="754" y="920"/>
                  </a:lnTo>
                  <a:lnTo>
                    <a:pt x="761" y="920"/>
                  </a:lnTo>
                  <a:lnTo>
                    <a:pt x="761" y="920"/>
                  </a:lnTo>
                  <a:lnTo>
                    <a:pt x="764" y="928"/>
                  </a:lnTo>
                  <a:lnTo>
                    <a:pt x="766" y="937"/>
                  </a:lnTo>
                  <a:lnTo>
                    <a:pt x="768" y="945"/>
                  </a:lnTo>
                  <a:lnTo>
                    <a:pt x="771" y="954"/>
                  </a:lnTo>
                  <a:lnTo>
                    <a:pt x="771" y="954"/>
                  </a:lnTo>
                  <a:lnTo>
                    <a:pt x="779" y="954"/>
                  </a:lnTo>
                  <a:lnTo>
                    <a:pt x="785" y="952"/>
                  </a:lnTo>
                  <a:lnTo>
                    <a:pt x="785" y="952"/>
                  </a:lnTo>
                  <a:lnTo>
                    <a:pt x="785" y="944"/>
                  </a:lnTo>
                  <a:lnTo>
                    <a:pt x="786" y="938"/>
                  </a:lnTo>
                  <a:lnTo>
                    <a:pt x="789" y="937"/>
                  </a:lnTo>
                  <a:lnTo>
                    <a:pt x="792" y="935"/>
                  </a:lnTo>
                  <a:lnTo>
                    <a:pt x="799" y="937"/>
                  </a:lnTo>
                  <a:lnTo>
                    <a:pt x="799" y="937"/>
                  </a:lnTo>
                  <a:lnTo>
                    <a:pt x="800" y="938"/>
                  </a:lnTo>
                  <a:lnTo>
                    <a:pt x="800" y="939"/>
                  </a:lnTo>
                  <a:lnTo>
                    <a:pt x="799" y="942"/>
                  </a:lnTo>
                  <a:lnTo>
                    <a:pt x="800" y="945"/>
                  </a:lnTo>
                  <a:lnTo>
                    <a:pt x="800" y="945"/>
                  </a:lnTo>
                  <a:lnTo>
                    <a:pt x="806" y="945"/>
                  </a:lnTo>
                  <a:lnTo>
                    <a:pt x="809" y="947"/>
                  </a:lnTo>
                  <a:lnTo>
                    <a:pt x="816" y="952"/>
                  </a:lnTo>
                  <a:lnTo>
                    <a:pt x="820" y="958"/>
                  </a:lnTo>
                  <a:lnTo>
                    <a:pt x="824" y="965"/>
                  </a:lnTo>
                  <a:lnTo>
                    <a:pt x="828" y="972"/>
                  </a:lnTo>
                  <a:lnTo>
                    <a:pt x="834" y="977"/>
                  </a:lnTo>
                  <a:lnTo>
                    <a:pt x="835" y="979"/>
                  </a:lnTo>
                  <a:lnTo>
                    <a:pt x="839" y="980"/>
                  </a:lnTo>
                  <a:lnTo>
                    <a:pt x="842" y="980"/>
                  </a:lnTo>
                  <a:lnTo>
                    <a:pt x="846" y="980"/>
                  </a:lnTo>
                  <a:lnTo>
                    <a:pt x="846" y="980"/>
                  </a:lnTo>
                  <a:lnTo>
                    <a:pt x="846" y="966"/>
                  </a:lnTo>
                  <a:lnTo>
                    <a:pt x="844" y="954"/>
                  </a:lnTo>
                  <a:lnTo>
                    <a:pt x="839" y="941"/>
                  </a:lnTo>
                  <a:lnTo>
                    <a:pt x="835" y="935"/>
                  </a:lnTo>
                  <a:lnTo>
                    <a:pt x="832" y="931"/>
                  </a:lnTo>
                  <a:lnTo>
                    <a:pt x="832" y="931"/>
                  </a:lnTo>
                  <a:lnTo>
                    <a:pt x="820" y="931"/>
                  </a:lnTo>
                  <a:lnTo>
                    <a:pt x="810" y="930"/>
                  </a:lnTo>
                  <a:lnTo>
                    <a:pt x="806" y="927"/>
                  </a:lnTo>
                  <a:lnTo>
                    <a:pt x="802" y="924"/>
                  </a:lnTo>
                  <a:lnTo>
                    <a:pt x="799" y="921"/>
                  </a:lnTo>
                  <a:lnTo>
                    <a:pt x="797" y="917"/>
                  </a:lnTo>
                  <a:lnTo>
                    <a:pt x="797" y="917"/>
                  </a:lnTo>
                  <a:close/>
                  <a:moveTo>
                    <a:pt x="783" y="966"/>
                  </a:moveTo>
                  <a:lnTo>
                    <a:pt x="783" y="966"/>
                  </a:lnTo>
                  <a:lnTo>
                    <a:pt x="773" y="987"/>
                  </a:lnTo>
                  <a:lnTo>
                    <a:pt x="762" y="1012"/>
                  </a:lnTo>
                  <a:lnTo>
                    <a:pt x="758" y="1027"/>
                  </a:lnTo>
                  <a:lnTo>
                    <a:pt x="754" y="1039"/>
                  </a:lnTo>
                  <a:lnTo>
                    <a:pt x="752" y="1053"/>
                  </a:lnTo>
                  <a:lnTo>
                    <a:pt x="752" y="1067"/>
                  </a:lnTo>
                  <a:lnTo>
                    <a:pt x="752" y="1067"/>
                  </a:lnTo>
                  <a:lnTo>
                    <a:pt x="754" y="1080"/>
                  </a:lnTo>
                  <a:lnTo>
                    <a:pt x="757" y="1091"/>
                  </a:lnTo>
                  <a:lnTo>
                    <a:pt x="766" y="1116"/>
                  </a:lnTo>
                  <a:lnTo>
                    <a:pt x="778" y="1143"/>
                  </a:lnTo>
                  <a:lnTo>
                    <a:pt x="786" y="1168"/>
                  </a:lnTo>
                  <a:lnTo>
                    <a:pt x="786" y="1168"/>
                  </a:lnTo>
                  <a:lnTo>
                    <a:pt x="797" y="1209"/>
                  </a:lnTo>
                  <a:lnTo>
                    <a:pt x="806" y="1251"/>
                  </a:lnTo>
                  <a:lnTo>
                    <a:pt x="813" y="1295"/>
                  </a:lnTo>
                  <a:lnTo>
                    <a:pt x="817" y="1338"/>
                  </a:lnTo>
                  <a:lnTo>
                    <a:pt x="821" y="1382"/>
                  </a:lnTo>
                  <a:lnTo>
                    <a:pt x="824" y="1427"/>
                  </a:lnTo>
                  <a:lnTo>
                    <a:pt x="831" y="1515"/>
                  </a:lnTo>
                  <a:lnTo>
                    <a:pt x="831" y="1515"/>
                  </a:lnTo>
                  <a:lnTo>
                    <a:pt x="832" y="1495"/>
                  </a:lnTo>
                  <a:lnTo>
                    <a:pt x="837" y="1474"/>
                  </a:lnTo>
                  <a:lnTo>
                    <a:pt x="839" y="1453"/>
                  </a:lnTo>
                  <a:lnTo>
                    <a:pt x="842" y="1432"/>
                  </a:lnTo>
                  <a:lnTo>
                    <a:pt x="842" y="1432"/>
                  </a:lnTo>
                  <a:lnTo>
                    <a:pt x="845" y="1392"/>
                  </a:lnTo>
                  <a:lnTo>
                    <a:pt x="846" y="1354"/>
                  </a:lnTo>
                  <a:lnTo>
                    <a:pt x="848" y="1314"/>
                  </a:lnTo>
                  <a:lnTo>
                    <a:pt x="846" y="1278"/>
                  </a:lnTo>
                  <a:lnTo>
                    <a:pt x="845" y="1240"/>
                  </a:lnTo>
                  <a:lnTo>
                    <a:pt x="842" y="1203"/>
                  </a:lnTo>
                  <a:lnTo>
                    <a:pt x="838" y="1167"/>
                  </a:lnTo>
                  <a:lnTo>
                    <a:pt x="832" y="1130"/>
                  </a:lnTo>
                  <a:lnTo>
                    <a:pt x="832" y="1130"/>
                  </a:lnTo>
                  <a:lnTo>
                    <a:pt x="824" y="1087"/>
                  </a:lnTo>
                  <a:lnTo>
                    <a:pt x="816" y="1045"/>
                  </a:lnTo>
                  <a:lnTo>
                    <a:pt x="810" y="1025"/>
                  </a:lnTo>
                  <a:lnTo>
                    <a:pt x="804" y="1004"/>
                  </a:lnTo>
                  <a:lnTo>
                    <a:pt x="797" y="984"/>
                  </a:lnTo>
                  <a:lnTo>
                    <a:pt x="789" y="966"/>
                  </a:lnTo>
                  <a:lnTo>
                    <a:pt x="789" y="966"/>
                  </a:lnTo>
                  <a:lnTo>
                    <a:pt x="786" y="966"/>
                  </a:lnTo>
                  <a:lnTo>
                    <a:pt x="783" y="966"/>
                  </a:lnTo>
                  <a:lnTo>
                    <a:pt x="783" y="966"/>
                  </a:lnTo>
                  <a:close/>
                  <a:moveTo>
                    <a:pt x="818" y="1519"/>
                  </a:moveTo>
                  <a:lnTo>
                    <a:pt x="818" y="1519"/>
                  </a:lnTo>
                  <a:lnTo>
                    <a:pt x="816" y="1465"/>
                  </a:lnTo>
                  <a:lnTo>
                    <a:pt x="811" y="1408"/>
                  </a:lnTo>
                  <a:lnTo>
                    <a:pt x="806" y="1352"/>
                  </a:lnTo>
                  <a:lnTo>
                    <a:pt x="799" y="1298"/>
                  </a:lnTo>
                  <a:lnTo>
                    <a:pt x="790" y="1246"/>
                  </a:lnTo>
                  <a:lnTo>
                    <a:pt x="779" y="1194"/>
                  </a:lnTo>
                  <a:lnTo>
                    <a:pt x="772" y="1170"/>
                  </a:lnTo>
                  <a:lnTo>
                    <a:pt x="765" y="1146"/>
                  </a:lnTo>
                  <a:lnTo>
                    <a:pt x="757" y="1122"/>
                  </a:lnTo>
                  <a:lnTo>
                    <a:pt x="748" y="1101"/>
                  </a:lnTo>
                  <a:lnTo>
                    <a:pt x="748" y="1101"/>
                  </a:lnTo>
                  <a:lnTo>
                    <a:pt x="747" y="1157"/>
                  </a:lnTo>
                  <a:lnTo>
                    <a:pt x="750" y="1213"/>
                  </a:lnTo>
                  <a:lnTo>
                    <a:pt x="754" y="1268"/>
                  </a:lnTo>
                  <a:lnTo>
                    <a:pt x="762" y="1321"/>
                  </a:lnTo>
                  <a:lnTo>
                    <a:pt x="772" y="1373"/>
                  </a:lnTo>
                  <a:lnTo>
                    <a:pt x="786" y="1424"/>
                  </a:lnTo>
                  <a:lnTo>
                    <a:pt x="800" y="1473"/>
                  </a:lnTo>
                  <a:lnTo>
                    <a:pt x="818" y="1519"/>
                  </a:lnTo>
                  <a:lnTo>
                    <a:pt x="818" y="1519"/>
                  </a:lnTo>
                  <a:close/>
                  <a:moveTo>
                    <a:pt x="886" y="1512"/>
                  </a:moveTo>
                  <a:lnTo>
                    <a:pt x="886" y="1512"/>
                  </a:lnTo>
                  <a:lnTo>
                    <a:pt x="907" y="1495"/>
                  </a:lnTo>
                  <a:lnTo>
                    <a:pt x="918" y="1486"/>
                  </a:lnTo>
                  <a:lnTo>
                    <a:pt x="928" y="1474"/>
                  </a:lnTo>
                  <a:lnTo>
                    <a:pt x="936" y="1463"/>
                  </a:lnTo>
                  <a:lnTo>
                    <a:pt x="942" y="1451"/>
                  </a:lnTo>
                  <a:lnTo>
                    <a:pt x="943" y="1444"/>
                  </a:lnTo>
                  <a:lnTo>
                    <a:pt x="945" y="1437"/>
                  </a:lnTo>
                  <a:lnTo>
                    <a:pt x="945" y="1428"/>
                  </a:lnTo>
                  <a:lnTo>
                    <a:pt x="945" y="1420"/>
                  </a:lnTo>
                  <a:lnTo>
                    <a:pt x="945" y="1420"/>
                  </a:lnTo>
                  <a:lnTo>
                    <a:pt x="932" y="1428"/>
                  </a:lnTo>
                  <a:lnTo>
                    <a:pt x="922" y="1437"/>
                  </a:lnTo>
                  <a:lnTo>
                    <a:pt x="914" y="1446"/>
                  </a:lnTo>
                  <a:lnTo>
                    <a:pt x="907" y="1458"/>
                  </a:lnTo>
                  <a:lnTo>
                    <a:pt x="901" y="1470"/>
                  </a:lnTo>
                  <a:lnTo>
                    <a:pt x="896" y="1484"/>
                  </a:lnTo>
                  <a:lnTo>
                    <a:pt x="886" y="1512"/>
                  </a:lnTo>
                  <a:lnTo>
                    <a:pt x="886" y="1512"/>
                  </a:lnTo>
                  <a:close/>
                  <a:moveTo>
                    <a:pt x="646" y="1427"/>
                  </a:moveTo>
                  <a:lnTo>
                    <a:pt x="646" y="1427"/>
                  </a:lnTo>
                  <a:lnTo>
                    <a:pt x="619" y="1427"/>
                  </a:lnTo>
                  <a:lnTo>
                    <a:pt x="592" y="1428"/>
                  </a:lnTo>
                  <a:lnTo>
                    <a:pt x="566" y="1428"/>
                  </a:lnTo>
                  <a:lnTo>
                    <a:pt x="553" y="1428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31" y="1431"/>
                  </a:lnTo>
                  <a:lnTo>
                    <a:pt x="519" y="1432"/>
                  </a:lnTo>
                  <a:lnTo>
                    <a:pt x="497" y="1435"/>
                  </a:lnTo>
                  <a:lnTo>
                    <a:pt x="486" y="1438"/>
                  </a:lnTo>
                  <a:lnTo>
                    <a:pt x="476" y="1439"/>
                  </a:lnTo>
                  <a:lnTo>
                    <a:pt x="466" y="1444"/>
                  </a:lnTo>
                  <a:lnTo>
                    <a:pt x="456" y="1448"/>
                  </a:lnTo>
                  <a:lnTo>
                    <a:pt x="456" y="1448"/>
                  </a:lnTo>
                  <a:lnTo>
                    <a:pt x="452" y="1452"/>
                  </a:lnTo>
                  <a:lnTo>
                    <a:pt x="446" y="1458"/>
                  </a:lnTo>
                  <a:lnTo>
                    <a:pt x="438" y="1470"/>
                  </a:lnTo>
                  <a:lnTo>
                    <a:pt x="430" y="1486"/>
                  </a:lnTo>
                  <a:lnTo>
                    <a:pt x="423" y="1504"/>
                  </a:lnTo>
                  <a:lnTo>
                    <a:pt x="416" y="1522"/>
                  </a:lnTo>
                  <a:lnTo>
                    <a:pt x="411" y="1540"/>
                  </a:lnTo>
                  <a:lnTo>
                    <a:pt x="409" y="1557"/>
                  </a:lnTo>
                  <a:lnTo>
                    <a:pt x="407" y="1571"/>
                  </a:lnTo>
                  <a:lnTo>
                    <a:pt x="407" y="1571"/>
                  </a:lnTo>
                  <a:lnTo>
                    <a:pt x="448" y="1580"/>
                  </a:lnTo>
                  <a:lnTo>
                    <a:pt x="466" y="1584"/>
                  </a:lnTo>
                  <a:lnTo>
                    <a:pt x="486" y="1590"/>
                  </a:lnTo>
                  <a:lnTo>
                    <a:pt x="486" y="1590"/>
                  </a:lnTo>
                  <a:lnTo>
                    <a:pt x="487" y="1581"/>
                  </a:lnTo>
                  <a:lnTo>
                    <a:pt x="486" y="1568"/>
                  </a:lnTo>
                  <a:lnTo>
                    <a:pt x="486" y="1554"/>
                  </a:lnTo>
                  <a:lnTo>
                    <a:pt x="486" y="1540"/>
                  </a:lnTo>
                  <a:lnTo>
                    <a:pt x="486" y="1540"/>
                  </a:lnTo>
                  <a:lnTo>
                    <a:pt x="497" y="1528"/>
                  </a:lnTo>
                  <a:lnTo>
                    <a:pt x="504" y="1521"/>
                  </a:lnTo>
                  <a:lnTo>
                    <a:pt x="512" y="1515"/>
                  </a:lnTo>
                  <a:lnTo>
                    <a:pt x="512" y="1515"/>
                  </a:lnTo>
                  <a:lnTo>
                    <a:pt x="522" y="1510"/>
                  </a:lnTo>
                  <a:lnTo>
                    <a:pt x="532" y="1507"/>
                  </a:lnTo>
                  <a:lnTo>
                    <a:pt x="545" y="1502"/>
                  </a:lnTo>
                  <a:lnTo>
                    <a:pt x="557" y="1501"/>
                  </a:lnTo>
                  <a:lnTo>
                    <a:pt x="587" y="1497"/>
                  </a:lnTo>
                  <a:lnTo>
                    <a:pt x="616" y="1497"/>
                  </a:lnTo>
                  <a:lnTo>
                    <a:pt x="646" y="1501"/>
                  </a:lnTo>
                  <a:lnTo>
                    <a:pt x="660" y="1502"/>
                  </a:lnTo>
                  <a:lnTo>
                    <a:pt x="672" y="1507"/>
                  </a:lnTo>
                  <a:lnTo>
                    <a:pt x="684" y="1511"/>
                  </a:lnTo>
                  <a:lnTo>
                    <a:pt x="695" y="1517"/>
                  </a:lnTo>
                  <a:lnTo>
                    <a:pt x="703" y="1522"/>
                  </a:lnTo>
                  <a:lnTo>
                    <a:pt x="710" y="1529"/>
                  </a:lnTo>
                  <a:lnTo>
                    <a:pt x="710" y="1529"/>
                  </a:lnTo>
                  <a:lnTo>
                    <a:pt x="713" y="1535"/>
                  </a:lnTo>
                  <a:lnTo>
                    <a:pt x="716" y="1540"/>
                  </a:lnTo>
                  <a:lnTo>
                    <a:pt x="719" y="1553"/>
                  </a:lnTo>
                  <a:lnTo>
                    <a:pt x="722" y="1566"/>
                  </a:lnTo>
                  <a:lnTo>
                    <a:pt x="724" y="1580"/>
                  </a:lnTo>
                  <a:lnTo>
                    <a:pt x="724" y="1580"/>
                  </a:lnTo>
                  <a:lnTo>
                    <a:pt x="737" y="1580"/>
                  </a:lnTo>
                  <a:lnTo>
                    <a:pt x="748" y="1578"/>
                  </a:lnTo>
                  <a:lnTo>
                    <a:pt x="758" y="1576"/>
                  </a:lnTo>
                  <a:lnTo>
                    <a:pt x="768" y="1573"/>
                  </a:lnTo>
                  <a:lnTo>
                    <a:pt x="776" y="1568"/>
                  </a:lnTo>
                  <a:lnTo>
                    <a:pt x="783" y="1564"/>
                  </a:lnTo>
                  <a:lnTo>
                    <a:pt x="799" y="1553"/>
                  </a:lnTo>
                  <a:lnTo>
                    <a:pt x="799" y="1553"/>
                  </a:lnTo>
                  <a:lnTo>
                    <a:pt x="795" y="1538"/>
                  </a:lnTo>
                  <a:lnTo>
                    <a:pt x="789" y="1522"/>
                  </a:lnTo>
                  <a:lnTo>
                    <a:pt x="783" y="1510"/>
                  </a:lnTo>
                  <a:lnTo>
                    <a:pt x="778" y="1497"/>
                  </a:lnTo>
                  <a:lnTo>
                    <a:pt x="771" y="1486"/>
                  </a:lnTo>
                  <a:lnTo>
                    <a:pt x="762" y="1476"/>
                  </a:lnTo>
                  <a:lnTo>
                    <a:pt x="754" y="1467"/>
                  </a:lnTo>
                  <a:lnTo>
                    <a:pt x="744" y="1459"/>
                  </a:lnTo>
                  <a:lnTo>
                    <a:pt x="734" y="1452"/>
                  </a:lnTo>
                  <a:lnTo>
                    <a:pt x="724" y="1446"/>
                  </a:lnTo>
                  <a:lnTo>
                    <a:pt x="713" y="1441"/>
                  </a:lnTo>
                  <a:lnTo>
                    <a:pt x="700" y="1437"/>
                  </a:lnTo>
                  <a:lnTo>
                    <a:pt x="688" y="1434"/>
                  </a:lnTo>
                  <a:lnTo>
                    <a:pt x="674" y="1431"/>
                  </a:lnTo>
                  <a:lnTo>
                    <a:pt x="646" y="1427"/>
                  </a:lnTo>
                  <a:lnTo>
                    <a:pt x="646" y="1427"/>
                  </a:lnTo>
                  <a:close/>
                  <a:moveTo>
                    <a:pt x="967" y="1547"/>
                  </a:moveTo>
                  <a:lnTo>
                    <a:pt x="967" y="1547"/>
                  </a:lnTo>
                  <a:lnTo>
                    <a:pt x="984" y="1539"/>
                  </a:lnTo>
                  <a:lnTo>
                    <a:pt x="990" y="1535"/>
                  </a:lnTo>
                  <a:lnTo>
                    <a:pt x="995" y="1529"/>
                  </a:lnTo>
                  <a:lnTo>
                    <a:pt x="998" y="1524"/>
                  </a:lnTo>
                  <a:lnTo>
                    <a:pt x="998" y="1518"/>
                  </a:lnTo>
                  <a:lnTo>
                    <a:pt x="995" y="1514"/>
                  </a:lnTo>
                  <a:lnTo>
                    <a:pt x="990" y="1508"/>
                  </a:lnTo>
                  <a:lnTo>
                    <a:pt x="990" y="1508"/>
                  </a:lnTo>
                  <a:lnTo>
                    <a:pt x="959" y="1512"/>
                  </a:lnTo>
                  <a:lnTo>
                    <a:pt x="942" y="1515"/>
                  </a:lnTo>
                  <a:lnTo>
                    <a:pt x="927" y="1519"/>
                  </a:lnTo>
                  <a:lnTo>
                    <a:pt x="911" y="1525"/>
                  </a:lnTo>
                  <a:lnTo>
                    <a:pt x="904" y="1528"/>
                  </a:lnTo>
                  <a:lnTo>
                    <a:pt x="898" y="1532"/>
                  </a:lnTo>
                  <a:lnTo>
                    <a:pt x="893" y="1538"/>
                  </a:lnTo>
                  <a:lnTo>
                    <a:pt x="889" y="1543"/>
                  </a:lnTo>
                  <a:lnTo>
                    <a:pt x="884" y="1550"/>
                  </a:lnTo>
                  <a:lnTo>
                    <a:pt x="883" y="1559"/>
                  </a:lnTo>
                  <a:lnTo>
                    <a:pt x="883" y="1559"/>
                  </a:lnTo>
                  <a:lnTo>
                    <a:pt x="894" y="1561"/>
                  </a:lnTo>
                  <a:lnTo>
                    <a:pt x="904" y="1564"/>
                  </a:lnTo>
                  <a:lnTo>
                    <a:pt x="915" y="1563"/>
                  </a:lnTo>
                  <a:lnTo>
                    <a:pt x="927" y="1561"/>
                  </a:lnTo>
                  <a:lnTo>
                    <a:pt x="938" y="1559"/>
                  </a:lnTo>
                  <a:lnTo>
                    <a:pt x="948" y="1556"/>
                  </a:lnTo>
                  <a:lnTo>
                    <a:pt x="967" y="1547"/>
                  </a:lnTo>
                  <a:lnTo>
                    <a:pt x="967" y="1547"/>
                  </a:lnTo>
                  <a:close/>
                  <a:moveTo>
                    <a:pt x="696" y="1536"/>
                  </a:moveTo>
                  <a:lnTo>
                    <a:pt x="696" y="1536"/>
                  </a:lnTo>
                  <a:lnTo>
                    <a:pt x="685" y="1531"/>
                  </a:lnTo>
                  <a:lnTo>
                    <a:pt x="674" y="1525"/>
                  </a:lnTo>
                  <a:lnTo>
                    <a:pt x="663" y="1521"/>
                  </a:lnTo>
                  <a:lnTo>
                    <a:pt x="650" y="1518"/>
                  </a:lnTo>
                  <a:lnTo>
                    <a:pt x="625" y="1512"/>
                  </a:lnTo>
                  <a:lnTo>
                    <a:pt x="598" y="1512"/>
                  </a:lnTo>
                  <a:lnTo>
                    <a:pt x="573" y="1514"/>
                  </a:lnTo>
                  <a:lnTo>
                    <a:pt x="560" y="1517"/>
                  </a:lnTo>
                  <a:lnTo>
                    <a:pt x="547" y="1519"/>
                  </a:lnTo>
                  <a:lnTo>
                    <a:pt x="536" y="1524"/>
                  </a:lnTo>
                  <a:lnTo>
                    <a:pt x="525" y="1528"/>
                  </a:lnTo>
                  <a:lnTo>
                    <a:pt x="515" y="1533"/>
                  </a:lnTo>
                  <a:lnTo>
                    <a:pt x="505" y="1539"/>
                  </a:lnTo>
                  <a:lnTo>
                    <a:pt x="505" y="1539"/>
                  </a:lnTo>
                  <a:lnTo>
                    <a:pt x="501" y="1552"/>
                  </a:lnTo>
                  <a:lnTo>
                    <a:pt x="501" y="1559"/>
                  </a:lnTo>
                  <a:lnTo>
                    <a:pt x="501" y="1564"/>
                  </a:lnTo>
                  <a:lnTo>
                    <a:pt x="501" y="1564"/>
                  </a:lnTo>
                  <a:lnTo>
                    <a:pt x="508" y="1559"/>
                  </a:lnTo>
                  <a:lnTo>
                    <a:pt x="515" y="1556"/>
                  </a:lnTo>
                  <a:lnTo>
                    <a:pt x="524" y="1554"/>
                  </a:lnTo>
                  <a:lnTo>
                    <a:pt x="532" y="1554"/>
                  </a:lnTo>
                  <a:lnTo>
                    <a:pt x="550" y="1554"/>
                  </a:lnTo>
                  <a:lnTo>
                    <a:pt x="567" y="1554"/>
                  </a:lnTo>
                  <a:lnTo>
                    <a:pt x="567" y="1554"/>
                  </a:lnTo>
                  <a:lnTo>
                    <a:pt x="595" y="1553"/>
                  </a:lnTo>
                  <a:lnTo>
                    <a:pt x="629" y="1552"/>
                  </a:lnTo>
                  <a:lnTo>
                    <a:pt x="665" y="1552"/>
                  </a:lnTo>
                  <a:lnTo>
                    <a:pt x="684" y="1553"/>
                  </a:lnTo>
                  <a:lnTo>
                    <a:pt x="703" y="1554"/>
                  </a:lnTo>
                  <a:lnTo>
                    <a:pt x="703" y="1554"/>
                  </a:lnTo>
                  <a:lnTo>
                    <a:pt x="703" y="1553"/>
                  </a:lnTo>
                  <a:lnTo>
                    <a:pt x="703" y="1550"/>
                  </a:lnTo>
                  <a:lnTo>
                    <a:pt x="700" y="1546"/>
                  </a:lnTo>
                  <a:lnTo>
                    <a:pt x="698" y="1542"/>
                  </a:lnTo>
                  <a:lnTo>
                    <a:pt x="696" y="1536"/>
                  </a:lnTo>
                  <a:lnTo>
                    <a:pt x="696" y="1536"/>
                  </a:lnTo>
                  <a:close/>
                  <a:moveTo>
                    <a:pt x="861" y="1567"/>
                  </a:moveTo>
                  <a:lnTo>
                    <a:pt x="861" y="1567"/>
                  </a:lnTo>
                  <a:lnTo>
                    <a:pt x="862" y="1564"/>
                  </a:lnTo>
                  <a:lnTo>
                    <a:pt x="863" y="1559"/>
                  </a:lnTo>
                  <a:lnTo>
                    <a:pt x="863" y="1554"/>
                  </a:lnTo>
                  <a:lnTo>
                    <a:pt x="862" y="1550"/>
                  </a:lnTo>
                  <a:lnTo>
                    <a:pt x="861" y="1546"/>
                  </a:lnTo>
                  <a:lnTo>
                    <a:pt x="856" y="1543"/>
                  </a:lnTo>
                  <a:lnTo>
                    <a:pt x="856" y="1543"/>
                  </a:lnTo>
                  <a:lnTo>
                    <a:pt x="848" y="1552"/>
                  </a:lnTo>
                  <a:lnTo>
                    <a:pt x="845" y="1557"/>
                  </a:lnTo>
                  <a:lnTo>
                    <a:pt x="845" y="1567"/>
                  </a:lnTo>
                  <a:lnTo>
                    <a:pt x="845" y="1567"/>
                  </a:lnTo>
                  <a:lnTo>
                    <a:pt x="846" y="1568"/>
                  </a:lnTo>
                  <a:lnTo>
                    <a:pt x="849" y="1568"/>
                  </a:lnTo>
                  <a:lnTo>
                    <a:pt x="852" y="1570"/>
                  </a:lnTo>
                  <a:lnTo>
                    <a:pt x="855" y="1571"/>
                  </a:lnTo>
                  <a:lnTo>
                    <a:pt x="855" y="1571"/>
                  </a:lnTo>
                  <a:lnTo>
                    <a:pt x="858" y="1566"/>
                  </a:lnTo>
                  <a:lnTo>
                    <a:pt x="859" y="1566"/>
                  </a:lnTo>
                  <a:lnTo>
                    <a:pt x="861" y="1567"/>
                  </a:lnTo>
                  <a:lnTo>
                    <a:pt x="861" y="1567"/>
                  </a:lnTo>
                  <a:close/>
                  <a:moveTo>
                    <a:pt x="296" y="1560"/>
                  </a:moveTo>
                  <a:lnTo>
                    <a:pt x="296" y="1560"/>
                  </a:lnTo>
                  <a:lnTo>
                    <a:pt x="284" y="1559"/>
                  </a:lnTo>
                  <a:lnTo>
                    <a:pt x="271" y="1554"/>
                  </a:lnTo>
                  <a:lnTo>
                    <a:pt x="260" y="1550"/>
                  </a:lnTo>
                  <a:lnTo>
                    <a:pt x="248" y="1547"/>
                  </a:lnTo>
                  <a:lnTo>
                    <a:pt x="248" y="1547"/>
                  </a:lnTo>
                  <a:lnTo>
                    <a:pt x="223" y="1546"/>
                  </a:lnTo>
                  <a:lnTo>
                    <a:pt x="192" y="1547"/>
                  </a:lnTo>
                  <a:lnTo>
                    <a:pt x="164" y="1550"/>
                  </a:lnTo>
                  <a:lnTo>
                    <a:pt x="153" y="1553"/>
                  </a:lnTo>
                  <a:lnTo>
                    <a:pt x="143" y="1557"/>
                  </a:lnTo>
                  <a:lnTo>
                    <a:pt x="143" y="1557"/>
                  </a:lnTo>
                  <a:lnTo>
                    <a:pt x="133" y="1561"/>
                  </a:lnTo>
                  <a:lnTo>
                    <a:pt x="124" y="1568"/>
                  </a:lnTo>
                  <a:lnTo>
                    <a:pt x="107" y="1585"/>
                  </a:lnTo>
                  <a:lnTo>
                    <a:pt x="90" y="1602"/>
                  </a:lnTo>
                  <a:lnTo>
                    <a:pt x="81" y="1611"/>
                  </a:lnTo>
                  <a:lnTo>
                    <a:pt x="72" y="1618"/>
                  </a:lnTo>
                  <a:lnTo>
                    <a:pt x="72" y="1618"/>
                  </a:lnTo>
                  <a:lnTo>
                    <a:pt x="88" y="1618"/>
                  </a:lnTo>
                  <a:lnTo>
                    <a:pt x="102" y="1615"/>
                  </a:lnTo>
                  <a:lnTo>
                    <a:pt x="118" y="1615"/>
                  </a:lnTo>
                  <a:lnTo>
                    <a:pt x="126" y="1615"/>
                  </a:lnTo>
                  <a:lnTo>
                    <a:pt x="136" y="1616"/>
                  </a:lnTo>
                  <a:lnTo>
                    <a:pt x="136" y="1616"/>
                  </a:lnTo>
                  <a:lnTo>
                    <a:pt x="143" y="1601"/>
                  </a:lnTo>
                  <a:lnTo>
                    <a:pt x="156" y="1584"/>
                  </a:lnTo>
                  <a:lnTo>
                    <a:pt x="163" y="1576"/>
                  </a:lnTo>
                  <a:lnTo>
                    <a:pt x="170" y="1568"/>
                  </a:lnTo>
                  <a:lnTo>
                    <a:pt x="175" y="1563"/>
                  </a:lnTo>
                  <a:lnTo>
                    <a:pt x="182" y="1560"/>
                  </a:lnTo>
                  <a:lnTo>
                    <a:pt x="182" y="1560"/>
                  </a:lnTo>
                  <a:lnTo>
                    <a:pt x="187" y="1560"/>
                  </a:lnTo>
                  <a:lnTo>
                    <a:pt x="191" y="1560"/>
                  </a:lnTo>
                  <a:lnTo>
                    <a:pt x="204" y="1564"/>
                  </a:lnTo>
                  <a:lnTo>
                    <a:pt x="219" y="1568"/>
                  </a:lnTo>
                  <a:lnTo>
                    <a:pt x="233" y="1571"/>
                  </a:lnTo>
                  <a:lnTo>
                    <a:pt x="233" y="1571"/>
                  </a:lnTo>
                  <a:lnTo>
                    <a:pt x="244" y="1571"/>
                  </a:lnTo>
                  <a:lnTo>
                    <a:pt x="257" y="1570"/>
                  </a:lnTo>
                  <a:lnTo>
                    <a:pt x="279" y="1567"/>
                  </a:lnTo>
                  <a:lnTo>
                    <a:pt x="288" y="1567"/>
                  </a:lnTo>
                  <a:lnTo>
                    <a:pt x="298" y="1567"/>
                  </a:lnTo>
                  <a:lnTo>
                    <a:pt x="305" y="1570"/>
                  </a:lnTo>
                  <a:lnTo>
                    <a:pt x="312" y="1576"/>
                  </a:lnTo>
                  <a:lnTo>
                    <a:pt x="312" y="1576"/>
                  </a:lnTo>
                  <a:lnTo>
                    <a:pt x="313" y="1587"/>
                  </a:lnTo>
                  <a:lnTo>
                    <a:pt x="314" y="1592"/>
                  </a:lnTo>
                  <a:lnTo>
                    <a:pt x="316" y="1597"/>
                  </a:lnTo>
                  <a:lnTo>
                    <a:pt x="316" y="1597"/>
                  </a:lnTo>
                  <a:lnTo>
                    <a:pt x="313" y="1612"/>
                  </a:lnTo>
                  <a:lnTo>
                    <a:pt x="307" y="1626"/>
                  </a:lnTo>
                  <a:lnTo>
                    <a:pt x="307" y="1626"/>
                  </a:lnTo>
                  <a:lnTo>
                    <a:pt x="330" y="1622"/>
                  </a:lnTo>
                  <a:lnTo>
                    <a:pt x="348" y="1622"/>
                  </a:lnTo>
                  <a:lnTo>
                    <a:pt x="366" y="1622"/>
                  </a:lnTo>
                  <a:lnTo>
                    <a:pt x="386" y="1622"/>
                  </a:lnTo>
                  <a:lnTo>
                    <a:pt x="386" y="1622"/>
                  </a:lnTo>
                  <a:lnTo>
                    <a:pt x="379" y="1616"/>
                  </a:lnTo>
                  <a:lnTo>
                    <a:pt x="376" y="1613"/>
                  </a:lnTo>
                  <a:lnTo>
                    <a:pt x="375" y="1611"/>
                  </a:lnTo>
                  <a:lnTo>
                    <a:pt x="373" y="1604"/>
                  </a:lnTo>
                  <a:lnTo>
                    <a:pt x="376" y="1597"/>
                  </a:lnTo>
                  <a:lnTo>
                    <a:pt x="383" y="1581"/>
                  </a:lnTo>
                  <a:lnTo>
                    <a:pt x="386" y="1573"/>
                  </a:lnTo>
                  <a:lnTo>
                    <a:pt x="389" y="1566"/>
                  </a:lnTo>
                  <a:lnTo>
                    <a:pt x="389" y="1566"/>
                  </a:lnTo>
                  <a:lnTo>
                    <a:pt x="365" y="1563"/>
                  </a:lnTo>
                  <a:lnTo>
                    <a:pt x="341" y="1561"/>
                  </a:lnTo>
                  <a:lnTo>
                    <a:pt x="296" y="1560"/>
                  </a:lnTo>
                  <a:lnTo>
                    <a:pt x="296" y="1560"/>
                  </a:lnTo>
                  <a:close/>
                  <a:moveTo>
                    <a:pt x="501" y="1571"/>
                  </a:moveTo>
                  <a:lnTo>
                    <a:pt x="501" y="1571"/>
                  </a:lnTo>
                  <a:lnTo>
                    <a:pt x="504" y="1580"/>
                  </a:lnTo>
                  <a:lnTo>
                    <a:pt x="503" y="1588"/>
                  </a:lnTo>
                  <a:lnTo>
                    <a:pt x="501" y="1597"/>
                  </a:lnTo>
                  <a:lnTo>
                    <a:pt x="500" y="1605"/>
                  </a:lnTo>
                  <a:lnTo>
                    <a:pt x="494" y="1620"/>
                  </a:lnTo>
                  <a:lnTo>
                    <a:pt x="493" y="1629"/>
                  </a:lnTo>
                  <a:lnTo>
                    <a:pt x="493" y="1636"/>
                  </a:lnTo>
                  <a:lnTo>
                    <a:pt x="493" y="1636"/>
                  </a:lnTo>
                  <a:lnTo>
                    <a:pt x="519" y="1632"/>
                  </a:lnTo>
                  <a:lnTo>
                    <a:pt x="545" y="1629"/>
                  </a:lnTo>
                  <a:lnTo>
                    <a:pt x="571" y="1627"/>
                  </a:lnTo>
                  <a:lnTo>
                    <a:pt x="598" y="1627"/>
                  </a:lnTo>
                  <a:lnTo>
                    <a:pt x="651" y="1627"/>
                  </a:lnTo>
                  <a:lnTo>
                    <a:pt x="677" y="1627"/>
                  </a:lnTo>
                  <a:lnTo>
                    <a:pt x="703" y="1625"/>
                  </a:lnTo>
                  <a:lnTo>
                    <a:pt x="703" y="1625"/>
                  </a:lnTo>
                  <a:lnTo>
                    <a:pt x="706" y="1605"/>
                  </a:lnTo>
                  <a:lnTo>
                    <a:pt x="708" y="1590"/>
                  </a:lnTo>
                  <a:lnTo>
                    <a:pt x="708" y="1590"/>
                  </a:lnTo>
                  <a:lnTo>
                    <a:pt x="706" y="1585"/>
                  </a:lnTo>
                  <a:lnTo>
                    <a:pt x="702" y="1583"/>
                  </a:lnTo>
                  <a:lnTo>
                    <a:pt x="700" y="1580"/>
                  </a:lnTo>
                  <a:lnTo>
                    <a:pt x="700" y="1577"/>
                  </a:lnTo>
                  <a:lnTo>
                    <a:pt x="700" y="1574"/>
                  </a:lnTo>
                  <a:lnTo>
                    <a:pt x="700" y="1574"/>
                  </a:lnTo>
                  <a:lnTo>
                    <a:pt x="705" y="1574"/>
                  </a:lnTo>
                  <a:lnTo>
                    <a:pt x="708" y="1576"/>
                  </a:lnTo>
                  <a:lnTo>
                    <a:pt x="709" y="1576"/>
                  </a:lnTo>
                  <a:lnTo>
                    <a:pt x="710" y="1573"/>
                  </a:lnTo>
                  <a:lnTo>
                    <a:pt x="710" y="1573"/>
                  </a:lnTo>
                  <a:lnTo>
                    <a:pt x="685" y="1567"/>
                  </a:lnTo>
                  <a:lnTo>
                    <a:pt x="660" y="1566"/>
                  </a:lnTo>
                  <a:lnTo>
                    <a:pt x="636" y="1566"/>
                  </a:lnTo>
                  <a:lnTo>
                    <a:pt x="611" y="1567"/>
                  </a:lnTo>
                  <a:lnTo>
                    <a:pt x="557" y="1570"/>
                  </a:lnTo>
                  <a:lnTo>
                    <a:pt x="531" y="1571"/>
                  </a:lnTo>
                  <a:lnTo>
                    <a:pt x="501" y="1571"/>
                  </a:lnTo>
                  <a:lnTo>
                    <a:pt x="501" y="1571"/>
                  </a:lnTo>
                  <a:close/>
                  <a:moveTo>
                    <a:pt x="722" y="1594"/>
                  </a:moveTo>
                  <a:lnTo>
                    <a:pt x="722" y="1594"/>
                  </a:lnTo>
                  <a:lnTo>
                    <a:pt x="727" y="1597"/>
                  </a:lnTo>
                  <a:lnTo>
                    <a:pt x="731" y="1598"/>
                  </a:lnTo>
                  <a:lnTo>
                    <a:pt x="743" y="1599"/>
                  </a:lnTo>
                  <a:lnTo>
                    <a:pt x="754" y="1599"/>
                  </a:lnTo>
                  <a:lnTo>
                    <a:pt x="765" y="1597"/>
                  </a:lnTo>
                  <a:lnTo>
                    <a:pt x="778" y="1592"/>
                  </a:lnTo>
                  <a:lnTo>
                    <a:pt x="789" y="1587"/>
                  </a:lnTo>
                  <a:lnTo>
                    <a:pt x="810" y="1574"/>
                  </a:lnTo>
                  <a:lnTo>
                    <a:pt x="810" y="1574"/>
                  </a:lnTo>
                  <a:lnTo>
                    <a:pt x="809" y="1571"/>
                  </a:lnTo>
                  <a:lnTo>
                    <a:pt x="810" y="1568"/>
                  </a:lnTo>
                  <a:lnTo>
                    <a:pt x="811" y="1567"/>
                  </a:lnTo>
                  <a:lnTo>
                    <a:pt x="810" y="1566"/>
                  </a:lnTo>
                  <a:lnTo>
                    <a:pt x="810" y="1566"/>
                  </a:lnTo>
                  <a:lnTo>
                    <a:pt x="802" y="1571"/>
                  </a:lnTo>
                  <a:lnTo>
                    <a:pt x="792" y="1577"/>
                  </a:lnTo>
                  <a:lnTo>
                    <a:pt x="781" y="1581"/>
                  </a:lnTo>
                  <a:lnTo>
                    <a:pt x="768" y="1585"/>
                  </a:lnTo>
                  <a:lnTo>
                    <a:pt x="743" y="1591"/>
                  </a:lnTo>
                  <a:lnTo>
                    <a:pt x="722" y="1594"/>
                  </a:lnTo>
                  <a:lnTo>
                    <a:pt x="722" y="1594"/>
                  </a:lnTo>
                  <a:close/>
                  <a:moveTo>
                    <a:pt x="1157" y="1587"/>
                  </a:moveTo>
                  <a:lnTo>
                    <a:pt x="1157" y="1587"/>
                  </a:lnTo>
                  <a:lnTo>
                    <a:pt x="1148" y="1584"/>
                  </a:lnTo>
                  <a:lnTo>
                    <a:pt x="1138" y="1581"/>
                  </a:lnTo>
                  <a:lnTo>
                    <a:pt x="1129" y="1581"/>
                  </a:lnTo>
                  <a:lnTo>
                    <a:pt x="1120" y="1581"/>
                  </a:lnTo>
                  <a:lnTo>
                    <a:pt x="1101" y="1583"/>
                  </a:lnTo>
                  <a:lnTo>
                    <a:pt x="1078" y="1583"/>
                  </a:lnTo>
                  <a:lnTo>
                    <a:pt x="1078" y="1583"/>
                  </a:lnTo>
                  <a:lnTo>
                    <a:pt x="1046" y="1581"/>
                  </a:lnTo>
                  <a:lnTo>
                    <a:pt x="1012" y="1580"/>
                  </a:lnTo>
                  <a:lnTo>
                    <a:pt x="978" y="1578"/>
                  </a:lnTo>
                  <a:lnTo>
                    <a:pt x="962" y="1580"/>
                  </a:lnTo>
                  <a:lnTo>
                    <a:pt x="945" y="1581"/>
                  </a:lnTo>
                  <a:lnTo>
                    <a:pt x="945" y="1581"/>
                  </a:lnTo>
                  <a:lnTo>
                    <a:pt x="942" y="1578"/>
                  </a:lnTo>
                  <a:lnTo>
                    <a:pt x="938" y="1576"/>
                  </a:lnTo>
                  <a:lnTo>
                    <a:pt x="931" y="1573"/>
                  </a:lnTo>
                  <a:lnTo>
                    <a:pt x="927" y="1574"/>
                  </a:lnTo>
                  <a:lnTo>
                    <a:pt x="922" y="1574"/>
                  </a:lnTo>
                  <a:lnTo>
                    <a:pt x="919" y="1577"/>
                  </a:lnTo>
                  <a:lnTo>
                    <a:pt x="917" y="1580"/>
                  </a:lnTo>
                  <a:lnTo>
                    <a:pt x="917" y="1580"/>
                  </a:lnTo>
                  <a:lnTo>
                    <a:pt x="924" y="1583"/>
                  </a:lnTo>
                  <a:lnTo>
                    <a:pt x="931" y="1587"/>
                  </a:lnTo>
                  <a:lnTo>
                    <a:pt x="945" y="1598"/>
                  </a:lnTo>
                  <a:lnTo>
                    <a:pt x="956" y="1609"/>
                  </a:lnTo>
                  <a:lnTo>
                    <a:pt x="964" y="1623"/>
                  </a:lnTo>
                  <a:lnTo>
                    <a:pt x="964" y="1623"/>
                  </a:lnTo>
                  <a:lnTo>
                    <a:pt x="988" y="1623"/>
                  </a:lnTo>
                  <a:lnTo>
                    <a:pt x="998" y="1623"/>
                  </a:lnTo>
                  <a:lnTo>
                    <a:pt x="1009" y="1622"/>
                  </a:lnTo>
                  <a:lnTo>
                    <a:pt x="1009" y="1622"/>
                  </a:lnTo>
                  <a:lnTo>
                    <a:pt x="1007" y="1609"/>
                  </a:lnTo>
                  <a:lnTo>
                    <a:pt x="1008" y="1605"/>
                  </a:lnTo>
                  <a:lnTo>
                    <a:pt x="1008" y="1601"/>
                  </a:lnTo>
                  <a:lnTo>
                    <a:pt x="1011" y="1598"/>
                  </a:lnTo>
                  <a:lnTo>
                    <a:pt x="1014" y="1595"/>
                  </a:lnTo>
                  <a:lnTo>
                    <a:pt x="1019" y="1591"/>
                  </a:lnTo>
                  <a:lnTo>
                    <a:pt x="1028" y="1590"/>
                  </a:lnTo>
                  <a:lnTo>
                    <a:pt x="1037" y="1588"/>
                  </a:lnTo>
                  <a:lnTo>
                    <a:pt x="1060" y="1590"/>
                  </a:lnTo>
                  <a:lnTo>
                    <a:pt x="1060" y="1590"/>
                  </a:lnTo>
                  <a:lnTo>
                    <a:pt x="1081" y="1591"/>
                  </a:lnTo>
                  <a:lnTo>
                    <a:pt x="1102" y="1590"/>
                  </a:lnTo>
                  <a:lnTo>
                    <a:pt x="1122" y="1590"/>
                  </a:lnTo>
                  <a:lnTo>
                    <a:pt x="1141" y="1591"/>
                  </a:lnTo>
                  <a:lnTo>
                    <a:pt x="1141" y="1591"/>
                  </a:lnTo>
                  <a:lnTo>
                    <a:pt x="1148" y="1598"/>
                  </a:lnTo>
                  <a:lnTo>
                    <a:pt x="1155" y="1605"/>
                  </a:lnTo>
                  <a:lnTo>
                    <a:pt x="1162" y="1613"/>
                  </a:lnTo>
                  <a:lnTo>
                    <a:pt x="1171" y="1622"/>
                  </a:lnTo>
                  <a:lnTo>
                    <a:pt x="1179" y="1627"/>
                  </a:lnTo>
                  <a:lnTo>
                    <a:pt x="1188" y="1632"/>
                  </a:lnTo>
                  <a:lnTo>
                    <a:pt x="1193" y="1633"/>
                  </a:lnTo>
                  <a:lnTo>
                    <a:pt x="1199" y="1633"/>
                  </a:lnTo>
                  <a:lnTo>
                    <a:pt x="1204" y="1632"/>
                  </a:lnTo>
                  <a:lnTo>
                    <a:pt x="1210" y="1629"/>
                  </a:lnTo>
                  <a:lnTo>
                    <a:pt x="1210" y="1629"/>
                  </a:lnTo>
                  <a:lnTo>
                    <a:pt x="1203" y="1623"/>
                  </a:lnTo>
                  <a:lnTo>
                    <a:pt x="1196" y="1618"/>
                  </a:lnTo>
                  <a:lnTo>
                    <a:pt x="1183" y="1606"/>
                  </a:lnTo>
                  <a:lnTo>
                    <a:pt x="1172" y="1595"/>
                  </a:lnTo>
                  <a:lnTo>
                    <a:pt x="1165" y="1590"/>
                  </a:lnTo>
                  <a:lnTo>
                    <a:pt x="1157" y="1587"/>
                  </a:lnTo>
                  <a:lnTo>
                    <a:pt x="1157" y="1587"/>
                  </a:lnTo>
                  <a:close/>
                  <a:moveTo>
                    <a:pt x="194" y="1578"/>
                  </a:moveTo>
                  <a:lnTo>
                    <a:pt x="194" y="1578"/>
                  </a:lnTo>
                  <a:lnTo>
                    <a:pt x="173" y="1588"/>
                  </a:lnTo>
                  <a:lnTo>
                    <a:pt x="168" y="1591"/>
                  </a:lnTo>
                  <a:lnTo>
                    <a:pt x="164" y="1594"/>
                  </a:lnTo>
                  <a:lnTo>
                    <a:pt x="163" y="1598"/>
                  </a:lnTo>
                  <a:lnTo>
                    <a:pt x="163" y="1602"/>
                  </a:lnTo>
                  <a:lnTo>
                    <a:pt x="163" y="1602"/>
                  </a:lnTo>
                  <a:lnTo>
                    <a:pt x="233" y="1602"/>
                  </a:lnTo>
                  <a:lnTo>
                    <a:pt x="299" y="1602"/>
                  </a:lnTo>
                  <a:lnTo>
                    <a:pt x="299" y="1602"/>
                  </a:lnTo>
                  <a:lnTo>
                    <a:pt x="300" y="1598"/>
                  </a:lnTo>
                  <a:lnTo>
                    <a:pt x="302" y="1595"/>
                  </a:lnTo>
                  <a:lnTo>
                    <a:pt x="303" y="1592"/>
                  </a:lnTo>
                  <a:lnTo>
                    <a:pt x="303" y="1588"/>
                  </a:lnTo>
                  <a:lnTo>
                    <a:pt x="303" y="1588"/>
                  </a:lnTo>
                  <a:lnTo>
                    <a:pt x="289" y="1585"/>
                  </a:lnTo>
                  <a:lnTo>
                    <a:pt x="275" y="1584"/>
                  </a:lnTo>
                  <a:lnTo>
                    <a:pt x="248" y="1584"/>
                  </a:lnTo>
                  <a:lnTo>
                    <a:pt x="222" y="1583"/>
                  </a:lnTo>
                  <a:lnTo>
                    <a:pt x="208" y="1581"/>
                  </a:lnTo>
                  <a:lnTo>
                    <a:pt x="194" y="1578"/>
                  </a:lnTo>
                  <a:lnTo>
                    <a:pt x="194" y="1578"/>
                  </a:lnTo>
                  <a:close/>
                  <a:moveTo>
                    <a:pt x="818" y="1636"/>
                  </a:moveTo>
                  <a:lnTo>
                    <a:pt x="818" y="1636"/>
                  </a:lnTo>
                  <a:lnTo>
                    <a:pt x="861" y="1630"/>
                  </a:lnTo>
                  <a:lnTo>
                    <a:pt x="903" y="1626"/>
                  </a:lnTo>
                  <a:lnTo>
                    <a:pt x="903" y="1626"/>
                  </a:lnTo>
                  <a:lnTo>
                    <a:pt x="898" y="1618"/>
                  </a:lnTo>
                  <a:lnTo>
                    <a:pt x="893" y="1609"/>
                  </a:lnTo>
                  <a:lnTo>
                    <a:pt x="884" y="1602"/>
                  </a:lnTo>
                  <a:lnTo>
                    <a:pt x="876" y="1595"/>
                  </a:lnTo>
                  <a:lnTo>
                    <a:pt x="868" y="1588"/>
                  </a:lnTo>
                  <a:lnTo>
                    <a:pt x="856" y="1584"/>
                  </a:lnTo>
                  <a:lnTo>
                    <a:pt x="846" y="1581"/>
                  </a:lnTo>
                  <a:lnTo>
                    <a:pt x="835" y="1581"/>
                  </a:lnTo>
                  <a:lnTo>
                    <a:pt x="835" y="1581"/>
                  </a:lnTo>
                  <a:lnTo>
                    <a:pt x="839" y="1588"/>
                  </a:lnTo>
                  <a:lnTo>
                    <a:pt x="841" y="1597"/>
                  </a:lnTo>
                  <a:lnTo>
                    <a:pt x="841" y="1605"/>
                  </a:lnTo>
                  <a:lnTo>
                    <a:pt x="839" y="1613"/>
                  </a:lnTo>
                  <a:lnTo>
                    <a:pt x="837" y="1620"/>
                  </a:lnTo>
                  <a:lnTo>
                    <a:pt x="832" y="1627"/>
                  </a:lnTo>
                  <a:lnTo>
                    <a:pt x="827" y="1633"/>
                  </a:lnTo>
                  <a:lnTo>
                    <a:pt x="818" y="1636"/>
                  </a:lnTo>
                  <a:lnTo>
                    <a:pt x="818" y="1636"/>
                  </a:lnTo>
                  <a:close/>
                  <a:moveTo>
                    <a:pt x="917" y="1625"/>
                  </a:moveTo>
                  <a:lnTo>
                    <a:pt x="917" y="1625"/>
                  </a:lnTo>
                  <a:lnTo>
                    <a:pt x="935" y="1625"/>
                  </a:lnTo>
                  <a:lnTo>
                    <a:pt x="942" y="1623"/>
                  </a:lnTo>
                  <a:lnTo>
                    <a:pt x="949" y="1622"/>
                  </a:lnTo>
                  <a:lnTo>
                    <a:pt x="949" y="1622"/>
                  </a:lnTo>
                  <a:lnTo>
                    <a:pt x="943" y="1613"/>
                  </a:lnTo>
                  <a:lnTo>
                    <a:pt x="936" y="1606"/>
                  </a:lnTo>
                  <a:lnTo>
                    <a:pt x="928" y="1599"/>
                  </a:lnTo>
                  <a:lnTo>
                    <a:pt x="919" y="1594"/>
                  </a:lnTo>
                  <a:lnTo>
                    <a:pt x="910" y="1588"/>
                  </a:lnTo>
                  <a:lnTo>
                    <a:pt x="901" y="1585"/>
                  </a:lnTo>
                  <a:lnTo>
                    <a:pt x="891" y="1583"/>
                  </a:lnTo>
                  <a:lnTo>
                    <a:pt x="882" y="1583"/>
                  </a:lnTo>
                  <a:lnTo>
                    <a:pt x="882" y="1583"/>
                  </a:lnTo>
                  <a:lnTo>
                    <a:pt x="900" y="1602"/>
                  </a:lnTo>
                  <a:lnTo>
                    <a:pt x="908" y="1613"/>
                  </a:lnTo>
                  <a:lnTo>
                    <a:pt x="917" y="1625"/>
                  </a:lnTo>
                  <a:lnTo>
                    <a:pt x="917" y="1625"/>
                  </a:lnTo>
                  <a:close/>
                  <a:moveTo>
                    <a:pt x="401" y="1587"/>
                  </a:moveTo>
                  <a:lnTo>
                    <a:pt x="401" y="1587"/>
                  </a:lnTo>
                  <a:lnTo>
                    <a:pt x="400" y="1590"/>
                  </a:lnTo>
                  <a:lnTo>
                    <a:pt x="399" y="1592"/>
                  </a:lnTo>
                  <a:lnTo>
                    <a:pt x="399" y="1601"/>
                  </a:lnTo>
                  <a:lnTo>
                    <a:pt x="400" y="1608"/>
                  </a:lnTo>
                  <a:lnTo>
                    <a:pt x="401" y="1615"/>
                  </a:lnTo>
                  <a:lnTo>
                    <a:pt x="401" y="1615"/>
                  </a:lnTo>
                  <a:lnTo>
                    <a:pt x="434" y="1620"/>
                  </a:lnTo>
                  <a:lnTo>
                    <a:pt x="451" y="1622"/>
                  </a:lnTo>
                  <a:lnTo>
                    <a:pt x="470" y="1623"/>
                  </a:lnTo>
                  <a:lnTo>
                    <a:pt x="470" y="1623"/>
                  </a:lnTo>
                  <a:lnTo>
                    <a:pt x="480" y="1613"/>
                  </a:lnTo>
                  <a:lnTo>
                    <a:pt x="483" y="1608"/>
                  </a:lnTo>
                  <a:lnTo>
                    <a:pt x="484" y="1604"/>
                  </a:lnTo>
                  <a:lnTo>
                    <a:pt x="484" y="1598"/>
                  </a:lnTo>
                  <a:lnTo>
                    <a:pt x="484" y="1598"/>
                  </a:lnTo>
                  <a:lnTo>
                    <a:pt x="463" y="1595"/>
                  </a:lnTo>
                  <a:lnTo>
                    <a:pt x="444" y="1594"/>
                  </a:lnTo>
                  <a:lnTo>
                    <a:pt x="424" y="1591"/>
                  </a:lnTo>
                  <a:lnTo>
                    <a:pt x="401" y="1587"/>
                  </a:lnTo>
                  <a:lnTo>
                    <a:pt x="401" y="1587"/>
                  </a:lnTo>
                  <a:close/>
                  <a:moveTo>
                    <a:pt x="817" y="1590"/>
                  </a:moveTo>
                  <a:lnTo>
                    <a:pt x="817" y="1590"/>
                  </a:lnTo>
                  <a:lnTo>
                    <a:pt x="809" y="1595"/>
                  </a:lnTo>
                  <a:lnTo>
                    <a:pt x="799" y="1599"/>
                  </a:lnTo>
                  <a:lnTo>
                    <a:pt x="788" y="1605"/>
                  </a:lnTo>
                  <a:lnTo>
                    <a:pt x="775" y="1609"/>
                  </a:lnTo>
                  <a:lnTo>
                    <a:pt x="762" y="1612"/>
                  </a:lnTo>
                  <a:lnTo>
                    <a:pt x="748" y="1613"/>
                  </a:lnTo>
                  <a:lnTo>
                    <a:pt x="734" y="1612"/>
                  </a:lnTo>
                  <a:lnTo>
                    <a:pt x="722" y="1609"/>
                  </a:lnTo>
                  <a:lnTo>
                    <a:pt x="722" y="1609"/>
                  </a:lnTo>
                  <a:lnTo>
                    <a:pt x="722" y="1612"/>
                  </a:lnTo>
                  <a:lnTo>
                    <a:pt x="722" y="1615"/>
                  </a:lnTo>
                  <a:lnTo>
                    <a:pt x="720" y="1618"/>
                  </a:lnTo>
                  <a:lnTo>
                    <a:pt x="720" y="1622"/>
                  </a:lnTo>
                  <a:lnTo>
                    <a:pt x="720" y="1622"/>
                  </a:lnTo>
                  <a:lnTo>
                    <a:pt x="731" y="1622"/>
                  </a:lnTo>
                  <a:lnTo>
                    <a:pt x="731" y="1622"/>
                  </a:lnTo>
                  <a:lnTo>
                    <a:pt x="731" y="1625"/>
                  </a:lnTo>
                  <a:lnTo>
                    <a:pt x="733" y="1627"/>
                  </a:lnTo>
                  <a:lnTo>
                    <a:pt x="734" y="1629"/>
                  </a:lnTo>
                  <a:lnTo>
                    <a:pt x="733" y="1632"/>
                  </a:lnTo>
                  <a:lnTo>
                    <a:pt x="733" y="1632"/>
                  </a:lnTo>
                  <a:lnTo>
                    <a:pt x="745" y="1633"/>
                  </a:lnTo>
                  <a:lnTo>
                    <a:pt x="758" y="1634"/>
                  </a:lnTo>
                  <a:lnTo>
                    <a:pt x="772" y="1633"/>
                  </a:lnTo>
                  <a:lnTo>
                    <a:pt x="785" y="1632"/>
                  </a:lnTo>
                  <a:lnTo>
                    <a:pt x="797" y="1629"/>
                  </a:lnTo>
                  <a:lnTo>
                    <a:pt x="809" y="1625"/>
                  </a:lnTo>
                  <a:lnTo>
                    <a:pt x="818" y="1618"/>
                  </a:lnTo>
                  <a:lnTo>
                    <a:pt x="825" y="1611"/>
                  </a:lnTo>
                  <a:lnTo>
                    <a:pt x="825" y="1611"/>
                  </a:lnTo>
                  <a:lnTo>
                    <a:pt x="823" y="1605"/>
                  </a:lnTo>
                  <a:lnTo>
                    <a:pt x="823" y="1598"/>
                  </a:lnTo>
                  <a:lnTo>
                    <a:pt x="820" y="1594"/>
                  </a:lnTo>
                  <a:lnTo>
                    <a:pt x="818" y="1591"/>
                  </a:lnTo>
                  <a:lnTo>
                    <a:pt x="817" y="1590"/>
                  </a:lnTo>
                  <a:lnTo>
                    <a:pt x="817" y="1590"/>
                  </a:lnTo>
                  <a:close/>
                  <a:moveTo>
                    <a:pt x="1134" y="1611"/>
                  </a:moveTo>
                  <a:lnTo>
                    <a:pt x="1134" y="1611"/>
                  </a:lnTo>
                  <a:lnTo>
                    <a:pt x="1108" y="1606"/>
                  </a:lnTo>
                  <a:lnTo>
                    <a:pt x="1082" y="1605"/>
                  </a:lnTo>
                  <a:lnTo>
                    <a:pt x="1039" y="1604"/>
                  </a:lnTo>
                  <a:lnTo>
                    <a:pt x="1039" y="1604"/>
                  </a:lnTo>
                  <a:lnTo>
                    <a:pt x="1035" y="1604"/>
                  </a:lnTo>
                  <a:lnTo>
                    <a:pt x="1029" y="1605"/>
                  </a:lnTo>
                  <a:lnTo>
                    <a:pt x="1026" y="1606"/>
                  </a:lnTo>
                  <a:lnTo>
                    <a:pt x="1023" y="1609"/>
                  </a:lnTo>
                  <a:lnTo>
                    <a:pt x="1023" y="1612"/>
                  </a:lnTo>
                  <a:lnTo>
                    <a:pt x="1023" y="1616"/>
                  </a:lnTo>
                  <a:lnTo>
                    <a:pt x="1023" y="1616"/>
                  </a:lnTo>
                  <a:lnTo>
                    <a:pt x="1026" y="1615"/>
                  </a:lnTo>
                  <a:lnTo>
                    <a:pt x="1028" y="1615"/>
                  </a:lnTo>
                  <a:lnTo>
                    <a:pt x="1032" y="1618"/>
                  </a:lnTo>
                  <a:lnTo>
                    <a:pt x="1035" y="1622"/>
                  </a:lnTo>
                  <a:lnTo>
                    <a:pt x="1039" y="1625"/>
                  </a:lnTo>
                  <a:lnTo>
                    <a:pt x="1039" y="1625"/>
                  </a:lnTo>
                  <a:lnTo>
                    <a:pt x="1065" y="1626"/>
                  </a:lnTo>
                  <a:lnTo>
                    <a:pt x="1094" y="1629"/>
                  </a:lnTo>
                  <a:lnTo>
                    <a:pt x="1122" y="1629"/>
                  </a:lnTo>
                  <a:lnTo>
                    <a:pt x="1136" y="1629"/>
                  </a:lnTo>
                  <a:lnTo>
                    <a:pt x="1148" y="1626"/>
                  </a:lnTo>
                  <a:lnTo>
                    <a:pt x="1148" y="1626"/>
                  </a:lnTo>
                  <a:lnTo>
                    <a:pt x="1147" y="1625"/>
                  </a:lnTo>
                  <a:lnTo>
                    <a:pt x="1146" y="1622"/>
                  </a:lnTo>
                  <a:lnTo>
                    <a:pt x="1141" y="1619"/>
                  </a:lnTo>
                  <a:lnTo>
                    <a:pt x="1137" y="1616"/>
                  </a:lnTo>
                  <a:lnTo>
                    <a:pt x="1136" y="1613"/>
                  </a:lnTo>
                  <a:lnTo>
                    <a:pt x="1134" y="1611"/>
                  </a:lnTo>
                  <a:lnTo>
                    <a:pt x="1134" y="1611"/>
                  </a:lnTo>
                  <a:close/>
                  <a:moveTo>
                    <a:pt x="152" y="1615"/>
                  </a:moveTo>
                  <a:lnTo>
                    <a:pt x="152" y="1615"/>
                  </a:lnTo>
                  <a:lnTo>
                    <a:pt x="152" y="1618"/>
                  </a:lnTo>
                  <a:lnTo>
                    <a:pt x="149" y="1622"/>
                  </a:lnTo>
                  <a:lnTo>
                    <a:pt x="147" y="1625"/>
                  </a:lnTo>
                  <a:lnTo>
                    <a:pt x="147" y="1626"/>
                  </a:lnTo>
                  <a:lnTo>
                    <a:pt x="149" y="1626"/>
                  </a:lnTo>
                  <a:lnTo>
                    <a:pt x="149" y="1626"/>
                  </a:lnTo>
                  <a:lnTo>
                    <a:pt x="152" y="1625"/>
                  </a:lnTo>
                  <a:lnTo>
                    <a:pt x="154" y="1625"/>
                  </a:lnTo>
                  <a:lnTo>
                    <a:pt x="163" y="1625"/>
                  </a:lnTo>
                  <a:lnTo>
                    <a:pt x="170" y="1625"/>
                  </a:lnTo>
                  <a:lnTo>
                    <a:pt x="173" y="1623"/>
                  </a:lnTo>
                  <a:lnTo>
                    <a:pt x="175" y="1622"/>
                  </a:lnTo>
                  <a:lnTo>
                    <a:pt x="175" y="1622"/>
                  </a:lnTo>
                  <a:lnTo>
                    <a:pt x="187" y="1626"/>
                  </a:lnTo>
                  <a:lnTo>
                    <a:pt x="199" y="1629"/>
                  </a:lnTo>
                  <a:lnTo>
                    <a:pt x="229" y="1632"/>
                  </a:lnTo>
                  <a:lnTo>
                    <a:pt x="257" y="1633"/>
                  </a:lnTo>
                  <a:lnTo>
                    <a:pt x="282" y="1636"/>
                  </a:lnTo>
                  <a:lnTo>
                    <a:pt x="282" y="1636"/>
                  </a:lnTo>
                  <a:lnTo>
                    <a:pt x="284" y="1632"/>
                  </a:lnTo>
                  <a:lnTo>
                    <a:pt x="286" y="1627"/>
                  </a:lnTo>
                  <a:lnTo>
                    <a:pt x="289" y="1625"/>
                  </a:lnTo>
                  <a:lnTo>
                    <a:pt x="291" y="1619"/>
                  </a:lnTo>
                  <a:lnTo>
                    <a:pt x="291" y="1619"/>
                  </a:lnTo>
                  <a:lnTo>
                    <a:pt x="270" y="1618"/>
                  </a:lnTo>
                  <a:lnTo>
                    <a:pt x="251" y="1616"/>
                  </a:lnTo>
                  <a:lnTo>
                    <a:pt x="218" y="1616"/>
                  </a:lnTo>
                  <a:lnTo>
                    <a:pt x="185" y="1616"/>
                  </a:lnTo>
                  <a:lnTo>
                    <a:pt x="168" y="1616"/>
                  </a:lnTo>
                  <a:lnTo>
                    <a:pt x="152" y="1615"/>
                  </a:lnTo>
                  <a:lnTo>
                    <a:pt x="152" y="1615"/>
                  </a:lnTo>
                  <a:close/>
                  <a:moveTo>
                    <a:pt x="58" y="1629"/>
                  </a:moveTo>
                  <a:lnTo>
                    <a:pt x="58" y="1629"/>
                  </a:lnTo>
                  <a:lnTo>
                    <a:pt x="49" y="1640"/>
                  </a:lnTo>
                  <a:lnTo>
                    <a:pt x="39" y="1651"/>
                  </a:lnTo>
                  <a:lnTo>
                    <a:pt x="29" y="1664"/>
                  </a:lnTo>
                  <a:lnTo>
                    <a:pt x="27" y="1670"/>
                  </a:lnTo>
                  <a:lnTo>
                    <a:pt x="25" y="1675"/>
                  </a:lnTo>
                  <a:lnTo>
                    <a:pt x="25" y="1675"/>
                  </a:lnTo>
                  <a:lnTo>
                    <a:pt x="28" y="1670"/>
                  </a:lnTo>
                  <a:lnTo>
                    <a:pt x="34" y="1664"/>
                  </a:lnTo>
                  <a:lnTo>
                    <a:pt x="39" y="1661"/>
                  </a:lnTo>
                  <a:lnTo>
                    <a:pt x="46" y="1657"/>
                  </a:lnTo>
                  <a:lnTo>
                    <a:pt x="62" y="1653"/>
                  </a:lnTo>
                  <a:lnTo>
                    <a:pt x="77" y="1651"/>
                  </a:lnTo>
                  <a:lnTo>
                    <a:pt x="77" y="1651"/>
                  </a:lnTo>
                  <a:lnTo>
                    <a:pt x="104" y="1649"/>
                  </a:lnTo>
                  <a:lnTo>
                    <a:pt x="128" y="1649"/>
                  </a:lnTo>
                  <a:lnTo>
                    <a:pt x="175" y="1651"/>
                  </a:lnTo>
                  <a:lnTo>
                    <a:pt x="223" y="1653"/>
                  </a:lnTo>
                  <a:lnTo>
                    <a:pt x="247" y="1653"/>
                  </a:lnTo>
                  <a:lnTo>
                    <a:pt x="272" y="1651"/>
                  </a:lnTo>
                  <a:lnTo>
                    <a:pt x="272" y="1651"/>
                  </a:lnTo>
                  <a:lnTo>
                    <a:pt x="253" y="1651"/>
                  </a:lnTo>
                  <a:lnTo>
                    <a:pt x="234" y="1649"/>
                  </a:lnTo>
                  <a:lnTo>
                    <a:pt x="201" y="1644"/>
                  </a:lnTo>
                  <a:lnTo>
                    <a:pt x="185" y="1641"/>
                  </a:lnTo>
                  <a:lnTo>
                    <a:pt x="170" y="1640"/>
                  </a:lnTo>
                  <a:lnTo>
                    <a:pt x="153" y="1640"/>
                  </a:lnTo>
                  <a:lnTo>
                    <a:pt x="136" y="1643"/>
                  </a:lnTo>
                  <a:lnTo>
                    <a:pt x="136" y="1643"/>
                  </a:lnTo>
                  <a:lnTo>
                    <a:pt x="132" y="1634"/>
                  </a:lnTo>
                  <a:lnTo>
                    <a:pt x="126" y="1629"/>
                  </a:lnTo>
                  <a:lnTo>
                    <a:pt x="126" y="1629"/>
                  </a:lnTo>
                  <a:lnTo>
                    <a:pt x="109" y="1627"/>
                  </a:lnTo>
                  <a:lnTo>
                    <a:pt x="91" y="1627"/>
                  </a:lnTo>
                  <a:lnTo>
                    <a:pt x="73" y="1629"/>
                  </a:lnTo>
                  <a:lnTo>
                    <a:pt x="58" y="1629"/>
                  </a:lnTo>
                  <a:lnTo>
                    <a:pt x="58" y="1629"/>
                  </a:lnTo>
                  <a:close/>
                  <a:moveTo>
                    <a:pt x="347" y="1636"/>
                  </a:moveTo>
                  <a:lnTo>
                    <a:pt x="347" y="1636"/>
                  </a:lnTo>
                  <a:lnTo>
                    <a:pt x="331" y="1636"/>
                  </a:lnTo>
                  <a:lnTo>
                    <a:pt x="316" y="1639"/>
                  </a:lnTo>
                  <a:lnTo>
                    <a:pt x="307" y="1640"/>
                  </a:lnTo>
                  <a:lnTo>
                    <a:pt x="302" y="1644"/>
                  </a:lnTo>
                  <a:lnTo>
                    <a:pt x="296" y="1650"/>
                  </a:lnTo>
                  <a:lnTo>
                    <a:pt x="292" y="1657"/>
                  </a:lnTo>
                  <a:lnTo>
                    <a:pt x="292" y="1657"/>
                  </a:lnTo>
                  <a:lnTo>
                    <a:pt x="343" y="1658"/>
                  </a:lnTo>
                  <a:lnTo>
                    <a:pt x="399" y="1661"/>
                  </a:lnTo>
                  <a:lnTo>
                    <a:pt x="428" y="1663"/>
                  </a:lnTo>
                  <a:lnTo>
                    <a:pt x="458" y="1661"/>
                  </a:lnTo>
                  <a:lnTo>
                    <a:pt x="486" y="1658"/>
                  </a:lnTo>
                  <a:lnTo>
                    <a:pt x="512" y="1653"/>
                  </a:lnTo>
                  <a:lnTo>
                    <a:pt x="512" y="1653"/>
                  </a:lnTo>
                  <a:lnTo>
                    <a:pt x="519" y="1658"/>
                  </a:lnTo>
                  <a:lnTo>
                    <a:pt x="526" y="1664"/>
                  </a:lnTo>
                  <a:lnTo>
                    <a:pt x="526" y="1664"/>
                  </a:lnTo>
                  <a:lnTo>
                    <a:pt x="622" y="1665"/>
                  </a:lnTo>
                  <a:lnTo>
                    <a:pt x="722" y="1664"/>
                  </a:lnTo>
                  <a:lnTo>
                    <a:pt x="824" y="1661"/>
                  </a:lnTo>
                  <a:lnTo>
                    <a:pt x="925" y="1657"/>
                  </a:lnTo>
                  <a:lnTo>
                    <a:pt x="925" y="1657"/>
                  </a:lnTo>
                  <a:lnTo>
                    <a:pt x="921" y="1646"/>
                  </a:lnTo>
                  <a:lnTo>
                    <a:pt x="918" y="1643"/>
                  </a:lnTo>
                  <a:lnTo>
                    <a:pt x="914" y="1639"/>
                  </a:lnTo>
                  <a:lnTo>
                    <a:pt x="914" y="1639"/>
                  </a:lnTo>
                  <a:lnTo>
                    <a:pt x="896" y="1643"/>
                  </a:lnTo>
                  <a:lnTo>
                    <a:pt x="879" y="1644"/>
                  </a:lnTo>
                  <a:lnTo>
                    <a:pt x="846" y="1646"/>
                  </a:lnTo>
                  <a:lnTo>
                    <a:pt x="846" y="1646"/>
                  </a:lnTo>
                  <a:lnTo>
                    <a:pt x="837" y="1647"/>
                  </a:lnTo>
                  <a:lnTo>
                    <a:pt x="825" y="1649"/>
                  </a:lnTo>
                  <a:lnTo>
                    <a:pt x="817" y="1650"/>
                  </a:lnTo>
                  <a:lnTo>
                    <a:pt x="807" y="1651"/>
                  </a:lnTo>
                  <a:lnTo>
                    <a:pt x="807" y="1651"/>
                  </a:lnTo>
                  <a:lnTo>
                    <a:pt x="803" y="1650"/>
                  </a:lnTo>
                  <a:lnTo>
                    <a:pt x="799" y="1649"/>
                  </a:lnTo>
                  <a:lnTo>
                    <a:pt x="795" y="1647"/>
                  </a:lnTo>
                  <a:lnTo>
                    <a:pt x="790" y="1646"/>
                  </a:lnTo>
                  <a:lnTo>
                    <a:pt x="790" y="1646"/>
                  </a:lnTo>
                  <a:lnTo>
                    <a:pt x="781" y="1646"/>
                  </a:lnTo>
                  <a:lnTo>
                    <a:pt x="772" y="1647"/>
                  </a:lnTo>
                  <a:lnTo>
                    <a:pt x="754" y="1650"/>
                  </a:lnTo>
                  <a:lnTo>
                    <a:pt x="745" y="1650"/>
                  </a:lnTo>
                  <a:lnTo>
                    <a:pt x="737" y="1650"/>
                  </a:lnTo>
                  <a:lnTo>
                    <a:pt x="729" y="1649"/>
                  </a:lnTo>
                  <a:lnTo>
                    <a:pt x="720" y="1646"/>
                  </a:lnTo>
                  <a:lnTo>
                    <a:pt x="720" y="1646"/>
                  </a:lnTo>
                  <a:lnTo>
                    <a:pt x="713" y="1641"/>
                  </a:lnTo>
                  <a:lnTo>
                    <a:pt x="708" y="1639"/>
                  </a:lnTo>
                  <a:lnTo>
                    <a:pt x="708" y="1639"/>
                  </a:lnTo>
                  <a:lnTo>
                    <a:pt x="698" y="1637"/>
                  </a:lnTo>
                  <a:lnTo>
                    <a:pt x="686" y="1637"/>
                  </a:lnTo>
                  <a:lnTo>
                    <a:pt x="664" y="1640"/>
                  </a:lnTo>
                  <a:lnTo>
                    <a:pt x="640" y="1643"/>
                  </a:lnTo>
                  <a:lnTo>
                    <a:pt x="615" y="1644"/>
                  </a:lnTo>
                  <a:lnTo>
                    <a:pt x="615" y="1644"/>
                  </a:lnTo>
                  <a:lnTo>
                    <a:pt x="540" y="1646"/>
                  </a:lnTo>
                  <a:lnTo>
                    <a:pt x="505" y="1647"/>
                  </a:lnTo>
                  <a:lnTo>
                    <a:pt x="467" y="1650"/>
                  </a:lnTo>
                  <a:lnTo>
                    <a:pt x="467" y="1650"/>
                  </a:lnTo>
                  <a:lnTo>
                    <a:pt x="466" y="1646"/>
                  </a:lnTo>
                  <a:lnTo>
                    <a:pt x="466" y="1644"/>
                  </a:lnTo>
                  <a:lnTo>
                    <a:pt x="469" y="1639"/>
                  </a:lnTo>
                  <a:lnTo>
                    <a:pt x="469" y="1639"/>
                  </a:lnTo>
                  <a:lnTo>
                    <a:pt x="406" y="1636"/>
                  </a:lnTo>
                  <a:lnTo>
                    <a:pt x="376" y="1636"/>
                  </a:lnTo>
                  <a:lnTo>
                    <a:pt x="347" y="1636"/>
                  </a:lnTo>
                  <a:lnTo>
                    <a:pt x="347" y="1636"/>
                  </a:lnTo>
                  <a:close/>
                  <a:moveTo>
                    <a:pt x="976" y="1637"/>
                  </a:moveTo>
                  <a:lnTo>
                    <a:pt x="976" y="1637"/>
                  </a:lnTo>
                  <a:lnTo>
                    <a:pt x="977" y="1644"/>
                  </a:lnTo>
                  <a:lnTo>
                    <a:pt x="980" y="1649"/>
                  </a:lnTo>
                  <a:lnTo>
                    <a:pt x="983" y="1653"/>
                  </a:lnTo>
                  <a:lnTo>
                    <a:pt x="985" y="1656"/>
                  </a:lnTo>
                  <a:lnTo>
                    <a:pt x="990" y="1658"/>
                  </a:lnTo>
                  <a:lnTo>
                    <a:pt x="994" y="1660"/>
                  </a:lnTo>
                  <a:lnTo>
                    <a:pt x="1004" y="1660"/>
                  </a:lnTo>
                  <a:lnTo>
                    <a:pt x="1025" y="1658"/>
                  </a:lnTo>
                  <a:lnTo>
                    <a:pt x="1036" y="1658"/>
                  </a:lnTo>
                  <a:lnTo>
                    <a:pt x="1047" y="1661"/>
                  </a:lnTo>
                  <a:lnTo>
                    <a:pt x="1047" y="1661"/>
                  </a:lnTo>
                  <a:lnTo>
                    <a:pt x="1043" y="1658"/>
                  </a:lnTo>
                  <a:lnTo>
                    <a:pt x="1040" y="1656"/>
                  </a:lnTo>
                  <a:lnTo>
                    <a:pt x="1035" y="1649"/>
                  </a:lnTo>
                  <a:lnTo>
                    <a:pt x="1030" y="1643"/>
                  </a:lnTo>
                  <a:lnTo>
                    <a:pt x="1023" y="1636"/>
                  </a:lnTo>
                  <a:lnTo>
                    <a:pt x="1023" y="1636"/>
                  </a:lnTo>
                  <a:lnTo>
                    <a:pt x="998" y="1637"/>
                  </a:lnTo>
                  <a:lnTo>
                    <a:pt x="987" y="1637"/>
                  </a:lnTo>
                  <a:lnTo>
                    <a:pt x="976" y="1637"/>
                  </a:lnTo>
                  <a:lnTo>
                    <a:pt x="976" y="1637"/>
                  </a:lnTo>
                  <a:close/>
                  <a:moveTo>
                    <a:pt x="938" y="1657"/>
                  </a:moveTo>
                  <a:lnTo>
                    <a:pt x="938" y="1657"/>
                  </a:lnTo>
                  <a:lnTo>
                    <a:pt x="953" y="1656"/>
                  </a:lnTo>
                  <a:lnTo>
                    <a:pt x="969" y="1654"/>
                  </a:lnTo>
                  <a:lnTo>
                    <a:pt x="969" y="1654"/>
                  </a:lnTo>
                  <a:lnTo>
                    <a:pt x="967" y="1649"/>
                  </a:lnTo>
                  <a:lnTo>
                    <a:pt x="964" y="1644"/>
                  </a:lnTo>
                  <a:lnTo>
                    <a:pt x="962" y="1640"/>
                  </a:lnTo>
                  <a:lnTo>
                    <a:pt x="957" y="1637"/>
                  </a:lnTo>
                  <a:lnTo>
                    <a:pt x="957" y="1637"/>
                  </a:lnTo>
                  <a:lnTo>
                    <a:pt x="950" y="1639"/>
                  </a:lnTo>
                  <a:lnTo>
                    <a:pt x="943" y="1639"/>
                  </a:lnTo>
                  <a:lnTo>
                    <a:pt x="928" y="1637"/>
                  </a:lnTo>
                  <a:lnTo>
                    <a:pt x="928" y="1637"/>
                  </a:lnTo>
                  <a:lnTo>
                    <a:pt x="929" y="1643"/>
                  </a:lnTo>
                  <a:lnTo>
                    <a:pt x="934" y="1647"/>
                  </a:lnTo>
                  <a:lnTo>
                    <a:pt x="936" y="1650"/>
                  </a:lnTo>
                  <a:lnTo>
                    <a:pt x="938" y="1657"/>
                  </a:lnTo>
                  <a:lnTo>
                    <a:pt x="938" y="1657"/>
                  </a:lnTo>
                  <a:close/>
                  <a:moveTo>
                    <a:pt x="1085" y="1644"/>
                  </a:moveTo>
                  <a:lnTo>
                    <a:pt x="1085" y="1644"/>
                  </a:lnTo>
                  <a:lnTo>
                    <a:pt x="1073" y="1641"/>
                  </a:lnTo>
                  <a:lnTo>
                    <a:pt x="1061" y="1640"/>
                  </a:lnTo>
                  <a:lnTo>
                    <a:pt x="1061" y="1640"/>
                  </a:lnTo>
                  <a:lnTo>
                    <a:pt x="1074" y="1644"/>
                  </a:lnTo>
                  <a:lnTo>
                    <a:pt x="1087" y="1647"/>
                  </a:lnTo>
                  <a:lnTo>
                    <a:pt x="1116" y="1651"/>
                  </a:lnTo>
                  <a:lnTo>
                    <a:pt x="1116" y="1651"/>
                  </a:lnTo>
                  <a:lnTo>
                    <a:pt x="1130" y="1654"/>
                  </a:lnTo>
                  <a:lnTo>
                    <a:pt x="1146" y="1656"/>
                  </a:lnTo>
                  <a:lnTo>
                    <a:pt x="1154" y="1656"/>
                  </a:lnTo>
                  <a:lnTo>
                    <a:pt x="1161" y="1656"/>
                  </a:lnTo>
                  <a:lnTo>
                    <a:pt x="1169" y="1654"/>
                  </a:lnTo>
                  <a:lnTo>
                    <a:pt x="1176" y="1651"/>
                  </a:lnTo>
                  <a:lnTo>
                    <a:pt x="1176" y="1651"/>
                  </a:lnTo>
                  <a:lnTo>
                    <a:pt x="1168" y="1646"/>
                  </a:lnTo>
                  <a:lnTo>
                    <a:pt x="1158" y="1643"/>
                  </a:lnTo>
                  <a:lnTo>
                    <a:pt x="1147" y="1641"/>
                  </a:lnTo>
                  <a:lnTo>
                    <a:pt x="1134" y="1641"/>
                  </a:lnTo>
                  <a:lnTo>
                    <a:pt x="1109" y="1644"/>
                  </a:lnTo>
                  <a:lnTo>
                    <a:pt x="1098" y="1644"/>
                  </a:lnTo>
                  <a:lnTo>
                    <a:pt x="1085" y="1644"/>
                  </a:lnTo>
                  <a:lnTo>
                    <a:pt x="1085" y="1644"/>
                  </a:lnTo>
                  <a:close/>
                  <a:moveTo>
                    <a:pt x="1223" y="1643"/>
                  </a:moveTo>
                  <a:lnTo>
                    <a:pt x="1223" y="1643"/>
                  </a:lnTo>
                  <a:lnTo>
                    <a:pt x="1220" y="1644"/>
                  </a:lnTo>
                  <a:lnTo>
                    <a:pt x="1217" y="1646"/>
                  </a:lnTo>
                  <a:lnTo>
                    <a:pt x="1209" y="1647"/>
                  </a:lnTo>
                  <a:lnTo>
                    <a:pt x="1200" y="1647"/>
                  </a:lnTo>
                  <a:lnTo>
                    <a:pt x="1197" y="1647"/>
                  </a:lnTo>
                  <a:lnTo>
                    <a:pt x="1195" y="1647"/>
                  </a:lnTo>
                  <a:lnTo>
                    <a:pt x="1195" y="1647"/>
                  </a:lnTo>
                  <a:lnTo>
                    <a:pt x="1197" y="1649"/>
                  </a:lnTo>
                  <a:lnTo>
                    <a:pt x="1200" y="1651"/>
                  </a:lnTo>
                  <a:lnTo>
                    <a:pt x="1203" y="1658"/>
                  </a:lnTo>
                  <a:lnTo>
                    <a:pt x="1204" y="1665"/>
                  </a:lnTo>
                  <a:lnTo>
                    <a:pt x="1204" y="1672"/>
                  </a:lnTo>
                  <a:lnTo>
                    <a:pt x="1204" y="1672"/>
                  </a:lnTo>
                  <a:lnTo>
                    <a:pt x="1217" y="1672"/>
                  </a:lnTo>
                  <a:lnTo>
                    <a:pt x="1231" y="1674"/>
                  </a:lnTo>
                  <a:lnTo>
                    <a:pt x="1247" y="1677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54" y="1667"/>
                  </a:lnTo>
                  <a:lnTo>
                    <a:pt x="1245" y="1657"/>
                  </a:lnTo>
                  <a:lnTo>
                    <a:pt x="1234" y="1650"/>
                  </a:lnTo>
                  <a:lnTo>
                    <a:pt x="1223" y="1643"/>
                  </a:lnTo>
                  <a:lnTo>
                    <a:pt x="1223" y="1643"/>
                  </a:lnTo>
                  <a:close/>
                  <a:moveTo>
                    <a:pt x="775" y="1682"/>
                  </a:moveTo>
                  <a:lnTo>
                    <a:pt x="775" y="1682"/>
                  </a:lnTo>
                  <a:lnTo>
                    <a:pt x="751" y="1679"/>
                  </a:lnTo>
                  <a:lnTo>
                    <a:pt x="729" y="1678"/>
                  </a:lnTo>
                  <a:lnTo>
                    <a:pt x="684" y="1679"/>
                  </a:lnTo>
                  <a:lnTo>
                    <a:pt x="684" y="1679"/>
                  </a:lnTo>
                  <a:lnTo>
                    <a:pt x="656" y="1679"/>
                  </a:lnTo>
                  <a:lnTo>
                    <a:pt x="627" y="1678"/>
                  </a:lnTo>
                  <a:lnTo>
                    <a:pt x="567" y="1675"/>
                  </a:lnTo>
                  <a:lnTo>
                    <a:pt x="538" y="1675"/>
                  </a:lnTo>
                  <a:lnTo>
                    <a:pt x="507" y="1675"/>
                  </a:lnTo>
                  <a:lnTo>
                    <a:pt x="477" y="1678"/>
                  </a:lnTo>
                  <a:lnTo>
                    <a:pt x="448" y="1682"/>
                  </a:lnTo>
                  <a:lnTo>
                    <a:pt x="448" y="1682"/>
                  </a:lnTo>
                  <a:lnTo>
                    <a:pt x="449" y="1679"/>
                  </a:lnTo>
                  <a:lnTo>
                    <a:pt x="448" y="1678"/>
                  </a:lnTo>
                  <a:lnTo>
                    <a:pt x="444" y="1675"/>
                  </a:lnTo>
                  <a:lnTo>
                    <a:pt x="444" y="1675"/>
                  </a:lnTo>
                  <a:lnTo>
                    <a:pt x="416" y="1677"/>
                  </a:lnTo>
                  <a:lnTo>
                    <a:pt x="390" y="1677"/>
                  </a:lnTo>
                  <a:lnTo>
                    <a:pt x="337" y="1674"/>
                  </a:lnTo>
                  <a:lnTo>
                    <a:pt x="337" y="1674"/>
                  </a:lnTo>
                  <a:lnTo>
                    <a:pt x="281" y="1671"/>
                  </a:lnTo>
                  <a:lnTo>
                    <a:pt x="211" y="1668"/>
                  </a:lnTo>
                  <a:lnTo>
                    <a:pt x="211" y="1668"/>
                  </a:lnTo>
                  <a:lnTo>
                    <a:pt x="194" y="1668"/>
                  </a:lnTo>
                  <a:lnTo>
                    <a:pt x="177" y="1667"/>
                  </a:lnTo>
                  <a:lnTo>
                    <a:pt x="160" y="1665"/>
                  </a:lnTo>
                  <a:lnTo>
                    <a:pt x="145" y="1665"/>
                  </a:lnTo>
                  <a:lnTo>
                    <a:pt x="145" y="1665"/>
                  </a:lnTo>
                  <a:lnTo>
                    <a:pt x="128" y="1667"/>
                  </a:lnTo>
                  <a:lnTo>
                    <a:pt x="108" y="1668"/>
                  </a:lnTo>
                  <a:lnTo>
                    <a:pt x="108" y="1668"/>
                  </a:lnTo>
                  <a:lnTo>
                    <a:pt x="97" y="1668"/>
                  </a:lnTo>
                  <a:lnTo>
                    <a:pt x="87" y="1667"/>
                  </a:lnTo>
                  <a:lnTo>
                    <a:pt x="76" y="1665"/>
                  </a:lnTo>
                  <a:lnTo>
                    <a:pt x="66" y="1667"/>
                  </a:lnTo>
                  <a:lnTo>
                    <a:pt x="66" y="1667"/>
                  </a:lnTo>
                  <a:lnTo>
                    <a:pt x="59" y="1670"/>
                  </a:lnTo>
                  <a:lnTo>
                    <a:pt x="52" y="1672"/>
                  </a:lnTo>
                  <a:lnTo>
                    <a:pt x="41" y="1679"/>
                  </a:lnTo>
                  <a:lnTo>
                    <a:pt x="29" y="1688"/>
                  </a:lnTo>
                  <a:lnTo>
                    <a:pt x="24" y="1692"/>
                  </a:lnTo>
                  <a:lnTo>
                    <a:pt x="18" y="1695"/>
                  </a:lnTo>
                  <a:lnTo>
                    <a:pt x="18" y="1695"/>
                  </a:lnTo>
                  <a:lnTo>
                    <a:pt x="20" y="1738"/>
                  </a:lnTo>
                  <a:lnTo>
                    <a:pt x="24" y="1782"/>
                  </a:lnTo>
                  <a:lnTo>
                    <a:pt x="32" y="1868"/>
                  </a:lnTo>
                  <a:lnTo>
                    <a:pt x="52" y="2030"/>
                  </a:lnTo>
                  <a:lnTo>
                    <a:pt x="52" y="2030"/>
                  </a:lnTo>
                  <a:lnTo>
                    <a:pt x="65" y="2123"/>
                  </a:lnTo>
                  <a:lnTo>
                    <a:pt x="65" y="2123"/>
                  </a:lnTo>
                  <a:lnTo>
                    <a:pt x="80" y="2219"/>
                  </a:lnTo>
                  <a:lnTo>
                    <a:pt x="87" y="2268"/>
                  </a:lnTo>
                  <a:lnTo>
                    <a:pt x="93" y="2315"/>
                  </a:lnTo>
                  <a:lnTo>
                    <a:pt x="93" y="2315"/>
                  </a:lnTo>
                  <a:lnTo>
                    <a:pt x="100" y="2327"/>
                  </a:lnTo>
                  <a:lnTo>
                    <a:pt x="105" y="2339"/>
                  </a:lnTo>
                  <a:lnTo>
                    <a:pt x="105" y="2339"/>
                  </a:lnTo>
                  <a:lnTo>
                    <a:pt x="114" y="2345"/>
                  </a:lnTo>
                  <a:lnTo>
                    <a:pt x="121" y="2352"/>
                  </a:lnTo>
                  <a:lnTo>
                    <a:pt x="135" y="2366"/>
                  </a:lnTo>
                  <a:lnTo>
                    <a:pt x="135" y="2366"/>
                  </a:lnTo>
                  <a:lnTo>
                    <a:pt x="147" y="2367"/>
                  </a:lnTo>
                  <a:lnTo>
                    <a:pt x="160" y="2370"/>
                  </a:lnTo>
                  <a:lnTo>
                    <a:pt x="182" y="2374"/>
                  </a:lnTo>
                  <a:lnTo>
                    <a:pt x="182" y="2374"/>
                  </a:lnTo>
                  <a:lnTo>
                    <a:pt x="195" y="2377"/>
                  </a:lnTo>
                  <a:lnTo>
                    <a:pt x="209" y="2379"/>
                  </a:lnTo>
                  <a:lnTo>
                    <a:pt x="237" y="2379"/>
                  </a:lnTo>
                  <a:lnTo>
                    <a:pt x="267" y="2379"/>
                  </a:lnTo>
                  <a:lnTo>
                    <a:pt x="296" y="2379"/>
                  </a:lnTo>
                  <a:lnTo>
                    <a:pt x="296" y="2379"/>
                  </a:lnTo>
                  <a:lnTo>
                    <a:pt x="354" y="2383"/>
                  </a:lnTo>
                  <a:lnTo>
                    <a:pt x="413" y="2387"/>
                  </a:lnTo>
                  <a:lnTo>
                    <a:pt x="472" y="2390"/>
                  </a:lnTo>
                  <a:lnTo>
                    <a:pt x="500" y="2391"/>
                  </a:lnTo>
                  <a:lnTo>
                    <a:pt x="528" y="2391"/>
                  </a:lnTo>
                  <a:lnTo>
                    <a:pt x="528" y="2391"/>
                  </a:lnTo>
                  <a:lnTo>
                    <a:pt x="567" y="2390"/>
                  </a:lnTo>
                  <a:lnTo>
                    <a:pt x="605" y="2390"/>
                  </a:lnTo>
                  <a:lnTo>
                    <a:pt x="679" y="2391"/>
                  </a:lnTo>
                  <a:lnTo>
                    <a:pt x="679" y="2391"/>
                  </a:lnTo>
                  <a:lnTo>
                    <a:pt x="709" y="2391"/>
                  </a:lnTo>
                  <a:lnTo>
                    <a:pt x="737" y="2393"/>
                  </a:lnTo>
                  <a:lnTo>
                    <a:pt x="792" y="2394"/>
                  </a:lnTo>
                  <a:lnTo>
                    <a:pt x="792" y="2394"/>
                  </a:lnTo>
                  <a:lnTo>
                    <a:pt x="820" y="2394"/>
                  </a:lnTo>
                  <a:lnTo>
                    <a:pt x="846" y="2391"/>
                  </a:lnTo>
                  <a:lnTo>
                    <a:pt x="873" y="2388"/>
                  </a:lnTo>
                  <a:lnTo>
                    <a:pt x="898" y="2387"/>
                  </a:lnTo>
                  <a:lnTo>
                    <a:pt x="898" y="2387"/>
                  </a:lnTo>
                  <a:lnTo>
                    <a:pt x="950" y="2387"/>
                  </a:lnTo>
                  <a:lnTo>
                    <a:pt x="1000" y="2387"/>
                  </a:lnTo>
                  <a:lnTo>
                    <a:pt x="1050" y="2387"/>
                  </a:lnTo>
                  <a:lnTo>
                    <a:pt x="1074" y="2386"/>
                  </a:lnTo>
                  <a:lnTo>
                    <a:pt x="1099" y="2381"/>
                  </a:lnTo>
                  <a:lnTo>
                    <a:pt x="1099" y="2381"/>
                  </a:lnTo>
                  <a:lnTo>
                    <a:pt x="1115" y="2384"/>
                  </a:lnTo>
                  <a:lnTo>
                    <a:pt x="1129" y="2384"/>
                  </a:lnTo>
                  <a:lnTo>
                    <a:pt x="1144" y="2384"/>
                  </a:lnTo>
                  <a:lnTo>
                    <a:pt x="1160" y="2383"/>
                  </a:lnTo>
                  <a:lnTo>
                    <a:pt x="1175" y="2381"/>
                  </a:lnTo>
                  <a:lnTo>
                    <a:pt x="1190" y="2379"/>
                  </a:lnTo>
                  <a:lnTo>
                    <a:pt x="1223" y="2370"/>
                  </a:lnTo>
                  <a:lnTo>
                    <a:pt x="1223" y="2370"/>
                  </a:lnTo>
                  <a:lnTo>
                    <a:pt x="1237" y="2286"/>
                  </a:lnTo>
                  <a:lnTo>
                    <a:pt x="1251" y="2199"/>
                  </a:lnTo>
                  <a:lnTo>
                    <a:pt x="1256" y="2155"/>
                  </a:lnTo>
                  <a:lnTo>
                    <a:pt x="1261" y="2112"/>
                  </a:lnTo>
                  <a:lnTo>
                    <a:pt x="1265" y="2067"/>
                  </a:lnTo>
                  <a:lnTo>
                    <a:pt x="1268" y="2022"/>
                  </a:lnTo>
                  <a:lnTo>
                    <a:pt x="1268" y="2022"/>
                  </a:lnTo>
                  <a:lnTo>
                    <a:pt x="1269" y="1978"/>
                  </a:lnTo>
                  <a:lnTo>
                    <a:pt x="1269" y="1934"/>
                  </a:lnTo>
                  <a:lnTo>
                    <a:pt x="1269" y="1890"/>
                  </a:lnTo>
                  <a:lnTo>
                    <a:pt x="1269" y="1845"/>
                  </a:lnTo>
                  <a:lnTo>
                    <a:pt x="1269" y="1845"/>
                  </a:lnTo>
                  <a:lnTo>
                    <a:pt x="1270" y="1807"/>
                  </a:lnTo>
                  <a:lnTo>
                    <a:pt x="1272" y="1768"/>
                  </a:lnTo>
                  <a:lnTo>
                    <a:pt x="1272" y="1748"/>
                  </a:lnTo>
                  <a:lnTo>
                    <a:pt x="1272" y="1729"/>
                  </a:lnTo>
                  <a:lnTo>
                    <a:pt x="1269" y="1710"/>
                  </a:lnTo>
                  <a:lnTo>
                    <a:pt x="1266" y="1695"/>
                  </a:lnTo>
                  <a:lnTo>
                    <a:pt x="1266" y="1695"/>
                  </a:lnTo>
                  <a:lnTo>
                    <a:pt x="1230" y="1689"/>
                  </a:lnTo>
                  <a:lnTo>
                    <a:pt x="1195" y="1686"/>
                  </a:lnTo>
                  <a:lnTo>
                    <a:pt x="1124" y="1681"/>
                  </a:lnTo>
                  <a:lnTo>
                    <a:pt x="1057" y="1678"/>
                  </a:lnTo>
                  <a:lnTo>
                    <a:pt x="995" y="1678"/>
                  </a:lnTo>
                  <a:lnTo>
                    <a:pt x="995" y="1678"/>
                  </a:lnTo>
                  <a:lnTo>
                    <a:pt x="994" y="1679"/>
                  </a:lnTo>
                  <a:lnTo>
                    <a:pt x="994" y="1684"/>
                  </a:lnTo>
                  <a:lnTo>
                    <a:pt x="998" y="1691"/>
                  </a:lnTo>
                  <a:lnTo>
                    <a:pt x="1000" y="1698"/>
                  </a:lnTo>
                  <a:lnTo>
                    <a:pt x="998" y="1700"/>
                  </a:lnTo>
                  <a:lnTo>
                    <a:pt x="997" y="1703"/>
                  </a:lnTo>
                  <a:lnTo>
                    <a:pt x="997" y="1703"/>
                  </a:lnTo>
                  <a:lnTo>
                    <a:pt x="984" y="1685"/>
                  </a:lnTo>
                  <a:lnTo>
                    <a:pt x="980" y="1677"/>
                  </a:lnTo>
                  <a:lnTo>
                    <a:pt x="977" y="1668"/>
                  </a:lnTo>
                  <a:lnTo>
                    <a:pt x="977" y="1668"/>
                  </a:lnTo>
                  <a:lnTo>
                    <a:pt x="967" y="1670"/>
                  </a:lnTo>
                  <a:lnTo>
                    <a:pt x="960" y="1670"/>
                  </a:lnTo>
                  <a:lnTo>
                    <a:pt x="955" y="1670"/>
                  </a:lnTo>
                  <a:lnTo>
                    <a:pt x="946" y="1672"/>
                  </a:lnTo>
                  <a:lnTo>
                    <a:pt x="946" y="1672"/>
                  </a:lnTo>
                  <a:lnTo>
                    <a:pt x="956" y="1696"/>
                  </a:lnTo>
                  <a:lnTo>
                    <a:pt x="960" y="1709"/>
                  </a:lnTo>
                  <a:lnTo>
                    <a:pt x="963" y="1723"/>
                  </a:lnTo>
                  <a:lnTo>
                    <a:pt x="964" y="1737"/>
                  </a:lnTo>
                  <a:lnTo>
                    <a:pt x="966" y="1752"/>
                  </a:lnTo>
                  <a:lnTo>
                    <a:pt x="966" y="1766"/>
                  </a:lnTo>
                  <a:lnTo>
                    <a:pt x="963" y="1782"/>
                  </a:lnTo>
                  <a:lnTo>
                    <a:pt x="963" y="1782"/>
                  </a:lnTo>
                  <a:lnTo>
                    <a:pt x="956" y="1820"/>
                  </a:lnTo>
                  <a:lnTo>
                    <a:pt x="955" y="1838"/>
                  </a:lnTo>
                  <a:lnTo>
                    <a:pt x="955" y="1846"/>
                  </a:lnTo>
                  <a:lnTo>
                    <a:pt x="956" y="1856"/>
                  </a:lnTo>
                  <a:lnTo>
                    <a:pt x="956" y="1856"/>
                  </a:lnTo>
                  <a:lnTo>
                    <a:pt x="959" y="1866"/>
                  </a:lnTo>
                  <a:lnTo>
                    <a:pt x="963" y="1876"/>
                  </a:lnTo>
                  <a:lnTo>
                    <a:pt x="973" y="1894"/>
                  </a:lnTo>
                  <a:lnTo>
                    <a:pt x="978" y="1903"/>
                  </a:lnTo>
                  <a:lnTo>
                    <a:pt x="983" y="1912"/>
                  </a:lnTo>
                  <a:lnTo>
                    <a:pt x="985" y="1922"/>
                  </a:lnTo>
                  <a:lnTo>
                    <a:pt x="985" y="1932"/>
                  </a:lnTo>
                  <a:lnTo>
                    <a:pt x="985" y="1932"/>
                  </a:lnTo>
                  <a:lnTo>
                    <a:pt x="974" y="1918"/>
                  </a:lnTo>
                  <a:lnTo>
                    <a:pt x="966" y="1904"/>
                  </a:lnTo>
                  <a:lnTo>
                    <a:pt x="957" y="1890"/>
                  </a:lnTo>
                  <a:lnTo>
                    <a:pt x="952" y="1875"/>
                  </a:lnTo>
                  <a:lnTo>
                    <a:pt x="952" y="1875"/>
                  </a:lnTo>
                  <a:lnTo>
                    <a:pt x="948" y="1863"/>
                  </a:lnTo>
                  <a:lnTo>
                    <a:pt x="946" y="1852"/>
                  </a:lnTo>
                  <a:lnTo>
                    <a:pt x="946" y="1839"/>
                  </a:lnTo>
                  <a:lnTo>
                    <a:pt x="946" y="1825"/>
                  </a:lnTo>
                  <a:lnTo>
                    <a:pt x="948" y="1799"/>
                  </a:lnTo>
                  <a:lnTo>
                    <a:pt x="950" y="1772"/>
                  </a:lnTo>
                  <a:lnTo>
                    <a:pt x="952" y="1744"/>
                  </a:lnTo>
                  <a:lnTo>
                    <a:pt x="952" y="1730"/>
                  </a:lnTo>
                  <a:lnTo>
                    <a:pt x="950" y="1717"/>
                  </a:lnTo>
                  <a:lnTo>
                    <a:pt x="948" y="1705"/>
                  </a:lnTo>
                  <a:lnTo>
                    <a:pt x="945" y="1692"/>
                  </a:lnTo>
                  <a:lnTo>
                    <a:pt x="939" y="1681"/>
                  </a:lnTo>
                  <a:lnTo>
                    <a:pt x="932" y="1671"/>
                  </a:lnTo>
                  <a:lnTo>
                    <a:pt x="932" y="1671"/>
                  </a:lnTo>
                  <a:lnTo>
                    <a:pt x="891" y="1672"/>
                  </a:lnTo>
                  <a:lnTo>
                    <a:pt x="852" y="1674"/>
                  </a:lnTo>
                  <a:lnTo>
                    <a:pt x="813" y="1675"/>
                  </a:lnTo>
                  <a:lnTo>
                    <a:pt x="793" y="1678"/>
                  </a:lnTo>
                  <a:lnTo>
                    <a:pt x="775" y="1682"/>
                  </a:lnTo>
                  <a:lnTo>
                    <a:pt x="775" y="1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2" name="矩形 7"/>
          <p:cNvSpPr>
            <a:spLocks noChangeArrowheads="1"/>
          </p:cNvSpPr>
          <p:nvPr/>
        </p:nvSpPr>
        <p:spPr bwMode="auto">
          <a:xfrm>
            <a:off x="780770" y="2257230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33" name="矩形 7"/>
          <p:cNvSpPr>
            <a:spLocks noChangeArrowheads="1"/>
          </p:cNvSpPr>
          <p:nvPr/>
        </p:nvSpPr>
        <p:spPr bwMode="auto">
          <a:xfrm>
            <a:off x="8093958" y="2751250"/>
            <a:ext cx="2624886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34" name="TextBox 13"/>
          <p:cNvSpPr txBox="1"/>
          <p:nvPr/>
        </p:nvSpPr>
        <p:spPr>
          <a:xfrm>
            <a:off x="1034281" y="2999447"/>
            <a:ext cx="3190994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35" name="TextBox 13"/>
          <p:cNvSpPr txBox="1"/>
          <p:nvPr/>
        </p:nvSpPr>
        <p:spPr>
          <a:xfrm>
            <a:off x="1878984" y="5598066"/>
            <a:ext cx="3190994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36" name="TextBox 13"/>
          <p:cNvSpPr txBox="1"/>
          <p:nvPr/>
        </p:nvSpPr>
        <p:spPr>
          <a:xfrm>
            <a:off x="8363170" y="3472994"/>
            <a:ext cx="3190994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</p:spTree>
    <p:extLst>
      <p:ext uri="{BB962C8B-B14F-4D97-AF65-F5344CB8AC3E}">
        <p14:creationId val="63975124"/>
      </p:ext>
    </p:extLst>
  </p:cSld>
  <p:clrMapOvr>
    <a:masterClrMapping/>
  </p:clrMapOvr>
  <mc:AlternateContent>
    <mc:Choice Requires="p14">
      <p:transition p14:dur="1200" spd="slow">
        <p14:prism/>
      </p:transition>
    </mc:Choice>
    <mc:Fallback>
      <p:transition spd="slow">
        <p:fade/>
      </p:transition>
    </mc:Fallback>
  </mc:AlternateContent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7" name="六边形 42"/>
          <p:cNvSpPr>
            <a:spLocks noChangeArrowheads="1"/>
          </p:cNvSpPr>
          <p:nvPr/>
        </p:nvSpPr>
        <p:spPr bwMode="auto">
          <a:xfrm>
            <a:off x="1183504" y="2972371"/>
            <a:ext cx="2688811" cy="2319259"/>
          </a:xfrm>
          <a:prstGeom prst="hexagon">
            <a:avLst>
              <a:gd fmla="val 24996" name="adj"/>
              <a:gd fmla="val 115470" name="vf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8" name="六边形 13"/>
          <p:cNvSpPr>
            <a:spLocks noChangeArrowheads="1"/>
          </p:cNvSpPr>
          <p:nvPr/>
        </p:nvSpPr>
        <p:spPr bwMode="auto">
          <a:xfrm>
            <a:off x="3536745" y="1566373"/>
            <a:ext cx="2690936" cy="2319259"/>
          </a:xfrm>
          <a:prstGeom prst="hexagon">
            <a:avLst>
              <a:gd fmla="val 24994" name="adj"/>
              <a:gd fmla="val 115470" name="vf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9" name="六边形 14"/>
          <p:cNvSpPr>
            <a:spLocks noChangeArrowheads="1"/>
          </p:cNvSpPr>
          <p:nvPr/>
        </p:nvSpPr>
        <p:spPr bwMode="auto">
          <a:xfrm>
            <a:off x="5953702" y="2982989"/>
            <a:ext cx="2690936" cy="2319259"/>
          </a:xfrm>
          <a:prstGeom prst="hexagon">
            <a:avLst>
              <a:gd fmla="val 24994" name="adj"/>
              <a:gd fmla="val 115470" name="vf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0" name="六边形 15"/>
          <p:cNvSpPr>
            <a:spLocks noChangeArrowheads="1"/>
          </p:cNvSpPr>
          <p:nvPr/>
        </p:nvSpPr>
        <p:spPr bwMode="auto">
          <a:xfrm>
            <a:off x="8319686" y="1555753"/>
            <a:ext cx="2688811" cy="2319259"/>
          </a:xfrm>
          <a:prstGeom prst="hexagon">
            <a:avLst>
              <a:gd fmla="val 24996" name="adj"/>
              <a:gd fmla="val 115470" name="vf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1" name="六边形 16"/>
          <p:cNvSpPr>
            <a:spLocks noChangeArrowheads="1"/>
          </p:cNvSpPr>
          <p:nvPr/>
        </p:nvSpPr>
        <p:spPr bwMode="auto">
          <a:xfrm>
            <a:off x="2064908" y="2284239"/>
            <a:ext cx="622291" cy="537337"/>
          </a:xfrm>
          <a:prstGeom prst="hexagon">
            <a:avLst>
              <a:gd fmla="val 24996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2" name="六边形 17"/>
          <p:cNvSpPr>
            <a:spLocks noChangeArrowheads="1"/>
          </p:cNvSpPr>
          <p:nvPr/>
        </p:nvSpPr>
        <p:spPr bwMode="auto">
          <a:xfrm>
            <a:off x="3959394" y="4093770"/>
            <a:ext cx="622291" cy="537337"/>
          </a:xfrm>
          <a:prstGeom prst="hexagon">
            <a:avLst>
              <a:gd fmla="val 24996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3" name="六边形 18"/>
          <p:cNvSpPr>
            <a:spLocks noChangeArrowheads="1"/>
          </p:cNvSpPr>
          <p:nvPr/>
        </p:nvSpPr>
        <p:spPr bwMode="auto">
          <a:xfrm>
            <a:off x="5327163" y="4204211"/>
            <a:ext cx="622291" cy="537337"/>
          </a:xfrm>
          <a:prstGeom prst="hexagon">
            <a:avLst>
              <a:gd fmla="val 24996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4" name="六边形 19"/>
          <p:cNvSpPr>
            <a:spLocks noChangeArrowheads="1"/>
          </p:cNvSpPr>
          <p:nvPr/>
        </p:nvSpPr>
        <p:spPr bwMode="auto">
          <a:xfrm>
            <a:off x="7145190" y="2337335"/>
            <a:ext cx="403534" cy="346190"/>
          </a:xfrm>
          <a:prstGeom prst="hexagon">
            <a:avLst>
              <a:gd fmla="val 25029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5" name="六边形 20"/>
          <p:cNvSpPr>
            <a:spLocks noChangeArrowheads="1"/>
          </p:cNvSpPr>
          <p:nvPr/>
        </p:nvSpPr>
        <p:spPr bwMode="auto">
          <a:xfrm>
            <a:off x="6244672" y="2131321"/>
            <a:ext cx="592557" cy="511850"/>
          </a:xfrm>
          <a:prstGeom prst="hexagon">
            <a:avLst>
              <a:gd fmla="val 24992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6" name="六边形 21"/>
          <p:cNvSpPr>
            <a:spLocks noChangeArrowheads="1"/>
          </p:cNvSpPr>
          <p:nvPr/>
        </p:nvSpPr>
        <p:spPr bwMode="auto">
          <a:xfrm>
            <a:off x="3608956" y="1749025"/>
            <a:ext cx="244245" cy="210262"/>
          </a:xfrm>
          <a:prstGeom prst="hexagon">
            <a:avLst>
              <a:gd fmla="val 24905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7" name="六边形 22"/>
          <p:cNvSpPr>
            <a:spLocks noChangeArrowheads="1"/>
          </p:cNvSpPr>
          <p:nvPr/>
        </p:nvSpPr>
        <p:spPr bwMode="auto">
          <a:xfrm>
            <a:off x="5072299" y="4089523"/>
            <a:ext cx="273978" cy="237873"/>
          </a:xfrm>
          <a:prstGeom prst="hexagon">
            <a:avLst>
              <a:gd fmla="val 25035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8" name="六边形 23"/>
          <p:cNvSpPr>
            <a:spLocks noChangeArrowheads="1"/>
          </p:cNvSpPr>
          <p:nvPr/>
        </p:nvSpPr>
        <p:spPr bwMode="auto">
          <a:xfrm>
            <a:off x="6818115" y="2643171"/>
            <a:ext cx="286721" cy="246368"/>
          </a:xfrm>
          <a:prstGeom prst="hexagon">
            <a:avLst>
              <a:gd fmla="val 25032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19" name="六边形 24"/>
          <p:cNvSpPr>
            <a:spLocks noChangeArrowheads="1"/>
          </p:cNvSpPr>
          <p:nvPr/>
        </p:nvSpPr>
        <p:spPr bwMode="auto">
          <a:xfrm>
            <a:off x="3192679" y="1995393"/>
            <a:ext cx="479993" cy="412029"/>
          </a:xfrm>
          <a:prstGeom prst="hexagon">
            <a:avLst>
              <a:gd fmla="val 24998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0" name="六边形 25"/>
          <p:cNvSpPr>
            <a:spLocks noChangeArrowheads="1"/>
          </p:cNvSpPr>
          <p:nvPr/>
        </p:nvSpPr>
        <p:spPr bwMode="auto">
          <a:xfrm>
            <a:off x="8710477" y="4017311"/>
            <a:ext cx="594682" cy="511850"/>
          </a:xfrm>
          <a:prstGeom prst="hexagon">
            <a:avLst>
              <a:gd fmla="val 24979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1" name="六边形 26"/>
          <p:cNvSpPr>
            <a:spLocks noChangeArrowheads="1"/>
          </p:cNvSpPr>
          <p:nvPr/>
        </p:nvSpPr>
        <p:spPr bwMode="auto">
          <a:xfrm>
            <a:off x="9438962" y="3959966"/>
            <a:ext cx="429020" cy="369552"/>
          </a:xfrm>
          <a:prstGeom prst="hexagon">
            <a:avLst>
              <a:gd fmla="val 24997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2" name="六边形 27"/>
          <p:cNvSpPr>
            <a:spLocks noChangeArrowheads="1"/>
          </p:cNvSpPr>
          <p:nvPr/>
        </p:nvSpPr>
        <p:spPr bwMode="auto">
          <a:xfrm>
            <a:off x="9313654" y="4408102"/>
            <a:ext cx="284598" cy="246368"/>
          </a:xfrm>
          <a:prstGeom prst="hexagon">
            <a:avLst>
              <a:gd fmla="val 24997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3" name="六边形 3"/>
          <p:cNvSpPr>
            <a:spLocks noChangeArrowheads="1"/>
          </p:cNvSpPr>
          <p:nvPr/>
        </p:nvSpPr>
        <p:spPr bwMode="auto">
          <a:xfrm>
            <a:off x="2778526" y="2354326"/>
            <a:ext cx="403534" cy="346190"/>
          </a:xfrm>
          <a:prstGeom prst="hexagon">
            <a:avLst>
              <a:gd fmla="val 25029" name="adj"/>
              <a:gd fmla="val 115470" name="vf"/>
            </a:avLst>
          </a:prstGeom>
          <a:solidFill>
            <a:schemeClr val="bg1"/>
          </a:solidFill>
          <a:ln cap="flat" cmpd="sng" w="25400">
            <a:noFill/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</a:endParaRPr>
          </a:p>
        </p:txBody>
      </p:sp>
      <p:sp>
        <p:nvSpPr>
          <p:cNvPr id="24" name="TextBox 1"/>
          <p:cNvSpPr>
            <a:spLocks noChangeArrowheads="1"/>
          </p:cNvSpPr>
          <p:nvPr/>
        </p:nvSpPr>
        <p:spPr bwMode="auto">
          <a:xfrm>
            <a:off x="1645940" y="4642859"/>
            <a:ext cx="1660861" cy="39624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关键词1</a:t>
            </a:r>
          </a:p>
        </p:txBody>
      </p:sp>
      <p:sp>
        <p:nvSpPr>
          <p:cNvPr id="25" name="TextBox 1"/>
          <p:cNvSpPr>
            <a:spLocks noChangeArrowheads="1"/>
          </p:cNvSpPr>
          <p:nvPr/>
        </p:nvSpPr>
        <p:spPr bwMode="auto">
          <a:xfrm>
            <a:off x="4091036" y="3087790"/>
            <a:ext cx="1660861" cy="36576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3000509000000000000" pitchFamily="65" typeface="迷你简卡通"/>
                <a:ea charset="-122" panose="03000509000000000000" pitchFamily="65" typeface="迷你简卡通"/>
              </a:rPr>
              <a:t>关键词2</a:t>
            </a:r>
          </a:p>
        </p:txBody>
      </p:sp>
      <p:sp>
        <p:nvSpPr>
          <p:cNvPr id="26" name="TextBox 1"/>
          <p:cNvSpPr>
            <a:spLocks noChangeArrowheads="1"/>
          </p:cNvSpPr>
          <p:nvPr/>
        </p:nvSpPr>
        <p:spPr bwMode="auto">
          <a:xfrm>
            <a:off x="6516494" y="4521407"/>
            <a:ext cx="1660861" cy="39624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关键词3</a:t>
            </a:r>
          </a:p>
        </p:txBody>
      </p:sp>
      <p:sp>
        <p:nvSpPr>
          <p:cNvPr id="27" name="TextBox 1"/>
          <p:cNvSpPr>
            <a:spLocks noChangeArrowheads="1"/>
          </p:cNvSpPr>
          <p:nvPr/>
        </p:nvSpPr>
        <p:spPr bwMode="auto">
          <a:xfrm>
            <a:off x="8869763" y="3087790"/>
            <a:ext cx="1660861" cy="396240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altLang="en-US" b="1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关键词4</a:t>
            </a:r>
          </a:p>
        </p:txBody>
      </p:sp>
      <p:grpSp>
        <p:nvGrpSpPr>
          <p:cNvPr id="28" name="组合 27"/>
          <p:cNvGrpSpPr/>
          <p:nvPr/>
        </p:nvGrpSpPr>
        <p:grpSpPr>
          <a:xfrm>
            <a:off x="4413854" y="1957140"/>
            <a:ext cx="1049189" cy="1000340"/>
            <a:chOff x="4256088" y="1033463"/>
            <a:chExt cx="784225" cy="747713"/>
          </a:xfrm>
        </p:grpSpPr>
        <p:sp>
          <p:nvSpPr>
            <p:cNvPr id="29" name="Freeform 102"/>
            <p:cNvSpPr/>
            <p:nvPr/>
          </p:nvSpPr>
          <p:spPr bwMode="auto">
            <a:xfrm>
              <a:off x="4311651" y="1282700"/>
              <a:ext cx="34925" cy="166688"/>
            </a:xfrm>
            <a:custGeom>
              <a:cxnLst>
                <a:cxn ang="0">
                  <a:pos x="48" y="21"/>
                </a:cxn>
                <a:cxn ang="0">
                  <a:pos x="48" y="21"/>
                </a:cxn>
                <a:cxn ang="0">
                  <a:pos x="39" y="33"/>
                </a:cxn>
                <a:cxn ang="0">
                  <a:pos x="30" y="48"/>
                </a:cxn>
                <a:cxn ang="0">
                  <a:pos x="24" y="63"/>
                </a:cxn>
                <a:cxn ang="0">
                  <a:pos x="18" y="80"/>
                </a:cxn>
                <a:cxn ang="0">
                  <a:pos x="14" y="98"/>
                </a:cxn>
                <a:cxn ang="0">
                  <a:pos x="11" y="116"/>
                </a:cxn>
                <a:cxn ang="0">
                  <a:pos x="10" y="135"/>
                </a:cxn>
                <a:cxn ang="0">
                  <a:pos x="9" y="154"/>
                </a:cxn>
                <a:cxn ang="0">
                  <a:pos x="9" y="174"/>
                </a:cxn>
                <a:cxn ang="0">
                  <a:pos x="10" y="194"/>
                </a:cxn>
                <a:cxn ang="0">
                  <a:pos x="13" y="235"/>
                </a:cxn>
                <a:cxn ang="0">
                  <a:pos x="21" y="315"/>
                </a:cxn>
                <a:cxn ang="0">
                  <a:pos x="21" y="315"/>
                </a:cxn>
                <a:cxn ang="0">
                  <a:pos x="17" y="301"/>
                </a:cxn>
                <a:cxn ang="0">
                  <a:pos x="14" y="285"/>
                </a:cxn>
                <a:cxn ang="0">
                  <a:pos x="10" y="268"/>
                </a:cxn>
                <a:cxn ang="0">
                  <a:pos x="6" y="250"/>
                </a:cxn>
                <a:cxn ang="0">
                  <a:pos x="4" y="230"/>
                </a:cxn>
                <a:cxn ang="0">
                  <a:pos x="2" y="210"/>
                </a:cxn>
                <a:cxn ang="0">
                  <a:pos x="0" y="190"/>
                </a:cxn>
                <a:cxn ang="0">
                  <a:pos x="0" y="169"/>
                </a:cxn>
                <a:cxn ang="0">
                  <a:pos x="0" y="149"/>
                </a:cxn>
                <a:cxn ang="0">
                  <a:pos x="0" y="129"/>
                </a:cxn>
                <a:cxn ang="0">
                  <a:pos x="2" y="109"/>
                </a:cxn>
                <a:cxn ang="0">
                  <a:pos x="5" y="90"/>
                </a:cxn>
                <a:cxn ang="0">
                  <a:pos x="9" y="73"/>
                </a:cxn>
                <a:cxn ang="0">
                  <a:pos x="14" y="56"/>
                </a:cxn>
                <a:cxn ang="0">
                  <a:pos x="19" y="4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4" y="19"/>
                </a:cxn>
                <a:cxn ang="0">
                  <a:pos x="41" y="13"/>
                </a:cxn>
                <a:cxn ang="0">
                  <a:pos x="48" y="7"/>
                </a:cxn>
                <a:cxn ang="0">
                  <a:pos x="55" y="2"/>
                </a:cxn>
                <a:cxn ang="0">
                  <a:pos x="58" y="1"/>
                </a:cxn>
                <a:cxn ang="0">
                  <a:pos x="61" y="0"/>
                </a:cxn>
                <a:cxn ang="0">
                  <a:pos x="63" y="1"/>
                </a:cxn>
                <a:cxn ang="0">
                  <a:pos x="65" y="2"/>
                </a:cxn>
                <a:cxn ang="0">
                  <a:pos x="66" y="6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5" y="12"/>
                </a:cxn>
                <a:cxn ang="0">
                  <a:pos x="65" y="15"/>
                </a:cxn>
                <a:cxn ang="0">
                  <a:pos x="63" y="16"/>
                </a:cxn>
                <a:cxn ang="0">
                  <a:pos x="61" y="17"/>
                </a:cxn>
                <a:cxn ang="0">
                  <a:pos x="56" y="18"/>
                </a:cxn>
                <a:cxn ang="0">
                  <a:pos x="48" y="21"/>
                </a:cxn>
                <a:cxn ang="0">
                  <a:pos x="48" y="21"/>
                </a:cxn>
              </a:cxnLst>
              <a:rect b="b" l="0" r="r" t="0"/>
              <a:pathLst>
                <a:path h="315" w="66">
                  <a:moveTo>
                    <a:pt x="48" y="21"/>
                  </a:moveTo>
                  <a:lnTo>
                    <a:pt x="48" y="21"/>
                  </a:lnTo>
                  <a:lnTo>
                    <a:pt x="39" y="33"/>
                  </a:lnTo>
                  <a:lnTo>
                    <a:pt x="30" y="48"/>
                  </a:lnTo>
                  <a:lnTo>
                    <a:pt x="24" y="63"/>
                  </a:lnTo>
                  <a:lnTo>
                    <a:pt x="18" y="80"/>
                  </a:lnTo>
                  <a:lnTo>
                    <a:pt x="14" y="98"/>
                  </a:lnTo>
                  <a:lnTo>
                    <a:pt x="11" y="116"/>
                  </a:lnTo>
                  <a:lnTo>
                    <a:pt x="10" y="135"/>
                  </a:lnTo>
                  <a:lnTo>
                    <a:pt x="9" y="154"/>
                  </a:lnTo>
                  <a:lnTo>
                    <a:pt x="9" y="174"/>
                  </a:lnTo>
                  <a:lnTo>
                    <a:pt x="10" y="194"/>
                  </a:lnTo>
                  <a:lnTo>
                    <a:pt x="13" y="235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17" y="301"/>
                  </a:lnTo>
                  <a:lnTo>
                    <a:pt x="14" y="285"/>
                  </a:lnTo>
                  <a:lnTo>
                    <a:pt x="10" y="268"/>
                  </a:lnTo>
                  <a:lnTo>
                    <a:pt x="6" y="250"/>
                  </a:lnTo>
                  <a:lnTo>
                    <a:pt x="4" y="230"/>
                  </a:lnTo>
                  <a:lnTo>
                    <a:pt x="2" y="210"/>
                  </a:lnTo>
                  <a:lnTo>
                    <a:pt x="0" y="190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9"/>
                  </a:lnTo>
                  <a:lnTo>
                    <a:pt x="2" y="109"/>
                  </a:lnTo>
                  <a:lnTo>
                    <a:pt x="5" y="90"/>
                  </a:lnTo>
                  <a:lnTo>
                    <a:pt x="9" y="73"/>
                  </a:lnTo>
                  <a:lnTo>
                    <a:pt x="14" y="56"/>
                  </a:lnTo>
                  <a:lnTo>
                    <a:pt x="19" y="4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8" y="7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2"/>
                  </a:lnTo>
                  <a:lnTo>
                    <a:pt x="66" y="6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5" y="12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03"/>
            <p:cNvSpPr>
              <a:spLocks noEditPoints="1"/>
            </p:cNvSpPr>
            <p:nvPr/>
          </p:nvSpPr>
          <p:spPr bwMode="auto">
            <a:xfrm>
              <a:off x="4733926" y="1322388"/>
              <a:ext cx="74613" cy="80963"/>
            </a:xfrm>
            <a:custGeom>
              <a:cxnLst>
                <a:cxn ang="0">
                  <a:pos x="38" y="0"/>
                </a:cxn>
                <a:cxn ang="0">
                  <a:pos x="66" y="9"/>
                </a:cxn>
                <a:cxn ang="0">
                  <a:pos x="90" y="23"/>
                </a:cxn>
                <a:cxn ang="0">
                  <a:pos x="111" y="42"/>
                </a:cxn>
                <a:cxn ang="0">
                  <a:pos x="127" y="64"/>
                </a:cxn>
                <a:cxn ang="0">
                  <a:pos x="129" y="73"/>
                </a:cxn>
                <a:cxn ang="0">
                  <a:pos x="137" y="98"/>
                </a:cxn>
                <a:cxn ang="0">
                  <a:pos x="141" y="114"/>
                </a:cxn>
                <a:cxn ang="0">
                  <a:pos x="138" y="130"/>
                </a:cxn>
                <a:cxn ang="0">
                  <a:pos x="135" y="135"/>
                </a:cxn>
                <a:cxn ang="0">
                  <a:pos x="124" y="144"/>
                </a:cxn>
                <a:cxn ang="0">
                  <a:pos x="109" y="150"/>
                </a:cxn>
                <a:cxn ang="0">
                  <a:pos x="95" y="153"/>
                </a:cxn>
                <a:cxn ang="0">
                  <a:pos x="91" y="153"/>
                </a:cxn>
                <a:cxn ang="0">
                  <a:pos x="78" y="149"/>
                </a:cxn>
                <a:cxn ang="0">
                  <a:pos x="48" y="130"/>
                </a:cxn>
                <a:cxn ang="0">
                  <a:pos x="35" y="118"/>
                </a:cxn>
                <a:cxn ang="0">
                  <a:pos x="24" y="104"/>
                </a:cxn>
                <a:cxn ang="0">
                  <a:pos x="10" y="75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0" y="41"/>
                </a:cxn>
                <a:cxn ang="0">
                  <a:pos x="0" y="37"/>
                </a:cxn>
                <a:cxn ang="0">
                  <a:pos x="5" y="2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24" y="24"/>
                </a:cxn>
                <a:cxn ang="0">
                  <a:pos x="21" y="39"/>
                </a:cxn>
                <a:cxn ang="0">
                  <a:pos x="23" y="57"/>
                </a:cxn>
                <a:cxn ang="0">
                  <a:pos x="30" y="76"/>
                </a:cxn>
                <a:cxn ang="0">
                  <a:pos x="40" y="94"/>
                </a:cxn>
                <a:cxn ang="0">
                  <a:pos x="53" y="110"/>
                </a:cxn>
                <a:cxn ang="0">
                  <a:pos x="68" y="123"/>
                </a:cxn>
                <a:cxn ang="0">
                  <a:pos x="85" y="131"/>
                </a:cxn>
                <a:cxn ang="0">
                  <a:pos x="103" y="132"/>
                </a:cxn>
                <a:cxn ang="0">
                  <a:pos x="90" y="98"/>
                </a:cxn>
                <a:cxn ang="0">
                  <a:pos x="74" y="65"/>
                </a:cxn>
                <a:cxn ang="0">
                  <a:pos x="58" y="45"/>
                </a:cxn>
                <a:cxn ang="0">
                  <a:pos x="46" y="34"/>
                </a:cxn>
                <a:cxn ang="0">
                  <a:pos x="32" y="26"/>
                </a:cxn>
                <a:cxn ang="0">
                  <a:pos x="24" y="24"/>
                </a:cxn>
                <a:cxn ang="0">
                  <a:pos x="113" y="118"/>
                </a:cxn>
                <a:cxn ang="0">
                  <a:pos x="114" y="104"/>
                </a:cxn>
                <a:cxn ang="0">
                  <a:pos x="112" y="89"/>
                </a:cxn>
                <a:cxn ang="0">
                  <a:pos x="100" y="61"/>
                </a:cxn>
                <a:cxn ang="0">
                  <a:pos x="82" y="39"/>
                </a:cxn>
                <a:cxn ang="0">
                  <a:pos x="70" y="31"/>
                </a:cxn>
                <a:cxn ang="0">
                  <a:pos x="59" y="27"/>
                </a:cxn>
                <a:cxn ang="0">
                  <a:pos x="67" y="37"/>
                </a:cxn>
                <a:cxn ang="0">
                  <a:pos x="82" y="57"/>
                </a:cxn>
                <a:cxn ang="0">
                  <a:pos x="101" y="93"/>
                </a:cxn>
                <a:cxn ang="0">
                  <a:pos x="113" y="118"/>
                </a:cxn>
              </a:cxnLst>
              <a:rect b="b" l="0" r="r" t="0"/>
              <a:pathLst>
                <a:path h="153" w="141">
                  <a:moveTo>
                    <a:pt x="38" y="0"/>
                  </a:moveTo>
                  <a:lnTo>
                    <a:pt x="38" y="0"/>
                  </a:lnTo>
                  <a:lnTo>
                    <a:pt x="52" y="3"/>
                  </a:lnTo>
                  <a:lnTo>
                    <a:pt x="66" y="9"/>
                  </a:lnTo>
                  <a:lnTo>
                    <a:pt x="78" y="15"/>
                  </a:lnTo>
                  <a:lnTo>
                    <a:pt x="90" y="23"/>
                  </a:lnTo>
                  <a:lnTo>
                    <a:pt x="101" y="32"/>
                  </a:lnTo>
                  <a:lnTo>
                    <a:pt x="111" y="42"/>
                  </a:lnTo>
                  <a:lnTo>
                    <a:pt x="120" y="53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9" y="73"/>
                  </a:lnTo>
                  <a:lnTo>
                    <a:pt x="131" y="82"/>
                  </a:lnTo>
                  <a:lnTo>
                    <a:pt x="137" y="98"/>
                  </a:lnTo>
                  <a:lnTo>
                    <a:pt x="140" y="105"/>
                  </a:lnTo>
                  <a:lnTo>
                    <a:pt x="141" y="114"/>
                  </a:lnTo>
                  <a:lnTo>
                    <a:pt x="141" y="121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5" y="135"/>
                  </a:lnTo>
                  <a:lnTo>
                    <a:pt x="130" y="140"/>
                  </a:lnTo>
                  <a:lnTo>
                    <a:pt x="124" y="144"/>
                  </a:lnTo>
                  <a:lnTo>
                    <a:pt x="116" y="148"/>
                  </a:lnTo>
                  <a:lnTo>
                    <a:pt x="109" y="150"/>
                  </a:lnTo>
                  <a:lnTo>
                    <a:pt x="101" y="152"/>
                  </a:lnTo>
                  <a:lnTo>
                    <a:pt x="95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4" y="152"/>
                  </a:lnTo>
                  <a:lnTo>
                    <a:pt x="78" y="149"/>
                  </a:lnTo>
                  <a:lnTo>
                    <a:pt x="63" y="140"/>
                  </a:lnTo>
                  <a:lnTo>
                    <a:pt x="48" y="130"/>
                  </a:lnTo>
                  <a:lnTo>
                    <a:pt x="42" y="123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24" y="104"/>
                  </a:lnTo>
                  <a:lnTo>
                    <a:pt x="17" y="90"/>
                  </a:lnTo>
                  <a:lnTo>
                    <a:pt x="10" y="75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5" y="55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12" y="1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2" y="31"/>
                  </a:lnTo>
                  <a:lnTo>
                    <a:pt x="21" y="39"/>
                  </a:lnTo>
                  <a:lnTo>
                    <a:pt x="22" y="47"/>
                  </a:lnTo>
                  <a:lnTo>
                    <a:pt x="23" y="57"/>
                  </a:lnTo>
                  <a:lnTo>
                    <a:pt x="27" y="67"/>
                  </a:lnTo>
                  <a:lnTo>
                    <a:pt x="30" y="76"/>
                  </a:lnTo>
                  <a:lnTo>
                    <a:pt x="35" y="85"/>
                  </a:lnTo>
                  <a:lnTo>
                    <a:pt x="40" y="94"/>
                  </a:lnTo>
                  <a:lnTo>
                    <a:pt x="46" y="103"/>
                  </a:lnTo>
                  <a:lnTo>
                    <a:pt x="53" y="110"/>
                  </a:lnTo>
                  <a:lnTo>
                    <a:pt x="61" y="117"/>
                  </a:lnTo>
                  <a:lnTo>
                    <a:pt x="68" y="123"/>
                  </a:lnTo>
                  <a:lnTo>
                    <a:pt x="77" y="128"/>
                  </a:lnTo>
                  <a:lnTo>
                    <a:pt x="85" y="131"/>
                  </a:lnTo>
                  <a:lnTo>
                    <a:pt x="94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90" y="98"/>
                  </a:lnTo>
                  <a:lnTo>
                    <a:pt x="82" y="82"/>
                  </a:lnTo>
                  <a:lnTo>
                    <a:pt x="74" y="65"/>
                  </a:lnTo>
                  <a:lnTo>
                    <a:pt x="63" y="52"/>
                  </a:lnTo>
                  <a:lnTo>
                    <a:pt x="58" y="45"/>
                  </a:lnTo>
                  <a:lnTo>
                    <a:pt x="52" y="40"/>
                  </a:lnTo>
                  <a:lnTo>
                    <a:pt x="46" y="34"/>
                  </a:lnTo>
                  <a:lnTo>
                    <a:pt x="39" y="30"/>
                  </a:lnTo>
                  <a:lnTo>
                    <a:pt x="32" y="26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113" y="118"/>
                  </a:moveTo>
                  <a:lnTo>
                    <a:pt x="113" y="118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3" y="96"/>
                  </a:lnTo>
                  <a:lnTo>
                    <a:pt x="112" y="89"/>
                  </a:lnTo>
                  <a:lnTo>
                    <a:pt x="108" y="75"/>
                  </a:lnTo>
                  <a:lnTo>
                    <a:pt x="100" y="61"/>
                  </a:lnTo>
                  <a:lnTo>
                    <a:pt x="92" y="49"/>
                  </a:lnTo>
                  <a:lnTo>
                    <a:pt x="82" y="39"/>
                  </a:lnTo>
                  <a:lnTo>
                    <a:pt x="76" y="34"/>
                  </a:lnTo>
                  <a:lnTo>
                    <a:pt x="70" y="31"/>
                  </a:lnTo>
                  <a:lnTo>
                    <a:pt x="64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7" y="37"/>
                  </a:lnTo>
                  <a:lnTo>
                    <a:pt x="75" y="46"/>
                  </a:lnTo>
                  <a:lnTo>
                    <a:pt x="82" y="57"/>
                  </a:lnTo>
                  <a:lnTo>
                    <a:pt x="90" y="69"/>
                  </a:lnTo>
                  <a:lnTo>
                    <a:pt x="101" y="93"/>
                  </a:lnTo>
                  <a:lnTo>
                    <a:pt x="113" y="118"/>
                  </a:lnTo>
                  <a:lnTo>
                    <a:pt x="113" y="1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04"/>
            <p:cNvSpPr/>
            <p:nvPr/>
          </p:nvSpPr>
          <p:spPr bwMode="auto">
            <a:xfrm>
              <a:off x="4330701" y="1335088"/>
              <a:ext cx="12700" cy="82550"/>
            </a:xfrm>
            <a:custGeom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18" y="20"/>
                </a:cxn>
                <a:cxn ang="0">
                  <a:pos x="14" y="39"/>
                </a:cxn>
                <a:cxn ang="0">
                  <a:pos x="11" y="58"/>
                </a:cxn>
                <a:cxn ang="0">
                  <a:pos x="10" y="69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0" y="89"/>
                </a:cxn>
                <a:cxn ang="0">
                  <a:pos x="11" y="100"/>
                </a:cxn>
                <a:cxn ang="0">
                  <a:pos x="15" y="118"/>
                </a:cxn>
                <a:cxn ang="0">
                  <a:pos x="19" y="137"/>
                </a:cxn>
                <a:cxn ang="0">
                  <a:pos x="22" y="156"/>
                </a:cxn>
                <a:cxn ang="0">
                  <a:pos x="22" y="156"/>
                </a:cxn>
                <a:cxn ang="0">
                  <a:pos x="18" y="151"/>
                </a:cxn>
                <a:cxn ang="0">
                  <a:pos x="12" y="143"/>
                </a:cxn>
                <a:cxn ang="0">
                  <a:pos x="9" y="136"/>
                </a:cxn>
                <a:cxn ang="0">
                  <a:pos x="6" y="126"/>
                </a:cxn>
                <a:cxn ang="0">
                  <a:pos x="4" y="116"/>
                </a:cxn>
                <a:cxn ang="0">
                  <a:pos x="2" y="106"/>
                </a:cxn>
                <a:cxn ang="0">
                  <a:pos x="0" y="9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4" y="38"/>
                </a:cxn>
                <a:cxn ang="0">
                  <a:pos x="6" y="27"/>
                </a:cxn>
                <a:cxn ang="0">
                  <a:pos x="9" y="18"/>
                </a:cxn>
                <a:cxn ang="0">
                  <a:pos x="12" y="8"/>
                </a:cxn>
                <a:cxn ang="0">
                  <a:pos x="17" y="0"/>
                </a:cxn>
                <a:cxn ang="0">
                  <a:pos x="17" y="0"/>
                </a:cxn>
              </a:cxnLst>
              <a:rect b="b" l="0" r="r" t="0"/>
              <a:pathLst>
                <a:path h="156" w="22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20"/>
                  </a:lnTo>
                  <a:lnTo>
                    <a:pt x="14" y="39"/>
                  </a:lnTo>
                  <a:lnTo>
                    <a:pt x="11" y="58"/>
                  </a:lnTo>
                  <a:lnTo>
                    <a:pt x="10" y="69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9"/>
                  </a:lnTo>
                  <a:lnTo>
                    <a:pt x="11" y="100"/>
                  </a:lnTo>
                  <a:lnTo>
                    <a:pt x="15" y="118"/>
                  </a:lnTo>
                  <a:lnTo>
                    <a:pt x="19" y="137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8" y="151"/>
                  </a:lnTo>
                  <a:lnTo>
                    <a:pt x="12" y="143"/>
                  </a:lnTo>
                  <a:lnTo>
                    <a:pt x="9" y="136"/>
                  </a:lnTo>
                  <a:lnTo>
                    <a:pt x="6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4" y="38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105"/>
            <p:cNvSpPr/>
            <p:nvPr/>
          </p:nvSpPr>
          <p:spPr bwMode="auto">
            <a:xfrm>
              <a:off x="4351338" y="1377950"/>
              <a:ext cx="6350" cy="39688"/>
            </a:xfrm>
            <a:custGeom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8"/>
                </a:cxn>
                <a:cxn ang="0">
                  <a:pos x="11" y="38"/>
                </a:cxn>
                <a:cxn ang="0">
                  <a:pos x="13" y="75"/>
                </a:cxn>
                <a:cxn ang="0">
                  <a:pos x="13" y="75"/>
                </a:cxn>
                <a:cxn ang="0">
                  <a:pos x="9" y="69"/>
                </a:cxn>
                <a:cxn ang="0">
                  <a:pos x="5" y="60"/>
                </a:cxn>
                <a:cxn ang="0">
                  <a:pos x="2" y="51"/>
                </a:cxn>
                <a:cxn ang="0">
                  <a:pos x="1" y="42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2" y="0"/>
                </a:cxn>
                <a:cxn ang="0">
                  <a:pos x="2" y="0"/>
                </a:cxn>
              </a:cxnLst>
              <a:rect b="b" l="0" r="r" t="0"/>
              <a:pathLst>
                <a:path h="75" w="13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8"/>
                  </a:lnTo>
                  <a:lnTo>
                    <a:pt x="11" y="38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9" y="69"/>
                  </a:lnTo>
                  <a:lnTo>
                    <a:pt x="5" y="60"/>
                  </a:lnTo>
                  <a:lnTo>
                    <a:pt x="2" y="51"/>
                  </a:lnTo>
                  <a:lnTo>
                    <a:pt x="1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06"/>
            <p:cNvSpPr/>
            <p:nvPr/>
          </p:nvSpPr>
          <p:spPr bwMode="auto">
            <a:xfrm>
              <a:off x="4402138" y="1581150"/>
              <a:ext cx="79375" cy="6826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31" y="30"/>
                </a:cxn>
                <a:cxn ang="0">
                  <a:pos x="56" y="56"/>
                </a:cxn>
                <a:cxn ang="0">
                  <a:pos x="68" y="68"/>
                </a:cxn>
                <a:cxn ang="0">
                  <a:pos x="81" y="80"/>
                </a:cxn>
                <a:cxn ang="0">
                  <a:pos x="95" y="91"/>
                </a:cxn>
                <a:cxn ang="0">
                  <a:pos x="110" y="101"/>
                </a:cxn>
                <a:cxn ang="0">
                  <a:pos x="110" y="101"/>
                </a:cxn>
                <a:cxn ang="0">
                  <a:pos x="119" y="108"/>
                </a:cxn>
                <a:cxn ang="0">
                  <a:pos x="130" y="113"/>
                </a:cxn>
                <a:cxn ang="0">
                  <a:pos x="141" y="119"/>
                </a:cxn>
                <a:cxn ang="0">
                  <a:pos x="145" y="124"/>
                </a:cxn>
                <a:cxn ang="0">
                  <a:pos x="148" y="128"/>
                </a:cxn>
                <a:cxn ang="0">
                  <a:pos x="148" y="128"/>
                </a:cxn>
                <a:cxn ang="0">
                  <a:pos x="140" y="126"/>
                </a:cxn>
                <a:cxn ang="0">
                  <a:pos x="130" y="123"/>
                </a:cxn>
                <a:cxn ang="0">
                  <a:pos x="121" y="118"/>
                </a:cxn>
                <a:cxn ang="0">
                  <a:pos x="114" y="114"/>
                </a:cxn>
                <a:cxn ang="0">
                  <a:pos x="98" y="104"/>
                </a:cxn>
                <a:cxn ang="0">
                  <a:pos x="84" y="91"/>
                </a:cxn>
                <a:cxn ang="0">
                  <a:pos x="70" y="79"/>
                </a:cxn>
                <a:cxn ang="0">
                  <a:pos x="56" y="66"/>
                </a:cxn>
                <a:cxn ang="0">
                  <a:pos x="43" y="53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26" y="35"/>
                </a:cxn>
                <a:cxn ang="0">
                  <a:pos x="23" y="30"/>
                </a:cxn>
                <a:cxn ang="0">
                  <a:pos x="15" y="21"/>
                </a:cxn>
                <a:cxn ang="0">
                  <a:pos x="7" y="11"/>
                </a:cxn>
                <a:cxn ang="0">
                  <a:pos x="4" y="6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128" w="148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31" y="30"/>
                  </a:lnTo>
                  <a:lnTo>
                    <a:pt x="56" y="56"/>
                  </a:lnTo>
                  <a:lnTo>
                    <a:pt x="68" y="68"/>
                  </a:lnTo>
                  <a:lnTo>
                    <a:pt x="81" y="80"/>
                  </a:lnTo>
                  <a:lnTo>
                    <a:pt x="95" y="9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9" y="108"/>
                  </a:lnTo>
                  <a:lnTo>
                    <a:pt x="130" y="113"/>
                  </a:lnTo>
                  <a:lnTo>
                    <a:pt x="141" y="119"/>
                  </a:lnTo>
                  <a:lnTo>
                    <a:pt x="145" y="124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0" y="126"/>
                  </a:lnTo>
                  <a:lnTo>
                    <a:pt x="130" y="123"/>
                  </a:lnTo>
                  <a:lnTo>
                    <a:pt x="121" y="118"/>
                  </a:lnTo>
                  <a:lnTo>
                    <a:pt x="114" y="114"/>
                  </a:lnTo>
                  <a:lnTo>
                    <a:pt x="98" y="104"/>
                  </a:lnTo>
                  <a:lnTo>
                    <a:pt x="84" y="91"/>
                  </a:lnTo>
                  <a:lnTo>
                    <a:pt x="70" y="79"/>
                  </a:lnTo>
                  <a:lnTo>
                    <a:pt x="56" y="66"/>
                  </a:lnTo>
                  <a:lnTo>
                    <a:pt x="43" y="53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6" y="35"/>
                  </a:lnTo>
                  <a:lnTo>
                    <a:pt x="23" y="30"/>
                  </a:lnTo>
                  <a:lnTo>
                    <a:pt x="15" y="21"/>
                  </a:lnTo>
                  <a:lnTo>
                    <a:pt x="7" y="11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07"/>
            <p:cNvSpPr/>
            <p:nvPr/>
          </p:nvSpPr>
          <p:spPr bwMode="auto">
            <a:xfrm>
              <a:off x="4522788" y="1671638"/>
              <a:ext cx="219075" cy="58738"/>
            </a:xfrm>
            <a:custGeom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7" y="35"/>
                </a:cxn>
                <a:cxn ang="0">
                  <a:pos x="115" y="51"/>
                </a:cxn>
                <a:cxn ang="0">
                  <a:pos x="154" y="67"/>
                </a:cxn>
                <a:cxn ang="0">
                  <a:pos x="175" y="73"/>
                </a:cxn>
                <a:cxn ang="0">
                  <a:pos x="195" y="80"/>
                </a:cxn>
                <a:cxn ang="0">
                  <a:pos x="217" y="86"/>
                </a:cxn>
                <a:cxn ang="0">
                  <a:pos x="239" y="92"/>
                </a:cxn>
                <a:cxn ang="0">
                  <a:pos x="262" y="96"/>
                </a:cxn>
                <a:cxn ang="0">
                  <a:pos x="284" y="99"/>
                </a:cxn>
                <a:cxn ang="0">
                  <a:pos x="309" y="101"/>
                </a:cxn>
                <a:cxn ang="0">
                  <a:pos x="333" y="103"/>
                </a:cxn>
                <a:cxn ang="0">
                  <a:pos x="333" y="103"/>
                </a:cxn>
                <a:cxn ang="0">
                  <a:pos x="344" y="103"/>
                </a:cxn>
                <a:cxn ang="0">
                  <a:pos x="354" y="102"/>
                </a:cxn>
                <a:cxn ang="0">
                  <a:pos x="375" y="101"/>
                </a:cxn>
                <a:cxn ang="0">
                  <a:pos x="386" y="101"/>
                </a:cxn>
                <a:cxn ang="0">
                  <a:pos x="395" y="102"/>
                </a:cxn>
                <a:cxn ang="0">
                  <a:pos x="405" y="106"/>
                </a:cxn>
                <a:cxn ang="0">
                  <a:pos x="414" y="110"/>
                </a:cxn>
                <a:cxn ang="0">
                  <a:pos x="414" y="110"/>
                </a:cxn>
                <a:cxn ang="0">
                  <a:pos x="384" y="112"/>
                </a:cxn>
                <a:cxn ang="0">
                  <a:pos x="355" y="113"/>
                </a:cxn>
                <a:cxn ang="0">
                  <a:pos x="327" y="112"/>
                </a:cxn>
                <a:cxn ang="0">
                  <a:pos x="298" y="110"/>
                </a:cxn>
                <a:cxn ang="0">
                  <a:pos x="270" y="106"/>
                </a:cxn>
                <a:cxn ang="0">
                  <a:pos x="242" y="100"/>
                </a:cxn>
                <a:cxn ang="0">
                  <a:pos x="216" y="94"/>
                </a:cxn>
                <a:cxn ang="0">
                  <a:pos x="189" y="86"/>
                </a:cxn>
                <a:cxn ang="0">
                  <a:pos x="163" y="79"/>
                </a:cxn>
                <a:cxn ang="0">
                  <a:pos x="137" y="69"/>
                </a:cxn>
                <a:cxn ang="0">
                  <a:pos x="113" y="60"/>
                </a:cxn>
                <a:cxn ang="0">
                  <a:pos x="88" y="49"/>
                </a:cxn>
                <a:cxn ang="0">
                  <a:pos x="65" y="37"/>
                </a:cxn>
                <a:cxn ang="0">
                  <a:pos x="42" y="25"/>
                </a:cxn>
                <a:cxn ang="0">
                  <a:pos x="21" y="13"/>
                </a:cxn>
                <a:cxn ang="0">
                  <a:pos x="0" y="2"/>
                </a:cxn>
                <a:cxn ang="0">
                  <a:pos x="0" y="2"/>
                </a:cxn>
              </a:cxnLst>
              <a:rect b="b" l="0" r="r" t="0"/>
              <a:pathLst>
                <a:path h="113" w="413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7" y="35"/>
                  </a:lnTo>
                  <a:lnTo>
                    <a:pt x="115" y="51"/>
                  </a:lnTo>
                  <a:lnTo>
                    <a:pt x="154" y="67"/>
                  </a:lnTo>
                  <a:lnTo>
                    <a:pt x="175" y="73"/>
                  </a:lnTo>
                  <a:lnTo>
                    <a:pt x="195" y="80"/>
                  </a:lnTo>
                  <a:lnTo>
                    <a:pt x="217" y="86"/>
                  </a:lnTo>
                  <a:lnTo>
                    <a:pt x="239" y="92"/>
                  </a:lnTo>
                  <a:lnTo>
                    <a:pt x="262" y="96"/>
                  </a:lnTo>
                  <a:lnTo>
                    <a:pt x="284" y="99"/>
                  </a:lnTo>
                  <a:lnTo>
                    <a:pt x="309" y="101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44" y="103"/>
                  </a:lnTo>
                  <a:lnTo>
                    <a:pt x="354" y="102"/>
                  </a:lnTo>
                  <a:lnTo>
                    <a:pt x="375" y="101"/>
                  </a:lnTo>
                  <a:lnTo>
                    <a:pt x="386" y="101"/>
                  </a:lnTo>
                  <a:lnTo>
                    <a:pt x="395" y="102"/>
                  </a:lnTo>
                  <a:lnTo>
                    <a:pt x="405" y="106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384" y="112"/>
                  </a:lnTo>
                  <a:lnTo>
                    <a:pt x="355" y="113"/>
                  </a:lnTo>
                  <a:lnTo>
                    <a:pt x="327" y="112"/>
                  </a:lnTo>
                  <a:lnTo>
                    <a:pt x="298" y="110"/>
                  </a:lnTo>
                  <a:lnTo>
                    <a:pt x="270" y="106"/>
                  </a:lnTo>
                  <a:lnTo>
                    <a:pt x="242" y="100"/>
                  </a:lnTo>
                  <a:lnTo>
                    <a:pt x="216" y="94"/>
                  </a:lnTo>
                  <a:lnTo>
                    <a:pt x="189" y="86"/>
                  </a:lnTo>
                  <a:lnTo>
                    <a:pt x="163" y="79"/>
                  </a:lnTo>
                  <a:lnTo>
                    <a:pt x="137" y="69"/>
                  </a:lnTo>
                  <a:lnTo>
                    <a:pt x="113" y="60"/>
                  </a:lnTo>
                  <a:lnTo>
                    <a:pt x="88" y="49"/>
                  </a:lnTo>
                  <a:lnTo>
                    <a:pt x="65" y="37"/>
                  </a:lnTo>
                  <a:lnTo>
                    <a:pt x="42" y="25"/>
                  </a:lnTo>
                  <a:lnTo>
                    <a:pt x="21" y="1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08"/>
            <p:cNvSpPr/>
            <p:nvPr/>
          </p:nvSpPr>
          <p:spPr bwMode="auto">
            <a:xfrm>
              <a:off x="4573588" y="1673225"/>
              <a:ext cx="117475" cy="31750"/>
            </a:xfrm>
            <a:custGeom>
              <a:cxnLst>
                <a:cxn ang="0">
                  <a:pos x="222" y="54"/>
                </a:cxn>
                <a:cxn ang="0">
                  <a:pos x="222" y="54"/>
                </a:cxn>
                <a:cxn ang="0">
                  <a:pos x="216" y="58"/>
                </a:cxn>
                <a:cxn ang="0">
                  <a:pos x="208" y="60"/>
                </a:cxn>
                <a:cxn ang="0">
                  <a:pos x="202" y="60"/>
                </a:cxn>
                <a:cxn ang="0">
                  <a:pos x="195" y="60"/>
                </a:cxn>
                <a:cxn ang="0">
                  <a:pos x="180" y="57"/>
                </a:cxn>
                <a:cxn ang="0">
                  <a:pos x="165" y="52"/>
                </a:cxn>
                <a:cxn ang="0">
                  <a:pos x="165" y="52"/>
                </a:cxn>
                <a:cxn ang="0">
                  <a:pos x="121" y="44"/>
                </a:cxn>
                <a:cxn ang="0">
                  <a:pos x="98" y="38"/>
                </a:cxn>
                <a:cxn ang="0">
                  <a:pos x="77" y="32"/>
                </a:cxn>
                <a:cxn ang="0">
                  <a:pos x="55" y="26"/>
                </a:cxn>
                <a:cxn ang="0">
                  <a:pos x="35" y="18"/>
                </a:cxn>
                <a:cxn ang="0">
                  <a:pos x="17" y="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1"/>
                </a:cxn>
                <a:cxn ang="0">
                  <a:pos x="18" y="3"/>
                </a:cxn>
                <a:cxn ang="0">
                  <a:pos x="35" y="9"/>
                </a:cxn>
                <a:cxn ang="0">
                  <a:pos x="52" y="18"/>
                </a:cxn>
                <a:cxn ang="0">
                  <a:pos x="61" y="21"/>
                </a:cxn>
                <a:cxn ang="0">
                  <a:pos x="69" y="24"/>
                </a:cxn>
                <a:cxn ang="0">
                  <a:pos x="69" y="24"/>
                </a:cxn>
                <a:cxn ang="0">
                  <a:pos x="96" y="32"/>
                </a:cxn>
                <a:cxn ang="0">
                  <a:pos x="127" y="39"/>
                </a:cxn>
                <a:cxn ang="0">
                  <a:pos x="160" y="46"/>
                </a:cxn>
                <a:cxn ang="0">
                  <a:pos x="177" y="48"/>
                </a:cxn>
                <a:cxn ang="0">
                  <a:pos x="193" y="49"/>
                </a:cxn>
                <a:cxn ang="0">
                  <a:pos x="193" y="49"/>
                </a:cxn>
                <a:cxn ang="0">
                  <a:pos x="201" y="49"/>
                </a:cxn>
                <a:cxn ang="0">
                  <a:pos x="208" y="49"/>
                </a:cxn>
                <a:cxn ang="0">
                  <a:pos x="212" y="49"/>
                </a:cxn>
                <a:cxn ang="0">
                  <a:pos x="216" y="50"/>
                </a:cxn>
                <a:cxn ang="0">
                  <a:pos x="219" y="51"/>
                </a:cxn>
                <a:cxn ang="0">
                  <a:pos x="222" y="54"/>
                </a:cxn>
                <a:cxn ang="0">
                  <a:pos x="222" y="54"/>
                </a:cxn>
              </a:cxnLst>
              <a:rect b="b" l="0" r="r" t="0"/>
              <a:pathLst>
                <a:path h="60" w="221">
                  <a:moveTo>
                    <a:pt x="222" y="54"/>
                  </a:moveTo>
                  <a:lnTo>
                    <a:pt x="222" y="54"/>
                  </a:lnTo>
                  <a:lnTo>
                    <a:pt x="216" y="58"/>
                  </a:lnTo>
                  <a:lnTo>
                    <a:pt x="208" y="60"/>
                  </a:lnTo>
                  <a:lnTo>
                    <a:pt x="202" y="60"/>
                  </a:lnTo>
                  <a:lnTo>
                    <a:pt x="195" y="60"/>
                  </a:lnTo>
                  <a:lnTo>
                    <a:pt x="180" y="57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21" y="44"/>
                  </a:lnTo>
                  <a:lnTo>
                    <a:pt x="98" y="38"/>
                  </a:lnTo>
                  <a:lnTo>
                    <a:pt x="77" y="32"/>
                  </a:lnTo>
                  <a:lnTo>
                    <a:pt x="55" y="26"/>
                  </a:lnTo>
                  <a:lnTo>
                    <a:pt x="35" y="18"/>
                  </a:lnTo>
                  <a:lnTo>
                    <a:pt x="1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3"/>
                  </a:lnTo>
                  <a:lnTo>
                    <a:pt x="35" y="9"/>
                  </a:lnTo>
                  <a:lnTo>
                    <a:pt x="52" y="18"/>
                  </a:lnTo>
                  <a:lnTo>
                    <a:pt x="61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96" y="32"/>
                  </a:lnTo>
                  <a:lnTo>
                    <a:pt x="127" y="39"/>
                  </a:lnTo>
                  <a:lnTo>
                    <a:pt x="160" y="46"/>
                  </a:lnTo>
                  <a:lnTo>
                    <a:pt x="177" y="48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201" y="49"/>
                  </a:lnTo>
                  <a:lnTo>
                    <a:pt x="208" y="49"/>
                  </a:lnTo>
                  <a:lnTo>
                    <a:pt x="212" y="49"/>
                  </a:lnTo>
                  <a:lnTo>
                    <a:pt x="216" y="50"/>
                  </a:lnTo>
                  <a:lnTo>
                    <a:pt x="219" y="51"/>
                  </a:lnTo>
                  <a:lnTo>
                    <a:pt x="222" y="54"/>
                  </a:lnTo>
                  <a:lnTo>
                    <a:pt x="222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109"/>
            <p:cNvSpPr>
              <a:spLocks noEditPoints="1"/>
            </p:cNvSpPr>
            <p:nvPr/>
          </p:nvSpPr>
          <p:spPr bwMode="auto">
            <a:xfrm>
              <a:off x="4256088" y="1033463"/>
              <a:ext cx="784225" cy="747713"/>
            </a:xfrm>
            <a:custGeom>
              <a:cxnLst>
                <a:cxn ang="0">
                  <a:pos x="402" y="183"/>
                </a:cxn>
                <a:cxn ang="0">
                  <a:pos x="558" y="21"/>
                </a:cxn>
                <a:cxn ang="0">
                  <a:pos x="749" y="17"/>
                </a:cxn>
                <a:cxn ang="0">
                  <a:pos x="1125" y="200"/>
                </a:cxn>
                <a:cxn ang="0">
                  <a:pos x="1392" y="533"/>
                </a:cxn>
                <a:cxn ang="0">
                  <a:pos x="1473" y="988"/>
                </a:cxn>
                <a:cxn ang="0">
                  <a:pos x="1356" y="1217"/>
                </a:cxn>
                <a:cxn ang="0">
                  <a:pos x="1220" y="1333"/>
                </a:cxn>
                <a:cxn ang="0">
                  <a:pos x="808" y="1411"/>
                </a:cxn>
                <a:cxn ang="0">
                  <a:pos x="450" y="1301"/>
                </a:cxn>
                <a:cxn ang="0">
                  <a:pos x="205" y="1130"/>
                </a:cxn>
                <a:cxn ang="0">
                  <a:pos x="13" y="807"/>
                </a:cxn>
                <a:cxn ang="0">
                  <a:pos x="26" y="553"/>
                </a:cxn>
                <a:cxn ang="0">
                  <a:pos x="223" y="356"/>
                </a:cxn>
                <a:cxn ang="0">
                  <a:pos x="1383" y="1177"/>
                </a:cxn>
                <a:cxn ang="0">
                  <a:pos x="1444" y="1044"/>
                </a:cxn>
                <a:cxn ang="0">
                  <a:pos x="1440" y="707"/>
                </a:cxn>
                <a:cxn ang="0">
                  <a:pos x="1228" y="323"/>
                </a:cxn>
                <a:cxn ang="0">
                  <a:pos x="990" y="126"/>
                </a:cxn>
                <a:cxn ang="0">
                  <a:pos x="756" y="33"/>
                </a:cxn>
                <a:cxn ang="0">
                  <a:pos x="576" y="35"/>
                </a:cxn>
                <a:cxn ang="0">
                  <a:pos x="407" y="207"/>
                </a:cxn>
                <a:cxn ang="0">
                  <a:pos x="397" y="580"/>
                </a:cxn>
                <a:cxn ang="0">
                  <a:pos x="580" y="950"/>
                </a:cxn>
                <a:cxn ang="0">
                  <a:pos x="747" y="1113"/>
                </a:cxn>
                <a:cxn ang="0">
                  <a:pos x="1205" y="1257"/>
                </a:cxn>
                <a:cxn ang="0">
                  <a:pos x="358" y="481"/>
                </a:cxn>
                <a:cxn ang="0">
                  <a:pos x="1079" y="1301"/>
                </a:cxn>
                <a:cxn ang="0">
                  <a:pos x="760" y="1194"/>
                </a:cxn>
                <a:cxn ang="0">
                  <a:pos x="459" y="861"/>
                </a:cxn>
                <a:cxn ang="0">
                  <a:pos x="416" y="779"/>
                </a:cxn>
                <a:cxn ang="0">
                  <a:pos x="367" y="628"/>
                </a:cxn>
                <a:cxn ang="0">
                  <a:pos x="315" y="354"/>
                </a:cxn>
                <a:cxn ang="0">
                  <a:pos x="62" y="536"/>
                </a:cxn>
                <a:cxn ang="0">
                  <a:pos x="91" y="900"/>
                </a:cxn>
                <a:cxn ang="0">
                  <a:pos x="267" y="1111"/>
                </a:cxn>
                <a:cxn ang="0">
                  <a:pos x="367" y="1192"/>
                </a:cxn>
                <a:cxn ang="0">
                  <a:pos x="565" y="1299"/>
                </a:cxn>
                <a:cxn ang="0">
                  <a:pos x="707" y="1350"/>
                </a:cxn>
                <a:cxn ang="0">
                  <a:pos x="868" y="1367"/>
                </a:cxn>
                <a:cxn ang="0">
                  <a:pos x="1161" y="1316"/>
                </a:cxn>
                <a:cxn ang="0">
                  <a:pos x="361" y="497"/>
                </a:cxn>
                <a:cxn ang="0">
                  <a:pos x="401" y="680"/>
                </a:cxn>
                <a:cxn ang="0">
                  <a:pos x="613" y="1047"/>
                </a:cxn>
                <a:cxn ang="0">
                  <a:pos x="950" y="1262"/>
                </a:cxn>
                <a:cxn ang="0">
                  <a:pos x="994" y="1255"/>
                </a:cxn>
                <a:cxn ang="0">
                  <a:pos x="614" y="1006"/>
                </a:cxn>
                <a:cxn ang="0">
                  <a:pos x="372" y="546"/>
                </a:cxn>
                <a:cxn ang="0">
                  <a:pos x="34" y="589"/>
                </a:cxn>
                <a:cxn ang="0">
                  <a:pos x="21" y="789"/>
                </a:cxn>
                <a:cxn ang="0">
                  <a:pos x="118" y="998"/>
                </a:cxn>
                <a:cxn ang="0">
                  <a:pos x="239" y="1138"/>
                </a:cxn>
                <a:cxn ang="0">
                  <a:pos x="354" y="1227"/>
                </a:cxn>
                <a:cxn ang="0">
                  <a:pos x="741" y="1384"/>
                </a:cxn>
                <a:cxn ang="0">
                  <a:pos x="1209" y="1318"/>
                </a:cxn>
                <a:cxn ang="0">
                  <a:pos x="1254" y="1276"/>
                </a:cxn>
                <a:cxn ang="0">
                  <a:pos x="1096" y="1357"/>
                </a:cxn>
                <a:cxn ang="0">
                  <a:pos x="686" y="1357"/>
                </a:cxn>
                <a:cxn ang="0">
                  <a:pos x="431" y="1247"/>
                </a:cxn>
                <a:cxn ang="0">
                  <a:pos x="66" y="886"/>
                </a:cxn>
                <a:cxn ang="0">
                  <a:pos x="27" y="689"/>
                </a:cxn>
              </a:cxnLst>
              <a:rect b="b" l="0" r="r" t="0"/>
              <a:pathLst>
                <a:path h="1414" w="1482">
                  <a:moveTo>
                    <a:pt x="338" y="333"/>
                  </a:moveTo>
                  <a:lnTo>
                    <a:pt x="338" y="333"/>
                  </a:lnTo>
                  <a:lnTo>
                    <a:pt x="343" y="321"/>
                  </a:lnTo>
                  <a:lnTo>
                    <a:pt x="346" y="309"/>
                  </a:lnTo>
                  <a:lnTo>
                    <a:pt x="353" y="286"/>
                  </a:lnTo>
                  <a:lnTo>
                    <a:pt x="360" y="263"/>
                  </a:lnTo>
                  <a:lnTo>
                    <a:pt x="364" y="252"/>
                  </a:lnTo>
                  <a:lnTo>
                    <a:pt x="368" y="241"/>
                  </a:lnTo>
                  <a:lnTo>
                    <a:pt x="368" y="241"/>
                  </a:lnTo>
                  <a:lnTo>
                    <a:pt x="375" y="230"/>
                  </a:lnTo>
                  <a:lnTo>
                    <a:pt x="382" y="220"/>
                  </a:lnTo>
                  <a:lnTo>
                    <a:pt x="389" y="21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7" y="195"/>
                  </a:lnTo>
                  <a:lnTo>
                    <a:pt x="399" y="189"/>
                  </a:lnTo>
                  <a:lnTo>
                    <a:pt x="402" y="183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17" y="154"/>
                  </a:lnTo>
                  <a:lnTo>
                    <a:pt x="431" y="133"/>
                  </a:lnTo>
                  <a:lnTo>
                    <a:pt x="445" y="112"/>
                  </a:lnTo>
                  <a:lnTo>
                    <a:pt x="453" y="103"/>
                  </a:lnTo>
                  <a:lnTo>
                    <a:pt x="462" y="95"/>
                  </a:lnTo>
                  <a:lnTo>
                    <a:pt x="462" y="95"/>
                  </a:lnTo>
                  <a:lnTo>
                    <a:pt x="468" y="89"/>
                  </a:lnTo>
                  <a:lnTo>
                    <a:pt x="475" y="83"/>
                  </a:lnTo>
                  <a:lnTo>
                    <a:pt x="484" y="78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509" y="57"/>
                  </a:lnTo>
                  <a:lnTo>
                    <a:pt x="527" y="42"/>
                  </a:lnTo>
                  <a:lnTo>
                    <a:pt x="547" y="28"/>
                  </a:lnTo>
                  <a:lnTo>
                    <a:pt x="558" y="21"/>
                  </a:lnTo>
                  <a:lnTo>
                    <a:pt x="570" y="17"/>
                  </a:lnTo>
                  <a:lnTo>
                    <a:pt x="570" y="17"/>
                  </a:lnTo>
                  <a:lnTo>
                    <a:pt x="578" y="13"/>
                  </a:lnTo>
                  <a:lnTo>
                    <a:pt x="589" y="11"/>
                  </a:lnTo>
                  <a:lnTo>
                    <a:pt x="611" y="5"/>
                  </a:lnTo>
                  <a:lnTo>
                    <a:pt x="636" y="2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83" y="0"/>
                  </a:lnTo>
                  <a:lnTo>
                    <a:pt x="697" y="1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20" y="5"/>
                  </a:lnTo>
                  <a:lnTo>
                    <a:pt x="729" y="10"/>
                  </a:lnTo>
                  <a:lnTo>
                    <a:pt x="739" y="14"/>
                  </a:lnTo>
                  <a:lnTo>
                    <a:pt x="749" y="17"/>
                  </a:lnTo>
                  <a:lnTo>
                    <a:pt x="749" y="17"/>
                  </a:lnTo>
                  <a:lnTo>
                    <a:pt x="792" y="26"/>
                  </a:lnTo>
                  <a:lnTo>
                    <a:pt x="814" y="31"/>
                  </a:lnTo>
                  <a:lnTo>
                    <a:pt x="834" y="37"/>
                  </a:lnTo>
                  <a:lnTo>
                    <a:pt x="834" y="37"/>
                  </a:lnTo>
                  <a:lnTo>
                    <a:pt x="861" y="48"/>
                  </a:lnTo>
                  <a:lnTo>
                    <a:pt x="887" y="60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62" y="97"/>
                  </a:lnTo>
                  <a:lnTo>
                    <a:pt x="975" y="103"/>
                  </a:lnTo>
                  <a:lnTo>
                    <a:pt x="990" y="107"/>
                  </a:lnTo>
                  <a:lnTo>
                    <a:pt x="990" y="107"/>
                  </a:lnTo>
                  <a:lnTo>
                    <a:pt x="1025" y="129"/>
                  </a:lnTo>
                  <a:lnTo>
                    <a:pt x="1059" y="152"/>
                  </a:lnTo>
                  <a:lnTo>
                    <a:pt x="1092" y="176"/>
                  </a:lnTo>
                  <a:lnTo>
                    <a:pt x="1125" y="200"/>
                  </a:lnTo>
                  <a:lnTo>
                    <a:pt x="1125" y="200"/>
                  </a:lnTo>
                  <a:lnTo>
                    <a:pt x="1146" y="215"/>
                  </a:lnTo>
                  <a:lnTo>
                    <a:pt x="1165" y="233"/>
                  </a:lnTo>
                  <a:lnTo>
                    <a:pt x="1184" y="252"/>
                  </a:lnTo>
                  <a:lnTo>
                    <a:pt x="1202" y="271"/>
                  </a:lnTo>
                  <a:lnTo>
                    <a:pt x="1238" y="310"/>
                  </a:lnTo>
                  <a:lnTo>
                    <a:pt x="1272" y="351"/>
                  </a:lnTo>
                  <a:lnTo>
                    <a:pt x="1272" y="351"/>
                  </a:lnTo>
                  <a:lnTo>
                    <a:pt x="1287" y="369"/>
                  </a:lnTo>
                  <a:lnTo>
                    <a:pt x="1301" y="388"/>
                  </a:lnTo>
                  <a:lnTo>
                    <a:pt x="1329" y="425"/>
                  </a:lnTo>
                  <a:lnTo>
                    <a:pt x="1329" y="425"/>
                  </a:lnTo>
                  <a:lnTo>
                    <a:pt x="1342" y="445"/>
                  </a:lnTo>
                  <a:lnTo>
                    <a:pt x="1355" y="465"/>
                  </a:lnTo>
                  <a:lnTo>
                    <a:pt x="1367" y="485"/>
                  </a:lnTo>
                  <a:lnTo>
                    <a:pt x="1382" y="504"/>
                  </a:lnTo>
                  <a:lnTo>
                    <a:pt x="1382" y="504"/>
                  </a:lnTo>
                  <a:lnTo>
                    <a:pt x="1392" y="533"/>
                  </a:lnTo>
                  <a:lnTo>
                    <a:pt x="1404" y="562"/>
                  </a:lnTo>
                  <a:lnTo>
                    <a:pt x="1427" y="622"/>
                  </a:lnTo>
                  <a:lnTo>
                    <a:pt x="1439" y="652"/>
                  </a:lnTo>
                  <a:lnTo>
                    <a:pt x="1451" y="683"/>
                  </a:lnTo>
                  <a:lnTo>
                    <a:pt x="1459" y="715"/>
                  </a:lnTo>
                  <a:lnTo>
                    <a:pt x="1464" y="731"/>
                  </a:lnTo>
                  <a:lnTo>
                    <a:pt x="1467" y="747"/>
                  </a:lnTo>
                  <a:lnTo>
                    <a:pt x="1467" y="747"/>
                  </a:lnTo>
                  <a:lnTo>
                    <a:pt x="1473" y="783"/>
                  </a:lnTo>
                  <a:lnTo>
                    <a:pt x="1479" y="818"/>
                  </a:lnTo>
                  <a:lnTo>
                    <a:pt x="1481" y="853"/>
                  </a:lnTo>
                  <a:lnTo>
                    <a:pt x="1482" y="871"/>
                  </a:lnTo>
                  <a:lnTo>
                    <a:pt x="1482" y="890"/>
                  </a:lnTo>
                  <a:lnTo>
                    <a:pt x="1482" y="890"/>
                  </a:lnTo>
                  <a:lnTo>
                    <a:pt x="1480" y="922"/>
                  </a:lnTo>
                  <a:lnTo>
                    <a:pt x="1478" y="955"/>
                  </a:lnTo>
                  <a:lnTo>
                    <a:pt x="1473" y="988"/>
                  </a:lnTo>
                  <a:lnTo>
                    <a:pt x="1467" y="1021"/>
                  </a:lnTo>
                  <a:lnTo>
                    <a:pt x="1467" y="1021"/>
                  </a:lnTo>
                  <a:lnTo>
                    <a:pt x="1461" y="1047"/>
                  </a:lnTo>
                  <a:lnTo>
                    <a:pt x="1457" y="1060"/>
                  </a:lnTo>
                  <a:lnTo>
                    <a:pt x="1456" y="1073"/>
                  </a:lnTo>
                  <a:lnTo>
                    <a:pt x="1456" y="1073"/>
                  </a:lnTo>
                  <a:lnTo>
                    <a:pt x="1449" y="1097"/>
                  </a:lnTo>
                  <a:lnTo>
                    <a:pt x="1438" y="1122"/>
                  </a:lnTo>
                  <a:lnTo>
                    <a:pt x="1426" y="1145"/>
                  </a:lnTo>
                  <a:lnTo>
                    <a:pt x="1419" y="1155"/>
                  </a:lnTo>
                  <a:lnTo>
                    <a:pt x="1411" y="1165"/>
                  </a:lnTo>
                  <a:lnTo>
                    <a:pt x="1404" y="1176"/>
                  </a:lnTo>
                  <a:lnTo>
                    <a:pt x="1395" y="1185"/>
                  </a:lnTo>
                  <a:lnTo>
                    <a:pt x="1386" y="1194"/>
                  </a:lnTo>
                  <a:lnTo>
                    <a:pt x="1376" y="1202"/>
                  </a:lnTo>
                  <a:lnTo>
                    <a:pt x="1366" y="1210"/>
                  </a:lnTo>
                  <a:lnTo>
                    <a:pt x="1356" y="1217"/>
                  </a:lnTo>
                  <a:lnTo>
                    <a:pt x="1344" y="1225"/>
                  </a:lnTo>
                  <a:lnTo>
                    <a:pt x="1332" y="1231"/>
                  </a:lnTo>
                  <a:lnTo>
                    <a:pt x="1332" y="1231"/>
                  </a:lnTo>
                  <a:lnTo>
                    <a:pt x="1328" y="1236"/>
                  </a:lnTo>
                  <a:lnTo>
                    <a:pt x="1323" y="1240"/>
                  </a:lnTo>
                  <a:lnTo>
                    <a:pt x="1318" y="1244"/>
                  </a:lnTo>
                  <a:lnTo>
                    <a:pt x="1313" y="1247"/>
                  </a:lnTo>
                  <a:lnTo>
                    <a:pt x="1300" y="1253"/>
                  </a:lnTo>
                  <a:lnTo>
                    <a:pt x="1286" y="1258"/>
                  </a:lnTo>
                  <a:lnTo>
                    <a:pt x="1286" y="1258"/>
                  </a:lnTo>
                  <a:lnTo>
                    <a:pt x="1279" y="1269"/>
                  </a:lnTo>
                  <a:lnTo>
                    <a:pt x="1271" y="1279"/>
                  </a:lnTo>
                  <a:lnTo>
                    <a:pt x="1264" y="1291"/>
                  </a:lnTo>
                  <a:lnTo>
                    <a:pt x="1257" y="1304"/>
                  </a:lnTo>
                  <a:lnTo>
                    <a:pt x="1257" y="1304"/>
                  </a:lnTo>
                  <a:lnTo>
                    <a:pt x="1239" y="1319"/>
                  </a:lnTo>
                  <a:lnTo>
                    <a:pt x="1220" y="1333"/>
                  </a:lnTo>
                  <a:lnTo>
                    <a:pt x="1198" y="1346"/>
                  </a:lnTo>
                  <a:lnTo>
                    <a:pt x="1175" y="1358"/>
                  </a:lnTo>
                  <a:lnTo>
                    <a:pt x="1151" y="1368"/>
                  </a:lnTo>
                  <a:lnTo>
                    <a:pt x="1125" y="1377"/>
                  </a:lnTo>
                  <a:lnTo>
                    <a:pt x="1100" y="1385"/>
                  </a:lnTo>
                  <a:lnTo>
                    <a:pt x="1073" y="1393"/>
                  </a:lnTo>
                  <a:lnTo>
                    <a:pt x="1045" y="1398"/>
                  </a:lnTo>
                  <a:lnTo>
                    <a:pt x="1017" y="1404"/>
                  </a:lnTo>
                  <a:lnTo>
                    <a:pt x="988" y="1408"/>
                  </a:lnTo>
                  <a:lnTo>
                    <a:pt x="961" y="1411"/>
                  </a:lnTo>
                  <a:lnTo>
                    <a:pt x="932" y="1413"/>
                  </a:lnTo>
                  <a:lnTo>
                    <a:pt x="903" y="1414"/>
                  </a:lnTo>
                  <a:lnTo>
                    <a:pt x="875" y="1414"/>
                  </a:lnTo>
                  <a:lnTo>
                    <a:pt x="847" y="1414"/>
                  </a:lnTo>
                  <a:lnTo>
                    <a:pt x="847" y="1414"/>
                  </a:lnTo>
                  <a:lnTo>
                    <a:pt x="828" y="1413"/>
                  </a:lnTo>
                  <a:lnTo>
                    <a:pt x="808" y="1411"/>
                  </a:lnTo>
                  <a:lnTo>
                    <a:pt x="770" y="1405"/>
                  </a:lnTo>
                  <a:lnTo>
                    <a:pt x="731" y="1397"/>
                  </a:lnTo>
                  <a:lnTo>
                    <a:pt x="692" y="1389"/>
                  </a:lnTo>
                  <a:lnTo>
                    <a:pt x="692" y="1389"/>
                  </a:lnTo>
                  <a:lnTo>
                    <a:pt x="655" y="1381"/>
                  </a:lnTo>
                  <a:lnTo>
                    <a:pt x="619" y="1372"/>
                  </a:lnTo>
                  <a:lnTo>
                    <a:pt x="585" y="1362"/>
                  </a:lnTo>
                  <a:lnTo>
                    <a:pt x="551" y="1350"/>
                  </a:lnTo>
                  <a:lnTo>
                    <a:pt x="551" y="1350"/>
                  </a:lnTo>
                  <a:lnTo>
                    <a:pt x="547" y="1348"/>
                  </a:lnTo>
                  <a:lnTo>
                    <a:pt x="543" y="1345"/>
                  </a:lnTo>
                  <a:lnTo>
                    <a:pt x="539" y="1342"/>
                  </a:lnTo>
                  <a:lnTo>
                    <a:pt x="534" y="1339"/>
                  </a:lnTo>
                  <a:lnTo>
                    <a:pt x="534" y="1339"/>
                  </a:lnTo>
                  <a:lnTo>
                    <a:pt x="505" y="1328"/>
                  </a:lnTo>
                  <a:lnTo>
                    <a:pt x="478" y="1314"/>
                  </a:lnTo>
                  <a:lnTo>
                    <a:pt x="450" y="1301"/>
                  </a:lnTo>
                  <a:lnTo>
                    <a:pt x="424" y="1286"/>
                  </a:lnTo>
                  <a:lnTo>
                    <a:pt x="424" y="1286"/>
                  </a:lnTo>
                  <a:lnTo>
                    <a:pt x="414" y="1281"/>
                  </a:lnTo>
                  <a:lnTo>
                    <a:pt x="406" y="1273"/>
                  </a:lnTo>
                  <a:lnTo>
                    <a:pt x="397" y="1267"/>
                  </a:lnTo>
                  <a:lnTo>
                    <a:pt x="388" y="1261"/>
                  </a:lnTo>
                  <a:lnTo>
                    <a:pt x="388" y="1261"/>
                  </a:lnTo>
                  <a:lnTo>
                    <a:pt x="379" y="1256"/>
                  </a:lnTo>
                  <a:lnTo>
                    <a:pt x="371" y="1253"/>
                  </a:lnTo>
                  <a:lnTo>
                    <a:pt x="361" y="1248"/>
                  </a:lnTo>
                  <a:lnTo>
                    <a:pt x="352" y="1243"/>
                  </a:lnTo>
                  <a:lnTo>
                    <a:pt x="352" y="1243"/>
                  </a:lnTo>
                  <a:lnTo>
                    <a:pt x="315" y="1216"/>
                  </a:lnTo>
                  <a:lnTo>
                    <a:pt x="277" y="1188"/>
                  </a:lnTo>
                  <a:lnTo>
                    <a:pt x="240" y="1160"/>
                  </a:lnTo>
                  <a:lnTo>
                    <a:pt x="205" y="1130"/>
                  </a:lnTo>
                  <a:lnTo>
                    <a:pt x="205" y="1130"/>
                  </a:lnTo>
                  <a:lnTo>
                    <a:pt x="192" y="1118"/>
                  </a:lnTo>
                  <a:lnTo>
                    <a:pt x="179" y="1105"/>
                  </a:lnTo>
                  <a:lnTo>
                    <a:pt x="179" y="1105"/>
                  </a:lnTo>
                  <a:lnTo>
                    <a:pt x="160" y="1086"/>
                  </a:lnTo>
                  <a:lnTo>
                    <a:pt x="151" y="1075"/>
                  </a:lnTo>
                  <a:lnTo>
                    <a:pt x="141" y="1064"/>
                  </a:lnTo>
                  <a:lnTo>
                    <a:pt x="141" y="1064"/>
                  </a:lnTo>
                  <a:lnTo>
                    <a:pt x="120" y="1037"/>
                  </a:lnTo>
                  <a:lnTo>
                    <a:pt x="101" y="1009"/>
                  </a:lnTo>
                  <a:lnTo>
                    <a:pt x="81" y="979"/>
                  </a:lnTo>
                  <a:lnTo>
                    <a:pt x="64" y="948"/>
                  </a:lnTo>
                  <a:lnTo>
                    <a:pt x="48" y="914"/>
                  </a:lnTo>
                  <a:lnTo>
                    <a:pt x="34" y="880"/>
                  </a:lnTo>
                  <a:lnTo>
                    <a:pt x="28" y="863"/>
                  </a:lnTo>
                  <a:lnTo>
                    <a:pt x="23" y="845"/>
                  </a:lnTo>
                  <a:lnTo>
                    <a:pt x="17" y="82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2" y="803"/>
                  </a:lnTo>
                  <a:lnTo>
                    <a:pt x="10" y="800"/>
                  </a:lnTo>
                  <a:lnTo>
                    <a:pt x="5" y="793"/>
                  </a:lnTo>
                  <a:lnTo>
                    <a:pt x="5" y="793"/>
                  </a:lnTo>
                  <a:lnTo>
                    <a:pt x="2" y="755"/>
                  </a:lnTo>
                  <a:lnTo>
                    <a:pt x="0" y="718"/>
                  </a:lnTo>
                  <a:lnTo>
                    <a:pt x="0" y="700"/>
                  </a:lnTo>
                  <a:lnTo>
                    <a:pt x="1" y="683"/>
                  </a:lnTo>
                  <a:lnTo>
                    <a:pt x="2" y="665"/>
                  </a:lnTo>
                  <a:lnTo>
                    <a:pt x="4" y="646"/>
                  </a:lnTo>
                  <a:lnTo>
                    <a:pt x="4" y="646"/>
                  </a:lnTo>
                  <a:lnTo>
                    <a:pt x="9" y="613"/>
                  </a:lnTo>
                  <a:lnTo>
                    <a:pt x="12" y="597"/>
                  </a:lnTo>
                  <a:lnTo>
                    <a:pt x="16" y="582"/>
                  </a:lnTo>
                  <a:lnTo>
                    <a:pt x="20" y="567"/>
                  </a:lnTo>
                  <a:lnTo>
                    <a:pt x="26" y="553"/>
                  </a:lnTo>
                  <a:lnTo>
                    <a:pt x="32" y="540"/>
                  </a:lnTo>
                  <a:lnTo>
                    <a:pt x="40" y="525"/>
                  </a:lnTo>
                  <a:lnTo>
                    <a:pt x="40" y="525"/>
                  </a:lnTo>
                  <a:lnTo>
                    <a:pt x="45" y="517"/>
                  </a:lnTo>
                  <a:lnTo>
                    <a:pt x="51" y="509"/>
                  </a:lnTo>
                  <a:lnTo>
                    <a:pt x="59" y="500"/>
                  </a:lnTo>
                  <a:lnTo>
                    <a:pt x="64" y="491"/>
                  </a:lnTo>
                  <a:lnTo>
                    <a:pt x="64" y="491"/>
                  </a:lnTo>
                  <a:lnTo>
                    <a:pt x="72" y="481"/>
                  </a:lnTo>
                  <a:lnTo>
                    <a:pt x="79" y="470"/>
                  </a:lnTo>
                  <a:lnTo>
                    <a:pt x="96" y="450"/>
                  </a:lnTo>
                  <a:lnTo>
                    <a:pt x="115" y="431"/>
                  </a:lnTo>
                  <a:lnTo>
                    <a:pt x="135" y="414"/>
                  </a:lnTo>
                  <a:lnTo>
                    <a:pt x="155" y="398"/>
                  </a:lnTo>
                  <a:lnTo>
                    <a:pt x="178" y="383"/>
                  </a:lnTo>
                  <a:lnTo>
                    <a:pt x="200" y="369"/>
                  </a:lnTo>
                  <a:lnTo>
                    <a:pt x="223" y="356"/>
                  </a:lnTo>
                  <a:lnTo>
                    <a:pt x="223" y="356"/>
                  </a:lnTo>
                  <a:lnTo>
                    <a:pt x="253" y="349"/>
                  </a:lnTo>
                  <a:lnTo>
                    <a:pt x="280" y="343"/>
                  </a:lnTo>
                  <a:lnTo>
                    <a:pt x="306" y="336"/>
                  </a:lnTo>
                  <a:lnTo>
                    <a:pt x="321" y="334"/>
                  </a:lnTo>
                  <a:lnTo>
                    <a:pt x="338" y="333"/>
                  </a:lnTo>
                  <a:lnTo>
                    <a:pt x="338" y="333"/>
                  </a:lnTo>
                  <a:close/>
                  <a:moveTo>
                    <a:pt x="1316" y="1222"/>
                  </a:moveTo>
                  <a:lnTo>
                    <a:pt x="1316" y="1222"/>
                  </a:lnTo>
                  <a:lnTo>
                    <a:pt x="1335" y="1212"/>
                  </a:lnTo>
                  <a:lnTo>
                    <a:pt x="1352" y="1203"/>
                  </a:lnTo>
                  <a:lnTo>
                    <a:pt x="1360" y="1198"/>
                  </a:lnTo>
                  <a:lnTo>
                    <a:pt x="1367" y="1193"/>
                  </a:lnTo>
                  <a:lnTo>
                    <a:pt x="1375" y="1187"/>
                  </a:lnTo>
                  <a:lnTo>
                    <a:pt x="1380" y="1181"/>
                  </a:lnTo>
                  <a:lnTo>
                    <a:pt x="1380" y="1181"/>
                  </a:lnTo>
                  <a:lnTo>
                    <a:pt x="1383" y="1177"/>
                  </a:lnTo>
                  <a:lnTo>
                    <a:pt x="1385" y="1171"/>
                  </a:lnTo>
                  <a:lnTo>
                    <a:pt x="1387" y="1166"/>
                  </a:lnTo>
                  <a:lnTo>
                    <a:pt x="1389" y="1162"/>
                  </a:lnTo>
                  <a:lnTo>
                    <a:pt x="1389" y="1162"/>
                  </a:lnTo>
                  <a:lnTo>
                    <a:pt x="1393" y="1157"/>
                  </a:lnTo>
                  <a:lnTo>
                    <a:pt x="1398" y="1153"/>
                  </a:lnTo>
                  <a:lnTo>
                    <a:pt x="1404" y="1149"/>
                  </a:lnTo>
                  <a:lnTo>
                    <a:pt x="1408" y="1143"/>
                  </a:lnTo>
                  <a:lnTo>
                    <a:pt x="1408" y="1143"/>
                  </a:lnTo>
                  <a:lnTo>
                    <a:pt x="1414" y="1135"/>
                  </a:lnTo>
                  <a:lnTo>
                    <a:pt x="1420" y="1125"/>
                  </a:lnTo>
                  <a:lnTo>
                    <a:pt x="1429" y="1105"/>
                  </a:lnTo>
                  <a:lnTo>
                    <a:pt x="1437" y="1083"/>
                  </a:lnTo>
                  <a:lnTo>
                    <a:pt x="1442" y="1064"/>
                  </a:lnTo>
                  <a:lnTo>
                    <a:pt x="1442" y="1064"/>
                  </a:lnTo>
                  <a:lnTo>
                    <a:pt x="1443" y="1054"/>
                  </a:lnTo>
                  <a:lnTo>
                    <a:pt x="1444" y="1044"/>
                  </a:lnTo>
                  <a:lnTo>
                    <a:pt x="1444" y="1034"/>
                  </a:lnTo>
                  <a:lnTo>
                    <a:pt x="1446" y="1025"/>
                  </a:lnTo>
                  <a:lnTo>
                    <a:pt x="1446" y="1025"/>
                  </a:lnTo>
                  <a:lnTo>
                    <a:pt x="1453" y="989"/>
                  </a:lnTo>
                  <a:lnTo>
                    <a:pt x="1458" y="955"/>
                  </a:lnTo>
                  <a:lnTo>
                    <a:pt x="1464" y="921"/>
                  </a:lnTo>
                  <a:lnTo>
                    <a:pt x="1465" y="904"/>
                  </a:lnTo>
                  <a:lnTo>
                    <a:pt x="1466" y="885"/>
                  </a:lnTo>
                  <a:lnTo>
                    <a:pt x="1466" y="885"/>
                  </a:lnTo>
                  <a:lnTo>
                    <a:pt x="1465" y="847"/>
                  </a:lnTo>
                  <a:lnTo>
                    <a:pt x="1463" y="809"/>
                  </a:lnTo>
                  <a:lnTo>
                    <a:pt x="1461" y="790"/>
                  </a:lnTo>
                  <a:lnTo>
                    <a:pt x="1457" y="772"/>
                  </a:lnTo>
                  <a:lnTo>
                    <a:pt x="1454" y="754"/>
                  </a:lnTo>
                  <a:lnTo>
                    <a:pt x="1450" y="734"/>
                  </a:lnTo>
                  <a:lnTo>
                    <a:pt x="1450" y="734"/>
                  </a:lnTo>
                  <a:lnTo>
                    <a:pt x="1440" y="707"/>
                  </a:lnTo>
                  <a:lnTo>
                    <a:pt x="1440" y="707"/>
                  </a:lnTo>
                  <a:lnTo>
                    <a:pt x="1436" y="691"/>
                  </a:lnTo>
                  <a:lnTo>
                    <a:pt x="1429" y="674"/>
                  </a:lnTo>
                  <a:lnTo>
                    <a:pt x="1429" y="674"/>
                  </a:lnTo>
                  <a:lnTo>
                    <a:pt x="1412" y="626"/>
                  </a:lnTo>
                  <a:lnTo>
                    <a:pt x="1393" y="577"/>
                  </a:lnTo>
                  <a:lnTo>
                    <a:pt x="1383" y="552"/>
                  </a:lnTo>
                  <a:lnTo>
                    <a:pt x="1372" y="529"/>
                  </a:lnTo>
                  <a:lnTo>
                    <a:pt x="1360" y="506"/>
                  </a:lnTo>
                  <a:lnTo>
                    <a:pt x="1348" y="486"/>
                  </a:lnTo>
                  <a:lnTo>
                    <a:pt x="1348" y="486"/>
                  </a:lnTo>
                  <a:lnTo>
                    <a:pt x="1317" y="441"/>
                  </a:lnTo>
                  <a:lnTo>
                    <a:pt x="1286" y="397"/>
                  </a:lnTo>
                  <a:lnTo>
                    <a:pt x="1286" y="397"/>
                  </a:lnTo>
                  <a:lnTo>
                    <a:pt x="1268" y="373"/>
                  </a:lnTo>
                  <a:lnTo>
                    <a:pt x="1247" y="347"/>
                  </a:lnTo>
                  <a:lnTo>
                    <a:pt x="1228" y="323"/>
                  </a:lnTo>
                  <a:lnTo>
                    <a:pt x="1208" y="301"/>
                  </a:lnTo>
                  <a:lnTo>
                    <a:pt x="1208" y="301"/>
                  </a:lnTo>
                  <a:lnTo>
                    <a:pt x="1186" y="278"/>
                  </a:lnTo>
                  <a:lnTo>
                    <a:pt x="1165" y="256"/>
                  </a:lnTo>
                  <a:lnTo>
                    <a:pt x="1143" y="235"/>
                  </a:lnTo>
                  <a:lnTo>
                    <a:pt x="1131" y="225"/>
                  </a:lnTo>
                  <a:lnTo>
                    <a:pt x="1119" y="216"/>
                  </a:lnTo>
                  <a:lnTo>
                    <a:pt x="1119" y="216"/>
                  </a:lnTo>
                  <a:lnTo>
                    <a:pt x="1080" y="188"/>
                  </a:lnTo>
                  <a:lnTo>
                    <a:pt x="1042" y="163"/>
                  </a:lnTo>
                  <a:lnTo>
                    <a:pt x="1042" y="163"/>
                  </a:lnTo>
                  <a:lnTo>
                    <a:pt x="1035" y="157"/>
                  </a:lnTo>
                  <a:lnTo>
                    <a:pt x="1030" y="153"/>
                  </a:lnTo>
                  <a:lnTo>
                    <a:pt x="1017" y="142"/>
                  </a:lnTo>
                  <a:lnTo>
                    <a:pt x="1017" y="142"/>
                  </a:lnTo>
                  <a:lnTo>
                    <a:pt x="1004" y="135"/>
                  </a:lnTo>
                  <a:lnTo>
                    <a:pt x="990" y="126"/>
                  </a:lnTo>
                  <a:lnTo>
                    <a:pt x="961" y="111"/>
                  </a:lnTo>
                  <a:lnTo>
                    <a:pt x="929" y="96"/>
                  </a:lnTo>
                  <a:lnTo>
                    <a:pt x="901" y="85"/>
                  </a:lnTo>
                  <a:lnTo>
                    <a:pt x="901" y="85"/>
                  </a:lnTo>
                  <a:lnTo>
                    <a:pt x="879" y="76"/>
                  </a:lnTo>
                  <a:lnTo>
                    <a:pt x="867" y="73"/>
                  </a:lnTo>
                  <a:lnTo>
                    <a:pt x="858" y="68"/>
                  </a:lnTo>
                  <a:lnTo>
                    <a:pt x="858" y="68"/>
                  </a:lnTo>
                  <a:lnTo>
                    <a:pt x="852" y="65"/>
                  </a:lnTo>
                  <a:lnTo>
                    <a:pt x="847" y="61"/>
                  </a:lnTo>
                  <a:lnTo>
                    <a:pt x="842" y="57"/>
                  </a:lnTo>
                  <a:lnTo>
                    <a:pt x="836" y="53"/>
                  </a:lnTo>
                  <a:lnTo>
                    <a:pt x="836" y="53"/>
                  </a:lnTo>
                  <a:lnTo>
                    <a:pt x="823" y="49"/>
                  </a:lnTo>
                  <a:lnTo>
                    <a:pt x="810" y="45"/>
                  </a:lnTo>
                  <a:lnTo>
                    <a:pt x="783" y="38"/>
                  </a:lnTo>
                  <a:lnTo>
                    <a:pt x="756" y="33"/>
                  </a:lnTo>
                  <a:lnTo>
                    <a:pt x="731" y="28"/>
                  </a:lnTo>
                  <a:lnTo>
                    <a:pt x="731" y="28"/>
                  </a:lnTo>
                  <a:lnTo>
                    <a:pt x="727" y="26"/>
                  </a:lnTo>
                  <a:lnTo>
                    <a:pt x="722" y="23"/>
                  </a:lnTo>
                  <a:lnTo>
                    <a:pt x="717" y="21"/>
                  </a:lnTo>
                  <a:lnTo>
                    <a:pt x="713" y="20"/>
                  </a:lnTo>
                  <a:lnTo>
                    <a:pt x="713" y="20"/>
                  </a:lnTo>
                  <a:lnTo>
                    <a:pt x="698" y="18"/>
                  </a:lnTo>
                  <a:lnTo>
                    <a:pt x="681" y="17"/>
                  </a:lnTo>
                  <a:lnTo>
                    <a:pt x="664" y="17"/>
                  </a:lnTo>
                  <a:lnTo>
                    <a:pt x="648" y="18"/>
                  </a:lnTo>
                  <a:lnTo>
                    <a:pt x="648" y="18"/>
                  </a:lnTo>
                  <a:lnTo>
                    <a:pt x="632" y="20"/>
                  </a:lnTo>
                  <a:lnTo>
                    <a:pt x="618" y="22"/>
                  </a:lnTo>
                  <a:lnTo>
                    <a:pt x="603" y="26"/>
                  </a:lnTo>
                  <a:lnTo>
                    <a:pt x="590" y="30"/>
                  </a:lnTo>
                  <a:lnTo>
                    <a:pt x="576" y="35"/>
                  </a:lnTo>
                  <a:lnTo>
                    <a:pt x="564" y="41"/>
                  </a:lnTo>
                  <a:lnTo>
                    <a:pt x="553" y="47"/>
                  </a:lnTo>
                  <a:lnTo>
                    <a:pt x="541" y="53"/>
                  </a:lnTo>
                  <a:lnTo>
                    <a:pt x="541" y="53"/>
                  </a:lnTo>
                  <a:lnTo>
                    <a:pt x="528" y="63"/>
                  </a:lnTo>
                  <a:lnTo>
                    <a:pt x="515" y="73"/>
                  </a:lnTo>
                  <a:lnTo>
                    <a:pt x="502" y="82"/>
                  </a:lnTo>
                  <a:lnTo>
                    <a:pt x="490" y="92"/>
                  </a:lnTo>
                  <a:lnTo>
                    <a:pt x="480" y="104"/>
                  </a:lnTo>
                  <a:lnTo>
                    <a:pt x="469" y="114"/>
                  </a:lnTo>
                  <a:lnTo>
                    <a:pt x="458" y="126"/>
                  </a:lnTo>
                  <a:lnTo>
                    <a:pt x="449" y="139"/>
                  </a:lnTo>
                  <a:lnTo>
                    <a:pt x="439" y="151"/>
                  </a:lnTo>
                  <a:lnTo>
                    <a:pt x="431" y="165"/>
                  </a:lnTo>
                  <a:lnTo>
                    <a:pt x="422" y="178"/>
                  </a:lnTo>
                  <a:lnTo>
                    <a:pt x="414" y="193"/>
                  </a:lnTo>
                  <a:lnTo>
                    <a:pt x="407" y="207"/>
                  </a:lnTo>
                  <a:lnTo>
                    <a:pt x="401" y="222"/>
                  </a:lnTo>
                  <a:lnTo>
                    <a:pt x="394" y="238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6" y="262"/>
                  </a:lnTo>
                  <a:lnTo>
                    <a:pt x="383" y="273"/>
                  </a:lnTo>
                  <a:lnTo>
                    <a:pt x="380" y="294"/>
                  </a:lnTo>
                  <a:lnTo>
                    <a:pt x="377" y="340"/>
                  </a:lnTo>
                  <a:lnTo>
                    <a:pt x="377" y="340"/>
                  </a:lnTo>
                  <a:lnTo>
                    <a:pt x="375" y="371"/>
                  </a:lnTo>
                  <a:lnTo>
                    <a:pt x="375" y="401"/>
                  </a:lnTo>
                  <a:lnTo>
                    <a:pt x="375" y="430"/>
                  </a:lnTo>
                  <a:lnTo>
                    <a:pt x="377" y="459"/>
                  </a:lnTo>
                  <a:lnTo>
                    <a:pt x="380" y="489"/>
                  </a:lnTo>
                  <a:lnTo>
                    <a:pt x="384" y="518"/>
                  </a:lnTo>
                  <a:lnTo>
                    <a:pt x="390" y="549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406" y="616"/>
                  </a:lnTo>
                  <a:lnTo>
                    <a:pt x="417" y="650"/>
                  </a:lnTo>
                  <a:lnTo>
                    <a:pt x="428" y="683"/>
                  </a:lnTo>
                  <a:lnTo>
                    <a:pt x="442" y="716"/>
                  </a:lnTo>
                  <a:lnTo>
                    <a:pt x="456" y="747"/>
                  </a:lnTo>
                  <a:lnTo>
                    <a:pt x="471" y="777"/>
                  </a:lnTo>
                  <a:lnTo>
                    <a:pt x="487" y="806"/>
                  </a:lnTo>
                  <a:lnTo>
                    <a:pt x="503" y="833"/>
                  </a:lnTo>
                  <a:lnTo>
                    <a:pt x="503" y="833"/>
                  </a:lnTo>
                  <a:lnTo>
                    <a:pt x="522" y="862"/>
                  </a:lnTo>
                  <a:lnTo>
                    <a:pt x="539" y="890"/>
                  </a:lnTo>
                  <a:lnTo>
                    <a:pt x="556" y="918"/>
                  </a:lnTo>
                  <a:lnTo>
                    <a:pt x="565" y="930"/>
                  </a:lnTo>
                  <a:lnTo>
                    <a:pt x="575" y="943"/>
                  </a:lnTo>
                  <a:lnTo>
                    <a:pt x="575" y="943"/>
                  </a:lnTo>
                  <a:lnTo>
                    <a:pt x="580" y="950"/>
                  </a:lnTo>
                  <a:lnTo>
                    <a:pt x="587" y="956"/>
                  </a:lnTo>
                  <a:lnTo>
                    <a:pt x="593" y="963"/>
                  </a:lnTo>
                  <a:lnTo>
                    <a:pt x="600" y="970"/>
                  </a:lnTo>
                  <a:lnTo>
                    <a:pt x="600" y="970"/>
                  </a:lnTo>
                  <a:lnTo>
                    <a:pt x="613" y="985"/>
                  </a:lnTo>
                  <a:lnTo>
                    <a:pt x="624" y="997"/>
                  </a:lnTo>
                  <a:lnTo>
                    <a:pt x="648" y="1019"/>
                  </a:lnTo>
                  <a:lnTo>
                    <a:pt x="648" y="1019"/>
                  </a:lnTo>
                  <a:lnTo>
                    <a:pt x="670" y="1045"/>
                  </a:lnTo>
                  <a:lnTo>
                    <a:pt x="682" y="1057"/>
                  </a:lnTo>
                  <a:lnTo>
                    <a:pt x="696" y="1067"/>
                  </a:lnTo>
                  <a:lnTo>
                    <a:pt x="696" y="1067"/>
                  </a:lnTo>
                  <a:lnTo>
                    <a:pt x="710" y="1078"/>
                  </a:lnTo>
                  <a:lnTo>
                    <a:pt x="723" y="1089"/>
                  </a:lnTo>
                  <a:lnTo>
                    <a:pt x="736" y="1101"/>
                  </a:lnTo>
                  <a:lnTo>
                    <a:pt x="747" y="1113"/>
                  </a:lnTo>
                  <a:lnTo>
                    <a:pt x="747" y="1113"/>
                  </a:lnTo>
                  <a:lnTo>
                    <a:pt x="772" y="1132"/>
                  </a:lnTo>
                  <a:lnTo>
                    <a:pt x="801" y="1149"/>
                  </a:lnTo>
                  <a:lnTo>
                    <a:pt x="831" y="1167"/>
                  </a:lnTo>
                  <a:lnTo>
                    <a:pt x="863" y="1184"/>
                  </a:lnTo>
                  <a:lnTo>
                    <a:pt x="897" y="1200"/>
                  </a:lnTo>
                  <a:lnTo>
                    <a:pt x="934" y="1215"/>
                  </a:lnTo>
                  <a:lnTo>
                    <a:pt x="971" y="1228"/>
                  </a:lnTo>
                  <a:lnTo>
                    <a:pt x="1009" y="1240"/>
                  </a:lnTo>
                  <a:lnTo>
                    <a:pt x="1048" y="1249"/>
                  </a:lnTo>
                  <a:lnTo>
                    <a:pt x="1068" y="1253"/>
                  </a:lnTo>
                  <a:lnTo>
                    <a:pt x="1087" y="1256"/>
                  </a:lnTo>
                  <a:lnTo>
                    <a:pt x="1107" y="1258"/>
                  </a:lnTo>
                  <a:lnTo>
                    <a:pt x="1126" y="1259"/>
                  </a:lnTo>
                  <a:lnTo>
                    <a:pt x="1147" y="1260"/>
                  </a:lnTo>
                  <a:lnTo>
                    <a:pt x="1166" y="1260"/>
                  </a:lnTo>
                  <a:lnTo>
                    <a:pt x="1185" y="1258"/>
                  </a:lnTo>
                  <a:lnTo>
                    <a:pt x="1205" y="1257"/>
                  </a:lnTo>
                  <a:lnTo>
                    <a:pt x="1224" y="1254"/>
                  </a:lnTo>
                  <a:lnTo>
                    <a:pt x="1243" y="1249"/>
                  </a:lnTo>
                  <a:lnTo>
                    <a:pt x="1261" y="1244"/>
                  </a:lnTo>
                  <a:lnTo>
                    <a:pt x="1281" y="1238"/>
                  </a:lnTo>
                  <a:lnTo>
                    <a:pt x="1299" y="1230"/>
                  </a:lnTo>
                  <a:lnTo>
                    <a:pt x="1316" y="1222"/>
                  </a:lnTo>
                  <a:lnTo>
                    <a:pt x="1316" y="1222"/>
                  </a:lnTo>
                  <a:close/>
                  <a:moveTo>
                    <a:pt x="352" y="356"/>
                  </a:moveTo>
                  <a:lnTo>
                    <a:pt x="352" y="356"/>
                  </a:lnTo>
                  <a:lnTo>
                    <a:pt x="351" y="371"/>
                  </a:lnTo>
                  <a:lnTo>
                    <a:pt x="350" y="388"/>
                  </a:lnTo>
                  <a:lnTo>
                    <a:pt x="350" y="404"/>
                  </a:lnTo>
                  <a:lnTo>
                    <a:pt x="350" y="420"/>
                  </a:lnTo>
                  <a:lnTo>
                    <a:pt x="351" y="436"/>
                  </a:lnTo>
                  <a:lnTo>
                    <a:pt x="352" y="452"/>
                  </a:lnTo>
                  <a:lnTo>
                    <a:pt x="356" y="467"/>
                  </a:lnTo>
                  <a:lnTo>
                    <a:pt x="358" y="481"/>
                  </a:lnTo>
                  <a:lnTo>
                    <a:pt x="358" y="481"/>
                  </a:lnTo>
                  <a:lnTo>
                    <a:pt x="356" y="446"/>
                  </a:lnTo>
                  <a:lnTo>
                    <a:pt x="356" y="409"/>
                  </a:lnTo>
                  <a:lnTo>
                    <a:pt x="358" y="371"/>
                  </a:lnTo>
                  <a:lnTo>
                    <a:pt x="362" y="335"/>
                  </a:lnTo>
                  <a:lnTo>
                    <a:pt x="362" y="335"/>
                  </a:lnTo>
                  <a:lnTo>
                    <a:pt x="359" y="336"/>
                  </a:lnTo>
                  <a:lnTo>
                    <a:pt x="357" y="338"/>
                  </a:lnTo>
                  <a:lnTo>
                    <a:pt x="354" y="345"/>
                  </a:lnTo>
                  <a:lnTo>
                    <a:pt x="353" y="350"/>
                  </a:lnTo>
                  <a:lnTo>
                    <a:pt x="352" y="356"/>
                  </a:lnTo>
                  <a:lnTo>
                    <a:pt x="352" y="356"/>
                  </a:lnTo>
                  <a:close/>
                  <a:moveTo>
                    <a:pt x="1135" y="1297"/>
                  </a:moveTo>
                  <a:lnTo>
                    <a:pt x="1135" y="1297"/>
                  </a:lnTo>
                  <a:lnTo>
                    <a:pt x="1116" y="1299"/>
                  </a:lnTo>
                  <a:lnTo>
                    <a:pt x="1098" y="1300"/>
                  </a:lnTo>
                  <a:lnTo>
                    <a:pt x="1079" y="1301"/>
                  </a:lnTo>
                  <a:lnTo>
                    <a:pt x="1061" y="1300"/>
                  </a:lnTo>
                  <a:lnTo>
                    <a:pt x="1044" y="1299"/>
                  </a:lnTo>
                  <a:lnTo>
                    <a:pt x="1027" y="1297"/>
                  </a:lnTo>
                  <a:lnTo>
                    <a:pt x="1010" y="1293"/>
                  </a:lnTo>
                  <a:lnTo>
                    <a:pt x="994" y="1290"/>
                  </a:lnTo>
                  <a:lnTo>
                    <a:pt x="962" y="1282"/>
                  </a:lnTo>
                  <a:lnTo>
                    <a:pt x="929" y="1272"/>
                  </a:lnTo>
                  <a:lnTo>
                    <a:pt x="898" y="1260"/>
                  </a:lnTo>
                  <a:lnTo>
                    <a:pt x="868" y="1248"/>
                  </a:lnTo>
                  <a:lnTo>
                    <a:pt x="868" y="1248"/>
                  </a:lnTo>
                  <a:lnTo>
                    <a:pt x="853" y="1242"/>
                  </a:lnTo>
                  <a:lnTo>
                    <a:pt x="840" y="1234"/>
                  </a:lnTo>
                  <a:lnTo>
                    <a:pt x="812" y="1218"/>
                  </a:lnTo>
                  <a:lnTo>
                    <a:pt x="812" y="1218"/>
                  </a:lnTo>
                  <a:lnTo>
                    <a:pt x="795" y="1210"/>
                  </a:lnTo>
                  <a:lnTo>
                    <a:pt x="777" y="1202"/>
                  </a:lnTo>
                  <a:lnTo>
                    <a:pt x="760" y="1194"/>
                  </a:lnTo>
                  <a:lnTo>
                    <a:pt x="745" y="1184"/>
                  </a:lnTo>
                  <a:lnTo>
                    <a:pt x="745" y="1184"/>
                  </a:lnTo>
                  <a:lnTo>
                    <a:pt x="725" y="1169"/>
                  </a:lnTo>
                  <a:lnTo>
                    <a:pt x="704" y="1152"/>
                  </a:lnTo>
                  <a:lnTo>
                    <a:pt x="664" y="1116"/>
                  </a:lnTo>
                  <a:lnTo>
                    <a:pt x="664" y="1116"/>
                  </a:lnTo>
                  <a:lnTo>
                    <a:pt x="644" y="1096"/>
                  </a:lnTo>
                  <a:lnTo>
                    <a:pt x="624" y="1078"/>
                  </a:lnTo>
                  <a:lnTo>
                    <a:pt x="605" y="1059"/>
                  </a:lnTo>
                  <a:lnTo>
                    <a:pt x="587" y="1039"/>
                  </a:lnTo>
                  <a:lnTo>
                    <a:pt x="587" y="1039"/>
                  </a:lnTo>
                  <a:lnTo>
                    <a:pt x="570" y="1018"/>
                  </a:lnTo>
                  <a:lnTo>
                    <a:pt x="553" y="997"/>
                  </a:lnTo>
                  <a:lnTo>
                    <a:pt x="535" y="974"/>
                  </a:lnTo>
                  <a:lnTo>
                    <a:pt x="519" y="952"/>
                  </a:lnTo>
                  <a:lnTo>
                    <a:pt x="489" y="907"/>
                  </a:lnTo>
                  <a:lnTo>
                    <a:pt x="459" y="861"/>
                  </a:lnTo>
                  <a:lnTo>
                    <a:pt x="459" y="861"/>
                  </a:lnTo>
                  <a:lnTo>
                    <a:pt x="454" y="854"/>
                  </a:lnTo>
                  <a:lnTo>
                    <a:pt x="448" y="849"/>
                  </a:lnTo>
                  <a:lnTo>
                    <a:pt x="442" y="843"/>
                  </a:lnTo>
                  <a:lnTo>
                    <a:pt x="438" y="836"/>
                  </a:lnTo>
                  <a:lnTo>
                    <a:pt x="438" y="836"/>
                  </a:lnTo>
                  <a:lnTo>
                    <a:pt x="437" y="832"/>
                  </a:lnTo>
                  <a:lnTo>
                    <a:pt x="437" y="828"/>
                  </a:lnTo>
                  <a:lnTo>
                    <a:pt x="437" y="824"/>
                  </a:lnTo>
                  <a:lnTo>
                    <a:pt x="436" y="820"/>
                  </a:lnTo>
                  <a:lnTo>
                    <a:pt x="436" y="820"/>
                  </a:lnTo>
                  <a:lnTo>
                    <a:pt x="434" y="816"/>
                  </a:lnTo>
                  <a:lnTo>
                    <a:pt x="431" y="812"/>
                  </a:lnTo>
                  <a:lnTo>
                    <a:pt x="428" y="808"/>
                  </a:lnTo>
                  <a:lnTo>
                    <a:pt x="425" y="804"/>
                  </a:lnTo>
                  <a:lnTo>
                    <a:pt x="425" y="804"/>
                  </a:lnTo>
                  <a:lnTo>
                    <a:pt x="416" y="779"/>
                  </a:lnTo>
                  <a:lnTo>
                    <a:pt x="406" y="753"/>
                  </a:lnTo>
                  <a:lnTo>
                    <a:pt x="397" y="727"/>
                  </a:lnTo>
                  <a:lnTo>
                    <a:pt x="390" y="701"/>
                  </a:lnTo>
                  <a:lnTo>
                    <a:pt x="390" y="701"/>
                  </a:lnTo>
                  <a:lnTo>
                    <a:pt x="387" y="692"/>
                  </a:lnTo>
                  <a:lnTo>
                    <a:pt x="382" y="683"/>
                  </a:lnTo>
                  <a:lnTo>
                    <a:pt x="378" y="674"/>
                  </a:lnTo>
                  <a:lnTo>
                    <a:pt x="376" y="666"/>
                  </a:lnTo>
                  <a:lnTo>
                    <a:pt x="376" y="666"/>
                  </a:lnTo>
                  <a:lnTo>
                    <a:pt x="375" y="661"/>
                  </a:lnTo>
                  <a:lnTo>
                    <a:pt x="376" y="655"/>
                  </a:lnTo>
                  <a:lnTo>
                    <a:pt x="376" y="650"/>
                  </a:lnTo>
                  <a:lnTo>
                    <a:pt x="376" y="644"/>
                  </a:lnTo>
                  <a:lnTo>
                    <a:pt x="376" y="644"/>
                  </a:lnTo>
                  <a:lnTo>
                    <a:pt x="374" y="639"/>
                  </a:lnTo>
                  <a:lnTo>
                    <a:pt x="371" y="634"/>
                  </a:lnTo>
                  <a:lnTo>
                    <a:pt x="367" y="628"/>
                  </a:lnTo>
                  <a:lnTo>
                    <a:pt x="365" y="623"/>
                  </a:lnTo>
                  <a:lnTo>
                    <a:pt x="365" y="623"/>
                  </a:lnTo>
                  <a:lnTo>
                    <a:pt x="365" y="620"/>
                  </a:lnTo>
                  <a:lnTo>
                    <a:pt x="365" y="616"/>
                  </a:lnTo>
                  <a:lnTo>
                    <a:pt x="365" y="612"/>
                  </a:lnTo>
                  <a:lnTo>
                    <a:pt x="365" y="608"/>
                  </a:lnTo>
                  <a:lnTo>
                    <a:pt x="365" y="608"/>
                  </a:lnTo>
                  <a:lnTo>
                    <a:pt x="358" y="578"/>
                  </a:lnTo>
                  <a:lnTo>
                    <a:pt x="350" y="547"/>
                  </a:lnTo>
                  <a:lnTo>
                    <a:pt x="345" y="515"/>
                  </a:lnTo>
                  <a:lnTo>
                    <a:pt x="339" y="483"/>
                  </a:lnTo>
                  <a:lnTo>
                    <a:pt x="336" y="450"/>
                  </a:lnTo>
                  <a:lnTo>
                    <a:pt x="335" y="416"/>
                  </a:lnTo>
                  <a:lnTo>
                    <a:pt x="335" y="384"/>
                  </a:lnTo>
                  <a:lnTo>
                    <a:pt x="336" y="352"/>
                  </a:lnTo>
                  <a:lnTo>
                    <a:pt x="336" y="352"/>
                  </a:lnTo>
                  <a:lnTo>
                    <a:pt x="315" y="354"/>
                  </a:lnTo>
                  <a:lnTo>
                    <a:pt x="293" y="358"/>
                  </a:lnTo>
                  <a:lnTo>
                    <a:pt x="272" y="362"/>
                  </a:lnTo>
                  <a:lnTo>
                    <a:pt x="252" y="368"/>
                  </a:lnTo>
                  <a:lnTo>
                    <a:pt x="232" y="376"/>
                  </a:lnTo>
                  <a:lnTo>
                    <a:pt x="213" y="383"/>
                  </a:lnTo>
                  <a:lnTo>
                    <a:pt x="195" y="393"/>
                  </a:lnTo>
                  <a:lnTo>
                    <a:pt x="177" y="404"/>
                  </a:lnTo>
                  <a:lnTo>
                    <a:pt x="160" y="415"/>
                  </a:lnTo>
                  <a:lnTo>
                    <a:pt x="144" y="427"/>
                  </a:lnTo>
                  <a:lnTo>
                    <a:pt x="129" y="441"/>
                  </a:lnTo>
                  <a:lnTo>
                    <a:pt x="114" y="455"/>
                  </a:lnTo>
                  <a:lnTo>
                    <a:pt x="101" y="470"/>
                  </a:lnTo>
                  <a:lnTo>
                    <a:pt x="88" y="485"/>
                  </a:lnTo>
                  <a:lnTo>
                    <a:pt x="75" y="501"/>
                  </a:lnTo>
                  <a:lnTo>
                    <a:pt x="64" y="518"/>
                  </a:lnTo>
                  <a:lnTo>
                    <a:pt x="64" y="518"/>
                  </a:lnTo>
                  <a:lnTo>
                    <a:pt x="62" y="536"/>
                  </a:lnTo>
                  <a:lnTo>
                    <a:pt x="59" y="556"/>
                  </a:lnTo>
                  <a:lnTo>
                    <a:pt x="50" y="594"/>
                  </a:lnTo>
                  <a:lnTo>
                    <a:pt x="46" y="613"/>
                  </a:lnTo>
                  <a:lnTo>
                    <a:pt x="43" y="633"/>
                  </a:lnTo>
                  <a:lnTo>
                    <a:pt x="41" y="651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1" y="697"/>
                  </a:lnTo>
                  <a:lnTo>
                    <a:pt x="43" y="724"/>
                  </a:lnTo>
                  <a:lnTo>
                    <a:pt x="48" y="769"/>
                  </a:lnTo>
                  <a:lnTo>
                    <a:pt x="48" y="769"/>
                  </a:lnTo>
                  <a:lnTo>
                    <a:pt x="53" y="792"/>
                  </a:lnTo>
                  <a:lnTo>
                    <a:pt x="58" y="815"/>
                  </a:lnTo>
                  <a:lnTo>
                    <a:pt x="64" y="837"/>
                  </a:lnTo>
                  <a:lnTo>
                    <a:pt x="73" y="859"/>
                  </a:lnTo>
                  <a:lnTo>
                    <a:pt x="81" y="880"/>
                  </a:lnTo>
                  <a:lnTo>
                    <a:pt x="91" y="900"/>
                  </a:lnTo>
                  <a:lnTo>
                    <a:pt x="109" y="941"/>
                  </a:lnTo>
                  <a:lnTo>
                    <a:pt x="109" y="941"/>
                  </a:lnTo>
                  <a:lnTo>
                    <a:pt x="122" y="960"/>
                  </a:lnTo>
                  <a:lnTo>
                    <a:pt x="136" y="979"/>
                  </a:lnTo>
                  <a:lnTo>
                    <a:pt x="151" y="996"/>
                  </a:lnTo>
                  <a:lnTo>
                    <a:pt x="167" y="1013"/>
                  </a:lnTo>
                  <a:lnTo>
                    <a:pt x="199" y="1044"/>
                  </a:lnTo>
                  <a:lnTo>
                    <a:pt x="231" y="1074"/>
                  </a:lnTo>
                  <a:lnTo>
                    <a:pt x="231" y="1074"/>
                  </a:lnTo>
                  <a:lnTo>
                    <a:pt x="237" y="1080"/>
                  </a:lnTo>
                  <a:lnTo>
                    <a:pt x="241" y="1086"/>
                  </a:lnTo>
                  <a:lnTo>
                    <a:pt x="245" y="1092"/>
                  </a:lnTo>
                  <a:lnTo>
                    <a:pt x="250" y="1097"/>
                  </a:lnTo>
                  <a:lnTo>
                    <a:pt x="250" y="1097"/>
                  </a:lnTo>
                  <a:lnTo>
                    <a:pt x="255" y="1103"/>
                  </a:lnTo>
                  <a:lnTo>
                    <a:pt x="261" y="1107"/>
                  </a:lnTo>
                  <a:lnTo>
                    <a:pt x="267" y="1111"/>
                  </a:lnTo>
                  <a:lnTo>
                    <a:pt x="273" y="1117"/>
                  </a:lnTo>
                  <a:lnTo>
                    <a:pt x="273" y="1117"/>
                  </a:lnTo>
                  <a:lnTo>
                    <a:pt x="283" y="1128"/>
                  </a:lnTo>
                  <a:lnTo>
                    <a:pt x="288" y="1134"/>
                  </a:lnTo>
                  <a:lnTo>
                    <a:pt x="292" y="1136"/>
                  </a:lnTo>
                  <a:lnTo>
                    <a:pt x="296" y="1137"/>
                  </a:lnTo>
                  <a:lnTo>
                    <a:pt x="296" y="1137"/>
                  </a:lnTo>
                  <a:lnTo>
                    <a:pt x="297" y="1139"/>
                  </a:lnTo>
                  <a:lnTo>
                    <a:pt x="298" y="1141"/>
                  </a:lnTo>
                  <a:lnTo>
                    <a:pt x="301" y="1145"/>
                  </a:lnTo>
                  <a:lnTo>
                    <a:pt x="304" y="1148"/>
                  </a:lnTo>
                  <a:lnTo>
                    <a:pt x="305" y="1150"/>
                  </a:lnTo>
                  <a:lnTo>
                    <a:pt x="306" y="1153"/>
                  </a:lnTo>
                  <a:lnTo>
                    <a:pt x="306" y="1153"/>
                  </a:lnTo>
                  <a:lnTo>
                    <a:pt x="321" y="1163"/>
                  </a:lnTo>
                  <a:lnTo>
                    <a:pt x="336" y="1172"/>
                  </a:lnTo>
                  <a:lnTo>
                    <a:pt x="367" y="1192"/>
                  </a:lnTo>
                  <a:lnTo>
                    <a:pt x="367" y="1192"/>
                  </a:lnTo>
                  <a:lnTo>
                    <a:pt x="383" y="1203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10" y="1219"/>
                  </a:lnTo>
                  <a:lnTo>
                    <a:pt x="420" y="1224"/>
                  </a:lnTo>
                  <a:lnTo>
                    <a:pt x="431" y="1228"/>
                  </a:lnTo>
                  <a:lnTo>
                    <a:pt x="440" y="1232"/>
                  </a:lnTo>
                  <a:lnTo>
                    <a:pt x="440" y="1232"/>
                  </a:lnTo>
                  <a:lnTo>
                    <a:pt x="457" y="1243"/>
                  </a:lnTo>
                  <a:lnTo>
                    <a:pt x="474" y="1254"/>
                  </a:lnTo>
                  <a:lnTo>
                    <a:pt x="509" y="1275"/>
                  </a:lnTo>
                  <a:lnTo>
                    <a:pt x="509" y="1275"/>
                  </a:lnTo>
                  <a:lnTo>
                    <a:pt x="518" y="1281"/>
                  </a:lnTo>
                  <a:lnTo>
                    <a:pt x="528" y="1285"/>
                  </a:lnTo>
                  <a:lnTo>
                    <a:pt x="547" y="1292"/>
                  </a:lnTo>
                  <a:lnTo>
                    <a:pt x="565" y="1299"/>
                  </a:lnTo>
                  <a:lnTo>
                    <a:pt x="586" y="1305"/>
                  </a:lnTo>
                  <a:lnTo>
                    <a:pt x="586" y="1305"/>
                  </a:lnTo>
                  <a:lnTo>
                    <a:pt x="599" y="1312"/>
                  </a:lnTo>
                  <a:lnTo>
                    <a:pt x="610" y="1318"/>
                  </a:lnTo>
                  <a:lnTo>
                    <a:pt x="623" y="1324"/>
                  </a:lnTo>
                  <a:lnTo>
                    <a:pt x="635" y="1329"/>
                  </a:lnTo>
                  <a:lnTo>
                    <a:pt x="635" y="1329"/>
                  </a:lnTo>
                  <a:lnTo>
                    <a:pt x="640" y="1330"/>
                  </a:lnTo>
                  <a:lnTo>
                    <a:pt x="646" y="1330"/>
                  </a:lnTo>
                  <a:lnTo>
                    <a:pt x="651" y="1330"/>
                  </a:lnTo>
                  <a:lnTo>
                    <a:pt x="656" y="1331"/>
                  </a:lnTo>
                  <a:lnTo>
                    <a:pt x="656" y="1331"/>
                  </a:lnTo>
                  <a:lnTo>
                    <a:pt x="669" y="1335"/>
                  </a:lnTo>
                  <a:lnTo>
                    <a:pt x="682" y="1340"/>
                  </a:lnTo>
                  <a:lnTo>
                    <a:pt x="694" y="1346"/>
                  </a:lnTo>
                  <a:lnTo>
                    <a:pt x="707" y="1350"/>
                  </a:lnTo>
                  <a:lnTo>
                    <a:pt x="707" y="1350"/>
                  </a:lnTo>
                  <a:lnTo>
                    <a:pt x="722" y="1353"/>
                  </a:lnTo>
                  <a:lnTo>
                    <a:pt x="738" y="1355"/>
                  </a:lnTo>
                  <a:lnTo>
                    <a:pt x="756" y="1358"/>
                  </a:lnTo>
                  <a:lnTo>
                    <a:pt x="772" y="1359"/>
                  </a:lnTo>
                  <a:lnTo>
                    <a:pt x="772" y="1359"/>
                  </a:lnTo>
                  <a:lnTo>
                    <a:pt x="776" y="1359"/>
                  </a:lnTo>
                  <a:lnTo>
                    <a:pt x="782" y="1358"/>
                  </a:lnTo>
                  <a:lnTo>
                    <a:pt x="786" y="1355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800" y="1357"/>
                  </a:lnTo>
                  <a:lnTo>
                    <a:pt x="810" y="1358"/>
                  </a:lnTo>
                  <a:lnTo>
                    <a:pt x="829" y="1362"/>
                  </a:lnTo>
                  <a:lnTo>
                    <a:pt x="849" y="1366"/>
                  </a:lnTo>
                  <a:lnTo>
                    <a:pt x="859" y="1367"/>
                  </a:lnTo>
                  <a:lnTo>
                    <a:pt x="868" y="1367"/>
                  </a:lnTo>
                  <a:lnTo>
                    <a:pt x="868" y="1367"/>
                  </a:lnTo>
                  <a:lnTo>
                    <a:pt x="921" y="1367"/>
                  </a:lnTo>
                  <a:lnTo>
                    <a:pt x="948" y="1366"/>
                  </a:lnTo>
                  <a:lnTo>
                    <a:pt x="973" y="1364"/>
                  </a:lnTo>
                  <a:lnTo>
                    <a:pt x="973" y="1364"/>
                  </a:lnTo>
                  <a:lnTo>
                    <a:pt x="988" y="1362"/>
                  </a:lnTo>
                  <a:lnTo>
                    <a:pt x="1004" y="1359"/>
                  </a:lnTo>
                  <a:lnTo>
                    <a:pt x="1018" y="1355"/>
                  </a:lnTo>
                  <a:lnTo>
                    <a:pt x="1030" y="1353"/>
                  </a:lnTo>
                  <a:lnTo>
                    <a:pt x="1030" y="1353"/>
                  </a:lnTo>
                  <a:lnTo>
                    <a:pt x="1042" y="1352"/>
                  </a:lnTo>
                  <a:lnTo>
                    <a:pt x="1054" y="1349"/>
                  </a:lnTo>
                  <a:lnTo>
                    <a:pt x="1075" y="1344"/>
                  </a:lnTo>
                  <a:lnTo>
                    <a:pt x="1095" y="1336"/>
                  </a:lnTo>
                  <a:lnTo>
                    <a:pt x="1116" y="1331"/>
                  </a:lnTo>
                  <a:lnTo>
                    <a:pt x="1116" y="1331"/>
                  </a:lnTo>
                  <a:lnTo>
                    <a:pt x="1147" y="1321"/>
                  </a:lnTo>
                  <a:lnTo>
                    <a:pt x="1161" y="1316"/>
                  </a:lnTo>
                  <a:lnTo>
                    <a:pt x="1175" y="1309"/>
                  </a:lnTo>
                  <a:lnTo>
                    <a:pt x="1187" y="1304"/>
                  </a:lnTo>
                  <a:lnTo>
                    <a:pt x="1200" y="1297"/>
                  </a:lnTo>
                  <a:lnTo>
                    <a:pt x="1211" y="1289"/>
                  </a:lnTo>
                  <a:lnTo>
                    <a:pt x="1222" y="1281"/>
                  </a:lnTo>
                  <a:lnTo>
                    <a:pt x="1222" y="1281"/>
                  </a:lnTo>
                  <a:lnTo>
                    <a:pt x="1213" y="1285"/>
                  </a:lnTo>
                  <a:lnTo>
                    <a:pt x="1202" y="1287"/>
                  </a:lnTo>
                  <a:lnTo>
                    <a:pt x="1193" y="1289"/>
                  </a:lnTo>
                  <a:lnTo>
                    <a:pt x="1182" y="1291"/>
                  </a:lnTo>
                  <a:lnTo>
                    <a:pt x="1159" y="1293"/>
                  </a:lnTo>
                  <a:lnTo>
                    <a:pt x="1135" y="1297"/>
                  </a:lnTo>
                  <a:lnTo>
                    <a:pt x="1135" y="1297"/>
                  </a:lnTo>
                  <a:close/>
                  <a:moveTo>
                    <a:pt x="358" y="499"/>
                  </a:moveTo>
                  <a:lnTo>
                    <a:pt x="358" y="499"/>
                  </a:lnTo>
                  <a:lnTo>
                    <a:pt x="360" y="498"/>
                  </a:lnTo>
                  <a:lnTo>
                    <a:pt x="361" y="497"/>
                  </a:lnTo>
                  <a:lnTo>
                    <a:pt x="362" y="495"/>
                  </a:lnTo>
                  <a:lnTo>
                    <a:pt x="362" y="491"/>
                  </a:lnTo>
                  <a:lnTo>
                    <a:pt x="360" y="487"/>
                  </a:lnTo>
                  <a:lnTo>
                    <a:pt x="359" y="485"/>
                  </a:lnTo>
                  <a:lnTo>
                    <a:pt x="358" y="484"/>
                  </a:lnTo>
                  <a:lnTo>
                    <a:pt x="358" y="484"/>
                  </a:lnTo>
                  <a:lnTo>
                    <a:pt x="359" y="491"/>
                  </a:lnTo>
                  <a:lnTo>
                    <a:pt x="358" y="499"/>
                  </a:lnTo>
                  <a:lnTo>
                    <a:pt x="358" y="499"/>
                  </a:lnTo>
                  <a:close/>
                  <a:moveTo>
                    <a:pt x="363" y="535"/>
                  </a:moveTo>
                  <a:lnTo>
                    <a:pt x="363" y="535"/>
                  </a:lnTo>
                  <a:lnTo>
                    <a:pt x="368" y="562"/>
                  </a:lnTo>
                  <a:lnTo>
                    <a:pt x="375" y="589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94" y="661"/>
                  </a:lnTo>
                  <a:lnTo>
                    <a:pt x="401" y="680"/>
                  </a:lnTo>
                  <a:lnTo>
                    <a:pt x="407" y="698"/>
                  </a:lnTo>
                  <a:lnTo>
                    <a:pt x="413" y="717"/>
                  </a:lnTo>
                  <a:lnTo>
                    <a:pt x="413" y="717"/>
                  </a:lnTo>
                  <a:lnTo>
                    <a:pt x="426" y="759"/>
                  </a:lnTo>
                  <a:lnTo>
                    <a:pt x="433" y="778"/>
                  </a:lnTo>
                  <a:lnTo>
                    <a:pt x="440" y="797"/>
                  </a:lnTo>
                  <a:lnTo>
                    <a:pt x="440" y="797"/>
                  </a:lnTo>
                  <a:lnTo>
                    <a:pt x="451" y="821"/>
                  </a:lnTo>
                  <a:lnTo>
                    <a:pt x="463" y="845"/>
                  </a:lnTo>
                  <a:lnTo>
                    <a:pt x="475" y="867"/>
                  </a:lnTo>
                  <a:lnTo>
                    <a:pt x="489" y="888"/>
                  </a:lnTo>
                  <a:lnTo>
                    <a:pt x="489" y="888"/>
                  </a:lnTo>
                  <a:lnTo>
                    <a:pt x="529" y="943"/>
                  </a:lnTo>
                  <a:lnTo>
                    <a:pt x="549" y="970"/>
                  </a:lnTo>
                  <a:lnTo>
                    <a:pt x="570" y="997"/>
                  </a:lnTo>
                  <a:lnTo>
                    <a:pt x="591" y="1022"/>
                  </a:lnTo>
                  <a:lnTo>
                    <a:pt x="613" y="1047"/>
                  </a:lnTo>
                  <a:lnTo>
                    <a:pt x="636" y="1071"/>
                  </a:lnTo>
                  <a:lnTo>
                    <a:pt x="660" y="1094"/>
                  </a:lnTo>
                  <a:lnTo>
                    <a:pt x="660" y="1094"/>
                  </a:lnTo>
                  <a:lnTo>
                    <a:pt x="680" y="1112"/>
                  </a:lnTo>
                  <a:lnTo>
                    <a:pt x="700" y="1130"/>
                  </a:lnTo>
                  <a:lnTo>
                    <a:pt x="721" y="1146"/>
                  </a:lnTo>
                  <a:lnTo>
                    <a:pt x="742" y="1162"/>
                  </a:lnTo>
                  <a:lnTo>
                    <a:pt x="763" y="1177"/>
                  </a:lnTo>
                  <a:lnTo>
                    <a:pt x="786" y="1191"/>
                  </a:lnTo>
                  <a:lnTo>
                    <a:pt x="810" y="1203"/>
                  </a:lnTo>
                  <a:lnTo>
                    <a:pt x="834" y="1216"/>
                  </a:lnTo>
                  <a:lnTo>
                    <a:pt x="834" y="1216"/>
                  </a:lnTo>
                  <a:lnTo>
                    <a:pt x="862" y="1230"/>
                  </a:lnTo>
                  <a:lnTo>
                    <a:pt x="891" y="1243"/>
                  </a:lnTo>
                  <a:lnTo>
                    <a:pt x="920" y="1254"/>
                  </a:lnTo>
                  <a:lnTo>
                    <a:pt x="935" y="1259"/>
                  </a:lnTo>
                  <a:lnTo>
                    <a:pt x="950" y="1262"/>
                  </a:lnTo>
                  <a:lnTo>
                    <a:pt x="950" y="1262"/>
                  </a:lnTo>
                  <a:lnTo>
                    <a:pt x="977" y="1270"/>
                  </a:lnTo>
                  <a:lnTo>
                    <a:pt x="1002" y="1275"/>
                  </a:lnTo>
                  <a:lnTo>
                    <a:pt x="1028" y="1279"/>
                  </a:lnTo>
                  <a:lnTo>
                    <a:pt x="1054" y="1283"/>
                  </a:lnTo>
                  <a:lnTo>
                    <a:pt x="1079" y="1285"/>
                  </a:lnTo>
                  <a:lnTo>
                    <a:pt x="1106" y="1285"/>
                  </a:lnTo>
                  <a:lnTo>
                    <a:pt x="1132" y="1282"/>
                  </a:lnTo>
                  <a:lnTo>
                    <a:pt x="1158" y="1277"/>
                  </a:lnTo>
                  <a:lnTo>
                    <a:pt x="1158" y="1277"/>
                  </a:lnTo>
                  <a:lnTo>
                    <a:pt x="1138" y="1275"/>
                  </a:lnTo>
                  <a:lnTo>
                    <a:pt x="1120" y="1273"/>
                  </a:lnTo>
                  <a:lnTo>
                    <a:pt x="1084" y="1268"/>
                  </a:lnTo>
                  <a:lnTo>
                    <a:pt x="1084" y="1268"/>
                  </a:lnTo>
                  <a:lnTo>
                    <a:pt x="1048" y="1263"/>
                  </a:lnTo>
                  <a:lnTo>
                    <a:pt x="1012" y="1258"/>
                  </a:lnTo>
                  <a:lnTo>
                    <a:pt x="994" y="1255"/>
                  </a:lnTo>
                  <a:lnTo>
                    <a:pt x="975" y="1249"/>
                  </a:lnTo>
                  <a:lnTo>
                    <a:pt x="956" y="1244"/>
                  </a:lnTo>
                  <a:lnTo>
                    <a:pt x="937" y="1238"/>
                  </a:lnTo>
                  <a:lnTo>
                    <a:pt x="937" y="1238"/>
                  </a:lnTo>
                  <a:lnTo>
                    <a:pt x="913" y="1228"/>
                  </a:lnTo>
                  <a:lnTo>
                    <a:pt x="891" y="1216"/>
                  </a:lnTo>
                  <a:lnTo>
                    <a:pt x="845" y="1192"/>
                  </a:lnTo>
                  <a:lnTo>
                    <a:pt x="845" y="1192"/>
                  </a:lnTo>
                  <a:lnTo>
                    <a:pt x="813" y="1172"/>
                  </a:lnTo>
                  <a:lnTo>
                    <a:pt x="781" y="1152"/>
                  </a:lnTo>
                  <a:lnTo>
                    <a:pt x="750" y="1131"/>
                  </a:lnTo>
                  <a:lnTo>
                    <a:pt x="721" y="1107"/>
                  </a:lnTo>
                  <a:lnTo>
                    <a:pt x="692" y="1083"/>
                  </a:lnTo>
                  <a:lnTo>
                    <a:pt x="665" y="1059"/>
                  </a:lnTo>
                  <a:lnTo>
                    <a:pt x="638" y="1033"/>
                  </a:lnTo>
                  <a:lnTo>
                    <a:pt x="614" y="1006"/>
                  </a:lnTo>
                  <a:lnTo>
                    <a:pt x="614" y="1006"/>
                  </a:lnTo>
                  <a:lnTo>
                    <a:pt x="581" y="971"/>
                  </a:lnTo>
                  <a:lnTo>
                    <a:pt x="566" y="953"/>
                  </a:lnTo>
                  <a:lnTo>
                    <a:pt x="551" y="934"/>
                  </a:lnTo>
                  <a:lnTo>
                    <a:pt x="551" y="934"/>
                  </a:lnTo>
                  <a:lnTo>
                    <a:pt x="530" y="903"/>
                  </a:lnTo>
                  <a:lnTo>
                    <a:pt x="510" y="870"/>
                  </a:lnTo>
                  <a:lnTo>
                    <a:pt x="490" y="837"/>
                  </a:lnTo>
                  <a:lnTo>
                    <a:pt x="471" y="804"/>
                  </a:lnTo>
                  <a:lnTo>
                    <a:pt x="454" y="770"/>
                  </a:lnTo>
                  <a:lnTo>
                    <a:pt x="437" y="734"/>
                  </a:lnTo>
                  <a:lnTo>
                    <a:pt x="420" y="699"/>
                  </a:lnTo>
                  <a:lnTo>
                    <a:pt x="404" y="664"/>
                  </a:lnTo>
                  <a:lnTo>
                    <a:pt x="404" y="664"/>
                  </a:lnTo>
                  <a:lnTo>
                    <a:pt x="397" y="643"/>
                  </a:lnTo>
                  <a:lnTo>
                    <a:pt x="391" y="623"/>
                  </a:lnTo>
                  <a:lnTo>
                    <a:pt x="381" y="583"/>
                  </a:lnTo>
                  <a:lnTo>
                    <a:pt x="372" y="546"/>
                  </a:lnTo>
                  <a:lnTo>
                    <a:pt x="367" y="528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24"/>
                  </a:lnTo>
                  <a:lnTo>
                    <a:pt x="363" y="535"/>
                  </a:lnTo>
                  <a:lnTo>
                    <a:pt x="363" y="535"/>
                  </a:lnTo>
                  <a:close/>
                  <a:moveTo>
                    <a:pt x="34" y="589"/>
                  </a:moveTo>
                  <a:lnTo>
                    <a:pt x="34" y="589"/>
                  </a:lnTo>
                  <a:lnTo>
                    <a:pt x="36" y="589"/>
                  </a:lnTo>
                  <a:lnTo>
                    <a:pt x="38" y="588"/>
                  </a:lnTo>
                  <a:lnTo>
                    <a:pt x="39" y="583"/>
                  </a:lnTo>
                  <a:lnTo>
                    <a:pt x="39" y="579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5" y="582"/>
                  </a:lnTo>
                  <a:lnTo>
                    <a:pt x="34" y="589"/>
                  </a:lnTo>
                  <a:lnTo>
                    <a:pt x="34" y="589"/>
                  </a:lnTo>
                  <a:close/>
                  <a:moveTo>
                    <a:pt x="20" y="713"/>
                  </a:moveTo>
                  <a:lnTo>
                    <a:pt x="20" y="713"/>
                  </a:lnTo>
                  <a:lnTo>
                    <a:pt x="19" y="717"/>
                  </a:lnTo>
                  <a:lnTo>
                    <a:pt x="17" y="719"/>
                  </a:lnTo>
                  <a:lnTo>
                    <a:pt x="16" y="723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14" y="734"/>
                  </a:lnTo>
                  <a:lnTo>
                    <a:pt x="15" y="742"/>
                  </a:lnTo>
                  <a:lnTo>
                    <a:pt x="17" y="758"/>
                  </a:lnTo>
                  <a:lnTo>
                    <a:pt x="21" y="773"/>
                  </a:lnTo>
                  <a:lnTo>
                    <a:pt x="26" y="788"/>
                  </a:lnTo>
                  <a:lnTo>
                    <a:pt x="26" y="788"/>
                  </a:lnTo>
                  <a:lnTo>
                    <a:pt x="26" y="789"/>
                  </a:lnTo>
                  <a:lnTo>
                    <a:pt x="25" y="790"/>
                  </a:lnTo>
                  <a:lnTo>
                    <a:pt x="24" y="789"/>
                  </a:lnTo>
                  <a:lnTo>
                    <a:pt x="21" y="789"/>
                  </a:lnTo>
                  <a:lnTo>
                    <a:pt x="21" y="791"/>
                  </a:lnTo>
                  <a:lnTo>
                    <a:pt x="21" y="791"/>
                  </a:lnTo>
                  <a:lnTo>
                    <a:pt x="30" y="820"/>
                  </a:lnTo>
                  <a:lnTo>
                    <a:pt x="38" y="847"/>
                  </a:lnTo>
                  <a:lnTo>
                    <a:pt x="46" y="871"/>
                  </a:lnTo>
                  <a:lnTo>
                    <a:pt x="56" y="895"/>
                  </a:lnTo>
                  <a:lnTo>
                    <a:pt x="65" y="918"/>
                  </a:lnTo>
                  <a:lnTo>
                    <a:pt x="77" y="940"/>
                  </a:lnTo>
                  <a:lnTo>
                    <a:pt x="90" y="961"/>
                  </a:lnTo>
                  <a:lnTo>
                    <a:pt x="104" y="984"/>
                  </a:lnTo>
                  <a:lnTo>
                    <a:pt x="104" y="984"/>
                  </a:lnTo>
                  <a:lnTo>
                    <a:pt x="106" y="985"/>
                  </a:lnTo>
                  <a:lnTo>
                    <a:pt x="109" y="986"/>
                  </a:lnTo>
                  <a:lnTo>
                    <a:pt x="113" y="987"/>
                  </a:lnTo>
                  <a:lnTo>
                    <a:pt x="115" y="989"/>
                  </a:lnTo>
                  <a:lnTo>
                    <a:pt x="115" y="989"/>
                  </a:lnTo>
                  <a:lnTo>
                    <a:pt x="118" y="998"/>
                  </a:lnTo>
                  <a:lnTo>
                    <a:pt x="123" y="1006"/>
                  </a:lnTo>
                  <a:lnTo>
                    <a:pt x="129" y="1013"/>
                  </a:lnTo>
                  <a:lnTo>
                    <a:pt x="136" y="1019"/>
                  </a:lnTo>
                  <a:lnTo>
                    <a:pt x="136" y="1019"/>
                  </a:lnTo>
                  <a:lnTo>
                    <a:pt x="136" y="1024"/>
                  </a:lnTo>
                  <a:lnTo>
                    <a:pt x="135" y="1026"/>
                  </a:lnTo>
                  <a:lnTo>
                    <a:pt x="135" y="1028"/>
                  </a:lnTo>
                  <a:lnTo>
                    <a:pt x="136" y="1030"/>
                  </a:lnTo>
                  <a:lnTo>
                    <a:pt x="136" y="1030"/>
                  </a:lnTo>
                  <a:lnTo>
                    <a:pt x="153" y="1050"/>
                  </a:lnTo>
                  <a:lnTo>
                    <a:pt x="171" y="1070"/>
                  </a:lnTo>
                  <a:lnTo>
                    <a:pt x="191" y="1089"/>
                  </a:lnTo>
                  <a:lnTo>
                    <a:pt x="210" y="1106"/>
                  </a:lnTo>
                  <a:lnTo>
                    <a:pt x="210" y="1106"/>
                  </a:lnTo>
                  <a:lnTo>
                    <a:pt x="220" y="1118"/>
                  </a:lnTo>
                  <a:lnTo>
                    <a:pt x="229" y="1128"/>
                  </a:lnTo>
                  <a:lnTo>
                    <a:pt x="239" y="1138"/>
                  </a:lnTo>
                  <a:lnTo>
                    <a:pt x="250" y="1148"/>
                  </a:lnTo>
                  <a:lnTo>
                    <a:pt x="260" y="1157"/>
                  </a:lnTo>
                  <a:lnTo>
                    <a:pt x="272" y="1166"/>
                  </a:lnTo>
                  <a:lnTo>
                    <a:pt x="285" y="1173"/>
                  </a:lnTo>
                  <a:lnTo>
                    <a:pt x="298" y="1181"/>
                  </a:lnTo>
                  <a:lnTo>
                    <a:pt x="298" y="1181"/>
                  </a:lnTo>
                  <a:lnTo>
                    <a:pt x="300" y="1185"/>
                  </a:lnTo>
                  <a:lnTo>
                    <a:pt x="302" y="1189"/>
                  </a:lnTo>
                  <a:lnTo>
                    <a:pt x="310" y="1195"/>
                  </a:lnTo>
                  <a:lnTo>
                    <a:pt x="317" y="1200"/>
                  </a:lnTo>
                  <a:lnTo>
                    <a:pt x="326" y="1204"/>
                  </a:lnTo>
                  <a:lnTo>
                    <a:pt x="334" y="1209"/>
                  </a:lnTo>
                  <a:lnTo>
                    <a:pt x="342" y="1214"/>
                  </a:lnTo>
                  <a:lnTo>
                    <a:pt x="349" y="1219"/>
                  </a:lnTo>
                  <a:lnTo>
                    <a:pt x="352" y="1224"/>
                  </a:lnTo>
                  <a:lnTo>
                    <a:pt x="354" y="1227"/>
                  </a:lnTo>
                  <a:lnTo>
                    <a:pt x="354" y="1227"/>
                  </a:lnTo>
                  <a:lnTo>
                    <a:pt x="378" y="1240"/>
                  </a:lnTo>
                  <a:lnTo>
                    <a:pt x="401" y="1253"/>
                  </a:lnTo>
                  <a:lnTo>
                    <a:pt x="422" y="1267"/>
                  </a:lnTo>
                  <a:lnTo>
                    <a:pt x="445" y="1278"/>
                  </a:lnTo>
                  <a:lnTo>
                    <a:pt x="445" y="1278"/>
                  </a:lnTo>
                  <a:lnTo>
                    <a:pt x="497" y="1304"/>
                  </a:lnTo>
                  <a:lnTo>
                    <a:pt x="550" y="1329"/>
                  </a:lnTo>
                  <a:lnTo>
                    <a:pt x="550" y="1329"/>
                  </a:lnTo>
                  <a:lnTo>
                    <a:pt x="588" y="1345"/>
                  </a:lnTo>
                  <a:lnTo>
                    <a:pt x="607" y="1352"/>
                  </a:lnTo>
                  <a:lnTo>
                    <a:pt x="626" y="1359"/>
                  </a:lnTo>
                  <a:lnTo>
                    <a:pt x="626" y="1359"/>
                  </a:lnTo>
                  <a:lnTo>
                    <a:pt x="649" y="1365"/>
                  </a:lnTo>
                  <a:lnTo>
                    <a:pt x="671" y="1372"/>
                  </a:lnTo>
                  <a:lnTo>
                    <a:pt x="695" y="1376"/>
                  </a:lnTo>
                  <a:lnTo>
                    <a:pt x="717" y="1381"/>
                  </a:lnTo>
                  <a:lnTo>
                    <a:pt x="741" y="1384"/>
                  </a:lnTo>
                  <a:lnTo>
                    <a:pt x="765" y="1388"/>
                  </a:lnTo>
                  <a:lnTo>
                    <a:pt x="813" y="1393"/>
                  </a:lnTo>
                  <a:lnTo>
                    <a:pt x="860" y="1395"/>
                  </a:lnTo>
                  <a:lnTo>
                    <a:pt x="908" y="1395"/>
                  </a:lnTo>
                  <a:lnTo>
                    <a:pt x="955" y="1392"/>
                  </a:lnTo>
                  <a:lnTo>
                    <a:pt x="1001" y="1388"/>
                  </a:lnTo>
                  <a:lnTo>
                    <a:pt x="1001" y="1388"/>
                  </a:lnTo>
                  <a:lnTo>
                    <a:pt x="1029" y="1383"/>
                  </a:lnTo>
                  <a:lnTo>
                    <a:pt x="1056" y="1378"/>
                  </a:lnTo>
                  <a:lnTo>
                    <a:pt x="1083" y="1372"/>
                  </a:lnTo>
                  <a:lnTo>
                    <a:pt x="1108" y="1364"/>
                  </a:lnTo>
                  <a:lnTo>
                    <a:pt x="1134" y="1355"/>
                  </a:lnTo>
                  <a:lnTo>
                    <a:pt x="1159" y="1346"/>
                  </a:lnTo>
                  <a:lnTo>
                    <a:pt x="1183" y="1335"/>
                  </a:lnTo>
                  <a:lnTo>
                    <a:pt x="1206" y="1323"/>
                  </a:lnTo>
                  <a:lnTo>
                    <a:pt x="1206" y="1323"/>
                  </a:lnTo>
                  <a:lnTo>
                    <a:pt x="1209" y="1318"/>
                  </a:lnTo>
                  <a:lnTo>
                    <a:pt x="1211" y="1316"/>
                  </a:lnTo>
                  <a:lnTo>
                    <a:pt x="1213" y="1315"/>
                  </a:lnTo>
                  <a:lnTo>
                    <a:pt x="1213" y="1315"/>
                  </a:lnTo>
                  <a:lnTo>
                    <a:pt x="1216" y="1313"/>
                  </a:lnTo>
                  <a:lnTo>
                    <a:pt x="1222" y="1310"/>
                  </a:lnTo>
                  <a:lnTo>
                    <a:pt x="1226" y="1309"/>
                  </a:lnTo>
                  <a:lnTo>
                    <a:pt x="1230" y="1307"/>
                  </a:lnTo>
                  <a:lnTo>
                    <a:pt x="1230" y="1307"/>
                  </a:lnTo>
                  <a:lnTo>
                    <a:pt x="1236" y="1304"/>
                  </a:lnTo>
                  <a:lnTo>
                    <a:pt x="1240" y="1299"/>
                  </a:lnTo>
                  <a:lnTo>
                    <a:pt x="1251" y="1288"/>
                  </a:lnTo>
                  <a:lnTo>
                    <a:pt x="1254" y="1282"/>
                  </a:lnTo>
                  <a:lnTo>
                    <a:pt x="1257" y="1276"/>
                  </a:lnTo>
                  <a:lnTo>
                    <a:pt x="1259" y="1272"/>
                  </a:lnTo>
                  <a:lnTo>
                    <a:pt x="1259" y="1268"/>
                  </a:lnTo>
                  <a:lnTo>
                    <a:pt x="1259" y="1268"/>
                  </a:lnTo>
                  <a:lnTo>
                    <a:pt x="1254" y="1276"/>
                  </a:lnTo>
                  <a:lnTo>
                    <a:pt x="1247" y="1283"/>
                  </a:lnTo>
                  <a:lnTo>
                    <a:pt x="1241" y="1289"/>
                  </a:lnTo>
                  <a:lnTo>
                    <a:pt x="1232" y="1294"/>
                  </a:lnTo>
                  <a:lnTo>
                    <a:pt x="1217" y="1304"/>
                  </a:lnTo>
                  <a:lnTo>
                    <a:pt x="1209" y="1310"/>
                  </a:lnTo>
                  <a:lnTo>
                    <a:pt x="1202" y="1316"/>
                  </a:lnTo>
                  <a:lnTo>
                    <a:pt x="1202" y="1316"/>
                  </a:lnTo>
                  <a:lnTo>
                    <a:pt x="1196" y="1318"/>
                  </a:lnTo>
                  <a:lnTo>
                    <a:pt x="1190" y="1319"/>
                  </a:lnTo>
                  <a:lnTo>
                    <a:pt x="1180" y="1324"/>
                  </a:lnTo>
                  <a:lnTo>
                    <a:pt x="1170" y="1330"/>
                  </a:lnTo>
                  <a:lnTo>
                    <a:pt x="1162" y="1334"/>
                  </a:lnTo>
                  <a:lnTo>
                    <a:pt x="1162" y="1334"/>
                  </a:lnTo>
                  <a:lnTo>
                    <a:pt x="1136" y="1343"/>
                  </a:lnTo>
                  <a:lnTo>
                    <a:pt x="1116" y="1350"/>
                  </a:lnTo>
                  <a:lnTo>
                    <a:pt x="1116" y="1350"/>
                  </a:lnTo>
                  <a:lnTo>
                    <a:pt x="1096" y="1357"/>
                  </a:lnTo>
                  <a:lnTo>
                    <a:pt x="1077" y="1361"/>
                  </a:lnTo>
                  <a:lnTo>
                    <a:pt x="1058" y="1365"/>
                  </a:lnTo>
                  <a:lnTo>
                    <a:pt x="1039" y="1368"/>
                  </a:lnTo>
                  <a:lnTo>
                    <a:pt x="999" y="1375"/>
                  </a:lnTo>
                  <a:lnTo>
                    <a:pt x="958" y="1382"/>
                  </a:lnTo>
                  <a:lnTo>
                    <a:pt x="958" y="1382"/>
                  </a:lnTo>
                  <a:lnTo>
                    <a:pt x="948" y="1380"/>
                  </a:lnTo>
                  <a:lnTo>
                    <a:pt x="936" y="1380"/>
                  </a:lnTo>
                  <a:lnTo>
                    <a:pt x="923" y="1381"/>
                  </a:lnTo>
                  <a:lnTo>
                    <a:pt x="911" y="1383"/>
                  </a:lnTo>
                  <a:lnTo>
                    <a:pt x="911" y="1383"/>
                  </a:lnTo>
                  <a:lnTo>
                    <a:pt x="855" y="1381"/>
                  </a:lnTo>
                  <a:lnTo>
                    <a:pt x="798" y="1377"/>
                  </a:lnTo>
                  <a:lnTo>
                    <a:pt x="770" y="1374"/>
                  </a:lnTo>
                  <a:lnTo>
                    <a:pt x="742" y="1369"/>
                  </a:lnTo>
                  <a:lnTo>
                    <a:pt x="714" y="1364"/>
                  </a:lnTo>
                  <a:lnTo>
                    <a:pt x="686" y="1357"/>
                  </a:lnTo>
                  <a:lnTo>
                    <a:pt x="686" y="1357"/>
                  </a:lnTo>
                  <a:lnTo>
                    <a:pt x="660" y="1350"/>
                  </a:lnTo>
                  <a:lnTo>
                    <a:pt x="631" y="1342"/>
                  </a:lnTo>
                  <a:lnTo>
                    <a:pt x="600" y="1331"/>
                  </a:lnTo>
                  <a:lnTo>
                    <a:pt x="584" y="1323"/>
                  </a:lnTo>
                  <a:lnTo>
                    <a:pt x="568" y="1316"/>
                  </a:lnTo>
                  <a:lnTo>
                    <a:pt x="568" y="1316"/>
                  </a:lnTo>
                  <a:lnTo>
                    <a:pt x="564" y="1315"/>
                  </a:lnTo>
                  <a:lnTo>
                    <a:pt x="562" y="1316"/>
                  </a:lnTo>
                  <a:lnTo>
                    <a:pt x="559" y="1316"/>
                  </a:lnTo>
                  <a:lnTo>
                    <a:pt x="556" y="1316"/>
                  </a:lnTo>
                  <a:lnTo>
                    <a:pt x="556" y="1316"/>
                  </a:lnTo>
                  <a:lnTo>
                    <a:pt x="524" y="1299"/>
                  </a:lnTo>
                  <a:lnTo>
                    <a:pt x="494" y="1282"/>
                  </a:lnTo>
                  <a:lnTo>
                    <a:pt x="463" y="1263"/>
                  </a:lnTo>
                  <a:lnTo>
                    <a:pt x="431" y="1247"/>
                  </a:lnTo>
                  <a:lnTo>
                    <a:pt x="431" y="1247"/>
                  </a:lnTo>
                  <a:lnTo>
                    <a:pt x="408" y="1236"/>
                  </a:lnTo>
                  <a:lnTo>
                    <a:pt x="387" y="1223"/>
                  </a:lnTo>
                  <a:lnTo>
                    <a:pt x="365" y="1210"/>
                  </a:lnTo>
                  <a:lnTo>
                    <a:pt x="345" y="1197"/>
                  </a:lnTo>
                  <a:lnTo>
                    <a:pt x="326" y="1182"/>
                  </a:lnTo>
                  <a:lnTo>
                    <a:pt x="306" y="1168"/>
                  </a:lnTo>
                  <a:lnTo>
                    <a:pt x="288" y="1152"/>
                  </a:lnTo>
                  <a:lnTo>
                    <a:pt x="270" y="1137"/>
                  </a:lnTo>
                  <a:lnTo>
                    <a:pt x="236" y="1105"/>
                  </a:lnTo>
                  <a:lnTo>
                    <a:pt x="201" y="1071"/>
                  </a:lnTo>
                  <a:lnTo>
                    <a:pt x="136" y="1003"/>
                  </a:lnTo>
                  <a:lnTo>
                    <a:pt x="136" y="1003"/>
                  </a:lnTo>
                  <a:lnTo>
                    <a:pt x="103" y="954"/>
                  </a:lnTo>
                  <a:lnTo>
                    <a:pt x="72" y="904"/>
                  </a:lnTo>
                  <a:lnTo>
                    <a:pt x="72" y="904"/>
                  </a:lnTo>
                  <a:lnTo>
                    <a:pt x="70" y="895"/>
                  </a:lnTo>
                  <a:lnTo>
                    <a:pt x="66" y="886"/>
                  </a:lnTo>
                  <a:lnTo>
                    <a:pt x="62" y="879"/>
                  </a:lnTo>
                  <a:lnTo>
                    <a:pt x="58" y="871"/>
                  </a:lnTo>
                  <a:lnTo>
                    <a:pt x="58" y="871"/>
                  </a:lnTo>
                  <a:lnTo>
                    <a:pt x="57" y="868"/>
                  </a:lnTo>
                  <a:lnTo>
                    <a:pt x="57" y="866"/>
                  </a:lnTo>
                  <a:lnTo>
                    <a:pt x="57" y="864"/>
                  </a:lnTo>
                  <a:lnTo>
                    <a:pt x="58" y="860"/>
                  </a:lnTo>
                  <a:lnTo>
                    <a:pt x="58" y="860"/>
                  </a:lnTo>
                  <a:lnTo>
                    <a:pt x="51" y="846"/>
                  </a:lnTo>
                  <a:lnTo>
                    <a:pt x="46" y="832"/>
                  </a:lnTo>
                  <a:lnTo>
                    <a:pt x="42" y="819"/>
                  </a:lnTo>
                  <a:lnTo>
                    <a:pt x="38" y="805"/>
                  </a:lnTo>
                  <a:lnTo>
                    <a:pt x="34" y="791"/>
                  </a:lnTo>
                  <a:lnTo>
                    <a:pt x="32" y="777"/>
                  </a:lnTo>
                  <a:lnTo>
                    <a:pt x="28" y="749"/>
                  </a:lnTo>
                  <a:lnTo>
                    <a:pt x="27" y="719"/>
                  </a:lnTo>
                  <a:lnTo>
                    <a:pt x="27" y="689"/>
                  </a:lnTo>
                  <a:lnTo>
                    <a:pt x="28" y="658"/>
                  </a:lnTo>
                  <a:lnTo>
                    <a:pt x="29" y="626"/>
                  </a:lnTo>
                  <a:lnTo>
                    <a:pt x="29" y="626"/>
                  </a:lnTo>
                  <a:lnTo>
                    <a:pt x="25" y="637"/>
                  </a:lnTo>
                  <a:lnTo>
                    <a:pt x="23" y="648"/>
                  </a:lnTo>
                  <a:lnTo>
                    <a:pt x="21" y="658"/>
                  </a:lnTo>
                  <a:lnTo>
                    <a:pt x="21" y="670"/>
                  </a:lnTo>
                  <a:lnTo>
                    <a:pt x="21" y="693"/>
                  </a:lnTo>
                  <a:lnTo>
                    <a:pt x="21" y="703"/>
                  </a:lnTo>
                  <a:lnTo>
                    <a:pt x="20" y="713"/>
                  </a:lnTo>
                  <a:lnTo>
                    <a:pt x="20" y="7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110"/>
            <p:cNvSpPr>
              <a:spLocks noEditPoints="1"/>
            </p:cNvSpPr>
            <p:nvPr/>
          </p:nvSpPr>
          <p:spPr bwMode="auto">
            <a:xfrm>
              <a:off x="4678363" y="1257300"/>
              <a:ext cx="179388" cy="215900"/>
            </a:xfrm>
            <a:custGeom>
              <a:cxnLst>
                <a:cxn ang="0">
                  <a:pos x="139" y="6"/>
                </a:cxn>
                <a:cxn ang="0">
                  <a:pos x="198" y="37"/>
                </a:cxn>
                <a:cxn ang="0">
                  <a:pos x="247" y="79"/>
                </a:cxn>
                <a:cxn ang="0">
                  <a:pos x="286" y="132"/>
                </a:cxn>
                <a:cxn ang="0">
                  <a:pos x="315" y="191"/>
                </a:cxn>
                <a:cxn ang="0">
                  <a:pos x="337" y="256"/>
                </a:cxn>
                <a:cxn ang="0">
                  <a:pos x="339" y="299"/>
                </a:cxn>
                <a:cxn ang="0">
                  <a:pos x="335" y="337"/>
                </a:cxn>
                <a:cxn ang="0">
                  <a:pos x="324" y="363"/>
                </a:cxn>
                <a:cxn ang="0">
                  <a:pos x="308" y="383"/>
                </a:cxn>
                <a:cxn ang="0">
                  <a:pos x="292" y="394"/>
                </a:cxn>
                <a:cxn ang="0">
                  <a:pos x="264" y="407"/>
                </a:cxn>
                <a:cxn ang="0">
                  <a:pos x="242" y="408"/>
                </a:cxn>
                <a:cxn ang="0">
                  <a:pos x="209" y="403"/>
                </a:cxn>
                <a:cxn ang="0">
                  <a:pos x="176" y="391"/>
                </a:cxn>
                <a:cxn ang="0">
                  <a:pos x="135" y="364"/>
                </a:cxn>
                <a:cxn ang="0">
                  <a:pos x="79" y="307"/>
                </a:cxn>
                <a:cxn ang="0">
                  <a:pos x="36" y="238"/>
                </a:cxn>
                <a:cxn ang="0">
                  <a:pos x="9" y="163"/>
                </a:cxn>
                <a:cxn ang="0">
                  <a:pos x="2" y="118"/>
                </a:cxn>
                <a:cxn ang="0">
                  <a:pos x="2" y="82"/>
                </a:cxn>
                <a:cxn ang="0">
                  <a:pos x="6" y="64"/>
                </a:cxn>
                <a:cxn ang="0">
                  <a:pos x="28" y="26"/>
                </a:cxn>
                <a:cxn ang="0">
                  <a:pos x="36" y="17"/>
                </a:cxn>
                <a:cxn ang="0">
                  <a:pos x="63" y="7"/>
                </a:cxn>
                <a:cxn ang="0">
                  <a:pos x="116" y="0"/>
                </a:cxn>
                <a:cxn ang="0">
                  <a:pos x="120" y="21"/>
                </a:cxn>
                <a:cxn ang="0">
                  <a:pos x="82" y="22"/>
                </a:cxn>
                <a:cxn ang="0">
                  <a:pos x="57" y="31"/>
                </a:cxn>
                <a:cxn ang="0">
                  <a:pos x="43" y="48"/>
                </a:cxn>
                <a:cxn ang="0">
                  <a:pos x="32" y="87"/>
                </a:cxn>
                <a:cxn ang="0">
                  <a:pos x="29" y="128"/>
                </a:cxn>
                <a:cxn ang="0">
                  <a:pos x="34" y="171"/>
                </a:cxn>
                <a:cxn ang="0">
                  <a:pos x="46" y="210"/>
                </a:cxn>
                <a:cxn ang="0">
                  <a:pos x="63" y="240"/>
                </a:cxn>
                <a:cxn ang="0">
                  <a:pos x="70" y="260"/>
                </a:cxn>
                <a:cxn ang="0">
                  <a:pos x="92" y="294"/>
                </a:cxn>
                <a:cxn ang="0">
                  <a:pos x="118" y="325"/>
                </a:cxn>
                <a:cxn ang="0">
                  <a:pos x="146" y="356"/>
                </a:cxn>
                <a:cxn ang="0">
                  <a:pos x="163" y="367"/>
                </a:cxn>
                <a:cxn ang="0">
                  <a:pos x="207" y="388"/>
                </a:cxn>
                <a:cxn ang="0">
                  <a:pos x="234" y="393"/>
                </a:cxn>
                <a:cxn ang="0">
                  <a:pos x="271" y="386"/>
                </a:cxn>
                <a:cxn ang="0">
                  <a:pos x="300" y="369"/>
                </a:cxn>
                <a:cxn ang="0">
                  <a:pos x="311" y="354"/>
                </a:cxn>
                <a:cxn ang="0">
                  <a:pos x="320" y="326"/>
                </a:cxn>
                <a:cxn ang="0">
                  <a:pos x="321" y="293"/>
                </a:cxn>
                <a:cxn ang="0">
                  <a:pos x="307" y="208"/>
                </a:cxn>
                <a:cxn ang="0">
                  <a:pos x="286" y="161"/>
                </a:cxn>
                <a:cxn ang="0">
                  <a:pos x="265" y="128"/>
                </a:cxn>
                <a:cxn ang="0">
                  <a:pos x="255" y="112"/>
                </a:cxn>
                <a:cxn ang="0">
                  <a:pos x="226" y="79"/>
                </a:cxn>
                <a:cxn ang="0">
                  <a:pos x="179" y="40"/>
                </a:cxn>
                <a:cxn ang="0">
                  <a:pos x="151" y="26"/>
                </a:cxn>
                <a:cxn ang="0">
                  <a:pos x="120" y="21"/>
                </a:cxn>
              </a:cxnLst>
              <a:rect b="b" l="0" r="r" t="0"/>
              <a:pathLst>
                <a:path h="408" w="339">
                  <a:moveTo>
                    <a:pt x="116" y="0"/>
                  </a:moveTo>
                  <a:lnTo>
                    <a:pt x="116" y="0"/>
                  </a:lnTo>
                  <a:lnTo>
                    <a:pt x="139" y="6"/>
                  </a:lnTo>
                  <a:lnTo>
                    <a:pt x="160" y="15"/>
                  </a:lnTo>
                  <a:lnTo>
                    <a:pt x="180" y="26"/>
                  </a:lnTo>
                  <a:lnTo>
                    <a:pt x="198" y="37"/>
                  </a:lnTo>
                  <a:lnTo>
                    <a:pt x="216" y="50"/>
                  </a:lnTo>
                  <a:lnTo>
                    <a:pt x="232" y="64"/>
                  </a:lnTo>
                  <a:lnTo>
                    <a:pt x="247" y="79"/>
                  </a:lnTo>
                  <a:lnTo>
                    <a:pt x="261" y="95"/>
                  </a:lnTo>
                  <a:lnTo>
                    <a:pt x="274" y="113"/>
                  </a:lnTo>
                  <a:lnTo>
                    <a:pt x="286" y="132"/>
                  </a:lnTo>
                  <a:lnTo>
                    <a:pt x="296" y="151"/>
                  </a:lnTo>
                  <a:lnTo>
                    <a:pt x="306" y="170"/>
                  </a:lnTo>
                  <a:lnTo>
                    <a:pt x="315" y="191"/>
                  </a:lnTo>
                  <a:lnTo>
                    <a:pt x="323" y="212"/>
                  </a:lnTo>
                  <a:lnTo>
                    <a:pt x="331" y="233"/>
                  </a:lnTo>
                  <a:lnTo>
                    <a:pt x="337" y="256"/>
                  </a:lnTo>
                  <a:lnTo>
                    <a:pt x="337" y="256"/>
                  </a:lnTo>
                  <a:lnTo>
                    <a:pt x="339" y="277"/>
                  </a:lnTo>
                  <a:lnTo>
                    <a:pt x="339" y="299"/>
                  </a:lnTo>
                  <a:lnTo>
                    <a:pt x="338" y="319"/>
                  </a:lnTo>
                  <a:lnTo>
                    <a:pt x="337" y="329"/>
                  </a:lnTo>
                  <a:lnTo>
                    <a:pt x="335" y="337"/>
                  </a:lnTo>
                  <a:lnTo>
                    <a:pt x="332" y="347"/>
                  </a:lnTo>
                  <a:lnTo>
                    <a:pt x="328" y="354"/>
                  </a:lnTo>
                  <a:lnTo>
                    <a:pt x="324" y="363"/>
                  </a:lnTo>
                  <a:lnTo>
                    <a:pt x="320" y="370"/>
                  </a:lnTo>
                  <a:lnTo>
                    <a:pt x="313" y="377"/>
                  </a:lnTo>
                  <a:lnTo>
                    <a:pt x="308" y="383"/>
                  </a:lnTo>
                  <a:lnTo>
                    <a:pt x="301" y="390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79" y="401"/>
                  </a:lnTo>
                  <a:lnTo>
                    <a:pt x="273" y="405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52" y="408"/>
                  </a:lnTo>
                  <a:lnTo>
                    <a:pt x="242" y="408"/>
                  </a:lnTo>
                  <a:lnTo>
                    <a:pt x="231" y="407"/>
                  </a:lnTo>
                  <a:lnTo>
                    <a:pt x="219" y="406"/>
                  </a:lnTo>
                  <a:lnTo>
                    <a:pt x="209" y="403"/>
                  </a:lnTo>
                  <a:lnTo>
                    <a:pt x="198" y="399"/>
                  </a:lnTo>
                  <a:lnTo>
                    <a:pt x="187" y="395"/>
                  </a:lnTo>
                  <a:lnTo>
                    <a:pt x="176" y="391"/>
                  </a:lnTo>
                  <a:lnTo>
                    <a:pt x="166" y="384"/>
                  </a:lnTo>
                  <a:lnTo>
                    <a:pt x="155" y="378"/>
                  </a:lnTo>
                  <a:lnTo>
                    <a:pt x="135" y="364"/>
                  </a:lnTo>
                  <a:lnTo>
                    <a:pt x="115" y="347"/>
                  </a:lnTo>
                  <a:lnTo>
                    <a:pt x="97" y="328"/>
                  </a:lnTo>
                  <a:lnTo>
                    <a:pt x="79" y="307"/>
                  </a:lnTo>
                  <a:lnTo>
                    <a:pt x="64" y="286"/>
                  </a:lnTo>
                  <a:lnTo>
                    <a:pt x="49" y="262"/>
                  </a:lnTo>
                  <a:lnTo>
                    <a:pt x="36" y="238"/>
                  </a:lnTo>
                  <a:lnTo>
                    <a:pt x="25" y="213"/>
                  </a:lnTo>
                  <a:lnTo>
                    <a:pt x="16" y="188"/>
                  </a:lnTo>
                  <a:lnTo>
                    <a:pt x="9" y="163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1" y="91"/>
                  </a:lnTo>
                  <a:lnTo>
                    <a:pt x="2" y="82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2" y="51"/>
                  </a:lnTo>
                  <a:lnTo>
                    <a:pt x="19" y="37"/>
                  </a:lnTo>
                  <a:lnTo>
                    <a:pt x="28" y="26"/>
                  </a:lnTo>
                  <a:lnTo>
                    <a:pt x="32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74" y="5"/>
                  </a:lnTo>
                  <a:lnTo>
                    <a:pt x="9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20" y="21"/>
                  </a:moveTo>
                  <a:lnTo>
                    <a:pt x="120" y="21"/>
                  </a:lnTo>
                  <a:lnTo>
                    <a:pt x="100" y="21"/>
                  </a:lnTo>
                  <a:lnTo>
                    <a:pt x="91" y="21"/>
                  </a:lnTo>
                  <a:lnTo>
                    <a:pt x="82" y="22"/>
                  </a:lnTo>
                  <a:lnTo>
                    <a:pt x="73" y="23"/>
                  </a:lnTo>
                  <a:lnTo>
                    <a:pt x="64" y="27"/>
                  </a:lnTo>
                  <a:lnTo>
                    <a:pt x="57" y="31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3" y="48"/>
                  </a:lnTo>
                  <a:lnTo>
                    <a:pt x="38" y="60"/>
                  </a:lnTo>
                  <a:lnTo>
                    <a:pt x="34" y="73"/>
                  </a:lnTo>
                  <a:lnTo>
                    <a:pt x="32" y="87"/>
                  </a:lnTo>
                  <a:lnTo>
                    <a:pt x="30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30" y="143"/>
                  </a:lnTo>
                  <a:lnTo>
                    <a:pt x="32" y="157"/>
                  </a:lnTo>
                  <a:lnTo>
                    <a:pt x="34" y="171"/>
                  </a:lnTo>
                  <a:lnTo>
                    <a:pt x="37" y="185"/>
                  </a:lnTo>
                  <a:lnTo>
                    <a:pt x="42" y="198"/>
                  </a:lnTo>
                  <a:lnTo>
                    <a:pt x="46" y="210"/>
                  </a:lnTo>
                  <a:lnTo>
                    <a:pt x="51" y="220"/>
                  </a:lnTo>
                  <a:lnTo>
                    <a:pt x="57" y="231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50"/>
                  </a:lnTo>
                  <a:lnTo>
                    <a:pt x="70" y="260"/>
                  </a:lnTo>
                  <a:lnTo>
                    <a:pt x="75" y="269"/>
                  </a:lnTo>
                  <a:lnTo>
                    <a:pt x="80" y="277"/>
                  </a:lnTo>
                  <a:lnTo>
                    <a:pt x="92" y="294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18" y="325"/>
                  </a:lnTo>
                  <a:lnTo>
                    <a:pt x="128" y="339"/>
                  </a:lnTo>
                  <a:lnTo>
                    <a:pt x="140" y="351"/>
                  </a:lnTo>
                  <a:lnTo>
                    <a:pt x="146" y="356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63" y="367"/>
                  </a:lnTo>
                  <a:lnTo>
                    <a:pt x="176" y="375"/>
                  </a:lnTo>
                  <a:lnTo>
                    <a:pt x="192" y="381"/>
                  </a:lnTo>
                  <a:lnTo>
                    <a:pt x="207" y="388"/>
                  </a:lnTo>
                  <a:lnTo>
                    <a:pt x="207" y="388"/>
                  </a:lnTo>
                  <a:lnTo>
                    <a:pt x="220" y="391"/>
                  </a:lnTo>
                  <a:lnTo>
                    <a:pt x="234" y="393"/>
                  </a:lnTo>
                  <a:lnTo>
                    <a:pt x="247" y="392"/>
                  </a:lnTo>
                  <a:lnTo>
                    <a:pt x="259" y="390"/>
                  </a:lnTo>
                  <a:lnTo>
                    <a:pt x="271" y="386"/>
                  </a:lnTo>
                  <a:lnTo>
                    <a:pt x="281" y="382"/>
                  </a:lnTo>
                  <a:lnTo>
                    <a:pt x="291" y="37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6" y="363"/>
                  </a:lnTo>
                  <a:lnTo>
                    <a:pt x="311" y="354"/>
                  </a:lnTo>
                  <a:lnTo>
                    <a:pt x="316" y="346"/>
                  </a:lnTo>
                  <a:lnTo>
                    <a:pt x="319" y="336"/>
                  </a:lnTo>
                  <a:lnTo>
                    <a:pt x="320" y="326"/>
                  </a:lnTo>
                  <a:lnTo>
                    <a:pt x="321" y="316"/>
                  </a:lnTo>
                  <a:lnTo>
                    <a:pt x="322" y="305"/>
                  </a:lnTo>
                  <a:lnTo>
                    <a:pt x="321" y="293"/>
                  </a:lnTo>
                  <a:lnTo>
                    <a:pt x="319" y="271"/>
                  </a:lnTo>
                  <a:lnTo>
                    <a:pt x="315" y="248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296" y="184"/>
                  </a:lnTo>
                  <a:lnTo>
                    <a:pt x="286" y="161"/>
                  </a:lnTo>
                  <a:lnTo>
                    <a:pt x="279" y="150"/>
                  </a:lnTo>
                  <a:lnTo>
                    <a:pt x="273" y="139"/>
                  </a:lnTo>
                  <a:lnTo>
                    <a:pt x="265" y="128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5" y="112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26" y="79"/>
                  </a:lnTo>
                  <a:lnTo>
                    <a:pt x="211" y="65"/>
                  </a:lnTo>
                  <a:lnTo>
                    <a:pt x="196" y="51"/>
                  </a:lnTo>
                  <a:lnTo>
                    <a:pt x="179" y="40"/>
                  </a:lnTo>
                  <a:lnTo>
                    <a:pt x="169" y="34"/>
                  </a:lnTo>
                  <a:lnTo>
                    <a:pt x="160" y="30"/>
                  </a:lnTo>
                  <a:lnTo>
                    <a:pt x="151" y="26"/>
                  </a:lnTo>
                  <a:lnTo>
                    <a:pt x="141" y="23"/>
                  </a:lnTo>
                  <a:lnTo>
                    <a:pt x="130" y="21"/>
                  </a:lnTo>
                  <a:lnTo>
                    <a:pt x="120" y="21"/>
                  </a:lnTo>
                  <a:lnTo>
                    <a:pt x="1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8" name="Freeform 123"/>
          <p:cNvSpPr>
            <a:spLocks noEditPoints="1"/>
          </p:cNvSpPr>
          <p:nvPr/>
        </p:nvSpPr>
        <p:spPr bwMode="auto">
          <a:xfrm>
            <a:off x="6612069" y="3295183"/>
            <a:ext cx="1444227" cy="1010959"/>
          </a:xfrm>
          <a:custGeom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b="b" l="0" r="r" t="0"/>
            <a:pathLst>
              <a:path h="1427" w="2040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39" name="组合 38"/>
          <p:cNvGrpSpPr/>
          <p:nvPr/>
        </p:nvGrpSpPr>
        <p:grpSpPr>
          <a:xfrm>
            <a:off x="2024491" y="3199609"/>
            <a:ext cx="1051320" cy="1289184"/>
            <a:chOff x="2105026" y="2144713"/>
            <a:chExt cx="941388" cy="1106488"/>
          </a:xfrm>
        </p:grpSpPr>
        <p:sp>
          <p:nvSpPr>
            <p:cNvPr id="40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b="b" l="0" r="r" t="0"/>
              <a:pathLst>
                <a:path h="108" w="124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b="b" l="0" r="r" t="0"/>
              <a:pathLst>
                <a:path h="2091" w="1779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b="b" l="0" r="r" t="0"/>
              <a:pathLst>
                <a:path h="48" w="45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619134" y="1574842"/>
            <a:ext cx="1624780" cy="1465476"/>
            <a:chOff x="6072188" y="1752600"/>
            <a:chExt cx="982663" cy="842963"/>
          </a:xfrm>
        </p:grpSpPr>
        <p:sp>
          <p:nvSpPr>
            <p:cNvPr id="44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b="b" l="0" r="r" t="0"/>
              <a:pathLst>
                <a:path h="353" w="751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b="b" l="0" r="r" t="0"/>
              <a:pathLst>
                <a:path h="38" w="32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b="b" l="0" r="r" t="0"/>
              <a:pathLst>
                <a:path h="1058" w="1545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b="b" l="0" r="r" t="0"/>
              <a:pathLst>
                <a:path h="22" w="19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b="b" l="0" r="r" t="0"/>
              <a:pathLst>
                <a:path h="25" w="68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b="b" l="0" r="r" t="0"/>
              <a:pathLst>
                <a:path h="75" w="9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b="b" l="0" r="r" t="0"/>
              <a:pathLst>
                <a:path h="19" w="66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b="b" l="0" r="r" t="0"/>
              <a:pathLst>
                <a:path h="17" w="62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2868421226"/>
      </p:ext>
    </p:extLst>
  </p:cSld>
  <p:clrMapOvr>
    <a:masterClrMapping/>
  </p:clrMapOvr>
  <mc:AlternateContent>
    <mc:Choice Requires="p14">
      <p:transition p14:dur="1200" spd="slow">
        <p14:prism/>
      </p:transition>
    </mc:Choice>
    <mc:Fallback>
      <p:transition spd="slow">
        <p:fade/>
      </p:transition>
    </mc:Fallback>
  </mc:AlternateContent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框 1"/>
          <p:cNvSpPr txBox="1"/>
          <p:nvPr/>
        </p:nvSpPr>
        <p:spPr>
          <a:xfrm flipH="1">
            <a:off x="4153023" y="5052676"/>
            <a:ext cx="3668401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en-US" lang="zh-CN" sz="4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此处添加标题</a:t>
            </a:r>
          </a:p>
        </p:txBody>
      </p:sp>
      <p:sp>
        <p:nvSpPr>
          <p:cNvPr id="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gdLst>
              <a:gd fmla="*/ 97 w 97" name="T0"/>
              <a:gd fmla="*/ 16 h 63" name="T1"/>
              <a:gd fmla="*/ 90 w 97" name="T2"/>
              <a:gd fmla="*/ 22 h 63" name="T3"/>
              <a:gd fmla="*/ 75 w 97" name="T4"/>
              <a:gd fmla="*/ 33 h 63" name="T5"/>
              <a:gd fmla="*/ 46 w 97" name="T6"/>
              <a:gd fmla="*/ 51 h 63" name="T7"/>
              <a:gd fmla="*/ 29 w 97" name="T8"/>
              <a:gd fmla="*/ 63 h 63" name="T9"/>
              <a:gd fmla="*/ 26 w 97" name="T10"/>
              <a:gd fmla="*/ 62 h 63" name="T11"/>
              <a:gd fmla="*/ 16 w 97" name="T12"/>
              <a:gd fmla="*/ 47 h 63" name="T13"/>
              <a:gd fmla="*/ 2 w 97" name="T14"/>
              <a:gd fmla="*/ 48 h 63" name="T15"/>
              <a:gd fmla="*/ 10 w 97" name="T16"/>
              <a:gd fmla="*/ 28 h 63" name="T17"/>
              <a:gd fmla="*/ 10 w 97" name="T18"/>
              <a:gd fmla="*/ 26 h 63" name="T19"/>
              <a:gd fmla="*/ 18 w 97" name="T20"/>
              <a:gd fmla="*/ 0 h 63" name="T21"/>
              <a:gd fmla="*/ 40 w 97" name="T22"/>
              <a:gd fmla="*/ 5 h 63" name="T23"/>
              <a:gd fmla="*/ 75 w 97" name="T24"/>
              <a:gd fmla="*/ 13 h 63" name="T25"/>
              <a:gd fmla="*/ 94 w 97" name="T26"/>
              <a:gd fmla="*/ 15 h 63" name="T27"/>
              <a:gd fmla="*/ 97 w 97" name="T28"/>
              <a:gd fmla="*/ 16 h 63" name="T29"/>
              <a:gd fmla="*/ 20 w 97" name="T30"/>
              <a:gd fmla="*/ 3 h 63" name="T31"/>
              <a:gd fmla="*/ 16 w 97" name="T32"/>
              <a:gd fmla="*/ 18 h 63" name="T33"/>
              <a:gd fmla="*/ 14 w 97" name="T34"/>
              <a:gd fmla="*/ 26 h 63" name="T35"/>
              <a:gd fmla="*/ 65 w 97" name="T36"/>
              <a:gd fmla="*/ 20 h 63" name="T37"/>
              <a:gd fmla="*/ 86 w 97" name="T38"/>
              <a:gd fmla="*/ 17 h 63" name="T39"/>
              <a:gd fmla="*/ 20 w 97" name="T40"/>
              <a:gd fmla="*/ 3 h 63" name="T41"/>
              <a:gd fmla="*/ 14 w 97" name="T42"/>
              <a:gd fmla="*/ 38 h 63" name="T43"/>
              <a:gd fmla="*/ 28 w 97" name="T44"/>
              <a:gd fmla="*/ 60 h 63" name="T45"/>
              <a:gd fmla="*/ 82 w 97" name="T46"/>
              <a:gd fmla="*/ 24 h 63" name="T47"/>
              <a:gd fmla="*/ 82 w 97" name="T48"/>
              <a:gd fmla="*/ 23 h 63" name="T49"/>
              <a:gd fmla="*/ 14 w 97" name="T50"/>
              <a:gd fmla="*/ 38 h 63" name="T51"/>
              <a:gd fmla="*/ 13 w 97" name="T52"/>
              <a:gd fmla="*/ 29 h 63" name="T53"/>
              <a:gd fmla="*/ 7 w 97" name="T54"/>
              <a:gd fmla="*/ 40 h 63" name="T55"/>
              <a:gd fmla="*/ 12 w 97" name="T56"/>
              <a:gd fmla="*/ 35 h 63" name="T57"/>
              <a:gd fmla="*/ 15 w 97" name="T58"/>
              <a:gd fmla="*/ 36 h 63" name="T59"/>
              <a:gd fmla="*/ 57 w 97" name="T60"/>
              <a:gd fmla="*/ 27 h 63" name="T61"/>
              <a:gd fmla="*/ 77 w 97" name="T62"/>
              <a:gd fmla="*/ 21 h 63" name="T63"/>
              <a:gd fmla="*/ 13 w 97" name="T64"/>
              <a:gd fmla="*/ 29 h 63" name="T65"/>
              <a:gd fmla="*/ 6 w 97" name="T66"/>
              <a:gd fmla="*/ 45 h 63" name="T67"/>
              <a:gd fmla="*/ 14 w 97" name="T68"/>
              <a:gd fmla="*/ 44 h 63" name="T69"/>
              <a:gd fmla="*/ 11 w 97" name="T70"/>
              <a:gd fmla="*/ 39 h 63" name="T71"/>
              <a:gd fmla="*/ 6 w 97" name="T72"/>
              <a:gd fmla="*/ 45 h 6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62" w="97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solidFill>
              <a:schemeClr val="bg1"/>
            </a:solidFill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5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gdLst>
                <a:gd fmla="*/ 97 w 97" name="T0"/>
                <a:gd fmla="*/ 16 h 63" name="T1"/>
                <a:gd fmla="*/ 90 w 97" name="T2"/>
                <a:gd fmla="*/ 22 h 63" name="T3"/>
                <a:gd fmla="*/ 75 w 97" name="T4"/>
                <a:gd fmla="*/ 33 h 63" name="T5"/>
                <a:gd fmla="*/ 46 w 97" name="T6"/>
                <a:gd fmla="*/ 51 h 63" name="T7"/>
                <a:gd fmla="*/ 29 w 97" name="T8"/>
                <a:gd fmla="*/ 63 h 63" name="T9"/>
                <a:gd fmla="*/ 26 w 97" name="T10"/>
                <a:gd fmla="*/ 62 h 63" name="T11"/>
                <a:gd fmla="*/ 16 w 97" name="T12"/>
                <a:gd fmla="*/ 47 h 63" name="T13"/>
                <a:gd fmla="*/ 2 w 97" name="T14"/>
                <a:gd fmla="*/ 48 h 63" name="T15"/>
                <a:gd fmla="*/ 10 w 97" name="T16"/>
                <a:gd fmla="*/ 28 h 63" name="T17"/>
                <a:gd fmla="*/ 10 w 97" name="T18"/>
                <a:gd fmla="*/ 26 h 63" name="T19"/>
                <a:gd fmla="*/ 18 w 97" name="T20"/>
                <a:gd fmla="*/ 0 h 63" name="T21"/>
                <a:gd fmla="*/ 40 w 97" name="T22"/>
                <a:gd fmla="*/ 5 h 63" name="T23"/>
                <a:gd fmla="*/ 75 w 97" name="T24"/>
                <a:gd fmla="*/ 13 h 63" name="T25"/>
                <a:gd fmla="*/ 94 w 97" name="T26"/>
                <a:gd fmla="*/ 15 h 63" name="T27"/>
                <a:gd fmla="*/ 97 w 97" name="T28"/>
                <a:gd fmla="*/ 16 h 63" name="T29"/>
                <a:gd fmla="*/ 20 w 97" name="T30"/>
                <a:gd fmla="*/ 3 h 63" name="T31"/>
                <a:gd fmla="*/ 16 w 97" name="T32"/>
                <a:gd fmla="*/ 18 h 63" name="T33"/>
                <a:gd fmla="*/ 14 w 97" name="T34"/>
                <a:gd fmla="*/ 26 h 63" name="T35"/>
                <a:gd fmla="*/ 65 w 97" name="T36"/>
                <a:gd fmla="*/ 20 h 63" name="T37"/>
                <a:gd fmla="*/ 86 w 97" name="T38"/>
                <a:gd fmla="*/ 17 h 63" name="T39"/>
                <a:gd fmla="*/ 20 w 97" name="T40"/>
                <a:gd fmla="*/ 3 h 63" name="T41"/>
                <a:gd fmla="*/ 14 w 97" name="T42"/>
                <a:gd fmla="*/ 38 h 63" name="T43"/>
                <a:gd fmla="*/ 28 w 97" name="T44"/>
                <a:gd fmla="*/ 60 h 63" name="T45"/>
                <a:gd fmla="*/ 82 w 97" name="T46"/>
                <a:gd fmla="*/ 24 h 63" name="T47"/>
                <a:gd fmla="*/ 82 w 97" name="T48"/>
                <a:gd fmla="*/ 23 h 63" name="T49"/>
                <a:gd fmla="*/ 14 w 97" name="T50"/>
                <a:gd fmla="*/ 38 h 63" name="T51"/>
                <a:gd fmla="*/ 13 w 97" name="T52"/>
                <a:gd fmla="*/ 29 h 63" name="T53"/>
                <a:gd fmla="*/ 7 w 97" name="T54"/>
                <a:gd fmla="*/ 40 h 63" name="T55"/>
                <a:gd fmla="*/ 12 w 97" name="T56"/>
                <a:gd fmla="*/ 35 h 63" name="T57"/>
                <a:gd fmla="*/ 15 w 97" name="T58"/>
                <a:gd fmla="*/ 36 h 63" name="T59"/>
                <a:gd fmla="*/ 57 w 97" name="T60"/>
                <a:gd fmla="*/ 27 h 63" name="T61"/>
                <a:gd fmla="*/ 77 w 97" name="T62"/>
                <a:gd fmla="*/ 21 h 63" name="T63"/>
                <a:gd fmla="*/ 13 w 97" name="T64"/>
                <a:gd fmla="*/ 29 h 63" name="T65"/>
                <a:gd fmla="*/ 6 w 97" name="T66"/>
                <a:gd fmla="*/ 45 h 63" name="T67"/>
                <a:gd fmla="*/ 14 w 97" name="T68"/>
                <a:gd fmla="*/ 44 h 63" name="T69"/>
                <a:gd fmla="*/ 11 w 97" name="T70"/>
                <a:gd fmla="*/ 39 h 63" name="T71"/>
                <a:gd fmla="*/ 6 w 97" name="T72"/>
                <a:gd fmla="*/ 45 h 6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2" w="97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532280" y="5475339"/>
              <a:ext cx="5024077" cy="401116"/>
            </a:xfrm>
            <a:custGeom>
              <a:gdLst>
                <a:gd fmla="*/ 391353 w 4904398" name="connsiteX0"/>
                <a:gd fmla="*/ 0 h 401116" name="connsiteY0"/>
                <a:gd fmla="*/ 623492 w 4904398" name="connsiteX1"/>
                <a:gd fmla="*/ 400898 h 401116" name="connsiteY1"/>
                <a:gd fmla="*/ 4904398 w 4904398" name="connsiteX2"/>
                <a:gd fmla="*/ 322224 h 401116" name="connsiteY2"/>
                <a:gd fmla="*/ 6454042 w 6454042" name="connsiteX3"/>
                <a:gd fmla="*/ 102344 h 349247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401116" w="4904398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453503" y="5467647"/>
              <a:ext cx="988875" cy="416499"/>
            </a:xfrm>
            <a:custGeom>
              <a:gdLst>
                <a:gd fmla="*/ 1736283 w 1736283" name="connsiteX0"/>
                <a:gd fmla="*/ 399831 h 421458" name="connsiteY0"/>
                <a:gd fmla="*/ 105191 w 1736283" name="connsiteX1"/>
                <a:gd fmla="*/ 375118 h 421458" name="connsiteY1"/>
                <a:gd fmla="*/ 243539 w 1736283" name="connsiteX2"/>
                <a:gd fmla="*/ 34201 h 421458" name="connsiteY2"/>
                <a:gd fmla="*/ 770863 w 1736283" name="connsiteX3"/>
                <a:gd fmla="*/ 156034 h 421458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421458" w="1736283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3316936" y="3641870"/>
            <a:ext cx="466974" cy="800526"/>
          </a:xfrm>
          <a:custGeom>
            <a:gdLst>
              <a:gd fmla="*/ 0 w 786063" name="connsiteX0"/>
              <a:gd fmla="*/ 0 h 1347536" name="connsiteY0"/>
              <a:gd fmla="*/ 513347 w 786063" name="connsiteX1"/>
              <a:gd fmla="*/ 401052 h 1347536" name="connsiteY1"/>
              <a:gd fmla="*/ 336884 w 786063" name="connsiteX2"/>
              <a:gd fmla="*/ 1155031 h 1347536" name="connsiteY2"/>
              <a:gd fmla="*/ 786063 w 786063" name="connsiteX3"/>
              <a:gd fmla="*/ 1347536 h 1347536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347536" w="786063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cap="rnd" w="25400">
            <a:solidFill>
              <a:schemeClr val="bg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" name="组合 8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10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gdLst>
                <a:gd fmla="*/ 518 w 570" name="T0"/>
                <a:gd fmla="*/ 231 h 629" name="T1"/>
                <a:gd fmla="*/ 454 w 570" name="T2"/>
                <a:gd fmla="*/ 271 h 629" name="T3"/>
                <a:gd fmla="*/ 496 w 570" name="T4"/>
                <a:gd fmla="*/ 135 h 629" name="T5"/>
                <a:gd fmla="*/ 393 w 570" name="T6"/>
                <a:gd fmla="*/ 205 h 629" name="T7"/>
                <a:gd fmla="*/ 326 w 570" name="T8"/>
                <a:gd fmla="*/ 264 h 629" name="T9"/>
                <a:gd fmla="*/ 474 w 570" name="T10"/>
                <a:gd fmla="*/ 89 h 629" name="T11"/>
                <a:gd fmla="*/ 385 w 570" name="T12"/>
                <a:gd fmla="*/ 100 h 629" name="T13"/>
                <a:gd fmla="*/ 322 w 570" name="T14"/>
                <a:gd fmla="*/ 156 h 629" name="T15"/>
                <a:gd fmla="*/ 401 w 570" name="T16"/>
                <a:gd fmla="*/ 66 h 629" name="T17"/>
                <a:gd fmla="*/ 279 w 570" name="T18"/>
                <a:gd fmla="*/ 80 h 629" name="T19"/>
                <a:gd fmla="*/ 223 w 570" name="T20"/>
                <a:gd fmla="*/ 103 h 629" name="T21"/>
                <a:gd fmla="*/ 280 w 570" name="T22"/>
                <a:gd fmla="*/ 61 h 629" name="T23"/>
                <a:gd fmla="*/ 212 w 570" name="T24"/>
                <a:gd fmla="*/ 33 h 629" name="T25"/>
                <a:gd fmla="*/ 78 w 570" name="T26"/>
                <a:gd fmla="*/ 109 h 629" name="T27"/>
                <a:gd fmla="*/ 29 w 570" name="T28"/>
                <a:gd fmla="*/ 198 h 629" name="T29"/>
                <a:gd fmla="*/ 35 w 570" name="T30"/>
                <a:gd fmla="*/ 232 h 629" name="T31"/>
                <a:gd fmla="*/ 42 w 570" name="T32"/>
                <a:gd fmla="*/ 311 h 629" name="T33"/>
                <a:gd fmla="*/ 20 w 570" name="T34"/>
                <a:gd fmla="*/ 366 h 629" name="T35"/>
                <a:gd fmla="*/ 73 w 570" name="T36"/>
                <a:gd fmla="*/ 388 h 629" name="T37"/>
                <a:gd fmla="*/ 178 w 570" name="T38"/>
                <a:gd fmla="*/ 311 h 629" name="T39"/>
                <a:gd fmla="*/ 102 w 570" name="T40"/>
                <a:gd fmla="*/ 390 h 629" name="T41"/>
                <a:gd fmla="*/ 92 w 570" name="T42"/>
                <a:gd fmla="*/ 469 h 629" name="T43"/>
                <a:gd fmla="*/ 196 w 570" name="T44"/>
                <a:gd fmla="*/ 407 h 629" name="T45"/>
                <a:gd fmla="*/ 265 w 570" name="T46"/>
                <a:gd fmla="*/ 373 h 629" name="T47"/>
                <a:gd fmla="*/ 196 w 570" name="T48"/>
                <a:gd fmla="*/ 450 h 629" name="T49"/>
                <a:gd fmla="*/ 179 w 570" name="T50"/>
                <a:gd fmla="*/ 542 h 629" name="T51"/>
                <a:gd fmla="*/ 261 w 570" name="T52"/>
                <a:gd fmla="*/ 489 h 629" name="T53"/>
                <a:gd fmla="*/ 270 w 570" name="T54"/>
                <a:gd fmla="*/ 506 h 629" name="T55"/>
                <a:gd fmla="*/ 208 w 570" name="T56"/>
                <a:gd fmla="*/ 588 h 629" name="T57"/>
                <a:gd fmla="*/ 303 w 570" name="T58"/>
                <a:gd fmla="*/ 597 h 629" name="T59"/>
                <a:gd fmla="*/ 332 w 570" name="T60"/>
                <a:gd fmla="*/ 603 h 629" name="T61"/>
                <a:gd fmla="*/ 406 w 570" name="T62"/>
                <a:gd fmla="*/ 554 h 629" name="T63"/>
                <a:gd fmla="*/ 430 w 570" name="T64"/>
                <a:gd fmla="*/ 535 h 629" name="T65"/>
                <a:gd fmla="*/ 504 w 570" name="T66"/>
                <a:gd fmla="*/ 444 h 629" name="T67"/>
                <a:gd fmla="*/ 549 w 570" name="T68"/>
                <a:gd fmla="*/ 342 h 629" name="T69"/>
                <a:gd fmla="*/ 563 w 570" name="T70"/>
                <a:gd fmla="*/ 266 h 6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9" w="570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gdLst>
                <a:gd fmla="*/ 275 w 339" name="T0"/>
                <a:gd fmla="*/ 103 h 348" name="T1"/>
                <a:gd fmla="*/ 261 w 339" name="T2"/>
                <a:gd fmla="*/ 119 h 348" name="T3"/>
                <a:gd fmla="*/ 256 w 339" name="T4"/>
                <a:gd fmla="*/ 55 h 348" name="T5"/>
                <a:gd fmla="*/ 214 w 339" name="T6"/>
                <a:gd fmla="*/ 32 h 348" name="T7"/>
                <a:gd fmla="*/ 151 w 339" name="T8"/>
                <a:gd fmla="*/ 73 h 348" name="T9"/>
                <a:gd fmla="*/ 161 w 339" name="T10"/>
                <a:gd fmla="*/ 56 h 348" name="T11"/>
                <a:gd fmla="*/ 111 w 339" name="T12"/>
                <a:gd fmla="*/ 46 h 348" name="T13"/>
                <a:gd fmla="*/ 86 w 339" name="T14"/>
                <a:gd fmla="*/ 100 h 348" name="T15"/>
                <a:gd fmla="*/ 74 w 339" name="T16"/>
                <a:gd fmla="*/ 103 h 348" name="T17"/>
                <a:gd fmla="*/ 49 w 339" name="T18"/>
                <a:gd fmla="*/ 132 h 348" name="T19"/>
                <a:gd fmla="*/ 67 w 339" name="T20"/>
                <a:gd fmla="*/ 154 h 348" name="T21"/>
                <a:gd fmla="*/ 102 w 339" name="T22"/>
                <a:gd fmla="*/ 239 h 348" name="T23"/>
                <a:gd fmla="*/ 131 w 339" name="T24"/>
                <a:gd fmla="*/ 333 h 348" name="T25"/>
                <a:gd fmla="*/ 117 w 339" name="T26"/>
                <a:gd fmla="*/ 205 h 348" name="T27"/>
                <a:gd fmla="*/ 83 w 339" name="T28"/>
                <a:gd fmla="*/ 129 h 348" name="T29"/>
                <a:gd fmla="*/ 132 w 339" name="T30"/>
                <a:gd fmla="*/ 89 h 348" name="T31"/>
                <a:gd fmla="*/ 217 w 339" name="T32"/>
                <a:gd fmla="*/ 87 h 348" name="T33"/>
                <a:gd fmla="*/ 257 w 339" name="T34"/>
                <a:gd fmla="*/ 143 h 348" name="T35"/>
                <a:gd fmla="*/ 208 w 339" name="T36"/>
                <a:gd fmla="*/ 272 h 348" name="T37"/>
                <a:gd fmla="*/ 186 w 339" name="T38"/>
                <a:gd fmla="*/ 333 h 348" name="T39"/>
                <a:gd fmla="*/ 228 w 339" name="T40"/>
                <a:gd fmla="*/ 283 h 348" name="T41"/>
                <a:gd fmla="*/ 280 w 339" name="T42"/>
                <a:gd fmla="*/ 147 h 348" name="T43"/>
                <a:gd fmla="*/ 323 w 339" name="T44"/>
                <a:gd fmla="*/ 92 h 348" name="T45"/>
                <a:gd fmla="*/ 40 w 339" name="T46"/>
                <a:gd fmla="*/ 99 h 348" name="T47"/>
                <a:gd fmla="*/ 43 w 339" name="T48"/>
                <a:gd fmla="*/ 103 h 348" name="T49"/>
                <a:gd fmla="*/ 142 w 339" name="T50"/>
                <a:gd fmla="*/ 37 h 348" name="T51"/>
                <a:gd fmla="*/ 141 w 339" name="T52"/>
                <a:gd fmla="*/ 44 h 348" name="T53"/>
                <a:gd fmla="*/ 142 w 339" name="T54"/>
                <a:gd fmla="*/ 37 h 348" name="T55"/>
                <a:gd fmla="*/ 235 w 339" name="T56"/>
                <a:gd fmla="*/ 43 h 348" name="T57"/>
                <a:gd fmla="*/ 234 w 339" name="T58"/>
                <a:gd fmla="*/ 46 h 348" name="T59"/>
                <a:gd fmla="*/ 300 w 339" name="T60"/>
                <a:gd fmla="*/ 115 h 348" name="T61"/>
                <a:gd fmla="*/ 296 w 339" name="T62"/>
                <a:gd fmla="*/ 112 h 348" name="T63"/>
                <a:gd fmla="*/ 304 w 339" name="T64"/>
                <a:gd fmla="*/ 108 h 34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48" w="339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gdLst>
                <a:gd fmla="*/ 72 w 76" name="T0"/>
                <a:gd fmla="*/ 66 h 84" name="T1"/>
                <a:gd fmla="*/ 54 w 76" name="T2"/>
                <a:gd fmla="*/ 15 h 84" name="T3"/>
                <a:gd fmla="*/ 32 w 76" name="T4"/>
                <a:gd fmla="*/ 21 h 84" name="T5"/>
                <a:gd fmla="*/ 34 w 76" name="T6"/>
                <a:gd fmla="*/ 27 h 84" name="T7"/>
                <a:gd fmla="*/ 27 w 76" name="T8"/>
                <a:gd fmla="*/ 14 h 84" name="T9"/>
                <a:gd fmla="*/ 5 w 76" name="T10"/>
                <a:gd fmla="*/ 20 h 84" name="T11"/>
                <a:gd fmla="*/ 63 w 76" name="T12"/>
                <a:gd fmla="*/ 83 h 84" name="T13"/>
                <a:gd fmla="*/ 72 w 76" name="T14"/>
                <a:gd fmla="*/ 66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76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gdLst>
                <a:gd fmla="*/ 49 w 50" name="T0"/>
                <a:gd fmla="*/ 26 h 94" name="T1"/>
                <a:gd fmla="*/ 47 w 50" name="T2"/>
                <a:gd fmla="*/ 19 h 94" name="T3"/>
                <a:gd fmla="*/ 46 w 50" name="T4"/>
                <a:gd fmla="*/ 10 h 94" name="T5"/>
                <a:gd fmla="*/ 32 w 50" name="T6"/>
                <a:gd fmla="*/ 2 h 94" name="T7"/>
                <a:gd fmla="*/ 15 w 50" name="T8"/>
                <a:gd fmla="*/ 5 h 94" name="T9"/>
                <a:gd fmla="*/ 15 w 50" name="T10"/>
                <a:gd fmla="*/ 28 h 94" name="T11"/>
                <a:gd fmla="*/ 22 w 50" name="T12"/>
                <a:gd fmla="*/ 28 h 94" name="T13"/>
                <a:gd fmla="*/ 15 w 50" name="T14"/>
                <a:gd fmla="*/ 46 h 94" name="T15"/>
                <a:gd fmla="*/ 13 w 50" name="T16"/>
                <a:gd fmla="*/ 82 h 94" name="T17"/>
                <a:gd fmla="*/ 33 w 50" name="T18"/>
                <a:gd fmla="*/ 87 h 94" name="T19"/>
                <a:gd fmla="*/ 49 w 50" name="T20"/>
                <a:gd fmla="*/ 2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50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gdLst>
                <a:gd fmla="*/ 61 w 85" name="T0"/>
                <a:gd fmla="*/ 15 h 94" name="T1"/>
                <a:gd fmla="*/ 60 w 85" name="T2"/>
                <a:gd fmla="*/ 10 h 94" name="T3"/>
                <a:gd fmla="*/ 46 w 85" name="T4"/>
                <a:gd fmla="*/ 2 h 94" name="T5"/>
                <a:gd fmla="*/ 20 w 85" name="T6"/>
                <a:gd fmla="*/ 27 h 94" name="T7"/>
                <a:gd fmla="*/ 8 w 85" name="T8"/>
                <a:gd fmla="*/ 59 h 94" name="T9"/>
                <a:gd fmla="*/ 15 w 85" name="T10"/>
                <a:gd fmla="*/ 78 h 94" name="T11"/>
                <a:gd fmla="*/ 15 w 85" name="T12"/>
                <a:gd fmla="*/ 79 h 94" name="T13"/>
                <a:gd fmla="*/ 29 w 85" name="T14"/>
                <a:gd fmla="*/ 93 h 94" name="T15"/>
                <a:gd fmla="*/ 60 w 85" name="T16"/>
                <a:gd fmla="*/ 66 h 94" name="T17"/>
                <a:gd fmla="*/ 80 w 85" name="T18"/>
                <a:gd fmla="*/ 26 h 94" name="T19"/>
                <a:gd fmla="*/ 61 w 85" name="T20"/>
                <a:gd fmla="*/ 15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85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gdLst>
                <a:gd fmla="*/ 90 w 93" name="T0"/>
                <a:gd fmla="*/ 33 h 48" name="T1"/>
                <a:gd fmla="*/ 84 w 93" name="T2"/>
                <a:gd fmla="*/ 11 h 48" name="T3"/>
                <a:gd fmla="*/ 70 w 93" name="T4"/>
                <a:gd fmla="*/ 2 h 48" name="T5"/>
                <a:gd fmla="*/ 31 w 93" name="T6"/>
                <a:gd fmla="*/ 19 h 48" name="T7"/>
                <a:gd fmla="*/ 30 w 93" name="T8"/>
                <a:gd fmla="*/ 19 h 48" name="T9"/>
                <a:gd fmla="*/ 29 w 93" name="T10"/>
                <a:gd fmla="*/ 18 h 48" name="T11"/>
                <a:gd fmla="*/ 8 w 93" name="T12"/>
                <a:gd fmla="*/ 23 h 48" name="T13"/>
                <a:gd fmla="*/ 14 w 93" name="T14"/>
                <a:gd fmla="*/ 44 h 48" name="T15"/>
                <a:gd fmla="*/ 28 w 93" name="T16"/>
                <a:gd fmla="*/ 43 h 48" name="T17"/>
                <a:gd fmla="*/ 76 w 93" name="T18"/>
                <a:gd fmla="*/ 47 h 48" name="T19"/>
                <a:gd fmla="*/ 90 w 93" name="T20"/>
                <a:gd fmla="*/ 33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93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gdLst>
                <a:gd fmla="*/ 97 w 98" name="T0"/>
                <a:gd fmla="*/ 50 h 66" name="T1"/>
                <a:gd fmla="*/ 80 w 98" name="T2"/>
                <a:gd fmla="*/ 27 h 66" name="T3"/>
                <a:gd fmla="*/ 68 w 98" name="T4"/>
                <a:gd fmla="*/ 28 h 66" name="T5"/>
                <a:gd fmla="*/ 45 w 98" name="T6"/>
                <a:gd fmla="*/ 3 h 66" name="T7"/>
                <a:gd fmla="*/ 32 w 98" name="T8"/>
                <a:gd fmla="*/ 4 h 66" name="T9"/>
                <a:gd fmla="*/ 15 w 98" name="T10"/>
                <a:gd fmla="*/ 6 h 66" name="T11"/>
                <a:gd fmla="*/ 15 w 98" name="T12"/>
                <a:gd fmla="*/ 29 h 66" name="T13"/>
                <a:gd fmla="*/ 28 w 98" name="T14"/>
                <a:gd fmla="*/ 28 h 66" name="T15"/>
                <a:gd fmla="*/ 30 w 98" name="T16"/>
                <a:gd fmla="*/ 28 h 66" name="T17"/>
                <a:gd fmla="*/ 29 w 98" name="T18"/>
                <a:gd fmla="*/ 36 h 66" name="T19"/>
                <a:gd fmla="*/ 42 w 98" name="T20"/>
                <a:gd fmla="*/ 57 h 66" name="T21"/>
                <a:gd fmla="*/ 64 w 98" name="T22"/>
                <a:gd fmla="*/ 55 h 66" name="T23"/>
                <a:gd fmla="*/ 65 w 98" name="T24"/>
                <a:gd fmla="*/ 55 h 66" name="T25"/>
                <a:gd fmla="*/ 83 w 98" name="T26"/>
                <a:gd fmla="*/ 64 h 66" name="T27"/>
                <a:gd fmla="*/ 97 w 98" name="T28"/>
                <a:gd fmla="*/ 50 h 6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6" w="98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gdLst>
                <a:gd fmla="*/ 87 w 93" name="T0"/>
                <a:gd fmla="*/ 6 h 56" name="T1"/>
                <a:gd fmla="*/ 67 w 93" name="T2"/>
                <a:gd fmla="*/ 2 h 56" name="T3"/>
                <a:gd fmla="*/ 51 w 93" name="T4"/>
                <a:gd fmla="*/ 8 h 56" name="T5"/>
                <a:gd fmla="*/ 46 w 93" name="T6"/>
                <a:gd fmla="*/ 5 h 56" name="T7"/>
                <a:gd fmla="*/ 34 w 93" name="T8"/>
                <a:gd fmla="*/ 5 h 56" name="T9"/>
                <a:gd fmla="*/ 24 w 93" name="T10"/>
                <a:gd fmla="*/ 4 h 56" name="T11"/>
                <a:gd fmla="*/ 2 w 93" name="T12"/>
                <a:gd fmla="*/ 41 h 56" name="T13"/>
                <a:gd fmla="*/ 25 w 93" name="T14"/>
                <a:gd fmla="*/ 41 h 56" name="T15"/>
                <a:gd fmla="*/ 25 w 93" name="T16"/>
                <a:gd fmla="*/ 39 h 56" name="T17"/>
                <a:gd fmla="*/ 42 w 93" name="T18"/>
                <a:gd fmla="*/ 47 h 56" name="T19"/>
                <a:gd fmla="*/ 50 w 93" name="T20"/>
                <a:gd fmla="*/ 33 h 56" name="T21"/>
                <a:gd fmla="*/ 52 w 93" name="T22"/>
                <a:gd fmla="*/ 33 h 56" name="T23"/>
                <a:gd fmla="*/ 85 w 93" name="T24"/>
                <a:gd fmla="*/ 27 h 56" name="T25"/>
                <a:gd fmla="*/ 87 w 93" name="T26"/>
                <a:gd fmla="*/ 6 h 56" name="T27"/>
                <a:gd fmla="*/ 25 w 93" name="T28"/>
                <a:gd fmla="*/ 36 h 56" name="T29"/>
                <a:gd fmla="*/ 25 w 93" name="T30"/>
                <a:gd fmla="*/ 30 h 56" name="T31"/>
                <a:gd fmla="*/ 25 w 93" name="T32"/>
                <a:gd fmla="*/ 28 h 56" name="T33"/>
                <a:gd fmla="*/ 25 w 93" name="T34"/>
                <a:gd fmla="*/ 27 h 56" name="T35"/>
                <a:gd fmla="*/ 27 w 93" name="T36"/>
                <a:gd fmla="*/ 27 h 56" name="T37"/>
                <a:gd fmla="*/ 30 w 93" name="T38"/>
                <a:gd fmla="*/ 27 h 56" name="T39"/>
                <a:gd fmla="*/ 30 w 93" name="T40"/>
                <a:gd fmla="*/ 27 h 56" name="T41"/>
                <a:gd fmla="*/ 25 w 93" name="T42"/>
                <a:gd fmla="*/ 36 h 5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" w="93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gdLst>
                <a:gd fmla="*/ 77 w 101" name="T0"/>
                <a:gd fmla="*/ 14 h 52" name="T1"/>
                <a:gd fmla="*/ 31 w 101" name="T2"/>
                <a:gd fmla="*/ 0 h 52" name="T3"/>
                <a:gd fmla="*/ 20 w 101" name="T4"/>
                <a:gd fmla="*/ 14 h 52" name="T5"/>
                <a:gd fmla="*/ 15 w 101" name="T6"/>
                <a:gd fmla="*/ 14 h 52" name="T7"/>
                <a:gd fmla="*/ 15 w 101" name="T8"/>
                <a:gd fmla="*/ 37 h 52" name="T9"/>
                <a:gd fmla="*/ 67 w 101" name="T10"/>
                <a:gd fmla="*/ 48 h 52" name="T11"/>
                <a:gd fmla="*/ 98 w 101" name="T12"/>
                <a:gd fmla="*/ 38 h 52" name="T13"/>
                <a:gd fmla="*/ 77 w 101" name="T14"/>
                <a:gd fmla="*/ 14 h 5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" w="100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gdLst>
                <a:gd fmla="*/ 243 w 258" name="T0"/>
                <a:gd fmla="*/ 1 h 38" name="T1"/>
                <a:gd fmla="*/ 129 w 258" name="T2"/>
                <a:gd fmla="*/ 1 h 38" name="T3"/>
                <a:gd fmla="*/ 15 w 258" name="T4"/>
                <a:gd fmla="*/ 9 h 38" name="T5"/>
                <a:gd fmla="*/ 15 w 258" name="T6"/>
                <a:gd fmla="*/ 32 h 38" name="T7"/>
                <a:gd fmla="*/ 93 w 258" name="T8"/>
                <a:gd fmla="*/ 26 h 38" name="T9"/>
                <a:gd fmla="*/ 107 w 258" name="T10"/>
                <a:gd fmla="*/ 35 h 38" name="T11"/>
                <a:gd fmla="*/ 169 w 258" name="T12"/>
                <a:gd fmla="*/ 32 h 38" name="T13"/>
                <a:gd fmla="*/ 204 w 258" name="T14"/>
                <a:gd fmla="*/ 32 h 38" name="T15"/>
                <a:gd fmla="*/ 243 w 258" name="T16"/>
                <a:gd fmla="*/ 24 h 38" name="T17"/>
                <a:gd fmla="*/ 243 w 258" name="T18"/>
                <a:gd fmla="*/ 1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25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gdLst>
                <a:gd fmla="*/ 248 w 259" name="T0"/>
                <a:gd fmla="*/ 5 h 41" name="T1"/>
                <a:gd fmla="*/ 186 w 259" name="T2"/>
                <a:gd fmla="*/ 2 h 41" name="T3"/>
                <a:gd fmla="*/ 117 w 259" name="T4"/>
                <a:gd fmla="*/ 3 h 41" name="T5"/>
                <a:gd fmla="*/ 60 w 259" name="T6"/>
                <a:gd fmla="*/ 1 h 41" name="T7"/>
                <a:gd fmla="*/ 12 w 259" name="T8"/>
                <a:gd fmla="*/ 11 h 41" name="T9"/>
                <a:gd fmla="*/ 24 w 259" name="T10"/>
                <a:gd fmla="*/ 31 h 41" name="T11"/>
                <a:gd fmla="*/ 64 w 259" name="T12"/>
                <a:gd fmla="*/ 25 h 41" name="T13"/>
                <a:gd fmla="*/ 100 w 259" name="T14"/>
                <a:gd fmla="*/ 26 h 41" name="T15"/>
                <a:gd fmla="*/ 110 w 259" name="T16"/>
                <a:gd fmla="*/ 40 h 41" name="T17"/>
                <a:gd fmla="*/ 191 w 259" name="T18"/>
                <a:gd fmla="*/ 40 h 41" name="T19"/>
                <a:gd fmla="*/ 250 w 259" name="T20"/>
                <a:gd fmla="*/ 26 h 41" name="T21"/>
                <a:gd fmla="*/ 248 w 259" name="T22"/>
                <a:gd fmla="*/ 5 h 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" w="259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gdLst>
                <a:gd fmla="*/ 239 w 246" name="T0"/>
                <a:gd fmla="*/ 18 h 107" name="T1"/>
                <a:gd fmla="*/ 159 w 246" name="T2"/>
                <a:gd fmla="*/ 9 h 107" name="T3"/>
                <a:gd fmla="*/ 15 w 246" name="T4"/>
                <a:gd fmla="*/ 23 h 107" name="T5"/>
                <a:gd fmla="*/ 21 w 246" name="T6"/>
                <a:gd fmla="*/ 45 h 107" name="T7"/>
                <a:gd fmla="*/ 45 w 246" name="T8"/>
                <a:gd fmla="*/ 40 h 107" name="T9"/>
                <a:gd fmla="*/ 46 w 246" name="T10"/>
                <a:gd fmla="*/ 54 h 107" name="T11"/>
                <a:gd fmla="*/ 64 w 246" name="T12"/>
                <a:gd fmla="*/ 63 h 107" name="T13"/>
                <a:gd fmla="*/ 61 w 246" name="T14"/>
                <a:gd fmla="*/ 73 h 107" name="T15"/>
                <a:gd fmla="*/ 63 w 246" name="T16"/>
                <a:gd fmla="*/ 78 h 107" name="T17"/>
                <a:gd fmla="*/ 63 w 246" name="T18"/>
                <a:gd fmla="*/ 95 h 107" name="T19"/>
                <a:gd fmla="*/ 80 w 246" name="T20"/>
                <a:gd fmla="*/ 102 h 107" name="T21"/>
                <a:gd fmla="*/ 84 w 246" name="T22"/>
                <a:gd fmla="*/ 100 h 107" name="T23"/>
                <a:gd fmla="*/ 112 w 246" name="T24"/>
                <a:gd fmla="*/ 106 h 107" name="T25"/>
                <a:gd fmla="*/ 150 w 246" name="T26"/>
                <a:gd fmla="*/ 106 h 107" name="T27"/>
                <a:gd fmla="*/ 189 w 246" name="T28"/>
                <a:gd fmla="*/ 78 h 107" name="T29"/>
                <a:gd fmla="*/ 193 w 246" name="T30"/>
                <a:gd fmla="*/ 70 h 107" name="T31"/>
                <a:gd fmla="*/ 200 w 246" name="T32"/>
                <a:gd fmla="*/ 56 h 107" name="T33"/>
                <a:gd fmla="*/ 197 w 246" name="T34"/>
                <a:gd fmla="*/ 45 h 107" name="T35"/>
                <a:gd fmla="*/ 234 w 246" name="T36"/>
                <a:gd fmla="*/ 37 h 107" name="T37"/>
                <a:gd fmla="*/ 239 w 246" name="T38"/>
                <a:gd fmla="*/ 18 h 107" name="T39"/>
                <a:gd fmla="*/ 97 w 246" name="T40"/>
                <a:gd fmla="*/ 62 h 107" name="T41"/>
                <a:gd fmla="*/ 104 w 246" name="T42"/>
                <a:gd fmla="*/ 62 h 107" name="T43"/>
                <a:gd fmla="*/ 166 w 246" name="T44"/>
                <a:gd fmla="*/ 62 h 107" name="T45"/>
                <a:gd fmla="*/ 97 w 246" name="T46"/>
                <a:gd fmla="*/ 62 h 10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07" w="246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gdLst>
                <a:gd fmla="*/ 3 w 3" name="T0"/>
                <a:gd fmla="*/ 2 h 2" name="T1"/>
                <a:gd fmla="*/ 0 w 3" name="T2"/>
                <a:gd fmla="*/ 0 h 2" name="T3"/>
                <a:gd fmla="*/ 1 w 3" name="T4"/>
                <a:gd fmla="*/ 1 h 2" name="T5"/>
                <a:gd fmla="*/ 3 w 3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"/>
            <p:cNvSpPr/>
            <p:nvPr/>
          </p:nvSpPr>
          <p:spPr bwMode="auto">
            <a:xfrm flipH="1">
              <a:off x="7475538" y="34528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gdLst>
                <a:gd fmla="*/ 107 w 112" name="T0"/>
                <a:gd fmla="*/ 42 h 86" name="T1"/>
                <a:gd fmla="*/ 110 w 112" name="T2"/>
                <a:gd fmla="*/ 58 h 86" name="T3"/>
                <a:gd fmla="*/ 106 w 112" name="T4"/>
                <a:gd fmla="*/ 70 h 86" name="T5"/>
                <a:gd fmla="*/ 105 w 112" name="T6"/>
                <a:gd fmla="*/ 72 h 86" name="T7"/>
                <a:gd fmla="*/ 72 w 112" name="T8"/>
                <a:gd fmla="*/ 81 h 86" name="T9"/>
                <a:gd fmla="*/ 65 w 112" name="T10"/>
                <a:gd fmla="*/ 78 h 86" name="T11"/>
                <a:gd fmla="*/ 73 w 112" name="T12"/>
                <a:gd fmla="*/ 82 h 86" name="T13"/>
                <a:gd fmla="*/ 103 w 112" name="T14"/>
                <a:gd fmla="*/ 73 h 86" name="T15"/>
                <a:gd fmla="*/ 109 w 112" name="T16"/>
                <a:gd fmla="*/ 60 h 86" name="T17"/>
                <a:gd fmla="*/ 106 w 112" name="T18"/>
                <a:gd fmla="*/ 42 h 86" name="T19"/>
                <a:gd fmla="*/ 94 w 112" name="T20"/>
                <a:gd fmla="*/ 35 h 86" name="T21"/>
                <a:gd fmla="*/ 100 w 112" name="T22"/>
                <a:gd fmla="*/ 44 h 86" name="T23"/>
                <a:gd fmla="*/ 101 w 112" name="T24"/>
                <a:gd fmla="*/ 52 h 86" name="T25"/>
                <a:gd fmla="*/ 99 w 112" name="T26"/>
                <a:gd fmla="*/ 66 h 86" name="T27"/>
                <a:gd fmla="*/ 92 w 112" name="T28"/>
                <a:gd fmla="*/ 73 h 86" name="T29"/>
                <a:gd fmla="*/ 75 w 112" name="T30"/>
                <a:gd fmla="*/ 74 h 86" name="T31"/>
                <a:gd fmla="*/ 60 w 112" name="T32"/>
                <a:gd fmla="*/ 66 h 86" name="T33"/>
                <a:gd fmla="*/ 72 w 112" name="T34"/>
                <a:gd fmla="*/ 73 h 86" name="T35"/>
                <a:gd fmla="*/ 75 w 112" name="T36"/>
                <a:gd fmla="*/ 74 h 86" name="T37"/>
                <a:gd fmla="*/ 92 w 112" name="T38"/>
                <a:gd fmla="*/ 73 h 86" name="T39"/>
                <a:gd fmla="*/ 98 w 112" name="T40"/>
                <a:gd fmla="*/ 67 h 86" name="T41"/>
                <a:gd fmla="*/ 101 w 112" name="T42"/>
                <a:gd fmla="*/ 54 h 86" name="T43"/>
                <a:gd fmla="*/ 98 w 112" name="T44"/>
                <a:gd fmla="*/ 50 h 86" name="T45"/>
                <a:gd fmla="*/ 97 w 112" name="T46"/>
                <a:gd fmla="*/ 63 h 86" name="T47"/>
                <a:gd fmla="*/ 96 w 112" name="T48"/>
                <a:gd fmla="*/ 66 h 86" name="T49"/>
                <a:gd fmla="*/ 78 w 112" name="T50"/>
                <a:gd fmla="*/ 72 h 86" name="T51"/>
                <a:gd fmla="*/ 73 w 112" name="T52"/>
                <a:gd fmla="*/ 70 h 86" name="T53"/>
                <a:gd fmla="*/ 28 w 112" name="T54"/>
                <a:gd fmla="*/ 46 h 86" name="T55"/>
                <a:gd fmla="*/ 20 w 112" name="T56"/>
                <a:gd fmla="*/ 42 h 86" name="T57"/>
                <a:gd fmla="*/ 14 w 112" name="T58"/>
                <a:gd fmla="*/ 33 h 86" name="T59"/>
                <a:gd fmla="*/ 21 w 112" name="T60"/>
                <a:gd fmla="*/ 17 h 86" name="T61"/>
                <a:gd fmla="*/ 36 w 112" name="T62"/>
                <a:gd fmla="*/ 17 h 86" name="T63"/>
                <a:gd fmla="*/ 50 w 112" name="T64"/>
                <a:gd fmla="*/ 23 h 86" name="T65"/>
                <a:gd fmla="*/ 79 w 112" name="T66"/>
                <a:gd fmla="*/ 28 h 86" name="T67"/>
                <a:gd fmla="*/ 59 w 112" name="T68"/>
                <a:gd fmla="*/ 12 h 86" name="T69"/>
                <a:gd fmla="*/ 43 w 112" name="T70"/>
                <a:gd fmla="*/ 4 h 86" name="T71"/>
                <a:gd fmla="*/ 6 w 112" name="T72"/>
                <a:gd fmla="*/ 12 h 86" name="T73"/>
                <a:gd fmla="*/ 5 w 112" name="T74"/>
                <a:gd fmla="*/ 47 h 86" name="T75"/>
                <a:gd fmla="*/ 23 w 112" name="T76"/>
                <a:gd fmla="*/ 60 h 86" name="T77"/>
                <a:gd fmla="*/ 66 w 112" name="T78"/>
                <a:gd fmla="*/ 81 h 86" name="T79"/>
                <a:gd fmla="*/ 70 w 112" name="T80"/>
                <a:gd fmla="*/ 83 h 86" name="T81"/>
                <a:gd fmla="*/ 31 w 112" name="T82"/>
                <a:gd fmla="*/ 63 h 86" name="T83"/>
                <a:gd fmla="*/ 14 w 112" name="T84"/>
                <a:gd fmla="*/ 55 h 86" name="T85"/>
                <a:gd fmla="*/ 8 w 112" name="T86"/>
                <a:gd fmla="*/ 50 h 86" name="T87"/>
                <a:gd fmla="*/ 2 w 112" name="T88"/>
                <a:gd fmla="*/ 21 h 86" name="T89"/>
                <a:gd fmla="*/ 12 w 112" name="T90"/>
                <a:gd fmla="*/ 52 h 86" name="T91"/>
                <a:gd fmla="*/ 21 w 112" name="T92"/>
                <a:gd fmla="*/ 57 h 86" name="T93"/>
                <a:gd fmla="*/ 65 w 112" name="T94"/>
                <a:gd fmla="*/ 80 h 86" name="T95"/>
                <a:gd fmla="*/ 72 w 112" name="T96"/>
                <a:gd fmla="*/ 83 h 86" name="T97"/>
                <a:gd fmla="*/ 91 w 112" name="T98"/>
                <a:gd fmla="*/ 85 h 86" name="T99"/>
                <a:gd fmla="*/ 107 w 112" name="T100"/>
                <a:gd fmla="*/ 72 h 86" name="T101"/>
                <a:gd fmla="*/ 112 w 112" name="T102"/>
                <a:gd fmla="*/ 58 h 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6" w="112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gdLst>
                <a:gd fmla="*/ 97 w 111" name="T0"/>
                <a:gd fmla="*/ 52 h 84" name="T1"/>
                <a:gd fmla="*/ 92 w 111" name="T2"/>
                <a:gd fmla="*/ 54 h 84" name="T3"/>
                <a:gd fmla="*/ 47 w 111" name="T4"/>
                <a:gd fmla="*/ 76 h 84" name="T5"/>
                <a:gd fmla="*/ 40 w 111" name="T6"/>
                <a:gd fmla="*/ 79 h 84" name="T7"/>
                <a:gd fmla="*/ 22 w 111" name="T8"/>
                <a:gd fmla="*/ 80 h 84" name="T9"/>
                <a:gd fmla="*/ 41 w 111" name="T10"/>
                <a:gd fmla="*/ 78 h 84" name="T11"/>
                <a:gd fmla="*/ 59 w 111" name="T12"/>
                <a:gd fmla="*/ 69 h 84" name="T13"/>
                <a:gd fmla="*/ 103 w 111" name="T14"/>
                <a:gd fmla="*/ 45 h 84" name="T15"/>
                <a:gd fmla="*/ 107 w 111" name="T16"/>
                <a:gd fmla="*/ 19 h 84" name="T17"/>
                <a:gd fmla="*/ 102 w 111" name="T18"/>
                <a:gd fmla="*/ 23 h 84" name="T19"/>
                <a:gd fmla="*/ 101 w 111" name="T20"/>
                <a:gd fmla="*/ 30 h 84" name="T21"/>
                <a:gd fmla="*/ 72 w 111" name="T22"/>
                <a:gd fmla="*/ 54 h 84" name="T23"/>
                <a:gd fmla="*/ 38 w 111" name="T24"/>
                <a:gd fmla="*/ 71 h 84" name="T25"/>
                <a:gd fmla="*/ 25 w 111" name="T26"/>
                <a:gd fmla="*/ 72 h 84" name="T27"/>
                <a:gd fmla="*/ 37 w 111" name="T28"/>
                <a:gd fmla="*/ 71 h 84" name="T29"/>
                <a:gd fmla="*/ 47 w 111" name="T30"/>
                <a:gd fmla="*/ 66 h 84" name="T31"/>
                <a:gd fmla="*/ 98 w 111" name="T32"/>
                <a:gd fmla="*/ 38 h 84" name="T33"/>
                <a:gd fmla="*/ 94 w 111" name="T34"/>
                <a:gd fmla="*/ 40 h 84" name="T35"/>
                <a:gd fmla="*/ 89 w 111" name="T36"/>
                <a:gd fmla="*/ 44 h 84" name="T37"/>
                <a:gd fmla="*/ 47 w 111" name="T38"/>
                <a:gd fmla="*/ 64 h 84" name="T39"/>
                <a:gd fmla="*/ 36 w 111" name="T40"/>
                <a:gd fmla="*/ 69 h 84" name="T41"/>
                <a:gd fmla="*/ 31 w 111" name="T42"/>
                <a:gd fmla="*/ 70 h 84" name="T43"/>
                <a:gd fmla="*/ 16 w 111" name="T44"/>
                <a:gd fmla="*/ 63 h 84" name="T45"/>
                <a:gd fmla="*/ 15 w 111" name="T46"/>
                <a:gd fmla="*/ 62 h 84" name="T47"/>
                <a:gd fmla="*/ 14 w 111" name="T48"/>
                <a:gd fmla="*/ 54 h 84" name="T49"/>
                <a:gd fmla="*/ 19 w 111" name="T50"/>
                <a:gd fmla="*/ 43 h 84" name="T51"/>
                <a:gd fmla="*/ 25 w 111" name="T52"/>
                <a:gd fmla="*/ 40 h 84" name="T53"/>
                <a:gd fmla="*/ 73 w 111" name="T54"/>
                <a:gd fmla="*/ 16 h 84" name="T55"/>
                <a:gd fmla="*/ 76 w 111" name="T56"/>
                <a:gd fmla="*/ 14 h 84" name="T57"/>
                <a:gd fmla="*/ 96 w 111" name="T58"/>
                <a:gd fmla="*/ 19 h 84" name="T59"/>
                <a:gd fmla="*/ 98 w 111" name="T60"/>
                <a:gd fmla="*/ 19 h 84" name="T61"/>
                <a:gd fmla="*/ 88 w 111" name="T62"/>
                <a:gd fmla="*/ 5 h 84" name="T63"/>
                <a:gd fmla="*/ 102 w 111" name="T64"/>
                <a:gd fmla="*/ 8 h 84" name="T65"/>
                <a:gd fmla="*/ 67 w 111" name="T66"/>
                <a:gd fmla="*/ 3 h 84" name="T67"/>
                <a:gd fmla="*/ 26 w 111" name="T68"/>
                <a:gd fmla="*/ 24 h 84" name="T69"/>
                <a:gd fmla="*/ 14 w 111" name="T70"/>
                <a:gd fmla="*/ 30 h 84" name="T71"/>
                <a:gd fmla="*/ 1 w 111" name="T72"/>
                <a:gd fmla="*/ 46 h 84" name="T73"/>
                <a:gd fmla="*/ 0 w 111" name="T74"/>
                <a:gd fmla="*/ 58 h 84" name="T75"/>
                <a:gd fmla="*/ 3 w 111" name="T76"/>
                <a:gd fmla="*/ 68 h 84" name="T77"/>
                <a:gd fmla="*/ 3 w 111" name="T78"/>
                <a:gd fmla="*/ 70 h 84" name="T79"/>
                <a:gd fmla="*/ 4 w 111" name="T80"/>
                <a:gd fmla="*/ 71 h 84" name="T81"/>
                <a:gd fmla="*/ 12 w 111" name="T82"/>
                <a:gd fmla="*/ 79 h 84" name="T83"/>
                <a:gd fmla="*/ 42 w 111" name="T84"/>
                <a:gd fmla="*/ 81 h 84" name="T85"/>
                <a:gd fmla="*/ 44 w 111" name="T86"/>
                <a:gd fmla="*/ 80 h 84" name="T87"/>
                <a:gd fmla="*/ 72 w 111" name="T88"/>
                <a:gd fmla="*/ 66 h 84" name="T89"/>
                <a:gd fmla="*/ 43 w 111" name="T90"/>
                <a:gd fmla="*/ 80 h 84" name="T91"/>
                <a:gd fmla="*/ 38 w 111" name="T92"/>
                <a:gd fmla="*/ 82 h 84" name="T93"/>
                <a:gd fmla="*/ 4 w 111" name="T94"/>
                <a:gd fmla="*/ 69 h 84" name="T95"/>
                <a:gd fmla="*/ 3 w 111" name="T96"/>
                <a:gd fmla="*/ 69 h 84" name="T97"/>
                <a:gd fmla="*/ 1 w 111" name="T98"/>
                <a:gd fmla="*/ 62 h 84" name="T99"/>
                <a:gd fmla="*/ 9 w 111" name="T100"/>
                <a:gd fmla="*/ 33 h 84" name="T101"/>
                <a:gd fmla="*/ 1 w 111" name="T102"/>
                <a:gd fmla="*/ 55 h 84" name="T103"/>
                <a:gd fmla="*/ 4 w 111" name="T104"/>
                <a:gd fmla="*/ 68 h 84" name="T105"/>
                <a:gd fmla="*/ 5 w 111" name="T106"/>
                <a:gd fmla="*/ 69 h 84" name="T107"/>
                <a:gd fmla="*/ 10 w 111" name="T108"/>
                <a:gd fmla="*/ 76 h 84" name="T109"/>
                <a:gd fmla="*/ 42 w 111" name="T110"/>
                <a:gd fmla="*/ 80 h 84" name="T111"/>
                <a:gd fmla="*/ 73 w 111" name="T112"/>
                <a:gd fmla="*/ 64 h 84" name="T113"/>
                <a:gd fmla="*/ 94 w 111" name="T114"/>
                <a:gd fmla="*/ 56 h 84" name="T115"/>
                <a:gd fmla="*/ 110 w 111" name="T116"/>
                <a:gd fmla="*/ 3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110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gdLst>
                <a:gd fmla="*/ 0 w 3" name="T0"/>
                <a:gd fmla="*/ 2 h 2" name="T1"/>
                <a:gd fmla="*/ 3 w 3" name="T2"/>
                <a:gd fmla="*/ 0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gdLst>
                <a:gd fmla="*/ 95 w 118" name="T0"/>
                <a:gd fmla="*/ 0 h 69" name="T1"/>
                <a:gd fmla="*/ 111 w 118" name="T2"/>
                <a:gd fmla="*/ 43 h 69" name="T3"/>
                <a:gd fmla="*/ 95 w 118" name="T4"/>
                <a:gd fmla="*/ 53 h 69" name="T5"/>
                <a:gd fmla="*/ 83 w 118" name="T6"/>
                <a:gd fmla="*/ 56 h 69" name="T7"/>
                <a:gd fmla="*/ 90 w 118" name="T8"/>
                <a:gd fmla="*/ 54 h 69" name="T9"/>
                <a:gd fmla="*/ 96 w 118" name="T10"/>
                <a:gd fmla="*/ 53 h 69" name="T11"/>
                <a:gd fmla="*/ 113 w 118" name="T12"/>
                <a:gd fmla="*/ 39 h 69" name="T13"/>
                <a:gd fmla="*/ 95 w 118" name="T14"/>
                <a:gd fmla="*/ 1 h 69" name="T15"/>
                <a:gd fmla="*/ 82 w 118" name="T16"/>
                <a:gd fmla="*/ 4 h 69" name="T17"/>
                <a:gd fmla="*/ 93 w 118" name="T18"/>
                <a:gd fmla="*/ 7 h 69" name="T19"/>
                <a:gd fmla="*/ 106 w 118" name="T20"/>
                <a:gd fmla="*/ 23 h 69" name="T21"/>
                <a:gd fmla="*/ 98 w 118" name="T22"/>
                <a:gd fmla="*/ 44 h 69" name="T23"/>
                <a:gd fmla="*/ 79 w 118" name="T24"/>
                <a:gd fmla="*/ 48 h 69" name="T25"/>
                <a:gd fmla="*/ 92 w 118" name="T26"/>
                <a:gd fmla="*/ 45 h 69" name="T27"/>
                <a:gd fmla="*/ 102 w 118" name="T28"/>
                <a:gd fmla="*/ 41 h 69" name="T29"/>
                <a:gd fmla="*/ 94 w 118" name="T30"/>
                <a:gd fmla="*/ 10 h 69" name="T31"/>
                <a:gd fmla="*/ 102 w 118" name="T32"/>
                <a:gd fmla="*/ 19 h 69" name="T33"/>
                <a:gd fmla="*/ 97 w 118" name="T34"/>
                <a:gd fmla="*/ 42 h 69" name="T35"/>
                <a:gd fmla="*/ 79 w 118" name="T36"/>
                <a:gd fmla="*/ 46 h 69" name="T37"/>
                <a:gd fmla="*/ 30 w 118" name="T38"/>
                <a:gd fmla="*/ 55 h 69" name="T39"/>
                <a:gd fmla="*/ 28 w 118" name="T40"/>
                <a:gd fmla="*/ 55 h 69" name="T41"/>
                <a:gd fmla="*/ 25 w 118" name="T42"/>
                <a:gd fmla="*/ 54 h 69" name="T43"/>
                <a:gd fmla="*/ 16 w 118" name="T44"/>
                <a:gd fmla="*/ 36 h 69" name="T45"/>
                <a:gd fmla="*/ 25 w 118" name="T46"/>
                <a:gd fmla="*/ 25 h 69" name="T47"/>
                <a:gd fmla="*/ 31 w 118" name="T48"/>
                <a:gd fmla="*/ 24 h 69" name="T49"/>
                <a:gd fmla="*/ 66 w 118" name="T50"/>
                <a:gd fmla="*/ 9 h 69" name="T51"/>
                <a:gd fmla="*/ 49 w 118" name="T52"/>
                <a:gd fmla="*/ 6 h 69" name="T53"/>
                <a:gd fmla="*/ 25 w 118" name="T54"/>
                <a:gd fmla="*/ 11 h 69" name="T55"/>
                <a:gd fmla="*/ 9 w 118" name="T56"/>
                <a:gd fmla="*/ 19 h 69" name="T57"/>
                <a:gd fmla="*/ 2 w 118" name="T58"/>
                <a:gd fmla="*/ 31 h 69" name="T59"/>
                <a:gd fmla="*/ 25 w 118" name="T60"/>
                <a:gd fmla="*/ 69 h 69" name="T61"/>
                <a:gd fmla="*/ 27 w 118" name="T62"/>
                <a:gd fmla="*/ 69 h 69" name="T63"/>
                <a:gd fmla="*/ 37 w 118" name="T64"/>
                <a:gd fmla="*/ 69 h 69" name="T65"/>
                <a:gd fmla="*/ 84 w 118" name="T66"/>
                <a:gd fmla="*/ 58 h 69" name="T67"/>
                <a:gd fmla="*/ 99 w 118" name="T68"/>
                <a:gd fmla="*/ 55 h 69" name="T69"/>
                <a:gd fmla="*/ 94 w 118" name="T70"/>
                <a:gd fmla="*/ 56 h 69" name="T71"/>
                <a:gd fmla="*/ 55 w 118" name="T72"/>
                <a:gd fmla="*/ 64 h 69" name="T73"/>
                <a:gd fmla="*/ 29 w 118" name="T74"/>
                <a:gd fmla="*/ 69 h 69" name="T75"/>
                <a:gd fmla="*/ 27 w 118" name="T76"/>
                <a:gd fmla="*/ 69 h 69" name="T77"/>
                <a:gd fmla="*/ 14 w 118" name="T78"/>
                <a:gd fmla="*/ 65 h 69" name="T79"/>
                <a:gd fmla="*/ 15 w 118" name="T80"/>
                <a:gd fmla="*/ 64 h 69" name="T81"/>
                <a:gd fmla="*/ 27 w 118" name="T82"/>
                <a:gd fmla="*/ 67 h 69" name="T83"/>
                <a:gd fmla="*/ 29 w 118" name="T84"/>
                <a:gd fmla="*/ 68 h 69" name="T85"/>
                <a:gd fmla="*/ 55 w 118" name="T86"/>
                <a:gd fmla="*/ 63 h 69" name="T87"/>
                <a:gd fmla="*/ 95 w 118" name="T88"/>
                <a:gd fmla="*/ 55 h 69" name="T89"/>
                <a:gd fmla="*/ 105 w 118" name="T90"/>
                <a:gd fmla="*/ 50 h 69" name="T91"/>
                <a:gd fmla="*/ 118 w 118" name="T92"/>
                <a:gd fmla="*/ 31 h 6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9" w="118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gdLst>
                <a:gd fmla="*/ 26 w 115" name="T0"/>
                <a:gd fmla="*/ 58 h 71" name="T1"/>
                <a:gd fmla="*/ 20 w 115" name="T2"/>
                <a:gd fmla="*/ 56 h 71" name="T3"/>
                <a:gd fmla="*/ 1 w 115" name="T4"/>
                <a:gd fmla="*/ 25 h 71" name="T5"/>
                <a:gd fmla="*/ 13 w 115" name="T6"/>
                <a:gd fmla="*/ 5 h 71" name="T7"/>
                <a:gd fmla="*/ 13 w 115" name="T8"/>
                <a:gd fmla="*/ 6 h 71" name="T9"/>
                <a:gd fmla="*/ 2 w 115" name="T10"/>
                <a:gd fmla="*/ 26 h 71" name="T11"/>
                <a:gd fmla="*/ 21 w 115" name="T12"/>
                <a:gd fmla="*/ 56 h 71" name="T13"/>
                <a:gd fmla="*/ 24 w 115" name="T14"/>
                <a:gd fmla="*/ 57 h 71" name="T15"/>
                <a:gd fmla="*/ 58 w 115" name="T16"/>
                <a:gd fmla="*/ 64 h 71" name="T17"/>
                <a:gd fmla="*/ 80 w 115" name="T18"/>
                <a:gd fmla="*/ 70 h 71" name="T19"/>
                <a:gd fmla="*/ 97 w 115" name="T20"/>
                <a:gd fmla="*/ 70 h 71" name="T21"/>
                <a:gd fmla="*/ 96 w 115" name="T22"/>
                <a:gd fmla="*/ 68 h 71" name="T23"/>
                <a:gd fmla="*/ 81 w 115" name="T24"/>
                <a:gd fmla="*/ 68 h 71" name="T25"/>
                <a:gd fmla="*/ 23 w 115" name="T26"/>
                <a:gd fmla="*/ 55 h 71" name="T27"/>
                <a:gd fmla="*/ 19 w 115" name="T28"/>
                <a:gd fmla="*/ 54 h 71" name="T29"/>
                <a:gd fmla="*/ 4 w 115" name="T30"/>
                <a:gd fmla="*/ 31 h 71" name="T31"/>
                <a:gd fmla="*/ 21 w 115" name="T32"/>
                <a:gd fmla="*/ 54 h 71" name="T33"/>
                <a:gd fmla="*/ 32 w 115" name="T34"/>
                <a:gd fmla="*/ 57 h 71" name="T35"/>
                <a:gd fmla="*/ 80 w 115" name="T36"/>
                <a:gd fmla="*/ 68 h 71" name="T37"/>
                <a:gd fmla="*/ 109 w 115" name="T38"/>
                <a:gd fmla="*/ 57 h 71" name="T39"/>
                <a:gd fmla="*/ 111 w 115" name="T40"/>
                <a:gd fmla="*/ 44 h 71" name="T41"/>
                <a:gd fmla="*/ 105 w 115" name="T42"/>
                <a:gd fmla="*/ 53 h 71" name="T43"/>
                <a:gd fmla="*/ 94 w 115" name="T44"/>
                <a:gd fmla="*/ 60 h 71" name="T45"/>
                <a:gd fmla="*/ 80 w 115" name="T46"/>
                <a:gd fmla="*/ 59 h 71" name="T47"/>
                <a:gd fmla="*/ 37 w 115" name="T48"/>
                <a:gd fmla="*/ 50 h 71" name="T49"/>
                <a:gd fmla="*/ 25 w 115" name="T50"/>
                <a:gd fmla="*/ 47 h 71" name="T51"/>
                <a:gd fmla="*/ 24 w 115" name="T52"/>
                <a:gd fmla="*/ 46 h 71" name="T53"/>
                <a:gd fmla="*/ 74 w 115" name="T54"/>
                <a:gd fmla="*/ 58 h 71" name="T55"/>
                <a:gd fmla="*/ 85 w 115" name="T56"/>
                <a:gd fmla="*/ 60 h 71" name="T57"/>
                <a:gd fmla="*/ 99 w 115" name="T58"/>
                <a:gd fmla="*/ 54 h 71" name="T59"/>
                <a:gd fmla="*/ 76 w 115" name="T60"/>
                <a:gd fmla="*/ 56 h 71" name="T61"/>
                <a:gd fmla="*/ 26 w 115" name="T62"/>
                <a:gd fmla="*/ 45 h 71" name="T63"/>
                <a:gd fmla="*/ 24 w 115" name="T64"/>
                <a:gd fmla="*/ 44 h 71" name="T65"/>
                <a:gd fmla="*/ 15 w 115" name="T66"/>
                <a:gd fmla="*/ 27 h 71" name="T67"/>
                <a:gd fmla="*/ 21 w 115" name="T68"/>
                <a:gd fmla="*/ 16 h 71" name="T69"/>
                <a:gd fmla="*/ 33 w 115" name="T70"/>
                <a:gd fmla="*/ 14 h 71" name="T71"/>
                <a:gd fmla="*/ 42 w 115" name="T72"/>
                <a:gd fmla="*/ 16 h 71" name="T73"/>
                <a:gd fmla="*/ 93 w 115" name="T74"/>
                <a:gd fmla="*/ 27 h 71" name="T75"/>
                <a:gd fmla="*/ 104 w 115" name="T76"/>
                <a:gd fmla="*/ 42 h 71" name="T77"/>
                <a:gd fmla="*/ 106 w 115" name="T78"/>
                <a:gd fmla="*/ 44 h 71" name="T79"/>
                <a:gd fmla="*/ 107 w 115" name="T80"/>
                <a:gd fmla="*/ 27 h 71" name="T81"/>
                <a:gd fmla="*/ 112 w 115" name="T82"/>
                <a:gd fmla="*/ 39 h 71" name="T83"/>
                <a:gd fmla="*/ 109 w 115" name="T84"/>
                <a:gd fmla="*/ 22 h 71" name="T85"/>
                <a:gd fmla="*/ 96 w 115" name="T86"/>
                <a:gd fmla="*/ 14 h 71" name="T87"/>
                <a:gd fmla="*/ 47 w 115" name="T88"/>
                <a:gd fmla="*/ 3 h 71" name="T89"/>
                <a:gd fmla="*/ 34 w 115" name="T90"/>
                <a:gd fmla="*/ 0 h 71" name="T91"/>
                <a:gd fmla="*/ 14 w 115" name="T92"/>
                <a:gd fmla="*/ 4 h 71" name="T93"/>
                <a:gd fmla="*/ 1 w 115" name="T94"/>
                <a:gd fmla="*/ 25 h 71" name="T95"/>
                <a:gd fmla="*/ 17 w 115" name="T96"/>
                <a:gd fmla="*/ 56 h 71" name="T97"/>
                <a:gd fmla="*/ 23 w 115" name="T98"/>
                <a:gd fmla="*/ 58 h 71" name="T99"/>
                <a:gd fmla="*/ 56 w 115" name="T100"/>
                <a:gd fmla="*/ 65 h 7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1" w="115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gdLst>
                <a:gd fmla="*/ 86 w 97" name="T0"/>
                <a:gd fmla="*/ 48 h 104" name="T1"/>
                <a:gd fmla="*/ 56 w 97" name="T2"/>
                <a:gd fmla="*/ 83 h 104" name="T3"/>
                <a:gd fmla="*/ 48 w 97" name="T4"/>
                <a:gd fmla="*/ 93 h 104" name="T5"/>
                <a:gd fmla="*/ 31 w 97" name="T6"/>
                <a:gd fmla="*/ 101 h 104" name="T7"/>
                <a:gd fmla="*/ 43 w 97" name="T8"/>
                <a:gd fmla="*/ 97 h 104" name="T9"/>
                <a:gd fmla="*/ 49 w 97" name="T10"/>
                <a:gd fmla="*/ 92 h 104" name="T11"/>
                <a:gd fmla="*/ 82 w 97" name="T12"/>
                <a:gd fmla="*/ 52 h 104" name="T13"/>
                <a:gd fmla="*/ 86 w 97" name="T14"/>
                <a:gd fmla="*/ 47 h 104" name="T15"/>
                <a:gd fmla="*/ 93 w 97" name="T16"/>
                <a:gd fmla="*/ 20 h 104" name="T17"/>
                <a:gd fmla="*/ 83 w 97" name="T18"/>
                <a:gd fmla="*/ 11 h 104" name="T19"/>
                <a:gd fmla="*/ 87 w 97" name="T20"/>
                <a:gd fmla="*/ 21 h 104" name="T21"/>
                <a:gd fmla="*/ 80 w 97" name="T22"/>
                <a:gd fmla="*/ 42 h 104" name="T23"/>
                <a:gd fmla="*/ 44 w 97" name="T24"/>
                <a:gd fmla="*/ 85 h 104" name="T25"/>
                <a:gd fmla="*/ 40 w 97" name="T26"/>
                <a:gd fmla="*/ 89 h 104" name="T27"/>
                <a:gd fmla="*/ 41 w 97" name="T28"/>
                <a:gd fmla="*/ 88 h 104" name="T29"/>
                <a:gd fmla="*/ 44 w 97" name="T30"/>
                <a:gd fmla="*/ 85 h 104" name="T31"/>
                <a:gd fmla="*/ 80 w 97" name="T32"/>
                <a:gd fmla="*/ 42 h 104" name="T33"/>
                <a:gd fmla="*/ 83 w 97" name="T34"/>
                <a:gd fmla="*/ 30 h 104" name="T35"/>
                <a:gd fmla="*/ 78 w 97" name="T36"/>
                <a:gd fmla="*/ 41 h 104" name="T37"/>
                <a:gd fmla="*/ 47 w 97" name="T38"/>
                <a:gd fmla="*/ 77 h 104" name="T39"/>
                <a:gd fmla="*/ 38 w 97" name="T40"/>
                <a:gd fmla="*/ 87 h 104" name="T41"/>
                <a:gd fmla="*/ 20 w 97" name="T42"/>
                <a:gd fmla="*/ 87 h 104" name="T43"/>
                <a:gd fmla="*/ 19 w 97" name="T44"/>
                <a:gd fmla="*/ 86 h 104" name="T45"/>
                <a:gd fmla="*/ 18 w 97" name="T46"/>
                <a:gd fmla="*/ 85 h 104" name="T47"/>
                <a:gd fmla="*/ 15 w 97" name="T48"/>
                <a:gd fmla="*/ 74 h 104" name="T49"/>
                <a:gd fmla="*/ 20 w 97" name="T50"/>
                <a:gd fmla="*/ 62 h 104" name="T51"/>
                <a:gd fmla="*/ 50 w 97" name="T52"/>
                <a:gd fmla="*/ 24 h 104" name="T53"/>
                <a:gd fmla="*/ 56 w 97" name="T54"/>
                <a:gd fmla="*/ 17 h 104" name="T55"/>
                <a:gd fmla="*/ 60 w 97" name="T56"/>
                <a:gd fmla="*/ 14 h 104" name="T57"/>
                <a:gd fmla="*/ 79 w 97" name="T58"/>
                <a:gd fmla="*/ 16 h 104" name="T59"/>
                <a:gd fmla="*/ 66 w 97" name="T60"/>
                <a:gd fmla="*/ 6 h 104" name="T61"/>
                <a:gd fmla="*/ 79 w 97" name="T62"/>
                <a:gd fmla="*/ 7 h 104" name="T63"/>
                <a:gd fmla="*/ 55 w 97" name="T64"/>
                <a:gd fmla="*/ 1 h 104" name="T65"/>
                <a:gd fmla="*/ 43 w 97" name="T66"/>
                <a:gd fmla="*/ 10 h 104" name="T67"/>
                <a:gd fmla="*/ 10 w 97" name="T68"/>
                <a:gd fmla="*/ 52 h 104" name="T69"/>
                <a:gd fmla="*/ 7 w 97" name="T70"/>
                <a:gd fmla="*/ 56 h 104" name="T71"/>
                <a:gd fmla="*/ 2 w 97" name="T72"/>
                <a:gd fmla="*/ 85 h 104" name="T73"/>
                <a:gd fmla="*/ 11 w 97" name="T74"/>
                <a:gd fmla="*/ 98 h 104" name="T75"/>
                <a:gd fmla="*/ 31 w 97" name="T76"/>
                <a:gd fmla="*/ 103 h 104" name="T77"/>
                <a:gd fmla="*/ 50 w 97" name="T78"/>
                <a:gd fmla="*/ 95 h 104" name="T79"/>
                <a:gd fmla="*/ 58 w 97" name="T80"/>
                <a:gd fmla="*/ 84 h 104" name="T81"/>
                <a:gd fmla="*/ 51 w 97" name="T82"/>
                <a:gd fmla="*/ 93 h 104" name="T83"/>
                <a:gd fmla="*/ 49 w 97" name="T84"/>
                <a:gd fmla="*/ 96 h 104" name="T85"/>
                <a:gd fmla="*/ 16 w 97" name="T86"/>
                <a:gd fmla="*/ 100 h 104" name="T87"/>
                <a:gd fmla="*/ 10 w 97" name="T88"/>
                <a:gd fmla="*/ 97 h 104" name="T89"/>
                <a:gd fmla="*/ 4 w 97" name="T90"/>
                <a:gd fmla="*/ 89 h 104" name="T91"/>
                <a:gd fmla="*/ 6 w 97" name="T92"/>
                <a:gd fmla="*/ 59 h 104" name="T93"/>
                <a:gd fmla="*/ 7 w 97" name="T94"/>
                <a:gd fmla="*/ 92 h 104" name="T95"/>
                <a:gd fmla="*/ 10 w 97" name="T96"/>
                <a:gd fmla="*/ 95 h 104" name="T97"/>
                <a:gd fmla="*/ 13 w 97" name="T98"/>
                <a:gd fmla="*/ 97 h 104" name="T99"/>
                <a:gd fmla="*/ 46 w 97" name="T100"/>
                <a:gd fmla="*/ 97 h 104" name="T101"/>
                <a:gd fmla="*/ 55 w 97" name="T102"/>
                <a:gd fmla="*/ 87 h 104" name="T103"/>
                <a:gd fmla="*/ 83 w 97" name="T104"/>
                <a:gd fmla="*/ 55 h 104" name="T105"/>
                <a:gd fmla="*/ 88 w 97" name="T106"/>
                <a:gd fmla="*/ 48 h 104" name="T107"/>
                <a:gd fmla="*/ 94 w 97" name="T108"/>
                <a:gd fmla="*/ 20 h 10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04" w="97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gdLst>
                <a:gd fmla="*/ 1 w 1" name="T0"/>
                <a:gd fmla="*/ 1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gdLst>
                <a:gd fmla="*/ 2 w 2" name="T0"/>
                <a:gd fmla="*/ 1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gdLst>
                <a:gd fmla="*/ 38 w 96" name="T0"/>
                <a:gd fmla="*/ 88 h 106" name="T1"/>
                <a:gd fmla="*/ 46 w 96" name="T2"/>
                <a:gd fmla="*/ 98 h 106" name="T3"/>
                <a:gd fmla="*/ 42 w 96" name="T4"/>
                <a:gd fmla="*/ 93 h 106" name="T5"/>
                <a:gd fmla="*/ 12 w 96" name="T6"/>
                <a:gd fmla="*/ 55 h 106" name="T7"/>
                <a:gd fmla="*/ 0 w 96" name="T8"/>
                <a:gd fmla="*/ 29 h 106" name="T9"/>
                <a:gd fmla="*/ 6 w 96" name="T10"/>
                <a:gd fmla="*/ 14 h 106" name="T11"/>
                <a:gd fmla="*/ 5 w 96" name="T12"/>
                <a:gd fmla="*/ 43 h 106" name="T13"/>
                <a:gd fmla="*/ 20 w 96" name="T14"/>
                <a:gd fmla="*/ 64 h 106" name="T15"/>
                <a:gd fmla="*/ 45 w 96" name="T16"/>
                <a:gd fmla="*/ 96 h 106" name="T17"/>
                <a:gd fmla="*/ 48 w 96" name="T18"/>
                <a:gd fmla="*/ 99 h 106" name="T19"/>
                <a:gd fmla="*/ 67 w 96" name="T20"/>
                <a:gd fmla="*/ 106 h 106" name="T21"/>
                <a:gd fmla="*/ 86 w 96" name="T22"/>
                <a:gd fmla="*/ 98 h 106" name="T23"/>
                <a:gd fmla="*/ 95 w 96" name="T24"/>
                <a:gd fmla="*/ 86 h 106" name="T25"/>
                <a:gd fmla="*/ 92 w 96" name="T26"/>
                <a:gd fmla="*/ 86 h 106" name="T27"/>
                <a:gd fmla="*/ 81 w 96" name="T28"/>
                <a:gd fmla="*/ 99 h 106" name="T29"/>
                <a:gd fmla="*/ 49 w 96" name="T30"/>
                <a:gd fmla="*/ 97 h 106" name="T31"/>
                <a:gd fmla="*/ 40 w 96" name="T32"/>
                <a:gd fmla="*/ 86 h 106" name="T33"/>
                <a:gd fmla="*/ 44 w 96" name="T34"/>
                <a:gd fmla="*/ 91 h 106" name="T35"/>
                <a:gd fmla="*/ 50 w 96" name="T36"/>
                <a:gd fmla="*/ 98 h 106" name="T37"/>
                <a:gd fmla="*/ 78 w 96" name="T38"/>
                <a:gd fmla="*/ 101 h 106" name="T39"/>
                <a:gd fmla="*/ 92 w 96" name="T40"/>
                <a:gd fmla="*/ 69 h 106" name="T41"/>
                <a:gd fmla="*/ 83 w 96" name="T42"/>
                <a:gd fmla="*/ 59 h 106" name="T43"/>
                <a:gd fmla="*/ 86 w 96" name="T44"/>
                <a:gd fmla="*/ 70 h 106" name="T45"/>
                <a:gd fmla="*/ 85 w 96" name="T46"/>
                <a:gd fmla="*/ 82 h 106" name="T47"/>
                <a:gd fmla="*/ 57 w 96" name="T48"/>
                <a:gd fmla="*/ 93 h 106" name="T49"/>
                <a:gd fmla="*/ 53 w 96" name="T50"/>
                <a:gd fmla="*/ 90 h 106" name="T51"/>
                <a:gd fmla="*/ 28 w 96" name="T52"/>
                <a:gd fmla="*/ 57 h 106" name="T53"/>
                <a:gd fmla="*/ 54 w 96" name="T54"/>
                <a:gd fmla="*/ 91 h 106" name="T55"/>
                <a:gd fmla="*/ 62 w 96" name="T56"/>
                <a:gd fmla="*/ 95 h 106" name="T57"/>
                <a:gd fmla="*/ 84 w 96" name="T58"/>
                <a:gd fmla="*/ 72 h 106" name="T59"/>
                <a:gd fmla="*/ 79 w 96" name="T60"/>
                <a:gd fmla="*/ 87 h 106" name="T61"/>
                <a:gd fmla="*/ 72 w 96" name="T62"/>
                <a:gd fmla="*/ 92 h 106" name="T63"/>
                <a:gd fmla="*/ 56 w 96" name="T64"/>
                <a:gd fmla="*/ 89 h 106" name="T65"/>
                <a:gd fmla="*/ 23 w 96" name="T66"/>
                <a:gd fmla="*/ 47 h 106" name="T67"/>
                <a:gd fmla="*/ 18 w 96" name="T68"/>
                <a:gd fmla="*/ 40 h 106" name="T69"/>
                <a:gd fmla="*/ 17 w 96" name="T70"/>
                <a:gd fmla="*/ 21 h 106" name="T71"/>
                <a:gd fmla="*/ 21 w 96" name="T72"/>
                <a:gd fmla="*/ 18 h 106" name="T73"/>
                <a:gd fmla="*/ 37 w 96" name="T74"/>
                <a:gd fmla="*/ 17 h 106" name="T75"/>
                <a:gd fmla="*/ 39 w 96" name="T76"/>
                <a:gd fmla="*/ 19 h 106" name="T77"/>
                <a:gd fmla="*/ 70 w 96" name="T78"/>
                <a:gd fmla="*/ 57 h 106" name="T79"/>
                <a:gd fmla="*/ 83 w 96" name="T80"/>
                <a:gd fmla="*/ 53 h 106" name="T81"/>
                <a:gd fmla="*/ 55 w 96" name="T82"/>
                <a:gd fmla="*/ 16 h 106" name="T83"/>
                <a:gd fmla="*/ 48 w 96" name="T84"/>
                <a:gd fmla="*/ 7 h 106" name="T85"/>
                <a:gd fmla="*/ 12 w 96" name="T86"/>
                <a:gd fmla="*/ 6 h 106" name="T87"/>
                <a:gd fmla="*/ 7 w 96" name="T88"/>
                <a:gd fmla="*/ 10 h 106" name="T89"/>
                <a:gd fmla="*/ 2 w 96" name="T90"/>
                <a:gd fmla="*/ 40 h 10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5" w="9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gdLst>
                <a:gd fmla="*/ 0 w 59" name="T0"/>
                <a:gd fmla="*/ 87 h 115" name="T1"/>
                <a:gd fmla="*/ 17 w 59" name="T2"/>
                <a:gd fmla="*/ 113 h 115" name="T3"/>
                <a:gd fmla="*/ 47 w 59" name="T4"/>
                <a:gd fmla="*/ 110 h 115" name="T5"/>
                <a:gd fmla="*/ 48 w 59" name="T6"/>
                <a:gd fmla="*/ 108 h 115" name="T7"/>
                <a:gd fmla="*/ 51 w 59" name="T8"/>
                <a:gd fmla="*/ 106 h 115" name="T9"/>
                <a:gd fmla="*/ 58 w 59" name="T10"/>
                <a:gd fmla="*/ 87 h 115" name="T11"/>
                <a:gd fmla="*/ 58 w 59" name="T12"/>
                <a:gd fmla="*/ 73 h 115" name="T13"/>
                <a:gd fmla="*/ 58 w 59" name="T14"/>
                <a:gd fmla="*/ 85 h 115" name="T15"/>
                <a:gd fmla="*/ 57 w 59" name="T16"/>
                <a:gd fmla="*/ 92 h 115" name="T17"/>
                <a:gd fmla="*/ 48 w 59" name="T18"/>
                <a:gd fmla="*/ 108 h 115" name="T19"/>
                <a:gd fmla="*/ 47 w 59" name="T20"/>
                <a:gd fmla="*/ 108 h 115" name="T21"/>
                <a:gd fmla="*/ 29 w 59" name="T22"/>
                <a:gd fmla="*/ 115 h 115" name="T23"/>
                <a:gd fmla="*/ 1 w 59" name="T24"/>
                <a:gd fmla="*/ 92 h 115" name="T25"/>
                <a:gd fmla="*/ 37 w 59" name="T26"/>
                <a:gd fmla="*/ 113 h 115" name="T27"/>
                <a:gd fmla="*/ 48 w 59" name="T28"/>
                <a:gd fmla="*/ 106 h 115" name="T29"/>
                <a:gd fmla="*/ 57 w 59" name="T30"/>
                <a:gd fmla="*/ 87 h 115" name="T31"/>
                <a:gd fmla="*/ 57 w 59" name="T32"/>
                <a:gd fmla="*/ 53 h 115" name="T33"/>
                <a:gd fmla="*/ 59 w 59" name="T34"/>
                <a:gd fmla="*/ 30 h 115" name="T35"/>
                <a:gd fmla="*/ 43 w 59" name="T36"/>
                <a:gd fmla="*/ 2 h 115" name="T37"/>
                <a:gd fmla="*/ 57 w 59" name="T38"/>
                <a:gd fmla="*/ 25 h 115" name="T39"/>
                <a:gd fmla="*/ 57 w 59" name="T40"/>
                <a:gd fmla="*/ 31 h 115" name="T41"/>
                <a:gd fmla="*/ 56 w 59" name="T42"/>
                <a:gd fmla="*/ 81 h 115" name="T43"/>
                <a:gd fmla="*/ 56 w 59" name="T44"/>
                <a:gd fmla="*/ 88 h 115" name="T45"/>
                <a:gd fmla="*/ 47 w 59" name="T46"/>
                <a:gd fmla="*/ 105 h 115" name="T47"/>
                <a:gd fmla="*/ 46 w 59" name="T48"/>
                <a:gd fmla="*/ 107 h 115" name="T49"/>
                <a:gd fmla="*/ 41 w 59" name="T50"/>
                <a:gd fmla="*/ 110 h 115" name="T51"/>
                <a:gd fmla="*/ 46 w 59" name="T52"/>
                <a:gd fmla="*/ 106 h 115" name="T53"/>
                <a:gd fmla="*/ 55 w 59" name="T54"/>
                <a:gd fmla="*/ 93 h 115" name="T55"/>
                <a:gd fmla="*/ 55 w 59" name="T56"/>
                <a:gd fmla="*/ 79 h 115" name="T57"/>
                <a:gd fmla="*/ 56 w 59" name="T58"/>
                <a:gd fmla="*/ 26 h 115" name="T59"/>
                <a:gd fmla="*/ 39 w 59" name="T60"/>
                <a:gd fmla="*/ 1 h 115" name="T61"/>
                <a:gd fmla="*/ 31 w 59" name="T62"/>
                <a:gd fmla="*/ 4 h 115" name="T63"/>
                <a:gd fmla="*/ 41 w 59" name="T64"/>
                <a:gd fmla="*/ 9 h 115" name="T65"/>
                <a:gd fmla="*/ 48 w 59" name="T66"/>
                <a:gd fmla="*/ 49 h 115" name="T67"/>
                <a:gd fmla="*/ 47 w 59" name="T68"/>
                <a:gd fmla="*/ 86 h 115" name="T69"/>
                <a:gd fmla="*/ 47 w 59" name="T70"/>
                <a:gd fmla="*/ 89 h 115" name="T71"/>
                <a:gd fmla="*/ 47 w 59" name="T72"/>
                <a:gd fmla="*/ 76 h 115" name="T73"/>
                <a:gd fmla="*/ 39 w 59" name="T74"/>
                <a:gd fmla="*/ 11 h 115" name="T75"/>
                <a:gd fmla="*/ 46 w 59" name="T76"/>
                <a:gd fmla="*/ 25 h 115" name="T77"/>
                <a:gd fmla="*/ 46 w 59" name="T78"/>
                <a:gd fmla="*/ 37 h 115" name="T79"/>
                <a:gd fmla="*/ 45 w 59" name="T80"/>
                <a:gd fmla="*/ 86 h 115" name="T81"/>
                <a:gd fmla="*/ 44 w 59" name="T82"/>
                <a:gd fmla="*/ 92 h 115" name="T83"/>
                <a:gd fmla="*/ 39 w 59" name="T84"/>
                <a:gd fmla="*/ 98 h 115" name="T85"/>
                <a:gd fmla="*/ 34 w 59" name="T86"/>
                <a:gd fmla="*/ 101 h 115" name="T87"/>
                <a:gd fmla="*/ 18 w 59" name="T88"/>
                <a:gd fmla="*/ 96 h 115" name="T89"/>
                <a:gd fmla="*/ 14 w 59" name="T90"/>
                <a:gd fmla="*/ 85 h 115" name="T91"/>
                <a:gd fmla="*/ 14 w 59" name="T92"/>
                <a:gd fmla="*/ 36 h 115" name="T93"/>
                <a:gd fmla="*/ 14 w 59" name="T94"/>
                <a:gd fmla="*/ 26 h 115" name="T95"/>
                <a:gd fmla="*/ 22 w 59" name="T96"/>
                <a:gd fmla="*/ 13 h 115" name="T97"/>
                <a:gd fmla="*/ 30 w 59" name="T98"/>
                <a:gd fmla="*/ 9 h 115" name="T99"/>
                <a:gd fmla="*/ 13 w 59" name="T100"/>
                <a:gd fmla="*/ 10 h 115" name="T101"/>
                <a:gd fmla="*/ 23 w 59" name="T102"/>
                <a:gd fmla="*/ 2 h 115" name="T103"/>
                <a:gd fmla="*/ 0 w 59" name="T104"/>
                <a:gd fmla="*/ 24 h 115" name="T105"/>
                <a:gd fmla="*/ 0 w 59" name="T106"/>
                <a:gd fmla="*/ 34 h 11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5" w="59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gdLst>
                <a:gd fmla="*/ 13 w 13" name="T0"/>
                <a:gd fmla="*/ 0 h 9" name="T1"/>
                <a:gd fmla="*/ 9 w 13" name="T2"/>
                <a:gd fmla="*/ 3 h 9" name="T3"/>
                <a:gd fmla="*/ 0 w 13" name="T4"/>
                <a:gd fmla="*/ 9 h 9" name="T5"/>
                <a:gd fmla="*/ 0 w 13" name="T6"/>
                <a:gd fmla="*/ 9 h 9" name="T7"/>
                <a:gd fmla="*/ 9 w 13" name="T8"/>
                <a:gd fmla="*/ 3 h 9" name="T9"/>
                <a:gd fmla="*/ 13 w 13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3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gdLst>
                <a:gd fmla="*/ 2 w 2" name="T0"/>
                <a:gd fmla="*/ 14 h 14" name="T1"/>
                <a:gd fmla="*/ 2 w 2" name="T2"/>
                <a:gd fmla="*/ 14 h 14" name="T3"/>
                <a:gd fmla="*/ 0 w 2" name="T4"/>
                <a:gd fmla="*/ 0 h 14" name="T5"/>
                <a:gd fmla="*/ 2 w 2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gdLst>
                <a:gd fmla="*/ 1 w 32" name="T0"/>
                <a:gd fmla="*/ 18 h 47" name="T1"/>
                <a:gd fmla="*/ 3 w 32" name="T2"/>
                <a:gd fmla="*/ 14 h 47" name="T3"/>
                <a:gd fmla="*/ 3 w 32" name="T4"/>
                <a:gd fmla="*/ 13 h 47" name="T5"/>
                <a:gd fmla="*/ 5 w 32" name="T6"/>
                <a:gd fmla="*/ 12 h 47" name="T7"/>
                <a:gd fmla="*/ 2 w 32" name="T8"/>
                <a:gd fmla="*/ 19 h 47" name="T9"/>
                <a:gd fmla="*/ 1 w 32" name="T10"/>
                <a:gd fmla="*/ 38 h 47" name="T11"/>
                <a:gd fmla="*/ 11 w 32" name="T12"/>
                <a:gd fmla="*/ 41 h 47" name="T13"/>
                <a:gd fmla="*/ 15 w 32" name="T14"/>
                <a:gd fmla="*/ 39 h 47" name="T15"/>
                <a:gd fmla="*/ 25 w 32" name="T16"/>
                <a:gd fmla="*/ 27 h 47" name="T17"/>
                <a:gd fmla="*/ 4 w 32" name="T18"/>
                <a:gd fmla="*/ 44 h 47" name="T19"/>
                <a:gd fmla="*/ 10 w 32" name="T20"/>
                <a:gd fmla="*/ 40 h 47" name="T21"/>
                <a:gd fmla="*/ 18 w 32" name="T22"/>
                <a:gd fmla="*/ 34 h 47" name="T23"/>
                <a:gd fmla="*/ 25 w 32" name="T24"/>
                <a:gd fmla="*/ 26 h 47" name="T25"/>
                <a:gd fmla="*/ 20 w 32" name="T26"/>
                <a:gd fmla="*/ 22 h 47" name="T27"/>
                <a:gd fmla="*/ 17 w 32" name="T28"/>
                <a:gd fmla="*/ 23 h 47" name="T29"/>
                <a:gd fmla="*/ 14 w 32" name="T30"/>
                <a:gd fmla="*/ 26 h 47" name="T31"/>
                <a:gd fmla="*/ 15 w 32" name="T32"/>
                <a:gd fmla="*/ 22 h 47" name="T33"/>
                <a:gd fmla="*/ 16 w 32" name="T34"/>
                <a:gd fmla="*/ 20 h 47" name="T35"/>
                <a:gd fmla="*/ 16 w 32" name="T36"/>
                <a:gd fmla="*/ 19 h 47" name="T37"/>
                <a:gd fmla="*/ 17 w 32" name="T38"/>
                <a:gd fmla="*/ 19 h 47" name="T39"/>
                <a:gd fmla="*/ 21 w 32" name="T40"/>
                <a:gd fmla="*/ 20 h 47" name="T41"/>
                <a:gd fmla="*/ 24 w 32" name="T42"/>
                <a:gd fmla="*/ 17 h 47" name="T43"/>
                <a:gd fmla="*/ 27 w 32" name="T44"/>
                <a:gd fmla="*/ 22 h 47" name="T45"/>
                <a:gd fmla="*/ 28 w 32" name="T46"/>
                <a:gd fmla="*/ 8 h 47" name="T47"/>
                <a:gd fmla="*/ 27 w 32" name="T48"/>
                <a:gd fmla="*/ 5 h 47" name="T49"/>
                <a:gd fmla="*/ 26 w 32" name="T50"/>
                <a:gd fmla="*/ 5 h 47" name="T51"/>
                <a:gd fmla="*/ 20 w 32" name="T52"/>
                <a:gd fmla="*/ 1 h 47" name="T53"/>
                <a:gd fmla="*/ 20 w 32" name="T54"/>
                <a:gd fmla="*/ 1 h 47" name="T55"/>
                <a:gd fmla="*/ 15 w 32" name="T56"/>
                <a:gd fmla="*/ 2 h 47" name="T57"/>
                <a:gd fmla="*/ 5 w 32" name="T58"/>
                <a:gd fmla="*/ 10 h 47" name="T59"/>
                <a:gd fmla="*/ 3 w 32" name="T60"/>
                <a:gd fmla="*/ 14 h 47" name="T61"/>
                <a:gd fmla="*/ 2 w 32" name="T62"/>
                <a:gd fmla="*/ 16 h 47" name="T63"/>
                <a:gd fmla="*/ 0 w 32" name="T64"/>
                <a:gd fmla="*/ 38 h 47" name="T65"/>
                <a:gd fmla="*/ 1 w 32" name="T66"/>
                <a:gd fmla="*/ 38 h 47" name="T67"/>
                <a:gd fmla="*/ 11 w 32" name="T68"/>
                <a:gd fmla="*/ 29 h 47" name="T69"/>
                <a:gd fmla="*/ 11 w 32" name="T70"/>
                <a:gd fmla="*/ 29 h 47" name="T71"/>
                <a:gd fmla="*/ 11 w 32" name="T72"/>
                <a:gd fmla="*/ 29 h 47" name="T73"/>
                <a:gd fmla="*/ 3 w 32" name="T74"/>
                <a:gd fmla="*/ 24 h 47" name="T75"/>
                <a:gd fmla="*/ 4 w 32" name="T76"/>
                <a:gd fmla="*/ 42 h 47" name="T77"/>
                <a:gd fmla="*/ 6 w 32" name="T78"/>
                <a:gd fmla="*/ 32 h 47" name="T79"/>
                <a:gd fmla="*/ 5 w 32" name="T80"/>
                <a:gd fmla="*/ 33 h 47" name="T81"/>
                <a:gd fmla="*/ 6 w 32" name="T82"/>
                <a:gd fmla="*/ 32 h 47" name="T83"/>
                <a:gd fmla="*/ 11 w 32" name="T84"/>
                <a:gd fmla="*/ 34 h 47" name="T85"/>
                <a:gd fmla="*/ 11 w 32" name="T86"/>
                <a:gd fmla="*/ 36 h 47" name="T87"/>
                <a:gd fmla="*/ 21 w 32" name="T88"/>
                <a:gd fmla="*/ 15 h 4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7" w="32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gdLst>
                <a:gd fmla="*/ 15 w 30" name="T0"/>
                <a:gd fmla="*/ 42 h 46" name="T1"/>
                <a:gd fmla="*/ 16 w 30" name="T2"/>
                <a:gd fmla="*/ 41 h 46" name="T3"/>
                <a:gd fmla="*/ 17 w 30" name="T4"/>
                <a:gd fmla="*/ 36 h 46" name="T5"/>
                <a:gd fmla="*/ 14 w 30" name="T6"/>
                <a:gd fmla="*/ 36 h 46" name="T7"/>
                <a:gd fmla="*/ 10 w 30" name="T8"/>
                <a:gd fmla="*/ 40 h 46" name="T9"/>
                <a:gd fmla="*/ 7 w 30" name="T10"/>
                <a:gd fmla="*/ 43 h 46" name="T11"/>
                <a:gd fmla="*/ 6 w 30" name="T12"/>
                <a:gd fmla="*/ 41 h 46" name="T13"/>
                <a:gd fmla="*/ 5 w 30" name="T14"/>
                <a:gd fmla="*/ 36 h 46" name="T15"/>
                <a:gd fmla="*/ 4 w 30" name="T16"/>
                <a:gd fmla="*/ 37 h 46" name="T17"/>
                <a:gd fmla="*/ 3 w 30" name="T18"/>
                <a:gd fmla="*/ 31 h 46" name="T19"/>
                <a:gd fmla="*/ 4 w 30" name="T20"/>
                <a:gd fmla="*/ 36 h 46" name="T21"/>
                <a:gd fmla="*/ 4 w 30" name="T22"/>
                <a:gd fmla="*/ 36 h 46" name="T23"/>
                <a:gd fmla="*/ 5 w 30" name="T24"/>
                <a:gd fmla="*/ 36 h 46" name="T25"/>
                <a:gd fmla="*/ 5 w 30" name="T26"/>
                <a:gd fmla="*/ 37 h 46" name="T27"/>
                <a:gd fmla="*/ 7 w 30" name="T28"/>
                <a:gd fmla="*/ 43 h 46" name="T29"/>
                <a:gd fmla="*/ 12 w 30" name="T30"/>
                <a:gd fmla="*/ 38 h 46" name="T31"/>
                <a:gd fmla="*/ 14 w 30" name="T32"/>
                <a:gd fmla="*/ 36 h 46" name="T33"/>
                <a:gd fmla="*/ 15 w 30" name="T34"/>
                <a:gd fmla="*/ 38 h 46" name="T35"/>
                <a:gd fmla="*/ 15 w 30" name="T36"/>
                <a:gd fmla="*/ 38 h 46" name="T37"/>
                <a:gd fmla="*/ 25 w 30" name="T38"/>
                <a:gd fmla="*/ 26 h 46" name="T39"/>
                <a:gd fmla="*/ 24 w 30" name="T40"/>
                <a:gd fmla="*/ 20 h 46" name="T41"/>
                <a:gd fmla="*/ 19 w 30" name="T42"/>
                <a:gd fmla="*/ 20 h 46" name="T43"/>
                <a:gd fmla="*/ 12 w 30" name="T44"/>
                <a:gd fmla="*/ 27 h 46" name="T45"/>
                <a:gd fmla="*/ 12 w 30" name="T46"/>
                <a:gd fmla="*/ 27 h 46" name="T47"/>
                <a:gd fmla="*/ 12 w 30" name="T48"/>
                <a:gd fmla="*/ 27 h 46" name="T49"/>
                <a:gd fmla="*/ 13 w 30" name="T50"/>
                <a:gd fmla="*/ 26 h 46" name="T51"/>
                <a:gd fmla="*/ 17 w 30" name="T52"/>
                <a:gd fmla="*/ 18 h 46" name="T53"/>
                <a:gd fmla="*/ 15 w 30" name="T54"/>
                <a:gd fmla="*/ 20 h 46" name="T55"/>
                <a:gd fmla="*/ 14 w 30" name="T56"/>
                <a:gd fmla="*/ 19 h 46" name="T57"/>
                <a:gd fmla="*/ 15 w 30" name="T58"/>
                <a:gd fmla="*/ 16 h 46" name="T59"/>
                <a:gd fmla="*/ 16 w 30" name="T60"/>
                <a:gd fmla="*/ 15 h 46" name="T61"/>
                <a:gd fmla="*/ 18 w 30" name="T62"/>
                <a:gd fmla="*/ 16 h 46" name="T63"/>
                <a:gd fmla="*/ 20 w 30" name="T64"/>
                <a:gd fmla="*/ 17 h 46" name="T65"/>
                <a:gd fmla="*/ 25 w 30" name="T66"/>
                <a:gd fmla="*/ 13 h 46" name="T67"/>
                <a:gd fmla="*/ 29 w 30" name="T68"/>
                <a:gd fmla="*/ 18 h 46" name="T69"/>
                <a:gd fmla="*/ 28 w 30" name="T70"/>
                <a:gd fmla="*/ 2 h 46" name="T71"/>
                <a:gd fmla="*/ 18 w 30" name="T72"/>
                <a:gd fmla="*/ 0 h 46" name="T73"/>
                <a:gd fmla="*/ 0 w 30" name="T74"/>
                <a:gd fmla="*/ 28 h 46" name="T75"/>
                <a:gd fmla="*/ 2 w 30" name="T76"/>
                <a:gd fmla="*/ 40 h 46" name="T77"/>
                <a:gd fmla="*/ 2 w 30" name="T78"/>
                <a:gd fmla="*/ 40 h 46" name="T79"/>
                <a:gd fmla="*/ 3 w 30" name="T80"/>
                <a:gd fmla="*/ 39 h 46" name="T81"/>
                <a:gd fmla="*/ 6 w 30" name="T82"/>
                <a:gd fmla="*/ 44 h 46" name="T83"/>
                <a:gd fmla="*/ 11 w 30" name="T84"/>
                <a:gd fmla="*/ 41 h 46" name="T85"/>
                <a:gd fmla="*/ 6 w 30" name="T86"/>
                <a:gd fmla="*/ 45 h 46" name="T87"/>
                <a:gd fmla="*/ 4 w 30" name="T88"/>
                <a:gd fmla="*/ 40 h 46" name="T89"/>
                <a:gd fmla="*/ 4 w 30" name="T90"/>
                <a:gd fmla="*/ 38 h 46" name="T91"/>
                <a:gd fmla="*/ 2 w 30" name="T92"/>
                <a:gd fmla="*/ 40 h 46" name="T93"/>
                <a:gd fmla="*/ 2 w 30" name="T94"/>
                <a:gd fmla="*/ 38 h 46" name="T95"/>
                <a:gd fmla="*/ 3 w 30" name="T96"/>
                <a:gd fmla="*/ 17 h 46" name="T97"/>
                <a:gd fmla="*/ 4 w 30" name="T98"/>
                <a:gd fmla="*/ 38 h 46" name="T99"/>
                <a:gd fmla="*/ 4 w 30" name="T100"/>
                <a:gd fmla="*/ 38 h 46" name="T101"/>
                <a:gd fmla="*/ 6 w 30" name="T102"/>
                <a:gd fmla="*/ 44 h 46" name="T103"/>
                <a:gd fmla="*/ 7 w 30" name="T104"/>
                <a:gd fmla="*/ 44 h 46" name="T105"/>
                <a:gd fmla="*/ 11 w 30" name="T106"/>
                <a:gd fmla="*/ 41 h 46" name="T107"/>
                <a:gd fmla="*/ 14 w 30" name="T108"/>
                <a:gd fmla="*/ 38 h 46" name="T109"/>
                <a:gd fmla="*/ 15 w 30" name="T110"/>
                <a:gd fmla="*/ 40 h 4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6" w="30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gdLst>
                <a:gd fmla="*/ 42 w 43" name="T0"/>
                <a:gd fmla="*/ 30 h 39" name="T1"/>
                <a:gd fmla="*/ 38 w 43" name="T2"/>
                <a:gd fmla="*/ 23 h 39" name="T3"/>
                <a:gd fmla="*/ 43 w 43" name="T4"/>
                <a:gd fmla="*/ 33 h 39" name="T5"/>
                <a:gd fmla="*/ 42 w 43" name="T6"/>
                <a:gd fmla="*/ 36 h 39" name="T7"/>
                <a:gd fmla="*/ 40 w 43" name="T8"/>
                <a:gd fmla="*/ 37 h 39" name="T9"/>
                <a:gd fmla="*/ 23 w 43" name="T10"/>
                <a:gd fmla="*/ 35 h 39" name="T11"/>
                <a:gd fmla="*/ 39 w 43" name="T12"/>
                <a:gd fmla="*/ 36 h 39" name="T13"/>
                <a:gd fmla="*/ 40 w 43" name="T14"/>
                <a:gd fmla="*/ 36 h 39" name="T15"/>
                <a:gd fmla="*/ 41 w 43" name="T16"/>
                <a:gd fmla="*/ 35 h 39" name="T17"/>
                <a:gd fmla="*/ 42 w 43" name="T18"/>
                <a:gd fmla="*/ 34 h 39" name="T19"/>
                <a:gd fmla="*/ 41 w 43" name="T20"/>
                <a:gd fmla="*/ 32 h 39" name="T21"/>
                <a:gd fmla="*/ 39 w 43" name="T22"/>
                <a:gd fmla="*/ 27 h 39" name="T23"/>
                <a:gd fmla="*/ 34 w 43" name="T24"/>
                <a:gd fmla="*/ 14 h 39" name="T25"/>
                <a:gd fmla="*/ 27 w 43" name="T26"/>
                <a:gd fmla="*/ 7 h 39" name="T27"/>
                <a:gd fmla="*/ 36 w 43" name="T28"/>
                <a:gd fmla="*/ 23 h 39" name="T29"/>
                <a:gd fmla="*/ 38 w 43" name="T30"/>
                <a:gd fmla="*/ 29 h 39" name="T31"/>
                <a:gd fmla="*/ 39 w 43" name="T32"/>
                <a:gd fmla="*/ 32 h 39" name="T33"/>
                <a:gd fmla="*/ 39 w 43" name="T34"/>
                <a:gd fmla="*/ 33 h 39" name="T35"/>
                <a:gd fmla="*/ 38 w 43" name="T36"/>
                <a:gd fmla="*/ 35 h 39" name="T37"/>
                <a:gd fmla="*/ 39 w 43" name="T38"/>
                <a:gd fmla="*/ 33 h 39" name="T39"/>
                <a:gd fmla="*/ 39 w 43" name="T40"/>
                <a:gd fmla="*/ 32 h 39" name="T41"/>
                <a:gd fmla="*/ 38 w 43" name="T42"/>
                <a:gd fmla="*/ 28 h 39" name="T43"/>
                <a:gd fmla="*/ 31 w 43" name="T44"/>
                <a:gd fmla="*/ 14 h 39" name="T45"/>
                <a:gd fmla="*/ 17 w 43" name="T46"/>
                <a:gd fmla="*/ 2 h 39" name="T47"/>
                <a:gd fmla="*/ 18 w 43" name="T48"/>
                <a:gd fmla="*/ 8 h 39" name="T49"/>
                <a:gd fmla="*/ 23 w 43" name="T50"/>
                <a:gd fmla="*/ 19 h 39" name="T51"/>
                <a:gd fmla="*/ 22 w 43" name="T52"/>
                <a:gd fmla="*/ 21 h 39" name="T53"/>
                <a:gd fmla="*/ 22 w 43" name="T54"/>
                <a:gd fmla="*/ 21 h 39" name="T55"/>
                <a:gd fmla="*/ 22 w 43" name="T56"/>
                <a:gd fmla="*/ 20 h 39" name="T57"/>
                <a:gd fmla="*/ 17 w 43" name="T58"/>
                <a:gd fmla="*/ 10 h 39" name="T59"/>
                <a:gd fmla="*/ 17 w 43" name="T60"/>
                <a:gd fmla="*/ 14 h 39" name="T61"/>
                <a:gd fmla="*/ 16 w 43" name="T62"/>
                <a:gd fmla="*/ 16 h 39" name="T63"/>
                <a:gd fmla="*/ 14 w 43" name="T64"/>
                <a:gd fmla="*/ 14 h 39" name="T65"/>
                <a:gd fmla="*/ 13 w 43" name="T66"/>
                <a:gd fmla="*/ 13 h 39" name="T67"/>
                <a:gd fmla="*/ 13 w 43" name="T68"/>
                <a:gd fmla="*/ 13 h 39" name="T69"/>
                <a:gd fmla="*/ 13 w 43" name="T70"/>
                <a:gd fmla="*/ 13 h 39" name="T71"/>
                <a:gd fmla="*/ 13 w 43" name="T72"/>
                <a:gd fmla="*/ 13 h 39" name="T73"/>
                <a:gd fmla="*/ 15 w 43" name="T74"/>
                <a:gd fmla="*/ 9 h 39" name="T75"/>
                <a:gd fmla="*/ 9 w 43" name="T76"/>
                <a:gd fmla="*/ 6 h 39" name="T77"/>
                <a:gd fmla="*/ 12 w 43" name="T78"/>
                <a:gd fmla="*/ 0 h 39" name="T79"/>
                <a:gd fmla="*/ 1 w 43" name="T80"/>
                <a:gd fmla="*/ 9 h 39" name="T81"/>
                <a:gd fmla="*/ 7 w 43" name="T82"/>
                <a:gd fmla="*/ 27 h 39" name="T83"/>
                <a:gd fmla="*/ 35 w 43" name="T84"/>
                <a:gd fmla="*/ 39 h 39" name="T85"/>
                <a:gd fmla="*/ 40 w 43" name="T86"/>
                <a:gd fmla="*/ 37 h 39" name="T87"/>
                <a:gd fmla="*/ 43 w 43" name="T88"/>
                <a:gd fmla="*/ 36 h 39" name="T89"/>
                <a:gd fmla="*/ 43 w 43" name="T90"/>
                <a:gd fmla="*/ 34 h 39" name="T91"/>
                <a:gd fmla="*/ 12 w 43" name="T92"/>
                <a:gd fmla="*/ 11 h 3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" w="43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0"/>
            <p:cNvSpPr/>
            <p:nvPr/>
          </p:nvSpPr>
          <p:spPr bwMode="auto">
            <a:xfrm flipH="1">
              <a:off x="6613526" y="2957513"/>
              <a:ext cx="0" cy="3175"/>
            </a:xfrm>
            <a:custGeom>
              <a:gdLst>
                <a:gd fmla="*/ 1 h 1" name="T0"/>
                <a:gd fmla="*/ 1 h 1" name="T1"/>
                <a:gd fmla="*/ 0 h 1" name="T2"/>
                <a:gd fmla="*/ 1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1"/>
            <p:cNvSpPr/>
            <p:nvPr/>
          </p:nvSpPr>
          <p:spPr bwMode="auto">
            <a:xfrm flipH="1">
              <a:off x="6613526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2"/>
            <p:cNvSpPr/>
            <p:nvPr/>
          </p:nvSpPr>
          <p:spPr bwMode="auto">
            <a:xfrm flipH="1">
              <a:off x="6616701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gdLst>
                <a:gd fmla="*/ 32 w 40" name="T0"/>
                <a:gd fmla="*/ 31 h 41" name="T1"/>
                <a:gd fmla="*/ 32 w 40" name="T2"/>
                <a:gd fmla="*/ 31 h 41" name="T3"/>
                <a:gd fmla="*/ 12 w 40" name="T4"/>
                <a:gd fmla="*/ 39 h 41" name="T5"/>
                <a:gd fmla="*/ 6 w 40" name="T6"/>
                <a:gd fmla="*/ 30 h 41" name="T7"/>
                <a:gd fmla="*/ 9 w 40" name="T8"/>
                <a:gd fmla="*/ 26 h 41" name="T9"/>
                <a:gd fmla="*/ 3 w 40" name="T10"/>
                <a:gd fmla="*/ 39 h 41" name="T11"/>
                <a:gd fmla="*/ 26 w 40" name="T12"/>
                <a:gd fmla="*/ 35 h 41" name="T13"/>
                <a:gd fmla="*/ 36 w 40" name="T14"/>
                <a:gd fmla="*/ 23 h 41" name="T15"/>
                <a:gd fmla="*/ 39 w 40" name="T16"/>
                <a:gd fmla="*/ 10 h 41" name="T17"/>
                <a:gd fmla="*/ 38 w 40" name="T18"/>
                <a:gd fmla="*/ 10 h 41" name="T19"/>
                <a:gd fmla="*/ 37 w 40" name="T20"/>
                <a:gd fmla="*/ 15 h 41" name="T21"/>
                <a:gd fmla="*/ 27 w 40" name="T22"/>
                <a:gd fmla="*/ 32 h 41" name="T23"/>
                <a:gd fmla="*/ 19 w 40" name="T24"/>
                <a:gd fmla="*/ 35 h 41" name="T25"/>
                <a:gd fmla="*/ 37 w 40" name="T26"/>
                <a:gd fmla="*/ 16 h 41" name="T27"/>
                <a:gd fmla="*/ 36 w 40" name="T28"/>
                <a:gd fmla="*/ 5 h 41" name="T29"/>
                <a:gd fmla="*/ 34 w 40" name="T30"/>
                <a:gd fmla="*/ 3 h 41" name="T31"/>
                <a:gd fmla="*/ 30 w 40" name="T32"/>
                <a:gd fmla="*/ 3 h 41" name="T33"/>
                <a:gd fmla="*/ 30 w 40" name="T34"/>
                <a:gd fmla="*/ 6 h 41" name="T35"/>
                <a:gd fmla="*/ 30 w 40" name="T36"/>
                <a:gd fmla="*/ 8 h 41" name="T37"/>
                <a:gd fmla="*/ 30 w 40" name="T38"/>
                <a:gd fmla="*/ 6 h 41" name="T39"/>
                <a:gd fmla="*/ 25 w 40" name="T40"/>
                <a:gd fmla="*/ 7 h 41" name="T41"/>
                <a:gd fmla="*/ 26 w 40" name="T42"/>
                <a:gd fmla="*/ 3 h 41" name="T43"/>
                <a:gd fmla="*/ 20 w 40" name="T44"/>
                <a:gd fmla="*/ 4 h 41" name="T45"/>
                <a:gd fmla="*/ 15 w 40" name="T46"/>
                <a:gd fmla="*/ 10 h 41" name="T47"/>
                <a:gd fmla="*/ 15 w 40" name="T48"/>
                <a:gd fmla="*/ 11 h 41" name="T49"/>
                <a:gd fmla="*/ 14 w 40" name="T50"/>
                <a:gd fmla="*/ 13 h 41" name="T51"/>
                <a:gd fmla="*/ 10 w 40" name="T52"/>
                <a:gd fmla="*/ 20 h 41" name="T53"/>
                <a:gd fmla="*/ 0 w 40" name="T54"/>
                <a:gd fmla="*/ 41 h 41" name="T55"/>
                <a:gd fmla="*/ 26 w 40" name="T56"/>
                <a:gd fmla="*/ 36 h 41" name="T57"/>
                <a:gd fmla="*/ 18 w 40" name="T58"/>
                <a:gd fmla="*/ 36 h 41" name="T59"/>
                <a:gd fmla="*/ 25 w 40" name="T60"/>
                <a:gd fmla="*/ 24 h 41" name="T61"/>
                <a:gd fmla="*/ 24 w 40" name="T62"/>
                <a:gd fmla="*/ 24 h 41" name="T63"/>
                <a:gd fmla="*/ 28 w 40" name="T64"/>
                <a:gd fmla="*/ 19 h 41" name="T65"/>
                <a:gd fmla="*/ 29 w 40" name="T66"/>
                <a:gd fmla="*/ 15 h 41" name="T67"/>
                <a:gd fmla="*/ 25 w 40" name="T68"/>
                <a:gd fmla="*/ 24 h 4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" w="40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4"/>
            <p:cNvSpPr/>
            <p:nvPr/>
          </p:nvSpPr>
          <p:spPr bwMode="auto">
            <a:xfrm flipH="1">
              <a:off x="6613526" y="29575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gdLst>
                <a:gd fmla="*/ 1 w 1" name="T0"/>
                <a:gd fmla="*/ 1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gdLst>
                <a:gd fmla="*/ 329 w 585" name="T0"/>
                <a:gd fmla="*/ 617 h 835" name="T1"/>
                <a:gd fmla="*/ 393 w 585" name="T2"/>
                <a:gd fmla="*/ 406 h 835" name="T3"/>
                <a:gd fmla="*/ 334 w 585" name="T4"/>
                <a:gd fmla="*/ 317 h 835" name="T5"/>
                <a:gd fmla="*/ 383 w 585" name="T6"/>
                <a:gd fmla="*/ 401 h 835" name="T7"/>
                <a:gd fmla="*/ 359 w 585" name="T8"/>
                <a:gd fmla="*/ 523 h 835" name="T9"/>
                <a:gd fmla="*/ 535 w 585" name="T10"/>
                <a:gd fmla="*/ 440 h 835" name="T11"/>
                <a:gd fmla="*/ 406 w 585" name="T12"/>
                <a:gd fmla="*/ 544 h 835" name="T13"/>
                <a:gd fmla="*/ 404 w 585" name="T14"/>
                <a:gd fmla="*/ 430 h 835" name="T15"/>
                <a:gd fmla="*/ 385 w 585" name="T16"/>
                <a:gd fmla="*/ 393 h 835" name="T17"/>
                <a:gd fmla="*/ 408 w 585" name="T18"/>
                <a:gd fmla="*/ 429 h 835" name="T19"/>
                <a:gd fmla="*/ 406 w 585" name="T20"/>
                <a:gd fmla="*/ 570 h 835" name="T21"/>
                <a:gd fmla="*/ 413 w 585" name="T22"/>
                <a:gd fmla="*/ 536 h 835" name="T23"/>
                <a:gd fmla="*/ 407 w 585" name="T24"/>
                <a:gd fmla="*/ 431 h 835" name="T25"/>
                <a:gd fmla="*/ 363 w 585" name="T26"/>
                <a:gd fmla="*/ 361 h 835" name="T27"/>
                <a:gd fmla="*/ 289 w 585" name="T28"/>
                <a:gd fmla="*/ 345 h 835" name="T29"/>
                <a:gd fmla="*/ 217 w 585" name="T30"/>
                <a:gd fmla="*/ 366 h 835" name="T31"/>
                <a:gd fmla="*/ 206 w 585" name="T32"/>
                <a:gd fmla="*/ 480 h 835" name="T33"/>
                <a:gd fmla="*/ 40 w 585" name="T34"/>
                <a:gd fmla="*/ 170 h 835" name="T35"/>
                <a:gd fmla="*/ 157 w 585" name="T36"/>
                <a:gd fmla="*/ 545 h 835" name="T37"/>
                <a:gd fmla="*/ 185 w 585" name="T38"/>
                <a:gd fmla="*/ 719 h 835" name="T39"/>
                <a:gd fmla="*/ 249 w 585" name="T40"/>
                <a:gd fmla="*/ 831 h 835" name="T41"/>
                <a:gd fmla="*/ 245 w 585" name="T42"/>
                <a:gd fmla="*/ 829 h 835" name="T43"/>
                <a:gd fmla="*/ 224 w 585" name="T44"/>
                <a:gd fmla="*/ 805 h 835" name="T45"/>
                <a:gd fmla="*/ 360 w 585" name="T46"/>
                <a:gd fmla="*/ 812 h 835" name="T47"/>
                <a:gd fmla="*/ 382 w 585" name="T48"/>
                <a:gd fmla="*/ 767 h 835" name="T49"/>
                <a:gd fmla="*/ 375 w 585" name="T50"/>
                <a:gd fmla="*/ 779 h 835" name="T51"/>
                <a:gd fmla="*/ 354 w 585" name="T52"/>
                <a:gd fmla="*/ 801 h 835" name="T53"/>
                <a:gd fmla="*/ 358 w 585" name="T54"/>
                <a:gd fmla="*/ 789 h 835" name="T55"/>
                <a:gd fmla="*/ 180 w 585" name="T56"/>
                <a:gd fmla="*/ 750 h 835" name="T57"/>
                <a:gd fmla="*/ 296 w 585" name="T58"/>
                <a:gd fmla="*/ 716 h 835" name="T59"/>
                <a:gd fmla="*/ 397 w 585" name="T60"/>
                <a:gd fmla="*/ 709 h 835" name="T61"/>
                <a:gd fmla="*/ 362 w 585" name="T62"/>
                <a:gd fmla="*/ 675 h 835" name="T63"/>
                <a:gd fmla="*/ 414 w 585" name="T64"/>
                <a:gd fmla="*/ 634 h 835" name="T65"/>
                <a:gd fmla="*/ 397 w 585" name="T66"/>
                <a:gd fmla="*/ 658 h 835" name="T67"/>
                <a:gd fmla="*/ 405 w 585" name="T68"/>
                <a:gd fmla="*/ 620 h 835" name="T69"/>
                <a:gd fmla="*/ 416 w 585" name="T70"/>
                <a:gd fmla="*/ 599 h 835" name="T71"/>
                <a:gd fmla="*/ 256 w 585" name="T72"/>
                <a:gd fmla="*/ 820 h 835" name="T73"/>
                <a:gd fmla="*/ 228 w 585" name="T74"/>
                <a:gd fmla="*/ 811 h 835" name="T75"/>
                <a:gd fmla="*/ 185 w 585" name="T76"/>
                <a:gd fmla="*/ 718 h 835" name="T77"/>
                <a:gd fmla="*/ 225 w 585" name="T78"/>
                <a:gd fmla="*/ 376 h 835" name="T79"/>
                <a:gd fmla="*/ 270 w 585" name="T80"/>
                <a:gd fmla="*/ 353 h 835" name="T81"/>
                <a:gd fmla="*/ 358 w 585" name="T82"/>
                <a:gd fmla="*/ 348 h 835" name="T83"/>
                <a:gd fmla="*/ 446 w 585" name="T84"/>
                <a:gd fmla="*/ 390 h 835" name="T85"/>
                <a:gd fmla="*/ 407 w 585" name="T86"/>
                <a:gd fmla="*/ 418 h 835" name="T87"/>
                <a:gd fmla="*/ 355 w 585" name="T88"/>
                <a:gd fmla="*/ 374 h 835" name="T89"/>
                <a:gd fmla="*/ 332 w 585" name="T90"/>
                <a:gd fmla="*/ 354 h 835" name="T91"/>
                <a:gd fmla="*/ 242 w 585" name="T92"/>
                <a:gd fmla="*/ 333 h 835" name="T93"/>
                <a:gd fmla="*/ 139 w 585" name="T94"/>
                <a:gd fmla="*/ 387 h 835" name="T95"/>
                <a:gd fmla="*/ 182 w 585" name="T96"/>
                <a:gd fmla="*/ 623 h 835" name="T97"/>
                <a:gd fmla="*/ 372 w 585" name="T98"/>
                <a:gd fmla="*/ 434 h 835" name="T99"/>
                <a:gd fmla="*/ 255 w 585" name="T100"/>
                <a:gd fmla="*/ 373 h 835" name="T101"/>
                <a:gd fmla="*/ 374 w 585" name="T102"/>
                <a:gd fmla="*/ 423 h 835" name="T103"/>
                <a:gd fmla="*/ 235 w 585" name="T104"/>
                <a:gd fmla="*/ 391 h 835" name="T105"/>
                <a:gd fmla="*/ 368 w 585" name="T106"/>
                <a:gd fmla="*/ 468 h 835" name="T107"/>
                <a:gd fmla="*/ 263 w 585" name="T108"/>
                <a:gd fmla="*/ 358 h 835" name="T109"/>
                <a:gd fmla="*/ 343 w 585" name="T110"/>
                <a:gd fmla="*/ 372 h 835" name="T111"/>
                <a:gd fmla="*/ 339 w 585" name="T112"/>
                <a:gd fmla="*/ 361 h 835" name="T113"/>
                <a:gd fmla="*/ 240 w 585" name="T114"/>
                <a:gd fmla="*/ 513 h 835" name="T115"/>
                <a:gd fmla="*/ 185 w 585" name="T116"/>
                <a:gd fmla="*/ 382 h 835" name="T117"/>
                <a:gd fmla="*/ 287 w 585" name="T118"/>
                <a:gd fmla="*/ 300 h 835" name="T119"/>
                <a:gd fmla="*/ 336 w 585" name="T120"/>
                <a:gd fmla="*/ 336 h 835" name="T121"/>
                <a:gd fmla="*/ 382 w 585" name="T122"/>
                <a:gd fmla="*/ 404 h 835" name="T123"/>
                <a:gd fmla="*/ 333 w 585" name="T124"/>
                <a:gd fmla="*/ 593 h 8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35" w="58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2" name="文本框 51"/>
          <p:cNvSpPr txBox="1"/>
          <p:nvPr/>
        </p:nvSpPr>
        <p:spPr>
          <a:xfrm flipH="1">
            <a:off x="4721925" y="1424370"/>
            <a:ext cx="2264799" cy="13106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b="1" lang="en-US" smtClean="0" spc="300" sz="8000">
                <a:latin charset="-122" panose="03000600000000000000" pitchFamily="66" typeface="新蒂黑板报"/>
                <a:ea charset="-122" panose="03000600000000000000" pitchFamily="66" typeface="新蒂黑板报"/>
              </a:rPr>
              <a:t>04</a:t>
            </a:r>
          </a:p>
        </p:txBody>
      </p:sp>
    </p:spTree>
    <p:extLst>
      <p:ext uri="{BB962C8B-B14F-4D97-AF65-F5344CB8AC3E}">
        <p14:creationId val="334838140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" name="Freeform 24"/>
          <p:cNvSpPr/>
          <p:nvPr/>
        </p:nvSpPr>
        <p:spPr bwMode="auto">
          <a:xfrm>
            <a:off x="3800144" y="4241873"/>
            <a:ext cx="596750" cy="170206"/>
          </a:xfrm>
          <a:custGeom>
            <a:gdLst>
              <a:gd fmla="*/ 183 w 188" name="T0"/>
              <a:gd fmla="*/ 35 h 58" name="T1"/>
              <a:gd fmla="*/ 103 w 188" name="T2"/>
              <a:gd fmla="*/ 26 h 58" name="T3"/>
              <a:gd fmla="*/ 15 w 188" name="T4"/>
              <a:gd fmla="*/ 3 h 58" name="T5"/>
              <a:gd fmla="*/ 6 w 188" name="T6"/>
              <a:gd fmla="*/ 14 h 58" name="T7"/>
              <a:gd fmla="*/ 183 w 188" name="T8"/>
              <a:gd fmla="*/ 44 h 58" name="T9"/>
              <a:gd fmla="*/ 183 w 188" name="T10"/>
              <a:gd fmla="*/ 35 h 58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7" w="188">
                <a:moveTo>
                  <a:pt x="183" y="35"/>
                </a:moveTo>
                <a:cubicBezTo>
                  <a:pt x="157" y="29"/>
                  <a:pt x="130" y="29"/>
                  <a:pt x="103" y="26"/>
                </a:cubicBezTo>
                <a:cubicBezTo>
                  <a:pt x="72" y="23"/>
                  <a:pt x="43" y="16"/>
                  <a:pt x="15" y="3"/>
                </a:cubicBezTo>
                <a:cubicBezTo>
                  <a:pt x="8" y="0"/>
                  <a:pt x="0" y="8"/>
                  <a:pt x="6" y="14"/>
                </a:cubicBezTo>
                <a:cubicBezTo>
                  <a:pt x="54" y="51"/>
                  <a:pt x="126" y="58"/>
                  <a:pt x="183" y="44"/>
                </a:cubicBezTo>
                <a:cubicBezTo>
                  <a:pt x="188" y="43"/>
                  <a:pt x="188" y="36"/>
                  <a:pt x="183" y="35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25"/>
          <p:cNvSpPr/>
          <p:nvPr/>
        </p:nvSpPr>
        <p:spPr bwMode="auto">
          <a:xfrm>
            <a:off x="3828115" y="4491164"/>
            <a:ext cx="522157" cy="245853"/>
          </a:xfrm>
          <a:custGeom>
            <a:gdLst>
              <a:gd fmla="*/ 160 w 164" name="T0"/>
              <a:gd fmla="*/ 76 h 84" name="T1"/>
              <a:gd fmla="*/ 77 w 164" name="T2"/>
              <a:gd fmla="*/ 40 h 84" name="T3"/>
              <a:gd fmla="*/ 6 w 164" name="T4"/>
              <a:gd fmla="*/ 1 h 84" name="T5"/>
              <a:gd fmla="*/ 2 w 164" name="T6"/>
              <a:gd fmla="*/ 7 h 84" name="T7"/>
              <a:gd fmla="*/ 72 w 164" name="T8"/>
              <a:gd fmla="*/ 61 h 84" name="T9"/>
              <a:gd fmla="*/ 159 w 164" name="T10"/>
              <a:gd fmla="*/ 84 h 84" name="T11"/>
              <a:gd fmla="*/ 160 w 164" name="T12"/>
              <a:gd fmla="*/ 76 h 8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4" w="164">
                <a:moveTo>
                  <a:pt x="160" y="76"/>
                </a:moveTo>
                <a:cubicBezTo>
                  <a:pt x="132" y="65"/>
                  <a:pt x="104" y="54"/>
                  <a:pt x="77" y="40"/>
                </a:cubicBezTo>
                <a:cubicBezTo>
                  <a:pt x="53" y="28"/>
                  <a:pt x="31" y="11"/>
                  <a:pt x="6" y="1"/>
                </a:cubicBezTo>
                <a:cubicBezTo>
                  <a:pt x="3" y="0"/>
                  <a:pt x="0" y="4"/>
                  <a:pt x="2" y="7"/>
                </a:cubicBezTo>
                <a:cubicBezTo>
                  <a:pt x="17" y="31"/>
                  <a:pt x="47" y="48"/>
                  <a:pt x="72" y="61"/>
                </a:cubicBezTo>
                <a:cubicBezTo>
                  <a:pt x="100" y="75"/>
                  <a:pt x="129" y="83"/>
                  <a:pt x="159" y="84"/>
                </a:cubicBezTo>
                <a:cubicBezTo>
                  <a:pt x="164" y="84"/>
                  <a:pt x="164" y="78"/>
                  <a:pt x="160" y="76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1323053" y="2966532"/>
            <a:ext cx="2222896" cy="2377715"/>
          </a:xfrm>
          <a:custGeom>
            <a:gdLst>
              <a:gd fmla="*/ 669 w 698" name="T0"/>
              <a:gd fmla="*/ 327 h 810" name="T1"/>
              <a:gd fmla="*/ 662 w 698" name="T2"/>
              <a:gd fmla="*/ 318 h 810" name="T3"/>
              <a:gd fmla="*/ 656 w 698" name="T4"/>
              <a:gd fmla="*/ 291 h 810" name="T5"/>
              <a:gd fmla="*/ 640 w 698" name="T6"/>
              <a:gd fmla="*/ 271 h 810" name="T7"/>
              <a:gd fmla="*/ 566 w 698" name="T8"/>
              <a:gd fmla="*/ 171 h 810" name="T9"/>
              <a:gd fmla="*/ 489 w 698" name="T10"/>
              <a:gd fmla="*/ 106 h 810" name="T11"/>
              <a:gd fmla="*/ 475 w 698" name="T12"/>
              <a:gd fmla="*/ 88 h 810" name="T13"/>
              <a:gd fmla="*/ 458 w 698" name="T14"/>
              <a:gd fmla="*/ 27 h 810" name="T15"/>
              <a:gd fmla="*/ 457 w 698" name="T16"/>
              <a:gd fmla="*/ 27 h 810" name="T17"/>
              <a:gd fmla="*/ 426 w 698" name="T18"/>
              <a:gd fmla="*/ 11 h 810" name="T19"/>
              <a:gd fmla="*/ 376 w 698" name="T20"/>
              <a:gd fmla="*/ 3 h 810" name="T21"/>
              <a:gd fmla="*/ 295 w 698" name="T22"/>
              <a:gd fmla="*/ 6 h 810" name="T23"/>
              <a:gd fmla="*/ 284 w 698" name="T24"/>
              <a:gd fmla="*/ 11 h 810" name="T25"/>
              <a:gd fmla="*/ 276 w 698" name="T26"/>
              <a:gd fmla="*/ 12 h 810" name="T27"/>
              <a:gd fmla="*/ 266 w 698" name="T28"/>
              <a:gd fmla="*/ 29 h 810" name="T29"/>
              <a:gd fmla="*/ 265 w 698" name="T30"/>
              <a:gd fmla="*/ 53 h 810" name="T31"/>
              <a:gd fmla="*/ 258 w 698" name="T32"/>
              <a:gd fmla="*/ 62 h 810" name="T33"/>
              <a:gd fmla="*/ 246 w 698" name="T34"/>
              <a:gd fmla="*/ 83 h 810" name="T35"/>
              <a:gd fmla="*/ 246 w 698" name="T36"/>
              <a:gd fmla="*/ 84 h 810" name="T37"/>
              <a:gd fmla="*/ 175 w 698" name="T38"/>
              <a:gd fmla="*/ 153 h 810" name="T39"/>
              <a:gd fmla="*/ 140 w 698" name="T40"/>
              <a:gd fmla="*/ 189 h 810" name="T41"/>
              <a:gd fmla="*/ 114 w 698" name="T42"/>
              <a:gd fmla="*/ 202 h 810" name="T43"/>
              <a:gd fmla="*/ 61 w 698" name="T44"/>
              <a:gd fmla="*/ 610 h 810" name="T45"/>
              <a:gd fmla="*/ 61 w 698" name="T46"/>
              <a:gd fmla="*/ 611 h 810" name="T47"/>
              <a:gd fmla="*/ 62 w 698" name="T48"/>
              <a:gd fmla="*/ 619 h 810" name="T49"/>
              <a:gd fmla="*/ 144 w 698" name="T50"/>
              <a:gd fmla="*/ 731 h 810" name="T51"/>
              <a:gd fmla="*/ 268 w 698" name="T52"/>
              <a:gd fmla="*/ 797 h 810" name="T53"/>
              <a:gd fmla="*/ 415 w 698" name="T54"/>
              <a:gd fmla="*/ 799 h 810" name="T55"/>
              <a:gd fmla="*/ 462 w 698" name="T56"/>
              <a:gd fmla="*/ 785 h 810" name="T57"/>
              <a:gd fmla="*/ 610 w 698" name="T58"/>
              <a:gd fmla="*/ 710 h 810" name="T59"/>
              <a:gd fmla="*/ 622 w 698" name="T60"/>
              <a:gd fmla="*/ 691 h 810" name="T61"/>
              <a:gd fmla="*/ 662 w 698" name="T62"/>
              <a:gd fmla="*/ 628 h 810" name="T63"/>
              <a:gd fmla="*/ 672 w 698" name="T64"/>
              <a:gd fmla="*/ 574 h 810" name="T65"/>
              <a:gd fmla="*/ 669 w 698" name="T66"/>
              <a:gd fmla="*/ 327 h 810" name="T67"/>
              <a:gd fmla="*/ 534 w 698" name="T68"/>
              <a:gd fmla="*/ 523 h 810" name="T69"/>
              <a:gd fmla="*/ 536 w 698" name="T70"/>
              <a:gd fmla="*/ 520 h 810" name="T71"/>
              <a:gd fmla="*/ 535 w 698" name="T72"/>
              <a:gd fmla="*/ 527 h 810" name="T73"/>
              <a:gd fmla="*/ 535 w 698" name="T74"/>
              <a:gd fmla="*/ 529 h 810" name="T75"/>
              <a:gd fmla="*/ 535 w 698" name="T76"/>
              <a:gd fmla="*/ 530 h 810" name="T77"/>
              <a:gd fmla="*/ 534 w 698" name="T78"/>
              <a:gd fmla="*/ 525 h 810" name="T79"/>
              <a:gd fmla="*/ 534 w 698" name="T80"/>
              <a:gd fmla="*/ 523 h 810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810" w="698">
                <a:moveTo>
                  <a:pt x="669" y="327"/>
                </a:moveTo>
                <a:cubicBezTo>
                  <a:pt x="667" y="323"/>
                  <a:pt x="665" y="320"/>
                  <a:pt x="662" y="318"/>
                </a:cubicBezTo>
                <a:cubicBezTo>
                  <a:pt x="660" y="309"/>
                  <a:pt x="658" y="300"/>
                  <a:pt x="656" y="291"/>
                </a:cubicBezTo>
                <a:cubicBezTo>
                  <a:pt x="655" y="282"/>
                  <a:pt x="648" y="275"/>
                  <a:pt x="640" y="271"/>
                </a:cubicBezTo>
                <a:cubicBezTo>
                  <a:pt x="629" y="231"/>
                  <a:pt x="597" y="196"/>
                  <a:pt x="566" y="171"/>
                </a:cubicBezTo>
                <a:cubicBezTo>
                  <a:pt x="542" y="151"/>
                  <a:pt x="511" y="131"/>
                  <a:pt x="489" y="106"/>
                </a:cubicBezTo>
                <a:cubicBezTo>
                  <a:pt x="487" y="97"/>
                  <a:pt x="482" y="91"/>
                  <a:pt x="475" y="88"/>
                </a:cubicBezTo>
                <a:cubicBezTo>
                  <a:pt x="463" y="70"/>
                  <a:pt x="456" y="50"/>
                  <a:pt x="458" y="27"/>
                </a:cubicBezTo>
                <a:cubicBezTo>
                  <a:pt x="458" y="27"/>
                  <a:pt x="458" y="27"/>
                  <a:pt x="457" y="27"/>
                </a:cubicBezTo>
                <a:cubicBezTo>
                  <a:pt x="458" y="10"/>
                  <a:pt x="438" y="3"/>
                  <a:pt x="426" y="11"/>
                </a:cubicBezTo>
                <a:cubicBezTo>
                  <a:pt x="410" y="6"/>
                  <a:pt x="392" y="5"/>
                  <a:pt x="376" y="3"/>
                </a:cubicBezTo>
                <a:cubicBezTo>
                  <a:pt x="349" y="0"/>
                  <a:pt x="322" y="1"/>
                  <a:pt x="295" y="6"/>
                </a:cubicBezTo>
                <a:cubicBezTo>
                  <a:pt x="290" y="7"/>
                  <a:pt x="287" y="9"/>
                  <a:pt x="284" y="11"/>
                </a:cubicBezTo>
                <a:cubicBezTo>
                  <a:pt x="281" y="11"/>
                  <a:pt x="279" y="11"/>
                  <a:pt x="276" y="12"/>
                </a:cubicBezTo>
                <a:cubicBezTo>
                  <a:pt x="267" y="12"/>
                  <a:pt x="263" y="22"/>
                  <a:pt x="266" y="29"/>
                </a:cubicBezTo>
                <a:cubicBezTo>
                  <a:pt x="266" y="37"/>
                  <a:pt x="266" y="45"/>
                  <a:pt x="265" y="53"/>
                </a:cubicBezTo>
                <a:cubicBezTo>
                  <a:pt x="262" y="55"/>
                  <a:pt x="260" y="58"/>
                  <a:pt x="258" y="62"/>
                </a:cubicBezTo>
                <a:cubicBezTo>
                  <a:pt x="254" y="69"/>
                  <a:pt x="250" y="76"/>
                  <a:pt x="246" y="83"/>
                </a:cubicBezTo>
                <a:cubicBezTo>
                  <a:pt x="246" y="84"/>
                  <a:pt x="246" y="84"/>
                  <a:pt x="246" y="84"/>
                </a:cubicBezTo>
                <a:cubicBezTo>
                  <a:pt x="227" y="111"/>
                  <a:pt x="201" y="131"/>
                  <a:pt x="175" y="153"/>
                </a:cubicBezTo>
                <a:cubicBezTo>
                  <a:pt x="163" y="164"/>
                  <a:pt x="151" y="176"/>
                  <a:pt x="140" y="189"/>
                </a:cubicBezTo>
                <a:cubicBezTo>
                  <a:pt x="130" y="188"/>
                  <a:pt x="120" y="192"/>
                  <a:pt x="114" y="202"/>
                </a:cubicBezTo>
                <a:cubicBezTo>
                  <a:pt x="44" y="325"/>
                  <a:pt x="0" y="474"/>
                  <a:pt x="61" y="610"/>
                </a:cubicBezTo>
                <a:cubicBezTo>
                  <a:pt x="61" y="610"/>
                  <a:pt x="61" y="611"/>
                  <a:pt x="61" y="611"/>
                </a:cubicBezTo>
                <a:cubicBezTo>
                  <a:pt x="61" y="614"/>
                  <a:pt x="61" y="616"/>
                  <a:pt x="62" y="619"/>
                </a:cubicBezTo>
                <a:cubicBezTo>
                  <a:pt x="83" y="661"/>
                  <a:pt x="107" y="700"/>
                  <a:pt x="144" y="731"/>
                </a:cubicBezTo>
                <a:cubicBezTo>
                  <a:pt x="179" y="762"/>
                  <a:pt x="222" y="786"/>
                  <a:pt x="268" y="797"/>
                </a:cubicBezTo>
                <a:cubicBezTo>
                  <a:pt x="316" y="809"/>
                  <a:pt x="367" y="810"/>
                  <a:pt x="415" y="799"/>
                </a:cubicBezTo>
                <a:cubicBezTo>
                  <a:pt x="430" y="796"/>
                  <a:pt x="446" y="791"/>
                  <a:pt x="462" y="785"/>
                </a:cubicBezTo>
                <a:cubicBezTo>
                  <a:pt x="522" y="786"/>
                  <a:pt x="574" y="758"/>
                  <a:pt x="610" y="710"/>
                </a:cubicBezTo>
                <a:cubicBezTo>
                  <a:pt x="614" y="704"/>
                  <a:pt x="618" y="697"/>
                  <a:pt x="622" y="691"/>
                </a:cubicBezTo>
                <a:cubicBezTo>
                  <a:pt x="646" y="682"/>
                  <a:pt x="656" y="649"/>
                  <a:pt x="662" y="628"/>
                </a:cubicBezTo>
                <a:cubicBezTo>
                  <a:pt x="667" y="611"/>
                  <a:pt x="672" y="592"/>
                  <a:pt x="672" y="574"/>
                </a:cubicBezTo>
                <a:cubicBezTo>
                  <a:pt x="698" y="493"/>
                  <a:pt x="696" y="408"/>
                  <a:pt x="669" y="327"/>
                </a:cubicBezTo>
                <a:moveTo>
                  <a:pt x="534" y="523"/>
                </a:moveTo>
                <a:cubicBezTo>
                  <a:pt x="535" y="522"/>
                  <a:pt x="535" y="521"/>
                  <a:pt x="536" y="520"/>
                </a:cubicBezTo>
                <a:cubicBezTo>
                  <a:pt x="535" y="522"/>
                  <a:pt x="535" y="525"/>
                  <a:pt x="535" y="527"/>
                </a:cubicBezTo>
                <a:cubicBezTo>
                  <a:pt x="535" y="528"/>
                  <a:pt x="535" y="529"/>
                  <a:pt x="535" y="529"/>
                </a:cubicBezTo>
                <a:cubicBezTo>
                  <a:pt x="535" y="530"/>
                  <a:pt x="535" y="530"/>
                  <a:pt x="535" y="530"/>
                </a:cubicBezTo>
                <a:cubicBezTo>
                  <a:pt x="534" y="529"/>
                  <a:pt x="534" y="527"/>
                  <a:pt x="534" y="525"/>
                </a:cubicBezTo>
                <a:cubicBezTo>
                  <a:pt x="534" y="525"/>
                  <a:pt x="534" y="524"/>
                  <a:pt x="534" y="52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6"/>
          <p:cNvSpPr/>
          <p:nvPr/>
        </p:nvSpPr>
        <p:spPr bwMode="auto">
          <a:xfrm>
            <a:off x="1673644" y="3372273"/>
            <a:ext cx="593021" cy="1034985"/>
          </a:xfrm>
          <a:custGeom>
            <a:gdLst>
              <a:gd fmla="*/ 125 w 186" name="T0"/>
              <a:gd fmla="*/ 14 h 353" name="T1"/>
              <a:gd fmla="*/ 110 w 186" name="T2"/>
              <a:gd fmla="*/ 18 h 353" name="T3"/>
              <a:gd fmla="*/ 61 w 186" name="T4"/>
              <a:gd fmla="*/ 63 h 353" name="T5"/>
              <a:gd fmla="*/ 8 w 186" name="T6"/>
              <a:gd fmla="*/ 190 h 353" name="T7"/>
              <a:gd fmla="*/ 4 w 186" name="T8"/>
              <a:gd fmla="*/ 213 h 353" name="T9"/>
              <a:gd fmla="*/ 1 w 186" name="T10"/>
              <a:gd fmla="*/ 282 h 353" name="T11"/>
              <a:gd fmla="*/ 4 w 186" name="T12"/>
              <a:gd fmla="*/ 294 h 353" name="T13"/>
              <a:gd fmla="*/ 36 w 186" name="T14"/>
              <a:gd fmla="*/ 344 h 353" name="T15"/>
              <a:gd fmla="*/ 75 w 186" name="T16"/>
              <a:gd fmla="*/ 299 h 353" name="T17"/>
              <a:gd fmla="*/ 78 w 186" name="T18"/>
              <a:gd fmla="*/ 220 h 353" name="T19"/>
              <a:gd fmla="*/ 95 w 186" name="T20"/>
              <a:gd fmla="*/ 152 h 353" name="T21"/>
              <a:gd fmla="*/ 120 w 186" name="T22"/>
              <a:gd fmla="*/ 108 h 353" name="T23"/>
              <a:gd fmla="*/ 160 w 186" name="T24"/>
              <a:gd fmla="*/ 59 h 353" name="T25"/>
              <a:gd fmla="*/ 125 w 186" name="T26"/>
              <a:gd fmla="*/ 14 h 353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353" w="186">
                <a:moveTo>
                  <a:pt x="125" y="14"/>
                </a:moveTo>
                <a:cubicBezTo>
                  <a:pt x="121" y="13"/>
                  <a:pt x="115" y="14"/>
                  <a:pt x="110" y="18"/>
                </a:cubicBezTo>
                <a:cubicBezTo>
                  <a:pt x="91" y="29"/>
                  <a:pt x="74" y="45"/>
                  <a:pt x="61" y="63"/>
                </a:cubicBezTo>
                <a:cubicBezTo>
                  <a:pt x="32" y="98"/>
                  <a:pt x="16" y="147"/>
                  <a:pt x="8" y="190"/>
                </a:cubicBezTo>
                <a:cubicBezTo>
                  <a:pt x="7" y="198"/>
                  <a:pt x="5" y="206"/>
                  <a:pt x="4" y="213"/>
                </a:cubicBezTo>
                <a:cubicBezTo>
                  <a:pt x="1" y="236"/>
                  <a:pt x="0" y="259"/>
                  <a:pt x="1" y="282"/>
                </a:cubicBezTo>
                <a:cubicBezTo>
                  <a:pt x="1" y="286"/>
                  <a:pt x="2" y="290"/>
                  <a:pt x="4" y="294"/>
                </a:cubicBezTo>
                <a:cubicBezTo>
                  <a:pt x="7" y="315"/>
                  <a:pt x="16" y="338"/>
                  <a:pt x="36" y="344"/>
                </a:cubicBezTo>
                <a:cubicBezTo>
                  <a:pt x="65" y="353"/>
                  <a:pt x="74" y="319"/>
                  <a:pt x="75" y="299"/>
                </a:cubicBezTo>
                <a:cubicBezTo>
                  <a:pt x="76" y="272"/>
                  <a:pt x="74" y="246"/>
                  <a:pt x="78" y="220"/>
                </a:cubicBezTo>
                <a:cubicBezTo>
                  <a:pt x="81" y="197"/>
                  <a:pt x="87" y="174"/>
                  <a:pt x="95" y="152"/>
                </a:cubicBezTo>
                <a:cubicBezTo>
                  <a:pt x="102" y="137"/>
                  <a:pt x="111" y="122"/>
                  <a:pt x="120" y="108"/>
                </a:cubicBezTo>
                <a:cubicBezTo>
                  <a:pt x="131" y="92"/>
                  <a:pt x="145" y="72"/>
                  <a:pt x="160" y="59"/>
                </a:cubicBezTo>
                <a:cubicBezTo>
                  <a:pt x="186" y="36"/>
                  <a:pt x="153" y="0"/>
                  <a:pt x="125" y="1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7"/>
          <p:cNvSpPr/>
          <p:nvPr/>
        </p:nvSpPr>
        <p:spPr bwMode="auto">
          <a:xfrm>
            <a:off x="1699752" y="4415855"/>
            <a:ext cx="264808" cy="340410"/>
          </a:xfrm>
          <a:custGeom>
            <a:gdLst>
              <a:gd fmla="*/ 77 w 83" name="T0"/>
              <a:gd fmla="*/ 26 h 116" name="T1"/>
              <a:gd fmla="*/ 43 w 83" name="T2"/>
              <a:gd fmla="*/ 0 h 116" name="T3"/>
              <a:gd fmla="*/ 8 w 83" name="T4"/>
              <a:gd fmla="*/ 26 h 116" name="T5"/>
              <a:gd fmla="*/ 22 w 83" name="T6"/>
              <a:gd fmla="*/ 104 h 116" name="T7"/>
              <a:gd fmla="*/ 67 w 83" name="T8"/>
              <a:gd fmla="*/ 98 h 116" name="T9"/>
              <a:gd fmla="*/ 73 w 83" name="T10"/>
              <a:gd fmla="*/ 84 h 116" name="T11"/>
              <a:gd fmla="*/ 74 w 83" name="T12"/>
              <a:gd fmla="*/ 80 h 116" name="T13"/>
              <a:gd fmla="*/ 78 w 83" name="T14"/>
              <a:gd fmla="*/ 73 h 116" name="T15"/>
              <a:gd fmla="*/ 77 w 83" name="T16"/>
              <a:gd fmla="*/ 26 h 116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15" w="83">
                <a:moveTo>
                  <a:pt x="77" y="26"/>
                </a:moveTo>
                <a:cubicBezTo>
                  <a:pt x="71" y="11"/>
                  <a:pt x="60" y="0"/>
                  <a:pt x="43" y="0"/>
                </a:cubicBezTo>
                <a:cubicBezTo>
                  <a:pt x="26" y="0"/>
                  <a:pt x="14" y="11"/>
                  <a:pt x="8" y="26"/>
                </a:cubicBezTo>
                <a:cubicBezTo>
                  <a:pt x="0" y="51"/>
                  <a:pt x="0" y="85"/>
                  <a:pt x="22" y="104"/>
                </a:cubicBezTo>
                <a:cubicBezTo>
                  <a:pt x="34" y="115"/>
                  <a:pt x="59" y="116"/>
                  <a:pt x="67" y="98"/>
                </a:cubicBezTo>
                <a:cubicBezTo>
                  <a:pt x="69" y="94"/>
                  <a:pt x="72" y="89"/>
                  <a:pt x="73" y="84"/>
                </a:cubicBezTo>
                <a:cubicBezTo>
                  <a:pt x="73" y="83"/>
                  <a:pt x="74" y="81"/>
                  <a:pt x="74" y="80"/>
                </a:cubicBezTo>
                <a:cubicBezTo>
                  <a:pt x="75" y="78"/>
                  <a:pt x="76" y="75"/>
                  <a:pt x="78" y="73"/>
                </a:cubicBezTo>
                <a:cubicBezTo>
                  <a:pt x="83" y="58"/>
                  <a:pt x="83" y="40"/>
                  <a:pt x="77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8"/>
          <p:cNvSpPr/>
          <p:nvPr/>
        </p:nvSpPr>
        <p:spPr bwMode="auto">
          <a:xfrm>
            <a:off x="1942182" y="4735635"/>
            <a:ext cx="234971" cy="211468"/>
          </a:xfrm>
          <a:custGeom>
            <a:gdLst>
              <a:gd fmla="*/ 72 w 74" name="T0"/>
              <a:gd fmla="*/ 26 h 72" name="T1"/>
              <a:gd fmla="*/ 56 w 74" name="T2"/>
              <a:gd fmla="*/ 5 h 72" name="T3"/>
              <a:gd fmla="*/ 47 w 74" name="T4"/>
              <a:gd fmla="*/ 2 h 72" name="T5"/>
              <a:gd fmla="*/ 31 w 74" name="T6"/>
              <a:gd fmla="*/ 1 h 72" name="T7"/>
              <a:gd fmla="*/ 26 w 74" name="T8"/>
              <a:gd fmla="*/ 2 h 72" name="T9"/>
              <a:gd fmla="*/ 17 w 74" name="T10"/>
              <a:gd fmla="*/ 6 h 72" name="T11"/>
              <a:gd fmla="*/ 3 w 74" name="T12"/>
              <a:gd fmla="*/ 23 h 72" name="T13"/>
              <a:gd fmla="*/ 1 w 74" name="T14"/>
              <a:gd fmla="*/ 27 h 72" name="T15"/>
              <a:gd fmla="*/ 0 w 74" name="T16"/>
              <a:gd fmla="*/ 36 h 72" name="T17"/>
              <a:gd fmla="*/ 1 w 74" name="T18"/>
              <a:gd fmla="*/ 46 h 72" name="T19"/>
              <a:gd fmla="*/ 8 w 74" name="T20"/>
              <a:gd fmla="*/ 58 h 72" name="T21"/>
              <a:gd fmla="*/ 14 w 74" name="T22"/>
              <a:gd fmla="*/ 64 h 72" name="T23"/>
              <a:gd fmla="*/ 22 w 74" name="T24"/>
              <a:gd fmla="*/ 69 h 72" name="T25"/>
              <a:gd fmla="*/ 31 w 74" name="T26"/>
              <a:gd fmla="*/ 71 h 72" name="T27"/>
              <a:gd fmla="*/ 45 w 74" name="T28"/>
              <a:gd fmla="*/ 71 h 72" name="T29"/>
              <a:gd fmla="*/ 47 w 74" name="T30"/>
              <a:gd fmla="*/ 70 h 72" name="T31"/>
              <a:gd fmla="*/ 59 w 74" name="T32"/>
              <a:gd fmla="*/ 64 h 72" name="T33"/>
              <a:gd fmla="*/ 69 w 74" name="T34"/>
              <a:gd fmla="*/ 54 h 72" name="T35"/>
              <a:gd fmla="*/ 73 w 74" name="T36"/>
              <a:gd fmla="*/ 41 h 72" name="T37"/>
              <a:gd fmla="*/ 72 w 74" name="T38"/>
              <a:gd fmla="*/ 26 h 72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72" w="74">
                <a:moveTo>
                  <a:pt x="72" y="26"/>
                </a:moveTo>
                <a:cubicBezTo>
                  <a:pt x="69" y="18"/>
                  <a:pt x="64" y="10"/>
                  <a:pt x="56" y="5"/>
                </a:cubicBezTo>
                <a:cubicBezTo>
                  <a:pt x="53" y="4"/>
                  <a:pt x="50" y="3"/>
                  <a:pt x="47" y="2"/>
                </a:cubicBezTo>
                <a:cubicBezTo>
                  <a:pt x="42" y="0"/>
                  <a:pt x="36" y="0"/>
                  <a:pt x="31" y="1"/>
                </a:cubicBezTo>
                <a:cubicBezTo>
                  <a:pt x="29" y="2"/>
                  <a:pt x="28" y="2"/>
                  <a:pt x="26" y="2"/>
                </a:cubicBezTo>
                <a:cubicBezTo>
                  <a:pt x="23" y="3"/>
                  <a:pt x="20" y="4"/>
                  <a:pt x="17" y="6"/>
                </a:cubicBezTo>
                <a:cubicBezTo>
                  <a:pt x="10" y="9"/>
                  <a:pt x="4" y="15"/>
                  <a:pt x="3" y="23"/>
                </a:cubicBezTo>
                <a:cubicBezTo>
                  <a:pt x="2" y="25"/>
                  <a:pt x="2" y="26"/>
                  <a:pt x="1" y="27"/>
                </a:cubicBezTo>
                <a:cubicBezTo>
                  <a:pt x="1" y="30"/>
                  <a:pt x="0" y="33"/>
                  <a:pt x="0" y="36"/>
                </a:cubicBezTo>
                <a:cubicBezTo>
                  <a:pt x="0" y="39"/>
                  <a:pt x="1" y="43"/>
                  <a:pt x="1" y="46"/>
                </a:cubicBezTo>
                <a:cubicBezTo>
                  <a:pt x="2" y="50"/>
                  <a:pt x="5" y="54"/>
                  <a:pt x="8" y="58"/>
                </a:cubicBezTo>
                <a:cubicBezTo>
                  <a:pt x="9" y="61"/>
                  <a:pt x="11" y="63"/>
                  <a:pt x="14" y="64"/>
                </a:cubicBezTo>
                <a:cubicBezTo>
                  <a:pt x="16" y="66"/>
                  <a:pt x="19" y="68"/>
                  <a:pt x="22" y="69"/>
                </a:cubicBezTo>
                <a:cubicBezTo>
                  <a:pt x="25" y="70"/>
                  <a:pt x="28" y="71"/>
                  <a:pt x="31" y="71"/>
                </a:cubicBezTo>
                <a:cubicBezTo>
                  <a:pt x="36" y="72"/>
                  <a:pt x="40" y="72"/>
                  <a:pt x="45" y="71"/>
                </a:cubicBezTo>
                <a:cubicBezTo>
                  <a:pt x="46" y="71"/>
                  <a:pt x="47" y="70"/>
                  <a:pt x="47" y="70"/>
                </a:cubicBezTo>
                <a:cubicBezTo>
                  <a:pt x="52" y="69"/>
                  <a:pt x="56" y="67"/>
                  <a:pt x="59" y="64"/>
                </a:cubicBezTo>
                <a:cubicBezTo>
                  <a:pt x="63" y="61"/>
                  <a:pt x="66" y="58"/>
                  <a:pt x="69" y="54"/>
                </a:cubicBezTo>
                <a:cubicBezTo>
                  <a:pt x="71" y="50"/>
                  <a:pt x="72" y="45"/>
                  <a:pt x="73" y="41"/>
                </a:cubicBezTo>
                <a:cubicBezTo>
                  <a:pt x="74" y="36"/>
                  <a:pt x="74" y="31"/>
                  <a:pt x="72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9"/>
          <p:cNvSpPr/>
          <p:nvPr/>
        </p:nvSpPr>
        <p:spPr bwMode="auto">
          <a:xfrm>
            <a:off x="2173423" y="4900682"/>
            <a:ext cx="147323" cy="132382"/>
          </a:xfrm>
          <a:custGeom>
            <a:gdLst>
              <a:gd fmla="*/ 34 w 46" name="T0"/>
              <a:gd fmla="*/ 3 h 45" name="T1"/>
              <a:gd fmla="*/ 20 w 46" name="T2"/>
              <a:gd fmla="*/ 1 h 45" name="T3"/>
              <a:gd fmla="*/ 8 w 46" name="T4"/>
              <a:gd fmla="*/ 7 h 45" name="T5"/>
              <a:gd fmla="*/ 3 w 46" name="T6"/>
              <a:gd fmla="*/ 30 h 45" name="T7"/>
              <a:gd fmla="*/ 29 w 46" name="T8"/>
              <a:gd fmla="*/ 43 h 45" name="T9"/>
              <a:gd fmla="*/ 29 w 46" name="T10"/>
              <a:gd fmla="*/ 43 h 45" name="T11"/>
              <a:gd fmla="*/ 44 w 46" name="T12"/>
              <a:gd fmla="*/ 28 h 45" name="T13"/>
              <a:gd fmla="*/ 44 w 46" name="T14"/>
              <a:gd fmla="*/ 28 h 45" name="T15"/>
              <a:gd fmla="*/ 34 w 46" name="T16"/>
              <a:gd fmla="*/ 3 h 45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45" w="46">
                <a:moveTo>
                  <a:pt x="34" y="3"/>
                </a:moveTo>
                <a:cubicBezTo>
                  <a:pt x="30" y="1"/>
                  <a:pt x="25" y="0"/>
                  <a:pt x="20" y="1"/>
                </a:cubicBezTo>
                <a:cubicBezTo>
                  <a:pt x="16" y="1"/>
                  <a:pt x="11" y="3"/>
                  <a:pt x="8" y="7"/>
                </a:cubicBezTo>
                <a:cubicBezTo>
                  <a:pt x="2" y="13"/>
                  <a:pt x="0" y="22"/>
                  <a:pt x="3" y="30"/>
                </a:cubicBezTo>
                <a:cubicBezTo>
                  <a:pt x="8" y="40"/>
                  <a:pt x="18" y="45"/>
                  <a:pt x="2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36" y="41"/>
                  <a:pt x="42" y="35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6" y="18"/>
                  <a:pt x="42" y="8"/>
                  <a:pt x="34" y="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0"/>
          <p:cNvSpPr/>
          <p:nvPr/>
        </p:nvSpPr>
        <p:spPr bwMode="auto">
          <a:xfrm>
            <a:off x="2781363" y="3377432"/>
            <a:ext cx="302105" cy="307745"/>
          </a:xfrm>
          <a:custGeom>
            <a:gdLst>
              <a:gd fmla="*/ 91 w 95" name="T0"/>
              <a:gd fmla="*/ 65 h 105" name="T1"/>
              <a:gd fmla="*/ 69 w 95" name="T2"/>
              <a:gd fmla="*/ 35 h 105" name="T3"/>
              <a:gd fmla="*/ 60 w 95" name="T4"/>
              <a:gd fmla="*/ 20 h 105" name="T5"/>
              <a:gd fmla="*/ 20 w 95" name="T6"/>
              <a:gd fmla="*/ 9 h 105" name="T7"/>
              <a:gd fmla="*/ 9 w 95" name="T8"/>
              <a:gd fmla="*/ 50 h 105" name="T9"/>
              <a:gd fmla="*/ 18 w 95" name="T10"/>
              <a:gd fmla="*/ 65 h 105" name="T11"/>
              <a:gd fmla="*/ 22 w 95" name="T12"/>
              <a:gd fmla="*/ 72 h 105" name="T13"/>
              <a:gd fmla="*/ 22 w 95" name="T14"/>
              <a:gd fmla="*/ 74 h 105" name="T15"/>
              <a:gd fmla="*/ 23 w 95" name="T16"/>
              <a:gd fmla="*/ 76 h 105" name="T17"/>
              <a:gd fmla="*/ 44 w 95" name="T18"/>
              <a:gd fmla="*/ 97 h 105" name="T19"/>
              <a:gd fmla="*/ 70 w 95" name="T20"/>
              <a:gd fmla="*/ 102 h 105" name="T21"/>
              <a:gd fmla="*/ 91 w 95" name="T22"/>
              <a:gd fmla="*/ 65 h 105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05" w="95">
                <a:moveTo>
                  <a:pt x="91" y="65"/>
                </a:moveTo>
                <a:cubicBezTo>
                  <a:pt x="87" y="53"/>
                  <a:pt x="80" y="42"/>
                  <a:pt x="69" y="35"/>
                </a:cubicBezTo>
                <a:cubicBezTo>
                  <a:pt x="67" y="30"/>
                  <a:pt x="64" y="25"/>
                  <a:pt x="60" y="20"/>
                </a:cubicBezTo>
                <a:cubicBezTo>
                  <a:pt x="52" y="7"/>
                  <a:pt x="34" y="0"/>
                  <a:pt x="20" y="9"/>
                </a:cubicBezTo>
                <a:cubicBezTo>
                  <a:pt x="7" y="18"/>
                  <a:pt x="0" y="36"/>
                  <a:pt x="9" y="50"/>
                </a:cubicBezTo>
                <a:cubicBezTo>
                  <a:pt x="12" y="55"/>
                  <a:pt x="15" y="60"/>
                  <a:pt x="18" y="65"/>
                </a:cubicBezTo>
                <a:cubicBezTo>
                  <a:pt x="19" y="67"/>
                  <a:pt x="20" y="70"/>
                  <a:pt x="22" y="72"/>
                </a:cubicBezTo>
                <a:cubicBezTo>
                  <a:pt x="22" y="73"/>
                  <a:pt x="22" y="73"/>
                  <a:pt x="22" y="74"/>
                </a:cubicBezTo>
                <a:cubicBezTo>
                  <a:pt x="23" y="74"/>
                  <a:pt x="23" y="75"/>
                  <a:pt x="23" y="76"/>
                </a:cubicBezTo>
                <a:cubicBezTo>
                  <a:pt x="27" y="86"/>
                  <a:pt x="35" y="94"/>
                  <a:pt x="44" y="97"/>
                </a:cubicBezTo>
                <a:cubicBezTo>
                  <a:pt x="52" y="102"/>
                  <a:pt x="61" y="105"/>
                  <a:pt x="70" y="102"/>
                </a:cubicBezTo>
                <a:cubicBezTo>
                  <a:pt x="85" y="97"/>
                  <a:pt x="95" y="81"/>
                  <a:pt x="91" y="6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1"/>
          <p:cNvSpPr/>
          <p:nvPr/>
        </p:nvSpPr>
        <p:spPr bwMode="auto">
          <a:xfrm>
            <a:off x="3115171" y="3762542"/>
            <a:ext cx="277863" cy="541562"/>
          </a:xfrm>
          <a:custGeom>
            <a:gdLst>
              <a:gd fmla="*/ 72 w 87" name="T0"/>
              <a:gd fmla="*/ 37 h 185" name="T1"/>
              <a:gd fmla="*/ 12 w 87" name="T2"/>
              <a:gd fmla="*/ 53 h 185" name="T3"/>
              <a:gd fmla="*/ 21 w 87" name="T4"/>
              <a:gd fmla="*/ 92 h 185" name="T5"/>
              <a:gd fmla="*/ 23 w 87" name="T6"/>
              <a:gd fmla="*/ 144 h 185" name="T7"/>
              <a:gd fmla="*/ 80 w 87" name="T8"/>
              <a:gd fmla="*/ 152 h 185" name="T9"/>
              <a:gd fmla="*/ 72 w 87" name="T10"/>
              <a:gd fmla="*/ 37 h 18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85" w="87">
                <a:moveTo>
                  <a:pt x="72" y="37"/>
                </a:moveTo>
                <a:cubicBezTo>
                  <a:pt x="58" y="0"/>
                  <a:pt x="0" y="14"/>
                  <a:pt x="12" y="53"/>
                </a:cubicBezTo>
                <a:cubicBezTo>
                  <a:pt x="16" y="66"/>
                  <a:pt x="19" y="79"/>
                  <a:pt x="21" y="92"/>
                </a:cubicBezTo>
                <a:cubicBezTo>
                  <a:pt x="22" y="109"/>
                  <a:pt x="23" y="127"/>
                  <a:pt x="23" y="144"/>
                </a:cubicBezTo>
                <a:cubicBezTo>
                  <a:pt x="22" y="176"/>
                  <a:pt x="74" y="185"/>
                  <a:pt x="80" y="152"/>
                </a:cubicBezTo>
                <a:cubicBezTo>
                  <a:pt x="87" y="112"/>
                  <a:pt x="86" y="74"/>
                  <a:pt x="72" y="3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2"/>
          <p:cNvSpPr/>
          <p:nvPr/>
        </p:nvSpPr>
        <p:spPr bwMode="auto">
          <a:xfrm>
            <a:off x="3040577" y="4565429"/>
            <a:ext cx="231241" cy="355884"/>
          </a:xfrm>
          <a:custGeom>
            <a:gdLst>
              <a:gd fmla="*/ 60 w 73" name="T0"/>
              <a:gd fmla="*/ 17 h 121" name="T1"/>
              <a:gd fmla="*/ 35 w 73" name="T2"/>
              <a:gd fmla="*/ 7 h 121" name="T3"/>
              <a:gd fmla="*/ 21 w 73" name="T4"/>
              <a:gd fmla="*/ 21 h 121" name="T5"/>
              <a:gd fmla="*/ 18 w 73" name="T6"/>
              <a:gd fmla="*/ 26 h 121" name="T7"/>
              <a:gd fmla="*/ 5 w 73" name="T8"/>
              <a:gd fmla="*/ 56 h 121" name="T9"/>
              <a:gd fmla="*/ 6 w 73" name="T10"/>
              <a:gd fmla="*/ 56 h 121" name="T11"/>
              <a:gd fmla="*/ 6 w 73" name="T12"/>
              <a:gd fmla="*/ 68 h 121" name="T13"/>
              <a:gd fmla="*/ 3 w 73" name="T14"/>
              <a:gd fmla="*/ 112 h 121" name="T15"/>
              <a:gd fmla="*/ 11 w 73" name="T16"/>
              <a:gd fmla="*/ 118 h 121" name="T17"/>
              <a:gd fmla="*/ 72 w 73" name="T18"/>
              <a:gd fmla="*/ 40 h 121" name="T19"/>
              <a:gd fmla="*/ 60 w 73" name="T20"/>
              <a:gd fmla="*/ 17 h 121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20" w="73">
                <a:moveTo>
                  <a:pt x="60" y="17"/>
                </a:moveTo>
                <a:cubicBezTo>
                  <a:pt x="56" y="7"/>
                  <a:pt x="44" y="0"/>
                  <a:pt x="35" y="7"/>
                </a:cubicBezTo>
                <a:cubicBezTo>
                  <a:pt x="29" y="11"/>
                  <a:pt x="25" y="16"/>
                  <a:pt x="21" y="21"/>
                </a:cubicBezTo>
                <a:cubicBezTo>
                  <a:pt x="20" y="23"/>
                  <a:pt x="19" y="24"/>
                  <a:pt x="18" y="26"/>
                </a:cubicBezTo>
                <a:cubicBezTo>
                  <a:pt x="13" y="35"/>
                  <a:pt x="8" y="45"/>
                  <a:pt x="5" y="56"/>
                </a:cubicBezTo>
                <a:cubicBezTo>
                  <a:pt x="5" y="56"/>
                  <a:pt x="5" y="56"/>
                  <a:pt x="6" y="56"/>
                </a:cubicBezTo>
                <a:cubicBezTo>
                  <a:pt x="5" y="60"/>
                  <a:pt x="5" y="65"/>
                  <a:pt x="6" y="68"/>
                </a:cubicBezTo>
                <a:cubicBezTo>
                  <a:pt x="2" y="82"/>
                  <a:pt x="0" y="96"/>
                  <a:pt x="3" y="112"/>
                </a:cubicBezTo>
                <a:cubicBezTo>
                  <a:pt x="4" y="116"/>
                  <a:pt x="8" y="118"/>
                  <a:pt x="11" y="118"/>
                </a:cubicBezTo>
                <a:cubicBezTo>
                  <a:pt x="54" y="121"/>
                  <a:pt x="68" y="75"/>
                  <a:pt x="72" y="40"/>
                </a:cubicBezTo>
                <a:cubicBezTo>
                  <a:pt x="73" y="30"/>
                  <a:pt x="67" y="21"/>
                  <a:pt x="60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3"/>
          <p:cNvSpPr/>
          <p:nvPr/>
        </p:nvSpPr>
        <p:spPr bwMode="auto">
          <a:xfrm>
            <a:off x="2811200" y="4893805"/>
            <a:ext cx="152917" cy="156452"/>
          </a:xfrm>
          <a:custGeom>
            <a:gdLst>
              <a:gd fmla="*/ 35 w 48" name="T0"/>
              <a:gd fmla="*/ 5 h 53" name="T1"/>
              <a:gd fmla="*/ 8 w 48" name="T2"/>
              <a:gd fmla="*/ 12 h 53" name="T3"/>
              <a:gd fmla="*/ 1 w 48" name="T4"/>
              <a:gd fmla="*/ 26 h 53" name="T5"/>
              <a:gd fmla="*/ 9 w 48" name="T6"/>
              <a:gd fmla="*/ 49 h 53" name="T7"/>
              <a:gd fmla="*/ 33 w 48" name="T8"/>
              <a:gd fmla="*/ 45 h 53" name="T9"/>
              <a:gd fmla="*/ 42 w 48" name="T10"/>
              <a:gd fmla="*/ 32 h 53" name="T11"/>
              <a:gd fmla="*/ 35 w 48" name="T12"/>
              <a:gd fmla="*/ 5 h 5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48">
                <a:moveTo>
                  <a:pt x="35" y="5"/>
                </a:moveTo>
                <a:cubicBezTo>
                  <a:pt x="26" y="0"/>
                  <a:pt x="13" y="2"/>
                  <a:pt x="8" y="12"/>
                </a:cubicBezTo>
                <a:cubicBezTo>
                  <a:pt x="6" y="17"/>
                  <a:pt x="3" y="21"/>
                  <a:pt x="1" y="26"/>
                </a:cubicBezTo>
                <a:cubicBezTo>
                  <a:pt x="0" y="34"/>
                  <a:pt x="2" y="44"/>
                  <a:pt x="9" y="49"/>
                </a:cubicBezTo>
                <a:cubicBezTo>
                  <a:pt x="17" y="53"/>
                  <a:pt x="27" y="50"/>
                  <a:pt x="33" y="45"/>
                </a:cubicBezTo>
                <a:cubicBezTo>
                  <a:pt x="37" y="41"/>
                  <a:pt x="39" y="36"/>
                  <a:pt x="42" y="32"/>
                </a:cubicBezTo>
                <a:cubicBezTo>
                  <a:pt x="48" y="23"/>
                  <a:pt x="44" y="10"/>
                  <a:pt x="35" y="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4"/>
          <p:cNvSpPr/>
          <p:nvPr/>
        </p:nvSpPr>
        <p:spPr bwMode="auto">
          <a:xfrm>
            <a:off x="2699309" y="5000398"/>
            <a:ext cx="85783" cy="84244"/>
          </a:xfrm>
          <a:custGeom>
            <a:gdLst>
              <a:gd fmla="*/ 22 w 27" name="T0"/>
              <a:gd fmla="*/ 4 h 29" name="T1"/>
              <a:gd fmla="*/ 10 w 27" name="T2"/>
              <a:gd fmla="*/ 1 h 29" name="T3"/>
              <a:gd fmla="*/ 1 w 27" name="T4"/>
              <a:gd fmla="*/ 10 h 29" name="T5"/>
              <a:gd fmla="*/ 2 w 27" name="T6"/>
              <a:gd fmla="*/ 22 h 29" name="T7"/>
              <a:gd fmla="*/ 10 w 27" name="T8"/>
              <a:gd fmla="*/ 28 h 29" name="T9"/>
              <a:gd fmla="*/ 11 w 27" name="T10"/>
              <a:gd fmla="*/ 28 h 29" name="T11"/>
              <a:gd fmla="*/ 11 w 27" name="T12"/>
              <a:gd fmla="*/ 28 h 29" name="T13"/>
              <a:gd fmla="*/ 21 w 27" name="T14"/>
              <a:gd fmla="*/ 26 h 29" name="T15"/>
              <a:gd fmla="*/ 27 w 27" name="T16"/>
              <a:gd fmla="*/ 14 h 29" name="T17"/>
              <a:gd fmla="*/ 22 w 27" name="T18"/>
              <a:gd fmla="*/ 4 h 29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8" w="27">
                <a:moveTo>
                  <a:pt x="22" y="4"/>
                </a:moveTo>
                <a:cubicBezTo>
                  <a:pt x="19" y="1"/>
                  <a:pt x="15" y="0"/>
                  <a:pt x="10" y="1"/>
                </a:cubicBezTo>
                <a:cubicBezTo>
                  <a:pt x="6" y="2"/>
                  <a:pt x="2" y="6"/>
                  <a:pt x="1" y="10"/>
                </a:cubicBezTo>
                <a:cubicBezTo>
                  <a:pt x="1" y="14"/>
                  <a:pt x="0" y="18"/>
                  <a:pt x="2" y="22"/>
                </a:cubicBezTo>
                <a:cubicBezTo>
                  <a:pt x="3" y="25"/>
                  <a:pt x="6" y="28"/>
                  <a:pt x="10" y="28"/>
                </a:cubicBezTo>
                <a:cubicBezTo>
                  <a:pt x="10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4" y="29"/>
                  <a:pt x="18" y="27"/>
                  <a:pt x="21" y="26"/>
                </a:cubicBezTo>
                <a:cubicBezTo>
                  <a:pt x="25" y="24"/>
                  <a:pt x="27" y="18"/>
                  <a:pt x="27" y="14"/>
                </a:cubicBezTo>
                <a:cubicBezTo>
                  <a:pt x="27" y="10"/>
                  <a:pt x="25" y="6"/>
                  <a:pt x="22" y="4"/>
                </a:cubicBezTo>
              </a:path>
            </a:pathLst>
          </a:custGeom>
          <a:solidFill>
            <a:srgbClr val="FBCD8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5"/>
          <p:cNvSpPr>
            <a:spLocks noEditPoints="1"/>
          </p:cNvSpPr>
          <p:nvPr/>
        </p:nvSpPr>
        <p:spPr bwMode="auto">
          <a:xfrm>
            <a:off x="2113748" y="2182557"/>
            <a:ext cx="757127" cy="804606"/>
          </a:xfrm>
          <a:custGeom>
            <a:gdLst>
              <a:gd fmla="*/ 226 w 238" name="T0"/>
              <a:gd fmla="*/ 257 h 274" name="T1"/>
              <a:gd fmla="*/ 225 w 238" name="T2"/>
              <a:gd fmla="*/ 252 h 274" name="T3"/>
              <a:gd fmla="*/ 224 w 238" name="T4"/>
              <a:gd fmla="*/ 248 h 274" name="T5"/>
              <a:gd fmla="*/ 223 w 238" name="T6"/>
              <a:gd fmla="*/ 245 h 274" name="T7"/>
              <a:gd fmla="*/ 221 w 238" name="T8"/>
              <a:gd fmla="*/ 242 h 274" name="T9"/>
              <a:gd fmla="*/ 218 w 238" name="T10"/>
              <a:gd fmla="*/ 235 h 274" name="T11"/>
              <a:gd fmla="*/ 215 w 238" name="T12"/>
              <a:gd fmla="*/ 232 h 274" name="T13"/>
              <a:gd fmla="*/ 198 w 238" name="T14"/>
              <a:gd fmla="*/ 210 h 274" name="T15"/>
              <a:gd fmla="*/ 211 w 238" name="T16"/>
              <a:gd fmla="*/ 193 h 274" name="T17"/>
              <a:gd fmla="*/ 221 w 238" name="T18"/>
              <a:gd fmla="*/ 175 h 274" name="T19"/>
              <a:gd fmla="*/ 222 w 238" name="T20"/>
              <a:gd fmla="*/ 170 h 274" name="T21"/>
              <a:gd fmla="*/ 222 w 238" name="T22"/>
              <a:gd fmla="*/ 170 h 274" name="T23"/>
              <a:gd fmla="*/ 209 w 238" name="T24"/>
              <a:gd fmla="*/ 153 h 274" name="T25"/>
              <a:gd fmla="*/ 185 w 238" name="T26"/>
              <a:gd fmla="*/ 138 h 274" name="T27"/>
              <a:gd fmla="*/ 217 w 238" name="T28"/>
              <a:gd fmla="*/ 104 h 274" name="T29"/>
              <a:gd fmla="*/ 189 w 238" name="T30"/>
              <a:gd fmla="*/ 33 h 274" name="T31"/>
              <a:gd fmla="*/ 175 w 238" name="T32"/>
              <a:gd fmla="*/ 28 h 274" name="T33"/>
              <a:gd fmla="*/ 148 w 238" name="T34"/>
              <a:gd fmla="*/ 4 h 274" name="T35"/>
              <a:gd fmla="*/ 115 w 238" name="T36"/>
              <a:gd fmla="*/ 6 h 274" name="T37"/>
              <a:gd fmla="*/ 114 w 238" name="T38"/>
              <a:gd fmla="*/ 6 h 274" name="T39"/>
              <a:gd fmla="*/ 22 w 238" name="T40"/>
              <a:gd fmla="*/ 54 h 274" name="T41"/>
              <a:gd fmla="*/ 12 w 238" name="T42"/>
              <a:gd fmla="*/ 59 h 274" name="T43"/>
              <a:gd fmla="*/ 13 w 238" name="T44"/>
              <a:gd fmla="*/ 100 h 274" name="T45"/>
              <a:gd fmla="*/ 13 w 238" name="T46"/>
              <a:gd fmla="*/ 104 h 274" name="T47"/>
              <a:gd fmla="*/ 24 w 238" name="T48"/>
              <a:gd fmla="*/ 121 h 274" name="T49"/>
              <a:gd fmla="*/ 38 w 238" name="T50"/>
              <a:gd fmla="*/ 124 h 274" name="T51"/>
              <a:gd fmla="*/ 39 w 238" name="T52"/>
              <a:gd fmla="*/ 127 h 274" name="T53"/>
              <a:gd fmla="*/ 33 w 238" name="T54"/>
              <a:gd fmla="*/ 134 h 274" name="T55"/>
              <a:gd fmla="*/ 26 w 238" name="T56"/>
              <a:gd fmla="*/ 139 h 274" name="T57"/>
              <a:gd fmla="*/ 26 w 238" name="T58"/>
              <a:gd fmla="*/ 139 h 274" name="T59"/>
              <a:gd fmla="*/ 2 w 238" name="T60"/>
              <a:gd fmla="*/ 174 h 274" name="T61"/>
              <a:gd fmla="*/ 24 w 238" name="T62"/>
              <a:gd fmla="*/ 213 h 274" name="T63"/>
              <a:gd fmla="*/ 3 w 238" name="T64"/>
              <a:gd fmla="*/ 261 h 274" name="T65"/>
              <a:gd fmla="*/ 24 w 238" name="T66"/>
              <a:gd fmla="*/ 273 h 274" name="T67"/>
              <a:gd fmla="*/ 112 w 238" name="T68"/>
              <a:gd fmla="*/ 264 h 274" name="T69"/>
              <a:gd fmla="*/ 144 w 238" name="T70"/>
              <a:gd fmla="*/ 261 h 274" name="T71"/>
              <a:gd fmla="*/ 149 w 238" name="T72"/>
              <a:gd fmla="*/ 263 h 274" name="T73"/>
              <a:gd fmla="*/ 159 w 238" name="T74"/>
              <a:gd fmla="*/ 266 h 274" name="T75"/>
              <a:gd fmla="*/ 165 w 238" name="T76"/>
              <a:gd fmla="*/ 266 h 274" name="T77"/>
              <a:gd fmla="*/ 172 w 238" name="T78"/>
              <a:gd fmla="*/ 268 h 274" name="T79"/>
              <a:gd fmla="*/ 187 w 238" name="T80"/>
              <a:gd fmla="*/ 270 h 274" name="T81"/>
              <a:gd fmla="*/ 202 w 238" name="T82"/>
              <a:gd fmla="*/ 268 h 274" name="T83"/>
              <a:gd fmla="*/ 207 w 238" name="T84"/>
              <a:gd fmla="*/ 269 h 274" name="T85"/>
              <a:gd fmla="*/ 226 w 238" name="T86"/>
              <a:gd fmla="*/ 257 h 274" name="T87"/>
              <a:gd fmla="*/ 44 w 238" name="T88"/>
              <a:gd fmla="*/ 183 h 274" name="T89"/>
              <a:gd fmla="*/ 44 w 238" name="T90"/>
              <a:gd fmla="*/ 184 h 274" name="T91"/>
              <a:gd fmla="*/ 43 w 238" name="T92"/>
              <a:gd fmla="*/ 184 h 274" name="T93"/>
              <a:gd fmla="*/ 41 w 238" name="T94"/>
              <a:gd fmla="*/ 181 h 274" name="T95"/>
              <a:gd fmla="*/ 41 w 238" name="T96"/>
              <a:gd fmla="*/ 181 h 274" name="T97"/>
              <a:gd fmla="*/ 44 w 238" name="T98"/>
              <a:gd fmla="*/ 175 h 274" name="T99"/>
              <a:gd fmla="*/ 46 w 238" name="T100"/>
              <a:gd fmla="*/ 177 h 274" name="T101"/>
              <a:gd fmla="*/ 44 w 238" name="T102"/>
              <a:gd fmla="*/ 183 h 274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274" w="238">
                <a:moveTo>
                  <a:pt x="226" y="257"/>
                </a:moveTo>
                <a:cubicBezTo>
                  <a:pt x="226" y="255"/>
                  <a:pt x="226" y="254"/>
                  <a:pt x="225" y="252"/>
                </a:cubicBezTo>
                <a:cubicBezTo>
                  <a:pt x="225" y="251"/>
                  <a:pt x="225" y="249"/>
                  <a:pt x="224" y="248"/>
                </a:cubicBezTo>
                <a:cubicBezTo>
                  <a:pt x="224" y="247"/>
                  <a:pt x="224" y="246"/>
                  <a:pt x="223" y="245"/>
                </a:cubicBezTo>
                <a:cubicBezTo>
                  <a:pt x="223" y="244"/>
                  <a:pt x="222" y="243"/>
                  <a:pt x="221" y="242"/>
                </a:cubicBezTo>
                <a:cubicBezTo>
                  <a:pt x="221" y="240"/>
                  <a:pt x="219" y="237"/>
                  <a:pt x="218" y="235"/>
                </a:cubicBezTo>
                <a:cubicBezTo>
                  <a:pt x="217" y="234"/>
                  <a:pt x="216" y="233"/>
                  <a:pt x="215" y="232"/>
                </a:cubicBezTo>
                <a:cubicBezTo>
                  <a:pt x="209" y="225"/>
                  <a:pt x="204" y="217"/>
                  <a:pt x="198" y="210"/>
                </a:cubicBezTo>
                <a:cubicBezTo>
                  <a:pt x="204" y="206"/>
                  <a:pt x="208" y="199"/>
                  <a:pt x="211" y="193"/>
                </a:cubicBezTo>
                <a:cubicBezTo>
                  <a:pt x="218" y="190"/>
                  <a:pt x="224" y="183"/>
                  <a:pt x="221" y="175"/>
                </a:cubicBezTo>
                <a:cubicBezTo>
                  <a:pt x="222" y="174"/>
                  <a:pt x="222" y="172"/>
                  <a:pt x="222" y="170"/>
                </a:cubicBezTo>
                <a:cubicBezTo>
                  <a:pt x="222" y="170"/>
                  <a:pt x="222" y="170"/>
                  <a:pt x="222" y="170"/>
                </a:cubicBezTo>
                <a:cubicBezTo>
                  <a:pt x="224" y="162"/>
                  <a:pt x="217" y="154"/>
                  <a:pt x="209" y="153"/>
                </a:cubicBezTo>
                <a:cubicBezTo>
                  <a:pt x="203" y="146"/>
                  <a:pt x="194" y="141"/>
                  <a:pt x="185" y="138"/>
                </a:cubicBezTo>
                <a:cubicBezTo>
                  <a:pt x="196" y="127"/>
                  <a:pt x="208" y="116"/>
                  <a:pt x="217" y="104"/>
                </a:cubicBezTo>
                <a:cubicBezTo>
                  <a:pt x="238" y="75"/>
                  <a:pt x="205" y="54"/>
                  <a:pt x="189" y="33"/>
                </a:cubicBezTo>
                <a:cubicBezTo>
                  <a:pt x="185" y="29"/>
                  <a:pt x="180" y="27"/>
                  <a:pt x="175" y="28"/>
                </a:cubicBezTo>
                <a:cubicBezTo>
                  <a:pt x="167" y="18"/>
                  <a:pt x="159" y="8"/>
                  <a:pt x="148" y="4"/>
                </a:cubicBezTo>
                <a:cubicBezTo>
                  <a:pt x="138" y="0"/>
                  <a:pt x="125" y="0"/>
                  <a:pt x="115" y="6"/>
                </a:cubicBezTo>
                <a:cubicBezTo>
                  <a:pt x="115" y="6"/>
                  <a:pt x="114" y="6"/>
                  <a:pt x="114" y="6"/>
                </a:cubicBezTo>
                <a:cubicBezTo>
                  <a:pt x="78" y="2"/>
                  <a:pt x="44" y="26"/>
                  <a:pt x="22" y="54"/>
                </a:cubicBezTo>
                <a:cubicBezTo>
                  <a:pt x="19" y="55"/>
                  <a:pt x="15" y="56"/>
                  <a:pt x="12" y="59"/>
                </a:cubicBezTo>
                <a:cubicBezTo>
                  <a:pt x="0" y="71"/>
                  <a:pt x="1" y="90"/>
                  <a:pt x="13" y="100"/>
                </a:cubicBezTo>
                <a:cubicBezTo>
                  <a:pt x="13" y="102"/>
                  <a:pt x="13" y="103"/>
                  <a:pt x="13" y="104"/>
                </a:cubicBezTo>
                <a:cubicBezTo>
                  <a:pt x="15" y="110"/>
                  <a:pt x="19" y="117"/>
                  <a:pt x="24" y="121"/>
                </a:cubicBezTo>
                <a:cubicBezTo>
                  <a:pt x="28" y="124"/>
                  <a:pt x="33" y="126"/>
                  <a:pt x="38" y="124"/>
                </a:cubicBezTo>
                <a:cubicBezTo>
                  <a:pt x="38" y="125"/>
                  <a:pt x="39" y="126"/>
                  <a:pt x="39" y="127"/>
                </a:cubicBezTo>
                <a:cubicBezTo>
                  <a:pt x="37" y="129"/>
                  <a:pt x="35" y="131"/>
                  <a:pt x="33" y="134"/>
                </a:cubicBezTo>
                <a:cubicBezTo>
                  <a:pt x="30" y="135"/>
                  <a:pt x="28" y="137"/>
                  <a:pt x="26" y="139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19" y="153"/>
                  <a:pt x="0" y="154"/>
                  <a:pt x="2" y="174"/>
                </a:cubicBezTo>
                <a:cubicBezTo>
                  <a:pt x="3" y="188"/>
                  <a:pt x="14" y="201"/>
                  <a:pt x="24" y="213"/>
                </a:cubicBezTo>
                <a:cubicBezTo>
                  <a:pt x="9" y="224"/>
                  <a:pt x="0" y="238"/>
                  <a:pt x="3" y="261"/>
                </a:cubicBezTo>
                <a:cubicBezTo>
                  <a:pt x="5" y="270"/>
                  <a:pt x="16" y="274"/>
                  <a:pt x="24" y="273"/>
                </a:cubicBezTo>
                <a:cubicBezTo>
                  <a:pt x="53" y="268"/>
                  <a:pt x="83" y="266"/>
                  <a:pt x="112" y="264"/>
                </a:cubicBezTo>
                <a:cubicBezTo>
                  <a:pt x="119" y="264"/>
                  <a:pt x="133" y="264"/>
                  <a:pt x="144" y="261"/>
                </a:cubicBezTo>
                <a:cubicBezTo>
                  <a:pt x="146" y="262"/>
                  <a:pt x="147" y="262"/>
                  <a:pt x="149" y="263"/>
                </a:cubicBezTo>
                <a:cubicBezTo>
                  <a:pt x="152" y="264"/>
                  <a:pt x="155" y="265"/>
                  <a:pt x="159" y="266"/>
                </a:cubicBezTo>
                <a:cubicBezTo>
                  <a:pt x="161" y="267"/>
                  <a:pt x="163" y="267"/>
                  <a:pt x="165" y="266"/>
                </a:cubicBezTo>
                <a:cubicBezTo>
                  <a:pt x="167" y="267"/>
                  <a:pt x="170" y="267"/>
                  <a:pt x="172" y="268"/>
                </a:cubicBezTo>
                <a:cubicBezTo>
                  <a:pt x="177" y="269"/>
                  <a:pt x="182" y="269"/>
                  <a:pt x="187" y="270"/>
                </a:cubicBezTo>
                <a:cubicBezTo>
                  <a:pt x="190" y="270"/>
                  <a:pt x="197" y="268"/>
                  <a:pt x="202" y="268"/>
                </a:cubicBezTo>
                <a:cubicBezTo>
                  <a:pt x="203" y="269"/>
                  <a:pt x="205" y="269"/>
                  <a:pt x="207" y="269"/>
                </a:cubicBezTo>
                <a:cubicBezTo>
                  <a:pt x="215" y="272"/>
                  <a:pt x="227" y="267"/>
                  <a:pt x="226" y="257"/>
                </a:cubicBezTo>
                <a:moveTo>
                  <a:pt x="44" y="183"/>
                </a:moveTo>
                <a:cubicBezTo>
                  <a:pt x="44" y="183"/>
                  <a:pt x="44" y="183"/>
                  <a:pt x="44" y="184"/>
                </a:cubicBezTo>
                <a:cubicBezTo>
                  <a:pt x="43" y="184"/>
                  <a:pt x="43" y="184"/>
                  <a:pt x="43" y="184"/>
                </a:cubicBezTo>
                <a:cubicBezTo>
                  <a:pt x="43" y="183"/>
                  <a:pt x="42" y="182"/>
                  <a:pt x="41" y="181"/>
                </a:cubicBezTo>
                <a:cubicBezTo>
                  <a:pt x="41" y="181"/>
                  <a:pt x="41" y="181"/>
                  <a:pt x="41" y="181"/>
                </a:cubicBezTo>
                <a:cubicBezTo>
                  <a:pt x="42" y="179"/>
                  <a:pt x="43" y="177"/>
                  <a:pt x="44" y="175"/>
                </a:cubicBezTo>
                <a:cubicBezTo>
                  <a:pt x="44" y="176"/>
                  <a:pt x="45" y="176"/>
                  <a:pt x="46" y="177"/>
                </a:cubicBezTo>
                <a:cubicBezTo>
                  <a:pt x="45" y="179"/>
                  <a:pt x="44" y="181"/>
                  <a:pt x="44" y="183"/>
                </a:cubicBezTo>
              </a:path>
            </a:pathLst>
          </a:custGeom>
          <a:solidFill>
            <a:srgbClr val="80808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6"/>
          <p:cNvSpPr/>
          <p:nvPr/>
        </p:nvSpPr>
        <p:spPr bwMode="auto">
          <a:xfrm>
            <a:off x="2117478" y="2330412"/>
            <a:ext cx="684399" cy="233817"/>
          </a:xfrm>
          <a:custGeom>
            <a:gdLst>
              <a:gd fmla="*/ 213 w 215" name="T0"/>
              <a:gd fmla="*/ 48 h 80" name="T1"/>
              <a:gd fmla="*/ 214 w 215" name="T2"/>
              <a:gd fmla="*/ 49 h 80" name="T3"/>
              <a:gd fmla="*/ 214 w 215" name="T4"/>
              <a:gd fmla="*/ 46 h 80" name="T5"/>
              <a:gd fmla="*/ 214 w 215" name="T6"/>
              <a:gd fmla="*/ 38 h 80" name="T7"/>
              <a:gd fmla="*/ 189 w 215" name="T8"/>
              <a:gd fmla="*/ 17 h 80" name="T9"/>
              <a:gd fmla="*/ 188 w 215" name="T10"/>
              <a:gd fmla="*/ 16 h 80" name="T11"/>
              <a:gd fmla="*/ 152 w 215" name="T12"/>
              <a:gd fmla="*/ 2 h 80" name="T13"/>
              <a:gd fmla="*/ 143 w 215" name="T14"/>
              <a:gd fmla="*/ 0 h 80" name="T15"/>
              <a:gd fmla="*/ 143 w 215" name="T16"/>
              <a:gd fmla="*/ 0 h 80" name="T17"/>
              <a:gd fmla="*/ 118 w 215" name="T18"/>
              <a:gd fmla="*/ 2 h 80" name="T19"/>
              <a:gd fmla="*/ 109 w 215" name="T20"/>
              <a:gd fmla="*/ 5 h 80" name="T21"/>
              <a:gd fmla="*/ 76 w 215" name="T22"/>
              <a:gd fmla="*/ 5 h 80" name="T23"/>
              <a:gd fmla="*/ 52 w 215" name="T24"/>
              <a:gd fmla="*/ 11 h 80" name="T25"/>
              <a:gd fmla="*/ 51 w 215" name="T26"/>
              <a:gd fmla="*/ 11 h 80" name="T27"/>
              <a:gd fmla="*/ 25 w 215" name="T28"/>
              <a:gd fmla="*/ 16 h 80" name="T29"/>
              <a:gd fmla="*/ 15 w 215" name="T30"/>
              <a:gd fmla="*/ 18 h 80" name="T31"/>
              <a:gd fmla="*/ 9 w 215" name="T32"/>
              <a:gd fmla="*/ 46 h 80" name="T33"/>
              <a:gd fmla="*/ 9 w 215" name="T34"/>
              <a:gd fmla="*/ 46 h 80" name="T35"/>
              <a:gd fmla="*/ 18 w 215" name="T36"/>
              <a:gd fmla="*/ 57 h 80" name="T37"/>
              <a:gd fmla="*/ 18 w 215" name="T38"/>
              <a:gd fmla="*/ 59 h 80" name="T39"/>
              <a:gd fmla="*/ 33 w 215" name="T40"/>
              <a:gd fmla="*/ 76 h 80" name="T41"/>
              <a:gd fmla="*/ 43 w 215" name="T42"/>
              <a:gd fmla="*/ 77 h 80" name="T43"/>
              <a:gd fmla="*/ 51 w 215" name="T44"/>
              <a:gd fmla="*/ 77 h 80" name="T45"/>
              <a:gd fmla="*/ 71 w 215" name="T46"/>
              <a:gd fmla="*/ 72 h 80" name="T47"/>
              <a:gd fmla="*/ 74 w 215" name="T48"/>
              <a:gd fmla="*/ 73 h 80" name="T49"/>
              <a:gd fmla="*/ 154 w 215" name="T50"/>
              <a:gd fmla="*/ 77 h 80" name="T51"/>
              <a:gd fmla="*/ 169 w 215" name="T52"/>
              <a:gd fmla="*/ 75 h 80" name="T53"/>
              <a:gd fmla="*/ 195 w 215" name="T54"/>
              <a:gd fmla="*/ 68 h 80" name="T55"/>
              <a:gd fmla="*/ 198 w 215" name="T56"/>
              <a:gd fmla="*/ 61 h 80" name="T57"/>
              <a:gd fmla="*/ 201 w 215" name="T58"/>
              <a:gd fmla="*/ 59 h 80" name="T59"/>
              <a:gd fmla="*/ 212 w 215" name="T60"/>
              <a:gd fmla="*/ 52 h 80" name="T61"/>
              <a:gd fmla="*/ 214 w 215" name="T62"/>
              <a:gd fmla="*/ 49 h 80" name="T63"/>
              <a:gd fmla="*/ 213 w 215" name="T64"/>
              <a:gd fmla="*/ 48 h 80" name="T65"/>
              <a:gd fmla="*/ 213 w 215" name="T66"/>
              <a:gd fmla="*/ 48 h 80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80" w="215">
                <a:moveTo>
                  <a:pt x="213" y="48"/>
                </a:moveTo>
                <a:cubicBezTo>
                  <a:pt x="214" y="49"/>
                  <a:pt x="214" y="49"/>
                  <a:pt x="214" y="49"/>
                </a:cubicBezTo>
                <a:cubicBezTo>
                  <a:pt x="214" y="48"/>
                  <a:pt x="214" y="47"/>
                  <a:pt x="214" y="46"/>
                </a:cubicBezTo>
                <a:cubicBezTo>
                  <a:pt x="215" y="44"/>
                  <a:pt x="215" y="41"/>
                  <a:pt x="214" y="38"/>
                </a:cubicBezTo>
                <a:cubicBezTo>
                  <a:pt x="213" y="26"/>
                  <a:pt x="201" y="20"/>
                  <a:pt x="189" y="17"/>
                </a:cubicBezTo>
                <a:cubicBezTo>
                  <a:pt x="188" y="17"/>
                  <a:pt x="188" y="16"/>
                  <a:pt x="188" y="16"/>
                </a:cubicBezTo>
                <a:cubicBezTo>
                  <a:pt x="178" y="7"/>
                  <a:pt x="165" y="3"/>
                  <a:pt x="152" y="2"/>
                </a:cubicBezTo>
                <a:cubicBezTo>
                  <a:pt x="149" y="1"/>
                  <a:pt x="147" y="1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5" y="1"/>
                  <a:pt x="127" y="1"/>
                  <a:pt x="118" y="2"/>
                </a:cubicBezTo>
                <a:cubicBezTo>
                  <a:pt x="114" y="2"/>
                  <a:pt x="112" y="3"/>
                  <a:pt x="109" y="5"/>
                </a:cubicBezTo>
                <a:cubicBezTo>
                  <a:pt x="98" y="2"/>
                  <a:pt x="86" y="4"/>
                  <a:pt x="76" y="5"/>
                </a:cubicBezTo>
                <a:cubicBezTo>
                  <a:pt x="67" y="7"/>
                  <a:pt x="59" y="8"/>
                  <a:pt x="52" y="11"/>
                </a:cubicBezTo>
                <a:cubicBezTo>
                  <a:pt x="52" y="11"/>
                  <a:pt x="51" y="11"/>
                  <a:pt x="51" y="11"/>
                </a:cubicBezTo>
                <a:cubicBezTo>
                  <a:pt x="43" y="13"/>
                  <a:pt x="34" y="15"/>
                  <a:pt x="25" y="16"/>
                </a:cubicBezTo>
                <a:cubicBezTo>
                  <a:pt x="22" y="17"/>
                  <a:pt x="18" y="17"/>
                  <a:pt x="15" y="18"/>
                </a:cubicBezTo>
                <a:cubicBezTo>
                  <a:pt x="0" y="21"/>
                  <a:pt x="0" y="37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51"/>
                  <a:pt x="13" y="55"/>
                  <a:pt x="18" y="57"/>
                </a:cubicBezTo>
                <a:cubicBezTo>
                  <a:pt x="18" y="58"/>
                  <a:pt x="18" y="58"/>
                  <a:pt x="18" y="59"/>
                </a:cubicBezTo>
                <a:cubicBezTo>
                  <a:pt x="20" y="67"/>
                  <a:pt x="25" y="73"/>
                  <a:pt x="33" y="76"/>
                </a:cubicBezTo>
                <a:cubicBezTo>
                  <a:pt x="37" y="77"/>
                  <a:pt x="40" y="77"/>
                  <a:pt x="43" y="77"/>
                </a:cubicBezTo>
                <a:cubicBezTo>
                  <a:pt x="45" y="78"/>
                  <a:pt x="48" y="78"/>
                  <a:pt x="51" y="77"/>
                </a:cubicBezTo>
                <a:cubicBezTo>
                  <a:pt x="58" y="76"/>
                  <a:pt x="65" y="75"/>
                  <a:pt x="71" y="72"/>
                </a:cubicBezTo>
                <a:cubicBezTo>
                  <a:pt x="72" y="72"/>
                  <a:pt x="73" y="73"/>
                  <a:pt x="74" y="73"/>
                </a:cubicBezTo>
                <a:cubicBezTo>
                  <a:pt x="101" y="70"/>
                  <a:pt x="127" y="76"/>
                  <a:pt x="154" y="77"/>
                </a:cubicBezTo>
                <a:cubicBezTo>
                  <a:pt x="159" y="78"/>
                  <a:pt x="164" y="77"/>
                  <a:pt x="169" y="75"/>
                </a:cubicBezTo>
                <a:cubicBezTo>
                  <a:pt x="177" y="80"/>
                  <a:pt x="188" y="80"/>
                  <a:pt x="195" y="68"/>
                </a:cubicBezTo>
                <a:cubicBezTo>
                  <a:pt x="196" y="66"/>
                  <a:pt x="197" y="64"/>
                  <a:pt x="198" y="61"/>
                </a:cubicBezTo>
                <a:cubicBezTo>
                  <a:pt x="199" y="61"/>
                  <a:pt x="200" y="60"/>
                  <a:pt x="201" y="59"/>
                </a:cubicBezTo>
                <a:cubicBezTo>
                  <a:pt x="206" y="59"/>
                  <a:pt x="210" y="57"/>
                  <a:pt x="212" y="52"/>
                </a:cubicBezTo>
                <a:cubicBezTo>
                  <a:pt x="213" y="51"/>
                  <a:pt x="213" y="50"/>
                  <a:pt x="214" y="49"/>
                </a:cubicBezTo>
                <a:cubicBezTo>
                  <a:pt x="213" y="49"/>
                  <a:pt x="213" y="49"/>
                  <a:pt x="213" y="48"/>
                </a:cubicBezTo>
                <a:cubicBezTo>
                  <a:pt x="213" y="48"/>
                  <a:pt x="213" y="48"/>
                  <a:pt x="213" y="48"/>
                </a:cubicBezTo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7"/>
          <p:cNvSpPr/>
          <p:nvPr/>
        </p:nvSpPr>
        <p:spPr bwMode="auto">
          <a:xfrm>
            <a:off x="2110018" y="2631280"/>
            <a:ext cx="688129" cy="199432"/>
          </a:xfrm>
          <a:custGeom>
            <a:gdLst>
              <a:gd fmla="*/ 216 w 216" name="T0"/>
              <a:gd fmla="*/ 27 h 68" name="T1"/>
              <a:gd fmla="*/ 205 w 216" name="T2"/>
              <a:gd fmla="*/ 13 h 68" name="T3"/>
              <a:gd fmla="*/ 118 w 216" name="T4"/>
              <a:gd fmla="*/ 3 h 68" name="T5"/>
              <a:gd fmla="*/ 101 w 216" name="T6"/>
              <a:gd fmla="*/ 5 h 68" name="T7"/>
              <a:gd fmla="*/ 56 w 216" name="T8"/>
              <a:gd fmla="*/ 8 h 68" name="T9"/>
              <a:gd fmla="*/ 48 w 216" name="T10"/>
              <a:gd fmla="*/ 5 h 68" name="T11"/>
              <a:gd fmla="*/ 22 w 216" name="T12"/>
              <a:gd fmla="*/ 10 h 68" name="T13"/>
              <a:gd fmla="*/ 20 w 216" name="T14"/>
              <a:gd fmla="*/ 12 h 68" name="T15"/>
              <a:gd fmla="*/ 10 w 216" name="T16"/>
              <a:gd fmla="*/ 19 h 68" name="T17"/>
              <a:gd fmla="*/ 23 w 216" name="T18"/>
              <a:gd fmla="*/ 42 h 68" name="T19"/>
              <a:gd fmla="*/ 39 w 216" name="T20"/>
              <a:gd fmla="*/ 63 h 68" name="T21"/>
              <a:gd fmla="*/ 116 w 216" name="T22"/>
              <a:gd fmla="*/ 53 h 68" name="T23"/>
              <a:gd fmla="*/ 196 w 216" name="T24"/>
              <a:gd fmla="*/ 59 h 68" name="T25"/>
              <a:gd fmla="*/ 212 w 216" name="T26"/>
              <a:gd fmla="*/ 49 h 68" name="T27"/>
              <a:gd fmla="*/ 216 w 216" name="T28"/>
              <a:gd fmla="*/ 27 h 68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68" w="216">
                <a:moveTo>
                  <a:pt x="216" y="27"/>
                </a:moveTo>
                <a:cubicBezTo>
                  <a:pt x="215" y="20"/>
                  <a:pt x="211" y="15"/>
                  <a:pt x="205" y="13"/>
                </a:cubicBezTo>
                <a:cubicBezTo>
                  <a:pt x="176" y="4"/>
                  <a:pt x="147" y="0"/>
                  <a:pt x="118" y="3"/>
                </a:cubicBezTo>
                <a:cubicBezTo>
                  <a:pt x="112" y="3"/>
                  <a:pt x="107" y="4"/>
                  <a:pt x="101" y="5"/>
                </a:cubicBezTo>
                <a:cubicBezTo>
                  <a:pt x="86" y="5"/>
                  <a:pt x="71" y="6"/>
                  <a:pt x="56" y="8"/>
                </a:cubicBezTo>
                <a:cubicBezTo>
                  <a:pt x="54" y="6"/>
                  <a:pt x="51" y="5"/>
                  <a:pt x="48" y="5"/>
                </a:cubicBezTo>
                <a:cubicBezTo>
                  <a:pt x="38" y="4"/>
                  <a:pt x="30" y="6"/>
                  <a:pt x="22" y="10"/>
                </a:cubicBezTo>
                <a:cubicBezTo>
                  <a:pt x="21" y="11"/>
                  <a:pt x="21" y="11"/>
                  <a:pt x="20" y="12"/>
                </a:cubicBezTo>
                <a:cubicBezTo>
                  <a:pt x="17" y="14"/>
                  <a:pt x="13" y="16"/>
                  <a:pt x="10" y="19"/>
                </a:cubicBezTo>
                <a:cubicBezTo>
                  <a:pt x="0" y="28"/>
                  <a:pt x="11" y="44"/>
                  <a:pt x="23" y="42"/>
                </a:cubicBezTo>
                <a:cubicBezTo>
                  <a:pt x="17" y="52"/>
                  <a:pt x="25" y="68"/>
                  <a:pt x="39" y="63"/>
                </a:cubicBezTo>
                <a:cubicBezTo>
                  <a:pt x="64" y="54"/>
                  <a:pt x="89" y="52"/>
                  <a:pt x="116" y="53"/>
                </a:cubicBezTo>
                <a:cubicBezTo>
                  <a:pt x="142" y="53"/>
                  <a:pt x="170" y="53"/>
                  <a:pt x="196" y="59"/>
                </a:cubicBezTo>
                <a:cubicBezTo>
                  <a:pt x="203" y="60"/>
                  <a:pt x="209" y="56"/>
                  <a:pt x="212" y="49"/>
                </a:cubicBezTo>
                <a:cubicBezTo>
                  <a:pt x="215" y="42"/>
                  <a:pt x="216" y="35"/>
                  <a:pt x="216" y="27"/>
                </a:cubicBezTo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18"/>
          <p:cNvSpPr/>
          <p:nvPr/>
        </p:nvSpPr>
        <p:spPr bwMode="auto">
          <a:xfrm>
            <a:off x="2096965" y="2875413"/>
            <a:ext cx="738479" cy="116909"/>
          </a:xfrm>
          <a:custGeom>
            <a:gdLst>
              <a:gd fmla="*/ 222 w 232" name="T0"/>
              <a:gd fmla="*/ 12 h 40" name="T1"/>
              <a:gd fmla="*/ 222 w 232" name="T2"/>
              <a:gd fmla="*/ 12 h 40" name="T3"/>
              <a:gd fmla="*/ 200 w 232" name="T4"/>
              <a:gd fmla="*/ 7 h 40" name="T5"/>
              <a:gd fmla="*/ 191 w 232" name="T6"/>
              <a:gd fmla="*/ 5 h 40" name="T7"/>
              <a:gd fmla="*/ 170 w 232" name="T8"/>
              <a:gd fmla="*/ 3 h 40" name="T9"/>
              <a:gd fmla="*/ 121 w 232" name="T10"/>
              <a:gd fmla="*/ 1 h 40" name="T11"/>
              <a:gd fmla="*/ 56 w 232" name="T12"/>
              <a:gd fmla="*/ 7 h 40" name="T13"/>
              <a:gd fmla="*/ 45 w 232" name="T14"/>
              <a:gd fmla="*/ 0 h 40" name="T15"/>
              <a:gd fmla="*/ 10 w 232" name="T16"/>
              <a:gd fmla="*/ 4 h 40" name="T17"/>
              <a:gd fmla="*/ 5 w 232" name="T18"/>
              <a:gd fmla="*/ 25 h 40" name="T19"/>
              <a:gd fmla="*/ 18 w 232" name="T20"/>
              <a:gd fmla="*/ 38 h 40" name="T21"/>
              <a:gd fmla="*/ 72 w 232" name="T22"/>
              <a:gd fmla="*/ 33 h 40" name="T23"/>
              <a:gd fmla="*/ 122 w 232" name="T24"/>
              <a:gd fmla="*/ 31 h 40" name="T25"/>
              <a:gd fmla="*/ 173 w 232" name="T26"/>
              <a:gd fmla="*/ 33 h 40" name="T27"/>
              <a:gd fmla="*/ 222 w 232" name="T28"/>
              <a:gd fmla="*/ 31 h 40" name="T29"/>
              <a:gd fmla="*/ 222 w 232" name="T30"/>
              <a:gd fmla="*/ 12 h 40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40" w="231">
                <a:moveTo>
                  <a:pt x="222" y="12"/>
                </a:moveTo>
                <a:cubicBezTo>
                  <a:pt x="222" y="12"/>
                  <a:pt x="222" y="12"/>
                  <a:pt x="222" y="12"/>
                </a:cubicBezTo>
                <a:cubicBezTo>
                  <a:pt x="215" y="9"/>
                  <a:pt x="208" y="8"/>
                  <a:pt x="200" y="7"/>
                </a:cubicBezTo>
                <a:cubicBezTo>
                  <a:pt x="197" y="6"/>
                  <a:pt x="194" y="5"/>
                  <a:pt x="191" y="5"/>
                </a:cubicBezTo>
                <a:cubicBezTo>
                  <a:pt x="184" y="4"/>
                  <a:pt x="177" y="3"/>
                  <a:pt x="170" y="3"/>
                </a:cubicBezTo>
                <a:cubicBezTo>
                  <a:pt x="154" y="1"/>
                  <a:pt x="138" y="1"/>
                  <a:pt x="121" y="1"/>
                </a:cubicBezTo>
                <a:cubicBezTo>
                  <a:pt x="99" y="1"/>
                  <a:pt x="78" y="3"/>
                  <a:pt x="56" y="7"/>
                </a:cubicBezTo>
                <a:cubicBezTo>
                  <a:pt x="54" y="3"/>
                  <a:pt x="51" y="0"/>
                  <a:pt x="45" y="0"/>
                </a:cubicBezTo>
                <a:cubicBezTo>
                  <a:pt x="33" y="0"/>
                  <a:pt x="22" y="1"/>
                  <a:pt x="10" y="4"/>
                </a:cubicBezTo>
                <a:cubicBezTo>
                  <a:pt x="1" y="6"/>
                  <a:pt x="0" y="19"/>
                  <a:pt x="5" y="25"/>
                </a:cubicBezTo>
                <a:cubicBezTo>
                  <a:pt x="5" y="31"/>
                  <a:pt x="10" y="37"/>
                  <a:pt x="18" y="38"/>
                </a:cubicBezTo>
                <a:cubicBezTo>
                  <a:pt x="36" y="40"/>
                  <a:pt x="54" y="34"/>
                  <a:pt x="72" y="33"/>
                </a:cubicBezTo>
                <a:cubicBezTo>
                  <a:pt x="89" y="32"/>
                  <a:pt x="106" y="31"/>
                  <a:pt x="122" y="31"/>
                </a:cubicBezTo>
                <a:cubicBezTo>
                  <a:pt x="139" y="32"/>
                  <a:pt x="156" y="32"/>
                  <a:pt x="173" y="33"/>
                </a:cubicBezTo>
                <a:cubicBezTo>
                  <a:pt x="189" y="33"/>
                  <a:pt x="206" y="36"/>
                  <a:pt x="222" y="31"/>
                </a:cubicBezTo>
                <a:cubicBezTo>
                  <a:pt x="232" y="28"/>
                  <a:pt x="231" y="14"/>
                  <a:pt x="222" y="12"/>
                </a:cubicBezTo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19"/>
          <p:cNvSpPr/>
          <p:nvPr/>
        </p:nvSpPr>
        <p:spPr bwMode="auto">
          <a:xfrm>
            <a:off x="2376692" y="-533849"/>
            <a:ext cx="206998" cy="2719844"/>
          </a:xfrm>
          <a:custGeom>
            <a:gdLst>
              <a:gd fmla="*/ 57 w 65" name="T0"/>
              <a:gd fmla="*/ 814 h 927" name="T1"/>
              <a:gd fmla="*/ 52 w 65" name="T2"/>
              <a:gd fmla="*/ 733 h 927" name="T3"/>
              <a:gd fmla="*/ 49 w 65" name="T4"/>
              <a:gd fmla="*/ 725 h 927" name="T5"/>
              <a:gd fmla="*/ 50 w 65" name="T6"/>
              <a:gd fmla="*/ 712 h 927" name="T7"/>
              <a:gd fmla="*/ 54 w 65" name="T8"/>
              <a:gd fmla="*/ 695 h 927" name="T9"/>
              <a:gd fmla="*/ 56 w 65" name="T10"/>
              <a:gd fmla="*/ 620 h 927" name="T11"/>
              <a:gd fmla="*/ 53 w 65" name="T12"/>
              <a:gd fmla="*/ 558 h 927" name="T13"/>
              <a:gd fmla="*/ 53 w 65" name="T14"/>
              <a:gd fmla="*/ 535 h 927" name="T15"/>
              <a:gd fmla="*/ 55 w 65" name="T16"/>
              <a:gd fmla="*/ 455 h 927" name="T17"/>
              <a:gd fmla="*/ 50 w 65" name="T18"/>
              <a:gd fmla="*/ 398 h 927" name="T19"/>
              <a:gd fmla="*/ 51 w 65" name="T20"/>
              <a:gd fmla="*/ 390 h 927" name="T21"/>
              <a:gd fmla="*/ 50 w 65" name="T22"/>
              <a:gd fmla="*/ 318 h 927" name="T23"/>
              <a:gd fmla="*/ 52 w 65" name="T24"/>
              <a:gd fmla="*/ 270 h 927" name="T25"/>
              <a:gd fmla="*/ 53 w 65" name="T26"/>
              <a:gd fmla="*/ 241 h 927" name="T27"/>
              <a:gd fmla="*/ 53 w 65" name="T28"/>
              <a:gd fmla="*/ 237 h 927" name="T29"/>
              <a:gd fmla="*/ 60 w 65" name="T30"/>
              <a:gd fmla="*/ 156 h 927" name="T31"/>
              <a:gd fmla="*/ 55 w 65" name="T32"/>
              <a:gd fmla="*/ 87 h 927" name="T33"/>
              <a:gd fmla="*/ 57 w 65" name="T34"/>
              <a:gd fmla="*/ 82 h 927" name="T35"/>
              <a:gd fmla="*/ 54 w 65" name="T36"/>
              <a:gd fmla="*/ 21 h 927" name="T37"/>
              <a:gd fmla="*/ 41 w 65" name="T38"/>
              <a:gd fmla="*/ 7 h 927" name="T39"/>
              <a:gd fmla="*/ 18 w 65" name="T40"/>
              <a:gd fmla="*/ 11 h 927" name="T41"/>
              <a:gd fmla="*/ 12 w 65" name="T42"/>
              <a:gd fmla="*/ 11 h 927" name="T43"/>
              <a:gd fmla="*/ 11 w 65" name="T44"/>
              <a:gd fmla="*/ 15 h 927" name="T45"/>
              <a:gd fmla="*/ 7 w 65" name="T46"/>
              <a:gd fmla="*/ 21 h 927" name="T47"/>
              <a:gd fmla="*/ 5 w 65" name="T48"/>
              <a:gd fmla="*/ 42 h 927" name="T49"/>
              <a:gd fmla="*/ 3 w 65" name="T50"/>
              <a:gd fmla="*/ 49 h 927" name="T51"/>
              <a:gd fmla="*/ 4 w 65" name="T52"/>
              <a:gd fmla="*/ 153 h 927" name="T53"/>
              <a:gd fmla="*/ 6 w 65" name="T54"/>
              <a:gd fmla="*/ 162 h 927" name="T55"/>
              <a:gd fmla="*/ 6 w 65" name="T56"/>
              <a:gd fmla="*/ 166 h 927" name="T57"/>
              <a:gd fmla="*/ 4 w 65" name="T58"/>
              <a:gd fmla="*/ 210 h 927" name="T59"/>
              <a:gd fmla="*/ 3 w 65" name="T60"/>
              <a:gd fmla="*/ 265 h 927" name="T61"/>
              <a:gd fmla="*/ 2 w 65" name="T62"/>
              <a:gd fmla="*/ 278 h 927" name="T63"/>
              <a:gd fmla="*/ 5 w 65" name="T64"/>
              <a:gd fmla="*/ 286 h 927" name="T65"/>
              <a:gd fmla="*/ 5 w 65" name="T66"/>
              <a:gd fmla="*/ 323 h 927" name="T67"/>
              <a:gd fmla="*/ 6 w 65" name="T68"/>
              <a:gd fmla="*/ 397 h 927" name="T69"/>
              <a:gd fmla="*/ 9 w 65" name="T70"/>
              <a:gd fmla="*/ 444 h 927" name="T71"/>
              <a:gd fmla="*/ 8 w 65" name="T72"/>
              <a:gd fmla="*/ 461 h 927" name="T73"/>
              <a:gd fmla="*/ 6 w 65" name="T74"/>
              <a:gd fmla="*/ 468 h 927" name="T75"/>
              <a:gd fmla="*/ 5 w 65" name="T76"/>
              <a:gd fmla="*/ 468 h 927" name="T77"/>
              <a:gd fmla="*/ 6 w 65" name="T78"/>
              <a:gd fmla="*/ 525 h 927" name="T79"/>
              <a:gd fmla="*/ 6 w 65" name="T80"/>
              <a:gd fmla="*/ 533 h 927" name="T81"/>
              <a:gd fmla="*/ 6 w 65" name="T82"/>
              <a:gd fmla="*/ 539 h 927" name="T83"/>
              <a:gd fmla="*/ 6 w 65" name="T84"/>
              <a:gd fmla="*/ 598 h 927" name="T85"/>
              <a:gd fmla="*/ 6 w 65" name="T86"/>
              <a:gd fmla="*/ 608 h 927" name="T87"/>
              <a:gd fmla="*/ 8 w 65" name="T88"/>
              <a:gd fmla="*/ 616 h 927" name="T89"/>
              <a:gd fmla="*/ 8 w 65" name="T90"/>
              <a:gd fmla="*/ 652 h 927" name="T91"/>
              <a:gd fmla="*/ 8 w 65" name="T92"/>
              <a:gd fmla="*/ 695 h 927" name="T93"/>
              <a:gd fmla="*/ 1 w 65" name="T94"/>
              <a:gd fmla="*/ 708 h 927" name="T95"/>
              <a:gd fmla="*/ 4 w 65" name="T96"/>
              <a:gd fmla="*/ 794 h 927" name="T97"/>
              <a:gd fmla="*/ 2 w 65" name="T98"/>
              <a:gd fmla="*/ 803 h 927" name="T99"/>
              <a:gd fmla="*/ 6 w 65" name="T100"/>
              <a:gd fmla="*/ 899 h 927" name="T101"/>
              <a:gd fmla="*/ 7 w 65" name="T102"/>
              <a:gd fmla="*/ 901 h 927" name="T103"/>
              <a:gd fmla="*/ 6 w 65" name="T104"/>
              <a:gd fmla="*/ 903 h 927" name="T105"/>
              <a:gd fmla="*/ 23 w 65" name="T106"/>
              <a:gd fmla="*/ 926 h 927" name="T107"/>
              <a:gd fmla="*/ 43 w 65" name="T108"/>
              <a:gd fmla="*/ 923 h 927" name="T109"/>
              <a:gd fmla="*/ 58 w 65" name="T110"/>
              <a:gd fmla="*/ 908 h 927" name="T111"/>
              <a:gd fmla="*/ 57 w 65" name="T112"/>
              <a:gd fmla="*/ 814 h 927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926" w="65">
                <a:moveTo>
                  <a:pt x="57" y="814"/>
                </a:moveTo>
                <a:cubicBezTo>
                  <a:pt x="55" y="787"/>
                  <a:pt x="54" y="760"/>
                  <a:pt x="52" y="733"/>
                </a:cubicBezTo>
                <a:cubicBezTo>
                  <a:pt x="52" y="730"/>
                  <a:pt x="51" y="728"/>
                  <a:pt x="49" y="725"/>
                </a:cubicBezTo>
                <a:cubicBezTo>
                  <a:pt x="50" y="721"/>
                  <a:pt x="50" y="717"/>
                  <a:pt x="50" y="712"/>
                </a:cubicBezTo>
                <a:cubicBezTo>
                  <a:pt x="52" y="707"/>
                  <a:pt x="53" y="701"/>
                  <a:pt x="54" y="695"/>
                </a:cubicBezTo>
                <a:cubicBezTo>
                  <a:pt x="62" y="672"/>
                  <a:pt x="57" y="642"/>
                  <a:pt x="56" y="620"/>
                </a:cubicBezTo>
                <a:cubicBezTo>
                  <a:pt x="55" y="600"/>
                  <a:pt x="55" y="579"/>
                  <a:pt x="53" y="558"/>
                </a:cubicBezTo>
                <a:cubicBezTo>
                  <a:pt x="53" y="551"/>
                  <a:pt x="53" y="543"/>
                  <a:pt x="53" y="535"/>
                </a:cubicBezTo>
                <a:cubicBezTo>
                  <a:pt x="65" y="512"/>
                  <a:pt x="57" y="479"/>
                  <a:pt x="55" y="455"/>
                </a:cubicBezTo>
                <a:cubicBezTo>
                  <a:pt x="54" y="437"/>
                  <a:pt x="53" y="417"/>
                  <a:pt x="50" y="398"/>
                </a:cubicBezTo>
                <a:cubicBezTo>
                  <a:pt x="51" y="396"/>
                  <a:pt x="52" y="393"/>
                  <a:pt x="51" y="390"/>
                </a:cubicBezTo>
                <a:cubicBezTo>
                  <a:pt x="51" y="366"/>
                  <a:pt x="51" y="342"/>
                  <a:pt x="50" y="318"/>
                </a:cubicBezTo>
                <a:cubicBezTo>
                  <a:pt x="51" y="302"/>
                  <a:pt x="51" y="286"/>
                  <a:pt x="52" y="270"/>
                </a:cubicBezTo>
                <a:cubicBezTo>
                  <a:pt x="52" y="260"/>
                  <a:pt x="53" y="250"/>
                  <a:pt x="53" y="241"/>
                </a:cubicBezTo>
                <a:cubicBezTo>
                  <a:pt x="53" y="239"/>
                  <a:pt x="53" y="238"/>
                  <a:pt x="53" y="237"/>
                </a:cubicBezTo>
                <a:cubicBezTo>
                  <a:pt x="62" y="211"/>
                  <a:pt x="60" y="182"/>
                  <a:pt x="60" y="156"/>
                </a:cubicBezTo>
                <a:cubicBezTo>
                  <a:pt x="59" y="137"/>
                  <a:pt x="60" y="110"/>
                  <a:pt x="55" y="87"/>
                </a:cubicBezTo>
                <a:cubicBezTo>
                  <a:pt x="56" y="86"/>
                  <a:pt x="56" y="84"/>
                  <a:pt x="57" y="82"/>
                </a:cubicBezTo>
                <a:cubicBezTo>
                  <a:pt x="61" y="64"/>
                  <a:pt x="55" y="41"/>
                  <a:pt x="54" y="21"/>
                </a:cubicBezTo>
                <a:cubicBezTo>
                  <a:pt x="54" y="14"/>
                  <a:pt x="47" y="8"/>
                  <a:pt x="41" y="7"/>
                </a:cubicBezTo>
                <a:cubicBezTo>
                  <a:pt x="35" y="0"/>
                  <a:pt x="22" y="2"/>
                  <a:pt x="18" y="11"/>
                </a:cubicBezTo>
                <a:cubicBezTo>
                  <a:pt x="17" y="8"/>
                  <a:pt x="13" y="8"/>
                  <a:pt x="12" y="11"/>
                </a:cubicBezTo>
                <a:cubicBezTo>
                  <a:pt x="12" y="12"/>
                  <a:pt x="11" y="14"/>
                  <a:pt x="11" y="15"/>
                </a:cubicBezTo>
                <a:cubicBezTo>
                  <a:pt x="10" y="17"/>
                  <a:pt x="8" y="18"/>
                  <a:pt x="7" y="21"/>
                </a:cubicBezTo>
                <a:cubicBezTo>
                  <a:pt x="6" y="28"/>
                  <a:pt x="5" y="35"/>
                  <a:pt x="5" y="42"/>
                </a:cubicBezTo>
                <a:cubicBezTo>
                  <a:pt x="4" y="44"/>
                  <a:pt x="3" y="46"/>
                  <a:pt x="3" y="49"/>
                </a:cubicBezTo>
                <a:cubicBezTo>
                  <a:pt x="3" y="84"/>
                  <a:pt x="3" y="119"/>
                  <a:pt x="4" y="153"/>
                </a:cubicBezTo>
                <a:cubicBezTo>
                  <a:pt x="4" y="157"/>
                  <a:pt x="5" y="160"/>
                  <a:pt x="6" y="162"/>
                </a:cubicBezTo>
                <a:cubicBezTo>
                  <a:pt x="6" y="163"/>
                  <a:pt x="6" y="165"/>
                  <a:pt x="6" y="166"/>
                </a:cubicBezTo>
                <a:cubicBezTo>
                  <a:pt x="5" y="181"/>
                  <a:pt x="5" y="195"/>
                  <a:pt x="4" y="210"/>
                </a:cubicBezTo>
                <a:cubicBezTo>
                  <a:pt x="3" y="228"/>
                  <a:pt x="3" y="247"/>
                  <a:pt x="3" y="265"/>
                </a:cubicBezTo>
                <a:cubicBezTo>
                  <a:pt x="3" y="269"/>
                  <a:pt x="2" y="274"/>
                  <a:pt x="2" y="278"/>
                </a:cubicBezTo>
                <a:cubicBezTo>
                  <a:pt x="2" y="281"/>
                  <a:pt x="3" y="284"/>
                  <a:pt x="5" y="286"/>
                </a:cubicBezTo>
                <a:cubicBezTo>
                  <a:pt x="5" y="298"/>
                  <a:pt x="5" y="311"/>
                  <a:pt x="5" y="323"/>
                </a:cubicBezTo>
                <a:cubicBezTo>
                  <a:pt x="5" y="348"/>
                  <a:pt x="5" y="373"/>
                  <a:pt x="6" y="397"/>
                </a:cubicBezTo>
                <a:cubicBezTo>
                  <a:pt x="6" y="412"/>
                  <a:pt x="5" y="429"/>
                  <a:pt x="9" y="444"/>
                </a:cubicBezTo>
                <a:cubicBezTo>
                  <a:pt x="9" y="450"/>
                  <a:pt x="8" y="456"/>
                  <a:pt x="8" y="461"/>
                </a:cubicBezTo>
                <a:cubicBezTo>
                  <a:pt x="7" y="463"/>
                  <a:pt x="6" y="466"/>
                  <a:pt x="6" y="468"/>
                </a:cubicBezTo>
                <a:cubicBezTo>
                  <a:pt x="6" y="468"/>
                  <a:pt x="5" y="468"/>
                  <a:pt x="5" y="468"/>
                </a:cubicBezTo>
                <a:cubicBezTo>
                  <a:pt x="5" y="487"/>
                  <a:pt x="5" y="506"/>
                  <a:pt x="6" y="525"/>
                </a:cubicBezTo>
                <a:cubicBezTo>
                  <a:pt x="6" y="528"/>
                  <a:pt x="6" y="530"/>
                  <a:pt x="6" y="533"/>
                </a:cubicBezTo>
                <a:cubicBezTo>
                  <a:pt x="6" y="535"/>
                  <a:pt x="6" y="537"/>
                  <a:pt x="6" y="539"/>
                </a:cubicBezTo>
                <a:cubicBezTo>
                  <a:pt x="5" y="559"/>
                  <a:pt x="6" y="579"/>
                  <a:pt x="6" y="598"/>
                </a:cubicBezTo>
                <a:cubicBezTo>
                  <a:pt x="6" y="601"/>
                  <a:pt x="6" y="604"/>
                  <a:pt x="6" y="608"/>
                </a:cubicBezTo>
                <a:cubicBezTo>
                  <a:pt x="6" y="611"/>
                  <a:pt x="7" y="614"/>
                  <a:pt x="8" y="616"/>
                </a:cubicBezTo>
                <a:cubicBezTo>
                  <a:pt x="8" y="628"/>
                  <a:pt x="7" y="640"/>
                  <a:pt x="8" y="652"/>
                </a:cubicBezTo>
                <a:cubicBezTo>
                  <a:pt x="8" y="666"/>
                  <a:pt x="8" y="680"/>
                  <a:pt x="8" y="695"/>
                </a:cubicBezTo>
                <a:cubicBezTo>
                  <a:pt x="4" y="697"/>
                  <a:pt x="0" y="702"/>
                  <a:pt x="1" y="708"/>
                </a:cubicBezTo>
                <a:cubicBezTo>
                  <a:pt x="2" y="737"/>
                  <a:pt x="3" y="765"/>
                  <a:pt x="4" y="794"/>
                </a:cubicBezTo>
                <a:cubicBezTo>
                  <a:pt x="2" y="796"/>
                  <a:pt x="1" y="799"/>
                  <a:pt x="2" y="803"/>
                </a:cubicBezTo>
                <a:cubicBezTo>
                  <a:pt x="3" y="835"/>
                  <a:pt x="5" y="867"/>
                  <a:pt x="6" y="899"/>
                </a:cubicBezTo>
                <a:cubicBezTo>
                  <a:pt x="6" y="900"/>
                  <a:pt x="7" y="900"/>
                  <a:pt x="7" y="901"/>
                </a:cubicBezTo>
                <a:cubicBezTo>
                  <a:pt x="6" y="902"/>
                  <a:pt x="6" y="903"/>
                  <a:pt x="6" y="903"/>
                </a:cubicBezTo>
                <a:cubicBezTo>
                  <a:pt x="0" y="916"/>
                  <a:pt x="10" y="927"/>
                  <a:pt x="23" y="926"/>
                </a:cubicBezTo>
                <a:cubicBezTo>
                  <a:pt x="29" y="925"/>
                  <a:pt x="36" y="924"/>
                  <a:pt x="43" y="923"/>
                </a:cubicBezTo>
                <a:cubicBezTo>
                  <a:pt x="52" y="923"/>
                  <a:pt x="57" y="917"/>
                  <a:pt x="58" y="908"/>
                </a:cubicBezTo>
                <a:cubicBezTo>
                  <a:pt x="62" y="878"/>
                  <a:pt x="62" y="845"/>
                  <a:pt x="57" y="81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0"/>
          <p:cNvSpPr/>
          <p:nvPr/>
        </p:nvSpPr>
        <p:spPr bwMode="auto">
          <a:xfrm>
            <a:off x="3118900" y="3071406"/>
            <a:ext cx="490455" cy="240694"/>
          </a:xfrm>
          <a:custGeom>
            <a:gdLst>
              <a:gd fmla="*/ 147 w 154" name="T0"/>
              <a:gd fmla="*/ 2 h 82" name="T1"/>
              <a:gd fmla="*/ 73 w 154" name="T2"/>
              <a:gd fmla="*/ 29 h 82" name="T3"/>
              <a:gd fmla="*/ 5 w 154" name="T4"/>
              <a:gd fmla="*/ 70 h 82" name="T5"/>
              <a:gd fmla="*/ 11 w 154" name="T6"/>
              <a:gd fmla="*/ 81 h 82" name="T7"/>
              <a:gd fmla="*/ 80 w 154" name="T8"/>
              <a:gd fmla="*/ 50 h 82" name="T9"/>
              <a:gd fmla="*/ 150 w 154" name="T10"/>
              <a:gd fmla="*/ 9 h 82" name="T11"/>
              <a:gd fmla="*/ 147 w 154" name="T12"/>
              <a:gd fmla="*/ 2 h 8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2" w="154">
                <a:moveTo>
                  <a:pt x="147" y="2"/>
                </a:moveTo>
                <a:cubicBezTo>
                  <a:pt x="121" y="8"/>
                  <a:pt x="97" y="18"/>
                  <a:pt x="73" y="29"/>
                </a:cubicBezTo>
                <a:cubicBezTo>
                  <a:pt x="50" y="40"/>
                  <a:pt x="23" y="51"/>
                  <a:pt x="5" y="70"/>
                </a:cubicBezTo>
                <a:cubicBezTo>
                  <a:pt x="0" y="75"/>
                  <a:pt x="5" y="82"/>
                  <a:pt x="11" y="81"/>
                </a:cubicBezTo>
                <a:cubicBezTo>
                  <a:pt x="36" y="76"/>
                  <a:pt x="59" y="61"/>
                  <a:pt x="80" y="50"/>
                </a:cubicBezTo>
                <a:cubicBezTo>
                  <a:pt x="104" y="38"/>
                  <a:pt x="128" y="25"/>
                  <a:pt x="150" y="9"/>
                </a:cubicBezTo>
                <a:cubicBezTo>
                  <a:pt x="154" y="6"/>
                  <a:pt x="152" y="0"/>
                  <a:pt x="147" y="2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1"/>
          <p:cNvSpPr/>
          <p:nvPr/>
        </p:nvSpPr>
        <p:spPr bwMode="auto">
          <a:xfrm>
            <a:off x="3316574" y="3394624"/>
            <a:ext cx="494185" cy="123786"/>
          </a:xfrm>
          <a:custGeom>
            <a:gdLst>
              <a:gd fmla="*/ 148 w 155" name="T0"/>
              <a:gd fmla="*/ 0 h 42" name="T1"/>
              <a:gd fmla="*/ 78 w 155" name="T2"/>
              <a:gd fmla="*/ 8 h 42" name="T3"/>
              <a:gd fmla="*/ 5 w 155" name="T4"/>
              <a:gd fmla="*/ 22 h 42" name="T5"/>
              <a:gd fmla="*/ 5 w 155" name="T6"/>
              <a:gd fmla="*/ 32 h 42" name="T7"/>
              <a:gd fmla="*/ 150 w 155" name="T8"/>
              <a:gd fmla="*/ 9 h 42" name="T9"/>
              <a:gd fmla="*/ 148 w 155" name="T10"/>
              <a:gd fmla="*/ 0 h 42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2" w="155">
                <a:moveTo>
                  <a:pt x="148" y="0"/>
                </a:moveTo>
                <a:cubicBezTo>
                  <a:pt x="125" y="1"/>
                  <a:pt x="101" y="4"/>
                  <a:pt x="78" y="8"/>
                </a:cubicBezTo>
                <a:cubicBezTo>
                  <a:pt x="54" y="12"/>
                  <a:pt x="28" y="14"/>
                  <a:pt x="5" y="22"/>
                </a:cubicBezTo>
                <a:cubicBezTo>
                  <a:pt x="0" y="24"/>
                  <a:pt x="0" y="31"/>
                  <a:pt x="5" y="32"/>
                </a:cubicBezTo>
                <a:cubicBezTo>
                  <a:pt x="51" y="42"/>
                  <a:pt x="108" y="30"/>
                  <a:pt x="150" y="9"/>
                </a:cubicBezTo>
                <a:cubicBezTo>
                  <a:pt x="155" y="7"/>
                  <a:pt x="153" y="0"/>
                  <a:pt x="1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"/>
          <p:cNvSpPr/>
          <p:nvPr/>
        </p:nvSpPr>
        <p:spPr bwMode="auto">
          <a:xfrm>
            <a:off x="3478815" y="3676580"/>
            <a:ext cx="548265" cy="87682"/>
          </a:xfrm>
          <a:custGeom>
            <a:gdLst>
              <a:gd fmla="*/ 165 w 172" name="T0"/>
              <a:gd fmla="*/ 8 h 30" name="T1"/>
              <a:gd fmla="*/ 93 w 172" name="T2"/>
              <a:gd fmla="*/ 4 h 30" name="T3"/>
              <a:gd fmla="*/ 15 w 172" name="T4"/>
              <a:gd fmla="*/ 0 h 30" name="T5"/>
              <a:gd fmla="*/ 12 w 172" name="T6"/>
              <a:gd fmla="*/ 22 h 30" name="T7"/>
              <a:gd fmla="*/ 89 w 172" name="T8"/>
              <a:gd fmla="*/ 29 h 30" name="T9"/>
              <a:gd fmla="*/ 165 w 172" name="T10"/>
              <a:gd fmla="*/ 21 h 30" name="T11"/>
              <a:gd fmla="*/ 165 w 172" name="T12"/>
              <a:gd fmla="*/ 8 h 3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0" w="172">
                <a:moveTo>
                  <a:pt x="165" y="8"/>
                </a:moveTo>
                <a:cubicBezTo>
                  <a:pt x="142" y="2"/>
                  <a:pt x="117" y="4"/>
                  <a:pt x="93" y="4"/>
                </a:cubicBezTo>
                <a:cubicBezTo>
                  <a:pt x="67" y="3"/>
                  <a:pt x="41" y="2"/>
                  <a:pt x="15" y="0"/>
                </a:cubicBezTo>
                <a:cubicBezTo>
                  <a:pt x="3" y="0"/>
                  <a:pt x="0" y="20"/>
                  <a:pt x="12" y="22"/>
                </a:cubicBezTo>
                <a:cubicBezTo>
                  <a:pt x="37" y="26"/>
                  <a:pt x="63" y="29"/>
                  <a:pt x="89" y="29"/>
                </a:cubicBezTo>
                <a:cubicBezTo>
                  <a:pt x="114" y="29"/>
                  <a:pt x="141" y="30"/>
                  <a:pt x="165" y="21"/>
                </a:cubicBezTo>
                <a:cubicBezTo>
                  <a:pt x="171" y="19"/>
                  <a:pt x="172" y="9"/>
                  <a:pt x="165" y="8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3"/>
          <p:cNvSpPr/>
          <p:nvPr/>
        </p:nvSpPr>
        <p:spPr bwMode="auto">
          <a:xfrm>
            <a:off x="3628003" y="3922432"/>
            <a:ext cx="637777" cy="180521"/>
          </a:xfrm>
          <a:custGeom>
            <a:gdLst>
              <a:gd fmla="*/ 194 w 200" name="T0"/>
              <a:gd fmla="*/ 32 h 61" name="T1"/>
              <a:gd fmla="*/ 14 w 200" name="T2"/>
              <a:gd fmla="*/ 3 h 61" name="T3"/>
              <a:gd fmla="*/ 8 w 200" name="T4"/>
              <a:gd fmla="*/ 18 h 61" name="T5"/>
              <a:gd fmla="*/ 195 w 200" name="T6"/>
              <a:gd fmla="*/ 41 h 61" name="T7"/>
              <a:gd fmla="*/ 194 w 200" name="T8"/>
              <a:gd fmla="*/ 32 h 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1" w="200">
                <a:moveTo>
                  <a:pt x="194" y="32"/>
                </a:moveTo>
                <a:cubicBezTo>
                  <a:pt x="131" y="35"/>
                  <a:pt x="73" y="23"/>
                  <a:pt x="14" y="3"/>
                </a:cubicBezTo>
                <a:cubicBezTo>
                  <a:pt x="5" y="0"/>
                  <a:pt x="0" y="13"/>
                  <a:pt x="8" y="18"/>
                </a:cubicBezTo>
                <a:cubicBezTo>
                  <a:pt x="62" y="55"/>
                  <a:pt x="134" y="61"/>
                  <a:pt x="195" y="41"/>
                </a:cubicBezTo>
                <a:cubicBezTo>
                  <a:pt x="200" y="39"/>
                  <a:pt x="199" y="32"/>
                  <a:pt x="194" y="32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6"/>
          <p:cNvSpPr/>
          <p:nvPr/>
        </p:nvSpPr>
        <p:spPr bwMode="auto">
          <a:xfrm>
            <a:off x="3605625" y="4718442"/>
            <a:ext cx="443833" cy="349007"/>
          </a:xfrm>
          <a:custGeom>
            <a:gdLst>
              <a:gd fmla="*/ 135 w 139" name="T0"/>
              <a:gd fmla="*/ 110 h 119" name="T1"/>
              <a:gd fmla="*/ 20 w 139" name="T2"/>
              <a:gd fmla="*/ 8 h 119" name="T3"/>
              <a:gd fmla="*/ 5 w 139" name="T4"/>
              <a:gd fmla="*/ 17 h 119" name="T5"/>
              <a:gd fmla="*/ 132 w 139" name="T6"/>
              <a:gd fmla="*/ 118 h 119" name="T7"/>
              <a:gd fmla="*/ 135 w 139" name="T8"/>
              <a:gd fmla="*/ 110 h 11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9" w="139">
                <a:moveTo>
                  <a:pt x="135" y="110"/>
                </a:moveTo>
                <a:cubicBezTo>
                  <a:pt x="93" y="80"/>
                  <a:pt x="50" y="51"/>
                  <a:pt x="20" y="8"/>
                </a:cubicBezTo>
                <a:cubicBezTo>
                  <a:pt x="14" y="0"/>
                  <a:pt x="0" y="7"/>
                  <a:pt x="5" y="17"/>
                </a:cubicBezTo>
                <a:cubicBezTo>
                  <a:pt x="34" y="65"/>
                  <a:pt x="75" y="108"/>
                  <a:pt x="132" y="118"/>
                </a:cubicBezTo>
                <a:cubicBezTo>
                  <a:pt x="137" y="119"/>
                  <a:pt x="139" y="113"/>
                  <a:pt x="135" y="11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7"/>
          <p:cNvSpPr/>
          <p:nvPr/>
        </p:nvSpPr>
        <p:spPr bwMode="auto">
          <a:xfrm>
            <a:off x="3523571" y="4967732"/>
            <a:ext cx="341267" cy="390269"/>
          </a:xfrm>
          <a:custGeom>
            <a:gdLst>
              <a:gd fmla="*/ 106 w 107" name="T0"/>
              <a:gd fmla="*/ 123 h 133" name="T1"/>
              <a:gd fmla="*/ 69 w 107" name="T2"/>
              <a:gd fmla="*/ 66 h 133" name="T3"/>
              <a:gd fmla="*/ 17 w 107" name="T4"/>
              <a:gd fmla="*/ 7 h 133" name="T5"/>
              <a:gd fmla="*/ 5 w 107" name="T6"/>
              <a:gd fmla="*/ 16 h 133" name="T7"/>
              <a:gd fmla="*/ 50 w 107" name="T8"/>
              <a:gd fmla="*/ 81 h 133" name="T9"/>
              <a:gd fmla="*/ 96 w 107" name="T10"/>
              <a:gd fmla="*/ 130 h 133" name="T11"/>
              <a:gd fmla="*/ 106 w 107" name="T12"/>
              <a:gd fmla="*/ 123 h 13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33" w="107">
                <a:moveTo>
                  <a:pt x="106" y="123"/>
                </a:moveTo>
                <a:cubicBezTo>
                  <a:pt x="99" y="101"/>
                  <a:pt x="83" y="84"/>
                  <a:pt x="69" y="66"/>
                </a:cubicBezTo>
                <a:cubicBezTo>
                  <a:pt x="52" y="46"/>
                  <a:pt x="34" y="27"/>
                  <a:pt x="17" y="7"/>
                </a:cubicBezTo>
                <a:cubicBezTo>
                  <a:pt x="12" y="0"/>
                  <a:pt x="0" y="9"/>
                  <a:pt x="5" y="16"/>
                </a:cubicBezTo>
                <a:cubicBezTo>
                  <a:pt x="21" y="38"/>
                  <a:pt x="35" y="60"/>
                  <a:pt x="50" y="81"/>
                </a:cubicBezTo>
                <a:cubicBezTo>
                  <a:pt x="64" y="98"/>
                  <a:pt x="77" y="118"/>
                  <a:pt x="96" y="130"/>
                </a:cubicBezTo>
                <a:cubicBezTo>
                  <a:pt x="101" y="133"/>
                  <a:pt x="107" y="128"/>
                  <a:pt x="106" y="12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8"/>
          <p:cNvSpPr/>
          <p:nvPr/>
        </p:nvSpPr>
        <p:spPr bwMode="auto">
          <a:xfrm>
            <a:off x="3352006" y="5124184"/>
            <a:ext cx="248025" cy="481388"/>
          </a:xfrm>
          <a:custGeom>
            <a:gdLst>
              <a:gd fmla="*/ 55 w 78" name="T0"/>
              <a:gd fmla="*/ 80 h 164" name="T1"/>
              <a:gd fmla="*/ 19 w 78" name="T2"/>
              <a:gd fmla="*/ 7 h 164" name="T3"/>
              <a:gd fmla="*/ 3 w 78" name="T4"/>
              <a:gd fmla="*/ 14 h 164" name="T5"/>
              <a:gd fmla="*/ 34 w 78" name="T6"/>
              <a:gd fmla="*/ 89 h 164" name="T7"/>
              <a:gd fmla="*/ 65 w 78" name="T8"/>
              <a:gd fmla="*/ 159 h 164" name="T9"/>
              <a:gd fmla="*/ 78 w 78" name="T10"/>
              <a:gd fmla="*/ 156 h 164" name="T11"/>
              <a:gd fmla="*/ 55 w 78" name="T12"/>
              <a:gd fmla="*/ 80 h 16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64" w="78">
                <a:moveTo>
                  <a:pt x="55" y="80"/>
                </a:moveTo>
                <a:cubicBezTo>
                  <a:pt x="44" y="55"/>
                  <a:pt x="33" y="30"/>
                  <a:pt x="19" y="7"/>
                </a:cubicBezTo>
                <a:cubicBezTo>
                  <a:pt x="14" y="0"/>
                  <a:pt x="0" y="5"/>
                  <a:pt x="3" y="14"/>
                </a:cubicBezTo>
                <a:cubicBezTo>
                  <a:pt x="13" y="39"/>
                  <a:pt x="24" y="64"/>
                  <a:pt x="34" y="89"/>
                </a:cubicBezTo>
                <a:cubicBezTo>
                  <a:pt x="43" y="113"/>
                  <a:pt x="50" y="139"/>
                  <a:pt x="65" y="159"/>
                </a:cubicBezTo>
                <a:cubicBezTo>
                  <a:pt x="69" y="164"/>
                  <a:pt x="78" y="163"/>
                  <a:pt x="78" y="156"/>
                </a:cubicBezTo>
                <a:cubicBezTo>
                  <a:pt x="77" y="130"/>
                  <a:pt x="65" y="104"/>
                  <a:pt x="55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29"/>
          <p:cNvSpPr/>
          <p:nvPr/>
        </p:nvSpPr>
        <p:spPr bwMode="auto">
          <a:xfrm>
            <a:off x="3131954" y="5287511"/>
            <a:ext cx="216322" cy="434969"/>
          </a:xfrm>
          <a:custGeom>
            <a:gdLst>
              <a:gd fmla="*/ 43 w 68" name="T0"/>
              <a:gd fmla="*/ 65 h 148" name="T1"/>
              <a:gd fmla="*/ 7 w 68" name="T2"/>
              <a:gd fmla="*/ 1 h 148" name="T3"/>
              <a:gd fmla="*/ 5 w 68" name="T4"/>
              <a:gd fmla="*/ 1 h 148" name="T5"/>
              <a:gd fmla="*/ 24 w 68" name="T6"/>
              <a:gd fmla="*/ 73 h 148" name="T7"/>
              <a:gd fmla="*/ 57 w 68" name="T8"/>
              <a:gd fmla="*/ 144 h 148" name="T9"/>
              <a:gd fmla="*/ 68 w 68" name="T10"/>
              <a:gd fmla="*/ 140 h 148" name="T11"/>
              <a:gd fmla="*/ 43 w 68" name="T12"/>
              <a:gd fmla="*/ 65 h 148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8" w="68">
                <a:moveTo>
                  <a:pt x="43" y="65"/>
                </a:moveTo>
                <a:cubicBezTo>
                  <a:pt x="34" y="45"/>
                  <a:pt x="26" y="14"/>
                  <a:pt x="7" y="1"/>
                </a:cubicBezTo>
                <a:cubicBezTo>
                  <a:pt x="6" y="0"/>
                  <a:pt x="5" y="1"/>
                  <a:pt x="5" y="1"/>
                </a:cubicBezTo>
                <a:cubicBezTo>
                  <a:pt x="0" y="24"/>
                  <a:pt x="16" y="53"/>
                  <a:pt x="24" y="73"/>
                </a:cubicBezTo>
                <a:cubicBezTo>
                  <a:pt x="32" y="96"/>
                  <a:pt x="40" y="126"/>
                  <a:pt x="57" y="144"/>
                </a:cubicBezTo>
                <a:cubicBezTo>
                  <a:pt x="60" y="148"/>
                  <a:pt x="68" y="145"/>
                  <a:pt x="68" y="140"/>
                </a:cubicBezTo>
                <a:cubicBezTo>
                  <a:pt x="68" y="115"/>
                  <a:pt x="52" y="88"/>
                  <a:pt x="43" y="65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0"/>
          <p:cNvSpPr/>
          <p:nvPr/>
        </p:nvSpPr>
        <p:spPr bwMode="auto">
          <a:xfrm>
            <a:off x="2919361" y="5366597"/>
            <a:ext cx="149188" cy="508896"/>
          </a:xfrm>
          <a:custGeom>
            <a:gdLst>
              <a:gd fmla="*/ 37 w 47" name="T0"/>
              <a:gd fmla="*/ 93 h 173" name="T1"/>
              <a:gd fmla="*/ 18 w 47" name="T2"/>
              <a:gd fmla="*/ 11 h 173" name="T3"/>
              <a:gd fmla="*/ 2 w 47" name="T4"/>
              <a:gd fmla="*/ 15 h 173" name="T5"/>
              <a:gd fmla="*/ 15 w 47" name="T6"/>
              <a:gd fmla="*/ 95 h 173" name="T7"/>
              <a:gd fmla="*/ 31 w 47" name="T8"/>
              <a:gd fmla="*/ 168 h 173" name="T9"/>
              <a:gd fmla="*/ 43 w 47" name="T10"/>
              <a:gd fmla="*/ 167 h 173" name="T11"/>
              <a:gd fmla="*/ 37 w 47" name="T12"/>
              <a:gd fmla="*/ 93 h 17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73" w="47">
                <a:moveTo>
                  <a:pt x="37" y="93"/>
                </a:moveTo>
                <a:cubicBezTo>
                  <a:pt x="32" y="65"/>
                  <a:pt x="25" y="38"/>
                  <a:pt x="18" y="11"/>
                </a:cubicBezTo>
                <a:cubicBezTo>
                  <a:pt x="15" y="0"/>
                  <a:pt x="0" y="5"/>
                  <a:pt x="2" y="15"/>
                </a:cubicBezTo>
                <a:cubicBezTo>
                  <a:pt x="7" y="42"/>
                  <a:pt x="11" y="69"/>
                  <a:pt x="15" y="95"/>
                </a:cubicBezTo>
                <a:cubicBezTo>
                  <a:pt x="19" y="120"/>
                  <a:pt x="20" y="146"/>
                  <a:pt x="31" y="168"/>
                </a:cubicBezTo>
                <a:cubicBezTo>
                  <a:pt x="33" y="173"/>
                  <a:pt x="42" y="172"/>
                  <a:pt x="43" y="167"/>
                </a:cubicBezTo>
                <a:cubicBezTo>
                  <a:pt x="47" y="143"/>
                  <a:pt x="41" y="117"/>
                  <a:pt x="37" y="9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1"/>
          <p:cNvSpPr/>
          <p:nvPr/>
        </p:nvSpPr>
        <p:spPr bwMode="auto">
          <a:xfrm>
            <a:off x="2635905" y="5423332"/>
            <a:ext cx="113756" cy="632682"/>
          </a:xfrm>
          <a:custGeom>
            <a:gdLst>
              <a:gd fmla="*/ 29 w 36" name="T0"/>
              <a:gd fmla="*/ 110 h 216" name="T1"/>
              <a:gd fmla="*/ 15 w 36" name="T2"/>
              <a:gd fmla="*/ 8 h 216" name="T3"/>
              <a:gd fmla="*/ 1 w 36" name="T4"/>
              <a:gd fmla="*/ 10 h 216" name="T5"/>
              <a:gd fmla="*/ 8 w 36" name="T6"/>
              <a:gd fmla="*/ 114 h 216" name="T7"/>
              <a:gd fmla="*/ 17 w 36" name="T8"/>
              <a:gd fmla="*/ 211 h 216" name="T9"/>
              <a:gd fmla="*/ 26 w 36" name="T10"/>
              <a:gd fmla="*/ 211 h 216" name="T11"/>
              <a:gd fmla="*/ 29 w 36" name="T12"/>
              <a:gd fmla="*/ 110 h 21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16" w="36">
                <a:moveTo>
                  <a:pt x="29" y="110"/>
                </a:moveTo>
                <a:cubicBezTo>
                  <a:pt x="26" y="76"/>
                  <a:pt x="22" y="42"/>
                  <a:pt x="15" y="8"/>
                </a:cubicBezTo>
                <a:cubicBezTo>
                  <a:pt x="14" y="0"/>
                  <a:pt x="0" y="2"/>
                  <a:pt x="1" y="10"/>
                </a:cubicBezTo>
                <a:cubicBezTo>
                  <a:pt x="3" y="44"/>
                  <a:pt x="6" y="79"/>
                  <a:pt x="8" y="114"/>
                </a:cubicBezTo>
                <a:cubicBezTo>
                  <a:pt x="9" y="146"/>
                  <a:pt x="8" y="180"/>
                  <a:pt x="17" y="211"/>
                </a:cubicBezTo>
                <a:cubicBezTo>
                  <a:pt x="19" y="215"/>
                  <a:pt x="25" y="216"/>
                  <a:pt x="26" y="211"/>
                </a:cubicBezTo>
                <a:cubicBezTo>
                  <a:pt x="36" y="178"/>
                  <a:pt x="32" y="143"/>
                  <a:pt x="29" y="11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2"/>
          <p:cNvSpPr/>
          <p:nvPr/>
        </p:nvSpPr>
        <p:spPr bwMode="auto">
          <a:xfrm>
            <a:off x="2279720" y="5431928"/>
            <a:ext cx="184620" cy="622366"/>
          </a:xfrm>
          <a:custGeom>
            <a:gdLst>
              <a:gd fmla="*/ 55 w 58" name="T0"/>
              <a:gd fmla="*/ 11 h 212" name="T1"/>
              <a:gd fmla="*/ 39 w 58" name="T2"/>
              <a:gd fmla="*/ 9 h 212" name="T3"/>
              <a:gd fmla="*/ 19 w 58" name="T4"/>
              <a:gd fmla="*/ 109 h 212" name="T5"/>
              <a:gd fmla="*/ 0 w 58" name="T6"/>
              <a:gd fmla="*/ 203 h 212" name="T7"/>
              <a:gd fmla="*/ 12 w 58" name="T8"/>
              <a:gd fmla="*/ 206 h 212" name="T9"/>
              <a:gd fmla="*/ 41 w 58" name="T10"/>
              <a:gd fmla="*/ 111 h 212" name="T11"/>
              <a:gd fmla="*/ 55 w 58" name="T12"/>
              <a:gd fmla="*/ 11 h 21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11" w="57">
                <a:moveTo>
                  <a:pt x="55" y="11"/>
                </a:moveTo>
                <a:cubicBezTo>
                  <a:pt x="54" y="2"/>
                  <a:pt x="43" y="0"/>
                  <a:pt x="39" y="9"/>
                </a:cubicBezTo>
                <a:cubicBezTo>
                  <a:pt x="28" y="39"/>
                  <a:pt x="26" y="76"/>
                  <a:pt x="19" y="109"/>
                </a:cubicBezTo>
                <a:cubicBezTo>
                  <a:pt x="13" y="140"/>
                  <a:pt x="1" y="171"/>
                  <a:pt x="0" y="203"/>
                </a:cubicBezTo>
                <a:cubicBezTo>
                  <a:pt x="0" y="210"/>
                  <a:pt x="9" y="212"/>
                  <a:pt x="12" y="206"/>
                </a:cubicBezTo>
                <a:cubicBezTo>
                  <a:pt x="29" y="178"/>
                  <a:pt x="35" y="143"/>
                  <a:pt x="41" y="111"/>
                </a:cubicBezTo>
                <a:cubicBezTo>
                  <a:pt x="48" y="80"/>
                  <a:pt x="58" y="43"/>
                  <a:pt x="55" y="11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3"/>
          <p:cNvSpPr/>
          <p:nvPr/>
        </p:nvSpPr>
        <p:spPr bwMode="auto">
          <a:xfrm>
            <a:off x="1875048" y="5390666"/>
            <a:ext cx="324483" cy="502019"/>
          </a:xfrm>
          <a:custGeom>
            <a:gdLst>
              <a:gd fmla="*/ 84 w 102" name="T0"/>
              <a:gd fmla="*/ 9 h 171" name="T1"/>
              <a:gd fmla="*/ 38 w 102" name="T2"/>
              <a:gd fmla="*/ 85 h 171" name="T3"/>
              <a:gd fmla="*/ 2 w 102" name="T4"/>
              <a:gd fmla="*/ 160 h 171" name="T5"/>
              <a:gd fmla="*/ 12 w 102" name="T6"/>
              <a:gd fmla="*/ 166 h 171" name="T7"/>
              <a:gd fmla="*/ 56 w 102" name="T8"/>
              <a:gd fmla="*/ 96 h 171" name="T9"/>
              <a:gd fmla="*/ 97 w 102" name="T10"/>
              <a:gd fmla="*/ 17 h 171" name="T11"/>
              <a:gd fmla="*/ 84 w 102" name="T12"/>
              <a:gd fmla="*/ 9 h 17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71" w="102">
                <a:moveTo>
                  <a:pt x="84" y="9"/>
                </a:moveTo>
                <a:cubicBezTo>
                  <a:pt x="68" y="34"/>
                  <a:pt x="53" y="59"/>
                  <a:pt x="38" y="85"/>
                </a:cubicBezTo>
                <a:cubicBezTo>
                  <a:pt x="25" y="109"/>
                  <a:pt x="8" y="133"/>
                  <a:pt x="2" y="160"/>
                </a:cubicBezTo>
                <a:cubicBezTo>
                  <a:pt x="0" y="166"/>
                  <a:pt x="8" y="171"/>
                  <a:pt x="12" y="166"/>
                </a:cubicBezTo>
                <a:cubicBezTo>
                  <a:pt x="31" y="147"/>
                  <a:pt x="43" y="119"/>
                  <a:pt x="56" y="96"/>
                </a:cubicBezTo>
                <a:cubicBezTo>
                  <a:pt x="70" y="69"/>
                  <a:pt x="84" y="43"/>
                  <a:pt x="97" y="17"/>
                </a:cubicBezTo>
                <a:cubicBezTo>
                  <a:pt x="102" y="8"/>
                  <a:pt x="89" y="0"/>
                  <a:pt x="84" y="9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4"/>
          <p:cNvSpPr/>
          <p:nvPr/>
        </p:nvSpPr>
        <p:spPr bwMode="auto">
          <a:xfrm>
            <a:off x="1530052" y="5332212"/>
            <a:ext cx="380429" cy="352446"/>
          </a:xfrm>
          <a:custGeom>
            <a:gdLst>
              <a:gd fmla="*/ 94 w 119" name="T0"/>
              <a:gd fmla="*/ 10 h 120" name="T1"/>
              <a:gd fmla="*/ 3 w 119" name="T2"/>
              <a:gd fmla="*/ 111 h 120" name="T3"/>
              <a:gd fmla="*/ 10 w 119" name="T4"/>
              <a:gd fmla="*/ 118 h 120" name="T5"/>
              <a:gd fmla="*/ 110 w 119" name="T6"/>
              <a:gd fmla="*/ 26 h 120" name="T7"/>
              <a:gd fmla="*/ 94 w 119" name="T8"/>
              <a:gd fmla="*/ 10 h 12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0" w="119">
                <a:moveTo>
                  <a:pt x="94" y="10"/>
                </a:moveTo>
                <a:cubicBezTo>
                  <a:pt x="64" y="44"/>
                  <a:pt x="30" y="74"/>
                  <a:pt x="3" y="111"/>
                </a:cubicBezTo>
                <a:cubicBezTo>
                  <a:pt x="0" y="115"/>
                  <a:pt x="6" y="120"/>
                  <a:pt x="10" y="118"/>
                </a:cubicBezTo>
                <a:cubicBezTo>
                  <a:pt x="49" y="95"/>
                  <a:pt x="80" y="59"/>
                  <a:pt x="110" y="26"/>
                </a:cubicBezTo>
                <a:cubicBezTo>
                  <a:pt x="119" y="15"/>
                  <a:pt x="104" y="0"/>
                  <a:pt x="94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5"/>
          <p:cNvSpPr/>
          <p:nvPr/>
        </p:nvSpPr>
        <p:spPr bwMode="auto">
          <a:xfrm>
            <a:off x="1222351" y="5194672"/>
            <a:ext cx="486725" cy="283676"/>
          </a:xfrm>
          <a:custGeom>
            <a:gdLst>
              <a:gd fmla="*/ 132 w 153" name="T0"/>
              <a:gd fmla="*/ 6 h 97" name="T1"/>
              <a:gd fmla="*/ 4 w 153" name="T2"/>
              <a:gd fmla="*/ 86 h 97" name="T3"/>
              <a:gd fmla="*/ 9 w 153" name="T4"/>
              <a:gd fmla="*/ 95 h 97" name="T5"/>
              <a:gd fmla="*/ 142 w 153" name="T6"/>
              <a:gd fmla="*/ 23 h 97" name="T7"/>
              <a:gd fmla="*/ 132 w 153" name="T8"/>
              <a:gd fmla="*/ 6 h 9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7" w="153">
                <a:moveTo>
                  <a:pt x="132" y="6"/>
                </a:moveTo>
                <a:cubicBezTo>
                  <a:pt x="89" y="29"/>
                  <a:pt x="40" y="52"/>
                  <a:pt x="4" y="86"/>
                </a:cubicBezTo>
                <a:cubicBezTo>
                  <a:pt x="0" y="90"/>
                  <a:pt x="4" y="97"/>
                  <a:pt x="9" y="95"/>
                </a:cubicBezTo>
                <a:cubicBezTo>
                  <a:pt x="57" y="80"/>
                  <a:pt x="101" y="50"/>
                  <a:pt x="142" y="23"/>
                </a:cubicBezTo>
                <a:cubicBezTo>
                  <a:pt x="153" y="16"/>
                  <a:pt x="143" y="0"/>
                  <a:pt x="132" y="6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6"/>
          <p:cNvSpPr/>
          <p:nvPr/>
        </p:nvSpPr>
        <p:spPr bwMode="auto">
          <a:xfrm>
            <a:off x="1069434" y="5091518"/>
            <a:ext cx="460618" cy="125505"/>
          </a:xfrm>
          <a:custGeom>
            <a:gdLst>
              <a:gd fmla="*/ 132 w 145" name="T0"/>
              <a:gd fmla="*/ 1 h 43" name="T1"/>
              <a:gd fmla="*/ 5 w 145" name="T2"/>
              <a:gd fmla="*/ 30 h 43" name="T3"/>
              <a:gd fmla="*/ 8 w 145" name="T4"/>
              <a:gd fmla="*/ 42 h 43" name="T5"/>
              <a:gd fmla="*/ 132 w 145" name="T6"/>
              <a:gd fmla="*/ 20 h 43" name="T7"/>
              <a:gd fmla="*/ 132 w 145" name="T8"/>
              <a:gd fmla="*/ 1 h 4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3" w="145">
                <a:moveTo>
                  <a:pt x="132" y="1"/>
                </a:moveTo>
                <a:cubicBezTo>
                  <a:pt x="90" y="3"/>
                  <a:pt x="41" y="8"/>
                  <a:pt x="5" y="30"/>
                </a:cubicBezTo>
                <a:cubicBezTo>
                  <a:pt x="0" y="33"/>
                  <a:pt x="2" y="43"/>
                  <a:pt x="8" y="42"/>
                </a:cubicBezTo>
                <a:cubicBezTo>
                  <a:pt x="50" y="39"/>
                  <a:pt x="90" y="25"/>
                  <a:pt x="132" y="20"/>
                </a:cubicBezTo>
                <a:cubicBezTo>
                  <a:pt x="144" y="18"/>
                  <a:pt x="145" y="0"/>
                  <a:pt x="132" y="1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7"/>
          <p:cNvSpPr/>
          <p:nvPr/>
        </p:nvSpPr>
        <p:spPr bwMode="auto">
          <a:xfrm>
            <a:off x="871760" y="4883490"/>
            <a:ext cx="531482" cy="125505"/>
          </a:xfrm>
          <a:custGeom>
            <a:gdLst>
              <a:gd fmla="*/ 147 w 167" name="T0"/>
              <a:gd fmla="*/ 2 h 43" name="T1"/>
              <a:gd fmla="*/ 5 w 167" name="T2"/>
              <a:gd fmla="*/ 30 h 43" name="T3"/>
              <a:gd fmla="*/ 6 w 167" name="T4"/>
              <a:gd fmla="*/ 40 h 43" name="T5"/>
              <a:gd fmla="*/ 153 w 167" name="T6"/>
              <a:gd fmla="*/ 23 h 43" name="T7"/>
              <a:gd fmla="*/ 147 w 167" name="T8"/>
              <a:gd fmla="*/ 2 h 4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3" w="167">
                <a:moveTo>
                  <a:pt x="147" y="2"/>
                </a:moveTo>
                <a:cubicBezTo>
                  <a:pt x="99" y="9"/>
                  <a:pt x="50" y="12"/>
                  <a:pt x="5" y="30"/>
                </a:cubicBezTo>
                <a:cubicBezTo>
                  <a:pt x="0" y="32"/>
                  <a:pt x="0" y="39"/>
                  <a:pt x="6" y="40"/>
                </a:cubicBezTo>
                <a:cubicBezTo>
                  <a:pt x="55" y="43"/>
                  <a:pt x="105" y="31"/>
                  <a:pt x="153" y="23"/>
                </a:cubicBezTo>
                <a:cubicBezTo>
                  <a:pt x="167" y="21"/>
                  <a:pt x="161" y="0"/>
                  <a:pt x="147" y="2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8"/>
          <p:cNvSpPr/>
          <p:nvPr/>
        </p:nvSpPr>
        <p:spPr bwMode="auto">
          <a:xfrm>
            <a:off x="856842" y="4634199"/>
            <a:ext cx="432644" cy="110032"/>
          </a:xfrm>
          <a:custGeom>
            <a:gdLst>
              <a:gd fmla="*/ 122 w 136" name="T0"/>
              <a:gd fmla="*/ 3 h 38" name="T1"/>
              <a:gd fmla="*/ 7 w 136" name="T2"/>
              <a:gd fmla="*/ 1 h 38" name="T3"/>
              <a:gd fmla="*/ 3 w 136" name="T4"/>
              <a:gd fmla="*/ 8 h 38" name="T5"/>
              <a:gd fmla="*/ 127 w 136" name="T6"/>
              <a:gd fmla="*/ 19 h 38" name="T7"/>
              <a:gd fmla="*/ 122 w 136" name="T8"/>
              <a:gd fmla="*/ 3 h 3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8" w="136">
                <a:moveTo>
                  <a:pt x="122" y="3"/>
                </a:moveTo>
                <a:cubicBezTo>
                  <a:pt x="83" y="14"/>
                  <a:pt x="46" y="7"/>
                  <a:pt x="7" y="1"/>
                </a:cubicBezTo>
                <a:cubicBezTo>
                  <a:pt x="4" y="1"/>
                  <a:pt x="0" y="5"/>
                  <a:pt x="3" y="8"/>
                </a:cubicBezTo>
                <a:cubicBezTo>
                  <a:pt x="37" y="38"/>
                  <a:pt x="86" y="35"/>
                  <a:pt x="127" y="19"/>
                </a:cubicBezTo>
                <a:cubicBezTo>
                  <a:pt x="136" y="15"/>
                  <a:pt x="133" y="0"/>
                  <a:pt x="122" y="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39"/>
          <p:cNvSpPr/>
          <p:nvPr/>
        </p:nvSpPr>
        <p:spPr bwMode="auto">
          <a:xfrm>
            <a:off x="804626" y="4369435"/>
            <a:ext cx="449428" cy="99716"/>
          </a:xfrm>
          <a:custGeom>
            <a:gdLst>
              <a:gd fmla="*/ 122 w 141" name="T0"/>
              <a:gd fmla="*/ 4 h 34" name="T1"/>
              <a:gd fmla="*/ 5 w 141" name="T2"/>
              <a:gd fmla="*/ 0 h 34" name="T3"/>
              <a:gd fmla="*/ 3 w 141" name="T4"/>
              <a:gd fmla="*/ 8 h 34" name="T5"/>
              <a:gd fmla="*/ 128 w 141" name="T6"/>
              <a:gd fmla="*/ 24 h 34" name="T7"/>
              <a:gd fmla="*/ 122 w 141" name="T8"/>
              <a:gd fmla="*/ 4 h 3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4" w="141">
                <a:moveTo>
                  <a:pt x="122" y="4"/>
                </a:moveTo>
                <a:cubicBezTo>
                  <a:pt x="82" y="11"/>
                  <a:pt x="44" y="2"/>
                  <a:pt x="5" y="0"/>
                </a:cubicBezTo>
                <a:cubicBezTo>
                  <a:pt x="0" y="0"/>
                  <a:pt x="0" y="6"/>
                  <a:pt x="3" y="8"/>
                </a:cubicBezTo>
                <a:cubicBezTo>
                  <a:pt x="38" y="34"/>
                  <a:pt x="86" y="32"/>
                  <a:pt x="128" y="24"/>
                </a:cubicBezTo>
                <a:cubicBezTo>
                  <a:pt x="141" y="22"/>
                  <a:pt x="135" y="2"/>
                  <a:pt x="12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0"/>
          <p:cNvSpPr/>
          <p:nvPr/>
        </p:nvSpPr>
        <p:spPr bwMode="auto">
          <a:xfrm>
            <a:off x="922112" y="4025586"/>
            <a:ext cx="341267" cy="120347"/>
          </a:xfrm>
          <a:custGeom>
            <a:gdLst>
              <a:gd fmla="*/ 94 w 107" name="T0"/>
              <a:gd fmla="*/ 20 h 41" name="T1"/>
              <a:gd fmla="*/ 46 w 107" name="T2"/>
              <a:gd fmla="*/ 10 h 41" name="T3"/>
              <a:gd fmla="*/ 7 w 107" name="T4"/>
              <a:gd fmla="*/ 0 h 41" name="T5"/>
              <a:gd fmla="*/ 2 w 107" name="T6"/>
              <a:gd fmla="*/ 8 h 41" name="T7"/>
              <a:gd fmla="*/ 94 w 107" name="T8"/>
              <a:gd fmla="*/ 41 h 41" name="T9"/>
              <a:gd fmla="*/ 94 w 107" name="T10"/>
              <a:gd fmla="*/ 20 h 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1" w="107">
                <a:moveTo>
                  <a:pt x="94" y="20"/>
                </a:moveTo>
                <a:cubicBezTo>
                  <a:pt x="78" y="19"/>
                  <a:pt x="62" y="15"/>
                  <a:pt x="46" y="10"/>
                </a:cubicBezTo>
                <a:cubicBezTo>
                  <a:pt x="33" y="6"/>
                  <a:pt x="21" y="0"/>
                  <a:pt x="7" y="0"/>
                </a:cubicBezTo>
                <a:cubicBezTo>
                  <a:pt x="3" y="0"/>
                  <a:pt x="0" y="5"/>
                  <a:pt x="2" y="8"/>
                </a:cubicBezTo>
                <a:cubicBezTo>
                  <a:pt x="21" y="34"/>
                  <a:pt x="64" y="39"/>
                  <a:pt x="94" y="41"/>
                </a:cubicBezTo>
                <a:cubicBezTo>
                  <a:pt x="107" y="41"/>
                  <a:pt x="107" y="21"/>
                  <a:pt x="94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1"/>
          <p:cNvSpPr/>
          <p:nvPr/>
        </p:nvSpPr>
        <p:spPr bwMode="auto">
          <a:xfrm>
            <a:off x="929571" y="3717842"/>
            <a:ext cx="350591" cy="220063"/>
          </a:xfrm>
          <a:custGeom>
            <a:gdLst>
              <a:gd fmla="*/ 97 w 110" name="T0"/>
              <a:gd fmla="*/ 52 h 75" name="T1"/>
              <a:gd fmla="*/ 49 w 110" name="T2"/>
              <a:gd fmla="*/ 26 h 75" name="T3"/>
              <a:gd fmla="*/ 7 w 110" name="T4"/>
              <a:gd fmla="*/ 1 h 75" name="T5"/>
              <a:gd fmla="*/ 2 w 110" name="T6"/>
              <a:gd fmla="*/ 8 h 75" name="T7"/>
              <a:gd fmla="*/ 87 w 110" name="T8"/>
              <a:gd fmla="*/ 70 h 75" name="T9"/>
              <a:gd fmla="*/ 97 w 110" name="T10"/>
              <a:gd fmla="*/ 52 h 7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75" w="110">
                <a:moveTo>
                  <a:pt x="97" y="52"/>
                </a:moveTo>
                <a:cubicBezTo>
                  <a:pt x="81" y="45"/>
                  <a:pt x="65" y="36"/>
                  <a:pt x="49" y="26"/>
                </a:cubicBezTo>
                <a:cubicBezTo>
                  <a:pt x="35" y="17"/>
                  <a:pt x="22" y="7"/>
                  <a:pt x="7" y="1"/>
                </a:cubicBezTo>
                <a:cubicBezTo>
                  <a:pt x="3" y="0"/>
                  <a:pt x="0" y="5"/>
                  <a:pt x="2" y="8"/>
                </a:cubicBezTo>
                <a:cubicBezTo>
                  <a:pt x="18" y="39"/>
                  <a:pt x="56" y="57"/>
                  <a:pt x="87" y="70"/>
                </a:cubicBezTo>
                <a:cubicBezTo>
                  <a:pt x="99" y="75"/>
                  <a:pt x="110" y="57"/>
                  <a:pt x="97" y="52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2"/>
          <p:cNvSpPr/>
          <p:nvPr/>
        </p:nvSpPr>
        <p:spPr bwMode="auto">
          <a:xfrm>
            <a:off x="1119786" y="3451359"/>
            <a:ext cx="341267" cy="254448"/>
          </a:xfrm>
          <a:custGeom>
            <a:gdLst>
              <a:gd fmla="*/ 103 w 107" name="T0"/>
              <a:gd fmla="*/ 79 h 87" name="T1"/>
              <a:gd fmla="*/ 50 w 107" name="T2"/>
              <a:gd fmla="*/ 39 h 87" name="T3"/>
              <a:gd fmla="*/ 8 w 107" name="T4"/>
              <a:gd fmla="*/ 2 h 87" name="T5"/>
              <a:gd fmla="*/ 1 w 107" name="T6"/>
              <a:gd fmla="*/ 7 h 87" name="T7"/>
              <a:gd fmla="*/ 100 w 107" name="T8"/>
              <a:gd fmla="*/ 86 h 87" name="T9"/>
              <a:gd fmla="*/ 103 w 107" name="T10"/>
              <a:gd fmla="*/ 79 h 8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7" w="107">
                <a:moveTo>
                  <a:pt x="103" y="79"/>
                </a:moveTo>
                <a:cubicBezTo>
                  <a:pt x="85" y="65"/>
                  <a:pt x="67" y="54"/>
                  <a:pt x="50" y="39"/>
                </a:cubicBezTo>
                <a:cubicBezTo>
                  <a:pt x="36" y="27"/>
                  <a:pt x="24" y="12"/>
                  <a:pt x="8" y="2"/>
                </a:cubicBezTo>
                <a:cubicBezTo>
                  <a:pt x="4" y="0"/>
                  <a:pt x="0" y="3"/>
                  <a:pt x="1" y="7"/>
                </a:cubicBezTo>
                <a:cubicBezTo>
                  <a:pt x="11" y="46"/>
                  <a:pt x="62" y="79"/>
                  <a:pt x="100" y="86"/>
                </a:cubicBezTo>
                <a:cubicBezTo>
                  <a:pt x="104" y="87"/>
                  <a:pt x="107" y="81"/>
                  <a:pt x="103" y="79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3"/>
          <p:cNvSpPr/>
          <p:nvPr/>
        </p:nvSpPr>
        <p:spPr bwMode="auto">
          <a:xfrm>
            <a:off x="1311864" y="3241611"/>
            <a:ext cx="305835" cy="273360"/>
          </a:xfrm>
          <a:custGeom>
            <a:gdLst>
              <a:gd fmla="*/ 88 w 96" name="T0"/>
              <a:gd fmla="*/ 73 h 93" name="T1"/>
              <a:gd fmla="*/ 7 w 96" name="T2"/>
              <a:gd fmla="*/ 1 h 93" name="T3"/>
              <a:gd fmla="*/ 1 w 96" name="T4"/>
              <a:gd fmla="*/ 7 h 93" name="T5"/>
              <a:gd fmla="*/ 76 w 96" name="T6"/>
              <a:gd fmla="*/ 85 h 93" name="T7"/>
              <a:gd fmla="*/ 88 w 96" name="T8"/>
              <a:gd fmla="*/ 73 h 9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3" w="96">
                <a:moveTo>
                  <a:pt x="88" y="73"/>
                </a:moveTo>
                <a:cubicBezTo>
                  <a:pt x="64" y="48"/>
                  <a:pt x="41" y="12"/>
                  <a:pt x="7" y="1"/>
                </a:cubicBezTo>
                <a:cubicBezTo>
                  <a:pt x="4" y="0"/>
                  <a:pt x="0" y="3"/>
                  <a:pt x="1" y="7"/>
                </a:cubicBezTo>
                <a:cubicBezTo>
                  <a:pt x="15" y="40"/>
                  <a:pt x="51" y="61"/>
                  <a:pt x="76" y="85"/>
                </a:cubicBezTo>
                <a:cubicBezTo>
                  <a:pt x="84" y="93"/>
                  <a:pt x="96" y="81"/>
                  <a:pt x="88" y="7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4"/>
          <p:cNvSpPr/>
          <p:nvPr/>
        </p:nvSpPr>
        <p:spPr bwMode="auto">
          <a:xfrm>
            <a:off x="1492755" y="3021548"/>
            <a:ext cx="305835" cy="281956"/>
          </a:xfrm>
          <a:custGeom>
            <a:gdLst>
              <a:gd fmla="*/ 94 w 96" name="T0"/>
              <a:gd fmla="*/ 87 h 96" name="T1"/>
              <a:gd fmla="*/ 58 w 96" name="T2"/>
              <a:gd fmla="*/ 42 h 96" name="T3"/>
              <a:gd fmla="*/ 9 w 96" name="T4"/>
              <a:gd fmla="*/ 2 h 96" name="T5"/>
              <a:gd fmla="*/ 2 w 96" name="T6"/>
              <a:gd fmla="*/ 9 h 96" name="T7"/>
              <a:gd fmla="*/ 42 w 96" name="T8"/>
              <a:gd fmla="*/ 58 h 96" name="T9"/>
              <a:gd fmla="*/ 87 w 96" name="T10"/>
              <a:gd fmla="*/ 94 h 96" name="T11"/>
              <a:gd fmla="*/ 94 w 96" name="T12"/>
              <a:gd fmla="*/ 87 h 9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96" w="96">
                <a:moveTo>
                  <a:pt x="94" y="87"/>
                </a:moveTo>
                <a:cubicBezTo>
                  <a:pt x="87" y="69"/>
                  <a:pt x="71" y="55"/>
                  <a:pt x="58" y="42"/>
                </a:cubicBezTo>
                <a:cubicBezTo>
                  <a:pt x="43" y="27"/>
                  <a:pt x="28" y="13"/>
                  <a:pt x="9" y="2"/>
                </a:cubicBezTo>
                <a:cubicBezTo>
                  <a:pt x="5" y="0"/>
                  <a:pt x="0" y="5"/>
                  <a:pt x="2" y="9"/>
                </a:cubicBezTo>
                <a:cubicBezTo>
                  <a:pt x="13" y="28"/>
                  <a:pt x="27" y="43"/>
                  <a:pt x="42" y="58"/>
                </a:cubicBezTo>
                <a:cubicBezTo>
                  <a:pt x="55" y="71"/>
                  <a:pt x="69" y="87"/>
                  <a:pt x="87" y="94"/>
                </a:cubicBezTo>
                <a:cubicBezTo>
                  <a:pt x="91" y="96"/>
                  <a:pt x="96" y="91"/>
                  <a:pt x="94" y="87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1388323" y="-482272"/>
            <a:ext cx="2166951" cy="5857465"/>
          </a:xfrm>
          <a:custGeom>
            <a:gdLst>
              <a:gd fmla="*/ 373 w 681" name="T0"/>
              <a:gd fmla="*/ 256 h 1996" name="T1"/>
              <a:gd fmla="*/ 372 w 681" name="T2"/>
              <a:gd fmla="*/ 642 h 1996" name="T3"/>
              <a:gd fmla="*/ 406 w 681" name="T4"/>
              <a:gd fmla="*/ 927 h 1996" name="T5"/>
              <a:gd fmla="*/ 434 w 681" name="T6"/>
              <a:gd fmla="*/ 1039 h 1996" name="T7"/>
              <a:gd fmla="*/ 444 w 681" name="T8"/>
              <a:gd fmla="*/ 1123 h 1996" name="T9"/>
              <a:gd fmla="*/ 465 w 681" name="T10"/>
              <a:gd fmla="*/ 1255 h 1996" name="T11"/>
              <a:gd fmla="*/ 678 w 681" name="T12"/>
              <a:gd fmla="*/ 1581 h 1996" name="T13"/>
              <a:gd fmla="*/ 581 w 681" name="T14"/>
              <a:gd fmla="*/ 1908 h 1996" name="T15"/>
              <a:gd fmla="*/ 351 w 681" name="T16"/>
              <a:gd fmla="*/ 1996 h 1996" name="T17"/>
              <a:gd fmla="*/ 77 w 681" name="T18"/>
              <a:gd fmla="*/ 1879 h 1996" name="T19"/>
              <a:gd fmla="*/ 50 w 681" name="T20"/>
              <a:gd fmla="*/ 1439 h 1996" name="T21"/>
              <a:gd fmla="*/ 232 w 681" name="T22"/>
              <a:gd fmla="*/ 1226 h 1996" name="T23"/>
              <a:gd fmla="*/ 239 w 681" name="T24"/>
              <a:gd fmla="*/ 1110 h 1996" name="T25"/>
              <a:gd fmla="*/ 227 w 681" name="T26"/>
              <a:gd fmla="*/ 1013 h 1996" name="T27"/>
              <a:gd fmla="*/ 311 w 681" name="T28"/>
              <a:gd fmla="*/ 904 h 1996" name="T29"/>
              <a:gd fmla="*/ 310 w 681" name="T30"/>
              <a:gd fmla="*/ 516 h 1996" name="T31"/>
              <a:gd fmla="*/ 306 w 681" name="T32"/>
              <a:gd fmla="*/ 175 h 1996" name="T33"/>
              <a:gd fmla="*/ 319 w 681" name="T34"/>
              <a:gd fmla="*/ 58 h 1996" name="T35"/>
              <a:gd fmla="*/ 318 w 681" name="T36"/>
              <a:gd fmla="*/ 91 h 1996" name="T37"/>
              <a:gd fmla="*/ 334 w 681" name="T38"/>
              <a:gd fmla="*/ 275 h 1996" name="T39"/>
              <a:gd fmla="*/ 320 w 681" name="T40"/>
              <a:gd fmla="*/ 676 h 1996" name="T41"/>
              <a:gd fmla="*/ 360 w 681" name="T42"/>
              <a:gd fmla="*/ 897 h 1996" name="T43"/>
              <a:gd fmla="*/ 363 w 681" name="T44"/>
              <a:gd fmla="*/ 430 h 1996" name="T45"/>
              <a:gd fmla="*/ 363 w 681" name="T46"/>
              <a:gd fmla="*/ 58 h 1996" name="T47"/>
              <a:gd fmla="*/ 246 w 681" name="T48"/>
              <a:gd fmla="*/ 1227 h 1996" name="T49"/>
              <a:gd fmla="*/ 45 w 681" name="T50"/>
              <a:gd fmla="*/ 1481 h 1996" name="T51"/>
              <a:gd fmla="*/ 38 w 681" name="T52"/>
              <a:gd fmla="*/ 1778 h 1996" name="T53"/>
              <a:gd fmla="*/ 340 w 681" name="T54"/>
              <a:gd fmla="*/ 1982 h 1996" name="T55"/>
              <a:gd fmla="*/ 562 w 681" name="T56"/>
              <a:gd fmla="*/ 1904 h 1996" name="T57"/>
              <a:gd fmla="*/ 664 w 681" name="T58"/>
              <a:gd fmla="*/ 1578 h 1996" name="T59"/>
              <a:gd fmla="*/ 444 w 681" name="T60"/>
              <a:gd fmla="*/ 1245 h 1996" name="T61"/>
              <a:gd fmla="*/ 423 w 681" name="T62"/>
              <a:gd fmla="*/ 1321 h 1996" name="T63"/>
              <a:gd fmla="*/ 509 w 681" name="T64"/>
              <a:gd fmla="*/ 1617 h 1996" name="T65"/>
              <a:gd fmla="*/ 430 w 681" name="T66"/>
              <a:gd fmla="*/ 1594 h 1996" name="T67"/>
              <a:gd fmla="*/ 337 w 681" name="T68"/>
              <a:gd fmla="*/ 1597 h 1996" name="T69"/>
              <a:gd fmla="*/ 232 w 681" name="T70"/>
              <a:gd fmla="*/ 1587 h 1996" name="T71"/>
              <a:gd fmla="*/ 170 w 681" name="T72"/>
              <a:gd fmla="*/ 1617 h 1996" name="T73"/>
              <a:gd fmla="*/ 231 w 681" name="T74"/>
              <a:gd fmla="*/ 1461 h 1996" name="T75"/>
              <a:gd fmla="*/ 192 w 681" name="T76"/>
              <a:gd fmla="*/ 1588 h 1996" name="T77"/>
              <a:gd fmla="*/ 280 w 681" name="T78"/>
              <a:gd fmla="*/ 1602 h 1996" name="T79"/>
              <a:gd fmla="*/ 359 w 681" name="T80"/>
              <a:gd fmla="*/ 1582 h 1996" name="T81"/>
              <a:gd fmla="*/ 446 w 681" name="T82"/>
              <a:gd fmla="*/ 1561 h 1996" name="T83"/>
              <a:gd fmla="*/ 441 w 681" name="T84"/>
              <a:gd fmla="*/ 1439 h 1996" name="T85"/>
              <a:gd fmla="*/ 327 w 681" name="T86"/>
              <a:gd fmla="*/ 1179 h 1996" name="T87"/>
              <a:gd fmla="*/ 192 w 681" name="T88"/>
              <a:gd fmla="*/ 1588 h 1996" name="T89"/>
              <a:gd fmla="*/ 318 w 681" name="T90"/>
              <a:gd fmla="*/ 917 h 1996" name="T91"/>
              <a:gd fmla="*/ 364 w 681" name="T92"/>
              <a:gd fmla="*/ 955 h 1996" name="T93"/>
              <a:gd fmla="*/ 281 w 681" name="T94"/>
              <a:gd fmla="*/ 966 h 1996" name="T95"/>
              <a:gd fmla="*/ 304 w 681" name="T96"/>
              <a:gd fmla="*/ 1029 h 1996" name="T97"/>
              <a:gd fmla="*/ 291 w 681" name="T98"/>
              <a:gd fmla="*/ 1039 h 1996" name="T99"/>
              <a:gd fmla="*/ 264 w 681" name="T100"/>
              <a:gd fmla="*/ 1113 h 1996" name="T101"/>
              <a:gd fmla="*/ 294 w 681" name="T102"/>
              <a:gd fmla="*/ 1116 h 1996" name="T103"/>
              <a:gd fmla="*/ 267 w 681" name="T104"/>
              <a:gd fmla="*/ 1175 h 1996" name="T105"/>
              <a:gd fmla="*/ 436 w 681" name="T106"/>
              <a:gd fmla="*/ 1176 h 1996" name="T107"/>
              <a:gd fmla="*/ 389 w 681" name="T108"/>
              <a:gd fmla="*/ 1113 h 1996" name="T109"/>
              <a:gd fmla="*/ 444 w 681" name="T110"/>
              <a:gd fmla="*/ 1092 h 1996" name="T111"/>
              <a:gd fmla="*/ 416 w 681" name="T112"/>
              <a:gd fmla="*/ 1038 h 1996" name="T113"/>
              <a:gd fmla="*/ 397 w 681" name="T114"/>
              <a:gd fmla="*/ 964 h 1996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996" w="681">
                <a:moveTo>
                  <a:pt x="372" y="0"/>
                </a:moveTo>
                <a:cubicBezTo>
                  <a:pt x="372" y="31"/>
                  <a:pt x="372" y="62"/>
                  <a:pt x="372" y="93"/>
                </a:cubicBezTo>
                <a:cubicBezTo>
                  <a:pt x="373" y="118"/>
                  <a:pt x="374" y="143"/>
                  <a:pt x="376" y="168"/>
                </a:cubicBezTo>
                <a:cubicBezTo>
                  <a:pt x="378" y="187"/>
                  <a:pt x="378" y="205"/>
                  <a:pt x="377" y="224"/>
                </a:cubicBezTo>
                <a:cubicBezTo>
                  <a:pt x="376" y="235"/>
                  <a:pt x="374" y="245"/>
                  <a:pt x="373" y="256"/>
                </a:cubicBezTo>
                <a:cubicBezTo>
                  <a:pt x="372" y="262"/>
                  <a:pt x="372" y="269"/>
                  <a:pt x="372" y="275"/>
                </a:cubicBezTo>
                <a:cubicBezTo>
                  <a:pt x="372" y="329"/>
                  <a:pt x="371" y="382"/>
                  <a:pt x="372" y="436"/>
                </a:cubicBezTo>
                <a:cubicBezTo>
                  <a:pt x="372" y="455"/>
                  <a:pt x="373" y="473"/>
                  <a:pt x="373" y="492"/>
                </a:cubicBezTo>
                <a:cubicBezTo>
                  <a:pt x="373" y="515"/>
                  <a:pt x="372" y="539"/>
                  <a:pt x="372" y="562"/>
                </a:cubicBezTo>
                <a:cubicBezTo>
                  <a:pt x="372" y="589"/>
                  <a:pt x="372" y="615"/>
                  <a:pt x="372" y="642"/>
                </a:cubicBezTo>
                <a:cubicBezTo>
                  <a:pt x="372" y="685"/>
                  <a:pt x="372" y="728"/>
                  <a:pt x="372" y="770"/>
                </a:cubicBezTo>
                <a:cubicBezTo>
                  <a:pt x="372" y="813"/>
                  <a:pt x="372" y="856"/>
                  <a:pt x="372" y="899"/>
                </a:cubicBezTo>
                <a:cubicBezTo>
                  <a:pt x="371" y="905"/>
                  <a:pt x="371" y="908"/>
                  <a:pt x="378" y="909"/>
                </a:cubicBezTo>
                <a:cubicBezTo>
                  <a:pt x="379" y="909"/>
                  <a:pt x="380" y="909"/>
                  <a:pt x="381" y="910"/>
                </a:cubicBezTo>
                <a:cubicBezTo>
                  <a:pt x="389" y="916"/>
                  <a:pt x="398" y="921"/>
                  <a:pt x="406" y="927"/>
                </a:cubicBezTo>
                <a:cubicBezTo>
                  <a:pt x="420" y="939"/>
                  <a:pt x="435" y="951"/>
                  <a:pt x="448" y="963"/>
                </a:cubicBezTo>
                <a:cubicBezTo>
                  <a:pt x="453" y="967"/>
                  <a:pt x="456" y="972"/>
                  <a:pt x="459" y="977"/>
                </a:cubicBezTo>
                <a:cubicBezTo>
                  <a:pt x="468" y="995"/>
                  <a:pt x="465" y="1003"/>
                  <a:pt x="451" y="1018"/>
                </a:cubicBezTo>
                <a:cubicBezTo>
                  <a:pt x="447" y="1023"/>
                  <a:pt x="441" y="1026"/>
                  <a:pt x="436" y="1030"/>
                </a:cubicBezTo>
                <a:cubicBezTo>
                  <a:pt x="431" y="1032"/>
                  <a:pt x="431" y="1036"/>
                  <a:pt x="434" y="1039"/>
                </a:cubicBezTo>
                <a:cubicBezTo>
                  <a:pt x="439" y="1045"/>
                  <a:pt x="445" y="1050"/>
                  <a:pt x="450" y="1056"/>
                </a:cubicBezTo>
                <a:cubicBezTo>
                  <a:pt x="454" y="1061"/>
                  <a:pt x="458" y="1066"/>
                  <a:pt x="461" y="1072"/>
                </a:cubicBezTo>
                <a:cubicBezTo>
                  <a:pt x="466" y="1082"/>
                  <a:pt x="462" y="1091"/>
                  <a:pt x="456" y="1100"/>
                </a:cubicBezTo>
                <a:cubicBezTo>
                  <a:pt x="453" y="1103"/>
                  <a:pt x="449" y="1106"/>
                  <a:pt x="445" y="1109"/>
                </a:cubicBezTo>
                <a:cubicBezTo>
                  <a:pt x="439" y="1114"/>
                  <a:pt x="438" y="1118"/>
                  <a:pt x="444" y="1123"/>
                </a:cubicBezTo>
                <a:cubicBezTo>
                  <a:pt x="447" y="1126"/>
                  <a:pt x="449" y="1128"/>
                  <a:pt x="452" y="1130"/>
                </a:cubicBezTo>
                <a:cubicBezTo>
                  <a:pt x="466" y="1140"/>
                  <a:pt x="468" y="1165"/>
                  <a:pt x="458" y="1178"/>
                </a:cubicBezTo>
                <a:cubicBezTo>
                  <a:pt x="457" y="1178"/>
                  <a:pt x="457" y="1179"/>
                  <a:pt x="456" y="1179"/>
                </a:cubicBezTo>
                <a:cubicBezTo>
                  <a:pt x="448" y="1184"/>
                  <a:pt x="448" y="1191"/>
                  <a:pt x="447" y="1199"/>
                </a:cubicBezTo>
                <a:cubicBezTo>
                  <a:pt x="446" y="1220"/>
                  <a:pt x="455" y="1237"/>
                  <a:pt x="465" y="1255"/>
                </a:cubicBezTo>
                <a:cubicBezTo>
                  <a:pt x="478" y="1278"/>
                  <a:pt x="496" y="1296"/>
                  <a:pt x="518" y="1310"/>
                </a:cubicBezTo>
                <a:cubicBezTo>
                  <a:pt x="542" y="1325"/>
                  <a:pt x="560" y="1345"/>
                  <a:pt x="579" y="1364"/>
                </a:cubicBezTo>
                <a:cubicBezTo>
                  <a:pt x="600" y="1385"/>
                  <a:pt x="616" y="1409"/>
                  <a:pt x="629" y="1434"/>
                </a:cubicBezTo>
                <a:cubicBezTo>
                  <a:pt x="642" y="1458"/>
                  <a:pt x="652" y="1484"/>
                  <a:pt x="661" y="1510"/>
                </a:cubicBezTo>
                <a:cubicBezTo>
                  <a:pt x="669" y="1533"/>
                  <a:pt x="674" y="1557"/>
                  <a:pt x="678" y="1581"/>
                </a:cubicBezTo>
                <a:cubicBezTo>
                  <a:pt x="681" y="1601"/>
                  <a:pt x="680" y="1622"/>
                  <a:pt x="679" y="1643"/>
                </a:cubicBezTo>
                <a:cubicBezTo>
                  <a:pt x="678" y="1669"/>
                  <a:pt x="676" y="1694"/>
                  <a:pt x="673" y="1720"/>
                </a:cubicBezTo>
                <a:cubicBezTo>
                  <a:pt x="670" y="1743"/>
                  <a:pt x="667" y="1766"/>
                  <a:pt x="657" y="1787"/>
                </a:cubicBezTo>
                <a:cubicBezTo>
                  <a:pt x="646" y="1814"/>
                  <a:pt x="633" y="1840"/>
                  <a:pt x="615" y="1865"/>
                </a:cubicBezTo>
                <a:cubicBezTo>
                  <a:pt x="604" y="1879"/>
                  <a:pt x="595" y="1895"/>
                  <a:pt x="581" y="1908"/>
                </a:cubicBezTo>
                <a:cubicBezTo>
                  <a:pt x="567" y="1921"/>
                  <a:pt x="552" y="1932"/>
                  <a:pt x="536" y="1940"/>
                </a:cubicBezTo>
                <a:cubicBezTo>
                  <a:pt x="513" y="1951"/>
                  <a:pt x="491" y="1961"/>
                  <a:pt x="468" y="1969"/>
                </a:cubicBezTo>
                <a:cubicBezTo>
                  <a:pt x="446" y="1977"/>
                  <a:pt x="423" y="1982"/>
                  <a:pt x="400" y="1987"/>
                </a:cubicBezTo>
                <a:cubicBezTo>
                  <a:pt x="386" y="1990"/>
                  <a:pt x="372" y="1992"/>
                  <a:pt x="358" y="1994"/>
                </a:cubicBezTo>
                <a:cubicBezTo>
                  <a:pt x="355" y="1994"/>
                  <a:pt x="354" y="1996"/>
                  <a:pt x="351" y="1996"/>
                </a:cubicBezTo>
                <a:cubicBezTo>
                  <a:pt x="331" y="1996"/>
                  <a:pt x="331" y="1996"/>
                  <a:pt x="331" y="1996"/>
                </a:cubicBezTo>
                <a:cubicBezTo>
                  <a:pt x="325" y="1995"/>
                  <a:pt x="318" y="1992"/>
                  <a:pt x="312" y="1991"/>
                </a:cubicBezTo>
                <a:cubicBezTo>
                  <a:pt x="260" y="1985"/>
                  <a:pt x="210" y="1973"/>
                  <a:pt x="164" y="1948"/>
                </a:cubicBezTo>
                <a:cubicBezTo>
                  <a:pt x="149" y="1940"/>
                  <a:pt x="134" y="1932"/>
                  <a:pt x="120" y="1923"/>
                </a:cubicBezTo>
                <a:cubicBezTo>
                  <a:pt x="102" y="1912"/>
                  <a:pt x="88" y="1896"/>
                  <a:pt x="77" y="1879"/>
                </a:cubicBezTo>
                <a:cubicBezTo>
                  <a:pt x="62" y="1856"/>
                  <a:pt x="46" y="1833"/>
                  <a:pt x="34" y="1808"/>
                </a:cubicBezTo>
                <a:cubicBezTo>
                  <a:pt x="23" y="1784"/>
                  <a:pt x="15" y="1758"/>
                  <a:pt x="11" y="1731"/>
                </a:cubicBezTo>
                <a:cubicBezTo>
                  <a:pt x="4" y="1686"/>
                  <a:pt x="0" y="1640"/>
                  <a:pt x="3" y="1594"/>
                </a:cubicBezTo>
                <a:cubicBezTo>
                  <a:pt x="5" y="1575"/>
                  <a:pt x="10" y="1557"/>
                  <a:pt x="14" y="1538"/>
                </a:cubicBezTo>
                <a:cubicBezTo>
                  <a:pt x="21" y="1503"/>
                  <a:pt x="34" y="1470"/>
                  <a:pt x="50" y="1439"/>
                </a:cubicBezTo>
                <a:cubicBezTo>
                  <a:pt x="63" y="1414"/>
                  <a:pt x="78" y="1390"/>
                  <a:pt x="99" y="1370"/>
                </a:cubicBezTo>
                <a:cubicBezTo>
                  <a:pt x="114" y="1355"/>
                  <a:pt x="128" y="1339"/>
                  <a:pt x="144" y="1325"/>
                </a:cubicBezTo>
                <a:cubicBezTo>
                  <a:pt x="153" y="1316"/>
                  <a:pt x="165" y="1310"/>
                  <a:pt x="175" y="1303"/>
                </a:cubicBezTo>
                <a:cubicBezTo>
                  <a:pt x="193" y="1289"/>
                  <a:pt x="208" y="1273"/>
                  <a:pt x="218" y="1253"/>
                </a:cubicBezTo>
                <a:cubicBezTo>
                  <a:pt x="223" y="1244"/>
                  <a:pt x="228" y="1235"/>
                  <a:pt x="232" y="1226"/>
                </a:cubicBezTo>
                <a:cubicBezTo>
                  <a:pt x="237" y="1214"/>
                  <a:pt x="235" y="1201"/>
                  <a:pt x="235" y="1188"/>
                </a:cubicBezTo>
                <a:cubicBezTo>
                  <a:pt x="235" y="1186"/>
                  <a:pt x="232" y="1184"/>
                  <a:pt x="230" y="1182"/>
                </a:cubicBezTo>
                <a:cubicBezTo>
                  <a:pt x="214" y="1172"/>
                  <a:pt x="215" y="1141"/>
                  <a:pt x="230" y="1130"/>
                </a:cubicBezTo>
                <a:cubicBezTo>
                  <a:pt x="234" y="1127"/>
                  <a:pt x="237" y="1124"/>
                  <a:pt x="241" y="1120"/>
                </a:cubicBezTo>
                <a:cubicBezTo>
                  <a:pt x="244" y="1116"/>
                  <a:pt x="243" y="1113"/>
                  <a:pt x="239" y="1110"/>
                </a:cubicBezTo>
                <a:cubicBezTo>
                  <a:pt x="234" y="1107"/>
                  <a:pt x="230" y="1103"/>
                  <a:pt x="226" y="1099"/>
                </a:cubicBezTo>
                <a:cubicBezTo>
                  <a:pt x="216" y="1086"/>
                  <a:pt x="218" y="1070"/>
                  <a:pt x="230" y="1057"/>
                </a:cubicBezTo>
                <a:cubicBezTo>
                  <a:pt x="236" y="1052"/>
                  <a:pt x="242" y="1046"/>
                  <a:pt x="248" y="1040"/>
                </a:cubicBezTo>
                <a:cubicBezTo>
                  <a:pt x="252" y="1036"/>
                  <a:pt x="251" y="1032"/>
                  <a:pt x="246" y="1029"/>
                </a:cubicBezTo>
                <a:cubicBezTo>
                  <a:pt x="239" y="1024"/>
                  <a:pt x="233" y="1019"/>
                  <a:pt x="227" y="1013"/>
                </a:cubicBezTo>
                <a:cubicBezTo>
                  <a:pt x="214" y="998"/>
                  <a:pt x="216" y="986"/>
                  <a:pt x="227" y="971"/>
                </a:cubicBezTo>
                <a:cubicBezTo>
                  <a:pt x="237" y="959"/>
                  <a:pt x="251" y="949"/>
                  <a:pt x="263" y="938"/>
                </a:cubicBezTo>
                <a:cubicBezTo>
                  <a:pt x="275" y="929"/>
                  <a:pt x="287" y="921"/>
                  <a:pt x="299" y="912"/>
                </a:cubicBezTo>
                <a:cubicBezTo>
                  <a:pt x="302" y="910"/>
                  <a:pt x="305" y="909"/>
                  <a:pt x="308" y="908"/>
                </a:cubicBezTo>
                <a:cubicBezTo>
                  <a:pt x="309" y="907"/>
                  <a:pt x="311" y="905"/>
                  <a:pt x="311" y="904"/>
                </a:cubicBezTo>
                <a:cubicBezTo>
                  <a:pt x="311" y="890"/>
                  <a:pt x="311" y="877"/>
                  <a:pt x="311" y="864"/>
                </a:cubicBezTo>
                <a:cubicBezTo>
                  <a:pt x="310" y="840"/>
                  <a:pt x="309" y="815"/>
                  <a:pt x="309" y="791"/>
                </a:cubicBezTo>
                <a:cubicBezTo>
                  <a:pt x="310" y="747"/>
                  <a:pt x="310" y="702"/>
                  <a:pt x="311" y="658"/>
                </a:cubicBezTo>
                <a:cubicBezTo>
                  <a:pt x="311" y="637"/>
                  <a:pt x="311" y="617"/>
                  <a:pt x="311" y="597"/>
                </a:cubicBezTo>
                <a:cubicBezTo>
                  <a:pt x="311" y="570"/>
                  <a:pt x="311" y="543"/>
                  <a:pt x="310" y="516"/>
                </a:cubicBezTo>
                <a:cubicBezTo>
                  <a:pt x="310" y="503"/>
                  <a:pt x="310" y="489"/>
                  <a:pt x="310" y="476"/>
                </a:cubicBezTo>
                <a:cubicBezTo>
                  <a:pt x="310" y="439"/>
                  <a:pt x="311" y="401"/>
                  <a:pt x="311" y="364"/>
                </a:cubicBezTo>
                <a:cubicBezTo>
                  <a:pt x="311" y="330"/>
                  <a:pt x="311" y="296"/>
                  <a:pt x="310" y="262"/>
                </a:cubicBezTo>
                <a:cubicBezTo>
                  <a:pt x="310" y="252"/>
                  <a:pt x="307" y="243"/>
                  <a:pt x="307" y="233"/>
                </a:cubicBezTo>
                <a:cubicBezTo>
                  <a:pt x="306" y="214"/>
                  <a:pt x="305" y="194"/>
                  <a:pt x="306" y="175"/>
                </a:cubicBezTo>
                <a:cubicBezTo>
                  <a:pt x="306" y="160"/>
                  <a:pt x="307" y="144"/>
                  <a:pt x="308" y="129"/>
                </a:cubicBezTo>
                <a:cubicBezTo>
                  <a:pt x="309" y="95"/>
                  <a:pt x="310" y="62"/>
                  <a:pt x="311" y="28"/>
                </a:cubicBezTo>
                <a:cubicBezTo>
                  <a:pt x="311" y="19"/>
                  <a:pt x="311" y="9"/>
                  <a:pt x="310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19"/>
                  <a:pt x="319" y="38"/>
                  <a:pt x="319" y="58"/>
                </a:cubicBezTo>
                <a:cubicBezTo>
                  <a:pt x="319" y="58"/>
                  <a:pt x="320" y="58"/>
                  <a:pt x="321" y="58"/>
                </a:cubicBezTo>
                <a:cubicBezTo>
                  <a:pt x="323" y="55"/>
                  <a:pt x="325" y="51"/>
                  <a:pt x="328" y="49"/>
                </a:cubicBezTo>
                <a:cubicBezTo>
                  <a:pt x="331" y="46"/>
                  <a:pt x="332" y="41"/>
                  <a:pt x="339" y="43"/>
                </a:cubicBezTo>
                <a:cubicBezTo>
                  <a:pt x="331" y="51"/>
                  <a:pt x="331" y="62"/>
                  <a:pt x="319" y="67"/>
                </a:cubicBezTo>
                <a:cubicBezTo>
                  <a:pt x="319" y="74"/>
                  <a:pt x="318" y="83"/>
                  <a:pt x="318" y="91"/>
                </a:cubicBezTo>
                <a:cubicBezTo>
                  <a:pt x="318" y="126"/>
                  <a:pt x="318" y="161"/>
                  <a:pt x="318" y="196"/>
                </a:cubicBezTo>
                <a:cubicBezTo>
                  <a:pt x="318" y="221"/>
                  <a:pt x="320" y="246"/>
                  <a:pt x="321" y="270"/>
                </a:cubicBezTo>
                <a:cubicBezTo>
                  <a:pt x="321" y="274"/>
                  <a:pt x="321" y="278"/>
                  <a:pt x="321" y="282"/>
                </a:cubicBezTo>
                <a:cubicBezTo>
                  <a:pt x="325" y="279"/>
                  <a:pt x="329" y="276"/>
                  <a:pt x="332" y="273"/>
                </a:cubicBezTo>
                <a:cubicBezTo>
                  <a:pt x="333" y="274"/>
                  <a:pt x="333" y="275"/>
                  <a:pt x="334" y="275"/>
                </a:cubicBezTo>
                <a:cubicBezTo>
                  <a:pt x="331" y="280"/>
                  <a:pt x="328" y="285"/>
                  <a:pt x="324" y="290"/>
                </a:cubicBezTo>
                <a:cubicBezTo>
                  <a:pt x="324" y="291"/>
                  <a:pt x="323" y="292"/>
                  <a:pt x="323" y="294"/>
                </a:cubicBezTo>
                <a:cubicBezTo>
                  <a:pt x="322" y="320"/>
                  <a:pt x="321" y="346"/>
                  <a:pt x="321" y="372"/>
                </a:cubicBezTo>
                <a:cubicBezTo>
                  <a:pt x="320" y="414"/>
                  <a:pt x="318" y="455"/>
                  <a:pt x="318" y="497"/>
                </a:cubicBezTo>
                <a:cubicBezTo>
                  <a:pt x="318" y="557"/>
                  <a:pt x="319" y="616"/>
                  <a:pt x="320" y="676"/>
                </a:cubicBezTo>
                <a:cubicBezTo>
                  <a:pt x="320" y="710"/>
                  <a:pt x="319" y="743"/>
                  <a:pt x="320" y="777"/>
                </a:cubicBezTo>
                <a:cubicBezTo>
                  <a:pt x="320" y="807"/>
                  <a:pt x="321" y="838"/>
                  <a:pt x="322" y="869"/>
                </a:cubicBezTo>
                <a:cubicBezTo>
                  <a:pt x="322" y="881"/>
                  <a:pt x="322" y="894"/>
                  <a:pt x="322" y="906"/>
                </a:cubicBezTo>
                <a:cubicBezTo>
                  <a:pt x="360" y="906"/>
                  <a:pt x="360" y="906"/>
                  <a:pt x="360" y="906"/>
                </a:cubicBezTo>
                <a:cubicBezTo>
                  <a:pt x="360" y="903"/>
                  <a:pt x="360" y="900"/>
                  <a:pt x="360" y="897"/>
                </a:cubicBezTo>
                <a:cubicBezTo>
                  <a:pt x="361" y="872"/>
                  <a:pt x="363" y="847"/>
                  <a:pt x="363" y="822"/>
                </a:cubicBezTo>
                <a:cubicBezTo>
                  <a:pt x="363" y="795"/>
                  <a:pt x="362" y="769"/>
                  <a:pt x="362" y="743"/>
                </a:cubicBezTo>
                <a:cubicBezTo>
                  <a:pt x="362" y="714"/>
                  <a:pt x="362" y="686"/>
                  <a:pt x="362" y="657"/>
                </a:cubicBezTo>
                <a:cubicBezTo>
                  <a:pt x="363" y="632"/>
                  <a:pt x="364" y="607"/>
                  <a:pt x="364" y="582"/>
                </a:cubicBezTo>
                <a:cubicBezTo>
                  <a:pt x="364" y="531"/>
                  <a:pt x="364" y="481"/>
                  <a:pt x="363" y="430"/>
                </a:cubicBezTo>
                <a:cubicBezTo>
                  <a:pt x="363" y="404"/>
                  <a:pt x="361" y="378"/>
                  <a:pt x="361" y="351"/>
                </a:cubicBezTo>
                <a:cubicBezTo>
                  <a:pt x="360" y="331"/>
                  <a:pt x="360" y="310"/>
                  <a:pt x="361" y="290"/>
                </a:cubicBezTo>
                <a:cubicBezTo>
                  <a:pt x="361" y="276"/>
                  <a:pt x="364" y="263"/>
                  <a:pt x="364" y="249"/>
                </a:cubicBezTo>
                <a:cubicBezTo>
                  <a:pt x="365" y="193"/>
                  <a:pt x="364" y="137"/>
                  <a:pt x="364" y="80"/>
                </a:cubicBezTo>
                <a:cubicBezTo>
                  <a:pt x="364" y="73"/>
                  <a:pt x="363" y="66"/>
                  <a:pt x="363" y="58"/>
                </a:cubicBezTo>
                <a:cubicBezTo>
                  <a:pt x="363" y="39"/>
                  <a:pt x="364" y="19"/>
                  <a:pt x="364" y="0"/>
                </a:cubicBezTo>
                <a:lnTo>
                  <a:pt x="372" y="0"/>
                </a:lnTo>
                <a:close/>
                <a:moveTo>
                  <a:pt x="246" y="1190"/>
                </a:moveTo>
                <a:cubicBezTo>
                  <a:pt x="246" y="1191"/>
                  <a:pt x="247" y="1194"/>
                  <a:pt x="247" y="1196"/>
                </a:cubicBezTo>
                <a:cubicBezTo>
                  <a:pt x="248" y="1207"/>
                  <a:pt x="250" y="1217"/>
                  <a:pt x="246" y="1227"/>
                </a:cubicBezTo>
                <a:cubicBezTo>
                  <a:pt x="240" y="1239"/>
                  <a:pt x="234" y="1252"/>
                  <a:pt x="228" y="1264"/>
                </a:cubicBezTo>
                <a:cubicBezTo>
                  <a:pt x="220" y="1281"/>
                  <a:pt x="207" y="1295"/>
                  <a:pt x="193" y="1306"/>
                </a:cubicBezTo>
                <a:cubicBezTo>
                  <a:pt x="177" y="1320"/>
                  <a:pt x="158" y="1331"/>
                  <a:pt x="142" y="1345"/>
                </a:cubicBezTo>
                <a:cubicBezTo>
                  <a:pt x="126" y="1358"/>
                  <a:pt x="111" y="1373"/>
                  <a:pt x="98" y="1388"/>
                </a:cubicBezTo>
                <a:cubicBezTo>
                  <a:pt x="75" y="1416"/>
                  <a:pt x="58" y="1447"/>
                  <a:pt x="45" y="1481"/>
                </a:cubicBezTo>
                <a:cubicBezTo>
                  <a:pt x="32" y="1516"/>
                  <a:pt x="22" y="1551"/>
                  <a:pt x="18" y="1588"/>
                </a:cubicBezTo>
                <a:cubicBezTo>
                  <a:pt x="15" y="1615"/>
                  <a:pt x="17" y="1641"/>
                  <a:pt x="17" y="1668"/>
                </a:cubicBezTo>
                <a:cubicBezTo>
                  <a:pt x="17" y="1673"/>
                  <a:pt x="18" y="1679"/>
                  <a:pt x="19" y="1684"/>
                </a:cubicBezTo>
                <a:cubicBezTo>
                  <a:pt x="21" y="1696"/>
                  <a:pt x="22" y="1709"/>
                  <a:pt x="25" y="1721"/>
                </a:cubicBezTo>
                <a:cubicBezTo>
                  <a:pt x="29" y="1740"/>
                  <a:pt x="31" y="1760"/>
                  <a:pt x="38" y="1778"/>
                </a:cubicBezTo>
                <a:cubicBezTo>
                  <a:pt x="48" y="1808"/>
                  <a:pt x="65" y="1835"/>
                  <a:pt x="83" y="1861"/>
                </a:cubicBezTo>
                <a:cubicBezTo>
                  <a:pt x="97" y="1881"/>
                  <a:pt x="111" y="1900"/>
                  <a:pt x="132" y="1913"/>
                </a:cubicBezTo>
                <a:cubicBezTo>
                  <a:pt x="146" y="1922"/>
                  <a:pt x="162" y="1929"/>
                  <a:pt x="178" y="1938"/>
                </a:cubicBezTo>
                <a:cubicBezTo>
                  <a:pt x="209" y="1955"/>
                  <a:pt x="243" y="1962"/>
                  <a:pt x="277" y="1969"/>
                </a:cubicBezTo>
                <a:cubicBezTo>
                  <a:pt x="298" y="1974"/>
                  <a:pt x="320" y="1974"/>
                  <a:pt x="340" y="1982"/>
                </a:cubicBezTo>
                <a:cubicBezTo>
                  <a:pt x="341" y="1982"/>
                  <a:pt x="342" y="1982"/>
                  <a:pt x="342" y="1982"/>
                </a:cubicBezTo>
                <a:cubicBezTo>
                  <a:pt x="359" y="1978"/>
                  <a:pt x="377" y="1975"/>
                  <a:pt x="394" y="1971"/>
                </a:cubicBezTo>
                <a:cubicBezTo>
                  <a:pt x="417" y="1966"/>
                  <a:pt x="441" y="1962"/>
                  <a:pt x="463" y="1954"/>
                </a:cubicBezTo>
                <a:cubicBezTo>
                  <a:pt x="486" y="1947"/>
                  <a:pt x="507" y="1937"/>
                  <a:pt x="528" y="1927"/>
                </a:cubicBezTo>
                <a:cubicBezTo>
                  <a:pt x="540" y="1921"/>
                  <a:pt x="551" y="1913"/>
                  <a:pt x="562" y="1904"/>
                </a:cubicBezTo>
                <a:cubicBezTo>
                  <a:pt x="577" y="1892"/>
                  <a:pt x="588" y="1877"/>
                  <a:pt x="599" y="1861"/>
                </a:cubicBezTo>
                <a:cubicBezTo>
                  <a:pt x="617" y="1836"/>
                  <a:pt x="632" y="1810"/>
                  <a:pt x="643" y="1783"/>
                </a:cubicBezTo>
                <a:cubicBezTo>
                  <a:pt x="655" y="1755"/>
                  <a:pt x="657" y="1726"/>
                  <a:pt x="661" y="1697"/>
                </a:cubicBezTo>
                <a:cubicBezTo>
                  <a:pt x="664" y="1682"/>
                  <a:pt x="664" y="1668"/>
                  <a:pt x="666" y="1653"/>
                </a:cubicBezTo>
                <a:cubicBezTo>
                  <a:pt x="668" y="1628"/>
                  <a:pt x="668" y="1602"/>
                  <a:pt x="664" y="1578"/>
                </a:cubicBezTo>
                <a:cubicBezTo>
                  <a:pt x="657" y="1543"/>
                  <a:pt x="648" y="1509"/>
                  <a:pt x="635" y="1475"/>
                </a:cubicBezTo>
                <a:cubicBezTo>
                  <a:pt x="621" y="1440"/>
                  <a:pt x="603" y="1408"/>
                  <a:pt x="578" y="1381"/>
                </a:cubicBezTo>
                <a:cubicBezTo>
                  <a:pt x="556" y="1357"/>
                  <a:pt x="533" y="1336"/>
                  <a:pt x="505" y="1319"/>
                </a:cubicBezTo>
                <a:cubicBezTo>
                  <a:pt x="497" y="1314"/>
                  <a:pt x="490" y="1307"/>
                  <a:pt x="483" y="1301"/>
                </a:cubicBezTo>
                <a:cubicBezTo>
                  <a:pt x="466" y="1285"/>
                  <a:pt x="454" y="1266"/>
                  <a:pt x="444" y="1245"/>
                </a:cubicBezTo>
                <a:cubicBezTo>
                  <a:pt x="437" y="1232"/>
                  <a:pt x="433" y="1219"/>
                  <a:pt x="435" y="1204"/>
                </a:cubicBezTo>
                <a:cubicBezTo>
                  <a:pt x="435" y="1199"/>
                  <a:pt x="436" y="1194"/>
                  <a:pt x="436" y="1189"/>
                </a:cubicBezTo>
                <a:cubicBezTo>
                  <a:pt x="417" y="1187"/>
                  <a:pt x="398" y="1184"/>
                  <a:pt x="379" y="1182"/>
                </a:cubicBezTo>
                <a:cubicBezTo>
                  <a:pt x="385" y="1201"/>
                  <a:pt x="391" y="1221"/>
                  <a:pt x="397" y="1240"/>
                </a:cubicBezTo>
                <a:cubicBezTo>
                  <a:pt x="406" y="1267"/>
                  <a:pt x="416" y="1293"/>
                  <a:pt x="423" y="1321"/>
                </a:cubicBezTo>
                <a:cubicBezTo>
                  <a:pt x="434" y="1360"/>
                  <a:pt x="442" y="1399"/>
                  <a:pt x="453" y="1438"/>
                </a:cubicBezTo>
                <a:cubicBezTo>
                  <a:pt x="460" y="1463"/>
                  <a:pt x="469" y="1488"/>
                  <a:pt x="477" y="1513"/>
                </a:cubicBezTo>
                <a:cubicBezTo>
                  <a:pt x="484" y="1532"/>
                  <a:pt x="491" y="1550"/>
                  <a:pt x="502" y="1567"/>
                </a:cubicBezTo>
                <a:cubicBezTo>
                  <a:pt x="509" y="1577"/>
                  <a:pt x="513" y="1590"/>
                  <a:pt x="517" y="1602"/>
                </a:cubicBezTo>
                <a:cubicBezTo>
                  <a:pt x="520" y="1608"/>
                  <a:pt x="515" y="1616"/>
                  <a:pt x="509" y="1617"/>
                </a:cubicBezTo>
                <a:cubicBezTo>
                  <a:pt x="501" y="1618"/>
                  <a:pt x="494" y="1613"/>
                  <a:pt x="495" y="1604"/>
                </a:cubicBezTo>
                <a:cubicBezTo>
                  <a:pt x="496" y="1595"/>
                  <a:pt x="492" y="1589"/>
                  <a:pt x="485" y="1584"/>
                </a:cubicBezTo>
                <a:cubicBezTo>
                  <a:pt x="481" y="1580"/>
                  <a:pt x="476" y="1576"/>
                  <a:pt x="472" y="1573"/>
                </a:cubicBezTo>
                <a:cubicBezTo>
                  <a:pt x="458" y="1563"/>
                  <a:pt x="443" y="1565"/>
                  <a:pt x="436" y="1581"/>
                </a:cubicBezTo>
                <a:cubicBezTo>
                  <a:pt x="435" y="1586"/>
                  <a:pt x="432" y="1590"/>
                  <a:pt x="430" y="1594"/>
                </a:cubicBezTo>
                <a:cubicBezTo>
                  <a:pt x="422" y="1607"/>
                  <a:pt x="412" y="1611"/>
                  <a:pt x="398" y="1603"/>
                </a:cubicBezTo>
                <a:cubicBezTo>
                  <a:pt x="391" y="1599"/>
                  <a:pt x="383" y="1594"/>
                  <a:pt x="376" y="1589"/>
                </a:cubicBezTo>
                <a:cubicBezTo>
                  <a:pt x="371" y="1586"/>
                  <a:pt x="368" y="1585"/>
                  <a:pt x="364" y="1589"/>
                </a:cubicBezTo>
                <a:cubicBezTo>
                  <a:pt x="362" y="1592"/>
                  <a:pt x="358" y="1594"/>
                  <a:pt x="354" y="1596"/>
                </a:cubicBezTo>
                <a:cubicBezTo>
                  <a:pt x="349" y="1600"/>
                  <a:pt x="343" y="1600"/>
                  <a:pt x="337" y="1597"/>
                </a:cubicBezTo>
                <a:cubicBezTo>
                  <a:pt x="332" y="1593"/>
                  <a:pt x="327" y="1590"/>
                  <a:pt x="322" y="1588"/>
                </a:cubicBezTo>
                <a:cubicBezTo>
                  <a:pt x="318" y="1586"/>
                  <a:pt x="315" y="1585"/>
                  <a:pt x="312" y="1589"/>
                </a:cubicBezTo>
                <a:cubicBezTo>
                  <a:pt x="305" y="1596"/>
                  <a:pt x="298" y="1603"/>
                  <a:pt x="291" y="1610"/>
                </a:cubicBezTo>
                <a:cubicBezTo>
                  <a:pt x="279" y="1623"/>
                  <a:pt x="267" y="1624"/>
                  <a:pt x="254" y="1611"/>
                </a:cubicBezTo>
                <a:cubicBezTo>
                  <a:pt x="247" y="1603"/>
                  <a:pt x="240" y="1595"/>
                  <a:pt x="232" y="1587"/>
                </a:cubicBezTo>
                <a:cubicBezTo>
                  <a:pt x="230" y="1585"/>
                  <a:pt x="228" y="1583"/>
                  <a:pt x="225" y="1583"/>
                </a:cubicBezTo>
                <a:cubicBezTo>
                  <a:pt x="218" y="1581"/>
                  <a:pt x="199" y="1592"/>
                  <a:pt x="196" y="1598"/>
                </a:cubicBezTo>
                <a:cubicBezTo>
                  <a:pt x="195" y="1599"/>
                  <a:pt x="195" y="1599"/>
                  <a:pt x="195" y="1600"/>
                </a:cubicBezTo>
                <a:cubicBezTo>
                  <a:pt x="195" y="1610"/>
                  <a:pt x="188" y="1615"/>
                  <a:pt x="181" y="1618"/>
                </a:cubicBezTo>
                <a:cubicBezTo>
                  <a:pt x="178" y="1620"/>
                  <a:pt x="172" y="1619"/>
                  <a:pt x="170" y="1617"/>
                </a:cubicBezTo>
                <a:cubicBezTo>
                  <a:pt x="168" y="1616"/>
                  <a:pt x="167" y="1610"/>
                  <a:pt x="168" y="1607"/>
                </a:cubicBezTo>
                <a:cubicBezTo>
                  <a:pt x="169" y="1603"/>
                  <a:pt x="170" y="1599"/>
                  <a:pt x="173" y="1596"/>
                </a:cubicBezTo>
                <a:cubicBezTo>
                  <a:pt x="175" y="1593"/>
                  <a:pt x="178" y="1591"/>
                  <a:pt x="181" y="1589"/>
                </a:cubicBezTo>
                <a:cubicBezTo>
                  <a:pt x="183" y="1587"/>
                  <a:pt x="186" y="1586"/>
                  <a:pt x="186" y="1584"/>
                </a:cubicBezTo>
                <a:cubicBezTo>
                  <a:pt x="201" y="1543"/>
                  <a:pt x="217" y="1502"/>
                  <a:pt x="231" y="1461"/>
                </a:cubicBezTo>
                <a:cubicBezTo>
                  <a:pt x="244" y="1421"/>
                  <a:pt x="257" y="1382"/>
                  <a:pt x="269" y="1342"/>
                </a:cubicBezTo>
                <a:cubicBezTo>
                  <a:pt x="279" y="1306"/>
                  <a:pt x="287" y="1269"/>
                  <a:pt x="296" y="1233"/>
                </a:cubicBezTo>
                <a:cubicBezTo>
                  <a:pt x="301" y="1216"/>
                  <a:pt x="307" y="1199"/>
                  <a:pt x="312" y="1180"/>
                </a:cubicBezTo>
                <a:cubicBezTo>
                  <a:pt x="290" y="1183"/>
                  <a:pt x="269" y="1186"/>
                  <a:pt x="246" y="1190"/>
                </a:cubicBezTo>
                <a:moveTo>
                  <a:pt x="192" y="1588"/>
                </a:moveTo>
                <a:cubicBezTo>
                  <a:pt x="192" y="1588"/>
                  <a:pt x="192" y="1588"/>
                  <a:pt x="193" y="1589"/>
                </a:cubicBezTo>
                <a:cubicBezTo>
                  <a:pt x="197" y="1586"/>
                  <a:pt x="200" y="1583"/>
                  <a:pt x="205" y="1580"/>
                </a:cubicBezTo>
                <a:cubicBezTo>
                  <a:pt x="215" y="1574"/>
                  <a:pt x="227" y="1571"/>
                  <a:pt x="239" y="1581"/>
                </a:cubicBezTo>
                <a:cubicBezTo>
                  <a:pt x="247" y="1588"/>
                  <a:pt x="255" y="1595"/>
                  <a:pt x="263" y="1603"/>
                </a:cubicBezTo>
                <a:cubicBezTo>
                  <a:pt x="270" y="1609"/>
                  <a:pt x="274" y="1609"/>
                  <a:pt x="280" y="1602"/>
                </a:cubicBezTo>
                <a:cubicBezTo>
                  <a:pt x="285" y="1597"/>
                  <a:pt x="290" y="1591"/>
                  <a:pt x="295" y="1586"/>
                </a:cubicBezTo>
                <a:cubicBezTo>
                  <a:pt x="306" y="1575"/>
                  <a:pt x="317" y="1574"/>
                  <a:pt x="330" y="1580"/>
                </a:cubicBezTo>
                <a:cubicBezTo>
                  <a:pt x="332" y="1581"/>
                  <a:pt x="335" y="1582"/>
                  <a:pt x="337" y="1584"/>
                </a:cubicBezTo>
                <a:cubicBezTo>
                  <a:pt x="344" y="1590"/>
                  <a:pt x="351" y="1589"/>
                  <a:pt x="358" y="1583"/>
                </a:cubicBezTo>
                <a:cubicBezTo>
                  <a:pt x="358" y="1582"/>
                  <a:pt x="359" y="1582"/>
                  <a:pt x="359" y="1582"/>
                </a:cubicBezTo>
                <a:cubicBezTo>
                  <a:pt x="367" y="1577"/>
                  <a:pt x="371" y="1577"/>
                  <a:pt x="379" y="1581"/>
                </a:cubicBezTo>
                <a:cubicBezTo>
                  <a:pt x="387" y="1586"/>
                  <a:pt x="394" y="1591"/>
                  <a:pt x="402" y="1595"/>
                </a:cubicBezTo>
                <a:cubicBezTo>
                  <a:pt x="410" y="1599"/>
                  <a:pt x="415" y="1597"/>
                  <a:pt x="420" y="1590"/>
                </a:cubicBezTo>
                <a:cubicBezTo>
                  <a:pt x="423" y="1585"/>
                  <a:pt x="427" y="1579"/>
                  <a:pt x="430" y="1573"/>
                </a:cubicBezTo>
                <a:cubicBezTo>
                  <a:pt x="434" y="1567"/>
                  <a:pt x="439" y="1563"/>
                  <a:pt x="446" y="1561"/>
                </a:cubicBezTo>
                <a:cubicBezTo>
                  <a:pt x="457" y="1558"/>
                  <a:pt x="467" y="1560"/>
                  <a:pt x="476" y="1567"/>
                </a:cubicBezTo>
                <a:cubicBezTo>
                  <a:pt x="483" y="1572"/>
                  <a:pt x="489" y="1577"/>
                  <a:pt x="496" y="1582"/>
                </a:cubicBezTo>
                <a:cubicBezTo>
                  <a:pt x="495" y="1579"/>
                  <a:pt x="494" y="1577"/>
                  <a:pt x="493" y="1574"/>
                </a:cubicBezTo>
                <a:cubicBezTo>
                  <a:pt x="483" y="1558"/>
                  <a:pt x="474" y="1542"/>
                  <a:pt x="469" y="1524"/>
                </a:cubicBezTo>
                <a:cubicBezTo>
                  <a:pt x="460" y="1496"/>
                  <a:pt x="449" y="1467"/>
                  <a:pt x="441" y="1439"/>
                </a:cubicBezTo>
                <a:cubicBezTo>
                  <a:pt x="435" y="1417"/>
                  <a:pt x="432" y="1395"/>
                  <a:pt x="426" y="1374"/>
                </a:cubicBezTo>
                <a:cubicBezTo>
                  <a:pt x="416" y="1337"/>
                  <a:pt x="404" y="1300"/>
                  <a:pt x="393" y="1262"/>
                </a:cubicBezTo>
                <a:cubicBezTo>
                  <a:pt x="386" y="1237"/>
                  <a:pt x="379" y="1211"/>
                  <a:pt x="372" y="1186"/>
                </a:cubicBezTo>
                <a:cubicBezTo>
                  <a:pt x="372" y="1184"/>
                  <a:pt x="370" y="1182"/>
                  <a:pt x="368" y="1182"/>
                </a:cubicBezTo>
                <a:cubicBezTo>
                  <a:pt x="355" y="1180"/>
                  <a:pt x="341" y="1180"/>
                  <a:pt x="327" y="1179"/>
                </a:cubicBezTo>
                <a:cubicBezTo>
                  <a:pt x="323" y="1179"/>
                  <a:pt x="321" y="1180"/>
                  <a:pt x="320" y="1184"/>
                </a:cubicBezTo>
                <a:cubicBezTo>
                  <a:pt x="312" y="1215"/>
                  <a:pt x="304" y="1246"/>
                  <a:pt x="296" y="1277"/>
                </a:cubicBezTo>
                <a:cubicBezTo>
                  <a:pt x="288" y="1310"/>
                  <a:pt x="281" y="1343"/>
                  <a:pt x="272" y="1376"/>
                </a:cubicBezTo>
                <a:cubicBezTo>
                  <a:pt x="255" y="1439"/>
                  <a:pt x="227" y="1498"/>
                  <a:pt x="204" y="1559"/>
                </a:cubicBezTo>
                <a:cubicBezTo>
                  <a:pt x="200" y="1569"/>
                  <a:pt x="196" y="1578"/>
                  <a:pt x="192" y="1588"/>
                </a:cubicBezTo>
                <a:moveTo>
                  <a:pt x="442" y="973"/>
                </a:moveTo>
                <a:cubicBezTo>
                  <a:pt x="426" y="959"/>
                  <a:pt x="414" y="943"/>
                  <a:pt x="395" y="933"/>
                </a:cubicBezTo>
                <a:cubicBezTo>
                  <a:pt x="388" y="929"/>
                  <a:pt x="382" y="923"/>
                  <a:pt x="375" y="919"/>
                </a:cubicBezTo>
                <a:cubicBezTo>
                  <a:pt x="372" y="917"/>
                  <a:pt x="368" y="917"/>
                  <a:pt x="365" y="917"/>
                </a:cubicBezTo>
                <a:cubicBezTo>
                  <a:pt x="349" y="917"/>
                  <a:pt x="333" y="917"/>
                  <a:pt x="318" y="917"/>
                </a:cubicBezTo>
                <a:cubicBezTo>
                  <a:pt x="314" y="917"/>
                  <a:pt x="311" y="917"/>
                  <a:pt x="308" y="918"/>
                </a:cubicBezTo>
                <a:cubicBezTo>
                  <a:pt x="296" y="926"/>
                  <a:pt x="283" y="934"/>
                  <a:pt x="272" y="943"/>
                </a:cubicBezTo>
                <a:cubicBezTo>
                  <a:pt x="261" y="952"/>
                  <a:pt x="251" y="963"/>
                  <a:pt x="241" y="972"/>
                </a:cubicBezTo>
                <a:cubicBezTo>
                  <a:pt x="260" y="968"/>
                  <a:pt x="278" y="963"/>
                  <a:pt x="297" y="959"/>
                </a:cubicBezTo>
                <a:cubicBezTo>
                  <a:pt x="319" y="954"/>
                  <a:pt x="341" y="955"/>
                  <a:pt x="364" y="955"/>
                </a:cubicBezTo>
                <a:cubicBezTo>
                  <a:pt x="369" y="955"/>
                  <a:pt x="374" y="957"/>
                  <a:pt x="379" y="958"/>
                </a:cubicBezTo>
                <a:cubicBezTo>
                  <a:pt x="379" y="959"/>
                  <a:pt x="379" y="960"/>
                  <a:pt x="379" y="960"/>
                </a:cubicBezTo>
                <a:cubicBezTo>
                  <a:pt x="377" y="961"/>
                  <a:pt x="375" y="961"/>
                  <a:pt x="373" y="961"/>
                </a:cubicBezTo>
                <a:cubicBezTo>
                  <a:pt x="352" y="962"/>
                  <a:pt x="332" y="962"/>
                  <a:pt x="311" y="963"/>
                </a:cubicBezTo>
                <a:cubicBezTo>
                  <a:pt x="301" y="963"/>
                  <a:pt x="290" y="964"/>
                  <a:pt x="281" y="966"/>
                </a:cubicBezTo>
                <a:cubicBezTo>
                  <a:pt x="267" y="971"/>
                  <a:pt x="254" y="977"/>
                  <a:pt x="241" y="983"/>
                </a:cubicBezTo>
                <a:cubicBezTo>
                  <a:pt x="232" y="987"/>
                  <a:pt x="230" y="994"/>
                  <a:pt x="237" y="1002"/>
                </a:cubicBezTo>
                <a:cubicBezTo>
                  <a:pt x="242" y="1008"/>
                  <a:pt x="249" y="1013"/>
                  <a:pt x="255" y="1018"/>
                </a:cubicBezTo>
                <a:cubicBezTo>
                  <a:pt x="262" y="1023"/>
                  <a:pt x="268" y="1028"/>
                  <a:pt x="267" y="1038"/>
                </a:cubicBezTo>
                <a:cubicBezTo>
                  <a:pt x="279" y="1032"/>
                  <a:pt x="291" y="1028"/>
                  <a:pt x="304" y="1029"/>
                </a:cubicBezTo>
                <a:cubicBezTo>
                  <a:pt x="311" y="1029"/>
                  <a:pt x="317" y="1028"/>
                  <a:pt x="323" y="1027"/>
                </a:cubicBezTo>
                <a:cubicBezTo>
                  <a:pt x="331" y="1027"/>
                  <a:pt x="340" y="1026"/>
                  <a:pt x="348" y="1026"/>
                </a:cubicBezTo>
                <a:cubicBezTo>
                  <a:pt x="348" y="1027"/>
                  <a:pt x="348" y="1028"/>
                  <a:pt x="348" y="1029"/>
                </a:cubicBezTo>
                <a:cubicBezTo>
                  <a:pt x="341" y="1030"/>
                  <a:pt x="334" y="1030"/>
                  <a:pt x="327" y="1032"/>
                </a:cubicBezTo>
                <a:cubicBezTo>
                  <a:pt x="315" y="1034"/>
                  <a:pt x="303" y="1035"/>
                  <a:pt x="291" y="1039"/>
                </a:cubicBezTo>
                <a:cubicBezTo>
                  <a:pt x="271" y="1046"/>
                  <a:pt x="253" y="1057"/>
                  <a:pt x="237" y="1072"/>
                </a:cubicBezTo>
                <a:cubicBezTo>
                  <a:pt x="232" y="1076"/>
                  <a:pt x="230" y="1081"/>
                  <a:pt x="234" y="1086"/>
                </a:cubicBezTo>
                <a:cubicBezTo>
                  <a:pt x="238" y="1091"/>
                  <a:pt x="244" y="1095"/>
                  <a:pt x="248" y="1099"/>
                </a:cubicBezTo>
                <a:cubicBezTo>
                  <a:pt x="252" y="1103"/>
                  <a:pt x="256" y="1107"/>
                  <a:pt x="259" y="1111"/>
                </a:cubicBezTo>
                <a:cubicBezTo>
                  <a:pt x="261" y="1112"/>
                  <a:pt x="262" y="1114"/>
                  <a:pt x="264" y="1113"/>
                </a:cubicBezTo>
                <a:cubicBezTo>
                  <a:pt x="272" y="1113"/>
                  <a:pt x="281" y="1113"/>
                  <a:pt x="290" y="1111"/>
                </a:cubicBezTo>
                <a:cubicBezTo>
                  <a:pt x="306" y="1108"/>
                  <a:pt x="323" y="1107"/>
                  <a:pt x="339" y="1107"/>
                </a:cubicBezTo>
                <a:cubicBezTo>
                  <a:pt x="344" y="1107"/>
                  <a:pt x="349" y="1109"/>
                  <a:pt x="354" y="1109"/>
                </a:cubicBezTo>
                <a:cubicBezTo>
                  <a:pt x="354" y="1110"/>
                  <a:pt x="354" y="1110"/>
                  <a:pt x="354" y="1111"/>
                </a:cubicBezTo>
                <a:cubicBezTo>
                  <a:pt x="334" y="1113"/>
                  <a:pt x="314" y="1114"/>
                  <a:pt x="294" y="1116"/>
                </a:cubicBezTo>
                <a:cubicBezTo>
                  <a:pt x="282" y="1117"/>
                  <a:pt x="270" y="1117"/>
                  <a:pt x="259" y="1125"/>
                </a:cubicBezTo>
                <a:cubicBezTo>
                  <a:pt x="255" y="1129"/>
                  <a:pt x="252" y="1133"/>
                  <a:pt x="248" y="1136"/>
                </a:cubicBezTo>
                <a:cubicBezTo>
                  <a:pt x="234" y="1145"/>
                  <a:pt x="230" y="1159"/>
                  <a:pt x="237" y="1174"/>
                </a:cubicBezTo>
                <a:cubicBezTo>
                  <a:pt x="237" y="1175"/>
                  <a:pt x="240" y="1176"/>
                  <a:pt x="241" y="1176"/>
                </a:cubicBezTo>
                <a:cubicBezTo>
                  <a:pt x="250" y="1176"/>
                  <a:pt x="258" y="1176"/>
                  <a:pt x="267" y="1175"/>
                </a:cubicBezTo>
                <a:cubicBezTo>
                  <a:pt x="277" y="1173"/>
                  <a:pt x="287" y="1171"/>
                  <a:pt x="297" y="1170"/>
                </a:cubicBezTo>
                <a:cubicBezTo>
                  <a:pt x="321" y="1169"/>
                  <a:pt x="346" y="1169"/>
                  <a:pt x="371" y="1169"/>
                </a:cubicBezTo>
                <a:cubicBezTo>
                  <a:pt x="373" y="1169"/>
                  <a:pt x="375" y="1169"/>
                  <a:pt x="376" y="1169"/>
                </a:cubicBezTo>
                <a:cubicBezTo>
                  <a:pt x="387" y="1171"/>
                  <a:pt x="398" y="1173"/>
                  <a:pt x="410" y="1174"/>
                </a:cubicBezTo>
                <a:cubicBezTo>
                  <a:pt x="418" y="1175"/>
                  <a:pt x="427" y="1175"/>
                  <a:pt x="436" y="1176"/>
                </a:cubicBezTo>
                <a:cubicBezTo>
                  <a:pt x="444" y="1177"/>
                  <a:pt x="445" y="1177"/>
                  <a:pt x="447" y="1169"/>
                </a:cubicBezTo>
                <a:cubicBezTo>
                  <a:pt x="451" y="1152"/>
                  <a:pt x="448" y="1145"/>
                  <a:pt x="434" y="1135"/>
                </a:cubicBezTo>
                <a:cubicBezTo>
                  <a:pt x="432" y="1134"/>
                  <a:pt x="430" y="1133"/>
                  <a:pt x="429" y="1132"/>
                </a:cubicBezTo>
                <a:cubicBezTo>
                  <a:pt x="423" y="1123"/>
                  <a:pt x="413" y="1120"/>
                  <a:pt x="403" y="1117"/>
                </a:cubicBezTo>
                <a:cubicBezTo>
                  <a:pt x="398" y="1116"/>
                  <a:pt x="394" y="1114"/>
                  <a:pt x="389" y="1113"/>
                </a:cubicBezTo>
                <a:cubicBezTo>
                  <a:pt x="389" y="1112"/>
                  <a:pt x="389" y="1111"/>
                  <a:pt x="389" y="1111"/>
                </a:cubicBezTo>
                <a:cubicBezTo>
                  <a:pt x="398" y="1111"/>
                  <a:pt x="407" y="1112"/>
                  <a:pt x="416" y="1113"/>
                </a:cubicBezTo>
                <a:cubicBezTo>
                  <a:pt x="419" y="1114"/>
                  <a:pt x="421" y="1114"/>
                  <a:pt x="423" y="1110"/>
                </a:cubicBezTo>
                <a:cubicBezTo>
                  <a:pt x="426" y="1106"/>
                  <a:pt x="430" y="1103"/>
                  <a:pt x="433" y="1100"/>
                </a:cubicBezTo>
                <a:cubicBezTo>
                  <a:pt x="437" y="1097"/>
                  <a:pt x="441" y="1095"/>
                  <a:pt x="444" y="1092"/>
                </a:cubicBezTo>
                <a:cubicBezTo>
                  <a:pt x="453" y="1084"/>
                  <a:pt x="452" y="1078"/>
                  <a:pt x="443" y="1069"/>
                </a:cubicBezTo>
                <a:cubicBezTo>
                  <a:pt x="423" y="1053"/>
                  <a:pt x="402" y="1041"/>
                  <a:pt x="377" y="1035"/>
                </a:cubicBezTo>
                <a:cubicBezTo>
                  <a:pt x="374" y="1034"/>
                  <a:pt x="370" y="1033"/>
                  <a:pt x="366" y="1032"/>
                </a:cubicBezTo>
                <a:cubicBezTo>
                  <a:pt x="366" y="1031"/>
                  <a:pt x="366" y="1030"/>
                  <a:pt x="366" y="1030"/>
                </a:cubicBezTo>
                <a:cubicBezTo>
                  <a:pt x="383" y="1027"/>
                  <a:pt x="400" y="1028"/>
                  <a:pt x="416" y="1038"/>
                </a:cubicBezTo>
                <a:cubicBezTo>
                  <a:pt x="415" y="1029"/>
                  <a:pt x="420" y="1023"/>
                  <a:pt x="427" y="1018"/>
                </a:cubicBezTo>
                <a:cubicBezTo>
                  <a:pt x="434" y="1013"/>
                  <a:pt x="440" y="1008"/>
                  <a:pt x="446" y="1001"/>
                </a:cubicBezTo>
                <a:cubicBezTo>
                  <a:pt x="452" y="995"/>
                  <a:pt x="450" y="987"/>
                  <a:pt x="442" y="983"/>
                </a:cubicBezTo>
                <a:cubicBezTo>
                  <a:pt x="430" y="978"/>
                  <a:pt x="417" y="973"/>
                  <a:pt x="405" y="967"/>
                </a:cubicBezTo>
                <a:cubicBezTo>
                  <a:pt x="403" y="966"/>
                  <a:pt x="400" y="965"/>
                  <a:pt x="397" y="964"/>
                </a:cubicBezTo>
                <a:cubicBezTo>
                  <a:pt x="398" y="963"/>
                  <a:pt x="398" y="962"/>
                  <a:pt x="398" y="961"/>
                </a:cubicBezTo>
                <a:cubicBezTo>
                  <a:pt x="413" y="965"/>
                  <a:pt x="427" y="969"/>
                  <a:pt x="442" y="97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94"/>
          <p:cNvSpPr/>
          <p:nvPr/>
        </p:nvSpPr>
        <p:spPr bwMode="auto">
          <a:xfrm>
            <a:off x="2412123" y="-293155"/>
            <a:ext cx="44756" cy="49859"/>
          </a:xfrm>
          <a:custGeom>
            <a:gdLst>
              <a:gd fmla="*/ 14 w 14" name="T0"/>
              <a:gd fmla="*/ 3 h 17" name="T1"/>
              <a:gd fmla="*/ 8 w 14" name="T2"/>
              <a:gd fmla="*/ 14 h 17" name="T3"/>
              <a:gd fmla="*/ 4 w 14" name="T4"/>
              <a:gd fmla="*/ 16 h 17" name="T5"/>
              <a:gd fmla="*/ 0 w 14" name="T6"/>
              <a:gd fmla="*/ 11 h 17" name="T7"/>
              <a:gd fmla="*/ 8 w 14" name="T8"/>
              <a:gd fmla="*/ 0 h 17" name="T9"/>
              <a:gd fmla="*/ 14 w 14" name="T10"/>
              <a:gd fmla="*/ 3 h 1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7" w="14">
                <a:moveTo>
                  <a:pt x="14" y="3"/>
                </a:moveTo>
                <a:cubicBezTo>
                  <a:pt x="12" y="8"/>
                  <a:pt x="10" y="11"/>
                  <a:pt x="8" y="14"/>
                </a:cubicBezTo>
                <a:cubicBezTo>
                  <a:pt x="7" y="16"/>
                  <a:pt x="5" y="17"/>
                  <a:pt x="4" y="16"/>
                </a:cubicBezTo>
                <a:cubicBezTo>
                  <a:pt x="2" y="15"/>
                  <a:pt x="0" y="12"/>
                  <a:pt x="0" y="11"/>
                </a:cubicBezTo>
                <a:cubicBezTo>
                  <a:pt x="3" y="7"/>
                  <a:pt x="5" y="4"/>
                  <a:pt x="8" y="0"/>
                </a:cubicBezTo>
                <a:cubicBezTo>
                  <a:pt x="9" y="0"/>
                  <a:pt x="12" y="2"/>
                  <a:pt x="14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95"/>
          <p:cNvSpPr/>
          <p:nvPr/>
        </p:nvSpPr>
        <p:spPr bwMode="auto">
          <a:xfrm>
            <a:off x="2415853" y="1147572"/>
            <a:ext cx="48486" cy="46420"/>
          </a:xfrm>
          <a:custGeom>
            <a:gdLst>
              <a:gd fmla="*/ 15 w 15" name="T0"/>
              <a:gd fmla="*/ 0 h 16" name="T1"/>
              <a:gd fmla="*/ 4 w 15" name="T2"/>
              <a:gd fmla="*/ 16 h 16" name="T3"/>
              <a:gd fmla="*/ 15 w 15" name="T4"/>
              <a:gd fmla="*/ 0 h 1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" w="15">
                <a:moveTo>
                  <a:pt x="15" y="0"/>
                </a:moveTo>
                <a:cubicBezTo>
                  <a:pt x="15" y="7"/>
                  <a:pt x="11" y="14"/>
                  <a:pt x="4" y="16"/>
                </a:cubicBezTo>
                <a:cubicBezTo>
                  <a:pt x="0" y="11"/>
                  <a:pt x="6" y="1"/>
                  <a:pt x="1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96"/>
          <p:cNvSpPr/>
          <p:nvPr/>
        </p:nvSpPr>
        <p:spPr bwMode="auto">
          <a:xfrm>
            <a:off x="2421448" y="-399748"/>
            <a:ext cx="35433" cy="46420"/>
          </a:xfrm>
          <a:custGeom>
            <a:gdLst>
              <a:gd fmla="*/ 11 w 11" name="T0"/>
              <a:gd fmla="*/ 2 h 16" name="T1"/>
              <a:gd fmla="*/ 6 w 11" name="T2"/>
              <a:gd fmla="*/ 13 h 16" name="T3"/>
              <a:gd fmla="*/ 2 w 11" name="T4"/>
              <a:gd fmla="*/ 16 h 16" name="T5"/>
              <a:gd fmla="*/ 1 w 11" name="T6"/>
              <a:gd fmla="*/ 11 h 16" name="T7"/>
              <a:gd fmla="*/ 8 w 11" name="T8"/>
              <a:gd fmla="*/ 0 h 16" name="T9"/>
              <a:gd fmla="*/ 11 w 11" name="T10"/>
              <a:gd fmla="*/ 2 h 1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" w="11">
                <a:moveTo>
                  <a:pt x="11" y="2"/>
                </a:moveTo>
                <a:cubicBezTo>
                  <a:pt x="9" y="6"/>
                  <a:pt x="8" y="10"/>
                  <a:pt x="6" y="13"/>
                </a:cubicBezTo>
                <a:cubicBezTo>
                  <a:pt x="5" y="15"/>
                  <a:pt x="3" y="15"/>
                  <a:pt x="2" y="16"/>
                </a:cubicBezTo>
                <a:cubicBezTo>
                  <a:pt x="1" y="14"/>
                  <a:pt x="0" y="12"/>
                  <a:pt x="1" y="11"/>
                </a:cubicBezTo>
                <a:cubicBezTo>
                  <a:pt x="3" y="7"/>
                  <a:pt x="5" y="4"/>
                  <a:pt x="8" y="0"/>
                </a:cubicBezTo>
                <a:cubicBezTo>
                  <a:pt x="9" y="1"/>
                  <a:pt x="10" y="2"/>
                  <a:pt x="11" y="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97"/>
          <p:cNvSpPr/>
          <p:nvPr/>
        </p:nvSpPr>
        <p:spPr bwMode="auto">
          <a:xfrm>
            <a:off x="2419583" y="1106310"/>
            <a:ext cx="31703" cy="42982"/>
          </a:xfrm>
          <a:custGeom>
            <a:gdLst>
              <a:gd fmla="*/ 10 w 10" name="T0"/>
              <a:gd fmla="*/ 2 h 15" name="T1"/>
              <a:gd fmla="*/ 5 w 10" name="T2"/>
              <a:gd fmla="*/ 14 h 15" name="T3"/>
              <a:gd fmla="*/ 2 w 10" name="T4"/>
              <a:gd fmla="*/ 15 h 15" name="T5"/>
              <a:gd fmla="*/ 0 w 10" name="T6"/>
              <a:gd fmla="*/ 12 h 15" name="T7"/>
              <a:gd fmla="*/ 7 w 10" name="T8"/>
              <a:gd fmla="*/ 0 h 15" name="T9"/>
              <a:gd fmla="*/ 10 w 10" name="T10"/>
              <a:gd fmla="*/ 2 h 1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5" w="10">
                <a:moveTo>
                  <a:pt x="10" y="2"/>
                </a:moveTo>
                <a:cubicBezTo>
                  <a:pt x="8" y="6"/>
                  <a:pt x="7" y="10"/>
                  <a:pt x="5" y="14"/>
                </a:cubicBezTo>
                <a:cubicBezTo>
                  <a:pt x="4" y="14"/>
                  <a:pt x="2" y="15"/>
                  <a:pt x="2" y="15"/>
                </a:cubicBezTo>
                <a:cubicBezTo>
                  <a:pt x="1" y="14"/>
                  <a:pt x="0" y="12"/>
                  <a:pt x="0" y="12"/>
                </a:cubicBezTo>
                <a:cubicBezTo>
                  <a:pt x="2" y="8"/>
                  <a:pt x="4" y="4"/>
                  <a:pt x="7" y="0"/>
                </a:cubicBezTo>
                <a:cubicBezTo>
                  <a:pt x="8" y="1"/>
                  <a:pt x="9" y="1"/>
                  <a:pt x="10" y="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98"/>
          <p:cNvSpPr/>
          <p:nvPr/>
        </p:nvSpPr>
        <p:spPr bwMode="auto">
          <a:xfrm>
            <a:off x="2415853" y="281073"/>
            <a:ext cx="22378" cy="36105"/>
          </a:xfrm>
          <a:custGeom>
            <a:gdLst>
              <a:gd fmla="*/ 7 w 7" name="T0"/>
              <a:gd fmla="*/ 2 h 12" name="T1"/>
              <a:gd fmla="*/ 3 w 7" name="T2"/>
              <a:gd fmla="*/ 12 h 12" name="T3"/>
              <a:gd fmla="*/ 0 w 7" name="T4"/>
              <a:gd fmla="*/ 10 h 12" name="T5"/>
              <a:gd fmla="*/ 5 w 7" name="T6"/>
              <a:gd fmla="*/ 0 h 12" name="T7"/>
              <a:gd fmla="*/ 7 w 7" name="T8"/>
              <a:gd fmla="*/ 2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7">
                <a:moveTo>
                  <a:pt x="7" y="2"/>
                </a:moveTo>
                <a:cubicBezTo>
                  <a:pt x="6" y="5"/>
                  <a:pt x="4" y="8"/>
                  <a:pt x="3" y="12"/>
                </a:cubicBezTo>
                <a:cubicBezTo>
                  <a:pt x="2" y="11"/>
                  <a:pt x="0" y="10"/>
                  <a:pt x="0" y="10"/>
                </a:cubicBezTo>
                <a:cubicBezTo>
                  <a:pt x="2" y="7"/>
                  <a:pt x="3" y="3"/>
                  <a:pt x="5" y="0"/>
                </a:cubicBezTo>
                <a:cubicBezTo>
                  <a:pt x="6" y="1"/>
                  <a:pt x="7" y="1"/>
                  <a:pt x="7" y="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107"/>
          <p:cNvSpPr/>
          <p:nvPr/>
        </p:nvSpPr>
        <p:spPr bwMode="auto">
          <a:xfrm>
            <a:off x="3090927" y="3747069"/>
            <a:ext cx="289052" cy="557035"/>
          </a:xfrm>
          <a:custGeom>
            <a:gdLst>
              <a:gd fmla="*/ 50 w 91" name="T0"/>
              <a:gd fmla="*/ 28 h 190" name="T1"/>
              <a:gd fmla="*/ 48 w 91" name="T2"/>
              <a:gd fmla="*/ 25 h 190" name="T3"/>
              <a:gd fmla="*/ 15 w 91" name="T4"/>
              <a:gd fmla="*/ 10 h 190" name="T5"/>
              <a:gd fmla="*/ 7 w 91" name="T6"/>
              <a:gd fmla="*/ 31 h 190" name="T7"/>
              <a:gd fmla="*/ 21 w 91" name="T8"/>
              <a:gd fmla="*/ 54 h 190" name="T9"/>
              <a:gd fmla="*/ 41 w 91" name="T10"/>
              <a:gd fmla="*/ 108 h 190" name="T11"/>
              <a:gd fmla="*/ 39 w 91" name="T12"/>
              <a:gd fmla="*/ 152 h 190" name="T13"/>
              <a:gd fmla="*/ 39 w 91" name="T14"/>
              <a:gd fmla="*/ 165 h 190" name="T15"/>
              <a:gd fmla="*/ 57 w 91" name="T16"/>
              <a:gd fmla="*/ 174 h 190" name="T17"/>
              <a:gd fmla="*/ 79 w 91" name="T18"/>
              <a:gd fmla="*/ 141 h 190" name="T19"/>
              <a:gd fmla="*/ 73 w 91" name="T20"/>
              <a:gd fmla="*/ 71 h 190" name="T21"/>
              <a:gd fmla="*/ 62 w 91" name="T22"/>
              <a:gd fmla="*/ 32 h 190" name="T23"/>
              <a:gd fmla="*/ 61 w 91" name="T24"/>
              <a:gd fmla="*/ 26 h 190" name="T25"/>
              <a:gd fmla="*/ 64 w 91" name="T26"/>
              <a:gd fmla="*/ 26 h 190" name="T27"/>
              <a:gd fmla="*/ 70 w 91" name="T28"/>
              <a:gd fmla="*/ 38 h 190" name="T29"/>
              <a:gd fmla="*/ 87 w 91" name="T30"/>
              <a:gd fmla="*/ 107 h 190" name="T31"/>
              <a:gd fmla="*/ 77 w 91" name="T32"/>
              <a:gd fmla="*/ 164 h 190" name="T33"/>
              <a:gd fmla="*/ 61 w 91" name="T34"/>
              <a:gd fmla="*/ 180 h 190" name="T35"/>
              <a:gd fmla="*/ 29 w 91" name="T36"/>
              <a:gd fmla="*/ 162 h 190" name="T37"/>
              <a:gd fmla="*/ 31 w 91" name="T38"/>
              <a:gd fmla="*/ 128 h 190" name="T39"/>
              <a:gd fmla="*/ 26 w 91" name="T40"/>
              <a:gd fmla="*/ 81 h 190" name="T41"/>
              <a:gd fmla="*/ 12 w 91" name="T42"/>
              <a:gd fmla="*/ 55 h 190" name="T43"/>
              <a:gd fmla="*/ 0 w 91" name="T44"/>
              <a:gd fmla="*/ 23 h 190" name="T45"/>
              <a:gd fmla="*/ 8 w 91" name="T46"/>
              <a:gd fmla="*/ 8 h 190" name="T47"/>
              <a:gd fmla="*/ 46 w 91" name="T48"/>
              <a:gd fmla="*/ 12 h 190" name="T49"/>
              <a:gd fmla="*/ 50 w 91" name="T50"/>
              <a:gd fmla="*/ 28 h 190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190" w="91">
                <a:moveTo>
                  <a:pt x="50" y="28"/>
                </a:moveTo>
                <a:cubicBezTo>
                  <a:pt x="49" y="27"/>
                  <a:pt x="49" y="26"/>
                  <a:pt x="48" y="25"/>
                </a:cubicBezTo>
                <a:cubicBezTo>
                  <a:pt x="43" y="11"/>
                  <a:pt x="29" y="5"/>
                  <a:pt x="15" y="10"/>
                </a:cubicBezTo>
                <a:cubicBezTo>
                  <a:pt x="7" y="14"/>
                  <a:pt x="3" y="21"/>
                  <a:pt x="7" y="31"/>
                </a:cubicBezTo>
                <a:cubicBezTo>
                  <a:pt x="11" y="40"/>
                  <a:pt x="15" y="48"/>
                  <a:pt x="21" y="54"/>
                </a:cubicBezTo>
                <a:cubicBezTo>
                  <a:pt x="35" y="70"/>
                  <a:pt x="40" y="89"/>
                  <a:pt x="41" y="108"/>
                </a:cubicBezTo>
                <a:cubicBezTo>
                  <a:pt x="41" y="123"/>
                  <a:pt x="40" y="137"/>
                  <a:pt x="39" y="152"/>
                </a:cubicBezTo>
                <a:cubicBezTo>
                  <a:pt x="39" y="156"/>
                  <a:pt x="39" y="161"/>
                  <a:pt x="39" y="165"/>
                </a:cubicBezTo>
                <a:cubicBezTo>
                  <a:pt x="41" y="174"/>
                  <a:pt x="48" y="179"/>
                  <a:pt x="57" y="174"/>
                </a:cubicBezTo>
                <a:cubicBezTo>
                  <a:pt x="70" y="167"/>
                  <a:pt x="76" y="155"/>
                  <a:pt x="79" y="141"/>
                </a:cubicBezTo>
                <a:cubicBezTo>
                  <a:pt x="85" y="117"/>
                  <a:pt x="79" y="94"/>
                  <a:pt x="73" y="71"/>
                </a:cubicBezTo>
                <a:cubicBezTo>
                  <a:pt x="69" y="58"/>
                  <a:pt x="66" y="45"/>
                  <a:pt x="62" y="32"/>
                </a:cubicBezTo>
                <a:cubicBezTo>
                  <a:pt x="61" y="30"/>
                  <a:pt x="62" y="28"/>
                  <a:pt x="61" y="26"/>
                </a:cubicBezTo>
                <a:cubicBezTo>
                  <a:pt x="62" y="26"/>
                  <a:pt x="63" y="26"/>
                  <a:pt x="64" y="26"/>
                </a:cubicBezTo>
                <a:cubicBezTo>
                  <a:pt x="66" y="30"/>
                  <a:pt x="69" y="34"/>
                  <a:pt x="70" y="38"/>
                </a:cubicBezTo>
                <a:cubicBezTo>
                  <a:pt x="76" y="61"/>
                  <a:pt x="83" y="84"/>
                  <a:pt x="87" y="107"/>
                </a:cubicBezTo>
                <a:cubicBezTo>
                  <a:pt x="91" y="127"/>
                  <a:pt x="89" y="147"/>
                  <a:pt x="77" y="164"/>
                </a:cubicBezTo>
                <a:cubicBezTo>
                  <a:pt x="73" y="170"/>
                  <a:pt x="67" y="176"/>
                  <a:pt x="61" y="180"/>
                </a:cubicBezTo>
                <a:cubicBezTo>
                  <a:pt x="45" y="190"/>
                  <a:pt x="30" y="179"/>
                  <a:pt x="29" y="162"/>
                </a:cubicBezTo>
                <a:cubicBezTo>
                  <a:pt x="29" y="151"/>
                  <a:pt x="30" y="139"/>
                  <a:pt x="31" y="128"/>
                </a:cubicBezTo>
                <a:cubicBezTo>
                  <a:pt x="32" y="112"/>
                  <a:pt x="31" y="96"/>
                  <a:pt x="26" y="81"/>
                </a:cubicBezTo>
                <a:cubicBezTo>
                  <a:pt x="23" y="72"/>
                  <a:pt x="17" y="63"/>
                  <a:pt x="12" y="55"/>
                </a:cubicBezTo>
                <a:cubicBezTo>
                  <a:pt x="6" y="45"/>
                  <a:pt x="0" y="35"/>
                  <a:pt x="0" y="23"/>
                </a:cubicBezTo>
                <a:cubicBezTo>
                  <a:pt x="0" y="16"/>
                  <a:pt x="2" y="11"/>
                  <a:pt x="8" y="8"/>
                </a:cubicBezTo>
                <a:cubicBezTo>
                  <a:pt x="17" y="2"/>
                  <a:pt x="36" y="0"/>
                  <a:pt x="46" y="12"/>
                </a:cubicBezTo>
                <a:cubicBezTo>
                  <a:pt x="50" y="16"/>
                  <a:pt x="51" y="21"/>
                  <a:pt x="50" y="2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108"/>
          <p:cNvSpPr>
            <a:spLocks noEditPoints="1"/>
          </p:cNvSpPr>
          <p:nvPr/>
        </p:nvSpPr>
        <p:spPr bwMode="auto">
          <a:xfrm>
            <a:off x="2992091" y="4580903"/>
            <a:ext cx="292781" cy="340410"/>
          </a:xfrm>
          <a:custGeom>
            <a:gdLst>
              <a:gd fmla="*/ 61 w 92" name="T0"/>
              <a:gd fmla="*/ 0 h 116" name="T1"/>
              <a:gd fmla="*/ 71 w 92" name="T2"/>
              <a:gd fmla="*/ 5 h 116" name="T3"/>
              <a:gd fmla="*/ 78 w 92" name="T4"/>
              <a:gd fmla="*/ 80 h 116" name="T5"/>
              <a:gd fmla="*/ 55 w 92" name="T6"/>
              <a:gd fmla="*/ 107 h 116" name="T7"/>
              <a:gd fmla="*/ 18 w 92" name="T8"/>
              <a:gd fmla="*/ 114 h 116" name="T9"/>
              <a:gd fmla="*/ 6 w 92" name="T10"/>
              <a:gd fmla="*/ 88 h 116" name="T11"/>
              <a:gd fmla="*/ 19 w 92" name="T12"/>
              <a:gd fmla="*/ 68 h 116" name="T13"/>
              <a:gd fmla="*/ 43 w 92" name="T14"/>
              <a:gd fmla="*/ 18 h 116" name="T15"/>
              <a:gd fmla="*/ 61 w 92" name="T16"/>
              <a:gd fmla="*/ 0 h 116" name="T17"/>
              <a:gd fmla="*/ 81 w 92" name="T18"/>
              <a:gd fmla="*/ 47 h 116" name="T19"/>
              <a:gd fmla="*/ 74 w 92" name="T20"/>
              <a:gd fmla="*/ 18 h 116" name="T21"/>
              <a:gd fmla="*/ 62 w 92" name="T22"/>
              <a:gd fmla="*/ 3 h 116" name="T23"/>
              <a:gd fmla="*/ 49 w 92" name="T24"/>
              <a:gd fmla="*/ 17 h 116" name="T25"/>
              <a:gd fmla="*/ 48 w 92" name="T26"/>
              <a:gd fmla="*/ 19 h 116" name="T27"/>
              <a:gd fmla="*/ 21 w 92" name="T28"/>
              <a:gd fmla="*/ 74 h 116" name="T29"/>
              <a:gd fmla="*/ 11 w 92" name="T30"/>
              <a:gd fmla="*/ 89 h 116" name="T31"/>
              <a:gd fmla="*/ 21 w 92" name="T32"/>
              <a:gd fmla="*/ 110 h 116" name="T33"/>
              <a:gd fmla="*/ 59 w 92" name="T34"/>
              <a:gd fmla="*/ 97 h 116" name="T35"/>
              <a:gd fmla="*/ 81 w 92" name="T36"/>
              <a:gd fmla="*/ 47 h 116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115" w="92">
                <a:moveTo>
                  <a:pt x="61" y="0"/>
                </a:moveTo>
                <a:cubicBezTo>
                  <a:pt x="64" y="2"/>
                  <a:pt x="68" y="3"/>
                  <a:pt x="71" y="5"/>
                </a:cubicBezTo>
                <a:cubicBezTo>
                  <a:pt x="89" y="28"/>
                  <a:pt x="92" y="54"/>
                  <a:pt x="78" y="80"/>
                </a:cubicBezTo>
                <a:cubicBezTo>
                  <a:pt x="72" y="91"/>
                  <a:pt x="66" y="101"/>
                  <a:pt x="55" y="107"/>
                </a:cubicBezTo>
                <a:cubicBezTo>
                  <a:pt x="44" y="114"/>
                  <a:pt x="31" y="116"/>
                  <a:pt x="18" y="114"/>
                </a:cubicBezTo>
                <a:cubicBezTo>
                  <a:pt x="5" y="111"/>
                  <a:pt x="0" y="100"/>
                  <a:pt x="6" y="88"/>
                </a:cubicBezTo>
                <a:cubicBezTo>
                  <a:pt x="9" y="81"/>
                  <a:pt x="15" y="75"/>
                  <a:pt x="19" y="68"/>
                </a:cubicBezTo>
                <a:cubicBezTo>
                  <a:pt x="31" y="54"/>
                  <a:pt x="38" y="37"/>
                  <a:pt x="43" y="18"/>
                </a:cubicBezTo>
                <a:cubicBezTo>
                  <a:pt x="45" y="6"/>
                  <a:pt x="51" y="1"/>
                  <a:pt x="61" y="0"/>
                </a:cubicBezTo>
                <a:moveTo>
                  <a:pt x="81" y="47"/>
                </a:moveTo>
                <a:cubicBezTo>
                  <a:pt x="79" y="38"/>
                  <a:pt x="76" y="28"/>
                  <a:pt x="74" y="18"/>
                </a:cubicBezTo>
                <a:cubicBezTo>
                  <a:pt x="73" y="10"/>
                  <a:pt x="67" y="4"/>
                  <a:pt x="62" y="3"/>
                </a:cubicBezTo>
                <a:cubicBezTo>
                  <a:pt x="56" y="3"/>
                  <a:pt x="51" y="8"/>
                  <a:pt x="49" y="17"/>
                </a:cubicBezTo>
                <a:cubicBezTo>
                  <a:pt x="48" y="18"/>
                  <a:pt x="48" y="19"/>
                  <a:pt x="48" y="19"/>
                </a:cubicBezTo>
                <a:cubicBezTo>
                  <a:pt x="44" y="40"/>
                  <a:pt x="35" y="58"/>
                  <a:pt x="21" y="74"/>
                </a:cubicBezTo>
                <a:cubicBezTo>
                  <a:pt x="18" y="79"/>
                  <a:pt x="14" y="83"/>
                  <a:pt x="11" y="89"/>
                </a:cubicBezTo>
                <a:cubicBezTo>
                  <a:pt x="5" y="99"/>
                  <a:pt x="9" y="108"/>
                  <a:pt x="21" y="110"/>
                </a:cubicBezTo>
                <a:cubicBezTo>
                  <a:pt x="35" y="111"/>
                  <a:pt x="49" y="108"/>
                  <a:pt x="59" y="97"/>
                </a:cubicBezTo>
                <a:cubicBezTo>
                  <a:pt x="72" y="84"/>
                  <a:pt x="80" y="67"/>
                  <a:pt x="81" y="4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109"/>
          <p:cNvSpPr/>
          <p:nvPr/>
        </p:nvSpPr>
        <p:spPr bwMode="auto">
          <a:xfrm>
            <a:off x="2816795" y="3406658"/>
            <a:ext cx="229377" cy="249291"/>
          </a:xfrm>
          <a:custGeom>
            <a:gdLst>
              <a:gd fmla="*/ 58 w 72" name="T0"/>
              <a:gd fmla="*/ 39 h 85" name="T1"/>
              <a:gd fmla="*/ 46 w 72" name="T2"/>
              <a:gd fmla="*/ 24 h 85" name="T3"/>
              <a:gd fmla="*/ 15 w 72" name="T4"/>
              <a:gd fmla="*/ 8 h 85" name="T5"/>
              <a:gd fmla="*/ 8 w 72" name="T6"/>
              <a:gd fmla="*/ 16 h 85" name="T7"/>
              <a:gd fmla="*/ 43 w 72" name="T8"/>
              <a:gd fmla="*/ 72 h 85" name="T9"/>
              <a:gd fmla="*/ 52 w 72" name="T10"/>
              <a:gd fmla="*/ 76 h 85" name="T11"/>
              <a:gd fmla="*/ 66 w 72" name="T12"/>
              <a:gd fmla="*/ 65 h 85" name="T13"/>
              <a:gd fmla="*/ 65 w 72" name="T14"/>
              <a:gd fmla="*/ 56 h 85" name="T15"/>
              <a:gd fmla="*/ 67 w 72" name="T16"/>
              <a:gd fmla="*/ 47 h 85" name="T17"/>
              <a:gd fmla="*/ 70 w 72" name="T18"/>
              <a:gd fmla="*/ 53 h 85" name="T19"/>
              <a:gd fmla="*/ 71 w 72" name="T20"/>
              <a:gd fmla="*/ 71 h 85" name="T21"/>
              <a:gd fmla="*/ 51 w 72" name="T22"/>
              <a:gd fmla="*/ 81 h 85" name="T23"/>
              <a:gd fmla="*/ 5 w 72" name="T24"/>
              <a:gd fmla="*/ 31 h 85" name="T25"/>
              <a:gd fmla="*/ 2 w 72" name="T26"/>
              <a:gd fmla="*/ 16 h 85" name="T27"/>
              <a:gd fmla="*/ 10 w 72" name="T28"/>
              <a:gd fmla="*/ 3 h 85" name="T29"/>
              <a:gd fmla="*/ 58 w 72" name="T30"/>
              <a:gd fmla="*/ 39 h 85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85" w="72">
                <a:moveTo>
                  <a:pt x="58" y="39"/>
                </a:moveTo>
                <a:cubicBezTo>
                  <a:pt x="54" y="34"/>
                  <a:pt x="50" y="29"/>
                  <a:pt x="46" y="24"/>
                </a:cubicBezTo>
                <a:cubicBezTo>
                  <a:pt x="38" y="15"/>
                  <a:pt x="29" y="8"/>
                  <a:pt x="15" y="8"/>
                </a:cubicBezTo>
                <a:cubicBezTo>
                  <a:pt x="9" y="8"/>
                  <a:pt x="7" y="10"/>
                  <a:pt x="8" y="16"/>
                </a:cubicBezTo>
                <a:cubicBezTo>
                  <a:pt x="12" y="40"/>
                  <a:pt x="21" y="60"/>
                  <a:pt x="43" y="72"/>
                </a:cubicBezTo>
                <a:cubicBezTo>
                  <a:pt x="46" y="73"/>
                  <a:pt x="49" y="75"/>
                  <a:pt x="52" y="76"/>
                </a:cubicBezTo>
                <a:cubicBezTo>
                  <a:pt x="62" y="78"/>
                  <a:pt x="66" y="75"/>
                  <a:pt x="66" y="65"/>
                </a:cubicBezTo>
                <a:cubicBezTo>
                  <a:pt x="67" y="62"/>
                  <a:pt x="66" y="59"/>
                  <a:pt x="65" y="56"/>
                </a:cubicBezTo>
                <a:cubicBezTo>
                  <a:pt x="65" y="53"/>
                  <a:pt x="65" y="50"/>
                  <a:pt x="67" y="47"/>
                </a:cubicBezTo>
                <a:cubicBezTo>
                  <a:pt x="68" y="49"/>
                  <a:pt x="70" y="51"/>
                  <a:pt x="70" y="53"/>
                </a:cubicBezTo>
                <a:cubicBezTo>
                  <a:pt x="71" y="59"/>
                  <a:pt x="72" y="66"/>
                  <a:pt x="71" y="71"/>
                </a:cubicBezTo>
                <a:cubicBezTo>
                  <a:pt x="70" y="81"/>
                  <a:pt x="62" y="85"/>
                  <a:pt x="51" y="81"/>
                </a:cubicBezTo>
                <a:cubicBezTo>
                  <a:pt x="26" y="73"/>
                  <a:pt x="12" y="56"/>
                  <a:pt x="5" y="31"/>
                </a:cubicBezTo>
                <a:cubicBezTo>
                  <a:pt x="4" y="26"/>
                  <a:pt x="3" y="21"/>
                  <a:pt x="2" y="16"/>
                </a:cubicBezTo>
                <a:cubicBezTo>
                  <a:pt x="0" y="10"/>
                  <a:pt x="4" y="4"/>
                  <a:pt x="10" y="3"/>
                </a:cubicBezTo>
                <a:cubicBezTo>
                  <a:pt x="31" y="0"/>
                  <a:pt x="57" y="20"/>
                  <a:pt x="58" y="3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110"/>
          <p:cNvSpPr/>
          <p:nvPr/>
        </p:nvSpPr>
        <p:spPr bwMode="auto">
          <a:xfrm>
            <a:off x="2772039" y="4971170"/>
            <a:ext cx="147323" cy="125505"/>
          </a:xfrm>
          <a:custGeom>
            <a:gdLst>
              <a:gd fmla="*/ 5 w 46" name="T0"/>
              <a:gd fmla="*/ 14 h 43" name="T1"/>
              <a:gd fmla="*/ 22 w 46" name="T2"/>
              <a:gd fmla="*/ 36 h 43" name="T3"/>
              <a:gd fmla="*/ 37 w 46" name="T4"/>
              <a:gd fmla="*/ 17 h 43" name="T5"/>
              <a:gd fmla="*/ 14 w 46" name="T6"/>
              <a:gd fmla="*/ 6 h 43" name="T7"/>
              <a:gd fmla="*/ 36 w 46" name="T8"/>
              <a:gd fmla="*/ 4 h 43" name="T9"/>
              <a:gd fmla="*/ 39 w 46" name="T10"/>
              <a:gd fmla="*/ 31 h 43" name="T11"/>
              <a:gd fmla="*/ 13 w 46" name="T12"/>
              <a:gd fmla="*/ 38 h 43" name="T13"/>
              <a:gd fmla="*/ 5 w 46" name="T14"/>
              <a:gd fmla="*/ 14 h 43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43" w="46">
                <a:moveTo>
                  <a:pt x="5" y="14"/>
                </a:moveTo>
                <a:cubicBezTo>
                  <a:pt x="5" y="27"/>
                  <a:pt x="13" y="36"/>
                  <a:pt x="22" y="36"/>
                </a:cubicBezTo>
                <a:cubicBezTo>
                  <a:pt x="29" y="36"/>
                  <a:pt x="37" y="26"/>
                  <a:pt x="37" y="17"/>
                </a:cubicBezTo>
                <a:cubicBezTo>
                  <a:pt x="37" y="9"/>
                  <a:pt x="32" y="7"/>
                  <a:pt x="14" y="6"/>
                </a:cubicBezTo>
                <a:cubicBezTo>
                  <a:pt x="18" y="0"/>
                  <a:pt x="29" y="0"/>
                  <a:pt x="36" y="4"/>
                </a:cubicBezTo>
                <a:cubicBezTo>
                  <a:pt x="44" y="9"/>
                  <a:pt x="46" y="20"/>
                  <a:pt x="39" y="31"/>
                </a:cubicBezTo>
                <a:cubicBezTo>
                  <a:pt x="34" y="41"/>
                  <a:pt x="24" y="43"/>
                  <a:pt x="13" y="38"/>
                </a:cubicBezTo>
                <a:cubicBezTo>
                  <a:pt x="3" y="33"/>
                  <a:pt x="0" y="25"/>
                  <a:pt x="5" y="1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111"/>
          <p:cNvSpPr/>
          <p:nvPr/>
        </p:nvSpPr>
        <p:spPr bwMode="auto">
          <a:xfrm>
            <a:off x="1546835" y="4395224"/>
            <a:ext cx="63405" cy="115190"/>
          </a:xfrm>
          <a:custGeom>
            <a:gdLst>
              <a:gd fmla="*/ 0 w 20" name="T0"/>
              <a:gd fmla="*/ 30 h 39" name="T1"/>
              <a:gd fmla="*/ 12 w 20" name="T2"/>
              <a:gd fmla="*/ 3 h 39" name="T3"/>
              <a:gd fmla="*/ 17 w 20" name="T4"/>
              <a:gd fmla="*/ 0 h 39" name="T5"/>
              <a:gd fmla="*/ 20 w 20" name="T6"/>
              <a:gd fmla="*/ 6 h 39" name="T7"/>
              <a:gd fmla="*/ 10 w 20" name="T8"/>
              <a:gd fmla="*/ 34 h 39" name="T9"/>
              <a:gd fmla="*/ 4 w 20" name="T10"/>
              <a:gd fmla="*/ 39 h 39" name="T11"/>
              <a:gd fmla="*/ 0 w 20" name="T12"/>
              <a:gd fmla="*/ 30 h 3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9" w="20">
                <a:moveTo>
                  <a:pt x="0" y="30"/>
                </a:moveTo>
                <a:cubicBezTo>
                  <a:pt x="4" y="21"/>
                  <a:pt x="7" y="12"/>
                  <a:pt x="12" y="3"/>
                </a:cubicBezTo>
                <a:cubicBezTo>
                  <a:pt x="12" y="2"/>
                  <a:pt x="15" y="1"/>
                  <a:pt x="17" y="0"/>
                </a:cubicBezTo>
                <a:cubicBezTo>
                  <a:pt x="18" y="2"/>
                  <a:pt x="20" y="5"/>
                  <a:pt x="20" y="6"/>
                </a:cubicBezTo>
                <a:cubicBezTo>
                  <a:pt x="17" y="16"/>
                  <a:pt x="14" y="25"/>
                  <a:pt x="10" y="34"/>
                </a:cubicBezTo>
                <a:cubicBezTo>
                  <a:pt x="9" y="36"/>
                  <a:pt x="6" y="37"/>
                  <a:pt x="4" y="39"/>
                </a:cubicBezTo>
                <a:cubicBezTo>
                  <a:pt x="3" y="36"/>
                  <a:pt x="2" y="34"/>
                  <a:pt x="0" y="3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112"/>
          <p:cNvSpPr/>
          <p:nvPr/>
        </p:nvSpPr>
        <p:spPr bwMode="auto">
          <a:xfrm>
            <a:off x="1565483" y="4472590"/>
            <a:ext cx="70864" cy="101436"/>
          </a:xfrm>
          <a:custGeom>
            <a:gdLst>
              <a:gd fmla="*/ 22 w 22" name="T0"/>
              <a:gd fmla="*/ 0 h 35" name="T1"/>
              <a:gd fmla="*/ 19 w 22" name="T2"/>
              <a:gd fmla="*/ 16 h 35" name="T3"/>
              <a:gd fmla="*/ 12 w 22" name="T4"/>
              <a:gd fmla="*/ 32 h 35" name="T5"/>
              <a:gd fmla="*/ 6 w 22" name="T6"/>
              <a:gd fmla="*/ 35 h 35" name="T7"/>
              <a:gd fmla="*/ 2 w 22" name="T8"/>
              <a:gd fmla="*/ 31 h 35" name="T9"/>
              <a:gd fmla="*/ 22 w 22" name="T10"/>
              <a:gd fmla="*/ 0 h 3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35" w="22">
                <a:moveTo>
                  <a:pt x="22" y="0"/>
                </a:moveTo>
                <a:cubicBezTo>
                  <a:pt x="21" y="6"/>
                  <a:pt x="20" y="11"/>
                  <a:pt x="19" y="16"/>
                </a:cubicBezTo>
                <a:cubicBezTo>
                  <a:pt x="17" y="21"/>
                  <a:pt x="15" y="27"/>
                  <a:pt x="12" y="32"/>
                </a:cubicBezTo>
                <a:cubicBezTo>
                  <a:pt x="11" y="34"/>
                  <a:pt x="8" y="35"/>
                  <a:pt x="6" y="35"/>
                </a:cubicBezTo>
                <a:cubicBezTo>
                  <a:pt x="5" y="35"/>
                  <a:pt x="2" y="32"/>
                  <a:pt x="2" y="31"/>
                </a:cubicBezTo>
                <a:cubicBezTo>
                  <a:pt x="0" y="22"/>
                  <a:pt x="11" y="4"/>
                  <a:pt x="2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113"/>
          <p:cNvSpPr/>
          <p:nvPr/>
        </p:nvSpPr>
        <p:spPr bwMode="auto">
          <a:xfrm>
            <a:off x="1845210" y="4888647"/>
            <a:ext cx="31703" cy="108313"/>
          </a:xfrm>
          <a:custGeom>
            <a:gdLst>
              <a:gd fmla="*/ 10 w 10" name="T0"/>
              <a:gd fmla="*/ 10 h 37" name="T1"/>
              <a:gd fmla="*/ 7 w 10" name="T2"/>
              <a:gd fmla="*/ 32 h 37" name="T3"/>
              <a:gd fmla="*/ 4 w 10" name="T4"/>
              <a:gd fmla="*/ 37 h 37" name="T5"/>
              <a:gd fmla="*/ 0 w 10" name="T6"/>
              <a:gd fmla="*/ 33 h 37" name="T7"/>
              <a:gd fmla="*/ 0 w 10" name="T8"/>
              <a:gd fmla="*/ 20 h 37" name="T9"/>
              <a:gd fmla="*/ 4 w 10" name="T10"/>
              <a:gd fmla="*/ 5 h 37" name="T11"/>
              <a:gd fmla="*/ 7 w 10" name="T12"/>
              <a:gd fmla="*/ 0 h 37" name="T13"/>
              <a:gd fmla="*/ 10 w 10" name="T14"/>
              <a:gd fmla="*/ 6 h 37" name="T15"/>
              <a:gd fmla="*/ 10 w 10" name="T16"/>
              <a:gd fmla="*/ 10 h 3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37" w="10">
                <a:moveTo>
                  <a:pt x="10" y="10"/>
                </a:moveTo>
                <a:cubicBezTo>
                  <a:pt x="9" y="17"/>
                  <a:pt x="9" y="25"/>
                  <a:pt x="7" y="32"/>
                </a:cubicBezTo>
                <a:cubicBezTo>
                  <a:pt x="7" y="34"/>
                  <a:pt x="5" y="35"/>
                  <a:pt x="4" y="37"/>
                </a:cubicBezTo>
                <a:cubicBezTo>
                  <a:pt x="3" y="36"/>
                  <a:pt x="0" y="34"/>
                  <a:pt x="0" y="33"/>
                </a:cubicBezTo>
                <a:cubicBezTo>
                  <a:pt x="0" y="29"/>
                  <a:pt x="0" y="24"/>
                  <a:pt x="0" y="20"/>
                </a:cubicBezTo>
                <a:cubicBezTo>
                  <a:pt x="1" y="15"/>
                  <a:pt x="2" y="10"/>
                  <a:pt x="4" y="5"/>
                </a:cubicBezTo>
                <a:cubicBezTo>
                  <a:pt x="4" y="3"/>
                  <a:pt x="6" y="2"/>
                  <a:pt x="7" y="0"/>
                </a:cubicBezTo>
                <a:cubicBezTo>
                  <a:pt x="8" y="2"/>
                  <a:pt x="9" y="4"/>
                  <a:pt x="10" y="6"/>
                </a:cubicBezTo>
                <a:cubicBezTo>
                  <a:pt x="10" y="7"/>
                  <a:pt x="10" y="8"/>
                  <a:pt x="1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114"/>
          <p:cNvSpPr/>
          <p:nvPr/>
        </p:nvSpPr>
        <p:spPr bwMode="auto">
          <a:xfrm>
            <a:off x="1587861" y="4548236"/>
            <a:ext cx="67134" cy="99716"/>
          </a:xfrm>
          <a:custGeom>
            <a:gdLst>
              <a:gd fmla="*/ 6 w 21" name="T0"/>
              <a:gd fmla="*/ 34 h 34" name="T1"/>
              <a:gd fmla="*/ 18 w 21" name="T2"/>
              <a:gd fmla="*/ 0 h 34" name="T3"/>
              <a:gd fmla="*/ 6 w 21" name="T4"/>
              <a:gd fmla="*/ 34 h 3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4" w="21">
                <a:moveTo>
                  <a:pt x="6" y="34"/>
                </a:moveTo>
                <a:cubicBezTo>
                  <a:pt x="0" y="26"/>
                  <a:pt x="7" y="7"/>
                  <a:pt x="18" y="0"/>
                </a:cubicBezTo>
                <a:cubicBezTo>
                  <a:pt x="21" y="7"/>
                  <a:pt x="14" y="28"/>
                  <a:pt x="6" y="3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115"/>
          <p:cNvSpPr/>
          <p:nvPr/>
        </p:nvSpPr>
        <p:spPr bwMode="auto">
          <a:xfrm>
            <a:off x="1884372" y="4912716"/>
            <a:ext cx="37297" cy="104874"/>
          </a:xfrm>
          <a:custGeom>
            <a:gdLst>
              <a:gd fmla="*/ 3 w 12" name="T0"/>
              <a:gd fmla="*/ 36 h 36" name="T1"/>
              <a:gd fmla="*/ 0 w 12" name="T2"/>
              <a:gd fmla="*/ 25 h 36" name="T3"/>
              <a:gd fmla="*/ 6 w 12" name="T4"/>
              <a:gd fmla="*/ 3 h 36" name="T5"/>
              <a:gd fmla="*/ 10 w 12" name="T6"/>
              <a:gd fmla="*/ 0 h 36" name="T7"/>
              <a:gd fmla="*/ 12 w 12" name="T8"/>
              <a:gd fmla="*/ 4 h 36" name="T9"/>
              <a:gd fmla="*/ 6 w 12" name="T10"/>
              <a:gd fmla="*/ 35 h 36" name="T11"/>
              <a:gd fmla="*/ 3 w 12" name="T12"/>
              <a:gd fmla="*/ 36 h 3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6" w="12">
                <a:moveTo>
                  <a:pt x="3" y="36"/>
                </a:moveTo>
                <a:cubicBezTo>
                  <a:pt x="2" y="32"/>
                  <a:pt x="0" y="28"/>
                  <a:pt x="0" y="25"/>
                </a:cubicBezTo>
                <a:cubicBezTo>
                  <a:pt x="1" y="18"/>
                  <a:pt x="4" y="10"/>
                  <a:pt x="6" y="3"/>
                </a:cubicBezTo>
                <a:cubicBezTo>
                  <a:pt x="6" y="2"/>
                  <a:pt x="9" y="1"/>
                  <a:pt x="10" y="0"/>
                </a:cubicBezTo>
                <a:cubicBezTo>
                  <a:pt x="11" y="1"/>
                  <a:pt x="12" y="3"/>
                  <a:pt x="12" y="4"/>
                </a:cubicBezTo>
                <a:cubicBezTo>
                  <a:pt x="12" y="15"/>
                  <a:pt x="10" y="25"/>
                  <a:pt x="6" y="35"/>
                </a:cubicBezTo>
                <a:cubicBezTo>
                  <a:pt x="5" y="35"/>
                  <a:pt x="4" y="36"/>
                  <a:pt x="3" y="3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116"/>
          <p:cNvSpPr/>
          <p:nvPr/>
        </p:nvSpPr>
        <p:spPr bwMode="auto">
          <a:xfrm>
            <a:off x="2561311" y="5082922"/>
            <a:ext cx="80189" cy="75647"/>
          </a:xfrm>
          <a:custGeom>
            <a:gdLst>
              <a:gd fmla="*/ 0 w 25" name="T0"/>
              <a:gd fmla="*/ 19 h 26" name="T1"/>
              <a:gd fmla="*/ 14 w 25" name="T2"/>
              <a:gd fmla="*/ 18 h 26" name="T3"/>
              <a:gd fmla="*/ 20 w 25" name="T4"/>
              <a:gd fmla="*/ 13 h 26" name="T5"/>
              <a:gd fmla="*/ 12 w 25" name="T6"/>
              <a:gd fmla="*/ 7 h 26" name="T7"/>
              <a:gd fmla="*/ 5 w 25" name="T8"/>
              <a:gd fmla="*/ 7 h 26" name="T9"/>
              <a:gd fmla="*/ 15 w 25" name="T10"/>
              <a:gd fmla="*/ 2 h 26" name="T11"/>
              <a:gd fmla="*/ 25 w 25" name="T12"/>
              <a:gd fmla="*/ 16 h 26" name="T13"/>
              <a:gd fmla="*/ 11 w 25" name="T14"/>
              <a:gd fmla="*/ 26 h 26" name="T15"/>
              <a:gd fmla="*/ 0 w 25" name="T16"/>
              <a:gd fmla="*/ 19 h 26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26" w="25">
                <a:moveTo>
                  <a:pt x="0" y="19"/>
                </a:moveTo>
                <a:cubicBezTo>
                  <a:pt x="5" y="19"/>
                  <a:pt x="10" y="19"/>
                  <a:pt x="14" y="18"/>
                </a:cubicBezTo>
                <a:cubicBezTo>
                  <a:pt x="16" y="18"/>
                  <a:pt x="18" y="15"/>
                  <a:pt x="20" y="13"/>
                </a:cubicBezTo>
                <a:cubicBezTo>
                  <a:pt x="17" y="11"/>
                  <a:pt x="15" y="9"/>
                  <a:pt x="12" y="7"/>
                </a:cubicBezTo>
                <a:cubicBezTo>
                  <a:pt x="11" y="6"/>
                  <a:pt x="8" y="7"/>
                  <a:pt x="5" y="7"/>
                </a:cubicBezTo>
                <a:cubicBezTo>
                  <a:pt x="8" y="2"/>
                  <a:pt x="11" y="0"/>
                  <a:pt x="15" y="2"/>
                </a:cubicBezTo>
                <a:cubicBezTo>
                  <a:pt x="21" y="3"/>
                  <a:pt x="25" y="10"/>
                  <a:pt x="25" y="16"/>
                </a:cubicBezTo>
                <a:cubicBezTo>
                  <a:pt x="24" y="21"/>
                  <a:pt x="18" y="25"/>
                  <a:pt x="11" y="26"/>
                </a:cubicBezTo>
                <a:cubicBezTo>
                  <a:pt x="6" y="26"/>
                  <a:pt x="1" y="25"/>
                  <a:pt x="0" y="1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117"/>
          <p:cNvSpPr/>
          <p:nvPr/>
        </p:nvSpPr>
        <p:spPr bwMode="auto">
          <a:xfrm>
            <a:off x="1942182" y="4967732"/>
            <a:ext cx="33567" cy="58454"/>
          </a:xfrm>
          <a:custGeom>
            <a:gdLst>
              <a:gd fmla="*/ 7 w 11" name="T0"/>
              <a:gd fmla="*/ 0 h 20" name="T1"/>
              <a:gd fmla="*/ 5 w 11" name="T2"/>
              <a:gd fmla="*/ 20 h 20" name="T3"/>
              <a:gd fmla="*/ 7 w 11" name="T4"/>
              <a:gd fmla="*/ 0 h 2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0" w="11">
                <a:moveTo>
                  <a:pt x="7" y="0"/>
                </a:moveTo>
                <a:cubicBezTo>
                  <a:pt x="11" y="6"/>
                  <a:pt x="10" y="15"/>
                  <a:pt x="5" y="20"/>
                </a:cubicBezTo>
                <a:cubicBezTo>
                  <a:pt x="0" y="15"/>
                  <a:pt x="1" y="6"/>
                  <a:pt x="7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118"/>
          <p:cNvSpPr/>
          <p:nvPr/>
        </p:nvSpPr>
        <p:spPr bwMode="auto">
          <a:xfrm>
            <a:off x="2005587" y="5045098"/>
            <a:ext cx="27973" cy="25789"/>
          </a:xfrm>
          <a:custGeom>
            <a:gdLst>
              <a:gd fmla="*/ 0 w 9" name="T0"/>
              <a:gd fmla="*/ 0 h 9" name="T1"/>
              <a:gd fmla="*/ 8 w 9" name="T2"/>
              <a:gd fmla="*/ 9 h 9" name="T3"/>
              <a:gd fmla="*/ 0 w 9" name="T4"/>
              <a:gd fmla="*/ 0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9">
                <a:moveTo>
                  <a:pt x="0" y="0"/>
                </a:moveTo>
                <a:cubicBezTo>
                  <a:pt x="7" y="0"/>
                  <a:pt x="9" y="2"/>
                  <a:pt x="8" y="9"/>
                </a:cubicBezTo>
                <a:cubicBezTo>
                  <a:pt x="3" y="9"/>
                  <a:pt x="3" y="8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119"/>
          <p:cNvSpPr/>
          <p:nvPr/>
        </p:nvSpPr>
        <p:spPr bwMode="auto">
          <a:xfrm>
            <a:off x="2505365" y="3539041"/>
            <a:ext cx="82053" cy="87682"/>
          </a:xfrm>
          <a:custGeom>
            <a:gdLst>
              <a:gd fmla="*/ 0 w 26" name="T0"/>
              <a:gd fmla="*/ 13 h 30" name="T1"/>
              <a:gd fmla="*/ 11 w 26" name="T2"/>
              <a:gd fmla="*/ 24 h 30" name="T3"/>
              <a:gd fmla="*/ 18 w 26" name="T4"/>
              <a:gd fmla="*/ 18 h 30" name="T5"/>
              <a:gd fmla="*/ 8 w 26" name="T6"/>
              <a:gd fmla="*/ 3 h 30" name="T7"/>
              <a:gd fmla="*/ 22 w 26" name="T8"/>
              <a:gd fmla="*/ 5 h 30" name="T9"/>
              <a:gd fmla="*/ 22 w 26" name="T10"/>
              <a:gd fmla="*/ 22 h 30" name="T11"/>
              <a:gd fmla="*/ 7 w 26" name="T12"/>
              <a:gd fmla="*/ 28 h 30" name="T13"/>
              <a:gd fmla="*/ 0 w 26" name="T14"/>
              <a:gd fmla="*/ 13 h 30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30" w="26">
                <a:moveTo>
                  <a:pt x="0" y="13"/>
                </a:moveTo>
                <a:cubicBezTo>
                  <a:pt x="3" y="20"/>
                  <a:pt x="5" y="26"/>
                  <a:pt x="11" y="24"/>
                </a:cubicBezTo>
                <a:cubicBezTo>
                  <a:pt x="14" y="23"/>
                  <a:pt x="17" y="20"/>
                  <a:pt x="18" y="18"/>
                </a:cubicBezTo>
                <a:cubicBezTo>
                  <a:pt x="20" y="12"/>
                  <a:pt x="18" y="10"/>
                  <a:pt x="8" y="3"/>
                </a:cubicBezTo>
                <a:cubicBezTo>
                  <a:pt x="13" y="0"/>
                  <a:pt x="18" y="1"/>
                  <a:pt x="22" y="5"/>
                </a:cubicBezTo>
                <a:cubicBezTo>
                  <a:pt x="26" y="9"/>
                  <a:pt x="26" y="16"/>
                  <a:pt x="22" y="22"/>
                </a:cubicBezTo>
                <a:cubicBezTo>
                  <a:pt x="19" y="27"/>
                  <a:pt x="13" y="30"/>
                  <a:pt x="7" y="28"/>
                </a:cubicBezTo>
                <a:cubicBezTo>
                  <a:pt x="1" y="26"/>
                  <a:pt x="0" y="21"/>
                  <a:pt x="0" y="1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120"/>
          <p:cNvSpPr/>
          <p:nvPr/>
        </p:nvSpPr>
        <p:spPr bwMode="auto">
          <a:xfrm>
            <a:off x="2518420" y="3377432"/>
            <a:ext cx="46622" cy="44700"/>
          </a:xfrm>
          <a:custGeom>
            <a:gdLst>
              <a:gd fmla="*/ 12 w 15" name="T0"/>
              <a:gd fmla="*/ 0 h 15" name="T1"/>
              <a:gd fmla="*/ 14 w 15" name="T2"/>
              <a:gd fmla="*/ 4 h 15" name="T3"/>
              <a:gd fmla="*/ 7 w 15" name="T4"/>
              <a:gd fmla="*/ 13 h 15" name="T5"/>
              <a:gd fmla="*/ 0 w 15" name="T6"/>
              <a:gd fmla="*/ 14 h 15" name="T7"/>
              <a:gd fmla="*/ 12 w 15" name="T8"/>
              <a:gd fmla="*/ 0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15">
                <a:moveTo>
                  <a:pt x="12" y="0"/>
                </a:moveTo>
                <a:cubicBezTo>
                  <a:pt x="12" y="1"/>
                  <a:pt x="15" y="3"/>
                  <a:pt x="14" y="4"/>
                </a:cubicBezTo>
                <a:cubicBezTo>
                  <a:pt x="12" y="8"/>
                  <a:pt x="10" y="11"/>
                  <a:pt x="7" y="13"/>
                </a:cubicBezTo>
                <a:cubicBezTo>
                  <a:pt x="6" y="15"/>
                  <a:pt x="3" y="14"/>
                  <a:pt x="0" y="14"/>
                </a:cubicBezTo>
                <a:cubicBezTo>
                  <a:pt x="5" y="9"/>
                  <a:pt x="8" y="5"/>
                  <a:pt x="1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121"/>
          <p:cNvSpPr/>
          <p:nvPr/>
        </p:nvSpPr>
        <p:spPr bwMode="auto">
          <a:xfrm>
            <a:off x="2205126" y="2670822"/>
            <a:ext cx="31703" cy="60174"/>
          </a:xfrm>
          <a:custGeom>
            <a:gdLst>
              <a:gd fmla="*/ 8 w 10" name="T0"/>
              <a:gd fmla="*/ 21 h 21" name="T1"/>
              <a:gd fmla="*/ 2 w 10" name="T2"/>
              <a:gd fmla="*/ 15 h 21" name="T3"/>
              <a:gd fmla="*/ 1 w 10" name="T4"/>
              <a:gd fmla="*/ 3 h 21" name="T5"/>
              <a:gd fmla="*/ 7 w 10" name="T6"/>
              <a:gd fmla="*/ 5 h 21" name="T7"/>
              <a:gd fmla="*/ 10 w 10" name="T8"/>
              <a:gd fmla="*/ 20 h 21" name="T9"/>
              <a:gd fmla="*/ 8 w 10" name="T10"/>
              <a:gd fmla="*/ 21 h 2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1" w="10">
                <a:moveTo>
                  <a:pt x="8" y="21"/>
                </a:moveTo>
                <a:cubicBezTo>
                  <a:pt x="6" y="19"/>
                  <a:pt x="3" y="18"/>
                  <a:pt x="2" y="15"/>
                </a:cubicBezTo>
                <a:cubicBezTo>
                  <a:pt x="1" y="12"/>
                  <a:pt x="0" y="7"/>
                  <a:pt x="1" y="3"/>
                </a:cubicBezTo>
                <a:cubicBezTo>
                  <a:pt x="2" y="0"/>
                  <a:pt x="6" y="2"/>
                  <a:pt x="7" y="5"/>
                </a:cubicBezTo>
                <a:cubicBezTo>
                  <a:pt x="9" y="9"/>
                  <a:pt x="9" y="15"/>
                  <a:pt x="10" y="20"/>
                </a:cubicBezTo>
                <a:cubicBezTo>
                  <a:pt x="10" y="20"/>
                  <a:pt x="9" y="21"/>
                  <a:pt x="8" y="2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122"/>
          <p:cNvSpPr/>
          <p:nvPr/>
        </p:nvSpPr>
        <p:spPr bwMode="auto">
          <a:xfrm>
            <a:off x="2236828" y="2679419"/>
            <a:ext cx="35433" cy="42982"/>
          </a:xfrm>
          <a:custGeom>
            <a:gdLst>
              <a:gd fmla="*/ 9 w 11" name="T0"/>
              <a:gd fmla="*/ 15 h 15" name="T1"/>
              <a:gd fmla="*/ 3 w 11" name="T2"/>
              <a:gd fmla="*/ 0 h 15" name="T3"/>
              <a:gd fmla="*/ 9 w 11" name="T4"/>
              <a:gd fmla="*/ 15 h 1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" w="11">
                <a:moveTo>
                  <a:pt x="9" y="15"/>
                </a:moveTo>
                <a:cubicBezTo>
                  <a:pt x="2" y="15"/>
                  <a:pt x="0" y="10"/>
                  <a:pt x="3" y="0"/>
                </a:cubicBezTo>
                <a:cubicBezTo>
                  <a:pt x="9" y="1"/>
                  <a:pt x="11" y="5"/>
                  <a:pt x="9" y="1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123"/>
          <p:cNvSpPr/>
          <p:nvPr/>
        </p:nvSpPr>
        <p:spPr bwMode="auto">
          <a:xfrm>
            <a:off x="2182748" y="2875413"/>
            <a:ext cx="39162" cy="53297"/>
          </a:xfrm>
          <a:custGeom>
            <a:gdLst>
              <a:gd fmla="*/ 5 w 12" name="T0"/>
              <a:gd fmla="*/ 0 h 18" name="T1"/>
              <a:gd fmla="*/ 12 w 12" name="T2"/>
              <a:gd fmla="*/ 18 h 18" name="T3"/>
              <a:gd fmla="*/ 5 w 12" name="T4"/>
              <a:gd fmla="*/ 0 h 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8" w="12">
                <a:moveTo>
                  <a:pt x="5" y="0"/>
                </a:moveTo>
                <a:cubicBezTo>
                  <a:pt x="7" y="7"/>
                  <a:pt x="9" y="12"/>
                  <a:pt x="12" y="18"/>
                </a:cubicBezTo>
                <a:cubicBezTo>
                  <a:pt x="4" y="17"/>
                  <a:pt x="0" y="8"/>
                  <a:pt x="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124"/>
          <p:cNvSpPr/>
          <p:nvPr/>
        </p:nvSpPr>
        <p:spPr bwMode="auto">
          <a:xfrm>
            <a:off x="2218179" y="2421532"/>
            <a:ext cx="26108" cy="55016"/>
          </a:xfrm>
          <a:custGeom>
            <a:gdLst>
              <a:gd fmla="*/ 3 w 8" name="T0"/>
              <a:gd fmla="*/ 0 h 19" name="T1"/>
              <a:gd fmla="*/ 8 w 8" name="T2"/>
              <a:gd fmla="*/ 16 h 19" name="T3"/>
              <a:gd fmla="*/ 7 w 8" name="T4"/>
              <a:gd fmla="*/ 19 h 19" name="T5"/>
              <a:gd fmla="*/ 4 w 8" name="T6"/>
              <a:gd fmla="*/ 17 h 19" name="T7"/>
              <a:gd fmla="*/ 0 w 8" name="T8"/>
              <a:gd fmla="*/ 1 h 19" name="T9"/>
              <a:gd fmla="*/ 3 w 8" name="T10"/>
              <a:gd fmla="*/ 0 h 1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" w="8">
                <a:moveTo>
                  <a:pt x="3" y="0"/>
                </a:moveTo>
                <a:cubicBezTo>
                  <a:pt x="5" y="6"/>
                  <a:pt x="7" y="11"/>
                  <a:pt x="8" y="16"/>
                </a:cubicBezTo>
                <a:cubicBezTo>
                  <a:pt x="8" y="16"/>
                  <a:pt x="7" y="18"/>
                  <a:pt x="7" y="19"/>
                </a:cubicBezTo>
                <a:cubicBezTo>
                  <a:pt x="6" y="18"/>
                  <a:pt x="4" y="18"/>
                  <a:pt x="4" y="17"/>
                </a:cubicBezTo>
                <a:cubicBezTo>
                  <a:pt x="2" y="12"/>
                  <a:pt x="1" y="6"/>
                  <a:pt x="0" y="1"/>
                </a:cubicBez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125"/>
          <p:cNvSpPr/>
          <p:nvPr/>
        </p:nvSpPr>
        <p:spPr bwMode="auto">
          <a:xfrm>
            <a:off x="2704905" y="2421532"/>
            <a:ext cx="22378" cy="55016"/>
          </a:xfrm>
          <a:custGeom>
            <a:gdLst>
              <a:gd fmla="*/ 7 w 7" name="T0"/>
              <a:gd fmla="*/ 1 h 19" name="T1"/>
              <a:gd fmla="*/ 4 w 7" name="T2"/>
              <a:gd fmla="*/ 16 h 19" name="T3"/>
              <a:gd fmla="*/ 1 w 7" name="T4"/>
              <a:gd fmla="*/ 19 h 19" name="T5"/>
              <a:gd fmla="*/ 0 w 7" name="T6"/>
              <a:gd fmla="*/ 15 h 19" name="T7"/>
              <a:gd fmla="*/ 5 w 7" name="T8"/>
              <a:gd fmla="*/ 0 h 19" name="T9"/>
              <a:gd fmla="*/ 7 w 7" name="T10"/>
              <a:gd fmla="*/ 1 h 1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" w="7">
                <a:moveTo>
                  <a:pt x="7" y="1"/>
                </a:moveTo>
                <a:cubicBezTo>
                  <a:pt x="6" y="6"/>
                  <a:pt x="5" y="11"/>
                  <a:pt x="4" y="16"/>
                </a:cubicBezTo>
                <a:cubicBezTo>
                  <a:pt x="4" y="17"/>
                  <a:pt x="2" y="18"/>
                  <a:pt x="1" y="19"/>
                </a:cubicBezTo>
                <a:cubicBezTo>
                  <a:pt x="0" y="17"/>
                  <a:pt x="0" y="16"/>
                  <a:pt x="0" y="15"/>
                </a:cubicBezTo>
                <a:cubicBezTo>
                  <a:pt x="1" y="10"/>
                  <a:pt x="3" y="5"/>
                  <a:pt x="5" y="0"/>
                </a:cubicBez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126"/>
          <p:cNvSpPr/>
          <p:nvPr/>
        </p:nvSpPr>
        <p:spPr bwMode="auto">
          <a:xfrm>
            <a:off x="2275990" y="2684576"/>
            <a:ext cx="22378" cy="37823"/>
          </a:xfrm>
          <a:custGeom>
            <a:gdLst>
              <a:gd fmla="*/ 7 w 7" name="T0"/>
              <a:gd fmla="*/ 13 h 13" name="T1"/>
              <a:gd fmla="*/ 0 w 7" name="T2"/>
              <a:gd fmla="*/ 3 h 13" name="T3"/>
              <a:gd fmla="*/ 2 w 7" name="T4"/>
              <a:gd fmla="*/ 0 h 13" name="T5"/>
              <a:gd fmla="*/ 6 w 7" name="T6"/>
              <a:gd fmla="*/ 3 h 13" name="T7"/>
              <a:gd fmla="*/ 7 w 7" name="T8"/>
              <a:gd fmla="*/ 13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7">
                <a:moveTo>
                  <a:pt x="7" y="13"/>
                </a:moveTo>
                <a:cubicBezTo>
                  <a:pt x="1" y="12"/>
                  <a:pt x="0" y="8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3" y="0"/>
                  <a:pt x="6" y="2"/>
                  <a:pt x="6" y="3"/>
                </a:cubicBezTo>
                <a:cubicBezTo>
                  <a:pt x="7" y="6"/>
                  <a:pt x="7" y="9"/>
                  <a:pt x="7" y="1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127"/>
          <p:cNvSpPr/>
          <p:nvPr/>
        </p:nvSpPr>
        <p:spPr bwMode="auto">
          <a:xfrm>
            <a:off x="2609797" y="2402620"/>
            <a:ext cx="27973" cy="41262"/>
          </a:xfrm>
          <a:custGeom>
            <a:gdLst>
              <a:gd fmla="*/ 6 w 9" name="T0"/>
              <a:gd fmla="*/ 1 h 14" name="T1"/>
              <a:gd fmla="*/ 0 w 9" name="T2"/>
              <a:gd fmla="*/ 14 h 14" name="T3"/>
              <a:gd fmla="*/ 4 w 9" name="T4"/>
              <a:gd fmla="*/ 0 h 14" name="T5"/>
              <a:gd fmla="*/ 6 w 9" name="T6"/>
              <a:gd fmla="*/ 1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6" y="1"/>
                </a:moveTo>
                <a:cubicBezTo>
                  <a:pt x="9" y="8"/>
                  <a:pt x="7" y="12"/>
                  <a:pt x="0" y="14"/>
                </a:cubicBezTo>
                <a:cubicBezTo>
                  <a:pt x="2" y="9"/>
                  <a:pt x="3" y="5"/>
                  <a:pt x="4" y="0"/>
                </a:cubicBezTo>
                <a:cubicBezTo>
                  <a:pt x="4" y="1"/>
                  <a:pt x="5" y="1"/>
                  <a:pt x="6" y="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128"/>
          <p:cNvSpPr/>
          <p:nvPr/>
        </p:nvSpPr>
        <p:spPr bwMode="auto">
          <a:xfrm>
            <a:off x="2311421" y="2402620"/>
            <a:ext cx="24244" cy="41262"/>
          </a:xfrm>
          <a:custGeom>
            <a:gdLst>
              <a:gd fmla="*/ 8 w 8" name="T0"/>
              <a:gd fmla="*/ 14 h 14" name="T1"/>
              <a:gd fmla="*/ 5 w 8" name="T2"/>
              <a:gd fmla="*/ 0 h 14" name="T3"/>
              <a:gd fmla="*/ 8 w 8" name="T4"/>
              <a:gd fmla="*/ 14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8">
                <a:moveTo>
                  <a:pt x="8" y="14"/>
                </a:moveTo>
                <a:cubicBezTo>
                  <a:pt x="1" y="12"/>
                  <a:pt x="0" y="7"/>
                  <a:pt x="5" y="0"/>
                </a:cubicBezTo>
                <a:cubicBezTo>
                  <a:pt x="6" y="5"/>
                  <a:pt x="7" y="9"/>
                  <a:pt x="8" y="1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129"/>
          <p:cNvSpPr/>
          <p:nvPr/>
        </p:nvSpPr>
        <p:spPr bwMode="auto">
          <a:xfrm>
            <a:off x="2225639" y="2875413"/>
            <a:ext cx="18648" cy="32666"/>
          </a:xfrm>
          <a:custGeom>
            <a:gdLst>
              <a:gd fmla="*/ 2 w 6" name="T0"/>
              <a:gd fmla="*/ 11 h 11" name="T1"/>
              <a:gd fmla="*/ 0 w 6" name="T2"/>
              <a:gd fmla="*/ 1 h 11" name="T3"/>
              <a:gd fmla="*/ 4 w 6" name="T4"/>
              <a:gd fmla="*/ 0 h 11" name="T5"/>
              <a:gd fmla="*/ 6 w 6" name="T6"/>
              <a:gd fmla="*/ 10 h 11" name="T7"/>
              <a:gd fmla="*/ 2 w 6" name="T8"/>
              <a:gd fmla="*/ 11 h 1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" w="6">
                <a:moveTo>
                  <a:pt x="2" y="11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1"/>
                  <a:pt x="4" y="0"/>
                </a:cubicBezTo>
                <a:cubicBezTo>
                  <a:pt x="5" y="4"/>
                  <a:pt x="5" y="7"/>
                  <a:pt x="6" y="10"/>
                </a:cubicBezTo>
                <a:cubicBezTo>
                  <a:pt x="5" y="11"/>
                  <a:pt x="3" y="11"/>
                  <a:pt x="2" y="1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130"/>
          <p:cNvSpPr/>
          <p:nvPr/>
        </p:nvSpPr>
        <p:spPr bwMode="auto">
          <a:xfrm>
            <a:off x="2663878" y="2418094"/>
            <a:ext cx="22378" cy="37823"/>
          </a:xfrm>
          <a:custGeom>
            <a:gdLst>
              <a:gd fmla="*/ 0 w 7" name="T0"/>
              <a:gd fmla="*/ 12 h 13" name="T1"/>
              <a:gd fmla="*/ 5 w 7" name="T2"/>
              <a:gd fmla="*/ 0 h 13" name="T3"/>
              <a:gd fmla="*/ 7 w 7" name="T4"/>
              <a:gd fmla="*/ 1 h 13" name="T5"/>
              <a:gd fmla="*/ 3 w 7" name="T6"/>
              <a:gd fmla="*/ 13 h 13" name="T7"/>
              <a:gd fmla="*/ 0 w 7" name="T8"/>
              <a:gd fmla="*/ 12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7">
                <a:moveTo>
                  <a:pt x="0" y="12"/>
                </a:moveTo>
                <a:cubicBezTo>
                  <a:pt x="1" y="8"/>
                  <a:pt x="3" y="4"/>
                  <a:pt x="5" y="0"/>
                </a:cubicBezTo>
                <a:cubicBezTo>
                  <a:pt x="6" y="1"/>
                  <a:pt x="6" y="1"/>
                  <a:pt x="7" y="1"/>
                </a:cubicBezTo>
                <a:cubicBezTo>
                  <a:pt x="6" y="5"/>
                  <a:pt x="4" y="9"/>
                  <a:pt x="3" y="13"/>
                </a:cubicBezTo>
                <a:cubicBezTo>
                  <a:pt x="2" y="13"/>
                  <a:pt x="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131"/>
          <p:cNvSpPr/>
          <p:nvPr/>
        </p:nvSpPr>
        <p:spPr bwMode="auto">
          <a:xfrm>
            <a:off x="2259206" y="2418094"/>
            <a:ext cx="26108" cy="37823"/>
          </a:xfrm>
          <a:custGeom>
            <a:gdLst>
              <a:gd fmla="*/ 5 w 8" name="T0"/>
              <a:gd fmla="*/ 13 h 13" name="T1"/>
              <a:gd fmla="*/ 0 w 8" name="T2"/>
              <a:gd fmla="*/ 1 h 13" name="T3"/>
              <a:gd fmla="*/ 2 w 8" name="T4"/>
              <a:gd fmla="*/ 0 h 13" name="T5"/>
              <a:gd fmla="*/ 8 w 8" name="T6"/>
              <a:gd fmla="*/ 12 h 13" name="T7"/>
              <a:gd fmla="*/ 5 w 8" name="T8"/>
              <a:gd fmla="*/ 13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8">
                <a:moveTo>
                  <a:pt x="5" y="13"/>
                </a:moveTo>
                <a:cubicBezTo>
                  <a:pt x="3" y="9"/>
                  <a:pt x="1" y="5"/>
                  <a:pt x="0" y="1"/>
                </a:cubicBezTo>
                <a:cubicBezTo>
                  <a:pt x="1" y="1"/>
                  <a:pt x="1" y="1"/>
                  <a:pt x="2" y="0"/>
                </a:cubicBezTo>
                <a:cubicBezTo>
                  <a:pt x="4" y="4"/>
                  <a:pt x="6" y="8"/>
                  <a:pt x="8" y="12"/>
                </a:cubicBezTo>
                <a:cubicBezTo>
                  <a:pt x="7" y="12"/>
                  <a:pt x="6" y="13"/>
                  <a:pt x="5" y="1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132"/>
          <p:cNvSpPr/>
          <p:nvPr/>
        </p:nvSpPr>
        <p:spPr bwMode="auto">
          <a:xfrm>
            <a:off x="2268531" y="2887447"/>
            <a:ext cx="16784" cy="29228"/>
          </a:xfrm>
          <a:custGeom>
            <a:gdLst>
              <a:gd fmla="*/ 2 w 5" name="T0"/>
              <a:gd fmla="*/ 10 h 10" name="T1"/>
              <a:gd fmla="*/ 0 w 5" name="T2"/>
              <a:gd fmla="*/ 1 h 10" name="T3"/>
              <a:gd fmla="*/ 1 w 5" name="T4"/>
              <a:gd fmla="*/ 0 h 10" name="T5"/>
              <a:gd fmla="*/ 5 w 5" name="T6"/>
              <a:gd fmla="*/ 2 h 10" name="T7"/>
              <a:gd fmla="*/ 5 w 5" name="T8"/>
              <a:gd fmla="*/ 10 h 10" name="T9"/>
              <a:gd fmla="*/ 2 w 5" name="T10"/>
              <a:gd fmla="*/ 10 h 1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0" w="5">
                <a:moveTo>
                  <a:pt x="2" y="10"/>
                </a:moveTo>
                <a:cubicBezTo>
                  <a:pt x="1" y="7"/>
                  <a:pt x="0" y="4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1"/>
                  <a:pt x="5" y="1"/>
                  <a:pt x="5" y="2"/>
                </a:cubicBezTo>
                <a:cubicBezTo>
                  <a:pt x="5" y="5"/>
                  <a:pt x="5" y="7"/>
                  <a:pt x="5" y="10"/>
                </a:cubicBezTo>
                <a:cubicBezTo>
                  <a:pt x="4" y="10"/>
                  <a:pt x="3" y="10"/>
                  <a:pt x="2" y="1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133"/>
          <p:cNvSpPr/>
          <p:nvPr/>
        </p:nvSpPr>
        <p:spPr bwMode="auto">
          <a:xfrm>
            <a:off x="2736606" y="2443882"/>
            <a:ext cx="26108" cy="37823"/>
          </a:xfrm>
          <a:custGeom>
            <a:gdLst>
              <a:gd fmla="*/ 0 w 8" name="T0"/>
              <a:gd fmla="*/ 12 h 13" name="T1"/>
              <a:gd fmla="*/ 6 w 8" name="T2"/>
              <a:gd fmla="*/ 0 h 13" name="T3"/>
              <a:gd fmla="*/ 8 w 8" name="T4"/>
              <a:gd fmla="*/ 1 h 13" name="T5"/>
              <a:gd fmla="*/ 3 w 8" name="T6"/>
              <a:gd fmla="*/ 13 h 13" name="T7"/>
              <a:gd fmla="*/ 0 w 8" name="T8"/>
              <a:gd fmla="*/ 12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8">
                <a:moveTo>
                  <a:pt x="0" y="12"/>
                </a:moveTo>
                <a:cubicBezTo>
                  <a:pt x="2" y="8"/>
                  <a:pt x="4" y="4"/>
                  <a:pt x="6" y="0"/>
                </a:cubicBezTo>
                <a:cubicBezTo>
                  <a:pt x="7" y="1"/>
                  <a:pt x="8" y="1"/>
                  <a:pt x="8" y="1"/>
                </a:cubicBezTo>
                <a:cubicBezTo>
                  <a:pt x="6" y="5"/>
                  <a:pt x="5" y="9"/>
                  <a:pt x="3" y="13"/>
                </a:cubicBezTo>
                <a:cubicBezTo>
                  <a:pt x="2" y="13"/>
                  <a:pt x="1" y="12"/>
                  <a:pt x="0" y="1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134"/>
          <p:cNvSpPr/>
          <p:nvPr/>
        </p:nvSpPr>
        <p:spPr bwMode="auto">
          <a:xfrm>
            <a:off x="2190207" y="2443882"/>
            <a:ext cx="22378" cy="36105"/>
          </a:xfrm>
          <a:custGeom>
            <a:gdLst>
              <a:gd fmla="*/ 0 w 7" name="T0"/>
              <a:gd fmla="*/ 0 h 12" name="T1"/>
              <a:gd fmla="*/ 7 w 7" name="T2"/>
              <a:gd fmla="*/ 12 h 12" name="T3"/>
              <a:gd fmla="*/ 0 w 7" name="T4"/>
              <a:gd fmla="*/ 0 h 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2" w="7">
                <a:moveTo>
                  <a:pt x="0" y="0"/>
                </a:moveTo>
                <a:cubicBezTo>
                  <a:pt x="2" y="4"/>
                  <a:pt x="4" y="8"/>
                  <a:pt x="7" y="12"/>
                </a:cubicBezTo>
                <a:cubicBezTo>
                  <a:pt x="1" y="11"/>
                  <a:pt x="1" y="1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文本框 79"/>
          <p:cNvSpPr txBox="1"/>
          <p:nvPr/>
        </p:nvSpPr>
        <p:spPr>
          <a:xfrm>
            <a:off x="6611884" y="1862089"/>
            <a:ext cx="4099541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zh-CN" lang="en-US" smtClean="0" sz="36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1.此处添加标题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562346" y="2761083"/>
            <a:ext cx="4111437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zh-CN" lang="en-US" smtClean="0" sz="36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2.此处添加标题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6578471" y="3695076"/>
            <a:ext cx="4099541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zh-CN" lang="en-US" smtClean="0" sz="36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3.此处添加标题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528932" y="4594070"/>
            <a:ext cx="4111437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zh-CN" lang="en-US" smtClean="0" sz="36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4.此处添加标题</a:t>
            </a:r>
          </a:p>
        </p:txBody>
      </p:sp>
      <p:sp>
        <p:nvSpPr>
          <p:cNvPr id="84" name="Freeform 5"/>
          <p:cNvSpPr/>
          <p:nvPr/>
        </p:nvSpPr>
        <p:spPr bwMode="auto">
          <a:xfrm>
            <a:off x="6562347" y="2397782"/>
            <a:ext cx="4237965" cy="106529"/>
          </a:xfrm>
          <a:custGeom>
            <a:gdLst>
              <a:gd fmla="*/ 1 w 2288" name="T0"/>
              <a:gd fmla="*/ 2 h 38" name="T1"/>
              <a:gd fmla="*/ 2 w 2288" name="T2"/>
              <a:gd fmla="*/ 6 h 38" name="T3"/>
              <a:gd fmla="*/ 152 w 2288" name="T4"/>
              <a:gd fmla="*/ 19 h 38" name="T5"/>
              <a:gd fmla="*/ 199 w 2288" name="T6"/>
              <a:gd fmla="*/ 17 h 38" name="T7"/>
              <a:gd fmla="*/ 566 w 2288" name="T8"/>
              <a:gd fmla="*/ 25 h 38" name="T9"/>
              <a:gd fmla="*/ 710 w 2288" name="T10"/>
              <a:gd fmla="*/ 29 h 38" name="T11"/>
              <a:gd fmla="*/ 1040 w 2288" name="T12"/>
              <a:gd fmla="*/ 31 h 38" name="T13"/>
              <a:gd fmla="*/ 1426 w 2288" name="T14"/>
              <a:gd fmla="*/ 34 h 38" name="T15"/>
              <a:gd fmla="*/ 1706 w 2288" name="T16"/>
              <a:gd fmla="*/ 35 h 38" name="T17"/>
              <a:gd fmla="*/ 1898 w 2288" name="T18"/>
              <a:gd fmla="*/ 34 h 38" name="T19"/>
              <a:gd fmla="*/ 2020 w 2288" name="T20"/>
              <a:gd fmla="*/ 31 h 38" name="T21"/>
              <a:gd fmla="*/ 2182 w 2288" name="T22"/>
              <a:gd fmla="*/ 29 h 38" name="T23"/>
              <a:gd fmla="*/ 2210 w 2288" name="T24"/>
              <a:gd fmla="*/ 31 h 38" name="T25"/>
              <a:gd fmla="*/ 2286 w 2288" name="T26"/>
              <a:gd fmla="*/ 28 h 38" name="T27"/>
              <a:gd fmla="*/ 2287 w 2288" name="T28"/>
              <a:gd fmla="*/ 24 h 38" name="T29"/>
              <a:gd fmla="*/ 2283 w 2288" name="T30"/>
              <a:gd fmla="*/ 23 h 38" name="T31"/>
              <a:gd fmla="*/ 2210 w 2288" name="T32"/>
              <a:gd fmla="*/ 25 h 38" name="T33"/>
              <a:gd fmla="*/ 2183 w 2288" name="T34"/>
              <a:gd fmla="*/ 23 h 38" name="T35"/>
              <a:gd fmla="*/ 2020 w 2288" name="T36"/>
              <a:gd fmla="*/ 25 h 38" name="T37"/>
              <a:gd fmla="*/ 1898 w 2288" name="T38"/>
              <a:gd fmla="*/ 28 h 38" name="T39"/>
              <a:gd fmla="*/ 1706 w 2288" name="T40"/>
              <a:gd fmla="*/ 29 h 38" name="T41"/>
              <a:gd fmla="*/ 1426 w 2288" name="T42"/>
              <a:gd fmla="*/ 28 h 38" name="T43"/>
              <a:gd fmla="*/ 1040 w 2288" name="T44"/>
              <a:gd fmla="*/ 25 h 38" name="T45"/>
              <a:gd fmla="*/ 710 w 2288" name="T46"/>
              <a:gd fmla="*/ 23 h 38" name="T47"/>
              <a:gd fmla="*/ 567 w 2288" name="T48"/>
              <a:gd fmla="*/ 19 h 38" name="T49"/>
              <a:gd fmla="*/ 199 w 2288" name="T50"/>
              <a:gd fmla="*/ 11 h 38" name="T51"/>
              <a:gd fmla="*/ 152 w 2288" name="T52"/>
              <a:gd fmla="*/ 13 h 38" name="T53"/>
              <a:gd fmla="*/ 5 w 2288" name="T54"/>
              <a:gd fmla="*/ 1 h 38" name="T55"/>
              <a:gd fmla="*/ 1 w 2288" name="T56"/>
              <a:gd fmla="*/ 2 h 38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8" w="228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5"/>
          <p:cNvSpPr/>
          <p:nvPr/>
        </p:nvSpPr>
        <p:spPr bwMode="auto">
          <a:xfrm>
            <a:off x="6542672" y="3345621"/>
            <a:ext cx="4237965" cy="106529"/>
          </a:xfrm>
          <a:custGeom>
            <a:gdLst>
              <a:gd fmla="*/ 1 w 2288" name="T0"/>
              <a:gd fmla="*/ 2 h 38" name="T1"/>
              <a:gd fmla="*/ 2 w 2288" name="T2"/>
              <a:gd fmla="*/ 6 h 38" name="T3"/>
              <a:gd fmla="*/ 152 w 2288" name="T4"/>
              <a:gd fmla="*/ 19 h 38" name="T5"/>
              <a:gd fmla="*/ 199 w 2288" name="T6"/>
              <a:gd fmla="*/ 17 h 38" name="T7"/>
              <a:gd fmla="*/ 566 w 2288" name="T8"/>
              <a:gd fmla="*/ 25 h 38" name="T9"/>
              <a:gd fmla="*/ 710 w 2288" name="T10"/>
              <a:gd fmla="*/ 29 h 38" name="T11"/>
              <a:gd fmla="*/ 1040 w 2288" name="T12"/>
              <a:gd fmla="*/ 31 h 38" name="T13"/>
              <a:gd fmla="*/ 1426 w 2288" name="T14"/>
              <a:gd fmla="*/ 34 h 38" name="T15"/>
              <a:gd fmla="*/ 1706 w 2288" name="T16"/>
              <a:gd fmla="*/ 35 h 38" name="T17"/>
              <a:gd fmla="*/ 1898 w 2288" name="T18"/>
              <a:gd fmla="*/ 34 h 38" name="T19"/>
              <a:gd fmla="*/ 2020 w 2288" name="T20"/>
              <a:gd fmla="*/ 31 h 38" name="T21"/>
              <a:gd fmla="*/ 2182 w 2288" name="T22"/>
              <a:gd fmla="*/ 29 h 38" name="T23"/>
              <a:gd fmla="*/ 2210 w 2288" name="T24"/>
              <a:gd fmla="*/ 31 h 38" name="T25"/>
              <a:gd fmla="*/ 2286 w 2288" name="T26"/>
              <a:gd fmla="*/ 28 h 38" name="T27"/>
              <a:gd fmla="*/ 2287 w 2288" name="T28"/>
              <a:gd fmla="*/ 24 h 38" name="T29"/>
              <a:gd fmla="*/ 2283 w 2288" name="T30"/>
              <a:gd fmla="*/ 23 h 38" name="T31"/>
              <a:gd fmla="*/ 2210 w 2288" name="T32"/>
              <a:gd fmla="*/ 25 h 38" name="T33"/>
              <a:gd fmla="*/ 2183 w 2288" name="T34"/>
              <a:gd fmla="*/ 23 h 38" name="T35"/>
              <a:gd fmla="*/ 2020 w 2288" name="T36"/>
              <a:gd fmla="*/ 25 h 38" name="T37"/>
              <a:gd fmla="*/ 1898 w 2288" name="T38"/>
              <a:gd fmla="*/ 28 h 38" name="T39"/>
              <a:gd fmla="*/ 1706 w 2288" name="T40"/>
              <a:gd fmla="*/ 29 h 38" name="T41"/>
              <a:gd fmla="*/ 1426 w 2288" name="T42"/>
              <a:gd fmla="*/ 28 h 38" name="T43"/>
              <a:gd fmla="*/ 1040 w 2288" name="T44"/>
              <a:gd fmla="*/ 25 h 38" name="T45"/>
              <a:gd fmla="*/ 710 w 2288" name="T46"/>
              <a:gd fmla="*/ 23 h 38" name="T47"/>
              <a:gd fmla="*/ 567 w 2288" name="T48"/>
              <a:gd fmla="*/ 19 h 38" name="T49"/>
              <a:gd fmla="*/ 199 w 2288" name="T50"/>
              <a:gd fmla="*/ 11 h 38" name="T51"/>
              <a:gd fmla="*/ 152 w 2288" name="T52"/>
              <a:gd fmla="*/ 13 h 38" name="T53"/>
              <a:gd fmla="*/ 5 w 2288" name="T54"/>
              <a:gd fmla="*/ 1 h 38" name="T55"/>
              <a:gd fmla="*/ 1 w 2288" name="T56"/>
              <a:gd fmla="*/ 2 h 38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8" w="228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5"/>
          <p:cNvSpPr/>
          <p:nvPr/>
        </p:nvSpPr>
        <p:spPr bwMode="auto">
          <a:xfrm>
            <a:off x="6542671" y="4288142"/>
            <a:ext cx="4237965" cy="106529"/>
          </a:xfrm>
          <a:custGeom>
            <a:gdLst>
              <a:gd fmla="*/ 1 w 2288" name="T0"/>
              <a:gd fmla="*/ 2 h 38" name="T1"/>
              <a:gd fmla="*/ 2 w 2288" name="T2"/>
              <a:gd fmla="*/ 6 h 38" name="T3"/>
              <a:gd fmla="*/ 152 w 2288" name="T4"/>
              <a:gd fmla="*/ 19 h 38" name="T5"/>
              <a:gd fmla="*/ 199 w 2288" name="T6"/>
              <a:gd fmla="*/ 17 h 38" name="T7"/>
              <a:gd fmla="*/ 566 w 2288" name="T8"/>
              <a:gd fmla="*/ 25 h 38" name="T9"/>
              <a:gd fmla="*/ 710 w 2288" name="T10"/>
              <a:gd fmla="*/ 29 h 38" name="T11"/>
              <a:gd fmla="*/ 1040 w 2288" name="T12"/>
              <a:gd fmla="*/ 31 h 38" name="T13"/>
              <a:gd fmla="*/ 1426 w 2288" name="T14"/>
              <a:gd fmla="*/ 34 h 38" name="T15"/>
              <a:gd fmla="*/ 1706 w 2288" name="T16"/>
              <a:gd fmla="*/ 35 h 38" name="T17"/>
              <a:gd fmla="*/ 1898 w 2288" name="T18"/>
              <a:gd fmla="*/ 34 h 38" name="T19"/>
              <a:gd fmla="*/ 2020 w 2288" name="T20"/>
              <a:gd fmla="*/ 31 h 38" name="T21"/>
              <a:gd fmla="*/ 2182 w 2288" name="T22"/>
              <a:gd fmla="*/ 29 h 38" name="T23"/>
              <a:gd fmla="*/ 2210 w 2288" name="T24"/>
              <a:gd fmla="*/ 31 h 38" name="T25"/>
              <a:gd fmla="*/ 2286 w 2288" name="T26"/>
              <a:gd fmla="*/ 28 h 38" name="T27"/>
              <a:gd fmla="*/ 2287 w 2288" name="T28"/>
              <a:gd fmla="*/ 24 h 38" name="T29"/>
              <a:gd fmla="*/ 2283 w 2288" name="T30"/>
              <a:gd fmla="*/ 23 h 38" name="T31"/>
              <a:gd fmla="*/ 2210 w 2288" name="T32"/>
              <a:gd fmla="*/ 25 h 38" name="T33"/>
              <a:gd fmla="*/ 2183 w 2288" name="T34"/>
              <a:gd fmla="*/ 23 h 38" name="T35"/>
              <a:gd fmla="*/ 2020 w 2288" name="T36"/>
              <a:gd fmla="*/ 25 h 38" name="T37"/>
              <a:gd fmla="*/ 1898 w 2288" name="T38"/>
              <a:gd fmla="*/ 28 h 38" name="T39"/>
              <a:gd fmla="*/ 1706 w 2288" name="T40"/>
              <a:gd fmla="*/ 29 h 38" name="T41"/>
              <a:gd fmla="*/ 1426 w 2288" name="T42"/>
              <a:gd fmla="*/ 28 h 38" name="T43"/>
              <a:gd fmla="*/ 1040 w 2288" name="T44"/>
              <a:gd fmla="*/ 25 h 38" name="T45"/>
              <a:gd fmla="*/ 710 w 2288" name="T46"/>
              <a:gd fmla="*/ 23 h 38" name="T47"/>
              <a:gd fmla="*/ 567 w 2288" name="T48"/>
              <a:gd fmla="*/ 19 h 38" name="T49"/>
              <a:gd fmla="*/ 199 w 2288" name="T50"/>
              <a:gd fmla="*/ 11 h 38" name="T51"/>
              <a:gd fmla="*/ 152 w 2288" name="T52"/>
              <a:gd fmla="*/ 13 h 38" name="T53"/>
              <a:gd fmla="*/ 5 w 2288" name="T54"/>
              <a:gd fmla="*/ 1 h 38" name="T55"/>
              <a:gd fmla="*/ 1 w 2288" name="T56"/>
              <a:gd fmla="*/ 2 h 38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8" w="228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5"/>
          <p:cNvSpPr/>
          <p:nvPr/>
        </p:nvSpPr>
        <p:spPr bwMode="auto">
          <a:xfrm>
            <a:off x="6509258" y="5187136"/>
            <a:ext cx="4237965" cy="106529"/>
          </a:xfrm>
          <a:custGeom>
            <a:gdLst>
              <a:gd fmla="*/ 1 w 2288" name="T0"/>
              <a:gd fmla="*/ 2 h 38" name="T1"/>
              <a:gd fmla="*/ 2 w 2288" name="T2"/>
              <a:gd fmla="*/ 6 h 38" name="T3"/>
              <a:gd fmla="*/ 152 w 2288" name="T4"/>
              <a:gd fmla="*/ 19 h 38" name="T5"/>
              <a:gd fmla="*/ 199 w 2288" name="T6"/>
              <a:gd fmla="*/ 17 h 38" name="T7"/>
              <a:gd fmla="*/ 566 w 2288" name="T8"/>
              <a:gd fmla="*/ 25 h 38" name="T9"/>
              <a:gd fmla="*/ 710 w 2288" name="T10"/>
              <a:gd fmla="*/ 29 h 38" name="T11"/>
              <a:gd fmla="*/ 1040 w 2288" name="T12"/>
              <a:gd fmla="*/ 31 h 38" name="T13"/>
              <a:gd fmla="*/ 1426 w 2288" name="T14"/>
              <a:gd fmla="*/ 34 h 38" name="T15"/>
              <a:gd fmla="*/ 1706 w 2288" name="T16"/>
              <a:gd fmla="*/ 35 h 38" name="T17"/>
              <a:gd fmla="*/ 1898 w 2288" name="T18"/>
              <a:gd fmla="*/ 34 h 38" name="T19"/>
              <a:gd fmla="*/ 2020 w 2288" name="T20"/>
              <a:gd fmla="*/ 31 h 38" name="T21"/>
              <a:gd fmla="*/ 2182 w 2288" name="T22"/>
              <a:gd fmla="*/ 29 h 38" name="T23"/>
              <a:gd fmla="*/ 2210 w 2288" name="T24"/>
              <a:gd fmla="*/ 31 h 38" name="T25"/>
              <a:gd fmla="*/ 2286 w 2288" name="T26"/>
              <a:gd fmla="*/ 28 h 38" name="T27"/>
              <a:gd fmla="*/ 2287 w 2288" name="T28"/>
              <a:gd fmla="*/ 24 h 38" name="T29"/>
              <a:gd fmla="*/ 2283 w 2288" name="T30"/>
              <a:gd fmla="*/ 23 h 38" name="T31"/>
              <a:gd fmla="*/ 2210 w 2288" name="T32"/>
              <a:gd fmla="*/ 25 h 38" name="T33"/>
              <a:gd fmla="*/ 2183 w 2288" name="T34"/>
              <a:gd fmla="*/ 23 h 38" name="T35"/>
              <a:gd fmla="*/ 2020 w 2288" name="T36"/>
              <a:gd fmla="*/ 25 h 38" name="T37"/>
              <a:gd fmla="*/ 1898 w 2288" name="T38"/>
              <a:gd fmla="*/ 28 h 38" name="T39"/>
              <a:gd fmla="*/ 1706 w 2288" name="T40"/>
              <a:gd fmla="*/ 29 h 38" name="T41"/>
              <a:gd fmla="*/ 1426 w 2288" name="T42"/>
              <a:gd fmla="*/ 28 h 38" name="T43"/>
              <a:gd fmla="*/ 1040 w 2288" name="T44"/>
              <a:gd fmla="*/ 25 h 38" name="T45"/>
              <a:gd fmla="*/ 710 w 2288" name="T46"/>
              <a:gd fmla="*/ 23 h 38" name="T47"/>
              <a:gd fmla="*/ 567 w 2288" name="T48"/>
              <a:gd fmla="*/ 19 h 38" name="T49"/>
              <a:gd fmla="*/ 199 w 2288" name="T50"/>
              <a:gd fmla="*/ 11 h 38" name="T51"/>
              <a:gd fmla="*/ 152 w 2288" name="T52"/>
              <a:gd fmla="*/ 13 h 38" name="T53"/>
              <a:gd fmla="*/ 5 w 2288" name="T54"/>
              <a:gd fmla="*/ 1 h 38" name="T55"/>
              <a:gd fmla="*/ 1 w 2288" name="T56"/>
              <a:gd fmla="*/ 2 h 38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8" w="228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88" name="组合 87"/>
          <p:cNvGrpSpPr/>
          <p:nvPr/>
        </p:nvGrpSpPr>
        <p:grpSpPr>
          <a:xfrm>
            <a:off x="4493045" y="2983162"/>
            <a:ext cx="1386140" cy="2272793"/>
            <a:chOff x="3186355" y="3415833"/>
            <a:chExt cx="1322199" cy="1739005"/>
          </a:xfrm>
        </p:grpSpPr>
        <p:sp>
          <p:nvSpPr>
            <p:cNvPr id="89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gdLst>
                <a:gd fmla="*/ 51067 w 648099" name="connsiteX0"/>
                <a:gd fmla="*/ 18182 h 565791" name="connsiteY0"/>
                <a:gd fmla="*/ 617005 w 648099" name="connsiteX1"/>
                <a:gd fmla="*/ 31700 h 565791" name="connsiteY1"/>
                <a:gd fmla="*/ 621713 w 648099" name="connsiteX2"/>
                <a:gd fmla="*/ 535349 h 565791" name="connsiteY2"/>
                <a:gd fmla="*/ 12537 w 648099" name="connsiteX3"/>
                <a:gd fmla="*/ 497972 h 565791" name="connsiteY3"/>
                <a:gd fmla="*/ 4334 w 648099" name="connsiteX4"/>
                <a:gd fmla="*/ 81348 h 565791" name="connsiteY4"/>
                <a:gd fmla="*/ 4334 w 643466" name="connsiteX5"/>
                <a:gd fmla="*/ 102019 h 613248" name="connsiteY5"/>
                <a:gd fmla="*/ 62645 w 660406" name="connsiteX6"/>
                <a:gd fmla="*/ 132510 h 651949" name="connsiteY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65791" w="648099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cap="rnd" w="25400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  <a:prstTxWarp prst="textNoShape">
                <a:avLst/>
              </a:prstTxWarp>
              <a:noAutofit/>
            </a:bodyPr>
            <a:lstStyle/>
            <a:p>
              <a:pPr algn="ctr"/>
              <a:endParaRPr altLang="en-US" lang="zh-CN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3186355" y="3489811"/>
              <a:ext cx="1221108" cy="1665027"/>
            </a:xfrm>
            <a:prstGeom prst="rect">
              <a:avLst/>
            </a:prstGeom>
            <a:noFill/>
          </p:spPr>
          <p:txBody>
            <a:bodyPr rtlCol="0" vert="eaVert" wrap="square">
              <a:spAutoFit/>
            </a:bodyPr>
            <a:lstStyle/>
            <a:p>
              <a:r>
                <a:rPr altLang="en-US" lang="zh-CN" smtClean="0" sz="7200">
                  <a:latin charset="-122" panose="02000000000000000000" pitchFamily="2" typeface="方正静蕾简体"/>
                  <a:ea charset="-122" panose="02000000000000000000" pitchFamily="2" typeface="方正静蕾简体"/>
                </a:rPr>
                <a:t>目录</a:t>
              </a:r>
            </a:p>
          </p:txBody>
        </p:sp>
      </p:grpSp>
    </p:spTree>
    <p:extLst>
      <p:ext uri="{BB962C8B-B14F-4D97-AF65-F5344CB8AC3E}">
        <p14:creationId val="4110337654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3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矩形 11"/>
          <p:cNvSpPr/>
          <p:nvPr/>
        </p:nvSpPr>
        <p:spPr>
          <a:xfrm>
            <a:off x="1704623" y="2890247"/>
            <a:ext cx="3848906" cy="2400300"/>
          </a:xfrm>
          <a:prstGeom prst="rect">
            <a:avLst/>
          </a:prstGeom>
          <a:blipFill dpi="0" rotWithShape="1">
            <a:blip r:embed="rId2"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gdLst>
              <a:gd fmla="*/ 145 w 153" name="T0"/>
              <a:gd fmla="*/ 2 h 52" name="T1"/>
              <a:gd fmla="*/ 143 w 153" name="T2"/>
              <a:gd fmla="*/ 4 h 52" name="T3"/>
              <a:gd fmla="*/ 121 w 153" name="T4"/>
              <a:gd fmla="*/ 3 h 52" name="T5"/>
              <a:gd fmla="*/ 84 w 153" name="T6"/>
              <a:gd fmla="*/ 4 h 52" name="T7"/>
              <a:gd fmla="*/ 29 w 153" name="T8"/>
              <a:gd fmla="*/ 3 h 52" name="T9"/>
              <a:gd fmla="*/ 23 w 153" name="T10"/>
              <a:gd fmla="*/ 4 h 52" name="T11"/>
              <a:gd fmla="*/ 7 w 153" name="T12"/>
              <a:gd fmla="*/ 4 h 52" name="T13"/>
              <a:gd fmla="*/ 4 w 153" name="T14"/>
              <a:gd fmla="*/ 33 h 52" name="T15"/>
              <a:gd fmla="*/ 5 w 153" name="T16"/>
              <a:gd fmla="*/ 45 h 52" name="T17"/>
              <a:gd fmla="*/ 17 w 153" name="T18"/>
              <a:gd fmla="*/ 49 h 52" name="T19"/>
              <a:gd fmla="*/ 27 w 153" name="T20"/>
              <a:gd fmla="*/ 49 h 52" name="T21"/>
              <a:gd fmla="*/ 38 w 153" name="T22"/>
              <a:gd fmla="*/ 48 h 52" name="T23"/>
              <a:gd fmla="*/ 41 w 153" name="T24"/>
              <a:gd fmla="*/ 49 h 52" name="T25"/>
              <a:gd fmla="*/ 57 w 153" name="T26"/>
              <a:gd fmla="*/ 48 h 52" name="T27"/>
              <a:gd fmla="*/ 61 w 153" name="T28"/>
              <a:gd fmla="*/ 49 h 52" name="T29"/>
              <a:gd fmla="*/ 68 w 153" name="T30"/>
              <a:gd fmla="*/ 49 h 52" name="T31"/>
              <a:gd fmla="*/ 102 w 153" name="T32"/>
              <a:gd fmla="*/ 49 h 52" name="T33"/>
              <a:gd fmla="*/ 149 w 153" name="T34"/>
              <a:gd fmla="*/ 49 h 52" name="T35"/>
              <a:gd fmla="*/ 150 w 153" name="T36"/>
              <a:gd fmla="*/ 24 h 52" name="T37"/>
              <a:gd fmla="*/ 150 w 153" name="T38"/>
              <a:gd fmla="*/ 3 h 52" name="T39"/>
              <a:gd fmla="*/ 151 w 153" name="T40"/>
              <a:gd fmla="*/ 1 h 52" name="T41"/>
              <a:gd fmla="*/ 153 w 153" name="T42"/>
              <a:gd fmla="*/ 3 h 52" name="T43"/>
              <a:gd fmla="*/ 152 w 153" name="T44"/>
              <a:gd fmla="*/ 5 h 52" name="T45"/>
              <a:gd fmla="*/ 152 w 153" name="T46"/>
              <a:gd fmla="*/ 24 h 52" name="T47"/>
              <a:gd fmla="*/ 151 w 153" name="T48"/>
              <a:gd fmla="*/ 27 h 52" name="T49"/>
              <a:gd fmla="*/ 152 w 153" name="T50"/>
              <a:gd fmla="*/ 36 h 52" name="T51"/>
              <a:gd fmla="*/ 153 w 153" name="T52"/>
              <a:gd fmla="*/ 49 h 52" name="T53"/>
              <a:gd fmla="*/ 152 w 153" name="T54"/>
              <a:gd fmla="*/ 52 h 52" name="T55"/>
              <a:gd fmla="*/ 135 w 153" name="T56"/>
              <a:gd fmla="*/ 49 h 52" name="T57"/>
              <a:gd fmla="*/ 109 w 153" name="T58"/>
              <a:gd fmla="*/ 50 h 52" name="T59"/>
              <a:gd fmla="*/ 100 w 153" name="T60"/>
              <a:gd fmla="*/ 51 h 52" name="T61"/>
              <a:gd fmla="*/ 72 w 153" name="T62"/>
              <a:gd fmla="*/ 52 h 52" name="T63"/>
              <a:gd fmla="*/ 57 w 153" name="T64"/>
              <a:gd fmla="*/ 50 h 52" name="T65"/>
              <a:gd fmla="*/ 17 w 153" name="T66"/>
              <a:gd fmla="*/ 51 h 52" name="T67"/>
              <a:gd fmla="*/ 3 w 153" name="T68"/>
              <a:gd fmla="*/ 52 h 52" name="T69"/>
              <a:gd fmla="*/ 3 w 153" name="T70"/>
              <a:gd fmla="*/ 46 h 52" name="T71"/>
              <a:gd fmla="*/ 2 w 153" name="T72"/>
              <a:gd fmla="*/ 43 h 52" name="T73"/>
              <a:gd fmla="*/ 4 w 153" name="T74"/>
              <a:gd fmla="*/ 4 h 52" name="T75"/>
              <a:gd fmla="*/ 0 w 153" name="T76"/>
              <a:gd fmla="*/ 3 h 52" name="T77"/>
              <a:gd fmla="*/ 3 w 153" name="T78"/>
              <a:gd fmla="*/ 2 h 52" name="T79"/>
              <a:gd fmla="*/ 19 w 153" name="T80"/>
              <a:gd fmla="*/ 2 h 52" name="T81"/>
              <a:gd fmla="*/ 27 w 153" name="T82"/>
              <a:gd fmla="*/ 1 h 52" name="T83"/>
              <a:gd fmla="*/ 35 w 153" name="T84"/>
              <a:gd fmla="*/ 2 h 52" name="T85"/>
              <a:gd fmla="*/ 44 w 153" name="T86"/>
              <a:gd fmla="*/ 1 h 52" name="T87"/>
              <a:gd fmla="*/ 83 w 153" name="T88"/>
              <a:gd fmla="*/ 2 h 52" name="T89"/>
              <a:gd fmla="*/ 92 w 153" name="T90"/>
              <a:gd fmla="*/ 2 h 52" name="T91"/>
              <a:gd fmla="*/ 123 w 153" name="T92"/>
              <a:gd fmla="*/ 1 h 52" name="T93"/>
              <a:gd fmla="*/ 135 w 153" name="T94"/>
              <a:gd fmla="*/ 1 h 52" name="T95"/>
              <a:gd fmla="*/ 145 w 153" name="T96"/>
              <a:gd fmla="*/ 2 h 52" name="T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b="b" l="0" r="r" t="0"/>
            <a:pathLst>
              <a:path h="52" w="153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任意多边形 13"/>
          <p:cNvSpPr/>
          <p:nvPr/>
        </p:nvSpPr>
        <p:spPr>
          <a:xfrm rot="3257185">
            <a:off x="5433872" y="2603331"/>
            <a:ext cx="1175488" cy="1843143"/>
          </a:xfrm>
          <a:custGeom>
            <a:gdLst>
              <a:gd fmla="*/ 6366 w 225441" name="connsiteX0"/>
              <a:gd fmla="*/ 638175 h 638175" name="connsiteY0"/>
              <a:gd fmla="*/ 225441 w 225441" name="connsiteX1"/>
              <a:gd fmla="*/ 0 h 638175" name="connsiteY1"/>
            </a:gdLst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b="b" l="l" r="r" t="t"/>
            <a:pathLst>
              <a:path h="638175" w="225440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cap="rnd" w="25400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b="b" l="0" r="r" t="0"/>
            <a:pathLst>
              <a:path h="265" w="306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zh-CN" sz="2400">
              <a:solidFill>
                <a:srgbClr val="605448"/>
              </a:solidFill>
            </a:endParaRPr>
          </a:p>
        </p:txBody>
      </p:sp>
      <p:sp>
        <p:nvSpPr>
          <p:cNvPr id="16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b="b" l="0" r="r" t="0"/>
            <a:pathLst>
              <a:path h="265" w="306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zh-CN" sz="2400">
              <a:solidFill>
                <a:srgbClr val="605448"/>
              </a:solidFill>
            </a:endParaRPr>
          </a:p>
        </p:txBody>
      </p:sp>
      <p:sp>
        <p:nvSpPr>
          <p:cNvPr id="17" name="TextBox 13"/>
          <p:cNvSpPr txBox="1"/>
          <p:nvPr/>
        </p:nvSpPr>
        <p:spPr>
          <a:xfrm>
            <a:off x="7393745" y="3246616"/>
            <a:ext cx="3910326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8" name="TextBox 13"/>
          <p:cNvSpPr txBox="1"/>
          <p:nvPr/>
        </p:nvSpPr>
        <p:spPr>
          <a:xfrm>
            <a:off x="7393745" y="4967381"/>
            <a:ext cx="3910326" cy="64008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</p:spTree>
    <p:extLst>
      <p:ext uri="{BB962C8B-B14F-4D97-AF65-F5344CB8AC3E}">
        <p14:creationId val="918027619"/>
      </p:ext>
    </p:extLst>
  </p:cSld>
  <p:clrMapOvr>
    <a:masterClrMapping/>
  </p:clrMapOvr>
  <mc:AlternateContent>
    <mc:Choice Requires="p14">
      <p:transition p14:dur="1600" spd="slow">
        <p14:prism isContent="1" isInverted="1"/>
      </p:transition>
    </mc:Choice>
    <mc:Fallback>
      <p:transition spd="slow">
        <p:fade/>
      </p:transition>
    </mc:Fallback>
  </mc:AlternateContent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7" name="对角圆角矩形 6"/>
          <p:cNvSpPr/>
          <p:nvPr/>
        </p:nvSpPr>
        <p:spPr>
          <a:xfrm>
            <a:off x="971600" y="1553374"/>
            <a:ext cx="3648223" cy="4416270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1" name="组合 10"/>
          <p:cNvGrpSpPr/>
          <p:nvPr/>
        </p:nvGrpSpPr>
        <p:grpSpPr>
          <a:xfrm>
            <a:off x="5195859" y="2897456"/>
            <a:ext cx="1728106" cy="3072188"/>
            <a:chOff x="4643438" y="1142990"/>
            <a:chExt cx="1752608" cy="3143272"/>
          </a:xfrm>
        </p:grpSpPr>
        <p:grpSp>
          <p:nvGrpSpPr>
            <p:cNvPr id="12" name="组合 11"/>
            <p:cNvGrpSpPr/>
            <p:nvPr/>
          </p:nvGrpSpPr>
          <p:grpSpPr>
            <a:xfrm>
              <a:off x="4643438" y="1142990"/>
              <a:ext cx="1752608" cy="3132151"/>
              <a:chOff x="2133601" y="3810000"/>
              <a:chExt cx="681038" cy="1274763"/>
            </a:xfrm>
          </p:grpSpPr>
          <p:sp>
            <p:nvSpPr>
              <p:cNvPr id="22" name="Freeform 146"/>
              <p:cNvSpPr/>
              <p:nvPr/>
            </p:nvSpPr>
            <p:spPr bwMode="auto">
              <a:xfrm>
                <a:off x="2290763" y="3983038"/>
                <a:ext cx="9525" cy="25400"/>
              </a:xfrm>
              <a:custGeom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7" y="11"/>
                  </a:cxn>
                  <a:cxn ang="0">
                    <a:pos x="12" y="22"/>
                  </a:cxn>
                  <a:cxn ang="0">
                    <a:pos x="16" y="34"/>
                  </a:cxn>
                  <a:cxn ang="0">
                    <a:pos x="18" y="41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2" y="43"/>
                  </a:cxn>
                  <a:cxn ang="0">
                    <a:pos x="8" y="39"/>
                  </a:cxn>
                  <a:cxn ang="0">
                    <a:pos x="4" y="32"/>
                  </a:cxn>
                  <a:cxn ang="0">
                    <a:pos x="1" y="25"/>
                  </a:cxn>
                  <a:cxn ang="0">
                    <a:pos x="0" y="18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b="b" l="0" r="r" t="0"/>
                <a:pathLst>
                  <a:path h="48" w="1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" name="Freeform 147"/>
              <p:cNvSpPr/>
              <p:nvPr/>
            </p:nvSpPr>
            <p:spPr bwMode="auto">
              <a:xfrm>
                <a:off x="2359026" y="4005263"/>
                <a:ext cx="31750" cy="33338"/>
              </a:xfrm>
              <a:custGeom>
                <a:cxnLst>
                  <a:cxn ang="0">
                    <a:pos x="61" y="22"/>
                  </a:cxn>
                  <a:cxn ang="0">
                    <a:pos x="61" y="22"/>
                  </a:cxn>
                  <a:cxn ang="0">
                    <a:pos x="49" y="18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28" y="15"/>
                  </a:cxn>
                  <a:cxn ang="0">
                    <a:pos x="23" y="16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4" y="46"/>
                  </a:cxn>
                  <a:cxn ang="0">
                    <a:pos x="13" y="56"/>
                  </a:cxn>
                  <a:cxn ang="0">
                    <a:pos x="10" y="60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" y="60"/>
                  </a:cxn>
                  <a:cxn ang="0">
                    <a:pos x="0" y="54"/>
                  </a:cxn>
                  <a:cxn ang="0">
                    <a:pos x="0" y="49"/>
                  </a:cxn>
                  <a:cxn ang="0">
                    <a:pos x="2" y="43"/>
                  </a:cxn>
                  <a:cxn ang="0">
                    <a:pos x="6" y="29"/>
                  </a:cxn>
                  <a:cxn ang="0">
                    <a:pos x="7" y="22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4"/>
                  </a:cxn>
                  <a:cxn ang="0">
                    <a:pos x="28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2" y="4"/>
                  </a:cxn>
                  <a:cxn ang="0">
                    <a:pos x="55" y="8"/>
                  </a:cxn>
                  <a:cxn ang="0">
                    <a:pos x="58" y="11"/>
                  </a:cxn>
                  <a:cxn ang="0">
                    <a:pos x="61" y="16"/>
                  </a:cxn>
                  <a:cxn ang="0">
                    <a:pos x="61" y="22"/>
                  </a:cxn>
                  <a:cxn ang="0">
                    <a:pos x="61" y="22"/>
                  </a:cxn>
                </a:cxnLst>
                <a:rect b="b" l="0" r="r" t="0"/>
                <a:pathLst>
                  <a:path h="64" w="61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lnTo>
                      <a:pt x="61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" name="Freeform 148"/>
              <p:cNvSpPr>
                <a:spLocks noEditPoints="1"/>
              </p:cNvSpPr>
              <p:nvPr/>
            </p:nvSpPr>
            <p:spPr bwMode="auto">
              <a:xfrm>
                <a:off x="2576513" y="4005263"/>
                <a:ext cx="123825" cy="122238"/>
              </a:xfrm>
              <a:custGeom>
                <a:cxnLst>
                  <a:cxn ang="0">
                    <a:pos x="0" y="174"/>
                  </a:cxn>
                  <a:cxn ang="0">
                    <a:pos x="18" y="118"/>
                  </a:cxn>
                  <a:cxn ang="0">
                    <a:pos x="39" y="78"/>
                  </a:cxn>
                  <a:cxn ang="0">
                    <a:pos x="58" y="54"/>
                  </a:cxn>
                  <a:cxn ang="0">
                    <a:pos x="79" y="33"/>
                  </a:cxn>
                  <a:cxn ang="0">
                    <a:pos x="101" y="16"/>
                  </a:cxn>
                  <a:cxn ang="0">
                    <a:pos x="126" y="5"/>
                  </a:cxn>
                  <a:cxn ang="0">
                    <a:pos x="139" y="1"/>
                  </a:cxn>
                  <a:cxn ang="0">
                    <a:pos x="166" y="0"/>
                  </a:cxn>
                  <a:cxn ang="0">
                    <a:pos x="194" y="7"/>
                  </a:cxn>
                  <a:cxn ang="0">
                    <a:pos x="219" y="22"/>
                  </a:cxn>
                  <a:cxn ang="0">
                    <a:pos x="227" y="35"/>
                  </a:cxn>
                  <a:cxn ang="0">
                    <a:pos x="232" y="47"/>
                  </a:cxn>
                  <a:cxn ang="0">
                    <a:pos x="233" y="54"/>
                  </a:cxn>
                  <a:cxn ang="0">
                    <a:pos x="232" y="67"/>
                  </a:cxn>
                  <a:cxn ang="0">
                    <a:pos x="226" y="75"/>
                  </a:cxn>
                  <a:cxn ang="0">
                    <a:pos x="212" y="85"/>
                  </a:cxn>
                  <a:cxn ang="0">
                    <a:pos x="188" y="95"/>
                  </a:cxn>
                  <a:cxn ang="0">
                    <a:pos x="164" y="105"/>
                  </a:cxn>
                  <a:cxn ang="0">
                    <a:pos x="156" y="111"/>
                  </a:cxn>
                  <a:cxn ang="0">
                    <a:pos x="135" y="129"/>
                  </a:cxn>
                  <a:cxn ang="0">
                    <a:pos x="107" y="161"/>
                  </a:cxn>
                  <a:cxn ang="0">
                    <a:pos x="66" y="209"/>
                  </a:cxn>
                  <a:cxn ang="0">
                    <a:pos x="52" y="221"/>
                  </a:cxn>
                  <a:cxn ang="0">
                    <a:pos x="31" y="233"/>
                  </a:cxn>
                  <a:cxn ang="0">
                    <a:pos x="23" y="233"/>
                  </a:cxn>
                  <a:cxn ang="0">
                    <a:pos x="16" y="231"/>
                  </a:cxn>
                  <a:cxn ang="0">
                    <a:pos x="7" y="220"/>
                  </a:cxn>
                  <a:cxn ang="0">
                    <a:pos x="1" y="193"/>
                  </a:cxn>
                  <a:cxn ang="0">
                    <a:pos x="0" y="174"/>
                  </a:cxn>
                  <a:cxn ang="0">
                    <a:pos x="34" y="111"/>
                  </a:cxn>
                  <a:cxn ang="0">
                    <a:pos x="20" y="146"/>
                  </a:cxn>
                  <a:cxn ang="0">
                    <a:pos x="14" y="181"/>
                  </a:cxn>
                  <a:cxn ang="0">
                    <a:pos x="14" y="198"/>
                  </a:cxn>
                  <a:cxn ang="0">
                    <a:pos x="17" y="209"/>
                  </a:cxn>
                  <a:cxn ang="0">
                    <a:pos x="23" y="214"/>
                  </a:cxn>
                  <a:cxn ang="0">
                    <a:pos x="30" y="214"/>
                  </a:cxn>
                  <a:cxn ang="0">
                    <a:pos x="45" y="206"/>
                  </a:cxn>
                  <a:cxn ang="0">
                    <a:pos x="62" y="192"/>
                  </a:cxn>
                  <a:cxn ang="0">
                    <a:pos x="94" y="157"/>
                  </a:cxn>
                  <a:cxn ang="0">
                    <a:pos x="124" y="123"/>
                  </a:cxn>
                  <a:cxn ang="0">
                    <a:pos x="159" y="95"/>
                  </a:cxn>
                  <a:cxn ang="0">
                    <a:pos x="177" y="85"/>
                  </a:cxn>
                  <a:cxn ang="0">
                    <a:pos x="199" y="80"/>
                  </a:cxn>
                  <a:cxn ang="0">
                    <a:pos x="206" y="73"/>
                  </a:cxn>
                  <a:cxn ang="0">
                    <a:pos x="218" y="59"/>
                  </a:cxn>
                  <a:cxn ang="0">
                    <a:pos x="218" y="50"/>
                  </a:cxn>
                  <a:cxn ang="0">
                    <a:pos x="216" y="43"/>
                  </a:cxn>
                  <a:cxn ang="0">
                    <a:pos x="206" y="35"/>
                  </a:cxn>
                  <a:cxn ang="0">
                    <a:pos x="188" y="28"/>
                  </a:cxn>
                  <a:cxn ang="0">
                    <a:pos x="180" y="22"/>
                  </a:cxn>
                  <a:cxn ang="0">
                    <a:pos x="178" y="19"/>
                  </a:cxn>
                  <a:cxn ang="0">
                    <a:pos x="183" y="16"/>
                  </a:cxn>
                  <a:cxn ang="0">
                    <a:pos x="187" y="15"/>
                  </a:cxn>
                  <a:cxn ang="0">
                    <a:pos x="187" y="12"/>
                  </a:cxn>
                  <a:cxn ang="0">
                    <a:pos x="156" y="14"/>
                  </a:cxn>
                  <a:cxn ang="0">
                    <a:pos x="131" y="18"/>
                  </a:cxn>
                  <a:cxn ang="0">
                    <a:pos x="107" y="26"/>
                  </a:cxn>
                  <a:cxn ang="0">
                    <a:pos x="89" y="39"/>
                  </a:cxn>
                  <a:cxn ang="0">
                    <a:pos x="72" y="54"/>
                  </a:cxn>
                  <a:cxn ang="0">
                    <a:pos x="45" y="91"/>
                  </a:cxn>
                  <a:cxn ang="0">
                    <a:pos x="34" y="111"/>
                  </a:cxn>
                </a:cxnLst>
                <a:rect b="b" l="0" r="r" t="0"/>
                <a:pathLst>
                  <a:path h="233" w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lnTo>
                      <a:pt x="3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" name="Freeform 149"/>
              <p:cNvSpPr/>
              <p:nvPr/>
            </p:nvSpPr>
            <p:spPr bwMode="auto">
              <a:xfrm>
                <a:off x="2393951" y="4017963"/>
                <a:ext cx="7938" cy="22225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11" y="9"/>
                  </a:cxn>
                  <a:cxn ang="0">
                    <a:pos x="14" y="16"/>
                  </a:cxn>
                  <a:cxn ang="0">
                    <a:pos x="15" y="23"/>
                  </a:cxn>
                  <a:cxn ang="0">
                    <a:pos x="15" y="30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2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 h="42" w="15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" name="Freeform 150"/>
              <p:cNvSpPr>
                <a:spLocks noEditPoints="1"/>
              </p:cNvSpPr>
              <p:nvPr/>
            </p:nvSpPr>
            <p:spPr bwMode="auto">
              <a:xfrm>
                <a:off x="2209801" y="4027488"/>
                <a:ext cx="100013" cy="128588"/>
              </a:xfrm>
              <a:custGeom>
                <a:cxnLst>
                  <a:cxn ang="0">
                    <a:pos x="33" y="0"/>
                  </a:cxn>
                  <a:cxn ang="0">
                    <a:pos x="52" y="4"/>
                  </a:cxn>
                  <a:cxn ang="0">
                    <a:pos x="54" y="10"/>
                  </a:cxn>
                  <a:cxn ang="0">
                    <a:pos x="75" y="13"/>
                  </a:cxn>
                  <a:cxn ang="0">
                    <a:pos x="105" y="32"/>
                  </a:cxn>
                  <a:cxn ang="0">
                    <a:pos x="108" y="75"/>
                  </a:cxn>
                  <a:cxn ang="0">
                    <a:pos x="116" y="107"/>
                  </a:cxn>
                  <a:cxn ang="0">
                    <a:pos x="127" y="120"/>
                  </a:cxn>
                  <a:cxn ang="0">
                    <a:pos x="144" y="138"/>
                  </a:cxn>
                  <a:cxn ang="0">
                    <a:pos x="153" y="152"/>
                  </a:cxn>
                  <a:cxn ang="0">
                    <a:pos x="174" y="173"/>
                  </a:cxn>
                  <a:cxn ang="0">
                    <a:pos x="186" y="191"/>
                  </a:cxn>
                  <a:cxn ang="0">
                    <a:pos x="188" y="212"/>
                  </a:cxn>
                  <a:cxn ang="0">
                    <a:pos x="172" y="237"/>
                  </a:cxn>
                  <a:cxn ang="0">
                    <a:pos x="140" y="243"/>
                  </a:cxn>
                  <a:cxn ang="0">
                    <a:pos x="118" y="237"/>
                  </a:cxn>
                  <a:cxn ang="0">
                    <a:pos x="74" y="211"/>
                  </a:cxn>
                  <a:cxn ang="0">
                    <a:pos x="30" y="162"/>
                  </a:cxn>
                  <a:cxn ang="0">
                    <a:pos x="12" y="125"/>
                  </a:cxn>
                  <a:cxn ang="0">
                    <a:pos x="4" y="72"/>
                  </a:cxn>
                  <a:cxn ang="0">
                    <a:pos x="5" y="38"/>
                  </a:cxn>
                  <a:cxn ang="0">
                    <a:pos x="19" y="11"/>
                  </a:cxn>
                  <a:cxn ang="0">
                    <a:pos x="30" y="2"/>
                  </a:cxn>
                  <a:cxn ang="0">
                    <a:pos x="40" y="10"/>
                  </a:cxn>
                  <a:cxn ang="0">
                    <a:pos x="25" y="24"/>
                  </a:cxn>
                  <a:cxn ang="0">
                    <a:pos x="19" y="38"/>
                  </a:cxn>
                  <a:cxn ang="0">
                    <a:pos x="14" y="59"/>
                  </a:cxn>
                  <a:cxn ang="0">
                    <a:pos x="16" y="90"/>
                  </a:cxn>
                  <a:cxn ang="0">
                    <a:pos x="30" y="135"/>
                  </a:cxn>
                  <a:cxn ang="0">
                    <a:pos x="56" y="177"/>
                  </a:cxn>
                  <a:cxn ang="0">
                    <a:pos x="92" y="209"/>
                  </a:cxn>
                  <a:cxn ang="0">
                    <a:pos x="134" y="228"/>
                  </a:cxn>
                  <a:cxn ang="0">
                    <a:pos x="164" y="229"/>
                  </a:cxn>
                  <a:cxn ang="0">
                    <a:pos x="175" y="201"/>
                  </a:cxn>
                  <a:cxn ang="0">
                    <a:pos x="161" y="178"/>
                  </a:cxn>
                  <a:cxn ang="0">
                    <a:pos x="143" y="159"/>
                  </a:cxn>
                  <a:cxn ang="0">
                    <a:pos x="132" y="138"/>
                  </a:cxn>
                  <a:cxn ang="0">
                    <a:pos x="109" y="108"/>
                  </a:cxn>
                  <a:cxn ang="0">
                    <a:pos x="96" y="86"/>
                  </a:cxn>
                  <a:cxn ang="0">
                    <a:pos x="94" y="61"/>
                  </a:cxn>
                  <a:cxn ang="0">
                    <a:pos x="88" y="35"/>
                  </a:cxn>
                  <a:cxn ang="0">
                    <a:pos x="78" y="25"/>
                  </a:cxn>
                  <a:cxn ang="0">
                    <a:pos x="57" y="24"/>
                  </a:cxn>
                  <a:cxn ang="0">
                    <a:pos x="50" y="21"/>
                  </a:cxn>
                  <a:cxn ang="0">
                    <a:pos x="50" y="10"/>
                  </a:cxn>
                  <a:cxn ang="0">
                    <a:pos x="46" y="9"/>
                  </a:cxn>
                </a:cxnLst>
                <a:rect b="b" l="0" r="r" t="0"/>
                <a:pathLst>
                  <a:path h="244" w="188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" name="Freeform 151"/>
              <p:cNvSpPr/>
              <p:nvPr/>
            </p:nvSpPr>
            <p:spPr bwMode="auto">
              <a:xfrm>
                <a:off x="2311401" y="4032250"/>
                <a:ext cx="17463" cy="20638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8" y="9"/>
                  </a:cxn>
                  <a:cxn ang="0">
                    <a:pos x="20" y="18"/>
                  </a:cxn>
                  <a:cxn ang="0">
                    <a:pos x="25" y="22"/>
                  </a:cxn>
                  <a:cxn ang="0">
                    <a:pos x="29" y="26"/>
                  </a:cxn>
                  <a:cxn ang="0">
                    <a:pos x="32" y="32"/>
                  </a:cxn>
                  <a:cxn ang="0">
                    <a:pos x="32" y="38"/>
                  </a:cxn>
                  <a:cxn ang="0">
                    <a:pos x="32" y="38"/>
                  </a:cxn>
                  <a:cxn ang="0">
                    <a:pos x="25" y="38"/>
                  </a:cxn>
                  <a:cxn ang="0">
                    <a:pos x="20" y="35"/>
                  </a:cxn>
                  <a:cxn ang="0">
                    <a:pos x="14" y="30"/>
                  </a:cxn>
                  <a:cxn ang="0">
                    <a:pos x="8" y="26"/>
                  </a:cxn>
                  <a:cxn ang="0">
                    <a:pos x="6" y="19"/>
                  </a:cxn>
                  <a:cxn ang="0">
                    <a:pos x="3" y="12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 h="38" w="32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" name="Freeform 152"/>
              <p:cNvSpPr/>
              <p:nvPr/>
            </p:nvSpPr>
            <p:spPr bwMode="auto">
              <a:xfrm>
                <a:off x="2360613" y="4041775"/>
                <a:ext cx="22225" cy="23813"/>
              </a:xfrm>
              <a:custGeom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9" y="3"/>
                  </a:cxn>
                  <a:cxn ang="0">
                    <a:pos x="14" y="7"/>
                  </a:cxn>
                  <a:cxn ang="0">
                    <a:pos x="21" y="17"/>
                  </a:cxn>
                  <a:cxn ang="0">
                    <a:pos x="25" y="23"/>
                  </a:cxn>
                  <a:cxn ang="0">
                    <a:pos x="29" y="27"/>
                  </a:cxn>
                  <a:cxn ang="0">
                    <a:pos x="33" y="31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39" y="38"/>
                  </a:cxn>
                  <a:cxn ang="0">
                    <a:pos x="37" y="44"/>
                  </a:cxn>
                  <a:cxn ang="0">
                    <a:pos x="37" y="44"/>
                  </a:cxn>
                  <a:cxn ang="0">
                    <a:pos x="29" y="42"/>
                  </a:cxn>
                  <a:cxn ang="0">
                    <a:pos x="22" y="41"/>
                  </a:cxn>
                  <a:cxn ang="0">
                    <a:pos x="16" y="37"/>
                  </a:cxn>
                  <a:cxn ang="0">
                    <a:pos x="12" y="31"/>
                  </a:cxn>
                  <a:cxn ang="0">
                    <a:pos x="7" y="1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b="b" l="0" r="r" t="0"/>
                <a:pathLst>
                  <a:path h="44" w="40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" name="Freeform 153"/>
              <p:cNvSpPr/>
              <p:nvPr/>
            </p:nvSpPr>
            <p:spPr bwMode="auto">
              <a:xfrm>
                <a:off x="2386013" y="4048125"/>
                <a:ext cx="11113" cy="14288"/>
              </a:xfrm>
              <a:custGeom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22" y="9"/>
                  </a:cxn>
                  <a:cxn ang="0">
                    <a:pos x="22" y="14"/>
                  </a:cxn>
                  <a:cxn ang="0">
                    <a:pos x="20" y="20"/>
                  </a:cxn>
                  <a:cxn ang="0">
                    <a:pos x="15" y="24"/>
                  </a:cxn>
                  <a:cxn ang="0">
                    <a:pos x="10" y="27"/>
                  </a:cxn>
                  <a:cxn ang="0">
                    <a:pos x="6" y="28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1" y="24"/>
                  </a:cxn>
                  <a:cxn ang="0">
                    <a:pos x="3" y="20"/>
                  </a:cxn>
                  <a:cxn ang="0">
                    <a:pos x="7" y="13"/>
                  </a:cxn>
                  <a:cxn ang="0">
                    <a:pos x="13" y="7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b="b" l="0" r="r" t="0"/>
                <a:pathLst>
                  <a:path h="28" w="22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" name="Freeform 154"/>
              <p:cNvSpPr/>
              <p:nvPr/>
            </p:nvSpPr>
            <p:spPr bwMode="auto">
              <a:xfrm>
                <a:off x="2349501" y="4068763"/>
                <a:ext cx="17463" cy="17463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9" y="12"/>
                  </a:cxn>
                  <a:cxn ang="0">
                    <a:pos x="23" y="17"/>
                  </a:cxn>
                  <a:cxn ang="0">
                    <a:pos x="28" y="21"/>
                  </a:cxn>
                  <a:cxn ang="0">
                    <a:pos x="32" y="25"/>
                  </a:cxn>
                  <a:cxn ang="0">
                    <a:pos x="33" y="31"/>
                  </a:cxn>
                  <a:cxn ang="0">
                    <a:pos x="33" y="31"/>
                  </a:cxn>
                  <a:cxn ang="0">
                    <a:pos x="28" y="31"/>
                  </a:cxn>
                  <a:cxn ang="0">
                    <a:pos x="23" y="29"/>
                  </a:cxn>
                  <a:cxn ang="0">
                    <a:pos x="18" y="26"/>
                  </a:cxn>
                  <a:cxn ang="0">
                    <a:pos x="12" y="22"/>
                  </a:cxn>
                  <a:cxn ang="0">
                    <a:pos x="8" y="17"/>
                  </a:cxn>
                  <a:cxn ang="0">
                    <a:pos x="4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 h="31" w="33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" name="Freeform 155"/>
              <p:cNvSpPr/>
              <p:nvPr/>
            </p:nvSpPr>
            <p:spPr bwMode="auto">
              <a:xfrm>
                <a:off x="2389188" y="4098925"/>
                <a:ext cx="26988" cy="11113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7" y="7"/>
                  </a:cxn>
                  <a:cxn ang="0">
                    <a:pos x="40" y="11"/>
                  </a:cxn>
                  <a:cxn ang="0">
                    <a:pos x="49" y="17"/>
                  </a:cxn>
                  <a:cxn ang="0">
                    <a:pos x="49" y="17"/>
                  </a:cxn>
                  <a:cxn ang="0">
                    <a:pos x="47" y="20"/>
                  </a:cxn>
                  <a:cxn ang="0">
                    <a:pos x="44" y="21"/>
                  </a:cxn>
                  <a:cxn ang="0">
                    <a:pos x="37" y="22"/>
                  </a:cxn>
                  <a:cxn ang="0">
                    <a:pos x="30" y="21"/>
                  </a:cxn>
                  <a:cxn ang="0">
                    <a:pos x="23" y="18"/>
                  </a:cxn>
                  <a:cxn ang="0">
                    <a:pos x="16" y="14"/>
                  </a:cxn>
                  <a:cxn ang="0">
                    <a:pos x="9" y="10"/>
                  </a:cxn>
                  <a:cxn ang="0">
                    <a:pos x="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 h="22" w="49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" name="Freeform 156"/>
              <p:cNvSpPr>
                <a:spLocks noEditPoints="1"/>
              </p:cNvSpPr>
              <p:nvPr/>
            </p:nvSpPr>
            <p:spPr bwMode="auto">
              <a:xfrm>
                <a:off x="2557463" y="4151313"/>
                <a:ext cx="41275" cy="50800"/>
              </a:xfrm>
              <a:custGeom>
                <a:cxnLst>
                  <a:cxn ang="0">
                    <a:pos x="12" y="95"/>
                  </a:cxn>
                  <a:cxn ang="0">
                    <a:pos x="12" y="95"/>
                  </a:cxn>
                  <a:cxn ang="0">
                    <a:pos x="7" y="88"/>
                  </a:cxn>
                  <a:cxn ang="0">
                    <a:pos x="2" y="78"/>
                  </a:cxn>
                  <a:cxn ang="0">
                    <a:pos x="0" y="68"/>
                  </a:cxn>
                  <a:cxn ang="0">
                    <a:pos x="0" y="59"/>
                  </a:cxn>
                  <a:cxn ang="0">
                    <a:pos x="1" y="49"/>
                  </a:cxn>
                  <a:cxn ang="0">
                    <a:pos x="4" y="38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8" y="15"/>
                  </a:cxn>
                  <a:cxn ang="0">
                    <a:pos x="23" y="9"/>
                  </a:cxn>
                  <a:cxn ang="0">
                    <a:pos x="29" y="4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4"/>
                  </a:cxn>
                  <a:cxn ang="0">
                    <a:pos x="61" y="7"/>
                  </a:cxn>
                  <a:cxn ang="0">
                    <a:pos x="67" y="11"/>
                  </a:cxn>
                  <a:cxn ang="0">
                    <a:pos x="71" y="16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26"/>
                  </a:cxn>
                  <a:cxn ang="0">
                    <a:pos x="78" y="32"/>
                  </a:cxn>
                  <a:cxn ang="0">
                    <a:pos x="78" y="38"/>
                  </a:cxn>
                  <a:cxn ang="0">
                    <a:pos x="77" y="50"/>
                  </a:cxn>
                  <a:cxn ang="0">
                    <a:pos x="71" y="61"/>
                  </a:cxn>
                  <a:cxn ang="0">
                    <a:pos x="63" y="73"/>
                  </a:cxn>
                  <a:cxn ang="0">
                    <a:pos x="53" y="82"/>
                  </a:cxn>
                  <a:cxn ang="0">
                    <a:pos x="40" y="91"/>
                  </a:cxn>
                  <a:cxn ang="0">
                    <a:pos x="33" y="94"/>
                  </a:cxn>
                  <a:cxn ang="0">
                    <a:pos x="26" y="95"/>
                  </a:cxn>
                  <a:cxn ang="0">
                    <a:pos x="19" y="95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61" y="25"/>
                  </a:cxn>
                  <a:cxn ang="0">
                    <a:pos x="61" y="25"/>
                  </a:cxn>
                  <a:cxn ang="0">
                    <a:pos x="57" y="21"/>
                  </a:cxn>
                  <a:cxn ang="0">
                    <a:pos x="53" y="19"/>
                  </a:cxn>
                  <a:cxn ang="0">
                    <a:pos x="47" y="19"/>
                  </a:cxn>
                  <a:cxn ang="0">
                    <a:pos x="42" y="21"/>
                  </a:cxn>
                  <a:cxn ang="0">
                    <a:pos x="29" y="26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15" y="43"/>
                  </a:cxn>
                  <a:cxn ang="0">
                    <a:pos x="14" y="56"/>
                  </a:cxn>
                  <a:cxn ang="0">
                    <a:pos x="12" y="63"/>
                  </a:cxn>
                  <a:cxn ang="0">
                    <a:pos x="14" y="68"/>
                  </a:cxn>
                  <a:cxn ang="0">
                    <a:pos x="15" y="74"/>
                  </a:cxn>
                  <a:cxn ang="0">
                    <a:pos x="18" y="80"/>
                  </a:cxn>
                  <a:cxn ang="0">
                    <a:pos x="18" y="80"/>
                  </a:cxn>
                  <a:cxn ang="0">
                    <a:pos x="23" y="80"/>
                  </a:cxn>
                  <a:cxn ang="0">
                    <a:pos x="28" y="80"/>
                  </a:cxn>
                  <a:cxn ang="0">
                    <a:pos x="37" y="75"/>
                  </a:cxn>
                  <a:cxn ang="0">
                    <a:pos x="47" y="70"/>
                  </a:cxn>
                  <a:cxn ang="0">
                    <a:pos x="54" y="61"/>
                  </a:cxn>
                  <a:cxn ang="0">
                    <a:pos x="60" y="52"/>
                  </a:cxn>
                  <a:cxn ang="0">
                    <a:pos x="64" y="42"/>
                  </a:cxn>
                  <a:cxn ang="0">
                    <a:pos x="64" y="33"/>
                  </a:cxn>
                  <a:cxn ang="0">
                    <a:pos x="64" y="29"/>
                  </a:cxn>
                  <a:cxn ang="0">
                    <a:pos x="61" y="25"/>
                  </a:cxn>
                  <a:cxn ang="0">
                    <a:pos x="61" y="25"/>
                  </a:cxn>
                </a:cxnLst>
                <a:rect b="b" l="0" r="r" t="0"/>
                <a:pathLst>
                  <a:path h="95" w="78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6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" name="Freeform 157"/>
              <p:cNvSpPr>
                <a:spLocks noEditPoints="1"/>
              </p:cNvSpPr>
              <p:nvPr/>
            </p:nvSpPr>
            <p:spPr bwMode="auto">
              <a:xfrm>
                <a:off x="2336801" y="4152900"/>
                <a:ext cx="44450" cy="44450"/>
              </a:xfrm>
              <a:custGeom>
                <a:cxnLst>
                  <a:cxn ang="0">
                    <a:pos x="66" y="24"/>
                  </a:cxn>
                  <a:cxn ang="0">
                    <a:pos x="76" y="28"/>
                  </a:cxn>
                  <a:cxn ang="0">
                    <a:pos x="82" y="35"/>
                  </a:cxn>
                  <a:cxn ang="0">
                    <a:pos x="86" y="53"/>
                  </a:cxn>
                  <a:cxn ang="0">
                    <a:pos x="80" y="73"/>
                  </a:cxn>
                  <a:cxn ang="0">
                    <a:pos x="70" y="81"/>
                  </a:cxn>
                  <a:cxn ang="0">
                    <a:pos x="66" y="84"/>
                  </a:cxn>
                  <a:cxn ang="0">
                    <a:pos x="44" y="79"/>
                  </a:cxn>
                  <a:cxn ang="0">
                    <a:pos x="20" y="66"/>
                  </a:cxn>
                  <a:cxn ang="0">
                    <a:pos x="6" y="51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1"/>
                  </a:cxn>
                  <a:cxn ang="0">
                    <a:pos x="28" y="1"/>
                  </a:cxn>
                  <a:cxn ang="0">
                    <a:pos x="47" y="6"/>
                  </a:cxn>
                  <a:cxn ang="0">
                    <a:pos x="59" y="13"/>
                  </a:cxn>
                  <a:cxn ang="0">
                    <a:pos x="66" y="24"/>
                  </a:cxn>
                  <a:cxn ang="0">
                    <a:pos x="16" y="14"/>
                  </a:cxn>
                  <a:cxn ang="0">
                    <a:pos x="11" y="20"/>
                  </a:cxn>
                  <a:cxn ang="0">
                    <a:pos x="10" y="34"/>
                  </a:cxn>
                  <a:cxn ang="0">
                    <a:pos x="17" y="48"/>
                  </a:cxn>
                  <a:cxn ang="0">
                    <a:pos x="30" y="59"/>
                  </a:cxn>
                  <a:cxn ang="0">
                    <a:pos x="44" y="67"/>
                  </a:cxn>
                  <a:cxn ang="0">
                    <a:pos x="56" y="69"/>
                  </a:cxn>
                  <a:cxn ang="0">
                    <a:pos x="66" y="66"/>
                  </a:cxn>
                  <a:cxn ang="0">
                    <a:pos x="70" y="53"/>
                  </a:cxn>
                  <a:cxn ang="0">
                    <a:pos x="70" y="44"/>
                  </a:cxn>
                  <a:cxn ang="0">
                    <a:pos x="59" y="41"/>
                  </a:cxn>
                  <a:cxn ang="0">
                    <a:pos x="54" y="35"/>
                  </a:cxn>
                  <a:cxn ang="0">
                    <a:pos x="52" y="31"/>
                  </a:cxn>
                  <a:cxn ang="0">
                    <a:pos x="54" y="28"/>
                  </a:cxn>
                  <a:cxn ang="0">
                    <a:pos x="59" y="25"/>
                  </a:cxn>
                  <a:cxn ang="0">
                    <a:pos x="58" y="23"/>
                  </a:cxn>
                  <a:cxn ang="0">
                    <a:pos x="48" y="20"/>
                  </a:cxn>
                  <a:cxn ang="0">
                    <a:pos x="27" y="13"/>
                  </a:cxn>
                  <a:cxn ang="0">
                    <a:pos x="16" y="14"/>
                  </a:cxn>
                </a:cxnLst>
                <a:rect b="b" l="0" r="r" t="0"/>
                <a:pathLst>
                  <a:path h="84" w="86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" name="Freeform 158"/>
              <p:cNvSpPr>
                <a:spLocks noEditPoints="1"/>
              </p:cNvSpPr>
              <p:nvPr/>
            </p:nvSpPr>
            <p:spPr bwMode="auto">
              <a:xfrm>
                <a:off x="2133601" y="3810000"/>
                <a:ext cx="681038" cy="1274763"/>
              </a:xfrm>
              <a:custGeom>
                <a:cxnLst>
                  <a:cxn ang="0">
                    <a:pos x="613" y="831"/>
                  </a:cxn>
                  <a:cxn ang="0">
                    <a:pos x="184" y="722"/>
                  </a:cxn>
                  <a:cxn ang="0">
                    <a:pos x="199" y="289"/>
                  </a:cxn>
                  <a:cxn ang="0">
                    <a:pos x="674" y="61"/>
                  </a:cxn>
                  <a:cxn ang="0">
                    <a:pos x="730" y="584"/>
                  </a:cxn>
                  <a:cxn ang="0">
                    <a:pos x="1116" y="361"/>
                  </a:cxn>
                  <a:cxn ang="0">
                    <a:pos x="1054" y="883"/>
                  </a:cxn>
                  <a:cxn ang="0">
                    <a:pos x="806" y="963"/>
                  </a:cxn>
                  <a:cxn ang="0">
                    <a:pos x="953" y="1408"/>
                  </a:cxn>
                  <a:cxn ang="0">
                    <a:pos x="1120" y="1560"/>
                  </a:cxn>
                  <a:cxn ang="0">
                    <a:pos x="1240" y="2379"/>
                  </a:cxn>
                  <a:cxn ang="0">
                    <a:pos x="76" y="2289"/>
                  </a:cxn>
                  <a:cxn ang="0">
                    <a:pos x="142" y="1536"/>
                  </a:cxn>
                  <a:cxn ang="0">
                    <a:pos x="783" y="1480"/>
                  </a:cxn>
                  <a:cxn ang="0">
                    <a:pos x="674" y="77"/>
                  </a:cxn>
                  <a:cxn ang="0">
                    <a:pos x="376" y="291"/>
                  </a:cxn>
                  <a:cxn ang="0">
                    <a:pos x="469" y="153"/>
                  </a:cxn>
                  <a:cxn ang="0">
                    <a:pos x="646" y="600"/>
                  </a:cxn>
                  <a:cxn ang="0">
                    <a:pos x="476" y="256"/>
                  </a:cxn>
                  <a:cxn ang="0">
                    <a:pos x="557" y="423"/>
                  </a:cxn>
                  <a:cxn ang="0">
                    <a:pos x="112" y="424"/>
                  </a:cxn>
                  <a:cxn ang="0">
                    <a:pos x="397" y="813"/>
                  </a:cxn>
                  <a:cxn ang="0">
                    <a:pos x="567" y="579"/>
                  </a:cxn>
                  <a:cxn ang="0">
                    <a:pos x="773" y="576"/>
                  </a:cxn>
                  <a:cxn ang="0">
                    <a:pos x="1060" y="864"/>
                  </a:cxn>
                  <a:cxn ang="0">
                    <a:pos x="1064" y="355"/>
                  </a:cxn>
                  <a:cxn ang="0">
                    <a:pos x="734" y="601"/>
                  </a:cxn>
                  <a:cxn ang="0">
                    <a:pos x="647" y="639"/>
                  </a:cxn>
                  <a:cxn ang="0">
                    <a:pos x="768" y="970"/>
                  </a:cxn>
                  <a:cxn ang="0">
                    <a:pos x="715" y="664"/>
                  </a:cxn>
                  <a:cxn ang="0">
                    <a:pos x="639" y="779"/>
                  </a:cxn>
                  <a:cxn ang="0">
                    <a:pos x="761" y="920"/>
                  </a:cxn>
                  <a:cxn ang="0">
                    <a:pos x="835" y="935"/>
                  </a:cxn>
                  <a:cxn ang="0">
                    <a:pos x="842" y="1432"/>
                  </a:cxn>
                  <a:cxn ang="0">
                    <a:pos x="754" y="1268"/>
                  </a:cxn>
                  <a:cxn ang="0">
                    <a:pos x="519" y="1432"/>
                  </a:cxn>
                  <a:cxn ang="0">
                    <a:pos x="646" y="1501"/>
                  </a:cxn>
                  <a:cxn ang="0">
                    <a:pos x="646" y="1427"/>
                  </a:cxn>
                  <a:cxn ang="0">
                    <a:pos x="650" y="1518"/>
                  </a:cxn>
                  <a:cxn ang="0">
                    <a:pos x="862" y="1564"/>
                  </a:cxn>
                  <a:cxn ang="0">
                    <a:pos x="90" y="1602"/>
                  </a:cxn>
                  <a:cxn ang="0">
                    <a:pos x="307" y="1626"/>
                  </a:cxn>
                  <a:cxn ang="0">
                    <a:pos x="703" y="1625"/>
                  </a:cxn>
                  <a:cxn ang="0">
                    <a:pos x="810" y="1568"/>
                  </a:cxn>
                  <a:cxn ang="0">
                    <a:pos x="945" y="1598"/>
                  </a:cxn>
                  <a:cxn ang="0">
                    <a:pos x="1183" y="1606"/>
                  </a:cxn>
                  <a:cxn ang="0">
                    <a:pos x="876" y="1595"/>
                  </a:cxn>
                  <a:cxn ang="0">
                    <a:pos x="400" y="1590"/>
                  </a:cxn>
                  <a:cxn ang="0">
                    <a:pos x="731" y="1622"/>
                  </a:cxn>
                  <a:cxn ang="0">
                    <a:pos x="1028" y="1615"/>
                  </a:cxn>
                  <a:cxn ang="0">
                    <a:pos x="257" y="1633"/>
                  </a:cxn>
                  <a:cxn ang="0">
                    <a:pos x="272" y="1651"/>
                  </a:cxn>
                  <a:cxn ang="0">
                    <a:pos x="622" y="1665"/>
                  </a:cxn>
                  <a:cxn ang="0">
                    <a:pos x="664" y="1640"/>
                  </a:cxn>
                  <a:cxn ang="0">
                    <a:pos x="987" y="1637"/>
                  </a:cxn>
                  <a:cxn ang="0">
                    <a:pos x="1176" y="1651"/>
                  </a:cxn>
                  <a:cxn ang="0">
                    <a:pos x="775" y="1682"/>
                  </a:cxn>
                  <a:cxn ang="0">
                    <a:pos x="66" y="1667"/>
                  </a:cxn>
                  <a:cxn ang="0">
                    <a:pos x="354" y="2383"/>
                  </a:cxn>
                  <a:cxn ang="0">
                    <a:pos x="1261" y="2112"/>
                  </a:cxn>
                  <a:cxn ang="0">
                    <a:pos x="946" y="1672"/>
                  </a:cxn>
                  <a:cxn ang="0">
                    <a:pos x="950" y="1717"/>
                  </a:cxn>
                </a:cxnLst>
                <a:rect b="b" l="0" r="r" t="0"/>
                <a:pathLst>
                  <a:path h="2407" w="1286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2"/>
                    </a:lnTo>
                    <a:lnTo>
                      <a:pt x="807" y="1533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3" y="111"/>
                    </a:lnTo>
                    <a:lnTo>
                      <a:pt x="396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lnTo>
                      <a:pt x="775" y="16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4857752" y="3594112"/>
              <a:ext cx="1336675" cy="692150"/>
              <a:chOff x="5384801" y="3876675"/>
              <a:chExt cx="1336675" cy="692150"/>
            </a:xfrm>
          </p:grpSpPr>
          <p:sp>
            <p:nvSpPr>
              <p:cNvPr id="14" name="Freeform 100"/>
              <p:cNvSpPr/>
              <p:nvPr/>
            </p:nvSpPr>
            <p:spPr bwMode="auto">
              <a:xfrm>
                <a:off x="6288088" y="3935413"/>
                <a:ext cx="120650" cy="17463"/>
              </a:xfrm>
              <a:custGeom>
                <a:cxnLst>
                  <a:cxn ang="0">
                    <a:pos x="226" y="13"/>
                  </a:cxn>
                  <a:cxn ang="0">
                    <a:pos x="226" y="13"/>
                  </a:cxn>
                  <a:cxn ang="0">
                    <a:pos x="226" y="20"/>
                  </a:cxn>
                  <a:cxn ang="0">
                    <a:pos x="224" y="2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193" y="28"/>
                  </a:cxn>
                  <a:cxn ang="0">
                    <a:pos x="167" y="25"/>
                  </a:cxn>
                  <a:cxn ang="0">
                    <a:pos x="140" y="23"/>
                  </a:cxn>
                  <a:cxn ang="0">
                    <a:pos x="113" y="23"/>
                  </a:cxn>
                  <a:cxn ang="0">
                    <a:pos x="85" y="24"/>
                  </a:cxn>
                  <a:cxn ang="0">
                    <a:pos x="57" y="2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1"/>
                  </a:cxn>
                  <a:cxn ang="0">
                    <a:pos x="8" y="18"/>
                  </a:cxn>
                  <a:cxn ang="0">
                    <a:pos x="12" y="16"/>
                  </a:cxn>
                  <a:cxn ang="0">
                    <a:pos x="22" y="10"/>
                  </a:cxn>
                  <a:cxn ang="0">
                    <a:pos x="35" y="8"/>
                  </a:cxn>
                  <a:cxn ang="0">
                    <a:pos x="47" y="7"/>
                  </a:cxn>
                  <a:cxn ang="0">
                    <a:pos x="61" y="7"/>
                  </a:cxn>
                  <a:cxn ang="0">
                    <a:pos x="88" y="7"/>
                  </a:cxn>
                  <a:cxn ang="0">
                    <a:pos x="88" y="7"/>
                  </a:cxn>
                  <a:cxn ang="0">
                    <a:pos x="98" y="4"/>
                  </a:cxn>
                  <a:cxn ang="0">
                    <a:pos x="109" y="3"/>
                  </a:cxn>
                  <a:cxn ang="0">
                    <a:pos x="119" y="1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43" y="1"/>
                  </a:cxn>
                  <a:cxn ang="0">
                    <a:pos x="157" y="4"/>
                  </a:cxn>
                  <a:cxn ang="0">
                    <a:pos x="171" y="8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96" y="10"/>
                  </a:cxn>
                  <a:cxn ang="0">
                    <a:pos x="207" y="8"/>
                  </a:cxn>
                  <a:cxn ang="0">
                    <a:pos x="213" y="7"/>
                  </a:cxn>
                  <a:cxn ang="0">
                    <a:pos x="217" y="8"/>
                  </a:cxn>
                  <a:cxn ang="0">
                    <a:pos x="221" y="10"/>
                  </a:cxn>
                  <a:cxn ang="0">
                    <a:pos x="226" y="13"/>
                  </a:cxn>
                  <a:cxn ang="0">
                    <a:pos x="226" y="13"/>
                  </a:cxn>
                </a:cxnLst>
                <a:rect b="b" l="0" r="r" t="0"/>
                <a:pathLst>
                  <a:path h="34" w="226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lnTo>
                      <a:pt x="22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292851" y="3967163"/>
                <a:ext cx="114300" cy="17463"/>
              </a:xfrm>
              <a:custGeom>
                <a:cxnLst>
                  <a:cxn ang="0">
                    <a:pos x="211" y="10"/>
                  </a:cxn>
                  <a:cxn ang="0">
                    <a:pos x="211" y="10"/>
                  </a:cxn>
                  <a:cxn ang="0">
                    <a:pos x="214" y="20"/>
                  </a:cxn>
                  <a:cxn ang="0">
                    <a:pos x="215" y="24"/>
                  </a:cxn>
                  <a:cxn ang="0">
                    <a:pos x="215" y="31"/>
                  </a:cxn>
                  <a:cxn ang="0">
                    <a:pos x="215" y="31"/>
                  </a:cxn>
                  <a:cxn ang="0">
                    <a:pos x="207" y="33"/>
                  </a:cxn>
                  <a:cxn ang="0">
                    <a:pos x="200" y="33"/>
                  </a:cxn>
                  <a:cxn ang="0">
                    <a:pos x="191" y="31"/>
                  </a:cxn>
                  <a:cxn ang="0">
                    <a:pos x="184" y="30"/>
                  </a:cxn>
                  <a:cxn ang="0">
                    <a:pos x="169" y="23"/>
                  </a:cxn>
                  <a:cxn ang="0">
                    <a:pos x="155" y="17"/>
                  </a:cxn>
                  <a:cxn ang="0">
                    <a:pos x="155" y="17"/>
                  </a:cxn>
                  <a:cxn ang="0">
                    <a:pos x="134" y="16"/>
                  </a:cxn>
                  <a:cxn ang="0">
                    <a:pos x="113" y="17"/>
                  </a:cxn>
                  <a:cxn ang="0">
                    <a:pos x="75" y="20"/>
                  </a:cxn>
                  <a:cxn ang="0">
                    <a:pos x="40" y="26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3" y="31"/>
                  </a:cxn>
                  <a:cxn ang="0">
                    <a:pos x="2" y="27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10" y="10"/>
                  </a:cxn>
                  <a:cxn ang="0">
                    <a:pos x="17" y="9"/>
                  </a:cxn>
                  <a:cxn ang="0">
                    <a:pos x="34" y="5"/>
                  </a:cxn>
                  <a:cxn ang="0">
                    <a:pos x="55" y="2"/>
                  </a:cxn>
                  <a:cxn ang="0">
                    <a:pos x="78" y="0"/>
                  </a:cxn>
                  <a:cxn ang="0">
                    <a:pos x="100" y="0"/>
                  </a:cxn>
                  <a:cxn ang="0">
                    <a:pos x="120" y="0"/>
                  </a:cxn>
                  <a:cxn ang="0">
                    <a:pos x="136" y="2"/>
                  </a:cxn>
                  <a:cxn ang="0">
                    <a:pos x="136" y="2"/>
                  </a:cxn>
                  <a:cxn ang="0">
                    <a:pos x="211" y="10"/>
                  </a:cxn>
                  <a:cxn ang="0">
                    <a:pos x="211" y="10"/>
                  </a:cxn>
                </a:cxnLst>
                <a:rect b="b" l="0" r="r" t="0"/>
                <a:pathLst>
                  <a:path h="34" w="215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211" y="10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313488" y="4187825"/>
                <a:ext cx="87313" cy="15875"/>
              </a:xfrm>
              <a:custGeom>
                <a:cxnLst>
                  <a:cxn ang="0">
                    <a:pos x="157" y="1"/>
                  </a:cxn>
                  <a:cxn ang="0">
                    <a:pos x="157" y="1"/>
                  </a:cxn>
                  <a:cxn ang="0">
                    <a:pos x="160" y="6"/>
                  </a:cxn>
                  <a:cxn ang="0">
                    <a:pos x="163" y="8"/>
                  </a:cxn>
                  <a:cxn ang="0">
                    <a:pos x="166" y="14"/>
                  </a:cxn>
                  <a:cxn ang="0">
                    <a:pos x="166" y="20"/>
                  </a:cxn>
                  <a:cxn ang="0">
                    <a:pos x="166" y="20"/>
                  </a:cxn>
                  <a:cxn ang="0">
                    <a:pos x="163" y="22"/>
                  </a:cxn>
                  <a:cxn ang="0">
                    <a:pos x="159" y="25"/>
                  </a:cxn>
                  <a:cxn ang="0">
                    <a:pos x="150" y="31"/>
                  </a:cxn>
                  <a:cxn ang="0">
                    <a:pos x="150" y="31"/>
                  </a:cxn>
                  <a:cxn ang="0">
                    <a:pos x="143" y="27"/>
                  </a:cxn>
                  <a:cxn ang="0">
                    <a:pos x="135" y="25"/>
                  </a:cxn>
                  <a:cxn ang="0">
                    <a:pos x="117" y="21"/>
                  </a:cxn>
                  <a:cxn ang="0">
                    <a:pos x="96" y="21"/>
                  </a:cxn>
                  <a:cxn ang="0">
                    <a:pos x="75" y="20"/>
                  </a:cxn>
                  <a:cxn ang="0">
                    <a:pos x="34" y="20"/>
                  </a:cxn>
                  <a:cxn ang="0">
                    <a:pos x="16" y="18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1" y="4"/>
                  </a:cxn>
                  <a:cxn ang="0">
                    <a:pos x="17" y="3"/>
                  </a:cxn>
                  <a:cxn ang="0">
                    <a:pos x="30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51" y="0"/>
                  </a:cxn>
                  <a:cxn ang="0">
                    <a:pos x="63" y="0"/>
                  </a:cxn>
                  <a:cxn ang="0">
                    <a:pos x="96" y="3"/>
                  </a:cxn>
                  <a:cxn ang="0">
                    <a:pos x="113" y="4"/>
                  </a:cxn>
                  <a:cxn ang="0">
                    <a:pos x="129" y="4"/>
                  </a:cxn>
                  <a:cxn ang="0">
                    <a:pos x="143" y="4"/>
                  </a:cxn>
                  <a:cxn ang="0">
                    <a:pos x="157" y="1"/>
                  </a:cxn>
                  <a:cxn ang="0">
                    <a:pos x="157" y="1"/>
                  </a:cxn>
                </a:cxnLst>
                <a:rect b="b" l="0" r="r" t="0"/>
                <a:pathLst>
                  <a:path h="31" w="166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313488" y="4213225"/>
                <a:ext cx="88900" cy="17463"/>
              </a:xfrm>
              <a:custGeom>
                <a:cxnLst>
                  <a:cxn ang="0">
                    <a:pos x="162" y="5"/>
                  </a:cxn>
                  <a:cxn ang="0">
                    <a:pos x="162" y="5"/>
                  </a:cxn>
                  <a:cxn ang="0">
                    <a:pos x="164" y="8"/>
                  </a:cxn>
                  <a:cxn ang="0">
                    <a:pos x="167" y="12"/>
                  </a:cxn>
                  <a:cxn ang="0">
                    <a:pos x="167" y="17"/>
                  </a:cxn>
                  <a:cxn ang="0">
                    <a:pos x="167" y="21"/>
                  </a:cxn>
                  <a:cxn ang="0">
                    <a:pos x="166" y="28"/>
                  </a:cxn>
                  <a:cxn ang="0">
                    <a:pos x="164" y="33"/>
                  </a:cxn>
                  <a:cxn ang="0">
                    <a:pos x="164" y="33"/>
                  </a:cxn>
                  <a:cxn ang="0">
                    <a:pos x="139" y="31"/>
                  </a:cxn>
                  <a:cxn ang="0">
                    <a:pos x="114" y="25"/>
                  </a:cxn>
                  <a:cxn ang="0">
                    <a:pos x="89" y="19"/>
                  </a:cxn>
                  <a:cxn ang="0">
                    <a:pos x="62" y="17"/>
                  </a:cxn>
                  <a:cxn ang="0">
                    <a:pos x="62" y="17"/>
                  </a:cxn>
                  <a:cxn ang="0">
                    <a:pos x="54" y="17"/>
                  </a:cxn>
                  <a:cxn ang="0">
                    <a:pos x="44" y="18"/>
                  </a:cxn>
                  <a:cxn ang="0">
                    <a:pos x="24" y="21"/>
                  </a:cxn>
                  <a:cxn ang="0">
                    <a:pos x="14" y="21"/>
                  </a:cxn>
                  <a:cxn ang="0">
                    <a:pos x="7" y="19"/>
                  </a:cxn>
                  <a:cxn ang="0">
                    <a:pos x="4" y="18"/>
                  </a:cxn>
                  <a:cxn ang="0">
                    <a:pos x="2" y="15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9" y="5"/>
                  </a:cxn>
                  <a:cxn ang="0">
                    <a:pos x="17" y="3"/>
                  </a:cxn>
                  <a:cxn ang="0">
                    <a:pos x="35" y="0"/>
                  </a:cxn>
                  <a:cxn ang="0">
                    <a:pos x="55" y="1"/>
                  </a:cxn>
                  <a:cxn ang="0">
                    <a:pos x="75" y="3"/>
                  </a:cxn>
                  <a:cxn ang="0">
                    <a:pos x="96" y="5"/>
                  </a:cxn>
                  <a:cxn ang="0">
                    <a:pos x="117" y="7"/>
                  </a:cxn>
                  <a:cxn ang="0">
                    <a:pos x="139" y="8"/>
                  </a:cxn>
                  <a:cxn ang="0">
                    <a:pos x="162" y="5"/>
                  </a:cxn>
                  <a:cxn ang="0">
                    <a:pos x="162" y="5"/>
                  </a:cxn>
                </a:cxnLst>
                <a:rect b="b" l="0" r="r" t="0"/>
                <a:pathLst>
                  <a:path h="33" w="167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311901" y="4425950"/>
                <a:ext cx="93663" cy="17463"/>
              </a:xfrm>
              <a:custGeom>
                <a:cxnLst>
                  <a:cxn ang="0">
                    <a:pos x="169" y="5"/>
                  </a:cxn>
                  <a:cxn ang="0">
                    <a:pos x="169" y="5"/>
                  </a:cxn>
                  <a:cxn ang="0">
                    <a:pos x="172" y="8"/>
                  </a:cxn>
                  <a:cxn ang="0">
                    <a:pos x="174" y="12"/>
                  </a:cxn>
                  <a:cxn ang="0">
                    <a:pos x="176" y="17"/>
                  </a:cxn>
                  <a:cxn ang="0">
                    <a:pos x="176" y="21"/>
                  </a:cxn>
                  <a:cxn ang="0">
                    <a:pos x="174" y="25"/>
                  </a:cxn>
                  <a:cxn ang="0">
                    <a:pos x="172" y="29"/>
                  </a:cxn>
                  <a:cxn ang="0">
                    <a:pos x="167" y="32"/>
                  </a:cxn>
                  <a:cxn ang="0">
                    <a:pos x="160" y="33"/>
                  </a:cxn>
                  <a:cxn ang="0">
                    <a:pos x="160" y="33"/>
                  </a:cxn>
                  <a:cxn ang="0">
                    <a:pos x="158" y="32"/>
                  </a:cxn>
                  <a:cxn ang="0">
                    <a:pos x="153" y="31"/>
                  </a:cxn>
                  <a:cxn ang="0">
                    <a:pos x="149" y="28"/>
                  </a:cxn>
                  <a:cxn ang="0">
                    <a:pos x="145" y="26"/>
                  </a:cxn>
                  <a:cxn ang="0">
                    <a:pos x="145" y="26"/>
                  </a:cxn>
                  <a:cxn ang="0">
                    <a:pos x="130" y="24"/>
                  </a:cxn>
                  <a:cxn ang="0">
                    <a:pos x="111" y="22"/>
                  </a:cxn>
                  <a:cxn ang="0">
                    <a:pos x="72" y="21"/>
                  </a:cxn>
                  <a:cxn ang="0">
                    <a:pos x="33" y="19"/>
                  </a:cxn>
                  <a:cxn ang="0">
                    <a:pos x="16" y="18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5" y="11"/>
                  </a:cxn>
                  <a:cxn ang="0">
                    <a:pos x="9" y="7"/>
                  </a:cxn>
                  <a:cxn ang="0">
                    <a:pos x="14" y="4"/>
                  </a:cxn>
                  <a:cxn ang="0">
                    <a:pos x="20" y="1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59" y="0"/>
                  </a:cxn>
                  <a:cxn ang="0">
                    <a:pos x="72" y="3"/>
                  </a:cxn>
                  <a:cxn ang="0">
                    <a:pos x="92" y="5"/>
                  </a:cxn>
                  <a:cxn ang="0">
                    <a:pos x="92" y="5"/>
                  </a:cxn>
                  <a:cxn ang="0">
                    <a:pos x="117" y="5"/>
                  </a:cxn>
                  <a:cxn ang="0">
                    <a:pos x="134" y="7"/>
                  </a:cxn>
                  <a:cxn ang="0">
                    <a:pos x="149" y="8"/>
                  </a:cxn>
                  <a:cxn ang="0">
                    <a:pos x="158" y="7"/>
                  </a:cxn>
                  <a:cxn ang="0">
                    <a:pos x="169" y="5"/>
                  </a:cxn>
                  <a:cxn ang="0">
                    <a:pos x="169" y="5"/>
                  </a:cxn>
                </a:cxnLst>
                <a:rect b="b" l="0" r="r" t="0"/>
                <a:pathLst>
                  <a:path h="33" w="176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lnTo>
                      <a:pt x="169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307138" y="4456113"/>
                <a:ext cx="101600" cy="17463"/>
              </a:xfrm>
              <a:custGeom>
                <a:cxnLst>
                  <a:cxn ang="0">
                    <a:pos x="180" y="0"/>
                  </a:cxn>
                  <a:cxn ang="0">
                    <a:pos x="180" y="0"/>
                  </a:cxn>
                  <a:cxn ang="0">
                    <a:pos x="187" y="10"/>
                  </a:cxn>
                  <a:cxn ang="0">
                    <a:pos x="192" y="20"/>
                  </a:cxn>
                  <a:cxn ang="0">
                    <a:pos x="192" y="20"/>
                  </a:cxn>
                  <a:cxn ang="0">
                    <a:pos x="190" y="27"/>
                  </a:cxn>
                  <a:cxn ang="0">
                    <a:pos x="185" y="32"/>
                  </a:cxn>
                  <a:cxn ang="0">
                    <a:pos x="181" y="34"/>
                  </a:cxn>
                  <a:cxn ang="0">
                    <a:pos x="175" y="35"/>
                  </a:cxn>
                  <a:cxn ang="0">
                    <a:pos x="161" y="32"/>
                  </a:cxn>
                  <a:cxn ang="0">
                    <a:pos x="145" y="31"/>
                  </a:cxn>
                  <a:cxn ang="0">
                    <a:pos x="145" y="31"/>
                  </a:cxn>
                  <a:cxn ang="0">
                    <a:pos x="35" y="20"/>
                  </a:cxn>
                  <a:cxn ang="0">
                    <a:pos x="35" y="20"/>
                  </a:cxn>
                  <a:cxn ang="0">
                    <a:pos x="24" y="20"/>
                  </a:cxn>
                  <a:cxn ang="0">
                    <a:pos x="14" y="20"/>
                  </a:cxn>
                  <a:cxn ang="0">
                    <a:pos x="10" y="20"/>
                  </a:cxn>
                  <a:cxn ang="0">
                    <a:pos x="6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0" y="5"/>
                  </a:cxn>
                  <a:cxn ang="0">
                    <a:pos x="18" y="4"/>
                  </a:cxn>
                  <a:cxn ang="0">
                    <a:pos x="29" y="3"/>
                  </a:cxn>
                  <a:cxn ang="0">
                    <a:pos x="39" y="3"/>
                  </a:cxn>
                  <a:cxn ang="0">
                    <a:pos x="62" y="4"/>
                  </a:cxn>
                  <a:cxn ang="0">
                    <a:pos x="86" y="7"/>
                  </a:cxn>
                  <a:cxn ang="0">
                    <a:pos x="109" y="10"/>
                  </a:cxn>
                  <a:cxn ang="0">
                    <a:pos x="135" y="10"/>
                  </a:cxn>
                  <a:cxn ang="0">
                    <a:pos x="146" y="10"/>
                  </a:cxn>
                  <a:cxn ang="0">
                    <a:pos x="157" y="8"/>
                  </a:cxn>
                  <a:cxn ang="0">
                    <a:pos x="168" y="4"/>
                  </a:cxn>
                  <a:cxn ang="0">
                    <a:pos x="180" y="0"/>
                  </a:cxn>
                  <a:cxn ang="0">
                    <a:pos x="180" y="0"/>
                  </a:cxn>
                </a:cxnLst>
                <a:rect b="b" l="0" r="r" t="0"/>
                <a:pathLst>
                  <a:path h="35" w="192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" name="Freeform 106"/>
              <p:cNvSpPr>
                <a:spLocks noEditPoints="1"/>
              </p:cNvSpPr>
              <p:nvPr/>
            </p:nvSpPr>
            <p:spPr bwMode="auto">
              <a:xfrm>
                <a:off x="5384801" y="3876675"/>
                <a:ext cx="1336675" cy="692150"/>
              </a:xfrm>
              <a:custGeom>
                <a:cxnLst>
                  <a:cxn ang="0">
                    <a:pos x="968" y="112"/>
                  </a:cxn>
                  <a:cxn ang="0">
                    <a:pos x="1453" y="244"/>
                  </a:cxn>
                  <a:cxn ang="0">
                    <a:pos x="1828" y="0"/>
                  </a:cxn>
                  <a:cxn ang="0">
                    <a:pos x="2230" y="557"/>
                  </a:cxn>
                  <a:cxn ang="0">
                    <a:pos x="2466" y="1254"/>
                  </a:cxn>
                  <a:cxn ang="0">
                    <a:pos x="2021" y="1074"/>
                  </a:cxn>
                  <a:cxn ang="0">
                    <a:pos x="1613" y="1268"/>
                  </a:cxn>
                  <a:cxn ang="0">
                    <a:pos x="1191" y="1249"/>
                  </a:cxn>
                  <a:cxn ang="0">
                    <a:pos x="830" y="1247"/>
                  </a:cxn>
                  <a:cxn ang="0">
                    <a:pos x="364" y="1202"/>
                  </a:cxn>
                  <a:cxn ang="0">
                    <a:pos x="221" y="615"/>
                  </a:cxn>
                  <a:cxn ang="0">
                    <a:pos x="1946" y="1249"/>
                  </a:cxn>
                  <a:cxn ang="0">
                    <a:pos x="1861" y="24"/>
                  </a:cxn>
                  <a:cxn ang="0">
                    <a:pos x="1716" y="943"/>
                  </a:cxn>
                  <a:cxn ang="0">
                    <a:pos x="1656" y="535"/>
                  </a:cxn>
                  <a:cxn ang="0">
                    <a:pos x="1681" y="340"/>
                  </a:cxn>
                  <a:cxn ang="0">
                    <a:pos x="1018" y="135"/>
                  </a:cxn>
                  <a:cxn ang="0">
                    <a:pos x="656" y="299"/>
                  </a:cxn>
                  <a:cxn ang="0">
                    <a:pos x="816" y="1093"/>
                  </a:cxn>
                  <a:cxn ang="0">
                    <a:pos x="825" y="208"/>
                  </a:cxn>
                  <a:cxn ang="0">
                    <a:pos x="1438" y="438"/>
                  </a:cxn>
                  <a:cxn ang="0">
                    <a:pos x="1133" y="219"/>
                  </a:cxn>
                  <a:cxn ang="0">
                    <a:pos x="1149" y="1193"/>
                  </a:cxn>
                  <a:cxn ang="0">
                    <a:pos x="844" y="272"/>
                  </a:cxn>
                  <a:cxn ang="0">
                    <a:pos x="335" y="434"/>
                  </a:cxn>
                  <a:cxn ang="0">
                    <a:pos x="138" y="1123"/>
                  </a:cxn>
                  <a:cxn ang="0">
                    <a:pos x="552" y="325"/>
                  </a:cxn>
                  <a:cxn ang="0">
                    <a:pos x="1616" y="356"/>
                  </a:cxn>
                  <a:cxn ang="0">
                    <a:pos x="1639" y="1207"/>
                  </a:cxn>
                  <a:cxn ang="0">
                    <a:pos x="507" y="616"/>
                  </a:cxn>
                  <a:cxn ang="0">
                    <a:pos x="604" y="418"/>
                  </a:cxn>
                  <a:cxn ang="0">
                    <a:pos x="586" y="406"/>
                  </a:cxn>
                  <a:cxn ang="0">
                    <a:pos x="481" y="606"/>
                  </a:cxn>
                  <a:cxn ang="0">
                    <a:pos x="378" y="860"/>
                  </a:cxn>
                  <a:cxn ang="0">
                    <a:pos x="381" y="983"/>
                  </a:cxn>
                  <a:cxn ang="0">
                    <a:pos x="935" y="376"/>
                  </a:cxn>
                  <a:cxn ang="0">
                    <a:pos x="1132" y="919"/>
                  </a:cxn>
                  <a:cxn ang="0">
                    <a:pos x="1462" y="1206"/>
                  </a:cxn>
                  <a:cxn ang="0">
                    <a:pos x="2057" y="545"/>
                  </a:cxn>
                  <a:cxn ang="0">
                    <a:pos x="1971" y="439"/>
                  </a:cxn>
                  <a:cxn ang="0">
                    <a:pos x="563" y="408"/>
                  </a:cxn>
                  <a:cxn ang="0">
                    <a:pos x="632" y="435"/>
                  </a:cxn>
                  <a:cxn ang="0">
                    <a:pos x="715" y="1231"/>
                  </a:cxn>
                  <a:cxn ang="0">
                    <a:pos x="747" y="450"/>
                  </a:cxn>
                  <a:cxn ang="0">
                    <a:pos x="2178" y="505"/>
                  </a:cxn>
                  <a:cxn ang="0">
                    <a:pos x="2094" y="1188"/>
                  </a:cxn>
                  <a:cxn ang="0">
                    <a:pos x="1990" y="588"/>
                  </a:cxn>
                  <a:cxn ang="0">
                    <a:pos x="2221" y="570"/>
                  </a:cxn>
                  <a:cxn ang="0">
                    <a:pos x="2245" y="615"/>
                  </a:cxn>
                  <a:cxn ang="0">
                    <a:pos x="454" y="609"/>
                  </a:cxn>
                  <a:cxn ang="0">
                    <a:pos x="580" y="703"/>
                  </a:cxn>
                  <a:cxn ang="0">
                    <a:pos x="589" y="671"/>
                  </a:cxn>
                  <a:cxn ang="0">
                    <a:pos x="2140" y="728"/>
                  </a:cxn>
                  <a:cxn ang="0">
                    <a:pos x="394" y="945"/>
                  </a:cxn>
                  <a:cxn ang="0">
                    <a:pos x="2388" y="945"/>
                  </a:cxn>
                  <a:cxn ang="0">
                    <a:pos x="2224" y="1079"/>
                  </a:cxn>
                  <a:cxn ang="0">
                    <a:pos x="332" y="1082"/>
                  </a:cxn>
                  <a:cxn ang="0">
                    <a:pos x="2460" y="1049"/>
                  </a:cxn>
                  <a:cxn ang="0">
                    <a:pos x="1129" y="1096"/>
                  </a:cxn>
                  <a:cxn ang="0">
                    <a:pos x="248" y="1085"/>
                  </a:cxn>
                  <a:cxn ang="0">
                    <a:pos x="2495" y="1196"/>
                  </a:cxn>
                  <a:cxn ang="0">
                    <a:pos x="224" y="1136"/>
                  </a:cxn>
                  <a:cxn ang="0">
                    <a:pos x="848" y="1213"/>
                  </a:cxn>
                </a:cxnLst>
                <a:rect b="b" l="0" r="r" t="0"/>
                <a:pathLst>
                  <a:path h="1308" w="2526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lnTo>
                      <a:pt x="848" y="12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" name="Freeform 107"/>
              <p:cNvSpPr>
                <a:spLocks noEditPoints="1"/>
              </p:cNvSpPr>
              <p:nvPr/>
            </p:nvSpPr>
            <p:spPr bwMode="auto">
              <a:xfrm>
                <a:off x="6005513" y="4027488"/>
                <a:ext cx="112713" cy="450850"/>
              </a:xfrm>
              <a:custGeom>
                <a:cxnLst>
                  <a:cxn ang="0">
                    <a:pos x="190" y="838"/>
                  </a:cxn>
                  <a:cxn ang="0">
                    <a:pos x="160" y="848"/>
                  </a:cxn>
                  <a:cxn ang="0">
                    <a:pos x="91" y="850"/>
                  </a:cxn>
                  <a:cxn ang="0">
                    <a:pos x="25" y="833"/>
                  </a:cxn>
                  <a:cxn ang="0">
                    <a:pos x="15" y="817"/>
                  </a:cxn>
                  <a:cxn ang="0">
                    <a:pos x="6" y="779"/>
                  </a:cxn>
                  <a:cxn ang="0">
                    <a:pos x="6" y="715"/>
                  </a:cxn>
                  <a:cxn ang="0">
                    <a:pos x="13" y="579"/>
                  </a:cxn>
                  <a:cxn ang="0">
                    <a:pos x="14" y="476"/>
                  </a:cxn>
                  <a:cxn ang="0">
                    <a:pos x="11" y="444"/>
                  </a:cxn>
                  <a:cxn ang="0">
                    <a:pos x="8" y="340"/>
                  </a:cxn>
                  <a:cxn ang="0">
                    <a:pos x="1" y="183"/>
                  </a:cxn>
                  <a:cxn ang="0">
                    <a:pos x="1" y="124"/>
                  </a:cxn>
                  <a:cxn ang="0">
                    <a:pos x="1" y="65"/>
                  </a:cxn>
                  <a:cxn ang="0">
                    <a:pos x="11" y="31"/>
                  </a:cxn>
                  <a:cxn ang="0">
                    <a:pos x="28" y="11"/>
                  </a:cxn>
                  <a:cxn ang="0">
                    <a:pos x="46" y="0"/>
                  </a:cxn>
                  <a:cxn ang="0">
                    <a:pos x="62" y="3"/>
                  </a:cxn>
                  <a:cxn ang="0">
                    <a:pos x="81" y="4"/>
                  </a:cxn>
                  <a:cxn ang="0">
                    <a:pos x="154" y="6"/>
                  </a:cxn>
                  <a:cxn ang="0">
                    <a:pos x="178" y="14"/>
                  </a:cxn>
                  <a:cxn ang="0">
                    <a:pos x="198" y="31"/>
                  </a:cxn>
                  <a:cxn ang="0">
                    <a:pos x="206" y="49"/>
                  </a:cxn>
                  <a:cxn ang="0">
                    <a:pos x="213" y="96"/>
                  </a:cxn>
                  <a:cxn ang="0">
                    <a:pos x="206" y="169"/>
                  </a:cxn>
                  <a:cxn ang="0">
                    <a:pos x="204" y="271"/>
                  </a:cxn>
                  <a:cxn ang="0">
                    <a:pos x="206" y="602"/>
                  </a:cxn>
                  <a:cxn ang="0">
                    <a:pos x="209" y="722"/>
                  </a:cxn>
                  <a:cxn ang="0">
                    <a:pos x="204" y="806"/>
                  </a:cxn>
                  <a:cxn ang="0">
                    <a:pos x="55" y="817"/>
                  </a:cxn>
                  <a:cxn ang="0">
                    <a:pos x="80" y="826"/>
                  </a:cxn>
                  <a:cxn ang="0">
                    <a:pos x="114" y="830"/>
                  </a:cxn>
                  <a:cxn ang="0">
                    <a:pos x="136" y="824"/>
                  </a:cxn>
                  <a:cxn ang="0">
                    <a:pos x="161" y="827"/>
                  </a:cxn>
                  <a:cxn ang="0">
                    <a:pos x="178" y="812"/>
                  </a:cxn>
                  <a:cxn ang="0">
                    <a:pos x="185" y="792"/>
                  </a:cxn>
                  <a:cxn ang="0">
                    <a:pos x="187" y="709"/>
                  </a:cxn>
                  <a:cxn ang="0">
                    <a:pos x="187" y="635"/>
                  </a:cxn>
                  <a:cxn ang="0">
                    <a:pos x="187" y="556"/>
                  </a:cxn>
                  <a:cxn ang="0">
                    <a:pos x="187" y="270"/>
                  </a:cxn>
                  <a:cxn ang="0">
                    <a:pos x="190" y="171"/>
                  </a:cxn>
                  <a:cxn ang="0">
                    <a:pos x="191" y="77"/>
                  </a:cxn>
                  <a:cxn ang="0">
                    <a:pos x="187" y="61"/>
                  </a:cxn>
                  <a:cxn ang="0">
                    <a:pos x="174" y="45"/>
                  </a:cxn>
                  <a:cxn ang="0">
                    <a:pos x="147" y="28"/>
                  </a:cxn>
                  <a:cxn ang="0">
                    <a:pos x="121" y="23"/>
                  </a:cxn>
                  <a:cxn ang="0">
                    <a:pos x="65" y="31"/>
                  </a:cxn>
                  <a:cxn ang="0">
                    <a:pos x="38" y="37"/>
                  </a:cxn>
                  <a:cxn ang="0">
                    <a:pos x="27" y="55"/>
                  </a:cxn>
                  <a:cxn ang="0">
                    <a:pos x="21" y="87"/>
                  </a:cxn>
                  <a:cxn ang="0">
                    <a:pos x="18" y="176"/>
                  </a:cxn>
                  <a:cxn ang="0">
                    <a:pos x="28" y="390"/>
                  </a:cxn>
                  <a:cxn ang="0">
                    <a:pos x="31" y="489"/>
                  </a:cxn>
                  <a:cxn ang="0">
                    <a:pos x="24" y="688"/>
                  </a:cxn>
                  <a:cxn ang="0">
                    <a:pos x="21" y="779"/>
                  </a:cxn>
                  <a:cxn ang="0">
                    <a:pos x="27" y="796"/>
                  </a:cxn>
                  <a:cxn ang="0">
                    <a:pos x="32" y="806"/>
                  </a:cxn>
                  <a:cxn ang="0">
                    <a:pos x="51" y="826"/>
                  </a:cxn>
                  <a:cxn ang="0">
                    <a:pos x="52" y="817"/>
                  </a:cxn>
                </a:cxnLst>
                <a:rect b="b" l="0" r="r" t="0"/>
                <a:pathLst>
                  <a:path h="851" w="213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lnTo>
                      <a:pt x="55" y="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35" name="对角圆角矩形 34"/>
          <p:cNvSpPr/>
          <p:nvPr/>
        </p:nvSpPr>
        <p:spPr>
          <a:xfrm>
            <a:off x="7500000" y="1553374"/>
            <a:ext cx="3648223" cy="4416270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Freeform 119"/>
          <p:cNvSpPr>
            <a:spLocks noEditPoints="1"/>
          </p:cNvSpPr>
          <p:nvPr/>
        </p:nvSpPr>
        <p:spPr bwMode="auto">
          <a:xfrm>
            <a:off x="1931659" y="1841392"/>
            <a:ext cx="1743029" cy="1047524"/>
          </a:xfrm>
          <a:custGeom>
            <a:cxnLst>
              <a:cxn ang="0">
                <a:pos x="2004" y="192"/>
              </a:cxn>
              <a:cxn ang="0">
                <a:pos x="2358" y="373"/>
              </a:cxn>
              <a:cxn ang="0">
                <a:pos x="2435" y="558"/>
              </a:cxn>
              <a:cxn ang="0">
                <a:pos x="2071" y="1086"/>
              </a:cxn>
              <a:cxn ang="0">
                <a:pos x="1680" y="1472"/>
              </a:cxn>
              <a:cxn ang="0">
                <a:pos x="1105" y="1322"/>
              </a:cxn>
              <a:cxn ang="0">
                <a:pos x="941" y="1315"/>
              </a:cxn>
              <a:cxn ang="0">
                <a:pos x="720" y="1014"/>
              </a:cxn>
              <a:cxn ang="0">
                <a:pos x="259" y="879"/>
              </a:cxn>
              <a:cxn ang="0">
                <a:pos x="73" y="724"/>
              </a:cxn>
              <a:cxn ang="0">
                <a:pos x="328" y="435"/>
              </a:cxn>
              <a:cxn ang="0">
                <a:pos x="799" y="0"/>
              </a:cxn>
              <a:cxn ang="0">
                <a:pos x="1498" y="83"/>
              </a:cxn>
              <a:cxn ang="0">
                <a:pos x="1475" y="106"/>
              </a:cxn>
              <a:cxn ang="0">
                <a:pos x="647" y="189"/>
              </a:cxn>
              <a:cxn ang="0">
                <a:pos x="563" y="644"/>
              </a:cxn>
              <a:cxn ang="0">
                <a:pos x="836" y="812"/>
              </a:cxn>
              <a:cxn ang="0">
                <a:pos x="2138" y="382"/>
              </a:cxn>
              <a:cxn ang="0">
                <a:pos x="1691" y="94"/>
              </a:cxn>
              <a:cxn ang="0">
                <a:pos x="1306" y="366"/>
              </a:cxn>
              <a:cxn ang="0">
                <a:pos x="916" y="826"/>
              </a:cxn>
              <a:cxn ang="0">
                <a:pos x="1645" y="1145"/>
              </a:cxn>
              <a:cxn ang="0">
                <a:pos x="2226" y="545"/>
              </a:cxn>
              <a:cxn ang="0">
                <a:pos x="1889" y="1103"/>
              </a:cxn>
              <a:cxn ang="0">
                <a:pos x="1750" y="1319"/>
              </a:cxn>
              <a:cxn ang="0">
                <a:pos x="2111" y="920"/>
              </a:cxn>
              <a:cxn ang="0">
                <a:pos x="2263" y="649"/>
              </a:cxn>
              <a:cxn ang="0">
                <a:pos x="2183" y="693"/>
              </a:cxn>
              <a:cxn ang="0">
                <a:pos x="2313" y="473"/>
              </a:cxn>
              <a:cxn ang="0">
                <a:pos x="1836" y="1058"/>
              </a:cxn>
              <a:cxn ang="0">
                <a:pos x="1750" y="1229"/>
              </a:cxn>
              <a:cxn ang="0">
                <a:pos x="2072" y="996"/>
              </a:cxn>
              <a:cxn ang="0">
                <a:pos x="1643" y="1377"/>
              </a:cxn>
              <a:cxn ang="0">
                <a:pos x="1142" y="1221"/>
              </a:cxn>
              <a:cxn ang="0">
                <a:pos x="1679" y="1445"/>
              </a:cxn>
              <a:cxn ang="0">
                <a:pos x="1857" y="1286"/>
              </a:cxn>
              <a:cxn ang="0">
                <a:pos x="2121" y="969"/>
              </a:cxn>
              <a:cxn ang="0">
                <a:pos x="2411" y="585"/>
              </a:cxn>
              <a:cxn ang="0">
                <a:pos x="197" y="731"/>
              </a:cxn>
              <a:cxn ang="0">
                <a:pos x="172" y="774"/>
              </a:cxn>
              <a:cxn ang="0">
                <a:pos x="647" y="837"/>
              </a:cxn>
              <a:cxn ang="0">
                <a:pos x="692" y="803"/>
              </a:cxn>
              <a:cxn ang="0">
                <a:pos x="672" y="773"/>
              </a:cxn>
              <a:cxn ang="0">
                <a:pos x="654" y="696"/>
              </a:cxn>
              <a:cxn ang="0">
                <a:pos x="242" y="699"/>
              </a:cxn>
              <a:cxn ang="0">
                <a:pos x="227" y="844"/>
              </a:cxn>
              <a:cxn ang="0">
                <a:pos x="477" y="861"/>
              </a:cxn>
              <a:cxn ang="0">
                <a:pos x="32" y="798"/>
              </a:cxn>
              <a:cxn ang="0">
                <a:pos x="708" y="882"/>
              </a:cxn>
              <a:cxn ang="0">
                <a:pos x="880" y="968"/>
              </a:cxn>
              <a:cxn ang="0">
                <a:pos x="985" y="862"/>
              </a:cxn>
              <a:cxn ang="0">
                <a:pos x="1021" y="919"/>
              </a:cxn>
              <a:cxn ang="0">
                <a:pos x="1228" y="1076"/>
              </a:cxn>
              <a:cxn ang="0">
                <a:pos x="1181" y="1164"/>
              </a:cxn>
              <a:cxn ang="0">
                <a:pos x="1623" y="1327"/>
              </a:cxn>
              <a:cxn ang="0">
                <a:pos x="1350" y="1186"/>
              </a:cxn>
              <a:cxn ang="0">
                <a:pos x="1563" y="1246"/>
              </a:cxn>
              <a:cxn ang="0">
                <a:pos x="1517" y="1154"/>
              </a:cxn>
              <a:cxn ang="0">
                <a:pos x="797" y="1008"/>
              </a:cxn>
              <a:cxn ang="0">
                <a:pos x="929" y="957"/>
              </a:cxn>
              <a:cxn ang="0">
                <a:pos x="1030" y="1191"/>
              </a:cxn>
              <a:cxn ang="0">
                <a:pos x="1171" y="1076"/>
              </a:cxn>
              <a:cxn ang="0">
                <a:pos x="923" y="1089"/>
              </a:cxn>
            </a:cxnLst>
            <a:rect b="b" l="0" r="r" t="0"/>
            <a:pathLst>
              <a:path h="1473" w="2450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42" y="1221"/>
                </a:lnTo>
                <a:lnTo>
                  <a:pt x="1169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lnTo>
                  <a:pt x="858" y="102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169"/>
          <p:cNvSpPr>
            <a:spLocks noEditPoints="1"/>
          </p:cNvSpPr>
          <p:nvPr/>
        </p:nvSpPr>
        <p:spPr bwMode="auto">
          <a:xfrm>
            <a:off x="8556064" y="1696322"/>
            <a:ext cx="1536094" cy="1201134"/>
          </a:xfrm>
          <a:custGeom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b="b" l="0" r="r" t="0"/>
            <a:pathLst>
              <a:path h="1282" w="1811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矩形 41"/>
          <p:cNvSpPr>
            <a:spLocks noChangeArrowheads="1"/>
          </p:cNvSpPr>
          <p:nvPr/>
        </p:nvSpPr>
        <p:spPr bwMode="auto">
          <a:xfrm>
            <a:off x="8323420" y="3359219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43" name="TextBox 13"/>
          <p:cNvSpPr txBox="1"/>
          <p:nvPr/>
        </p:nvSpPr>
        <p:spPr>
          <a:xfrm>
            <a:off x="7999497" y="3875123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44" name="矩形 43"/>
          <p:cNvSpPr>
            <a:spLocks noChangeArrowheads="1"/>
          </p:cNvSpPr>
          <p:nvPr/>
        </p:nvSpPr>
        <p:spPr bwMode="auto">
          <a:xfrm>
            <a:off x="1589873" y="3406639"/>
            <a:ext cx="228473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charset="0" panose="020b0604020202020204" pitchFamily="34" typeface="Arial"/>
              <a:buChar char="•"/>
              <a:defRPr sz="28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4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 sz="2000"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lnSpc>
                <a:spcPct val="90000"/>
              </a:lnSpc>
              <a:spcBef>
                <a:spcPts val="500"/>
              </a:spcBef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charset="0" panose="020b0604020202020204" pitchFamily="34" typeface="Arial"/>
              <a:buChar char="•"/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altLang="en-US" b="1" lang="zh-CN" sz="1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    </a:t>
            </a:r>
          </a:p>
        </p:txBody>
      </p:sp>
      <p:sp>
        <p:nvSpPr>
          <p:cNvPr id="45" name="TextBox 13"/>
          <p:cNvSpPr txBox="1"/>
          <p:nvPr/>
        </p:nvSpPr>
        <p:spPr>
          <a:xfrm>
            <a:off x="1265949" y="3922542"/>
            <a:ext cx="2997250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</p:spTree>
    <p:extLst>
      <p:ext uri="{BB962C8B-B14F-4D97-AF65-F5344CB8AC3E}">
        <p14:creationId val="3760480258"/>
      </p:ext>
    </p:extLst>
  </p:cSld>
  <p:clrMapOvr>
    <a:masterClrMapping/>
  </p:clrMapOvr>
  <mc:AlternateContent>
    <mc:Choice Requires="p14">
      <p:transition p14:dur="1600" spd="slow">
        <p14:prism isContent="1" isInverted="1"/>
      </p:transition>
    </mc:Choice>
    <mc:Fallback>
      <p:transition spd="slow">
        <p:fade/>
      </p:transition>
    </mc:Fallback>
  </mc:AlternateContent>
  <p:timing/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grpSp>
        <p:nvGrpSpPr>
          <p:cNvPr id="7" name="Group 16"/>
          <p:cNvGrpSpPr>
            <a:grpSpLocks noChangeAspect="1"/>
          </p:cNvGrpSpPr>
          <p:nvPr/>
        </p:nvGrpSpPr>
        <p:grpSpPr>
          <a:xfrm>
            <a:off x="2252201" y="2048269"/>
            <a:ext cx="1158875" cy="2000249"/>
            <a:chOff x="1449" y="1496"/>
            <a:chExt cx="730" cy="1260"/>
          </a:xfrm>
          <a:solidFill>
            <a:schemeClr val="bg1"/>
          </a:solidFill>
        </p:grpSpPr>
        <p:sp>
          <p:nvSpPr>
            <p:cNvPr id="8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gdLst>
                <a:gd fmla="*/ 609 w 684" name="T0"/>
                <a:gd fmla="*/ 553 h 1183" name="T1"/>
                <a:gd fmla="*/ 448 w 684" name="T2"/>
                <a:gd fmla="*/ 401 h 1183" name="T3"/>
                <a:gd fmla="*/ 269 w 684" name="T4"/>
                <a:gd fmla="*/ 315 h 1183" name="T5"/>
                <a:gd fmla="*/ 94 w 684" name="T6"/>
                <a:gd fmla="*/ 233 h 1183" name="T7"/>
                <a:gd fmla="*/ 88 w 684" name="T8"/>
                <a:gd fmla="*/ 655 h 1183" name="T9"/>
                <a:gd fmla="*/ 70 w 684" name="T10"/>
                <a:gd fmla="*/ 918 h 1183" name="T11"/>
                <a:gd fmla="*/ 139 w 684" name="T12"/>
                <a:gd fmla="*/ 1167 h 1183" name="T13"/>
                <a:gd fmla="*/ 202 w 684" name="T14"/>
                <a:gd fmla="*/ 975 h 1183" name="T15"/>
                <a:gd fmla="*/ 70 w 684" name="T16"/>
                <a:gd fmla="*/ 734 h 1183" name="T17"/>
                <a:gd fmla="*/ 278 w 684" name="T18"/>
                <a:gd fmla="*/ 562 h 1183" name="T19"/>
                <a:gd fmla="*/ 307 w 684" name="T20"/>
                <a:gd fmla="*/ 754 h 1183" name="T21"/>
                <a:gd fmla="*/ 323 w 684" name="T22"/>
                <a:gd fmla="*/ 769 h 1183" name="T23"/>
                <a:gd fmla="*/ 322 w 684" name="T24"/>
                <a:gd fmla="*/ 948 h 1183" name="T25"/>
                <a:gd fmla="*/ 345 w 684" name="T26"/>
                <a:gd fmla="*/ 765 h 1183" name="T27"/>
                <a:gd fmla="*/ 457 w 684" name="T28"/>
                <a:gd fmla="*/ 753 h 1183" name="T29"/>
                <a:gd fmla="*/ 553 w 684" name="T30"/>
                <a:gd fmla="*/ 815 h 1183" name="T31"/>
                <a:gd fmla="*/ 388 w 684" name="T32"/>
                <a:gd fmla="*/ 1179 h 1183" name="T33"/>
                <a:gd fmla="*/ 445 w 684" name="T34"/>
                <a:gd fmla="*/ 1002 h 1183" name="T35"/>
                <a:gd fmla="*/ 666 w 684" name="T36"/>
                <a:gd fmla="*/ 692 h 1183" name="T37"/>
                <a:gd fmla="*/ 200 w 684" name="T38"/>
                <a:gd fmla="*/ 558 h 1183" name="T39"/>
                <a:gd fmla="*/ 132 w 684" name="T40"/>
                <a:gd fmla="*/ 509 h 1183" name="T41"/>
                <a:gd fmla="*/ 123 w 684" name="T42"/>
                <a:gd fmla="*/ 61 h 1183" name="T43"/>
                <a:gd fmla="*/ 241 w 684" name="T44"/>
                <a:gd fmla="*/ 532 h 1183" name="T45"/>
                <a:gd fmla="*/ 388 w 684" name="T46"/>
                <a:gd fmla="*/ 620 h 1183" name="T47"/>
                <a:gd fmla="*/ 406 w 684" name="T48"/>
                <a:gd fmla="*/ 459 h 1183" name="T49"/>
                <a:gd fmla="*/ 305 w 684" name="T50"/>
                <a:gd fmla="*/ 567 h 1183" name="T51"/>
                <a:gd fmla="*/ 444 w 684" name="T52"/>
                <a:gd fmla="*/ 423 h 1183" name="T53"/>
                <a:gd fmla="*/ 423 w 684" name="T54"/>
                <a:gd fmla="*/ 643 h 1183" name="T55"/>
                <a:gd fmla="*/ 415 w 684" name="T56"/>
                <a:gd fmla="*/ 724 h 1183" name="T57"/>
                <a:gd fmla="*/ 428 w 684" name="T58"/>
                <a:gd fmla="*/ 654 h 1183" name="T59"/>
                <a:gd fmla="*/ 574 w 684" name="T60"/>
                <a:gd fmla="*/ 534 h 1183" name="T61"/>
                <a:gd fmla="*/ 415 w 684" name="T62"/>
                <a:gd fmla="*/ 724 h 1183" name="T63"/>
                <a:gd fmla="*/ 476 w 684" name="T64"/>
                <a:gd fmla="*/ 750 h 1183" name="T65"/>
                <a:gd fmla="*/ 607 w 684" name="T66"/>
                <a:gd fmla="*/ 631 h 1183" name="T67"/>
                <a:gd fmla="*/ 517 w 684" name="T68"/>
                <a:gd fmla="*/ 804 h 118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83" w="684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gdLst>
                <a:gd fmla="*/ 0 w 54" name="T0"/>
                <a:gd fmla="*/ 18 h 44" name="T1"/>
                <a:gd fmla="*/ 54 w 54" name="T2"/>
                <a:gd fmla="*/ 0 h 44" name="T3"/>
                <a:gd fmla="*/ 46 w 54" name="T4"/>
                <a:gd fmla="*/ 44 h 44" name="T5"/>
                <a:gd fmla="*/ 39 w 54" name="T6"/>
                <a:gd fmla="*/ 23 h 44" name="T7"/>
                <a:gd fmla="*/ 0 w 54" name="T8"/>
                <a:gd fmla="*/ 18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5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0" name="Group 21"/>
          <p:cNvGrpSpPr>
            <a:grpSpLocks noChangeAspect="1"/>
          </p:cNvGrpSpPr>
          <p:nvPr/>
        </p:nvGrpSpPr>
        <p:grpSpPr>
          <a:xfrm>
            <a:off x="5462352" y="2067844"/>
            <a:ext cx="1209675" cy="1979613"/>
            <a:chOff x="3270" y="1510"/>
            <a:chExt cx="762" cy="1247"/>
          </a:xfrm>
          <a:solidFill>
            <a:schemeClr val="bg1"/>
          </a:solidFill>
        </p:grpSpPr>
        <p:sp>
          <p:nvSpPr>
            <p:cNvPr id="11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gdLst>
                <a:gd fmla="*/ 0 w 54" name="T0"/>
                <a:gd fmla="*/ 18 h 44" name="T1"/>
                <a:gd fmla="*/ 54 w 54" name="T2"/>
                <a:gd fmla="*/ 0 h 44" name="T3"/>
                <a:gd fmla="*/ 46 w 54" name="T4"/>
                <a:gd fmla="*/ 44 h 44" name="T5"/>
                <a:gd fmla="*/ 39 w 54" name="T6"/>
                <a:gd fmla="*/ 23 h 44" name="T7"/>
                <a:gd fmla="*/ 0 w 54" name="T8"/>
                <a:gd fmla="*/ 18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5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gdLst>
                <a:gd fmla="*/ 629 w 729" name="T0"/>
                <a:gd fmla="*/ 554 h 1195" name="T1"/>
                <a:gd fmla="*/ 512 w 729" name="T2"/>
                <a:gd fmla="*/ 454 h 1195" name="T3"/>
                <a:gd fmla="*/ 509 w 729" name="T4"/>
                <a:gd fmla="*/ 405 h 1195" name="T5"/>
                <a:gd fmla="*/ 591 w 729" name="T6"/>
                <a:gd fmla="*/ 78 h 1195" name="T7"/>
                <a:gd fmla="*/ 415 w 729" name="T8"/>
                <a:gd fmla="*/ 118 h 1195" name="T9"/>
                <a:gd fmla="*/ 276 w 729" name="T10"/>
                <a:gd fmla="*/ 309 h 1195" name="T11"/>
                <a:gd fmla="*/ 37 w 729" name="T12"/>
                <a:gd fmla="*/ 50 h 1195" name="T13"/>
                <a:gd fmla="*/ 151 w 729" name="T14"/>
                <a:gd fmla="*/ 585 h 1195" name="T15"/>
                <a:gd fmla="*/ 202 w 729" name="T16"/>
                <a:gd fmla="*/ 988 h 1195" name="T17"/>
                <a:gd fmla="*/ 160 w 729" name="T18"/>
                <a:gd fmla="*/ 1169 h 1195" name="T19"/>
                <a:gd fmla="*/ 135 w 729" name="T20"/>
                <a:gd fmla="*/ 904 h 1195" name="T21"/>
                <a:gd fmla="*/ 298 w 729" name="T22"/>
                <a:gd fmla="*/ 556 h 1195" name="T23"/>
                <a:gd fmla="*/ 447 w 729" name="T24"/>
                <a:gd fmla="*/ 694 h 1195" name="T25"/>
                <a:gd fmla="*/ 268 w 729" name="T26"/>
                <a:gd fmla="*/ 812 h 1195" name="T27"/>
                <a:gd fmla="*/ 373 w 729" name="T28"/>
                <a:gd fmla="*/ 737 h 1195" name="T29"/>
                <a:gd fmla="*/ 391 w 729" name="T30"/>
                <a:gd fmla="*/ 740 h 1195" name="T31"/>
                <a:gd fmla="*/ 440 w 729" name="T32"/>
                <a:gd fmla="*/ 778 h 1195" name="T33"/>
                <a:gd fmla="*/ 593 w 729" name="T34"/>
                <a:gd fmla="*/ 811 h 1195" name="T35"/>
                <a:gd fmla="*/ 460 w 729" name="T36"/>
                <a:gd fmla="*/ 992 h 1195" name="T37"/>
                <a:gd fmla="*/ 465 w 729" name="T38"/>
                <a:gd fmla="*/ 1195 h 1195" name="T39"/>
                <a:gd fmla="*/ 647 w 729" name="T40"/>
                <a:gd fmla="*/ 784 h 1195" name="T41"/>
                <a:gd fmla="*/ 437 w 729" name="T42"/>
                <a:gd fmla="*/ 585 h 1195" name="T43"/>
                <a:gd fmla="*/ 210 w 729" name="T44"/>
                <a:gd fmla="*/ 547 h 1195" name="T45"/>
                <a:gd fmla="*/ 54 w 729" name="T46"/>
                <a:gd fmla="*/ 143 h 1195" name="T47"/>
                <a:gd fmla="*/ 240 w 729" name="T48"/>
                <a:gd fmla="*/ 230 h 1195" name="T49"/>
                <a:gd fmla="*/ 374 w 729" name="T50"/>
                <a:gd fmla="*/ 387 h 1195" name="T51"/>
                <a:gd fmla="*/ 520 w 729" name="T52"/>
                <a:gd fmla="*/ 52 h 1195" name="T53"/>
                <a:gd fmla="*/ 468 w 729" name="T54"/>
                <a:gd fmla="*/ 505 h 1195" name="T55"/>
                <a:gd fmla="*/ 437 w 729" name="T56"/>
                <a:gd fmla="*/ 585 h 1195" name="T57"/>
                <a:gd fmla="*/ 494 w 729" name="T58"/>
                <a:gd fmla="*/ 673 h 1195" name="T59"/>
                <a:gd fmla="*/ 529 w 729" name="T60"/>
                <a:gd fmla="*/ 484 h 1195" name="T61"/>
                <a:gd fmla="*/ 429 w 729" name="T62"/>
                <a:gd fmla="*/ 736 h 1195" name="T63"/>
                <a:gd fmla="*/ 603 w 729" name="T64"/>
                <a:gd fmla="*/ 672 h 1195" name="T65"/>
                <a:gd fmla="*/ 691 w 729" name="T66"/>
                <a:gd fmla="*/ 638 h 1195" name="T67"/>
                <a:gd fmla="*/ 520 w 729" name="T68"/>
                <a:gd fmla="*/ 768 h 119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95" w="729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" name="Group 26"/>
          <p:cNvGrpSpPr>
            <a:grpSpLocks noChangeAspect="1"/>
          </p:cNvGrpSpPr>
          <p:nvPr/>
        </p:nvGrpSpPr>
        <p:grpSpPr>
          <a:xfrm>
            <a:off x="8860959" y="2069432"/>
            <a:ext cx="1200149" cy="1973263"/>
            <a:chOff x="5100" y="1511"/>
            <a:chExt cx="756" cy="1243"/>
          </a:xfrm>
          <a:solidFill>
            <a:schemeClr val="bg1"/>
          </a:solidFill>
        </p:grpSpPr>
        <p:sp>
          <p:nvSpPr>
            <p:cNvPr id="14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gdLst>
                <a:gd fmla="*/ 0 w 54" name="T0"/>
                <a:gd fmla="*/ 18 h 45" name="T1"/>
                <a:gd fmla="*/ 54 w 54" name="T2"/>
                <a:gd fmla="*/ 0 h 45" name="T3"/>
                <a:gd fmla="*/ 46 w 54" name="T4"/>
                <a:gd fmla="*/ 45 h 45" name="T5"/>
                <a:gd fmla="*/ 40 w 54" name="T6"/>
                <a:gd fmla="*/ 23 h 45" name="T7"/>
                <a:gd fmla="*/ 0 w 54" name="T8"/>
                <a:gd fmla="*/ 18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5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gdLst>
                <a:gd fmla="*/ 638 w 716" name="T0"/>
                <a:gd fmla="*/ 356 h 1179" name="T1"/>
                <a:gd fmla="*/ 533 w 716" name="T2"/>
                <a:gd fmla="*/ 162 h 1179" name="T3"/>
                <a:gd fmla="*/ 380 w 716" name="T4"/>
                <a:gd fmla="*/ 2 h 1179" name="T5"/>
                <a:gd fmla="*/ 296 w 716" name="T6"/>
                <a:gd fmla="*/ 488 h 1179" name="T7"/>
                <a:gd fmla="*/ 92 w 716" name="T8"/>
                <a:gd fmla="*/ 55 h 1179" name="T9"/>
                <a:gd fmla="*/ 132 w 716" name="T10"/>
                <a:gd fmla="*/ 487 h 1179" name="T11"/>
                <a:gd fmla="*/ 232 w 716" name="T12"/>
                <a:gd fmla="*/ 1045 h 1179" name="T13"/>
                <a:gd fmla="*/ 181 w 716" name="T14"/>
                <a:gd fmla="*/ 1178 h 1179" name="T15"/>
                <a:gd fmla="*/ 260 w 716" name="T16"/>
                <a:gd fmla="*/ 1045 h 1179" name="T17"/>
                <a:gd fmla="*/ 105 w 716" name="T18"/>
                <a:gd fmla="*/ 852 h 1179" name="T19"/>
                <a:gd fmla="*/ 154 w 716" name="T20"/>
                <a:gd fmla="*/ 431 h 1179" name="T21"/>
                <a:gd fmla="*/ 99 w 716" name="T22"/>
                <a:gd fmla="*/ 84 h 1179" name="T23"/>
                <a:gd fmla="*/ 297 w 716" name="T24"/>
                <a:gd fmla="*/ 549 h 1179" name="T25"/>
                <a:gd fmla="*/ 161 w 716" name="T26"/>
                <a:gd fmla="*/ 656 h 1179" name="T27"/>
                <a:gd fmla="*/ 399 w 716" name="T28"/>
                <a:gd fmla="*/ 516 h 1179" name="T29"/>
                <a:gd fmla="*/ 553 w 716" name="T30"/>
                <a:gd fmla="*/ 619 h 1179" name="T31"/>
                <a:gd fmla="*/ 319 w 716" name="T32"/>
                <a:gd fmla="*/ 793 h 1179" name="T33"/>
                <a:gd fmla="*/ 415 w 716" name="T34"/>
                <a:gd fmla="*/ 798 h 1179" name="T35"/>
                <a:gd fmla="*/ 438 w 716" name="T36"/>
                <a:gd fmla="*/ 814 h 1179" name="T37"/>
                <a:gd fmla="*/ 569 w 716" name="T38"/>
                <a:gd fmla="*/ 720 h 1179" name="T39"/>
                <a:gd fmla="*/ 547 w 716" name="T40"/>
                <a:gd fmla="*/ 720 h 1179" name="T41"/>
                <a:gd fmla="*/ 561 w 716" name="T42"/>
                <a:gd fmla="*/ 729 h 1179" name="T43"/>
                <a:gd fmla="*/ 414 w 716" name="T44"/>
                <a:gd fmla="*/ 667 h 1179" name="T45"/>
                <a:gd fmla="*/ 574 w 716" name="T46"/>
                <a:gd fmla="*/ 577 h 1179" name="T47"/>
                <a:gd fmla="*/ 485 w 716" name="T48"/>
                <a:gd fmla="*/ 1018 h 1179" name="T49"/>
                <a:gd fmla="*/ 492 w 716" name="T50"/>
                <a:gd fmla="*/ 1175 h 1179" name="T51"/>
                <a:gd fmla="*/ 671 w 716" name="T52"/>
                <a:gd fmla="*/ 840 h 1179" name="T53"/>
                <a:gd fmla="*/ 325 w 716" name="T54"/>
                <a:gd fmla="*/ 522 h 1179" name="T55"/>
                <a:gd fmla="*/ 325 w 716" name="T56"/>
                <a:gd fmla="*/ 142 h 1179" name="T57"/>
                <a:gd fmla="*/ 423 w 716" name="T58"/>
                <a:gd fmla="*/ 507 h 1179" name="T59"/>
                <a:gd fmla="*/ 325 w 716" name="T60"/>
                <a:gd fmla="*/ 522 h 1179" name="T61"/>
                <a:gd fmla="*/ 483 w 716" name="T62"/>
                <a:gd fmla="*/ 355 h 1179" name="T63"/>
                <a:gd fmla="*/ 652 w 716" name="T64"/>
                <a:gd fmla="*/ 186 h 1179" name="T65"/>
                <a:gd fmla="*/ 553 w 716" name="T66"/>
                <a:gd fmla="*/ 552 h 117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79" w="716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252201" y="4094711"/>
            <a:ext cx="1158875" cy="10668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32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step1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5564631" y="4138252"/>
            <a:ext cx="1158875" cy="10668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32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step2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8970474" y="4138252"/>
            <a:ext cx="1158875" cy="10668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32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step3</a:t>
            </a:r>
          </a:p>
        </p:txBody>
      </p:sp>
      <p:sp>
        <p:nvSpPr>
          <p:cNvPr id="19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gdLst>
              <a:gd fmla="*/ 79 w 188" name="T0"/>
              <a:gd fmla="*/ 206 h 211" name="T1"/>
              <a:gd fmla="*/ 87 w 188" name="T2"/>
              <a:gd fmla="*/ 206 h 211" name="T3"/>
              <a:gd fmla="*/ 80 w 188" name="T4"/>
              <a:gd fmla="*/ 146 h 211" name="T5"/>
              <a:gd fmla="*/ 68 w 188" name="T6"/>
              <a:gd fmla="*/ 103 h 211" name="T7"/>
              <a:gd fmla="*/ 16 w 188" name="T8"/>
              <a:gd fmla="*/ 115 h 211" name="T9"/>
              <a:gd fmla="*/ 72 w 188" name="T10"/>
              <a:gd fmla="*/ 12 h 211" name="T11"/>
              <a:gd fmla="*/ 163 w 188" name="T12"/>
              <a:gd fmla="*/ 98 h 211" name="T13"/>
              <a:gd fmla="*/ 115 w 188" name="T14"/>
              <a:gd fmla="*/ 100 h 211" name="T15"/>
              <a:gd fmla="*/ 89 w 188" name="T16"/>
              <a:gd fmla="*/ 106 h 211" name="T17"/>
              <a:gd fmla="*/ 138 w 188" name="T18"/>
              <a:gd fmla="*/ 183 h 211" name="T19"/>
              <a:gd fmla="*/ 92 w 188" name="T20"/>
              <a:gd fmla="*/ 196 h 211" name="T21"/>
              <a:gd fmla="*/ 122 w 188" name="T22"/>
              <a:gd fmla="*/ 195 h 211" name="T23"/>
              <a:gd fmla="*/ 139 w 188" name="T24"/>
              <a:gd fmla="*/ 164 h 211" name="T25"/>
              <a:gd fmla="*/ 102 w 188" name="T26"/>
              <a:gd fmla="*/ 108 h 211" name="T27"/>
              <a:gd fmla="*/ 162 w 188" name="T28"/>
              <a:gd fmla="*/ 106 h 211" name="T29"/>
              <a:gd fmla="*/ 160 w 188" name="T30"/>
              <a:gd fmla="*/ 84 h 211" name="T31"/>
              <a:gd fmla="*/ 116 w 188" name="T32"/>
              <a:gd fmla="*/ 44 h 211" name="T33"/>
              <a:gd fmla="*/ 70 w 188" name="T34"/>
              <a:gd fmla="*/ 1 h 211" name="T35"/>
              <a:gd fmla="*/ 28 w 188" name="T36"/>
              <a:gd fmla="*/ 87 h 211" name="T37"/>
              <a:gd fmla="*/ 1 w 188" name="T38"/>
              <a:gd fmla="*/ 119 h 211" name="T39"/>
              <a:gd fmla="*/ 64 w 188" name="T40"/>
              <a:gd fmla="*/ 112 h 211" name="T41"/>
              <a:gd fmla="*/ 79 w 188" name="T42"/>
              <a:gd fmla="*/ 206 h 211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11" w="188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gdLst>
              <a:gd fmla="*/ 79 w 188" name="T0"/>
              <a:gd fmla="*/ 206 h 211" name="T1"/>
              <a:gd fmla="*/ 87 w 188" name="T2"/>
              <a:gd fmla="*/ 206 h 211" name="T3"/>
              <a:gd fmla="*/ 80 w 188" name="T4"/>
              <a:gd fmla="*/ 146 h 211" name="T5"/>
              <a:gd fmla="*/ 68 w 188" name="T6"/>
              <a:gd fmla="*/ 103 h 211" name="T7"/>
              <a:gd fmla="*/ 16 w 188" name="T8"/>
              <a:gd fmla="*/ 115 h 211" name="T9"/>
              <a:gd fmla="*/ 72 w 188" name="T10"/>
              <a:gd fmla="*/ 12 h 211" name="T11"/>
              <a:gd fmla="*/ 163 w 188" name="T12"/>
              <a:gd fmla="*/ 98 h 211" name="T13"/>
              <a:gd fmla="*/ 115 w 188" name="T14"/>
              <a:gd fmla="*/ 100 h 211" name="T15"/>
              <a:gd fmla="*/ 89 w 188" name="T16"/>
              <a:gd fmla="*/ 106 h 211" name="T17"/>
              <a:gd fmla="*/ 138 w 188" name="T18"/>
              <a:gd fmla="*/ 183 h 211" name="T19"/>
              <a:gd fmla="*/ 92 w 188" name="T20"/>
              <a:gd fmla="*/ 196 h 211" name="T21"/>
              <a:gd fmla="*/ 122 w 188" name="T22"/>
              <a:gd fmla="*/ 195 h 211" name="T23"/>
              <a:gd fmla="*/ 139 w 188" name="T24"/>
              <a:gd fmla="*/ 164 h 211" name="T25"/>
              <a:gd fmla="*/ 102 w 188" name="T26"/>
              <a:gd fmla="*/ 108 h 211" name="T27"/>
              <a:gd fmla="*/ 162 w 188" name="T28"/>
              <a:gd fmla="*/ 106 h 211" name="T29"/>
              <a:gd fmla="*/ 160 w 188" name="T30"/>
              <a:gd fmla="*/ 84 h 211" name="T31"/>
              <a:gd fmla="*/ 116 w 188" name="T32"/>
              <a:gd fmla="*/ 44 h 211" name="T33"/>
              <a:gd fmla="*/ 70 w 188" name="T34"/>
              <a:gd fmla="*/ 1 h 211" name="T35"/>
              <a:gd fmla="*/ 28 w 188" name="T36"/>
              <a:gd fmla="*/ 87 h 211" name="T37"/>
              <a:gd fmla="*/ 1 w 188" name="T38"/>
              <a:gd fmla="*/ 119 h 211" name="T39"/>
              <a:gd fmla="*/ 64 w 188" name="T40"/>
              <a:gd fmla="*/ 112 h 211" name="T41"/>
              <a:gd fmla="*/ 79 w 188" name="T42"/>
              <a:gd fmla="*/ 206 h 211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11" w="188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TextBox 13"/>
          <p:cNvSpPr txBox="1"/>
          <p:nvPr/>
        </p:nvSpPr>
        <p:spPr>
          <a:xfrm>
            <a:off x="1791939" y="5022568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22" name="TextBox 13"/>
          <p:cNvSpPr txBox="1"/>
          <p:nvPr/>
        </p:nvSpPr>
        <p:spPr>
          <a:xfrm>
            <a:off x="5104369" y="5022568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23" name="TextBox 13"/>
          <p:cNvSpPr txBox="1"/>
          <p:nvPr/>
        </p:nvSpPr>
        <p:spPr>
          <a:xfrm>
            <a:off x="8510211" y="5022568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</p:spTree>
    <p:extLst>
      <p:ext uri="{BB962C8B-B14F-4D97-AF65-F5344CB8AC3E}">
        <p14:creationId val="3176925938"/>
      </p:ext>
    </p:extLst>
  </p:cSld>
  <p:clrMapOvr>
    <a:masterClrMapping/>
  </p:clrMapOvr>
  <mc:AlternateContent>
    <mc:Choice Requires="p14">
      <p:transition p14:dur="1600" spd="slow">
        <p14:prism isContent="1" isInverted="1"/>
      </p:transition>
    </mc:Choice>
    <mc:Fallback>
      <p:transition spd="slow">
        <p:fade/>
      </p:transition>
    </mc:Fallback>
  </mc:AlternateContent>
  <p:timing/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7" name="椭圆 6"/>
          <p:cNvSpPr>
            <a:spLocks noChangeArrowheads="1"/>
          </p:cNvSpPr>
          <p:nvPr/>
        </p:nvSpPr>
        <p:spPr bwMode="auto">
          <a:xfrm>
            <a:off x="1186017" y="1643780"/>
            <a:ext cx="2098554" cy="2039003"/>
          </a:xfrm>
          <a:prstGeom prst="ellipse">
            <a:avLst/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  <a:latin charset="-122" pitchFamily="2" typeface="宋体"/>
              <a:sym charset="-122" pitchFamily="2" typeface="宋体"/>
            </a:endParaRPr>
          </a:p>
        </p:txBody>
      </p:sp>
      <p:sp>
        <p:nvSpPr>
          <p:cNvPr id="8" name="椭圆 7"/>
          <p:cNvSpPr>
            <a:spLocks noChangeArrowheads="1"/>
          </p:cNvSpPr>
          <p:nvPr/>
        </p:nvSpPr>
        <p:spPr bwMode="auto">
          <a:xfrm>
            <a:off x="4606127" y="1157024"/>
            <a:ext cx="2965129" cy="2880987"/>
          </a:xfrm>
          <a:prstGeom prst="ellipse">
            <a:avLst/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  <a:latin charset="-122" pitchFamily="2" typeface="宋体"/>
              <a:sym charset="-122" pitchFamily="2" typeface="宋体"/>
            </a:endParaRPr>
          </a:p>
        </p:txBody>
      </p:sp>
      <p:sp>
        <p:nvSpPr>
          <p:cNvPr id="9" name="椭圆 8"/>
          <p:cNvSpPr>
            <a:spLocks noChangeArrowheads="1"/>
          </p:cNvSpPr>
          <p:nvPr/>
        </p:nvSpPr>
        <p:spPr bwMode="auto">
          <a:xfrm>
            <a:off x="8896272" y="1643780"/>
            <a:ext cx="2098554" cy="2039003"/>
          </a:xfrm>
          <a:prstGeom prst="ellipse">
            <a:avLst/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endParaRPr altLang="zh-CN" lang="zh-CN">
              <a:solidFill>
                <a:srgbClr val="FFFFFF"/>
              </a:solidFill>
              <a:latin charset="-122" pitchFamily="2" typeface="宋体"/>
              <a:sym charset="-122" pitchFamily="2" typeface="宋体"/>
            </a:endParaRPr>
          </a:p>
        </p:txBody>
      </p:sp>
      <p:sp>
        <p:nvSpPr>
          <p:cNvPr id="10" name="圆角矩形 29"/>
          <p:cNvSpPr>
            <a:spLocks noChangeArrowheads="1"/>
          </p:cNvSpPr>
          <p:nvPr/>
        </p:nvSpPr>
        <p:spPr bwMode="auto">
          <a:xfrm>
            <a:off x="1186017" y="4272263"/>
            <a:ext cx="2226573" cy="380296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11" name="圆角矩形 29"/>
          <p:cNvSpPr>
            <a:spLocks noChangeArrowheads="1"/>
          </p:cNvSpPr>
          <p:nvPr/>
        </p:nvSpPr>
        <p:spPr bwMode="auto">
          <a:xfrm>
            <a:off x="4982714" y="4369614"/>
            <a:ext cx="2226573" cy="380296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12" name="圆角矩形 29"/>
          <p:cNvSpPr>
            <a:spLocks noChangeArrowheads="1"/>
          </p:cNvSpPr>
          <p:nvPr/>
        </p:nvSpPr>
        <p:spPr bwMode="auto">
          <a:xfrm>
            <a:off x="8779411" y="4174911"/>
            <a:ext cx="2226573" cy="380296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357057" y="1838482"/>
            <a:ext cx="1654970" cy="1557619"/>
            <a:chOff x="3013076" y="3175"/>
            <a:chExt cx="1100138" cy="1050925"/>
          </a:xfrm>
        </p:grpSpPr>
        <p:sp>
          <p:nvSpPr>
            <p:cNvPr id="14" name="Freeform 85"/>
            <p:cNvSpPr/>
            <p:nvPr/>
          </p:nvSpPr>
          <p:spPr bwMode="auto">
            <a:xfrm>
              <a:off x="3962401" y="219075"/>
              <a:ext cx="7938" cy="4763"/>
            </a:xfrm>
            <a:custGeom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4" y="5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4" y="1"/>
                </a:cxn>
              </a:cxnLst>
              <a:rect b="b" l="0" r="r" t="0"/>
              <a:pathLst>
                <a:path h="11" w="14">
                  <a:moveTo>
                    <a:pt x="14" y="1"/>
                  </a:moveTo>
                  <a:lnTo>
                    <a:pt x="14" y="1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86"/>
            <p:cNvSpPr/>
            <p:nvPr/>
          </p:nvSpPr>
          <p:spPr bwMode="auto">
            <a:xfrm>
              <a:off x="3824288" y="228600"/>
              <a:ext cx="6350" cy="6350"/>
            </a:xfrm>
            <a:custGeom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</a:cxnLst>
              <a:rect b="b" l="0" r="r" t="0"/>
              <a:pathLst>
                <a:path h="13" w="14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87"/>
            <p:cNvSpPr/>
            <p:nvPr/>
          </p:nvSpPr>
          <p:spPr bwMode="auto">
            <a:xfrm>
              <a:off x="3941763" y="250825"/>
              <a:ext cx="7938" cy="6350"/>
            </a:xfrm>
            <a:custGeom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11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2"/>
                </a:cxn>
                <a:cxn ang="0">
                  <a:pos x="13" y="2"/>
                </a:cxn>
              </a:cxnLst>
              <a:rect b="b" l="0" r="r" t="0"/>
              <a:pathLst>
                <a:path h="12" w="13">
                  <a:moveTo>
                    <a:pt x="13" y="2"/>
                  </a:moveTo>
                  <a:lnTo>
                    <a:pt x="13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88"/>
            <p:cNvSpPr>
              <a:spLocks noEditPoints="1"/>
            </p:cNvSpPr>
            <p:nvPr/>
          </p:nvSpPr>
          <p:spPr bwMode="auto">
            <a:xfrm>
              <a:off x="3055938" y="504825"/>
              <a:ext cx="41275" cy="33338"/>
            </a:xfrm>
            <a:custGeom>
              <a:cxnLst>
                <a:cxn ang="0">
                  <a:pos x="77" y="17"/>
                </a:cxn>
                <a:cxn ang="0">
                  <a:pos x="80" y="30"/>
                </a:cxn>
                <a:cxn ang="0">
                  <a:pos x="77" y="40"/>
                </a:cxn>
                <a:cxn ang="0">
                  <a:pos x="66" y="61"/>
                </a:cxn>
                <a:cxn ang="0">
                  <a:pos x="58" y="64"/>
                </a:cxn>
                <a:cxn ang="0">
                  <a:pos x="38" y="65"/>
                </a:cxn>
                <a:cxn ang="0">
                  <a:pos x="17" y="56"/>
                </a:cxn>
                <a:cxn ang="0">
                  <a:pos x="3" y="42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11" y="9"/>
                </a:cxn>
                <a:cxn ang="0">
                  <a:pos x="27" y="2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8" y="9"/>
                </a:cxn>
                <a:cxn ang="0">
                  <a:pos x="72" y="14"/>
                </a:cxn>
                <a:cxn ang="0">
                  <a:pos x="77" y="17"/>
                </a:cxn>
                <a:cxn ang="0">
                  <a:pos x="62" y="45"/>
                </a:cxn>
                <a:cxn ang="0">
                  <a:pos x="65" y="30"/>
                </a:cxn>
                <a:cxn ang="0">
                  <a:pos x="56" y="20"/>
                </a:cxn>
                <a:cxn ang="0">
                  <a:pos x="44" y="16"/>
                </a:cxn>
                <a:cxn ang="0">
                  <a:pos x="31" y="16"/>
                </a:cxn>
                <a:cxn ang="0">
                  <a:pos x="41" y="21"/>
                </a:cxn>
                <a:cxn ang="0">
                  <a:pos x="56" y="37"/>
                </a:cxn>
                <a:cxn ang="0">
                  <a:pos x="62" y="45"/>
                </a:cxn>
                <a:cxn ang="0">
                  <a:pos x="49" y="54"/>
                </a:cxn>
                <a:cxn ang="0">
                  <a:pos x="46" y="42"/>
                </a:cxn>
                <a:cxn ang="0">
                  <a:pos x="39" y="33"/>
                </a:cxn>
                <a:cxn ang="0">
                  <a:pos x="28" y="27"/>
                </a:cxn>
                <a:cxn ang="0">
                  <a:pos x="14" y="26"/>
                </a:cxn>
                <a:cxn ang="0">
                  <a:pos x="13" y="33"/>
                </a:cxn>
                <a:cxn ang="0">
                  <a:pos x="17" y="42"/>
                </a:cxn>
                <a:cxn ang="0">
                  <a:pos x="27" y="49"/>
                </a:cxn>
                <a:cxn ang="0">
                  <a:pos x="42" y="54"/>
                </a:cxn>
                <a:cxn ang="0">
                  <a:pos x="49" y="54"/>
                </a:cxn>
              </a:cxnLst>
              <a:rect b="b" l="0" r="r" t="0"/>
              <a:pathLst>
                <a:path h="65" w="80">
                  <a:moveTo>
                    <a:pt x="77" y="17"/>
                  </a:move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5"/>
                  </a:lnTo>
                  <a:lnTo>
                    <a:pt x="77" y="40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58" y="64"/>
                  </a:lnTo>
                  <a:lnTo>
                    <a:pt x="48" y="65"/>
                  </a:lnTo>
                  <a:lnTo>
                    <a:pt x="38" y="65"/>
                  </a:lnTo>
                  <a:lnTo>
                    <a:pt x="27" y="62"/>
                  </a:lnTo>
                  <a:lnTo>
                    <a:pt x="17" y="56"/>
                  </a:lnTo>
                  <a:lnTo>
                    <a:pt x="10" y="51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8" y="9"/>
                  </a:lnTo>
                  <a:lnTo>
                    <a:pt x="65" y="12"/>
                  </a:lnTo>
                  <a:lnTo>
                    <a:pt x="72" y="14"/>
                  </a:lnTo>
                  <a:lnTo>
                    <a:pt x="77" y="17"/>
                  </a:lnTo>
                  <a:lnTo>
                    <a:pt x="77" y="17"/>
                  </a:lnTo>
                  <a:close/>
                  <a:moveTo>
                    <a:pt x="62" y="45"/>
                  </a:moveTo>
                  <a:lnTo>
                    <a:pt x="62" y="45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51" y="17"/>
                  </a:lnTo>
                  <a:lnTo>
                    <a:pt x="44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41" y="21"/>
                  </a:lnTo>
                  <a:lnTo>
                    <a:pt x="49" y="28"/>
                  </a:lnTo>
                  <a:lnTo>
                    <a:pt x="56" y="37"/>
                  </a:lnTo>
                  <a:lnTo>
                    <a:pt x="62" y="45"/>
                  </a:lnTo>
                  <a:lnTo>
                    <a:pt x="62" y="45"/>
                  </a:lnTo>
                  <a:close/>
                  <a:moveTo>
                    <a:pt x="49" y="54"/>
                  </a:moveTo>
                  <a:lnTo>
                    <a:pt x="49" y="54"/>
                  </a:lnTo>
                  <a:lnTo>
                    <a:pt x="49" y="48"/>
                  </a:lnTo>
                  <a:lnTo>
                    <a:pt x="46" y="42"/>
                  </a:lnTo>
                  <a:lnTo>
                    <a:pt x="44" y="37"/>
                  </a:lnTo>
                  <a:lnTo>
                    <a:pt x="39" y="33"/>
                  </a:lnTo>
                  <a:lnTo>
                    <a:pt x="35" y="30"/>
                  </a:lnTo>
                  <a:lnTo>
                    <a:pt x="28" y="27"/>
                  </a:lnTo>
                  <a:lnTo>
                    <a:pt x="21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33"/>
                  </a:lnTo>
                  <a:lnTo>
                    <a:pt x="14" y="38"/>
                  </a:lnTo>
                  <a:lnTo>
                    <a:pt x="17" y="42"/>
                  </a:lnTo>
                  <a:lnTo>
                    <a:pt x="23" y="47"/>
                  </a:lnTo>
                  <a:lnTo>
                    <a:pt x="27" y="49"/>
                  </a:lnTo>
                  <a:lnTo>
                    <a:pt x="34" y="52"/>
                  </a:lnTo>
                  <a:lnTo>
                    <a:pt x="42" y="54"/>
                  </a:lnTo>
                  <a:lnTo>
                    <a:pt x="49" y="54"/>
                  </a:lnTo>
                  <a:lnTo>
                    <a:pt x="49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89"/>
            <p:cNvSpPr/>
            <p:nvPr/>
          </p:nvSpPr>
          <p:spPr bwMode="auto">
            <a:xfrm>
              <a:off x="3530601" y="523875"/>
              <a:ext cx="30163" cy="6350"/>
            </a:xfrm>
            <a:custGeom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2" y="4"/>
                </a:cxn>
                <a:cxn ang="0">
                  <a:pos x="44" y="7"/>
                </a:cxn>
                <a:cxn ang="0">
                  <a:pos x="29" y="10"/>
                </a:cxn>
                <a:cxn ang="0">
                  <a:pos x="12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4"/>
                </a:cxn>
                <a:cxn ang="0">
                  <a:pos x="11" y="3"/>
                </a:cxn>
                <a:cxn ang="0">
                  <a:pos x="19" y="2"/>
                </a:cxn>
                <a:cxn ang="0">
                  <a:pos x="26" y="0"/>
                </a:cxn>
                <a:cxn ang="0">
                  <a:pos x="42" y="2"/>
                </a:cxn>
                <a:cxn ang="0">
                  <a:pos x="56" y="2"/>
                </a:cxn>
                <a:cxn ang="0">
                  <a:pos x="56" y="2"/>
                </a:cxn>
              </a:cxnLst>
              <a:rect b="b" l="0" r="r" t="0"/>
              <a:pathLst>
                <a:path h="10" w="56">
                  <a:moveTo>
                    <a:pt x="56" y="2"/>
                  </a:moveTo>
                  <a:lnTo>
                    <a:pt x="56" y="2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29" y="10"/>
                  </a:lnTo>
                  <a:lnTo>
                    <a:pt x="12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90"/>
            <p:cNvSpPr/>
            <p:nvPr/>
          </p:nvSpPr>
          <p:spPr bwMode="auto">
            <a:xfrm>
              <a:off x="3659188" y="650875"/>
              <a:ext cx="46038" cy="3175"/>
            </a:xfrm>
            <a:custGeom>
              <a:cxnLst>
                <a:cxn ang="0">
                  <a:pos x="88" y="7"/>
                </a:cxn>
                <a:cxn ang="0">
                  <a:pos x="88" y="7"/>
                </a:cxn>
                <a:cxn ang="0">
                  <a:pos x="48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1" y="5"/>
                </a:cxn>
                <a:cxn ang="0">
                  <a:pos x="24" y="2"/>
                </a:cxn>
                <a:cxn ang="0">
                  <a:pos x="52" y="1"/>
                </a:cxn>
                <a:cxn ang="0">
                  <a:pos x="52" y="1"/>
                </a:cxn>
                <a:cxn ang="0">
                  <a:pos x="63" y="0"/>
                </a:cxn>
                <a:cxn ang="0">
                  <a:pos x="73" y="0"/>
                </a:cxn>
                <a:cxn ang="0">
                  <a:pos x="79" y="0"/>
                </a:cxn>
                <a:cxn ang="0">
                  <a:pos x="83" y="1"/>
                </a:cxn>
                <a:cxn ang="0">
                  <a:pos x="86" y="2"/>
                </a:cxn>
                <a:cxn ang="0">
                  <a:pos x="88" y="7"/>
                </a:cxn>
                <a:cxn ang="0">
                  <a:pos x="88" y="7"/>
                </a:cxn>
              </a:cxnLst>
              <a:rect b="b" l="0" r="r" t="0"/>
              <a:pathLst>
                <a:path h="8" w="88">
                  <a:moveTo>
                    <a:pt x="88" y="7"/>
                  </a:moveTo>
                  <a:lnTo>
                    <a:pt x="88" y="7"/>
                  </a:lnTo>
                  <a:lnTo>
                    <a:pt x="48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4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3" y="1"/>
                  </a:lnTo>
                  <a:lnTo>
                    <a:pt x="86" y="2"/>
                  </a:lnTo>
                  <a:lnTo>
                    <a:pt x="88" y="7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91"/>
            <p:cNvSpPr/>
            <p:nvPr/>
          </p:nvSpPr>
          <p:spPr bwMode="auto">
            <a:xfrm>
              <a:off x="3681413" y="822325"/>
              <a:ext cx="33338" cy="4763"/>
            </a:xfrm>
            <a:custGeom>
              <a:cxnLst>
                <a:cxn ang="0">
                  <a:pos x="63" y="4"/>
                </a:cxn>
                <a:cxn ang="0">
                  <a:pos x="63" y="4"/>
                </a:cxn>
                <a:cxn ang="0">
                  <a:pos x="62" y="7"/>
                </a:cxn>
                <a:cxn ang="0">
                  <a:pos x="60" y="10"/>
                </a:cxn>
                <a:cxn ang="0">
                  <a:pos x="58" y="11"/>
                </a:cxn>
                <a:cxn ang="0">
                  <a:pos x="55" y="11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0" y="5"/>
                </a:cxn>
                <a:cxn ang="0">
                  <a:pos x="9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32" y="0"/>
                </a:cxn>
                <a:cxn ang="0">
                  <a:pos x="49" y="0"/>
                </a:cxn>
                <a:cxn ang="0">
                  <a:pos x="56" y="1"/>
                </a:cxn>
                <a:cxn ang="0">
                  <a:pos x="63" y="4"/>
                </a:cxn>
                <a:cxn ang="0">
                  <a:pos x="63" y="4"/>
                </a:cxn>
              </a:cxnLst>
              <a:rect b="b" l="0" r="r" t="0"/>
              <a:pathLst>
                <a:path h="11" w="62">
                  <a:moveTo>
                    <a:pt x="63" y="4"/>
                  </a:moveTo>
                  <a:lnTo>
                    <a:pt x="63" y="4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0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4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3" y="4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92"/>
            <p:cNvSpPr/>
            <p:nvPr/>
          </p:nvSpPr>
          <p:spPr bwMode="auto">
            <a:xfrm>
              <a:off x="3587751" y="892175"/>
              <a:ext cx="34925" cy="6350"/>
            </a:xfrm>
            <a:custGeom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2" y="7"/>
                </a:cxn>
                <a:cxn ang="0">
                  <a:pos x="54" y="10"/>
                </a:cxn>
                <a:cxn ang="0">
                  <a:pos x="44" y="11"/>
                </a:cxn>
                <a:cxn ang="0">
                  <a:pos x="34" y="12"/>
                </a:cxn>
                <a:cxn ang="0">
                  <a:pos x="23" y="11"/>
                </a:cxn>
                <a:cxn ang="0">
                  <a:pos x="13" y="10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31" y="1"/>
                </a:cxn>
                <a:cxn ang="0">
                  <a:pos x="48" y="4"/>
                </a:cxn>
                <a:cxn ang="0">
                  <a:pos x="58" y="4"/>
                </a:cxn>
                <a:cxn ang="0">
                  <a:pos x="68" y="4"/>
                </a:cxn>
                <a:cxn ang="0">
                  <a:pos x="68" y="4"/>
                </a:cxn>
              </a:cxnLst>
              <a:rect b="b" l="0" r="r" t="0"/>
              <a:pathLst>
                <a:path h="12" w="68">
                  <a:moveTo>
                    <a:pt x="68" y="4"/>
                  </a:moveTo>
                  <a:lnTo>
                    <a:pt x="68" y="4"/>
                  </a:lnTo>
                  <a:lnTo>
                    <a:pt x="62" y="7"/>
                  </a:lnTo>
                  <a:lnTo>
                    <a:pt x="54" y="10"/>
                  </a:lnTo>
                  <a:lnTo>
                    <a:pt x="44" y="11"/>
                  </a:lnTo>
                  <a:lnTo>
                    <a:pt x="34" y="12"/>
                  </a:lnTo>
                  <a:lnTo>
                    <a:pt x="23" y="11"/>
                  </a:lnTo>
                  <a:lnTo>
                    <a:pt x="13" y="10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1" y="1"/>
                  </a:lnTo>
                  <a:lnTo>
                    <a:pt x="48" y="4"/>
                  </a:lnTo>
                  <a:lnTo>
                    <a:pt x="58" y="4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93"/>
            <p:cNvSpPr>
              <a:spLocks noEditPoints="1"/>
            </p:cNvSpPr>
            <p:nvPr/>
          </p:nvSpPr>
          <p:spPr bwMode="auto">
            <a:xfrm>
              <a:off x="3013076" y="3175"/>
              <a:ext cx="1100138" cy="1050925"/>
            </a:xfrm>
            <a:custGeom>
              <a:cxnLst>
                <a:cxn ang="0">
                  <a:pos x="1295" y="535"/>
                </a:cxn>
                <a:cxn ang="0">
                  <a:pos x="1735" y="41"/>
                </a:cxn>
                <a:cxn ang="0">
                  <a:pos x="1774" y="369"/>
                </a:cxn>
                <a:cxn ang="0">
                  <a:pos x="1805" y="517"/>
                </a:cxn>
                <a:cxn ang="0">
                  <a:pos x="2030" y="1386"/>
                </a:cxn>
                <a:cxn ang="0">
                  <a:pos x="904" y="1968"/>
                </a:cxn>
                <a:cxn ang="0">
                  <a:pos x="307" y="1266"/>
                </a:cxn>
                <a:cxn ang="0">
                  <a:pos x="384" y="489"/>
                </a:cxn>
                <a:cxn ang="0">
                  <a:pos x="1712" y="37"/>
                </a:cxn>
                <a:cxn ang="0">
                  <a:pos x="1653" y="295"/>
                </a:cxn>
                <a:cxn ang="0">
                  <a:pos x="1703" y="88"/>
                </a:cxn>
                <a:cxn ang="0">
                  <a:pos x="1877" y="242"/>
                </a:cxn>
                <a:cxn ang="0">
                  <a:pos x="1561" y="395"/>
                </a:cxn>
                <a:cxn ang="0">
                  <a:pos x="679" y="439"/>
                </a:cxn>
                <a:cxn ang="0">
                  <a:pos x="634" y="466"/>
                </a:cxn>
                <a:cxn ang="0">
                  <a:pos x="735" y="640"/>
                </a:cxn>
                <a:cxn ang="0">
                  <a:pos x="689" y="454"/>
                </a:cxn>
                <a:cxn ang="0">
                  <a:pos x="1235" y="512"/>
                </a:cxn>
                <a:cxn ang="0">
                  <a:pos x="1718" y="487"/>
                </a:cxn>
                <a:cxn ang="0">
                  <a:pos x="595" y="991"/>
                </a:cxn>
                <a:cxn ang="0">
                  <a:pos x="1771" y="534"/>
                </a:cxn>
                <a:cxn ang="0">
                  <a:pos x="1469" y="701"/>
                </a:cxn>
                <a:cxn ang="0">
                  <a:pos x="1423" y="1084"/>
                </a:cxn>
                <a:cxn ang="0">
                  <a:pos x="1441" y="1443"/>
                </a:cxn>
                <a:cxn ang="0">
                  <a:pos x="2020" y="1099"/>
                </a:cxn>
                <a:cxn ang="0">
                  <a:pos x="2003" y="768"/>
                </a:cxn>
                <a:cxn ang="0">
                  <a:pos x="1481" y="927"/>
                </a:cxn>
                <a:cxn ang="0">
                  <a:pos x="1006" y="859"/>
                </a:cxn>
                <a:cxn ang="0">
                  <a:pos x="832" y="904"/>
                </a:cxn>
                <a:cxn ang="0">
                  <a:pos x="1140" y="1011"/>
                </a:cxn>
                <a:cxn ang="0">
                  <a:pos x="1287" y="925"/>
                </a:cxn>
                <a:cxn ang="0">
                  <a:pos x="391" y="1165"/>
                </a:cxn>
                <a:cxn ang="0">
                  <a:pos x="300" y="1056"/>
                </a:cxn>
                <a:cxn ang="0">
                  <a:pos x="273" y="1199"/>
                </a:cxn>
                <a:cxn ang="0">
                  <a:pos x="727" y="1118"/>
                </a:cxn>
                <a:cxn ang="0">
                  <a:pos x="1363" y="1092"/>
                </a:cxn>
                <a:cxn ang="0">
                  <a:pos x="1760" y="1651"/>
                </a:cxn>
                <a:cxn ang="0">
                  <a:pos x="360" y="1349"/>
                </a:cxn>
                <a:cxn ang="0">
                  <a:pos x="744" y="1259"/>
                </a:cxn>
                <a:cxn ang="0">
                  <a:pos x="1440" y="1157"/>
                </a:cxn>
                <a:cxn ang="0">
                  <a:pos x="810" y="1207"/>
                </a:cxn>
                <a:cxn ang="0">
                  <a:pos x="1412" y="1248"/>
                </a:cxn>
                <a:cxn ang="0">
                  <a:pos x="697" y="1286"/>
                </a:cxn>
                <a:cxn ang="0">
                  <a:pos x="981" y="1324"/>
                </a:cxn>
                <a:cxn ang="0">
                  <a:pos x="1220" y="1363"/>
                </a:cxn>
                <a:cxn ang="0">
                  <a:pos x="1319" y="1383"/>
                </a:cxn>
                <a:cxn ang="0">
                  <a:pos x="730" y="1500"/>
                </a:cxn>
                <a:cxn ang="0">
                  <a:pos x="1263" y="1446"/>
                </a:cxn>
                <a:cxn ang="0">
                  <a:pos x="1422" y="1415"/>
                </a:cxn>
                <a:cxn ang="0">
                  <a:pos x="1538" y="1660"/>
                </a:cxn>
                <a:cxn ang="0">
                  <a:pos x="1521" y="1662"/>
                </a:cxn>
                <a:cxn ang="0">
                  <a:pos x="1311" y="1598"/>
                </a:cxn>
                <a:cxn ang="0">
                  <a:pos x="1201" y="1620"/>
                </a:cxn>
                <a:cxn ang="0">
                  <a:pos x="598" y="1623"/>
                </a:cxn>
                <a:cxn ang="0">
                  <a:pos x="591" y="1742"/>
                </a:cxn>
                <a:cxn ang="0">
                  <a:pos x="1266" y="1759"/>
                </a:cxn>
                <a:cxn ang="0">
                  <a:pos x="638" y="1681"/>
                </a:cxn>
                <a:cxn ang="0">
                  <a:pos x="605" y="1676"/>
                </a:cxn>
                <a:cxn ang="0">
                  <a:pos x="1495" y="1692"/>
                </a:cxn>
                <a:cxn ang="0">
                  <a:pos x="1520" y="1756"/>
                </a:cxn>
                <a:cxn ang="0">
                  <a:pos x="936" y="1900"/>
                </a:cxn>
                <a:cxn ang="0">
                  <a:pos x="1298" y="1813"/>
                </a:cxn>
                <a:cxn ang="0">
                  <a:pos x="682" y="1946"/>
                </a:cxn>
              </a:cxnLst>
              <a:rect b="b" l="0" r="r" t="0"/>
              <a:pathLst>
                <a:path h="1984" w="2080">
                  <a:moveTo>
                    <a:pt x="894" y="852"/>
                  </a:moveTo>
                  <a:lnTo>
                    <a:pt x="894" y="852"/>
                  </a:lnTo>
                  <a:lnTo>
                    <a:pt x="905" y="851"/>
                  </a:lnTo>
                  <a:lnTo>
                    <a:pt x="915" y="849"/>
                  </a:lnTo>
                  <a:lnTo>
                    <a:pt x="915" y="849"/>
                  </a:lnTo>
                  <a:lnTo>
                    <a:pt x="898" y="830"/>
                  </a:lnTo>
                  <a:lnTo>
                    <a:pt x="883" y="809"/>
                  </a:lnTo>
                  <a:lnTo>
                    <a:pt x="869" y="785"/>
                  </a:lnTo>
                  <a:lnTo>
                    <a:pt x="856" y="757"/>
                  </a:lnTo>
                  <a:lnTo>
                    <a:pt x="856" y="757"/>
                  </a:lnTo>
                  <a:lnTo>
                    <a:pt x="852" y="743"/>
                  </a:lnTo>
                  <a:lnTo>
                    <a:pt x="848" y="727"/>
                  </a:lnTo>
                  <a:lnTo>
                    <a:pt x="845" y="710"/>
                  </a:lnTo>
                  <a:lnTo>
                    <a:pt x="843" y="694"/>
                  </a:lnTo>
                  <a:lnTo>
                    <a:pt x="842" y="677"/>
                  </a:lnTo>
                  <a:lnTo>
                    <a:pt x="843" y="660"/>
                  </a:lnTo>
                  <a:lnTo>
                    <a:pt x="843" y="642"/>
                  </a:lnTo>
                  <a:lnTo>
                    <a:pt x="846" y="625"/>
                  </a:lnTo>
                  <a:lnTo>
                    <a:pt x="849" y="607"/>
                  </a:lnTo>
                  <a:lnTo>
                    <a:pt x="853" y="590"/>
                  </a:lnTo>
                  <a:lnTo>
                    <a:pt x="857" y="574"/>
                  </a:lnTo>
                  <a:lnTo>
                    <a:pt x="863" y="557"/>
                  </a:lnTo>
                  <a:lnTo>
                    <a:pt x="869" y="543"/>
                  </a:lnTo>
                  <a:lnTo>
                    <a:pt x="876" y="529"/>
                  </a:lnTo>
                  <a:lnTo>
                    <a:pt x="883" y="517"/>
                  </a:lnTo>
                  <a:lnTo>
                    <a:pt x="891" y="505"/>
                  </a:lnTo>
                  <a:lnTo>
                    <a:pt x="891" y="505"/>
                  </a:lnTo>
                  <a:lnTo>
                    <a:pt x="902" y="494"/>
                  </a:lnTo>
                  <a:lnTo>
                    <a:pt x="916" y="484"/>
                  </a:lnTo>
                  <a:lnTo>
                    <a:pt x="932" y="477"/>
                  </a:lnTo>
                  <a:lnTo>
                    <a:pt x="949" y="472"/>
                  </a:lnTo>
                  <a:lnTo>
                    <a:pt x="967" y="468"/>
                  </a:lnTo>
                  <a:lnTo>
                    <a:pt x="985" y="465"/>
                  </a:lnTo>
                  <a:lnTo>
                    <a:pt x="1003" y="465"/>
                  </a:lnTo>
                  <a:lnTo>
                    <a:pt x="1022" y="466"/>
                  </a:lnTo>
                  <a:lnTo>
                    <a:pt x="1022" y="466"/>
                  </a:lnTo>
                  <a:lnTo>
                    <a:pt x="1024" y="469"/>
                  </a:lnTo>
                  <a:lnTo>
                    <a:pt x="1029" y="470"/>
                  </a:lnTo>
                  <a:lnTo>
                    <a:pt x="1036" y="472"/>
                  </a:lnTo>
                  <a:lnTo>
                    <a:pt x="1044" y="473"/>
                  </a:lnTo>
                  <a:lnTo>
                    <a:pt x="1053" y="475"/>
                  </a:lnTo>
                  <a:lnTo>
                    <a:pt x="1053" y="475"/>
                  </a:lnTo>
                  <a:lnTo>
                    <a:pt x="1058" y="477"/>
                  </a:lnTo>
                  <a:lnTo>
                    <a:pt x="1062" y="480"/>
                  </a:lnTo>
                  <a:lnTo>
                    <a:pt x="1071" y="487"/>
                  </a:lnTo>
                  <a:lnTo>
                    <a:pt x="1079" y="496"/>
                  </a:lnTo>
                  <a:lnTo>
                    <a:pt x="1083" y="500"/>
                  </a:lnTo>
                  <a:lnTo>
                    <a:pt x="1088" y="503"/>
                  </a:lnTo>
                  <a:lnTo>
                    <a:pt x="1088" y="503"/>
                  </a:lnTo>
                  <a:lnTo>
                    <a:pt x="1096" y="505"/>
                  </a:lnTo>
                  <a:lnTo>
                    <a:pt x="1107" y="507"/>
                  </a:lnTo>
                  <a:lnTo>
                    <a:pt x="1119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41" y="477"/>
                  </a:lnTo>
                  <a:lnTo>
                    <a:pt x="1154" y="451"/>
                  </a:lnTo>
                  <a:lnTo>
                    <a:pt x="1168" y="424"/>
                  </a:lnTo>
                  <a:lnTo>
                    <a:pt x="1183" y="399"/>
                  </a:lnTo>
                  <a:lnTo>
                    <a:pt x="1183" y="399"/>
                  </a:lnTo>
                  <a:lnTo>
                    <a:pt x="1190" y="397"/>
                  </a:lnTo>
                  <a:lnTo>
                    <a:pt x="1197" y="397"/>
                  </a:lnTo>
                  <a:lnTo>
                    <a:pt x="1204" y="397"/>
                  </a:lnTo>
                  <a:lnTo>
                    <a:pt x="1210" y="399"/>
                  </a:lnTo>
                  <a:lnTo>
                    <a:pt x="1222" y="404"/>
                  </a:lnTo>
                  <a:lnTo>
                    <a:pt x="1232" y="411"/>
                  </a:lnTo>
                  <a:lnTo>
                    <a:pt x="1232" y="411"/>
                  </a:lnTo>
                  <a:lnTo>
                    <a:pt x="1231" y="420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0" y="435"/>
                  </a:lnTo>
                  <a:lnTo>
                    <a:pt x="1211" y="442"/>
                  </a:lnTo>
                  <a:lnTo>
                    <a:pt x="1204" y="451"/>
                  </a:lnTo>
                  <a:lnTo>
                    <a:pt x="1197" y="459"/>
                  </a:lnTo>
                  <a:lnTo>
                    <a:pt x="1183" y="477"/>
                  </a:lnTo>
                  <a:lnTo>
                    <a:pt x="1170" y="497"/>
                  </a:lnTo>
                  <a:lnTo>
                    <a:pt x="1170" y="497"/>
                  </a:lnTo>
                  <a:lnTo>
                    <a:pt x="1179" y="496"/>
                  </a:lnTo>
                  <a:lnTo>
                    <a:pt x="1187" y="494"/>
                  </a:lnTo>
                  <a:lnTo>
                    <a:pt x="1204" y="494"/>
                  </a:lnTo>
                  <a:lnTo>
                    <a:pt x="1222" y="497"/>
                  </a:lnTo>
                  <a:lnTo>
                    <a:pt x="1241" y="503"/>
                  </a:lnTo>
                  <a:lnTo>
                    <a:pt x="1241" y="503"/>
                  </a:lnTo>
                  <a:lnTo>
                    <a:pt x="1246" y="505"/>
                  </a:lnTo>
                  <a:lnTo>
                    <a:pt x="1252" y="508"/>
                  </a:lnTo>
                  <a:lnTo>
                    <a:pt x="1263" y="515"/>
                  </a:lnTo>
                  <a:lnTo>
                    <a:pt x="1263" y="515"/>
                  </a:lnTo>
                  <a:lnTo>
                    <a:pt x="1269" y="517"/>
                  </a:lnTo>
                  <a:lnTo>
                    <a:pt x="1274" y="520"/>
                  </a:lnTo>
                  <a:lnTo>
                    <a:pt x="1280" y="521"/>
                  </a:lnTo>
                  <a:lnTo>
                    <a:pt x="1286" y="524"/>
                  </a:lnTo>
                  <a:lnTo>
                    <a:pt x="1286" y="524"/>
                  </a:lnTo>
                  <a:lnTo>
                    <a:pt x="1290" y="528"/>
                  </a:lnTo>
                  <a:lnTo>
                    <a:pt x="1295" y="535"/>
                  </a:lnTo>
                  <a:lnTo>
                    <a:pt x="1295" y="535"/>
                  </a:lnTo>
                  <a:lnTo>
                    <a:pt x="1308" y="545"/>
                  </a:lnTo>
                  <a:lnTo>
                    <a:pt x="1314" y="550"/>
                  </a:lnTo>
                  <a:lnTo>
                    <a:pt x="1319" y="557"/>
                  </a:lnTo>
                  <a:lnTo>
                    <a:pt x="1319" y="557"/>
                  </a:lnTo>
                  <a:lnTo>
                    <a:pt x="1326" y="573"/>
                  </a:lnTo>
                  <a:lnTo>
                    <a:pt x="1335" y="590"/>
                  </a:lnTo>
                  <a:lnTo>
                    <a:pt x="1342" y="605"/>
                  </a:lnTo>
                  <a:lnTo>
                    <a:pt x="1345" y="619"/>
                  </a:lnTo>
                  <a:lnTo>
                    <a:pt x="1345" y="619"/>
                  </a:lnTo>
                  <a:lnTo>
                    <a:pt x="1346" y="635"/>
                  </a:lnTo>
                  <a:lnTo>
                    <a:pt x="1346" y="653"/>
                  </a:lnTo>
                  <a:lnTo>
                    <a:pt x="1345" y="671"/>
                  </a:lnTo>
                  <a:lnTo>
                    <a:pt x="1342" y="688"/>
                  </a:lnTo>
                  <a:lnTo>
                    <a:pt x="1342" y="688"/>
                  </a:lnTo>
                  <a:lnTo>
                    <a:pt x="1338" y="708"/>
                  </a:lnTo>
                  <a:lnTo>
                    <a:pt x="1332" y="727"/>
                  </a:lnTo>
                  <a:lnTo>
                    <a:pt x="1319" y="764"/>
                  </a:lnTo>
                  <a:lnTo>
                    <a:pt x="1319" y="764"/>
                  </a:lnTo>
                  <a:lnTo>
                    <a:pt x="1336" y="757"/>
                  </a:lnTo>
                  <a:lnTo>
                    <a:pt x="1354" y="747"/>
                  </a:lnTo>
                  <a:lnTo>
                    <a:pt x="1374" y="737"/>
                  </a:lnTo>
                  <a:lnTo>
                    <a:pt x="1394" y="729"/>
                  </a:lnTo>
                  <a:lnTo>
                    <a:pt x="1394" y="729"/>
                  </a:lnTo>
                  <a:lnTo>
                    <a:pt x="1395" y="716"/>
                  </a:lnTo>
                  <a:lnTo>
                    <a:pt x="1395" y="716"/>
                  </a:lnTo>
                  <a:lnTo>
                    <a:pt x="1406" y="692"/>
                  </a:lnTo>
                  <a:lnTo>
                    <a:pt x="1416" y="667"/>
                  </a:lnTo>
                  <a:lnTo>
                    <a:pt x="1434" y="615"/>
                  </a:lnTo>
                  <a:lnTo>
                    <a:pt x="1434" y="615"/>
                  </a:lnTo>
                  <a:lnTo>
                    <a:pt x="1451" y="580"/>
                  </a:lnTo>
                  <a:lnTo>
                    <a:pt x="1460" y="559"/>
                  </a:lnTo>
                  <a:lnTo>
                    <a:pt x="1467" y="539"/>
                  </a:lnTo>
                  <a:lnTo>
                    <a:pt x="1467" y="539"/>
                  </a:lnTo>
                  <a:lnTo>
                    <a:pt x="1471" y="527"/>
                  </a:lnTo>
                  <a:lnTo>
                    <a:pt x="1472" y="520"/>
                  </a:lnTo>
                  <a:lnTo>
                    <a:pt x="1474" y="515"/>
                  </a:lnTo>
                  <a:lnTo>
                    <a:pt x="1474" y="515"/>
                  </a:lnTo>
                  <a:lnTo>
                    <a:pt x="1471" y="510"/>
                  </a:lnTo>
                  <a:lnTo>
                    <a:pt x="1468" y="501"/>
                  </a:lnTo>
                  <a:lnTo>
                    <a:pt x="1467" y="497"/>
                  </a:lnTo>
                  <a:lnTo>
                    <a:pt x="1467" y="491"/>
                  </a:lnTo>
                  <a:lnTo>
                    <a:pt x="1467" y="487"/>
                  </a:lnTo>
                  <a:lnTo>
                    <a:pt x="1469" y="483"/>
                  </a:lnTo>
                  <a:lnTo>
                    <a:pt x="1469" y="483"/>
                  </a:lnTo>
                  <a:lnTo>
                    <a:pt x="1482" y="476"/>
                  </a:lnTo>
                  <a:lnTo>
                    <a:pt x="1496" y="470"/>
                  </a:lnTo>
                  <a:lnTo>
                    <a:pt x="1496" y="470"/>
                  </a:lnTo>
                  <a:lnTo>
                    <a:pt x="1524" y="403"/>
                  </a:lnTo>
                  <a:lnTo>
                    <a:pt x="1541" y="371"/>
                  </a:lnTo>
                  <a:lnTo>
                    <a:pt x="1559" y="338"/>
                  </a:lnTo>
                  <a:lnTo>
                    <a:pt x="1559" y="338"/>
                  </a:lnTo>
                  <a:lnTo>
                    <a:pt x="1558" y="331"/>
                  </a:lnTo>
                  <a:lnTo>
                    <a:pt x="1558" y="326"/>
                  </a:lnTo>
                  <a:lnTo>
                    <a:pt x="1561" y="320"/>
                  </a:lnTo>
                  <a:lnTo>
                    <a:pt x="1565" y="315"/>
                  </a:lnTo>
                  <a:lnTo>
                    <a:pt x="1565" y="315"/>
                  </a:lnTo>
                  <a:lnTo>
                    <a:pt x="1559" y="305"/>
                  </a:lnTo>
                  <a:lnTo>
                    <a:pt x="1555" y="293"/>
                  </a:lnTo>
                  <a:lnTo>
                    <a:pt x="1551" y="282"/>
                  </a:lnTo>
                  <a:lnTo>
                    <a:pt x="1547" y="271"/>
                  </a:lnTo>
                  <a:lnTo>
                    <a:pt x="1545" y="260"/>
                  </a:lnTo>
                  <a:lnTo>
                    <a:pt x="1544" y="247"/>
                  </a:lnTo>
                  <a:lnTo>
                    <a:pt x="1544" y="234"/>
                  </a:lnTo>
                  <a:lnTo>
                    <a:pt x="1544" y="220"/>
                  </a:lnTo>
                  <a:lnTo>
                    <a:pt x="1544" y="220"/>
                  </a:lnTo>
                  <a:lnTo>
                    <a:pt x="1547" y="206"/>
                  </a:lnTo>
                  <a:lnTo>
                    <a:pt x="1551" y="191"/>
                  </a:lnTo>
                  <a:lnTo>
                    <a:pt x="1557" y="178"/>
                  </a:lnTo>
                  <a:lnTo>
                    <a:pt x="1564" y="166"/>
                  </a:lnTo>
                  <a:lnTo>
                    <a:pt x="1572" y="154"/>
                  </a:lnTo>
                  <a:lnTo>
                    <a:pt x="1580" y="143"/>
                  </a:lnTo>
                  <a:lnTo>
                    <a:pt x="1590" y="133"/>
                  </a:lnTo>
                  <a:lnTo>
                    <a:pt x="1601" y="124"/>
                  </a:lnTo>
                  <a:lnTo>
                    <a:pt x="1623" y="105"/>
                  </a:lnTo>
                  <a:lnTo>
                    <a:pt x="1645" y="87"/>
                  </a:lnTo>
                  <a:lnTo>
                    <a:pt x="1667" y="72"/>
                  </a:lnTo>
                  <a:lnTo>
                    <a:pt x="1686" y="53"/>
                  </a:lnTo>
                  <a:lnTo>
                    <a:pt x="1686" y="53"/>
                  </a:lnTo>
                  <a:lnTo>
                    <a:pt x="1694" y="41"/>
                  </a:lnTo>
                  <a:lnTo>
                    <a:pt x="1698" y="34"/>
                  </a:lnTo>
                  <a:lnTo>
                    <a:pt x="1703" y="30"/>
                  </a:lnTo>
                  <a:lnTo>
                    <a:pt x="1703" y="30"/>
                  </a:lnTo>
                  <a:lnTo>
                    <a:pt x="1708" y="15"/>
                  </a:lnTo>
                  <a:lnTo>
                    <a:pt x="1714" y="0"/>
                  </a:lnTo>
                  <a:lnTo>
                    <a:pt x="1714" y="0"/>
                  </a:lnTo>
                  <a:lnTo>
                    <a:pt x="1719" y="0"/>
                  </a:lnTo>
                  <a:lnTo>
                    <a:pt x="1724" y="1"/>
                  </a:lnTo>
                  <a:lnTo>
                    <a:pt x="1724" y="1"/>
                  </a:lnTo>
                  <a:lnTo>
                    <a:pt x="1724" y="6"/>
                  </a:lnTo>
                  <a:lnTo>
                    <a:pt x="1725" y="11"/>
                  </a:lnTo>
                  <a:lnTo>
                    <a:pt x="1728" y="21"/>
                  </a:lnTo>
                  <a:lnTo>
                    <a:pt x="1732" y="31"/>
                  </a:lnTo>
                  <a:lnTo>
                    <a:pt x="1735" y="41"/>
                  </a:lnTo>
                  <a:lnTo>
                    <a:pt x="1735" y="41"/>
                  </a:lnTo>
                  <a:lnTo>
                    <a:pt x="1738" y="53"/>
                  </a:lnTo>
                  <a:lnTo>
                    <a:pt x="1738" y="66"/>
                  </a:lnTo>
                  <a:lnTo>
                    <a:pt x="1738" y="77"/>
                  </a:lnTo>
                  <a:lnTo>
                    <a:pt x="1735" y="90"/>
                  </a:lnTo>
                  <a:lnTo>
                    <a:pt x="1731" y="114"/>
                  </a:lnTo>
                  <a:lnTo>
                    <a:pt x="1728" y="136"/>
                  </a:lnTo>
                  <a:lnTo>
                    <a:pt x="1728" y="136"/>
                  </a:lnTo>
                  <a:lnTo>
                    <a:pt x="1724" y="140"/>
                  </a:lnTo>
                  <a:lnTo>
                    <a:pt x="1721" y="146"/>
                  </a:lnTo>
                  <a:lnTo>
                    <a:pt x="1718" y="153"/>
                  </a:lnTo>
                  <a:lnTo>
                    <a:pt x="1714" y="157"/>
                  </a:lnTo>
                  <a:lnTo>
                    <a:pt x="1714" y="157"/>
                  </a:lnTo>
                  <a:lnTo>
                    <a:pt x="1722" y="150"/>
                  </a:lnTo>
                  <a:lnTo>
                    <a:pt x="1732" y="143"/>
                  </a:lnTo>
                  <a:lnTo>
                    <a:pt x="1740" y="133"/>
                  </a:lnTo>
                  <a:lnTo>
                    <a:pt x="1743" y="128"/>
                  </a:lnTo>
                  <a:lnTo>
                    <a:pt x="1746" y="122"/>
                  </a:lnTo>
                  <a:lnTo>
                    <a:pt x="1746" y="122"/>
                  </a:lnTo>
                  <a:lnTo>
                    <a:pt x="1749" y="111"/>
                  </a:lnTo>
                  <a:lnTo>
                    <a:pt x="1752" y="101"/>
                  </a:lnTo>
                  <a:lnTo>
                    <a:pt x="1754" y="98"/>
                  </a:lnTo>
                  <a:lnTo>
                    <a:pt x="1757" y="97"/>
                  </a:lnTo>
                  <a:lnTo>
                    <a:pt x="1761" y="98"/>
                  </a:lnTo>
                  <a:lnTo>
                    <a:pt x="1767" y="103"/>
                  </a:lnTo>
                  <a:lnTo>
                    <a:pt x="1767" y="103"/>
                  </a:lnTo>
                  <a:lnTo>
                    <a:pt x="1766" y="110"/>
                  </a:lnTo>
                  <a:lnTo>
                    <a:pt x="1763" y="115"/>
                  </a:lnTo>
                  <a:lnTo>
                    <a:pt x="1763" y="115"/>
                  </a:lnTo>
                  <a:lnTo>
                    <a:pt x="1761" y="133"/>
                  </a:lnTo>
                  <a:lnTo>
                    <a:pt x="1760" y="150"/>
                  </a:lnTo>
                  <a:lnTo>
                    <a:pt x="1757" y="167"/>
                  </a:lnTo>
                  <a:lnTo>
                    <a:pt x="1753" y="183"/>
                  </a:lnTo>
                  <a:lnTo>
                    <a:pt x="1749" y="198"/>
                  </a:lnTo>
                  <a:lnTo>
                    <a:pt x="1743" y="213"/>
                  </a:lnTo>
                  <a:lnTo>
                    <a:pt x="1736" y="227"/>
                  </a:lnTo>
                  <a:lnTo>
                    <a:pt x="1729" y="242"/>
                  </a:lnTo>
                  <a:lnTo>
                    <a:pt x="1714" y="268"/>
                  </a:lnTo>
                  <a:lnTo>
                    <a:pt x="1696" y="292"/>
                  </a:lnTo>
                  <a:lnTo>
                    <a:pt x="1674" y="315"/>
                  </a:lnTo>
                  <a:lnTo>
                    <a:pt x="1653" y="336"/>
                  </a:lnTo>
                  <a:lnTo>
                    <a:pt x="1653" y="336"/>
                  </a:lnTo>
                  <a:lnTo>
                    <a:pt x="1649" y="336"/>
                  </a:lnTo>
                  <a:lnTo>
                    <a:pt x="1646" y="336"/>
                  </a:lnTo>
                  <a:lnTo>
                    <a:pt x="1645" y="337"/>
                  </a:lnTo>
                  <a:lnTo>
                    <a:pt x="1642" y="338"/>
                  </a:lnTo>
                  <a:lnTo>
                    <a:pt x="1642" y="338"/>
                  </a:lnTo>
                  <a:lnTo>
                    <a:pt x="1641" y="343"/>
                  </a:lnTo>
                  <a:lnTo>
                    <a:pt x="1641" y="350"/>
                  </a:lnTo>
                  <a:lnTo>
                    <a:pt x="1641" y="350"/>
                  </a:lnTo>
                  <a:lnTo>
                    <a:pt x="1637" y="352"/>
                  </a:lnTo>
                  <a:lnTo>
                    <a:pt x="1631" y="355"/>
                  </a:lnTo>
                  <a:lnTo>
                    <a:pt x="1631" y="355"/>
                  </a:lnTo>
                  <a:lnTo>
                    <a:pt x="1618" y="389"/>
                  </a:lnTo>
                  <a:lnTo>
                    <a:pt x="1606" y="428"/>
                  </a:lnTo>
                  <a:lnTo>
                    <a:pt x="1596" y="468"/>
                  </a:lnTo>
                  <a:lnTo>
                    <a:pt x="1585" y="503"/>
                  </a:lnTo>
                  <a:lnTo>
                    <a:pt x="1585" y="503"/>
                  </a:lnTo>
                  <a:lnTo>
                    <a:pt x="1590" y="514"/>
                  </a:lnTo>
                  <a:lnTo>
                    <a:pt x="1592" y="520"/>
                  </a:lnTo>
                  <a:lnTo>
                    <a:pt x="1593" y="528"/>
                  </a:lnTo>
                  <a:lnTo>
                    <a:pt x="1593" y="528"/>
                  </a:lnTo>
                  <a:lnTo>
                    <a:pt x="1589" y="532"/>
                  </a:lnTo>
                  <a:lnTo>
                    <a:pt x="1583" y="536"/>
                  </a:lnTo>
                  <a:lnTo>
                    <a:pt x="1576" y="539"/>
                  </a:lnTo>
                  <a:lnTo>
                    <a:pt x="1569" y="542"/>
                  </a:lnTo>
                  <a:lnTo>
                    <a:pt x="1569" y="542"/>
                  </a:lnTo>
                  <a:lnTo>
                    <a:pt x="1544" y="605"/>
                  </a:lnTo>
                  <a:lnTo>
                    <a:pt x="1516" y="670"/>
                  </a:lnTo>
                  <a:lnTo>
                    <a:pt x="1516" y="670"/>
                  </a:lnTo>
                  <a:lnTo>
                    <a:pt x="1544" y="661"/>
                  </a:lnTo>
                  <a:lnTo>
                    <a:pt x="1572" y="651"/>
                  </a:lnTo>
                  <a:lnTo>
                    <a:pt x="1601" y="642"/>
                  </a:lnTo>
                  <a:lnTo>
                    <a:pt x="1632" y="633"/>
                  </a:lnTo>
                  <a:lnTo>
                    <a:pt x="1632" y="633"/>
                  </a:lnTo>
                  <a:lnTo>
                    <a:pt x="1638" y="616"/>
                  </a:lnTo>
                  <a:lnTo>
                    <a:pt x="1645" y="600"/>
                  </a:lnTo>
                  <a:lnTo>
                    <a:pt x="1662" y="564"/>
                  </a:lnTo>
                  <a:lnTo>
                    <a:pt x="1679" y="531"/>
                  </a:lnTo>
                  <a:lnTo>
                    <a:pt x="1693" y="496"/>
                  </a:lnTo>
                  <a:lnTo>
                    <a:pt x="1693" y="496"/>
                  </a:lnTo>
                  <a:lnTo>
                    <a:pt x="1693" y="491"/>
                  </a:lnTo>
                  <a:lnTo>
                    <a:pt x="1691" y="487"/>
                  </a:lnTo>
                  <a:lnTo>
                    <a:pt x="1687" y="480"/>
                  </a:lnTo>
                  <a:lnTo>
                    <a:pt x="1687" y="480"/>
                  </a:lnTo>
                  <a:lnTo>
                    <a:pt x="1696" y="469"/>
                  </a:lnTo>
                  <a:lnTo>
                    <a:pt x="1700" y="466"/>
                  </a:lnTo>
                  <a:lnTo>
                    <a:pt x="1703" y="465"/>
                  </a:lnTo>
                  <a:lnTo>
                    <a:pt x="1705" y="465"/>
                  </a:lnTo>
                  <a:lnTo>
                    <a:pt x="1705" y="465"/>
                  </a:lnTo>
                  <a:lnTo>
                    <a:pt x="1724" y="442"/>
                  </a:lnTo>
                  <a:lnTo>
                    <a:pt x="1742" y="418"/>
                  </a:lnTo>
                  <a:lnTo>
                    <a:pt x="1759" y="395"/>
                  </a:lnTo>
                  <a:lnTo>
                    <a:pt x="1774" y="369"/>
                  </a:lnTo>
                  <a:lnTo>
                    <a:pt x="1774" y="369"/>
                  </a:lnTo>
                  <a:lnTo>
                    <a:pt x="1771" y="365"/>
                  </a:lnTo>
                  <a:lnTo>
                    <a:pt x="1771" y="362"/>
                  </a:lnTo>
                  <a:lnTo>
                    <a:pt x="1771" y="362"/>
                  </a:lnTo>
                  <a:lnTo>
                    <a:pt x="1774" y="355"/>
                  </a:lnTo>
                  <a:lnTo>
                    <a:pt x="1778" y="351"/>
                  </a:lnTo>
                  <a:lnTo>
                    <a:pt x="1787" y="344"/>
                  </a:lnTo>
                  <a:lnTo>
                    <a:pt x="1787" y="344"/>
                  </a:lnTo>
                  <a:lnTo>
                    <a:pt x="1792" y="326"/>
                  </a:lnTo>
                  <a:lnTo>
                    <a:pt x="1798" y="307"/>
                  </a:lnTo>
                  <a:lnTo>
                    <a:pt x="1804" y="288"/>
                  </a:lnTo>
                  <a:lnTo>
                    <a:pt x="1811" y="268"/>
                  </a:lnTo>
                  <a:lnTo>
                    <a:pt x="1811" y="268"/>
                  </a:lnTo>
                  <a:lnTo>
                    <a:pt x="1820" y="246"/>
                  </a:lnTo>
                  <a:lnTo>
                    <a:pt x="1833" y="223"/>
                  </a:lnTo>
                  <a:lnTo>
                    <a:pt x="1846" y="199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70" y="166"/>
                  </a:lnTo>
                  <a:lnTo>
                    <a:pt x="1878" y="153"/>
                  </a:lnTo>
                  <a:lnTo>
                    <a:pt x="1882" y="150"/>
                  </a:lnTo>
                  <a:lnTo>
                    <a:pt x="1888" y="147"/>
                  </a:lnTo>
                  <a:lnTo>
                    <a:pt x="1892" y="149"/>
                  </a:lnTo>
                  <a:lnTo>
                    <a:pt x="1898" y="154"/>
                  </a:lnTo>
                  <a:lnTo>
                    <a:pt x="1898" y="154"/>
                  </a:lnTo>
                  <a:lnTo>
                    <a:pt x="1898" y="156"/>
                  </a:lnTo>
                  <a:lnTo>
                    <a:pt x="1898" y="159"/>
                  </a:lnTo>
                  <a:lnTo>
                    <a:pt x="1895" y="161"/>
                  </a:lnTo>
                  <a:lnTo>
                    <a:pt x="1892" y="164"/>
                  </a:lnTo>
                  <a:lnTo>
                    <a:pt x="1892" y="166"/>
                  </a:lnTo>
                  <a:lnTo>
                    <a:pt x="1892" y="167"/>
                  </a:lnTo>
                  <a:lnTo>
                    <a:pt x="1892" y="167"/>
                  </a:lnTo>
                  <a:lnTo>
                    <a:pt x="1885" y="171"/>
                  </a:lnTo>
                  <a:lnTo>
                    <a:pt x="1879" y="177"/>
                  </a:lnTo>
                  <a:lnTo>
                    <a:pt x="1875" y="183"/>
                  </a:lnTo>
                  <a:lnTo>
                    <a:pt x="1871" y="190"/>
                  </a:lnTo>
                  <a:lnTo>
                    <a:pt x="1864" y="206"/>
                  </a:lnTo>
                  <a:lnTo>
                    <a:pt x="1857" y="222"/>
                  </a:lnTo>
                  <a:lnTo>
                    <a:pt x="1857" y="222"/>
                  </a:lnTo>
                  <a:lnTo>
                    <a:pt x="1868" y="209"/>
                  </a:lnTo>
                  <a:lnTo>
                    <a:pt x="1879" y="192"/>
                  </a:lnTo>
                  <a:lnTo>
                    <a:pt x="1889" y="177"/>
                  </a:lnTo>
                  <a:lnTo>
                    <a:pt x="1896" y="163"/>
                  </a:lnTo>
                  <a:lnTo>
                    <a:pt x="1896" y="163"/>
                  </a:lnTo>
                  <a:lnTo>
                    <a:pt x="1899" y="160"/>
                  </a:lnTo>
                  <a:lnTo>
                    <a:pt x="1902" y="160"/>
                  </a:lnTo>
                  <a:lnTo>
                    <a:pt x="1909" y="161"/>
                  </a:lnTo>
                  <a:lnTo>
                    <a:pt x="1914" y="164"/>
                  </a:lnTo>
                  <a:lnTo>
                    <a:pt x="1920" y="167"/>
                  </a:lnTo>
                  <a:lnTo>
                    <a:pt x="1920" y="167"/>
                  </a:lnTo>
                  <a:lnTo>
                    <a:pt x="1927" y="167"/>
                  </a:lnTo>
                  <a:lnTo>
                    <a:pt x="1934" y="169"/>
                  </a:lnTo>
                  <a:lnTo>
                    <a:pt x="1934" y="169"/>
                  </a:lnTo>
                  <a:lnTo>
                    <a:pt x="1938" y="171"/>
                  </a:lnTo>
                  <a:lnTo>
                    <a:pt x="1945" y="177"/>
                  </a:lnTo>
                  <a:lnTo>
                    <a:pt x="1945" y="177"/>
                  </a:lnTo>
                  <a:lnTo>
                    <a:pt x="1954" y="181"/>
                  </a:lnTo>
                  <a:lnTo>
                    <a:pt x="1962" y="185"/>
                  </a:lnTo>
                  <a:lnTo>
                    <a:pt x="1968" y="192"/>
                  </a:lnTo>
                  <a:lnTo>
                    <a:pt x="1971" y="197"/>
                  </a:lnTo>
                  <a:lnTo>
                    <a:pt x="1973" y="202"/>
                  </a:lnTo>
                  <a:lnTo>
                    <a:pt x="1973" y="202"/>
                  </a:lnTo>
                  <a:lnTo>
                    <a:pt x="1968" y="212"/>
                  </a:lnTo>
                  <a:lnTo>
                    <a:pt x="1962" y="223"/>
                  </a:lnTo>
                  <a:lnTo>
                    <a:pt x="1952" y="247"/>
                  </a:lnTo>
                  <a:lnTo>
                    <a:pt x="1941" y="272"/>
                  </a:lnTo>
                  <a:lnTo>
                    <a:pt x="1936" y="284"/>
                  </a:lnTo>
                  <a:lnTo>
                    <a:pt x="1930" y="295"/>
                  </a:lnTo>
                  <a:lnTo>
                    <a:pt x="1930" y="295"/>
                  </a:lnTo>
                  <a:lnTo>
                    <a:pt x="1920" y="310"/>
                  </a:lnTo>
                  <a:lnTo>
                    <a:pt x="1910" y="326"/>
                  </a:lnTo>
                  <a:lnTo>
                    <a:pt x="1898" y="338"/>
                  </a:lnTo>
                  <a:lnTo>
                    <a:pt x="1884" y="351"/>
                  </a:lnTo>
                  <a:lnTo>
                    <a:pt x="1884" y="351"/>
                  </a:lnTo>
                  <a:lnTo>
                    <a:pt x="1875" y="364"/>
                  </a:lnTo>
                  <a:lnTo>
                    <a:pt x="1871" y="371"/>
                  </a:lnTo>
                  <a:lnTo>
                    <a:pt x="1864" y="375"/>
                  </a:lnTo>
                  <a:lnTo>
                    <a:pt x="1864" y="375"/>
                  </a:lnTo>
                  <a:lnTo>
                    <a:pt x="1864" y="378"/>
                  </a:lnTo>
                  <a:lnTo>
                    <a:pt x="1865" y="379"/>
                  </a:lnTo>
                  <a:lnTo>
                    <a:pt x="1867" y="382"/>
                  </a:lnTo>
                  <a:lnTo>
                    <a:pt x="1865" y="386"/>
                  </a:lnTo>
                  <a:lnTo>
                    <a:pt x="1865" y="386"/>
                  </a:lnTo>
                  <a:lnTo>
                    <a:pt x="1857" y="392"/>
                  </a:lnTo>
                  <a:lnTo>
                    <a:pt x="1853" y="393"/>
                  </a:lnTo>
                  <a:lnTo>
                    <a:pt x="1849" y="393"/>
                  </a:lnTo>
                  <a:lnTo>
                    <a:pt x="1849" y="393"/>
                  </a:lnTo>
                  <a:lnTo>
                    <a:pt x="1836" y="420"/>
                  </a:lnTo>
                  <a:lnTo>
                    <a:pt x="1825" y="448"/>
                  </a:lnTo>
                  <a:lnTo>
                    <a:pt x="1813" y="476"/>
                  </a:lnTo>
                  <a:lnTo>
                    <a:pt x="1802" y="501"/>
                  </a:lnTo>
                  <a:lnTo>
                    <a:pt x="1802" y="501"/>
                  </a:lnTo>
                  <a:lnTo>
                    <a:pt x="1805" y="507"/>
                  </a:lnTo>
                  <a:lnTo>
                    <a:pt x="1805" y="512"/>
                  </a:lnTo>
                  <a:lnTo>
                    <a:pt x="1805" y="517"/>
                  </a:lnTo>
                  <a:lnTo>
                    <a:pt x="1802" y="522"/>
                  </a:lnTo>
                  <a:lnTo>
                    <a:pt x="1799" y="527"/>
                  </a:lnTo>
                  <a:lnTo>
                    <a:pt x="1794" y="529"/>
                  </a:lnTo>
                  <a:lnTo>
                    <a:pt x="1790" y="532"/>
                  </a:lnTo>
                  <a:lnTo>
                    <a:pt x="1783" y="534"/>
                  </a:lnTo>
                  <a:lnTo>
                    <a:pt x="1783" y="534"/>
                  </a:lnTo>
                  <a:lnTo>
                    <a:pt x="1754" y="577"/>
                  </a:lnTo>
                  <a:lnTo>
                    <a:pt x="1739" y="598"/>
                  </a:lnTo>
                  <a:lnTo>
                    <a:pt x="1724" y="618"/>
                  </a:lnTo>
                  <a:lnTo>
                    <a:pt x="1724" y="618"/>
                  </a:lnTo>
                  <a:lnTo>
                    <a:pt x="1747" y="616"/>
                  </a:lnTo>
                  <a:lnTo>
                    <a:pt x="1771" y="616"/>
                  </a:lnTo>
                  <a:lnTo>
                    <a:pt x="1794" y="618"/>
                  </a:lnTo>
                  <a:lnTo>
                    <a:pt x="1816" y="621"/>
                  </a:lnTo>
                  <a:lnTo>
                    <a:pt x="1839" y="623"/>
                  </a:lnTo>
                  <a:lnTo>
                    <a:pt x="1861" y="628"/>
                  </a:lnTo>
                  <a:lnTo>
                    <a:pt x="1906" y="637"/>
                  </a:lnTo>
                  <a:lnTo>
                    <a:pt x="1906" y="637"/>
                  </a:lnTo>
                  <a:lnTo>
                    <a:pt x="1927" y="650"/>
                  </a:lnTo>
                  <a:lnTo>
                    <a:pt x="1938" y="657"/>
                  </a:lnTo>
                  <a:lnTo>
                    <a:pt x="1950" y="663"/>
                  </a:lnTo>
                  <a:lnTo>
                    <a:pt x="1950" y="663"/>
                  </a:lnTo>
                  <a:lnTo>
                    <a:pt x="1955" y="664"/>
                  </a:lnTo>
                  <a:lnTo>
                    <a:pt x="1959" y="666"/>
                  </a:lnTo>
                  <a:lnTo>
                    <a:pt x="1962" y="667"/>
                  </a:lnTo>
                  <a:lnTo>
                    <a:pt x="1962" y="667"/>
                  </a:lnTo>
                  <a:lnTo>
                    <a:pt x="1971" y="675"/>
                  </a:lnTo>
                  <a:lnTo>
                    <a:pt x="1980" y="687"/>
                  </a:lnTo>
                  <a:lnTo>
                    <a:pt x="2000" y="713"/>
                  </a:lnTo>
                  <a:lnTo>
                    <a:pt x="2000" y="713"/>
                  </a:lnTo>
                  <a:lnTo>
                    <a:pt x="2007" y="724"/>
                  </a:lnTo>
                  <a:lnTo>
                    <a:pt x="2011" y="737"/>
                  </a:lnTo>
                  <a:lnTo>
                    <a:pt x="2016" y="750"/>
                  </a:lnTo>
                  <a:lnTo>
                    <a:pt x="2018" y="762"/>
                  </a:lnTo>
                  <a:lnTo>
                    <a:pt x="2018" y="762"/>
                  </a:lnTo>
                  <a:lnTo>
                    <a:pt x="2016" y="776"/>
                  </a:lnTo>
                  <a:lnTo>
                    <a:pt x="2013" y="790"/>
                  </a:lnTo>
                  <a:lnTo>
                    <a:pt x="2009" y="803"/>
                  </a:lnTo>
                  <a:lnTo>
                    <a:pt x="2003" y="816"/>
                  </a:lnTo>
                  <a:lnTo>
                    <a:pt x="1992" y="840"/>
                  </a:lnTo>
                  <a:lnTo>
                    <a:pt x="1979" y="863"/>
                  </a:lnTo>
                  <a:lnTo>
                    <a:pt x="1966" y="886"/>
                  </a:lnTo>
                  <a:lnTo>
                    <a:pt x="1954" y="908"/>
                  </a:lnTo>
                  <a:lnTo>
                    <a:pt x="1943" y="931"/>
                  </a:lnTo>
                  <a:lnTo>
                    <a:pt x="1938" y="944"/>
                  </a:lnTo>
                  <a:lnTo>
                    <a:pt x="1934" y="956"/>
                  </a:lnTo>
                  <a:lnTo>
                    <a:pt x="1934" y="956"/>
                  </a:lnTo>
                  <a:lnTo>
                    <a:pt x="1930" y="959"/>
                  </a:lnTo>
                  <a:lnTo>
                    <a:pt x="1929" y="963"/>
                  </a:lnTo>
                  <a:lnTo>
                    <a:pt x="1926" y="969"/>
                  </a:lnTo>
                  <a:lnTo>
                    <a:pt x="1923" y="972"/>
                  </a:lnTo>
                  <a:lnTo>
                    <a:pt x="1923" y="972"/>
                  </a:lnTo>
                  <a:lnTo>
                    <a:pt x="1920" y="986"/>
                  </a:lnTo>
                  <a:lnTo>
                    <a:pt x="1916" y="1000"/>
                  </a:lnTo>
                  <a:lnTo>
                    <a:pt x="1906" y="1026"/>
                  </a:lnTo>
                  <a:lnTo>
                    <a:pt x="1906" y="1026"/>
                  </a:lnTo>
                  <a:lnTo>
                    <a:pt x="1907" y="1049"/>
                  </a:lnTo>
                  <a:lnTo>
                    <a:pt x="1909" y="1059"/>
                  </a:lnTo>
                  <a:lnTo>
                    <a:pt x="1912" y="1071"/>
                  </a:lnTo>
                  <a:lnTo>
                    <a:pt x="1912" y="1071"/>
                  </a:lnTo>
                  <a:lnTo>
                    <a:pt x="1940" y="1073"/>
                  </a:lnTo>
                  <a:lnTo>
                    <a:pt x="1952" y="1071"/>
                  </a:lnTo>
                  <a:lnTo>
                    <a:pt x="1958" y="1070"/>
                  </a:lnTo>
                  <a:lnTo>
                    <a:pt x="1965" y="1068"/>
                  </a:lnTo>
                  <a:lnTo>
                    <a:pt x="1965" y="1068"/>
                  </a:lnTo>
                  <a:lnTo>
                    <a:pt x="1973" y="1071"/>
                  </a:lnTo>
                  <a:lnTo>
                    <a:pt x="1983" y="1073"/>
                  </a:lnTo>
                  <a:lnTo>
                    <a:pt x="2003" y="1074"/>
                  </a:lnTo>
                  <a:lnTo>
                    <a:pt x="2003" y="1074"/>
                  </a:lnTo>
                  <a:lnTo>
                    <a:pt x="2021" y="1084"/>
                  </a:lnTo>
                  <a:lnTo>
                    <a:pt x="2041" y="1094"/>
                  </a:lnTo>
                  <a:lnTo>
                    <a:pt x="2051" y="1099"/>
                  </a:lnTo>
                  <a:lnTo>
                    <a:pt x="2059" y="1106"/>
                  </a:lnTo>
                  <a:lnTo>
                    <a:pt x="2066" y="1113"/>
                  </a:lnTo>
                  <a:lnTo>
                    <a:pt x="2070" y="1122"/>
                  </a:lnTo>
                  <a:lnTo>
                    <a:pt x="2070" y="1122"/>
                  </a:lnTo>
                  <a:lnTo>
                    <a:pt x="2072" y="1126"/>
                  </a:lnTo>
                  <a:lnTo>
                    <a:pt x="2072" y="1127"/>
                  </a:lnTo>
                  <a:lnTo>
                    <a:pt x="2069" y="1129"/>
                  </a:lnTo>
                  <a:lnTo>
                    <a:pt x="2069" y="1129"/>
                  </a:lnTo>
                  <a:lnTo>
                    <a:pt x="2072" y="1130"/>
                  </a:lnTo>
                  <a:lnTo>
                    <a:pt x="2073" y="1132"/>
                  </a:lnTo>
                  <a:lnTo>
                    <a:pt x="2075" y="1133"/>
                  </a:lnTo>
                  <a:lnTo>
                    <a:pt x="2075" y="1133"/>
                  </a:lnTo>
                  <a:lnTo>
                    <a:pt x="2079" y="1160"/>
                  </a:lnTo>
                  <a:lnTo>
                    <a:pt x="2080" y="1185"/>
                  </a:lnTo>
                  <a:lnTo>
                    <a:pt x="2080" y="1212"/>
                  </a:lnTo>
                  <a:lnTo>
                    <a:pt x="2077" y="1237"/>
                  </a:lnTo>
                  <a:lnTo>
                    <a:pt x="2073" y="1262"/>
                  </a:lnTo>
                  <a:lnTo>
                    <a:pt x="2068" y="1288"/>
                  </a:lnTo>
                  <a:lnTo>
                    <a:pt x="2055" y="1335"/>
                  </a:lnTo>
                  <a:lnTo>
                    <a:pt x="2055" y="1335"/>
                  </a:lnTo>
                  <a:lnTo>
                    <a:pt x="2042" y="1361"/>
                  </a:lnTo>
                  <a:lnTo>
                    <a:pt x="2030" y="1386"/>
                  </a:lnTo>
                  <a:lnTo>
                    <a:pt x="2016" y="1412"/>
                  </a:lnTo>
                  <a:lnTo>
                    <a:pt x="2010" y="1425"/>
                  </a:lnTo>
                  <a:lnTo>
                    <a:pt x="2006" y="1439"/>
                  </a:lnTo>
                  <a:lnTo>
                    <a:pt x="2006" y="1439"/>
                  </a:lnTo>
                  <a:lnTo>
                    <a:pt x="1990" y="1457"/>
                  </a:lnTo>
                  <a:lnTo>
                    <a:pt x="1975" y="1476"/>
                  </a:lnTo>
                  <a:lnTo>
                    <a:pt x="1962" y="1494"/>
                  </a:lnTo>
                  <a:lnTo>
                    <a:pt x="1950" y="1515"/>
                  </a:lnTo>
                  <a:lnTo>
                    <a:pt x="1950" y="1515"/>
                  </a:lnTo>
                  <a:lnTo>
                    <a:pt x="1933" y="1532"/>
                  </a:lnTo>
                  <a:lnTo>
                    <a:pt x="1926" y="1542"/>
                  </a:lnTo>
                  <a:lnTo>
                    <a:pt x="1920" y="1553"/>
                  </a:lnTo>
                  <a:lnTo>
                    <a:pt x="1920" y="1553"/>
                  </a:lnTo>
                  <a:lnTo>
                    <a:pt x="1917" y="1554"/>
                  </a:lnTo>
                  <a:lnTo>
                    <a:pt x="1913" y="1554"/>
                  </a:lnTo>
                  <a:lnTo>
                    <a:pt x="1913" y="1554"/>
                  </a:lnTo>
                  <a:lnTo>
                    <a:pt x="1906" y="1564"/>
                  </a:lnTo>
                  <a:lnTo>
                    <a:pt x="1898" y="1574"/>
                  </a:lnTo>
                  <a:lnTo>
                    <a:pt x="1881" y="1591"/>
                  </a:lnTo>
                  <a:lnTo>
                    <a:pt x="1863" y="1608"/>
                  </a:lnTo>
                  <a:lnTo>
                    <a:pt x="1854" y="1617"/>
                  </a:lnTo>
                  <a:lnTo>
                    <a:pt x="1847" y="1626"/>
                  </a:lnTo>
                  <a:lnTo>
                    <a:pt x="1847" y="1626"/>
                  </a:lnTo>
                  <a:lnTo>
                    <a:pt x="1841" y="1629"/>
                  </a:lnTo>
                  <a:lnTo>
                    <a:pt x="1839" y="1630"/>
                  </a:lnTo>
                  <a:lnTo>
                    <a:pt x="1836" y="1631"/>
                  </a:lnTo>
                  <a:lnTo>
                    <a:pt x="1836" y="1631"/>
                  </a:lnTo>
                  <a:lnTo>
                    <a:pt x="1818" y="1648"/>
                  </a:lnTo>
                  <a:lnTo>
                    <a:pt x="1799" y="1664"/>
                  </a:lnTo>
                  <a:lnTo>
                    <a:pt x="1780" y="1678"/>
                  </a:lnTo>
                  <a:lnTo>
                    <a:pt x="1760" y="1692"/>
                  </a:lnTo>
                  <a:lnTo>
                    <a:pt x="1738" y="1704"/>
                  </a:lnTo>
                  <a:lnTo>
                    <a:pt x="1715" y="1716"/>
                  </a:lnTo>
                  <a:lnTo>
                    <a:pt x="1693" y="1727"/>
                  </a:lnTo>
                  <a:lnTo>
                    <a:pt x="1669" y="1737"/>
                  </a:lnTo>
                  <a:lnTo>
                    <a:pt x="1669" y="1737"/>
                  </a:lnTo>
                  <a:lnTo>
                    <a:pt x="1677" y="1747"/>
                  </a:lnTo>
                  <a:lnTo>
                    <a:pt x="1683" y="1752"/>
                  </a:lnTo>
                  <a:lnTo>
                    <a:pt x="1688" y="1756"/>
                  </a:lnTo>
                  <a:lnTo>
                    <a:pt x="1688" y="1756"/>
                  </a:lnTo>
                  <a:lnTo>
                    <a:pt x="1693" y="1761"/>
                  </a:lnTo>
                  <a:lnTo>
                    <a:pt x="1697" y="1768"/>
                  </a:lnTo>
                  <a:lnTo>
                    <a:pt x="1701" y="1783"/>
                  </a:lnTo>
                  <a:lnTo>
                    <a:pt x="1704" y="1800"/>
                  </a:lnTo>
                  <a:lnTo>
                    <a:pt x="1707" y="1813"/>
                  </a:lnTo>
                  <a:lnTo>
                    <a:pt x="1707" y="1813"/>
                  </a:lnTo>
                  <a:lnTo>
                    <a:pt x="1705" y="1820"/>
                  </a:lnTo>
                  <a:lnTo>
                    <a:pt x="1704" y="1829"/>
                  </a:lnTo>
                  <a:lnTo>
                    <a:pt x="1704" y="1829"/>
                  </a:lnTo>
                  <a:lnTo>
                    <a:pt x="1694" y="1846"/>
                  </a:lnTo>
                  <a:lnTo>
                    <a:pt x="1684" y="1859"/>
                  </a:lnTo>
                  <a:lnTo>
                    <a:pt x="1670" y="1872"/>
                  </a:lnTo>
                  <a:lnTo>
                    <a:pt x="1655" y="1884"/>
                  </a:lnTo>
                  <a:lnTo>
                    <a:pt x="1655" y="1884"/>
                  </a:lnTo>
                  <a:lnTo>
                    <a:pt x="1635" y="1895"/>
                  </a:lnTo>
                  <a:lnTo>
                    <a:pt x="1614" y="1905"/>
                  </a:lnTo>
                  <a:lnTo>
                    <a:pt x="1592" y="1914"/>
                  </a:lnTo>
                  <a:lnTo>
                    <a:pt x="1568" y="1921"/>
                  </a:lnTo>
                  <a:lnTo>
                    <a:pt x="1542" y="1926"/>
                  </a:lnTo>
                  <a:lnTo>
                    <a:pt x="1517" y="1929"/>
                  </a:lnTo>
                  <a:lnTo>
                    <a:pt x="1489" y="1932"/>
                  </a:lnTo>
                  <a:lnTo>
                    <a:pt x="1461" y="1933"/>
                  </a:lnTo>
                  <a:lnTo>
                    <a:pt x="1461" y="1933"/>
                  </a:lnTo>
                  <a:lnTo>
                    <a:pt x="1412" y="1933"/>
                  </a:lnTo>
                  <a:lnTo>
                    <a:pt x="1387" y="1933"/>
                  </a:lnTo>
                  <a:lnTo>
                    <a:pt x="1361" y="1933"/>
                  </a:lnTo>
                  <a:lnTo>
                    <a:pt x="1336" y="1932"/>
                  </a:lnTo>
                  <a:lnTo>
                    <a:pt x="1312" y="1928"/>
                  </a:lnTo>
                  <a:lnTo>
                    <a:pt x="1290" y="1924"/>
                  </a:lnTo>
                  <a:lnTo>
                    <a:pt x="1267" y="1917"/>
                  </a:lnTo>
                  <a:lnTo>
                    <a:pt x="1267" y="1917"/>
                  </a:lnTo>
                  <a:lnTo>
                    <a:pt x="1253" y="1914"/>
                  </a:lnTo>
                  <a:lnTo>
                    <a:pt x="1238" y="1911"/>
                  </a:lnTo>
                  <a:lnTo>
                    <a:pt x="1207" y="1904"/>
                  </a:lnTo>
                  <a:lnTo>
                    <a:pt x="1207" y="1904"/>
                  </a:lnTo>
                  <a:lnTo>
                    <a:pt x="1192" y="1901"/>
                  </a:lnTo>
                  <a:lnTo>
                    <a:pt x="1185" y="1898"/>
                  </a:lnTo>
                  <a:lnTo>
                    <a:pt x="1177" y="1895"/>
                  </a:lnTo>
                  <a:lnTo>
                    <a:pt x="1177" y="1895"/>
                  </a:lnTo>
                  <a:lnTo>
                    <a:pt x="1170" y="1897"/>
                  </a:lnTo>
                  <a:lnTo>
                    <a:pt x="1163" y="1897"/>
                  </a:lnTo>
                  <a:lnTo>
                    <a:pt x="1148" y="1897"/>
                  </a:lnTo>
                  <a:lnTo>
                    <a:pt x="1119" y="1893"/>
                  </a:lnTo>
                  <a:lnTo>
                    <a:pt x="1119" y="1893"/>
                  </a:lnTo>
                  <a:lnTo>
                    <a:pt x="1109" y="1897"/>
                  </a:lnTo>
                  <a:lnTo>
                    <a:pt x="1106" y="1901"/>
                  </a:lnTo>
                  <a:lnTo>
                    <a:pt x="1103" y="1905"/>
                  </a:lnTo>
                  <a:lnTo>
                    <a:pt x="1103" y="1905"/>
                  </a:lnTo>
                  <a:lnTo>
                    <a:pt x="1050" y="1926"/>
                  </a:lnTo>
                  <a:lnTo>
                    <a:pt x="1023" y="1936"/>
                  </a:lnTo>
                  <a:lnTo>
                    <a:pt x="994" y="1946"/>
                  </a:lnTo>
                  <a:lnTo>
                    <a:pt x="966" y="1954"/>
                  </a:lnTo>
                  <a:lnTo>
                    <a:pt x="935" y="1963"/>
                  </a:lnTo>
                  <a:lnTo>
                    <a:pt x="904" y="1968"/>
                  </a:lnTo>
                  <a:lnTo>
                    <a:pt x="873" y="1973"/>
                  </a:lnTo>
                  <a:lnTo>
                    <a:pt x="873" y="1973"/>
                  </a:lnTo>
                  <a:lnTo>
                    <a:pt x="822" y="1981"/>
                  </a:lnTo>
                  <a:lnTo>
                    <a:pt x="796" y="1982"/>
                  </a:lnTo>
                  <a:lnTo>
                    <a:pt x="783" y="1984"/>
                  </a:lnTo>
                  <a:lnTo>
                    <a:pt x="770" y="1982"/>
                  </a:lnTo>
                  <a:lnTo>
                    <a:pt x="770" y="1982"/>
                  </a:lnTo>
                  <a:lnTo>
                    <a:pt x="725" y="1980"/>
                  </a:lnTo>
                  <a:lnTo>
                    <a:pt x="681" y="1978"/>
                  </a:lnTo>
                  <a:lnTo>
                    <a:pt x="636" y="1975"/>
                  </a:lnTo>
                  <a:lnTo>
                    <a:pt x="592" y="1973"/>
                  </a:lnTo>
                  <a:lnTo>
                    <a:pt x="550" y="1967"/>
                  </a:lnTo>
                  <a:lnTo>
                    <a:pt x="529" y="1963"/>
                  </a:lnTo>
                  <a:lnTo>
                    <a:pt x="508" y="1959"/>
                  </a:lnTo>
                  <a:lnTo>
                    <a:pt x="488" y="1953"/>
                  </a:lnTo>
                  <a:lnTo>
                    <a:pt x="467" y="1946"/>
                  </a:lnTo>
                  <a:lnTo>
                    <a:pt x="448" y="1938"/>
                  </a:lnTo>
                  <a:lnTo>
                    <a:pt x="429" y="1929"/>
                  </a:lnTo>
                  <a:lnTo>
                    <a:pt x="429" y="1929"/>
                  </a:lnTo>
                  <a:lnTo>
                    <a:pt x="426" y="1928"/>
                  </a:lnTo>
                  <a:lnTo>
                    <a:pt x="425" y="1928"/>
                  </a:lnTo>
                  <a:lnTo>
                    <a:pt x="419" y="1929"/>
                  </a:lnTo>
                  <a:lnTo>
                    <a:pt x="419" y="1929"/>
                  </a:lnTo>
                  <a:lnTo>
                    <a:pt x="408" y="1922"/>
                  </a:lnTo>
                  <a:lnTo>
                    <a:pt x="397" y="1914"/>
                  </a:lnTo>
                  <a:lnTo>
                    <a:pt x="377" y="1898"/>
                  </a:lnTo>
                  <a:lnTo>
                    <a:pt x="377" y="1898"/>
                  </a:lnTo>
                  <a:lnTo>
                    <a:pt x="379" y="1894"/>
                  </a:lnTo>
                  <a:lnTo>
                    <a:pt x="380" y="1890"/>
                  </a:lnTo>
                  <a:lnTo>
                    <a:pt x="380" y="1890"/>
                  </a:lnTo>
                  <a:lnTo>
                    <a:pt x="377" y="1881"/>
                  </a:lnTo>
                  <a:lnTo>
                    <a:pt x="375" y="1872"/>
                  </a:lnTo>
                  <a:lnTo>
                    <a:pt x="373" y="1853"/>
                  </a:lnTo>
                  <a:lnTo>
                    <a:pt x="372" y="1836"/>
                  </a:lnTo>
                  <a:lnTo>
                    <a:pt x="372" y="1827"/>
                  </a:lnTo>
                  <a:lnTo>
                    <a:pt x="369" y="1818"/>
                  </a:lnTo>
                  <a:lnTo>
                    <a:pt x="369" y="1818"/>
                  </a:lnTo>
                  <a:lnTo>
                    <a:pt x="372" y="1811"/>
                  </a:lnTo>
                  <a:lnTo>
                    <a:pt x="373" y="1804"/>
                  </a:lnTo>
                  <a:lnTo>
                    <a:pt x="373" y="1796"/>
                  </a:lnTo>
                  <a:lnTo>
                    <a:pt x="372" y="1787"/>
                  </a:lnTo>
                  <a:lnTo>
                    <a:pt x="372" y="1787"/>
                  </a:lnTo>
                  <a:lnTo>
                    <a:pt x="377" y="1778"/>
                  </a:lnTo>
                  <a:lnTo>
                    <a:pt x="382" y="1766"/>
                  </a:lnTo>
                  <a:lnTo>
                    <a:pt x="386" y="1756"/>
                  </a:lnTo>
                  <a:lnTo>
                    <a:pt x="393" y="1748"/>
                  </a:lnTo>
                  <a:lnTo>
                    <a:pt x="393" y="1748"/>
                  </a:lnTo>
                  <a:lnTo>
                    <a:pt x="390" y="1744"/>
                  </a:lnTo>
                  <a:lnTo>
                    <a:pt x="387" y="1742"/>
                  </a:lnTo>
                  <a:lnTo>
                    <a:pt x="382" y="1738"/>
                  </a:lnTo>
                  <a:lnTo>
                    <a:pt x="375" y="1733"/>
                  </a:lnTo>
                  <a:lnTo>
                    <a:pt x="372" y="1730"/>
                  </a:lnTo>
                  <a:lnTo>
                    <a:pt x="370" y="1727"/>
                  </a:lnTo>
                  <a:lnTo>
                    <a:pt x="370" y="1727"/>
                  </a:lnTo>
                  <a:lnTo>
                    <a:pt x="377" y="1716"/>
                  </a:lnTo>
                  <a:lnTo>
                    <a:pt x="384" y="1706"/>
                  </a:lnTo>
                  <a:lnTo>
                    <a:pt x="401" y="1688"/>
                  </a:lnTo>
                  <a:lnTo>
                    <a:pt x="418" y="1669"/>
                  </a:lnTo>
                  <a:lnTo>
                    <a:pt x="426" y="1661"/>
                  </a:lnTo>
                  <a:lnTo>
                    <a:pt x="435" y="1651"/>
                  </a:lnTo>
                  <a:lnTo>
                    <a:pt x="435" y="1651"/>
                  </a:lnTo>
                  <a:lnTo>
                    <a:pt x="432" y="1646"/>
                  </a:lnTo>
                  <a:lnTo>
                    <a:pt x="429" y="1641"/>
                  </a:lnTo>
                  <a:lnTo>
                    <a:pt x="425" y="1639"/>
                  </a:lnTo>
                  <a:lnTo>
                    <a:pt x="419" y="1636"/>
                  </a:lnTo>
                  <a:lnTo>
                    <a:pt x="419" y="1636"/>
                  </a:lnTo>
                  <a:lnTo>
                    <a:pt x="408" y="1623"/>
                  </a:lnTo>
                  <a:lnTo>
                    <a:pt x="398" y="1609"/>
                  </a:lnTo>
                  <a:lnTo>
                    <a:pt x="390" y="1594"/>
                  </a:lnTo>
                  <a:lnTo>
                    <a:pt x="382" y="1578"/>
                  </a:lnTo>
                  <a:lnTo>
                    <a:pt x="367" y="1544"/>
                  </a:lnTo>
                  <a:lnTo>
                    <a:pt x="360" y="1529"/>
                  </a:lnTo>
                  <a:lnTo>
                    <a:pt x="352" y="1515"/>
                  </a:lnTo>
                  <a:lnTo>
                    <a:pt x="352" y="1515"/>
                  </a:lnTo>
                  <a:lnTo>
                    <a:pt x="351" y="1500"/>
                  </a:lnTo>
                  <a:lnTo>
                    <a:pt x="348" y="1485"/>
                  </a:lnTo>
                  <a:lnTo>
                    <a:pt x="342" y="1456"/>
                  </a:lnTo>
                  <a:lnTo>
                    <a:pt x="339" y="1441"/>
                  </a:lnTo>
                  <a:lnTo>
                    <a:pt x="338" y="1424"/>
                  </a:lnTo>
                  <a:lnTo>
                    <a:pt x="337" y="1408"/>
                  </a:lnTo>
                  <a:lnTo>
                    <a:pt x="337" y="1391"/>
                  </a:lnTo>
                  <a:lnTo>
                    <a:pt x="337" y="1391"/>
                  </a:lnTo>
                  <a:lnTo>
                    <a:pt x="339" y="1372"/>
                  </a:lnTo>
                  <a:lnTo>
                    <a:pt x="345" y="1352"/>
                  </a:lnTo>
                  <a:lnTo>
                    <a:pt x="351" y="1334"/>
                  </a:lnTo>
                  <a:lnTo>
                    <a:pt x="358" y="1314"/>
                  </a:lnTo>
                  <a:lnTo>
                    <a:pt x="358" y="1314"/>
                  </a:lnTo>
                  <a:lnTo>
                    <a:pt x="346" y="1306"/>
                  </a:lnTo>
                  <a:lnTo>
                    <a:pt x="335" y="1295"/>
                  </a:lnTo>
                  <a:lnTo>
                    <a:pt x="324" y="1285"/>
                  </a:lnTo>
                  <a:lnTo>
                    <a:pt x="311" y="1276"/>
                  </a:lnTo>
                  <a:lnTo>
                    <a:pt x="311" y="1276"/>
                  </a:lnTo>
                  <a:lnTo>
                    <a:pt x="310" y="1272"/>
                  </a:lnTo>
                  <a:lnTo>
                    <a:pt x="307" y="1266"/>
                  </a:lnTo>
                  <a:lnTo>
                    <a:pt x="307" y="1266"/>
                  </a:lnTo>
                  <a:lnTo>
                    <a:pt x="227" y="1198"/>
                  </a:lnTo>
                  <a:lnTo>
                    <a:pt x="185" y="1163"/>
                  </a:lnTo>
                  <a:lnTo>
                    <a:pt x="141" y="1130"/>
                  </a:lnTo>
                  <a:lnTo>
                    <a:pt x="141" y="1130"/>
                  </a:lnTo>
                  <a:lnTo>
                    <a:pt x="139" y="1126"/>
                  </a:lnTo>
                  <a:lnTo>
                    <a:pt x="136" y="1123"/>
                  </a:lnTo>
                  <a:lnTo>
                    <a:pt x="134" y="1119"/>
                  </a:lnTo>
                  <a:lnTo>
                    <a:pt x="134" y="1119"/>
                  </a:lnTo>
                  <a:lnTo>
                    <a:pt x="130" y="1118"/>
                  </a:lnTo>
                  <a:lnTo>
                    <a:pt x="125" y="1113"/>
                  </a:lnTo>
                  <a:lnTo>
                    <a:pt x="120" y="1111"/>
                  </a:lnTo>
                  <a:lnTo>
                    <a:pt x="116" y="1108"/>
                  </a:lnTo>
                  <a:lnTo>
                    <a:pt x="116" y="1108"/>
                  </a:lnTo>
                  <a:lnTo>
                    <a:pt x="105" y="1097"/>
                  </a:lnTo>
                  <a:lnTo>
                    <a:pt x="92" y="1085"/>
                  </a:lnTo>
                  <a:lnTo>
                    <a:pt x="67" y="1064"/>
                  </a:lnTo>
                  <a:lnTo>
                    <a:pt x="40" y="1045"/>
                  </a:lnTo>
                  <a:lnTo>
                    <a:pt x="15" y="1024"/>
                  </a:lnTo>
                  <a:lnTo>
                    <a:pt x="15" y="1024"/>
                  </a:lnTo>
                  <a:lnTo>
                    <a:pt x="7" y="1022"/>
                  </a:lnTo>
                  <a:lnTo>
                    <a:pt x="4" y="1022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4" y="1002"/>
                  </a:lnTo>
                  <a:lnTo>
                    <a:pt x="5" y="988"/>
                  </a:lnTo>
                  <a:lnTo>
                    <a:pt x="8" y="976"/>
                  </a:lnTo>
                  <a:lnTo>
                    <a:pt x="11" y="960"/>
                  </a:lnTo>
                  <a:lnTo>
                    <a:pt x="11" y="960"/>
                  </a:lnTo>
                  <a:lnTo>
                    <a:pt x="25" y="955"/>
                  </a:lnTo>
                  <a:lnTo>
                    <a:pt x="33" y="951"/>
                  </a:lnTo>
                  <a:lnTo>
                    <a:pt x="39" y="945"/>
                  </a:lnTo>
                  <a:lnTo>
                    <a:pt x="39" y="945"/>
                  </a:lnTo>
                  <a:lnTo>
                    <a:pt x="67" y="936"/>
                  </a:lnTo>
                  <a:lnTo>
                    <a:pt x="92" y="925"/>
                  </a:lnTo>
                  <a:lnTo>
                    <a:pt x="92" y="925"/>
                  </a:lnTo>
                  <a:lnTo>
                    <a:pt x="101" y="921"/>
                  </a:lnTo>
                  <a:lnTo>
                    <a:pt x="108" y="915"/>
                  </a:lnTo>
                  <a:lnTo>
                    <a:pt x="116" y="910"/>
                  </a:lnTo>
                  <a:lnTo>
                    <a:pt x="125" y="904"/>
                  </a:lnTo>
                  <a:lnTo>
                    <a:pt x="125" y="904"/>
                  </a:lnTo>
                  <a:lnTo>
                    <a:pt x="126" y="906"/>
                  </a:lnTo>
                  <a:lnTo>
                    <a:pt x="126" y="907"/>
                  </a:lnTo>
                  <a:lnTo>
                    <a:pt x="126" y="911"/>
                  </a:lnTo>
                  <a:lnTo>
                    <a:pt x="126" y="911"/>
                  </a:lnTo>
                  <a:lnTo>
                    <a:pt x="130" y="911"/>
                  </a:lnTo>
                  <a:lnTo>
                    <a:pt x="133" y="913"/>
                  </a:lnTo>
                  <a:lnTo>
                    <a:pt x="134" y="914"/>
                  </a:lnTo>
                  <a:lnTo>
                    <a:pt x="136" y="913"/>
                  </a:lnTo>
                  <a:lnTo>
                    <a:pt x="136" y="913"/>
                  </a:lnTo>
                  <a:lnTo>
                    <a:pt x="170" y="941"/>
                  </a:lnTo>
                  <a:lnTo>
                    <a:pt x="205" y="967"/>
                  </a:lnTo>
                  <a:lnTo>
                    <a:pt x="238" y="994"/>
                  </a:lnTo>
                  <a:lnTo>
                    <a:pt x="255" y="1008"/>
                  </a:lnTo>
                  <a:lnTo>
                    <a:pt x="272" y="1024"/>
                  </a:lnTo>
                  <a:lnTo>
                    <a:pt x="272" y="1024"/>
                  </a:lnTo>
                  <a:lnTo>
                    <a:pt x="286" y="1032"/>
                  </a:lnTo>
                  <a:lnTo>
                    <a:pt x="299" y="1042"/>
                  </a:lnTo>
                  <a:lnTo>
                    <a:pt x="324" y="1063"/>
                  </a:lnTo>
                  <a:lnTo>
                    <a:pt x="349" y="1083"/>
                  </a:lnTo>
                  <a:lnTo>
                    <a:pt x="362" y="1092"/>
                  </a:lnTo>
                  <a:lnTo>
                    <a:pt x="376" y="1101"/>
                  </a:lnTo>
                  <a:lnTo>
                    <a:pt x="376" y="1101"/>
                  </a:lnTo>
                  <a:lnTo>
                    <a:pt x="394" y="1120"/>
                  </a:lnTo>
                  <a:lnTo>
                    <a:pt x="412" y="1139"/>
                  </a:lnTo>
                  <a:lnTo>
                    <a:pt x="433" y="1156"/>
                  </a:lnTo>
                  <a:lnTo>
                    <a:pt x="455" y="1172"/>
                  </a:lnTo>
                  <a:lnTo>
                    <a:pt x="455" y="1172"/>
                  </a:lnTo>
                  <a:lnTo>
                    <a:pt x="463" y="1165"/>
                  </a:lnTo>
                  <a:lnTo>
                    <a:pt x="474" y="1158"/>
                  </a:lnTo>
                  <a:lnTo>
                    <a:pt x="494" y="1144"/>
                  </a:lnTo>
                  <a:lnTo>
                    <a:pt x="494" y="1144"/>
                  </a:lnTo>
                  <a:lnTo>
                    <a:pt x="488" y="1118"/>
                  </a:lnTo>
                  <a:lnTo>
                    <a:pt x="483" y="1088"/>
                  </a:lnTo>
                  <a:lnTo>
                    <a:pt x="473" y="1026"/>
                  </a:lnTo>
                  <a:lnTo>
                    <a:pt x="463" y="966"/>
                  </a:lnTo>
                  <a:lnTo>
                    <a:pt x="457" y="938"/>
                  </a:lnTo>
                  <a:lnTo>
                    <a:pt x="450" y="911"/>
                  </a:lnTo>
                  <a:lnTo>
                    <a:pt x="450" y="911"/>
                  </a:lnTo>
                  <a:lnTo>
                    <a:pt x="442" y="847"/>
                  </a:lnTo>
                  <a:lnTo>
                    <a:pt x="431" y="782"/>
                  </a:lnTo>
                  <a:lnTo>
                    <a:pt x="418" y="716"/>
                  </a:lnTo>
                  <a:lnTo>
                    <a:pt x="404" y="650"/>
                  </a:lnTo>
                  <a:lnTo>
                    <a:pt x="404" y="650"/>
                  </a:lnTo>
                  <a:lnTo>
                    <a:pt x="398" y="621"/>
                  </a:lnTo>
                  <a:lnTo>
                    <a:pt x="394" y="587"/>
                  </a:lnTo>
                  <a:lnTo>
                    <a:pt x="394" y="587"/>
                  </a:lnTo>
                  <a:lnTo>
                    <a:pt x="390" y="564"/>
                  </a:lnTo>
                  <a:lnTo>
                    <a:pt x="386" y="542"/>
                  </a:lnTo>
                  <a:lnTo>
                    <a:pt x="380" y="518"/>
                  </a:lnTo>
                  <a:lnTo>
                    <a:pt x="379" y="505"/>
                  </a:lnTo>
                  <a:lnTo>
                    <a:pt x="379" y="493"/>
                  </a:lnTo>
                  <a:lnTo>
                    <a:pt x="379" y="493"/>
                  </a:lnTo>
                  <a:lnTo>
                    <a:pt x="384" y="489"/>
                  </a:lnTo>
                  <a:lnTo>
                    <a:pt x="390" y="484"/>
                  </a:lnTo>
                  <a:lnTo>
                    <a:pt x="394" y="482"/>
                  </a:lnTo>
                  <a:lnTo>
                    <a:pt x="401" y="482"/>
                  </a:lnTo>
                  <a:lnTo>
                    <a:pt x="401" y="482"/>
                  </a:lnTo>
                  <a:lnTo>
                    <a:pt x="405" y="483"/>
                  </a:lnTo>
                  <a:lnTo>
                    <a:pt x="410" y="486"/>
                  </a:lnTo>
                  <a:lnTo>
                    <a:pt x="417" y="493"/>
                  </a:lnTo>
                  <a:lnTo>
                    <a:pt x="422" y="501"/>
                  </a:lnTo>
                  <a:lnTo>
                    <a:pt x="428" y="508"/>
                  </a:lnTo>
                  <a:lnTo>
                    <a:pt x="428" y="508"/>
                  </a:lnTo>
                  <a:lnTo>
                    <a:pt x="481" y="556"/>
                  </a:lnTo>
                  <a:lnTo>
                    <a:pt x="532" y="607"/>
                  </a:lnTo>
                  <a:lnTo>
                    <a:pt x="584" y="656"/>
                  </a:lnTo>
                  <a:lnTo>
                    <a:pt x="636" y="706"/>
                  </a:lnTo>
                  <a:lnTo>
                    <a:pt x="636" y="706"/>
                  </a:lnTo>
                  <a:lnTo>
                    <a:pt x="647" y="715"/>
                  </a:lnTo>
                  <a:lnTo>
                    <a:pt x="659" y="724"/>
                  </a:lnTo>
                  <a:lnTo>
                    <a:pt x="682" y="747"/>
                  </a:lnTo>
                  <a:lnTo>
                    <a:pt x="703" y="768"/>
                  </a:lnTo>
                  <a:lnTo>
                    <a:pt x="714" y="778"/>
                  </a:lnTo>
                  <a:lnTo>
                    <a:pt x="727" y="788"/>
                  </a:lnTo>
                  <a:lnTo>
                    <a:pt x="727" y="788"/>
                  </a:lnTo>
                  <a:lnTo>
                    <a:pt x="707" y="746"/>
                  </a:lnTo>
                  <a:lnTo>
                    <a:pt x="686" y="703"/>
                  </a:lnTo>
                  <a:lnTo>
                    <a:pt x="665" y="663"/>
                  </a:lnTo>
                  <a:lnTo>
                    <a:pt x="645" y="619"/>
                  </a:lnTo>
                  <a:lnTo>
                    <a:pt x="645" y="619"/>
                  </a:lnTo>
                  <a:lnTo>
                    <a:pt x="626" y="588"/>
                  </a:lnTo>
                  <a:lnTo>
                    <a:pt x="608" y="556"/>
                  </a:lnTo>
                  <a:lnTo>
                    <a:pt x="589" y="522"/>
                  </a:lnTo>
                  <a:lnTo>
                    <a:pt x="572" y="489"/>
                  </a:lnTo>
                  <a:lnTo>
                    <a:pt x="572" y="489"/>
                  </a:lnTo>
                  <a:lnTo>
                    <a:pt x="571" y="475"/>
                  </a:lnTo>
                  <a:lnTo>
                    <a:pt x="570" y="459"/>
                  </a:lnTo>
                  <a:lnTo>
                    <a:pt x="563" y="427"/>
                  </a:lnTo>
                  <a:lnTo>
                    <a:pt x="563" y="427"/>
                  </a:lnTo>
                  <a:lnTo>
                    <a:pt x="554" y="388"/>
                  </a:lnTo>
                  <a:lnTo>
                    <a:pt x="549" y="344"/>
                  </a:lnTo>
                  <a:lnTo>
                    <a:pt x="549" y="344"/>
                  </a:lnTo>
                  <a:lnTo>
                    <a:pt x="547" y="334"/>
                  </a:lnTo>
                  <a:lnTo>
                    <a:pt x="547" y="326"/>
                  </a:lnTo>
                  <a:lnTo>
                    <a:pt x="547" y="320"/>
                  </a:lnTo>
                  <a:lnTo>
                    <a:pt x="549" y="316"/>
                  </a:lnTo>
                  <a:lnTo>
                    <a:pt x="551" y="312"/>
                  </a:lnTo>
                  <a:lnTo>
                    <a:pt x="554" y="309"/>
                  </a:lnTo>
                  <a:lnTo>
                    <a:pt x="554" y="309"/>
                  </a:lnTo>
                  <a:lnTo>
                    <a:pt x="571" y="320"/>
                  </a:lnTo>
                  <a:lnTo>
                    <a:pt x="588" y="334"/>
                  </a:lnTo>
                  <a:lnTo>
                    <a:pt x="603" y="348"/>
                  </a:lnTo>
                  <a:lnTo>
                    <a:pt x="620" y="362"/>
                  </a:lnTo>
                  <a:lnTo>
                    <a:pt x="620" y="362"/>
                  </a:lnTo>
                  <a:lnTo>
                    <a:pt x="637" y="375"/>
                  </a:lnTo>
                  <a:lnTo>
                    <a:pt x="652" y="388"/>
                  </a:lnTo>
                  <a:lnTo>
                    <a:pt x="652" y="388"/>
                  </a:lnTo>
                  <a:lnTo>
                    <a:pt x="674" y="409"/>
                  </a:lnTo>
                  <a:lnTo>
                    <a:pt x="683" y="417"/>
                  </a:lnTo>
                  <a:lnTo>
                    <a:pt x="695" y="424"/>
                  </a:lnTo>
                  <a:lnTo>
                    <a:pt x="695" y="424"/>
                  </a:lnTo>
                  <a:lnTo>
                    <a:pt x="700" y="441"/>
                  </a:lnTo>
                  <a:lnTo>
                    <a:pt x="707" y="456"/>
                  </a:lnTo>
                  <a:lnTo>
                    <a:pt x="721" y="486"/>
                  </a:lnTo>
                  <a:lnTo>
                    <a:pt x="738" y="517"/>
                  </a:lnTo>
                  <a:lnTo>
                    <a:pt x="754" y="548"/>
                  </a:lnTo>
                  <a:lnTo>
                    <a:pt x="754" y="548"/>
                  </a:lnTo>
                  <a:lnTo>
                    <a:pt x="789" y="622"/>
                  </a:lnTo>
                  <a:lnTo>
                    <a:pt x="805" y="659"/>
                  </a:lnTo>
                  <a:lnTo>
                    <a:pt x="824" y="695"/>
                  </a:lnTo>
                  <a:lnTo>
                    <a:pt x="824" y="695"/>
                  </a:lnTo>
                  <a:lnTo>
                    <a:pt x="836" y="729"/>
                  </a:lnTo>
                  <a:lnTo>
                    <a:pt x="843" y="744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52" y="765"/>
                  </a:lnTo>
                  <a:lnTo>
                    <a:pt x="855" y="772"/>
                  </a:lnTo>
                  <a:lnTo>
                    <a:pt x="862" y="785"/>
                  </a:lnTo>
                  <a:lnTo>
                    <a:pt x="867" y="796"/>
                  </a:lnTo>
                  <a:lnTo>
                    <a:pt x="870" y="803"/>
                  </a:lnTo>
                  <a:lnTo>
                    <a:pt x="870" y="810"/>
                  </a:lnTo>
                  <a:lnTo>
                    <a:pt x="870" y="810"/>
                  </a:lnTo>
                  <a:lnTo>
                    <a:pt x="873" y="810"/>
                  </a:lnTo>
                  <a:lnTo>
                    <a:pt x="873" y="812"/>
                  </a:lnTo>
                  <a:lnTo>
                    <a:pt x="874" y="814"/>
                  </a:lnTo>
                  <a:lnTo>
                    <a:pt x="877" y="816"/>
                  </a:lnTo>
                  <a:lnTo>
                    <a:pt x="877" y="816"/>
                  </a:lnTo>
                  <a:lnTo>
                    <a:pt x="877" y="819"/>
                  </a:lnTo>
                  <a:lnTo>
                    <a:pt x="878" y="823"/>
                  </a:lnTo>
                  <a:lnTo>
                    <a:pt x="884" y="831"/>
                  </a:lnTo>
                  <a:lnTo>
                    <a:pt x="890" y="841"/>
                  </a:lnTo>
                  <a:lnTo>
                    <a:pt x="893" y="847"/>
                  </a:lnTo>
                  <a:lnTo>
                    <a:pt x="894" y="852"/>
                  </a:lnTo>
                  <a:lnTo>
                    <a:pt x="894" y="852"/>
                  </a:lnTo>
                  <a:close/>
                  <a:moveTo>
                    <a:pt x="1710" y="37"/>
                  </a:moveTo>
                  <a:lnTo>
                    <a:pt x="1710" y="37"/>
                  </a:lnTo>
                  <a:lnTo>
                    <a:pt x="1712" y="37"/>
                  </a:lnTo>
                  <a:lnTo>
                    <a:pt x="1714" y="37"/>
                  </a:lnTo>
                  <a:lnTo>
                    <a:pt x="1714" y="38"/>
                  </a:lnTo>
                  <a:lnTo>
                    <a:pt x="1715" y="38"/>
                  </a:lnTo>
                  <a:lnTo>
                    <a:pt x="1715" y="38"/>
                  </a:lnTo>
                  <a:lnTo>
                    <a:pt x="1715" y="34"/>
                  </a:lnTo>
                  <a:lnTo>
                    <a:pt x="1717" y="30"/>
                  </a:lnTo>
                  <a:lnTo>
                    <a:pt x="1717" y="27"/>
                  </a:lnTo>
                  <a:lnTo>
                    <a:pt x="1715" y="24"/>
                  </a:lnTo>
                  <a:lnTo>
                    <a:pt x="1715" y="24"/>
                  </a:lnTo>
                  <a:lnTo>
                    <a:pt x="1715" y="27"/>
                  </a:lnTo>
                  <a:lnTo>
                    <a:pt x="1714" y="30"/>
                  </a:lnTo>
                  <a:lnTo>
                    <a:pt x="1710" y="37"/>
                  </a:lnTo>
                  <a:lnTo>
                    <a:pt x="1710" y="37"/>
                  </a:lnTo>
                  <a:close/>
                  <a:moveTo>
                    <a:pt x="1651" y="142"/>
                  </a:moveTo>
                  <a:lnTo>
                    <a:pt x="1651" y="142"/>
                  </a:lnTo>
                  <a:lnTo>
                    <a:pt x="1656" y="129"/>
                  </a:lnTo>
                  <a:lnTo>
                    <a:pt x="1663" y="118"/>
                  </a:lnTo>
                  <a:lnTo>
                    <a:pt x="1681" y="97"/>
                  </a:lnTo>
                  <a:lnTo>
                    <a:pt x="1688" y="87"/>
                  </a:lnTo>
                  <a:lnTo>
                    <a:pt x="1697" y="76"/>
                  </a:lnTo>
                  <a:lnTo>
                    <a:pt x="1703" y="62"/>
                  </a:lnTo>
                  <a:lnTo>
                    <a:pt x="1705" y="46"/>
                  </a:lnTo>
                  <a:lnTo>
                    <a:pt x="1705" y="46"/>
                  </a:lnTo>
                  <a:lnTo>
                    <a:pt x="1703" y="48"/>
                  </a:lnTo>
                  <a:lnTo>
                    <a:pt x="1700" y="51"/>
                  </a:lnTo>
                  <a:lnTo>
                    <a:pt x="1694" y="56"/>
                  </a:lnTo>
                  <a:lnTo>
                    <a:pt x="1690" y="65"/>
                  </a:lnTo>
                  <a:lnTo>
                    <a:pt x="1684" y="70"/>
                  </a:lnTo>
                  <a:lnTo>
                    <a:pt x="1684" y="70"/>
                  </a:lnTo>
                  <a:lnTo>
                    <a:pt x="1679" y="74"/>
                  </a:lnTo>
                  <a:lnTo>
                    <a:pt x="1673" y="79"/>
                  </a:lnTo>
                  <a:lnTo>
                    <a:pt x="1660" y="86"/>
                  </a:lnTo>
                  <a:lnTo>
                    <a:pt x="1660" y="86"/>
                  </a:lnTo>
                  <a:lnTo>
                    <a:pt x="1648" y="97"/>
                  </a:lnTo>
                  <a:lnTo>
                    <a:pt x="1637" y="107"/>
                  </a:lnTo>
                  <a:lnTo>
                    <a:pt x="1637" y="107"/>
                  </a:lnTo>
                  <a:lnTo>
                    <a:pt x="1621" y="118"/>
                  </a:lnTo>
                  <a:lnTo>
                    <a:pt x="1614" y="124"/>
                  </a:lnTo>
                  <a:lnTo>
                    <a:pt x="1607" y="129"/>
                  </a:lnTo>
                  <a:lnTo>
                    <a:pt x="1607" y="129"/>
                  </a:lnTo>
                  <a:lnTo>
                    <a:pt x="1603" y="135"/>
                  </a:lnTo>
                  <a:lnTo>
                    <a:pt x="1599" y="140"/>
                  </a:lnTo>
                  <a:lnTo>
                    <a:pt x="1592" y="152"/>
                  </a:lnTo>
                  <a:lnTo>
                    <a:pt x="1592" y="152"/>
                  </a:lnTo>
                  <a:lnTo>
                    <a:pt x="1587" y="154"/>
                  </a:lnTo>
                  <a:lnTo>
                    <a:pt x="1583" y="157"/>
                  </a:lnTo>
                  <a:lnTo>
                    <a:pt x="1583" y="157"/>
                  </a:lnTo>
                  <a:lnTo>
                    <a:pt x="1578" y="164"/>
                  </a:lnTo>
                  <a:lnTo>
                    <a:pt x="1573" y="173"/>
                  </a:lnTo>
                  <a:lnTo>
                    <a:pt x="1565" y="191"/>
                  </a:lnTo>
                  <a:lnTo>
                    <a:pt x="1559" y="211"/>
                  </a:lnTo>
                  <a:lnTo>
                    <a:pt x="1555" y="232"/>
                  </a:lnTo>
                  <a:lnTo>
                    <a:pt x="1555" y="254"/>
                  </a:lnTo>
                  <a:lnTo>
                    <a:pt x="1557" y="264"/>
                  </a:lnTo>
                  <a:lnTo>
                    <a:pt x="1559" y="274"/>
                  </a:lnTo>
                  <a:lnTo>
                    <a:pt x="1562" y="284"/>
                  </a:lnTo>
                  <a:lnTo>
                    <a:pt x="1566" y="293"/>
                  </a:lnTo>
                  <a:lnTo>
                    <a:pt x="1571" y="302"/>
                  </a:lnTo>
                  <a:lnTo>
                    <a:pt x="1576" y="310"/>
                  </a:lnTo>
                  <a:lnTo>
                    <a:pt x="1576" y="310"/>
                  </a:lnTo>
                  <a:lnTo>
                    <a:pt x="1575" y="285"/>
                  </a:lnTo>
                  <a:lnTo>
                    <a:pt x="1576" y="261"/>
                  </a:lnTo>
                  <a:lnTo>
                    <a:pt x="1578" y="250"/>
                  </a:lnTo>
                  <a:lnTo>
                    <a:pt x="1580" y="240"/>
                  </a:lnTo>
                  <a:lnTo>
                    <a:pt x="1585" y="233"/>
                  </a:lnTo>
                  <a:lnTo>
                    <a:pt x="1590" y="226"/>
                  </a:lnTo>
                  <a:lnTo>
                    <a:pt x="1590" y="226"/>
                  </a:lnTo>
                  <a:lnTo>
                    <a:pt x="1586" y="250"/>
                  </a:lnTo>
                  <a:lnTo>
                    <a:pt x="1585" y="274"/>
                  </a:lnTo>
                  <a:lnTo>
                    <a:pt x="1585" y="285"/>
                  </a:lnTo>
                  <a:lnTo>
                    <a:pt x="1586" y="296"/>
                  </a:lnTo>
                  <a:lnTo>
                    <a:pt x="1587" y="307"/>
                  </a:lnTo>
                  <a:lnTo>
                    <a:pt x="1590" y="317"/>
                  </a:lnTo>
                  <a:lnTo>
                    <a:pt x="1590" y="317"/>
                  </a:lnTo>
                  <a:lnTo>
                    <a:pt x="1596" y="319"/>
                  </a:lnTo>
                  <a:lnTo>
                    <a:pt x="1600" y="319"/>
                  </a:lnTo>
                  <a:lnTo>
                    <a:pt x="1604" y="317"/>
                  </a:lnTo>
                  <a:lnTo>
                    <a:pt x="1608" y="315"/>
                  </a:lnTo>
                  <a:lnTo>
                    <a:pt x="1614" y="309"/>
                  </a:lnTo>
                  <a:lnTo>
                    <a:pt x="1618" y="299"/>
                  </a:lnTo>
                  <a:lnTo>
                    <a:pt x="1625" y="279"/>
                  </a:lnTo>
                  <a:lnTo>
                    <a:pt x="1630" y="271"/>
                  </a:lnTo>
                  <a:lnTo>
                    <a:pt x="1635" y="264"/>
                  </a:lnTo>
                  <a:lnTo>
                    <a:pt x="1635" y="264"/>
                  </a:lnTo>
                  <a:lnTo>
                    <a:pt x="1634" y="274"/>
                  </a:lnTo>
                  <a:lnTo>
                    <a:pt x="1632" y="284"/>
                  </a:lnTo>
                  <a:lnTo>
                    <a:pt x="1627" y="300"/>
                  </a:lnTo>
                  <a:lnTo>
                    <a:pt x="1620" y="316"/>
                  </a:lnTo>
                  <a:lnTo>
                    <a:pt x="1613" y="329"/>
                  </a:lnTo>
                  <a:lnTo>
                    <a:pt x="1613" y="329"/>
                  </a:lnTo>
                  <a:lnTo>
                    <a:pt x="1627" y="317"/>
                  </a:lnTo>
                  <a:lnTo>
                    <a:pt x="1641" y="306"/>
                  </a:lnTo>
                  <a:lnTo>
                    <a:pt x="1648" y="300"/>
                  </a:lnTo>
                  <a:lnTo>
                    <a:pt x="1653" y="295"/>
                  </a:lnTo>
                  <a:lnTo>
                    <a:pt x="1659" y="288"/>
                  </a:lnTo>
                  <a:lnTo>
                    <a:pt x="1663" y="279"/>
                  </a:lnTo>
                  <a:lnTo>
                    <a:pt x="1663" y="279"/>
                  </a:lnTo>
                  <a:lnTo>
                    <a:pt x="1665" y="270"/>
                  </a:lnTo>
                  <a:lnTo>
                    <a:pt x="1667" y="260"/>
                  </a:lnTo>
                  <a:lnTo>
                    <a:pt x="1670" y="250"/>
                  </a:lnTo>
                  <a:lnTo>
                    <a:pt x="1673" y="246"/>
                  </a:lnTo>
                  <a:lnTo>
                    <a:pt x="1677" y="242"/>
                  </a:lnTo>
                  <a:lnTo>
                    <a:pt x="1677" y="242"/>
                  </a:lnTo>
                  <a:lnTo>
                    <a:pt x="1674" y="256"/>
                  </a:lnTo>
                  <a:lnTo>
                    <a:pt x="1672" y="268"/>
                  </a:lnTo>
                  <a:lnTo>
                    <a:pt x="1667" y="281"/>
                  </a:lnTo>
                  <a:lnTo>
                    <a:pt x="1663" y="291"/>
                  </a:lnTo>
                  <a:lnTo>
                    <a:pt x="1658" y="300"/>
                  </a:lnTo>
                  <a:lnTo>
                    <a:pt x="1651" y="310"/>
                  </a:lnTo>
                  <a:lnTo>
                    <a:pt x="1642" y="317"/>
                  </a:lnTo>
                  <a:lnTo>
                    <a:pt x="1635" y="326"/>
                  </a:lnTo>
                  <a:lnTo>
                    <a:pt x="1635" y="326"/>
                  </a:lnTo>
                  <a:lnTo>
                    <a:pt x="1642" y="324"/>
                  </a:lnTo>
                  <a:lnTo>
                    <a:pt x="1649" y="322"/>
                  </a:lnTo>
                  <a:lnTo>
                    <a:pt x="1653" y="317"/>
                  </a:lnTo>
                  <a:lnTo>
                    <a:pt x="1658" y="313"/>
                  </a:lnTo>
                  <a:lnTo>
                    <a:pt x="1666" y="305"/>
                  </a:lnTo>
                  <a:lnTo>
                    <a:pt x="1676" y="293"/>
                  </a:lnTo>
                  <a:lnTo>
                    <a:pt x="1676" y="293"/>
                  </a:lnTo>
                  <a:lnTo>
                    <a:pt x="1700" y="268"/>
                  </a:lnTo>
                  <a:lnTo>
                    <a:pt x="1710" y="254"/>
                  </a:lnTo>
                  <a:lnTo>
                    <a:pt x="1714" y="247"/>
                  </a:lnTo>
                  <a:lnTo>
                    <a:pt x="1717" y="239"/>
                  </a:lnTo>
                  <a:lnTo>
                    <a:pt x="1717" y="239"/>
                  </a:lnTo>
                  <a:lnTo>
                    <a:pt x="1724" y="230"/>
                  </a:lnTo>
                  <a:lnTo>
                    <a:pt x="1729" y="220"/>
                  </a:lnTo>
                  <a:lnTo>
                    <a:pt x="1736" y="199"/>
                  </a:lnTo>
                  <a:lnTo>
                    <a:pt x="1743" y="177"/>
                  </a:lnTo>
                  <a:lnTo>
                    <a:pt x="1750" y="154"/>
                  </a:lnTo>
                  <a:lnTo>
                    <a:pt x="1750" y="154"/>
                  </a:lnTo>
                  <a:lnTo>
                    <a:pt x="1750" y="152"/>
                  </a:lnTo>
                  <a:lnTo>
                    <a:pt x="1747" y="150"/>
                  </a:lnTo>
                  <a:lnTo>
                    <a:pt x="1746" y="150"/>
                  </a:lnTo>
                  <a:lnTo>
                    <a:pt x="1746" y="147"/>
                  </a:lnTo>
                  <a:lnTo>
                    <a:pt x="1746" y="147"/>
                  </a:lnTo>
                  <a:lnTo>
                    <a:pt x="1747" y="146"/>
                  </a:lnTo>
                  <a:lnTo>
                    <a:pt x="1749" y="145"/>
                  </a:lnTo>
                  <a:lnTo>
                    <a:pt x="1750" y="143"/>
                  </a:lnTo>
                  <a:lnTo>
                    <a:pt x="1750" y="140"/>
                  </a:lnTo>
                  <a:lnTo>
                    <a:pt x="1750" y="140"/>
                  </a:lnTo>
                  <a:lnTo>
                    <a:pt x="1745" y="143"/>
                  </a:lnTo>
                  <a:lnTo>
                    <a:pt x="1740" y="147"/>
                  </a:lnTo>
                  <a:lnTo>
                    <a:pt x="1731" y="157"/>
                  </a:lnTo>
                  <a:lnTo>
                    <a:pt x="1725" y="163"/>
                  </a:lnTo>
                  <a:lnTo>
                    <a:pt x="1718" y="167"/>
                  </a:lnTo>
                  <a:lnTo>
                    <a:pt x="1711" y="171"/>
                  </a:lnTo>
                  <a:lnTo>
                    <a:pt x="1703" y="173"/>
                  </a:lnTo>
                  <a:lnTo>
                    <a:pt x="1703" y="173"/>
                  </a:lnTo>
                  <a:lnTo>
                    <a:pt x="1704" y="166"/>
                  </a:lnTo>
                  <a:lnTo>
                    <a:pt x="1704" y="160"/>
                  </a:lnTo>
                  <a:lnTo>
                    <a:pt x="1710" y="149"/>
                  </a:lnTo>
                  <a:lnTo>
                    <a:pt x="1715" y="138"/>
                  </a:lnTo>
                  <a:lnTo>
                    <a:pt x="1719" y="126"/>
                  </a:lnTo>
                  <a:lnTo>
                    <a:pt x="1719" y="126"/>
                  </a:lnTo>
                  <a:lnTo>
                    <a:pt x="1722" y="117"/>
                  </a:lnTo>
                  <a:lnTo>
                    <a:pt x="1724" y="105"/>
                  </a:lnTo>
                  <a:lnTo>
                    <a:pt x="1724" y="94"/>
                  </a:lnTo>
                  <a:lnTo>
                    <a:pt x="1722" y="83"/>
                  </a:lnTo>
                  <a:lnTo>
                    <a:pt x="1722" y="83"/>
                  </a:lnTo>
                  <a:lnTo>
                    <a:pt x="1724" y="83"/>
                  </a:lnTo>
                  <a:lnTo>
                    <a:pt x="1724" y="81"/>
                  </a:lnTo>
                  <a:lnTo>
                    <a:pt x="1725" y="79"/>
                  </a:lnTo>
                  <a:lnTo>
                    <a:pt x="1726" y="76"/>
                  </a:lnTo>
                  <a:lnTo>
                    <a:pt x="1726" y="76"/>
                  </a:lnTo>
                  <a:lnTo>
                    <a:pt x="1725" y="67"/>
                  </a:lnTo>
                  <a:lnTo>
                    <a:pt x="1726" y="59"/>
                  </a:lnTo>
                  <a:lnTo>
                    <a:pt x="1726" y="51"/>
                  </a:lnTo>
                  <a:lnTo>
                    <a:pt x="1724" y="42"/>
                  </a:lnTo>
                  <a:lnTo>
                    <a:pt x="1724" y="42"/>
                  </a:lnTo>
                  <a:lnTo>
                    <a:pt x="1717" y="70"/>
                  </a:lnTo>
                  <a:lnTo>
                    <a:pt x="1707" y="97"/>
                  </a:lnTo>
                  <a:lnTo>
                    <a:pt x="1703" y="108"/>
                  </a:lnTo>
                  <a:lnTo>
                    <a:pt x="1696" y="121"/>
                  </a:lnTo>
                  <a:lnTo>
                    <a:pt x="1688" y="131"/>
                  </a:lnTo>
                  <a:lnTo>
                    <a:pt x="1679" y="139"/>
                  </a:lnTo>
                  <a:lnTo>
                    <a:pt x="1679" y="139"/>
                  </a:lnTo>
                  <a:lnTo>
                    <a:pt x="1674" y="147"/>
                  </a:lnTo>
                  <a:lnTo>
                    <a:pt x="1667" y="156"/>
                  </a:lnTo>
                  <a:lnTo>
                    <a:pt x="1663" y="159"/>
                  </a:lnTo>
                  <a:lnTo>
                    <a:pt x="1659" y="161"/>
                  </a:lnTo>
                  <a:lnTo>
                    <a:pt x="1655" y="163"/>
                  </a:lnTo>
                  <a:lnTo>
                    <a:pt x="1651" y="164"/>
                  </a:lnTo>
                  <a:lnTo>
                    <a:pt x="1651" y="164"/>
                  </a:lnTo>
                  <a:lnTo>
                    <a:pt x="1667" y="145"/>
                  </a:lnTo>
                  <a:lnTo>
                    <a:pt x="1684" y="124"/>
                  </a:lnTo>
                  <a:lnTo>
                    <a:pt x="1691" y="112"/>
                  </a:lnTo>
                  <a:lnTo>
                    <a:pt x="1698" y="101"/>
                  </a:lnTo>
                  <a:lnTo>
                    <a:pt x="1703" y="88"/>
                  </a:lnTo>
                  <a:lnTo>
                    <a:pt x="1705" y="74"/>
                  </a:lnTo>
                  <a:lnTo>
                    <a:pt x="1705" y="74"/>
                  </a:lnTo>
                  <a:lnTo>
                    <a:pt x="1693" y="93"/>
                  </a:lnTo>
                  <a:lnTo>
                    <a:pt x="1680" y="111"/>
                  </a:lnTo>
                  <a:lnTo>
                    <a:pt x="1666" y="128"/>
                  </a:lnTo>
                  <a:lnTo>
                    <a:pt x="1659" y="135"/>
                  </a:lnTo>
                  <a:lnTo>
                    <a:pt x="1651" y="142"/>
                  </a:lnTo>
                  <a:lnTo>
                    <a:pt x="1651" y="142"/>
                  </a:lnTo>
                  <a:close/>
                  <a:moveTo>
                    <a:pt x="1846" y="223"/>
                  </a:moveTo>
                  <a:lnTo>
                    <a:pt x="1846" y="223"/>
                  </a:lnTo>
                  <a:lnTo>
                    <a:pt x="1830" y="254"/>
                  </a:lnTo>
                  <a:lnTo>
                    <a:pt x="1816" y="288"/>
                  </a:lnTo>
                  <a:lnTo>
                    <a:pt x="1806" y="320"/>
                  </a:lnTo>
                  <a:lnTo>
                    <a:pt x="1802" y="336"/>
                  </a:lnTo>
                  <a:lnTo>
                    <a:pt x="1801" y="351"/>
                  </a:lnTo>
                  <a:lnTo>
                    <a:pt x="1801" y="351"/>
                  </a:lnTo>
                  <a:lnTo>
                    <a:pt x="1812" y="357"/>
                  </a:lnTo>
                  <a:lnTo>
                    <a:pt x="1823" y="362"/>
                  </a:lnTo>
                  <a:lnTo>
                    <a:pt x="1836" y="366"/>
                  </a:lnTo>
                  <a:lnTo>
                    <a:pt x="1851" y="369"/>
                  </a:lnTo>
                  <a:lnTo>
                    <a:pt x="1851" y="369"/>
                  </a:lnTo>
                  <a:lnTo>
                    <a:pt x="1857" y="362"/>
                  </a:lnTo>
                  <a:lnTo>
                    <a:pt x="1860" y="359"/>
                  </a:lnTo>
                  <a:lnTo>
                    <a:pt x="1861" y="355"/>
                  </a:lnTo>
                  <a:lnTo>
                    <a:pt x="1861" y="355"/>
                  </a:lnTo>
                  <a:lnTo>
                    <a:pt x="1874" y="345"/>
                  </a:lnTo>
                  <a:lnTo>
                    <a:pt x="1885" y="336"/>
                  </a:lnTo>
                  <a:lnTo>
                    <a:pt x="1895" y="326"/>
                  </a:lnTo>
                  <a:lnTo>
                    <a:pt x="1903" y="315"/>
                  </a:lnTo>
                  <a:lnTo>
                    <a:pt x="1920" y="289"/>
                  </a:lnTo>
                  <a:lnTo>
                    <a:pt x="1937" y="264"/>
                  </a:lnTo>
                  <a:lnTo>
                    <a:pt x="1937" y="264"/>
                  </a:lnTo>
                  <a:lnTo>
                    <a:pt x="1937" y="258"/>
                  </a:lnTo>
                  <a:lnTo>
                    <a:pt x="1938" y="254"/>
                  </a:lnTo>
                  <a:lnTo>
                    <a:pt x="1943" y="243"/>
                  </a:lnTo>
                  <a:lnTo>
                    <a:pt x="1948" y="233"/>
                  </a:lnTo>
                  <a:lnTo>
                    <a:pt x="1952" y="223"/>
                  </a:lnTo>
                  <a:lnTo>
                    <a:pt x="1952" y="223"/>
                  </a:lnTo>
                  <a:lnTo>
                    <a:pt x="1954" y="218"/>
                  </a:lnTo>
                  <a:lnTo>
                    <a:pt x="1957" y="209"/>
                  </a:lnTo>
                  <a:lnTo>
                    <a:pt x="1955" y="202"/>
                  </a:lnTo>
                  <a:lnTo>
                    <a:pt x="1954" y="199"/>
                  </a:lnTo>
                  <a:lnTo>
                    <a:pt x="1951" y="198"/>
                  </a:lnTo>
                  <a:lnTo>
                    <a:pt x="1951" y="198"/>
                  </a:lnTo>
                  <a:lnTo>
                    <a:pt x="1947" y="213"/>
                  </a:lnTo>
                  <a:lnTo>
                    <a:pt x="1940" y="229"/>
                  </a:lnTo>
                  <a:lnTo>
                    <a:pt x="1934" y="243"/>
                  </a:lnTo>
                  <a:lnTo>
                    <a:pt x="1926" y="257"/>
                  </a:lnTo>
                  <a:lnTo>
                    <a:pt x="1909" y="282"/>
                  </a:lnTo>
                  <a:lnTo>
                    <a:pt x="1891" y="306"/>
                  </a:lnTo>
                  <a:lnTo>
                    <a:pt x="1891" y="306"/>
                  </a:lnTo>
                  <a:lnTo>
                    <a:pt x="1879" y="322"/>
                  </a:lnTo>
                  <a:lnTo>
                    <a:pt x="1875" y="326"/>
                  </a:lnTo>
                  <a:lnTo>
                    <a:pt x="1871" y="329"/>
                  </a:lnTo>
                  <a:lnTo>
                    <a:pt x="1867" y="330"/>
                  </a:lnTo>
                  <a:lnTo>
                    <a:pt x="1861" y="331"/>
                  </a:lnTo>
                  <a:lnTo>
                    <a:pt x="1861" y="331"/>
                  </a:lnTo>
                  <a:lnTo>
                    <a:pt x="1879" y="307"/>
                  </a:lnTo>
                  <a:lnTo>
                    <a:pt x="1899" y="284"/>
                  </a:lnTo>
                  <a:lnTo>
                    <a:pt x="1917" y="257"/>
                  </a:lnTo>
                  <a:lnTo>
                    <a:pt x="1924" y="244"/>
                  </a:lnTo>
                  <a:lnTo>
                    <a:pt x="1931" y="229"/>
                  </a:lnTo>
                  <a:lnTo>
                    <a:pt x="1931" y="229"/>
                  </a:lnTo>
                  <a:lnTo>
                    <a:pt x="1936" y="219"/>
                  </a:lnTo>
                  <a:lnTo>
                    <a:pt x="1940" y="208"/>
                  </a:lnTo>
                  <a:lnTo>
                    <a:pt x="1940" y="202"/>
                  </a:lnTo>
                  <a:lnTo>
                    <a:pt x="1940" y="197"/>
                  </a:lnTo>
                  <a:lnTo>
                    <a:pt x="1938" y="191"/>
                  </a:lnTo>
                  <a:lnTo>
                    <a:pt x="1936" y="187"/>
                  </a:lnTo>
                  <a:lnTo>
                    <a:pt x="1936" y="187"/>
                  </a:lnTo>
                  <a:lnTo>
                    <a:pt x="1931" y="188"/>
                  </a:lnTo>
                  <a:lnTo>
                    <a:pt x="1929" y="192"/>
                  </a:lnTo>
                  <a:lnTo>
                    <a:pt x="1923" y="201"/>
                  </a:lnTo>
                  <a:lnTo>
                    <a:pt x="1913" y="223"/>
                  </a:lnTo>
                  <a:lnTo>
                    <a:pt x="1913" y="223"/>
                  </a:lnTo>
                  <a:lnTo>
                    <a:pt x="1903" y="247"/>
                  </a:lnTo>
                  <a:lnTo>
                    <a:pt x="1898" y="257"/>
                  </a:lnTo>
                  <a:lnTo>
                    <a:pt x="1895" y="260"/>
                  </a:lnTo>
                  <a:lnTo>
                    <a:pt x="1891" y="263"/>
                  </a:lnTo>
                  <a:lnTo>
                    <a:pt x="1891" y="263"/>
                  </a:lnTo>
                  <a:lnTo>
                    <a:pt x="1892" y="253"/>
                  </a:lnTo>
                  <a:lnTo>
                    <a:pt x="1895" y="243"/>
                  </a:lnTo>
                  <a:lnTo>
                    <a:pt x="1902" y="226"/>
                  </a:lnTo>
                  <a:lnTo>
                    <a:pt x="1910" y="209"/>
                  </a:lnTo>
                  <a:lnTo>
                    <a:pt x="1913" y="201"/>
                  </a:lnTo>
                  <a:lnTo>
                    <a:pt x="1916" y="192"/>
                  </a:lnTo>
                  <a:lnTo>
                    <a:pt x="1916" y="192"/>
                  </a:lnTo>
                  <a:lnTo>
                    <a:pt x="1896" y="222"/>
                  </a:lnTo>
                  <a:lnTo>
                    <a:pt x="1896" y="222"/>
                  </a:lnTo>
                  <a:lnTo>
                    <a:pt x="1888" y="239"/>
                  </a:lnTo>
                  <a:lnTo>
                    <a:pt x="1882" y="247"/>
                  </a:lnTo>
                  <a:lnTo>
                    <a:pt x="1875" y="253"/>
                  </a:lnTo>
                  <a:lnTo>
                    <a:pt x="1875" y="253"/>
                  </a:lnTo>
                  <a:lnTo>
                    <a:pt x="1877" y="242"/>
                  </a:lnTo>
                  <a:lnTo>
                    <a:pt x="1881" y="232"/>
                  </a:lnTo>
                  <a:lnTo>
                    <a:pt x="1885" y="222"/>
                  </a:lnTo>
                  <a:lnTo>
                    <a:pt x="1891" y="213"/>
                  </a:lnTo>
                  <a:lnTo>
                    <a:pt x="1903" y="197"/>
                  </a:lnTo>
                  <a:lnTo>
                    <a:pt x="1909" y="187"/>
                  </a:lnTo>
                  <a:lnTo>
                    <a:pt x="1912" y="177"/>
                  </a:lnTo>
                  <a:lnTo>
                    <a:pt x="1912" y="177"/>
                  </a:lnTo>
                  <a:lnTo>
                    <a:pt x="1907" y="176"/>
                  </a:lnTo>
                  <a:lnTo>
                    <a:pt x="1903" y="176"/>
                  </a:lnTo>
                  <a:lnTo>
                    <a:pt x="1900" y="177"/>
                  </a:lnTo>
                  <a:lnTo>
                    <a:pt x="1898" y="180"/>
                  </a:lnTo>
                  <a:lnTo>
                    <a:pt x="1893" y="187"/>
                  </a:lnTo>
                  <a:lnTo>
                    <a:pt x="1889" y="194"/>
                  </a:lnTo>
                  <a:lnTo>
                    <a:pt x="1889" y="194"/>
                  </a:lnTo>
                  <a:lnTo>
                    <a:pt x="1872" y="218"/>
                  </a:lnTo>
                  <a:lnTo>
                    <a:pt x="1864" y="230"/>
                  </a:lnTo>
                  <a:lnTo>
                    <a:pt x="1857" y="244"/>
                  </a:lnTo>
                  <a:lnTo>
                    <a:pt x="1857" y="244"/>
                  </a:lnTo>
                  <a:lnTo>
                    <a:pt x="1853" y="260"/>
                  </a:lnTo>
                  <a:lnTo>
                    <a:pt x="1851" y="264"/>
                  </a:lnTo>
                  <a:lnTo>
                    <a:pt x="1849" y="267"/>
                  </a:lnTo>
                  <a:lnTo>
                    <a:pt x="1846" y="270"/>
                  </a:lnTo>
                  <a:lnTo>
                    <a:pt x="1841" y="270"/>
                  </a:lnTo>
                  <a:lnTo>
                    <a:pt x="1841" y="270"/>
                  </a:lnTo>
                  <a:lnTo>
                    <a:pt x="1837" y="265"/>
                  </a:lnTo>
                  <a:lnTo>
                    <a:pt x="1837" y="260"/>
                  </a:lnTo>
                  <a:lnTo>
                    <a:pt x="1837" y="253"/>
                  </a:lnTo>
                  <a:lnTo>
                    <a:pt x="1839" y="246"/>
                  </a:lnTo>
                  <a:lnTo>
                    <a:pt x="1843" y="233"/>
                  </a:lnTo>
                  <a:lnTo>
                    <a:pt x="1844" y="227"/>
                  </a:lnTo>
                  <a:lnTo>
                    <a:pt x="1846" y="223"/>
                  </a:lnTo>
                  <a:lnTo>
                    <a:pt x="1846" y="223"/>
                  </a:lnTo>
                  <a:close/>
                  <a:moveTo>
                    <a:pt x="567" y="396"/>
                  </a:moveTo>
                  <a:lnTo>
                    <a:pt x="567" y="396"/>
                  </a:lnTo>
                  <a:lnTo>
                    <a:pt x="572" y="397"/>
                  </a:lnTo>
                  <a:lnTo>
                    <a:pt x="575" y="399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6"/>
                  </a:lnTo>
                  <a:lnTo>
                    <a:pt x="578" y="390"/>
                  </a:lnTo>
                  <a:lnTo>
                    <a:pt x="577" y="381"/>
                  </a:lnTo>
                  <a:lnTo>
                    <a:pt x="577" y="381"/>
                  </a:lnTo>
                  <a:lnTo>
                    <a:pt x="579" y="376"/>
                  </a:lnTo>
                  <a:lnTo>
                    <a:pt x="582" y="375"/>
                  </a:lnTo>
                  <a:lnTo>
                    <a:pt x="585" y="373"/>
                  </a:lnTo>
                  <a:lnTo>
                    <a:pt x="588" y="373"/>
                  </a:lnTo>
                  <a:lnTo>
                    <a:pt x="595" y="375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596" y="366"/>
                  </a:lnTo>
                  <a:lnTo>
                    <a:pt x="595" y="359"/>
                  </a:lnTo>
                  <a:lnTo>
                    <a:pt x="595" y="352"/>
                  </a:lnTo>
                  <a:lnTo>
                    <a:pt x="595" y="352"/>
                  </a:lnTo>
                  <a:lnTo>
                    <a:pt x="585" y="345"/>
                  </a:lnTo>
                  <a:lnTo>
                    <a:pt x="577" y="338"/>
                  </a:lnTo>
                  <a:lnTo>
                    <a:pt x="570" y="331"/>
                  </a:lnTo>
                  <a:lnTo>
                    <a:pt x="560" y="326"/>
                  </a:lnTo>
                  <a:lnTo>
                    <a:pt x="560" y="326"/>
                  </a:lnTo>
                  <a:lnTo>
                    <a:pt x="560" y="344"/>
                  </a:lnTo>
                  <a:lnTo>
                    <a:pt x="563" y="362"/>
                  </a:lnTo>
                  <a:lnTo>
                    <a:pt x="565" y="379"/>
                  </a:lnTo>
                  <a:lnTo>
                    <a:pt x="567" y="396"/>
                  </a:lnTo>
                  <a:lnTo>
                    <a:pt x="567" y="396"/>
                  </a:lnTo>
                  <a:close/>
                  <a:moveTo>
                    <a:pt x="1615" y="343"/>
                  </a:moveTo>
                  <a:lnTo>
                    <a:pt x="1615" y="343"/>
                  </a:lnTo>
                  <a:lnTo>
                    <a:pt x="1607" y="338"/>
                  </a:lnTo>
                  <a:lnTo>
                    <a:pt x="1599" y="334"/>
                  </a:lnTo>
                  <a:lnTo>
                    <a:pt x="1590" y="331"/>
                  </a:lnTo>
                  <a:lnTo>
                    <a:pt x="1586" y="330"/>
                  </a:lnTo>
                  <a:lnTo>
                    <a:pt x="1583" y="331"/>
                  </a:lnTo>
                  <a:lnTo>
                    <a:pt x="1583" y="331"/>
                  </a:lnTo>
                  <a:lnTo>
                    <a:pt x="1589" y="337"/>
                  </a:lnTo>
                  <a:lnTo>
                    <a:pt x="1597" y="340"/>
                  </a:lnTo>
                  <a:lnTo>
                    <a:pt x="1606" y="343"/>
                  </a:lnTo>
                  <a:lnTo>
                    <a:pt x="1615" y="343"/>
                  </a:lnTo>
                  <a:lnTo>
                    <a:pt x="1615" y="343"/>
                  </a:lnTo>
                  <a:close/>
                  <a:moveTo>
                    <a:pt x="1524" y="424"/>
                  </a:moveTo>
                  <a:lnTo>
                    <a:pt x="1524" y="424"/>
                  </a:lnTo>
                  <a:lnTo>
                    <a:pt x="1513" y="454"/>
                  </a:lnTo>
                  <a:lnTo>
                    <a:pt x="1507" y="470"/>
                  </a:lnTo>
                  <a:lnTo>
                    <a:pt x="1503" y="486"/>
                  </a:lnTo>
                  <a:lnTo>
                    <a:pt x="1503" y="486"/>
                  </a:lnTo>
                  <a:lnTo>
                    <a:pt x="1512" y="493"/>
                  </a:lnTo>
                  <a:lnTo>
                    <a:pt x="1521" y="501"/>
                  </a:lnTo>
                  <a:lnTo>
                    <a:pt x="1521" y="501"/>
                  </a:lnTo>
                  <a:lnTo>
                    <a:pt x="1535" y="475"/>
                  </a:lnTo>
                  <a:lnTo>
                    <a:pt x="1548" y="446"/>
                  </a:lnTo>
                  <a:lnTo>
                    <a:pt x="1558" y="417"/>
                  </a:lnTo>
                  <a:lnTo>
                    <a:pt x="1566" y="388"/>
                  </a:lnTo>
                  <a:lnTo>
                    <a:pt x="1566" y="388"/>
                  </a:lnTo>
                  <a:lnTo>
                    <a:pt x="1565" y="393"/>
                  </a:lnTo>
                  <a:lnTo>
                    <a:pt x="1564" y="395"/>
                  </a:lnTo>
                  <a:lnTo>
                    <a:pt x="1561" y="395"/>
                  </a:lnTo>
                  <a:lnTo>
                    <a:pt x="1561" y="395"/>
                  </a:lnTo>
                  <a:lnTo>
                    <a:pt x="1557" y="395"/>
                  </a:lnTo>
                  <a:lnTo>
                    <a:pt x="1554" y="393"/>
                  </a:lnTo>
                  <a:lnTo>
                    <a:pt x="1551" y="390"/>
                  </a:lnTo>
                  <a:lnTo>
                    <a:pt x="1551" y="385"/>
                  </a:lnTo>
                  <a:lnTo>
                    <a:pt x="1551" y="385"/>
                  </a:lnTo>
                  <a:lnTo>
                    <a:pt x="1554" y="383"/>
                  </a:lnTo>
                  <a:lnTo>
                    <a:pt x="1558" y="382"/>
                  </a:lnTo>
                  <a:lnTo>
                    <a:pt x="1558" y="382"/>
                  </a:lnTo>
                  <a:lnTo>
                    <a:pt x="1562" y="382"/>
                  </a:lnTo>
                  <a:lnTo>
                    <a:pt x="1565" y="385"/>
                  </a:lnTo>
                  <a:lnTo>
                    <a:pt x="1568" y="386"/>
                  </a:lnTo>
                  <a:lnTo>
                    <a:pt x="1569" y="386"/>
                  </a:lnTo>
                  <a:lnTo>
                    <a:pt x="1571" y="385"/>
                  </a:lnTo>
                  <a:lnTo>
                    <a:pt x="1571" y="385"/>
                  </a:lnTo>
                  <a:lnTo>
                    <a:pt x="1576" y="365"/>
                  </a:lnTo>
                  <a:lnTo>
                    <a:pt x="1583" y="347"/>
                  </a:lnTo>
                  <a:lnTo>
                    <a:pt x="1583" y="347"/>
                  </a:lnTo>
                  <a:lnTo>
                    <a:pt x="1579" y="344"/>
                  </a:lnTo>
                  <a:lnTo>
                    <a:pt x="1576" y="341"/>
                  </a:lnTo>
                  <a:lnTo>
                    <a:pt x="1575" y="338"/>
                  </a:lnTo>
                  <a:lnTo>
                    <a:pt x="1571" y="337"/>
                  </a:lnTo>
                  <a:lnTo>
                    <a:pt x="1571" y="337"/>
                  </a:lnTo>
                  <a:lnTo>
                    <a:pt x="1547" y="381"/>
                  </a:lnTo>
                  <a:lnTo>
                    <a:pt x="1524" y="424"/>
                  </a:lnTo>
                  <a:lnTo>
                    <a:pt x="1524" y="424"/>
                  </a:lnTo>
                  <a:close/>
                  <a:moveTo>
                    <a:pt x="1592" y="352"/>
                  </a:moveTo>
                  <a:lnTo>
                    <a:pt x="1592" y="352"/>
                  </a:lnTo>
                  <a:lnTo>
                    <a:pt x="1576" y="390"/>
                  </a:lnTo>
                  <a:lnTo>
                    <a:pt x="1562" y="430"/>
                  </a:lnTo>
                  <a:lnTo>
                    <a:pt x="1548" y="468"/>
                  </a:lnTo>
                  <a:lnTo>
                    <a:pt x="1531" y="507"/>
                  </a:lnTo>
                  <a:lnTo>
                    <a:pt x="1531" y="507"/>
                  </a:lnTo>
                  <a:lnTo>
                    <a:pt x="1547" y="510"/>
                  </a:lnTo>
                  <a:lnTo>
                    <a:pt x="1555" y="511"/>
                  </a:lnTo>
                  <a:lnTo>
                    <a:pt x="1564" y="510"/>
                  </a:lnTo>
                  <a:lnTo>
                    <a:pt x="1564" y="510"/>
                  </a:lnTo>
                  <a:lnTo>
                    <a:pt x="1568" y="503"/>
                  </a:lnTo>
                  <a:lnTo>
                    <a:pt x="1573" y="498"/>
                  </a:lnTo>
                  <a:lnTo>
                    <a:pt x="1573" y="498"/>
                  </a:lnTo>
                  <a:lnTo>
                    <a:pt x="1578" y="483"/>
                  </a:lnTo>
                  <a:lnTo>
                    <a:pt x="1582" y="466"/>
                  </a:lnTo>
                  <a:lnTo>
                    <a:pt x="1593" y="431"/>
                  </a:lnTo>
                  <a:lnTo>
                    <a:pt x="1606" y="395"/>
                  </a:lnTo>
                  <a:lnTo>
                    <a:pt x="1610" y="376"/>
                  </a:lnTo>
                  <a:lnTo>
                    <a:pt x="1613" y="358"/>
                  </a:lnTo>
                  <a:lnTo>
                    <a:pt x="1613" y="358"/>
                  </a:lnTo>
                  <a:lnTo>
                    <a:pt x="1603" y="354"/>
                  </a:lnTo>
                  <a:lnTo>
                    <a:pt x="1597" y="352"/>
                  </a:lnTo>
                  <a:lnTo>
                    <a:pt x="1592" y="352"/>
                  </a:lnTo>
                  <a:lnTo>
                    <a:pt x="1592" y="352"/>
                  </a:lnTo>
                  <a:close/>
                  <a:moveTo>
                    <a:pt x="1850" y="382"/>
                  </a:moveTo>
                  <a:lnTo>
                    <a:pt x="1850" y="382"/>
                  </a:lnTo>
                  <a:lnTo>
                    <a:pt x="1847" y="379"/>
                  </a:lnTo>
                  <a:lnTo>
                    <a:pt x="1846" y="376"/>
                  </a:lnTo>
                  <a:lnTo>
                    <a:pt x="1846" y="376"/>
                  </a:lnTo>
                  <a:lnTo>
                    <a:pt x="1837" y="376"/>
                  </a:lnTo>
                  <a:lnTo>
                    <a:pt x="1829" y="376"/>
                  </a:lnTo>
                  <a:lnTo>
                    <a:pt x="1823" y="373"/>
                  </a:lnTo>
                  <a:lnTo>
                    <a:pt x="1816" y="369"/>
                  </a:lnTo>
                  <a:lnTo>
                    <a:pt x="1805" y="362"/>
                  </a:lnTo>
                  <a:lnTo>
                    <a:pt x="1799" y="361"/>
                  </a:lnTo>
                  <a:lnTo>
                    <a:pt x="1792" y="361"/>
                  </a:lnTo>
                  <a:lnTo>
                    <a:pt x="1792" y="361"/>
                  </a:lnTo>
                  <a:lnTo>
                    <a:pt x="1794" y="362"/>
                  </a:lnTo>
                  <a:lnTo>
                    <a:pt x="1792" y="364"/>
                  </a:lnTo>
                  <a:lnTo>
                    <a:pt x="1792" y="366"/>
                  </a:lnTo>
                  <a:lnTo>
                    <a:pt x="1792" y="371"/>
                  </a:lnTo>
                  <a:lnTo>
                    <a:pt x="1792" y="371"/>
                  </a:lnTo>
                  <a:lnTo>
                    <a:pt x="1805" y="375"/>
                  </a:lnTo>
                  <a:lnTo>
                    <a:pt x="1820" y="381"/>
                  </a:lnTo>
                  <a:lnTo>
                    <a:pt x="1834" y="382"/>
                  </a:lnTo>
                  <a:lnTo>
                    <a:pt x="1841" y="382"/>
                  </a:lnTo>
                  <a:lnTo>
                    <a:pt x="1850" y="382"/>
                  </a:lnTo>
                  <a:lnTo>
                    <a:pt x="1850" y="382"/>
                  </a:lnTo>
                  <a:close/>
                  <a:moveTo>
                    <a:pt x="610" y="372"/>
                  </a:moveTo>
                  <a:lnTo>
                    <a:pt x="610" y="372"/>
                  </a:lnTo>
                  <a:lnTo>
                    <a:pt x="615" y="381"/>
                  </a:lnTo>
                  <a:lnTo>
                    <a:pt x="616" y="386"/>
                  </a:lnTo>
                  <a:lnTo>
                    <a:pt x="617" y="390"/>
                  </a:lnTo>
                  <a:lnTo>
                    <a:pt x="617" y="390"/>
                  </a:lnTo>
                  <a:lnTo>
                    <a:pt x="616" y="393"/>
                  </a:lnTo>
                  <a:lnTo>
                    <a:pt x="613" y="396"/>
                  </a:lnTo>
                  <a:lnTo>
                    <a:pt x="608" y="397"/>
                  </a:lnTo>
                  <a:lnTo>
                    <a:pt x="608" y="397"/>
                  </a:lnTo>
                  <a:lnTo>
                    <a:pt x="620" y="417"/>
                  </a:lnTo>
                  <a:lnTo>
                    <a:pt x="634" y="435"/>
                  </a:lnTo>
                  <a:lnTo>
                    <a:pt x="643" y="444"/>
                  </a:lnTo>
                  <a:lnTo>
                    <a:pt x="652" y="451"/>
                  </a:lnTo>
                  <a:lnTo>
                    <a:pt x="662" y="455"/>
                  </a:lnTo>
                  <a:lnTo>
                    <a:pt x="674" y="458"/>
                  </a:lnTo>
                  <a:lnTo>
                    <a:pt x="674" y="458"/>
                  </a:lnTo>
                  <a:lnTo>
                    <a:pt x="678" y="451"/>
                  </a:lnTo>
                  <a:lnTo>
                    <a:pt x="679" y="445"/>
                  </a:lnTo>
                  <a:lnTo>
                    <a:pt x="679" y="439"/>
                  </a:lnTo>
                  <a:lnTo>
                    <a:pt x="678" y="434"/>
                  </a:lnTo>
                  <a:lnTo>
                    <a:pt x="675" y="428"/>
                  </a:lnTo>
                  <a:lnTo>
                    <a:pt x="672" y="424"/>
                  </a:lnTo>
                  <a:lnTo>
                    <a:pt x="662" y="414"/>
                  </a:lnTo>
                  <a:lnTo>
                    <a:pt x="641" y="397"/>
                  </a:lnTo>
                  <a:lnTo>
                    <a:pt x="633" y="388"/>
                  </a:lnTo>
                  <a:lnTo>
                    <a:pt x="630" y="383"/>
                  </a:lnTo>
                  <a:lnTo>
                    <a:pt x="629" y="379"/>
                  </a:lnTo>
                  <a:lnTo>
                    <a:pt x="629" y="379"/>
                  </a:lnTo>
                  <a:lnTo>
                    <a:pt x="624" y="379"/>
                  </a:lnTo>
                  <a:lnTo>
                    <a:pt x="622" y="378"/>
                  </a:lnTo>
                  <a:lnTo>
                    <a:pt x="616" y="373"/>
                  </a:lnTo>
                  <a:lnTo>
                    <a:pt x="613" y="371"/>
                  </a:lnTo>
                  <a:lnTo>
                    <a:pt x="612" y="371"/>
                  </a:lnTo>
                  <a:lnTo>
                    <a:pt x="610" y="372"/>
                  </a:lnTo>
                  <a:lnTo>
                    <a:pt x="610" y="372"/>
                  </a:lnTo>
                  <a:close/>
                  <a:moveTo>
                    <a:pt x="1780" y="379"/>
                  </a:moveTo>
                  <a:lnTo>
                    <a:pt x="1780" y="379"/>
                  </a:lnTo>
                  <a:lnTo>
                    <a:pt x="1764" y="400"/>
                  </a:lnTo>
                  <a:lnTo>
                    <a:pt x="1750" y="421"/>
                  </a:lnTo>
                  <a:lnTo>
                    <a:pt x="1750" y="421"/>
                  </a:lnTo>
                  <a:lnTo>
                    <a:pt x="1745" y="430"/>
                  </a:lnTo>
                  <a:lnTo>
                    <a:pt x="1738" y="438"/>
                  </a:lnTo>
                  <a:lnTo>
                    <a:pt x="1725" y="455"/>
                  </a:lnTo>
                  <a:lnTo>
                    <a:pt x="1721" y="463"/>
                  </a:lnTo>
                  <a:lnTo>
                    <a:pt x="1719" y="466"/>
                  </a:lnTo>
                  <a:lnTo>
                    <a:pt x="1719" y="470"/>
                  </a:lnTo>
                  <a:lnTo>
                    <a:pt x="1721" y="473"/>
                  </a:lnTo>
                  <a:lnTo>
                    <a:pt x="1722" y="477"/>
                  </a:lnTo>
                  <a:lnTo>
                    <a:pt x="1726" y="482"/>
                  </a:lnTo>
                  <a:lnTo>
                    <a:pt x="1731" y="484"/>
                  </a:lnTo>
                  <a:lnTo>
                    <a:pt x="1731" y="484"/>
                  </a:lnTo>
                  <a:lnTo>
                    <a:pt x="1736" y="476"/>
                  </a:lnTo>
                  <a:lnTo>
                    <a:pt x="1740" y="469"/>
                  </a:lnTo>
                  <a:lnTo>
                    <a:pt x="1746" y="461"/>
                  </a:lnTo>
                  <a:lnTo>
                    <a:pt x="1749" y="451"/>
                  </a:lnTo>
                  <a:lnTo>
                    <a:pt x="1749" y="451"/>
                  </a:lnTo>
                  <a:lnTo>
                    <a:pt x="1756" y="444"/>
                  </a:lnTo>
                  <a:lnTo>
                    <a:pt x="1761" y="437"/>
                  </a:lnTo>
                  <a:lnTo>
                    <a:pt x="1773" y="417"/>
                  </a:lnTo>
                  <a:lnTo>
                    <a:pt x="1773" y="417"/>
                  </a:lnTo>
                  <a:lnTo>
                    <a:pt x="1778" y="407"/>
                  </a:lnTo>
                  <a:lnTo>
                    <a:pt x="1783" y="397"/>
                  </a:lnTo>
                  <a:lnTo>
                    <a:pt x="1784" y="388"/>
                  </a:lnTo>
                  <a:lnTo>
                    <a:pt x="1785" y="383"/>
                  </a:lnTo>
                  <a:lnTo>
                    <a:pt x="1784" y="379"/>
                  </a:lnTo>
                  <a:lnTo>
                    <a:pt x="1784" y="379"/>
                  </a:lnTo>
                  <a:lnTo>
                    <a:pt x="1780" y="379"/>
                  </a:lnTo>
                  <a:lnTo>
                    <a:pt x="1780" y="379"/>
                  </a:lnTo>
                  <a:close/>
                  <a:moveTo>
                    <a:pt x="1799" y="386"/>
                  </a:moveTo>
                  <a:lnTo>
                    <a:pt x="1799" y="386"/>
                  </a:lnTo>
                  <a:lnTo>
                    <a:pt x="1769" y="439"/>
                  </a:lnTo>
                  <a:lnTo>
                    <a:pt x="1736" y="493"/>
                  </a:lnTo>
                  <a:lnTo>
                    <a:pt x="1736" y="493"/>
                  </a:lnTo>
                  <a:lnTo>
                    <a:pt x="1740" y="497"/>
                  </a:lnTo>
                  <a:lnTo>
                    <a:pt x="1746" y="500"/>
                  </a:lnTo>
                  <a:lnTo>
                    <a:pt x="1757" y="504"/>
                  </a:lnTo>
                  <a:lnTo>
                    <a:pt x="1770" y="505"/>
                  </a:lnTo>
                  <a:lnTo>
                    <a:pt x="1783" y="504"/>
                  </a:lnTo>
                  <a:lnTo>
                    <a:pt x="1783" y="504"/>
                  </a:lnTo>
                  <a:lnTo>
                    <a:pt x="1791" y="491"/>
                  </a:lnTo>
                  <a:lnTo>
                    <a:pt x="1798" y="479"/>
                  </a:lnTo>
                  <a:lnTo>
                    <a:pt x="1811" y="451"/>
                  </a:lnTo>
                  <a:lnTo>
                    <a:pt x="1822" y="423"/>
                  </a:lnTo>
                  <a:lnTo>
                    <a:pt x="1834" y="393"/>
                  </a:lnTo>
                  <a:lnTo>
                    <a:pt x="1834" y="393"/>
                  </a:lnTo>
                  <a:lnTo>
                    <a:pt x="1825" y="390"/>
                  </a:lnTo>
                  <a:lnTo>
                    <a:pt x="1818" y="389"/>
                  </a:lnTo>
                  <a:lnTo>
                    <a:pt x="1799" y="386"/>
                  </a:lnTo>
                  <a:lnTo>
                    <a:pt x="1799" y="386"/>
                  </a:lnTo>
                  <a:close/>
                  <a:moveTo>
                    <a:pt x="592" y="504"/>
                  </a:moveTo>
                  <a:lnTo>
                    <a:pt x="592" y="504"/>
                  </a:lnTo>
                  <a:lnTo>
                    <a:pt x="598" y="504"/>
                  </a:lnTo>
                  <a:lnTo>
                    <a:pt x="603" y="503"/>
                  </a:lnTo>
                  <a:lnTo>
                    <a:pt x="608" y="500"/>
                  </a:lnTo>
                  <a:lnTo>
                    <a:pt x="609" y="496"/>
                  </a:lnTo>
                  <a:lnTo>
                    <a:pt x="610" y="491"/>
                  </a:lnTo>
                  <a:lnTo>
                    <a:pt x="610" y="486"/>
                  </a:lnTo>
                  <a:lnTo>
                    <a:pt x="609" y="475"/>
                  </a:lnTo>
                  <a:lnTo>
                    <a:pt x="602" y="448"/>
                  </a:lnTo>
                  <a:lnTo>
                    <a:pt x="599" y="435"/>
                  </a:lnTo>
                  <a:lnTo>
                    <a:pt x="599" y="427"/>
                  </a:lnTo>
                  <a:lnTo>
                    <a:pt x="599" y="427"/>
                  </a:lnTo>
                  <a:lnTo>
                    <a:pt x="605" y="435"/>
                  </a:lnTo>
                  <a:lnTo>
                    <a:pt x="609" y="444"/>
                  </a:lnTo>
                  <a:lnTo>
                    <a:pt x="617" y="465"/>
                  </a:lnTo>
                  <a:lnTo>
                    <a:pt x="617" y="465"/>
                  </a:lnTo>
                  <a:lnTo>
                    <a:pt x="619" y="465"/>
                  </a:lnTo>
                  <a:lnTo>
                    <a:pt x="622" y="465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1" y="468"/>
                  </a:lnTo>
                  <a:lnTo>
                    <a:pt x="634" y="466"/>
                  </a:lnTo>
                  <a:lnTo>
                    <a:pt x="634" y="466"/>
                  </a:lnTo>
                  <a:lnTo>
                    <a:pt x="633" y="463"/>
                  </a:lnTo>
                  <a:lnTo>
                    <a:pt x="631" y="459"/>
                  </a:lnTo>
                  <a:lnTo>
                    <a:pt x="631" y="452"/>
                  </a:lnTo>
                  <a:lnTo>
                    <a:pt x="633" y="446"/>
                  </a:lnTo>
                  <a:lnTo>
                    <a:pt x="633" y="446"/>
                  </a:lnTo>
                  <a:lnTo>
                    <a:pt x="622" y="432"/>
                  </a:lnTo>
                  <a:lnTo>
                    <a:pt x="612" y="417"/>
                  </a:lnTo>
                  <a:lnTo>
                    <a:pt x="602" y="403"/>
                  </a:lnTo>
                  <a:lnTo>
                    <a:pt x="596" y="396"/>
                  </a:lnTo>
                  <a:lnTo>
                    <a:pt x="591" y="389"/>
                  </a:lnTo>
                  <a:lnTo>
                    <a:pt x="591" y="389"/>
                  </a:lnTo>
                  <a:lnTo>
                    <a:pt x="589" y="397"/>
                  </a:lnTo>
                  <a:lnTo>
                    <a:pt x="588" y="404"/>
                  </a:lnTo>
                  <a:lnTo>
                    <a:pt x="584" y="410"/>
                  </a:lnTo>
                  <a:lnTo>
                    <a:pt x="577" y="413"/>
                  </a:lnTo>
                  <a:lnTo>
                    <a:pt x="577" y="413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0" y="409"/>
                  </a:lnTo>
                  <a:lnTo>
                    <a:pt x="570" y="409"/>
                  </a:lnTo>
                  <a:lnTo>
                    <a:pt x="574" y="420"/>
                  </a:lnTo>
                  <a:lnTo>
                    <a:pt x="577" y="432"/>
                  </a:lnTo>
                  <a:lnTo>
                    <a:pt x="579" y="458"/>
                  </a:lnTo>
                  <a:lnTo>
                    <a:pt x="584" y="482"/>
                  </a:lnTo>
                  <a:lnTo>
                    <a:pt x="588" y="494"/>
                  </a:lnTo>
                  <a:lnTo>
                    <a:pt x="592" y="504"/>
                  </a:lnTo>
                  <a:lnTo>
                    <a:pt x="592" y="504"/>
                  </a:lnTo>
                  <a:close/>
                  <a:moveTo>
                    <a:pt x="1190" y="409"/>
                  </a:moveTo>
                  <a:lnTo>
                    <a:pt x="1190" y="409"/>
                  </a:lnTo>
                  <a:lnTo>
                    <a:pt x="1193" y="413"/>
                  </a:lnTo>
                  <a:lnTo>
                    <a:pt x="1196" y="416"/>
                  </a:lnTo>
                  <a:lnTo>
                    <a:pt x="1200" y="418"/>
                  </a:lnTo>
                  <a:lnTo>
                    <a:pt x="1203" y="420"/>
                  </a:lnTo>
                  <a:lnTo>
                    <a:pt x="1207" y="420"/>
                  </a:lnTo>
                  <a:lnTo>
                    <a:pt x="1211" y="420"/>
                  </a:lnTo>
                  <a:lnTo>
                    <a:pt x="1215" y="418"/>
                  </a:lnTo>
                  <a:lnTo>
                    <a:pt x="1220" y="416"/>
                  </a:lnTo>
                  <a:lnTo>
                    <a:pt x="1220" y="416"/>
                  </a:lnTo>
                  <a:lnTo>
                    <a:pt x="1213" y="411"/>
                  </a:lnTo>
                  <a:lnTo>
                    <a:pt x="1206" y="407"/>
                  </a:lnTo>
                  <a:lnTo>
                    <a:pt x="1203" y="406"/>
                  </a:lnTo>
                  <a:lnTo>
                    <a:pt x="1199" y="406"/>
                  </a:lnTo>
                  <a:lnTo>
                    <a:pt x="1194" y="407"/>
                  </a:lnTo>
                  <a:lnTo>
                    <a:pt x="1190" y="409"/>
                  </a:lnTo>
                  <a:lnTo>
                    <a:pt x="1190" y="409"/>
                  </a:lnTo>
                  <a:close/>
                  <a:moveTo>
                    <a:pt x="1123" y="556"/>
                  </a:moveTo>
                  <a:lnTo>
                    <a:pt x="1123" y="556"/>
                  </a:lnTo>
                  <a:lnTo>
                    <a:pt x="1126" y="556"/>
                  </a:lnTo>
                  <a:lnTo>
                    <a:pt x="1128" y="555"/>
                  </a:lnTo>
                  <a:lnTo>
                    <a:pt x="1130" y="553"/>
                  </a:lnTo>
                  <a:lnTo>
                    <a:pt x="1130" y="552"/>
                  </a:lnTo>
                  <a:lnTo>
                    <a:pt x="1130" y="546"/>
                  </a:lnTo>
                  <a:lnTo>
                    <a:pt x="1131" y="541"/>
                  </a:lnTo>
                  <a:lnTo>
                    <a:pt x="1131" y="541"/>
                  </a:lnTo>
                  <a:lnTo>
                    <a:pt x="1138" y="524"/>
                  </a:lnTo>
                  <a:lnTo>
                    <a:pt x="1148" y="510"/>
                  </a:lnTo>
                  <a:lnTo>
                    <a:pt x="1166" y="482"/>
                  </a:lnTo>
                  <a:lnTo>
                    <a:pt x="1186" y="455"/>
                  </a:lnTo>
                  <a:lnTo>
                    <a:pt x="1208" y="428"/>
                  </a:lnTo>
                  <a:lnTo>
                    <a:pt x="1208" y="428"/>
                  </a:lnTo>
                  <a:lnTo>
                    <a:pt x="1201" y="427"/>
                  </a:lnTo>
                  <a:lnTo>
                    <a:pt x="1194" y="425"/>
                  </a:lnTo>
                  <a:lnTo>
                    <a:pt x="1189" y="421"/>
                  </a:lnTo>
                  <a:lnTo>
                    <a:pt x="1182" y="418"/>
                  </a:lnTo>
                  <a:lnTo>
                    <a:pt x="1182" y="418"/>
                  </a:lnTo>
                  <a:lnTo>
                    <a:pt x="1173" y="434"/>
                  </a:lnTo>
                  <a:lnTo>
                    <a:pt x="1163" y="449"/>
                  </a:lnTo>
                  <a:lnTo>
                    <a:pt x="1148" y="482"/>
                  </a:lnTo>
                  <a:lnTo>
                    <a:pt x="1134" y="518"/>
                  </a:lnTo>
                  <a:lnTo>
                    <a:pt x="1123" y="556"/>
                  </a:lnTo>
                  <a:lnTo>
                    <a:pt x="1123" y="556"/>
                  </a:lnTo>
                  <a:close/>
                  <a:moveTo>
                    <a:pt x="668" y="470"/>
                  </a:moveTo>
                  <a:lnTo>
                    <a:pt x="668" y="470"/>
                  </a:lnTo>
                  <a:lnTo>
                    <a:pt x="662" y="469"/>
                  </a:lnTo>
                  <a:lnTo>
                    <a:pt x="658" y="466"/>
                  </a:lnTo>
                  <a:lnTo>
                    <a:pt x="652" y="465"/>
                  </a:lnTo>
                  <a:lnTo>
                    <a:pt x="651" y="465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52" y="480"/>
                  </a:lnTo>
                  <a:lnTo>
                    <a:pt x="658" y="494"/>
                  </a:lnTo>
                  <a:lnTo>
                    <a:pt x="667" y="508"/>
                  </a:lnTo>
                  <a:lnTo>
                    <a:pt x="675" y="524"/>
                  </a:lnTo>
                  <a:lnTo>
                    <a:pt x="683" y="538"/>
                  </a:lnTo>
                  <a:lnTo>
                    <a:pt x="692" y="553"/>
                  </a:lnTo>
                  <a:lnTo>
                    <a:pt x="699" y="569"/>
                  </a:lnTo>
                  <a:lnTo>
                    <a:pt x="703" y="584"/>
                  </a:lnTo>
                  <a:lnTo>
                    <a:pt x="703" y="584"/>
                  </a:lnTo>
                  <a:lnTo>
                    <a:pt x="709" y="588"/>
                  </a:lnTo>
                  <a:lnTo>
                    <a:pt x="711" y="594"/>
                  </a:lnTo>
                  <a:lnTo>
                    <a:pt x="714" y="600"/>
                  </a:lnTo>
                  <a:lnTo>
                    <a:pt x="718" y="605"/>
                  </a:lnTo>
                  <a:lnTo>
                    <a:pt x="718" y="605"/>
                  </a:lnTo>
                  <a:lnTo>
                    <a:pt x="735" y="640"/>
                  </a:lnTo>
                  <a:lnTo>
                    <a:pt x="744" y="659"/>
                  </a:lnTo>
                  <a:lnTo>
                    <a:pt x="755" y="677"/>
                  </a:lnTo>
                  <a:lnTo>
                    <a:pt x="755" y="677"/>
                  </a:lnTo>
                  <a:lnTo>
                    <a:pt x="822" y="820"/>
                  </a:lnTo>
                  <a:lnTo>
                    <a:pt x="822" y="820"/>
                  </a:lnTo>
                  <a:lnTo>
                    <a:pt x="829" y="834"/>
                  </a:lnTo>
                  <a:lnTo>
                    <a:pt x="832" y="842"/>
                  </a:lnTo>
                  <a:lnTo>
                    <a:pt x="834" y="849"/>
                  </a:lnTo>
                  <a:lnTo>
                    <a:pt x="834" y="849"/>
                  </a:lnTo>
                  <a:lnTo>
                    <a:pt x="832" y="849"/>
                  </a:lnTo>
                  <a:lnTo>
                    <a:pt x="832" y="849"/>
                  </a:lnTo>
                  <a:lnTo>
                    <a:pt x="829" y="852"/>
                  </a:lnTo>
                  <a:lnTo>
                    <a:pt x="829" y="852"/>
                  </a:lnTo>
                  <a:lnTo>
                    <a:pt x="824" y="847"/>
                  </a:lnTo>
                  <a:lnTo>
                    <a:pt x="818" y="841"/>
                  </a:lnTo>
                  <a:lnTo>
                    <a:pt x="814" y="833"/>
                  </a:lnTo>
                  <a:lnTo>
                    <a:pt x="811" y="826"/>
                  </a:lnTo>
                  <a:lnTo>
                    <a:pt x="811" y="826"/>
                  </a:lnTo>
                  <a:lnTo>
                    <a:pt x="794" y="788"/>
                  </a:lnTo>
                  <a:lnTo>
                    <a:pt x="777" y="750"/>
                  </a:lnTo>
                  <a:lnTo>
                    <a:pt x="777" y="750"/>
                  </a:lnTo>
                  <a:lnTo>
                    <a:pt x="761" y="716"/>
                  </a:lnTo>
                  <a:lnTo>
                    <a:pt x="752" y="698"/>
                  </a:lnTo>
                  <a:lnTo>
                    <a:pt x="745" y="678"/>
                  </a:lnTo>
                  <a:lnTo>
                    <a:pt x="745" y="678"/>
                  </a:lnTo>
                  <a:lnTo>
                    <a:pt x="718" y="630"/>
                  </a:lnTo>
                  <a:lnTo>
                    <a:pt x="693" y="580"/>
                  </a:lnTo>
                  <a:lnTo>
                    <a:pt x="667" y="529"/>
                  </a:lnTo>
                  <a:lnTo>
                    <a:pt x="652" y="504"/>
                  </a:lnTo>
                  <a:lnTo>
                    <a:pt x="638" y="480"/>
                  </a:lnTo>
                  <a:lnTo>
                    <a:pt x="638" y="480"/>
                  </a:lnTo>
                  <a:lnTo>
                    <a:pt x="631" y="482"/>
                  </a:lnTo>
                  <a:lnTo>
                    <a:pt x="624" y="482"/>
                  </a:lnTo>
                  <a:lnTo>
                    <a:pt x="624" y="482"/>
                  </a:lnTo>
                  <a:lnTo>
                    <a:pt x="623" y="489"/>
                  </a:lnTo>
                  <a:lnTo>
                    <a:pt x="622" y="496"/>
                  </a:lnTo>
                  <a:lnTo>
                    <a:pt x="619" y="500"/>
                  </a:lnTo>
                  <a:lnTo>
                    <a:pt x="616" y="505"/>
                  </a:lnTo>
                  <a:lnTo>
                    <a:pt x="612" y="510"/>
                  </a:lnTo>
                  <a:lnTo>
                    <a:pt x="608" y="512"/>
                  </a:lnTo>
                  <a:lnTo>
                    <a:pt x="598" y="518"/>
                  </a:lnTo>
                  <a:lnTo>
                    <a:pt x="598" y="518"/>
                  </a:lnTo>
                  <a:lnTo>
                    <a:pt x="619" y="555"/>
                  </a:lnTo>
                  <a:lnTo>
                    <a:pt x="640" y="591"/>
                  </a:lnTo>
                  <a:lnTo>
                    <a:pt x="681" y="668"/>
                  </a:lnTo>
                  <a:lnTo>
                    <a:pt x="718" y="746"/>
                  </a:lnTo>
                  <a:lnTo>
                    <a:pt x="758" y="821"/>
                  </a:lnTo>
                  <a:lnTo>
                    <a:pt x="758" y="821"/>
                  </a:lnTo>
                  <a:lnTo>
                    <a:pt x="772" y="835"/>
                  </a:lnTo>
                  <a:lnTo>
                    <a:pt x="786" y="849"/>
                  </a:lnTo>
                  <a:lnTo>
                    <a:pt x="801" y="862"/>
                  </a:lnTo>
                  <a:lnTo>
                    <a:pt x="808" y="869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21" y="869"/>
                  </a:lnTo>
                  <a:lnTo>
                    <a:pt x="824" y="865"/>
                  </a:lnTo>
                  <a:lnTo>
                    <a:pt x="827" y="859"/>
                  </a:lnTo>
                  <a:lnTo>
                    <a:pt x="829" y="856"/>
                  </a:lnTo>
                  <a:lnTo>
                    <a:pt x="829" y="856"/>
                  </a:lnTo>
                  <a:lnTo>
                    <a:pt x="835" y="854"/>
                  </a:lnTo>
                  <a:lnTo>
                    <a:pt x="841" y="852"/>
                  </a:lnTo>
                  <a:lnTo>
                    <a:pt x="850" y="852"/>
                  </a:lnTo>
                  <a:lnTo>
                    <a:pt x="860" y="854"/>
                  </a:lnTo>
                  <a:lnTo>
                    <a:pt x="869" y="854"/>
                  </a:lnTo>
                  <a:lnTo>
                    <a:pt x="869" y="854"/>
                  </a:lnTo>
                  <a:lnTo>
                    <a:pt x="870" y="848"/>
                  </a:lnTo>
                  <a:lnTo>
                    <a:pt x="869" y="844"/>
                  </a:lnTo>
                  <a:lnTo>
                    <a:pt x="866" y="835"/>
                  </a:lnTo>
                  <a:lnTo>
                    <a:pt x="862" y="828"/>
                  </a:lnTo>
                  <a:lnTo>
                    <a:pt x="857" y="821"/>
                  </a:lnTo>
                  <a:lnTo>
                    <a:pt x="857" y="821"/>
                  </a:lnTo>
                  <a:lnTo>
                    <a:pt x="853" y="807"/>
                  </a:lnTo>
                  <a:lnTo>
                    <a:pt x="852" y="800"/>
                  </a:lnTo>
                  <a:lnTo>
                    <a:pt x="846" y="795"/>
                  </a:lnTo>
                  <a:lnTo>
                    <a:pt x="846" y="795"/>
                  </a:lnTo>
                  <a:lnTo>
                    <a:pt x="843" y="782"/>
                  </a:lnTo>
                  <a:lnTo>
                    <a:pt x="838" y="769"/>
                  </a:lnTo>
                  <a:lnTo>
                    <a:pt x="831" y="758"/>
                  </a:lnTo>
                  <a:lnTo>
                    <a:pt x="825" y="746"/>
                  </a:lnTo>
                  <a:lnTo>
                    <a:pt x="825" y="746"/>
                  </a:lnTo>
                  <a:lnTo>
                    <a:pt x="803" y="689"/>
                  </a:lnTo>
                  <a:lnTo>
                    <a:pt x="777" y="633"/>
                  </a:lnTo>
                  <a:lnTo>
                    <a:pt x="777" y="633"/>
                  </a:lnTo>
                  <a:lnTo>
                    <a:pt x="763" y="607"/>
                  </a:lnTo>
                  <a:lnTo>
                    <a:pt x="749" y="580"/>
                  </a:lnTo>
                  <a:lnTo>
                    <a:pt x="734" y="553"/>
                  </a:lnTo>
                  <a:lnTo>
                    <a:pt x="721" y="528"/>
                  </a:lnTo>
                  <a:lnTo>
                    <a:pt x="721" y="528"/>
                  </a:lnTo>
                  <a:lnTo>
                    <a:pt x="709" y="498"/>
                  </a:lnTo>
                  <a:lnTo>
                    <a:pt x="703" y="483"/>
                  </a:lnTo>
                  <a:lnTo>
                    <a:pt x="700" y="469"/>
                  </a:lnTo>
                  <a:lnTo>
                    <a:pt x="700" y="469"/>
                  </a:lnTo>
                  <a:lnTo>
                    <a:pt x="695" y="462"/>
                  </a:lnTo>
                  <a:lnTo>
                    <a:pt x="689" y="454"/>
                  </a:lnTo>
                  <a:lnTo>
                    <a:pt x="689" y="454"/>
                  </a:lnTo>
                  <a:lnTo>
                    <a:pt x="686" y="461"/>
                  </a:lnTo>
                  <a:lnTo>
                    <a:pt x="682" y="466"/>
                  </a:lnTo>
                  <a:lnTo>
                    <a:pt x="676" y="469"/>
                  </a:lnTo>
                  <a:lnTo>
                    <a:pt x="668" y="470"/>
                  </a:lnTo>
                  <a:lnTo>
                    <a:pt x="668" y="470"/>
                  </a:lnTo>
                  <a:close/>
                  <a:moveTo>
                    <a:pt x="1085" y="514"/>
                  </a:moveTo>
                  <a:lnTo>
                    <a:pt x="1085" y="514"/>
                  </a:lnTo>
                  <a:lnTo>
                    <a:pt x="1071" y="503"/>
                  </a:lnTo>
                  <a:lnTo>
                    <a:pt x="1065" y="497"/>
                  </a:lnTo>
                  <a:lnTo>
                    <a:pt x="1060" y="491"/>
                  </a:lnTo>
                  <a:lnTo>
                    <a:pt x="1060" y="491"/>
                  </a:lnTo>
                  <a:lnTo>
                    <a:pt x="1048" y="487"/>
                  </a:lnTo>
                  <a:lnTo>
                    <a:pt x="1037" y="483"/>
                  </a:lnTo>
                  <a:lnTo>
                    <a:pt x="1026" y="480"/>
                  </a:lnTo>
                  <a:lnTo>
                    <a:pt x="1013" y="477"/>
                  </a:lnTo>
                  <a:lnTo>
                    <a:pt x="1002" y="476"/>
                  </a:lnTo>
                  <a:lnTo>
                    <a:pt x="989" y="476"/>
                  </a:lnTo>
                  <a:lnTo>
                    <a:pt x="978" y="476"/>
                  </a:lnTo>
                  <a:lnTo>
                    <a:pt x="967" y="477"/>
                  </a:lnTo>
                  <a:lnTo>
                    <a:pt x="956" y="480"/>
                  </a:lnTo>
                  <a:lnTo>
                    <a:pt x="944" y="483"/>
                  </a:lnTo>
                  <a:lnTo>
                    <a:pt x="935" y="487"/>
                  </a:lnTo>
                  <a:lnTo>
                    <a:pt x="925" y="491"/>
                  </a:lnTo>
                  <a:lnTo>
                    <a:pt x="916" y="497"/>
                  </a:lnTo>
                  <a:lnTo>
                    <a:pt x="909" y="504"/>
                  </a:lnTo>
                  <a:lnTo>
                    <a:pt x="902" y="511"/>
                  </a:lnTo>
                  <a:lnTo>
                    <a:pt x="897" y="520"/>
                  </a:lnTo>
                  <a:lnTo>
                    <a:pt x="897" y="520"/>
                  </a:lnTo>
                  <a:lnTo>
                    <a:pt x="893" y="529"/>
                  </a:lnTo>
                  <a:lnTo>
                    <a:pt x="888" y="539"/>
                  </a:lnTo>
                  <a:lnTo>
                    <a:pt x="884" y="550"/>
                  </a:lnTo>
                  <a:lnTo>
                    <a:pt x="880" y="560"/>
                  </a:lnTo>
                  <a:lnTo>
                    <a:pt x="880" y="560"/>
                  </a:lnTo>
                  <a:lnTo>
                    <a:pt x="871" y="581"/>
                  </a:lnTo>
                  <a:lnTo>
                    <a:pt x="867" y="593"/>
                  </a:lnTo>
                  <a:lnTo>
                    <a:pt x="864" y="602"/>
                  </a:lnTo>
                  <a:lnTo>
                    <a:pt x="864" y="602"/>
                  </a:lnTo>
                  <a:lnTo>
                    <a:pt x="864" y="614"/>
                  </a:lnTo>
                  <a:lnTo>
                    <a:pt x="864" y="618"/>
                  </a:lnTo>
                  <a:lnTo>
                    <a:pt x="863" y="623"/>
                  </a:lnTo>
                  <a:lnTo>
                    <a:pt x="863" y="623"/>
                  </a:lnTo>
                  <a:lnTo>
                    <a:pt x="860" y="629"/>
                  </a:lnTo>
                  <a:lnTo>
                    <a:pt x="857" y="635"/>
                  </a:lnTo>
                  <a:lnTo>
                    <a:pt x="857" y="635"/>
                  </a:lnTo>
                  <a:lnTo>
                    <a:pt x="856" y="646"/>
                  </a:lnTo>
                  <a:lnTo>
                    <a:pt x="855" y="659"/>
                  </a:lnTo>
                  <a:lnTo>
                    <a:pt x="856" y="671"/>
                  </a:lnTo>
                  <a:lnTo>
                    <a:pt x="857" y="682"/>
                  </a:lnTo>
                  <a:lnTo>
                    <a:pt x="863" y="708"/>
                  </a:lnTo>
                  <a:lnTo>
                    <a:pt x="869" y="730"/>
                  </a:lnTo>
                  <a:lnTo>
                    <a:pt x="869" y="730"/>
                  </a:lnTo>
                  <a:lnTo>
                    <a:pt x="869" y="733"/>
                  </a:lnTo>
                  <a:lnTo>
                    <a:pt x="867" y="736"/>
                  </a:lnTo>
                  <a:lnTo>
                    <a:pt x="867" y="736"/>
                  </a:lnTo>
                  <a:lnTo>
                    <a:pt x="871" y="754"/>
                  </a:lnTo>
                  <a:lnTo>
                    <a:pt x="877" y="771"/>
                  </a:lnTo>
                  <a:lnTo>
                    <a:pt x="884" y="786"/>
                  </a:lnTo>
                  <a:lnTo>
                    <a:pt x="893" y="802"/>
                  </a:lnTo>
                  <a:lnTo>
                    <a:pt x="902" y="816"/>
                  </a:lnTo>
                  <a:lnTo>
                    <a:pt x="912" y="828"/>
                  </a:lnTo>
                  <a:lnTo>
                    <a:pt x="923" y="840"/>
                  </a:lnTo>
                  <a:lnTo>
                    <a:pt x="935" y="849"/>
                  </a:lnTo>
                  <a:lnTo>
                    <a:pt x="935" y="849"/>
                  </a:lnTo>
                  <a:lnTo>
                    <a:pt x="1088" y="848"/>
                  </a:lnTo>
                  <a:lnTo>
                    <a:pt x="1239" y="848"/>
                  </a:lnTo>
                  <a:lnTo>
                    <a:pt x="1239" y="848"/>
                  </a:lnTo>
                  <a:lnTo>
                    <a:pt x="1258" y="833"/>
                  </a:lnTo>
                  <a:lnTo>
                    <a:pt x="1277" y="814"/>
                  </a:lnTo>
                  <a:lnTo>
                    <a:pt x="1286" y="805"/>
                  </a:lnTo>
                  <a:lnTo>
                    <a:pt x="1294" y="793"/>
                  </a:lnTo>
                  <a:lnTo>
                    <a:pt x="1301" y="782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16" y="750"/>
                  </a:lnTo>
                  <a:lnTo>
                    <a:pt x="1323" y="727"/>
                  </a:lnTo>
                  <a:lnTo>
                    <a:pt x="1329" y="705"/>
                  </a:lnTo>
                  <a:lnTo>
                    <a:pt x="1332" y="694"/>
                  </a:lnTo>
                  <a:lnTo>
                    <a:pt x="1333" y="682"/>
                  </a:lnTo>
                  <a:lnTo>
                    <a:pt x="1333" y="682"/>
                  </a:lnTo>
                  <a:lnTo>
                    <a:pt x="1333" y="656"/>
                  </a:lnTo>
                  <a:lnTo>
                    <a:pt x="1332" y="630"/>
                  </a:lnTo>
                  <a:lnTo>
                    <a:pt x="1331" y="618"/>
                  </a:lnTo>
                  <a:lnTo>
                    <a:pt x="1328" y="605"/>
                  </a:lnTo>
                  <a:lnTo>
                    <a:pt x="1323" y="593"/>
                  </a:lnTo>
                  <a:lnTo>
                    <a:pt x="1318" y="580"/>
                  </a:lnTo>
                  <a:lnTo>
                    <a:pt x="1318" y="580"/>
                  </a:lnTo>
                  <a:lnTo>
                    <a:pt x="1305" y="562"/>
                  </a:lnTo>
                  <a:lnTo>
                    <a:pt x="1293" y="546"/>
                  </a:lnTo>
                  <a:lnTo>
                    <a:pt x="1277" y="534"/>
                  </a:lnTo>
                  <a:lnTo>
                    <a:pt x="1260" y="524"/>
                  </a:lnTo>
                  <a:lnTo>
                    <a:pt x="1260" y="524"/>
                  </a:lnTo>
                  <a:lnTo>
                    <a:pt x="1248" y="518"/>
                  </a:lnTo>
                  <a:lnTo>
                    <a:pt x="1235" y="512"/>
                  </a:lnTo>
                  <a:lnTo>
                    <a:pt x="1222" y="508"/>
                  </a:lnTo>
                  <a:lnTo>
                    <a:pt x="1208" y="505"/>
                  </a:lnTo>
                  <a:lnTo>
                    <a:pt x="1194" y="504"/>
                  </a:lnTo>
                  <a:lnTo>
                    <a:pt x="1180" y="505"/>
                  </a:lnTo>
                  <a:lnTo>
                    <a:pt x="1168" y="510"/>
                  </a:lnTo>
                  <a:lnTo>
                    <a:pt x="1155" y="517"/>
                  </a:lnTo>
                  <a:lnTo>
                    <a:pt x="1155" y="517"/>
                  </a:lnTo>
                  <a:lnTo>
                    <a:pt x="1151" y="524"/>
                  </a:lnTo>
                  <a:lnTo>
                    <a:pt x="1147" y="532"/>
                  </a:lnTo>
                  <a:lnTo>
                    <a:pt x="1142" y="541"/>
                  </a:lnTo>
                  <a:lnTo>
                    <a:pt x="1141" y="549"/>
                  </a:lnTo>
                  <a:lnTo>
                    <a:pt x="1141" y="549"/>
                  </a:lnTo>
                  <a:lnTo>
                    <a:pt x="1148" y="541"/>
                  </a:lnTo>
                  <a:lnTo>
                    <a:pt x="1155" y="532"/>
                  </a:lnTo>
                  <a:lnTo>
                    <a:pt x="1159" y="528"/>
                  </a:lnTo>
                  <a:lnTo>
                    <a:pt x="1165" y="527"/>
                  </a:lnTo>
                  <a:lnTo>
                    <a:pt x="1170" y="527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32"/>
                  </a:lnTo>
                  <a:lnTo>
                    <a:pt x="1176" y="534"/>
                  </a:lnTo>
                  <a:lnTo>
                    <a:pt x="1172" y="535"/>
                  </a:lnTo>
                  <a:lnTo>
                    <a:pt x="1168" y="536"/>
                  </a:lnTo>
                  <a:lnTo>
                    <a:pt x="1163" y="539"/>
                  </a:lnTo>
                  <a:lnTo>
                    <a:pt x="1163" y="539"/>
                  </a:lnTo>
                  <a:lnTo>
                    <a:pt x="1155" y="550"/>
                  </a:lnTo>
                  <a:lnTo>
                    <a:pt x="1148" y="556"/>
                  </a:lnTo>
                  <a:lnTo>
                    <a:pt x="1141" y="562"/>
                  </a:lnTo>
                  <a:lnTo>
                    <a:pt x="1134" y="566"/>
                  </a:lnTo>
                  <a:lnTo>
                    <a:pt x="1126" y="570"/>
                  </a:lnTo>
                  <a:lnTo>
                    <a:pt x="1116" y="571"/>
                  </a:lnTo>
                  <a:lnTo>
                    <a:pt x="1107" y="571"/>
                  </a:lnTo>
                  <a:lnTo>
                    <a:pt x="1107" y="571"/>
                  </a:lnTo>
                  <a:lnTo>
                    <a:pt x="1095" y="569"/>
                  </a:lnTo>
                  <a:lnTo>
                    <a:pt x="1082" y="563"/>
                  </a:lnTo>
                  <a:lnTo>
                    <a:pt x="1075" y="560"/>
                  </a:lnTo>
                  <a:lnTo>
                    <a:pt x="1071" y="556"/>
                  </a:lnTo>
                  <a:lnTo>
                    <a:pt x="1068" y="552"/>
                  </a:lnTo>
                  <a:lnTo>
                    <a:pt x="1067" y="549"/>
                  </a:lnTo>
                  <a:lnTo>
                    <a:pt x="1067" y="549"/>
                  </a:lnTo>
                  <a:lnTo>
                    <a:pt x="1074" y="549"/>
                  </a:lnTo>
                  <a:lnTo>
                    <a:pt x="1079" y="552"/>
                  </a:lnTo>
                  <a:lnTo>
                    <a:pt x="1089" y="556"/>
                  </a:lnTo>
                  <a:lnTo>
                    <a:pt x="1093" y="559"/>
                  </a:lnTo>
                  <a:lnTo>
                    <a:pt x="1097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0" y="559"/>
                  </a:lnTo>
                  <a:lnTo>
                    <a:pt x="1114" y="539"/>
                  </a:lnTo>
                  <a:lnTo>
                    <a:pt x="1123" y="520"/>
                  </a:lnTo>
                  <a:lnTo>
                    <a:pt x="1123" y="520"/>
                  </a:lnTo>
                  <a:lnTo>
                    <a:pt x="1113" y="518"/>
                  </a:lnTo>
                  <a:lnTo>
                    <a:pt x="1104" y="517"/>
                  </a:lnTo>
                  <a:lnTo>
                    <a:pt x="1096" y="515"/>
                  </a:lnTo>
                  <a:lnTo>
                    <a:pt x="1085" y="514"/>
                  </a:lnTo>
                  <a:lnTo>
                    <a:pt x="1085" y="514"/>
                  </a:lnTo>
                  <a:close/>
                  <a:moveTo>
                    <a:pt x="1703" y="477"/>
                  </a:moveTo>
                  <a:lnTo>
                    <a:pt x="1703" y="477"/>
                  </a:lnTo>
                  <a:lnTo>
                    <a:pt x="1704" y="482"/>
                  </a:lnTo>
                  <a:lnTo>
                    <a:pt x="1707" y="484"/>
                  </a:lnTo>
                  <a:lnTo>
                    <a:pt x="1708" y="487"/>
                  </a:lnTo>
                  <a:lnTo>
                    <a:pt x="1708" y="489"/>
                  </a:lnTo>
                  <a:lnTo>
                    <a:pt x="1707" y="491"/>
                  </a:lnTo>
                  <a:lnTo>
                    <a:pt x="1707" y="491"/>
                  </a:lnTo>
                  <a:lnTo>
                    <a:pt x="1718" y="500"/>
                  </a:lnTo>
                  <a:lnTo>
                    <a:pt x="1729" y="507"/>
                  </a:lnTo>
                  <a:lnTo>
                    <a:pt x="1740" y="514"/>
                  </a:lnTo>
                  <a:lnTo>
                    <a:pt x="1750" y="522"/>
                  </a:lnTo>
                  <a:lnTo>
                    <a:pt x="1750" y="522"/>
                  </a:lnTo>
                  <a:lnTo>
                    <a:pt x="1761" y="524"/>
                  </a:lnTo>
                  <a:lnTo>
                    <a:pt x="1774" y="527"/>
                  </a:lnTo>
                  <a:lnTo>
                    <a:pt x="1780" y="527"/>
                  </a:lnTo>
                  <a:lnTo>
                    <a:pt x="1785" y="525"/>
                  </a:lnTo>
                  <a:lnTo>
                    <a:pt x="1790" y="522"/>
                  </a:lnTo>
                  <a:lnTo>
                    <a:pt x="1792" y="518"/>
                  </a:lnTo>
                  <a:lnTo>
                    <a:pt x="1792" y="518"/>
                  </a:lnTo>
                  <a:lnTo>
                    <a:pt x="1790" y="515"/>
                  </a:lnTo>
                  <a:lnTo>
                    <a:pt x="1787" y="514"/>
                  </a:lnTo>
                  <a:lnTo>
                    <a:pt x="1781" y="514"/>
                  </a:lnTo>
                  <a:lnTo>
                    <a:pt x="1774" y="514"/>
                  </a:lnTo>
                  <a:lnTo>
                    <a:pt x="1767" y="515"/>
                  </a:lnTo>
                  <a:lnTo>
                    <a:pt x="1767" y="515"/>
                  </a:lnTo>
                  <a:lnTo>
                    <a:pt x="1756" y="514"/>
                  </a:lnTo>
                  <a:lnTo>
                    <a:pt x="1746" y="511"/>
                  </a:lnTo>
                  <a:lnTo>
                    <a:pt x="1738" y="505"/>
                  </a:lnTo>
                  <a:lnTo>
                    <a:pt x="1731" y="500"/>
                  </a:lnTo>
                  <a:lnTo>
                    <a:pt x="1731" y="500"/>
                  </a:lnTo>
                  <a:lnTo>
                    <a:pt x="1726" y="500"/>
                  </a:lnTo>
                  <a:lnTo>
                    <a:pt x="1724" y="500"/>
                  </a:lnTo>
                  <a:lnTo>
                    <a:pt x="1722" y="498"/>
                  </a:lnTo>
                  <a:lnTo>
                    <a:pt x="1722" y="498"/>
                  </a:lnTo>
                  <a:lnTo>
                    <a:pt x="1722" y="494"/>
                  </a:lnTo>
                  <a:lnTo>
                    <a:pt x="1722" y="491"/>
                  </a:lnTo>
                  <a:lnTo>
                    <a:pt x="1718" y="487"/>
                  </a:lnTo>
                  <a:lnTo>
                    <a:pt x="1715" y="482"/>
                  </a:lnTo>
                  <a:lnTo>
                    <a:pt x="1714" y="479"/>
                  </a:lnTo>
                  <a:lnTo>
                    <a:pt x="1712" y="475"/>
                  </a:lnTo>
                  <a:lnTo>
                    <a:pt x="1712" y="475"/>
                  </a:lnTo>
                  <a:lnTo>
                    <a:pt x="1711" y="476"/>
                  </a:lnTo>
                  <a:lnTo>
                    <a:pt x="1708" y="476"/>
                  </a:lnTo>
                  <a:lnTo>
                    <a:pt x="1705" y="476"/>
                  </a:lnTo>
                  <a:lnTo>
                    <a:pt x="1703" y="477"/>
                  </a:lnTo>
                  <a:lnTo>
                    <a:pt x="1703" y="477"/>
                  </a:lnTo>
                  <a:close/>
                  <a:moveTo>
                    <a:pt x="1489" y="484"/>
                  </a:moveTo>
                  <a:lnTo>
                    <a:pt x="1489" y="484"/>
                  </a:lnTo>
                  <a:lnTo>
                    <a:pt x="1486" y="486"/>
                  </a:lnTo>
                  <a:lnTo>
                    <a:pt x="1484" y="487"/>
                  </a:lnTo>
                  <a:lnTo>
                    <a:pt x="1484" y="487"/>
                  </a:lnTo>
                  <a:lnTo>
                    <a:pt x="1481" y="491"/>
                  </a:lnTo>
                  <a:lnTo>
                    <a:pt x="1482" y="496"/>
                  </a:lnTo>
                  <a:lnTo>
                    <a:pt x="1484" y="498"/>
                  </a:lnTo>
                  <a:lnTo>
                    <a:pt x="1485" y="503"/>
                  </a:lnTo>
                  <a:lnTo>
                    <a:pt x="1489" y="508"/>
                  </a:lnTo>
                  <a:lnTo>
                    <a:pt x="1491" y="511"/>
                  </a:lnTo>
                  <a:lnTo>
                    <a:pt x="1491" y="514"/>
                  </a:lnTo>
                  <a:lnTo>
                    <a:pt x="1491" y="514"/>
                  </a:lnTo>
                  <a:lnTo>
                    <a:pt x="1495" y="514"/>
                  </a:lnTo>
                  <a:lnTo>
                    <a:pt x="1498" y="515"/>
                  </a:lnTo>
                  <a:lnTo>
                    <a:pt x="1505" y="518"/>
                  </a:lnTo>
                  <a:lnTo>
                    <a:pt x="1510" y="521"/>
                  </a:lnTo>
                  <a:lnTo>
                    <a:pt x="1513" y="521"/>
                  </a:lnTo>
                  <a:lnTo>
                    <a:pt x="1517" y="521"/>
                  </a:lnTo>
                  <a:lnTo>
                    <a:pt x="1517" y="521"/>
                  </a:lnTo>
                  <a:lnTo>
                    <a:pt x="1520" y="524"/>
                  </a:lnTo>
                  <a:lnTo>
                    <a:pt x="1524" y="527"/>
                  </a:lnTo>
                  <a:lnTo>
                    <a:pt x="1528" y="528"/>
                  </a:lnTo>
                  <a:lnTo>
                    <a:pt x="1534" y="529"/>
                  </a:lnTo>
                  <a:lnTo>
                    <a:pt x="1545" y="531"/>
                  </a:lnTo>
                  <a:lnTo>
                    <a:pt x="1551" y="531"/>
                  </a:lnTo>
                  <a:lnTo>
                    <a:pt x="1555" y="534"/>
                  </a:lnTo>
                  <a:lnTo>
                    <a:pt x="1555" y="534"/>
                  </a:lnTo>
                  <a:lnTo>
                    <a:pt x="1559" y="531"/>
                  </a:lnTo>
                  <a:lnTo>
                    <a:pt x="1562" y="529"/>
                  </a:lnTo>
                  <a:lnTo>
                    <a:pt x="1571" y="528"/>
                  </a:lnTo>
                  <a:lnTo>
                    <a:pt x="1575" y="528"/>
                  </a:lnTo>
                  <a:lnTo>
                    <a:pt x="1578" y="527"/>
                  </a:lnTo>
                  <a:lnTo>
                    <a:pt x="1579" y="522"/>
                  </a:lnTo>
                  <a:lnTo>
                    <a:pt x="1578" y="518"/>
                  </a:lnTo>
                  <a:lnTo>
                    <a:pt x="1578" y="518"/>
                  </a:lnTo>
                  <a:lnTo>
                    <a:pt x="1571" y="521"/>
                  </a:lnTo>
                  <a:lnTo>
                    <a:pt x="1565" y="522"/>
                  </a:lnTo>
                  <a:lnTo>
                    <a:pt x="1551" y="524"/>
                  </a:lnTo>
                  <a:lnTo>
                    <a:pt x="1538" y="522"/>
                  </a:lnTo>
                  <a:lnTo>
                    <a:pt x="1526" y="518"/>
                  </a:lnTo>
                  <a:lnTo>
                    <a:pt x="1513" y="511"/>
                  </a:lnTo>
                  <a:lnTo>
                    <a:pt x="1503" y="504"/>
                  </a:lnTo>
                  <a:lnTo>
                    <a:pt x="1495" y="494"/>
                  </a:lnTo>
                  <a:lnTo>
                    <a:pt x="1489" y="484"/>
                  </a:lnTo>
                  <a:lnTo>
                    <a:pt x="1489" y="484"/>
                  </a:lnTo>
                  <a:close/>
                  <a:moveTo>
                    <a:pt x="426" y="682"/>
                  </a:moveTo>
                  <a:lnTo>
                    <a:pt x="426" y="682"/>
                  </a:lnTo>
                  <a:lnTo>
                    <a:pt x="426" y="684"/>
                  </a:lnTo>
                  <a:lnTo>
                    <a:pt x="426" y="687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5" y="692"/>
                  </a:lnTo>
                  <a:lnTo>
                    <a:pt x="426" y="695"/>
                  </a:lnTo>
                  <a:lnTo>
                    <a:pt x="428" y="696"/>
                  </a:lnTo>
                  <a:lnTo>
                    <a:pt x="429" y="699"/>
                  </a:lnTo>
                  <a:lnTo>
                    <a:pt x="431" y="702"/>
                  </a:lnTo>
                  <a:lnTo>
                    <a:pt x="431" y="702"/>
                  </a:lnTo>
                  <a:lnTo>
                    <a:pt x="446" y="806"/>
                  </a:lnTo>
                  <a:lnTo>
                    <a:pt x="455" y="859"/>
                  </a:lnTo>
                  <a:lnTo>
                    <a:pt x="467" y="910"/>
                  </a:lnTo>
                  <a:lnTo>
                    <a:pt x="467" y="910"/>
                  </a:lnTo>
                  <a:lnTo>
                    <a:pt x="473" y="935"/>
                  </a:lnTo>
                  <a:lnTo>
                    <a:pt x="477" y="962"/>
                  </a:lnTo>
                  <a:lnTo>
                    <a:pt x="485" y="1017"/>
                  </a:lnTo>
                  <a:lnTo>
                    <a:pt x="485" y="1017"/>
                  </a:lnTo>
                  <a:lnTo>
                    <a:pt x="490" y="1035"/>
                  </a:lnTo>
                  <a:lnTo>
                    <a:pt x="494" y="1053"/>
                  </a:lnTo>
                  <a:lnTo>
                    <a:pt x="497" y="1071"/>
                  </a:lnTo>
                  <a:lnTo>
                    <a:pt x="497" y="1080"/>
                  </a:lnTo>
                  <a:lnTo>
                    <a:pt x="495" y="1088"/>
                  </a:lnTo>
                  <a:lnTo>
                    <a:pt x="495" y="1088"/>
                  </a:lnTo>
                  <a:lnTo>
                    <a:pt x="501" y="1101"/>
                  </a:lnTo>
                  <a:lnTo>
                    <a:pt x="504" y="1113"/>
                  </a:lnTo>
                  <a:lnTo>
                    <a:pt x="506" y="1125"/>
                  </a:lnTo>
                  <a:lnTo>
                    <a:pt x="511" y="1137"/>
                  </a:lnTo>
                  <a:lnTo>
                    <a:pt x="511" y="1137"/>
                  </a:lnTo>
                  <a:lnTo>
                    <a:pt x="535" y="1127"/>
                  </a:lnTo>
                  <a:lnTo>
                    <a:pt x="560" y="1119"/>
                  </a:lnTo>
                  <a:lnTo>
                    <a:pt x="588" y="1113"/>
                  </a:lnTo>
                  <a:lnTo>
                    <a:pt x="617" y="1109"/>
                  </a:lnTo>
                  <a:lnTo>
                    <a:pt x="617" y="1109"/>
                  </a:lnTo>
                  <a:lnTo>
                    <a:pt x="613" y="1080"/>
                  </a:lnTo>
                  <a:lnTo>
                    <a:pt x="608" y="1050"/>
                  </a:lnTo>
                  <a:lnTo>
                    <a:pt x="595" y="991"/>
                  </a:lnTo>
                  <a:lnTo>
                    <a:pt x="582" y="932"/>
                  </a:lnTo>
                  <a:lnTo>
                    <a:pt x="570" y="875"/>
                  </a:lnTo>
                  <a:lnTo>
                    <a:pt x="570" y="875"/>
                  </a:lnTo>
                  <a:lnTo>
                    <a:pt x="560" y="844"/>
                  </a:lnTo>
                  <a:lnTo>
                    <a:pt x="556" y="827"/>
                  </a:lnTo>
                  <a:lnTo>
                    <a:pt x="553" y="810"/>
                  </a:lnTo>
                  <a:lnTo>
                    <a:pt x="553" y="810"/>
                  </a:lnTo>
                  <a:lnTo>
                    <a:pt x="553" y="800"/>
                  </a:lnTo>
                  <a:lnTo>
                    <a:pt x="554" y="796"/>
                  </a:lnTo>
                  <a:lnTo>
                    <a:pt x="557" y="792"/>
                  </a:lnTo>
                  <a:lnTo>
                    <a:pt x="557" y="792"/>
                  </a:lnTo>
                  <a:lnTo>
                    <a:pt x="565" y="792"/>
                  </a:lnTo>
                  <a:lnTo>
                    <a:pt x="572" y="795"/>
                  </a:lnTo>
                  <a:lnTo>
                    <a:pt x="581" y="798"/>
                  </a:lnTo>
                  <a:lnTo>
                    <a:pt x="588" y="803"/>
                  </a:lnTo>
                  <a:lnTo>
                    <a:pt x="599" y="816"/>
                  </a:lnTo>
                  <a:lnTo>
                    <a:pt x="612" y="827"/>
                  </a:lnTo>
                  <a:lnTo>
                    <a:pt x="612" y="827"/>
                  </a:lnTo>
                  <a:lnTo>
                    <a:pt x="631" y="847"/>
                  </a:lnTo>
                  <a:lnTo>
                    <a:pt x="640" y="855"/>
                  </a:lnTo>
                  <a:lnTo>
                    <a:pt x="650" y="862"/>
                  </a:lnTo>
                  <a:lnTo>
                    <a:pt x="650" y="862"/>
                  </a:lnTo>
                  <a:lnTo>
                    <a:pt x="665" y="879"/>
                  </a:lnTo>
                  <a:lnTo>
                    <a:pt x="679" y="897"/>
                  </a:lnTo>
                  <a:lnTo>
                    <a:pt x="711" y="929"/>
                  </a:lnTo>
                  <a:lnTo>
                    <a:pt x="744" y="962"/>
                  </a:lnTo>
                  <a:lnTo>
                    <a:pt x="776" y="994"/>
                  </a:lnTo>
                  <a:lnTo>
                    <a:pt x="776" y="994"/>
                  </a:lnTo>
                  <a:lnTo>
                    <a:pt x="776" y="998"/>
                  </a:lnTo>
                  <a:lnTo>
                    <a:pt x="779" y="1004"/>
                  </a:lnTo>
                  <a:lnTo>
                    <a:pt x="779" y="1004"/>
                  </a:lnTo>
                  <a:lnTo>
                    <a:pt x="786" y="1011"/>
                  </a:lnTo>
                  <a:lnTo>
                    <a:pt x="794" y="1018"/>
                  </a:lnTo>
                  <a:lnTo>
                    <a:pt x="794" y="1018"/>
                  </a:lnTo>
                  <a:lnTo>
                    <a:pt x="800" y="1026"/>
                  </a:lnTo>
                  <a:lnTo>
                    <a:pt x="805" y="1035"/>
                  </a:lnTo>
                  <a:lnTo>
                    <a:pt x="808" y="1038"/>
                  </a:lnTo>
                  <a:lnTo>
                    <a:pt x="813" y="1042"/>
                  </a:lnTo>
                  <a:lnTo>
                    <a:pt x="817" y="1045"/>
                  </a:lnTo>
                  <a:lnTo>
                    <a:pt x="821" y="1046"/>
                  </a:lnTo>
                  <a:lnTo>
                    <a:pt x="821" y="1046"/>
                  </a:lnTo>
                  <a:lnTo>
                    <a:pt x="817" y="1038"/>
                  </a:lnTo>
                  <a:lnTo>
                    <a:pt x="811" y="1031"/>
                  </a:lnTo>
                  <a:lnTo>
                    <a:pt x="805" y="1024"/>
                  </a:lnTo>
                  <a:lnTo>
                    <a:pt x="800" y="1015"/>
                  </a:lnTo>
                  <a:lnTo>
                    <a:pt x="800" y="1015"/>
                  </a:lnTo>
                  <a:lnTo>
                    <a:pt x="794" y="1001"/>
                  </a:lnTo>
                  <a:lnTo>
                    <a:pt x="791" y="986"/>
                  </a:lnTo>
                  <a:lnTo>
                    <a:pt x="790" y="969"/>
                  </a:lnTo>
                  <a:lnTo>
                    <a:pt x="790" y="953"/>
                  </a:lnTo>
                  <a:lnTo>
                    <a:pt x="791" y="936"/>
                  </a:lnTo>
                  <a:lnTo>
                    <a:pt x="796" y="921"/>
                  </a:lnTo>
                  <a:lnTo>
                    <a:pt x="800" y="906"/>
                  </a:lnTo>
                  <a:lnTo>
                    <a:pt x="805" y="893"/>
                  </a:lnTo>
                  <a:lnTo>
                    <a:pt x="805" y="893"/>
                  </a:lnTo>
                  <a:lnTo>
                    <a:pt x="783" y="869"/>
                  </a:lnTo>
                  <a:lnTo>
                    <a:pt x="773" y="856"/>
                  </a:lnTo>
                  <a:lnTo>
                    <a:pt x="763" y="844"/>
                  </a:lnTo>
                  <a:lnTo>
                    <a:pt x="763" y="844"/>
                  </a:lnTo>
                  <a:lnTo>
                    <a:pt x="741" y="824"/>
                  </a:lnTo>
                  <a:lnTo>
                    <a:pt x="720" y="803"/>
                  </a:lnTo>
                  <a:lnTo>
                    <a:pt x="678" y="761"/>
                  </a:lnTo>
                  <a:lnTo>
                    <a:pt x="636" y="719"/>
                  </a:lnTo>
                  <a:lnTo>
                    <a:pt x="615" y="699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67" y="656"/>
                  </a:lnTo>
                  <a:lnTo>
                    <a:pt x="542" y="630"/>
                  </a:lnTo>
                  <a:lnTo>
                    <a:pt x="492" y="580"/>
                  </a:lnTo>
                  <a:lnTo>
                    <a:pt x="492" y="580"/>
                  </a:lnTo>
                  <a:lnTo>
                    <a:pt x="470" y="559"/>
                  </a:lnTo>
                  <a:lnTo>
                    <a:pt x="445" y="538"/>
                  </a:lnTo>
                  <a:lnTo>
                    <a:pt x="422" y="515"/>
                  </a:lnTo>
                  <a:lnTo>
                    <a:pt x="400" y="493"/>
                  </a:lnTo>
                  <a:lnTo>
                    <a:pt x="400" y="493"/>
                  </a:lnTo>
                  <a:lnTo>
                    <a:pt x="396" y="493"/>
                  </a:lnTo>
                  <a:lnTo>
                    <a:pt x="396" y="493"/>
                  </a:lnTo>
                  <a:lnTo>
                    <a:pt x="396" y="515"/>
                  </a:lnTo>
                  <a:lnTo>
                    <a:pt x="397" y="538"/>
                  </a:lnTo>
                  <a:lnTo>
                    <a:pt x="400" y="562"/>
                  </a:lnTo>
                  <a:lnTo>
                    <a:pt x="404" y="587"/>
                  </a:lnTo>
                  <a:lnTo>
                    <a:pt x="414" y="636"/>
                  </a:lnTo>
                  <a:lnTo>
                    <a:pt x="426" y="682"/>
                  </a:lnTo>
                  <a:lnTo>
                    <a:pt x="426" y="682"/>
                  </a:lnTo>
                  <a:close/>
                  <a:moveTo>
                    <a:pt x="1642" y="630"/>
                  </a:moveTo>
                  <a:lnTo>
                    <a:pt x="1642" y="630"/>
                  </a:lnTo>
                  <a:lnTo>
                    <a:pt x="1676" y="625"/>
                  </a:lnTo>
                  <a:lnTo>
                    <a:pt x="1693" y="622"/>
                  </a:lnTo>
                  <a:lnTo>
                    <a:pt x="1710" y="621"/>
                  </a:lnTo>
                  <a:lnTo>
                    <a:pt x="1710" y="621"/>
                  </a:lnTo>
                  <a:lnTo>
                    <a:pt x="1726" y="601"/>
                  </a:lnTo>
                  <a:lnTo>
                    <a:pt x="1742" y="578"/>
                  </a:lnTo>
                  <a:lnTo>
                    <a:pt x="1771" y="534"/>
                  </a:lnTo>
                  <a:lnTo>
                    <a:pt x="1771" y="534"/>
                  </a:lnTo>
                  <a:lnTo>
                    <a:pt x="1759" y="532"/>
                  </a:lnTo>
                  <a:lnTo>
                    <a:pt x="1750" y="529"/>
                  </a:lnTo>
                  <a:lnTo>
                    <a:pt x="1743" y="525"/>
                  </a:lnTo>
                  <a:lnTo>
                    <a:pt x="1738" y="520"/>
                  </a:lnTo>
                  <a:lnTo>
                    <a:pt x="1738" y="520"/>
                  </a:lnTo>
                  <a:lnTo>
                    <a:pt x="1732" y="520"/>
                  </a:lnTo>
                  <a:lnTo>
                    <a:pt x="1728" y="518"/>
                  </a:lnTo>
                  <a:lnTo>
                    <a:pt x="1724" y="517"/>
                  </a:lnTo>
                  <a:lnTo>
                    <a:pt x="1719" y="514"/>
                  </a:lnTo>
                  <a:lnTo>
                    <a:pt x="1711" y="507"/>
                  </a:lnTo>
                  <a:lnTo>
                    <a:pt x="1707" y="504"/>
                  </a:lnTo>
                  <a:lnTo>
                    <a:pt x="1701" y="503"/>
                  </a:lnTo>
                  <a:lnTo>
                    <a:pt x="1701" y="503"/>
                  </a:lnTo>
                  <a:lnTo>
                    <a:pt x="1672" y="566"/>
                  </a:lnTo>
                  <a:lnTo>
                    <a:pt x="1642" y="630"/>
                  </a:lnTo>
                  <a:lnTo>
                    <a:pt x="1642" y="630"/>
                  </a:lnTo>
                  <a:close/>
                  <a:moveTo>
                    <a:pt x="1482" y="527"/>
                  </a:moveTo>
                  <a:lnTo>
                    <a:pt x="1482" y="527"/>
                  </a:lnTo>
                  <a:lnTo>
                    <a:pt x="1462" y="573"/>
                  </a:lnTo>
                  <a:lnTo>
                    <a:pt x="1444" y="622"/>
                  </a:lnTo>
                  <a:lnTo>
                    <a:pt x="1426" y="670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22" y="713"/>
                  </a:lnTo>
                  <a:lnTo>
                    <a:pt x="1433" y="706"/>
                  </a:lnTo>
                  <a:lnTo>
                    <a:pt x="1443" y="699"/>
                  </a:lnTo>
                  <a:lnTo>
                    <a:pt x="1455" y="694"/>
                  </a:lnTo>
                  <a:lnTo>
                    <a:pt x="1455" y="694"/>
                  </a:lnTo>
                  <a:lnTo>
                    <a:pt x="1469" y="688"/>
                  </a:lnTo>
                  <a:lnTo>
                    <a:pt x="1484" y="684"/>
                  </a:lnTo>
                  <a:lnTo>
                    <a:pt x="1498" y="678"/>
                  </a:lnTo>
                  <a:lnTo>
                    <a:pt x="1502" y="674"/>
                  </a:lnTo>
                  <a:lnTo>
                    <a:pt x="1507" y="670"/>
                  </a:lnTo>
                  <a:lnTo>
                    <a:pt x="1507" y="670"/>
                  </a:lnTo>
                  <a:lnTo>
                    <a:pt x="1506" y="664"/>
                  </a:lnTo>
                  <a:lnTo>
                    <a:pt x="1507" y="661"/>
                  </a:lnTo>
                  <a:lnTo>
                    <a:pt x="1510" y="659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4" y="650"/>
                  </a:lnTo>
                  <a:lnTo>
                    <a:pt x="1516" y="643"/>
                  </a:lnTo>
                  <a:lnTo>
                    <a:pt x="1517" y="636"/>
                  </a:lnTo>
                  <a:lnTo>
                    <a:pt x="1519" y="630"/>
                  </a:lnTo>
                  <a:lnTo>
                    <a:pt x="1519" y="630"/>
                  </a:lnTo>
                  <a:lnTo>
                    <a:pt x="1528" y="614"/>
                  </a:lnTo>
                  <a:lnTo>
                    <a:pt x="1535" y="595"/>
                  </a:lnTo>
                  <a:lnTo>
                    <a:pt x="1535" y="595"/>
                  </a:lnTo>
                  <a:lnTo>
                    <a:pt x="1545" y="569"/>
                  </a:lnTo>
                  <a:lnTo>
                    <a:pt x="1550" y="556"/>
                  </a:lnTo>
                  <a:lnTo>
                    <a:pt x="1552" y="545"/>
                  </a:lnTo>
                  <a:lnTo>
                    <a:pt x="1552" y="545"/>
                  </a:lnTo>
                  <a:lnTo>
                    <a:pt x="1535" y="541"/>
                  </a:lnTo>
                  <a:lnTo>
                    <a:pt x="1516" y="536"/>
                  </a:lnTo>
                  <a:lnTo>
                    <a:pt x="1482" y="527"/>
                  </a:lnTo>
                  <a:lnTo>
                    <a:pt x="1482" y="527"/>
                  </a:lnTo>
                  <a:close/>
                  <a:moveTo>
                    <a:pt x="1940" y="838"/>
                  </a:moveTo>
                  <a:lnTo>
                    <a:pt x="1940" y="838"/>
                  </a:lnTo>
                  <a:lnTo>
                    <a:pt x="1954" y="807"/>
                  </a:lnTo>
                  <a:lnTo>
                    <a:pt x="1968" y="775"/>
                  </a:lnTo>
                  <a:lnTo>
                    <a:pt x="1968" y="775"/>
                  </a:lnTo>
                  <a:lnTo>
                    <a:pt x="1973" y="761"/>
                  </a:lnTo>
                  <a:lnTo>
                    <a:pt x="1976" y="747"/>
                  </a:lnTo>
                  <a:lnTo>
                    <a:pt x="1978" y="732"/>
                  </a:lnTo>
                  <a:lnTo>
                    <a:pt x="1978" y="715"/>
                  </a:lnTo>
                  <a:lnTo>
                    <a:pt x="1978" y="715"/>
                  </a:lnTo>
                  <a:lnTo>
                    <a:pt x="1968" y="706"/>
                  </a:lnTo>
                  <a:lnTo>
                    <a:pt x="1959" y="696"/>
                  </a:lnTo>
                  <a:lnTo>
                    <a:pt x="1952" y="687"/>
                  </a:lnTo>
                  <a:lnTo>
                    <a:pt x="1943" y="678"/>
                  </a:lnTo>
                  <a:lnTo>
                    <a:pt x="1943" y="678"/>
                  </a:lnTo>
                  <a:lnTo>
                    <a:pt x="1933" y="671"/>
                  </a:lnTo>
                  <a:lnTo>
                    <a:pt x="1924" y="666"/>
                  </a:lnTo>
                  <a:lnTo>
                    <a:pt x="1914" y="660"/>
                  </a:lnTo>
                  <a:lnTo>
                    <a:pt x="1906" y="653"/>
                  </a:lnTo>
                  <a:lnTo>
                    <a:pt x="1906" y="653"/>
                  </a:lnTo>
                  <a:lnTo>
                    <a:pt x="1885" y="646"/>
                  </a:lnTo>
                  <a:lnTo>
                    <a:pt x="1863" y="640"/>
                  </a:lnTo>
                  <a:lnTo>
                    <a:pt x="1840" y="636"/>
                  </a:lnTo>
                  <a:lnTo>
                    <a:pt x="1816" y="633"/>
                  </a:lnTo>
                  <a:lnTo>
                    <a:pt x="1792" y="630"/>
                  </a:lnTo>
                  <a:lnTo>
                    <a:pt x="1769" y="630"/>
                  </a:lnTo>
                  <a:lnTo>
                    <a:pt x="1745" y="630"/>
                  </a:lnTo>
                  <a:lnTo>
                    <a:pt x="1719" y="632"/>
                  </a:lnTo>
                  <a:lnTo>
                    <a:pt x="1696" y="635"/>
                  </a:lnTo>
                  <a:lnTo>
                    <a:pt x="1672" y="637"/>
                  </a:lnTo>
                  <a:lnTo>
                    <a:pt x="1625" y="646"/>
                  </a:lnTo>
                  <a:lnTo>
                    <a:pt x="1580" y="657"/>
                  </a:lnTo>
                  <a:lnTo>
                    <a:pt x="1540" y="671"/>
                  </a:lnTo>
                  <a:lnTo>
                    <a:pt x="1540" y="671"/>
                  </a:lnTo>
                  <a:lnTo>
                    <a:pt x="1537" y="674"/>
                  </a:lnTo>
                  <a:lnTo>
                    <a:pt x="1533" y="677"/>
                  </a:lnTo>
                  <a:lnTo>
                    <a:pt x="1533" y="677"/>
                  </a:lnTo>
                  <a:lnTo>
                    <a:pt x="1500" y="688"/>
                  </a:lnTo>
                  <a:lnTo>
                    <a:pt x="1469" y="701"/>
                  </a:lnTo>
                  <a:lnTo>
                    <a:pt x="1440" y="716"/>
                  </a:lnTo>
                  <a:lnTo>
                    <a:pt x="1413" y="732"/>
                  </a:lnTo>
                  <a:lnTo>
                    <a:pt x="1413" y="732"/>
                  </a:lnTo>
                  <a:lnTo>
                    <a:pt x="1382" y="747"/>
                  </a:lnTo>
                  <a:lnTo>
                    <a:pt x="1353" y="761"/>
                  </a:lnTo>
                  <a:lnTo>
                    <a:pt x="1325" y="776"/>
                  </a:lnTo>
                  <a:lnTo>
                    <a:pt x="1312" y="785"/>
                  </a:lnTo>
                  <a:lnTo>
                    <a:pt x="1300" y="795"/>
                  </a:lnTo>
                  <a:lnTo>
                    <a:pt x="1300" y="795"/>
                  </a:lnTo>
                  <a:lnTo>
                    <a:pt x="1297" y="802"/>
                  </a:lnTo>
                  <a:lnTo>
                    <a:pt x="1294" y="806"/>
                  </a:lnTo>
                  <a:lnTo>
                    <a:pt x="1287" y="816"/>
                  </a:lnTo>
                  <a:lnTo>
                    <a:pt x="1279" y="826"/>
                  </a:lnTo>
                  <a:lnTo>
                    <a:pt x="1276" y="831"/>
                  </a:lnTo>
                  <a:lnTo>
                    <a:pt x="1273" y="837"/>
                  </a:lnTo>
                  <a:lnTo>
                    <a:pt x="1273" y="837"/>
                  </a:lnTo>
                  <a:lnTo>
                    <a:pt x="1265" y="841"/>
                  </a:lnTo>
                  <a:lnTo>
                    <a:pt x="1260" y="844"/>
                  </a:lnTo>
                  <a:lnTo>
                    <a:pt x="1258" y="847"/>
                  </a:lnTo>
                  <a:lnTo>
                    <a:pt x="1258" y="847"/>
                  </a:lnTo>
                  <a:lnTo>
                    <a:pt x="1287" y="847"/>
                  </a:lnTo>
                  <a:lnTo>
                    <a:pt x="1302" y="847"/>
                  </a:lnTo>
                  <a:lnTo>
                    <a:pt x="1319" y="845"/>
                  </a:lnTo>
                  <a:lnTo>
                    <a:pt x="1319" y="845"/>
                  </a:lnTo>
                  <a:lnTo>
                    <a:pt x="1336" y="828"/>
                  </a:lnTo>
                  <a:lnTo>
                    <a:pt x="1356" y="812"/>
                  </a:lnTo>
                  <a:lnTo>
                    <a:pt x="1367" y="803"/>
                  </a:lnTo>
                  <a:lnTo>
                    <a:pt x="1378" y="796"/>
                  </a:lnTo>
                  <a:lnTo>
                    <a:pt x="1391" y="790"/>
                  </a:lnTo>
                  <a:lnTo>
                    <a:pt x="1404" y="786"/>
                  </a:lnTo>
                  <a:lnTo>
                    <a:pt x="1404" y="786"/>
                  </a:lnTo>
                  <a:lnTo>
                    <a:pt x="1413" y="785"/>
                  </a:lnTo>
                  <a:lnTo>
                    <a:pt x="1425" y="786"/>
                  </a:lnTo>
                  <a:lnTo>
                    <a:pt x="1437" y="788"/>
                  </a:lnTo>
                  <a:lnTo>
                    <a:pt x="1448" y="790"/>
                  </a:lnTo>
                  <a:lnTo>
                    <a:pt x="1461" y="795"/>
                  </a:lnTo>
                  <a:lnTo>
                    <a:pt x="1471" y="800"/>
                  </a:lnTo>
                  <a:lnTo>
                    <a:pt x="1478" y="806"/>
                  </a:lnTo>
                  <a:lnTo>
                    <a:pt x="1484" y="812"/>
                  </a:lnTo>
                  <a:lnTo>
                    <a:pt x="1484" y="812"/>
                  </a:lnTo>
                  <a:lnTo>
                    <a:pt x="1485" y="817"/>
                  </a:lnTo>
                  <a:lnTo>
                    <a:pt x="1485" y="821"/>
                  </a:lnTo>
                  <a:lnTo>
                    <a:pt x="1482" y="831"/>
                  </a:lnTo>
                  <a:lnTo>
                    <a:pt x="1481" y="841"/>
                  </a:lnTo>
                  <a:lnTo>
                    <a:pt x="1482" y="847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86" y="856"/>
                  </a:lnTo>
                  <a:lnTo>
                    <a:pt x="1491" y="861"/>
                  </a:lnTo>
                  <a:lnTo>
                    <a:pt x="1496" y="863"/>
                  </a:lnTo>
                  <a:lnTo>
                    <a:pt x="1500" y="869"/>
                  </a:lnTo>
                  <a:lnTo>
                    <a:pt x="1500" y="869"/>
                  </a:lnTo>
                  <a:lnTo>
                    <a:pt x="1503" y="876"/>
                  </a:lnTo>
                  <a:lnTo>
                    <a:pt x="1506" y="885"/>
                  </a:lnTo>
                  <a:lnTo>
                    <a:pt x="1509" y="894"/>
                  </a:lnTo>
                  <a:lnTo>
                    <a:pt x="1507" y="904"/>
                  </a:lnTo>
                  <a:lnTo>
                    <a:pt x="1507" y="904"/>
                  </a:lnTo>
                  <a:lnTo>
                    <a:pt x="1506" y="911"/>
                  </a:lnTo>
                  <a:lnTo>
                    <a:pt x="1505" y="917"/>
                  </a:lnTo>
                  <a:lnTo>
                    <a:pt x="1500" y="922"/>
                  </a:lnTo>
                  <a:lnTo>
                    <a:pt x="1496" y="928"/>
                  </a:lnTo>
                  <a:lnTo>
                    <a:pt x="1492" y="932"/>
                  </a:lnTo>
                  <a:lnTo>
                    <a:pt x="1485" y="935"/>
                  </a:lnTo>
                  <a:lnTo>
                    <a:pt x="1478" y="938"/>
                  </a:lnTo>
                  <a:lnTo>
                    <a:pt x="1471" y="939"/>
                  </a:lnTo>
                  <a:lnTo>
                    <a:pt x="1471" y="939"/>
                  </a:lnTo>
                  <a:lnTo>
                    <a:pt x="1468" y="946"/>
                  </a:lnTo>
                  <a:lnTo>
                    <a:pt x="1467" y="952"/>
                  </a:lnTo>
                  <a:lnTo>
                    <a:pt x="1467" y="965"/>
                  </a:lnTo>
                  <a:lnTo>
                    <a:pt x="1467" y="977"/>
                  </a:lnTo>
                  <a:lnTo>
                    <a:pt x="1465" y="984"/>
                  </a:lnTo>
                  <a:lnTo>
                    <a:pt x="1464" y="990"/>
                  </a:lnTo>
                  <a:lnTo>
                    <a:pt x="1464" y="990"/>
                  </a:lnTo>
                  <a:lnTo>
                    <a:pt x="1460" y="997"/>
                  </a:lnTo>
                  <a:lnTo>
                    <a:pt x="1454" y="1004"/>
                  </a:lnTo>
                  <a:lnTo>
                    <a:pt x="1441" y="1015"/>
                  </a:lnTo>
                  <a:lnTo>
                    <a:pt x="1436" y="1019"/>
                  </a:lnTo>
                  <a:lnTo>
                    <a:pt x="1432" y="1026"/>
                  </a:lnTo>
                  <a:lnTo>
                    <a:pt x="1427" y="1033"/>
                  </a:lnTo>
                  <a:lnTo>
                    <a:pt x="1427" y="1042"/>
                  </a:lnTo>
                  <a:lnTo>
                    <a:pt x="1427" y="1042"/>
                  </a:lnTo>
                  <a:lnTo>
                    <a:pt x="1434" y="1043"/>
                  </a:lnTo>
                  <a:lnTo>
                    <a:pt x="1440" y="1046"/>
                  </a:lnTo>
                  <a:lnTo>
                    <a:pt x="1444" y="1050"/>
                  </a:lnTo>
                  <a:lnTo>
                    <a:pt x="1447" y="1056"/>
                  </a:lnTo>
                  <a:lnTo>
                    <a:pt x="1448" y="1063"/>
                  </a:lnTo>
                  <a:lnTo>
                    <a:pt x="1448" y="1068"/>
                  </a:lnTo>
                  <a:lnTo>
                    <a:pt x="1446" y="1075"/>
                  </a:lnTo>
                  <a:lnTo>
                    <a:pt x="1441" y="1080"/>
                  </a:lnTo>
                  <a:lnTo>
                    <a:pt x="1441" y="1080"/>
                  </a:lnTo>
                  <a:lnTo>
                    <a:pt x="1433" y="1081"/>
                  </a:lnTo>
                  <a:lnTo>
                    <a:pt x="1425" y="1080"/>
                  </a:lnTo>
                  <a:lnTo>
                    <a:pt x="1425" y="1080"/>
                  </a:lnTo>
                  <a:lnTo>
                    <a:pt x="1423" y="1084"/>
                  </a:lnTo>
                  <a:lnTo>
                    <a:pt x="1420" y="1087"/>
                  </a:lnTo>
                  <a:lnTo>
                    <a:pt x="1418" y="1091"/>
                  </a:lnTo>
                  <a:lnTo>
                    <a:pt x="1416" y="1095"/>
                  </a:lnTo>
                  <a:lnTo>
                    <a:pt x="1416" y="1095"/>
                  </a:lnTo>
                  <a:lnTo>
                    <a:pt x="1420" y="1097"/>
                  </a:lnTo>
                  <a:lnTo>
                    <a:pt x="1423" y="1099"/>
                  </a:lnTo>
                  <a:lnTo>
                    <a:pt x="1426" y="1106"/>
                  </a:lnTo>
                  <a:lnTo>
                    <a:pt x="1426" y="1106"/>
                  </a:lnTo>
                  <a:lnTo>
                    <a:pt x="1420" y="1115"/>
                  </a:lnTo>
                  <a:lnTo>
                    <a:pt x="1418" y="1119"/>
                  </a:lnTo>
                  <a:lnTo>
                    <a:pt x="1415" y="1123"/>
                  </a:lnTo>
                  <a:lnTo>
                    <a:pt x="1415" y="1123"/>
                  </a:lnTo>
                  <a:lnTo>
                    <a:pt x="1420" y="1130"/>
                  </a:lnTo>
                  <a:lnTo>
                    <a:pt x="1426" y="1133"/>
                  </a:lnTo>
                  <a:lnTo>
                    <a:pt x="1434" y="1136"/>
                  </a:lnTo>
                  <a:lnTo>
                    <a:pt x="1444" y="1136"/>
                  </a:lnTo>
                  <a:lnTo>
                    <a:pt x="1444" y="1136"/>
                  </a:lnTo>
                  <a:lnTo>
                    <a:pt x="1448" y="1144"/>
                  </a:lnTo>
                  <a:lnTo>
                    <a:pt x="1451" y="1153"/>
                  </a:lnTo>
                  <a:lnTo>
                    <a:pt x="1451" y="1156"/>
                  </a:lnTo>
                  <a:lnTo>
                    <a:pt x="1451" y="1160"/>
                  </a:lnTo>
                  <a:lnTo>
                    <a:pt x="1450" y="1164"/>
                  </a:lnTo>
                  <a:lnTo>
                    <a:pt x="1447" y="1168"/>
                  </a:lnTo>
                  <a:lnTo>
                    <a:pt x="1447" y="1168"/>
                  </a:lnTo>
                  <a:lnTo>
                    <a:pt x="1453" y="1167"/>
                  </a:lnTo>
                  <a:lnTo>
                    <a:pt x="1460" y="1167"/>
                  </a:lnTo>
                  <a:lnTo>
                    <a:pt x="1464" y="1168"/>
                  </a:lnTo>
                  <a:lnTo>
                    <a:pt x="1469" y="1171"/>
                  </a:lnTo>
                  <a:lnTo>
                    <a:pt x="1472" y="1175"/>
                  </a:lnTo>
                  <a:lnTo>
                    <a:pt x="1477" y="1178"/>
                  </a:lnTo>
                  <a:lnTo>
                    <a:pt x="1478" y="1184"/>
                  </a:lnTo>
                  <a:lnTo>
                    <a:pt x="1479" y="1188"/>
                  </a:lnTo>
                  <a:lnTo>
                    <a:pt x="1481" y="1192"/>
                  </a:lnTo>
                  <a:lnTo>
                    <a:pt x="1479" y="1198"/>
                  </a:lnTo>
                  <a:lnTo>
                    <a:pt x="1478" y="1202"/>
                  </a:lnTo>
                  <a:lnTo>
                    <a:pt x="1477" y="1205"/>
                  </a:lnTo>
                  <a:lnTo>
                    <a:pt x="1472" y="1207"/>
                  </a:lnTo>
                  <a:lnTo>
                    <a:pt x="1468" y="1210"/>
                  </a:lnTo>
                  <a:lnTo>
                    <a:pt x="1462" y="1210"/>
                  </a:lnTo>
                  <a:lnTo>
                    <a:pt x="1455" y="1210"/>
                  </a:lnTo>
                  <a:lnTo>
                    <a:pt x="1455" y="1210"/>
                  </a:lnTo>
                  <a:lnTo>
                    <a:pt x="1451" y="1213"/>
                  </a:lnTo>
                  <a:lnTo>
                    <a:pt x="1448" y="1217"/>
                  </a:lnTo>
                  <a:lnTo>
                    <a:pt x="1447" y="1222"/>
                  </a:lnTo>
                  <a:lnTo>
                    <a:pt x="1447" y="1226"/>
                  </a:lnTo>
                  <a:lnTo>
                    <a:pt x="1448" y="1231"/>
                  </a:lnTo>
                  <a:lnTo>
                    <a:pt x="1451" y="1234"/>
                  </a:lnTo>
                  <a:lnTo>
                    <a:pt x="1454" y="1238"/>
                  </a:lnTo>
                  <a:lnTo>
                    <a:pt x="1460" y="1241"/>
                  </a:lnTo>
                  <a:lnTo>
                    <a:pt x="1460" y="1241"/>
                  </a:lnTo>
                  <a:lnTo>
                    <a:pt x="1458" y="1245"/>
                  </a:lnTo>
                  <a:lnTo>
                    <a:pt x="1454" y="1248"/>
                  </a:lnTo>
                  <a:lnTo>
                    <a:pt x="1451" y="1251"/>
                  </a:lnTo>
                  <a:lnTo>
                    <a:pt x="1448" y="1254"/>
                  </a:lnTo>
                  <a:lnTo>
                    <a:pt x="1448" y="1254"/>
                  </a:lnTo>
                  <a:lnTo>
                    <a:pt x="1451" y="1258"/>
                  </a:lnTo>
                  <a:lnTo>
                    <a:pt x="1453" y="1262"/>
                  </a:lnTo>
                  <a:lnTo>
                    <a:pt x="1455" y="1273"/>
                  </a:lnTo>
                  <a:lnTo>
                    <a:pt x="1455" y="1273"/>
                  </a:lnTo>
                  <a:lnTo>
                    <a:pt x="1464" y="1276"/>
                  </a:lnTo>
                  <a:lnTo>
                    <a:pt x="1471" y="1280"/>
                  </a:lnTo>
                  <a:lnTo>
                    <a:pt x="1475" y="1283"/>
                  </a:lnTo>
                  <a:lnTo>
                    <a:pt x="1477" y="1288"/>
                  </a:lnTo>
                  <a:lnTo>
                    <a:pt x="1478" y="1292"/>
                  </a:lnTo>
                  <a:lnTo>
                    <a:pt x="1479" y="1296"/>
                  </a:lnTo>
                  <a:lnTo>
                    <a:pt x="1479" y="1296"/>
                  </a:lnTo>
                  <a:lnTo>
                    <a:pt x="1478" y="1300"/>
                  </a:lnTo>
                  <a:lnTo>
                    <a:pt x="1477" y="1303"/>
                  </a:lnTo>
                  <a:lnTo>
                    <a:pt x="1472" y="1310"/>
                  </a:lnTo>
                  <a:lnTo>
                    <a:pt x="1469" y="1316"/>
                  </a:lnTo>
                  <a:lnTo>
                    <a:pt x="1468" y="1320"/>
                  </a:lnTo>
                  <a:lnTo>
                    <a:pt x="1469" y="1324"/>
                  </a:lnTo>
                  <a:lnTo>
                    <a:pt x="1469" y="1324"/>
                  </a:lnTo>
                  <a:lnTo>
                    <a:pt x="1464" y="1331"/>
                  </a:lnTo>
                  <a:lnTo>
                    <a:pt x="1455" y="1335"/>
                  </a:lnTo>
                  <a:lnTo>
                    <a:pt x="1440" y="1344"/>
                  </a:lnTo>
                  <a:lnTo>
                    <a:pt x="1440" y="1344"/>
                  </a:lnTo>
                  <a:lnTo>
                    <a:pt x="1441" y="1348"/>
                  </a:lnTo>
                  <a:lnTo>
                    <a:pt x="1441" y="1352"/>
                  </a:lnTo>
                  <a:lnTo>
                    <a:pt x="1440" y="1361"/>
                  </a:lnTo>
                  <a:lnTo>
                    <a:pt x="1437" y="1369"/>
                  </a:lnTo>
                  <a:lnTo>
                    <a:pt x="1434" y="1379"/>
                  </a:lnTo>
                  <a:lnTo>
                    <a:pt x="1434" y="1379"/>
                  </a:lnTo>
                  <a:lnTo>
                    <a:pt x="1437" y="1383"/>
                  </a:lnTo>
                  <a:lnTo>
                    <a:pt x="1439" y="1387"/>
                  </a:lnTo>
                  <a:lnTo>
                    <a:pt x="1439" y="1396"/>
                  </a:lnTo>
                  <a:lnTo>
                    <a:pt x="1436" y="1404"/>
                  </a:lnTo>
                  <a:lnTo>
                    <a:pt x="1433" y="1412"/>
                  </a:lnTo>
                  <a:lnTo>
                    <a:pt x="1433" y="1412"/>
                  </a:lnTo>
                  <a:lnTo>
                    <a:pt x="1437" y="1419"/>
                  </a:lnTo>
                  <a:lnTo>
                    <a:pt x="1439" y="1426"/>
                  </a:lnTo>
                  <a:lnTo>
                    <a:pt x="1441" y="1435"/>
                  </a:lnTo>
                  <a:lnTo>
                    <a:pt x="1441" y="1443"/>
                  </a:lnTo>
                  <a:lnTo>
                    <a:pt x="1441" y="1443"/>
                  </a:lnTo>
                  <a:lnTo>
                    <a:pt x="1439" y="1448"/>
                  </a:lnTo>
                  <a:lnTo>
                    <a:pt x="1436" y="1450"/>
                  </a:lnTo>
                  <a:lnTo>
                    <a:pt x="1434" y="1455"/>
                  </a:lnTo>
                  <a:lnTo>
                    <a:pt x="1434" y="1460"/>
                  </a:lnTo>
                  <a:lnTo>
                    <a:pt x="1434" y="1460"/>
                  </a:lnTo>
                  <a:lnTo>
                    <a:pt x="1453" y="1455"/>
                  </a:lnTo>
                  <a:lnTo>
                    <a:pt x="1464" y="1452"/>
                  </a:lnTo>
                  <a:lnTo>
                    <a:pt x="1477" y="1449"/>
                  </a:lnTo>
                  <a:lnTo>
                    <a:pt x="1488" y="1448"/>
                  </a:lnTo>
                  <a:lnTo>
                    <a:pt x="1499" y="1449"/>
                  </a:lnTo>
                  <a:lnTo>
                    <a:pt x="1510" y="1450"/>
                  </a:lnTo>
                  <a:lnTo>
                    <a:pt x="1519" y="1455"/>
                  </a:lnTo>
                  <a:lnTo>
                    <a:pt x="1519" y="1455"/>
                  </a:lnTo>
                  <a:lnTo>
                    <a:pt x="1524" y="1462"/>
                  </a:lnTo>
                  <a:lnTo>
                    <a:pt x="1530" y="1469"/>
                  </a:lnTo>
                  <a:lnTo>
                    <a:pt x="1541" y="1481"/>
                  </a:lnTo>
                  <a:lnTo>
                    <a:pt x="1541" y="1481"/>
                  </a:lnTo>
                  <a:lnTo>
                    <a:pt x="1552" y="1484"/>
                  </a:lnTo>
                  <a:lnTo>
                    <a:pt x="1562" y="1484"/>
                  </a:lnTo>
                  <a:lnTo>
                    <a:pt x="1580" y="1487"/>
                  </a:lnTo>
                  <a:lnTo>
                    <a:pt x="1589" y="1488"/>
                  </a:lnTo>
                  <a:lnTo>
                    <a:pt x="1597" y="1492"/>
                  </a:lnTo>
                  <a:lnTo>
                    <a:pt x="1603" y="1498"/>
                  </a:lnTo>
                  <a:lnTo>
                    <a:pt x="1608" y="1508"/>
                  </a:lnTo>
                  <a:lnTo>
                    <a:pt x="1608" y="1508"/>
                  </a:lnTo>
                  <a:lnTo>
                    <a:pt x="1610" y="1514"/>
                  </a:lnTo>
                  <a:lnTo>
                    <a:pt x="1608" y="1518"/>
                  </a:lnTo>
                  <a:lnTo>
                    <a:pt x="1606" y="1528"/>
                  </a:lnTo>
                  <a:lnTo>
                    <a:pt x="1600" y="1537"/>
                  </a:lnTo>
                  <a:lnTo>
                    <a:pt x="1599" y="1542"/>
                  </a:lnTo>
                  <a:lnTo>
                    <a:pt x="1597" y="1547"/>
                  </a:lnTo>
                  <a:lnTo>
                    <a:pt x="1597" y="1547"/>
                  </a:lnTo>
                  <a:lnTo>
                    <a:pt x="1597" y="1551"/>
                  </a:lnTo>
                  <a:lnTo>
                    <a:pt x="1599" y="1557"/>
                  </a:lnTo>
                  <a:lnTo>
                    <a:pt x="1601" y="1567"/>
                  </a:lnTo>
                  <a:lnTo>
                    <a:pt x="1603" y="1573"/>
                  </a:lnTo>
                  <a:lnTo>
                    <a:pt x="1604" y="1578"/>
                  </a:lnTo>
                  <a:lnTo>
                    <a:pt x="1603" y="1584"/>
                  </a:lnTo>
                  <a:lnTo>
                    <a:pt x="1601" y="1589"/>
                  </a:lnTo>
                  <a:lnTo>
                    <a:pt x="1601" y="1589"/>
                  </a:lnTo>
                  <a:lnTo>
                    <a:pt x="1590" y="1608"/>
                  </a:lnTo>
                  <a:lnTo>
                    <a:pt x="1578" y="1627"/>
                  </a:lnTo>
                  <a:lnTo>
                    <a:pt x="1550" y="1667"/>
                  </a:lnTo>
                  <a:lnTo>
                    <a:pt x="1550" y="1667"/>
                  </a:lnTo>
                  <a:lnTo>
                    <a:pt x="1530" y="1675"/>
                  </a:lnTo>
                  <a:lnTo>
                    <a:pt x="1510" y="1682"/>
                  </a:lnTo>
                  <a:lnTo>
                    <a:pt x="1510" y="1682"/>
                  </a:lnTo>
                  <a:lnTo>
                    <a:pt x="1524" y="1683"/>
                  </a:lnTo>
                  <a:lnTo>
                    <a:pt x="1538" y="1686"/>
                  </a:lnTo>
                  <a:lnTo>
                    <a:pt x="1566" y="1695"/>
                  </a:lnTo>
                  <a:lnTo>
                    <a:pt x="1621" y="1713"/>
                  </a:lnTo>
                  <a:lnTo>
                    <a:pt x="1621" y="1713"/>
                  </a:lnTo>
                  <a:lnTo>
                    <a:pt x="1625" y="1709"/>
                  </a:lnTo>
                  <a:lnTo>
                    <a:pt x="1631" y="1706"/>
                  </a:lnTo>
                  <a:lnTo>
                    <a:pt x="1645" y="1702"/>
                  </a:lnTo>
                  <a:lnTo>
                    <a:pt x="1658" y="1699"/>
                  </a:lnTo>
                  <a:lnTo>
                    <a:pt x="1670" y="1695"/>
                  </a:lnTo>
                  <a:lnTo>
                    <a:pt x="1670" y="1695"/>
                  </a:lnTo>
                  <a:lnTo>
                    <a:pt x="1683" y="1689"/>
                  </a:lnTo>
                  <a:lnTo>
                    <a:pt x="1694" y="1682"/>
                  </a:lnTo>
                  <a:lnTo>
                    <a:pt x="1719" y="1665"/>
                  </a:lnTo>
                  <a:lnTo>
                    <a:pt x="1763" y="1633"/>
                  </a:lnTo>
                  <a:lnTo>
                    <a:pt x="1763" y="1633"/>
                  </a:lnTo>
                  <a:lnTo>
                    <a:pt x="1802" y="1606"/>
                  </a:lnTo>
                  <a:lnTo>
                    <a:pt x="1820" y="1592"/>
                  </a:lnTo>
                  <a:lnTo>
                    <a:pt x="1839" y="1577"/>
                  </a:lnTo>
                  <a:lnTo>
                    <a:pt x="1839" y="1577"/>
                  </a:lnTo>
                  <a:lnTo>
                    <a:pt x="1861" y="1551"/>
                  </a:lnTo>
                  <a:lnTo>
                    <a:pt x="1882" y="1528"/>
                  </a:lnTo>
                  <a:lnTo>
                    <a:pt x="1882" y="1528"/>
                  </a:lnTo>
                  <a:lnTo>
                    <a:pt x="1916" y="1490"/>
                  </a:lnTo>
                  <a:lnTo>
                    <a:pt x="1933" y="1470"/>
                  </a:lnTo>
                  <a:lnTo>
                    <a:pt x="1950" y="1450"/>
                  </a:lnTo>
                  <a:lnTo>
                    <a:pt x="1965" y="1429"/>
                  </a:lnTo>
                  <a:lnTo>
                    <a:pt x="1979" y="1408"/>
                  </a:lnTo>
                  <a:lnTo>
                    <a:pt x="1992" y="1386"/>
                  </a:lnTo>
                  <a:lnTo>
                    <a:pt x="2003" y="1362"/>
                  </a:lnTo>
                  <a:lnTo>
                    <a:pt x="2003" y="1362"/>
                  </a:lnTo>
                  <a:lnTo>
                    <a:pt x="2011" y="1335"/>
                  </a:lnTo>
                  <a:lnTo>
                    <a:pt x="2020" y="1309"/>
                  </a:lnTo>
                  <a:lnTo>
                    <a:pt x="2027" y="1280"/>
                  </a:lnTo>
                  <a:lnTo>
                    <a:pt x="2035" y="1252"/>
                  </a:lnTo>
                  <a:lnTo>
                    <a:pt x="2035" y="1252"/>
                  </a:lnTo>
                  <a:lnTo>
                    <a:pt x="2037" y="1241"/>
                  </a:lnTo>
                  <a:lnTo>
                    <a:pt x="2039" y="1229"/>
                  </a:lnTo>
                  <a:lnTo>
                    <a:pt x="2041" y="1217"/>
                  </a:lnTo>
                  <a:lnTo>
                    <a:pt x="2042" y="1205"/>
                  </a:lnTo>
                  <a:lnTo>
                    <a:pt x="2042" y="1205"/>
                  </a:lnTo>
                  <a:lnTo>
                    <a:pt x="2042" y="1191"/>
                  </a:lnTo>
                  <a:lnTo>
                    <a:pt x="2041" y="1177"/>
                  </a:lnTo>
                  <a:lnTo>
                    <a:pt x="2038" y="1163"/>
                  </a:lnTo>
                  <a:lnTo>
                    <a:pt x="2035" y="1149"/>
                  </a:lnTo>
                  <a:lnTo>
                    <a:pt x="2027" y="1123"/>
                  </a:lnTo>
                  <a:lnTo>
                    <a:pt x="2020" y="1099"/>
                  </a:lnTo>
                  <a:lnTo>
                    <a:pt x="2020" y="1099"/>
                  </a:lnTo>
                  <a:lnTo>
                    <a:pt x="2014" y="1095"/>
                  </a:lnTo>
                  <a:lnTo>
                    <a:pt x="2007" y="1092"/>
                  </a:lnTo>
                  <a:lnTo>
                    <a:pt x="1995" y="1088"/>
                  </a:lnTo>
                  <a:lnTo>
                    <a:pt x="1980" y="1085"/>
                  </a:lnTo>
                  <a:lnTo>
                    <a:pt x="1965" y="1084"/>
                  </a:lnTo>
                  <a:lnTo>
                    <a:pt x="1934" y="1084"/>
                  </a:lnTo>
                  <a:lnTo>
                    <a:pt x="1920" y="1084"/>
                  </a:lnTo>
                  <a:lnTo>
                    <a:pt x="1906" y="1081"/>
                  </a:lnTo>
                  <a:lnTo>
                    <a:pt x="1906" y="1081"/>
                  </a:lnTo>
                  <a:lnTo>
                    <a:pt x="1896" y="1078"/>
                  </a:lnTo>
                  <a:lnTo>
                    <a:pt x="1888" y="1073"/>
                  </a:lnTo>
                  <a:lnTo>
                    <a:pt x="1882" y="1066"/>
                  </a:lnTo>
                  <a:lnTo>
                    <a:pt x="1877" y="1059"/>
                  </a:lnTo>
                  <a:lnTo>
                    <a:pt x="1872" y="1050"/>
                  </a:lnTo>
                  <a:lnTo>
                    <a:pt x="1868" y="1042"/>
                  </a:lnTo>
                  <a:lnTo>
                    <a:pt x="1867" y="1032"/>
                  </a:lnTo>
                  <a:lnTo>
                    <a:pt x="1865" y="1024"/>
                  </a:lnTo>
                  <a:lnTo>
                    <a:pt x="1865" y="1004"/>
                  </a:lnTo>
                  <a:lnTo>
                    <a:pt x="1868" y="987"/>
                  </a:lnTo>
                  <a:lnTo>
                    <a:pt x="1872" y="972"/>
                  </a:lnTo>
                  <a:lnTo>
                    <a:pt x="1878" y="960"/>
                  </a:lnTo>
                  <a:lnTo>
                    <a:pt x="1878" y="960"/>
                  </a:lnTo>
                  <a:lnTo>
                    <a:pt x="1878" y="963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81" y="956"/>
                  </a:lnTo>
                  <a:lnTo>
                    <a:pt x="1885" y="949"/>
                  </a:lnTo>
                  <a:lnTo>
                    <a:pt x="1889" y="942"/>
                  </a:lnTo>
                  <a:lnTo>
                    <a:pt x="1889" y="938"/>
                  </a:lnTo>
                  <a:lnTo>
                    <a:pt x="1889" y="934"/>
                  </a:lnTo>
                  <a:lnTo>
                    <a:pt x="1889" y="934"/>
                  </a:lnTo>
                  <a:lnTo>
                    <a:pt x="1886" y="941"/>
                  </a:lnTo>
                  <a:lnTo>
                    <a:pt x="1885" y="946"/>
                  </a:lnTo>
                  <a:lnTo>
                    <a:pt x="1882" y="952"/>
                  </a:lnTo>
                  <a:lnTo>
                    <a:pt x="1877" y="958"/>
                  </a:lnTo>
                  <a:lnTo>
                    <a:pt x="1877" y="958"/>
                  </a:lnTo>
                  <a:lnTo>
                    <a:pt x="1884" y="942"/>
                  </a:lnTo>
                  <a:lnTo>
                    <a:pt x="1891" y="927"/>
                  </a:lnTo>
                  <a:lnTo>
                    <a:pt x="1906" y="896"/>
                  </a:lnTo>
                  <a:lnTo>
                    <a:pt x="1923" y="868"/>
                  </a:lnTo>
                  <a:lnTo>
                    <a:pt x="1940" y="838"/>
                  </a:lnTo>
                  <a:lnTo>
                    <a:pt x="1940" y="838"/>
                  </a:lnTo>
                  <a:close/>
                  <a:moveTo>
                    <a:pt x="1976" y="783"/>
                  </a:moveTo>
                  <a:lnTo>
                    <a:pt x="1976" y="783"/>
                  </a:lnTo>
                  <a:lnTo>
                    <a:pt x="1976" y="792"/>
                  </a:lnTo>
                  <a:lnTo>
                    <a:pt x="1975" y="800"/>
                  </a:lnTo>
                  <a:lnTo>
                    <a:pt x="1972" y="809"/>
                  </a:lnTo>
                  <a:lnTo>
                    <a:pt x="1968" y="817"/>
                  </a:lnTo>
                  <a:lnTo>
                    <a:pt x="1959" y="834"/>
                  </a:lnTo>
                  <a:lnTo>
                    <a:pt x="1955" y="844"/>
                  </a:lnTo>
                  <a:lnTo>
                    <a:pt x="1954" y="854"/>
                  </a:lnTo>
                  <a:lnTo>
                    <a:pt x="1954" y="854"/>
                  </a:lnTo>
                  <a:lnTo>
                    <a:pt x="1941" y="872"/>
                  </a:lnTo>
                  <a:lnTo>
                    <a:pt x="1929" y="893"/>
                  </a:lnTo>
                  <a:lnTo>
                    <a:pt x="1903" y="938"/>
                  </a:lnTo>
                  <a:lnTo>
                    <a:pt x="1903" y="938"/>
                  </a:lnTo>
                  <a:lnTo>
                    <a:pt x="1891" y="963"/>
                  </a:lnTo>
                  <a:lnTo>
                    <a:pt x="1886" y="976"/>
                  </a:lnTo>
                  <a:lnTo>
                    <a:pt x="1882" y="990"/>
                  </a:lnTo>
                  <a:lnTo>
                    <a:pt x="1879" y="1004"/>
                  </a:lnTo>
                  <a:lnTo>
                    <a:pt x="1878" y="1018"/>
                  </a:lnTo>
                  <a:lnTo>
                    <a:pt x="1878" y="1032"/>
                  </a:lnTo>
                  <a:lnTo>
                    <a:pt x="1879" y="1046"/>
                  </a:lnTo>
                  <a:lnTo>
                    <a:pt x="1879" y="1046"/>
                  </a:lnTo>
                  <a:lnTo>
                    <a:pt x="1882" y="1046"/>
                  </a:lnTo>
                  <a:lnTo>
                    <a:pt x="1885" y="1049"/>
                  </a:lnTo>
                  <a:lnTo>
                    <a:pt x="1888" y="1054"/>
                  </a:lnTo>
                  <a:lnTo>
                    <a:pt x="1891" y="1059"/>
                  </a:lnTo>
                  <a:lnTo>
                    <a:pt x="1892" y="1060"/>
                  </a:lnTo>
                  <a:lnTo>
                    <a:pt x="1895" y="1060"/>
                  </a:lnTo>
                  <a:lnTo>
                    <a:pt x="1895" y="1060"/>
                  </a:lnTo>
                  <a:lnTo>
                    <a:pt x="1893" y="1054"/>
                  </a:lnTo>
                  <a:lnTo>
                    <a:pt x="1893" y="1049"/>
                  </a:lnTo>
                  <a:lnTo>
                    <a:pt x="1895" y="1039"/>
                  </a:lnTo>
                  <a:lnTo>
                    <a:pt x="1895" y="1031"/>
                  </a:lnTo>
                  <a:lnTo>
                    <a:pt x="1895" y="1021"/>
                  </a:lnTo>
                  <a:lnTo>
                    <a:pt x="1895" y="1021"/>
                  </a:lnTo>
                  <a:lnTo>
                    <a:pt x="1906" y="991"/>
                  </a:lnTo>
                  <a:lnTo>
                    <a:pt x="1917" y="963"/>
                  </a:lnTo>
                  <a:lnTo>
                    <a:pt x="1929" y="935"/>
                  </a:lnTo>
                  <a:lnTo>
                    <a:pt x="1940" y="906"/>
                  </a:lnTo>
                  <a:lnTo>
                    <a:pt x="1940" y="906"/>
                  </a:lnTo>
                  <a:lnTo>
                    <a:pt x="1948" y="890"/>
                  </a:lnTo>
                  <a:lnTo>
                    <a:pt x="1957" y="876"/>
                  </a:lnTo>
                  <a:lnTo>
                    <a:pt x="1976" y="847"/>
                  </a:lnTo>
                  <a:lnTo>
                    <a:pt x="1985" y="831"/>
                  </a:lnTo>
                  <a:lnTo>
                    <a:pt x="1992" y="817"/>
                  </a:lnTo>
                  <a:lnTo>
                    <a:pt x="1997" y="800"/>
                  </a:lnTo>
                  <a:lnTo>
                    <a:pt x="2000" y="783"/>
                  </a:lnTo>
                  <a:lnTo>
                    <a:pt x="2000" y="783"/>
                  </a:lnTo>
                  <a:lnTo>
                    <a:pt x="2002" y="776"/>
                  </a:lnTo>
                  <a:lnTo>
                    <a:pt x="2003" y="768"/>
                  </a:lnTo>
                  <a:lnTo>
                    <a:pt x="2003" y="761"/>
                  </a:lnTo>
                  <a:lnTo>
                    <a:pt x="2002" y="753"/>
                  </a:lnTo>
                  <a:lnTo>
                    <a:pt x="1997" y="736"/>
                  </a:lnTo>
                  <a:lnTo>
                    <a:pt x="1990" y="722"/>
                  </a:lnTo>
                  <a:lnTo>
                    <a:pt x="1990" y="722"/>
                  </a:lnTo>
                  <a:lnTo>
                    <a:pt x="1989" y="739"/>
                  </a:lnTo>
                  <a:lnTo>
                    <a:pt x="1987" y="755"/>
                  </a:lnTo>
                  <a:lnTo>
                    <a:pt x="1983" y="771"/>
                  </a:lnTo>
                  <a:lnTo>
                    <a:pt x="1980" y="778"/>
                  </a:lnTo>
                  <a:lnTo>
                    <a:pt x="1976" y="783"/>
                  </a:lnTo>
                  <a:lnTo>
                    <a:pt x="1976" y="783"/>
                  </a:lnTo>
                  <a:close/>
                  <a:moveTo>
                    <a:pt x="1405" y="795"/>
                  </a:moveTo>
                  <a:lnTo>
                    <a:pt x="1405" y="795"/>
                  </a:lnTo>
                  <a:lnTo>
                    <a:pt x="1401" y="796"/>
                  </a:lnTo>
                  <a:lnTo>
                    <a:pt x="1396" y="799"/>
                  </a:lnTo>
                  <a:lnTo>
                    <a:pt x="1388" y="805"/>
                  </a:lnTo>
                  <a:lnTo>
                    <a:pt x="1388" y="805"/>
                  </a:lnTo>
                  <a:lnTo>
                    <a:pt x="1371" y="813"/>
                  </a:lnTo>
                  <a:lnTo>
                    <a:pt x="1356" y="821"/>
                  </a:lnTo>
                  <a:lnTo>
                    <a:pt x="1350" y="827"/>
                  </a:lnTo>
                  <a:lnTo>
                    <a:pt x="1345" y="834"/>
                  </a:lnTo>
                  <a:lnTo>
                    <a:pt x="1342" y="840"/>
                  </a:lnTo>
                  <a:lnTo>
                    <a:pt x="1339" y="847"/>
                  </a:lnTo>
                  <a:lnTo>
                    <a:pt x="1339" y="847"/>
                  </a:lnTo>
                  <a:lnTo>
                    <a:pt x="1361" y="845"/>
                  </a:lnTo>
                  <a:lnTo>
                    <a:pt x="1374" y="847"/>
                  </a:lnTo>
                  <a:lnTo>
                    <a:pt x="1388" y="848"/>
                  </a:lnTo>
                  <a:lnTo>
                    <a:pt x="1399" y="851"/>
                  </a:lnTo>
                  <a:lnTo>
                    <a:pt x="1405" y="852"/>
                  </a:lnTo>
                  <a:lnTo>
                    <a:pt x="1409" y="855"/>
                  </a:lnTo>
                  <a:lnTo>
                    <a:pt x="1412" y="859"/>
                  </a:lnTo>
                  <a:lnTo>
                    <a:pt x="1415" y="863"/>
                  </a:lnTo>
                  <a:lnTo>
                    <a:pt x="1416" y="869"/>
                  </a:lnTo>
                  <a:lnTo>
                    <a:pt x="1416" y="875"/>
                  </a:lnTo>
                  <a:lnTo>
                    <a:pt x="1416" y="875"/>
                  </a:lnTo>
                  <a:lnTo>
                    <a:pt x="1415" y="882"/>
                  </a:lnTo>
                  <a:lnTo>
                    <a:pt x="1409" y="892"/>
                  </a:lnTo>
                  <a:lnTo>
                    <a:pt x="1406" y="896"/>
                  </a:lnTo>
                  <a:lnTo>
                    <a:pt x="1404" y="900"/>
                  </a:lnTo>
                  <a:lnTo>
                    <a:pt x="1399" y="903"/>
                  </a:lnTo>
                  <a:lnTo>
                    <a:pt x="1395" y="903"/>
                  </a:lnTo>
                  <a:lnTo>
                    <a:pt x="1395" y="903"/>
                  </a:lnTo>
                  <a:lnTo>
                    <a:pt x="1392" y="899"/>
                  </a:lnTo>
                  <a:lnTo>
                    <a:pt x="1385" y="896"/>
                  </a:lnTo>
                  <a:lnTo>
                    <a:pt x="1380" y="896"/>
                  </a:lnTo>
                  <a:lnTo>
                    <a:pt x="1377" y="896"/>
                  </a:lnTo>
                  <a:lnTo>
                    <a:pt x="1374" y="899"/>
                  </a:lnTo>
                  <a:lnTo>
                    <a:pt x="1374" y="899"/>
                  </a:lnTo>
                  <a:lnTo>
                    <a:pt x="1375" y="907"/>
                  </a:lnTo>
                  <a:lnTo>
                    <a:pt x="1375" y="914"/>
                  </a:lnTo>
                  <a:lnTo>
                    <a:pt x="1373" y="921"/>
                  </a:lnTo>
                  <a:lnTo>
                    <a:pt x="1370" y="928"/>
                  </a:lnTo>
                  <a:lnTo>
                    <a:pt x="1370" y="928"/>
                  </a:lnTo>
                  <a:lnTo>
                    <a:pt x="1373" y="932"/>
                  </a:lnTo>
                  <a:lnTo>
                    <a:pt x="1375" y="936"/>
                  </a:lnTo>
                  <a:lnTo>
                    <a:pt x="1377" y="941"/>
                  </a:lnTo>
                  <a:lnTo>
                    <a:pt x="1377" y="946"/>
                  </a:lnTo>
                  <a:lnTo>
                    <a:pt x="1377" y="946"/>
                  </a:lnTo>
                  <a:lnTo>
                    <a:pt x="1373" y="949"/>
                  </a:lnTo>
                  <a:lnTo>
                    <a:pt x="1370" y="952"/>
                  </a:lnTo>
                  <a:lnTo>
                    <a:pt x="1368" y="955"/>
                  </a:lnTo>
                  <a:lnTo>
                    <a:pt x="1367" y="959"/>
                  </a:lnTo>
                  <a:lnTo>
                    <a:pt x="1367" y="966"/>
                  </a:lnTo>
                  <a:lnTo>
                    <a:pt x="1368" y="974"/>
                  </a:lnTo>
                  <a:lnTo>
                    <a:pt x="1371" y="983"/>
                  </a:lnTo>
                  <a:lnTo>
                    <a:pt x="1371" y="993"/>
                  </a:lnTo>
                  <a:lnTo>
                    <a:pt x="1371" y="1001"/>
                  </a:lnTo>
                  <a:lnTo>
                    <a:pt x="1368" y="1005"/>
                  </a:lnTo>
                  <a:lnTo>
                    <a:pt x="1366" y="1010"/>
                  </a:lnTo>
                  <a:lnTo>
                    <a:pt x="1366" y="1010"/>
                  </a:lnTo>
                  <a:lnTo>
                    <a:pt x="1388" y="1010"/>
                  </a:lnTo>
                  <a:lnTo>
                    <a:pt x="1398" y="1008"/>
                  </a:lnTo>
                  <a:lnTo>
                    <a:pt x="1409" y="1007"/>
                  </a:lnTo>
                  <a:lnTo>
                    <a:pt x="1409" y="1007"/>
                  </a:lnTo>
                  <a:lnTo>
                    <a:pt x="1411" y="1010"/>
                  </a:lnTo>
                  <a:lnTo>
                    <a:pt x="1415" y="1012"/>
                  </a:lnTo>
                  <a:lnTo>
                    <a:pt x="1418" y="1014"/>
                  </a:lnTo>
                  <a:lnTo>
                    <a:pt x="1420" y="1018"/>
                  </a:lnTo>
                  <a:lnTo>
                    <a:pt x="1420" y="1018"/>
                  </a:lnTo>
                  <a:lnTo>
                    <a:pt x="1432" y="1010"/>
                  </a:lnTo>
                  <a:lnTo>
                    <a:pt x="1441" y="1001"/>
                  </a:lnTo>
                  <a:lnTo>
                    <a:pt x="1451" y="991"/>
                  </a:lnTo>
                  <a:lnTo>
                    <a:pt x="1454" y="987"/>
                  </a:lnTo>
                  <a:lnTo>
                    <a:pt x="1457" y="980"/>
                  </a:lnTo>
                  <a:lnTo>
                    <a:pt x="1457" y="980"/>
                  </a:lnTo>
                  <a:lnTo>
                    <a:pt x="1458" y="973"/>
                  </a:lnTo>
                  <a:lnTo>
                    <a:pt x="1458" y="966"/>
                  </a:lnTo>
                  <a:lnTo>
                    <a:pt x="1458" y="951"/>
                  </a:lnTo>
                  <a:lnTo>
                    <a:pt x="1460" y="944"/>
                  </a:lnTo>
                  <a:lnTo>
                    <a:pt x="1461" y="936"/>
                  </a:lnTo>
                  <a:lnTo>
                    <a:pt x="1467" y="931"/>
                  </a:lnTo>
                  <a:lnTo>
                    <a:pt x="1474" y="927"/>
                  </a:lnTo>
                  <a:lnTo>
                    <a:pt x="1474" y="927"/>
                  </a:lnTo>
                  <a:lnTo>
                    <a:pt x="1481" y="927"/>
                  </a:lnTo>
                  <a:lnTo>
                    <a:pt x="1488" y="925"/>
                  </a:lnTo>
                  <a:lnTo>
                    <a:pt x="1488" y="925"/>
                  </a:lnTo>
                  <a:lnTo>
                    <a:pt x="1493" y="913"/>
                  </a:lnTo>
                  <a:lnTo>
                    <a:pt x="1496" y="907"/>
                  </a:lnTo>
                  <a:lnTo>
                    <a:pt x="1499" y="900"/>
                  </a:lnTo>
                  <a:lnTo>
                    <a:pt x="1499" y="900"/>
                  </a:lnTo>
                  <a:lnTo>
                    <a:pt x="1499" y="894"/>
                  </a:lnTo>
                  <a:lnTo>
                    <a:pt x="1498" y="889"/>
                  </a:lnTo>
                  <a:lnTo>
                    <a:pt x="1493" y="879"/>
                  </a:lnTo>
                  <a:lnTo>
                    <a:pt x="1488" y="871"/>
                  </a:lnTo>
                  <a:lnTo>
                    <a:pt x="1482" y="862"/>
                  </a:lnTo>
                  <a:lnTo>
                    <a:pt x="1475" y="852"/>
                  </a:lnTo>
                  <a:lnTo>
                    <a:pt x="1472" y="842"/>
                  </a:lnTo>
                  <a:lnTo>
                    <a:pt x="1471" y="837"/>
                  </a:lnTo>
                  <a:lnTo>
                    <a:pt x="1471" y="831"/>
                  </a:lnTo>
                  <a:lnTo>
                    <a:pt x="1472" y="824"/>
                  </a:lnTo>
                  <a:lnTo>
                    <a:pt x="1475" y="817"/>
                  </a:lnTo>
                  <a:lnTo>
                    <a:pt x="1475" y="817"/>
                  </a:lnTo>
                  <a:lnTo>
                    <a:pt x="1468" y="812"/>
                  </a:lnTo>
                  <a:lnTo>
                    <a:pt x="1461" y="806"/>
                  </a:lnTo>
                  <a:lnTo>
                    <a:pt x="1453" y="800"/>
                  </a:lnTo>
                  <a:lnTo>
                    <a:pt x="1443" y="798"/>
                  </a:lnTo>
                  <a:lnTo>
                    <a:pt x="1433" y="795"/>
                  </a:lnTo>
                  <a:lnTo>
                    <a:pt x="1423" y="793"/>
                  </a:lnTo>
                  <a:lnTo>
                    <a:pt x="1415" y="793"/>
                  </a:lnTo>
                  <a:lnTo>
                    <a:pt x="1405" y="795"/>
                  </a:lnTo>
                  <a:lnTo>
                    <a:pt x="1405" y="795"/>
                  </a:lnTo>
                  <a:close/>
                  <a:moveTo>
                    <a:pt x="570" y="816"/>
                  </a:moveTo>
                  <a:lnTo>
                    <a:pt x="570" y="816"/>
                  </a:lnTo>
                  <a:lnTo>
                    <a:pt x="574" y="851"/>
                  </a:lnTo>
                  <a:lnTo>
                    <a:pt x="578" y="866"/>
                  </a:lnTo>
                  <a:lnTo>
                    <a:pt x="579" y="875"/>
                  </a:lnTo>
                  <a:lnTo>
                    <a:pt x="584" y="882"/>
                  </a:lnTo>
                  <a:lnTo>
                    <a:pt x="584" y="882"/>
                  </a:lnTo>
                  <a:lnTo>
                    <a:pt x="610" y="994"/>
                  </a:lnTo>
                  <a:lnTo>
                    <a:pt x="622" y="1050"/>
                  </a:lnTo>
                  <a:lnTo>
                    <a:pt x="633" y="1105"/>
                  </a:lnTo>
                  <a:lnTo>
                    <a:pt x="633" y="1105"/>
                  </a:lnTo>
                  <a:lnTo>
                    <a:pt x="650" y="1105"/>
                  </a:lnTo>
                  <a:lnTo>
                    <a:pt x="669" y="1106"/>
                  </a:lnTo>
                  <a:lnTo>
                    <a:pt x="686" y="1109"/>
                  </a:lnTo>
                  <a:lnTo>
                    <a:pt x="702" y="1112"/>
                  </a:lnTo>
                  <a:lnTo>
                    <a:pt x="702" y="1112"/>
                  </a:lnTo>
                  <a:lnTo>
                    <a:pt x="702" y="1104"/>
                  </a:lnTo>
                  <a:lnTo>
                    <a:pt x="703" y="1094"/>
                  </a:lnTo>
                  <a:lnTo>
                    <a:pt x="706" y="1083"/>
                  </a:lnTo>
                  <a:lnTo>
                    <a:pt x="710" y="1073"/>
                  </a:lnTo>
                  <a:lnTo>
                    <a:pt x="716" y="1063"/>
                  </a:lnTo>
                  <a:lnTo>
                    <a:pt x="723" y="1054"/>
                  </a:lnTo>
                  <a:lnTo>
                    <a:pt x="730" y="1049"/>
                  </a:lnTo>
                  <a:lnTo>
                    <a:pt x="738" y="1046"/>
                  </a:lnTo>
                  <a:lnTo>
                    <a:pt x="738" y="1046"/>
                  </a:lnTo>
                  <a:lnTo>
                    <a:pt x="747" y="1045"/>
                  </a:lnTo>
                  <a:lnTo>
                    <a:pt x="754" y="1043"/>
                  </a:lnTo>
                  <a:lnTo>
                    <a:pt x="770" y="1043"/>
                  </a:lnTo>
                  <a:lnTo>
                    <a:pt x="784" y="1045"/>
                  </a:lnTo>
                  <a:lnTo>
                    <a:pt x="793" y="1043"/>
                  </a:lnTo>
                  <a:lnTo>
                    <a:pt x="800" y="1043"/>
                  </a:lnTo>
                  <a:lnTo>
                    <a:pt x="800" y="1043"/>
                  </a:lnTo>
                  <a:lnTo>
                    <a:pt x="786" y="1026"/>
                  </a:lnTo>
                  <a:lnTo>
                    <a:pt x="773" y="1010"/>
                  </a:lnTo>
                  <a:lnTo>
                    <a:pt x="744" y="979"/>
                  </a:lnTo>
                  <a:lnTo>
                    <a:pt x="716" y="948"/>
                  </a:lnTo>
                  <a:lnTo>
                    <a:pt x="686" y="915"/>
                  </a:lnTo>
                  <a:lnTo>
                    <a:pt x="686" y="915"/>
                  </a:lnTo>
                  <a:lnTo>
                    <a:pt x="685" y="914"/>
                  </a:lnTo>
                  <a:lnTo>
                    <a:pt x="682" y="914"/>
                  </a:lnTo>
                  <a:lnTo>
                    <a:pt x="681" y="914"/>
                  </a:lnTo>
                  <a:lnTo>
                    <a:pt x="678" y="913"/>
                  </a:lnTo>
                  <a:lnTo>
                    <a:pt x="678" y="913"/>
                  </a:lnTo>
                  <a:lnTo>
                    <a:pt x="668" y="900"/>
                  </a:lnTo>
                  <a:lnTo>
                    <a:pt x="655" y="887"/>
                  </a:lnTo>
                  <a:lnTo>
                    <a:pt x="630" y="862"/>
                  </a:lnTo>
                  <a:lnTo>
                    <a:pt x="630" y="862"/>
                  </a:lnTo>
                  <a:lnTo>
                    <a:pt x="615" y="845"/>
                  </a:lnTo>
                  <a:lnTo>
                    <a:pt x="599" y="830"/>
                  </a:lnTo>
                  <a:lnTo>
                    <a:pt x="592" y="821"/>
                  </a:lnTo>
                  <a:lnTo>
                    <a:pt x="584" y="814"/>
                  </a:lnTo>
                  <a:lnTo>
                    <a:pt x="574" y="809"/>
                  </a:lnTo>
                  <a:lnTo>
                    <a:pt x="564" y="805"/>
                  </a:lnTo>
                  <a:lnTo>
                    <a:pt x="564" y="805"/>
                  </a:lnTo>
                  <a:lnTo>
                    <a:pt x="563" y="809"/>
                  </a:lnTo>
                  <a:lnTo>
                    <a:pt x="564" y="812"/>
                  </a:lnTo>
                  <a:lnTo>
                    <a:pt x="567" y="813"/>
                  </a:lnTo>
                  <a:lnTo>
                    <a:pt x="570" y="816"/>
                  </a:lnTo>
                  <a:lnTo>
                    <a:pt x="570" y="816"/>
                  </a:lnTo>
                  <a:close/>
                  <a:moveTo>
                    <a:pt x="1394" y="862"/>
                  </a:moveTo>
                  <a:lnTo>
                    <a:pt x="1394" y="862"/>
                  </a:lnTo>
                  <a:lnTo>
                    <a:pt x="1377" y="859"/>
                  </a:lnTo>
                  <a:lnTo>
                    <a:pt x="1361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113" y="858"/>
                  </a:lnTo>
                  <a:lnTo>
                    <a:pt x="1006" y="859"/>
                  </a:lnTo>
                  <a:lnTo>
                    <a:pt x="904" y="861"/>
                  </a:lnTo>
                  <a:lnTo>
                    <a:pt x="904" y="861"/>
                  </a:lnTo>
                  <a:lnTo>
                    <a:pt x="904" y="863"/>
                  </a:lnTo>
                  <a:lnTo>
                    <a:pt x="905" y="866"/>
                  </a:lnTo>
                  <a:lnTo>
                    <a:pt x="905" y="869"/>
                  </a:lnTo>
                  <a:lnTo>
                    <a:pt x="902" y="871"/>
                  </a:lnTo>
                  <a:lnTo>
                    <a:pt x="902" y="871"/>
                  </a:lnTo>
                  <a:lnTo>
                    <a:pt x="901" y="869"/>
                  </a:lnTo>
                  <a:lnTo>
                    <a:pt x="900" y="869"/>
                  </a:lnTo>
                  <a:lnTo>
                    <a:pt x="898" y="865"/>
                  </a:lnTo>
                  <a:lnTo>
                    <a:pt x="897" y="862"/>
                  </a:lnTo>
                  <a:lnTo>
                    <a:pt x="895" y="862"/>
                  </a:lnTo>
                  <a:lnTo>
                    <a:pt x="894" y="862"/>
                  </a:lnTo>
                  <a:lnTo>
                    <a:pt x="894" y="862"/>
                  </a:lnTo>
                  <a:lnTo>
                    <a:pt x="888" y="863"/>
                  </a:lnTo>
                  <a:lnTo>
                    <a:pt x="881" y="863"/>
                  </a:lnTo>
                  <a:lnTo>
                    <a:pt x="869" y="863"/>
                  </a:lnTo>
                  <a:lnTo>
                    <a:pt x="856" y="862"/>
                  </a:lnTo>
                  <a:lnTo>
                    <a:pt x="849" y="863"/>
                  </a:lnTo>
                  <a:lnTo>
                    <a:pt x="843" y="865"/>
                  </a:lnTo>
                  <a:lnTo>
                    <a:pt x="843" y="865"/>
                  </a:lnTo>
                  <a:lnTo>
                    <a:pt x="838" y="868"/>
                  </a:lnTo>
                  <a:lnTo>
                    <a:pt x="832" y="873"/>
                  </a:lnTo>
                  <a:lnTo>
                    <a:pt x="822" y="885"/>
                  </a:lnTo>
                  <a:lnTo>
                    <a:pt x="822" y="885"/>
                  </a:lnTo>
                  <a:lnTo>
                    <a:pt x="824" y="887"/>
                  </a:lnTo>
                  <a:lnTo>
                    <a:pt x="825" y="892"/>
                  </a:lnTo>
                  <a:lnTo>
                    <a:pt x="827" y="894"/>
                  </a:lnTo>
                  <a:lnTo>
                    <a:pt x="827" y="896"/>
                  </a:lnTo>
                  <a:lnTo>
                    <a:pt x="825" y="899"/>
                  </a:lnTo>
                  <a:lnTo>
                    <a:pt x="825" y="899"/>
                  </a:lnTo>
                  <a:lnTo>
                    <a:pt x="824" y="900"/>
                  </a:lnTo>
                  <a:lnTo>
                    <a:pt x="822" y="900"/>
                  </a:lnTo>
                  <a:lnTo>
                    <a:pt x="820" y="897"/>
                  </a:lnTo>
                  <a:lnTo>
                    <a:pt x="817" y="896"/>
                  </a:lnTo>
                  <a:lnTo>
                    <a:pt x="815" y="896"/>
                  </a:lnTo>
                  <a:lnTo>
                    <a:pt x="815" y="899"/>
                  </a:lnTo>
                  <a:lnTo>
                    <a:pt x="815" y="899"/>
                  </a:lnTo>
                  <a:lnTo>
                    <a:pt x="810" y="907"/>
                  </a:lnTo>
                  <a:lnTo>
                    <a:pt x="805" y="917"/>
                  </a:lnTo>
                  <a:lnTo>
                    <a:pt x="803" y="927"/>
                  </a:lnTo>
                  <a:lnTo>
                    <a:pt x="801" y="938"/>
                  </a:lnTo>
                  <a:lnTo>
                    <a:pt x="800" y="949"/>
                  </a:lnTo>
                  <a:lnTo>
                    <a:pt x="800" y="960"/>
                  </a:lnTo>
                  <a:lnTo>
                    <a:pt x="800" y="970"/>
                  </a:lnTo>
                  <a:lnTo>
                    <a:pt x="801" y="981"/>
                  </a:lnTo>
                  <a:lnTo>
                    <a:pt x="804" y="991"/>
                  </a:lnTo>
                  <a:lnTo>
                    <a:pt x="807" y="1002"/>
                  </a:lnTo>
                  <a:lnTo>
                    <a:pt x="811" y="1011"/>
                  </a:lnTo>
                  <a:lnTo>
                    <a:pt x="817" y="1019"/>
                  </a:lnTo>
                  <a:lnTo>
                    <a:pt x="822" y="1028"/>
                  </a:lnTo>
                  <a:lnTo>
                    <a:pt x="828" y="1035"/>
                  </a:lnTo>
                  <a:lnTo>
                    <a:pt x="836" y="1040"/>
                  </a:lnTo>
                  <a:lnTo>
                    <a:pt x="843" y="1045"/>
                  </a:lnTo>
                  <a:lnTo>
                    <a:pt x="843" y="1045"/>
                  </a:lnTo>
                  <a:lnTo>
                    <a:pt x="894" y="1042"/>
                  </a:lnTo>
                  <a:lnTo>
                    <a:pt x="944" y="1040"/>
                  </a:lnTo>
                  <a:lnTo>
                    <a:pt x="1048" y="1040"/>
                  </a:lnTo>
                  <a:lnTo>
                    <a:pt x="1149" y="1040"/>
                  </a:lnTo>
                  <a:lnTo>
                    <a:pt x="1199" y="1040"/>
                  </a:lnTo>
                  <a:lnTo>
                    <a:pt x="1246" y="1040"/>
                  </a:lnTo>
                  <a:lnTo>
                    <a:pt x="1246" y="1040"/>
                  </a:lnTo>
                  <a:lnTo>
                    <a:pt x="1409" y="1035"/>
                  </a:lnTo>
                  <a:lnTo>
                    <a:pt x="1409" y="1035"/>
                  </a:lnTo>
                  <a:lnTo>
                    <a:pt x="1406" y="1031"/>
                  </a:lnTo>
                  <a:lnTo>
                    <a:pt x="1404" y="1028"/>
                  </a:lnTo>
                  <a:lnTo>
                    <a:pt x="1399" y="1025"/>
                  </a:lnTo>
                  <a:lnTo>
                    <a:pt x="1395" y="1024"/>
                  </a:lnTo>
                  <a:lnTo>
                    <a:pt x="1385" y="1024"/>
                  </a:lnTo>
                  <a:lnTo>
                    <a:pt x="1374" y="1025"/>
                  </a:lnTo>
                  <a:lnTo>
                    <a:pt x="1374" y="1025"/>
                  </a:lnTo>
                  <a:lnTo>
                    <a:pt x="1319" y="1024"/>
                  </a:lnTo>
                  <a:lnTo>
                    <a:pt x="1265" y="1021"/>
                  </a:lnTo>
                  <a:lnTo>
                    <a:pt x="1208" y="1019"/>
                  </a:lnTo>
                  <a:lnTo>
                    <a:pt x="1147" y="1021"/>
                  </a:lnTo>
                  <a:lnTo>
                    <a:pt x="1147" y="1021"/>
                  </a:lnTo>
                  <a:lnTo>
                    <a:pt x="1110" y="1021"/>
                  </a:lnTo>
                  <a:lnTo>
                    <a:pt x="1074" y="1021"/>
                  </a:lnTo>
                  <a:lnTo>
                    <a:pt x="999" y="1019"/>
                  </a:lnTo>
                  <a:lnTo>
                    <a:pt x="961" y="1019"/>
                  </a:lnTo>
                  <a:lnTo>
                    <a:pt x="923" y="1019"/>
                  </a:lnTo>
                  <a:lnTo>
                    <a:pt x="886" y="1022"/>
                  </a:lnTo>
                  <a:lnTo>
                    <a:pt x="849" y="1026"/>
                  </a:lnTo>
                  <a:lnTo>
                    <a:pt x="849" y="1026"/>
                  </a:lnTo>
                  <a:lnTo>
                    <a:pt x="843" y="1019"/>
                  </a:lnTo>
                  <a:lnTo>
                    <a:pt x="838" y="1012"/>
                  </a:lnTo>
                  <a:lnTo>
                    <a:pt x="832" y="1005"/>
                  </a:lnTo>
                  <a:lnTo>
                    <a:pt x="829" y="997"/>
                  </a:lnTo>
                  <a:lnTo>
                    <a:pt x="827" y="988"/>
                  </a:lnTo>
                  <a:lnTo>
                    <a:pt x="824" y="979"/>
                  </a:lnTo>
                  <a:lnTo>
                    <a:pt x="822" y="960"/>
                  </a:lnTo>
                  <a:lnTo>
                    <a:pt x="824" y="941"/>
                  </a:lnTo>
                  <a:lnTo>
                    <a:pt x="827" y="922"/>
                  </a:lnTo>
                  <a:lnTo>
                    <a:pt x="832" y="904"/>
                  </a:lnTo>
                  <a:lnTo>
                    <a:pt x="839" y="890"/>
                  </a:lnTo>
                  <a:lnTo>
                    <a:pt x="839" y="890"/>
                  </a:lnTo>
                  <a:lnTo>
                    <a:pt x="846" y="886"/>
                  </a:lnTo>
                  <a:lnTo>
                    <a:pt x="852" y="883"/>
                  </a:lnTo>
                  <a:lnTo>
                    <a:pt x="859" y="883"/>
                  </a:lnTo>
                  <a:lnTo>
                    <a:pt x="866" y="883"/>
                  </a:lnTo>
                  <a:lnTo>
                    <a:pt x="880" y="885"/>
                  </a:lnTo>
                  <a:lnTo>
                    <a:pt x="895" y="886"/>
                  </a:lnTo>
                  <a:lnTo>
                    <a:pt x="895" y="886"/>
                  </a:lnTo>
                  <a:lnTo>
                    <a:pt x="988" y="882"/>
                  </a:lnTo>
                  <a:lnTo>
                    <a:pt x="988" y="882"/>
                  </a:lnTo>
                  <a:lnTo>
                    <a:pt x="1064" y="879"/>
                  </a:lnTo>
                  <a:lnTo>
                    <a:pt x="1134" y="879"/>
                  </a:lnTo>
                  <a:lnTo>
                    <a:pt x="1203" y="879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300" y="882"/>
                  </a:lnTo>
                  <a:lnTo>
                    <a:pt x="1329" y="883"/>
                  </a:lnTo>
                  <a:lnTo>
                    <a:pt x="1359" y="886"/>
                  </a:lnTo>
                  <a:lnTo>
                    <a:pt x="1387" y="886"/>
                  </a:lnTo>
                  <a:lnTo>
                    <a:pt x="1387" y="886"/>
                  </a:lnTo>
                  <a:lnTo>
                    <a:pt x="1394" y="886"/>
                  </a:lnTo>
                  <a:lnTo>
                    <a:pt x="1401" y="886"/>
                  </a:lnTo>
                  <a:lnTo>
                    <a:pt x="1401" y="886"/>
                  </a:lnTo>
                  <a:lnTo>
                    <a:pt x="1404" y="882"/>
                  </a:lnTo>
                  <a:lnTo>
                    <a:pt x="1404" y="879"/>
                  </a:lnTo>
                  <a:lnTo>
                    <a:pt x="1404" y="875"/>
                  </a:lnTo>
                  <a:lnTo>
                    <a:pt x="1402" y="872"/>
                  </a:lnTo>
                  <a:lnTo>
                    <a:pt x="1399" y="866"/>
                  </a:lnTo>
                  <a:lnTo>
                    <a:pt x="1394" y="862"/>
                  </a:lnTo>
                  <a:lnTo>
                    <a:pt x="1394" y="862"/>
                  </a:lnTo>
                  <a:close/>
                  <a:moveTo>
                    <a:pt x="1015" y="890"/>
                  </a:moveTo>
                  <a:lnTo>
                    <a:pt x="1015" y="890"/>
                  </a:lnTo>
                  <a:lnTo>
                    <a:pt x="995" y="892"/>
                  </a:lnTo>
                  <a:lnTo>
                    <a:pt x="974" y="893"/>
                  </a:lnTo>
                  <a:lnTo>
                    <a:pt x="935" y="894"/>
                  </a:lnTo>
                  <a:lnTo>
                    <a:pt x="895" y="894"/>
                  </a:lnTo>
                  <a:lnTo>
                    <a:pt x="877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9" y="904"/>
                  </a:lnTo>
                  <a:lnTo>
                    <a:pt x="859" y="911"/>
                  </a:lnTo>
                  <a:lnTo>
                    <a:pt x="859" y="918"/>
                  </a:lnTo>
                  <a:lnTo>
                    <a:pt x="857" y="924"/>
                  </a:lnTo>
                  <a:lnTo>
                    <a:pt x="857" y="924"/>
                  </a:lnTo>
                  <a:lnTo>
                    <a:pt x="869" y="925"/>
                  </a:lnTo>
                  <a:lnTo>
                    <a:pt x="880" y="925"/>
                  </a:lnTo>
                  <a:lnTo>
                    <a:pt x="905" y="924"/>
                  </a:lnTo>
                  <a:lnTo>
                    <a:pt x="916" y="924"/>
                  </a:lnTo>
                  <a:lnTo>
                    <a:pt x="929" y="924"/>
                  </a:lnTo>
                  <a:lnTo>
                    <a:pt x="939" y="927"/>
                  </a:lnTo>
                  <a:lnTo>
                    <a:pt x="949" y="929"/>
                  </a:lnTo>
                  <a:lnTo>
                    <a:pt x="949" y="929"/>
                  </a:lnTo>
                  <a:lnTo>
                    <a:pt x="923" y="929"/>
                  </a:lnTo>
                  <a:lnTo>
                    <a:pt x="901" y="931"/>
                  </a:lnTo>
                  <a:lnTo>
                    <a:pt x="855" y="935"/>
                  </a:lnTo>
                  <a:lnTo>
                    <a:pt x="855" y="935"/>
                  </a:lnTo>
                  <a:lnTo>
                    <a:pt x="857" y="939"/>
                  </a:lnTo>
                  <a:lnTo>
                    <a:pt x="859" y="944"/>
                  </a:lnTo>
                  <a:lnTo>
                    <a:pt x="857" y="953"/>
                  </a:lnTo>
                  <a:lnTo>
                    <a:pt x="856" y="959"/>
                  </a:lnTo>
                  <a:lnTo>
                    <a:pt x="856" y="965"/>
                  </a:lnTo>
                  <a:lnTo>
                    <a:pt x="857" y="969"/>
                  </a:lnTo>
                  <a:lnTo>
                    <a:pt x="860" y="973"/>
                  </a:lnTo>
                  <a:lnTo>
                    <a:pt x="860" y="973"/>
                  </a:lnTo>
                  <a:lnTo>
                    <a:pt x="859" y="977"/>
                  </a:lnTo>
                  <a:lnTo>
                    <a:pt x="855" y="980"/>
                  </a:lnTo>
                  <a:lnTo>
                    <a:pt x="852" y="984"/>
                  </a:lnTo>
                  <a:lnTo>
                    <a:pt x="852" y="986"/>
                  </a:lnTo>
                  <a:lnTo>
                    <a:pt x="852" y="987"/>
                  </a:lnTo>
                  <a:lnTo>
                    <a:pt x="852" y="987"/>
                  </a:lnTo>
                  <a:lnTo>
                    <a:pt x="873" y="986"/>
                  </a:lnTo>
                  <a:lnTo>
                    <a:pt x="894" y="986"/>
                  </a:lnTo>
                  <a:lnTo>
                    <a:pt x="936" y="988"/>
                  </a:lnTo>
                  <a:lnTo>
                    <a:pt x="936" y="988"/>
                  </a:lnTo>
                  <a:lnTo>
                    <a:pt x="926" y="991"/>
                  </a:lnTo>
                  <a:lnTo>
                    <a:pt x="918" y="993"/>
                  </a:lnTo>
                  <a:lnTo>
                    <a:pt x="898" y="994"/>
                  </a:lnTo>
                  <a:lnTo>
                    <a:pt x="878" y="994"/>
                  </a:lnTo>
                  <a:lnTo>
                    <a:pt x="869" y="995"/>
                  </a:lnTo>
                  <a:lnTo>
                    <a:pt x="857" y="997"/>
                  </a:lnTo>
                  <a:lnTo>
                    <a:pt x="857" y="997"/>
                  </a:lnTo>
                  <a:lnTo>
                    <a:pt x="859" y="1000"/>
                  </a:lnTo>
                  <a:lnTo>
                    <a:pt x="862" y="1002"/>
                  </a:lnTo>
                  <a:lnTo>
                    <a:pt x="863" y="1005"/>
                  </a:lnTo>
                  <a:lnTo>
                    <a:pt x="863" y="1010"/>
                  </a:lnTo>
                  <a:lnTo>
                    <a:pt x="863" y="1010"/>
                  </a:lnTo>
                  <a:lnTo>
                    <a:pt x="915" y="1010"/>
                  </a:lnTo>
                  <a:lnTo>
                    <a:pt x="966" y="1008"/>
                  </a:lnTo>
                  <a:lnTo>
                    <a:pt x="1017" y="1008"/>
                  </a:lnTo>
                  <a:lnTo>
                    <a:pt x="1071" y="1010"/>
                  </a:lnTo>
                  <a:lnTo>
                    <a:pt x="1071" y="1010"/>
                  </a:lnTo>
                  <a:lnTo>
                    <a:pt x="1104" y="1011"/>
                  </a:lnTo>
                  <a:lnTo>
                    <a:pt x="1140" y="1011"/>
                  </a:lnTo>
                  <a:lnTo>
                    <a:pt x="1213" y="1011"/>
                  </a:lnTo>
                  <a:lnTo>
                    <a:pt x="1287" y="1010"/>
                  </a:lnTo>
                  <a:lnTo>
                    <a:pt x="1356" y="1011"/>
                  </a:lnTo>
                  <a:lnTo>
                    <a:pt x="1356" y="1011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5"/>
                  </a:lnTo>
                  <a:lnTo>
                    <a:pt x="1356" y="995"/>
                  </a:lnTo>
                  <a:lnTo>
                    <a:pt x="1352" y="994"/>
                  </a:lnTo>
                  <a:lnTo>
                    <a:pt x="1346" y="994"/>
                  </a:lnTo>
                  <a:lnTo>
                    <a:pt x="1340" y="993"/>
                  </a:lnTo>
                  <a:lnTo>
                    <a:pt x="1340" y="991"/>
                  </a:lnTo>
                  <a:lnTo>
                    <a:pt x="1340" y="988"/>
                  </a:lnTo>
                  <a:lnTo>
                    <a:pt x="1340" y="988"/>
                  </a:lnTo>
                  <a:lnTo>
                    <a:pt x="1339" y="988"/>
                  </a:lnTo>
                  <a:lnTo>
                    <a:pt x="1338" y="991"/>
                  </a:lnTo>
                  <a:lnTo>
                    <a:pt x="1336" y="993"/>
                  </a:lnTo>
                  <a:lnTo>
                    <a:pt x="1333" y="993"/>
                  </a:lnTo>
                  <a:lnTo>
                    <a:pt x="1333" y="993"/>
                  </a:lnTo>
                  <a:lnTo>
                    <a:pt x="1316" y="991"/>
                  </a:lnTo>
                  <a:lnTo>
                    <a:pt x="1301" y="991"/>
                  </a:lnTo>
                  <a:lnTo>
                    <a:pt x="1266" y="991"/>
                  </a:lnTo>
                  <a:lnTo>
                    <a:pt x="1231" y="990"/>
                  </a:lnTo>
                  <a:lnTo>
                    <a:pt x="1213" y="988"/>
                  </a:lnTo>
                  <a:lnTo>
                    <a:pt x="1194" y="987"/>
                  </a:lnTo>
                  <a:lnTo>
                    <a:pt x="1194" y="987"/>
                  </a:lnTo>
                  <a:lnTo>
                    <a:pt x="1222" y="984"/>
                  </a:lnTo>
                  <a:lnTo>
                    <a:pt x="1253" y="984"/>
                  </a:lnTo>
                  <a:lnTo>
                    <a:pt x="1318" y="984"/>
                  </a:lnTo>
                  <a:lnTo>
                    <a:pt x="1318" y="984"/>
                  </a:lnTo>
                  <a:lnTo>
                    <a:pt x="1338" y="984"/>
                  </a:lnTo>
                  <a:lnTo>
                    <a:pt x="1347" y="983"/>
                  </a:lnTo>
                  <a:lnTo>
                    <a:pt x="1352" y="983"/>
                  </a:lnTo>
                  <a:lnTo>
                    <a:pt x="1354" y="980"/>
                  </a:lnTo>
                  <a:lnTo>
                    <a:pt x="1354" y="980"/>
                  </a:lnTo>
                  <a:lnTo>
                    <a:pt x="1349" y="977"/>
                  </a:lnTo>
                  <a:lnTo>
                    <a:pt x="1342" y="976"/>
                  </a:lnTo>
                  <a:lnTo>
                    <a:pt x="1323" y="976"/>
                  </a:lnTo>
                  <a:lnTo>
                    <a:pt x="1315" y="976"/>
                  </a:lnTo>
                  <a:lnTo>
                    <a:pt x="1305" y="976"/>
                  </a:lnTo>
                  <a:lnTo>
                    <a:pt x="1297" y="974"/>
                  </a:lnTo>
                  <a:lnTo>
                    <a:pt x="1290" y="970"/>
                  </a:lnTo>
                  <a:lnTo>
                    <a:pt x="1290" y="970"/>
                  </a:lnTo>
                  <a:lnTo>
                    <a:pt x="1321" y="969"/>
                  </a:lnTo>
                  <a:lnTo>
                    <a:pt x="1354" y="967"/>
                  </a:lnTo>
                  <a:lnTo>
                    <a:pt x="1354" y="967"/>
                  </a:lnTo>
                  <a:lnTo>
                    <a:pt x="1353" y="959"/>
                  </a:lnTo>
                  <a:lnTo>
                    <a:pt x="1353" y="953"/>
                  </a:lnTo>
                  <a:lnTo>
                    <a:pt x="1354" y="948"/>
                  </a:lnTo>
                  <a:lnTo>
                    <a:pt x="1359" y="942"/>
                  </a:lnTo>
                  <a:lnTo>
                    <a:pt x="1359" y="942"/>
                  </a:lnTo>
                  <a:lnTo>
                    <a:pt x="1342" y="942"/>
                  </a:lnTo>
                  <a:lnTo>
                    <a:pt x="1325" y="942"/>
                  </a:lnTo>
                  <a:lnTo>
                    <a:pt x="1290" y="944"/>
                  </a:lnTo>
                  <a:lnTo>
                    <a:pt x="1255" y="946"/>
                  </a:lnTo>
                  <a:lnTo>
                    <a:pt x="1220" y="949"/>
                  </a:lnTo>
                  <a:lnTo>
                    <a:pt x="1220" y="949"/>
                  </a:lnTo>
                  <a:lnTo>
                    <a:pt x="1185" y="951"/>
                  </a:lnTo>
                  <a:lnTo>
                    <a:pt x="1148" y="949"/>
                  </a:lnTo>
                  <a:lnTo>
                    <a:pt x="1112" y="949"/>
                  </a:lnTo>
                  <a:lnTo>
                    <a:pt x="1075" y="951"/>
                  </a:lnTo>
                  <a:lnTo>
                    <a:pt x="1075" y="951"/>
                  </a:lnTo>
                  <a:lnTo>
                    <a:pt x="1046" y="952"/>
                  </a:lnTo>
                  <a:lnTo>
                    <a:pt x="1016" y="953"/>
                  </a:lnTo>
                  <a:lnTo>
                    <a:pt x="987" y="955"/>
                  </a:lnTo>
                  <a:lnTo>
                    <a:pt x="960" y="958"/>
                  </a:lnTo>
                  <a:lnTo>
                    <a:pt x="960" y="958"/>
                  </a:lnTo>
                  <a:lnTo>
                    <a:pt x="949" y="962"/>
                  </a:lnTo>
                  <a:lnTo>
                    <a:pt x="944" y="962"/>
                  </a:lnTo>
                  <a:lnTo>
                    <a:pt x="942" y="960"/>
                  </a:lnTo>
                  <a:lnTo>
                    <a:pt x="939" y="959"/>
                  </a:lnTo>
                  <a:lnTo>
                    <a:pt x="939" y="959"/>
                  </a:lnTo>
                  <a:lnTo>
                    <a:pt x="953" y="955"/>
                  </a:lnTo>
                  <a:lnTo>
                    <a:pt x="968" y="952"/>
                  </a:lnTo>
                  <a:lnTo>
                    <a:pt x="998" y="948"/>
                  </a:lnTo>
                  <a:lnTo>
                    <a:pt x="1029" y="946"/>
                  </a:lnTo>
                  <a:lnTo>
                    <a:pt x="1060" y="945"/>
                  </a:lnTo>
                  <a:lnTo>
                    <a:pt x="1124" y="946"/>
                  </a:lnTo>
                  <a:lnTo>
                    <a:pt x="1159" y="946"/>
                  </a:lnTo>
                  <a:lnTo>
                    <a:pt x="1193" y="944"/>
                  </a:lnTo>
                  <a:lnTo>
                    <a:pt x="1193" y="944"/>
                  </a:lnTo>
                  <a:lnTo>
                    <a:pt x="1262" y="938"/>
                  </a:lnTo>
                  <a:lnTo>
                    <a:pt x="1325" y="934"/>
                  </a:lnTo>
                  <a:lnTo>
                    <a:pt x="1325" y="934"/>
                  </a:lnTo>
                  <a:lnTo>
                    <a:pt x="1345" y="934"/>
                  </a:lnTo>
                  <a:lnTo>
                    <a:pt x="1349" y="934"/>
                  </a:lnTo>
                  <a:lnTo>
                    <a:pt x="1353" y="932"/>
                  </a:lnTo>
                  <a:lnTo>
                    <a:pt x="1356" y="931"/>
                  </a:lnTo>
                  <a:lnTo>
                    <a:pt x="1357" y="927"/>
                  </a:lnTo>
                  <a:lnTo>
                    <a:pt x="1357" y="927"/>
                  </a:lnTo>
                  <a:lnTo>
                    <a:pt x="1349" y="924"/>
                  </a:lnTo>
                  <a:lnTo>
                    <a:pt x="1338" y="924"/>
                  </a:lnTo>
                  <a:lnTo>
                    <a:pt x="1312" y="924"/>
                  </a:lnTo>
                  <a:lnTo>
                    <a:pt x="1287" y="925"/>
                  </a:lnTo>
                  <a:lnTo>
                    <a:pt x="1274" y="925"/>
                  </a:lnTo>
                  <a:lnTo>
                    <a:pt x="1263" y="922"/>
                  </a:lnTo>
                  <a:lnTo>
                    <a:pt x="1263" y="922"/>
                  </a:lnTo>
                  <a:lnTo>
                    <a:pt x="1284" y="920"/>
                  </a:lnTo>
                  <a:lnTo>
                    <a:pt x="1309" y="918"/>
                  </a:lnTo>
                  <a:lnTo>
                    <a:pt x="1361" y="914"/>
                  </a:lnTo>
                  <a:lnTo>
                    <a:pt x="1361" y="914"/>
                  </a:lnTo>
                  <a:lnTo>
                    <a:pt x="1361" y="910"/>
                  </a:lnTo>
                  <a:lnTo>
                    <a:pt x="1361" y="906"/>
                  </a:lnTo>
                  <a:lnTo>
                    <a:pt x="1361" y="900"/>
                  </a:lnTo>
                  <a:lnTo>
                    <a:pt x="1363" y="899"/>
                  </a:lnTo>
                  <a:lnTo>
                    <a:pt x="1364" y="897"/>
                  </a:lnTo>
                  <a:lnTo>
                    <a:pt x="1364" y="897"/>
                  </a:lnTo>
                  <a:lnTo>
                    <a:pt x="1366" y="896"/>
                  </a:lnTo>
                  <a:lnTo>
                    <a:pt x="1364" y="896"/>
                  </a:lnTo>
                  <a:lnTo>
                    <a:pt x="1364" y="896"/>
                  </a:lnTo>
                  <a:lnTo>
                    <a:pt x="1322" y="892"/>
                  </a:lnTo>
                  <a:lnTo>
                    <a:pt x="1279" y="890"/>
                  </a:lnTo>
                  <a:lnTo>
                    <a:pt x="1190" y="889"/>
                  </a:lnTo>
                  <a:lnTo>
                    <a:pt x="1100" y="889"/>
                  </a:lnTo>
                  <a:lnTo>
                    <a:pt x="1015" y="890"/>
                  </a:lnTo>
                  <a:lnTo>
                    <a:pt x="1015" y="890"/>
                  </a:lnTo>
                  <a:close/>
                  <a:moveTo>
                    <a:pt x="185" y="966"/>
                  </a:moveTo>
                  <a:lnTo>
                    <a:pt x="185" y="966"/>
                  </a:lnTo>
                  <a:lnTo>
                    <a:pt x="178" y="960"/>
                  </a:lnTo>
                  <a:lnTo>
                    <a:pt x="170" y="953"/>
                  </a:lnTo>
                  <a:lnTo>
                    <a:pt x="160" y="945"/>
                  </a:lnTo>
                  <a:lnTo>
                    <a:pt x="149" y="939"/>
                  </a:lnTo>
                  <a:lnTo>
                    <a:pt x="149" y="939"/>
                  </a:lnTo>
                  <a:lnTo>
                    <a:pt x="147" y="936"/>
                  </a:lnTo>
                  <a:lnTo>
                    <a:pt x="144" y="934"/>
                  </a:lnTo>
                  <a:lnTo>
                    <a:pt x="137" y="929"/>
                  </a:lnTo>
                  <a:lnTo>
                    <a:pt x="130" y="924"/>
                  </a:lnTo>
                  <a:lnTo>
                    <a:pt x="127" y="921"/>
                  </a:lnTo>
                  <a:lnTo>
                    <a:pt x="125" y="915"/>
                  </a:lnTo>
                  <a:lnTo>
                    <a:pt x="125" y="915"/>
                  </a:lnTo>
                  <a:lnTo>
                    <a:pt x="113" y="924"/>
                  </a:lnTo>
                  <a:lnTo>
                    <a:pt x="102" y="931"/>
                  </a:lnTo>
                  <a:lnTo>
                    <a:pt x="90" y="938"/>
                  </a:lnTo>
                  <a:lnTo>
                    <a:pt x="76" y="942"/>
                  </a:lnTo>
                  <a:lnTo>
                    <a:pt x="49" y="955"/>
                  </a:lnTo>
                  <a:lnTo>
                    <a:pt x="38" y="960"/>
                  </a:lnTo>
                  <a:lnTo>
                    <a:pt x="26" y="969"/>
                  </a:lnTo>
                  <a:lnTo>
                    <a:pt x="26" y="969"/>
                  </a:lnTo>
                  <a:lnTo>
                    <a:pt x="74" y="1014"/>
                  </a:lnTo>
                  <a:lnTo>
                    <a:pt x="122" y="1059"/>
                  </a:lnTo>
                  <a:lnTo>
                    <a:pt x="147" y="1081"/>
                  </a:lnTo>
                  <a:lnTo>
                    <a:pt x="172" y="1101"/>
                  </a:lnTo>
                  <a:lnTo>
                    <a:pt x="198" y="1122"/>
                  </a:lnTo>
                  <a:lnTo>
                    <a:pt x="226" y="1140"/>
                  </a:lnTo>
                  <a:lnTo>
                    <a:pt x="226" y="1140"/>
                  </a:lnTo>
                  <a:lnTo>
                    <a:pt x="241" y="1156"/>
                  </a:lnTo>
                  <a:lnTo>
                    <a:pt x="257" y="1171"/>
                  </a:lnTo>
                  <a:lnTo>
                    <a:pt x="290" y="1199"/>
                  </a:lnTo>
                  <a:lnTo>
                    <a:pt x="324" y="1227"/>
                  </a:lnTo>
                  <a:lnTo>
                    <a:pt x="339" y="1243"/>
                  </a:lnTo>
                  <a:lnTo>
                    <a:pt x="355" y="1258"/>
                  </a:lnTo>
                  <a:lnTo>
                    <a:pt x="355" y="1258"/>
                  </a:lnTo>
                  <a:lnTo>
                    <a:pt x="360" y="1261"/>
                  </a:lnTo>
                  <a:lnTo>
                    <a:pt x="366" y="1265"/>
                  </a:lnTo>
                  <a:lnTo>
                    <a:pt x="370" y="1271"/>
                  </a:lnTo>
                  <a:lnTo>
                    <a:pt x="375" y="1273"/>
                  </a:lnTo>
                  <a:lnTo>
                    <a:pt x="375" y="1273"/>
                  </a:lnTo>
                  <a:lnTo>
                    <a:pt x="382" y="1259"/>
                  </a:lnTo>
                  <a:lnTo>
                    <a:pt x="389" y="1247"/>
                  </a:lnTo>
                  <a:lnTo>
                    <a:pt x="397" y="1234"/>
                  </a:lnTo>
                  <a:lnTo>
                    <a:pt x="405" y="1223"/>
                  </a:lnTo>
                  <a:lnTo>
                    <a:pt x="425" y="1200"/>
                  </a:lnTo>
                  <a:lnTo>
                    <a:pt x="445" y="1179"/>
                  </a:lnTo>
                  <a:lnTo>
                    <a:pt x="445" y="1179"/>
                  </a:lnTo>
                  <a:lnTo>
                    <a:pt x="443" y="1178"/>
                  </a:lnTo>
                  <a:lnTo>
                    <a:pt x="442" y="1178"/>
                  </a:lnTo>
                  <a:lnTo>
                    <a:pt x="442" y="1175"/>
                  </a:lnTo>
                  <a:lnTo>
                    <a:pt x="442" y="1175"/>
                  </a:lnTo>
                  <a:lnTo>
                    <a:pt x="432" y="1177"/>
                  </a:lnTo>
                  <a:lnTo>
                    <a:pt x="424" y="1181"/>
                  </a:lnTo>
                  <a:lnTo>
                    <a:pt x="408" y="1189"/>
                  </a:lnTo>
                  <a:lnTo>
                    <a:pt x="401" y="1193"/>
                  </a:lnTo>
                  <a:lnTo>
                    <a:pt x="394" y="1198"/>
                  </a:lnTo>
                  <a:lnTo>
                    <a:pt x="386" y="1199"/>
                  </a:lnTo>
                  <a:lnTo>
                    <a:pt x="376" y="1200"/>
                  </a:lnTo>
                  <a:lnTo>
                    <a:pt x="376" y="1200"/>
                  </a:lnTo>
                  <a:lnTo>
                    <a:pt x="389" y="1191"/>
                  </a:lnTo>
                  <a:lnTo>
                    <a:pt x="403" y="1182"/>
                  </a:lnTo>
                  <a:lnTo>
                    <a:pt x="415" y="1174"/>
                  </a:lnTo>
                  <a:lnTo>
                    <a:pt x="426" y="1163"/>
                  </a:lnTo>
                  <a:lnTo>
                    <a:pt x="426" y="1163"/>
                  </a:lnTo>
                  <a:lnTo>
                    <a:pt x="422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5" y="1164"/>
                  </a:lnTo>
                  <a:lnTo>
                    <a:pt x="397" y="1167"/>
                  </a:lnTo>
                  <a:lnTo>
                    <a:pt x="394" y="1167"/>
                  </a:lnTo>
                  <a:lnTo>
                    <a:pt x="391" y="1165"/>
                  </a:lnTo>
                  <a:lnTo>
                    <a:pt x="391" y="1165"/>
                  </a:lnTo>
                  <a:lnTo>
                    <a:pt x="393" y="1161"/>
                  </a:lnTo>
                  <a:lnTo>
                    <a:pt x="394" y="1158"/>
                  </a:lnTo>
                  <a:lnTo>
                    <a:pt x="400" y="1156"/>
                  </a:lnTo>
                  <a:lnTo>
                    <a:pt x="405" y="1151"/>
                  </a:lnTo>
                  <a:lnTo>
                    <a:pt x="411" y="1147"/>
                  </a:lnTo>
                  <a:lnTo>
                    <a:pt x="411" y="1147"/>
                  </a:lnTo>
                  <a:lnTo>
                    <a:pt x="407" y="1146"/>
                  </a:lnTo>
                  <a:lnTo>
                    <a:pt x="403" y="1146"/>
                  </a:lnTo>
                  <a:lnTo>
                    <a:pt x="397" y="1149"/>
                  </a:lnTo>
                  <a:lnTo>
                    <a:pt x="393" y="1151"/>
                  </a:lnTo>
                  <a:lnTo>
                    <a:pt x="389" y="1154"/>
                  </a:lnTo>
                  <a:lnTo>
                    <a:pt x="384" y="1156"/>
                  </a:lnTo>
                  <a:lnTo>
                    <a:pt x="380" y="1156"/>
                  </a:lnTo>
                  <a:lnTo>
                    <a:pt x="376" y="1153"/>
                  </a:lnTo>
                  <a:lnTo>
                    <a:pt x="376" y="1153"/>
                  </a:lnTo>
                  <a:lnTo>
                    <a:pt x="380" y="1147"/>
                  </a:lnTo>
                  <a:lnTo>
                    <a:pt x="386" y="1143"/>
                  </a:lnTo>
                  <a:lnTo>
                    <a:pt x="398" y="1134"/>
                  </a:lnTo>
                  <a:lnTo>
                    <a:pt x="398" y="1134"/>
                  </a:lnTo>
                  <a:lnTo>
                    <a:pt x="394" y="1132"/>
                  </a:lnTo>
                  <a:lnTo>
                    <a:pt x="390" y="1130"/>
                  </a:lnTo>
                  <a:lnTo>
                    <a:pt x="384" y="1132"/>
                  </a:lnTo>
                  <a:lnTo>
                    <a:pt x="379" y="1134"/>
                  </a:lnTo>
                  <a:lnTo>
                    <a:pt x="367" y="1140"/>
                  </a:lnTo>
                  <a:lnTo>
                    <a:pt x="363" y="1140"/>
                  </a:lnTo>
                  <a:lnTo>
                    <a:pt x="358" y="1139"/>
                  </a:lnTo>
                  <a:lnTo>
                    <a:pt x="358" y="1139"/>
                  </a:lnTo>
                  <a:lnTo>
                    <a:pt x="359" y="1136"/>
                  </a:lnTo>
                  <a:lnTo>
                    <a:pt x="360" y="1133"/>
                  </a:lnTo>
                  <a:lnTo>
                    <a:pt x="367" y="1129"/>
                  </a:lnTo>
                  <a:lnTo>
                    <a:pt x="375" y="1125"/>
                  </a:lnTo>
                  <a:lnTo>
                    <a:pt x="382" y="1120"/>
                  </a:lnTo>
                  <a:lnTo>
                    <a:pt x="382" y="1120"/>
                  </a:lnTo>
                  <a:lnTo>
                    <a:pt x="379" y="1119"/>
                  </a:lnTo>
                  <a:lnTo>
                    <a:pt x="376" y="1118"/>
                  </a:lnTo>
                  <a:lnTo>
                    <a:pt x="375" y="1115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55" y="1120"/>
                  </a:lnTo>
                  <a:lnTo>
                    <a:pt x="346" y="1122"/>
                  </a:lnTo>
                  <a:lnTo>
                    <a:pt x="344" y="1122"/>
                  </a:lnTo>
                  <a:lnTo>
                    <a:pt x="339" y="1120"/>
                  </a:lnTo>
                  <a:lnTo>
                    <a:pt x="339" y="1120"/>
                  </a:lnTo>
                  <a:lnTo>
                    <a:pt x="341" y="1118"/>
                  </a:lnTo>
                  <a:lnTo>
                    <a:pt x="344" y="1115"/>
                  </a:lnTo>
                  <a:lnTo>
                    <a:pt x="351" y="1111"/>
                  </a:lnTo>
                  <a:lnTo>
                    <a:pt x="358" y="1108"/>
                  </a:lnTo>
                  <a:lnTo>
                    <a:pt x="360" y="1106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51" y="1094"/>
                  </a:lnTo>
                  <a:lnTo>
                    <a:pt x="351" y="1094"/>
                  </a:lnTo>
                  <a:lnTo>
                    <a:pt x="341" y="1098"/>
                  </a:lnTo>
                  <a:lnTo>
                    <a:pt x="332" y="1102"/>
                  </a:lnTo>
                  <a:lnTo>
                    <a:pt x="324" y="1106"/>
                  </a:lnTo>
                  <a:lnTo>
                    <a:pt x="313" y="1109"/>
                  </a:lnTo>
                  <a:lnTo>
                    <a:pt x="313" y="1109"/>
                  </a:lnTo>
                  <a:lnTo>
                    <a:pt x="304" y="1115"/>
                  </a:lnTo>
                  <a:lnTo>
                    <a:pt x="295" y="1122"/>
                  </a:lnTo>
                  <a:lnTo>
                    <a:pt x="285" y="1126"/>
                  </a:lnTo>
                  <a:lnTo>
                    <a:pt x="280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80" y="1120"/>
                  </a:lnTo>
                  <a:lnTo>
                    <a:pt x="287" y="1115"/>
                  </a:lnTo>
                  <a:lnTo>
                    <a:pt x="296" y="1109"/>
                  </a:lnTo>
                  <a:lnTo>
                    <a:pt x="304" y="1105"/>
                  </a:lnTo>
                  <a:lnTo>
                    <a:pt x="321" y="1095"/>
                  </a:lnTo>
                  <a:lnTo>
                    <a:pt x="330" y="1091"/>
                  </a:lnTo>
                  <a:lnTo>
                    <a:pt x="338" y="1085"/>
                  </a:lnTo>
                  <a:lnTo>
                    <a:pt x="338" y="1085"/>
                  </a:lnTo>
                  <a:lnTo>
                    <a:pt x="335" y="1081"/>
                  </a:lnTo>
                  <a:lnTo>
                    <a:pt x="331" y="1078"/>
                  </a:lnTo>
                  <a:lnTo>
                    <a:pt x="321" y="1073"/>
                  </a:lnTo>
                  <a:lnTo>
                    <a:pt x="321" y="1073"/>
                  </a:lnTo>
                  <a:lnTo>
                    <a:pt x="314" y="1075"/>
                  </a:lnTo>
                  <a:lnTo>
                    <a:pt x="307" y="1078"/>
                  </a:lnTo>
                  <a:lnTo>
                    <a:pt x="300" y="1083"/>
                  </a:lnTo>
                  <a:lnTo>
                    <a:pt x="293" y="1085"/>
                  </a:lnTo>
                  <a:lnTo>
                    <a:pt x="293" y="1085"/>
                  </a:lnTo>
                  <a:lnTo>
                    <a:pt x="292" y="1081"/>
                  </a:lnTo>
                  <a:lnTo>
                    <a:pt x="293" y="1078"/>
                  </a:lnTo>
                  <a:lnTo>
                    <a:pt x="296" y="1075"/>
                  </a:lnTo>
                  <a:lnTo>
                    <a:pt x="299" y="1073"/>
                  </a:lnTo>
                  <a:lnTo>
                    <a:pt x="306" y="1067"/>
                  </a:lnTo>
                  <a:lnTo>
                    <a:pt x="309" y="1064"/>
                  </a:lnTo>
                  <a:lnTo>
                    <a:pt x="310" y="1061"/>
                  </a:lnTo>
                  <a:lnTo>
                    <a:pt x="310" y="1061"/>
                  </a:lnTo>
                  <a:lnTo>
                    <a:pt x="307" y="1060"/>
                  </a:lnTo>
                  <a:lnTo>
                    <a:pt x="306" y="1057"/>
                  </a:lnTo>
                  <a:lnTo>
                    <a:pt x="304" y="1056"/>
                  </a:lnTo>
                  <a:lnTo>
                    <a:pt x="300" y="1056"/>
                  </a:lnTo>
                  <a:lnTo>
                    <a:pt x="300" y="1056"/>
                  </a:lnTo>
                  <a:lnTo>
                    <a:pt x="293" y="1060"/>
                  </a:lnTo>
                  <a:lnTo>
                    <a:pt x="285" y="1064"/>
                  </a:lnTo>
                  <a:lnTo>
                    <a:pt x="276" y="1066"/>
                  </a:lnTo>
                  <a:lnTo>
                    <a:pt x="272" y="1066"/>
                  </a:lnTo>
                  <a:lnTo>
                    <a:pt x="269" y="1064"/>
                  </a:lnTo>
                  <a:lnTo>
                    <a:pt x="269" y="1064"/>
                  </a:lnTo>
                  <a:lnTo>
                    <a:pt x="273" y="1059"/>
                  </a:lnTo>
                  <a:lnTo>
                    <a:pt x="280" y="1054"/>
                  </a:lnTo>
                  <a:lnTo>
                    <a:pt x="293" y="1049"/>
                  </a:lnTo>
                  <a:lnTo>
                    <a:pt x="293" y="1049"/>
                  </a:lnTo>
                  <a:lnTo>
                    <a:pt x="290" y="1046"/>
                  </a:lnTo>
                  <a:lnTo>
                    <a:pt x="286" y="1043"/>
                  </a:lnTo>
                  <a:lnTo>
                    <a:pt x="280" y="1039"/>
                  </a:lnTo>
                  <a:lnTo>
                    <a:pt x="280" y="1039"/>
                  </a:lnTo>
                  <a:lnTo>
                    <a:pt x="272" y="1043"/>
                  </a:lnTo>
                  <a:lnTo>
                    <a:pt x="264" y="1049"/>
                  </a:lnTo>
                  <a:lnTo>
                    <a:pt x="254" y="1052"/>
                  </a:lnTo>
                  <a:lnTo>
                    <a:pt x="248" y="1052"/>
                  </a:lnTo>
                  <a:lnTo>
                    <a:pt x="244" y="1052"/>
                  </a:lnTo>
                  <a:lnTo>
                    <a:pt x="244" y="1052"/>
                  </a:lnTo>
                  <a:lnTo>
                    <a:pt x="250" y="1045"/>
                  </a:lnTo>
                  <a:lnTo>
                    <a:pt x="255" y="1040"/>
                  </a:lnTo>
                  <a:lnTo>
                    <a:pt x="262" y="1036"/>
                  </a:lnTo>
                  <a:lnTo>
                    <a:pt x="271" y="1033"/>
                  </a:lnTo>
                  <a:lnTo>
                    <a:pt x="271" y="1033"/>
                  </a:lnTo>
                  <a:lnTo>
                    <a:pt x="268" y="1031"/>
                  </a:lnTo>
                  <a:lnTo>
                    <a:pt x="266" y="1029"/>
                  </a:lnTo>
                  <a:lnTo>
                    <a:pt x="261" y="1029"/>
                  </a:lnTo>
                  <a:lnTo>
                    <a:pt x="254" y="1031"/>
                  </a:lnTo>
                  <a:lnTo>
                    <a:pt x="248" y="1032"/>
                  </a:lnTo>
                  <a:lnTo>
                    <a:pt x="241" y="1035"/>
                  </a:lnTo>
                  <a:lnTo>
                    <a:pt x="234" y="1038"/>
                  </a:lnTo>
                  <a:lnTo>
                    <a:pt x="229" y="1038"/>
                  </a:lnTo>
                  <a:lnTo>
                    <a:pt x="226" y="1036"/>
                  </a:lnTo>
                  <a:lnTo>
                    <a:pt x="224" y="1035"/>
                  </a:lnTo>
                  <a:lnTo>
                    <a:pt x="224" y="1035"/>
                  </a:lnTo>
                  <a:lnTo>
                    <a:pt x="231" y="1029"/>
                  </a:lnTo>
                  <a:lnTo>
                    <a:pt x="238" y="1026"/>
                  </a:lnTo>
                  <a:lnTo>
                    <a:pt x="252" y="1018"/>
                  </a:lnTo>
                  <a:lnTo>
                    <a:pt x="252" y="1018"/>
                  </a:lnTo>
                  <a:lnTo>
                    <a:pt x="248" y="1015"/>
                  </a:lnTo>
                  <a:lnTo>
                    <a:pt x="245" y="1014"/>
                  </a:lnTo>
                  <a:lnTo>
                    <a:pt x="243" y="1011"/>
                  </a:lnTo>
                  <a:lnTo>
                    <a:pt x="240" y="1010"/>
                  </a:lnTo>
                  <a:lnTo>
                    <a:pt x="240" y="1010"/>
                  </a:lnTo>
                  <a:lnTo>
                    <a:pt x="222" y="1018"/>
                  </a:lnTo>
                  <a:lnTo>
                    <a:pt x="205" y="1025"/>
                  </a:lnTo>
                  <a:lnTo>
                    <a:pt x="188" y="1032"/>
                  </a:lnTo>
                  <a:lnTo>
                    <a:pt x="179" y="1036"/>
                  </a:lnTo>
                  <a:lnTo>
                    <a:pt x="172" y="1042"/>
                  </a:lnTo>
                  <a:lnTo>
                    <a:pt x="172" y="1042"/>
                  </a:lnTo>
                  <a:lnTo>
                    <a:pt x="170" y="1039"/>
                  </a:lnTo>
                  <a:lnTo>
                    <a:pt x="168" y="1035"/>
                  </a:lnTo>
                  <a:lnTo>
                    <a:pt x="168" y="1035"/>
                  </a:lnTo>
                  <a:lnTo>
                    <a:pt x="174" y="1028"/>
                  </a:lnTo>
                  <a:lnTo>
                    <a:pt x="181" y="1024"/>
                  </a:lnTo>
                  <a:lnTo>
                    <a:pt x="198" y="1015"/>
                  </a:lnTo>
                  <a:lnTo>
                    <a:pt x="213" y="1008"/>
                  </a:lnTo>
                  <a:lnTo>
                    <a:pt x="222" y="1004"/>
                  </a:lnTo>
                  <a:lnTo>
                    <a:pt x="227" y="998"/>
                  </a:lnTo>
                  <a:lnTo>
                    <a:pt x="227" y="998"/>
                  </a:lnTo>
                  <a:lnTo>
                    <a:pt x="205" y="979"/>
                  </a:lnTo>
                  <a:lnTo>
                    <a:pt x="193" y="970"/>
                  </a:lnTo>
                  <a:lnTo>
                    <a:pt x="182" y="965"/>
                  </a:lnTo>
                  <a:lnTo>
                    <a:pt x="182" y="965"/>
                  </a:lnTo>
                  <a:lnTo>
                    <a:pt x="184" y="965"/>
                  </a:lnTo>
                  <a:lnTo>
                    <a:pt x="185" y="966"/>
                  </a:lnTo>
                  <a:lnTo>
                    <a:pt x="185" y="966"/>
                  </a:lnTo>
                  <a:close/>
                  <a:moveTo>
                    <a:pt x="12" y="1010"/>
                  </a:moveTo>
                  <a:lnTo>
                    <a:pt x="12" y="1010"/>
                  </a:lnTo>
                  <a:lnTo>
                    <a:pt x="102" y="1081"/>
                  </a:lnTo>
                  <a:lnTo>
                    <a:pt x="191" y="1153"/>
                  </a:lnTo>
                  <a:lnTo>
                    <a:pt x="278" y="1226"/>
                  </a:lnTo>
                  <a:lnTo>
                    <a:pt x="363" y="1300"/>
                  </a:lnTo>
                  <a:lnTo>
                    <a:pt x="363" y="1300"/>
                  </a:lnTo>
                  <a:lnTo>
                    <a:pt x="366" y="1292"/>
                  </a:lnTo>
                  <a:lnTo>
                    <a:pt x="370" y="1285"/>
                  </a:lnTo>
                  <a:lnTo>
                    <a:pt x="370" y="1285"/>
                  </a:lnTo>
                  <a:lnTo>
                    <a:pt x="365" y="1282"/>
                  </a:lnTo>
                  <a:lnTo>
                    <a:pt x="360" y="1278"/>
                  </a:lnTo>
                  <a:lnTo>
                    <a:pt x="356" y="1273"/>
                  </a:lnTo>
                  <a:lnTo>
                    <a:pt x="353" y="1272"/>
                  </a:lnTo>
                  <a:lnTo>
                    <a:pt x="351" y="1271"/>
                  </a:lnTo>
                  <a:lnTo>
                    <a:pt x="351" y="1271"/>
                  </a:lnTo>
                  <a:lnTo>
                    <a:pt x="349" y="1266"/>
                  </a:lnTo>
                  <a:lnTo>
                    <a:pt x="346" y="1264"/>
                  </a:lnTo>
                  <a:lnTo>
                    <a:pt x="342" y="1261"/>
                  </a:lnTo>
                  <a:lnTo>
                    <a:pt x="339" y="1258"/>
                  </a:lnTo>
                  <a:lnTo>
                    <a:pt x="339" y="1258"/>
                  </a:lnTo>
                  <a:lnTo>
                    <a:pt x="324" y="1243"/>
                  </a:lnTo>
                  <a:lnTo>
                    <a:pt x="309" y="1227"/>
                  </a:lnTo>
                  <a:lnTo>
                    <a:pt x="292" y="1212"/>
                  </a:lnTo>
                  <a:lnTo>
                    <a:pt x="273" y="1199"/>
                  </a:lnTo>
                  <a:lnTo>
                    <a:pt x="273" y="1199"/>
                  </a:lnTo>
                  <a:lnTo>
                    <a:pt x="231" y="1161"/>
                  </a:lnTo>
                  <a:lnTo>
                    <a:pt x="209" y="1143"/>
                  </a:lnTo>
                  <a:lnTo>
                    <a:pt x="186" y="1126"/>
                  </a:lnTo>
                  <a:lnTo>
                    <a:pt x="186" y="1126"/>
                  </a:lnTo>
                  <a:lnTo>
                    <a:pt x="164" y="1109"/>
                  </a:lnTo>
                  <a:lnTo>
                    <a:pt x="143" y="1091"/>
                  </a:lnTo>
                  <a:lnTo>
                    <a:pt x="99" y="1054"/>
                  </a:lnTo>
                  <a:lnTo>
                    <a:pt x="99" y="1054"/>
                  </a:lnTo>
                  <a:lnTo>
                    <a:pt x="94" y="1046"/>
                  </a:lnTo>
                  <a:lnTo>
                    <a:pt x="85" y="1039"/>
                  </a:lnTo>
                  <a:lnTo>
                    <a:pt x="70" y="1024"/>
                  </a:lnTo>
                  <a:lnTo>
                    <a:pt x="52" y="1010"/>
                  </a:lnTo>
                  <a:lnTo>
                    <a:pt x="35" y="994"/>
                  </a:lnTo>
                  <a:lnTo>
                    <a:pt x="35" y="994"/>
                  </a:lnTo>
                  <a:lnTo>
                    <a:pt x="32" y="988"/>
                  </a:lnTo>
                  <a:lnTo>
                    <a:pt x="29" y="984"/>
                  </a:lnTo>
                  <a:lnTo>
                    <a:pt x="25" y="981"/>
                  </a:lnTo>
                  <a:lnTo>
                    <a:pt x="19" y="979"/>
                  </a:lnTo>
                  <a:lnTo>
                    <a:pt x="19" y="979"/>
                  </a:lnTo>
                  <a:lnTo>
                    <a:pt x="17" y="986"/>
                  </a:lnTo>
                  <a:lnTo>
                    <a:pt x="15" y="994"/>
                  </a:lnTo>
                  <a:lnTo>
                    <a:pt x="12" y="1010"/>
                  </a:lnTo>
                  <a:lnTo>
                    <a:pt x="12" y="1010"/>
                  </a:lnTo>
                  <a:close/>
                  <a:moveTo>
                    <a:pt x="1399" y="1049"/>
                  </a:moveTo>
                  <a:lnTo>
                    <a:pt x="1399" y="1049"/>
                  </a:lnTo>
                  <a:lnTo>
                    <a:pt x="1380" y="1047"/>
                  </a:lnTo>
                  <a:lnTo>
                    <a:pt x="1363" y="1046"/>
                  </a:lnTo>
                  <a:lnTo>
                    <a:pt x="1328" y="1046"/>
                  </a:lnTo>
                  <a:lnTo>
                    <a:pt x="1294" y="1047"/>
                  </a:lnTo>
                  <a:lnTo>
                    <a:pt x="1260" y="1049"/>
                  </a:lnTo>
                  <a:lnTo>
                    <a:pt x="1260" y="1049"/>
                  </a:lnTo>
                  <a:lnTo>
                    <a:pt x="1235" y="1049"/>
                  </a:lnTo>
                  <a:lnTo>
                    <a:pt x="1208" y="1049"/>
                  </a:lnTo>
                  <a:lnTo>
                    <a:pt x="1158" y="1052"/>
                  </a:lnTo>
                  <a:lnTo>
                    <a:pt x="1158" y="1052"/>
                  </a:lnTo>
                  <a:lnTo>
                    <a:pt x="1110" y="1050"/>
                  </a:lnTo>
                  <a:lnTo>
                    <a:pt x="1062" y="1052"/>
                  </a:lnTo>
                  <a:lnTo>
                    <a:pt x="1062" y="1052"/>
                  </a:lnTo>
                  <a:lnTo>
                    <a:pt x="1013" y="1052"/>
                  </a:lnTo>
                  <a:lnTo>
                    <a:pt x="964" y="1052"/>
                  </a:lnTo>
                  <a:lnTo>
                    <a:pt x="915" y="1052"/>
                  </a:lnTo>
                  <a:lnTo>
                    <a:pt x="863" y="1054"/>
                  </a:lnTo>
                  <a:lnTo>
                    <a:pt x="863" y="1054"/>
                  </a:lnTo>
                  <a:lnTo>
                    <a:pt x="834" y="1056"/>
                  </a:lnTo>
                  <a:lnTo>
                    <a:pt x="804" y="1056"/>
                  </a:lnTo>
                  <a:lnTo>
                    <a:pt x="773" y="1056"/>
                  </a:lnTo>
                  <a:lnTo>
                    <a:pt x="742" y="1059"/>
                  </a:lnTo>
                  <a:lnTo>
                    <a:pt x="742" y="1059"/>
                  </a:lnTo>
                  <a:lnTo>
                    <a:pt x="744" y="1063"/>
                  </a:lnTo>
                  <a:lnTo>
                    <a:pt x="745" y="1067"/>
                  </a:lnTo>
                  <a:lnTo>
                    <a:pt x="748" y="1073"/>
                  </a:lnTo>
                  <a:lnTo>
                    <a:pt x="751" y="1074"/>
                  </a:lnTo>
                  <a:lnTo>
                    <a:pt x="754" y="1074"/>
                  </a:lnTo>
                  <a:lnTo>
                    <a:pt x="754" y="1074"/>
                  </a:lnTo>
                  <a:lnTo>
                    <a:pt x="791" y="1075"/>
                  </a:lnTo>
                  <a:lnTo>
                    <a:pt x="836" y="1075"/>
                  </a:lnTo>
                  <a:lnTo>
                    <a:pt x="884" y="1075"/>
                  </a:lnTo>
                  <a:lnTo>
                    <a:pt x="908" y="1077"/>
                  </a:lnTo>
                  <a:lnTo>
                    <a:pt x="932" y="1078"/>
                  </a:lnTo>
                  <a:lnTo>
                    <a:pt x="932" y="1078"/>
                  </a:lnTo>
                  <a:lnTo>
                    <a:pt x="943" y="1077"/>
                  </a:lnTo>
                  <a:lnTo>
                    <a:pt x="956" y="1074"/>
                  </a:lnTo>
                  <a:lnTo>
                    <a:pt x="985" y="1074"/>
                  </a:lnTo>
                  <a:lnTo>
                    <a:pt x="1013" y="1074"/>
                  </a:lnTo>
                  <a:lnTo>
                    <a:pt x="1037" y="1075"/>
                  </a:lnTo>
                  <a:lnTo>
                    <a:pt x="1037" y="1075"/>
                  </a:lnTo>
                  <a:lnTo>
                    <a:pt x="1074" y="1070"/>
                  </a:lnTo>
                  <a:lnTo>
                    <a:pt x="1113" y="1067"/>
                  </a:lnTo>
                  <a:lnTo>
                    <a:pt x="1154" y="1066"/>
                  </a:lnTo>
                  <a:lnTo>
                    <a:pt x="1196" y="1066"/>
                  </a:lnTo>
                  <a:lnTo>
                    <a:pt x="1283" y="1067"/>
                  </a:lnTo>
                  <a:lnTo>
                    <a:pt x="1368" y="1070"/>
                  </a:lnTo>
                  <a:lnTo>
                    <a:pt x="1368" y="1070"/>
                  </a:lnTo>
                  <a:lnTo>
                    <a:pt x="1415" y="1068"/>
                  </a:lnTo>
                  <a:lnTo>
                    <a:pt x="1415" y="1068"/>
                  </a:lnTo>
                  <a:lnTo>
                    <a:pt x="1427" y="1070"/>
                  </a:lnTo>
                  <a:lnTo>
                    <a:pt x="1433" y="1068"/>
                  </a:lnTo>
                  <a:lnTo>
                    <a:pt x="1436" y="1067"/>
                  </a:lnTo>
                  <a:lnTo>
                    <a:pt x="1439" y="1066"/>
                  </a:lnTo>
                  <a:lnTo>
                    <a:pt x="1439" y="1066"/>
                  </a:lnTo>
                  <a:lnTo>
                    <a:pt x="1436" y="1060"/>
                  </a:lnTo>
                  <a:lnTo>
                    <a:pt x="1432" y="1057"/>
                  </a:lnTo>
                  <a:lnTo>
                    <a:pt x="1427" y="1054"/>
                  </a:lnTo>
                  <a:lnTo>
                    <a:pt x="1422" y="1053"/>
                  </a:lnTo>
                  <a:lnTo>
                    <a:pt x="1411" y="1050"/>
                  </a:lnTo>
                  <a:lnTo>
                    <a:pt x="1399" y="1049"/>
                  </a:lnTo>
                  <a:lnTo>
                    <a:pt x="1399" y="1049"/>
                  </a:lnTo>
                  <a:close/>
                  <a:moveTo>
                    <a:pt x="738" y="1156"/>
                  </a:moveTo>
                  <a:lnTo>
                    <a:pt x="738" y="1156"/>
                  </a:lnTo>
                  <a:lnTo>
                    <a:pt x="734" y="1147"/>
                  </a:lnTo>
                  <a:lnTo>
                    <a:pt x="730" y="1139"/>
                  </a:lnTo>
                  <a:lnTo>
                    <a:pt x="728" y="1129"/>
                  </a:lnTo>
                  <a:lnTo>
                    <a:pt x="727" y="1118"/>
                  </a:lnTo>
                  <a:lnTo>
                    <a:pt x="727" y="1118"/>
                  </a:lnTo>
                  <a:lnTo>
                    <a:pt x="728" y="1102"/>
                  </a:lnTo>
                  <a:lnTo>
                    <a:pt x="731" y="1088"/>
                  </a:lnTo>
                  <a:lnTo>
                    <a:pt x="732" y="1075"/>
                  </a:lnTo>
                  <a:lnTo>
                    <a:pt x="732" y="1071"/>
                  </a:lnTo>
                  <a:lnTo>
                    <a:pt x="730" y="1067"/>
                  </a:lnTo>
                  <a:lnTo>
                    <a:pt x="730" y="1067"/>
                  </a:lnTo>
                  <a:lnTo>
                    <a:pt x="725" y="1071"/>
                  </a:lnTo>
                  <a:lnTo>
                    <a:pt x="721" y="1077"/>
                  </a:lnTo>
                  <a:lnTo>
                    <a:pt x="716" y="1088"/>
                  </a:lnTo>
                  <a:lnTo>
                    <a:pt x="714" y="1102"/>
                  </a:lnTo>
                  <a:lnTo>
                    <a:pt x="713" y="1116"/>
                  </a:lnTo>
                  <a:lnTo>
                    <a:pt x="716" y="1130"/>
                  </a:lnTo>
                  <a:lnTo>
                    <a:pt x="721" y="1141"/>
                  </a:lnTo>
                  <a:lnTo>
                    <a:pt x="724" y="1147"/>
                  </a:lnTo>
                  <a:lnTo>
                    <a:pt x="728" y="1150"/>
                  </a:lnTo>
                  <a:lnTo>
                    <a:pt x="732" y="1154"/>
                  </a:lnTo>
                  <a:lnTo>
                    <a:pt x="738" y="1156"/>
                  </a:lnTo>
                  <a:lnTo>
                    <a:pt x="738" y="1156"/>
                  </a:lnTo>
                  <a:close/>
                  <a:moveTo>
                    <a:pt x="787" y="1122"/>
                  </a:moveTo>
                  <a:lnTo>
                    <a:pt x="787" y="1122"/>
                  </a:lnTo>
                  <a:lnTo>
                    <a:pt x="770" y="1120"/>
                  </a:lnTo>
                  <a:lnTo>
                    <a:pt x="759" y="1122"/>
                  </a:lnTo>
                  <a:lnTo>
                    <a:pt x="755" y="1123"/>
                  </a:lnTo>
                  <a:lnTo>
                    <a:pt x="752" y="1125"/>
                  </a:lnTo>
                  <a:lnTo>
                    <a:pt x="752" y="1125"/>
                  </a:lnTo>
                  <a:lnTo>
                    <a:pt x="754" y="1127"/>
                  </a:lnTo>
                  <a:lnTo>
                    <a:pt x="755" y="1129"/>
                  </a:lnTo>
                  <a:lnTo>
                    <a:pt x="759" y="1130"/>
                  </a:lnTo>
                  <a:lnTo>
                    <a:pt x="770" y="1132"/>
                  </a:lnTo>
                  <a:lnTo>
                    <a:pt x="770" y="1132"/>
                  </a:lnTo>
                  <a:lnTo>
                    <a:pt x="838" y="1139"/>
                  </a:lnTo>
                  <a:lnTo>
                    <a:pt x="873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2" y="1139"/>
                  </a:lnTo>
                  <a:lnTo>
                    <a:pt x="907" y="1139"/>
                  </a:lnTo>
                  <a:lnTo>
                    <a:pt x="914" y="1139"/>
                  </a:lnTo>
                  <a:lnTo>
                    <a:pt x="919" y="1137"/>
                  </a:lnTo>
                  <a:lnTo>
                    <a:pt x="919" y="1137"/>
                  </a:lnTo>
                  <a:lnTo>
                    <a:pt x="926" y="1139"/>
                  </a:lnTo>
                  <a:lnTo>
                    <a:pt x="932" y="1139"/>
                  </a:lnTo>
                  <a:lnTo>
                    <a:pt x="946" y="1139"/>
                  </a:lnTo>
                  <a:lnTo>
                    <a:pt x="959" y="1137"/>
                  </a:lnTo>
                  <a:lnTo>
                    <a:pt x="964" y="1137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67" y="1137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8" y="1139"/>
                  </a:lnTo>
                  <a:lnTo>
                    <a:pt x="971" y="1139"/>
                  </a:lnTo>
                  <a:lnTo>
                    <a:pt x="973" y="1136"/>
                  </a:lnTo>
                  <a:lnTo>
                    <a:pt x="973" y="1136"/>
                  </a:lnTo>
                  <a:lnTo>
                    <a:pt x="1076" y="1134"/>
                  </a:lnTo>
                  <a:lnTo>
                    <a:pt x="1187" y="1132"/>
                  </a:lnTo>
                  <a:lnTo>
                    <a:pt x="1300" y="1130"/>
                  </a:lnTo>
                  <a:lnTo>
                    <a:pt x="1356" y="1130"/>
                  </a:lnTo>
                  <a:lnTo>
                    <a:pt x="1409" y="1130"/>
                  </a:lnTo>
                  <a:lnTo>
                    <a:pt x="1409" y="1130"/>
                  </a:lnTo>
                  <a:lnTo>
                    <a:pt x="1408" y="1129"/>
                  </a:lnTo>
                  <a:lnTo>
                    <a:pt x="1406" y="1126"/>
                  </a:lnTo>
                  <a:lnTo>
                    <a:pt x="1404" y="1119"/>
                  </a:lnTo>
                  <a:lnTo>
                    <a:pt x="1404" y="1119"/>
                  </a:lnTo>
                  <a:lnTo>
                    <a:pt x="1387" y="1116"/>
                  </a:lnTo>
                  <a:lnTo>
                    <a:pt x="1368" y="1115"/>
                  </a:lnTo>
                  <a:lnTo>
                    <a:pt x="1329" y="1113"/>
                  </a:lnTo>
                  <a:lnTo>
                    <a:pt x="1291" y="1113"/>
                  </a:lnTo>
                  <a:lnTo>
                    <a:pt x="1255" y="1113"/>
                  </a:lnTo>
                  <a:lnTo>
                    <a:pt x="1255" y="1113"/>
                  </a:lnTo>
                  <a:lnTo>
                    <a:pt x="1245" y="1112"/>
                  </a:lnTo>
                  <a:lnTo>
                    <a:pt x="1239" y="1111"/>
                  </a:lnTo>
                  <a:lnTo>
                    <a:pt x="1235" y="1108"/>
                  </a:lnTo>
                  <a:lnTo>
                    <a:pt x="1235" y="1108"/>
                  </a:lnTo>
                  <a:lnTo>
                    <a:pt x="1301" y="1106"/>
                  </a:lnTo>
                  <a:lnTo>
                    <a:pt x="1333" y="1106"/>
                  </a:lnTo>
                  <a:lnTo>
                    <a:pt x="1366" y="1106"/>
                  </a:lnTo>
                  <a:lnTo>
                    <a:pt x="1366" y="1106"/>
                  </a:lnTo>
                  <a:lnTo>
                    <a:pt x="1378" y="1108"/>
                  </a:lnTo>
                  <a:lnTo>
                    <a:pt x="1391" y="1111"/>
                  </a:lnTo>
                  <a:lnTo>
                    <a:pt x="1396" y="1111"/>
                  </a:lnTo>
                  <a:lnTo>
                    <a:pt x="1402" y="1109"/>
                  </a:lnTo>
                  <a:lnTo>
                    <a:pt x="1408" y="1108"/>
                  </a:lnTo>
                  <a:lnTo>
                    <a:pt x="1413" y="1104"/>
                  </a:lnTo>
                  <a:lnTo>
                    <a:pt x="1413" y="1104"/>
                  </a:lnTo>
                  <a:lnTo>
                    <a:pt x="1392" y="1102"/>
                  </a:lnTo>
                  <a:lnTo>
                    <a:pt x="1367" y="1101"/>
                  </a:lnTo>
                  <a:lnTo>
                    <a:pt x="1343" y="1099"/>
                  </a:lnTo>
                  <a:lnTo>
                    <a:pt x="1323" y="1097"/>
                  </a:lnTo>
                  <a:lnTo>
                    <a:pt x="1323" y="1097"/>
                  </a:lnTo>
                  <a:lnTo>
                    <a:pt x="1332" y="1095"/>
                  </a:lnTo>
                  <a:lnTo>
                    <a:pt x="1342" y="1094"/>
                  </a:lnTo>
                  <a:lnTo>
                    <a:pt x="1363" y="1092"/>
                  </a:lnTo>
                  <a:lnTo>
                    <a:pt x="1384" y="1094"/>
                  </a:lnTo>
                  <a:lnTo>
                    <a:pt x="1405" y="1092"/>
                  </a:lnTo>
                  <a:lnTo>
                    <a:pt x="1405" y="1092"/>
                  </a:lnTo>
                  <a:lnTo>
                    <a:pt x="1406" y="1090"/>
                  </a:lnTo>
                  <a:lnTo>
                    <a:pt x="1408" y="1087"/>
                  </a:lnTo>
                  <a:lnTo>
                    <a:pt x="1409" y="1083"/>
                  </a:lnTo>
                  <a:lnTo>
                    <a:pt x="1412" y="1080"/>
                  </a:lnTo>
                  <a:lnTo>
                    <a:pt x="1412" y="1080"/>
                  </a:lnTo>
                  <a:lnTo>
                    <a:pt x="1373" y="1080"/>
                  </a:lnTo>
                  <a:lnTo>
                    <a:pt x="1331" y="1080"/>
                  </a:lnTo>
                  <a:lnTo>
                    <a:pt x="1245" y="1077"/>
                  </a:lnTo>
                  <a:lnTo>
                    <a:pt x="1158" y="1075"/>
                  </a:lnTo>
                  <a:lnTo>
                    <a:pt x="1116" y="1077"/>
                  </a:lnTo>
                  <a:lnTo>
                    <a:pt x="1075" y="1078"/>
                  </a:lnTo>
                  <a:lnTo>
                    <a:pt x="1075" y="1078"/>
                  </a:lnTo>
                  <a:lnTo>
                    <a:pt x="1034" y="1081"/>
                  </a:lnTo>
                  <a:lnTo>
                    <a:pt x="994" y="1084"/>
                  </a:lnTo>
                  <a:lnTo>
                    <a:pt x="915" y="1085"/>
                  </a:lnTo>
                  <a:lnTo>
                    <a:pt x="755" y="1087"/>
                  </a:lnTo>
                  <a:lnTo>
                    <a:pt x="755" y="1087"/>
                  </a:lnTo>
                  <a:lnTo>
                    <a:pt x="756" y="1092"/>
                  </a:lnTo>
                  <a:lnTo>
                    <a:pt x="756" y="1098"/>
                  </a:lnTo>
                  <a:lnTo>
                    <a:pt x="756" y="1098"/>
                  </a:lnTo>
                  <a:lnTo>
                    <a:pt x="765" y="1099"/>
                  </a:lnTo>
                  <a:lnTo>
                    <a:pt x="775" y="1099"/>
                  </a:lnTo>
                  <a:lnTo>
                    <a:pt x="794" y="1099"/>
                  </a:lnTo>
                  <a:lnTo>
                    <a:pt x="814" y="1098"/>
                  </a:lnTo>
                  <a:lnTo>
                    <a:pt x="825" y="1098"/>
                  </a:lnTo>
                  <a:lnTo>
                    <a:pt x="835" y="1099"/>
                  </a:lnTo>
                  <a:lnTo>
                    <a:pt x="835" y="1099"/>
                  </a:lnTo>
                  <a:lnTo>
                    <a:pt x="828" y="1102"/>
                  </a:lnTo>
                  <a:lnTo>
                    <a:pt x="820" y="1105"/>
                  </a:lnTo>
                  <a:lnTo>
                    <a:pt x="798" y="1106"/>
                  </a:lnTo>
                  <a:lnTo>
                    <a:pt x="776" y="1108"/>
                  </a:lnTo>
                  <a:lnTo>
                    <a:pt x="755" y="1111"/>
                  </a:lnTo>
                  <a:lnTo>
                    <a:pt x="755" y="1111"/>
                  </a:lnTo>
                  <a:lnTo>
                    <a:pt x="773" y="1113"/>
                  </a:lnTo>
                  <a:lnTo>
                    <a:pt x="793" y="1113"/>
                  </a:lnTo>
                  <a:lnTo>
                    <a:pt x="835" y="1113"/>
                  </a:lnTo>
                  <a:lnTo>
                    <a:pt x="877" y="1113"/>
                  </a:lnTo>
                  <a:lnTo>
                    <a:pt x="897" y="1113"/>
                  </a:lnTo>
                  <a:lnTo>
                    <a:pt x="915" y="1115"/>
                  </a:lnTo>
                  <a:lnTo>
                    <a:pt x="915" y="1115"/>
                  </a:lnTo>
                  <a:lnTo>
                    <a:pt x="850" y="1119"/>
                  </a:lnTo>
                  <a:lnTo>
                    <a:pt x="818" y="1122"/>
                  </a:lnTo>
                  <a:lnTo>
                    <a:pt x="787" y="1122"/>
                  </a:lnTo>
                  <a:lnTo>
                    <a:pt x="787" y="1122"/>
                  </a:lnTo>
                  <a:close/>
                  <a:moveTo>
                    <a:pt x="2051" y="1238"/>
                  </a:moveTo>
                  <a:lnTo>
                    <a:pt x="2051" y="1238"/>
                  </a:lnTo>
                  <a:lnTo>
                    <a:pt x="2048" y="1251"/>
                  </a:lnTo>
                  <a:lnTo>
                    <a:pt x="2044" y="1266"/>
                  </a:lnTo>
                  <a:lnTo>
                    <a:pt x="2032" y="1295"/>
                  </a:lnTo>
                  <a:lnTo>
                    <a:pt x="2032" y="1295"/>
                  </a:lnTo>
                  <a:lnTo>
                    <a:pt x="2028" y="1316"/>
                  </a:lnTo>
                  <a:lnTo>
                    <a:pt x="2025" y="1325"/>
                  </a:lnTo>
                  <a:lnTo>
                    <a:pt x="2024" y="1335"/>
                  </a:lnTo>
                  <a:lnTo>
                    <a:pt x="2024" y="1335"/>
                  </a:lnTo>
                  <a:lnTo>
                    <a:pt x="2020" y="1341"/>
                  </a:lnTo>
                  <a:lnTo>
                    <a:pt x="2017" y="1346"/>
                  </a:lnTo>
                  <a:lnTo>
                    <a:pt x="2017" y="1346"/>
                  </a:lnTo>
                  <a:lnTo>
                    <a:pt x="2014" y="1353"/>
                  </a:lnTo>
                  <a:lnTo>
                    <a:pt x="2013" y="1362"/>
                  </a:lnTo>
                  <a:lnTo>
                    <a:pt x="2010" y="1369"/>
                  </a:lnTo>
                  <a:lnTo>
                    <a:pt x="2009" y="1377"/>
                  </a:lnTo>
                  <a:lnTo>
                    <a:pt x="2009" y="1377"/>
                  </a:lnTo>
                  <a:lnTo>
                    <a:pt x="1995" y="1404"/>
                  </a:lnTo>
                  <a:lnTo>
                    <a:pt x="1978" y="1431"/>
                  </a:lnTo>
                  <a:lnTo>
                    <a:pt x="1961" y="1456"/>
                  </a:lnTo>
                  <a:lnTo>
                    <a:pt x="1943" y="1478"/>
                  </a:lnTo>
                  <a:lnTo>
                    <a:pt x="1943" y="1478"/>
                  </a:lnTo>
                  <a:lnTo>
                    <a:pt x="1920" y="1505"/>
                  </a:lnTo>
                  <a:lnTo>
                    <a:pt x="1896" y="1532"/>
                  </a:lnTo>
                  <a:lnTo>
                    <a:pt x="1896" y="1532"/>
                  </a:lnTo>
                  <a:lnTo>
                    <a:pt x="1881" y="1547"/>
                  </a:lnTo>
                  <a:lnTo>
                    <a:pt x="1865" y="1561"/>
                  </a:lnTo>
                  <a:lnTo>
                    <a:pt x="1865" y="1561"/>
                  </a:lnTo>
                  <a:lnTo>
                    <a:pt x="1860" y="1568"/>
                  </a:lnTo>
                  <a:lnTo>
                    <a:pt x="1853" y="1575"/>
                  </a:lnTo>
                  <a:lnTo>
                    <a:pt x="1847" y="1584"/>
                  </a:lnTo>
                  <a:lnTo>
                    <a:pt x="1841" y="1591"/>
                  </a:lnTo>
                  <a:lnTo>
                    <a:pt x="1841" y="1591"/>
                  </a:lnTo>
                  <a:lnTo>
                    <a:pt x="1837" y="1594"/>
                  </a:lnTo>
                  <a:lnTo>
                    <a:pt x="1832" y="1595"/>
                  </a:lnTo>
                  <a:lnTo>
                    <a:pt x="1823" y="1601"/>
                  </a:lnTo>
                  <a:lnTo>
                    <a:pt x="1823" y="1601"/>
                  </a:lnTo>
                  <a:lnTo>
                    <a:pt x="1818" y="1608"/>
                  </a:lnTo>
                  <a:lnTo>
                    <a:pt x="1812" y="1613"/>
                  </a:lnTo>
                  <a:lnTo>
                    <a:pt x="1812" y="1613"/>
                  </a:lnTo>
                  <a:lnTo>
                    <a:pt x="1798" y="1622"/>
                  </a:lnTo>
                  <a:lnTo>
                    <a:pt x="1791" y="1626"/>
                  </a:lnTo>
                  <a:lnTo>
                    <a:pt x="1784" y="1630"/>
                  </a:lnTo>
                  <a:lnTo>
                    <a:pt x="1784" y="1630"/>
                  </a:lnTo>
                  <a:lnTo>
                    <a:pt x="1773" y="1641"/>
                  </a:lnTo>
                  <a:lnTo>
                    <a:pt x="1760" y="1651"/>
                  </a:lnTo>
                  <a:lnTo>
                    <a:pt x="1760" y="1651"/>
                  </a:lnTo>
                  <a:lnTo>
                    <a:pt x="1733" y="1669"/>
                  </a:lnTo>
                  <a:lnTo>
                    <a:pt x="1733" y="1669"/>
                  </a:lnTo>
                  <a:lnTo>
                    <a:pt x="1710" y="1685"/>
                  </a:lnTo>
                  <a:lnTo>
                    <a:pt x="1686" y="1699"/>
                  </a:lnTo>
                  <a:lnTo>
                    <a:pt x="1673" y="1704"/>
                  </a:lnTo>
                  <a:lnTo>
                    <a:pt x="1660" y="1710"/>
                  </a:lnTo>
                  <a:lnTo>
                    <a:pt x="1648" y="1713"/>
                  </a:lnTo>
                  <a:lnTo>
                    <a:pt x="1634" y="1716"/>
                  </a:lnTo>
                  <a:lnTo>
                    <a:pt x="1634" y="1716"/>
                  </a:lnTo>
                  <a:lnTo>
                    <a:pt x="1639" y="1720"/>
                  </a:lnTo>
                  <a:lnTo>
                    <a:pt x="1646" y="1723"/>
                  </a:lnTo>
                  <a:lnTo>
                    <a:pt x="1660" y="1731"/>
                  </a:lnTo>
                  <a:lnTo>
                    <a:pt x="1660" y="1731"/>
                  </a:lnTo>
                  <a:lnTo>
                    <a:pt x="1669" y="1724"/>
                  </a:lnTo>
                  <a:lnTo>
                    <a:pt x="1679" y="1720"/>
                  </a:lnTo>
                  <a:lnTo>
                    <a:pt x="1698" y="1713"/>
                  </a:lnTo>
                  <a:lnTo>
                    <a:pt x="1698" y="1713"/>
                  </a:lnTo>
                  <a:lnTo>
                    <a:pt x="1708" y="1707"/>
                  </a:lnTo>
                  <a:lnTo>
                    <a:pt x="1718" y="1702"/>
                  </a:lnTo>
                  <a:lnTo>
                    <a:pt x="1726" y="1696"/>
                  </a:lnTo>
                  <a:lnTo>
                    <a:pt x="1736" y="1693"/>
                  </a:lnTo>
                  <a:lnTo>
                    <a:pt x="1736" y="1693"/>
                  </a:lnTo>
                  <a:lnTo>
                    <a:pt x="1754" y="1682"/>
                  </a:lnTo>
                  <a:lnTo>
                    <a:pt x="1773" y="1669"/>
                  </a:lnTo>
                  <a:lnTo>
                    <a:pt x="1808" y="1643"/>
                  </a:lnTo>
                  <a:lnTo>
                    <a:pt x="1840" y="1615"/>
                  </a:lnTo>
                  <a:lnTo>
                    <a:pt x="1870" y="1585"/>
                  </a:lnTo>
                  <a:lnTo>
                    <a:pt x="1870" y="1585"/>
                  </a:lnTo>
                  <a:lnTo>
                    <a:pt x="1888" y="1565"/>
                  </a:lnTo>
                  <a:lnTo>
                    <a:pt x="1905" y="1549"/>
                  </a:lnTo>
                  <a:lnTo>
                    <a:pt x="1905" y="1549"/>
                  </a:lnTo>
                  <a:lnTo>
                    <a:pt x="1922" y="1530"/>
                  </a:lnTo>
                  <a:lnTo>
                    <a:pt x="1929" y="1521"/>
                  </a:lnTo>
                  <a:lnTo>
                    <a:pt x="1934" y="1509"/>
                  </a:lnTo>
                  <a:lnTo>
                    <a:pt x="1934" y="1509"/>
                  </a:lnTo>
                  <a:lnTo>
                    <a:pt x="1940" y="1505"/>
                  </a:lnTo>
                  <a:lnTo>
                    <a:pt x="1945" y="1501"/>
                  </a:lnTo>
                  <a:lnTo>
                    <a:pt x="1945" y="1501"/>
                  </a:lnTo>
                  <a:lnTo>
                    <a:pt x="1954" y="1488"/>
                  </a:lnTo>
                  <a:lnTo>
                    <a:pt x="1962" y="1474"/>
                  </a:lnTo>
                  <a:lnTo>
                    <a:pt x="1971" y="1460"/>
                  </a:lnTo>
                  <a:lnTo>
                    <a:pt x="1979" y="1446"/>
                  </a:lnTo>
                  <a:lnTo>
                    <a:pt x="1979" y="1446"/>
                  </a:lnTo>
                  <a:lnTo>
                    <a:pt x="1987" y="1435"/>
                  </a:lnTo>
                  <a:lnTo>
                    <a:pt x="1996" y="1424"/>
                  </a:lnTo>
                  <a:lnTo>
                    <a:pt x="2006" y="1412"/>
                  </a:lnTo>
                  <a:lnTo>
                    <a:pt x="2014" y="1400"/>
                  </a:lnTo>
                  <a:lnTo>
                    <a:pt x="2014" y="1400"/>
                  </a:lnTo>
                  <a:lnTo>
                    <a:pt x="2024" y="1376"/>
                  </a:lnTo>
                  <a:lnTo>
                    <a:pt x="2034" y="1353"/>
                  </a:lnTo>
                  <a:lnTo>
                    <a:pt x="2034" y="1353"/>
                  </a:lnTo>
                  <a:lnTo>
                    <a:pt x="2045" y="1327"/>
                  </a:lnTo>
                  <a:lnTo>
                    <a:pt x="2053" y="1302"/>
                  </a:lnTo>
                  <a:lnTo>
                    <a:pt x="2059" y="1275"/>
                  </a:lnTo>
                  <a:lnTo>
                    <a:pt x="2063" y="1245"/>
                  </a:lnTo>
                  <a:lnTo>
                    <a:pt x="2063" y="1245"/>
                  </a:lnTo>
                  <a:lnTo>
                    <a:pt x="2066" y="1226"/>
                  </a:lnTo>
                  <a:lnTo>
                    <a:pt x="2066" y="1226"/>
                  </a:lnTo>
                  <a:lnTo>
                    <a:pt x="2069" y="1203"/>
                  </a:lnTo>
                  <a:lnTo>
                    <a:pt x="2069" y="1182"/>
                  </a:lnTo>
                  <a:lnTo>
                    <a:pt x="2069" y="1160"/>
                  </a:lnTo>
                  <a:lnTo>
                    <a:pt x="2068" y="1150"/>
                  </a:lnTo>
                  <a:lnTo>
                    <a:pt x="2065" y="1140"/>
                  </a:lnTo>
                  <a:lnTo>
                    <a:pt x="2065" y="1140"/>
                  </a:lnTo>
                  <a:lnTo>
                    <a:pt x="2063" y="1134"/>
                  </a:lnTo>
                  <a:lnTo>
                    <a:pt x="2060" y="1129"/>
                  </a:lnTo>
                  <a:lnTo>
                    <a:pt x="2052" y="1119"/>
                  </a:lnTo>
                  <a:lnTo>
                    <a:pt x="2042" y="1109"/>
                  </a:lnTo>
                  <a:lnTo>
                    <a:pt x="2034" y="1102"/>
                  </a:lnTo>
                  <a:lnTo>
                    <a:pt x="2034" y="1102"/>
                  </a:lnTo>
                  <a:lnTo>
                    <a:pt x="2044" y="1136"/>
                  </a:lnTo>
                  <a:lnTo>
                    <a:pt x="2048" y="1153"/>
                  </a:lnTo>
                  <a:lnTo>
                    <a:pt x="2052" y="1170"/>
                  </a:lnTo>
                  <a:lnTo>
                    <a:pt x="2053" y="1186"/>
                  </a:lnTo>
                  <a:lnTo>
                    <a:pt x="2055" y="1203"/>
                  </a:lnTo>
                  <a:lnTo>
                    <a:pt x="2053" y="1220"/>
                  </a:lnTo>
                  <a:lnTo>
                    <a:pt x="2051" y="1238"/>
                  </a:lnTo>
                  <a:lnTo>
                    <a:pt x="2051" y="1238"/>
                  </a:lnTo>
                  <a:close/>
                  <a:moveTo>
                    <a:pt x="547" y="1133"/>
                  </a:moveTo>
                  <a:lnTo>
                    <a:pt x="547" y="1133"/>
                  </a:lnTo>
                  <a:lnTo>
                    <a:pt x="512" y="1150"/>
                  </a:lnTo>
                  <a:lnTo>
                    <a:pt x="478" y="1167"/>
                  </a:lnTo>
                  <a:lnTo>
                    <a:pt x="478" y="1167"/>
                  </a:lnTo>
                  <a:lnTo>
                    <a:pt x="463" y="1179"/>
                  </a:lnTo>
                  <a:lnTo>
                    <a:pt x="449" y="1193"/>
                  </a:lnTo>
                  <a:lnTo>
                    <a:pt x="433" y="1209"/>
                  </a:lnTo>
                  <a:lnTo>
                    <a:pt x="419" y="1226"/>
                  </a:lnTo>
                  <a:lnTo>
                    <a:pt x="407" y="1244"/>
                  </a:lnTo>
                  <a:lnTo>
                    <a:pt x="396" y="1262"/>
                  </a:lnTo>
                  <a:lnTo>
                    <a:pt x="384" y="1283"/>
                  </a:lnTo>
                  <a:lnTo>
                    <a:pt x="375" y="1304"/>
                  </a:lnTo>
                  <a:lnTo>
                    <a:pt x="366" y="1327"/>
                  </a:lnTo>
                  <a:lnTo>
                    <a:pt x="360" y="1349"/>
                  </a:lnTo>
                  <a:lnTo>
                    <a:pt x="355" y="1373"/>
                  </a:lnTo>
                  <a:lnTo>
                    <a:pt x="352" y="1397"/>
                  </a:lnTo>
                  <a:lnTo>
                    <a:pt x="351" y="1422"/>
                  </a:lnTo>
                  <a:lnTo>
                    <a:pt x="352" y="1448"/>
                  </a:lnTo>
                  <a:lnTo>
                    <a:pt x="355" y="1474"/>
                  </a:lnTo>
                  <a:lnTo>
                    <a:pt x="360" y="1501"/>
                  </a:lnTo>
                  <a:lnTo>
                    <a:pt x="360" y="1501"/>
                  </a:lnTo>
                  <a:lnTo>
                    <a:pt x="365" y="1516"/>
                  </a:lnTo>
                  <a:lnTo>
                    <a:pt x="370" y="1530"/>
                  </a:lnTo>
                  <a:lnTo>
                    <a:pt x="383" y="1557"/>
                  </a:lnTo>
                  <a:lnTo>
                    <a:pt x="397" y="1582"/>
                  </a:lnTo>
                  <a:lnTo>
                    <a:pt x="410" y="1609"/>
                  </a:lnTo>
                  <a:lnTo>
                    <a:pt x="410" y="1609"/>
                  </a:lnTo>
                  <a:lnTo>
                    <a:pt x="417" y="1615"/>
                  </a:lnTo>
                  <a:lnTo>
                    <a:pt x="422" y="1620"/>
                  </a:lnTo>
                  <a:lnTo>
                    <a:pt x="428" y="1627"/>
                  </a:lnTo>
                  <a:lnTo>
                    <a:pt x="435" y="1631"/>
                  </a:lnTo>
                  <a:lnTo>
                    <a:pt x="435" y="1631"/>
                  </a:lnTo>
                  <a:lnTo>
                    <a:pt x="439" y="1633"/>
                  </a:lnTo>
                  <a:lnTo>
                    <a:pt x="442" y="1634"/>
                  </a:lnTo>
                  <a:lnTo>
                    <a:pt x="446" y="1634"/>
                  </a:lnTo>
                  <a:lnTo>
                    <a:pt x="449" y="1637"/>
                  </a:lnTo>
                  <a:lnTo>
                    <a:pt x="449" y="1637"/>
                  </a:lnTo>
                  <a:lnTo>
                    <a:pt x="452" y="1643"/>
                  </a:lnTo>
                  <a:lnTo>
                    <a:pt x="452" y="1647"/>
                  </a:lnTo>
                  <a:lnTo>
                    <a:pt x="450" y="1651"/>
                  </a:lnTo>
                  <a:lnTo>
                    <a:pt x="448" y="1655"/>
                  </a:lnTo>
                  <a:lnTo>
                    <a:pt x="442" y="1662"/>
                  </a:lnTo>
                  <a:lnTo>
                    <a:pt x="436" y="1667"/>
                  </a:lnTo>
                  <a:lnTo>
                    <a:pt x="436" y="1667"/>
                  </a:lnTo>
                  <a:lnTo>
                    <a:pt x="425" y="1678"/>
                  </a:lnTo>
                  <a:lnTo>
                    <a:pt x="415" y="1690"/>
                  </a:lnTo>
                  <a:lnTo>
                    <a:pt x="405" y="1702"/>
                  </a:lnTo>
                  <a:lnTo>
                    <a:pt x="396" y="1710"/>
                  </a:lnTo>
                  <a:lnTo>
                    <a:pt x="396" y="1710"/>
                  </a:lnTo>
                  <a:lnTo>
                    <a:pt x="396" y="1717"/>
                  </a:lnTo>
                  <a:lnTo>
                    <a:pt x="396" y="1724"/>
                  </a:lnTo>
                  <a:lnTo>
                    <a:pt x="398" y="1731"/>
                  </a:lnTo>
                  <a:lnTo>
                    <a:pt x="404" y="1737"/>
                  </a:lnTo>
                  <a:lnTo>
                    <a:pt x="404" y="1737"/>
                  </a:lnTo>
                  <a:lnTo>
                    <a:pt x="417" y="1721"/>
                  </a:lnTo>
                  <a:lnTo>
                    <a:pt x="432" y="1706"/>
                  </a:lnTo>
                  <a:lnTo>
                    <a:pt x="446" y="1693"/>
                  </a:lnTo>
                  <a:lnTo>
                    <a:pt x="462" y="1679"/>
                  </a:lnTo>
                  <a:lnTo>
                    <a:pt x="478" y="1668"/>
                  </a:lnTo>
                  <a:lnTo>
                    <a:pt x="495" y="1655"/>
                  </a:lnTo>
                  <a:lnTo>
                    <a:pt x="513" y="1646"/>
                  </a:lnTo>
                  <a:lnTo>
                    <a:pt x="533" y="1636"/>
                  </a:lnTo>
                  <a:lnTo>
                    <a:pt x="533" y="1636"/>
                  </a:lnTo>
                  <a:lnTo>
                    <a:pt x="532" y="1627"/>
                  </a:lnTo>
                  <a:lnTo>
                    <a:pt x="532" y="1620"/>
                  </a:lnTo>
                  <a:lnTo>
                    <a:pt x="533" y="1612"/>
                  </a:lnTo>
                  <a:lnTo>
                    <a:pt x="536" y="1606"/>
                  </a:lnTo>
                  <a:lnTo>
                    <a:pt x="542" y="1594"/>
                  </a:lnTo>
                  <a:lnTo>
                    <a:pt x="547" y="1585"/>
                  </a:lnTo>
                  <a:lnTo>
                    <a:pt x="547" y="1585"/>
                  </a:lnTo>
                  <a:lnTo>
                    <a:pt x="539" y="1585"/>
                  </a:lnTo>
                  <a:lnTo>
                    <a:pt x="532" y="1582"/>
                  </a:lnTo>
                  <a:lnTo>
                    <a:pt x="526" y="1577"/>
                  </a:lnTo>
                  <a:lnTo>
                    <a:pt x="521" y="1570"/>
                  </a:lnTo>
                  <a:lnTo>
                    <a:pt x="511" y="1554"/>
                  </a:lnTo>
                  <a:lnTo>
                    <a:pt x="502" y="1539"/>
                  </a:lnTo>
                  <a:lnTo>
                    <a:pt x="502" y="1539"/>
                  </a:lnTo>
                  <a:lnTo>
                    <a:pt x="494" y="1523"/>
                  </a:lnTo>
                  <a:lnTo>
                    <a:pt x="487" y="1507"/>
                  </a:lnTo>
                  <a:lnTo>
                    <a:pt x="480" y="1490"/>
                  </a:lnTo>
                  <a:lnTo>
                    <a:pt x="476" y="1471"/>
                  </a:lnTo>
                  <a:lnTo>
                    <a:pt x="474" y="1453"/>
                  </a:lnTo>
                  <a:lnTo>
                    <a:pt x="473" y="1434"/>
                  </a:lnTo>
                  <a:lnTo>
                    <a:pt x="474" y="1414"/>
                  </a:lnTo>
                  <a:lnTo>
                    <a:pt x="477" y="1396"/>
                  </a:lnTo>
                  <a:lnTo>
                    <a:pt x="477" y="1396"/>
                  </a:lnTo>
                  <a:lnTo>
                    <a:pt x="483" y="1376"/>
                  </a:lnTo>
                  <a:lnTo>
                    <a:pt x="488" y="1356"/>
                  </a:lnTo>
                  <a:lnTo>
                    <a:pt x="495" y="1338"/>
                  </a:lnTo>
                  <a:lnTo>
                    <a:pt x="498" y="1330"/>
                  </a:lnTo>
                  <a:lnTo>
                    <a:pt x="502" y="1323"/>
                  </a:lnTo>
                  <a:lnTo>
                    <a:pt x="502" y="1323"/>
                  </a:lnTo>
                  <a:lnTo>
                    <a:pt x="513" y="1310"/>
                  </a:lnTo>
                  <a:lnTo>
                    <a:pt x="528" y="1297"/>
                  </a:lnTo>
                  <a:lnTo>
                    <a:pt x="543" y="1285"/>
                  </a:lnTo>
                  <a:lnTo>
                    <a:pt x="556" y="1275"/>
                  </a:lnTo>
                  <a:lnTo>
                    <a:pt x="556" y="1275"/>
                  </a:lnTo>
                  <a:lnTo>
                    <a:pt x="577" y="1265"/>
                  </a:lnTo>
                  <a:lnTo>
                    <a:pt x="599" y="1258"/>
                  </a:lnTo>
                  <a:lnTo>
                    <a:pt x="622" y="1252"/>
                  </a:lnTo>
                  <a:lnTo>
                    <a:pt x="645" y="1251"/>
                  </a:lnTo>
                  <a:lnTo>
                    <a:pt x="669" y="1251"/>
                  </a:lnTo>
                  <a:lnTo>
                    <a:pt x="693" y="1255"/>
                  </a:lnTo>
                  <a:lnTo>
                    <a:pt x="716" y="1261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42" y="1265"/>
                  </a:lnTo>
                  <a:lnTo>
                    <a:pt x="744" y="1259"/>
                  </a:lnTo>
                  <a:lnTo>
                    <a:pt x="745" y="1255"/>
                  </a:lnTo>
                  <a:lnTo>
                    <a:pt x="745" y="1250"/>
                  </a:lnTo>
                  <a:lnTo>
                    <a:pt x="745" y="1238"/>
                  </a:lnTo>
                  <a:lnTo>
                    <a:pt x="747" y="1229"/>
                  </a:lnTo>
                  <a:lnTo>
                    <a:pt x="747" y="1229"/>
                  </a:lnTo>
                  <a:lnTo>
                    <a:pt x="749" y="1219"/>
                  </a:lnTo>
                  <a:lnTo>
                    <a:pt x="752" y="1210"/>
                  </a:lnTo>
                  <a:lnTo>
                    <a:pt x="761" y="1196"/>
                  </a:lnTo>
                  <a:lnTo>
                    <a:pt x="770" y="1184"/>
                  </a:lnTo>
                  <a:lnTo>
                    <a:pt x="780" y="1171"/>
                  </a:lnTo>
                  <a:lnTo>
                    <a:pt x="780" y="1171"/>
                  </a:lnTo>
                  <a:lnTo>
                    <a:pt x="773" y="1172"/>
                  </a:lnTo>
                  <a:lnTo>
                    <a:pt x="766" y="1172"/>
                  </a:lnTo>
                  <a:lnTo>
                    <a:pt x="754" y="1171"/>
                  </a:lnTo>
                  <a:lnTo>
                    <a:pt x="742" y="1170"/>
                  </a:lnTo>
                  <a:lnTo>
                    <a:pt x="735" y="1168"/>
                  </a:lnTo>
                  <a:lnTo>
                    <a:pt x="730" y="1170"/>
                  </a:lnTo>
                  <a:lnTo>
                    <a:pt x="730" y="1170"/>
                  </a:lnTo>
                  <a:lnTo>
                    <a:pt x="724" y="1165"/>
                  </a:lnTo>
                  <a:lnTo>
                    <a:pt x="720" y="1161"/>
                  </a:lnTo>
                  <a:lnTo>
                    <a:pt x="716" y="1156"/>
                  </a:lnTo>
                  <a:lnTo>
                    <a:pt x="711" y="1150"/>
                  </a:lnTo>
                  <a:lnTo>
                    <a:pt x="706" y="1137"/>
                  </a:lnTo>
                  <a:lnTo>
                    <a:pt x="703" y="1125"/>
                  </a:lnTo>
                  <a:lnTo>
                    <a:pt x="703" y="1125"/>
                  </a:lnTo>
                  <a:lnTo>
                    <a:pt x="685" y="1120"/>
                  </a:lnTo>
                  <a:lnTo>
                    <a:pt x="665" y="1119"/>
                  </a:lnTo>
                  <a:lnTo>
                    <a:pt x="645" y="1119"/>
                  </a:lnTo>
                  <a:lnTo>
                    <a:pt x="624" y="1120"/>
                  </a:lnTo>
                  <a:lnTo>
                    <a:pt x="605" y="1123"/>
                  </a:lnTo>
                  <a:lnTo>
                    <a:pt x="585" y="1126"/>
                  </a:lnTo>
                  <a:lnTo>
                    <a:pt x="547" y="1133"/>
                  </a:lnTo>
                  <a:lnTo>
                    <a:pt x="547" y="1133"/>
                  </a:lnTo>
                  <a:close/>
                  <a:moveTo>
                    <a:pt x="1419" y="1144"/>
                  </a:moveTo>
                  <a:lnTo>
                    <a:pt x="1419" y="1144"/>
                  </a:lnTo>
                  <a:lnTo>
                    <a:pt x="1401" y="1143"/>
                  </a:lnTo>
                  <a:lnTo>
                    <a:pt x="1382" y="1144"/>
                  </a:lnTo>
                  <a:lnTo>
                    <a:pt x="1366" y="1144"/>
                  </a:lnTo>
                  <a:lnTo>
                    <a:pt x="1347" y="1144"/>
                  </a:lnTo>
                  <a:lnTo>
                    <a:pt x="1347" y="1144"/>
                  </a:lnTo>
                  <a:lnTo>
                    <a:pt x="1323" y="1143"/>
                  </a:lnTo>
                  <a:lnTo>
                    <a:pt x="1295" y="1141"/>
                  </a:lnTo>
                  <a:lnTo>
                    <a:pt x="1295" y="1141"/>
                  </a:lnTo>
                  <a:lnTo>
                    <a:pt x="1258" y="1141"/>
                  </a:lnTo>
                  <a:lnTo>
                    <a:pt x="1222" y="1141"/>
                  </a:lnTo>
                  <a:lnTo>
                    <a:pt x="1222" y="1141"/>
                  </a:lnTo>
                  <a:lnTo>
                    <a:pt x="1130" y="1146"/>
                  </a:lnTo>
                  <a:lnTo>
                    <a:pt x="1036" y="1147"/>
                  </a:lnTo>
                  <a:lnTo>
                    <a:pt x="1036" y="1147"/>
                  </a:lnTo>
                  <a:lnTo>
                    <a:pt x="1009" y="1147"/>
                  </a:lnTo>
                  <a:lnTo>
                    <a:pt x="981" y="1146"/>
                  </a:lnTo>
                  <a:lnTo>
                    <a:pt x="954" y="1146"/>
                  </a:lnTo>
                  <a:lnTo>
                    <a:pt x="928" y="1146"/>
                  </a:lnTo>
                  <a:lnTo>
                    <a:pt x="928" y="1146"/>
                  </a:lnTo>
                  <a:lnTo>
                    <a:pt x="919" y="1147"/>
                  </a:lnTo>
                  <a:lnTo>
                    <a:pt x="912" y="1149"/>
                  </a:lnTo>
                  <a:lnTo>
                    <a:pt x="905" y="1150"/>
                  </a:lnTo>
                  <a:lnTo>
                    <a:pt x="897" y="1151"/>
                  </a:lnTo>
                  <a:lnTo>
                    <a:pt x="897" y="1151"/>
                  </a:lnTo>
                  <a:lnTo>
                    <a:pt x="862" y="1151"/>
                  </a:lnTo>
                  <a:lnTo>
                    <a:pt x="827" y="1150"/>
                  </a:lnTo>
                  <a:lnTo>
                    <a:pt x="756" y="1143"/>
                  </a:lnTo>
                  <a:lnTo>
                    <a:pt x="756" y="1143"/>
                  </a:lnTo>
                  <a:lnTo>
                    <a:pt x="755" y="1149"/>
                  </a:lnTo>
                  <a:lnTo>
                    <a:pt x="752" y="1153"/>
                  </a:lnTo>
                  <a:lnTo>
                    <a:pt x="751" y="1156"/>
                  </a:lnTo>
                  <a:lnTo>
                    <a:pt x="749" y="1158"/>
                  </a:lnTo>
                  <a:lnTo>
                    <a:pt x="751" y="1160"/>
                  </a:lnTo>
                  <a:lnTo>
                    <a:pt x="751" y="1160"/>
                  </a:lnTo>
                  <a:lnTo>
                    <a:pt x="765" y="1160"/>
                  </a:lnTo>
                  <a:lnTo>
                    <a:pt x="780" y="1161"/>
                  </a:lnTo>
                  <a:lnTo>
                    <a:pt x="796" y="1164"/>
                  </a:lnTo>
                  <a:lnTo>
                    <a:pt x="801" y="1165"/>
                  </a:lnTo>
                  <a:lnTo>
                    <a:pt x="807" y="1168"/>
                  </a:lnTo>
                  <a:lnTo>
                    <a:pt x="807" y="1168"/>
                  </a:lnTo>
                  <a:lnTo>
                    <a:pt x="944" y="1167"/>
                  </a:lnTo>
                  <a:lnTo>
                    <a:pt x="1083" y="1165"/>
                  </a:lnTo>
                  <a:lnTo>
                    <a:pt x="1083" y="1165"/>
                  </a:lnTo>
                  <a:lnTo>
                    <a:pt x="1133" y="1164"/>
                  </a:lnTo>
                  <a:lnTo>
                    <a:pt x="1156" y="1163"/>
                  </a:lnTo>
                  <a:lnTo>
                    <a:pt x="1179" y="1164"/>
                  </a:lnTo>
                  <a:lnTo>
                    <a:pt x="1179" y="1164"/>
                  </a:lnTo>
                  <a:lnTo>
                    <a:pt x="1214" y="1165"/>
                  </a:lnTo>
                  <a:lnTo>
                    <a:pt x="1248" y="1165"/>
                  </a:lnTo>
                  <a:lnTo>
                    <a:pt x="1316" y="1164"/>
                  </a:lnTo>
                  <a:lnTo>
                    <a:pt x="1316" y="1164"/>
                  </a:lnTo>
                  <a:lnTo>
                    <a:pt x="1349" y="1165"/>
                  </a:lnTo>
                  <a:lnTo>
                    <a:pt x="1381" y="1167"/>
                  </a:lnTo>
                  <a:lnTo>
                    <a:pt x="1412" y="1168"/>
                  </a:lnTo>
                  <a:lnTo>
                    <a:pt x="1425" y="1168"/>
                  </a:lnTo>
                  <a:lnTo>
                    <a:pt x="1437" y="1167"/>
                  </a:lnTo>
                  <a:lnTo>
                    <a:pt x="1437" y="1167"/>
                  </a:lnTo>
                  <a:lnTo>
                    <a:pt x="1439" y="1161"/>
                  </a:lnTo>
                  <a:lnTo>
                    <a:pt x="1440" y="1157"/>
                  </a:lnTo>
                  <a:lnTo>
                    <a:pt x="1439" y="1154"/>
                  </a:lnTo>
                  <a:lnTo>
                    <a:pt x="1436" y="1151"/>
                  </a:lnTo>
                  <a:lnTo>
                    <a:pt x="1432" y="1149"/>
                  </a:lnTo>
                  <a:lnTo>
                    <a:pt x="1427" y="1147"/>
                  </a:lnTo>
                  <a:lnTo>
                    <a:pt x="1419" y="1144"/>
                  </a:lnTo>
                  <a:lnTo>
                    <a:pt x="1419" y="1144"/>
                  </a:lnTo>
                  <a:close/>
                  <a:moveTo>
                    <a:pt x="1462" y="1182"/>
                  </a:moveTo>
                  <a:lnTo>
                    <a:pt x="1462" y="1182"/>
                  </a:lnTo>
                  <a:lnTo>
                    <a:pt x="1384" y="1179"/>
                  </a:lnTo>
                  <a:lnTo>
                    <a:pt x="1304" y="1177"/>
                  </a:lnTo>
                  <a:lnTo>
                    <a:pt x="1221" y="1177"/>
                  </a:lnTo>
                  <a:lnTo>
                    <a:pt x="1138" y="1177"/>
                  </a:lnTo>
                  <a:lnTo>
                    <a:pt x="973" y="1178"/>
                  </a:lnTo>
                  <a:lnTo>
                    <a:pt x="815" y="1181"/>
                  </a:lnTo>
                  <a:lnTo>
                    <a:pt x="815" y="1181"/>
                  </a:lnTo>
                  <a:lnTo>
                    <a:pt x="815" y="1185"/>
                  </a:lnTo>
                  <a:lnTo>
                    <a:pt x="817" y="1188"/>
                  </a:lnTo>
                  <a:lnTo>
                    <a:pt x="818" y="1195"/>
                  </a:lnTo>
                  <a:lnTo>
                    <a:pt x="818" y="1195"/>
                  </a:lnTo>
                  <a:lnTo>
                    <a:pt x="1013" y="1191"/>
                  </a:lnTo>
                  <a:lnTo>
                    <a:pt x="1112" y="1191"/>
                  </a:lnTo>
                  <a:lnTo>
                    <a:pt x="1159" y="1191"/>
                  </a:lnTo>
                  <a:lnTo>
                    <a:pt x="1206" y="1193"/>
                  </a:lnTo>
                  <a:lnTo>
                    <a:pt x="1206" y="1193"/>
                  </a:lnTo>
                  <a:lnTo>
                    <a:pt x="1235" y="1193"/>
                  </a:lnTo>
                  <a:lnTo>
                    <a:pt x="1263" y="1193"/>
                  </a:lnTo>
                  <a:lnTo>
                    <a:pt x="1291" y="1192"/>
                  </a:lnTo>
                  <a:lnTo>
                    <a:pt x="1319" y="1193"/>
                  </a:lnTo>
                  <a:lnTo>
                    <a:pt x="1319" y="1193"/>
                  </a:lnTo>
                  <a:lnTo>
                    <a:pt x="1354" y="1195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405" y="1196"/>
                  </a:lnTo>
                  <a:lnTo>
                    <a:pt x="1420" y="1198"/>
                  </a:lnTo>
                  <a:lnTo>
                    <a:pt x="1436" y="1199"/>
                  </a:lnTo>
                  <a:lnTo>
                    <a:pt x="1450" y="1199"/>
                  </a:lnTo>
                  <a:lnTo>
                    <a:pt x="1450" y="1199"/>
                  </a:lnTo>
                  <a:lnTo>
                    <a:pt x="1455" y="1199"/>
                  </a:lnTo>
                  <a:lnTo>
                    <a:pt x="1461" y="1198"/>
                  </a:lnTo>
                  <a:lnTo>
                    <a:pt x="1467" y="1195"/>
                  </a:lnTo>
                  <a:lnTo>
                    <a:pt x="1468" y="1193"/>
                  </a:lnTo>
                  <a:lnTo>
                    <a:pt x="1469" y="1191"/>
                  </a:lnTo>
                  <a:lnTo>
                    <a:pt x="1469" y="1191"/>
                  </a:lnTo>
                  <a:lnTo>
                    <a:pt x="1469" y="1189"/>
                  </a:lnTo>
                  <a:lnTo>
                    <a:pt x="1468" y="1188"/>
                  </a:lnTo>
                  <a:lnTo>
                    <a:pt x="1465" y="1186"/>
                  </a:lnTo>
                  <a:lnTo>
                    <a:pt x="1462" y="1186"/>
                  </a:lnTo>
                  <a:lnTo>
                    <a:pt x="1461" y="1185"/>
                  </a:lnTo>
                  <a:lnTo>
                    <a:pt x="1462" y="1182"/>
                  </a:lnTo>
                  <a:lnTo>
                    <a:pt x="1462" y="1182"/>
                  </a:lnTo>
                  <a:close/>
                  <a:moveTo>
                    <a:pt x="791" y="1179"/>
                  </a:moveTo>
                  <a:lnTo>
                    <a:pt x="791" y="1179"/>
                  </a:lnTo>
                  <a:lnTo>
                    <a:pt x="783" y="1186"/>
                  </a:lnTo>
                  <a:lnTo>
                    <a:pt x="776" y="1193"/>
                  </a:lnTo>
                  <a:lnTo>
                    <a:pt x="770" y="1202"/>
                  </a:lnTo>
                  <a:lnTo>
                    <a:pt x="765" y="1212"/>
                  </a:lnTo>
                  <a:lnTo>
                    <a:pt x="762" y="1222"/>
                  </a:lnTo>
                  <a:lnTo>
                    <a:pt x="759" y="1231"/>
                  </a:lnTo>
                  <a:lnTo>
                    <a:pt x="758" y="1243"/>
                  </a:lnTo>
                  <a:lnTo>
                    <a:pt x="758" y="1254"/>
                  </a:lnTo>
                  <a:lnTo>
                    <a:pt x="758" y="1254"/>
                  </a:lnTo>
                  <a:lnTo>
                    <a:pt x="759" y="1257"/>
                  </a:lnTo>
                  <a:lnTo>
                    <a:pt x="761" y="1258"/>
                  </a:lnTo>
                  <a:lnTo>
                    <a:pt x="762" y="1259"/>
                  </a:lnTo>
                  <a:lnTo>
                    <a:pt x="763" y="1261"/>
                  </a:lnTo>
                  <a:lnTo>
                    <a:pt x="763" y="1261"/>
                  </a:lnTo>
                  <a:lnTo>
                    <a:pt x="762" y="1265"/>
                  </a:lnTo>
                  <a:lnTo>
                    <a:pt x="761" y="1269"/>
                  </a:lnTo>
                  <a:lnTo>
                    <a:pt x="761" y="1269"/>
                  </a:lnTo>
                  <a:lnTo>
                    <a:pt x="768" y="1282"/>
                  </a:lnTo>
                  <a:lnTo>
                    <a:pt x="777" y="1293"/>
                  </a:lnTo>
                  <a:lnTo>
                    <a:pt x="782" y="1297"/>
                  </a:lnTo>
                  <a:lnTo>
                    <a:pt x="789" y="1300"/>
                  </a:lnTo>
                  <a:lnTo>
                    <a:pt x="794" y="1303"/>
                  </a:lnTo>
                  <a:lnTo>
                    <a:pt x="803" y="1303"/>
                  </a:lnTo>
                  <a:lnTo>
                    <a:pt x="803" y="1303"/>
                  </a:lnTo>
                  <a:lnTo>
                    <a:pt x="789" y="1269"/>
                  </a:lnTo>
                  <a:lnTo>
                    <a:pt x="782" y="1251"/>
                  </a:lnTo>
                  <a:lnTo>
                    <a:pt x="776" y="1234"/>
                  </a:lnTo>
                  <a:lnTo>
                    <a:pt x="776" y="1234"/>
                  </a:lnTo>
                  <a:lnTo>
                    <a:pt x="786" y="1209"/>
                  </a:lnTo>
                  <a:lnTo>
                    <a:pt x="791" y="1196"/>
                  </a:lnTo>
                  <a:lnTo>
                    <a:pt x="800" y="1185"/>
                  </a:lnTo>
                  <a:lnTo>
                    <a:pt x="800" y="1185"/>
                  </a:lnTo>
                  <a:lnTo>
                    <a:pt x="796" y="1184"/>
                  </a:lnTo>
                  <a:lnTo>
                    <a:pt x="794" y="1182"/>
                  </a:lnTo>
                  <a:lnTo>
                    <a:pt x="794" y="1181"/>
                  </a:lnTo>
                  <a:lnTo>
                    <a:pt x="791" y="1179"/>
                  </a:lnTo>
                  <a:lnTo>
                    <a:pt x="791" y="1179"/>
                  </a:lnTo>
                  <a:close/>
                  <a:moveTo>
                    <a:pt x="1095" y="1200"/>
                  </a:moveTo>
                  <a:lnTo>
                    <a:pt x="1095" y="1200"/>
                  </a:lnTo>
                  <a:lnTo>
                    <a:pt x="947" y="1202"/>
                  </a:lnTo>
                  <a:lnTo>
                    <a:pt x="876" y="1205"/>
                  </a:lnTo>
                  <a:lnTo>
                    <a:pt x="810" y="1207"/>
                  </a:lnTo>
                  <a:lnTo>
                    <a:pt x="810" y="1207"/>
                  </a:lnTo>
                  <a:lnTo>
                    <a:pt x="810" y="1217"/>
                  </a:lnTo>
                  <a:lnTo>
                    <a:pt x="814" y="1227"/>
                  </a:lnTo>
                  <a:lnTo>
                    <a:pt x="814" y="1227"/>
                  </a:lnTo>
                  <a:lnTo>
                    <a:pt x="845" y="1227"/>
                  </a:lnTo>
                  <a:lnTo>
                    <a:pt x="874" y="1226"/>
                  </a:lnTo>
                  <a:lnTo>
                    <a:pt x="930" y="1223"/>
                  </a:lnTo>
                  <a:lnTo>
                    <a:pt x="930" y="1223"/>
                  </a:lnTo>
                  <a:lnTo>
                    <a:pt x="939" y="1222"/>
                  </a:lnTo>
                  <a:lnTo>
                    <a:pt x="949" y="1220"/>
                  </a:lnTo>
                  <a:lnTo>
                    <a:pt x="957" y="1220"/>
                  </a:lnTo>
                  <a:lnTo>
                    <a:pt x="961" y="1222"/>
                  </a:lnTo>
                  <a:lnTo>
                    <a:pt x="966" y="1224"/>
                  </a:lnTo>
                  <a:lnTo>
                    <a:pt x="966" y="1224"/>
                  </a:lnTo>
                  <a:lnTo>
                    <a:pt x="891" y="1230"/>
                  </a:lnTo>
                  <a:lnTo>
                    <a:pt x="852" y="1234"/>
                  </a:lnTo>
                  <a:lnTo>
                    <a:pt x="814" y="1236"/>
                  </a:lnTo>
                  <a:lnTo>
                    <a:pt x="814" y="1236"/>
                  </a:lnTo>
                  <a:lnTo>
                    <a:pt x="811" y="1247"/>
                  </a:lnTo>
                  <a:lnTo>
                    <a:pt x="811" y="1251"/>
                  </a:lnTo>
                  <a:lnTo>
                    <a:pt x="813" y="1257"/>
                  </a:lnTo>
                  <a:lnTo>
                    <a:pt x="813" y="1257"/>
                  </a:lnTo>
                  <a:lnTo>
                    <a:pt x="890" y="1252"/>
                  </a:lnTo>
                  <a:lnTo>
                    <a:pt x="928" y="1250"/>
                  </a:lnTo>
                  <a:lnTo>
                    <a:pt x="961" y="1250"/>
                  </a:lnTo>
                  <a:lnTo>
                    <a:pt x="961" y="1250"/>
                  </a:lnTo>
                  <a:lnTo>
                    <a:pt x="943" y="1254"/>
                  </a:lnTo>
                  <a:lnTo>
                    <a:pt x="925" y="1255"/>
                  </a:lnTo>
                  <a:lnTo>
                    <a:pt x="887" y="1259"/>
                  </a:lnTo>
                  <a:lnTo>
                    <a:pt x="850" y="1261"/>
                  </a:lnTo>
                  <a:lnTo>
                    <a:pt x="814" y="1265"/>
                  </a:lnTo>
                  <a:lnTo>
                    <a:pt x="814" y="1265"/>
                  </a:lnTo>
                  <a:lnTo>
                    <a:pt x="815" y="1272"/>
                  </a:lnTo>
                  <a:lnTo>
                    <a:pt x="817" y="1275"/>
                  </a:lnTo>
                  <a:lnTo>
                    <a:pt x="815" y="1276"/>
                  </a:lnTo>
                  <a:lnTo>
                    <a:pt x="815" y="1276"/>
                  </a:lnTo>
                  <a:lnTo>
                    <a:pt x="831" y="1280"/>
                  </a:lnTo>
                  <a:lnTo>
                    <a:pt x="849" y="1283"/>
                  </a:lnTo>
                  <a:lnTo>
                    <a:pt x="866" y="1285"/>
                  </a:lnTo>
                  <a:lnTo>
                    <a:pt x="873" y="1285"/>
                  </a:lnTo>
                  <a:lnTo>
                    <a:pt x="878" y="1283"/>
                  </a:lnTo>
                  <a:lnTo>
                    <a:pt x="878" y="1283"/>
                  </a:lnTo>
                  <a:lnTo>
                    <a:pt x="907" y="1288"/>
                  </a:lnTo>
                  <a:lnTo>
                    <a:pt x="937" y="1289"/>
                  </a:lnTo>
                  <a:lnTo>
                    <a:pt x="970" y="1289"/>
                  </a:lnTo>
                  <a:lnTo>
                    <a:pt x="1003" y="1289"/>
                  </a:lnTo>
                  <a:lnTo>
                    <a:pt x="1072" y="1286"/>
                  </a:lnTo>
                  <a:lnTo>
                    <a:pt x="1104" y="1286"/>
                  </a:lnTo>
                  <a:lnTo>
                    <a:pt x="1135" y="1286"/>
                  </a:lnTo>
                  <a:lnTo>
                    <a:pt x="1135" y="1286"/>
                  </a:lnTo>
                  <a:lnTo>
                    <a:pt x="1147" y="1286"/>
                  </a:lnTo>
                  <a:lnTo>
                    <a:pt x="1159" y="1285"/>
                  </a:lnTo>
                  <a:lnTo>
                    <a:pt x="1172" y="1285"/>
                  </a:lnTo>
                  <a:lnTo>
                    <a:pt x="1183" y="1283"/>
                  </a:lnTo>
                  <a:lnTo>
                    <a:pt x="1183" y="1283"/>
                  </a:lnTo>
                  <a:lnTo>
                    <a:pt x="1201" y="1285"/>
                  </a:lnTo>
                  <a:lnTo>
                    <a:pt x="1220" y="1286"/>
                  </a:lnTo>
                  <a:lnTo>
                    <a:pt x="1220" y="1286"/>
                  </a:lnTo>
                  <a:lnTo>
                    <a:pt x="1245" y="1286"/>
                  </a:lnTo>
                  <a:lnTo>
                    <a:pt x="1270" y="1283"/>
                  </a:lnTo>
                  <a:lnTo>
                    <a:pt x="1297" y="1282"/>
                  </a:lnTo>
                  <a:lnTo>
                    <a:pt x="1322" y="1280"/>
                  </a:lnTo>
                  <a:lnTo>
                    <a:pt x="1322" y="1280"/>
                  </a:lnTo>
                  <a:lnTo>
                    <a:pt x="1353" y="1282"/>
                  </a:lnTo>
                  <a:lnTo>
                    <a:pt x="1384" y="1283"/>
                  </a:lnTo>
                  <a:lnTo>
                    <a:pt x="1399" y="1282"/>
                  </a:lnTo>
                  <a:lnTo>
                    <a:pt x="1415" y="1282"/>
                  </a:lnTo>
                  <a:lnTo>
                    <a:pt x="1430" y="1280"/>
                  </a:lnTo>
                  <a:lnTo>
                    <a:pt x="1446" y="1276"/>
                  </a:lnTo>
                  <a:lnTo>
                    <a:pt x="1446" y="1276"/>
                  </a:lnTo>
                  <a:lnTo>
                    <a:pt x="1446" y="1273"/>
                  </a:lnTo>
                  <a:lnTo>
                    <a:pt x="1444" y="1271"/>
                  </a:lnTo>
                  <a:lnTo>
                    <a:pt x="1441" y="1268"/>
                  </a:lnTo>
                  <a:lnTo>
                    <a:pt x="1441" y="1264"/>
                  </a:lnTo>
                  <a:lnTo>
                    <a:pt x="1441" y="1264"/>
                  </a:lnTo>
                  <a:lnTo>
                    <a:pt x="1408" y="1262"/>
                  </a:lnTo>
                  <a:lnTo>
                    <a:pt x="1374" y="1261"/>
                  </a:lnTo>
                  <a:lnTo>
                    <a:pt x="1304" y="1259"/>
                  </a:lnTo>
                  <a:lnTo>
                    <a:pt x="1270" y="1259"/>
                  </a:lnTo>
                  <a:lnTo>
                    <a:pt x="1236" y="1257"/>
                  </a:lnTo>
                  <a:lnTo>
                    <a:pt x="1204" y="1254"/>
                  </a:lnTo>
                  <a:lnTo>
                    <a:pt x="1173" y="1248"/>
                  </a:lnTo>
                  <a:lnTo>
                    <a:pt x="1173" y="1248"/>
                  </a:lnTo>
                  <a:lnTo>
                    <a:pt x="1238" y="1252"/>
                  </a:lnTo>
                  <a:lnTo>
                    <a:pt x="1297" y="1254"/>
                  </a:lnTo>
                  <a:lnTo>
                    <a:pt x="1412" y="1255"/>
                  </a:lnTo>
                  <a:lnTo>
                    <a:pt x="1412" y="1255"/>
                  </a:lnTo>
                  <a:lnTo>
                    <a:pt x="1425" y="1257"/>
                  </a:lnTo>
                  <a:lnTo>
                    <a:pt x="1432" y="1255"/>
                  </a:lnTo>
                  <a:lnTo>
                    <a:pt x="1434" y="1254"/>
                  </a:lnTo>
                  <a:lnTo>
                    <a:pt x="1436" y="1250"/>
                  </a:lnTo>
                  <a:lnTo>
                    <a:pt x="1436" y="1250"/>
                  </a:lnTo>
                  <a:lnTo>
                    <a:pt x="1425" y="1248"/>
                  </a:lnTo>
                  <a:lnTo>
                    <a:pt x="1412" y="1248"/>
                  </a:lnTo>
                  <a:lnTo>
                    <a:pt x="1382" y="1248"/>
                  </a:lnTo>
                  <a:lnTo>
                    <a:pt x="1352" y="1248"/>
                  </a:lnTo>
                  <a:lnTo>
                    <a:pt x="1338" y="1247"/>
                  </a:lnTo>
                  <a:lnTo>
                    <a:pt x="1325" y="1245"/>
                  </a:lnTo>
                  <a:lnTo>
                    <a:pt x="1325" y="1245"/>
                  </a:lnTo>
                  <a:lnTo>
                    <a:pt x="1339" y="1243"/>
                  </a:lnTo>
                  <a:lnTo>
                    <a:pt x="1353" y="1241"/>
                  </a:lnTo>
                  <a:lnTo>
                    <a:pt x="1382" y="1241"/>
                  </a:lnTo>
                  <a:lnTo>
                    <a:pt x="1411" y="1240"/>
                  </a:lnTo>
                  <a:lnTo>
                    <a:pt x="1425" y="1238"/>
                  </a:lnTo>
                  <a:lnTo>
                    <a:pt x="1440" y="1237"/>
                  </a:lnTo>
                  <a:lnTo>
                    <a:pt x="1440" y="1237"/>
                  </a:lnTo>
                  <a:lnTo>
                    <a:pt x="1437" y="1234"/>
                  </a:lnTo>
                  <a:lnTo>
                    <a:pt x="1434" y="1231"/>
                  </a:lnTo>
                  <a:lnTo>
                    <a:pt x="1427" y="1229"/>
                  </a:lnTo>
                  <a:lnTo>
                    <a:pt x="1411" y="1229"/>
                  </a:lnTo>
                  <a:lnTo>
                    <a:pt x="1411" y="1229"/>
                  </a:lnTo>
                  <a:lnTo>
                    <a:pt x="1375" y="1227"/>
                  </a:lnTo>
                  <a:lnTo>
                    <a:pt x="1375" y="1227"/>
                  </a:lnTo>
                  <a:lnTo>
                    <a:pt x="1378" y="1224"/>
                  </a:lnTo>
                  <a:lnTo>
                    <a:pt x="1382" y="1223"/>
                  </a:lnTo>
                  <a:lnTo>
                    <a:pt x="1391" y="1222"/>
                  </a:lnTo>
                  <a:lnTo>
                    <a:pt x="1413" y="1220"/>
                  </a:lnTo>
                  <a:lnTo>
                    <a:pt x="1423" y="1220"/>
                  </a:lnTo>
                  <a:lnTo>
                    <a:pt x="1432" y="1217"/>
                  </a:lnTo>
                  <a:lnTo>
                    <a:pt x="1436" y="1216"/>
                  </a:lnTo>
                  <a:lnTo>
                    <a:pt x="1437" y="1213"/>
                  </a:lnTo>
                  <a:lnTo>
                    <a:pt x="1440" y="1210"/>
                  </a:lnTo>
                  <a:lnTo>
                    <a:pt x="1440" y="1206"/>
                  </a:lnTo>
                  <a:lnTo>
                    <a:pt x="1440" y="1206"/>
                  </a:lnTo>
                  <a:lnTo>
                    <a:pt x="1396" y="1206"/>
                  </a:lnTo>
                  <a:lnTo>
                    <a:pt x="1353" y="1206"/>
                  </a:lnTo>
                  <a:lnTo>
                    <a:pt x="1267" y="1203"/>
                  </a:lnTo>
                  <a:lnTo>
                    <a:pt x="1182" y="1200"/>
                  </a:lnTo>
                  <a:lnTo>
                    <a:pt x="1138" y="1200"/>
                  </a:lnTo>
                  <a:lnTo>
                    <a:pt x="1095" y="1200"/>
                  </a:lnTo>
                  <a:lnTo>
                    <a:pt x="1095" y="1200"/>
                  </a:lnTo>
                  <a:close/>
                  <a:moveTo>
                    <a:pt x="536" y="1317"/>
                  </a:moveTo>
                  <a:lnTo>
                    <a:pt x="536" y="1317"/>
                  </a:lnTo>
                  <a:lnTo>
                    <a:pt x="540" y="1318"/>
                  </a:lnTo>
                  <a:lnTo>
                    <a:pt x="542" y="1321"/>
                  </a:lnTo>
                  <a:lnTo>
                    <a:pt x="543" y="1327"/>
                  </a:lnTo>
                  <a:lnTo>
                    <a:pt x="543" y="1327"/>
                  </a:lnTo>
                  <a:lnTo>
                    <a:pt x="546" y="1344"/>
                  </a:lnTo>
                  <a:lnTo>
                    <a:pt x="547" y="1361"/>
                  </a:lnTo>
                  <a:lnTo>
                    <a:pt x="547" y="1377"/>
                  </a:lnTo>
                  <a:lnTo>
                    <a:pt x="547" y="1396"/>
                  </a:lnTo>
                  <a:lnTo>
                    <a:pt x="547" y="1396"/>
                  </a:lnTo>
                  <a:lnTo>
                    <a:pt x="550" y="1421"/>
                  </a:lnTo>
                  <a:lnTo>
                    <a:pt x="554" y="1445"/>
                  </a:lnTo>
                  <a:lnTo>
                    <a:pt x="554" y="1445"/>
                  </a:lnTo>
                  <a:lnTo>
                    <a:pt x="564" y="1511"/>
                  </a:lnTo>
                  <a:lnTo>
                    <a:pt x="567" y="1542"/>
                  </a:lnTo>
                  <a:lnTo>
                    <a:pt x="570" y="1574"/>
                  </a:lnTo>
                  <a:lnTo>
                    <a:pt x="570" y="1574"/>
                  </a:lnTo>
                  <a:lnTo>
                    <a:pt x="596" y="1563"/>
                  </a:lnTo>
                  <a:lnTo>
                    <a:pt x="609" y="1557"/>
                  </a:lnTo>
                  <a:lnTo>
                    <a:pt x="622" y="1550"/>
                  </a:lnTo>
                  <a:lnTo>
                    <a:pt x="622" y="1550"/>
                  </a:lnTo>
                  <a:lnTo>
                    <a:pt x="612" y="1530"/>
                  </a:lnTo>
                  <a:lnTo>
                    <a:pt x="603" y="1507"/>
                  </a:lnTo>
                  <a:lnTo>
                    <a:pt x="598" y="1483"/>
                  </a:lnTo>
                  <a:lnTo>
                    <a:pt x="595" y="1470"/>
                  </a:lnTo>
                  <a:lnTo>
                    <a:pt x="595" y="1457"/>
                  </a:lnTo>
                  <a:lnTo>
                    <a:pt x="595" y="1457"/>
                  </a:lnTo>
                  <a:lnTo>
                    <a:pt x="595" y="1432"/>
                  </a:lnTo>
                  <a:lnTo>
                    <a:pt x="596" y="1407"/>
                  </a:lnTo>
                  <a:lnTo>
                    <a:pt x="601" y="1382"/>
                  </a:lnTo>
                  <a:lnTo>
                    <a:pt x="606" y="1359"/>
                  </a:lnTo>
                  <a:lnTo>
                    <a:pt x="610" y="1348"/>
                  </a:lnTo>
                  <a:lnTo>
                    <a:pt x="615" y="1338"/>
                  </a:lnTo>
                  <a:lnTo>
                    <a:pt x="620" y="1328"/>
                  </a:lnTo>
                  <a:lnTo>
                    <a:pt x="626" y="1320"/>
                  </a:lnTo>
                  <a:lnTo>
                    <a:pt x="633" y="1313"/>
                  </a:lnTo>
                  <a:lnTo>
                    <a:pt x="640" y="1307"/>
                  </a:lnTo>
                  <a:lnTo>
                    <a:pt x="648" y="1303"/>
                  </a:lnTo>
                  <a:lnTo>
                    <a:pt x="657" y="1299"/>
                  </a:lnTo>
                  <a:lnTo>
                    <a:pt x="657" y="1299"/>
                  </a:lnTo>
                  <a:lnTo>
                    <a:pt x="654" y="1280"/>
                  </a:lnTo>
                  <a:lnTo>
                    <a:pt x="650" y="1262"/>
                  </a:lnTo>
                  <a:lnTo>
                    <a:pt x="650" y="1262"/>
                  </a:lnTo>
                  <a:lnTo>
                    <a:pt x="631" y="1265"/>
                  </a:lnTo>
                  <a:lnTo>
                    <a:pt x="613" y="1268"/>
                  </a:lnTo>
                  <a:lnTo>
                    <a:pt x="596" y="1272"/>
                  </a:lnTo>
                  <a:lnTo>
                    <a:pt x="581" y="1278"/>
                  </a:lnTo>
                  <a:lnTo>
                    <a:pt x="567" y="1285"/>
                  </a:lnTo>
                  <a:lnTo>
                    <a:pt x="554" y="1293"/>
                  </a:lnTo>
                  <a:lnTo>
                    <a:pt x="544" y="1304"/>
                  </a:lnTo>
                  <a:lnTo>
                    <a:pt x="536" y="1317"/>
                  </a:lnTo>
                  <a:lnTo>
                    <a:pt x="536" y="1317"/>
                  </a:lnTo>
                  <a:close/>
                  <a:moveTo>
                    <a:pt x="671" y="1296"/>
                  </a:moveTo>
                  <a:lnTo>
                    <a:pt x="671" y="1296"/>
                  </a:lnTo>
                  <a:lnTo>
                    <a:pt x="683" y="1290"/>
                  </a:lnTo>
                  <a:lnTo>
                    <a:pt x="697" y="1286"/>
                  </a:lnTo>
                  <a:lnTo>
                    <a:pt x="710" y="1280"/>
                  </a:lnTo>
                  <a:lnTo>
                    <a:pt x="716" y="1278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07" y="1271"/>
                  </a:lnTo>
                  <a:lnTo>
                    <a:pt x="693" y="1268"/>
                  </a:lnTo>
                  <a:lnTo>
                    <a:pt x="664" y="1262"/>
                  </a:lnTo>
                  <a:lnTo>
                    <a:pt x="664" y="1262"/>
                  </a:lnTo>
                  <a:lnTo>
                    <a:pt x="665" y="1272"/>
                  </a:lnTo>
                  <a:lnTo>
                    <a:pt x="667" y="1280"/>
                  </a:lnTo>
                  <a:lnTo>
                    <a:pt x="671" y="1296"/>
                  </a:lnTo>
                  <a:lnTo>
                    <a:pt x="671" y="1296"/>
                  </a:lnTo>
                  <a:close/>
                  <a:moveTo>
                    <a:pt x="693" y="1300"/>
                  </a:moveTo>
                  <a:lnTo>
                    <a:pt x="693" y="1300"/>
                  </a:lnTo>
                  <a:lnTo>
                    <a:pt x="716" y="1300"/>
                  </a:lnTo>
                  <a:lnTo>
                    <a:pt x="735" y="1302"/>
                  </a:lnTo>
                  <a:lnTo>
                    <a:pt x="754" y="1303"/>
                  </a:lnTo>
                  <a:lnTo>
                    <a:pt x="770" y="1302"/>
                  </a:lnTo>
                  <a:lnTo>
                    <a:pt x="770" y="1302"/>
                  </a:lnTo>
                  <a:lnTo>
                    <a:pt x="763" y="1296"/>
                  </a:lnTo>
                  <a:lnTo>
                    <a:pt x="756" y="1290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693" y="1300"/>
                  </a:lnTo>
                  <a:lnTo>
                    <a:pt x="693" y="1300"/>
                  </a:lnTo>
                  <a:close/>
                  <a:moveTo>
                    <a:pt x="1455" y="1290"/>
                  </a:moveTo>
                  <a:lnTo>
                    <a:pt x="1455" y="1290"/>
                  </a:lnTo>
                  <a:lnTo>
                    <a:pt x="1217" y="1295"/>
                  </a:lnTo>
                  <a:lnTo>
                    <a:pt x="1095" y="1296"/>
                  </a:lnTo>
                  <a:lnTo>
                    <a:pt x="975" y="1299"/>
                  </a:lnTo>
                  <a:lnTo>
                    <a:pt x="975" y="1299"/>
                  </a:lnTo>
                  <a:lnTo>
                    <a:pt x="951" y="1299"/>
                  </a:lnTo>
                  <a:lnTo>
                    <a:pt x="930" y="1299"/>
                  </a:lnTo>
                  <a:lnTo>
                    <a:pt x="887" y="1296"/>
                  </a:lnTo>
                  <a:lnTo>
                    <a:pt x="887" y="1296"/>
                  </a:lnTo>
                  <a:lnTo>
                    <a:pt x="871" y="1296"/>
                  </a:lnTo>
                  <a:lnTo>
                    <a:pt x="856" y="1296"/>
                  </a:lnTo>
                  <a:lnTo>
                    <a:pt x="856" y="1296"/>
                  </a:lnTo>
                  <a:lnTo>
                    <a:pt x="846" y="1295"/>
                  </a:lnTo>
                  <a:lnTo>
                    <a:pt x="836" y="1293"/>
                  </a:lnTo>
                  <a:lnTo>
                    <a:pt x="832" y="1292"/>
                  </a:lnTo>
                  <a:lnTo>
                    <a:pt x="828" y="1293"/>
                  </a:lnTo>
                  <a:lnTo>
                    <a:pt x="825" y="1296"/>
                  </a:lnTo>
                  <a:lnTo>
                    <a:pt x="821" y="1299"/>
                  </a:lnTo>
                  <a:lnTo>
                    <a:pt x="821" y="1299"/>
                  </a:lnTo>
                  <a:lnTo>
                    <a:pt x="825" y="1299"/>
                  </a:lnTo>
                  <a:lnTo>
                    <a:pt x="825" y="1300"/>
                  </a:lnTo>
                  <a:lnTo>
                    <a:pt x="824" y="1303"/>
                  </a:lnTo>
                  <a:lnTo>
                    <a:pt x="824" y="1306"/>
                  </a:lnTo>
                  <a:lnTo>
                    <a:pt x="824" y="1306"/>
                  </a:lnTo>
                  <a:lnTo>
                    <a:pt x="894" y="1310"/>
                  </a:lnTo>
                  <a:lnTo>
                    <a:pt x="964" y="1313"/>
                  </a:lnTo>
                  <a:lnTo>
                    <a:pt x="964" y="1313"/>
                  </a:lnTo>
                  <a:lnTo>
                    <a:pt x="966" y="1313"/>
                  </a:lnTo>
                  <a:lnTo>
                    <a:pt x="967" y="1313"/>
                  </a:lnTo>
                  <a:lnTo>
                    <a:pt x="968" y="1310"/>
                  </a:lnTo>
                  <a:lnTo>
                    <a:pt x="970" y="1307"/>
                  </a:lnTo>
                  <a:lnTo>
                    <a:pt x="971" y="1307"/>
                  </a:lnTo>
                  <a:lnTo>
                    <a:pt x="974" y="1307"/>
                  </a:lnTo>
                  <a:lnTo>
                    <a:pt x="974" y="1307"/>
                  </a:lnTo>
                  <a:lnTo>
                    <a:pt x="1040" y="1309"/>
                  </a:lnTo>
                  <a:lnTo>
                    <a:pt x="1112" y="1309"/>
                  </a:lnTo>
                  <a:lnTo>
                    <a:pt x="1183" y="1307"/>
                  </a:lnTo>
                  <a:lnTo>
                    <a:pt x="1255" y="1309"/>
                  </a:lnTo>
                  <a:lnTo>
                    <a:pt x="1255" y="1309"/>
                  </a:lnTo>
                  <a:lnTo>
                    <a:pt x="1284" y="1309"/>
                  </a:lnTo>
                  <a:lnTo>
                    <a:pt x="1318" y="1307"/>
                  </a:lnTo>
                  <a:lnTo>
                    <a:pt x="1352" y="1304"/>
                  </a:lnTo>
                  <a:lnTo>
                    <a:pt x="1384" y="1303"/>
                  </a:lnTo>
                  <a:lnTo>
                    <a:pt x="1384" y="1303"/>
                  </a:lnTo>
                  <a:lnTo>
                    <a:pt x="1408" y="1304"/>
                  </a:lnTo>
                  <a:lnTo>
                    <a:pt x="1434" y="1306"/>
                  </a:lnTo>
                  <a:lnTo>
                    <a:pt x="1447" y="1304"/>
                  </a:lnTo>
                  <a:lnTo>
                    <a:pt x="1457" y="1302"/>
                  </a:lnTo>
                  <a:lnTo>
                    <a:pt x="1460" y="1299"/>
                  </a:lnTo>
                  <a:lnTo>
                    <a:pt x="1462" y="1296"/>
                  </a:lnTo>
                  <a:lnTo>
                    <a:pt x="1462" y="1293"/>
                  </a:lnTo>
                  <a:lnTo>
                    <a:pt x="1462" y="1288"/>
                  </a:lnTo>
                  <a:lnTo>
                    <a:pt x="1462" y="1288"/>
                  </a:lnTo>
                  <a:lnTo>
                    <a:pt x="1460" y="1288"/>
                  </a:lnTo>
                  <a:lnTo>
                    <a:pt x="1460" y="1288"/>
                  </a:lnTo>
                  <a:lnTo>
                    <a:pt x="1455" y="1290"/>
                  </a:lnTo>
                  <a:lnTo>
                    <a:pt x="1455" y="1290"/>
                  </a:lnTo>
                  <a:close/>
                  <a:moveTo>
                    <a:pt x="1302" y="1346"/>
                  </a:moveTo>
                  <a:lnTo>
                    <a:pt x="1302" y="1346"/>
                  </a:lnTo>
                  <a:lnTo>
                    <a:pt x="1248" y="1342"/>
                  </a:lnTo>
                  <a:lnTo>
                    <a:pt x="1194" y="1338"/>
                  </a:lnTo>
                  <a:lnTo>
                    <a:pt x="1140" y="1332"/>
                  </a:lnTo>
                  <a:lnTo>
                    <a:pt x="1085" y="1328"/>
                  </a:lnTo>
                  <a:lnTo>
                    <a:pt x="1085" y="1328"/>
                  </a:lnTo>
                  <a:lnTo>
                    <a:pt x="1057" y="1328"/>
                  </a:lnTo>
                  <a:lnTo>
                    <a:pt x="1029" y="1327"/>
                  </a:lnTo>
                  <a:lnTo>
                    <a:pt x="1029" y="1327"/>
                  </a:lnTo>
                  <a:lnTo>
                    <a:pt x="981" y="1324"/>
                  </a:lnTo>
                  <a:lnTo>
                    <a:pt x="935" y="1323"/>
                  </a:lnTo>
                  <a:lnTo>
                    <a:pt x="839" y="1320"/>
                  </a:lnTo>
                  <a:lnTo>
                    <a:pt x="839" y="1320"/>
                  </a:lnTo>
                  <a:lnTo>
                    <a:pt x="831" y="1320"/>
                  </a:lnTo>
                  <a:lnTo>
                    <a:pt x="824" y="1318"/>
                  </a:lnTo>
                  <a:lnTo>
                    <a:pt x="815" y="1317"/>
                  </a:lnTo>
                  <a:lnTo>
                    <a:pt x="808" y="1316"/>
                  </a:lnTo>
                  <a:lnTo>
                    <a:pt x="808" y="1316"/>
                  </a:lnTo>
                  <a:lnTo>
                    <a:pt x="772" y="1314"/>
                  </a:lnTo>
                  <a:lnTo>
                    <a:pt x="740" y="1313"/>
                  </a:lnTo>
                  <a:lnTo>
                    <a:pt x="707" y="1311"/>
                  </a:lnTo>
                  <a:lnTo>
                    <a:pt x="671" y="1310"/>
                  </a:lnTo>
                  <a:lnTo>
                    <a:pt x="671" y="1310"/>
                  </a:lnTo>
                  <a:lnTo>
                    <a:pt x="671" y="1309"/>
                  </a:lnTo>
                  <a:lnTo>
                    <a:pt x="669" y="1309"/>
                  </a:lnTo>
                  <a:lnTo>
                    <a:pt x="669" y="1309"/>
                  </a:lnTo>
                  <a:lnTo>
                    <a:pt x="669" y="1311"/>
                  </a:lnTo>
                  <a:lnTo>
                    <a:pt x="669" y="1313"/>
                  </a:lnTo>
                  <a:lnTo>
                    <a:pt x="668" y="1314"/>
                  </a:lnTo>
                  <a:lnTo>
                    <a:pt x="668" y="1317"/>
                  </a:lnTo>
                  <a:lnTo>
                    <a:pt x="668" y="1317"/>
                  </a:lnTo>
                  <a:lnTo>
                    <a:pt x="662" y="1314"/>
                  </a:lnTo>
                  <a:lnTo>
                    <a:pt x="657" y="1314"/>
                  </a:lnTo>
                  <a:lnTo>
                    <a:pt x="651" y="1316"/>
                  </a:lnTo>
                  <a:lnTo>
                    <a:pt x="645" y="1318"/>
                  </a:lnTo>
                  <a:lnTo>
                    <a:pt x="636" y="1325"/>
                  </a:lnTo>
                  <a:lnTo>
                    <a:pt x="629" y="1334"/>
                  </a:lnTo>
                  <a:lnTo>
                    <a:pt x="629" y="1334"/>
                  </a:lnTo>
                  <a:lnTo>
                    <a:pt x="619" y="1361"/>
                  </a:lnTo>
                  <a:lnTo>
                    <a:pt x="612" y="1387"/>
                  </a:lnTo>
                  <a:lnTo>
                    <a:pt x="608" y="1415"/>
                  </a:lnTo>
                  <a:lnTo>
                    <a:pt x="608" y="1443"/>
                  </a:lnTo>
                  <a:lnTo>
                    <a:pt x="609" y="1471"/>
                  </a:lnTo>
                  <a:lnTo>
                    <a:pt x="615" y="1498"/>
                  </a:lnTo>
                  <a:lnTo>
                    <a:pt x="617" y="1512"/>
                  </a:lnTo>
                  <a:lnTo>
                    <a:pt x="623" y="1525"/>
                  </a:lnTo>
                  <a:lnTo>
                    <a:pt x="627" y="1536"/>
                  </a:lnTo>
                  <a:lnTo>
                    <a:pt x="634" y="1549"/>
                  </a:lnTo>
                  <a:lnTo>
                    <a:pt x="634" y="1549"/>
                  </a:lnTo>
                  <a:lnTo>
                    <a:pt x="672" y="1551"/>
                  </a:lnTo>
                  <a:lnTo>
                    <a:pt x="707" y="1551"/>
                  </a:lnTo>
                  <a:lnTo>
                    <a:pt x="744" y="1551"/>
                  </a:lnTo>
                  <a:lnTo>
                    <a:pt x="780" y="1550"/>
                  </a:lnTo>
                  <a:lnTo>
                    <a:pt x="780" y="1550"/>
                  </a:lnTo>
                  <a:lnTo>
                    <a:pt x="765" y="1547"/>
                  </a:lnTo>
                  <a:lnTo>
                    <a:pt x="749" y="1546"/>
                  </a:lnTo>
                  <a:lnTo>
                    <a:pt x="718" y="1544"/>
                  </a:lnTo>
                  <a:lnTo>
                    <a:pt x="686" y="1543"/>
                  </a:lnTo>
                  <a:lnTo>
                    <a:pt x="669" y="1540"/>
                  </a:lnTo>
                  <a:lnTo>
                    <a:pt x="652" y="1539"/>
                  </a:lnTo>
                  <a:lnTo>
                    <a:pt x="652" y="1539"/>
                  </a:lnTo>
                  <a:lnTo>
                    <a:pt x="652" y="1537"/>
                  </a:lnTo>
                  <a:lnTo>
                    <a:pt x="651" y="1536"/>
                  </a:lnTo>
                  <a:lnTo>
                    <a:pt x="654" y="1535"/>
                  </a:lnTo>
                  <a:lnTo>
                    <a:pt x="655" y="1532"/>
                  </a:lnTo>
                  <a:lnTo>
                    <a:pt x="655" y="1532"/>
                  </a:lnTo>
                  <a:lnTo>
                    <a:pt x="654" y="1530"/>
                  </a:lnTo>
                  <a:lnTo>
                    <a:pt x="654" y="1530"/>
                  </a:lnTo>
                  <a:lnTo>
                    <a:pt x="647" y="1519"/>
                  </a:lnTo>
                  <a:lnTo>
                    <a:pt x="640" y="1507"/>
                  </a:lnTo>
                  <a:lnTo>
                    <a:pt x="634" y="1494"/>
                  </a:lnTo>
                  <a:lnTo>
                    <a:pt x="630" y="1481"/>
                  </a:lnTo>
                  <a:lnTo>
                    <a:pt x="626" y="1467"/>
                  </a:lnTo>
                  <a:lnTo>
                    <a:pt x="624" y="1455"/>
                  </a:lnTo>
                  <a:lnTo>
                    <a:pt x="623" y="1441"/>
                  </a:lnTo>
                  <a:lnTo>
                    <a:pt x="623" y="1426"/>
                  </a:lnTo>
                  <a:lnTo>
                    <a:pt x="624" y="1412"/>
                  </a:lnTo>
                  <a:lnTo>
                    <a:pt x="626" y="1398"/>
                  </a:lnTo>
                  <a:lnTo>
                    <a:pt x="631" y="1372"/>
                  </a:lnTo>
                  <a:lnTo>
                    <a:pt x="638" y="1345"/>
                  </a:lnTo>
                  <a:lnTo>
                    <a:pt x="648" y="1321"/>
                  </a:lnTo>
                  <a:lnTo>
                    <a:pt x="648" y="1321"/>
                  </a:lnTo>
                  <a:lnTo>
                    <a:pt x="659" y="1321"/>
                  </a:lnTo>
                  <a:lnTo>
                    <a:pt x="669" y="1323"/>
                  </a:lnTo>
                  <a:lnTo>
                    <a:pt x="686" y="1328"/>
                  </a:lnTo>
                  <a:lnTo>
                    <a:pt x="686" y="1328"/>
                  </a:lnTo>
                  <a:lnTo>
                    <a:pt x="699" y="1330"/>
                  </a:lnTo>
                  <a:lnTo>
                    <a:pt x="710" y="1331"/>
                  </a:lnTo>
                  <a:lnTo>
                    <a:pt x="710" y="1331"/>
                  </a:lnTo>
                  <a:lnTo>
                    <a:pt x="749" y="1335"/>
                  </a:lnTo>
                  <a:lnTo>
                    <a:pt x="766" y="1337"/>
                  </a:lnTo>
                  <a:lnTo>
                    <a:pt x="784" y="1337"/>
                  </a:lnTo>
                  <a:lnTo>
                    <a:pt x="784" y="1337"/>
                  </a:lnTo>
                  <a:lnTo>
                    <a:pt x="825" y="1337"/>
                  </a:lnTo>
                  <a:lnTo>
                    <a:pt x="867" y="1337"/>
                  </a:lnTo>
                  <a:lnTo>
                    <a:pt x="949" y="1341"/>
                  </a:lnTo>
                  <a:lnTo>
                    <a:pt x="1030" y="1348"/>
                  </a:lnTo>
                  <a:lnTo>
                    <a:pt x="1109" y="1356"/>
                  </a:lnTo>
                  <a:lnTo>
                    <a:pt x="1109" y="1356"/>
                  </a:lnTo>
                  <a:lnTo>
                    <a:pt x="1126" y="1355"/>
                  </a:lnTo>
                  <a:lnTo>
                    <a:pt x="1144" y="1356"/>
                  </a:lnTo>
                  <a:lnTo>
                    <a:pt x="1182" y="1361"/>
                  </a:lnTo>
                  <a:lnTo>
                    <a:pt x="1182" y="1361"/>
                  </a:lnTo>
                  <a:lnTo>
                    <a:pt x="1220" y="1363"/>
                  </a:lnTo>
                  <a:lnTo>
                    <a:pt x="1258" y="1365"/>
                  </a:lnTo>
                  <a:lnTo>
                    <a:pt x="1294" y="1366"/>
                  </a:lnTo>
                  <a:lnTo>
                    <a:pt x="1329" y="1370"/>
                  </a:lnTo>
                  <a:lnTo>
                    <a:pt x="1329" y="1370"/>
                  </a:lnTo>
                  <a:lnTo>
                    <a:pt x="1328" y="1365"/>
                  </a:lnTo>
                  <a:lnTo>
                    <a:pt x="1326" y="1361"/>
                  </a:lnTo>
                  <a:lnTo>
                    <a:pt x="1323" y="1356"/>
                  </a:lnTo>
                  <a:lnTo>
                    <a:pt x="1321" y="1352"/>
                  </a:lnTo>
                  <a:lnTo>
                    <a:pt x="1318" y="1351"/>
                  </a:lnTo>
                  <a:lnTo>
                    <a:pt x="1312" y="1348"/>
                  </a:lnTo>
                  <a:lnTo>
                    <a:pt x="1302" y="1346"/>
                  </a:lnTo>
                  <a:lnTo>
                    <a:pt x="1302" y="1346"/>
                  </a:lnTo>
                  <a:close/>
                  <a:moveTo>
                    <a:pt x="1089" y="1317"/>
                  </a:moveTo>
                  <a:lnTo>
                    <a:pt x="1089" y="1317"/>
                  </a:lnTo>
                  <a:lnTo>
                    <a:pt x="1083" y="1317"/>
                  </a:lnTo>
                  <a:lnTo>
                    <a:pt x="1083" y="1317"/>
                  </a:lnTo>
                  <a:lnTo>
                    <a:pt x="1083" y="1318"/>
                  </a:lnTo>
                  <a:lnTo>
                    <a:pt x="1086" y="1318"/>
                  </a:lnTo>
                  <a:lnTo>
                    <a:pt x="1092" y="1318"/>
                  </a:lnTo>
                  <a:lnTo>
                    <a:pt x="1092" y="1318"/>
                  </a:lnTo>
                  <a:lnTo>
                    <a:pt x="1155" y="1324"/>
                  </a:lnTo>
                  <a:lnTo>
                    <a:pt x="1220" y="1331"/>
                  </a:lnTo>
                  <a:lnTo>
                    <a:pt x="1220" y="1331"/>
                  </a:lnTo>
                  <a:lnTo>
                    <a:pt x="1256" y="1335"/>
                  </a:lnTo>
                  <a:lnTo>
                    <a:pt x="1291" y="1338"/>
                  </a:lnTo>
                  <a:lnTo>
                    <a:pt x="1291" y="1338"/>
                  </a:lnTo>
                  <a:lnTo>
                    <a:pt x="1309" y="1337"/>
                  </a:lnTo>
                  <a:lnTo>
                    <a:pt x="1318" y="1338"/>
                  </a:lnTo>
                  <a:lnTo>
                    <a:pt x="1322" y="1339"/>
                  </a:lnTo>
                  <a:lnTo>
                    <a:pt x="1326" y="1342"/>
                  </a:lnTo>
                  <a:lnTo>
                    <a:pt x="1326" y="1342"/>
                  </a:lnTo>
                  <a:lnTo>
                    <a:pt x="1345" y="1337"/>
                  </a:lnTo>
                  <a:lnTo>
                    <a:pt x="1363" y="1330"/>
                  </a:lnTo>
                  <a:lnTo>
                    <a:pt x="1381" y="1323"/>
                  </a:lnTo>
                  <a:lnTo>
                    <a:pt x="1396" y="1314"/>
                  </a:lnTo>
                  <a:lnTo>
                    <a:pt x="1396" y="1314"/>
                  </a:lnTo>
                  <a:lnTo>
                    <a:pt x="1318" y="1317"/>
                  </a:lnTo>
                  <a:lnTo>
                    <a:pt x="1241" y="1317"/>
                  </a:lnTo>
                  <a:lnTo>
                    <a:pt x="1165" y="1318"/>
                  </a:lnTo>
                  <a:lnTo>
                    <a:pt x="1089" y="1317"/>
                  </a:lnTo>
                  <a:lnTo>
                    <a:pt x="1089" y="1317"/>
                  </a:lnTo>
                  <a:close/>
                  <a:moveTo>
                    <a:pt x="1408" y="1325"/>
                  </a:moveTo>
                  <a:lnTo>
                    <a:pt x="1408" y="1325"/>
                  </a:lnTo>
                  <a:lnTo>
                    <a:pt x="1398" y="1327"/>
                  </a:lnTo>
                  <a:lnTo>
                    <a:pt x="1389" y="1330"/>
                  </a:lnTo>
                  <a:lnTo>
                    <a:pt x="1373" y="1337"/>
                  </a:lnTo>
                  <a:lnTo>
                    <a:pt x="1356" y="1344"/>
                  </a:lnTo>
                  <a:lnTo>
                    <a:pt x="1346" y="1346"/>
                  </a:lnTo>
                  <a:lnTo>
                    <a:pt x="1336" y="1349"/>
                  </a:lnTo>
                  <a:lnTo>
                    <a:pt x="1336" y="1349"/>
                  </a:lnTo>
                  <a:lnTo>
                    <a:pt x="1338" y="1353"/>
                  </a:lnTo>
                  <a:lnTo>
                    <a:pt x="1339" y="1356"/>
                  </a:lnTo>
                  <a:lnTo>
                    <a:pt x="1340" y="1361"/>
                  </a:lnTo>
                  <a:lnTo>
                    <a:pt x="1340" y="1365"/>
                  </a:lnTo>
                  <a:lnTo>
                    <a:pt x="1340" y="1365"/>
                  </a:lnTo>
                  <a:lnTo>
                    <a:pt x="1371" y="1355"/>
                  </a:lnTo>
                  <a:lnTo>
                    <a:pt x="1402" y="1345"/>
                  </a:lnTo>
                  <a:lnTo>
                    <a:pt x="1416" y="1339"/>
                  </a:lnTo>
                  <a:lnTo>
                    <a:pt x="1430" y="1332"/>
                  </a:lnTo>
                  <a:lnTo>
                    <a:pt x="1443" y="1325"/>
                  </a:lnTo>
                  <a:lnTo>
                    <a:pt x="1454" y="1317"/>
                  </a:lnTo>
                  <a:lnTo>
                    <a:pt x="1454" y="1317"/>
                  </a:lnTo>
                  <a:lnTo>
                    <a:pt x="1413" y="1316"/>
                  </a:lnTo>
                  <a:lnTo>
                    <a:pt x="1413" y="1316"/>
                  </a:lnTo>
                  <a:lnTo>
                    <a:pt x="1412" y="1321"/>
                  </a:lnTo>
                  <a:lnTo>
                    <a:pt x="1411" y="1324"/>
                  </a:lnTo>
                  <a:lnTo>
                    <a:pt x="1408" y="1325"/>
                  </a:lnTo>
                  <a:lnTo>
                    <a:pt x="1408" y="1325"/>
                  </a:lnTo>
                  <a:close/>
                  <a:moveTo>
                    <a:pt x="492" y="1400"/>
                  </a:moveTo>
                  <a:lnTo>
                    <a:pt x="492" y="1400"/>
                  </a:lnTo>
                  <a:lnTo>
                    <a:pt x="502" y="1411"/>
                  </a:lnTo>
                  <a:lnTo>
                    <a:pt x="513" y="1422"/>
                  </a:lnTo>
                  <a:lnTo>
                    <a:pt x="537" y="1442"/>
                  </a:lnTo>
                  <a:lnTo>
                    <a:pt x="537" y="1442"/>
                  </a:lnTo>
                  <a:lnTo>
                    <a:pt x="536" y="1417"/>
                  </a:lnTo>
                  <a:lnTo>
                    <a:pt x="532" y="1387"/>
                  </a:lnTo>
                  <a:lnTo>
                    <a:pt x="523" y="1332"/>
                  </a:lnTo>
                  <a:lnTo>
                    <a:pt x="523" y="1332"/>
                  </a:lnTo>
                  <a:lnTo>
                    <a:pt x="506" y="1365"/>
                  </a:lnTo>
                  <a:lnTo>
                    <a:pt x="499" y="1382"/>
                  </a:lnTo>
                  <a:lnTo>
                    <a:pt x="492" y="1400"/>
                  </a:lnTo>
                  <a:lnTo>
                    <a:pt x="492" y="1400"/>
                  </a:lnTo>
                  <a:close/>
                  <a:moveTo>
                    <a:pt x="1119" y="1435"/>
                  </a:moveTo>
                  <a:lnTo>
                    <a:pt x="1119" y="1435"/>
                  </a:lnTo>
                  <a:lnTo>
                    <a:pt x="1169" y="1431"/>
                  </a:lnTo>
                  <a:lnTo>
                    <a:pt x="1218" y="1428"/>
                  </a:lnTo>
                  <a:lnTo>
                    <a:pt x="1325" y="1424"/>
                  </a:lnTo>
                  <a:lnTo>
                    <a:pt x="1325" y="1424"/>
                  </a:lnTo>
                  <a:lnTo>
                    <a:pt x="1326" y="1418"/>
                  </a:lnTo>
                  <a:lnTo>
                    <a:pt x="1328" y="1411"/>
                  </a:lnTo>
                  <a:lnTo>
                    <a:pt x="1328" y="1405"/>
                  </a:lnTo>
                  <a:lnTo>
                    <a:pt x="1326" y="1398"/>
                  </a:lnTo>
                  <a:lnTo>
                    <a:pt x="1322" y="1387"/>
                  </a:lnTo>
                  <a:lnTo>
                    <a:pt x="1319" y="1383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274" y="1375"/>
                  </a:lnTo>
                  <a:lnTo>
                    <a:pt x="1235" y="1375"/>
                  </a:lnTo>
                  <a:lnTo>
                    <a:pt x="1199" y="1373"/>
                  </a:lnTo>
                  <a:lnTo>
                    <a:pt x="1163" y="1372"/>
                  </a:lnTo>
                  <a:lnTo>
                    <a:pt x="1163" y="1372"/>
                  </a:lnTo>
                  <a:lnTo>
                    <a:pt x="1081" y="1362"/>
                  </a:lnTo>
                  <a:lnTo>
                    <a:pt x="1081" y="1362"/>
                  </a:lnTo>
                  <a:lnTo>
                    <a:pt x="1029" y="1355"/>
                  </a:lnTo>
                  <a:lnTo>
                    <a:pt x="1002" y="1352"/>
                  </a:lnTo>
                  <a:lnTo>
                    <a:pt x="975" y="1351"/>
                  </a:lnTo>
                  <a:lnTo>
                    <a:pt x="975" y="1351"/>
                  </a:lnTo>
                  <a:lnTo>
                    <a:pt x="895" y="1351"/>
                  </a:lnTo>
                  <a:lnTo>
                    <a:pt x="818" y="1349"/>
                  </a:lnTo>
                  <a:lnTo>
                    <a:pt x="779" y="1348"/>
                  </a:lnTo>
                  <a:lnTo>
                    <a:pt x="741" y="1346"/>
                  </a:lnTo>
                  <a:lnTo>
                    <a:pt x="702" y="1342"/>
                  </a:lnTo>
                  <a:lnTo>
                    <a:pt x="661" y="1338"/>
                  </a:lnTo>
                  <a:lnTo>
                    <a:pt x="661" y="1338"/>
                  </a:lnTo>
                  <a:lnTo>
                    <a:pt x="661" y="1344"/>
                  </a:lnTo>
                  <a:lnTo>
                    <a:pt x="661" y="1349"/>
                  </a:lnTo>
                  <a:lnTo>
                    <a:pt x="662" y="1359"/>
                  </a:lnTo>
                  <a:lnTo>
                    <a:pt x="667" y="1368"/>
                  </a:lnTo>
                  <a:lnTo>
                    <a:pt x="671" y="1377"/>
                  </a:lnTo>
                  <a:lnTo>
                    <a:pt x="671" y="1377"/>
                  </a:lnTo>
                  <a:lnTo>
                    <a:pt x="695" y="1379"/>
                  </a:lnTo>
                  <a:lnTo>
                    <a:pt x="716" y="1380"/>
                  </a:lnTo>
                  <a:lnTo>
                    <a:pt x="756" y="1380"/>
                  </a:lnTo>
                  <a:lnTo>
                    <a:pt x="797" y="1380"/>
                  </a:lnTo>
                  <a:lnTo>
                    <a:pt x="817" y="1380"/>
                  </a:lnTo>
                  <a:lnTo>
                    <a:pt x="836" y="1383"/>
                  </a:lnTo>
                  <a:lnTo>
                    <a:pt x="836" y="1383"/>
                  </a:lnTo>
                  <a:lnTo>
                    <a:pt x="848" y="1384"/>
                  </a:lnTo>
                  <a:lnTo>
                    <a:pt x="853" y="1387"/>
                  </a:lnTo>
                  <a:lnTo>
                    <a:pt x="856" y="1391"/>
                  </a:lnTo>
                  <a:lnTo>
                    <a:pt x="856" y="1391"/>
                  </a:lnTo>
                  <a:lnTo>
                    <a:pt x="804" y="1389"/>
                  </a:lnTo>
                  <a:lnTo>
                    <a:pt x="755" y="1387"/>
                  </a:lnTo>
                  <a:lnTo>
                    <a:pt x="710" y="1387"/>
                  </a:lnTo>
                  <a:lnTo>
                    <a:pt x="668" y="1387"/>
                  </a:lnTo>
                  <a:lnTo>
                    <a:pt x="668" y="1387"/>
                  </a:lnTo>
                  <a:lnTo>
                    <a:pt x="668" y="1393"/>
                  </a:lnTo>
                  <a:lnTo>
                    <a:pt x="669" y="1398"/>
                  </a:lnTo>
                  <a:lnTo>
                    <a:pt x="672" y="1401"/>
                  </a:lnTo>
                  <a:lnTo>
                    <a:pt x="678" y="1403"/>
                  </a:lnTo>
                  <a:lnTo>
                    <a:pt x="689" y="1404"/>
                  </a:lnTo>
                  <a:lnTo>
                    <a:pt x="699" y="1405"/>
                  </a:lnTo>
                  <a:lnTo>
                    <a:pt x="699" y="1405"/>
                  </a:lnTo>
                  <a:lnTo>
                    <a:pt x="751" y="1407"/>
                  </a:lnTo>
                  <a:lnTo>
                    <a:pt x="807" y="1410"/>
                  </a:lnTo>
                  <a:lnTo>
                    <a:pt x="807" y="1410"/>
                  </a:lnTo>
                  <a:lnTo>
                    <a:pt x="793" y="1411"/>
                  </a:lnTo>
                  <a:lnTo>
                    <a:pt x="776" y="1412"/>
                  </a:lnTo>
                  <a:lnTo>
                    <a:pt x="740" y="1414"/>
                  </a:lnTo>
                  <a:lnTo>
                    <a:pt x="703" y="1412"/>
                  </a:lnTo>
                  <a:lnTo>
                    <a:pt x="675" y="1412"/>
                  </a:lnTo>
                  <a:lnTo>
                    <a:pt x="675" y="1412"/>
                  </a:lnTo>
                  <a:lnTo>
                    <a:pt x="672" y="1425"/>
                  </a:lnTo>
                  <a:lnTo>
                    <a:pt x="672" y="1436"/>
                  </a:lnTo>
                  <a:lnTo>
                    <a:pt x="672" y="1448"/>
                  </a:lnTo>
                  <a:lnTo>
                    <a:pt x="675" y="1460"/>
                  </a:lnTo>
                  <a:lnTo>
                    <a:pt x="675" y="1460"/>
                  </a:lnTo>
                  <a:lnTo>
                    <a:pt x="709" y="1464"/>
                  </a:lnTo>
                  <a:lnTo>
                    <a:pt x="744" y="1466"/>
                  </a:lnTo>
                  <a:lnTo>
                    <a:pt x="807" y="1467"/>
                  </a:lnTo>
                  <a:lnTo>
                    <a:pt x="807" y="1467"/>
                  </a:lnTo>
                  <a:lnTo>
                    <a:pt x="804" y="1467"/>
                  </a:lnTo>
                  <a:lnTo>
                    <a:pt x="804" y="1466"/>
                  </a:lnTo>
                  <a:lnTo>
                    <a:pt x="807" y="1466"/>
                  </a:lnTo>
                  <a:lnTo>
                    <a:pt x="807" y="1466"/>
                  </a:lnTo>
                  <a:lnTo>
                    <a:pt x="883" y="1469"/>
                  </a:lnTo>
                  <a:lnTo>
                    <a:pt x="921" y="1470"/>
                  </a:lnTo>
                  <a:lnTo>
                    <a:pt x="957" y="1474"/>
                  </a:lnTo>
                  <a:lnTo>
                    <a:pt x="957" y="1474"/>
                  </a:lnTo>
                  <a:lnTo>
                    <a:pt x="921" y="1473"/>
                  </a:lnTo>
                  <a:lnTo>
                    <a:pt x="886" y="1473"/>
                  </a:lnTo>
                  <a:lnTo>
                    <a:pt x="814" y="1473"/>
                  </a:lnTo>
                  <a:lnTo>
                    <a:pt x="742" y="1473"/>
                  </a:lnTo>
                  <a:lnTo>
                    <a:pt x="669" y="1471"/>
                  </a:lnTo>
                  <a:lnTo>
                    <a:pt x="669" y="1471"/>
                  </a:lnTo>
                  <a:lnTo>
                    <a:pt x="672" y="1473"/>
                  </a:lnTo>
                  <a:lnTo>
                    <a:pt x="672" y="1474"/>
                  </a:lnTo>
                  <a:lnTo>
                    <a:pt x="672" y="1478"/>
                  </a:lnTo>
                  <a:lnTo>
                    <a:pt x="671" y="1484"/>
                  </a:lnTo>
                  <a:lnTo>
                    <a:pt x="671" y="1487"/>
                  </a:lnTo>
                  <a:lnTo>
                    <a:pt x="672" y="1488"/>
                  </a:lnTo>
                  <a:lnTo>
                    <a:pt x="672" y="1488"/>
                  </a:lnTo>
                  <a:lnTo>
                    <a:pt x="690" y="1490"/>
                  </a:lnTo>
                  <a:lnTo>
                    <a:pt x="711" y="1492"/>
                  </a:lnTo>
                  <a:lnTo>
                    <a:pt x="734" y="1495"/>
                  </a:lnTo>
                  <a:lnTo>
                    <a:pt x="754" y="1497"/>
                  </a:lnTo>
                  <a:lnTo>
                    <a:pt x="754" y="1497"/>
                  </a:lnTo>
                  <a:lnTo>
                    <a:pt x="730" y="1500"/>
                  </a:lnTo>
                  <a:lnTo>
                    <a:pt x="709" y="1500"/>
                  </a:lnTo>
                  <a:lnTo>
                    <a:pt x="689" y="1498"/>
                  </a:lnTo>
                  <a:lnTo>
                    <a:pt x="672" y="1497"/>
                  </a:lnTo>
                  <a:lnTo>
                    <a:pt x="672" y="1497"/>
                  </a:lnTo>
                  <a:lnTo>
                    <a:pt x="672" y="1505"/>
                  </a:lnTo>
                  <a:lnTo>
                    <a:pt x="674" y="1514"/>
                  </a:lnTo>
                  <a:lnTo>
                    <a:pt x="678" y="1532"/>
                  </a:lnTo>
                  <a:lnTo>
                    <a:pt x="678" y="1532"/>
                  </a:lnTo>
                  <a:lnTo>
                    <a:pt x="724" y="1535"/>
                  </a:lnTo>
                  <a:lnTo>
                    <a:pt x="768" y="1537"/>
                  </a:lnTo>
                  <a:lnTo>
                    <a:pt x="811" y="1543"/>
                  </a:lnTo>
                  <a:lnTo>
                    <a:pt x="857" y="1547"/>
                  </a:lnTo>
                  <a:lnTo>
                    <a:pt x="857" y="1547"/>
                  </a:lnTo>
                  <a:lnTo>
                    <a:pt x="860" y="1549"/>
                  </a:lnTo>
                  <a:lnTo>
                    <a:pt x="862" y="1550"/>
                  </a:lnTo>
                  <a:lnTo>
                    <a:pt x="863" y="1551"/>
                  </a:lnTo>
                  <a:lnTo>
                    <a:pt x="864" y="1553"/>
                  </a:lnTo>
                  <a:lnTo>
                    <a:pt x="864" y="1553"/>
                  </a:lnTo>
                  <a:lnTo>
                    <a:pt x="900" y="1556"/>
                  </a:lnTo>
                  <a:lnTo>
                    <a:pt x="935" y="1558"/>
                  </a:lnTo>
                  <a:lnTo>
                    <a:pt x="1009" y="1563"/>
                  </a:lnTo>
                  <a:lnTo>
                    <a:pt x="1088" y="1565"/>
                  </a:lnTo>
                  <a:lnTo>
                    <a:pt x="1166" y="1568"/>
                  </a:lnTo>
                  <a:lnTo>
                    <a:pt x="1166" y="1568"/>
                  </a:lnTo>
                  <a:lnTo>
                    <a:pt x="1187" y="1568"/>
                  </a:lnTo>
                  <a:lnTo>
                    <a:pt x="1210" y="1568"/>
                  </a:lnTo>
                  <a:lnTo>
                    <a:pt x="1231" y="1568"/>
                  </a:lnTo>
                  <a:lnTo>
                    <a:pt x="1249" y="1570"/>
                  </a:lnTo>
                  <a:lnTo>
                    <a:pt x="1249" y="1570"/>
                  </a:lnTo>
                  <a:lnTo>
                    <a:pt x="1269" y="1571"/>
                  </a:lnTo>
                  <a:lnTo>
                    <a:pt x="1290" y="1573"/>
                  </a:lnTo>
                  <a:lnTo>
                    <a:pt x="1312" y="1573"/>
                  </a:lnTo>
                  <a:lnTo>
                    <a:pt x="1333" y="1571"/>
                  </a:lnTo>
                  <a:lnTo>
                    <a:pt x="1333" y="1571"/>
                  </a:lnTo>
                  <a:lnTo>
                    <a:pt x="1333" y="1564"/>
                  </a:lnTo>
                  <a:lnTo>
                    <a:pt x="1331" y="1557"/>
                  </a:lnTo>
                  <a:lnTo>
                    <a:pt x="1329" y="1550"/>
                  </a:lnTo>
                  <a:lnTo>
                    <a:pt x="1331" y="1543"/>
                  </a:lnTo>
                  <a:lnTo>
                    <a:pt x="1331" y="1543"/>
                  </a:lnTo>
                  <a:lnTo>
                    <a:pt x="1332" y="1537"/>
                  </a:lnTo>
                  <a:lnTo>
                    <a:pt x="1335" y="1535"/>
                  </a:lnTo>
                  <a:lnTo>
                    <a:pt x="1336" y="1530"/>
                  </a:lnTo>
                  <a:lnTo>
                    <a:pt x="1336" y="1529"/>
                  </a:lnTo>
                  <a:lnTo>
                    <a:pt x="1335" y="1528"/>
                  </a:lnTo>
                  <a:lnTo>
                    <a:pt x="1335" y="1528"/>
                  </a:lnTo>
                  <a:lnTo>
                    <a:pt x="1305" y="1525"/>
                  </a:lnTo>
                  <a:lnTo>
                    <a:pt x="1276" y="1522"/>
                  </a:lnTo>
                  <a:lnTo>
                    <a:pt x="1248" y="1519"/>
                  </a:lnTo>
                  <a:lnTo>
                    <a:pt x="1220" y="1515"/>
                  </a:lnTo>
                  <a:lnTo>
                    <a:pt x="1220" y="1515"/>
                  </a:lnTo>
                  <a:lnTo>
                    <a:pt x="1250" y="1515"/>
                  </a:lnTo>
                  <a:lnTo>
                    <a:pt x="1280" y="1516"/>
                  </a:lnTo>
                  <a:lnTo>
                    <a:pt x="1309" y="1518"/>
                  </a:lnTo>
                  <a:lnTo>
                    <a:pt x="1323" y="1518"/>
                  </a:lnTo>
                  <a:lnTo>
                    <a:pt x="1338" y="1516"/>
                  </a:lnTo>
                  <a:lnTo>
                    <a:pt x="1338" y="1516"/>
                  </a:lnTo>
                  <a:lnTo>
                    <a:pt x="1335" y="1511"/>
                  </a:lnTo>
                  <a:lnTo>
                    <a:pt x="1333" y="1505"/>
                  </a:lnTo>
                  <a:lnTo>
                    <a:pt x="1333" y="1505"/>
                  </a:lnTo>
                  <a:lnTo>
                    <a:pt x="1293" y="1502"/>
                  </a:lnTo>
                  <a:lnTo>
                    <a:pt x="1252" y="1500"/>
                  </a:lnTo>
                  <a:lnTo>
                    <a:pt x="1170" y="1497"/>
                  </a:lnTo>
                  <a:lnTo>
                    <a:pt x="1170" y="1497"/>
                  </a:lnTo>
                  <a:lnTo>
                    <a:pt x="1113" y="1495"/>
                  </a:lnTo>
                  <a:lnTo>
                    <a:pt x="1086" y="1494"/>
                  </a:lnTo>
                  <a:lnTo>
                    <a:pt x="1058" y="1495"/>
                  </a:lnTo>
                  <a:lnTo>
                    <a:pt x="1058" y="1495"/>
                  </a:lnTo>
                  <a:lnTo>
                    <a:pt x="1039" y="1498"/>
                  </a:lnTo>
                  <a:lnTo>
                    <a:pt x="1029" y="1498"/>
                  </a:lnTo>
                  <a:lnTo>
                    <a:pt x="1024" y="1497"/>
                  </a:lnTo>
                  <a:lnTo>
                    <a:pt x="1020" y="1494"/>
                  </a:lnTo>
                  <a:lnTo>
                    <a:pt x="1020" y="1494"/>
                  </a:lnTo>
                  <a:lnTo>
                    <a:pt x="1057" y="1491"/>
                  </a:lnTo>
                  <a:lnTo>
                    <a:pt x="1095" y="1490"/>
                  </a:lnTo>
                  <a:lnTo>
                    <a:pt x="1133" y="1490"/>
                  </a:lnTo>
                  <a:lnTo>
                    <a:pt x="1170" y="1490"/>
                  </a:lnTo>
                  <a:lnTo>
                    <a:pt x="1249" y="1492"/>
                  </a:lnTo>
                  <a:lnTo>
                    <a:pt x="1328" y="1494"/>
                  </a:lnTo>
                  <a:lnTo>
                    <a:pt x="1328" y="1494"/>
                  </a:lnTo>
                  <a:lnTo>
                    <a:pt x="1329" y="1485"/>
                  </a:lnTo>
                  <a:lnTo>
                    <a:pt x="1333" y="1478"/>
                  </a:lnTo>
                  <a:lnTo>
                    <a:pt x="1336" y="1473"/>
                  </a:lnTo>
                  <a:lnTo>
                    <a:pt x="1336" y="1469"/>
                  </a:lnTo>
                  <a:lnTo>
                    <a:pt x="1336" y="1464"/>
                  </a:lnTo>
                  <a:lnTo>
                    <a:pt x="1336" y="1464"/>
                  </a:lnTo>
                  <a:lnTo>
                    <a:pt x="1336" y="1460"/>
                  </a:lnTo>
                  <a:lnTo>
                    <a:pt x="1333" y="1456"/>
                  </a:lnTo>
                  <a:lnTo>
                    <a:pt x="1331" y="1453"/>
                  </a:lnTo>
                  <a:lnTo>
                    <a:pt x="1326" y="1450"/>
                  </a:lnTo>
                  <a:lnTo>
                    <a:pt x="1318" y="1449"/>
                  </a:lnTo>
                  <a:lnTo>
                    <a:pt x="1307" y="1448"/>
                  </a:lnTo>
                  <a:lnTo>
                    <a:pt x="1283" y="1449"/>
                  </a:lnTo>
                  <a:lnTo>
                    <a:pt x="1272" y="1449"/>
                  </a:lnTo>
                  <a:lnTo>
                    <a:pt x="1263" y="1446"/>
                  </a:lnTo>
                  <a:lnTo>
                    <a:pt x="1263" y="1446"/>
                  </a:lnTo>
                  <a:lnTo>
                    <a:pt x="1277" y="1443"/>
                  </a:lnTo>
                  <a:lnTo>
                    <a:pt x="1293" y="1442"/>
                  </a:lnTo>
                  <a:lnTo>
                    <a:pt x="1323" y="1439"/>
                  </a:lnTo>
                  <a:lnTo>
                    <a:pt x="1323" y="1439"/>
                  </a:lnTo>
                  <a:lnTo>
                    <a:pt x="1309" y="1436"/>
                  </a:lnTo>
                  <a:lnTo>
                    <a:pt x="1295" y="1434"/>
                  </a:lnTo>
                  <a:lnTo>
                    <a:pt x="1281" y="1434"/>
                  </a:lnTo>
                  <a:lnTo>
                    <a:pt x="1267" y="1434"/>
                  </a:lnTo>
                  <a:lnTo>
                    <a:pt x="1239" y="1436"/>
                  </a:lnTo>
                  <a:lnTo>
                    <a:pt x="1211" y="1438"/>
                  </a:lnTo>
                  <a:lnTo>
                    <a:pt x="1211" y="1438"/>
                  </a:lnTo>
                  <a:lnTo>
                    <a:pt x="1176" y="1439"/>
                  </a:lnTo>
                  <a:lnTo>
                    <a:pt x="1159" y="1439"/>
                  </a:lnTo>
                  <a:lnTo>
                    <a:pt x="1144" y="1438"/>
                  </a:lnTo>
                  <a:lnTo>
                    <a:pt x="1144" y="1438"/>
                  </a:lnTo>
                  <a:lnTo>
                    <a:pt x="1137" y="1441"/>
                  </a:lnTo>
                  <a:lnTo>
                    <a:pt x="1131" y="1441"/>
                  </a:lnTo>
                  <a:lnTo>
                    <a:pt x="1126" y="1438"/>
                  </a:lnTo>
                  <a:lnTo>
                    <a:pt x="1119" y="1435"/>
                  </a:lnTo>
                  <a:lnTo>
                    <a:pt x="1119" y="1435"/>
                  </a:lnTo>
                  <a:close/>
                  <a:moveTo>
                    <a:pt x="1335" y="1382"/>
                  </a:moveTo>
                  <a:lnTo>
                    <a:pt x="1335" y="1382"/>
                  </a:lnTo>
                  <a:lnTo>
                    <a:pt x="1336" y="1389"/>
                  </a:lnTo>
                  <a:lnTo>
                    <a:pt x="1338" y="1396"/>
                  </a:lnTo>
                  <a:lnTo>
                    <a:pt x="1339" y="1404"/>
                  </a:lnTo>
                  <a:lnTo>
                    <a:pt x="1339" y="1411"/>
                  </a:lnTo>
                  <a:lnTo>
                    <a:pt x="1339" y="1411"/>
                  </a:lnTo>
                  <a:lnTo>
                    <a:pt x="1339" y="1417"/>
                  </a:lnTo>
                  <a:lnTo>
                    <a:pt x="1336" y="1422"/>
                  </a:lnTo>
                  <a:lnTo>
                    <a:pt x="1333" y="1428"/>
                  </a:lnTo>
                  <a:lnTo>
                    <a:pt x="1333" y="1432"/>
                  </a:lnTo>
                  <a:lnTo>
                    <a:pt x="1333" y="1432"/>
                  </a:lnTo>
                  <a:lnTo>
                    <a:pt x="1333" y="1438"/>
                  </a:lnTo>
                  <a:lnTo>
                    <a:pt x="1336" y="1443"/>
                  </a:lnTo>
                  <a:lnTo>
                    <a:pt x="1342" y="1453"/>
                  </a:lnTo>
                  <a:lnTo>
                    <a:pt x="1345" y="1457"/>
                  </a:lnTo>
                  <a:lnTo>
                    <a:pt x="1347" y="1463"/>
                  </a:lnTo>
                  <a:lnTo>
                    <a:pt x="1347" y="1469"/>
                  </a:lnTo>
                  <a:lnTo>
                    <a:pt x="1346" y="1474"/>
                  </a:lnTo>
                  <a:lnTo>
                    <a:pt x="1346" y="1474"/>
                  </a:lnTo>
                  <a:lnTo>
                    <a:pt x="1342" y="1480"/>
                  </a:lnTo>
                  <a:lnTo>
                    <a:pt x="1340" y="1487"/>
                  </a:lnTo>
                  <a:lnTo>
                    <a:pt x="1340" y="1494"/>
                  </a:lnTo>
                  <a:lnTo>
                    <a:pt x="1342" y="1501"/>
                  </a:lnTo>
                  <a:lnTo>
                    <a:pt x="1346" y="1515"/>
                  </a:lnTo>
                  <a:lnTo>
                    <a:pt x="1350" y="1528"/>
                  </a:lnTo>
                  <a:lnTo>
                    <a:pt x="1350" y="1528"/>
                  </a:lnTo>
                  <a:lnTo>
                    <a:pt x="1345" y="1533"/>
                  </a:lnTo>
                  <a:lnTo>
                    <a:pt x="1340" y="1543"/>
                  </a:lnTo>
                  <a:lnTo>
                    <a:pt x="1339" y="1547"/>
                  </a:lnTo>
                  <a:lnTo>
                    <a:pt x="1339" y="1553"/>
                  </a:lnTo>
                  <a:lnTo>
                    <a:pt x="1340" y="1557"/>
                  </a:lnTo>
                  <a:lnTo>
                    <a:pt x="1343" y="1563"/>
                  </a:lnTo>
                  <a:lnTo>
                    <a:pt x="1343" y="1563"/>
                  </a:lnTo>
                  <a:lnTo>
                    <a:pt x="1366" y="1551"/>
                  </a:lnTo>
                  <a:lnTo>
                    <a:pt x="1387" y="1539"/>
                  </a:lnTo>
                  <a:lnTo>
                    <a:pt x="1426" y="1511"/>
                  </a:lnTo>
                  <a:lnTo>
                    <a:pt x="1426" y="1511"/>
                  </a:lnTo>
                  <a:lnTo>
                    <a:pt x="1432" y="1492"/>
                  </a:lnTo>
                  <a:lnTo>
                    <a:pt x="1432" y="1483"/>
                  </a:lnTo>
                  <a:lnTo>
                    <a:pt x="1430" y="1478"/>
                  </a:lnTo>
                  <a:lnTo>
                    <a:pt x="1429" y="1473"/>
                  </a:lnTo>
                  <a:lnTo>
                    <a:pt x="1429" y="1473"/>
                  </a:lnTo>
                  <a:lnTo>
                    <a:pt x="1415" y="1477"/>
                  </a:lnTo>
                  <a:lnTo>
                    <a:pt x="1402" y="1483"/>
                  </a:lnTo>
                  <a:lnTo>
                    <a:pt x="1377" y="1495"/>
                  </a:lnTo>
                  <a:lnTo>
                    <a:pt x="1377" y="1495"/>
                  </a:lnTo>
                  <a:lnTo>
                    <a:pt x="1380" y="1488"/>
                  </a:lnTo>
                  <a:lnTo>
                    <a:pt x="1382" y="1484"/>
                  </a:lnTo>
                  <a:lnTo>
                    <a:pt x="1389" y="1480"/>
                  </a:lnTo>
                  <a:lnTo>
                    <a:pt x="1396" y="1476"/>
                  </a:lnTo>
                  <a:lnTo>
                    <a:pt x="1411" y="1470"/>
                  </a:lnTo>
                  <a:lnTo>
                    <a:pt x="1418" y="1466"/>
                  </a:lnTo>
                  <a:lnTo>
                    <a:pt x="1422" y="1460"/>
                  </a:lnTo>
                  <a:lnTo>
                    <a:pt x="1422" y="1460"/>
                  </a:lnTo>
                  <a:lnTo>
                    <a:pt x="1419" y="1462"/>
                  </a:lnTo>
                  <a:lnTo>
                    <a:pt x="1415" y="1463"/>
                  </a:lnTo>
                  <a:lnTo>
                    <a:pt x="1409" y="1467"/>
                  </a:lnTo>
                  <a:lnTo>
                    <a:pt x="1406" y="1469"/>
                  </a:lnTo>
                  <a:lnTo>
                    <a:pt x="1404" y="1470"/>
                  </a:lnTo>
                  <a:lnTo>
                    <a:pt x="1399" y="1470"/>
                  </a:lnTo>
                  <a:lnTo>
                    <a:pt x="1396" y="1467"/>
                  </a:lnTo>
                  <a:lnTo>
                    <a:pt x="1396" y="1467"/>
                  </a:lnTo>
                  <a:lnTo>
                    <a:pt x="1405" y="1460"/>
                  </a:lnTo>
                  <a:lnTo>
                    <a:pt x="1413" y="1453"/>
                  </a:lnTo>
                  <a:lnTo>
                    <a:pt x="1422" y="1446"/>
                  </a:lnTo>
                  <a:lnTo>
                    <a:pt x="1430" y="1441"/>
                  </a:lnTo>
                  <a:lnTo>
                    <a:pt x="1430" y="1441"/>
                  </a:lnTo>
                  <a:lnTo>
                    <a:pt x="1430" y="1432"/>
                  </a:lnTo>
                  <a:lnTo>
                    <a:pt x="1427" y="1426"/>
                  </a:lnTo>
                  <a:lnTo>
                    <a:pt x="1425" y="1421"/>
                  </a:lnTo>
                  <a:lnTo>
                    <a:pt x="1422" y="1415"/>
                  </a:lnTo>
                  <a:lnTo>
                    <a:pt x="1422" y="1415"/>
                  </a:lnTo>
                  <a:lnTo>
                    <a:pt x="1415" y="1417"/>
                  </a:lnTo>
                  <a:lnTo>
                    <a:pt x="1409" y="1418"/>
                  </a:lnTo>
                  <a:lnTo>
                    <a:pt x="1398" y="1425"/>
                  </a:lnTo>
                  <a:lnTo>
                    <a:pt x="1385" y="1429"/>
                  </a:lnTo>
                  <a:lnTo>
                    <a:pt x="1380" y="1431"/>
                  </a:lnTo>
                  <a:lnTo>
                    <a:pt x="1373" y="1431"/>
                  </a:lnTo>
                  <a:lnTo>
                    <a:pt x="1373" y="1431"/>
                  </a:lnTo>
                  <a:lnTo>
                    <a:pt x="1374" y="1428"/>
                  </a:lnTo>
                  <a:lnTo>
                    <a:pt x="1377" y="1425"/>
                  </a:lnTo>
                  <a:lnTo>
                    <a:pt x="1385" y="1419"/>
                  </a:lnTo>
                  <a:lnTo>
                    <a:pt x="1408" y="1411"/>
                  </a:lnTo>
                  <a:lnTo>
                    <a:pt x="1418" y="1405"/>
                  </a:lnTo>
                  <a:lnTo>
                    <a:pt x="1422" y="1403"/>
                  </a:lnTo>
                  <a:lnTo>
                    <a:pt x="1425" y="1398"/>
                  </a:lnTo>
                  <a:lnTo>
                    <a:pt x="1427" y="1396"/>
                  </a:lnTo>
                  <a:lnTo>
                    <a:pt x="1427" y="1391"/>
                  </a:lnTo>
                  <a:lnTo>
                    <a:pt x="1426" y="1387"/>
                  </a:lnTo>
                  <a:lnTo>
                    <a:pt x="1423" y="1383"/>
                  </a:lnTo>
                  <a:lnTo>
                    <a:pt x="1423" y="1383"/>
                  </a:lnTo>
                  <a:lnTo>
                    <a:pt x="1418" y="1386"/>
                  </a:lnTo>
                  <a:lnTo>
                    <a:pt x="1412" y="1390"/>
                  </a:lnTo>
                  <a:lnTo>
                    <a:pt x="1405" y="1393"/>
                  </a:lnTo>
                  <a:lnTo>
                    <a:pt x="1398" y="1393"/>
                  </a:lnTo>
                  <a:lnTo>
                    <a:pt x="1398" y="1393"/>
                  </a:lnTo>
                  <a:lnTo>
                    <a:pt x="1402" y="1387"/>
                  </a:lnTo>
                  <a:lnTo>
                    <a:pt x="1406" y="1384"/>
                  </a:lnTo>
                  <a:lnTo>
                    <a:pt x="1415" y="1377"/>
                  </a:lnTo>
                  <a:lnTo>
                    <a:pt x="1423" y="1369"/>
                  </a:lnTo>
                  <a:lnTo>
                    <a:pt x="1427" y="1365"/>
                  </a:lnTo>
                  <a:lnTo>
                    <a:pt x="1430" y="1361"/>
                  </a:lnTo>
                  <a:lnTo>
                    <a:pt x="1430" y="1361"/>
                  </a:lnTo>
                  <a:lnTo>
                    <a:pt x="1427" y="1353"/>
                  </a:lnTo>
                  <a:lnTo>
                    <a:pt x="1426" y="1351"/>
                  </a:lnTo>
                  <a:lnTo>
                    <a:pt x="1425" y="1348"/>
                  </a:lnTo>
                  <a:lnTo>
                    <a:pt x="1425" y="1348"/>
                  </a:lnTo>
                  <a:lnTo>
                    <a:pt x="1402" y="1356"/>
                  </a:lnTo>
                  <a:lnTo>
                    <a:pt x="1380" y="1363"/>
                  </a:lnTo>
                  <a:lnTo>
                    <a:pt x="1356" y="1372"/>
                  </a:lnTo>
                  <a:lnTo>
                    <a:pt x="1346" y="1376"/>
                  </a:lnTo>
                  <a:lnTo>
                    <a:pt x="1335" y="1382"/>
                  </a:lnTo>
                  <a:lnTo>
                    <a:pt x="1335" y="1382"/>
                  </a:lnTo>
                  <a:close/>
                  <a:moveTo>
                    <a:pt x="488" y="1431"/>
                  </a:moveTo>
                  <a:lnTo>
                    <a:pt x="488" y="1431"/>
                  </a:lnTo>
                  <a:lnTo>
                    <a:pt x="494" y="1439"/>
                  </a:lnTo>
                  <a:lnTo>
                    <a:pt x="501" y="1446"/>
                  </a:lnTo>
                  <a:lnTo>
                    <a:pt x="515" y="1459"/>
                  </a:lnTo>
                  <a:lnTo>
                    <a:pt x="530" y="1473"/>
                  </a:lnTo>
                  <a:lnTo>
                    <a:pt x="537" y="1481"/>
                  </a:lnTo>
                  <a:lnTo>
                    <a:pt x="544" y="1488"/>
                  </a:lnTo>
                  <a:lnTo>
                    <a:pt x="544" y="1488"/>
                  </a:lnTo>
                  <a:lnTo>
                    <a:pt x="543" y="1481"/>
                  </a:lnTo>
                  <a:lnTo>
                    <a:pt x="542" y="1476"/>
                  </a:lnTo>
                  <a:lnTo>
                    <a:pt x="540" y="1469"/>
                  </a:lnTo>
                  <a:lnTo>
                    <a:pt x="540" y="1460"/>
                  </a:lnTo>
                  <a:lnTo>
                    <a:pt x="540" y="1460"/>
                  </a:lnTo>
                  <a:lnTo>
                    <a:pt x="516" y="1436"/>
                  </a:lnTo>
                  <a:lnTo>
                    <a:pt x="490" y="1415"/>
                  </a:lnTo>
                  <a:lnTo>
                    <a:pt x="490" y="1415"/>
                  </a:lnTo>
                  <a:lnTo>
                    <a:pt x="491" y="1419"/>
                  </a:lnTo>
                  <a:lnTo>
                    <a:pt x="490" y="1424"/>
                  </a:lnTo>
                  <a:lnTo>
                    <a:pt x="488" y="1431"/>
                  </a:lnTo>
                  <a:lnTo>
                    <a:pt x="488" y="1431"/>
                  </a:lnTo>
                  <a:close/>
                  <a:moveTo>
                    <a:pt x="525" y="1550"/>
                  </a:moveTo>
                  <a:lnTo>
                    <a:pt x="525" y="1550"/>
                  </a:lnTo>
                  <a:lnTo>
                    <a:pt x="542" y="1565"/>
                  </a:lnTo>
                  <a:lnTo>
                    <a:pt x="550" y="1573"/>
                  </a:lnTo>
                  <a:lnTo>
                    <a:pt x="558" y="1577"/>
                  </a:lnTo>
                  <a:lnTo>
                    <a:pt x="558" y="1577"/>
                  </a:lnTo>
                  <a:lnTo>
                    <a:pt x="556" y="1560"/>
                  </a:lnTo>
                  <a:lnTo>
                    <a:pt x="553" y="1542"/>
                  </a:lnTo>
                  <a:lnTo>
                    <a:pt x="550" y="1523"/>
                  </a:lnTo>
                  <a:lnTo>
                    <a:pt x="547" y="1514"/>
                  </a:lnTo>
                  <a:lnTo>
                    <a:pt x="544" y="1504"/>
                  </a:lnTo>
                  <a:lnTo>
                    <a:pt x="544" y="1504"/>
                  </a:lnTo>
                  <a:lnTo>
                    <a:pt x="530" y="1491"/>
                  </a:lnTo>
                  <a:lnTo>
                    <a:pt x="518" y="1477"/>
                  </a:lnTo>
                  <a:lnTo>
                    <a:pt x="505" y="1463"/>
                  </a:lnTo>
                  <a:lnTo>
                    <a:pt x="490" y="1450"/>
                  </a:lnTo>
                  <a:lnTo>
                    <a:pt x="490" y="1450"/>
                  </a:lnTo>
                  <a:lnTo>
                    <a:pt x="490" y="1466"/>
                  </a:lnTo>
                  <a:lnTo>
                    <a:pt x="491" y="1480"/>
                  </a:lnTo>
                  <a:lnTo>
                    <a:pt x="494" y="1494"/>
                  </a:lnTo>
                  <a:lnTo>
                    <a:pt x="498" y="1507"/>
                  </a:lnTo>
                  <a:lnTo>
                    <a:pt x="502" y="1518"/>
                  </a:lnTo>
                  <a:lnTo>
                    <a:pt x="509" y="1529"/>
                  </a:lnTo>
                  <a:lnTo>
                    <a:pt x="516" y="1540"/>
                  </a:lnTo>
                  <a:lnTo>
                    <a:pt x="525" y="1550"/>
                  </a:lnTo>
                  <a:lnTo>
                    <a:pt x="525" y="1550"/>
                  </a:lnTo>
                  <a:close/>
                  <a:moveTo>
                    <a:pt x="1521" y="1662"/>
                  </a:moveTo>
                  <a:lnTo>
                    <a:pt x="1521" y="1662"/>
                  </a:lnTo>
                  <a:lnTo>
                    <a:pt x="1527" y="1662"/>
                  </a:lnTo>
                  <a:lnTo>
                    <a:pt x="1533" y="1662"/>
                  </a:lnTo>
                  <a:lnTo>
                    <a:pt x="1533" y="1662"/>
                  </a:lnTo>
                  <a:lnTo>
                    <a:pt x="1538" y="1660"/>
                  </a:lnTo>
                  <a:lnTo>
                    <a:pt x="1544" y="1655"/>
                  </a:lnTo>
                  <a:lnTo>
                    <a:pt x="1551" y="1647"/>
                  </a:lnTo>
                  <a:lnTo>
                    <a:pt x="1558" y="1636"/>
                  </a:lnTo>
                  <a:lnTo>
                    <a:pt x="1565" y="1624"/>
                  </a:lnTo>
                  <a:lnTo>
                    <a:pt x="1565" y="1624"/>
                  </a:lnTo>
                  <a:lnTo>
                    <a:pt x="1580" y="1605"/>
                  </a:lnTo>
                  <a:lnTo>
                    <a:pt x="1593" y="1584"/>
                  </a:lnTo>
                  <a:lnTo>
                    <a:pt x="1593" y="1584"/>
                  </a:lnTo>
                  <a:lnTo>
                    <a:pt x="1590" y="1568"/>
                  </a:lnTo>
                  <a:lnTo>
                    <a:pt x="1589" y="1551"/>
                  </a:lnTo>
                  <a:lnTo>
                    <a:pt x="1589" y="1543"/>
                  </a:lnTo>
                  <a:lnTo>
                    <a:pt x="1590" y="1533"/>
                  </a:lnTo>
                  <a:lnTo>
                    <a:pt x="1593" y="1526"/>
                  </a:lnTo>
                  <a:lnTo>
                    <a:pt x="1597" y="1518"/>
                  </a:lnTo>
                  <a:lnTo>
                    <a:pt x="1597" y="1518"/>
                  </a:lnTo>
                  <a:lnTo>
                    <a:pt x="1596" y="1511"/>
                  </a:lnTo>
                  <a:lnTo>
                    <a:pt x="1594" y="1505"/>
                  </a:lnTo>
                  <a:lnTo>
                    <a:pt x="1592" y="1502"/>
                  </a:lnTo>
                  <a:lnTo>
                    <a:pt x="1589" y="1500"/>
                  </a:lnTo>
                  <a:lnTo>
                    <a:pt x="1585" y="1498"/>
                  </a:lnTo>
                  <a:lnTo>
                    <a:pt x="1579" y="1497"/>
                  </a:lnTo>
                  <a:lnTo>
                    <a:pt x="1565" y="1495"/>
                  </a:lnTo>
                  <a:lnTo>
                    <a:pt x="1565" y="1495"/>
                  </a:lnTo>
                  <a:lnTo>
                    <a:pt x="1554" y="1494"/>
                  </a:lnTo>
                  <a:lnTo>
                    <a:pt x="1544" y="1491"/>
                  </a:lnTo>
                  <a:lnTo>
                    <a:pt x="1534" y="1488"/>
                  </a:lnTo>
                  <a:lnTo>
                    <a:pt x="1527" y="1483"/>
                  </a:lnTo>
                  <a:lnTo>
                    <a:pt x="1527" y="1483"/>
                  </a:lnTo>
                  <a:lnTo>
                    <a:pt x="1520" y="1474"/>
                  </a:lnTo>
                  <a:lnTo>
                    <a:pt x="1514" y="1466"/>
                  </a:lnTo>
                  <a:lnTo>
                    <a:pt x="1509" y="1460"/>
                  </a:lnTo>
                  <a:lnTo>
                    <a:pt x="1505" y="1457"/>
                  </a:lnTo>
                  <a:lnTo>
                    <a:pt x="1500" y="1456"/>
                  </a:lnTo>
                  <a:lnTo>
                    <a:pt x="1500" y="1456"/>
                  </a:lnTo>
                  <a:lnTo>
                    <a:pt x="1491" y="1455"/>
                  </a:lnTo>
                  <a:lnTo>
                    <a:pt x="1482" y="1455"/>
                  </a:lnTo>
                  <a:lnTo>
                    <a:pt x="1475" y="1456"/>
                  </a:lnTo>
                  <a:lnTo>
                    <a:pt x="1467" y="1459"/>
                  </a:lnTo>
                  <a:lnTo>
                    <a:pt x="1451" y="1464"/>
                  </a:lnTo>
                  <a:lnTo>
                    <a:pt x="1437" y="1473"/>
                  </a:lnTo>
                  <a:lnTo>
                    <a:pt x="1437" y="1473"/>
                  </a:lnTo>
                  <a:lnTo>
                    <a:pt x="1440" y="1474"/>
                  </a:lnTo>
                  <a:lnTo>
                    <a:pt x="1441" y="1477"/>
                  </a:lnTo>
                  <a:lnTo>
                    <a:pt x="1443" y="1484"/>
                  </a:lnTo>
                  <a:lnTo>
                    <a:pt x="1443" y="1491"/>
                  </a:lnTo>
                  <a:lnTo>
                    <a:pt x="1444" y="1494"/>
                  </a:lnTo>
                  <a:lnTo>
                    <a:pt x="1446" y="1497"/>
                  </a:lnTo>
                  <a:lnTo>
                    <a:pt x="1446" y="1497"/>
                  </a:lnTo>
                  <a:lnTo>
                    <a:pt x="1451" y="1494"/>
                  </a:lnTo>
                  <a:lnTo>
                    <a:pt x="1458" y="1494"/>
                  </a:lnTo>
                  <a:lnTo>
                    <a:pt x="1465" y="1494"/>
                  </a:lnTo>
                  <a:lnTo>
                    <a:pt x="1472" y="1495"/>
                  </a:lnTo>
                  <a:lnTo>
                    <a:pt x="1479" y="1498"/>
                  </a:lnTo>
                  <a:lnTo>
                    <a:pt x="1484" y="1502"/>
                  </a:lnTo>
                  <a:lnTo>
                    <a:pt x="1488" y="1508"/>
                  </a:lnTo>
                  <a:lnTo>
                    <a:pt x="1489" y="1516"/>
                  </a:lnTo>
                  <a:lnTo>
                    <a:pt x="1489" y="1516"/>
                  </a:lnTo>
                  <a:lnTo>
                    <a:pt x="1485" y="1521"/>
                  </a:lnTo>
                  <a:lnTo>
                    <a:pt x="1479" y="1525"/>
                  </a:lnTo>
                  <a:lnTo>
                    <a:pt x="1468" y="1532"/>
                  </a:lnTo>
                  <a:lnTo>
                    <a:pt x="1457" y="1539"/>
                  </a:lnTo>
                  <a:lnTo>
                    <a:pt x="1451" y="1543"/>
                  </a:lnTo>
                  <a:lnTo>
                    <a:pt x="1447" y="1549"/>
                  </a:lnTo>
                  <a:lnTo>
                    <a:pt x="1447" y="1549"/>
                  </a:lnTo>
                  <a:lnTo>
                    <a:pt x="1472" y="1558"/>
                  </a:lnTo>
                  <a:lnTo>
                    <a:pt x="1498" y="1568"/>
                  </a:lnTo>
                  <a:lnTo>
                    <a:pt x="1509" y="1574"/>
                  </a:lnTo>
                  <a:lnTo>
                    <a:pt x="1520" y="1581"/>
                  </a:lnTo>
                  <a:lnTo>
                    <a:pt x="1530" y="1588"/>
                  </a:lnTo>
                  <a:lnTo>
                    <a:pt x="1538" y="1596"/>
                  </a:lnTo>
                  <a:lnTo>
                    <a:pt x="1538" y="1596"/>
                  </a:lnTo>
                  <a:lnTo>
                    <a:pt x="1542" y="1608"/>
                  </a:lnTo>
                  <a:lnTo>
                    <a:pt x="1542" y="1617"/>
                  </a:lnTo>
                  <a:lnTo>
                    <a:pt x="1538" y="1626"/>
                  </a:lnTo>
                  <a:lnTo>
                    <a:pt x="1534" y="1633"/>
                  </a:lnTo>
                  <a:lnTo>
                    <a:pt x="1526" y="1637"/>
                  </a:lnTo>
                  <a:lnTo>
                    <a:pt x="1517" y="1640"/>
                  </a:lnTo>
                  <a:lnTo>
                    <a:pt x="1507" y="1641"/>
                  </a:lnTo>
                  <a:lnTo>
                    <a:pt x="1498" y="1640"/>
                  </a:lnTo>
                  <a:lnTo>
                    <a:pt x="1498" y="1640"/>
                  </a:lnTo>
                  <a:lnTo>
                    <a:pt x="1495" y="1644"/>
                  </a:lnTo>
                  <a:lnTo>
                    <a:pt x="1493" y="1648"/>
                  </a:lnTo>
                  <a:lnTo>
                    <a:pt x="1492" y="1653"/>
                  </a:lnTo>
                  <a:lnTo>
                    <a:pt x="1491" y="1657"/>
                  </a:lnTo>
                  <a:lnTo>
                    <a:pt x="1491" y="1657"/>
                  </a:lnTo>
                  <a:lnTo>
                    <a:pt x="1493" y="1661"/>
                  </a:lnTo>
                  <a:lnTo>
                    <a:pt x="1498" y="1665"/>
                  </a:lnTo>
                  <a:lnTo>
                    <a:pt x="1500" y="1671"/>
                  </a:lnTo>
                  <a:lnTo>
                    <a:pt x="1506" y="1674"/>
                  </a:lnTo>
                  <a:lnTo>
                    <a:pt x="1506" y="1674"/>
                  </a:lnTo>
                  <a:lnTo>
                    <a:pt x="1513" y="1667"/>
                  </a:lnTo>
                  <a:lnTo>
                    <a:pt x="1517" y="1664"/>
                  </a:lnTo>
                  <a:lnTo>
                    <a:pt x="1521" y="1662"/>
                  </a:lnTo>
                  <a:lnTo>
                    <a:pt x="1521" y="1662"/>
                  </a:lnTo>
                  <a:close/>
                  <a:moveTo>
                    <a:pt x="1462" y="1504"/>
                  </a:moveTo>
                  <a:lnTo>
                    <a:pt x="1462" y="1504"/>
                  </a:lnTo>
                  <a:lnTo>
                    <a:pt x="1436" y="1519"/>
                  </a:lnTo>
                  <a:lnTo>
                    <a:pt x="1406" y="1537"/>
                  </a:lnTo>
                  <a:lnTo>
                    <a:pt x="1377" y="1557"/>
                  </a:lnTo>
                  <a:lnTo>
                    <a:pt x="1349" y="1573"/>
                  </a:lnTo>
                  <a:lnTo>
                    <a:pt x="1349" y="1573"/>
                  </a:lnTo>
                  <a:lnTo>
                    <a:pt x="1352" y="1577"/>
                  </a:lnTo>
                  <a:lnTo>
                    <a:pt x="1354" y="1581"/>
                  </a:lnTo>
                  <a:lnTo>
                    <a:pt x="1361" y="1587"/>
                  </a:lnTo>
                  <a:lnTo>
                    <a:pt x="1361" y="1587"/>
                  </a:lnTo>
                  <a:lnTo>
                    <a:pt x="1391" y="1567"/>
                  </a:lnTo>
                  <a:lnTo>
                    <a:pt x="1420" y="1550"/>
                  </a:lnTo>
                  <a:lnTo>
                    <a:pt x="1448" y="1533"/>
                  </a:lnTo>
                  <a:lnTo>
                    <a:pt x="1462" y="1523"/>
                  </a:lnTo>
                  <a:lnTo>
                    <a:pt x="1475" y="1512"/>
                  </a:lnTo>
                  <a:lnTo>
                    <a:pt x="1475" y="1512"/>
                  </a:lnTo>
                  <a:lnTo>
                    <a:pt x="1472" y="1508"/>
                  </a:lnTo>
                  <a:lnTo>
                    <a:pt x="1469" y="1505"/>
                  </a:lnTo>
                  <a:lnTo>
                    <a:pt x="1465" y="1504"/>
                  </a:lnTo>
                  <a:lnTo>
                    <a:pt x="1462" y="1504"/>
                  </a:lnTo>
                  <a:lnTo>
                    <a:pt x="1462" y="1504"/>
                  </a:lnTo>
                  <a:close/>
                  <a:moveTo>
                    <a:pt x="1434" y="1554"/>
                  </a:moveTo>
                  <a:lnTo>
                    <a:pt x="1434" y="1554"/>
                  </a:lnTo>
                  <a:lnTo>
                    <a:pt x="1416" y="1564"/>
                  </a:lnTo>
                  <a:lnTo>
                    <a:pt x="1398" y="1575"/>
                  </a:lnTo>
                  <a:lnTo>
                    <a:pt x="1380" y="1585"/>
                  </a:lnTo>
                  <a:lnTo>
                    <a:pt x="1371" y="1592"/>
                  </a:lnTo>
                  <a:lnTo>
                    <a:pt x="1363" y="1598"/>
                  </a:lnTo>
                  <a:lnTo>
                    <a:pt x="1363" y="1598"/>
                  </a:lnTo>
                  <a:lnTo>
                    <a:pt x="1399" y="1596"/>
                  </a:lnTo>
                  <a:lnTo>
                    <a:pt x="1436" y="1596"/>
                  </a:lnTo>
                  <a:lnTo>
                    <a:pt x="1474" y="1595"/>
                  </a:lnTo>
                  <a:lnTo>
                    <a:pt x="1514" y="1592"/>
                  </a:lnTo>
                  <a:lnTo>
                    <a:pt x="1514" y="1592"/>
                  </a:lnTo>
                  <a:lnTo>
                    <a:pt x="1507" y="1587"/>
                  </a:lnTo>
                  <a:lnTo>
                    <a:pt x="1498" y="1580"/>
                  </a:lnTo>
                  <a:lnTo>
                    <a:pt x="1488" y="1575"/>
                  </a:lnTo>
                  <a:lnTo>
                    <a:pt x="1478" y="1571"/>
                  </a:lnTo>
                  <a:lnTo>
                    <a:pt x="1455" y="1563"/>
                  </a:lnTo>
                  <a:lnTo>
                    <a:pt x="1434" y="1554"/>
                  </a:lnTo>
                  <a:lnTo>
                    <a:pt x="1434" y="1554"/>
                  </a:lnTo>
                  <a:close/>
                  <a:moveTo>
                    <a:pt x="1300" y="1584"/>
                  </a:moveTo>
                  <a:lnTo>
                    <a:pt x="1300" y="1584"/>
                  </a:lnTo>
                  <a:lnTo>
                    <a:pt x="1250" y="1582"/>
                  </a:lnTo>
                  <a:lnTo>
                    <a:pt x="1200" y="1581"/>
                  </a:lnTo>
                  <a:lnTo>
                    <a:pt x="1147" y="1578"/>
                  </a:lnTo>
                  <a:lnTo>
                    <a:pt x="1092" y="1578"/>
                  </a:lnTo>
                  <a:lnTo>
                    <a:pt x="1092" y="1578"/>
                  </a:lnTo>
                  <a:lnTo>
                    <a:pt x="1051" y="1577"/>
                  </a:lnTo>
                  <a:lnTo>
                    <a:pt x="1009" y="1575"/>
                  </a:lnTo>
                  <a:lnTo>
                    <a:pt x="967" y="1571"/>
                  </a:lnTo>
                  <a:lnTo>
                    <a:pt x="926" y="1568"/>
                  </a:lnTo>
                  <a:lnTo>
                    <a:pt x="926" y="1568"/>
                  </a:lnTo>
                  <a:lnTo>
                    <a:pt x="887" y="1564"/>
                  </a:lnTo>
                  <a:lnTo>
                    <a:pt x="846" y="1563"/>
                  </a:lnTo>
                  <a:lnTo>
                    <a:pt x="766" y="1561"/>
                  </a:lnTo>
                  <a:lnTo>
                    <a:pt x="620" y="1563"/>
                  </a:lnTo>
                  <a:lnTo>
                    <a:pt x="620" y="1563"/>
                  </a:lnTo>
                  <a:lnTo>
                    <a:pt x="613" y="1565"/>
                  </a:lnTo>
                  <a:lnTo>
                    <a:pt x="605" y="1568"/>
                  </a:lnTo>
                  <a:lnTo>
                    <a:pt x="598" y="1573"/>
                  </a:lnTo>
                  <a:lnTo>
                    <a:pt x="595" y="1574"/>
                  </a:lnTo>
                  <a:lnTo>
                    <a:pt x="595" y="1577"/>
                  </a:lnTo>
                  <a:lnTo>
                    <a:pt x="595" y="1577"/>
                  </a:lnTo>
                  <a:lnTo>
                    <a:pt x="636" y="1574"/>
                  </a:lnTo>
                  <a:lnTo>
                    <a:pt x="675" y="1571"/>
                  </a:lnTo>
                  <a:lnTo>
                    <a:pt x="749" y="1571"/>
                  </a:lnTo>
                  <a:lnTo>
                    <a:pt x="822" y="1571"/>
                  </a:lnTo>
                  <a:lnTo>
                    <a:pt x="895" y="1571"/>
                  </a:lnTo>
                  <a:lnTo>
                    <a:pt x="895" y="1571"/>
                  </a:lnTo>
                  <a:lnTo>
                    <a:pt x="909" y="1571"/>
                  </a:lnTo>
                  <a:lnTo>
                    <a:pt x="922" y="1573"/>
                  </a:lnTo>
                  <a:lnTo>
                    <a:pt x="936" y="1575"/>
                  </a:lnTo>
                  <a:lnTo>
                    <a:pt x="950" y="1577"/>
                  </a:lnTo>
                  <a:lnTo>
                    <a:pt x="950" y="1577"/>
                  </a:lnTo>
                  <a:lnTo>
                    <a:pt x="981" y="1575"/>
                  </a:lnTo>
                  <a:lnTo>
                    <a:pt x="1017" y="1577"/>
                  </a:lnTo>
                  <a:lnTo>
                    <a:pt x="1017" y="1577"/>
                  </a:lnTo>
                  <a:lnTo>
                    <a:pt x="1041" y="1578"/>
                  </a:lnTo>
                  <a:lnTo>
                    <a:pt x="1064" y="1582"/>
                  </a:lnTo>
                  <a:lnTo>
                    <a:pt x="1086" y="1585"/>
                  </a:lnTo>
                  <a:lnTo>
                    <a:pt x="1110" y="1588"/>
                  </a:lnTo>
                  <a:lnTo>
                    <a:pt x="1110" y="1588"/>
                  </a:lnTo>
                  <a:lnTo>
                    <a:pt x="1131" y="1588"/>
                  </a:lnTo>
                  <a:lnTo>
                    <a:pt x="1154" y="1587"/>
                  </a:lnTo>
                  <a:lnTo>
                    <a:pt x="1175" y="1587"/>
                  </a:lnTo>
                  <a:lnTo>
                    <a:pt x="1194" y="1589"/>
                  </a:lnTo>
                  <a:lnTo>
                    <a:pt x="1194" y="1589"/>
                  </a:lnTo>
                  <a:lnTo>
                    <a:pt x="1221" y="1592"/>
                  </a:lnTo>
                  <a:lnTo>
                    <a:pt x="1249" y="1595"/>
                  </a:lnTo>
                  <a:lnTo>
                    <a:pt x="1300" y="1596"/>
                  </a:lnTo>
                  <a:lnTo>
                    <a:pt x="1300" y="1596"/>
                  </a:lnTo>
                  <a:lnTo>
                    <a:pt x="1311" y="1598"/>
                  </a:lnTo>
                  <a:lnTo>
                    <a:pt x="1323" y="1598"/>
                  </a:lnTo>
                  <a:lnTo>
                    <a:pt x="1331" y="1598"/>
                  </a:lnTo>
                  <a:lnTo>
                    <a:pt x="1336" y="1596"/>
                  </a:lnTo>
                  <a:lnTo>
                    <a:pt x="1342" y="1594"/>
                  </a:lnTo>
                  <a:lnTo>
                    <a:pt x="1345" y="1589"/>
                  </a:lnTo>
                  <a:lnTo>
                    <a:pt x="1345" y="1589"/>
                  </a:lnTo>
                  <a:lnTo>
                    <a:pt x="1335" y="1585"/>
                  </a:lnTo>
                  <a:lnTo>
                    <a:pt x="1323" y="1584"/>
                  </a:lnTo>
                  <a:lnTo>
                    <a:pt x="1300" y="1584"/>
                  </a:lnTo>
                  <a:lnTo>
                    <a:pt x="1300" y="1584"/>
                  </a:lnTo>
                  <a:close/>
                  <a:moveTo>
                    <a:pt x="1406" y="1605"/>
                  </a:moveTo>
                  <a:lnTo>
                    <a:pt x="1406" y="1605"/>
                  </a:lnTo>
                  <a:lnTo>
                    <a:pt x="1385" y="1608"/>
                  </a:lnTo>
                  <a:lnTo>
                    <a:pt x="1364" y="1609"/>
                  </a:lnTo>
                  <a:lnTo>
                    <a:pt x="1343" y="1609"/>
                  </a:lnTo>
                  <a:lnTo>
                    <a:pt x="1322" y="1609"/>
                  </a:lnTo>
                  <a:lnTo>
                    <a:pt x="1281" y="1606"/>
                  </a:lnTo>
                  <a:lnTo>
                    <a:pt x="1245" y="1603"/>
                  </a:lnTo>
                  <a:lnTo>
                    <a:pt x="1245" y="1603"/>
                  </a:lnTo>
                  <a:lnTo>
                    <a:pt x="1231" y="1603"/>
                  </a:lnTo>
                  <a:lnTo>
                    <a:pt x="1217" y="1602"/>
                  </a:lnTo>
                  <a:lnTo>
                    <a:pt x="1189" y="1598"/>
                  </a:lnTo>
                  <a:lnTo>
                    <a:pt x="1189" y="1598"/>
                  </a:lnTo>
                  <a:lnTo>
                    <a:pt x="1158" y="1596"/>
                  </a:lnTo>
                  <a:lnTo>
                    <a:pt x="1124" y="1596"/>
                  </a:lnTo>
                  <a:lnTo>
                    <a:pt x="1090" y="1595"/>
                  </a:lnTo>
                  <a:lnTo>
                    <a:pt x="1057" y="1592"/>
                  </a:lnTo>
                  <a:lnTo>
                    <a:pt x="1057" y="1592"/>
                  </a:lnTo>
                  <a:lnTo>
                    <a:pt x="988" y="1588"/>
                  </a:lnTo>
                  <a:lnTo>
                    <a:pt x="956" y="1587"/>
                  </a:lnTo>
                  <a:lnTo>
                    <a:pt x="923" y="1582"/>
                  </a:lnTo>
                  <a:lnTo>
                    <a:pt x="923" y="1582"/>
                  </a:lnTo>
                  <a:lnTo>
                    <a:pt x="915" y="1585"/>
                  </a:lnTo>
                  <a:lnTo>
                    <a:pt x="907" y="1587"/>
                  </a:lnTo>
                  <a:lnTo>
                    <a:pt x="898" y="1587"/>
                  </a:lnTo>
                  <a:lnTo>
                    <a:pt x="890" y="1585"/>
                  </a:lnTo>
                  <a:lnTo>
                    <a:pt x="870" y="1584"/>
                  </a:lnTo>
                  <a:lnTo>
                    <a:pt x="852" y="1582"/>
                  </a:lnTo>
                  <a:lnTo>
                    <a:pt x="852" y="1582"/>
                  </a:lnTo>
                  <a:lnTo>
                    <a:pt x="845" y="1582"/>
                  </a:lnTo>
                  <a:lnTo>
                    <a:pt x="836" y="1585"/>
                  </a:lnTo>
                  <a:lnTo>
                    <a:pt x="836" y="1585"/>
                  </a:lnTo>
                  <a:lnTo>
                    <a:pt x="820" y="1584"/>
                  </a:lnTo>
                  <a:lnTo>
                    <a:pt x="803" y="1582"/>
                  </a:lnTo>
                  <a:lnTo>
                    <a:pt x="803" y="1582"/>
                  </a:lnTo>
                  <a:lnTo>
                    <a:pt x="756" y="1580"/>
                  </a:lnTo>
                  <a:lnTo>
                    <a:pt x="710" y="1580"/>
                  </a:lnTo>
                  <a:lnTo>
                    <a:pt x="662" y="1581"/>
                  </a:lnTo>
                  <a:lnTo>
                    <a:pt x="615" y="1585"/>
                  </a:lnTo>
                  <a:lnTo>
                    <a:pt x="615" y="1585"/>
                  </a:lnTo>
                  <a:lnTo>
                    <a:pt x="599" y="1585"/>
                  </a:lnTo>
                  <a:lnTo>
                    <a:pt x="585" y="1585"/>
                  </a:lnTo>
                  <a:lnTo>
                    <a:pt x="571" y="1587"/>
                  </a:lnTo>
                  <a:lnTo>
                    <a:pt x="565" y="1588"/>
                  </a:lnTo>
                  <a:lnTo>
                    <a:pt x="560" y="1591"/>
                  </a:lnTo>
                  <a:lnTo>
                    <a:pt x="560" y="1591"/>
                  </a:lnTo>
                  <a:lnTo>
                    <a:pt x="556" y="1594"/>
                  </a:lnTo>
                  <a:lnTo>
                    <a:pt x="553" y="1598"/>
                  </a:lnTo>
                  <a:lnTo>
                    <a:pt x="550" y="1602"/>
                  </a:lnTo>
                  <a:lnTo>
                    <a:pt x="547" y="1608"/>
                  </a:lnTo>
                  <a:lnTo>
                    <a:pt x="546" y="1619"/>
                  </a:lnTo>
                  <a:lnTo>
                    <a:pt x="546" y="1629"/>
                  </a:lnTo>
                  <a:lnTo>
                    <a:pt x="546" y="1629"/>
                  </a:lnTo>
                  <a:lnTo>
                    <a:pt x="577" y="1619"/>
                  </a:lnTo>
                  <a:lnTo>
                    <a:pt x="605" y="1609"/>
                  </a:lnTo>
                  <a:lnTo>
                    <a:pt x="620" y="1605"/>
                  </a:lnTo>
                  <a:lnTo>
                    <a:pt x="634" y="1602"/>
                  </a:lnTo>
                  <a:lnTo>
                    <a:pt x="650" y="1599"/>
                  </a:lnTo>
                  <a:lnTo>
                    <a:pt x="665" y="1598"/>
                  </a:lnTo>
                  <a:lnTo>
                    <a:pt x="665" y="1598"/>
                  </a:lnTo>
                  <a:lnTo>
                    <a:pt x="674" y="1595"/>
                  </a:lnTo>
                  <a:lnTo>
                    <a:pt x="681" y="1592"/>
                  </a:lnTo>
                  <a:lnTo>
                    <a:pt x="681" y="1592"/>
                  </a:lnTo>
                  <a:lnTo>
                    <a:pt x="713" y="1589"/>
                  </a:lnTo>
                  <a:lnTo>
                    <a:pt x="747" y="1587"/>
                  </a:lnTo>
                  <a:lnTo>
                    <a:pt x="779" y="1587"/>
                  </a:lnTo>
                  <a:lnTo>
                    <a:pt x="813" y="1589"/>
                  </a:lnTo>
                  <a:lnTo>
                    <a:pt x="845" y="1592"/>
                  </a:lnTo>
                  <a:lnTo>
                    <a:pt x="876" y="1596"/>
                  </a:lnTo>
                  <a:lnTo>
                    <a:pt x="905" y="1602"/>
                  </a:lnTo>
                  <a:lnTo>
                    <a:pt x="935" y="1609"/>
                  </a:lnTo>
                  <a:lnTo>
                    <a:pt x="935" y="1609"/>
                  </a:lnTo>
                  <a:lnTo>
                    <a:pt x="944" y="1608"/>
                  </a:lnTo>
                  <a:lnTo>
                    <a:pt x="956" y="1606"/>
                  </a:lnTo>
                  <a:lnTo>
                    <a:pt x="968" y="1605"/>
                  </a:lnTo>
                  <a:lnTo>
                    <a:pt x="981" y="1606"/>
                  </a:lnTo>
                  <a:lnTo>
                    <a:pt x="1006" y="1609"/>
                  </a:lnTo>
                  <a:lnTo>
                    <a:pt x="1033" y="1610"/>
                  </a:lnTo>
                  <a:lnTo>
                    <a:pt x="1033" y="1610"/>
                  </a:lnTo>
                  <a:lnTo>
                    <a:pt x="1078" y="1612"/>
                  </a:lnTo>
                  <a:lnTo>
                    <a:pt x="1123" y="1613"/>
                  </a:lnTo>
                  <a:lnTo>
                    <a:pt x="1123" y="1613"/>
                  </a:lnTo>
                  <a:lnTo>
                    <a:pt x="1162" y="1616"/>
                  </a:lnTo>
                  <a:lnTo>
                    <a:pt x="1201" y="1620"/>
                  </a:lnTo>
                  <a:lnTo>
                    <a:pt x="1242" y="1624"/>
                  </a:lnTo>
                  <a:lnTo>
                    <a:pt x="1281" y="1626"/>
                  </a:lnTo>
                  <a:lnTo>
                    <a:pt x="1281" y="1626"/>
                  </a:lnTo>
                  <a:lnTo>
                    <a:pt x="1309" y="1626"/>
                  </a:lnTo>
                  <a:lnTo>
                    <a:pt x="1338" y="1626"/>
                  </a:lnTo>
                  <a:lnTo>
                    <a:pt x="1364" y="1626"/>
                  </a:lnTo>
                  <a:lnTo>
                    <a:pt x="1389" y="1626"/>
                  </a:lnTo>
                  <a:lnTo>
                    <a:pt x="1389" y="1626"/>
                  </a:lnTo>
                  <a:lnTo>
                    <a:pt x="1418" y="1629"/>
                  </a:lnTo>
                  <a:lnTo>
                    <a:pt x="1446" y="1631"/>
                  </a:lnTo>
                  <a:lnTo>
                    <a:pt x="1446" y="1631"/>
                  </a:lnTo>
                  <a:lnTo>
                    <a:pt x="1462" y="1633"/>
                  </a:lnTo>
                  <a:lnTo>
                    <a:pt x="1489" y="1631"/>
                  </a:lnTo>
                  <a:lnTo>
                    <a:pt x="1513" y="1630"/>
                  </a:lnTo>
                  <a:lnTo>
                    <a:pt x="1523" y="1627"/>
                  </a:lnTo>
                  <a:lnTo>
                    <a:pt x="1527" y="1624"/>
                  </a:lnTo>
                  <a:lnTo>
                    <a:pt x="1527" y="1624"/>
                  </a:lnTo>
                  <a:lnTo>
                    <a:pt x="1530" y="1622"/>
                  </a:lnTo>
                  <a:lnTo>
                    <a:pt x="1530" y="1619"/>
                  </a:lnTo>
                  <a:lnTo>
                    <a:pt x="1530" y="1613"/>
                  </a:lnTo>
                  <a:lnTo>
                    <a:pt x="1527" y="1608"/>
                  </a:lnTo>
                  <a:lnTo>
                    <a:pt x="1526" y="1602"/>
                  </a:lnTo>
                  <a:lnTo>
                    <a:pt x="1526" y="1602"/>
                  </a:lnTo>
                  <a:lnTo>
                    <a:pt x="1464" y="1606"/>
                  </a:lnTo>
                  <a:lnTo>
                    <a:pt x="1433" y="1608"/>
                  </a:lnTo>
                  <a:lnTo>
                    <a:pt x="1419" y="1606"/>
                  </a:lnTo>
                  <a:lnTo>
                    <a:pt x="1406" y="1605"/>
                  </a:lnTo>
                  <a:lnTo>
                    <a:pt x="1406" y="1605"/>
                  </a:lnTo>
                  <a:close/>
                  <a:moveTo>
                    <a:pt x="487" y="1846"/>
                  </a:moveTo>
                  <a:lnTo>
                    <a:pt x="487" y="1846"/>
                  </a:lnTo>
                  <a:lnTo>
                    <a:pt x="523" y="1860"/>
                  </a:lnTo>
                  <a:lnTo>
                    <a:pt x="542" y="1866"/>
                  </a:lnTo>
                  <a:lnTo>
                    <a:pt x="560" y="1872"/>
                  </a:lnTo>
                  <a:lnTo>
                    <a:pt x="577" y="1874"/>
                  </a:lnTo>
                  <a:lnTo>
                    <a:pt x="595" y="1877"/>
                  </a:lnTo>
                  <a:lnTo>
                    <a:pt x="613" y="1877"/>
                  </a:lnTo>
                  <a:lnTo>
                    <a:pt x="631" y="1877"/>
                  </a:lnTo>
                  <a:lnTo>
                    <a:pt x="631" y="1877"/>
                  </a:lnTo>
                  <a:lnTo>
                    <a:pt x="657" y="1873"/>
                  </a:lnTo>
                  <a:lnTo>
                    <a:pt x="682" y="1869"/>
                  </a:lnTo>
                  <a:lnTo>
                    <a:pt x="707" y="1862"/>
                  </a:lnTo>
                  <a:lnTo>
                    <a:pt x="732" y="1853"/>
                  </a:lnTo>
                  <a:lnTo>
                    <a:pt x="782" y="1836"/>
                  </a:lnTo>
                  <a:lnTo>
                    <a:pt x="807" y="1828"/>
                  </a:lnTo>
                  <a:lnTo>
                    <a:pt x="832" y="1821"/>
                  </a:lnTo>
                  <a:lnTo>
                    <a:pt x="832" y="1821"/>
                  </a:lnTo>
                  <a:lnTo>
                    <a:pt x="856" y="1815"/>
                  </a:lnTo>
                  <a:lnTo>
                    <a:pt x="878" y="1811"/>
                  </a:lnTo>
                  <a:lnTo>
                    <a:pt x="902" y="1808"/>
                  </a:lnTo>
                  <a:lnTo>
                    <a:pt x="926" y="1806"/>
                  </a:lnTo>
                  <a:lnTo>
                    <a:pt x="926" y="1806"/>
                  </a:lnTo>
                  <a:lnTo>
                    <a:pt x="949" y="1806"/>
                  </a:lnTo>
                  <a:lnTo>
                    <a:pt x="970" y="1807"/>
                  </a:lnTo>
                  <a:lnTo>
                    <a:pt x="1010" y="1811"/>
                  </a:lnTo>
                  <a:lnTo>
                    <a:pt x="1029" y="1814"/>
                  </a:lnTo>
                  <a:lnTo>
                    <a:pt x="1048" y="1815"/>
                  </a:lnTo>
                  <a:lnTo>
                    <a:pt x="1065" y="1815"/>
                  </a:lnTo>
                  <a:lnTo>
                    <a:pt x="1083" y="1813"/>
                  </a:lnTo>
                  <a:lnTo>
                    <a:pt x="1083" y="1813"/>
                  </a:lnTo>
                  <a:lnTo>
                    <a:pt x="1099" y="1800"/>
                  </a:lnTo>
                  <a:lnTo>
                    <a:pt x="1113" y="1786"/>
                  </a:lnTo>
                  <a:lnTo>
                    <a:pt x="1113" y="1786"/>
                  </a:lnTo>
                  <a:lnTo>
                    <a:pt x="1114" y="1779"/>
                  </a:lnTo>
                  <a:lnTo>
                    <a:pt x="1114" y="1772"/>
                  </a:lnTo>
                  <a:lnTo>
                    <a:pt x="1113" y="1758"/>
                  </a:lnTo>
                  <a:lnTo>
                    <a:pt x="1109" y="1744"/>
                  </a:lnTo>
                  <a:lnTo>
                    <a:pt x="1103" y="1731"/>
                  </a:lnTo>
                  <a:lnTo>
                    <a:pt x="1096" y="1720"/>
                  </a:lnTo>
                  <a:lnTo>
                    <a:pt x="1088" y="1709"/>
                  </a:lnTo>
                  <a:lnTo>
                    <a:pt x="1079" y="1700"/>
                  </a:lnTo>
                  <a:lnTo>
                    <a:pt x="1072" y="1693"/>
                  </a:lnTo>
                  <a:lnTo>
                    <a:pt x="1072" y="1693"/>
                  </a:lnTo>
                  <a:lnTo>
                    <a:pt x="1060" y="1682"/>
                  </a:lnTo>
                  <a:lnTo>
                    <a:pt x="1047" y="1672"/>
                  </a:lnTo>
                  <a:lnTo>
                    <a:pt x="1047" y="1672"/>
                  </a:lnTo>
                  <a:lnTo>
                    <a:pt x="1034" y="1664"/>
                  </a:lnTo>
                  <a:lnTo>
                    <a:pt x="1019" y="1655"/>
                  </a:lnTo>
                  <a:lnTo>
                    <a:pt x="989" y="1643"/>
                  </a:lnTo>
                  <a:lnTo>
                    <a:pt x="960" y="1630"/>
                  </a:lnTo>
                  <a:lnTo>
                    <a:pt x="946" y="1624"/>
                  </a:lnTo>
                  <a:lnTo>
                    <a:pt x="933" y="1617"/>
                  </a:lnTo>
                  <a:lnTo>
                    <a:pt x="933" y="1617"/>
                  </a:lnTo>
                  <a:lnTo>
                    <a:pt x="902" y="1612"/>
                  </a:lnTo>
                  <a:lnTo>
                    <a:pt x="871" y="1605"/>
                  </a:lnTo>
                  <a:lnTo>
                    <a:pt x="839" y="1601"/>
                  </a:lnTo>
                  <a:lnTo>
                    <a:pt x="807" y="1598"/>
                  </a:lnTo>
                  <a:lnTo>
                    <a:pt x="775" y="1596"/>
                  </a:lnTo>
                  <a:lnTo>
                    <a:pt x="741" y="1598"/>
                  </a:lnTo>
                  <a:lnTo>
                    <a:pt x="709" y="1599"/>
                  </a:lnTo>
                  <a:lnTo>
                    <a:pt x="675" y="1603"/>
                  </a:lnTo>
                  <a:lnTo>
                    <a:pt x="675" y="1603"/>
                  </a:lnTo>
                  <a:lnTo>
                    <a:pt x="648" y="1609"/>
                  </a:lnTo>
                  <a:lnTo>
                    <a:pt x="622" y="1616"/>
                  </a:lnTo>
                  <a:lnTo>
                    <a:pt x="598" y="1623"/>
                  </a:lnTo>
                  <a:lnTo>
                    <a:pt x="574" y="1631"/>
                  </a:lnTo>
                  <a:lnTo>
                    <a:pt x="551" y="1640"/>
                  </a:lnTo>
                  <a:lnTo>
                    <a:pt x="530" y="1650"/>
                  </a:lnTo>
                  <a:lnTo>
                    <a:pt x="509" y="1661"/>
                  </a:lnTo>
                  <a:lnTo>
                    <a:pt x="490" y="1674"/>
                  </a:lnTo>
                  <a:lnTo>
                    <a:pt x="490" y="1674"/>
                  </a:lnTo>
                  <a:lnTo>
                    <a:pt x="469" y="1689"/>
                  </a:lnTo>
                  <a:lnTo>
                    <a:pt x="448" y="1707"/>
                  </a:lnTo>
                  <a:lnTo>
                    <a:pt x="429" y="1726"/>
                  </a:lnTo>
                  <a:lnTo>
                    <a:pt x="412" y="1744"/>
                  </a:lnTo>
                  <a:lnTo>
                    <a:pt x="412" y="1744"/>
                  </a:lnTo>
                  <a:lnTo>
                    <a:pt x="412" y="1749"/>
                  </a:lnTo>
                  <a:lnTo>
                    <a:pt x="411" y="1754"/>
                  </a:lnTo>
                  <a:lnTo>
                    <a:pt x="405" y="1762"/>
                  </a:lnTo>
                  <a:lnTo>
                    <a:pt x="405" y="1762"/>
                  </a:lnTo>
                  <a:lnTo>
                    <a:pt x="407" y="1766"/>
                  </a:lnTo>
                  <a:lnTo>
                    <a:pt x="408" y="1770"/>
                  </a:lnTo>
                  <a:lnTo>
                    <a:pt x="410" y="1775"/>
                  </a:lnTo>
                  <a:lnTo>
                    <a:pt x="414" y="1778"/>
                  </a:lnTo>
                  <a:lnTo>
                    <a:pt x="414" y="1778"/>
                  </a:lnTo>
                  <a:lnTo>
                    <a:pt x="424" y="1761"/>
                  </a:lnTo>
                  <a:lnTo>
                    <a:pt x="429" y="1754"/>
                  </a:lnTo>
                  <a:lnTo>
                    <a:pt x="436" y="1747"/>
                  </a:lnTo>
                  <a:lnTo>
                    <a:pt x="443" y="1740"/>
                  </a:lnTo>
                  <a:lnTo>
                    <a:pt x="450" y="1734"/>
                  </a:lnTo>
                  <a:lnTo>
                    <a:pt x="460" y="1728"/>
                  </a:lnTo>
                  <a:lnTo>
                    <a:pt x="470" y="1726"/>
                  </a:lnTo>
                  <a:lnTo>
                    <a:pt x="470" y="1726"/>
                  </a:lnTo>
                  <a:lnTo>
                    <a:pt x="471" y="1716"/>
                  </a:lnTo>
                  <a:lnTo>
                    <a:pt x="474" y="1709"/>
                  </a:lnTo>
                  <a:lnTo>
                    <a:pt x="478" y="1702"/>
                  </a:lnTo>
                  <a:lnTo>
                    <a:pt x="484" y="1696"/>
                  </a:lnTo>
                  <a:lnTo>
                    <a:pt x="490" y="1692"/>
                  </a:lnTo>
                  <a:lnTo>
                    <a:pt x="497" y="1688"/>
                  </a:lnTo>
                  <a:lnTo>
                    <a:pt x="504" y="1685"/>
                  </a:lnTo>
                  <a:lnTo>
                    <a:pt x="512" y="1682"/>
                  </a:lnTo>
                  <a:lnTo>
                    <a:pt x="512" y="1682"/>
                  </a:lnTo>
                  <a:lnTo>
                    <a:pt x="521" y="1668"/>
                  </a:lnTo>
                  <a:lnTo>
                    <a:pt x="521" y="1668"/>
                  </a:lnTo>
                  <a:lnTo>
                    <a:pt x="536" y="1661"/>
                  </a:lnTo>
                  <a:lnTo>
                    <a:pt x="554" y="1654"/>
                  </a:lnTo>
                  <a:lnTo>
                    <a:pt x="574" y="1650"/>
                  </a:lnTo>
                  <a:lnTo>
                    <a:pt x="594" y="1648"/>
                  </a:lnTo>
                  <a:lnTo>
                    <a:pt x="613" y="1647"/>
                  </a:lnTo>
                  <a:lnTo>
                    <a:pt x="633" y="1650"/>
                  </a:lnTo>
                  <a:lnTo>
                    <a:pt x="650" y="1654"/>
                  </a:lnTo>
                  <a:lnTo>
                    <a:pt x="658" y="1657"/>
                  </a:lnTo>
                  <a:lnTo>
                    <a:pt x="665" y="1661"/>
                  </a:lnTo>
                  <a:lnTo>
                    <a:pt x="665" y="1661"/>
                  </a:lnTo>
                  <a:lnTo>
                    <a:pt x="686" y="1657"/>
                  </a:lnTo>
                  <a:lnTo>
                    <a:pt x="707" y="1653"/>
                  </a:lnTo>
                  <a:lnTo>
                    <a:pt x="728" y="1650"/>
                  </a:lnTo>
                  <a:lnTo>
                    <a:pt x="751" y="1648"/>
                  </a:lnTo>
                  <a:lnTo>
                    <a:pt x="797" y="1646"/>
                  </a:lnTo>
                  <a:lnTo>
                    <a:pt x="843" y="1646"/>
                  </a:lnTo>
                  <a:lnTo>
                    <a:pt x="843" y="1646"/>
                  </a:lnTo>
                  <a:lnTo>
                    <a:pt x="887" y="1647"/>
                  </a:lnTo>
                  <a:lnTo>
                    <a:pt x="908" y="1648"/>
                  </a:lnTo>
                  <a:lnTo>
                    <a:pt x="929" y="1651"/>
                  </a:lnTo>
                  <a:lnTo>
                    <a:pt x="929" y="1651"/>
                  </a:lnTo>
                  <a:lnTo>
                    <a:pt x="936" y="1653"/>
                  </a:lnTo>
                  <a:lnTo>
                    <a:pt x="943" y="1654"/>
                  </a:lnTo>
                  <a:lnTo>
                    <a:pt x="949" y="1657"/>
                  </a:lnTo>
                  <a:lnTo>
                    <a:pt x="954" y="1662"/>
                  </a:lnTo>
                  <a:lnTo>
                    <a:pt x="954" y="1662"/>
                  </a:lnTo>
                  <a:lnTo>
                    <a:pt x="949" y="1665"/>
                  </a:lnTo>
                  <a:lnTo>
                    <a:pt x="944" y="1667"/>
                  </a:lnTo>
                  <a:lnTo>
                    <a:pt x="935" y="1665"/>
                  </a:lnTo>
                  <a:lnTo>
                    <a:pt x="923" y="1664"/>
                  </a:lnTo>
                  <a:lnTo>
                    <a:pt x="914" y="1661"/>
                  </a:lnTo>
                  <a:lnTo>
                    <a:pt x="914" y="1661"/>
                  </a:lnTo>
                  <a:lnTo>
                    <a:pt x="902" y="1661"/>
                  </a:lnTo>
                  <a:lnTo>
                    <a:pt x="891" y="1661"/>
                  </a:lnTo>
                  <a:lnTo>
                    <a:pt x="869" y="1661"/>
                  </a:lnTo>
                  <a:lnTo>
                    <a:pt x="869" y="1661"/>
                  </a:lnTo>
                  <a:lnTo>
                    <a:pt x="817" y="1658"/>
                  </a:lnTo>
                  <a:lnTo>
                    <a:pt x="791" y="1658"/>
                  </a:lnTo>
                  <a:lnTo>
                    <a:pt x="766" y="1658"/>
                  </a:lnTo>
                  <a:lnTo>
                    <a:pt x="741" y="1660"/>
                  </a:lnTo>
                  <a:lnTo>
                    <a:pt x="716" y="1662"/>
                  </a:lnTo>
                  <a:lnTo>
                    <a:pt x="693" y="1668"/>
                  </a:lnTo>
                  <a:lnTo>
                    <a:pt x="669" y="1674"/>
                  </a:lnTo>
                  <a:lnTo>
                    <a:pt x="669" y="1674"/>
                  </a:lnTo>
                  <a:lnTo>
                    <a:pt x="669" y="1681"/>
                  </a:lnTo>
                  <a:lnTo>
                    <a:pt x="668" y="1689"/>
                  </a:lnTo>
                  <a:lnTo>
                    <a:pt x="665" y="1696"/>
                  </a:lnTo>
                  <a:lnTo>
                    <a:pt x="661" y="1703"/>
                  </a:lnTo>
                  <a:lnTo>
                    <a:pt x="661" y="1703"/>
                  </a:lnTo>
                  <a:lnTo>
                    <a:pt x="657" y="1709"/>
                  </a:lnTo>
                  <a:lnTo>
                    <a:pt x="650" y="1714"/>
                  </a:lnTo>
                  <a:lnTo>
                    <a:pt x="631" y="1726"/>
                  </a:lnTo>
                  <a:lnTo>
                    <a:pt x="612" y="1735"/>
                  </a:lnTo>
                  <a:lnTo>
                    <a:pt x="591" y="1742"/>
                  </a:lnTo>
                  <a:lnTo>
                    <a:pt x="591" y="1742"/>
                  </a:lnTo>
                  <a:lnTo>
                    <a:pt x="582" y="1742"/>
                  </a:lnTo>
                  <a:lnTo>
                    <a:pt x="575" y="1744"/>
                  </a:lnTo>
                  <a:lnTo>
                    <a:pt x="558" y="1745"/>
                  </a:lnTo>
                  <a:lnTo>
                    <a:pt x="558" y="1745"/>
                  </a:lnTo>
                  <a:lnTo>
                    <a:pt x="544" y="1748"/>
                  </a:lnTo>
                  <a:lnTo>
                    <a:pt x="537" y="1749"/>
                  </a:lnTo>
                  <a:lnTo>
                    <a:pt x="532" y="1751"/>
                  </a:lnTo>
                  <a:lnTo>
                    <a:pt x="532" y="1751"/>
                  </a:lnTo>
                  <a:lnTo>
                    <a:pt x="516" y="1749"/>
                  </a:lnTo>
                  <a:lnTo>
                    <a:pt x="501" y="1745"/>
                  </a:lnTo>
                  <a:lnTo>
                    <a:pt x="487" y="1741"/>
                  </a:lnTo>
                  <a:lnTo>
                    <a:pt x="474" y="1734"/>
                  </a:lnTo>
                  <a:lnTo>
                    <a:pt x="474" y="1734"/>
                  </a:lnTo>
                  <a:lnTo>
                    <a:pt x="460" y="1745"/>
                  </a:lnTo>
                  <a:lnTo>
                    <a:pt x="445" y="1758"/>
                  </a:lnTo>
                  <a:lnTo>
                    <a:pt x="438" y="1765"/>
                  </a:lnTo>
                  <a:lnTo>
                    <a:pt x="431" y="1773"/>
                  </a:lnTo>
                  <a:lnTo>
                    <a:pt x="425" y="1782"/>
                  </a:lnTo>
                  <a:lnTo>
                    <a:pt x="421" y="1792"/>
                  </a:lnTo>
                  <a:lnTo>
                    <a:pt x="421" y="1792"/>
                  </a:lnTo>
                  <a:lnTo>
                    <a:pt x="436" y="1807"/>
                  </a:lnTo>
                  <a:lnTo>
                    <a:pt x="453" y="1821"/>
                  </a:lnTo>
                  <a:lnTo>
                    <a:pt x="470" y="1834"/>
                  </a:lnTo>
                  <a:lnTo>
                    <a:pt x="487" y="1846"/>
                  </a:lnTo>
                  <a:lnTo>
                    <a:pt x="487" y="1846"/>
                  </a:lnTo>
                  <a:close/>
                  <a:moveTo>
                    <a:pt x="1333" y="1633"/>
                  </a:moveTo>
                  <a:lnTo>
                    <a:pt x="1333" y="1633"/>
                  </a:lnTo>
                  <a:lnTo>
                    <a:pt x="1321" y="1634"/>
                  </a:lnTo>
                  <a:lnTo>
                    <a:pt x="1307" y="1634"/>
                  </a:lnTo>
                  <a:lnTo>
                    <a:pt x="1307" y="1634"/>
                  </a:lnTo>
                  <a:lnTo>
                    <a:pt x="1263" y="1634"/>
                  </a:lnTo>
                  <a:lnTo>
                    <a:pt x="1221" y="1631"/>
                  </a:lnTo>
                  <a:lnTo>
                    <a:pt x="1135" y="1627"/>
                  </a:lnTo>
                  <a:lnTo>
                    <a:pt x="1048" y="1622"/>
                  </a:lnTo>
                  <a:lnTo>
                    <a:pt x="1005" y="1619"/>
                  </a:lnTo>
                  <a:lnTo>
                    <a:pt x="963" y="1617"/>
                  </a:lnTo>
                  <a:lnTo>
                    <a:pt x="963" y="1617"/>
                  </a:lnTo>
                  <a:lnTo>
                    <a:pt x="984" y="1627"/>
                  </a:lnTo>
                  <a:lnTo>
                    <a:pt x="1005" y="1637"/>
                  </a:lnTo>
                  <a:lnTo>
                    <a:pt x="1026" y="1647"/>
                  </a:lnTo>
                  <a:lnTo>
                    <a:pt x="1034" y="1653"/>
                  </a:lnTo>
                  <a:lnTo>
                    <a:pt x="1043" y="1660"/>
                  </a:lnTo>
                  <a:lnTo>
                    <a:pt x="1043" y="1660"/>
                  </a:lnTo>
                  <a:lnTo>
                    <a:pt x="1069" y="1661"/>
                  </a:lnTo>
                  <a:lnTo>
                    <a:pt x="1097" y="1661"/>
                  </a:lnTo>
                  <a:lnTo>
                    <a:pt x="1152" y="1660"/>
                  </a:lnTo>
                  <a:lnTo>
                    <a:pt x="1152" y="1660"/>
                  </a:lnTo>
                  <a:lnTo>
                    <a:pt x="1170" y="1660"/>
                  </a:lnTo>
                  <a:lnTo>
                    <a:pt x="1180" y="1660"/>
                  </a:lnTo>
                  <a:lnTo>
                    <a:pt x="1185" y="1661"/>
                  </a:lnTo>
                  <a:lnTo>
                    <a:pt x="1189" y="1664"/>
                  </a:lnTo>
                  <a:lnTo>
                    <a:pt x="1189" y="1664"/>
                  </a:lnTo>
                  <a:lnTo>
                    <a:pt x="1173" y="1664"/>
                  </a:lnTo>
                  <a:lnTo>
                    <a:pt x="1158" y="1665"/>
                  </a:lnTo>
                  <a:lnTo>
                    <a:pt x="1127" y="1668"/>
                  </a:lnTo>
                  <a:lnTo>
                    <a:pt x="1096" y="1669"/>
                  </a:lnTo>
                  <a:lnTo>
                    <a:pt x="1079" y="1669"/>
                  </a:lnTo>
                  <a:lnTo>
                    <a:pt x="1062" y="1669"/>
                  </a:lnTo>
                  <a:lnTo>
                    <a:pt x="1062" y="1669"/>
                  </a:lnTo>
                  <a:lnTo>
                    <a:pt x="1064" y="1674"/>
                  </a:lnTo>
                  <a:lnTo>
                    <a:pt x="1067" y="1676"/>
                  </a:lnTo>
                  <a:lnTo>
                    <a:pt x="1072" y="1681"/>
                  </a:lnTo>
                  <a:lnTo>
                    <a:pt x="1086" y="1690"/>
                  </a:lnTo>
                  <a:lnTo>
                    <a:pt x="1086" y="1690"/>
                  </a:lnTo>
                  <a:lnTo>
                    <a:pt x="1096" y="1700"/>
                  </a:lnTo>
                  <a:lnTo>
                    <a:pt x="1106" y="1713"/>
                  </a:lnTo>
                  <a:lnTo>
                    <a:pt x="1113" y="1727"/>
                  </a:lnTo>
                  <a:lnTo>
                    <a:pt x="1120" y="1741"/>
                  </a:lnTo>
                  <a:lnTo>
                    <a:pt x="1126" y="1756"/>
                  </a:lnTo>
                  <a:lnTo>
                    <a:pt x="1131" y="1773"/>
                  </a:lnTo>
                  <a:lnTo>
                    <a:pt x="1141" y="1806"/>
                  </a:lnTo>
                  <a:lnTo>
                    <a:pt x="1141" y="1806"/>
                  </a:lnTo>
                  <a:lnTo>
                    <a:pt x="1159" y="1806"/>
                  </a:lnTo>
                  <a:lnTo>
                    <a:pt x="1176" y="1804"/>
                  </a:lnTo>
                  <a:lnTo>
                    <a:pt x="1176" y="1804"/>
                  </a:lnTo>
                  <a:lnTo>
                    <a:pt x="1218" y="1804"/>
                  </a:lnTo>
                  <a:lnTo>
                    <a:pt x="1259" y="1804"/>
                  </a:lnTo>
                  <a:lnTo>
                    <a:pt x="1338" y="1800"/>
                  </a:lnTo>
                  <a:lnTo>
                    <a:pt x="1413" y="1796"/>
                  </a:lnTo>
                  <a:lnTo>
                    <a:pt x="1450" y="1796"/>
                  </a:lnTo>
                  <a:lnTo>
                    <a:pt x="1486" y="1796"/>
                  </a:lnTo>
                  <a:lnTo>
                    <a:pt x="1486" y="1796"/>
                  </a:lnTo>
                  <a:lnTo>
                    <a:pt x="1489" y="1790"/>
                  </a:lnTo>
                  <a:lnTo>
                    <a:pt x="1491" y="1782"/>
                  </a:lnTo>
                  <a:lnTo>
                    <a:pt x="1491" y="1775"/>
                  </a:lnTo>
                  <a:lnTo>
                    <a:pt x="1488" y="1768"/>
                  </a:lnTo>
                  <a:lnTo>
                    <a:pt x="1488" y="1768"/>
                  </a:lnTo>
                  <a:lnTo>
                    <a:pt x="1465" y="1766"/>
                  </a:lnTo>
                  <a:lnTo>
                    <a:pt x="1441" y="1765"/>
                  </a:lnTo>
                  <a:lnTo>
                    <a:pt x="1388" y="1763"/>
                  </a:lnTo>
                  <a:lnTo>
                    <a:pt x="1335" y="1763"/>
                  </a:lnTo>
                  <a:lnTo>
                    <a:pt x="1290" y="1762"/>
                  </a:lnTo>
                  <a:lnTo>
                    <a:pt x="1290" y="1762"/>
                  </a:lnTo>
                  <a:lnTo>
                    <a:pt x="1266" y="1759"/>
                  </a:lnTo>
                  <a:lnTo>
                    <a:pt x="1256" y="1758"/>
                  </a:lnTo>
                  <a:lnTo>
                    <a:pt x="1246" y="1754"/>
                  </a:lnTo>
                  <a:lnTo>
                    <a:pt x="1246" y="1754"/>
                  </a:lnTo>
                  <a:lnTo>
                    <a:pt x="1274" y="1756"/>
                  </a:lnTo>
                  <a:lnTo>
                    <a:pt x="1304" y="1758"/>
                  </a:lnTo>
                  <a:lnTo>
                    <a:pt x="1363" y="1759"/>
                  </a:lnTo>
                  <a:lnTo>
                    <a:pt x="1422" y="1758"/>
                  </a:lnTo>
                  <a:lnTo>
                    <a:pt x="1481" y="1756"/>
                  </a:lnTo>
                  <a:lnTo>
                    <a:pt x="1481" y="1756"/>
                  </a:lnTo>
                  <a:lnTo>
                    <a:pt x="1478" y="1752"/>
                  </a:lnTo>
                  <a:lnTo>
                    <a:pt x="1474" y="1749"/>
                  </a:lnTo>
                  <a:lnTo>
                    <a:pt x="1464" y="1747"/>
                  </a:lnTo>
                  <a:lnTo>
                    <a:pt x="1454" y="1745"/>
                  </a:lnTo>
                  <a:lnTo>
                    <a:pt x="1443" y="1745"/>
                  </a:lnTo>
                  <a:lnTo>
                    <a:pt x="1443" y="1745"/>
                  </a:lnTo>
                  <a:lnTo>
                    <a:pt x="1427" y="1745"/>
                  </a:lnTo>
                  <a:lnTo>
                    <a:pt x="1412" y="1747"/>
                  </a:lnTo>
                  <a:lnTo>
                    <a:pt x="1398" y="1747"/>
                  </a:lnTo>
                  <a:lnTo>
                    <a:pt x="1391" y="1747"/>
                  </a:lnTo>
                  <a:lnTo>
                    <a:pt x="1384" y="1745"/>
                  </a:lnTo>
                  <a:lnTo>
                    <a:pt x="1384" y="1745"/>
                  </a:lnTo>
                  <a:lnTo>
                    <a:pt x="1409" y="1741"/>
                  </a:lnTo>
                  <a:lnTo>
                    <a:pt x="1433" y="1740"/>
                  </a:lnTo>
                  <a:lnTo>
                    <a:pt x="1455" y="1738"/>
                  </a:lnTo>
                  <a:lnTo>
                    <a:pt x="1479" y="1740"/>
                  </a:lnTo>
                  <a:lnTo>
                    <a:pt x="1479" y="1740"/>
                  </a:lnTo>
                  <a:lnTo>
                    <a:pt x="1482" y="1735"/>
                  </a:lnTo>
                  <a:lnTo>
                    <a:pt x="1484" y="1733"/>
                  </a:lnTo>
                  <a:lnTo>
                    <a:pt x="1484" y="1726"/>
                  </a:lnTo>
                  <a:lnTo>
                    <a:pt x="1482" y="1719"/>
                  </a:lnTo>
                  <a:lnTo>
                    <a:pt x="1481" y="1713"/>
                  </a:lnTo>
                  <a:lnTo>
                    <a:pt x="1481" y="1713"/>
                  </a:lnTo>
                  <a:lnTo>
                    <a:pt x="1467" y="1709"/>
                  </a:lnTo>
                  <a:lnTo>
                    <a:pt x="1453" y="1706"/>
                  </a:lnTo>
                  <a:lnTo>
                    <a:pt x="1437" y="1704"/>
                  </a:lnTo>
                  <a:lnTo>
                    <a:pt x="1423" y="1704"/>
                  </a:lnTo>
                  <a:lnTo>
                    <a:pt x="1423" y="1704"/>
                  </a:lnTo>
                  <a:lnTo>
                    <a:pt x="1408" y="1704"/>
                  </a:lnTo>
                  <a:lnTo>
                    <a:pt x="1399" y="1704"/>
                  </a:lnTo>
                  <a:lnTo>
                    <a:pt x="1395" y="1703"/>
                  </a:lnTo>
                  <a:lnTo>
                    <a:pt x="1392" y="1700"/>
                  </a:lnTo>
                  <a:lnTo>
                    <a:pt x="1392" y="1700"/>
                  </a:lnTo>
                  <a:lnTo>
                    <a:pt x="1413" y="1700"/>
                  </a:lnTo>
                  <a:lnTo>
                    <a:pt x="1434" y="1699"/>
                  </a:lnTo>
                  <a:lnTo>
                    <a:pt x="1455" y="1699"/>
                  </a:lnTo>
                  <a:lnTo>
                    <a:pt x="1467" y="1700"/>
                  </a:lnTo>
                  <a:lnTo>
                    <a:pt x="1478" y="1702"/>
                  </a:lnTo>
                  <a:lnTo>
                    <a:pt x="1478" y="1702"/>
                  </a:lnTo>
                  <a:lnTo>
                    <a:pt x="1479" y="1695"/>
                  </a:lnTo>
                  <a:lnTo>
                    <a:pt x="1482" y="1690"/>
                  </a:lnTo>
                  <a:lnTo>
                    <a:pt x="1486" y="1685"/>
                  </a:lnTo>
                  <a:lnTo>
                    <a:pt x="1488" y="1678"/>
                  </a:lnTo>
                  <a:lnTo>
                    <a:pt x="1488" y="1678"/>
                  </a:lnTo>
                  <a:lnTo>
                    <a:pt x="1472" y="1674"/>
                  </a:lnTo>
                  <a:lnTo>
                    <a:pt x="1455" y="1672"/>
                  </a:lnTo>
                  <a:lnTo>
                    <a:pt x="1440" y="1672"/>
                  </a:lnTo>
                  <a:lnTo>
                    <a:pt x="1425" y="1672"/>
                  </a:lnTo>
                  <a:lnTo>
                    <a:pt x="1395" y="1675"/>
                  </a:lnTo>
                  <a:lnTo>
                    <a:pt x="1380" y="1675"/>
                  </a:lnTo>
                  <a:lnTo>
                    <a:pt x="1364" y="1675"/>
                  </a:lnTo>
                  <a:lnTo>
                    <a:pt x="1364" y="1675"/>
                  </a:lnTo>
                  <a:lnTo>
                    <a:pt x="1422" y="1668"/>
                  </a:lnTo>
                  <a:lnTo>
                    <a:pt x="1450" y="1665"/>
                  </a:lnTo>
                  <a:lnTo>
                    <a:pt x="1479" y="1665"/>
                  </a:lnTo>
                  <a:lnTo>
                    <a:pt x="1479" y="1665"/>
                  </a:lnTo>
                  <a:lnTo>
                    <a:pt x="1478" y="1660"/>
                  </a:lnTo>
                  <a:lnTo>
                    <a:pt x="1479" y="1654"/>
                  </a:lnTo>
                  <a:lnTo>
                    <a:pt x="1484" y="1641"/>
                  </a:lnTo>
                  <a:lnTo>
                    <a:pt x="1484" y="1641"/>
                  </a:lnTo>
                  <a:lnTo>
                    <a:pt x="1444" y="1640"/>
                  </a:lnTo>
                  <a:lnTo>
                    <a:pt x="1406" y="1639"/>
                  </a:lnTo>
                  <a:lnTo>
                    <a:pt x="1371" y="1636"/>
                  </a:lnTo>
                  <a:lnTo>
                    <a:pt x="1333" y="1633"/>
                  </a:lnTo>
                  <a:lnTo>
                    <a:pt x="1333" y="1633"/>
                  </a:lnTo>
                  <a:close/>
                  <a:moveTo>
                    <a:pt x="585" y="1676"/>
                  </a:moveTo>
                  <a:lnTo>
                    <a:pt x="585" y="1676"/>
                  </a:lnTo>
                  <a:lnTo>
                    <a:pt x="588" y="1676"/>
                  </a:lnTo>
                  <a:lnTo>
                    <a:pt x="589" y="1676"/>
                  </a:lnTo>
                  <a:lnTo>
                    <a:pt x="592" y="1678"/>
                  </a:lnTo>
                  <a:lnTo>
                    <a:pt x="595" y="1678"/>
                  </a:lnTo>
                  <a:lnTo>
                    <a:pt x="595" y="1678"/>
                  </a:lnTo>
                  <a:lnTo>
                    <a:pt x="595" y="1674"/>
                  </a:lnTo>
                  <a:lnTo>
                    <a:pt x="596" y="1669"/>
                  </a:lnTo>
                  <a:lnTo>
                    <a:pt x="601" y="1662"/>
                  </a:lnTo>
                  <a:lnTo>
                    <a:pt x="601" y="1662"/>
                  </a:lnTo>
                  <a:lnTo>
                    <a:pt x="586" y="1661"/>
                  </a:lnTo>
                  <a:lnTo>
                    <a:pt x="586" y="1661"/>
                  </a:lnTo>
                  <a:lnTo>
                    <a:pt x="584" y="1668"/>
                  </a:lnTo>
                  <a:lnTo>
                    <a:pt x="584" y="1672"/>
                  </a:lnTo>
                  <a:lnTo>
                    <a:pt x="585" y="1676"/>
                  </a:lnTo>
                  <a:lnTo>
                    <a:pt x="585" y="1676"/>
                  </a:lnTo>
                  <a:close/>
                  <a:moveTo>
                    <a:pt x="638" y="1671"/>
                  </a:moveTo>
                  <a:lnTo>
                    <a:pt x="638" y="1671"/>
                  </a:lnTo>
                  <a:lnTo>
                    <a:pt x="638" y="1681"/>
                  </a:lnTo>
                  <a:lnTo>
                    <a:pt x="636" y="1689"/>
                  </a:lnTo>
                  <a:lnTo>
                    <a:pt x="631" y="1696"/>
                  </a:lnTo>
                  <a:lnTo>
                    <a:pt x="624" y="1703"/>
                  </a:lnTo>
                  <a:lnTo>
                    <a:pt x="617" y="1709"/>
                  </a:lnTo>
                  <a:lnTo>
                    <a:pt x="609" y="1714"/>
                  </a:lnTo>
                  <a:lnTo>
                    <a:pt x="598" y="1719"/>
                  </a:lnTo>
                  <a:lnTo>
                    <a:pt x="588" y="1721"/>
                  </a:lnTo>
                  <a:lnTo>
                    <a:pt x="577" y="1724"/>
                  </a:lnTo>
                  <a:lnTo>
                    <a:pt x="564" y="1726"/>
                  </a:lnTo>
                  <a:lnTo>
                    <a:pt x="542" y="1727"/>
                  </a:lnTo>
                  <a:lnTo>
                    <a:pt x="521" y="1726"/>
                  </a:lnTo>
                  <a:lnTo>
                    <a:pt x="511" y="1724"/>
                  </a:lnTo>
                  <a:lnTo>
                    <a:pt x="502" y="1721"/>
                  </a:lnTo>
                  <a:lnTo>
                    <a:pt x="502" y="1721"/>
                  </a:lnTo>
                  <a:lnTo>
                    <a:pt x="499" y="1714"/>
                  </a:lnTo>
                  <a:lnTo>
                    <a:pt x="497" y="1707"/>
                  </a:lnTo>
                  <a:lnTo>
                    <a:pt x="498" y="1702"/>
                  </a:lnTo>
                  <a:lnTo>
                    <a:pt x="499" y="1697"/>
                  </a:lnTo>
                  <a:lnTo>
                    <a:pt x="501" y="1695"/>
                  </a:lnTo>
                  <a:lnTo>
                    <a:pt x="501" y="1695"/>
                  </a:lnTo>
                  <a:lnTo>
                    <a:pt x="494" y="1699"/>
                  </a:lnTo>
                  <a:lnTo>
                    <a:pt x="487" y="1706"/>
                  </a:lnTo>
                  <a:lnTo>
                    <a:pt x="484" y="1714"/>
                  </a:lnTo>
                  <a:lnTo>
                    <a:pt x="483" y="1719"/>
                  </a:lnTo>
                  <a:lnTo>
                    <a:pt x="483" y="1724"/>
                  </a:lnTo>
                  <a:lnTo>
                    <a:pt x="483" y="1724"/>
                  </a:lnTo>
                  <a:lnTo>
                    <a:pt x="491" y="1730"/>
                  </a:lnTo>
                  <a:lnTo>
                    <a:pt x="501" y="1734"/>
                  </a:lnTo>
                  <a:lnTo>
                    <a:pt x="512" y="1737"/>
                  </a:lnTo>
                  <a:lnTo>
                    <a:pt x="525" y="1738"/>
                  </a:lnTo>
                  <a:lnTo>
                    <a:pt x="539" y="1738"/>
                  </a:lnTo>
                  <a:lnTo>
                    <a:pt x="553" y="1738"/>
                  </a:lnTo>
                  <a:lnTo>
                    <a:pt x="567" y="1735"/>
                  </a:lnTo>
                  <a:lnTo>
                    <a:pt x="582" y="1733"/>
                  </a:lnTo>
                  <a:lnTo>
                    <a:pt x="596" y="1730"/>
                  </a:lnTo>
                  <a:lnTo>
                    <a:pt x="610" y="1724"/>
                  </a:lnTo>
                  <a:lnTo>
                    <a:pt x="623" y="1720"/>
                  </a:lnTo>
                  <a:lnTo>
                    <a:pt x="634" y="1713"/>
                  </a:lnTo>
                  <a:lnTo>
                    <a:pt x="643" y="1706"/>
                  </a:lnTo>
                  <a:lnTo>
                    <a:pt x="650" y="1697"/>
                  </a:lnTo>
                  <a:lnTo>
                    <a:pt x="655" y="1689"/>
                  </a:lnTo>
                  <a:lnTo>
                    <a:pt x="657" y="1681"/>
                  </a:lnTo>
                  <a:lnTo>
                    <a:pt x="657" y="1681"/>
                  </a:lnTo>
                  <a:lnTo>
                    <a:pt x="657" y="1676"/>
                  </a:lnTo>
                  <a:lnTo>
                    <a:pt x="655" y="1672"/>
                  </a:lnTo>
                  <a:lnTo>
                    <a:pt x="652" y="1669"/>
                  </a:lnTo>
                  <a:lnTo>
                    <a:pt x="648" y="1667"/>
                  </a:lnTo>
                  <a:lnTo>
                    <a:pt x="644" y="1664"/>
                  </a:lnTo>
                  <a:lnTo>
                    <a:pt x="638" y="1662"/>
                  </a:lnTo>
                  <a:lnTo>
                    <a:pt x="634" y="1662"/>
                  </a:lnTo>
                  <a:lnTo>
                    <a:pt x="629" y="1662"/>
                  </a:lnTo>
                  <a:lnTo>
                    <a:pt x="629" y="1662"/>
                  </a:lnTo>
                  <a:lnTo>
                    <a:pt x="633" y="1664"/>
                  </a:lnTo>
                  <a:lnTo>
                    <a:pt x="634" y="1667"/>
                  </a:lnTo>
                  <a:lnTo>
                    <a:pt x="636" y="1669"/>
                  </a:lnTo>
                  <a:lnTo>
                    <a:pt x="638" y="1671"/>
                  </a:lnTo>
                  <a:lnTo>
                    <a:pt x="638" y="1671"/>
                  </a:lnTo>
                  <a:close/>
                  <a:moveTo>
                    <a:pt x="558" y="1678"/>
                  </a:moveTo>
                  <a:lnTo>
                    <a:pt x="558" y="1678"/>
                  </a:lnTo>
                  <a:lnTo>
                    <a:pt x="565" y="1676"/>
                  </a:lnTo>
                  <a:lnTo>
                    <a:pt x="574" y="1676"/>
                  </a:lnTo>
                  <a:lnTo>
                    <a:pt x="574" y="1676"/>
                  </a:lnTo>
                  <a:lnTo>
                    <a:pt x="572" y="1674"/>
                  </a:lnTo>
                  <a:lnTo>
                    <a:pt x="572" y="1669"/>
                  </a:lnTo>
                  <a:lnTo>
                    <a:pt x="574" y="1662"/>
                  </a:lnTo>
                  <a:lnTo>
                    <a:pt x="574" y="1662"/>
                  </a:lnTo>
                  <a:lnTo>
                    <a:pt x="570" y="1662"/>
                  </a:lnTo>
                  <a:lnTo>
                    <a:pt x="567" y="1662"/>
                  </a:lnTo>
                  <a:lnTo>
                    <a:pt x="564" y="1664"/>
                  </a:lnTo>
                  <a:lnTo>
                    <a:pt x="563" y="1667"/>
                  </a:lnTo>
                  <a:lnTo>
                    <a:pt x="560" y="1672"/>
                  </a:lnTo>
                  <a:lnTo>
                    <a:pt x="558" y="1678"/>
                  </a:lnTo>
                  <a:lnTo>
                    <a:pt x="558" y="1678"/>
                  </a:lnTo>
                  <a:close/>
                  <a:moveTo>
                    <a:pt x="603" y="1681"/>
                  </a:moveTo>
                  <a:lnTo>
                    <a:pt x="603" y="1681"/>
                  </a:lnTo>
                  <a:lnTo>
                    <a:pt x="609" y="1683"/>
                  </a:lnTo>
                  <a:lnTo>
                    <a:pt x="612" y="1683"/>
                  </a:lnTo>
                  <a:lnTo>
                    <a:pt x="616" y="1683"/>
                  </a:lnTo>
                  <a:lnTo>
                    <a:pt x="616" y="1683"/>
                  </a:lnTo>
                  <a:lnTo>
                    <a:pt x="615" y="1685"/>
                  </a:lnTo>
                  <a:lnTo>
                    <a:pt x="616" y="1688"/>
                  </a:lnTo>
                  <a:lnTo>
                    <a:pt x="617" y="1689"/>
                  </a:lnTo>
                  <a:lnTo>
                    <a:pt x="620" y="1690"/>
                  </a:lnTo>
                  <a:lnTo>
                    <a:pt x="620" y="1690"/>
                  </a:lnTo>
                  <a:lnTo>
                    <a:pt x="622" y="1686"/>
                  </a:lnTo>
                  <a:lnTo>
                    <a:pt x="623" y="1683"/>
                  </a:lnTo>
                  <a:lnTo>
                    <a:pt x="623" y="1679"/>
                  </a:lnTo>
                  <a:lnTo>
                    <a:pt x="622" y="1676"/>
                  </a:lnTo>
                  <a:lnTo>
                    <a:pt x="616" y="1671"/>
                  </a:lnTo>
                  <a:lnTo>
                    <a:pt x="610" y="1667"/>
                  </a:lnTo>
                  <a:lnTo>
                    <a:pt x="610" y="1667"/>
                  </a:lnTo>
                  <a:lnTo>
                    <a:pt x="609" y="1671"/>
                  </a:lnTo>
                  <a:lnTo>
                    <a:pt x="606" y="1674"/>
                  </a:lnTo>
                  <a:lnTo>
                    <a:pt x="605" y="1676"/>
                  </a:lnTo>
                  <a:lnTo>
                    <a:pt x="603" y="1681"/>
                  </a:lnTo>
                  <a:lnTo>
                    <a:pt x="603" y="1681"/>
                  </a:lnTo>
                  <a:close/>
                  <a:moveTo>
                    <a:pt x="530" y="1676"/>
                  </a:moveTo>
                  <a:lnTo>
                    <a:pt x="530" y="1676"/>
                  </a:lnTo>
                  <a:lnTo>
                    <a:pt x="532" y="1679"/>
                  </a:lnTo>
                  <a:lnTo>
                    <a:pt x="532" y="1685"/>
                  </a:lnTo>
                  <a:lnTo>
                    <a:pt x="532" y="1689"/>
                  </a:lnTo>
                  <a:lnTo>
                    <a:pt x="533" y="1690"/>
                  </a:lnTo>
                  <a:lnTo>
                    <a:pt x="535" y="1690"/>
                  </a:lnTo>
                  <a:lnTo>
                    <a:pt x="535" y="1690"/>
                  </a:lnTo>
                  <a:lnTo>
                    <a:pt x="539" y="1686"/>
                  </a:lnTo>
                  <a:lnTo>
                    <a:pt x="544" y="1682"/>
                  </a:lnTo>
                  <a:lnTo>
                    <a:pt x="546" y="1679"/>
                  </a:lnTo>
                  <a:lnTo>
                    <a:pt x="549" y="1676"/>
                  </a:lnTo>
                  <a:lnTo>
                    <a:pt x="550" y="1672"/>
                  </a:lnTo>
                  <a:lnTo>
                    <a:pt x="550" y="1668"/>
                  </a:lnTo>
                  <a:lnTo>
                    <a:pt x="550" y="1668"/>
                  </a:lnTo>
                  <a:lnTo>
                    <a:pt x="544" y="1669"/>
                  </a:lnTo>
                  <a:lnTo>
                    <a:pt x="540" y="1672"/>
                  </a:lnTo>
                  <a:lnTo>
                    <a:pt x="530" y="1676"/>
                  </a:lnTo>
                  <a:lnTo>
                    <a:pt x="530" y="1676"/>
                  </a:lnTo>
                  <a:close/>
                  <a:moveTo>
                    <a:pt x="512" y="1696"/>
                  </a:moveTo>
                  <a:lnTo>
                    <a:pt x="512" y="1696"/>
                  </a:lnTo>
                  <a:lnTo>
                    <a:pt x="513" y="1700"/>
                  </a:lnTo>
                  <a:lnTo>
                    <a:pt x="513" y="1702"/>
                  </a:lnTo>
                  <a:lnTo>
                    <a:pt x="513" y="1704"/>
                  </a:lnTo>
                  <a:lnTo>
                    <a:pt x="513" y="1704"/>
                  </a:lnTo>
                  <a:lnTo>
                    <a:pt x="518" y="1703"/>
                  </a:lnTo>
                  <a:lnTo>
                    <a:pt x="522" y="1702"/>
                  </a:lnTo>
                  <a:lnTo>
                    <a:pt x="522" y="1702"/>
                  </a:lnTo>
                  <a:lnTo>
                    <a:pt x="521" y="1697"/>
                  </a:lnTo>
                  <a:lnTo>
                    <a:pt x="522" y="1693"/>
                  </a:lnTo>
                  <a:lnTo>
                    <a:pt x="522" y="1690"/>
                  </a:lnTo>
                  <a:lnTo>
                    <a:pt x="521" y="1689"/>
                  </a:lnTo>
                  <a:lnTo>
                    <a:pt x="519" y="1688"/>
                  </a:lnTo>
                  <a:lnTo>
                    <a:pt x="519" y="1688"/>
                  </a:lnTo>
                  <a:lnTo>
                    <a:pt x="516" y="1693"/>
                  </a:lnTo>
                  <a:lnTo>
                    <a:pt x="512" y="1696"/>
                  </a:lnTo>
                  <a:lnTo>
                    <a:pt x="512" y="1696"/>
                  </a:lnTo>
                  <a:close/>
                  <a:moveTo>
                    <a:pt x="1229" y="1900"/>
                  </a:moveTo>
                  <a:lnTo>
                    <a:pt x="1229" y="1900"/>
                  </a:lnTo>
                  <a:lnTo>
                    <a:pt x="1242" y="1901"/>
                  </a:lnTo>
                  <a:lnTo>
                    <a:pt x="1256" y="1902"/>
                  </a:lnTo>
                  <a:lnTo>
                    <a:pt x="1256" y="1902"/>
                  </a:lnTo>
                  <a:lnTo>
                    <a:pt x="1276" y="1907"/>
                  </a:lnTo>
                  <a:lnTo>
                    <a:pt x="1297" y="1914"/>
                  </a:lnTo>
                  <a:lnTo>
                    <a:pt x="1316" y="1919"/>
                  </a:lnTo>
                  <a:lnTo>
                    <a:pt x="1326" y="1921"/>
                  </a:lnTo>
                  <a:lnTo>
                    <a:pt x="1335" y="1922"/>
                  </a:lnTo>
                  <a:lnTo>
                    <a:pt x="1335" y="1922"/>
                  </a:lnTo>
                  <a:lnTo>
                    <a:pt x="1359" y="1921"/>
                  </a:lnTo>
                  <a:lnTo>
                    <a:pt x="1382" y="1922"/>
                  </a:lnTo>
                  <a:lnTo>
                    <a:pt x="1382" y="1922"/>
                  </a:lnTo>
                  <a:lnTo>
                    <a:pt x="1408" y="1924"/>
                  </a:lnTo>
                  <a:lnTo>
                    <a:pt x="1432" y="1924"/>
                  </a:lnTo>
                  <a:lnTo>
                    <a:pt x="1477" y="1922"/>
                  </a:lnTo>
                  <a:lnTo>
                    <a:pt x="1520" y="1918"/>
                  </a:lnTo>
                  <a:lnTo>
                    <a:pt x="1561" y="1912"/>
                  </a:lnTo>
                  <a:lnTo>
                    <a:pt x="1561" y="1912"/>
                  </a:lnTo>
                  <a:lnTo>
                    <a:pt x="1578" y="1907"/>
                  </a:lnTo>
                  <a:lnTo>
                    <a:pt x="1594" y="1902"/>
                  </a:lnTo>
                  <a:lnTo>
                    <a:pt x="1610" y="1895"/>
                  </a:lnTo>
                  <a:lnTo>
                    <a:pt x="1625" y="1888"/>
                  </a:lnTo>
                  <a:lnTo>
                    <a:pt x="1625" y="1888"/>
                  </a:lnTo>
                  <a:lnTo>
                    <a:pt x="1637" y="1880"/>
                  </a:lnTo>
                  <a:lnTo>
                    <a:pt x="1648" y="1873"/>
                  </a:lnTo>
                  <a:lnTo>
                    <a:pt x="1659" y="1865"/>
                  </a:lnTo>
                  <a:lnTo>
                    <a:pt x="1672" y="1859"/>
                  </a:lnTo>
                  <a:lnTo>
                    <a:pt x="1672" y="1859"/>
                  </a:lnTo>
                  <a:lnTo>
                    <a:pt x="1676" y="1852"/>
                  </a:lnTo>
                  <a:lnTo>
                    <a:pt x="1680" y="1845"/>
                  </a:lnTo>
                  <a:lnTo>
                    <a:pt x="1691" y="1832"/>
                  </a:lnTo>
                  <a:lnTo>
                    <a:pt x="1691" y="1832"/>
                  </a:lnTo>
                  <a:lnTo>
                    <a:pt x="1693" y="1810"/>
                  </a:lnTo>
                  <a:lnTo>
                    <a:pt x="1691" y="1800"/>
                  </a:lnTo>
                  <a:lnTo>
                    <a:pt x="1690" y="1790"/>
                  </a:lnTo>
                  <a:lnTo>
                    <a:pt x="1687" y="1780"/>
                  </a:lnTo>
                  <a:lnTo>
                    <a:pt x="1683" y="1772"/>
                  </a:lnTo>
                  <a:lnTo>
                    <a:pt x="1679" y="1765"/>
                  </a:lnTo>
                  <a:lnTo>
                    <a:pt x="1672" y="1758"/>
                  </a:lnTo>
                  <a:lnTo>
                    <a:pt x="1672" y="1758"/>
                  </a:lnTo>
                  <a:lnTo>
                    <a:pt x="1662" y="1749"/>
                  </a:lnTo>
                  <a:lnTo>
                    <a:pt x="1655" y="1742"/>
                  </a:lnTo>
                  <a:lnTo>
                    <a:pt x="1655" y="1742"/>
                  </a:lnTo>
                  <a:lnTo>
                    <a:pt x="1644" y="1735"/>
                  </a:lnTo>
                  <a:lnTo>
                    <a:pt x="1634" y="1730"/>
                  </a:lnTo>
                  <a:lnTo>
                    <a:pt x="1610" y="1720"/>
                  </a:lnTo>
                  <a:lnTo>
                    <a:pt x="1559" y="1706"/>
                  </a:lnTo>
                  <a:lnTo>
                    <a:pt x="1559" y="1706"/>
                  </a:lnTo>
                  <a:lnTo>
                    <a:pt x="1527" y="1696"/>
                  </a:lnTo>
                  <a:lnTo>
                    <a:pt x="1512" y="1693"/>
                  </a:lnTo>
                  <a:lnTo>
                    <a:pt x="1498" y="1690"/>
                  </a:lnTo>
                  <a:lnTo>
                    <a:pt x="1498" y="1690"/>
                  </a:lnTo>
                  <a:lnTo>
                    <a:pt x="1495" y="1692"/>
                  </a:lnTo>
                  <a:lnTo>
                    <a:pt x="1493" y="1693"/>
                  </a:lnTo>
                  <a:lnTo>
                    <a:pt x="1492" y="1696"/>
                  </a:lnTo>
                  <a:lnTo>
                    <a:pt x="1491" y="1697"/>
                  </a:lnTo>
                  <a:lnTo>
                    <a:pt x="1491" y="1697"/>
                  </a:lnTo>
                  <a:lnTo>
                    <a:pt x="1493" y="1703"/>
                  </a:lnTo>
                  <a:lnTo>
                    <a:pt x="1495" y="1709"/>
                  </a:lnTo>
                  <a:lnTo>
                    <a:pt x="1496" y="1714"/>
                  </a:lnTo>
                  <a:lnTo>
                    <a:pt x="1500" y="1720"/>
                  </a:lnTo>
                  <a:lnTo>
                    <a:pt x="1500" y="1720"/>
                  </a:lnTo>
                  <a:lnTo>
                    <a:pt x="1542" y="1727"/>
                  </a:lnTo>
                  <a:lnTo>
                    <a:pt x="1564" y="1731"/>
                  </a:lnTo>
                  <a:lnTo>
                    <a:pt x="1585" y="1737"/>
                  </a:lnTo>
                  <a:lnTo>
                    <a:pt x="1604" y="1745"/>
                  </a:lnTo>
                  <a:lnTo>
                    <a:pt x="1624" y="1754"/>
                  </a:lnTo>
                  <a:lnTo>
                    <a:pt x="1641" y="1763"/>
                  </a:lnTo>
                  <a:lnTo>
                    <a:pt x="1656" y="1776"/>
                  </a:lnTo>
                  <a:lnTo>
                    <a:pt x="1656" y="1776"/>
                  </a:lnTo>
                  <a:lnTo>
                    <a:pt x="1662" y="1786"/>
                  </a:lnTo>
                  <a:lnTo>
                    <a:pt x="1667" y="1796"/>
                  </a:lnTo>
                  <a:lnTo>
                    <a:pt x="1670" y="1801"/>
                  </a:lnTo>
                  <a:lnTo>
                    <a:pt x="1672" y="1806"/>
                  </a:lnTo>
                  <a:lnTo>
                    <a:pt x="1672" y="1811"/>
                  </a:lnTo>
                  <a:lnTo>
                    <a:pt x="1672" y="1818"/>
                  </a:lnTo>
                  <a:lnTo>
                    <a:pt x="1672" y="1818"/>
                  </a:lnTo>
                  <a:lnTo>
                    <a:pt x="1670" y="1822"/>
                  </a:lnTo>
                  <a:lnTo>
                    <a:pt x="1667" y="1825"/>
                  </a:lnTo>
                  <a:lnTo>
                    <a:pt x="1662" y="1831"/>
                  </a:lnTo>
                  <a:lnTo>
                    <a:pt x="1656" y="1838"/>
                  </a:lnTo>
                  <a:lnTo>
                    <a:pt x="1653" y="1841"/>
                  </a:lnTo>
                  <a:lnTo>
                    <a:pt x="1653" y="1845"/>
                  </a:lnTo>
                  <a:lnTo>
                    <a:pt x="1653" y="1845"/>
                  </a:lnTo>
                  <a:lnTo>
                    <a:pt x="1634" y="1858"/>
                  </a:lnTo>
                  <a:lnTo>
                    <a:pt x="1613" y="1869"/>
                  </a:lnTo>
                  <a:lnTo>
                    <a:pt x="1590" y="1879"/>
                  </a:lnTo>
                  <a:lnTo>
                    <a:pt x="1578" y="1883"/>
                  </a:lnTo>
                  <a:lnTo>
                    <a:pt x="1565" y="1886"/>
                  </a:lnTo>
                  <a:lnTo>
                    <a:pt x="1565" y="1886"/>
                  </a:lnTo>
                  <a:lnTo>
                    <a:pt x="1554" y="1886"/>
                  </a:lnTo>
                  <a:lnTo>
                    <a:pt x="1542" y="1887"/>
                  </a:lnTo>
                  <a:lnTo>
                    <a:pt x="1542" y="1887"/>
                  </a:lnTo>
                  <a:lnTo>
                    <a:pt x="1496" y="1893"/>
                  </a:lnTo>
                  <a:lnTo>
                    <a:pt x="1446" y="1898"/>
                  </a:lnTo>
                  <a:lnTo>
                    <a:pt x="1395" y="1901"/>
                  </a:lnTo>
                  <a:lnTo>
                    <a:pt x="1370" y="1901"/>
                  </a:lnTo>
                  <a:lnTo>
                    <a:pt x="1345" y="1901"/>
                  </a:lnTo>
                  <a:lnTo>
                    <a:pt x="1345" y="1901"/>
                  </a:lnTo>
                  <a:lnTo>
                    <a:pt x="1331" y="1900"/>
                  </a:lnTo>
                  <a:lnTo>
                    <a:pt x="1316" y="1897"/>
                  </a:lnTo>
                  <a:lnTo>
                    <a:pt x="1287" y="1891"/>
                  </a:lnTo>
                  <a:lnTo>
                    <a:pt x="1287" y="1891"/>
                  </a:lnTo>
                  <a:lnTo>
                    <a:pt x="1234" y="1881"/>
                  </a:lnTo>
                  <a:lnTo>
                    <a:pt x="1210" y="1876"/>
                  </a:lnTo>
                  <a:lnTo>
                    <a:pt x="1199" y="1872"/>
                  </a:lnTo>
                  <a:lnTo>
                    <a:pt x="1189" y="1867"/>
                  </a:lnTo>
                  <a:lnTo>
                    <a:pt x="1189" y="1867"/>
                  </a:lnTo>
                  <a:lnTo>
                    <a:pt x="1189" y="1872"/>
                  </a:lnTo>
                  <a:lnTo>
                    <a:pt x="1187" y="1876"/>
                  </a:lnTo>
                  <a:lnTo>
                    <a:pt x="1185" y="1881"/>
                  </a:lnTo>
                  <a:lnTo>
                    <a:pt x="1183" y="1887"/>
                  </a:lnTo>
                  <a:lnTo>
                    <a:pt x="1183" y="1887"/>
                  </a:lnTo>
                  <a:lnTo>
                    <a:pt x="1197" y="1890"/>
                  </a:lnTo>
                  <a:lnTo>
                    <a:pt x="1208" y="1893"/>
                  </a:lnTo>
                  <a:lnTo>
                    <a:pt x="1229" y="1900"/>
                  </a:lnTo>
                  <a:lnTo>
                    <a:pt x="1229" y="1900"/>
                  </a:lnTo>
                  <a:close/>
                  <a:moveTo>
                    <a:pt x="1498" y="1730"/>
                  </a:moveTo>
                  <a:lnTo>
                    <a:pt x="1498" y="1730"/>
                  </a:lnTo>
                  <a:lnTo>
                    <a:pt x="1495" y="1734"/>
                  </a:lnTo>
                  <a:lnTo>
                    <a:pt x="1493" y="1738"/>
                  </a:lnTo>
                  <a:lnTo>
                    <a:pt x="1492" y="1744"/>
                  </a:lnTo>
                  <a:lnTo>
                    <a:pt x="1492" y="1747"/>
                  </a:lnTo>
                  <a:lnTo>
                    <a:pt x="1493" y="1749"/>
                  </a:lnTo>
                  <a:lnTo>
                    <a:pt x="1493" y="1749"/>
                  </a:lnTo>
                  <a:lnTo>
                    <a:pt x="1506" y="1748"/>
                  </a:lnTo>
                  <a:lnTo>
                    <a:pt x="1521" y="1747"/>
                  </a:lnTo>
                  <a:lnTo>
                    <a:pt x="1537" y="1745"/>
                  </a:lnTo>
                  <a:lnTo>
                    <a:pt x="1544" y="1742"/>
                  </a:lnTo>
                  <a:lnTo>
                    <a:pt x="1550" y="1741"/>
                  </a:lnTo>
                  <a:lnTo>
                    <a:pt x="1550" y="1741"/>
                  </a:lnTo>
                  <a:lnTo>
                    <a:pt x="1526" y="1734"/>
                  </a:lnTo>
                  <a:lnTo>
                    <a:pt x="1513" y="1731"/>
                  </a:lnTo>
                  <a:lnTo>
                    <a:pt x="1498" y="1730"/>
                  </a:lnTo>
                  <a:lnTo>
                    <a:pt x="1498" y="1730"/>
                  </a:lnTo>
                  <a:close/>
                  <a:moveTo>
                    <a:pt x="1540" y="1766"/>
                  </a:moveTo>
                  <a:lnTo>
                    <a:pt x="1540" y="1766"/>
                  </a:lnTo>
                  <a:lnTo>
                    <a:pt x="1569" y="1762"/>
                  </a:lnTo>
                  <a:lnTo>
                    <a:pt x="1599" y="1758"/>
                  </a:lnTo>
                  <a:lnTo>
                    <a:pt x="1599" y="1758"/>
                  </a:lnTo>
                  <a:lnTo>
                    <a:pt x="1593" y="1754"/>
                  </a:lnTo>
                  <a:lnTo>
                    <a:pt x="1587" y="1751"/>
                  </a:lnTo>
                  <a:lnTo>
                    <a:pt x="1582" y="1749"/>
                  </a:lnTo>
                  <a:lnTo>
                    <a:pt x="1576" y="1748"/>
                  </a:lnTo>
                  <a:lnTo>
                    <a:pt x="1562" y="1749"/>
                  </a:lnTo>
                  <a:lnTo>
                    <a:pt x="1548" y="1751"/>
                  </a:lnTo>
                  <a:lnTo>
                    <a:pt x="1520" y="1756"/>
                  </a:lnTo>
                  <a:lnTo>
                    <a:pt x="1506" y="1758"/>
                  </a:lnTo>
                  <a:lnTo>
                    <a:pt x="1495" y="1758"/>
                  </a:lnTo>
                  <a:lnTo>
                    <a:pt x="1495" y="1758"/>
                  </a:lnTo>
                  <a:lnTo>
                    <a:pt x="1498" y="1763"/>
                  </a:lnTo>
                  <a:lnTo>
                    <a:pt x="1502" y="1766"/>
                  </a:lnTo>
                  <a:lnTo>
                    <a:pt x="1507" y="1769"/>
                  </a:lnTo>
                  <a:lnTo>
                    <a:pt x="1512" y="1770"/>
                  </a:lnTo>
                  <a:lnTo>
                    <a:pt x="1526" y="1769"/>
                  </a:lnTo>
                  <a:lnTo>
                    <a:pt x="1540" y="1766"/>
                  </a:lnTo>
                  <a:lnTo>
                    <a:pt x="1540" y="1766"/>
                  </a:lnTo>
                  <a:close/>
                  <a:moveTo>
                    <a:pt x="1614" y="1762"/>
                  </a:moveTo>
                  <a:lnTo>
                    <a:pt x="1614" y="1762"/>
                  </a:lnTo>
                  <a:lnTo>
                    <a:pt x="1590" y="1769"/>
                  </a:lnTo>
                  <a:lnTo>
                    <a:pt x="1565" y="1773"/>
                  </a:lnTo>
                  <a:lnTo>
                    <a:pt x="1537" y="1778"/>
                  </a:lnTo>
                  <a:lnTo>
                    <a:pt x="1506" y="1779"/>
                  </a:lnTo>
                  <a:lnTo>
                    <a:pt x="1506" y="1779"/>
                  </a:lnTo>
                  <a:lnTo>
                    <a:pt x="1503" y="1785"/>
                  </a:lnTo>
                  <a:lnTo>
                    <a:pt x="1500" y="1790"/>
                  </a:lnTo>
                  <a:lnTo>
                    <a:pt x="1498" y="1794"/>
                  </a:lnTo>
                  <a:lnTo>
                    <a:pt x="1498" y="1796"/>
                  </a:lnTo>
                  <a:lnTo>
                    <a:pt x="1499" y="1796"/>
                  </a:lnTo>
                  <a:lnTo>
                    <a:pt x="1499" y="1796"/>
                  </a:lnTo>
                  <a:lnTo>
                    <a:pt x="1506" y="1796"/>
                  </a:lnTo>
                  <a:lnTo>
                    <a:pt x="1512" y="1797"/>
                  </a:lnTo>
                  <a:lnTo>
                    <a:pt x="1517" y="1800"/>
                  </a:lnTo>
                  <a:lnTo>
                    <a:pt x="1520" y="1803"/>
                  </a:lnTo>
                  <a:lnTo>
                    <a:pt x="1527" y="1810"/>
                  </a:lnTo>
                  <a:lnTo>
                    <a:pt x="1531" y="1820"/>
                  </a:lnTo>
                  <a:lnTo>
                    <a:pt x="1531" y="1820"/>
                  </a:lnTo>
                  <a:lnTo>
                    <a:pt x="1527" y="1825"/>
                  </a:lnTo>
                  <a:lnTo>
                    <a:pt x="1524" y="1829"/>
                  </a:lnTo>
                  <a:lnTo>
                    <a:pt x="1520" y="1841"/>
                  </a:lnTo>
                  <a:lnTo>
                    <a:pt x="1520" y="1841"/>
                  </a:lnTo>
                  <a:lnTo>
                    <a:pt x="1479" y="1846"/>
                  </a:lnTo>
                  <a:lnTo>
                    <a:pt x="1439" y="1851"/>
                  </a:lnTo>
                  <a:lnTo>
                    <a:pt x="1360" y="1855"/>
                  </a:lnTo>
                  <a:lnTo>
                    <a:pt x="1283" y="1858"/>
                  </a:lnTo>
                  <a:lnTo>
                    <a:pt x="1243" y="1860"/>
                  </a:lnTo>
                  <a:lnTo>
                    <a:pt x="1203" y="1863"/>
                  </a:lnTo>
                  <a:lnTo>
                    <a:pt x="1203" y="1863"/>
                  </a:lnTo>
                  <a:lnTo>
                    <a:pt x="1227" y="1867"/>
                  </a:lnTo>
                  <a:lnTo>
                    <a:pt x="1252" y="1873"/>
                  </a:lnTo>
                  <a:lnTo>
                    <a:pt x="1280" y="1880"/>
                  </a:lnTo>
                  <a:lnTo>
                    <a:pt x="1307" y="1886"/>
                  </a:lnTo>
                  <a:lnTo>
                    <a:pt x="1307" y="1886"/>
                  </a:lnTo>
                  <a:lnTo>
                    <a:pt x="1323" y="1887"/>
                  </a:lnTo>
                  <a:lnTo>
                    <a:pt x="1342" y="1888"/>
                  </a:lnTo>
                  <a:lnTo>
                    <a:pt x="1381" y="1888"/>
                  </a:lnTo>
                  <a:lnTo>
                    <a:pt x="1420" y="1887"/>
                  </a:lnTo>
                  <a:lnTo>
                    <a:pt x="1458" y="1884"/>
                  </a:lnTo>
                  <a:lnTo>
                    <a:pt x="1458" y="1884"/>
                  </a:lnTo>
                  <a:lnTo>
                    <a:pt x="1489" y="1881"/>
                  </a:lnTo>
                  <a:lnTo>
                    <a:pt x="1520" y="1879"/>
                  </a:lnTo>
                  <a:lnTo>
                    <a:pt x="1551" y="1874"/>
                  </a:lnTo>
                  <a:lnTo>
                    <a:pt x="1580" y="1867"/>
                  </a:lnTo>
                  <a:lnTo>
                    <a:pt x="1594" y="1863"/>
                  </a:lnTo>
                  <a:lnTo>
                    <a:pt x="1607" y="1859"/>
                  </a:lnTo>
                  <a:lnTo>
                    <a:pt x="1620" y="1853"/>
                  </a:lnTo>
                  <a:lnTo>
                    <a:pt x="1630" y="1846"/>
                  </a:lnTo>
                  <a:lnTo>
                    <a:pt x="1639" y="1838"/>
                  </a:lnTo>
                  <a:lnTo>
                    <a:pt x="1648" y="1829"/>
                  </a:lnTo>
                  <a:lnTo>
                    <a:pt x="1655" y="1820"/>
                  </a:lnTo>
                  <a:lnTo>
                    <a:pt x="1660" y="1808"/>
                  </a:lnTo>
                  <a:lnTo>
                    <a:pt x="1660" y="1808"/>
                  </a:lnTo>
                  <a:lnTo>
                    <a:pt x="1652" y="1794"/>
                  </a:lnTo>
                  <a:lnTo>
                    <a:pt x="1642" y="1782"/>
                  </a:lnTo>
                  <a:lnTo>
                    <a:pt x="1628" y="1770"/>
                  </a:lnTo>
                  <a:lnTo>
                    <a:pt x="1614" y="1762"/>
                  </a:lnTo>
                  <a:lnTo>
                    <a:pt x="1614" y="1762"/>
                  </a:lnTo>
                  <a:close/>
                  <a:moveTo>
                    <a:pt x="383" y="1848"/>
                  </a:moveTo>
                  <a:lnTo>
                    <a:pt x="383" y="1848"/>
                  </a:lnTo>
                  <a:lnTo>
                    <a:pt x="414" y="1866"/>
                  </a:lnTo>
                  <a:lnTo>
                    <a:pt x="443" y="1881"/>
                  </a:lnTo>
                  <a:lnTo>
                    <a:pt x="459" y="1887"/>
                  </a:lnTo>
                  <a:lnTo>
                    <a:pt x="476" y="1894"/>
                  </a:lnTo>
                  <a:lnTo>
                    <a:pt x="492" y="1898"/>
                  </a:lnTo>
                  <a:lnTo>
                    <a:pt x="511" y="1904"/>
                  </a:lnTo>
                  <a:lnTo>
                    <a:pt x="511" y="1904"/>
                  </a:lnTo>
                  <a:lnTo>
                    <a:pt x="543" y="1911"/>
                  </a:lnTo>
                  <a:lnTo>
                    <a:pt x="574" y="1918"/>
                  </a:lnTo>
                  <a:lnTo>
                    <a:pt x="574" y="1918"/>
                  </a:lnTo>
                  <a:lnTo>
                    <a:pt x="605" y="1922"/>
                  </a:lnTo>
                  <a:lnTo>
                    <a:pt x="637" y="1925"/>
                  </a:lnTo>
                  <a:lnTo>
                    <a:pt x="702" y="1929"/>
                  </a:lnTo>
                  <a:lnTo>
                    <a:pt x="702" y="1929"/>
                  </a:lnTo>
                  <a:lnTo>
                    <a:pt x="732" y="1929"/>
                  </a:lnTo>
                  <a:lnTo>
                    <a:pt x="763" y="1926"/>
                  </a:lnTo>
                  <a:lnTo>
                    <a:pt x="824" y="1921"/>
                  </a:lnTo>
                  <a:lnTo>
                    <a:pt x="824" y="1921"/>
                  </a:lnTo>
                  <a:lnTo>
                    <a:pt x="853" y="1917"/>
                  </a:lnTo>
                  <a:lnTo>
                    <a:pt x="881" y="1911"/>
                  </a:lnTo>
                  <a:lnTo>
                    <a:pt x="936" y="1900"/>
                  </a:lnTo>
                  <a:lnTo>
                    <a:pt x="936" y="1900"/>
                  </a:lnTo>
                  <a:lnTo>
                    <a:pt x="957" y="1894"/>
                  </a:lnTo>
                  <a:lnTo>
                    <a:pt x="978" y="1887"/>
                  </a:lnTo>
                  <a:lnTo>
                    <a:pt x="978" y="1887"/>
                  </a:lnTo>
                  <a:lnTo>
                    <a:pt x="1017" y="1872"/>
                  </a:lnTo>
                  <a:lnTo>
                    <a:pt x="1057" y="1855"/>
                  </a:lnTo>
                  <a:lnTo>
                    <a:pt x="1057" y="1855"/>
                  </a:lnTo>
                  <a:lnTo>
                    <a:pt x="1096" y="1836"/>
                  </a:lnTo>
                  <a:lnTo>
                    <a:pt x="1114" y="1827"/>
                  </a:lnTo>
                  <a:lnTo>
                    <a:pt x="1123" y="1821"/>
                  </a:lnTo>
                  <a:lnTo>
                    <a:pt x="1131" y="1815"/>
                  </a:lnTo>
                  <a:lnTo>
                    <a:pt x="1131" y="1815"/>
                  </a:lnTo>
                  <a:lnTo>
                    <a:pt x="1127" y="1799"/>
                  </a:lnTo>
                  <a:lnTo>
                    <a:pt x="1126" y="1790"/>
                  </a:lnTo>
                  <a:lnTo>
                    <a:pt x="1121" y="1783"/>
                  </a:lnTo>
                  <a:lnTo>
                    <a:pt x="1121" y="1783"/>
                  </a:lnTo>
                  <a:lnTo>
                    <a:pt x="1117" y="1793"/>
                  </a:lnTo>
                  <a:lnTo>
                    <a:pt x="1112" y="1803"/>
                  </a:lnTo>
                  <a:lnTo>
                    <a:pt x="1104" y="1811"/>
                  </a:lnTo>
                  <a:lnTo>
                    <a:pt x="1097" y="1817"/>
                  </a:lnTo>
                  <a:lnTo>
                    <a:pt x="1097" y="1817"/>
                  </a:lnTo>
                  <a:lnTo>
                    <a:pt x="1089" y="1821"/>
                  </a:lnTo>
                  <a:lnTo>
                    <a:pt x="1079" y="1824"/>
                  </a:lnTo>
                  <a:lnTo>
                    <a:pt x="1071" y="1827"/>
                  </a:lnTo>
                  <a:lnTo>
                    <a:pt x="1060" y="1828"/>
                  </a:lnTo>
                  <a:lnTo>
                    <a:pt x="1039" y="1828"/>
                  </a:lnTo>
                  <a:lnTo>
                    <a:pt x="1017" y="1825"/>
                  </a:lnTo>
                  <a:lnTo>
                    <a:pt x="973" y="1818"/>
                  </a:lnTo>
                  <a:lnTo>
                    <a:pt x="951" y="1817"/>
                  </a:lnTo>
                  <a:lnTo>
                    <a:pt x="933" y="1815"/>
                  </a:lnTo>
                  <a:lnTo>
                    <a:pt x="933" y="1815"/>
                  </a:lnTo>
                  <a:lnTo>
                    <a:pt x="916" y="1818"/>
                  </a:lnTo>
                  <a:lnTo>
                    <a:pt x="898" y="1821"/>
                  </a:lnTo>
                  <a:lnTo>
                    <a:pt x="898" y="1821"/>
                  </a:lnTo>
                  <a:lnTo>
                    <a:pt x="867" y="1825"/>
                  </a:lnTo>
                  <a:lnTo>
                    <a:pt x="867" y="1825"/>
                  </a:lnTo>
                  <a:lnTo>
                    <a:pt x="838" y="1832"/>
                  </a:lnTo>
                  <a:lnTo>
                    <a:pt x="811" y="1839"/>
                  </a:lnTo>
                  <a:lnTo>
                    <a:pt x="759" y="1856"/>
                  </a:lnTo>
                  <a:lnTo>
                    <a:pt x="759" y="1856"/>
                  </a:lnTo>
                  <a:lnTo>
                    <a:pt x="738" y="1865"/>
                  </a:lnTo>
                  <a:lnTo>
                    <a:pt x="717" y="1873"/>
                  </a:lnTo>
                  <a:lnTo>
                    <a:pt x="717" y="1873"/>
                  </a:lnTo>
                  <a:lnTo>
                    <a:pt x="696" y="1880"/>
                  </a:lnTo>
                  <a:lnTo>
                    <a:pt x="674" y="1884"/>
                  </a:lnTo>
                  <a:lnTo>
                    <a:pt x="651" y="1887"/>
                  </a:lnTo>
                  <a:lnTo>
                    <a:pt x="630" y="1890"/>
                  </a:lnTo>
                  <a:lnTo>
                    <a:pt x="608" y="1890"/>
                  </a:lnTo>
                  <a:lnTo>
                    <a:pt x="586" y="1888"/>
                  </a:lnTo>
                  <a:lnTo>
                    <a:pt x="564" y="1884"/>
                  </a:lnTo>
                  <a:lnTo>
                    <a:pt x="543" y="1880"/>
                  </a:lnTo>
                  <a:lnTo>
                    <a:pt x="543" y="1880"/>
                  </a:lnTo>
                  <a:lnTo>
                    <a:pt x="528" y="1876"/>
                  </a:lnTo>
                  <a:lnTo>
                    <a:pt x="513" y="1870"/>
                  </a:lnTo>
                  <a:lnTo>
                    <a:pt x="499" y="1865"/>
                  </a:lnTo>
                  <a:lnTo>
                    <a:pt x="485" y="1858"/>
                  </a:lnTo>
                  <a:lnTo>
                    <a:pt x="474" y="1851"/>
                  </a:lnTo>
                  <a:lnTo>
                    <a:pt x="462" y="1842"/>
                  </a:lnTo>
                  <a:lnTo>
                    <a:pt x="450" y="1834"/>
                  </a:lnTo>
                  <a:lnTo>
                    <a:pt x="439" y="1824"/>
                  </a:lnTo>
                  <a:lnTo>
                    <a:pt x="439" y="1824"/>
                  </a:lnTo>
                  <a:lnTo>
                    <a:pt x="410" y="1800"/>
                  </a:lnTo>
                  <a:lnTo>
                    <a:pt x="398" y="1789"/>
                  </a:lnTo>
                  <a:lnTo>
                    <a:pt x="394" y="1783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1" y="1775"/>
                  </a:lnTo>
                  <a:lnTo>
                    <a:pt x="391" y="1775"/>
                  </a:lnTo>
                  <a:lnTo>
                    <a:pt x="389" y="1783"/>
                  </a:lnTo>
                  <a:lnTo>
                    <a:pt x="386" y="1792"/>
                  </a:lnTo>
                  <a:lnTo>
                    <a:pt x="384" y="1811"/>
                  </a:lnTo>
                  <a:lnTo>
                    <a:pt x="384" y="1829"/>
                  </a:lnTo>
                  <a:lnTo>
                    <a:pt x="383" y="1848"/>
                  </a:lnTo>
                  <a:lnTo>
                    <a:pt x="383" y="1848"/>
                  </a:lnTo>
                  <a:close/>
                  <a:moveTo>
                    <a:pt x="1467" y="1838"/>
                  </a:moveTo>
                  <a:lnTo>
                    <a:pt x="1467" y="1838"/>
                  </a:lnTo>
                  <a:lnTo>
                    <a:pt x="1481" y="1836"/>
                  </a:lnTo>
                  <a:lnTo>
                    <a:pt x="1498" y="1834"/>
                  </a:lnTo>
                  <a:lnTo>
                    <a:pt x="1506" y="1831"/>
                  </a:lnTo>
                  <a:lnTo>
                    <a:pt x="1513" y="1828"/>
                  </a:lnTo>
                  <a:lnTo>
                    <a:pt x="1517" y="1825"/>
                  </a:lnTo>
                  <a:lnTo>
                    <a:pt x="1519" y="1821"/>
                  </a:lnTo>
                  <a:lnTo>
                    <a:pt x="1519" y="1821"/>
                  </a:lnTo>
                  <a:lnTo>
                    <a:pt x="1519" y="1818"/>
                  </a:lnTo>
                  <a:lnTo>
                    <a:pt x="1517" y="1815"/>
                  </a:lnTo>
                  <a:lnTo>
                    <a:pt x="1510" y="1811"/>
                  </a:lnTo>
                  <a:lnTo>
                    <a:pt x="1502" y="1807"/>
                  </a:lnTo>
                  <a:lnTo>
                    <a:pt x="1492" y="1806"/>
                  </a:lnTo>
                  <a:lnTo>
                    <a:pt x="1492" y="1806"/>
                  </a:lnTo>
                  <a:lnTo>
                    <a:pt x="1468" y="1806"/>
                  </a:lnTo>
                  <a:lnTo>
                    <a:pt x="1440" y="1806"/>
                  </a:lnTo>
                  <a:lnTo>
                    <a:pt x="1396" y="1807"/>
                  </a:lnTo>
                  <a:lnTo>
                    <a:pt x="1396" y="1807"/>
                  </a:lnTo>
                  <a:lnTo>
                    <a:pt x="1298" y="1813"/>
                  </a:lnTo>
                  <a:lnTo>
                    <a:pt x="1249" y="1815"/>
                  </a:lnTo>
                  <a:lnTo>
                    <a:pt x="1203" y="1815"/>
                  </a:lnTo>
                  <a:lnTo>
                    <a:pt x="1203" y="1815"/>
                  </a:lnTo>
                  <a:lnTo>
                    <a:pt x="1172" y="1815"/>
                  </a:lnTo>
                  <a:lnTo>
                    <a:pt x="1158" y="1817"/>
                  </a:lnTo>
                  <a:lnTo>
                    <a:pt x="1151" y="1818"/>
                  </a:lnTo>
                  <a:lnTo>
                    <a:pt x="1144" y="1821"/>
                  </a:lnTo>
                  <a:lnTo>
                    <a:pt x="1144" y="1821"/>
                  </a:lnTo>
                  <a:lnTo>
                    <a:pt x="1144" y="1824"/>
                  </a:lnTo>
                  <a:lnTo>
                    <a:pt x="1145" y="1827"/>
                  </a:lnTo>
                  <a:lnTo>
                    <a:pt x="1149" y="1831"/>
                  </a:lnTo>
                  <a:lnTo>
                    <a:pt x="1156" y="1832"/>
                  </a:lnTo>
                  <a:lnTo>
                    <a:pt x="1165" y="1835"/>
                  </a:lnTo>
                  <a:lnTo>
                    <a:pt x="1172" y="1836"/>
                  </a:lnTo>
                  <a:lnTo>
                    <a:pt x="1179" y="1839"/>
                  </a:lnTo>
                  <a:lnTo>
                    <a:pt x="1182" y="1842"/>
                  </a:lnTo>
                  <a:lnTo>
                    <a:pt x="1183" y="1843"/>
                  </a:lnTo>
                  <a:lnTo>
                    <a:pt x="1185" y="1848"/>
                  </a:lnTo>
                  <a:lnTo>
                    <a:pt x="1185" y="1852"/>
                  </a:lnTo>
                  <a:lnTo>
                    <a:pt x="1185" y="1852"/>
                  </a:lnTo>
                  <a:lnTo>
                    <a:pt x="1321" y="1848"/>
                  </a:lnTo>
                  <a:lnTo>
                    <a:pt x="1394" y="1843"/>
                  </a:lnTo>
                  <a:lnTo>
                    <a:pt x="1467" y="1838"/>
                  </a:lnTo>
                  <a:lnTo>
                    <a:pt x="1467" y="1838"/>
                  </a:lnTo>
                  <a:close/>
                  <a:moveTo>
                    <a:pt x="391" y="1893"/>
                  </a:moveTo>
                  <a:lnTo>
                    <a:pt x="391" y="1893"/>
                  </a:lnTo>
                  <a:lnTo>
                    <a:pt x="404" y="1902"/>
                  </a:lnTo>
                  <a:lnTo>
                    <a:pt x="417" y="1912"/>
                  </a:lnTo>
                  <a:lnTo>
                    <a:pt x="432" y="1919"/>
                  </a:lnTo>
                  <a:lnTo>
                    <a:pt x="449" y="1928"/>
                  </a:lnTo>
                  <a:lnTo>
                    <a:pt x="449" y="1928"/>
                  </a:lnTo>
                  <a:lnTo>
                    <a:pt x="491" y="1943"/>
                  </a:lnTo>
                  <a:lnTo>
                    <a:pt x="512" y="1950"/>
                  </a:lnTo>
                  <a:lnTo>
                    <a:pt x="536" y="1954"/>
                  </a:lnTo>
                  <a:lnTo>
                    <a:pt x="536" y="1954"/>
                  </a:lnTo>
                  <a:lnTo>
                    <a:pt x="589" y="1961"/>
                  </a:lnTo>
                  <a:lnTo>
                    <a:pt x="641" y="1967"/>
                  </a:lnTo>
                  <a:lnTo>
                    <a:pt x="690" y="1970"/>
                  </a:lnTo>
                  <a:lnTo>
                    <a:pt x="741" y="1973"/>
                  </a:lnTo>
                  <a:lnTo>
                    <a:pt x="741" y="1973"/>
                  </a:lnTo>
                  <a:lnTo>
                    <a:pt x="765" y="1974"/>
                  </a:lnTo>
                  <a:lnTo>
                    <a:pt x="787" y="1973"/>
                  </a:lnTo>
                  <a:lnTo>
                    <a:pt x="811" y="1971"/>
                  </a:lnTo>
                  <a:lnTo>
                    <a:pt x="835" y="1970"/>
                  </a:lnTo>
                  <a:lnTo>
                    <a:pt x="880" y="1963"/>
                  </a:lnTo>
                  <a:lnTo>
                    <a:pt x="926" y="1953"/>
                  </a:lnTo>
                  <a:lnTo>
                    <a:pt x="970" y="1942"/>
                  </a:lnTo>
                  <a:lnTo>
                    <a:pt x="1010" y="1928"/>
                  </a:lnTo>
                  <a:lnTo>
                    <a:pt x="1050" y="1914"/>
                  </a:lnTo>
                  <a:lnTo>
                    <a:pt x="1086" y="1898"/>
                  </a:lnTo>
                  <a:lnTo>
                    <a:pt x="1086" y="1898"/>
                  </a:lnTo>
                  <a:lnTo>
                    <a:pt x="1104" y="1888"/>
                  </a:lnTo>
                  <a:lnTo>
                    <a:pt x="1113" y="1883"/>
                  </a:lnTo>
                  <a:lnTo>
                    <a:pt x="1120" y="1876"/>
                  </a:lnTo>
                  <a:lnTo>
                    <a:pt x="1126" y="1869"/>
                  </a:lnTo>
                  <a:lnTo>
                    <a:pt x="1130" y="1859"/>
                  </a:lnTo>
                  <a:lnTo>
                    <a:pt x="1133" y="1848"/>
                  </a:lnTo>
                  <a:lnTo>
                    <a:pt x="1133" y="1835"/>
                  </a:lnTo>
                  <a:lnTo>
                    <a:pt x="1133" y="1835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062" y="1863"/>
                  </a:lnTo>
                  <a:lnTo>
                    <a:pt x="992" y="1891"/>
                  </a:lnTo>
                  <a:lnTo>
                    <a:pt x="992" y="1891"/>
                  </a:lnTo>
                  <a:lnTo>
                    <a:pt x="966" y="1902"/>
                  </a:lnTo>
                  <a:lnTo>
                    <a:pt x="951" y="1907"/>
                  </a:lnTo>
                  <a:lnTo>
                    <a:pt x="939" y="1911"/>
                  </a:lnTo>
                  <a:lnTo>
                    <a:pt x="939" y="1911"/>
                  </a:lnTo>
                  <a:lnTo>
                    <a:pt x="918" y="1914"/>
                  </a:lnTo>
                  <a:lnTo>
                    <a:pt x="908" y="1917"/>
                  </a:lnTo>
                  <a:lnTo>
                    <a:pt x="898" y="1919"/>
                  </a:lnTo>
                  <a:lnTo>
                    <a:pt x="898" y="1919"/>
                  </a:lnTo>
                  <a:lnTo>
                    <a:pt x="878" y="1925"/>
                  </a:lnTo>
                  <a:lnTo>
                    <a:pt x="859" y="1929"/>
                  </a:lnTo>
                  <a:lnTo>
                    <a:pt x="836" y="1932"/>
                  </a:lnTo>
                  <a:lnTo>
                    <a:pt x="815" y="1935"/>
                  </a:lnTo>
                  <a:lnTo>
                    <a:pt x="769" y="1939"/>
                  </a:lnTo>
                  <a:lnTo>
                    <a:pt x="720" y="1940"/>
                  </a:lnTo>
                  <a:lnTo>
                    <a:pt x="720" y="1940"/>
                  </a:lnTo>
                  <a:lnTo>
                    <a:pt x="718" y="1943"/>
                  </a:lnTo>
                  <a:lnTo>
                    <a:pt x="720" y="1945"/>
                  </a:lnTo>
                  <a:lnTo>
                    <a:pt x="721" y="1945"/>
                  </a:lnTo>
                  <a:lnTo>
                    <a:pt x="720" y="1946"/>
                  </a:lnTo>
                  <a:lnTo>
                    <a:pt x="720" y="1946"/>
                  </a:lnTo>
                  <a:lnTo>
                    <a:pt x="711" y="1945"/>
                  </a:lnTo>
                  <a:lnTo>
                    <a:pt x="702" y="1945"/>
                  </a:lnTo>
                  <a:lnTo>
                    <a:pt x="682" y="1945"/>
                  </a:lnTo>
                  <a:lnTo>
                    <a:pt x="682" y="1945"/>
                  </a:lnTo>
                  <a:lnTo>
                    <a:pt x="685" y="1946"/>
                  </a:lnTo>
                  <a:lnTo>
                    <a:pt x="686" y="1946"/>
                  </a:lnTo>
                  <a:lnTo>
                    <a:pt x="685" y="1946"/>
                  </a:lnTo>
                  <a:lnTo>
                    <a:pt x="685" y="1946"/>
                  </a:lnTo>
                  <a:lnTo>
                    <a:pt x="682" y="1946"/>
                  </a:lnTo>
                  <a:lnTo>
                    <a:pt x="681" y="1946"/>
                  </a:lnTo>
                  <a:lnTo>
                    <a:pt x="679" y="1943"/>
                  </a:lnTo>
                  <a:lnTo>
                    <a:pt x="676" y="1942"/>
                  </a:lnTo>
                  <a:lnTo>
                    <a:pt x="676" y="1942"/>
                  </a:lnTo>
                  <a:lnTo>
                    <a:pt x="637" y="1942"/>
                  </a:lnTo>
                  <a:lnTo>
                    <a:pt x="596" y="1939"/>
                  </a:lnTo>
                  <a:lnTo>
                    <a:pt x="554" y="1933"/>
                  </a:lnTo>
                  <a:lnTo>
                    <a:pt x="515" y="1925"/>
                  </a:lnTo>
                  <a:lnTo>
                    <a:pt x="495" y="1921"/>
                  </a:lnTo>
                  <a:lnTo>
                    <a:pt x="477" y="1915"/>
                  </a:lnTo>
                  <a:lnTo>
                    <a:pt x="459" y="1908"/>
                  </a:lnTo>
                  <a:lnTo>
                    <a:pt x="442" y="1901"/>
                  </a:lnTo>
                  <a:lnTo>
                    <a:pt x="426" y="1894"/>
                  </a:lnTo>
                  <a:lnTo>
                    <a:pt x="411" y="1884"/>
                  </a:lnTo>
                  <a:lnTo>
                    <a:pt x="398" y="1874"/>
                  </a:lnTo>
                  <a:lnTo>
                    <a:pt x="386" y="1865"/>
                  </a:lnTo>
                  <a:lnTo>
                    <a:pt x="386" y="1865"/>
                  </a:lnTo>
                  <a:lnTo>
                    <a:pt x="386" y="1869"/>
                  </a:lnTo>
                  <a:lnTo>
                    <a:pt x="387" y="1873"/>
                  </a:lnTo>
                  <a:lnTo>
                    <a:pt x="390" y="1880"/>
                  </a:lnTo>
                  <a:lnTo>
                    <a:pt x="393" y="1886"/>
                  </a:lnTo>
                  <a:lnTo>
                    <a:pt x="393" y="1888"/>
                  </a:lnTo>
                  <a:lnTo>
                    <a:pt x="391" y="1893"/>
                  </a:lnTo>
                  <a:lnTo>
                    <a:pt x="391" y="1893"/>
                  </a:lnTo>
                  <a:close/>
                  <a:moveTo>
                    <a:pt x="1130" y="1884"/>
                  </a:moveTo>
                  <a:lnTo>
                    <a:pt x="1130" y="1884"/>
                  </a:lnTo>
                  <a:lnTo>
                    <a:pt x="1140" y="1884"/>
                  </a:lnTo>
                  <a:lnTo>
                    <a:pt x="1152" y="1886"/>
                  </a:lnTo>
                  <a:lnTo>
                    <a:pt x="1158" y="1886"/>
                  </a:lnTo>
                  <a:lnTo>
                    <a:pt x="1163" y="1884"/>
                  </a:lnTo>
                  <a:lnTo>
                    <a:pt x="1169" y="1881"/>
                  </a:lnTo>
                  <a:lnTo>
                    <a:pt x="1173" y="1879"/>
                  </a:lnTo>
                  <a:lnTo>
                    <a:pt x="1173" y="1879"/>
                  </a:lnTo>
                  <a:lnTo>
                    <a:pt x="1176" y="1869"/>
                  </a:lnTo>
                  <a:lnTo>
                    <a:pt x="1175" y="1862"/>
                  </a:lnTo>
                  <a:lnTo>
                    <a:pt x="1173" y="1856"/>
                  </a:lnTo>
                  <a:lnTo>
                    <a:pt x="1169" y="1851"/>
                  </a:lnTo>
                  <a:lnTo>
                    <a:pt x="1165" y="1848"/>
                  </a:lnTo>
                  <a:lnTo>
                    <a:pt x="1159" y="1845"/>
                  </a:lnTo>
                  <a:lnTo>
                    <a:pt x="1152" y="1843"/>
                  </a:lnTo>
                  <a:lnTo>
                    <a:pt x="1147" y="1842"/>
                  </a:lnTo>
                  <a:lnTo>
                    <a:pt x="1147" y="1842"/>
                  </a:lnTo>
                  <a:lnTo>
                    <a:pt x="1144" y="1853"/>
                  </a:lnTo>
                  <a:lnTo>
                    <a:pt x="1141" y="1863"/>
                  </a:lnTo>
                  <a:lnTo>
                    <a:pt x="1135" y="1874"/>
                  </a:lnTo>
                  <a:lnTo>
                    <a:pt x="1130" y="1884"/>
                  </a:lnTo>
                  <a:lnTo>
                    <a:pt x="1130" y="18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94"/>
            <p:cNvSpPr>
              <a:spLocks noEditPoints="1"/>
            </p:cNvSpPr>
            <p:nvPr/>
          </p:nvSpPr>
          <p:spPr bwMode="auto">
            <a:xfrm>
              <a:off x="3856038" y="366713"/>
              <a:ext cx="136525" cy="119063"/>
            </a:xfrm>
            <a:custGeom>
              <a:cxnLst>
                <a:cxn ang="0">
                  <a:pos x="218" y="143"/>
                </a:cxn>
                <a:cxn ang="0">
                  <a:pos x="198" y="181"/>
                </a:cxn>
                <a:cxn ang="0">
                  <a:pos x="176" y="201"/>
                </a:cxn>
                <a:cxn ang="0">
                  <a:pos x="130" y="222"/>
                </a:cxn>
                <a:cxn ang="0">
                  <a:pos x="100" y="226"/>
                </a:cxn>
                <a:cxn ang="0">
                  <a:pos x="64" y="215"/>
                </a:cxn>
                <a:cxn ang="0">
                  <a:pos x="45" y="188"/>
                </a:cxn>
                <a:cxn ang="0">
                  <a:pos x="27" y="169"/>
                </a:cxn>
                <a:cxn ang="0">
                  <a:pos x="2" y="141"/>
                </a:cxn>
                <a:cxn ang="0">
                  <a:pos x="5" y="84"/>
                </a:cxn>
                <a:cxn ang="0">
                  <a:pos x="40" y="28"/>
                </a:cxn>
                <a:cxn ang="0">
                  <a:pos x="79" y="14"/>
                </a:cxn>
                <a:cxn ang="0">
                  <a:pos x="107" y="14"/>
                </a:cxn>
                <a:cxn ang="0">
                  <a:pos x="123" y="23"/>
                </a:cxn>
                <a:cxn ang="0">
                  <a:pos x="134" y="23"/>
                </a:cxn>
                <a:cxn ang="0">
                  <a:pos x="151" y="9"/>
                </a:cxn>
                <a:cxn ang="0">
                  <a:pos x="186" y="0"/>
                </a:cxn>
                <a:cxn ang="0">
                  <a:pos x="200" y="6"/>
                </a:cxn>
                <a:cxn ang="0">
                  <a:pos x="242" y="21"/>
                </a:cxn>
                <a:cxn ang="0">
                  <a:pos x="257" y="70"/>
                </a:cxn>
                <a:cxn ang="0">
                  <a:pos x="250" y="98"/>
                </a:cxn>
                <a:cxn ang="0">
                  <a:pos x="221" y="120"/>
                </a:cxn>
                <a:cxn ang="0">
                  <a:pos x="175" y="9"/>
                </a:cxn>
                <a:cxn ang="0">
                  <a:pos x="142" y="28"/>
                </a:cxn>
                <a:cxn ang="0">
                  <a:pos x="121" y="31"/>
                </a:cxn>
                <a:cxn ang="0">
                  <a:pos x="104" y="23"/>
                </a:cxn>
                <a:cxn ang="0">
                  <a:pos x="73" y="24"/>
                </a:cxn>
                <a:cxn ang="0">
                  <a:pos x="38" y="39"/>
                </a:cxn>
                <a:cxn ang="0">
                  <a:pos x="17" y="72"/>
                </a:cxn>
                <a:cxn ang="0">
                  <a:pos x="10" y="114"/>
                </a:cxn>
                <a:cxn ang="0">
                  <a:pos x="19" y="159"/>
                </a:cxn>
                <a:cxn ang="0">
                  <a:pos x="44" y="163"/>
                </a:cxn>
                <a:cxn ang="0">
                  <a:pos x="57" y="193"/>
                </a:cxn>
                <a:cxn ang="0">
                  <a:pos x="73" y="211"/>
                </a:cxn>
                <a:cxn ang="0">
                  <a:pos x="114" y="218"/>
                </a:cxn>
                <a:cxn ang="0">
                  <a:pos x="137" y="209"/>
                </a:cxn>
                <a:cxn ang="0">
                  <a:pos x="180" y="186"/>
                </a:cxn>
                <a:cxn ang="0">
                  <a:pos x="203" y="163"/>
                </a:cxn>
                <a:cxn ang="0">
                  <a:pos x="208" y="131"/>
                </a:cxn>
                <a:cxn ang="0">
                  <a:pos x="214" y="115"/>
                </a:cxn>
                <a:cxn ang="0">
                  <a:pos x="239" y="97"/>
                </a:cxn>
                <a:cxn ang="0">
                  <a:pos x="246" y="83"/>
                </a:cxn>
                <a:cxn ang="0">
                  <a:pos x="245" y="48"/>
                </a:cxn>
                <a:cxn ang="0">
                  <a:pos x="222" y="75"/>
                </a:cxn>
                <a:cxn ang="0">
                  <a:pos x="196" y="77"/>
                </a:cxn>
                <a:cxn ang="0">
                  <a:pos x="186" y="107"/>
                </a:cxn>
                <a:cxn ang="0">
                  <a:pos x="179" y="125"/>
                </a:cxn>
                <a:cxn ang="0">
                  <a:pos x="148" y="139"/>
                </a:cxn>
                <a:cxn ang="0">
                  <a:pos x="123" y="132"/>
                </a:cxn>
                <a:cxn ang="0">
                  <a:pos x="152" y="131"/>
                </a:cxn>
                <a:cxn ang="0">
                  <a:pos x="165" y="128"/>
                </a:cxn>
                <a:cxn ang="0">
                  <a:pos x="177" y="101"/>
                </a:cxn>
                <a:cxn ang="0">
                  <a:pos x="190" y="70"/>
                </a:cxn>
                <a:cxn ang="0">
                  <a:pos x="221" y="65"/>
                </a:cxn>
                <a:cxn ang="0">
                  <a:pos x="231" y="48"/>
                </a:cxn>
                <a:cxn ang="0">
                  <a:pos x="219" y="17"/>
                </a:cxn>
                <a:cxn ang="0">
                  <a:pos x="198" y="14"/>
                </a:cxn>
              </a:cxnLst>
              <a:rect b="b" l="0" r="r" t="0"/>
              <a:pathLst>
                <a:path h="226" w="257">
                  <a:moveTo>
                    <a:pt x="221" y="120"/>
                  </a:moveTo>
                  <a:lnTo>
                    <a:pt x="221" y="120"/>
                  </a:lnTo>
                  <a:lnTo>
                    <a:pt x="219" y="132"/>
                  </a:lnTo>
                  <a:lnTo>
                    <a:pt x="218" y="143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4" y="173"/>
                  </a:lnTo>
                  <a:lnTo>
                    <a:pt x="198" y="181"/>
                  </a:lnTo>
                  <a:lnTo>
                    <a:pt x="191" y="188"/>
                  </a:lnTo>
                  <a:lnTo>
                    <a:pt x="183" y="197"/>
                  </a:lnTo>
                  <a:lnTo>
                    <a:pt x="183" y="197"/>
                  </a:lnTo>
                  <a:lnTo>
                    <a:pt x="176" y="201"/>
                  </a:lnTo>
                  <a:lnTo>
                    <a:pt x="166" y="205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30" y="222"/>
                  </a:lnTo>
                  <a:lnTo>
                    <a:pt x="120" y="225"/>
                  </a:lnTo>
                  <a:lnTo>
                    <a:pt x="120" y="225"/>
                  </a:lnTo>
                  <a:lnTo>
                    <a:pt x="110" y="226"/>
                  </a:lnTo>
                  <a:lnTo>
                    <a:pt x="100" y="226"/>
                  </a:lnTo>
                  <a:lnTo>
                    <a:pt x="90" y="225"/>
                  </a:lnTo>
                  <a:lnTo>
                    <a:pt x="82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7" y="211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45" y="188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34" y="170"/>
                  </a:lnTo>
                  <a:lnTo>
                    <a:pt x="27" y="169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5" y="153"/>
                  </a:lnTo>
                  <a:lnTo>
                    <a:pt x="2" y="141"/>
                  </a:lnTo>
                  <a:lnTo>
                    <a:pt x="0" y="127"/>
                  </a:lnTo>
                  <a:lnTo>
                    <a:pt x="0" y="114"/>
                  </a:lnTo>
                  <a:lnTo>
                    <a:pt x="2" y="98"/>
                  </a:lnTo>
                  <a:lnTo>
                    <a:pt x="5" y="8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24" y="41"/>
                  </a:lnTo>
                  <a:lnTo>
                    <a:pt x="40" y="28"/>
                  </a:lnTo>
                  <a:lnTo>
                    <a:pt x="50" y="23"/>
                  </a:lnTo>
                  <a:lnTo>
                    <a:pt x="58" y="18"/>
                  </a:lnTo>
                  <a:lnTo>
                    <a:pt x="68" y="16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93" y="13"/>
                  </a:lnTo>
                  <a:lnTo>
                    <a:pt x="102" y="13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13" y="16"/>
                  </a:lnTo>
                  <a:lnTo>
                    <a:pt x="117" y="18"/>
                  </a:lnTo>
                  <a:lnTo>
                    <a:pt x="123" y="23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31" y="23"/>
                  </a:lnTo>
                  <a:lnTo>
                    <a:pt x="134" y="23"/>
                  </a:lnTo>
                  <a:lnTo>
                    <a:pt x="139" y="18"/>
                  </a:lnTo>
                  <a:lnTo>
                    <a:pt x="145" y="13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8" y="4"/>
                  </a:lnTo>
                  <a:lnTo>
                    <a:pt x="166" y="2"/>
                  </a:lnTo>
                  <a:lnTo>
                    <a:pt x="17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3" y="3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22" y="11"/>
                  </a:lnTo>
                  <a:lnTo>
                    <a:pt x="232" y="14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9" y="38"/>
                  </a:lnTo>
                  <a:lnTo>
                    <a:pt x="253" y="49"/>
                  </a:lnTo>
                  <a:lnTo>
                    <a:pt x="256" y="59"/>
                  </a:lnTo>
                  <a:lnTo>
                    <a:pt x="257" y="70"/>
                  </a:lnTo>
                  <a:lnTo>
                    <a:pt x="257" y="80"/>
                  </a:lnTo>
                  <a:lnTo>
                    <a:pt x="255" y="90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43" y="105"/>
                  </a:lnTo>
                  <a:lnTo>
                    <a:pt x="235" y="110"/>
                  </a:lnTo>
                  <a:lnTo>
                    <a:pt x="228" y="114"/>
                  </a:lnTo>
                  <a:lnTo>
                    <a:pt x="221" y="120"/>
                  </a:lnTo>
                  <a:lnTo>
                    <a:pt x="221" y="120"/>
                  </a:lnTo>
                  <a:close/>
                  <a:moveTo>
                    <a:pt x="183" y="9"/>
                  </a:moveTo>
                  <a:lnTo>
                    <a:pt x="183" y="9"/>
                  </a:lnTo>
                  <a:lnTo>
                    <a:pt x="175" y="9"/>
                  </a:lnTo>
                  <a:lnTo>
                    <a:pt x="166" y="10"/>
                  </a:lnTo>
                  <a:lnTo>
                    <a:pt x="159" y="14"/>
                  </a:lnTo>
                  <a:lnTo>
                    <a:pt x="153" y="18"/>
                  </a:lnTo>
                  <a:lnTo>
                    <a:pt x="142" y="28"/>
                  </a:lnTo>
                  <a:lnTo>
                    <a:pt x="135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16" y="27"/>
                  </a:lnTo>
                  <a:lnTo>
                    <a:pt x="110" y="24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97" y="21"/>
                  </a:lnTo>
                  <a:lnTo>
                    <a:pt x="89" y="21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62" y="25"/>
                  </a:lnTo>
                  <a:lnTo>
                    <a:pt x="54" y="30"/>
                  </a:lnTo>
                  <a:lnTo>
                    <a:pt x="45" y="34"/>
                  </a:lnTo>
                  <a:lnTo>
                    <a:pt x="38" y="39"/>
                  </a:lnTo>
                  <a:lnTo>
                    <a:pt x="31" y="47"/>
                  </a:lnTo>
                  <a:lnTo>
                    <a:pt x="26" y="54"/>
                  </a:lnTo>
                  <a:lnTo>
                    <a:pt x="21" y="63"/>
                  </a:lnTo>
                  <a:lnTo>
                    <a:pt x="17" y="72"/>
                  </a:lnTo>
                  <a:lnTo>
                    <a:pt x="14" y="82"/>
                  </a:lnTo>
                  <a:lnTo>
                    <a:pt x="12" y="91"/>
                  </a:lnTo>
                  <a:lnTo>
                    <a:pt x="10" y="103"/>
                  </a:lnTo>
                  <a:lnTo>
                    <a:pt x="10" y="114"/>
                  </a:lnTo>
                  <a:lnTo>
                    <a:pt x="10" y="125"/>
                  </a:lnTo>
                  <a:lnTo>
                    <a:pt x="13" y="136"/>
                  </a:lnTo>
                  <a:lnTo>
                    <a:pt x="14" y="148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31" y="162"/>
                  </a:lnTo>
                  <a:lnTo>
                    <a:pt x="44" y="163"/>
                  </a:lnTo>
                  <a:lnTo>
                    <a:pt x="44" y="163"/>
                  </a:lnTo>
                  <a:lnTo>
                    <a:pt x="50" y="169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9" y="200"/>
                  </a:lnTo>
                  <a:lnTo>
                    <a:pt x="65" y="207"/>
                  </a:lnTo>
                  <a:lnTo>
                    <a:pt x="73" y="211"/>
                  </a:lnTo>
                  <a:lnTo>
                    <a:pt x="83" y="215"/>
                  </a:lnTo>
                  <a:lnTo>
                    <a:pt x="93" y="216"/>
                  </a:lnTo>
                  <a:lnTo>
                    <a:pt x="104" y="218"/>
                  </a:lnTo>
                  <a:lnTo>
                    <a:pt x="114" y="218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30" y="214"/>
                  </a:lnTo>
                  <a:lnTo>
                    <a:pt x="137" y="209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66" y="194"/>
                  </a:lnTo>
                  <a:lnTo>
                    <a:pt x="180" y="186"/>
                  </a:lnTo>
                  <a:lnTo>
                    <a:pt x="193" y="174"/>
                  </a:lnTo>
                  <a:lnTo>
                    <a:pt x="198" y="16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4" y="157"/>
                  </a:lnTo>
                  <a:lnTo>
                    <a:pt x="205" y="153"/>
                  </a:lnTo>
                  <a:lnTo>
                    <a:pt x="207" y="142"/>
                  </a:lnTo>
                  <a:lnTo>
                    <a:pt x="208" y="131"/>
                  </a:lnTo>
                  <a:lnTo>
                    <a:pt x="208" y="125"/>
                  </a:lnTo>
                  <a:lnTo>
                    <a:pt x="211" y="120"/>
                  </a:lnTo>
                  <a:lnTo>
                    <a:pt x="211" y="120"/>
                  </a:lnTo>
                  <a:lnTo>
                    <a:pt x="214" y="115"/>
                  </a:lnTo>
                  <a:lnTo>
                    <a:pt x="217" y="111"/>
                  </a:lnTo>
                  <a:lnTo>
                    <a:pt x="226" y="104"/>
                  </a:lnTo>
                  <a:lnTo>
                    <a:pt x="236" y="100"/>
                  </a:lnTo>
                  <a:lnTo>
                    <a:pt x="239" y="97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5" y="89"/>
                  </a:lnTo>
                  <a:lnTo>
                    <a:pt x="246" y="83"/>
                  </a:lnTo>
                  <a:lnTo>
                    <a:pt x="247" y="70"/>
                  </a:lnTo>
                  <a:lnTo>
                    <a:pt x="247" y="5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36" y="61"/>
                  </a:lnTo>
                  <a:lnTo>
                    <a:pt x="233" y="66"/>
                  </a:lnTo>
                  <a:lnTo>
                    <a:pt x="228" y="72"/>
                  </a:lnTo>
                  <a:lnTo>
                    <a:pt x="222" y="75"/>
                  </a:lnTo>
                  <a:lnTo>
                    <a:pt x="215" y="77"/>
                  </a:lnTo>
                  <a:lnTo>
                    <a:pt x="205" y="79"/>
                  </a:lnTo>
                  <a:lnTo>
                    <a:pt x="196" y="77"/>
                  </a:lnTo>
                  <a:lnTo>
                    <a:pt x="196" y="77"/>
                  </a:lnTo>
                  <a:lnTo>
                    <a:pt x="191" y="82"/>
                  </a:lnTo>
                  <a:lnTo>
                    <a:pt x="189" y="86"/>
                  </a:lnTo>
                  <a:lnTo>
                    <a:pt x="187" y="97"/>
                  </a:lnTo>
                  <a:lnTo>
                    <a:pt x="186" y="107"/>
                  </a:lnTo>
                  <a:lnTo>
                    <a:pt x="184" y="113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79" y="125"/>
                  </a:lnTo>
                  <a:lnTo>
                    <a:pt x="172" y="131"/>
                  </a:lnTo>
                  <a:lnTo>
                    <a:pt x="165" y="135"/>
                  </a:lnTo>
                  <a:lnTo>
                    <a:pt x="156" y="138"/>
                  </a:lnTo>
                  <a:lnTo>
                    <a:pt x="148" y="139"/>
                  </a:lnTo>
                  <a:lnTo>
                    <a:pt x="139" y="139"/>
                  </a:lnTo>
                  <a:lnTo>
                    <a:pt x="131" y="136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31" y="129"/>
                  </a:lnTo>
                  <a:lnTo>
                    <a:pt x="141" y="129"/>
                  </a:lnTo>
                  <a:lnTo>
                    <a:pt x="152" y="131"/>
                  </a:lnTo>
                  <a:lnTo>
                    <a:pt x="156" y="131"/>
                  </a:lnTo>
                  <a:lnTo>
                    <a:pt x="160" y="129"/>
                  </a:lnTo>
                  <a:lnTo>
                    <a:pt x="160" y="129"/>
                  </a:lnTo>
                  <a:lnTo>
                    <a:pt x="165" y="128"/>
                  </a:lnTo>
                  <a:lnTo>
                    <a:pt x="167" y="125"/>
                  </a:lnTo>
                  <a:lnTo>
                    <a:pt x="172" y="118"/>
                  </a:lnTo>
                  <a:lnTo>
                    <a:pt x="175" y="110"/>
                  </a:lnTo>
                  <a:lnTo>
                    <a:pt x="177" y="101"/>
                  </a:lnTo>
                  <a:lnTo>
                    <a:pt x="179" y="93"/>
                  </a:lnTo>
                  <a:lnTo>
                    <a:pt x="180" y="84"/>
                  </a:lnTo>
                  <a:lnTo>
                    <a:pt x="184" y="77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203" y="69"/>
                  </a:lnTo>
                  <a:lnTo>
                    <a:pt x="215" y="66"/>
                  </a:lnTo>
                  <a:lnTo>
                    <a:pt x="221" y="65"/>
                  </a:lnTo>
                  <a:lnTo>
                    <a:pt x="225" y="61"/>
                  </a:lnTo>
                  <a:lnTo>
                    <a:pt x="228" y="55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39"/>
                  </a:lnTo>
                  <a:lnTo>
                    <a:pt x="228" y="31"/>
                  </a:lnTo>
                  <a:lnTo>
                    <a:pt x="224" y="24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2" y="17"/>
                  </a:lnTo>
                  <a:lnTo>
                    <a:pt x="207" y="17"/>
                  </a:lnTo>
                  <a:lnTo>
                    <a:pt x="198" y="14"/>
                  </a:lnTo>
                  <a:lnTo>
                    <a:pt x="191" y="10"/>
                  </a:lnTo>
                  <a:lnTo>
                    <a:pt x="183" y="9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95"/>
            <p:cNvSpPr>
              <a:spLocks noEditPoints="1"/>
            </p:cNvSpPr>
            <p:nvPr/>
          </p:nvSpPr>
          <p:spPr bwMode="auto">
            <a:xfrm>
              <a:off x="3883026" y="581025"/>
              <a:ext cx="101600" cy="92075"/>
            </a:xfrm>
            <a:custGeom>
              <a:cxnLst>
                <a:cxn ang="0">
                  <a:pos x="146" y="0"/>
                </a:cxn>
                <a:cxn ang="0">
                  <a:pos x="170" y="10"/>
                </a:cxn>
                <a:cxn ang="0">
                  <a:pos x="188" y="28"/>
                </a:cxn>
                <a:cxn ang="0">
                  <a:pos x="189" y="42"/>
                </a:cxn>
                <a:cxn ang="0">
                  <a:pos x="180" y="66"/>
                </a:cxn>
                <a:cxn ang="0">
                  <a:pos x="168" y="101"/>
                </a:cxn>
                <a:cxn ang="0">
                  <a:pos x="136" y="139"/>
                </a:cxn>
                <a:cxn ang="0">
                  <a:pos x="95" y="167"/>
                </a:cxn>
                <a:cxn ang="0">
                  <a:pos x="58" y="175"/>
                </a:cxn>
                <a:cxn ang="0">
                  <a:pos x="25" y="166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7" y="88"/>
                </a:cxn>
                <a:cxn ang="0">
                  <a:pos x="24" y="59"/>
                </a:cxn>
                <a:cxn ang="0">
                  <a:pos x="66" y="21"/>
                </a:cxn>
                <a:cxn ang="0">
                  <a:pos x="115" y="0"/>
                </a:cxn>
                <a:cxn ang="0">
                  <a:pos x="128" y="1"/>
                </a:cxn>
                <a:cxn ang="0">
                  <a:pos x="139" y="0"/>
                </a:cxn>
                <a:cxn ang="0">
                  <a:pos x="119" y="15"/>
                </a:cxn>
                <a:cxn ang="0">
                  <a:pos x="93" y="20"/>
                </a:cxn>
                <a:cxn ang="0">
                  <a:pos x="65" y="38"/>
                </a:cxn>
                <a:cxn ang="0">
                  <a:pos x="35" y="67"/>
                </a:cxn>
                <a:cxn ang="0">
                  <a:pos x="20" y="93"/>
                </a:cxn>
                <a:cxn ang="0">
                  <a:pos x="14" y="115"/>
                </a:cxn>
                <a:cxn ang="0">
                  <a:pos x="18" y="139"/>
                </a:cxn>
                <a:cxn ang="0">
                  <a:pos x="24" y="146"/>
                </a:cxn>
                <a:cxn ang="0">
                  <a:pos x="25" y="131"/>
                </a:cxn>
                <a:cxn ang="0">
                  <a:pos x="48" y="91"/>
                </a:cxn>
                <a:cxn ang="0">
                  <a:pos x="87" y="49"/>
                </a:cxn>
                <a:cxn ang="0">
                  <a:pos x="132" y="27"/>
                </a:cxn>
                <a:cxn ang="0">
                  <a:pos x="142" y="21"/>
                </a:cxn>
                <a:cxn ang="0">
                  <a:pos x="131" y="15"/>
                </a:cxn>
                <a:cxn ang="0">
                  <a:pos x="108" y="49"/>
                </a:cxn>
                <a:cxn ang="0">
                  <a:pos x="72" y="80"/>
                </a:cxn>
                <a:cxn ang="0">
                  <a:pos x="42" y="119"/>
                </a:cxn>
                <a:cxn ang="0">
                  <a:pos x="35" y="140"/>
                </a:cxn>
                <a:cxn ang="0">
                  <a:pos x="34" y="156"/>
                </a:cxn>
                <a:cxn ang="0">
                  <a:pos x="63" y="163"/>
                </a:cxn>
                <a:cxn ang="0">
                  <a:pos x="81" y="160"/>
                </a:cxn>
                <a:cxn ang="0">
                  <a:pos x="119" y="140"/>
                </a:cxn>
                <a:cxn ang="0">
                  <a:pos x="153" y="100"/>
                </a:cxn>
                <a:cxn ang="0">
                  <a:pos x="167" y="70"/>
                </a:cxn>
                <a:cxn ang="0">
                  <a:pos x="170" y="38"/>
                </a:cxn>
                <a:cxn ang="0">
                  <a:pos x="159" y="35"/>
                </a:cxn>
                <a:cxn ang="0">
                  <a:pos x="122" y="41"/>
                </a:cxn>
              </a:cxnLst>
              <a:rect b="b" l="0" r="r" t="0"/>
              <a:pathLst>
                <a:path h="175" w="191">
                  <a:moveTo>
                    <a:pt x="139" y="0"/>
                  </a:moveTo>
                  <a:lnTo>
                    <a:pt x="139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1" y="6"/>
                  </a:lnTo>
                  <a:lnTo>
                    <a:pt x="170" y="10"/>
                  </a:lnTo>
                  <a:lnTo>
                    <a:pt x="177" y="15"/>
                  </a:lnTo>
                  <a:lnTo>
                    <a:pt x="184" y="21"/>
                  </a:lnTo>
                  <a:lnTo>
                    <a:pt x="188" y="28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89" y="42"/>
                  </a:lnTo>
                  <a:lnTo>
                    <a:pt x="188" y="50"/>
                  </a:lnTo>
                  <a:lnTo>
                    <a:pt x="184" y="59"/>
                  </a:lnTo>
                  <a:lnTo>
                    <a:pt x="180" y="66"/>
                  </a:lnTo>
                  <a:lnTo>
                    <a:pt x="171" y="83"/>
                  </a:lnTo>
                  <a:lnTo>
                    <a:pt x="168" y="9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47" y="126"/>
                  </a:lnTo>
                  <a:lnTo>
                    <a:pt x="136" y="139"/>
                  </a:lnTo>
                  <a:lnTo>
                    <a:pt x="125" y="150"/>
                  </a:lnTo>
                  <a:lnTo>
                    <a:pt x="111" y="160"/>
                  </a:lnTo>
                  <a:lnTo>
                    <a:pt x="95" y="167"/>
                  </a:lnTo>
                  <a:lnTo>
                    <a:pt x="79" y="173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46" y="174"/>
                  </a:lnTo>
                  <a:lnTo>
                    <a:pt x="35" y="171"/>
                  </a:lnTo>
                  <a:lnTo>
                    <a:pt x="25" y="166"/>
                  </a:lnTo>
                  <a:lnTo>
                    <a:pt x="17" y="160"/>
                  </a:lnTo>
                  <a:lnTo>
                    <a:pt x="10" y="153"/>
                  </a:lnTo>
                  <a:lnTo>
                    <a:pt x="4" y="145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14" y="73"/>
                  </a:lnTo>
                  <a:lnTo>
                    <a:pt x="24" y="59"/>
                  </a:lnTo>
                  <a:lnTo>
                    <a:pt x="36" y="45"/>
                  </a:lnTo>
                  <a:lnTo>
                    <a:pt x="51" y="32"/>
                  </a:lnTo>
                  <a:lnTo>
                    <a:pt x="66" y="21"/>
                  </a:lnTo>
                  <a:lnTo>
                    <a:pt x="83" y="11"/>
                  </a:lnTo>
                  <a:lnTo>
                    <a:pt x="100" y="4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8" y="1"/>
                  </a:lnTo>
                  <a:lnTo>
                    <a:pt x="133" y="1"/>
                  </a:lnTo>
                  <a:lnTo>
                    <a:pt x="139" y="0"/>
                  </a:lnTo>
                  <a:lnTo>
                    <a:pt x="139" y="0"/>
                  </a:lnTo>
                  <a:close/>
                  <a:moveTo>
                    <a:pt x="131" y="15"/>
                  </a:moveTo>
                  <a:lnTo>
                    <a:pt x="131" y="15"/>
                  </a:lnTo>
                  <a:lnTo>
                    <a:pt x="119" y="15"/>
                  </a:lnTo>
                  <a:lnTo>
                    <a:pt x="109" y="15"/>
                  </a:lnTo>
                  <a:lnTo>
                    <a:pt x="101" y="17"/>
                  </a:lnTo>
                  <a:lnTo>
                    <a:pt x="93" y="20"/>
                  </a:lnTo>
                  <a:lnTo>
                    <a:pt x="86" y="24"/>
                  </a:lnTo>
                  <a:lnTo>
                    <a:pt x="79" y="2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9" y="52"/>
                  </a:lnTo>
                  <a:lnTo>
                    <a:pt x="35" y="67"/>
                  </a:lnTo>
                  <a:lnTo>
                    <a:pt x="29" y="76"/>
                  </a:lnTo>
                  <a:lnTo>
                    <a:pt x="24" y="84"/>
                  </a:lnTo>
                  <a:lnTo>
                    <a:pt x="20" y="9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4" y="115"/>
                  </a:lnTo>
                  <a:lnTo>
                    <a:pt x="14" y="128"/>
                  </a:lnTo>
                  <a:lnTo>
                    <a:pt x="15" y="133"/>
                  </a:lnTo>
                  <a:lnTo>
                    <a:pt x="18" y="139"/>
                  </a:lnTo>
                  <a:lnTo>
                    <a:pt x="20" y="143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2"/>
                  </a:lnTo>
                  <a:lnTo>
                    <a:pt x="24" y="136"/>
                  </a:lnTo>
                  <a:lnTo>
                    <a:pt x="25" y="131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48" y="91"/>
                  </a:lnTo>
                  <a:lnTo>
                    <a:pt x="60" y="76"/>
                  </a:lnTo>
                  <a:lnTo>
                    <a:pt x="73" y="62"/>
                  </a:lnTo>
                  <a:lnTo>
                    <a:pt x="87" y="49"/>
                  </a:lnTo>
                  <a:lnTo>
                    <a:pt x="104" y="39"/>
                  </a:lnTo>
                  <a:lnTo>
                    <a:pt x="122" y="31"/>
                  </a:lnTo>
                  <a:lnTo>
                    <a:pt x="132" y="27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2" y="21"/>
                  </a:lnTo>
                  <a:lnTo>
                    <a:pt x="139" y="18"/>
                  </a:lnTo>
                  <a:lnTo>
                    <a:pt x="131" y="15"/>
                  </a:lnTo>
                  <a:lnTo>
                    <a:pt x="131" y="15"/>
                  </a:lnTo>
                  <a:close/>
                  <a:moveTo>
                    <a:pt x="122" y="41"/>
                  </a:moveTo>
                  <a:lnTo>
                    <a:pt x="122" y="41"/>
                  </a:lnTo>
                  <a:lnTo>
                    <a:pt x="108" y="49"/>
                  </a:lnTo>
                  <a:lnTo>
                    <a:pt x="95" y="59"/>
                  </a:lnTo>
                  <a:lnTo>
                    <a:pt x="83" y="69"/>
                  </a:lnTo>
                  <a:lnTo>
                    <a:pt x="72" y="80"/>
                  </a:lnTo>
                  <a:lnTo>
                    <a:pt x="60" y="93"/>
                  </a:lnTo>
                  <a:lnTo>
                    <a:pt x="51" y="105"/>
                  </a:lnTo>
                  <a:lnTo>
                    <a:pt x="42" y="119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5" y="140"/>
                  </a:lnTo>
                  <a:lnTo>
                    <a:pt x="34" y="14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42" y="160"/>
                  </a:lnTo>
                  <a:lnTo>
                    <a:pt x="53" y="161"/>
                  </a:lnTo>
                  <a:lnTo>
                    <a:pt x="63" y="163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81" y="160"/>
                  </a:lnTo>
                  <a:lnTo>
                    <a:pt x="90" y="159"/>
                  </a:lnTo>
                  <a:lnTo>
                    <a:pt x="104" y="150"/>
                  </a:lnTo>
                  <a:lnTo>
                    <a:pt x="119" y="140"/>
                  </a:lnTo>
                  <a:lnTo>
                    <a:pt x="132" y="128"/>
                  </a:lnTo>
                  <a:lnTo>
                    <a:pt x="143" y="115"/>
                  </a:lnTo>
                  <a:lnTo>
                    <a:pt x="153" y="100"/>
                  </a:lnTo>
                  <a:lnTo>
                    <a:pt x="161" y="84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62"/>
                  </a:lnTo>
                  <a:lnTo>
                    <a:pt x="168" y="53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4" y="36"/>
                  </a:lnTo>
                  <a:lnTo>
                    <a:pt x="159" y="35"/>
                  </a:lnTo>
                  <a:lnTo>
                    <a:pt x="147" y="35"/>
                  </a:lnTo>
                  <a:lnTo>
                    <a:pt x="135" y="36"/>
                  </a:lnTo>
                  <a:lnTo>
                    <a:pt x="122" y="41"/>
                  </a:lnTo>
                  <a:lnTo>
                    <a:pt x="122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96"/>
            <p:cNvSpPr>
              <a:spLocks noEditPoints="1"/>
            </p:cNvSpPr>
            <p:nvPr/>
          </p:nvSpPr>
          <p:spPr bwMode="auto">
            <a:xfrm>
              <a:off x="3887788" y="690563"/>
              <a:ext cx="134938" cy="139700"/>
            </a:xfrm>
            <a:custGeom>
              <a:cxnLst>
                <a:cxn ang="0">
                  <a:pos x="226" y="96"/>
                </a:cxn>
                <a:cxn ang="0">
                  <a:pos x="210" y="110"/>
                </a:cxn>
                <a:cxn ang="0">
                  <a:pos x="205" y="163"/>
                </a:cxn>
                <a:cxn ang="0">
                  <a:pos x="177" y="194"/>
                </a:cxn>
                <a:cxn ang="0">
                  <a:pos x="153" y="217"/>
                </a:cxn>
                <a:cxn ang="0">
                  <a:pos x="140" y="240"/>
                </a:cxn>
                <a:cxn ang="0">
                  <a:pos x="92" y="261"/>
                </a:cxn>
                <a:cxn ang="0">
                  <a:pos x="49" y="263"/>
                </a:cxn>
                <a:cxn ang="0">
                  <a:pos x="32" y="242"/>
                </a:cxn>
                <a:cxn ang="0">
                  <a:pos x="17" y="198"/>
                </a:cxn>
                <a:cxn ang="0">
                  <a:pos x="15" y="183"/>
                </a:cxn>
                <a:cxn ang="0">
                  <a:pos x="0" y="152"/>
                </a:cxn>
                <a:cxn ang="0">
                  <a:pos x="8" y="124"/>
                </a:cxn>
                <a:cxn ang="0">
                  <a:pos x="39" y="79"/>
                </a:cxn>
                <a:cxn ang="0">
                  <a:pos x="55" y="61"/>
                </a:cxn>
                <a:cxn ang="0">
                  <a:pos x="102" y="52"/>
                </a:cxn>
                <a:cxn ang="0">
                  <a:pos x="137" y="61"/>
                </a:cxn>
                <a:cxn ang="0">
                  <a:pos x="158" y="55"/>
                </a:cxn>
                <a:cxn ang="0">
                  <a:pos x="174" y="17"/>
                </a:cxn>
                <a:cxn ang="0">
                  <a:pos x="205" y="0"/>
                </a:cxn>
                <a:cxn ang="0">
                  <a:pos x="237" y="10"/>
                </a:cxn>
                <a:cxn ang="0">
                  <a:pos x="252" y="37"/>
                </a:cxn>
                <a:cxn ang="0">
                  <a:pos x="254" y="65"/>
                </a:cxn>
                <a:cxn ang="0">
                  <a:pos x="233" y="23"/>
                </a:cxn>
                <a:cxn ang="0">
                  <a:pos x="199" y="20"/>
                </a:cxn>
                <a:cxn ang="0">
                  <a:pos x="198" y="62"/>
                </a:cxn>
                <a:cxn ang="0">
                  <a:pos x="189" y="89"/>
                </a:cxn>
                <a:cxn ang="0">
                  <a:pos x="171" y="94"/>
                </a:cxn>
                <a:cxn ang="0">
                  <a:pos x="163" y="118"/>
                </a:cxn>
                <a:cxn ang="0">
                  <a:pos x="126" y="129"/>
                </a:cxn>
                <a:cxn ang="0">
                  <a:pos x="118" y="121"/>
                </a:cxn>
                <a:cxn ang="0">
                  <a:pos x="156" y="113"/>
                </a:cxn>
                <a:cxn ang="0">
                  <a:pos x="164" y="89"/>
                </a:cxn>
                <a:cxn ang="0">
                  <a:pos x="188" y="72"/>
                </a:cxn>
                <a:cxn ang="0">
                  <a:pos x="185" y="26"/>
                </a:cxn>
                <a:cxn ang="0">
                  <a:pos x="177" y="31"/>
                </a:cxn>
                <a:cxn ang="0">
                  <a:pos x="157" y="65"/>
                </a:cxn>
                <a:cxn ang="0">
                  <a:pos x="136" y="72"/>
                </a:cxn>
                <a:cxn ang="0">
                  <a:pos x="106" y="61"/>
                </a:cxn>
                <a:cxn ang="0">
                  <a:pos x="52" y="73"/>
                </a:cxn>
                <a:cxn ang="0">
                  <a:pos x="36" y="103"/>
                </a:cxn>
                <a:cxn ang="0">
                  <a:pos x="8" y="141"/>
                </a:cxn>
                <a:cxn ang="0">
                  <a:pos x="12" y="162"/>
                </a:cxn>
                <a:cxn ang="0">
                  <a:pos x="29" y="188"/>
                </a:cxn>
                <a:cxn ang="0">
                  <a:pos x="42" y="239"/>
                </a:cxn>
                <a:cxn ang="0">
                  <a:pos x="60" y="259"/>
                </a:cxn>
                <a:cxn ang="0">
                  <a:pos x="115" y="247"/>
                </a:cxn>
                <a:cxn ang="0">
                  <a:pos x="147" y="205"/>
                </a:cxn>
                <a:cxn ang="0">
                  <a:pos x="179" y="179"/>
                </a:cxn>
                <a:cxn ang="0">
                  <a:pos x="196" y="153"/>
                </a:cxn>
                <a:cxn ang="0">
                  <a:pos x="209" y="93"/>
                </a:cxn>
                <a:cxn ang="0">
                  <a:pos x="241" y="75"/>
                </a:cxn>
                <a:cxn ang="0">
                  <a:pos x="241" y="37"/>
                </a:cxn>
              </a:cxnLst>
              <a:rect b="b" l="0" r="r" t="0"/>
              <a:pathLst>
                <a:path h="266" w="255">
                  <a:moveTo>
                    <a:pt x="245" y="92"/>
                  </a:moveTo>
                  <a:lnTo>
                    <a:pt x="245" y="92"/>
                  </a:lnTo>
                  <a:lnTo>
                    <a:pt x="238" y="94"/>
                  </a:lnTo>
                  <a:lnTo>
                    <a:pt x="231" y="96"/>
                  </a:lnTo>
                  <a:lnTo>
                    <a:pt x="226" y="96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6" y="100"/>
                  </a:lnTo>
                  <a:lnTo>
                    <a:pt x="213" y="103"/>
                  </a:lnTo>
                  <a:lnTo>
                    <a:pt x="210" y="110"/>
                  </a:lnTo>
                  <a:lnTo>
                    <a:pt x="209" y="118"/>
                  </a:lnTo>
                  <a:lnTo>
                    <a:pt x="208" y="127"/>
                  </a:lnTo>
                  <a:lnTo>
                    <a:pt x="209" y="145"/>
                  </a:lnTo>
                  <a:lnTo>
                    <a:pt x="208" y="15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195" y="17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77" y="194"/>
                  </a:lnTo>
                  <a:lnTo>
                    <a:pt x="168" y="198"/>
                  </a:lnTo>
                  <a:lnTo>
                    <a:pt x="163" y="20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3" y="217"/>
                  </a:lnTo>
                  <a:lnTo>
                    <a:pt x="151" y="222"/>
                  </a:lnTo>
                  <a:lnTo>
                    <a:pt x="149" y="229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0" y="240"/>
                  </a:lnTo>
                  <a:lnTo>
                    <a:pt x="135" y="245"/>
                  </a:lnTo>
                  <a:lnTo>
                    <a:pt x="123" y="252"/>
                  </a:lnTo>
                  <a:lnTo>
                    <a:pt x="109" y="257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83" y="264"/>
                  </a:lnTo>
                  <a:lnTo>
                    <a:pt x="73" y="266"/>
                  </a:lnTo>
                  <a:lnTo>
                    <a:pt x="62" y="266"/>
                  </a:lnTo>
                  <a:lnTo>
                    <a:pt x="56" y="264"/>
                  </a:lnTo>
                  <a:lnTo>
                    <a:pt x="49" y="263"/>
                  </a:lnTo>
                  <a:lnTo>
                    <a:pt x="49" y="263"/>
                  </a:lnTo>
                  <a:lnTo>
                    <a:pt x="45" y="259"/>
                  </a:lnTo>
                  <a:lnTo>
                    <a:pt x="39" y="254"/>
                  </a:lnTo>
                  <a:lnTo>
                    <a:pt x="35" y="249"/>
                  </a:lnTo>
                  <a:lnTo>
                    <a:pt x="32" y="242"/>
                  </a:lnTo>
                  <a:lnTo>
                    <a:pt x="25" y="229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18" y="207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3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5" y="183"/>
                  </a:lnTo>
                  <a:lnTo>
                    <a:pt x="14" y="179"/>
                  </a:lnTo>
                  <a:lnTo>
                    <a:pt x="8" y="170"/>
                  </a:lnTo>
                  <a:lnTo>
                    <a:pt x="3" y="162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1"/>
                  </a:lnTo>
                  <a:lnTo>
                    <a:pt x="8" y="124"/>
                  </a:lnTo>
                  <a:lnTo>
                    <a:pt x="18" y="113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3" y="90"/>
                  </a:lnTo>
                  <a:lnTo>
                    <a:pt x="39" y="79"/>
                  </a:lnTo>
                  <a:lnTo>
                    <a:pt x="45" y="69"/>
                  </a:lnTo>
                  <a:lnTo>
                    <a:pt x="48" y="65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91" y="54"/>
                  </a:lnTo>
                  <a:lnTo>
                    <a:pt x="102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23" y="55"/>
                  </a:lnTo>
                  <a:lnTo>
                    <a:pt x="130" y="58"/>
                  </a:lnTo>
                  <a:lnTo>
                    <a:pt x="137" y="61"/>
                  </a:lnTo>
                  <a:lnTo>
                    <a:pt x="142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3" y="58"/>
                  </a:lnTo>
                  <a:lnTo>
                    <a:pt x="158" y="55"/>
                  </a:lnTo>
                  <a:lnTo>
                    <a:pt x="163" y="51"/>
                  </a:lnTo>
                  <a:lnTo>
                    <a:pt x="164" y="45"/>
                  </a:lnTo>
                  <a:lnTo>
                    <a:pt x="168" y="33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82" y="13"/>
                  </a:lnTo>
                  <a:lnTo>
                    <a:pt x="191" y="9"/>
                  </a:lnTo>
                  <a:lnTo>
                    <a:pt x="199" y="6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3" y="5"/>
                  </a:lnTo>
                  <a:lnTo>
                    <a:pt x="222" y="6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14"/>
                  </a:lnTo>
                  <a:lnTo>
                    <a:pt x="240" y="17"/>
                  </a:lnTo>
                  <a:lnTo>
                    <a:pt x="244" y="24"/>
                  </a:lnTo>
                  <a:lnTo>
                    <a:pt x="250" y="30"/>
                  </a:lnTo>
                  <a:lnTo>
                    <a:pt x="252" y="37"/>
                  </a:lnTo>
                  <a:lnTo>
                    <a:pt x="252" y="37"/>
                  </a:lnTo>
                  <a:lnTo>
                    <a:pt x="255" y="44"/>
                  </a:lnTo>
                  <a:lnTo>
                    <a:pt x="255" y="51"/>
                  </a:lnTo>
                  <a:lnTo>
                    <a:pt x="255" y="58"/>
                  </a:lnTo>
                  <a:lnTo>
                    <a:pt x="254" y="65"/>
                  </a:lnTo>
                  <a:lnTo>
                    <a:pt x="251" y="79"/>
                  </a:lnTo>
                  <a:lnTo>
                    <a:pt x="245" y="92"/>
                  </a:lnTo>
                  <a:lnTo>
                    <a:pt x="245" y="92"/>
                  </a:lnTo>
                  <a:close/>
                  <a:moveTo>
                    <a:pt x="233" y="23"/>
                  </a:moveTo>
                  <a:lnTo>
                    <a:pt x="233" y="23"/>
                  </a:lnTo>
                  <a:lnTo>
                    <a:pt x="223" y="20"/>
                  </a:lnTo>
                  <a:lnTo>
                    <a:pt x="213" y="17"/>
                  </a:lnTo>
                  <a:lnTo>
                    <a:pt x="209" y="17"/>
                  </a:lnTo>
                  <a:lnTo>
                    <a:pt x="203" y="17"/>
                  </a:lnTo>
                  <a:lnTo>
                    <a:pt x="199" y="20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4" y="33"/>
                  </a:lnTo>
                  <a:lnTo>
                    <a:pt x="195" y="42"/>
                  </a:lnTo>
                  <a:lnTo>
                    <a:pt x="198" y="62"/>
                  </a:lnTo>
                  <a:lnTo>
                    <a:pt x="198" y="71"/>
                  </a:lnTo>
                  <a:lnTo>
                    <a:pt x="196" y="79"/>
                  </a:lnTo>
                  <a:lnTo>
                    <a:pt x="195" y="82"/>
                  </a:lnTo>
                  <a:lnTo>
                    <a:pt x="192" y="86"/>
                  </a:lnTo>
                  <a:lnTo>
                    <a:pt x="189" y="89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77" y="92"/>
                  </a:lnTo>
                  <a:lnTo>
                    <a:pt x="171" y="94"/>
                  </a:lnTo>
                  <a:lnTo>
                    <a:pt x="171" y="94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4" y="113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57" y="124"/>
                  </a:lnTo>
                  <a:lnTo>
                    <a:pt x="150" y="127"/>
                  </a:lnTo>
                  <a:lnTo>
                    <a:pt x="143" y="129"/>
                  </a:lnTo>
                  <a:lnTo>
                    <a:pt x="135" y="129"/>
                  </a:lnTo>
                  <a:lnTo>
                    <a:pt x="126" y="129"/>
                  </a:lnTo>
                  <a:lnTo>
                    <a:pt x="118" y="128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9" y="122"/>
                  </a:lnTo>
                  <a:lnTo>
                    <a:pt x="118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44" y="120"/>
                  </a:lnTo>
                  <a:lnTo>
                    <a:pt x="150" y="117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04"/>
                  </a:lnTo>
                  <a:lnTo>
                    <a:pt x="157" y="99"/>
                  </a:lnTo>
                  <a:lnTo>
                    <a:pt x="160" y="93"/>
                  </a:lnTo>
                  <a:lnTo>
                    <a:pt x="164" y="89"/>
                  </a:lnTo>
                  <a:lnTo>
                    <a:pt x="168" y="85"/>
                  </a:lnTo>
                  <a:lnTo>
                    <a:pt x="174" y="82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8" y="72"/>
                  </a:lnTo>
                  <a:lnTo>
                    <a:pt x="188" y="65"/>
                  </a:lnTo>
                  <a:lnTo>
                    <a:pt x="186" y="49"/>
                  </a:lnTo>
                  <a:lnTo>
                    <a:pt x="185" y="41"/>
                  </a:lnTo>
                  <a:lnTo>
                    <a:pt x="184" y="34"/>
                  </a:lnTo>
                  <a:lnTo>
                    <a:pt x="185" y="26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4" y="20"/>
                  </a:lnTo>
                  <a:lnTo>
                    <a:pt x="181" y="23"/>
                  </a:lnTo>
                  <a:lnTo>
                    <a:pt x="177" y="31"/>
                  </a:lnTo>
                  <a:lnTo>
                    <a:pt x="174" y="4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65" y="56"/>
                  </a:lnTo>
                  <a:lnTo>
                    <a:pt x="157" y="65"/>
                  </a:lnTo>
                  <a:lnTo>
                    <a:pt x="153" y="68"/>
                  </a:lnTo>
                  <a:lnTo>
                    <a:pt x="149" y="71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29" y="69"/>
                  </a:lnTo>
                  <a:lnTo>
                    <a:pt x="122" y="66"/>
                  </a:lnTo>
                  <a:lnTo>
                    <a:pt x="115" y="62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49" y="85"/>
                  </a:lnTo>
                  <a:lnTo>
                    <a:pt x="43" y="94"/>
                  </a:lnTo>
                  <a:lnTo>
                    <a:pt x="36" y="103"/>
                  </a:lnTo>
                  <a:lnTo>
                    <a:pt x="28" y="111"/>
                  </a:lnTo>
                  <a:lnTo>
                    <a:pt x="19" y="121"/>
                  </a:lnTo>
                  <a:lnTo>
                    <a:pt x="12" y="129"/>
                  </a:lnTo>
                  <a:lnTo>
                    <a:pt x="11" y="135"/>
                  </a:lnTo>
                  <a:lnTo>
                    <a:pt x="8" y="141"/>
                  </a:lnTo>
                  <a:lnTo>
                    <a:pt x="8" y="146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1" y="158"/>
                  </a:lnTo>
                  <a:lnTo>
                    <a:pt x="12" y="162"/>
                  </a:lnTo>
                  <a:lnTo>
                    <a:pt x="19" y="170"/>
                  </a:lnTo>
                  <a:lnTo>
                    <a:pt x="25" y="179"/>
                  </a:lnTo>
                  <a:lnTo>
                    <a:pt x="28" y="183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8" y="197"/>
                  </a:lnTo>
                  <a:lnTo>
                    <a:pt x="28" y="207"/>
                  </a:lnTo>
                  <a:lnTo>
                    <a:pt x="29" y="215"/>
                  </a:lnTo>
                  <a:lnTo>
                    <a:pt x="33" y="224"/>
                  </a:lnTo>
                  <a:lnTo>
                    <a:pt x="42" y="239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9" y="254"/>
                  </a:lnTo>
                  <a:lnTo>
                    <a:pt x="62" y="256"/>
                  </a:lnTo>
                  <a:lnTo>
                    <a:pt x="60" y="259"/>
                  </a:lnTo>
                  <a:lnTo>
                    <a:pt x="60" y="259"/>
                  </a:lnTo>
                  <a:lnTo>
                    <a:pt x="88" y="254"/>
                  </a:lnTo>
                  <a:lnTo>
                    <a:pt x="102" y="252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21" y="243"/>
                  </a:lnTo>
                  <a:lnTo>
                    <a:pt x="126" y="239"/>
                  </a:lnTo>
                  <a:lnTo>
                    <a:pt x="130" y="235"/>
                  </a:lnTo>
                  <a:lnTo>
                    <a:pt x="135" y="229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1" y="200"/>
                  </a:lnTo>
                  <a:lnTo>
                    <a:pt x="157" y="194"/>
                  </a:lnTo>
                  <a:lnTo>
                    <a:pt x="168" y="187"/>
                  </a:lnTo>
                  <a:lnTo>
                    <a:pt x="179" y="179"/>
                  </a:lnTo>
                  <a:lnTo>
                    <a:pt x="185" y="174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4" y="162"/>
                  </a:lnTo>
                  <a:lnTo>
                    <a:pt x="196" y="153"/>
                  </a:lnTo>
                  <a:lnTo>
                    <a:pt x="198" y="137"/>
                  </a:lnTo>
                  <a:lnTo>
                    <a:pt x="199" y="118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9" y="93"/>
                  </a:lnTo>
                  <a:lnTo>
                    <a:pt x="219" y="90"/>
                  </a:lnTo>
                  <a:lnTo>
                    <a:pt x="229" y="86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41" y="75"/>
                  </a:lnTo>
                  <a:lnTo>
                    <a:pt x="244" y="66"/>
                  </a:lnTo>
                  <a:lnTo>
                    <a:pt x="244" y="59"/>
                  </a:lnTo>
                  <a:lnTo>
                    <a:pt x="244" y="51"/>
                  </a:lnTo>
                  <a:lnTo>
                    <a:pt x="243" y="44"/>
                  </a:lnTo>
                  <a:lnTo>
                    <a:pt x="241" y="37"/>
                  </a:lnTo>
                  <a:lnTo>
                    <a:pt x="237" y="30"/>
                  </a:lnTo>
                  <a:lnTo>
                    <a:pt x="233" y="23"/>
                  </a:lnTo>
                  <a:lnTo>
                    <a:pt x="23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6" name="Freeform 109"/>
          <p:cNvSpPr>
            <a:spLocks noEditPoints="1"/>
          </p:cNvSpPr>
          <p:nvPr/>
        </p:nvSpPr>
        <p:spPr bwMode="auto">
          <a:xfrm>
            <a:off x="9047802" y="1741131"/>
            <a:ext cx="1564092" cy="1895107"/>
          </a:xfrm>
          <a:custGeom>
            <a:cxnLst>
              <a:cxn ang="0">
                <a:pos x="334" y="1907"/>
              </a:cxn>
              <a:cxn ang="0">
                <a:pos x="66" y="2171"/>
              </a:cxn>
              <a:cxn ang="0">
                <a:pos x="245" y="1654"/>
              </a:cxn>
              <a:cxn ang="0">
                <a:pos x="613" y="615"/>
              </a:cxn>
              <a:cxn ang="0">
                <a:pos x="914" y="437"/>
              </a:cxn>
              <a:cxn ang="0">
                <a:pos x="1183" y="518"/>
              </a:cxn>
              <a:cxn ang="0">
                <a:pos x="1300" y="828"/>
              </a:cxn>
              <a:cxn ang="0">
                <a:pos x="1361" y="397"/>
              </a:cxn>
              <a:cxn ang="0">
                <a:pos x="1587" y="8"/>
              </a:cxn>
              <a:cxn ang="0">
                <a:pos x="1644" y="253"/>
              </a:cxn>
              <a:cxn ang="0">
                <a:pos x="1645" y="691"/>
              </a:cxn>
              <a:cxn ang="0">
                <a:pos x="1333" y="1279"/>
              </a:cxn>
              <a:cxn ang="0">
                <a:pos x="936" y="1766"/>
              </a:cxn>
              <a:cxn ang="0">
                <a:pos x="633" y="1720"/>
              </a:cxn>
              <a:cxn ang="0">
                <a:pos x="1659" y="189"/>
              </a:cxn>
              <a:cxn ang="0">
                <a:pos x="1065" y="372"/>
              </a:cxn>
              <a:cxn ang="0">
                <a:pos x="1528" y="571"/>
              </a:cxn>
              <a:cxn ang="0">
                <a:pos x="1031" y="503"/>
              </a:cxn>
              <a:cxn ang="0">
                <a:pos x="1117" y="390"/>
              </a:cxn>
              <a:cxn ang="0">
                <a:pos x="829" y="605"/>
              </a:cxn>
              <a:cxn ang="0">
                <a:pos x="768" y="588"/>
              </a:cxn>
              <a:cxn ang="0">
                <a:pos x="1166" y="550"/>
              </a:cxn>
              <a:cxn ang="0">
                <a:pos x="1100" y="574"/>
              </a:cxn>
              <a:cxn ang="0">
                <a:pos x="1510" y="1014"/>
              </a:cxn>
              <a:cxn ang="0">
                <a:pos x="1512" y="734"/>
              </a:cxn>
              <a:cxn ang="0">
                <a:pos x="1267" y="1087"/>
              </a:cxn>
              <a:cxn ang="0">
                <a:pos x="871" y="689"/>
              </a:cxn>
              <a:cxn ang="0">
                <a:pos x="963" y="606"/>
              </a:cxn>
              <a:cxn ang="0">
                <a:pos x="749" y="609"/>
              </a:cxn>
              <a:cxn ang="0">
                <a:pos x="825" y="622"/>
              </a:cxn>
              <a:cxn ang="0">
                <a:pos x="592" y="758"/>
              </a:cxn>
              <a:cxn ang="0">
                <a:pos x="682" y="620"/>
              </a:cxn>
              <a:cxn ang="0">
                <a:pos x="1257" y="824"/>
              </a:cxn>
              <a:cxn ang="0">
                <a:pos x="1022" y="723"/>
              </a:cxn>
              <a:cxn ang="0">
                <a:pos x="644" y="1206"/>
              </a:cxn>
              <a:cxn ang="0">
                <a:pos x="652" y="713"/>
              </a:cxn>
              <a:cxn ang="0">
                <a:pos x="1071" y="941"/>
              </a:cxn>
              <a:cxn ang="0">
                <a:pos x="723" y="828"/>
              </a:cxn>
              <a:cxn ang="0">
                <a:pos x="940" y="764"/>
              </a:cxn>
              <a:cxn ang="0">
                <a:pos x="727" y="883"/>
              </a:cxn>
              <a:cxn ang="0">
                <a:pos x="849" y="817"/>
              </a:cxn>
              <a:cxn ang="0">
                <a:pos x="606" y="799"/>
              </a:cxn>
              <a:cxn ang="0">
                <a:pos x="1144" y="838"/>
              </a:cxn>
              <a:cxn ang="0">
                <a:pos x="1263" y="842"/>
              </a:cxn>
              <a:cxn ang="0">
                <a:pos x="1117" y="855"/>
              </a:cxn>
              <a:cxn ang="0">
                <a:pos x="728" y="938"/>
              </a:cxn>
              <a:cxn ang="0">
                <a:pos x="789" y="913"/>
              </a:cxn>
              <a:cxn ang="0">
                <a:pos x="999" y="1289"/>
              </a:cxn>
              <a:cxn ang="0">
                <a:pos x="904" y="1299"/>
              </a:cxn>
              <a:cxn ang="0">
                <a:pos x="890" y="943"/>
              </a:cxn>
              <a:cxn ang="0">
                <a:pos x="1286" y="1137"/>
              </a:cxn>
              <a:cxn ang="0">
                <a:pos x="389" y="1330"/>
              </a:cxn>
              <a:cxn ang="0">
                <a:pos x="675" y="1622"/>
              </a:cxn>
              <a:cxn ang="0">
                <a:pos x="1224" y="1410"/>
              </a:cxn>
              <a:cxn ang="0">
                <a:pos x="512" y="1161"/>
              </a:cxn>
              <a:cxn ang="0">
                <a:pos x="1050" y="1650"/>
              </a:cxn>
              <a:cxn ang="0">
                <a:pos x="912" y="1613"/>
              </a:cxn>
              <a:cxn ang="0">
                <a:pos x="716" y="1629"/>
              </a:cxn>
              <a:cxn ang="0">
                <a:pos x="610" y="1648"/>
              </a:cxn>
              <a:cxn ang="0">
                <a:pos x="287" y="1718"/>
              </a:cxn>
              <a:cxn ang="0">
                <a:pos x="179" y="1869"/>
              </a:cxn>
              <a:cxn ang="0">
                <a:pos x="26" y="2075"/>
              </a:cxn>
            </a:cxnLst>
            <a:rect b="b" l="0" r="r" t="0"/>
            <a:pathLst>
              <a:path h="2180" w="1680">
                <a:moveTo>
                  <a:pt x="633" y="1720"/>
                </a:moveTo>
                <a:lnTo>
                  <a:pt x="633" y="1720"/>
                </a:lnTo>
                <a:lnTo>
                  <a:pt x="626" y="1720"/>
                </a:lnTo>
                <a:lnTo>
                  <a:pt x="620" y="1721"/>
                </a:lnTo>
                <a:lnTo>
                  <a:pt x="609" y="1724"/>
                </a:lnTo>
                <a:lnTo>
                  <a:pt x="602" y="1725"/>
                </a:lnTo>
                <a:lnTo>
                  <a:pt x="598" y="1727"/>
                </a:lnTo>
                <a:lnTo>
                  <a:pt x="595" y="1727"/>
                </a:lnTo>
                <a:lnTo>
                  <a:pt x="595" y="1727"/>
                </a:lnTo>
                <a:lnTo>
                  <a:pt x="588" y="1724"/>
                </a:lnTo>
                <a:lnTo>
                  <a:pt x="582" y="1720"/>
                </a:lnTo>
                <a:lnTo>
                  <a:pt x="570" y="1710"/>
                </a:lnTo>
                <a:lnTo>
                  <a:pt x="564" y="1706"/>
                </a:lnTo>
                <a:lnTo>
                  <a:pt x="556" y="1700"/>
                </a:lnTo>
                <a:lnTo>
                  <a:pt x="549" y="1697"/>
                </a:lnTo>
                <a:lnTo>
                  <a:pt x="539" y="1695"/>
                </a:lnTo>
                <a:lnTo>
                  <a:pt x="539" y="1695"/>
                </a:lnTo>
                <a:lnTo>
                  <a:pt x="536" y="1682"/>
                </a:lnTo>
                <a:lnTo>
                  <a:pt x="537" y="1671"/>
                </a:lnTo>
                <a:lnTo>
                  <a:pt x="542" y="1661"/>
                </a:lnTo>
                <a:lnTo>
                  <a:pt x="546" y="1652"/>
                </a:lnTo>
                <a:lnTo>
                  <a:pt x="546" y="1652"/>
                </a:lnTo>
                <a:lnTo>
                  <a:pt x="543" y="1654"/>
                </a:lnTo>
                <a:lnTo>
                  <a:pt x="544" y="1648"/>
                </a:lnTo>
                <a:lnTo>
                  <a:pt x="544" y="1648"/>
                </a:lnTo>
                <a:lnTo>
                  <a:pt x="520" y="1647"/>
                </a:lnTo>
                <a:lnTo>
                  <a:pt x="498" y="1647"/>
                </a:lnTo>
                <a:lnTo>
                  <a:pt x="477" y="1648"/>
                </a:lnTo>
                <a:lnTo>
                  <a:pt x="456" y="1651"/>
                </a:lnTo>
                <a:lnTo>
                  <a:pt x="456" y="1651"/>
                </a:lnTo>
                <a:lnTo>
                  <a:pt x="462" y="1657"/>
                </a:lnTo>
                <a:lnTo>
                  <a:pt x="464" y="1662"/>
                </a:lnTo>
                <a:lnTo>
                  <a:pt x="470" y="1675"/>
                </a:lnTo>
                <a:lnTo>
                  <a:pt x="473" y="1690"/>
                </a:lnTo>
                <a:lnTo>
                  <a:pt x="474" y="1706"/>
                </a:lnTo>
                <a:lnTo>
                  <a:pt x="473" y="1723"/>
                </a:lnTo>
                <a:lnTo>
                  <a:pt x="471" y="1739"/>
                </a:lnTo>
                <a:lnTo>
                  <a:pt x="464" y="1773"/>
                </a:lnTo>
                <a:lnTo>
                  <a:pt x="464" y="1773"/>
                </a:lnTo>
                <a:lnTo>
                  <a:pt x="460" y="1789"/>
                </a:lnTo>
                <a:lnTo>
                  <a:pt x="454" y="1804"/>
                </a:lnTo>
                <a:lnTo>
                  <a:pt x="447" y="1820"/>
                </a:lnTo>
                <a:lnTo>
                  <a:pt x="440" y="1834"/>
                </a:lnTo>
                <a:lnTo>
                  <a:pt x="425" y="1859"/>
                </a:lnTo>
                <a:lnTo>
                  <a:pt x="410" y="1880"/>
                </a:lnTo>
                <a:lnTo>
                  <a:pt x="410" y="1880"/>
                </a:lnTo>
                <a:lnTo>
                  <a:pt x="389" y="1891"/>
                </a:lnTo>
                <a:lnTo>
                  <a:pt x="369" y="1905"/>
                </a:lnTo>
                <a:lnTo>
                  <a:pt x="369" y="1905"/>
                </a:lnTo>
                <a:lnTo>
                  <a:pt x="360" y="1904"/>
                </a:lnTo>
                <a:lnTo>
                  <a:pt x="351" y="1904"/>
                </a:lnTo>
                <a:lnTo>
                  <a:pt x="334" y="1907"/>
                </a:lnTo>
                <a:lnTo>
                  <a:pt x="316" y="1911"/>
                </a:lnTo>
                <a:lnTo>
                  <a:pt x="304" y="1911"/>
                </a:lnTo>
                <a:lnTo>
                  <a:pt x="292" y="1911"/>
                </a:lnTo>
                <a:lnTo>
                  <a:pt x="292" y="1911"/>
                </a:lnTo>
                <a:lnTo>
                  <a:pt x="282" y="1909"/>
                </a:lnTo>
                <a:lnTo>
                  <a:pt x="275" y="1905"/>
                </a:lnTo>
                <a:lnTo>
                  <a:pt x="266" y="1902"/>
                </a:lnTo>
                <a:lnTo>
                  <a:pt x="257" y="1900"/>
                </a:lnTo>
                <a:lnTo>
                  <a:pt x="257" y="1900"/>
                </a:lnTo>
                <a:lnTo>
                  <a:pt x="241" y="1898"/>
                </a:lnTo>
                <a:lnTo>
                  <a:pt x="226" y="1897"/>
                </a:lnTo>
                <a:lnTo>
                  <a:pt x="210" y="1894"/>
                </a:lnTo>
                <a:lnTo>
                  <a:pt x="202" y="1893"/>
                </a:lnTo>
                <a:lnTo>
                  <a:pt x="195" y="1890"/>
                </a:lnTo>
                <a:lnTo>
                  <a:pt x="195" y="1890"/>
                </a:lnTo>
                <a:lnTo>
                  <a:pt x="186" y="1897"/>
                </a:lnTo>
                <a:lnTo>
                  <a:pt x="181" y="1905"/>
                </a:lnTo>
                <a:lnTo>
                  <a:pt x="177" y="1915"/>
                </a:lnTo>
                <a:lnTo>
                  <a:pt x="174" y="1923"/>
                </a:lnTo>
                <a:lnTo>
                  <a:pt x="171" y="1935"/>
                </a:lnTo>
                <a:lnTo>
                  <a:pt x="171" y="1946"/>
                </a:lnTo>
                <a:lnTo>
                  <a:pt x="172" y="1959"/>
                </a:lnTo>
                <a:lnTo>
                  <a:pt x="175" y="1973"/>
                </a:lnTo>
                <a:lnTo>
                  <a:pt x="175" y="1973"/>
                </a:lnTo>
                <a:lnTo>
                  <a:pt x="178" y="1981"/>
                </a:lnTo>
                <a:lnTo>
                  <a:pt x="181" y="1989"/>
                </a:lnTo>
                <a:lnTo>
                  <a:pt x="191" y="2002"/>
                </a:lnTo>
                <a:lnTo>
                  <a:pt x="193" y="2008"/>
                </a:lnTo>
                <a:lnTo>
                  <a:pt x="195" y="2013"/>
                </a:lnTo>
                <a:lnTo>
                  <a:pt x="193" y="2019"/>
                </a:lnTo>
                <a:lnTo>
                  <a:pt x="191" y="2026"/>
                </a:lnTo>
                <a:lnTo>
                  <a:pt x="191" y="2026"/>
                </a:lnTo>
                <a:lnTo>
                  <a:pt x="165" y="2022"/>
                </a:lnTo>
                <a:lnTo>
                  <a:pt x="140" y="2017"/>
                </a:lnTo>
                <a:lnTo>
                  <a:pt x="118" y="2012"/>
                </a:lnTo>
                <a:lnTo>
                  <a:pt x="95" y="2003"/>
                </a:lnTo>
                <a:lnTo>
                  <a:pt x="95" y="2003"/>
                </a:lnTo>
                <a:lnTo>
                  <a:pt x="85" y="2019"/>
                </a:lnTo>
                <a:lnTo>
                  <a:pt x="80" y="2036"/>
                </a:lnTo>
                <a:lnTo>
                  <a:pt x="75" y="2054"/>
                </a:lnTo>
                <a:lnTo>
                  <a:pt x="73" y="2072"/>
                </a:lnTo>
                <a:lnTo>
                  <a:pt x="73" y="2092"/>
                </a:lnTo>
                <a:lnTo>
                  <a:pt x="73" y="2112"/>
                </a:lnTo>
                <a:lnTo>
                  <a:pt x="78" y="2149"/>
                </a:lnTo>
                <a:lnTo>
                  <a:pt x="78" y="2149"/>
                </a:lnTo>
                <a:lnTo>
                  <a:pt x="81" y="2166"/>
                </a:lnTo>
                <a:lnTo>
                  <a:pt x="81" y="2169"/>
                </a:lnTo>
                <a:lnTo>
                  <a:pt x="81" y="2173"/>
                </a:lnTo>
                <a:lnTo>
                  <a:pt x="78" y="2178"/>
                </a:lnTo>
                <a:lnTo>
                  <a:pt x="75" y="2180"/>
                </a:lnTo>
                <a:lnTo>
                  <a:pt x="75" y="2180"/>
                </a:lnTo>
                <a:lnTo>
                  <a:pt x="66" y="2171"/>
                </a:lnTo>
                <a:lnTo>
                  <a:pt x="56" y="2159"/>
                </a:lnTo>
                <a:lnTo>
                  <a:pt x="46" y="2148"/>
                </a:lnTo>
                <a:lnTo>
                  <a:pt x="38" y="2134"/>
                </a:lnTo>
                <a:lnTo>
                  <a:pt x="29" y="2120"/>
                </a:lnTo>
                <a:lnTo>
                  <a:pt x="22" y="2105"/>
                </a:lnTo>
                <a:lnTo>
                  <a:pt x="15" y="2089"/>
                </a:lnTo>
                <a:lnTo>
                  <a:pt x="11" y="2072"/>
                </a:lnTo>
                <a:lnTo>
                  <a:pt x="5" y="2055"/>
                </a:lnTo>
                <a:lnTo>
                  <a:pt x="2" y="2039"/>
                </a:lnTo>
                <a:lnTo>
                  <a:pt x="1" y="2022"/>
                </a:lnTo>
                <a:lnTo>
                  <a:pt x="0" y="2005"/>
                </a:lnTo>
                <a:lnTo>
                  <a:pt x="0" y="1987"/>
                </a:lnTo>
                <a:lnTo>
                  <a:pt x="1" y="1971"/>
                </a:lnTo>
                <a:lnTo>
                  <a:pt x="5" y="1954"/>
                </a:lnTo>
                <a:lnTo>
                  <a:pt x="9" y="1937"/>
                </a:lnTo>
                <a:lnTo>
                  <a:pt x="9" y="1937"/>
                </a:lnTo>
                <a:lnTo>
                  <a:pt x="19" y="1925"/>
                </a:lnTo>
                <a:lnTo>
                  <a:pt x="29" y="1911"/>
                </a:lnTo>
                <a:lnTo>
                  <a:pt x="50" y="1885"/>
                </a:lnTo>
                <a:lnTo>
                  <a:pt x="50" y="1885"/>
                </a:lnTo>
                <a:lnTo>
                  <a:pt x="61" y="1880"/>
                </a:lnTo>
                <a:lnTo>
                  <a:pt x="73" y="1876"/>
                </a:lnTo>
                <a:lnTo>
                  <a:pt x="84" y="1873"/>
                </a:lnTo>
                <a:lnTo>
                  <a:pt x="97" y="1870"/>
                </a:lnTo>
                <a:lnTo>
                  <a:pt x="120" y="1867"/>
                </a:lnTo>
                <a:lnTo>
                  <a:pt x="144" y="1864"/>
                </a:lnTo>
                <a:lnTo>
                  <a:pt x="144" y="1864"/>
                </a:lnTo>
                <a:lnTo>
                  <a:pt x="154" y="1862"/>
                </a:lnTo>
                <a:lnTo>
                  <a:pt x="165" y="1856"/>
                </a:lnTo>
                <a:lnTo>
                  <a:pt x="188" y="1845"/>
                </a:lnTo>
                <a:lnTo>
                  <a:pt x="188" y="1845"/>
                </a:lnTo>
                <a:lnTo>
                  <a:pt x="217" y="1831"/>
                </a:lnTo>
                <a:lnTo>
                  <a:pt x="231" y="1824"/>
                </a:lnTo>
                <a:lnTo>
                  <a:pt x="245" y="1815"/>
                </a:lnTo>
                <a:lnTo>
                  <a:pt x="245" y="1815"/>
                </a:lnTo>
                <a:lnTo>
                  <a:pt x="259" y="1804"/>
                </a:lnTo>
                <a:lnTo>
                  <a:pt x="268" y="1797"/>
                </a:lnTo>
                <a:lnTo>
                  <a:pt x="275" y="1790"/>
                </a:lnTo>
                <a:lnTo>
                  <a:pt x="280" y="1780"/>
                </a:lnTo>
                <a:lnTo>
                  <a:pt x="286" y="1770"/>
                </a:lnTo>
                <a:lnTo>
                  <a:pt x="289" y="1759"/>
                </a:lnTo>
                <a:lnTo>
                  <a:pt x="292" y="1745"/>
                </a:lnTo>
                <a:lnTo>
                  <a:pt x="292" y="1745"/>
                </a:lnTo>
                <a:lnTo>
                  <a:pt x="276" y="1734"/>
                </a:lnTo>
                <a:lnTo>
                  <a:pt x="262" y="1721"/>
                </a:lnTo>
                <a:lnTo>
                  <a:pt x="251" y="1709"/>
                </a:lnTo>
                <a:lnTo>
                  <a:pt x="245" y="1699"/>
                </a:lnTo>
                <a:lnTo>
                  <a:pt x="245" y="1699"/>
                </a:lnTo>
                <a:lnTo>
                  <a:pt x="243" y="1693"/>
                </a:lnTo>
                <a:lnTo>
                  <a:pt x="241" y="1686"/>
                </a:lnTo>
                <a:lnTo>
                  <a:pt x="243" y="1671"/>
                </a:lnTo>
                <a:lnTo>
                  <a:pt x="245" y="1654"/>
                </a:lnTo>
                <a:lnTo>
                  <a:pt x="248" y="1637"/>
                </a:lnTo>
                <a:lnTo>
                  <a:pt x="248" y="1637"/>
                </a:lnTo>
                <a:lnTo>
                  <a:pt x="257" y="1600"/>
                </a:lnTo>
                <a:lnTo>
                  <a:pt x="265" y="1565"/>
                </a:lnTo>
                <a:lnTo>
                  <a:pt x="272" y="1530"/>
                </a:lnTo>
                <a:lnTo>
                  <a:pt x="280" y="1495"/>
                </a:lnTo>
                <a:lnTo>
                  <a:pt x="280" y="1495"/>
                </a:lnTo>
                <a:lnTo>
                  <a:pt x="290" y="1440"/>
                </a:lnTo>
                <a:lnTo>
                  <a:pt x="301" y="1388"/>
                </a:lnTo>
                <a:lnTo>
                  <a:pt x="301" y="1388"/>
                </a:lnTo>
                <a:lnTo>
                  <a:pt x="308" y="1373"/>
                </a:lnTo>
                <a:lnTo>
                  <a:pt x="318" y="1359"/>
                </a:lnTo>
                <a:lnTo>
                  <a:pt x="338" y="1334"/>
                </a:lnTo>
                <a:lnTo>
                  <a:pt x="338" y="1334"/>
                </a:lnTo>
                <a:lnTo>
                  <a:pt x="353" y="1324"/>
                </a:lnTo>
                <a:lnTo>
                  <a:pt x="370" y="1317"/>
                </a:lnTo>
                <a:lnTo>
                  <a:pt x="389" y="1311"/>
                </a:lnTo>
                <a:lnTo>
                  <a:pt x="407" y="1307"/>
                </a:lnTo>
                <a:lnTo>
                  <a:pt x="426" y="1304"/>
                </a:lnTo>
                <a:lnTo>
                  <a:pt x="446" y="1303"/>
                </a:lnTo>
                <a:lnTo>
                  <a:pt x="484" y="1303"/>
                </a:lnTo>
                <a:lnTo>
                  <a:pt x="484" y="1303"/>
                </a:lnTo>
                <a:lnTo>
                  <a:pt x="483" y="1254"/>
                </a:lnTo>
                <a:lnTo>
                  <a:pt x="480" y="1203"/>
                </a:lnTo>
                <a:lnTo>
                  <a:pt x="478" y="1153"/>
                </a:lnTo>
                <a:lnTo>
                  <a:pt x="478" y="1106"/>
                </a:lnTo>
                <a:lnTo>
                  <a:pt x="478" y="1106"/>
                </a:lnTo>
                <a:lnTo>
                  <a:pt x="480" y="1102"/>
                </a:lnTo>
                <a:lnTo>
                  <a:pt x="481" y="1099"/>
                </a:lnTo>
                <a:lnTo>
                  <a:pt x="485" y="1094"/>
                </a:lnTo>
                <a:lnTo>
                  <a:pt x="491" y="1088"/>
                </a:lnTo>
                <a:lnTo>
                  <a:pt x="492" y="1085"/>
                </a:lnTo>
                <a:lnTo>
                  <a:pt x="494" y="1081"/>
                </a:lnTo>
                <a:lnTo>
                  <a:pt x="494" y="1081"/>
                </a:lnTo>
                <a:lnTo>
                  <a:pt x="509" y="1074"/>
                </a:lnTo>
                <a:lnTo>
                  <a:pt x="525" y="1068"/>
                </a:lnTo>
                <a:lnTo>
                  <a:pt x="532" y="1066"/>
                </a:lnTo>
                <a:lnTo>
                  <a:pt x="540" y="1063"/>
                </a:lnTo>
                <a:lnTo>
                  <a:pt x="547" y="1063"/>
                </a:lnTo>
                <a:lnTo>
                  <a:pt x="556" y="1064"/>
                </a:lnTo>
                <a:lnTo>
                  <a:pt x="556" y="1064"/>
                </a:lnTo>
                <a:lnTo>
                  <a:pt x="554" y="988"/>
                </a:lnTo>
                <a:lnTo>
                  <a:pt x="554" y="920"/>
                </a:lnTo>
                <a:lnTo>
                  <a:pt x="553" y="848"/>
                </a:lnTo>
                <a:lnTo>
                  <a:pt x="551" y="771"/>
                </a:lnTo>
                <a:lnTo>
                  <a:pt x="551" y="771"/>
                </a:lnTo>
                <a:lnTo>
                  <a:pt x="560" y="758"/>
                </a:lnTo>
                <a:lnTo>
                  <a:pt x="567" y="744"/>
                </a:lnTo>
                <a:lnTo>
                  <a:pt x="579" y="715"/>
                </a:lnTo>
                <a:lnTo>
                  <a:pt x="591" y="682"/>
                </a:lnTo>
                <a:lnTo>
                  <a:pt x="602" y="649"/>
                </a:lnTo>
                <a:lnTo>
                  <a:pt x="613" y="615"/>
                </a:lnTo>
                <a:lnTo>
                  <a:pt x="624" y="581"/>
                </a:lnTo>
                <a:lnTo>
                  <a:pt x="637" y="549"/>
                </a:lnTo>
                <a:lnTo>
                  <a:pt x="645" y="533"/>
                </a:lnTo>
                <a:lnTo>
                  <a:pt x="652" y="519"/>
                </a:lnTo>
                <a:lnTo>
                  <a:pt x="652" y="519"/>
                </a:lnTo>
                <a:lnTo>
                  <a:pt x="659" y="522"/>
                </a:lnTo>
                <a:lnTo>
                  <a:pt x="666" y="526"/>
                </a:lnTo>
                <a:lnTo>
                  <a:pt x="672" y="531"/>
                </a:lnTo>
                <a:lnTo>
                  <a:pt x="676" y="536"/>
                </a:lnTo>
                <a:lnTo>
                  <a:pt x="685" y="549"/>
                </a:lnTo>
                <a:lnTo>
                  <a:pt x="690" y="563"/>
                </a:lnTo>
                <a:lnTo>
                  <a:pt x="702" y="592"/>
                </a:lnTo>
                <a:lnTo>
                  <a:pt x="707" y="606"/>
                </a:lnTo>
                <a:lnTo>
                  <a:pt x="716" y="619"/>
                </a:lnTo>
                <a:lnTo>
                  <a:pt x="716" y="619"/>
                </a:lnTo>
                <a:lnTo>
                  <a:pt x="717" y="629"/>
                </a:lnTo>
                <a:lnTo>
                  <a:pt x="720" y="640"/>
                </a:lnTo>
                <a:lnTo>
                  <a:pt x="728" y="661"/>
                </a:lnTo>
                <a:lnTo>
                  <a:pt x="728" y="661"/>
                </a:lnTo>
                <a:lnTo>
                  <a:pt x="732" y="639"/>
                </a:lnTo>
                <a:lnTo>
                  <a:pt x="735" y="616"/>
                </a:lnTo>
                <a:lnTo>
                  <a:pt x="738" y="569"/>
                </a:lnTo>
                <a:lnTo>
                  <a:pt x="738" y="569"/>
                </a:lnTo>
                <a:lnTo>
                  <a:pt x="749" y="556"/>
                </a:lnTo>
                <a:lnTo>
                  <a:pt x="762" y="542"/>
                </a:lnTo>
                <a:lnTo>
                  <a:pt x="783" y="510"/>
                </a:lnTo>
                <a:lnTo>
                  <a:pt x="783" y="510"/>
                </a:lnTo>
                <a:lnTo>
                  <a:pt x="803" y="477"/>
                </a:lnTo>
                <a:lnTo>
                  <a:pt x="811" y="462"/>
                </a:lnTo>
                <a:lnTo>
                  <a:pt x="818" y="444"/>
                </a:lnTo>
                <a:lnTo>
                  <a:pt x="818" y="444"/>
                </a:lnTo>
                <a:lnTo>
                  <a:pt x="821" y="442"/>
                </a:lnTo>
                <a:lnTo>
                  <a:pt x="822" y="439"/>
                </a:lnTo>
                <a:lnTo>
                  <a:pt x="826" y="434"/>
                </a:lnTo>
                <a:lnTo>
                  <a:pt x="829" y="428"/>
                </a:lnTo>
                <a:lnTo>
                  <a:pt x="834" y="424"/>
                </a:lnTo>
                <a:lnTo>
                  <a:pt x="834" y="424"/>
                </a:lnTo>
                <a:lnTo>
                  <a:pt x="836" y="414"/>
                </a:lnTo>
                <a:lnTo>
                  <a:pt x="839" y="406"/>
                </a:lnTo>
                <a:lnTo>
                  <a:pt x="848" y="392"/>
                </a:lnTo>
                <a:lnTo>
                  <a:pt x="857" y="378"/>
                </a:lnTo>
                <a:lnTo>
                  <a:pt x="867" y="362"/>
                </a:lnTo>
                <a:lnTo>
                  <a:pt x="867" y="362"/>
                </a:lnTo>
                <a:lnTo>
                  <a:pt x="869" y="362"/>
                </a:lnTo>
                <a:lnTo>
                  <a:pt x="870" y="361"/>
                </a:lnTo>
                <a:lnTo>
                  <a:pt x="870" y="358"/>
                </a:lnTo>
                <a:lnTo>
                  <a:pt x="870" y="358"/>
                </a:lnTo>
                <a:lnTo>
                  <a:pt x="878" y="359"/>
                </a:lnTo>
                <a:lnTo>
                  <a:pt x="885" y="361"/>
                </a:lnTo>
                <a:lnTo>
                  <a:pt x="885" y="361"/>
                </a:lnTo>
                <a:lnTo>
                  <a:pt x="901" y="399"/>
                </a:lnTo>
                <a:lnTo>
                  <a:pt x="914" y="437"/>
                </a:lnTo>
                <a:lnTo>
                  <a:pt x="939" y="518"/>
                </a:lnTo>
                <a:lnTo>
                  <a:pt x="939" y="518"/>
                </a:lnTo>
                <a:lnTo>
                  <a:pt x="942" y="512"/>
                </a:lnTo>
                <a:lnTo>
                  <a:pt x="944" y="508"/>
                </a:lnTo>
                <a:lnTo>
                  <a:pt x="949" y="504"/>
                </a:lnTo>
                <a:lnTo>
                  <a:pt x="951" y="500"/>
                </a:lnTo>
                <a:lnTo>
                  <a:pt x="951" y="500"/>
                </a:lnTo>
                <a:lnTo>
                  <a:pt x="954" y="501"/>
                </a:lnTo>
                <a:lnTo>
                  <a:pt x="956" y="501"/>
                </a:lnTo>
                <a:lnTo>
                  <a:pt x="958" y="503"/>
                </a:lnTo>
                <a:lnTo>
                  <a:pt x="960" y="504"/>
                </a:lnTo>
                <a:lnTo>
                  <a:pt x="960" y="504"/>
                </a:lnTo>
                <a:lnTo>
                  <a:pt x="967" y="497"/>
                </a:lnTo>
                <a:lnTo>
                  <a:pt x="972" y="490"/>
                </a:lnTo>
                <a:lnTo>
                  <a:pt x="984" y="469"/>
                </a:lnTo>
                <a:lnTo>
                  <a:pt x="995" y="446"/>
                </a:lnTo>
                <a:lnTo>
                  <a:pt x="1006" y="424"/>
                </a:lnTo>
                <a:lnTo>
                  <a:pt x="1006" y="424"/>
                </a:lnTo>
                <a:lnTo>
                  <a:pt x="1015" y="411"/>
                </a:lnTo>
                <a:lnTo>
                  <a:pt x="1023" y="400"/>
                </a:lnTo>
                <a:lnTo>
                  <a:pt x="1040" y="376"/>
                </a:lnTo>
                <a:lnTo>
                  <a:pt x="1048" y="365"/>
                </a:lnTo>
                <a:lnTo>
                  <a:pt x="1057" y="354"/>
                </a:lnTo>
                <a:lnTo>
                  <a:pt x="1062" y="341"/>
                </a:lnTo>
                <a:lnTo>
                  <a:pt x="1067" y="328"/>
                </a:lnTo>
                <a:lnTo>
                  <a:pt x="1067" y="328"/>
                </a:lnTo>
                <a:lnTo>
                  <a:pt x="1069" y="331"/>
                </a:lnTo>
                <a:lnTo>
                  <a:pt x="1069" y="328"/>
                </a:lnTo>
                <a:lnTo>
                  <a:pt x="1069" y="327"/>
                </a:lnTo>
                <a:lnTo>
                  <a:pt x="1072" y="328"/>
                </a:lnTo>
                <a:lnTo>
                  <a:pt x="1072" y="328"/>
                </a:lnTo>
                <a:lnTo>
                  <a:pt x="1075" y="317"/>
                </a:lnTo>
                <a:lnTo>
                  <a:pt x="1078" y="312"/>
                </a:lnTo>
                <a:lnTo>
                  <a:pt x="1082" y="305"/>
                </a:lnTo>
                <a:lnTo>
                  <a:pt x="1086" y="299"/>
                </a:lnTo>
                <a:lnTo>
                  <a:pt x="1092" y="295"/>
                </a:lnTo>
                <a:lnTo>
                  <a:pt x="1097" y="292"/>
                </a:lnTo>
                <a:lnTo>
                  <a:pt x="1106" y="292"/>
                </a:lnTo>
                <a:lnTo>
                  <a:pt x="1106" y="292"/>
                </a:lnTo>
                <a:lnTo>
                  <a:pt x="1113" y="305"/>
                </a:lnTo>
                <a:lnTo>
                  <a:pt x="1118" y="319"/>
                </a:lnTo>
                <a:lnTo>
                  <a:pt x="1127" y="350"/>
                </a:lnTo>
                <a:lnTo>
                  <a:pt x="1135" y="379"/>
                </a:lnTo>
                <a:lnTo>
                  <a:pt x="1141" y="394"/>
                </a:lnTo>
                <a:lnTo>
                  <a:pt x="1148" y="407"/>
                </a:lnTo>
                <a:lnTo>
                  <a:pt x="1148" y="407"/>
                </a:lnTo>
                <a:lnTo>
                  <a:pt x="1159" y="456"/>
                </a:lnTo>
                <a:lnTo>
                  <a:pt x="1166" y="479"/>
                </a:lnTo>
                <a:lnTo>
                  <a:pt x="1173" y="500"/>
                </a:lnTo>
                <a:lnTo>
                  <a:pt x="1173" y="500"/>
                </a:lnTo>
                <a:lnTo>
                  <a:pt x="1177" y="510"/>
                </a:lnTo>
                <a:lnTo>
                  <a:pt x="1183" y="518"/>
                </a:lnTo>
                <a:lnTo>
                  <a:pt x="1187" y="526"/>
                </a:lnTo>
                <a:lnTo>
                  <a:pt x="1189" y="535"/>
                </a:lnTo>
                <a:lnTo>
                  <a:pt x="1189" y="535"/>
                </a:lnTo>
                <a:lnTo>
                  <a:pt x="1189" y="539"/>
                </a:lnTo>
                <a:lnTo>
                  <a:pt x="1186" y="545"/>
                </a:lnTo>
                <a:lnTo>
                  <a:pt x="1183" y="549"/>
                </a:lnTo>
                <a:lnTo>
                  <a:pt x="1182" y="554"/>
                </a:lnTo>
                <a:lnTo>
                  <a:pt x="1182" y="554"/>
                </a:lnTo>
                <a:lnTo>
                  <a:pt x="1179" y="564"/>
                </a:lnTo>
                <a:lnTo>
                  <a:pt x="1179" y="576"/>
                </a:lnTo>
                <a:lnTo>
                  <a:pt x="1176" y="598"/>
                </a:lnTo>
                <a:lnTo>
                  <a:pt x="1176" y="608"/>
                </a:lnTo>
                <a:lnTo>
                  <a:pt x="1173" y="618"/>
                </a:lnTo>
                <a:lnTo>
                  <a:pt x="1170" y="626"/>
                </a:lnTo>
                <a:lnTo>
                  <a:pt x="1166" y="635"/>
                </a:lnTo>
                <a:lnTo>
                  <a:pt x="1166" y="635"/>
                </a:lnTo>
                <a:lnTo>
                  <a:pt x="1172" y="629"/>
                </a:lnTo>
                <a:lnTo>
                  <a:pt x="1179" y="620"/>
                </a:lnTo>
                <a:lnTo>
                  <a:pt x="1190" y="604"/>
                </a:lnTo>
                <a:lnTo>
                  <a:pt x="1201" y="583"/>
                </a:lnTo>
                <a:lnTo>
                  <a:pt x="1210" y="563"/>
                </a:lnTo>
                <a:lnTo>
                  <a:pt x="1210" y="563"/>
                </a:lnTo>
                <a:lnTo>
                  <a:pt x="1214" y="563"/>
                </a:lnTo>
                <a:lnTo>
                  <a:pt x="1221" y="562"/>
                </a:lnTo>
                <a:lnTo>
                  <a:pt x="1227" y="560"/>
                </a:lnTo>
                <a:lnTo>
                  <a:pt x="1231" y="560"/>
                </a:lnTo>
                <a:lnTo>
                  <a:pt x="1234" y="563"/>
                </a:lnTo>
                <a:lnTo>
                  <a:pt x="1234" y="563"/>
                </a:lnTo>
                <a:lnTo>
                  <a:pt x="1238" y="576"/>
                </a:lnTo>
                <a:lnTo>
                  <a:pt x="1241" y="591"/>
                </a:lnTo>
                <a:lnTo>
                  <a:pt x="1246" y="626"/>
                </a:lnTo>
                <a:lnTo>
                  <a:pt x="1250" y="660"/>
                </a:lnTo>
                <a:lnTo>
                  <a:pt x="1257" y="688"/>
                </a:lnTo>
                <a:lnTo>
                  <a:pt x="1257" y="688"/>
                </a:lnTo>
                <a:lnTo>
                  <a:pt x="1264" y="715"/>
                </a:lnTo>
                <a:lnTo>
                  <a:pt x="1269" y="726"/>
                </a:lnTo>
                <a:lnTo>
                  <a:pt x="1270" y="741"/>
                </a:lnTo>
                <a:lnTo>
                  <a:pt x="1270" y="741"/>
                </a:lnTo>
                <a:lnTo>
                  <a:pt x="1273" y="752"/>
                </a:lnTo>
                <a:lnTo>
                  <a:pt x="1279" y="764"/>
                </a:lnTo>
                <a:lnTo>
                  <a:pt x="1284" y="774"/>
                </a:lnTo>
                <a:lnTo>
                  <a:pt x="1288" y="786"/>
                </a:lnTo>
                <a:lnTo>
                  <a:pt x="1288" y="786"/>
                </a:lnTo>
                <a:lnTo>
                  <a:pt x="1290" y="792"/>
                </a:lnTo>
                <a:lnTo>
                  <a:pt x="1290" y="799"/>
                </a:lnTo>
                <a:lnTo>
                  <a:pt x="1293" y="811"/>
                </a:lnTo>
                <a:lnTo>
                  <a:pt x="1293" y="811"/>
                </a:lnTo>
                <a:lnTo>
                  <a:pt x="1294" y="816"/>
                </a:lnTo>
                <a:lnTo>
                  <a:pt x="1297" y="820"/>
                </a:lnTo>
                <a:lnTo>
                  <a:pt x="1298" y="824"/>
                </a:lnTo>
                <a:lnTo>
                  <a:pt x="1300" y="828"/>
                </a:lnTo>
                <a:lnTo>
                  <a:pt x="1300" y="828"/>
                </a:lnTo>
                <a:lnTo>
                  <a:pt x="1300" y="842"/>
                </a:lnTo>
                <a:lnTo>
                  <a:pt x="1297" y="859"/>
                </a:lnTo>
                <a:lnTo>
                  <a:pt x="1290" y="890"/>
                </a:lnTo>
                <a:lnTo>
                  <a:pt x="1290" y="890"/>
                </a:lnTo>
                <a:lnTo>
                  <a:pt x="1287" y="904"/>
                </a:lnTo>
                <a:lnTo>
                  <a:pt x="1281" y="918"/>
                </a:lnTo>
                <a:lnTo>
                  <a:pt x="1279" y="932"/>
                </a:lnTo>
                <a:lnTo>
                  <a:pt x="1277" y="948"/>
                </a:lnTo>
                <a:lnTo>
                  <a:pt x="1277" y="948"/>
                </a:lnTo>
                <a:lnTo>
                  <a:pt x="1311" y="928"/>
                </a:lnTo>
                <a:lnTo>
                  <a:pt x="1349" y="904"/>
                </a:lnTo>
                <a:lnTo>
                  <a:pt x="1367" y="891"/>
                </a:lnTo>
                <a:lnTo>
                  <a:pt x="1384" y="877"/>
                </a:lnTo>
                <a:lnTo>
                  <a:pt x="1399" y="863"/>
                </a:lnTo>
                <a:lnTo>
                  <a:pt x="1415" y="848"/>
                </a:lnTo>
                <a:lnTo>
                  <a:pt x="1415" y="848"/>
                </a:lnTo>
                <a:lnTo>
                  <a:pt x="1429" y="830"/>
                </a:lnTo>
                <a:lnTo>
                  <a:pt x="1443" y="810"/>
                </a:lnTo>
                <a:lnTo>
                  <a:pt x="1467" y="774"/>
                </a:lnTo>
                <a:lnTo>
                  <a:pt x="1467" y="774"/>
                </a:lnTo>
                <a:lnTo>
                  <a:pt x="1471" y="769"/>
                </a:lnTo>
                <a:lnTo>
                  <a:pt x="1476" y="765"/>
                </a:lnTo>
                <a:lnTo>
                  <a:pt x="1481" y="759"/>
                </a:lnTo>
                <a:lnTo>
                  <a:pt x="1485" y="755"/>
                </a:lnTo>
                <a:lnTo>
                  <a:pt x="1485" y="755"/>
                </a:lnTo>
                <a:lnTo>
                  <a:pt x="1486" y="747"/>
                </a:lnTo>
                <a:lnTo>
                  <a:pt x="1486" y="738"/>
                </a:lnTo>
                <a:lnTo>
                  <a:pt x="1486" y="730"/>
                </a:lnTo>
                <a:lnTo>
                  <a:pt x="1488" y="722"/>
                </a:lnTo>
                <a:lnTo>
                  <a:pt x="1488" y="722"/>
                </a:lnTo>
                <a:lnTo>
                  <a:pt x="1495" y="710"/>
                </a:lnTo>
                <a:lnTo>
                  <a:pt x="1500" y="699"/>
                </a:lnTo>
                <a:lnTo>
                  <a:pt x="1506" y="685"/>
                </a:lnTo>
                <a:lnTo>
                  <a:pt x="1510" y="671"/>
                </a:lnTo>
                <a:lnTo>
                  <a:pt x="1526" y="619"/>
                </a:lnTo>
                <a:lnTo>
                  <a:pt x="1526" y="619"/>
                </a:lnTo>
                <a:lnTo>
                  <a:pt x="1521" y="609"/>
                </a:lnTo>
                <a:lnTo>
                  <a:pt x="1516" y="601"/>
                </a:lnTo>
                <a:lnTo>
                  <a:pt x="1505" y="587"/>
                </a:lnTo>
                <a:lnTo>
                  <a:pt x="1492" y="573"/>
                </a:lnTo>
                <a:lnTo>
                  <a:pt x="1478" y="560"/>
                </a:lnTo>
                <a:lnTo>
                  <a:pt x="1448" y="538"/>
                </a:lnTo>
                <a:lnTo>
                  <a:pt x="1434" y="525"/>
                </a:lnTo>
                <a:lnTo>
                  <a:pt x="1422" y="512"/>
                </a:lnTo>
                <a:lnTo>
                  <a:pt x="1422" y="512"/>
                </a:lnTo>
                <a:lnTo>
                  <a:pt x="1412" y="493"/>
                </a:lnTo>
                <a:lnTo>
                  <a:pt x="1401" y="474"/>
                </a:lnTo>
                <a:lnTo>
                  <a:pt x="1377" y="439"/>
                </a:lnTo>
                <a:lnTo>
                  <a:pt x="1377" y="439"/>
                </a:lnTo>
                <a:lnTo>
                  <a:pt x="1374" y="425"/>
                </a:lnTo>
                <a:lnTo>
                  <a:pt x="1368" y="411"/>
                </a:lnTo>
                <a:lnTo>
                  <a:pt x="1361" y="397"/>
                </a:lnTo>
                <a:lnTo>
                  <a:pt x="1354" y="385"/>
                </a:lnTo>
                <a:lnTo>
                  <a:pt x="1340" y="359"/>
                </a:lnTo>
                <a:lnTo>
                  <a:pt x="1335" y="347"/>
                </a:lnTo>
                <a:lnTo>
                  <a:pt x="1330" y="333"/>
                </a:lnTo>
                <a:lnTo>
                  <a:pt x="1330" y="333"/>
                </a:lnTo>
                <a:lnTo>
                  <a:pt x="1326" y="307"/>
                </a:lnTo>
                <a:lnTo>
                  <a:pt x="1323" y="293"/>
                </a:lnTo>
                <a:lnTo>
                  <a:pt x="1319" y="281"/>
                </a:lnTo>
                <a:lnTo>
                  <a:pt x="1319" y="281"/>
                </a:lnTo>
                <a:lnTo>
                  <a:pt x="1319" y="276"/>
                </a:lnTo>
                <a:lnTo>
                  <a:pt x="1321" y="274"/>
                </a:lnTo>
                <a:lnTo>
                  <a:pt x="1323" y="272"/>
                </a:lnTo>
                <a:lnTo>
                  <a:pt x="1325" y="271"/>
                </a:lnTo>
                <a:lnTo>
                  <a:pt x="1325" y="271"/>
                </a:lnTo>
                <a:lnTo>
                  <a:pt x="1325" y="251"/>
                </a:lnTo>
                <a:lnTo>
                  <a:pt x="1326" y="233"/>
                </a:lnTo>
                <a:lnTo>
                  <a:pt x="1332" y="215"/>
                </a:lnTo>
                <a:lnTo>
                  <a:pt x="1337" y="199"/>
                </a:lnTo>
                <a:lnTo>
                  <a:pt x="1346" y="182"/>
                </a:lnTo>
                <a:lnTo>
                  <a:pt x="1356" y="168"/>
                </a:lnTo>
                <a:lnTo>
                  <a:pt x="1366" y="154"/>
                </a:lnTo>
                <a:lnTo>
                  <a:pt x="1375" y="143"/>
                </a:lnTo>
                <a:lnTo>
                  <a:pt x="1375" y="143"/>
                </a:lnTo>
                <a:lnTo>
                  <a:pt x="1389" y="137"/>
                </a:lnTo>
                <a:lnTo>
                  <a:pt x="1403" y="130"/>
                </a:lnTo>
                <a:lnTo>
                  <a:pt x="1426" y="116"/>
                </a:lnTo>
                <a:lnTo>
                  <a:pt x="1439" y="109"/>
                </a:lnTo>
                <a:lnTo>
                  <a:pt x="1451" y="104"/>
                </a:lnTo>
                <a:lnTo>
                  <a:pt x="1464" y="101"/>
                </a:lnTo>
                <a:lnTo>
                  <a:pt x="1471" y="101"/>
                </a:lnTo>
                <a:lnTo>
                  <a:pt x="1478" y="102"/>
                </a:lnTo>
                <a:lnTo>
                  <a:pt x="1478" y="102"/>
                </a:lnTo>
                <a:lnTo>
                  <a:pt x="1492" y="95"/>
                </a:lnTo>
                <a:lnTo>
                  <a:pt x="1506" y="87"/>
                </a:lnTo>
                <a:lnTo>
                  <a:pt x="1521" y="79"/>
                </a:lnTo>
                <a:lnTo>
                  <a:pt x="1534" y="67"/>
                </a:lnTo>
                <a:lnTo>
                  <a:pt x="1544" y="56"/>
                </a:lnTo>
                <a:lnTo>
                  <a:pt x="1549" y="50"/>
                </a:lnTo>
                <a:lnTo>
                  <a:pt x="1552" y="43"/>
                </a:lnTo>
                <a:lnTo>
                  <a:pt x="1555" y="38"/>
                </a:lnTo>
                <a:lnTo>
                  <a:pt x="1555" y="31"/>
                </a:lnTo>
                <a:lnTo>
                  <a:pt x="1555" y="24"/>
                </a:lnTo>
                <a:lnTo>
                  <a:pt x="1554" y="17"/>
                </a:lnTo>
                <a:lnTo>
                  <a:pt x="1554" y="17"/>
                </a:lnTo>
                <a:lnTo>
                  <a:pt x="1556" y="11"/>
                </a:lnTo>
                <a:lnTo>
                  <a:pt x="1561" y="7"/>
                </a:lnTo>
                <a:lnTo>
                  <a:pt x="1565" y="4"/>
                </a:lnTo>
                <a:lnTo>
                  <a:pt x="1569" y="1"/>
                </a:lnTo>
                <a:lnTo>
                  <a:pt x="1575" y="0"/>
                </a:lnTo>
                <a:lnTo>
                  <a:pt x="1579" y="1"/>
                </a:lnTo>
                <a:lnTo>
                  <a:pt x="1583" y="4"/>
                </a:lnTo>
                <a:lnTo>
                  <a:pt x="1587" y="8"/>
                </a:lnTo>
                <a:lnTo>
                  <a:pt x="1587" y="8"/>
                </a:lnTo>
                <a:lnTo>
                  <a:pt x="1585" y="17"/>
                </a:lnTo>
                <a:lnTo>
                  <a:pt x="1583" y="27"/>
                </a:lnTo>
                <a:lnTo>
                  <a:pt x="1585" y="38"/>
                </a:lnTo>
                <a:lnTo>
                  <a:pt x="1587" y="48"/>
                </a:lnTo>
                <a:lnTo>
                  <a:pt x="1594" y="69"/>
                </a:lnTo>
                <a:lnTo>
                  <a:pt x="1596" y="80"/>
                </a:lnTo>
                <a:lnTo>
                  <a:pt x="1597" y="90"/>
                </a:lnTo>
                <a:lnTo>
                  <a:pt x="1597" y="90"/>
                </a:lnTo>
                <a:lnTo>
                  <a:pt x="1596" y="107"/>
                </a:lnTo>
                <a:lnTo>
                  <a:pt x="1592" y="121"/>
                </a:lnTo>
                <a:lnTo>
                  <a:pt x="1587" y="135"/>
                </a:lnTo>
                <a:lnTo>
                  <a:pt x="1580" y="147"/>
                </a:lnTo>
                <a:lnTo>
                  <a:pt x="1573" y="160"/>
                </a:lnTo>
                <a:lnTo>
                  <a:pt x="1565" y="171"/>
                </a:lnTo>
                <a:lnTo>
                  <a:pt x="1547" y="194"/>
                </a:lnTo>
                <a:lnTo>
                  <a:pt x="1547" y="194"/>
                </a:lnTo>
                <a:lnTo>
                  <a:pt x="1563" y="194"/>
                </a:lnTo>
                <a:lnTo>
                  <a:pt x="1580" y="194"/>
                </a:lnTo>
                <a:lnTo>
                  <a:pt x="1596" y="191"/>
                </a:lnTo>
                <a:lnTo>
                  <a:pt x="1604" y="188"/>
                </a:lnTo>
                <a:lnTo>
                  <a:pt x="1611" y="185"/>
                </a:lnTo>
                <a:lnTo>
                  <a:pt x="1611" y="185"/>
                </a:lnTo>
                <a:lnTo>
                  <a:pt x="1617" y="180"/>
                </a:lnTo>
                <a:lnTo>
                  <a:pt x="1624" y="173"/>
                </a:lnTo>
                <a:lnTo>
                  <a:pt x="1638" y="156"/>
                </a:lnTo>
                <a:lnTo>
                  <a:pt x="1638" y="156"/>
                </a:lnTo>
                <a:lnTo>
                  <a:pt x="1649" y="145"/>
                </a:lnTo>
                <a:lnTo>
                  <a:pt x="1659" y="133"/>
                </a:lnTo>
                <a:lnTo>
                  <a:pt x="1666" y="122"/>
                </a:lnTo>
                <a:lnTo>
                  <a:pt x="1670" y="109"/>
                </a:lnTo>
                <a:lnTo>
                  <a:pt x="1670" y="109"/>
                </a:lnTo>
                <a:lnTo>
                  <a:pt x="1674" y="114"/>
                </a:lnTo>
                <a:lnTo>
                  <a:pt x="1677" y="118"/>
                </a:lnTo>
                <a:lnTo>
                  <a:pt x="1679" y="122"/>
                </a:lnTo>
                <a:lnTo>
                  <a:pt x="1680" y="128"/>
                </a:lnTo>
                <a:lnTo>
                  <a:pt x="1680" y="139"/>
                </a:lnTo>
                <a:lnTo>
                  <a:pt x="1679" y="149"/>
                </a:lnTo>
                <a:lnTo>
                  <a:pt x="1679" y="149"/>
                </a:lnTo>
                <a:lnTo>
                  <a:pt x="1676" y="174"/>
                </a:lnTo>
                <a:lnTo>
                  <a:pt x="1673" y="188"/>
                </a:lnTo>
                <a:lnTo>
                  <a:pt x="1669" y="201"/>
                </a:lnTo>
                <a:lnTo>
                  <a:pt x="1669" y="201"/>
                </a:lnTo>
                <a:lnTo>
                  <a:pt x="1663" y="212"/>
                </a:lnTo>
                <a:lnTo>
                  <a:pt x="1658" y="223"/>
                </a:lnTo>
                <a:lnTo>
                  <a:pt x="1651" y="232"/>
                </a:lnTo>
                <a:lnTo>
                  <a:pt x="1645" y="241"/>
                </a:lnTo>
                <a:lnTo>
                  <a:pt x="1645" y="241"/>
                </a:lnTo>
                <a:lnTo>
                  <a:pt x="1645" y="248"/>
                </a:lnTo>
                <a:lnTo>
                  <a:pt x="1645" y="251"/>
                </a:lnTo>
                <a:lnTo>
                  <a:pt x="1644" y="253"/>
                </a:lnTo>
                <a:lnTo>
                  <a:pt x="1644" y="253"/>
                </a:lnTo>
                <a:lnTo>
                  <a:pt x="1636" y="264"/>
                </a:lnTo>
                <a:lnTo>
                  <a:pt x="1625" y="274"/>
                </a:lnTo>
                <a:lnTo>
                  <a:pt x="1614" y="282"/>
                </a:lnTo>
                <a:lnTo>
                  <a:pt x="1601" y="292"/>
                </a:lnTo>
                <a:lnTo>
                  <a:pt x="1586" y="299"/>
                </a:lnTo>
                <a:lnTo>
                  <a:pt x="1572" y="306"/>
                </a:lnTo>
                <a:lnTo>
                  <a:pt x="1558" y="312"/>
                </a:lnTo>
                <a:lnTo>
                  <a:pt x="1545" y="316"/>
                </a:lnTo>
                <a:lnTo>
                  <a:pt x="1545" y="316"/>
                </a:lnTo>
                <a:lnTo>
                  <a:pt x="1538" y="316"/>
                </a:lnTo>
                <a:lnTo>
                  <a:pt x="1531" y="316"/>
                </a:lnTo>
                <a:lnTo>
                  <a:pt x="1526" y="317"/>
                </a:lnTo>
                <a:lnTo>
                  <a:pt x="1520" y="317"/>
                </a:lnTo>
                <a:lnTo>
                  <a:pt x="1520" y="317"/>
                </a:lnTo>
                <a:lnTo>
                  <a:pt x="1509" y="321"/>
                </a:lnTo>
                <a:lnTo>
                  <a:pt x="1499" y="326"/>
                </a:lnTo>
                <a:lnTo>
                  <a:pt x="1489" y="331"/>
                </a:lnTo>
                <a:lnTo>
                  <a:pt x="1479" y="338"/>
                </a:lnTo>
                <a:lnTo>
                  <a:pt x="1461" y="355"/>
                </a:lnTo>
                <a:lnTo>
                  <a:pt x="1446" y="372"/>
                </a:lnTo>
                <a:lnTo>
                  <a:pt x="1446" y="372"/>
                </a:lnTo>
                <a:lnTo>
                  <a:pt x="1444" y="380"/>
                </a:lnTo>
                <a:lnTo>
                  <a:pt x="1444" y="389"/>
                </a:lnTo>
                <a:lnTo>
                  <a:pt x="1446" y="394"/>
                </a:lnTo>
                <a:lnTo>
                  <a:pt x="1448" y="400"/>
                </a:lnTo>
                <a:lnTo>
                  <a:pt x="1453" y="406"/>
                </a:lnTo>
                <a:lnTo>
                  <a:pt x="1457" y="410"/>
                </a:lnTo>
                <a:lnTo>
                  <a:pt x="1468" y="417"/>
                </a:lnTo>
                <a:lnTo>
                  <a:pt x="1479" y="424"/>
                </a:lnTo>
                <a:lnTo>
                  <a:pt x="1489" y="432"/>
                </a:lnTo>
                <a:lnTo>
                  <a:pt x="1495" y="437"/>
                </a:lnTo>
                <a:lnTo>
                  <a:pt x="1499" y="441"/>
                </a:lnTo>
                <a:lnTo>
                  <a:pt x="1502" y="446"/>
                </a:lnTo>
                <a:lnTo>
                  <a:pt x="1503" y="453"/>
                </a:lnTo>
                <a:lnTo>
                  <a:pt x="1503" y="453"/>
                </a:lnTo>
                <a:lnTo>
                  <a:pt x="1512" y="458"/>
                </a:lnTo>
                <a:lnTo>
                  <a:pt x="1517" y="463"/>
                </a:lnTo>
                <a:lnTo>
                  <a:pt x="1523" y="469"/>
                </a:lnTo>
                <a:lnTo>
                  <a:pt x="1528" y="474"/>
                </a:lnTo>
                <a:lnTo>
                  <a:pt x="1528" y="474"/>
                </a:lnTo>
                <a:lnTo>
                  <a:pt x="1547" y="512"/>
                </a:lnTo>
                <a:lnTo>
                  <a:pt x="1563" y="552"/>
                </a:lnTo>
                <a:lnTo>
                  <a:pt x="1580" y="591"/>
                </a:lnTo>
                <a:lnTo>
                  <a:pt x="1590" y="609"/>
                </a:lnTo>
                <a:lnTo>
                  <a:pt x="1601" y="626"/>
                </a:lnTo>
                <a:lnTo>
                  <a:pt x="1601" y="626"/>
                </a:lnTo>
                <a:lnTo>
                  <a:pt x="1611" y="639"/>
                </a:lnTo>
                <a:lnTo>
                  <a:pt x="1620" y="653"/>
                </a:lnTo>
                <a:lnTo>
                  <a:pt x="1636" y="682"/>
                </a:lnTo>
                <a:lnTo>
                  <a:pt x="1636" y="682"/>
                </a:lnTo>
                <a:lnTo>
                  <a:pt x="1642" y="688"/>
                </a:lnTo>
                <a:lnTo>
                  <a:pt x="1645" y="691"/>
                </a:lnTo>
                <a:lnTo>
                  <a:pt x="1649" y="692"/>
                </a:lnTo>
                <a:lnTo>
                  <a:pt x="1649" y="692"/>
                </a:lnTo>
                <a:lnTo>
                  <a:pt x="1656" y="710"/>
                </a:lnTo>
                <a:lnTo>
                  <a:pt x="1662" y="729"/>
                </a:lnTo>
                <a:lnTo>
                  <a:pt x="1666" y="748"/>
                </a:lnTo>
                <a:lnTo>
                  <a:pt x="1669" y="766"/>
                </a:lnTo>
                <a:lnTo>
                  <a:pt x="1670" y="786"/>
                </a:lnTo>
                <a:lnTo>
                  <a:pt x="1669" y="806"/>
                </a:lnTo>
                <a:lnTo>
                  <a:pt x="1666" y="825"/>
                </a:lnTo>
                <a:lnTo>
                  <a:pt x="1662" y="847"/>
                </a:lnTo>
                <a:lnTo>
                  <a:pt x="1662" y="847"/>
                </a:lnTo>
                <a:lnTo>
                  <a:pt x="1645" y="870"/>
                </a:lnTo>
                <a:lnTo>
                  <a:pt x="1638" y="882"/>
                </a:lnTo>
                <a:lnTo>
                  <a:pt x="1632" y="897"/>
                </a:lnTo>
                <a:lnTo>
                  <a:pt x="1632" y="897"/>
                </a:lnTo>
                <a:lnTo>
                  <a:pt x="1589" y="945"/>
                </a:lnTo>
                <a:lnTo>
                  <a:pt x="1545" y="997"/>
                </a:lnTo>
                <a:lnTo>
                  <a:pt x="1523" y="1022"/>
                </a:lnTo>
                <a:lnTo>
                  <a:pt x="1500" y="1047"/>
                </a:lnTo>
                <a:lnTo>
                  <a:pt x="1476" y="1071"/>
                </a:lnTo>
                <a:lnTo>
                  <a:pt x="1453" y="1092"/>
                </a:lnTo>
                <a:lnTo>
                  <a:pt x="1453" y="1092"/>
                </a:lnTo>
                <a:lnTo>
                  <a:pt x="1448" y="1098"/>
                </a:lnTo>
                <a:lnTo>
                  <a:pt x="1446" y="1103"/>
                </a:lnTo>
                <a:lnTo>
                  <a:pt x="1441" y="1108"/>
                </a:lnTo>
                <a:lnTo>
                  <a:pt x="1437" y="1112"/>
                </a:lnTo>
                <a:lnTo>
                  <a:pt x="1437" y="1112"/>
                </a:lnTo>
                <a:lnTo>
                  <a:pt x="1434" y="1113"/>
                </a:lnTo>
                <a:lnTo>
                  <a:pt x="1430" y="1115"/>
                </a:lnTo>
                <a:lnTo>
                  <a:pt x="1427" y="1116"/>
                </a:lnTo>
                <a:lnTo>
                  <a:pt x="1425" y="1117"/>
                </a:lnTo>
                <a:lnTo>
                  <a:pt x="1425" y="1117"/>
                </a:lnTo>
                <a:lnTo>
                  <a:pt x="1422" y="1123"/>
                </a:lnTo>
                <a:lnTo>
                  <a:pt x="1419" y="1127"/>
                </a:lnTo>
                <a:lnTo>
                  <a:pt x="1419" y="1127"/>
                </a:lnTo>
                <a:lnTo>
                  <a:pt x="1412" y="1133"/>
                </a:lnTo>
                <a:lnTo>
                  <a:pt x="1403" y="1139"/>
                </a:lnTo>
                <a:lnTo>
                  <a:pt x="1385" y="1148"/>
                </a:lnTo>
                <a:lnTo>
                  <a:pt x="1370" y="1160"/>
                </a:lnTo>
                <a:lnTo>
                  <a:pt x="1364" y="1165"/>
                </a:lnTo>
                <a:lnTo>
                  <a:pt x="1360" y="1171"/>
                </a:lnTo>
                <a:lnTo>
                  <a:pt x="1360" y="1171"/>
                </a:lnTo>
                <a:lnTo>
                  <a:pt x="1360" y="1174"/>
                </a:lnTo>
                <a:lnTo>
                  <a:pt x="1360" y="1179"/>
                </a:lnTo>
                <a:lnTo>
                  <a:pt x="1360" y="1188"/>
                </a:lnTo>
                <a:lnTo>
                  <a:pt x="1360" y="1188"/>
                </a:lnTo>
                <a:lnTo>
                  <a:pt x="1359" y="1200"/>
                </a:lnTo>
                <a:lnTo>
                  <a:pt x="1356" y="1213"/>
                </a:lnTo>
                <a:lnTo>
                  <a:pt x="1349" y="1235"/>
                </a:lnTo>
                <a:lnTo>
                  <a:pt x="1340" y="1256"/>
                </a:lnTo>
                <a:lnTo>
                  <a:pt x="1333" y="1279"/>
                </a:lnTo>
                <a:lnTo>
                  <a:pt x="1333" y="1279"/>
                </a:lnTo>
                <a:lnTo>
                  <a:pt x="1319" y="1299"/>
                </a:lnTo>
                <a:lnTo>
                  <a:pt x="1307" y="1321"/>
                </a:lnTo>
                <a:lnTo>
                  <a:pt x="1297" y="1345"/>
                </a:lnTo>
                <a:lnTo>
                  <a:pt x="1288" y="1370"/>
                </a:lnTo>
                <a:lnTo>
                  <a:pt x="1281" y="1397"/>
                </a:lnTo>
                <a:lnTo>
                  <a:pt x="1276" y="1426"/>
                </a:lnTo>
                <a:lnTo>
                  <a:pt x="1273" y="1454"/>
                </a:lnTo>
                <a:lnTo>
                  <a:pt x="1273" y="1485"/>
                </a:lnTo>
                <a:lnTo>
                  <a:pt x="1273" y="1485"/>
                </a:lnTo>
                <a:lnTo>
                  <a:pt x="1273" y="1501"/>
                </a:lnTo>
                <a:lnTo>
                  <a:pt x="1270" y="1516"/>
                </a:lnTo>
                <a:lnTo>
                  <a:pt x="1269" y="1522"/>
                </a:lnTo>
                <a:lnTo>
                  <a:pt x="1264" y="1529"/>
                </a:lnTo>
                <a:lnTo>
                  <a:pt x="1260" y="1533"/>
                </a:lnTo>
                <a:lnTo>
                  <a:pt x="1255" y="1537"/>
                </a:lnTo>
                <a:lnTo>
                  <a:pt x="1255" y="1537"/>
                </a:lnTo>
                <a:lnTo>
                  <a:pt x="1250" y="1539"/>
                </a:lnTo>
                <a:lnTo>
                  <a:pt x="1245" y="1540"/>
                </a:lnTo>
                <a:lnTo>
                  <a:pt x="1234" y="1542"/>
                </a:lnTo>
                <a:lnTo>
                  <a:pt x="1234" y="1542"/>
                </a:lnTo>
                <a:lnTo>
                  <a:pt x="1208" y="1550"/>
                </a:lnTo>
                <a:lnTo>
                  <a:pt x="1208" y="1550"/>
                </a:lnTo>
                <a:lnTo>
                  <a:pt x="1203" y="1553"/>
                </a:lnTo>
                <a:lnTo>
                  <a:pt x="1197" y="1557"/>
                </a:lnTo>
                <a:lnTo>
                  <a:pt x="1197" y="1557"/>
                </a:lnTo>
                <a:lnTo>
                  <a:pt x="1179" y="1563"/>
                </a:lnTo>
                <a:lnTo>
                  <a:pt x="1159" y="1565"/>
                </a:lnTo>
                <a:lnTo>
                  <a:pt x="1140" y="1570"/>
                </a:lnTo>
                <a:lnTo>
                  <a:pt x="1121" y="1575"/>
                </a:lnTo>
                <a:lnTo>
                  <a:pt x="1121" y="1575"/>
                </a:lnTo>
                <a:lnTo>
                  <a:pt x="1117" y="1585"/>
                </a:lnTo>
                <a:lnTo>
                  <a:pt x="1114" y="1595"/>
                </a:lnTo>
                <a:lnTo>
                  <a:pt x="1109" y="1619"/>
                </a:lnTo>
                <a:lnTo>
                  <a:pt x="1102" y="1668"/>
                </a:lnTo>
                <a:lnTo>
                  <a:pt x="1102" y="1668"/>
                </a:lnTo>
                <a:lnTo>
                  <a:pt x="1076" y="1696"/>
                </a:lnTo>
                <a:lnTo>
                  <a:pt x="1051" y="1723"/>
                </a:lnTo>
                <a:lnTo>
                  <a:pt x="1051" y="1723"/>
                </a:lnTo>
                <a:lnTo>
                  <a:pt x="1038" y="1720"/>
                </a:lnTo>
                <a:lnTo>
                  <a:pt x="1023" y="1717"/>
                </a:lnTo>
                <a:lnTo>
                  <a:pt x="1008" y="1716"/>
                </a:lnTo>
                <a:lnTo>
                  <a:pt x="995" y="1717"/>
                </a:lnTo>
                <a:lnTo>
                  <a:pt x="995" y="1717"/>
                </a:lnTo>
                <a:lnTo>
                  <a:pt x="991" y="1720"/>
                </a:lnTo>
                <a:lnTo>
                  <a:pt x="989" y="1724"/>
                </a:lnTo>
                <a:lnTo>
                  <a:pt x="985" y="1734"/>
                </a:lnTo>
                <a:lnTo>
                  <a:pt x="985" y="1734"/>
                </a:lnTo>
                <a:lnTo>
                  <a:pt x="974" y="1737"/>
                </a:lnTo>
                <a:lnTo>
                  <a:pt x="964" y="1742"/>
                </a:lnTo>
                <a:lnTo>
                  <a:pt x="956" y="1748"/>
                </a:lnTo>
                <a:lnTo>
                  <a:pt x="949" y="1754"/>
                </a:lnTo>
                <a:lnTo>
                  <a:pt x="936" y="1766"/>
                </a:lnTo>
                <a:lnTo>
                  <a:pt x="928" y="1772"/>
                </a:lnTo>
                <a:lnTo>
                  <a:pt x="919" y="1777"/>
                </a:lnTo>
                <a:lnTo>
                  <a:pt x="919" y="1777"/>
                </a:lnTo>
                <a:lnTo>
                  <a:pt x="911" y="1772"/>
                </a:lnTo>
                <a:lnTo>
                  <a:pt x="902" y="1770"/>
                </a:lnTo>
                <a:lnTo>
                  <a:pt x="892" y="1769"/>
                </a:lnTo>
                <a:lnTo>
                  <a:pt x="883" y="1768"/>
                </a:lnTo>
                <a:lnTo>
                  <a:pt x="863" y="1766"/>
                </a:lnTo>
                <a:lnTo>
                  <a:pt x="853" y="1763"/>
                </a:lnTo>
                <a:lnTo>
                  <a:pt x="843" y="1759"/>
                </a:lnTo>
                <a:lnTo>
                  <a:pt x="843" y="1759"/>
                </a:lnTo>
                <a:lnTo>
                  <a:pt x="842" y="1789"/>
                </a:lnTo>
                <a:lnTo>
                  <a:pt x="841" y="1800"/>
                </a:lnTo>
                <a:lnTo>
                  <a:pt x="838" y="1811"/>
                </a:lnTo>
                <a:lnTo>
                  <a:pt x="838" y="1811"/>
                </a:lnTo>
                <a:lnTo>
                  <a:pt x="832" y="1810"/>
                </a:lnTo>
                <a:lnTo>
                  <a:pt x="826" y="1810"/>
                </a:lnTo>
                <a:lnTo>
                  <a:pt x="822" y="1811"/>
                </a:lnTo>
                <a:lnTo>
                  <a:pt x="817" y="1812"/>
                </a:lnTo>
                <a:lnTo>
                  <a:pt x="807" y="1818"/>
                </a:lnTo>
                <a:lnTo>
                  <a:pt x="797" y="1825"/>
                </a:lnTo>
                <a:lnTo>
                  <a:pt x="787" y="1832"/>
                </a:lnTo>
                <a:lnTo>
                  <a:pt x="779" y="1839"/>
                </a:lnTo>
                <a:lnTo>
                  <a:pt x="770" y="1842"/>
                </a:lnTo>
                <a:lnTo>
                  <a:pt x="766" y="1843"/>
                </a:lnTo>
                <a:lnTo>
                  <a:pt x="762" y="1843"/>
                </a:lnTo>
                <a:lnTo>
                  <a:pt x="762" y="1843"/>
                </a:lnTo>
                <a:lnTo>
                  <a:pt x="744" y="1839"/>
                </a:lnTo>
                <a:lnTo>
                  <a:pt x="721" y="1835"/>
                </a:lnTo>
                <a:lnTo>
                  <a:pt x="710" y="1834"/>
                </a:lnTo>
                <a:lnTo>
                  <a:pt x="700" y="1834"/>
                </a:lnTo>
                <a:lnTo>
                  <a:pt x="693" y="1834"/>
                </a:lnTo>
                <a:lnTo>
                  <a:pt x="688" y="1836"/>
                </a:lnTo>
                <a:lnTo>
                  <a:pt x="688" y="1836"/>
                </a:lnTo>
                <a:lnTo>
                  <a:pt x="682" y="1838"/>
                </a:lnTo>
                <a:lnTo>
                  <a:pt x="678" y="1836"/>
                </a:lnTo>
                <a:lnTo>
                  <a:pt x="673" y="1834"/>
                </a:lnTo>
                <a:lnTo>
                  <a:pt x="671" y="1831"/>
                </a:lnTo>
                <a:lnTo>
                  <a:pt x="664" y="1822"/>
                </a:lnTo>
                <a:lnTo>
                  <a:pt x="659" y="1818"/>
                </a:lnTo>
                <a:lnTo>
                  <a:pt x="655" y="1814"/>
                </a:lnTo>
                <a:lnTo>
                  <a:pt x="655" y="1814"/>
                </a:lnTo>
                <a:lnTo>
                  <a:pt x="645" y="1808"/>
                </a:lnTo>
                <a:lnTo>
                  <a:pt x="637" y="1807"/>
                </a:lnTo>
                <a:lnTo>
                  <a:pt x="630" y="1803"/>
                </a:lnTo>
                <a:lnTo>
                  <a:pt x="627" y="1800"/>
                </a:lnTo>
                <a:lnTo>
                  <a:pt x="626" y="1796"/>
                </a:lnTo>
                <a:lnTo>
                  <a:pt x="626" y="1796"/>
                </a:lnTo>
                <a:lnTo>
                  <a:pt x="631" y="1762"/>
                </a:lnTo>
                <a:lnTo>
                  <a:pt x="633" y="1741"/>
                </a:lnTo>
                <a:lnTo>
                  <a:pt x="633" y="1720"/>
                </a:lnTo>
                <a:lnTo>
                  <a:pt x="633" y="1720"/>
                </a:lnTo>
                <a:close/>
                <a:moveTo>
                  <a:pt x="1528" y="98"/>
                </a:moveTo>
                <a:lnTo>
                  <a:pt x="1528" y="98"/>
                </a:lnTo>
                <a:lnTo>
                  <a:pt x="1492" y="115"/>
                </a:lnTo>
                <a:lnTo>
                  <a:pt x="1453" y="130"/>
                </a:lnTo>
                <a:lnTo>
                  <a:pt x="1415" y="146"/>
                </a:lnTo>
                <a:lnTo>
                  <a:pt x="1395" y="154"/>
                </a:lnTo>
                <a:lnTo>
                  <a:pt x="1377" y="164"/>
                </a:lnTo>
                <a:lnTo>
                  <a:pt x="1377" y="164"/>
                </a:lnTo>
                <a:lnTo>
                  <a:pt x="1370" y="171"/>
                </a:lnTo>
                <a:lnTo>
                  <a:pt x="1364" y="180"/>
                </a:lnTo>
                <a:lnTo>
                  <a:pt x="1359" y="189"/>
                </a:lnTo>
                <a:lnTo>
                  <a:pt x="1354" y="198"/>
                </a:lnTo>
                <a:lnTo>
                  <a:pt x="1350" y="208"/>
                </a:lnTo>
                <a:lnTo>
                  <a:pt x="1347" y="218"/>
                </a:lnTo>
                <a:lnTo>
                  <a:pt x="1344" y="239"/>
                </a:lnTo>
                <a:lnTo>
                  <a:pt x="1343" y="260"/>
                </a:lnTo>
                <a:lnTo>
                  <a:pt x="1346" y="282"/>
                </a:lnTo>
                <a:lnTo>
                  <a:pt x="1352" y="303"/>
                </a:lnTo>
                <a:lnTo>
                  <a:pt x="1360" y="323"/>
                </a:lnTo>
                <a:lnTo>
                  <a:pt x="1360" y="323"/>
                </a:lnTo>
                <a:lnTo>
                  <a:pt x="1367" y="334"/>
                </a:lnTo>
                <a:lnTo>
                  <a:pt x="1374" y="344"/>
                </a:lnTo>
                <a:lnTo>
                  <a:pt x="1384" y="354"/>
                </a:lnTo>
                <a:lnTo>
                  <a:pt x="1392" y="361"/>
                </a:lnTo>
                <a:lnTo>
                  <a:pt x="1412" y="376"/>
                </a:lnTo>
                <a:lnTo>
                  <a:pt x="1427" y="389"/>
                </a:lnTo>
                <a:lnTo>
                  <a:pt x="1427" y="389"/>
                </a:lnTo>
                <a:lnTo>
                  <a:pt x="1429" y="380"/>
                </a:lnTo>
                <a:lnTo>
                  <a:pt x="1432" y="375"/>
                </a:lnTo>
                <a:lnTo>
                  <a:pt x="1434" y="368"/>
                </a:lnTo>
                <a:lnTo>
                  <a:pt x="1436" y="361"/>
                </a:lnTo>
                <a:lnTo>
                  <a:pt x="1436" y="361"/>
                </a:lnTo>
                <a:lnTo>
                  <a:pt x="1443" y="351"/>
                </a:lnTo>
                <a:lnTo>
                  <a:pt x="1450" y="342"/>
                </a:lnTo>
                <a:lnTo>
                  <a:pt x="1458" y="334"/>
                </a:lnTo>
                <a:lnTo>
                  <a:pt x="1468" y="328"/>
                </a:lnTo>
                <a:lnTo>
                  <a:pt x="1478" y="323"/>
                </a:lnTo>
                <a:lnTo>
                  <a:pt x="1488" y="317"/>
                </a:lnTo>
                <a:lnTo>
                  <a:pt x="1510" y="309"/>
                </a:lnTo>
                <a:lnTo>
                  <a:pt x="1554" y="295"/>
                </a:lnTo>
                <a:lnTo>
                  <a:pt x="1576" y="285"/>
                </a:lnTo>
                <a:lnTo>
                  <a:pt x="1586" y="281"/>
                </a:lnTo>
                <a:lnTo>
                  <a:pt x="1596" y="275"/>
                </a:lnTo>
                <a:lnTo>
                  <a:pt x="1596" y="275"/>
                </a:lnTo>
                <a:lnTo>
                  <a:pt x="1606" y="265"/>
                </a:lnTo>
                <a:lnTo>
                  <a:pt x="1615" y="255"/>
                </a:lnTo>
                <a:lnTo>
                  <a:pt x="1625" y="247"/>
                </a:lnTo>
                <a:lnTo>
                  <a:pt x="1636" y="237"/>
                </a:lnTo>
                <a:lnTo>
                  <a:pt x="1636" y="237"/>
                </a:lnTo>
                <a:lnTo>
                  <a:pt x="1646" y="219"/>
                </a:lnTo>
                <a:lnTo>
                  <a:pt x="1655" y="199"/>
                </a:lnTo>
                <a:lnTo>
                  <a:pt x="1659" y="189"/>
                </a:lnTo>
                <a:lnTo>
                  <a:pt x="1662" y="178"/>
                </a:lnTo>
                <a:lnTo>
                  <a:pt x="1665" y="167"/>
                </a:lnTo>
                <a:lnTo>
                  <a:pt x="1665" y="154"/>
                </a:lnTo>
                <a:lnTo>
                  <a:pt x="1665" y="154"/>
                </a:lnTo>
                <a:lnTo>
                  <a:pt x="1652" y="167"/>
                </a:lnTo>
                <a:lnTo>
                  <a:pt x="1636" y="180"/>
                </a:lnTo>
                <a:lnTo>
                  <a:pt x="1620" y="189"/>
                </a:lnTo>
                <a:lnTo>
                  <a:pt x="1601" y="199"/>
                </a:lnTo>
                <a:lnTo>
                  <a:pt x="1582" y="205"/>
                </a:lnTo>
                <a:lnTo>
                  <a:pt x="1572" y="206"/>
                </a:lnTo>
                <a:lnTo>
                  <a:pt x="1561" y="208"/>
                </a:lnTo>
                <a:lnTo>
                  <a:pt x="1551" y="208"/>
                </a:lnTo>
                <a:lnTo>
                  <a:pt x="1540" y="206"/>
                </a:lnTo>
                <a:lnTo>
                  <a:pt x="1528" y="205"/>
                </a:lnTo>
                <a:lnTo>
                  <a:pt x="1517" y="201"/>
                </a:lnTo>
                <a:lnTo>
                  <a:pt x="1517" y="201"/>
                </a:lnTo>
                <a:lnTo>
                  <a:pt x="1519" y="195"/>
                </a:lnTo>
                <a:lnTo>
                  <a:pt x="1521" y="189"/>
                </a:lnTo>
                <a:lnTo>
                  <a:pt x="1524" y="185"/>
                </a:lnTo>
                <a:lnTo>
                  <a:pt x="1530" y="181"/>
                </a:lnTo>
                <a:lnTo>
                  <a:pt x="1541" y="174"/>
                </a:lnTo>
                <a:lnTo>
                  <a:pt x="1552" y="168"/>
                </a:lnTo>
                <a:lnTo>
                  <a:pt x="1552" y="168"/>
                </a:lnTo>
                <a:lnTo>
                  <a:pt x="1561" y="156"/>
                </a:lnTo>
                <a:lnTo>
                  <a:pt x="1568" y="142"/>
                </a:lnTo>
                <a:lnTo>
                  <a:pt x="1573" y="126"/>
                </a:lnTo>
                <a:lnTo>
                  <a:pt x="1579" y="109"/>
                </a:lnTo>
                <a:lnTo>
                  <a:pt x="1580" y="93"/>
                </a:lnTo>
                <a:lnTo>
                  <a:pt x="1580" y="76"/>
                </a:lnTo>
                <a:lnTo>
                  <a:pt x="1579" y="69"/>
                </a:lnTo>
                <a:lnTo>
                  <a:pt x="1576" y="60"/>
                </a:lnTo>
                <a:lnTo>
                  <a:pt x="1572" y="53"/>
                </a:lnTo>
                <a:lnTo>
                  <a:pt x="1568" y="45"/>
                </a:lnTo>
                <a:lnTo>
                  <a:pt x="1568" y="45"/>
                </a:lnTo>
                <a:lnTo>
                  <a:pt x="1565" y="53"/>
                </a:lnTo>
                <a:lnTo>
                  <a:pt x="1561" y="60"/>
                </a:lnTo>
                <a:lnTo>
                  <a:pt x="1551" y="73"/>
                </a:lnTo>
                <a:lnTo>
                  <a:pt x="1540" y="86"/>
                </a:lnTo>
                <a:lnTo>
                  <a:pt x="1528" y="98"/>
                </a:lnTo>
                <a:lnTo>
                  <a:pt x="1528" y="98"/>
                </a:lnTo>
                <a:close/>
                <a:moveTo>
                  <a:pt x="1082" y="352"/>
                </a:moveTo>
                <a:lnTo>
                  <a:pt x="1082" y="352"/>
                </a:lnTo>
                <a:lnTo>
                  <a:pt x="1081" y="351"/>
                </a:lnTo>
                <a:lnTo>
                  <a:pt x="1078" y="351"/>
                </a:lnTo>
                <a:lnTo>
                  <a:pt x="1076" y="352"/>
                </a:lnTo>
                <a:lnTo>
                  <a:pt x="1075" y="354"/>
                </a:lnTo>
                <a:lnTo>
                  <a:pt x="1075" y="354"/>
                </a:lnTo>
                <a:lnTo>
                  <a:pt x="1075" y="357"/>
                </a:lnTo>
                <a:lnTo>
                  <a:pt x="1075" y="358"/>
                </a:lnTo>
                <a:lnTo>
                  <a:pt x="1069" y="364"/>
                </a:lnTo>
                <a:lnTo>
                  <a:pt x="1065" y="369"/>
                </a:lnTo>
                <a:lnTo>
                  <a:pt x="1065" y="372"/>
                </a:lnTo>
                <a:lnTo>
                  <a:pt x="1067" y="373"/>
                </a:lnTo>
                <a:lnTo>
                  <a:pt x="1067" y="373"/>
                </a:lnTo>
                <a:lnTo>
                  <a:pt x="1068" y="372"/>
                </a:lnTo>
                <a:lnTo>
                  <a:pt x="1069" y="371"/>
                </a:lnTo>
                <a:lnTo>
                  <a:pt x="1075" y="371"/>
                </a:lnTo>
                <a:lnTo>
                  <a:pt x="1086" y="371"/>
                </a:lnTo>
                <a:lnTo>
                  <a:pt x="1086" y="371"/>
                </a:lnTo>
                <a:lnTo>
                  <a:pt x="1086" y="373"/>
                </a:lnTo>
                <a:lnTo>
                  <a:pt x="1086" y="375"/>
                </a:lnTo>
                <a:lnTo>
                  <a:pt x="1090" y="378"/>
                </a:lnTo>
                <a:lnTo>
                  <a:pt x="1093" y="380"/>
                </a:lnTo>
                <a:lnTo>
                  <a:pt x="1095" y="382"/>
                </a:lnTo>
                <a:lnTo>
                  <a:pt x="1096" y="383"/>
                </a:lnTo>
                <a:lnTo>
                  <a:pt x="1096" y="383"/>
                </a:lnTo>
                <a:lnTo>
                  <a:pt x="1100" y="382"/>
                </a:lnTo>
                <a:lnTo>
                  <a:pt x="1104" y="380"/>
                </a:lnTo>
                <a:lnTo>
                  <a:pt x="1107" y="378"/>
                </a:lnTo>
                <a:lnTo>
                  <a:pt x="1109" y="373"/>
                </a:lnTo>
                <a:lnTo>
                  <a:pt x="1111" y="365"/>
                </a:lnTo>
                <a:lnTo>
                  <a:pt x="1111" y="357"/>
                </a:lnTo>
                <a:lnTo>
                  <a:pt x="1109" y="348"/>
                </a:lnTo>
                <a:lnTo>
                  <a:pt x="1106" y="340"/>
                </a:lnTo>
                <a:lnTo>
                  <a:pt x="1102" y="334"/>
                </a:lnTo>
                <a:lnTo>
                  <a:pt x="1096" y="331"/>
                </a:lnTo>
                <a:lnTo>
                  <a:pt x="1096" y="331"/>
                </a:lnTo>
                <a:lnTo>
                  <a:pt x="1096" y="333"/>
                </a:lnTo>
                <a:lnTo>
                  <a:pt x="1095" y="334"/>
                </a:lnTo>
                <a:lnTo>
                  <a:pt x="1090" y="338"/>
                </a:lnTo>
                <a:lnTo>
                  <a:pt x="1085" y="345"/>
                </a:lnTo>
                <a:lnTo>
                  <a:pt x="1083" y="348"/>
                </a:lnTo>
                <a:lnTo>
                  <a:pt x="1082" y="352"/>
                </a:lnTo>
                <a:lnTo>
                  <a:pt x="1082" y="352"/>
                </a:lnTo>
                <a:close/>
                <a:moveTo>
                  <a:pt x="1409" y="463"/>
                </a:moveTo>
                <a:lnTo>
                  <a:pt x="1409" y="463"/>
                </a:lnTo>
                <a:lnTo>
                  <a:pt x="1412" y="472"/>
                </a:lnTo>
                <a:lnTo>
                  <a:pt x="1416" y="480"/>
                </a:lnTo>
                <a:lnTo>
                  <a:pt x="1416" y="480"/>
                </a:lnTo>
                <a:lnTo>
                  <a:pt x="1425" y="493"/>
                </a:lnTo>
                <a:lnTo>
                  <a:pt x="1433" y="503"/>
                </a:lnTo>
                <a:lnTo>
                  <a:pt x="1441" y="512"/>
                </a:lnTo>
                <a:lnTo>
                  <a:pt x="1451" y="521"/>
                </a:lnTo>
                <a:lnTo>
                  <a:pt x="1472" y="538"/>
                </a:lnTo>
                <a:lnTo>
                  <a:pt x="1492" y="554"/>
                </a:lnTo>
                <a:lnTo>
                  <a:pt x="1492" y="554"/>
                </a:lnTo>
                <a:lnTo>
                  <a:pt x="1500" y="564"/>
                </a:lnTo>
                <a:lnTo>
                  <a:pt x="1509" y="574"/>
                </a:lnTo>
                <a:lnTo>
                  <a:pt x="1517" y="584"/>
                </a:lnTo>
                <a:lnTo>
                  <a:pt x="1521" y="588"/>
                </a:lnTo>
                <a:lnTo>
                  <a:pt x="1527" y="591"/>
                </a:lnTo>
                <a:lnTo>
                  <a:pt x="1527" y="591"/>
                </a:lnTo>
                <a:lnTo>
                  <a:pt x="1528" y="581"/>
                </a:lnTo>
                <a:lnTo>
                  <a:pt x="1528" y="571"/>
                </a:lnTo>
                <a:lnTo>
                  <a:pt x="1526" y="552"/>
                </a:lnTo>
                <a:lnTo>
                  <a:pt x="1524" y="535"/>
                </a:lnTo>
                <a:lnTo>
                  <a:pt x="1523" y="526"/>
                </a:lnTo>
                <a:lnTo>
                  <a:pt x="1523" y="519"/>
                </a:lnTo>
                <a:lnTo>
                  <a:pt x="1523" y="519"/>
                </a:lnTo>
                <a:lnTo>
                  <a:pt x="1517" y="503"/>
                </a:lnTo>
                <a:lnTo>
                  <a:pt x="1509" y="488"/>
                </a:lnTo>
                <a:lnTo>
                  <a:pt x="1500" y="474"/>
                </a:lnTo>
                <a:lnTo>
                  <a:pt x="1490" y="463"/>
                </a:lnTo>
                <a:lnTo>
                  <a:pt x="1481" y="452"/>
                </a:lnTo>
                <a:lnTo>
                  <a:pt x="1469" y="441"/>
                </a:lnTo>
                <a:lnTo>
                  <a:pt x="1444" y="423"/>
                </a:lnTo>
                <a:lnTo>
                  <a:pt x="1419" y="404"/>
                </a:lnTo>
                <a:lnTo>
                  <a:pt x="1395" y="386"/>
                </a:lnTo>
                <a:lnTo>
                  <a:pt x="1382" y="376"/>
                </a:lnTo>
                <a:lnTo>
                  <a:pt x="1371" y="365"/>
                </a:lnTo>
                <a:lnTo>
                  <a:pt x="1360" y="354"/>
                </a:lnTo>
                <a:lnTo>
                  <a:pt x="1350" y="341"/>
                </a:lnTo>
                <a:lnTo>
                  <a:pt x="1350" y="341"/>
                </a:lnTo>
                <a:lnTo>
                  <a:pt x="1363" y="372"/>
                </a:lnTo>
                <a:lnTo>
                  <a:pt x="1378" y="404"/>
                </a:lnTo>
                <a:lnTo>
                  <a:pt x="1409" y="463"/>
                </a:lnTo>
                <a:lnTo>
                  <a:pt x="1409" y="463"/>
                </a:lnTo>
                <a:close/>
                <a:moveTo>
                  <a:pt x="1040" y="403"/>
                </a:moveTo>
                <a:lnTo>
                  <a:pt x="1040" y="403"/>
                </a:lnTo>
                <a:lnTo>
                  <a:pt x="1026" y="424"/>
                </a:lnTo>
                <a:lnTo>
                  <a:pt x="1013" y="446"/>
                </a:lnTo>
                <a:lnTo>
                  <a:pt x="1002" y="469"/>
                </a:lnTo>
                <a:lnTo>
                  <a:pt x="992" y="490"/>
                </a:lnTo>
                <a:lnTo>
                  <a:pt x="992" y="490"/>
                </a:lnTo>
                <a:lnTo>
                  <a:pt x="995" y="488"/>
                </a:lnTo>
                <a:lnTo>
                  <a:pt x="998" y="488"/>
                </a:lnTo>
                <a:lnTo>
                  <a:pt x="1005" y="487"/>
                </a:lnTo>
                <a:lnTo>
                  <a:pt x="1005" y="487"/>
                </a:lnTo>
                <a:lnTo>
                  <a:pt x="1006" y="491"/>
                </a:lnTo>
                <a:lnTo>
                  <a:pt x="1008" y="496"/>
                </a:lnTo>
                <a:lnTo>
                  <a:pt x="1006" y="503"/>
                </a:lnTo>
                <a:lnTo>
                  <a:pt x="1003" y="511"/>
                </a:lnTo>
                <a:lnTo>
                  <a:pt x="1003" y="515"/>
                </a:lnTo>
                <a:lnTo>
                  <a:pt x="1005" y="519"/>
                </a:lnTo>
                <a:lnTo>
                  <a:pt x="1005" y="519"/>
                </a:lnTo>
                <a:lnTo>
                  <a:pt x="1008" y="518"/>
                </a:lnTo>
                <a:lnTo>
                  <a:pt x="1009" y="517"/>
                </a:lnTo>
                <a:lnTo>
                  <a:pt x="1012" y="511"/>
                </a:lnTo>
                <a:lnTo>
                  <a:pt x="1015" y="505"/>
                </a:lnTo>
                <a:lnTo>
                  <a:pt x="1016" y="504"/>
                </a:lnTo>
                <a:lnTo>
                  <a:pt x="1017" y="503"/>
                </a:lnTo>
                <a:lnTo>
                  <a:pt x="1017" y="503"/>
                </a:lnTo>
                <a:lnTo>
                  <a:pt x="1023" y="503"/>
                </a:lnTo>
                <a:lnTo>
                  <a:pt x="1026" y="501"/>
                </a:lnTo>
                <a:lnTo>
                  <a:pt x="1029" y="501"/>
                </a:lnTo>
                <a:lnTo>
                  <a:pt x="1031" y="503"/>
                </a:lnTo>
                <a:lnTo>
                  <a:pt x="1031" y="503"/>
                </a:lnTo>
                <a:lnTo>
                  <a:pt x="1033" y="504"/>
                </a:lnTo>
                <a:lnTo>
                  <a:pt x="1033" y="507"/>
                </a:lnTo>
                <a:lnTo>
                  <a:pt x="1033" y="514"/>
                </a:lnTo>
                <a:lnTo>
                  <a:pt x="1034" y="521"/>
                </a:lnTo>
                <a:lnTo>
                  <a:pt x="1034" y="524"/>
                </a:lnTo>
                <a:lnTo>
                  <a:pt x="1036" y="525"/>
                </a:lnTo>
                <a:lnTo>
                  <a:pt x="1036" y="525"/>
                </a:lnTo>
                <a:lnTo>
                  <a:pt x="1040" y="514"/>
                </a:lnTo>
                <a:lnTo>
                  <a:pt x="1043" y="508"/>
                </a:lnTo>
                <a:lnTo>
                  <a:pt x="1045" y="503"/>
                </a:lnTo>
                <a:lnTo>
                  <a:pt x="1050" y="500"/>
                </a:lnTo>
                <a:lnTo>
                  <a:pt x="1055" y="497"/>
                </a:lnTo>
                <a:lnTo>
                  <a:pt x="1061" y="497"/>
                </a:lnTo>
                <a:lnTo>
                  <a:pt x="1067" y="500"/>
                </a:lnTo>
                <a:lnTo>
                  <a:pt x="1067" y="500"/>
                </a:lnTo>
                <a:lnTo>
                  <a:pt x="1068" y="510"/>
                </a:lnTo>
                <a:lnTo>
                  <a:pt x="1069" y="518"/>
                </a:lnTo>
                <a:lnTo>
                  <a:pt x="1074" y="525"/>
                </a:lnTo>
                <a:lnTo>
                  <a:pt x="1076" y="532"/>
                </a:lnTo>
                <a:lnTo>
                  <a:pt x="1085" y="545"/>
                </a:lnTo>
                <a:lnTo>
                  <a:pt x="1089" y="552"/>
                </a:lnTo>
                <a:lnTo>
                  <a:pt x="1092" y="559"/>
                </a:lnTo>
                <a:lnTo>
                  <a:pt x="1092" y="559"/>
                </a:lnTo>
                <a:lnTo>
                  <a:pt x="1096" y="553"/>
                </a:lnTo>
                <a:lnTo>
                  <a:pt x="1100" y="547"/>
                </a:lnTo>
                <a:lnTo>
                  <a:pt x="1106" y="535"/>
                </a:lnTo>
                <a:lnTo>
                  <a:pt x="1109" y="521"/>
                </a:lnTo>
                <a:lnTo>
                  <a:pt x="1110" y="507"/>
                </a:lnTo>
                <a:lnTo>
                  <a:pt x="1110" y="476"/>
                </a:lnTo>
                <a:lnTo>
                  <a:pt x="1110" y="462"/>
                </a:lnTo>
                <a:lnTo>
                  <a:pt x="1111" y="448"/>
                </a:lnTo>
                <a:lnTo>
                  <a:pt x="1111" y="448"/>
                </a:lnTo>
                <a:lnTo>
                  <a:pt x="1120" y="470"/>
                </a:lnTo>
                <a:lnTo>
                  <a:pt x="1130" y="493"/>
                </a:lnTo>
                <a:lnTo>
                  <a:pt x="1135" y="503"/>
                </a:lnTo>
                <a:lnTo>
                  <a:pt x="1141" y="512"/>
                </a:lnTo>
                <a:lnTo>
                  <a:pt x="1148" y="522"/>
                </a:lnTo>
                <a:lnTo>
                  <a:pt x="1156" y="529"/>
                </a:lnTo>
                <a:lnTo>
                  <a:pt x="1156" y="529"/>
                </a:lnTo>
                <a:lnTo>
                  <a:pt x="1158" y="517"/>
                </a:lnTo>
                <a:lnTo>
                  <a:pt x="1158" y="505"/>
                </a:lnTo>
                <a:lnTo>
                  <a:pt x="1155" y="494"/>
                </a:lnTo>
                <a:lnTo>
                  <a:pt x="1152" y="483"/>
                </a:lnTo>
                <a:lnTo>
                  <a:pt x="1144" y="459"/>
                </a:lnTo>
                <a:lnTo>
                  <a:pt x="1137" y="437"/>
                </a:lnTo>
                <a:lnTo>
                  <a:pt x="1137" y="437"/>
                </a:lnTo>
                <a:lnTo>
                  <a:pt x="1130" y="407"/>
                </a:lnTo>
                <a:lnTo>
                  <a:pt x="1126" y="396"/>
                </a:lnTo>
                <a:lnTo>
                  <a:pt x="1118" y="383"/>
                </a:lnTo>
                <a:lnTo>
                  <a:pt x="1118" y="383"/>
                </a:lnTo>
                <a:lnTo>
                  <a:pt x="1117" y="390"/>
                </a:lnTo>
                <a:lnTo>
                  <a:pt x="1113" y="394"/>
                </a:lnTo>
                <a:lnTo>
                  <a:pt x="1106" y="397"/>
                </a:lnTo>
                <a:lnTo>
                  <a:pt x="1099" y="399"/>
                </a:lnTo>
                <a:lnTo>
                  <a:pt x="1093" y="397"/>
                </a:lnTo>
                <a:lnTo>
                  <a:pt x="1086" y="396"/>
                </a:lnTo>
                <a:lnTo>
                  <a:pt x="1082" y="392"/>
                </a:lnTo>
                <a:lnTo>
                  <a:pt x="1078" y="386"/>
                </a:lnTo>
                <a:lnTo>
                  <a:pt x="1078" y="386"/>
                </a:lnTo>
                <a:lnTo>
                  <a:pt x="1061" y="396"/>
                </a:lnTo>
                <a:lnTo>
                  <a:pt x="1051" y="400"/>
                </a:lnTo>
                <a:lnTo>
                  <a:pt x="1040" y="403"/>
                </a:lnTo>
                <a:lnTo>
                  <a:pt x="1040" y="403"/>
                </a:lnTo>
                <a:close/>
                <a:moveTo>
                  <a:pt x="853" y="424"/>
                </a:moveTo>
                <a:lnTo>
                  <a:pt x="853" y="424"/>
                </a:lnTo>
                <a:lnTo>
                  <a:pt x="857" y="424"/>
                </a:lnTo>
                <a:lnTo>
                  <a:pt x="862" y="424"/>
                </a:lnTo>
                <a:lnTo>
                  <a:pt x="869" y="427"/>
                </a:lnTo>
                <a:lnTo>
                  <a:pt x="874" y="430"/>
                </a:lnTo>
                <a:lnTo>
                  <a:pt x="877" y="431"/>
                </a:lnTo>
                <a:lnTo>
                  <a:pt x="880" y="432"/>
                </a:lnTo>
                <a:lnTo>
                  <a:pt x="880" y="432"/>
                </a:lnTo>
                <a:lnTo>
                  <a:pt x="884" y="425"/>
                </a:lnTo>
                <a:lnTo>
                  <a:pt x="885" y="420"/>
                </a:lnTo>
                <a:lnTo>
                  <a:pt x="887" y="413"/>
                </a:lnTo>
                <a:lnTo>
                  <a:pt x="887" y="407"/>
                </a:lnTo>
                <a:lnTo>
                  <a:pt x="885" y="403"/>
                </a:lnTo>
                <a:lnTo>
                  <a:pt x="883" y="397"/>
                </a:lnTo>
                <a:lnTo>
                  <a:pt x="874" y="387"/>
                </a:lnTo>
                <a:lnTo>
                  <a:pt x="874" y="387"/>
                </a:lnTo>
                <a:lnTo>
                  <a:pt x="867" y="397"/>
                </a:lnTo>
                <a:lnTo>
                  <a:pt x="862" y="404"/>
                </a:lnTo>
                <a:lnTo>
                  <a:pt x="856" y="414"/>
                </a:lnTo>
                <a:lnTo>
                  <a:pt x="855" y="418"/>
                </a:lnTo>
                <a:lnTo>
                  <a:pt x="853" y="424"/>
                </a:lnTo>
                <a:lnTo>
                  <a:pt x="853" y="424"/>
                </a:lnTo>
                <a:close/>
                <a:moveTo>
                  <a:pt x="810" y="553"/>
                </a:moveTo>
                <a:lnTo>
                  <a:pt x="810" y="553"/>
                </a:lnTo>
                <a:lnTo>
                  <a:pt x="815" y="546"/>
                </a:lnTo>
                <a:lnTo>
                  <a:pt x="818" y="539"/>
                </a:lnTo>
                <a:lnTo>
                  <a:pt x="822" y="521"/>
                </a:lnTo>
                <a:lnTo>
                  <a:pt x="824" y="512"/>
                </a:lnTo>
                <a:lnTo>
                  <a:pt x="826" y="503"/>
                </a:lnTo>
                <a:lnTo>
                  <a:pt x="831" y="494"/>
                </a:lnTo>
                <a:lnTo>
                  <a:pt x="838" y="487"/>
                </a:lnTo>
                <a:lnTo>
                  <a:pt x="838" y="487"/>
                </a:lnTo>
                <a:lnTo>
                  <a:pt x="835" y="517"/>
                </a:lnTo>
                <a:lnTo>
                  <a:pt x="829" y="545"/>
                </a:lnTo>
                <a:lnTo>
                  <a:pt x="825" y="573"/>
                </a:lnTo>
                <a:lnTo>
                  <a:pt x="822" y="601"/>
                </a:lnTo>
                <a:lnTo>
                  <a:pt x="822" y="601"/>
                </a:lnTo>
                <a:lnTo>
                  <a:pt x="825" y="604"/>
                </a:lnTo>
                <a:lnTo>
                  <a:pt x="829" y="605"/>
                </a:lnTo>
                <a:lnTo>
                  <a:pt x="832" y="605"/>
                </a:lnTo>
                <a:lnTo>
                  <a:pt x="836" y="605"/>
                </a:lnTo>
                <a:lnTo>
                  <a:pt x="842" y="601"/>
                </a:lnTo>
                <a:lnTo>
                  <a:pt x="846" y="594"/>
                </a:lnTo>
                <a:lnTo>
                  <a:pt x="856" y="577"/>
                </a:lnTo>
                <a:lnTo>
                  <a:pt x="862" y="570"/>
                </a:lnTo>
                <a:lnTo>
                  <a:pt x="867" y="564"/>
                </a:lnTo>
                <a:lnTo>
                  <a:pt x="867" y="564"/>
                </a:lnTo>
                <a:lnTo>
                  <a:pt x="867" y="546"/>
                </a:lnTo>
                <a:lnTo>
                  <a:pt x="866" y="531"/>
                </a:lnTo>
                <a:lnTo>
                  <a:pt x="866" y="518"/>
                </a:lnTo>
                <a:lnTo>
                  <a:pt x="866" y="511"/>
                </a:lnTo>
                <a:lnTo>
                  <a:pt x="869" y="504"/>
                </a:lnTo>
                <a:lnTo>
                  <a:pt x="869" y="504"/>
                </a:lnTo>
                <a:lnTo>
                  <a:pt x="873" y="515"/>
                </a:lnTo>
                <a:lnTo>
                  <a:pt x="876" y="529"/>
                </a:lnTo>
                <a:lnTo>
                  <a:pt x="878" y="560"/>
                </a:lnTo>
                <a:lnTo>
                  <a:pt x="881" y="574"/>
                </a:lnTo>
                <a:lnTo>
                  <a:pt x="884" y="587"/>
                </a:lnTo>
                <a:lnTo>
                  <a:pt x="887" y="592"/>
                </a:lnTo>
                <a:lnTo>
                  <a:pt x="890" y="595"/>
                </a:lnTo>
                <a:lnTo>
                  <a:pt x="894" y="599"/>
                </a:lnTo>
                <a:lnTo>
                  <a:pt x="898" y="601"/>
                </a:lnTo>
                <a:lnTo>
                  <a:pt x="898" y="601"/>
                </a:lnTo>
                <a:lnTo>
                  <a:pt x="905" y="587"/>
                </a:lnTo>
                <a:lnTo>
                  <a:pt x="914" y="571"/>
                </a:lnTo>
                <a:lnTo>
                  <a:pt x="921" y="557"/>
                </a:lnTo>
                <a:lnTo>
                  <a:pt x="926" y="540"/>
                </a:lnTo>
                <a:lnTo>
                  <a:pt x="926" y="540"/>
                </a:lnTo>
                <a:lnTo>
                  <a:pt x="923" y="529"/>
                </a:lnTo>
                <a:lnTo>
                  <a:pt x="919" y="518"/>
                </a:lnTo>
                <a:lnTo>
                  <a:pt x="914" y="491"/>
                </a:lnTo>
                <a:lnTo>
                  <a:pt x="907" y="465"/>
                </a:lnTo>
                <a:lnTo>
                  <a:pt x="901" y="452"/>
                </a:lnTo>
                <a:lnTo>
                  <a:pt x="895" y="439"/>
                </a:lnTo>
                <a:lnTo>
                  <a:pt x="895" y="439"/>
                </a:lnTo>
                <a:lnTo>
                  <a:pt x="891" y="446"/>
                </a:lnTo>
                <a:lnTo>
                  <a:pt x="885" y="449"/>
                </a:lnTo>
                <a:lnTo>
                  <a:pt x="878" y="449"/>
                </a:lnTo>
                <a:lnTo>
                  <a:pt x="871" y="448"/>
                </a:lnTo>
                <a:lnTo>
                  <a:pt x="856" y="442"/>
                </a:lnTo>
                <a:lnTo>
                  <a:pt x="843" y="438"/>
                </a:lnTo>
                <a:lnTo>
                  <a:pt x="843" y="438"/>
                </a:lnTo>
                <a:lnTo>
                  <a:pt x="834" y="458"/>
                </a:lnTo>
                <a:lnTo>
                  <a:pt x="822" y="476"/>
                </a:lnTo>
                <a:lnTo>
                  <a:pt x="800" y="512"/>
                </a:lnTo>
                <a:lnTo>
                  <a:pt x="776" y="547"/>
                </a:lnTo>
                <a:lnTo>
                  <a:pt x="766" y="566"/>
                </a:lnTo>
                <a:lnTo>
                  <a:pt x="756" y="585"/>
                </a:lnTo>
                <a:lnTo>
                  <a:pt x="756" y="585"/>
                </a:lnTo>
                <a:lnTo>
                  <a:pt x="762" y="587"/>
                </a:lnTo>
                <a:lnTo>
                  <a:pt x="768" y="588"/>
                </a:lnTo>
                <a:lnTo>
                  <a:pt x="773" y="588"/>
                </a:lnTo>
                <a:lnTo>
                  <a:pt x="777" y="590"/>
                </a:lnTo>
                <a:lnTo>
                  <a:pt x="777" y="590"/>
                </a:lnTo>
                <a:lnTo>
                  <a:pt x="787" y="580"/>
                </a:lnTo>
                <a:lnTo>
                  <a:pt x="796" y="570"/>
                </a:lnTo>
                <a:lnTo>
                  <a:pt x="803" y="560"/>
                </a:lnTo>
                <a:lnTo>
                  <a:pt x="810" y="553"/>
                </a:lnTo>
                <a:lnTo>
                  <a:pt x="810" y="553"/>
                </a:lnTo>
                <a:close/>
                <a:moveTo>
                  <a:pt x="975" y="514"/>
                </a:moveTo>
                <a:lnTo>
                  <a:pt x="975" y="514"/>
                </a:lnTo>
                <a:lnTo>
                  <a:pt x="980" y="526"/>
                </a:lnTo>
                <a:lnTo>
                  <a:pt x="984" y="540"/>
                </a:lnTo>
                <a:lnTo>
                  <a:pt x="988" y="569"/>
                </a:lnTo>
                <a:lnTo>
                  <a:pt x="991" y="583"/>
                </a:lnTo>
                <a:lnTo>
                  <a:pt x="994" y="597"/>
                </a:lnTo>
                <a:lnTo>
                  <a:pt x="999" y="609"/>
                </a:lnTo>
                <a:lnTo>
                  <a:pt x="1005" y="622"/>
                </a:lnTo>
                <a:lnTo>
                  <a:pt x="1005" y="622"/>
                </a:lnTo>
                <a:lnTo>
                  <a:pt x="1005" y="612"/>
                </a:lnTo>
                <a:lnTo>
                  <a:pt x="1006" y="602"/>
                </a:lnTo>
                <a:lnTo>
                  <a:pt x="1009" y="585"/>
                </a:lnTo>
                <a:lnTo>
                  <a:pt x="1012" y="567"/>
                </a:lnTo>
                <a:lnTo>
                  <a:pt x="1013" y="556"/>
                </a:lnTo>
                <a:lnTo>
                  <a:pt x="1012" y="543"/>
                </a:lnTo>
                <a:lnTo>
                  <a:pt x="1012" y="543"/>
                </a:lnTo>
                <a:lnTo>
                  <a:pt x="1003" y="540"/>
                </a:lnTo>
                <a:lnTo>
                  <a:pt x="996" y="538"/>
                </a:lnTo>
                <a:lnTo>
                  <a:pt x="991" y="533"/>
                </a:lnTo>
                <a:lnTo>
                  <a:pt x="988" y="531"/>
                </a:lnTo>
                <a:lnTo>
                  <a:pt x="987" y="528"/>
                </a:lnTo>
                <a:lnTo>
                  <a:pt x="987" y="528"/>
                </a:lnTo>
                <a:lnTo>
                  <a:pt x="987" y="521"/>
                </a:lnTo>
                <a:lnTo>
                  <a:pt x="988" y="514"/>
                </a:lnTo>
                <a:lnTo>
                  <a:pt x="988" y="510"/>
                </a:lnTo>
                <a:lnTo>
                  <a:pt x="987" y="508"/>
                </a:lnTo>
                <a:lnTo>
                  <a:pt x="985" y="508"/>
                </a:lnTo>
                <a:lnTo>
                  <a:pt x="985" y="508"/>
                </a:lnTo>
                <a:lnTo>
                  <a:pt x="982" y="508"/>
                </a:lnTo>
                <a:lnTo>
                  <a:pt x="981" y="511"/>
                </a:lnTo>
                <a:lnTo>
                  <a:pt x="978" y="512"/>
                </a:lnTo>
                <a:lnTo>
                  <a:pt x="975" y="514"/>
                </a:lnTo>
                <a:lnTo>
                  <a:pt x="975" y="514"/>
                </a:lnTo>
                <a:close/>
                <a:moveTo>
                  <a:pt x="1100" y="731"/>
                </a:moveTo>
                <a:lnTo>
                  <a:pt x="1100" y="731"/>
                </a:lnTo>
                <a:lnTo>
                  <a:pt x="1114" y="715"/>
                </a:lnTo>
                <a:lnTo>
                  <a:pt x="1127" y="695"/>
                </a:lnTo>
                <a:lnTo>
                  <a:pt x="1137" y="674"/>
                </a:lnTo>
                <a:lnTo>
                  <a:pt x="1145" y="651"/>
                </a:lnTo>
                <a:lnTo>
                  <a:pt x="1152" y="627"/>
                </a:lnTo>
                <a:lnTo>
                  <a:pt x="1158" y="604"/>
                </a:lnTo>
                <a:lnTo>
                  <a:pt x="1162" y="577"/>
                </a:lnTo>
                <a:lnTo>
                  <a:pt x="1166" y="550"/>
                </a:lnTo>
                <a:lnTo>
                  <a:pt x="1166" y="550"/>
                </a:lnTo>
                <a:lnTo>
                  <a:pt x="1163" y="550"/>
                </a:lnTo>
                <a:lnTo>
                  <a:pt x="1161" y="550"/>
                </a:lnTo>
                <a:lnTo>
                  <a:pt x="1156" y="552"/>
                </a:lnTo>
                <a:lnTo>
                  <a:pt x="1152" y="550"/>
                </a:lnTo>
                <a:lnTo>
                  <a:pt x="1152" y="550"/>
                </a:lnTo>
                <a:lnTo>
                  <a:pt x="1148" y="546"/>
                </a:lnTo>
                <a:lnTo>
                  <a:pt x="1145" y="542"/>
                </a:lnTo>
                <a:lnTo>
                  <a:pt x="1138" y="531"/>
                </a:lnTo>
                <a:lnTo>
                  <a:pt x="1133" y="521"/>
                </a:lnTo>
                <a:lnTo>
                  <a:pt x="1128" y="517"/>
                </a:lnTo>
                <a:lnTo>
                  <a:pt x="1123" y="514"/>
                </a:lnTo>
                <a:lnTo>
                  <a:pt x="1123" y="514"/>
                </a:lnTo>
                <a:lnTo>
                  <a:pt x="1117" y="569"/>
                </a:lnTo>
                <a:lnTo>
                  <a:pt x="1110" y="622"/>
                </a:lnTo>
                <a:lnTo>
                  <a:pt x="1104" y="675"/>
                </a:lnTo>
                <a:lnTo>
                  <a:pt x="1100" y="731"/>
                </a:lnTo>
                <a:lnTo>
                  <a:pt x="1100" y="731"/>
                </a:lnTo>
                <a:close/>
                <a:moveTo>
                  <a:pt x="1027" y="554"/>
                </a:moveTo>
                <a:lnTo>
                  <a:pt x="1027" y="554"/>
                </a:lnTo>
                <a:lnTo>
                  <a:pt x="1026" y="574"/>
                </a:lnTo>
                <a:lnTo>
                  <a:pt x="1023" y="594"/>
                </a:lnTo>
                <a:lnTo>
                  <a:pt x="1016" y="629"/>
                </a:lnTo>
                <a:lnTo>
                  <a:pt x="1015" y="646"/>
                </a:lnTo>
                <a:lnTo>
                  <a:pt x="1015" y="663"/>
                </a:lnTo>
                <a:lnTo>
                  <a:pt x="1016" y="679"/>
                </a:lnTo>
                <a:lnTo>
                  <a:pt x="1019" y="688"/>
                </a:lnTo>
                <a:lnTo>
                  <a:pt x="1022" y="696"/>
                </a:lnTo>
                <a:lnTo>
                  <a:pt x="1022" y="696"/>
                </a:lnTo>
                <a:lnTo>
                  <a:pt x="1026" y="691"/>
                </a:lnTo>
                <a:lnTo>
                  <a:pt x="1029" y="684"/>
                </a:lnTo>
                <a:lnTo>
                  <a:pt x="1033" y="671"/>
                </a:lnTo>
                <a:lnTo>
                  <a:pt x="1036" y="665"/>
                </a:lnTo>
                <a:lnTo>
                  <a:pt x="1040" y="661"/>
                </a:lnTo>
                <a:lnTo>
                  <a:pt x="1045" y="660"/>
                </a:lnTo>
                <a:lnTo>
                  <a:pt x="1053" y="660"/>
                </a:lnTo>
                <a:lnTo>
                  <a:pt x="1053" y="660"/>
                </a:lnTo>
                <a:lnTo>
                  <a:pt x="1058" y="661"/>
                </a:lnTo>
                <a:lnTo>
                  <a:pt x="1061" y="663"/>
                </a:lnTo>
                <a:lnTo>
                  <a:pt x="1065" y="665"/>
                </a:lnTo>
                <a:lnTo>
                  <a:pt x="1067" y="670"/>
                </a:lnTo>
                <a:lnTo>
                  <a:pt x="1071" y="678"/>
                </a:lnTo>
                <a:lnTo>
                  <a:pt x="1074" y="689"/>
                </a:lnTo>
                <a:lnTo>
                  <a:pt x="1079" y="712"/>
                </a:lnTo>
                <a:lnTo>
                  <a:pt x="1082" y="722"/>
                </a:lnTo>
                <a:lnTo>
                  <a:pt x="1086" y="730"/>
                </a:lnTo>
                <a:lnTo>
                  <a:pt x="1086" y="730"/>
                </a:lnTo>
                <a:lnTo>
                  <a:pt x="1089" y="688"/>
                </a:lnTo>
                <a:lnTo>
                  <a:pt x="1093" y="646"/>
                </a:lnTo>
                <a:lnTo>
                  <a:pt x="1097" y="606"/>
                </a:lnTo>
                <a:lnTo>
                  <a:pt x="1100" y="574"/>
                </a:lnTo>
                <a:lnTo>
                  <a:pt x="1100" y="574"/>
                </a:lnTo>
                <a:lnTo>
                  <a:pt x="1099" y="576"/>
                </a:lnTo>
                <a:lnTo>
                  <a:pt x="1097" y="576"/>
                </a:lnTo>
                <a:lnTo>
                  <a:pt x="1093" y="576"/>
                </a:lnTo>
                <a:lnTo>
                  <a:pt x="1086" y="574"/>
                </a:lnTo>
                <a:lnTo>
                  <a:pt x="1086" y="574"/>
                </a:lnTo>
                <a:lnTo>
                  <a:pt x="1078" y="560"/>
                </a:lnTo>
                <a:lnTo>
                  <a:pt x="1069" y="546"/>
                </a:lnTo>
                <a:lnTo>
                  <a:pt x="1061" y="533"/>
                </a:lnTo>
                <a:lnTo>
                  <a:pt x="1051" y="521"/>
                </a:lnTo>
                <a:lnTo>
                  <a:pt x="1051" y="521"/>
                </a:lnTo>
                <a:lnTo>
                  <a:pt x="1048" y="532"/>
                </a:lnTo>
                <a:lnTo>
                  <a:pt x="1043" y="540"/>
                </a:lnTo>
                <a:lnTo>
                  <a:pt x="1036" y="547"/>
                </a:lnTo>
                <a:lnTo>
                  <a:pt x="1027" y="554"/>
                </a:lnTo>
                <a:lnTo>
                  <a:pt x="1027" y="554"/>
                </a:lnTo>
                <a:close/>
                <a:moveTo>
                  <a:pt x="929" y="580"/>
                </a:moveTo>
                <a:lnTo>
                  <a:pt x="929" y="580"/>
                </a:lnTo>
                <a:lnTo>
                  <a:pt x="935" y="577"/>
                </a:lnTo>
                <a:lnTo>
                  <a:pt x="939" y="576"/>
                </a:lnTo>
                <a:lnTo>
                  <a:pt x="943" y="577"/>
                </a:lnTo>
                <a:lnTo>
                  <a:pt x="946" y="580"/>
                </a:lnTo>
                <a:lnTo>
                  <a:pt x="953" y="585"/>
                </a:lnTo>
                <a:lnTo>
                  <a:pt x="956" y="588"/>
                </a:lnTo>
                <a:lnTo>
                  <a:pt x="960" y="591"/>
                </a:lnTo>
                <a:lnTo>
                  <a:pt x="960" y="591"/>
                </a:lnTo>
                <a:lnTo>
                  <a:pt x="967" y="585"/>
                </a:lnTo>
                <a:lnTo>
                  <a:pt x="974" y="580"/>
                </a:lnTo>
                <a:lnTo>
                  <a:pt x="974" y="580"/>
                </a:lnTo>
                <a:lnTo>
                  <a:pt x="970" y="564"/>
                </a:lnTo>
                <a:lnTo>
                  <a:pt x="967" y="549"/>
                </a:lnTo>
                <a:lnTo>
                  <a:pt x="961" y="536"/>
                </a:lnTo>
                <a:lnTo>
                  <a:pt x="958" y="531"/>
                </a:lnTo>
                <a:lnTo>
                  <a:pt x="954" y="525"/>
                </a:lnTo>
                <a:lnTo>
                  <a:pt x="954" y="525"/>
                </a:lnTo>
                <a:lnTo>
                  <a:pt x="946" y="538"/>
                </a:lnTo>
                <a:lnTo>
                  <a:pt x="937" y="552"/>
                </a:lnTo>
                <a:lnTo>
                  <a:pt x="932" y="567"/>
                </a:lnTo>
                <a:lnTo>
                  <a:pt x="929" y="580"/>
                </a:lnTo>
                <a:lnTo>
                  <a:pt x="929" y="580"/>
                </a:lnTo>
                <a:close/>
                <a:moveTo>
                  <a:pt x="1401" y="1122"/>
                </a:moveTo>
                <a:lnTo>
                  <a:pt x="1401" y="1122"/>
                </a:lnTo>
                <a:lnTo>
                  <a:pt x="1412" y="1108"/>
                </a:lnTo>
                <a:lnTo>
                  <a:pt x="1423" y="1095"/>
                </a:lnTo>
                <a:lnTo>
                  <a:pt x="1437" y="1084"/>
                </a:lnTo>
                <a:lnTo>
                  <a:pt x="1450" y="1073"/>
                </a:lnTo>
                <a:lnTo>
                  <a:pt x="1464" y="1061"/>
                </a:lnTo>
                <a:lnTo>
                  <a:pt x="1476" y="1049"/>
                </a:lnTo>
                <a:lnTo>
                  <a:pt x="1488" y="1036"/>
                </a:lnTo>
                <a:lnTo>
                  <a:pt x="1498" y="1021"/>
                </a:lnTo>
                <a:lnTo>
                  <a:pt x="1498" y="1021"/>
                </a:lnTo>
                <a:lnTo>
                  <a:pt x="1503" y="1016"/>
                </a:lnTo>
                <a:lnTo>
                  <a:pt x="1510" y="1014"/>
                </a:lnTo>
                <a:lnTo>
                  <a:pt x="1510" y="1014"/>
                </a:lnTo>
                <a:lnTo>
                  <a:pt x="1516" y="1002"/>
                </a:lnTo>
                <a:lnTo>
                  <a:pt x="1519" y="998"/>
                </a:lnTo>
                <a:lnTo>
                  <a:pt x="1521" y="991"/>
                </a:lnTo>
                <a:lnTo>
                  <a:pt x="1521" y="991"/>
                </a:lnTo>
                <a:lnTo>
                  <a:pt x="1540" y="974"/>
                </a:lnTo>
                <a:lnTo>
                  <a:pt x="1558" y="956"/>
                </a:lnTo>
                <a:lnTo>
                  <a:pt x="1575" y="936"/>
                </a:lnTo>
                <a:lnTo>
                  <a:pt x="1590" y="917"/>
                </a:lnTo>
                <a:lnTo>
                  <a:pt x="1606" y="897"/>
                </a:lnTo>
                <a:lnTo>
                  <a:pt x="1621" y="875"/>
                </a:lnTo>
                <a:lnTo>
                  <a:pt x="1634" y="854"/>
                </a:lnTo>
                <a:lnTo>
                  <a:pt x="1648" y="831"/>
                </a:lnTo>
                <a:lnTo>
                  <a:pt x="1648" y="831"/>
                </a:lnTo>
                <a:lnTo>
                  <a:pt x="1653" y="799"/>
                </a:lnTo>
                <a:lnTo>
                  <a:pt x="1655" y="783"/>
                </a:lnTo>
                <a:lnTo>
                  <a:pt x="1655" y="768"/>
                </a:lnTo>
                <a:lnTo>
                  <a:pt x="1655" y="752"/>
                </a:lnTo>
                <a:lnTo>
                  <a:pt x="1652" y="737"/>
                </a:lnTo>
                <a:lnTo>
                  <a:pt x="1649" y="723"/>
                </a:lnTo>
                <a:lnTo>
                  <a:pt x="1644" y="708"/>
                </a:lnTo>
                <a:lnTo>
                  <a:pt x="1644" y="708"/>
                </a:lnTo>
                <a:lnTo>
                  <a:pt x="1641" y="703"/>
                </a:lnTo>
                <a:lnTo>
                  <a:pt x="1635" y="698"/>
                </a:lnTo>
                <a:lnTo>
                  <a:pt x="1624" y="685"/>
                </a:lnTo>
                <a:lnTo>
                  <a:pt x="1624" y="685"/>
                </a:lnTo>
                <a:lnTo>
                  <a:pt x="1614" y="670"/>
                </a:lnTo>
                <a:lnTo>
                  <a:pt x="1603" y="651"/>
                </a:lnTo>
                <a:lnTo>
                  <a:pt x="1578" y="611"/>
                </a:lnTo>
                <a:lnTo>
                  <a:pt x="1578" y="611"/>
                </a:lnTo>
                <a:lnTo>
                  <a:pt x="1573" y="602"/>
                </a:lnTo>
                <a:lnTo>
                  <a:pt x="1568" y="591"/>
                </a:lnTo>
                <a:lnTo>
                  <a:pt x="1559" y="566"/>
                </a:lnTo>
                <a:lnTo>
                  <a:pt x="1549" y="545"/>
                </a:lnTo>
                <a:lnTo>
                  <a:pt x="1545" y="536"/>
                </a:lnTo>
                <a:lnTo>
                  <a:pt x="1541" y="531"/>
                </a:lnTo>
                <a:lnTo>
                  <a:pt x="1541" y="531"/>
                </a:lnTo>
                <a:lnTo>
                  <a:pt x="1541" y="533"/>
                </a:lnTo>
                <a:lnTo>
                  <a:pt x="1541" y="533"/>
                </a:lnTo>
                <a:lnTo>
                  <a:pt x="1544" y="554"/>
                </a:lnTo>
                <a:lnTo>
                  <a:pt x="1544" y="578"/>
                </a:lnTo>
                <a:lnTo>
                  <a:pt x="1542" y="602"/>
                </a:lnTo>
                <a:lnTo>
                  <a:pt x="1540" y="626"/>
                </a:lnTo>
                <a:lnTo>
                  <a:pt x="1535" y="650"/>
                </a:lnTo>
                <a:lnTo>
                  <a:pt x="1530" y="672"/>
                </a:lnTo>
                <a:lnTo>
                  <a:pt x="1523" y="695"/>
                </a:lnTo>
                <a:lnTo>
                  <a:pt x="1513" y="713"/>
                </a:lnTo>
                <a:lnTo>
                  <a:pt x="1513" y="713"/>
                </a:lnTo>
                <a:lnTo>
                  <a:pt x="1514" y="716"/>
                </a:lnTo>
                <a:lnTo>
                  <a:pt x="1514" y="720"/>
                </a:lnTo>
                <a:lnTo>
                  <a:pt x="1513" y="727"/>
                </a:lnTo>
                <a:lnTo>
                  <a:pt x="1512" y="734"/>
                </a:lnTo>
                <a:lnTo>
                  <a:pt x="1512" y="737"/>
                </a:lnTo>
                <a:lnTo>
                  <a:pt x="1512" y="741"/>
                </a:lnTo>
                <a:lnTo>
                  <a:pt x="1512" y="741"/>
                </a:lnTo>
                <a:lnTo>
                  <a:pt x="1507" y="745"/>
                </a:lnTo>
                <a:lnTo>
                  <a:pt x="1503" y="751"/>
                </a:lnTo>
                <a:lnTo>
                  <a:pt x="1496" y="761"/>
                </a:lnTo>
                <a:lnTo>
                  <a:pt x="1490" y="772"/>
                </a:lnTo>
                <a:lnTo>
                  <a:pt x="1485" y="783"/>
                </a:lnTo>
                <a:lnTo>
                  <a:pt x="1485" y="783"/>
                </a:lnTo>
                <a:lnTo>
                  <a:pt x="1472" y="800"/>
                </a:lnTo>
                <a:lnTo>
                  <a:pt x="1458" y="814"/>
                </a:lnTo>
                <a:lnTo>
                  <a:pt x="1444" y="830"/>
                </a:lnTo>
                <a:lnTo>
                  <a:pt x="1430" y="847"/>
                </a:lnTo>
                <a:lnTo>
                  <a:pt x="1430" y="847"/>
                </a:lnTo>
                <a:lnTo>
                  <a:pt x="1427" y="851"/>
                </a:lnTo>
                <a:lnTo>
                  <a:pt x="1425" y="856"/>
                </a:lnTo>
                <a:lnTo>
                  <a:pt x="1423" y="861"/>
                </a:lnTo>
                <a:lnTo>
                  <a:pt x="1420" y="865"/>
                </a:lnTo>
                <a:lnTo>
                  <a:pt x="1420" y="865"/>
                </a:lnTo>
                <a:lnTo>
                  <a:pt x="1415" y="872"/>
                </a:lnTo>
                <a:lnTo>
                  <a:pt x="1409" y="876"/>
                </a:lnTo>
                <a:lnTo>
                  <a:pt x="1395" y="886"/>
                </a:lnTo>
                <a:lnTo>
                  <a:pt x="1380" y="896"/>
                </a:lnTo>
                <a:lnTo>
                  <a:pt x="1366" y="907"/>
                </a:lnTo>
                <a:lnTo>
                  <a:pt x="1366" y="907"/>
                </a:lnTo>
                <a:lnTo>
                  <a:pt x="1357" y="914"/>
                </a:lnTo>
                <a:lnTo>
                  <a:pt x="1349" y="922"/>
                </a:lnTo>
                <a:lnTo>
                  <a:pt x="1349" y="922"/>
                </a:lnTo>
                <a:lnTo>
                  <a:pt x="1343" y="925"/>
                </a:lnTo>
                <a:lnTo>
                  <a:pt x="1337" y="928"/>
                </a:lnTo>
                <a:lnTo>
                  <a:pt x="1325" y="934"/>
                </a:lnTo>
                <a:lnTo>
                  <a:pt x="1325" y="934"/>
                </a:lnTo>
                <a:lnTo>
                  <a:pt x="1321" y="936"/>
                </a:lnTo>
                <a:lnTo>
                  <a:pt x="1318" y="941"/>
                </a:lnTo>
                <a:lnTo>
                  <a:pt x="1315" y="945"/>
                </a:lnTo>
                <a:lnTo>
                  <a:pt x="1311" y="949"/>
                </a:lnTo>
                <a:lnTo>
                  <a:pt x="1311" y="949"/>
                </a:lnTo>
                <a:lnTo>
                  <a:pt x="1301" y="956"/>
                </a:lnTo>
                <a:lnTo>
                  <a:pt x="1290" y="962"/>
                </a:lnTo>
                <a:lnTo>
                  <a:pt x="1279" y="967"/>
                </a:lnTo>
                <a:lnTo>
                  <a:pt x="1269" y="974"/>
                </a:lnTo>
                <a:lnTo>
                  <a:pt x="1269" y="974"/>
                </a:lnTo>
                <a:lnTo>
                  <a:pt x="1262" y="1005"/>
                </a:lnTo>
                <a:lnTo>
                  <a:pt x="1257" y="1035"/>
                </a:lnTo>
                <a:lnTo>
                  <a:pt x="1253" y="1061"/>
                </a:lnTo>
                <a:lnTo>
                  <a:pt x="1248" y="1087"/>
                </a:lnTo>
                <a:lnTo>
                  <a:pt x="1248" y="1087"/>
                </a:lnTo>
                <a:lnTo>
                  <a:pt x="1249" y="1084"/>
                </a:lnTo>
                <a:lnTo>
                  <a:pt x="1252" y="1082"/>
                </a:lnTo>
                <a:lnTo>
                  <a:pt x="1256" y="1082"/>
                </a:lnTo>
                <a:lnTo>
                  <a:pt x="1260" y="1082"/>
                </a:lnTo>
                <a:lnTo>
                  <a:pt x="1267" y="1087"/>
                </a:lnTo>
                <a:lnTo>
                  <a:pt x="1267" y="1087"/>
                </a:lnTo>
                <a:lnTo>
                  <a:pt x="1264" y="1087"/>
                </a:lnTo>
                <a:lnTo>
                  <a:pt x="1264" y="1087"/>
                </a:lnTo>
                <a:lnTo>
                  <a:pt x="1279" y="1089"/>
                </a:lnTo>
                <a:lnTo>
                  <a:pt x="1290" y="1089"/>
                </a:lnTo>
                <a:lnTo>
                  <a:pt x="1301" y="1091"/>
                </a:lnTo>
                <a:lnTo>
                  <a:pt x="1307" y="1092"/>
                </a:lnTo>
                <a:lnTo>
                  <a:pt x="1311" y="1095"/>
                </a:lnTo>
                <a:lnTo>
                  <a:pt x="1311" y="1095"/>
                </a:lnTo>
                <a:lnTo>
                  <a:pt x="1325" y="1105"/>
                </a:lnTo>
                <a:lnTo>
                  <a:pt x="1325" y="1105"/>
                </a:lnTo>
                <a:lnTo>
                  <a:pt x="1336" y="1113"/>
                </a:lnTo>
                <a:lnTo>
                  <a:pt x="1344" y="1123"/>
                </a:lnTo>
                <a:lnTo>
                  <a:pt x="1352" y="1134"/>
                </a:lnTo>
                <a:lnTo>
                  <a:pt x="1356" y="1150"/>
                </a:lnTo>
                <a:lnTo>
                  <a:pt x="1356" y="1150"/>
                </a:lnTo>
                <a:lnTo>
                  <a:pt x="1368" y="1143"/>
                </a:lnTo>
                <a:lnTo>
                  <a:pt x="1380" y="1136"/>
                </a:lnTo>
                <a:lnTo>
                  <a:pt x="1389" y="1129"/>
                </a:lnTo>
                <a:lnTo>
                  <a:pt x="1401" y="1122"/>
                </a:lnTo>
                <a:lnTo>
                  <a:pt x="1401" y="1122"/>
                </a:lnTo>
                <a:close/>
                <a:moveTo>
                  <a:pt x="636" y="597"/>
                </a:moveTo>
                <a:lnTo>
                  <a:pt x="636" y="597"/>
                </a:lnTo>
                <a:lnTo>
                  <a:pt x="641" y="597"/>
                </a:lnTo>
                <a:lnTo>
                  <a:pt x="645" y="597"/>
                </a:lnTo>
                <a:lnTo>
                  <a:pt x="650" y="598"/>
                </a:lnTo>
                <a:lnTo>
                  <a:pt x="652" y="599"/>
                </a:lnTo>
                <a:lnTo>
                  <a:pt x="661" y="605"/>
                </a:lnTo>
                <a:lnTo>
                  <a:pt x="668" y="609"/>
                </a:lnTo>
                <a:lnTo>
                  <a:pt x="668" y="609"/>
                </a:lnTo>
                <a:lnTo>
                  <a:pt x="672" y="608"/>
                </a:lnTo>
                <a:lnTo>
                  <a:pt x="673" y="605"/>
                </a:lnTo>
                <a:lnTo>
                  <a:pt x="678" y="598"/>
                </a:lnTo>
                <a:lnTo>
                  <a:pt x="680" y="592"/>
                </a:lnTo>
                <a:lnTo>
                  <a:pt x="683" y="590"/>
                </a:lnTo>
                <a:lnTo>
                  <a:pt x="686" y="588"/>
                </a:lnTo>
                <a:lnTo>
                  <a:pt x="686" y="588"/>
                </a:lnTo>
                <a:lnTo>
                  <a:pt x="673" y="564"/>
                </a:lnTo>
                <a:lnTo>
                  <a:pt x="668" y="553"/>
                </a:lnTo>
                <a:lnTo>
                  <a:pt x="664" y="549"/>
                </a:lnTo>
                <a:lnTo>
                  <a:pt x="658" y="545"/>
                </a:lnTo>
                <a:lnTo>
                  <a:pt x="658" y="545"/>
                </a:lnTo>
                <a:lnTo>
                  <a:pt x="651" y="557"/>
                </a:lnTo>
                <a:lnTo>
                  <a:pt x="645" y="571"/>
                </a:lnTo>
                <a:lnTo>
                  <a:pt x="636" y="597"/>
                </a:lnTo>
                <a:lnTo>
                  <a:pt x="636" y="597"/>
                </a:lnTo>
                <a:close/>
                <a:moveTo>
                  <a:pt x="915" y="595"/>
                </a:moveTo>
                <a:lnTo>
                  <a:pt x="915" y="595"/>
                </a:lnTo>
                <a:lnTo>
                  <a:pt x="905" y="613"/>
                </a:lnTo>
                <a:lnTo>
                  <a:pt x="897" y="632"/>
                </a:lnTo>
                <a:lnTo>
                  <a:pt x="880" y="671"/>
                </a:lnTo>
                <a:lnTo>
                  <a:pt x="871" y="689"/>
                </a:lnTo>
                <a:lnTo>
                  <a:pt x="862" y="709"/>
                </a:lnTo>
                <a:lnTo>
                  <a:pt x="852" y="726"/>
                </a:lnTo>
                <a:lnTo>
                  <a:pt x="842" y="743"/>
                </a:lnTo>
                <a:lnTo>
                  <a:pt x="842" y="743"/>
                </a:lnTo>
                <a:lnTo>
                  <a:pt x="842" y="750"/>
                </a:lnTo>
                <a:lnTo>
                  <a:pt x="845" y="754"/>
                </a:lnTo>
                <a:lnTo>
                  <a:pt x="846" y="759"/>
                </a:lnTo>
                <a:lnTo>
                  <a:pt x="845" y="764"/>
                </a:lnTo>
                <a:lnTo>
                  <a:pt x="845" y="764"/>
                </a:lnTo>
                <a:lnTo>
                  <a:pt x="852" y="762"/>
                </a:lnTo>
                <a:lnTo>
                  <a:pt x="857" y="761"/>
                </a:lnTo>
                <a:lnTo>
                  <a:pt x="867" y="752"/>
                </a:lnTo>
                <a:lnTo>
                  <a:pt x="871" y="750"/>
                </a:lnTo>
                <a:lnTo>
                  <a:pt x="877" y="747"/>
                </a:lnTo>
                <a:lnTo>
                  <a:pt x="883" y="744"/>
                </a:lnTo>
                <a:lnTo>
                  <a:pt x="890" y="743"/>
                </a:lnTo>
                <a:lnTo>
                  <a:pt x="890" y="743"/>
                </a:lnTo>
                <a:lnTo>
                  <a:pt x="891" y="744"/>
                </a:lnTo>
                <a:lnTo>
                  <a:pt x="894" y="745"/>
                </a:lnTo>
                <a:lnTo>
                  <a:pt x="894" y="745"/>
                </a:lnTo>
                <a:lnTo>
                  <a:pt x="895" y="755"/>
                </a:lnTo>
                <a:lnTo>
                  <a:pt x="897" y="765"/>
                </a:lnTo>
                <a:lnTo>
                  <a:pt x="899" y="771"/>
                </a:lnTo>
                <a:lnTo>
                  <a:pt x="901" y="776"/>
                </a:lnTo>
                <a:lnTo>
                  <a:pt x="905" y="779"/>
                </a:lnTo>
                <a:lnTo>
                  <a:pt x="911" y="782"/>
                </a:lnTo>
                <a:lnTo>
                  <a:pt x="911" y="782"/>
                </a:lnTo>
                <a:lnTo>
                  <a:pt x="916" y="775"/>
                </a:lnTo>
                <a:lnTo>
                  <a:pt x="921" y="768"/>
                </a:lnTo>
                <a:lnTo>
                  <a:pt x="926" y="751"/>
                </a:lnTo>
                <a:lnTo>
                  <a:pt x="930" y="743"/>
                </a:lnTo>
                <a:lnTo>
                  <a:pt x="933" y="734"/>
                </a:lnTo>
                <a:lnTo>
                  <a:pt x="939" y="729"/>
                </a:lnTo>
                <a:lnTo>
                  <a:pt x="946" y="723"/>
                </a:lnTo>
                <a:lnTo>
                  <a:pt x="946" y="723"/>
                </a:lnTo>
                <a:lnTo>
                  <a:pt x="951" y="729"/>
                </a:lnTo>
                <a:lnTo>
                  <a:pt x="956" y="734"/>
                </a:lnTo>
                <a:lnTo>
                  <a:pt x="961" y="748"/>
                </a:lnTo>
                <a:lnTo>
                  <a:pt x="965" y="754"/>
                </a:lnTo>
                <a:lnTo>
                  <a:pt x="968" y="761"/>
                </a:lnTo>
                <a:lnTo>
                  <a:pt x="974" y="765"/>
                </a:lnTo>
                <a:lnTo>
                  <a:pt x="981" y="768"/>
                </a:lnTo>
                <a:lnTo>
                  <a:pt x="981" y="768"/>
                </a:lnTo>
                <a:lnTo>
                  <a:pt x="989" y="757"/>
                </a:lnTo>
                <a:lnTo>
                  <a:pt x="995" y="744"/>
                </a:lnTo>
                <a:lnTo>
                  <a:pt x="1002" y="730"/>
                </a:lnTo>
                <a:lnTo>
                  <a:pt x="1009" y="717"/>
                </a:lnTo>
                <a:lnTo>
                  <a:pt x="1009" y="717"/>
                </a:lnTo>
                <a:lnTo>
                  <a:pt x="980" y="599"/>
                </a:lnTo>
                <a:lnTo>
                  <a:pt x="980" y="599"/>
                </a:lnTo>
                <a:lnTo>
                  <a:pt x="971" y="605"/>
                </a:lnTo>
                <a:lnTo>
                  <a:pt x="963" y="606"/>
                </a:lnTo>
                <a:lnTo>
                  <a:pt x="956" y="605"/>
                </a:lnTo>
                <a:lnTo>
                  <a:pt x="949" y="602"/>
                </a:lnTo>
                <a:lnTo>
                  <a:pt x="942" y="599"/>
                </a:lnTo>
                <a:lnTo>
                  <a:pt x="933" y="597"/>
                </a:lnTo>
                <a:lnTo>
                  <a:pt x="925" y="594"/>
                </a:lnTo>
                <a:lnTo>
                  <a:pt x="915" y="595"/>
                </a:lnTo>
                <a:lnTo>
                  <a:pt x="915" y="595"/>
                </a:lnTo>
                <a:close/>
                <a:moveTo>
                  <a:pt x="1214" y="599"/>
                </a:moveTo>
                <a:lnTo>
                  <a:pt x="1214" y="599"/>
                </a:lnTo>
                <a:lnTo>
                  <a:pt x="1207" y="613"/>
                </a:lnTo>
                <a:lnTo>
                  <a:pt x="1197" y="629"/>
                </a:lnTo>
                <a:lnTo>
                  <a:pt x="1189" y="642"/>
                </a:lnTo>
                <a:lnTo>
                  <a:pt x="1177" y="654"/>
                </a:lnTo>
                <a:lnTo>
                  <a:pt x="1177" y="654"/>
                </a:lnTo>
                <a:lnTo>
                  <a:pt x="1179" y="654"/>
                </a:lnTo>
                <a:lnTo>
                  <a:pt x="1180" y="656"/>
                </a:lnTo>
                <a:lnTo>
                  <a:pt x="1182" y="658"/>
                </a:lnTo>
                <a:lnTo>
                  <a:pt x="1183" y="661"/>
                </a:lnTo>
                <a:lnTo>
                  <a:pt x="1184" y="661"/>
                </a:lnTo>
                <a:lnTo>
                  <a:pt x="1187" y="661"/>
                </a:lnTo>
                <a:lnTo>
                  <a:pt x="1187" y="661"/>
                </a:lnTo>
                <a:lnTo>
                  <a:pt x="1193" y="658"/>
                </a:lnTo>
                <a:lnTo>
                  <a:pt x="1196" y="654"/>
                </a:lnTo>
                <a:lnTo>
                  <a:pt x="1200" y="643"/>
                </a:lnTo>
                <a:lnTo>
                  <a:pt x="1203" y="637"/>
                </a:lnTo>
                <a:lnTo>
                  <a:pt x="1207" y="633"/>
                </a:lnTo>
                <a:lnTo>
                  <a:pt x="1211" y="632"/>
                </a:lnTo>
                <a:lnTo>
                  <a:pt x="1218" y="632"/>
                </a:lnTo>
                <a:lnTo>
                  <a:pt x="1218" y="632"/>
                </a:lnTo>
                <a:lnTo>
                  <a:pt x="1220" y="637"/>
                </a:lnTo>
                <a:lnTo>
                  <a:pt x="1222" y="642"/>
                </a:lnTo>
                <a:lnTo>
                  <a:pt x="1227" y="644"/>
                </a:lnTo>
                <a:lnTo>
                  <a:pt x="1232" y="646"/>
                </a:lnTo>
                <a:lnTo>
                  <a:pt x="1232" y="646"/>
                </a:lnTo>
                <a:lnTo>
                  <a:pt x="1229" y="632"/>
                </a:lnTo>
                <a:lnTo>
                  <a:pt x="1228" y="618"/>
                </a:lnTo>
                <a:lnTo>
                  <a:pt x="1227" y="604"/>
                </a:lnTo>
                <a:lnTo>
                  <a:pt x="1224" y="598"/>
                </a:lnTo>
                <a:lnTo>
                  <a:pt x="1220" y="594"/>
                </a:lnTo>
                <a:lnTo>
                  <a:pt x="1220" y="594"/>
                </a:lnTo>
                <a:lnTo>
                  <a:pt x="1220" y="598"/>
                </a:lnTo>
                <a:lnTo>
                  <a:pt x="1218" y="602"/>
                </a:lnTo>
                <a:lnTo>
                  <a:pt x="1217" y="604"/>
                </a:lnTo>
                <a:lnTo>
                  <a:pt x="1215" y="604"/>
                </a:lnTo>
                <a:lnTo>
                  <a:pt x="1214" y="599"/>
                </a:lnTo>
                <a:lnTo>
                  <a:pt x="1214" y="599"/>
                </a:lnTo>
                <a:close/>
                <a:moveTo>
                  <a:pt x="789" y="595"/>
                </a:moveTo>
                <a:lnTo>
                  <a:pt x="789" y="595"/>
                </a:lnTo>
                <a:lnTo>
                  <a:pt x="770" y="604"/>
                </a:lnTo>
                <a:lnTo>
                  <a:pt x="761" y="606"/>
                </a:lnTo>
                <a:lnTo>
                  <a:pt x="749" y="609"/>
                </a:lnTo>
                <a:lnTo>
                  <a:pt x="749" y="609"/>
                </a:lnTo>
                <a:lnTo>
                  <a:pt x="746" y="654"/>
                </a:lnTo>
                <a:lnTo>
                  <a:pt x="744" y="692"/>
                </a:lnTo>
                <a:lnTo>
                  <a:pt x="744" y="692"/>
                </a:lnTo>
                <a:lnTo>
                  <a:pt x="759" y="716"/>
                </a:lnTo>
                <a:lnTo>
                  <a:pt x="773" y="737"/>
                </a:lnTo>
                <a:lnTo>
                  <a:pt x="773" y="737"/>
                </a:lnTo>
                <a:lnTo>
                  <a:pt x="779" y="729"/>
                </a:lnTo>
                <a:lnTo>
                  <a:pt x="783" y="717"/>
                </a:lnTo>
                <a:lnTo>
                  <a:pt x="783" y="717"/>
                </a:lnTo>
                <a:lnTo>
                  <a:pt x="779" y="717"/>
                </a:lnTo>
                <a:lnTo>
                  <a:pt x="775" y="715"/>
                </a:lnTo>
                <a:lnTo>
                  <a:pt x="769" y="710"/>
                </a:lnTo>
                <a:lnTo>
                  <a:pt x="769" y="710"/>
                </a:lnTo>
                <a:lnTo>
                  <a:pt x="769" y="698"/>
                </a:lnTo>
                <a:lnTo>
                  <a:pt x="769" y="698"/>
                </a:lnTo>
                <a:lnTo>
                  <a:pt x="776" y="696"/>
                </a:lnTo>
                <a:lnTo>
                  <a:pt x="779" y="696"/>
                </a:lnTo>
                <a:lnTo>
                  <a:pt x="782" y="701"/>
                </a:lnTo>
                <a:lnTo>
                  <a:pt x="782" y="701"/>
                </a:lnTo>
                <a:lnTo>
                  <a:pt x="782" y="688"/>
                </a:lnTo>
                <a:lnTo>
                  <a:pt x="783" y="674"/>
                </a:lnTo>
                <a:lnTo>
                  <a:pt x="786" y="644"/>
                </a:lnTo>
                <a:lnTo>
                  <a:pt x="790" y="616"/>
                </a:lnTo>
                <a:lnTo>
                  <a:pt x="790" y="604"/>
                </a:lnTo>
                <a:lnTo>
                  <a:pt x="789" y="595"/>
                </a:lnTo>
                <a:lnTo>
                  <a:pt x="789" y="595"/>
                </a:lnTo>
                <a:close/>
                <a:moveTo>
                  <a:pt x="797" y="691"/>
                </a:moveTo>
                <a:lnTo>
                  <a:pt x="797" y="691"/>
                </a:lnTo>
                <a:lnTo>
                  <a:pt x="800" y="686"/>
                </a:lnTo>
                <a:lnTo>
                  <a:pt x="804" y="684"/>
                </a:lnTo>
                <a:lnTo>
                  <a:pt x="808" y="682"/>
                </a:lnTo>
                <a:lnTo>
                  <a:pt x="811" y="682"/>
                </a:lnTo>
                <a:lnTo>
                  <a:pt x="814" y="684"/>
                </a:lnTo>
                <a:lnTo>
                  <a:pt x="818" y="685"/>
                </a:lnTo>
                <a:lnTo>
                  <a:pt x="824" y="692"/>
                </a:lnTo>
                <a:lnTo>
                  <a:pt x="828" y="699"/>
                </a:lnTo>
                <a:lnTo>
                  <a:pt x="832" y="709"/>
                </a:lnTo>
                <a:lnTo>
                  <a:pt x="835" y="717"/>
                </a:lnTo>
                <a:lnTo>
                  <a:pt x="835" y="726"/>
                </a:lnTo>
                <a:lnTo>
                  <a:pt x="835" y="726"/>
                </a:lnTo>
                <a:lnTo>
                  <a:pt x="842" y="715"/>
                </a:lnTo>
                <a:lnTo>
                  <a:pt x="846" y="702"/>
                </a:lnTo>
                <a:lnTo>
                  <a:pt x="850" y="689"/>
                </a:lnTo>
                <a:lnTo>
                  <a:pt x="852" y="674"/>
                </a:lnTo>
                <a:lnTo>
                  <a:pt x="853" y="644"/>
                </a:lnTo>
                <a:lnTo>
                  <a:pt x="855" y="615"/>
                </a:lnTo>
                <a:lnTo>
                  <a:pt x="855" y="615"/>
                </a:lnTo>
                <a:lnTo>
                  <a:pt x="852" y="618"/>
                </a:lnTo>
                <a:lnTo>
                  <a:pt x="849" y="620"/>
                </a:lnTo>
                <a:lnTo>
                  <a:pt x="843" y="622"/>
                </a:lnTo>
                <a:lnTo>
                  <a:pt x="838" y="623"/>
                </a:lnTo>
                <a:lnTo>
                  <a:pt x="825" y="622"/>
                </a:lnTo>
                <a:lnTo>
                  <a:pt x="819" y="619"/>
                </a:lnTo>
                <a:lnTo>
                  <a:pt x="814" y="616"/>
                </a:lnTo>
                <a:lnTo>
                  <a:pt x="814" y="616"/>
                </a:lnTo>
                <a:lnTo>
                  <a:pt x="812" y="612"/>
                </a:lnTo>
                <a:lnTo>
                  <a:pt x="811" y="605"/>
                </a:lnTo>
                <a:lnTo>
                  <a:pt x="810" y="599"/>
                </a:lnTo>
                <a:lnTo>
                  <a:pt x="808" y="597"/>
                </a:lnTo>
                <a:lnTo>
                  <a:pt x="807" y="595"/>
                </a:lnTo>
                <a:lnTo>
                  <a:pt x="807" y="595"/>
                </a:lnTo>
                <a:lnTo>
                  <a:pt x="801" y="620"/>
                </a:lnTo>
                <a:lnTo>
                  <a:pt x="797" y="646"/>
                </a:lnTo>
                <a:lnTo>
                  <a:pt x="796" y="670"/>
                </a:lnTo>
                <a:lnTo>
                  <a:pt x="796" y="681"/>
                </a:lnTo>
                <a:lnTo>
                  <a:pt x="797" y="691"/>
                </a:lnTo>
                <a:lnTo>
                  <a:pt x="797" y="691"/>
                </a:lnTo>
                <a:close/>
                <a:moveTo>
                  <a:pt x="863" y="682"/>
                </a:moveTo>
                <a:lnTo>
                  <a:pt x="863" y="682"/>
                </a:lnTo>
                <a:lnTo>
                  <a:pt x="876" y="650"/>
                </a:lnTo>
                <a:lnTo>
                  <a:pt x="883" y="633"/>
                </a:lnTo>
                <a:lnTo>
                  <a:pt x="890" y="619"/>
                </a:lnTo>
                <a:lnTo>
                  <a:pt x="890" y="619"/>
                </a:lnTo>
                <a:lnTo>
                  <a:pt x="885" y="618"/>
                </a:lnTo>
                <a:lnTo>
                  <a:pt x="883" y="616"/>
                </a:lnTo>
                <a:lnTo>
                  <a:pt x="878" y="611"/>
                </a:lnTo>
                <a:lnTo>
                  <a:pt x="870" y="597"/>
                </a:lnTo>
                <a:lnTo>
                  <a:pt x="870" y="597"/>
                </a:lnTo>
                <a:lnTo>
                  <a:pt x="869" y="608"/>
                </a:lnTo>
                <a:lnTo>
                  <a:pt x="866" y="618"/>
                </a:lnTo>
                <a:lnTo>
                  <a:pt x="864" y="640"/>
                </a:lnTo>
                <a:lnTo>
                  <a:pt x="864" y="661"/>
                </a:lnTo>
                <a:lnTo>
                  <a:pt x="863" y="682"/>
                </a:lnTo>
                <a:lnTo>
                  <a:pt x="863" y="682"/>
                </a:lnTo>
                <a:close/>
                <a:moveTo>
                  <a:pt x="668" y="629"/>
                </a:moveTo>
                <a:lnTo>
                  <a:pt x="668" y="629"/>
                </a:lnTo>
                <a:lnTo>
                  <a:pt x="665" y="627"/>
                </a:lnTo>
                <a:lnTo>
                  <a:pt x="662" y="627"/>
                </a:lnTo>
                <a:lnTo>
                  <a:pt x="657" y="623"/>
                </a:lnTo>
                <a:lnTo>
                  <a:pt x="652" y="619"/>
                </a:lnTo>
                <a:lnTo>
                  <a:pt x="647" y="616"/>
                </a:lnTo>
                <a:lnTo>
                  <a:pt x="647" y="616"/>
                </a:lnTo>
                <a:lnTo>
                  <a:pt x="637" y="620"/>
                </a:lnTo>
                <a:lnTo>
                  <a:pt x="627" y="625"/>
                </a:lnTo>
                <a:lnTo>
                  <a:pt x="627" y="625"/>
                </a:lnTo>
                <a:lnTo>
                  <a:pt x="617" y="660"/>
                </a:lnTo>
                <a:lnTo>
                  <a:pt x="605" y="693"/>
                </a:lnTo>
                <a:lnTo>
                  <a:pt x="591" y="726"/>
                </a:lnTo>
                <a:lnTo>
                  <a:pt x="577" y="757"/>
                </a:lnTo>
                <a:lnTo>
                  <a:pt x="577" y="757"/>
                </a:lnTo>
                <a:lnTo>
                  <a:pt x="586" y="757"/>
                </a:lnTo>
                <a:lnTo>
                  <a:pt x="589" y="757"/>
                </a:lnTo>
                <a:lnTo>
                  <a:pt x="592" y="758"/>
                </a:lnTo>
                <a:lnTo>
                  <a:pt x="592" y="758"/>
                </a:lnTo>
                <a:lnTo>
                  <a:pt x="595" y="764"/>
                </a:lnTo>
                <a:lnTo>
                  <a:pt x="598" y="771"/>
                </a:lnTo>
                <a:lnTo>
                  <a:pt x="602" y="776"/>
                </a:lnTo>
                <a:lnTo>
                  <a:pt x="605" y="778"/>
                </a:lnTo>
                <a:lnTo>
                  <a:pt x="607" y="781"/>
                </a:lnTo>
                <a:lnTo>
                  <a:pt x="607" y="781"/>
                </a:lnTo>
                <a:lnTo>
                  <a:pt x="613" y="769"/>
                </a:lnTo>
                <a:lnTo>
                  <a:pt x="619" y="758"/>
                </a:lnTo>
                <a:lnTo>
                  <a:pt x="627" y="731"/>
                </a:lnTo>
                <a:lnTo>
                  <a:pt x="627" y="731"/>
                </a:lnTo>
                <a:lnTo>
                  <a:pt x="634" y="705"/>
                </a:lnTo>
                <a:lnTo>
                  <a:pt x="637" y="698"/>
                </a:lnTo>
                <a:lnTo>
                  <a:pt x="640" y="691"/>
                </a:lnTo>
                <a:lnTo>
                  <a:pt x="643" y="686"/>
                </a:lnTo>
                <a:lnTo>
                  <a:pt x="647" y="685"/>
                </a:lnTo>
                <a:lnTo>
                  <a:pt x="647" y="685"/>
                </a:lnTo>
                <a:lnTo>
                  <a:pt x="651" y="685"/>
                </a:lnTo>
                <a:lnTo>
                  <a:pt x="654" y="688"/>
                </a:lnTo>
                <a:lnTo>
                  <a:pt x="658" y="691"/>
                </a:lnTo>
                <a:lnTo>
                  <a:pt x="661" y="696"/>
                </a:lnTo>
                <a:lnTo>
                  <a:pt x="665" y="706"/>
                </a:lnTo>
                <a:lnTo>
                  <a:pt x="668" y="713"/>
                </a:lnTo>
                <a:lnTo>
                  <a:pt x="668" y="713"/>
                </a:lnTo>
                <a:lnTo>
                  <a:pt x="672" y="729"/>
                </a:lnTo>
                <a:lnTo>
                  <a:pt x="676" y="741"/>
                </a:lnTo>
                <a:lnTo>
                  <a:pt x="680" y="752"/>
                </a:lnTo>
                <a:lnTo>
                  <a:pt x="683" y="757"/>
                </a:lnTo>
                <a:lnTo>
                  <a:pt x="688" y="761"/>
                </a:lnTo>
                <a:lnTo>
                  <a:pt x="688" y="761"/>
                </a:lnTo>
                <a:lnTo>
                  <a:pt x="689" y="750"/>
                </a:lnTo>
                <a:lnTo>
                  <a:pt x="693" y="743"/>
                </a:lnTo>
                <a:lnTo>
                  <a:pt x="697" y="738"/>
                </a:lnTo>
                <a:lnTo>
                  <a:pt x="703" y="736"/>
                </a:lnTo>
                <a:lnTo>
                  <a:pt x="710" y="737"/>
                </a:lnTo>
                <a:lnTo>
                  <a:pt x="716" y="740"/>
                </a:lnTo>
                <a:lnTo>
                  <a:pt x="723" y="745"/>
                </a:lnTo>
                <a:lnTo>
                  <a:pt x="727" y="752"/>
                </a:lnTo>
                <a:lnTo>
                  <a:pt x="727" y="752"/>
                </a:lnTo>
                <a:lnTo>
                  <a:pt x="732" y="750"/>
                </a:lnTo>
                <a:lnTo>
                  <a:pt x="737" y="747"/>
                </a:lnTo>
                <a:lnTo>
                  <a:pt x="738" y="743"/>
                </a:lnTo>
                <a:lnTo>
                  <a:pt x="739" y="738"/>
                </a:lnTo>
                <a:lnTo>
                  <a:pt x="742" y="729"/>
                </a:lnTo>
                <a:lnTo>
                  <a:pt x="744" y="724"/>
                </a:lnTo>
                <a:lnTo>
                  <a:pt x="746" y="722"/>
                </a:lnTo>
                <a:lnTo>
                  <a:pt x="746" y="722"/>
                </a:lnTo>
                <a:lnTo>
                  <a:pt x="731" y="695"/>
                </a:lnTo>
                <a:lnTo>
                  <a:pt x="717" y="667"/>
                </a:lnTo>
                <a:lnTo>
                  <a:pt x="692" y="606"/>
                </a:lnTo>
                <a:lnTo>
                  <a:pt x="692" y="606"/>
                </a:lnTo>
                <a:lnTo>
                  <a:pt x="688" y="615"/>
                </a:lnTo>
                <a:lnTo>
                  <a:pt x="682" y="620"/>
                </a:lnTo>
                <a:lnTo>
                  <a:pt x="676" y="625"/>
                </a:lnTo>
                <a:lnTo>
                  <a:pt x="668" y="629"/>
                </a:lnTo>
                <a:lnTo>
                  <a:pt x="668" y="629"/>
                </a:lnTo>
                <a:close/>
                <a:moveTo>
                  <a:pt x="1168" y="664"/>
                </a:moveTo>
                <a:lnTo>
                  <a:pt x="1168" y="664"/>
                </a:lnTo>
                <a:lnTo>
                  <a:pt x="1159" y="677"/>
                </a:lnTo>
                <a:lnTo>
                  <a:pt x="1151" y="691"/>
                </a:lnTo>
                <a:lnTo>
                  <a:pt x="1131" y="715"/>
                </a:lnTo>
                <a:lnTo>
                  <a:pt x="1092" y="762"/>
                </a:lnTo>
                <a:lnTo>
                  <a:pt x="1092" y="762"/>
                </a:lnTo>
                <a:lnTo>
                  <a:pt x="1100" y="792"/>
                </a:lnTo>
                <a:lnTo>
                  <a:pt x="1107" y="821"/>
                </a:lnTo>
                <a:lnTo>
                  <a:pt x="1107" y="821"/>
                </a:lnTo>
                <a:lnTo>
                  <a:pt x="1118" y="818"/>
                </a:lnTo>
                <a:lnTo>
                  <a:pt x="1127" y="813"/>
                </a:lnTo>
                <a:lnTo>
                  <a:pt x="1134" y="807"/>
                </a:lnTo>
                <a:lnTo>
                  <a:pt x="1141" y="799"/>
                </a:lnTo>
                <a:lnTo>
                  <a:pt x="1151" y="783"/>
                </a:lnTo>
                <a:lnTo>
                  <a:pt x="1158" y="775"/>
                </a:lnTo>
                <a:lnTo>
                  <a:pt x="1163" y="768"/>
                </a:lnTo>
                <a:lnTo>
                  <a:pt x="1163" y="768"/>
                </a:lnTo>
                <a:lnTo>
                  <a:pt x="1168" y="775"/>
                </a:lnTo>
                <a:lnTo>
                  <a:pt x="1170" y="782"/>
                </a:lnTo>
                <a:lnTo>
                  <a:pt x="1176" y="799"/>
                </a:lnTo>
                <a:lnTo>
                  <a:pt x="1179" y="817"/>
                </a:lnTo>
                <a:lnTo>
                  <a:pt x="1182" y="825"/>
                </a:lnTo>
                <a:lnTo>
                  <a:pt x="1184" y="832"/>
                </a:lnTo>
                <a:lnTo>
                  <a:pt x="1184" y="832"/>
                </a:lnTo>
                <a:lnTo>
                  <a:pt x="1194" y="820"/>
                </a:lnTo>
                <a:lnTo>
                  <a:pt x="1203" y="804"/>
                </a:lnTo>
                <a:lnTo>
                  <a:pt x="1208" y="789"/>
                </a:lnTo>
                <a:lnTo>
                  <a:pt x="1213" y="774"/>
                </a:lnTo>
                <a:lnTo>
                  <a:pt x="1213" y="774"/>
                </a:lnTo>
                <a:lnTo>
                  <a:pt x="1213" y="765"/>
                </a:lnTo>
                <a:lnTo>
                  <a:pt x="1213" y="755"/>
                </a:lnTo>
                <a:lnTo>
                  <a:pt x="1213" y="751"/>
                </a:lnTo>
                <a:lnTo>
                  <a:pt x="1214" y="747"/>
                </a:lnTo>
                <a:lnTo>
                  <a:pt x="1217" y="744"/>
                </a:lnTo>
                <a:lnTo>
                  <a:pt x="1220" y="741"/>
                </a:lnTo>
                <a:lnTo>
                  <a:pt x="1220" y="741"/>
                </a:lnTo>
                <a:lnTo>
                  <a:pt x="1227" y="745"/>
                </a:lnTo>
                <a:lnTo>
                  <a:pt x="1231" y="752"/>
                </a:lnTo>
                <a:lnTo>
                  <a:pt x="1234" y="759"/>
                </a:lnTo>
                <a:lnTo>
                  <a:pt x="1235" y="768"/>
                </a:lnTo>
                <a:lnTo>
                  <a:pt x="1238" y="783"/>
                </a:lnTo>
                <a:lnTo>
                  <a:pt x="1242" y="799"/>
                </a:lnTo>
                <a:lnTo>
                  <a:pt x="1242" y="799"/>
                </a:lnTo>
                <a:lnTo>
                  <a:pt x="1243" y="806"/>
                </a:lnTo>
                <a:lnTo>
                  <a:pt x="1248" y="813"/>
                </a:lnTo>
                <a:lnTo>
                  <a:pt x="1252" y="820"/>
                </a:lnTo>
                <a:lnTo>
                  <a:pt x="1257" y="824"/>
                </a:lnTo>
                <a:lnTo>
                  <a:pt x="1257" y="824"/>
                </a:lnTo>
                <a:lnTo>
                  <a:pt x="1260" y="824"/>
                </a:lnTo>
                <a:lnTo>
                  <a:pt x="1263" y="821"/>
                </a:lnTo>
                <a:lnTo>
                  <a:pt x="1267" y="816"/>
                </a:lnTo>
                <a:lnTo>
                  <a:pt x="1270" y="810"/>
                </a:lnTo>
                <a:lnTo>
                  <a:pt x="1273" y="809"/>
                </a:lnTo>
                <a:lnTo>
                  <a:pt x="1274" y="809"/>
                </a:lnTo>
                <a:lnTo>
                  <a:pt x="1274" y="809"/>
                </a:lnTo>
                <a:lnTo>
                  <a:pt x="1264" y="772"/>
                </a:lnTo>
                <a:lnTo>
                  <a:pt x="1255" y="738"/>
                </a:lnTo>
                <a:lnTo>
                  <a:pt x="1246" y="705"/>
                </a:lnTo>
                <a:lnTo>
                  <a:pt x="1238" y="667"/>
                </a:lnTo>
                <a:lnTo>
                  <a:pt x="1238" y="667"/>
                </a:lnTo>
                <a:lnTo>
                  <a:pt x="1232" y="667"/>
                </a:lnTo>
                <a:lnTo>
                  <a:pt x="1228" y="667"/>
                </a:lnTo>
                <a:lnTo>
                  <a:pt x="1225" y="664"/>
                </a:lnTo>
                <a:lnTo>
                  <a:pt x="1222" y="663"/>
                </a:lnTo>
                <a:lnTo>
                  <a:pt x="1213" y="651"/>
                </a:lnTo>
                <a:lnTo>
                  <a:pt x="1213" y="651"/>
                </a:lnTo>
                <a:lnTo>
                  <a:pt x="1208" y="658"/>
                </a:lnTo>
                <a:lnTo>
                  <a:pt x="1204" y="665"/>
                </a:lnTo>
                <a:lnTo>
                  <a:pt x="1197" y="671"/>
                </a:lnTo>
                <a:lnTo>
                  <a:pt x="1190" y="677"/>
                </a:lnTo>
                <a:lnTo>
                  <a:pt x="1183" y="679"/>
                </a:lnTo>
                <a:lnTo>
                  <a:pt x="1180" y="679"/>
                </a:lnTo>
                <a:lnTo>
                  <a:pt x="1177" y="678"/>
                </a:lnTo>
                <a:lnTo>
                  <a:pt x="1175" y="677"/>
                </a:lnTo>
                <a:lnTo>
                  <a:pt x="1172" y="674"/>
                </a:lnTo>
                <a:lnTo>
                  <a:pt x="1169" y="668"/>
                </a:lnTo>
                <a:lnTo>
                  <a:pt x="1168" y="664"/>
                </a:lnTo>
                <a:lnTo>
                  <a:pt x="1168" y="664"/>
                </a:lnTo>
                <a:close/>
                <a:moveTo>
                  <a:pt x="1037" y="747"/>
                </a:moveTo>
                <a:lnTo>
                  <a:pt x="1037" y="747"/>
                </a:lnTo>
                <a:lnTo>
                  <a:pt x="1043" y="737"/>
                </a:lnTo>
                <a:lnTo>
                  <a:pt x="1048" y="729"/>
                </a:lnTo>
                <a:lnTo>
                  <a:pt x="1053" y="726"/>
                </a:lnTo>
                <a:lnTo>
                  <a:pt x="1057" y="723"/>
                </a:lnTo>
                <a:lnTo>
                  <a:pt x="1062" y="720"/>
                </a:lnTo>
                <a:lnTo>
                  <a:pt x="1068" y="720"/>
                </a:lnTo>
                <a:lnTo>
                  <a:pt x="1068" y="720"/>
                </a:lnTo>
                <a:lnTo>
                  <a:pt x="1065" y="716"/>
                </a:lnTo>
                <a:lnTo>
                  <a:pt x="1064" y="713"/>
                </a:lnTo>
                <a:lnTo>
                  <a:pt x="1061" y="703"/>
                </a:lnTo>
                <a:lnTo>
                  <a:pt x="1058" y="692"/>
                </a:lnTo>
                <a:lnTo>
                  <a:pt x="1055" y="688"/>
                </a:lnTo>
                <a:lnTo>
                  <a:pt x="1053" y="685"/>
                </a:lnTo>
                <a:lnTo>
                  <a:pt x="1053" y="685"/>
                </a:lnTo>
                <a:lnTo>
                  <a:pt x="1050" y="685"/>
                </a:lnTo>
                <a:lnTo>
                  <a:pt x="1045" y="686"/>
                </a:lnTo>
                <a:lnTo>
                  <a:pt x="1037" y="693"/>
                </a:lnTo>
                <a:lnTo>
                  <a:pt x="1030" y="702"/>
                </a:lnTo>
                <a:lnTo>
                  <a:pt x="1024" y="712"/>
                </a:lnTo>
                <a:lnTo>
                  <a:pt x="1022" y="723"/>
                </a:lnTo>
                <a:lnTo>
                  <a:pt x="1022" y="729"/>
                </a:lnTo>
                <a:lnTo>
                  <a:pt x="1023" y="733"/>
                </a:lnTo>
                <a:lnTo>
                  <a:pt x="1024" y="737"/>
                </a:lnTo>
                <a:lnTo>
                  <a:pt x="1027" y="741"/>
                </a:lnTo>
                <a:lnTo>
                  <a:pt x="1031" y="744"/>
                </a:lnTo>
                <a:lnTo>
                  <a:pt x="1037" y="747"/>
                </a:lnTo>
                <a:lnTo>
                  <a:pt x="1037" y="747"/>
                </a:lnTo>
                <a:close/>
                <a:moveTo>
                  <a:pt x="779" y="758"/>
                </a:moveTo>
                <a:lnTo>
                  <a:pt x="779" y="758"/>
                </a:lnTo>
                <a:lnTo>
                  <a:pt x="786" y="755"/>
                </a:lnTo>
                <a:lnTo>
                  <a:pt x="791" y="754"/>
                </a:lnTo>
                <a:lnTo>
                  <a:pt x="797" y="755"/>
                </a:lnTo>
                <a:lnTo>
                  <a:pt x="801" y="759"/>
                </a:lnTo>
                <a:lnTo>
                  <a:pt x="811" y="766"/>
                </a:lnTo>
                <a:lnTo>
                  <a:pt x="815" y="769"/>
                </a:lnTo>
                <a:lnTo>
                  <a:pt x="822" y="771"/>
                </a:lnTo>
                <a:lnTo>
                  <a:pt x="822" y="771"/>
                </a:lnTo>
                <a:lnTo>
                  <a:pt x="824" y="766"/>
                </a:lnTo>
                <a:lnTo>
                  <a:pt x="826" y="762"/>
                </a:lnTo>
                <a:lnTo>
                  <a:pt x="828" y="754"/>
                </a:lnTo>
                <a:lnTo>
                  <a:pt x="828" y="744"/>
                </a:lnTo>
                <a:lnTo>
                  <a:pt x="825" y="734"/>
                </a:lnTo>
                <a:lnTo>
                  <a:pt x="821" y="724"/>
                </a:lnTo>
                <a:lnTo>
                  <a:pt x="817" y="716"/>
                </a:lnTo>
                <a:lnTo>
                  <a:pt x="811" y="709"/>
                </a:lnTo>
                <a:lnTo>
                  <a:pt x="804" y="705"/>
                </a:lnTo>
                <a:lnTo>
                  <a:pt x="804" y="705"/>
                </a:lnTo>
                <a:lnTo>
                  <a:pt x="798" y="719"/>
                </a:lnTo>
                <a:lnTo>
                  <a:pt x="791" y="731"/>
                </a:lnTo>
                <a:lnTo>
                  <a:pt x="784" y="744"/>
                </a:lnTo>
                <a:lnTo>
                  <a:pt x="779" y="758"/>
                </a:lnTo>
                <a:lnTo>
                  <a:pt x="779" y="758"/>
                </a:lnTo>
                <a:close/>
                <a:moveTo>
                  <a:pt x="626" y="781"/>
                </a:moveTo>
                <a:lnTo>
                  <a:pt x="626" y="781"/>
                </a:lnTo>
                <a:lnTo>
                  <a:pt x="629" y="781"/>
                </a:lnTo>
                <a:lnTo>
                  <a:pt x="629" y="782"/>
                </a:lnTo>
                <a:lnTo>
                  <a:pt x="630" y="785"/>
                </a:lnTo>
                <a:lnTo>
                  <a:pt x="631" y="788"/>
                </a:lnTo>
                <a:lnTo>
                  <a:pt x="631" y="788"/>
                </a:lnTo>
                <a:lnTo>
                  <a:pt x="630" y="813"/>
                </a:lnTo>
                <a:lnTo>
                  <a:pt x="630" y="837"/>
                </a:lnTo>
                <a:lnTo>
                  <a:pt x="631" y="883"/>
                </a:lnTo>
                <a:lnTo>
                  <a:pt x="634" y="927"/>
                </a:lnTo>
                <a:lnTo>
                  <a:pt x="636" y="948"/>
                </a:lnTo>
                <a:lnTo>
                  <a:pt x="636" y="969"/>
                </a:lnTo>
                <a:lnTo>
                  <a:pt x="636" y="969"/>
                </a:lnTo>
                <a:lnTo>
                  <a:pt x="634" y="1088"/>
                </a:lnTo>
                <a:lnTo>
                  <a:pt x="634" y="1146"/>
                </a:lnTo>
                <a:lnTo>
                  <a:pt x="636" y="1202"/>
                </a:lnTo>
                <a:lnTo>
                  <a:pt x="636" y="1202"/>
                </a:lnTo>
                <a:lnTo>
                  <a:pt x="640" y="1205"/>
                </a:lnTo>
                <a:lnTo>
                  <a:pt x="644" y="1206"/>
                </a:lnTo>
                <a:lnTo>
                  <a:pt x="650" y="1207"/>
                </a:lnTo>
                <a:lnTo>
                  <a:pt x="655" y="1206"/>
                </a:lnTo>
                <a:lnTo>
                  <a:pt x="655" y="1206"/>
                </a:lnTo>
                <a:lnTo>
                  <a:pt x="658" y="1189"/>
                </a:lnTo>
                <a:lnTo>
                  <a:pt x="661" y="1171"/>
                </a:lnTo>
                <a:lnTo>
                  <a:pt x="665" y="1132"/>
                </a:lnTo>
                <a:lnTo>
                  <a:pt x="668" y="1091"/>
                </a:lnTo>
                <a:lnTo>
                  <a:pt x="668" y="1049"/>
                </a:lnTo>
                <a:lnTo>
                  <a:pt x="668" y="1049"/>
                </a:lnTo>
                <a:lnTo>
                  <a:pt x="669" y="1023"/>
                </a:lnTo>
                <a:lnTo>
                  <a:pt x="672" y="1000"/>
                </a:lnTo>
                <a:lnTo>
                  <a:pt x="675" y="976"/>
                </a:lnTo>
                <a:lnTo>
                  <a:pt x="673" y="953"/>
                </a:lnTo>
                <a:lnTo>
                  <a:pt x="673" y="953"/>
                </a:lnTo>
                <a:lnTo>
                  <a:pt x="673" y="946"/>
                </a:lnTo>
                <a:lnTo>
                  <a:pt x="671" y="941"/>
                </a:lnTo>
                <a:lnTo>
                  <a:pt x="668" y="934"/>
                </a:lnTo>
                <a:lnTo>
                  <a:pt x="668" y="925"/>
                </a:lnTo>
                <a:lnTo>
                  <a:pt x="668" y="925"/>
                </a:lnTo>
                <a:lnTo>
                  <a:pt x="671" y="917"/>
                </a:lnTo>
                <a:lnTo>
                  <a:pt x="676" y="907"/>
                </a:lnTo>
                <a:lnTo>
                  <a:pt x="690" y="887"/>
                </a:lnTo>
                <a:lnTo>
                  <a:pt x="690" y="887"/>
                </a:lnTo>
                <a:lnTo>
                  <a:pt x="703" y="866"/>
                </a:lnTo>
                <a:lnTo>
                  <a:pt x="709" y="856"/>
                </a:lnTo>
                <a:lnTo>
                  <a:pt x="711" y="847"/>
                </a:lnTo>
                <a:lnTo>
                  <a:pt x="711" y="847"/>
                </a:lnTo>
                <a:lnTo>
                  <a:pt x="711" y="834"/>
                </a:lnTo>
                <a:lnTo>
                  <a:pt x="711" y="821"/>
                </a:lnTo>
                <a:lnTo>
                  <a:pt x="709" y="799"/>
                </a:lnTo>
                <a:lnTo>
                  <a:pt x="706" y="788"/>
                </a:lnTo>
                <a:lnTo>
                  <a:pt x="706" y="776"/>
                </a:lnTo>
                <a:lnTo>
                  <a:pt x="706" y="765"/>
                </a:lnTo>
                <a:lnTo>
                  <a:pt x="707" y="752"/>
                </a:lnTo>
                <a:lnTo>
                  <a:pt x="707" y="752"/>
                </a:lnTo>
                <a:lnTo>
                  <a:pt x="704" y="755"/>
                </a:lnTo>
                <a:lnTo>
                  <a:pt x="703" y="759"/>
                </a:lnTo>
                <a:lnTo>
                  <a:pt x="702" y="769"/>
                </a:lnTo>
                <a:lnTo>
                  <a:pt x="702" y="775"/>
                </a:lnTo>
                <a:lnTo>
                  <a:pt x="700" y="779"/>
                </a:lnTo>
                <a:lnTo>
                  <a:pt x="697" y="782"/>
                </a:lnTo>
                <a:lnTo>
                  <a:pt x="692" y="783"/>
                </a:lnTo>
                <a:lnTo>
                  <a:pt x="692" y="783"/>
                </a:lnTo>
                <a:lnTo>
                  <a:pt x="688" y="783"/>
                </a:lnTo>
                <a:lnTo>
                  <a:pt x="683" y="782"/>
                </a:lnTo>
                <a:lnTo>
                  <a:pt x="679" y="779"/>
                </a:lnTo>
                <a:lnTo>
                  <a:pt x="676" y="776"/>
                </a:lnTo>
                <a:lnTo>
                  <a:pt x="672" y="765"/>
                </a:lnTo>
                <a:lnTo>
                  <a:pt x="668" y="752"/>
                </a:lnTo>
                <a:lnTo>
                  <a:pt x="659" y="727"/>
                </a:lnTo>
                <a:lnTo>
                  <a:pt x="655" y="717"/>
                </a:lnTo>
                <a:lnTo>
                  <a:pt x="652" y="713"/>
                </a:lnTo>
                <a:lnTo>
                  <a:pt x="648" y="710"/>
                </a:lnTo>
                <a:lnTo>
                  <a:pt x="648" y="710"/>
                </a:lnTo>
                <a:lnTo>
                  <a:pt x="637" y="744"/>
                </a:lnTo>
                <a:lnTo>
                  <a:pt x="626" y="781"/>
                </a:lnTo>
                <a:lnTo>
                  <a:pt x="626" y="781"/>
                </a:lnTo>
                <a:close/>
                <a:moveTo>
                  <a:pt x="909" y="929"/>
                </a:moveTo>
                <a:lnTo>
                  <a:pt x="909" y="929"/>
                </a:lnTo>
                <a:lnTo>
                  <a:pt x="916" y="929"/>
                </a:lnTo>
                <a:lnTo>
                  <a:pt x="922" y="928"/>
                </a:lnTo>
                <a:lnTo>
                  <a:pt x="928" y="925"/>
                </a:lnTo>
                <a:lnTo>
                  <a:pt x="932" y="924"/>
                </a:lnTo>
                <a:lnTo>
                  <a:pt x="939" y="917"/>
                </a:lnTo>
                <a:lnTo>
                  <a:pt x="946" y="908"/>
                </a:lnTo>
                <a:lnTo>
                  <a:pt x="957" y="891"/>
                </a:lnTo>
                <a:lnTo>
                  <a:pt x="963" y="883"/>
                </a:lnTo>
                <a:lnTo>
                  <a:pt x="971" y="877"/>
                </a:lnTo>
                <a:lnTo>
                  <a:pt x="971" y="877"/>
                </a:lnTo>
                <a:lnTo>
                  <a:pt x="974" y="880"/>
                </a:lnTo>
                <a:lnTo>
                  <a:pt x="974" y="883"/>
                </a:lnTo>
                <a:lnTo>
                  <a:pt x="975" y="890"/>
                </a:lnTo>
                <a:lnTo>
                  <a:pt x="974" y="898"/>
                </a:lnTo>
                <a:lnTo>
                  <a:pt x="971" y="907"/>
                </a:lnTo>
                <a:lnTo>
                  <a:pt x="970" y="917"/>
                </a:lnTo>
                <a:lnTo>
                  <a:pt x="968" y="925"/>
                </a:lnTo>
                <a:lnTo>
                  <a:pt x="970" y="934"/>
                </a:lnTo>
                <a:lnTo>
                  <a:pt x="971" y="938"/>
                </a:lnTo>
                <a:lnTo>
                  <a:pt x="974" y="941"/>
                </a:lnTo>
                <a:lnTo>
                  <a:pt x="974" y="941"/>
                </a:lnTo>
                <a:lnTo>
                  <a:pt x="980" y="941"/>
                </a:lnTo>
                <a:lnTo>
                  <a:pt x="985" y="938"/>
                </a:lnTo>
                <a:lnTo>
                  <a:pt x="991" y="934"/>
                </a:lnTo>
                <a:lnTo>
                  <a:pt x="995" y="929"/>
                </a:lnTo>
                <a:lnTo>
                  <a:pt x="1003" y="917"/>
                </a:lnTo>
                <a:lnTo>
                  <a:pt x="1010" y="903"/>
                </a:lnTo>
                <a:lnTo>
                  <a:pt x="1010" y="903"/>
                </a:lnTo>
                <a:lnTo>
                  <a:pt x="1013" y="893"/>
                </a:lnTo>
                <a:lnTo>
                  <a:pt x="1015" y="884"/>
                </a:lnTo>
                <a:lnTo>
                  <a:pt x="1017" y="882"/>
                </a:lnTo>
                <a:lnTo>
                  <a:pt x="1020" y="880"/>
                </a:lnTo>
                <a:lnTo>
                  <a:pt x="1023" y="882"/>
                </a:lnTo>
                <a:lnTo>
                  <a:pt x="1027" y="884"/>
                </a:lnTo>
                <a:lnTo>
                  <a:pt x="1027" y="884"/>
                </a:lnTo>
                <a:lnTo>
                  <a:pt x="1029" y="903"/>
                </a:lnTo>
                <a:lnTo>
                  <a:pt x="1031" y="920"/>
                </a:lnTo>
                <a:lnTo>
                  <a:pt x="1038" y="936"/>
                </a:lnTo>
                <a:lnTo>
                  <a:pt x="1043" y="943"/>
                </a:lnTo>
                <a:lnTo>
                  <a:pt x="1047" y="950"/>
                </a:lnTo>
                <a:lnTo>
                  <a:pt x="1047" y="950"/>
                </a:lnTo>
                <a:lnTo>
                  <a:pt x="1053" y="946"/>
                </a:lnTo>
                <a:lnTo>
                  <a:pt x="1058" y="942"/>
                </a:lnTo>
                <a:lnTo>
                  <a:pt x="1064" y="941"/>
                </a:lnTo>
                <a:lnTo>
                  <a:pt x="1071" y="941"/>
                </a:lnTo>
                <a:lnTo>
                  <a:pt x="1071" y="941"/>
                </a:lnTo>
                <a:lnTo>
                  <a:pt x="1074" y="935"/>
                </a:lnTo>
                <a:lnTo>
                  <a:pt x="1074" y="927"/>
                </a:lnTo>
                <a:lnTo>
                  <a:pt x="1075" y="910"/>
                </a:lnTo>
                <a:lnTo>
                  <a:pt x="1075" y="901"/>
                </a:lnTo>
                <a:lnTo>
                  <a:pt x="1075" y="893"/>
                </a:lnTo>
                <a:lnTo>
                  <a:pt x="1078" y="886"/>
                </a:lnTo>
                <a:lnTo>
                  <a:pt x="1082" y="882"/>
                </a:lnTo>
                <a:lnTo>
                  <a:pt x="1082" y="882"/>
                </a:lnTo>
                <a:lnTo>
                  <a:pt x="1085" y="880"/>
                </a:lnTo>
                <a:lnTo>
                  <a:pt x="1086" y="879"/>
                </a:lnTo>
                <a:lnTo>
                  <a:pt x="1086" y="879"/>
                </a:lnTo>
                <a:lnTo>
                  <a:pt x="1093" y="887"/>
                </a:lnTo>
                <a:lnTo>
                  <a:pt x="1099" y="896"/>
                </a:lnTo>
                <a:lnTo>
                  <a:pt x="1106" y="904"/>
                </a:lnTo>
                <a:lnTo>
                  <a:pt x="1113" y="913"/>
                </a:lnTo>
                <a:lnTo>
                  <a:pt x="1113" y="913"/>
                </a:lnTo>
                <a:lnTo>
                  <a:pt x="1104" y="870"/>
                </a:lnTo>
                <a:lnTo>
                  <a:pt x="1095" y="828"/>
                </a:lnTo>
                <a:lnTo>
                  <a:pt x="1085" y="788"/>
                </a:lnTo>
                <a:lnTo>
                  <a:pt x="1072" y="748"/>
                </a:lnTo>
                <a:lnTo>
                  <a:pt x="1072" y="748"/>
                </a:lnTo>
                <a:lnTo>
                  <a:pt x="1071" y="751"/>
                </a:lnTo>
                <a:lnTo>
                  <a:pt x="1069" y="752"/>
                </a:lnTo>
                <a:lnTo>
                  <a:pt x="1067" y="752"/>
                </a:lnTo>
                <a:lnTo>
                  <a:pt x="1062" y="751"/>
                </a:lnTo>
                <a:lnTo>
                  <a:pt x="1057" y="751"/>
                </a:lnTo>
                <a:lnTo>
                  <a:pt x="1057" y="751"/>
                </a:lnTo>
                <a:lnTo>
                  <a:pt x="1051" y="757"/>
                </a:lnTo>
                <a:lnTo>
                  <a:pt x="1045" y="761"/>
                </a:lnTo>
                <a:lnTo>
                  <a:pt x="1038" y="762"/>
                </a:lnTo>
                <a:lnTo>
                  <a:pt x="1033" y="762"/>
                </a:lnTo>
                <a:lnTo>
                  <a:pt x="1026" y="759"/>
                </a:lnTo>
                <a:lnTo>
                  <a:pt x="1020" y="755"/>
                </a:lnTo>
                <a:lnTo>
                  <a:pt x="1016" y="748"/>
                </a:lnTo>
                <a:lnTo>
                  <a:pt x="1012" y="741"/>
                </a:lnTo>
                <a:lnTo>
                  <a:pt x="1012" y="741"/>
                </a:lnTo>
                <a:lnTo>
                  <a:pt x="1001" y="766"/>
                </a:lnTo>
                <a:lnTo>
                  <a:pt x="988" y="792"/>
                </a:lnTo>
                <a:lnTo>
                  <a:pt x="961" y="840"/>
                </a:lnTo>
                <a:lnTo>
                  <a:pt x="933" y="884"/>
                </a:lnTo>
                <a:lnTo>
                  <a:pt x="921" y="907"/>
                </a:lnTo>
                <a:lnTo>
                  <a:pt x="909" y="929"/>
                </a:lnTo>
                <a:lnTo>
                  <a:pt x="909" y="929"/>
                </a:lnTo>
                <a:close/>
                <a:moveTo>
                  <a:pt x="718" y="766"/>
                </a:moveTo>
                <a:lnTo>
                  <a:pt x="718" y="766"/>
                </a:lnTo>
                <a:lnTo>
                  <a:pt x="718" y="783"/>
                </a:lnTo>
                <a:lnTo>
                  <a:pt x="718" y="802"/>
                </a:lnTo>
                <a:lnTo>
                  <a:pt x="720" y="817"/>
                </a:lnTo>
                <a:lnTo>
                  <a:pt x="720" y="824"/>
                </a:lnTo>
                <a:lnTo>
                  <a:pt x="723" y="828"/>
                </a:lnTo>
                <a:lnTo>
                  <a:pt x="723" y="828"/>
                </a:lnTo>
                <a:lnTo>
                  <a:pt x="732" y="809"/>
                </a:lnTo>
                <a:lnTo>
                  <a:pt x="745" y="790"/>
                </a:lnTo>
                <a:lnTo>
                  <a:pt x="756" y="771"/>
                </a:lnTo>
                <a:lnTo>
                  <a:pt x="761" y="761"/>
                </a:lnTo>
                <a:lnTo>
                  <a:pt x="766" y="751"/>
                </a:lnTo>
                <a:lnTo>
                  <a:pt x="766" y="751"/>
                </a:lnTo>
                <a:lnTo>
                  <a:pt x="763" y="751"/>
                </a:lnTo>
                <a:lnTo>
                  <a:pt x="762" y="751"/>
                </a:lnTo>
                <a:lnTo>
                  <a:pt x="759" y="748"/>
                </a:lnTo>
                <a:lnTo>
                  <a:pt x="758" y="747"/>
                </a:lnTo>
                <a:lnTo>
                  <a:pt x="756" y="747"/>
                </a:lnTo>
                <a:lnTo>
                  <a:pt x="753" y="747"/>
                </a:lnTo>
                <a:lnTo>
                  <a:pt x="753" y="747"/>
                </a:lnTo>
                <a:lnTo>
                  <a:pt x="752" y="752"/>
                </a:lnTo>
                <a:lnTo>
                  <a:pt x="751" y="757"/>
                </a:lnTo>
                <a:lnTo>
                  <a:pt x="746" y="761"/>
                </a:lnTo>
                <a:lnTo>
                  <a:pt x="742" y="764"/>
                </a:lnTo>
                <a:lnTo>
                  <a:pt x="738" y="765"/>
                </a:lnTo>
                <a:lnTo>
                  <a:pt x="732" y="766"/>
                </a:lnTo>
                <a:lnTo>
                  <a:pt x="718" y="766"/>
                </a:lnTo>
                <a:lnTo>
                  <a:pt x="718" y="766"/>
                </a:lnTo>
                <a:close/>
                <a:moveTo>
                  <a:pt x="940" y="771"/>
                </a:moveTo>
                <a:lnTo>
                  <a:pt x="940" y="771"/>
                </a:lnTo>
                <a:lnTo>
                  <a:pt x="939" y="776"/>
                </a:lnTo>
                <a:lnTo>
                  <a:pt x="936" y="782"/>
                </a:lnTo>
                <a:lnTo>
                  <a:pt x="929" y="792"/>
                </a:lnTo>
                <a:lnTo>
                  <a:pt x="922" y="802"/>
                </a:lnTo>
                <a:lnTo>
                  <a:pt x="919" y="806"/>
                </a:lnTo>
                <a:lnTo>
                  <a:pt x="916" y="811"/>
                </a:lnTo>
                <a:lnTo>
                  <a:pt x="916" y="811"/>
                </a:lnTo>
                <a:lnTo>
                  <a:pt x="915" y="820"/>
                </a:lnTo>
                <a:lnTo>
                  <a:pt x="914" y="830"/>
                </a:lnTo>
                <a:lnTo>
                  <a:pt x="914" y="848"/>
                </a:lnTo>
                <a:lnTo>
                  <a:pt x="914" y="868"/>
                </a:lnTo>
                <a:lnTo>
                  <a:pt x="914" y="884"/>
                </a:lnTo>
                <a:lnTo>
                  <a:pt x="914" y="884"/>
                </a:lnTo>
                <a:lnTo>
                  <a:pt x="929" y="862"/>
                </a:lnTo>
                <a:lnTo>
                  <a:pt x="944" y="838"/>
                </a:lnTo>
                <a:lnTo>
                  <a:pt x="974" y="788"/>
                </a:lnTo>
                <a:lnTo>
                  <a:pt x="974" y="788"/>
                </a:lnTo>
                <a:lnTo>
                  <a:pt x="967" y="785"/>
                </a:lnTo>
                <a:lnTo>
                  <a:pt x="963" y="779"/>
                </a:lnTo>
                <a:lnTo>
                  <a:pt x="958" y="774"/>
                </a:lnTo>
                <a:lnTo>
                  <a:pt x="956" y="768"/>
                </a:lnTo>
                <a:lnTo>
                  <a:pt x="953" y="761"/>
                </a:lnTo>
                <a:lnTo>
                  <a:pt x="949" y="755"/>
                </a:lnTo>
                <a:lnTo>
                  <a:pt x="944" y="750"/>
                </a:lnTo>
                <a:lnTo>
                  <a:pt x="939" y="747"/>
                </a:lnTo>
                <a:lnTo>
                  <a:pt x="939" y="747"/>
                </a:lnTo>
                <a:lnTo>
                  <a:pt x="939" y="754"/>
                </a:lnTo>
                <a:lnTo>
                  <a:pt x="939" y="759"/>
                </a:lnTo>
                <a:lnTo>
                  <a:pt x="940" y="764"/>
                </a:lnTo>
                <a:lnTo>
                  <a:pt x="940" y="771"/>
                </a:lnTo>
                <a:lnTo>
                  <a:pt x="940" y="771"/>
                </a:lnTo>
                <a:close/>
                <a:moveTo>
                  <a:pt x="898" y="797"/>
                </a:moveTo>
                <a:lnTo>
                  <a:pt x="898" y="797"/>
                </a:lnTo>
                <a:lnTo>
                  <a:pt x="895" y="795"/>
                </a:lnTo>
                <a:lnTo>
                  <a:pt x="890" y="788"/>
                </a:lnTo>
                <a:lnTo>
                  <a:pt x="884" y="778"/>
                </a:lnTo>
                <a:lnTo>
                  <a:pt x="883" y="772"/>
                </a:lnTo>
                <a:lnTo>
                  <a:pt x="883" y="766"/>
                </a:lnTo>
                <a:lnTo>
                  <a:pt x="883" y="766"/>
                </a:lnTo>
                <a:lnTo>
                  <a:pt x="874" y="769"/>
                </a:lnTo>
                <a:lnTo>
                  <a:pt x="867" y="772"/>
                </a:lnTo>
                <a:lnTo>
                  <a:pt x="853" y="781"/>
                </a:lnTo>
                <a:lnTo>
                  <a:pt x="853" y="781"/>
                </a:lnTo>
                <a:lnTo>
                  <a:pt x="862" y="807"/>
                </a:lnTo>
                <a:lnTo>
                  <a:pt x="871" y="834"/>
                </a:lnTo>
                <a:lnTo>
                  <a:pt x="883" y="859"/>
                </a:lnTo>
                <a:lnTo>
                  <a:pt x="895" y="883"/>
                </a:lnTo>
                <a:lnTo>
                  <a:pt x="895" y="883"/>
                </a:lnTo>
                <a:lnTo>
                  <a:pt x="898" y="858"/>
                </a:lnTo>
                <a:lnTo>
                  <a:pt x="902" y="834"/>
                </a:lnTo>
                <a:lnTo>
                  <a:pt x="904" y="823"/>
                </a:lnTo>
                <a:lnTo>
                  <a:pt x="904" y="813"/>
                </a:lnTo>
                <a:lnTo>
                  <a:pt x="901" y="804"/>
                </a:lnTo>
                <a:lnTo>
                  <a:pt x="898" y="797"/>
                </a:lnTo>
                <a:lnTo>
                  <a:pt x="898" y="797"/>
                </a:lnTo>
                <a:close/>
                <a:moveTo>
                  <a:pt x="721" y="859"/>
                </a:moveTo>
                <a:lnTo>
                  <a:pt x="721" y="859"/>
                </a:lnTo>
                <a:lnTo>
                  <a:pt x="723" y="861"/>
                </a:lnTo>
                <a:lnTo>
                  <a:pt x="723" y="862"/>
                </a:lnTo>
                <a:lnTo>
                  <a:pt x="723" y="866"/>
                </a:lnTo>
                <a:lnTo>
                  <a:pt x="723" y="870"/>
                </a:lnTo>
                <a:lnTo>
                  <a:pt x="723" y="875"/>
                </a:lnTo>
                <a:lnTo>
                  <a:pt x="723" y="875"/>
                </a:lnTo>
                <a:lnTo>
                  <a:pt x="716" y="879"/>
                </a:lnTo>
                <a:lnTo>
                  <a:pt x="710" y="883"/>
                </a:lnTo>
                <a:lnTo>
                  <a:pt x="704" y="889"/>
                </a:lnTo>
                <a:lnTo>
                  <a:pt x="702" y="896"/>
                </a:lnTo>
                <a:lnTo>
                  <a:pt x="695" y="911"/>
                </a:lnTo>
                <a:lnTo>
                  <a:pt x="690" y="917"/>
                </a:lnTo>
                <a:lnTo>
                  <a:pt x="686" y="924"/>
                </a:lnTo>
                <a:lnTo>
                  <a:pt x="686" y="924"/>
                </a:lnTo>
                <a:lnTo>
                  <a:pt x="693" y="921"/>
                </a:lnTo>
                <a:lnTo>
                  <a:pt x="702" y="918"/>
                </a:lnTo>
                <a:lnTo>
                  <a:pt x="702" y="918"/>
                </a:lnTo>
                <a:lnTo>
                  <a:pt x="717" y="904"/>
                </a:lnTo>
                <a:lnTo>
                  <a:pt x="717" y="904"/>
                </a:lnTo>
                <a:lnTo>
                  <a:pt x="720" y="897"/>
                </a:lnTo>
                <a:lnTo>
                  <a:pt x="721" y="890"/>
                </a:lnTo>
                <a:lnTo>
                  <a:pt x="723" y="887"/>
                </a:lnTo>
                <a:lnTo>
                  <a:pt x="724" y="884"/>
                </a:lnTo>
                <a:lnTo>
                  <a:pt x="727" y="883"/>
                </a:lnTo>
                <a:lnTo>
                  <a:pt x="731" y="883"/>
                </a:lnTo>
                <a:lnTo>
                  <a:pt x="731" y="883"/>
                </a:lnTo>
                <a:lnTo>
                  <a:pt x="734" y="883"/>
                </a:lnTo>
                <a:lnTo>
                  <a:pt x="735" y="884"/>
                </a:lnTo>
                <a:lnTo>
                  <a:pt x="738" y="890"/>
                </a:lnTo>
                <a:lnTo>
                  <a:pt x="739" y="898"/>
                </a:lnTo>
                <a:lnTo>
                  <a:pt x="739" y="908"/>
                </a:lnTo>
                <a:lnTo>
                  <a:pt x="739" y="929"/>
                </a:lnTo>
                <a:lnTo>
                  <a:pt x="741" y="939"/>
                </a:lnTo>
                <a:lnTo>
                  <a:pt x="744" y="948"/>
                </a:lnTo>
                <a:lnTo>
                  <a:pt x="744" y="948"/>
                </a:lnTo>
                <a:lnTo>
                  <a:pt x="751" y="943"/>
                </a:lnTo>
                <a:lnTo>
                  <a:pt x="758" y="939"/>
                </a:lnTo>
                <a:lnTo>
                  <a:pt x="762" y="932"/>
                </a:lnTo>
                <a:lnTo>
                  <a:pt x="768" y="925"/>
                </a:lnTo>
                <a:lnTo>
                  <a:pt x="770" y="915"/>
                </a:lnTo>
                <a:lnTo>
                  <a:pt x="775" y="907"/>
                </a:lnTo>
                <a:lnTo>
                  <a:pt x="779" y="887"/>
                </a:lnTo>
                <a:lnTo>
                  <a:pt x="779" y="887"/>
                </a:lnTo>
                <a:lnTo>
                  <a:pt x="794" y="882"/>
                </a:lnTo>
                <a:lnTo>
                  <a:pt x="794" y="882"/>
                </a:lnTo>
                <a:lnTo>
                  <a:pt x="803" y="901"/>
                </a:lnTo>
                <a:lnTo>
                  <a:pt x="810" y="922"/>
                </a:lnTo>
                <a:lnTo>
                  <a:pt x="814" y="931"/>
                </a:lnTo>
                <a:lnTo>
                  <a:pt x="819" y="939"/>
                </a:lnTo>
                <a:lnTo>
                  <a:pt x="826" y="946"/>
                </a:lnTo>
                <a:lnTo>
                  <a:pt x="835" y="950"/>
                </a:lnTo>
                <a:lnTo>
                  <a:pt x="835" y="950"/>
                </a:lnTo>
                <a:lnTo>
                  <a:pt x="839" y="942"/>
                </a:lnTo>
                <a:lnTo>
                  <a:pt x="846" y="932"/>
                </a:lnTo>
                <a:lnTo>
                  <a:pt x="850" y="929"/>
                </a:lnTo>
                <a:lnTo>
                  <a:pt x="855" y="928"/>
                </a:lnTo>
                <a:lnTo>
                  <a:pt x="859" y="929"/>
                </a:lnTo>
                <a:lnTo>
                  <a:pt x="863" y="934"/>
                </a:lnTo>
                <a:lnTo>
                  <a:pt x="863" y="934"/>
                </a:lnTo>
                <a:lnTo>
                  <a:pt x="862" y="938"/>
                </a:lnTo>
                <a:lnTo>
                  <a:pt x="863" y="942"/>
                </a:lnTo>
                <a:lnTo>
                  <a:pt x="864" y="950"/>
                </a:lnTo>
                <a:lnTo>
                  <a:pt x="864" y="950"/>
                </a:lnTo>
                <a:lnTo>
                  <a:pt x="870" y="948"/>
                </a:lnTo>
                <a:lnTo>
                  <a:pt x="873" y="943"/>
                </a:lnTo>
                <a:lnTo>
                  <a:pt x="876" y="938"/>
                </a:lnTo>
                <a:lnTo>
                  <a:pt x="878" y="932"/>
                </a:lnTo>
                <a:lnTo>
                  <a:pt x="883" y="920"/>
                </a:lnTo>
                <a:lnTo>
                  <a:pt x="884" y="913"/>
                </a:lnTo>
                <a:lnTo>
                  <a:pt x="888" y="908"/>
                </a:lnTo>
                <a:lnTo>
                  <a:pt x="888" y="908"/>
                </a:lnTo>
                <a:lnTo>
                  <a:pt x="870" y="863"/>
                </a:lnTo>
                <a:lnTo>
                  <a:pt x="860" y="842"/>
                </a:lnTo>
                <a:lnTo>
                  <a:pt x="849" y="823"/>
                </a:lnTo>
                <a:lnTo>
                  <a:pt x="849" y="823"/>
                </a:lnTo>
                <a:lnTo>
                  <a:pt x="849" y="817"/>
                </a:lnTo>
                <a:lnTo>
                  <a:pt x="848" y="811"/>
                </a:lnTo>
                <a:lnTo>
                  <a:pt x="845" y="800"/>
                </a:lnTo>
                <a:lnTo>
                  <a:pt x="838" y="789"/>
                </a:lnTo>
                <a:lnTo>
                  <a:pt x="832" y="781"/>
                </a:lnTo>
                <a:lnTo>
                  <a:pt x="832" y="781"/>
                </a:lnTo>
                <a:lnTo>
                  <a:pt x="826" y="785"/>
                </a:lnTo>
                <a:lnTo>
                  <a:pt x="822" y="788"/>
                </a:lnTo>
                <a:lnTo>
                  <a:pt x="815" y="788"/>
                </a:lnTo>
                <a:lnTo>
                  <a:pt x="810" y="786"/>
                </a:lnTo>
                <a:lnTo>
                  <a:pt x="804" y="782"/>
                </a:lnTo>
                <a:lnTo>
                  <a:pt x="798" y="778"/>
                </a:lnTo>
                <a:lnTo>
                  <a:pt x="791" y="771"/>
                </a:lnTo>
                <a:lnTo>
                  <a:pt x="791" y="771"/>
                </a:lnTo>
                <a:lnTo>
                  <a:pt x="786" y="772"/>
                </a:lnTo>
                <a:lnTo>
                  <a:pt x="780" y="772"/>
                </a:lnTo>
                <a:lnTo>
                  <a:pt x="775" y="771"/>
                </a:lnTo>
                <a:lnTo>
                  <a:pt x="772" y="768"/>
                </a:lnTo>
                <a:lnTo>
                  <a:pt x="772" y="768"/>
                </a:lnTo>
                <a:lnTo>
                  <a:pt x="746" y="814"/>
                </a:lnTo>
                <a:lnTo>
                  <a:pt x="721" y="859"/>
                </a:lnTo>
                <a:lnTo>
                  <a:pt x="721" y="859"/>
                </a:lnTo>
                <a:close/>
                <a:moveTo>
                  <a:pt x="585" y="776"/>
                </a:moveTo>
                <a:lnTo>
                  <a:pt x="585" y="776"/>
                </a:lnTo>
                <a:lnTo>
                  <a:pt x="581" y="778"/>
                </a:lnTo>
                <a:lnTo>
                  <a:pt x="578" y="776"/>
                </a:lnTo>
                <a:lnTo>
                  <a:pt x="577" y="775"/>
                </a:lnTo>
                <a:lnTo>
                  <a:pt x="574" y="776"/>
                </a:lnTo>
                <a:lnTo>
                  <a:pt x="574" y="776"/>
                </a:lnTo>
                <a:lnTo>
                  <a:pt x="571" y="776"/>
                </a:lnTo>
                <a:lnTo>
                  <a:pt x="571" y="778"/>
                </a:lnTo>
                <a:lnTo>
                  <a:pt x="571" y="778"/>
                </a:lnTo>
                <a:lnTo>
                  <a:pt x="568" y="790"/>
                </a:lnTo>
                <a:lnTo>
                  <a:pt x="567" y="802"/>
                </a:lnTo>
                <a:lnTo>
                  <a:pt x="565" y="828"/>
                </a:lnTo>
                <a:lnTo>
                  <a:pt x="567" y="855"/>
                </a:lnTo>
                <a:lnTo>
                  <a:pt x="567" y="883"/>
                </a:lnTo>
                <a:lnTo>
                  <a:pt x="567" y="883"/>
                </a:lnTo>
                <a:lnTo>
                  <a:pt x="568" y="960"/>
                </a:lnTo>
                <a:lnTo>
                  <a:pt x="568" y="1037"/>
                </a:lnTo>
                <a:lnTo>
                  <a:pt x="570" y="1112"/>
                </a:lnTo>
                <a:lnTo>
                  <a:pt x="570" y="1176"/>
                </a:lnTo>
                <a:lnTo>
                  <a:pt x="570" y="1176"/>
                </a:lnTo>
                <a:lnTo>
                  <a:pt x="595" y="1188"/>
                </a:lnTo>
                <a:lnTo>
                  <a:pt x="620" y="1199"/>
                </a:lnTo>
                <a:lnTo>
                  <a:pt x="620" y="1199"/>
                </a:lnTo>
                <a:lnTo>
                  <a:pt x="622" y="1102"/>
                </a:lnTo>
                <a:lnTo>
                  <a:pt x="622" y="998"/>
                </a:lnTo>
                <a:lnTo>
                  <a:pt x="620" y="896"/>
                </a:lnTo>
                <a:lnTo>
                  <a:pt x="619" y="847"/>
                </a:lnTo>
                <a:lnTo>
                  <a:pt x="616" y="802"/>
                </a:lnTo>
                <a:lnTo>
                  <a:pt x="616" y="802"/>
                </a:lnTo>
                <a:lnTo>
                  <a:pt x="606" y="799"/>
                </a:lnTo>
                <a:lnTo>
                  <a:pt x="598" y="793"/>
                </a:lnTo>
                <a:lnTo>
                  <a:pt x="591" y="786"/>
                </a:lnTo>
                <a:lnTo>
                  <a:pt x="585" y="776"/>
                </a:lnTo>
                <a:lnTo>
                  <a:pt x="585" y="776"/>
                </a:lnTo>
                <a:close/>
                <a:moveTo>
                  <a:pt x="1141" y="1183"/>
                </a:moveTo>
                <a:lnTo>
                  <a:pt x="1141" y="1183"/>
                </a:lnTo>
                <a:lnTo>
                  <a:pt x="1147" y="1157"/>
                </a:lnTo>
                <a:lnTo>
                  <a:pt x="1154" y="1130"/>
                </a:lnTo>
                <a:lnTo>
                  <a:pt x="1159" y="1103"/>
                </a:lnTo>
                <a:lnTo>
                  <a:pt x="1166" y="1075"/>
                </a:lnTo>
                <a:lnTo>
                  <a:pt x="1166" y="1075"/>
                </a:lnTo>
                <a:lnTo>
                  <a:pt x="1176" y="1018"/>
                </a:lnTo>
                <a:lnTo>
                  <a:pt x="1182" y="990"/>
                </a:lnTo>
                <a:lnTo>
                  <a:pt x="1187" y="963"/>
                </a:lnTo>
                <a:lnTo>
                  <a:pt x="1187" y="963"/>
                </a:lnTo>
                <a:lnTo>
                  <a:pt x="1191" y="953"/>
                </a:lnTo>
                <a:lnTo>
                  <a:pt x="1193" y="948"/>
                </a:lnTo>
                <a:lnTo>
                  <a:pt x="1194" y="943"/>
                </a:lnTo>
                <a:lnTo>
                  <a:pt x="1194" y="943"/>
                </a:lnTo>
                <a:lnTo>
                  <a:pt x="1197" y="927"/>
                </a:lnTo>
                <a:lnTo>
                  <a:pt x="1199" y="911"/>
                </a:lnTo>
                <a:lnTo>
                  <a:pt x="1200" y="894"/>
                </a:lnTo>
                <a:lnTo>
                  <a:pt x="1203" y="877"/>
                </a:lnTo>
                <a:lnTo>
                  <a:pt x="1203" y="877"/>
                </a:lnTo>
                <a:lnTo>
                  <a:pt x="1208" y="842"/>
                </a:lnTo>
                <a:lnTo>
                  <a:pt x="1213" y="824"/>
                </a:lnTo>
                <a:lnTo>
                  <a:pt x="1218" y="807"/>
                </a:lnTo>
                <a:lnTo>
                  <a:pt x="1218" y="807"/>
                </a:lnTo>
                <a:lnTo>
                  <a:pt x="1218" y="804"/>
                </a:lnTo>
                <a:lnTo>
                  <a:pt x="1218" y="802"/>
                </a:lnTo>
                <a:lnTo>
                  <a:pt x="1217" y="802"/>
                </a:lnTo>
                <a:lnTo>
                  <a:pt x="1217" y="806"/>
                </a:lnTo>
                <a:lnTo>
                  <a:pt x="1217" y="806"/>
                </a:lnTo>
                <a:lnTo>
                  <a:pt x="1211" y="818"/>
                </a:lnTo>
                <a:lnTo>
                  <a:pt x="1206" y="832"/>
                </a:lnTo>
                <a:lnTo>
                  <a:pt x="1203" y="840"/>
                </a:lnTo>
                <a:lnTo>
                  <a:pt x="1199" y="845"/>
                </a:lnTo>
                <a:lnTo>
                  <a:pt x="1193" y="851"/>
                </a:lnTo>
                <a:lnTo>
                  <a:pt x="1187" y="856"/>
                </a:lnTo>
                <a:lnTo>
                  <a:pt x="1187" y="856"/>
                </a:lnTo>
                <a:lnTo>
                  <a:pt x="1183" y="855"/>
                </a:lnTo>
                <a:lnTo>
                  <a:pt x="1180" y="852"/>
                </a:lnTo>
                <a:lnTo>
                  <a:pt x="1175" y="847"/>
                </a:lnTo>
                <a:lnTo>
                  <a:pt x="1172" y="840"/>
                </a:lnTo>
                <a:lnTo>
                  <a:pt x="1169" y="831"/>
                </a:lnTo>
                <a:lnTo>
                  <a:pt x="1168" y="823"/>
                </a:lnTo>
                <a:lnTo>
                  <a:pt x="1165" y="814"/>
                </a:lnTo>
                <a:lnTo>
                  <a:pt x="1162" y="809"/>
                </a:lnTo>
                <a:lnTo>
                  <a:pt x="1156" y="803"/>
                </a:lnTo>
                <a:lnTo>
                  <a:pt x="1156" y="803"/>
                </a:lnTo>
                <a:lnTo>
                  <a:pt x="1148" y="820"/>
                </a:lnTo>
                <a:lnTo>
                  <a:pt x="1144" y="838"/>
                </a:lnTo>
                <a:lnTo>
                  <a:pt x="1140" y="858"/>
                </a:lnTo>
                <a:lnTo>
                  <a:pt x="1138" y="877"/>
                </a:lnTo>
                <a:lnTo>
                  <a:pt x="1134" y="917"/>
                </a:lnTo>
                <a:lnTo>
                  <a:pt x="1133" y="934"/>
                </a:lnTo>
                <a:lnTo>
                  <a:pt x="1131" y="950"/>
                </a:lnTo>
                <a:lnTo>
                  <a:pt x="1131" y="950"/>
                </a:lnTo>
                <a:lnTo>
                  <a:pt x="1121" y="1008"/>
                </a:lnTo>
                <a:lnTo>
                  <a:pt x="1114" y="1067"/>
                </a:lnTo>
                <a:lnTo>
                  <a:pt x="1100" y="1182"/>
                </a:lnTo>
                <a:lnTo>
                  <a:pt x="1100" y="1182"/>
                </a:lnTo>
                <a:lnTo>
                  <a:pt x="1096" y="1203"/>
                </a:lnTo>
                <a:lnTo>
                  <a:pt x="1090" y="1226"/>
                </a:lnTo>
                <a:lnTo>
                  <a:pt x="1088" y="1245"/>
                </a:lnTo>
                <a:lnTo>
                  <a:pt x="1086" y="1255"/>
                </a:lnTo>
                <a:lnTo>
                  <a:pt x="1088" y="1266"/>
                </a:lnTo>
                <a:lnTo>
                  <a:pt x="1088" y="1266"/>
                </a:lnTo>
                <a:lnTo>
                  <a:pt x="1095" y="1265"/>
                </a:lnTo>
                <a:lnTo>
                  <a:pt x="1104" y="1262"/>
                </a:lnTo>
                <a:lnTo>
                  <a:pt x="1114" y="1258"/>
                </a:lnTo>
                <a:lnTo>
                  <a:pt x="1123" y="1256"/>
                </a:lnTo>
                <a:lnTo>
                  <a:pt x="1123" y="1256"/>
                </a:lnTo>
                <a:lnTo>
                  <a:pt x="1127" y="1248"/>
                </a:lnTo>
                <a:lnTo>
                  <a:pt x="1131" y="1240"/>
                </a:lnTo>
                <a:lnTo>
                  <a:pt x="1135" y="1221"/>
                </a:lnTo>
                <a:lnTo>
                  <a:pt x="1141" y="1183"/>
                </a:lnTo>
                <a:lnTo>
                  <a:pt x="1141" y="1183"/>
                </a:lnTo>
                <a:close/>
                <a:moveTo>
                  <a:pt x="1201" y="1223"/>
                </a:moveTo>
                <a:lnTo>
                  <a:pt x="1201" y="1223"/>
                </a:lnTo>
                <a:lnTo>
                  <a:pt x="1201" y="1219"/>
                </a:lnTo>
                <a:lnTo>
                  <a:pt x="1204" y="1216"/>
                </a:lnTo>
                <a:lnTo>
                  <a:pt x="1204" y="1216"/>
                </a:lnTo>
                <a:lnTo>
                  <a:pt x="1206" y="1196"/>
                </a:lnTo>
                <a:lnTo>
                  <a:pt x="1207" y="1179"/>
                </a:lnTo>
                <a:lnTo>
                  <a:pt x="1211" y="1162"/>
                </a:lnTo>
                <a:lnTo>
                  <a:pt x="1217" y="1146"/>
                </a:lnTo>
                <a:lnTo>
                  <a:pt x="1222" y="1130"/>
                </a:lnTo>
                <a:lnTo>
                  <a:pt x="1225" y="1113"/>
                </a:lnTo>
                <a:lnTo>
                  <a:pt x="1228" y="1095"/>
                </a:lnTo>
                <a:lnTo>
                  <a:pt x="1228" y="1077"/>
                </a:lnTo>
                <a:lnTo>
                  <a:pt x="1228" y="1077"/>
                </a:lnTo>
                <a:lnTo>
                  <a:pt x="1241" y="1032"/>
                </a:lnTo>
                <a:lnTo>
                  <a:pt x="1255" y="977"/>
                </a:lnTo>
                <a:lnTo>
                  <a:pt x="1267" y="920"/>
                </a:lnTo>
                <a:lnTo>
                  <a:pt x="1277" y="868"/>
                </a:lnTo>
                <a:lnTo>
                  <a:pt x="1277" y="868"/>
                </a:lnTo>
                <a:lnTo>
                  <a:pt x="1279" y="842"/>
                </a:lnTo>
                <a:lnTo>
                  <a:pt x="1277" y="834"/>
                </a:lnTo>
                <a:lnTo>
                  <a:pt x="1277" y="832"/>
                </a:lnTo>
                <a:lnTo>
                  <a:pt x="1277" y="834"/>
                </a:lnTo>
                <a:lnTo>
                  <a:pt x="1277" y="834"/>
                </a:lnTo>
                <a:lnTo>
                  <a:pt x="1270" y="840"/>
                </a:lnTo>
                <a:lnTo>
                  <a:pt x="1263" y="842"/>
                </a:lnTo>
                <a:lnTo>
                  <a:pt x="1256" y="842"/>
                </a:lnTo>
                <a:lnTo>
                  <a:pt x="1249" y="840"/>
                </a:lnTo>
                <a:lnTo>
                  <a:pt x="1243" y="834"/>
                </a:lnTo>
                <a:lnTo>
                  <a:pt x="1238" y="828"/>
                </a:lnTo>
                <a:lnTo>
                  <a:pt x="1234" y="821"/>
                </a:lnTo>
                <a:lnTo>
                  <a:pt x="1232" y="813"/>
                </a:lnTo>
                <a:lnTo>
                  <a:pt x="1232" y="813"/>
                </a:lnTo>
                <a:lnTo>
                  <a:pt x="1222" y="845"/>
                </a:lnTo>
                <a:lnTo>
                  <a:pt x="1215" y="882"/>
                </a:lnTo>
                <a:lnTo>
                  <a:pt x="1213" y="900"/>
                </a:lnTo>
                <a:lnTo>
                  <a:pt x="1211" y="917"/>
                </a:lnTo>
                <a:lnTo>
                  <a:pt x="1210" y="934"/>
                </a:lnTo>
                <a:lnTo>
                  <a:pt x="1210" y="949"/>
                </a:lnTo>
                <a:lnTo>
                  <a:pt x="1210" y="949"/>
                </a:lnTo>
                <a:lnTo>
                  <a:pt x="1206" y="956"/>
                </a:lnTo>
                <a:lnTo>
                  <a:pt x="1203" y="964"/>
                </a:lnTo>
                <a:lnTo>
                  <a:pt x="1200" y="971"/>
                </a:lnTo>
                <a:lnTo>
                  <a:pt x="1199" y="980"/>
                </a:lnTo>
                <a:lnTo>
                  <a:pt x="1197" y="997"/>
                </a:lnTo>
                <a:lnTo>
                  <a:pt x="1194" y="1014"/>
                </a:lnTo>
                <a:lnTo>
                  <a:pt x="1194" y="1014"/>
                </a:lnTo>
                <a:lnTo>
                  <a:pt x="1189" y="1037"/>
                </a:lnTo>
                <a:lnTo>
                  <a:pt x="1183" y="1063"/>
                </a:lnTo>
                <a:lnTo>
                  <a:pt x="1177" y="1088"/>
                </a:lnTo>
                <a:lnTo>
                  <a:pt x="1176" y="1102"/>
                </a:lnTo>
                <a:lnTo>
                  <a:pt x="1176" y="1116"/>
                </a:lnTo>
                <a:lnTo>
                  <a:pt x="1176" y="1116"/>
                </a:lnTo>
                <a:lnTo>
                  <a:pt x="1170" y="1130"/>
                </a:lnTo>
                <a:lnTo>
                  <a:pt x="1166" y="1146"/>
                </a:lnTo>
                <a:lnTo>
                  <a:pt x="1159" y="1179"/>
                </a:lnTo>
                <a:lnTo>
                  <a:pt x="1152" y="1213"/>
                </a:lnTo>
                <a:lnTo>
                  <a:pt x="1147" y="1230"/>
                </a:lnTo>
                <a:lnTo>
                  <a:pt x="1141" y="1247"/>
                </a:lnTo>
                <a:lnTo>
                  <a:pt x="1141" y="1247"/>
                </a:lnTo>
                <a:lnTo>
                  <a:pt x="1156" y="1242"/>
                </a:lnTo>
                <a:lnTo>
                  <a:pt x="1170" y="1237"/>
                </a:lnTo>
                <a:lnTo>
                  <a:pt x="1201" y="1223"/>
                </a:lnTo>
                <a:lnTo>
                  <a:pt x="1201" y="1223"/>
                </a:lnTo>
                <a:close/>
                <a:moveTo>
                  <a:pt x="1126" y="877"/>
                </a:moveTo>
                <a:lnTo>
                  <a:pt x="1126" y="877"/>
                </a:lnTo>
                <a:lnTo>
                  <a:pt x="1124" y="870"/>
                </a:lnTo>
                <a:lnTo>
                  <a:pt x="1126" y="863"/>
                </a:lnTo>
                <a:lnTo>
                  <a:pt x="1128" y="851"/>
                </a:lnTo>
                <a:lnTo>
                  <a:pt x="1133" y="838"/>
                </a:lnTo>
                <a:lnTo>
                  <a:pt x="1133" y="832"/>
                </a:lnTo>
                <a:lnTo>
                  <a:pt x="1133" y="827"/>
                </a:lnTo>
                <a:lnTo>
                  <a:pt x="1133" y="827"/>
                </a:lnTo>
                <a:lnTo>
                  <a:pt x="1127" y="831"/>
                </a:lnTo>
                <a:lnTo>
                  <a:pt x="1121" y="835"/>
                </a:lnTo>
                <a:lnTo>
                  <a:pt x="1118" y="842"/>
                </a:lnTo>
                <a:lnTo>
                  <a:pt x="1117" y="848"/>
                </a:lnTo>
                <a:lnTo>
                  <a:pt x="1117" y="855"/>
                </a:lnTo>
                <a:lnTo>
                  <a:pt x="1117" y="862"/>
                </a:lnTo>
                <a:lnTo>
                  <a:pt x="1121" y="869"/>
                </a:lnTo>
                <a:lnTo>
                  <a:pt x="1126" y="877"/>
                </a:lnTo>
                <a:lnTo>
                  <a:pt x="1126" y="877"/>
                </a:lnTo>
                <a:close/>
                <a:moveTo>
                  <a:pt x="688" y="938"/>
                </a:moveTo>
                <a:lnTo>
                  <a:pt x="688" y="938"/>
                </a:lnTo>
                <a:lnTo>
                  <a:pt x="686" y="997"/>
                </a:lnTo>
                <a:lnTo>
                  <a:pt x="682" y="1054"/>
                </a:lnTo>
                <a:lnTo>
                  <a:pt x="679" y="1109"/>
                </a:lnTo>
                <a:lnTo>
                  <a:pt x="676" y="1162"/>
                </a:lnTo>
                <a:lnTo>
                  <a:pt x="676" y="1162"/>
                </a:lnTo>
                <a:lnTo>
                  <a:pt x="676" y="1171"/>
                </a:lnTo>
                <a:lnTo>
                  <a:pt x="678" y="1179"/>
                </a:lnTo>
                <a:lnTo>
                  <a:pt x="678" y="1188"/>
                </a:lnTo>
                <a:lnTo>
                  <a:pt x="678" y="1196"/>
                </a:lnTo>
                <a:lnTo>
                  <a:pt x="678" y="1196"/>
                </a:lnTo>
                <a:lnTo>
                  <a:pt x="676" y="1200"/>
                </a:lnTo>
                <a:lnTo>
                  <a:pt x="675" y="1205"/>
                </a:lnTo>
                <a:lnTo>
                  <a:pt x="672" y="1213"/>
                </a:lnTo>
                <a:lnTo>
                  <a:pt x="672" y="1213"/>
                </a:lnTo>
                <a:lnTo>
                  <a:pt x="669" y="1238"/>
                </a:lnTo>
                <a:lnTo>
                  <a:pt x="668" y="1262"/>
                </a:lnTo>
                <a:lnTo>
                  <a:pt x="668" y="1285"/>
                </a:lnTo>
                <a:lnTo>
                  <a:pt x="671" y="1307"/>
                </a:lnTo>
                <a:lnTo>
                  <a:pt x="671" y="1307"/>
                </a:lnTo>
                <a:lnTo>
                  <a:pt x="689" y="1306"/>
                </a:lnTo>
                <a:lnTo>
                  <a:pt x="709" y="1307"/>
                </a:lnTo>
                <a:lnTo>
                  <a:pt x="709" y="1307"/>
                </a:lnTo>
                <a:lnTo>
                  <a:pt x="707" y="1299"/>
                </a:lnTo>
                <a:lnTo>
                  <a:pt x="706" y="1292"/>
                </a:lnTo>
                <a:lnTo>
                  <a:pt x="707" y="1278"/>
                </a:lnTo>
                <a:lnTo>
                  <a:pt x="710" y="1266"/>
                </a:lnTo>
                <a:lnTo>
                  <a:pt x="713" y="1256"/>
                </a:lnTo>
                <a:lnTo>
                  <a:pt x="713" y="1256"/>
                </a:lnTo>
                <a:lnTo>
                  <a:pt x="716" y="1242"/>
                </a:lnTo>
                <a:lnTo>
                  <a:pt x="717" y="1228"/>
                </a:lnTo>
                <a:lnTo>
                  <a:pt x="718" y="1198"/>
                </a:lnTo>
                <a:lnTo>
                  <a:pt x="718" y="1165"/>
                </a:lnTo>
                <a:lnTo>
                  <a:pt x="718" y="1132"/>
                </a:lnTo>
                <a:lnTo>
                  <a:pt x="718" y="1132"/>
                </a:lnTo>
                <a:lnTo>
                  <a:pt x="723" y="1094"/>
                </a:lnTo>
                <a:lnTo>
                  <a:pt x="727" y="1057"/>
                </a:lnTo>
                <a:lnTo>
                  <a:pt x="730" y="1021"/>
                </a:lnTo>
                <a:lnTo>
                  <a:pt x="731" y="1004"/>
                </a:lnTo>
                <a:lnTo>
                  <a:pt x="731" y="986"/>
                </a:lnTo>
                <a:lnTo>
                  <a:pt x="731" y="986"/>
                </a:lnTo>
                <a:lnTo>
                  <a:pt x="730" y="977"/>
                </a:lnTo>
                <a:lnTo>
                  <a:pt x="728" y="969"/>
                </a:lnTo>
                <a:lnTo>
                  <a:pt x="727" y="959"/>
                </a:lnTo>
                <a:lnTo>
                  <a:pt x="727" y="950"/>
                </a:lnTo>
                <a:lnTo>
                  <a:pt x="727" y="950"/>
                </a:lnTo>
                <a:lnTo>
                  <a:pt x="728" y="938"/>
                </a:lnTo>
                <a:lnTo>
                  <a:pt x="731" y="925"/>
                </a:lnTo>
                <a:lnTo>
                  <a:pt x="732" y="920"/>
                </a:lnTo>
                <a:lnTo>
                  <a:pt x="731" y="914"/>
                </a:lnTo>
                <a:lnTo>
                  <a:pt x="730" y="910"/>
                </a:lnTo>
                <a:lnTo>
                  <a:pt x="727" y="907"/>
                </a:lnTo>
                <a:lnTo>
                  <a:pt x="727" y="907"/>
                </a:lnTo>
                <a:lnTo>
                  <a:pt x="720" y="917"/>
                </a:lnTo>
                <a:lnTo>
                  <a:pt x="711" y="925"/>
                </a:lnTo>
                <a:lnTo>
                  <a:pt x="706" y="929"/>
                </a:lnTo>
                <a:lnTo>
                  <a:pt x="700" y="932"/>
                </a:lnTo>
                <a:lnTo>
                  <a:pt x="695" y="935"/>
                </a:lnTo>
                <a:lnTo>
                  <a:pt x="688" y="938"/>
                </a:lnTo>
                <a:lnTo>
                  <a:pt x="688" y="938"/>
                </a:lnTo>
                <a:close/>
                <a:moveTo>
                  <a:pt x="744" y="973"/>
                </a:moveTo>
                <a:lnTo>
                  <a:pt x="744" y="973"/>
                </a:lnTo>
                <a:lnTo>
                  <a:pt x="741" y="1029"/>
                </a:lnTo>
                <a:lnTo>
                  <a:pt x="737" y="1078"/>
                </a:lnTo>
                <a:lnTo>
                  <a:pt x="734" y="1126"/>
                </a:lnTo>
                <a:lnTo>
                  <a:pt x="732" y="1151"/>
                </a:lnTo>
                <a:lnTo>
                  <a:pt x="732" y="1176"/>
                </a:lnTo>
                <a:lnTo>
                  <a:pt x="732" y="1176"/>
                </a:lnTo>
                <a:lnTo>
                  <a:pt x="731" y="1193"/>
                </a:lnTo>
                <a:lnTo>
                  <a:pt x="730" y="1209"/>
                </a:lnTo>
                <a:lnTo>
                  <a:pt x="728" y="1226"/>
                </a:lnTo>
                <a:lnTo>
                  <a:pt x="727" y="1241"/>
                </a:lnTo>
                <a:lnTo>
                  <a:pt x="727" y="1241"/>
                </a:lnTo>
                <a:lnTo>
                  <a:pt x="727" y="1247"/>
                </a:lnTo>
                <a:lnTo>
                  <a:pt x="730" y="1254"/>
                </a:lnTo>
                <a:lnTo>
                  <a:pt x="731" y="1259"/>
                </a:lnTo>
                <a:lnTo>
                  <a:pt x="732" y="1266"/>
                </a:lnTo>
                <a:lnTo>
                  <a:pt x="732" y="1266"/>
                </a:lnTo>
                <a:lnTo>
                  <a:pt x="732" y="1276"/>
                </a:lnTo>
                <a:lnTo>
                  <a:pt x="730" y="1286"/>
                </a:lnTo>
                <a:lnTo>
                  <a:pt x="727" y="1296"/>
                </a:lnTo>
                <a:lnTo>
                  <a:pt x="727" y="1307"/>
                </a:lnTo>
                <a:lnTo>
                  <a:pt x="727" y="1307"/>
                </a:lnTo>
                <a:lnTo>
                  <a:pt x="770" y="1307"/>
                </a:lnTo>
                <a:lnTo>
                  <a:pt x="789" y="1307"/>
                </a:lnTo>
                <a:lnTo>
                  <a:pt x="807" y="1307"/>
                </a:lnTo>
                <a:lnTo>
                  <a:pt x="807" y="1307"/>
                </a:lnTo>
                <a:lnTo>
                  <a:pt x="821" y="1139"/>
                </a:lnTo>
                <a:lnTo>
                  <a:pt x="826" y="1059"/>
                </a:lnTo>
                <a:lnTo>
                  <a:pt x="829" y="974"/>
                </a:lnTo>
                <a:lnTo>
                  <a:pt x="829" y="974"/>
                </a:lnTo>
                <a:lnTo>
                  <a:pt x="822" y="969"/>
                </a:lnTo>
                <a:lnTo>
                  <a:pt x="817" y="962"/>
                </a:lnTo>
                <a:lnTo>
                  <a:pt x="811" y="955"/>
                </a:lnTo>
                <a:lnTo>
                  <a:pt x="807" y="946"/>
                </a:lnTo>
                <a:lnTo>
                  <a:pt x="798" y="928"/>
                </a:lnTo>
                <a:lnTo>
                  <a:pt x="794" y="920"/>
                </a:lnTo>
                <a:lnTo>
                  <a:pt x="789" y="913"/>
                </a:lnTo>
                <a:lnTo>
                  <a:pt x="789" y="913"/>
                </a:lnTo>
                <a:lnTo>
                  <a:pt x="780" y="929"/>
                </a:lnTo>
                <a:lnTo>
                  <a:pt x="770" y="946"/>
                </a:lnTo>
                <a:lnTo>
                  <a:pt x="765" y="953"/>
                </a:lnTo>
                <a:lnTo>
                  <a:pt x="759" y="960"/>
                </a:lnTo>
                <a:lnTo>
                  <a:pt x="752" y="967"/>
                </a:lnTo>
                <a:lnTo>
                  <a:pt x="744" y="973"/>
                </a:lnTo>
                <a:lnTo>
                  <a:pt x="744" y="973"/>
                </a:lnTo>
                <a:close/>
                <a:moveTo>
                  <a:pt x="1067" y="964"/>
                </a:moveTo>
                <a:lnTo>
                  <a:pt x="1067" y="964"/>
                </a:lnTo>
                <a:lnTo>
                  <a:pt x="1054" y="1043"/>
                </a:lnTo>
                <a:lnTo>
                  <a:pt x="1041" y="1126"/>
                </a:lnTo>
                <a:lnTo>
                  <a:pt x="1030" y="1207"/>
                </a:lnTo>
                <a:lnTo>
                  <a:pt x="1017" y="1285"/>
                </a:lnTo>
                <a:lnTo>
                  <a:pt x="1017" y="1285"/>
                </a:lnTo>
                <a:lnTo>
                  <a:pt x="1031" y="1282"/>
                </a:lnTo>
                <a:lnTo>
                  <a:pt x="1045" y="1279"/>
                </a:lnTo>
                <a:lnTo>
                  <a:pt x="1071" y="1269"/>
                </a:lnTo>
                <a:lnTo>
                  <a:pt x="1071" y="1269"/>
                </a:lnTo>
                <a:lnTo>
                  <a:pt x="1079" y="1196"/>
                </a:lnTo>
                <a:lnTo>
                  <a:pt x="1090" y="1120"/>
                </a:lnTo>
                <a:lnTo>
                  <a:pt x="1113" y="966"/>
                </a:lnTo>
                <a:lnTo>
                  <a:pt x="1113" y="966"/>
                </a:lnTo>
                <a:lnTo>
                  <a:pt x="1114" y="956"/>
                </a:lnTo>
                <a:lnTo>
                  <a:pt x="1114" y="946"/>
                </a:lnTo>
                <a:lnTo>
                  <a:pt x="1113" y="939"/>
                </a:lnTo>
                <a:lnTo>
                  <a:pt x="1111" y="932"/>
                </a:lnTo>
                <a:lnTo>
                  <a:pt x="1107" y="927"/>
                </a:lnTo>
                <a:lnTo>
                  <a:pt x="1103" y="921"/>
                </a:lnTo>
                <a:lnTo>
                  <a:pt x="1096" y="917"/>
                </a:lnTo>
                <a:lnTo>
                  <a:pt x="1088" y="913"/>
                </a:lnTo>
                <a:lnTo>
                  <a:pt x="1088" y="913"/>
                </a:lnTo>
                <a:lnTo>
                  <a:pt x="1089" y="920"/>
                </a:lnTo>
                <a:lnTo>
                  <a:pt x="1088" y="928"/>
                </a:lnTo>
                <a:lnTo>
                  <a:pt x="1086" y="935"/>
                </a:lnTo>
                <a:lnTo>
                  <a:pt x="1083" y="942"/>
                </a:lnTo>
                <a:lnTo>
                  <a:pt x="1081" y="949"/>
                </a:lnTo>
                <a:lnTo>
                  <a:pt x="1076" y="955"/>
                </a:lnTo>
                <a:lnTo>
                  <a:pt x="1072" y="960"/>
                </a:lnTo>
                <a:lnTo>
                  <a:pt x="1067" y="964"/>
                </a:lnTo>
                <a:lnTo>
                  <a:pt x="1067" y="964"/>
                </a:lnTo>
                <a:close/>
                <a:moveTo>
                  <a:pt x="971" y="950"/>
                </a:moveTo>
                <a:lnTo>
                  <a:pt x="971" y="950"/>
                </a:lnTo>
                <a:lnTo>
                  <a:pt x="963" y="997"/>
                </a:lnTo>
                <a:lnTo>
                  <a:pt x="956" y="1040"/>
                </a:lnTo>
                <a:lnTo>
                  <a:pt x="944" y="1127"/>
                </a:lnTo>
                <a:lnTo>
                  <a:pt x="935" y="1213"/>
                </a:lnTo>
                <a:lnTo>
                  <a:pt x="923" y="1297"/>
                </a:lnTo>
                <a:lnTo>
                  <a:pt x="923" y="1297"/>
                </a:lnTo>
                <a:lnTo>
                  <a:pt x="946" y="1296"/>
                </a:lnTo>
                <a:lnTo>
                  <a:pt x="964" y="1294"/>
                </a:lnTo>
                <a:lnTo>
                  <a:pt x="999" y="1289"/>
                </a:lnTo>
                <a:lnTo>
                  <a:pt x="999" y="1289"/>
                </a:lnTo>
                <a:lnTo>
                  <a:pt x="998" y="1283"/>
                </a:lnTo>
                <a:lnTo>
                  <a:pt x="998" y="1278"/>
                </a:lnTo>
                <a:lnTo>
                  <a:pt x="998" y="1272"/>
                </a:lnTo>
                <a:lnTo>
                  <a:pt x="996" y="1266"/>
                </a:lnTo>
                <a:lnTo>
                  <a:pt x="996" y="1266"/>
                </a:lnTo>
                <a:lnTo>
                  <a:pt x="1002" y="1259"/>
                </a:lnTo>
                <a:lnTo>
                  <a:pt x="1006" y="1252"/>
                </a:lnTo>
                <a:lnTo>
                  <a:pt x="1006" y="1252"/>
                </a:lnTo>
                <a:lnTo>
                  <a:pt x="1019" y="1183"/>
                </a:lnTo>
                <a:lnTo>
                  <a:pt x="1031" y="1113"/>
                </a:lnTo>
                <a:lnTo>
                  <a:pt x="1041" y="1042"/>
                </a:lnTo>
                <a:lnTo>
                  <a:pt x="1051" y="969"/>
                </a:lnTo>
                <a:lnTo>
                  <a:pt x="1051" y="969"/>
                </a:lnTo>
                <a:lnTo>
                  <a:pt x="1044" y="966"/>
                </a:lnTo>
                <a:lnTo>
                  <a:pt x="1037" y="962"/>
                </a:lnTo>
                <a:lnTo>
                  <a:pt x="1033" y="956"/>
                </a:lnTo>
                <a:lnTo>
                  <a:pt x="1029" y="949"/>
                </a:lnTo>
                <a:lnTo>
                  <a:pt x="1023" y="934"/>
                </a:lnTo>
                <a:lnTo>
                  <a:pt x="1017" y="918"/>
                </a:lnTo>
                <a:lnTo>
                  <a:pt x="1017" y="918"/>
                </a:lnTo>
                <a:lnTo>
                  <a:pt x="1009" y="931"/>
                </a:lnTo>
                <a:lnTo>
                  <a:pt x="998" y="945"/>
                </a:lnTo>
                <a:lnTo>
                  <a:pt x="992" y="950"/>
                </a:lnTo>
                <a:lnTo>
                  <a:pt x="985" y="953"/>
                </a:lnTo>
                <a:lnTo>
                  <a:pt x="982" y="955"/>
                </a:lnTo>
                <a:lnTo>
                  <a:pt x="978" y="955"/>
                </a:lnTo>
                <a:lnTo>
                  <a:pt x="975" y="953"/>
                </a:lnTo>
                <a:lnTo>
                  <a:pt x="971" y="950"/>
                </a:lnTo>
                <a:lnTo>
                  <a:pt x="971" y="950"/>
                </a:lnTo>
                <a:close/>
                <a:moveTo>
                  <a:pt x="911" y="943"/>
                </a:moveTo>
                <a:lnTo>
                  <a:pt x="911" y="943"/>
                </a:lnTo>
                <a:lnTo>
                  <a:pt x="899" y="1029"/>
                </a:lnTo>
                <a:lnTo>
                  <a:pt x="890" y="1117"/>
                </a:lnTo>
                <a:lnTo>
                  <a:pt x="890" y="1117"/>
                </a:lnTo>
                <a:lnTo>
                  <a:pt x="885" y="1165"/>
                </a:lnTo>
                <a:lnTo>
                  <a:pt x="884" y="1189"/>
                </a:lnTo>
                <a:lnTo>
                  <a:pt x="885" y="1212"/>
                </a:lnTo>
                <a:lnTo>
                  <a:pt x="885" y="1212"/>
                </a:lnTo>
                <a:lnTo>
                  <a:pt x="881" y="1221"/>
                </a:lnTo>
                <a:lnTo>
                  <a:pt x="878" y="1234"/>
                </a:lnTo>
                <a:lnTo>
                  <a:pt x="877" y="1247"/>
                </a:lnTo>
                <a:lnTo>
                  <a:pt x="877" y="1259"/>
                </a:lnTo>
                <a:lnTo>
                  <a:pt x="877" y="1272"/>
                </a:lnTo>
                <a:lnTo>
                  <a:pt x="877" y="1283"/>
                </a:lnTo>
                <a:lnTo>
                  <a:pt x="874" y="1293"/>
                </a:lnTo>
                <a:lnTo>
                  <a:pt x="870" y="1303"/>
                </a:lnTo>
                <a:lnTo>
                  <a:pt x="870" y="1303"/>
                </a:lnTo>
                <a:lnTo>
                  <a:pt x="878" y="1301"/>
                </a:lnTo>
                <a:lnTo>
                  <a:pt x="885" y="1300"/>
                </a:lnTo>
                <a:lnTo>
                  <a:pt x="892" y="1299"/>
                </a:lnTo>
                <a:lnTo>
                  <a:pt x="904" y="1299"/>
                </a:lnTo>
                <a:lnTo>
                  <a:pt x="904" y="1299"/>
                </a:lnTo>
                <a:lnTo>
                  <a:pt x="915" y="1221"/>
                </a:lnTo>
                <a:lnTo>
                  <a:pt x="929" y="1137"/>
                </a:lnTo>
                <a:lnTo>
                  <a:pt x="943" y="1052"/>
                </a:lnTo>
                <a:lnTo>
                  <a:pt x="956" y="966"/>
                </a:lnTo>
                <a:lnTo>
                  <a:pt x="956" y="966"/>
                </a:lnTo>
                <a:lnTo>
                  <a:pt x="957" y="955"/>
                </a:lnTo>
                <a:lnTo>
                  <a:pt x="957" y="943"/>
                </a:lnTo>
                <a:lnTo>
                  <a:pt x="956" y="922"/>
                </a:lnTo>
                <a:lnTo>
                  <a:pt x="956" y="922"/>
                </a:lnTo>
                <a:lnTo>
                  <a:pt x="956" y="920"/>
                </a:lnTo>
                <a:lnTo>
                  <a:pt x="954" y="920"/>
                </a:lnTo>
                <a:lnTo>
                  <a:pt x="954" y="920"/>
                </a:lnTo>
                <a:lnTo>
                  <a:pt x="946" y="928"/>
                </a:lnTo>
                <a:lnTo>
                  <a:pt x="937" y="935"/>
                </a:lnTo>
                <a:lnTo>
                  <a:pt x="925" y="941"/>
                </a:lnTo>
                <a:lnTo>
                  <a:pt x="919" y="942"/>
                </a:lnTo>
                <a:lnTo>
                  <a:pt x="911" y="943"/>
                </a:lnTo>
                <a:lnTo>
                  <a:pt x="911" y="943"/>
                </a:lnTo>
                <a:close/>
                <a:moveTo>
                  <a:pt x="845" y="981"/>
                </a:moveTo>
                <a:lnTo>
                  <a:pt x="845" y="981"/>
                </a:lnTo>
                <a:lnTo>
                  <a:pt x="835" y="1141"/>
                </a:lnTo>
                <a:lnTo>
                  <a:pt x="828" y="1226"/>
                </a:lnTo>
                <a:lnTo>
                  <a:pt x="819" y="1304"/>
                </a:lnTo>
                <a:lnTo>
                  <a:pt x="819" y="1304"/>
                </a:lnTo>
                <a:lnTo>
                  <a:pt x="824" y="1306"/>
                </a:lnTo>
                <a:lnTo>
                  <a:pt x="826" y="1306"/>
                </a:lnTo>
                <a:lnTo>
                  <a:pt x="832" y="1304"/>
                </a:lnTo>
                <a:lnTo>
                  <a:pt x="838" y="1303"/>
                </a:lnTo>
                <a:lnTo>
                  <a:pt x="842" y="1303"/>
                </a:lnTo>
                <a:lnTo>
                  <a:pt x="845" y="1304"/>
                </a:lnTo>
                <a:lnTo>
                  <a:pt x="845" y="1304"/>
                </a:lnTo>
                <a:lnTo>
                  <a:pt x="846" y="1297"/>
                </a:lnTo>
                <a:lnTo>
                  <a:pt x="848" y="1293"/>
                </a:lnTo>
                <a:lnTo>
                  <a:pt x="849" y="1287"/>
                </a:lnTo>
                <a:lnTo>
                  <a:pt x="849" y="1285"/>
                </a:lnTo>
                <a:lnTo>
                  <a:pt x="848" y="1282"/>
                </a:lnTo>
                <a:lnTo>
                  <a:pt x="848" y="1282"/>
                </a:lnTo>
                <a:lnTo>
                  <a:pt x="853" y="1259"/>
                </a:lnTo>
                <a:lnTo>
                  <a:pt x="859" y="1238"/>
                </a:lnTo>
                <a:lnTo>
                  <a:pt x="863" y="1214"/>
                </a:lnTo>
                <a:lnTo>
                  <a:pt x="866" y="1191"/>
                </a:lnTo>
                <a:lnTo>
                  <a:pt x="870" y="1143"/>
                </a:lnTo>
                <a:lnTo>
                  <a:pt x="874" y="1092"/>
                </a:lnTo>
                <a:lnTo>
                  <a:pt x="874" y="1092"/>
                </a:lnTo>
                <a:lnTo>
                  <a:pt x="877" y="1074"/>
                </a:lnTo>
                <a:lnTo>
                  <a:pt x="880" y="1054"/>
                </a:lnTo>
                <a:lnTo>
                  <a:pt x="885" y="1016"/>
                </a:lnTo>
                <a:lnTo>
                  <a:pt x="888" y="997"/>
                </a:lnTo>
                <a:lnTo>
                  <a:pt x="891" y="978"/>
                </a:lnTo>
                <a:lnTo>
                  <a:pt x="891" y="960"/>
                </a:lnTo>
                <a:lnTo>
                  <a:pt x="890" y="943"/>
                </a:lnTo>
                <a:lnTo>
                  <a:pt x="890" y="943"/>
                </a:lnTo>
                <a:lnTo>
                  <a:pt x="887" y="948"/>
                </a:lnTo>
                <a:lnTo>
                  <a:pt x="884" y="953"/>
                </a:lnTo>
                <a:lnTo>
                  <a:pt x="878" y="967"/>
                </a:lnTo>
                <a:lnTo>
                  <a:pt x="876" y="974"/>
                </a:lnTo>
                <a:lnTo>
                  <a:pt x="871" y="980"/>
                </a:lnTo>
                <a:lnTo>
                  <a:pt x="867" y="984"/>
                </a:lnTo>
                <a:lnTo>
                  <a:pt x="863" y="986"/>
                </a:lnTo>
                <a:lnTo>
                  <a:pt x="863" y="986"/>
                </a:lnTo>
                <a:lnTo>
                  <a:pt x="859" y="986"/>
                </a:lnTo>
                <a:lnTo>
                  <a:pt x="856" y="986"/>
                </a:lnTo>
                <a:lnTo>
                  <a:pt x="852" y="983"/>
                </a:lnTo>
                <a:lnTo>
                  <a:pt x="848" y="980"/>
                </a:lnTo>
                <a:lnTo>
                  <a:pt x="846" y="980"/>
                </a:lnTo>
                <a:lnTo>
                  <a:pt x="845" y="980"/>
                </a:lnTo>
                <a:lnTo>
                  <a:pt x="845" y="980"/>
                </a:lnTo>
                <a:lnTo>
                  <a:pt x="846" y="981"/>
                </a:lnTo>
                <a:lnTo>
                  <a:pt x="846" y="981"/>
                </a:lnTo>
                <a:lnTo>
                  <a:pt x="845" y="981"/>
                </a:lnTo>
                <a:lnTo>
                  <a:pt x="845" y="981"/>
                </a:lnTo>
                <a:close/>
                <a:moveTo>
                  <a:pt x="499" y="1108"/>
                </a:moveTo>
                <a:lnTo>
                  <a:pt x="499" y="1108"/>
                </a:lnTo>
                <a:lnTo>
                  <a:pt x="502" y="1117"/>
                </a:lnTo>
                <a:lnTo>
                  <a:pt x="506" y="1126"/>
                </a:lnTo>
                <a:lnTo>
                  <a:pt x="512" y="1134"/>
                </a:lnTo>
                <a:lnTo>
                  <a:pt x="519" y="1141"/>
                </a:lnTo>
                <a:lnTo>
                  <a:pt x="527" y="1150"/>
                </a:lnTo>
                <a:lnTo>
                  <a:pt x="536" y="1157"/>
                </a:lnTo>
                <a:lnTo>
                  <a:pt x="554" y="1168"/>
                </a:lnTo>
                <a:lnTo>
                  <a:pt x="554" y="1168"/>
                </a:lnTo>
                <a:lnTo>
                  <a:pt x="557" y="1132"/>
                </a:lnTo>
                <a:lnTo>
                  <a:pt x="557" y="1109"/>
                </a:lnTo>
                <a:lnTo>
                  <a:pt x="556" y="1085"/>
                </a:lnTo>
                <a:lnTo>
                  <a:pt x="556" y="1085"/>
                </a:lnTo>
                <a:lnTo>
                  <a:pt x="549" y="1084"/>
                </a:lnTo>
                <a:lnTo>
                  <a:pt x="540" y="1084"/>
                </a:lnTo>
                <a:lnTo>
                  <a:pt x="533" y="1085"/>
                </a:lnTo>
                <a:lnTo>
                  <a:pt x="525" y="1087"/>
                </a:lnTo>
                <a:lnTo>
                  <a:pt x="518" y="1091"/>
                </a:lnTo>
                <a:lnTo>
                  <a:pt x="511" y="1095"/>
                </a:lnTo>
                <a:lnTo>
                  <a:pt x="505" y="1101"/>
                </a:lnTo>
                <a:lnTo>
                  <a:pt x="499" y="1108"/>
                </a:lnTo>
                <a:lnTo>
                  <a:pt x="499" y="1108"/>
                </a:lnTo>
                <a:close/>
                <a:moveTo>
                  <a:pt x="1224" y="1212"/>
                </a:moveTo>
                <a:lnTo>
                  <a:pt x="1224" y="1212"/>
                </a:lnTo>
                <a:lnTo>
                  <a:pt x="1246" y="1198"/>
                </a:lnTo>
                <a:lnTo>
                  <a:pt x="1256" y="1189"/>
                </a:lnTo>
                <a:lnTo>
                  <a:pt x="1266" y="1181"/>
                </a:lnTo>
                <a:lnTo>
                  <a:pt x="1274" y="1171"/>
                </a:lnTo>
                <a:lnTo>
                  <a:pt x="1281" y="1160"/>
                </a:lnTo>
                <a:lnTo>
                  <a:pt x="1283" y="1153"/>
                </a:lnTo>
                <a:lnTo>
                  <a:pt x="1286" y="1144"/>
                </a:lnTo>
                <a:lnTo>
                  <a:pt x="1286" y="1137"/>
                </a:lnTo>
                <a:lnTo>
                  <a:pt x="1286" y="1127"/>
                </a:lnTo>
                <a:lnTo>
                  <a:pt x="1286" y="1127"/>
                </a:lnTo>
                <a:lnTo>
                  <a:pt x="1283" y="1122"/>
                </a:lnTo>
                <a:lnTo>
                  <a:pt x="1279" y="1117"/>
                </a:lnTo>
                <a:lnTo>
                  <a:pt x="1273" y="1115"/>
                </a:lnTo>
                <a:lnTo>
                  <a:pt x="1266" y="1113"/>
                </a:lnTo>
                <a:lnTo>
                  <a:pt x="1253" y="1110"/>
                </a:lnTo>
                <a:lnTo>
                  <a:pt x="1242" y="1106"/>
                </a:lnTo>
                <a:lnTo>
                  <a:pt x="1242" y="1106"/>
                </a:lnTo>
                <a:lnTo>
                  <a:pt x="1231" y="1162"/>
                </a:lnTo>
                <a:lnTo>
                  <a:pt x="1227" y="1188"/>
                </a:lnTo>
                <a:lnTo>
                  <a:pt x="1224" y="1212"/>
                </a:lnTo>
                <a:lnTo>
                  <a:pt x="1224" y="1212"/>
                </a:lnTo>
                <a:close/>
                <a:moveTo>
                  <a:pt x="1182" y="1247"/>
                </a:moveTo>
                <a:lnTo>
                  <a:pt x="1182" y="1247"/>
                </a:lnTo>
                <a:lnTo>
                  <a:pt x="1180" y="1244"/>
                </a:lnTo>
                <a:lnTo>
                  <a:pt x="1180" y="1245"/>
                </a:lnTo>
                <a:lnTo>
                  <a:pt x="1180" y="1248"/>
                </a:lnTo>
                <a:lnTo>
                  <a:pt x="1180" y="1248"/>
                </a:lnTo>
                <a:lnTo>
                  <a:pt x="1179" y="1248"/>
                </a:lnTo>
                <a:lnTo>
                  <a:pt x="1179" y="1248"/>
                </a:lnTo>
                <a:lnTo>
                  <a:pt x="1131" y="1266"/>
                </a:lnTo>
                <a:lnTo>
                  <a:pt x="1081" y="1282"/>
                </a:lnTo>
                <a:lnTo>
                  <a:pt x="1029" y="1294"/>
                </a:lnTo>
                <a:lnTo>
                  <a:pt x="975" y="1306"/>
                </a:lnTo>
                <a:lnTo>
                  <a:pt x="921" y="1313"/>
                </a:lnTo>
                <a:lnTo>
                  <a:pt x="864" y="1318"/>
                </a:lnTo>
                <a:lnTo>
                  <a:pt x="807" y="1320"/>
                </a:lnTo>
                <a:lnTo>
                  <a:pt x="748" y="1320"/>
                </a:lnTo>
                <a:lnTo>
                  <a:pt x="748" y="1320"/>
                </a:lnTo>
                <a:lnTo>
                  <a:pt x="534" y="1317"/>
                </a:lnTo>
                <a:lnTo>
                  <a:pt x="534" y="1317"/>
                </a:lnTo>
                <a:lnTo>
                  <a:pt x="526" y="1315"/>
                </a:lnTo>
                <a:lnTo>
                  <a:pt x="518" y="1314"/>
                </a:lnTo>
                <a:lnTo>
                  <a:pt x="509" y="1313"/>
                </a:lnTo>
                <a:lnTo>
                  <a:pt x="501" y="1313"/>
                </a:lnTo>
                <a:lnTo>
                  <a:pt x="501" y="1313"/>
                </a:lnTo>
                <a:lnTo>
                  <a:pt x="498" y="1313"/>
                </a:lnTo>
                <a:lnTo>
                  <a:pt x="495" y="1315"/>
                </a:lnTo>
                <a:lnTo>
                  <a:pt x="490" y="1317"/>
                </a:lnTo>
                <a:lnTo>
                  <a:pt x="485" y="1318"/>
                </a:lnTo>
                <a:lnTo>
                  <a:pt x="485" y="1318"/>
                </a:lnTo>
                <a:lnTo>
                  <a:pt x="474" y="1318"/>
                </a:lnTo>
                <a:lnTo>
                  <a:pt x="462" y="1317"/>
                </a:lnTo>
                <a:lnTo>
                  <a:pt x="450" y="1315"/>
                </a:lnTo>
                <a:lnTo>
                  <a:pt x="439" y="1317"/>
                </a:lnTo>
                <a:lnTo>
                  <a:pt x="439" y="1317"/>
                </a:lnTo>
                <a:lnTo>
                  <a:pt x="431" y="1321"/>
                </a:lnTo>
                <a:lnTo>
                  <a:pt x="421" y="1324"/>
                </a:lnTo>
                <a:lnTo>
                  <a:pt x="394" y="1325"/>
                </a:lnTo>
                <a:lnTo>
                  <a:pt x="394" y="1325"/>
                </a:lnTo>
                <a:lnTo>
                  <a:pt x="389" y="1330"/>
                </a:lnTo>
                <a:lnTo>
                  <a:pt x="381" y="1332"/>
                </a:lnTo>
                <a:lnTo>
                  <a:pt x="373" y="1335"/>
                </a:lnTo>
                <a:lnTo>
                  <a:pt x="365" y="1338"/>
                </a:lnTo>
                <a:lnTo>
                  <a:pt x="365" y="1338"/>
                </a:lnTo>
                <a:lnTo>
                  <a:pt x="353" y="1345"/>
                </a:lnTo>
                <a:lnTo>
                  <a:pt x="344" y="1355"/>
                </a:lnTo>
                <a:lnTo>
                  <a:pt x="335" y="1366"/>
                </a:lnTo>
                <a:lnTo>
                  <a:pt x="327" y="1379"/>
                </a:lnTo>
                <a:lnTo>
                  <a:pt x="320" y="1394"/>
                </a:lnTo>
                <a:lnTo>
                  <a:pt x="314" y="1410"/>
                </a:lnTo>
                <a:lnTo>
                  <a:pt x="308" y="1425"/>
                </a:lnTo>
                <a:lnTo>
                  <a:pt x="304" y="1443"/>
                </a:lnTo>
                <a:lnTo>
                  <a:pt x="296" y="1478"/>
                </a:lnTo>
                <a:lnTo>
                  <a:pt x="290" y="1513"/>
                </a:lnTo>
                <a:lnTo>
                  <a:pt x="283" y="1549"/>
                </a:lnTo>
                <a:lnTo>
                  <a:pt x="278" y="1578"/>
                </a:lnTo>
                <a:lnTo>
                  <a:pt x="278" y="1578"/>
                </a:lnTo>
                <a:lnTo>
                  <a:pt x="272" y="1603"/>
                </a:lnTo>
                <a:lnTo>
                  <a:pt x="265" y="1626"/>
                </a:lnTo>
                <a:lnTo>
                  <a:pt x="264" y="1637"/>
                </a:lnTo>
                <a:lnTo>
                  <a:pt x="262" y="1647"/>
                </a:lnTo>
                <a:lnTo>
                  <a:pt x="262" y="1658"/>
                </a:lnTo>
                <a:lnTo>
                  <a:pt x="264" y="1668"/>
                </a:lnTo>
                <a:lnTo>
                  <a:pt x="264" y="1668"/>
                </a:lnTo>
                <a:lnTo>
                  <a:pt x="268" y="1662"/>
                </a:lnTo>
                <a:lnTo>
                  <a:pt x="273" y="1658"/>
                </a:lnTo>
                <a:lnTo>
                  <a:pt x="286" y="1651"/>
                </a:lnTo>
                <a:lnTo>
                  <a:pt x="286" y="1651"/>
                </a:lnTo>
                <a:lnTo>
                  <a:pt x="299" y="1645"/>
                </a:lnTo>
                <a:lnTo>
                  <a:pt x="310" y="1644"/>
                </a:lnTo>
                <a:lnTo>
                  <a:pt x="334" y="1643"/>
                </a:lnTo>
                <a:lnTo>
                  <a:pt x="334" y="1643"/>
                </a:lnTo>
                <a:lnTo>
                  <a:pt x="339" y="1641"/>
                </a:lnTo>
                <a:lnTo>
                  <a:pt x="344" y="1640"/>
                </a:lnTo>
                <a:lnTo>
                  <a:pt x="348" y="1638"/>
                </a:lnTo>
                <a:lnTo>
                  <a:pt x="352" y="1637"/>
                </a:lnTo>
                <a:lnTo>
                  <a:pt x="352" y="1637"/>
                </a:lnTo>
                <a:lnTo>
                  <a:pt x="373" y="1638"/>
                </a:lnTo>
                <a:lnTo>
                  <a:pt x="386" y="1638"/>
                </a:lnTo>
                <a:lnTo>
                  <a:pt x="398" y="1638"/>
                </a:lnTo>
                <a:lnTo>
                  <a:pt x="398" y="1638"/>
                </a:lnTo>
                <a:lnTo>
                  <a:pt x="457" y="1636"/>
                </a:lnTo>
                <a:lnTo>
                  <a:pt x="516" y="1633"/>
                </a:lnTo>
                <a:lnTo>
                  <a:pt x="630" y="1629"/>
                </a:lnTo>
                <a:lnTo>
                  <a:pt x="630" y="1629"/>
                </a:lnTo>
                <a:lnTo>
                  <a:pt x="633" y="1629"/>
                </a:lnTo>
                <a:lnTo>
                  <a:pt x="634" y="1626"/>
                </a:lnTo>
                <a:lnTo>
                  <a:pt x="637" y="1623"/>
                </a:lnTo>
                <a:lnTo>
                  <a:pt x="641" y="1623"/>
                </a:lnTo>
                <a:lnTo>
                  <a:pt x="641" y="1623"/>
                </a:lnTo>
                <a:lnTo>
                  <a:pt x="657" y="1623"/>
                </a:lnTo>
                <a:lnTo>
                  <a:pt x="675" y="1622"/>
                </a:lnTo>
                <a:lnTo>
                  <a:pt x="714" y="1617"/>
                </a:lnTo>
                <a:lnTo>
                  <a:pt x="755" y="1610"/>
                </a:lnTo>
                <a:lnTo>
                  <a:pt x="794" y="1602"/>
                </a:lnTo>
                <a:lnTo>
                  <a:pt x="794" y="1602"/>
                </a:lnTo>
                <a:lnTo>
                  <a:pt x="797" y="1603"/>
                </a:lnTo>
                <a:lnTo>
                  <a:pt x="797" y="1606"/>
                </a:lnTo>
                <a:lnTo>
                  <a:pt x="798" y="1607"/>
                </a:lnTo>
                <a:lnTo>
                  <a:pt x="803" y="1607"/>
                </a:lnTo>
                <a:lnTo>
                  <a:pt x="803" y="1607"/>
                </a:lnTo>
                <a:lnTo>
                  <a:pt x="814" y="1606"/>
                </a:lnTo>
                <a:lnTo>
                  <a:pt x="826" y="1606"/>
                </a:lnTo>
                <a:lnTo>
                  <a:pt x="838" y="1605"/>
                </a:lnTo>
                <a:lnTo>
                  <a:pt x="843" y="1602"/>
                </a:lnTo>
                <a:lnTo>
                  <a:pt x="849" y="1600"/>
                </a:lnTo>
                <a:lnTo>
                  <a:pt x="849" y="1600"/>
                </a:lnTo>
                <a:lnTo>
                  <a:pt x="862" y="1602"/>
                </a:lnTo>
                <a:lnTo>
                  <a:pt x="877" y="1602"/>
                </a:lnTo>
                <a:lnTo>
                  <a:pt x="892" y="1600"/>
                </a:lnTo>
                <a:lnTo>
                  <a:pt x="909" y="1598"/>
                </a:lnTo>
                <a:lnTo>
                  <a:pt x="943" y="1593"/>
                </a:lnTo>
                <a:lnTo>
                  <a:pt x="958" y="1593"/>
                </a:lnTo>
                <a:lnTo>
                  <a:pt x="974" y="1593"/>
                </a:lnTo>
                <a:lnTo>
                  <a:pt x="974" y="1593"/>
                </a:lnTo>
                <a:lnTo>
                  <a:pt x="1009" y="1585"/>
                </a:lnTo>
                <a:lnTo>
                  <a:pt x="1044" y="1578"/>
                </a:lnTo>
                <a:lnTo>
                  <a:pt x="1118" y="1563"/>
                </a:lnTo>
                <a:lnTo>
                  <a:pt x="1155" y="1553"/>
                </a:lnTo>
                <a:lnTo>
                  <a:pt x="1190" y="1543"/>
                </a:lnTo>
                <a:lnTo>
                  <a:pt x="1224" y="1530"/>
                </a:lnTo>
                <a:lnTo>
                  <a:pt x="1239" y="1522"/>
                </a:lnTo>
                <a:lnTo>
                  <a:pt x="1255" y="1515"/>
                </a:lnTo>
                <a:lnTo>
                  <a:pt x="1255" y="1515"/>
                </a:lnTo>
                <a:lnTo>
                  <a:pt x="1259" y="1477"/>
                </a:lnTo>
                <a:lnTo>
                  <a:pt x="1263" y="1439"/>
                </a:lnTo>
                <a:lnTo>
                  <a:pt x="1273" y="1367"/>
                </a:lnTo>
                <a:lnTo>
                  <a:pt x="1273" y="1367"/>
                </a:lnTo>
                <a:lnTo>
                  <a:pt x="1266" y="1376"/>
                </a:lnTo>
                <a:lnTo>
                  <a:pt x="1259" y="1386"/>
                </a:lnTo>
                <a:lnTo>
                  <a:pt x="1243" y="1405"/>
                </a:lnTo>
                <a:lnTo>
                  <a:pt x="1243" y="1405"/>
                </a:lnTo>
                <a:lnTo>
                  <a:pt x="1231" y="1426"/>
                </a:lnTo>
                <a:lnTo>
                  <a:pt x="1227" y="1431"/>
                </a:lnTo>
                <a:lnTo>
                  <a:pt x="1222" y="1435"/>
                </a:lnTo>
                <a:lnTo>
                  <a:pt x="1218" y="1438"/>
                </a:lnTo>
                <a:lnTo>
                  <a:pt x="1213" y="1439"/>
                </a:lnTo>
                <a:lnTo>
                  <a:pt x="1213" y="1439"/>
                </a:lnTo>
                <a:lnTo>
                  <a:pt x="1211" y="1435"/>
                </a:lnTo>
                <a:lnTo>
                  <a:pt x="1210" y="1431"/>
                </a:lnTo>
                <a:lnTo>
                  <a:pt x="1211" y="1426"/>
                </a:lnTo>
                <a:lnTo>
                  <a:pt x="1214" y="1424"/>
                </a:lnTo>
                <a:lnTo>
                  <a:pt x="1218" y="1415"/>
                </a:lnTo>
                <a:lnTo>
                  <a:pt x="1224" y="1410"/>
                </a:lnTo>
                <a:lnTo>
                  <a:pt x="1224" y="1410"/>
                </a:lnTo>
                <a:lnTo>
                  <a:pt x="1250" y="1373"/>
                </a:lnTo>
                <a:lnTo>
                  <a:pt x="1276" y="1338"/>
                </a:lnTo>
                <a:lnTo>
                  <a:pt x="1287" y="1321"/>
                </a:lnTo>
                <a:lnTo>
                  <a:pt x="1300" y="1301"/>
                </a:lnTo>
                <a:lnTo>
                  <a:pt x="1309" y="1282"/>
                </a:lnTo>
                <a:lnTo>
                  <a:pt x="1319" y="1262"/>
                </a:lnTo>
                <a:lnTo>
                  <a:pt x="1319" y="1262"/>
                </a:lnTo>
                <a:lnTo>
                  <a:pt x="1332" y="1228"/>
                </a:lnTo>
                <a:lnTo>
                  <a:pt x="1337" y="1212"/>
                </a:lnTo>
                <a:lnTo>
                  <a:pt x="1342" y="1195"/>
                </a:lnTo>
                <a:lnTo>
                  <a:pt x="1343" y="1179"/>
                </a:lnTo>
                <a:lnTo>
                  <a:pt x="1342" y="1162"/>
                </a:lnTo>
                <a:lnTo>
                  <a:pt x="1337" y="1147"/>
                </a:lnTo>
                <a:lnTo>
                  <a:pt x="1330" y="1130"/>
                </a:lnTo>
                <a:lnTo>
                  <a:pt x="1330" y="1130"/>
                </a:lnTo>
                <a:lnTo>
                  <a:pt x="1325" y="1127"/>
                </a:lnTo>
                <a:lnTo>
                  <a:pt x="1319" y="1125"/>
                </a:lnTo>
                <a:lnTo>
                  <a:pt x="1309" y="1117"/>
                </a:lnTo>
                <a:lnTo>
                  <a:pt x="1305" y="1115"/>
                </a:lnTo>
                <a:lnTo>
                  <a:pt x="1301" y="1112"/>
                </a:lnTo>
                <a:lnTo>
                  <a:pt x="1295" y="1110"/>
                </a:lnTo>
                <a:lnTo>
                  <a:pt x="1288" y="1110"/>
                </a:lnTo>
                <a:lnTo>
                  <a:pt x="1288" y="1110"/>
                </a:lnTo>
                <a:lnTo>
                  <a:pt x="1297" y="1123"/>
                </a:lnTo>
                <a:lnTo>
                  <a:pt x="1301" y="1134"/>
                </a:lnTo>
                <a:lnTo>
                  <a:pt x="1302" y="1146"/>
                </a:lnTo>
                <a:lnTo>
                  <a:pt x="1301" y="1157"/>
                </a:lnTo>
                <a:lnTo>
                  <a:pt x="1298" y="1168"/>
                </a:lnTo>
                <a:lnTo>
                  <a:pt x="1293" y="1178"/>
                </a:lnTo>
                <a:lnTo>
                  <a:pt x="1284" y="1188"/>
                </a:lnTo>
                <a:lnTo>
                  <a:pt x="1276" y="1196"/>
                </a:lnTo>
                <a:lnTo>
                  <a:pt x="1264" y="1205"/>
                </a:lnTo>
                <a:lnTo>
                  <a:pt x="1253" y="1213"/>
                </a:lnTo>
                <a:lnTo>
                  <a:pt x="1229" y="1227"/>
                </a:lnTo>
                <a:lnTo>
                  <a:pt x="1204" y="1238"/>
                </a:lnTo>
                <a:lnTo>
                  <a:pt x="1182" y="1247"/>
                </a:lnTo>
                <a:lnTo>
                  <a:pt x="1182" y="1247"/>
                </a:lnTo>
                <a:close/>
                <a:moveTo>
                  <a:pt x="645" y="1294"/>
                </a:moveTo>
                <a:lnTo>
                  <a:pt x="645" y="1294"/>
                </a:lnTo>
                <a:lnTo>
                  <a:pt x="645" y="1287"/>
                </a:lnTo>
                <a:lnTo>
                  <a:pt x="645" y="1280"/>
                </a:lnTo>
                <a:lnTo>
                  <a:pt x="648" y="1265"/>
                </a:lnTo>
                <a:lnTo>
                  <a:pt x="652" y="1248"/>
                </a:lnTo>
                <a:lnTo>
                  <a:pt x="655" y="1231"/>
                </a:lnTo>
                <a:lnTo>
                  <a:pt x="655" y="1231"/>
                </a:lnTo>
                <a:lnTo>
                  <a:pt x="610" y="1214"/>
                </a:lnTo>
                <a:lnTo>
                  <a:pt x="589" y="1206"/>
                </a:lnTo>
                <a:lnTo>
                  <a:pt x="568" y="1196"/>
                </a:lnTo>
                <a:lnTo>
                  <a:pt x="549" y="1186"/>
                </a:lnTo>
                <a:lnTo>
                  <a:pt x="529" y="1174"/>
                </a:lnTo>
                <a:lnTo>
                  <a:pt x="512" y="1161"/>
                </a:lnTo>
                <a:lnTo>
                  <a:pt x="498" y="1146"/>
                </a:lnTo>
                <a:lnTo>
                  <a:pt x="498" y="1146"/>
                </a:lnTo>
                <a:lnTo>
                  <a:pt x="498" y="1189"/>
                </a:lnTo>
                <a:lnTo>
                  <a:pt x="499" y="1230"/>
                </a:lnTo>
                <a:lnTo>
                  <a:pt x="504" y="1268"/>
                </a:lnTo>
                <a:lnTo>
                  <a:pt x="505" y="1286"/>
                </a:lnTo>
                <a:lnTo>
                  <a:pt x="509" y="1303"/>
                </a:lnTo>
                <a:lnTo>
                  <a:pt x="509" y="1303"/>
                </a:lnTo>
                <a:lnTo>
                  <a:pt x="543" y="1304"/>
                </a:lnTo>
                <a:lnTo>
                  <a:pt x="575" y="1304"/>
                </a:lnTo>
                <a:lnTo>
                  <a:pt x="607" y="1303"/>
                </a:lnTo>
                <a:lnTo>
                  <a:pt x="643" y="1304"/>
                </a:lnTo>
                <a:lnTo>
                  <a:pt x="643" y="1304"/>
                </a:lnTo>
                <a:lnTo>
                  <a:pt x="643" y="1297"/>
                </a:lnTo>
                <a:lnTo>
                  <a:pt x="643" y="1296"/>
                </a:lnTo>
                <a:lnTo>
                  <a:pt x="645" y="1294"/>
                </a:lnTo>
                <a:lnTo>
                  <a:pt x="645" y="1294"/>
                </a:lnTo>
                <a:close/>
                <a:moveTo>
                  <a:pt x="1075" y="1586"/>
                </a:moveTo>
                <a:lnTo>
                  <a:pt x="1075" y="1586"/>
                </a:lnTo>
                <a:lnTo>
                  <a:pt x="1064" y="1637"/>
                </a:lnTo>
                <a:lnTo>
                  <a:pt x="1060" y="1664"/>
                </a:lnTo>
                <a:lnTo>
                  <a:pt x="1058" y="1676"/>
                </a:lnTo>
                <a:lnTo>
                  <a:pt x="1060" y="1688"/>
                </a:lnTo>
                <a:lnTo>
                  <a:pt x="1060" y="1688"/>
                </a:lnTo>
                <a:lnTo>
                  <a:pt x="1069" y="1679"/>
                </a:lnTo>
                <a:lnTo>
                  <a:pt x="1078" y="1668"/>
                </a:lnTo>
                <a:lnTo>
                  <a:pt x="1085" y="1655"/>
                </a:lnTo>
                <a:lnTo>
                  <a:pt x="1090" y="1643"/>
                </a:lnTo>
                <a:lnTo>
                  <a:pt x="1095" y="1627"/>
                </a:lnTo>
                <a:lnTo>
                  <a:pt x="1097" y="1612"/>
                </a:lnTo>
                <a:lnTo>
                  <a:pt x="1099" y="1595"/>
                </a:lnTo>
                <a:lnTo>
                  <a:pt x="1100" y="1578"/>
                </a:lnTo>
                <a:lnTo>
                  <a:pt x="1100" y="1578"/>
                </a:lnTo>
                <a:lnTo>
                  <a:pt x="1088" y="1584"/>
                </a:lnTo>
                <a:lnTo>
                  <a:pt x="1075" y="1586"/>
                </a:lnTo>
                <a:lnTo>
                  <a:pt x="1075" y="1586"/>
                </a:lnTo>
                <a:close/>
                <a:moveTo>
                  <a:pt x="1015" y="1602"/>
                </a:moveTo>
                <a:lnTo>
                  <a:pt x="1015" y="1602"/>
                </a:lnTo>
                <a:lnTo>
                  <a:pt x="1009" y="1626"/>
                </a:lnTo>
                <a:lnTo>
                  <a:pt x="1002" y="1648"/>
                </a:lnTo>
                <a:lnTo>
                  <a:pt x="999" y="1659"/>
                </a:lnTo>
                <a:lnTo>
                  <a:pt x="996" y="1672"/>
                </a:lnTo>
                <a:lnTo>
                  <a:pt x="995" y="1685"/>
                </a:lnTo>
                <a:lnTo>
                  <a:pt x="995" y="1699"/>
                </a:lnTo>
                <a:lnTo>
                  <a:pt x="995" y="1699"/>
                </a:lnTo>
                <a:lnTo>
                  <a:pt x="1017" y="1700"/>
                </a:lnTo>
                <a:lnTo>
                  <a:pt x="1027" y="1702"/>
                </a:lnTo>
                <a:lnTo>
                  <a:pt x="1036" y="1703"/>
                </a:lnTo>
                <a:lnTo>
                  <a:pt x="1036" y="1703"/>
                </a:lnTo>
                <a:lnTo>
                  <a:pt x="1041" y="1690"/>
                </a:lnTo>
                <a:lnTo>
                  <a:pt x="1044" y="1676"/>
                </a:lnTo>
                <a:lnTo>
                  <a:pt x="1050" y="1650"/>
                </a:lnTo>
                <a:lnTo>
                  <a:pt x="1054" y="1622"/>
                </a:lnTo>
                <a:lnTo>
                  <a:pt x="1060" y="1592"/>
                </a:lnTo>
                <a:lnTo>
                  <a:pt x="1060" y="1592"/>
                </a:lnTo>
                <a:lnTo>
                  <a:pt x="1034" y="1595"/>
                </a:lnTo>
                <a:lnTo>
                  <a:pt x="1024" y="1598"/>
                </a:lnTo>
                <a:lnTo>
                  <a:pt x="1015" y="1602"/>
                </a:lnTo>
                <a:lnTo>
                  <a:pt x="1015" y="1602"/>
                </a:lnTo>
                <a:close/>
                <a:moveTo>
                  <a:pt x="965" y="1607"/>
                </a:moveTo>
                <a:lnTo>
                  <a:pt x="965" y="1607"/>
                </a:lnTo>
                <a:lnTo>
                  <a:pt x="947" y="1679"/>
                </a:lnTo>
                <a:lnTo>
                  <a:pt x="939" y="1711"/>
                </a:lnTo>
                <a:lnTo>
                  <a:pt x="935" y="1742"/>
                </a:lnTo>
                <a:lnTo>
                  <a:pt x="935" y="1742"/>
                </a:lnTo>
                <a:lnTo>
                  <a:pt x="937" y="1738"/>
                </a:lnTo>
                <a:lnTo>
                  <a:pt x="943" y="1734"/>
                </a:lnTo>
                <a:lnTo>
                  <a:pt x="953" y="1728"/>
                </a:lnTo>
                <a:lnTo>
                  <a:pt x="958" y="1725"/>
                </a:lnTo>
                <a:lnTo>
                  <a:pt x="963" y="1721"/>
                </a:lnTo>
                <a:lnTo>
                  <a:pt x="964" y="1717"/>
                </a:lnTo>
                <a:lnTo>
                  <a:pt x="964" y="1710"/>
                </a:lnTo>
                <a:lnTo>
                  <a:pt x="964" y="1710"/>
                </a:lnTo>
                <a:lnTo>
                  <a:pt x="968" y="1710"/>
                </a:lnTo>
                <a:lnTo>
                  <a:pt x="971" y="1707"/>
                </a:lnTo>
                <a:lnTo>
                  <a:pt x="974" y="1704"/>
                </a:lnTo>
                <a:lnTo>
                  <a:pt x="977" y="1703"/>
                </a:lnTo>
                <a:lnTo>
                  <a:pt x="977" y="1703"/>
                </a:lnTo>
                <a:lnTo>
                  <a:pt x="981" y="1676"/>
                </a:lnTo>
                <a:lnTo>
                  <a:pt x="987" y="1651"/>
                </a:lnTo>
                <a:lnTo>
                  <a:pt x="992" y="1627"/>
                </a:lnTo>
                <a:lnTo>
                  <a:pt x="999" y="1602"/>
                </a:lnTo>
                <a:lnTo>
                  <a:pt x="999" y="1602"/>
                </a:lnTo>
                <a:lnTo>
                  <a:pt x="982" y="1605"/>
                </a:lnTo>
                <a:lnTo>
                  <a:pt x="965" y="1607"/>
                </a:lnTo>
                <a:lnTo>
                  <a:pt x="965" y="1607"/>
                </a:lnTo>
                <a:close/>
                <a:moveTo>
                  <a:pt x="885" y="1617"/>
                </a:moveTo>
                <a:lnTo>
                  <a:pt x="885" y="1617"/>
                </a:lnTo>
                <a:lnTo>
                  <a:pt x="878" y="1648"/>
                </a:lnTo>
                <a:lnTo>
                  <a:pt x="873" y="1681"/>
                </a:lnTo>
                <a:lnTo>
                  <a:pt x="869" y="1713"/>
                </a:lnTo>
                <a:lnTo>
                  <a:pt x="863" y="1745"/>
                </a:lnTo>
                <a:lnTo>
                  <a:pt x="863" y="1745"/>
                </a:lnTo>
                <a:lnTo>
                  <a:pt x="876" y="1749"/>
                </a:lnTo>
                <a:lnTo>
                  <a:pt x="885" y="1749"/>
                </a:lnTo>
                <a:lnTo>
                  <a:pt x="898" y="1751"/>
                </a:lnTo>
                <a:lnTo>
                  <a:pt x="914" y="1752"/>
                </a:lnTo>
                <a:lnTo>
                  <a:pt x="914" y="1752"/>
                </a:lnTo>
                <a:lnTo>
                  <a:pt x="932" y="1682"/>
                </a:lnTo>
                <a:lnTo>
                  <a:pt x="940" y="1648"/>
                </a:lnTo>
                <a:lnTo>
                  <a:pt x="949" y="1612"/>
                </a:lnTo>
                <a:lnTo>
                  <a:pt x="949" y="1612"/>
                </a:lnTo>
                <a:lnTo>
                  <a:pt x="929" y="1612"/>
                </a:lnTo>
                <a:lnTo>
                  <a:pt x="912" y="1613"/>
                </a:lnTo>
                <a:lnTo>
                  <a:pt x="885" y="1617"/>
                </a:lnTo>
                <a:lnTo>
                  <a:pt x="885" y="1617"/>
                </a:lnTo>
                <a:close/>
                <a:moveTo>
                  <a:pt x="857" y="1623"/>
                </a:moveTo>
                <a:lnTo>
                  <a:pt x="857" y="1623"/>
                </a:lnTo>
                <a:lnTo>
                  <a:pt x="856" y="1637"/>
                </a:lnTo>
                <a:lnTo>
                  <a:pt x="855" y="1651"/>
                </a:lnTo>
                <a:lnTo>
                  <a:pt x="850" y="1681"/>
                </a:lnTo>
                <a:lnTo>
                  <a:pt x="846" y="1711"/>
                </a:lnTo>
                <a:lnTo>
                  <a:pt x="846" y="1727"/>
                </a:lnTo>
                <a:lnTo>
                  <a:pt x="848" y="1744"/>
                </a:lnTo>
                <a:lnTo>
                  <a:pt x="848" y="1744"/>
                </a:lnTo>
                <a:lnTo>
                  <a:pt x="853" y="1713"/>
                </a:lnTo>
                <a:lnTo>
                  <a:pt x="859" y="1679"/>
                </a:lnTo>
                <a:lnTo>
                  <a:pt x="869" y="1619"/>
                </a:lnTo>
                <a:lnTo>
                  <a:pt x="869" y="1619"/>
                </a:lnTo>
                <a:lnTo>
                  <a:pt x="862" y="1620"/>
                </a:lnTo>
                <a:lnTo>
                  <a:pt x="859" y="1622"/>
                </a:lnTo>
                <a:lnTo>
                  <a:pt x="857" y="1623"/>
                </a:lnTo>
                <a:lnTo>
                  <a:pt x="857" y="1623"/>
                </a:lnTo>
                <a:close/>
                <a:moveTo>
                  <a:pt x="797" y="1623"/>
                </a:moveTo>
                <a:lnTo>
                  <a:pt x="797" y="1623"/>
                </a:lnTo>
                <a:lnTo>
                  <a:pt x="791" y="1669"/>
                </a:lnTo>
                <a:lnTo>
                  <a:pt x="787" y="1716"/>
                </a:lnTo>
                <a:lnTo>
                  <a:pt x="784" y="1763"/>
                </a:lnTo>
                <a:lnTo>
                  <a:pt x="782" y="1789"/>
                </a:lnTo>
                <a:lnTo>
                  <a:pt x="777" y="1814"/>
                </a:lnTo>
                <a:lnTo>
                  <a:pt x="777" y="1814"/>
                </a:lnTo>
                <a:lnTo>
                  <a:pt x="790" y="1812"/>
                </a:lnTo>
                <a:lnTo>
                  <a:pt x="801" y="1810"/>
                </a:lnTo>
                <a:lnTo>
                  <a:pt x="810" y="1804"/>
                </a:lnTo>
                <a:lnTo>
                  <a:pt x="817" y="1796"/>
                </a:lnTo>
                <a:lnTo>
                  <a:pt x="822" y="1786"/>
                </a:lnTo>
                <a:lnTo>
                  <a:pt x="825" y="1775"/>
                </a:lnTo>
                <a:lnTo>
                  <a:pt x="828" y="1762"/>
                </a:lnTo>
                <a:lnTo>
                  <a:pt x="829" y="1748"/>
                </a:lnTo>
                <a:lnTo>
                  <a:pt x="829" y="1748"/>
                </a:lnTo>
                <a:lnTo>
                  <a:pt x="832" y="1704"/>
                </a:lnTo>
                <a:lnTo>
                  <a:pt x="835" y="1661"/>
                </a:lnTo>
                <a:lnTo>
                  <a:pt x="835" y="1661"/>
                </a:lnTo>
                <a:lnTo>
                  <a:pt x="838" y="1648"/>
                </a:lnTo>
                <a:lnTo>
                  <a:pt x="839" y="1637"/>
                </a:lnTo>
                <a:lnTo>
                  <a:pt x="839" y="1631"/>
                </a:lnTo>
                <a:lnTo>
                  <a:pt x="839" y="1627"/>
                </a:lnTo>
                <a:lnTo>
                  <a:pt x="836" y="1624"/>
                </a:lnTo>
                <a:lnTo>
                  <a:pt x="832" y="1622"/>
                </a:lnTo>
                <a:lnTo>
                  <a:pt x="832" y="1622"/>
                </a:lnTo>
                <a:lnTo>
                  <a:pt x="822" y="1623"/>
                </a:lnTo>
                <a:lnTo>
                  <a:pt x="814" y="1624"/>
                </a:lnTo>
                <a:lnTo>
                  <a:pt x="797" y="1623"/>
                </a:lnTo>
                <a:lnTo>
                  <a:pt x="797" y="1623"/>
                </a:lnTo>
                <a:close/>
                <a:moveTo>
                  <a:pt x="716" y="1629"/>
                </a:moveTo>
                <a:lnTo>
                  <a:pt x="716" y="1629"/>
                </a:lnTo>
                <a:lnTo>
                  <a:pt x="710" y="1651"/>
                </a:lnTo>
                <a:lnTo>
                  <a:pt x="707" y="1673"/>
                </a:lnTo>
                <a:lnTo>
                  <a:pt x="704" y="1697"/>
                </a:lnTo>
                <a:lnTo>
                  <a:pt x="703" y="1721"/>
                </a:lnTo>
                <a:lnTo>
                  <a:pt x="702" y="1769"/>
                </a:lnTo>
                <a:lnTo>
                  <a:pt x="703" y="1814"/>
                </a:lnTo>
                <a:lnTo>
                  <a:pt x="703" y="1814"/>
                </a:lnTo>
                <a:lnTo>
                  <a:pt x="717" y="1814"/>
                </a:lnTo>
                <a:lnTo>
                  <a:pt x="731" y="1817"/>
                </a:lnTo>
                <a:lnTo>
                  <a:pt x="745" y="1818"/>
                </a:lnTo>
                <a:lnTo>
                  <a:pt x="759" y="1820"/>
                </a:lnTo>
                <a:lnTo>
                  <a:pt x="759" y="1820"/>
                </a:lnTo>
                <a:lnTo>
                  <a:pt x="765" y="1797"/>
                </a:lnTo>
                <a:lnTo>
                  <a:pt x="769" y="1773"/>
                </a:lnTo>
                <a:lnTo>
                  <a:pt x="772" y="1749"/>
                </a:lnTo>
                <a:lnTo>
                  <a:pt x="773" y="1724"/>
                </a:lnTo>
                <a:lnTo>
                  <a:pt x="776" y="1675"/>
                </a:lnTo>
                <a:lnTo>
                  <a:pt x="779" y="1650"/>
                </a:lnTo>
                <a:lnTo>
                  <a:pt x="782" y="1626"/>
                </a:lnTo>
                <a:lnTo>
                  <a:pt x="782" y="1626"/>
                </a:lnTo>
                <a:lnTo>
                  <a:pt x="763" y="1626"/>
                </a:lnTo>
                <a:lnTo>
                  <a:pt x="748" y="1627"/>
                </a:lnTo>
                <a:lnTo>
                  <a:pt x="731" y="1627"/>
                </a:lnTo>
                <a:lnTo>
                  <a:pt x="716" y="1629"/>
                </a:lnTo>
                <a:lnTo>
                  <a:pt x="716" y="1629"/>
                </a:lnTo>
                <a:close/>
                <a:moveTo>
                  <a:pt x="651" y="1638"/>
                </a:moveTo>
                <a:lnTo>
                  <a:pt x="651" y="1638"/>
                </a:lnTo>
                <a:lnTo>
                  <a:pt x="648" y="1676"/>
                </a:lnTo>
                <a:lnTo>
                  <a:pt x="647" y="1718"/>
                </a:lnTo>
                <a:lnTo>
                  <a:pt x="647" y="1739"/>
                </a:lnTo>
                <a:lnTo>
                  <a:pt x="648" y="1759"/>
                </a:lnTo>
                <a:lnTo>
                  <a:pt x="651" y="1777"/>
                </a:lnTo>
                <a:lnTo>
                  <a:pt x="655" y="1794"/>
                </a:lnTo>
                <a:lnTo>
                  <a:pt x="655" y="1794"/>
                </a:lnTo>
                <a:lnTo>
                  <a:pt x="664" y="1797"/>
                </a:lnTo>
                <a:lnTo>
                  <a:pt x="669" y="1801"/>
                </a:lnTo>
                <a:lnTo>
                  <a:pt x="676" y="1805"/>
                </a:lnTo>
                <a:lnTo>
                  <a:pt x="683" y="1808"/>
                </a:lnTo>
                <a:lnTo>
                  <a:pt x="683" y="1808"/>
                </a:lnTo>
                <a:lnTo>
                  <a:pt x="689" y="1765"/>
                </a:lnTo>
                <a:lnTo>
                  <a:pt x="692" y="1720"/>
                </a:lnTo>
                <a:lnTo>
                  <a:pt x="692" y="1676"/>
                </a:lnTo>
                <a:lnTo>
                  <a:pt x="692" y="1633"/>
                </a:lnTo>
                <a:lnTo>
                  <a:pt x="692" y="1633"/>
                </a:lnTo>
                <a:lnTo>
                  <a:pt x="679" y="1634"/>
                </a:lnTo>
                <a:lnTo>
                  <a:pt x="671" y="1636"/>
                </a:lnTo>
                <a:lnTo>
                  <a:pt x="662" y="1637"/>
                </a:lnTo>
                <a:lnTo>
                  <a:pt x="651" y="1638"/>
                </a:lnTo>
                <a:lnTo>
                  <a:pt x="651" y="1638"/>
                </a:lnTo>
                <a:close/>
                <a:moveTo>
                  <a:pt x="612" y="1643"/>
                </a:moveTo>
                <a:lnTo>
                  <a:pt x="612" y="1643"/>
                </a:lnTo>
                <a:lnTo>
                  <a:pt x="610" y="1648"/>
                </a:lnTo>
                <a:lnTo>
                  <a:pt x="609" y="1657"/>
                </a:lnTo>
                <a:lnTo>
                  <a:pt x="607" y="1673"/>
                </a:lnTo>
                <a:lnTo>
                  <a:pt x="609" y="1690"/>
                </a:lnTo>
                <a:lnTo>
                  <a:pt x="610" y="1703"/>
                </a:lnTo>
                <a:lnTo>
                  <a:pt x="610" y="1703"/>
                </a:lnTo>
                <a:lnTo>
                  <a:pt x="615" y="1706"/>
                </a:lnTo>
                <a:lnTo>
                  <a:pt x="620" y="1707"/>
                </a:lnTo>
                <a:lnTo>
                  <a:pt x="626" y="1709"/>
                </a:lnTo>
                <a:lnTo>
                  <a:pt x="633" y="1709"/>
                </a:lnTo>
                <a:lnTo>
                  <a:pt x="633" y="1709"/>
                </a:lnTo>
                <a:lnTo>
                  <a:pt x="633" y="1703"/>
                </a:lnTo>
                <a:lnTo>
                  <a:pt x="631" y="1697"/>
                </a:lnTo>
                <a:lnTo>
                  <a:pt x="633" y="1686"/>
                </a:lnTo>
                <a:lnTo>
                  <a:pt x="636" y="1661"/>
                </a:lnTo>
                <a:lnTo>
                  <a:pt x="636" y="1651"/>
                </a:lnTo>
                <a:lnTo>
                  <a:pt x="634" y="1647"/>
                </a:lnTo>
                <a:lnTo>
                  <a:pt x="631" y="1644"/>
                </a:lnTo>
                <a:lnTo>
                  <a:pt x="629" y="1641"/>
                </a:lnTo>
                <a:lnTo>
                  <a:pt x="624" y="1641"/>
                </a:lnTo>
                <a:lnTo>
                  <a:pt x="619" y="1641"/>
                </a:lnTo>
                <a:lnTo>
                  <a:pt x="612" y="1643"/>
                </a:lnTo>
                <a:lnTo>
                  <a:pt x="612" y="1643"/>
                </a:lnTo>
                <a:close/>
                <a:moveTo>
                  <a:pt x="565" y="1644"/>
                </a:moveTo>
                <a:lnTo>
                  <a:pt x="565" y="1644"/>
                </a:lnTo>
                <a:lnTo>
                  <a:pt x="564" y="1650"/>
                </a:lnTo>
                <a:lnTo>
                  <a:pt x="563" y="1655"/>
                </a:lnTo>
                <a:lnTo>
                  <a:pt x="564" y="1664"/>
                </a:lnTo>
                <a:lnTo>
                  <a:pt x="565" y="1672"/>
                </a:lnTo>
                <a:lnTo>
                  <a:pt x="567" y="1682"/>
                </a:lnTo>
                <a:lnTo>
                  <a:pt x="567" y="1682"/>
                </a:lnTo>
                <a:lnTo>
                  <a:pt x="577" y="1682"/>
                </a:lnTo>
                <a:lnTo>
                  <a:pt x="577" y="1682"/>
                </a:lnTo>
                <a:lnTo>
                  <a:pt x="578" y="1686"/>
                </a:lnTo>
                <a:lnTo>
                  <a:pt x="579" y="1690"/>
                </a:lnTo>
                <a:lnTo>
                  <a:pt x="584" y="1693"/>
                </a:lnTo>
                <a:lnTo>
                  <a:pt x="586" y="1695"/>
                </a:lnTo>
                <a:lnTo>
                  <a:pt x="586" y="1695"/>
                </a:lnTo>
                <a:lnTo>
                  <a:pt x="595" y="1695"/>
                </a:lnTo>
                <a:lnTo>
                  <a:pt x="595" y="1695"/>
                </a:lnTo>
                <a:lnTo>
                  <a:pt x="595" y="1665"/>
                </a:lnTo>
                <a:lnTo>
                  <a:pt x="596" y="1654"/>
                </a:lnTo>
                <a:lnTo>
                  <a:pt x="595" y="1643"/>
                </a:lnTo>
                <a:lnTo>
                  <a:pt x="595" y="1643"/>
                </a:lnTo>
                <a:lnTo>
                  <a:pt x="586" y="1643"/>
                </a:lnTo>
                <a:lnTo>
                  <a:pt x="579" y="1644"/>
                </a:lnTo>
                <a:lnTo>
                  <a:pt x="574" y="1644"/>
                </a:lnTo>
                <a:lnTo>
                  <a:pt x="565" y="1644"/>
                </a:lnTo>
                <a:lnTo>
                  <a:pt x="565" y="1644"/>
                </a:lnTo>
                <a:close/>
                <a:moveTo>
                  <a:pt x="273" y="1699"/>
                </a:moveTo>
                <a:lnTo>
                  <a:pt x="273" y="1699"/>
                </a:lnTo>
                <a:lnTo>
                  <a:pt x="280" y="1709"/>
                </a:lnTo>
                <a:lnTo>
                  <a:pt x="287" y="1718"/>
                </a:lnTo>
                <a:lnTo>
                  <a:pt x="296" y="1727"/>
                </a:lnTo>
                <a:lnTo>
                  <a:pt x="304" y="1735"/>
                </a:lnTo>
                <a:lnTo>
                  <a:pt x="342" y="1766"/>
                </a:lnTo>
                <a:lnTo>
                  <a:pt x="351" y="1773"/>
                </a:lnTo>
                <a:lnTo>
                  <a:pt x="359" y="1783"/>
                </a:lnTo>
                <a:lnTo>
                  <a:pt x="366" y="1791"/>
                </a:lnTo>
                <a:lnTo>
                  <a:pt x="373" y="1803"/>
                </a:lnTo>
                <a:lnTo>
                  <a:pt x="377" y="1814"/>
                </a:lnTo>
                <a:lnTo>
                  <a:pt x="381" y="1827"/>
                </a:lnTo>
                <a:lnTo>
                  <a:pt x="383" y="1841"/>
                </a:lnTo>
                <a:lnTo>
                  <a:pt x="383" y="1856"/>
                </a:lnTo>
                <a:lnTo>
                  <a:pt x="383" y="1856"/>
                </a:lnTo>
                <a:lnTo>
                  <a:pt x="380" y="1860"/>
                </a:lnTo>
                <a:lnTo>
                  <a:pt x="377" y="1864"/>
                </a:lnTo>
                <a:lnTo>
                  <a:pt x="374" y="1869"/>
                </a:lnTo>
                <a:lnTo>
                  <a:pt x="373" y="1874"/>
                </a:lnTo>
                <a:lnTo>
                  <a:pt x="373" y="1874"/>
                </a:lnTo>
                <a:lnTo>
                  <a:pt x="377" y="1874"/>
                </a:lnTo>
                <a:lnTo>
                  <a:pt x="383" y="1873"/>
                </a:lnTo>
                <a:lnTo>
                  <a:pt x="393" y="1867"/>
                </a:lnTo>
                <a:lnTo>
                  <a:pt x="403" y="1860"/>
                </a:lnTo>
                <a:lnTo>
                  <a:pt x="411" y="1850"/>
                </a:lnTo>
                <a:lnTo>
                  <a:pt x="421" y="1839"/>
                </a:lnTo>
                <a:lnTo>
                  <a:pt x="428" y="1828"/>
                </a:lnTo>
                <a:lnTo>
                  <a:pt x="435" y="1817"/>
                </a:lnTo>
                <a:lnTo>
                  <a:pt x="439" y="1805"/>
                </a:lnTo>
                <a:lnTo>
                  <a:pt x="439" y="1805"/>
                </a:lnTo>
                <a:lnTo>
                  <a:pt x="446" y="1786"/>
                </a:lnTo>
                <a:lnTo>
                  <a:pt x="452" y="1763"/>
                </a:lnTo>
                <a:lnTo>
                  <a:pt x="456" y="1741"/>
                </a:lnTo>
                <a:lnTo>
                  <a:pt x="459" y="1718"/>
                </a:lnTo>
                <a:lnTo>
                  <a:pt x="459" y="1718"/>
                </a:lnTo>
                <a:lnTo>
                  <a:pt x="459" y="1706"/>
                </a:lnTo>
                <a:lnTo>
                  <a:pt x="459" y="1696"/>
                </a:lnTo>
                <a:lnTo>
                  <a:pt x="457" y="1686"/>
                </a:lnTo>
                <a:lnTo>
                  <a:pt x="454" y="1678"/>
                </a:lnTo>
                <a:lnTo>
                  <a:pt x="452" y="1671"/>
                </a:lnTo>
                <a:lnTo>
                  <a:pt x="447" y="1664"/>
                </a:lnTo>
                <a:lnTo>
                  <a:pt x="438" y="1651"/>
                </a:lnTo>
                <a:lnTo>
                  <a:pt x="438" y="1651"/>
                </a:lnTo>
                <a:lnTo>
                  <a:pt x="386" y="1652"/>
                </a:lnTo>
                <a:lnTo>
                  <a:pt x="362" y="1654"/>
                </a:lnTo>
                <a:lnTo>
                  <a:pt x="339" y="1657"/>
                </a:lnTo>
                <a:lnTo>
                  <a:pt x="320" y="1662"/>
                </a:lnTo>
                <a:lnTo>
                  <a:pt x="310" y="1666"/>
                </a:lnTo>
                <a:lnTo>
                  <a:pt x="301" y="1671"/>
                </a:lnTo>
                <a:lnTo>
                  <a:pt x="293" y="1676"/>
                </a:lnTo>
                <a:lnTo>
                  <a:pt x="286" y="1683"/>
                </a:lnTo>
                <a:lnTo>
                  <a:pt x="279" y="1690"/>
                </a:lnTo>
                <a:lnTo>
                  <a:pt x="273" y="1699"/>
                </a:lnTo>
                <a:lnTo>
                  <a:pt x="273" y="1699"/>
                </a:lnTo>
                <a:close/>
                <a:moveTo>
                  <a:pt x="179" y="1869"/>
                </a:moveTo>
                <a:lnTo>
                  <a:pt x="179" y="1869"/>
                </a:lnTo>
                <a:lnTo>
                  <a:pt x="192" y="1870"/>
                </a:lnTo>
                <a:lnTo>
                  <a:pt x="206" y="1873"/>
                </a:lnTo>
                <a:lnTo>
                  <a:pt x="237" y="1883"/>
                </a:lnTo>
                <a:lnTo>
                  <a:pt x="269" y="1891"/>
                </a:lnTo>
                <a:lnTo>
                  <a:pt x="285" y="1894"/>
                </a:lnTo>
                <a:lnTo>
                  <a:pt x="299" y="1895"/>
                </a:lnTo>
                <a:lnTo>
                  <a:pt x="299" y="1895"/>
                </a:lnTo>
                <a:lnTo>
                  <a:pt x="308" y="1894"/>
                </a:lnTo>
                <a:lnTo>
                  <a:pt x="320" y="1891"/>
                </a:lnTo>
                <a:lnTo>
                  <a:pt x="330" y="1887"/>
                </a:lnTo>
                <a:lnTo>
                  <a:pt x="341" y="1881"/>
                </a:lnTo>
                <a:lnTo>
                  <a:pt x="349" y="1874"/>
                </a:lnTo>
                <a:lnTo>
                  <a:pt x="358" y="1867"/>
                </a:lnTo>
                <a:lnTo>
                  <a:pt x="363" y="1859"/>
                </a:lnTo>
                <a:lnTo>
                  <a:pt x="365" y="1850"/>
                </a:lnTo>
                <a:lnTo>
                  <a:pt x="365" y="1850"/>
                </a:lnTo>
                <a:lnTo>
                  <a:pt x="365" y="1842"/>
                </a:lnTo>
                <a:lnTo>
                  <a:pt x="363" y="1831"/>
                </a:lnTo>
                <a:lnTo>
                  <a:pt x="360" y="1820"/>
                </a:lnTo>
                <a:lnTo>
                  <a:pt x="358" y="1810"/>
                </a:lnTo>
                <a:lnTo>
                  <a:pt x="358" y="1810"/>
                </a:lnTo>
                <a:lnTo>
                  <a:pt x="353" y="1804"/>
                </a:lnTo>
                <a:lnTo>
                  <a:pt x="348" y="1797"/>
                </a:lnTo>
                <a:lnTo>
                  <a:pt x="331" y="1782"/>
                </a:lnTo>
                <a:lnTo>
                  <a:pt x="316" y="1768"/>
                </a:lnTo>
                <a:lnTo>
                  <a:pt x="306" y="1761"/>
                </a:lnTo>
                <a:lnTo>
                  <a:pt x="306" y="1761"/>
                </a:lnTo>
                <a:lnTo>
                  <a:pt x="301" y="1772"/>
                </a:lnTo>
                <a:lnTo>
                  <a:pt x="299" y="1782"/>
                </a:lnTo>
                <a:lnTo>
                  <a:pt x="293" y="1791"/>
                </a:lnTo>
                <a:lnTo>
                  <a:pt x="286" y="1800"/>
                </a:lnTo>
                <a:lnTo>
                  <a:pt x="279" y="1808"/>
                </a:lnTo>
                <a:lnTo>
                  <a:pt x="272" y="1815"/>
                </a:lnTo>
                <a:lnTo>
                  <a:pt x="255" y="1829"/>
                </a:lnTo>
                <a:lnTo>
                  <a:pt x="235" y="1841"/>
                </a:lnTo>
                <a:lnTo>
                  <a:pt x="216" y="1852"/>
                </a:lnTo>
                <a:lnTo>
                  <a:pt x="179" y="1869"/>
                </a:lnTo>
                <a:lnTo>
                  <a:pt x="179" y="1869"/>
                </a:lnTo>
                <a:close/>
                <a:moveTo>
                  <a:pt x="56" y="1901"/>
                </a:moveTo>
                <a:lnTo>
                  <a:pt x="56" y="1901"/>
                </a:lnTo>
                <a:lnTo>
                  <a:pt x="45" y="1912"/>
                </a:lnTo>
                <a:lnTo>
                  <a:pt x="35" y="1923"/>
                </a:lnTo>
                <a:lnTo>
                  <a:pt x="26" y="1937"/>
                </a:lnTo>
                <a:lnTo>
                  <a:pt x="21" y="1953"/>
                </a:lnTo>
                <a:lnTo>
                  <a:pt x="18" y="1968"/>
                </a:lnTo>
                <a:lnTo>
                  <a:pt x="15" y="1985"/>
                </a:lnTo>
                <a:lnTo>
                  <a:pt x="15" y="2003"/>
                </a:lnTo>
                <a:lnTo>
                  <a:pt x="16" y="2022"/>
                </a:lnTo>
                <a:lnTo>
                  <a:pt x="18" y="2040"/>
                </a:lnTo>
                <a:lnTo>
                  <a:pt x="22" y="2057"/>
                </a:lnTo>
                <a:lnTo>
                  <a:pt x="26" y="2075"/>
                </a:lnTo>
                <a:lnTo>
                  <a:pt x="32" y="2092"/>
                </a:lnTo>
                <a:lnTo>
                  <a:pt x="39" y="2107"/>
                </a:lnTo>
                <a:lnTo>
                  <a:pt x="46" y="2123"/>
                </a:lnTo>
                <a:lnTo>
                  <a:pt x="54" y="2135"/>
                </a:lnTo>
                <a:lnTo>
                  <a:pt x="63" y="2148"/>
                </a:lnTo>
                <a:lnTo>
                  <a:pt x="63" y="2148"/>
                </a:lnTo>
                <a:lnTo>
                  <a:pt x="61" y="2100"/>
                </a:lnTo>
                <a:lnTo>
                  <a:pt x="61" y="2078"/>
                </a:lnTo>
                <a:lnTo>
                  <a:pt x="63" y="2055"/>
                </a:lnTo>
                <a:lnTo>
                  <a:pt x="67" y="2034"/>
                </a:lnTo>
                <a:lnTo>
                  <a:pt x="73" y="2015"/>
                </a:lnTo>
                <a:lnTo>
                  <a:pt x="81" y="1996"/>
                </a:lnTo>
                <a:lnTo>
                  <a:pt x="85" y="1988"/>
                </a:lnTo>
                <a:lnTo>
                  <a:pt x="91" y="1981"/>
                </a:lnTo>
                <a:lnTo>
                  <a:pt x="91" y="1981"/>
                </a:lnTo>
                <a:lnTo>
                  <a:pt x="99" y="1987"/>
                </a:lnTo>
                <a:lnTo>
                  <a:pt x="108" y="1992"/>
                </a:lnTo>
                <a:lnTo>
                  <a:pt x="118" y="1995"/>
                </a:lnTo>
                <a:lnTo>
                  <a:pt x="127" y="1999"/>
                </a:lnTo>
                <a:lnTo>
                  <a:pt x="147" y="2003"/>
                </a:lnTo>
                <a:lnTo>
                  <a:pt x="170" y="2008"/>
                </a:lnTo>
                <a:lnTo>
                  <a:pt x="170" y="2008"/>
                </a:lnTo>
                <a:lnTo>
                  <a:pt x="165" y="1995"/>
                </a:lnTo>
                <a:lnTo>
                  <a:pt x="162" y="1980"/>
                </a:lnTo>
                <a:lnTo>
                  <a:pt x="160" y="1963"/>
                </a:lnTo>
                <a:lnTo>
                  <a:pt x="158" y="1946"/>
                </a:lnTo>
                <a:lnTo>
                  <a:pt x="158" y="1928"/>
                </a:lnTo>
                <a:lnTo>
                  <a:pt x="161" y="1911"/>
                </a:lnTo>
                <a:lnTo>
                  <a:pt x="164" y="1897"/>
                </a:lnTo>
                <a:lnTo>
                  <a:pt x="168" y="1890"/>
                </a:lnTo>
                <a:lnTo>
                  <a:pt x="171" y="1884"/>
                </a:lnTo>
                <a:lnTo>
                  <a:pt x="171" y="1884"/>
                </a:lnTo>
                <a:lnTo>
                  <a:pt x="141" y="1881"/>
                </a:lnTo>
                <a:lnTo>
                  <a:pt x="126" y="1881"/>
                </a:lnTo>
                <a:lnTo>
                  <a:pt x="111" y="1883"/>
                </a:lnTo>
                <a:lnTo>
                  <a:pt x="95" y="1885"/>
                </a:lnTo>
                <a:lnTo>
                  <a:pt x="81" y="1888"/>
                </a:lnTo>
                <a:lnTo>
                  <a:pt x="68" y="1894"/>
                </a:lnTo>
                <a:lnTo>
                  <a:pt x="56" y="1901"/>
                </a:lnTo>
                <a:lnTo>
                  <a:pt x="56" y="190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7" name="组合 26"/>
          <p:cNvGrpSpPr/>
          <p:nvPr/>
        </p:nvGrpSpPr>
        <p:grpSpPr>
          <a:xfrm>
            <a:off x="4764349" y="1641626"/>
            <a:ext cx="2531131" cy="1851829"/>
            <a:chOff x="4473576" y="44150"/>
            <a:chExt cx="1346200" cy="858838"/>
          </a:xfrm>
        </p:grpSpPr>
        <p:sp>
          <p:nvSpPr>
            <p:cNvPr id="28" name="Freeform 159"/>
            <p:cNvSpPr/>
            <p:nvPr/>
          </p:nvSpPr>
          <p:spPr bwMode="auto">
            <a:xfrm>
              <a:off x="5273676" y="68263"/>
              <a:ext cx="101600" cy="117475"/>
            </a:xfrm>
            <a:custGeom>
              <a:cxnLst>
                <a:cxn ang="0">
                  <a:pos x="180" y="0"/>
                </a:cxn>
                <a:cxn ang="0">
                  <a:pos x="187" y="14"/>
                </a:cxn>
                <a:cxn ang="0">
                  <a:pos x="191" y="49"/>
                </a:cxn>
                <a:cxn ang="0">
                  <a:pos x="191" y="69"/>
                </a:cxn>
                <a:cxn ang="0">
                  <a:pos x="187" y="105"/>
                </a:cxn>
                <a:cxn ang="0">
                  <a:pos x="177" y="138"/>
                </a:cxn>
                <a:cxn ang="0">
                  <a:pos x="159" y="166"/>
                </a:cxn>
                <a:cxn ang="0">
                  <a:pos x="135" y="184"/>
                </a:cxn>
                <a:cxn ang="0">
                  <a:pos x="131" y="180"/>
                </a:cxn>
                <a:cxn ang="0">
                  <a:pos x="127" y="176"/>
                </a:cxn>
                <a:cxn ang="0">
                  <a:pos x="129" y="170"/>
                </a:cxn>
                <a:cxn ang="0">
                  <a:pos x="131" y="153"/>
                </a:cxn>
                <a:cxn ang="0">
                  <a:pos x="129" y="146"/>
                </a:cxn>
                <a:cxn ang="0">
                  <a:pos x="106" y="174"/>
                </a:cxn>
                <a:cxn ang="0">
                  <a:pos x="78" y="198"/>
                </a:cxn>
                <a:cxn ang="0">
                  <a:pos x="42" y="215"/>
                </a:cxn>
                <a:cxn ang="0">
                  <a:pos x="12" y="221"/>
                </a:cxn>
                <a:cxn ang="0">
                  <a:pos x="0" y="221"/>
                </a:cxn>
                <a:cxn ang="0">
                  <a:pos x="12" y="214"/>
                </a:cxn>
                <a:cxn ang="0">
                  <a:pos x="35" y="207"/>
                </a:cxn>
                <a:cxn ang="0">
                  <a:pos x="48" y="202"/>
                </a:cxn>
                <a:cxn ang="0">
                  <a:pos x="75" y="184"/>
                </a:cxn>
                <a:cxn ang="0">
                  <a:pos x="100" y="164"/>
                </a:cxn>
                <a:cxn ang="0">
                  <a:pos x="104" y="160"/>
                </a:cxn>
                <a:cxn ang="0">
                  <a:pos x="113" y="141"/>
                </a:cxn>
                <a:cxn ang="0">
                  <a:pos x="122" y="121"/>
                </a:cxn>
                <a:cxn ang="0">
                  <a:pos x="127" y="117"/>
                </a:cxn>
                <a:cxn ang="0">
                  <a:pos x="132" y="117"/>
                </a:cxn>
                <a:cxn ang="0">
                  <a:pos x="136" y="118"/>
                </a:cxn>
                <a:cxn ang="0">
                  <a:pos x="139" y="125"/>
                </a:cxn>
                <a:cxn ang="0">
                  <a:pos x="145" y="155"/>
                </a:cxn>
                <a:cxn ang="0">
                  <a:pos x="152" y="149"/>
                </a:cxn>
                <a:cxn ang="0">
                  <a:pos x="162" y="136"/>
                </a:cxn>
                <a:cxn ang="0">
                  <a:pos x="170" y="110"/>
                </a:cxn>
                <a:cxn ang="0">
                  <a:pos x="174" y="70"/>
                </a:cxn>
                <a:cxn ang="0">
                  <a:pos x="173" y="11"/>
                </a:cxn>
                <a:cxn ang="0">
                  <a:pos x="169" y="14"/>
                </a:cxn>
                <a:cxn ang="0">
                  <a:pos x="159" y="28"/>
                </a:cxn>
                <a:cxn ang="0">
                  <a:pos x="145" y="55"/>
                </a:cxn>
                <a:cxn ang="0">
                  <a:pos x="136" y="66"/>
                </a:cxn>
                <a:cxn ang="0">
                  <a:pos x="117" y="84"/>
                </a:cxn>
                <a:cxn ang="0">
                  <a:pos x="93" y="100"/>
                </a:cxn>
                <a:cxn ang="0">
                  <a:pos x="66" y="110"/>
                </a:cxn>
                <a:cxn ang="0">
                  <a:pos x="51" y="112"/>
                </a:cxn>
                <a:cxn ang="0">
                  <a:pos x="99" y="82"/>
                </a:cxn>
                <a:cxn ang="0">
                  <a:pos x="125" y="58"/>
                </a:cxn>
                <a:cxn ang="0">
                  <a:pos x="136" y="42"/>
                </a:cxn>
                <a:cxn ang="0">
                  <a:pos x="143" y="25"/>
                </a:cxn>
                <a:cxn ang="0">
                  <a:pos x="145" y="4"/>
                </a:cxn>
                <a:cxn ang="0">
                  <a:pos x="151" y="2"/>
                </a:cxn>
                <a:cxn ang="0">
                  <a:pos x="166" y="2"/>
                </a:cxn>
                <a:cxn ang="0">
                  <a:pos x="179" y="3"/>
                </a:cxn>
                <a:cxn ang="0">
                  <a:pos x="180" y="0"/>
                </a:cxn>
              </a:cxnLst>
              <a:rect b="b" l="0" r="r" t="0"/>
              <a:pathLst>
                <a:path h="221" w="191">
                  <a:moveTo>
                    <a:pt x="180" y="0"/>
                  </a:moveTo>
                  <a:lnTo>
                    <a:pt x="180" y="0"/>
                  </a:lnTo>
                  <a:lnTo>
                    <a:pt x="184" y="7"/>
                  </a:lnTo>
                  <a:lnTo>
                    <a:pt x="187" y="14"/>
                  </a:lnTo>
                  <a:lnTo>
                    <a:pt x="190" y="31"/>
                  </a:lnTo>
                  <a:lnTo>
                    <a:pt x="191" y="49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0" y="87"/>
                  </a:lnTo>
                  <a:lnTo>
                    <a:pt x="187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76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9" y="170"/>
                  </a:lnTo>
                  <a:lnTo>
                    <a:pt x="131" y="162"/>
                  </a:lnTo>
                  <a:lnTo>
                    <a:pt x="131" y="153"/>
                  </a:lnTo>
                  <a:lnTo>
                    <a:pt x="129" y="146"/>
                  </a:lnTo>
                  <a:lnTo>
                    <a:pt x="129" y="146"/>
                  </a:lnTo>
                  <a:lnTo>
                    <a:pt x="118" y="160"/>
                  </a:lnTo>
                  <a:lnTo>
                    <a:pt x="106" y="174"/>
                  </a:lnTo>
                  <a:lnTo>
                    <a:pt x="93" y="187"/>
                  </a:lnTo>
                  <a:lnTo>
                    <a:pt x="78" y="198"/>
                  </a:lnTo>
                  <a:lnTo>
                    <a:pt x="61" y="208"/>
                  </a:lnTo>
                  <a:lnTo>
                    <a:pt x="42" y="215"/>
                  </a:lnTo>
                  <a:lnTo>
                    <a:pt x="23" y="219"/>
                  </a:lnTo>
                  <a:lnTo>
                    <a:pt x="12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6" y="218"/>
                  </a:lnTo>
                  <a:lnTo>
                    <a:pt x="12" y="214"/>
                  </a:lnTo>
                  <a:lnTo>
                    <a:pt x="24" y="209"/>
                  </a:lnTo>
                  <a:lnTo>
                    <a:pt x="35" y="207"/>
                  </a:lnTo>
                  <a:lnTo>
                    <a:pt x="48" y="202"/>
                  </a:lnTo>
                  <a:lnTo>
                    <a:pt x="48" y="202"/>
                  </a:lnTo>
                  <a:lnTo>
                    <a:pt x="61" y="194"/>
                  </a:lnTo>
                  <a:lnTo>
                    <a:pt x="75" y="184"/>
                  </a:lnTo>
                  <a:lnTo>
                    <a:pt x="87" y="174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104" y="160"/>
                  </a:lnTo>
                  <a:lnTo>
                    <a:pt x="107" y="153"/>
                  </a:lnTo>
                  <a:lnTo>
                    <a:pt x="113" y="141"/>
                  </a:lnTo>
                  <a:lnTo>
                    <a:pt x="118" y="128"/>
                  </a:lnTo>
                  <a:lnTo>
                    <a:pt x="122" y="12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32" y="117"/>
                  </a:lnTo>
                  <a:lnTo>
                    <a:pt x="134" y="117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9" y="125"/>
                  </a:lnTo>
                  <a:lnTo>
                    <a:pt x="142" y="13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52" y="149"/>
                  </a:lnTo>
                  <a:lnTo>
                    <a:pt x="158" y="143"/>
                  </a:lnTo>
                  <a:lnTo>
                    <a:pt x="162" y="136"/>
                  </a:lnTo>
                  <a:lnTo>
                    <a:pt x="165" y="128"/>
                  </a:lnTo>
                  <a:lnTo>
                    <a:pt x="170" y="110"/>
                  </a:lnTo>
                  <a:lnTo>
                    <a:pt x="173" y="91"/>
                  </a:lnTo>
                  <a:lnTo>
                    <a:pt x="174" y="70"/>
                  </a:lnTo>
                  <a:lnTo>
                    <a:pt x="174" y="4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69" y="14"/>
                  </a:lnTo>
                  <a:lnTo>
                    <a:pt x="166" y="17"/>
                  </a:lnTo>
                  <a:lnTo>
                    <a:pt x="159" y="28"/>
                  </a:lnTo>
                  <a:lnTo>
                    <a:pt x="153" y="4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36" y="66"/>
                  </a:lnTo>
                  <a:lnTo>
                    <a:pt x="127" y="76"/>
                  </a:lnTo>
                  <a:lnTo>
                    <a:pt x="117" y="84"/>
                  </a:lnTo>
                  <a:lnTo>
                    <a:pt x="106" y="93"/>
                  </a:lnTo>
                  <a:lnTo>
                    <a:pt x="93" y="100"/>
                  </a:lnTo>
                  <a:lnTo>
                    <a:pt x="80" y="105"/>
                  </a:lnTo>
                  <a:lnTo>
                    <a:pt x="66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83" y="93"/>
                  </a:lnTo>
                  <a:lnTo>
                    <a:pt x="99" y="82"/>
                  </a:lnTo>
                  <a:lnTo>
                    <a:pt x="113" y="70"/>
                  </a:lnTo>
                  <a:lnTo>
                    <a:pt x="125" y="58"/>
                  </a:lnTo>
                  <a:lnTo>
                    <a:pt x="131" y="51"/>
                  </a:lnTo>
                  <a:lnTo>
                    <a:pt x="136" y="42"/>
                  </a:lnTo>
                  <a:lnTo>
                    <a:pt x="139" y="34"/>
                  </a:lnTo>
                  <a:lnTo>
                    <a:pt x="143" y="25"/>
                  </a:lnTo>
                  <a:lnTo>
                    <a:pt x="145" y="1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1" y="2"/>
                  </a:lnTo>
                  <a:lnTo>
                    <a:pt x="156" y="0"/>
                  </a:lnTo>
                  <a:lnTo>
                    <a:pt x="166" y="2"/>
                  </a:lnTo>
                  <a:lnTo>
                    <a:pt x="174" y="3"/>
                  </a:lnTo>
                  <a:lnTo>
                    <a:pt x="179" y="3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60"/>
            <p:cNvSpPr/>
            <p:nvPr/>
          </p:nvSpPr>
          <p:spPr bwMode="auto">
            <a:xfrm>
              <a:off x="5422901" y="206375"/>
              <a:ext cx="26988" cy="12700"/>
            </a:xfrm>
            <a:custGeom>
              <a:cxnLst>
                <a:cxn ang="0">
                  <a:pos x="53" y="22"/>
                </a:cxn>
                <a:cxn ang="0">
                  <a:pos x="53" y="22"/>
                </a:cxn>
                <a:cxn ang="0">
                  <a:pos x="47" y="24"/>
                </a:cxn>
                <a:cxn ang="0">
                  <a:pos x="43" y="24"/>
                </a:cxn>
                <a:cxn ang="0">
                  <a:pos x="32" y="18"/>
                </a:cxn>
                <a:cxn ang="0">
                  <a:pos x="26" y="17"/>
                </a:cxn>
                <a:cxn ang="0">
                  <a:pos x="19" y="15"/>
                </a:cxn>
                <a:cxn ang="0">
                  <a:pos x="12" y="15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4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1"/>
                </a:cxn>
                <a:cxn ang="0">
                  <a:pos x="35" y="6"/>
                </a:cxn>
                <a:cxn ang="0">
                  <a:pos x="43" y="11"/>
                </a:cxn>
                <a:cxn ang="0">
                  <a:pos x="49" y="17"/>
                </a:cxn>
                <a:cxn ang="0">
                  <a:pos x="53" y="22"/>
                </a:cxn>
                <a:cxn ang="0">
                  <a:pos x="53" y="22"/>
                </a:cxn>
              </a:cxnLst>
              <a:rect b="b" l="0" r="r" t="0"/>
              <a:pathLst>
                <a:path h="24" w="52">
                  <a:moveTo>
                    <a:pt x="53" y="22"/>
                  </a:moveTo>
                  <a:lnTo>
                    <a:pt x="53" y="22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2" y="18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5" y="6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3" y="22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61"/>
            <p:cNvSpPr/>
            <p:nvPr/>
          </p:nvSpPr>
          <p:spPr bwMode="auto">
            <a:xfrm>
              <a:off x="5419726" y="228600"/>
              <a:ext cx="28575" cy="58738"/>
            </a:xfrm>
            <a:custGeom>
              <a:cxnLst>
                <a:cxn ang="0">
                  <a:pos x="30" y="0"/>
                </a:cxn>
                <a:cxn ang="0">
                  <a:pos x="34" y="2"/>
                </a:cxn>
                <a:cxn ang="0">
                  <a:pos x="38" y="6"/>
                </a:cxn>
                <a:cxn ang="0">
                  <a:pos x="41" y="23"/>
                </a:cxn>
                <a:cxn ang="0">
                  <a:pos x="44" y="45"/>
                </a:cxn>
                <a:cxn ang="0">
                  <a:pos x="48" y="58"/>
                </a:cxn>
                <a:cxn ang="0">
                  <a:pos x="55" y="78"/>
                </a:cxn>
                <a:cxn ang="0">
                  <a:pos x="55" y="90"/>
                </a:cxn>
                <a:cxn ang="0">
                  <a:pos x="53" y="99"/>
                </a:cxn>
                <a:cxn ang="0">
                  <a:pos x="39" y="109"/>
                </a:cxn>
                <a:cxn ang="0">
                  <a:pos x="31" y="111"/>
                </a:cxn>
                <a:cxn ang="0">
                  <a:pos x="20" y="110"/>
                </a:cxn>
                <a:cxn ang="0">
                  <a:pos x="20" y="106"/>
                </a:cxn>
                <a:cxn ang="0">
                  <a:pos x="15" y="96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30" y="93"/>
                </a:cxn>
                <a:cxn ang="0">
                  <a:pos x="32" y="90"/>
                </a:cxn>
                <a:cxn ang="0">
                  <a:pos x="38" y="82"/>
                </a:cxn>
                <a:cxn ang="0">
                  <a:pos x="37" y="76"/>
                </a:cxn>
                <a:cxn ang="0">
                  <a:pos x="32" y="75"/>
                </a:cxn>
                <a:cxn ang="0">
                  <a:pos x="35" y="71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20" y="72"/>
                </a:cxn>
                <a:cxn ang="0">
                  <a:pos x="14" y="78"/>
                </a:cxn>
                <a:cxn ang="0">
                  <a:pos x="4" y="79"/>
                </a:cxn>
                <a:cxn ang="0">
                  <a:pos x="1" y="75"/>
                </a:cxn>
                <a:cxn ang="0">
                  <a:pos x="1" y="66"/>
                </a:cxn>
                <a:cxn ang="0">
                  <a:pos x="7" y="54"/>
                </a:cxn>
                <a:cxn ang="0">
                  <a:pos x="13" y="48"/>
                </a:cxn>
                <a:cxn ang="0">
                  <a:pos x="13" y="34"/>
                </a:cxn>
                <a:cxn ang="0">
                  <a:pos x="4" y="13"/>
                </a:cxn>
                <a:cxn ang="0">
                  <a:pos x="3" y="3"/>
                </a:cxn>
                <a:cxn ang="0">
                  <a:pos x="7" y="6"/>
                </a:cxn>
                <a:cxn ang="0">
                  <a:pos x="18" y="19"/>
                </a:cxn>
                <a:cxn ang="0">
                  <a:pos x="27" y="38"/>
                </a:cxn>
                <a:cxn ang="0">
                  <a:pos x="30" y="34"/>
                </a:cxn>
                <a:cxn ang="0">
                  <a:pos x="30" y="20"/>
                </a:cxn>
                <a:cxn ang="0">
                  <a:pos x="28" y="5"/>
                </a:cxn>
                <a:cxn ang="0">
                  <a:pos x="30" y="0"/>
                </a:cxn>
              </a:cxnLst>
              <a:rect b="b" l="0" r="r" t="0"/>
              <a:pathLst>
                <a:path h="110" w="55">
                  <a:moveTo>
                    <a:pt x="30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9" y="12"/>
                  </a:lnTo>
                  <a:lnTo>
                    <a:pt x="41" y="23"/>
                  </a:lnTo>
                  <a:lnTo>
                    <a:pt x="42" y="3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8" y="58"/>
                  </a:lnTo>
                  <a:lnTo>
                    <a:pt x="52" y="71"/>
                  </a:lnTo>
                  <a:lnTo>
                    <a:pt x="55" y="78"/>
                  </a:lnTo>
                  <a:lnTo>
                    <a:pt x="55" y="83"/>
                  </a:lnTo>
                  <a:lnTo>
                    <a:pt x="55" y="90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46" y="104"/>
                  </a:lnTo>
                  <a:lnTo>
                    <a:pt x="39" y="109"/>
                  </a:lnTo>
                  <a:lnTo>
                    <a:pt x="35" y="110"/>
                  </a:lnTo>
                  <a:lnTo>
                    <a:pt x="31" y="111"/>
                  </a:lnTo>
                  <a:lnTo>
                    <a:pt x="25" y="111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17" y="100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7" y="85"/>
                  </a:lnTo>
                  <a:lnTo>
                    <a:pt x="38" y="82"/>
                  </a:lnTo>
                  <a:lnTo>
                    <a:pt x="38" y="79"/>
                  </a:lnTo>
                  <a:lnTo>
                    <a:pt x="37" y="76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5" y="66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1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8" y="2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8" y="19"/>
                  </a:lnTo>
                  <a:lnTo>
                    <a:pt x="23" y="29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0"/>
                  </a:lnTo>
                  <a:lnTo>
                    <a:pt x="28" y="5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62"/>
            <p:cNvSpPr/>
            <p:nvPr/>
          </p:nvSpPr>
          <p:spPr bwMode="auto">
            <a:xfrm>
              <a:off x="5280026" y="255588"/>
              <a:ext cx="49213" cy="49213"/>
            </a:xfrm>
            <a:custGeom>
              <a:cxnLst>
                <a:cxn ang="0">
                  <a:pos x="57" y="92"/>
                </a:cxn>
                <a:cxn ang="0">
                  <a:pos x="58" y="87"/>
                </a:cxn>
                <a:cxn ang="0">
                  <a:pos x="68" y="81"/>
                </a:cxn>
                <a:cxn ang="0">
                  <a:pos x="73" y="77"/>
                </a:cxn>
                <a:cxn ang="0">
                  <a:pos x="71" y="71"/>
                </a:cxn>
                <a:cxn ang="0">
                  <a:pos x="64" y="63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6" y="70"/>
                </a:cxn>
                <a:cxn ang="0">
                  <a:pos x="36" y="68"/>
                </a:cxn>
                <a:cxn ang="0">
                  <a:pos x="26" y="63"/>
                </a:cxn>
                <a:cxn ang="0">
                  <a:pos x="26" y="53"/>
                </a:cxn>
                <a:cxn ang="0">
                  <a:pos x="23" y="39"/>
                </a:cxn>
                <a:cxn ang="0">
                  <a:pos x="15" y="28"/>
                </a:cxn>
                <a:cxn ang="0">
                  <a:pos x="0" y="14"/>
                </a:cxn>
                <a:cxn ang="0">
                  <a:pos x="4" y="11"/>
                </a:cxn>
                <a:cxn ang="0">
                  <a:pos x="15" y="14"/>
                </a:cxn>
                <a:cxn ang="0">
                  <a:pos x="28" y="26"/>
                </a:cxn>
                <a:cxn ang="0">
                  <a:pos x="33" y="35"/>
                </a:cxn>
                <a:cxn ang="0">
                  <a:pos x="36" y="28"/>
                </a:cxn>
                <a:cxn ang="0">
                  <a:pos x="35" y="19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42" y="5"/>
                </a:cxn>
                <a:cxn ang="0">
                  <a:pos x="49" y="16"/>
                </a:cxn>
                <a:cxn ang="0">
                  <a:pos x="53" y="36"/>
                </a:cxn>
                <a:cxn ang="0">
                  <a:pos x="60" y="42"/>
                </a:cxn>
                <a:cxn ang="0">
                  <a:pos x="74" y="50"/>
                </a:cxn>
                <a:cxn ang="0">
                  <a:pos x="82" y="59"/>
                </a:cxn>
                <a:cxn ang="0">
                  <a:pos x="91" y="74"/>
                </a:cxn>
                <a:cxn ang="0">
                  <a:pos x="88" y="88"/>
                </a:cxn>
                <a:cxn ang="0">
                  <a:pos x="75" y="95"/>
                </a:cxn>
                <a:cxn ang="0">
                  <a:pos x="57" y="92"/>
                </a:cxn>
              </a:cxnLst>
              <a:rect b="b" l="0" r="r" t="0"/>
              <a:pathLst>
                <a:path h="95" w="91">
                  <a:moveTo>
                    <a:pt x="57" y="92"/>
                  </a:moveTo>
                  <a:lnTo>
                    <a:pt x="57" y="92"/>
                  </a:lnTo>
                  <a:lnTo>
                    <a:pt x="57" y="89"/>
                  </a:lnTo>
                  <a:lnTo>
                    <a:pt x="58" y="87"/>
                  </a:lnTo>
                  <a:lnTo>
                    <a:pt x="64" y="84"/>
                  </a:lnTo>
                  <a:lnTo>
                    <a:pt x="68" y="81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1" y="71"/>
                  </a:lnTo>
                  <a:lnTo>
                    <a:pt x="67" y="66"/>
                  </a:lnTo>
                  <a:lnTo>
                    <a:pt x="64" y="63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3" y="61"/>
                  </a:lnTo>
                  <a:lnTo>
                    <a:pt x="49" y="6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5" y="46"/>
                  </a:lnTo>
                  <a:lnTo>
                    <a:pt x="23" y="39"/>
                  </a:lnTo>
                  <a:lnTo>
                    <a:pt x="19" y="33"/>
                  </a:lnTo>
                  <a:lnTo>
                    <a:pt x="15" y="28"/>
                  </a:lnTo>
                  <a:lnTo>
                    <a:pt x="11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8" y="2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3"/>
                  </a:lnTo>
                  <a:lnTo>
                    <a:pt x="35" y="19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11"/>
                  </a:lnTo>
                  <a:lnTo>
                    <a:pt x="49" y="16"/>
                  </a:lnTo>
                  <a:lnTo>
                    <a:pt x="50" y="22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60" y="42"/>
                  </a:lnTo>
                  <a:lnTo>
                    <a:pt x="67" y="46"/>
                  </a:lnTo>
                  <a:lnTo>
                    <a:pt x="74" y="50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67"/>
                  </a:lnTo>
                  <a:lnTo>
                    <a:pt x="91" y="74"/>
                  </a:lnTo>
                  <a:lnTo>
                    <a:pt x="91" y="82"/>
                  </a:lnTo>
                  <a:lnTo>
                    <a:pt x="88" y="88"/>
                  </a:lnTo>
                  <a:lnTo>
                    <a:pt x="82" y="92"/>
                  </a:lnTo>
                  <a:lnTo>
                    <a:pt x="75" y="95"/>
                  </a:lnTo>
                  <a:lnTo>
                    <a:pt x="67" y="95"/>
                  </a:lnTo>
                  <a:lnTo>
                    <a:pt x="57" y="92"/>
                  </a:lnTo>
                  <a:lnTo>
                    <a:pt x="57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163"/>
            <p:cNvSpPr/>
            <p:nvPr/>
          </p:nvSpPr>
          <p:spPr bwMode="auto">
            <a:xfrm>
              <a:off x="5378451" y="301625"/>
              <a:ext cx="28575" cy="23813"/>
            </a:xfrm>
            <a:custGeom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43" y="1"/>
                </a:cxn>
                <a:cxn ang="0">
                  <a:pos x="49" y="2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5" y="8"/>
                </a:cxn>
                <a:cxn ang="0">
                  <a:pos x="55" y="12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8"/>
                </a:cxn>
                <a:cxn ang="0">
                  <a:pos x="29" y="42"/>
                </a:cxn>
                <a:cxn ang="0">
                  <a:pos x="19" y="45"/>
                </a:cxn>
                <a:cxn ang="0">
                  <a:pos x="14" y="45"/>
                </a:cxn>
                <a:cxn ang="0">
                  <a:pos x="8" y="43"/>
                </a:cxn>
                <a:cxn ang="0">
                  <a:pos x="4" y="42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5"/>
                </a:cxn>
                <a:cxn ang="0">
                  <a:pos x="4" y="33"/>
                </a:cxn>
                <a:cxn ang="0">
                  <a:pos x="12" y="32"/>
                </a:cxn>
                <a:cxn ang="0">
                  <a:pos x="22" y="31"/>
                </a:cxn>
                <a:cxn ang="0">
                  <a:pos x="25" y="29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31" y="12"/>
                </a:cxn>
                <a:cxn ang="0">
                  <a:pos x="32" y="7"/>
                </a:cxn>
                <a:cxn ang="0">
                  <a:pos x="36" y="0"/>
                </a:cxn>
                <a:cxn ang="0">
                  <a:pos x="36" y="0"/>
                </a:cxn>
              </a:cxnLst>
              <a:rect b="b" l="0" r="r" t="0"/>
              <a:pathLst>
                <a:path h="45" w="55">
                  <a:moveTo>
                    <a:pt x="36" y="0"/>
                  </a:moveTo>
                  <a:lnTo>
                    <a:pt x="36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2" y="21"/>
                  </a:lnTo>
                  <a:lnTo>
                    <a:pt x="46" y="29"/>
                  </a:lnTo>
                  <a:lnTo>
                    <a:pt x="38" y="38"/>
                  </a:lnTo>
                  <a:lnTo>
                    <a:pt x="29" y="42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8" y="43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12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1" y="12"/>
                  </a:lnTo>
                  <a:lnTo>
                    <a:pt x="32" y="7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64"/>
            <p:cNvSpPr/>
            <p:nvPr/>
          </p:nvSpPr>
          <p:spPr bwMode="auto">
            <a:xfrm>
              <a:off x="5349876" y="336550"/>
              <a:ext cx="76200" cy="41275"/>
            </a:xfrm>
            <a:custGeom>
              <a:cxnLst>
                <a:cxn ang="0">
                  <a:pos x="145" y="5"/>
                </a:cxn>
                <a:cxn ang="0">
                  <a:pos x="145" y="5"/>
                </a:cxn>
                <a:cxn ang="0">
                  <a:pos x="139" y="15"/>
                </a:cxn>
                <a:cxn ang="0">
                  <a:pos x="131" y="25"/>
                </a:cxn>
                <a:cxn ang="0">
                  <a:pos x="121" y="32"/>
                </a:cxn>
                <a:cxn ang="0">
                  <a:pos x="110" y="39"/>
                </a:cxn>
                <a:cxn ang="0">
                  <a:pos x="97" y="43"/>
                </a:cxn>
                <a:cxn ang="0">
                  <a:pos x="84" y="47"/>
                </a:cxn>
                <a:cxn ang="0">
                  <a:pos x="70" y="49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60" y="56"/>
                </a:cxn>
                <a:cxn ang="0">
                  <a:pos x="66" y="60"/>
                </a:cxn>
                <a:cxn ang="0">
                  <a:pos x="72" y="63"/>
                </a:cxn>
                <a:cxn ang="0">
                  <a:pos x="79" y="64"/>
                </a:cxn>
                <a:cxn ang="0">
                  <a:pos x="86" y="64"/>
                </a:cxn>
                <a:cxn ang="0">
                  <a:pos x="93" y="61"/>
                </a:cxn>
                <a:cxn ang="0">
                  <a:pos x="98" y="57"/>
                </a:cxn>
                <a:cxn ang="0">
                  <a:pos x="104" y="52"/>
                </a:cxn>
                <a:cxn ang="0">
                  <a:pos x="104" y="52"/>
                </a:cxn>
                <a:cxn ang="0">
                  <a:pos x="107" y="53"/>
                </a:cxn>
                <a:cxn ang="0">
                  <a:pos x="108" y="56"/>
                </a:cxn>
                <a:cxn ang="0">
                  <a:pos x="108" y="60"/>
                </a:cxn>
                <a:cxn ang="0">
                  <a:pos x="108" y="66"/>
                </a:cxn>
                <a:cxn ang="0">
                  <a:pos x="108" y="66"/>
                </a:cxn>
                <a:cxn ang="0">
                  <a:pos x="104" y="70"/>
                </a:cxn>
                <a:cxn ang="0">
                  <a:pos x="100" y="73"/>
                </a:cxn>
                <a:cxn ang="0">
                  <a:pos x="94" y="75"/>
                </a:cxn>
                <a:cxn ang="0">
                  <a:pos x="89" y="77"/>
                </a:cxn>
                <a:cxn ang="0">
                  <a:pos x="77" y="78"/>
                </a:cxn>
                <a:cxn ang="0">
                  <a:pos x="66" y="77"/>
                </a:cxn>
                <a:cxn ang="0">
                  <a:pos x="56" y="71"/>
                </a:cxn>
                <a:cxn ang="0">
                  <a:pos x="48" y="66"/>
                </a:cxn>
                <a:cxn ang="0">
                  <a:pos x="41" y="56"/>
                </a:cxn>
                <a:cxn ang="0">
                  <a:pos x="38" y="52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25" y="42"/>
                </a:cxn>
                <a:cxn ang="0">
                  <a:pos x="14" y="39"/>
                </a:cxn>
                <a:cxn ang="0">
                  <a:pos x="10" y="38"/>
                </a:cxn>
                <a:cxn ang="0">
                  <a:pos x="6" y="33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34" y="32"/>
                </a:cxn>
                <a:cxn ang="0">
                  <a:pos x="51" y="35"/>
                </a:cxn>
                <a:cxn ang="0">
                  <a:pos x="66" y="35"/>
                </a:cxn>
                <a:cxn ang="0">
                  <a:pos x="66" y="35"/>
                </a:cxn>
                <a:cxn ang="0">
                  <a:pos x="82" y="32"/>
                </a:cxn>
                <a:cxn ang="0">
                  <a:pos x="94" y="29"/>
                </a:cxn>
                <a:cxn ang="0">
                  <a:pos x="107" y="23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21" y="9"/>
                </a:cxn>
                <a:cxn ang="0">
                  <a:pos x="124" y="7"/>
                </a:cxn>
                <a:cxn ang="0">
                  <a:pos x="128" y="2"/>
                </a:cxn>
                <a:cxn ang="0">
                  <a:pos x="132" y="1"/>
                </a:cxn>
                <a:cxn ang="0">
                  <a:pos x="136" y="0"/>
                </a:cxn>
                <a:cxn ang="0">
                  <a:pos x="140" y="1"/>
                </a:cxn>
                <a:cxn ang="0">
                  <a:pos x="145" y="5"/>
                </a:cxn>
                <a:cxn ang="0">
                  <a:pos x="145" y="5"/>
                </a:cxn>
              </a:cxnLst>
              <a:rect b="b" l="0" r="r" t="0"/>
              <a:pathLst>
                <a:path h="78" w="145">
                  <a:moveTo>
                    <a:pt x="145" y="5"/>
                  </a:moveTo>
                  <a:lnTo>
                    <a:pt x="145" y="5"/>
                  </a:lnTo>
                  <a:lnTo>
                    <a:pt x="139" y="15"/>
                  </a:lnTo>
                  <a:lnTo>
                    <a:pt x="131" y="25"/>
                  </a:lnTo>
                  <a:lnTo>
                    <a:pt x="121" y="32"/>
                  </a:lnTo>
                  <a:lnTo>
                    <a:pt x="110" y="39"/>
                  </a:lnTo>
                  <a:lnTo>
                    <a:pt x="97" y="43"/>
                  </a:lnTo>
                  <a:lnTo>
                    <a:pt x="84" y="47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2" y="63"/>
                  </a:lnTo>
                  <a:lnTo>
                    <a:pt x="79" y="64"/>
                  </a:lnTo>
                  <a:lnTo>
                    <a:pt x="86" y="64"/>
                  </a:lnTo>
                  <a:lnTo>
                    <a:pt x="93" y="61"/>
                  </a:lnTo>
                  <a:lnTo>
                    <a:pt x="98" y="57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3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4" y="70"/>
                  </a:lnTo>
                  <a:lnTo>
                    <a:pt x="100" y="73"/>
                  </a:lnTo>
                  <a:lnTo>
                    <a:pt x="94" y="75"/>
                  </a:lnTo>
                  <a:lnTo>
                    <a:pt x="89" y="77"/>
                  </a:lnTo>
                  <a:lnTo>
                    <a:pt x="77" y="78"/>
                  </a:lnTo>
                  <a:lnTo>
                    <a:pt x="66" y="77"/>
                  </a:lnTo>
                  <a:lnTo>
                    <a:pt x="56" y="71"/>
                  </a:lnTo>
                  <a:lnTo>
                    <a:pt x="48" y="66"/>
                  </a:lnTo>
                  <a:lnTo>
                    <a:pt x="41" y="56"/>
                  </a:lnTo>
                  <a:lnTo>
                    <a:pt x="38" y="5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6" y="33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4" y="32"/>
                  </a:lnTo>
                  <a:lnTo>
                    <a:pt x="51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82" y="32"/>
                  </a:lnTo>
                  <a:lnTo>
                    <a:pt x="94" y="29"/>
                  </a:lnTo>
                  <a:lnTo>
                    <a:pt x="107" y="23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9"/>
                  </a:lnTo>
                  <a:lnTo>
                    <a:pt x="124" y="7"/>
                  </a:lnTo>
                  <a:lnTo>
                    <a:pt x="128" y="2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1"/>
                  </a:lnTo>
                  <a:lnTo>
                    <a:pt x="145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65"/>
            <p:cNvSpPr>
              <a:spLocks noEditPoints="1"/>
            </p:cNvSpPr>
            <p:nvPr/>
          </p:nvSpPr>
          <p:spPr bwMode="auto">
            <a:xfrm>
              <a:off x="4670426" y="487363"/>
              <a:ext cx="55563" cy="69850"/>
            </a:xfrm>
            <a:custGeom>
              <a:cxnLst>
                <a:cxn ang="0">
                  <a:pos x="103" y="30"/>
                </a:cxn>
                <a:cxn ang="0">
                  <a:pos x="106" y="59"/>
                </a:cxn>
                <a:cxn ang="0">
                  <a:pos x="101" y="86"/>
                </a:cxn>
                <a:cxn ang="0">
                  <a:pos x="88" y="107"/>
                </a:cxn>
                <a:cxn ang="0">
                  <a:pos x="74" y="125"/>
                </a:cxn>
                <a:cxn ang="0">
                  <a:pos x="43" y="133"/>
                </a:cxn>
                <a:cxn ang="0">
                  <a:pos x="22" y="129"/>
                </a:cxn>
                <a:cxn ang="0">
                  <a:pos x="8" y="114"/>
                </a:cxn>
                <a:cxn ang="0">
                  <a:pos x="0" y="93"/>
                </a:cxn>
                <a:cxn ang="0">
                  <a:pos x="0" y="69"/>
                </a:cxn>
                <a:cxn ang="0">
                  <a:pos x="5" y="44"/>
                </a:cxn>
                <a:cxn ang="0">
                  <a:pos x="18" y="22"/>
                </a:cxn>
                <a:cxn ang="0">
                  <a:pos x="36" y="8"/>
                </a:cxn>
                <a:cxn ang="0">
                  <a:pos x="45" y="6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8" y="4"/>
                </a:cxn>
                <a:cxn ang="0">
                  <a:pos x="94" y="22"/>
                </a:cxn>
                <a:cxn ang="0">
                  <a:pos x="103" y="30"/>
                </a:cxn>
                <a:cxn ang="0">
                  <a:pos x="49" y="15"/>
                </a:cxn>
                <a:cxn ang="0">
                  <a:pos x="42" y="20"/>
                </a:cxn>
                <a:cxn ang="0">
                  <a:pos x="28" y="35"/>
                </a:cxn>
                <a:cxn ang="0">
                  <a:pos x="18" y="55"/>
                </a:cxn>
                <a:cxn ang="0">
                  <a:pos x="12" y="76"/>
                </a:cxn>
                <a:cxn ang="0">
                  <a:pos x="12" y="86"/>
                </a:cxn>
                <a:cxn ang="0">
                  <a:pos x="16" y="100"/>
                </a:cxn>
                <a:cxn ang="0">
                  <a:pos x="26" y="111"/>
                </a:cxn>
                <a:cxn ang="0">
                  <a:pos x="40" y="118"/>
                </a:cxn>
                <a:cxn ang="0">
                  <a:pos x="54" y="118"/>
                </a:cxn>
                <a:cxn ang="0">
                  <a:pos x="60" y="117"/>
                </a:cxn>
                <a:cxn ang="0">
                  <a:pos x="73" y="108"/>
                </a:cxn>
                <a:cxn ang="0">
                  <a:pos x="81" y="97"/>
                </a:cxn>
                <a:cxn ang="0">
                  <a:pos x="88" y="81"/>
                </a:cxn>
                <a:cxn ang="0">
                  <a:pos x="92" y="66"/>
                </a:cxn>
                <a:cxn ang="0">
                  <a:pos x="92" y="51"/>
                </a:cxn>
                <a:cxn ang="0">
                  <a:pos x="88" y="35"/>
                </a:cxn>
                <a:cxn ang="0">
                  <a:pos x="78" y="24"/>
                </a:cxn>
                <a:cxn ang="0">
                  <a:pos x="71" y="18"/>
                </a:cxn>
                <a:cxn ang="0">
                  <a:pos x="59" y="18"/>
                </a:cxn>
                <a:cxn ang="0">
                  <a:pos x="49" y="15"/>
                </a:cxn>
              </a:cxnLst>
              <a:rect b="b" l="0" r="r" t="0"/>
              <a:pathLst>
                <a:path h="133" w="105">
                  <a:moveTo>
                    <a:pt x="103" y="30"/>
                  </a:moveTo>
                  <a:lnTo>
                    <a:pt x="103" y="30"/>
                  </a:lnTo>
                  <a:lnTo>
                    <a:pt x="106" y="45"/>
                  </a:lnTo>
                  <a:lnTo>
                    <a:pt x="106" y="59"/>
                  </a:lnTo>
                  <a:lnTo>
                    <a:pt x="105" y="73"/>
                  </a:lnTo>
                  <a:lnTo>
                    <a:pt x="101" y="86"/>
                  </a:lnTo>
                  <a:lnTo>
                    <a:pt x="94" y="97"/>
                  </a:lnTo>
                  <a:lnTo>
                    <a:pt x="88" y="107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57" y="131"/>
                  </a:lnTo>
                  <a:lnTo>
                    <a:pt x="43" y="133"/>
                  </a:lnTo>
                  <a:lnTo>
                    <a:pt x="32" y="132"/>
                  </a:lnTo>
                  <a:lnTo>
                    <a:pt x="22" y="129"/>
                  </a:lnTo>
                  <a:lnTo>
                    <a:pt x="14" y="122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4"/>
                  </a:lnTo>
                  <a:lnTo>
                    <a:pt x="11" y="34"/>
                  </a:lnTo>
                  <a:lnTo>
                    <a:pt x="18" y="22"/>
                  </a:lnTo>
                  <a:lnTo>
                    <a:pt x="26" y="1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5" y="6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4" y="1"/>
                  </a:lnTo>
                  <a:lnTo>
                    <a:pt x="78" y="4"/>
                  </a:lnTo>
                  <a:lnTo>
                    <a:pt x="85" y="13"/>
                  </a:lnTo>
                  <a:lnTo>
                    <a:pt x="94" y="22"/>
                  </a:lnTo>
                  <a:lnTo>
                    <a:pt x="98" y="25"/>
                  </a:lnTo>
                  <a:lnTo>
                    <a:pt x="103" y="30"/>
                  </a:lnTo>
                  <a:lnTo>
                    <a:pt x="103" y="30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42" y="20"/>
                  </a:lnTo>
                  <a:lnTo>
                    <a:pt x="35" y="27"/>
                  </a:lnTo>
                  <a:lnTo>
                    <a:pt x="28" y="35"/>
                  </a:lnTo>
                  <a:lnTo>
                    <a:pt x="22" y="45"/>
                  </a:lnTo>
                  <a:lnTo>
                    <a:pt x="18" y="55"/>
                  </a:lnTo>
                  <a:lnTo>
                    <a:pt x="14" y="66"/>
                  </a:lnTo>
                  <a:lnTo>
                    <a:pt x="12" y="7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93"/>
                  </a:lnTo>
                  <a:lnTo>
                    <a:pt x="16" y="100"/>
                  </a:lnTo>
                  <a:lnTo>
                    <a:pt x="21" y="105"/>
                  </a:lnTo>
                  <a:lnTo>
                    <a:pt x="26" y="111"/>
                  </a:lnTo>
                  <a:lnTo>
                    <a:pt x="33" y="115"/>
                  </a:lnTo>
                  <a:lnTo>
                    <a:pt x="40" y="118"/>
                  </a:lnTo>
                  <a:lnTo>
                    <a:pt x="47" y="119"/>
                  </a:lnTo>
                  <a:lnTo>
                    <a:pt x="54" y="118"/>
                  </a:lnTo>
                  <a:lnTo>
                    <a:pt x="54" y="118"/>
                  </a:lnTo>
                  <a:lnTo>
                    <a:pt x="60" y="117"/>
                  </a:lnTo>
                  <a:lnTo>
                    <a:pt x="67" y="112"/>
                  </a:lnTo>
                  <a:lnTo>
                    <a:pt x="73" y="108"/>
                  </a:lnTo>
                  <a:lnTo>
                    <a:pt x="77" y="103"/>
                  </a:lnTo>
                  <a:lnTo>
                    <a:pt x="81" y="97"/>
                  </a:lnTo>
                  <a:lnTo>
                    <a:pt x="85" y="90"/>
                  </a:lnTo>
                  <a:lnTo>
                    <a:pt x="88" y="81"/>
                  </a:lnTo>
                  <a:lnTo>
                    <a:pt x="91" y="74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2" y="51"/>
                  </a:lnTo>
                  <a:lnTo>
                    <a:pt x="91" y="42"/>
                  </a:lnTo>
                  <a:lnTo>
                    <a:pt x="88" y="35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64" y="20"/>
                  </a:lnTo>
                  <a:lnTo>
                    <a:pt x="59" y="18"/>
                  </a:lnTo>
                  <a:lnTo>
                    <a:pt x="49" y="15"/>
                  </a:lnTo>
                  <a:lnTo>
                    <a:pt x="4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66"/>
            <p:cNvSpPr>
              <a:spLocks noEditPoints="1"/>
            </p:cNvSpPr>
            <p:nvPr/>
          </p:nvSpPr>
          <p:spPr bwMode="auto">
            <a:xfrm>
              <a:off x="4695826" y="563563"/>
              <a:ext cx="30163" cy="30163"/>
            </a:xfrm>
            <a:custGeom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3" y="6"/>
                </a:cxn>
                <a:cxn ang="0">
                  <a:pos x="55" y="11"/>
                </a:cxn>
                <a:cxn ang="0">
                  <a:pos x="55" y="18"/>
                </a:cxn>
                <a:cxn ang="0">
                  <a:pos x="55" y="26"/>
                </a:cxn>
                <a:cxn ang="0">
                  <a:pos x="53" y="31"/>
                </a:cxn>
                <a:cxn ang="0">
                  <a:pos x="51" y="37"/>
                </a:cxn>
                <a:cxn ang="0">
                  <a:pos x="48" y="42"/>
                </a:cxn>
                <a:cxn ang="0">
                  <a:pos x="44" y="48"/>
                </a:cxn>
                <a:cxn ang="0">
                  <a:pos x="39" y="52"/>
                </a:cxn>
                <a:cxn ang="0">
                  <a:pos x="35" y="55"/>
                </a:cxn>
                <a:cxn ang="0">
                  <a:pos x="30" y="58"/>
                </a:cxn>
                <a:cxn ang="0">
                  <a:pos x="24" y="59"/>
                </a:cxn>
                <a:cxn ang="0">
                  <a:pos x="18" y="59"/>
                </a:cxn>
                <a:cxn ang="0">
                  <a:pos x="13" y="58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6" y="20"/>
                </a:cxn>
                <a:cxn ang="0">
                  <a:pos x="11" y="13"/>
                </a:cxn>
                <a:cxn ang="0">
                  <a:pos x="20" y="9"/>
                </a:cxn>
                <a:cxn ang="0">
                  <a:pos x="28" y="4"/>
                </a:cxn>
                <a:cxn ang="0">
                  <a:pos x="39" y="2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18" y="47"/>
                </a:cxn>
                <a:cxn ang="0">
                  <a:pos x="18" y="47"/>
                </a:cxn>
                <a:cxn ang="0">
                  <a:pos x="24" y="47"/>
                </a:cxn>
                <a:cxn ang="0">
                  <a:pos x="30" y="44"/>
                </a:cxn>
                <a:cxn ang="0">
                  <a:pos x="34" y="40"/>
                </a:cxn>
                <a:cxn ang="0">
                  <a:pos x="37" y="34"/>
                </a:cxn>
                <a:cxn ang="0">
                  <a:pos x="39" y="28"/>
                </a:cxn>
                <a:cxn ang="0">
                  <a:pos x="39" y="23"/>
                </a:cxn>
                <a:cxn ang="0">
                  <a:pos x="39" y="17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8" y="27"/>
                </a:cxn>
                <a:cxn ang="0">
                  <a:pos x="16" y="31"/>
                </a:cxn>
                <a:cxn ang="0">
                  <a:pos x="14" y="37"/>
                </a:cxn>
                <a:cxn ang="0">
                  <a:pos x="14" y="42"/>
                </a:cxn>
                <a:cxn ang="0">
                  <a:pos x="18" y="47"/>
                </a:cxn>
                <a:cxn ang="0">
                  <a:pos x="18" y="47"/>
                </a:cxn>
              </a:cxnLst>
              <a:rect b="b" l="0" r="r" t="0"/>
              <a:pathLst>
                <a:path h="59" w="55">
                  <a:moveTo>
                    <a:pt x="49" y="0"/>
                  </a:moveTo>
                  <a:lnTo>
                    <a:pt x="49" y="0"/>
                  </a:lnTo>
                  <a:lnTo>
                    <a:pt x="53" y="6"/>
                  </a:lnTo>
                  <a:lnTo>
                    <a:pt x="55" y="11"/>
                  </a:lnTo>
                  <a:lnTo>
                    <a:pt x="55" y="18"/>
                  </a:lnTo>
                  <a:lnTo>
                    <a:pt x="55" y="26"/>
                  </a:lnTo>
                  <a:lnTo>
                    <a:pt x="53" y="31"/>
                  </a:lnTo>
                  <a:lnTo>
                    <a:pt x="51" y="37"/>
                  </a:lnTo>
                  <a:lnTo>
                    <a:pt x="48" y="42"/>
                  </a:lnTo>
                  <a:lnTo>
                    <a:pt x="44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30" y="58"/>
                  </a:lnTo>
                  <a:lnTo>
                    <a:pt x="24" y="59"/>
                  </a:lnTo>
                  <a:lnTo>
                    <a:pt x="18" y="59"/>
                  </a:lnTo>
                  <a:lnTo>
                    <a:pt x="13" y="58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9" y="2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8" y="47"/>
                  </a:moveTo>
                  <a:lnTo>
                    <a:pt x="18" y="47"/>
                  </a:lnTo>
                  <a:lnTo>
                    <a:pt x="24" y="47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7" y="34"/>
                  </a:lnTo>
                  <a:lnTo>
                    <a:pt x="39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4" y="37"/>
                  </a:lnTo>
                  <a:lnTo>
                    <a:pt x="14" y="42"/>
                  </a:lnTo>
                  <a:lnTo>
                    <a:pt x="18" y="47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167"/>
            <p:cNvSpPr>
              <a:spLocks noEditPoints="1"/>
            </p:cNvSpPr>
            <p:nvPr/>
          </p:nvSpPr>
          <p:spPr bwMode="auto">
            <a:xfrm>
              <a:off x="4473576" y="44150"/>
              <a:ext cx="1346200" cy="858838"/>
            </a:xfrm>
            <a:custGeom>
              <a:cxnLst>
                <a:cxn ang="0">
                  <a:pos x="1792" y="826"/>
                </a:cxn>
                <a:cxn ang="0">
                  <a:pos x="2158" y="1035"/>
                </a:cxn>
                <a:cxn ang="0">
                  <a:pos x="2241" y="1594"/>
                </a:cxn>
                <a:cxn ang="0">
                  <a:pos x="37" y="1504"/>
                </a:cxn>
                <a:cxn ang="0">
                  <a:pos x="372" y="1148"/>
                </a:cxn>
                <a:cxn ang="0">
                  <a:pos x="594" y="753"/>
                </a:cxn>
                <a:cxn ang="0">
                  <a:pos x="920" y="1172"/>
                </a:cxn>
                <a:cxn ang="0">
                  <a:pos x="1108" y="1205"/>
                </a:cxn>
                <a:cxn ang="0">
                  <a:pos x="1372" y="761"/>
                </a:cxn>
                <a:cxn ang="0">
                  <a:pos x="1036" y="577"/>
                </a:cxn>
                <a:cxn ang="0">
                  <a:pos x="1234" y="117"/>
                </a:cxn>
                <a:cxn ang="0">
                  <a:pos x="2099" y="348"/>
                </a:cxn>
                <a:cxn ang="0">
                  <a:pos x="1434" y="496"/>
                </a:cxn>
                <a:cxn ang="0">
                  <a:pos x="1594" y="393"/>
                </a:cxn>
                <a:cxn ang="0">
                  <a:pos x="1889" y="352"/>
                </a:cxn>
                <a:cxn ang="0">
                  <a:pos x="1782" y="84"/>
                </a:cxn>
                <a:cxn ang="0">
                  <a:pos x="1432" y="37"/>
                </a:cxn>
                <a:cxn ang="0">
                  <a:pos x="1027" y="549"/>
                </a:cxn>
                <a:cxn ang="0">
                  <a:pos x="1386" y="719"/>
                </a:cxn>
                <a:cxn ang="0">
                  <a:pos x="1147" y="446"/>
                </a:cxn>
                <a:cxn ang="0">
                  <a:pos x="1626" y="115"/>
                </a:cxn>
                <a:cxn ang="0">
                  <a:pos x="1167" y="462"/>
                </a:cxn>
                <a:cxn ang="0">
                  <a:pos x="1926" y="469"/>
                </a:cxn>
                <a:cxn ang="0">
                  <a:pos x="2042" y="489"/>
                </a:cxn>
                <a:cxn ang="0">
                  <a:pos x="1869" y="651"/>
                </a:cxn>
                <a:cxn ang="0">
                  <a:pos x="1575" y="417"/>
                </a:cxn>
                <a:cxn ang="0">
                  <a:pos x="1348" y="612"/>
                </a:cxn>
                <a:cxn ang="0">
                  <a:pos x="511" y="772"/>
                </a:cxn>
                <a:cxn ang="0">
                  <a:pos x="497" y="827"/>
                </a:cxn>
                <a:cxn ang="0">
                  <a:pos x="1539" y="812"/>
                </a:cxn>
                <a:cxn ang="0">
                  <a:pos x="1762" y="865"/>
                </a:cxn>
                <a:cxn ang="0">
                  <a:pos x="548" y="830"/>
                </a:cxn>
                <a:cxn ang="0">
                  <a:pos x="1390" y="979"/>
                </a:cxn>
                <a:cxn ang="0">
                  <a:pos x="1860" y="851"/>
                </a:cxn>
                <a:cxn ang="0">
                  <a:pos x="645" y="1102"/>
                </a:cxn>
                <a:cxn ang="0">
                  <a:pos x="1862" y="924"/>
                </a:cxn>
                <a:cxn ang="0">
                  <a:pos x="1222" y="1061"/>
                </a:cxn>
                <a:cxn ang="0">
                  <a:pos x="1276" y="1206"/>
                </a:cxn>
                <a:cxn ang="0">
                  <a:pos x="1379" y="988"/>
                </a:cxn>
                <a:cxn ang="0">
                  <a:pos x="1962" y="936"/>
                </a:cxn>
                <a:cxn ang="0">
                  <a:pos x="2028" y="1021"/>
                </a:cxn>
                <a:cxn ang="0">
                  <a:pos x="2026" y="1226"/>
                </a:cxn>
                <a:cxn ang="0">
                  <a:pos x="1647" y="1070"/>
                </a:cxn>
                <a:cxn ang="0">
                  <a:pos x="2092" y="1261"/>
                </a:cxn>
                <a:cxn ang="0">
                  <a:pos x="2105" y="1073"/>
                </a:cxn>
                <a:cxn ang="0">
                  <a:pos x="1582" y="1269"/>
                </a:cxn>
                <a:cxn ang="0">
                  <a:pos x="1712" y="1184"/>
                </a:cxn>
                <a:cxn ang="0">
                  <a:pos x="895" y="1279"/>
                </a:cxn>
                <a:cxn ang="0">
                  <a:pos x="879" y="1160"/>
                </a:cxn>
                <a:cxn ang="0">
                  <a:pos x="386" y="1163"/>
                </a:cxn>
                <a:cxn ang="0">
                  <a:pos x="396" y="1202"/>
                </a:cxn>
                <a:cxn ang="0">
                  <a:pos x="732" y="1234"/>
                </a:cxn>
                <a:cxn ang="0">
                  <a:pos x="1522" y="1382"/>
                </a:cxn>
                <a:cxn ang="0">
                  <a:pos x="1358" y="1306"/>
                </a:cxn>
                <a:cxn ang="0">
                  <a:pos x="1393" y="1213"/>
                </a:cxn>
                <a:cxn ang="0">
                  <a:pos x="2203" y="1252"/>
                </a:cxn>
                <a:cxn ang="0">
                  <a:pos x="867" y="1325"/>
                </a:cxn>
                <a:cxn ang="0">
                  <a:pos x="240" y="1387"/>
                </a:cxn>
                <a:cxn ang="0">
                  <a:pos x="363" y="1546"/>
                </a:cxn>
                <a:cxn ang="0">
                  <a:pos x="2529" y="1536"/>
                </a:cxn>
                <a:cxn ang="0">
                  <a:pos x="1720" y="1543"/>
                </a:cxn>
                <a:cxn ang="0">
                  <a:pos x="370" y="1499"/>
                </a:cxn>
                <a:cxn ang="0">
                  <a:pos x="840" y="1441"/>
                </a:cxn>
              </a:cxnLst>
              <a:rect b="b" l="0" r="r" t="0"/>
              <a:pathLst>
                <a:path h="1623" w="2543">
                  <a:moveTo>
                    <a:pt x="2026" y="500"/>
                  </a:moveTo>
                  <a:lnTo>
                    <a:pt x="2026" y="500"/>
                  </a:lnTo>
                  <a:lnTo>
                    <a:pt x="2039" y="507"/>
                  </a:lnTo>
                  <a:lnTo>
                    <a:pt x="2051" y="514"/>
                  </a:lnTo>
                  <a:lnTo>
                    <a:pt x="2058" y="515"/>
                  </a:lnTo>
                  <a:lnTo>
                    <a:pt x="2067" y="517"/>
                  </a:lnTo>
                  <a:lnTo>
                    <a:pt x="2074" y="517"/>
                  </a:lnTo>
                  <a:lnTo>
                    <a:pt x="2081" y="517"/>
                  </a:lnTo>
                  <a:lnTo>
                    <a:pt x="2081" y="517"/>
                  </a:lnTo>
                  <a:lnTo>
                    <a:pt x="2085" y="515"/>
                  </a:lnTo>
                  <a:lnTo>
                    <a:pt x="2089" y="512"/>
                  </a:lnTo>
                  <a:lnTo>
                    <a:pt x="2098" y="507"/>
                  </a:lnTo>
                  <a:lnTo>
                    <a:pt x="2103" y="504"/>
                  </a:lnTo>
                  <a:lnTo>
                    <a:pt x="2108" y="503"/>
                  </a:lnTo>
                  <a:lnTo>
                    <a:pt x="2112" y="504"/>
                  </a:lnTo>
                  <a:lnTo>
                    <a:pt x="2117" y="505"/>
                  </a:lnTo>
                  <a:lnTo>
                    <a:pt x="2117" y="505"/>
                  </a:lnTo>
                  <a:lnTo>
                    <a:pt x="2117" y="510"/>
                  </a:lnTo>
                  <a:lnTo>
                    <a:pt x="2119" y="511"/>
                  </a:lnTo>
                  <a:lnTo>
                    <a:pt x="2120" y="511"/>
                  </a:lnTo>
                  <a:lnTo>
                    <a:pt x="2120" y="511"/>
                  </a:lnTo>
                  <a:lnTo>
                    <a:pt x="2108" y="531"/>
                  </a:lnTo>
                  <a:lnTo>
                    <a:pt x="2093" y="552"/>
                  </a:lnTo>
                  <a:lnTo>
                    <a:pt x="2078" y="571"/>
                  </a:lnTo>
                  <a:lnTo>
                    <a:pt x="2070" y="581"/>
                  </a:lnTo>
                  <a:lnTo>
                    <a:pt x="2061" y="588"/>
                  </a:lnTo>
                  <a:lnTo>
                    <a:pt x="2061" y="588"/>
                  </a:lnTo>
                  <a:lnTo>
                    <a:pt x="2053" y="594"/>
                  </a:lnTo>
                  <a:lnTo>
                    <a:pt x="2040" y="597"/>
                  </a:lnTo>
                  <a:lnTo>
                    <a:pt x="2015" y="604"/>
                  </a:lnTo>
                  <a:lnTo>
                    <a:pt x="2015" y="604"/>
                  </a:lnTo>
                  <a:lnTo>
                    <a:pt x="2008" y="616"/>
                  </a:lnTo>
                  <a:lnTo>
                    <a:pt x="1998" y="629"/>
                  </a:lnTo>
                  <a:lnTo>
                    <a:pt x="1987" y="640"/>
                  </a:lnTo>
                  <a:lnTo>
                    <a:pt x="1973" y="649"/>
                  </a:lnTo>
                  <a:lnTo>
                    <a:pt x="1957" y="657"/>
                  </a:lnTo>
                  <a:lnTo>
                    <a:pt x="1940" y="661"/>
                  </a:lnTo>
                  <a:lnTo>
                    <a:pt x="1932" y="663"/>
                  </a:lnTo>
                  <a:lnTo>
                    <a:pt x="1922" y="663"/>
                  </a:lnTo>
                  <a:lnTo>
                    <a:pt x="1914" y="661"/>
                  </a:lnTo>
                  <a:lnTo>
                    <a:pt x="1904" y="660"/>
                  </a:lnTo>
                  <a:lnTo>
                    <a:pt x="1904" y="660"/>
                  </a:lnTo>
                  <a:lnTo>
                    <a:pt x="1905" y="664"/>
                  </a:lnTo>
                  <a:lnTo>
                    <a:pt x="1908" y="667"/>
                  </a:lnTo>
                  <a:lnTo>
                    <a:pt x="1917" y="671"/>
                  </a:lnTo>
                  <a:lnTo>
                    <a:pt x="1921" y="674"/>
                  </a:lnTo>
                  <a:lnTo>
                    <a:pt x="1925" y="677"/>
                  </a:lnTo>
                  <a:lnTo>
                    <a:pt x="1928" y="681"/>
                  </a:lnTo>
                  <a:lnTo>
                    <a:pt x="1929" y="687"/>
                  </a:lnTo>
                  <a:lnTo>
                    <a:pt x="1929" y="687"/>
                  </a:lnTo>
                  <a:lnTo>
                    <a:pt x="1910" y="695"/>
                  </a:lnTo>
                  <a:lnTo>
                    <a:pt x="1889" y="702"/>
                  </a:lnTo>
                  <a:lnTo>
                    <a:pt x="1867" y="708"/>
                  </a:lnTo>
                  <a:lnTo>
                    <a:pt x="1845" y="712"/>
                  </a:lnTo>
                  <a:lnTo>
                    <a:pt x="1845" y="712"/>
                  </a:lnTo>
                  <a:lnTo>
                    <a:pt x="1825" y="734"/>
                  </a:lnTo>
                  <a:lnTo>
                    <a:pt x="1806" y="755"/>
                  </a:lnTo>
                  <a:lnTo>
                    <a:pt x="1765" y="796"/>
                  </a:lnTo>
                  <a:lnTo>
                    <a:pt x="1765" y="796"/>
                  </a:lnTo>
                  <a:lnTo>
                    <a:pt x="1759" y="797"/>
                  </a:lnTo>
                  <a:lnTo>
                    <a:pt x="1755" y="799"/>
                  </a:lnTo>
                  <a:lnTo>
                    <a:pt x="1752" y="797"/>
                  </a:lnTo>
                  <a:lnTo>
                    <a:pt x="1752" y="797"/>
                  </a:lnTo>
                  <a:lnTo>
                    <a:pt x="1761" y="805"/>
                  </a:lnTo>
                  <a:lnTo>
                    <a:pt x="1769" y="809"/>
                  </a:lnTo>
                  <a:lnTo>
                    <a:pt x="1778" y="810"/>
                  </a:lnTo>
                  <a:lnTo>
                    <a:pt x="1789" y="812"/>
                  </a:lnTo>
                  <a:lnTo>
                    <a:pt x="1789" y="812"/>
                  </a:lnTo>
                  <a:lnTo>
                    <a:pt x="1789" y="816"/>
                  </a:lnTo>
                  <a:lnTo>
                    <a:pt x="1790" y="819"/>
                  </a:lnTo>
                  <a:lnTo>
                    <a:pt x="1792" y="821"/>
                  </a:lnTo>
                  <a:lnTo>
                    <a:pt x="1792" y="826"/>
                  </a:lnTo>
                  <a:lnTo>
                    <a:pt x="1792" y="826"/>
                  </a:lnTo>
                  <a:lnTo>
                    <a:pt x="1813" y="827"/>
                  </a:lnTo>
                  <a:lnTo>
                    <a:pt x="1838" y="830"/>
                  </a:lnTo>
                  <a:lnTo>
                    <a:pt x="1852" y="831"/>
                  </a:lnTo>
                  <a:lnTo>
                    <a:pt x="1865" y="835"/>
                  </a:lnTo>
                  <a:lnTo>
                    <a:pt x="1876" y="840"/>
                  </a:lnTo>
                  <a:lnTo>
                    <a:pt x="1886" y="845"/>
                  </a:lnTo>
                  <a:lnTo>
                    <a:pt x="1886" y="845"/>
                  </a:lnTo>
                  <a:lnTo>
                    <a:pt x="1893" y="845"/>
                  </a:lnTo>
                  <a:lnTo>
                    <a:pt x="1900" y="848"/>
                  </a:lnTo>
                  <a:lnTo>
                    <a:pt x="1905" y="849"/>
                  </a:lnTo>
                  <a:lnTo>
                    <a:pt x="1908" y="849"/>
                  </a:lnTo>
                  <a:lnTo>
                    <a:pt x="1911" y="849"/>
                  </a:lnTo>
                  <a:lnTo>
                    <a:pt x="1911" y="849"/>
                  </a:lnTo>
                  <a:lnTo>
                    <a:pt x="1922" y="859"/>
                  </a:lnTo>
                  <a:lnTo>
                    <a:pt x="1926" y="866"/>
                  </a:lnTo>
                  <a:lnTo>
                    <a:pt x="1931" y="873"/>
                  </a:lnTo>
                  <a:lnTo>
                    <a:pt x="1931" y="873"/>
                  </a:lnTo>
                  <a:lnTo>
                    <a:pt x="1940" y="868"/>
                  </a:lnTo>
                  <a:lnTo>
                    <a:pt x="1950" y="862"/>
                  </a:lnTo>
                  <a:lnTo>
                    <a:pt x="1962" y="858"/>
                  </a:lnTo>
                  <a:lnTo>
                    <a:pt x="1967" y="858"/>
                  </a:lnTo>
                  <a:lnTo>
                    <a:pt x="1973" y="858"/>
                  </a:lnTo>
                  <a:lnTo>
                    <a:pt x="1973" y="858"/>
                  </a:lnTo>
                  <a:lnTo>
                    <a:pt x="1974" y="872"/>
                  </a:lnTo>
                  <a:lnTo>
                    <a:pt x="1978" y="886"/>
                  </a:lnTo>
                  <a:lnTo>
                    <a:pt x="1984" y="899"/>
                  </a:lnTo>
                  <a:lnTo>
                    <a:pt x="1988" y="914"/>
                  </a:lnTo>
                  <a:lnTo>
                    <a:pt x="1988" y="914"/>
                  </a:lnTo>
                  <a:lnTo>
                    <a:pt x="2002" y="913"/>
                  </a:lnTo>
                  <a:lnTo>
                    <a:pt x="2015" y="911"/>
                  </a:lnTo>
                  <a:lnTo>
                    <a:pt x="2026" y="911"/>
                  </a:lnTo>
                  <a:lnTo>
                    <a:pt x="2033" y="911"/>
                  </a:lnTo>
                  <a:lnTo>
                    <a:pt x="2039" y="914"/>
                  </a:lnTo>
                  <a:lnTo>
                    <a:pt x="2039" y="914"/>
                  </a:lnTo>
                  <a:lnTo>
                    <a:pt x="2042" y="925"/>
                  </a:lnTo>
                  <a:lnTo>
                    <a:pt x="2043" y="936"/>
                  </a:lnTo>
                  <a:lnTo>
                    <a:pt x="2043" y="936"/>
                  </a:lnTo>
                  <a:lnTo>
                    <a:pt x="2043" y="938"/>
                  </a:lnTo>
                  <a:lnTo>
                    <a:pt x="2044" y="941"/>
                  </a:lnTo>
                  <a:lnTo>
                    <a:pt x="2049" y="942"/>
                  </a:lnTo>
                  <a:lnTo>
                    <a:pt x="2053" y="945"/>
                  </a:lnTo>
                  <a:lnTo>
                    <a:pt x="2054" y="946"/>
                  </a:lnTo>
                  <a:lnTo>
                    <a:pt x="2054" y="949"/>
                  </a:lnTo>
                  <a:lnTo>
                    <a:pt x="2054" y="949"/>
                  </a:lnTo>
                  <a:lnTo>
                    <a:pt x="2056" y="960"/>
                  </a:lnTo>
                  <a:lnTo>
                    <a:pt x="2054" y="966"/>
                  </a:lnTo>
                  <a:lnTo>
                    <a:pt x="2051" y="970"/>
                  </a:lnTo>
                  <a:lnTo>
                    <a:pt x="2051" y="970"/>
                  </a:lnTo>
                  <a:lnTo>
                    <a:pt x="2058" y="977"/>
                  </a:lnTo>
                  <a:lnTo>
                    <a:pt x="2061" y="983"/>
                  </a:lnTo>
                  <a:lnTo>
                    <a:pt x="2061" y="988"/>
                  </a:lnTo>
                  <a:lnTo>
                    <a:pt x="2061" y="988"/>
                  </a:lnTo>
                  <a:lnTo>
                    <a:pt x="2068" y="986"/>
                  </a:lnTo>
                  <a:lnTo>
                    <a:pt x="2075" y="981"/>
                  </a:lnTo>
                  <a:lnTo>
                    <a:pt x="2084" y="980"/>
                  </a:lnTo>
                  <a:lnTo>
                    <a:pt x="2092" y="979"/>
                  </a:lnTo>
                  <a:lnTo>
                    <a:pt x="2100" y="979"/>
                  </a:lnTo>
                  <a:lnTo>
                    <a:pt x="2109" y="980"/>
                  </a:lnTo>
                  <a:lnTo>
                    <a:pt x="2115" y="983"/>
                  </a:lnTo>
                  <a:lnTo>
                    <a:pt x="2120" y="988"/>
                  </a:lnTo>
                  <a:lnTo>
                    <a:pt x="2120" y="988"/>
                  </a:lnTo>
                  <a:lnTo>
                    <a:pt x="2116" y="1008"/>
                  </a:lnTo>
                  <a:lnTo>
                    <a:pt x="2113" y="1024"/>
                  </a:lnTo>
                  <a:lnTo>
                    <a:pt x="2113" y="1024"/>
                  </a:lnTo>
                  <a:lnTo>
                    <a:pt x="2117" y="1022"/>
                  </a:lnTo>
                  <a:lnTo>
                    <a:pt x="2124" y="1021"/>
                  </a:lnTo>
                  <a:lnTo>
                    <a:pt x="2130" y="1021"/>
                  </a:lnTo>
                  <a:lnTo>
                    <a:pt x="2137" y="1022"/>
                  </a:lnTo>
                  <a:lnTo>
                    <a:pt x="2143" y="1024"/>
                  </a:lnTo>
                  <a:lnTo>
                    <a:pt x="2148" y="1026"/>
                  </a:lnTo>
                  <a:lnTo>
                    <a:pt x="2154" y="1031"/>
                  </a:lnTo>
                  <a:lnTo>
                    <a:pt x="2158" y="1035"/>
                  </a:lnTo>
                  <a:lnTo>
                    <a:pt x="2158" y="1035"/>
                  </a:lnTo>
                  <a:lnTo>
                    <a:pt x="2155" y="1052"/>
                  </a:lnTo>
                  <a:lnTo>
                    <a:pt x="2154" y="1067"/>
                  </a:lnTo>
                  <a:lnTo>
                    <a:pt x="2152" y="1084"/>
                  </a:lnTo>
                  <a:lnTo>
                    <a:pt x="2151" y="1104"/>
                  </a:lnTo>
                  <a:lnTo>
                    <a:pt x="2151" y="1104"/>
                  </a:lnTo>
                  <a:lnTo>
                    <a:pt x="2161" y="1129"/>
                  </a:lnTo>
                  <a:lnTo>
                    <a:pt x="2172" y="1153"/>
                  </a:lnTo>
                  <a:lnTo>
                    <a:pt x="2199" y="1202"/>
                  </a:lnTo>
                  <a:lnTo>
                    <a:pt x="2211" y="1229"/>
                  </a:lnTo>
                  <a:lnTo>
                    <a:pt x="2223" y="1255"/>
                  </a:lnTo>
                  <a:lnTo>
                    <a:pt x="2227" y="1268"/>
                  </a:lnTo>
                  <a:lnTo>
                    <a:pt x="2230" y="1283"/>
                  </a:lnTo>
                  <a:lnTo>
                    <a:pt x="2232" y="1297"/>
                  </a:lnTo>
                  <a:lnTo>
                    <a:pt x="2234" y="1313"/>
                  </a:lnTo>
                  <a:lnTo>
                    <a:pt x="2234" y="1313"/>
                  </a:lnTo>
                  <a:lnTo>
                    <a:pt x="2234" y="1324"/>
                  </a:lnTo>
                  <a:lnTo>
                    <a:pt x="2235" y="1337"/>
                  </a:lnTo>
                  <a:lnTo>
                    <a:pt x="2235" y="1337"/>
                  </a:lnTo>
                  <a:lnTo>
                    <a:pt x="2234" y="1351"/>
                  </a:lnTo>
                  <a:lnTo>
                    <a:pt x="2230" y="1362"/>
                  </a:lnTo>
                  <a:lnTo>
                    <a:pt x="2224" y="1373"/>
                  </a:lnTo>
                  <a:lnTo>
                    <a:pt x="2217" y="1384"/>
                  </a:lnTo>
                  <a:lnTo>
                    <a:pt x="2207" y="1393"/>
                  </a:lnTo>
                  <a:lnTo>
                    <a:pt x="2197" y="1401"/>
                  </a:lnTo>
                  <a:lnTo>
                    <a:pt x="2186" y="1410"/>
                  </a:lnTo>
                  <a:lnTo>
                    <a:pt x="2175" y="1415"/>
                  </a:lnTo>
                  <a:lnTo>
                    <a:pt x="2175" y="1415"/>
                  </a:lnTo>
                  <a:lnTo>
                    <a:pt x="2234" y="1421"/>
                  </a:lnTo>
                  <a:lnTo>
                    <a:pt x="2297" y="1425"/>
                  </a:lnTo>
                  <a:lnTo>
                    <a:pt x="2360" y="1428"/>
                  </a:lnTo>
                  <a:lnTo>
                    <a:pt x="2421" y="1429"/>
                  </a:lnTo>
                  <a:lnTo>
                    <a:pt x="2421" y="1429"/>
                  </a:lnTo>
                  <a:lnTo>
                    <a:pt x="2449" y="1431"/>
                  </a:lnTo>
                  <a:lnTo>
                    <a:pt x="2463" y="1432"/>
                  </a:lnTo>
                  <a:lnTo>
                    <a:pt x="2477" y="1435"/>
                  </a:lnTo>
                  <a:lnTo>
                    <a:pt x="2491" y="1438"/>
                  </a:lnTo>
                  <a:lnTo>
                    <a:pt x="2503" y="1442"/>
                  </a:lnTo>
                  <a:lnTo>
                    <a:pt x="2515" y="1448"/>
                  </a:lnTo>
                  <a:lnTo>
                    <a:pt x="2523" y="1455"/>
                  </a:lnTo>
                  <a:lnTo>
                    <a:pt x="2523" y="1455"/>
                  </a:lnTo>
                  <a:lnTo>
                    <a:pt x="2529" y="1460"/>
                  </a:lnTo>
                  <a:lnTo>
                    <a:pt x="2533" y="1467"/>
                  </a:lnTo>
                  <a:lnTo>
                    <a:pt x="2536" y="1477"/>
                  </a:lnTo>
                  <a:lnTo>
                    <a:pt x="2538" y="1488"/>
                  </a:lnTo>
                  <a:lnTo>
                    <a:pt x="2541" y="1499"/>
                  </a:lnTo>
                  <a:lnTo>
                    <a:pt x="2543" y="1512"/>
                  </a:lnTo>
                  <a:lnTo>
                    <a:pt x="2543" y="1523"/>
                  </a:lnTo>
                  <a:lnTo>
                    <a:pt x="2541" y="1535"/>
                  </a:lnTo>
                  <a:lnTo>
                    <a:pt x="2541" y="1535"/>
                  </a:lnTo>
                  <a:lnTo>
                    <a:pt x="2540" y="1537"/>
                  </a:lnTo>
                  <a:lnTo>
                    <a:pt x="2536" y="1543"/>
                  </a:lnTo>
                  <a:lnTo>
                    <a:pt x="2536" y="1543"/>
                  </a:lnTo>
                  <a:lnTo>
                    <a:pt x="2536" y="1546"/>
                  </a:lnTo>
                  <a:lnTo>
                    <a:pt x="2536" y="1549"/>
                  </a:lnTo>
                  <a:lnTo>
                    <a:pt x="2536" y="1553"/>
                  </a:lnTo>
                  <a:lnTo>
                    <a:pt x="2536" y="1553"/>
                  </a:lnTo>
                  <a:lnTo>
                    <a:pt x="2530" y="1558"/>
                  </a:lnTo>
                  <a:lnTo>
                    <a:pt x="2524" y="1563"/>
                  </a:lnTo>
                  <a:lnTo>
                    <a:pt x="2516" y="1565"/>
                  </a:lnTo>
                  <a:lnTo>
                    <a:pt x="2506" y="1567"/>
                  </a:lnTo>
                  <a:lnTo>
                    <a:pt x="2485" y="1570"/>
                  </a:lnTo>
                  <a:lnTo>
                    <a:pt x="2475" y="1572"/>
                  </a:lnTo>
                  <a:lnTo>
                    <a:pt x="2465" y="1575"/>
                  </a:lnTo>
                  <a:lnTo>
                    <a:pt x="2465" y="1575"/>
                  </a:lnTo>
                  <a:lnTo>
                    <a:pt x="2446" y="1574"/>
                  </a:lnTo>
                  <a:lnTo>
                    <a:pt x="2423" y="1574"/>
                  </a:lnTo>
                  <a:lnTo>
                    <a:pt x="2373" y="1572"/>
                  </a:lnTo>
                  <a:lnTo>
                    <a:pt x="2373" y="1572"/>
                  </a:lnTo>
                  <a:lnTo>
                    <a:pt x="2350" y="1574"/>
                  </a:lnTo>
                  <a:lnTo>
                    <a:pt x="2328" y="1577"/>
                  </a:lnTo>
                  <a:lnTo>
                    <a:pt x="2305" y="1581"/>
                  </a:lnTo>
                  <a:lnTo>
                    <a:pt x="2284" y="1585"/>
                  </a:lnTo>
                  <a:lnTo>
                    <a:pt x="2241" y="1594"/>
                  </a:lnTo>
                  <a:lnTo>
                    <a:pt x="2220" y="1596"/>
                  </a:lnTo>
                  <a:lnTo>
                    <a:pt x="2200" y="1598"/>
                  </a:lnTo>
                  <a:lnTo>
                    <a:pt x="2200" y="1598"/>
                  </a:lnTo>
                  <a:lnTo>
                    <a:pt x="2148" y="1598"/>
                  </a:lnTo>
                  <a:lnTo>
                    <a:pt x="2123" y="1598"/>
                  </a:lnTo>
                  <a:lnTo>
                    <a:pt x="2096" y="1601"/>
                  </a:lnTo>
                  <a:lnTo>
                    <a:pt x="2096" y="1601"/>
                  </a:lnTo>
                  <a:lnTo>
                    <a:pt x="2079" y="1603"/>
                  </a:lnTo>
                  <a:lnTo>
                    <a:pt x="2061" y="1605"/>
                  </a:lnTo>
                  <a:lnTo>
                    <a:pt x="2025" y="1605"/>
                  </a:lnTo>
                  <a:lnTo>
                    <a:pt x="1987" y="1605"/>
                  </a:lnTo>
                  <a:lnTo>
                    <a:pt x="1950" y="1606"/>
                  </a:lnTo>
                  <a:lnTo>
                    <a:pt x="1950" y="1606"/>
                  </a:lnTo>
                  <a:lnTo>
                    <a:pt x="1876" y="1612"/>
                  </a:lnTo>
                  <a:lnTo>
                    <a:pt x="1835" y="1613"/>
                  </a:lnTo>
                  <a:lnTo>
                    <a:pt x="1790" y="1613"/>
                  </a:lnTo>
                  <a:lnTo>
                    <a:pt x="1790" y="1613"/>
                  </a:lnTo>
                  <a:lnTo>
                    <a:pt x="1797" y="1616"/>
                  </a:lnTo>
                  <a:lnTo>
                    <a:pt x="1807" y="1617"/>
                  </a:lnTo>
                  <a:lnTo>
                    <a:pt x="1816" y="1619"/>
                  </a:lnTo>
                  <a:lnTo>
                    <a:pt x="1824" y="1620"/>
                  </a:lnTo>
                  <a:lnTo>
                    <a:pt x="1824" y="1620"/>
                  </a:lnTo>
                  <a:lnTo>
                    <a:pt x="1796" y="1622"/>
                  </a:lnTo>
                  <a:lnTo>
                    <a:pt x="1768" y="1623"/>
                  </a:lnTo>
                  <a:lnTo>
                    <a:pt x="1740" y="1622"/>
                  </a:lnTo>
                  <a:lnTo>
                    <a:pt x="1727" y="1619"/>
                  </a:lnTo>
                  <a:lnTo>
                    <a:pt x="1716" y="1617"/>
                  </a:lnTo>
                  <a:lnTo>
                    <a:pt x="1716" y="1617"/>
                  </a:lnTo>
                  <a:lnTo>
                    <a:pt x="1675" y="1617"/>
                  </a:lnTo>
                  <a:lnTo>
                    <a:pt x="1633" y="1616"/>
                  </a:lnTo>
                  <a:lnTo>
                    <a:pt x="1591" y="1615"/>
                  </a:lnTo>
                  <a:lnTo>
                    <a:pt x="1553" y="1612"/>
                  </a:lnTo>
                  <a:lnTo>
                    <a:pt x="1553" y="1612"/>
                  </a:lnTo>
                  <a:lnTo>
                    <a:pt x="1532" y="1610"/>
                  </a:lnTo>
                  <a:lnTo>
                    <a:pt x="1509" y="1610"/>
                  </a:lnTo>
                  <a:lnTo>
                    <a:pt x="1488" y="1610"/>
                  </a:lnTo>
                  <a:lnTo>
                    <a:pt x="1467" y="1608"/>
                  </a:lnTo>
                  <a:lnTo>
                    <a:pt x="1467" y="1608"/>
                  </a:lnTo>
                  <a:lnTo>
                    <a:pt x="1442" y="1603"/>
                  </a:lnTo>
                  <a:lnTo>
                    <a:pt x="1413" y="1601"/>
                  </a:lnTo>
                  <a:lnTo>
                    <a:pt x="1413" y="1601"/>
                  </a:lnTo>
                  <a:lnTo>
                    <a:pt x="1289" y="1598"/>
                  </a:lnTo>
                  <a:lnTo>
                    <a:pt x="1166" y="1596"/>
                  </a:lnTo>
                  <a:lnTo>
                    <a:pt x="1166" y="1596"/>
                  </a:lnTo>
                  <a:lnTo>
                    <a:pt x="1102" y="1595"/>
                  </a:lnTo>
                  <a:lnTo>
                    <a:pt x="1036" y="1596"/>
                  </a:lnTo>
                  <a:lnTo>
                    <a:pt x="972" y="1595"/>
                  </a:lnTo>
                  <a:lnTo>
                    <a:pt x="940" y="1594"/>
                  </a:lnTo>
                  <a:lnTo>
                    <a:pt x="907" y="1591"/>
                  </a:lnTo>
                  <a:lnTo>
                    <a:pt x="907" y="1591"/>
                  </a:lnTo>
                  <a:lnTo>
                    <a:pt x="843" y="1584"/>
                  </a:lnTo>
                  <a:lnTo>
                    <a:pt x="782" y="1580"/>
                  </a:lnTo>
                  <a:lnTo>
                    <a:pt x="782" y="1580"/>
                  </a:lnTo>
                  <a:lnTo>
                    <a:pt x="747" y="1578"/>
                  </a:lnTo>
                  <a:lnTo>
                    <a:pt x="712" y="1574"/>
                  </a:lnTo>
                  <a:lnTo>
                    <a:pt x="639" y="1564"/>
                  </a:lnTo>
                  <a:lnTo>
                    <a:pt x="639" y="1564"/>
                  </a:lnTo>
                  <a:lnTo>
                    <a:pt x="612" y="1563"/>
                  </a:lnTo>
                  <a:lnTo>
                    <a:pt x="584" y="1561"/>
                  </a:lnTo>
                  <a:lnTo>
                    <a:pt x="527" y="1560"/>
                  </a:lnTo>
                  <a:lnTo>
                    <a:pt x="527" y="1560"/>
                  </a:lnTo>
                  <a:lnTo>
                    <a:pt x="458" y="1557"/>
                  </a:lnTo>
                  <a:lnTo>
                    <a:pt x="392" y="1556"/>
                  </a:lnTo>
                  <a:lnTo>
                    <a:pt x="327" y="1554"/>
                  </a:lnTo>
                  <a:lnTo>
                    <a:pt x="264" y="1550"/>
                  </a:lnTo>
                  <a:lnTo>
                    <a:pt x="264" y="1550"/>
                  </a:lnTo>
                  <a:lnTo>
                    <a:pt x="197" y="1544"/>
                  </a:lnTo>
                  <a:lnTo>
                    <a:pt x="163" y="1540"/>
                  </a:lnTo>
                  <a:lnTo>
                    <a:pt x="130" y="1535"/>
                  </a:lnTo>
                  <a:lnTo>
                    <a:pt x="97" y="1526"/>
                  </a:lnTo>
                  <a:lnTo>
                    <a:pt x="66" y="1516"/>
                  </a:lnTo>
                  <a:lnTo>
                    <a:pt x="52" y="1511"/>
                  </a:lnTo>
                  <a:lnTo>
                    <a:pt x="37" y="1504"/>
                  </a:lnTo>
                  <a:lnTo>
                    <a:pt x="23" y="1495"/>
                  </a:lnTo>
                  <a:lnTo>
                    <a:pt x="9" y="1487"/>
                  </a:lnTo>
                  <a:lnTo>
                    <a:pt x="9" y="1487"/>
                  </a:lnTo>
                  <a:lnTo>
                    <a:pt x="7" y="1477"/>
                  </a:lnTo>
                  <a:lnTo>
                    <a:pt x="5" y="1467"/>
                  </a:lnTo>
                  <a:lnTo>
                    <a:pt x="2" y="1457"/>
                  </a:lnTo>
                  <a:lnTo>
                    <a:pt x="0" y="1453"/>
                  </a:lnTo>
                  <a:lnTo>
                    <a:pt x="0" y="1448"/>
                  </a:lnTo>
                  <a:lnTo>
                    <a:pt x="0" y="1448"/>
                  </a:lnTo>
                  <a:lnTo>
                    <a:pt x="3" y="1439"/>
                  </a:lnTo>
                  <a:lnTo>
                    <a:pt x="7" y="1431"/>
                  </a:lnTo>
                  <a:lnTo>
                    <a:pt x="13" y="1424"/>
                  </a:lnTo>
                  <a:lnTo>
                    <a:pt x="20" y="1417"/>
                  </a:lnTo>
                  <a:lnTo>
                    <a:pt x="31" y="1403"/>
                  </a:lnTo>
                  <a:lnTo>
                    <a:pt x="37" y="1396"/>
                  </a:lnTo>
                  <a:lnTo>
                    <a:pt x="40" y="1387"/>
                  </a:lnTo>
                  <a:lnTo>
                    <a:pt x="40" y="1387"/>
                  </a:lnTo>
                  <a:lnTo>
                    <a:pt x="45" y="1384"/>
                  </a:lnTo>
                  <a:lnTo>
                    <a:pt x="52" y="1382"/>
                  </a:lnTo>
                  <a:lnTo>
                    <a:pt x="59" y="1380"/>
                  </a:lnTo>
                  <a:lnTo>
                    <a:pt x="66" y="1380"/>
                  </a:lnTo>
                  <a:lnTo>
                    <a:pt x="80" y="1382"/>
                  </a:lnTo>
                  <a:lnTo>
                    <a:pt x="96" y="1383"/>
                  </a:lnTo>
                  <a:lnTo>
                    <a:pt x="96" y="1383"/>
                  </a:lnTo>
                  <a:lnTo>
                    <a:pt x="116" y="1383"/>
                  </a:lnTo>
                  <a:lnTo>
                    <a:pt x="135" y="1380"/>
                  </a:lnTo>
                  <a:lnTo>
                    <a:pt x="155" y="1379"/>
                  </a:lnTo>
                  <a:lnTo>
                    <a:pt x="165" y="1379"/>
                  </a:lnTo>
                  <a:lnTo>
                    <a:pt x="174" y="1379"/>
                  </a:lnTo>
                  <a:lnTo>
                    <a:pt x="174" y="1379"/>
                  </a:lnTo>
                  <a:lnTo>
                    <a:pt x="173" y="1372"/>
                  </a:lnTo>
                  <a:lnTo>
                    <a:pt x="172" y="1363"/>
                  </a:lnTo>
                  <a:lnTo>
                    <a:pt x="170" y="1353"/>
                  </a:lnTo>
                  <a:lnTo>
                    <a:pt x="170" y="1344"/>
                  </a:lnTo>
                  <a:lnTo>
                    <a:pt x="170" y="1344"/>
                  </a:lnTo>
                  <a:lnTo>
                    <a:pt x="172" y="1338"/>
                  </a:lnTo>
                  <a:lnTo>
                    <a:pt x="173" y="1332"/>
                  </a:lnTo>
                  <a:lnTo>
                    <a:pt x="179" y="1323"/>
                  </a:lnTo>
                  <a:lnTo>
                    <a:pt x="183" y="1313"/>
                  </a:lnTo>
                  <a:lnTo>
                    <a:pt x="186" y="1309"/>
                  </a:lnTo>
                  <a:lnTo>
                    <a:pt x="186" y="1304"/>
                  </a:lnTo>
                  <a:lnTo>
                    <a:pt x="186" y="1304"/>
                  </a:lnTo>
                  <a:lnTo>
                    <a:pt x="194" y="1299"/>
                  </a:lnTo>
                  <a:lnTo>
                    <a:pt x="197" y="1295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1" y="1289"/>
                  </a:lnTo>
                  <a:lnTo>
                    <a:pt x="204" y="1287"/>
                  </a:lnTo>
                  <a:lnTo>
                    <a:pt x="205" y="1287"/>
                  </a:lnTo>
                  <a:lnTo>
                    <a:pt x="210" y="1287"/>
                  </a:lnTo>
                  <a:lnTo>
                    <a:pt x="210" y="1287"/>
                  </a:lnTo>
                  <a:lnTo>
                    <a:pt x="218" y="1276"/>
                  </a:lnTo>
                  <a:lnTo>
                    <a:pt x="226" y="1262"/>
                  </a:lnTo>
                  <a:lnTo>
                    <a:pt x="226" y="1262"/>
                  </a:lnTo>
                  <a:lnTo>
                    <a:pt x="235" y="1259"/>
                  </a:lnTo>
                  <a:lnTo>
                    <a:pt x="242" y="1261"/>
                  </a:lnTo>
                  <a:lnTo>
                    <a:pt x="249" y="1262"/>
                  </a:lnTo>
                  <a:lnTo>
                    <a:pt x="257" y="1264"/>
                  </a:lnTo>
                  <a:lnTo>
                    <a:pt x="257" y="1264"/>
                  </a:lnTo>
                  <a:lnTo>
                    <a:pt x="257" y="1250"/>
                  </a:lnTo>
                  <a:lnTo>
                    <a:pt x="257" y="1234"/>
                  </a:lnTo>
                  <a:lnTo>
                    <a:pt x="260" y="1219"/>
                  </a:lnTo>
                  <a:lnTo>
                    <a:pt x="263" y="1205"/>
                  </a:lnTo>
                  <a:lnTo>
                    <a:pt x="267" y="1191"/>
                  </a:lnTo>
                  <a:lnTo>
                    <a:pt x="271" y="1177"/>
                  </a:lnTo>
                  <a:lnTo>
                    <a:pt x="277" y="1165"/>
                  </a:lnTo>
                  <a:lnTo>
                    <a:pt x="283" y="1157"/>
                  </a:lnTo>
                  <a:lnTo>
                    <a:pt x="283" y="1157"/>
                  </a:lnTo>
                  <a:lnTo>
                    <a:pt x="298" y="1148"/>
                  </a:lnTo>
                  <a:lnTo>
                    <a:pt x="298" y="1148"/>
                  </a:lnTo>
                  <a:lnTo>
                    <a:pt x="326" y="1148"/>
                  </a:lnTo>
                  <a:lnTo>
                    <a:pt x="350" y="1150"/>
                  </a:lnTo>
                  <a:lnTo>
                    <a:pt x="372" y="1148"/>
                  </a:lnTo>
                  <a:lnTo>
                    <a:pt x="384" y="1146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81" y="1130"/>
                  </a:lnTo>
                  <a:lnTo>
                    <a:pt x="365" y="1115"/>
                  </a:lnTo>
                  <a:lnTo>
                    <a:pt x="351" y="1098"/>
                  </a:lnTo>
                  <a:lnTo>
                    <a:pt x="337" y="1078"/>
                  </a:lnTo>
                  <a:lnTo>
                    <a:pt x="326" y="1059"/>
                  </a:lnTo>
                  <a:lnTo>
                    <a:pt x="316" y="1036"/>
                  </a:lnTo>
                  <a:lnTo>
                    <a:pt x="308" y="1014"/>
                  </a:lnTo>
                  <a:lnTo>
                    <a:pt x="304" y="990"/>
                  </a:lnTo>
                  <a:lnTo>
                    <a:pt x="304" y="990"/>
                  </a:lnTo>
                  <a:lnTo>
                    <a:pt x="302" y="979"/>
                  </a:lnTo>
                  <a:lnTo>
                    <a:pt x="302" y="966"/>
                  </a:lnTo>
                  <a:lnTo>
                    <a:pt x="302" y="953"/>
                  </a:lnTo>
                  <a:lnTo>
                    <a:pt x="305" y="943"/>
                  </a:lnTo>
                  <a:lnTo>
                    <a:pt x="305" y="943"/>
                  </a:lnTo>
                  <a:lnTo>
                    <a:pt x="311" y="934"/>
                  </a:lnTo>
                  <a:lnTo>
                    <a:pt x="319" y="925"/>
                  </a:lnTo>
                  <a:lnTo>
                    <a:pt x="329" y="917"/>
                  </a:lnTo>
                  <a:lnTo>
                    <a:pt x="343" y="910"/>
                  </a:lnTo>
                  <a:lnTo>
                    <a:pt x="357" y="903"/>
                  </a:lnTo>
                  <a:lnTo>
                    <a:pt x="372" y="897"/>
                  </a:lnTo>
                  <a:lnTo>
                    <a:pt x="388" y="893"/>
                  </a:lnTo>
                  <a:lnTo>
                    <a:pt x="403" y="890"/>
                  </a:lnTo>
                  <a:lnTo>
                    <a:pt x="403" y="890"/>
                  </a:lnTo>
                  <a:lnTo>
                    <a:pt x="424" y="889"/>
                  </a:lnTo>
                  <a:lnTo>
                    <a:pt x="447" y="890"/>
                  </a:lnTo>
                  <a:lnTo>
                    <a:pt x="458" y="892"/>
                  </a:lnTo>
                  <a:lnTo>
                    <a:pt x="468" y="894"/>
                  </a:lnTo>
                  <a:lnTo>
                    <a:pt x="476" y="897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75" y="890"/>
                  </a:lnTo>
                  <a:lnTo>
                    <a:pt x="466" y="879"/>
                  </a:lnTo>
                  <a:lnTo>
                    <a:pt x="445" y="859"/>
                  </a:lnTo>
                  <a:lnTo>
                    <a:pt x="424" y="841"/>
                  </a:lnTo>
                  <a:lnTo>
                    <a:pt x="403" y="823"/>
                  </a:lnTo>
                  <a:lnTo>
                    <a:pt x="403" y="823"/>
                  </a:lnTo>
                  <a:lnTo>
                    <a:pt x="409" y="813"/>
                  </a:lnTo>
                  <a:lnTo>
                    <a:pt x="415" y="803"/>
                  </a:lnTo>
                  <a:lnTo>
                    <a:pt x="417" y="799"/>
                  </a:lnTo>
                  <a:lnTo>
                    <a:pt x="422" y="797"/>
                  </a:lnTo>
                  <a:lnTo>
                    <a:pt x="426" y="796"/>
                  </a:lnTo>
                  <a:lnTo>
                    <a:pt x="431" y="797"/>
                  </a:lnTo>
                  <a:lnTo>
                    <a:pt x="431" y="797"/>
                  </a:lnTo>
                  <a:lnTo>
                    <a:pt x="438" y="802"/>
                  </a:lnTo>
                  <a:lnTo>
                    <a:pt x="445" y="807"/>
                  </a:lnTo>
                  <a:lnTo>
                    <a:pt x="462" y="823"/>
                  </a:lnTo>
                  <a:lnTo>
                    <a:pt x="476" y="840"/>
                  </a:lnTo>
                  <a:lnTo>
                    <a:pt x="485" y="852"/>
                  </a:lnTo>
                  <a:lnTo>
                    <a:pt x="485" y="852"/>
                  </a:lnTo>
                  <a:lnTo>
                    <a:pt x="483" y="838"/>
                  </a:lnTo>
                  <a:lnTo>
                    <a:pt x="482" y="826"/>
                  </a:lnTo>
                  <a:lnTo>
                    <a:pt x="483" y="813"/>
                  </a:lnTo>
                  <a:lnTo>
                    <a:pt x="485" y="800"/>
                  </a:lnTo>
                  <a:lnTo>
                    <a:pt x="489" y="789"/>
                  </a:lnTo>
                  <a:lnTo>
                    <a:pt x="493" y="779"/>
                  </a:lnTo>
                  <a:lnTo>
                    <a:pt x="499" y="769"/>
                  </a:lnTo>
                  <a:lnTo>
                    <a:pt x="504" y="760"/>
                  </a:lnTo>
                  <a:lnTo>
                    <a:pt x="520" y="740"/>
                  </a:lnTo>
                  <a:lnTo>
                    <a:pt x="535" y="723"/>
                  </a:lnTo>
                  <a:lnTo>
                    <a:pt x="551" y="705"/>
                  </a:lnTo>
                  <a:lnTo>
                    <a:pt x="566" y="688"/>
                  </a:lnTo>
                  <a:lnTo>
                    <a:pt x="566" y="688"/>
                  </a:lnTo>
                  <a:lnTo>
                    <a:pt x="573" y="691"/>
                  </a:lnTo>
                  <a:lnTo>
                    <a:pt x="577" y="691"/>
                  </a:lnTo>
                  <a:lnTo>
                    <a:pt x="582" y="694"/>
                  </a:lnTo>
                  <a:lnTo>
                    <a:pt x="582" y="694"/>
                  </a:lnTo>
                  <a:lnTo>
                    <a:pt x="582" y="705"/>
                  </a:lnTo>
                  <a:lnTo>
                    <a:pt x="583" y="717"/>
                  </a:lnTo>
                  <a:lnTo>
                    <a:pt x="590" y="740"/>
                  </a:lnTo>
                  <a:lnTo>
                    <a:pt x="594" y="753"/>
                  </a:lnTo>
                  <a:lnTo>
                    <a:pt x="597" y="765"/>
                  </a:lnTo>
                  <a:lnTo>
                    <a:pt x="598" y="778"/>
                  </a:lnTo>
                  <a:lnTo>
                    <a:pt x="597" y="793"/>
                  </a:lnTo>
                  <a:lnTo>
                    <a:pt x="597" y="793"/>
                  </a:lnTo>
                  <a:lnTo>
                    <a:pt x="594" y="805"/>
                  </a:lnTo>
                  <a:lnTo>
                    <a:pt x="590" y="814"/>
                  </a:lnTo>
                  <a:lnTo>
                    <a:pt x="583" y="823"/>
                  </a:lnTo>
                  <a:lnTo>
                    <a:pt x="576" y="830"/>
                  </a:lnTo>
                  <a:lnTo>
                    <a:pt x="559" y="844"/>
                  </a:lnTo>
                  <a:lnTo>
                    <a:pt x="551" y="849"/>
                  </a:lnTo>
                  <a:lnTo>
                    <a:pt x="544" y="858"/>
                  </a:lnTo>
                  <a:lnTo>
                    <a:pt x="544" y="858"/>
                  </a:lnTo>
                  <a:lnTo>
                    <a:pt x="561" y="852"/>
                  </a:lnTo>
                  <a:lnTo>
                    <a:pt x="577" y="848"/>
                  </a:lnTo>
                  <a:lnTo>
                    <a:pt x="586" y="847"/>
                  </a:lnTo>
                  <a:lnTo>
                    <a:pt x="594" y="847"/>
                  </a:lnTo>
                  <a:lnTo>
                    <a:pt x="603" y="847"/>
                  </a:lnTo>
                  <a:lnTo>
                    <a:pt x="611" y="849"/>
                  </a:lnTo>
                  <a:lnTo>
                    <a:pt x="611" y="849"/>
                  </a:lnTo>
                  <a:lnTo>
                    <a:pt x="624" y="854"/>
                  </a:lnTo>
                  <a:lnTo>
                    <a:pt x="635" y="861"/>
                  </a:lnTo>
                  <a:lnTo>
                    <a:pt x="643" y="868"/>
                  </a:lnTo>
                  <a:lnTo>
                    <a:pt x="653" y="878"/>
                  </a:lnTo>
                  <a:lnTo>
                    <a:pt x="669" y="896"/>
                  </a:lnTo>
                  <a:lnTo>
                    <a:pt x="685" y="914"/>
                  </a:lnTo>
                  <a:lnTo>
                    <a:pt x="685" y="914"/>
                  </a:lnTo>
                  <a:lnTo>
                    <a:pt x="695" y="949"/>
                  </a:lnTo>
                  <a:lnTo>
                    <a:pt x="699" y="967"/>
                  </a:lnTo>
                  <a:lnTo>
                    <a:pt x="701" y="987"/>
                  </a:lnTo>
                  <a:lnTo>
                    <a:pt x="701" y="987"/>
                  </a:lnTo>
                  <a:lnTo>
                    <a:pt x="699" y="1007"/>
                  </a:lnTo>
                  <a:lnTo>
                    <a:pt x="695" y="1025"/>
                  </a:lnTo>
                  <a:lnTo>
                    <a:pt x="691" y="1043"/>
                  </a:lnTo>
                  <a:lnTo>
                    <a:pt x="684" y="1060"/>
                  </a:lnTo>
                  <a:lnTo>
                    <a:pt x="676" y="1077"/>
                  </a:lnTo>
                  <a:lnTo>
                    <a:pt x="669" y="1094"/>
                  </a:lnTo>
                  <a:lnTo>
                    <a:pt x="652" y="1122"/>
                  </a:lnTo>
                  <a:lnTo>
                    <a:pt x="652" y="1122"/>
                  </a:lnTo>
                  <a:lnTo>
                    <a:pt x="663" y="1125"/>
                  </a:lnTo>
                  <a:lnTo>
                    <a:pt x="678" y="1130"/>
                  </a:lnTo>
                  <a:lnTo>
                    <a:pt x="678" y="1130"/>
                  </a:lnTo>
                  <a:lnTo>
                    <a:pt x="740" y="1122"/>
                  </a:lnTo>
                  <a:lnTo>
                    <a:pt x="757" y="1119"/>
                  </a:lnTo>
                  <a:lnTo>
                    <a:pt x="775" y="1119"/>
                  </a:lnTo>
                  <a:lnTo>
                    <a:pt x="794" y="1119"/>
                  </a:lnTo>
                  <a:lnTo>
                    <a:pt x="813" y="1120"/>
                  </a:lnTo>
                  <a:lnTo>
                    <a:pt x="813" y="1120"/>
                  </a:lnTo>
                  <a:lnTo>
                    <a:pt x="823" y="1123"/>
                  </a:lnTo>
                  <a:lnTo>
                    <a:pt x="831" y="1125"/>
                  </a:lnTo>
                  <a:lnTo>
                    <a:pt x="831" y="1125"/>
                  </a:lnTo>
                  <a:lnTo>
                    <a:pt x="838" y="1125"/>
                  </a:lnTo>
                  <a:lnTo>
                    <a:pt x="845" y="1125"/>
                  </a:lnTo>
                  <a:lnTo>
                    <a:pt x="853" y="1125"/>
                  </a:lnTo>
                  <a:lnTo>
                    <a:pt x="858" y="1125"/>
                  </a:lnTo>
                  <a:lnTo>
                    <a:pt x="858" y="1125"/>
                  </a:lnTo>
                  <a:lnTo>
                    <a:pt x="861" y="1127"/>
                  </a:lnTo>
                  <a:lnTo>
                    <a:pt x="864" y="1130"/>
                  </a:lnTo>
                  <a:lnTo>
                    <a:pt x="865" y="1133"/>
                  </a:lnTo>
                  <a:lnTo>
                    <a:pt x="868" y="1136"/>
                  </a:lnTo>
                  <a:lnTo>
                    <a:pt x="868" y="1136"/>
                  </a:lnTo>
                  <a:lnTo>
                    <a:pt x="872" y="1137"/>
                  </a:lnTo>
                  <a:lnTo>
                    <a:pt x="875" y="1137"/>
                  </a:lnTo>
                  <a:lnTo>
                    <a:pt x="878" y="1139"/>
                  </a:lnTo>
                  <a:lnTo>
                    <a:pt x="881" y="1139"/>
                  </a:lnTo>
                  <a:lnTo>
                    <a:pt x="881" y="1139"/>
                  </a:lnTo>
                  <a:lnTo>
                    <a:pt x="889" y="1146"/>
                  </a:lnTo>
                  <a:lnTo>
                    <a:pt x="896" y="1154"/>
                  </a:lnTo>
                  <a:lnTo>
                    <a:pt x="904" y="1160"/>
                  </a:lnTo>
                  <a:lnTo>
                    <a:pt x="909" y="1163"/>
                  </a:lnTo>
                  <a:lnTo>
                    <a:pt x="914" y="1164"/>
                  </a:lnTo>
                  <a:lnTo>
                    <a:pt x="914" y="1164"/>
                  </a:lnTo>
                  <a:lnTo>
                    <a:pt x="917" y="1168"/>
                  </a:lnTo>
                  <a:lnTo>
                    <a:pt x="920" y="1172"/>
                  </a:lnTo>
                  <a:lnTo>
                    <a:pt x="927" y="1177"/>
                  </a:lnTo>
                  <a:lnTo>
                    <a:pt x="931" y="1179"/>
                  </a:lnTo>
                  <a:lnTo>
                    <a:pt x="934" y="1182"/>
                  </a:lnTo>
                  <a:lnTo>
                    <a:pt x="935" y="1186"/>
                  </a:lnTo>
                  <a:lnTo>
                    <a:pt x="935" y="1192"/>
                  </a:lnTo>
                  <a:lnTo>
                    <a:pt x="935" y="1192"/>
                  </a:lnTo>
                  <a:lnTo>
                    <a:pt x="934" y="1196"/>
                  </a:lnTo>
                  <a:lnTo>
                    <a:pt x="930" y="1199"/>
                  </a:lnTo>
                  <a:lnTo>
                    <a:pt x="926" y="1202"/>
                  </a:lnTo>
                  <a:lnTo>
                    <a:pt x="920" y="1203"/>
                  </a:lnTo>
                  <a:lnTo>
                    <a:pt x="907" y="1205"/>
                  </a:lnTo>
                  <a:lnTo>
                    <a:pt x="896" y="1205"/>
                  </a:lnTo>
                  <a:lnTo>
                    <a:pt x="896" y="1205"/>
                  </a:lnTo>
                  <a:lnTo>
                    <a:pt x="899" y="1210"/>
                  </a:lnTo>
                  <a:lnTo>
                    <a:pt x="900" y="1216"/>
                  </a:lnTo>
                  <a:lnTo>
                    <a:pt x="902" y="1220"/>
                  </a:lnTo>
                  <a:lnTo>
                    <a:pt x="902" y="1223"/>
                  </a:lnTo>
                  <a:lnTo>
                    <a:pt x="900" y="1224"/>
                  </a:lnTo>
                  <a:lnTo>
                    <a:pt x="900" y="1224"/>
                  </a:lnTo>
                  <a:lnTo>
                    <a:pt x="902" y="1231"/>
                  </a:lnTo>
                  <a:lnTo>
                    <a:pt x="904" y="1236"/>
                  </a:lnTo>
                  <a:lnTo>
                    <a:pt x="913" y="1245"/>
                  </a:lnTo>
                  <a:lnTo>
                    <a:pt x="923" y="1254"/>
                  </a:lnTo>
                  <a:lnTo>
                    <a:pt x="933" y="1262"/>
                  </a:lnTo>
                  <a:lnTo>
                    <a:pt x="942" y="1271"/>
                  </a:lnTo>
                  <a:lnTo>
                    <a:pt x="945" y="1276"/>
                  </a:lnTo>
                  <a:lnTo>
                    <a:pt x="947" y="1280"/>
                  </a:lnTo>
                  <a:lnTo>
                    <a:pt x="947" y="1286"/>
                  </a:lnTo>
                  <a:lnTo>
                    <a:pt x="947" y="1292"/>
                  </a:lnTo>
                  <a:lnTo>
                    <a:pt x="944" y="1297"/>
                  </a:lnTo>
                  <a:lnTo>
                    <a:pt x="938" y="1304"/>
                  </a:lnTo>
                  <a:lnTo>
                    <a:pt x="938" y="1304"/>
                  </a:lnTo>
                  <a:lnTo>
                    <a:pt x="907" y="1306"/>
                  </a:lnTo>
                  <a:lnTo>
                    <a:pt x="875" y="1309"/>
                  </a:lnTo>
                  <a:lnTo>
                    <a:pt x="875" y="1309"/>
                  </a:lnTo>
                  <a:lnTo>
                    <a:pt x="883" y="1317"/>
                  </a:lnTo>
                  <a:lnTo>
                    <a:pt x="890" y="1325"/>
                  </a:lnTo>
                  <a:lnTo>
                    <a:pt x="895" y="1337"/>
                  </a:lnTo>
                  <a:lnTo>
                    <a:pt x="899" y="1346"/>
                  </a:lnTo>
                  <a:lnTo>
                    <a:pt x="900" y="1359"/>
                  </a:lnTo>
                  <a:lnTo>
                    <a:pt x="902" y="1370"/>
                  </a:lnTo>
                  <a:lnTo>
                    <a:pt x="900" y="1383"/>
                  </a:lnTo>
                  <a:lnTo>
                    <a:pt x="899" y="1397"/>
                  </a:lnTo>
                  <a:lnTo>
                    <a:pt x="899" y="1397"/>
                  </a:lnTo>
                  <a:lnTo>
                    <a:pt x="959" y="1403"/>
                  </a:lnTo>
                  <a:lnTo>
                    <a:pt x="1022" y="1408"/>
                  </a:lnTo>
                  <a:lnTo>
                    <a:pt x="1090" y="1414"/>
                  </a:lnTo>
                  <a:lnTo>
                    <a:pt x="1159" y="1421"/>
                  </a:lnTo>
                  <a:lnTo>
                    <a:pt x="1159" y="1421"/>
                  </a:lnTo>
                  <a:lnTo>
                    <a:pt x="1143" y="1411"/>
                  </a:lnTo>
                  <a:lnTo>
                    <a:pt x="1128" y="1400"/>
                  </a:lnTo>
                  <a:lnTo>
                    <a:pt x="1115" y="1387"/>
                  </a:lnTo>
                  <a:lnTo>
                    <a:pt x="1102" y="1372"/>
                  </a:lnTo>
                  <a:lnTo>
                    <a:pt x="1102" y="1372"/>
                  </a:lnTo>
                  <a:lnTo>
                    <a:pt x="1097" y="1353"/>
                  </a:lnTo>
                  <a:lnTo>
                    <a:pt x="1090" y="1335"/>
                  </a:lnTo>
                  <a:lnTo>
                    <a:pt x="1086" y="1317"/>
                  </a:lnTo>
                  <a:lnTo>
                    <a:pt x="1086" y="1309"/>
                  </a:lnTo>
                  <a:lnTo>
                    <a:pt x="1086" y="1300"/>
                  </a:lnTo>
                  <a:lnTo>
                    <a:pt x="1086" y="1300"/>
                  </a:lnTo>
                  <a:lnTo>
                    <a:pt x="1087" y="1295"/>
                  </a:lnTo>
                  <a:lnTo>
                    <a:pt x="1090" y="1289"/>
                  </a:lnTo>
                  <a:lnTo>
                    <a:pt x="1091" y="1283"/>
                  </a:lnTo>
                  <a:lnTo>
                    <a:pt x="1093" y="1278"/>
                  </a:lnTo>
                  <a:lnTo>
                    <a:pt x="1093" y="1278"/>
                  </a:lnTo>
                  <a:lnTo>
                    <a:pt x="1094" y="1248"/>
                  </a:lnTo>
                  <a:lnTo>
                    <a:pt x="1095" y="1236"/>
                  </a:lnTo>
                  <a:lnTo>
                    <a:pt x="1098" y="1229"/>
                  </a:lnTo>
                  <a:lnTo>
                    <a:pt x="1101" y="1221"/>
                  </a:lnTo>
                  <a:lnTo>
                    <a:pt x="1101" y="1221"/>
                  </a:lnTo>
                  <a:lnTo>
                    <a:pt x="1105" y="1213"/>
                  </a:lnTo>
                  <a:lnTo>
                    <a:pt x="1108" y="1205"/>
                  </a:lnTo>
                  <a:lnTo>
                    <a:pt x="1108" y="1205"/>
                  </a:lnTo>
                  <a:lnTo>
                    <a:pt x="1114" y="1198"/>
                  </a:lnTo>
                  <a:lnTo>
                    <a:pt x="1119" y="1192"/>
                  </a:lnTo>
                  <a:lnTo>
                    <a:pt x="1125" y="1186"/>
                  </a:lnTo>
                  <a:lnTo>
                    <a:pt x="1129" y="1181"/>
                  </a:lnTo>
                  <a:lnTo>
                    <a:pt x="1129" y="1181"/>
                  </a:lnTo>
                  <a:lnTo>
                    <a:pt x="1130" y="1178"/>
                  </a:lnTo>
                  <a:lnTo>
                    <a:pt x="1132" y="1174"/>
                  </a:lnTo>
                  <a:lnTo>
                    <a:pt x="1133" y="1170"/>
                  </a:lnTo>
                  <a:lnTo>
                    <a:pt x="1135" y="1167"/>
                  </a:lnTo>
                  <a:lnTo>
                    <a:pt x="1135" y="1167"/>
                  </a:lnTo>
                  <a:lnTo>
                    <a:pt x="1145" y="1156"/>
                  </a:lnTo>
                  <a:lnTo>
                    <a:pt x="1147" y="1147"/>
                  </a:lnTo>
                  <a:lnTo>
                    <a:pt x="1150" y="1139"/>
                  </a:lnTo>
                  <a:lnTo>
                    <a:pt x="1150" y="1139"/>
                  </a:lnTo>
                  <a:lnTo>
                    <a:pt x="1167" y="1115"/>
                  </a:lnTo>
                  <a:lnTo>
                    <a:pt x="1185" y="1088"/>
                  </a:lnTo>
                  <a:lnTo>
                    <a:pt x="1203" y="1060"/>
                  </a:lnTo>
                  <a:lnTo>
                    <a:pt x="1223" y="1032"/>
                  </a:lnTo>
                  <a:lnTo>
                    <a:pt x="1223" y="1032"/>
                  </a:lnTo>
                  <a:lnTo>
                    <a:pt x="1230" y="1025"/>
                  </a:lnTo>
                  <a:lnTo>
                    <a:pt x="1239" y="1018"/>
                  </a:lnTo>
                  <a:lnTo>
                    <a:pt x="1246" y="1012"/>
                  </a:lnTo>
                  <a:lnTo>
                    <a:pt x="1254" y="1004"/>
                  </a:lnTo>
                  <a:lnTo>
                    <a:pt x="1254" y="1004"/>
                  </a:lnTo>
                  <a:lnTo>
                    <a:pt x="1268" y="984"/>
                  </a:lnTo>
                  <a:lnTo>
                    <a:pt x="1282" y="963"/>
                  </a:lnTo>
                  <a:lnTo>
                    <a:pt x="1298" y="943"/>
                  </a:lnTo>
                  <a:lnTo>
                    <a:pt x="1305" y="935"/>
                  </a:lnTo>
                  <a:lnTo>
                    <a:pt x="1313" y="928"/>
                  </a:lnTo>
                  <a:lnTo>
                    <a:pt x="1313" y="928"/>
                  </a:lnTo>
                  <a:lnTo>
                    <a:pt x="1323" y="921"/>
                  </a:lnTo>
                  <a:lnTo>
                    <a:pt x="1334" y="915"/>
                  </a:lnTo>
                  <a:lnTo>
                    <a:pt x="1334" y="915"/>
                  </a:lnTo>
                  <a:lnTo>
                    <a:pt x="1338" y="914"/>
                  </a:lnTo>
                  <a:lnTo>
                    <a:pt x="1344" y="913"/>
                  </a:lnTo>
                  <a:lnTo>
                    <a:pt x="1355" y="911"/>
                  </a:lnTo>
                  <a:lnTo>
                    <a:pt x="1355" y="911"/>
                  </a:lnTo>
                  <a:lnTo>
                    <a:pt x="1368" y="900"/>
                  </a:lnTo>
                  <a:lnTo>
                    <a:pt x="1385" y="890"/>
                  </a:lnTo>
                  <a:lnTo>
                    <a:pt x="1401" y="882"/>
                  </a:lnTo>
                  <a:lnTo>
                    <a:pt x="1420" y="873"/>
                  </a:lnTo>
                  <a:lnTo>
                    <a:pt x="1438" y="863"/>
                  </a:lnTo>
                  <a:lnTo>
                    <a:pt x="1455" y="854"/>
                  </a:lnTo>
                  <a:lnTo>
                    <a:pt x="1472" y="842"/>
                  </a:lnTo>
                  <a:lnTo>
                    <a:pt x="1479" y="837"/>
                  </a:lnTo>
                  <a:lnTo>
                    <a:pt x="1486" y="830"/>
                  </a:lnTo>
                  <a:lnTo>
                    <a:pt x="1486" y="830"/>
                  </a:lnTo>
                  <a:lnTo>
                    <a:pt x="1490" y="830"/>
                  </a:lnTo>
                  <a:lnTo>
                    <a:pt x="1493" y="830"/>
                  </a:lnTo>
                  <a:lnTo>
                    <a:pt x="1495" y="831"/>
                  </a:lnTo>
                  <a:lnTo>
                    <a:pt x="1498" y="831"/>
                  </a:lnTo>
                  <a:lnTo>
                    <a:pt x="1498" y="831"/>
                  </a:lnTo>
                  <a:lnTo>
                    <a:pt x="1501" y="819"/>
                  </a:lnTo>
                  <a:lnTo>
                    <a:pt x="1505" y="807"/>
                  </a:lnTo>
                  <a:lnTo>
                    <a:pt x="1511" y="797"/>
                  </a:lnTo>
                  <a:lnTo>
                    <a:pt x="1519" y="789"/>
                  </a:lnTo>
                  <a:lnTo>
                    <a:pt x="1519" y="789"/>
                  </a:lnTo>
                  <a:lnTo>
                    <a:pt x="1514" y="786"/>
                  </a:lnTo>
                  <a:lnTo>
                    <a:pt x="1508" y="783"/>
                  </a:lnTo>
                  <a:lnTo>
                    <a:pt x="1502" y="783"/>
                  </a:lnTo>
                  <a:lnTo>
                    <a:pt x="1500" y="783"/>
                  </a:lnTo>
                  <a:lnTo>
                    <a:pt x="1497" y="786"/>
                  </a:lnTo>
                  <a:lnTo>
                    <a:pt x="1497" y="786"/>
                  </a:lnTo>
                  <a:lnTo>
                    <a:pt x="1476" y="779"/>
                  </a:lnTo>
                  <a:lnTo>
                    <a:pt x="1458" y="769"/>
                  </a:lnTo>
                  <a:lnTo>
                    <a:pt x="1439" y="758"/>
                  </a:lnTo>
                  <a:lnTo>
                    <a:pt x="1422" y="747"/>
                  </a:lnTo>
                  <a:lnTo>
                    <a:pt x="1422" y="747"/>
                  </a:lnTo>
                  <a:lnTo>
                    <a:pt x="1415" y="753"/>
                  </a:lnTo>
                  <a:lnTo>
                    <a:pt x="1407" y="757"/>
                  </a:lnTo>
                  <a:lnTo>
                    <a:pt x="1399" y="760"/>
                  </a:lnTo>
                  <a:lnTo>
                    <a:pt x="1389" y="761"/>
                  </a:lnTo>
                  <a:lnTo>
                    <a:pt x="1372" y="761"/>
                  </a:lnTo>
                  <a:lnTo>
                    <a:pt x="1354" y="760"/>
                  </a:lnTo>
                  <a:lnTo>
                    <a:pt x="1334" y="757"/>
                  </a:lnTo>
                  <a:lnTo>
                    <a:pt x="1316" y="754"/>
                  </a:lnTo>
                  <a:lnTo>
                    <a:pt x="1296" y="754"/>
                  </a:lnTo>
                  <a:lnTo>
                    <a:pt x="1288" y="754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3"/>
                  </a:lnTo>
                  <a:lnTo>
                    <a:pt x="1272" y="751"/>
                  </a:lnTo>
                  <a:lnTo>
                    <a:pt x="1269" y="751"/>
                  </a:lnTo>
                  <a:lnTo>
                    <a:pt x="1269" y="751"/>
                  </a:lnTo>
                  <a:lnTo>
                    <a:pt x="1268" y="746"/>
                  </a:lnTo>
                  <a:lnTo>
                    <a:pt x="1267" y="741"/>
                  </a:lnTo>
                  <a:lnTo>
                    <a:pt x="1268" y="739"/>
                  </a:lnTo>
                  <a:lnTo>
                    <a:pt x="1271" y="736"/>
                  </a:lnTo>
                  <a:lnTo>
                    <a:pt x="1271" y="736"/>
                  </a:lnTo>
                  <a:lnTo>
                    <a:pt x="1253" y="736"/>
                  </a:lnTo>
                  <a:lnTo>
                    <a:pt x="1232" y="737"/>
                  </a:lnTo>
                  <a:lnTo>
                    <a:pt x="1220" y="737"/>
                  </a:lnTo>
                  <a:lnTo>
                    <a:pt x="1210" y="734"/>
                  </a:lnTo>
                  <a:lnTo>
                    <a:pt x="1199" y="730"/>
                  </a:lnTo>
                  <a:lnTo>
                    <a:pt x="1191" y="724"/>
                  </a:lnTo>
                  <a:lnTo>
                    <a:pt x="1191" y="724"/>
                  </a:lnTo>
                  <a:lnTo>
                    <a:pt x="1191" y="720"/>
                  </a:lnTo>
                  <a:lnTo>
                    <a:pt x="1194" y="716"/>
                  </a:lnTo>
                  <a:lnTo>
                    <a:pt x="1198" y="713"/>
                  </a:lnTo>
                  <a:lnTo>
                    <a:pt x="1203" y="712"/>
                  </a:lnTo>
                  <a:lnTo>
                    <a:pt x="1215" y="708"/>
                  </a:lnTo>
                  <a:lnTo>
                    <a:pt x="1219" y="705"/>
                  </a:lnTo>
                  <a:lnTo>
                    <a:pt x="1222" y="701"/>
                  </a:lnTo>
                  <a:lnTo>
                    <a:pt x="1222" y="701"/>
                  </a:lnTo>
                  <a:lnTo>
                    <a:pt x="1205" y="701"/>
                  </a:lnTo>
                  <a:lnTo>
                    <a:pt x="1188" y="701"/>
                  </a:lnTo>
                  <a:lnTo>
                    <a:pt x="1171" y="698"/>
                  </a:lnTo>
                  <a:lnTo>
                    <a:pt x="1154" y="695"/>
                  </a:lnTo>
                  <a:lnTo>
                    <a:pt x="1139" y="691"/>
                  </a:lnTo>
                  <a:lnTo>
                    <a:pt x="1125" y="684"/>
                  </a:lnTo>
                  <a:lnTo>
                    <a:pt x="1111" y="677"/>
                  </a:lnTo>
                  <a:lnTo>
                    <a:pt x="1100" y="667"/>
                  </a:lnTo>
                  <a:lnTo>
                    <a:pt x="1100" y="667"/>
                  </a:lnTo>
                  <a:lnTo>
                    <a:pt x="1095" y="667"/>
                  </a:lnTo>
                  <a:lnTo>
                    <a:pt x="1093" y="666"/>
                  </a:lnTo>
                  <a:lnTo>
                    <a:pt x="1091" y="666"/>
                  </a:lnTo>
                  <a:lnTo>
                    <a:pt x="1087" y="666"/>
                  </a:lnTo>
                  <a:lnTo>
                    <a:pt x="1087" y="666"/>
                  </a:lnTo>
                  <a:lnTo>
                    <a:pt x="1072" y="651"/>
                  </a:lnTo>
                  <a:lnTo>
                    <a:pt x="1064" y="643"/>
                  </a:lnTo>
                  <a:lnTo>
                    <a:pt x="1057" y="635"/>
                  </a:lnTo>
                  <a:lnTo>
                    <a:pt x="1057" y="635"/>
                  </a:lnTo>
                  <a:lnTo>
                    <a:pt x="1050" y="630"/>
                  </a:lnTo>
                  <a:lnTo>
                    <a:pt x="1042" y="626"/>
                  </a:lnTo>
                  <a:lnTo>
                    <a:pt x="1035" y="621"/>
                  </a:lnTo>
                  <a:lnTo>
                    <a:pt x="1032" y="616"/>
                  </a:lnTo>
                  <a:lnTo>
                    <a:pt x="1031" y="612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1" y="611"/>
                  </a:lnTo>
                  <a:lnTo>
                    <a:pt x="1031" y="611"/>
                  </a:lnTo>
                  <a:lnTo>
                    <a:pt x="1035" y="609"/>
                  </a:lnTo>
                  <a:lnTo>
                    <a:pt x="1039" y="608"/>
                  </a:lnTo>
                  <a:lnTo>
                    <a:pt x="1048" y="607"/>
                  </a:lnTo>
                  <a:lnTo>
                    <a:pt x="1059" y="608"/>
                  </a:lnTo>
                  <a:lnTo>
                    <a:pt x="1069" y="609"/>
                  </a:lnTo>
                  <a:lnTo>
                    <a:pt x="1080" y="611"/>
                  </a:lnTo>
                  <a:lnTo>
                    <a:pt x="1090" y="611"/>
                  </a:lnTo>
                  <a:lnTo>
                    <a:pt x="1098" y="609"/>
                  </a:lnTo>
                  <a:lnTo>
                    <a:pt x="1102" y="608"/>
                  </a:lnTo>
                  <a:lnTo>
                    <a:pt x="1107" y="605"/>
                  </a:lnTo>
                  <a:lnTo>
                    <a:pt x="1107" y="605"/>
                  </a:lnTo>
                  <a:lnTo>
                    <a:pt x="1088" y="602"/>
                  </a:lnTo>
                  <a:lnTo>
                    <a:pt x="1070" y="595"/>
                  </a:lnTo>
                  <a:lnTo>
                    <a:pt x="1053" y="587"/>
                  </a:lnTo>
                  <a:lnTo>
                    <a:pt x="1036" y="577"/>
                  </a:lnTo>
                  <a:lnTo>
                    <a:pt x="1036" y="577"/>
                  </a:lnTo>
                  <a:lnTo>
                    <a:pt x="1029" y="571"/>
                  </a:lnTo>
                  <a:lnTo>
                    <a:pt x="1022" y="564"/>
                  </a:lnTo>
                  <a:lnTo>
                    <a:pt x="1008" y="549"/>
                  </a:lnTo>
                  <a:lnTo>
                    <a:pt x="1008" y="549"/>
                  </a:lnTo>
                  <a:lnTo>
                    <a:pt x="989" y="532"/>
                  </a:lnTo>
                  <a:lnTo>
                    <a:pt x="982" y="522"/>
                  </a:lnTo>
                  <a:lnTo>
                    <a:pt x="977" y="517"/>
                  </a:lnTo>
                  <a:lnTo>
                    <a:pt x="975" y="510"/>
                  </a:lnTo>
                  <a:lnTo>
                    <a:pt x="975" y="510"/>
                  </a:lnTo>
                  <a:lnTo>
                    <a:pt x="970" y="490"/>
                  </a:lnTo>
                  <a:lnTo>
                    <a:pt x="966" y="472"/>
                  </a:lnTo>
                  <a:lnTo>
                    <a:pt x="961" y="453"/>
                  </a:lnTo>
                  <a:lnTo>
                    <a:pt x="958" y="444"/>
                  </a:lnTo>
                  <a:lnTo>
                    <a:pt x="952" y="435"/>
                  </a:lnTo>
                  <a:lnTo>
                    <a:pt x="952" y="435"/>
                  </a:lnTo>
                  <a:lnTo>
                    <a:pt x="958" y="431"/>
                  </a:lnTo>
                  <a:lnTo>
                    <a:pt x="963" y="430"/>
                  </a:lnTo>
                  <a:lnTo>
                    <a:pt x="969" y="431"/>
                  </a:lnTo>
                  <a:lnTo>
                    <a:pt x="973" y="432"/>
                  </a:lnTo>
                  <a:lnTo>
                    <a:pt x="983" y="441"/>
                  </a:lnTo>
                  <a:lnTo>
                    <a:pt x="989" y="444"/>
                  </a:lnTo>
                  <a:lnTo>
                    <a:pt x="993" y="446"/>
                  </a:lnTo>
                  <a:lnTo>
                    <a:pt x="993" y="446"/>
                  </a:lnTo>
                  <a:lnTo>
                    <a:pt x="1007" y="452"/>
                  </a:lnTo>
                  <a:lnTo>
                    <a:pt x="1015" y="453"/>
                  </a:lnTo>
                  <a:lnTo>
                    <a:pt x="1024" y="455"/>
                  </a:lnTo>
                  <a:lnTo>
                    <a:pt x="1024" y="455"/>
                  </a:lnTo>
                  <a:lnTo>
                    <a:pt x="1015" y="446"/>
                  </a:lnTo>
                  <a:lnTo>
                    <a:pt x="1003" y="437"/>
                  </a:lnTo>
                  <a:lnTo>
                    <a:pt x="979" y="418"/>
                  </a:lnTo>
                  <a:lnTo>
                    <a:pt x="979" y="418"/>
                  </a:lnTo>
                  <a:lnTo>
                    <a:pt x="976" y="413"/>
                  </a:lnTo>
                  <a:lnTo>
                    <a:pt x="973" y="409"/>
                  </a:lnTo>
                  <a:lnTo>
                    <a:pt x="965" y="399"/>
                  </a:lnTo>
                  <a:lnTo>
                    <a:pt x="961" y="395"/>
                  </a:lnTo>
                  <a:lnTo>
                    <a:pt x="959" y="390"/>
                  </a:lnTo>
                  <a:lnTo>
                    <a:pt x="958" y="386"/>
                  </a:lnTo>
                  <a:lnTo>
                    <a:pt x="959" y="379"/>
                  </a:lnTo>
                  <a:lnTo>
                    <a:pt x="959" y="379"/>
                  </a:lnTo>
                  <a:lnTo>
                    <a:pt x="963" y="379"/>
                  </a:lnTo>
                  <a:lnTo>
                    <a:pt x="966" y="379"/>
                  </a:lnTo>
                  <a:lnTo>
                    <a:pt x="973" y="382"/>
                  </a:lnTo>
                  <a:lnTo>
                    <a:pt x="977" y="385"/>
                  </a:lnTo>
                  <a:lnTo>
                    <a:pt x="984" y="389"/>
                  </a:lnTo>
                  <a:lnTo>
                    <a:pt x="984" y="389"/>
                  </a:lnTo>
                  <a:lnTo>
                    <a:pt x="996" y="388"/>
                  </a:lnTo>
                  <a:lnTo>
                    <a:pt x="1006" y="388"/>
                  </a:lnTo>
                  <a:lnTo>
                    <a:pt x="1015" y="388"/>
                  </a:lnTo>
                  <a:lnTo>
                    <a:pt x="1028" y="386"/>
                  </a:lnTo>
                  <a:lnTo>
                    <a:pt x="1028" y="386"/>
                  </a:lnTo>
                  <a:lnTo>
                    <a:pt x="1043" y="383"/>
                  </a:lnTo>
                  <a:lnTo>
                    <a:pt x="1057" y="378"/>
                  </a:lnTo>
                  <a:lnTo>
                    <a:pt x="1070" y="369"/>
                  </a:lnTo>
                  <a:lnTo>
                    <a:pt x="1081" y="359"/>
                  </a:lnTo>
                  <a:lnTo>
                    <a:pt x="1093" y="350"/>
                  </a:lnTo>
                  <a:lnTo>
                    <a:pt x="1101" y="337"/>
                  </a:lnTo>
                  <a:lnTo>
                    <a:pt x="1109" y="324"/>
                  </a:lnTo>
                  <a:lnTo>
                    <a:pt x="1116" y="310"/>
                  </a:lnTo>
                  <a:lnTo>
                    <a:pt x="1130" y="282"/>
                  </a:lnTo>
                  <a:lnTo>
                    <a:pt x="1145" y="253"/>
                  </a:lnTo>
                  <a:lnTo>
                    <a:pt x="1160" y="225"/>
                  </a:lnTo>
                  <a:lnTo>
                    <a:pt x="1167" y="213"/>
                  </a:lnTo>
                  <a:lnTo>
                    <a:pt x="1177" y="201"/>
                  </a:lnTo>
                  <a:lnTo>
                    <a:pt x="1177" y="201"/>
                  </a:lnTo>
                  <a:lnTo>
                    <a:pt x="1181" y="191"/>
                  </a:lnTo>
                  <a:lnTo>
                    <a:pt x="1187" y="180"/>
                  </a:lnTo>
                  <a:lnTo>
                    <a:pt x="1192" y="171"/>
                  </a:lnTo>
                  <a:lnTo>
                    <a:pt x="1202" y="164"/>
                  </a:lnTo>
                  <a:lnTo>
                    <a:pt x="1202" y="164"/>
                  </a:lnTo>
                  <a:lnTo>
                    <a:pt x="1212" y="149"/>
                  </a:lnTo>
                  <a:lnTo>
                    <a:pt x="1223" y="132"/>
                  </a:lnTo>
                  <a:lnTo>
                    <a:pt x="1234" y="117"/>
                  </a:lnTo>
                  <a:lnTo>
                    <a:pt x="1248" y="102"/>
                  </a:lnTo>
                  <a:lnTo>
                    <a:pt x="1262" y="88"/>
                  </a:lnTo>
                  <a:lnTo>
                    <a:pt x="1279" y="76"/>
                  </a:lnTo>
                  <a:lnTo>
                    <a:pt x="1296" y="63"/>
                  </a:lnTo>
                  <a:lnTo>
                    <a:pt x="1313" y="53"/>
                  </a:lnTo>
                  <a:lnTo>
                    <a:pt x="1333" y="44"/>
                  </a:lnTo>
                  <a:lnTo>
                    <a:pt x="1351" y="35"/>
                  </a:lnTo>
                  <a:lnTo>
                    <a:pt x="1372" y="29"/>
                  </a:lnTo>
                  <a:lnTo>
                    <a:pt x="1393" y="25"/>
                  </a:lnTo>
                  <a:lnTo>
                    <a:pt x="1414" y="22"/>
                  </a:lnTo>
                  <a:lnTo>
                    <a:pt x="1436" y="21"/>
                  </a:lnTo>
                  <a:lnTo>
                    <a:pt x="1459" y="22"/>
                  </a:lnTo>
                  <a:lnTo>
                    <a:pt x="1481" y="27"/>
                  </a:lnTo>
                  <a:lnTo>
                    <a:pt x="1481" y="27"/>
                  </a:lnTo>
                  <a:lnTo>
                    <a:pt x="1493" y="29"/>
                  </a:lnTo>
                  <a:lnTo>
                    <a:pt x="1504" y="34"/>
                  </a:lnTo>
                  <a:lnTo>
                    <a:pt x="1528" y="44"/>
                  </a:lnTo>
                  <a:lnTo>
                    <a:pt x="1528" y="44"/>
                  </a:lnTo>
                  <a:lnTo>
                    <a:pt x="1542" y="32"/>
                  </a:lnTo>
                  <a:lnTo>
                    <a:pt x="1557" y="22"/>
                  </a:lnTo>
                  <a:lnTo>
                    <a:pt x="1574" y="14"/>
                  </a:lnTo>
                  <a:lnTo>
                    <a:pt x="1591" y="8"/>
                  </a:lnTo>
                  <a:lnTo>
                    <a:pt x="1609" y="4"/>
                  </a:lnTo>
                  <a:lnTo>
                    <a:pt x="1627" y="1"/>
                  </a:lnTo>
                  <a:lnTo>
                    <a:pt x="1647" y="0"/>
                  </a:lnTo>
                  <a:lnTo>
                    <a:pt x="1667" y="0"/>
                  </a:lnTo>
                  <a:lnTo>
                    <a:pt x="1686" y="1"/>
                  </a:lnTo>
                  <a:lnTo>
                    <a:pt x="1706" y="4"/>
                  </a:lnTo>
                  <a:lnTo>
                    <a:pt x="1726" y="8"/>
                  </a:lnTo>
                  <a:lnTo>
                    <a:pt x="1745" y="13"/>
                  </a:lnTo>
                  <a:lnTo>
                    <a:pt x="1764" y="18"/>
                  </a:lnTo>
                  <a:lnTo>
                    <a:pt x="1782" y="24"/>
                  </a:lnTo>
                  <a:lnTo>
                    <a:pt x="1799" y="31"/>
                  </a:lnTo>
                  <a:lnTo>
                    <a:pt x="1816" y="38"/>
                  </a:lnTo>
                  <a:lnTo>
                    <a:pt x="1816" y="38"/>
                  </a:lnTo>
                  <a:lnTo>
                    <a:pt x="1816" y="45"/>
                  </a:lnTo>
                  <a:lnTo>
                    <a:pt x="1814" y="49"/>
                  </a:lnTo>
                  <a:lnTo>
                    <a:pt x="1810" y="52"/>
                  </a:lnTo>
                  <a:lnTo>
                    <a:pt x="1804" y="52"/>
                  </a:lnTo>
                  <a:lnTo>
                    <a:pt x="1804" y="52"/>
                  </a:lnTo>
                  <a:lnTo>
                    <a:pt x="1825" y="63"/>
                  </a:lnTo>
                  <a:lnTo>
                    <a:pt x="1845" y="74"/>
                  </a:lnTo>
                  <a:lnTo>
                    <a:pt x="1865" y="86"/>
                  </a:lnTo>
                  <a:lnTo>
                    <a:pt x="1882" y="100"/>
                  </a:lnTo>
                  <a:lnTo>
                    <a:pt x="1898" y="115"/>
                  </a:lnTo>
                  <a:lnTo>
                    <a:pt x="1912" y="132"/>
                  </a:lnTo>
                  <a:lnTo>
                    <a:pt x="1924" y="150"/>
                  </a:lnTo>
                  <a:lnTo>
                    <a:pt x="1928" y="160"/>
                  </a:lnTo>
                  <a:lnTo>
                    <a:pt x="1932" y="170"/>
                  </a:lnTo>
                  <a:lnTo>
                    <a:pt x="1932" y="170"/>
                  </a:lnTo>
                  <a:lnTo>
                    <a:pt x="1942" y="170"/>
                  </a:lnTo>
                  <a:lnTo>
                    <a:pt x="1952" y="170"/>
                  </a:lnTo>
                  <a:lnTo>
                    <a:pt x="1955" y="170"/>
                  </a:lnTo>
                  <a:lnTo>
                    <a:pt x="1959" y="171"/>
                  </a:lnTo>
                  <a:lnTo>
                    <a:pt x="1962" y="174"/>
                  </a:lnTo>
                  <a:lnTo>
                    <a:pt x="1964" y="178"/>
                  </a:lnTo>
                  <a:lnTo>
                    <a:pt x="1964" y="178"/>
                  </a:lnTo>
                  <a:lnTo>
                    <a:pt x="1963" y="181"/>
                  </a:lnTo>
                  <a:lnTo>
                    <a:pt x="1962" y="184"/>
                  </a:lnTo>
                  <a:lnTo>
                    <a:pt x="1957" y="187"/>
                  </a:lnTo>
                  <a:lnTo>
                    <a:pt x="1947" y="190"/>
                  </a:lnTo>
                  <a:lnTo>
                    <a:pt x="1947" y="190"/>
                  </a:lnTo>
                  <a:lnTo>
                    <a:pt x="1963" y="219"/>
                  </a:lnTo>
                  <a:lnTo>
                    <a:pt x="1978" y="249"/>
                  </a:lnTo>
                  <a:lnTo>
                    <a:pt x="1997" y="278"/>
                  </a:lnTo>
                  <a:lnTo>
                    <a:pt x="2006" y="292"/>
                  </a:lnTo>
                  <a:lnTo>
                    <a:pt x="2016" y="305"/>
                  </a:lnTo>
                  <a:lnTo>
                    <a:pt x="2028" y="316"/>
                  </a:lnTo>
                  <a:lnTo>
                    <a:pt x="2040" y="326"/>
                  </a:lnTo>
                  <a:lnTo>
                    <a:pt x="2053" y="334"/>
                  </a:lnTo>
                  <a:lnTo>
                    <a:pt x="2067" y="341"/>
                  </a:lnTo>
                  <a:lnTo>
                    <a:pt x="2082" y="345"/>
                  </a:lnTo>
                  <a:lnTo>
                    <a:pt x="2099" y="348"/>
                  </a:lnTo>
                  <a:lnTo>
                    <a:pt x="2116" y="348"/>
                  </a:lnTo>
                  <a:lnTo>
                    <a:pt x="2136" y="345"/>
                  </a:lnTo>
                  <a:lnTo>
                    <a:pt x="2136" y="345"/>
                  </a:lnTo>
                  <a:lnTo>
                    <a:pt x="2138" y="341"/>
                  </a:lnTo>
                  <a:lnTo>
                    <a:pt x="2143" y="337"/>
                  </a:lnTo>
                  <a:lnTo>
                    <a:pt x="2150" y="327"/>
                  </a:lnTo>
                  <a:lnTo>
                    <a:pt x="2154" y="324"/>
                  </a:lnTo>
                  <a:lnTo>
                    <a:pt x="2158" y="322"/>
                  </a:lnTo>
                  <a:lnTo>
                    <a:pt x="2162" y="322"/>
                  </a:lnTo>
                  <a:lnTo>
                    <a:pt x="2168" y="324"/>
                  </a:lnTo>
                  <a:lnTo>
                    <a:pt x="2168" y="324"/>
                  </a:lnTo>
                  <a:lnTo>
                    <a:pt x="2169" y="343"/>
                  </a:lnTo>
                  <a:lnTo>
                    <a:pt x="2168" y="359"/>
                  </a:lnTo>
                  <a:lnTo>
                    <a:pt x="2166" y="378"/>
                  </a:lnTo>
                  <a:lnTo>
                    <a:pt x="2164" y="395"/>
                  </a:lnTo>
                  <a:lnTo>
                    <a:pt x="2159" y="410"/>
                  </a:lnTo>
                  <a:lnTo>
                    <a:pt x="2154" y="425"/>
                  </a:lnTo>
                  <a:lnTo>
                    <a:pt x="2147" y="439"/>
                  </a:lnTo>
                  <a:lnTo>
                    <a:pt x="2138" y="452"/>
                  </a:lnTo>
                  <a:lnTo>
                    <a:pt x="2130" y="463"/>
                  </a:lnTo>
                  <a:lnTo>
                    <a:pt x="2119" y="475"/>
                  </a:lnTo>
                  <a:lnTo>
                    <a:pt x="2108" y="483"/>
                  </a:lnTo>
                  <a:lnTo>
                    <a:pt x="2093" y="490"/>
                  </a:lnTo>
                  <a:lnTo>
                    <a:pt x="2079" y="496"/>
                  </a:lnTo>
                  <a:lnTo>
                    <a:pt x="2063" y="500"/>
                  </a:lnTo>
                  <a:lnTo>
                    <a:pt x="2046" y="501"/>
                  </a:lnTo>
                  <a:lnTo>
                    <a:pt x="2026" y="500"/>
                  </a:lnTo>
                  <a:lnTo>
                    <a:pt x="2026" y="500"/>
                  </a:lnTo>
                  <a:close/>
                  <a:moveTo>
                    <a:pt x="1181" y="584"/>
                  </a:moveTo>
                  <a:lnTo>
                    <a:pt x="1181" y="584"/>
                  </a:lnTo>
                  <a:lnTo>
                    <a:pt x="1180" y="585"/>
                  </a:lnTo>
                  <a:lnTo>
                    <a:pt x="1178" y="585"/>
                  </a:lnTo>
                  <a:lnTo>
                    <a:pt x="1180" y="587"/>
                  </a:lnTo>
                  <a:lnTo>
                    <a:pt x="1180" y="587"/>
                  </a:lnTo>
                  <a:lnTo>
                    <a:pt x="1195" y="595"/>
                  </a:lnTo>
                  <a:lnTo>
                    <a:pt x="1213" y="604"/>
                  </a:lnTo>
                  <a:lnTo>
                    <a:pt x="1234" y="611"/>
                  </a:lnTo>
                  <a:lnTo>
                    <a:pt x="1257" y="615"/>
                  </a:lnTo>
                  <a:lnTo>
                    <a:pt x="1279" y="616"/>
                  </a:lnTo>
                  <a:lnTo>
                    <a:pt x="1291" y="616"/>
                  </a:lnTo>
                  <a:lnTo>
                    <a:pt x="1300" y="615"/>
                  </a:lnTo>
                  <a:lnTo>
                    <a:pt x="1312" y="614"/>
                  </a:lnTo>
                  <a:lnTo>
                    <a:pt x="1320" y="611"/>
                  </a:lnTo>
                  <a:lnTo>
                    <a:pt x="1330" y="605"/>
                  </a:lnTo>
                  <a:lnTo>
                    <a:pt x="1337" y="601"/>
                  </a:lnTo>
                  <a:lnTo>
                    <a:pt x="1337" y="601"/>
                  </a:lnTo>
                  <a:lnTo>
                    <a:pt x="1341" y="597"/>
                  </a:lnTo>
                  <a:lnTo>
                    <a:pt x="1344" y="591"/>
                  </a:lnTo>
                  <a:lnTo>
                    <a:pt x="1349" y="578"/>
                  </a:lnTo>
                  <a:lnTo>
                    <a:pt x="1356" y="567"/>
                  </a:lnTo>
                  <a:lnTo>
                    <a:pt x="1361" y="563"/>
                  </a:lnTo>
                  <a:lnTo>
                    <a:pt x="1363" y="562"/>
                  </a:lnTo>
                  <a:lnTo>
                    <a:pt x="1363" y="562"/>
                  </a:lnTo>
                  <a:lnTo>
                    <a:pt x="1368" y="562"/>
                  </a:lnTo>
                  <a:lnTo>
                    <a:pt x="1371" y="563"/>
                  </a:lnTo>
                  <a:lnTo>
                    <a:pt x="1372" y="564"/>
                  </a:lnTo>
                  <a:lnTo>
                    <a:pt x="1373" y="567"/>
                  </a:lnTo>
                  <a:lnTo>
                    <a:pt x="1373" y="573"/>
                  </a:lnTo>
                  <a:lnTo>
                    <a:pt x="1371" y="581"/>
                  </a:lnTo>
                  <a:lnTo>
                    <a:pt x="1365" y="597"/>
                  </a:lnTo>
                  <a:lnTo>
                    <a:pt x="1363" y="604"/>
                  </a:lnTo>
                  <a:lnTo>
                    <a:pt x="1363" y="609"/>
                  </a:lnTo>
                  <a:lnTo>
                    <a:pt x="1363" y="609"/>
                  </a:lnTo>
                  <a:lnTo>
                    <a:pt x="1372" y="605"/>
                  </a:lnTo>
                  <a:lnTo>
                    <a:pt x="1378" y="601"/>
                  </a:lnTo>
                  <a:lnTo>
                    <a:pt x="1385" y="595"/>
                  </a:lnTo>
                  <a:lnTo>
                    <a:pt x="1389" y="588"/>
                  </a:lnTo>
                  <a:lnTo>
                    <a:pt x="1399" y="574"/>
                  </a:lnTo>
                  <a:lnTo>
                    <a:pt x="1406" y="559"/>
                  </a:lnTo>
                  <a:lnTo>
                    <a:pt x="1417" y="525"/>
                  </a:lnTo>
                  <a:lnTo>
                    <a:pt x="1425" y="510"/>
                  </a:lnTo>
                  <a:lnTo>
                    <a:pt x="1434" y="496"/>
                  </a:lnTo>
                  <a:lnTo>
                    <a:pt x="1434" y="496"/>
                  </a:lnTo>
                  <a:lnTo>
                    <a:pt x="1403" y="496"/>
                  </a:lnTo>
                  <a:lnTo>
                    <a:pt x="1378" y="494"/>
                  </a:lnTo>
                  <a:lnTo>
                    <a:pt x="1354" y="490"/>
                  </a:lnTo>
                  <a:lnTo>
                    <a:pt x="1330" y="484"/>
                  </a:lnTo>
                  <a:lnTo>
                    <a:pt x="1330" y="484"/>
                  </a:lnTo>
                  <a:lnTo>
                    <a:pt x="1317" y="480"/>
                  </a:lnTo>
                  <a:lnTo>
                    <a:pt x="1303" y="476"/>
                  </a:lnTo>
                  <a:lnTo>
                    <a:pt x="1291" y="469"/>
                  </a:lnTo>
                  <a:lnTo>
                    <a:pt x="1286" y="465"/>
                  </a:lnTo>
                  <a:lnTo>
                    <a:pt x="1282" y="461"/>
                  </a:lnTo>
                  <a:lnTo>
                    <a:pt x="1282" y="461"/>
                  </a:lnTo>
                  <a:lnTo>
                    <a:pt x="1288" y="456"/>
                  </a:lnTo>
                  <a:lnTo>
                    <a:pt x="1293" y="455"/>
                  </a:lnTo>
                  <a:lnTo>
                    <a:pt x="1299" y="453"/>
                  </a:lnTo>
                  <a:lnTo>
                    <a:pt x="1306" y="453"/>
                  </a:lnTo>
                  <a:lnTo>
                    <a:pt x="1320" y="455"/>
                  </a:lnTo>
                  <a:lnTo>
                    <a:pt x="1327" y="455"/>
                  </a:lnTo>
                  <a:lnTo>
                    <a:pt x="1335" y="453"/>
                  </a:lnTo>
                  <a:lnTo>
                    <a:pt x="1335" y="453"/>
                  </a:lnTo>
                  <a:lnTo>
                    <a:pt x="1345" y="451"/>
                  </a:lnTo>
                  <a:lnTo>
                    <a:pt x="1355" y="445"/>
                  </a:lnTo>
                  <a:lnTo>
                    <a:pt x="1363" y="439"/>
                  </a:lnTo>
                  <a:lnTo>
                    <a:pt x="1372" y="432"/>
                  </a:lnTo>
                  <a:lnTo>
                    <a:pt x="1386" y="418"/>
                  </a:lnTo>
                  <a:lnTo>
                    <a:pt x="1393" y="413"/>
                  </a:lnTo>
                  <a:lnTo>
                    <a:pt x="1400" y="410"/>
                  </a:lnTo>
                  <a:lnTo>
                    <a:pt x="1400" y="410"/>
                  </a:lnTo>
                  <a:lnTo>
                    <a:pt x="1393" y="420"/>
                  </a:lnTo>
                  <a:lnTo>
                    <a:pt x="1386" y="430"/>
                  </a:lnTo>
                  <a:lnTo>
                    <a:pt x="1378" y="439"/>
                  </a:lnTo>
                  <a:lnTo>
                    <a:pt x="1368" y="448"/>
                  </a:lnTo>
                  <a:lnTo>
                    <a:pt x="1358" y="455"/>
                  </a:lnTo>
                  <a:lnTo>
                    <a:pt x="1347" y="461"/>
                  </a:lnTo>
                  <a:lnTo>
                    <a:pt x="1334" y="465"/>
                  </a:lnTo>
                  <a:lnTo>
                    <a:pt x="1320" y="468"/>
                  </a:lnTo>
                  <a:lnTo>
                    <a:pt x="1320" y="468"/>
                  </a:lnTo>
                  <a:lnTo>
                    <a:pt x="1338" y="473"/>
                  </a:lnTo>
                  <a:lnTo>
                    <a:pt x="1356" y="479"/>
                  </a:lnTo>
                  <a:lnTo>
                    <a:pt x="1375" y="482"/>
                  </a:lnTo>
                  <a:lnTo>
                    <a:pt x="1393" y="483"/>
                  </a:lnTo>
                  <a:lnTo>
                    <a:pt x="1413" y="483"/>
                  </a:lnTo>
                  <a:lnTo>
                    <a:pt x="1431" y="480"/>
                  </a:lnTo>
                  <a:lnTo>
                    <a:pt x="1449" y="477"/>
                  </a:lnTo>
                  <a:lnTo>
                    <a:pt x="1466" y="472"/>
                  </a:lnTo>
                  <a:lnTo>
                    <a:pt x="1483" y="466"/>
                  </a:lnTo>
                  <a:lnTo>
                    <a:pt x="1500" y="458"/>
                  </a:lnTo>
                  <a:lnTo>
                    <a:pt x="1515" y="449"/>
                  </a:lnTo>
                  <a:lnTo>
                    <a:pt x="1529" y="439"/>
                  </a:lnTo>
                  <a:lnTo>
                    <a:pt x="1542" y="428"/>
                  </a:lnTo>
                  <a:lnTo>
                    <a:pt x="1554" y="416"/>
                  </a:lnTo>
                  <a:lnTo>
                    <a:pt x="1564" y="403"/>
                  </a:lnTo>
                  <a:lnTo>
                    <a:pt x="1574" y="389"/>
                  </a:lnTo>
                  <a:lnTo>
                    <a:pt x="1574" y="389"/>
                  </a:lnTo>
                  <a:lnTo>
                    <a:pt x="1575" y="379"/>
                  </a:lnTo>
                  <a:lnTo>
                    <a:pt x="1575" y="369"/>
                  </a:lnTo>
                  <a:lnTo>
                    <a:pt x="1575" y="359"/>
                  </a:lnTo>
                  <a:lnTo>
                    <a:pt x="1577" y="355"/>
                  </a:lnTo>
                  <a:lnTo>
                    <a:pt x="1578" y="352"/>
                  </a:lnTo>
                  <a:lnTo>
                    <a:pt x="1578" y="352"/>
                  </a:lnTo>
                  <a:lnTo>
                    <a:pt x="1581" y="351"/>
                  </a:lnTo>
                  <a:lnTo>
                    <a:pt x="1582" y="350"/>
                  </a:lnTo>
                  <a:lnTo>
                    <a:pt x="1584" y="348"/>
                  </a:lnTo>
                  <a:lnTo>
                    <a:pt x="1585" y="348"/>
                  </a:lnTo>
                  <a:lnTo>
                    <a:pt x="1585" y="348"/>
                  </a:lnTo>
                  <a:lnTo>
                    <a:pt x="1590" y="351"/>
                  </a:lnTo>
                  <a:lnTo>
                    <a:pt x="1592" y="354"/>
                  </a:lnTo>
                  <a:lnTo>
                    <a:pt x="1595" y="358"/>
                  </a:lnTo>
                  <a:lnTo>
                    <a:pt x="1595" y="362"/>
                  </a:lnTo>
                  <a:lnTo>
                    <a:pt x="1597" y="372"/>
                  </a:lnTo>
                  <a:lnTo>
                    <a:pt x="1599" y="383"/>
                  </a:lnTo>
                  <a:lnTo>
                    <a:pt x="1599" y="383"/>
                  </a:lnTo>
                  <a:lnTo>
                    <a:pt x="1597" y="388"/>
                  </a:lnTo>
                  <a:lnTo>
                    <a:pt x="1594" y="393"/>
                  </a:lnTo>
                  <a:lnTo>
                    <a:pt x="1592" y="404"/>
                  </a:lnTo>
                  <a:lnTo>
                    <a:pt x="1590" y="417"/>
                  </a:lnTo>
                  <a:lnTo>
                    <a:pt x="1588" y="423"/>
                  </a:lnTo>
                  <a:lnTo>
                    <a:pt x="1585" y="428"/>
                  </a:lnTo>
                  <a:lnTo>
                    <a:pt x="1585" y="428"/>
                  </a:lnTo>
                  <a:lnTo>
                    <a:pt x="1611" y="421"/>
                  </a:lnTo>
                  <a:lnTo>
                    <a:pt x="1633" y="413"/>
                  </a:lnTo>
                  <a:lnTo>
                    <a:pt x="1654" y="403"/>
                  </a:lnTo>
                  <a:lnTo>
                    <a:pt x="1674" y="392"/>
                  </a:lnTo>
                  <a:lnTo>
                    <a:pt x="1691" y="379"/>
                  </a:lnTo>
                  <a:lnTo>
                    <a:pt x="1706" y="364"/>
                  </a:lnTo>
                  <a:lnTo>
                    <a:pt x="1720" y="347"/>
                  </a:lnTo>
                  <a:lnTo>
                    <a:pt x="1731" y="327"/>
                  </a:lnTo>
                  <a:lnTo>
                    <a:pt x="1731" y="327"/>
                  </a:lnTo>
                  <a:lnTo>
                    <a:pt x="1738" y="312"/>
                  </a:lnTo>
                  <a:lnTo>
                    <a:pt x="1743" y="296"/>
                  </a:lnTo>
                  <a:lnTo>
                    <a:pt x="1747" y="281"/>
                  </a:lnTo>
                  <a:lnTo>
                    <a:pt x="1748" y="264"/>
                  </a:lnTo>
                  <a:lnTo>
                    <a:pt x="1748" y="249"/>
                  </a:lnTo>
                  <a:lnTo>
                    <a:pt x="1747" y="232"/>
                  </a:lnTo>
                  <a:lnTo>
                    <a:pt x="1744" y="213"/>
                  </a:lnTo>
                  <a:lnTo>
                    <a:pt x="1740" y="197"/>
                  </a:lnTo>
                  <a:lnTo>
                    <a:pt x="1740" y="197"/>
                  </a:lnTo>
                  <a:lnTo>
                    <a:pt x="1737" y="188"/>
                  </a:lnTo>
                  <a:lnTo>
                    <a:pt x="1733" y="181"/>
                  </a:lnTo>
                  <a:lnTo>
                    <a:pt x="1731" y="177"/>
                  </a:lnTo>
                  <a:lnTo>
                    <a:pt x="1731" y="174"/>
                  </a:lnTo>
                  <a:lnTo>
                    <a:pt x="1733" y="170"/>
                  </a:lnTo>
                  <a:lnTo>
                    <a:pt x="1734" y="166"/>
                  </a:lnTo>
                  <a:lnTo>
                    <a:pt x="1734" y="166"/>
                  </a:lnTo>
                  <a:lnTo>
                    <a:pt x="1738" y="166"/>
                  </a:lnTo>
                  <a:lnTo>
                    <a:pt x="1741" y="167"/>
                  </a:lnTo>
                  <a:lnTo>
                    <a:pt x="1747" y="171"/>
                  </a:lnTo>
                  <a:lnTo>
                    <a:pt x="1747" y="171"/>
                  </a:lnTo>
                  <a:lnTo>
                    <a:pt x="1745" y="177"/>
                  </a:lnTo>
                  <a:lnTo>
                    <a:pt x="1745" y="183"/>
                  </a:lnTo>
                  <a:lnTo>
                    <a:pt x="1750" y="195"/>
                  </a:lnTo>
                  <a:lnTo>
                    <a:pt x="1755" y="206"/>
                  </a:lnTo>
                  <a:lnTo>
                    <a:pt x="1757" y="213"/>
                  </a:lnTo>
                  <a:lnTo>
                    <a:pt x="1758" y="219"/>
                  </a:lnTo>
                  <a:lnTo>
                    <a:pt x="1758" y="219"/>
                  </a:lnTo>
                  <a:lnTo>
                    <a:pt x="1759" y="220"/>
                  </a:lnTo>
                  <a:lnTo>
                    <a:pt x="1762" y="222"/>
                  </a:lnTo>
                  <a:lnTo>
                    <a:pt x="1765" y="223"/>
                  </a:lnTo>
                  <a:lnTo>
                    <a:pt x="1766" y="226"/>
                  </a:lnTo>
                  <a:lnTo>
                    <a:pt x="1766" y="226"/>
                  </a:lnTo>
                  <a:lnTo>
                    <a:pt x="1771" y="240"/>
                  </a:lnTo>
                  <a:lnTo>
                    <a:pt x="1776" y="254"/>
                  </a:lnTo>
                  <a:lnTo>
                    <a:pt x="1785" y="268"/>
                  </a:lnTo>
                  <a:lnTo>
                    <a:pt x="1794" y="279"/>
                  </a:lnTo>
                  <a:lnTo>
                    <a:pt x="1806" y="291"/>
                  </a:lnTo>
                  <a:lnTo>
                    <a:pt x="1820" y="300"/>
                  </a:lnTo>
                  <a:lnTo>
                    <a:pt x="1834" y="309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6" y="327"/>
                  </a:lnTo>
                  <a:lnTo>
                    <a:pt x="1865" y="338"/>
                  </a:lnTo>
                  <a:lnTo>
                    <a:pt x="1873" y="350"/>
                  </a:lnTo>
                  <a:lnTo>
                    <a:pt x="1877" y="355"/>
                  </a:lnTo>
                  <a:lnTo>
                    <a:pt x="1880" y="362"/>
                  </a:lnTo>
                  <a:lnTo>
                    <a:pt x="1880" y="362"/>
                  </a:lnTo>
                  <a:lnTo>
                    <a:pt x="1882" y="369"/>
                  </a:lnTo>
                  <a:lnTo>
                    <a:pt x="1883" y="378"/>
                  </a:lnTo>
                  <a:lnTo>
                    <a:pt x="1886" y="385"/>
                  </a:lnTo>
                  <a:lnTo>
                    <a:pt x="1887" y="388"/>
                  </a:lnTo>
                  <a:lnTo>
                    <a:pt x="1890" y="390"/>
                  </a:lnTo>
                  <a:lnTo>
                    <a:pt x="1890" y="390"/>
                  </a:lnTo>
                  <a:lnTo>
                    <a:pt x="1893" y="385"/>
                  </a:lnTo>
                  <a:lnTo>
                    <a:pt x="1893" y="380"/>
                  </a:lnTo>
                  <a:lnTo>
                    <a:pt x="1891" y="372"/>
                  </a:lnTo>
                  <a:lnTo>
                    <a:pt x="1890" y="362"/>
                  </a:lnTo>
                  <a:lnTo>
                    <a:pt x="1889" y="352"/>
                  </a:lnTo>
                  <a:lnTo>
                    <a:pt x="1889" y="352"/>
                  </a:lnTo>
                  <a:lnTo>
                    <a:pt x="1894" y="350"/>
                  </a:lnTo>
                  <a:lnTo>
                    <a:pt x="1898" y="350"/>
                  </a:lnTo>
                  <a:lnTo>
                    <a:pt x="1901" y="351"/>
                  </a:lnTo>
                  <a:lnTo>
                    <a:pt x="1904" y="354"/>
                  </a:lnTo>
                  <a:lnTo>
                    <a:pt x="1908" y="359"/>
                  </a:lnTo>
                  <a:lnTo>
                    <a:pt x="1912" y="366"/>
                  </a:lnTo>
                  <a:lnTo>
                    <a:pt x="1912" y="366"/>
                  </a:lnTo>
                  <a:lnTo>
                    <a:pt x="1912" y="368"/>
                  </a:lnTo>
                  <a:lnTo>
                    <a:pt x="1911" y="368"/>
                  </a:lnTo>
                  <a:lnTo>
                    <a:pt x="1908" y="368"/>
                  </a:lnTo>
                  <a:lnTo>
                    <a:pt x="1908" y="369"/>
                  </a:lnTo>
                  <a:lnTo>
                    <a:pt x="1908" y="369"/>
                  </a:lnTo>
                  <a:lnTo>
                    <a:pt x="1912" y="378"/>
                  </a:lnTo>
                  <a:lnTo>
                    <a:pt x="1917" y="389"/>
                  </a:lnTo>
                  <a:lnTo>
                    <a:pt x="1918" y="399"/>
                  </a:lnTo>
                  <a:lnTo>
                    <a:pt x="1918" y="410"/>
                  </a:lnTo>
                  <a:lnTo>
                    <a:pt x="1918" y="421"/>
                  </a:lnTo>
                  <a:lnTo>
                    <a:pt x="1917" y="432"/>
                  </a:lnTo>
                  <a:lnTo>
                    <a:pt x="1911" y="455"/>
                  </a:lnTo>
                  <a:lnTo>
                    <a:pt x="1911" y="455"/>
                  </a:lnTo>
                  <a:lnTo>
                    <a:pt x="1917" y="453"/>
                  </a:lnTo>
                  <a:lnTo>
                    <a:pt x="1922" y="451"/>
                  </a:lnTo>
                  <a:lnTo>
                    <a:pt x="1925" y="446"/>
                  </a:lnTo>
                  <a:lnTo>
                    <a:pt x="1928" y="441"/>
                  </a:lnTo>
                  <a:lnTo>
                    <a:pt x="1933" y="431"/>
                  </a:lnTo>
                  <a:lnTo>
                    <a:pt x="1936" y="425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7" y="404"/>
                  </a:lnTo>
                  <a:lnTo>
                    <a:pt x="1955" y="388"/>
                  </a:lnTo>
                  <a:lnTo>
                    <a:pt x="1960" y="369"/>
                  </a:lnTo>
                  <a:lnTo>
                    <a:pt x="1963" y="359"/>
                  </a:lnTo>
                  <a:lnTo>
                    <a:pt x="1964" y="348"/>
                  </a:lnTo>
                  <a:lnTo>
                    <a:pt x="1964" y="348"/>
                  </a:lnTo>
                  <a:lnTo>
                    <a:pt x="1964" y="333"/>
                  </a:lnTo>
                  <a:lnTo>
                    <a:pt x="1963" y="319"/>
                  </a:lnTo>
                  <a:lnTo>
                    <a:pt x="1960" y="305"/>
                  </a:lnTo>
                  <a:lnTo>
                    <a:pt x="1956" y="292"/>
                  </a:lnTo>
                  <a:lnTo>
                    <a:pt x="1950" y="279"/>
                  </a:lnTo>
                  <a:lnTo>
                    <a:pt x="1946" y="268"/>
                  </a:lnTo>
                  <a:lnTo>
                    <a:pt x="1933" y="247"/>
                  </a:lnTo>
                  <a:lnTo>
                    <a:pt x="1933" y="247"/>
                  </a:lnTo>
                  <a:lnTo>
                    <a:pt x="1914" y="218"/>
                  </a:lnTo>
                  <a:lnTo>
                    <a:pt x="1905" y="202"/>
                  </a:lnTo>
                  <a:lnTo>
                    <a:pt x="1903" y="195"/>
                  </a:lnTo>
                  <a:lnTo>
                    <a:pt x="1903" y="191"/>
                  </a:lnTo>
                  <a:lnTo>
                    <a:pt x="1903" y="191"/>
                  </a:lnTo>
                  <a:lnTo>
                    <a:pt x="1904" y="187"/>
                  </a:lnTo>
                  <a:lnTo>
                    <a:pt x="1907" y="185"/>
                  </a:lnTo>
                  <a:lnTo>
                    <a:pt x="1914" y="183"/>
                  </a:lnTo>
                  <a:lnTo>
                    <a:pt x="1921" y="181"/>
                  </a:lnTo>
                  <a:lnTo>
                    <a:pt x="1924" y="180"/>
                  </a:lnTo>
                  <a:lnTo>
                    <a:pt x="1925" y="178"/>
                  </a:lnTo>
                  <a:lnTo>
                    <a:pt x="1925" y="178"/>
                  </a:lnTo>
                  <a:lnTo>
                    <a:pt x="1915" y="174"/>
                  </a:lnTo>
                  <a:lnTo>
                    <a:pt x="1904" y="168"/>
                  </a:lnTo>
                  <a:lnTo>
                    <a:pt x="1886" y="156"/>
                  </a:lnTo>
                  <a:lnTo>
                    <a:pt x="1849" y="128"/>
                  </a:lnTo>
                  <a:lnTo>
                    <a:pt x="1831" y="115"/>
                  </a:lnTo>
                  <a:lnTo>
                    <a:pt x="1821" y="110"/>
                  </a:lnTo>
                  <a:lnTo>
                    <a:pt x="1810" y="105"/>
                  </a:lnTo>
                  <a:lnTo>
                    <a:pt x="1799" y="101"/>
                  </a:lnTo>
                  <a:lnTo>
                    <a:pt x="1787" y="100"/>
                  </a:lnTo>
                  <a:lnTo>
                    <a:pt x="1775" y="100"/>
                  </a:lnTo>
                  <a:lnTo>
                    <a:pt x="1761" y="101"/>
                  </a:lnTo>
                  <a:lnTo>
                    <a:pt x="1761" y="101"/>
                  </a:lnTo>
                  <a:lnTo>
                    <a:pt x="1755" y="97"/>
                  </a:lnTo>
                  <a:lnTo>
                    <a:pt x="1754" y="94"/>
                  </a:lnTo>
                  <a:lnTo>
                    <a:pt x="1754" y="90"/>
                  </a:lnTo>
                  <a:lnTo>
                    <a:pt x="1754" y="90"/>
                  </a:lnTo>
                  <a:lnTo>
                    <a:pt x="1764" y="87"/>
                  </a:lnTo>
                  <a:lnTo>
                    <a:pt x="1773" y="84"/>
                  </a:lnTo>
                  <a:lnTo>
                    <a:pt x="1782" y="84"/>
                  </a:lnTo>
                  <a:lnTo>
                    <a:pt x="1790" y="86"/>
                  </a:lnTo>
                  <a:lnTo>
                    <a:pt x="1799" y="87"/>
                  </a:lnTo>
                  <a:lnTo>
                    <a:pt x="1807" y="88"/>
                  </a:lnTo>
                  <a:lnTo>
                    <a:pt x="1824" y="95"/>
                  </a:lnTo>
                  <a:lnTo>
                    <a:pt x="1839" y="104"/>
                  </a:lnTo>
                  <a:lnTo>
                    <a:pt x="1853" y="114"/>
                  </a:lnTo>
                  <a:lnTo>
                    <a:pt x="1867" y="124"/>
                  </a:lnTo>
                  <a:lnTo>
                    <a:pt x="1882" y="132"/>
                  </a:lnTo>
                  <a:lnTo>
                    <a:pt x="1882" y="132"/>
                  </a:lnTo>
                  <a:lnTo>
                    <a:pt x="1884" y="138"/>
                  </a:lnTo>
                  <a:lnTo>
                    <a:pt x="1889" y="142"/>
                  </a:lnTo>
                  <a:lnTo>
                    <a:pt x="1893" y="147"/>
                  </a:lnTo>
                  <a:lnTo>
                    <a:pt x="1897" y="150"/>
                  </a:lnTo>
                  <a:lnTo>
                    <a:pt x="1908" y="157"/>
                  </a:lnTo>
                  <a:lnTo>
                    <a:pt x="1919" y="163"/>
                  </a:lnTo>
                  <a:lnTo>
                    <a:pt x="1919" y="163"/>
                  </a:lnTo>
                  <a:lnTo>
                    <a:pt x="1907" y="145"/>
                  </a:lnTo>
                  <a:lnTo>
                    <a:pt x="1891" y="128"/>
                  </a:lnTo>
                  <a:lnTo>
                    <a:pt x="1874" y="111"/>
                  </a:lnTo>
                  <a:lnTo>
                    <a:pt x="1856" y="97"/>
                  </a:lnTo>
                  <a:lnTo>
                    <a:pt x="1837" y="84"/>
                  </a:lnTo>
                  <a:lnTo>
                    <a:pt x="1816" y="76"/>
                  </a:lnTo>
                  <a:lnTo>
                    <a:pt x="1804" y="72"/>
                  </a:lnTo>
                  <a:lnTo>
                    <a:pt x="1793" y="69"/>
                  </a:lnTo>
                  <a:lnTo>
                    <a:pt x="1782" y="67"/>
                  </a:lnTo>
                  <a:lnTo>
                    <a:pt x="1769" y="66"/>
                  </a:lnTo>
                  <a:lnTo>
                    <a:pt x="1769" y="66"/>
                  </a:lnTo>
                  <a:lnTo>
                    <a:pt x="1766" y="62"/>
                  </a:lnTo>
                  <a:lnTo>
                    <a:pt x="1766" y="58"/>
                  </a:lnTo>
                  <a:lnTo>
                    <a:pt x="1766" y="55"/>
                  </a:lnTo>
                  <a:lnTo>
                    <a:pt x="1769" y="52"/>
                  </a:lnTo>
                  <a:lnTo>
                    <a:pt x="1776" y="46"/>
                  </a:lnTo>
                  <a:lnTo>
                    <a:pt x="1779" y="44"/>
                  </a:lnTo>
                  <a:lnTo>
                    <a:pt x="1782" y="41"/>
                  </a:lnTo>
                  <a:lnTo>
                    <a:pt x="1782" y="41"/>
                  </a:lnTo>
                  <a:lnTo>
                    <a:pt x="1758" y="31"/>
                  </a:lnTo>
                  <a:lnTo>
                    <a:pt x="1731" y="22"/>
                  </a:lnTo>
                  <a:lnTo>
                    <a:pt x="1705" y="17"/>
                  </a:lnTo>
                  <a:lnTo>
                    <a:pt x="1677" y="14"/>
                  </a:lnTo>
                  <a:lnTo>
                    <a:pt x="1648" y="13"/>
                  </a:lnTo>
                  <a:lnTo>
                    <a:pt x="1634" y="14"/>
                  </a:lnTo>
                  <a:lnTo>
                    <a:pt x="1620" y="15"/>
                  </a:lnTo>
                  <a:lnTo>
                    <a:pt x="1606" y="18"/>
                  </a:lnTo>
                  <a:lnTo>
                    <a:pt x="1592" y="21"/>
                  </a:lnTo>
                  <a:lnTo>
                    <a:pt x="1578" y="27"/>
                  </a:lnTo>
                  <a:lnTo>
                    <a:pt x="1564" y="31"/>
                  </a:lnTo>
                  <a:lnTo>
                    <a:pt x="1564" y="31"/>
                  </a:lnTo>
                  <a:lnTo>
                    <a:pt x="1560" y="38"/>
                  </a:lnTo>
                  <a:lnTo>
                    <a:pt x="1554" y="44"/>
                  </a:lnTo>
                  <a:lnTo>
                    <a:pt x="1542" y="55"/>
                  </a:lnTo>
                  <a:lnTo>
                    <a:pt x="1542" y="55"/>
                  </a:lnTo>
                  <a:lnTo>
                    <a:pt x="1549" y="59"/>
                  </a:lnTo>
                  <a:lnTo>
                    <a:pt x="1556" y="62"/>
                  </a:lnTo>
                  <a:lnTo>
                    <a:pt x="1563" y="66"/>
                  </a:lnTo>
                  <a:lnTo>
                    <a:pt x="1568" y="72"/>
                  </a:lnTo>
                  <a:lnTo>
                    <a:pt x="1568" y="72"/>
                  </a:lnTo>
                  <a:lnTo>
                    <a:pt x="1566" y="79"/>
                  </a:lnTo>
                  <a:lnTo>
                    <a:pt x="1564" y="83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57" y="84"/>
                  </a:lnTo>
                  <a:lnTo>
                    <a:pt x="1554" y="83"/>
                  </a:lnTo>
                  <a:lnTo>
                    <a:pt x="1550" y="80"/>
                  </a:lnTo>
                  <a:lnTo>
                    <a:pt x="1546" y="76"/>
                  </a:lnTo>
                  <a:lnTo>
                    <a:pt x="1542" y="72"/>
                  </a:lnTo>
                  <a:lnTo>
                    <a:pt x="1542" y="72"/>
                  </a:lnTo>
                  <a:lnTo>
                    <a:pt x="1531" y="65"/>
                  </a:lnTo>
                  <a:lnTo>
                    <a:pt x="1517" y="58"/>
                  </a:lnTo>
                  <a:lnTo>
                    <a:pt x="1501" y="52"/>
                  </a:lnTo>
                  <a:lnTo>
                    <a:pt x="1484" y="46"/>
                  </a:lnTo>
                  <a:lnTo>
                    <a:pt x="1467" y="42"/>
                  </a:lnTo>
                  <a:lnTo>
                    <a:pt x="1449" y="38"/>
                  </a:lnTo>
                  <a:lnTo>
                    <a:pt x="1432" y="37"/>
                  </a:lnTo>
                  <a:lnTo>
                    <a:pt x="1417" y="37"/>
                  </a:lnTo>
                  <a:lnTo>
                    <a:pt x="1417" y="37"/>
                  </a:lnTo>
                  <a:lnTo>
                    <a:pt x="1389" y="44"/>
                  </a:lnTo>
                  <a:lnTo>
                    <a:pt x="1362" y="51"/>
                  </a:lnTo>
                  <a:lnTo>
                    <a:pt x="1362" y="51"/>
                  </a:lnTo>
                  <a:lnTo>
                    <a:pt x="1342" y="56"/>
                  </a:lnTo>
                  <a:lnTo>
                    <a:pt x="1326" y="63"/>
                  </a:lnTo>
                  <a:lnTo>
                    <a:pt x="1309" y="72"/>
                  </a:lnTo>
                  <a:lnTo>
                    <a:pt x="1293" y="81"/>
                  </a:lnTo>
                  <a:lnTo>
                    <a:pt x="1279" y="93"/>
                  </a:lnTo>
                  <a:lnTo>
                    <a:pt x="1265" y="107"/>
                  </a:lnTo>
                  <a:lnTo>
                    <a:pt x="1253" y="119"/>
                  </a:lnTo>
                  <a:lnTo>
                    <a:pt x="1241" y="135"/>
                  </a:lnTo>
                  <a:lnTo>
                    <a:pt x="1230" y="150"/>
                  </a:lnTo>
                  <a:lnTo>
                    <a:pt x="1219" y="166"/>
                  </a:lnTo>
                  <a:lnTo>
                    <a:pt x="1201" y="199"/>
                  </a:lnTo>
                  <a:lnTo>
                    <a:pt x="1184" y="234"/>
                  </a:lnTo>
                  <a:lnTo>
                    <a:pt x="1168" y="268"/>
                  </a:lnTo>
                  <a:lnTo>
                    <a:pt x="1168" y="268"/>
                  </a:lnTo>
                  <a:lnTo>
                    <a:pt x="1157" y="289"/>
                  </a:lnTo>
                  <a:lnTo>
                    <a:pt x="1147" y="306"/>
                  </a:lnTo>
                  <a:lnTo>
                    <a:pt x="1136" y="323"/>
                  </a:lnTo>
                  <a:lnTo>
                    <a:pt x="1123" y="340"/>
                  </a:lnTo>
                  <a:lnTo>
                    <a:pt x="1123" y="340"/>
                  </a:lnTo>
                  <a:lnTo>
                    <a:pt x="1112" y="354"/>
                  </a:lnTo>
                  <a:lnTo>
                    <a:pt x="1098" y="366"/>
                  </a:lnTo>
                  <a:lnTo>
                    <a:pt x="1083" y="379"/>
                  </a:lnTo>
                  <a:lnTo>
                    <a:pt x="1066" y="389"/>
                  </a:lnTo>
                  <a:lnTo>
                    <a:pt x="1046" y="397"/>
                  </a:lnTo>
                  <a:lnTo>
                    <a:pt x="1038" y="400"/>
                  </a:lnTo>
                  <a:lnTo>
                    <a:pt x="1028" y="402"/>
                  </a:lnTo>
                  <a:lnTo>
                    <a:pt x="1017" y="403"/>
                  </a:lnTo>
                  <a:lnTo>
                    <a:pt x="1007" y="403"/>
                  </a:lnTo>
                  <a:lnTo>
                    <a:pt x="997" y="402"/>
                  </a:lnTo>
                  <a:lnTo>
                    <a:pt x="986" y="399"/>
                  </a:lnTo>
                  <a:lnTo>
                    <a:pt x="986" y="399"/>
                  </a:lnTo>
                  <a:lnTo>
                    <a:pt x="987" y="403"/>
                  </a:lnTo>
                  <a:lnTo>
                    <a:pt x="990" y="407"/>
                  </a:lnTo>
                  <a:lnTo>
                    <a:pt x="997" y="413"/>
                  </a:lnTo>
                  <a:lnTo>
                    <a:pt x="1004" y="418"/>
                  </a:lnTo>
                  <a:lnTo>
                    <a:pt x="1007" y="423"/>
                  </a:lnTo>
                  <a:lnTo>
                    <a:pt x="1008" y="427"/>
                  </a:lnTo>
                  <a:lnTo>
                    <a:pt x="1008" y="427"/>
                  </a:lnTo>
                  <a:lnTo>
                    <a:pt x="1014" y="428"/>
                  </a:lnTo>
                  <a:lnTo>
                    <a:pt x="1018" y="430"/>
                  </a:lnTo>
                  <a:lnTo>
                    <a:pt x="1025" y="435"/>
                  </a:lnTo>
                  <a:lnTo>
                    <a:pt x="1031" y="442"/>
                  </a:lnTo>
                  <a:lnTo>
                    <a:pt x="1038" y="448"/>
                  </a:lnTo>
                  <a:lnTo>
                    <a:pt x="1038" y="448"/>
                  </a:lnTo>
                  <a:lnTo>
                    <a:pt x="1046" y="451"/>
                  </a:lnTo>
                  <a:lnTo>
                    <a:pt x="1053" y="451"/>
                  </a:lnTo>
                  <a:lnTo>
                    <a:pt x="1057" y="452"/>
                  </a:lnTo>
                  <a:lnTo>
                    <a:pt x="1062" y="453"/>
                  </a:lnTo>
                  <a:lnTo>
                    <a:pt x="1064" y="456"/>
                  </a:lnTo>
                  <a:lnTo>
                    <a:pt x="1066" y="461"/>
                  </a:lnTo>
                  <a:lnTo>
                    <a:pt x="1066" y="461"/>
                  </a:lnTo>
                  <a:lnTo>
                    <a:pt x="1062" y="463"/>
                  </a:lnTo>
                  <a:lnTo>
                    <a:pt x="1057" y="466"/>
                  </a:lnTo>
                  <a:lnTo>
                    <a:pt x="1046" y="469"/>
                  </a:lnTo>
                  <a:lnTo>
                    <a:pt x="1035" y="469"/>
                  </a:lnTo>
                  <a:lnTo>
                    <a:pt x="1022" y="468"/>
                  </a:lnTo>
                  <a:lnTo>
                    <a:pt x="1010" y="465"/>
                  </a:lnTo>
                  <a:lnTo>
                    <a:pt x="997" y="462"/>
                  </a:lnTo>
                  <a:lnTo>
                    <a:pt x="977" y="455"/>
                  </a:lnTo>
                  <a:lnTo>
                    <a:pt x="977" y="455"/>
                  </a:lnTo>
                  <a:lnTo>
                    <a:pt x="984" y="476"/>
                  </a:lnTo>
                  <a:lnTo>
                    <a:pt x="990" y="497"/>
                  </a:lnTo>
                  <a:lnTo>
                    <a:pt x="997" y="515"/>
                  </a:lnTo>
                  <a:lnTo>
                    <a:pt x="1001" y="524"/>
                  </a:lnTo>
                  <a:lnTo>
                    <a:pt x="1007" y="532"/>
                  </a:lnTo>
                  <a:lnTo>
                    <a:pt x="1007" y="532"/>
                  </a:lnTo>
                  <a:lnTo>
                    <a:pt x="1015" y="541"/>
                  </a:lnTo>
                  <a:lnTo>
                    <a:pt x="1027" y="549"/>
                  </a:lnTo>
                  <a:lnTo>
                    <a:pt x="1027" y="549"/>
                  </a:lnTo>
                  <a:lnTo>
                    <a:pt x="1038" y="559"/>
                  </a:lnTo>
                  <a:lnTo>
                    <a:pt x="1050" y="569"/>
                  </a:lnTo>
                  <a:lnTo>
                    <a:pt x="1064" y="577"/>
                  </a:lnTo>
                  <a:lnTo>
                    <a:pt x="1079" y="584"/>
                  </a:lnTo>
                  <a:lnTo>
                    <a:pt x="1094" y="590"/>
                  </a:lnTo>
                  <a:lnTo>
                    <a:pt x="1109" y="591"/>
                  </a:lnTo>
                  <a:lnTo>
                    <a:pt x="1118" y="591"/>
                  </a:lnTo>
                  <a:lnTo>
                    <a:pt x="1126" y="591"/>
                  </a:lnTo>
                  <a:lnTo>
                    <a:pt x="1135" y="588"/>
                  </a:lnTo>
                  <a:lnTo>
                    <a:pt x="1143" y="587"/>
                  </a:lnTo>
                  <a:lnTo>
                    <a:pt x="1143" y="587"/>
                  </a:lnTo>
                  <a:lnTo>
                    <a:pt x="1147" y="588"/>
                  </a:lnTo>
                  <a:lnTo>
                    <a:pt x="1150" y="590"/>
                  </a:lnTo>
                  <a:lnTo>
                    <a:pt x="1153" y="592"/>
                  </a:lnTo>
                  <a:lnTo>
                    <a:pt x="1153" y="595"/>
                  </a:lnTo>
                  <a:lnTo>
                    <a:pt x="1153" y="602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30" y="615"/>
                  </a:lnTo>
                  <a:lnTo>
                    <a:pt x="1109" y="621"/>
                  </a:lnTo>
                  <a:lnTo>
                    <a:pt x="1097" y="622"/>
                  </a:lnTo>
                  <a:lnTo>
                    <a:pt x="1086" y="623"/>
                  </a:lnTo>
                  <a:lnTo>
                    <a:pt x="1076" y="625"/>
                  </a:lnTo>
                  <a:lnTo>
                    <a:pt x="1064" y="623"/>
                  </a:lnTo>
                  <a:lnTo>
                    <a:pt x="1064" y="623"/>
                  </a:lnTo>
                  <a:lnTo>
                    <a:pt x="1074" y="633"/>
                  </a:lnTo>
                  <a:lnTo>
                    <a:pt x="1086" y="644"/>
                  </a:lnTo>
                  <a:lnTo>
                    <a:pt x="1100" y="654"/>
                  </a:lnTo>
                  <a:lnTo>
                    <a:pt x="1114" y="664"/>
                  </a:lnTo>
                  <a:lnTo>
                    <a:pt x="1130" y="673"/>
                  </a:lnTo>
                  <a:lnTo>
                    <a:pt x="1146" y="680"/>
                  </a:lnTo>
                  <a:lnTo>
                    <a:pt x="1163" y="684"/>
                  </a:lnTo>
                  <a:lnTo>
                    <a:pt x="1180" y="688"/>
                  </a:lnTo>
                  <a:lnTo>
                    <a:pt x="1180" y="688"/>
                  </a:lnTo>
                  <a:lnTo>
                    <a:pt x="1189" y="688"/>
                  </a:lnTo>
                  <a:lnTo>
                    <a:pt x="1201" y="688"/>
                  </a:lnTo>
                  <a:lnTo>
                    <a:pt x="1222" y="687"/>
                  </a:lnTo>
                  <a:lnTo>
                    <a:pt x="1232" y="685"/>
                  </a:lnTo>
                  <a:lnTo>
                    <a:pt x="1240" y="687"/>
                  </a:lnTo>
                  <a:lnTo>
                    <a:pt x="1247" y="689"/>
                  </a:lnTo>
                  <a:lnTo>
                    <a:pt x="1251" y="694"/>
                  </a:lnTo>
                  <a:lnTo>
                    <a:pt x="1251" y="694"/>
                  </a:lnTo>
                  <a:lnTo>
                    <a:pt x="1250" y="698"/>
                  </a:lnTo>
                  <a:lnTo>
                    <a:pt x="1247" y="701"/>
                  </a:lnTo>
                  <a:lnTo>
                    <a:pt x="1239" y="706"/>
                  </a:lnTo>
                  <a:lnTo>
                    <a:pt x="1230" y="712"/>
                  </a:lnTo>
                  <a:lnTo>
                    <a:pt x="1226" y="716"/>
                  </a:lnTo>
                  <a:lnTo>
                    <a:pt x="1223" y="722"/>
                  </a:lnTo>
                  <a:lnTo>
                    <a:pt x="1223" y="722"/>
                  </a:lnTo>
                  <a:lnTo>
                    <a:pt x="1233" y="724"/>
                  </a:lnTo>
                  <a:lnTo>
                    <a:pt x="1243" y="724"/>
                  </a:lnTo>
                  <a:lnTo>
                    <a:pt x="1251" y="723"/>
                  </a:lnTo>
                  <a:lnTo>
                    <a:pt x="1261" y="720"/>
                  </a:lnTo>
                  <a:lnTo>
                    <a:pt x="1271" y="719"/>
                  </a:lnTo>
                  <a:lnTo>
                    <a:pt x="1279" y="717"/>
                  </a:lnTo>
                  <a:lnTo>
                    <a:pt x="1288" y="717"/>
                  </a:lnTo>
                  <a:lnTo>
                    <a:pt x="1298" y="719"/>
                  </a:lnTo>
                  <a:lnTo>
                    <a:pt x="1298" y="719"/>
                  </a:lnTo>
                  <a:lnTo>
                    <a:pt x="1299" y="723"/>
                  </a:lnTo>
                  <a:lnTo>
                    <a:pt x="1299" y="727"/>
                  </a:lnTo>
                  <a:lnTo>
                    <a:pt x="1298" y="737"/>
                  </a:lnTo>
                  <a:lnTo>
                    <a:pt x="1298" y="737"/>
                  </a:lnTo>
                  <a:lnTo>
                    <a:pt x="1327" y="740"/>
                  </a:lnTo>
                  <a:lnTo>
                    <a:pt x="1354" y="743"/>
                  </a:lnTo>
                  <a:lnTo>
                    <a:pt x="1368" y="744"/>
                  </a:lnTo>
                  <a:lnTo>
                    <a:pt x="1382" y="743"/>
                  </a:lnTo>
                  <a:lnTo>
                    <a:pt x="1396" y="741"/>
                  </a:lnTo>
                  <a:lnTo>
                    <a:pt x="1410" y="737"/>
                  </a:lnTo>
                  <a:lnTo>
                    <a:pt x="1410" y="737"/>
                  </a:lnTo>
                  <a:lnTo>
                    <a:pt x="1401" y="730"/>
                  </a:lnTo>
                  <a:lnTo>
                    <a:pt x="1393" y="726"/>
                  </a:lnTo>
                  <a:lnTo>
                    <a:pt x="1386" y="719"/>
                  </a:lnTo>
                  <a:lnTo>
                    <a:pt x="1383" y="715"/>
                  </a:lnTo>
                  <a:lnTo>
                    <a:pt x="1382" y="710"/>
                  </a:lnTo>
                  <a:lnTo>
                    <a:pt x="1382" y="710"/>
                  </a:lnTo>
                  <a:lnTo>
                    <a:pt x="1372" y="712"/>
                  </a:lnTo>
                  <a:lnTo>
                    <a:pt x="1363" y="713"/>
                  </a:lnTo>
                  <a:lnTo>
                    <a:pt x="1354" y="712"/>
                  </a:lnTo>
                  <a:lnTo>
                    <a:pt x="1344" y="710"/>
                  </a:lnTo>
                  <a:lnTo>
                    <a:pt x="1334" y="708"/>
                  </a:lnTo>
                  <a:lnTo>
                    <a:pt x="1326" y="705"/>
                  </a:lnTo>
                  <a:lnTo>
                    <a:pt x="1316" y="699"/>
                  </a:lnTo>
                  <a:lnTo>
                    <a:pt x="1309" y="695"/>
                  </a:lnTo>
                  <a:lnTo>
                    <a:pt x="1302" y="688"/>
                  </a:lnTo>
                  <a:lnTo>
                    <a:pt x="1295" y="681"/>
                  </a:lnTo>
                  <a:lnTo>
                    <a:pt x="1291" y="674"/>
                  </a:lnTo>
                  <a:lnTo>
                    <a:pt x="1286" y="666"/>
                  </a:lnTo>
                  <a:lnTo>
                    <a:pt x="1285" y="657"/>
                  </a:lnTo>
                  <a:lnTo>
                    <a:pt x="1285" y="649"/>
                  </a:lnTo>
                  <a:lnTo>
                    <a:pt x="1286" y="639"/>
                  </a:lnTo>
                  <a:lnTo>
                    <a:pt x="1291" y="630"/>
                  </a:lnTo>
                  <a:lnTo>
                    <a:pt x="1291" y="630"/>
                  </a:lnTo>
                  <a:lnTo>
                    <a:pt x="1269" y="629"/>
                  </a:lnTo>
                  <a:lnTo>
                    <a:pt x="1248" y="626"/>
                  </a:lnTo>
                  <a:lnTo>
                    <a:pt x="1229" y="622"/>
                  </a:lnTo>
                  <a:lnTo>
                    <a:pt x="1209" y="618"/>
                  </a:lnTo>
                  <a:lnTo>
                    <a:pt x="1192" y="611"/>
                  </a:lnTo>
                  <a:lnTo>
                    <a:pt x="1177" y="601"/>
                  </a:lnTo>
                  <a:lnTo>
                    <a:pt x="1170" y="595"/>
                  </a:lnTo>
                  <a:lnTo>
                    <a:pt x="1164" y="590"/>
                  </a:lnTo>
                  <a:lnTo>
                    <a:pt x="1159" y="583"/>
                  </a:lnTo>
                  <a:lnTo>
                    <a:pt x="1154" y="576"/>
                  </a:lnTo>
                  <a:lnTo>
                    <a:pt x="1154" y="576"/>
                  </a:lnTo>
                  <a:lnTo>
                    <a:pt x="1156" y="573"/>
                  </a:lnTo>
                  <a:lnTo>
                    <a:pt x="1160" y="571"/>
                  </a:lnTo>
                  <a:lnTo>
                    <a:pt x="1167" y="570"/>
                  </a:lnTo>
                  <a:lnTo>
                    <a:pt x="1175" y="570"/>
                  </a:lnTo>
                  <a:lnTo>
                    <a:pt x="1185" y="571"/>
                  </a:lnTo>
                  <a:lnTo>
                    <a:pt x="1195" y="571"/>
                  </a:lnTo>
                  <a:lnTo>
                    <a:pt x="1203" y="570"/>
                  </a:lnTo>
                  <a:lnTo>
                    <a:pt x="1208" y="569"/>
                  </a:lnTo>
                  <a:lnTo>
                    <a:pt x="1210" y="567"/>
                  </a:lnTo>
                  <a:lnTo>
                    <a:pt x="1215" y="564"/>
                  </a:lnTo>
                  <a:lnTo>
                    <a:pt x="1216" y="560"/>
                  </a:lnTo>
                  <a:lnTo>
                    <a:pt x="1216" y="560"/>
                  </a:lnTo>
                  <a:lnTo>
                    <a:pt x="1206" y="556"/>
                  </a:lnTo>
                  <a:lnTo>
                    <a:pt x="1195" y="550"/>
                  </a:lnTo>
                  <a:lnTo>
                    <a:pt x="1185" y="545"/>
                  </a:lnTo>
                  <a:lnTo>
                    <a:pt x="1175" y="538"/>
                  </a:lnTo>
                  <a:lnTo>
                    <a:pt x="1167" y="529"/>
                  </a:lnTo>
                  <a:lnTo>
                    <a:pt x="1159" y="521"/>
                  </a:lnTo>
                  <a:lnTo>
                    <a:pt x="1152" y="512"/>
                  </a:lnTo>
                  <a:lnTo>
                    <a:pt x="1147" y="503"/>
                  </a:lnTo>
                  <a:lnTo>
                    <a:pt x="1147" y="503"/>
                  </a:lnTo>
                  <a:lnTo>
                    <a:pt x="1143" y="494"/>
                  </a:lnTo>
                  <a:lnTo>
                    <a:pt x="1139" y="483"/>
                  </a:lnTo>
                  <a:lnTo>
                    <a:pt x="1137" y="477"/>
                  </a:lnTo>
                  <a:lnTo>
                    <a:pt x="1137" y="473"/>
                  </a:lnTo>
                  <a:lnTo>
                    <a:pt x="1137" y="468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6" y="462"/>
                  </a:lnTo>
                  <a:lnTo>
                    <a:pt x="1150" y="465"/>
                  </a:lnTo>
                  <a:lnTo>
                    <a:pt x="1153" y="469"/>
                  </a:lnTo>
                  <a:lnTo>
                    <a:pt x="1154" y="475"/>
                  </a:lnTo>
                  <a:lnTo>
                    <a:pt x="1157" y="479"/>
                  </a:lnTo>
                  <a:lnTo>
                    <a:pt x="1160" y="483"/>
                  </a:lnTo>
                  <a:lnTo>
                    <a:pt x="1163" y="486"/>
                  </a:lnTo>
                  <a:lnTo>
                    <a:pt x="1170" y="484"/>
                  </a:lnTo>
                  <a:lnTo>
                    <a:pt x="1170" y="484"/>
                  </a:lnTo>
                  <a:lnTo>
                    <a:pt x="1163" y="476"/>
                  </a:lnTo>
                  <a:lnTo>
                    <a:pt x="1156" y="468"/>
                  </a:lnTo>
                  <a:lnTo>
                    <a:pt x="1150" y="458"/>
                  </a:lnTo>
                  <a:lnTo>
                    <a:pt x="1147" y="446"/>
                  </a:lnTo>
                  <a:lnTo>
                    <a:pt x="1147" y="446"/>
                  </a:lnTo>
                  <a:lnTo>
                    <a:pt x="1143" y="432"/>
                  </a:lnTo>
                  <a:lnTo>
                    <a:pt x="1140" y="417"/>
                  </a:lnTo>
                  <a:lnTo>
                    <a:pt x="1140" y="400"/>
                  </a:lnTo>
                  <a:lnTo>
                    <a:pt x="1140" y="395"/>
                  </a:lnTo>
                  <a:lnTo>
                    <a:pt x="1143" y="390"/>
                  </a:lnTo>
                  <a:lnTo>
                    <a:pt x="1143" y="390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53" y="402"/>
                  </a:lnTo>
                  <a:lnTo>
                    <a:pt x="1156" y="404"/>
                  </a:lnTo>
                  <a:lnTo>
                    <a:pt x="1156" y="407"/>
                  </a:lnTo>
                  <a:lnTo>
                    <a:pt x="1156" y="411"/>
                  </a:lnTo>
                  <a:lnTo>
                    <a:pt x="1154" y="414"/>
                  </a:lnTo>
                  <a:lnTo>
                    <a:pt x="1154" y="414"/>
                  </a:lnTo>
                  <a:lnTo>
                    <a:pt x="1166" y="424"/>
                  </a:lnTo>
                  <a:lnTo>
                    <a:pt x="1177" y="430"/>
                  </a:lnTo>
                  <a:lnTo>
                    <a:pt x="1189" y="434"/>
                  </a:lnTo>
                  <a:lnTo>
                    <a:pt x="1201" y="435"/>
                  </a:lnTo>
                  <a:lnTo>
                    <a:pt x="1213" y="434"/>
                  </a:lnTo>
                  <a:lnTo>
                    <a:pt x="1226" y="432"/>
                  </a:lnTo>
                  <a:lnTo>
                    <a:pt x="1237" y="427"/>
                  </a:lnTo>
                  <a:lnTo>
                    <a:pt x="1248" y="421"/>
                  </a:lnTo>
                  <a:lnTo>
                    <a:pt x="1260" y="414"/>
                  </a:lnTo>
                  <a:lnTo>
                    <a:pt x="1269" y="406"/>
                  </a:lnTo>
                  <a:lnTo>
                    <a:pt x="1279" y="396"/>
                  </a:lnTo>
                  <a:lnTo>
                    <a:pt x="1288" y="386"/>
                  </a:lnTo>
                  <a:lnTo>
                    <a:pt x="1296" y="376"/>
                  </a:lnTo>
                  <a:lnTo>
                    <a:pt x="1303" y="365"/>
                  </a:lnTo>
                  <a:lnTo>
                    <a:pt x="1309" y="352"/>
                  </a:lnTo>
                  <a:lnTo>
                    <a:pt x="1313" y="341"/>
                  </a:lnTo>
                  <a:lnTo>
                    <a:pt x="1313" y="341"/>
                  </a:lnTo>
                  <a:lnTo>
                    <a:pt x="1317" y="322"/>
                  </a:lnTo>
                  <a:lnTo>
                    <a:pt x="1321" y="299"/>
                  </a:lnTo>
                  <a:lnTo>
                    <a:pt x="1324" y="278"/>
                  </a:lnTo>
                  <a:lnTo>
                    <a:pt x="1327" y="268"/>
                  </a:lnTo>
                  <a:lnTo>
                    <a:pt x="1330" y="258"/>
                  </a:lnTo>
                  <a:lnTo>
                    <a:pt x="1330" y="258"/>
                  </a:lnTo>
                  <a:lnTo>
                    <a:pt x="1337" y="253"/>
                  </a:lnTo>
                  <a:lnTo>
                    <a:pt x="1344" y="246"/>
                  </a:lnTo>
                  <a:lnTo>
                    <a:pt x="1349" y="237"/>
                  </a:lnTo>
                  <a:lnTo>
                    <a:pt x="1354" y="232"/>
                  </a:lnTo>
                  <a:lnTo>
                    <a:pt x="1354" y="232"/>
                  </a:lnTo>
                  <a:lnTo>
                    <a:pt x="1349" y="233"/>
                  </a:lnTo>
                  <a:lnTo>
                    <a:pt x="1345" y="237"/>
                  </a:lnTo>
                  <a:lnTo>
                    <a:pt x="1338" y="244"/>
                  </a:lnTo>
                  <a:lnTo>
                    <a:pt x="1334" y="247"/>
                  </a:lnTo>
                  <a:lnTo>
                    <a:pt x="1330" y="249"/>
                  </a:lnTo>
                  <a:lnTo>
                    <a:pt x="1326" y="246"/>
                  </a:lnTo>
                  <a:lnTo>
                    <a:pt x="1321" y="241"/>
                  </a:lnTo>
                  <a:lnTo>
                    <a:pt x="1321" y="241"/>
                  </a:lnTo>
                  <a:lnTo>
                    <a:pt x="1333" y="223"/>
                  </a:lnTo>
                  <a:lnTo>
                    <a:pt x="1347" y="204"/>
                  </a:lnTo>
                  <a:lnTo>
                    <a:pt x="1362" y="185"/>
                  </a:lnTo>
                  <a:lnTo>
                    <a:pt x="1380" y="167"/>
                  </a:lnTo>
                  <a:lnTo>
                    <a:pt x="1400" y="152"/>
                  </a:lnTo>
                  <a:lnTo>
                    <a:pt x="1421" y="138"/>
                  </a:lnTo>
                  <a:lnTo>
                    <a:pt x="1432" y="131"/>
                  </a:lnTo>
                  <a:lnTo>
                    <a:pt x="1445" y="125"/>
                  </a:lnTo>
                  <a:lnTo>
                    <a:pt x="1458" y="121"/>
                  </a:lnTo>
                  <a:lnTo>
                    <a:pt x="1470" y="118"/>
                  </a:lnTo>
                  <a:lnTo>
                    <a:pt x="1470" y="118"/>
                  </a:lnTo>
                  <a:lnTo>
                    <a:pt x="1502" y="111"/>
                  </a:lnTo>
                  <a:lnTo>
                    <a:pt x="1535" y="107"/>
                  </a:lnTo>
                  <a:lnTo>
                    <a:pt x="1567" y="105"/>
                  </a:lnTo>
                  <a:lnTo>
                    <a:pt x="1602" y="104"/>
                  </a:lnTo>
                  <a:lnTo>
                    <a:pt x="1602" y="104"/>
                  </a:lnTo>
                  <a:lnTo>
                    <a:pt x="1611" y="102"/>
                  </a:lnTo>
                  <a:lnTo>
                    <a:pt x="1618" y="102"/>
                  </a:lnTo>
                  <a:lnTo>
                    <a:pt x="1620" y="104"/>
                  </a:lnTo>
                  <a:lnTo>
                    <a:pt x="1623" y="105"/>
                  </a:lnTo>
                  <a:lnTo>
                    <a:pt x="1625" y="110"/>
                  </a:lnTo>
                  <a:lnTo>
                    <a:pt x="1626" y="115"/>
                  </a:lnTo>
                  <a:lnTo>
                    <a:pt x="1626" y="115"/>
                  </a:lnTo>
                  <a:lnTo>
                    <a:pt x="1622" y="119"/>
                  </a:lnTo>
                  <a:lnTo>
                    <a:pt x="1619" y="121"/>
                  </a:lnTo>
                  <a:lnTo>
                    <a:pt x="1616" y="122"/>
                  </a:lnTo>
                  <a:lnTo>
                    <a:pt x="1613" y="122"/>
                  </a:lnTo>
                  <a:lnTo>
                    <a:pt x="1606" y="119"/>
                  </a:lnTo>
                  <a:lnTo>
                    <a:pt x="1599" y="118"/>
                  </a:lnTo>
                  <a:lnTo>
                    <a:pt x="1599" y="118"/>
                  </a:lnTo>
                  <a:lnTo>
                    <a:pt x="1587" y="117"/>
                  </a:lnTo>
                  <a:lnTo>
                    <a:pt x="1575" y="117"/>
                  </a:lnTo>
                  <a:lnTo>
                    <a:pt x="1554" y="118"/>
                  </a:lnTo>
                  <a:lnTo>
                    <a:pt x="1535" y="122"/>
                  </a:lnTo>
                  <a:lnTo>
                    <a:pt x="1517" y="125"/>
                  </a:lnTo>
                  <a:lnTo>
                    <a:pt x="1517" y="125"/>
                  </a:lnTo>
                  <a:lnTo>
                    <a:pt x="1490" y="128"/>
                  </a:lnTo>
                  <a:lnTo>
                    <a:pt x="1466" y="135"/>
                  </a:lnTo>
                  <a:lnTo>
                    <a:pt x="1444" y="143"/>
                  </a:lnTo>
                  <a:lnTo>
                    <a:pt x="1422" y="153"/>
                  </a:lnTo>
                  <a:lnTo>
                    <a:pt x="1403" y="166"/>
                  </a:lnTo>
                  <a:lnTo>
                    <a:pt x="1385" y="181"/>
                  </a:lnTo>
                  <a:lnTo>
                    <a:pt x="1369" y="198"/>
                  </a:lnTo>
                  <a:lnTo>
                    <a:pt x="1356" y="215"/>
                  </a:lnTo>
                  <a:lnTo>
                    <a:pt x="1356" y="215"/>
                  </a:lnTo>
                  <a:lnTo>
                    <a:pt x="1363" y="215"/>
                  </a:lnTo>
                  <a:lnTo>
                    <a:pt x="1371" y="212"/>
                  </a:lnTo>
                  <a:lnTo>
                    <a:pt x="1376" y="209"/>
                  </a:lnTo>
                  <a:lnTo>
                    <a:pt x="1379" y="205"/>
                  </a:lnTo>
                  <a:lnTo>
                    <a:pt x="1379" y="205"/>
                  </a:lnTo>
                  <a:lnTo>
                    <a:pt x="1387" y="208"/>
                  </a:lnTo>
                  <a:lnTo>
                    <a:pt x="1390" y="209"/>
                  </a:lnTo>
                  <a:lnTo>
                    <a:pt x="1392" y="212"/>
                  </a:lnTo>
                  <a:lnTo>
                    <a:pt x="1393" y="215"/>
                  </a:lnTo>
                  <a:lnTo>
                    <a:pt x="1393" y="218"/>
                  </a:lnTo>
                  <a:lnTo>
                    <a:pt x="1390" y="226"/>
                  </a:lnTo>
                  <a:lnTo>
                    <a:pt x="1390" y="226"/>
                  </a:lnTo>
                  <a:lnTo>
                    <a:pt x="1386" y="226"/>
                  </a:lnTo>
                  <a:lnTo>
                    <a:pt x="1383" y="227"/>
                  </a:lnTo>
                  <a:lnTo>
                    <a:pt x="1380" y="229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1" y="234"/>
                  </a:lnTo>
                  <a:lnTo>
                    <a:pt x="1365" y="239"/>
                  </a:lnTo>
                  <a:lnTo>
                    <a:pt x="1356" y="250"/>
                  </a:lnTo>
                  <a:lnTo>
                    <a:pt x="1348" y="264"/>
                  </a:lnTo>
                  <a:lnTo>
                    <a:pt x="1344" y="278"/>
                  </a:lnTo>
                  <a:lnTo>
                    <a:pt x="1340" y="292"/>
                  </a:lnTo>
                  <a:lnTo>
                    <a:pt x="1335" y="307"/>
                  </a:lnTo>
                  <a:lnTo>
                    <a:pt x="1328" y="340"/>
                  </a:lnTo>
                  <a:lnTo>
                    <a:pt x="1328" y="340"/>
                  </a:lnTo>
                  <a:lnTo>
                    <a:pt x="1323" y="357"/>
                  </a:lnTo>
                  <a:lnTo>
                    <a:pt x="1316" y="373"/>
                  </a:lnTo>
                  <a:lnTo>
                    <a:pt x="1307" y="388"/>
                  </a:lnTo>
                  <a:lnTo>
                    <a:pt x="1296" y="402"/>
                  </a:lnTo>
                  <a:lnTo>
                    <a:pt x="1285" y="414"/>
                  </a:lnTo>
                  <a:lnTo>
                    <a:pt x="1272" y="424"/>
                  </a:lnTo>
                  <a:lnTo>
                    <a:pt x="1260" y="434"/>
                  </a:lnTo>
                  <a:lnTo>
                    <a:pt x="1244" y="442"/>
                  </a:lnTo>
                  <a:lnTo>
                    <a:pt x="1244" y="442"/>
                  </a:lnTo>
                  <a:lnTo>
                    <a:pt x="1240" y="444"/>
                  </a:lnTo>
                  <a:lnTo>
                    <a:pt x="1234" y="445"/>
                  </a:lnTo>
                  <a:lnTo>
                    <a:pt x="1225" y="449"/>
                  </a:lnTo>
                  <a:lnTo>
                    <a:pt x="1213" y="453"/>
                  </a:lnTo>
                  <a:lnTo>
                    <a:pt x="1208" y="455"/>
                  </a:lnTo>
                  <a:lnTo>
                    <a:pt x="1201" y="455"/>
                  </a:lnTo>
                  <a:lnTo>
                    <a:pt x="1201" y="455"/>
                  </a:lnTo>
                  <a:lnTo>
                    <a:pt x="1195" y="455"/>
                  </a:lnTo>
                  <a:lnTo>
                    <a:pt x="1189" y="453"/>
                  </a:lnTo>
                  <a:lnTo>
                    <a:pt x="1178" y="448"/>
                  </a:lnTo>
                  <a:lnTo>
                    <a:pt x="1168" y="445"/>
                  </a:lnTo>
                  <a:lnTo>
                    <a:pt x="1164" y="444"/>
                  </a:lnTo>
                  <a:lnTo>
                    <a:pt x="1159" y="442"/>
                  </a:lnTo>
                  <a:lnTo>
                    <a:pt x="1159" y="442"/>
                  </a:lnTo>
                  <a:lnTo>
                    <a:pt x="1163" y="452"/>
                  </a:lnTo>
                  <a:lnTo>
                    <a:pt x="1167" y="462"/>
                  </a:lnTo>
                  <a:lnTo>
                    <a:pt x="1171" y="469"/>
                  </a:lnTo>
                  <a:lnTo>
                    <a:pt x="1178" y="476"/>
                  </a:lnTo>
                  <a:lnTo>
                    <a:pt x="1185" y="482"/>
                  </a:lnTo>
                  <a:lnTo>
                    <a:pt x="1192" y="486"/>
                  </a:lnTo>
                  <a:lnTo>
                    <a:pt x="1202" y="489"/>
                  </a:lnTo>
                  <a:lnTo>
                    <a:pt x="1212" y="490"/>
                  </a:lnTo>
                  <a:lnTo>
                    <a:pt x="1212" y="490"/>
                  </a:lnTo>
                  <a:lnTo>
                    <a:pt x="1208" y="496"/>
                  </a:lnTo>
                  <a:lnTo>
                    <a:pt x="1203" y="500"/>
                  </a:lnTo>
                  <a:lnTo>
                    <a:pt x="1196" y="501"/>
                  </a:lnTo>
                  <a:lnTo>
                    <a:pt x="1188" y="503"/>
                  </a:lnTo>
                  <a:lnTo>
                    <a:pt x="1180" y="501"/>
                  </a:lnTo>
                  <a:lnTo>
                    <a:pt x="1173" y="500"/>
                  </a:lnTo>
                  <a:lnTo>
                    <a:pt x="1159" y="496"/>
                  </a:lnTo>
                  <a:lnTo>
                    <a:pt x="1159" y="496"/>
                  </a:lnTo>
                  <a:lnTo>
                    <a:pt x="1166" y="507"/>
                  </a:lnTo>
                  <a:lnTo>
                    <a:pt x="1173" y="518"/>
                  </a:lnTo>
                  <a:lnTo>
                    <a:pt x="1181" y="527"/>
                  </a:lnTo>
                  <a:lnTo>
                    <a:pt x="1191" y="534"/>
                  </a:lnTo>
                  <a:lnTo>
                    <a:pt x="1202" y="539"/>
                  </a:lnTo>
                  <a:lnTo>
                    <a:pt x="1215" y="543"/>
                  </a:lnTo>
                  <a:lnTo>
                    <a:pt x="1227" y="546"/>
                  </a:lnTo>
                  <a:lnTo>
                    <a:pt x="1241" y="548"/>
                  </a:lnTo>
                  <a:lnTo>
                    <a:pt x="1241" y="548"/>
                  </a:lnTo>
                  <a:lnTo>
                    <a:pt x="1239" y="557"/>
                  </a:lnTo>
                  <a:lnTo>
                    <a:pt x="1233" y="564"/>
                  </a:lnTo>
                  <a:lnTo>
                    <a:pt x="1226" y="570"/>
                  </a:lnTo>
                  <a:lnTo>
                    <a:pt x="1218" y="574"/>
                  </a:lnTo>
                  <a:lnTo>
                    <a:pt x="1209" y="578"/>
                  </a:lnTo>
                  <a:lnTo>
                    <a:pt x="1199" y="581"/>
                  </a:lnTo>
                  <a:lnTo>
                    <a:pt x="1181" y="584"/>
                  </a:lnTo>
                  <a:lnTo>
                    <a:pt x="1181" y="584"/>
                  </a:lnTo>
                  <a:close/>
                  <a:moveTo>
                    <a:pt x="2099" y="364"/>
                  </a:moveTo>
                  <a:lnTo>
                    <a:pt x="2099" y="364"/>
                  </a:lnTo>
                  <a:lnTo>
                    <a:pt x="2082" y="361"/>
                  </a:lnTo>
                  <a:lnTo>
                    <a:pt x="2067" y="357"/>
                  </a:lnTo>
                  <a:lnTo>
                    <a:pt x="2053" y="350"/>
                  </a:lnTo>
                  <a:lnTo>
                    <a:pt x="2040" y="341"/>
                  </a:lnTo>
                  <a:lnTo>
                    <a:pt x="2028" y="333"/>
                  </a:lnTo>
                  <a:lnTo>
                    <a:pt x="2016" y="323"/>
                  </a:lnTo>
                  <a:lnTo>
                    <a:pt x="2005" y="310"/>
                  </a:lnTo>
                  <a:lnTo>
                    <a:pt x="1995" y="299"/>
                  </a:lnTo>
                  <a:lnTo>
                    <a:pt x="1978" y="274"/>
                  </a:lnTo>
                  <a:lnTo>
                    <a:pt x="1962" y="246"/>
                  </a:lnTo>
                  <a:lnTo>
                    <a:pt x="1932" y="194"/>
                  </a:lnTo>
                  <a:lnTo>
                    <a:pt x="1932" y="194"/>
                  </a:lnTo>
                  <a:lnTo>
                    <a:pt x="1926" y="194"/>
                  </a:lnTo>
                  <a:lnTo>
                    <a:pt x="1926" y="194"/>
                  </a:lnTo>
                  <a:lnTo>
                    <a:pt x="1926" y="195"/>
                  </a:lnTo>
                  <a:lnTo>
                    <a:pt x="1925" y="197"/>
                  </a:lnTo>
                  <a:lnTo>
                    <a:pt x="1922" y="198"/>
                  </a:lnTo>
                  <a:lnTo>
                    <a:pt x="1922" y="198"/>
                  </a:lnTo>
                  <a:lnTo>
                    <a:pt x="1928" y="211"/>
                  </a:lnTo>
                  <a:lnTo>
                    <a:pt x="1935" y="223"/>
                  </a:lnTo>
                  <a:lnTo>
                    <a:pt x="1950" y="250"/>
                  </a:lnTo>
                  <a:lnTo>
                    <a:pt x="1959" y="264"/>
                  </a:lnTo>
                  <a:lnTo>
                    <a:pt x="1964" y="278"/>
                  </a:lnTo>
                  <a:lnTo>
                    <a:pt x="1970" y="293"/>
                  </a:lnTo>
                  <a:lnTo>
                    <a:pt x="1974" y="307"/>
                  </a:lnTo>
                  <a:lnTo>
                    <a:pt x="1974" y="307"/>
                  </a:lnTo>
                  <a:lnTo>
                    <a:pt x="1977" y="329"/>
                  </a:lnTo>
                  <a:lnTo>
                    <a:pt x="1977" y="347"/>
                  </a:lnTo>
                  <a:lnTo>
                    <a:pt x="1976" y="365"/>
                  </a:lnTo>
                  <a:lnTo>
                    <a:pt x="1971" y="382"/>
                  </a:lnTo>
                  <a:lnTo>
                    <a:pt x="1966" y="399"/>
                  </a:lnTo>
                  <a:lnTo>
                    <a:pt x="1960" y="416"/>
                  </a:lnTo>
                  <a:lnTo>
                    <a:pt x="1945" y="448"/>
                  </a:lnTo>
                  <a:lnTo>
                    <a:pt x="1945" y="448"/>
                  </a:lnTo>
                  <a:lnTo>
                    <a:pt x="1939" y="452"/>
                  </a:lnTo>
                  <a:lnTo>
                    <a:pt x="1935" y="458"/>
                  </a:lnTo>
                  <a:lnTo>
                    <a:pt x="1931" y="463"/>
                  </a:lnTo>
                  <a:lnTo>
                    <a:pt x="1926" y="469"/>
                  </a:lnTo>
                  <a:lnTo>
                    <a:pt x="1926" y="469"/>
                  </a:lnTo>
                  <a:lnTo>
                    <a:pt x="1932" y="482"/>
                  </a:lnTo>
                  <a:lnTo>
                    <a:pt x="1936" y="496"/>
                  </a:lnTo>
                  <a:lnTo>
                    <a:pt x="1938" y="510"/>
                  </a:lnTo>
                  <a:lnTo>
                    <a:pt x="1938" y="524"/>
                  </a:lnTo>
                  <a:lnTo>
                    <a:pt x="1935" y="536"/>
                  </a:lnTo>
                  <a:lnTo>
                    <a:pt x="1933" y="543"/>
                  </a:lnTo>
                  <a:lnTo>
                    <a:pt x="1929" y="549"/>
                  </a:lnTo>
                  <a:lnTo>
                    <a:pt x="1926" y="553"/>
                  </a:lnTo>
                  <a:lnTo>
                    <a:pt x="1921" y="557"/>
                  </a:lnTo>
                  <a:lnTo>
                    <a:pt x="1915" y="562"/>
                  </a:lnTo>
                  <a:lnTo>
                    <a:pt x="1908" y="563"/>
                  </a:lnTo>
                  <a:lnTo>
                    <a:pt x="1908" y="563"/>
                  </a:lnTo>
                  <a:lnTo>
                    <a:pt x="1908" y="574"/>
                  </a:lnTo>
                  <a:lnTo>
                    <a:pt x="1908" y="585"/>
                  </a:lnTo>
                  <a:lnTo>
                    <a:pt x="1907" y="595"/>
                  </a:lnTo>
                  <a:lnTo>
                    <a:pt x="1904" y="604"/>
                  </a:lnTo>
                  <a:lnTo>
                    <a:pt x="1898" y="623"/>
                  </a:lnTo>
                  <a:lnTo>
                    <a:pt x="1894" y="644"/>
                  </a:lnTo>
                  <a:lnTo>
                    <a:pt x="1894" y="644"/>
                  </a:lnTo>
                  <a:lnTo>
                    <a:pt x="1910" y="646"/>
                  </a:lnTo>
                  <a:lnTo>
                    <a:pt x="1925" y="646"/>
                  </a:lnTo>
                  <a:lnTo>
                    <a:pt x="1940" y="644"/>
                  </a:lnTo>
                  <a:lnTo>
                    <a:pt x="1955" y="642"/>
                  </a:lnTo>
                  <a:lnTo>
                    <a:pt x="1967" y="635"/>
                  </a:lnTo>
                  <a:lnTo>
                    <a:pt x="1978" y="628"/>
                  </a:lnTo>
                  <a:lnTo>
                    <a:pt x="1983" y="622"/>
                  </a:lnTo>
                  <a:lnTo>
                    <a:pt x="1987" y="616"/>
                  </a:lnTo>
                  <a:lnTo>
                    <a:pt x="1990" y="611"/>
                  </a:lnTo>
                  <a:lnTo>
                    <a:pt x="1992" y="604"/>
                  </a:lnTo>
                  <a:lnTo>
                    <a:pt x="1992" y="604"/>
                  </a:lnTo>
                  <a:lnTo>
                    <a:pt x="1974" y="601"/>
                  </a:lnTo>
                  <a:lnTo>
                    <a:pt x="1957" y="597"/>
                  </a:lnTo>
                  <a:lnTo>
                    <a:pt x="1950" y="594"/>
                  </a:lnTo>
                  <a:lnTo>
                    <a:pt x="1945" y="591"/>
                  </a:lnTo>
                  <a:lnTo>
                    <a:pt x="1940" y="585"/>
                  </a:lnTo>
                  <a:lnTo>
                    <a:pt x="1939" y="580"/>
                  </a:lnTo>
                  <a:lnTo>
                    <a:pt x="1939" y="580"/>
                  </a:lnTo>
                  <a:lnTo>
                    <a:pt x="1950" y="584"/>
                  </a:lnTo>
                  <a:lnTo>
                    <a:pt x="1960" y="587"/>
                  </a:lnTo>
                  <a:lnTo>
                    <a:pt x="1971" y="590"/>
                  </a:lnTo>
                  <a:lnTo>
                    <a:pt x="1983" y="590"/>
                  </a:lnTo>
                  <a:lnTo>
                    <a:pt x="1994" y="591"/>
                  </a:lnTo>
                  <a:lnTo>
                    <a:pt x="2005" y="590"/>
                  </a:lnTo>
                  <a:lnTo>
                    <a:pt x="2016" y="588"/>
                  </a:lnTo>
                  <a:lnTo>
                    <a:pt x="2026" y="585"/>
                  </a:lnTo>
                  <a:lnTo>
                    <a:pt x="2037" y="581"/>
                  </a:lnTo>
                  <a:lnTo>
                    <a:pt x="2047" y="577"/>
                  </a:lnTo>
                  <a:lnTo>
                    <a:pt x="2056" y="571"/>
                  </a:lnTo>
                  <a:lnTo>
                    <a:pt x="2064" y="564"/>
                  </a:lnTo>
                  <a:lnTo>
                    <a:pt x="2071" y="557"/>
                  </a:lnTo>
                  <a:lnTo>
                    <a:pt x="2077" y="549"/>
                  </a:lnTo>
                  <a:lnTo>
                    <a:pt x="2082" y="541"/>
                  </a:lnTo>
                  <a:lnTo>
                    <a:pt x="2086" y="531"/>
                  </a:lnTo>
                  <a:lnTo>
                    <a:pt x="2086" y="531"/>
                  </a:lnTo>
                  <a:lnTo>
                    <a:pt x="2075" y="531"/>
                  </a:lnTo>
                  <a:lnTo>
                    <a:pt x="2065" y="529"/>
                  </a:lnTo>
                  <a:lnTo>
                    <a:pt x="2056" y="528"/>
                  </a:lnTo>
                  <a:lnTo>
                    <a:pt x="2046" y="525"/>
                  </a:lnTo>
                  <a:lnTo>
                    <a:pt x="2028" y="518"/>
                  </a:lnTo>
                  <a:lnTo>
                    <a:pt x="2011" y="510"/>
                  </a:lnTo>
                  <a:lnTo>
                    <a:pt x="2011" y="510"/>
                  </a:lnTo>
                  <a:lnTo>
                    <a:pt x="1995" y="501"/>
                  </a:lnTo>
                  <a:lnTo>
                    <a:pt x="1983" y="494"/>
                  </a:lnTo>
                  <a:lnTo>
                    <a:pt x="1977" y="490"/>
                  </a:lnTo>
                  <a:lnTo>
                    <a:pt x="1974" y="484"/>
                  </a:lnTo>
                  <a:lnTo>
                    <a:pt x="1973" y="479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99" y="482"/>
                  </a:lnTo>
                  <a:lnTo>
                    <a:pt x="2012" y="486"/>
                  </a:lnTo>
                  <a:lnTo>
                    <a:pt x="2026" y="489"/>
                  </a:lnTo>
                  <a:lnTo>
                    <a:pt x="2026" y="489"/>
                  </a:lnTo>
                  <a:lnTo>
                    <a:pt x="2042" y="489"/>
                  </a:lnTo>
                  <a:lnTo>
                    <a:pt x="2057" y="489"/>
                  </a:lnTo>
                  <a:lnTo>
                    <a:pt x="2070" y="486"/>
                  </a:lnTo>
                  <a:lnTo>
                    <a:pt x="2082" y="482"/>
                  </a:lnTo>
                  <a:lnTo>
                    <a:pt x="2093" y="476"/>
                  </a:lnTo>
                  <a:lnTo>
                    <a:pt x="2105" y="469"/>
                  </a:lnTo>
                  <a:lnTo>
                    <a:pt x="2113" y="461"/>
                  </a:lnTo>
                  <a:lnTo>
                    <a:pt x="2122" y="452"/>
                  </a:lnTo>
                  <a:lnTo>
                    <a:pt x="2129" y="442"/>
                  </a:lnTo>
                  <a:lnTo>
                    <a:pt x="2136" y="431"/>
                  </a:lnTo>
                  <a:lnTo>
                    <a:pt x="2141" y="420"/>
                  </a:lnTo>
                  <a:lnTo>
                    <a:pt x="2145" y="407"/>
                  </a:lnTo>
                  <a:lnTo>
                    <a:pt x="2148" y="395"/>
                  </a:lnTo>
                  <a:lnTo>
                    <a:pt x="2150" y="380"/>
                  </a:lnTo>
                  <a:lnTo>
                    <a:pt x="2151" y="368"/>
                  </a:lnTo>
                  <a:lnTo>
                    <a:pt x="2151" y="354"/>
                  </a:lnTo>
                  <a:lnTo>
                    <a:pt x="2151" y="354"/>
                  </a:lnTo>
                  <a:lnTo>
                    <a:pt x="2138" y="358"/>
                  </a:lnTo>
                  <a:lnTo>
                    <a:pt x="2127" y="362"/>
                  </a:lnTo>
                  <a:lnTo>
                    <a:pt x="2115" y="365"/>
                  </a:lnTo>
                  <a:lnTo>
                    <a:pt x="2099" y="364"/>
                  </a:lnTo>
                  <a:lnTo>
                    <a:pt x="2099" y="364"/>
                  </a:lnTo>
                  <a:close/>
                  <a:moveTo>
                    <a:pt x="1313" y="625"/>
                  </a:moveTo>
                  <a:lnTo>
                    <a:pt x="1313" y="625"/>
                  </a:lnTo>
                  <a:lnTo>
                    <a:pt x="1309" y="630"/>
                  </a:lnTo>
                  <a:lnTo>
                    <a:pt x="1306" y="636"/>
                  </a:lnTo>
                  <a:lnTo>
                    <a:pt x="1303" y="643"/>
                  </a:lnTo>
                  <a:lnTo>
                    <a:pt x="1303" y="649"/>
                  </a:lnTo>
                  <a:lnTo>
                    <a:pt x="1303" y="654"/>
                  </a:lnTo>
                  <a:lnTo>
                    <a:pt x="1305" y="660"/>
                  </a:lnTo>
                  <a:lnTo>
                    <a:pt x="1306" y="666"/>
                  </a:lnTo>
                  <a:lnTo>
                    <a:pt x="1309" y="671"/>
                  </a:lnTo>
                  <a:lnTo>
                    <a:pt x="1317" y="681"/>
                  </a:lnTo>
                  <a:lnTo>
                    <a:pt x="1327" y="688"/>
                  </a:lnTo>
                  <a:lnTo>
                    <a:pt x="1340" y="695"/>
                  </a:lnTo>
                  <a:lnTo>
                    <a:pt x="1351" y="698"/>
                  </a:lnTo>
                  <a:lnTo>
                    <a:pt x="1351" y="698"/>
                  </a:lnTo>
                  <a:lnTo>
                    <a:pt x="1356" y="695"/>
                  </a:lnTo>
                  <a:lnTo>
                    <a:pt x="1363" y="692"/>
                  </a:lnTo>
                  <a:lnTo>
                    <a:pt x="1371" y="691"/>
                  </a:lnTo>
                  <a:lnTo>
                    <a:pt x="1376" y="688"/>
                  </a:lnTo>
                  <a:lnTo>
                    <a:pt x="1376" y="688"/>
                  </a:lnTo>
                  <a:lnTo>
                    <a:pt x="1389" y="698"/>
                  </a:lnTo>
                  <a:lnTo>
                    <a:pt x="1403" y="708"/>
                  </a:lnTo>
                  <a:lnTo>
                    <a:pt x="1431" y="727"/>
                  </a:lnTo>
                  <a:lnTo>
                    <a:pt x="1459" y="744"/>
                  </a:lnTo>
                  <a:lnTo>
                    <a:pt x="1488" y="762"/>
                  </a:lnTo>
                  <a:lnTo>
                    <a:pt x="1488" y="762"/>
                  </a:lnTo>
                  <a:lnTo>
                    <a:pt x="1525" y="772"/>
                  </a:lnTo>
                  <a:lnTo>
                    <a:pt x="1560" y="781"/>
                  </a:lnTo>
                  <a:lnTo>
                    <a:pt x="1577" y="785"/>
                  </a:lnTo>
                  <a:lnTo>
                    <a:pt x="1595" y="786"/>
                  </a:lnTo>
                  <a:lnTo>
                    <a:pt x="1612" y="788"/>
                  </a:lnTo>
                  <a:lnTo>
                    <a:pt x="1630" y="788"/>
                  </a:lnTo>
                  <a:lnTo>
                    <a:pt x="1630" y="788"/>
                  </a:lnTo>
                  <a:lnTo>
                    <a:pt x="1644" y="790"/>
                  </a:lnTo>
                  <a:lnTo>
                    <a:pt x="1661" y="792"/>
                  </a:lnTo>
                  <a:lnTo>
                    <a:pt x="1678" y="792"/>
                  </a:lnTo>
                  <a:lnTo>
                    <a:pt x="1695" y="792"/>
                  </a:lnTo>
                  <a:lnTo>
                    <a:pt x="1710" y="789"/>
                  </a:lnTo>
                  <a:lnTo>
                    <a:pt x="1726" y="785"/>
                  </a:lnTo>
                  <a:lnTo>
                    <a:pt x="1740" y="781"/>
                  </a:lnTo>
                  <a:lnTo>
                    <a:pt x="1752" y="774"/>
                  </a:lnTo>
                  <a:lnTo>
                    <a:pt x="1752" y="774"/>
                  </a:lnTo>
                  <a:lnTo>
                    <a:pt x="1757" y="774"/>
                  </a:lnTo>
                  <a:lnTo>
                    <a:pt x="1759" y="772"/>
                  </a:lnTo>
                  <a:lnTo>
                    <a:pt x="1762" y="772"/>
                  </a:lnTo>
                  <a:lnTo>
                    <a:pt x="1766" y="772"/>
                  </a:lnTo>
                  <a:lnTo>
                    <a:pt x="1766" y="772"/>
                  </a:lnTo>
                  <a:lnTo>
                    <a:pt x="1803" y="734"/>
                  </a:lnTo>
                  <a:lnTo>
                    <a:pt x="1821" y="716"/>
                  </a:lnTo>
                  <a:lnTo>
                    <a:pt x="1839" y="695"/>
                  </a:lnTo>
                  <a:lnTo>
                    <a:pt x="1855" y="674"/>
                  </a:lnTo>
                  <a:lnTo>
                    <a:pt x="1869" y="651"/>
                  </a:lnTo>
                  <a:lnTo>
                    <a:pt x="1880" y="626"/>
                  </a:lnTo>
                  <a:lnTo>
                    <a:pt x="1884" y="614"/>
                  </a:lnTo>
                  <a:lnTo>
                    <a:pt x="1889" y="601"/>
                  </a:lnTo>
                  <a:lnTo>
                    <a:pt x="1889" y="601"/>
                  </a:lnTo>
                  <a:lnTo>
                    <a:pt x="1887" y="591"/>
                  </a:lnTo>
                  <a:lnTo>
                    <a:pt x="1889" y="583"/>
                  </a:lnTo>
                  <a:lnTo>
                    <a:pt x="1890" y="576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894" y="560"/>
                  </a:lnTo>
                  <a:lnTo>
                    <a:pt x="1894" y="560"/>
                  </a:lnTo>
                  <a:lnTo>
                    <a:pt x="1893" y="548"/>
                  </a:lnTo>
                  <a:lnTo>
                    <a:pt x="1891" y="535"/>
                  </a:lnTo>
                  <a:lnTo>
                    <a:pt x="1886" y="514"/>
                  </a:lnTo>
                  <a:lnTo>
                    <a:pt x="1886" y="514"/>
                  </a:lnTo>
                  <a:lnTo>
                    <a:pt x="1883" y="500"/>
                  </a:lnTo>
                  <a:lnTo>
                    <a:pt x="1882" y="484"/>
                  </a:lnTo>
                  <a:lnTo>
                    <a:pt x="1882" y="469"/>
                  </a:lnTo>
                  <a:lnTo>
                    <a:pt x="1879" y="453"/>
                  </a:lnTo>
                  <a:lnTo>
                    <a:pt x="1879" y="453"/>
                  </a:lnTo>
                  <a:lnTo>
                    <a:pt x="1882" y="444"/>
                  </a:lnTo>
                  <a:lnTo>
                    <a:pt x="1882" y="431"/>
                  </a:lnTo>
                  <a:lnTo>
                    <a:pt x="1882" y="425"/>
                  </a:lnTo>
                  <a:lnTo>
                    <a:pt x="1880" y="420"/>
                  </a:lnTo>
                  <a:lnTo>
                    <a:pt x="1877" y="416"/>
                  </a:lnTo>
                  <a:lnTo>
                    <a:pt x="1874" y="411"/>
                  </a:lnTo>
                  <a:lnTo>
                    <a:pt x="1874" y="411"/>
                  </a:lnTo>
                  <a:lnTo>
                    <a:pt x="1874" y="396"/>
                  </a:lnTo>
                  <a:lnTo>
                    <a:pt x="1873" y="383"/>
                  </a:lnTo>
                  <a:lnTo>
                    <a:pt x="1870" y="371"/>
                  </a:lnTo>
                  <a:lnTo>
                    <a:pt x="1865" y="361"/>
                  </a:lnTo>
                  <a:lnTo>
                    <a:pt x="1859" y="351"/>
                  </a:lnTo>
                  <a:lnTo>
                    <a:pt x="1851" y="341"/>
                  </a:lnTo>
                  <a:lnTo>
                    <a:pt x="1842" y="333"/>
                  </a:lnTo>
                  <a:lnTo>
                    <a:pt x="1834" y="326"/>
                  </a:lnTo>
                  <a:lnTo>
                    <a:pt x="1814" y="310"/>
                  </a:lnTo>
                  <a:lnTo>
                    <a:pt x="1794" y="296"/>
                  </a:lnTo>
                  <a:lnTo>
                    <a:pt x="1785" y="288"/>
                  </a:lnTo>
                  <a:lnTo>
                    <a:pt x="1776" y="279"/>
                  </a:lnTo>
                  <a:lnTo>
                    <a:pt x="1769" y="271"/>
                  </a:lnTo>
                  <a:lnTo>
                    <a:pt x="1762" y="261"/>
                  </a:lnTo>
                  <a:lnTo>
                    <a:pt x="1762" y="261"/>
                  </a:lnTo>
                  <a:lnTo>
                    <a:pt x="1761" y="279"/>
                  </a:lnTo>
                  <a:lnTo>
                    <a:pt x="1758" y="298"/>
                  </a:lnTo>
                  <a:lnTo>
                    <a:pt x="1754" y="314"/>
                  </a:lnTo>
                  <a:lnTo>
                    <a:pt x="1747" y="331"/>
                  </a:lnTo>
                  <a:lnTo>
                    <a:pt x="1740" y="347"/>
                  </a:lnTo>
                  <a:lnTo>
                    <a:pt x="1730" y="359"/>
                  </a:lnTo>
                  <a:lnTo>
                    <a:pt x="1720" y="373"/>
                  </a:lnTo>
                  <a:lnTo>
                    <a:pt x="1709" y="385"/>
                  </a:lnTo>
                  <a:lnTo>
                    <a:pt x="1695" y="396"/>
                  </a:lnTo>
                  <a:lnTo>
                    <a:pt x="1681" y="406"/>
                  </a:lnTo>
                  <a:lnTo>
                    <a:pt x="1667" y="414"/>
                  </a:lnTo>
                  <a:lnTo>
                    <a:pt x="1651" y="423"/>
                  </a:lnTo>
                  <a:lnTo>
                    <a:pt x="1634" y="428"/>
                  </a:lnTo>
                  <a:lnTo>
                    <a:pt x="1618" y="434"/>
                  </a:lnTo>
                  <a:lnTo>
                    <a:pt x="1599" y="439"/>
                  </a:lnTo>
                  <a:lnTo>
                    <a:pt x="1581" y="442"/>
                  </a:lnTo>
                  <a:lnTo>
                    <a:pt x="1581" y="442"/>
                  </a:lnTo>
                  <a:lnTo>
                    <a:pt x="1575" y="448"/>
                  </a:lnTo>
                  <a:lnTo>
                    <a:pt x="1570" y="453"/>
                  </a:lnTo>
                  <a:lnTo>
                    <a:pt x="1566" y="458"/>
                  </a:lnTo>
                  <a:lnTo>
                    <a:pt x="1560" y="462"/>
                  </a:lnTo>
                  <a:lnTo>
                    <a:pt x="1560" y="462"/>
                  </a:lnTo>
                  <a:lnTo>
                    <a:pt x="1550" y="456"/>
                  </a:lnTo>
                  <a:lnTo>
                    <a:pt x="1545" y="452"/>
                  </a:lnTo>
                  <a:lnTo>
                    <a:pt x="1545" y="452"/>
                  </a:lnTo>
                  <a:lnTo>
                    <a:pt x="1547" y="446"/>
                  </a:lnTo>
                  <a:lnTo>
                    <a:pt x="1553" y="441"/>
                  </a:lnTo>
                  <a:lnTo>
                    <a:pt x="1564" y="432"/>
                  </a:lnTo>
                  <a:lnTo>
                    <a:pt x="1570" y="428"/>
                  </a:lnTo>
                  <a:lnTo>
                    <a:pt x="1574" y="423"/>
                  </a:lnTo>
                  <a:lnTo>
                    <a:pt x="1575" y="417"/>
                  </a:lnTo>
                  <a:lnTo>
                    <a:pt x="1575" y="410"/>
                  </a:lnTo>
                  <a:lnTo>
                    <a:pt x="1575" y="410"/>
                  </a:lnTo>
                  <a:lnTo>
                    <a:pt x="1564" y="424"/>
                  </a:lnTo>
                  <a:lnTo>
                    <a:pt x="1550" y="439"/>
                  </a:lnTo>
                  <a:lnTo>
                    <a:pt x="1535" y="453"/>
                  </a:lnTo>
                  <a:lnTo>
                    <a:pt x="1521" y="463"/>
                  </a:lnTo>
                  <a:lnTo>
                    <a:pt x="1521" y="463"/>
                  </a:lnTo>
                  <a:lnTo>
                    <a:pt x="1505" y="472"/>
                  </a:lnTo>
                  <a:lnTo>
                    <a:pt x="1488" y="477"/>
                  </a:lnTo>
                  <a:lnTo>
                    <a:pt x="1470" y="484"/>
                  </a:lnTo>
                  <a:lnTo>
                    <a:pt x="1463" y="489"/>
                  </a:lnTo>
                  <a:lnTo>
                    <a:pt x="1455" y="494"/>
                  </a:lnTo>
                  <a:lnTo>
                    <a:pt x="1455" y="494"/>
                  </a:lnTo>
                  <a:lnTo>
                    <a:pt x="1449" y="498"/>
                  </a:lnTo>
                  <a:lnTo>
                    <a:pt x="1445" y="503"/>
                  </a:lnTo>
                  <a:lnTo>
                    <a:pt x="1438" y="514"/>
                  </a:lnTo>
                  <a:lnTo>
                    <a:pt x="1432" y="527"/>
                  </a:lnTo>
                  <a:lnTo>
                    <a:pt x="1427" y="541"/>
                  </a:lnTo>
                  <a:lnTo>
                    <a:pt x="1417" y="570"/>
                  </a:lnTo>
                  <a:lnTo>
                    <a:pt x="1411" y="583"/>
                  </a:lnTo>
                  <a:lnTo>
                    <a:pt x="1404" y="595"/>
                  </a:lnTo>
                  <a:lnTo>
                    <a:pt x="1404" y="595"/>
                  </a:lnTo>
                  <a:lnTo>
                    <a:pt x="1399" y="601"/>
                  </a:lnTo>
                  <a:lnTo>
                    <a:pt x="1394" y="605"/>
                  </a:lnTo>
                  <a:lnTo>
                    <a:pt x="1383" y="614"/>
                  </a:lnTo>
                  <a:lnTo>
                    <a:pt x="1372" y="621"/>
                  </a:lnTo>
                  <a:lnTo>
                    <a:pt x="1361" y="630"/>
                  </a:lnTo>
                  <a:lnTo>
                    <a:pt x="1361" y="630"/>
                  </a:lnTo>
                  <a:lnTo>
                    <a:pt x="1371" y="636"/>
                  </a:lnTo>
                  <a:lnTo>
                    <a:pt x="1380" y="643"/>
                  </a:lnTo>
                  <a:lnTo>
                    <a:pt x="1389" y="653"/>
                  </a:lnTo>
                  <a:lnTo>
                    <a:pt x="1396" y="663"/>
                  </a:lnTo>
                  <a:lnTo>
                    <a:pt x="1396" y="663"/>
                  </a:lnTo>
                  <a:lnTo>
                    <a:pt x="1394" y="667"/>
                  </a:lnTo>
                  <a:lnTo>
                    <a:pt x="1392" y="668"/>
                  </a:lnTo>
                  <a:lnTo>
                    <a:pt x="1389" y="670"/>
                  </a:lnTo>
                  <a:lnTo>
                    <a:pt x="1385" y="670"/>
                  </a:lnTo>
                  <a:lnTo>
                    <a:pt x="1385" y="670"/>
                  </a:lnTo>
                  <a:lnTo>
                    <a:pt x="1378" y="660"/>
                  </a:lnTo>
                  <a:lnTo>
                    <a:pt x="1368" y="649"/>
                  </a:lnTo>
                  <a:lnTo>
                    <a:pt x="1362" y="646"/>
                  </a:lnTo>
                  <a:lnTo>
                    <a:pt x="1356" y="643"/>
                  </a:lnTo>
                  <a:lnTo>
                    <a:pt x="1349" y="642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1" y="650"/>
                  </a:lnTo>
                  <a:lnTo>
                    <a:pt x="1341" y="656"/>
                  </a:lnTo>
                  <a:lnTo>
                    <a:pt x="1341" y="661"/>
                  </a:lnTo>
                  <a:lnTo>
                    <a:pt x="1342" y="667"/>
                  </a:lnTo>
                  <a:lnTo>
                    <a:pt x="1347" y="675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2" y="682"/>
                  </a:lnTo>
                  <a:lnTo>
                    <a:pt x="1337" y="678"/>
                  </a:lnTo>
                  <a:lnTo>
                    <a:pt x="1333" y="674"/>
                  </a:lnTo>
                  <a:lnTo>
                    <a:pt x="1330" y="668"/>
                  </a:lnTo>
                  <a:lnTo>
                    <a:pt x="1328" y="663"/>
                  </a:lnTo>
                  <a:lnTo>
                    <a:pt x="1327" y="656"/>
                  </a:lnTo>
                  <a:lnTo>
                    <a:pt x="1326" y="649"/>
                  </a:lnTo>
                  <a:lnTo>
                    <a:pt x="1327" y="642"/>
                  </a:lnTo>
                  <a:lnTo>
                    <a:pt x="1327" y="642"/>
                  </a:lnTo>
                  <a:lnTo>
                    <a:pt x="1323" y="644"/>
                  </a:lnTo>
                  <a:lnTo>
                    <a:pt x="1319" y="647"/>
                  </a:lnTo>
                  <a:lnTo>
                    <a:pt x="1314" y="649"/>
                  </a:lnTo>
                  <a:lnTo>
                    <a:pt x="1313" y="647"/>
                  </a:lnTo>
                  <a:lnTo>
                    <a:pt x="1312" y="646"/>
                  </a:lnTo>
                  <a:lnTo>
                    <a:pt x="1312" y="646"/>
                  </a:lnTo>
                  <a:lnTo>
                    <a:pt x="1314" y="639"/>
                  </a:lnTo>
                  <a:lnTo>
                    <a:pt x="1319" y="633"/>
                  </a:lnTo>
                  <a:lnTo>
                    <a:pt x="1324" y="629"/>
                  </a:lnTo>
                  <a:lnTo>
                    <a:pt x="1331" y="625"/>
                  </a:lnTo>
                  <a:lnTo>
                    <a:pt x="1344" y="618"/>
                  </a:lnTo>
                  <a:lnTo>
                    <a:pt x="1348" y="612"/>
                  </a:lnTo>
                  <a:lnTo>
                    <a:pt x="1349" y="608"/>
                  </a:lnTo>
                  <a:lnTo>
                    <a:pt x="1349" y="608"/>
                  </a:lnTo>
                  <a:lnTo>
                    <a:pt x="1342" y="614"/>
                  </a:lnTo>
                  <a:lnTo>
                    <a:pt x="1334" y="618"/>
                  </a:lnTo>
                  <a:lnTo>
                    <a:pt x="1324" y="622"/>
                  </a:lnTo>
                  <a:lnTo>
                    <a:pt x="1313" y="625"/>
                  </a:lnTo>
                  <a:lnTo>
                    <a:pt x="1313" y="625"/>
                  </a:lnTo>
                  <a:close/>
                  <a:moveTo>
                    <a:pt x="1896" y="459"/>
                  </a:moveTo>
                  <a:lnTo>
                    <a:pt x="1896" y="459"/>
                  </a:lnTo>
                  <a:lnTo>
                    <a:pt x="1898" y="445"/>
                  </a:lnTo>
                  <a:lnTo>
                    <a:pt x="1903" y="430"/>
                  </a:lnTo>
                  <a:lnTo>
                    <a:pt x="1904" y="423"/>
                  </a:lnTo>
                  <a:lnTo>
                    <a:pt x="1904" y="416"/>
                  </a:lnTo>
                  <a:lnTo>
                    <a:pt x="1903" y="409"/>
                  </a:lnTo>
                  <a:lnTo>
                    <a:pt x="1900" y="404"/>
                  </a:lnTo>
                  <a:lnTo>
                    <a:pt x="1900" y="404"/>
                  </a:lnTo>
                  <a:lnTo>
                    <a:pt x="1896" y="434"/>
                  </a:lnTo>
                  <a:lnTo>
                    <a:pt x="1896" y="446"/>
                  </a:lnTo>
                  <a:lnTo>
                    <a:pt x="1896" y="459"/>
                  </a:lnTo>
                  <a:lnTo>
                    <a:pt x="1896" y="459"/>
                  </a:lnTo>
                  <a:close/>
                  <a:moveTo>
                    <a:pt x="1910" y="549"/>
                  </a:moveTo>
                  <a:lnTo>
                    <a:pt x="1910" y="549"/>
                  </a:lnTo>
                  <a:lnTo>
                    <a:pt x="1915" y="543"/>
                  </a:lnTo>
                  <a:lnTo>
                    <a:pt x="1919" y="536"/>
                  </a:lnTo>
                  <a:lnTo>
                    <a:pt x="1922" y="528"/>
                  </a:lnTo>
                  <a:lnTo>
                    <a:pt x="1922" y="518"/>
                  </a:lnTo>
                  <a:lnTo>
                    <a:pt x="1922" y="508"/>
                  </a:lnTo>
                  <a:lnTo>
                    <a:pt x="1921" y="498"/>
                  </a:lnTo>
                  <a:lnTo>
                    <a:pt x="1918" y="490"/>
                  </a:lnTo>
                  <a:lnTo>
                    <a:pt x="1915" y="482"/>
                  </a:lnTo>
                  <a:lnTo>
                    <a:pt x="1915" y="482"/>
                  </a:lnTo>
                  <a:lnTo>
                    <a:pt x="1905" y="482"/>
                  </a:lnTo>
                  <a:lnTo>
                    <a:pt x="1897" y="480"/>
                  </a:lnTo>
                  <a:lnTo>
                    <a:pt x="1897" y="480"/>
                  </a:lnTo>
                  <a:lnTo>
                    <a:pt x="1897" y="489"/>
                  </a:lnTo>
                  <a:lnTo>
                    <a:pt x="1898" y="498"/>
                  </a:lnTo>
                  <a:lnTo>
                    <a:pt x="1901" y="517"/>
                  </a:lnTo>
                  <a:lnTo>
                    <a:pt x="1905" y="534"/>
                  </a:lnTo>
                  <a:lnTo>
                    <a:pt x="1910" y="549"/>
                  </a:lnTo>
                  <a:lnTo>
                    <a:pt x="1910" y="549"/>
                  </a:lnTo>
                  <a:close/>
                  <a:moveTo>
                    <a:pt x="1860" y="696"/>
                  </a:moveTo>
                  <a:lnTo>
                    <a:pt x="1860" y="696"/>
                  </a:lnTo>
                  <a:lnTo>
                    <a:pt x="1870" y="692"/>
                  </a:lnTo>
                  <a:lnTo>
                    <a:pt x="1879" y="689"/>
                  </a:lnTo>
                  <a:lnTo>
                    <a:pt x="1889" y="687"/>
                  </a:lnTo>
                  <a:lnTo>
                    <a:pt x="1900" y="682"/>
                  </a:lnTo>
                  <a:lnTo>
                    <a:pt x="1900" y="682"/>
                  </a:lnTo>
                  <a:lnTo>
                    <a:pt x="1891" y="671"/>
                  </a:lnTo>
                  <a:lnTo>
                    <a:pt x="1887" y="666"/>
                  </a:lnTo>
                  <a:lnTo>
                    <a:pt x="1882" y="661"/>
                  </a:lnTo>
                  <a:lnTo>
                    <a:pt x="1882" y="661"/>
                  </a:lnTo>
                  <a:lnTo>
                    <a:pt x="1876" y="671"/>
                  </a:lnTo>
                  <a:lnTo>
                    <a:pt x="1869" y="680"/>
                  </a:lnTo>
                  <a:lnTo>
                    <a:pt x="1863" y="688"/>
                  </a:lnTo>
                  <a:lnTo>
                    <a:pt x="1862" y="692"/>
                  </a:lnTo>
                  <a:lnTo>
                    <a:pt x="1860" y="696"/>
                  </a:lnTo>
                  <a:lnTo>
                    <a:pt x="1860" y="696"/>
                  </a:lnTo>
                  <a:close/>
                  <a:moveTo>
                    <a:pt x="559" y="779"/>
                  </a:moveTo>
                  <a:lnTo>
                    <a:pt x="559" y="779"/>
                  </a:lnTo>
                  <a:lnTo>
                    <a:pt x="563" y="775"/>
                  </a:lnTo>
                  <a:lnTo>
                    <a:pt x="569" y="774"/>
                  </a:lnTo>
                  <a:lnTo>
                    <a:pt x="575" y="772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0" y="757"/>
                  </a:lnTo>
                  <a:lnTo>
                    <a:pt x="576" y="743"/>
                  </a:lnTo>
                  <a:lnTo>
                    <a:pt x="568" y="712"/>
                  </a:lnTo>
                  <a:lnTo>
                    <a:pt x="568" y="712"/>
                  </a:lnTo>
                  <a:lnTo>
                    <a:pt x="551" y="729"/>
                  </a:lnTo>
                  <a:lnTo>
                    <a:pt x="534" y="746"/>
                  </a:lnTo>
                  <a:lnTo>
                    <a:pt x="525" y="754"/>
                  </a:lnTo>
                  <a:lnTo>
                    <a:pt x="518" y="762"/>
                  </a:lnTo>
                  <a:lnTo>
                    <a:pt x="511" y="772"/>
                  </a:lnTo>
                  <a:lnTo>
                    <a:pt x="506" y="783"/>
                  </a:lnTo>
                  <a:lnTo>
                    <a:pt x="506" y="783"/>
                  </a:lnTo>
                  <a:lnTo>
                    <a:pt x="510" y="785"/>
                  </a:lnTo>
                  <a:lnTo>
                    <a:pt x="514" y="786"/>
                  </a:lnTo>
                  <a:lnTo>
                    <a:pt x="520" y="792"/>
                  </a:lnTo>
                  <a:lnTo>
                    <a:pt x="523" y="797"/>
                  </a:lnTo>
                  <a:lnTo>
                    <a:pt x="524" y="803"/>
                  </a:lnTo>
                  <a:lnTo>
                    <a:pt x="524" y="803"/>
                  </a:lnTo>
                  <a:lnTo>
                    <a:pt x="530" y="799"/>
                  </a:lnTo>
                  <a:lnTo>
                    <a:pt x="532" y="795"/>
                  </a:lnTo>
                  <a:lnTo>
                    <a:pt x="532" y="790"/>
                  </a:lnTo>
                  <a:lnTo>
                    <a:pt x="531" y="785"/>
                  </a:lnTo>
                  <a:lnTo>
                    <a:pt x="525" y="774"/>
                  </a:lnTo>
                  <a:lnTo>
                    <a:pt x="523" y="768"/>
                  </a:lnTo>
                  <a:lnTo>
                    <a:pt x="520" y="762"/>
                  </a:lnTo>
                  <a:lnTo>
                    <a:pt x="520" y="762"/>
                  </a:lnTo>
                  <a:lnTo>
                    <a:pt x="523" y="762"/>
                  </a:lnTo>
                  <a:lnTo>
                    <a:pt x="524" y="761"/>
                  </a:lnTo>
                  <a:lnTo>
                    <a:pt x="524" y="761"/>
                  </a:lnTo>
                  <a:lnTo>
                    <a:pt x="530" y="764"/>
                  </a:lnTo>
                  <a:lnTo>
                    <a:pt x="534" y="769"/>
                  </a:lnTo>
                  <a:lnTo>
                    <a:pt x="539" y="774"/>
                  </a:lnTo>
                  <a:lnTo>
                    <a:pt x="545" y="776"/>
                  </a:lnTo>
                  <a:lnTo>
                    <a:pt x="545" y="776"/>
                  </a:lnTo>
                  <a:lnTo>
                    <a:pt x="549" y="767"/>
                  </a:lnTo>
                  <a:lnTo>
                    <a:pt x="551" y="760"/>
                  </a:lnTo>
                  <a:lnTo>
                    <a:pt x="551" y="751"/>
                  </a:lnTo>
                  <a:lnTo>
                    <a:pt x="551" y="740"/>
                  </a:lnTo>
                  <a:lnTo>
                    <a:pt x="551" y="740"/>
                  </a:lnTo>
                  <a:lnTo>
                    <a:pt x="554" y="739"/>
                  </a:lnTo>
                  <a:lnTo>
                    <a:pt x="556" y="737"/>
                  </a:lnTo>
                  <a:lnTo>
                    <a:pt x="559" y="737"/>
                  </a:lnTo>
                  <a:lnTo>
                    <a:pt x="559" y="737"/>
                  </a:lnTo>
                  <a:lnTo>
                    <a:pt x="563" y="740"/>
                  </a:lnTo>
                  <a:lnTo>
                    <a:pt x="566" y="744"/>
                  </a:lnTo>
                  <a:lnTo>
                    <a:pt x="566" y="750"/>
                  </a:lnTo>
                  <a:lnTo>
                    <a:pt x="566" y="757"/>
                  </a:lnTo>
                  <a:lnTo>
                    <a:pt x="562" y="768"/>
                  </a:lnTo>
                  <a:lnTo>
                    <a:pt x="559" y="779"/>
                  </a:lnTo>
                  <a:lnTo>
                    <a:pt x="559" y="779"/>
                  </a:lnTo>
                  <a:close/>
                  <a:moveTo>
                    <a:pt x="537" y="812"/>
                  </a:moveTo>
                  <a:lnTo>
                    <a:pt x="537" y="812"/>
                  </a:lnTo>
                  <a:lnTo>
                    <a:pt x="545" y="809"/>
                  </a:lnTo>
                  <a:lnTo>
                    <a:pt x="555" y="809"/>
                  </a:lnTo>
                  <a:lnTo>
                    <a:pt x="563" y="810"/>
                  </a:lnTo>
                  <a:lnTo>
                    <a:pt x="572" y="814"/>
                  </a:lnTo>
                  <a:lnTo>
                    <a:pt x="572" y="814"/>
                  </a:lnTo>
                  <a:lnTo>
                    <a:pt x="576" y="807"/>
                  </a:lnTo>
                  <a:lnTo>
                    <a:pt x="580" y="799"/>
                  </a:lnTo>
                  <a:lnTo>
                    <a:pt x="582" y="790"/>
                  </a:lnTo>
                  <a:lnTo>
                    <a:pt x="582" y="785"/>
                  </a:lnTo>
                  <a:lnTo>
                    <a:pt x="580" y="781"/>
                  </a:lnTo>
                  <a:lnTo>
                    <a:pt x="580" y="781"/>
                  </a:lnTo>
                  <a:lnTo>
                    <a:pt x="575" y="785"/>
                  </a:lnTo>
                  <a:lnTo>
                    <a:pt x="568" y="788"/>
                  </a:lnTo>
                  <a:lnTo>
                    <a:pt x="554" y="793"/>
                  </a:lnTo>
                  <a:lnTo>
                    <a:pt x="548" y="796"/>
                  </a:lnTo>
                  <a:lnTo>
                    <a:pt x="542" y="799"/>
                  </a:lnTo>
                  <a:lnTo>
                    <a:pt x="538" y="805"/>
                  </a:lnTo>
                  <a:lnTo>
                    <a:pt x="537" y="812"/>
                  </a:lnTo>
                  <a:lnTo>
                    <a:pt x="537" y="812"/>
                  </a:lnTo>
                  <a:close/>
                  <a:moveTo>
                    <a:pt x="506" y="862"/>
                  </a:moveTo>
                  <a:lnTo>
                    <a:pt x="506" y="862"/>
                  </a:lnTo>
                  <a:lnTo>
                    <a:pt x="510" y="842"/>
                  </a:lnTo>
                  <a:lnTo>
                    <a:pt x="514" y="824"/>
                  </a:lnTo>
                  <a:lnTo>
                    <a:pt x="514" y="814"/>
                  </a:lnTo>
                  <a:lnTo>
                    <a:pt x="513" y="805"/>
                  </a:lnTo>
                  <a:lnTo>
                    <a:pt x="510" y="796"/>
                  </a:lnTo>
                  <a:lnTo>
                    <a:pt x="503" y="788"/>
                  </a:lnTo>
                  <a:lnTo>
                    <a:pt x="503" y="788"/>
                  </a:lnTo>
                  <a:lnTo>
                    <a:pt x="499" y="807"/>
                  </a:lnTo>
                  <a:lnTo>
                    <a:pt x="497" y="817"/>
                  </a:lnTo>
                  <a:lnTo>
                    <a:pt x="497" y="827"/>
                  </a:lnTo>
                  <a:lnTo>
                    <a:pt x="497" y="835"/>
                  </a:lnTo>
                  <a:lnTo>
                    <a:pt x="499" y="845"/>
                  </a:lnTo>
                  <a:lnTo>
                    <a:pt x="502" y="854"/>
                  </a:lnTo>
                  <a:lnTo>
                    <a:pt x="506" y="862"/>
                  </a:lnTo>
                  <a:lnTo>
                    <a:pt x="506" y="862"/>
                  </a:lnTo>
                  <a:close/>
                  <a:moveTo>
                    <a:pt x="1696" y="824"/>
                  </a:moveTo>
                  <a:lnTo>
                    <a:pt x="1696" y="824"/>
                  </a:lnTo>
                  <a:lnTo>
                    <a:pt x="1693" y="824"/>
                  </a:lnTo>
                  <a:lnTo>
                    <a:pt x="1692" y="823"/>
                  </a:lnTo>
                  <a:lnTo>
                    <a:pt x="1692" y="820"/>
                  </a:lnTo>
                  <a:lnTo>
                    <a:pt x="1692" y="816"/>
                  </a:lnTo>
                  <a:lnTo>
                    <a:pt x="1691" y="814"/>
                  </a:lnTo>
                  <a:lnTo>
                    <a:pt x="1689" y="814"/>
                  </a:lnTo>
                  <a:lnTo>
                    <a:pt x="1689" y="814"/>
                  </a:lnTo>
                  <a:lnTo>
                    <a:pt x="1692" y="813"/>
                  </a:lnTo>
                  <a:lnTo>
                    <a:pt x="1693" y="812"/>
                  </a:lnTo>
                  <a:lnTo>
                    <a:pt x="1695" y="809"/>
                  </a:lnTo>
                  <a:lnTo>
                    <a:pt x="1692" y="807"/>
                  </a:lnTo>
                  <a:lnTo>
                    <a:pt x="1692" y="807"/>
                  </a:lnTo>
                  <a:lnTo>
                    <a:pt x="1661" y="809"/>
                  </a:lnTo>
                  <a:lnTo>
                    <a:pt x="1627" y="807"/>
                  </a:lnTo>
                  <a:lnTo>
                    <a:pt x="1597" y="805"/>
                  </a:lnTo>
                  <a:lnTo>
                    <a:pt x="1582" y="802"/>
                  </a:lnTo>
                  <a:lnTo>
                    <a:pt x="1570" y="797"/>
                  </a:lnTo>
                  <a:lnTo>
                    <a:pt x="1570" y="797"/>
                  </a:lnTo>
                  <a:lnTo>
                    <a:pt x="1573" y="810"/>
                  </a:lnTo>
                  <a:lnTo>
                    <a:pt x="1575" y="821"/>
                  </a:lnTo>
                  <a:lnTo>
                    <a:pt x="1581" y="831"/>
                  </a:lnTo>
                  <a:lnTo>
                    <a:pt x="1588" y="840"/>
                  </a:lnTo>
                  <a:lnTo>
                    <a:pt x="1597" y="847"/>
                  </a:lnTo>
                  <a:lnTo>
                    <a:pt x="1606" y="852"/>
                  </a:lnTo>
                  <a:lnTo>
                    <a:pt x="1616" y="856"/>
                  </a:lnTo>
                  <a:lnTo>
                    <a:pt x="1626" y="858"/>
                  </a:lnTo>
                  <a:lnTo>
                    <a:pt x="1636" y="859"/>
                  </a:lnTo>
                  <a:lnTo>
                    <a:pt x="1647" y="859"/>
                  </a:lnTo>
                  <a:lnTo>
                    <a:pt x="1657" y="856"/>
                  </a:lnTo>
                  <a:lnTo>
                    <a:pt x="1667" y="854"/>
                  </a:lnTo>
                  <a:lnTo>
                    <a:pt x="1677" y="848"/>
                  </a:lnTo>
                  <a:lnTo>
                    <a:pt x="1684" y="842"/>
                  </a:lnTo>
                  <a:lnTo>
                    <a:pt x="1691" y="834"/>
                  </a:lnTo>
                  <a:lnTo>
                    <a:pt x="1696" y="824"/>
                  </a:lnTo>
                  <a:lnTo>
                    <a:pt x="1696" y="824"/>
                  </a:lnTo>
                  <a:close/>
                  <a:moveTo>
                    <a:pt x="1713" y="835"/>
                  </a:moveTo>
                  <a:lnTo>
                    <a:pt x="1713" y="835"/>
                  </a:lnTo>
                  <a:lnTo>
                    <a:pt x="1706" y="844"/>
                  </a:lnTo>
                  <a:lnTo>
                    <a:pt x="1696" y="852"/>
                  </a:lnTo>
                  <a:lnTo>
                    <a:pt x="1685" y="861"/>
                  </a:lnTo>
                  <a:lnTo>
                    <a:pt x="1672" y="868"/>
                  </a:lnTo>
                  <a:lnTo>
                    <a:pt x="1660" y="873"/>
                  </a:lnTo>
                  <a:lnTo>
                    <a:pt x="1646" y="878"/>
                  </a:lnTo>
                  <a:lnTo>
                    <a:pt x="1632" y="879"/>
                  </a:lnTo>
                  <a:lnTo>
                    <a:pt x="1618" y="876"/>
                  </a:lnTo>
                  <a:lnTo>
                    <a:pt x="1618" y="876"/>
                  </a:lnTo>
                  <a:lnTo>
                    <a:pt x="1609" y="873"/>
                  </a:lnTo>
                  <a:lnTo>
                    <a:pt x="1601" y="869"/>
                  </a:lnTo>
                  <a:lnTo>
                    <a:pt x="1592" y="863"/>
                  </a:lnTo>
                  <a:lnTo>
                    <a:pt x="1584" y="861"/>
                  </a:lnTo>
                  <a:lnTo>
                    <a:pt x="1584" y="861"/>
                  </a:lnTo>
                  <a:lnTo>
                    <a:pt x="1582" y="858"/>
                  </a:lnTo>
                  <a:lnTo>
                    <a:pt x="1580" y="854"/>
                  </a:lnTo>
                  <a:lnTo>
                    <a:pt x="1573" y="848"/>
                  </a:lnTo>
                  <a:lnTo>
                    <a:pt x="1567" y="844"/>
                  </a:lnTo>
                  <a:lnTo>
                    <a:pt x="1561" y="837"/>
                  </a:lnTo>
                  <a:lnTo>
                    <a:pt x="1561" y="837"/>
                  </a:lnTo>
                  <a:lnTo>
                    <a:pt x="1563" y="827"/>
                  </a:lnTo>
                  <a:lnTo>
                    <a:pt x="1561" y="817"/>
                  </a:lnTo>
                  <a:lnTo>
                    <a:pt x="1557" y="807"/>
                  </a:lnTo>
                  <a:lnTo>
                    <a:pt x="1554" y="800"/>
                  </a:lnTo>
                  <a:lnTo>
                    <a:pt x="1554" y="800"/>
                  </a:lnTo>
                  <a:lnTo>
                    <a:pt x="1550" y="800"/>
                  </a:lnTo>
                  <a:lnTo>
                    <a:pt x="1549" y="802"/>
                  </a:lnTo>
                  <a:lnTo>
                    <a:pt x="1543" y="807"/>
                  </a:lnTo>
                  <a:lnTo>
                    <a:pt x="1539" y="812"/>
                  </a:lnTo>
                  <a:lnTo>
                    <a:pt x="1536" y="813"/>
                  </a:lnTo>
                  <a:lnTo>
                    <a:pt x="1533" y="814"/>
                  </a:lnTo>
                  <a:lnTo>
                    <a:pt x="1533" y="814"/>
                  </a:lnTo>
                  <a:lnTo>
                    <a:pt x="1535" y="823"/>
                  </a:lnTo>
                  <a:lnTo>
                    <a:pt x="1538" y="833"/>
                  </a:lnTo>
                  <a:lnTo>
                    <a:pt x="1542" y="841"/>
                  </a:lnTo>
                  <a:lnTo>
                    <a:pt x="1547" y="848"/>
                  </a:lnTo>
                  <a:lnTo>
                    <a:pt x="1559" y="863"/>
                  </a:lnTo>
                  <a:lnTo>
                    <a:pt x="1570" y="875"/>
                  </a:lnTo>
                  <a:lnTo>
                    <a:pt x="1570" y="875"/>
                  </a:lnTo>
                  <a:lnTo>
                    <a:pt x="1582" y="886"/>
                  </a:lnTo>
                  <a:lnTo>
                    <a:pt x="1598" y="897"/>
                  </a:lnTo>
                  <a:lnTo>
                    <a:pt x="1613" y="906"/>
                  </a:lnTo>
                  <a:lnTo>
                    <a:pt x="1629" y="913"/>
                  </a:lnTo>
                  <a:lnTo>
                    <a:pt x="1646" y="915"/>
                  </a:lnTo>
                  <a:lnTo>
                    <a:pt x="1655" y="917"/>
                  </a:lnTo>
                  <a:lnTo>
                    <a:pt x="1664" y="915"/>
                  </a:lnTo>
                  <a:lnTo>
                    <a:pt x="1672" y="914"/>
                  </a:lnTo>
                  <a:lnTo>
                    <a:pt x="1681" y="911"/>
                  </a:lnTo>
                  <a:lnTo>
                    <a:pt x="1689" y="908"/>
                  </a:lnTo>
                  <a:lnTo>
                    <a:pt x="1698" y="903"/>
                  </a:lnTo>
                  <a:lnTo>
                    <a:pt x="1698" y="903"/>
                  </a:lnTo>
                  <a:lnTo>
                    <a:pt x="1695" y="908"/>
                  </a:lnTo>
                  <a:lnTo>
                    <a:pt x="1692" y="914"/>
                  </a:lnTo>
                  <a:lnTo>
                    <a:pt x="1682" y="921"/>
                  </a:lnTo>
                  <a:lnTo>
                    <a:pt x="1672" y="928"/>
                  </a:lnTo>
                  <a:lnTo>
                    <a:pt x="1660" y="931"/>
                  </a:lnTo>
                  <a:lnTo>
                    <a:pt x="1647" y="932"/>
                  </a:lnTo>
                  <a:lnTo>
                    <a:pt x="1636" y="931"/>
                  </a:lnTo>
                  <a:lnTo>
                    <a:pt x="1625" y="927"/>
                  </a:lnTo>
                  <a:lnTo>
                    <a:pt x="1619" y="922"/>
                  </a:lnTo>
                  <a:lnTo>
                    <a:pt x="1613" y="918"/>
                  </a:lnTo>
                  <a:lnTo>
                    <a:pt x="1613" y="918"/>
                  </a:lnTo>
                  <a:lnTo>
                    <a:pt x="1598" y="913"/>
                  </a:lnTo>
                  <a:lnTo>
                    <a:pt x="1584" y="904"/>
                  </a:lnTo>
                  <a:lnTo>
                    <a:pt x="1570" y="893"/>
                  </a:lnTo>
                  <a:lnTo>
                    <a:pt x="1556" y="882"/>
                  </a:lnTo>
                  <a:lnTo>
                    <a:pt x="1545" y="868"/>
                  </a:lnTo>
                  <a:lnTo>
                    <a:pt x="1535" y="854"/>
                  </a:lnTo>
                  <a:lnTo>
                    <a:pt x="1526" y="840"/>
                  </a:lnTo>
                  <a:lnTo>
                    <a:pt x="1521" y="826"/>
                  </a:lnTo>
                  <a:lnTo>
                    <a:pt x="1521" y="826"/>
                  </a:lnTo>
                  <a:lnTo>
                    <a:pt x="1517" y="834"/>
                  </a:lnTo>
                  <a:lnTo>
                    <a:pt x="1511" y="841"/>
                  </a:lnTo>
                  <a:lnTo>
                    <a:pt x="1505" y="858"/>
                  </a:lnTo>
                  <a:lnTo>
                    <a:pt x="1505" y="858"/>
                  </a:lnTo>
                  <a:lnTo>
                    <a:pt x="1515" y="873"/>
                  </a:lnTo>
                  <a:lnTo>
                    <a:pt x="1521" y="879"/>
                  </a:lnTo>
                  <a:lnTo>
                    <a:pt x="1528" y="886"/>
                  </a:lnTo>
                  <a:lnTo>
                    <a:pt x="1528" y="886"/>
                  </a:lnTo>
                  <a:lnTo>
                    <a:pt x="1547" y="900"/>
                  </a:lnTo>
                  <a:lnTo>
                    <a:pt x="1567" y="914"/>
                  </a:lnTo>
                  <a:lnTo>
                    <a:pt x="1567" y="914"/>
                  </a:lnTo>
                  <a:lnTo>
                    <a:pt x="1598" y="934"/>
                  </a:lnTo>
                  <a:lnTo>
                    <a:pt x="1615" y="942"/>
                  </a:lnTo>
                  <a:lnTo>
                    <a:pt x="1630" y="949"/>
                  </a:lnTo>
                  <a:lnTo>
                    <a:pt x="1630" y="949"/>
                  </a:lnTo>
                  <a:lnTo>
                    <a:pt x="1639" y="951"/>
                  </a:lnTo>
                  <a:lnTo>
                    <a:pt x="1646" y="951"/>
                  </a:lnTo>
                  <a:lnTo>
                    <a:pt x="1663" y="951"/>
                  </a:lnTo>
                  <a:lnTo>
                    <a:pt x="1679" y="946"/>
                  </a:lnTo>
                  <a:lnTo>
                    <a:pt x="1693" y="941"/>
                  </a:lnTo>
                  <a:lnTo>
                    <a:pt x="1707" y="932"/>
                  </a:lnTo>
                  <a:lnTo>
                    <a:pt x="1721" y="922"/>
                  </a:lnTo>
                  <a:lnTo>
                    <a:pt x="1733" y="913"/>
                  </a:lnTo>
                  <a:lnTo>
                    <a:pt x="1741" y="901"/>
                  </a:lnTo>
                  <a:lnTo>
                    <a:pt x="1741" y="901"/>
                  </a:lnTo>
                  <a:lnTo>
                    <a:pt x="1745" y="894"/>
                  </a:lnTo>
                  <a:lnTo>
                    <a:pt x="1748" y="889"/>
                  </a:lnTo>
                  <a:lnTo>
                    <a:pt x="1751" y="882"/>
                  </a:lnTo>
                  <a:lnTo>
                    <a:pt x="1754" y="875"/>
                  </a:lnTo>
                  <a:lnTo>
                    <a:pt x="1754" y="875"/>
                  </a:lnTo>
                  <a:lnTo>
                    <a:pt x="1762" y="865"/>
                  </a:lnTo>
                  <a:lnTo>
                    <a:pt x="1772" y="854"/>
                  </a:lnTo>
                  <a:lnTo>
                    <a:pt x="1775" y="848"/>
                  </a:lnTo>
                  <a:lnTo>
                    <a:pt x="1778" y="841"/>
                  </a:lnTo>
                  <a:lnTo>
                    <a:pt x="1776" y="835"/>
                  </a:lnTo>
                  <a:lnTo>
                    <a:pt x="1773" y="828"/>
                  </a:lnTo>
                  <a:lnTo>
                    <a:pt x="1773" y="828"/>
                  </a:lnTo>
                  <a:lnTo>
                    <a:pt x="1772" y="828"/>
                  </a:lnTo>
                  <a:lnTo>
                    <a:pt x="1769" y="828"/>
                  </a:lnTo>
                  <a:lnTo>
                    <a:pt x="1762" y="827"/>
                  </a:lnTo>
                  <a:lnTo>
                    <a:pt x="1755" y="827"/>
                  </a:lnTo>
                  <a:lnTo>
                    <a:pt x="1754" y="828"/>
                  </a:lnTo>
                  <a:lnTo>
                    <a:pt x="1754" y="831"/>
                  </a:lnTo>
                  <a:lnTo>
                    <a:pt x="1754" y="831"/>
                  </a:lnTo>
                  <a:lnTo>
                    <a:pt x="1754" y="833"/>
                  </a:lnTo>
                  <a:lnTo>
                    <a:pt x="1754" y="835"/>
                  </a:lnTo>
                  <a:lnTo>
                    <a:pt x="1758" y="841"/>
                  </a:lnTo>
                  <a:lnTo>
                    <a:pt x="1761" y="845"/>
                  </a:lnTo>
                  <a:lnTo>
                    <a:pt x="1762" y="848"/>
                  </a:lnTo>
                  <a:lnTo>
                    <a:pt x="1761" y="851"/>
                  </a:lnTo>
                  <a:lnTo>
                    <a:pt x="1761" y="851"/>
                  </a:lnTo>
                  <a:lnTo>
                    <a:pt x="1757" y="852"/>
                  </a:lnTo>
                  <a:lnTo>
                    <a:pt x="1752" y="852"/>
                  </a:lnTo>
                  <a:lnTo>
                    <a:pt x="1745" y="849"/>
                  </a:lnTo>
                  <a:lnTo>
                    <a:pt x="1740" y="845"/>
                  </a:lnTo>
                  <a:lnTo>
                    <a:pt x="1734" y="840"/>
                  </a:lnTo>
                  <a:lnTo>
                    <a:pt x="1734" y="840"/>
                  </a:lnTo>
                  <a:lnTo>
                    <a:pt x="1736" y="831"/>
                  </a:lnTo>
                  <a:lnTo>
                    <a:pt x="1734" y="821"/>
                  </a:lnTo>
                  <a:lnTo>
                    <a:pt x="1733" y="812"/>
                  </a:lnTo>
                  <a:lnTo>
                    <a:pt x="1730" y="803"/>
                  </a:lnTo>
                  <a:lnTo>
                    <a:pt x="1730" y="803"/>
                  </a:lnTo>
                  <a:lnTo>
                    <a:pt x="1726" y="806"/>
                  </a:lnTo>
                  <a:lnTo>
                    <a:pt x="1720" y="807"/>
                  </a:lnTo>
                  <a:lnTo>
                    <a:pt x="1716" y="807"/>
                  </a:lnTo>
                  <a:lnTo>
                    <a:pt x="1713" y="809"/>
                  </a:lnTo>
                  <a:lnTo>
                    <a:pt x="1713" y="809"/>
                  </a:lnTo>
                  <a:lnTo>
                    <a:pt x="1714" y="812"/>
                  </a:lnTo>
                  <a:lnTo>
                    <a:pt x="1716" y="814"/>
                  </a:lnTo>
                  <a:lnTo>
                    <a:pt x="1716" y="821"/>
                  </a:lnTo>
                  <a:lnTo>
                    <a:pt x="1714" y="828"/>
                  </a:lnTo>
                  <a:lnTo>
                    <a:pt x="1713" y="835"/>
                  </a:lnTo>
                  <a:lnTo>
                    <a:pt x="1713" y="835"/>
                  </a:lnTo>
                  <a:close/>
                  <a:moveTo>
                    <a:pt x="489" y="886"/>
                  </a:moveTo>
                  <a:lnTo>
                    <a:pt x="489" y="886"/>
                  </a:lnTo>
                  <a:lnTo>
                    <a:pt x="485" y="875"/>
                  </a:lnTo>
                  <a:lnTo>
                    <a:pt x="479" y="865"/>
                  </a:lnTo>
                  <a:lnTo>
                    <a:pt x="472" y="854"/>
                  </a:lnTo>
                  <a:lnTo>
                    <a:pt x="465" y="844"/>
                  </a:lnTo>
                  <a:lnTo>
                    <a:pt x="465" y="844"/>
                  </a:lnTo>
                  <a:lnTo>
                    <a:pt x="457" y="835"/>
                  </a:lnTo>
                  <a:lnTo>
                    <a:pt x="447" y="827"/>
                  </a:lnTo>
                  <a:lnTo>
                    <a:pt x="443" y="824"/>
                  </a:lnTo>
                  <a:lnTo>
                    <a:pt x="437" y="823"/>
                  </a:lnTo>
                  <a:lnTo>
                    <a:pt x="433" y="823"/>
                  </a:lnTo>
                  <a:lnTo>
                    <a:pt x="427" y="824"/>
                  </a:lnTo>
                  <a:lnTo>
                    <a:pt x="427" y="824"/>
                  </a:lnTo>
                  <a:lnTo>
                    <a:pt x="441" y="838"/>
                  </a:lnTo>
                  <a:lnTo>
                    <a:pt x="457" y="854"/>
                  </a:lnTo>
                  <a:lnTo>
                    <a:pt x="473" y="869"/>
                  </a:lnTo>
                  <a:lnTo>
                    <a:pt x="489" y="886"/>
                  </a:lnTo>
                  <a:lnTo>
                    <a:pt x="489" y="886"/>
                  </a:lnTo>
                  <a:close/>
                  <a:moveTo>
                    <a:pt x="530" y="823"/>
                  </a:moveTo>
                  <a:lnTo>
                    <a:pt x="530" y="823"/>
                  </a:lnTo>
                  <a:lnTo>
                    <a:pt x="525" y="831"/>
                  </a:lnTo>
                  <a:lnTo>
                    <a:pt x="523" y="838"/>
                  </a:lnTo>
                  <a:lnTo>
                    <a:pt x="518" y="847"/>
                  </a:lnTo>
                  <a:lnTo>
                    <a:pt x="517" y="855"/>
                  </a:lnTo>
                  <a:lnTo>
                    <a:pt x="517" y="855"/>
                  </a:lnTo>
                  <a:lnTo>
                    <a:pt x="527" y="851"/>
                  </a:lnTo>
                  <a:lnTo>
                    <a:pt x="535" y="845"/>
                  </a:lnTo>
                  <a:lnTo>
                    <a:pt x="542" y="837"/>
                  </a:lnTo>
                  <a:lnTo>
                    <a:pt x="548" y="830"/>
                  </a:lnTo>
                  <a:lnTo>
                    <a:pt x="548" y="830"/>
                  </a:lnTo>
                  <a:lnTo>
                    <a:pt x="552" y="828"/>
                  </a:lnTo>
                  <a:lnTo>
                    <a:pt x="555" y="827"/>
                  </a:lnTo>
                  <a:lnTo>
                    <a:pt x="558" y="824"/>
                  </a:lnTo>
                  <a:lnTo>
                    <a:pt x="556" y="823"/>
                  </a:lnTo>
                  <a:lnTo>
                    <a:pt x="555" y="821"/>
                  </a:lnTo>
                  <a:lnTo>
                    <a:pt x="555" y="821"/>
                  </a:lnTo>
                  <a:lnTo>
                    <a:pt x="551" y="823"/>
                  </a:lnTo>
                  <a:lnTo>
                    <a:pt x="545" y="823"/>
                  </a:lnTo>
                  <a:lnTo>
                    <a:pt x="537" y="824"/>
                  </a:lnTo>
                  <a:lnTo>
                    <a:pt x="530" y="823"/>
                  </a:lnTo>
                  <a:lnTo>
                    <a:pt x="530" y="823"/>
                  </a:lnTo>
                  <a:close/>
                  <a:moveTo>
                    <a:pt x="1792" y="845"/>
                  </a:moveTo>
                  <a:lnTo>
                    <a:pt x="1792" y="845"/>
                  </a:lnTo>
                  <a:lnTo>
                    <a:pt x="1792" y="849"/>
                  </a:lnTo>
                  <a:lnTo>
                    <a:pt x="1792" y="849"/>
                  </a:lnTo>
                  <a:lnTo>
                    <a:pt x="1769" y="883"/>
                  </a:lnTo>
                  <a:lnTo>
                    <a:pt x="1757" y="901"/>
                  </a:lnTo>
                  <a:lnTo>
                    <a:pt x="1743" y="918"/>
                  </a:lnTo>
                  <a:lnTo>
                    <a:pt x="1727" y="934"/>
                  </a:lnTo>
                  <a:lnTo>
                    <a:pt x="1719" y="941"/>
                  </a:lnTo>
                  <a:lnTo>
                    <a:pt x="1710" y="948"/>
                  </a:lnTo>
                  <a:lnTo>
                    <a:pt x="1700" y="953"/>
                  </a:lnTo>
                  <a:lnTo>
                    <a:pt x="1692" y="958"/>
                  </a:lnTo>
                  <a:lnTo>
                    <a:pt x="1681" y="960"/>
                  </a:lnTo>
                  <a:lnTo>
                    <a:pt x="1670" y="963"/>
                  </a:lnTo>
                  <a:lnTo>
                    <a:pt x="1670" y="963"/>
                  </a:lnTo>
                  <a:lnTo>
                    <a:pt x="1658" y="963"/>
                  </a:lnTo>
                  <a:lnTo>
                    <a:pt x="1647" y="963"/>
                  </a:lnTo>
                  <a:lnTo>
                    <a:pt x="1636" y="963"/>
                  </a:lnTo>
                  <a:lnTo>
                    <a:pt x="1626" y="960"/>
                  </a:lnTo>
                  <a:lnTo>
                    <a:pt x="1616" y="958"/>
                  </a:lnTo>
                  <a:lnTo>
                    <a:pt x="1608" y="955"/>
                  </a:lnTo>
                  <a:lnTo>
                    <a:pt x="1599" y="951"/>
                  </a:lnTo>
                  <a:lnTo>
                    <a:pt x="1591" y="945"/>
                  </a:lnTo>
                  <a:lnTo>
                    <a:pt x="1591" y="945"/>
                  </a:lnTo>
                  <a:lnTo>
                    <a:pt x="1587" y="939"/>
                  </a:lnTo>
                  <a:lnTo>
                    <a:pt x="1585" y="936"/>
                  </a:lnTo>
                  <a:lnTo>
                    <a:pt x="1582" y="935"/>
                  </a:lnTo>
                  <a:lnTo>
                    <a:pt x="1582" y="935"/>
                  </a:lnTo>
                  <a:lnTo>
                    <a:pt x="1580" y="934"/>
                  </a:lnTo>
                  <a:lnTo>
                    <a:pt x="1575" y="932"/>
                  </a:lnTo>
                  <a:lnTo>
                    <a:pt x="1571" y="932"/>
                  </a:lnTo>
                  <a:lnTo>
                    <a:pt x="1568" y="931"/>
                  </a:lnTo>
                  <a:lnTo>
                    <a:pt x="1568" y="931"/>
                  </a:lnTo>
                  <a:lnTo>
                    <a:pt x="1561" y="927"/>
                  </a:lnTo>
                  <a:lnTo>
                    <a:pt x="1554" y="921"/>
                  </a:lnTo>
                  <a:lnTo>
                    <a:pt x="1540" y="910"/>
                  </a:lnTo>
                  <a:lnTo>
                    <a:pt x="1535" y="904"/>
                  </a:lnTo>
                  <a:lnTo>
                    <a:pt x="1528" y="900"/>
                  </a:lnTo>
                  <a:lnTo>
                    <a:pt x="1521" y="896"/>
                  </a:lnTo>
                  <a:lnTo>
                    <a:pt x="1512" y="894"/>
                  </a:lnTo>
                  <a:lnTo>
                    <a:pt x="1512" y="894"/>
                  </a:lnTo>
                  <a:lnTo>
                    <a:pt x="1495" y="875"/>
                  </a:lnTo>
                  <a:lnTo>
                    <a:pt x="1488" y="863"/>
                  </a:lnTo>
                  <a:lnTo>
                    <a:pt x="1486" y="858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36" y="880"/>
                  </a:lnTo>
                  <a:lnTo>
                    <a:pt x="1413" y="894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7" y="910"/>
                  </a:lnTo>
                  <a:lnTo>
                    <a:pt x="1382" y="913"/>
                  </a:lnTo>
                  <a:lnTo>
                    <a:pt x="1378" y="914"/>
                  </a:lnTo>
                  <a:lnTo>
                    <a:pt x="1375" y="917"/>
                  </a:lnTo>
                  <a:lnTo>
                    <a:pt x="1375" y="917"/>
                  </a:lnTo>
                  <a:lnTo>
                    <a:pt x="1372" y="921"/>
                  </a:lnTo>
                  <a:lnTo>
                    <a:pt x="1372" y="925"/>
                  </a:lnTo>
                  <a:lnTo>
                    <a:pt x="1373" y="935"/>
                  </a:lnTo>
                  <a:lnTo>
                    <a:pt x="1382" y="956"/>
                  </a:lnTo>
                  <a:lnTo>
                    <a:pt x="1382" y="956"/>
                  </a:lnTo>
                  <a:lnTo>
                    <a:pt x="1387" y="972"/>
                  </a:lnTo>
                  <a:lnTo>
                    <a:pt x="1390" y="979"/>
                  </a:lnTo>
                  <a:lnTo>
                    <a:pt x="1392" y="987"/>
                  </a:lnTo>
                  <a:lnTo>
                    <a:pt x="1392" y="987"/>
                  </a:lnTo>
                  <a:lnTo>
                    <a:pt x="1400" y="987"/>
                  </a:lnTo>
                  <a:lnTo>
                    <a:pt x="1408" y="988"/>
                  </a:lnTo>
                  <a:lnTo>
                    <a:pt x="1417" y="990"/>
                  </a:lnTo>
                  <a:lnTo>
                    <a:pt x="1422" y="988"/>
                  </a:lnTo>
                  <a:lnTo>
                    <a:pt x="1422" y="988"/>
                  </a:lnTo>
                  <a:lnTo>
                    <a:pt x="1425" y="981"/>
                  </a:lnTo>
                  <a:lnTo>
                    <a:pt x="1425" y="970"/>
                  </a:lnTo>
                  <a:lnTo>
                    <a:pt x="1425" y="959"/>
                  </a:lnTo>
                  <a:lnTo>
                    <a:pt x="1427" y="949"/>
                  </a:lnTo>
                  <a:lnTo>
                    <a:pt x="1427" y="949"/>
                  </a:lnTo>
                  <a:lnTo>
                    <a:pt x="1436" y="948"/>
                  </a:lnTo>
                  <a:lnTo>
                    <a:pt x="1441" y="946"/>
                  </a:lnTo>
                  <a:lnTo>
                    <a:pt x="1446" y="945"/>
                  </a:lnTo>
                  <a:lnTo>
                    <a:pt x="1446" y="945"/>
                  </a:lnTo>
                  <a:lnTo>
                    <a:pt x="1456" y="951"/>
                  </a:lnTo>
                  <a:lnTo>
                    <a:pt x="1467" y="955"/>
                  </a:lnTo>
                  <a:lnTo>
                    <a:pt x="1493" y="963"/>
                  </a:lnTo>
                  <a:lnTo>
                    <a:pt x="1493" y="963"/>
                  </a:lnTo>
                  <a:lnTo>
                    <a:pt x="1509" y="967"/>
                  </a:lnTo>
                  <a:lnTo>
                    <a:pt x="1525" y="974"/>
                  </a:lnTo>
                  <a:lnTo>
                    <a:pt x="1554" y="987"/>
                  </a:lnTo>
                  <a:lnTo>
                    <a:pt x="1554" y="987"/>
                  </a:lnTo>
                  <a:lnTo>
                    <a:pt x="1592" y="1001"/>
                  </a:lnTo>
                  <a:lnTo>
                    <a:pt x="1611" y="1007"/>
                  </a:lnTo>
                  <a:lnTo>
                    <a:pt x="1627" y="1015"/>
                  </a:lnTo>
                  <a:lnTo>
                    <a:pt x="1627" y="1015"/>
                  </a:lnTo>
                  <a:lnTo>
                    <a:pt x="1663" y="1032"/>
                  </a:lnTo>
                  <a:lnTo>
                    <a:pt x="1678" y="1040"/>
                  </a:lnTo>
                  <a:lnTo>
                    <a:pt x="1695" y="1050"/>
                  </a:lnTo>
                  <a:lnTo>
                    <a:pt x="1695" y="1050"/>
                  </a:lnTo>
                  <a:lnTo>
                    <a:pt x="1702" y="1056"/>
                  </a:lnTo>
                  <a:lnTo>
                    <a:pt x="1709" y="1063"/>
                  </a:lnTo>
                  <a:lnTo>
                    <a:pt x="1723" y="1075"/>
                  </a:lnTo>
                  <a:lnTo>
                    <a:pt x="1730" y="1082"/>
                  </a:lnTo>
                  <a:lnTo>
                    <a:pt x="1738" y="1087"/>
                  </a:lnTo>
                  <a:lnTo>
                    <a:pt x="1747" y="1090"/>
                  </a:lnTo>
                  <a:lnTo>
                    <a:pt x="1758" y="1090"/>
                  </a:lnTo>
                  <a:lnTo>
                    <a:pt x="1758" y="1090"/>
                  </a:lnTo>
                  <a:lnTo>
                    <a:pt x="1757" y="1080"/>
                  </a:lnTo>
                  <a:lnTo>
                    <a:pt x="1757" y="1070"/>
                  </a:lnTo>
                  <a:lnTo>
                    <a:pt x="1758" y="1049"/>
                  </a:lnTo>
                  <a:lnTo>
                    <a:pt x="1762" y="1028"/>
                  </a:lnTo>
                  <a:lnTo>
                    <a:pt x="1768" y="1007"/>
                  </a:lnTo>
                  <a:lnTo>
                    <a:pt x="1780" y="966"/>
                  </a:lnTo>
                  <a:lnTo>
                    <a:pt x="1786" y="948"/>
                  </a:lnTo>
                  <a:lnTo>
                    <a:pt x="1790" y="929"/>
                  </a:lnTo>
                  <a:lnTo>
                    <a:pt x="1790" y="929"/>
                  </a:lnTo>
                  <a:lnTo>
                    <a:pt x="1814" y="889"/>
                  </a:lnTo>
                  <a:lnTo>
                    <a:pt x="1825" y="868"/>
                  </a:lnTo>
                  <a:lnTo>
                    <a:pt x="1831" y="855"/>
                  </a:lnTo>
                  <a:lnTo>
                    <a:pt x="1834" y="844"/>
                  </a:lnTo>
                  <a:lnTo>
                    <a:pt x="1834" y="844"/>
                  </a:lnTo>
                  <a:lnTo>
                    <a:pt x="1823" y="842"/>
                  </a:lnTo>
                  <a:lnTo>
                    <a:pt x="1813" y="841"/>
                  </a:lnTo>
                  <a:lnTo>
                    <a:pt x="1804" y="840"/>
                  </a:lnTo>
                  <a:lnTo>
                    <a:pt x="1792" y="840"/>
                  </a:lnTo>
                  <a:lnTo>
                    <a:pt x="1792" y="840"/>
                  </a:lnTo>
                  <a:lnTo>
                    <a:pt x="1792" y="845"/>
                  </a:lnTo>
                  <a:lnTo>
                    <a:pt x="1792" y="845"/>
                  </a:lnTo>
                  <a:close/>
                  <a:moveTo>
                    <a:pt x="1900" y="893"/>
                  </a:moveTo>
                  <a:lnTo>
                    <a:pt x="1900" y="893"/>
                  </a:lnTo>
                  <a:lnTo>
                    <a:pt x="1904" y="890"/>
                  </a:lnTo>
                  <a:lnTo>
                    <a:pt x="1910" y="886"/>
                  </a:lnTo>
                  <a:lnTo>
                    <a:pt x="1914" y="883"/>
                  </a:lnTo>
                  <a:lnTo>
                    <a:pt x="1919" y="880"/>
                  </a:lnTo>
                  <a:lnTo>
                    <a:pt x="1919" y="880"/>
                  </a:lnTo>
                  <a:lnTo>
                    <a:pt x="1915" y="875"/>
                  </a:lnTo>
                  <a:lnTo>
                    <a:pt x="1908" y="870"/>
                  </a:lnTo>
                  <a:lnTo>
                    <a:pt x="1894" y="863"/>
                  </a:lnTo>
                  <a:lnTo>
                    <a:pt x="1877" y="858"/>
                  </a:lnTo>
                  <a:lnTo>
                    <a:pt x="1860" y="851"/>
                  </a:lnTo>
                  <a:lnTo>
                    <a:pt x="1860" y="851"/>
                  </a:lnTo>
                  <a:lnTo>
                    <a:pt x="1858" y="851"/>
                  </a:lnTo>
                  <a:lnTo>
                    <a:pt x="1858" y="852"/>
                  </a:lnTo>
                  <a:lnTo>
                    <a:pt x="1858" y="852"/>
                  </a:lnTo>
                  <a:lnTo>
                    <a:pt x="1865" y="865"/>
                  </a:lnTo>
                  <a:lnTo>
                    <a:pt x="1874" y="876"/>
                  </a:lnTo>
                  <a:lnTo>
                    <a:pt x="1886" y="885"/>
                  </a:lnTo>
                  <a:lnTo>
                    <a:pt x="1900" y="893"/>
                  </a:lnTo>
                  <a:lnTo>
                    <a:pt x="1900" y="893"/>
                  </a:lnTo>
                  <a:close/>
                  <a:moveTo>
                    <a:pt x="562" y="924"/>
                  </a:moveTo>
                  <a:lnTo>
                    <a:pt x="562" y="924"/>
                  </a:lnTo>
                  <a:lnTo>
                    <a:pt x="561" y="925"/>
                  </a:lnTo>
                  <a:lnTo>
                    <a:pt x="556" y="928"/>
                  </a:lnTo>
                  <a:lnTo>
                    <a:pt x="546" y="929"/>
                  </a:lnTo>
                  <a:lnTo>
                    <a:pt x="537" y="931"/>
                  </a:lnTo>
                  <a:lnTo>
                    <a:pt x="527" y="931"/>
                  </a:lnTo>
                  <a:lnTo>
                    <a:pt x="527" y="931"/>
                  </a:lnTo>
                  <a:lnTo>
                    <a:pt x="524" y="932"/>
                  </a:lnTo>
                  <a:lnTo>
                    <a:pt x="520" y="932"/>
                  </a:lnTo>
                  <a:lnTo>
                    <a:pt x="520" y="932"/>
                  </a:lnTo>
                  <a:lnTo>
                    <a:pt x="510" y="931"/>
                  </a:lnTo>
                  <a:lnTo>
                    <a:pt x="500" y="928"/>
                  </a:lnTo>
                  <a:lnTo>
                    <a:pt x="481" y="918"/>
                  </a:lnTo>
                  <a:lnTo>
                    <a:pt x="471" y="914"/>
                  </a:lnTo>
                  <a:lnTo>
                    <a:pt x="459" y="910"/>
                  </a:lnTo>
                  <a:lnTo>
                    <a:pt x="448" y="907"/>
                  </a:lnTo>
                  <a:lnTo>
                    <a:pt x="434" y="904"/>
                  </a:lnTo>
                  <a:lnTo>
                    <a:pt x="434" y="904"/>
                  </a:lnTo>
                  <a:lnTo>
                    <a:pt x="419" y="904"/>
                  </a:lnTo>
                  <a:lnTo>
                    <a:pt x="403" y="907"/>
                  </a:lnTo>
                  <a:lnTo>
                    <a:pt x="389" y="910"/>
                  </a:lnTo>
                  <a:lnTo>
                    <a:pt x="375" y="914"/>
                  </a:lnTo>
                  <a:lnTo>
                    <a:pt x="375" y="914"/>
                  </a:lnTo>
                  <a:lnTo>
                    <a:pt x="357" y="920"/>
                  </a:lnTo>
                  <a:lnTo>
                    <a:pt x="343" y="928"/>
                  </a:lnTo>
                  <a:lnTo>
                    <a:pt x="336" y="932"/>
                  </a:lnTo>
                  <a:lnTo>
                    <a:pt x="330" y="938"/>
                  </a:lnTo>
                  <a:lnTo>
                    <a:pt x="318" y="952"/>
                  </a:lnTo>
                  <a:lnTo>
                    <a:pt x="318" y="952"/>
                  </a:lnTo>
                  <a:lnTo>
                    <a:pt x="318" y="976"/>
                  </a:lnTo>
                  <a:lnTo>
                    <a:pt x="320" y="997"/>
                  </a:lnTo>
                  <a:lnTo>
                    <a:pt x="326" y="1015"/>
                  </a:lnTo>
                  <a:lnTo>
                    <a:pt x="333" y="1033"/>
                  </a:lnTo>
                  <a:lnTo>
                    <a:pt x="342" y="1049"/>
                  </a:lnTo>
                  <a:lnTo>
                    <a:pt x="350" y="1066"/>
                  </a:lnTo>
                  <a:lnTo>
                    <a:pt x="368" y="1097"/>
                  </a:lnTo>
                  <a:lnTo>
                    <a:pt x="368" y="1097"/>
                  </a:lnTo>
                  <a:lnTo>
                    <a:pt x="391" y="1118"/>
                  </a:lnTo>
                  <a:lnTo>
                    <a:pt x="403" y="1127"/>
                  </a:lnTo>
                  <a:lnTo>
                    <a:pt x="415" y="1136"/>
                  </a:lnTo>
                  <a:lnTo>
                    <a:pt x="429" y="1144"/>
                  </a:lnTo>
                  <a:lnTo>
                    <a:pt x="443" y="1150"/>
                  </a:lnTo>
                  <a:lnTo>
                    <a:pt x="459" y="1154"/>
                  </a:lnTo>
                  <a:lnTo>
                    <a:pt x="476" y="1156"/>
                  </a:lnTo>
                  <a:lnTo>
                    <a:pt x="476" y="1156"/>
                  </a:lnTo>
                  <a:lnTo>
                    <a:pt x="488" y="1154"/>
                  </a:lnTo>
                  <a:lnTo>
                    <a:pt x="497" y="1151"/>
                  </a:lnTo>
                  <a:lnTo>
                    <a:pt x="516" y="1144"/>
                  </a:lnTo>
                  <a:lnTo>
                    <a:pt x="535" y="1137"/>
                  </a:lnTo>
                  <a:lnTo>
                    <a:pt x="544" y="1134"/>
                  </a:lnTo>
                  <a:lnTo>
                    <a:pt x="554" y="1134"/>
                  </a:lnTo>
                  <a:lnTo>
                    <a:pt x="554" y="1134"/>
                  </a:lnTo>
                  <a:lnTo>
                    <a:pt x="565" y="1136"/>
                  </a:lnTo>
                  <a:lnTo>
                    <a:pt x="575" y="1139"/>
                  </a:lnTo>
                  <a:lnTo>
                    <a:pt x="586" y="1141"/>
                  </a:lnTo>
                  <a:lnTo>
                    <a:pt x="591" y="1141"/>
                  </a:lnTo>
                  <a:lnTo>
                    <a:pt x="597" y="1141"/>
                  </a:lnTo>
                  <a:lnTo>
                    <a:pt x="597" y="1141"/>
                  </a:lnTo>
                  <a:lnTo>
                    <a:pt x="607" y="1139"/>
                  </a:lnTo>
                  <a:lnTo>
                    <a:pt x="615" y="1133"/>
                  </a:lnTo>
                  <a:lnTo>
                    <a:pt x="624" y="1127"/>
                  </a:lnTo>
                  <a:lnTo>
                    <a:pt x="631" y="1119"/>
                  </a:lnTo>
                  <a:lnTo>
                    <a:pt x="645" y="1102"/>
                  </a:lnTo>
                  <a:lnTo>
                    <a:pt x="655" y="1085"/>
                  </a:lnTo>
                  <a:lnTo>
                    <a:pt x="655" y="1085"/>
                  </a:lnTo>
                  <a:lnTo>
                    <a:pt x="662" y="1075"/>
                  </a:lnTo>
                  <a:lnTo>
                    <a:pt x="667" y="1067"/>
                  </a:lnTo>
                  <a:lnTo>
                    <a:pt x="667" y="1067"/>
                  </a:lnTo>
                  <a:lnTo>
                    <a:pt x="676" y="1046"/>
                  </a:lnTo>
                  <a:lnTo>
                    <a:pt x="681" y="1024"/>
                  </a:lnTo>
                  <a:lnTo>
                    <a:pt x="684" y="1001"/>
                  </a:lnTo>
                  <a:lnTo>
                    <a:pt x="684" y="979"/>
                  </a:lnTo>
                  <a:lnTo>
                    <a:pt x="681" y="956"/>
                  </a:lnTo>
                  <a:lnTo>
                    <a:pt x="680" y="945"/>
                  </a:lnTo>
                  <a:lnTo>
                    <a:pt x="676" y="935"/>
                  </a:lnTo>
                  <a:lnTo>
                    <a:pt x="671" y="925"/>
                  </a:lnTo>
                  <a:lnTo>
                    <a:pt x="666" y="915"/>
                  </a:lnTo>
                  <a:lnTo>
                    <a:pt x="660" y="906"/>
                  </a:lnTo>
                  <a:lnTo>
                    <a:pt x="653" y="896"/>
                  </a:lnTo>
                  <a:lnTo>
                    <a:pt x="653" y="896"/>
                  </a:lnTo>
                  <a:lnTo>
                    <a:pt x="648" y="893"/>
                  </a:lnTo>
                  <a:lnTo>
                    <a:pt x="642" y="889"/>
                  </a:lnTo>
                  <a:lnTo>
                    <a:pt x="631" y="879"/>
                  </a:lnTo>
                  <a:lnTo>
                    <a:pt x="621" y="869"/>
                  </a:lnTo>
                  <a:lnTo>
                    <a:pt x="614" y="865"/>
                  </a:lnTo>
                  <a:lnTo>
                    <a:pt x="608" y="862"/>
                  </a:lnTo>
                  <a:lnTo>
                    <a:pt x="608" y="862"/>
                  </a:lnTo>
                  <a:lnTo>
                    <a:pt x="593" y="861"/>
                  </a:lnTo>
                  <a:lnTo>
                    <a:pt x="579" y="861"/>
                  </a:lnTo>
                  <a:lnTo>
                    <a:pt x="566" y="863"/>
                  </a:lnTo>
                  <a:lnTo>
                    <a:pt x="554" y="869"/>
                  </a:lnTo>
                  <a:lnTo>
                    <a:pt x="541" y="876"/>
                  </a:lnTo>
                  <a:lnTo>
                    <a:pt x="531" y="883"/>
                  </a:lnTo>
                  <a:lnTo>
                    <a:pt x="521" y="892"/>
                  </a:lnTo>
                  <a:lnTo>
                    <a:pt x="513" y="900"/>
                  </a:lnTo>
                  <a:lnTo>
                    <a:pt x="513" y="900"/>
                  </a:lnTo>
                  <a:lnTo>
                    <a:pt x="521" y="908"/>
                  </a:lnTo>
                  <a:lnTo>
                    <a:pt x="524" y="910"/>
                  </a:lnTo>
                  <a:lnTo>
                    <a:pt x="528" y="913"/>
                  </a:lnTo>
                  <a:lnTo>
                    <a:pt x="532" y="913"/>
                  </a:lnTo>
                  <a:lnTo>
                    <a:pt x="538" y="913"/>
                  </a:lnTo>
                  <a:lnTo>
                    <a:pt x="551" y="910"/>
                  </a:lnTo>
                  <a:lnTo>
                    <a:pt x="551" y="910"/>
                  </a:lnTo>
                  <a:lnTo>
                    <a:pt x="551" y="906"/>
                  </a:lnTo>
                  <a:lnTo>
                    <a:pt x="549" y="901"/>
                  </a:lnTo>
                  <a:lnTo>
                    <a:pt x="548" y="896"/>
                  </a:lnTo>
                  <a:lnTo>
                    <a:pt x="546" y="890"/>
                  </a:lnTo>
                  <a:lnTo>
                    <a:pt x="546" y="887"/>
                  </a:lnTo>
                  <a:lnTo>
                    <a:pt x="548" y="886"/>
                  </a:lnTo>
                  <a:lnTo>
                    <a:pt x="548" y="886"/>
                  </a:lnTo>
                  <a:lnTo>
                    <a:pt x="554" y="889"/>
                  </a:lnTo>
                  <a:lnTo>
                    <a:pt x="559" y="892"/>
                  </a:lnTo>
                  <a:lnTo>
                    <a:pt x="562" y="897"/>
                  </a:lnTo>
                  <a:lnTo>
                    <a:pt x="565" y="901"/>
                  </a:lnTo>
                  <a:lnTo>
                    <a:pt x="566" y="907"/>
                  </a:lnTo>
                  <a:lnTo>
                    <a:pt x="566" y="914"/>
                  </a:lnTo>
                  <a:lnTo>
                    <a:pt x="565" y="918"/>
                  </a:lnTo>
                  <a:lnTo>
                    <a:pt x="562" y="924"/>
                  </a:lnTo>
                  <a:lnTo>
                    <a:pt x="562" y="924"/>
                  </a:lnTo>
                  <a:close/>
                  <a:moveTo>
                    <a:pt x="1772" y="1087"/>
                  </a:moveTo>
                  <a:lnTo>
                    <a:pt x="1772" y="1087"/>
                  </a:lnTo>
                  <a:lnTo>
                    <a:pt x="1775" y="1081"/>
                  </a:lnTo>
                  <a:lnTo>
                    <a:pt x="1776" y="1075"/>
                  </a:lnTo>
                  <a:lnTo>
                    <a:pt x="1778" y="1070"/>
                  </a:lnTo>
                  <a:lnTo>
                    <a:pt x="1782" y="1064"/>
                  </a:lnTo>
                  <a:lnTo>
                    <a:pt x="1782" y="1064"/>
                  </a:lnTo>
                  <a:lnTo>
                    <a:pt x="1782" y="1054"/>
                  </a:lnTo>
                  <a:lnTo>
                    <a:pt x="1783" y="1045"/>
                  </a:lnTo>
                  <a:lnTo>
                    <a:pt x="1785" y="1038"/>
                  </a:lnTo>
                  <a:lnTo>
                    <a:pt x="1789" y="1029"/>
                  </a:lnTo>
                  <a:lnTo>
                    <a:pt x="1796" y="1015"/>
                  </a:lnTo>
                  <a:lnTo>
                    <a:pt x="1804" y="1001"/>
                  </a:lnTo>
                  <a:lnTo>
                    <a:pt x="1804" y="1001"/>
                  </a:lnTo>
                  <a:lnTo>
                    <a:pt x="1823" y="973"/>
                  </a:lnTo>
                  <a:lnTo>
                    <a:pt x="1841" y="946"/>
                  </a:lnTo>
                  <a:lnTo>
                    <a:pt x="1862" y="924"/>
                  </a:lnTo>
                  <a:lnTo>
                    <a:pt x="1883" y="901"/>
                  </a:lnTo>
                  <a:lnTo>
                    <a:pt x="1883" y="901"/>
                  </a:lnTo>
                  <a:lnTo>
                    <a:pt x="1877" y="897"/>
                  </a:lnTo>
                  <a:lnTo>
                    <a:pt x="1872" y="893"/>
                  </a:lnTo>
                  <a:lnTo>
                    <a:pt x="1863" y="883"/>
                  </a:lnTo>
                  <a:lnTo>
                    <a:pt x="1855" y="873"/>
                  </a:lnTo>
                  <a:lnTo>
                    <a:pt x="1851" y="869"/>
                  </a:lnTo>
                  <a:lnTo>
                    <a:pt x="1845" y="865"/>
                  </a:lnTo>
                  <a:lnTo>
                    <a:pt x="1845" y="865"/>
                  </a:lnTo>
                  <a:lnTo>
                    <a:pt x="1830" y="887"/>
                  </a:lnTo>
                  <a:lnTo>
                    <a:pt x="1816" y="913"/>
                  </a:lnTo>
                  <a:lnTo>
                    <a:pt x="1803" y="939"/>
                  </a:lnTo>
                  <a:lnTo>
                    <a:pt x="1792" y="969"/>
                  </a:lnTo>
                  <a:lnTo>
                    <a:pt x="1782" y="1000"/>
                  </a:lnTo>
                  <a:lnTo>
                    <a:pt x="1775" y="1029"/>
                  </a:lnTo>
                  <a:lnTo>
                    <a:pt x="1772" y="1059"/>
                  </a:lnTo>
                  <a:lnTo>
                    <a:pt x="1771" y="1073"/>
                  </a:lnTo>
                  <a:lnTo>
                    <a:pt x="1772" y="1087"/>
                  </a:lnTo>
                  <a:lnTo>
                    <a:pt x="1772" y="1087"/>
                  </a:lnTo>
                  <a:close/>
                  <a:moveTo>
                    <a:pt x="1897" y="914"/>
                  </a:moveTo>
                  <a:lnTo>
                    <a:pt x="1897" y="914"/>
                  </a:lnTo>
                  <a:lnTo>
                    <a:pt x="1886" y="921"/>
                  </a:lnTo>
                  <a:lnTo>
                    <a:pt x="1874" y="931"/>
                  </a:lnTo>
                  <a:lnTo>
                    <a:pt x="1863" y="941"/>
                  </a:lnTo>
                  <a:lnTo>
                    <a:pt x="1853" y="952"/>
                  </a:lnTo>
                  <a:lnTo>
                    <a:pt x="1835" y="976"/>
                  </a:lnTo>
                  <a:lnTo>
                    <a:pt x="1818" y="1001"/>
                  </a:lnTo>
                  <a:lnTo>
                    <a:pt x="1818" y="1001"/>
                  </a:lnTo>
                  <a:lnTo>
                    <a:pt x="1807" y="1022"/>
                  </a:lnTo>
                  <a:lnTo>
                    <a:pt x="1800" y="1042"/>
                  </a:lnTo>
                  <a:lnTo>
                    <a:pt x="1797" y="1053"/>
                  </a:lnTo>
                  <a:lnTo>
                    <a:pt x="1794" y="1063"/>
                  </a:lnTo>
                  <a:lnTo>
                    <a:pt x="1794" y="1074"/>
                  </a:lnTo>
                  <a:lnTo>
                    <a:pt x="1794" y="1085"/>
                  </a:lnTo>
                  <a:lnTo>
                    <a:pt x="1794" y="1085"/>
                  </a:lnTo>
                  <a:lnTo>
                    <a:pt x="1810" y="1057"/>
                  </a:lnTo>
                  <a:lnTo>
                    <a:pt x="1825" y="1031"/>
                  </a:lnTo>
                  <a:lnTo>
                    <a:pt x="1845" y="1005"/>
                  </a:lnTo>
                  <a:lnTo>
                    <a:pt x="1865" y="983"/>
                  </a:lnTo>
                  <a:lnTo>
                    <a:pt x="1876" y="972"/>
                  </a:lnTo>
                  <a:lnTo>
                    <a:pt x="1889" y="962"/>
                  </a:lnTo>
                  <a:lnTo>
                    <a:pt x="1900" y="953"/>
                  </a:lnTo>
                  <a:lnTo>
                    <a:pt x="1912" y="943"/>
                  </a:lnTo>
                  <a:lnTo>
                    <a:pt x="1926" y="936"/>
                  </a:lnTo>
                  <a:lnTo>
                    <a:pt x="1940" y="929"/>
                  </a:lnTo>
                  <a:lnTo>
                    <a:pt x="1956" y="924"/>
                  </a:lnTo>
                  <a:lnTo>
                    <a:pt x="1971" y="918"/>
                  </a:lnTo>
                  <a:lnTo>
                    <a:pt x="1971" y="918"/>
                  </a:lnTo>
                  <a:lnTo>
                    <a:pt x="1969" y="897"/>
                  </a:lnTo>
                  <a:lnTo>
                    <a:pt x="1966" y="887"/>
                  </a:lnTo>
                  <a:lnTo>
                    <a:pt x="1962" y="879"/>
                  </a:lnTo>
                  <a:lnTo>
                    <a:pt x="1962" y="879"/>
                  </a:lnTo>
                  <a:lnTo>
                    <a:pt x="1953" y="880"/>
                  </a:lnTo>
                  <a:lnTo>
                    <a:pt x="1943" y="883"/>
                  </a:lnTo>
                  <a:lnTo>
                    <a:pt x="1935" y="886"/>
                  </a:lnTo>
                  <a:lnTo>
                    <a:pt x="1926" y="890"/>
                  </a:lnTo>
                  <a:lnTo>
                    <a:pt x="1911" y="901"/>
                  </a:lnTo>
                  <a:lnTo>
                    <a:pt x="1897" y="914"/>
                  </a:lnTo>
                  <a:lnTo>
                    <a:pt x="1897" y="914"/>
                  </a:lnTo>
                  <a:close/>
                  <a:moveTo>
                    <a:pt x="1320" y="942"/>
                  </a:moveTo>
                  <a:lnTo>
                    <a:pt x="1320" y="942"/>
                  </a:lnTo>
                  <a:lnTo>
                    <a:pt x="1300" y="972"/>
                  </a:lnTo>
                  <a:lnTo>
                    <a:pt x="1288" y="984"/>
                  </a:lnTo>
                  <a:lnTo>
                    <a:pt x="1282" y="991"/>
                  </a:lnTo>
                  <a:lnTo>
                    <a:pt x="1275" y="995"/>
                  </a:lnTo>
                  <a:lnTo>
                    <a:pt x="1275" y="995"/>
                  </a:lnTo>
                  <a:lnTo>
                    <a:pt x="1271" y="1002"/>
                  </a:lnTo>
                  <a:lnTo>
                    <a:pt x="1267" y="1009"/>
                  </a:lnTo>
                  <a:lnTo>
                    <a:pt x="1257" y="1021"/>
                  </a:lnTo>
                  <a:lnTo>
                    <a:pt x="1246" y="1032"/>
                  </a:lnTo>
                  <a:lnTo>
                    <a:pt x="1234" y="1043"/>
                  </a:lnTo>
                  <a:lnTo>
                    <a:pt x="1234" y="1043"/>
                  </a:lnTo>
                  <a:lnTo>
                    <a:pt x="1222" y="1061"/>
                  </a:lnTo>
                  <a:lnTo>
                    <a:pt x="1209" y="1081"/>
                  </a:lnTo>
                  <a:lnTo>
                    <a:pt x="1196" y="1099"/>
                  </a:lnTo>
                  <a:lnTo>
                    <a:pt x="1189" y="1108"/>
                  </a:lnTo>
                  <a:lnTo>
                    <a:pt x="1181" y="1116"/>
                  </a:lnTo>
                  <a:lnTo>
                    <a:pt x="1181" y="1116"/>
                  </a:lnTo>
                  <a:lnTo>
                    <a:pt x="1180" y="1125"/>
                  </a:lnTo>
                  <a:lnTo>
                    <a:pt x="1175" y="1133"/>
                  </a:lnTo>
                  <a:lnTo>
                    <a:pt x="1164" y="1148"/>
                  </a:lnTo>
                  <a:lnTo>
                    <a:pt x="1164" y="1148"/>
                  </a:lnTo>
                  <a:lnTo>
                    <a:pt x="1160" y="1161"/>
                  </a:lnTo>
                  <a:lnTo>
                    <a:pt x="1153" y="1172"/>
                  </a:lnTo>
                  <a:lnTo>
                    <a:pt x="1146" y="1184"/>
                  </a:lnTo>
                  <a:lnTo>
                    <a:pt x="1137" y="1195"/>
                  </a:lnTo>
                  <a:lnTo>
                    <a:pt x="1122" y="1216"/>
                  </a:lnTo>
                  <a:lnTo>
                    <a:pt x="1115" y="1227"/>
                  </a:lnTo>
                  <a:lnTo>
                    <a:pt x="1109" y="1238"/>
                  </a:lnTo>
                  <a:lnTo>
                    <a:pt x="1109" y="1238"/>
                  </a:lnTo>
                  <a:lnTo>
                    <a:pt x="1107" y="1251"/>
                  </a:lnTo>
                  <a:lnTo>
                    <a:pt x="1105" y="1265"/>
                  </a:lnTo>
                  <a:lnTo>
                    <a:pt x="1107" y="1279"/>
                  </a:lnTo>
                  <a:lnTo>
                    <a:pt x="1108" y="1293"/>
                  </a:lnTo>
                  <a:lnTo>
                    <a:pt x="1112" y="1323"/>
                  </a:lnTo>
                  <a:lnTo>
                    <a:pt x="1114" y="1338"/>
                  </a:lnTo>
                  <a:lnTo>
                    <a:pt x="1114" y="1355"/>
                  </a:lnTo>
                  <a:lnTo>
                    <a:pt x="1114" y="1355"/>
                  </a:lnTo>
                  <a:lnTo>
                    <a:pt x="1119" y="1365"/>
                  </a:lnTo>
                  <a:lnTo>
                    <a:pt x="1126" y="1375"/>
                  </a:lnTo>
                  <a:lnTo>
                    <a:pt x="1135" y="1383"/>
                  </a:lnTo>
                  <a:lnTo>
                    <a:pt x="1145" y="1391"/>
                  </a:lnTo>
                  <a:lnTo>
                    <a:pt x="1154" y="1400"/>
                  </a:lnTo>
                  <a:lnTo>
                    <a:pt x="1166" y="1405"/>
                  </a:lnTo>
                  <a:lnTo>
                    <a:pt x="1177" y="1411"/>
                  </a:lnTo>
                  <a:lnTo>
                    <a:pt x="1188" y="1415"/>
                  </a:lnTo>
                  <a:lnTo>
                    <a:pt x="1188" y="1415"/>
                  </a:lnTo>
                  <a:lnTo>
                    <a:pt x="1219" y="1424"/>
                  </a:lnTo>
                  <a:lnTo>
                    <a:pt x="1234" y="1426"/>
                  </a:lnTo>
                  <a:lnTo>
                    <a:pt x="1251" y="1428"/>
                  </a:lnTo>
                  <a:lnTo>
                    <a:pt x="1268" y="1429"/>
                  </a:lnTo>
                  <a:lnTo>
                    <a:pt x="1285" y="1426"/>
                  </a:lnTo>
                  <a:lnTo>
                    <a:pt x="1299" y="1422"/>
                  </a:lnTo>
                  <a:lnTo>
                    <a:pt x="1306" y="1419"/>
                  </a:lnTo>
                  <a:lnTo>
                    <a:pt x="1313" y="1415"/>
                  </a:lnTo>
                  <a:lnTo>
                    <a:pt x="1313" y="1415"/>
                  </a:lnTo>
                  <a:lnTo>
                    <a:pt x="1305" y="1398"/>
                  </a:lnTo>
                  <a:lnTo>
                    <a:pt x="1300" y="1382"/>
                  </a:lnTo>
                  <a:lnTo>
                    <a:pt x="1298" y="1362"/>
                  </a:lnTo>
                  <a:lnTo>
                    <a:pt x="1298" y="1344"/>
                  </a:lnTo>
                  <a:lnTo>
                    <a:pt x="1300" y="1325"/>
                  </a:lnTo>
                  <a:lnTo>
                    <a:pt x="1306" y="1309"/>
                  </a:lnTo>
                  <a:lnTo>
                    <a:pt x="1314" y="1293"/>
                  </a:lnTo>
                  <a:lnTo>
                    <a:pt x="1323" y="1280"/>
                  </a:lnTo>
                  <a:lnTo>
                    <a:pt x="1323" y="1280"/>
                  </a:lnTo>
                  <a:lnTo>
                    <a:pt x="1321" y="1268"/>
                  </a:lnTo>
                  <a:lnTo>
                    <a:pt x="1316" y="1257"/>
                  </a:lnTo>
                  <a:lnTo>
                    <a:pt x="1309" y="1245"/>
                  </a:lnTo>
                  <a:lnTo>
                    <a:pt x="1300" y="1236"/>
                  </a:lnTo>
                  <a:lnTo>
                    <a:pt x="1291" y="1227"/>
                  </a:lnTo>
                  <a:lnTo>
                    <a:pt x="1278" y="1220"/>
                  </a:lnTo>
                  <a:lnTo>
                    <a:pt x="1265" y="1216"/>
                  </a:lnTo>
                  <a:lnTo>
                    <a:pt x="1251" y="1214"/>
                  </a:lnTo>
                  <a:lnTo>
                    <a:pt x="1251" y="1214"/>
                  </a:lnTo>
                  <a:lnTo>
                    <a:pt x="1246" y="1216"/>
                  </a:lnTo>
                  <a:lnTo>
                    <a:pt x="1240" y="1217"/>
                  </a:lnTo>
                  <a:lnTo>
                    <a:pt x="1234" y="1217"/>
                  </a:lnTo>
                  <a:lnTo>
                    <a:pt x="1232" y="1217"/>
                  </a:lnTo>
                  <a:lnTo>
                    <a:pt x="1229" y="1214"/>
                  </a:lnTo>
                  <a:lnTo>
                    <a:pt x="1229" y="1214"/>
                  </a:lnTo>
                  <a:lnTo>
                    <a:pt x="1232" y="1210"/>
                  </a:lnTo>
                  <a:lnTo>
                    <a:pt x="1233" y="1207"/>
                  </a:lnTo>
                  <a:lnTo>
                    <a:pt x="1240" y="1205"/>
                  </a:lnTo>
                  <a:lnTo>
                    <a:pt x="1248" y="1202"/>
                  </a:lnTo>
                  <a:lnTo>
                    <a:pt x="1258" y="1202"/>
                  </a:lnTo>
                  <a:lnTo>
                    <a:pt x="1276" y="1206"/>
                  </a:lnTo>
                  <a:lnTo>
                    <a:pt x="1293" y="1209"/>
                  </a:lnTo>
                  <a:lnTo>
                    <a:pt x="1293" y="1209"/>
                  </a:lnTo>
                  <a:lnTo>
                    <a:pt x="1293" y="1203"/>
                  </a:lnTo>
                  <a:lnTo>
                    <a:pt x="1292" y="1198"/>
                  </a:lnTo>
                  <a:lnTo>
                    <a:pt x="1286" y="1189"/>
                  </a:lnTo>
                  <a:lnTo>
                    <a:pt x="1281" y="1182"/>
                  </a:lnTo>
                  <a:lnTo>
                    <a:pt x="1279" y="1178"/>
                  </a:lnTo>
                  <a:lnTo>
                    <a:pt x="1279" y="1174"/>
                  </a:lnTo>
                  <a:lnTo>
                    <a:pt x="1279" y="1174"/>
                  </a:lnTo>
                  <a:lnTo>
                    <a:pt x="1288" y="1177"/>
                  </a:lnTo>
                  <a:lnTo>
                    <a:pt x="1293" y="1181"/>
                  </a:lnTo>
                  <a:lnTo>
                    <a:pt x="1300" y="1186"/>
                  </a:lnTo>
                  <a:lnTo>
                    <a:pt x="1305" y="1192"/>
                  </a:lnTo>
                  <a:lnTo>
                    <a:pt x="1309" y="1199"/>
                  </a:lnTo>
                  <a:lnTo>
                    <a:pt x="1310" y="1206"/>
                  </a:lnTo>
                  <a:lnTo>
                    <a:pt x="1310" y="1214"/>
                  </a:lnTo>
                  <a:lnTo>
                    <a:pt x="1307" y="1223"/>
                  </a:lnTo>
                  <a:lnTo>
                    <a:pt x="1307" y="1223"/>
                  </a:lnTo>
                  <a:lnTo>
                    <a:pt x="1317" y="1231"/>
                  </a:lnTo>
                  <a:lnTo>
                    <a:pt x="1327" y="1238"/>
                  </a:lnTo>
                  <a:lnTo>
                    <a:pt x="1327" y="1238"/>
                  </a:lnTo>
                  <a:lnTo>
                    <a:pt x="1331" y="1243"/>
                  </a:lnTo>
                  <a:lnTo>
                    <a:pt x="1334" y="1248"/>
                  </a:lnTo>
                  <a:lnTo>
                    <a:pt x="1340" y="1258"/>
                  </a:lnTo>
                  <a:lnTo>
                    <a:pt x="1344" y="1264"/>
                  </a:lnTo>
                  <a:lnTo>
                    <a:pt x="1347" y="1268"/>
                  </a:lnTo>
                  <a:lnTo>
                    <a:pt x="1352" y="1271"/>
                  </a:lnTo>
                  <a:lnTo>
                    <a:pt x="1358" y="1272"/>
                  </a:lnTo>
                  <a:lnTo>
                    <a:pt x="1358" y="1272"/>
                  </a:lnTo>
                  <a:lnTo>
                    <a:pt x="1361" y="1251"/>
                  </a:lnTo>
                  <a:lnTo>
                    <a:pt x="1362" y="1234"/>
                  </a:lnTo>
                  <a:lnTo>
                    <a:pt x="1363" y="1226"/>
                  </a:lnTo>
                  <a:lnTo>
                    <a:pt x="1365" y="1217"/>
                  </a:lnTo>
                  <a:lnTo>
                    <a:pt x="1368" y="1210"/>
                  </a:lnTo>
                  <a:lnTo>
                    <a:pt x="1372" y="1205"/>
                  </a:lnTo>
                  <a:lnTo>
                    <a:pt x="1372" y="1205"/>
                  </a:lnTo>
                  <a:lnTo>
                    <a:pt x="1369" y="1196"/>
                  </a:lnTo>
                  <a:lnTo>
                    <a:pt x="1368" y="1189"/>
                  </a:lnTo>
                  <a:lnTo>
                    <a:pt x="1366" y="1175"/>
                  </a:lnTo>
                  <a:lnTo>
                    <a:pt x="1366" y="1160"/>
                  </a:lnTo>
                  <a:lnTo>
                    <a:pt x="1363" y="1144"/>
                  </a:lnTo>
                  <a:lnTo>
                    <a:pt x="1363" y="1144"/>
                  </a:lnTo>
                  <a:lnTo>
                    <a:pt x="1359" y="1136"/>
                  </a:lnTo>
                  <a:lnTo>
                    <a:pt x="1358" y="1133"/>
                  </a:lnTo>
                  <a:lnTo>
                    <a:pt x="1356" y="1129"/>
                  </a:lnTo>
                  <a:lnTo>
                    <a:pt x="1356" y="1129"/>
                  </a:lnTo>
                  <a:lnTo>
                    <a:pt x="1356" y="1123"/>
                  </a:lnTo>
                  <a:lnTo>
                    <a:pt x="1356" y="1118"/>
                  </a:lnTo>
                  <a:lnTo>
                    <a:pt x="1356" y="1113"/>
                  </a:lnTo>
                  <a:lnTo>
                    <a:pt x="1356" y="1108"/>
                  </a:lnTo>
                  <a:lnTo>
                    <a:pt x="1356" y="1108"/>
                  </a:lnTo>
                  <a:lnTo>
                    <a:pt x="1354" y="1094"/>
                  </a:lnTo>
                  <a:lnTo>
                    <a:pt x="1349" y="1080"/>
                  </a:lnTo>
                  <a:lnTo>
                    <a:pt x="1344" y="1067"/>
                  </a:lnTo>
                  <a:lnTo>
                    <a:pt x="1341" y="1056"/>
                  </a:lnTo>
                  <a:lnTo>
                    <a:pt x="1341" y="1056"/>
                  </a:lnTo>
                  <a:lnTo>
                    <a:pt x="1340" y="1047"/>
                  </a:lnTo>
                  <a:lnTo>
                    <a:pt x="1341" y="1040"/>
                  </a:lnTo>
                  <a:lnTo>
                    <a:pt x="1344" y="1033"/>
                  </a:lnTo>
                  <a:lnTo>
                    <a:pt x="1349" y="1029"/>
                  </a:lnTo>
                  <a:lnTo>
                    <a:pt x="1355" y="1025"/>
                  </a:lnTo>
                  <a:lnTo>
                    <a:pt x="1362" y="1024"/>
                  </a:lnTo>
                  <a:lnTo>
                    <a:pt x="1371" y="1024"/>
                  </a:lnTo>
                  <a:lnTo>
                    <a:pt x="1379" y="1028"/>
                  </a:lnTo>
                  <a:lnTo>
                    <a:pt x="1379" y="1028"/>
                  </a:lnTo>
                  <a:lnTo>
                    <a:pt x="1380" y="1021"/>
                  </a:lnTo>
                  <a:lnTo>
                    <a:pt x="1379" y="1015"/>
                  </a:lnTo>
                  <a:lnTo>
                    <a:pt x="1376" y="1005"/>
                  </a:lnTo>
                  <a:lnTo>
                    <a:pt x="1375" y="1001"/>
                  </a:lnTo>
                  <a:lnTo>
                    <a:pt x="1375" y="997"/>
                  </a:lnTo>
                  <a:lnTo>
                    <a:pt x="1376" y="993"/>
                  </a:lnTo>
                  <a:lnTo>
                    <a:pt x="1379" y="988"/>
                  </a:lnTo>
                  <a:lnTo>
                    <a:pt x="1379" y="988"/>
                  </a:lnTo>
                  <a:lnTo>
                    <a:pt x="1368" y="958"/>
                  </a:lnTo>
                  <a:lnTo>
                    <a:pt x="1359" y="942"/>
                  </a:lnTo>
                  <a:lnTo>
                    <a:pt x="1351" y="928"/>
                  </a:lnTo>
                  <a:lnTo>
                    <a:pt x="1351" y="928"/>
                  </a:lnTo>
                  <a:lnTo>
                    <a:pt x="1344" y="932"/>
                  </a:lnTo>
                  <a:lnTo>
                    <a:pt x="1337" y="935"/>
                  </a:lnTo>
                  <a:lnTo>
                    <a:pt x="1320" y="942"/>
                  </a:lnTo>
                  <a:lnTo>
                    <a:pt x="1320" y="942"/>
                  </a:lnTo>
                  <a:close/>
                  <a:moveTo>
                    <a:pt x="1852" y="1077"/>
                  </a:moveTo>
                  <a:lnTo>
                    <a:pt x="1852" y="1077"/>
                  </a:lnTo>
                  <a:lnTo>
                    <a:pt x="1859" y="1077"/>
                  </a:lnTo>
                  <a:lnTo>
                    <a:pt x="1866" y="1075"/>
                  </a:lnTo>
                  <a:lnTo>
                    <a:pt x="1873" y="1074"/>
                  </a:lnTo>
                  <a:lnTo>
                    <a:pt x="1879" y="1071"/>
                  </a:lnTo>
                  <a:lnTo>
                    <a:pt x="1890" y="1066"/>
                  </a:lnTo>
                  <a:lnTo>
                    <a:pt x="1903" y="1057"/>
                  </a:lnTo>
                  <a:lnTo>
                    <a:pt x="1903" y="1057"/>
                  </a:lnTo>
                  <a:lnTo>
                    <a:pt x="1914" y="1052"/>
                  </a:lnTo>
                  <a:lnTo>
                    <a:pt x="1925" y="1047"/>
                  </a:lnTo>
                  <a:lnTo>
                    <a:pt x="1936" y="1043"/>
                  </a:lnTo>
                  <a:lnTo>
                    <a:pt x="1946" y="1039"/>
                  </a:lnTo>
                  <a:lnTo>
                    <a:pt x="1946" y="1039"/>
                  </a:lnTo>
                  <a:lnTo>
                    <a:pt x="1959" y="1032"/>
                  </a:lnTo>
                  <a:lnTo>
                    <a:pt x="1964" y="1029"/>
                  </a:lnTo>
                  <a:lnTo>
                    <a:pt x="1971" y="1025"/>
                  </a:lnTo>
                  <a:lnTo>
                    <a:pt x="1971" y="1025"/>
                  </a:lnTo>
                  <a:lnTo>
                    <a:pt x="2015" y="1011"/>
                  </a:lnTo>
                  <a:lnTo>
                    <a:pt x="2035" y="1002"/>
                  </a:lnTo>
                  <a:lnTo>
                    <a:pt x="2054" y="993"/>
                  </a:lnTo>
                  <a:lnTo>
                    <a:pt x="2054" y="993"/>
                  </a:lnTo>
                  <a:lnTo>
                    <a:pt x="2049" y="988"/>
                  </a:lnTo>
                  <a:lnTo>
                    <a:pt x="2043" y="984"/>
                  </a:lnTo>
                  <a:lnTo>
                    <a:pt x="2040" y="980"/>
                  </a:lnTo>
                  <a:lnTo>
                    <a:pt x="2039" y="973"/>
                  </a:lnTo>
                  <a:lnTo>
                    <a:pt x="2039" y="973"/>
                  </a:lnTo>
                  <a:lnTo>
                    <a:pt x="2023" y="973"/>
                  </a:lnTo>
                  <a:lnTo>
                    <a:pt x="2008" y="976"/>
                  </a:lnTo>
                  <a:lnTo>
                    <a:pt x="1994" y="979"/>
                  </a:lnTo>
                  <a:lnTo>
                    <a:pt x="1981" y="983"/>
                  </a:lnTo>
                  <a:lnTo>
                    <a:pt x="1957" y="993"/>
                  </a:lnTo>
                  <a:lnTo>
                    <a:pt x="1946" y="997"/>
                  </a:lnTo>
                  <a:lnTo>
                    <a:pt x="1936" y="1001"/>
                  </a:lnTo>
                  <a:lnTo>
                    <a:pt x="1936" y="1001"/>
                  </a:lnTo>
                  <a:lnTo>
                    <a:pt x="1946" y="993"/>
                  </a:lnTo>
                  <a:lnTo>
                    <a:pt x="1956" y="984"/>
                  </a:lnTo>
                  <a:lnTo>
                    <a:pt x="1969" y="977"/>
                  </a:lnTo>
                  <a:lnTo>
                    <a:pt x="1981" y="972"/>
                  </a:lnTo>
                  <a:lnTo>
                    <a:pt x="1997" y="967"/>
                  </a:lnTo>
                  <a:lnTo>
                    <a:pt x="2011" y="963"/>
                  </a:lnTo>
                  <a:lnTo>
                    <a:pt x="2028" y="960"/>
                  </a:lnTo>
                  <a:lnTo>
                    <a:pt x="2044" y="959"/>
                  </a:lnTo>
                  <a:lnTo>
                    <a:pt x="2044" y="959"/>
                  </a:lnTo>
                  <a:lnTo>
                    <a:pt x="2037" y="952"/>
                  </a:lnTo>
                  <a:lnTo>
                    <a:pt x="2030" y="946"/>
                  </a:lnTo>
                  <a:lnTo>
                    <a:pt x="2025" y="941"/>
                  </a:lnTo>
                  <a:lnTo>
                    <a:pt x="2023" y="936"/>
                  </a:lnTo>
                  <a:lnTo>
                    <a:pt x="2022" y="931"/>
                  </a:lnTo>
                  <a:lnTo>
                    <a:pt x="2022" y="931"/>
                  </a:lnTo>
                  <a:lnTo>
                    <a:pt x="2008" y="936"/>
                  </a:lnTo>
                  <a:lnTo>
                    <a:pt x="1995" y="942"/>
                  </a:lnTo>
                  <a:lnTo>
                    <a:pt x="1970" y="958"/>
                  </a:lnTo>
                  <a:lnTo>
                    <a:pt x="1943" y="970"/>
                  </a:lnTo>
                  <a:lnTo>
                    <a:pt x="1929" y="976"/>
                  </a:lnTo>
                  <a:lnTo>
                    <a:pt x="1915" y="980"/>
                  </a:lnTo>
                  <a:lnTo>
                    <a:pt x="1915" y="980"/>
                  </a:lnTo>
                  <a:lnTo>
                    <a:pt x="1924" y="973"/>
                  </a:lnTo>
                  <a:lnTo>
                    <a:pt x="1933" y="966"/>
                  </a:lnTo>
                  <a:lnTo>
                    <a:pt x="1955" y="953"/>
                  </a:lnTo>
                  <a:lnTo>
                    <a:pt x="1976" y="941"/>
                  </a:lnTo>
                  <a:lnTo>
                    <a:pt x="1995" y="928"/>
                  </a:lnTo>
                  <a:lnTo>
                    <a:pt x="1995" y="928"/>
                  </a:lnTo>
                  <a:lnTo>
                    <a:pt x="1978" y="931"/>
                  </a:lnTo>
                  <a:lnTo>
                    <a:pt x="1962" y="936"/>
                  </a:lnTo>
                  <a:lnTo>
                    <a:pt x="1947" y="942"/>
                  </a:lnTo>
                  <a:lnTo>
                    <a:pt x="1933" y="948"/>
                  </a:lnTo>
                  <a:lnTo>
                    <a:pt x="1919" y="956"/>
                  </a:lnTo>
                  <a:lnTo>
                    <a:pt x="1907" y="963"/>
                  </a:lnTo>
                  <a:lnTo>
                    <a:pt x="1896" y="973"/>
                  </a:lnTo>
                  <a:lnTo>
                    <a:pt x="1884" y="983"/>
                  </a:lnTo>
                  <a:lnTo>
                    <a:pt x="1873" y="993"/>
                  </a:lnTo>
                  <a:lnTo>
                    <a:pt x="1863" y="1004"/>
                  </a:lnTo>
                  <a:lnTo>
                    <a:pt x="1845" y="1026"/>
                  </a:lnTo>
                  <a:lnTo>
                    <a:pt x="1828" y="1052"/>
                  </a:lnTo>
                  <a:lnTo>
                    <a:pt x="1813" y="1078"/>
                  </a:lnTo>
                  <a:lnTo>
                    <a:pt x="1813" y="1078"/>
                  </a:lnTo>
                  <a:lnTo>
                    <a:pt x="1821" y="1074"/>
                  </a:lnTo>
                  <a:lnTo>
                    <a:pt x="1828" y="1068"/>
                  </a:lnTo>
                  <a:lnTo>
                    <a:pt x="1835" y="1061"/>
                  </a:lnTo>
                  <a:lnTo>
                    <a:pt x="1841" y="1054"/>
                  </a:lnTo>
                  <a:lnTo>
                    <a:pt x="1852" y="1040"/>
                  </a:lnTo>
                  <a:lnTo>
                    <a:pt x="1858" y="1035"/>
                  </a:lnTo>
                  <a:lnTo>
                    <a:pt x="1865" y="1031"/>
                  </a:lnTo>
                  <a:lnTo>
                    <a:pt x="1865" y="1031"/>
                  </a:lnTo>
                  <a:lnTo>
                    <a:pt x="1859" y="1039"/>
                  </a:lnTo>
                  <a:lnTo>
                    <a:pt x="1855" y="1049"/>
                  </a:lnTo>
                  <a:lnTo>
                    <a:pt x="1851" y="1057"/>
                  </a:lnTo>
                  <a:lnTo>
                    <a:pt x="1845" y="1066"/>
                  </a:lnTo>
                  <a:lnTo>
                    <a:pt x="1845" y="1066"/>
                  </a:lnTo>
                  <a:lnTo>
                    <a:pt x="1855" y="1060"/>
                  </a:lnTo>
                  <a:lnTo>
                    <a:pt x="1863" y="1052"/>
                  </a:lnTo>
                  <a:lnTo>
                    <a:pt x="1873" y="1045"/>
                  </a:lnTo>
                  <a:lnTo>
                    <a:pt x="1883" y="1039"/>
                  </a:lnTo>
                  <a:lnTo>
                    <a:pt x="1883" y="1039"/>
                  </a:lnTo>
                  <a:lnTo>
                    <a:pt x="1869" y="1059"/>
                  </a:lnTo>
                  <a:lnTo>
                    <a:pt x="1860" y="1068"/>
                  </a:lnTo>
                  <a:lnTo>
                    <a:pt x="1852" y="1077"/>
                  </a:lnTo>
                  <a:lnTo>
                    <a:pt x="1852" y="1077"/>
                  </a:lnTo>
                  <a:close/>
                  <a:moveTo>
                    <a:pt x="1512" y="1007"/>
                  </a:moveTo>
                  <a:lnTo>
                    <a:pt x="1512" y="1007"/>
                  </a:lnTo>
                  <a:lnTo>
                    <a:pt x="1539" y="1012"/>
                  </a:lnTo>
                  <a:lnTo>
                    <a:pt x="1566" y="1021"/>
                  </a:lnTo>
                  <a:lnTo>
                    <a:pt x="1590" y="1029"/>
                  </a:lnTo>
                  <a:lnTo>
                    <a:pt x="1613" y="1039"/>
                  </a:lnTo>
                  <a:lnTo>
                    <a:pt x="1660" y="1060"/>
                  </a:lnTo>
                  <a:lnTo>
                    <a:pt x="1705" y="1081"/>
                  </a:lnTo>
                  <a:lnTo>
                    <a:pt x="1705" y="1081"/>
                  </a:lnTo>
                  <a:lnTo>
                    <a:pt x="1709" y="1082"/>
                  </a:lnTo>
                  <a:lnTo>
                    <a:pt x="1707" y="1081"/>
                  </a:lnTo>
                  <a:lnTo>
                    <a:pt x="1705" y="1080"/>
                  </a:lnTo>
                  <a:lnTo>
                    <a:pt x="1705" y="1080"/>
                  </a:lnTo>
                  <a:lnTo>
                    <a:pt x="1692" y="1068"/>
                  </a:lnTo>
                  <a:lnTo>
                    <a:pt x="1678" y="1059"/>
                  </a:lnTo>
                  <a:lnTo>
                    <a:pt x="1678" y="1059"/>
                  </a:lnTo>
                  <a:lnTo>
                    <a:pt x="1648" y="1040"/>
                  </a:lnTo>
                  <a:lnTo>
                    <a:pt x="1615" y="1024"/>
                  </a:lnTo>
                  <a:lnTo>
                    <a:pt x="1598" y="1015"/>
                  </a:lnTo>
                  <a:lnTo>
                    <a:pt x="1581" y="1009"/>
                  </a:lnTo>
                  <a:lnTo>
                    <a:pt x="1563" y="1004"/>
                  </a:lnTo>
                  <a:lnTo>
                    <a:pt x="1546" y="1001"/>
                  </a:lnTo>
                  <a:lnTo>
                    <a:pt x="1546" y="1001"/>
                  </a:lnTo>
                  <a:lnTo>
                    <a:pt x="1524" y="990"/>
                  </a:lnTo>
                  <a:lnTo>
                    <a:pt x="1497" y="980"/>
                  </a:lnTo>
                  <a:lnTo>
                    <a:pt x="1469" y="973"/>
                  </a:lnTo>
                  <a:lnTo>
                    <a:pt x="1439" y="967"/>
                  </a:lnTo>
                  <a:lnTo>
                    <a:pt x="1439" y="967"/>
                  </a:lnTo>
                  <a:lnTo>
                    <a:pt x="1438" y="976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44" y="990"/>
                  </a:lnTo>
                  <a:lnTo>
                    <a:pt x="1452" y="993"/>
                  </a:lnTo>
                  <a:lnTo>
                    <a:pt x="1470" y="998"/>
                  </a:lnTo>
                  <a:lnTo>
                    <a:pt x="1512" y="1007"/>
                  </a:lnTo>
                  <a:lnTo>
                    <a:pt x="1512" y="1007"/>
                  </a:lnTo>
                  <a:close/>
                  <a:moveTo>
                    <a:pt x="2053" y="1009"/>
                  </a:moveTo>
                  <a:lnTo>
                    <a:pt x="2053" y="1009"/>
                  </a:lnTo>
                  <a:lnTo>
                    <a:pt x="2028" y="1021"/>
                  </a:lnTo>
                  <a:lnTo>
                    <a:pt x="2002" y="1031"/>
                  </a:lnTo>
                  <a:lnTo>
                    <a:pt x="1977" y="1040"/>
                  </a:lnTo>
                  <a:lnTo>
                    <a:pt x="1952" y="1052"/>
                  </a:lnTo>
                  <a:lnTo>
                    <a:pt x="1952" y="1052"/>
                  </a:lnTo>
                  <a:lnTo>
                    <a:pt x="1933" y="1060"/>
                  </a:lnTo>
                  <a:lnTo>
                    <a:pt x="1925" y="1063"/>
                  </a:lnTo>
                  <a:lnTo>
                    <a:pt x="1915" y="1066"/>
                  </a:lnTo>
                  <a:lnTo>
                    <a:pt x="1915" y="1066"/>
                  </a:lnTo>
                  <a:lnTo>
                    <a:pt x="1896" y="1080"/>
                  </a:lnTo>
                  <a:lnTo>
                    <a:pt x="1876" y="1095"/>
                  </a:lnTo>
                  <a:lnTo>
                    <a:pt x="1876" y="1095"/>
                  </a:lnTo>
                  <a:lnTo>
                    <a:pt x="1866" y="1151"/>
                  </a:lnTo>
                  <a:lnTo>
                    <a:pt x="1859" y="1207"/>
                  </a:lnTo>
                  <a:lnTo>
                    <a:pt x="1852" y="1261"/>
                  </a:lnTo>
                  <a:lnTo>
                    <a:pt x="1848" y="1316"/>
                  </a:lnTo>
                  <a:lnTo>
                    <a:pt x="1839" y="1424"/>
                  </a:lnTo>
                  <a:lnTo>
                    <a:pt x="1835" y="1480"/>
                  </a:ln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8" y="1533"/>
                  </a:lnTo>
                  <a:lnTo>
                    <a:pt x="1865" y="1528"/>
                  </a:lnTo>
                  <a:lnTo>
                    <a:pt x="1883" y="1519"/>
                  </a:lnTo>
                  <a:lnTo>
                    <a:pt x="1903" y="1512"/>
                  </a:lnTo>
                  <a:lnTo>
                    <a:pt x="1903" y="1512"/>
                  </a:lnTo>
                  <a:lnTo>
                    <a:pt x="1919" y="1507"/>
                  </a:lnTo>
                  <a:lnTo>
                    <a:pt x="1936" y="1504"/>
                  </a:lnTo>
                  <a:lnTo>
                    <a:pt x="1970" y="1497"/>
                  </a:lnTo>
                  <a:lnTo>
                    <a:pt x="2002" y="1491"/>
                  </a:lnTo>
                  <a:lnTo>
                    <a:pt x="2016" y="1487"/>
                  </a:lnTo>
                  <a:lnTo>
                    <a:pt x="2030" y="1480"/>
                  </a:lnTo>
                  <a:lnTo>
                    <a:pt x="2030" y="1480"/>
                  </a:lnTo>
                  <a:lnTo>
                    <a:pt x="2035" y="1478"/>
                  </a:lnTo>
                  <a:lnTo>
                    <a:pt x="2039" y="1476"/>
                  </a:lnTo>
                  <a:lnTo>
                    <a:pt x="2039" y="1476"/>
                  </a:lnTo>
                  <a:lnTo>
                    <a:pt x="2042" y="1470"/>
                  </a:lnTo>
                  <a:lnTo>
                    <a:pt x="2044" y="1463"/>
                  </a:lnTo>
                  <a:lnTo>
                    <a:pt x="2047" y="1457"/>
                  </a:lnTo>
                  <a:lnTo>
                    <a:pt x="2049" y="1456"/>
                  </a:lnTo>
                  <a:lnTo>
                    <a:pt x="2051" y="1455"/>
                  </a:lnTo>
                  <a:lnTo>
                    <a:pt x="2051" y="1455"/>
                  </a:lnTo>
                  <a:lnTo>
                    <a:pt x="2054" y="1439"/>
                  </a:lnTo>
                  <a:lnTo>
                    <a:pt x="2057" y="1424"/>
                  </a:lnTo>
                  <a:lnTo>
                    <a:pt x="2065" y="1389"/>
                  </a:lnTo>
                  <a:lnTo>
                    <a:pt x="2068" y="1370"/>
                  </a:lnTo>
                  <a:lnTo>
                    <a:pt x="2070" y="1353"/>
                  </a:lnTo>
                  <a:lnTo>
                    <a:pt x="2068" y="1345"/>
                  </a:lnTo>
                  <a:lnTo>
                    <a:pt x="2065" y="1338"/>
                  </a:lnTo>
                  <a:lnTo>
                    <a:pt x="2063" y="1331"/>
                  </a:lnTo>
                  <a:lnTo>
                    <a:pt x="2058" y="1325"/>
                  </a:lnTo>
                  <a:lnTo>
                    <a:pt x="2058" y="1325"/>
                  </a:lnTo>
                  <a:lnTo>
                    <a:pt x="2058" y="1318"/>
                  </a:lnTo>
                  <a:lnTo>
                    <a:pt x="2058" y="1310"/>
                  </a:lnTo>
                  <a:lnTo>
                    <a:pt x="2057" y="1303"/>
                  </a:lnTo>
                  <a:lnTo>
                    <a:pt x="2057" y="1299"/>
                  </a:lnTo>
                  <a:lnTo>
                    <a:pt x="2058" y="1297"/>
                  </a:lnTo>
                  <a:lnTo>
                    <a:pt x="2058" y="1297"/>
                  </a:lnTo>
                  <a:lnTo>
                    <a:pt x="2050" y="1290"/>
                  </a:lnTo>
                  <a:lnTo>
                    <a:pt x="2044" y="1282"/>
                  </a:lnTo>
                  <a:lnTo>
                    <a:pt x="2042" y="1276"/>
                  </a:lnTo>
                  <a:lnTo>
                    <a:pt x="2042" y="1271"/>
                  </a:lnTo>
                  <a:lnTo>
                    <a:pt x="2042" y="1266"/>
                  </a:lnTo>
                  <a:lnTo>
                    <a:pt x="2043" y="1262"/>
                  </a:lnTo>
                  <a:lnTo>
                    <a:pt x="2043" y="1262"/>
                  </a:lnTo>
                  <a:lnTo>
                    <a:pt x="2037" y="1255"/>
                  </a:lnTo>
                  <a:lnTo>
                    <a:pt x="2033" y="1248"/>
                  </a:lnTo>
                  <a:lnTo>
                    <a:pt x="2030" y="1241"/>
                  </a:lnTo>
                  <a:lnTo>
                    <a:pt x="2030" y="1237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29" y="1231"/>
                  </a:lnTo>
                  <a:lnTo>
                    <a:pt x="2026" y="1229"/>
                  </a:lnTo>
                  <a:lnTo>
                    <a:pt x="2026" y="1226"/>
                  </a:lnTo>
                  <a:lnTo>
                    <a:pt x="2026" y="1223"/>
                  </a:lnTo>
                  <a:lnTo>
                    <a:pt x="2026" y="1217"/>
                  </a:lnTo>
                  <a:lnTo>
                    <a:pt x="2026" y="1214"/>
                  </a:lnTo>
                  <a:lnTo>
                    <a:pt x="2025" y="1210"/>
                  </a:lnTo>
                  <a:lnTo>
                    <a:pt x="2025" y="1210"/>
                  </a:lnTo>
                  <a:lnTo>
                    <a:pt x="2032" y="1202"/>
                  </a:lnTo>
                  <a:lnTo>
                    <a:pt x="2039" y="1195"/>
                  </a:lnTo>
                  <a:lnTo>
                    <a:pt x="2047" y="1189"/>
                  </a:lnTo>
                  <a:lnTo>
                    <a:pt x="2057" y="1184"/>
                  </a:lnTo>
                  <a:lnTo>
                    <a:pt x="2065" y="1179"/>
                  </a:lnTo>
                  <a:lnTo>
                    <a:pt x="2072" y="1172"/>
                  </a:lnTo>
                  <a:lnTo>
                    <a:pt x="2079" y="1165"/>
                  </a:lnTo>
                  <a:lnTo>
                    <a:pt x="2085" y="1157"/>
                  </a:lnTo>
                  <a:lnTo>
                    <a:pt x="2085" y="1157"/>
                  </a:lnTo>
                  <a:lnTo>
                    <a:pt x="2086" y="1148"/>
                  </a:lnTo>
                  <a:lnTo>
                    <a:pt x="2086" y="1139"/>
                  </a:lnTo>
                  <a:lnTo>
                    <a:pt x="2088" y="1115"/>
                  </a:lnTo>
                  <a:lnTo>
                    <a:pt x="2088" y="1115"/>
                  </a:lnTo>
                  <a:lnTo>
                    <a:pt x="2089" y="1092"/>
                  </a:lnTo>
                  <a:lnTo>
                    <a:pt x="2089" y="1068"/>
                  </a:lnTo>
                  <a:lnTo>
                    <a:pt x="2091" y="1057"/>
                  </a:lnTo>
                  <a:lnTo>
                    <a:pt x="2092" y="1046"/>
                  </a:lnTo>
                  <a:lnTo>
                    <a:pt x="2096" y="1036"/>
                  </a:lnTo>
                  <a:lnTo>
                    <a:pt x="2100" y="1028"/>
                  </a:lnTo>
                  <a:lnTo>
                    <a:pt x="2100" y="1028"/>
                  </a:lnTo>
                  <a:lnTo>
                    <a:pt x="2099" y="1022"/>
                  </a:lnTo>
                  <a:lnTo>
                    <a:pt x="2099" y="1018"/>
                  </a:lnTo>
                  <a:lnTo>
                    <a:pt x="2100" y="1009"/>
                  </a:lnTo>
                  <a:lnTo>
                    <a:pt x="2102" y="1001"/>
                  </a:lnTo>
                  <a:lnTo>
                    <a:pt x="2102" y="997"/>
                  </a:lnTo>
                  <a:lnTo>
                    <a:pt x="2100" y="993"/>
                  </a:lnTo>
                  <a:lnTo>
                    <a:pt x="2100" y="993"/>
                  </a:lnTo>
                  <a:lnTo>
                    <a:pt x="2092" y="993"/>
                  </a:lnTo>
                  <a:lnTo>
                    <a:pt x="2085" y="993"/>
                  </a:lnTo>
                  <a:lnTo>
                    <a:pt x="2078" y="995"/>
                  </a:lnTo>
                  <a:lnTo>
                    <a:pt x="2072" y="998"/>
                  </a:lnTo>
                  <a:lnTo>
                    <a:pt x="2063" y="1004"/>
                  </a:lnTo>
                  <a:lnTo>
                    <a:pt x="2053" y="1009"/>
                  </a:lnTo>
                  <a:lnTo>
                    <a:pt x="2053" y="1009"/>
                  </a:lnTo>
                  <a:close/>
                  <a:moveTo>
                    <a:pt x="1597" y="1045"/>
                  </a:moveTo>
                  <a:lnTo>
                    <a:pt x="1597" y="1045"/>
                  </a:lnTo>
                  <a:lnTo>
                    <a:pt x="1574" y="1038"/>
                  </a:lnTo>
                  <a:lnTo>
                    <a:pt x="1550" y="1031"/>
                  </a:lnTo>
                  <a:lnTo>
                    <a:pt x="1500" y="1019"/>
                  </a:lnTo>
                  <a:lnTo>
                    <a:pt x="1449" y="1009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399" y="1002"/>
                  </a:lnTo>
                  <a:lnTo>
                    <a:pt x="1397" y="1005"/>
                  </a:lnTo>
                  <a:lnTo>
                    <a:pt x="1394" y="1008"/>
                  </a:lnTo>
                  <a:lnTo>
                    <a:pt x="1392" y="1009"/>
                  </a:lnTo>
                  <a:lnTo>
                    <a:pt x="1392" y="1009"/>
                  </a:lnTo>
                  <a:lnTo>
                    <a:pt x="1393" y="1035"/>
                  </a:lnTo>
                  <a:lnTo>
                    <a:pt x="1393" y="1035"/>
                  </a:lnTo>
                  <a:lnTo>
                    <a:pt x="1411" y="1036"/>
                  </a:lnTo>
                  <a:lnTo>
                    <a:pt x="1428" y="1039"/>
                  </a:lnTo>
                  <a:lnTo>
                    <a:pt x="1460" y="1046"/>
                  </a:lnTo>
                  <a:lnTo>
                    <a:pt x="1493" y="1054"/>
                  </a:lnTo>
                  <a:lnTo>
                    <a:pt x="1525" y="1060"/>
                  </a:lnTo>
                  <a:lnTo>
                    <a:pt x="1525" y="1060"/>
                  </a:lnTo>
                  <a:lnTo>
                    <a:pt x="1553" y="1067"/>
                  </a:lnTo>
                  <a:lnTo>
                    <a:pt x="1580" y="1074"/>
                  </a:lnTo>
                  <a:lnTo>
                    <a:pt x="1606" y="1081"/>
                  </a:lnTo>
                  <a:lnTo>
                    <a:pt x="1633" y="1088"/>
                  </a:lnTo>
                  <a:lnTo>
                    <a:pt x="1633" y="1088"/>
                  </a:lnTo>
                  <a:lnTo>
                    <a:pt x="1650" y="1091"/>
                  </a:lnTo>
                  <a:lnTo>
                    <a:pt x="1668" y="1092"/>
                  </a:lnTo>
                  <a:lnTo>
                    <a:pt x="1702" y="1094"/>
                  </a:lnTo>
                  <a:lnTo>
                    <a:pt x="1702" y="1094"/>
                  </a:lnTo>
                  <a:lnTo>
                    <a:pt x="1688" y="1088"/>
                  </a:lnTo>
                  <a:lnTo>
                    <a:pt x="1674" y="1082"/>
                  </a:lnTo>
                  <a:lnTo>
                    <a:pt x="1647" y="1070"/>
                  </a:lnTo>
                  <a:lnTo>
                    <a:pt x="1622" y="1056"/>
                  </a:lnTo>
                  <a:lnTo>
                    <a:pt x="1609" y="1050"/>
                  </a:lnTo>
                  <a:lnTo>
                    <a:pt x="1597" y="1045"/>
                  </a:lnTo>
                  <a:lnTo>
                    <a:pt x="1597" y="1045"/>
                  </a:lnTo>
                  <a:close/>
                  <a:moveTo>
                    <a:pt x="2103" y="1129"/>
                  </a:moveTo>
                  <a:lnTo>
                    <a:pt x="2103" y="1129"/>
                  </a:lnTo>
                  <a:lnTo>
                    <a:pt x="2108" y="1132"/>
                  </a:lnTo>
                  <a:lnTo>
                    <a:pt x="2110" y="1134"/>
                  </a:lnTo>
                  <a:lnTo>
                    <a:pt x="2110" y="1139"/>
                  </a:lnTo>
                  <a:lnTo>
                    <a:pt x="2110" y="1143"/>
                  </a:lnTo>
                  <a:lnTo>
                    <a:pt x="2110" y="1143"/>
                  </a:lnTo>
                  <a:lnTo>
                    <a:pt x="2110" y="1147"/>
                  </a:lnTo>
                  <a:lnTo>
                    <a:pt x="2109" y="1151"/>
                  </a:lnTo>
                  <a:lnTo>
                    <a:pt x="2102" y="1160"/>
                  </a:lnTo>
                  <a:lnTo>
                    <a:pt x="2093" y="1170"/>
                  </a:lnTo>
                  <a:lnTo>
                    <a:pt x="2082" y="1179"/>
                  </a:lnTo>
                  <a:lnTo>
                    <a:pt x="2063" y="1198"/>
                  </a:lnTo>
                  <a:lnTo>
                    <a:pt x="2053" y="1207"/>
                  </a:lnTo>
                  <a:lnTo>
                    <a:pt x="2047" y="1216"/>
                  </a:lnTo>
                  <a:lnTo>
                    <a:pt x="2047" y="1216"/>
                  </a:lnTo>
                  <a:lnTo>
                    <a:pt x="2054" y="1220"/>
                  </a:lnTo>
                  <a:lnTo>
                    <a:pt x="2060" y="1221"/>
                  </a:lnTo>
                  <a:lnTo>
                    <a:pt x="2065" y="1221"/>
                  </a:lnTo>
                  <a:lnTo>
                    <a:pt x="2071" y="1220"/>
                  </a:lnTo>
                  <a:lnTo>
                    <a:pt x="2082" y="1214"/>
                  </a:lnTo>
                  <a:lnTo>
                    <a:pt x="2089" y="1212"/>
                  </a:lnTo>
                  <a:lnTo>
                    <a:pt x="2096" y="1209"/>
                  </a:lnTo>
                  <a:lnTo>
                    <a:pt x="2096" y="1209"/>
                  </a:lnTo>
                  <a:lnTo>
                    <a:pt x="2103" y="1202"/>
                  </a:lnTo>
                  <a:lnTo>
                    <a:pt x="2109" y="1193"/>
                  </a:lnTo>
                  <a:lnTo>
                    <a:pt x="2115" y="1186"/>
                  </a:lnTo>
                  <a:lnTo>
                    <a:pt x="2117" y="1182"/>
                  </a:lnTo>
                  <a:lnTo>
                    <a:pt x="2122" y="1179"/>
                  </a:lnTo>
                  <a:lnTo>
                    <a:pt x="2122" y="1179"/>
                  </a:lnTo>
                  <a:lnTo>
                    <a:pt x="2129" y="1164"/>
                  </a:lnTo>
                  <a:lnTo>
                    <a:pt x="2130" y="1160"/>
                  </a:lnTo>
                  <a:lnTo>
                    <a:pt x="2133" y="1157"/>
                  </a:lnTo>
                  <a:lnTo>
                    <a:pt x="2137" y="1156"/>
                  </a:lnTo>
                  <a:lnTo>
                    <a:pt x="2140" y="1157"/>
                  </a:lnTo>
                  <a:lnTo>
                    <a:pt x="2140" y="1157"/>
                  </a:lnTo>
                  <a:lnTo>
                    <a:pt x="2130" y="1181"/>
                  </a:lnTo>
                  <a:lnTo>
                    <a:pt x="2123" y="1192"/>
                  </a:lnTo>
                  <a:lnTo>
                    <a:pt x="2117" y="1203"/>
                  </a:lnTo>
                  <a:lnTo>
                    <a:pt x="2109" y="1212"/>
                  </a:lnTo>
                  <a:lnTo>
                    <a:pt x="2100" y="1220"/>
                  </a:lnTo>
                  <a:lnTo>
                    <a:pt x="2091" y="1227"/>
                  </a:lnTo>
                  <a:lnTo>
                    <a:pt x="2079" y="1234"/>
                  </a:lnTo>
                  <a:lnTo>
                    <a:pt x="2079" y="1234"/>
                  </a:lnTo>
                  <a:lnTo>
                    <a:pt x="2072" y="1236"/>
                  </a:lnTo>
                  <a:lnTo>
                    <a:pt x="2064" y="1237"/>
                  </a:lnTo>
                  <a:lnTo>
                    <a:pt x="2060" y="1240"/>
                  </a:lnTo>
                  <a:lnTo>
                    <a:pt x="2057" y="1241"/>
                  </a:lnTo>
                  <a:lnTo>
                    <a:pt x="2056" y="1245"/>
                  </a:lnTo>
                  <a:lnTo>
                    <a:pt x="2054" y="1251"/>
                  </a:lnTo>
                  <a:lnTo>
                    <a:pt x="2054" y="1251"/>
                  </a:lnTo>
                  <a:lnTo>
                    <a:pt x="2064" y="1254"/>
                  </a:lnTo>
                  <a:lnTo>
                    <a:pt x="2077" y="1254"/>
                  </a:lnTo>
                  <a:lnTo>
                    <a:pt x="2088" y="1251"/>
                  </a:lnTo>
                  <a:lnTo>
                    <a:pt x="2096" y="1248"/>
                  </a:lnTo>
                  <a:lnTo>
                    <a:pt x="2096" y="1248"/>
                  </a:lnTo>
                  <a:lnTo>
                    <a:pt x="2103" y="1243"/>
                  </a:lnTo>
                  <a:lnTo>
                    <a:pt x="2109" y="1237"/>
                  </a:lnTo>
                  <a:lnTo>
                    <a:pt x="2117" y="1224"/>
                  </a:lnTo>
                  <a:lnTo>
                    <a:pt x="2122" y="1219"/>
                  </a:lnTo>
                  <a:lnTo>
                    <a:pt x="2127" y="1213"/>
                  </a:lnTo>
                  <a:lnTo>
                    <a:pt x="2131" y="1207"/>
                  </a:lnTo>
                  <a:lnTo>
                    <a:pt x="2138" y="1205"/>
                  </a:lnTo>
                  <a:lnTo>
                    <a:pt x="2138" y="1205"/>
                  </a:lnTo>
                  <a:lnTo>
                    <a:pt x="2127" y="1227"/>
                  </a:lnTo>
                  <a:lnTo>
                    <a:pt x="2120" y="1238"/>
                  </a:lnTo>
                  <a:lnTo>
                    <a:pt x="2113" y="1247"/>
                  </a:lnTo>
                  <a:lnTo>
                    <a:pt x="2103" y="1255"/>
                  </a:lnTo>
                  <a:lnTo>
                    <a:pt x="2092" y="1261"/>
                  </a:lnTo>
                  <a:lnTo>
                    <a:pt x="2079" y="1265"/>
                  </a:lnTo>
                  <a:lnTo>
                    <a:pt x="2064" y="1266"/>
                  </a:lnTo>
                  <a:lnTo>
                    <a:pt x="2064" y="1266"/>
                  </a:lnTo>
                  <a:lnTo>
                    <a:pt x="2064" y="1271"/>
                  </a:lnTo>
                  <a:lnTo>
                    <a:pt x="2063" y="1273"/>
                  </a:lnTo>
                  <a:lnTo>
                    <a:pt x="2061" y="1276"/>
                  </a:lnTo>
                  <a:lnTo>
                    <a:pt x="2061" y="1279"/>
                  </a:lnTo>
                  <a:lnTo>
                    <a:pt x="2061" y="1279"/>
                  </a:lnTo>
                  <a:lnTo>
                    <a:pt x="2063" y="1280"/>
                  </a:lnTo>
                  <a:lnTo>
                    <a:pt x="2064" y="1283"/>
                  </a:lnTo>
                  <a:lnTo>
                    <a:pt x="2064" y="1283"/>
                  </a:lnTo>
                  <a:lnTo>
                    <a:pt x="2070" y="1285"/>
                  </a:lnTo>
                  <a:lnTo>
                    <a:pt x="2075" y="1286"/>
                  </a:lnTo>
                  <a:lnTo>
                    <a:pt x="2081" y="1286"/>
                  </a:lnTo>
                  <a:lnTo>
                    <a:pt x="2086" y="1285"/>
                  </a:lnTo>
                  <a:lnTo>
                    <a:pt x="2098" y="1282"/>
                  </a:lnTo>
                  <a:lnTo>
                    <a:pt x="2109" y="1275"/>
                  </a:lnTo>
                  <a:lnTo>
                    <a:pt x="2119" y="1266"/>
                  </a:lnTo>
                  <a:lnTo>
                    <a:pt x="2127" y="1257"/>
                  </a:lnTo>
                  <a:lnTo>
                    <a:pt x="2134" y="1247"/>
                  </a:lnTo>
                  <a:lnTo>
                    <a:pt x="2138" y="1236"/>
                  </a:lnTo>
                  <a:lnTo>
                    <a:pt x="2138" y="1236"/>
                  </a:lnTo>
                  <a:lnTo>
                    <a:pt x="2143" y="1233"/>
                  </a:lnTo>
                  <a:lnTo>
                    <a:pt x="2145" y="1230"/>
                  </a:lnTo>
                  <a:lnTo>
                    <a:pt x="2148" y="1227"/>
                  </a:lnTo>
                  <a:lnTo>
                    <a:pt x="2152" y="1227"/>
                  </a:lnTo>
                  <a:lnTo>
                    <a:pt x="2152" y="1227"/>
                  </a:lnTo>
                  <a:lnTo>
                    <a:pt x="2148" y="1241"/>
                  </a:lnTo>
                  <a:lnTo>
                    <a:pt x="2141" y="1254"/>
                  </a:lnTo>
                  <a:lnTo>
                    <a:pt x="2134" y="1265"/>
                  </a:lnTo>
                  <a:lnTo>
                    <a:pt x="2126" y="1275"/>
                  </a:lnTo>
                  <a:lnTo>
                    <a:pt x="2116" y="1283"/>
                  </a:lnTo>
                  <a:lnTo>
                    <a:pt x="2105" y="1292"/>
                  </a:lnTo>
                  <a:lnTo>
                    <a:pt x="2092" y="1297"/>
                  </a:lnTo>
                  <a:lnTo>
                    <a:pt x="2078" y="1302"/>
                  </a:lnTo>
                  <a:lnTo>
                    <a:pt x="2078" y="1302"/>
                  </a:lnTo>
                  <a:lnTo>
                    <a:pt x="2078" y="1306"/>
                  </a:lnTo>
                  <a:lnTo>
                    <a:pt x="2078" y="1309"/>
                  </a:lnTo>
                  <a:lnTo>
                    <a:pt x="2075" y="1314"/>
                  </a:lnTo>
                  <a:lnTo>
                    <a:pt x="2075" y="1314"/>
                  </a:lnTo>
                  <a:lnTo>
                    <a:pt x="2081" y="1314"/>
                  </a:lnTo>
                  <a:lnTo>
                    <a:pt x="2085" y="1316"/>
                  </a:lnTo>
                  <a:lnTo>
                    <a:pt x="2095" y="1321"/>
                  </a:lnTo>
                  <a:lnTo>
                    <a:pt x="2095" y="1321"/>
                  </a:lnTo>
                  <a:lnTo>
                    <a:pt x="2110" y="1313"/>
                  </a:lnTo>
                  <a:lnTo>
                    <a:pt x="2124" y="1303"/>
                  </a:lnTo>
                  <a:lnTo>
                    <a:pt x="2136" y="1292"/>
                  </a:lnTo>
                  <a:lnTo>
                    <a:pt x="2147" y="1279"/>
                  </a:lnTo>
                  <a:lnTo>
                    <a:pt x="2155" y="1265"/>
                  </a:lnTo>
                  <a:lnTo>
                    <a:pt x="2162" y="1250"/>
                  </a:lnTo>
                  <a:lnTo>
                    <a:pt x="2166" y="1233"/>
                  </a:lnTo>
                  <a:lnTo>
                    <a:pt x="2168" y="1216"/>
                  </a:lnTo>
                  <a:lnTo>
                    <a:pt x="2168" y="1216"/>
                  </a:lnTo>
                  <a:lnTo>
                    <a:pt x="2168" y="1200"/>
                  </a:lnTo>
                  <a:lnTo>
                    <a:pt x="2165" y="1185"/>
                  </a:lnTo>
                  <a:lnTo>
                    <a:pt x="2159" y="1171"/>
                  </a:lnTo>
                  <a:lnTo>
                    <a:pt x="2154" y="1157"/>
                  </a:lnTo>
                  <a:lnTo>
                    <a:pt x="2143" y="1127"/>
                  </a:lnTo>
                  <a:lnTo>
                    <a:pt x="2138" y="1113"/>
                  </a:lnTo>
                  <a:lnTo>
                    <a:pt x="2136" y="1097"/>
                  </a:lnTo>
                  <a:lnTo>
                    <a:pt x="2136" y="1097"/>
                  </a:lnTo>
                  <a:lnTo>
                    <a:pt x="2137" y="1084"/>
                  </a:lnTo>
                  <a:lnTo>
                    <a:pt x="2138" y="1068"/>
                  </a:lnTo>
                  <a:lnTo>
                    <a:pt x="2137" y="1053"/>
                  </a:lnTo>
                  <a:lnTo>
                    <a:pt x="2133" y="1038"/>
                  </a:lnTo>
                  <a:lnTo>
                    <a:pt x="2133" y="1038"/>
                  </a:lnTo>
                  <a:lnTo>
                    <a:pt x="2126" y="1039"/>
                  </a:lnTo>
                  <a:lnTo>
                    <a:pt x="2120" y="1040"/>
                  </a:lnTo>
                  <a:lnTo>
                    <a:pt x="2116" y="1045"/>
                  </a:lnTo>
                  <a:lnTo>
                    <a:pt x="2112" y="1049"/>
                  </a:lnTo>
                  <a:lnTo>
                    <a:pt x="2109" y="1053"/>
                  </a:lnTo>
                  <a:lnTo>
                    <a:pt x="2108" y="1059"/>
                  </a:lnTo>
                  <a:lnTo>
                    <a:pt x="2105" y="1073"/>
                  </a:lnTo>
                  <a:lnTo>
                    <a:pt x="2105" y="1087"/>
                  </a:lnTo>
                  <a:lnTo>
                    <a:pt x="2105" y="1102"/>
                  </a:lnTo>
                  <a:lnTo>
                    <a:pt x="2105" y="1116"/>
                  </a:lnTo>
                  <a:lnTo>
                    <a:pt x="2103" y="1129"/>
                  </a:lnTo>
                  <a:lnTo>
                    <a:pt x="2103" y="1129"/>
                  </a:lnTo>
                  <a:close/>
                  <a:moveTo>
                    <a:pt x="1634" y="1102"/>
                  </a:moveTo>
                  <a:lnTo>
                    <a:pt x="1634" y="1102"/>
                  </a:lnTo>
                  <a:lnTo>
                    <a:pt x="1618" y="1098"/>
                  </a:lnTo>
                  <a:lnTo>
                    <a:pt x="1601" y="1092"/>
                  </a:lnTo>
                  <a:lnTo>
                    <a:pt x="1584" y="1085"/>
                  </a:lnTo>
                  <a:lnTo>
                    <a:pt x="1564" y="1080"/>
                  </a:lnTo>
                  <a:lnTo>
                    <a:pt x="1564" y="1080"/>
                  </a:lnTo>
                  <a:lnTo>
                    <a:pt x="1553" y="1077"/>
                  </a:lnTo>
                  <a:lnTo>
                    <a:pt x="1542" y="1075"/>
                  </a:lnTo>
                  <a:lnTo>
                    <a:pt x="1521" y="1073"/>
                  </a:lnTo>
                  <a:lnTo>
                    <a:pt x="1521" y="1073"/>
                  </a:lnTo>
                  <a:lnTo>
                    <a:pt x="1508" y="1070"/>
                  </a:lnTo>
                  <a:lnTo>
                    <a:pt x="1495" y="1066"/>
                  </a:lnTo>
                  <a:lnTo>
                    <a:pt x="1495" y="1066"/>
                  </a:lnTo>
                  <a:lnTo>
                    <a:pt x="1462" y="1059"/>
                  </a:lnTo>
                  <a:lnTo>
                    <a:pt x="1429" y="1054"/>
                  </a:lnTo>
                  <a:lnTo>
                    <a:pt x="1399" y="1049"/>
                  </a:lnTo>
                  <a:lnTo>
                    <a:pt x="1383" y="1046"/>
                  </a:lnTo>
                  <a:lnTo>
                    <a:pt x="1369" y="1042"/>
                  </a:lnTo>
                  <a:lnTo>
                    <a:pt x="1369" y="1042"/>
                  </a:lnTo>
                  <a:lnTo>
                    <a:pt x="1366" y="1042"/>
                  </a:lnTo>
                  <a:lnTo>
                    <a:pt x="1363" y="1043"/>
                  </a:lnTo>
                  <a:lnTo>
                    <a:pt x="1356" y="1046"/>
                  </a:lnTo>
                  <a:lnTo>
                    <a:pt x="1356" y="1046"/>
                  </a:lnTo>
                  <a:lnTo>
                    <a:pt x="1362" y="1066"/>
                  </a:lnTo>
                  <a:lnTo>
                    <a:pt x="1366" y="1087"/>
                  </a:lnTo>
                  <a:lnTo>
                    <a:pt x="1375" y="1126"/>
                  </a:lnTo>
                  <a:lnTo>
                    <a:pt x="1382" y="1168"/>
                  </a:lnTo>
                  <a:lnTo>
                    <a:pt x="1386" y="1189"/>
                  </a:lnTo>
                  <a:lnTo>
                    <a:pt x="1392" y="1210"/>
                  </a:lnTo>
                  <a:lnTo>
                    <a:pt x="1392" y="1210"/>
                  </a:lnTo>
                  <a:lnTo>
                    <a:pt x="1399" y="1202"/>
                  </a:lnTo>
                  <a:lnTo>
                    <a:pt x="1407" y="1193"/>
                  </a:lnTo>
                  <a:lnTo>
                    <a:pt x="1411" y="1191"/>
                  </a:lnTo>
                  <a:lnTo>
                    <a:pt x="1417" y="1188"/>
                  </a:lnTo>
                  <a:lnTo>
                    <a:pt x="1424" y="1186"/>
                  </a:lnTo>
                  <a:lnTo>
                    <a:pt x="1432" y="1186"/>
                  </a:lnTo>
                  <a:lnTo>
                    <a:pt x="1432" y="1186"/>
                  </a:lnTo>
                  <a:lnTo>
                    <a:pt x="1439" y="1195"/>
                  </a:lnTo>
                  <a:lnTo>
                    <a:pt x="1446" y="1202"/>
                  </a:lnTo>
                  <a:lnTo>
                    <a:pt x="1452" y="1210"/>
                  </a:lnTo>
                  <a:lnTo>
                    <a:pt x="1455" y="1220"/>
                  </a:lnTo>
                  <a:lnTo>
                    <a:pt x="1458" y="1230"/>
                  </a:lnTo>
                  <a:lnTo>
                    <a:pt x="1458" y="1240"/>
                  </a:lnTo>
                  <a:lnTo>
                    <a:pt x="1458" y="1250"/>
                  </a:lnTo>
                  <a:lnTo>
                    <a:pt x="1455" y="1259"/>
                  </a:lnTo>
                  <a:lnTo>
                    <a:pt x="1455" y="1259"/>
                  </a:lnTo>
                  <a:lnTo>
                    <a:pt x="1452" y="1268"/>
                  </a:lnTo>
                  <a:lnTo>
                    <a:pt x="1448" y="1275"/>
                  </a:lnTo>
                  <a:lnTo>
                    <a:pt x="1446" y="1283"/>
                  </a:lnTo>
                  <a:lnTo>
                    <a:pt x="1448" y="1286"/>
                  </a:lnTo>
                  <a:lnTo>
                    <a:pt x="1449" y="1290"/>
                  </a:lnTo>
                  <a:lnTo>
                    <a:pt x="1449" y="1290"/>
                  </a:lnTo>
                  <a:lnTo>
                    <a:pt x="1467" y="1287"/>
                  </a:lnTo>
                  <a:lnTo>
                    <a:pt x="1486" y="1286"/>
                  </a:lnTo>
                  <a:lnTo>
                    <a:pt x="1502" y="1283"/>
                  </a:lnTo>
                  <a:lnTo>
                    <a:pt x="1509" y="1282"/>
                  </a:lnTo>
                  <a:lnTo>
                    <a:pt x="1518" y="1279"/>
                  </a:lnTo>
                  <a:lnTo>
                    <a:pt x="1518" y="1279"/>
                  </a:lnTo>
                  <a:lnTo>
                    <a:pt x="1525" y="1275"/>
                  </a:lnTo>
                  <a:lnTo>
                    <a:pt x="1532" y="1271"/>
                  </a:lnTo>
                  <a:lnTo>
                    <a:pt x="1546" y="1261"/>
                  </a:lnTo>
                  <a:lnTo>
                    <a:pt x="1554" y="1258"/>
                  </a:lnTo>
                  <a:lnTo>
                    <a:pt x="1561" y="1257"/>
                  </a:lnTo>
                  <a:lnTo>
                    <a:pt x="1571" y="1257"/>
                  </a:lnTo>
                  <a:lnTo>
                    <a:pt x="1581" y="1259"/>
                  </a:lnTo>
                  <a:lnTo>
                    <a:pt x="1581" y="1259"/>
                  </a:lnTo>
                  <a:lnTo>
                    <a:pt x="1582" y="1269"/>
                  </a:lnTo>
                  <a:lnTo>
                    <a:pt x="1584" y="1276"/>
                  </a:lnTo>
                  <a:lnTo>
                    <a:pt x="1582" y="1283"/>
                  </a:lnTo>
                  <a:lnTo>
                    <a:pt x="1581" y="1289"/>
                  </a:lnTo>
                  <a:lnTo>
                    <a:pt x="1578" y="1295"/>
                  </a:lnTo>
                  <a:lnTo>
                    <a:pt x="1574" y="1300"/>
                  </a:lnTo>
                  <a:lnTo>
                    <a:pt x="1564" y="1309"/>
                  </a:lnTo>
                  <a:lnTo>
                    <a:pt x="1553" y="1317"/>
                  </a:lnTo>
                  <a:lnTo>
                    <a:pt x="1542" y="1324"/>
                  </a:lnTo>
                  <a:lnTo>
                    <a:pt x="1531" y="1331"/>
                  </a:lnTo>
                  <a:lnTo>
                    <a:pt x="1521" y="1338"/>
                  </a:lnTo>
                  <a:lnTo>
                    <a:pt x="1521" y="1338"/>
                  </a:lnTo>
                  <a:lnTo>
                    <a:pt x="1543" y="1332"/>
                  </a:lnTo>
                  <a:lnTo>
                    <a:pt x="1566" y="1330"/>
                  </a:lnTo>
                  <a:lnTo>
                    <a:pt x="1612" y="1325"/>
                  </a:lnTo>
                  <a:lnTo>
                    <a:pt x="1612" y="1325"/>
                  </a:lnTo>
                  <a:lnTo>
                    <a:pt x="1616" y="1330"/>
                  </a:lnTo>
                  <a:lnTo>
                    <a:pt x="1616" y="1334"/>
                  </a:lnTo>
                  <a:lnTo>
                    <a:pt x="1616" y="1338"/>
                  </a:lnTo>
                  <a:lnTo>
                    <a:pt x="1615" y="1344"/>
                  </a:lnTo>
                  <a:lnTo>
                    <a:pt x="1611" y="1352"/>
                  </a:lnTo>
                  <a:lnTo>
                    <a:pt x="1609" y="1356"/>
                  </a:lnTo>
                  <a:lnTo>
                    <a:pt x="1609" y="1359"/>
                  </a:lnTo>
                  <a:lnTo>
                    <a:pt x="1609" y="1359"/>
                  </a:lnTo>
                  <a:lnTo>
                    <a:pt x="1609" y="1365"/>
                  </a:lnTo>
                  <a:lnTo>
                    <a:pt x="1612" y="1368"/>
                  </a:lnTo>
                  <a:lnTo>
                    <a:pt x="1612" y="1373"/>
                  </a:lnTo>
                  <a:lnTo>
                    <a:pt x="1611" y="1380"/>
                  </a:lnTo>
                  <a:lnTo>
                    <a:pt x="1611" y="1380"/>
                  </a:lnTo>
                  <a:lnTo>
                    <a:pt x="1584" y="1400"/>
                  </a:lnTo>
                  <a:lnTo>
                    <a:pt x="1553" y="1419"/>
                  </a:lnTo>
                  <a:lnTo>
                    <a:pt x="1553" y="1419"/>
                  </a:lnTo>
                  <a:lnTo>
                    <a:pt x="1557" y="1422"/>
                  </a:lnTo>
                  <a:lnTo>
                    <a:pt x="1561" y="1426"/>
                  </a:lnTo>
                  <a:lnTo>
                    <a:pt x="1564" y="1432"/>
                  </a:lnTo>
                  <a:lnTo>
                    <a:pt x="1566" y="1439"/>
                  </a:lnTo>
                  <a:lnTo>
                    <a:pt x="1566" y="1446"/>
                  </a:lnTo>
                  <a:lnTo>
                    <a:pt x="1563" y="1452"/>
                  </a:lnTo>
                  <a:lnTo>
                    <a:pt x="1559" y="1456"/>
                  </a:lnTo>
                  <a:lnTo>
                    <a:pt x="1550" y="1457"/>
                  </a:lnTo>
                  <a:lnTo>
                    <a:pt x="1550" y="1457"/>
                  </a:lnTo>
                  <a:lnTo>
                    <a:pt x="1538" y="1457"/>
                  </a:lnTo>
                  <a:lnTo>
                    <a:pt x="1522" y="1456"/>
                  </a:lnTo>
                  <a:lnTo>
                    <a:pt x="1490" y="1452"/>
                  </a:lnTo>
                  <a:lnTo>
                    <a:pt x="1459" y="1446"/>
                  </a:lnTo>
                  <a:lnTo>
                    <a:pt x="1435" y="1442"/>
                  </a:lnTo>
                  <a:lnTo>
                    <a:pt x="1435" y="1442"/>
                  </a:lnTo>
                  <a:lnTo>
                    <a:pt x="1439" y="1464"/>
                  </a:lnTo>
                  <a:lnTo>
                    <a:pt x="1445" y="1487"/>
                  </a:lnTo>
                  <a:lnTo>
                    <a:pt x="1453" y="1507"/>
                  </a:lnTo>
                  <a:lnTo>
                    <a:pt x="1462" y="1525"/>
                  </a:lnTo>
                  <a:lnTo>
                    <a:pt x="1462" y="1525"/>
                  </a:lnTo>
                  <a:lnTo>
                    <a:pt x="1495" y="1528"/>
                  </a:lnTo>
                  <a:lnTo>
                    <a:pt x="1532" y="1530"/>
                  </a:lnTo>
                  <a:lnTo>
                    <a:pt x="1568" y="1532"/>
                  </a:lnTo>
                  <a:lnTo>
                    <a:pt x="1605" y="1532"/>
                  </a:lnTo>
                  <a:lnTo>
                    <a:pt x="1641" y="1532"/>
                  </a:lnTo>
                  <a:lnTo>
                    <a:pt x="1677" y="1530"/>
                  </a:lnTo>
                  <a:lnTo>
                    <a:pt x="1709" y="1526"/>
                  </a:lnTo>
                  <a:lnTo>
                    <a:pt x="1738" y="1522"/>
                  </a:lnTo>
                  <a:lnTo>
                    <a:pt x="1738" y="1522"/>
                  </a:lnTo>
                  <a:lnTo>
                    <a:pt x="1736" y="1497"/>
                  </a:lnTo>
                  <a:lnTo>
                    <a:pt x="1733" y="1473"/>
                  </a:lnTo>
                  <a:lnTo>
                    <a:pt x="1733" y="1422"/>
                  </a:lnTo>
                  <a:lnTo>
                    <a:pt x="1734" y="1373"/>
                  </a:lnTo>
                  <a:lnTo>
                    <a:pt x="1733" y="1348"/>
                  </a:lnTo>
                  <a:lnTo>
                    <a:pt x="1731" y="1323"/>
                  </a:lnTo>
                  <a:lnTo>
                    <a:pt x="1731" y="1323"/>
                  </a:lnTo>
                  <a:lnTo>
                    <a:pt x="1727" y="1296"/>
                  </a:lnTo>
                  <a:lnTo>
                    <a:pt x="1723" y="1269"/>
                  </a:lnTo>
                  <a:lnTo>
                    <a:pt x="1717" y="1243"/>
                  </a:lnTo>
                  <a:lnTo>
                    <a:pt x="1713" y="1214"/>
                  </a:lnTo>
                  <a:lnTo>
                    <a:pt x="1713" y="1214"/>
                  </a:lnTo>
                  <a:lnTo>
                    <a:pt x="1712" y="1184"/>
                  </a:lnTo>
                  <a:lnTo>
                    <a:pt x="1709" y="1171"/>
                  </a:lnTo>
                  <a:lnTo>
                    <a:pt x="1705" y="1157"/>
                  </a:lnTo>
                  <a:lnTo>
                    <a:pt x="1705" y="1157"/>
                  </a:lnTo>
                  <a:lnTo>
                    <a:pt x="1706" y="1151"/>
                  </a:lnTo>
                  <a:lnTo>
                    <a:pt x="1706" y="1146"/>
                  </a:lnTo>
                  <a:lnTo>
                    <a:pt x="1703" y="1134"/>
                  </a:lnTo>
                  <a:lnTo>
                    <a:pt x="1699" y="1123"/>
                  </a:lnTo>
                  <a:lnTo>
                    <a:pt x="1696" y="1113"/>
                  </a:lnTo>
                  <a:lnTo>
                    <a:pt x="1696" y="1113"/>
                  </a:lnTo>
                  <a:lnTo>
                    <a:pt x="1689" y="1111"/>
                  </a:lnTo>
                  <a:lnTo>
                    <a:pt x="1682" y="1108"/>
                  </a:lnTo>
                  <a:lnTo>
                    <a:pt x="1667" y="1105"/>
                  </a:lnTo>
                  <a:lnTo>
                    <a:pt x="1651" y="1105"/>
                  </a:lnTo>
                  <a:lnTo>
                    <a:pt x="1634" y="1102"/>
                  </a:lnTo>
                  <a:lnTo>
                    <a:pt x="1634" y="1102"/>
                  </a:lnTo>
                  <a:close/>
                  <a:moveTo>
                    <a:pt x="1716" y="1120"/>
                  </a:moveTo>
                  <a:lnTo>
                    <a:pt x="1716" y="1120"/>
                  </a:lnTo>
                  <a:lnTo>
                    <a:pt x="1720" y="1139"/>
                  </a:lnTo>
                  <a:lnTo>
                    <a:pt x="1723" y="1157"/>
                  </a:lnTo>
                  <a:lnTo>
                    <a:pt x="1727" y="1196"/>
                  </a:lnTo>
                  <a:lnTo>
                    <a:pt x="1731" y="1236"/>
                  </a:lnTo>
                  <a:lnTo>
                    <a:pt x="1737" y="1276"/>
                  </a:lnTo>
                  <a:lnTo>
                    <a:pt x="1737" y="1276"/>
                  </a:lnTo>
                  <a:lnTo>
                    <a:pt x="1740" y="1290"/>
                  </a:lnTo>
                  <a:lnTo>
                    <a:pt x="1744" y="1304"/>
                  </a:lnTo>
                  <a:lnTo>
                    <a:pt x="1744" y="1304"/>
                  </a:lnTo>
                  <a:lnTo>
                    <a:pt x="1747" y="1332"/>
                  </a:lnTo>
                  <a:lnTo>
                    <a:pt x="1748" y="1360"/>
                  </a:lnTo>
                  <a:lnTo>
                    <a:pt x="1748" y="1419"/>
                  </a:lnTo>
                  <a:lnTo>
                    <a:pt x="1748" y="1448"/>
                  </a:lnTo>
                  <a:lnTo>
                    <a:pt x="1748" y="1476"/>
                  </a:lnTo>
                  <a:lnTo>
                    <a:pt x="1750" y="1502"/>
                  </a:lnTo>
                  <a:lnTo>
                    <a:pt x="1754" y="1528"/>
                  </a:lnTo>
                  <a:lnTo>
                    <a:pt x="1754" y="1528"/>
                  </a:lnTo>
                  <a:lnTo>
                    <a:pt x="1751" y="1530"/>
                  </a:lnTo>
                  <a:lnTo>
                    <a:pt x="1747" y="1532"/>
                  </a:lnTo>
                  <a:lnTo>
                    <a:pt x="1744" y="1533"/>
                  </a:lnTo>
                  <a:lnTo>
                    <a:pt x="1743" y="1535"/>
                  </a:lnTo>
                  <a:lnTo>
                    <a:pt x="1741" y="1536"/>
                  </a:lnTo>
                  <a:lnTo>
                    <a:pt x="1741" y="1536"/>
                  </a:lnTo>
                  <a:lnTo>
                    <a:pt x="1744" y="1542"/>
                  </a:lnTo>
                  <a:lnTo>
                    <a:pt x="1747" y="1546"/>
                  </a:lnTo>
                  <a:lnTo>
                    <a:pt x="1752" y="1553"/>
                  </a:lnTo>
                  <a:lnTo>
                    <a:pt x="1762" y="1558"/>
                  </a:lnTo>
                  <a:lnTo>
                    <a:pt x="1772" y="1561"/>
                  </a:lnTo>
                  <a:lnTo>
                    <a:pt x="1783" y="1561"/>
                  </a:lnTo>
                  <a:lnTo>
                    <a:pt x="1794" y="1558"/>
                  </a:lnTo>
                  <a:lnTo>
                    <a:pt x="1804" y="1556"/>
                  </a:lnTo>
                  <a:lnTo>
                    <a:pt x="1816" y="1549"/>
                  </a:lnTo>
                  <a:lnTo>
                    <a:pt x="1816" y="1549"/>
                  </a:lnTo>
                  <a:lnTo>
                    <a:pt x="1824" y="1435"/>
                  </a:lnTo>
                  <a:lnTo>
                    <a:pt x="1834" y="1321"/>
                  </a:lnTo>
                  <a:lnTo>
                    <a:pt x="1838" y="1265"/>
                  </a:lnTo>
                  <a:lnTo>
                    <a:pt x="1844" y="1209"/>
                  </a:lnTo>
                  <a:lnTo>
                    <a:pt x="1851" y="1154"/>
                  </a:lnTo>
                  <a:lnTo>
                    <a:pt x="1859" y="1101"/>
                  </a:lnTo>
                  <a:lnTo>
                    <a:pt x="1859" y="1101"/>
                  </a:lnTo>
                  <a:lnTo>
                    <a:pt x="1858" y="1099"/>
                  </a:lnTo>
                  <a:lnTo>
                    <a:pt x="1855" y="1099"/>
                  </a:lnTo>
                  <a:lnTo>
                    <a:pt x="1855" y="1099"/>
                  </a:lnTo>
                  <a:lnTo>
                    <a:pt x="1849" y="1105"/>
                  </a:lnTo>
                  <a:lnTo>
                    <a:pt x="1842" y="1111"/>
                  </a:lnTo>
                  <a:lnTo>
                    <a:pt x="1835" y="1115"/>
                  </a:lnTo>
                  <a:lnTo>
                    <a:pt x="1828" y="1118"/>
                  </a:lnTo>
                  <a:lnTo>
                    <a:pt x="1810" y="1123"/>
                  </a:lnTo>
                  <a:lnTo>
                    <a:pt x="1792" y="1126"/>
                  </a:lnTo>
                  <a:lnTo>
                    <a:pt x="1772" y="1126"/>
                  </a:lnTo>
                  <a:lnTo>
                    <a:pt x="1752" y="1125"/>
                  </a:lnTo>
                  <a:lnTo>
                    <a:pt x="1734" y="1123"/>
                  </a:lnTo>
                  <a:lnTo>
                    <a:pt x="1716" y="1120"/>
                  </a:lnTo>
                  <a:lnTo>
                    <a:pt x="1716" y="1120"/>
                  </a:lnTo>
                  <a:close/>
                  <a:moveTo>
                    <a:pt x="895" y="1279"/>
                  </a:moveTo>
                  <a:lnTo>
                    <a:pt x="895" y="1279"/>
                  </a:lnTo>
                  <a:lnTo>
                    <a:pt x="890" y="1280"/>
                  </a:lnTo>
                  <a:lnTo>
                    <a:pt x="885" y="1282"/>
                  </a:lnTo>
                  <a:lnTo>
                    <a:pt x="875" y="1280"/>
                  </a:lnTo>
                  <a:lnTo>
                    <a:pt x="867" y="1279"/>
                  </a:lnTo>
                  <a:lnTo>
                    <a:pt x="857" y="1278"/>
                  </a:lnTo>
                  <a:lnTo>
                    <a:pt x="857" y="1278"/>
                  </a:lnTo>
                  <a:lnTo>
                    <a:pt x="837" y="1278"/>
                  </a:lnTo>
                  <a:lnTo>
                    <a:pt x="816" y="1279"/>
                  </a:lnTo>
                  <a:lnTo>
                    <a:pt x="795" y="1282"/>
                  </a:lnTo>
                  <a:lnTo>
                    <a:pt x="774" y="1283"/>
                  </a:lnTo>
                  <a:lnTo>
                    <a:pt x="774" y="1283"/>
                  </a:lnTo>
                  <a:lnTo>
                    <a:pt x="698" y="1285"/>
                  </a:lnTo>
                  <a:lnTo>
                    <a:pt x="618" y="1283"/>
                  </a:lnTo>
                  <a:lnTo>
                    <a:pt x="618" y="1283"/>
                  </a:lnTo>
                  <a:lnTo>
                    <a:pt x="598" y="1283"/>
                  </a:lnTo>
                  <a:lnTo>
                    <a:pt x="598" y="1283"/>
                  </a:lnTo>
                  <a:lnTo>
                    <a:pt x="569" y="1285"/>
                  </a:lnTo>
                  <a:lnTo>
                    <a:pt x="541" y="1286"/>
                  </a:lnTo>
                  <a:lnTo>
                    <a:pt x="486" y="1287"/>
                  </a:lnTo>
                  <a:lnTo>
                    <a:pt x="434" y="1287"/>
                  </a:lnTo>
                  <a:lnTo>
                    <a:pt x="381" y="1290"/>
                  </a:lnTo>
                  <a:lnTo>
                    <a:pt x="381" y="1290"/>
                  </a:lnTo>
                  <a:lnTo>
                    <a:pt x="350" y="1292"/>
                  </a:lnTo>
                  <a:lnTo>
                    <a:pt x="336" y="1292"/>
                  </a:lnTo>
                  <a:lnTo>
                    <a:pt x="325" y="1292"/>
                  </a:lnTo>
                  <a:lnTo>
                    <a:pt x="325" y="1292"/>
                  </a:lnTo>
                  <a:lnTo>
                    <a:pt x="315" y="1289"/>
                  </a:lnTo>
                  <a:lnTo>
                    <a:pt x="308" y="1285"/>
                  </a:lnTo>
                  <a:lnTo>
                    <a:pt x="302" y="1279"/>
                  </a:lnTo>
                  <a:lnTo>
                    <a:pt x="298" y="1273"/>
                  </a:lnTo>
                  <a:lnTo>
                    <a:pt x="295" y="1268"/>
                  </a:lnTo>
                  <a:lnTo>
                    <a:pt x="294" y="1261"/>
                  </a:lnTo>
                  <a:lnTo>
                    <a:pt x="292" y="1245"/>
                  </a:lnTo>
                  <a:lnTo>
                    <a:pt x="292" y="1245"/>
                  </a:lnTo>
                  <a:lnTo>
                    <a:pt x="294" y="1229"/>
                  </a:lnTo>
                  <a:lnTo>
                    <a:pt x="297" y="1212"/>
                  </a:lnTo>
                  <a:lnTo>
                    <a:pt x="299" y="1205"/>
                  </a:lnTo>
                  <a:lnTo>
                    <a:pt x="304" y="1199"/>
                  </a:lnTo>
                  <a:lnTo>
                    <a:pt x="308" y="1193"/>
                  </a:lnTo>
                  <a:lnTo>
                    <a:pt x="312" y="1188"/>
                  </a:lnTo>
                  <a:lnTo>
                    <a:pt x="312" y="1188"/>
                  </a:lnTo>
                  <a:lnTo>
                    <a:pt x="335" y="1188"/>
                  </a:lnTo>
                  <a:lnTo>
                    <a:pt x="357" y="1186"/>
                  </a:lnTo>
                  <a:lnTo>
                    <a:pt x="377" y="1185"/>
                  </a:lnTo>
                  <a:lnTo>
                    <a:pt x="386" y="1186"/>
                  </a:lnTo>
                  <a:lnTo>
                    <a:pt x="395" y="1188"/>
                  </a:lnTo>
                  <a:lnTo>
                    <a:pt x="395" y="1188"/>
                  </a:lnTo>
                  <a:lnTo>
                    <a:pt x="406" y="1186"/>
                  </a:lnTo>
                  <a:lnTo>
                    <a:pt x="420" y="1186"/>
                  </a:lnTo>
                  <a:lnTo>
                    <a:pt x="447" y="1188"/>
                  </a:lnTo>
                  <a:lnTo>
                    <a:pt x="473" y="1189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20" y="1189"/>
                  </a:lnTo>
                  <a:lnTo>
                    <a:pt x="542" y="1188"/>
                  </a:lnTo>
                  <a:lnTo>
                    <a:pt x="586" y="1185"/>
                  </a:lnTo>
                  <a:lnTo>
                    <a:pt x="586" y="1185"/>
                  </a:lnTo>
                  <a:lnTo>
                    <a:pt x="608" y="1185"/>
                  </a:lnTo>
                  <a:lnTo>
                    <a:pt x="632" y="1186"/>
                  </a:lnTo>
                  <a:lnTo>
                    <a:pt x="657" y="1188"/>
                  </a:lnTo>
                  <a:lnTo>
                    <a:pt x="681" y="1186"/>
                  </a:lnTo>
                  <a:lnTo>
                    <a:pt x="681" y="1186"/>
                  </a:lnTo>
                  <a:lnTo>
                    <a:pt x="712" y="1185"/>
                  </a:lnTo>
                  <a:lnTo>
                    <a:pt x="742" y="1184"/>
                  </a:lnTo>
                  <a:lnTo>
                    <a:pt x="799" y="1185"/>
                  </a:lnTo>
                  <a:lnTo>
                    <a:pt x="857" y="1186"/>
                  </a:lnTo>
                  <a:lnTo>
                    <a:pt x="913" y="1188"/>
                  </a:lnTo>
                  <a:lnTo>
                    <a:pt x="913" y="1188"/>
                  </a:lnTo>
                  <a:lnTo>
                    <a:pt x="909" y="1182"/>
                  </a:lnTo>
                  <a:lnTo>
                    <a:pt x="903" y="1177"/>
                  </a:lnTo>
                  <a:lnTo>
                    <a:pt x="889" y="1167"/>
                  </a:lnTo>
                  <a:lnTo>
                    <a:pt x="889" y="1167"/>
                  </a:lnTo>
                  <a:lnTo>
                    <a:pt x="879" y="1160"/>
                  </a:lnTo>
                  <a:lnTo>
                    <a:pt x="869" y="1151"/>
                  </a:lnTo>
                  <a:lnTo>
                    <a:pt x="864" y="1148"/>
                  </a:lnTo>
                  <a:lnTo>
                    <a:pt x="858" y="1147"/>
                  </a:lnTo>
                  <a:lnTo>
                    <a:pt x="853" y="1146"/>
                  </a:lnTo>
                  <a:lnTo>
                    <a:pt x="845" y="1146"/>
                  </a:lnTo>
                  <a:lnTo>
                    <a:pt x="845" y="1146"/>
                  </a:lnTo>
                  <a:lnTo>
                    <a:pt x="840" y="1143"/>
                  </a:lnTo>
                  <a:lnTo>
                    <a:pt x="834" y="1140"/>
                  </a:lnTo>
                  <a:lnTo>
                    <a:pt x="820" y="1137"/>
                  </a:lnTo>
                  <a:lnTo>
                    <a:pt x="805" y="1136"/>
                  </a:lnTo>
                  <a:lnTo>
                    <a:pt x="789" y="1136"/>
                  </a:lnTo>
                  <a:lnTo>
                    <a:pt x="789" y="1136"/>
                  </a:lnTo>
                  <a:lnTo>
                    <a:pt x="770" y="1136"/>
                  </a:lnTo>
                  <a:lnTo>
                    <a:pt x="750" y="1137"/>
                  </a:lnTo>
                  <a:lnTo>
                    <a:pt x="711" y="1140"/>
                  </a:lnTo>
                  <a:lnTo>
                    <a:pt x="692" y="1141"/>
                  </a:lnTo>
                  <a:lnTo>
                    <a:pt x="673" y="1141"/>
                  </a:lnTo>
                  <a:lnTo>
                    <a:pt x="655" y="1140"/>
                  </a:lnTo>
                  <a:lnTo>
                    <a:pt x="634" y="1137"/>
                  </a:lnTo>
                  <a:lnTo>
                    <a:pt x="634" y="1137"/>
                  </a:lnTo>
                  <a:lnTo>
                    <a:pt x="628" y="1143"/>
                  </a:lnTo>
                  <a:lnTo>
                    <a:pt x="622" y="1147"/>
                  </a:lnTo>
                  <a:lnTo>
                    <a:pt x="615" y="1151"/>
                  </a:lnTo>
                  <a:lnTo>
                    <a:pt x="608" y="1154"/>
                  </a:lnTo>
                  <a:lnTo>
                    <a:pt x="600" y="1156"/>
                  </a:lnTo>
                  <a:lnTo>
                    <a:pt x="591" y="1156"/>
                  </a:lnTo>
                  <a:lnTo>
                    <a:pt x="583" y="1156"/>
                  </a:lnTo>
                  <a:lnTo>
                    <a:pt x="573" y="1156"/>
                  </a:lnTo>
                  <a:lnTo>
                    <a:pt x="573" y="1156"/>
                  </a:lnTo>
                  <a:lnTo>
                    <a:pt x="572" y="1158"/>
                  </a:lnTo>
                  <a:lnTo>
                    <a:pt x="572" y="1161"/>
                  </a:lnTo>
                  <a:lnTo>
                    <a:pt x="572" y="1165"/>
                  </a:lnTo>
                  <a:lnTo>
                    <a:pt x="570" y="1167"/>
                  </a:lnTo>
                  <a:lnTo>
                    <a:pt x="568" y="1167"/>
                  </a:lnTo>
                  <a:lnTo>
                    <a:pt x="568" y="1167"/>
                  </a:lnTo>
                  <a:lnTo>
                    <a:pt x="563" y="1167"/>
                  </a:lnTo>
                  <a:lnTo>
                    <a:pt x="562" y="1165"/>
                  </a:lnTo>
                  <a:lnTo>
                    <a:pt x="561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70"/>
                  </a:lnTo>
                  <a:lnTo>
                    <a:pt x="556" y="1174"/>
                  </a:lnTo>
                  <a:lnTo>
                    <a:pt x="554" y="1175"/>
                  </a:lnTo>
                  <a:lnTo>
                    <a:pt x="551" y="1178"/>
                  </a:lnTo>
                  <a:lnTo>
                    <a:pt x="551" y="1178"/>
                  </a:lnTo>
                  <a:lnTo>
                    <a:pt x="546" y="1177"/>
                  </a:lnTo>
                  <a:lnTo>
                    <a:pt x="545" y="1175"/>
                  </a:lnTo>
                  <a:lnTo>
                    <a:pt x="544" y="1171"/>
                  </a:lnTo>
                  <a:lnTo>
                    <a:pt x="541" y="1170"/>
                  </a:lnTo>
                  <a:lnTo>
                    <a:pt x="541" y="1170"/>
                  </a:lnTo>
                  <a:lnTo>
                    <a:pt x="541" y="1171"/>
                  </a:lnTo>
                  <a:lnTo>
                    <a:pt x="539" y="1172"/>
                  </a:lnTo>
                  <a:lnTo>
                    <a:pt x="537" y="1175"/>
                  </a:lnTo>
                  <a:lnTo>
                    <a:pt x="531" y="1177"/>
                  </a:lnTo>
                  <a:lnTo>
                    <a:pt x="530" y="1175"/>
                  </a:lnTo>
                  <a:lnTo>
                    <a:pt x="527" y="1174"/>
                  </a:lnTo>
                  <a:lnTo>
                    <a:pt x="527" y="1174"/>
                  </a:lnTo>
                  <a:lnTo>
                    <a:pt x="528" y="1170"/>
                  </a:lnTo>
                  <a:lnTo>
                    <a:pt x="530" y="1165"/>
                  </a:lnTo>
                  <a:lnTo>
                    <a:pt x="531" y="1161"/>
                  </a:lnTo>
                  <a:lnTo>
                    <a:pt x="532" y="1157"/>
                  </a:lnTo>
                  <a:lnTo>
                    <a:pt x="532" y="1157"/>
                  </a:lnTo>
                  <a:lnTo>
                    <a:pt x="520" y="1163"/>
                  </a:lnTo>
                  <a:lnTo>
                    <a:pt x="506" y="1167"/>
                  </a:lnTo>
                  <a:lnTo>
                    <a:pt x="490" y="1168"/>
                  </a:lnTo>
                  <a:lnTo>
                    <a:pt x="476" y="1168"/>
                  </a:lnTo>
                  <a:lnTo>
                    <a:pt x="461" y="1167"/>
                  </a:lnTo>
                  <a:lnTo>
                    <a:pt x="447" y="1164"/>
                  </a:lnTo>
                  <a:lnTo>
                    <a:pt x="433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2" y="1160"/>
                  </a:lnTo>
                  <a:lnTo>
                    <a:pt x="386" y="1163"/>
                  </a:lnTo>
                  <a:lnTo>
                    <a:pt x="371" y="1164"/>
                  </a:lnTo>
                  <a:lnTo>
                    <a:pt x="356" y="1164"/>
                  </a:lnTo>
                  <a:lnTo>
                    <a:pt x="340" y="1164"/>
                  </a:lnTo>
                  <a:lnTo>
                    <a:pt x="323" y="1165"/>
                  </a:lnTo>
                  <a:lnTo>
                    <a:pt x="308" y="1168"/>
                  </a:lnTo>
                  <a:lnTo>
                    <a:pt x="291" y="1174"/>
                  </a:lnTo>
                  <a:lnTo>
                    <a:pt x="291" y="1174"/>
                  </a:lnTo>
                  <a:lnTo>
                    <a:pt x="281" y="1196"/>
                  </a:lnTo>
                  <a:lnTo>
                    <a:pt x="277" y="1209"/>
                  </a:lnTo>
                  <a:lnTo>
                    <a:pt x="274" y="1221"/>
                  </a:lnTo>
                  <a:lnTo>
                    <a:pt x="271" y="1236"/>
                  </a:lnTo>
                  <a:lnTo>
                    <a:pt x="273" y="1248"/>
                  </a:lnTo>
                  <a:lnTo>
                    <a:pt x="276" y="1261"/>
                  </a:lnTo>
                  <a:lnTo>
                    <a:pt x="281" y="1272"/>
                  </a:lnTo>
                  <a:lnTo>
                    <a:pt x="281" y="1272"/>
                  </a:lnTo>
                  <a:lnTo>
                    <a:pt x="278" y="1275"/>
                  </a:lnTo>
                  <a:lnTo>
                    <a:pt x="277" y="1278"/>
                  </a:lnTo>
                  <a:lnTo>
                    <a:pt x="277" y="1286"/>
                  </a:lnTo>
                  <a:lnTo>
                    <a:pt x="277" y="1286"/>
                  </a:lnTo>
                  <a:lnTo>
                    <a:pt x="284" y="1293"/>
                  </a:lnTo>
                  <a:lnTo>
                    <a:pt x="292" y="1297"/>
                  </a:lnTo>
                  <a:lnTo>
                    <a:pt x="302" y="1299"/>
                  </a:lnTo>
                  <a:lnTo>
                    <a:pt x="313" y="1300"/>
                  </a:lnTo>
                  <a:lnTo>
                    <a:pt x="339" y="1300"/>
                  </a:lnTo>
                  <a:lnTo>
                    <a:pt x="367" y="1299"/>
                  </a:lnTo>
                  <a:lnTo>
                    <a:pt x="367" y="1299"/>
                  </a:lnTo>
                  <a:lnTo>
                    <a:pt x="396" y="1297"/>
                  </a:lnTo>
                  <a:lnTo>
                    <a:pt x="429" y="1297"/>
                  </a:lnTo>
                  <a:lnTo>
                    <a:pt x="495" y="1297"/>
                  </a:lnTo>
                  <a:lnTo>
                    <a:pt x="495" y="1297"/>
                  </a:lnTo>
                  <a:lnTo>
                    <a:pt x="542" y="1297"/>
                  </a:lnTo>
                  <a:lnTo>
                    <a:pt x="596" y="1297"/>
                  </a:lnTo>
                  <a:lnTo>
                    <a:pt x="699" y="1300"/>
                  </a:lnTo>
                  <a:lnTo>
                    <a:pt x="699" y="1300"/>
                  </a:lnTo>
                  <a:lnTo>
                    <a:pt x="756" y="1300"/>
                  </a:lnTo>
                  <a:lnTo>
                    <a:pt x="809" y="1299"/>
                  </a:lnTo>
                  <a:lnTo>
                    <a:pt x="809" y="1299"/>
                  </a:lnTo>
                  <a:lnTo>
                    <a:pt x="840" y="1297"/>
                  </a:lnTo>
                  <a:lnTo>
                    <a:pt x="869" y="1295"/>
                  </a:lnTo>
                  <a:lnTo>
                    <a:pt x="897" y="1292"/>
                  </a:lnTo>
                  <a:lnTo>
                    <a:pt x="924" y="1285"/>
                  </a:lnTo>
                  <a:lnTo>
                    <a:pt x="924" y="1285"/>
                  </a:lnTo>
                  <a:lnTo>
                    <a:pt x="924" y="1280"/>
                  </a:lnTo>
                  <a:lnTo>
                    <a:pt x="924" y="1276"/>
                  </a:lnTo>
                  <a:lnTo>
                    <a:pt x="918" y="1268"/>
                  </a:lnTo>
                  <a:lnTo>
                    <a:pt x="916" y="1265"/>
                  </a:lnTo>
                  <a:lnTo>
                    <a:pt x="911" y="1261"/>
                  </a:lnTo>
                  <a:lnTo>
                    <a:pt x="907" y="1259"/>
                  </a:lnTo>
                  <a:lnTo>
                    <a:pt x="902" y="1258"/>
                  </a:lnTo>
                  <a:lnTo>
                    <a:pt x="902" y="1258"/>
                  </a:lnTo>
                  <a:lnTo>
                    <a:pt x="900" y="1268"/>
                  </a:lnTo>
                  <a:lnTo>
                    <a:pt x="899" y="1273"/>
                  </a:lnTo>
                  <a:lnTo>
                    <a:pt x="895" y="1279"/>
                  </a:lnTo>
                  <a:lnTo>
                    <a:pt x="895" y="1279"/>
                  </a:lnTo>
                  <a:close/>
                  <a:moveTo>
                    <a:pt x="722" y="1198"/>
                  </a:moveTo>
                  <a:lnTo>
                    <a:pt x="722" y="1198"/>
                  </a:lnTo>
                  <a:lnTo>
                    <a:pt x="714" y="1198"/>
                  </a:lnTo>
                  <a:lnTo>
                    <a:pt x="705" y="1200"/>
                  </a:lnTo>
                  <a:lnTo>
                    <a:pt x="698" y="1202"/>
                  </a:lnTo>
                  <a:lnTo>
                    <a:pt x="690" y="1202"/>
                  </a:lnTo>
                  <a:lnTo>
                    <a:pt x="690" y="1202"/>
                  </a:lnTo>
                  <a:lnTo>
                    <a:pt x="685" y="1202"/>
                  </a:lnTo>
                  <a:lnTo>
                    <a:pt x="683" y="1200"/>
                  </a:lnTo>
                  <a:lnTo>
                    <a:pt x="674" y="1199"/>
                  </a:lnTo>
                  <a:lnTo>
                    <a:pt x="674" y="1199"/>
                  </a:lnTo>
                  <a:lnTo>
                    <a:pt x="667" y="1199"/>
                  </a:lnTo>
                  <a:lnTo>
                    <a:pt x="659" y="1200"/>
                  </a:lnTo>
                  <a:lnTo>
                    <a:pt x="652" y="1202"/>
                  </a:lnTo>
                  <a:lnTo>
                    <a:pt x="645" y="1202"/>
                  </a:lnTo>
                  <a:lnTo>
                    <a:pt x="645" y="1202"/>
                  </a:lnTo>
                  <a:lnTo>
                    <a:pt x="580" y="1202"/>
                  </a:lnTo>
                  <a:lnTo>
                    <a:pt x="516" y="1202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78" y="1202"/>
                  </a:lnTo>
                  <a:lnTo>
                    <a:pt x="360" y="1200"/>
                  </a:lnTo>
                  <a:lnTo>
                    <a:pt x="351" y="1202"/>
                  </a:lnTo>
                  <a:lnTo>
                    <a:pt x="344" y="1205"/>
                  </a:lnTo>
                  <a:lnTo>
                    <a:pt x="337" y="1209"/>
                  </a:lnTo>
                  <a:lnTo>
                    <a:pt x="333" y="1214"/>
                  </a:lnTo>
                  <a:lnTo>
                    <a:pt x="333" y="1214"/>
                  </a:lnTo>
                  <a:lnTo>
                    <a:pt x="350" y="1214"/>
                  </a:lnTo>
                  <a:lnTo>
                    <a:pt x="365" y="1216"/>
                  </a:lnTo>
                  <a:lnTo>
                    <a:pt x="391" y="1220"/>
                  </a:lnTo>
                  <a:lnTo>
                    <a:pt x="391" y="1220"/>
                  </a:lnTo>
                  <a:lnTo>
                    <a:pt x="406" y="1220"/>
                  </a:lnTo>
                  <a:lnTo>
                    <a:pt x="413" y="1221"/>
                  </a:lnTo>
                  <a:lnTo>
                    <a:pt x="415" y="1224"/>
                  </a:lnTo>
                  <a:lnTo>
                    <a:pt x="417" y="1227"/>
                  </a:lnTo>
                  <a:lnTo>
                    <a:pt x="417" y="1227"/>
                  </a:lnTo>
                  <a:lnTo>
                    <a:pt x="393" y="1227"/>
                  </a:lnTo>
                  <a:lnTo>
                    <a:pt x="374" y="1226"/>
                  </a:lnTo>
                  <a:lnTo>
                    <a:pt x="356" y="1227"/>
                  </a:lnTo>
                  <a:lnTo>
                    <a:pt x="347" y="1229"/>
                  </a:lnTo>
                  <a:lnTo>
                    <a:pt x="339" y="1231"/>
                  </a:lnTo>
                  <a:lnTo>
                    <a:pt x="339" y="1231"/>
                  </a:lnTo>
                  <a:lnTo>
                    <a:pt x="343" y="1238"/>
                  </a:lnTo>
                  <a:lnTo>
                    <a:pt x="349" y="1244"/>
                  </a:lnTo>
                  <a:lnTo>
                    <a:pt x="356" y="1245"/>
                  </a:lnTo>
                  <a:lnTo>
                    <a:pt x="364" y="1247"/>
                  </a:lnTo>
                  <a:lnTo>
                    <a:pt x="384" y="1245"/>
                  </a:lnTo>
                  <a:lnTo>
                    <a:pt x="403" y="1244"/>
                  </a:lnTo>
                  <a:lnTo>
                    <a:pt x="403" y="1244"/>
                  </a:lnTo>
                  <a:lnTo>
                    <a:pt x="447" y="1243"/>
                  </a:lnTo>
                  <a:lnTo>
                    <a:pt x="483" y="1243"/>
                  </a:lnTo>
                  <a:lnTo>
                    <a:pt x="518" y="1244"/>
                  </a:lnTo>
                  <a:lnTo>
                    <a:pt x="554" y="1250"/>
                  </a:lnTo>
                  <a:lnTo>
                    <a:pt x="554" y="1250"/>
                  </a:lnTo>
                  <a:lnTo>
                    <a:pt x="469" y="1252"/>
                  </a:lnTo>
                  <a:lnTo>
                    <a:pt x="377" y="1257"/>
                  </a:lnTo>
                  <a:lnTo>
                    <a:pt x="377" y="1257"/>
                  </a:lnTo>
                  <a:lnTo>
                    <a:pt x="363" y="1258"/>
                  </a:lnTo>
                  <a:lnTo>
                    <a:pt x="351" y="1259"/>
                  </a:lnTo>
                  <a:lnTo>
                    <a:pt x="347" y="1261"/>
                  </a:lnTo>
                  <a:lnTo>
                    <a:pt x="344" y="1264"/>
                  </a:lnTo>
                  <a:lnTo>
                    <a:pt x="343" y="1268"/>
                  </a:lnTo>
                  <a:lnTo>
                    <a:pt x="342" y="1272"/>
                  </a:lnTo>
                  <a:lnTo>
                    <a:pt x="342" y="1272"/>
                  </a:lnTo>
                  <a:lnTo>
                    <a:pt x="468" y="1272"/>
                  </a:lnTo>
                  <a:lnTo>
                    <a:pt x="605" y="1272"/>
                  </a:lnTo>
                  <a:lnTo>
                    <a:pt x="674" y="1272"/>
                  </a:lnTo>
                  <a:lnTo>
                    <a:pt x="744" y="1271"/>
                  </a:lnTo>
                  <a:lnTo>
                    <a:pt x="812" y="1266"/>
                  </a:lnTo>
                  <a:lnTo>
                    <a:pt x="878" y="1262"/>
                  </a:lnTo>
                  <a:lnTo>
                    <a:pt x="878" y="1262"/>
                  </a:lnTo>
                  <a:lnTo>
                    <a:pt x="874" y="1258"/>
                  </a:lnTo>
                  <a:lnTo>
                    <a:pt x="868" y="1257"/>
                  </a:lnTo>
                  <a:lnTo>
                    <a:pt x="857" y="1254"/>
                  </a:lnTo>
                  <a:lnTo>
                    <a:pt x="844" y="1252"/>
                  </a:lnTo>
                  <a:lnTo>
                    <a:pt x="831" y="1254"/>
                  </a:lnTo>
                  <a:lnTo>
                    <a:pt x="806" y="1255"/>
                  </a:lnTo>
                  <a:lnTo>
                    <a:pt x="795" y="1254"/>
                  </a:lnTo>
                  <a:lnTo>
                    <a:pt x="791" y="1252"/>
                  </a:lnTo>
                  <a:lnTo>
                    <a:pt x="787" y="1251"/>
                  </a:lnTo>
                  <a:lnTo>
                    <a:pt x="787" y="1251"/>
                  </a:lnTo>
                  <a:lnTo>
                    <a:pt x="805" y="1250"/>
                  </a:lnTo>
                  <a:lnTo>
                    <a:pt x="827" y="1247"/>
                  </a:lnTo>
                  <a:lnTo>
                    <a:pt x="851" y="1244"/>
                  </a:lnTo>
                  <a:lnTo>
                    <a:pt x="862" y="1241"/>
                  </a:lnTo>
                  <a:lnTo>
                    <a:pt x="872" y="1237"/>
                  </a:lnTo>
                  <a:lnTo>
                    <a:pt x="872" y="1237"/>
                  </a:lnTo>
                  <a:lnTo>
                    <a:pt x="819" y="1234"/>
                  </a:lnTo>
                  <a:lnTo>
                    <a:pt x="764" y="1231"/>
                  </a:lnTo>
                  <a:lnTo>
                    <a:pt x="764" y="1231"/>
                  </a:lnTo>
                  <a:lnTo>
                    <a:pt x="747" y="1233"/>
                  </a:lnTo>
                  <a:lnTo>
                    <a:pt x="732" y="1234"/>
                  </a:lnTo>
                  <a:lnTo>
                    <a:pt x="719" y="1233"/>
                  </a:lnTo>
                  <a:lnTo>
                    <a:pt x="714" y="1231"/>
                  </a:lnTo>
                  <a:lnTo>
                    <a:pt x="709" y="1229"/>
                  </a:lnTo>
                  <a:lnTo>
                    <a:pt x="709" y="1229"/>
                  </a:lnTo>
                  <a:lnTo>
                    <a:pt x="746" y="1227"/>
                  </a:lnTo>
                  <a:lnTo>
                    <a:pt x="780" y="1226"/>
                  </a:lnTo>
                  <a:lnTo>
                    <a:pt x="812" y="1224"/>
                  </a:lnTo>
                  <a:lnTo>
                    <a:pt x="845" y="1223"/>
                  </a:lnTo>
                  <a:lnTo>
                    <a:pt x="845" y="1223"/>
                  </a:lnTo>
                  <a:lnTo>
                    <a:pt x="862" y="1224"/>
                  </a:lnTo>
                  <a:lnTo>
                    <a:pt x="869" y="1223"/>
                  </a:lnTo>
                  <a:lnTo>
                    <a:pt x="872" y="1221"/>
                  </a:lnTo>
                  <a:lnTo>
                    <a:pt x="875" y="1220"/>
                  </a:lnTo>
                  <a:lnTo>
                    <a:pt x="875" y="1220"/>
                  </a:lnTo>
                  <a:lnTo>
                    <a:pt x="816" y="1220"/>
                  </a:lnTo>
                  <a:lnTo>
                    <a:pt x="751" y="1219"/>
                  </a:lnTo>
                  <a:lnTo>
                    <a:pt x="688" y="1214"/>
                  </a:lnTo>
                  <a:lnTo>
                    <a:pt x="629" y="1207"/>
                  </a:lnTo>
                  <a:lnTo>
                    <a:pt x="629" y="1207"/>
                  </a:lnTo>
                  <a:lnTo>
                    <a:pt x="655" y="1207"/>
                  </a:lnTo>
                  <a:lnTo>
                    <a:pt x="680" y="1207"/>
                  </a:lnTo>
                  <a:lnTo>
                    <a:pt x="732" y="1212"/>
                  </a:lnTo>
                  <a:lnTo>
                    <a:pt x="785" y="1213"/>
                  </a:lnTo>
                  <a:lnTo>
                    <a:pt x="810" y="1213"/>
                  </a:lnTo>
                  <a:lnTo>
                    <a:pt x="836" y="1210"/>
                  </a:lnTo>
                  <a:lnTo>
                    <a:pt x="836" y="1210"/>
                  </a:lnTo>
                  <a:lnTo>
                    <a:pt x="858" y="1209"/>
                  </a:lnTo>
                  <a:lnTo>
                    <a:pt x="869" y="1206"/>
                  </a:lnTo>
                  <a:lnTo>
                    <a:pt x="875" y="1203"/>
                  </a:lnTo>
                  <a:lnTo>
                    <a:pt x="879" y="1200"/>
                  </a:lnTo>
                  <a:lnTo>
                    <a:pt x="879" y="1200"/>
                  </a:lnTo>
                  <a:lnTo>
                    <a:pt x="861" y="1202"/>
                  </a:lnTo>
                  <a:lnTo>
                    <a:pt x="843" y="1202"/>
                  </a:lnTo>
                  <a:lnTo>
                    <a:pt x="803" y="1199"/>
                  </a:lnTo>
                  <a:lnTo>
                    <a:pt x="763" y="1198"/>
                  </a:lnTo>
                  <a:lnTo>
                    <a:pt x="742" y="1196"/>
                  </a:lnTo>
                  <a:lnTo>
                    <a:pt x="722" y="1198"/>
                  </a:lnTo>
                  <a:lnTo>
                    <a:pt x="722" y="1198"/>
                  </a:lnTo>
                  <a:close/>
                  <a:moveTo>
                    <a:pt x="2186" y="1227"/>
                  </a:moveTo>
                  <a:lnTo>
                    <a:pt x="2186" y="1227"/>
                  </a:lnTo>
                  <a:lnTo>
                    <a:pt x="2181" y="1237"/>
                  </a:lnTo>
                  <a:lnTo>
                    <a:pt x="2181" y="1241"/>
                  </a:lnTo>
                  <a:lnTo>
                    <a:pt x="2181" y="1248"/>
                  </a:lnTo>
                  <a:lnTo>
                    <a:pt x="2181" y="1248"/>
                  </a:lnTo>
                  <a:lnTo>
                    <a:pt x="2173" y="1259"/>
                  </a:lnTo>
                  <a:lnTo>
                    <a:pt x="2169" y="1272"/>
                  </a:lnTo>
                  <a:lnTo>
                    <a:pt x="2164" y="1283"/>
                  </a:lnTo>
                  <a:lnTo>
                    <a:pt x="2157" y="1295"/>
                  </a:lnTo>
                  <a:lnTo>
                    <a:pt x="2157" y="1295"/>
                  </a:lnTo>
                  <a:lnTo>
                    <a:pt x="2157" y="1297"/>
                  </a:lnTo>
                  <a:lnTo>
                    <a:pt x="2157" y="1297"/>
                  </a:lnTo>
                  <a:lnTo>
                    <a:pt x="2159" y="1296"/>
                  </a:lnTo>
                  <a:lnTo>
                    <a:pt x="2162" y="1292"/>
                  </a:lnTo>
                  <a:lnTo>
                    <a:pt x="2164" y="1287"/>
                  </a:lnTo>
                  <a:lnTo>
                    <a:pt x="2164" y="1287"/>
                  </a:lnTo>
                  <a:lnTo>
                    <a:pt x="2171" y="1283"/>
                  </a:lnTo>
                  <a:lnTo>
                    <a:pt x="2176" y="1279"/>
                  </a:lnTo>
                  <a:lnTo>
                    <a:pt x="2182" y="1272"/>
                  </a:lnTo>
                  <a:lnTo>
                    <a:pt x="2186" y="1265"/>
                  </a:lnTo>
                  <a:lnTo>
                    <a:pt x="2193" y="1250"/>
                  </a:lnTo>
                  <a:lnTo>
                    <a:pt x="2200" y="1234"/>
                  </a:lnTo>
                  <a:lnTo>
                    <a:pt x="2200" y="1234"/>
                  </a:lnTo>
                  <a:lnTo>
                    <a:pt x="2196" y="1226"/>
                  </a:lnTo>
                  <a:lnTo>
                    <a:pt x="2192" y="1217"/>
                  </a:lnTo>
                  <a:lnTo>
                    <a:pt x="2189" y="1207"/>
                  </a:lnTo>
                  <a:lnTo>
                    <a:pt x="2185" y="1200"/>
                  </a:lnTo>
                  <a:lnTo>
                    <a:pt x="2185" y="1200"/>
                  </a:lnTo>
                  <a:lnTo>
                    <a:pt x="2185" y="1212"/>
                  </a:lnTo>
                  <a:lnTo>
                    <a:pt x="2186" y="1227"/>
                  </a:lnTo>
                  <a:lnTo>
                    <a:pt x="2186" y="1227"/>
                  </a:lnTo>
                  <a:close/>
                  <a:moveTo>
                    <a:pt x="1507" y="1380"/>
                  </a:moveTo>
                  <a:lnTo>
                    <a:pt x="1507" y="1380"/>
                  </a:lnTo>
                  <a:lnTo>
                    <a:pt x="1522" y="1382"/>
                  </a:lnTo>
                  <a:lnTo>
                    <a:pt x="1536" y="1380"/>
                  </a:lnTo>
                  <a:lnTo>
                    <a:pt x="1550" y="1377"/>
                  </a:lnTo>
                  <a:lnTo>
                    <a:pt x="1563" y="1373"/>
                  </a:lnTo>
                  <a:lnTo>
                    <a:pt x="1573" y="1368"/>
                  </a:lnTo>
                  <a:lnTo>
                    <a:pt x="1582" y="1360"/>
                  </a:lnTo>
                  <a:lnTo>
                    <a:pt x="1588" y="1352"/>
                  </a:lnTo>
                  <a:lnTo>
                    <a:pt x="1592" y="1344"/>
                  </a:lnTo>
                  <a:lnTo>
                    <a:pt x="1592" y="1344"/>
                  </a:lnTo>
                  <a:lnTo>
                    <a:pt x="1587" y="1344"/>
                  </a:lnTo>
                  <a:lnTo>
                    <a:pt x="1580" y="1344"/>
                  </a:lnTo>
                  <a:lnTo>
                    <a:pt x="1564" y="1345"/>
                  </a:lnTo>
                  <a:lnTo>
                    <a:pt x="1533" y="1352"/>
                  </a:lnTo>
                  <a:lnTo>
                    <a:pt x="1519" y="1353"/>
                  </a:lnTo>
                  <a:lnTo>
                    <a:pt x="1512" y="1353"/>
                  </a:lnTo>
                  <a:lnTo>
                    <a:pt x="1507" y="1353"/>
                  </a:lnTo>
                  <a:lnTo>
                    <a:pt x="1501" y="1351"/>
                  </a:lnTo>
                  <a:lnTo>
                    <a:pt x="1497" y="1348"/>
                  </a:lnTo>
                  <a:lnTo>
                    <a:pt x="1493" y="1344"/>
                  </a:lnTo>
                  <a:lnTo>
                    <a:pt x="1490" y="1337"/>
                  </a:lnTo>
                  <a:lnTo>
                    <a:pt x="1490" y="1337"/>
                  </a:lnTo>
                  <a:lnTo>
                    <a:pt x="1528" y="1313"/>
                  </a:lnTo>
                  <a:lnTo>
                    <a:pt x="1547" y="1302"/>
                  </a:lnTo>
                  <a:lnTo>
                    <a:pt x="1564" y="1287"/>
                  </a:lnTo>
                  <a:lnTo>
                    <a:pt x="1564" y="1287"/>
                  </a:lnTo>
                  <a:lnTo>
                    <a:pt x="1564" y="1273"/>
                  </a:lnTo>
                  <a:lnTo>
                    <a:pt x="1564" y="1273"/>
                  </a:lnTo>
                  <a:lnTo>
                    <a:pt x="1560" y="1273"/>
                  </a:lnTo>
                  <a:lnTo>
                    <a:pt x="1554" y="1273"/>
                  </a:lnTo>
                  <a:lnTo>
                    <a:pt x="1550" y="1275"/>
                  </a:lnTo>
                  <a:lnTo>
                    <a:pt x="1545" y="1278"/>
                  </a:lnTo>
                  <a:lnTo>
                    <a:pt x="1535" y="1286"/>
                  </a:lnTo>
                  <a:lnTo>
                    <a:pt x="1529" y="1289"/>
                  </a:lnTo>
                  <a:lnTo>
                    <a:pt x="1524" y="1292"/>
                  </a:lnTo>
                  <a:lnTo>
                    <a:pt x="1524" y="1292"/>
                  </a:lnTo>
                  <a:lnTo>
                    <a:pt x="1508" y="1296"/>
                  </a:lnTo>
                  <a:lnTo>
                    <a:pt x="1493" y="1300"/>
                  </a:lnTo>
                  <a:lnTo>
                    <a:pt x="1467" y="1304"/>
                  </a:lnTo>
                  <a:lnTo>
                    <a:pt x="1467" y="1304"/>
                  </a:lnTo>
                  <a:lnTo>
                    <a:pt x="1456" y="1304"/>
                  </a:lnTo>
                  <a:lnTo>
                    <a:pt x="1446" y="1304"/>
                  </a:lnTo>
                  <a:lnTo>
                    <a:pt x="1438" y="1302"/>
                  </a:lnTo>
                  <a:lnTo>
                    <a:pt x="1434" y="1300"/>
                  </a:lnTo>
                  <a:lnTo>
                    <a:pt x="1432" y="1297"/>
                  </a:lnTo>
                  <a:lnTo>
                    <a:pt x="1432" y="1297"/>
                  </a:lnTo>
                  <a:lnTo>
                    <a:pt x="1429" y="1290"/>
                  </a:lnTo>
                  <a:lnTo>
                    <a:pt x="1429" y="1285"/>
                  </a:lnTo>
                  <a:lnTo>
                    <a:pt x="1429" y="1279"/>
                  </a:lnTo>
                  <a:lnTo>
                    <a:pt x="1432" y="1273"/>
                  </a:lnTo>
                  <a:lnTo>
                    <a:pt x="1436" y="1262"/>
                  </a:lnTo>
                  <a:lnTo>
                    <a:pt x="1441" y="1252"/>
                  </a:lnTo>
                  <a:lnTo>
                    <a:pt x="1441" y="1252"/>
                  </a:lnTo>
                  <a:lnTo>
                    <a:pt x="1442" y="1245"/>
                  </a:lnTo>
                  <a:lnTo>
                    <a:pt x="1442" y="1237"/>
                  </a:lnTo>
                  <a:lnTo>
                    <a:pt x="1441" y="1230"/>
                  </a:lnTo>
                  <a:lnTo>
                    <a:pt x="1439" y="1224"/>
                  </a:lnTo>
                  <a:lnTo>
                    <a:pt x="1436" y="1217"/>
                  </a:lnTo>
                  <a:lnTo>
                    <a:pt x="1432" y="1212"/>
                  </a:lnTo>
                  <a:lnTo>
                    <a:pt x="1428" y="1207"/>
                  </a:lnTo>
                  <a:lnTo>
                    <a:pt x="1421" y="1202"/>
                  </a:lnTo>
                  <a:lnTo>
                    <a:pt x="1421" y="1202"/>
                  </a:lnTo>
                  <a:lnTo>
                    <a:pt x="1420" y="1203"/>
                  </a:lnTo>
                  <a:lnTo>
                    <a:pt x="1418" y="1205"/>
                  </a:lnTo>
                  <a:lnTo>
                    <a:pt x="1418" y="1205"/>
                  </a:lnTo>
                  <a:lnTo>
                    <a:pt x="1415" y="1217"/>
                  </a:lnTo>
                  <a:lnTo>
                    <a:pt x="1411" y="1230"/>
                  </a:lnTo>
                  <a:lnTo>
                    <a:pt x="1407" y="1244"/>
                  </a:lnTo>
                  <a:lnTo>
                    <a:pt x="1400" y="1257"/>
                  </a:lnTo>
                  <a:lnTo>
                    <a:pt x="1393" y="1268"/>
                  </a:lnTo>
                  <a:lnTo>
                    <a:pt x="1385" y="1278"/>
                  </a:lnTo>
                  <a:lnTo>
                    <a:pt x="1375" y="1286"/>
                  </a:lnTo>
                  <a:lnTo>
                    <a:pt x="1363" y="1293"/>
                  </a:lnTo>
                  <a:lnTo>
                    <a:pt x="1363" y="1293"/>
                  </a:lnTo>
                  <a:lnTo>
                    <a:pt x="1358" y="1306"/>
                  </a:lnTo>
                  <a:lnTo>
                    <a:pt x="1358" y="1311"/>
                  </a:lnTo>
                  <a:lnTo>
                    <a:pt x="1358" y="1320"/>
                  </a:lnTo>
                  <a:lnTo>
                    <a:pt x="1358" y="1320"/>
                  </a:lnTo>
                  <a:lnTo>
                    <a:pt x="1358" y="1321"/>
                  </a:lnTo>
                  <a:lnTo>
                    <a:pt x="1355" y="1324"/>
                  </a:lnTo>
                  <a:lnTo>
                    <a:pt x="1354" y="1325"/>
                  </a:lnTo>
                  <a:lnTo>
                    <a:pt x="1354" y="1328"/>
                  </a:lnTo>
                  <a:lnTo>
                    <a:pt x="1354" y="1328"/>
                  </a:lnTo>
                  <a:lnTo>
                    <a:pt x="1355" y="1346"/>
                  </a:lnTo>
                  <a:lnTo>
                    <a:pt x="1358" y="1363"/>
                  </a:lnTo>
                  <a:lnTo>
                    <a:pt x="1361" y="1372"/>
                  </a:lnTo>
                  <a:lnTo>
                    <a:pt x="1363" y="1379"/>
                  </a:lnTo>
                  <a:lnTo>
                    <a:pt x="1368" y="1386"/>
                  </a:lnTo>
                  <a:lnTo>
                    <a:pt x="1372" y="1391"/>
                  </a:lnTo>
                  <a:lnTo>
                    <a:pt x="1372" y="1391"/>
                  </a:lnTo>
                  <a:lnTo>
                    <a:pt x="1375" y="1393"/>
                  </a:lnTo>
                  <a:lnTo>
                    <a:pt x="1379" y="1394"/>
                  </a:lnTo>
                  <a:lnTo>
                    <a:pt x="1382" y="1396"/>
                  </a:lnTo>
                  <a:lnTo>
                    <a:pt x="1385" y="1398"/>
                  </a:lnTo>
                  <a:lnTo>
                    <a:pt x="1385" y="1398"/>
                  </a:lnTo>
                  <a:lnTo>
                    <a:pt x="1387" y="1403"/>
                  </a:lnTo>
                  <a:lnTo>
                    <a:pt x="1390" y="1407"/>
                  </a:lnTo>
                  <a:lnTo>
                    <a:pt x="1393" y="1411"/>
                  </a:lnTo>
                  <a:lnTo>
                    <a:pt x="1396" y="1414"/>
                  </a:lnTo>
                  <a:lnTo>
                    <a:pt x="1396" y="1414"/>
                  </a:lnTo>
                  <a:lnTo>
                    <a:pt x="1406" y="1419"/>
                  </a:lnTo>
                  <a:lnTo>
                    <a:pt x="1415" y="1424"/>
                  </a:lnTo>
                  <a:lnTo>
                    <a:pt x="1428" y="1425"/>
                  </a:lnTo>
                  <a:lnTo>
                    <a:pt x="1439" y="1426"/>
                  </a:lnTo>
                  <a:lnTo>
                    <a:pt x="1463" y="1428"/>
                  </a:lnTo>
                  <a:lnTo>
                    <a:pt x="1476" y="1428"/>
                  </a:lnTo>
                  <a:lnTo>
                    <a:pt x="1486" y="1429"/>
                  </a:lnTo>
                  <a:lnTo>
                    <a:pt x="1486" y="1429"/>
                  </a:lnTo>
                  <a:lnTo>
                    <a:pt x="1493" y="1433"/>
                  </a:lnTo>
                  <a:lnTo>
                    <a:pt x="1498" y="1436"/>
                  </a:lnTo>
                  <a:lnTo>
                    <a:pt x="1514" y="1441"/>
                  </a:lnTo>
                  <a:lnTo>
                    <a:pt x="1528" y="1441"/>
                  </a:lnTo>
                  <a:lnTo>
                    <a:pt x="1535" y="1441"/>
                  </a:lnTo>
                  <a:lnTo>
                    <a:pt x="1540" y="1439"/>
                  </a:lnTo>
                  <a:lnTo>
                    <a:pt x="1540" y="1439"/>
                  </a:lnTo>
                  <a:lnTo>
                    <a:pt x="1533" y="1433"/>
                  </a:lnTo>
                  <a:lnTo>
                    <a:pt x="1524" y="1428"/>
                  </a:lnTo>
                  <a:lnTo>
                    <a:pt x="1515" y="1422"/>
                  </a:lnTo>
                  <a:lnTo>
                    <a:pt x="1511" y="1418"/>
                  </a:lnTo>
                  <a:lnTo>
                    <a:pt x="1507" y="1414"/>
                  </a:lnTo>
                  <a:lnTo>
                    <a:pt x="1507" y="1414"/>
                  </a:lnTo>
                  <a:lnTo>
                    <a:pt x="1531" y="1408"/>
                  </a:lnTo>
                  <a:lnTo>
                    <a:pt x="1554" y="1400"/>
                  </a:lnTo>
                  <a:lnTo>
                    <a:pt x="1564" y="1396"/>
                  </a:lnTo>
                  <a:lnTo>
                    <a:pt x="1574" y="1390"/>
                  </a:lnTo>
                  <a:lnTo>
                    <a:pt x="1581" y="1383"/>
                  </a:lnTo>
                  <a:lnTo>
                    <a:pt x="1585" y="1376"/>
                  </a:lnTo>
                  <a:lnTo>
                    <a:pt x="1585" y="1376"/>
                  </a:lnTo>
                  <a:lnTo>
                    <a:pt x="1585" y="1377"/>
                  </a:lnTo>
                  <a:lnTo>
                    <a:pt x="1584" y="1379"/>
                  </a:lnTo>
                  <a:lnTo>
                    <a:pt x="1584" y="1379"/>
                  </a:lnTo>
                  <a:lnTo>
                    <a:pt x="1566" y="1386"/>
                  </a:lnTo>
                  <a:lnTo>
                    <a:pt x="1554" y="1390"/>
                  </a:lnTo>
                  <a:lnTo>
                    <a:pt x="1543" y="1393"/>
                  </a:lnTo>
                  <a:lnTo>
                    <a:pt x="1532" y="1393"/>
                  </a:lnTo>
                  <a:lnTo>
                    <a:pt x="1521" y="1393"/>
                  </a:lnTo>
                  <a:lnTo>
                    <a:pt x="1517" y="1390"/>
                  </a:lnTo>
                  <a:lnTo>
                    <a:pt x="1512" y="1389"/>
                  </a:lnTo>
                  <a:lnTo>
                    <a:pt x="1509" y="1384"/>
                  </a:lnTo>
                  <a:lnTo>
                    <a:pt x="1507" y="1380"/>
                  </a:lnTo>
                  <a:lnTo>
                    <a:pt x="1507" y="1380"/>
                  </a:lnTo>
                  <a:close/>
                  <a:moveTo>
                    <a:pt x="1396" y="1230"/>
                  </a:moveTo>
                  <a:lnTo>
                    <a:pt x="1396" y="1230"/>
                  </a:lnTo>
                  <a:lnTo>
                    <a:pt x="1393" y="1229"/>
                  </a:lnTo>
                  <a:lnTo>
                    <a:pt x="1393" y="1226"/>
                  </a:lnTo>
                  <a:lnTo>
                    <a:pt x="1394" y="1220"/>
                  </a:lnTo>
                  <a:lnTo>
                    <a:pt x="1394" y="1214"/>
                  </a:lnTo>
                  <a:lnTo>
                    <a:pt x="1393" y="1213"/>
                  </a:lnTo>
                  <a:lnTo>
                    <a:pt x="1392" y="1213"/>
                  </a:lnTo>
                  <a:lnTo>
                    <a:pt x="1392" y="1213"/>
                  </a:lnTo>
                  <a:lnTo>
                    <a:pt x="1390" y="1219"/>
                  </a:lnTo>
                  <a:lnTo>
                    <a:pt x="1390" y="1224"/>
                  </a:lnTo>
                  <a:lnTo>
                    <a:pt x="1392" y="1230"/>
                  </a:lnTo>
                  <a:lnTo>
                    <a:pt x="1393" y="1230"/>
                  </a:lnTo>
                  <a:lnTo>
                    <a:pt x="1396" y="1230"/>
                  </a:lnTo>
                  <a:lnTo>
                    <a:pt x="1396" y="1230"/>
                  </a:lnTo>
                  <a:close/>
                  <a:moveTo>
                    <a:pt x="1376" y="1265"/>
                  </a:moveTo>
                  <a:lnTo>
                    <a:pt x="1376" y="1265"/>
                  </a:lnTo>
                  <a:lnTo>
                    <a:pt x="1378" y="1261"/>
                  </a:lnTo>
                  <a:lnTo>
                    <a:pt x="1380" y="1258"/>
                  </a:lnTo>
                  <a:lnTo>
                    <a:pt x="1383" y="1255"/>
                  </a:lnTo>
                  <a:lnTo>
                    <a:pt x="1386" y="1251"/>
                  </a:lnTo>
                  <a:lnTo>
                    <a:pt x="1386" y="1251"/>
                  </a:lnTo>
                  <a:lnTo>
                    <a:pt x="1383" y="1251"/>
                  </a:lnTo>
                  <a:lnTo>
                    <a:pt x="1382" y="1250"/>
                  </a:lnTo>
                  <a:lnTo>
                    <a:pt x="1380" y="1244"/>
                  </a:lnTo>
                  <a:lnTo>
                    <a:pt x="1380" y="1240"/>
                  </a:lnTo>
                  <a:lnTo>
                    <a:pt x="1379" y="1238"/>
                  </a:lnTo>
                  <a:lnTo>
                    <a:pt x="1376" y="1237"/>
                  </a:lnTo>
                  <a:lnTo>
                    <a:pt x="1376" y="1237"/>
                  </a:lnTo>
                  <a:lnTo>
                    <a:pt x="1376" y="1244"/>
                  </a:lnTo>
                  <a:lnTo>
                    <a:pt x="1375" y="1251"/>
                  </a:lnTo>
                  <a:lnTo>
                    <a:pt x="1375" y="1258"/>
                  </a:lnTo>
                  <a:lnTo>
                    <a:pt x="1376" y="1265"/>
                  </a:lnTo>
                  <a:lnTo>
                    <a:pt x="1376" y="1265"/>
                  </a:lnTo>
                  <a:close/>
                  <a:moveTo>
                    <a:pt x="2116" y="1337"/>
                  </a:moveTo>
                  <a:lnTo>
                    <a:pt x="2116" y="1337"/>
                  </a:lnTo>
                  <a:lnTo>
                    <a:pt x="2113" y="1334"/>
                  </a:lnTo>
                  <a:lnTo>
                    <a:pt x="2110" y="1334"/>
                  </a:lnTo>
                  <a:lnTo>
                    <a:pt x="2106" y="1334"/>
                  </a:lnTo>
                  <a:lnTo>
                    <a:pt x="2103" y="1335"/>
                  </a:lnTo>
                  <a:lnTo>
                    <a:pt x="2095" y="1337"/>
                  </a:lnTo>
                  <a:lnTo>
                    <a:pt x="2088" y="1338"/>
                  </a:lnTo>
                  <a:lnTo>
                    <a:pt x="2088" y="1338"/>
                  </a:lnTo>
                  <a:lnTo>
                    <a:pt x="2085" y="1358"/>
                  </a:lnTo>
                  <a:lnTo>
                    <a:pt x="2081" y="1376"/>
                  </a:lnTo>
                  <a:lnTo>
                    <a:pt x="2078" y="1396"/>
                  </a:lnTo>
                  <a:lnTo>
                    <a:pt x="2075" y="1414"/>
                  </a:lnTo>
                  <a:lnTo>
                    <a:pt x="2075" y="1414"/>
                  </a:lnTo>
                  <a:lnTo>
                    <a:pt x="2091" y="1411"/>
                  </a:lnTo>
                  <a:lnTo>
                    <a:pt x="2108" y="1410"/>
                  </a:lnTo>
                  <a:lnTo>
                    <a:pt x="2127" y="1408"/>
                  </a:lnTo>
                  <a:lnTo>
                    <a:pt x="2147" y="1405"/>
                  </a:lnTo>
                  <a:lnTo>
                    <a:pt x="2165" y="1403"/>
                  </a:lnTo>
                  <a:lnTo>
                    <a:pt x="2173" y="1400"/>
                  </a:lnTo>
                  <a:lnTo>
                    <a:pt x="2181" y="1396"/>
                  </a:lnTo>
                  <a:lnTo>
                    <a:pt x="2188" y="1391"/>
                  </a:lnTo>
                  <a:lnTo>
                    <a:pt x="2193" y="1387"/>
                  </a:lnTo>
                  <a:lnTo>
                    <a:pt x="2197" y="1380"/>
                  </a:lnTo>
                  <a:lnTo>
                    <a:pt x="2200" y="1373"/>
                  </a:lnTo>
                  <a:lnTo>
                    <a:pt x="2200" y="1373"/>
                  </a:lnTo>
                  <a:lnTo>
                    <a:pt x="2203" y="1373"/>
                  </a:lnTo>
                  <a:lnTo>
                    <a:pt x="2204" y="1372"/>
                  </a:lnTo>
                  <a:lnTo>
                    <a:pt x="2204" y="1369"/>
                  </a:lnTo>
                  <a:lnTo>
                    <a:pt x="2207" y="1369"/>
                  </a:lnTo>
                  <a:lnTo>
                    <a:pt x="2207" y="1369"/>
                  </a:lnTo>
                  <a:lnTo>
                    <a:pt x="2207" y="1359"/>
                  </a:lnTo>
                  <a:lnTo>
                    <a:pt x="2207" y="1359"/>
                  </a:lnTo>
                  <a:lnTo>
                    <a:pt x="2209" y="1360"/>
                  </a:lnTo>
                  <a:lnTo>
                    <a:pt x="2210" y="1360"/>
                  </a:lnTo>
                  <a:lnTo>
                    <a:pt x="2211" y="1358"/>
                  </a:lnTo>
                  <a:lnTo>
                    <a:pt x="2213" y="1355"/>
                  </a:lnTo>
                  <a:lnTo>
                    <a:pt x="2214" y="1353"/>
                  </a:lnTo>
                  <a:lnTo>
                    <a:pt x="2216" y="1352"/>
                  </a:lnTo>
                  <a:lnTo>
                    <a:pt x="2216" y="1352"/>
                  </a:lnTo>
                  <a:lnTo>
                    <a:pt x="2216" y="1327"/>
                  </a:lnTo>
                  <a:lnTo>
                    <a:pt x="2216" y="1302"/>
                  </a:lnTo>
                  <a:lnTo>
                    <a:pt x="2214" y="1289"/>
                  </a:lnTo>
                  <a:lnTo>
                    <a:pt x="2211" y="1276"/>
                  </a:lnTo>
                  <a:lnTo>
                    <a:pt x="2209" y="1265"/>
                  </a:lnTo>
                  <a:lnTo>
                    <a:pt x="2203" y="1252"/>
                  </a:lnTo>
                  <a:lnTo>
                    <a:pt x="2203" y="1252"/>
                  </a:lnTo>
                  <a:lnTo>
                    <a:pt x="2197" y="1268"/>
                  </a:lnTo>
                  <a:lnTo>
                    <a:pt x="2190" y="1282"/>
                  </a:lnTo>
                  <a:lnTo>
                    <a:pt x="2181" y="1295"/>
                  </a:lnTo>
                  <a:lnTo>
                    <a:pt x="2171" y="1306"/>
                  </a:lnTo>
                  <a:lnTo>
                    <a:pt x="2158" y="1316"/>
                  </a:lnTo>
                  <a:lnTo>
                    <a:pt x="2145" y="1324"/>
                  </a:lnTo>
                  <a:lnTo>
                    <a:pt x="2131" y="1331"/>
                  </a:lnTo>
                  <a:lnTo>
                    <a:pt x="2116" y="1337"/>
                  </a:lnTo>
                  <a:lnTo>
                    <a:pt x="2116" y="1337"/>
                  </a:lnTo>
                  <a:close/>
                  <a:moveTo>
                    <a:pt x="254" y="1276"/>
                  </a:moveTo>
                  <a:lnTo>
                    <a:pt x="254" y="1276"/>
                  </a:lnTo>
                  <a:lnTo>
                    <a:pt x="252" y="1279"/>
                  </a:lnTo>
                  <a:lnTo>
                    <a:pt x="249" y="1280"/>
                  </a:lnTo>
                  <a:lnTo>
                    <a:pt x="242" y="1285"/>
                  </a:lnTo>
                  <a:lnTo>
                    <a:pt x="235" y="1289"/>
                  </a:lnTo>
                  <a:lnTo>
                    <a:pt x="232" y="1292"/>
                  </a:lnTo>
                  <a:lnTo>
                    <a:pt x="229" y="1295"/>
                  </a:lnTo>
                  <a:lnTo>
                    <a:pt x="229" y="1295"/>
                  </a:lnTo>
                  <a:lnTo>
                    <a:pt x="240" y="1299"/>
                  </a:lnTo>
                  <a:lnTo>
                    <a:pt x="252" y="1300"/>
                  </a:lnTo>
                  <a:lnTo>
                    <a:pt x="263" y="1303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64" y="1290"/>
                  </a:lnTo>
                  <a:lnTo>
                    <a:pt x="254" y="1276"/>
                  </a:lnTo>
                  <a:lnTo>
                    <a:pt x="254" y="1276"/>
                  </a:lnTo>
                  <a:close/>
                  <a:moveTo>
                    <a:pt x="1333" y="1408"/>
                  </a:moveTo>
                  <a:lnTo>
                    <a:pt x="1333" y="1408"/>
                  </a:lnTo>
                  <a:lnTo>
                    <a:pt x="1338" y="1408"/>
                  </a:lnTo>
                  <a:lnTo>
                    <a:pt x="1345" y="1408"/>
                  </a:lnTo>
                  <a:lnTo>
                    <a:pt x="1352" y="1408"/>
                  </a:lnTo>
                  <a:lnTo>
                    <a:pt x="1361" y="1407"/>
                  </a:lnTo>
                  <a:lnTo>
                    <a:pt x="1361" y="1407"/>
                  </a:lnTo>
                  <a:lnTo>
                    <a:pt x="1358" y="1400"/>
                  </a:lnTo>
                  <a:lnTo>
                    <a:pt x="1355" y="1393"/>
                  </a:lnTo>
                  <a:lnTo>
                    <a:pt x="1351" y="1387"/>
                  </a:lnTo>
                  <a:lnTo>
                    <a:pt x="1347" y="1383"/>
                  </a:lnTo>
                  <a:lnTo>
                    <a:pt x="1347" y="1383"/>
                  </a:lnTo>
                  <a:lnTo>
                    <a:pt x="1347" y="1380"/>
                  </a:lnTo>
                  <a:lnTo>
                    <a:pt x="1347" y="1377"/>
                  </a:lnTo>
                  <a:lnTo>
                    <a:pt x="1345" y="1370"/>
                  </a:lnTo>
                  <a:lnTo>
                    <a:pt x="1342" y="1362"/>
                  </a:lnTo>
                  <a:lnTo>
                    <a:pt x="1341" y="1355"/>
                  </a:lnTo>
                  <a:lnTo>
                    <a:pt x="1341" y="1355"/>
                  </a:lnTo>
                  <a:lnTo>
                    <a:pt x="1341" y="1342"/>
                  </a:lnTo>
                  <a:lnTo>
                    <a:pt x="1341" y="1330"/>
                  </a:lnTo>
                  <a:lnTo>
                    <a:pt x="1341" y="1318"/>
                  </a:lnTo>
                  <a:lnTo>
                    <a:pt x="1341" y="1313"/>
                  </a:lnTo>
                  <a:lnTo>
                    <a:pt x="1340" y="1307"/>
                  </a:lnTo>
                  <a:lnTo>
                    <a:pt x="1340" y="1307"/>
                  </a:lnTo>
                  <a:lnTo>
                    <a:pt x="1341" y="1306"/>
                  </a:lnTo>
                  <a:lnTo>
                    <a:pt x="1341" y="1303"/>
                  </a:lnTo>
                  <a:lnTo>
                    <a:pt x="1341" y="1302"/>
                  </a:lnTo>
                  <a:lnTo>
                    <a:pt x="1342" y="1299"/>
                  </a:lnTo>
                  <a:lnTo>
                    <a:pt x="1342" y="1299"/>
                  </a:lnTo>
                  <a:lnTo>
                    <a:pt x="1334" y="1297"/>
                  </a:lnTo>
                  <a:lnTo>
                    <a:pt x="1327" y="1297"/>
                  </a:lnTo>
                  <a:lnTo>
                    <a:pt x="1327" y="1297"/>
                  </a:lnTo>
                  <a:lnTo>
                    <a:pt x="1321" y="1310"/>
                  </a:lnTo>
                  <a:lnTo>
                    <a:pt x="1317" y="1325"/>
                  </a:lnTo>
                  <a:lnTo>
                    <a:pt x="1313" y="1341"/>
                  </a:lnTo>
                  <a:lnTo>
                    <a:pt x="1312" y="1356"/>
                  </a:lnTo>
                  <a:lnTo>
                    <a:pt x="1313" y="1372"/>
                  </a:lnTo>
                  <a:lnTo>
                    <a:pt x="1316" y="1386"/>
                  </a:lnTo>
                  <a:lnTo>
                    <a:pt x="1319" y="1391"/>
                  </a:lnTo>
                  <a:lnTo>
                    <a:pt x="1323" y="1398"/>
                  </a:lnTo>
                  <a:lnTo>
                    <a:pt x="1327" y="1404"/>
                  </a:lnTo>
                  <a:lnTo>
                    <a:pt x="1333" y="1408"/>
                  </a:lnTo>
                  <a:lnTo>
                    <a:pt x="1333" y="1408"/>
                  </a:lnTo>
                  <a:close/>
                  <a:moveTo>
                    <a:pt x="875" y="1328"/>
                  </a:moveTo>
                  <a:lnTo>
                    <a:pt x="875" y="1328"/>
                  </a:lnTo>
                  <a:lnTo>
                    <a:pt x="867" y="1325"/>
                  </a:lnTo>
                  <a:lnTo>
                    <a:pt x="858" y="1321"/>
                  </a:lnTo>
                  <a:lnTo>
                    <a:pt x="850" y="1317"/>
                  </a:lnTo>
                  <a:lnTo>
                    <a:pt x="845" y="1313"/>
                  </a:lnTo>
                  <a:lnTo>
                    <a:pt x="845" y="1313"/>
                  </a:lnTo>
                  <a:lnTo>
                    <a:pt x="847" y="1311"/>
                  </a:lnTo>
                  <a:lnTo>
                    <a:pt x="847" y="1309"/>
                  </a:lnTo>
                  <a:lnTo>
                    <a:pt x="847" y="1309"/>
                  </a:lnTo>
                  <a:lnTo>
                    <a:pt x="834" y="1311"/>
                  </a:lnTo>
                  <a:lnTo>
                    <a:pt x="820" y="1311"/>
                  </a:lnTo>
                  <a:lnTo>
                    <a:pt x="792" y="1311"/>
                  </a:lnTo>
                  <a:lnTo>
                    <a:pt x="764" y="1310"/>
                  </a:lnTo>
                  <a:lnTo>
                    <a:pt x="733" y="1309"/>
                  </a:lnTo>
                  <a:lnTo>
                    <a:pt x="733" y="1309"/>
                  </a:lnTo>
                  <a:lnTo>
                    <a:pt x="725" y="1310"/>
                  </a:lnTo>
                  <a:lnTo>
                    <a:pt x="716" y="1311"/>
                  </a:lnTo>
                  <a:lnTo>
                    <a:pt x="708" y="1313"/>
                  </a:lnTo>
                  <a:lnTo>
                    <a:pt x="699" y="1314"/>
                  </a:lnTo>
                  <a:lnTo>
                    <a:pt x="699" y="1314"/>
                  </a:lnTo>
                  <a:lnTo>
                    <a:pt x="692" y="1314"/>
                  </a:lnTo>
                  <a:lnTo>
                    <a:pt x="685" y="1313"/>
                  </a:lnTo>
                  <a:lnTo>
                    <a:pt x="671" y="1311"/>
                  </a:lnTo>
                  <a:lnTo>
                    <a:pt x="671" y="1311"/>
                  </a:lnTo>
                  <a:lnTo>
                    <a:pt x="632" y="1310"/>
                  </a:lnTo>
                  <a:lnTo>
                    <a:pt x="593" y="1311"/>
                  </a:lnTo>
                  <a:lnTo>
                    <a:pt x="511" y="1313"/>
                  </a:lnTo>
                  <a:lnTo>
                    <a:pt x="511" y="1313"/>
                  </a:lnTo>
                  <a:lnTo>
                    <a:pt x="475" y="1314"/>
                  </a:lnTo>
                  <a:lnTo>
                    <a:pt x="438" y="1314"/>
                  </a:lnTo>
                  <a:lnTo>
                    <a:pt x="438" y="1314"/>
                  </a:lnTo>
                  <a:lnTo>
                    <a:pt x="424" y="1313"/>
                  </a:lnTo>
                  <a:lnTo>
                    <a:pt x="410" y="1311"/>
                  </a:lnTo>
                  <a:lnTo>
                    <a:pt x="396" y="1311"/>
                  </a:lnTo>
                  <a:lnTo>
                    <a:pt x="382" y="1311"/>
                  </a:lnTo>
                  <a:lnTo>
                    <a:pt x="382" y="1311"/>
                  </a:lnTo>
                  <a:lnTo>
                    <a:pt x="364" y="1313"/>
                  </a:lnTo>
                  <a:lnTo>
                    <a:pt x="346" y="1316"/>
                  </a:lnTo>
                  <a:lnTo>
                    <a:pt x="327" y="1317"/>
                  </a:lnTo>
                  <a:lnTo>
                    <a:pt x="309" y="1320"/>
                  </a:lnTo>
                  <a:lnTo>
                    <a:pt x="309" y="1320"/>
                  </a:lnTo>
                  <a:lnTo>
                    <a:pt x="291" y="1320"/>
                  </a:lnTo>
                  <a:lnTo>
                    <a:pt x="273" y="1318"/>
                  </a:lnTo>
                  <a:lnTo>
                    <a:pt x="256" y="1318"/>
                  </a:lnTo>
                  <a:lnTo>
                    <a:pt x="247" y="1320"/>
                  </a:lnTo>
                  <a:lnTo>
                    <a:pt x="240" y="1323"/>
                  </a:lnTo>
                  <a:lnTo>
                    <a:pt x="240" y="1323"/>
                  </a:lnTo>
                  <a:lnTo>
                    <a:pt x="239" y="1321"/>
                  </a:lnTo>
                  <a:lnTo>
                    <a:pt x="238" y="1320"/>
                  </a:lnTo>
                  <a:lnTo>
                    <a:pt x="238" y="1316"/>
                  </a:lnTo>
                  <a:lnTo>
                    <a:pt x="238" y="1313"/>
                  </a:lnTo>
                  <a:lnTo>
                    <a:pt x="238" y="1311"/>
                  </a:lnTo>
                  <a:lnTo>
                    <a:pt x="235" y="1311"/>
                  </a:lnTo>
                  <a:lnTo>
                    <a:pt x="235" y="1311"/>
                  </a:lnTo>
                  <a:lnTo>
                    <a:pt x="232" y="1309"/>
                  </a:lnTo>
                  <a:lnTo>
                    <a:pt x="228" y="1307"/>
                  </a:lnTo>
                  <a:lnTo>
                    <a:pt x="218" y="1309"/>
                  </a:lnTo>
                  <a:lnTo>
                    <a:pt x="204" y="1311"/>
                  </a:lnTo>
                  <a:lnTo>
                    <a:pt x="204" y="1311"/>
                  </a:lnTo>
                  <a:lnTo>
                    <a:pt x="197" y="1318"/>
                  </a:lnTo>
                  <a:lnTo>
                    <a:pt x="193" y="1328"/>
                  </a:lnTo>
                  <a:lnTo>
                    <a:pt x="189" y="1338"/>
                  </a:lnTo>
                  <a:lnTo>
                    <a:pt x="187" y="1348"/>
                  </a:lnTo>
                  <a:lnTo>
                    <a:pt x="187" y="1358"/>
                  </a:lnTo>
                  <a:lnTo>
                    <a:pt x="190" y="1368"/>
                  </a:lnTo>
                  <a:lnTo>
                    <a:pt x="194" y="1376"/>
                  </a:lnTo>
                  <a:lnTo>
                    <a:pt x="200" y="1384"/>
                  </a:lnTo>
                  <a:lnTo>
                    <a:pt x="200" y="1384"/>
                  </a:lnTo>
                  <a:lnTo>
                    <a:pt x="204" y="1387"/>
                  </a:lnTo>
                  <a:lnTo>
                    <a:pt x="208" y="1390"/>
                  </a:lnTo>
                  <a:lnTo>
                    <a:pt x="214" y="1390"/>
                  </a:lnTo>
                  <a:lnTo>
                    <a:pt x="219" y="1390"/>
                  </a:lnTo>
                  <a:lnTo>
                    <a:pt x="232" y="1389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7" y="1391"/>
                  </a:lnTo>
                  <a:lnTo>
                    <a:pt x="274" y="1393"/>
                  </a:lnTo>
                  <a:lnTo>
                    <a:pt x="309" y="1396"/>
                  </a:lnTo>
                  <a:lnTo>
                    <a:pt x="381" y="1397"/>
                  </a:lnTo>
                  <a:lnTo>
                    <a:pt x="381" y="1397"/>
                  </a:lnTo>
                  <a:lnTo>
                    <a:pt x="403" y="1398"/>
                  </a:lnTo>
                  <a:lnTo>
                    <a:pt x="424" y="1400"/>
                  </a:lnTo>
                  <a:lnTo>
                    <a:pt x="466" y="1405"/>
                  </a:lnTo>
                  <a:lnTo>
                    <a:pt x="466" y="1405"/>
                  </a:lnTo>
                  <a:lnTo>
                    <a:pt x="497" y="1405"/>
                  </a:lnTo>
                  <a:lnTo>
                    <a:pt x="530" y="1404"/>
                  </a:lnTo>
                  <a:lnTo>
                    <a:pt x="562" y="1404"/>
                  </a:lnTo>
                  <a:lnTo>
                    <a:pt x="579" y="1404"/>
                  </a:lnTo>
                  <a:lnTo>
                    <a:pt x="596" y="1405"/>
                  </a:lnTo>
                  <a:lnTo>
                    <a:pt x="596" y="1405"/>
                  </a:lnTo>
                  <a:lnTo>
                    <a:pt x="657" y="1411"/>
                  </a:lnTo>
                  <a:lnTo>
                    <a:pt x="716" y="1412"/>
                  </a:lnTo>
                  <a:lnTo>
                    <a:pt x="774" y="1412"/>
                  </a:lnTo>
                  <a:lnTo>
                    <a:pt x="826" y="1411"/>
                  </a:lnTo>
                  <a:lnTo>
                    <a:pt x="826" y="1411"/>
                  </a:lnTo>
                  <a:lnTo>
                    <a:pt x="833" y="1412"/>
                  </a:lnTo>
                  <a:lnTo>
                    <a:pt x="840" y="1414"/>
                  </a:lnTo>
                  <a:lnTo>
                    <a:pt x="853" y="1415"/>
                  </a:lnTo>
                  <a:lnTo>
                    <a:pt x="865" y="1412"/>
                  </a:lnTo>
                  <a:lnTo>
                    <a:pt x="878" y="1411"/>
                  </a:lnTo>
                  <a:lnTo>
                    <a:pt x="878" y="1411"/>
                  </a:lnTo>
                  <a:lnTo>
                    <a:pt x="882" y="1389"/>
                  </a:lnTo>
                  <a:lnTo>
                    <a:pt x="885" y="1379"/>
                  </a:lnTo>
                  <a:lnTo>
                    <a:pt x="885" y="1368"/>
                  </a:lnTo>
                  <a:lnTo>
                    <a:pt x="885" y="1358"/>
                  </a:lnTo>
                  <a:lnTo>
                    <a:pt x="883" y="1348"/>
                  </a:lnTo>
                  <a:lnTo>
                    <a:pt x="881" y="1338"/>
                  </a:lnTo>
                  <a:lnTo>
                    <a:pt x="875" y="1328"/>
                  </a:lnTo>
                  <a:lnTo>
                    <a:pt x="875" y="1328"/>
                  </a:lnTo>
                  <a:close/>
                  <a:moveTo>
                    <a:pt x="179" y="1393"/>
                  </a:moveTo>
                  <a:lnTo>
                    <a:pt x="179" y="1393"/>
                  </a:lnTo>
                  <a:lnTo>
                    <a:pt x="172" y="1390"/>
                  </a:lnTo>
                  <a:lnTo>
                    <a:pt x="162" y="1390"/>
                  </a:lnTo>
                  <a:lnTo>
                    <a:pt x="141" y="1391"/>
                  </a:lnTo>
                  <a:lnTo>
                    <a:pt x="117" y="1393"/>
                  </a:lnTo>
                  <a:lnTo>
                    <a:pt x="93" y="1394"/>
                  </a:lnTo>
                  <a:lnTo>
                    <a:pt x="93" y="1394"/>
                  </a:lnTo>
                  <a:lnTo>
                    <a:pt x="75" y="1393"/>
                  </a:lnTo>
                  <a:lnTo>
                    <a:pt x="66" y="1393"/>
                  </a:lnTo>
                  <a:lnTo>
                    <a:pt x="61" y="1394"/>
                  </a:lnTo>
                  <a:lnTo>
                    <a:pt x="61" y="1394"/>
                  </a:lnTo>
                  <a:lnTo>
                    <a:pt x="57" y="1397"/>
                  </a:lnTo>
                  <a:lnTo>
                    <a:pt x="52" y="1400"/>
                  </a:lnTo>
                  <a:lnTo>
                    <a:pt x="47" y="1407"/>
                  </a:lnTo>
                  <a:lnTo>
                    <a:pt x="35" y="1422"/>
                  </a:lnTo>
                  <a:lnTo>
                    <a:pt x="35" y="1422"/>
                  </a:lnTo>
                  <a:lnTo>
                    <a:pt x="23" y="1438"/>
                  </a:lnTo>
                  <a:lnTo>
                    <a:pt x="17" y="1445"/>
                  </a:lnTo>
                  <a:lnTo>
                    <a:pt x="16" y="1449"/>
                  </a:lnTo>
                  <a:lnTo>
                    <a:pt x="14" y="1453"/>
                  </a:lnTo>
                  <a:lnTo>
                    <a:pt x="14" y="1453"/>
                  </a:lnTo>
                  <a:lnTo>
                    <a:pt x="14" y="1457"/>
                  </a:lnTo>
                  <a:lnTo>
                    <a:pt x="16" y="1462"/>
                  </a:lnTo>
                  <a:lnTo>
                    <a:pt x="20" y="1470"/>
                  </a:lnTo>
                  <a:lnTo>
                    <a:pt x="24" y="1477"/>
                  </a:lnTo>
                  <a:lnTo>
                    <a:pt x="28" y="1485"/>
                  </a:lnTo>
                  <a:lnTo>
                    <a:pt x="28" y="1485"/>
                  </a:lnTo>
                  <a:lnTo>
                    <a:pt x="54" y="1498"/>
                  </a:lnTo>
                  <a:lnTo>
                    <a:pt x="80" y="1508"/>
                  </a:lnTo>
                  <a:lnTo>
                    <a:pt x="108" y="1516"/>
                  </a:lnTo>
                  <a:lnTo>
                    <a:pt x="138" y="1522"/>
                  </a:lnTo>
                  <a:lnTo>
                    <a:pt x="169" y="1528"/>
                  </a:lnTo>
                  <a:lnTo>
                    <a:pt x="201" y="1532"/>
                  </a:lnTo>
                  <a:lnTo>
                    <a:pt x="267" y="1539"/>
                  </a:lnTo>
                  <a:lnTo>
                    <a:pt x="267" y="1539"/>
                  </a:lnTo>
                  <a:lnTo>
                    <a:pt x="325" y="1543"/>
                  </a:lnTo>
                  <a:lnTo>
                    <a:pt x="325" y="1543"/>
                  </a:lnTo>
                  <a:lnTo>
                    <a:pt x="363" y="1546"/>
                  </a:lnTo>
                  <a:lnTo>
                    <a:pt x="402" y="1547"/>
                  </a:lnTo>
                  <a:lnTo>
                    <a:pt x="479" y="1549"/>
                  </a:lnTo>
                  <a:lnTo>
                    <a:pt x="552" y="1549"/>
                  </a:lnTo>
                  <a:lnTo>
                    <a:pt x="618" y="1550"/>
                  </a:lnTo>
                  <a:lnTo>
                    <a:pt x="618" y="1550"/>
                  </a:lnTo>
                  <a:lnTo>
                    <a:pt x="649" y="1553"/>
                  </a:lnTo>
                  <a:lnTo>
                    <a:pt x="680" y="1557"/>
                  </a:lnTo>
                  <a:lnTo>
                    <a:pt x="743" y="1567"/>
                  </a:lnTo>
                  <a:lnTo>
                    <a:pt x="743" y="1567"/>
                  </a:lnTo>
                  <a:lnTo>
                    <a:pt x="768" y="1568"/>
                  </a:lnTo>
                  <a:lnTo>
                    <a:pt x="794" y="1568"/>
                  </a:lnTo>
                  <a:lnTo>
                    <a:pt x="820" y="1568"/>
                  </a:lnTo>
                  <a:lnTo>
                    <a:pt x="845" y="1570"/>
                  </a:lnTo>
                  <a:lnTo>
                    <a:pt x="845" y="1570"/>
                  </a:lnTo>
                  <a:lnTo>
                    <a:pt x="869" y="1572"/>
                  </a:lnTo>
                  <a:lnTo>
                    <a:pt x="892" y="1575"/>
                  </a:lnTo>
                  <a:lnTo>
                    <a:pt x="938" y="1580"/>
                  </a:lnTo>
                  <a:lnTo>
                    <a:pt x="938" y="1580"/>
                  </a:lnTo>
                  <a:lnTo>
                    <a:pt x="968" y="1582"/>
                  </a:lnTo>
                  <a:lnTo>
                    <a:pt x="999" y="1582"/>
                  </a:lnTo>
                  <a:lnTo>
                    <a:pt x="1028" y="1581"/>
                  </a:lnTo>
                  <a:lnTo>
                    <a:pt x="1057" y="1582"/>
                  </a:lnTo>
                  <a:lnTo>
                    <a:pt x="1057" y="1582"/>
                  </a:lnTo>
                  <a:lnTo>
                    <a:pt x="1168" y="1585"/>
                  </a:lnTo>
                  <a:lnTo>
                    <a:pt x="1276" y="1588"/>
                  </a:lnTo>
                  <a:lnTo>
                    <a:pt x="1387" y="1591"/>
                  </a:lnTo>
                  <a:lnTo>
                    <a:pt x="1444" y="1594"/>
                  </a:lnTo>
                  <a:lnTo>
                    <a:pt x="1500" y="1598"/>
                  </a:lnTo>
                  <a:lnTo>
                    <a:pt x="1500" y="1598"/>
                  </a:lnTo>
                  <a:lnTo>
                    <a:pt x="1533" y="1602"/>
                  </a:lnTo>
                  <a:lnTo>
                    <a:pt x="1550" y="1603"/>
                  </a:lnTo>
                  <a:lnTo>
                    <a:pt x="1567" y="1605"/>
                  </a:lnTo>
                  <a:lnTo>
                    <a:pt x="1567" y="1605"/>
                  </a:lnTo>
                  <a:lnTo>
                    <a:pt x="1591" y="1605"/>
                  </a:lnTo>
                  <a:lnTo>
                    <a:pt x="1616" y="1603"/>
                  </a:lnTo>
                  <a:lnTo>
                    <a:pt x="1641" y="1602"/>
                  </a:lnTo>
                  <a:lnTo>
                    <a:pt x="1668" y="1601"/>
                  </a:lnTo>
                  <a:lnTo>
                    <a:pt x="1668" y="1601"/>
                  </a:lnTo>
                  <a:lnTo>
                    <a:pt x="1689" y="1602"/>
                  </a:lnTo>
                  <a:lnTo>
                    <a:pt x="1712" y="1606"/>
                  </a:lnTo>
                  <a:lnTo>
                    <a:pt x="1733" y="1609"/>
                  </a:lnTo>
                  <a:lnTo>
                    <a:pt x="1754" y="1610"/>
                  </a:lnTo>
                  <a:lnTo>
                    <a:pt x="1754" y="1610"/>
                  </a:lnTo>
                  <a:lnTo>
                    <a:pt x="1790" y="1606"/>
                  </a:lnTo>
                  <a:lnTo>
                    <a:pt x="1827" y="1603"/>
                  </a:lnTo>
                  <a:lnTo>
                    <a:pt x="1901" y="1599"/>
                  </a:lnTo>
                  <a:lnTo>
                    <a:pt x="1976" y="1598"/>
                  </a:lnTo>
                  <a:lnTo>
                    <a:pt x="2050" y="1594"/>
                  </a:lnTo>
                  <a:lnTo>
                    <a:pt x="2050" y="1594"/>
                  </a:lnTo>
                  <a:lnTo>
                    <a:pt x="2082" y="1592"/>
                  </a:lnTo>
                  <a:lnTo>
                    <a:pt x="2115" y="1588"/>
                  </a:lnTo>
                  <a:lnTo>
                    <a:pt x="2145" y="1585"/>
                  </a:lnTo>
                  <a:lnTo>
                    <a:pt x="2178" y="1584"/>
                  </a:lnTo>
                  <a:lnTo>
                    <a:pt x="2178" y="1584"/>
                  </a:lnTo>
                  <a:lnTo>
                    <a:pt x="2202" y="1582"/>
                  </a:lnTo>
                  <a:lnTo>
                    <a:pt x="2225" y="1581"/>
                  </a:lnTo>
                  <a:lnTo>
                    <a:pt x="2272" y="1572"/>
                  </a:lnTo>
                  <a:lnTo>
                    <a:pt x="2272" y="1572"/>
                  </a:lnTo>
                  <a:lnTo>
                    <a:pt x="2298" y="1570"/>
                  </a:lnTo>
                  <a:lnTo>
                    <a:pt x="2325" y="1565"/>
                  </a:lnTo>
                  <a:lnTo>
                    <a:pt x="2353" y="1564"/>
                  </a:lnTo>
                  <a:lnTo>
                    <a:pt x="2380" y="1563"/>
                  </a:lnTo>
                  <a:lnTo>
                    <a:pt x="2380" y="1563"/>
                  </a:lnTo>
                  <a:lnTo>
                    <a:pt x="2419" y="1563"/>
                  </a:lnTo>
                  <a:lnTo>
                    <a:pt x="2440" y="1563"/>
                  </a:lnTo>
                  <a:lnTo>
                    <a:pt x="2461" y="1561"/>
                  </a:lnTo>
                  <a:lnTo>
                    <a:pt x="2482" y="1558"/>
                  </a:lnTo>
                  <a:lnTo>
                    <a:pt x="2501" y="1553"/>
                  </a:lnTo>
                  <a:lnTo>
                    <a:pt x="2509" y="1550"/>
                  </a:lnTo>
                  <a:lnTo>
                    <a:pt x="2516" y="1546"/>
                  </a:lnTo>
                  <a:lnTo>
                    <a:pt x="2523" y="1542"/>
                  </a:lnTo>
                  <a:lnTo>
                    <a:pt x="2529" y="1536"/>
                  </a:lnTo>
                  <a:lnTo>
                    <a:pt x="2529" y="1536"/>
                  </a:lnTo>
                  <a:lnTo>
                    <a:pt x="2526" y="1512"/>
                  </a:lnTo>
                  <a:lnTo>
                    <a:pt x="2524" y="1498"/>
                  </a:lnTo>
                  <a:lnTo>
                    <a:pt x="2526" y="1483"/>
                  </a:lnTo>
                  <a:lnTo>
                    <a:pt x="2526" y="1483"/>
                  </a:lnTo>
                  <a:lnTo>
                    <a:pt x="2520" y="1474"/>
                  </a:lnTo>
                  <a:lnTo>
                    <a:pt x="2515" y="1467"/>
                  </a:lnTo>
                  <a:lnTo>
                    <a:pt x="2508" y="1462"/>
                  </a:lnTo>
                  <a:lnTo>
                    <a:pt x="2501" y="1457"/>
                  </a:lnTo>
                  <a:lnTo>
                    <a:pt x="2492" y="1453"/>
                  </a:lnTo>
                  <a:lnTo>
                    <a:pt x="2484" y="1450"/>
                  </a:lnTo>
                  <a:lnTo>
                    <a:pt x="2465" y="1446"/>
                  </a:lnTo>
                  <a:lnTo>
                    <a:pt x="2444" y="1445"/>
                  </a:lnTo>
                  <a:lnTo>
                    <a:pt x="2423" y="1443"/>
                  </a:lnTo>
                  <a:lnTo>
                    <a:pt x="2377" y="1442"/>
                  </a:lnTo>
                  <a:lnTo>
                    <a:pt x="2377" y="1442"/>
                  </a:lnTo>
                  <a:lnTo>
                    <a:pt x="2348" y="1439"/>
                  </a:lnTo>
                  <a:lnTo>
                    <a:pt x="2319" y="1436"/>
                  </a:lnTo>
                  <a:lnTo>
                    <a:pt x="2293" y="1433"/>
                  </a:lnTo>
                  <a:lnTo>
                    <a:pt x="2280" y="1435"/>
                  </a:lnTo>
                  <a:lnTo>
                    <a:pt x="2270" y="1436"/>
                  </a:lnTo>
                  <a:lnTo>
                    <a:pt x="2270" y="1436"/>
                  </a:lnTo>
                  <a:lnTo>
                    <a:pt x="2255" y="1433"/>
                  </a:lnTo>
                  <a:lnTo>
                    <a:pt x="2239" y="1431"/>
                  </a:lnTo>
                  <a:lnTo>
                    <a:pt x="2224" y="1431"/>
                  </a:lnTo>
                  <a:lnTo>
                    <a:pt x="2207" y="1431"/>
                  </a:lnTo>
                  <a:lnTo>
                    <a:pt x="2150" y="1432"/>
                  </a:lnTo>
                  <a:lnTo>
                    <a:pt x="2150" y="1432"/>
                  </a:lnTo>
                  <a:lnTo>
                    <a:pt x="2130" y="1429"/>
                  </a:lnTo>
                  <a:lnTo>
                    <a:pt x="2110" y="1428"/>
                  </a:lnTo>
                  <a:lnTo>
                    <a:pt x="2100" y="1426"/>
                  </a:lnTo>
                  <a:lnTo>
                    <a:pt x="2091" y="1426"/>
                  </a:lnTo>
                  <a:lnTo>
                    <a:pt x="2082" y="1428"/>
                  </a:lnTo>
                  <a:lnTo>
                    <a:pt x="2072" y="1432"/>
                  </a:lnTo>
                  <a:lnTo>
                    <a:pt x="2072" y="1432"/>
                  </a:lnTo>
                  <a:lnTo>
                    <a:pt x="2072" y="1438"/>
                  </a:lnTo>
                  <a:lnTo>
                    <a:pt x="2072" y="1443"/>
                  </a:lnTo>
                  <a:lnTo>
                    <a:pt x="2071" y="1455"/>
                  </a:lnTo>
                  <a:lnTo>
                    <a:pt x="2071" y="1455"/>
                  </a:lnTo>
                  <a:lnTo>
                    <a:pt x="2070" y="1467"/>
                  </a:lnTo>
                  <a:lnTo>
                    <a:pt x="2070" y="1474"/>
                  </a:lnTo>
                  <a:lnTo>
                    <a:pt x="2067" y="1480"/>
                  </a:lnTo>
                  <a:lnTo>
                    <a:pt x="2067" y="1480"/>
                  </a:lnTo>
                  <a:lnTo>
                    <a:pt x="2064" y="1483"/>
                  </a:lnTo>
                  <a:lnTo>
                    <a:pt x="2058" y="1485"/>
                  </a:lnTo>
                  <a:lnTo>
                    <a:pt x="2044" y="1492"/>
                  </a:lnTo>
                  <a:lnTo>
                    <a:pt x="2016" y="1504"/>
                  </a:lnTo>
                  <a:lnTo>
                    <a:pt x="2016" y="1504"/>
                  </a:lnTo>
                  <a:lnTo>
                    <a:pt x="1999" y="1508"/>
                  </a:lnTo>
                  <a:lnTo>
                    <a:pt x="1983" y="1511"/>
                  </a:lnTo>
                  <a:lnTo>
                    <a:pt x="1955" y="1515"/>
                  </a:lnTo>
                  <a:lnTo>
                    <a:pt x="1955" y="1515"/>
                  </a:lnTo>
                  <a:lnTo>
                    <a:pt x="1924" y="1525"/>
                  </a:lnTo>
                  <a:lnTo>
                    <a:pt x="1893" y="1533"/>
                  </a:lnTo>
                  <a:lnTo>
                    <a:pt x="1865" y="1542"/>
                  </a:lnTo>
                  <a:lnTo>
                    <a:pt x="1837" y="1549"/>
                  </a:lnTo>
                  <a:lnTo>
                    <a:pt x="1837" y="1549"/>
                  </a:lnTo>
                  <a:lnTo>
                    <a:pt x="1828" y="1556"/>
                  </a:lnTo>
                  <a:lnTo>
                    <a:pt x="1820" y="1563"/>
                  </a:lnTo>
                  <a:lnTo>
                    <a:pt x="1810" y="1568"/>
                  </a:lnTo>
                  <a:lnTo>
                    <a:pt x="1799" y="1572"/>
                  </a:lnTo>
                  <a:lnTo>
                    <a:pt x="1787" y="1575"/>
                  </a:lnTo>
                  <a:lnTo>
                    <a:pt x="1776" y="1577"/>
                  </a:lnTo>
                  <a:lnTo>
                    <a:pt x="1766" y="1577"/>
                  </a:lnTo>
                  <a:lnTo>
                    <a:pt x="1755" y="1572"/>
                  </a:lnTo>
                  <a:lnTo>
                    <a:pt x="1755" y="1572"/>
                  </a:lnTo>
                  <a:lnTo>
                    <a:pt x="1751" y="1571"/>
                  </a:lnTo>
                  <a:lnTo>
                    <a:pt x="1747" y="1567"/>
                  </a:lnTo>
                  <a:lnTo>
                    <a:pt x="1740" y="1558"/>
                  </a:lnTo>
                  <a:lnTo>
                    <a:pt x="1734" y="1551"/>
                  </a:lnTo>
                  <a:lnTo>
                    <a:pt x="1730" y="1547"/>
                  </a:lnTo>
                  <a:lnTo>
                    <a:pt x="1726" y="1546"/>
                  </a:lnTo>
                  <a:lnTo>
                    <a:pt x="1726" y="1546"/>
                  </a:lnTo>
                  <a:lnTo>
                    <a:pt x="1720" y="1543"/>
                  </a:lnTo>
                  <a:lnTo>
                    <a:pt x="1714" y="1543"/>
                  </a:lnTo>
                  <a:lnTo>
                    <a:pt x="1699" y="1542"/>
                  </a:lnTo>
                  <a:lnTo>
                    <a:pt x="1668" y="1543"/>
                  </a:lnTo>
                  <a:lnTo>
                    <a:pt x="1668" y="1543"/>
                  </a:lnTo>
                  <a:lnTo>
                    <a:pt x="1640" y="1546"/>
                  </a:lnTo>
                  <a:lnTo>
                    <a:pt x="1613" y="1547"/>
                  </a:lnTo>
                  <a:lnTo>
                    <a:pt x="1613" y="1547"/>
                  </a:lnTo>
                  <a:lnTo>
                    <a:pt x="1574" y="1546"/>
                  </a:lnTo>
                  <a:lnTo>
                    <a:pt x="1536" y="1544"/>
                  </a:lnTo>
                  <a:lnTo>
                    <a:pt x="1501" y="1546"/>
                  </a:lnTo>
                  <a:lnTo>
                    <a:pt x="1484" y="1546"/>
                  </a:lnTo>
                  <a:lnTo>
                    <a:pt x="1467" y="1549"/>
                  </a:lnTo>
                  <a:lnTo>
                    <a:pt x="1467" y="1549"/>
                  </a:lnTo>
                  <a:lnTo>
                    <a:pt x="1462" y="1546"/>
                  </a:lnTo>
                  <a:lnTo>
                    <a:pt x="1456" y="1542"/>
                  </a:lnTo>
                  <a:lnTo>
                    <a:pt x="1448" y="1532"/>
                  </a:lnTo>
                  <a:lnTo>
                    <a:pt x="1441" y="1521"/>
                  </a:lnTo>
                  <a:lnTo>
                    <a:pt x="1435" y="1508"/>
                  </a:lnTo>
                  <a:lnTo>
                    <a:pt x="1427" y="1481"/>
                  </a:lnTo>
                  <a:lnTo>
                    <a:pt x="1421" y="1467"/>
                  </a:lnTo>
                  <a:lnTo>
                    <a:pt x="1417" y="1455"/>
                  </a:lnTo>
                  <a:lnTo>
                    <a:pt x="1417" y="1455"/>
                  </a:lnTo>
                  <a:lnTo>
                    <a:pt x="1393" y="1455"/>
                  </a:lnTo>
                  <a:lnTo>
                    <a:pt x="1369" y="1452"/>
                  </a:lnTo>
                  <a:lnTo>
                    <a:pt x="1347" y="1448"/>
                  </a:lnTo>
                  <a:lnTo>
                    <a:pt x="1323" y="1446"/>
                  </a:lnTo>
                  <a:lnTo>
                    <a:pt x="1323" y="1446"/>
                  </a:lnTo>
                  <a:lnTo>
                    <a:pt x="1295" y="1443"/>
                  </a:lnTo>
                  <a:lnTo>
                    <a:pt x="1267" y="1443"/>
                  </a:lnTo>
                  <a:lnTo>
                    <a:pt x="1237" y="1443"/>
                  </a:lnTo>
                  <a:lnTo>
                    <a:pt x="1209" y="1442"/>
                  </a:lnTo>
                  <a:lnTo>
                    <a:pt x="1209" y="1442"/>
                  </a:lnTo>
                  <a:lnTo>
                    <a:pt x="1201" y="1441"/>
                  </a:lnTo>
                  <a:lnTo>
                    <a:pt x="1191" y="1439"/>
                  </a:lnTo>
                  <a:lnTo>
                    <a:pt x="1182" y="1436"/>
                  </a:lnTo>
                  <a:lnTo>
                    <a:pt x="1173" y="1435"/>
                  </a:lnTo>
                  <a:lnTo>
                    <a:pt x="1173" y="1435"/>
                  </a:lnTo>
                  <a:lnTo>
                    <a:pt x="1032" y="1421"/>
                  </a:lnTo>
                  <a:lnTo>
                    <a:pt x="962" y="1415"/>
                  </a:lnTo>
                  <a:lnTo>
                    <a:pt x="893" y="1411"/>
                  </a:lnTo>
                  <a:lnTo>
                    <a:pt x="893" y="1411"/>
                  </a:lnTo>
                  <a:lnTo>
                    <a:pt x="886" y="1417"/>
                  </a:lnTo>
                  <a:lnTo>
                    <a:pt x="881" y="1424"/>
                  </a:lnTo>
                  <a:lnTo>
                    <a:pt x="875" y="1429"/>
                  </a:lnTo>
                  <a:lnTo>
                    <a:pt x="867" y="1435"/>
                  </a:lnTo>
                  <a:lnTo>
                    <a:pt x="867" y="1435"/>
                  </a:lnTo>
                  <a:lnTo>
                    <a:pt x="871" y="1446"/>
                  </a:lnTo>
                  <a:lnTo>
                    <a:pt x="872" y="1457"/>
                  </a:lnTo>
                  <a:lnTo>
                    <a:pt x="872" y="1470"/>
                  </a:lnTo>
                  <a:lnTo>
                    <a:pt x="871" y="1481"/>
                  </a:lnTo>
                  <a:lnTo>
                    <a:pt x="867" y="1502"/>
                  </a:lnTo>
                  <a:lnTo>
                    <a:pt x="861" y="1521"/>
                  </a:lnTo>
                  <a:lnTo>
                    <a:pt x="861" y="1521"/>
                  </a:lnTo>
                  <a:lnTo>
                    <a:pt x="850" y="1523"/>
                  </a:lnTo>
                  <a:lnTo>
                    <a:pt x="838" y="1526"/>
                  </a:lnTo>
                  <a:lnTo>
                    <a:pt x="816" y="1526"/>
                  </a:lnTo>
                  <a:lnTo>
                    <a:pt x="794" y="1526"/>
                  </a:lnTo>
                  <a:lnTo>
                    <a:pt x="771" y="1525"/>
                  </a:lnTo>
                  <a:lnTo>
                    <a:pt x="771" y="1525"/>
                  </a:lnTo>
                  <a:lnTo>
                    <a:pt x="757" y="1525"/>
                  </a:lnTo>
                  <a:lnTo>
                    <a:pt x="746" y="1526"/>
                  </a:lnTo>
                  <a:lnTo>
                    <a:pt x="746" y="1526"/>
                  </a:lnTo>
                  <a:lnTo>
                    <a:pt x="723" y="1523"/>
                  </a:lnTo>
                  <a:lnTo>
                    <a:pt x="699" y="1521"/>
                  </a:lnTo>
                  <a:lnTo>
                    <a:pt x="676" y="1516"/>
                  </a:lnTo>
                  <a:lnTo>
                    <a:pt x="653" y="1515"/>
                  </a:lnTo>
                  <a:lnTo>
                    <a:pt x="653" y="1515"/>
                  </a:lnTo>
                  <a:lnTo>
                    <a:pt x="586" y="1514"/>
                  </a:lnTo>
                  <a:lnTo>
                    <a:pt x="518" y="1509"/>
                  </a:lnTo>
                  <a:lnTo>
                    <a:pt x="451" y="1504"/>
                  </a:lnTo>
                  <a:lnTo>
                    <a:pt x="385" y="1499"/>
                  </a:lnTo>
                  <a:lnTo>
                    <a:pt x="385" y="1499"/>
                  </a:lnTo>
                  <a:lnTo>
                    <a:pt x="370" y="1499"/>
                  </a:lnTo>
                  <a:lnTo>
                    <a:pt x="370" y="1499"/>
                  </a:lnTo>
                  <a:lnTo>
                    <a:pt x="332" y="1502"/>
                  </a:lnTo>
                  <a:lnTo>
                    <a:pt x="295" y="1507"/>
                  </a:lnTo>
                  <a:lnTo>
                    <a:pt x="259" y="1511"/>
                  </a:lnTo>
                  <a:lnTo>
                    <a:pt x="242" y="1512"/>
                  </a:lnTo>
                  <a:lnTo>
                    <a:pt x="225" y="1512"/>
                  </a:lnTo>
                  <a:lnTo>
                    <a:pt x="225" y="1512"/>
                  </a:lnTo>
                  <a:lnTo>
                    <a:pt x="215" y="1502"/>
                  </a:lnTo>
                  <a:lnTo>
                    <a:pt x="207" y="1490"/>
                  </a:lnTo>
                  <a:lnTo>
                    <a:pt x="198" y="1477"/>
                  </a:lnTo>
                  <a:lnTo>
                    <a:pt x="193" y="1463"/>
                  </a:lnTo>
                  <a:lnTo>
                    <a:pt x="189" y="1448"/>
                  </a:lnTo>
                  <a:lnTo>
                    <a:pt x="189" y="1441"/>
                  </a:lnTo>
                  <a:lnTo>
                    <a:pt x="189" y="1433"/>
                  </a:lnTo>
                  <a:lnTo>
                    <a:pt x="190" y="1426"/>
                  </a:lnTo>
                  <a:lnTo>
                    <a:pt x="193" y="1419"/>
                  </a:lnTo>
                  <a:lnTo>
                    <a:pt x="196" y="1412"/>
                  </a:lnTo>
                  <a:lnTo>
                    <a:pt x="200" y="1407"/>
                  </a:lnTo>
                  <a:lnTo>
                    <a:pt x="200" y="1407"/>
                  </a:lnTo>
                  <a:lnTo>
                    <a:pt x="197" y="1408"/>
                  </a:lnTo>
                  <a:lnTo>
                    <a:pt x="194" y="1408"/>
                  </a:lnTo>
                  <a:lnTo>
                    <a:pt x="191" y="1405"/>
                  </a:lnTo>
                  <a:lnTo>
                    <a:pt x="190" y="1404"/>
                  </a:lnTo>
                  <a:lnTo>
                    <a:pt x="184" y="1397"/>
                  </a:lnTo>
                  <a:lnTo>
                    <a:pt x="183" y="1396"/>
                  </a:lnTo>
                  <a:lnTo>
                    <a:pt x="179" y="1393"/>
                  </a:lnTo>
                  <a:lnTo>
                    <a:pt x="179" y="1393"/>
                  </a:lnTo>
                  <a:close/>
                  <a:moveTo>
                    <a:pt x="204" y="1453"/>
                  </a:moveTo>
                  <a:lnTo>
                    <a:pt x="204" y="1453"/>
                  </a:lnTo>
                  <a:lnTo>
                    <a:pt x="208" y="1462"/>
                  </a:lnTo>
                  <a:lnTo>
                    <a:pt x="215" y="1474"/>
                  </a:lnTo>
                  <a:lnTo>
                    <a:pt x="224" y="1484"/>
                  </a:lnTo>
                  <a:lnTo>
                    <a:pt x="229" y="1491"/>
                  </a:lnTo>
                  <a:lnTo>
                    <a:pt x="229" y="1491"/>
                  </a:lnTo>
                  <a:lnTo>
                    <a:pt x="235" y="1492"/>
                  </a:lnTo>
                  <a:lnTo>
                    <a:pt x="240" y="1494"/>
                  </a:lnTo>
                  <a:lnTo>
                    <a:pt x="254" y="1495"/>
                  </a:lnTo>
                  <a:lnTo>
                    <a:pt x="284" y="1494"/>
                  </a:lnTo>
                  <a:lnTo>
                    <a:pt x="284" y="1494"/>
                  </a:lnTo>
                  <a:lnTo>
                    <a:pt x="308" y="1492"/>
                  </a:lnTo>
                  <a:lnTo>
                    <a:pt x="330" y="1490"/>
                  </a:lnTo>
                  <a:lnTo>
                    <a:pt x="353" y="1487"/>
                  </a:lnTo>
                  <a:lnTo>
                    <a:pt x="377" y="1485"/>
                  </a:lnTo>
                  <a:lnTo>
                    <a:pt x="377" y="1485"/>
                  </a:lnTo>
                  <a:lnTo>
                    <a:pt x="400" y="1487"/>
                  </a:lnTo>
                  <a:lnTo>
                    <a:pt x="424" y="1488"/>
                  </a:lnTo>
                  <a:lnTo>
                    <a:pt x="472" y="1492"/>
                  </a:lnTo>
                  <a:lnTo>
                    <a:pt x="523" y="1498"/>
                  </a:lnTo>
                  <a:lnTo>
                    <a:pt x="573" y="1504"/>
                  </a:lnTo>
                  <a:lnTo>
                    <a:pt x="573" y="1504"/>
                  </a:lnTo>
                  <a:lnTo>
                    <a:pt x="597" y="1504"/>
                  </a:lnTo>
                  <a:lnTo>
                    <a:pt x="619" y="1504"/>
                  </a:lnTo>
                  <a:lnTo>
                    <a:pt x="643" y="1502"/>
                  </a:lnTo>
                  <a:lnTo>
                    <a:pt x="666" y="1504"/>
                  </a:lnTo>
                  <a:lnTo>
                    <a:pt x="666" y="1504"/>
                  </a:lnTo>
                  <a:lnTo>
                    <a:pt x="712" y="1508"/>
                  </a:lnTo>
                  <a:lnTo>
                    <a:pt x="758" y="1512"/>
                  </a:lnTo>
                  <a:lnTo>
                    <a:pt x="780" y="1514"/>
                  </a:lnTo>
                  <a:lnTo>
                    <a:pt x="802" y="1514"/>
                  </a:lnTo>
                  <a:lnTo>
                    <a:pt x="823" y="1511"/>
                  </a:lnTo>
                  <a:lnTo>
                    <a:pt x="844" y="1507"/>
                  </a:lnTo>
                  <a:lnTo>
                    <a:pt x="844" y="1507"/>
                  </a:lnTo>
                  <a:lnTo>
                    <a:pt x="848" y="1501"/>
                  </a:lnTo>
                  <a:lnTo>
                    <a:pt x="851" y="1494"/>
                  </a:lnTo>
                  <a:lnTo>
                    <a:pt x="857" y="1478"/>
                  </a:lnTo>
                  <a:lnTo>
                    <a:pt x="858" y="1470"/>
                  </a:lnTo>
                  <a:lnTo>
                    <a:pt x="858" y="1463"/>
                  </a:lnTo>
                  <a:lnTo>
                    <a:pt x="857" y="1456"/>
                  </a:lnTo>
                  <a:lnTo>
                    <a:pt x="854" y="1450"/>
                  </a:lnTo>
                  <a:lnTo>
                    <a:pt x="854" y="1450"/>
                  </a:lnTo>
                  <a:lnTo>
                    <a:pt x="853" y="1448"/>
                  </a:lnTo>
                  <a:lnTo>
                    <a:pt x="848" y="1445"/>
                  </a:lnTo>
                  <a:lnTo>
                    <a:pt x="840" y="1441"/>
                  </a:lnTo>
                  <a:lnTo>
                    <a:pt x="840" y="1441"/>
                  </a:lnTo>
                  <a:lnTo>
                    <a:pt x="824" y="1428"/>
                  </a:lnTo>
                  <a:lnTo>
                    <a:pt x="824" y="1428"/>
                  </a:lnTo>
                  <a:lnTo>
                    <a:pt x="801" y="1426"/>
                  </a:lnTo>
                  <a:lnTo>
                    <a:pt x="777" y="1425"/>
                  </a:lnTo>
                  <a:lnTo>
                    <a:pt x="728" y="1426"/>
                  </a:lnTo>
                  <a:lnTo>
                    <a:pt x="677" y="1426"/>
                  </a:lnTo>
                  <a:lnTo>
                    <a:pt x="652" y="1426"/>
                  </a:lnTo>
                  <a:lnTo>
                    <a:pt x="626" y="1425"/>
                  </a:lnTo>
                  <a:lnTo>
                    <a:pt x="626" y="1425"/>
                  </a:lnTo>
                  <a:lnTo>
                    <a:pt x="619" y="1424"/>
                  </a:lnTo>
                  <a:lnTo>
                    <a:pt x="611" y="1421"/>
                  </a:lnTo>
                  <a:lnTo>
                    <a:pt x="603" y="1419"/>
                  </a:lnTo>
                  <a:lnTo>
                    <a:pt x="594" y="1418"/>
                  </a:lnTo>
                  <a:lnTo>
                    <a:pt x="594" y="1418"/>
                  </a:lnTo>
                  <a:lnTo>
                    <a:pt x="575" y="1417"/>
                  </a:lnTo>
                  <a:lnTo>
                    <a:pt x="556" y="1417"/>
                  </a:lnTo>
                  <a:lnTo>
                    <a:pt x="518" y="1419"/>
                  </a:lnTo>
                  <a:lnTo>
                    <a:pt x="518" y="1419"/>
                  </a:lnTo>
                  <a:lnTo>
                    <a:pt x="502" y="1419"/>
                  </a:lnTo>
                  <a:lnTo>
                    <a:pt x="485" y="1418"/>
                  </a:lnTo>
                  <a:lnTo>
                    <a:pt x="450" y="1415"/>
                  </a:lnTo>
                  <a:lnTo>
                    <a:pt x="415" y="1411"/>
                  </a:lnTo>
                  <a:lnTo>
                    <a:pt x="396" y="1410"/>
                  </a:lnTo>
                  <a:lnTo>
                    <a:pt x="378" y="1408"/>
                  </a:lnTo>
                  <a:lnTo>
                    <a:pt x="378" y="1408"/>
                  </a:lnTo>
                  <a:lnTo>
                    <a:pt x="302" y="1408"/>
                  </a:lnTo>
                  <a:lnTo>
                    <a:pt x="224" y="1405"/>
                  </a:lnTo>
                  <a:lnTo>
                    <a:pt x="224" y="1405"/>
                  </a:lnTo>
                  <a:lnTo>
                    <a:pt x="215" y="1415"/>
                  </a:lnTo>
                  <a:lnTo>
                    <a:pt x="208" y="1426"/>
                  </a:lnTo>
                  <a:lnTo>
                    <a:pt x="205" y="1432"/>
                  </a:lnTo>
                  <a:lnTo>
                    <a:pt x="204" y="1438"/>
                  </a:lnTo>
                  <a:lnTo>
                    <a:pt x="203" y="1445"/>
                  </a:lnTo>
                  <a:lnTo>
                    <a:pt x="204" y="1453"/>
                  </a:lnTo>
                  <a:lnTo>
                    <a:pt x="204" y="1453"/>
                  </a:lnTo>
                  <a:close/>
                  <a:moveTo>
                    <a:pt x="1410" y="1439"/>
                  </a:moveTo>
                  <a:lnTo>
                    <a:pt x="1410" y="1439"/>
                  </a:lnTo>
                  <a:lnTo>
                    <a:pt x="1399" y="1433"/>
                  </a:lnTo>
                  <a:lnTo>
                    <a:pt x="1389" y="1428"/>
                  </a:lnTo>
                  <a:lnTo>
                    <a:pt x="1372" y="1414"/>
                  </a:lnTo>
                  <a:lnTo>
                    <a:pt x="1372" y="1414"/>
                  </a:lnTo>
                  <a:lnTo>
                    <a:pt x="1368" y="1418"/>
                  </a:lnTo>
                  <a:lnTo>
                    <a:pt x="1361" y="1421"/>
                  </a:lnTo>
                  <a:lnTo>
                    <a:pt x="1348" y="1424"/>
                  </a:lnTo>
                  <a:lnTo>
                    <a:pt x="1334" y="1426"/>
                  </a:lnTo>
                  <a:lnTo>
                    <a:pt x="1327" y="1428"/>
                  </a:lnTo>
                  <a:lnTo>
                    <a:pt x="1321" y="1432"/>
                  </a:lnTo>
                  <a:lnTo>
                    <a:pt x="1321" y="1432"/>
                  </a:lnTo>
                  <a:lnTo>
                    <a:pt x="1366" y="1436"/>
                  </a:lnTo>
                  <a:lnTo>
                    <a:pt x="1387" y="1438"/>
                  </a:lnTo>
                  <a:lnTo>
                    <a:pt x="1410" y="1439"/>
                  </a:lnTo>
                  <a:lnTo>
                    <a:pt x="1410" y="14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8" name="TextBox 13"/>
          <p:cNvSpPr txBox="1"/>
          <p:nvPr/>
        </p:nvSpPr>
        <p:spPr>
          <a:xfrm>
            <a:off x="1017913" y="4896879"/>
            <a:ext cx="2459828" cy="73152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39" name="TextBox 13"/>
          <p:cNvSpPr txBox="1"/>
          <p:nvPr/>
        </p:nvSpPr>
        <p:spPr>
          <a:xfrm>
            <a:off x="4866086" y="4896879"/>
            <a:ext cx="2459828" cy="73152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40" name="TextBox 13"/>
          <p:cNvSpPr txBox="1"/>
          <p:nvPr/>
        </p:nvSpPr>
        <p:spPr>
          <a:xfrm>
            <a:off x="8599934" y="4896810"/>
            <a:ext cx="2459828" cy="73152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</p:spTree>
    <p:extLst>
      <p:ext uri="{BB962C8B-B14F-4D97-AF65-F5344CB8AC3E}">
        <p14:creationId val="1468020918"/>
      </p:ext>
    </p:extLst>
  </p:cSld>
  <p:clrMapOvr>
    <a:masterClrMapping/>
  </p:clrMapOvr>
  <mc:AlternateContent>
    <mc:Choice Requires="p14">
      <p:transition p14:dur="1600" spd="slow">
        <p14:prism isContent="1" isInverted="1"/>
      </p:transition>
    </mc:Choice>
    <mc:Fallback>
      <p:transition spd="slow">
        <p:fade/>
      </p:transition>
    </mc:Fallback>
  </mc:AlternateContent>
  <p:timing/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3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pic>
        <p:nvPicPr>
          <p:cNvPr id="7" name="图片 4"/>
          <p:cNvPicPr>
            <a:picLocks noChangeArrowheads="1" noChangeAspect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-38100"/>
            <a:ext cx="12192000" cy="3681413"/>
          </a:xfrm>
          <a:prstGeom prst="rect">
            <a:avLst/>
          </a:prstGeom>
          <a:noFill/>
          <a:ln w="9525">
            <a:noFill/>
            <a:miter lim="800000"/>
          </a:ln>
        </p:spPr>
      </p:pic>
      <p:sp>
        <p:nvSpPr>
          <p:cNvPr id="8" name="矩形 8"/>
          <p:cNvSpPr>
            <a:spLocks noChangeArrowheads="1"/>
          </p:cNvSpPr>
          <p:nvPr/>
        </p:nvSpPr>
        <p:spPr bwMode="auto">
          <a:xfrm>
            <a:off x="0" y="3462338"/>
            <a:ext cx="12192000" cy="557212"/>
          </a:xfrm>
          <a:prstGeom prst="rect">
            <a:avLst/>
          </a:prstGeom>
          <a:solidFill>
            <a:schemeClr val="bg1">
              <a:lumMod val="65000"/>
              <a:alpha val="92940"/>
            </a:schemeClr>
          </a:solidFill>
          <a:ln w="9525">
            <a:noFill/>
            <a:miter lim="800000"/>
          </a:ln>
        </p:spPr>
        <p:txBody>
          <a:bodyPr anchor="ctr"/>
          <a:lstStyle/>
          <a:p>
            <a:pPr algn="ctr" eaLnBrk="1" hangingPunct="1"/>
            <a:endParaRPr altLang="en-US" lang="zh-CN">
              <a:solidFill>
                <a:srgbClr val="FFFFFF"/>
              </a:solidFill>
            </a:endParaRPr>
          </a:p>
        </p:txBody>
      </p:sp>
      <p:grpSp>
        <p:nvGrpSpPr>
          <p:cNvPr id="9" name="组合 9"/>
          <p:cNvGrpSpPr/>
          <p:nvPr/>
        </p:nvGrpSpPr>
        <p:grpSpPr>
          <a:xfrm>
            <a:off x="6381750" y="5524500"/>
            <a:ext cx="865188" cy="866775"/>
            <a:chExt cx="818053" cy="818350"/>
          </a:xfrm>
        </p:grpSpPr>
        <p:sp>
          <p:nvSpPr>
            <p:cNvPr id="10" name="椭圆 10"/>
            <p:cNvSpPr>
              <a:spLocks noChangeArrowheads="1"/>
            </p:cNvSpPr>
            <p:nvPr/>
          </p:nvSpPr>
          <p:spPr bwMode="auto">
            <a:xfrm>
              <a:off x="0" y="0"/>
              <a:ext cx="818053" cy="81835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round/>
            </a:ln>
          </p:spPr>
          <p:txBody>
            <a:bodyPr anchor="ctr" bIns="60958" lIns="121917" rIns="121917" tIns="60958"/>
            <a:lstStyle/>
            <a:p>
              <a:pPr algn="ctr" eaLnBrk="1" hangingPunct="1"/>
              <a:endParaRPr altLang="en-US" lang="zh-CN">
                <a:solidFill>
                  <a:srgbClr val="FFFFFF"/>
                </a:solidFill>
              </a:endParaRPr>
            </a:p>
          </p:txBody>
        </p:sp>
        <p:sp>
          <p:nvSpPr>
            <p:cNvPr id="11" name="Freeform 34"/>
            <p:cNvSpPr>
              <a:spLocks noEditPoints="1"/>
            </p:cNvSpPr>
            <p:nvPr/>
          </p:nvSpPr>
          <p:spPr bwMode="auto">
            <a:xfrm>
              <a:off x="86506" y="243449"/>
              <a:ext cx="571201" cy="338099"/>
            </a:xfrm>
            <a:custGeom>
              <a:gdLst>
                <a:gd fmla="*/ 241236278 w 995" name="T0"/>
                <a:gd fmla="*/ 77705588 h 810" name="T1"/>
                <a:gd fmla="*/ 235633917 w 995" name="T2"/>
                <a:gd fmla="*/ 77357054 h 810" name="T3"/>
                <a:gd fmla="*/ 225747263 w 995" name="T4"/>
                <a:gd fmla="*/ 62199371 h 810" name="T5"/>
                <a:gd fmla="*/ 217508193 w 995" name="T6"/>
                <a:gd fmla="*/ 50526180 h 810" name="T7"/>
                <a:gd fmla="*/ 200041502 w 995" name="T8"/>
                <a:gd fmla="*/ 51919899 h 810" name="T9"/>
                <a:gd fmla="*/ 201689660 w 995" name="T10"/>
                <a:gd fmla="*/ 48783927 h 810" name="T11"/>
                <a:gd fmla="*/ 228053881 w 995" name="T12"/>
                <a:gd fmla="*/ 38504469 h 810" name="T13"/>
                <a:gd fmla="*/ 237281502 w 995" name="T14"/>
                <a:gd fmla="*/ 39898187 h 810" name="T15"/>
                <a:gd fmla="*/ 243213953 w 995" name="T16"/>
                <a:gd fmla="*/ 72652888 h 810" name="T17"/>
                <a:gd fmla="*/ 198064400 w 995" name="T18"/>
                <a:gd fmla="*/ 66729479 h 810" name="T19"/>
                <a:gd fmla="*/ 191472915 w 995" name="T20"/>
                <a:gd fmla="*/ 67774663 h 810" name="T21"/>
                <a:gd fmla="*/ 176313416 w 995" name="T22"/>
                <a:gd fmla="*/ 69168382 h 810" name="T23"/>
                <a:gd fmla="*/ 178291092 w 995" name="T24"/>
                <a:gd fmla="*/ 77880064 h 810" name="T25"/>
                <a:gd fmla="*/ 173677281 w 995" name="T26"/>
                <a:gd fmla="*/ 79622317 h 810" name="T27"/>
                <a:gd fmla="*/ 169063471 w 995" name="T28"/>
                <a:gd fmla="*/ 78751190 h 810" name="T29"/>
                <a:gd fmla="*/ 157199141 w 995" name="T30"/>
                <a:gd fmla="*/ 71259169 h 810" name="T31"/>
                <a:gd fmla="*/ 148630518 w 995" name="T32"/>
                <a:gd fmla="*/ 71433645 h 810" name="T33"/>
                <a:gd fmla="*/ 145664866 w 995" name="T34"/>
                <a:gd fmla="*/ 68994324 h 810" name="T35"/>
                <a:gd fmla="*/ 163460536 w 995" name="T36"/>
                <a:gd fmla="*/ 66032411 h 810" name="T37"/>
                <a:gd fmla="*/ 165108694 w 995" name="T38"/>
                <a:gd fmla="*/ 59760050 h 810" name="T39"/>
                <a:gd fmla="*/ 174665832 w 995" name="T40"/>
                <a:gd fmla="*/ 57146671 h 810" name="T41"/>
                <a:gd fmla="*/ 175983899 w 995" name="T42"/>
                <a:gd fmla="*/ 64987226 h 810" name="T43"/>
                <a:gd fmla="*/ 193450590 w 995" name="T44"/>
                <a:gd fmla="*/ 63767565 h 810" name="T45"/>
                <a:gd fmla="*/ 198064400 w 995" name="T46"/>
                <a:gd fmla="*/ 66729479 h 810" name="T47"/>
                <a:gd fmla="*/ 103810482 w 995" name="T48"/>
                <a:gd fmla="*/ 91469552 h 810" name="T49"/>
                <a:gd fmla="*/ 84696207 w 995" name="T50"/>
                <a:gd fmla="*/ 90249892 h 810" name="T51"/>
                <a:gd fmla="*/ 72173399 w 995" name="T52"/>
                <a:gd fmla="*/ 82584230 h 810" name="T53"/>
                <a:gd fmla="*/ 86014848 w 995" name="T54"/>
                <a:gd fmla="*/ 81887162 h 810" name="T55"/>
                <a:gd fmla="*/ 87991950 w 995" name="T56"/>
                <a:gd fmla="*/ 83803473 h 810" name="T57"/>
                <a:gd fmla="*/ 100515313 w 995" name="T58"/>
                <a:gd fmla="*/ 86416852 h 810" name="T59"/>
                <a:gd fmla="*/ 111720035 w 995" name="T60"/>
                <a:gd fmla="*/ 72652888 h 810" name="T61"/>
                <a:gd fmla="*/ 96890053 w 995" name="T62"/>
                <a:gd fmla="*/ 69690975 h 810" name="T63"/>
                <a:gd fmla="*/ 89969051 w 995" name="T64"/>
                <a:gd fmla="*/ 70910635 h 810" name="T65"/>
                <a:gd fmla="*/ 83378139 w 995" name="T66"/>
                <a:gd fmla="*/ 66729479 h 810" name="T67"/>
                <a:gd fmla="*/ 99856279 w 995" name="T68"/>
                <a:gd fmla="*/ 61850837 h 810" name="T69"/>
                <a:gd fmla="*/ 101503864 w 995" name="T70"/>
                <a:gd fmla="*/ 58017797 h 810" name="T71"/>
                <a:gd fmla="*/ 93264794 w 995" name="T72"/>
                <a:gd fmla="*/ 56798137 h 810" name="T73"/>
                <a:gd fmla="*/ 78105295 w 995" name="T74"/>
                <a:gd fmla="*/ 60979710 h 810" name="T75"/>
                <a:gd fmla="*/ 68548140 w 995" name="T76"/>
                <a:gd fmla="*/ 60457118 h 810" name="T77"/>
                <a:gd fmla="*/ 90299142 w 995" name="T78"/>
                <a:gd fmla="*/ 51571365 h 810" name="T79"/>
                <a:gd fmla="*/ 115015778 w 995" name="T80"/>
                <a:gd fmla="*/ 55404418 h 810" name="T81"/>
                <a:gd fmla="*/ 108424292 w 995" name="T82"/>
                <a:gd fmla="*/ 65683876 h 810" name="T83"/>
                <a:gd fmla="*/ 124243399 w 995" name="T84"/>
                <a:gd fmla="*/ 70039509 h 810" name="T85"/>
                <a:gd fmla="*/ 286056314 w 995" name="T86"/>
                <a:gd fmla="*/ 18468137 h 810" name="T87"/>
                <a:gd fmla="*/ 34603300 w 995" name="T88"/>
                <a:gd fmla="*/ 21952643 h 810" name="T89"/>
                <a:gd fmla="*/ 41194794 w 995" name="T90"/>
                <a:gd fmla="*/ 123701673 h 810" name="T91"/>
                <a:gd fmla="*/ 190154847 w 995" name="T92"/>
                <a:gd fmla="*/ 116558604 h 810" name="T93"/>
                <a:gd fmla="*/ 266942039 w 995" name="T94"/>
                <a:gd fmla="*/ 114816351 h 810" name="T95"/>
                <a:gd fmla="*/ 270237782 w 995" name="T96"/>
                <a:gd fmla="*/ 123701673 h 810" name="T97"/>
                <a:gd fmla="*/ 292647226 w 995" name="T98"/>
                <a:gd fmla="*/ 120217168 h 810" name="T99"/>
                <a:gd fmla="*/ 286056314 w 995" name="T100"/>
                <a:gd fmla="*/ 18468137 h 810" name="T101"/>
                <a:gd fmla="*/ 298909195 w 995" name="T102"/>
                <a:gd fmla="*/ 132238879 h 810" name="T103"/>
                <a:gd fmla="*/ 17796212 w 995" name="T104"/>
                <a:gd fmla="*/ 125966936 h 810" name="T105"/>
                <a:gd fmla="*/ 29659972 w 995" name="T106"/>
                <a:gd fmla="*/ 9582394 h 810" name="T107"/>
                <a:gd fmla="*/ 310773022 w 995" name="T108"/>
                <a:gd fmla="*/ 15854758 h 810" name="T109"/>
                <a:gd fmla="*/ 304182111 w 995" name="T110"/>
                <a:gd fmla="*/ 0 h 810" name="T111"/>
                <a:gd fmla="*/ 0 w 995" name="T112"/>
                <a:gd fmla="*/ 12370249 h 810" name="T113"/>
                <a:gd fmla="*/ 23398578 w 995" name="T114"/>
                <a:gd fmla="*/ 141124619 h 810" name="T115"/>
                <a:gd fmla="*/ 327910196 w 995" name="T116"/>
                <a:gd fmla="*/ 128754374 h 810" name="T117"/>
                <a:gd fmla="*/ 304182111 w 995" name="T118"/>
                <a:gd fmla="*/ 0 h 810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995" name="T180"/>
                <a:gd fmla="*/ 0 h 810" name="T181"/>
                <a:gd fmla="*/ 995 w 995" name="T182"/>
                <a:gd fmla="*/ 810 h 810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810" w="995">
                  <a:moveTo>
                    <a:pt x="741" y="436"/>
                  </a:moveTo>
                  <a:cubicBezTo>
                    <a:pt x="740" y="442"/>
                    <a:pt x="737" y="445"/>
                    <a:pt x="732" y="446"/>
                  </a:cubicBezTo>
                  <a:cubicBezTo>
                    <a:pt x="731" y="447"/>
                    <a:pt x="730" y="447"/>
                    <a:pt x="728" y="447"/>
                  </a:cubicBezTo>
                  <a:cubicBezTo>
                    <a:pt x="724" y="447"/>
                    <a:pt x="720" y="446"/>
                    <a:pt x="715" y="444"/>
                  </a:cubicBezTo>
                  <a:cubicBezTo>
                    <a:pt x="710" y="442"/>
                    <a:pt x="707" y="440"/>
                    <a:pt x="705" y="438"/>
                  </a:cubicBezTo>
                  <a:cubicBezTo>
                    <a:pt x="700" y="433"/>
                    <a:pt x="693" y="419"/>
                    <a:pt x="685" y="357"/>
                  </a:cubicBezTo>
                  <a:cubicBezTo>
                    <a:pt x="680" y="321"/>
                    <a:pt x="679" y="292"/>
                    <a:pt x="680" y="272"/>
                  </a:cubicBezTo>
                  <a:cubicBezTo>
                    <a:pt x="674" y="278"/>
                    <a:pt x="667" y="285"/>
                    <a:pt x="660" y="290"/>
                  </a:cubicBezTo>
                  <a:cubicBezTo>
                    <a:pt x="646" y="301"/>
                    <a:pt x="636" y="306"/>
                    <a:pt x="629" y="308"/>
                  </a:cubicBezTo>
                  <a:cubicBezTo>
                    <a:pt x="622" y="309"/>
                    <a:pt x="614" y="306"/>
                    <a:pt x="607" y="298"/>
                  </a:cubicBezTo>
                  <a:cubicBezTo>
                    <a:pt x="604" y="295"/>
                    <a:pt x="603" y="292"/>
                    <a:pt x="603" y="290"/>
                  </a:cubicBezTo>
                  <a:cubicBezTo>
                    <a:pt x="603" y="286"/>
                    <a:pt x="606" y="283"/>
                    <a:pt x="612" y="280"/>
                  </a:cubicBezTo>
                  <a:cubicBezTo>
                    <a:pt x="626" y="272"/>
                    <a:pt x="644" y="258"/>
                    <a:pt x="665" y="237"/>
                  </a:cubicBezTo>
                  <a:cubicBezTo>
                    <a:pt x="676" y="228"/>
                    <a:pt x="685" y="222"/>
                    <a:pt x="692" y="221"/>
                  </a:cubicBezTo>
                  <a:cubicBezTo>
                    <a:pt x="697" y="220"/>
                    <a:pt x="703" y="221"/>
                    <a:pt x="709" y="223"/>
                  </a:cubicBezTo>
                  <a:cubicBezTo>
                    <a:pt x="714" y="225"/>
                    <a:pt x="717" y="227"/>
                    <a:pt x="720" y="229"/>
                  </a:cubicBezTo>
                  <a:cubicBezTo>
                    <a:pt x="723" y="233"/>
                    <a:pt x="725" y="240"/>
                    <a:pt x="724" y="251"/>
                  </a:cubicBezTo>
                  <a:cubicBezTo>
                    <a:pt x="723" y="322"/>
                    <a:pt x="728" y="378"/>
                    <a:pt x="738" y="417"/>
                  </a:cubicBezTo>
                  <a:cubicBezTo>
                    <a:pt x="741" y="430"/>
                    <a:pt x="741" y="434"/>
                    <a:pt x="741" y="436"/>
                  </a:cubicBezTo>
                  <a:close/>
                  <a:moveTo>
                    <a:pt x="601" y="383"/>
                  </a:moveTo>
                  <a:cubicBezTo>
                    <a:pt x="599" y="385"/>
                    <a:pt x="597" y="387"/>
                    <a:pt x="592" y="388"/>
                  </a:cubicBezTo>
                  <a:cubicBezTo>
                    <a:pt x="590" y="388"/>
                    <a:pt x="586" y="389"/>
                    <a:pt x="581" y="389"/>
                  </a:cubicBezTo>
                  <a:cubicBezTo>
                    <a:pt x="579" y="389"/>
                    <a:pt x="571" y="390"/>
                    <a:pt x="543" y="396"/>
                  </a:cubicBezTo>
                  <a:lnTo>
                    <a:pt x="535" y="397"/>
                  </a:lnTo>
                  <a:cubicBezTo>
                    <a:pt x="536" y="406"/>
                    <a:pt x="537" y="416"/>
                    <a:pt x="539" y="426"/>
                  </a:cubicBezTo>
                  <a:cubicBezTo>
                    <a:pt x="541" y="436"/>
                    <a:pt x="542" y="443"/>
                    <a:pt x="541" y="447"/>
                  </a:cubicBezTo>
                  <a:cubicBezTo>
                    <a:pt x="539" y="453"/>
                    <a:pt x="536" y="456"/>
                    <a:pt x="530" y="457"/>
                  </a:cubicBezTo>
                  <a:cubicBezTo>
                    <a:pt x="529" y="457"/>
                    <a:pt x="528" y="457"/>
                    <a:pt x="527" y="457"/>
                  </a:cubicBezTo>
                  <a:cubicBezTo>
                    <a:pt x="525" y="457"/>
                    <a:pt x="523" y="457"/>
                    <a:pt x="521" y="457"/>
                  </a:cubicBezTo>
                  <a:cubicBezTo>
                    <a:pt x="517" y="456"/>
                    <a:pt x="515" y="454"/>
                    <a:pt x="513" y="452"/>
                  </a:cubicBezTo>
                  <a:cubicBezTo>
                    <a:pt x="510" y="448"/>
                    <a:pt x="507" y="440"/>
                    <a:pt x="503" y="403"/>
                  </a:cubicBezTo>
                  <a:cubicBezTo>
                    <a:pt x="490" y="406"/>
                    <a:pt x="481" y="408"/>
                    <a:pt x="477" y="409"/>
                  </a:cubicBezTo>
                  <a:cubicBezTo>
                    <a:pt x="473" y="411"/>
                    <a:pt x="469" y="412"/>
                    <a:pt x="466" y="412"/>
                  </a:cubicBezTo>
                  <a:cubicBezTo>
                    <a:pt x="461" y="413"/>
                    <a:pt x="456" y="412"/>
                    <a:pt x="451" y="410"/>
                  </a:cubicBezTo>
                  <a:cubicBezTo>
                    <a:pt x="448" y="409"/>
                    <a:pt x="446" y="407"/>
                    <a:pt x="444" y="405"/>
                  </a:cubicBezTo>
                  <a:cubicBezTo>
                    <a:pt x="442" y="402"/>
                    <a:pt x="442" y="399"/>
                    <a:pt x="442" y="396"/>
                  </a:cubicBezTo>
                  <a:cubicBezTo>
                    <a:pt x="443" y="393"/>
                    <a:pt x="447" y="390"/>
                    <a:pt x="452" y="388"/>
                  </a:cubicBezTo>
                  <a:cubicBezTo>
                    <a:pt x="457" y="387"/>
                    <a:pt x="471" y="384"/>
                    <a:pt x="496" y="379"/>
                  </a:cubicBezTo>
                  <a:lnTo>
                    <a:pt x="501" y="378"/>
                  </a:lnTo>
                  <a:cubicBezTo>
                    <a:pt x="501" y="364"/>
                    <a:pt x="501" y="353"/>
                    <a:pt x="501" y="343"/>
                  </a:cubicBezTo>
                  <a:cubicBezTo>
                    <a:pt x="502" y="332"/>
                    <a:pt x="508" y="325"/>
                    <a:pt x="518" y="323"/>
                  </a:cubicBezTo>
                  <a:cubicBezTo>
                    <a:pt x="523" y="323"/>
                    <a:pt x="527" y="324"/>
                    <a:pt x="530" y="328"/>
                  </a:cubicBezTo>
                  <a:cubicBezTo>
                    <a:pt x="531" y="330"/>
                    <a:pt x="533" y="334"/>
                    <a:pt x="533" y="352"/>
                  </a:cubicBezTo>
                  <a:cubicBezTo>
                    <a:pt x="533" y="357"/>
                    <a:pt x="534" y="364"/>
                    <a:pt x="534" y="373"/>
                  </a:cubicBezTo>
                  <a:cubicBezTo>
                    <a:pt x="549" y="370"/>
                    <a:pt x="558" y="369"/>
                    <a:pt x="561" y="368"/>
                  </a:cubicBezTo>
                  <a:cubicBezTo>
                    <a:pt x="573" y="366"/>
                    <a:pt x="582" y="366"/>
                    <a:pt x="587" y="366"/>
                  </a:cubicBezTo>
                  <a:cubicBezTo>
                    <a:pt x="592" y="367"/>
                    <a:pt x="595" y="369"/>
                    <a:pt x="598" y="373"/>
                  </a:cubicBezTo>
                  <a:cubicBezTo>
                    <a:pt x="601" y="377"/>
                    <a:pt x="602" y="380"/>
                    <a:pt x="601" y="383"/>
                  </a:cubicBezTo>
                  <a:close/>
                  <a:moveTo>
                    <a:pt x="382" y="477"/>
                  </a:moveTo>
                  <a:cubicBezTo>
                    <a:pt x="368" y="503"/>
                    <a:pt x="346" y="520"/>
                    <a:pt x="315" y="525"/>
                  </a:cubicBezTo>
                  <a:cubicBezTo>
                    <a:pt x="309" y="526"/>
                    <a:pt x="304" y="526"/>
                    <a:pt x="298" y="526"/>
                  </a:cubicBezTo>
                  <a:cubicBezTo>
                    <a:pt x="285" y="526"/>
                    <a:pt x="271" y="523"/>
                    <a:pt x="257" y="518"/>
                  </a:cubicBezTo>
                  <a:cubicBezTo>
                    <a:pt x="243" y="512"/>
                    <a:pt x="232" y="504"/>
                    <a:pt x="225" y="495"/>
                  </a:cubicBezTo>
                  <a:cubicBezTo>
                    <a:pt x="219" y="486"/>
                    <a:pt x="217" y="480"/>
                    <a:pt x="219" y="474"/>
                  </a:cubicBezTo>
                  <a:cubicBezTo>
                    <a:pt x="222" y="469"/>
                    <a:pt x="227" y="465"/>
                    <a:pt x="237" y="464"/>
                  </a:cubicBezTo>
                  <a:cubicBezTo>
                    <a:pt x="248" y="462"/>
                    <a:pt x="256" y="464"/>
                    <a:pt x="261" y="470"/>
                  </a:cubicBezTo>
                  <a:cubicBezTo>
                    <a:pt x="262" y="471"/>
                    <a:pt x="263" y="472"/>
                    <a:pt x="264" y="475"/>
                  </a:cubicBezTo>
                  <a:cubicBezTo>
                    <a:pt x="265" y="477"/>
                    <a:pt x="266" y="479"/>
                    <a:pt x="267" y="481"/>
                  </a:cubicBezTo>
                  <a:cubicBezTo>
                    <a:pt x="272" y="487"/>
                    <a:pt x="277" y="491"/>
                    <a:pt x="284" y="494"/>
                  </a:cubicBezTo>
                  <a:cubicBezTo>
                    <a:pt x="291" y="496"/>
                    <a:pt x="299" y="497"/>
                    <a:pt x="305" y="496"/>
                  </a:cubicBezTo>
                  <a:cubicBezTo>
                    <a:pt x="322" y="493"/>
                    <a:pt x="334" y="482"/>
                    <a:pt x="342" y="463"/>
                  </a:cubicBezTo>
                  <a:cubicBezTo>
                    <a:pt x="350" y="445"/>
                    <a:pt x="348" y="430"/>
                    <a:pt x="339" y="417"/>
                  </a:cubicBezTo>
                  <a:cubicBezTo>
                    <a:pt x="334" y="410"/>
                    <a:pt x="328" y="405"/>
                    <a:pt x="320" y="402"/>
                  </a:cubicBezTo>
                  <a:cubicBezTo>
                    <a:pt x="312" y="399"/>
                    <a:pt x="303" y="398"/>
                    <a:pt x="294" y="400"/>
                  </a:cubicBezTo>
                  <a:cubicBezTo>
                    <a:pt x="290" y="401"/>
                    <a:pt x="286" y="402"/>
                    <a:pt x="283" y="403"/>
                  </a:cubicBezTo>
                  <a:cubicBezTo>
                    <a:pt x="279" y="405"/>
                    <a:pt x="275" y="406"/>
                    <a:pt x="273" y="407"/>
                  </a:cubicBezTo>
                  <a:cubicBezTo>
                    <a:pt x="266" y="408"/>
                    <a:pt x="259" y="405"/>
                    <a:pt x="255" y="399"/>
                  </a:cubicBezTo>
                  <a:cubicBezTo>
                    <a:pt x="249" y="392"/>
                    <a:pt x="251" y="386"/>
                    <a:pt x="253" y="383"/>
                  </a:cubicBezTo>
                  <a:cubicBezTo>
                    <a:pt x="255" y="380"/>
                    <a:pt x="260" y="377"/>
                    <a:pt x="268" y="374"/>
                  </a:cubicBezTo>
                  <a:cubicBezTo>
                    <a:pt x="283" y="368"/>
                    <a:pt x="295" y="362"/>
                    <a:pt x="303" y="355"/>
                  </a:cubicBezTo>
                  <a:cubicBezTo>
                    <a:pt x="307" y="351"/>
                    <a:pt x="310" y="346"/>
                    <a:pt x="310" y="340"/>
                  </a:cubicBezTo>
                  <a:cubicBezTo>
                    <a:pt x="310" y="338"/>
                    <a:pt x="310" y="336"/>
                    <a:pt x="308" y="333"/>
                  </a:cubicBezTo>
                  <a:cubicBezTo>
                    <a:pt x="305" y="330"/>
                    <a:pt x="302" y="327"/>
                    <a:pt x="298" y="326"/>
                  </a:cubicBezTo>
                  <a:cubicBezTo>
                    <a:pt x="294" y="325"/>
                    <a:pt x="289" y="325"/>
                    <a:pt x="283" y="326"/>
                  </a:cubicBezTo>
                  <a:cubicBezTo>
                    <a:pt x="272" y="328"/>
                    <a:pt x="262" y="332"/>
                    <a:pt x="253" y="337"/>
                  </a:cubicBezTo>
                  <a:cubicBezTo>
                    <a:pt x="251" y="339"/>
                    <a:pt x="245" y="343"/>
                    <a:pt x="237" y="350"/>
                  </a:cubicBezTo>
                  <a:cubicBezTo>
                    <a:pt x="235" y="352"/>
                    <a:pt x="232" y="353"/>
                    <a:pt x="227" y="354"/>
                  </a:cubicBezTo>
                  <a:cubicBezTo>
                    <a:pt x="219" y="356"/>
                    <a:pt x="212" y="353"/>
                    <a:pt x="208" y="347"/>
                  </a:cubicBezTo>
                  <a:cubicBezTo>
                    <a:pt x="205" y="343"/>
                    <a:pt x="204" y="336"/>
                    <a:pt x="213" y="326"/>
                  </a:cubicBezTo>
                  <a:cubicBezTo>
                    <a:pt x="230" y="310"/>
                    <a:pt x="250" y="300"/>
                    <a:pt x="274" y="296"/>
                  </a:cubicBezTo>
                  <a:cubicBezTo>
                    <a:pt x="288" y="293"/>
                    <a:pt x="303" y="294"/>
                    <a:pt x="317" y="298"/>
                  </a:cubicBezTo>
                  <a:cubicBezTo>
                    <a:pt x="332" y="302"/>
                    <a:pt x="343" y="309"/>
                    <a:pt x="349" y="318"/>
                  </a:cubicBezTo>
                  <a:cubicBezTo>
                    <a:pt x="358" y="330"/>
                    <a:pt x="359" y="343"/>
                    <a:pt x="351" y="356"/>
                  </a:cubicBezTo>
                  <a:cubicBezTo>
                    <a:pt x="347" y="362"/>
                    <a:pt x="340" y="369"/>
                    <a:pt x="329" y="377"/>
                  </a:cubicBezTo>
                  <a:cubicBezTo>
                    <a:pt x="338" y="378"/>
                    <a:pt x="345" y="380"/>
                    <a:pt x="351" y="382"/>
                  </a:cubicBezTo>
                  <a:cubicBezTo>
                    <a:pt x="362" y="386"/>
                    <a:pt x="371" y="393"/>
                    <a:pt x="377" y="402"/>
                  </a:cubicBezTo>
                  <a:cubicBezTo>
                    <a:pt x="395" y="426"/>
                    <a:pt x="396" y="451"/>
                    <a:pt x="382" y="477"/>
                  </a:cubicBezTo>
                  <a:close/>
                  <a:moveTo>
                    <a:pt x="868" y="106"/>
                  </a:moveTo>
                  <a:lnTo>
                    <a:pt x="125" y="106"/>
                  </a:lnTo>
                  <a:cubicBezTo>
                    <a:pt x="114" y="106"/>
                    <a:pt x="105" y="115"/>
                    <a:pt x="105" y="126"/>
                  </a:cubicBezTo>
                  <a:lnTo>
                    <a:pt x="105" y="690"/>
                  </a:lnTo>
                  <a:cubicBezTo>
                    <a:pt x="105" y="701"/>
                    <a:pt x="114" y="710"/>
                    <a:pt x="125" y="710"/>
                  </a:cubicBezTo>
                  <a:lnTo>
                    <a:pt x="577" y="710"/>
                  </a:lnTo>
                  <a:lnTo>
                    <a:pt x="577" y="669"/>
                  </a:lnTo>
                  <a:cubicBezTo>
                    <a:pt x="577" y="663"/>
                    <a:pt x="581" y="659"/>
                    <a:pt x="587" y="659"/>
                  </a:cubicBezTo>
                  <a:lnTo>
                    <a:pt x="810" y="659"/>
                  </a:lnTo>
                  <a:cubicBezTo>
                    <a:pt x="816" y="659"/>
                    <a:pt x="820" y="663"/>
                    <a:pt x="820" y="669"/>
                  </a:cubicBezTo>
                  <a:lnTo>
                    <a:pt x="820" y="710"/>
                  </a:lnTo>
                  <a:lnTo>
                    <a:pt x="868" y="710"/>
                  </a:lnTo>
                  <a:cubicBezTo>
                    <a:pt x="879" y="710"/>
                    <a:pt x="888" y="701"/>
                    <a:pt x="888" y="690"/>
                  </a:cubicBezTo>
                  <a:lnTo>
                    <a:pt x="888" y="126"/>
                  </a:lnTo>
                  <a:cubicBezTo>
                    <a:pt x="888" y="115"/>
                    <a:pt x="879" y="106"/>
                    <a:pt x="868" y="106"/>
                  </a:cubicBezTo>
                  <a:close/>
                  <a:moveTo>
                    <a:pt x="943" y="724"/>
                  </a:moveTo>
                  <a:cubicBezTo>
                    <a:pt x="943" y="743"/>
                    <a:pt x="927" y="759"/>
                    <a:pt x="907" y="759"/>
                  </a:cubicBezTo>
                  <a:lnTo>
                    <a:pt x="90" y="759"/>
                  </a:lnTo>
                  <a:cubicBezTo>
                    <a:pt x="70" y="759"/>
                    <a:pt x="54" y="743"/>
                    <a:pt x="54" y="723"/>
                  </a:cubicBezTo>
                  <a:lnTo>
                    <a:pt x="54" y="91"/>
                  </a:lnTo>
                  <a:cubicBezTo>
                    <a:pt x="54" y="72"/>
                    <a:pt x="70" y="55"/>
                    <a:pt x="90" y="55"/>
                  </a:cubicBezTo>
                  <a:lnTo>
                    <a:pt x="907" y="56"/>
                  </a:lnTo>
                  <a:cubicBezTo>
                    <a:pt x="927" y="56"/>
                    <a:pt x="943" y="72"/>
                    <a:pt x="943" y="91"/>
                  </a:cubicBezTo>
                  <a:lnTo>
                    <a:pt x="943" y="724"/>
                  </a:lnTo>
                  <a:close/>
                  <a:moveTo>
                    <a:pt x="923" y="0"/>
                  </a:moveTo>
                  <a:lnTo>
                    <a:pt x="71" y="0"/>
                  </a:lnTo>
                  <a:cubicBezTo>
                    <a:pt x="32" y="0"/>
                    <a:pt x="0" y="32"/>
                    <a:pt x="0" y="71"/>
                  </a:cubicBezTo>
                  <a:lnTo>
                    <a:pt x="0" y="739"/>
                  </a:lnTo>
                  <a:cubicBezTo>
                    <a:pt x="0" y="778"/>
                    <a:pt x="32" y="810"/>
                    <a:pt x="71" y="810"/>
                  </a:cubicBezTo>
                  <a:lnTo>
                    <a:pt x="923" y="810"/>
                  </a:lnTo>
                  <a:cubicBezTo>
                    <a:pt x="963" y="810"/>
                    <a:pt x="995" y="778"/>
                    <a:pt x="995" y="739"/>
                  </a:cubicBezTo>
                  <a:lnTo>
                    <a:pt x="995" y="72"/>
                  </a:lnTo>
                  <a:cubicBezTo>
                    <a:pt x="995" y="32"/>
                    <a:pt x="963" y="0"/>
                    <a:pt x="923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bIns="60958" lIns="121917" rIns="121917" tIns="60958"/>
            <a:lstStyle/>
            <a:p>
              <a:endParaRPr altLang="en-US" lang="zh-CN"/>
            </a:p>
          </p:txBody>
        </p:sp>
      </p:grpSp>
      <p:grpSp>
        <p:nvGrpSpPr>
          <p:cNvPr id="12" name="组合 13"/>
          <p:cNvGrpSpPr/>
          <p:nvPr/>
        </p:nvGrpSpPr>
        <p:grpSpPr>
          <a:xfrm>
            <a:off x="1163638" y="4217988"/>
            <a:ext cx="914400" cy="914400"/>
            <a:chExt cx="1014374" cy="1014742"/>
          </a:xfrm>
        </p:grpSpPr>
        <p:sp>
          <p:nvSpPr>
            <p:cNvPr id="13" name="椭圆 14"/>
            <p:cNvSpPr>
              <a:spLocks noChangeArrowheads="1"/>
            </p:cNvSpPr>
            <p:nvPr/>
          </p:nvSpPr>
          <p:spPr bwMode="auto">
            <a:xfrm>
              <a:off x="0" y="0"/>
              <a:ext cx="1014374" cy="101474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round/>
            </a:ln>
          </p:spPr>
          <p:txBody>
            <a:bodyPr anchor="ctr" bIns="60958" lIns="121917" rIns="121917" tIns="60958"/>
            <a:lstStyle/>
            <a:p>
              <a:pPr algn="ctr" eaLnBrk="1" hangingPunct="1"/>
              <a:endParaRPr altLang="en-US" lang="zh-CN">
                <a:solidFill>
                  <a:srgbClr val="FFFFFF"/>
                </a:solidFill>
              </a:endParaRPr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61053" y="237094"/>
              <a:ext cx="450112" cy="576340"/>
            </a:xfrm>
            <a:custGeom>
              <a:gdLst>
                <a:gd fmla="*/ 146020693 w 659" name="T0"/>
                <a:gd fmla="*/ 222176692 h 962" name="T1"/>
                <a:gd fmla="*/ 196405257 w 659" name="T2"/>
                <a:gd fmla="*/ 200281769 h 962" name="T3"/>
                <a:gd fmla="*/ 228128237 w 659" name="T4"/>
                <a:gd fmla="*/ 206742526 h 962" name="T5"/>
                <a:gd fmla="*/ 257519379 w 659" name="T6"/>
                <a:gd fmla="*/ 162235550 h 962" name="T7"/>
                <a:gd fmla="*/ 279445767 w 659" name="T8"/>
                <a:gd fmla="*/ 149672861 h 962" name="T9"/>
                <a:gd fmla="*/ 280378776 w 659" name="T10"/>
                <a:gd fmla="*/ 96192477 h 962" name="T11"/>
                <a:gd fmla="*/ 258918892 w 659" name="T12"/>
                <a:gd fmla="*/ 82912097 h 962" name="T13"/>
                <a:gd fmla="*/ 235125803 w 659" name="T14"/>
                <a:gd fmla="*/ 38763957 h 962" name="T15"/>
                <a:gd fmla="*/ 209467379 w 659" name="T16"/>
                <a:gd fmla="*/ 42712673 h 962" name="T17"/>
                <a:gd fmla="*/ 161416020 w 659" name="T18"/>
                <a:gd fmla="*/ 20817740 h 962" name="T19"/>
                <a:gd fmla="*/ 149752728 w 659" name="T20"/>
                <a:gd fmla="*/ 20817740 h 962" name="T21"/>
                <a:gd fmla="*/ 114297712 w 659" name="T22"/>
                <a:gd fmla="*/ 42353809 h 962" name="T23"/>
                <a:gd fmla="*/ 102634420 w 659" name="T24"/>
                <a:gd fmla="*/ 39841159 h 962" name="T25"/>
                <a:gd fmla="*/ 73710444 w 659" name="T26"/>
                <a:gd fmla="*/ 41635481 h 962" name="T27"/>
                <a:gd fmla="*/ 31723674 w 659" name="T28"/>
                <a:gd fmla="*/ 84707018 h 962" name="T29"/>
                <a:gd fmla="*/ 39187744 w 659" name="T30"/>
                <a:gd fmla="*/ 105165885 h 962" name="T31"/>
                <a:gd fmla="*/ 25191930 w 659" name="T32"/>
                <a:gd fmla="*/ 152185511 h 962" name="T33"/>
                <a:gd fmla="*/ 71377240 w 659" name="T34"/>
                <a:gd fmla="*/ 184848202 h 962" name="T35"/>
                <a:gd fmla="*/ 76509471 w 659" name="T36"/>
                <a:gd fmla="*/ 205307069 h 962" name="T37"/>
                <a:gd fmla="*/ 107299464 w 659" name="T38"/>
                <a:gd fmla="*/ 199205175 h 962" name="T39"/>
                <a:gd fmla="*/ 116163730 w 659" name="T40"/>
                <a:gd fmla="*/ 220381771 h 962" name="T41"/>
                <a:gd fmla="*/ 87239071 w 659" name="T42"/>
                <a:gd fmla="*/ 221817828 h 962" name="T43"/>
                <a:gd fmla="*/ 48051338 w 659" name="T44"/>
                <a:gd fmla="*/ 184488739 h 962" name="T45"/>
                <a:gd fmla="*/ 2799028 w 659" name="T46"/>
                <a:gd fmla="*/ 157569713 h 962" name="T47"/>
                <a:gd fmla="*/ 20060376 w 659" name="T48"/>
                <a:gd fmla="*/ 115574750 h 962" name="T49"/>
                <a:gd fmla="*/ 25191930 w 659" name="T50"/>
                <a:gd fmla="*/ 67478512 h 962" name="T51"/>
                <a:gd fmla="*/ 50383860 w 659" name="T52"/>
                <a:gd fmla="*/ 41635481 h 962" name="T53"/>
                <a:gd fmla="*/ 109165481 w 659" name="T54"/>
                <a:gd fmla="*/ 22612662 h 962" name="T55"/>
                <a:gd fmla="*/ 117563243 w 659" name="T56"/>
                <a:gd fmla="*/ 24406984 h 962" name="T57"/>
                <a:gd fmla="*/ 155817968 w 659" name="T58"/>
                <a:gd fmla="*/ 0 h 962" name="T59"/>
                <a:gd fmla="*/ 200137292 w 659" name="T60"/>
                <a:gd fmla="*/ 25843040 h 962" name="T61"/>
                <a:gd fmla="*/ 251920643 w 659" name="T62"/>
                <a:gd fmla="*/ 26560769 h 962" name="T63"/>
                <a:gd fmla="*/ 266382962 w 659" name="T64"/>
                <a:gd fmla="*/ 66043054 h 962" name="T65"/>
                <a:gd fmla="*/ 299039634 w 659" name="T66"/>
                <a:gd fmla="*/ 106960806 h 962" name="T67"/>
                <a:gd fmla="*/ 298573130 w 659" name="T68"/>
                <a:gd fmla="*/ 139263996 h 962" name="T69"/>
                <a:gd fmla="*/ 264050440 w 659" name="T70"/>
                <a:gd fmla="*/ 179464038 h 962" name="T71"/>
                <a:gd fmla="*/ 228128237 w 659" name="T72"/>
                <a:gd fmla="*/ 224688743 h 962" name="T73"/>
                <a:gd fmla="*/ 196405257 w 659" name="T74"/>
                <a:gd fmla="*/ 218227985 h 962" name="T75"/>
                <a:gd fmla="*/ 152085250 w 659" name="T76"/>
                <a:gd fmla="*/ 242994423 h 962" name="T77"/>
                <a:gd fmla="*/ 153018258 w 659" name="T78"/>
                <a:gd fmla="*/ 186642524 h 962" name="T79"/>
                <a:gd fmla="*/ 153018258 w 659" name="T80"/>
                <a:gd fmla="*/ 197410254 h 962" name="T81"/>
                <a:gd fmla="*/ 246789095 w 659" name="T82"/>
                <a:gd fmla="*/ 125265887 h 962" name="T83"/>
                <a:gd fmla="*/ 153018258 w 659" name="T84"/>
                <a:gd fmla="*/ 176951388 h 962" name="T85"/>
                <a:gd fmla="*/ 220197663 w 659" name="T86"/>
                <a:gd fmla="*/ 125265887 h 962" name="T87"/>
                <a:gd fmla="*/ 210400388 w 659" name="T88"/>
                <a:gd fmla="*/ 236892530 h 962" name="T89"/>
                <a:gd fmla="*/ 170746108 w 659" name="T90"/>
                <a:gd fmla="*/ 254479882 h 962" name="T91"/>
                <a:gd fmla="*/ 202936318 w 659" name="T92"/>
                <a:gd fmla="*/ 304371023 h 962" name="T93"/>
                <a:gd fmla="*/ 264050440 w 659" name="T94"/>
                <a:gd fmla="*/ 330931858 h 962" name="T95"/>
                <a:gd fmla="*/ 111498003 w 659" name="T96"/>
                <a:gd fmla="*/ 240481773 h 962" name="T97"/>
                <a:gd fmla="*/ 76975975 w 659" name="T98"/>
                <a:gd fmla="*/ 237610259 h 962" name="T99"/>
                <a:gd fmla="*/ 53650073 w 659" name="T100"/>
                <a:gd fmla="*/ 339186938 h 962" name="T101"/>
                <a:gd fmla="*/ 142288658 w 659" name="T102"/>
                <a:gd fmla="*/ 334521101 h 962" name="T103"/>
                <a:gd fmla="*/ 152085250 w 659" name="T104"/>
                <a:gd fmla="*/ 257351396 h 96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659" name="T159"/>
                <a:gd fmla="*/ 0 h 962" name="T160"/>
                <a:gd fmla="*/ 659 w 659" name="T161"/>
                <a:gd fmla="*/ 962 h 962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962" w="659">
                  <a:moveTo>
                    <a:pt x="230" y="555"/>
                  </a:moveTo>
                  <a:cubicBezTo>
                    <a:pt x="254" y="555"/>
                    <a:pt x="278" y="567"/>
                    <a:pt x="290" y="585"/>
                  </a:cubicBezTo>
                  <a:lnTo>
                    <a:pt x="313" y="619"/>
                  </a:lnTo>
                  <a:cubicBezTo>
                    <a:pt x="320" y="629"/>
                    <a:pt x="331" y="630"/>
                    <a:pt x="338" y="619"/>
                  </a:cubicBezTo>
                  <a:lnTo>
                    <a:pt x="362" y="586"/>
                  </a:lnTo>
                  <a:cubicBezTo>
                    <a:pt x="375" y="569"/>
                    <a:pt x="398" y="558"/>
                    <a:pt x="421" y="558"/>
                  </a:cubicBezTo>
                  <a:cubicBezTo>
                    <a:pt x="429" y="558"/>
                    <a:pt x="436" y="559"/>
                    <a:pt x="443" y="561"/>
                  </a:cubicBezTo>
                  <a:lnTo>
                    <a:pt x="481" y="575"/>
                  </a:lnTo>
                  <a:cubicBezTo>
                    <a:pt x="484" y="576"/>
                    <a:pt x="486" y="576"/>
                    <a:pt x="489" y="576"/>
                  </a:cubicBezTo>
                  <a:cubicBezTo>
                    <a:pt x="500" y="576"/>
                    <a:pt x="501" y="567"/>
                    <a:pt x="501" y="561"/>
                  </a:cubicBezTo>
                  <a:lnTo>
                    <a:pt x="501" y="520"/>
                  </a:lnTo>
                  <a:cubicBezTo>
                    <a:pt x="502" y="490"/>
                    <a:pt x="524" y="461"/>
                    <a:pt x="552" y="452"/>
                  </a:cubicBezTo>
                  <a:lnTo>
                    <a:pt x="591" y="441"/>
                  </a:lnTo>
                  <a:cubicBezTo>
                    <a:pt x="597" y="439"/>
                    <a:pt x="602" y="436"/>
                    <a:pt x="603" y="432"/>
                  </a:cubicBezTo>
                  <a:cubicBezTo>
                    <a:pt x="604" y="428"/>
                    <a:pt x="603" y="422"/>
                    <a:pt x="599" y="417"/>
                  </a:cubicBezTo>
                  <a:lnTo>
                    <a:pt x="575" y="384"/>
                  </a:lnTo>
                  <a:cubicBezTo>
                    <a:pt x="558" y="360"/>
                    <a:pt x="559" y="323"/>
                    <a:pt x="577" y="300"/>
                  </a:cubicBezTo>
                  <a:lnTo>
                    <a:pt x="601" y="268"/>
                  </a:lnTo>
                  <a:cubicBezTo>
                    <a:pt x="605" y="263"/>
                    <a:pt x="607" y="257"/>
                    <a:pt x="605" y="253"/>
                  </a:cubicBezTo>
                  <a:cubicBezTo>
                    <a:pt x="604" y="249"/>
                    <a:pt x="600" y="246"/>
                    <a:pt x="594" y="244"/>
                  </a:cubicBezTo>
                  <a:lnTo>
                    <a:pt x="555" y="231"/>
                  </a:lnTo>
                  <a:cubicBezTo>
                    <a:pt x="527" y="222"/>
                    <a:pt x="506" y="192"/>
                    <a:pt x="507" y="162"/>
                  </a:cubicBezTo>
                  <a:lnTo>
                    <a:pt x="508" y="121"/>
                  </a:lnTo>
                  <a:cubicBezTo>
                    <a:pt x="508" y="116"/>
                    <a:pt x="507" y="111"/>
                    <a:pt x="504" y="108"/>
                  </a:cubicBezTo>
                  <a:cubicBezTo>
                    <a:pt x="501" y="106"/>
                    <a:pt x="498" y="105"/>
                    <a:pt x="495" y="105"/>
                  </a:cubicBezTo>
                  <a:cubicBezTo>
                    <a:pt x="493" y="105"/>
                    <a:pt x="490" y="106"/>
                    <a:pt x="488" y="106"/>
                  </a:cubicBezTo>
                  <a:lnTo>
                    <a:pt x="449" y="119"/>
                  </a:lnTo>
                  <a:cubicBezTo>
                    <a:pt x="443" y="121"/>
                    <a:pt x="436" y="122"/>
                    <a:pt x="429" y="122"/>
                  </a:cubicBezTo>
                  <a:cubicBezTo>
                    <a:pt x="405" y="122"/>
                    <a:pt x="382" y="110"/>
                    <a:pt x="369" y="92"/>
                  </a:cubicBezTo>
                  <a:lnTo>
                    <a:pt x="346" y="58"/>
                  </a:lnTo>
                  <a:cubicBezTo>
                    <a:pt x="343" y="53"/>
                    <a:pt x="338" y="50"/>
                    <a:pt x="334" y="50"/>
                  </a:cubicBezTo>
                  <a:cubicBezTo>
                    <a:pt x="328" y="50"/>
                    <a:pt x="326" y="50"/>
                    <a:pt x="322" y="56"/>
                  </a:cubicBezTo>
                  <a:lnTo>
                    <a:pt x="321" y="58"/>
                  </a:lnTo>
                  <a:cubicBezTo>
                    <a:pt x="311" y="74"/>
                    <a:pt x="298" y="93"/>
                    <a:pt x="287" y="104"/>
                  </a:cubicBezTo>
                  <a:cubicBezTo>
                    <a:pt x="280" y="111"/>
                    <a:pt x="269" y="120"/>
                    <a:pt x="255" y="120"/>
                  </a:cubicBezTo>
                  <a:cubicBezTo>
                    <a:pt x="251" y="120"/>
                    <a:pt x="247" y="119"/>
                    <a:pt x="245" y="118"/>
                  </a:cubicBezTo>
                  <a:lnTo>
                    <a:pt x="241" y="118"/>
                  </a:lnTo>
                  <a:lnTo>
                    <a:pt x="238" y="116"/>
                  </a:lnTo>
                  <a:cubicBezTo>
                    <a:pt x="234" y="115"/>
                    <a:pt x="227" y="113"/>
                    <a:pt x="220" y="111"/>
                  </a:cubicBezTo>
                  <a:cubicBezTo>
                    <a:pt x="210" y="108"/>
                    <a:pt x="192" y="103"/>
                    <a:pt x="189" y="103"/>
                  </a:cubicBezTo>
                  <a:cubicBezTo>
                    <a:pt x="181" y="101"/>
                    <a:pt x="173" y="100"/>
                    <a:pt x="171" y="100"/>
                  </a:cubicBezTo>
                  <a:cubicBezTo>
                    <a:pt x="161" y="100"/>
                    <a:pt x="158" y="108"/>
                    <a:pt x="158" y="116"/>
                  </a:cubicBezTo>
                  <a:lnTo>
                    <a:pt x="158" y="157"/>
                  </a:lnTo>
                  <a:cubicBezTo>
                    <a:pt x="158" y="187"/>
                    <a:pt x="135" y="216"/>
                    <a:pt x="107" y="225"/>
                  </a:cubicBezTo>
                  <a:lnTo>
                    <a:pt x="68" y="236"/>
                  </a:lnTo>
                  <a:cubicBezTo>
                    <a:pt x="62" y="238"/>
                    <a:pt x="58" y="241"/>
                    <a:pt x="56" y="246"/>
                  </a:cubicBezTo>
                  <a:cubicBezTo>
                    <a:pt x="55" y="249"/>
                    <a:pt x="56" y="255"/>
                    <a:pt x="60" y="260"/>
                  </a:cubicBezTo>
                  <a:lnTo>
                    <a:pt x="84" y="293"/>
                  </a:lnTo>
                  <a:cubicBezTo>
                    <a:pt x="101" y="317"/>
                    <a:pt x="101" y="354"/>
                    <a:pt x="83" y="377"/>
                  </a:cubicBezTo>
                  <a:lnTo>
                    <a:pt x="58" y="410"/>
                  </a:lnTo>
                  <a:cubicBezTo>
                    <a:pt x="54" y="415"/>
                    <a:pt x="53" y="420"/>
                    <a:pt x="54" y="424"/>
                  </a:cubicBezTo>
                  <a:cubicBezTo>
                    <a:pt x="55" y="428"/>
                    <a:pt x="59" y="431"/>
                    <a:pt x="65" y="433"/>
                  </a:cubicBezTo>
                  <a:lnTo>
                    <a:pt x="104" y="446"/>
                  </a:lnTo>
                  <a:cubicBezTo>
                    <a:pt x="132" y="455"/>
                    <a:pt x="153" y="486"/>
                    <a:pt x="153" y="515"/>
                  </a:cubicBezTo>
                  <a:lnTo>
                    <a:pt x="152" y="556"/>
                  </a:lnTo>
                  <a:cubicBezTo>
                    <a:pt x="151" y="561"/>
                    <a:pt x="153" y="566"/>
                    <a:pt x="155" y="568"/>
                  </a:cubicBezTo>
                  <a:cubicBezTo>
                    <a:pt x="158" y="571"/>
                    <a:pt x="162" y="572"/>
                    <a:pt x="164" y="572"/>
                  </a:cubicBezTo>
                  <a:cubicBezTo>
                    <a:pt x="167" y="572"/>
                    <a:pt x="169" y="571"/>
                    <a:pt x="172" y="571"/>
                  </a:cubicBezTo>
                  <a:lnTo>
                    <a:pt x="210" y="558"/>
                  </a:lnTo>
                  <a:cubicBezTo>
                    <a:pt x="217" y="556"/>
                    <a:pt x="223" y="555"/>
                    <a:pt x="230" y="555"/>
                  </a:cubicBezTo>
                  <a:close/>
                  <a:moveTo>
                    <a:pt x="326" y="677"/>
                  </a:moveTo>
                  <a:cubicBezTo>
                    <a:pt x="305" y="677"/>
                    <a:pt x="285" y="666"/>
                    <a:pt x="272" y="647"/>
                  </a:cubicBezTo>
                  <a:lnTo>
                    <a:pt x="249" y="614"/>
                  </a:lnTo>
                  <a:cubicBezTo>
                    <a:pt x="246" y="609"/>
                    <a:pt x="238" y="605"/>
                    <a:pt x="230" y="605"/>
                  </a:cubicBezTo>
                  <a:cubicBezTo>
                    <a:pt x="228" y="605"/>
                    <a:pt x="227" y="605"/>
                    <a:pt x="225" y="606"/>
                  </a:cubicBezTo>
                  <a:lnTo>
                    <a:pt x="187" y="618"/>
                  </a:lnTo>
                  <a:cubicBezTo>
                    <a:pt x="162" y="626"/>
                    <a:pt x="136" y="620"/>
                    <a:pt x="120" y="603"/>
                  </a:cubicBezTo>
                  <a:cubicBezTo>
                    <a:pt x="107" y="591"/>
                    <a:pt x="101" y="573"/>
                    <a:pt x="102" y="554"/>
                  </a:cubicBezTo>
                  <a:lnTo>
                    <a:pt x="103" y="514"/>
                  </a:lnTo>
                  <a:cubicBezTo>
                    <a:pt x="103" y="506"/>
                    <a:pt x="96" y="496"/>
                    <a:pt x="88" y="493"/>
                  </a:cubicBezTo>
                  <a:lnTo>
                    <a:pt x="50" y="481"/>
                  </a:lnTo>
                  <a:cubicBezTo>
                    <a:pt x="28" y="474"/>
                    <a:pt x="12" y="458"/>
                    <a:pt x="6" y="439"/>
                  </a:cubicBezTo>
                  <a:cubicBezTo>
                    <a:pt x="0" y="419"/>
                    <a:pt x="4" y="397"/>
                    <a:pt x="18" y="379"/>
                  </a:cubicBezTo>
                  <a:lnTo>
                    <a:pt x="43" y="347"/>
                  </a:lnTo>
                  <a:cubicBezTo>
                    <a:pt x="48" y="341"/>
                    <a:pt x="48" y="328"/>
                    <a:pt x="43" y="322"/>
                  </a:cubicBezTo>
                  <a:lnTo>
                    <a:pt x="20" y="289"/>
                  </a:lnTo>
                  <a:cubicBezTo>
                    <a:pt x="6" y="271"/>
                    <a:pt x="2" y="249"/>
                    <a:pt x="9" y="229"/>
                  </a:cubicBezTo>
                  <a:cubicBezTo>
                    <a:pt x="16" y="210"/>
                    <a:pt x="32" y="195"/>
                    <a:pt x="54" y="188"/>
                  </a:cubicBezTo>
                  <a:lnTo>
                    <a:pt x="93" y="177"/>
                  </a:lnTo>
                  <a:cubicBezTo>
                    <a:pt x="100" y="175"/>
                    <a:pt x="108" y="164"/>
                    <a:pt x="108" y="157"/>
                  </a:cubicBezTo>
                  <a:lnTo>
                    <a:pt x="108" y="116"/>
                  </a:lnTo>
                  <a:cubicBezTo>
                    <a:pt x="108" y="79"/>
                    <a:pt x="135" y="50"/>
                    <a:pt x="171" y="50"/>
                  </a:cubicBezTo>
                  <a:cubicBezTo>
                    <a:pt x="180" y="50"/>
                    <a:pt x="193" y="52"/>
                    <a:pt x="200" y="54"/>
                  </a:cubicBezTo>
                  <a:cubicBezTo>
                    <a:pt x="203" y="55"/>
                    <a:pt x="213" y="57"/>
                    <a:pt x="234" y="63"/>
                  </a:cubicBezTo>
                  <a:cubicBezTo>
                    <a:pt x="241" y="65"/>
                    <a:pt x="247" y="67"/>
                    <a:pt x="251" y="68"/>
                  </a:cubicBezTo>
                  <a:lnTo>
                    <a:pt x="252" y="68"/>
                  </a:lnTo>
                  <a:cubicBezTo>
                    <a:pt x="252" y="68"/>
                    <a:pt x="252" y="68"/>
                    <a:pt x="252" y="68"/>
                  </a:cubicBezTo>
                  <a:cubicBezTo>
                    <a:pt x="258" y="63"/>
                    <a:pt x="267" y="50"/>
                    <a:pt x="279" y="31"/>
                  </a:cubicBezTo>
                  <a:lnTo>
                    <a:pt x="280" y="30"/>
                  </a:lnTo>
                  <a:cubicBezTo>
                    <a:pt x="293" y="10"/>
                    <a:pt x="310" y="0"/>
                    <a:pt x="334" y="0"/>
                  </a:cubicBezTo>
                  <a:cubicBezTo>
                    <a:pt x="355" y="0"/>
                    <a:pt x="374" y="11"/>
                    <a:pt x="387" y="30"/>
                  </a:cubicBezTo>
                  <a:lnTo>
                    <a:pt x="410" y="63"/>
                  </a:lnTo>
                  <a:cubicBezTo>
                    <a:pt x="413" y="68"/>
                    <a:pt x="421" y="72"/>
                    <a:pt x="429" y="72"/>
                  </a:cubicBezTo>
                  <a:cubicBezTo>
                    <a:pt x="432" y="72"/>
                    <a:pt x="433" y="72"/>
                    <a:pt x="434" y="71"/>
                  </a:cubicBezTo>
                  <a:lnTo>
                    <a:pt x="472" y="59"/>
                  </a:lnTo>
                  <a:cubicBezTo>
                    <a:pt x="497" y="51"/>
                    <a:pt x="523" y="57"/>
                    <a:pt x="540" y="74"/>
                  </a:cubicBezTo>
                  <a:cubicBezTo>
                    <a:pt x="552" y="86"/>
                    <a:pt x="558" y="104"/>
                    <a:pt x="558" y="123"/>
                  </a:cubicBezTo>
                  <a:lnTo>
                    <a:pt x="556" y="163"/>
                  </a:lnTo>
                  <a:cubicBezTo>
                    <a:pt x="556" y="171"/>
                    <a:pt x="564" y="181"/>
                    <a:pt x="571" y="184"/>
                  </a:cubicBezTo>
                  <a:lnTo>
                    <a:pt x="610" y="196"/>
                  </a:lnTo>
                  <a:cubicBezTo>
                    <a:pt x="631" y="203"/>
                    <a:pt x="647" y="219"/>
                    <a:pt x="653" y="238"/>
                  </a:cubicBezTo>
                  <a:cubicBezTo>
                    <a:pt x="659" y="258"/>
                    <a:pt x="655" y="280"/>
                    <a:pt x="641" y="298"/>
                  </a:cubicBezTo>
                  <a:lnTo>
                    <a:pt x="616" y="330"/>
                  </a:lnTo>
                  <a:cubicBezTo>
                    <a:pt x="612" y="336"/>
                    <a:pt x="611" y="349"/>
                    <a:pt x="616" y="355"/>
                  </a:cubicBezTo>
                  <a:lnTo>
                    <a:pt x="640" y="388"/>
                  </a:lnTo>
                  <a:cubicBezTo>
                    <a:pt x="653" y="406"/>
                    <a:pt x="657" y="428"/>
                    <a:pt x="650" y="448"/>
                  </a:cubicBezTo>
                  <a:cubicBezTo>
                    <a:pt x="644" y="467"/>
                    <a:pt x="627" y="482"/>
                    <a:pt x="605" y="489"/>
                  </a:cubicBezTo>
                  <a:lnTo>
                    <a:pt x="566" y="500"/>
                  </a:lnTo>
                  <a:cubicBezTo>
                    <a:pt x="559" y="502"/>
                    <a:pt x="551" y="513"/>
                    <a:pt x="551" y="520"/>
                  </a:cubicBezTo>
                  <a:lnTo>
                    <a:pt x="551" y="561"/>
                  </a:lnTo>
                  <a:cubicBezTo>
                    <a:pt x="551" y="599"/>
                    <a:pt x="525" y="626"/>
                    <a:pt x="489" y="626"/>
                  </a:cubicBezTo>
                  <a:cubicBezTo>
                    <a:pt x="481" y="626"/>
                    <a:pt x="472" y="625"/>
                    <a:pt x="464" y="622"/>
                  </a:cubicBezTo>
                  <a:lnTo>
                    <a:pt x="426" y="608"/>
                  </a:lnTo>
                  <a:cubicBezTo>
                    <a:pt x="425" y="608"/>
                    <a:pt x="423" y="608"/>
                    <a:pt x="421" y="608"/>
                  </a:cubicBezTo>
                  <a:cubicBezTo>
                    <a:pt x="413" y="608"/>
                    <a:pt x="405" y="612"/>
                    <a:pt x="402" y="616"/>
                  </a:cubicBezTo>
                  <a:lnTo>
                    <a:pt x="379" y="649"/>
                  </a:lnTo>
                  <a:cubicBezTo>
                    <a:pt x="365" y="667"/>
                    <a:pt x="346" y="677"/>
                    <a:pt x="326" y="677"/>
                  </a:cubicBezTo>
                  <a:close/>
                  <a:moveTo>
                    <a:pt x="328" y="178"/>
                  </a:moveTo>
                  <a:cubicBezTo>
                    <a:pt x="234" y="178"/>
                    <a:pt x="157" y="254"/>
                    <a:pt x="157" y="349"/>
                  </a:cubicBezTo>
                  <a:cubicBezTo>
                    <a:pt x="157" y="443"/>
                    <a:pt x="234" y="520"/>
                    <a:pt x="328" y="520"/>
                  </a:cubicBezTo>
                  <a:cubicBezTo>
                    <a:pt x="423" y="520"/>
                    <a:pt x="499" y="443"/>
                    <a:pt x="499" y="349"/>
                  </a:cubicBezTo>
                  <a:cubicBezTo>
                    <a:pt x="499" y="254"/>
                    <a:pt x="423" y="178"/>
                    <a:pt x="328" y="178"/>
                  </a:cubicBezTo>
                  <a:close/>
                  <a:moveTo>
                    <a:pt x="328" y="550"/>
                  </a:moveTo>
                  <a:cubicBezTo>
                    <a:pt x="217" y="550"/>
                    <a:pt x="127" y="460"/>
                    <a:pt x="127" y="349"/>
                  </a:cubicBezTo>
                  <a:cubicBezTo>
                    <a:pt x="127" y="238"/>
                    <a:pt x="217" y="148"/>
                    <a:pt x="328" y="148"/>
                  </a:cubicBezTo>
                  <a:cubicBezTo>
                    <a:pt x="439" y="148"/>
                    <a:pt x="529" y="238"/>
                    <a:pt x="529" y="349"/>
                  </a:cubicBezTo>
                  <a:cubicBezTo>
                    <a:pt x="529" y="460"/>
                    <a:pt x="439" y="550"/>
                    <a:pt x="328" y="550"/>
                  </a:cubicBezTo>
                  <a:close/>
                  <a:moveTo>
                    <a:pt x="472" y="349"/>
                  </a:moveTo>
                  <a:cubicBezTo>
                    <a:pt x="472" y="428"/>
                    <a:pt x="408" y="493"/>
                    <a:pt x="328" y="493"/>
                  </a:cubicBezTo>
                  <a:cubicBezTo>
                    <a:pt x="249" y="493"/>
                    <a:pt x="184" y="428"/>
                    <a:pt x="184" y="349"/>
                  </a:cubicBezTo>
                  <a:cubicBezTo>
                    <a:pt x="184" y="269"/>
                    <a:pt x="249" y="205"/>
                    <a:pt x="328" y="205"/>
                  </a:cubicBezTo>
                  <a:cubicBezTo>
                    <a:pt x="408" y="205"/>
                    <a:pt x="472" y="269"/>
                    <a:pt x="472" y="349"/>
                  </a:cubicBezTo>
                  <a:close/>
                  <a:moveTo>
                    <a:pt x="491" y="666"/>
                  </a:moveTo>
                  <a:cubicBezTo>
                    <a:pt x="491" y="666"/>
                    <a:pt x="490" y="666"/>
                    <a:pt x="489" y="666"/>
                  </a:cubicBezTo>
                  <a:cubicBezTo>
                    <a:pt x="476" y="666"/>
                    <a:pt x="463" y="664"/>
                    <a:pt x="451" y="660"/>
                  </a:cubicBezTo>
                  <a:lnTo>
                    <a:pt x="426" y="651"/>
                  </a:lnTo>
                  <a:lnTo>
                    <a:pt x="411" y="672"/>
                  </a:lnTo>
                  <a:cubicBezTo>
                    <a:pt x="399" y="689"/>
                    <a:pt x="383" y="701"/>
                    <a:pt x="366" y="709"/>
                  </a:cubicBezTo>
                  <a:lnTo>
                    <a:pt x="378" y="908"/>
                  </a:lnTo>
                  <a:cubicBezTo>
                    <a:pt x="379" y="925"/>
                    <a:pt x="387" y="926"/>
                    <a:pt x="395" y="913"/>
                  </a:cubicBezTo>
                  <a:lnTo>
                    <a:pt x="435" y="848"/>
                  </a:lnTo>
                  <a:cubicBezTo>
                    <a:pt x="444" y="834"/>
                    <a:pt x="460" y="832"/>
                    <a:pt x="471" y="844"/>
                  </a:cubicBezTo>
                  <a:lnTo>
                    <a:pt x="553" y="929"/>
                  </a:lnTo>
                  <a:cubicBezTo>
                    <a:pt x="564" y="941"/>
                    <a:pt x="570" y="938"/>
                    <a:pt x="566" y="922"/>
                  </a:cubicBezTo>
                  <a:cubicBezTo>
                    <a:pt x="566" y="922"/>
                    <a:pt x="514" y="744"/>
                    <a:pt x="491" y="666"/>
                  </a:cubicBezTo>
                  <a:close/>
                  <a:moveTo>
                    <a:pt x="326" y="717"/>
                  </a:moveTo>
                  <a:cubicBezTo>
                    <a:pt x="291" y="717"/>
                    <a:pt x="260" y="700"/>
                    <a:pt x="239" y="670"/>
                  </a:cubicBezTo>
                  <a:lnTo>
                    <a:pt x="224" y="648"/>
                  </a:lnTo>
                  <a:lnTo>
                    <a:pt x="199" y="656"/>
                  </a:lnTo>
                  <a:cubicBezTo>
                    <a:pt x="188" y="660"/>
                    <a:pt x="176" y="662"/>
                    <a:pt x="165" y="662"/>
                  </a:cubicBezTo>
                  <a:cubicBezTo>
                    <a:pt x="160" y="662"/>
                    <a:pt x="155" y="661"/>
                    <a:pt x="150" y="660"/>
                  </a:cubicBezTo>
                  <a:cubicBezTo>
                    <a:pt x="129" y="738"/>
                    <a:pt x="81" y="915"/>
                    <a:pt x="80" y="920"/>
                  </a:cubicBezTo>
                  <a:cubicBezTo>
                    <a:pt x="77" y="936"/>
                    <a:pt x="87" y="962"/>
                    <a:pt x="115" y="945"/>
                  </a:cubicBezTo>
                  <a:cubicBezTo>
                    <a:pt x="119" y="943"/>
                    <a:pt x="203" y="874"/>
                    <a:pt x="203" y="874"/>
                  </a:cubicBezTo>
                  <a:cubicBezTo>
                    <a:pt x="215" y="863"/>
                    <a:pt x="226" y="862"/>
                    <a:pt x="240" y="875"/>
                  </a:cubicBezTo>
                  <a:lnTo>
                    <a:pt x="305" y="932"/>
                  </a:lnTo>
                  <a:cubicBezTo>
                    <a:pt x="317" y="943"/>
                    <a:pt x="334" y="937"/>
                    <a:pt x="334" y="921"/>
                  </a:cubicBezTo>
                  <a:lnTo>
                    <a:pt x="328" y="717"/>
                  </a:lnTo>
                  <a:cubicBezTo>
                    <a:pt x="327" y="717"/>
                    <a:pt x="326" y="717"/>
                    <a:pt x="326" y="71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bIns="60958" lIns="121917" rIns="121917" tIns="60958"/>
            <a:lstStyle/>
            <a:p>
              <a:endParaRPr altLang="en-US" lang="zh-CN"/>
            </a:p>
          </p:txBody>
        </p:sp>
      </p:grpSp>
      <p:grpSp>
        <p:nvGrpSpPr>
          <p:cNvPr id="15" name="组合 16"/>
          <p:cNvGrpSpPr/>
          <p:nvPr/>
        </p:nvGrpSpPr>
        <p:grpSpPr>
          <a:xfrm>
            <a:off x="1163638" y="5524500"/>
            <a:ext cx="914400" cy="914400"/>
            <a:chExt cx="919063" cy="919397"/>
          </a:xfrm>
        </p:grpSpPr>
        <p:sp>
          <p:nvSpPr>
            <p:cNvPr id="16" name="椭圆 17"/>
            <p:cNvSpPr>
              <a:spLocks noChangeArrowheads="1"/>
            </p:cNvSpPr>
            <p:nvPr/>
          </p:nvSpPr>
          <p:spPr bwMode="auto">
            <a:xfrm>
              <a:off x="0" y="0"/>
              <a:ext cx="919063" cy="91939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 anchor="ctr" bIns="60958" lIns="121917" rIns="121917" tIns="60958"/>
            <a:lstStyle/>
            <a:p>
              <a:pPr algn="ctr" eaLnBrk="1" hangingPunct="1"/>
              <a:endParaRPr altLang="en-US" lang="zh-CN">
                <a:solidFill>
                  <a:srgbClr val="FFFFFF"/>
                </a:solidFill>
              </a:endParaRPr>
            </a:p>
          </p:txBody>
        </p:sp>
        <p:sp>
          <p:nvSpPr>
            <p:cNvPr id="17" name="Freeform 34"/>
            <p:cNvSpPr>
              <a:spLocks noEditPoints="1"/>
            </p:cNvSpPr>
            <p:nvPr/>
          </p:nvSpPr>
          <p:spPr bwMode="auto">
            <a:xfrm>
              <a:off x="168543" y="347450"/>
              <a:ext cx="544580" cy="331854"/>
            </a:xfrm>
            <a:custGeom>
              <a:gdLst>
                <a:gd fmla="*/ 96777708 w 363" name="T0"/>
                <a:gd fmla="*/ 259302629 h 221" name="T1"/>
                <a:gd fmla="*/ 29258800 w 363" name="T2"/>
                <a:gd fmla="*/ 288615390 h 221" name="T3"/>
                <a:gd fmla="*/ 535656697 w 363" name="T4"/>
                <a:gd fmla="*/ 130779017 h 221" name="T5"/>
                <a:gd fmla="*/ 542409186 w 363" name="T6"/>
                <a:gd fmla="*/ 105975565 h 221" name="T7"/>
                <a:gd fmla="*/ 481641280 w 363" name="T8"/>
                <a:gd fmla="*/ 108230971 h 221" name="T9"/>
                <a:gd fmla="*/ 535656697 w 363" name="T10"/>
                <a:gd fmla="*/ 130779017 h 221" name="T11"/>
                <a:gd fmla="*/ 553662336 w 363" name="T12"/>
                <a:gd fmla="*/ 130779017 h 221" name="T13"/>
                <a:gd fmla="*/ 560414825 w 363" name="T14"/>
                <a:gd fmla="*/ 119504994 h 221" name="T15"/>
                <a:gd fmla="*/ 553662336 w 363" name="T16"/>
                <a:gd fmla="*/ 365278148 h 221" name="T17"/>
                <a:gd fmla="*/ 571667975 w 363" name="T18"/>
                <a:gd fmla="*/ 365278148 h 221" name="T19"/>
                <a:gd fmla="*/ 551412006 w 363" name="T20"/>
                <a:gd fmla="*/ 324692865 h 221" name="T21"/>
                <a:gd fmla="*/ 542409186 w 363" name="T22"/>
                <a:gd fmla="*/ 324692865 h 221" name="T23"/>
                <a:gd fmla="*/ 506399408 w 363" name="T24"/>
                <a:gd fmla="*/ 403611122 h 221" name="T25"/>
                <a:gd fmla="*/ 551412006 w 363" name="T26"/>
                <a:gd fmla="*/ 403611122 h 221" name="T27"/>
                <a:gd fmla="*/ 551412006 w 363" name="T28"/>
                <a:gd fmla="*/ 324692865 h 221" name="T29"/>
                <a:gd fmla="*/ 308340286 w 363" name="T30"/>
                <a:gd fmla="*/ 0 h 221" name="T31"/>
                <a:gd fmla="*/ 310590616 w 363" name="T32"/>
                <a:gd fmla="*/ 130779017 h 221" name="T33"/>
                <a:gd fmla="*/ 814739788 w 363" name="T34"/>
                <a:gd fmla="*/ 241263892 h 221" name="T35"/>
                <a:gd fmla="*/ 558164495 w 363" name="T36"/>
                <a:gd fmla="*/ 281850676 h 221" name="T37"/>
                <a:gd fmla="*/ 168800287 w 363" name="T38"/>
                <a:gd fmla="*/ 498312617 h 221" name="T39"/>
                <a:gd fmla="*/ 310590616 w 363" name="T40"/>
                <a:gd fmla="*/ 281850676 h 221" name="T41"/>
                <a:gd fmla="*/ 42762279 w 363" name="T42"/>
                <a:gd fmla="*/ 209697227 h 221" name="T43"/>
                <a:gd fmla="*/ 42762279 w 363" name="T44"/>
                <a:gd fmla="*/ 157836373 h 221" name="T45"/>
                <a:gd fmla="*/ 47264439 w 363" name="T46"/>
                <a:gd fmla="*/ 9018621 h 221" name="T47"/>
                <a:gd fmla="*/ 229566740 w 363" name="T48"/>
                <a:gd fmla="*/ 157836373 h 221" name="T49"/>
                <a:gd fmla="*/ 711209427 w 363" name="T50"/>
                <a:gd fmla="*/ 171365801 h 221" name="T51"/>
                <a:gd fmla="*/ 814739788 w 363" name="T52"/>
                <a:gd fmla="*/ 241263892 h 221" name="T53"/>
                <a:gd fmla="*/ 310590616 w 363" name="T54"/>
                <a:gd fmla="*/ 196167752 h 221" name="T55"/>
                <a:gd fmla="*/ 310590616 w 363" name="T56"/>
                <a:gd fmla="*/ 234500679 h 221" name="T57"/>
                <a:gd fmla="*/ 396116745 w 363" name="T58"/>
                <a:gd fmla="*/ 216461941 h 221" name="T59"/>
                <a:gd fmla="*/ 357855043 w 363" name="T60"/>
                <a:gd fmla="*/ 216461941 h 221" name="T61"/>
                <a:gd fmla="*/ 396116745 w 363" name="T62"/>
                <a:gd fmla="*/ 216461941 h 221" name="T63"/>
                <a:gd fmla="*/ 441129342 w 363" name="T64"/>
                <a:gd fmla="*/ 196167752 h 221" name="T65"/>
                <a:gd fmla="*/ 441129342 w 363" name="T66"/>
                <a:gd fmla="*/ 234500679 h 221" name="T67"/>
                <a:gd fmla="*/ 526655377 w 363" name="T68"/>
                <a:gd fmla="*/ 216461941 h 221" name="T69"/>
                <a:gd fmla="*/ 488393769 w 363" name="T70"/>
                <a:gd fmla="*/ 216461941 h 221" name="T71"/>
                <a:gd fmla="*/ 526655377 w 363" name="T72"/>
                <a:gd fmla="*/ 216461941 h 221" name="T73"/>
                <a:gd fmla="*/ 571667975 w 363" name="T74"/>
                <a:gd fmla="*/ 196167752 h 221" name="T75"/>
                <a:gd fmla="*/ 571667975 w 363" name="T76"/>
                <a:gd fmla="*/ 234500679 h 221" name="T77"/>
                <a:gd fmla="*/ 765224843 w 363" name="T78"/>
                <a:gd fmla="*/ 216461941 h 221" name="T79"/>
                <a:gd fmla="*/ 695454117 w 363" name="T80"/>
                <a:gd fmla="*/ 205187918 h 221" name="T81"/>
                <a:gd fmla="*/ 765224843 w 363" name="T82"/>
                <a:gd fmla="*/ 216461941 h 221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63" name="T126"/>
                <a:gd fmla="*/ 0 h 221" name="T127"/>
                <a:gd fmla="*/ 363 w 363" name="T128"/>
                <a:gd fmla="*/ 221 h 221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21" w="363">
                  <a:moveTo>
                    <a:pt x="25" y="108"/>
                  </a:moveTo>
                  <a:cubicBezTo>
                    <a:pt x="43" y="115"/>
                    <a:pt x="43" y="115"/>
                    <a:pt x="43" y="115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13" y="128"/>
                    <a:pt x="13" y="128"/>
                    <a:pt x="13" y="128"/>
                  </a:cubicBezTo>
                  <a:lnTo>
                    <a:pt x="25" y="108"/>
                  </a:lnTo>
                  <a:close/>
                  <a:moveTo>
                    <a:pt x="238" y="58"/>
                  </a:moveTo>
                  <a:cubicBezTo>
                    <a:pt x="239" y="54"/>
                    <a:pt x="241" y="50"/>
                    <a:pt x="243" y="47"/>
                  </a:cubicBezTo>
                  <a:cubicBezTo>
                    <a:pt x="243" y="47"/>
                    <a:pt x="242" y="47"/>
                    <a:pt x="241" y="47"/>
                  </a:cubicBezTo>
                  <a:cubicBezTo>
                    <a:pt x="237" y="47"/>
                    <a:pt x="229" y="47"/>
                    <a:pt x="224" y="47"/>
                  </a:cubicBezTo>
                  <a:cubicBezTo>
                    <a:pt x="220" y="47"/>
                    <a:pt x="217" y="47"/>
                    <a:pt x="214" y="48"/>
                  </a:cubicBezTo>
                  <a:cubicBezTo>
                    <a:pt x="226" y="58"/>
                    <a:pt x="226" y="58"/>
                    <a:pt x="226" y="58"/>
                  </a:cubicBezTo>
                  <a:lnTo>
                    <a:pt x="238" y="58"/>
                  </a:lnTo>
                  <a:close/>
                  <a:moveTo>
                    <a:pt x="249" y="53"/>
                  </a:moveTo>
                  <a:cubicBezTo>
                    <a:pt x="248" y="53"/>
                    <a:pt x="247" y="55"/>
                    <a:pt x="246" y="58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51" y="55"/>
                    <a:pt x="250" y="53"/>
                    <a:pt x="249" y="53"/>
                  </a:cubicBezTo>
                  <a:close/>
                  <a:moveTo>
                    <a:pt x="250" y="150"/>
                  </a:moveTo>
                  <a:cubicBezTo>
                    <a:pt x="249" y="150"/>
                    <a:pt x="246" y="154"/>
                    <a:pt x="246" y="162"/>
                  </a:cubicBezTo>
                  <a:cubicBezTo>
                    <a:pt x="246" y="169"/>
                    <a:pt x="249" y="173"/>
                    <a:pt x="250" y="173"/>
                  </a:cubicBezTo>
                  <a:cubicBezTo>
                    <a:pt x="251" y="173"/>
                    <a:pt x="254" y="169"/>
                    <a:pt x="254" y="162"/>
                  </a:cubicBezTo>
                  <a:cubicBezTo>
                    <a:pt x="254" y="154"/>
                    <a:pt x="251" y="150"/>
                    <a:pt x="250" y="150"/>
                  </a:cubicBezTo>
                  <a:close/>
                  <a:moveTo>
                    <a:pt x="245" y="144"/>
                  </a:moveTo>
                  <a:cubicBezTo>
                    <a:pt x="244" y="144"/>
                    <a:pt x="243" y="144"/>
                    <a:pt x="243" y="144"/>
                  </a:cubicBezTo>
                  <a:cubicBezTo>
                    <a:pt x="242" y="144"/>
                    <a:pt x="242" y="144"/>
                    <a:pt x="241" y="144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5" y="176"/>
                    <a:pt x="214" y="179"/>
                    <a:pt x="225" y="179"/>
                  </a:cubicBezTo>
                  <a:cubicBezTo>
                    <a:pt x="231" y="179"/>
                    <a:pt x="238" y="179"/>
                    <a:pt x="243" y="179"/>
                  </a:cubicBezTo>
                  <a:cubicBezTo>
                    <a:pt x="243" y="179"/>
                    <a:pt x="244" y="179"/>
                    <a:pt x="245" y="179"/>
                  </a:cubicBezTo>
                  <a:cubicBezTo>
                    <a:pt x="241" y="175"/>
                    <a:pt x="238" y="169"/>
                    <a:pt x="238" y="162"/>
                  </a:cubicBezTo>
                  <a:cubicBezTo>
                    <a:pt x="238" y="154"/>
                    <a:pt x="241" y="148"/>
                    <a:pt x="245" y="144"/>
                  </a:cubicBezTo>
                  <a:close/>
                  <a:moveTo>
                    <a:pt x="208" y="58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33" y="48"/>
                    <a:pt x="138" y="58"/>
                  </a:cubicBezTo>
                  <a:lnTo>
                    <a:pt x="208" y="58"/>
                  </a:lnTo>
                  <a:close/>
                  <a:moveTo>
                    <a:pt x="362" y="107"/>
                  </a:moveTo>
                  <a:cubicBezTo>
                    <a:pt x="361" y="119"/>
                    <a:pt x="332" y="125"/>
                    <a:pt x="316" y="125"/>
                  </a:cubicBezTo>
                  <a:cubicBezTo>
                    <a:pt x="248" y="125"/>
                    <a:pt x="248" y="125"/>
                    <a:pt x="248" y="125"/>
                  </a:cubicBezTo>
                  <a:cubicBezTo>
                    <a:pt x="102" y="221"/>
                    <a:pt x="102" y="221"/>
                    <a:pt x="102" y="221"/>
                  </a:cubicBezTo>
                  <a:cubicBezTo>
                    <a:pt x="75" y="221"/>
                    <a:pt x="75" y="221"/>
                    <a:pt x="75" y="221"/>
                  </a:cubicBezTo>
                  <a:cubicBezTo>
                    <a:pt x="75" y="221"/>
                    <a:pt x="113" y="172"/>
                    <a:pt x="121" y="162"/>
                  </a:cubicBezTo>
                  <a:cubicBezTo>
                    <a:pt x="127" y="153"/>
                    <a:pt x="138" y="141"/>
                    <a:pt x="138" y="125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92" y="125"/>
                    <a:pt x="46" y="103"/>
                    <a:pt x="19" y="93"/>
                  </a:cubicBezTo>
                  <a:cubicBezTo>
                    <a:pt x="2" y="87"/>
                    <a:pt x="5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46" y="37"/>
                    <a:pt x="54" y="47"/>
                  </a:cubicBezTo>
                  <a:cubicBezTo>
                    <a:pt x="66" y="61"/>
                    <a:pt x="81" y="69"/>
                    <a:pt x="102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93" y="70"/>
                    <a:pt x="305" y="72"/>
                    <a:pt x="316" y="76"/>
                  </a:cubicBezTo>
                  <a:cubicBezTo>
                    <a:pt x="337" y="83"/>
                    <a:pt x="350" y="91"/>
                    <a:pt x="358" y="99"/>
                  </a:cubicBezTo>
                  <a:cubicBezTo>
                    <a:pt x="362" y="102"/>
                    <a:pt x="363" y="105"/>
                    <a:pt x="362" y="107"/>
                  </a:cubicBezTo>
                  <a:close/>
                  <a:moveTo>
                    <a:pt x="147" y="96"/>
                  </a:moveTo>
                  <a:cubicBezTo>
                    <a:pt x="147" y="91"/>
                    <a:pt x="143" y="87"/>
                    <a:pt x="138" y="87"/>
                  </a:cubicBezTo>
                  <a:cubicBezTo>
                    <a:pt x="134" y="87"/>
                    <a:pt x="130" y="91"/>
                    <a:pt x="130" y="96"/>
                  </a:cubicBezTo>
                  <a:cubicBezTo>
                    <a:pt x="130" y="100"/>
                    <a:pt x="134" y="104"/>
                    <a:pt x="138" y="104"/>
                  </a:cubicBezTo>
                  <a:cubicBezTo>
                    <a:pt x="143" y="104"/>
                    <a:pt x="147" y="100"/>
                    <a:pt x="147" y="96"/>
                  </a:cubicBezTo>
                  <a:close/>
                  <a:moveTo>
                    <a:pt x="176" y="96"/>
                  </a:moveTo>
                  <a:cubicBezTo>
                    <a:pt x="176" y="91"/>
                    <a:pt x="172" y="87"/>
                    <a:pt x="167" y="87"/>
                  </a:cubicBezTo>
                  <a:cubicBezTo>
                    <a:pt x="162" y="87"/>
                    <a:pt x="159" y="91"/>
                    <a:pt x="159" y="96"/>
                  </a:cubicBezTo>
                  <a:cubicBezTo>
                    <a:pt x="159" y="100"/>
                    <a:pt x="162" y="104"/>
                    <a:pt x="167" y="104"/>
                  </a:cubicBezTo>
                  <a:cubicBezTo>
                    <a:pt x="172" y="104"/>
                    <a:pt x="176" y="100"/>
                    <a:pt x="176" y="96"/>
                  </a:cubicBezTo>
                  <a:close/>
                  <a:moveTo>
                    <a:pt x="205" y="96"/>
                  </a:moveTo>
                  <a:cubicBezTo>
                    <a:pt x="205" y="91"/>
                    <a:pt x="201" y="87"/>
                    <a:pt x="196" y="87"/>
                  </a:cubicBezTo>
                  <a:cubicBezTo>
                    <a:pt x="191" y="87"/>
                    <a:pt x="188" y="91"/>
                    <a:pt x="188" y="96"/>
                  </a:cubicBezTo>
                  <a:cubicBezTo>
                    <a:pt x="188" y="100"/>
                    <a:pt x="191" y="104"/>
                    <a:pt x="196" y="104"/>
                  </a:cubicBezTo>
                  <a:cubicBezTo>
                    <a:pt x="201" y="104"/>
                    <a:pt x="205" y="100"/>
                    <a:pt x="205" y="96"/>
                  </a:cubicBezTo>
                  <a:close/>
                  <a:moveTo>
                    <a:pt x="234" y="96"/>
                  </a:moveTo>
                  <a:cubicBezTo>
                    <a:pt x="234" y="91"/>
                    <a:pt x="230" y="87"/>
                    <a:pt x="225" y="87"/>
                  </a:cubicBezTo>
                  <a:cubicBezTo>
                    <a:pt x="220" y="87"/>
                    <a:pt x="217" y="91"/>
                    <a:pt x="217" y="96"/>
                  </a:cubicBezTo>
                  <a:cubicBezTo>
                    <a:pt x="217" y="100"/>
                    <a:pt x="220" y="104"/>
                    <a:pt x="225" y="104"/>
                  </a:cubicBezTo>
                  <a:cubicBezTo>
                    <a:pt x="230" y="104"/>
                    <a:pt x="234" y="100"/>
                    <a:pt x="234" y="96"/>
                  </a:cubicBezTo>
                  <a:close/>
                  <a:moveTo>
                    <a:pt x="262" y="96"/>
                  </a:moveTo>
                  <a:cubicBezTo>
                    <a:pt x="262" y="91"/>
                    <a:pt x="259" y="87"/>
                    <a:pt x="254" y="87"/>
                  </a:cubicBezTo>
                  <a:cubicBezTo>
                    <a:pt x="249" y="87"/>
                    <a:pt x="245" y="91"/>
                    <a:pt x="245" y="96"/>
                  </a:cubicBezTo>
                  <a:cubicBezTo>
                    <a:pt x="245" y="100"/>
                    <a:pt x="249" y="104"/>
                    <a:pt x="254" y="104"/>
                  </a:cubicBezTo>
                  <a:cubicBezTo>
                    <a:pt x="259" y="104"/>
                    <a:pt x="262" y="100"/>
                    <a:pt x="262" y="96"/>
                  </a:cubicBezTo>
                  <a:close/>
                  <a:moveTo>
                    <a:pt x="340" y="96"/>
                  </a:moveTo>
                  <a:cubicBezTo>
                    <a:pt x="336" y="94"/>
                    <a:pt x="331" y="91"/>
                    <a:pt x="325" y="89"/>
                  </a:cubicBezTo>
                  <a:cubicBezTo>
                    <a:pt x="322" y="90"/>
                    <a:pt x="316" y="91"/>
                    <a:pt x="309" y="91"/>
                  </a:cubicBezTo>
                  <a:cubicBezTo>
                    <a:pt x="300" y="91"/>
                    <a:pt x="300" y="104"/>
                    <a:pt x="310" y="105"/>
                  </a:cubicBezTo>
                  <a:cubicBezTo>
                    <a:pt x="322" y="105"/>
                    <a:pt x="335" y="101"/>
                    <a:pt x="340" y="96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bIns="60958" lIns="121917" rIns="121917" tIns="60958"/>
            <a:lstStyle/>
            <a:p>
              <a:endParaRPr altLang="en-US" lang="zh-CN"/>
            </a:p>
          </p:txBody>
        </p:sp>
      </p:grpSp>
      <p:grpSp>
        <p:nvGrpSpPr>
          <p:cNvPr id="18" name="组合 19"/>
          <p:cNvGrpSpPr/>
          <p:nvPr/>
        </p:nvGrpSpPr>
        <p:grpSpPr>
          <a:xfrm>
            <a:off x="6381750" y="4259263"/>
            <a:ext cx="874713" cy="876300"/>
            <a:chExt cx="919063" cy="919397"/>
          </a:xfrm>
        </p:grpSpPr>
        <p:sp>
          <p:nvSpPr>
            <p:cNvPr id="19" name="椭圆 20"/>
            <p:cNvSpPr>
              <a:spLocks noChangeArrowheads="1"/>
            </p:cNvSpPr>
            <p:nvPr/>
          </p:nvSpPr>
          <p:spPr bwMode="auto">
            <a:xfrm>
              <a:off x="0" y="0"/>
              <a:ext cx="919063" cy="91939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 anchor="ctr" bIns="60958" lIns="121917" rIns="121917" tIns="60958"/>
            <a:lstStyle/>
            <a:p>
              <a:pPr algn="ctr" eaLnBrk="1" hangingPunct="1"/>
              <a:endParaRPr altLang="en-US" lang="zh-CN">
                <a:solidFill>
                  <a:srgbClr val="FFFFFF"/>
                </a:solidFill>
              </a:endParaRPr>
            </a:p>
          </p:txBody>
        </p:sp>
        <p:sp>
          <p:nvSpPr>
            <p:cNvPr id="20" name="Freeform 139"/>
            <p:cNvSpPr>
              <a:spLocks noEditPoints="1"/>
            </p:cNvSpPr>
            <p:nvPr/>
          </p:nvSpPr>
          <p:spPr bwMode="auto">
            <a:xfrm>
              <a:off x="230860" y="248693"/>
              <a:ext cx="423775" cy="422010"/>
            </a:xfrm>
            <a:custGeom>
              <a:gdLst>
                <a:gd fmla="*/ 801633781 w 97" name="T0"/>
                <a:gd fmla="*/ 264991810 h 97" name="T1"/>
                <a:gd fmla="*/ 1049760519 w 97" name="T2"/>
                <a:gd fmla="*/ 264991810 h 97" name="T3"/>
                <a:gd fmla="*/ 916153478 w 97" name="T4"/>
                <a:gd fmla="*/ 0 h 97" name="T5"/>
                <a:gd fmla="*/ 801633781 w 97" name="T6"/>
                <a:gd fmla="*/ 264991810 h 97" name="T7"/>
                <a:gd fmla="*/ 935240822 w 97" name="T8"/>
                <a:gd fmla="*/ 340701319 h 97" name="T9"/>
                <a:gd fmla="*/ 1507835210 w 97" name="T10"/>
                <a:gd fmla="*/ 908539659 h 97" name="T11"/>
                <a:gd fmla="*/ 935240822 w 97" name="T12"/>
                <a:gd fmla="*/ 1495303321 h 97" name="T13"/>
                <a:gd fmla="*/ 343559227 w 97" name="T14"/>
                <a:gd fmla="*/ 908539659 h 97" name="T15"/>
                <a:gd fmla="*/ 935240822 w 97" name="T16"/>
                <a:gd fmla="*/ 340701319 h 97" name="T17"/>
                <a:gd fmla="*/ 1145192871 w 97" name="T18"/>
                <a:gd fmla="*/ 283916995 h 97" name="T19"/>
                <a:gd fmla="*/ 1355145193 w 97" name="T20"/>
                <a:gd fmla="*/ 416415109 h 97" name="T21"/>
                <a:gd fmla="*/ 1393315513 w 97" name="T22"/>
                <a:gd fmla="*/ 113568545 h 97" name="T23"/>
                <a:gd fmla="*/ 1145192871 w 97" name="T24"/>
                <a:gd fmla="*/ 283916995 h 97" name="T25"/>
                <a:gd fmla="*/ 1431490202 w 97" name="T26"/>
                <a:gd fmla="*/ 473195014 h 97" name="T27"/>
                <a:gd fmla="*/ 1546009898 w 97" name="T28"/>
                <a:gd fmla="*/ 681402637 h 97" name="T29"/>
                <a:gd fmla="*/ 1736874603 w 97" name="T30"/>
                <a:gd fmla="*/ 454269830 h 97" name="T31"/>
                <a:gd fmla="*/ 1431490202 w 97" name="T32"/>
                <a:gd fmla="*/ 473195014 h 97" name="T33"/>
                <a:gd fmla="*/ 1584184587 w 97" name="T34"/>
                <a:gd fmla="*/ 794971148 h 97" name="T35"/>
                <a:gd fmla="*/ 1584184587 w 97" name="T36"/>
                <a:gd fmla="*/ 1022103820 h 97" name="T37"/>
                <a:gd fmla="*/ 1851394300 w 97" name="T38"/>
                <a:gd fmla="*/ 908539659 h 97" name="T39"/>
                <a:gd fmla="*/ 1584184587 w 97" name="T40"/>
                <a:gd fmla="*/ 794971148 h 97" name="T41"/>
                <a:gd fmla="*/ 1565097243 w 97" name="T42"/>
                <a:gd fmla="*/ 1135672331 h 97" name="T43"/>
                <a:gd fmla="*/ 1431490202 w 97" name="T44"/>
                <a:gd fmla="*/ 1343880089 h 97" name="T45"/>
                <a:gd fmla="*/ 1736874603 w 97" name="T46"/>
                <a:gd fmla="*/ 1362809625 h 97" name="T47"/>
                <a:gd fmla="*/ 1565097243 w 97" name="T48"/>
                <a:gd fmla="*/ 1135672331 h 97" name="T49"/>
                <a:gd fmla="*/ 1374232538 w 97" name="T50"/>
                <a:gd fmla="*/ 1419589530 h 97" name="T51"/>
                <a:gd fmla="*/ 1164280489 w 97" name="T52"/>
                <a:gd fmla="*/ 1533158041 h 97" name="T53"/>
                <a:gd fmla="*/ 1393315513 w 97" name="T54"/>
                <a:gd fmla="*/ 1703510807 h 97" name="T55"/>
                <a:gd fmla="*/ 1374232538 w 97" name="T56"/>
                <a:gd fmla="*/ 1419589530 h 97" name="T57"/>
                <a:gd fmla="*/ 1049760519 w 97" name="T58"/>
                <a:gd fmla="*/ 1571012761 h 97" name="T59"/>
                <a:gd fmla="*/ 820721125 w 97" name="T60"/>
                <a:gd fmla="*/ 1571012761 h 97" name="T61"/>
                <a:gd fmla="*/ 935240822 w 97" name="T62"/>
                <a:gd fmla="*/ 1836004503 h 97" name="T63"/>
                <a:gd fmla="*/ 1049760519 w 97" name="T64"/>
                <a:gd fmla="*/ 1571012761 h 97" name="T65"/>
                <a:gd fmla="*/ 706201429 w 97" name="T66"/>
                <a:gd fmla="*/ 1533158041 h 97" name="T67"/>
                <a:gd fmla="*/ 496249243 w 97" name="T68"/>
                <a:gd fmla="*/ 1419589530 h 97" name="T69"/>
                <a:gd fmla="*/ 477161899 w 97" name="T70"/>
                <a:gd fmla="*/ 1722435992 h 97" name="T71"/>
                <a:gd fmla="*/ 706201429 w 97" name="T72"/>
                <a:gd fmla="*/ 1533158041 h 97" name="T73"/>
                <a:gd fmla="*/ 419904235 w 97" name="T74"/>
                <a:gd fmla="*/ 1343880089 h 97" name="T75"/>
                <a:gd fmla="*/ 305384538 w 97" name="T76"/>
                <a:gd fmla="*/ 1135672331 h 97" name="T77"/>
                <a:gd fmla="*/ 133607075 w 97" name="T78"/>
                <a:gd fmla="*/ 1381734810 h 97" name="T79"/>
                <a:gd fmla="*/ 419904235 w 97" name="T80"/>
                <a:gd fmla="*/ 1343880089 h 97" name="T81"/>
                <a:gd fmla="*/ 267209781 w 97" name="T82"/>
                <a:gd fmla="*/ 1041033355 h 97" name="T83"/>
                <a:gd fmla="*/ 267209781 w 97" name="T84"/>
                <a:gd fmla="*/ 794971148 h 97" name="T85"/>
                <a:gd fmla="*/ 0 w 97" name="T86"/>
                <a:gd fmla="*/ 927464844 h 97" name="T87"/>
                <a:gd fmla="*/ 267209781 w 97" name="T88"/>
                <a:gd fmla="*/ 1041033355 h 97" name="T89"/>
                <a:gd fmla="*/ 286297126 w 97" name="T90"/>
                <a:gd fmla="*/ 700332173 h 97" name="T91"/>
                <a:gd fmla="*/ 419904235 w 97" name="T92"/>
                <a:gd fmla="*/ 492124550 h 97" name="T93"/>
                <a:gd fmla="*/ 114519731 w 97" name="T94"/>
                <a:gd fmla="*/ 454269830 h 97" name="T95"/>
                <a:gd fmla="*/ 286297126 w 97" name="T96"/>
                <a:gd fmla="*/ 700332173 h 97" name="T97"/>
                <a:gd fmla="*/ 496249243 w 97" name="T98"/>
                <a:gd fmla="*/ 416415109 h 97" name="T99"/>
                <a:gd fmla="*/ 706201429 w 97" name="T100"/>
                <a:gd fmla="*/ 302846598 h 97" name="T101"/>
                <a:gd fmla="*/ 458078923 w 97" name="T102"/>
                <a:gd fmla="*/ 113568545 h 97" name="T103"/>
                <a:gd fmla="*/ 496249243 w 97" name="T104"/>
                <a:gd fmla="*/ 416415109 h 97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97" name="T159"/>
                <a:gd fmla="*/ 0 h 97" name="T160"/>
                <a:gd fmla="*/ 97 w 97" name="T161"/>
                <a:gd fmla="*/ 97 h 97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97" w="97">
                  <a:moveTo>
                    <a:pt x="42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14"/>
                    <a:pt x="42" y="14"/>
                    <a:pt x="42" y="14"/>
                  </a:cubicBezTo>
                  <a:close/>
                  <a:moveTo>
                    <a:pt x="49" y="18"/>
                  </a:moveTo>
                  <a:cubicBezTo>
                    <a:pt x="65" y="18"/>
                    <a:pt x="79" y="31"/>
                    <a:pt x="79" y="48"/>
                  </a:cubicBezTo>
                  <a:cubicBezTo>
                    <a:pt x="79" y="65"/>
                    <a:pt x="65" y="79"/>
                    <a:pt x="49" y="79"/>
                  </a:cubicBezTo>
                  <a:cubicBezTo>
                    <a:pt x="32" y="79"/>
                    <a:pt x="18" y="65"/>
                    <a:pt x="18" y="48"/>
                  </a:cubicBezTo>
                  <a:cubicBezTo>
                    <a:pt x="18" y="31"/>
                    <a:pt x="32" y="18"/>
                    <a:pt x="49" y="18"/>
                  </a:cubicBezTo>
                  <a:close/>
                  <a:moveTo>
                    <a:pt x="60" y="15"/>
                  </a:moveTo>
                  <a:cubicBezTo>
                    <a:pt x="71" y="22"/>
                    <a:pt x="71" y="22"/>
                    <a:pt x="71" y="22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0" y="15"/>
                    <a:pt x="60" y="15"/>
                    <a:pt x="60" y="15"/>
                  </a:cubicBezTo>
                  <a:close/>
                  <a:moveTo>
                    <a:pt x="75" y="25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5" y="25"/>
                    <a:pt x="75" y="25"/>
                    <a:pt x="75" y="25"/>
                  </a:cubicBezTo>
                  <a:close/>
                  <a:moveTo>
                    <a:pt x="83" y="42"/>
                  </a:moveTo>
                  <a:cubicBezTo>
                    <a:pt x="83" y="54"/>
                    <a:pt x="83" y="54"/>
                    <a:pt x="83" y="54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83" y="42"/>
                    <a:pt x="83" y="42"/>
                    <a:pt x="83" y="42"/>
                  </a:cubicBezTo>
                  <a:close/>
                  <a:moveTo>
                    <a:pt x="82" y="60"/>
                  </a:moveTo>
                  <a:cubicBezTo>
                    <a:pt x="75" y="71"/>
                    <a:pt x="75" y="71"/>
                    <a:pt x="75" y="71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2" y="60"/>
                    <a:pt x="82" y="60"/>
                    <a:pt x="82" y="60"/>
                  </a:cubicBezTo>
                  <a:close/>
                  <a:moveTo>
                    <a:pt x="72" y="75"/>
                  </a:moveTo>
                  <a:cubicBezTo>
                    <a:pt x="61" y="81"/>
                    <a:pt x="61" y="81"/>
                    <a:pt x="61" y="81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2" y="75"/>
                    <a:pt x="72" y="75"/>
                    <a:pt x="72" y="75"/>
                  </a:cubicBezTo>
                  <a:close/>
                  <a:moveTo>
                    <a:pt x="55" y="83"/>
                  </a:moveTo>
                  <a:cubicBezTo>
                    <a:pt x="43" y="83"/>
                    <a:pt x="43" y="83"/>
                    <a:pt x="43" y="83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5" y="83"/>
                    <a:pt x="55" y="83"/>
                    <a:pt x="55" y="83"/>
                  </a:cubicBezTo>
                  <a:close/>
                  <a:moveTo>
                    <a:pt x="37" y="81"/>
                  </a:moveTo>
                  <a:cubicBezTo>
                    <a:pt x="26" y="75"/>
                    <a:pt x="26" y="75"/>
                    <a:pt x="26" y="75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37" y="81"/>
                    <a:pt x="37" y="81"/>
                    <a:pt x="37" y="81"/>
                  </a:cubicBezTo>
                  <a:close/>
                  <a:moveTo>
                    <a:pt x="22" y="71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71"/>
                    <a:pt x="22" y="71"/>
                    <a:pt x="22" y="71"/>
                  </a:cubicBezTo>
                  <a:close/>
                  <a:moveTo>
                    <a:pt x="14" y="55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55"/>
                    <a:pt x="14" y="55"/>
                    <a:pt x="14" y="55"/>
                  </a:cubicBezTo>
                  <a:close/>
                  <a:moveTo>
                    <a:pt x="15" y="37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5" y="37"/>
                    <a:pt x="15" y="37"/>
                    <a:pt x="15" y="37"/>
                  </a:cubicBezTo>
                  <a:close/>
                  <a:moveTo>
                    <a:pt x="26" y="22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6" y="2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>
              <a:noFill/>
              <a:round/>
            </a:ln>
          </p:spPr>
          <p:txBody>
            <a:bodyPr bIns="53529" lIns="107059" rIns="107059" tIns="53529"/>
            <a:lstStyle/>
            <a:p>
              <a:endParaRPr altLang="en-US" lang="zh-CN"/>
            </a:p>
          </p:txBody>
        </p:sp>
      </p:grpSp>
      <p:sp>
        <p:nvSpPr>
          <p:cNvPr id="21" name="等腰三角形 25"/>
          <p:cNvSpPr>
            <a:spLocks noChangeArrowheads="1"/>
          </p:cNvSpPr>
          <p:nvPr/>
        </p:nvSpPr>
        <p:spPr bwMode="auto">
          <a:xfrm rot="10800000">
            <a:off x="5591175" y="3952875"/>
            <a:ext cx="504825" cy="434975"/>
          </a:xfrm>
          <a:prstGeom prst="triangle">
            <a:avLst>
              <a:gd fmla="val 50000" name="adj"/>
            </a:avLst>
          </a:prstGeom>
          <a:solidFill>
            <a:schemeClr val="bg1">
              <a:lumMod val="65000"/>
            </a:schemeClr>
          </a:solidFill>
          <a:ln w="9525">
            <a:noFill/>
            <a:miter lim="800000"/>
          </a:ln>
        </p:spPr>
        <p:txBody>
          <a:bodyPr anchor="ctr"/>
          <a:lstStyle/>
          <a:p>
            <a:pPr algn="ctr" eaLnBrk="1" hangingPunct="1"/>
            <a:endParaRPr altLang="en-US" lang="zh-CN">
              <a:solidFill>
                <a:srgbClr val="FFFFFF"/>
              </a:solidFill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7767829" y="4361935"/>
            <a:ext cx="1400220" cy="2438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b="1" lang="zh-CN" sz="16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单击编辑标题</a:t>
            </a:r>
          </a:p>
        </p:txBody>
      </p:sp>
      <p:sp>
        <p:nvSpPr>
          <p:cNvPr id="23" name="TextBox 13"/>
          <p:cNvSpPr txBox="1"/>
          <p:nvPr/>
        </p:nvSpPr>
        <p:spPr>
          <a:xfrm>
            <a:off x="7767829" y="4763056"/>
            <a:ext cx="1993517" cy="36576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lang="zh-CN" sz="12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</a:t>
            </a:r>
          </a:p>
        </p:txBody>
      </p:sp>
      <p:sp>
        <p:nvSpPr>
          <p:cNvPr id="24" name="TextBox 13"/>
          <p:cNvSpPr txBox="1"/>
          <p:nvPr/>
        </p:nvSpPr>
        <p:spPr>
          <a:xfrm>
            <a:off x="2491039" y="4361935"/>
            <a:ext cx="1400220" cy="2438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b="1" lang="zh-CN" sz="16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单击编辑标题</a:t>
            </a:r>
          </a:p>
        </p:txBody>
      </p:sp>
      <p:sp>
        <p:nvSpPr>
          <p:cNvPr id="25" name="TextBox 13"/>
          <p:cNvSpPr txBox="1"/>
          <p:nvPr/>
        </p:nvSpPr>
        <p:spPr>
          <a:xfrm>
            <a:off x="2491039" y="4763056"/>
            <a:ext cx="1993517" cy="36576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lang="zh-CN" sz="12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</a:t>
            </a:r>
          </a:p>
        </p:txBody>
      </p:sp>
      <p:sp>
        <p:nvSpPr>
          <p:cNvPr id="26" name="TextBox 13"/>
          <p:cNvSpPr txBox="1"/>
          <p:nvPr/>
        </p:nvSpPr>
        <p:spPr>
          <a:xfrm>
            <a:off x="2491039" y="5524500"/>
            <a:ext cx="1400220" cy="2438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b="1" lang="zh-CN" sz="16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单击编辑标题</a:t>
            </a:r>
          </a:p>
        </p:txBody>
      </p:sp>
      <p:sp>
        <p:nvSpPr>
          <p:cNvPr id="27" name="TextBox 13"/>
          <p:cNvSpPr txBox="1"/>
          <p:nvPr/>
        </p:nvSpPr>
        <p:spPr>
          <a:xfrm>
            <a:off x="2491039" y="5925621"/>
            <a:ext cx="1993517" cy="36576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lang="zh-CN" sz="12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</a:t>
            </a:r>
          </a:p>
        </p:txBody>
      </p:sp>
      <p:sp>
        <p:nvSpPr>
          <p:cNvPr id="28" name="TextBox 13"/>
          <p:cNvSpPr txBox="1"/>
          <p:nvPr/>
        </p:nvSpPr>
        <p:spPr>
          <a:xfrm>
            <a:off x="7767829" y="5524500"/>
            <a:ext cx="1400220" cy="2438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b="1" lang="zh-CN" sz="16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单击编辑标题</a:t>
            </a:r>
          </a:p>
        </p:txBody>
      </p:sp>
      <p:sp>
        <p:nvSpPr>
          <p:cNvPr id="29" name="TextBox 13"/>
          <p:cNvSpPr txBox="1"/>
          <p:nvPr/>
        </p:nvSpPr>
        <p:spPr>
          <a:xfrm>
            <a:off x="7767829" y="5925621"/>
            <a:ext cx="1993517" cy="36576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912613">
              <a:spcBef>
                <a:spcPct val="20000"/>
              </a:spcBef>
              <a:defRPr/>
            </a:pPr>
            <a:r>
              <a:rPr altLang="en-US" lang="zh-CN" sz="1200">
                <a:solidFill>
                  <a:schemeClr val="bg1"/>
                </a:solidFill>
                <a:latin charset="0" panose="020b0604020202020204" pitchFamily="34" typeface="Arial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</a:t>
            </a:r>
          </a:p>
        </p:txBody>
      </p:sp>
    </p:spTree>
    <p:extLst>
      <p:ext uri="{BB962C8B-B14F-4D97-AF65-F5344CB8AC3E}">
        <p14:creationId val="749100892"/>
      </p:ext>
    </p:extLst>
  </p:cSld>
  <p:clrMapOvr>
    <a:masterClrMapping/>
  </p:clrMapOvr>
  <mc:AlternateContent>
    <mc:Choice Requires="p14">
      <p:transition p14:dur="1600" spd="slow">
        <p14:prism isContent="1" isInverted="1"/>
      </p:transition>
    </mc:Choice>
    <mc:Fallback>
      <p:transition spd="slow">
        <p:fade/>
      </p:transition>
    </mc:Fallback>
  </mc:AlternateContent>
  <p:timing/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4822263" y="703579"/>
            <a:ext cx="2372525" cy="2721046"/>
            <a:chOff x="4427538" y="954088"/>
            <a:chExt cx="3333750" cy="3729038"/>
          </a:xfrm>
        </p:grpSpPr>
        <p:sp>
          <p:nvSpPr>
            <p:cNvPr id="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gdLst>
                <a:gd fmla="*/ 518 w 570" name="T0"/>
                <a:gd fmla="*/ 231 h 629" name="T1"/>
                <a:gd fmla="*/ 454 w 570" name="T2"/>
                <a:gd fmla="*/ 271 h 629" name="T3"/>
                <a:gd fmla="*/ 496 w 570" name="T4"/>
                <a:gd fmla="*/ 135 h 629" name="T5"/>
                <a:gd fmla="*/ 393 w 570" name="T6"/>
                <a:gd fmla="*/ 205 h 629" name="T7"/>
                <a:gd fmla="*/ 326 w 570" name="T8"/>
                <a:gd fmla="*/ 264 h 629" name="T9"/>
                <a:gd fmla="*/ 474 w 570" name="T10"/>
                <a:gd fmla="*/ 89 h 629" name="T11"/>
                <a:gd fmla="*/ 385 w 570" name="T12"/>
                <a:gd fmla="*/ 100 h 629" name="T13"/>
                <a:gd fmla="*/ 322 w 570" name="T14"/>
                <a:gd fmla="*/ 156 h 629" name="T15"/>
                <a:gd fmla="*/ 401 w 570" name="T16"/>
                <a:gd fmla="*/ 66 h 629" name="T17"/>
                <a:gd fmla="*/ 279 w 570" name="T18"/>
                <a:gd fmla="*/ 80 h 629" name="T19"/>
                <a:gd fmla="*/ 223 w 570" name="T20"/>
                <a:gd fmla="*/ 103 h 629" name="T21"/>
                <a:gd fmla="*/ 280 w 570" name="T22"/>
                <a:gd fmla="*/ 61 h 629" name="T23"/>
                <a:gd fmla="*/ 212 w 570" name="T24"/>
                <a:gd fmla="*/ 33 h 629" name="T25"/>
                <a:gd fmla="*/ 78 w 570" name="T26"/>
                <a:gd fmla="*/ 109 h 629" name="T27"/>
                <a:gd fmla="*/ 29 w 570" name="T28"/>
                <a:gd fmla="*/ 198 h 629" name="T29"/>
                <a:gd fmla="*/ 35 w 570" name="T30"/>
                <a:gd fmla="*/ 232 h 629" name="T31"/>
                <a:gd fmla="*/ 42 w 570" name="T32"/>
                <a:gd fmla="*/ 311 h 629" name="T33"/>
                <a:gd fmla="*/ 20 w 570" name="T34"/>
                <a:gd fmla="*/ 366 h 629" name="T35"/>
                <a:gd fmla="*/ 73 w 570" name="T36"/>
                <a:gd fmla="*/ 388 h 629" name="T37"/>
                <a:gd fmla="*/ 178 w 570" name="T38"/>
                <a:gd fmla="*/ 311 h 629" name="T39"/>
                <a:gd fmla="*/ 102 w 570" name="T40"/>
                <a:gd fmla="*/ 390 h 629" name="T41"/>
                <a:gd fmla="*/ 92 w 570" name="T42"/>
                <a:gd fmla="*/ 469 h 629" name="T43"/>
                <a:gd fmla="*/ 196 w 570" name="T44"/>
                <a:gd fmla="*/ 407 h 629" name="T45"/>
                <a:gd fmla="*/ 265 w 570" name="T46"/>
                <a:gd fmla="*/ 373 h 629" name="T47"/>
                <a:gd fmla="*/ 196 w 570" name="T48"/>
                <a:gd fmla="*/ 450 h 629" name="T49"/>
                <a:gd fmla="*/ 179 w 570" name="T50"/>
                <a:gd fmla="*/ 542 h 629" name="T51"/>
                <a:gd fmla="*/ 261 w 570" name="T52"/>
                <a:gd fmla="*/ 489 h 629" name="T53"/>
                <a:gd fmla="*/ 270 w 570" name="T54"/>
                <a:gd fmla="*/ 506 h 629" name="T55"/>
                <a:gd fmla="*/ 208 w 570" name="T56"/>
                <a:gd fmla="*/ 588 h 629" name="T57"/>
                <a:gd fmla="*/ 303 w 570" name="T58"/>
                <a:gd fmla="*/ 597 h 629" name="T59"/>
                <a:gd fmla="*/ 332 w 570" name="T60"/>
                <a:gd fmla="*/ 603 h 629" name="T61"/>
                <a:gd fmla="*/ 406 w 570" name="T62"/>
                <a:gd fmla="*/ 554 h 629" name="T63"/>
                <a:gd fmla="*/ 430 w 570" name="T64"/>
                <a:gd fmla="*/ 535 h 629" name="T65"/>
                <a:gd fmla="*/ 504 w 570" name="T66"/>
                <a:gd fmla="*/ 444 h 629" name="T67"/>
                <a:gd fmla="*/ 549 w 570" name="T68"/>
                <a:gd fmla="*/ 342 h 629" name="T69"/>
                <a:gd fmla="*/ 563 w 570" name="T70"/>
                <a:gd fmla="*/ 266 h 6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9" w="570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gdLst>
                <a:gd fmla="*/ 275 w 339" name="T0"/>
                <a:gd fmla="*/ 103 h 348" name="T1"/>
                <a:gd fmla="*/ 261 w 339" name="T2"/>
                <a:gd fmla="*/ 119 h 348" name="T3"/>
                <a:gd fmla="*/ 256 w 339" name="T4"/>
                <a:gd fmla="*/ 55 h 348" name="T5"/>
                <a:gd fmla="*/ 214 w 339" name="T6"/>
                <a:gd fmla="*/ 32 h 348" name="T7"/>
                <a:gd fmla="*/ 151 w 339" name="T8"/>
                <a:gd fmla="*/ 73 h 348" name="T9"/>
                <a:gd fmla="*/ 161 w 339" name="T10"/>
                <a:gd fmla="*/ 56 h 348" name="T11"/>
                <a:gd fmla="*/ 111 w 339" name="T12"/>
                <a:gd fmla="*/ 46 h 348" name="T13"/>
                <a:gd fmla="*/ 86 w 339" name="T14"/>
                <a:gd fmla="*/ 100 h 348" name="T15"/>
                <a:gd fmla="*/ 74 w 339" name="T16"/>
                <a:gd fmla="*/ 103 h 348" name="T17"/>
                <a:gd fmla="*/ 49 w 339" name="T18"/>
                <a:gd fmla="*/ 132 h 348" name="T19"/>
                <a:gd fmla="*/ 67 w 339" name="T20"/>
                <a:gd fmla="*/ 154 h 348" name="T21"/>
                <a:gd fmla="*/ 102 w 339" name="T22"/>
                <a:gd fmla="*/ 239 h 348" name="T23"/>
                <a:gd fmla="*/ 131 w 339" name="T24"/>
                <a:gd fmla="*/ 333 h 348" name="T25"/>
                <a:gd fmla="*/ 117 w 339" name="T26"/>
                <a:gd fmla="*/ 205 h 348" name="T27"/>
                <a:gd fmla="*/ 83 w 339" name="T28"/>
                <a:gd fmla="*/ 129 h 348" name="T29"/>
                <a:gd fmla="*/ 132 w 339" name="T30"/>
                <a:gd fmla="*/ 89 h 348" name="T31"/>
                <a:gd fmla="*/ 217 w 339" name="T32"/>
                <a:gd fmla="*/ 87 h 348" name="T33"/>
                <a:gd fmla="*/ 257 w 339" name="T34"/>
                <a:gd fmla="*/ 143 h 348" name="T35"/>
                <a:gd fmla="*/ 208 w 339" name="T36"/>
                <a:gd fmla="*/ 272 h 348" name="T37"/>
                <a:gd fmla="*/ 186 w 339" name="T38"/>
                <a:gd fmla="*/ 333 h 348" name="T39"/>
                <a:gd fmla="*/ 228 w 339" name="T40"/>
                <a:gd fmla="*/ 283 h 348" name="T41"/>
                <a:gd fmla="*/ 280 w 339" name="T42"/>
                <a:gd fmla="*/ 147 h 348" name="T43"/>
                <a:gd fmla="*/ 323 w 339" name="T44"/>
                <a:gd fmla="*/ 92 h 348" name="T45"/>
                <a:gd fmla="*/ 40 w 339" name="T46"/>
                <a:gd fmla="*/ 99 h 348" name="T47"/>
                <a:gd fmla="*/ 43 w 339" name="T48"/>
                <a:gd fmla="*/ 103 h 348" name="T49"/>
                <a:gd fmla="*/ 142 w 339" name="T50"/>
                <a:gd fmla="*/ 37 h 348" name="T51"/>
                <a:gd fmla="*/ 141 w 339" name="T52"/>
                <a:gd fmla="*/ 44 h 348" name="T53"/>
                <a:gd fmla="*/ 142 w 339" name="T54"/>
                <a:gd fmla="*/ 37 h 348" name="T55"/>
                <a:gd fmla="*/ 235 w 339" name="T56"/>
                <a:gd fmla="*/ 43 h 348" name="T57"/>
                <a:gd fmla="*/ 234 w 339" name="T58"/>
                <a:gd fmla="*/ 46 h 348" name="T59"/>
                <a:gd fmla="*/ 300 w 339" name="T60"/>
                <a:gd fmla="*/ 115 h 348" name="T61"/>
                <a:gd fmla="*/ 296 w 339" name="T62"/>
                <a:gd fmla="*/ 112 h 348" name="T63"/>
                <a:gd fmla="*/ 304 w 339" name="T64"/>
                <a:gd fmla="*/ 108 h 34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48" w="339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gdLst>
                <a:gd fmla="*/ 72 w 76" name="T0"/>
                <a:gd fmla="*/ 66 h 84" name="T1"/>
                <a:gd fmla="*/ 54 w 76" name="T2"/>
                <a:gd fmla="*/ 15 h 84" name="T3"/>
                <a:gd fmla="*/ 32 w 76" name="T4"/>
                <a:gd fmla="*/ 21 h 84" name="T5"/>
                <a:gd fmla="*/ 34 w 76" name="T6"/>
                <a:gd fmla="*/ 27 h 84" name="T7"/>
                <a:gd fmla="*/ 27 w 76" name="T8"/>
                <a:gd fmla="*/ 14 h 84" name="T9"/>
                <a:gd fmla="*/ 5 w 76" name="T10"/>
                <a:gd fmla="*/ 20 h 84" name="T11"/>
                <a:gd fmla="*/ 63 w 76" name="T12"/>
                <a:gd fmla="*/ 83 h 84" name="T13"/>
                <a:gd fmla="*/ 72 w 76" name="T14"/>
                <a:gd fmla="*/ 66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76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gdLst>
                <a:gd fmla="*/ 49 w 50" name="T0"/>
                <a:gd fmla="*/ 26 h 94" name="T1"/>
                <a:gd fmla="*/ 47 w 50" name="T2"/>
                <a:gd fmla="*/ 19 h 94" name="T3"/>
                <a:gd fmla="*/ 46 w 50" name="T4"/>
                <a:gd fmla="*/ 10 h 94" name="T5"/>
                <a:gd fmla="*/ 32 w 50" name="T6"/>
                <a:gd fmla="*/ 2 h 94" name="T7"/>
                <a:gd fmla="*/ 15 w 50" name="T8"/>
                <a:gd fmla="*/ 5 h 94" name="T9"/>
                <a:gd fmla="*/ 15 w 50" name="T10"/>
                <a:gd fmla="*/ 28 h 94" name="T11"/>
                <a:gd fmla="*/ 22 w 50" name="T12"/>
                <a:gd fmla="*/ 28 h 94" name="T13"/>
                <a:gd fmla="*/ 15 w 50" name="T14"/>
                <a:gd fmla="*/ 46 h 94" name="T15"/>
                <a:gd fmla="*/ 13 w 50" name="T16"/>
                <a:gd fmla="*/ 82 h 94" name="T17"/>
                <a:gd fmla="*/ 33 w 50" name="T18"/>
                <a:gd fmla="*/ 87 h 94" name="T19"/>
                <a:gd fmla="*/ 49 w 50" name="T20"/>
                <a:gd fmla="*/ 2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50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gdLst>
                <a:gd fmla="*/ 61 w 85" name="T0"/>
                <a:gd fmla="*/ 15 h 94" name="T1"/>
                <a:gd fmla="*/ 60 w 85" name="T2"/>
                <a:gd fmla="*/ 10 h 94" name="T3"/>
                <a:gd fmla="*/ 46 w 85" name="T4"/>
                <a:gd fmla="*/ 2 h 94" name="T5"/>
                <a:gd fmla="*/ 20 w 85" name="T6"/>
                <a:gd fmla="*/ 27 h 94" name="T7"/>
                <a:gd fmla="*/ 8 w 85" name="T8"/>
                <a:gd fmla="*/ 59 h 94" name="T9"/>
                <a:gd fmla="*/ 15 w 85" name="T10"/>
                <a:gd fmla="*/ 78 h 94" name="T11"/>
                <a:gd fmla="*/ 15 w 85" name="T12"/>
                <a:gd fmla="*/ 79 h 94" name="T13"/>
                <a:gd fmla="*/ 29 w 85" name="T14"/>
                <a:gd fmla="*/ 93 h 94" name="T15"/>
                <a:gd fmla="*/ 60 w 85" name="T16"/>
                <a:gd fmla="*/ 66 h 94" name="T17"/>
                <a:gd fmla="*/ 80 w 85" name="T18"/>
                <a:gd fmla="*/ 26 h 94" name="T19"/>
                <a:gd fmla="*/ 61 w 85" name="T20"/>
                <a:gd fmla="*/ 15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85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gdLst>
                <a:gd fmla="*/ 90 w 93" name="T0"/>
                <a:gd fmla="*/ 33 h 48" name="T1"/>
                <a:gd fmla="*/ 84 w 93" name="T2"/>
                <a:gd fmla="*/ 11 h 48" name="T3"/>
                <a:gd fmla="*/ 70 w 93" name="T4"/>
                <a:gd fmla="*/ 2 h 48" name="T5"/>
                <a:gd fmla="*/ 31 w 93" name="T6"/>
                <a:gd fmla="*/ 19 h 48" name="T7"/>
                <a:gd fmla="*/ 30 w 93" name="T8"/>
                <a:gd fmla="*/ 19 h 48" name="T9"/>
                <a:gd fmla="*/ 29 w 93" name="T10"/>
                <a:gd fmla="*/ 18 h 48" name="T11"/>
                <a:gd fmla="*/ 8 w 93" name="T12"/>
                <a:gd fmla="*/ 23 h 48" name="T13"/>
                <a:gd fmla="*/ 14 w 93" name="T14"/>
                <a:gd fmla="*/ 44 h 48" name="T15"/>
                <a:gd fmla="*/ 28 w 93" name="T16"/>
                <a:gd fmla="*/ 43 h 48" name="T17"/>
                <a:gd fmla="*/ 76 w 93" name="T18"/>
                <a:gd fmla="*/ 47 h 48" name="T19"/>
                <a:gd fmla="*/ 90 w 93" name="T20"/>
                <a:gd fmla="*/ 33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93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gdLst>
                <a:gd fmla="*/ 97 w 98" name="T0"/>
                <a:gd fmla="*/ 50 h 66" name="T1"/>
                <a:gd fmla="*/ 80 w 98" name="T2"/>
                <a:gd fmla="*/ 27 h 66" name="T3"/>
                <a:gd fmla="*/ 68 w 98" name="T4"/>
                <a:gd fmla="*/ 28 h 66" name="T5"/>
                <a:gd fmla="*/ 45 w 98" name="T6"/>
                <a:gd fmla="*/ 3 h 66" name="T7"/>
                <a:gd fmla="*/ 32 w 98" name="T8"/>
                <a:gd fmla="*/ 4 h 66" name="T9"/>
                <a:gd fmla="*/ 15 w 98" name="T10"/>
                <a:gd fmla="*/ 6 h 66" name="T11"/>
                <a:gd fmla="*/ 15 w 98" name="T12"/>
                <a:gd fmla="*/ 29 h 66" name="T13"/>
                <a:gd fmla="*/ 28 w 98" name="T14"/>
                <a:gd fmla="*/ 28 h 66" name="T15"/>
                <a:gd fmla="*/ 30 w 98" name="T16"/>
                <a:gd fmla="*/ 28 h 66" name="T17"/>
                <a:gd fmla="*/ 29 w 98" name="T18"/>
                <a:gd fmla="*/ 36 h 66" name="T19"/>
                <a:gd fmla="*/ 42 w 98" name="T20"/>
                <a:gd fmla="*/ 57 h 66" name="T21"/>
                <a:gd fmla="*/ 64 w 98" name="T22"/>
                <a:gd fmla="*/ 55 h 66" name="T23"/>
                <a:gd fmla="*/ 65 w 98" name="T24"/>
                <a:gd fmla="*/ 55 h 66" name="T25"/>
                <a:gd fmla="*/ 83 w 98" name="T26"/>
                <a:gd fmla="*/ 64 h 66" name="T27"/>
                <a:gd fmla="*/ 97 w 98" name="T28"/>
                <a:gd fmla="*/ 50 h 6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6" w="98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gdLst>
                <a:gd fmla="*/ 87 w 93" name="T0"/>
                <a:gd fmla="*/ 6 h 56" name="T1"/>
                <a:gd fmla="*/ 67 w 93" name="T2"/>
                <a:gd fmla="*/ 2 h 56" name="T3"/>
                <a:gd fmla="*/ 51 w 93" name="T4"/>
                <a:gd fmla="*/ 8 h 56" name="T5"/>
                <a:gd fmla="*/ 46 w 93" name="T6"/>
                <a:gd fmla="*/ 5 h 56" name="T7"/>
                <a:gd fmla="*/ 34 w 93" name="T8"/>
                <a:gd fmla="*/ 5 h 56" name="T9"/>
                <a:gd fmla="*/ 24 w 93" name="T10"/>
                <a:gd fmla="*/ 4 h 56" name="T11"/>
                <a:gd fmla="*/ 2 w 93" name="T12"/>
                <a:gd fmla="*/ 41 h 56" name="T13"/>
                <a:gd fmla="*/ 25 w 93" name="T14"/>
                <a:gd fmla="*/ 41 h 56" name="T15"/>
                <a:gd fmla="*/ 25 w 93" name="T16"/>
                <a:gd fmla="*/ 39 h 56" name="T17"/>
                <a:gd fmla="*/ 42 w 93" name="T18"/>
                <a:gd fmla="*/ 47 h 56" name="T19"/>
                <a:gd fmla="*/ 50 w 93" name="T20"/>
                <a:gd fmla="*/ 33 h 56" name="T21"/>
                <a:gd fmla="*/ 52 w 93" name="T22"/>
                <a:gd fmla="*/ 33 h 56" name="T23"/>
                <a:gd fmla="*/ 85 w 93" name="T24"/>
                <a:gd fmla="*/ 27 h 56" name="T25"/>
                <a:gd fmla="*/ 87 w 93" name="T26"/>
                <a:gd fmla="*/ 6 h 56" name="T27"/>
                <a:gd fmla="*/ 25 w 93" name="T28"/>
                <a:gd fmla="*/ 36 h 56" name="T29"/>
                <a:gd fmla="*/ 25 w 93" name="T30"/>
                <a:gd fmla="*/ 30 h 56" name="T31"/>
                <a:gd fmla="*/ 25 w 93" name="T32"/>
                <a:gd fmla="*/ 28 h 56" name="T33"/>
                <a:gd fmla="*/ 25 w 93" name="T34"/>
                <a:gd fmla="*/ 27 h 56" name="T35"/>
                <a:gd fmla="*/ 27 w 93" name="T36"/>
                <a:gd fmla="*/ 27 h 56" name="T37"/>
                <a:gd fmla="*/ 30 w 93" name="T38"/>
                <a:gd fmla="*/ 27 h 56" name="T39"/>
                <a:gd fmla="*/ 30 w 93" name="T40"/>
                <a:gd fmla="*/ 27 h 56" name="T41"/>
                <a:gd fmla="*/ 25 w 93" name="T42"/>
                <a:gd fmla="*/ 36 h 5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" w="93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gdLst>
                <a:gd fmla="*/ 77 w 101" name="T0"/>
                <a:gd fmla="*/ 14 h 52" name="T1"/>
                <a:gd fmla="*/ 31 w 101" name="T2"/>
                <a:gd fmla="*/ 0 h 52" name="T3"/>
                <a:gd fmla="*/ 20 w 101" name="T4"/>
                <a:gd fmla="*/ 14 h 52" name="T5"/>
                <a:gd fmla="*/ 15 w 101" name="T6"/>
                <a:gd fmla="*/ 14 h 52" name="T7"/>
                <a:gd fmla="*/ 15 w 101" name="T8"/>
                <a:gd fmla="*/ 37 h 52" name="T9"/>
                <a:gd fmla="*/ 67 w 101" name="T10"/>
                <a:gd fmla="*/ 48 h 52" name="T11"/>
                <a:gd fmla="*/ 98 w 101" name="T12"/>
                <a:gd fmla="*/ 38 h 52" name="T13"/>
                <a:gd fmla="*/ 77 w 101" name="T14"/>
                <a:gd fmla="*/ 14 h 5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" w="100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gdLst>
                <a:gd fmla="*/ 243 w 258" name="T0"/>
                <a:gd fmla="*/ 1 h 38" name="T1"/>
                <a:gd fmla="*/ 129 w 258" name="T2"/>
                <a:gd fmla="*/ 1 h 38" name="T3"/>
                <a:gd fmla="*/ 15 w 258" name="T4"/>
                <a:gd fmla="*/ 9 h 38" name="T5"/>
                <a:gd fmla="*/ 15 w 258" name="T6"/>
                <a:gd fmla="*/ 32 h 38" name="T7"/>
                <a:gd fmla="*/ 93 w 258" name="T8"/>
                <a:gd fmla="*/ 26 h 38" name="T9"/>
                <a:gd fmla="*/ 107 w 258" name="T10"/>
                <a:gd fmla="*/ 35 h 38" name="T11"/>
                <a:gd fmla="*/ 169 w 258" name="T12"/>
                <a:gd fmla="*/ 32 h 38" name="T13"/>
                <a:gd fmla="*/ 204 w 258" name="T14"/>
                <a:gd fmla="*/ 32 h 38" name="T15"/>
                <a:gd fmla="*/ 243 w 258" name="T16"/>
                <a:gd fmla="*/ 24 h 38" name="T17"/>
                <a:gd fmla="*/ 243 w 258" name="T18"/>
                <a:gd fmla="*/ 1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25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gdLst>
                <a:gd fmla="*/ 248 w 259" name="T0"/>
                <a:gd fmla="*/ 5 h 41" name="T1"/>
                <a:gd fmla="*/ 186 w 259" name="T2"/>
                <a:gd fmla="*/ 2 h 41" name="T3"/>
                <a:gd fmla="*/ 117 w 259" name="T4"/>
                <a:gd fmla="*/ 3 h 41" name="T5"/>
                <a:gd fmla="*/ 60 w 259" name="T6"/>
                <a:gd fmla="*/ 1 h 41" name="T7"/>
                <a:gd fmla="*/ 12 w 259" name="T8"/>
                <a:gd fmla="*/ 11 h 41" name="T9"/>
                <a:gd fmla="*/ 24 w 259" name="T10"/>
                <a:gd fmla="*/ 31 h 41" name="T11"/>
                <a:gd fmla="*/ 64 w 259" name="T12"/>
                <a:gd fmla="*/ 25 h 41" name="T13"/>
                <a:gd fmla="*/ 100 w 259" name="T14"/>
                <a:gd fmla="*/ 26 h 41" name="T15"/>
                <a:gd fmla="*/ 110 w 259" name="T16"/>
                <a:gd fmla="*/ 40 h 41" name="T17"/>
                <a:gd fmla="*/ 191 w 259" name="T18"/>
                <a:gd fmla="*/ 40 h 41" name="T19"/>
                <a:gd fmla="*/ 250 w 259" name="T20"/>
                <a:gd fmla="*/ 26 h 41" name="T21"/>
                <a:gd fmla="*/ 248 w 259" name="T22"/>
                <a:gd fmla="*/ 5 h 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" w="259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gdLst>
                <a:gd fmla="*/ 239 w 246" name="T0"/>
                <a:gd fmla="*/ 18 h 107" name="T1"/>
                <a:gd fmla="*/ 159 w 246" name="T2"/>
                <a:gd fmla="*/ 9 h 107" name="T3"/>
                <a:gd fmla="*/ 15 w 246" name="T4"/>
                <a:gd fmla="*/ 23 h 107" name="T5"/>
                <a:gd fmla="*/ 21 w 246" name="T6"/>
                <a:gd fmla="*/ 45 h 107" name="T7"/>
                <a:gd fmla="*/ 45 w 246" name="T8"/>
                <a:gd fmla="*/ 40 h 107" name="T9"/>
                <a:gd fmla="*/ 46 w 246" name="T10"/>
                <a:gd fmla="*/ 54 h 107" name="T11"/>
                <a:gd fmla="*/ 64 w 246" name="T12"/>
                <a:gd fmla="*/ 63 h 107" name="T13"/>
                <a:gd fmla="*/ 61 w 246" name="T14"/>
                <a:gd fmla="*/ 73 h 107" name="T15"/>
                <a:gd fmla="*/ 63 w 246" name="T16"/>
                <a:gd fmla="*/ 78 h 107" name="T17"/>
                <a:gd fmla="*/ 63 w 246" name="T18"/>
                <a:gd fmla="*/ 95 h 107" name="T19"/>
                <a:gd fmla="*/ 80 w 246" name="T20"/>
                <a:gd fmla="*/ 102 h 107" name="T21"/>
                <a:gd fmla="*/ 84 w 246" name="T22"/>
                <a:gd fmla="*/ 100 h 107" name="T23"/>
                <a:gd fmla="*/ 112 w 246" name="T24"/>
                <a:gd fmla="*/ 106 h 107" name="T25"/>
                <a:gd fmla="*/ 150 w 246" name="T26"/>
                <a:gd fmla="*/ 106 h 107" name="T27"/>
                <a:gd fmla="*/ 189 w 246" name="T28"/>
                <a:gd fmla="*/ 78 h 107" name="T29"/>
                <a:gd fmla="*/ 193 w 246" name="T30"/>
                <a:gd fmla="*/ 70 h 107" name="T31"/>
                <a:gd fmla="*/ 200 w 246" name="T32"/>
                <a:gd fmla="*/ 56 h 107" name="T33"/>
                <a:gd fmla="*/ 197 w 246" name="T34"/>
                <a:gd fmla="*/ 45 h 107" name="T35"/>
                <a:gd fmla="*/ 234 w 246" name="T36"/>
                <a:gd fmla="*/ 37 h 107" name="T37"/>
                <a:gd fmla="*/ 239 w 246" name="T38"/>
                <a:gd fmla="*/ 18 h 107" name="T39"/>
                <a:gd fmla="*/ 97 w 246" name="T40"/>
                <a:gd fmla="*/ 62 h 107" name="T41"/>
                <a:gd fmla="*/ 104 w 246" name="T42"/>
                <a:gd fmla="*/ 62 h 107" name="T43"/>
                <a:gd fmla="*/ 166 w 246" name="T44"/>
                <a:gd fmla="*/ 62 h 107" name="T45"/>
                <a:gd fmla="*/ 97 w 246" name="T46"/>
                <a:gd fmla="*/ 62 h 10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07" w="246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gdLst>
                <a:gd fmla="*/ 3 w 3" name="T0"/>
                <a:gd fmla="*/ 2 h 2" name="T1"/>
                <a:gd fmla="*/ 0 w 3" name="T2"/>
                <a:gd fmla="*/ 0 h 2" name="T3"/>
                <a:gd fmla="*/ 1 w 3" name="T4"/>
                <a:gd fmla="*/ 1 h 2" name="T5"/>
                <a:gd fmla="*/ 3 w 3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"/>
            <p:cNvSpPr/>
            <p:nvPr/>
          </p:nvSpPr>
          <p:spPr bwMode="auto">
            <a:xfrm flipH="1">
              <a:off x="7475538" y="34528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gdLst>
                <a:gd fmla="*/ 107 w 112" name="T0"/>
                <a:gd fmla="*/ 42 h 86" name="T1"/>
                <a:gd fmla="*/ 110 w 112" name="T2"/>
                <a:gd fmla="*/ 58 h 86" name="T3"/>
                <a:gd fmla="*/ 106 w 112" name="T4"/>
                <a:gd fmla="*/ 70 h 86" name="T5"/>
                <a:gd fmla="*/ 105 w 112" name="T6"/>
                <a:gd fmla="*/ 72 h 86" name="T7"/>
                <a:gd fmla="*/ 72 w 112" name="T8"/>
                <a:gd fmla="*/ 81 h 86" name="T9"/>
                <a:gd fmla="*/ 65 w 112" name="T10"/>
                <a:gd fmla="*/ 78 h 86" name="T11"/>
                <a:gd fmla="*/ 73 w 112" name="T12"/>
                <a:gd fmla="*/ 82 h 86" name="T13"/>
                <a:gd fmla="*/ 103 w 112" name="T14"/>
                <a:gd fmla="*/ 73 h 86" name="T15"/>
                <a:gd fmla="*/ 109 w 112" name="T16"/>
                <a:gd fmla="*/ 60 h 86" name="T17"/>
                <a:gd fmla="*/ 106 w 112" name="T18"/>
                <a:gd fmla="*/ 42 h 86" name="T19"/>
                <a:gd fmla="*/ 94 w 112" name="T20"/>
                <a:gd fmla="*/ 35 h 86" name="T21"/>
                <a:gd fmla="*/ 100 w 112" name="T22"/>
                <a:gd fmla="*/ 44 h 86" name="T23"/>
                <a:gd fmla="*/ 101 w 112" name="T24"/>
                <a:gd fmla="*/ 52 h 86" name="T25"/>
                <a:gd fmla="*/ 99 w 112" name="T26"/>
                <a:gd fmla="*/ 66 h 86" name="T27"/>
                <a:gd fmla="*/ 92 w 112" name="T28"/>
                <a:gd fmla="*/ 73 h 86" name="T29"/>
                <a:gd fmla="*/ 75 w 112" name="T30"/>
                <a:gd fmla="*/ 74 h 86" name="T31"/>
                <a:gd fmla="*/ 60 w 112" name="T32"/>
                <a:gd fmla="*/ 66 h 86" name="T33"/>
                <a:gd fmla="*/ 72 w 112" name="T34"/>
                <a:gd fmla="*/ 73 h 86" name="T35"/>
                <a:gd fmla="*/ 75 w 112" name="T36"/>
                <a:gd fmla="*/ 74 h 86" name="T37"/>
                <a:gd fmla="*/ 92 w 112" name="T38"/>
                <a:gd fmla="*/ 73 h 86" name="T39"/>
                <a:gd fmla="*/ 98 w 112" name="T40"/>
                <a:gd fmla="*/ 67 h 86" name="T41"/>
                <a:gd fmla="*/ 101 w 112" name="T42"/>
                <a:gd fmla="*/ 54 h 86" name="T43"/>
                <a:gd fmla="*/ 98 w 112" name="T44"/>
                <a:gd fmla="*/ 50 h 86" name="T45"/>
                <a:gd fmla="*/ 97 w 112" name="T46"/>
                <a:gd fmla="*/ 63 h 86" name="T47"/>
                <a:gd fmla="*/ 96 w 112" name="T48"/>
                <a:gd fmla="*/ 66 h 86" name="T49"/>
                <a:gd fmla="*/ 78 w 112" name="T50"/>
                <a:gd fmla="*/ 72 h 86" name="T51"/>
                <a:gd fmla="*/ 73 w 112" name="T52"/>
                <a:gd fmla="*/ 70 h 86" name="T53"/>
                <a:gd fmla="*/ 28 w 112" name="T54"/>
                <a:gd fmla="*/ 46 h 86" name="T55"/>
                <a:gd fmla="*/ 20 w 112" name="T56"/>
                <a:gd fmla="*/ 42 h 86" name="T57"/>
                <a:gd fmla="*/ 14 w 112" name="T58"/>
                <a:gd fmla="*/ 33 h 86" name="T59"/>
                <a:gd fmla="*/ 21 w 112" name="T60"/>
                <a:gd fmla="*/ 17 h 86" name="T61"/>
                <a:gd fmla="*/ 36 w 112" name="T62"/>
                <a:gd fmla="*/ 17 h 86" name="T63"/>
                <a:gd fmla="*/ 50 w 112" name="T64"/>
                <a:gd fmla="*/ 23 h 86" name="T65"/>
                <a:gd fmla="*/ 79 w 112" name="T66"/>
                <a:gd fmla="*/ 28 h 86" name="T67"/>
                <a:gd fmla="*/ 59 w 112" name="T68"/>
                <a:gd fmla="*/ 12 h 86" name="T69"/>
                <a:gd fmla="*/ 43 w 112" name="T70"/>
                <a:gd fmla="*/ 4 h 86" name="T71"/>
                <a:gd fmla="*/ 6 w 112" name="T72"/>
                <a:gd fmla="*/ 12 h 86" name="T73"/>
                <a:gd fmla="*/ 5 w 112" name="T74"/>
                <a:gd fmla="*/ 47 h 86" name="T75"/>
                <a:gd fmla="*/ 23 w 112" name="T76"/>
                <a:gd fmla="*/ 60 h 86" name="T77"/>
                <a:gd fmla="*/ 66 w 112" name="T78"/>
                <a:gd fmla="*/ 81 h 86" name="T79"/>
                <a:gd fmla="*/ 70 w 112" name="T80"/>
                <a:gd fmla="*/ 83 h 86" name="T81"/>
                <a:gd fmla="*/ 31 w 112" name="T82"/>
                <a:gd fmla="*/ 63 h 86" name="T83"/>
                <a:gd fmla="*/ 14 w 112" name="T84"/>
                <a:gd fmla="*/ 55 h 86" name="T85"/>
                <a:gd fmla="*/ 8 w 112" name="T86"/>
                <a:gd fmla="*/ 50 h 86" name="T87"/>
                <a:gd fmla="*/ 2 w 112" name="T88"/>
                <a:gd fmla="*/ 21 h 86" name="T89"/>
                <a:gd fmla="*/ 12 w 112" name="T90"/>
                <a:gd fmla="*/ 52 h 86" name="T91"/>
                <a:gd fmla="*/ 21 w 112" name="T92"/>
                <a:gd fmla="*/ 57 h 86" name="T93"/>
                <a:gd fmla="*/ 65 w 112" name="T94"/>
                <a:gd fmla="*/ 80 h 86" name="T95"/>
                <a:gd fmla="*/ 72 w 112" name="T96"/>
                <a:gd fmla="*/ 83 h 86" name="T97"/>
                <a:gd fmla="*/ 91 w 112" name="T98"/>
                <a:gd fmla="*/ 85 h 86" name="T99"/>
                <a:gd fmla="*/ 107 w 112" name="T100"/>
                <a:gd fmla="*/ 72 h 86" name="T101"/>
                <a:gd fmla="*/ 112 w 112" name="T102"/>
                <a:gd fmla="*/ 58 h 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6" w="112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gdLst>
                <a:gd fmla="*/ 97 w 111" name="T0"/>
                <a:gd fmla="*/ 52 h 84" name="T1"/>
                <a:gd fmla="*/ 92 w 111" name="T2"/>
                <a:gd fmla="*/ 54 h 84" name="T3"/>
                <a:gd fmla="*/ 47 w 111" name="T4"/>
                <a:gd fmla="*/ 76 h 84" name="T5"/>
                <a:gd fmla="*/ 40 w 111" name="T6"/>
                <a:gd fmla="*/ 79 h 84" name="T7"/>
                <a:gd fmla="*/ 22 w 111" name="T8"/>
                <a:gd fmla="*/ 80 h 84" name="T9"/>
                <a:gd fmla="*/ 41 w 111" name="T10"/>
                <a:gd fmla="*/ 78 h 84" name="T11"/>
                <a:gd fmla="*/ 59 w 111" name="T12"/>
                <a:gd fmla="*/ 69 h 84" name="T13"/>
                <a:gd fmla="*/ 103 w 111" name="T14"/>
                <a:gd fmla="*/ 45 h 84" name="T15"/>
                <a:gd fmla="*/ 107 w 111" name="T16"/>
                <a:gd fmla="*/ 19 h 84" name="T17"/>
                <a:gd fmla="*/ 102 w 111" name="T18"/>
                <a:gd fmla="*/ 23 h 84" name="T19"/>
                <a:gd fmla="*/ 101 w 111" name="T20"/>
                <a:gd fmla="*/ 30 h 84" name="T21"/>
                <a:gd fmla="*/ 72 w 111" name="T22"/>
                <a:gd fmla="*/ 54 h 84" name="T23"/>
                <a:gd fmla="*/ 38 w 111" name="T24"/>
                <a:gd fmla="*/ 71 h 84" name="T25"/>
                <a:gd fmla="*/ 25 w 111" name="T26"/>
                <a:gd fmla="*/ 72 h 84" name="T27"/>
                <a:gd fmla="*/ 37 w 111" name="T28"/>
                <a:gd fmla="*/ 71 h 84" name="T29"/>
                <a:gd fmla="*/ 47 w 111" name="T30"/>
                <a:gd fmla="*/ 66 h 84" name="T31"/>
                <a:gd fmla="*/ 98 w 111" name="T32"/>
                <a:gd fmla="*/ 38 h 84" name="T33"/>
                <a:gd fmla="*/ 94 w 111" name="T34"/>
                <a:gd fmla="*/ 40 h 84" name="T35"/>
                <a:gd fmla="*/ 89 w 111" name="T36"/>
                <a:gd fmla="*/ 44 h 84" name="T37"/>
                <a:gd fmla="*/ 47 w 111" name="T38"/>
                <a:gd fmla="*/ 64 h 84" name="T39"/>
                <a:gd fmla="*/ 36 w 111" name="T40"/>
                <a:gd fmla="*/ 69 h 84" name="T41"/>
                <a:gd fmla="*/ 31 w 111" name="T42"/>
                <a:gd fmla="*/ 70 h 84" name="T43"/>
                <a:gd fmla="*/ 16 w 111" name="T44"/>
                <a:gd fmla="*/ 63 h 84" name="T45"/>
                <a:gd fmla="*/ 15 w 111" name="T46"/>
                <a:gd fmla="*/ 62 h 84" name="T47"/>
                <a:gd fmla="*/ 14 w 111" name="T48"/>
                <a:gd fmla="*/ 54 h 84" name="T49"/>
                <a:gd fmla="*/ 19 w 111" name="T50"/>
                <a:gd fmla="*/ 43 h 84" name="T51"/>
                <a:gd fmla="*/ 25 w 111" name="T52"/>
                <a:gd fmla="*/ 40 h 84" name="T53"/>
                <a:gd fmla="*/ 73 w 111" name="T54"/>
                <a:gd fmla="*/ 16 h 84" name="T55"/>
                <a:gd fmla="*/ 76 w 111" name="T56"/>
                <a:gd fmla="*/ 14 h 84" name="T57"/>
                <a:gd fmla="*/ 96 w 111" name="T58"/>
                <a:gd fmla="*/ 19 h 84" name="T59"/>
                <a:gd fmla="*/ 98 w 111" name="T60"/>
                <a:gd fmla="*/ 19 h 84" name="T61"/>
                <a:gd fmla="*/ 88 w 111" name="T62"/>
                <a:gd fmla="*/ 5 h 84" name="T63"/>
                <a:gd fmla="*/ 102 w 111" name="T64"/>
                <a:gd fmla="*/ 8 h 84" name="T65"/>
                <a:gd fmla="*/ 67 w 111" name="T66"/>
                <a:gd fmla="*/ 3 h 84" name="T67"/>
                <a:gd fmla="*/ 26 w 111" name="T68"/>
                <a:gd fmla="*/ 24 h 84" name="T69"/>
                <a:gd fmla="*/ 14 w 111" name="T70"/>
                <a:gd fmla="*/ 30 h 84" name="T71"/>
                <a:gd fmla="*/ 1 w 111" name="T72"/>
                <a:gd fmla="*/ 46 h 84" name="T73"/>
                <a:gd fmla="*/ 0 w 111" name="T74"/>
                <a:gd fmla="*/ 58 h 84" name="T75"/>
                <a:gd fmla="*/ 3 w 111" name="T76"/>
                <a:gd fmla="*/ 68 h 84" name="T77"/>
                <a:gd fmla="*/ 3 w 111" name="T78"/>
                <a:gd fmla="*/ 70 h 84" name="T79"/>
                <a:gd fmla="*/ 4 w 111" name="T80"/>
                <a:gd fmla="*/ 71 h 84" name="T81"/>
                <a:gd fmla="*/ 12 w 111" name="T82"/>
                <a:gd fmla="*/ 79 h 84" name="T83"/>
                <a:gd fmla="*/ 42 w 111" name="T84"/>
                <a:gd fmla="*/ 81 h 84" name="T85"/>
                <a:gd fmla="*/ 44 w 111" name="T86"/>
                <a:gd fmla="*/ 80 h 84" name="T87"/>
                <a:gd fmla="*/ 72 w 111" name="T88"/>
                <a:gd fmla="*/ 66 h 84" name="T89"/>
                <a:gd fmla="*/ 43 w 111" name="T90"/>
                <a:gd fmla="*/ 80 h 84" name="T91"/>
                <a:gd fmla="*/ 38 w 111" name="T92"/>
                <a:gd fmla="*/ 82 h 84" name="T93"/>
                <a:gd fmla="*/ 4 w 111" name="T94"/>
                <a:gd fmla="*/ 69 h 84" name="T95"/>
                <a:gd fmla="*/ 3 w 111" name="T96"/>
                <a:gd fmla="*/ 69 h 84" name="T97"/>
                <a:gd fmla="*/ 1 w 111" name="T98"/>
                <a:gd fmla="*/ 62 h 84" name="T99"/>
                <a:gd fmla="*/ 9 w 111" name="T100"/>
                <a:gd fmla="*/ 33 h 84" name="T101"/>
                <a:gd fmla="*/ 1 w 111" name="T102"/>
                <a:gd fmla="*/ 55 h 84" name="T103"/>
                <a:gd fmla="*/ 4 w 111" name="T104"/>
                <a:gd fmla="*/ 68 h 84" name="T105"/>
                <a:gd fmla="*/ 5 w 111" name="T106"/>
                <a:gd fmla="*/ 69 h 84" name="T107"/>
                <a:gd fmla="*/ 10 w 111" name="T108"/>
                <a:gd fmla="*/ 76 h 84" name="T109"/>
                <a:gd fmla="*/ 42 w 111" name="T110"/>
                <a:gd fmla="*/ 80 h 84" name="T111"/>
                <a:gd fmla="*/ 73 w 111" name="T112"/>
                <a:gd fmla="*/ 64 h 84" name="T113"/>
                <a:gd fmla="*/ 94 w 111" name="T114"/>
                <a:gd fmla="*/ 56 h 84" name="T115"/>
                <a:gd fmla="*/ 110 w 111" name="T116"/>
                <a:gd fmla="*/ 3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110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gdLst>
                <a:gd fmla="*/ 0 w 3" name="T0"/>
                <a:gd fmla="*/ 2 h 2" name="T1"/>
                <a:gd fmla="*/ 3 w 3" name="T2"/>
                <a:gd fmla="*/ 0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gdLst>
                <a:gd fmla="*/ 95 w 118" name="T0"/>
                <a:gd fmla="*/ 0 h 69" name="T1"/>
                <a:gd fmla="*/ 111 w 118" name="T2"/>
                <a:gd fmla="*/ 43 h 69" name="T3"/>
                <a:gd fmla="*/ 95 w 118" name="T4"/>
                <a:gd fmla="*/ 53 h 69" name="T5"/>
                <a:gd fmla="*/ 83 w 118" name="T6"/>
                <a:gd fmla="*/ 56 h 69" name="T7"/>
                <a:gd fmla="*/ 90 w 118" name="T8"/>
                <a:gd fmla="*/ 54 h 69" name="T9"/>
                <a:gd fmla="*/ 96 w 118" name="T10"/>
                <a:gd fmla="*/ 53 h 69" name="T11"/>
                <a:gd fmla="*/ 113 w 118" name="T12"/>
                <a:gd fmla="*/ 39 h 69" name="T13"/>
                <a:gd fmla="*/ 95 w 118" name="T14"/>
                <a:gd fmla="*/ 1 h 69" name="T15"/>
                <a:gd fmla="*/ 82 w 118" name="T16"/>
                <a:gd fmla="*/ 4 h 69" name="T17"/>
                <a:gd fmla="*/ 93 w 118" name="T18"/>
                <a:gd fmla="*/ 7 h 69" name="T19"/>
                <a:gd fmla="*/ 106 w 118" name="T20"/>
                <a:gd fmla="*/ 23 h 69" name="T21"/>
                <a:gd fmla="*/ 98 w 118" name="T22"/>
                <a:gd fmla="*/ 44 h 69" name="T23"/>
                <a:gd fmla="*/ 79 w 118" name="T24"/>
                <a:gd fmla="*/ 48 h 69" name="T25"/>
                <a:gd fmla="*/ 92 w 118" name="T26"/>
                <a:gd fmla="*/ 45 h 69" name="T27"/>
                <a:gd fmla="*/ 102 w 118" name="T28"/>
                <a:gd fmla="*/ 41 h 69" name="T29"/>
                <a:gd fmla="*/ 94 w 118" name="T30"/>
                <a:gd fmla="*/ 10 h 69" name="T31"/>
                <a:gd fmla="*/ 102 w 118" name="T32"/>
                <a:gd fmla="*/ 19 h 69" name="T33"/>
                <a:gd fmla="*/ 97 w 118" name="T34"/>
                <a:gd fmla="*/ 42 h 69" name="T35"/>
                <a:gd fmla="*/ 79 w 118" name="T36"/>
                <a:gd fmla="*/ 46 h 69" name="T37"/>
                <a:gd fmla="*/ 30 w 118" name="T38"/>
                <a:gd fmla="*/ 55 h 69" name="T39"/>
                <a:gd fmla="*/ 28 w 118" name="T40"/>
                <a:gd fmla="*/ 55 h 69" name="T41"/>
                <a:gd fmla="*/ 25 w 118" name="T42"/>
                <a:gd fmla="*/ 54 h 69" name="T43"/>
                <a:gd fmla="*/ 16 w 118" name="T44"/>
                <a:gd fmla="*/ 36 h 69" name="T45"/>
                <a:gd fmla="*/ 25 w 118" name="T46"/>
                <a:gd fmla="*/ 25 h 69" name="T47"/>
                <a:gd fmla="*/ 31 w 118" name="T48"/>
                <a:gd fmla="*/ 24 h 69" name="T49"/>
                <a:gd fmla="*/ 66 w 118" name="T50"/>
                <a:gd fmla="*/ 9 h 69" name="T51"/>
                <a:gd fmla="*/ 49 w 118" name="T52"/>
                <a:gd fmla="*/ 6 h 69" name="T53"/>
                <a:gd fmla="*/ 25 w 118" name="T54"/>
                <a:gd fmla="*/ 11 h 69" name="T55"/>
                <a:gd fmla="*/ 9 w 118" name="T56"/>
                <a:gd fmla="*/ 19 h 69" name="T57"/>
                <a:gd fmla="*/ 2 w 118" name="T58"/>
                <a:gd fmla="*/ 31 h 69" name="T59"/>
                <a:gd fmla="*/ 25 w 118" name="T60"/>
                <a:gd fmla="*/ 69 h 69" name="T61"/>
                <a:gd fmla="*/ 27 w 118" name="T62"/>
                <a:gd fmla="*/ 69 h 69" name="T63"/>
                <a:gd fmla="*/ 37 w 118" name="T64"/>
                <a:gd fmla="*/ 69 h 69" name="T65"/>
                <a:gd fmla="*/ 84 w 118" name="T66"/>
                <a:gd fmla="*/ 58 h 69" name="T67"/>
                <a:gd fmla="*/ 99 w 118" name="T68"/>
                <a:gd fmla="*/ 55 h 69" name="T69"/>
                <a:gd fmla="*/ 94 w 118" name="T70"/>
                <a:gd fmla="*/ 56 h 69" name="T71"/>
                <a:gd fmla="*/ 55 w 118" name="T72"/>
                <a:gd fmla="*/ 64 h 69" name="T73"/>
                <a:gd fmla="*/ 29 w 118" name="T74"/>
                <a:gd fmla="*/ 69 h 69" name="T75"/>
                <a:gd fmla="*/ 27 w 118" name="T76"/>
                <a:gd fmla="*/ 69 h 69" name="T77"/>
                <a:gd fmla="*/ 14 w 118" name="T78"/>
                <a:gd fmla="*/ 65 h 69" name="T79"/>
                <a:gd fmla="*/ 15 w 118" name="T80"/>
                <a:gd fmla="*/ 64 h 69" name="T81"/>
                <a:gd fmla="*/ 27 w 118" name="T82"/>
                <a:gd fmla="*/ 67 h 69" name="T83"/>
                <a:gd fmla="*/ 29 w 118" name="T84"/>
                <a:gd fmla="*/ 68 h 69" name="T85"/>
                <a:gd fmla="*/ 55 w 118" name="T86"/>
                <a:gd fmla="*/ 63 h 69" name="T87"/>
                <a:gd fmla="*/ 95 w 118" name="T88"/>
                <a:gd fmla="*/ 55 h 69" name="T89"/>
                <a:gd fmla="*/ 105 w 118" name="T90"/>
                <a:gd fmla="*/ 50 h 69" name="T91"/>
                <a:gd fmla="*/ 118 w 118" name="T92"/>
                <a:gd fmla="*/ 31 h 6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9" w="118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gdLst>
                <a:gd fmla="*/ 26 w 115" name="T0"/>
                <a:gd fmla="*/ 58 h 71" name="T1"/>
                <a:gd fmla="*/ 20 w 115" name="T2"/>
                <a:gd fmla="*/ 56 h 71" name="T3"/>
                <a:gd fmla="*/ 1 w 115" name="T4"/>
                <a:gd fmla="*/ 25 h 71" name="T5"/>
                <a:gd fmla="*/ 13 w 115" name="T6"/>
                <a:gd fmla="*/ 5 h 71" name="T7"/>
                <a:gd fmla="*/ 13 w 115" name="T8"/>
                <a:gd fmla="*/ 6 h 71" name="T9"/>
                <a:gd fmla="*/ 2 w 115" name="T10"/>
                <a:gd fmla="*/ 26 h 71" name="T11"/>
                <a:gd fmla="*/ 21 w 115" name="T12"/>
                <a:gd fmla="*/ 56 h 71" name="T13"/>
                <a:gd fmla="*/ 24 w 115" name="T14"/>
                <a:gd fmla="*/ 57 h 71" name="T15"/>
                <a:gd fmla="*/ 58 w 115" name="T16"/>
                <a:gd fmla="*/ 64 h 71" name="T17"/>
                <a:gd fmla="*/ 80 w 115" name="T18"/>
                <a:gd fmla="*/ 70 h 71" name="T19"/>
                <a:gd fmla="*/ 97 w 115" name="T20"/>
                <a:gd fmla="*/ 70 h 71" name="T21"/>
                <a:gd fmla="*/ 96 w 115" name="T22"/>
                <a:gd fmla="*/ 68 h 71" name="T23"/>
                <a:gd fmla="*/ 81 w 115" name="T24"/>
                <a:gd fmla="*/ 68 h 71" name="T25"/>
                <a:gd fmla="*/ 23 w 115" name="T26"/>
                <a:gd fmla="*/ 55 h 71" name="T27"/>
                <a:gd fmla="*/ 19 w 115" name="T28"/>
                <a:gd fmla="*/ 54 h 71" name="T29"/>
                <a:gd fmla="*/ 4 w 115" name="T30"/>
                <a:gd fmla="*/ 31 h 71" name="T31"/>
                <a:gd fmla="*/ 21 w 115" name="T32"/>
                <a:gd fmla="*/ 54 h 71" name="T33"/>
                <a:gd fmla="*/ 32 w 115" name="T34"/>
                <a:gd fmla="*/ 57 h 71" name="T35"/>
                <a:gd fmla="*/ 80 w 115" name="T36"/>
                <a:gd fmla="*/ 68 h 71" name="T37"/>
                <a:gd fmla="*/ 109 w 115" name="T38"/>
                <a:gd fmla="*/ 57 h 71" name="T39"/>
                <a:gd fmla="*/ 111 w 115" name="T40"/>
                <a:gd fmla="*/ 44 h 71" name="T41"/>
                <a:gd fmla="*/ 105 w 115" name="T42"/>
                <a:gd fmla="*/ 53 h 71" name="T43"/>
                <a:gd fmla="*/ 94 w 115" name="T44"/>
                <a:gd fmla="*/ 60 h 71" name="T45"/>
                <a:gd fmla="*/ 80 w 115" name="T46"/>
                <a:gd fmla="*/ 59 h 71" name="T47"/>
                <a:gd fmla="*/ 37 w 115" name="T48"/>
                <a:gd fmla="*/ 50 h 71" name="T49"/>
                <a:gd fmla="*/ 25 w 115" name="T50"/>
                <a:gd fmla="*/ 47 h 71" name="T51"/>
                <a:gd fmla="*/ 24 w 115" name="T52"/>
                <a:gd fmla="*/ 46 h 71" name="T53"/>
                <a:gd fmla="*/ 74 w 115" name="T54"/>
                <a:gd fmla="*/ 58 h 71" name="T55"/>
                <a:gd fmla="*/ 85 w 115" name="T56"/>
                <a:gd fmla="*/ 60 h 71" name="T57"/>
                <a:gd fmla="*/ 99 w 115" name="T58"/>
                <a:gd fmla="*/ 54 h 71" name="T59"/>
                <a:gd fmla="*/ 76 w 115" name="T60"/>
                <a:gd fmla="*/ 56 h 71" name="T61"/>
                <a:gd fmla="*/ 26 w 115" name="T62"/>
                <a:gd fmla="*/ 45 h 71" name="T63"/>
                <a:gd fmla="*/ 24 w 115" name="T64"/>
                <a:gd fmla="*/ 44 h 71" name="T65"/>
                <a:gd fmla="*/ 15 w 115" name="T66"/>
                <a:gd fmla="*/ 27 h 71" name="T67"/>
                <a:gd fmla="*/ 21 w 115" name="T68"/>
                <a:gd fmla="*/ 16 h 71" name="T69"/>
                <a:gd fmla="*/ 33 w 115" name="T70"/>
                <a:gd fmla="*/ 14 h 71" name="T71"/>
                <a:gd fmla="*/ 42 w 115" name="T72"/>
                <a:gd fmla="*/ 16 h 71" name="T73"/>
                <a:gd fmla="*/ 93 w 115" name="T74"/>
                <a:gd fmla="*/ 27 h 71" name="T75"/>
                <a:gd fmla="*/ 104 w 115" name="T76"/>
                <a:gd fmla="*/ 42 h 71" name="T77"/>
                <a:gd fmla="*/ 106 w 115" name="T78"/>
                <a:gd fmla="*/ 44 h 71" name="T79"/>
                <a:gd fmla="*/ 107 w 115" name="T80"/>
                <a:gd fmla="*/ 27 h 71" name="T81"/>
                <a:gd fmla="*/ 112 w 115" name="T82"/>
                <a:gd fmla="*/ 39 h 71" name="T83"/>
                <a:gd fmla="*/ 109 w 115" name="T84"/>
                <a:gd fmla="*/ 22 h 71" name="T85"/>
                <a:gd fmla="*/ 96 w 115" name="T86"/>
                <a:gd fmla="*/ 14 h 71" name="T87"/>
                <a:gd fmla="*/ 47 w 115" name="T88"/>
                <a:gd fmla="*/ 3 h 71" name="T89"/>
                <a:gd fmla="*/ 34 w 115" name="T90"/>
                <a:gd fmla="*/ 0 h 71" name="T91"/>
                <a:gd fmla="*/ 14 w 115" name="T92"/>
                <a:gd fmla="*/ 4 h 71" name="T93"/>
                <a:gd fmla="*/ 1 w 115" name="T94"/>
                <a:gd fmla="*/ 25 h 71" name="T95"/>
                <a:gd fmla="*/ 17 w 115" name="T96"/>
                <a:gd fmla="*/ 56 h 71" name="T97"/>
                <a:gd fmla="*/ 23 w 115" name="T98"/>
                <a:gd fmla="*/ 58 h 71" name="T99"/>
                <a:gd fmla="*/ 56 w 115" name="T100"/>
                <a:gd fmla="*/ 65 h 7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1" w="115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gdLst>
                <a:gd fmla="*/ 86 w 97" name="T0"/>
                <a:gd fmla="*/ 48 h 104" name="T1"/>
                <a:gd fmla="*/ 56 w 97" name="T2"/>
                <a:gd fmla="*/ 83 h 104" name="T3"/>
                <a:gd fmla="*/ 48 w 97" name="T4"/>
                <a:gd fmla="*/ 93 h 104" name="T5"/>
                <a:gd fmla="*/ 31 w 97" name="T6"/>
                <a:gd fmla="*/ 101 h 104" name="T7"/>
                <a:gd fmla="*/ 43 w 97" name="T8"/>
                <a:gd fmla="*/ 97 h 104" name="T9"/>
                <a:gd fmla="*/ 49 w 97" name="T10"/>
                <a:gd fmla="*/ 92 h 104" name="T11"/>
                <a:gd fmla="*/ 82 w 97" name="T12"/>
                <a:gd fmla="*/ 52 h 104" name="T13"/>
                <a:gd fmla="*/ 86 w 97" name="T14"/>
                <a:gd fmla="*/ 47 h 104" name="T15"/>
                <a:gd fmla="*/ 93 w 97" name="T16"/>
                <a:gd fmla="*/ 20 h 104" name="T17"/>
                <a:gd fmla="*/ 83 w 97" name="T18"/>
                <a:gd fmla="*/ 11 h 104" name="T19"/>
                <a:gd fmla="*/ 87 w 97" name="T20"/>
                <a:gd fmla="*/ 21 h 104" name="T21"/>
                <a:gd fmla="*/ 80 w 97" name="T22"/>
                <a:gd fmla="*/ 42 h 104" name="T23"/>
                <a:gd fmla="*/ 44 w 97" name="T24"/>
                <a:gd fmla="*/ 85 h 104" name="T25"/>
                <a:gd fmla="*/ 40 w 97" name="T26"/>
                <a:gd fmla="*/ 89 h 104" name="T27"/>
                <a:gd fmla="*/ 41 w 97" name="T28"/>
                <a:gd fmla="*/ 88 h 104" name="T29"/>
                <a:gd fmla="*/ 44 w 97" name="T30"/>
                <a:gd fmla="*/ 85 h 104" name="T31"/>
                <a:gd fmla="*/ 80 w 97" name="T32"/>
                <a:gd fmla="*/ 42 h 104" name="T33"/>
                <a:gd fmla="*/ 83 w 97" name="T34"/>
                <a:gd fmla="*/ 30 h 104" name="T35"/>
                <a:gd fmla="*/ 78 w 97" name="T36"/>
                <a:gd fmla="*/ 41 h 104" name="T37"/>
                <a:gd fmla="*/ 47 w 97" name="T38"/>
                <a:gd fmla="*/ 77 h 104" name="T39"/>
                <a:gd fmla="*/ 38 w 97" name="T40"/>
                <a:gd fmla="*/ 87 h 104" name="T41"/>
                <a:gd fmla="*/ 20 w 97" name="T42"/>
                <a:gd fmla="*/ 87 h 104" name="T43"/>
                <a:gd fmla="*/ 19 w 97" name="T44"/>
                <a:gd fmla="*/ 86 h 104" name="T45"/>
                <a:gd fmla="*/ 18 w 97" name="T46"/>
                <a:gd fmla="*/ 85 h 104" name="T47"/>
                <a:gd fmla="*/ 15 w 97" name="T48"/>
                <a:gd fmla="*/ 74 h 104" name="T49"/>
                <a:gd fmla="*/ 20 w 97" name="T50"/>
                <a:gd fmla="*/ 62 h 104" name="T51"/>
                <a:gd fmla="*/ 50 w 97" name="T52"/>
                <a:gd fmla="*/ 24 h 104" name="T53"/>
                <a:gd fmla="*/ 56 w 97" name="T54"/>
                <a:gd fmla="*/ 17 h 104" name="T55"/>
                <a:gd fmla="*/ 60 w 97" name="T56"/>
                <a:gd fmla="*/ 14 h 104" name="T57"/>
                <a:gd fmla="*/ 79 w 97" name="T58"/>
                <a:gd fmla="*/ 16 h 104" name="T59"/>
                <a:gd fmla="*/ 66 w 97" name="T60"/>
                <a:gd fmla="*/ 6 h 104" name="T61"/>
                <a:gd fmla="*/ 79 w 97" name="T62"/>
                <a:gd fmla="*/ 7 h 104" name="T63"/>
                <a:gd fmla="*/ 55 w 97" name="T64"/>
                <a:gd fmla="*/ 1 h 104" name="T65"/>
                <a:gd fmla="*/ 43 w 97" name="T66"/>
                <a:gd fmla="*/ 10 h 104" name="T67"/>
                <a:gd fmla="*/ 10 w 97" name="T68"/>
                <a:gd fmla="*/ 52 h 104" name="T69"/>
                <a:gd fmla="*/ 7 w 97" name="T70"/>
                <a:gd fmla="*/ 56 h 104" name="T71"/>
                <a:gd fmla="*/ 2 w 97" name="T72"/>
                <a:gd fmla="*/ 85 h 104" name="T73"/>
                <a:gd fmla="*/ 11 w 97" name="T74"/>
                <a:gd fmla="*/ 98 h 104" name="T75"/>
                <a:gd fmla="*/ 31 w 97" name="T76"/>
                <a:gd fmla="*/ 103 h 104" name="T77"/>
                <a:gd fmla="*/ 50 w 97" name="T78"/>
                <a:gd fmla="*/ 95 h 104" name="T79"/>
                <a:gd fmla="*/ 58 w 97" name="T80"/>
                <a:gd fmla="*/ 84 h 104" name="T81"/>
                <a:gd fmla="*/ 51 w 97" name="T82"/>
                <a:gd fmla="*/ 93 h 104" name="T83"/>
                <a:gd fmla="*/ 49 w 97" name="T84"/>
                <a:gd fmla="*/ 96 h 104" name="T85"/>
                <a:gd fmla="*/ 16 w 97" name="T86"/>
                <a:gd fmla="*/ 100 h 104" name="T87"/>
                <a:gd fmla="*/ 10 w 97" name="T88"/>
                <a:gd fmla="*/ 97 h 104" name="T89"/>
                <a:gd fmla="*/ 4 w 97" name="T90"/>
                <a:gd fmla="*/ 89 h 104" name="T91"/>
                <a:gd fmla="*/ 6 w 97" name="T92"/>
                <a:gd fmla="*/ 59 h 104" name="T93"/>
                <a:gd fmla="*/ 7 w 97" name="T94"/>
                <a:gd fmla="*/ 92 h 104" name="T95"/>
                <a:gd fmla="*/ 10 w 97" name="T96"/>
                <a:gd fmla="*/ 95 h 104" name="T97"/>
                <a:gd fmla="*/ 13 w 97" name="T98"/>
                <a:gd fmla="*/ 97 h 104" name="T99"/>
                <a:gd fmla="*/ 46 w 97" name="T100"/>
                <a:gd fmla="*/ 97 h 104" name="T101"/>
                <a:gd fmla="*/ 55 w 97" name="T102"/>
                <a:gd fmla="*/ 87 h 104" name="T103"/>
                <a:gd fmla="*/ 83 w 97" name="T104"/>
                <a:gd fmla="*/ 55 h 104" name="T105"/>
                <a:gd fmla="*/ 88 w 97" name="T106"/>
                <a:gd fmla="*/ 48 h 104" name="T107"/>
                <a:gd fmla="*/ 94 w 97" name="T108"/>
                <a:gd fmla="*/ 20 h 10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04" w="97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gdLst>
                <a:gd fmla="*/ 1 w 1" name="T0"/>
                <a:gd fmla="*/ 1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gdLst>
                <a:gd fmla="*/ 2 w 2" name="T0"/>
                <a:gd fmla="*/ 1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gdLst>
                <a:gd fmla="*/ 38 w 96" name="T0"/>
                <a:gd fmla="*/ 88 h 106" name="T1"/>
                <a:gd fmla="*/ 46 w 96" name="T2"/>
                <a:gd fmla="*/ 98 h 106" name="T3"/>
                <a:gd fmla="*/ 42 w 96" name="T4"/>
                <a:gd fmla="*/ 93 h 106" name="T5"/>
                <a:gd fmla="*/ 12 w 96" name="T6"/>
                <a:gd fmla="*/ 55 h 106" name="T7"/>
                <a:gd fmla="*/ 0 w 96" name="T8"/>
                <a:gd fmla="*/ 29 h 106" name="T9"/>
                <a:gd fmla="*/ 6 w 96" name="T10"/>
                <a:gd fmla="*/ 14 h 106" name="T11"/>
                <a:gd fmla="*/ 5 w 96" name="T12"/>
                <a:gd fmla="*/ 43 h 106" name="T13"/>
                <a:gd fmla="*/ 20 w 96" name="T14"/>
                <a:gd fmla="*/ 64 h 106" name="T15"/>
                <a:gd fmla="*/ 45 w 96" name="T16"/>
                <a:gd fmla="*/ 96 h 106" name="T17"/>
                <a:gd fmla="*/ 48 w 96" name="T18"/>
                <a:gd fmla="*/ 99 h 106" name="T19"/>
                <a:gd fmla="*/ 67 w 96" name="T20"/>
                <a:gd fmla="*/ 106 h 106" name="T21"/>
                <a:gd fmla="*/ 86 w 96" name="T22"/>
                <a:gd fmla="*/ 98 h 106" name="T23"/>
                <a:gd fmla="*/ 95 w 96" name="T24"/>
                <a:gd fmla="*/ 86 h 106" name="T25"/>
                <a:gd fmla="*/ 92 w 96" name="T26"/>
                <a:gd fmla="*/ 86 h 106" name="T27"/>
                <a:gd fmla="*/ 81 w 96" name="T28"/>
                <a:gd fmla="*/ 99 h 106" name="T29"/>
                <a:gd fmla="*/ 49 w 96" name="T30"/>
                <a:gd fmla="*/ 97 h 106" name="T31"/>
                <a:gd fmla="*/ 40 w 96" name="T32"/>
                <a:gd fmla="*/ 86 h 106" name="T33"/>
                <a:gd fmla="*/ 44 w 96" name="T34"/>
                <a:gd fmla="*/ 91 h 106" name="T35"/>
                <a:gd fmla="*/ 50 w 96" name="T36"/>
                <a:gd fmla="*/ 98 h 106" name="T37"/>
                <a:gd fmla="*/ 78 w 96" name="T38"/>
                <a:gd fmla="*/ 101 h 106" name="T39"/>
                <a:gd fmla="*/ 92 w 96" name="T40"/>
                <a:gd fmla="*/ 69 h 106" name="T41"/>
                <a:gd fmla="*/ 83 w 96" name="T42"/>
                <a:gd fmla="*/ 59 h 106" name="T43"/>
                <a:gd fmla="*/ 86 w 96" name="T44"/>
                <a:gd fmla="*/ 70 h 106" name="T45"/>
                <a:gd fmla="*/ 85 w 96" name="T46"/>
                <a:gd fmla="*/ 82 h 106" name="T47"/>
                <a:gd fmla="*/ 57 w 96" name="T48"/>
                <a:gd fmla="*/ 93 h 106" name="T49"/>
                <a:gd fmla="*/ 53 w 96" name="T50"/>
                <a:gd fmla="*/ 90 h 106" name="T51"/>
                <a:gd fmla="*/ 28 w 96" name="T52"/>
                <a:gd fmla="*/ 57 h 106" name="T53"/>
                <a:gd fmla="*/ 54 w 96" name="T54"/>
                <a:gd fmla="*/ 91 h 106" name="T55"/>
                <a:gd fmla="*/ 62 w 96" name="T56"/>
                <a:gd fmla="*/ 95 h 106" name="T57"/>
                <a:gd fmla="*/ 84 w 96" name="T58"/>
                <a:gd fmla="*/ 72 h 106" name="T59"/>
                <a:gd fmla="*/ 79 w 96" name="T60"/>
                <a:gd fmla="*/ 87 h 106" name="T61"/>
                <a:gd fmla="*/ 72 w 96" name="T62"/>
                <a:gd fmla="*/ 92 h 106" name="T63"/>
                <a:gd fmla="*/ 56 w 96" name="T64"/>
                <a:gd fmla="*/ 89 h 106" name="T65"/>
                <a:gd fmla="*/ 23 w 96" name="T66"/>
                <a:gd fmla="*/ 47 h 106" name="T67"/>
                <a:gd fmla="*/ 18 w 96" name="T68"/>
                <a:gd fmla="*/ 40 h 106" name="T69"/>
                <a:gd fmla="*/ 17 w 96" name="T70"/>
                <a:gd fmla="*/ 21 h 106" name="T71"/>
                <a:gd fmla="*/ 21 w 96" name="T72"/>
                <a:gd fmla="*/ 18 h 106" name="T73"/>
                <a:gd fmla="*/ 37 w 96" name="T74"/>
                <a:gd fmla="*/ 17 h 106" name="T75"/>
                <a:gd fmla="*/ 39 w 96" name="T76"/>
                <a:gd fmla="*/ 19 h 106" name="T77"/>
                <a:gd fmla="*/ 70 w 96" name="T78"/>
                <a:gd fmla="*/ 57 h 106" name="T79"/>
                <a:gd fmla="*/ 83 w 96" name="T80"/>
                <a:gd fmla="*/ 53 h 106" name="T81"/>
                <a:gd fmla="*/ 55 w 96" name="T82"/>
                <a:gd fmla="*/ 16 h 106" name="T83"/>
                <a:gd fmla="*/ 48 w 96" name="T84"/>
                <a:gd fmla="*/ 7 h 106" name="T85"/>
                <a:gd fmla="*/ 12 w 96" name="T86"/>
                <a:gd fmla="*/ 6 h 106" name="T87"/>
                <a:gd fmla="*/ 7 w 96" name="T88"/>
                <a:gd fmla="*/ 10 h 106" name="T89"/>
                <a:gd fmla="*/ 2 w 96" name="T90"/>
                <a:gd fmla="*/ 40 h 10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5" w="9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gdLst>
                <a:gd fmla="*/ 0 w 59" name="T0"/>
                <a:gd fmla="*/ 87 h 115" name="T1"/>
                <a:gd fmla="*/ 17 w 59" name="T2"/>
                <a:gd fmla="*/ 113 h 115" name="T3"/>
                <a:gd fmla="*/ 47 w 59" name="T4"/>
                <a:gd fmla="*/ 110 h 115" name="T5"/>
                <a:gd fmla="*/ 48 w 59" name="T6"/>
                <a:gd fmla="*/ 108 h 115" name="T7"/>
                <a:gd fmla="*/ 51 w 59" name="T8"/>
                <a:gd fmla="*/ 106 h 115" name="T9"/>
                <a:gd fmla="*/ 58 w 59" name="T10"/>
                <a:gd fmla="*/ 87 h 115" name="T11"/>
                <a:gd fmla="*/ 58 w 59" name="T12"/>
                <a:gd fmla="*/ 73 h 115" name="T13"/>
                <a:gd fmla="*/ 58 w 59" name="T14"/>
                <a:gd fmla="*/ 85 h 115" name="T15"/>
                <a:gd fmla="*/ 57 w 59" name="T16"/>
                <a:gd fmla="*/ 92 h 115" name="T17"/>
                <a:gd fmla="*/ 48 w 59" name="T18"/>
                <a:gd fmla="*/ 108 h 115" name="T19"/>
                <a:gd fmla="*/ 47 w 59" name="T20"/>
                <a:gd fmla="*/ 108 h 115" name="T21"/>
                <a:gd fmla="*/ 29 w 59" name="T22"/>
                <a:gd fmla="*/ 115 h 115" name="T23"/>
                <a:gd fmla="*/ 1 w 59" name="T24"/>
                <a:gd fmla="*/ 92 h 115" name="T25"/>
                <a:gd fmla="*/ 37 w 59" name="T26"/>
                <a:gd fmla="*/ 113 h 115" name="T27"/>
                <a:gd fmla="*/ 48 w 59" name="T28"/>
                <a:gd fmla="*/ 106 h 115" name="T29"/>
                <a:gd fmla="*/ 57 w 59" name="T30"/>
                <a:gd fmla="*/ 87 h 115" name="T31"/>
                <a:gd fmla="*/ 57 w 59" name="T32"/>
                <a:gd fmla="*/ 53 h 115" name="T33"/>
                <a:gd fmla="*/ 59 w 59" name="T34"/>
                <a:gd fmla="*/ 30 h 115" name="T35"/>
                <a:gd fmla="*/ 43 w 59" name="T36"/>
                <a:gd fmla="*/ 2 h 115" name="T37"/>
                <a:gd fmla="*/ 57 w 59" name="T38"/>
                <a:gd fmla="*/ 25 h 115" name="T39"/>
                <a:gd fmla="*/ 57 w 59" name="T40"/>
                <a:gd fmla="*/ 31 h 115" name="T41"/>
                <a:gd fmla="*/ 56 w 59" name="T42"/>
                <a:gd fmla="*/ 81 h 115" name="T43"/>
                <a:gd fmla="*/ 56 w 59" name="T44"/>
                <a:gd fmla="*/ 88 h 115" name="T45"/>
                <a:gd fmla="*/ 47 w 59" name="T46"/>
                <a:gd fmla="*/ 105 h 115" name="T47"/>
                <a:gd fmla="*/ 46 w 59" name="T48"/>
                <a:gd fmla="*/ 107 h 115" name="T49"/>
                <a:gd fmla="*/ 41 w 59" name="T50"/>
                <a:gd fmla="*/ 110 h 115" name="T51"/>
                <a:gd fmla="*/ 46 w 59" name="T52"/>
                <a:gd fmla="*/ 106 h 115" name="T53"/>
                <a:gd fmla="*/ 55 w 59" name="T54"/>
                <a:gd fmla="*/ 93 h 115" name="T55"/>
                <a:gd fmla="*/ 55 w 59" name="T56"/>
                <a:gd fmla="*/ 79 h 115" name="T57"/>
                <a:gd fmla="*/ 56 w 59" name="T58"/>
                <a:gd fmla="*/ 26 h 115" name="T59"/>
                <a:gd fmla="*/ 39 w 59" name="T60"/>
                <a:gd fmla="*/ 1 h 115" name="T61"/>
                <a:gd fmla="*/ 31 w 59" name="T62"/>
                <a:gd fmla="*/ 4 h 115" name="T63"/>
                <a:gd fmla="*/ 41 w 59" name="T64"/>
                <a:gd fmla="*/ 9 h 115" name="T65"/>
                <a:gd fmla="*/ 48 w 59" name="T66"/>
                <a:gd fmla="*/ 49 h 115" name="T67"/>
                <a:gd fmla="*/ 47 w 59" name="T68"/>
                <a:gd fmla="*/ 86 h 115" name="T69"/>
                <a:gd fmla="*/ 47 w 59" name="T70"/>
                <a:gd fmla="*/ 89 h 115" name="T71"/>
                <a:gd fmla="*/ 47 w 59" name="T72"/>
                <a:gd fmla="*/ 76 h 115" name="T73"/>
                <a:gd fmla="*/ 39 w 59" name="T74"/>
                <a:gd fmla="*/ 11 h 115" name="T75"/>
                <a:gd fmla="*/ 46 w 59" name="T76"/>
                <a:gd fmla="*/ 25 h 115" name="T77"/>
                <a:gd fmla="*/ 46 w 59" name="T78"/>
                <a:gd fmla="*/ 37 h 115" name="T79"/>
                <a:gd fmla="*/ 45 w 59" name="T80"/>
                <a:gd fmla="*/ 86 h 115" name="T81"/>
                <a:gd fmla="*/ 44 w 59" name="T82"/>
                <a:gd fmla="*/ 92 h 115" name="T83"/>
                <a:gd fmla="*/ 39 w 59" name="T84"/>
                <a:gd fmla="*/ 98 h 115" name="T85"/>
                <a:gd fmla="*/ 34 w 59" name="T86"/>
                <a:gd fmla="*/ 101 h 115" name="T87"/>
                <a:gd fmla="*/ 18 w 59" name="T88"/>
                <a:gd fmla="*/ 96 h 115" name="T89"/>
                <a:gd fmla="*/ 14 w 59" name="T90"/>
                <a:gd fmla="*/ 85 h 115" name="T91"/>
                <a:gd fmla="*/ 14 w 59" name="T92"/>
                <a:gd fmla="*/ 36 h 115" name="T93"/>
                <a:gd fmla="*/ 14 w 59" name="T94"/>
                <a:gd fmla="*/ 26 h 115" name="T95"/>
                <a:gd fmla="*/ 22 w 59" name="T96"/>
                <a:gd fmla="*/ 13 h 115" name="T97"/>
                <a:gd fmla="*/ 30 w 59" name="T98"/>
                <a:gd fmla="*/ 9 h 115" name="T99"/>
                <a:gd fmla="*/ 13 w 59" name="T100"/>
                <a:gd fmla="*/ 10 h 115" name="T101"/>
                <a:gd fmla="*/ 23 w 59" name="T102"/>
                <a:gd fmla="*/ 2 h 115" name="T103"/>
                <a:gd fmla="*/ 0 w 59" name="T104"/>
                <a:gd fmla="*/ 24 h 115" name="T105"/>
                <a:gd fmla="*/ 0 w 59" name="T106"/>
                <a:gd fmla="*/ 34 h 11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5" w="59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gdLst>
                <a:gd fmla="*/ 13 w 13" name="T0"/>
                <a:gd fmla="*/ 0 h 9" name="T1"/>
                <a:gd fmla="*/ 9 w 13" name="T2"/>
                <a:gd fmla="*/ 3 h 9" name="T3"/>
                <a:gd fmla="*/ 0 w 13" name="T4"/>
                <a:gd fmla="*/ 9 h 9" name="T5"/>
                <a:gd fmla="*/ 0 w 13" name="T6"/>
                <a:gd fmla="*/ 9 h 9" name="T7"/>
                <a:gd fmla="*/ 9 w 13" name="T8"/>
                <a:gd fmla="*/ 3 h 9" name="T9"/>
                <a:gd fmla="*/ 13 w 13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3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gdLst>
                <a:gd fmla="*/ 2 w 2" name="T0"/>
                <a:gd fmla="*/ 14 h 14" name="T1"/>
                <a:gd fmla="*/ 2 w 2" name="T2"/>
                <a:gd fmla="*/ 14 h 14" name="T3"/>
                <a:gd fmla="*/ 0 w 2" name="T4"/>
                <a:gd fmla="*/ 0 h 14" name="T5"/>
                <a:gd fmla="*/ 2 w 2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gdLst>
                <a:gd fmla="*/ 1 w 32" name="T0"/>
                <a:gd fmla="*/ 18 h 47" name="T1"/>
                <a:gd fmla="*/ 3 w 32" name="T2"/>
                <a:gd fmla="*/ 14 h 47" name="T3"/>
                <a:gd fmla="*/ 3 w 32" name="T4"/>
                <a:gd fmla="*/ 13 h 47" name="T5"/>
                <a:gd fmla="*/ 5 w 32" name="T6"/>
                <a:gd fmla="*/ 12 h 47" name="T7"/>
                <a:gd fmla="*/ 2 w 32" name="T8"/>
                <a:gd fmla="*/ 19 h 47" name="T9"/>
                <a:gd fmla="*/ 1 w 32" name="T10"/>
                <a:gd fmla="*/ 38 h 47" name="T11"/>
                <a:gd fmla="*/ 11 w 32" name="T12"/>
                <a:gd fmla="*/ 41 h 47" name="T13"/>
                <a:gd fmla="*/ 15 w 32" name="T14"/>
                <a:gd fmla="*/ 39 h 47" name="T15"/>
                <a:gd fmla="*/ 25 w 32" name="T16"/>
                <a:gd fmla="*/ 27 h 47" name="T17"/>
                <a:gd fmla="*/ 4 w 32" name="T18"/>
                <a:gd fmla="*/ 44 h 47" name="T19"/>
                <a:gd fmla="*/ 10 w 32" name="T20"/>
                <a:gd fmla="*/ 40 h 47" name="T21"/>
                <a:gd fmla="*/ 18 w 32" name="T22"/>
                <a:gd fmla="*/ 34 h 47" name="T23"/>
                <a:gd fmla="*/ 25 w 32" name="T24"/>
                <a:gd fmla="*/ 26 h 47" name="T25"/>
                <a:gd fmla="*/ 20 w 32" name="T26"/>
                <a:gd fmla="*/ 22 h 47" name="T27"/>
                <a:gd fmla="*/ 17 w 32" name="T28"/>
                <a:gd fmla="*/ 23 h 47" name="T29"/>
                <a:gd fmla="*/ 14 w 32" name="T30"/>
                <a:gd fmla="*/ 26 h 47" name="T31"/>
                <a:gd fmla="*/ 15 w 32" name="T32"/>
                <a:gd fmla="*/ 22 h 47" name="T33"/>
                <a:gd fmla="*/ 16 w 32" name="T34"/>
                <a:gd fmla="*/ 20 h 47" name="T35"/>
                <a:gd fmla="*/ 16 w 32" name="T36"/>
                <a:gd fmla="*/ 19 h 47" name="T37"/>
                <a:gd fmla="*/ 17 w 32" name="T38"/>
                <a:gd fmla="*/ 19 h 47" name="T39"/>
                <a:gd fmla="*/ 21 w 32" name="T40"/>
                <a:gd fmla="*/ 20 h 47" name="T41"/>
                <a:gd fmla="*/ 24 w 32" name="T42"/>
                <a:gd fmla="*/ 17 h 47" name="T43"/>
                <a:gd fmla="*/ 27 w 32" name="T44"/>
                <a:gd fmla="*/ 22 h 47" name="T45"/>
                <a:gd fmla="*/ 28 w 32" name="T46"/>
                <a:gd fmla="*/ 8 h 47" name="T47"/>
                <a:gd fmla="*/ 27 w 32" name="T48"/>
                <a:gd fmla="*/ 5 h 47" name="T49"/>
                <a:gd fmla="*/ 26 w 32" name="T50"/>
                <a:gd fmla="*/ 5 h 47" name="T51"/>
                <a:gd fmla="*/ 20 w 32" name="T52"/>
                <a:gd fmla="*/ 1 h 47" name="T53"/>
                <a:gd fmla="*/ 20 w 32" name="T54"/>
                <a:gd fmla="*/ 1 h 47" name="T55"/>
                <a:gd fmla="*/ 15 w 32" name="T56"/>
                <a:gd fmla="*/ 2 h 47" name="T57"/>
                <a:gd fmla="*/ 5 w 32" name="T58"/>
                <a:gd fmla="*/ 10 h 47" name="T59"/>
                <a:gd fmla="*/ 3 w 32" name="T60"/>
                <a:gd fmla="*/ 14 h 47" name="T61"/>
                <a:gd fmla="*/ 2 w 32" name="T62"/>
                <a:gd fmla="*/ 16 h 47" name="T63"/>
                <a:gd fmla="*/ 0 w 32" name="T64"/>
                <a:gd fmla="*/ 38 h 47" name="T65"/>
                <a:gd fmla="*/ 1 w 32" name="T66"/>
                <a:gd fmla="*/ 38 h 47" name="T67"/>
                <a:gd fmla="*/ 11 w 32" name="T68"/>
                <a:gd fmla="*/ 29 h 47" name="T69"/>
                <a:gd fmla="*/ 11 w 32" name="T70"/>
                <a:gd fmla="*/ 29 h 47" name="T71"/>
                <a:gd fmla="*/ 11 w 32" name="T72"/>
                <a:gd fmla="*/ 29 h 47" name="T73"/>
                <a:gd fmla="*/ 3 w 32" name="T74"/>
                <a:gd fmla="*/ 24 h 47" name="T75"/>
                <a:gd fmla="*/ 4 w 32" name="T76"/>
                <a:gd fmla="*/ 42 h 47" name="T77"/>
                <a:gd fmla="*/ 6 w 32" name="T78"/>
                <a:gd fmla="*/ 32 h 47" name="T79"/>
                <a:gd fmla="*/ 5 w 32" name="T80"/>
                <a:gd fmla="*/ 33 h 47" name="T81"/>
                <a:gd fmla="*/ 6 w 32" name="T82"/>
                <a:gd fmla="*/ 32 h 47" name="T83"/>
                <a:gd fmla="*/ 11 w 32" name="T84"/>
                <a:gd fmla="*/ 34 h 47" name="T85"/>
                <a:gd fmla="*/ 11 w 32" name="T86"/>
                <a:gd fmla="*/ 36 h 47" name="T87"/>
                <a:gd fmla="*/ 21 w 32" name="T88"/>
                <a:gd fmla="*/ 15 h 4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7" w="32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gdLst>
                <a:gd fmla="*/ 15 w 30" name="T0"/>
                <a:gd fmla="*/ 42 h 46" name="T1"/>
                <a:gd fmla="*/ 16 w 30" name="T2"/>
                <a:gd fmla="*/ 41 h 46" name="T3"/>
                <a:gd fmla="*/ 17 w 30" name="T4"/>
                <a:gd fmla="*/ 36 h 46" name="T5"/>
                <a:gd fmla="*/ 14 w 30" name="T6"/>
                <a:gd fmla="*/ 36 h 46" name="T7"/>
                <a:gd fmla="*/ 10 w 30" name="T8"/>
                <a:gd fmla="*/ 40 h 46" name="T9"/>
                <a:gd fmla="*/ 7 w 30" name="T10"/>
                <a:gd fmla="*/ 43 h 46" name="T11"/>
                <a:gd fmla="*/ 6 w 30" name="T12"/>
                <a:gd fmla="*/ 41 h 46" name="T13"/>
                <a:gd fmla="*/ 5 w 30" name="T14"/>
                <a:gd fmla="*/ 36 h 46" name="T15"/>
                <a:gd fmla="*/ 4 w 30" name="T16"/>
                <a:gd fmla="*/ 37 h 46" name="T17"/>
                <a:gd fmla="*/ 3 w 30" name="T18"/>
                <a:gd fmla="*/ 31 h 46" name="T19"/>
                <a:gd fmla="*/ 4 w 30" name="T20"/>
                <a:gd fmla="*/ 36 h 46" name="T21"/>
                <a:gd fmla="*/ 4 w 30" name="T22"/>
                <a:gd fmla="*/ 36 h 46" name="T23"/>
                <a:gd fmla="*/ 5 w 30" name="T24"/>
                <a:gd fmla="*/ 36 h 46" name="T25"/>
                <a:gd fmla="*/ 5 w 30" name="T26"/>
                <a:gd fmla="*/ 37 h 46" name="T27"/>
                <a:gd fmla="*/ 7 w 30" name="T28"/>
                <a:gd fmla="*/ 43 h 46" name="T29"/>
                <a:gd fmla="*/ 12 w 30" name="T30"/>
                <a:gd fmla="*/ 38 h 46" name="T31"/>
                <a:gd fmla="*/ 14 w 30" name="T32"/>
                <a:gd fmla="*/ 36 h 46" name="T33"/>
                <a:gd fmla="*/ 15 w 30" name="T34"/>
                <a:gd fmla="*/ 38 h 46" name="T35"/>
                <a:gd fmla="*/ 15 w 30" name="T36"/>
                <a:gd fmla="*/ 38 h 46" name="T37"/>
                <a:gd fmla="*/ 25 w 30" name="T38"/>
                <a:gd fmla="*/ 26 h 46" name="T39"/>
                <a:gd fmla="*/ 24 w 30" name="T40"/>
                <a:gd fmla="*/ 20 h 46" name="T41"/>
                <a:gd fmla="*/ 19 w 30" name="T42"/>
                <a:gd fmla="*/ 20 h 46" name="T43"/>
                <a:gd fmla="*/ 12 w 30" name="T44"/>
                <a:gd fmla="*/ 27 h 46" name="T45"/>
                <a:gd fmla="*/ 12 w 30" name="T46"/>
                <a:gd fmla="*/ 27 h 46" name="T47"/>
                <a:gd fmla="*/ 12 w 30" name="T48"/>
                <a:gd fmla="*/ 27 h 46" name="T49"/>
                <a:gd fmla="*/ 13 w 30" name="T50"/>
                <a:gd fmla="*/ 26 h 46" name="T51"/>
                <a:gd fmla="*/ 17 w 30" name="T52"/>
                <a:gd fmla="*/ 18 h 46" name="T53"/>
                <a:gd fmla="*/ 15 w 30" name="T54"/>
                <a:gd fmla="*/ 20 h 46" name="T55"/>
                <a:gd fmla="*/ 14 w 30" name="T56"/>
                <a:gd fmla="*/ 19 h 46" name="T57"/>
                <a:gd fmla="*/ 15 w 30" name="T58"/>
                <a:gd fmla="*/ 16 h 46" name="T59"/>
                <a:gd fmla="*/ 16 w 30" name="T60"/>
                <a:gd fmla="*/ 15 h 46" name="T61"/>
                <a:gd fmla="*/ 18 w 30" name="T62"/>
                <a:gd fmla="*/ 16 h 46" name="T63"/>
                <a:gd fmla="*/ 20 w 30" name="T64"/>
                <a:gd fmla="*/ 17 h 46" name="T65"/>
                <a:gd fmla="*/ 25 w 30" name="T66"/>
                <a:gd fmla="*/ 13 h 46" name="T67"/>
                <a:gd fmla="*/ 29 w 30" name="T68"/>
                <a:gd fmla="*/ 18 h 46" name="T69"/>
                <a:gd fmla="*/ 28 w 30" name="T70"/>
                <a:gd fmla="*/ 2 h 46" name="T71"/>
                <a:gd fmla="*/ 18 w 30" name="T72"/>
                <a:gd fmla="*/ 0 h 46" name="T73"/>
                <a:gd fmla="*/ 0 w 30" name="T74"/>
                <a:gd fmla="*/ 28 h 46" name="T75"/>
                <a:gd fmla="*/ 2 w 30" name="T76"/>
                <a:gd fmla="*/ 40 h 46" name="T77"/>
                <a:gd fmla="*/ 2 w 30" name="T78"/>
                <a:gd fmla="*/ 40 h 46" name="T79"/>
                <a:gd fmla="*/ 3 w 30" name="T80"/>
                <a:gd fmla="*/ 39 h 46" name="T81"/>
                <a:gd fmla="*/ 6 w 30" name="T82"/>
                <a:gd fmla="*/ 44 h 46" name="T83"/>
                <a:gd fmla="*/ 11 w 30" name="T84"/>
                <a:gd fmla="*/ 41 h 46" name="T85"/>
                <a:gd fmla="*/ 6 w 30" name="T86"/>
                <a:gd fmla="*/ 45 h 46" name="T87"/>
                <a:gd fmla="*/ 4 w 30" name="T88"/>
                <a:gd fmla="*/ 40 h 46" name="T89"/>
                <a:gd fmla="*/ 4 w 30" name="T90"/>
                <a:gd fmla="*/ 38 h 46" name="T91"/>
                <a:gd fmla="*/ 2 w 30" name="T92"/>
                <a:gd fmla="*/ 40 h 46" name="T93"/>
                <a:gd fmla="*/ 2 w 30" name="T94"/>
                <a:gd fmla="*/ 38 h 46" name="T95"/>
                <a:gd fmla="*/ 3 w 30" name="T96"/>
                <a:gd fmla="*/ 17 h 46" name="T97"/>
                <a:gd fmla="*/ 4 w 30" name="T98"/>
                <a:gd fmla="*/ 38 h 46" name="T99"/>
                <a:gd fmla="*/ 4 w 30" name="T100"/>
                <a:gd fmla="*/ 38 h 46" name="T101"/>
                <a:gd fmla="*/ 6 w 30" name="T102"/>
                <a:gd fmla="*/ 44 h 46" name="T103"/>
                <a:gd fmla="*/ 7 w 30" name="T104"/>
                <a:gd fmla="*/ 44 h 46" name="T105"/>
                <a:gd fmla="*/ 11 w 30" name="T106"/>
                <a:gd fmla="*/ 41 h 46" name="T107"/>
                <a:gd fmla="*/ 14 w 30" name="T108"/>
                <a:gd fmla="*/ 38 h 46" name="T109"/>
                <a:gd fmla="*/ 15 w 30" name="T110"/>
                <a:gd fmla="*/ 40 h 4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6" w="30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gdLst>
                <a:gd fmla="*/ 42 w 43" name="T0"/>
                <a:gd fmla="*/ 30 h 39" name="T1"/>
                <a:gd fmla="*/ 38 w 43" name="T2"/>
                <a:gd fmla="*/ 23 h 39" name="T3"/>
                <a:gd fmla="*/ 43 w 43" name="T4"/>
                <a:gd fmla="*/ 33 h 39" name="T5"/>
                <a:gd fmla="*/ 42 w 43" name="T6"/>
                <a:gd fmla="*/ 36 h 39" name="T7"/>
                <a:gd fmla="*/ 40 w 43" name="T8"/>
                <a:gd fmla="*/ 37 h 39" name="T9"/>
                <a:gd fmla="*/ 23 w 43" name="T10"/>
                <a:gd fmla="*/ 35 h 39" name="T11"/>
                <a:gd fmla="*/ 39 w 43" name="T12"/>
                <a:gd fmla="*/ 36 h 39" name="T13"/>
                <a:gd fmla="*/ 40 w 43" name="T14"/>
                <a:gd fmla="*/ 36 h 39" name="T15"/>
                <a:gd fmla="*/ 41 w 43" name="T16"/>
                <a:gd fmla="*/ 35 h 39" name="T17"/>
                <a:gd fmla="*/ 42 w 43" name="T18"/>
                <a:gd fmla="*/ 34 h 39" name="T19"/>
                <a:gd fmla="*/ 41 w 43" name="T20"/>
                <a:gd fmla="*/ 32 h 39" name="T21"/>
                <a:gd fmla="*/ 39 w 43" name="T22"/>
                <a:gd fmla="*/ 27 h 39" name="T23"/>
                <a:gd fmla="*/ 34 w 43" name="T24"/>
                <a:gd fmla="*/ 14 h 39" name="T25"/>
                <a:gd fmla="*/ 27 w 43" name="T26"/>
                <a:gd fmla="*/ 7 h 39" name="T27"/>
                <a:gd fmla="*/ 36 w 43" name="T28"/>
                <a:gd fmla="*/ 23 h 39" name="T29"/>
                <a:gd fmla="*/ 38 w 43" name="T30"/>
                <a:gd fmla="*/ 29 h 39" name="T31"/>
                <a:gd fmla="*/ 39 w 43" name="T32"/>
                <a:gd fmla="*/ 32 h 39" name="T33"/>
                <a:gd fmla="*/ 39 w 43" name="T34"/>
                <a:gd fmla="*/ 33 h 39" name="T35"/>
                <a:gd fmla="*/ 38 w 43" name="T36"/>
                <a:gd fmla="*/ 35 h 39" name="T37"/>
                <a:gd fmla="*/ 39 w 43" name="T38"/>
                <a:gd fmla="*/ 33 h 39" name="T39"/>
                <a:gd fmla="*/ 39 w 43" name="T40"/>
                <a:gd fmla="*/ 32 h 39" name="T41"/>
                <a:gd fmla="*/ 38 w 43" name="T42"/>
                <a:gd fmla="*/ 28 h 39" name="T43"/>
                <a:gd fmla="*/ 31 w 43" name="T44"/>
                <a:gd fmla="*/ 14 h 39" name="T45"/>
                <a:gd fmla="*/ 17 w 43" name="T46"/>
                <a:gd fmla="*/ 2 h 39" name="T47"/>
                <a:gd fmla="*/ 18 w 43" name="T48"/>
                <a:gd fmla="*/ 8 h 39" name="T49"/>
                <a:gd fmla="*/ 23 w 43" name="T50"/>
                <a:gd fmla="*/ 19 h 39" name="T51"/>
                <a:gd fmla="*/ 22 w 43" name="T52"/>
                <a:gd fmla="*/ 21 h 39" name="T53"/>
                <a:gd fmla="*/ 22 w 43" name="T54"/>
                <a:gd fmla="*/ 21 h 39" name="T55"/>
                <a:gd fmla="*/ 22 w 43" name="T56"/>
                <a:gd fmla="*/ 20 h 39" name="T57"/>
                <a:gd fmla="*/ 17 w 43" name="T58"/>
                <a:gd fmla="*/ 10 h 39" name="T59"/>
                <a:gd fmla="*/ 17 w 43" name="T60"/>
                <a:gd fmla="*/ 14 h 39" name="T61"/>
                <a:gd fmla="*/ 16 w 43" name="T62"/>
                <a:gd fmla="*/ 16 h 39" name="T63"/>
                <a:gd fmla="*/ 14 w 43" name="T64"/>
                <a:gd fmla="*/ 14 h 39" name="T65"/>
                <a:gd fmla="*/ 13 w 43" name="T66"/>
                <a:gd fmla="*/ 13 h 39" name="T67"/>
                <a:gd fmla="*/ 13 w 43" name="T68"/>
                <a:gd fmla="*/ 13 h 39" name="T69"/>
                <a:gd fmla="*/ 13 w 43" name="T70"/>
                <a:gd fmla="*/ 13 h 39" name="T71"/>
                <a:gd fmla="*/ 13 w 43" name="T72"/>
                <a:gd fmla="*/ 13 h 39" name="T73"/>
                <a:gd fmla="*/ 15 w 43" name="T74"/>
                <a:gd fmla="*/ 9 h 39" name="T75"/>
                <a:gd fmla="*/ 9 w 43" name="T76"/>
                <a:gd fmla="*/ 6 h 39" name="T77"/>
                <a:gd fmla="*/ 12 w 43" name="T78"/>
                <a:gd fmla="*/ 0 h 39" name="T79"/>
                <a:gd fmla="*/ 1 w 43" name="T80"/>
                <a:gd fmla="*/ 9 h 39" name="T81"/>
                <a:gd fmla="*/ 7 w 43" name="T82"/>
                <a:gd fmla="*/ 27 h 39" name="T83"/>
                <a:gd fmla="*/ 35 w 43" name="T84"/>
                <a:gd fmla="*/ 39 h 39" name="T85"/>
                <a:gd fmla="*/ 40 w 43" name="T86"/>
                <a:gd fmla="*/ 37 h 39" name="T87"/>
                <a:gd fmla="*/ 43 w 43" name="T88"/>
                <a:gd fmla="*/ 36 h 39" name="T89"/>
                <a:gd fmla="*/ 43 w 43" name="T90"/>
                <a:gd fmla="*/ 34 h 39" name="T91"/>
                <a:gd fmla="*/ 12 w 43" name="T92"/>
                <a:gd fmla="*/ 11 h 3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" w="43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40"/>
            <p:cNvSpPr/>
            <p:nvPr/>
          </p:nvSpPr>
          <p:spPr bwMode="auto">
            <a:xfrm flipH="1">
              <a:off x="6613526" y="2957513"/>
              <a:ext cx="0" cy="3175"/>
            </a:xfrm>
            <a:custGeom>
              <a:gdLst>
                <a:gd fmla="*/ 1 h 1" name="T0"/>
                <a:gd fmla="*/ 1 h 1" name="T1"/>
                <a:gd fmla="*/ 0 h 1" name="T2"/>
                <a:gd fmla="*/ 1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41"/>
            <p:cNvSpPr/>
            <p:nvPr/>
          </p:nvSpPr>
          <p:spPr bwMode="auto">
            <a:xfrm flipH="1">
              <a:off x="6613526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42"/>
            <p:cNvSpPr/>
            <p:nvPr/>
          </p:nvSpPr>
          <p:spPr bwMode="auto">
            <a:xfrm flipH="1">
              <a:off x="6616701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gdLst>
                <a:gd fmla="*/ 32 w 40" name="T0"/>
                <a:gd fmla="*/ 31 h 41" name="T1"/>
                <a:gd fmla="*/ 32 w 40" name="T2"/>
                <a:gd fmla="*/ 31 h 41" name="T3"/>
                <a:gd fmla="*/ 12 w 40" name="T4"/>
                <a:gd fmla="*/ 39 h 41" name="T5"/>
                <a:gd fmla="*/ 6 w 40" name="T6"/>
                <a:gd fmla="*/ 30 h 41" name="T7"/>
                <a:gd fmla="*/ 9 w 40" name="T8"/>
                <a:gd fmla="*/ 26 h 41" name="T9"/>
                <a:gd fmla="*/ 3 w 40" name="T10"/>
                <a:gd fmla="*/ 39 h 41" name="T11"/>
                <a:gd fmla="*/ 26 w 40" name="T12"/>
                <a:gd fmla="*/ 35 h 41" name="T13"/>
                <a:gd fmla="*/ 36 w 40" name="T14"/>
                <a:gd fmla="*/ 23 h 41" name="T15"/>
                <a:gd fmla="*/ 39 w 40" name="T16"/>
                <a:gd fmla="*/ 10 h 41" name="T17"/>
                <a:gd fmla="*/ 38 w 40" name="T18"/>
                <a:gd fmla="*/ 10 h 41" name="T19"/>
                <a:gd fmla="*/ 37 w 40" name="T20"/>
                <a:gd fmla="*/ 15 h 41" name="T21"/>
                <a:gd fmla="*/ 27 w 40" name="T22"/>
                <a:gd fmla="*/ 32 h 41" name="T23"/>
                <a:gd fmla="*/ 19 w 40" name="T24"/>
                <a:gd fmla="*/ 35 h 41" name="T25"/>
                <a:gd fmla="*/ 37 w 40" name="T26"/>
                <a:gd fmla="*/ 16 h 41" name="T27"/>
                <a:gd fmla="*/ 36 w 40" name="T28"/>
                <a:gd fmla="*/ 5 h 41" name="T29"/>
                <a:gd fmla="*/ 34 w 40" name="T30"/>
                <a:gd fmla="*/ 3 h 41" name="T31"/>
                <a:gd fmla="*/ 30 w 40" name="T32"/>
                <a:gd fmla="*/ 3 h 41" name="T33"/>
                <a:gd fmla="*/ 30 w 40" name="T34"/>
                <a:gd fmla="*/ 6 h 41" name="T35"/>
                <a:gd fmla="*/ 30 w 40" name="T36"/>
                <a:gd fmla="*/ 8 h 41" name="T37"/>
                <a:gd fmla="*/ 30 w 40" name="T38"/>
                <a:gd fmla="*/ 6 h 41" name="T39"/>
                <a:gd fmla="*/ 25 w 40" name="T40"/>
                <a:gd fmla="*/ 7 h 41" name="T41"/>
                <a:gd fmla="*/ 26 w 40" name="T42"/>
                <a:gd fmla="*/ 3 h 41" name="T43"/>
                <a:gd fmla="*/ 20 w 40" name="T44"/>
                <a:gd fmla="*/ 4 h 41" name="T45"/>
                <a:gd fmla="*/ 15 w 40" name="T46"/>
                <a:gd fmla="*/ 10 h 41" name="T47"/>
                <a:gd fmla="*/ 15 w 40" name="T48"/>
                <a:gd fmla="*/ 11 h 41" name="T49"/>
                <a:gd fmla="*/ 14 w 40" name="T50"/>
                <a:gd fmla="*/ 13 h 41" name="T51"/>
                <a:gd fmla="*/ 10 w 40" name="T52"/>
                <a:gd fmla="*/ 20 h 41" name="T53"/>
                <a:gd fmla="*/ 0 w 40" name="T54"/>
                <a:gd fmla="*/ 41 h 41" name="T55"/>
                <a:gd fmla="*/ 26 w 40" name="T56"/>
                <a:gd fmla="*/ 36 h 41" name="T57"/>
                <a:gd fmla="*/ 18 w 40" name="T58"/>
                <a:gd fmla="*/ 36 h 41" name="T59"/>
                <a:gd fmla="*/ 25 w 40" name="T60"/>
                <a:gd fmla="*/ 24 h 41" name="T61"/>
                <a:gd fmla="*/ 24 w 40" name="T62"/>
                <a:gd fmla="*/ 24 h 41" name="T63"/>
                <a:gd fmla="*/ 28 w 40" name="T64"/>
                <a:gd fmla="*/ 19 h 41" name="T65"/>
                <a:gd fmla="*/ 29 w 40" name="T66"/>
                <a:gd fmla="*/ 15 h 41" name="T67"/>
                <a:gd fmla="*/ 25 w 40" name="T68"/>
                <a:gd fmla="*/ 24 h 4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" w="40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44"/>
            <p:cNvSpPr/>
            <p:nvPr/>
          </p:nvSpPr>
          <p:spPr bwMode="auto">
            <a:xfrm flipH="1">
              <a:off x="6613526" y="29575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gdLst>
                <a:gd fmla="*/ 1 w 1" name="T0"/>
                <a:gd fmla="*/ 1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gdLst>
                <a:gd fmla="*/ 329 w 585" name="T0"/>
                <a:gd fmla="*/ 617 h 835" name="T1"/>
                <a:gd fmla="*/ 393 w 585" name="T2"/>
                <a:gd fmla="*/ 406 h 835" name="T3"/>
                <a:gd fmla="*/ 334 w 585" name="T4"/>
                <a:gd fmla="*/ 317 h 835" name="T5"/>
                <a:gd fmla="*/ 383 w 585" name="T6"/>
                <a:gd fmla="*/ 401 h 835" name="T7"/>
                <a:gd fmla="*/ 359 w 585" name="T8"/>
                <a:gd fmla="*/ 523 h 835" name="T9"/>
                <a:gd fmla="*/ 535 w 585" name="T10"/>
                <a:gd fmla="*/ 440 h 835" name="T11"/>
                <a:gd fmla="*/ 406 w 585" name="T12"/>
                <a:gd fmla="*/ 544 h 835" name="T13"/>
                <a:gd fmla="*/ 404 w 585" name="T14"/>
                <a:gd fmla="*/ 430 h 835" name="T15"/>
                <a:gd fmla="*/ 385 w 585" name="T16"/>
                <a:gd fmla="*/ 393 h 835" name="T17"/>
                <a:gd fmla="*/ 408 w 585" name="T18"/>
                <a:gd fmla="*/ 429 h 835" name="T19"/>
                <a:gd fmla="*/ 406 w 585" name="T20"/>
                <a:gd fmla="*/ 570 h 835" name="T21"/>
                <a:gd fmla="*/ 413 w 585" name="T22"/>
                <a:gd fmla="*/ 536 h 835" name="T23"/>
                <a:gd fmla="*/ 407 w 585" name="T24"/>
                <a:gd fmla="*/ 431 h 835" name="T25"/>
                <a:gd fmla="*/ 363 w 585" name="T26"/>
                <a:gd fmla="*/ 361 h 835" name="T27"/>
                <a:gd fmla="*/ 289 w 585" name="T28"/>
                <a:gd fmla="*/ 345 h 835" name="T29"/>
                <a:gd fmla="*/ 217 w 585" name="T30"/>
                <a:gd fmla="*/ 366 h 835" name="T31"/>
                <a:gd fmla="*/ 206 w 585" name="T32"/>
                <a:gd fmla="*/ 480 h 835" name="T33"/>
                <a:gd fmla="*/ 40 w 585" name="T34"/>
                <a:gd fmla="*/ 170 h 835" name="T35"/>
                <a:gd fmla="*/ 157 w 585" name="T36"/>
                <a:gd fmla="*/ 545 h 835" name="T37"/>
                <a:gd fmla="*/ 185 w 585" name="T38"/>
                <a:gd fmla="*/ 719 h 835" name="T39"/>
                <a:gd fmla="*/ 249 w 585" name="T40"/>
                <a:gd fmla="*/ 831 h 835" name="T41"/>
                <a:gd fmla="*/ 245 w 585" name="T42"/>
                <a:gd fmla="*/ 829 h 835" name="T43"/>
                <a:gd fmla="*/ 224 w 585" name="T44"/>
                <a:gd fmla="*/ 805 h 835" name="T45"/>
                <a:gd fmla="*/ 360 w 585" name="T46"/>
                <a:gd fmla="*/ 812 h 835" name="T47"/>
                <a:gd fmla="*/ 382 w 585" name="T48"/>
                <a:gd fmla="*/ 767 h 835" name="T49"/>
                <a:gd fmla="*/ 375 w 585" name="T50"/>
                <a:gd fmla="*/ 779 h 835" name="T51"/>
                <a:gd fmla="*/ 354 w 585" name="T52"/>
                <a:gd fmla="*/ 801 h 835" name="T53"/>
                <a:gd fmla="*/ 358 w 585" name="T54"/>
                <a:gd fmla="*/ 789 h 835" name="T55"/>
                <a:gd fmla="*/ 180 w 585" name="T56"/>
                <a:gd fmla="*/ 750 h 835" name="T57"/>
                <a:gd fmla="*/ 296 w 585" name="T58"/>
                <a:gd fmla="*/ 716 h 835" name="T59"/>
                <a:gd fmla="*/ 397 w 585" name="T60"/>
                <a:gd fmla="*/ 709 h 835" name="T61"/>
                <a:gd fmla="*/ 362 w 585" name="T62"/>
                <a:gd fmla="*/ 675 h 835" name="T63"/>
                <a:gd fmla="*/ 414 w 585" name="T64"/>
                <a:gd fmla="*/ 634 h 835" name="T65"/>
                <a:gd fmla="*/ 397 w 585" name="T66"/>
                <a:gd fmla="*/ 658 h 835" name="T67"/>
                <a:gd fmla="*/ 405 w 585" name="T68"/>
                <a:gd fmla="*/ 620 h 835" name="T69"/>
                <a:gd fmla="*/ 416 w 585" name="T70"/>
                <a:gd fmla="*/ 599 h 835" name="T71"/>
                <a:gd fmla="*/ 256 w 585" name="T72"/>
                <a:gd fmla="*/ 820 h 835" name="T73"/>
                <a:gd fmla="*/ 228 w 585" name="T74"/>
                <a:gd fmla="*/ 811 h 835" name="T75"/>
                <a:gd fmla="*/ 185 w 585" name="T76"/>
                <a:gd fmla="*/ 718 h 835" name="T77"/>
                <a:gd fmla="*/ 225 w 585" name="T78"/>
                <a:gd fmla="*/ 376 h 835" name="T79"/>
                <a:gd fmla="*/ 270 w 585" name="T80"/>
                <a:gd fmla="*/ 353 h 835" name="T81"/>
                <a:gd fmla="*/ 358 w 585" name="T82"/>
                <a:gd fmla="*/ 348 h 835" name="T83"/>
                <a:gd fmla="*/ 446 w 585" name="T84"/>
                <a:gd fmla="*/ 390 h 835" name="T85"/>
                <a:gd fmla="*/ 407 w 585" name="T86"/>
                <a:gd fmla="*/ 418 h 835" name="T87"/>
                <a:gd fmla="*/ 355 w 585" name="T88"/>
                <a:gd fmla="*/ 374 h 835" name="T89"/>
                <a:gd fmla="*/ 332 w 585" name="T90"/>
                <a:gd fmla="*/ 354 h 835" name="T91"/>
                <a:gd fmla="*/ 242 w 585" name="T92"/>
                <a:gd fmla="*/ 333 h 835" name="T93"/>
                <a:gd fmla="*/ 139 w 585" name="T94"/>
                <a:gd fmla="*/ 387 h 835" name="T95"/>
                <a:gd fmla="*/ 182 w 585" name="T96"/>
                <a:gd fmla="*/ 623 h 835" name="T97"/>
                <a:gd fmla="*/ 372 w 585" name="T98"/>
                <a:gd fmla="*/ 434 h 835" name="T99"/>
                <a:gd fmla="*/ 255 w 585" name="T100"/>
                <a:gd fmla="*/ 373 h 835" name="T101"/>
                <a:gd fmla="*/ 374 w 585" name="T102"/>
                <a:gd fmla="*/ 423 h 835" name="T103"/>
                <a:gd fmla="*/ 235 w 585" name="T104"/>
                <a:gd fmla="*/ 391 h 835" name="T105"/>
                <a:gd fmla="*/ 368 w 585" name="T106"/>
                <a:gd fmla="*/ 468 h 835" name="T107"/>
                <a:gd fmla="*/ 263 w 585" name="T108"/>
                <a:gd fmla="*/ 358 h 835" name="T109"/>
                <a:gd fmla="*/ 343 w 585" name="T110"/>
                <a:gd fmla="*/ 372 h 835" name="T111"/>
                <a:gd fmla="*/ 339 w 585" name="T112"/>
                <a:gd fmla="*/ 361 h 835" name="T113"/>
                <a:gd fmla="*/ 240 w 585" name="T114"/>
                <a:gd fmla="*/ 513 h 835" name="T115"/>
                <a:gd fmla="*/ 185 w 585" name="T116"/>
                <a:gd fmla="*/ 382 h 835" name="T117"/>
                <a:gd fmla="*/ 287 w 585" name="T118"/>
                <a:gd fmla="*/ 300 h 835" name="T119"/>
                <a:gd fmla="*/ 336 w 585" name="T120"/>
                <a:gd fmla="*/ 336 h 835" name="T121"/>
                <a:gd fmla="*/ 382 w 585" name="T122"/>
                <a:gd fmla="*/ 404 h 835" name="T123"/>
                <a:gd fmla="*/ 333 w 585" name="T124"/>
                <a:gd fmla="*/ 593 h 8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35" w="58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3497013" y="3575819"/>
            <a:ext cx="5023026" cy="1992412"/>
            <a:chOff x="5757863" y="2357438"/>
            <a:chExt cx="2373313" cy="941388"/>
          </a:xfrm>
        </p:grpSpPr>
        <p:sp>
          <p:nvSpPr>
            <p:cNvPr id="46" name="Freeform 112"/>
            <p:cNvSpPr>
              <a:spLocks noEditPoints="1"/>
            </p:cNvSpPr>
            <p:nvPr/>
          </p:nvSpPr>
          <p:spPr bwMode="auto">
            <a:xfrm>
              <a:off x="5757863" y="2357438"/>
              <a:ext cx="2373313" cy="723900"/>
            </a:xfrm>
            <a:custGeom>
              <a:gdLst>
                <a:gd fmla="*/ 1477 w 1635" name="T0"/>
                <a:gd fmla="*/ 27 h 499" name="T1"/>
                <a:gd fmla="*/ 1246 w 1635" name="T2"/>
                <a:gd fmla="*/ 42 h 499" name="T3"/>
                <a:gd fmla="*/ 1058 w 1635" name="T4"/>
                <a:gd fmla="*/ 133 h 499" name="T5"/>
                <a:gd fmla="*/ 864 w 1635" name="T6"/>
                <a:gd fmla="*/ 121 h 499" name="T7"/>
                <a:gd fmla="*/ 502 w 1635" name="T8"/>
                <a:gd fmla="*/ 142 h 499" name="T9"/>
                <a:gd fmla="*/ 345 w 1635" name="T10"/>
                <a:gd fmla="*/ 7 h 499" name="T11"/>
                <a:gd fmla="*/ 57 w 1635" name="T12"/>
                <a:gd fmla="*/ 80 h 499" name="T13"/>
                <a:gd fmla="*/ 36 w 1635" name="T14"/>
                <a:gd fmla="*/ 356 h 499" name="T15"/>
                <a:gd fmla="*/ 245 w 1635" name="T16"/>
                <a:gd fmla="*/ 475 h 499" name="T17"/>
                <a:gd fmla="*/ 571 w 1635" name="T18"/>
                <a:gd fmla="*/ 426 h 499" name="T19"/>
                <a:gd fmla="*/ 928 w 1635" name="T20"/>
                <a:gd fmla="*/ 412 h 499" name="T21"/>
                <a:gd fmla="*/ 1287 w 1635" name="T22"/>
                <a:gd fmla="*/ 454 h 499" name="T23"/>
                <a:gd fmla="*/ 1594 w 1635" name="T24"/>
                <a:gd fmla="*/ 433 h 499" name="T25"/>
                <a:gd fmla="*/ 1537 w 1635" name="T26"/>
                <a:gd fmla="*/ 57 h 499" name="T27"/>
                <a:gd fmla="*/ 1443 w 1635" name="T28"/>
                <a:gd fmla="*/ 137 h 499" name="T29"/>
                <a:gd fmla="*/ 1314 w 1635" name="T30"/>
                <a:gd fmla="*/ 108 h 499" name="T31"/>
                <a:gd fmla="*/ 708 w 1635" name="T32"/>
                <a:gd fmla="*/ 133 h 499" name="T33"/>
                <a:gd fmla="*/ 242 w 1635" name="T34"/>
                <a:gd fmla="*/ 134 h 499" name="T35"/>
                <a:gd fmla="*/ 160 w 1635" name="T36"/>
                <a:gd fmla="*/ 33 h 499" name="T37"/>
                <a:gd fmla="*/ 143 w 1635" name="T38"/>
                <a:gd fmla="*/ 45 h 499" name="T39"/>
                <a:gd fmla="*/ 280 w 1635" name="T40"/>
                <a:gd fmla="*/ 13 h 499" name="T41"/>
                <a:gd fmla="*/ 247 w 1635" name="T42"/>
                <a:gd fmla="*/ 42 h 499" name="T43"/>
                <a:gd fmla="*/ 356 w 1635" name="T44"/>
                <a:gd fmla="*/ 55 h 499" name="T45"/>
                <a:gd fmla="*/ 312 w 1635" name="T46"/>
                <a:gd fmla="*/ 73 h 499" name="T47"/>
                <a:gd fmla="*/ 264 w 1635" name="T48"/>
                <a:gd fmla="*/ 95 h 499" name="T49"/>
                <a:gd fmla="*/ 277 w 1635" name="T50"/>
                <a:gd fmla="*/ 118 h 499" name="T51"/>
                <a:gd fmla="*/ 193 w 1635" name="T52"/>
                <a:gd fmla="*/ 161 h 499" name="T53"/>
                <a:gd fmla="*/ 17 w 1635" name="T54"/>
                <a:gd fmla="*/ 149 h 499" name="T55"/>
                <a:gd fmla="*/ 1572 w 1635" name="T56"/>
                <a:gd fmla="*/ 241 h 499" name="T57"/>
                <a:gd fmla="*/ 1568 w 1635" name="T58"/>
                <a:gd fmla="*/ 257 h 499" name="T59"/>
                <a:gd fmla="*/ 1516 w 1635" name="T60"/>
                <a:gd fmla="*/ 294 h 499" name="T61"/>
                <a:gd fmla="*/ 1460 w 1635" name="T62"/>
                <a:gd fmla="*/ 324 h 499" name="T63"/>
                <a:gd fmla="*/ 1478 w 1635" name="T64"/>
                <a:gd fmla="*/ 364 h 499" name="T65"/>
                <a:gd fmla="*/ 1484 w 1635" name="T66"/>
                <a:gd fmla="*/ 405 h 499" name="T67"/>
                <a:gd fmla="*/ 1511 w 1635" name="T68"/>
                <a:gd fmla="*/ 446 h 499" name="T69"/>
                <a:gd fmla="*/ 1524 w 1635" name="T70"/>
                <a:gd fmla="*/ 486 h 499" name="T71"/>
                <a:gd fmla="*/ 1238 w 1635" name="T72"/>
                <a:gd fmla="*/ 433 h 499" name="T73"/>
                <a:gd fmla="*/ 882 w 1635" name="T74"/>
                <a:gd fmla="*/ 397 h 499" name="T75"/>
                <a:gd fmla="*/ 516 w 1635" name="T76"/>
                <a:gd fmla="*/ 417 h 499" name="T77"/>
                <a:gd fmla="*/ 165 w 1635" name="T78"/>
                <a:gd fmla="*/ 478 h 499" name="T79"/>
                <a:gd fmla="*/ 154 w 1635" name="T80"/>
                <a:gd fmla="*/ 446 h 499" name="T81"/>
                <a:gd fmla="*/ 127 w 1635" name="T82"/>
                <a:gd fmla="*/ 417 h 499" name="T83"/>
                <a:gd fmla="*/ 99 w 1635" name="T84"/>
                <a:gd fmla="*/ 378 h 499" name="T85"/>
                <a:gd fmla="*/ 56 w 1635" name="T86"/>
                <a:gd fmla="*/ 339 h 499" name="T87"/>
                <a:gd fmla="*/ 57 w 1635" name="T88"/>
                <a:gd fmla="*/ 299 h 499" name="T89"/>
                <a:gd fmla="*/ 72 w 1635" name="T90"/>
                <a:gd fmla="*/ 282 h 499" name="T91"/>
                <a:gd fmla="*/ 140 w 1635" name="T92"/>
                <a:gd fmla="*/ 247 h 499" name="T93"/>
                <a:gd fmla="*/ 12 w 1635" name="T94"/>
                <a:gd fmla="*/ 198 h 499" name="T95"/>
                <a:gd fmla="*/ 202 w 1635" name="T96"/>
                <a:gd fmla="*/ 210 h 499" name="T97"/>
                <a:gd fmla="*/ 563 w 1635" name="T98"/>
                <a:gd fmla="*/ 148 h 499" name="T99"/>
                <a:gd fmla="*/ 857 w 1635" name="T100"/>
                <a:gd fmla="*/ 134 h 499" name="T101"/>
                <a:gd fmla="*/ 1046 w 1635" name="T102"/>
                <a:gd fmla="*/ 134 h 499" name="T103"/>
                <a:gd fmla="*/ 1357 w 1635" name="T104"/>
                <a:gd fmla="*/ 195 h 499" name="T105"/>
                <a:gd fmla="*/ 1479 w 1635" name="T106"/>
                <a:gd fmla="*/ 204 h 499" name="T107"/>
                <a:gd fmla="*/ 1462 w 1635" name="T108"/>
                <a:gd fmla="*/ 200 h 499" name="T109"/>
                <a:gd fmla="*/ 1395 w 1635" name="T110"/>
                <a:gd fmla="*/ 122 h 499" name="T111"/>
                <a:gd fmla="*/ 1422 w 1635" name="T112"/>
                <a:gd fmla="*/ 107 h 499" name="T113"/>
                <a:gd fmla="*/ 1302 w 1635" name="T114"/>
                <a:gd fmla="*/ 72 h 499" name="T115"/>
                <a:gd fmla="*/ 1363 w 1635" name="T116"/>
                <a:gd fmla="*/ 65 h 499" name="T117"/>
                <a:gd fmla="*/ 1398 w 1635" name="T118"/>
                <a:gd fmla="*/ 50 h 499" name="T119"/>
                <a:gd fmla="*/ 1304 w 1635" name="T120"/>
                <a:gd fmla="*/ 18 h 499" name="T121"/>
                <a:gd fmla="*/ 1490 w 1635" name="T122"/>
                <a:gd fmla="*/ 45 h 499" name="T123"/>
                <a:gd fmla="*/ 1575 w 1635" name="T124"/>
                <a:gd fmla="*/ 90 h 49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99" w="1634">
                  <a:moveTo>
                    <a:pt x="1635" y="177"/>
                  </a:moveTo>
                  <a:cubicBezTo>
                    <a:pt x="1635" y="172"/>
                    <a:pt x="1634" y="168"/>
                    <a:pt x="1634" y="164"/>
                  </a:cubicBezTo>
                  <a:cubicBezTo>
                    <a:pt x="1633" y="160"/>
                    <a:pt x="1632" y="156"/>
                    <a:pt x="1631" y="152"/>
                  </a:cubicBezTo>
                  <a:cubicBezTo>
                    <a:pt x="1630" y="145"/>
                    <a:pt x="1630" y="140"/>
                    <a:pt x="1629" y="140"/>
                  </a:cubicBezTo>
                  <a:cubicBezTo>
                    <a:pt x="1628" y="136"/>
                    <a:pt x="1625" y="132"/>
                    <a:pt x="1623" y="128"/>
                  </a:cubicBezTo>
                  <a:cubicBezTo>
                    <a:pt x="1621" y="124"/>
                    <a:pt x="1619" y="120"/>
                    <a:pt x="1617" y="117"/>
                  </a:cubicBezTo>
                  <a:cubicBezTo>
                    <a:pt x="1614" y="113"/>
                    <a:pt x="1611" y="110"/>
                    <a:pt x="1608" y="107"/>
                  </a:cubicBezTo>
                  <a:cubicBezTo>
                    <a:pt x="1605" y="103"/>
                    <a:pt x="1602" y="100"/>
                    <a:pt x="1600" y="97"/>
                  </a:cubicBezTo>
                  <a:cubicBezTo>
                    <a:pt x="1597" y="95"/>
                    <a:pt x="1594" y="93"/>
                    <a:pt x="1591" y="90"/>
                  </a:cubicBezTo>
                  <a:cubicBezTo>
                    <a:pt x="1588" y="88"/>
                    <a:pt x="1586" y="85"/>
                    <a:pt x="1583" y="83"/>
                  </a:cubicBezTo>
                  <a:cubicBezTo>
                    <a:pt x="1580" y="80"/>
                    <a:pt x="1577" y="78"/>
                    <a:pt x="1573" y="76"/>
                  </a:cubicBezTo>
                  <a:cubicBezTo>
                    <a:pt x="1570" y="74"/>
                    <a:pt x="1567" y="72"/>
                    <a:pt x="1564" y="70"/>
                  </a:cubicBezTo>
                  <a:cubicBezTo>
                    <a:pt x="1561" y="68"/>
                    <a:pt x="1557" y="67"/>
                    <a:pt x="1554" y="65"/>
                  </a:cubicBezTo>
                  <a:cubicBezTo>
                    <a:pt x="1552" y="63"/>
                    <a:pt x="1550" y="62"/>
                    <a:pt x="1547" y="61"/>
                  </a:cubicBezTo>
                  <a:cubicBezTo>
                    <a:pt x="1548" y="62"/>
                    <a:pt x="1547" y="64"/>
                    <a:pt x="1546" y="64"/>
                  </a:cubicBezTo>
                  <a:cubicBezTo>
                    <a:pt x="1544" y="63"/>
                    <a:pt x="1544" y="60"/>
                    <a:pt x="1547" y="60"/>
                  </a:cubicBezTo>
                  <a:cubicBezTo>
                    <a:pt x="1546" y="60"/>
                    <a:pt x="1545" y="59"/>
                    <a:pt x="1544" y="59"/>
                  </a:cubicBezTo>
                  <a:cubicBezTo>
                    <a:pt x="1541" y="57"/>
                    <a:pt x="1537" y="55"/>
                    <a:pt x="1534" y="53"/>
                  </a:cubicBezTo>
                  <a:cubicBezTo>
                    <a:pt x="1533" y="53"/>
                    <a:pt x="1533" y="52"/>
                    <a:pt x="1532" y="52"/>
                  </a:cubicBezTo>
                  <a:cubicBezTo>
                    <a:pt x="1532" y="53"/>
                    <a:pt x="1532" y="53"/>
                    <a:pt x="1531" y="53"/>
                  </a:cubicBezTo>
                  <a:cubicBezTo>
                    <a:pt x="1529" y="53"/>
                    <a:pt x="1527" y="53"/>
                    <a:pt x="1526" y="53"/>
                  </a:cubicBezTo>
                  <a:cubicBezTo>
                    <a:pt x="1525" y="52"/>
                    <a:pt x="1524" y="50"/>
                    <a:pt x="1525" y="49"/>
                  </a:cubicBezTo>
                  <a:cubicBezTo>
                    <a:pt x="1524" y="48"/>
                    <a:pt x="1523" y="48"/>
                    <a:pt x="1523" y="48"/>
                  </a:cubicBezTo>
                  <a:cubicBezTo>
                    <a:pt x="1520" y="46"/>
                    <a:pt x="1517" y="45"/>
                    <a:pt x="1514" y="43"/>
                  </a:cubicBezTo>
                  <a:cubicBezTo>
                    <a:pt x="1514" y="43"/>
                    <a:pt x="1514" y="43"/>
                    <a:pt x="1513" y="43"/>
                  </a:cubicBezTo>
                  <a:cubicBezTo>
                    <a:pt x="1513" y="44"/>
                    <a:pt x="1512" y="43"/>
                    <a:pt x="1512" y="42"/>
                  </a:cubicBezTo>
                  <a:cubicBezTo>
                    <a:pt x="1508" y="41"/>
                    <a:pt x="1504" y="39"/>
                    <a:pt x="1501" y="38"/>
                  </a:cubicBezTo>
                  <a:cubicBezTo>
                    <a:pt x="1497" y="36"/>
                    <a:pt x="1494" y="34"/>
                    <a:pt x="1490" y="32"/>
                  </a:cubicBezTo>
                  <a:cubicBezTo>
                    <a:pt x="1486" y="31"/>
                    <a:pt x="1482" y="29"/>
                    <a:pt x="1479" y="28"/>
                  </a:cubicBezTo>
                  <a:cubicBezTo>
                    <a:pt x="1478" y="28"/>
                    <a:pt x="1478" y="28"/>
                    <a:pt x="1477" y="27"/>
                  </a:cubicBezTo>
                  <a:cubicBezTo>
                    <a:pt x="1477" y="28"/>
                    <a:pt x="1477" y="28"/>
                    <a:pt x="1477" y="29"/>
                  </a:cubicBezTo>
                  <a:cubicBezTo>
                    <a:pt x="1474" y="30"/>
                    <a:pt x="1472" y="29"/>
                    <a:pt x="1472" y="26"/>
                  </a:cubicBezTo>
                  <a:cubicBezTo>
                    <a:pt x="1471" y="25"/>
                    <a:pt x="1469" y="25"/>
                    <a:pt x="1467" y="24"/>
                  </a:cubicBezTo>
                  <a:cubicBezTo>
                    <a:pt x="1467" y="24"/>
                    <a:pt x="1467" y="24"/>
                    <a:pt x="1466" y="24"/>
                  </a:cubicBezTo>
                  <a:cubicBezTo>
                    <a:pt x="1466" y="24"/>
                    <a:pt x="1465" y="25"/>
                    <a:pt x="1465" y="24"/>
                  </a:cubicBezTo>
                  <a:cubicBezTo>
                    <a:pt x="1465" y="24"/>
                    <a:pt x="1465" y="24"/>
                    <a:pt x="1465" y="23"/>
                  </a:cubicBezTo>
                  <a:cubicBezTo>
                    <a:pt x="1462" y="22"/>
                    <a:pt x="1459" y="21"/>
                    <a:pt x="1456" y="20"/>
                  </a:cubicBezTo>
                  <a:cubicBezTo>
                    <a:pt x="1452" y="19"/>
                    <a:pt x="1448" y="18"/>
                    <a:pt x="1444" y="17"/>
                  </a:cubicBezTo>
                  <a:cubicBezTo>
                    <a:pt x="1440" y="16"/>
                    <a:pt x="1436" y="15"/>
                    <a:pt x="1432" y="14"/>
                  </a:cubicBezTo>
                  <a:cubicBezTo>
                    <a:pt x="1428" y="13"/>
                    <a:pt x="1424" y="13"/>
                    <a:pt x="1420" y="12"/>
                  </a:cubicBezTo>
                  <a:cubicBezTo>
                    <a:pt x="1416" y="11"/>
                    <a:pt x="1412" y="10"/>
                    <a:pt x="1408" y="9"/>
                  </a:cubicBezTo>
                  <a:cubicBezTo>
                    <a:pt x="1404" y="8"/>
                    <a:pt x="1400" y="8"/>
                    <a:pt x="1397" y="7"/>
                  </a:cubicBezTo>
                  <a:cubicBezTo>
                    <a:pt x="1393" y="6"/>
                    <a:pt x="1389" y="5"/>
                    <a:pt x="1385" y="5"/>
                  </a:cubicBezTo>
                  <a:cubicBezTo>
                    <a:pt x="1381" y="4"/>
                    <a:pt x="1377" y="4"/>
                    <a:pt x="1373" y="4"/>
                  </a:cubicBezTo>
                  <a:cubicBezTo>
                    <a:pt x="1368" y="4"/>
                    <a:pt x="1364" y="4"/>
                    <a:pt x="1360" y="4"/>
                  </a:cubicBezTo>
                  <a:cubicBezTo>
                    <a:pt x="1356" y="3"/>
                    <a:pt x="1352" y="3"/>
                    <a:pt x="1348" y="3"/>
                  </a:cubicBezTo>
                  <a:cubicBezTo>
                    <a:pt x="1345" y="3"/>
                    <a:pt x="1341" y="3"/>
                    <a:pt x="1337" y="3"/>
                  </a:cubicBezTo>
                  <a:cubicBezTo>
                    <a:pt x="1333" y="3"/>
                    <a:pt x="1330" y="3"/>
                    <a:pt x="1326" y="3"/>
                  </a:cubicBezTo>
                  <a:cubicBezTo>
                    <a:pt x="1324" y="3"/>
                    <a:pt x="1323" y="4"/>
                    <a:pt x="1321" y="4"/>
                  </a:cubicBezTo>
                  <a:cubicBezTo>
                    <a:pt x="1321" y="5"/>
                    <a:pt x="1321" y="6"/>
                    <a:pt x="1320" y="6"/>
                  </a:cubicBezTo>
                  <a:cubicBezTo>
                    <a:pt x="1318" y="6"/>
                    <a:pt x="1318" y="6"/>
                    <a:pt x="1318" y="6"/>
                  </a:cubicBezTo>
                  <a:cubicBezTo>
                    <a:pt x="1317" y="6"/>
                    <a:pt x="1317" y="5"/>
                    <a:pt x="1317" y="5"/>
                  </a:cubicBezTo>
                  <a:cubicBezTo>
                    <a:pt x="1316" y="5"/>
                    <a:pt x="1316" y="5"/>
                    <a:pt x="1315" y="5"/>
                  </a:cubicBezTo>
                  <a:cubicBezTo>
                    <a:pt x="1311" y="6"/>
                    <a:pt x="1307" y="6"/>
                    <a:pt x="1304" y="7"/>
                  </a:cubicBezTo>
                  <a:cubicBezTo>
                    <a:pt x="1300" y="8"/>
                    <a:pt x="1296" y="9"/>
                    <a:pt x="1292" y="10"/>
                  </a:cubicBezTo>
                  <a:cubicBezTo>
                    <a:pt x="1288" y="11"/>
                    <a:pt x="1284" y="12"/>
                    <a:pt x="1280" y="13"/>
                  </a:cubicBezTo>
                  <a:cubicBezTo>
                    <a:pt x="1277" y="14"/>
                    <a:pt x="1273" y="16"/>
                    <a:pt x="1269" y="18"/>
                  </a:cubicBezTo>
                  <a:cubicBezTo>
                    <a:pt x="1266" y="20"/>
                    <a:pt x="1263" y="22"/>
                    <a:pt x="1260" y="25"/>
                  </a:cubicBezTo>
                  <a:cubicBezTo>
                    <a:pt x="1257" y="28"/>
                    <a:pt x="1254" y="31"/>
                    <a:pt x="1251" y="34"/>
                  </a:cubicBezTo>
                  <a:cubicBezTo>
                    <a:pt x="1249" y="37"/>
                    <a:pt x="1247" y="39"/>
                    <a:pt x="1246" y="42"/>
                  </a:cubicBezTo>
                  <a:cubicBezTo>
                    <a:pt x="1244" y="46"/>
                    <a:pt x="1243" y="49"/>
                    <a:pt x="1243" y="52"/>
                  </a:cubicBezTo>
                  <a:cubicBezTo>
                    <a:pt x="1242" y="56"/>
                    <a:pt x="1242" y="59"/>
                    <a:pt x="1242" y="62"/>
                  </a:cubicBezTo>
                  <a:cubicBezTo>
                    <a:pt x="1242" y="63"/>
                    <a:pt x="1242" y="63"/>
                    <a:pt x="1242" y="64"/>
                  </a:cubicBezTo>
                  <a:cubicBezTo>
                    <a:pt x="1242" y="66"/>
                    <a:pt x="1241" y="70"/>
                    <a:pt x="1241" y="75"/>
                  </a:cubicBezTo>
                  <a:cubicBezTo>
                    <a:pt x="1241" y="78"/>
                    <a:pt x="1241" y="82"/>
                    <a:pt x="1241" y="85"/>
                  </a:cubicBezTo>
                  <a:cubicBezTo>
                    <a:pt x="1241" y="90"/>
                    <a:pt x="1241" y="94"/>
                    <a:pt x="1241" y="96"/>
                  </a:cubicBezTo>
                  <a:cubicBezTo>
                    <a:pt x="1242" y="100"/>
                    <a:pt x="1242" y="103"/>
                    <a:pt x="1243" y="107"/>
                  </a:cubicBezTo>
                  <a:cubicBezTo>
                    <a:pt x="1243" y="111"/>
                    <a:pt x="1244" y="115"/>
                    <a:pt x="1245" y="118"/>
                  </a:cubicBezTo>
                  <a:cubicBezTo>
                    <a:pt x="1245" y="122"/>
                    <a:pt x="1246" y="126"/>
                    <a:pt x="1247" y="130"/>
                  </a:cubicBezTo>
                  <a:cubicBezTo>
                    <a:pt x="1248" y="133"/>
                    <a:pt x="1249" y="136"/>
                    <a:pt x="1250" y="139"/>
                  </a:cubicBezTo>
                  <a:cubicBezTo>
                    <a:pt x="1252" y="142"/>
                    <a:pt x="1253" y="146"/>
                    <a:pt x="1254" y="149"/>
                  </a:cubicBezTo>
                  <a:cubicBezTo>
                    <a:pt x="1255" y="152"/>
                    <a:pt x="1257" y="155"/>
                    <a:pt x="1258" y="158"/>
                  </a:cubicBezTo>
                  <a:cubicBezTo>
                    <a:pt x="1259" y="160"/>
                    <a:pt x="1259" y="161"/>
                    <a:pt x="1260" y="162"/>
                  </a:cubicBezTo>
                  <a:cubicBezTo>
                    <a:pt x="1256" y="161"/>
                    <a:pt x="1252" y="160"/>
                    <a:pt x="1248" y="159"/>
                  </a:cubicBezTo>
                  <a:cubicBezTo>
                    <a:pt x="1244" y="159"/>
                    <a:pt x="1240" y="158"/>
                    <a:pt x="1236" y="157"/>
                  </a:cubicBezTo>
                  <a:cubicBezTo>
                    <a:pt x="1232" y="156"/>
                    <a:pt x="1228" y="156"/>
                    <a:pt x="1224" y="155"/>
                  </a:cubicBezTo>
                  <a:cubicBezTo>
                    <a:pt x="1220" y="154"/>
                    <a:pt x="1216" y="154"/>
                    <a:pt x="1213" y="153"/>
                  </a:cubicBezTo>
                  <a:cubicBezTo>
                    <a:pt x="1209" y="153"/>
                    <a:pt x="1205" y="152"/>
                    <a:pt x="1201" y="152"/>
                  </a:cubicBezTo>
                  <a:cubicBezTo>
                    <a:pt x="1197" y="151"/>
                    <a:pt x="1193" y="150"/>
                    <a:pt x="1189" y="149"/>
                  </a:cubicBezTo>
                  <a:cubicBezTo>
                    <a:pt x="1185" y="148"/>
                    <a:pt x="1181" y="148"/>
                    <a:pt x="1177" y="147"/>
                  </a:cubicBezTo>
                  <a:cubicBezTo>
                    <a:pt x="1173" y="147"/>
                    <a:pt x="1169" y="147"/>
                    <a:pt x="1165" y="146"/>
                  </a:cubicBezTo>
                  <a:cubicBezTo>
                    <a:pt x="1161" y="145"/>
                    <a:pt x="1157" y="144"/>
                    <a:pt x="1154" y="144"/>
                  </a:cubicBezTo>
                  <a:cubicBezTo>
                    <a:pt x="1150" y="143"/>
                    <a:pt x="1146" y="143"/>
                    <a:pt x="1142" y="142"/>
                  </a:cubicBezTo>
                  <a:cubicBezTo>
                    <a:pt x="1138" y="142"/>
                    <a:pt x="1134" y="141"/>
                    <a:pt x="1130" y="141"/>
                  </a:cubicBezTo>
                  <a:cubicBezTo>
                    <a:pt x="1126" y="141"/>
                    <a:pt x="1122" y="140"/>
                    <a:pt x="1118" y="140"/>
                  </a:cubicBezTo>
                  <a:cubicBezTo>
                    <a:pt x="1114" y="139"/>
                    <a:pt x="1110" y="138"/>
                    <a:pt x="1106" y="138"/>
                  </a:cubicBezTo>
                  <a:cubicBezTo>
                    <a:pt x="1102" y="138"/>
                    <a:pt x="1098" y="137"/>
                    <a:pt x="1094" y="136"/>
                  </a:cubicBezTo>
                  <a:cubicBezTo>
                    <a:pt x="1090" y="136"/>
                    <a:pt x="1086" y="135"/>
                    <a:pt x="1082" y="135"/>
                  </a:cubicBezTo>
                  <a:cubicBezTo>
                    <a:pt x="1078" y="135"/>
                    <a:pt x="1074" y="134"/>
                    <a:pt x="1070" y="134"/>
                  </a:cubicBezTo>
                  <a:cubicBezTo>
                    <a:pt x="1066" y="134"/>
                    <a:pt x="1062" y="133"/>
                    <a:pt x="1058" y="133"/>
                  </a:cubicBezTo>
                  <a:cubicBezTo>
                    <a:pt x="1054" y="132"/>
                    <a:pt x="1049" y="133"/>
                    <a:pt x="1045" y="132"/>
                  </a:cubicBezTo>
                  <a:cubicBezTo>
                    <a:pt x="1041" y="132"/>
                    <a:pt x="1037" y="130"/>
                    <a:pt x="1033" y="130"/>
                  </a:cubicBezTo>
                  <a:cubicBezTo>
                    <a:pt x="1031" y="130"/>
                    <a:pt x="1029" y="130"/>
                    <a:pt x="1027" y="130"/>
                  </a:cubicBezTo>
                  <a:cubicBezTo>
                    <a:pt x="1027" y="130"/>
                    <a:pt x="1027" y="130"/>
                    <a:pt x="1027" y="130"/>
                  </a:cubicBezTo>
                  <a:cubicBezTo>
                    <a:pt x="1028" y="135"/>
                    <a:pt x="1023" y="137"/>
                    <a:pt x="1021" y="134"/>
                  </a:cubicBezTo>
                  <a:cubicBezTo>
                    <a:pt x="1020" y="132"/>
                    <a:pt x="1021" y="131"/>
                    <a:pt x="1022" y="130"/>
                  </a:cubicBezTo>
                  <a:cubicBezTo>
                    <a:pt x="1022" y="130"/>
                    <a:pt x="1022" y="130"/>
                    <a:pt x="1021" y="130"/>
                  </a:cubicBezTo>
                  <a:cubicBezTo>
                    <a:pt x="1020" y="130"/>
                    <a:pt x="1018" y="129"/>
                    <a:pt x="1017" y="129"/>
                  </a:cubicBezTo>
                  <a:cubicBezTo>
                    <a:pt x="1016" y="131"/>
                    <a:pt x="1015" y="134"/>
                    <a:pt x="1014" y="135"/>
                  </a:cubicBezTo>
                  <a:cubicBezTo>
                    <a:pt x="1009" y="137"/>
                    <a:pt x="1005" y="133"/>
                    <a:pt x="1006" y="128"/>
                  </a:cubicBezTo>
                  <a:cubicBezTo>
                    <a:pt x="1003" y="128"/>
                    <a:pt x="1000" y="128"/>
                    <a:pt x="997" y="128"/>
                  </a:cubicBezTo>
                  <a:cubicBezTo>
                    <a:pt x="993" y="128"/>
                    <a:pt x="990" y="127"/>
                    <a:pt x="986" y="126"/>
                  </a:cubicBezTo>
                  <a:cubicBezTo>
                    <a:pt x="986" y="127"/>
                    <a:pt x="985" y="127"/>
                    <a:pt x="985" y="128"/>
                  </a:cubicBezTo>
                  <a:cubicBezTo>
                    <a:pt x="985" y="127"/>
                    <a:pt x="984" y="127"/>
                    <a:pt x="984" y="126"/>
                  </a:cubicBezTo>
                  <a:cubicBezTo>
                    <a:pt x="984" y="128"/>
                    <a:pt x="983" y="128"/>
                    <a:pt x="982" y="130"/>
                  </a:cubicBezTo>
                  <a:cubicBezTo>
                    <a:pt x="980" y="129"/>
                    <a:pt x="980" y="128"/>
                    <a:pt x="979" y="127"/>
                  </a:cubicBezTo>
                  <a:cubicBezTo>
                    <a:pt x="979" y="127"/>
                    <a:pt x="979" y="126"/>
                    <a:pt x="980" y="126"/>
                  </a:cubicBezTo>
                  <a:cubicBezTo>
                    <a:pt x="977" y="126"/>
                    <a:pt x="975" y="126"/>
                    <a:pt x="973" y="125"/>
                  </a:cubicBezTo>
                  <a:cubicBezTo>
                    <a:pt x="969" y="125"/>
                    <a:pt x="966" y="126"/>
                    <a:pt x="962" y="125"/>
                  </a:cubicBezTo>
                  <a:cubicBezTo>
                    <a:pt x="963" y="127"/>
                    <a:pt x="964" y="130"/>
                    <a:pt x="962" y="132"/>
                  </a:cubicBezTo>
                  <a:cubicBezTo>
                    <a:pt x="960" y="132"/>
                    <a:pt x="957" y="132"/>
                    <a:pt x="956" y="131"/>
                  </a:cubicBezTo>
                  <a:cubicBezTo>
                    <a:pt x="954" y="129"/>
                    <a:pt x="954" y="127"/>
                    <a:pt x="956" y="125"/>
                  </a:cubicBezTo>
                  <a:cubicBezTo>
                    <a:pt x="953" y="125"/>
                    <a:pt x="951" y="125"/>
                    <a:pt x="949" y="125"/>
                  </a:cubicBezTo>
                  <a:cubicBezTo>
                    <a:pt x="945" y="124"/>
                    <a:pt x="940" y="124"/>
                    <a:pt x="937" y="124"/>
                  </a:cubicBezTo>
                  <a:cubicBezTo>
                    <a:pt x="932" y="123"/>
                    <a:pt x="928" y="123"/>
                    <a:pt x="924" y="123"/>
                  </a:cubicBezTo>
                  <a:cubicBezTo>
                    <a:pt x="920" y="122"/>
                    <a:pt x="916" y="122"/>
                    <a:pt x="912" y="122"/>
                  </a:cubicBezTo>
                  <a:cubicBezTo>
                    <a:pt x="908" y="122"/>
                    <a:pt x="904" y="122"/>
                    <a:pt x="900" y="122"/>
                  </a:cubicBezTo>
                  <a:cubicBezTo>
                    <a:pt x="896" y="122"/>
                    <a:pt x="892" y="122"/>
                    <a:pt x="888" y="121"/>
                  </a:cubicBezTo>
                  <a:cubicBezTo>
                    <a:pt x="884" y="121"/>
                    <a:pt x="880" y="120"/>
                    <a:pt x="876" y="120"/>
                  </a:cubicBezTo>
                  <a:cubicBezTo>
                    <a:pt x="872" y="120"/>
                    <a:pt x="868" y="121"/>
                    <a:pt x="864" y="121"/>
                  </a:cubicBezTo>
                  <a:cubicBezTo>
                    <a:pt x="860" y="121"/>
                    <a:pt x="855" y="120"/>
                    <a:pt x="852" y="120"/>
                  </a:cubicBezTo>
                  <a:cubicBezTo>
                    <a:pt x="847" y="120"/>
                    <a:pt x="843" y="120"/>
                    <a:pt x="840" y="120"/>
                  </a:cubicBezTo>
                  <a:cubicBezTo>
                    <a:pt x="835" y="120"/>
                    <a:pt x="831" y="120"/>
                    <a:pt x="827" y="120"/>
                  </a:cubicBezTo>
                  <a:cubicBezTo>
                    <a:pt x="823" y="120"/>
                    <a:pt x="819" y="120"/>
                    <a:pt x="815" y="120"/>
                  </a:cubicBezTo>
                  <a:cubicBezTo>
                    <a:pt x="811" y="120"/>
                    <a:pt x="807" y="120"/>
                    <a:pt x="803" y="120"/>
                  </a:cubicBezTo>
                  <a:cubicBezTo>
                    <a:pt x="799" y="120"/>
                    <a:pt x="795" y="120"/>
                    <a:pt x="791" y="120"/>
                  </a:cubicBezTo>
                  <a:cubicBezTo>
                    <a:pt x="787" y="120"/>
                    <a:pt x="783" y="120"/>
                    <a:pt x="779" y="121"/>
                  </a:cubicBezTo>
                  <a:cubicBezTo>
                    <a:pt x="774" y="121"/>
                    <a:pt x="770" y="120"/>
                    <a:pt x="767" y="121"/>
                  </a:cubicBezTo>
                  <a:cubicBezTo>
                    <a:pt x="763" y="121"/>
                    <a:pt x="760" y="120"/>
                    <a:pt x="756" y="120"/>
                  </a:cubicBezTo>
                  <a:cubicBezTo>
                    <a:pt x="752" y="120"/>
                    <a:pt x="748" y="121"/>
                    <a:pt x="744" y="121"/>
                  </a:cubicBezTo>
                  <a:cubicBezTo>
                    <a:pt x="740" y="121"/>
                    <a:pt x="736" y="121"/>
                    <a:pt x="732" y="121"/>
                  </a:cubicBezTo>
                  <a:cubicBezTo>
                    <a:pt x="728" y="121"/>
                    <a:pt x="724" y="121"/>
                    <a:pt x="719" y="122"/>
                  </a:cubicBezTo>
                  <a:cubicBezTo>
                    <a:pt x="716" y="122"/>
                    <a:pt x="711" y="122"/>
                    <a:pt x="707" y="122"/>
                  </a:cubicBezTo>
                  <a:cubicBezTo>
                    <a:pt x="703" y="122"/>
                    <a:pt x="699" y="122"/>
                    <a:pt x="695" y="122"/>
                  </a:cubicBezTo>
                  <a:cubicBezTo>
                    <a:pt x="691" y="122"/>
                    <a:pt x="687" y="123"/>
                    <a:pt x="683" y="123"/>
                  </a:cubicBezTo>
                  <a:cubicBezTo>
                    <a:pt x="679" y="124"/>
                    <a:pt x="675" y="124"/>
                    <a:pt x="671" y="124"/>
                  </a:cubicBezTo>
                  <a:cubicBezTo>
                    <a:pt x="667" y="124"/>
                    <a:pt x="663" y="124"/>
                    <a:pt x="659" y="124"/>
                  </a:cubicBezTo>
                  <a:cubicBezTo>
                    <a:pt x="655" y="125"/>
                    <a:pt x="651" y="125"/>
                    <a:pt x="647" y="125"/>
                  </a:cubicBezTo>
                  <a:cubicBezTo>
                    <a:pt x="643" y="126"/>
                    <a:pt x="639" y="126"/>
                    <a:pt x="635" y="126"/>
                  </a:cubicBezTo>
                  <a:cubicBezTo>
                    <a:pt x="631" y="127"/>
                    <a:pt x="627" y="128"/>
                    <a:pt x="623" y="128"/>
                  </a:cubicBezTo>
                  <a:cubicBezTo>
                    <a:pt x="619" y="128"/>
                    <a:pt x="615" y="128"/>
                    <a:pt x="610" y="129"/>
                  </a:cubicBezTo>
                  <a:cubicBezTo>
                    <a:pt x="606" y="129"/>
                    <a:pt x="602" y="129"/>
                    <a:pt x="598" y="129"/>
                  </a:cubicBezTo>
                  <a:cubicBezTo>
                    <a:pt x="594" y="130"/>
                    <a:pt x="590" y="130"/>
                    <a:pt x="586" y="131"/>
                  </a:cubicBezTo>
                  <a:cubicBezTo>
                    <a:pt x="582" y="131"/>
                    <a:pt x="578" y="132"/>
                    <a:pt x="574" y="132"/>
                  </a:cubicBezTo>
                  <a:cubicBezTo>
                    <a:pt x="570" y="133"/>
                    <a:pt x="566" y="133"/>
                    <a:pt x="562" y="133"/>
                  </a:cubicBezTo>
                  <a:cubicBezTo>
                    <a:pt x="558" y="134"/>
                    <a:pt x="554" y="135"/>
                    <a:pt x="550" y="135"/>
                  </a:cubicBezTo>
                  <a:cubicBezTo>
                    <a:pt x="546" y="136"/>
                    <a:pt x="542" y="137"/>
                    <a:pt x="538" y="137"/>
                  </a:cubicBezTo>
                  <a:cubicBezTo>
                    <a:pt x="534" y="138"/>
                    <a:pt x="530" y="137"/>
                    <a:pt x="526" y="138"/>
                  </a:cubicBezTo>
                  <a:cubicBezTo>
                    <a:pt x="522" y="138"/>
                    <a:pt x="518" y="139"/>
                    <a:pt x="514" y="139"/>
                  </a:cubicBezTo>
                  <a:cubicBezTo>
                    <a:pt x="510" y="140"/>
                    <a:pt x="506" y="141"/>
                    <a:pt x="502" y="142"/>
                  </a:cubicBezTo>
                  <a:cubicBezTo>
                    <a:pt x="498" y="142"/>
                    <a:pt x="494" y="143"/>
                    <a:pt x="490" y="143"/>
                  </a:cubicBezTo>
                  <a:cubicBezTo>
                    <a:pt x="486" y="144"/>
                    <a:pt x="482" y="144"/>
                    <a:pt x="478" y="145"/>
                  </a:cubicBezTo>
                  <a:cubicBezTo>
                    <a:pt x="474" y="146"/>
                    <a:pt x="470" y="146"/>
                    <a:pt x="466" y="146"/>
                  </a:cubicBezTo>
                  <a:cubicBezTo>
                    <a:pt x="462" y="147"/>
                    <a:pt x="458" y="148"/>
                    <a:pt x="454" y="148"/>
                  </a:cubicBezTo>
                  <a:cubicBezTo>
                    <a:pt x="450" y="149"/>
                    <a:pt x="446" y="150"/>
                    <a:pt x="442" y="151"/>
                  </a:cubicBezTo>
                  <a:cubicBezTo>
                    <a:pt x="438" y="151"/>
                    <a:pt x="434" y="152"/>
                    <a:pt x="430" y="152"/>
                  </a:cubicBezTo>
                  <a:cubicBezTo>
                    <a:pt x="426" y="153"/>
                    <a:pt x="422" y="154"/>
                    <a:pt x="417" y="155"/>
                  </a:cubicBezTo>
                  <a:cubicBezTo>
                    <a:pt x="413" y="155"/>
                    <a:pt x="409" y="156"/>
                    <a:pt x="405" y="157"/>
                  </a:cubicBezTo>
                  <a:cubicBezTo>
                    <a:pt x="401" y="157"/>
                    <a:pt x="397" y="158"/>
                    <a:pt x="392" y="159"/>
                  </a:cubicBezTo>
                  <a:cubicBezTo>
                    <a:pt x="388" y="160"/>
                    <a:pt x="384" y="161"/>
                    <a:pt x="380" y="162"/>
                  </a:cubicBezTo>
                  <a:cubicBezTo>
                    <a:pt x="380" y="161"/>
                    <a:pt x="380" y="160"/>
                    <a:pt x="380" y="160"/>
                  </a:cubicBezTo>
                  <a:cubicBezTo>
                    <a:pt x="381" y="159"/>
                    <a:pt x="380" y="159"/>
                    <a:pt x="381" y="158"/>
                  </a:cubicBezTo>
                  <a:cubicBezTo>
                    <a:pt x="382" y="154"/>
                    <a:pt x="384" y="151"/>
                    <a:pt x="386" y="147"/>
                  </a:cubicBezTo>
                  <a:cubicBezTo>
                    <a:pt x="386" y="147"/>
                    <a:pt x="388" y="143"/>
                    <a:pt x="389" y="138"/>
                  </a:cubicBezTo>
                  <a:cubicBezTo>
                    <a:pt x="390" y="134"/>
                    <a:pt x="391" y="131"/>
                    <a:pt x="391" y="128"/>
                  </a:cubicBezTo>
                  <a:cubicBezTo>
                    <a:pt x="392" y="127"/>
                    <a:pt x="393" y="121"/>
                    <a:pt x="393" y="120"/>
                  </a:cubicBezTo>
                  <a:cubicBezTo>
                    <a:pt x="393" y="117"/>
                    <a:pt x="394" y="117"/>
                    <a:pt x="394" y="114"/>
                  </a:cubicBezTo>
                  <a:cubicBezTo>
                    <a:pt x="394" y="111"/>
                    <a:pt x="395" y="111"/>
                    <a:pt x="395" y="108"/>
                  </a:cubicBezTo>
                  <a:cubicBezTo>
                    <a:pt x="396" y="107"/>
                    <a:pt x="396" y="103"/>
                    <a:pt x="396" y="99"/>
                  </a:cubicBezTo>
                  <a:cubicBezTo>
                    <a:pt x="397" y="95"/>
                    <a:pt x="396" y="90"/>
                    <a:pt x="396" y="89"/>
                  </a:cubicBezTo>
                  <a:cubicBezTo>
                    <a:pt x="396" y="87"/>
                    <a:pt x="396" y="87"/>
                    <a:pt x="396" y="84"/>
                  </a:cubicBezTo>
                  <a:cubicBezTo>
                    <a:pt x="396" y="80"/>
                    <a:pt x="397" y="76"/>
                    <a:pt x="397" y="73"/>
                  </a:cubicBezTo>
                  <a:cubicBezTo>
                    <a:pt x="397" y="67"/>
                    <a:pt x="397" y="63"/>
                    <a:pt x="397" y="62"/>
                  </a:cubicBezTo>
                  <a:cubicBezTo>
                    <a:pt x="397" y="58"/>
                    <a:pt x="396" y="55"/>
                    <a:pt x="395" y="51"/>
                  </a:cubicBezTo>
                  <a:cubicBezTo>
                    <a:pt x="394" y="47"/>
                    <a:pt x="394" y="43"/>
                    <a:pt x="392" y="40"/>
                  </a:cubicBezTo>
                  <a:cubicBezTo>
                    <a:pt x="390" y="36"/>
                    <a:pt x="387" y="34"/>
                    <a:pt x="385" y="31"/>
                  </a:cubicBezTo>
                  <a:cubicBezTo>
                    <a:pt x="382" y="28"/>
                    <a:pt x="380" y="25"/>
                    <a:pt x="377" y="23"/>
                  </a:cubicBezTo>
                  <a:cubicBezTo>
                    <a:pt x="374" y="21"/>
                    <a:pt x="371" y="18"/>
                    <a:pt x="367" y="17"/>
                  </a:cubicBezTo>
                  <a:cubicBezTo>
                    <a:pt x="364" y="15"/>
                    <a:pt x="361" y="13"/>
                    <a:pt x="357" y="12"/>
                  </a:cubicBezTo>
                  <a:cubicBezTo>
                    <a:pt x="353" y="10"/>
                    <a:pt x="349" y="8"/>
                    <a:pt x="345" y="7"/>
                  </a:cubicBezTo>
                  <a:cubicBezTo>
                    <a:pt x="341" y="6"/>
                    <a:pt x="337" y="6"/>
                    <a:pt x="332" y="5"/>
                  </a:cubicBezTo>
                  <a:cubicBezTo>
                    <a:pt x="328" y="4"/>
                    <a:pt x="324" y="3"/>
                    <a:pt x="320" y="2"/>
                  </a:cubicBezTo>
                  <a:cubicBezTo>
                    <a:pt x="315" y="2"/>
                    <a:pt x="311" y="1"/>
                    <a:pt x="307" y="1"/>
                  </a:cubicBezTo>
                  <a:cubicBezTo>
                    <a:pt x="303" y="0"/>
                    <a:pt x="298" y="1"/>
                    <a:pt x="294" y="1"/>
                  </a:cubicBezTo>
                  <a:cubicBezTo>
                    <a:pt x="290" y="1"/>
                    <a:pt x="286" y="1"/>
                    <a:pt x="282" y="1"/>
                  </a:cubicBezTo>
                  <a:cubicBezTo>
                    <a:pt x="278" y="1"/>
                    <a:pt x="274" y="2"/>
                    <a:pt x="270" y="2"/>
                  </a:cubicBezTo>
                  <a:cubicBezTo>
                    <a:pt x="269" y="2"/>
                    <a:pt x="268" y="2"/>
                    <a:pt x="267" y="2"/>
                  </a:cubicBezTo>
                  <a:cubicBezTo>
                    <a:pt x="267" y="3"/>
                    <a:pt x="266" y="3"/>
                    <a:pt x="266" y="4"/>
                  </a:cubicBezTo>
                  <a:cubicBezTo>
                    <a:pt x="266" y="4"/>
                    <a:pt x="266" y="3"/>
                    <a:pt x="266" y="2"/>
                  </a:cubicBezTo>
                  <a:cubicBezTo>
                    <a:pt x="263" y="2"/>
                    <a:pt x="260" y="2"/>
                    <a:pt x="258" y="3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2" y="5"/>
                    <a:pt x="238" y="6"/>
                    <a:pt x="234" y="6"/>
                  </a:cubicBezTo>
                  <a:cubicBezTo>
                    <a:pt x="230" y="7"/>
                    <a:pt x="226" y="8"/>
                    <a:pt x="222" y="9"/>
                  </a:cubicBezTo>
                  <a:cubicBezTo>
                    <a:pt x="218" y="10"/>
                    <a:pt x="214" y="9"/>
                    <a:pt x="210" y="10"/>
                  </a:cubicBezTo>
                  <a:cubicBezTo>
                    <a:pt x="206" y="11"/>
                    <a:pt x="202" y="13"/>
                    <a:pt x="198" y="14"/>
                  </a:cubicBezTo>
                  <a:cubicBezTo>
                    <a:pt x="194" y="15"/>
                    <a:pt x="190" y="16"/>
                    <a:pt x="187" y="17"/>
                  </a:cubicBezTo>
                  <a:cubicBezTo>
                    <a:pt x="183" y="18"/>
                    <a:pt x="179" y="19"/>
                    <a:pt x="175" y="20"/>
                  </a:cubicBezTo>
                  <a:cubicBezTo>
                    <a:pt x="172" y="21"/>
                    <a:pt x="170" y="22"/>
                    <a:pt x="167" y="23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5" y="24"/>
                    <a:pt x="164" y="24"/>
                    <a:pt x="163" y="24"/>
                  </a:cubicBezTo>
                  <a:cubicBezTo>
                    <a:pt x="160" y="25"/>
                    <a:pt x="156" y="27"/>
                    <a:pt x="152" y="28"/>
                  </a:cubicBezTo>
                  <a:cubicBezTo>
                    <a:pt x="149" y="30"/>
                    <a:pt x="145" y="31"/>
                    <a:pt x="141" y="33"/>
                  </a:cubicBezTo>
                  <a:cubicBezTo>
                    <a:pt x="137" y="34"/>
                    <a:pt x="134" y="36"/>
                    <a:pt x="130" y="38"/>
                  </a:cubicBezTo>
                  <a:cubicBezTo>
                    <a:pt x="126" y="40"/>
                    <a:pt x="123" y="41"/>
                    <a:pt x="119" y="43"/>
                  </a:cubicBezTo>
                  <a:cubicBezTo>
                    <a:pt x="115" y="44"/>
                    <a:pt x="111" y="46"/>
                    <a:pt x="108" y="48"/>
                  </a:cubicBezTo>
                  <a:cubicBezTo>
                    <a:pt x="104" y="49"/>
                    <a:pt x="101" y="52"/>
                    <a:pt x="98" y="54"/>
                  </a:cubicBezTo>
                  <a:cubicBezTo>
                    <a:pt x="94" y="56"/>
                    <a:pt x="90" y="57"/>
                    <a:pt x="87" y="59"/>
                  </a:cubicBezTo>
                  <a:cubicBezTo>
                    <a:pt x="83" y="61"/>
                    <a:pt x="80" y="64"/>
                    <a:pt x="77" y="66"/>
                  </a:cubicBezTo>
                  <a:cubicBezTo>
                    <a:pt x="73" y="68"/>
                    <a:pt x="70" y="70"/>
                    <a:pt x="67" y="73"/>
                  </a:cubicBezTo>
                  <a:cubicBezTo>
                    <a:pt x="63" y="75"/>
                    <a:pt x="60" y="77"/>
                    <a:pt x="57" y="80"/>
                  </a:cubicBezTo>
                  <a:cubicBezTo>
                    <a:pt x="54" y="82"/>
                    <a:pt x="50" y="84"/>
                    <a:pt x="47" y="86"/>
                  </a:cubicBezTo>
                  <a:cubicBezTo>
                    <a:pt x="45" y="88"/>
                    <a:pt x="43" y="89"/>
                    <a:pt x="41" y="91"/>
                  </a:cubicBezTo>
                  <a:cubicBezTo>
                    <a:pt x="42" y="91"/>
                    <a:pt x="42" y="91"/>
                    <a:pt x="43" y="91"/>
                  </a:cubicBezTo>
                  <a:cubicBezTo>
                    <a:pt x="44" y="96"/>
                    <a:pt x="39" y="96"/>
                    <a:pt x="37" y="94"/>
                  </a:cubicBezTo>
                  <a:cubicBezTo>
                    <a:pt x="33" y="97"/>
                    <a:pt x="34" y="98"/>
                    <a:pt x="30" y="101"/>
                  </a:cubicBezTo>
                  <a:cubicBezTo>
                    <a:pt x="29" y="103"/>
                    <a:pt x="27" y="105"/>
                    <a:pt x="25" y="106"/>
                  </a:cubicBezTo>
                  <a:cubicBezTo>
                    <a:pt x="24" y="107"/>
                    <a:pt x="23" y="108"/>
                    <a:pt x="22" y="109"/>
                  </a:cubicBezTo>
                  <a:cubicBezTo>
                    <a:pt x="20" y="111"/>
                    <a:pt x="18" y="114"/>
                    <a:pt x="16" y="117"/>
                  </a:cubicBezTo>
                  <a:cubicBezTo>
                    <a:pt x="14" y="121"/>
                    <a:pt x="12" y="124"/>
                    <a:pt x="11" y="128"/>
                  </a:cubicBezTo>
                  <a:cubicBezTo>
                    <a:pt x="10" y="131"/>
                    <a:pt x="9" y="131"/>
                    <a:pt x="8" y="135"/>
                  </a:cubicBezTo>
                  <a:cubicBezTo>
                    <a:pt x="6" y="138"/>
                    <a:pt x="7" y="139"/>
                    <a:pt x="6" y="142"/>
                  </a:cubicBezTo>
                  <a:cubicBezTo>
                    <a:pt x="5" y="144"/>
                    <a:pt x="4" y="146"/>
                    <a:pt x="4" y="148"/>
                  </a:cubicBezTo>
                  <a:cubicBezTo>
                    <a:pt x="4" y="149"/>
                    <a:pt x="3" y="149"/>
                    <a:pt x="3" y="150"/>
                  </a:cubicBezTo>
                  <a:cubicBezTo>
                    <a:pt x="3" y="152"/>
                    <a:pt x="2" y="158"/>
                    <a:pt x="2" y="165"/>
                  </a:cubicBezTo>
                  <a:cubicBezTo>
                    <a:pt x="1" y="170"/>
                    <a:pt x="0" y="176"/>
                    <a:pt x="0" y="179"/>
                  </a:cubicBezTo>
                  <a:cubicBezTo>
                    <a:pt x="0" y="183"/>
                    <a:pt x="0" y="187"/>
                    <a:pt x="0" y="191"/>
                  </a:cubicBezTo>
                  <a:cubicBezTo>
                    <a:pt x="0" y="195"/>
                    <a:pt x="0" y="199"/>
                    <a:pt x="1" y="203"/>
                  </a:cubicBezTo>
                  <a:cubicBezTo>
                    <a:pt x="1" y="207"/>
                    <a:pt x="2" y="211"/>
                    <a:pt x="2" y="215"/>
                  </a:cubicBezTo>
                  <a:cubicBezTo>
                    <a:pt x="2" y="219"/>
                    <a:pt x="3" y="223"/>
                    <a:pt x="3" y="227"/>
                  </a:cubicBezTo>
                  <a:cubicBezTo>
                    <a:pt x="4" y="231"/>
                    <a:pt x="5" y="235"/>
                    <a:pt x="6" y="239"/>
                  </a:cubicBezTo>
                  <a:cubicBezTo>
                    <a:pt x="6" y="243"/>
                    <a:pt x="6" y="247"/>
                    <a:pt x="7" y="251"/>
                  </a:cubicBezTo>
                  <a:cubicBezTo>
                    <a:pt x="8" y="255"/>
                    <a:pt x="9" y="259"/>
                    <a:pt x="10" y="263"/>
                  </a:cubicBezTo>
                  <a:cubicBezTo>
                    <a:pt x="11" y="266"/>
                    <a:pt x="12" y="270"/>
                    <a:pt x="13" y="274"/>
                  </a:cubicBezTo>
                  <a:cubicBezTo>
                    <a:pt x="14" y="278"/>
                    <a:pt x="15" y="282"/>
                    <a:pt x="17" y="286"/>
                  </a:cubicBezTo>
                  <a:cubicBezTo>
                    <a:pt x="18" y="290"/>
                    <a:pt x="20" y="295"/>
                    <a:pt x="21" y="300"/>
                  </a:cubicBezTo>
                  <a:cubicBezTo>
                    <a:pt x="22" y="304"/>
                    <a:pt x="23" y="307"/>
                    <a:pt x="24" y="311"/>
                  </a:cubicBezTo>
                  <a:cubicBezTo>
                    <a:pt x="25" y="315"/>
                    <a:pt x="27" y="318"/>
                    <a:pt x="28" y="322"/>
                  </a:cubicBezTo>
                  <a:cubicBezTo>
                    <a:pt x="29" y="326"/>
                    <a:pt x="30" y="329"/>
                    <a:pt x="31" y="333"/>
                  </a:cubicBezTo>
                  <a:cubicBezTo>
                    <a:pt x="32" y="337"/>
                    <a:pt x="32" y="341"/>
                    <a:pt x="33" y="344"/>
                  </a:cubicBezTo>
                  <a:cubicBezTo>
                    <a:pt x="34" y="348"/>
                    <a:pt x="35" y="352"/>
                    <a:pt x="36" y="356"/>
                  </a:cubicBezTo>
                  <a:cubicBezTo>
                    <a:pt x="37" y="359"/>
                    <a:pt x="38" y="363"/>
                    <a:pt x="38" y="367"/>
                  </a:cubicBezTo>
                  <a:cubicBezTo>
                    <a:pt x="39" y="371"/>
                    <a:pt x="40" y="374"/>
                    <a:pt x="40" y="378"/>
                  </a:cubicBezTo>
                  <a:cubicBezTo>
                    <a:pt x="41" y="382"/>
                    <a:pt x="40" y="386"/>
                    <a:pt x="41" y="390"/>
                  </a:cubicBezTo>
                  <a:cubicBezTo>
                    <a:pt x="41" y="394"/>
                    <a:pt x="42" y="397"/>
                    <a:pt x="42" y="401"/>
                  </a:cubicBezTo>
                  <a:cubicBezTo>
                    <a:pt x="42" y="405"/>
                    <a:pt x="42" y="409"/>
                    <a:pt x="42" y="413"/>
                  </a:cubicBezTo>
                  <a:cubicBezTo>
                    <a:pt x="42" y="417"/>
                    <a:pt x="42" y="421"/>
                    <a:pt x="42" y="424"/>
                  </a:cubicBezTo>
                  <a:cubicBezTo>
                    <a:pt x="41" y="428"/>
                    <a:pt x="41" y="432"/>
                    <a:pt x="41" y="436"/>
                  </a:cubicBezTo>
                  <a:cubicBezTo>
                    <a:pt x="41" y="440"/>
                    <a:pt x="42" y="444"/>
                    <a:pt x="43" y="448"/>
                  </a:cubicBezTo>
                  <a:cubicBezTo>
                    <a:pt x="44" y="452"/>
                    <a:pt x="44" y="456"/>
                    <a:pt x="46" y="460"/>
                  </a:cubicBezTo>
                  <a:cubicBezTo>
                    <a:pt x="48" y="464"/>
                    <a:pt x="50" y="468"/>
                    <a:pt x="52" y="471"/>
                  </a:cubicBezTo>
                  <a:cubicBezTo>
                    <a:pt x="54" y="475"/>
                    <a:pt x="57" y="478"/>
                    <a:pt x="60" y="481"/>
                  </a:cubicBezTo>
                  <a:cubicBezTo>
                    <a:pt x="63" y="484"/>
                    <a:pt x="67" y="487"/>
                    <a:pt x="70" y="489"/>
                  </a:cubicBezTo>
                  <a:cubicBezTo>
                    <a:pt x="74" y="491"/>
                    <a:pt x="78" y="493"/>
                    <a:pt x="82" y="495"/>
                  </a:cubicBezTo>
                  <a:cubicBezTo>
                    <a:pt x="86" y="496"/>
                    <a:pt x="90" y="497"/>
                    <a:pt x="95" y="498"/>
                  </a:cubicBezTo>
                  <a:cubicBezTo>
                    <a:pt x="99" y="498"/>
                    <a:pt x="103" y="499"/>
                    <a:pt x="108" y="499"/>
                  </a:cubicBezTo>
                  <a:cubicBezTo>
                    <a:pt x="108" y="499"/>
                    <a:pt x="108" y="499"/>
                    <a:pt x="109" y="499"/>
                  </a:cubicBezTo>
                  <a:cubicBezTo>
                    <a:pt x="113" y="499"/>
                    <a:pt x="118" y="499"/>
                    <a:pt x="122" y="498"/>
                  </a:cubicBezTo>
                  <a:cubicBezTo>
                    <a:pt x="126" y="498"/>
                    <a:pt x="130" y="498"/>
                    <a:pt x="135" y="497"/>
                  </a:cubicBezTo>
                  <a:cubicBezTo>
                    <a:pt x="139" y="497"/>
                    <a:pt x="143" y="496"/>
                    <a:pt x="147" y="496"/>
                  </a:cubicBezTo>
                  <a:cubicBezTo>
                    <a:pt x="151" y="495"/>
                    <a:pt x="155" y="493"/>
                    <a:pt x="160" y="492"/>
                  </a:cubicBezTo>
                  <a:cubicBezTo>
                    <a:pt x="164" y="491"/>
                    <a:pt x="168" y="490"/>
                    <a:pt x="172" y="489"/>
                  </a:cubicBezTo>
                  <a:cubicBezTo>
                    <a:pt x="176" y="489"/>
                    <a:pt x="179" y="488"/>
                    <a:pt x="183" y="487"/>
                  </a:cubicBezTo>
                  <a:cubicBezTo>
                    <a:pt x="186" y="486"/>
                    <a:pt x="190" y="485"/>
                    <a:pt x="193" y="485"/>
                  </a:cubicBezTo>
                  <a:cubicBezTo>
                    <a:pt x="197" y="484"/>
                    <a:pt x="200" y="484"/>
                    <a:pt x="204" y="484"/>
                  </a:cubicBezTo>
                  <a:cubicBezTo>
                    <a:pt x="207" y="483"/>
                    <a:pt x="207" y="482"/>
                    <a:pt x="211" y="482"/>
                  </a:cubicBezTo>
                  <a:cubicBezTo>
                    <a:pt x="214" y="481"/>
                    <a:pt x="214" y="482"/>
                    <a:pt x="218" y="481"/>
                  </a:cubicBezTo>
                  <a:cubicBezTo>
                    <a:pt x="221" y="481"/>
                    <a:pt x="221" y="481"/>
                    <a:pt x="225" y="480"/>
                  </a:cubicBezTo>
                  <a:cubicBezTo>
                    <a:pt x="230" y="479"/>
                    <a:pt x="230" y="478"/>
                    <a:pt x="236" y="477"/>
                  </a:cubicBezTo>
                  <a:cubicBezTo>
                    <a:pt x="238" y="476"/>
                    <a:pt x="238" y="476"/>
                    <a:pt x="240" y="475"/>
                  </a:cubicBezTo>
                  <a:cubicBezTo>
                    <a:pt x="243" y="475"/>
                    <a:pt x="243" y="475"/>
                    <a:pt x="245" y="475"/>
                  </a:cubicBezTo>
                  <a:cubicBezTo>
                    <a:pt x="248" y="474"/>
                    <a:pt x="248" y="475"/>
                    <a:pt x="250" y="474"/>
                  </a:cubicBezTo>
                  <a:cubicBezTo>
                    <a:pt x="254" y="474"/>
                    <a:pt x="257" y="472"/>
                    <a:pt x="261" y="471"/>
                  </a:cubicBezTo>
                  <a:cubicBezTo>
                    <a:pt x="265" y="471"/>
                    <a:pt x="269" y="470"/>
                    <a:pt x="273" y="470"/>
                  </a:cubicBezTo>
                  <a:cubicBezTo>
                    <a:pt x="276" y="469"/>
                    <a:pt x="280" y="468"/>
                    <a:pt x="284" y="467"/>
                  </a:cubicBezTo>
                  <a:cubicBezTo>
                    <a:pt x="288" y="466"/>
                    <a:pt x="292" y="467"/>
                    <a:pt x="295" y="466"/>
                  </a:cubicBezTo>
                  <a:cubicBezTo>
                    <a:pt x="299" y="465"/>
                    <a:pt x="303" y="464"/>
                    <a:pt x="307" y="464"/>
                  </a:cubicBezTo>
                  <a:cubicBezTo>
                    <a:pt x="310" y="463"/>
                    <a:pt x="314" y="462"/>
                    <a:pt x="318" y="461"/>
                  </a:cubicBezTo>
                  <a:cubicBezTo>
                    <a:pt x="322" y="461"/>
                    <a:pt x="325" y="460"/>
                    <a:pt x="329" y="459"/>
                  </a:cubicBezTo>
                  <a:cubicBezTo>
                    <a:pt x="333" y="458"/>
                    <a:pt x="337" y="458"/>
                    <a:pt x="341" y="458"/>
                  </a:cubicBezTo>
                  <a:cubicBezTo>
                    <a:pt x="345" y="457"/>
                    <a:pt x="348" y="456"/>
                    <a:pt x="352" y="455"/>
                  </a:cubicBezTo>
                  <a:cubicBezTo>
                    <a:pt x="356" y="454"/>
                    <a:pt x="360" y="454"/>
                    <a:pt x="364" y="454"/>
                  </a:cubicBezTo>
                  <a:cubicBezTo>
                    <a:pt x="367" y="453"/>
                    <a:pt x="371" y="453"/>
                    <a:pt x="375" y="452"/>
                  </a:cubicBezTo>
                  <a:cubicBezTo>
                    <a:pt x="379" y="452"/>
                    <a:pt x="382" y="450"/>
                    <a:pt x="386" y="450"/>
                  </a:cubicBezTo>
                  <a:cubicBezTo>
                    <a:pt x="390" y="449"/>
                    <a:pt x="394" y="449"/>
                    <a:pt x="398" y="448"/>
                  </a:cubicBezTo>
                  <a:cubicBezTo>
                    <a:pt x="402" y="448"/>
                    <a:pt x="405" y="446"/>
                    <a:pt x="409" y="446"/>
                  </a:cubicBezTo>
                  <a:cubicBezTo>
                    <a:pt x="413" y="445"/>
                    <a:pt x="417" y="445"/>
                    <a:pt x="420" y="444"/>
                  </a:cubicBezTo>
                  <a:cubicBezTo>
                    <a:pt x="424" y="443"/>
                    <a:pt x="428" y="443"/>
                    <a:pt x="432" y="442"/>
                  </a:cubicBezTo>
                  <a:cubicBezTo>
                    <a:pt x="436" y="442"/>
                    <a:pt x="439" y="442"/>
                    <a:pt x="443" y="441"/>
                  </a:cubicBezTo>
                  <a:cubicBezTo>
                    <a:pt x="447" y="441"/>
                    <a:pt x="451" y="439"/>
                    <a:pt x="454" y="439"/>
                  </a:cubicBezTo>
                  <a:cubicBezTo>
                    <a:pt x="457" y="439"/>
                    <a:pt x="461" y="439"/>
                    <a:pt x="464" y="438"/>
                  </a:cubicBezTo>
                  <a:cubicBezTo>
                    <a:pt x="468" y="438"/>
                    <a:pt x="471" y="437"/>
                    <a:pt x="474" y="437"/>
                  </a:cubicBezTo>
                  <a:cubicBezTo>
                    <a:pt x="478" y="437"/>
                    <a:pt x="481" y="437"/>
                    <a:pt x="485" y="436"/>
                  </a:cubicBezTo>
                  <a:cubicBezTo>
                    <a:pt x="489" y="436"/>
                    <a:pt x="493" y="435"/>
                    <a:pt x="497" y="434"/>
                  </a:cubicBezTo>
                  <a:cubicBezTo>
                    <a:pt x="502" y="434"/>
                    <a:pt x="506" y="433"/>
                    <a:pt x="510" y="433"/>
                  </a:cubicBezTo>
                  <a:cubicBezTo>
                    <a:pt x="516" y="432"/>
                    <a:pt x="520" y="431"/>
                    <a:pt x="522" y="430"/>
                  </a:cubicBezTo>
                  <a:cubicBezTo>
                    <a:pt x="526" y="430"/>
                    <a:pt x="530" y="429"/>
                    <a:pt x="534" y="429"/>
                  </a:cubicBezTo>
                  <a:cubicBezTo>
                    <a:pt x="538" y="428"/>
                    <a:pt x="542" y="428"/>
                    <a:pt x="546" y="428"/>
                  </a:cubicBezTo>
                  <a:cubicBezTo>
                    <a:pt x="550" y="427"/>
                    <a:pt x="554" y="427"/>
                    <a:pt x="557" y="426"/>
                  </a:cubicBezTo>
                  <a:cubicBezTo>
                    <a:pt x="563" y="426"/>
                    <a:pt x="567" y="425"/>
                    <a:pt x="569" y="425"/>
                  </a:cubicBezTo>
                  <a:cubicBezTo>
                    <a:pt x="570" y="425"/>
                    <a:pt x="570" y="426"/>
                    <a:pt x="571" y="426"/>
                  </a:cubicBezTo>
                  <a:cubicBezTo>
                    <a:pt x="575" y="425"/>
                    <a:pt x="575" y="425"/>
                    <a:pt x="579" y="424"/>
                  </a:cubicBezTo>
                  <a:cubicBezTo>
                    <a:pt x="583" y="424"/>
                    <a:pt x="587" y="424"/>
                    <a:pt x="591" y="423"/>
                  </a:cubicBezTo>
                  <a:cubicBezTo>
                    <a:pt x="594" y="423"/>
                    <a:pt x="598" y="422"/>
                    <a:pt x="602" y="422"/>
                  </a:cubicBezTo>
                  <a:cubicBezTo>
                    <a:pt x="606" y="421"/>
                    <a:pt x="610" y="422"/>
                    <a:pt x="614" y="421"/>
                  </a:cubicBezTo>
                  <a:cubicBezTo>
                    <a:pt x="617" y="421"/>
                    <a:pt x="621" y="419"/>
                    <a:pt x="625" y="419"/>
                  </a:cubicBezTo>
                  <a:cubicBezTo>
                    <a:pt x="629" y="418"/>
                    <a:pt x="633" y="419"/>
                    <a:pt x="636" y="419"/>
                  </a:cubicBezTo>
                  <a:cubicBezTo>
                    <a:pt x="640" y="418"/>
                    <a:pt x="644" y="418"/>
                    <a:pt x="648" y="417"/>
                  </a:cubicBezTo>
                  <a:cubicBezTo>
                    <a:pt x="652" y="417"/>
                    <a:pt x="656" y="416"/>
                    <a:pt x="659" y="416"/>
                  </a:cubicBezTo>
                  <a:cubicBezTo>
                    <a:pt x="664" y="416"/>
                    <a:pt x="668" y="415"/>
                    <a:pt x="672" y="414"/>
                  </a:cubicBezTo>
                  <a:cubicBezTo>
                    <a:pt x="676" y="414"/>
                    <a:pt x="681" y="415"/>
                    <a:pt x="685" y="414"/>
                  </a:cubicBezTo>
                  <a:cubicBezTo>
                    <a:pt x="689" y="414"/>
                    <a:pt x="693" y="413"/>
                    <a:pt x="697" y="413"/>
                  </a:cubicBezTo>
                  <a:cubicBezTo>
                    <a:pt x="702" y="412"/>
                    <a:pt x="706" y="412"/>
                    <a:pt x="710" y="412"/>
                  </a:cubicBezTo>
                  <a:cubicBezTo>
                    <a:pt x="715" y="412"/>
                    <a:pt x="719" y="412"/>
                    <a:pt x="723" y="411"/>
                  </a:cubicBezTo>
                  <a:cubicBezTo>
                    <a:pt x="727" y="411"/>
                    <a:pt x="731" y="411"/>
                    <a:pt x="735" y="411"/>
                  </a:cubicBezTo>
                  <a:cubicBezTo>
                    <a:pt x="739" y="411"/>
                    <a:pt x="742" y="411"/>
                    <a:pt x="746" y="411"/>
                  </a:cubicBezTo>
                  <a:cubicBezTo>
                    <a:pt x="750" y="411"/>
                    <a:pt x="754" y="410"/>
                    <a:pt x="758" y="410"/>
                  </a:cubicBezTo>
                  <a:cubicBezTo>
                    <a:pt x="762" y="409"/>
                    <a:pt x="766" y="409"/>
                    <a:pt x="770" y="409"/>
                  </a:cubicBezTo>
                  <a:cubicBezTo>
                    <a:pt x="774" y="409"/>
                    <a:pt x="778" y="409"/>
                    <a:pt x="782" y="409"/>
                  </a:cubicBezTo>
                  <a:cubicBezTo>
                    <a:pt x="786" y="409"/>
                    <a:pt x="790" y="408"/>
                    <a:pt x="794" y="408"/>
                  </a:cubicBezTo>
                  <a:cubicBezTo>
                    <a:pt x="799" y="408"/>
                    <a:pt x="803" y="408"/>
                    <a:pt x="807" y="408"/>
                  </a:cubicBezTo>
                  <a:cubicBezTo>
                    <a:pt x="811" y="408"/>
                    <a:pt x="816" y="408"/>
                    <a:pt x="820" y="408"/>
                  </a:cubicBezTo>
                  <a:cubicBezTo>
                    <a:pt x="824" y="408"/>
                    <a:pt x="828" y="408"/>
                    <a:pt x="832" y="408"/>
                  </a:cubicBezTo>
                  <a:cubicBezTo>
                    <a:pt x="836" y="408"/>
                    <a:pt x="840" y="409"/>
                    <a:pt x="844" y="409"/>
                  </a:cubicBezTo>
                  <a:cubicBezTo>
                    <a:pt x="848" y="409"/>
                    <a:pt x="852" y="408"/>
                    <a:pt x="856" y="408"/>
                  </a:cubicBezTo>
                  <a:cubicBezTo>
                    <a:pt x="860" y="408"/>
                    <a:pt x="864" y="409"/>
                    <a:pt x="868" y="409"/>
                  </a:cubicBezTo>
                  <a:cubicBezTo>
                    <a:pt x="872" y="409"/>
                    <a:pt x="876" y="410"/>
                    <a:pt x="880" y="410"/>
                  </a:cubicBezTo>
                  <a:cubicBezTo>
                    <a:pt x="884" y="410"/>
                    <a:pt x="888" y="410"/>
                    <a:pt x="892" y="410"/>
                  </a:cubicBezTo>
                  <a:cubicBezTo>
                    <a:pt x="896" y="410"/>
                    <a:pt x="900" y="411"/>
                    <a:pt x="904" y="411"/>
                  </a:cubicBezTo>
                  <a:cubicBezTo>
                    <a:pt x="908" y="411"/>
                    <a:pt x="912" y="411"/>
                    <a:pt x="916" y="411"/>
                  </a:cubicBezTo>
                  <a:cubicBezTo>
                    <a:pt x="920" y="412"/>
                    <a:pt x="924" y="412"/>
                    <a:pt x="928" y="412"/>
                  </a:cubicBezTo>
                  <a:cubicBezTo>
                    <a:pt x="932" y="412"/>
                    <a:pt x="936" y="412"/>
                    <a:pt x="940" y="413"/>
                  </a:cubicBezTo>
                  <a:cubicBezTo>
                    <a:pt x="944" y="413"/>
                    <a:pt x="948" y="413"/>
                    <a:pt x="952" y="413"/>
                  </a:cubicBezTo>
                  <a:cubicBezTo>
                    <a:pt x="956" y="414"/>
                    <a:pt x="960" y="414"/>
                    <a:pt x="964" y="414"/>
                  </a:cubicBezTo>
                  <a:cubicBezTo>
                    <a:pt x="968" y="414"/>
                    <a:pt x="972" y="415"/>
                    <a:pt x="976" y="415"/>
                  </a:cubicBezTo>
                  <a:cubicBezTo>
                    <a:pt x="980" y="415"/>
                    <a:pt x="984" y="416"/>
                    <a:pt x="988" y="416"/>
                  </a:cubicBezTo>
                  <a:cubicBezTo>
                    <a:pt x="992" y="416"/>
                    <a:pt x="996" y="417"/>
                    <a:pt x="1000" y="417"/>
                  </a:cubicBezTo>
                  <a:cubicBezTo>
                    <a:pt x="1004" y="418"/>
                    <a:pt x="1008" y="418"/>
                    <a:pt x="1012" y="418"/>
                  </a:cubicBezTo>
                  <a:cubicBezTo>
                    <a:pt x="1016" y="419"/>
                    <a:pt x="1020" y="419"/>
                    <a:pt x="1024" y="419"/>
                  </a:cubicBezTo>
                  <a:cubicBezTo>
                    <a:pt x="1028" y="419"/>
                    <a:pt x="1032" y="420"/>
                    <a:pt x="1036" y="420"/>
                  </a:cubicBezTo>
                  <a:cubicBezTo>
                    <a:pt x="1040" y="420"/>
                    <a:pt x="1044" y="421"/>
                    <a:pt x="1048" y="421"/>
                  </a:cubicBezTo>
                  <a:cubicBezTo>
                    <a:pt x="1052" y="422"/>
                    <a:pt x="1056" y="423"/>
                    <a:pt x="1060" y="423"/>
                  </a:cubicBezTo>
                  <a:cubicBezTo>
                    <a:pt x="1064" y="423"/>
                    <a:pt x="1068" y="424"/>
                    <a:pt x="1072" y="425"/>
                  </a:cubicBezTo>
                  <a:cubicBezTo>
                    <a:pt x="1076" y="425"/>
                    <a:pt x="1080" y="425"/>
                    <a:pt x="1084" y="425"/>
                  </a:cubicBezTo>
                  <a:cubicBezTo>
                    <a:pt x="1088" y="426"/>
                    <a:pt x="1092" y="426"/>
                    <a:pt x="1096" y="427"/>
                  </a:cubicBezTo>
                  <a:cubicBezTo>
                    <a:pt x="1100" y="427"/>
                    <a:pt x="1104" y="428"/>
                    <a:pt x="1108" y="428"/>
                  </a:cubicBezTo>
                  <a:cubicBezTo>
                    <a:pt x="1112" y="429"/>
                    <a:pt x="1116" y="429"/>
                    <a:pt x="1120" y="429"/>
                  </a:cubicBezTo>
                  <a:cubicBezTo>
                    <a:pt x="1124" y="430"/>
                    <a:pt x="1128" y="430"/>
                    <a:pt x="1132" y="431"/>
                  </a:cubicBezTo>
                  <a:cubicBezTo>
                    <a:pt x="1136" y="431"/>
                    <a:pt x="1140" y="433"/>
                    <a:pt x="1144" y="433"/>
                  </a:cubicBezTo>
                  <a:cubicBezTo>
                    <a:pt x="1148" y="434"/>
                    <a:pt x="1152" y="434"/>
                    <a:pt x="1156" y="435"/>
                  </a:cubicBezTo>
                  <a:cubicBezTo>
                    <a:pt x="1160" y="435"/>
                    <a:pt x="1164" y="435"/>
                    <a:pt x="1168" y="436"/>
                  </a:cubicBezTo>
                  <a:cubicBezTo>
                    <a:pt x="1172" y="436"/>
                    <a:pt x="1176" y="437"/>
                    <a:pt x="1180" y="437"/>
                  </a:cubicBezTo>
                  <a:cubicBezTo>
                    <a:pt x="1184" y="438"/>
                    <a:pt x="1188" y="439"/>
                    <a:pt x="1192" y="439"/>
                  </a:cubicBezTo>
                  <a:cubicBezTo>
                    <a:pt x="1196" y="440"/>
                    <a:pt x="1200" y="440"/>
                    <a:pt x="1204" y="441"/>
                  </a:cubicBezTo>
                  <a:cubicBezTo>
                    <a:pt x="1208" y="442"/>
                    <a:pt x="1212" y="442"/>
                    <a:pt x="1215" y="443"/>
                  </a:cubicBezTo>
                  <a:cubicBezTo>
                    <a:pt x="1219" y="444"/>
                    <a:pt x="1223" y="444"/>
                    <a:pt x="1227" y="444"/>
                  </a:cubicBezTo>
                  <a:cubicBezTo>
                    <a:pt x="1231" y="445"/>
                    <a:pt x="1235" y="445"/>
                    <a:pt x="1239" y="446"/>
                  </a:cubicBezTo>
                  <a:cubicBezTo>
                    <a:pt x="1243" y="447"/>
                    <a:pt x="1247" y="447"/>
                    <a:pt x="1251" y="448"/>
                  </a:cubicBezTo>
                  <a:cubicBezTo>
                    <a:pt x="1255" y="448"/>
                    <a:pt x="1259" y="449"/>
                    <a:pt x="1263" y="450"/>
                  </a:cubicBezTo>
                  <a:cubicBezTo>
                    <a:pt x="1267" y="450"/>
                    <a:pt x="1271" y="451"/>
                    <a:pt x="1275" y="452"/>
                  </a:cubicBezTo>
                  <a:cubicBezTo>
                    <a:pt x="1279" y="452"/>
                    <a:pt x="1283" y="453"/>
                    <a:pt x="1287" y="454"/>
                  </a:cubicBezTo>
                  <a:cubicBezTo>
                    <a:pt x="1291" y="455"/>
                    <a:pt x="1295" y="456"/>
                    <a:pt x="1298" y="456"/>
                  </a:cubicBezTo>
                  <a:cubicBezTo>
                    <a:pt x="1302" y="457"/>
                    <a:pt x="1306" y="458"/>
                    <a:pt x="1310" y="458"/>
                  </a:cubicBezTo>
                  <a:cubicBezTo>
                    <a:pt x="1314" y="459"/>
                    <a:pt x="1318" y="459"/>
                    <a:pt x="1322" y="460"/>
                  </a:cubicBezTo>
                  <a:cubicBezTo>
                    <a:pt x="1326" y="460"/>
                    <a:pt x="1330" y="462"/>
                    <a:pt x="1334" y="463"/>
                  </a:cubicBezTo>
                  <a:cubicBezTo>
                    <a:pt x="1338" y="463"/>
                    <a:pt x="1342" y="463"/>
                    <a:pt x="1346" y="464"/>
                  </a:cubicBezTo>
                  <a:cubicBezTo>
                    <a:pt x="1350" y="465"/>
                    <a:pt x="1354" y="465"/>
                    <a:pt x="1358" y="466"/>
                  </a:cubicBezTo>
                  <a:cubicBezTo>
                    <a:pt x="1362" y="467"/>
                    <a:pt x="1366" y="468"/>
                    <a:pt x="1370" y="469"/>
                  </a:cubicBezTo>
                  <a:cubicBezTo>
                    <a:pt x="1373" y="470"/>
                    <a:pt x="1378" y="470"/>
                    <a:pt x="1381" y="471"/>
                  </a:cubicBezTo>
                  <a:cubicBezTo>
                    <a:pt x="1385" y="471"/>
                    <a:pt x="1389" y="472"/>
                    <a:pt x="1393" y="473"/>
                  </a:cubicBezTo>
                  <a:cubicBezTo>
                    <a:pt x="1397" y="474"/>
                    <a:pt x="1401" y="475"/>
                    <a:pt x="1405" y="476"/>
                  </a:cubicBezTo>
                  <a:cubicBezTo>
                    <a:pt x="1409" y="476"/>
                    <a:pt x="1413" y="477"/>
                    <a:pt x="1417" y="477"/>
                  </a:cubicBezTo>
                  <a:cubicBezTo>
                    <a:pt x="1421" y="478"/>
                    <a:pt x="1425" y="479"/>
                    <a:pt x="1429" y="480"/>
                  </a:cubicBezTo>
                  <a:cubicBezTo>
                    <a:pt x="1433" y="481"/>
                    <a:pt x="1437" y="481"/>
                    <a:pt x="1441" y="482"/>
                  </a:cubicBezTo>
                  <a:cubicBezTo>
                    <a:pt x="1445" y="483"/>
                    <a:pt x="1448" y="484"/>
                    <a:pt x="1452" y="485"/>
                  </a:cubicBezTo>
                  <a:cubicBezTo>
                    <a:pt x="1456" y="486"/>
                    <a:pt x="1460" y="487"/>
                    <a:pt x="1464" y="488"/>
                  </a:cubicBezTo>
                  <a:cubicBezTo>
                    <a:pt x="1468" y="489"/>
                    <a:pt x="1472" y="490"/>
                    <a:pt x="1476" y="490"/>
                  </a:cubicBezTo>
                  <a:cubicBezTo>
                    <a:pt x="1477" y="491"/>
                    <a:pt x="1477" y="490"/>
                    <a:pt x="1478" y="490"/>
                  </a:cubicBezTo>
                  <a:cubicBezTo>
                    <a:pt x="1482" y="491"/>
                    <a:pt x="1486" y="492"/>
                    <a:pt x="1490" y="493"/>
                  </a:cubicBezTo>
                  <a:cubicBezTo>
                    <a:pt x="1494" y="494"/>
                    <a:pt x="1498" y="494"/>
                    <a:pt x="1502" y="495"/>
                  </a:cubicBezTo>
                  <a:cubicBezTo>
                    <a:pt x="1506" y="496"/>
                    <a:pt x="1510" y="496"/>
                    <a:pt x="1513" y="497"/>
                  </a:cubicBezTo>
                  <a:cubicBezTo>
                    <a:pt x="1517" y="497"/>
                    <a:pt x="1522" y="497"/>
                    <a:pt x="1526" y="497"/>
                  </a:cubicBezTo>
                  <a:cubicBezTo>
                    <a:pt x="1529" y="497"/>
                    <a:pt x="1533" y="497"/>
                    <a:pt x="1536" y="497"/>
                  </a:cubicBezTo>
                  <a:cubicBezTo>
                    <a:pt x="1540" y="496"/>
                    <a:pt x="1543" y="495"/>
                    <a:pt x="1546" y="494"/>
                  </a:cubicBezTo>
                  <a:cubicBezTo>
                    <a:pt x="1550" y="493"/>
                    <a:pt x="1553" y="493"/>
                    <a:pt x="1556" y="492"/>
                  </a:cubicBezTo>
                  <a:cubicBezTo>
                    <a:pt x="1560" y="490"/>
                    <a:pt x="1563" y="488"/>
                    <a:pt x="1566" y="486"/>
                  </a:cubicBezTo>
                  <a:cubicBezTo>
                    <a:pt x="1569" y="484"/>
                    <a:pt x="1572" y="481"/>
                    <a:pt x="1575" y="479"/>
                  </a:cubicBezTo>
                  <a:cubicBezTo>
                    <a:pt x="1578" y="476"/>
                    <a:pt x="1582" y="473"/>
                    <a:pt x="1584" y="469"/>
                  </a:cubicBezTo>
                  <a:cubicBezTo>
                    <a:pt x="1586" y="466"/>
                    <a:pt x="1588" y="462"/>
                    <a:pt x="1590" y="458"/>
                  </a:cubicBezTo>
                  <a:cubicBezTo>
                    <a:pt x="1591" y="454"/>
                    <a:pt x="1591" y="450"/>
                    <a:pt x="1592" y="446"/>
                  </a:cubicBezTo>
                  <a:cubicBezTo>
                    <a:pt x="1593" y="442"/>
                    <a:pt x="1594" y="438"/>
                    <a:pt x="1594" y="433"/>
                  </a:cubicBezTo>
                  <a:cubicBezTo>
                    <a:pt x="1594" y="429"/>
                    <a:pt x="1595" y="425"/>
                    <a:pt x="1595" y="421"/>
                  </a:cubicBezTo>
                  <a:cubicBezTo>
                    <a:pt x="1594" y="417"/>
                    <a:pt x="1594" y="412"/>
                    <a:pt x="1594" y="408"/>
                  </a:cubicBezTo>
                  <a:cubicBezTo>
                    <a:pt x="1594" y="404"/>
                    <a:pt x="1593" y="400"/>
                    <a:pt x="1593" y="396"/>
                  </a:cubicBezTo>
                  <a:cubicBezTo>
                    <a:pt x="1593" y="392"/>
                    <a:pt x="1594" y="388"/>
                    <a:pt x="1595" y="384"/>
                  </a:cubicBezTo>
                  <a:cubicBezTo>
                    <a:pt x="1595" y="380"/>
                    <a:pt x="1595" y="376"/>
                    <a:pt x="1596" y="372"/>
                  </a:cubicBezTo>
                  <a:cubicBezTo>
                    <a:pt x="1597" y="368"/>
                    <a:pt x="1597" y="364"/>
                    <a:pt x="1597" y="360"/>
                  </a:cubicBezTo>
                  <a:cubicBezTo>
                    <a:pt x="1598" y="357"/>
                    <a:pt x="1599" y="353"/>
                    <a:pt x="1600" y="349"/>
                  </a:cubicBezTo>
                  <a:cubicBezTo>
                    <a:pt x="1601" y="345"/>
                    <a:pt x="1602" y="341"/>
                    <a:pt x="1603" y="337"/>
                  </a:cubicBezTo>
                  <a:cubicBezTo>
                    <a:pt x="1604" y="333"/>
                    <a:pt x="1605" y="329"/>
                    <a:pt x="1606" y="326"/>
                  </a:cubicBezTo>
                  <a:cubicBezTo>
                    <a:pt x="1607" y="322"/>
                    <a:pt x="1609" y="318"/>
                    <a:pt x="1610" y="314"/>
                  </a:cubicBezTo>
                  <a:cubicBezTo>
                    <a:pt x="1611" y="310"/>
                    <a:pt x="1612" y="306"/>
                    <a:pt x="1613" y="303"/>
                  </a:cubicBezTo>
                  <a:cubicBezTo>
                    <a:pt x="1615" y="298"/>
                    <a:pt x="1616" y="293"/>
                    <a:pt x="1617" y="289"/>
                  </a:cubicBezTo>
                  <a:cubicBezTo>
                    <a:pt x="1619" y="284"/>
                    <a:pt x="1620" y="280"/>
                    <a:pt x="1621" y="275"/>
                  </a:cubicBezTo>
                  <a:cubicBezTo>
                    <a:pt x="1622" y="271"/>
                    <a:pt x="1624" y="267"/>
                    <a:pt x="1626" y="263"/>
                  </a:cubicBezTo>
                  <a:cubicBezTo>
                    <a:pt x="1627" y="259"/>
                    <a:pt x="1627" y="255"/>
                    <a:pt x="1628" y="251"/>
                  </a:cubicBezTo>
                  <a:cubicBezTo>
                    <a:pt x="1629" y="247"/>
                    <a:pt x="1630" y="243"/>
                    <a:pt x="1630" y="239"/>
                  </a:cubicBezTo>
                  <a:cubicBezTo>
                    <a:pt x="1631" y="235"/>
                    <a:pt x="1632" y="231"/>
                    <a:pt x="1632" y="227"/>
                  </a:cubicBezTo>
                  <a:cubicBezTo>
                    <a:pt x="1633" y="222"/>
                    <a:pt x="1633" y="218"/>
                    <a:pt x="1634" y="214"/>
                  </a:cubicBezTo>
                  <a:cubicBezTo>
                    <a:pt x="1634" y="210"/>
                    <a:pt x="1635" y="206"/>
                    <a:pt x="1635" y="202"/>
                  </a:cubicBezTo>
                  <a:cubicBezTo>
                    <a:pt x="1635" y="197"/>
                    <a:pt x="1635" y="193"/>
                    <a:pt x="1635" y="189"/>
                  </a:cubicBezTo>
                  <a:cubicBezTo>
                    <a:pt x="1635" y="185"/>
                    <a:pt x="1635" y="181"/>
                    <a:pt x="1635" y="177"/>
                  </a:cubicBezTo>
                  <a:close/>
                  <a:moveTo>
                    <a:pt x="1607" y="111"/>
                  </a:moveTo>
                  <a:cubicBezTo>
                    <a:pt x="1611" y="110"/>
                    <a:pt x="1612" y="116"/>
                    <a:pt x="1609" y="117"/>
                  </a:cubicBezTo>
                  <a:cubicBezTo>
                    <a:pt x="1606" y="118"/>
                    <a:pt x="1602" y="112"/>
                    <a:pt x="1607" y="111"/>
                  </a:cubicBezTo>
                  <a:close/>
                  <a:moveTo>
                    <a:pt x="1595" y="103"/>
                  </a:moveTo>
                  <a:cubicBezTo>
                    <a:pt x="1600" y="102"/>
                    <a:pt x="1604" y="110"/>
                    <a:pt x="1601" y="111"/>
                  </a:cubicBezTo>
                  <a:cubicBezTo>
                    <a:pt x="1602" y="106"/>
                    <a:pt x="1594" y="109"/>
                    <a:pt x="1595" y="103"/>
                  </a:cubicBezTo>
                  <a:close/>
                  <a:moveTo>
                    <a:pt x="1537" y="57"/>
                  </a:moveTo>
                  <a:cubicBezTo>
                    <a:pt x="1538" y="57"/>
                    <a:pt x="1539" y="59"/>
                    <a:pt x="1539" y="61"/>
                  </a:cubicBezTo>
                  <a:cubicBezTo>
                    <a:pt x="1536" y="65"/>
                    <a:pt x="1532" y="57"/>
                    <a:pt x="1537" y="57"/>
                  </a:cubicBezTo>
                  <a:close/>
                  <a:moveTo>
                    <a:pt x="1268" y="23"/>
                  </a:moveTo>
                  <a:cubicBezTo>
                    <a:pt x="1269" y="23"/>
                    <a:pt x="1269" y="23"/>
                    <a:pt x="1270" y="23"/>
                  </a:cubicBezTo>
                  <a:cubicBezTo>
                    <a:pt x="1269" y="24"/>
                    <a:pt x="1269" y="25"/>
                    <a:pt x="1267" y="25"/>
                  </a:cubicBezTo>
                  <a:cubicBezTo>
                    <a:pt x="1267" y="23"/>
                    <a:pt x="1268" y="23"/>
                    <a:pt x="1268" y="23"/>
                  </a:cubicBezTo>
                  <a:close/>
                  <a:moveTo>
                    <a:pt x="1259" y="133"/>
                  </a:moveTo>
                  <a:cubicBezTo>
                    <a:pt x="1257" y="129"/>
                    <a:pt x="1257" y="124"/>
                    <a:pt x="1257" y="124"/>
                  </a:cubicBezTo>
                  <a:cubicBezTo>
                    <a:pt x="1257" y="124"/>
                    <a:pt x="1256" y="124"/>
                    <a:pt x="1256" y="124"/>
                  </a:cubicBezTo>
                  <a:cubicBezTo>
                    <a:pt x="1256" y="122"/>
                    <a:pt x="1256" y="120"/>
                    <a:pt x="1255" y="116"/>
                  </a:cubicBezTo>
                  <a:cubicBezTo>
                    <a:pt x="1254" y="113"/>
                    <a:pt x="1254" y="113"/>
                    <a:pt x="1254" y="110"/>
                  </a:cubicBezTo>
                  <a:cubicBezTo>
                    <a:pt x="1253" y="107"/>
                    <a:pt x="1254" y="107"/>
                    <a:pt x="1253" y="104"/>
                  </a:cubicBezTo>
                  <a:cubicBezTo>
                    <a:pt x="1253" y="103"/>
                    <a:pt x="1252" y="99"/>
                    <a:pt x="1252" y="95"/>
                  </a:cubicBezTo>
                  <a:cubicBezTo>
                    <a:pt x="1251" y="91"/>
                    <a:pt x="1252" y="87"/>
                    <a:pt x="1252" y="86"/>
                  </a:cubicBezTo>
                  <a:cubicBezTo>
                    <a:pt x="1252" y="84"/>
                    <a:pt x="1250" y="84"/>
                    <a:pt x="1252" y="82"/>
                  </a:cubicBezTo>
                  <a:cubicBezTo>
                    <a:pt x="1254" y="84"/>
                    <a:pt x="1255" y="87"/>
                    <a:pt x="1258" y="88"/>
                  </a:cubicBezTo>
                  <a:cubicBezTo>
                    <a:pt x="1261" y="91"/>
                    <a:pt x="1265" y="92"/>
                    <a:pt x="1269" y="94"/>
                  </a:cubicBezTo>
                  <a:cubicBezTo>
                    <a:pt x="1272" y="96"/>
                    <a:pt x="1275" y="98"/>
                    <a:pt x="1279" y="100"/>
                  </a:cubicBezTo>
                  <a:cubicBezTo>
                    <a:pt x="1283" y="102"/>
                    <a:pt x="1286" y="103"/>
                    <a:pt x="1290" y="105"/>
                  </a:cubicBezTo>
                  <a:cubicBezTo>
                    <a:pt x="1294" y="107"/>
                    <a:pt x="1297" y="108"/>
                    <a:pt x="1301" y="109"/>
                  </a:cubicBezTo>
                  <a:cubicBezTo>
                    <a:pt x="1305" y="111"/>
                    <a:pt x="1309" y="112"/>
                    <a:pt x="1312" y="113"/>
                  </a:cubicBezTo>
                  <a:cubicBezTo>
                    <a:pt x="1316" y="115"/>
                    <a:pt x="1320" y="116"/>
                    <a:pt x="1324" y="117"/>
                  </a:cubicBezTo>
                  <a:cubicBezTo>
                    <a:pt x="1328" y="118"/>
                    <a:pt x="1331" y="120"/>
                    <a:pt x="1335" y="121"/>
                  </a:cubicBezTo>
                  <a:cubicBezTo>
                    <a:pt x="1339" y="122"/>
                    <a:pt x="1343" y="123"/>
                    <a:pt x="1347" y="125"/>
                  </a:cubicBezTo>
                  <a:cubicBezTo>
                    <a:pt x="1351" y="126"/>
                    <a:pt x="1355" y="126"/>
                    <a:pt x="1358" y="127"/>
                  </a:cubicBezTo>
                  <a:cubicBezTo>
                    <a:pt x="1362" y="128"/>
                    <a:pt x="1366" y="129"/>
                    <a:pt x="1369" y="130"/>
                  </a:cubicBezTo>
                  <a:cubicBezTo>
                    <a:pt x="1373" y="131"/>
                    <a:pt x="1377" y="131"/>
                    <a:pt x="1381" y="132"/>
                  </a:cubicBezTo>
                  <a:cubicBezTo>
                    <a:pt x="1384" y="132"/>
                    <a:pt x="1388" y="133"/>
                    <a:pt x="1392" y="133"/>
                  </a:cubicBezTo>
                  <a:cubicBezTo>
                    <a:pt x="1396" y="134"/>
                    <a:pt x="1400" y="133"/>
                    <a:pt x="1403" y="134"/>
                  </a:cubicBezTo>
                  <a:cubicBezTo>
                    <a:pt x="1407" y="134"/>
                    <a:pt x="1411" y="135"/>
                    <a:pt x="1415" y="135"/>
                  </a:cubicBezTo>
                  <a:cubicBezTo>
                    <a:pt x="1419" y="135"/>
                    <a:pt x="1422" y="136"/>
                    <a:pt x="1426" y="136"/>
                  </a:cubicBezTo>
                  <a:cubicBezTo>
                    <a:pt x="1432" y="136"/>
                    <a:pt x="1438" y="137"/>
                    <a:pt x="1443" y="137"/>
                  </a:cubicBezTo>
                  <a:cubicBezTo>
                    <a:pt x="1445" y="137"/>
                    <a:pt x="1447" y="137"/>
                    <a:pt x="1448" y="137"/>
                  </a:cubicBezTo>
                  <a:cubicBezTo>
                    <a:pt x="1446" y="135"/>
                    <a:pt x="1451" y="131"/>
                    <a:pt x="1451" y="136"/>
                  </a:cubicBezTo>
                  <a:cubicBezTo>
                    <a:pt x="1450" y="136"/>
                    <a:pt x="1450" y="137"/>
                    <a:pt x="1450" y="137"/>
                  </a:cubicBezTo>
                  <a:cubicBezTo>
                    <a:pt x="1448" y="142"/>
                    <a:pt x="1447" y="142"/>
                    <a:pt x="1443" y="148"/>
                  </a:cubicBezTo>
                  <a:cubicBezTo>
                    <a:pt x="1441" y="152"/>
                    <a:pt x="1439" y="156"/>
                    <a:pt x="1437" y="159"/>
                  </a:cubicBezTo>
                  <a:cubicBezTo>
                    <a:pt x="1434" y="163"/>
                    <a:pt x="1431" y="167"/>
                    <a:pt x="1429" y="170"/>
                  </a:cubicBezTo>
                  <a:cubicBezTo>
                    <a:pt x="1426" y="175"/>
                    <a:pt x="1424" y="178"/>
                    <a:pt x="1422" y="181"/>
                  </a:cubicBezTo>
                  <a:cubicBezTo>
                    <a:pt x="1418" y="188"/>
                    <a:pt x="1416" y="192"/>
                    <a:pt x="1416" y="193"/>
                  </a:cubicBezTo>
                  <a:cubicBezTo>
                    <a:pt x="1412" y="192"/>
                    <a:pt x="1408" y="192"/>
                    <a:pt x="1404" y="191"/>
                  </a:cubicBezTo>
                  <a:cubicBezTo>
                    <a:pt x="1401" y="190"/>
                    <a:pt x="1397" y="190"/>
                    <a:pt x="1394" y="189"/>
                  </a:cubicBezTo>
                  <a:cubicBezTo>
                    <a:pt x="1393" y="191"/>
                    <a:pt x="1390" y="190"/>
                    <a:pt x="1389" y="190"/>
                  </a:cubicBezTo>
                  <a:cubicBezTo>
                    <a:pt x="1389" y="189"/>
                    <a:pt x="1389" y="188"/>
                    <a:pt x="1389" y="188"/>
                  </a:cubicBezTo>
                  <a:cubicBezTo>
                    <a:pt x="1387" y="188"/>
                    <a:pt x="1385" y="187"/>
                    <a:pt x="1382" y="187"/>
                  </a:cubicBezTo>
                  <a:cubicBezTo>
                    <a:pt x="1379" y="186"/>
                    <a:pt x="1375" y="185"/>
                    <a:pt x="1371" y="184"/>
                  </a:cubicBezTo>
                  <a:cubicBezTo>
                    <a:pt x="1367" y="183"/>
                    <a:pt x="1364" y="183"/>
                    <a:pt x="1360" y="182"/>
                  </a:cubicBezTo>
                  <a:cubicBezTo>
                    <a:pt x="1356" y="181"/>
                    <a:pt x="1352" y="181"/>
                    <a:pt x="1348" y="180"/>
                  </a:cubicBezTo>
                  <a:cubicBezTo>
                    <a:pt x="1345" y="179"/>
                    <a:pt x="1341" y="178"/>
                    <a:pt x="1337" y="177"/>
                  </a:cubicBezTo>
                  <a:cubicBezTo>
                    <a:pt x="1333" y="176"/>
                    <a:pt x="1330" y="176"/>
                    <a:pt x="1326" y="175"/>
                  </a:cubicBezTo>
                  <a:cubicBezTo>
                    <a:pt x="1322" y="174"/>
                    <a:pt x="1318" y="173"/>
                    <a:pt x="1314" y="173"/>
                  </a:cubicBezTo>
                  <a:cubicBezTo>
                    <a:pt x="1311" y="172"/>
                    <a:pt x="1307" y="171"/>
                    <a:pt x="1303" y="171"/>
                  </a:cubicBezTo>
                  <a:cubicBezTo>
                    <a:pt x="1299" y="170"/>
                    <a:pt x="1296" y="168"/>
                    <a:pt x="1292" y="167"/>
                  </a:cubicBezTo>
                  <a:cubicBezTo>
                    <a:pt x="1288" y="167"/>
                    <a:pt x="1284" y="167"/>
                    <a:pt x="1280" y="166"/>
                  </a:cubicBezTo>
                  <a:cubicBezTo>
                    <a:pt x="1277" y="165"/>
                    <a:pt x="1273" y="164"/>
                    <a:pt x="1269" y="163"/>
                  </a:cubicBezTo>
                  <a:cubicBezTo>
                    <a:pt x="1269" y="162"/>
                    <a:pt x="1268" y="160"/>
                    <a:pt x="1268" y="159"/>
                  </a:cubicBezTo>
                  <a:cubicBezTo>
                    <a:pt x="1267" y="157"/>
                    <a:pt x="1267" y="157"/>
                    <a:pt x="1266" y="155"/>
                  </a:cubicBezTo>
                  <a:cubicBezTo>
                    <a:pt x="1266" y="154"/>
                    <a:pt x="1266" y="152"/>
                    <a:pt x="1265" y="150"/>
                  </a:cubicBezTo>
                  <a:cubicBezTo>
                    <a:pt x="1264" y="148"/>
                    <a:pt x="1262" y="145"/>
                    <a:pt x="1262" y="142"/>
                  </a:cubicBezTo>
                  <a:cubicBezTo>
                    <a:pt x="1261" y="140"/>
                    <a:pt x="1260" y="137"/>
                    <a:pt x="1259" y="133"/>
                  </a:cubicBezTo>
                  <a:close/>
                  <a:moveTo>
                    <a:pt x="1318" y="107"/>
                  </a:moveTo>
                  <a:cubicBezTo>
                    <a:pt x="1318" y="109"/>
                    <a:pt x="1315" y="110"/>
                    <a:pt x="1314" y="108"/>
                  </a:cubicBezTo>
                  <a:cubicBezTo>
                    <a:pt x="1313" y="105"/>
                    <a:pt x="1317" y="106"/>
                    <a:pt x="1318" y="107"/>
                  </a:cubicBezTo>
                  <a:close/>
                  <a:moveTo>
                    <a:pt x="1342" y="121"/>
                  </a:moveTo>
                  <a:cubicBezTo>
                    <a:pt x="1343" y="120"/>
                    <a:pt x="1346" y="120"/>
                    <a:pt x="1346" y="123"/>
                  </a:cubicBezTo>
                  <a:cubicBezTo>
                    <a:pt x="1344" y="124"/>
                    <a:pt x="1342" y="123"/>
                    <a:pt x="1342" y="121"/>
                  </a:cubicBezTo>
                  <a:close/>
                  <a:moveTo>
                    <a:pt x="996" y="139"/>
                  </a:moveTo>
                  <a:cubicBezTo>
                    <a:pt x="995" y="139"/>
                    <a:pt x="994" y="139"/>
                    <a:pt x="994" y="138"/>
                  </a:cubicBezTo>
                  <a:cubicBezTo>
                    <a:pt x="995" y="138"/>
                    <a:pt x="996" y="138"/>
                    <a:pt x="996" y="139"/>
                  </a:cubicBezTo>
                  <a:close/>
                  <a:moveTo>
                    <a:pt x="984" y="134"/>
                  </a:moveTo>
                  <a:cubicBezTo>
                    <a:pt x="984" y="135"/>
                    <a:pt x="982" y="136"/>
                    <a:pt x="980" y="135"/>
                  </a:cubicBezTo>
                  <a:cubicBezTo>
                    <a:pt x="979" y="134"/>
                    <a:pt x="980" y="133"/>
                    <a:pt x="978" y="133"/>
                  </a:cubicBezTo>
                  <a:cubicBezTo>
                    <a:pt x="980" y="128"/>
                    <a:pt x="984" y="131"/>
                    <a:pt x="984" y="134"/>
                  </a:cubicBezTo>
                  <a:close/>
                  <a:moveTo>
                    <a:pt x="924" y="126"/>
                  </a:moveTo>
                  <a:cubicBezTo>
                    <a:pt x="925" y="124"/>
                    <a:pt x="930" y="123"/>
                    <a:pt x="933" y="124"/>
                  </a:cubicBezTo>
                  <a:cubicBezTo>
                    <a:pt x="937" y="130"/>
                    <a:pt x="928" y="138"/>
                    <a:pt x="924" y="131"/>
                  </a:cubicBezTo>
                  <a:cubicBezTo>
                    <a:pt x="924" y="129"/>
                    <a:pt x="925" y="128"/>
                    <a:pt x="924" y="126"/>
                  </a:cubicBezTo>
                  <a:close/>
                  <a:moveTo>
                    <a:pt x="921" y="122"/>
                  </a:moveTo>
                  <a:cubicBezTo>
                    <a:pt x="921" y="124"/>
                    <a:pt x="921" y="124"/>
                    <a:pt x="921" y="124"/>
                  </a:cubicBezTo>
                  <a:cubicBezTo>
                    <a:pt x="919" y="124"/>
                    <a:pt x="919" y="124"/>
                    <a:pt x="919" y="122"/>
                  </a:cubicBezTo>
                  <a:lnTo>
                    <a:pt x="921" y="122"/>
                  </a:lnTo>
                  <a:close/>
                  <a:moveTo>
                    <a:pt x="819" y="121"/>
                  </a:moveTo>
                  <a:cubicBezTo>
                    <a:pt x="820" y="122"/>
                    <a:pt x="817" y="122"/>
                    <a:pt x="817" y="121"/>
                  </a:cubicBezTo>
                  <a:cubicBezTo>
                    <a:pt x="818" y="120"/>
                    <a:pt x="818" y="121"/>
                    <a:pt x="819" y="121"/>
                  </a:cubicBezTo>
                  <a:close/>
                  <a:moveTo>
                    <a:pt x="708" y="130"/>
                  </a:moveTo>
                  <a:cubicBezTo>
                    <a:pt x="708" y="130"/>
                    <a:pt x="709" y="130"/>
                    <a:pt x="708" y="131"/>
                  </a:cubicBezTo>
                  <a:cubicBezTo>
                    <a:pt x="707" y="131"/>
                    <a:pt x="707" y="131"/>
                    <a:pt x="707" y="131"/>
                  </a:cubicBezTo>
                  <a:cubicBezTo>
                    <a:pt x="707" y="131"/>
                    <a:pt x="707" y="130"/>
                    <a:pt x="708" y="130"/>
                  </a:cubicBezTo>
                  <a:close/>
                  <a:moveTo>
                    <a:pt x="708" y="133"/>
                  </a:moveTo>
                  <a:cubicBezTo>
                    <a:pt x="708" y="136"/>
                    <a:pt x="708" y="136"/>
                    <a:pt x="708" y="136"/>
                  </a:cubicBezTo>
                  <a:cubicBezTo>
                    <a:pt x="706" y="136"/>
                    <a:pt x="705" y="136"/>
                    <a:pt x="704" y="135"/>
                  </a:cubicBezTo>
                  <a:cubicBezTo>
                    <a:pt x="704" y="133"/>
                    <a:pt x="705" y="132"/>
                    <a:pt x="708" y="133"/>
                  </a:cubicBezTo>
                  <a:close/>
                  <a:moveTo>
                    <a:pt x="385" y="84"/>
                  </a:moveTo>
                  <a:cubicBezTo>
                    <a:pt x="385" y="90"/>
                    <a:pt x="385" y="95"/>
                    <a:pt x="385" y="98"/>
                  </a:cubicBezTo>
                  <a:cubicBezTo>
                    <a:pt x="385" y="102"/>
                    <a:pt x="385" y="105"/>
                    <a:pt x="385" y="109"/>
                  </a:cubicBezTo>
                  <a:cubicBezTo>
                    <a:pt x="384" y="112"/>
                    <a:pt x="383" y="115"/>
                    <a:pt x="383" y="119"/>
                  </a:cubicBezTo>
                  <a:cubicBezTo>
                    <a:pt x="382" y="122"/>
                    <a:pt x="382" y="126"/>
                    <a:pt x="381" y="129"/>
                  </a:cubicBezTo>
                  <a:cubicBezTo>
                    <a:pt x="380" y="134"/>
                    <a:pt x="378" y="139"/>
                    <a:pt x="377" y="143"/>
                  </a:cubicBezTo>
                  <a:cubicBezTo>
                    <a:pt x="376" y="148"/>
                    <a:pt x="374" y="152"/>
                    <a:pt x="373" y="157"/>
                  </a:cubicBezTo>
                  <a:cubicBezTo>
                    <a:pt x="372" y="159"/>
                    <a:pt x="370" y="161"/>
                    <a:pt x="370" y="163"/>
                  </a:cubicBezTo>
                  <a:cubicBezTo>
                    <a:pt x="365" y="164"/>
                    <a:pt x="361" y="165"/>
                    <a:pt x="357" y="165"/>
                  </a:cubicBezTo>
                  <a:cubicBezTo>
                    <a:pt x="353" y="166"/>
                    <a:pt x="348" y="167"/>
                    <a:pt x="344" y="168"/>
                  </a:cubicBezTo>
                  <a:cubicBezTo>
                    <a:pt x="340" y="169"/>
                    <a:pt x="335" y="171"/>
                    <a:pt x="331" y="172"/>
                  </a:cubicBezTo>
                  <a:cubicBezTo>
                    <a:pt x="327" y="173"/>
                    <a:pt x="322" y="173"/>
                    <a:pt x="318" y="174"/>
                  </a:cubicBezTo>
                  <a:cubicBezTo>
                    <a:pt x="314" y="175"/>
                    <a:pt x="310" y="176"/>
                    <a:pt x="306" y="177"/>
                  </a:cubicBezTo>
                  <a:cubicBezTo>
                    <a:pt x="302" y="178"/>
                    <a:pt x="298" y="179"/>
                    <a:pt x="294" y="180"/>
                  </a:cubicBezTo>
                  <a:cubicBezTo>
                    <a:pt x="290" y="180"/>
                    <a:pt x="286" y="181"/>
                    <a:pt x="281" y="182"/>
                  </a:cubicBezTo>
                  <a:cubicBezTo>
                    <a:pt x="277" y="183"/>
                    <a:pt x="273" y="184"/>
                    <a:pt x="269" y="185"/>
                  </a:cubicBezTo>
                  <a:cubicBezTo>
                    <a:pt x="265" y="185"/>
                    <a:pt x="261" y="186"/>
                    <a:pt x="257" y="186"/>
                  </a:cubicBezTo>
                  <a:cubicBezTo>
                    <a:pt x="253" y="187"/>
                    <a:pt x="249" y="188"/>
                    <a:pt x="245" y="189"/>
                  </a:cubicBezTo>
                  <a:cubicBezTo>
                    <a:pt x="241" y="190"/>
                    <a:pt x="237" y="191"/>
                    <a:pt x="233" y="192"/>
                  </a:cubicBezTo>
                  <a:cubicBezTo>
                    <a:pt x="228" y="192"/>
                    <a:pt x="225" y="193"/>
                    <a:pt x="220" y="193"/>
                  </a:cubicBezTo>
                  <a:cubicBezTo>
                    <a:pt x="219" y="191"/>
                    <a:pt x="217" y="187"/>
                    <a:pt x="214" y="182"/>
                  </a:cubicBezTo>
                  <a:cubicBezTo>
                    <a:pt x="212" y="179"/>
                    <a:pt x="210" y="175"/>
                    <a:pt x="207" y="171"/>
                  </a:cubicBezTo>
                  <a:cubicBezTo>
                    <a:pt x="205" y="168"/>
                    <a:pt x="203" y="164"/>
                    <a:pt x="200" y="160"/>
                  </a:cubicBezTo>
                  <a:cubicBezTo>
                    <a:pt x="198" y="157"/>
                    <a:pt x="196" y="153"/>
                    <a:pt x="194" y="149"/>
                  </a:cubicBezTo>
                  <a:cubicBezTo>
                    <a:pt x="190" y="143"/>
                    <a:pt x="189" y="143"/>
                    <a:pt x="187" y="137"/>
                  </a:cubicBezTo>
                  <a:cubicBezTo>
                    <a:pt x="190" y="137"/>
                    <a:pt x="194" y="137"/>
                    <a:pt x="198" y="137"/>
                  </a:cubicBezTo>
                  <a:cubicBezTo>
                    <a:pt x="201" y="137"/>
                    <a:pt x="204" y="137"/>
                    <a:pt x="207" y="137"/>
                  </a:cubicBezTo>
                  <a:cubicBezTo>
                    <a:pt x="210" y="137"/>
                    <a:pt x="213" y="136"/>
                    <a:pt x="216" y="136"/>
                  </a:cubicBezTo>
                  <a:cubicBezTo>
                    <a:pt x="221" y="136"/>
                    <a:pt x="225" y="136"/>
                    <a:pt x="229" y="135"/>
                  </a:cubicBezTo>
                  <a:cubicBezTo>
                    <a:pt x="233" y="135"/>
                    <a:pt x="238" y="135"/>
                    <a:pt x="242" y="134"/>
                  </a:cubicBezTo>
                  <a:cubicBezTo>
                    <a:pt x="246" y="134"/>
                    <a:pt x="250" y="134"/>
                    <a:pt x="255" y="133"/>
                  </a:cubicBezTo>
                  <a:cubicBezTo>
                    <a:pt x="259" y="132"/>
                    <a:pt x="263" y="131"/>
                    <a:pt x="267" y="130"/>
                  </a:cubicBezTo>
                  <a:cubicBezTo>
                    <a:pt x="271" y="129"/>
                    <a:pt x="275" y="129"/>
                    <a:pt x="280" y="128"/>
                  </a:cubicBezTo>
                  <a:cubicBezTo>
                    <a:pt x="284" y="127"/>
                    <a:pt x="288" y="126"/>
                    <a:pt x="292" y="124"/>
                  </a:cubicBezTo>
                  <a:cubicBezTo>
                    <a:pt x="296" y="123"/>
                    <a:pt x="300" y="123"/>
                    <a:pt x="304" y="121"/>
                  </a:cubicBezTo>
                  <a:cubicBezTo>
                    <a:pt x="308" y="120"/>
                    <a:pt x="313" y="119"/>
                    <a:pt x="317" y="117"/>
                  </a:cubicBezTo>
                  <a:cubicBezTo>
                    <a:pt x="321" y="116"/>
                    <a:pt x="325" y="114"/>
                    <a:pt x="329" y="113"/>
                  </a:cubicBezTo>
                  <a:cubicBezTo>
                    <a:pt x="333" y="112"/>
                    <a:pt x="337" y="110"/>
                    <a:pt x="341" y="108"/>
                  </a:cubicBezTo>
                  <a:cubicBezTo>
                    <a:pt x="345" y="107"/>
                    <a:pt x="349" y="106"/>
                    <a:pt x="353" y="104"/>
                  </a:cubicBezTo>
                  <a:cubicBezTo>
                    <a:pt x="355" y="103"/>
                    <a:pt x="357" y="102"/>
                    <a:pt x="359" y="101"/>
                  </a:cubicBezTo>
                  <a:cubicBezTo>
                    <a:pt x="363" y="99"/>
                    <a:pt x="366" y="98"/>
                    <a:pt x="369" y="96"/>
                  </a:cubicBezTo>
                  <a:cubicBezTo>
                    <a:pt x="372" y="95"/>
                    <a:pt x="375" y="93"/>
                    <a:pt x="378" y="90"/>
                  </a:cubicBezTo>
                  <a:cubicBezTo>
                    <a:pt x="380" y="89"/>
                    <a:pt x="383" y="87"/>
                    <a:pt x="385" y="84"/>
                  </a:cubicBezTo>
                  <a:close/>
                  <a:moveTo>
                    <a:pt x="275" y="120"/>
                  </a:moveTo>
                  <a:cubicBezTo>
                    <a:pt x="276" y="120"/>
                    <a:pt x="276" y="120"/>
                    <a:pt x="277" y="120"/>
                  </a:cubicBezTo>
                  <a:cubicBezTo>
                    <a:pt x="277" y="121"/>
                    <a:pt x="277" y="122"/>
                    <a:pt x="276" y="121"/>
                  </a:cubicBezTo>
                  <a:cubicBezTo>
                    <a:pt x="276" y="121"/>
                    <a:pt x="275" y="121"/>
                    <a:pt x="275" y="120"/>
                  </a:cubicBezTo>
                  <a:close/>
                  <a:moveTo>
                    <a:pt x="281" y="3"/>
                  </a:moveTo>
                  <a:cubicBezTo>
                    <a:pt x="283" y="2"/>
                    <a:pt x="283" y="4"/>
                    <a:pt x="284" y="4"/>
                  </a:cubicBezTo>
                  <a:cubicBezTo>
                    <a:pt x="284" y="5"/>
                    <a:pt x="283" y="7"/>
                    <a:pt x="283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9" y="6"/>
                    <a:pt x="280" y="4"/>
                    <a:pt x="281" y="3"/>
                  </a:cubicBezTo>
                  <a:close/>
                  <a:moveTo>
                    <a:pt x="215" y="12"/>
                  </a:moveTo>
                  <a:cubicBezTo>
                    <a:pt x="216" y="12"/>
                    <a:pt x="216" y="11"/>
                    <a:pt x="217" y="12"/>
                  </a:cubicBezTo>
                  <a:cubicBezTo>
                    <a:pt x="218" y="13"/>
                    <a:pt x="218" y="12"/>
                    <a:pt x="217" y="14"/>
                  </a:cubicBezTo>
                  <a:cubicBezTo>
                    <a:pt x="215" y="14"/>
                    <a:pt x="215" y="14"/>
                    <a:pt x="215" y="14"/>
                  </a:cubicBezTo>
                  <a:lnTo>
                    <a:pt x="215" y="12"/>
                  </a:lnTo>
                  <a:close/>
                  <a:moveTo>
                    <a:pt x="161" y="33"/>
                  </a:moveTo>
                  <a:cubicBezTo>
                    <a:pt x="161" y="35"/>
                    <a:pt x="161" y="35"/>
                    <a:pt x="161" y="35"/>
                  </a:cubicBezTo>
                  <a:cubicBezTo>
                    <a:pt x="160" y="35"/>
                    <a:pt x="160" y="34"/>
                    <a:pt x="160" y="33"/>
                  </a:cubicBezTo>
                  <a:lnTo>
                    <a:pt x="161" y="33"/>
                  </a:lnTo>
                  <a:close/>
                  <a:moveTo>
                    <a:pt x="118" y="56"/>
                  </a:moveTo>
                  <a:cubicBezTo>
                    <a:pt x="116" y="56"/>
                    <a:pt x="116" y="56"/>
                    <a:pt x="116" y="56"/>
                  </a:cubicBezTo>
                  <a:cubicBezTo>
                    <a:pt x="116" y="54"/>
                    <a:pt x="118" y="54"/>
                    <a:pt x="118" y="56"/>
                  </a:cubicBezTo>
                  <a:close/>
                  <a:moveTo>
                    <a:pt x="17" y="149"/>
                  </a:moveTo>
                  <a:cubicBezTo>
                    <a:pt x="18" y="145"/>
                    <a:pt x="19" y="141"/>
                    <a:pt x="20" y="137"/>
                  </a:cubicBezTo>
                  <a:cubicBezTo>
                    <a:pt x="21" y="134"/>
                    <a:pt x="23" y="132"/>
                    <a:pt x="24" y="129"/>
                  </a:cubicBezTo>
                  <a:cubicBezTo>
                    <a:pt x="24" y="128"/>
                    <a:pt x="25" y="126"/>
                    <a:pt x="26" y="124"/>
                  </a:cubicBezTo>
                  <a:cubicBezTo>
                    <a:pt x="27" y="124"/>
                    <a:pt x="27" y="124"/>
                    <a:pt x="28" y="124"/>
                  </a:cubicBezTo>
                  <a:cubicBezTo>
                    <a:pt x="30" y="121"/>
                    <a:pt x="32" y="118"/>
                    <a:pt x="35" y="115"/>
                  </a:cubicBezTo>
                  <a:cubicBezTo>
                    <a:pt x="36" y="113"/>
                    <a:pt x="38" y="111"/>
                    <a:pt x="40" y="109"/>
                  </a:cubicBezTo>
                  <a:cubicBezTo>
                    <a:pt x="40" y="107"/>
                    <a:pt x="43" y="102"/>
                    <a:pt x="47" y="103"/>
                  </a:cubicBezTo>
                  <a:cubicBezTo>
                    <a:pt x="48" y="102"/>
                    <a:pt x="48" y="102"/>
                    <a:pt x="49" y="101"/>
                  </a:cubicBezTo>
                  <a:cubicBezTo>
                    <a:pt x="49" y="99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5"/>
                    <a:pt x="60" y="93"/>
                    <a:pt x="63" y="91"/>
                  </a:cubicBezTo>
                  <a:cubicBezTo>
                    <a:pt x="66" y="88"/>
                    <a:pt x="70" y="86"/>
                    <a:pt x="73" y="84"/>
                  </a:cubicBezTo>
                  <a:cubicBezTo>
                    <a:pt x="76" y="82"/>
                    <a:pt x="79" y="80"/>
                    <a:pt x="83" y="78"/>
                  </a:cubicBezTo>
                  <a:cubicBezTo>
                    <a:pt x="86" y="75"/>
                    <a:pt x="89" y="73"/>
                    <a:pt x="92" y="71"/>
                  </a:cubicBezTo>
                  <a:cubicBezTo>
                    <a:pt x="95" y="69"/>
                    <a:pt x="97" y="68"/>
                    <a:pt x="99" y="67"/>
                  </a:cubicBezTo>
                  <a:cubicBezTo>
                    <a:pt x="99" y="67"/>
                    <a:pt x="99" y="67"/>
                    <a:pt x="99" y="66"/>
                  </a:cubicBezTo>
                  <a:cubicBezTo>
                    <a:pt x="98" y="66"/>
                    <a:pt x="100" y="65"/>
                    <a:pt x="102" y="65"/>
                  </a:cubicBezTo>
                  <a:cubicBezTo>
                    <a:pt x="102" y="65"/>
                    <a:pt x="103" y="65"/>
                    <a:pt x="103" y="65"/>
                  </a:cubicBezTo>
                  <a:cubicBezTo>
                    <a:pt x="105" y="64"/>
                    <a:pt x="107" y="63"/>
                    <a:pt x="109" y="62"/>
                  </a:cubicBezTo>
                  <a:cubicBezTo>
                    <a:pt x="109" y="61"/>
                    <a:pt x="110" y="60"/>
                    <a:pt x="110" y="59"/>
                  </a:cubicBezTo>
                  <a:cubicBezTo>
                    <a:pt x="111" y="59"/>
                    <a:pt x="113" y="59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7" y="57"/>
                    <a:pt x="120" y="56"/>
                    <a:pt x="124" y="54"/>
                  </a:cubicBezTo>
                  <a:cubicBezTo>
                    <a:pt x="127" y="52"/>
                    <a:pt x="131" y="51"/>
                    <a:pt x="134" y="49"/>
                  </a:cubicBezTo>
                  <a:cubicBezTo>
                    <a:pt x="137" y="48"/>
                    <a:pt x="140" y="47"/>
                    <a:pt x="143" y="45"/>
                  </a:cubicBezTo>
                  <a:cubicBezTo>
                    <a:pt x="143" y="44"/>
                    <a:pt x="144" y="44"/>
                    <a:pt x="144" y="45"/>
                  </a:cubicBezTo>
                  <a:cubicBezTo>
                    <a:pt x="145" y="45"/>
                    <a:pt x="145" y="44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4"/>
                    <a:pt x="147" y="44"/>
                    <a:pt x="147" y="43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50" y="43"/>
                    <a:pt x="153" y="42"/>
                    <a:pt x="156" y="40"/>
                  </a:cubicBezTo>
                  <a:cubicBezTo>
                    <a:pt x="156" y="40"/>
                    <a:pt x="156" y="40"/>
                    <a:pt x="157" y="40"/>
                  </a:cubicBezTo>
                  <a:cubicBezTo>
                    <a:pt x="156" y="40"/>
                    <a:pt x="156" y="39"/>
                    <a:pt x="156" y="38"/>
                  </a:cubicBezTo>
                  <a:cubicBezTo>
                    <a:pt x="159" y="37"/>
                    <a:pt x="160" y="38"/>
                    <a:pt x="162" y="38"/>
                  </a:cubicBezTo>
                  <a:cubicBezTo>
                    <a:pt x="163" y="38"/>
                    <a:pt x="164" y="38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6" y="35"/>
                    <a:pt x="169" y="34"/>
                    <a:pt x="172" y="35"/>
                  </a:cubicBezTo>
                  <a:cubicBezTo>
                    <a:pt x="174" y="34"/>
                    <a:pt x="176" y="33"/>
                    <a:pt x="178" y="32"/>
                  </a:cubicBezTo>
                  <a:cubicBezTo>
                    <a:pt x="179" y="32"/>
                    <a:pt x="181" y="32"/>
                    <a:pt x="182" y="3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2" y="29"/>
                    <a:pt x="185" y="28"/>
                    <a:pt x="186" y="30"/>
                  </a:cubicBezTo>
                  <a:cubicBezTo>
                    <a:pt x="187" y="30"/>
                    <a:pt x="188" y="30"/>
                    <a:pt x="190" y="29"/>
                  </a:cubicBezTo>
                  <a:cubicBezTo>
                    <a:pt x="193" y="28"/>
                    <a:pt x="197" y="27"/>
                    <a:pt x="201" y="26"/>
                  </a:cubicBezTo>
                  <a:cubicBezTo>
                    <a:pt x="205" y="25"/>
                    <a:pt x="209" y="23"/>
                    <a:pt x="212" y="23"/>
                  </a:cubicBezTo>
                  <a:cubicBezTo>
                    <a:pt x="216" y="22"/>
                    <a:pt x="220" y="20"/>
                    <a:pt x="224" y="20"/>
                  </a:cubicBezTo>
                  <a:cubicBezTo>
                    <a:pt x="227" y="19"/>
                    <a:pt x="230" y="19"/>
                    <a:pt x="233" y="18"/>
                  </a:cubicBezTo>
                  <a:cubicBezTo>
                    <a:pt x="233" y="18"/>
                    <a:pt x="233" y="17"/>
                    <a:pt x="233" y="17"/>
                  </a:cubicBezTo>
                  <a:cubicBezTo>
                    <a:pt x="234" y="17"/>
                    <a:pt x="236" y="17"/>
                    <a:pt x="237" y="1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40" y="17"/>
                    <a:pt x="244" y="16"/>
                    <a:pt x="247" y="16"/>
                  </a:cubicBezTo>
                  <a:cubicBezTo>
                    <a:pt x="251" y="15"/>
                    <a:pt x="255" y="16"/>
                    <a:pt x="259" y="15"/>
                  </a:cubicBezTo>
                  <a:cubicBezTo>
                    <a:pt x="263" y="15"/>
                    <a:pt x="267" y="14"/>
                    <a:pt x="271" y="14"/>
                  </a:cubicBezTo>
                  <a:cubicBezTo>
                    <a:pt x="273" y="13"/>
                    <a:pt x="275" y="13"/>
                    <a:pt x="277" y="13"/>
                  </a:cubicBezTo>
                  <a:cubicBezTo>
                    <a:pt x="278" y="13"/>
                    <a:pt x="278" y="12"/>
                    <a:pt x="278" y="12"/>
                  </a:cubicBezTo>
                  <a:cubicBezTo>
                    <a:pt x="279" y="12"/>
                    <a:pt x="280" y="12"/>
                    <a:pt x="280" y="13"/>
                  </a:cubicBezTo>
                  <a:cubicBezTo>
                    <a:pt x="281" y="13"/>
                    <a:pt x="282" y="13"/>
                    <a:pt x="282" y="13"/>
                  </a:cubicBezTo>
                  <a:cubicBezTo>
                    <a:pt x="282" y="13"/>
                    <a:pt x="282" y="13"/>
                    <a:pt x="282" y="12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6" y="13"/>
                    <a:pt x="290" y="12"/>
                    <a:pt x="294" y="12"/>
                  </a:cubicBezTo>
                  <a:cubicBezTo>
                    <a:pt x="298" y="12"/>
                    <a:pt x="302" y="13"/>
                    <a:pt x="306" y="13"/>
                  </a:cubicBezTo>
                  <a:cubicBezTo>
                    <a:pt x="310" y="14"/>
                    <a:pt x="314" y="14"/>
                    <a:pt x="318" y="15"/>
                  </a:cubicBezTo>
                  <a:cubicBezTo>
                    <a:pt x="322" y="15"/>
                    <a:pt x="326" y="15"/>
                    <a:pt x="330" y="16"/>
                  </a:cubicBezTo>
                  <a:cubicBezTo>
                    <a:pt x="334" y="16"/>
                    <a:pt x="338" y="17"/>
                    <a:pt x="341" y="18"/>
                  </a:cubicBezTo>
                  <a:cubicBezTo>
                    <a:pt x="345" y="19"/>
                    <a:pt x="349" y="21"/>
                    <a:pt x="353" y="22"/>
                  </a:cubicBezTo>
                  <a:cubicBezTo>
                    <a:pt x="356" y="23"/>
                    <a:pt x="358" y="24"/>
                    <a:pt x="361" y="26"/>
                  </a:cubicBezTo>
                  <a:cubicBezTo>
                    <a:pt x="357" y="26"/>
                    <a:pt x="353" y="26"/>
                    <a:pt x="349" y="27"/>
                  </a:cubicBezTo>
                  <a:cubicBezTo>
                    <a:pt x="349" y="27"/>
                    <a:pt x="349" y="27"/>
                    <a:pt x="348" y="27"/>
                  </a:cubicBezTo>
                  <a:cubicBezTo>
                    <a:pt x="348" y="27"/>
                    <a:pt x="348" y="28"/>
                    <a:pt x="348" y="28"/>
                  </a:cubicBezTo>
                  <a:cubicBezTo>
                    <a:pt x="348" y="28"/>
                    <a:pt x="347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4" y="28"/>
                    <a:pt x="342" y="28"/>
                    <a:pt x="341" y="28"/>
                  </a:cubicBezTo>
                  <a:cubicBezTo>
                    <a:pt x="340" y="28"/>
                    <a:pt x="341" y="28"/>
                    <a:pt x="341" y="28"/>
                  </a:cubicBezTo>
                  <a:cubicBezTo>
                    <a:pt x="339" y="28"/>
                    <a:pt x="338" y="28"/>
                    <a:pt x="337" y="28"/>
                  </a:cubicBezTo>
                  <a:cubicBezTo>
                    <a:pt x="333" y="29"/>
                    <a:pt x="329" y="29"/>
                    <a:pt x="325" y="30"/>
                  </a:cubicBezTo>
                  <a:cubicBezTo>
                    <a:pt x="321" y="30"/>
                    <a:pt x="317" y="30"/>
                    <a:pt x="313" y="30"/>
                  </a:cubicBezTo>
                  <a:cubicBezTo>
                    <a:pt x="309" y="31"/>
                    <a:pt x="305" y="32"/>
                    <a:pt x="301" y="32"/>
                  </a:cubicBezTo>
                  <a:cubicBezTo>
                    <a:pt x="297" y="33"/>
                    <a:pt x="293" y="33"/>
                    <a:pt x="289" y="34"/>
                  </a:cubicBezTo>
                  <a:cubicBezTo>
                    <a:pt x="285" y="35"/>
                    <a:pt x="281" y="36"/>
                    <a:pt x="277" y="36"/>
                  </a:cubicBezTo>
                  <a:cubicBezTo>
                    <a:pt x="275" y="37"/>
                    <a:pt x="272" y="37"/>
                    <a:pt x="269" y="37"/>
                  </a:cubicBezTo>
                  <a:cubicBezTo>
                    <a:pt x="268" y="39"/>
                    <a:pt x="266" y="41"/>
                    <a:pt x="262" y="40"/>
                  </a:cubicBezTo>
                  <a:cubicBezTo>
                    <a:pt x="262" y="39"/>
                    <a:pt x="262" y="39"/>
                    <a:pt x="263" y="38"/>
                  </a:cubicBezTo>
                  <a:cubicBezTo>
                    <a:pt x="261" y="39"/>
                    <a:pt x="259" y="39"/>
                    <a:pt x="257" y="40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2"/>
                    <a:pt x="256" y="45"/>
                    <a:pt x="254" y="46"/>
                  </a:cubicBezTo>
                  <a:cubicBezTo>
                    <a:pt x="250" y="47"/>
                    <a:pt x="247" y="45"/>
                    <a:pt x="247" y="42"/>
                  </a:cubicBezTo>
                  <a:cubicBezTo>
                    <a:pt x="245" y="42"/>
                    <a:pt x="243" y="43"/>
                    <a:pt x="242" y="43"/>
                  </a:cubicBezTo>
                  <a:cubicBezTo>
                    <a:pt x="238" y="44"/>
                    <a:pt x="234" y="45"/>
                    <a:pt x="230" y="46"/>
                  </a:cubicBezTo>
                  <a:cubicBezTo>
                    <a:pt x="226" y="47"/>
                    <a:pt x="222" y="48"/>
                    <a:pt x="218" y="50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9" y="52"/>
                    <a:pt x="218" y="53"/>
                    <a:pt x="216" y="53"/>
                  </a:cubicBezTo>
                  <a:cubicBezTo>
                    <a:pt x="215" y="53"/>
                    <a:pt x="215" y="52"/>
                    <a:pt x="216" y="51"/>
                  </a:cubicBezTo>
                  <a:cubicBezTo>
                    <a:pt x="213" y="52"/>
                    <a:pt x="210" y="53"/>
                    <a:pt x="207" y="55"/>
                  </a:cubicBezTo>
                  <a:cubicBezTo>
                    <a:pt x="212" y="59"/>
                    <a:pt x="212" y="54"/>
                    <a:pt x="220" y="53"/>
                  </a:cubicBezTo>
                  <a:cubicBezTo>
                    <a:pt x="223" y="52"/>
                    <a:pt x="227" y="52"/>
                    <a:pt x="232" y="51"/>
                  </a:cubicBezTo>
                  <a:cubicBezTo>
                    <a:pt x="236" y="51"/>
                    <a:pt x="240" y="51"/>
                    <a:pt x="244" y="50"/>
                  </a:cubicBezTo>
                  <a:cubicBezTo>
                    <a:pt x="248" y="50"/>
                    <a:pt x="252" y="49"/>
                    <a:pt x="256" y="49"/>
                  </a:cubicBezTo>
                  <a:cubicBezTo>
                    <a:pt x="260" y="48"/>
                    <a:pt x="265" y="49"/>
                    <a:pt x="269" y="48"/>
                  </a:cubicBezTo>
                  <a:cubicBezTo>
                    <a:pt x="273" y="48"/>
                    <a:pt x="277" y="48"/>
                    <a:pt x="281" y="47"/>
                  </a:cubicBezTo>
                  <a:cubicBezTo>
                    <a:pt x="283" y="47"/>
                    <a:pt x="284" y="47"/>
                    <a:pt x="286" y="47"/>
                  </a:cubicBezTo>
                  <a:cubicBezTo>
                    <a:pt x="286" y="46"/>
                    <a:pt x="286" y="46"/>
                    <a:pt x="287" y="45"/>
                  </a:cubicBezTo>
                  <a:cubicBezTo>
                    <a:pt x="289" y="44"/>
                    <a:pt x="290" y="45"/>
                    <a:pt x="290" y="46"/>
                  </a:cubicBezTo>
                  <a:cubicBezTo>
                    <a:pt x="291" y="46"/>
                    <a:pt x="292" y="46"/>
                    <a:pt x="293" y="46"/>
                  </a:cubicBezTo>
                  <a:cubicBezTo>
                    <a:pt x="298" y="46"/>
                    <a:pt x="302" y="45"/>
                    <a:pt x="306" y="45"/>
                  </a:cubicBezTo>
                  <a:cubicBezTo>
                    <a:pt x="310" y="45"/>
                    <a:pt x="314" y="44"/>
                    <a:pt x="318" y="44"/>
                  </a:cubicBezTo>
                  <a:cubicBezTo>
                    <a:pt x="322" y="44"/>
                    <a:pt x="327" y="44"/>
                    <a:pt x="331" y="44"/>
                  </a:cubicBezTo>
                  <a:cubicBezTo>
                    <a:pt x="335" y="44"/>
                    <a:pt x="339" y="43"/>
                    <a:pt x="343" y="43"/>
                  </a:cubicBezTo>
                  <a:cubicBezTo>
                    <a:pt x="347" y="43"/>
                    <a:pt x="351" y="42"/>
                    <a:pt x="355" y="42"/>
                  </a:cubicBezTo>
                  <a:cubicBezTo>
                    <a:pt x="360" y="42"/>
                    <a:pt x="364" y="43"/>
                    <a:pt x="368" y="43"/>
                  </a:cubicBezTo>
                  <a:cubicBezTo>
                    <a:pt x="368" y="43"/>
                    <a:pt x="369" y="43"/>
                    <a:pt x="369" y="43"/>
                  </a:cubicBezTo>
                  <a:cubicBezTo>
                    <a:pt x="371" y="40"/>
                    <a:pt x="378" y="42"/>
                    <a:pt x="381" y="42"/>
                  </a:cubicBezTo>
                  <a:cubicBezTo>
                    <a:pt x="381" y="42"/>
                    <a:pt x="381" y="43"/>
                    <a:pt x="380" y="44"/>
                  </a:cubicBezTo>
                  <a:cubicBezTo>
                    <a:pt x="382" y="47"/>
                    <a:pt x="384" y="50"/>
                    <a:pt x="385" y="53"/>
                  </a:cubicBezTo>
                  <a:cubicBezTo>
                    <a:pt x="382" y="53"/>
                    <a:pt x="377" y="54"/>
                    <a:pt x="372" y="54"/>
                  </a:cubicBezTo>
                  <a:cubicBezTo>
                    <a:pt x="369" y="54"/>
                    <a:pt x="365" y="54"/>
                    <a:pt x="360" y="55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6" y="55"/>
                    <a:pt x="356" y="55"/>
                    <a:pt x="356" y="55"/>
                  </a:cubicBezTo>
                  <a:cubicBezTo>
                    <a:pt x="356" y="59"/>
                    <a:pt x="349" y="56"/>
                    <a:pt x="346" y="57"/>
                  </a:cubicBezTo>
                  <a:cubicBezTo>
                    <a:pt x="347" y="56"/>
                    <a:pt x="347" y="56"/>
                    <a:pt x="348" y="55"/>
                  </a:cubicBezTo>
                  <a:cubicBezTo>
                    <a:pt x="344" y="56"/>
                    <a:pt x="340" y="56"/>
                    <a:pt x="337" y="56"/>
                  </a:cubicBezTo>
                  <a:cubicBezTo>
                    <a:pt x="333" y="57"/>
                    <a:pt x="329" y="57"/>
                    <a:pt x="325" y="58"/>
                  </a:cubicBezTo>
                  <a:cubicBezTo>
                    <a:pt x="321" y="58"/>
                    <a:pt x="317" y="59"/>
                    <a:pt x="313" y="59"/>
                  </a:cubicBezTo>
                  <a:cubicBezTo>
                    <a:pt x="309" y="60"/>
                    <a:pt x="305" y="61"/>
                    <a:pt x="301" y="61"/>
                  </a:cubicBezTo>
                  <a:cubicBezTo>
                    <a:pt x="297" y="62"/>
                    <a:pt x="293" y="62"/>
                    <a:pt x="289" y="62"/>
                  </a:cubicBezTo>
                  <a:cubicBezTo>
                    <a:pt x="288" y="62"/>
                    <a:pt x="288" y="62"/>
                    <a:pt x="287" y="63"/>
                  </a:cubicBezTo>
                  <a:cubicBezTo>
                    <a:pt x="286" y="64"/>
                    <a:pt x="285" y="65"/>
                    <a:pt x="283" y="66"/>
                  </a:cubicBezTo>
                  <a:cubicBezTo>
                    <a:pt x="281" y="65"/>
                    <a:pt x="279" y="65"/>
                    <a:pt x="277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77" y="66"/>
                    <a:pt x="277" y="66"/>
                  </a:cubicBezTo>
                  <a:cubicBezTo>
                    <a:pt x="275" y="66"/>
                    <a:pt x="272" y="66"/>
                    <a:pt x="270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68" y="66"/>
                    <a:pt x="267" y="67"/>
                    <a:pt x="266" y="67"/>
                  </a:cubicBezTo>
                  <a:cubicBezTo>
                    <a:pt x="266" y="68"/>
                    <a:pt x="267" y="71"/>
                    <a:pt x="265" y="72"/>
                  </a:cubicBezTo>
                  <a:cubicBezTo>
                    <a:pt x="264" y="72"/>
                    <a:pt x="263" y="72"/>
                    <a:pt x="262" y="72"/>
                  </a:cubicBezTo>
                  <a:cubicBezTo>
                    <a:pt x="262" y="70"/>
                    <a:pt x="261" y="70"/>
                    <a:pt x="261" y="68"/>
                  </a:cubicBezTo>
                  <a:cubicBezTo>
                    <a:pt x="259" y="68"/>
                    <a:pt x="256" y="69"/>
                    <a:pt x="253" y="69"/>
                  </a:cubicBezTo>
                  <a:cubicBezTo>
                    <a:pt x="251" y="70"/>
                    <a:pt x="248" y="70"/>
                    <a:pt x="245" y="71"/>
                  </a:cubicBezTo>
                  <a:cubicBezTo>
                    <a:pt x="247" y="72"/>
                    <a:pt x="248" y="74"/>
                    <a:pt x="248" y="76"/>
                  </a:cubicBezTo>
                  <a:cubicBezTo>
                    <a:pt x="248" y="77"/>
                    <a:pt x="247" y="78"/>
                    <a:pt x="246" y="79"/>
                  </a:cubicBezTo>
                  <a:cubicBezTo>
                    <a:pt x="249" y="79"/>
                    <a:pt x="251" y="78"/>
                    <a:pt x="254" y="78"/>
                  </a:cubicBezTo>
                  <a:cubicBezTo>
                    <a:pt x="257" y="78"/>
                    <a:pt x="261" y="77"/>
                    <a:pt x="265" y="77"/>
                  </a:cubicBezTo>
                  <a:cubicBezTo>
                    <a:pt x="269" y="77"/>
                    <a:pt x="273" y="77"/>
                    <a:pt x="277" y="77"/>
                  </a:cubicBezTo>
                  <a:cubicBezTo>
                    <a:pt x="281" y="76"/>
                    <a:pt x="284" y="75"/>
                    <a:pt x="288" y="75"/>
                  </a:cubicBezTo>
                  <a:cubicBezTo>
                    <a:pt x="292" y="74"/>
                    <a:pt x="296" y="75"/>
                    <a:pt x="300" y="75"/>
                  </a:cubicBezTo>
                  <a:cubicBezTo>
                    <a:pt x="304" y="74"/>
                    <a:pt x="308" y="73"/>
                    <a:pt x="312" y="73"/>
                  </a:cubicBezTo>
                  <a:cubicBezTo>
                    <a:pt x="313" y="73"/>
                    <a:pt x="314" y="73"/>
                    <a:pt x="316" y="73"/>
                  </a:cubicBezTo>
                  <a:cubicBezTo>
                    <a:pt x="317" y="72"/>
                    <a:pt x="318" y="72"/>
                    <a:pt x="319" y="72"/>
                  </a:cubicBezTo>
                  <a:cubicBezTo>
                    <a:pt x="319" y="72"/>
                    <a:pt x="319" y="72"/>
                    <a:pt x="319" y="73"/>
                  </a:cubicBezTo>
                  <a:cubicBezTo>
                    <a:pt x="320" y="73"/>
                    <a:pt x="322" y="73"/>
                    <a:pt x="323" y="72"/>
                  </a:cubicBezTo>
                  <a:cubicBezTo>
                    <a:pt x="327" y="72"/>
                    <a:pt x="331" y="72"/>
                    <a:pt x="335" y="72"/>
                  </a:cubicBezTo>
                  <a:cubicBezTo>
                    <a:pt x="337" y="72"/>
                    <a:pt x="339" y="72"/>
                    <a:pt x="341" y="72"/>
                  </a:cubicBezTo>
                  <a:cubicBezTo>
                    <a:pt x="341" y="69"/>
                    <a:pt x="346" y="69"/>
                    <a:pt x="347" y="72"/>
                  </a:cubicBezTo>
                  <a:cubicBezTo>
                    <a:pt x="351" y="72"/>
                    <a:pt x="354" y="71"/>
                    <a:pt x="358" y="71"/>
                  </a:cubicBezTo>
                  <a:cubicBezTo>
                    <a:pt x="362" y="71"/>
                    <a:pt x="366" y="71"/>
                    <a:pt x="370" y="71"/>
                  </a:cubicBezTo>
                  <a:cubicBezTo>
                    <a:pt x="374" y="71"/>
                    <a:pt x="378" y="71"/>
                    <a:pt x="381" y="72"/>
                  </a:cubicBezTo>
                  <a:cubicBezTo>
                    <a:pt x="378" y="76"/>
                    <a:pt x="374" y="79"/>
                    <a:pt x="370" y="82"/>
                  </a:cubicBezTo>
                  <a:cubicBezTo>
                    <a:pt x="366" y="82"/>
                    <a:pt x="363" y="83"/>
                    <a:pt x="358" y="84"/>
                  </a:cubicBezTo>
                  <a:cubicBezTo>
                    <a:pt x="355" y="84"/>
                    <a:pt x="351" y="84"/>
                    <a:pt x="347" y="84"/>
                  </a:cubicBezTo>
                  <a:cubicBezTo>
                    <a:pt x="343" y="85"/>
                    <a:pt x="339" y="85"/>
                    <a:pt x="335" y="86"/>
                  </a:cubicBezTo>
                  <a:cubicBezTo>
                    <a:pt x="331" y="86"/>
                    <a:pt x="327" y="86"/>
                    <a:pt x="323" y="87"/>
                  </a:cubicBezTo>
                  <a:cubicBezTo>
                    <a:pt x="319" y="87"/>
                    <a:pt x="315" y="87"/>
                    <a:pt x="311" y="88"/>
                  </a:cubicBezTo>
                  <a:cubicBezTo>
                    <a:pt x="307" y="88"/>
                    <a:pt x="304" y="90"/>
                    <a:pt x="300" y="90"/>
                  </a:cubicBezTo>
                  <a:cubicBezTo>
                    <a:pt x="298" y="90"/>
                    <a:pt x="297" y="90"/>
                    <a:pt x="296" y="91"/>
                  </a:cubicBezTo>
                  <a:cubicBezTo>
                    <a:pt x="296" y="91"/>
                    <a:pt x="295" y="91"/>
                    <a:pt x="294" y="91"/>
                  </a:cubicBezTo>
                  <a:cubicBezTo>
                    <a:pt x="293" y="91"/>
                    <a:pt x="292" y="91"/>
                    <a:pt x="291" y="91"/>
                  </a:cubicBezTo>
                  <a:cubicBezTo>
                    <a:pt x="291" y="91"/>
                    <a:pt x="291" y="91"/>
                    <a:pt x="291" y="91"/>
                  </a:cubicBezTo>
                  <a:cubicBezTo>
                    <a:pt x="290" y="91"/>
                    <a:pt x="289" y="92"/>
                    <a:pt x="288" y="92"/>
                  </a:cubicBezTo>
                  <a:cubicBezTo>
                    <a:pt x="285" y="92"/>
                    <a:pt x="283" y="92"/>
                    <a:pt x="280" y="93"/>
                  </a:cubicBezTo>
                  <a:cubicBezTo>
                    <a:pt x="280" y="93"/>
                    <a:pt x="279" y="94"/>
                    <a:pt x="279" y="93"/>
                  </a:cubicBezTo>
                  <a:cubicBezTo>
                    <a:pt x="279" y="93"/>
                    <a:pt x="279" y="93"/>
                    <a:pt x="279" y="93"/>
                  </a:cubicBezTo>
                  <a:cubicBezTo>
                    <a:pt x="278" y="93"/>
                    <a:pt x="278" y="93"/>
                    <a:pt x="277" y="93"/>
                  </a:cubicBezTo>
                  <a:cubicBezTo>
                    <a:pt x="277" y="93"/>
                    <a:pt x="277" y="93"/>
                    <a:pt x="277" y="93"/>
                  </a:cubicBezTo>
                  <a:cubicBezTo>
                    <a:pt x="277" y="93"/>
                    <a:pt x="277" y="93"/>
                    <a:pt x="277" y="93"/>
                  </a:cubicBezTo>
                  <a:cubicBezTo>
                    <a:pt x="276" y="93"/>
                    <a:pt x="276" y="93"/>
                    <a:pt x="276" y="93"/>
                  </a:cubicBezTo>
                  <a:cubicBezTo>
                    <a:pt x="272" y="94"/>
                    <a:pt x="268" y="95"/>
                    <a:pt x="264" y="95"/>
                  </a:cubicBezTo>
                  <a:cubicBezTo>
                    <a:pt x="260" y="96"/>
                    <a:pt x="257" y="97"/>
                    <a:pt x="253" y="98"/>
                  </a:cubicBezTo>
                  <a:cubicBezTo>
                    <a:pt x="249" y="99"/>
                    <a:pt x="245" y="100"/>
                    <a:pt x="241" y="101"/>
                  </a:cubicBezTo>
                  <a:cubicBezTo>
                    <a:pt x="240" y="101"/>
                    <a:pt x="238" y="102"/>
                    <a:pt x="237" y="102"/>
                  </a:cubicBezTo>
                  <a:cubicBezTo>
                    <a:pt x="237" y="103"/>
                    <a:pt x="237" y="103"/>
                    <a:pt x="238" y="103"/>
                  </a:cubicBezTo>
                  <a:cubicBezTo>
                    <a:pt x="238" y="106"/>
                    <a:pt x="235" y="107"/>
                    <a:pt x="232" y="106"/>
                  </a:cubicBezTo>
                  <a:cubicBezTo>
                    <a:pt x="232" y="106"/>
                    <a:pt x="231" y="105"/>
                    <a:pt x="231" y="103"/>
                  </a:cubicBezTo>
                  <a:cubicBezTo>
                    <a:pt x="231" y="104"/>
                    <a:pt x="230" y="104"/>
                    <a:pt x="230" y="104"/>
                  </a:cubicBezTo>
                  <a:cubicBezTo>
                    <a:pt x="226" y="105"/>
                    <a:pt x="222" y="105"/>
                    <a:pt x="218" y="107"/>
                  </a:cubicBezTo>
                  <a:cubicBezTo>
                    <a:pt x="214" y="108"/>
                    <a:pt x="211" y="110"/>
                    <a:pt x="207" y="112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12" y="115"/>
                    <a:pt x="212" y="111"/>
                    <a:pt x="220" y="110"/>
                  </a:cubicBezTo>
                  <a:cubicBezTo>
                    <a:pt x="223" y="110"/>
                    <a:pt x="227" y="110"/>
                    <a:pt x="232" y="110"/>
                  </a:cubicBezTo>
                  <a:cubicBezTo>
                    <a:pt x="236" y="109"/>
                    <a:pt x="240" y="108"/>
                    <a:pt x="244" y="107"/>
                  </a:cubicBezTo>
                  <a:cubicBezTo>
                    <a:pt x="248" y="107"/>
                    <a:pt x="252" y="106"/>
                    <a:pt x="257" y="106"/>
                  </a:cubicBezTo>
                  <a:cubicBezTo>
                    <a:pt x="261" y="106"/>
                    <a:pt x="265" y="106"/>
                    <a:pt x="269" y="106"/>
                  </a:cubicBezTo>
                  <a:cubicBezTo>
                    <a:pt x="271" y="105"/>
                    <a:pt x="274" y="105"/>
                    <a:pt x="276" y="105"/>
                  </a:cubicBezTo>
                  <a:cubicBezTo>
                    <a:pt x="275" y="104"/>
                    <a:pt x="275" y="101"/>
                    <a:pt x="278" y="100"/>
                  </a:cubicBezTo>
                  <a:cubicBezTo>
                    <a:pt x="281" y="100"/>
                    <a:pt x="282" y="103"/>
                    <a:pt x="281" y="105"/>
                  </a:cubicBezTo>
                  <a:cubicBezTo>
                    <a:pt x="281" y="105"/>
                    <a:pt x="281" y="105"/>
                    <a:pt x="282" y="105"/>
                  </a:cubicBezTo>
                  <a:cubicBezTo>
                    <a:pt x="286" y="105"/>
                    <a:pt x="290" y="103"/>
                    <a:pt x="294" y="103"/>
                  </a:cubicBezTo>
                  <a:cubicBezTo>
                    <a:pt x="298" y="103"/>
                    <a:pt x="302" y="102"/>
                    <a:pt x="306" y="102"/>
                  </a:cubicBezTo>
                  <a:cubicBezTo>
                    <a:pt x="310" y="102"/>
                    <a:pt x="315" y="102"/>
                    <a:pt x="319" y="101"/>
                  </a:cubicBezTo>
                  <a:cubicBezTo>
                    <a:pt x="323" y="101"/>
                    <a:pt x="327" y="101"/>
                    <a:pt x="331" y="101"/>
                  </a:cubicBezTo>
                  <a:cubicBezTo>
                    <a:pt x="326" y="103"/>
                    <a:pt x="322" y="104"/>
                    <a:pt x="317" y="106"/>
                  </a:cubicBezTo>
                  <a:cubicBezTo>
                    <a:pt x="313" y="107"/>
                    <a:pt x="308" y="110"/>
                    <a:pt x="304" y="111"/>
                  </a:cubicBezTo>
                  <a:cubicBezTo>
                    <a:pt x="304" y="111"/>
                    <a:pt x="304" y="111"/>
                    <a:pt x="303" y="111"/>
                  </a:cubicBezTo>
                  <a:cubicBezTo>
                    <a:pt x="303" y="112"/>
                    <a:pt x="301" y="112"/>
                    <a:pt x="300" y="112"/>
                  </a:cubicBezTo>
                  <a:cubicBezTo>
                    <a:pt x="297" y="113"/>
                    <a:pt x="294" y="113"/>
                    <a:pt x="292" y="114"/>
                  </a:cubicBezTo>
                  <a:cubicBezTo>
                    <a:pt x="288" y="115"/>
                    <a:pt x="285" y="116"/>
                    <a:pt x="281" y="117"/>
                  </a:cubicBezTo>
                  <a:cubicBezTo>
                    <a:pt x="281" y="118"/>
                    <a:pt x="280" y="119"/>
                    <a:pt x="277" y="118"/>
                  </a:cubicBezTo>
                  <a:cubicBezTo>
                    <a:pt x="277" y="118"/>
                    <a:pt x="277" y="118"/>
                    <a:pt x="277" y="117"/>
                  </a:cubicBezTo>
                  <a:cubicBezTo>
                    <a:pt x="274" y="118"/>
                    <a:pt x="271" y="118"/>
                    <a:pt x="267" y="119"/>
                  </a:cubicBezTo>
                  <a:cubicBezTo>
                    <a:pt x="264" y="120"/>
                    <a:pt x="260" y="121"/>
                    <a:pt x="256" y="121"/>
                  </a:cubicBezTo>
                  <a:cubicBezTo>
                    <a:pt x="256" y="121"/>
                    <a:pt x="256" y="122"/>
                    <a:pt x="256" y="122"/>
                  </a:cubicBezTo>
                  <a:cubicBezTo>
                    <a:pt x="254" y="122"/>
                    <a:pt x="252" y="122"/>
                    <a:pt x="250" y="122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49" y="122"/>
                    <a:pt x="248" y="122"/>
                    <a:pt x="246" y="123"/>
                  </a:cubicBezTo>
                  <a:cubicBezTo>
                    <a:pt x="246" y="126"/>
                    <a:pt x="242" y="124"/>
                    <a:pt x="240" y="123"/>
                  </a:cubicBezTo>
                  <a:cubicBezTo>
                    <a:pt x="239" y="123"/>
                    <a:pt x="238" y="123"/>
                    <a:pt x="237" y="124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7" y="124"/>
                    <a:pt x="236" y="124"/>
                    <a:pt x="236" y="124"/>
                  </a:cubicBezTo>
                  <a:cubicBezTo>
                    <a:pt x="234" y="124"/>
                    <a:pt x="232" y="124"/>
                    <a:pt x="230" y="124"/>
                  </a:cubicBezTo>
                  <a:cubicBezTo>
                    <a:pt x="226" y="125"/>
                    <a:pt x="222" y="125"/>
                    <a:pt x="218" y="126"/>
                  </a:cubicBezTo>
                  <a:cubicBezTo>
                    <a:pt x="214" y="126"/>
                    <a:pt x="209" y="126"/>
                    <a:pt x="205" y="126"/>
                  </a:cubicBezTo>
                  <a:cubicBezTo>
                    <a:pt x="200" y="126"/>
                    <a:pt x="196" y="125"/>
                    <a:pt x="192" y="125"/>
                  </a:cubicBezTo>
                  <a:cubicBezTo>
                    <a:pt x="189" y="125"/>
                    <a:pt x="185" y="126"/>
                    <a:pt x="182" y="126"/>
                  </a:cubicBezTo>
                  <a:cubicBezTo>
                    <a:pt x="182" y="126"/>
                    <a:pt x="182" y="126"/>
                    <a:pt x="182" y="126"/>
                  </a:cubicBezTo>
                  <a:cubicBezTo>
                    <a:pt x="181" y="126"/>
                    <a:pt x="181" y="126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5"/>
                    <a:pt x="180" y="125"/>
                  </a:cubicBezTo>
                  <a:cubicBezTo>
                    <a:pt x="179" y="125"/>
                    <a:pt x="179" y="125"/>
                    <a:pt x="178" y="125"/>
                  </a:cubicBezTo>
                  <a:cubicBezTo>
                    <a:pt x="176" y="125"/>
                    <a:pt x="173" y="127"/>
                    <a:pt x="172" y="132"/>
                  </a:cubicBezTo>
                  <a:cubicBezTo>
                    <a:pt x="172" y="132"/>
                    <a:pt x="172" y="133"/>
                    <a:pt x="172" y="133"/>
                  </a:cubicBezTo>
                  <a:cubicBezTo>
                    <a:pt x="174" y="136"/>
                    <a:pt x="175" y="137"/>
                    <a:pt x="175" y="138"/>
                  </a:cubicBezTo>
                  <a:cubicBezTo>
                    <a:pt x="176" y="138"/>
                    <a:pt x="176" y="138"/>
                    <a:pt x="177" y="138"/>
                  </a:cubicBezTo>
                  <a:cubicBezTo>
                    <a:pt x="178" y="139"/>
                    <a:pt x="178" y="140"/>
                    <a:pt x="177" y="141"/>
                  </a:cubicBezTo>
                  <a:cubicBezTo>
                    <a:pt x="178" y="141"/>
                    <a:pt x="178" y="142"/>
                    <a:pt x="179" y="143"/>
                  </a:cubicBezTo>
                  <a:cubicBezTo>
                    <a:pt x="182" y="148"/>
                    <a:pt x="182" y="147"/>
                    <a:pt x="185" y="152"/>
                  </a:cubicBezTo>
                  <a:cubicBezTo>
                    <a:pt x="187" y="155"/>
                    <a:pt x="188" y="158"/>
                    <a:pt x="190" y="161"/>
                  </a:cubicBezTo>
                  <a:cubicBezTo>
                    <a:pt x="191" y="161"/>
                    <a:pt x="192" y="161"/>
                    <a:pt x="193" y="161"/>
                  </a:cubicBezTo>
                  <a:cubicBezTo>
                    <a:pt x="193" y="162"/>
                    <a:pt x="193" y="163"/>
                    <a:pt x="192" y="164"/>
                  </a:cubicBezTo>
                  <a:cubicBezTo>
                    <a:pt x="193" y="166"/>
                    <a:pt x="195" y="168"/>
                    <a:pt x="196" y="170"/>
                  </a:cubicBezTo>
                  <a:cubicBezTo>
                    <a:pt x="198" y="173"/>
                    <a:pt x="200" y="176"/>
                    <a:pt x="202" y="179"/>
                  </a:cubicBezTo>
                  <a:cubicBezTo>
                    <a:pt x="204" y="183"/>
                    <a:pt x="206" y="186"/>
                    <a:pt x="207" y="188"/>
                  </a:cubicBezTo>
                  <a:cubicBezTo>
                    <a:pt x="209" y="191"/>
                    <a:pt x="210" y="194"/>
                    <a:pt x="211" y="196"/>
                  </a:cubicBezTo>
                  <a:cubicBezTo>
                    <a:pt x="207" y="196"/>
                    <a:pt x="204" y="197"/>
                    <a:pt x="200" y="197"/>
                  </a:cubicBezTo>
                  <a:cubicBezTo>
                    <a:pt x="197" y="198"/>
                    <a:pt x="194" y="199"/>
                    <a:pt x="190" y="199"/>
                  </a:cubicBezTo>
                  <a:cubicBezTo>
                    <a:pt x="187" y="200"/>
                    <a:pt x="184" y="200"/>
                    <a:pt x="180" y="200"/>
                  </a:cubicBezTo>
                  <a:cubicBezTo>
                    <a:pt x="179" y="200"/>
                    <a:pt x="178" y="200"/>
                    <a:pt x="177" y="200"/>
                  </a:cubicBezTo>
                  <a:cubicBezTo>
                    <a:pt x="176" y="201"/>
                    <a:pt x="176" y="201"/>
                    <a:pt x="175" y="201"/>
                  </a:cubicBezTo>
                  <a:cubicBezTo>
                    <a:pt x="174" y="201"/>
                    <a:pt x="174" y="201"/>
                    <a:pt x="174" y="201"/>
                  </a:cubicBezTo>
                  <a:cubicBezTo>
                    <a:pt x="171" y="201"/>
                    <a:pt x="169" y="201"/>
                    <a:pt x="166" y="202"/>
                  </a:cubicBezTo>
                  <a:cubicBezTo>
                    <a:pt x="162" y="202"/>
                    <a:pt x="158" y="204"/>
                    <a:pt x="154" y="204"/>
                  </a:cubicBezTo>
                  <a:cubicBezTo>
                    <a:pt x="151" y="205"/>
                    <a:pt x="147" y="204"/>
                    <a:pt x="143" y="205"/>
                  </a:cubicBezTo>
                  <a:cubicBezTo>
                    <a:pt x="139" y="205"/>
                    <a:pt x="135" y="206"/>
                    <a:pt x="131" y="206"/>
                  </a:cubicBezTo>
                  <a:cubicBezTo>
                    <a:pt x="127" y="207"/>
                    <a:pt x="123" y="206"/>
                    <a:pt x="119" y="206"/>
                  </a:cubicBezTo>
                  <a:cubicBezTo>
                    <a:pt x="115" y="207"/>
                    <a:pt x="111" y="207"/>
                    <a:pt x="107" y="207"/>
                  </a:cubicBezTo>
                  <a:cubicBezTo>
                    <a:pt x="103" y="207"/>
                    <a:pt x="99" y="207"/>
                    <a:pt x="95" y="207"/>
                  </a:cubicBezTo>
                  <a:cubicBezTo>
                    <a:pt x="94" y="207"/>
                    <a:pt x="92" y="207"/>
                    <a:pt x="91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88" y="206"/>
                    <a:pt x="86" y="206"/>
                    <a:pt x="84" y="206"/>
                  </a:cubicBezTo>
                  <a:cubicBezTo>
                    <a:pt x="79" y="206"/>
                    <a:pt x="76" y="204"/>
                    <a:pt x="72" y="203"/>
                  </a:cubicBezTo>
                  <a:cubicBezTo>
                    <a:pt x="68" y="202"/>
                    <a:pt x="64" y="202"/>
                    <a:pt x="60" y="201"/>
                  </a:cubicBezTo>
                  <a:cubicBezTo>
                    <a:pt x="56" y="200"/>
                    <a:pt x="53" y="198"/>
                    <a:pt x="49" y="196"/>
                  </a:cubicBezTo>
                  <a:cubicBezTo>
                    <a:pt x="47" y="195"/>
                    <a:pt x="43" y="193"/>
                    <a:pt x="39" y="190"/>
                  </a:cubicBezTo>
                  <a:cubicBezTo>
                    <a:pt x="36" y="188"/>
                    <a:pt x="32" y="185"/>
                    <a:pt x="29" y="182"/>
                  </a:cubicBezTo>
                  <a:cubicBezTo>
                    <a:pt x="26" y="180"/>
                    <a:pt x="23" y="177"/>
                    <a:pt x="21" y="173"/>
                  </a:cubicBezTo>
                  <a:cubicBezTo>
                    <a:pt x="19" y="170"/>
                    <a:pt x="17" y="166"/>
                    <a:pt x="17" y="162"/>
                  </a:cubicBezTo>
                  <a:cubicBezTo>
                    <a:pt x="16" y="158"/>
                    <a:pt x="16" y="154"/>
                    <a:pt x="17" y="149"/>
                  </a:cubicBezTo>
                  <a:close/>
                  <a:moveTo>
                    <a:pt x="261" y="45"/>
                  </a:moveTo>
                  <a:cubicBezTo>
                    <a:pt x="261" y="40"/>
                    <a:pt x="265" y="38"/>
                    <a:pt x="268" y="41"/>
                  </a:cubicBezTo>
                  <a:cubicBezTo>
                    <a:pt x="269" y="46"/>
                    <a:pt x="263" y="48"/>
                    <a:pt x="261" y="45"/>
                  </a:cubicBezTo>
                  <a:close/>
                  <a:moveTo>
                    <a:pt x="236" y="50"/>
                  </a:moveTo>
                  <a:cubicBezTo>
                    <a:pt x="235" y="50"/>
                    <a:pt x="235" y="50"/>
                    <a:pt x="235" y="49"/>
                  </a:cubicBezTo>
                  <a:cubicBezTo>
                    <a:pt x="236" y="49"/>
                    <a:pt x="237" y="49"/>
                    <a:pt x="236" y="50"/>
                  </a:cubicBezTo>
                  <a:close/>
                  <a:moveTo>
                    <a:pt x="228" y="106"/>
                  </a:moveTo>
                  <a:cubicBezTo>
                    <a:pt x="228" y="107"/>
                    <a:pt x="228" y="107"/>
                    <a:pt x="228" y="108"/>
                  </a:cubicBezTo>
                  <a:cubicBezTo>
                    <a:pt x="227" y="108"/>
                    <a:pt x="226" y="108"/>
                    <a:pt x="226" y="108"/>
                  </a:cubicBezTo>
                  <a:cubicBezTo>
                    <a:pt x="226" y="106"/>
                    <a:pt x="226" y="106"/>
                    <a:pt x="226" y="106"/>
                  </a:cubicBezTo>
                  <a:cubicBezTo>
                    <a:pt x="226" y="106"/>
                    <a:pt x="228" y="106"/>
                    <a:pt x="228" y="106"/>
                  </a:cubicBezTo>
                  <a:close/>
                  <a:moveTo>
                    <a:pt x="183" y="138"/>
                  </a:moveTo>
                  <a:cubicBezTo>
                    <a:pt x="182" y="139"/>
                    <a:pt x="181" y="139"/>
                    <a:pt x="180" y="139"/>
                  </a:cubicBezTo>
                  <a:cubicBezTo>
                    <a:pt x="181" y="137"/>
                    <a:pt x="182" y="138"/>
                    <a:pt x="183" y="138"/>
                  </a:cubicBezTo>
                  <a:close/>
                  <a:moveTo>
                    <a:pt x="48" y="397"/>
                  </a:moveTo>
                  <a:cubicBezTo>
                    <a:pt x="48" y="398"/>
                    <a:pt x="48" y="399"/>
                    <a:pt x="50" y="399"/>
                  </a:cubicBezTo>
                  <a:cubicBezTo>
                    <a:pt x="50" y="397"/>
                    <a:pt x="51" y="396"/>
                    <a:pt x="52" y="399"/>
                  </a:cubicBezTo>
                  <a:cubicBezTo>
                    <a:pt x="50" y="402"/>
                    <a:pt x="42" y="399"/>
                    <a:pt x="48" y="397"/>
                  </a:cubicBezTo>
                  <a:close/>
                  <a:moveTo>
                    <a:pt x="61" y="471"/>
                  </a:moveTo>
                  <a:cubicBezTo>
                    <a:pt x="61" y="468"/>
                    <a:pt x="55" y="470"/>
                    <a:pt x="56" y="466"/>
                  </a:cubicBezTo>
                  <a:cubicBezTo>
                    <a:pt x="59" y="465"/>
                    <a:pt x="67" y="469"/>
                    <a:pt x="61" y="471"/>
                  </a:cubicBezTo>
                  <a:close/>
                  <a:moveTo>
                    <a:pt x="1625" y="189"/>
                  </a:moveTo>
                  <a:cubicBezTo>
                    <a:pt x="1625" y="193"/>
                    <a:pt x="1625" y="196"/>
                    <a:pt x="1625" y="201"/>
                  </a:cubicBezTo>
                  <a:cubicBezTo>
                    <a:pt x="1625" y="204"/>
                    <a:pt x="1625" y="208"/>
                    <a:pt x="1624" y="212"/>
                  </a:cubicBezTo>
                  <a:cubicBezTo>
                    <a:pt x="1624" y="216"/>
                    <a:pt x="1623" y="220"/>
                    <a:pt x="1622" y="224"/>
                  </a:cubicBezTo>
                  <a:cubicBezTo>
                    <a:pt x="1622" y="227"/>
                    <a:pt x="1621" y="231"/>
                    <a:pt x="1620" y="235"/>
                  </a:cubicBezTo>
                  <a:cubicBezTo>
                    <a:pt x="1616" y="236"/>
                    <a:pt x="1612" y="237"/>
                    <a:pt x="1609" y="238"/>
                  </a:cubicBezTo>
                  <a:cubicBezTo>
                    <a:pt x="1604" y="238"/>
                    <a:pt x="1600" y="238"/>
                    <a:pt x="1596" y="239"/>
                  </a:cubicBezTo>
                  <a:cubicBezTo>
                    <a:pt x="1592" y="239"/>
                    <a:pt x="1588" y="240"/>
                    <a:pt x="1584" y="240"/>
                  </a:cubicBezTo>
                  <a:cubicBezTo>
                    <a:pt x="1580" y="241"/>
                    <a:pt x="1576" y="241"/>
                    <a:pt x="1572" y="241"/>
                  </a:cubicBezTo>
                  <a:cubicBezTo>
                    <a:pt x="1569" y="242"/>
                    <a:pt x="1567" y="242"/>
                    <a:pt x="1564" y="242"/>
                  </a:cubicBezTo>
                  <a:cubicBezTo>
                    <a:pt x="1564" y="242"/>
                    <a:pt x="1563" y="242"/>
                    <a:pt x="1563" y="242"/>
                  </a:cubicBezTo>
                  <a:cubicBezTo>
                    <a:pt x="1562" y="242"/>
                    <a:pt x="1561" y="243"/>
                    <a:pt x="1560" y="243"/>
                  </a:cubicBezTo>
                  <a:cubicBezTo>
                    <a:pt x="1557" y="243"/>
                    <a:pt x="1554" y="243"/>
                    <a:pt x="1551" y="243"/>
                  </a:cubicBezTo>
                  <a:cubicBezTo>
                    <a:pt x="1549" y="243"/>
                    <a:pt x="1546" y="244"/>
                    <a:pt x="1545" y="243"/>
                  </a:cubicBezTo>
                  <a:cubicBezTo>
                    <a:pt x="1545" y="243"/>
                    <a:pt x="1545" y="243"/>
                    <a:pt x="1545" y="243"/>
                  </a:cubicBezTo>
                  <a:cubicBezTo>
                    <a:pt x="1541" y="243"/>
                    <a:pt x="1538" y="243"/>
                    <a:pt x="1535" y="243"/>
                  </a:cubicBezTo>
                  <a:cubicBezTo>
                    <a:pt x="1531" y="243"/>
                    <a:pt x="1527" y="243"/>
                    <a:pt x="1523" y="243"/>
                  </a:cubicBezTo>
                  <a:cubicBezTo>
                    <a:pt x="1522" y="243"/>
                    <a:pt x="1521" y="243"/>
                    <a:pt x="1519" y="243"/>
                  </a:cubicBezTo>
                  <a:cubicBezTo>
                    <a:pt x="1517" y="246"/>
                    <a:pt x="1515" y="245"/>
                    <a:pt x="1514" y="244"/>
                  </a:cubicBezTo>
                  <a:cubicBezTo>
                    <a:pt x="1513" y="244"/>
                    <a:pt x="1512" y="244"/>
                    <a:pt x="1511" y="244"/>
                  </a:cubicBezTo>
                  <a:cubicBezTo>
                    <a:pt x="1507" y="244"/>
                    <a:pt x="1503" y="243"/>
                    <a:pt x="1499" y="243"/>
                  </a:cubicBezTo>
                  <a:cubicBezTo>
                    <a:pt x="1495" y="243"/>
                    <a:pt x="1491" y="243"/>
                    <a:pt x="1487" y="242"/>
                  </a:cubicBezTo>
                  <a:cubicBezTo>
                    <a:pt x="1483" y="242"/>
                    <a:pt x="1479" y="242"/>
                    <a:pt x="1474" y="242"/>
                  </a:cubicBezTo>
                  <a:cubicBezTo>
                    <a:pt x="1470" y="242"/>
                    <a:pt x="1466" y="241"/>
                    <a:pt x="1462" y="241"/>
                  </a:cubicBezTo>
                  <a:cubicBezTo>
                    <a:pt x="1466" y="242"/>
                    <a:pt x="1470" y="242"/>
                    <a:pt x="1474" y="243"/>
                  </a:cubicBezTo>
                  <a:cubicBezTo>
                    <a:pt x="1474" y="243"/>
                    <a:pt x="1474" y="243"/>
                    <a:pt x="1475" y="244"/>
                  </a:cubicBezTo>
                  <a:cubicBezTo>
                    <a:pt x="1476" y="243"/>
                    <a:pt x="1479" y="243"/>
                    <a:pt x="1481" y="243"/>
                  </a:cubicBezTo>
                  <a:cubicBezTo>
                    <a:pt x="1481" y="244"/>
                    <a:pt x="1481" y="245"/>
                    <a:pt x="1481" y="245"/>
                  </a:cubicBezTo>
                  <a:cubicBezTo>
                    <a:pt x="1483" y="246"/>
                    <a:pt x="1484" y="246"/>
                    <a:pt x="1485" y="246"/>
                  </a:cubicBezTo>
                  <a:cubicBezTo>
                    <a:pt x="1488" y="247"/>
                    <a:pt x="1490" y="247"/>
                    <a:pt x="1492" y="248"/>
                  </a:cubicBezTo>
                  <a:cubicBezTo>
                    <a:pt x="1493" y="247"/>
                    <a:pt x="1495" y="247"/>
                    <a:pt x="1497" y="247"/>
                  </a:cubicBezTo>
                  <a:cubicBezTo>
                    <a:pt x="1500" y="247"/>
                    <a:pt x="1501" y="249"/>
                    <a:pt x="1504" y="249"/>
                  </a:cubicBezTo>
                  <a:cubicBezTo>
                    <a:pt x="1504" y="249"/>
                    <a:pt x="1504" y="250"/>
                    <a:pt x="1504" y="250"/>
                  </a:cubicBezTo>
                  <a:cubicBezTo>
                    <a:pt x="1506" y="250"/>
                    <a:pt x="1507" y="250"/>
                    <a:pt x="1509" y="251"/>
                  </a:cubicBezTo>
                  <a:cubicBezTo>
                    <a:pt x="1513" y="251"/>
                    <a:pt x="1517" y="252"/>
                    <a:pt x="1521" y="253"/>
                  </a:cubicBezTo>
                  <a:cubicBezTo>
                    <a:pt x="1525" y="254"/>
                    <a:pt x="1528" y="254"/>
                    <a:pt x="1532" y="254"/>
                  </a:cubicBezTo>
                  <a:cubicBezTo>
                    <a:pt x="1536" y="255"/>
                    <a:pt x="1540" y="255"/>
                    <a:pt x="1544" y="256"/>
                  </a:cubicBezTo>
                  <a:cubicBezTo>
                    <a:pt x="1548" y="256"/>
                    <a:pt x="1552" y="256"/>
                    <a:pt x="1556" y="256"/>
                  </a:cubicBezTo>
                  <a:cubicBezTo>
                    <a:pt x="1560" y="257"/>
                    <a:pt x="1564" y="257"/>
                    <a:pt x="1568" y="257"/>
                  </a:cubicBezTo>
                  <a:cubicBezTo>
                    <a:pt x="1572" y="257"/>
                    <a:pt x="1576" y="258"/>
                    <a:pt x="1580" y="258"/>
                  </a:cubicBezTo>
                  <a:cubicBezTo>
                    <a:pt x="1584" y="258"/>
                    <a:pt x="1588" y="259"/>
                    <a:pt x="1592" y="259"/>
                  </a:cubicBezTo>
                  <a:cubicBezTo>
                    <a:pt x="1596" y="259"/>
                    <a:pt x="1600" y="259"/>
                    <a:pt x="1604" y="259"/>
                  </a:cubicBezTo>
                  <a:cubicBezTo>
                    <a:pt x="1608" y="259"/>
                    <a:pt x="1612" y="258"/>
                    <a:pt x="1616" y="258"/>
                  </a:cubicBezTo>
                  <a:cubicBezTo>
                    <a:pt x="1615" y="261"/>
                    <a:pt x="1614" y="265"/>
                    <a:pt x="1614" y="267"/>
                  </a:cubicBezTo>
                  <a:cubicBezTo>
                    <a:pt x="1613" y="270"/>
                    <a:pt x="1612" y="273"/>
                    <a:pt x="1611" y="276"/>
                  </a:cubicBezTo>
                  <a:cubicBezTo>
                    <a:pt x="1607" y="277"/>
                    <a:pt x="1603" y="277"/>
                    <a:pt x="1599" y="277"/>
                  </a:cubicBezTo>
                  <a:cubicBezTo>
                    <a:pt x="1596" y="278"/>
                    <a:pt x="1593" y="278"/>
                    <a:pt x="1590" y="279"/>
                  </a:cubicBezTo>
                  <a:cubicBezTo>
                    <a:pt x="1589" y="279"/>
                    <a:pt x="1589" y="280"/>
                    <a:pt x="1588" y="280"/>
                  </a:cubicBezTo>
                  <a:cubicBezTo>
                    <a:pt x="1587" y="280"/>
                    <a:pt x="1587" y="280"/>
                    <a:pt x="1587" y="280"/>
                  </a:cubicBezTo>
                  <a:cubicBezTo>
                    <a:pt x="1583" y="280"/>
                    <a:pt x="1579" y="280"/>
                    <a:pt x="1575" y="281"/>
                  </a:cubicBezTo>
                  <a:cubicBezTo>
                    <a:pt x="1572" y="281"/>
                    <a:pt x="1568" y="282"/>
                    <a:pt x="1565" y="282"/>
                  </a:cubicBezTo>
                  <a:cubicBezTo>
                    <a:pt x="1564" y="283"/>
                    <a:pt x="1562" y="284"/>
                    <a:pt x="1561" y="282"/>
                  </a:cubicBezTo>
                  <a:cubicBezTo>
                    <a:pt x="1557" y="282"/>
                    <a:pt x="1554" y="283"/>
                    <a:pt x="1551" y="283"/>
                  </a:cubicBezTo>
                  <a:cubicBezTo>
                    <a:pt x="1547" y="283"/>
                    <a:pt x="1543" y="283"/>
                    <a:pt x="1539" y="283"/>
                  </a:cubicBezTo>
                  <a:cubicBezTo>
                    <a:pt x="1539" y="283"/>
                    <a:pt x="1539" y="283"/>
                    <a:pt x="1539" y="283"/>
                  </a:cubicBezTo>
                  <a:cubicBezTo>
                    <a:pt x="1539" y="284"/>
                    <a:pt x="1539" y="285"/>
                    <a:pt x="1539" y="285"/>
                  </a:cubicBezTo>
                  <a:cubicBezTo>
                    <a:pt x="1538" y="285"/>
                    <a:pt x="1537" y="284"/>
                    <a:pt x="1536" y="284"/>
                  </a:cubicBezTo>
                  <a:cubicBezTo>
                    <a:pt x="1533" y="284"/>
                    <a:pt x="1530" y="284"/>
                    <a:pt x="1527" y="284"/>
                  </a:cubicBezTo>
                  <a:cubicBezTo>
                    <a:pt x="1523" y="284"/>
                    <a:pt x="1519" y="284"/>
                    <a:pt x="1515" y="284"/>
                  </a:cubicBezTo>
                  <a:cubicBezTo>
                    <a:pt x="1511" y="284"/>
                    <a:pt x="1507" y="284"/>
                    <a:pt x="1503" y="284"/>
                  </a:cubicBezTo>
                  <a:cubicBezTo>
                    <a:pt x="1499" y="283"/>
                    <a:pt x="1495" y="284"/>
                    <a:pt x="1491" y="283"/>
                  </a:cubicBezTo>
                  <a:cubicBezTo>
                    <a:pt x="1487" y="283"/>
                    <a:pt x="1483" y="283"/>
                    <a:pt x="1479" y="283"/>
                  </a:cubicBezTo>
                  <a:cubicBezTo>
                    <a:pt x="1475" y="283"/>
                    <a:pt x="1471" y="283"/>
                    <a:pt x="1467" y="282"/>
                  </a:cubicBezTo>
                  <a:cubicBezTo>
                    <a:pt x="1463" y="282"/>
                    <a:pt x="1459" y="282"/>
                    <a:pt x="1454" y="281"/>
                  </a:cubicBezTo>
                  <a:cubicBezTo>
                    <a:pt x="1459" y="282"/>
                    <a:pt x="1463" y="283"/>
                    <a:pt x="1467" y="284"/>
                  </a:cubicBezTo>
                  <a:cubicBezTo>
                    <a:pt x="1471" y="285"/>
                    <a:pt x="1475" y="286"/>
                    <a:pt x="1479" y="287"/>
                  </a:cubicBezTo>
                  <a:cubicBezTo>
                    <a:pt x="1484" y="288"/>
                    <a:pt x="1488" y="289"/>
                    <a:pt x="1492" y="289"/>
                  </a:cubicBezTo>
                  <a:cubicBezTo>
                    <a:pt x="1496" y="290"/>
                    <a:pt x="1500" y="291"/>
                    <a:pt x="1504" y="292"/>
                  </a:cubicBezTo>
                  <a:cubicBezTo>
                    <a:pt x="1508" y="292"/>
                    <a:pt x="1512" y="293"/>
                    <a:pt x="1516" y="294"/>
                  </a:cubicBezTo>
                  <a:cubicBezTo>
                    <a:pt x="1520" y="295"/>
                    <a:pt x="1525" y="295"/>
                    <a:pt x="1529" y="295"/>
                  </a:cubicBezTo>
                  <a:cubicBezTo>
                    <a:pt x="1533" y="296"/>
                    <a:pt x="1537" y="296"/>
                    <a:pt x="1541" y="296"/>
                  </a:cubicBezTo>
                  <a:cubicBezTo>
                    <a:pt x="1541" y="296"/>
                    <a:pt x="1541" y="296"/>
                    <a:pt x="1542" y="296"/>
                  </a:cubicBezTo>
                  <a:cubicBezTo>
                    <a:pt x="1542" y="296"/>
                    <a:pt x="1542" y="296"/>
                    <a:pt x="1543" y="295"/>
                  </a:cubicBezTo>
                  <a:cubicBezTo>
                    <a:pt x="1544" y="295"/>
                    <a:pt x="1544" y="296"/>
                    <a:pt x="1544" y="297"/>
                  </a:cubicBezTo>
                  <a:cubicBezTo>
                    <a:pt x="1547" y="297"/>
                    <a:pt x="1550" y="297"/>
                    <a:pt x="1554" y="297"/>
                  </a:cubicBezTo>
                  <a:cubicBezTo>
                    <a:pt x="1558" y="298"/>
                    <a:pt x="1562" y="298"/>
                    <a:pt x="1566" y="298"/>
                  </a:cubicBezTo>
                  <a:cubicBezTo>
                    <a:pt x="1570" y="298"/>
                    <a:pt x="1574" y="299"/>
                    <a:pt x="1578" y="299"/>
                  </a:cubicBezTo>
                  <a:cubicBezTo>
                    <a:pt x="1582" y="299"/>
                    <a:pt x="1587" y="299"/>
                    <a:pt x="1591" y="299"/>
                  </a:cubicBezTo>
                  <a:cubicBezTo>
                    <a:pt x="1595" y="299"/>
                    <a:pt x="1599" y="299"/>
                    <a:pt x="1603" y="299"/>
                  </a:cubicBezTo>
                  <a:cubicBezTo>
                    <a:pt x="1603" y="301"/>
                    <a:pt x="1603" y="302"/>
                    <a:pt x="1602" y="303"/>
                  </a:cubicBezTo>
                  <a:cubicBezTo>
                    <a:pt x="1601" y="307"/>
                    <a:pt x="1601" y="307"/>
                    <a:pt x="1600" y="311"/>
                  </a:cubicBezTo>
                  <a:cubicBezTo>
                    <a:pt x="1600" y="313"/>
                    <a:pt x="1598" y="315"/>
                    <a:pt x="1598" y="317"/>
                  </a:cubicBezTo>
                  <a:cubicBezTo>
                    <a:pt x="1594" y="318"/>
                    <a:pt x="1590" y="318"/>
                    <a:pt x="1586" y="319"/>
                  </a:cubicBezTo>
                  <a:cubicBezTo>
                    <a:pt x="1582" y="319"/>
                    <a:pt x="1579" y="321"/>
                    <a:pt x="1575" y="321"/>
                  </a:cubicBezTo>
                  <a:cubicBezTo>
                    <a:pt x="1571" y="321"/>
                    <a:pt x="1567" y="321"/>
                    <a:pt x="1563" y="322"/>
                  </a:cubicBezTo>
                  <a:cubicBezTo>
                    <a:pt x="1559" y="322"/>
                    <a:pt x="1556" y="322"/>
                    <a:pt x="1552" y="323"/>
                  </a:cubicBezTo>
                  <a:cubicBezTo>
                    <a:pt x="1548" y="323"/>
                    <a:pt x="1544" y="324"/>
                    <a:pt x="1540" y="324"/>
                  </a:cubicBezTo>
                  <a:cubicBezTo>
                    <a:pt x="1536" y="324"/>
                    <a:pt x="1533" y="324"/>
                    <a:pt x="1529" y="325"/>
                  </a:cubicBezTo>
                  <a:cubicBezTo>
                    <a:pt x="1526" y="325"/>
                    <a:pt x="1524" y="325"/>
                    <a:pt x="1522" y="325"/>
                  </a:cubicBezTo>
                  <a:cubicBezTo>
                    <a:pt x="1521" y="325"/>
                    <a:pt x="1521" y="325"/>
                    <a:pt x="1521" y="326"/>
                  </a:cubicBezTo>
                  <a:cubicBezTo>
                    <a:pt x="1520" y="325"/>
                    <a:pt x="1520" y="325"/>
                    <a:pt x="1519" y="325"/>
                  </a:cubicBezTo>
                  <a:cubicBezTo>
                    <a:pt x="1519" y="325"/>
                    <a:pt x="1518" y="325"/>
                    <a:pt x="1517" y="325"/>
                  </a:cubicBezTo>
                  <a:cubicBezTo>
                    <a:pt x="1513" y="325"/>
                    <a:pt x="1510" y="324"/>
                    <a:pt x="1506" y="324"/>
                  </a:cubicBezTo>
                  <a:cubicBezTo>
                    <a:pt x="1502" y="324"/>
                    <a:pt x="1498" y="324"/>
                    <a:pt x="1494" y="324"/>
                  </a:cubicBezTo>
                  <a:cubicBezTo>
                    <a:pt x="1490" y="324"/>
                    <a:pt x="1487" y="324"/>
                    <a:pt x="1483" y="324"/>
                  </a:cubicBezTo>
                  <a:cubicBezTo>
                    <a:pt x="1479" y="324"/>
                    <a:pt x="1475" y="323"/>
                    <a:pt x="1471" y="323"/>
                  </a:cubicBezTo>
                  <a:cubicBezTo>
                    <a:pt x="1467" y="323"/>
                    <a:pt x="1463" y="323"/>
                    <a:pt x="1459" y="323"/>
                  </a:cubicBezTo>
                  <a:cubicBezTo>
                    <a:pt x="1456" y="323"/>
                    <a:pt x="1451" y="322"/>
                    <a:pt x="1447" y="322"/>
                  </a:cubicBezTo>
                  <a:cubicBezTo>
                    <a:pt x="1451" y="323"/>
                    <a:pt x="1456" y="323"/>
                    <a:pt x="1460" y="324"/>
                  </a:cubicBezTo>
                  <a:cubicBezTo>
                    <a:pt x="1464" y="325"/>
                    <a:pt x="1468" y="326"/>
                    <a:pt x="1472" y="327"/>
                  </a:cubicBezTo>
                  <a:cubicBezTo>
                    <a:pt x="1476" y="328"/>
                    <a:pt x="1480" y="328"/>
                    <a:pt x="1484" y="329"/>
                  </a:cubicBezTo>
                  <a:cubicBezTo>
                    <a:pt x="1488" y="330"/>
                    <a:pt x="1491" y="331"/>
                    <a:pt x="1495" y="332"/>
                  </a:cubicBezTo>
                  <a:cubicBezTo>
                    <a:pt x="1499" y="333"/>
                    <a:pt x="1503" y="333"/>
                    <a:pt x="1507" y="334"/>
                  </a:cubicBezTo>
                  <a:cubicBezTo>
                    <a:pt x="1511" y="335"/>
                    <a:pt x="1515" y="334"/>
                    <a:pt x="1519" y="335"/>
                  </a:cubicBezTo>
                  <a:cubicBezTo>
                    <a:pt x="1523" y="335"/>
                    <a:pt x="1527" y="336"/>
                    <a:pt x="1531" y="336"/>
                  </a:cubicBezTo>
                  <a:cubicBezTo>
                    <a:pt x="1535" y="337"/>
                    <a:pt x="1539" y="337"/>
                    <a:pt x="1543" y="338"/>
                  </a:cubicBezTo>
                  <a:cubicBezTo>
                    <a:pt x="1547" y="338"/>
                    <a:pt x="1551" y="339"/>
                    <a:pt x="1555" y="339"/>
                  </a:cubicBezTo>
                  <a:cubicBezTo>
                    <a:pt x="1559" y="339"/>
                    <a:pt x="1563" y="339"/>
                    <a:pt x="1568" y="340"/>
                  </a:cubicBezTo>
                  <a:cubicBezTo>
                    <a:pt x="1569" y="340"/>
                    <a:pt x="1570" y="340"/>
                    <a:pt x="1571" y="340"/>
                  </a:cubicBezTo>
                  <a:cubicBezTo>
                    <a:pt x="1571" y="339"/>
                    <a:pt x="1571" y="339"/>
                    <a:pt x="1571" y="339"/>
                  </a:cubicBezTo>
                  <a:cubicBezTo>
                    <a:pt x="1572" y="339"/>
                    <a:pt x="1572" y="339"/>
                    <a:pt x="1572" y="339"/>
                  </a:cubicBezTo>
                  <a:cubicBezTo>
                    <a:pt x="1575" y="339"/>
                    <a:pt x="1577" y="339"/>
                    <a:pt x="1580" y="339"/>
                  </a:cubicBezTo>
                  <a:cubicBezTo>
                    <a:pt x="1584" y="339"/>
                    <a:pt x="1588" y="339"/>
                    <a:pt x="1592" y="340"/>
                  </a:cubicBezTo>
                  <a:cubicBezTo>
                    <a:pt x="1591" y="343"/>
                    <a:pt x="1590" y="346"/>
                    <a:pt x="1589" y="349"/>
                  </a:cubicBezTo>
                  <a:cubicBezTo>
                    <a:pt x="1588" y="352"/>
                    <a:pt x="1588" y="356"/>
                    <a:pt x="1588" y="359"/>
                  </a:cubicBezTo>
                  <a:cubicBezTo>
                    <a:pt x="1584" y="359"/>
                    <a:pt x="1579" y="359"/>
                    <a:pt x="1575" y="360"/>
                  </a:cubicBezTo>
                  <a:cubicBezTo>
                    <a:pt x="1573" y="360"/>
                    <a:pt x="1570" y="361"/>
                    <a:pt x="1568" y="361"/>
                  </a:cubicBezTo>
                  <a:cubicBezTo>
                    <a:pt x="1568" y="362"/>
                    <a:pt x="1568" y="362"/>
                    <a:pt x="1568" y="362"/>
                  </a:cubicBezTo>
                  <a:cubicBezTo>
                    <a:pt x="1566" y="362"/>
                    <a:pt x="1566" y="362"/>
                    <a:pt x="1566" y="361"/>
                  </a:cubicBezTo>
                  <a:cubicBezTo>
                    <a:pt x="1565" y="362"/>
                    <a:pt x="1564" y="362"/>
                    <a:pt x="1563" y="362"/>
                  </a:cubicBezTo>
                  <a:cubicBezTo>
                    <a:pt x="1559" y="362"/>
                    <a:pt x="1555" y="363"/>
                    <a:pt x="1551" y="363"/>
                  </a:cubicBezTo>
                  <a:cubicBezTo>
                    <a:pt x="1547" y="363"/>
                    <a:pt x="1543" y="364"/>
                    <a:pt x="1539" y="364"/>
                  </a:cubicBezTo>
                  <a:cubicBezTo>
                    <a:pt x="1538" y="364"/>
                    <a:pt x="1537" y="364"/>
                    <a:pt x="1536" y="364"/>
                  </a:cubicBezTo>
                  <a:cubicBezTo>
                    <a:pt x="1535" y="365"/>
                    <a:pt x="1535" y="364"/>
                    <a:pt x="1535" y="364"/>
                  </a:cubicBezTo>
                  <a:cubicBezTo>
                    <a:pt x="1532" y="364"/>
                    <a:pt x="1529" y="364"/>
                    <a:pt x="1526" y="364"/>
                  </a:cubicBezTo>
                  <a:cubicBezTo>
                    <a:pt x="1522" y="365"/>
                    <a:pt x="1518" y="365"/>
                    <a:pt x="1514" y="365"/>
                  </a:cubicBezTo>
                  <a:cubicBezTo>
                    <a:pt x="1510" y="365"/>
                    <a:pt x="1506" y="365"/>
                    <a:pt x="1502" y="365"/>
                  </a:cubicBezTo>
                  <a:cubicBezTo>
                    <a:pt x="1498" y="365"/>
                    <a:pt x="1494" y="365"/>
                    <a:pt x="1490" y="365"/>
                  </a:cubicBezTo>
                  <a:cubicBezTo>
                    <a:pt x="1486" y="365"/>
                    <a:pt x="1482" y="364"/>
                    <a:pt x="1478" y="364"/>
                  </a:cubicBezTo>
                  <a:cubicBezTo>
                    <a:pt x="1474" y="364"/>
                    <a:pt x="1470" y="364"/>
                    <a:pt x="1465" y="364"/>
                  </a:cubicBezTo>
                  <a:cubicBezTo>
                    <a:pt x="1461" y="364"/>
                    <a:pt x="1457" y="363"/>
                    <a:pt x="1453" y="363"/>
                  </a:cubicBezTo>
                  <a:cubicBezTo>
                    <a:pt x="1449" y="363"/>
                    <a:pt x="1445" y="363"/>
                    <a:pt x="1441" y="362"/>
                  </a:cubicBezTo>
                  <a:cubicBezTo>
                    <a:pt x="1445" y="363"/>
                    <a:pt x="1449" y="364"/>
                    <a:pt x="1453" y="365"/>
                  </a:cubicBezTo>
                  <a:cubicBezTo>
                    <a:pt x="1457" y="366"/>
                    <a:pt x="1461" y="367"/>
                    <a:pt x="1464" y="368"/>
                  </a:cubicBezTo>
                  <a:cubicBezTo>
                    <a:pt x="1468" y="369"/>
                    <a:pt x="1472" y="369"/>
                    <a:pt x="1476" y="370"/>
                  </a:cubicBezTo>
                  <a:cubicBezTo>
                    <a:pt x="1480" y="370"/>
                    <a:pt x="1484" y="371"/>
                    <a:pt x="1488" y="372"/>
                  </a:cubicBezTo>
                  <a:cubicBezTo>
                    <a:pt x="1492" y="373"/>
                    <a:pt x="1496" y="374"/>
                    <a:pt x="1500" y="374"/>
                  </a:cubicBezTo>
                  <a:cubicBezTo>
                    <a:pt x="1504" y="375"/>
                    <a:pt x="1508" y="376"/>
                    <a:pt x="1512" y="376"/>
                  </a:cubicBezTo>
                  <a:cubicBezTo>
                    <a:pt x="1516" y="377"/>
                    <a:pt x="1520" y="377"/>
                    <a:pt x="1524" y="377"/>
                  </a:cubicBezTo>
                  <a:cubicBezTo>
                    <a:pt x="1528" y="378"/>
                    <a:pt x="1532" y="378"/>
                    <a:pt x="1536" y="378"/>
                  </a:cubicBezTo>
                  <a:cubicBezTo>
                    <a:pt x="1540" y="378"/>
                    <a:pt x="1544" y="379"/>
                    <a:pt x="1548" y="379"/>
                  </a:cubicBezTo>
                  <a:cubicBezTo>
                    <a:pt x="1552" y="379"/>
                    <a:pt x="1556" y="380"/>
                    <a:pt x="1560" y="380"/>
                  </a:cubicBezTo>
                  <a:cubicBezTo>
                    <a:pt x="1564" y="380"/>
                    <a:pt x="1568" y="380"/>
                    <a:pt x="1572" y="380"/>
                  </a:cubicBezTo>
                  <a:cubicBezTo>
                    <a:pt x="1576" y="380"/>
                    <a:pt x="1580" y="380"/>
                    <a:pt x="1584" y="380"/>
                  </a:cubicBezTo>
                  <a:cubicBezTo>
                    <a:pt x="1583" y="383"/>
                    <a:pt x="1583" y="386"/>
                    <a:pt x="1582" y="389"/>
                  </a:cubicBezTo>
                  <a:cubicBezTo>
                    <a:pt x="1582" y="392"/>
                    <a:pt x="1583" y="396"/>
                    <a:pt x="1583" y="399"/>
                  </a:cubicBezTo>
                  <a:cubicBezTo>
                    <a:pt x="1582" y="399"/>
                    <a:pt x="1582" y="399"/>
                    <a:pt x="1581" y="399"/>
                  </a:cubicBezTo>
                  <a:cubicBezTo>
                    <a:pt x="1580" y="400"/>
                    <a:pt x="1578" y="401"/>
                    <a:pt x="1577" y="400"/>
                  </a:cubicBezTo>
                  <a:cubicBezTo>
                    <a:pt x="1575" y="400"/>
                    <a:pt x="1573" y="401"/>
                    <a:pt x="1571" y="401"/>
                  </a:cubicBezTo>
                  <a:cubicBezTo>
                    <a:pt x="1566" y="401"/>
                    <a:pt x="1562" y="401"/>
                    <a:pt x="1558" y="402"/>
                  </a:cubicBezTo>
                  <a:cubicBezTo>
                    <a:pt x="1554" y="402"/>
                    <a:pt x="1550" y="402"/>
                    <a:pt x="1546" y="403"/>
                  </a:cubicBezTo>
                  <a:cubicBezTo>
                    <a:pt x="1545" y="403"/>
                    <a:pt x="1545" y="403"/>
                    <a:pt x="1544" y="403"/>
                  </a:cubicBezTo>
                  <a:cubicBezTo>
                    <a:pt x="1544" y="403"/>
                    <a:pt x="1544" y="404"/>
                    <a:pt x="1545" y="404"/>
                  </a:cubicBezTo>
                  <a:cubicBezTo>
                    <a:pt x="1544" y="404"/>
                    <a:pt x="1543" y="403"/>
                    <a:pt x="1542" y="403"/>
                  </a:cubicBezTo>
                  <a:cubicBezTo>
                    <a:pt x="1539" y="404"/>
                    <a:pt x="1536" y="404"/>
                    <a:pt x="1533" y="405"/>
                  </a:cubicBezTo>
                  <a:cubicBezTo>
                    <a:pt x="1529" y="405"/>
                    <a:pt x="1525" y="405"/>
                    <a:pt x="1521" y="405"/>
                  </a:cubicBezTo>
                  <a:cubicBezTo>
                    <a:pt x="1517" y="405"/>
                    <a:pt x="1513" y="406"/>
                    <a:pt x="1508" y="406"/>
                  </a:cubicBezTo>
                  <a:cubicBezTo>
                    <a:pt x="1504" y="406"/>
                    <a:pt x="1500" y="405"/>
                    <a:pt x="1496" y="405"/>
                  </a:cubicBezTo>
                  <a:cubicBezTo>
                    <a:pt x="1492" y="405"/>
                    <a:pt x="1488" y="405"/>
                    <a:pt x="1484" y="405"/>
                  </a:cubicBezTo>
                  <a:cubicBezTo>
                    <a:pt x="1479" y="405"/>
                    <a:pt x="1475" y="406"/>
                    <a:pt x="1471" y="405"/>
                  </a:cubicBezTo>
                  <a:cubicBezTo>
                    <a:pt x="1467" y="405"/>
                    <a:pt x="1463" y="405"/>
                    <a:pt x="1459" y="405"/>
                  </a:cubicBezTo>
                  <a:cubicBezTo>
                    <a:pt x="1455" y="404"/>
                    <a:pt x="1451" y="404"/>
                    <a:pt x="1446" y="404"/>
                  </a:cubicBezTo>
                  <a:cubicBezTo>
                    <a:pt x="1442" y="404"/>
                    <a:pt x="1438" y="403"/>
                    <a:pt x="1434" y="403"/>
                  </a:cubicBezTo>
                  <a:cubicBezTo>
                    <a:pt x="1437" y="404"/>
                    <a:pt x="1441" y="404"/>
                    <a:pt x="1445" y="405"/>
                  </a:cubicBezTo>
                  <a:cubicBezTo>
                    <a:pt x="1445" y="404"/>
                    <a:pt x="1446" y="405"/>
                    <a:pt x="1448" y="406"/>
                  </a:cubicBezTo>
                  <a:cubicBezTo>
                    <a:pt x="1451" y="406"/>
                    <a:pt x="1454" y="407"/>
                    <a:pt x="1457" y="408"/>
                  </a:cubicBezTo>
                  <a:cubicBezTo>
                    <a:pt x="1461" y="408"/>
                    <a:pt x="1464" y="409"/>
                    <a:pt x="1468" y="410"/>
                  </a:cubicBezTo>
                  <a:cubicBezTo>
                    <a:pt x="1472" y="411"/>
                    <a:pt x="1476" y="411"/>
                    <a:pt x="1480" y="412"/>
                  </a:cubicBezTo>
                  <a:cubicBezTo>
                    <a:pt x="1483" y="413"/>
                    <a:pt x="1487" y="413"/>
                    <a:pt x="1491" y="414"/>
                  </a:cubicBezTo>
                  <a:cubicBezTo>
                    <a:pt x="1495" y="415"/>
                    <a:pt x="1499" y="416"/>
                    <a:pt x="1502" y="417"/>
                  </a:cubicBezTo>
                  <a:cubicBezTo>
                    <a:pt x="1506" y="417"/>
                    <a:pt x="1510" y="417"/>
                    <a:pt x="1514" y="418"/>
                  </a:cubicBezTo>
                  <a:cubicBezTo>
                    <a:pt x="1518" y="418"/>
                    <a:pt x="1522" y="418"/>
                    <a:pt x="1526" y="418"/>
                  </a:cubicBezTo>
                  <a:cubicBezTo>
                    <a:pt x="1528" y="418"/>
                    <a:pt x="1531" y="419"/>
                    <a:pt x="1534" y="419"/>
                  </a:cubicBezTo>
                  <a:cubicBezTo>
                    <a:pt x="1534" y="419"/>
                    <a:pt x="1534" y="418"/>
                    <a:pt x="1535" y="418"/>
                  </a:cubicBezTo>
                  <a:cubicBezTo>
                    <a:pt x="1536" y="418"/>
                    <a:pt x="1536" y="419"/>
                    <a:pt x="1536" y="419"/>
                  </a:cubicBezTo>
                  <a:cubicBezTo>
                    <a:pt x="1537" y="419"/>
                    <a:pt x="1537" y="419"/>
                    <a:pt x="1537" y="419"/>
                  </a:cubicBezTo>
                  <a:cubicBezTo>
                    <a:pt x="1541" y="420"/>
                    <a:pt x="1545" y="420"/>
                    <a:pt x="1549" y="421"/>
                  </a:cubicBezTo>
                  <a:cubicBezTo>
                    <a:pt x="1552" y="421"/>
                    <a:pt x="1556" y="421"/>
                    <a:pt x="1560" y="421"/>
                  </a:cubicBezTo>
                  <a:cubicBezTo>
                    <a:pt x="1564" y="421"/>
                    <a:pt x="1568" y="421"/>
                    <a:pt x="1572" y="421"/>
                  </a:cubicBezTo>
                  <a:cubicBezTo>
                    <a:pt x="1576" y="421"/>
                    <a:pt x="1580" y="420"/>
                    <a:pt x="1584" y="420"/>
                  </a:cubicBezTo>
                  <a:cubicBezTo>
                    <a:pt x="1584" y="426"/>
                    <a:pt x="1583" y="432"/>
                    <a:pt x="1583" y="438"/>
                  </a:cubicBezTo>
                  <a:cubicBezTo>
                    <a:pt x="1579" y="438"/>
                    <a:pt x="1575" y="439"/>
                    <a:pt x="1571" y="440"/>
                  </a:cubicBezTo>
                  <a:cubicBezTo>
                    <a:pt x="1567" y="440"/>
                    <a:pt x="1563" y="441"/>
                    <a:pt x="1559" y="442"/>
                  </a:cubicBezTo>
                  <a:cubicBezTo>
                    <a:pt x="1555" y="442"/>
                    <a:pt x="1551" y="442"/>
                    <a:pt x="1547" y="442"/>
                  </a:cubicBezTo>
                  <a:cubicBezTo>
                    <a:pt x="1547" y="442"/>
                    <a:pt x="1548" y="442"/>
                    <a:pt x="1548" y="443"/>
                  </a:cubicBezTo>
                  <a:cubicBezTo>
                    <a:pt x="1545" y="446"/>
                    <a:pt x="1542" y="445"/>
                    <a:pt x="1542" y="443"/>
                  </a:cubicBezTo>
                  <a:cubicBezTo>
                    <a:pt x="1539" y="444"/>
                    <a:pt x="1537" y="444"/>
                    <a:pt x="1535" y="444"/>
                  </a:cubicBezTo>
                  <a:cubicBezTo>
                    <a:pt x="1531" y="445"/>
                    <a:pt x="1527" y="445"/>
                    <a:pt x="1523" y="445"/>
                  </a:cubicBezTo>
                  <a:cubicBezTo>
                    <a:pt x="1519" y="446"/>
                    <a:pt x="1515" y="446"/>
                    <a:pt x="1511" y="446"/>
                  </a:cubicBezTo>
                  <a:cubicBezTo>
                    <a:pt x="1507" y="446"/>
                    <a:pt x="1503" y="446"/>
                    <a:pt x="1499" y="446"/>
                  </a:cubicBezTo>
                  <a:cubicBezTo>
                    <a:pt x="1495" y="446"/>
                    <a:pt x="1491" y="446"/>
                    <a:pt x="1487" y="446"/>
                  </a:cubicBezTo>
                  <a:cubicBezTo>
                    <a:pt x="1483" y="446"/>
                    <a:pt x="1479" y="446"/>
                    <a:pt x="1475" y="446"/>
                  </a:cubicBezTo>
                  <a:cubicBezTo>
                    <a:pt x="1475" y="446"/>
                    <a:pt x="1475" y="446"/>
                    <a:pt x="1475" y="446"/>
                  </a:cubicBezTo>
                  <a:cubicBezTo>
                    <a:pt x="1474" y="446"/>
                    <a:pt x="1474" y="446"/>
                    <a:pt x="1474" y="446"/>
                  </a:cubicBezTo>
                  <a:cubicBezTo>
                    <a:pt x="1470" y="446"/>
                    <a:pt x="1467" y="445"/>
                    <a:pt x="1463" y="445"/>
                  </a:cubicBezTo>
                  <a:cubicBezTo>
                    <a:pt x="1459" y="445"/>
                    <a:pt x="1455" y="445"/>
                    <a:pt x="1451" y="444"/>
                  </a:cubicBezTo>
                  <a:cubicBezTo>
                    <a:pt x="1447" y="444"/>
                    <a:pt x="1443" y="445"/>
                    <a:pt x="1439" y="445"/>
                  </a:cubicBezTo>
                  <a:cubicBezTo>
                    <a:pt x="1435" y="444"/>
                    <a:pt x="1431" y="444"/>
                    <a:pt x="1426" y="443"/>
                  </a:cubicBezTo>
                  <a:cubicBezTo>
                    <a:pt x="1430" y="444"/>
                    <a:pt x="1434" y="445"/>
                    <a:pt x="1438" y="445"/>
                  </a:cubicBezTo>
                  <a:cubicBezTo>
                    <a:pt x="1442" y="446"/>
                    <a:pt x="1446" y="448"/>
                    <a:pt x="1449" y="449"/>
                  </a:cubicBezTo>
                  <a:cubicBezTo>
                    <a:pt x="1453" y="449"/>
                    <a:pt x="1457" y="450"/>
                    <a:pt x="1461" y="451"/>
                  </a:cubicBezTo>
                  <a:cubicBezTo>
                    <a:pt x="1465" y="451"/>
                    <a:pt x="1468" y="452"/>
                    <a:pt x="1472" y="453"/>
                  </a:cubicBezTo>
                  <a:cubicBezTo>
                    <a:pt x="1476" y="453"/>
                    <a:pt x="1480" y="454"/>
                    <a:pt x="1484" y="454"/>
                  </a:cubicBezTo>
                  <a:cubicBezTo>
                    <a:pt x="1487" y="455"/>
                    <a:pt x="1491" y="456"/>
                    <a:pt x="1495" y="457"/>
                  </a:cubicBezTo>
                  <a:cubicBezTo>
                    <a:pt x="1499" y="457"/>
                    <a:pt x="1503" y="457"/>
                    <a:pt x="1506" y="458"/>
                  </a:cubicBezTo>
                  <a:cubicBezTo>
                    <a:pt x="1510" y="458"/>
                    <a:pt x="1514" y="459"/>
                    <a:pt x="1518" y="459"/>
                  </a:cubicBezTo>
                  <a:cubicBezTo>
                    <a:pt x="1522" y="459"/>
                    <a:pt x="1526" y="460"/>
                    <a:pt x="1529" y="460"/>
                  </a:cubicBezTo>
                  <a:cubicBezTo>
                    <a:pt x="1533" y="460"/>
                    <a:pt x="1537" y="460"/>
                    <a:pt x="1541" y="461"/>
                  </a:cubicBezTo>
                  <a:cubicBezTo>
                    <a:pt x="1545" y="461"/>
                    <a:pt x="1549" y="461"/>
                    <a:pt x="1553" y="461"/>
                  </a:cubicBezTo>
                  <a:cubicBezTo>
                    <a:pt x="1556" y="461"/>
                    <a:pt x="1560" y="461"/>
                    <a:pt x="1564" y="461"/>
                  </a:cubicBezTo>
                  <a:cubicBezTo>
                    <a:pt x="1568" y="461"/>
                    <a:pt x="1572" y="461"/>
                    <a:pt x="1576" y="461"/>
                  </a:cubicBezTo>
                  <a:cubicBezTo>
                    <a:pt x="1576" y="461"/>
                    <a:pt x="1576" y="461"/>
                    <a:pt x="1576" y="461"/>
                  </a:cubicBezTo>
                  <a:cubicBezTo>
                    <a:pt x="1575" y="464"/>
                    <a:pt x="1573" y="466"/>
                    <a:pt x="1571" y="467"/>
                  </a:cubicBezTo>
                  <a:cubicBezTo>
                    <a:pt x="1571" y="468"/>
                    <a:pt x="1571" y="468"/>
                    <a:pt x="1570" y="468"/>
                  </a:cubicBezTo>
                  <a:cubicBezTo>
                    <a:pt x="1570" y="469"/>
                    <a:pt x="1569" y="470"/>
                    <a:pt x="1568" y="470"/>
                  </a:cubicBezTo>
                  <a:cubicBezTo>
                    <a:pt x="1565" y="473"/>
                    <a:pt x="1563" y="476"/>
                    <a:pt x="1559" y="478"/>
                  </a:cubicBezTo>
                  <a:cubicBezTo>
                    <a:pt x="1556" y="480"/>
                    <a:pt x="1551" y="481"/>
                    <a:pt x="1548" y="482"/>
                  </a:cubicBezTo>
                  <a:cubicBezTo>
                    <a:pt x="1544" y="484"/>
                    <a:pt x="1540" y="485"/>
                    <a:pt x="1536" y="486"/>
                  </a:cubicBezTo>
                  <a:cubicBezTo>
                    <a:pt x="1532" y="486"/>
                    <a:pt x="1528" y="486"/>
                    <a:pt x="1524" y="486"/>
                  </a:cubicBezTo>
                  <a:cubicBezTo>
                    <a:pt x="1520" y="486"/>
                    <a:pt x="1515" y="486"/>
                    <a:pt x="1511" y="486"/>
                  </a:cubicBezTo>
                  <a:cubicBezTo>
                    <a:pt x="1506" y="485"/>
                    <a:pt x="1502" y="484"/>
                    <a:pt x="1498" y="483"/>
                  </a:cubicBezTo>
                  <a:cubicBezTo>
                    <a:pt x="1491" y="481"/>
                    <a:pt x="1491" y="481"/>
                    <a:pt x="1485" y="480"/>
                  </a:cubicBezTo>
                  <a:cubicBezTo>
                    <a:pt x="1479" y="478"/>
                    <a:pt x="1479" y="480"/>
                    <a:pt x="1472" y="478"/>
                  </a:cubicBezTo>
                  <a:cubicBezTo>
                    <a:pt x="1468" y="477"/>
                    <a:pt x="1465" y="476"/>
                    <a:pt x="1461" y="475"/>
                  </a:cubicBezTo>
                  <a:cubicBezTo>
                    <a:pt x="1457" y="475"/>
                    <a:pt x="1453" y="473"/>
                    <a:pt x="1449" y="473"/>
                  </a:cubicBezTo>
                  <a:cubicBezTo>
                    <a:pt x="1445" y="472"/>
                    <a:pt x="1441" y="471"/>
                    <a:pt x="1437" y="470"/>
                  </a:cubicBezTo>
                  <a:cubicBezTo>
                    <a:pt x="1434" y="469"/>
                    <a:pt x="1429" y="469"/>
                    <a:pt x="1426" y="468"/>
                  </a:cubicBezTo>
                  <a:cubicBezTo>
                    <a:pt x="1424" y="468"/>
                    <a:pt x="1422" y="467"/>
                    <a:pt x="1420" y="467"/>
                  </a:cubicBezTo>
                  <a:cubicBezTo>
                    <a:pt x="1420" y="467"/>
                    <a:pt x="1420" y="467"/>
                    <a:pt x="1420" y="468"/>
                  </a:cubicBezTo>
                  <a:cubicBezTo>
                    <a:pt x="1418" y="467"/>
                    <a:pt x="1418" y="467"/>
                    <a:pt x="1418" y="466"/>
                  </a:cubicBezTo>
                  <a:cubicBezTo>
                    <a:pt x="1416" y="466"/>
                    <a:pt x="1415" y="466"/>
                    <a:pt x="1414" y="465"/>
                  </a:cubicBezTo>
                  <a:cubicBezTo>
                    <a:pt x="1410" y="465"/>
                    <a:pt x="1406" y="464"/>
                    <a:pt x="1402" y="464"/>
                  </a:cubicBezTo>
                  <a:cubicBezTo>
                    <a:pt x="1402" y="464"/>
                    <a:pt x="1402" y="464"/>
                    <a:pt x="1402" y="464"/>
                  </a:cubicBezTo>
                  <a:cubicBezTo>
                    <a:pt x="1401" y="464"/>
                    <a:pt x="1399" y="464"/>
                    <a:pt x="1397" y="464"/>
                  </a:cubicBezTo>
                  <a:cubicBezTo>
                    <a:pt x="1397" y="463"/>
                    <a:pt x="1397" y="463"/>
                    <a:pt x="1397" y="462"/>
                  </a:cubicBezTo>
                  <a:cubicBezTo>
                    <a:pt x="1395" y="462"/>
                    <a:pt x="1393" y="461"/>
                    <a:pt x="1390" y="461"/>
                  </a:cubicBezTo>
                  <a:cubicBezTo>
                    <a:pt x="1387" y="460"/>
                    <a:pt x="1383" y="459"/>
                    <a:pt x="1379" y="458"/>
                  </a:cubicBezTo>
                  <a:cubicBezTo>
                    <a:pt x="1375" y="457"/>
                    <a:pt x="1371" y="456"/>
                    <a:pt x="1367" y="456"/>
                  </a:cubicBezTo>
                  <a:cubicBezTo>
                    <a:pt x="1363" y="455"/>
                    <a:pt x="1359" y="454"/>
                    <a:pt x="1355" y="453"/>
                  </a:cubicBezTo>
                  <a:cubicBezTo>
                    <a:pt x="1352" y="453"/>
                    <a:pt x="1348" y="452"/>
                    <a:pt x="1344" y="451"/>
                  </a:cubicBezTo>
                  <a:cubicBezTo>
                    <a:pt x="1340" y="450"/>
                    <a:pt x="1336" y="450"/>
                    <a:pt x="1332" y="449"/>
                  </a:cubicBezTo>
                  <a:cubicBezTo>
                    <a:pt x="1328" y="449"/>
                    <a:pt x="1324" y="448"/>
                    <a:pt x="1320" y="448"/>
                  </a:cubicBezTo>
                  <a:cubicBezTo>
                    <a:pt x="1316" y="447"/>
                    <a:pt x="1312" y="446"/>
                    <a:pt x="1308" y="446"/>
                  </a:cubicBezTo>
                  <a:cubicBezTo>
                    <a:pt x="1304" y="445"/>
                    <a:pt x="1301" y="444"/>
                    <a:pt x="1297" y="444"/>
                  </a:cubicBezTo>
                  <a:cubicBezTo>
                    <a:pt x="1293" y="443"/>
                    <a:pt x="1289" y="441"/>
                    <a:pt x="1285" y="441"/>
                  </a:cubicBezTo>
                  <a:cubicBezTo>
                    <a:pt x="1281" y="440"/>
                    <a:pt x="1277" y="439"/>
                    <a:pt x="1273" y="439"/>
                  </a:cubicBezTo>
                  <a:cubicBezTo>
                    <a:pt x="1269" y="438"/>
                    <a:pt x="1265" y="438"/>
                    <a:pt x="1261" y="437"/>
                  </a:cubicBezTo>
                  <a:cubicBezTo>
                    <a:pt x="1257" y="436"/>
                    <a:pt x="1254" y="435"/>
                    <a:pt x="1250" y="435"/>
                  </a:cubicBezTo>
                  <a:cubicBezTo>
                    <a:pt x="1246" y="434"/>
                    <a:pt x="1242" y="434"/>
                    <a:pt x="1238" y="433"/>
                  </a:cubicBezTo>
                  <a:cubicBezTo>
                    <a:pt x="1234" y="433"/>
                    <a:pt x="1230" y="432"/>
                    <a:pt x="1226" y="431"/>
                  </a:cubicBezTo>
                  <a:cubicBezTo>
                    <a:pt x="1222" y="431"/>
                    <a:pt x="1218" y="431"/>
                    <a:pt x="1214" y="430"/>
                  </a:cubicBezTo>
                  <a:cubicBezTo>
                    <a:pt x="1210" y="429"/>
                    <a:pt x="1206" y="429"/>
                    <a:pt x="1202" y="428"/>
                  </a:cubicBezTo>
                  <a:cubicBezTo>
                    <a:pt x="1198" y="428"/>
                    <a:pt x="1194" y="427"/>
                    <a:pt x="1191" y="426"/>
                  </a:cubicBezTo>
                  <a:cubicBezTo>
                    <a:pt x="1187" y="425"/>
                    <a:pt x="1183" y="425"/>
                    <a:pt x="1179" y="425"/>
                  </a:cubicBezTo>
                  <a:cubicBezTo>
                    <a:pt x="1175" y="424"/>
                    <a:pt x="1171" y="424"/>
                    <a:pt x="1167" y="423"/>
                  </a:cubicBezTo>
                  <a:cubicBezTo>
                    <a:pt x="1163" y="423"/>
                    <a:pt x="1159" y="422"/>
                    <a:pt x="1155" y="422"/>
                  </a:cubicBezTo>
                  <a:cubicBezTo>
                    <a:pt x="1151" y="421"/>
                    <a:pt x="1147" y="420"/>
                    <a:pt x="1143" y="419"/>
                  </a:cubicBezTo>
                  <a:cubicBezTo>
                    <a:pt x="1139" y="419"/>
                    <a:pt x="1135" y="419"/>
                    <a:pt x="1131" y="419"/>
                  </a:cubicBezTo>
                  <a:cubicBezTo>
                    <a:pt x="1127" y="418"/>
                    <a:pt x="1123" y="418"/>
                    <a:pt x="1119" y="417"/>
                  </a:cubicBezTo>
                  <a:cubicBezTo>
                    <a:pt x="1115" y="417"/>
                    <a:pt x="1111" y="416"/>
                    <a:pt x="1107" y="416"/>
                  </a:cubicBezTo>
                  <a:cubicBezTo>
                    <a:pt x="1103" y="415"/>
                    <a:pt x="1099" y="415"/>
                    <a:pt x="1096" y="414"/>
                  </a:cubicBezTo>
                  <a:cubicBezTo>
                    <a:pt x="1092" y="414"/>
                    <a:pt x="1088" y="414"/>
                    <a:pt x="1084" y="413"/>
                  </a:cubicBezTo>
                  <a:cubicBezTo>
                    <a:pt x="1080" y="413"/>
                    <a:pt x="1076" y="412"/>
                    <a:pt x="1072" y="411"/>
                  </a:cubicBezTo>
                  <a:cubicBezTo>
                    <a:pt x="1068" y="411"/>
                    <a:pt x="1064" y="410"/>
                    <a:pt x="1060" y="410"/>
                  </a:cubicBezTo>
                  <a:cubicBezTo>
                    <a:pt x="1056" y="410"/>
                    <a:pt x="1052" y="409"/>
                    <a:pt x="1048" y="409"/>
                  </a:cubicBezTo>
                  <a:cubicBezTo>
                    <a:pt x="1044" y="408"/>
                    <a:pt x="1040" y="408"/>
                    <a:pt x="1036" y="408"/>
                  </a:cubicBezTo>
                  <a:cubicBezTo>
                    <a:pt x="1032" y="407"/>
                    <a:pt x="1028" y="407"/>
                    <a:pt x="1024" y="406"/>
                  </a:cubicBezTo>
                  <a:cubicBezTo>
                    <a:pt x="1020" y="406"/>
                    <a:pt x="1016" y="406"/>
                    <a:pt x="1012" y="406"/>
                  </a:cubicBezTo>
                  <a:cubicBezTo>
                    <a:pt x="1008" y="405"/>
                    <a:pt x="1004" y="405"/>
                    <a:pt x="1000" y="405"/>
                  </a:cubicBezTo>
                  <a:cubicBezTo>
                    <a:pt x="997" y="404"/>
                    <a:pt x="993" y="403"/>
                    <a:pt x="989" y="403"/>
                  </a:cubicBezTo>
                  <a:cubicBezTo>
                    <a:pt x="985" y="403"/>
                    <a:pt x="981" y="403"/>
                    <a:pt x="977" y="402"/>
                  </a:cubicBezTo>
                  <a:cubicBezTo>
                    <a:pt x="973" y="402"/>
                    <a:pt x="969" y="402"/>
                    <a:pt x="965" y="401"/>
                  </a:cubicBezTo>
                  <a:cubicBezTo>
                    <a:pt x="961" y="401"/>
                    <a:pt x="957" y="400"/>
                    <a:pt x="953" y="400"/>
                  </a:cubicBezTo>
                  <a:cubicBezTo>
                    <a:pt x="949" y="400"/>
                    <a:pt x="945" y="400"/>
                    <a:pt x="941" y="400"/>
                  </a:cubicBezTo>
                  <a:cubicBezTo>
                    <a:pt x="938" y="400"/>
                    <a:pt x="934" y="400"/>
                    <a:pt x="930" y="399"/>
                  </a:cubicBezTo>
                  <a:cubicBezTo>
                    <a:pt x="926" y="399"/>
                    <a:pt x="922" y="399"/>
                    <a:pt x="918" y="399"/>
                  </a:cubicBezTo>
                  <a:cubicBezTo>
                    <a:pt x="914" y="399"/>
                    <a:pt x="910" y="398"/>
                    <a:pt x="906" y="398"/>
                  </a:cubicBezTo>
                  <a:cubicBezTo>
                    <a:pt x="902" y="398"/>
                    <a:pt x="898" y="397"/>
                    <a:pt x="894" y="397"/>
                  </a:cubicBezTo>
                  <a:cubicBezTo>
                    <a:pt x="890" y="396"/>
                    <a:pt x="886" y="397"/>
                    <a:pt x="882" y="397"/>
                  </a:cubicBezTo>
                  <a:cubicBezTo>
                    <a:pt x="878" y="397"/>
                    <a:pt x="875" y="396"/>
                    <a:pt x="871" y="395"/>
                  </a:cubicBezTo>
                  <a:cubicBezTo>
                    <a:pt x="867" y="395"/>
                    <a:pt x="863" y="395"/>
                    <a:pt x="859" y="395"/>
                  </a:cubicBezTo>
                  <a:cubicBezTo>
                    <a:pt x="855" y="395"/>
                    <a:pt x="851" y="395"/>
                    <a:pt x="847" y="395"/>
                  </a:cubicBezTo>
                  <a:cubicBezTo>
                    <a:pt x="843" y="395"/>
                    <a:pt x="839" y="395"/>
                    <a:pt x="835" y="395"/>
                  </a:cubicBezTo>
                  <a:cubicBezTo>
                    <a:pt x="831" y="395"/>
                    <a:pt x="827" y="395"/>
                    <a:pt x="823" y="395"/>
                  </a:cubicBezTo>
                  <a:cubicBezTo>
                    <a:pt x="819" y="395"/>
                    <a:pt x="816" y="394"/>
                    <a:pt x="812" y="394"/>
                  </a:cubicBezTo>
                  <a:cubicBezTo>
                    <a:pt x="807" y="394"/>
                    <a:pt x="802" y="395"/>
                    <a:pt x="797" y="395"/>
                  </a:cubicBezTo>
                  <a:cubicBezTo>
                    <a:pt x="792" y="395"/>
                    <a:pt x="787" y="395"/>
                    <a:pt x="783" y="395"/>
                  </a:cubicBezTo>
                  <a:cubicBezTo>
                    <a:pt x="779" y="395"/>
                    <a:pt x="775" y="396"/>
                    <a:pt x="770" y="396"/>
                  </a:cubicBezTo>
                  <a:cubicBezTo>
                    <a:pt x="766" y="396"/>
                    <a:pt x="762" y="395"/>
                    <a:pt x="758" y="395"/>
                  </a:cubicBezTo>
                  <a:cubicBezTo>
                    <a:pt x="754" y="395"/>
                    <a:pt x="750" y="395"/>
                    <a:pt x="745" y="395"/>
                  </a:cubicBezTo>
                  <a:cubicBezTo>
                    <a:pt x="742" y="396"/>
                    <a:pt x="738" y="396"/>
                    <a:pt x="733" y="396"/>
                  </a:cubicBezTo>
                  <a:cubicBezTo>
                    <a:pt x="729" y="397"/>
                    <a:pt x="725" y="397"/>
                    <a:pt x="721" y="397"/>
                  </a:cubicBezTo>
                  <a:cubicBezTo>
                    <a:pt x="717" y="398"/>
                    <a:pt x="713" y="397"/>
                    <a:pt x="709" y="397"/>
                  </a:cubicBezTo>
                  <a:cubicBezTo>
                    <a:pt x="705" y="398"/>
                    <a:pt x="701" y="399"/>
                    <a:pt x="697" y="399"/>
                  </a:cubicBezTo>
                  <a:cubicBezTo>
                    <a:pt x="693" y="399"/>
                    <a:pt x="689" y="399"/>
                    <a:pt x="685" y="399"/>
                  </a:cubicBezTo>
                  <a:cubicBezTo>
                    <a:pt x="681" y="400"/>
                    <a:pt x="677" y="400"/>
                    <a:pt x="673" y="400"/>
                  </a:cubicBezTo>
                  <a:cubicBezTo>
                    <a:pt x="669" y="400"/>
                    <a:pt x="665" y="401"/>
                    <a:pt x="661" y="402"/>
                  </a:cubicBezTo>
                  <a:cubicBezTo>
                    <a:pt x="657" y="402"/>
                    <a:pt x="653" y="402"/>
                    <a:pt x="649" y="402"/>
                  </a:cubicBezTo>
                  <a:cubicBezTo>
                    <a:pt x="645" y="403"/>
                    <a:pt x="641" y="404"/>
                    <a:pt x="636" y="404"/>
                  </a:cubicBezTo>
                  <a:cubicBezTo>
                    <a:pt x="632" y="405"/>
                    <a:pt x="628" y="405"/>
                    <a:pt x="624" y="406"/>
                  </a:cubicBezTo>
                  <a:cubicBezTo>
                    <a:pt x="620" y="406"/>
                    <a:pt x="616" y="406"/>
                    <a:pt x="612" y="407"/>
                  </a:cubicBezTo>
                  <a:cubicBezTo>
                    <a:pt x="608" y="407"/>
                    <a:pt x="604" y="407"/>
                    <a:pt x="600" y="407"/>
                  </a:cubicBezTo>
                  <a:cubicBezTo>
                    <a:pt x="596" y="408"/>
                    <a:pt x="592" y="409"/>
                    <a:pt x="588" y="409"/>
                  </a:cubicBezTo>
                  <a:cubicBezTo>
                    <a:pt x="584" y="410"/>
                    <a:pt x="580" y="410"/>
                    <a:pt x="576" y="410"/>
                  </a:cubicBezTo>
                  <a:cubicBezTo>
                    <a:pt x="572" y="411"/>
                    <a:pt x="568" y="411"/>
                    <a:pt x="564" y="412"/>
                  </a:cubicBezTo>
                  <a:cubicBezTo>
                    <a:pt x="560" y="412"/>
                    <a:pt x="556" y="412"/>
                    <a:pt x="552" y="413"/>
                  </a:cubicBezTo>
                  <a:cubicBezTo>
                    <a:pt x="548" y="413"/>
                    <a:pt x="544" y="414"/>
                    <a:pt x="540" y="415"/>
                  </a:cubicBezTo>
                  <a:cubicBezTo>
                    <a:pt x="536" y="415"/>
                    <a:pt x="532" y="416"/>
                    <a:pt x="528" y="416"/>
                  </a:cubicBezTo>
                  <a:cubicBezTo>
                    <a:pt x="524" y="417"/>
                    <a:pt x="520" y="417"/>
                    <a:pt x="516" y="417"/>
                  </a:cubicBezTo>
                  <a:cubicBezTo>
                    <a:pt x="512" y="418"/>
                    <a:pt x="508" y="419"/>
                    <a:pt x="504" y="419"/>
                  </a:cubicBezTo>
                  <a:cubicBezTo>
                    <a:pt x="500" y="420"/>
                    <a:pt x="496" y="420"/>
                    <a:pt x="492" y="420"/>
                  </a:cubicBezTo>
                  <a:cubicBezTo>
                    <a:pt x="488" y="421"/>
                    <a:pt x="484" y="422"/>
                    <a:pt x="480" y="422"/>
                  </a:cubicBezTo>
                  <a:cubicBezTo>
                    <a:pt x="476" y="423"/>
                    <a:pt x="472" y="424"/>
                    <a:pt x="468" y="424"/>
                  </a:cubicBezTo>
                  <a:cubicBezTo>
                    <a:pt x="464" y="425"/>
                    <a:pt x="460" y="425"/>
                    <a:pt x="456" y="425"/>
                  </a:cubicBezTo>
                  <a:cubicBezTo>
                    <a:pt x="452" y="426"/>
                    <a:pt x="448" y="427"/>
                    <a:pt x="444" y="428"/>
                  </a:cubicBezTo>
                  <a:cubicBezTo>
                    <a:pt x="440" y="428"/>
                    <a:pt x="436" y="428"/>
                    <a:pt x="432" y="429"/>
                  </a:cubicBezTo>
                  <a:cubicBezTo>
                    <a:pt x="428" y="430"/>
                    <a:pt x="425" y="431"/>
                    <a:pt x="421" y="431"/>
                  </a:cubicBezTo>
                  <a:cubicBezTo>
                    <a:pt x="417" y="432"/>
                    <a:pt x="413" y="432"/>
                    <a:pt x="409" y="432"/>
                  </a:cubicBezTo>
                  <a:cubicBezTo>
                    <a:pt x="405" y="433"/>
                    <a:pt x="401" y="435"/>
                    <a:pt x="397" y="435"/>
                  </a:cubicBezTo>
                  <a:cubicBezTo>
                    <a:pt x="393" y="436"/>
                    <a:pt x="389" y="436"/>
                    <a:pt x="385" y="436"/>
                  </a:cubicBezTo>
                  <a:cubicBezTo>
                    <a:pt x="381" y="437"/>
                    <a:pt x="377" y="437"/>
                    <a:pt x="373" y="438"/>
                  </a:cubicBezTo>
                  <a:cubicBezTo>
                    <a:pt x="369" y="439"/>
                    <a:pt x="365" y="440"/>
                    <a:pt x="361" y="440"/>
                  </a:cubicBezTo>
                  <a:cubicBezTo>
                    <a:pt x="357" y="441"/>
                    <a:pt x="353" y="442"/>
                    <a:pt x="349" y="443"/>
                  </a:cubicBezTo>
                  <a:cubicBezTo>
                    <a:pt x="345" y="444"/>
                    <a:pt x="341" y="444"/>
                    <a:pt x="337" y="444"/>
                  </a:cubicBezTo>
                  <a:cubicBezTo>
                    <a:pt x="333" y="445"/>
                    <a:pt x="329" y="447"/>
                    <a:pt x="326" y="447"/>
                  </a:cubicBezTo>
                  <a:cubicBezTo>
                    <a:pt x="322" y="448"/>
                    <a:pt x="318" y="448"/>
                    <a:pt x="314" y="449"/>
                  </a:cubicBezTo>
                  <a:cubicBezTo>
                    <a:pt x="310" y="450"/>
                    <a:pt x="306" y="450"/>
                    <a:pt x="302" y="451"/>
                  </a:cubicBezTo>
                  <a:cubicBezTo>
                    <a:pt x="298" y="452"/>
                    <a:pt x="294" y="452"/>
                    <a:pt x="290" y="453"/>
                  </a:cubicBezTo>
                  <a:cubicBezTo>
                    <a:pt x="286" y="454"/>
                    <a:pt x="282" y="454"/>
                    <a:pt x="278" y="455"/>
                  </a:cubicBezTo>
                  <a:cubicBezTo>
                    <a:pt x="274" y="456"/>
                    <a:pt x="270" y="457"/>
                    <a:pt x="266" y="458"/>
                  </a:cubicBezTo>
                  <a:cubicBezTo>
                    <a:pt x="262" y="458"/>
                    <a:pt x="258" y="459"/>
                    <a:pt x="254" y="460"/>
                  </a:cubicBezTo>
                  <a:cubicBezTo>
                    <a:pt x="250" y="461"/>
                    <a:pt x="246" y="461"/>
                    <a:pt x="242" y="462"/>
                  </a:cubicBezTo>
                  <a:cubicBezTo>
                    <a:pt x="238" y="463"/>
                    <a:pt x="234" y="464"/>
                    <a:pt x="230" y="465"/>
                  </a:cubicBezTo>
                  <a:cubicBezTo>
                    <a:pt x="226" y="465"/>
                    <a:pt x="222" y="466"/>
                    <a:pt x="218" y="467"/>
                  </a:cubicBezTo>
                  <a:cubicBezTo>
                    <a:pt x="215" y="468"/>
                    <a:pt x="211" y="469"/>
                    <a:pt x="207" y="470"/>
                  </a:cubicBezTo>
                  <a:cubicBezTo>
                    <a:pt x="203" y="470"/>
                    <a:pt x="199" y="471"/>
                    <a:pt x="195" y="472"/>
                  </a:cubicBezTo>
                  <a:cubicBezTo>
                    <a:pt x="192" y="473"/>
                    <a:pt x="188" y="473"/>
                    <a:pt x="185" y="473"/>
                  </a:cubicBezTo>
                  <a:cubicBezTo>
                    <a:pt x="182" y="474"/>
                    <a:pt x="178" y="475"/>
                    <a:pt x="175" y="476"/>
                  </a:cubicBezTo>
                  <a:cubicBezTo>
                    <a:pt x="172" y="477"/>
                    <a:pt x="168" y="478"/>
                    <a:pt x="165" y="478"/>
                  </a:cubicBezTo>
                  <a:cubicBezTo>
                    <a:pt x="162" y="479"/>
                    <a:pt x="158" y="479"/>
                    <a:pt x="154" y="480"/>
                  </a:cubicBezTo>
                  <a:cubicBezTo>
                    <a:pt x="151" y="481"/>
                    <a:pt x="147" y="482"/>
                    <a:pt x="143" y="483"/>
                  </a:cubicBezTo>
                  <a:cubicBezTo>
                    <a:pt x="140" y="483"/>
                    <a:pt x="136" y="484"/>
                    <a:pt x="132" y="484"/>
                  </a:cubicBezTo>
                  <a:cubicBezTo>
                    <a:pt x="129" y="485"/>
                    <a:pt x="125" y="486"/>
                    <a:pt x="121" y="486"/>
                  </a:cubicBezTo>
                  <a:cubicBezTo>
                    <a:pt x="118" y="486"/>
                    <a:pt x="114" y="486"/>
                    <a:pt x="110" y="486"/>
                  </a:cubicBezTo>
                  <a:cubicBezTo>
                    <a:pt x="109" y="486"/>
                    <a:pt x="107" y="486"/>
                    <a:pt x="105" y="486"/>
                  </a:cubicBezTo>
                  <a:cubicBezTo>
                    <a:pt x="105" y="486"/>
                    <a:pt x="105" y="486"/>
                    <a:pt x="105" y="486"/>
                  </a:cubicBezTo>
                  <a:cubicBezTo>
                    <a:pt x="105" y="486"/>
                    <a:pt x="104" y="487"/>
                    <a:pt x="104" y="487"/>
                  </a:cubicBezTo>
                  <a:cubicBezTo>
                    <a:pt x="100" y="487"/>
                    <a:pt x="95" y="486"/>
                    <a:pt x="91" y="485"/>
                  </a:cubicBezTo>
                  <a:cubicBezTo>
                    <a:pt x="87" y="484"/>
                    <a:pt x="83" y="482"/>
                    <a:pt x="79" y="480"/>
                  </a:cubicBezTo>
                  <a:cubicBezTo>
                    <a:pt x="75" y="477"/>
                    <a:pt x="72" y="474"/>
                    <a:pt x="69" y="471"/>
                  </a:cubicBezTo>
                  <a:cubicBezTo>
                    <a:pt x="66" y="468"/>
                    <a:pt x="63" y="465"/>
                    <a:pt x="60" y="461"/>
                  </a:cubicBezTo>
                  <a:cubicBezTo>
                    <a:pt x="65" y="461"/>
                    <a:pt x="68" y="461"/>
                    <a:pt x="72" y="461"/>
                  </a:cubicBezTo>
                  <a:cubicBezTo>
                    <a:pt x="77" y="461"/>
                    <a:pt x="81" y="461"/>
                    <a:pt x="85" y="461"/>
                  </a:cubicBezTo>
                  <a:cubicBezTo>
                    <a:pt x="89" y="460"/>
                    <a:pt x="93" y="460"/>
                    <a:pt x="97" y="460"/>
                  </a:cubicBezTo>
                  <a:cubicBezTo>
                    <a:pt x="101" y="460"/>
                    <a:pt x="105" y="460"/>
                    <a:pt x="109" y="460"/>
                  </a:cubicBezTo>
                  <a:cubicBezTo>
                    <a:pt x="112" y="459"/>
                    <a:pt x="115" y="459"/>
                    <a:pt x="118" y="459"/>
                  </a:cubicBezTo>
                  <a:cubicBezTo>
                    <a:pt x="119" y="458"/>
                    <a:pt x="121" y="457"/>
                    <a:pt x="123" y="459"/>
                  </a:cubicBezTo>
                  <a:cubicBezTo>
                    <a:pt x="127" y="458"/>
                    <a:pt x="130" y="458"/>
                    <a:pt x="133" y="457"/>
                  </a:cubicBezTo>
                  <a:cubicBezTo>
                    <a:pt x="137" y="457"/>
                    <a:pt x="142" y="456"/>
                    <a:pt x="146" y="455"/>
                  </a:cubicBezTo>
                  <a:cubicBezTo>
                    <a:pt x="150" y="455"/>
                    <a:pt x="154" y="454"/>
                    <a:pt x="158" y="453"/>
                  </a:cubicBezTo>
                  <a:cubicBezTo>
                    <a:pt x="162" y="453"/>
                    <a:pt x="166" y="452"/>
                    <a:pt x="170" y="451"/>
                  </a:cubicBezTo>
                  <a:cubicBezTo>
                    <a:pt x="173" y="450"/>
                    <a:pt x="177" y="449"/>
                    <a:pt x="182" y="449"/>
                  </a:cubicBezTo>
                  <a:cubicBezTo>
                    <a:pt x="185" y="448"/>
                    <a:pt x="190" y="447"/>
                    <a:pt x="194" y="447"/>
                  </a:cubicBezTo>
                  <a:cubicBezTo>
                    <a:pt x="198" y="446"/>
                    <a:pt x="202" y="444"/>
                    <a:pt x="206" y="443"/>
                  </a:cubicBezTo>
                  <a:cubicBezTo>
                    <a:pt x="202" y="444"/>
                    <a:pt x="198" y="444"/>
                    <a:pt x="194" y="444"/>
                  </a:cubicBezTo>
                  <a:cubicBezTo>
                    <a:pt x="190" y="444"/>
                    <a:pt x="186" y="445"/>
                    <a:pt x="182" y="445"/>
                  </a:cubicBezTo>
                  <a:cubicBezTo>
                    <a:pt x="178" y="445"/>
                    <a:pt x="174" y="445"/>
                    <a:pt x="170" y="445"/>
                  </a:cubicBezTo>
                  <a:cubicBezTo>
                    <a:pt x="166" y="445"/>
                    <a:pt x="162" y="445"/>
                    <a:pt x="158" y="446"/>
                  </a:cubicBezTo>
                  <a:cubicBezTo>
                    <a:pt x="157" y="446"/>
                    <a:pt x="156" y="446"/>
                    <a:pt x="154" y="446"/>
                  </a:cubicBezTo>
                  <a:cubicBezTo>
                    <a:pt x="153" y="447"/>
                    <a:pt x="152" y="446"/>
                    <a:pt x="151" y="446"/>
                  </a:cubicBezTo>
                  <a:cubicBezTo>
                    <a:pt x="150" y="446"/>
                    <a:pt x="148" y="446"/>
                    <a:pt x="147" y="446"/>
                  </a:cubicBezTo>
                  <a:cubicBezTo>
                    <a:pt x="143" y="446"/>
                    <a:pt x="139" y="446"/>
                    <a:pt x="135" y="446"/>
                  </a:cubicBezTo>
                  <a:cubicBezTo>
                    <a:pt x="131" y="446"/>
                    <a:pt x="127" y="446"/>
                    <a:pt x="123" y="446"/>
                  </a:cubicBezTo>
                  <a:cubicBezTo>
                    <a:pt x="119" y="446"/>
                    <a:pt x="115" y="446"/>
                    <a:pt x="111" y="445"/>
                  </a:cubicBezTo>
                  <a:cubicBezTo>
                    <a:pt x="107" y="445"/>
                    <a:pt x="103" y="445"/>
                    <a:pt x="99" y="444"/>
                  </a:cubicBezTo>
                  <a:cubicBezTo>
                    <a:pt x="96" y="444"/>
                    <a:pt x="92" y="443"/>
                    <a:pt x="88" y="443"/>
                  </a:cubicBezTo>
                  <a:cubicBezTo>
                    <a:pt x="87" y="443"/>
                    <a:pt x="86" y="443"/>
                    <a:pt x="85" y="443"/>
                  </a:cubicBezTo>
                  <a:cubicBezTo>
                    <a:pt x="86" y="444"/>
                    <a:pt x="82" y="447"/>
                    <a:pt x="79" y="443"/>
                  </a:cubicBezTo>
                  <a:cubicBezTo>
                    <a:pt x="79" y="442"/>
                    <a:pt x="80" y="442"/>
                    <a:pt x="81" y="442"/>
                  </a:cubicBezTo>
                  <a:cubicBezTo>
                    <a:pt x="79" y="442"/>
                    <a:pt x="78" y="442"/>
                    <a:pt x="76" y="441"/>
                  </a:cubicBezTo>
                  <a:cubicBezTo>
                    <a:pt x="74" y="441"/>
                    <a:pt x="71" y="441"/>
                    <a:pt x="69" y="440"/>
                  </a:cubicBezTo>
                  <a:cubicBezTo>
                    <a:pt x="68" y="441"/>
                    <a:pt x="68" y="441"/>
                    <a:pt x="67" y="441"/>
                  </a:cubicBezTo>
                  <a:cubicBezTo>
                    <a:pt x="67" y="441"/>
                    <a:pt x="67" y="440"/>
                    <a:pt x="67" y="440"/>
                  </a:cubicBezTo>
                  <a:cubicBezTo>
                    <a:pt x="66" y="440"/>
                    <a:pt x="65" y="440"/>
                    <a:pt x="64" y="440"/>
                  </a:cubicBezTo>
                  <a:cubicBezTo>
                    <a:pt x="61" y="439"/>
                    <a:pt x="57" y="439"/>
                    <a:pt x="53" y="438"/>
                  </a:cubicBezTo>
                  <a:cubicBezTo>
                    <a:pt x="53" y="437"/>
                    <a:pt x="52" y="436"/>
                    <a:pt x="52" y="435"/>
                  </a:cubicBezTo>
                  <a:cubicBezTo>
                    <a:pt x="52" y="433"/>
                    <a:pt x="52" y="431"/>
                    <a:pt x="53" y="429"/>
                  </a:cubicBezTo>
                  <a:cubicBezTo>
                    <a:pt x="51" y="432"/>
                    <a:pt x="49" y="434"/>
                    <a:pt x="48" y="431"/>
                  </a:cubicBezTo>
                  <a:cubicBezTo>
                    <a:pt x="52" y="431"/>
                    <a:pt x="49" y="423"/>
                    <a:pt x="53" y="424"/>
                  </a:cubicBezTo>
                  <a:cubicBezTo>
                    <a:pt x="53" y="423"/>
                    <a:pt x="54" y="422"/>
                    <a:pt x="54" y="421"/>
                  </a:cubicBezTo>
                  <a:cubicBezTo>
                    <a:pt x="58" y="421"/>
                    <a:pt x="62" y="420"/>
                    <a:pt x="66" y="420"/>
                  </a:cubicBezTo>
                  <a:cubicBezTo>
                    <a:pt x="70" y="420"/>
                    <a:pt x="74" y="420"/>
                    <a:pt x="78" y="420"/>
                  </a:cubicBezTo>
                  <a:cubicBezTo>
                    <a:pt x="82" y="420"/>
                    <a:pt x="86" y="420"/>
                    <a:pt x="90" y="420"/>
                  </a:cubicBezTo>
                  <a:cubicBezTo>
                    <a:pt x="90" y="420"/>
                    <a:pt x="90" y="420"/>
                    <a:pt x="90" y="420"/>
                  </a:cubicBezTo>
                  <a:cubicBezTo>
                    <a:pt x="91" y="419"/>
                    <a:pt x="91" y="418"/>
                    <a:pt x="92" y="418"/>
                  </a:cubicBezTo>
                  <a:cubicBezTo>
                    <a:pt x="93" y="419"/>
                    <a:pt x="93" y="419"/>
                    <a:pt x="94" y="420"/>
                  </a:cubicBezTo>
                  <a:cubicBezTo>
                    <a:pt x="97" y="419"/>
                    <a:pt x="99" y="419"/>
                    <a:pt x="102" y="419"/>
                  </a:cubicBezTo>
                  <a:cubicBezTo>
                    <a:pt x="106" y="418"/>
                    <a:pt x="110" y="418"/>
                    <a:pt x="114" y="418"/>
                  </a:cubicBezTo>
                  <a:cubicBezTo>
                    <a:pt x="118" y="418"/>
                    <a:pt x="123" y="417"/>
                    <a:pt x="127" y="417"/>
                  </a:cubicBezTo>
                  <a:cubicBezTo>
                    <a:pt x="131" y="416"/>
                    <a:pt x="134" y="415"/>
                    <a:pt x="139" y="414"/>
                  </a:cubicBezTo>
                  <a:cubicBezTo>
                    <a:pt x="143" y="414"/>
                    <a:pt x="147" y="413"/>
                    <a:pt x="151" y="412"/>
                  </a:cubicBezTo>
                  <a:cubicBezTo>
                    <a:pt x="154" y="412"/>
                    <a:pt x="158" y="411"/>
                    <a:pt x="163" y="410"/>
                  </a:cubicBezTo>
                  <a:cubicBezTo>
                    <a:pt x="166" y="409"/>
                    <a:pt x="171" y="409"/>
                    <a:pt x="175" y="408"/>
                  </a:cubicBezTo>
                  <a:cubicBezTo>
                    <a:pt x="176" y="408"/>
                    <a:pt x="178" y="408"/>
                    <a:pt x="180" y="407"/>
                  </a:cubicBezTo>
                  <a:cubicBezTo>
                    <a:pt x="179" y="407"/>
                    <a:pt x="179" y="407"/>
                    <a:pt x="178" y="406"/>
                  </a:cubicBezTo>
                  <a:cubicBezTo>
                    <a:pt x="182" y="403"/>
                    <a:pt x="183" y="405"/>
                    <a:pt x="183" y="407"/>
                  </a:cubicBezTo>
                  <a:cubicBezTo>
                    <a:pt x="184" y="406"/>
                    <a:pt x="185" y="406"/>
                    <a:pt x="187" y="406"/>
                  </a:cubicBezTo>
                  <a:cubicBezTo>
                    <a:pt x="191" y="405"/>
                    <a:pt x="195" y="404"/>
                    <a:pt x="199" y="403"/>
                  </a:cubicBezTo>
                  <a:cubicBezTo>
                    <a:pt x="195" y="403"/>
                    <a:pt x="190" y="404"/>
                    <a:pt x="186" y="404"/>
                  </a:cubicBezTo>
                  <a:cubicBezTo>
                    <a:pt x="182" y="404"/>
                    <a:pt x="178" y="404"/>
                    <a:pt x="174" y="404"/>
                  </a:cubicBezTo>
                  <a:cubicBezTo>
                    <a:pt x="170" y="404"/>
                    <a:pt x="166" y="405"/>
                    <a:pt x="162" y="405"/>
                  </a:cubicBezTo>
                  <a:cubicBezTo>
                    <a:pt x="158" y="405"/>
                    <a:pt x="154" y="405"/>
                    <a:pt x="150" y="405"/>
                  </a:cubicBezTo>
                  <a:cubicBezTo>
                    <a:pt x="146" y="405"/>
                    <a:pt x="142" y="406"/>
                    <a:pt x="138" y="406"/>
                  </a:cubicBezTo>
                  <a:cubicBezTo>
                    <a:pt x="134" y="406"/>
                    <a:pt x="130" y="405"/>
                    <a:pt x="126" y="405"/>
                  </a:cubicBezTo>
                  <a:cubicBezTo>
                    <a:pt x="122" y="405"/>
                    <a:pt x="118" y="406"/>
                    <a:pt x="114" y="405"/>
                  </a:cubicBezTo>
                  <a:cubicBezTo>
                    <a:pt x="110" y="405"/>
                    <a:pt x="106" y="404"/>
                    <a:pt x="101" y="404"/>
                  </a:cubicBezTo>
                  <a:cubicBezTo>
                    <a:pt x="98" y="404"/>
                    <a:pt x="93" y="404"/>
                    <a:pt x="89" y="404"/>
                  </a:cubicBezTo>
                  <a:cubicBezTo>
                    <a:pt x="88" y="404"/>
                    <a:pt x="86" y="403"/>
                    <a:pt x="84" y="403"/>
                  </a:cubicBezTo>
                  <a:cubicBezTo>
                    <a:pt x="84" y="404"/>
                    <a:pt x="83" y="404"/>
                    <a:pt x="82" y="404"/>
                  </a:cubicBezTo>
                  <a:cubicBezTo>
                    <a:pt x="83" y="404"/>
                    <a:pt x="83" y="403"/>
                    <a:pt x="83" y="403"/>
                  </a:cubicBezTo>
                  <a:cubicBezTo>
                    <a:pt x="81" y="403"/>
                    <a:pt x="79" y="403"/>
                    <a:pt x="77" y="403"/>
                  </a:cubicBezTo>
                  <a:cubicBezTo>
                    <a:pt x="73" y="402"/>
                    <a:pt x="69" y="401"/>
                    <a:pt x="65" y="400"/>
                  </a:cubicBezTo>
                  <a:cubicBezTo>
                    <a:pt x="61" y="400"/>
                    <a:pt x="58" y="399"/>
                    <a:pt x="53" y="399"/>
                  </a:cubicBezTo>
                  <a:cubicBezTo>
                    <a:pt x="53" y="396"/>
                    <a:pt x="52" y="393"/>
                    <a:pt x="52" y="390"/>
                  </a:cubicBezTo>
                  <a:cubicBezTo>
                    <a:pt x="52" y="386"/>
                    <a:pt x="52" y="383"/>
                    <a:pt x="51" y="380"/>
                  </a:cubicBezTo>
                  <a:cubicBezTo>
                    <a:pt x="55" y="380"/>
                    <a:pt x="60" y="380"/>
                    <a:pt x="63" y="380"/>
                  </a:cubicBezTo>
                  <a:cubicBezTo>
                    <a:pt x="67" y="380"/>
                    <a:pt x="71" y="380"/>
                    <a:pt x="75" y="380"/>
                  </a:cubicBezTo>
                  <a:cubicBezTo>
                    <a:pt x="79" y="380"/>
                    <a:pt x="83" y="379"/>
                    <a:pt x="87" y="379"/>
                  </a:cubicBezTo>
                  <a:cubicBezTo>
                    <a:pt x="91" y="378"/>
                    <a:pt x="95" y="379"/>
                    <a:pt x="99" y="378"/>
                  </a:cubicBezTo>
                  <a:cubicBezTo>
                    <a:pt x="103" y="378"/>
                    <a:pt x="107" y="378"/>
                    <a:pt x="110" y="377"/>
                  </a:cubicBezTo>
                  <a:cubicBezTo>
                    <a:pt x="114" y="377"/>
                    <a:pt x="118" y="376"/>
                    <a:pt x="122" y="375"/>
                  </a:cubicBezTo>
                  <a:cubicBezTo>
                    <a:pt x="126" y="375"/>
                    <a:pt x="130" y="374"/>
                    <a:pt x="134" y="374"/>
                  </a:cubicBezTo>
                  <a:cubicBezTo>
                    <a:pt x="137" y="373"/>
                    <a:pt x="141" y="372"/>
                    <a:pt x="145" y="371"/>
                  </a:cubicBezTo>
                  <a:cubicBezTo>
                    <a:pt x="149" y="371"/>
                    <a:pt x="153" y="371"/>
                    <a:pt x="157" y="370"/>
                  </a:cubicBezTo>
                  <a:cubicBezTo>
                    <a:pt x="161" y="369"/>
                    <a:pt x="165" y="369"/>
                    <a:pt x="168" y="368"/>
                  </a:cubicBezTo>
                  <a:cubicBezTo>
                    <a:pt x="172" y="367"/>
                    <a:pt x="176" y="366"/>
                    <a:pt x="180" y="365"/>
                  </a:cubicBezTo>
                  <a:cubicBezTo>
                    <a:pt x="184" y="364"/>
                    <a:pt x="187" y="363"/>
                    <a:pt x="191" y="362"/>
                  </a:cubicBezTo>
                  <a:cubicBezTo>
                    <a:pt x="187" y="363"/>
                    <a:pt x="183" y="363"/>
                    <a:pt x="180" y="364"/>
                  </a:cubicBezTo>
                  <a:cubicBezTo>
                    <a:pt x="175" y="364"/>
                    <a:pt x="171" y="363"/>
                    <a:pt x="167" y="363"/>
                  </a:cubicBezTo>
                  <a:cubicBezTo>
                    <a:pt x="163" y="364"/>
                    <a:pt x="159" y="365"/>
                    <a:pt x="156" y="365"/>
                  </a:cubicBezTo>
                  <a:cubicBezTo>
                    <a:pt x="151" y="365"/>
                    <a:pt x="147" y="365"/>
                    <a:pt x="144" y="365"/>
                  </a:cubicBezTo>
                  <a:cubicBezTo>
                    <a:pt x="140" y="365"/>
                    <a:pt x="136" y="365"/>
                    <a:pt x="132" y="365"/>
                  </a:cubicBezTo>
                  <a:cubicBezTo>
                    <a:pt x="128" y="365"/>
                    <a:pt x="124" y="365"/>
                    <a:pt x="120" y="365"/>
                  </a:cubicBezTo>
                  <a:cubicBezTo>
                    <a:pt x="116" y="365"/>
                    <a:pt x="112" y="365"/>
                    <a:pt x="108" y="365"/>
                  </a:cubicBezTo>
                  <a:cubicBezTo>
                    <a:pt x="104" y="364"/>
                    <a:pt x="100" y="364"/>
                    <a:pt x="96" y="364"/>
                  </a:cubicBezTo>
                  <a:cubicBezTo>
                    <a:pt x="95" y="364"/>
                    <a:pt x="94" y="364"/>
                    <a:pt x="93" y="364"/>
                  </a:cubicBezTo>
                  <a:cubicBezTo>
                    <a:pt x="92" y="364"/>
                    <a:pt x="91" y="365"/>
                    <a:pt x="91" y="363"/>
                  </a:cubicBezTo>
                  <a:cubicBezTo>
                    <a:pt x="88" y="363"/>
                    <a:pt x="86" y="363"/>
                    <a:pt x="84" y="363"/>
                  </a:cubicBezTo>
                  <a:cubicBezTo>
                    <a:pt x="80" y="362"/>
                    <a:pt x="76" y="362"/>
                    <a:pt x="72" y="362"/>
                  </a:cubicBezTo>
                  <a:cubicBezTo>
                    <a:pt x="68" y="361"/>
                    <a:pt x="65" y="361"/>
                    <a:pt x="61" y="361"/>
                  </a:cubicBezTo>
                  <a:cubicBezTo>
                    <a:pt x="61" y="362"/>
                    <a:pt x="61" y="362"/>
                    <a:pt x="59" y="362"/>
                  </a:cubicBezTo>
                  <a:cubicBezTo>
                    <a:pt x="59" y="362"/>
                    <a:pt x="59" y="361"/>
                    <a:pt x="59" y="361"/>
                  </a:cubicBezTo>
                  <a:cubicBezTo>
                    <a:pt x="56" y="360"/>
                    <a:pt x="52" y="359"/>
                    <a:pt x="48" y="359"/>
                  </a:cubicBezTo>
                  <a:cubicBezTo>
                    <a:pt x="48" y="355"/>
                    <a:pt x="47" y="352"/>
                    <a:pt x="46" y="349"/>
                  </a:cubicBezTo>
                  <a:cubicBezTo>
                    <a:pt x="46" y="346"/>
                    <a:pt x="45" y="343"/>
                    <a:pt x="44" y="340"/>
                  </a:cubicBezTo>
                  <a:cubicBezTo>
                    <a:pt x="48" y="340"/>
                    <a:pt x="52" y="339"/>
                    <a:pt x="55" y="339"/>
                  </a:cubicBezTo>
                  <a:cubicBezTo>
                    <a:pt x="55" y="339"/>
                    <a:pt x="55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60" y="339"/>
                    <a:pt x="64" y="339"/>
                    <a:pt x="68" y="339"/>
                  </a:cubicBezTo>
                  <a:cubicBezTo>
                    <a:pt x="72" y="339"/>
                    <a:pt x="76" y="338"/>
                    <a:pt x="79" y="338"/>
                  </a:cubicBezTo>
                  <a:cubicBezTo>
                    <a:pt x="83" y="338"/>
                    <a:pt x="87" y="338"/>
                    <a:pt x="91" y="338"/>
                  </a:cubicBezTo>
                  <a:cubicBezTo>
                    <a:pt x="95" y="337"/>
                    <a:pt x="99" y="337"/>
                    <a:pt x="103" y="336"/>
                  </a:cubicBezTo>
                  <a:cubicBezTo>
                    <a:pt x="107" y="336"/>
                    <a:pt x="111" y="335"/>
                    <a:pt x="115" y="335"/>
                  </a:cubicBezTo>
                  <a:cubicBezTo>
                    <a:pt x="119" y="334"/>
                    <a:pt x="122" y="334"/>
                    <a:pt x="126" y="333"/>
                  </a:cubicBezTo>
                  <a:cubicBezTo>
                    <a:pt x="130" y="333"/>
                    <a:pt x="134" y="332"/>
                    <a:pt x="138" y="331"/>
                  </a:cubicBezTo>
                  <a:cubicBezTo>
                    <a:pt x="142" y="331"/>
                    <a:pt x="146" y="331"/>
                    <a:pt x="150" y="330"/>
                  </a:cubicBezTo>
                  <a:cubicBezTo>
                    <a:pt x="154" y="329"/>
                    <a:pt x="157" y="328"/>
                    <a:pt x="161" y="327"/>
                  </a:cubicBezTo>
                  <a:cubicBezTo>
                    <a:pt x="165" y="326"/>
                    <a:pt x="169" y="325"/>
                    <a:pt x="173" y="324"/>
                  </a:cubicBezTo>
                  <a:cubicBezTo>
                    <a:pt x="176" y="323"/>
                    <a:pt x="180" y="323"/>
                    <a:pt x="184" y="322"/>
                  </a:cubicBezTo>
                  <a:cubicBezTo>
                    <a:pt x="180" y="322"/>
                    <a:pt x="176" y="322"/>
                    <a:pt x="172" y="322"/>
                  </a:cubicBezTo>
                  <a:cubicBezTo>
                    <a:pt x="168" y="322"/>
                    <a:pt x="164" y="324"/>
                    <a:pt x="160" y="324"/>
                  </a:cubicBezTo>
                  <a:cubicBezTo>
                    <a:pt x="156" y="324"/>
                    <a:pt x="152" y="324"/>
                    <a:pt x="148" y="324"/>
                  </a:cubicBezTo>
                  <a:cubicBezTo>
                    <a:pt x="143" y="324"/>
                    <a:pt x="139" y="324"/>
                    <a:pt x="135" y="324"/>
                  </a:cubicBezTo>
                  <a:cubicBezTo>
                    <a:pt x="131" y="324"/>
                    <a:pt x="127" y="324"/>
                    <a:pt x="123" y="324"/>
                  </a:cubicBezTo>
                  <a:cubicBezTo>
                    <a:pt x="119" y="324"/>
                    <a:pt x="115" y="324"/>
                    <a:pt x="111" y="324"/>
                  </a:cubicBezTo>
                  <a:cubicBezTo>
                    <a:pt x="110" y="324"/>
                    <a:pt x="109" y="324"/>
                    <a:pt x="108" y="324"/>
                  </a:cubicBezTo>
                  <a:cubicBezTo>
                    <a:pt x="108" y="325"/>
                    <a:pt x="107" y="325"/>
                    <a:pt x="105" y="326"/>
                  </a:cubicBezTo>
                  <a:cubicBezTo>
                    <a:pt x="106" y="325"/>
                    <a:pt x="106" y="325"/>
                    <a:pt x="105" y="324"/>
                  </a:cubicBezTo>
                  <a:cubicBezTo>
                    <a:pt x="103" y="324"/>
                    <a:pt x="101" y="324"/>
                    <a:pt x="99" y="324"/>
                  </a:cubicBezTo>
                  <a:cubicBezTo>
                    <a:pt x="95" y="324"/>
                    <a:pt x="91" y="323"/>
                    <a:pt x="87" y="323"/>
                  </a:cubicBezTo>
                  <a:cubicBezTo>
                    <a:pt x="83" y="323"/>
                    <a:pt x="79" y="323"/>
                    <a:pt x="74" y="323"/>
                  </a:cubicBezTo>
                  <a:cubicBezTo>
                    <a:pt x="70" y="322"/>
                    <a:pt x="66" y="321"/>
                    <a:pt x="62" y="321"/>
                  </a:cubicBezTo>
                  <a:cubicBezTo>
                    <a:pt x="58" y="320"/>
                    <a:pt x="54" y="320"/>
                    <a:pt x="50" y="320"/>
                  </a:cubicBezTo>
                  <a:cubicBezTo>
                    <a:pt x="46" y="319"/>
                    <a:pt x="42" y="319"/>
                    <a:pt x="38" y="318"/>
                  </a:cubicBezTo>
                  <a:cubicBezTo>
                    <a:pt x="37" y="315"/>
                    <a:pt x="36" y="312"/>
                    <a:pt x="35" y="309"/>
                  </a:cubicBezTo>
                  <a:cubicBezTo>
                    <a:pt x="34" y="305"/>
                    <a:pt x="33" y="302"/>
                    <a:pt x="32" y="299"/>
                  </a:cubicBezTo>
                  <a:cubicBezTo>
                    <a:pt x="36" y="299"/>
                    <a:pt x="41" y="299"/>
                    <a:pt x="45" y="299"/>
                  </a:cubicBezTo>
                  <a:cubicBezTo>
                    <a:pt x="49" y="299"/>
                    <a:pt x="53" y="299"/>
                    <a:pt x="57" y="299"/>
                  </a:cubicBezTo>
                  <a:cubicBezTo>
                    <a:pt x="60" y="299"/>
                    <a:pt x="63" y="299"/>
                    <a:pt x="66" y="299"/>
                  </a:cubicBezTo>
                  <a:cubicBezTo>
                    <a:pt x="67" y="298"/>
                    <a:pt x="68" y="298"/>
                    <a:pt x="68" y="298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72" y="298"/>
                    <a:pt x="75" y="298"/>
                    <a:pt x="78" y="298"/>
                  </a:cubicBezTo>
                  <a:cubicBezTo>
                    <a:pt x="79" y="297"/>
                    <a:pt x="79" y="297"/>
                    <a:pt x="81" y="297"/>
                  </a:cubicBezTo>
                  <a:cubicBezTo>
                    <a:pt x="81" y="297"/>
                    <a:pt x="81" y="297"/>
                    <a:pt x="81" y="298"/>
                  </a:cubicBezTo>
                  <a:cubicBezTo>
                    <a:pt x="81" y="298"/>
                    <a:pt x="81" y="298"/>
                    <a:pt x="81" y="298"/>
                  </a:cubicBezTo>
                  <a:cubicBezTo>
                    <a:pt x="82" y="297"/>
                    <a:pt x="82" y="297"/>
                    <a:pt x="83" y="297"/>
                  </a:cubicBezTo>
                  <a:cubicBezTo>
                    <a:pt x="83" y="296"/>
                    <a:pt x="83" y="295"/>
                    <a:pt x="84" y="295"/>
                  </a:cubicBezTo>
                  <a:cubicBezTo>
                    <a:pt x="85" y="296"/>
                    <a:pt x="85" y="297"/>
                    <a:pt x="86" y="297"/>
                  </a:cubicBezTo>
                  <a:cubicBezTo>
                    <a:pt x="89" y="297"/>
                    <a:pt x="91" y="296"/>
                    <a:pt x="93" y="296"/>
                  </a:cubicBezTo>
                  <a:cubicBezTo>
                    <a:pt x="97" y="296"/>
                    <a:pt x="101" y="296"/>
                    <a:pt x="105" y="295"/>
                  </a:cubicBezTo>
                  <a:cubicBezTo>
                    <a:pt x="109" y="295"/>
                    <a:pt x="113" y="293"/>
                    <a:pt x="117" y="293"/>
                  </a:cubicBezTo>
                  <a:cubicBezTo>
                    <a:pt x="121" y="292"/>
                    <a:pt x="125" y="292"/>
                    <a:pt x="129" y="291"/>
                  </a:cubicBezTo>
                  <a:cubicBezTo>
                    <a:pt x="133" y="290"/>
                    <a:pt x="137" y="290"/>
                    <a:pt x="142" y="289"/>
                  </a:cubicBezTo>
                  <a:cubicBezTo>
                    <a:pt x="145" y="288"/>
                    <a:pt x="149" y="288"/>
                    <a:pt x="153" y="287"/>
                  </a:cubicBezTo>
                  <a:cubicBezTo>
                    <a:pt x="157" y="286"/>
                    <a:pt x="161" y="284"/>
                    <a:pt x="165" y="284"/>
                  </a:cubicBezTo>
                  <a:cubicBezTo>
                    <a:pt x="169" y="283"/>
                    <a:pt x="173" y="282"/>
                    <a:pt x="177" y="281"/>
                  </a:cubicBezTo>
                  <a:cubicBezTo>
                    <a:pt x="173" y="282"/>
                    <a:pt x="169" y="282"/>
                    <a:pt x="166" y="282"/>
                  </a:cubicBezTo>
                  <a:cubicBezTo>
                    <a:pt x="162" y="282"/>
                    <a:pt x="158" y="282"/>
                    <a:pt x="154" y="282"/>
                  </a:cubicBezTo>
                  <a:cubicBezTo>
                    <a:pt x="150" y="283"/>
                    <a:pt x="146" y="283"/>
                    <a:pt x="142" y="283"/>
                  </a:cubicBezTo>
                  <a:cubicBezTo>
                    <a:pt x="138" y="283"/>
                    <a:pt x="134" y="283"/>
                    <a:pt x="130" y="283"/>
                  </a:cubicBezTo>
                  <a:cubicBezTo>
                    <a:pt x="126" y="283"/>
                    <a:pt x="123" y="284"/>
                    <a:pt x="119" y="284"/>
                  </a:cubicBezTo>
                  <a:cubicBezTo>
                    <a:pt x="115" y="284"/>
                    <a:pt x="111" y="284"/>
                    <a:pt x="107" y="284"/>
                  </a:cubicBezTo>
                  <a:cubicBezTo>
                    <a:pt x="103" y="284"/>
                    <a:pt x="99" y="284"/>
                    <a:pt x="95" y="284"/>
                  </a:cubicBezTo>
                  <a:cubicBezTo>
                    <a:pt x="94" y="284"/>
                    <a:pt x="92" y="284"/>
                    <a:pt x="91" y="283"/>
                  </a:cubicBezTo>
                  <a:cubicBezTo>
                    <a:pt x="90" y="284"/>
                    <a:pt x="89" y="285"/>
                    <a:pt x="88" y="285"/>
                  </a:cubicBezTo>
                  <a:cubicBezTo>
                    <a:pt x="88" y="284"/>
                    <a:pt x="88" y="284"/>
                    <a:pt x="88" y="283"/>
                  </a:cubicBezTo>
                  <a:cubicBezTo>
                    <a:pt x="87" y="283"/>
                    <a:pt x="85" y="283"/>
                    <a:pt x="84" y="283"/>
                  </a:cubicBezTo>
                  <a:cubicBezTo>
                    <a:pt x="80" y="282"/>
                    <a:pt x="76" y="283"/>
                    <a:pt x="72" y="282"/>
                  </a:cubicBezTo>
                  <a:cubicBezTo>
                    <a:pt x="70" y="282"/>
                    <a:pt x="69" y="282"/>
                    <a:pt x="67" y="282"/>
                  </a:cubicBezTo>
                  <a:cubicBezTo>
                    <a:pt x="65" y="285"/>
                    <a:pt x="62" y="283"/>
                    <a:pt x="62" y="281"/>
                  </a:cubicBezTo>
                  <a:cubicBezTo>
                    <a:pt x="61" y="281"/>
                    <a:pt x="61" y="281"/>
                    <a:pt x="60" y="281"/>
                  </a:cubicBezTo>
                  <a:cubicBezTo>
                    <a:pt x="57" y="280"/>
                    <a:pt x="53" y="280"/>
                    <a:pt x="49" y="280"/>
                  </a:cubicBezTo>
                  <a:cubicBezTo>
                    <a:pt x="46" y="280"/>
                    <a:pt x="43" y="279"/>
                    <a:pt x="40" y="279"/>
                  </a:cubicBezTo>
                  <a:cubicBezTo>
                    <a:pt x="40" y="279"/>
                    <a:pt x="40" y="279"/>
                    <a:pt x="40" y="280"/>
                  </a:cubicBezTo>
                  <a:cubicBezTo>
                    <a:pt x="38" y="280"/>
                    <a:pt x="37" y="279"/>
                    <a:pt x="36" y="278"/>
                  </a:cubicBezTo>
                  <a:cubicBezTo>
                    <a:pt x="32" y="278"/>
                    <a:pt x="29" y="278"/>
                    <a:pt x="25" y="277"/>
                  </a:cubicBezTo>
                  <a:cubicBezTo>
                    <a:pt x="25" y="275"/>
                    <a:pt x="24" y="273"/>
                    <a:pt x="24" y="271"/>
                  </a:cubicBezTo>
                  <a:cubicBezTo>
                    <a:pt x="22" y="269"/>
                    <a:pt x="20" y="267"/>
                    <a:pt x="23" y="266"/>
                  </a:cubicBezTo>
                  <a:cubicBezTo>
                    <a:pt x="22" y="264"/>
                    <a:pt x="21" y="261"/>
                    <a:pt x="20" y="258"/>
                  </a:cubicBezTo>
                  <a:cubicBezTo>
                    <a:pt x="24" y="258"/>
                    <a:pt x="28" y="259"/>
                    <a:pt x="32" y="259"/>
                  </a:cubicBezTo>
                  <a:cubicBezTo>
                    <a:pt x="36" y="259"/>
                    <a:pt x="40" y="258"/>
                    <a:pt x="44" y="258"/>
                  </a:cubicBezTo>
                  <a:cubicBezTo>
                    <a:pt x="48" y="258"/>
                    <a:pt x="52" y="258"/>
                    <a:pt x="55" y="258"/>
                  </a:cubicBezTo>
                  <a:cubicBezTo>
                    <a:pt x="59" y="258"/>
                    <a:pt x="63" y="258"/>
                    <a:pt x="67" y="258"/>
                  </a:cubicBezTo>
                  <a:cubicBezTo>
                    <a:pt x="71" y="258"/>
                    <a:pt x="75" y="257"/>
                    <a:pt x="79" y="257"/>
                  </a:cubicBezTo>
                  <a:cubicBezTo>
                    <a:pt x="83" y="257"/>
                    <a:pt x="86" y="256"/>
                    <a:pt x="90" y="256"/>
                  </a:cubicBezTo>
                  <a:cubicBezTo>
                    <a:pt x="91" y="256"/>
                    <a:pt x="91" y="256"/>
                    <a:pt x="92" y="256"/>
                  </a:cubicBezTo>
                  <a:cubicBezTo>
                    <a:pt x="91" y="255"/>
                    <a:pt x="90" y="255"/>
                    <a:pt x="90" y="255"/>
                  </a:cubicBezTo>
                  <a:cubicBezTo>
                    <a:pt x="90" y="253"/>
                    <a:pt x="92" y="253"/>
                    <a:pt x="95" y="253"/>
                  </a:cubicBezTo>
                  <a:cubicBezTo>
                    <a:pt x="94" y="253"/>
                    <a:pt x="95" y="253"/>
                    <a:pt x="95" y="254"/>
                  </a:cubicBezTo>
                  <a:cubicBezTo>
                    <a:pt x="94" y="255"/>
                    <a:pt x="93" y="254"/>
                    <a:pt x="92" y="256"/>
                  </a:cubicBezTo>
                  <a:cubicBezTo>
                    <a:pt x="95" y="255"/>
                    <a:pt x="99" y="255"/>
                    <a:pt x="102" y="254"/>
                  </a:cubicBezTo>
                  <a:cubicBezTo>
                    <a:pt x="106" y="254"/>
                    <a:pt x="109" y="253"/>
                    <a:pt x="113" y="252"/>
                  </a:cubicBezTo>
                  <a:cubicBezTo>
                    <a:pt x="116" y="252"/>
                    <a:pt x="120" y="251"/>
                    <a:pt x="123" y="250"/>
                  </a:cubicBezTo>
                  <a:cubicBezTo>
                    <a:pt x="123" y="250"/>
                    <a:pt x="123" y="249"/>
                    <a:pt x="123" y="249"/>
                  </a:cubicBezTo>
                  <a:cubicBezTo>
                    <a:pt x="126" y="249"/>
                    <a:pt x="127" y="247"/>
                    <a:pt x="130" y="247"/>
                  </a:cubicBezTo>
                  <a:cubicBezTo>
                    <a:pt x="133" y="247"/>
                    <a:pt x="134" y="247"/>
                    <a:pt x="135" y="248"/>
                  </a:cubicBezTo>
                  <a:cubicBezTo>
                    <a:pt x="136" y="248"/>
                    <a:pt x="136" y="248"/>
                    <a:pt x="136" y="248"/>
                  </a:cubicBezTo>
                  <a:cubicBezTo>
                    <a:pt x="137" y="248"/>
                    <a:pt x="139" y="247"/>
                    <a:pt x="140" y="247"/>
                  </a:cubicBezTo>
                  <a:cubicBezTo>
                    <a:pt x="141" y="247"/>
                    <a:pt x="141" y="247"/>
                    <a:pt x="142" y="247"/>
                  </a:cubicBezTo>
                  <a:cubicBezTo>
                    <a:pt x="142" y="247"/>
                    <a:pt x="142" y="247"/>
                    <a:pt x="142" y="247"/>
                  </a:cubicBezTo>
                  <a:cubicBezTo>
                    <a:pt x="143" y="247"/>
                    <a:pt x="145" y="246"/>
                    <a:pt x="146" y="246"/>
                  </a:cubicBezTo>
                  <a:cubicBezTo>
                    <a:pt x="146" y="245"/>
                    <a:pt x="146" y="244"/>
                    <a:pt x="146" y="243"/>
                  </a:cubicBezTo>
                  <a:cubicBezTo>
                    <a:pt x="148" y="243"/>
                    <a:pt x="152" y="243"/>
                    <a:pt x="153" y="245"/>
                  </a:cubicBezTo>
                  <a:cubicBezTo>
                    <a:pt x="155" y="244"/>
                    <a:pt x="157" y="244"/>
                    <a:pt x="159" y="243"/>
                  </a:cubicBezTo>
                  <a:cubicBezTo>
                    <a:pt x="162" y="242"/>
                    <a:pt x="166" y="242"/>
                    <a:pt x="170" y="241"/>
                  </a:cubicBezTo>
                  <a:cubicBezTo>
                    <a:pt x="166" y="241"/>
                    <a:pt x="162" y="242"/>
                    <a:pt x="158" y="242"/>
                  </a:cubicBezTo>
                  <a:cubicBezTo>
                    <a:pt x="154" y="242"/>
                    <a:pt x="150" y="242"/>
                    <a:pt x="146" y="242"/>
                  </a:cubicBezTo>
                  <a:cubicBezTo>
                    <a:pt x="142" y="243"/>
                    <a:pt x="138" y="243"/>
                    <a:pt x="134" y="243"/>
                  </a:cubicBezTo>
                  <a:cubicBezTo>
                    <a:pt x="130" y="244"/>
                    <a:pt x="126" y="243"/>
                    <a:pt x="122" y="243"/>
                  </a:cubicBezTo>
                  <a:cubicBezTo>
                    <a:pt x="119" y="244"/>
                    <a:pt x="116" y="243"/>
                    <a:pt x="113" y="243"/>
                  </a:cubicBezTo>
                  <a:cubicBezTo>
                    <a:pt x="112" y="245"/>
                    <a:pt x="110" y="246"/>
                    <a:pt x="107" y="243"/>
                  </a:cubicBezTo>
                  <a:cubicBezTo>
                    <a:pt x="107" y="243"/>
                    <a:pt x="107" y="243"/>
                    <a:pt x="108" y="243"/>
                  </a:cubicBezTo>
                  <a:cubicBezTo>
                    <a:pt x="105" y="243"/>
                    <a:pt x="102" y="243"/>
                    <a:pt x="99" y="243"/>
                  </a:cubicBezTo>
                  <a:cubicBezTo>
                    <a:pt x="95" y="243"/>
                    <a:pt x="91" y="243"/>
                    <a:pt x="87" y="243"/>
                  </a:cubicBezTo>
                  <a:cubicBezTo>
                    <a:pt x="85" y="243"/>
                    <a:pt x="84" y="243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0" y="244"/>
                    <a:pt x="77" y="243"/>
                    <a:pt x="76" y="242"/>
                  </a:cubicBezTo>
                  <a:cubicBezTo>
                    <a:pt x="75" y="242"/>
                    <a:pt x="75" y="242"/>
                    <a:pt x="75" y="242"/>
                  </a:cubicBezTo>
                  <a:cubicBezTo>
                    <a:pt x="72" y="242"/>
                    <a:pt x="69" y="242"/>
                    <a:pt x="65" y="242"/>
                  </a:cubicBezTo>
                  <a:cubicBezTo>
                    <a:pt x="64" y="242"/>
                    <a:pt x="63" y="243"/>
                    <a:pt x="62" y="242"/>
                  </a:cubicBezTo>
                  <a:cubicBezTo>
                    <a:pt x="59" y="241"/>
                    <a:pt x="55" y="241"/>
                    <a:pt x="51" y="241"/>
                  </a:cubicBezTo>
                  <a:cubicBezTo>
                    <a:pt x="47" y="240"/>
                    <a:pt x="43" y="239"/>
                    <a:pt x="39" y="239"/>
                  </a:cubicBezTo>
                  <a:cubicBezTo>
                    <a:pt x="36" y="238"/>
                    <a:pt x="32" y="238"/>
                    <a:pt x="28" y="237"/>
                  </a:cubicBezTo>
                  <a:cubicBezTo>
                    <a:pt x="24" y="237"/>
                    <a:pt x="20" y="236"/>
                    <a:pt x="16" y="235"/>
                  </a:cubicBezTo>
                  <a:cubicBezTo>
                    <a:pt x="15" y="232"/>
                    <a:pt x="15" y="228"/>
                    <a:pt x="14" y="225"/>
                  </a:cubicBezTo>
                  <a:cubicBezTo>
                    <a:pt x="14" y="221"/>
                    <a:pt x="13" y="217"/>
                    <a:pt x="13" y="214"/>
                  </a:cubicBezTo>
                  <a:cubicBezTo>
                    <a:pt x="13" y="210"/>
                    <a:pt x="12" y="206"/>
                    <a:pt x="12" y="202"/>
                  </a:cubicBezTo>
                  <a:cubicBezTo>
                    <a:pt x="12" y="201"/>
                    <a:pt x="12" y="199"/>
                    <a:pt x="12" y="198"/>
                  </a:cubicBezTo>
                  <a:cubicBezTo>
                    <a:pt x="11" y="198"/>
                    <a:pt x="10" y="198"/>
                    <a:pt x="10" y="199"/>
                  </a:cubicBezTo>
                  <a:cubicBezTo>
                    <a:pt x="9" y="194"/>
                    <a:pt x="4" y="195"/>
                    <a:pt x="2" y="191"/>
                  </a:cubicBezTo>
                  <a:cubicBezTo>
                    <a:pt x="4" y="189"/>
                    <a:pt x="8" y="191"/>
                    <a:pt x="11" y="193"/>
                  </a:cubicBezTo>
                  <a:cubicBezTo>
                    <a:pt x="11" y="192"/>
                    <a:pt x="11" y="192"/>
                    <a:pt x="11" y="191"/>
                  </a:cubicBezTo>
                  <a:cubicBezTo>
                    <a:pt x="11" y="187"/>
                    <a:pt x="11" y="184"/>
                    <a:pt x="11" y="181"/>
                  </a:cubicBezTo>
                  <a:cubicBezTo>
                    <a:pt x="12" y="183"/>
                    <a:pt x="13" y="185"/>
                    <a:pt x="15" y="187"/>
                  </a:cubicBezTo>
                  <a:cubicBezTo>
                    <a:pt x="16" y="186"/>
                    <a:pt x="17" y="187"/>
                    <a:pt x="18" y="188"/>
                  </a:cubicBezTo>
                  <a:cubicBezTo>
                    <a:pt x="18" y="188"/>
                    <a:pt x="17" y="189"/>
                    <a:pt x="17" y="189"/>
                  </a:cubicBezTo>
                  <a:cubicBezTo>
                    <a:pt x="17" y="189"/>
                    <a:pt x="18" y="190"/>
                    <a:pt x="18" y="190"/>
                  </a:cubicBezTo>
                  <a:cubicBezTo>
                    <a:pt x="21" y="194"/>
                    <a:pt x="24" y="197"/>
                    <a:pt x="28" y="199"/>
                  </a:cubicBezTo>
                  <a:cubicBezTo>
                    <a:pt x="31" y="202"/>
                    <a:pt x="35" y="204"/>
                    <a:pt x="38" y="206"/>
                  </a:cubicBezTo>
                  <a:cubicBezTo>
                    <a:pt x="42" y="208"/>
                    <a:pt x="46" y="209"/>
                    <a:pt x="50" y="210"/>
                  </a:cubicBezTo>
                  <a:cubicBezTo>
                    <a:pt x="54" y="212"/>
                    <a:pt x="58" y="214"/>
                    <a:pt x="62" y="215"/>
                  </a:cubicBezTo>
                  <a:cubicBezTo>
                    <a:pt x="67" y="216"/>
                    <a:pt x="71" y="217"/>
                    <a:pt x="75" y="218"/>
                  </a:cubicBezTo>
                  <a:cubicBezTo>
                    <a:pt x="80" y="219"/>
                    <a:pt x="84" y="219"/>
                    <a:pt x="87" y="219"/>
                  </a:cubicBezTo>
                  <a:cubicBezTo>
                    <a:pt x="91" y="219"/>
                    <a:pt x="94" y="219"/>
                    <a:pt x="98" y="219"/>
                  </a:cubicBezTo>
                  <a:cubicBezTo>
                    <a:pt x="101" y="220"/>
                    <a:pt x="104" y="220"/>
                    <a:pt x="108" y="220"/>
                  </a:cubicBezTo>
                  <a:cubicBezTo>
                    <a:pt x="112" y="220"/>
                    <a:pt x="116" y="220"/>
                    <a:pt x="120" y="220"/>
                  </a:cubicBezTo>
                  <a:cubicBezTo>
                    <a:pt x="120" y="220"/>
                    <a:pt x="121" y="220"/>
                    <a:pt x="121" y="220"/>
                  </a:cubicBezTo>
                  <a:cubicBezTo>
                    <a:pt x="121" y="220"/>
                    <a:pt x="121" y="219"/>
                    <a:pt x="121" y="218"/>
                  </a:cubicBezTo>
                  <a:cubicBezTo>
                    <a:pt x="123" y="218"/>
                    <a:pt x="125" y="218"/>
                    <a:pt x="126" y="220"/>
                  </a:cubicBezTo>
                  <a:cubicBezTo>
                    <a:pt x="127" y="220"/>
                    <a:pt x="129" y="219"/>
                    <a:pt x="130" y="219"/>
                  </a:cubicBezTo>
                  <a:cubicBezTo>
                    <a:pt x="131" y="218"/>
                    <a:pt x="133" y="218"/>
                    <a:pt x="136" y="218"/>
                  </a:cubicBezTo>
                  <a:cubicBezTo>
                    <a:pt x="136" y="218"/>
                    <a:pt x="136" y="218"/>
                    <a:pt x="136" y="219"/>
                  </a:cubicBezTo>
                  <a:cubicBezTo>
                    <a:pt x="138" y="218"/>
                    <a:pt x="141" y="218"/>
                    <a:pt x="143" y="218"/>
                  </a:cubicBezTo>
                  <a:cubicBezTo>
                    <a:pt x="147" y="217"/>
                    <a:pt x="151" y="218"/>
                    <a:pt x="155" y="217"/>
                  </a:cubicBezTo>
                  <a:cubicBezTo>
                    <a:pt x="159" y="217"/>
                    <a:pt x="163" y="216"/>
                    <a:pt x="167" y="215"/>
                  </a:cubicBezTo>
                  <a:cubicBezTo>
                    <a:pt x="170" y="215"/>
                    <a:pt x="174" y="215"/>
                    <a:pt x="178" y="214"/>
                  </a:cubicBezTo>
                  <a:cubicBezTo>
                    <a:pt x="182" y="213"/>
                    <a:pt x="186" y="213"/>
                    <a:pt x="190" y="212"/>
                  </a:cubicBezTo>
                  <a:cubicBezTo>
                    <a:pt x="194" y="212"/>
                    <a:pt x="198" y="211"/>
                    <a:pt x="202" y="210"/>
                  </a:cubicBezTo>
                  <a:cubicBezTo>
                    <a:pt x="207" y="210"/>
                    <a:pt x="211" y="209"/>
                    <a:pt x="215" y="208"/>
                  </a:cubicBezTo>
                  <a:cubicBezTo>
                    <a:pt x="219" y="208"/>
                    <a:pt x="223" y="208"/>
                    <a:pt x="227" y="207"/>
                  </a:cubicBezTo>
                  <a:cubicBezTo>
                    <a:pt x="232" y="206"/>
                    <a:pt x="236" y="204"/>
                    <a:pt x="240" y="203"/>
                  </a:cubicBezTo>
                  <a:cubicBezTo>
                    <a:pt x="244" y="203"/>
                    <a:pt x="248" y="203"/>
                    <a:pt x="252" y="202"/>
                  </a:cubicBezTo>
                  <a:cubicBezTo>
                    <a:pt x="256" y="201"/>
                    <a:pt x="260" y="200"/>
                    <a:pt x="265" y="199"/>
                  </a:cubicBezTo>
                  <a:cubicBezTo>
                    <a:pt x="269" y="198"/>
                    <a:pt x="273" y="198"/>
                    <a:pt x="277" y="197"/>
                  </a:cubicBezTo>
                  <a:cubicBezTo>
                    <a:pt x="281" y="196"/>
                    <a:pt x="285" y="195"/>
                    <a:pt x="290" y="194"/>
                  </a:cubicBezTo>
                  <a:cubicBezTo>
                    <a:pt x="293" y="193"/>
                    <a:pt x="297" y="193"/>
                    <a:pt x="301" y="192"/>
                  </a:cubicBezTo>
                  <a:cubicBezTo>
                    <a:pt x="304" y="192"/>
                    <a:pt x="308" y="190"/>
                    <a:pt x="312" y="189"/>
                  </a:cubicBezTo>
                  <a:cubicBezTo>
                    <a:pt x="315" y="188"/>
                    <a:pt x="319" y="188"/>
                    <a:pt x="323" y="188"/>
                  </a:cubicBezTo>
                  <a:cubicBezTo>
                    <a:pt x="327" y="187"/>
                    <a:pt x="330" y="186"/>
                    <a:pt x="334" y="185"/>
                  </a:cubicBezTo>
                  <a:cubicBezTo>
                    <a:pt x="339" y="185"/>
                    <a:pt x="343" y="183"/>
                    <a:pt x="347" y="182"/>
                  </a:cubicBezTo>
                  <a:cubicBezTo>
                    <a:pt x="352" y="181"/>
                    <a:pt x="356" y="181"/>
                    <a:pt x="361" y="180"/>
                  </a:cubicBezTo>
                  <a:cubicBezTo>
                    <a:pt x="365" y="180"/>
                    <a:pt x="370" y="178"/>
                    <a:pt x="374" y="178"/>
                  </a:cubicBezTo>
                  <a:cubicBezTo>
                    <a:pt x="380" y="176"/>
                    <a:pt x="385" y="174"/>
                    <a:pt x="386" y="173"/>
                  </a:cubicBezTo>
                  <a:cubicBezTo>
                    <a:pt x="391" y="173"/>
                    <a:pt x="395" y="172"/>
                    <a:pt x="398" y="172"/>
                  </a:cubicBezTo>
                  <a:cubicBezTo>
                    <a:pt x="402" y="171"/>
                    <a:pt x="407" y="170"/>
                    <a:pt x="410" y="170"/>
                  </a:cubicBezTo>
                  <a:cubicBezTo>
                    <a:pt x="414" y="169"/>
                    <a:pt x="418" y="168"/>
                    <a:pt x="422" y="168"/>
                  </a:cubicBezTo>
                  <a:cubicBezTo>
                    <a:pt x="426" y="167"/>
                    <a:pt x="430" y="166"/>
                    <a:pt x="434" y="165"/>
                  </a:cubicBezTo>
                  <a:cubicBezTo>
                    <a:pt x="439" y="165"/>
                    <a:pt x="442" y="164"/>
                    <a:pt x="446" y="163"/>
                  </a:cubicBezTo>
                  <a:cubicBezTo>
                    <a:pt x="452" y="163"/>
                    <a:pt x="456" y="162"/>
                    <a:pt x="458" y="162"/>
                  </a:cubicBezTo>
                  <a:cubicBezTo>
                    <a:pt x="461" y="162"/>
                    <a:pt x="465" y="162"/>
                    <a:pt x="470" y="161"/>
                  </a:cubicBezTo>
                  <a:cubicBezTo>
                    <a:pt x="473" y="160"/>
                    <a:pt x="477" y="159"/>
                    <a:pt x="481" y="159"/>
                  </a:cubicBezTo>
                  <a:cubicBezTo>
                    <a:pt x="485" y="158"/>
                    <a:pt x="489" y="158"/>
                    <a:pt x="493" y="157"/>
                  </a:cubicBezTo>
                  <a:cubicBezTo>
                    <a:pt x="497" y="156"/>
                    <a:pt x="500" y="156"/>
                    <a:pt x="504" y="155"/>
                  </a:cubicBezTo>
                  <a:cubicBezTo>
                    <a:pt x="508" y="155"/>
                    <a:pt x="512" y="155"/>
                    <a:pt x="516" y="154"/>
                  </a:cubicBezTo>
                  <a:cubicBezTo>
                    <a:pt x="520" y="154"/>
                    <a:pt x="524" y="152"/>
                    <a:pt x="528" y="152"/>
                  </a:cubicBezTo>
                  <a:cubicBezTo>
                    <a:pt x="532" y="151"/>
                    <a:pt x="535" y="151"/>
                    <a:pt x="539" y="151"/>
                  </a:cubicBezTo>
                  <a:cubicBezTo>
                    <a:pt x="543" y="150"/>
                    <a:pt x="547" y="149"/>
                    <a:pt x="551" y="149"/>
                  </a:cubicBezTo>
                  <a:cubicBezTo>
                    <a:pt x="555" y="148"/>
                    <a:pt x="559" y="149"/>
                    <a:pt x="563" y="148"/>
                  </a:cubicBezTo>
                  <a:cubicBezTo>
                    <a:pt x="567" y="148"/>
                    <a:pt x="571" y="147"/>
                    <a:pt x="574" y="146"/>
                  </a:cubicBezTo>
                  <a:cubicBezTo>
                    <a:pt x="579" y="146"/>
                    <a:pt x="583" y="146"/>
                    <a:pt x="586" y="146"/>
                  </a:cubicBezTo>
                  <a:cubicBezTo>
                    <a:pt x="590" y="145"/>
                    <a:pt x="594" y="145"/>
                    <a:pt x="598" y="144"/>
                  </a:cubicBezTo>
                  <a:cubicBezTo>
                    <a:pt x="602" y="144"/>
                    <a:pt x="605" y="144"/>
                    <a:pt x="609" y="144"/>
                  </a:cubicBezTo>
                  <a:cubicBezTo>
                    <a:pt x="613" y="143"/>
                    <a:pt x="617" y="142"/>
                    <a:pt x="621" y="142"/>
                  </a:cubicBezTo>
                  <a:cubicBezTo>
                    <a:pt x="625" y="142"/>
                    <a:pt x="629" y="142"/>
                    <a:pt x="632" y="142"/>
                  </a:cubicBezTo>
                  <a:cubicBezTo>
                    <a:pt x="636" y="142"/>
                    <a:pt x="640" y="140"/>
                    <a:pt x="644" y="140"/>
                  </a:cubicBezTo>
                  <a:cubicBezTo>
                    <a:pt x="648" y="140"/>
                    <a:pt x="652" y="140"/>
                    <a:pt x="656" y="140"/>
                  </a:cubicBezTo>
                  <a:cubicBezTo>
                    <a:pt x="660" y="140"/>
                    <a:pt x="663" y="139"/>
                    <a:pt x="667" y="139"/>
                  </a:cubicBezTo>
                  <a:cubicBezTo>
                    <a:pt x="671" y="138"/>
                    <a:pt x="675" y="139"/>
                    <a:pt x="679" y="139"/>
                  </a:cubicBezTo>
                  <a:cubicBezTo>
                    <a:pt x="683" y="139"/>
                    <a:pt x="687" y="137"/>
                    <a:pt x="691" y="137"/>
                  </a:cubicBezTo>
                  <a:cubicBezTo>
                    <a:pt x="695" y="137"/>
                    <a:pt x="699" y="137"/>
                    <a:pt x="703" y="136"/>
                  </a:cubicBezTo>
                  <a:cubicBezTo>
                    <a:pt x="707" y="136"/>
                    <a:pt x="711" y="136"/>
                    <a:pt x="715" y="136"/>
                  </a:cubicBezTo>
                  <a:cubicBezTo>
                    <a:pt x="719" y="136"/>
                    <a:pt x="723" y="136"/>
                    <a:pt x="728" y="136"/>
                  </a:cubicBezTo>
                  <a:cubicBezTo>
                    <a:pt x="732" y="135"/>
                    <a:pt x="736" y="135"/>
                    <a:pt x="740" y="135"/>
                  </a:cubicBezTo>
                  <a:cubicBezTo>
                    <a:pt x="744" y="135"/>
                    <a:pt x="748" y="135"/>
                    <a:pt x="752" y="135"/>
                  </a:cubicBezTo>
                  <a:cubicBezTo>
                    <a:pt x="752" y="135"/>
                    <a:pt x="753" y="135"/>
                    <a:pt x="753" y="135"/>
                  </a:cubicBezTo>
                  <a:cubicBezTo>
                    <a:pt x="753" y="131"/>
                    <a:pt x="757" y="131"/>
                    <a:pt x="760" y="133"/>
                  </a:cubicBezTo>
                  <a:cubicBezTo>
                    <a:pt x="760" y="134"/>
                    <a:pt x="760" y="134"/>
                    <a:pt x="760" y="135"/>
                  </a:cubicBezTo>
                  <a:cubicBezTo>
                    <a:pt x="762" y="135"/>
                    <a:pt x="763" y="135"/>
                    <a:pt x="764" y="135"/>
                  </a:cubicBezTo>
                  <a:cubicBezTo>
                    <a:pt x="768" y="135"/>
                    <a:pt x="772" y="135"/>
                    <a:pt x="776" y="135"/>
                  </a:cubicBezTo>
                  <a:cubicBezTo>
                    <a:pt x="780" y="134"/>
                    <a:pt x="783" y="134"/>
                    <a:pt x="787" y="134"/>
                  </a:cubicBezTo>
                  <a:cubicBezTo>
                    <a:pt x="791" y="134"/>
                    <a:pt x="795" y="133"/>
                    <a:pt x="799" y="133"/>
                  </a:cubicBezTo>
                  <a:cubicBezTo>
                    <a:pt x="802" y="133"/>
                    <a:pt x="806" y="134"/>
                    <a:pt x="809" y="134"/>
                  </a:cubicBezTo>
                  <a:cubicBezTo>
                    <a:pt x="809" y="133"/>
                    <a:pt x="810" y="133"/>
                    <a:pt x="811" y="133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4" y="134"/>
                    <a:pt x="818" y="134"/>
                    <a:pt x="821" y="134"/>
                  </a:cubicBezTo>
                  <a:cubicBezTo>
                    <a:pt x="825" y="134"/>
                    <a:pt x="829" y="133"/>
                    <a:pt x="833" y="133"/>
                  </a:cubicBezTo>
                  <a:cubicBezTo>
                    <a:pt x="837" y="133"/>
                    <a:pt x="841" y="133"/>
                    <a:pt x="845" y="133"/>
                  </a:cubicBezTo>
                  <a:cubicBezTo>
                    <a:pt x="849" y="133"/>
                    <a:pt x="853" y="134"/>
                    <a:pt x="857" y="134"/>
                  </a:cubicBezTo>
                  <a:cubicBezTo>
                    <a:pt x="859" y="134"/>
                    <a:pt x="860" y="134"/>
                    <a:pt x="861" y="134"/>
                  </a:cubicBezTo>
                  <a:cubicBezTo>
                    <a:pt x="862" y="130"/>
                    <a:pt x="867" y="130"/>
                    <a:pt x="868" y="134"/>
                  </a:cubicBezTo>
                  <a:cubicBezTo>
                    <a:pt x="868" y="134"/>
                    <a:pt x="868" y="134"/>
                    <a:pt x="868" y="134"/>
                  </a:cubicBezTo>
                  <a:cubicBezTo>
                    <a:pt x="869" y="134"/>
                    <a:pt x="869" y="134"/>
                    <a:pt x="869" y="134"/>
                  </a:cubicBezTo>
                  <a:cubicBezTo>
                    <a:pt x="873" y="134"/>
                    <a:pt x="877" y="134"/>
                    <a:pt x="881" y="135"/>
                  </a:cubicBezTo>
                  <a:cubicBezTo>
                    <a:pt x="885" y="135"/>
                    <a:pt x="889" y="135"/>
                    <a:pt x="893" y="135"/>
                  </a:cubicBezTo>
                  <a:cubicBezTo>
                    <a:pt x="897" y="135"/>
                    <a:pt x="901" y="135"/>
                    <a:pt x="905" y="135"/>
                  </a:cubicBezTo>
                  <a:cubicBezTo>
                    <a:pt x="909" y="135"/>
                    <a:pt x="913" y="136"/>
                    <a:pt x="917" y="136"/>
                  </a:cubicBezTo>
                  <a:cubicBezTo>
                    <a:pt x="921" y="136"/>
                    <a:pt x="925" y="135"/>
                    <a:pt x="929" y="136"/>
                  </a:cubicBezTo>
                  <a:cubicBezTo>
                    <a:pt x="933" y="136"/>
                    <a:pt x="937" y="136"/>
                    <a:pt x="941" y="137"/>
                  </a:cubicBezTo>
                  <a:cubicBezTo>
                    <a:pt x="945" y="137"/>
                    <a:pt x="949" y="137"/>
                    <a:pt x="953" y="137"/>
                  </a:cubicBezTo>
                  <a:cubicBezTo>
                    <a:pt x="957" y="138"/>
                    <a:pt x="961" y="138"/>
                    <a:pt x="965" y="138"/>
                  </a:cubicBezTo>
                  <a:cubicBezTo>
                    <a:pt x="964" y="137"/>
                    <a:pt x="965" y="136"/>
                    <a:pt x="967" y="136"/>
                  </a:cubicBezTo>
                  <a:cubicBezTo>
                    <a:pt x="968" y="136"/>
                    <a:pt x="969" y="137"/>
                    <a:pt x="969" y="138"/>
                  </a:cubicBezTo>
                  <a:cubicBezTo>
                    <a:pt x="972" y="138"/>
                    <a:pt x="975" y="138"/>
                    <a:pt x="977" y="138"/>
                  </a:cubicBezTo>
                  <a:cubicBezTo>
                    <a:pt x="981" y="139"/>
                    <a:pt x="985" y="139"/>
                    <a:pt x="989" y="140"/>
                  </a:cubicBezTo>
                  <a:cubicBezTo>
                    <a:pt x="993" y="140"/>
                    <a:pt x="997" y="140"/>
                    <a:pt x="1001" y="141"/>
                  </a:cubicBezTo>
                  <a:cubicBezTo>
                    <a:pt x="1005" y="141"/>
                    <a:pt x="1009" y="141"/>
                    <a:pt x="1013" y="141"/>
                  </a:cubicBezTo>
                  <a:cubicBezTo>
                    <a:pt x="1017" y="141"/>
                    <a:pt x="1021" y="142"/>
                    <a:pt x="1025" y="142"/>
                  </a:cubicBezTo>
                  <a:cubicBezTo>
                    <a:pt x="1028" y="143"/>
                    <a:pt x="1032" y="143"/>
                    <a:pt x="1035" y="143"/>
                  </a:cubicBezTo>
                  <a:cubicBezTo>
                    <a:pt x="1035" y="142"/>
                    <a:pt x="1035" y="142"/>
                    <a:pt x="1035" y="141"/>
                  </a:cubicBezTo>
                  <a:cubicBezTo>
                    <a:pt x="1036" y="141"/>
                    <a:pt x="1037" y="142"/>
                    <a:pt x="1036" y="143"/>
                  </a:cubicBezTo>
                  <a:cubicBezTo>
                    <a:pt x="1037" y="143"/>
                    <a:pt x="1037" y="143"/>
                    <a:pt x="1037" y="143"/>
                  </a:cubicBezTo>
                  <a:cubicBezTo>
                    <a:pt x="1038" y="143"/>
                    <a:pt x="1039" y="143"/>
                    <a:pt x="1040" y="143"/>
                  </a:cubicBezTo>
                  <a:cubicBezTo>
                    <a:pt x="1040" y="143"/>
                    <a:pt x="1040" y="143"/>
                    <a:pt x="1040" y="143"/>
                  </a:cubicBezTo>
                  <a:cubicBezTo>
                    <a:pt x="1040" y="142"/>
                    <a:pt x="1040" y="141"/>
                    <a:pt x="1040" y="140"/>
                  </a:cubicBezTo>
                  <a:cubicBezTo>
                    <a:pt x="1040" y="140"/>
                    <a:pt x="1041" y="140"/>
                    <a:pt x="1041" y="139"/>
                  </a:cubicBezTo>
                  <a:cubicBezTo>
                    <a:pt x="1042" y="139"/>
                    <a:pt x="1043" y="139"/>
                    <a:pt x="1043" y="140"/>
                  </a:cubicBezTo>
                  <a:cubicBezTo>
                    <a:pt x="1044" y="140"/>
                    <a:pt x="1043" y="138"/>
                    <a:pt x="1045" y="138"/>
                  </a:cubicBezTo>
                  <a:cubicBezTo>
                    <a:pt x="1045" y="137"/>
                    <a:pt x="1045" y="136"/>
                    <a:pt x="1046" y="134"/>
                  </a:cubicBezTo>
                  <a:cubicBezTo>
                    <a:pt x="1052" y="132"/>
                    <a:pt x="1049" y="140"/>
                    <a:pt x="1050" y="142"/>
                  </a:cubicBezTo>
                  <a:cubicBezTo>
                    <a:pt x="1047" y="146"/>
                    <a:pt x="1044" y="142"/>
                    <a:pt x="1041" y="143"/>
                  </a:cubicBezTo>
                  <a:cubicBezTo>
                    <a:pt x="1041" y="143"/>
                    <a:pt x="1042" y="143"/>
                    <a:pt x="1042" y="143"/>
                  </a:cubicBezTo>
                  <a:cubicBezTo>
                    <a:pt x="1044" y="144"/>
                    <a:pt x="1047" y="144"/>
                    <a:pt x="1049" y="144"/>
                  </a:cubicBezTo>
                  <a:cubicBezTo>
                    <a:pt x="1053" y="145"/>
                    <a:pt x="1057" y="145"/>
                    <a:pt x="1061" y="146"/>
                  </a:cubicBezTo>
                  <a:cubicBezTo>
                    <a:pt x="1065" y="146"/>
                    <a:pt x="1069" y="146"/>
                    <a:pt x="1073" y="146"/>
                  </a:cubicBezTo>
                  <a:cubicBezTo>
                    <a:pt x="1077" y="147"/>
                    <a:pt x="1081" y="147"/>
                    <a:pt x="1085" y="148"/>
                  </a:cubicBezTo>
                  <a:cubicBezTo>
                    <a:pt x="1089" y="148"/>
                    <a:pt x="1093" y="149"/>
                    <a:pt x="1097" y="149"/>
                  </a:cubicBezTo>
                  <a:cubicBezTo>
                    <a:pt x="1101" y="150"/>
                    <a:pt x="1105" y="150"/>
                    <a:pt x="1109" y="151"/>
                  </a:cubicBezTo>
                  <a:cubicBezTo>
                    <a:pt x="1113" y="151"/>
                    <a:pt x="1117" y="152"/>
                    <a:pt x="1121" y="152"/>
                  </a:cubicBezTo>
                  <a:cubicBezTo>
                    <a:pt x="1125" y="153"/>
                    <a:pt x="1129" y="153"/>
                    <a:pt x="1133" y="153"/>
                  </a:cubicBezTo>
                  <a:cubicBezTo>
                    <a:pt x="1137" y="154"/>
                    <a:pt x="1141" y="155"/>
                    <a:pt x="1145" y="155"/>
                  </a:cubicBezTo>
                  <a:cubicBezTo>
                    <a:pt x="1149" y="156"/>
                    <a:pt x="1153" y="157"/>
                    <a:pt x="1157" y="157"/>
                  </a:cubicBezTo>
                  <a:cubicBezTo>
                    <a:pt x="1161" y="158"/>
                    <a:pt x="1165" y="158"/>
                    <a:pt x="1169" y="159"/>
                  </a:cubicBezTo>
                  <a:cubicBezTo>
                    <a:pt x="1173" y="160"/>
                    <a:pt x="1177" y="160"/>
                    <a:pt x="1181" y="160"/>
                  </a:cubicBezTo>
                  <a:cubicBezTo>
                    <a:pt x="1185" y="161"/>
                    <a:pt x="1189" y="161"/>
                    <a:pt x="1193" y="162"/>
                  </a:cubicBezTo>
                  <a:cubicBezTo>
                    <a:pt x="1197" y="163"/>
                    <a:pt x="1201" y="164"/>
                    <a:pt x="1205" y="165"/>
                  </a:cubicBezTo>
                  <a:cubicBezTo>
                    <a:pt x="1209" y="165"/>
                    <a:pt x="1213" y="166"/>
                    <a:pt x="1217" y="166"/>
                  </a:cubicBezTo>
                  <a:cubicBezTo>
                    <a:pt x="1220" y="167"/>
                    <a:pt x="1225" y="168"/>
                    <a:pt x="1228" y="168"/>
                  </a:cubicBezTo>
                  <a:cubicBezTo>
                    <a:pt x="1232" y="169"/>
                    <a:pt x="1236" y="170"/>
                    <a:pt x="1240" y="171"/>
                  </a:cubicBezTo>
                  <a:cubicBezTo>
                    <a:pt x="1244" y="172"/>
                    <a:pt x="1248" y="171"/>
                    <a:pt x="1252" y="172"/>
                  </a:cubicBezTo>
                  <a:cubicBezTo>
                    <a:pt x="1256" y="173"/>
                    <a:pt x="1260" y="174"/>
                    <a:pt x="1264" y="174"/>
                  </a:cubicBezTo>
                  <a:cubicBezTo>
                    <a:pt x="1268" y="175"/>
                    <a:pt x="1272" y="176"/>
                    <a:pt x="1275" y="177"/>
                  </a:cubicBezTo>
                  <a:cubicBezTo>
                    <a:pt x="1279" y="178"/>
                    <a:pt x="1283" y="178"/>
                    <a:pt x="1287" y="179"/>
                  </a:cubicBezTo>
                  <a:cubicBezTo>
                    <a:pt x="1291" y="180"/>
                    <a:pt x="1295" y="181"/>
                    <a:pt x="1299" y="182"/>
                  </a:cubicBezTo>
                  <a:cubicBezTo>
                    <a:pt x="1303" y="183"/>
                    <a:pt x="1307" y="183"/>
                    <a:pt x="1310" y="184"/>
                  </a:cubicBezTo>
                  <a:cubicBezTo>
                    <a:pt x="1314" y="185"/>
                    <a:pt x="1318" y="187"/>
                    <a:pt x="1322" y="187"/>
                  </a:cubicBezTo>
                  <a:cubicBezTo>
                    <a:pt x="1326" y="188"/>
                    <a:pt x="1330" y="188"/>
                    <a:pt x="1334" y="189"/>
                  </a:cubicBezTo>
                  <a:cubicBezTo>
                    <a:pt x="1338" y="190"/>
                    <a:pt x="1341" y="191"/>
                    <a:pt x="1345" y="192"/>
                  </a:cubicBezTo>
                  <a:cubicBezTo>
                    <a:pt x="1349" y="193"/>
                    <a:pt x="1353" y="194"/>
                    <a:pt x="1357" y="195"/>
                  </a:cubicBezTo>
                  <a:cubicBezTo>
                    <a:pt x="1361" y="196"/>
                    <a:pt x="1365" y="196"/>
                    <a:pt x="1369" y="197"/>
                  </a:cubicBezTo>
                  <a:cubicBezTo>
                    <a:pt x="1373" y="198"/>
                    <a:pt x="1377" y="198"/>
                    <a:pt x="1381" y="199"/>
                  </a:cubicBezTo>
                  <a:cubicBezTo>
                    <a:pt x="1385" y="200"/>
                    <a:pt x="1389" y="200"/>
                    <a:pt x="1393" y="201"/>
                  </a:cubicBezTo>
                  <a:cubicBezTo>
                    <a:pt x="1396" y="202"/>
                    <a:pt x="1400" y="203"/>
                    <a:pt x="1404" y="203"/>
                  </a:cubicBezTo>
                  <a:cubicBezTo>
                    <a:pt x="1408" y="204"/>
                    <a:pt x="1412" y="205"/>
                    <a:pt x="1416" y="206"/>
                  </a:cubicBezTo>
                  <a:cubicBezTo>
                    <a:pt x="1420" y="207"/>
                    <a:pt x="1424" y="207"/>
                    <a:pt x="1428" y="208"/>
                  </a:cubicBezTo>
                  <a:cubicBezTo>
                    <a:pt x="1432" y="208"/>
                    <a:pt x="1436" y="209"/>
                    <a:pt x="1440" y="209"/>
                  </a:cubicBezTo>
                  <a:cubicBezTo>
                    <a:pt x="1444" y="210"/>
                    <a:pt x="1448" y="211"/>
                    <a:pt x="1452" y="212"/>
                  </a:cubicBezTo>
                  <a:cubicBezTo>
                    <a:pt x="1456" y="212"/>
                    <a:pt x="1459" y="213"/>
                    <a:pt x="1463" y="213"/>
                  </a:cubicBezTo>
                  <a:cubicBezTo>
                    <a:pt x="1467" y="214"/>
                    <a:pt x="1471" y="214"/>
                    <a:pt x="1475" y="215"/>
                  </a:cubicBezTo>
                  <a:cubicBezTo>
                    <a:pt x="1479" y="215"/>
                    <a:pt x="1483" y="215"/>
                    <a:pt x="1487" y="216"/>
                  </a:cubicBezTo>
                  <a:cubicBezTo>
                    <a:pt x="1491" y="216"/>
                    <a:pt x="1495" y="216"/>
                    <a:pt x="1499" y="217"/>
                  </a:cubicBezTo>
                  <a:cubicBezTo>
                    <a:pt x="1503" y="217"/>
                    <a:pt x="1507" y="217"/>
                    <a:pt x="1511" y="217"/>
                  </a:cubicBezTo>
                  <a:cubicBezTo>
                    <a:pt x="1514" y="218"/>
                    <a:pt x="1518" y="218"/>
                    <a:pt x="1521" y="218"/>
                  </a:cubicBezTo>
                  <a:cubicBezTo>
                    <a:pt x="1524" y="218"/>
                    <a:pt x="1527" y="218"/>
                    <a:pt x="1530" y="218"/>
                  </a:cubicBezTo>
                  <a:cubicBezTo>
                    <a:pt x="1535" y="218"/>
                    <a:pt x="1539" y="218"/>
                    <a:pt x="1543" y="218"/>
                  </a:cubicBezTo>
                  <a:cubicBezTo>
                    <a:pt x="1548" y="218"/>
                    <a:pt x="1552" y="217"/>
                    <a:pt x="1556" y="216"/>
                  </a:cubicBezTo>
                  <a:cubicBezTo>
                    <a:pt x="1561" y="216"/>
                    <a:pt x="1565" y="215"/>
                    <a:pt x="1569" y="214"/>
                  </a:cubicBezTo>
                  <a:cubicBezTo>
                    <a:pt x="1573" y="213"/>
                    <a:pt x="1578" y="212"/>
                    <a:pt x="1582" y="211"/>
                  </a:cubicBezTo>
                  <a:cubicBezTo>
                    <a:pt x="1585" y="209"/>
                    <a:pt x="1589" y="208"/>
                    <a:pt x="1592" y="207"/>
                  </a:cubicBezTo>
                  <a:cubicBezTo>
                    <a:pt x="1595" y="205"/>
                    <a:pt x="1598" y="202"/>
                    <a:pt x="1601" y="200"/>
                  </a:cubicBezTo>
                  <a:cubicBezTo>
                    <a:pt x="1605" y="198"/>
                    <a:pt x="1608" y="196"/>
                    <a:pt x="1610" y="194"/>
                  </a:cubicBezTo>
                  <a:cubicBezTo>
                    <a:pt x="1613" y="191"/>
                    <a:pt x="1616" y="189"/>
                    <a:pt x="1619" y="186"/>
                  </a:cubicBezTo>
                  <a:cubicBezTo>
                    <a:pt x="1621" y="183"/>
                    <a:pt x="1623" y="181"/>
                    <a:pt x="1625" y="178"/>
                  </a:cubicBezTo>
                  <a:cubicBezTo>
                    <a:pt x="1625" y="181"/>
                    <a:pt x="1625" y="185"/>
                    <a:pt x="1625" y="189"/>
                  </a:cubicBezTo>
                  <a:close/>
                  <a:moveTo>
                    <a:pt x="71" y="252"/>
                  </a:moveTo>
                  <a:cubicBezTo>
                    <a:pt x="72" y="253"/>
                    <a:pt x="73" y="253"/>
                    <a:pt x="73" y="254"/>
                  </a:cubicBezTo>
                  <a:cubicBezTo>
                    <a:pt x="72" y="255"/>
                    <a:pt x="71" y="254"/>
                    <a:pt x="71" y="254"/>
                  </a:cubicBezTo>
                  <a:cubicBezTo>
                    <a:pt x="70" y="253"/>
                    <a:pt x="71" y="253"/>
                    <a:pt x="71" y="252"/>
                  </a:cubicBezTo>
                  <a:close/>
                  <a:moveTo>
                    <a:pt x="1479" y="204"/>
                  </a:moveTo>
                  <a:cubicBezTo>
                    <a:pt x="1481" y="204"/>
                    <a:pt x="1481" y="207"/>
                    <a:pt x="1479" y="207"/>
                  </a:cubicBezTo>
                  <a:cubicBezTo>
                    <a:pt x="1478" y="206"/>
                    <a:pt x="1478" y="204"/>
                    <a:pt x="1479" y="204"/>
                  </a:cubicBezTo>
                  <a:close/>
                  <a:moveTo>
                    <a:pt x="1614" y="190"/>
                  </a:moveTo>
                  <a:cubicBezTo>
                    <a:pt x="1609" y="192"/>
                    <a:pt x="1614" y="183"/>
                    <a:pt x="1614" y="190"/>
                  </a:cubicBezTo>
                  <a:close/>
                  <a:moveTo>
                    <a:pt x="1625" y="148"/>
                  </a:moveTo>
                  <a:cubicBezTo>
                    <a:pt x="1623" y="149"/>
                    <a:pt x="1620" y="149"/>
                    <a:pt x="1619" y="147"/>
                  </a:cubicBezTo>
                  <a:cubicBezTo>
                    <a:pt x="1620" y="150"/>
                    <a:pt x="1620" y="152"/>
                    <a:pt x="1620" y="155"/>
                  </a:cubicBezTo>
                  <a:cubicBezTo>
                    <a:pt x="1620" y="159"/>
                    <a:pt x="1619" y="163"/>
                    <a:pt x="1617" y="167"/>
                  </a:cubicBezTo>
                  <a:cubicBezTo>
                    <a:pt x="1615" y="171"/>
                    <a:pt x="1614" y="175"/>
                    <a:pt x="1611" y="178"/>
                  </a:cubicBezTo>
                  <a:cubicBezTo>
                    <a:pt x="1608" y="182"/>
                    <a:pt x="1605" y="184"/>
                    <a:pt x="1602" y="187"/>
                  </a:cubicBezTo>
                  <a:cubicBezTo>
                    <a:pt x="1598" y="190"/>
                    <a:pt x="1595" y="192"/>
                    <a:pt x="1591" y="194"/>
                  </a:cubicBezTo>
                  <a:cubicBezTo>
                    <a:pt x="1590" y="194"/>
                    <a:pt x="1590" y="195"/>
                    <a:pt x="1589" y="195"/>
                  </a:cubicBezTo>
                  <a:cubicBezTo>
                    <a:pt x="1589" y="195"/>
                    <a:pt x="1589" y="195"/>
                    <a:pt x="1589" y="195"/>
                  </a:cubicBezTo>
                  <a:cubicBezTo>
                    <a:pt x="1586" y="196"/>
                    <a:pt x="1583" y="198"/>
                    <a:pt x="1579" y="199"/>
                  </a:cubicBezTo>
                  <a:cubicBezTo>
                    <a:pt x="1576" y="200"/>
                    <a:pt x="1572" y="201"/>
                    <a:pt x="1568" y="202"/>
                  </a:cubicBezTo>
                  <a:cubicBezTo>
                    <a:pt x="1564" y="203"/>
                    <a:pt x="1559" y="204"/>
                    <a:pt x="1555" y="205"/>
                  </a:cubicBezTo>
                  <a:cubicBezTo>
                    <a:pt x="1554" y="205"/>
                    <a:pt x="1553" y="205"/>
                    <a:pt x="1552" y="205"/>
                  </a:cubicBezTo>
                  <a:cubicBezTo>
                    <a:pt x="1553" y="206"/>
                    <a:pt x="1553" y="206"/>
                    <a:pt x="1551" y="207"/>
                  </a:cubicBezTo>
                  <a:cubicBezTo>
                    <a:pt x="1552" y="205"/>
                    <a:pt x="1547" y="206"/>
                    <a:pt x="1546" y="206"/>
                  </a:cubicBezTo>
                  <a:cubicBezTo>
                    <a:pt x="1545" y="206"/>
                    <a:pt x="1544" y="206"/>
                    <a:pt x="1543" y="206"/>
                  </a:cubicBezTo>
                  <a:cubicBezTo>
                    <a:pt x="1539" y="206"/>
                    <a:pt x="1535" y="205"/>
                    <a:pt x="1531" y="205"/>
                  </a:cubicBezTo>
                  <a:cubicBezTo>
                    <a:pt x="1528" y="205"/>
                    <a:pt x="1526" y="206"/>
                    <a:pt x="1523" y="206"/>
                  </a:cubicBezTo>
                  <a:cubicBezTo>
                    <a:pt x="1519" y="205"/>
                    <a:pt x="1515" y="205"/>
                    <a:pt x="1511" y="205"/>
                  </a:cubicBezTo>
                  <a:cubicBezTo>
                    <a:pt x="1507" y="205"/>
                    <a:pt x="1503" y="205"/>
                    <a:pt x="1499" y="205"/>
                  </a:cubicBezTo>
                  <a:cubicBezTo>
                    <a:pt x="1494" y="204"/>
                    <a:pt x="1490" y="203"/>
                    <a:pt x="1486" y="203"/>
                  </a:cubicBezTo>
                  <a:cubicBezTo>
                    <a:pt x="1482" y="202"/>
                    <a:pt x="1478" y="202"/>
                    <a:pt x="1474" y="202"/>
                  </a:cubicBezTo>
                  <a:cubicBezTo>
                    <a:pt x="1471" y="202"/>
                    <a:pt x="1469" y="201"/>
                    <a:pt x="1467" y="201"/>
                  </a:cubicBezTo>
                  <a:cubicBezTo>
                    <a:pt x="1467" y="201"/>
                    <a:pt x="1467" y="201"/>
                    <a:pt x="1467" y="201"/>
                  </a:cubicBezTo>
                  <a:cubicBezTo>
                    <a:pt x="1467" y="201"/>
                    <a:pt x="1467" y="201"/>
                    <a:pt x="1467" y="201"/>
                  </a:cubicBezTo>
                  <a:cubicBezTo>
                    <a:pt x="1465" y="201"/>
                    <a:pt x="1463" y="200"/>
                    <a:pt x="1462" y="200"/>
                  </a:cubicBezTo>
                  <a:cubicBezTo>
                    <a:pt x="1457" y="199"/>
                    <a:pt x="1453" y="199"/>
                    <a:pt x="1449" y="198"/>
                  </a:cubicBezTo>
                  <a:cubicBezTo>
                    <a:pt x="1445" y="197"/>
                    <a:pt x="1441" y="197"/>
                    <a:pt x="1437" y="196"/>
                  </a:cubicBezTo>
                  <a:cubicBezTo>
                    <a:pt x="1433" y="196"/>
                    <a:pt x="1429" y="195"/>
                    <a:pt x="1425" y="194"/>
                  </a:cubicBezTo>
                  <a:cubicBezTo>
                    <a:pt x="1425" y="193"/>
                    <a:pt x="1425" y="193"/>
                    <a:pt x="1426" y="193"/>
                  </a:cubicBezTo>
                  <a:cubicBezTo>
                    <a:pt x="1426" y="192"/>
                    <a:pt x="1427" y="191"/>
                    <a:pt x="1427" y="191"/>
                  </a:cubicBezTo>
                  <a:cubicBezTo>
                    <a:pt x="1428" y="189"/>
                    <a:pt x="1429" y="189"/>
                    <a:pt x="1430" y="187"/>
                  </a:cubicBezTo>
                  <a:cubicBezTo>
                    <a:pt x="1433" y="182"/>
                    <a:pt x="1432" y="184"/>
                    <a:pt x="1436" y="177"/>
                  </a:cubicBezTo>
                  <a:cubicBezTo>
                    <a:pt x="1438" y="174"/>
                    <a:pt x="1441" y="171"/>
                    <a:pt x="1443" y="167"/>
                  </a:cubicBezTo>
                  <a:cubicBezTo>
                    <a:pt x="1445" y="164"/>
                    <a:pt x="1447" y="160"/>
                    <a:pt x="1450" y="157"/>
                  </a:cubicBezTo>
                  <a:cubicBezTo>
                    <a:pt x="1452" y="153"/>
                    <a:pt x="1454" y="150"/>
                    <a:pt x="1456" y="146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5"/>
                    <a:pt x="1455" y="145"/>
                    <a:pt x="1455" y="144"/>
                  </a:cubicBezTo>
                  <a:cubicBezTo>
                    <a:pt x="1456" y="143"/>
                    <a:pt x="1457" y="142"/>
                    <a:pt x="1458" y="143"/>
                  </a:cubicBezTo>
                  <a:cubicBezTo>
                    <a:pt x="1460" y="140"/>
                    <a:pt x="1461" y="138"/>
                    <a:pt x="1463" y="136"/>
                  </a:cubicBezTo>
                  <a:cubicBezTo>
                    <a:pt x="1464" y="134"/>
                    <a:pt x="1464" y="134"/>
                    <a:pt x="1465" y="132"/>
                  </a:cubicBezTo>
                  <a:cubicBezTo>
                    <a:pt x="1465" y="132"/>
                    <a:pt x="1466" y="131"/>
                    <a:pt x="1465" y="130"/>
                  </a:cubicBezTo>
                  <a:cubicBezTo>
                    <a:pt x="1465" y="129"/>
                    <a:pt x="1463" y="125"/>
                    <a:pt x="1459" y="125"/>
                  </a:cubicBezTo>
                  <a:cubicBezTo>
                    <a:pt x="1459" y="125"/>
                    <a:pt x="1458" y="126"/>
                    <a:pt x="1458" y="126"/>
                  </a:cubicBezTo>
                  <a:cubicBezTo>
                    <a:pt x="1454" y="126"/>
                    <a:pt x="1454" y="126"/>
                    <a:pt x="1450" y="126"/>
                  </a:cubicBezTo>
                  <a:cubicBezTo>
                    <a:pt x="1448" y="126"/>
                    <a:pt x="1448" y="126"/>
                    <a:pt x="1445" y="126"/>
                  </a:cubicBezTo>
                  <a:cubicBezTo>
                    <a:pt x="1441" y="126"/>
                    <a:pt x="1437" y="126"/>
                    <a:pt x="1433" y="126"/>
                  </a:cubicBezTo>
                  <a:cubicBezTo>
                    <a:pt x="1429" y="126"/>
                    <a:pt x="1425" y="126"/>
                    <a:pt x="1421" y="125"/>
                  </a:cubicBezTo>
                  <a:cubicBezTo>
                    <a:pt x="1416" y="125"/>
                    <a:pt x="1412" y="124"/>
                    <a:pt x="1408" y="124"/>
                  </a:cubicBezTo>
                  <a:cubicBezTo>
                    <a:pt x="1407" y="124"/>
                    <a:pt x="1406" y="124"/>
                    <a:pt x="1406" y="124"/>
                  </a:cubicBezTo>
                  <a:cubicBezTo>
                    <a:pt x="1406" y="124"/>
                    <a:pt x="1405" y="124"/>
                    <a:pt x="1405" y="124"/>
                  </a:cubicBezTo>
                  <a:cubicBezTo>
                    <a:pt x="1405" y="124"/>
                    <a:pt x="1405" y="124"/>
                    <a:pt x="1405" y="124"/>
                  </a:cubicBezTo>
                  <a:cubicBezTo>
                    <a:pt x="1404" y="124"/>
                    <a:pt x="1403" y="123"/>
                    <a:pt x="1402" y="123"/>
                  </a:cubicBezTo>
                  <a:cubicBezTo>
                    <a:pt x="1400" y="124"/>
                    <a:pt x="1396" y="126"/>
                    <a:pt x="1396" y="122"/>
                  </a:cubicBezTo>
                  <a:cubicBezTo>
                    <a:pt x="1396" y="122"/>
                    <a:pt x="1395" y="122"/>
                    <a:pt x="1395" y="122"/>
                  </a:cubicBezTo>
                  <a:cubicBezTo>
                    <a:pt x="1394" y="122"/>
                    <a:pt x="1393" y="122"/>
                    <a:pt x="1392" y="122"/>
                  </a:cubicBezTo>
                  <a:cubicBezTo>
                    <a:pt x="1392" y="122"/>
                    <a:pt x="1392" y="122"/>
                    <a:pt x="1392" y="122"/>
                  </a:cubicBezTo>
                  <a:cubicBezTo>
                    <a:pt x="1390" y="122"/>
                    <a:pt x="1388" y="122"/>
                    <a:pt x="1386" y="122"/>
                  </a:cubicBezTo>
                  <a:cubicBezTo>
                    <a:pt x="1386" y="122"/>
                    <a:pt x="1386" y="121"/>
                    <a:pt x="1386" y="121"/>
                  </a:cubicBezTo>
                  <a:cubicBezTo>
                    <a:pt x="1385" y="121"/>
                    <a:pt x="1384" y="121"/>
                    <a:pt x="1383" y="120"/>
                  </a:cubicBezTo>
                  <a:cubicBezTo>
                    <a:pt x="1378" y="120"/>
                    <a:pt x="1374" y="119"/>
                    <a:pt x="1370" y="118"/>
                  </a:cubicBezTo>
                  <a:cubicBezTo>
                    <a:pt x="1368" y="118"/>
                    <a:pt x="1367" y="117"/>
                    <a:pt x="1365" y="117"/>
                  </a:cubicBezTo>
                  <a:cubicBezTo>
                    <a:pt x="1365" y="117"/>
                    <a:pt x="1365" y="118"/>
                    <a:pt x="1365" y="118"/>
                  </a:cubicBezTo>
                  <a:cubicBezTo>
                    <a:pt x="1362" y="119"/>
                    <a:pt x="1361" y="118"/>
                    <a:pt x="1361" y="116"/>
                  </a:cubicBezTo>
                  <a:cubicBezTo>
                    <a:pt x="1360" y="116"/>
                    <a:pt x="1359" y="115"/>
                    <a:pt x="1358" y="115"/>
                  </a:cubicBezTo>
                  <a:cubicBezTo>
                    <a:pt x="1354" y="114"/>
                    <a:pt x="1349" y="114"/>
                    <a:pt x="1345" y="113"/>
                  </a:cubicBezTo>
                  <a:cubicBezTo>
                    <a:pt x="1344" y="113"/>
                    <a:pt x="1343" y="112"/>
                    <a:pt x="1342" y="112"/>
                  </a:cubicBezTo>
                  <a:cubicBezTo>
                    <a:pt x="1341" y="112"/>
                    <a:pt x="1339" y="112"/>
                    <a:pt x="1338" y="110"/>
                  </a:cubicBezTo>
                  <a:cubicBezTo>
                    <a:pt x="1337" y="110"/>
                    <a:pt x="1335" y="109"/>
                    <a:pt x="1333" y="108"/>
                  </a:cubicBezTo>
                  <a:cubicBezTo>
                    <a:pt x="1329" y="107"/>
                    <a:pt x="1325" y="107"/>
                    <a:pt x="1321" y="105"/>
                  </a:cubicBezTo>
                  <a:cubicBezTo>
                    <a:pt x="1317" y="104"/>
                    <a:pt x="1313" y="102"/>
                    <a:pt x="1308" y="101"/>
                  </a:cubicBezTo>
                  <a:cubicBezTo>
                    <a:pt x="1313" y="101"/>
                    <a:pt x="1317" y="101"/>
                    <a:pt x="1321" y="101"/>
                  </a:cubicBezTo>
                  <a:cubicBezTo>
                    <a:pt x="1325" y="102"/>
                    <a:pt x="1329" y="103"/>
                    <a:pt x="1334" y="103"/>
                  </a:cubicBezTo>
                  <a:cubicBezTo>
                    <a:pt x="1338" y="103"/>
                    <a:pt x="1342" y="103"/>
                    <a:pt x="1346" y="104"/>
                  </a:cubicBezTo>
                  <a:cubicBezTo>
                    <a:pt x="1350" y="104"/>
                    <a:pt x="1354" y="104"/>
                    <a:pt x="1359" y="104"/>
                  </a:cubicBezTo>
                  <a:cubicBezTo>
                    <a:pt x="1361" y="104"/>
                    <a:pt x="1363" y="104"/>
                    <a:pt x="1366" y="105"/>
                  </a:cubicBezTo>
                  <a:cubicBezTo>
                    <a:pt x="1365" y="104"/>
                    <a:pt x="1364" y="103"/>
                    <a:pt x="1364" y="102"/>
                  </a:cubicBezTo>
                  <a:cubicBezTo>
                    <a:pt x="1366" y="100"/>
                    <a:pt x="1370" y="100"/>
                    <a:pt x="1372" y="102"/>
                  </a:cubicBezTo>
                  <a:cubicBezTo>
                    <a:pt x="1372" y="103"/>
                    <a:pt x="1372" y="104"/>
                    <a:pt x="1371" y="105"/>
                  </a:cubicBezTo>
                  <a:cubicBezTo>
                    <a:pt x="1375" y="106"/>
                    <a:pt x="1380" y="106"/>
                    <a:pt x="1384" y="106"/>
                  </a:cubicBezTo>
                  <a:cubicBezTo>
                    <a:pt x="1388" y="107"/>
                    <a:pt x="1392" y="108"/>
                    <a:pt x="1396" y="108"/>
                  </a:cubicBezTo>
                  <a:cubicBezTo>
                    <a:pt x="1400" y="108"/>
                    <a:pt x="1405" y="109"/>
                    <a:pt x="1408" y="109"/>
                  </a:cubicBezTo>
                  <a:cubicBezTo>
                    <a:pt x="1413" y="110"/>
                    <a:pt x="1417" y="110"/>
                    <a:pt x="1421" y="110"/>
                  </a:cubicBezTo>
                  <a:cubicBezTo>
                    <a:pt x="1429" y="111"/>
                    <a:pt x="1428" y="115"/>
                    <a:pt x="1433" y="111"/>
                  </a:cubicBezTo>
                  <a:cubicBezTo>
                    <a:pt x="1430" y="110"/>
                    <a:pt x="1426" y="108"/>
                    <a:pt x="1422" y="107"/>
                  </a:cubicBezTo>
                  <a:cubicBezTo>
                    <a:pt x="1419" y="105"/>
                    <a:pt x="1415" y="105"/>
                    <a:pt x="1411" y="104"/>
                  </a:cubicBezTo>
                  <a:cubicBezTo>
                    <a:pt x="1407" y="103"/>
                    <a:pt x="1403" y="101"/>
                    <a:pt x="1399" y="100"/>
                  </a:cubicBezTo>
                  <a:cubicBezTo>
                    <a:pt x="1395" y="99"/>
                    <a:pt x="1391" y="99"/>
                    <a:pt x="1387" y="98"/>
                  </a:cubicBezTo>
                  <a:cubicBezTo>
                    <a:pt x="1383" y="97"/>
                    <a:pt x="1380" y="96"/>
                    <a:pt x="1376" y="96"/>
                  </a:cubicBezTo>
                  <a:cubicBezTo>
                    <a:pt x="1372" y="95"/>
                    <a:pt x="1368" y="94"/>
                    <a:pt x="1364" y="93"/>
                  </a:cubicBezTo>
                  <a:cubicBezTo>
                    <a:pt x="1364" y="93"/>
                    <a:pt x="1363" y="93"/>
                    <a:pt x="1363" y="93"/>
                  </a:cubicBezTo>
                  <a:cubicBezTo>
                    <a:pt x="1363" y="93"/>
                    <a:pt x="1363" y="93"/>
                    <a:pt x="1363" y="93"/>
                  </a:cubicBezTo>
                  <a:cubicBezTo>
                    <a:pt x="1363" y="94"/>
                    <a:pt x="1363" y="93"/>
                    <a:pt x="1362" y="93"/>
                  </a:cubicBezTo>
                  <a:cubicBezTo>
                    <a:pt x="1359" y="92"/>
                    <a:pt x="1355" y="92"/>
                    <a:pt x="1352" y="91"/>
                  </a:cubicBezTo>
                  <a:cubicBezTo>
                    <a:pt x="1352" y="91"/>
                    <a:pt x="1352" y="91"/>
                    <a:pt x="1351" y="91"/>
                  </a:cubicBezTo>
                  <a:cubicBezTo>
                    <a:pt x="1351" y="91"/>
                    <a:pt x="1351" y="91"/>
                    <a:pt x="1352" y="91"/>
                  </a:cubicBezTo>
                  <a:cubicBezTo>
                    <a:pt x="1350" y="91"/>
                    <a:pt x="1349" y="91"/>
                    <a:pt x="1348" y="91"/>
                  </a:cubicBezTo>
                  <a:cubicBezTo>
                    <a:pt x="1347" y="91"/>
                    <a:pt x="1346" y="91"/>
                    <a:pt x="1346" y="91"/>
                  </a:cubicBezTo>
                  <a:cubicBezTo>
                    <a:pt x="1344" y="90"/>
                    <a:pt x="1342" y="90"/>
                    <a:pt x="1340" y="90"/>
                  </a:cubicBezTo>
                  <a:cubicBezTo>
                    <a:pt x="1336" y="89"/>
                    <a:pt x="1332" y="89"/>
                    <a:pt x="1328" y="89"/>
                  </a:cubicBezTo>
                  <a:cubicBezTo>
                    <a:pt x="1324" y="88"/>
                    <a:pt x="1320" y="87"/>
                    <a:pt x="1316" y="87"/>
                  </a:cubicBezTo>
                  <a:cubicBezTo>
                    <a:pt x="1314" y="86"/>
                    <a:pt x="1311" y="86"/>
                    <a:pt x="1309" y="86"/>
                  </a:cubicBezTo>
                  <a:cubicBezTo>
                    <a:pt x="1308" y="86"/>
                    <a:pt x="1308" y="86"/>
                    <a:pt x="1307" y="86"/>
                  </a:cubicBezTo>
                  <a:cubicBezTo>
                    <a:pt x="1307" y="86"/>
                    <a:pt x="1307" y="86"/>
                    <a:pt x="1307" y="85"/>
                  </a:cubicBezTo>
                  <a:cubicBezTo>
                    <a:pt x="1306" y="85"/>
                    <a:pt x="1305" y="85"/>
                    <a:pt x="1304" y="85"/>
                  </a:cubicBezTo>
                  <a:cubicBezTo>
                    <a:pt x="1300" y="85"/>
                    <a:pt x="1296" y="85"/>
                    <a:pt x="1292" y="84"/>
                  </a:cubicBezTo>
                  <a:cubicBezTo>
                    <a:pt x="1288" y="84"/>
                    <a:pt x="1284" y="83"/>
                    <a:pt x="1280" y="83"/>
                  </a:cubicBezTo>
                  <a:cubicBezTo>
                    <a:pt x="1276" y="83"/>
                    <a:pt x="1272" y="83"/>
                    <a:pt x="1268" y="82"/>
                  </a:cubicBezTo>
                  <a:cubicBezTo>
                    <a:pt x="1265" y="80"/>
                    <a:pt x="1262" y="78"/>
                    <a:pt x="1260" y="75"/>
                  </a:cubicBezTo>
                  <a:cubicBezTo>
                    <a:pt x="1258" y="74"/>
                    <a:pt x="1257" y="73"/>
                    <a:pt x="1256" y="72"/>
                  </a:cubicBezTo>
                  <a:cubicBezTo>
                    <a:pt x="1260" y="72"/>
                    <a:pt x="1264" y="71"/>
                    <a:pt x="1268" y="71"/>
                  </a:cubicBezTo>
                  <a:cubicBezTo>
                    <a:pt x="1272" y="71"/>
                    <a:pt x="1276" y="71"/>
                    <a:pt x="1280" y="71"/>
                  </a:cubicBezTo>
                  <a:cubicBezTo>
                    <a:pt x="1284" y="71"/>
                    <a:pt x="1287" y="72"/>
                    <a:pt x="1292" y="72"/>
                  </a:cubicBezTo>
                  <a:cubicBezTo>
                    <a:pt x="1293" y="72"/>
                    <a:pt x="1294" y="72"/>
                    <a:pt x="1295" y="72"/>
                  </a:cubicBezTo>
                  <a:cubicBezTo>
                    <a:pt x="1296" y="69"/>
                    <a:pt x="1302" y="69"/>
                    <a:pt x="1302" y="72"/>
                  </a:cubicBezTo>
                  <a:cubicBezTo>
                    <a:pt x="1302" y="72"/>
                    <a:pt x="1303" y="72"/>
                    <a:pt x="1303" y="72"/>
                  </a:cubicBezTo>
                  <a:cubicBezTo>
                    <a:pt x="1307" y="72"/>
                    <a:pt x="1311" y="72"/>
                    <a:pt x="1315" y="73"/>
                  </a:cubicBezTo>
                  <a:cubicBezTo>
                    <a:pt x="1318" y="73"/>
                    <a:pt x="1321" y="73"/>
                    <a:pt x="1323" y="73"/>
                  </a:cubicBezTo>
                  <a:cubicBezTo>
                    <a:pt x="1323" y="72"/>
                    <a:pt x="1323" y="72"/>
                    <a:pt x="1323" y="72"/>
                  </a:cubicBezTo>
                  <a:cubicBezTo>
                    <a:pt x="1325" y="72"/>
                    <a:pt x="1326" y="72"/>
                    <a:pt x="1326" y="73"/>
                  </a:cubicBezTo>
                  <a:cubicBezTo>
                    <a:pt x="1327" y="73"/>
                    <a:pt x="1327" y="73"/>
                    <a:pt x="1327" y="73"/>
                  </a:cubicBezTo>
                  <a:cubicBezTo>
                    <a:pt x="1331" y="73"/>
                    <a:pt x="1335" y="74"/>
                    <a:pt x="1339" y="74"/>
                  </a:cubicBezTo>
                  <a:cubicBezTo>
                    <a:pt x="1343" y="74"/>
                    <a:pt x="1347" y="75"/>
                    <a:pt x="1351" y="76"/>
                  </a:cubicBezTo>
                  <a:cubicBezTo>
                    <a:pt x="1355" y="76"/>
                    <a:pt x="1359" y="76"/>
                    <a:pt x="1363" y="76"/>
                  </a:cubicBezTo>
                  <a:cubicBezTo>
                    <a:pt x="1367" y="76"/>
                    <a:pt x="1370" y="77"/>
                    <a:pt x="1374" y="77"/>
                  </a:cubicBezTo>
                  <a:cubicBezTo>
                    <a:pt x="1378" y="77"/>
                    <a:pt x="1382" y="78"/>
                    <a:pt x="1386" y="79"/>
                  </a:cubicBezTo>
                  <a:cubicBezTo>
                    <a:pt x="1390" y="79"/>
                    <a:pt x="1394" y="78"/>
                    <a:pt x="1398" y="79"/>
                  </a:cubicBezTo>
                  <a:cubicBezTo>
                    <a:pt x="1402" y="79"/>
                    <a:pt x="1406" y="80"/>
                    <a:pt x="1410" y="80"/>
                  </a:cubicBezTo>
                  <a:cubicBezTo>
                    <a:pt x="1411" y="80"/>
                    <a:pt x="1411" y="80"/>
                    <a:pt x="1412" y="80"/>
                  </a:cubicBezTo>
                  <a:cubicBezTo>
                    <a:pt x="1412" y="80"/>
                    <a:pt x="1413" y="80"/>
                    <a:pt x="1413" y="80"/>
                  </a:cubicBezTo>
                  <a:cubicBezTo>
                    <a:pt x="1413" y="80"/>
                    <a:pt x="1413" y="80"/>
                    <a:pt x="1413" y="80"/>
                  </a:cubicBezTo>
                  <a:cubicBezTo>
                    <a:pt x="1416" y="81"/>
                    <a:pt x="1419" y="81"/>
                    <a:pt x="1421" y="82"/>
                  </a:cubicBezTo>
                  <a:cubicBezTo>
                    <a:pt x="1429" y="83"/>
                    <a:pt x="1430" y="88"/>
                    <a:pt x="1434" y="83"/>
                  </a:cubicBezTo>
                  <a:cubicBezTo>
                    <a:pt x="1433" y="83"/>
                    <a:pt x="1433" y="83"/>
                    <a:pt x="1433" y="83"/>
                  </a:cubicBezTo>
                  <a:cubicBezTo>
                    <a:pt x="1431" y="82"/>
                    <a:pt x="1429" y="81"/>
                    <a:pt x="1426" y="80"/>
                  </a:cubicBezTo>
                  <a:cubicBezTo>
                    <a:pt x="1424" y="82"/>
                    <a:pt x="1421" y="80"/>
                    <a:pt x="1418" y="78"/>
                  </a:cubicBezTo>
                  <a:cubicBezTo>
                    <a:pt x="1416" y="77"/>
                    <a:pt x="1413" y="76"/>
                    <a:pt x="1410" y="75"/>
                  </a:cubicBezTo>
                  <a:cubicBezTo>
                    <a:pt x="1406" y="74"/>
                    <a:pt x="1402" y="73"/>
                    <a:pt x="1398" y="72"/>
                  </a:cubicBezTo>
                  <a:cubicBezTo>
                    <a:pt x="1395" y="71"/>
                    <a:pt x="1391" y="70"/>
                    <a:pt x="1387" y="69"/>
                  </a:cubicBezTo>
                  <a:cubicBezTo>
                    <a:pt x="1383" y="68"/>
                    <a:pt x="1379" y="67"/>
                    <a:pt x="1375" y="67"/>
                  </a:cubicBezTo>
                  <a:cubicBezTo>
                    <a:pt x="1374" y="66"/>
                    <a:pt x="1373" y="66"/>
                    <a:pt x="1372" y="66"/>
                  </a:cubicBezTo>
                  <a:cubicBezTo>
                    <a:pt x="1373" y="66"/>
                    <a:pt x="1373" y="66"/>
                    <a:pt x="1373" y="66"/>
                  </a:cubicBezTo>
                  <a:cubicBezTo>
                    <a:pt x="1370" y="66"/>
                    <a:pt x="1368" y="66"/>
                    <a:pt x="1365" y="66"/>
                  </a:cubicBezTo>
                  <a:cubicBezTo>
                    <a:pt x="1365" y="66"/>
                    <a:pt x="1365" y="66"/>
                    <a:pt x="1365" y="65"/>
                  </a:cubicBezTo>
                  <a:cubicBezTo>
                    <a:pt x="1364" y="65"/>
                    <a:pt x="1363" y="65"/>
                    <a:pt x="1363" y="65"/>
                  </a:cubicBezTo>
                  <a:cubicBezTo>
                    <a:pt x="1359" y="64"/>
                    <a:pt x="1355" y="63"/>
                    <a:pt x="1351" y="63"/>
                  </a:cubicBezTo>
                  <a:cubicBezTo>
                    <a:pt x="1346" y="62"/>
                    <a:pt x="1342" y="62"/>
                    <a:pt x="1338" y="61"/>
                  </a:cubicBezTo>
                  <a:cubicBezTo>
                    <a:pt x="1334" y="61"/>
                    <a:pt x="1330" y="60"/>
                    <a:pt x="1326" y="59"/>
                  </a:cubicBezTo>
                  <a:cubicBezTo>
                    <a:pt x="1322" y="59"/>
                    <a:pt x="1318" y="59"/>
                    <a:pt x="1314" y="58"/>
                  </a:cubicBezTo>
                  <a:cubicBezTo>
                    <a:pt x="1310" y="58"/>
                    <a:pt x="1306" y="57"/>
                    <a:pt x="1302" y="57"/>
                  </a:cubicBezTo>
                  <a:cubicBezTo>
                    <a:pt x="1300" y="57"/>
                    <a:pt x="1297" y="56"/>
                    <a:pt x="1295" y="56"/>
                  </a:cubicBezTo>
                  <a:cubicBezTo>
                    <a:pt x="1295" y="56"/>
                    <a:pt x="1296" y="57"/>
                    <a:pt x="1296" y="57"/>
                  </a:cubicBezTo>
                  <a:cubicBezTo>
                    <a:pt x="1293" y="56"/>
                    <a:pt x="1286" y="59"/>
                    <a:pt x="1286" y="55"/>
                  </a:cubicBezTo>
                  <a:cubicBezTo>
                    <a:pt x="1283" y="55"/>
                    <a:pt x="1280" y="55"/>
                    <a:pt x="1278" y="55"/>
                  </a:cubicBezTo>
                  <a:cubicBezTo>
                    <a:pt x="1278" y="55"/>
                    <a:pt x="1278" y="55"/>
                    <a:pt x="1277" y="55"/>
                  </a:cubicBezTo>
                  <a:cubicBezTo>
                    <a:pt x="1277" y="57"/>
                    <a:pt x="1277" y="57"/>
                    <a:pt x="1277" y="57"/>
                  </a:cubicBezTo>
                  <a:cubicBezTo>
                    <a:pt x="1276" y="58"/>
                    <a:pt x="1275" y="57"/>
                    <a:pt x="1274" y="57"/>
                  </a:cubicBezTo>
                  <a:cubicBezTo>
                    <a:pt x="1274" y="56"/>
                    <a:pt x="1274" y="55"/>
                    <a:pt x="1275" y="55"/>
                  </a:cubicBezTo>
                  <a:cubicBezTo>
                    <a:pt x="1271" y="54"/>
                    <a:pt x="1268" y="54"/>
                    <a:pt x="1266" y="54"/>
                  </a:cubicBezTo>
                  <a:cubicBezTo>
                    <a:pt x="1260" y="53"/>
                    <a:pt x="1256" y="53"/>
                    <a:pt x="1254" y="52"/>
                  </a:cubicBezTo>
                  <a:cubicBezTo>
                    <a:pt x="1255" y="49"/>
                    <a:pt x="1256" y="46"/>
                    <a:pt x="1258" y="43"/>
                  </a:cubicBezTo>
                  <a:cubicBezTo>
                    <a:pt x="1259" y="43"/>
                    <a:pt x="1260" y="43"/>
                    <a:pt x="1261" y="43"/>
                  </a:cubicBezTo>
                  <a:cubicBezTo>
                    <a:pt x="1261" y="42"/>
                    <a:pt x="1261" y="42"/>
                    <a:pt x="1261" y="42"/>
                  </a:cubicBezTo>
                  <a:cubicBezTo>
                    <a:pt x="1264" y="42"/>
                    <a:pt x="1271" y="40"/>
                    <a:pt x="1272" y="42"/>
                  </a:cubicBezTo>
                  <a:cubicBezTo>
                    <a:pt x="1275" y="42"/>
                    <a:pt x="1278" y="42"/>
                    <a:pt x="1281" y="42"/>
                  </a:cubicBezTo>
                  <a:cubicBezTo>
                    <a:pt x="1285" y="43"/>
                    <a:pt x="1289" y="43"/>
                    <a:pt x="1293" y="43"/>
                  </a:cubicBezTo>
                  <a:cubicBezTo>
                    <a:pt x="1296" y="44"/>
                    <a:pt x="1300" y="44"/>
                    <a:pt x="1304" y="44"/>
                  </a:cubicBezTo>
                  <a:cubicBezTo>
                    <a:pt x="1308" y="44"/>
                    <a:pt x="1312" y="44"/>
                    <a:pt x="1316" y="44"/>
                  </a:cubicBezTo>
                  <a:cubicBezTo>
                    <a:pt x="1320" y="44"/>
                    <a:pt x="1324" y="44"/>
                    <a:pt x="1328" y="44"/>
                  </a:cubicBezTo>
                  <a:cubicBezTo>
                    <a:pt x="1332" y="45"/>
                    <a:pt x="1336" y="46"/>
                    <a:pt x="1340" y="46"/>
                  </a:cubicBezTo>
                  <a:cubicBezTo>
                    <a:pt x="1344" y="46"/>
                    <a:pt x="1347" y="46"/>
                    <a:pt x="1351" y="46"/>
                  </a:cubicBezTo>
                  <a:cubicBezTo>
                    <a:pt x="1355" y="47"/>
                    <a:pt x="1359" y="47"/>
                    <a:pt x="1363" y="47"/>
                  </a:cubicBezTo>
                  <a:cubicBezTo>
                    <a:pt x="1367" y="47"/>
                    <a:pt x="1371" y="49"/>
                    <a:pt x="1375" y="49"/>
                  </a:cubicBezTo>
                  <a:cubicBezTo>
                    <a:pt x="1379" y="49"/>
                    <a:pt x="1383" y="49"/>
                    <a:pt x="1387" y="49"/>
                  </a:cubicBezTo>
                  <a:cubicBezTo>
                    <a:pt x="1391" y="49"/>
                    <a:pt x="1395" y="50"/>
                    <a:pt x="1398" y="50"/>
                  </a:cubicBezTo>
                  <a:cubicBezTo>
                    <a:pt x="1402" y="50"/>
                    <a:pt x="1406" y="51"/>
                    <a:pt x="1410" y="51"/>
                  </a:cubicBezTo>
                  <a:cubicBezTo>
                    <a:pt x="1414" y="52"/>
                    <a:pt x="1418" y="52"/>
                    <a:pt x="1422" y="53"/>
                  </a:cubicBezTo>
                  <a:cubicBezTo>
                    <a:pt x="1427" y="53"/>
                    <a:pt x="1429" y="57"/>
                    <a:pt x="1431" y="56"/>
                  </a:cubicBezTo>
                  <a:cubicBezTo>
                    <a:pt x="1431" y="56"/>
                    <a:pt x="1431" y="56"/>
                    <a:pt x="1431" y="55"/>
                  </a:cubicBezTo>
                  <a:cubicBezTo>
                    <a:pt x="1431" y="55"/>
                    <a:pt x="1431" y="54"/>
                    <a:pt x="1432" y="54"/>
                  </a:cubicBezTo>
                  <a:cubicBezTo>
                    <a:pt x="1429" y="52"/>
                    <a:pt x="1425" y="51"/>
                    <a:pt x="1422" y="50"/>
                  </a:cubicBezTo>
                  <a:cubicBezTo>
                    <a:pt x="1418" y="49"/>
                    <a:pt x="1415" y="47"/>
                    <a:pt x="1411" y="46"/>
                  </a:cubicBezTo>
                  <a:cubicBezTo>
                    <a:pt x="1407" y="45"/>
                    <a:pt x="1403" y="43"/>
                    <a:pt x="1399" y="42"/>
                  </a:cubicBezTo>
                  <a:cubicBezTo>
                    <a:pt x="1395" y="42"/>
                    <a:pt x="1391" y="42"/>
                    <a:pt x="1387" y="41"/>
                  </a:cubicBezTo>
                  <a:cubicBezTo>
                    <a:pt x="1385" y="40"/>
                    <a:pt x="1382" y="40"/>
                    <a:pt x="1380" y="39"/>
                  </a:cubicBezTo>
                  <a:cubicBezTo>
                    <a:pt x="1380" y="39"/>
                    <a:pt x="1380" y="39"/>
                    <a:pt x="1380" y="40"/>
                  </a:cubicBezTo>
                  <a:cubicBezTo>
                    <a:pt x="1377" y="40"/>
                    <a:pt x="1374" y="39"/>
                    <a:pt x="1373" y="37"/>
                  </a:cubicBezTo>
                  <a:cubicBezTo>
                    <a:pt x="1370" y="37"/>
                    <a:pt x="1367" y="37"/>
                    <a:pt x="1363" y="36"/>
                  </a:cubicBezTo>
                  <a:cubicBezTo>
                    <a:pt x="1359" y="36"/>
                    <a:pt x="1355" y="34"/>
                    <a:pt x="1351" y="34"/>
                  </a:cubicBezTo>
                  <a:cubicBezTo>
                    <a:pt x="1347" y="33"/>
                    <a:pt x="1343" y="33"/>
                    <a:pt x="1339" y="32"/>
                  </a:cubicBezTo>
                  <a:cubicBezTo>
                    <a:pt x="1335" y="32"/>
                    <a:pt x="1331" y="31"/>
                    <a:pt x="1327" y="31"/>
                  </a:cubicBezTo>
                  <a:cubicBezTo>
                    <a:pt x="1323" y="30"/>
                    <a:pt x="1319" y="30"/>
                    <a:pt x="1315" y="30"/>
                  </a:cubicBezTo>
                  <a:cubicBezTo>
                    <a:pt x="1311" y="29"/>
                    <a:pt x="1307" y="28"/>
                    <a:pt x="1303" y="28"/>
                  </a:cubicBezTo>
                  <a:cubicBezTo>
                    <a:pt x="1303" y="27"/>
                    <a:pt x="1302" y="28"/>
                    <a:pt x="1302" y="27"/>
                  </a:cubicBezTo>
                  <a:cubicBezTo>
                    <a:pt x="1302" y="28"/>
                    <a:pt x="1302" y="28"/>
                    <a:pt x="1302" y="28"/>
                  </a:cubicBezTo>
                  <a:cubicBezTo>
                    <a:pt x="1300" y="28"/>
                    <a:pt x="1299" y="28"/>
                    <a:pt x="1298" y="27"/>
                  </a:cubicBezTo>
                  <a:cubicBezTo>
                    <a:pt x="1297" y="27"/>
                    <a:pt x="1296" y="27"/>
                    <a:pt x="1295" y="27"/>
                  </a:cubicBezTo>
                  <a:cubicBezTo>
                    <a:pt x="1295" y="27"/>
                    <a:pt x="1294" y="28"/>
                    <a:pt x="1294" y="28"/>
                  </a:cubicBezTo>
                  <a:cubicBezTo>
                    <a:pt x="1294" y="28"/>
                    <a:pt x="1294" y="28"/>
                    <a:pt x="1294" y="27"/>
                  </a:cubicBezTo>
                  <a:cubicBezTo>
                    <a:pt x="1293" y="27"/>
                    <a:pt x="1292" y="27"/>
                    <a:pt x="1291" y="27"/>
                  </a:cubicBezTo>
                  <a:cubicBezTo>
                    <a:pt x="1287" y="27"/>
                    <a:pt x="1283" y="26"/>
                    <a:pt x="1279" y="26"/>
                  </a:cubicBezTo>
                  <a:cubicBezTo>
                    <a:pt x="1282" y="24"/>
                    <a:pt x="1286" y="23"/>
                    <a:pt x="1289" y="22"/>
                  </a:cubicBezTo>
                  <a:cubicBezTo>
                    <a:pt x="1291" y="21"/>
                    <a:pt x="1293" y="21"/>
                    <a:pt x="1295" y="20"/>
                  </a:cubicBezTo>
                  <a:cubicBezTo>
                    <a:pt x="1294" y="16"/>
                    <a:pt x="1302" y="12"/>
                    <a:pt x="1304" y="17"/>
                  </a:cubicBezTo>
                  <a:cubicBezTo>
                    <a:pt x="1304" y="17"/>
                    <a:pt x="1304" y="17"/>
                    <a:pt x="1304" y="18"/>
                  </a:cubicBezTo>
                  <a:cubicBezTo>
                    <a:pt x="1306" y="17"/>
                    <a:pt x="1308" y="16"/>
                    <a:pt x="1311" y="16"/>
                  </a:cubicBezTo>
                  <a:cubicBezTo>
                    <a:pt x="1314" y="15"/>
                    <a:pt x="1318" y="15"/>
                    <a:pt x="1321" y="15"/>
                  </a:cubicBezTo>
                  <a:cubicBezTo>
                    <a:pt x="1325" y="14"/>
                    <a:pt x="1329" y="14"/>
                    <a:pt x="1333" y="13"/>
                  </a:cubicBezTo>
                  <a:cubicBezTo>
                    <a:pt x="1336" y="13"/>
                    <a:pt x="1340" y="14"/>
                    <a:pt x="1344" y="14"/>
                  </a:cubicBezTo>
                  <a:cubicBezTo>
                    <a:pt x="1347" y="14"/>
                    <a:pt x="1351" y="13"/>
                    <a:pt x="1354" y="13"/>
                  </a:cubicBezTo>
                  <a:cubicBezTo>
                    <a:pt x="1358" y="13"/>
                    <a:pt x="1361" y="14"/>
                    <a:pt x="1365" y="14"/>
                  </a:cubicBezTo>
                  <a:cubicBezTo>
                    <a:pt x="1365" y="14"/>
                    <a:pt x="1365" y="14"/>
                    <a:pt x="1365" y="14"/>
                  </a:cubicBezTo>
                  <a:cubicBezTo>
                    <a:pt x="1366" y="11"/>
                    <a:pt x="1370" y="11"/>
                    <a:pt x="1372" y="14"/>
                  </a:cubicBezTo>
                  <a:cubicBezTo>
                    <a:pt x="1372" y="14"/>
                    <a:pt x="1372" y="14"/>
                    <a:pt x="1372" y="15"/>
                  </a:cubicBezTo>
                  <a:cubicBezTo>
                    <a:pt x="1373" y="15"/>
                    <a:pt x="1374" y="15"/>
                    <a:pt x="1375" y="15"/>
                  </a:cubicBezTo>
                  <a:cubicBezTo>
                    <a:pt x="1379" y="15"/>
                    <a:pt x="1382" y="16"/>
                    <a:pt x="1386" y="16"/>
                  </a:cubicBezTo>
                  <a:cubicBezTo>
                    <a:pt x="1390" y="17"/>
                    <a:pt x="1394" y="17"/>
                    <a:pt x="1398" y="18"/>
                  </a:cubicBezTo>
                  <a:cubicBezTo>
                    <a:pt x="1400" y="18"/>
                    <a:pt x="1403" y="19"/>
                    <a:pt x="1405" y="20"/>
                  </a:cubicBezTo>
                  <a:cubicBezTo>
                    <a:pt x="1405" y="19"/>
                    <a:pt x="1405" y="18"/>
                    <a:pt x="1405" y="17"/>
                  </a:cubicBezTo>
                  <a:cubicBezTo>
                    <a:pt x="1407" y="17"/>
                    <a:pt x="1408" y="17"/>
                    <a:pt x="1409" y="17"/>
                  </a:cubicBezTo>
                  <a:cubicBezTo>
                    <a:pt x="1409" y="18"/>
                    <a:pt x="1409" y="19"/>
                    <a:pt x="1409" y="20"/>
                  </a:cubicBezTo>
                  <a:cubicBezTo>
                    <a:pt x="1409" y="20"/>
                    <a:pt x="1409" y="20"/>
                    <a:pt x="1409" y="20"/>
                  </a:cubicBezTo>
                  <a:cubicBezTo>
                    <a:pt x="1409" y="20"/>
                    <a:pt x="1409" y="21"/>
                    <a:pt x="1410" y="21"/>
                  </a:cubicBezTo>
                  <a:cubicBezTo>
                    <a:pt x="1414" y="21"/>
                    <a:pt x="1418" y="22"/>
                    <a:pt x="1422" y="23"/>
                  </a:cubicBezTo>
                  <a:cubicBezTo>
                    <a:pt x="1426" y="24"/>
                    <a:pt x="1430" y="25"/>
                    <a:pt x="1434" y="26"/>
                  </a:cubicBezTo>
                  <a:cubicBezTo>
                    <a:pt x="1438" y="27"/>
                    <a:pt x="1442" y="27"/>
                    <a:pt x="1446" y="29"/>
                  </a:cubicBezTo>
                  <a:cubicBezTo>
                    <a:pt x="1449" y="30"/>
                    <a:pt x="1453" y="31"/>
                    <a:pt x="1457" y="32"/>
                  </a:cubicBezTo>
                  <a:cubicBezTo>
                    <a:pt x="1461" y="34"/>
                    <a:pt x="1465" y="35"/>
                    <a:pt x="1469" y="37"/>
                  </a:cubicBezTo>
                  <a:cubicBezTo>
                    <a:pt x="1472" y="38"/>
                    <a:pt x="1475" y="39"/>
                    <a:pt x="1478" y="40"/>
                  </a:cubicBezTo>
                  <a:cubicBezTo>
                    <a:pt x="1480" y="39"/>
                    <a:pt x="1481" y="37"/>
                    <a:pt x="1486" y="38"/>
                  </a:cubicBezTo>
                  <a:cubicBezTo>
                    <a:pt x="1486" y="40"/>
                    <a:pt x="1485" y="41"/>
                    <a:pt x="1485" y="42"/>
                  </a:cubicBezTo>
                  <a:cubicBezTo>
                    <a:pt x="1486" y="43"/>
                    <a:pt x="1488" y="44"/>
                    <a:pt x="1489" y="44"/>
                  </a:cubicBezTo>
                  <a:cubicBezTo>
                    <a:pt x="1489" y="44"/>
                    <a:pt x="1489" y="44"/>
                    <a:pt x="1489" y="44"/>
                  </a:cubicBezTo>
                  <a:cubicBezTo>
                    <a:pt x="1490" y="44"/>
                    <a:pt x="1490" y="44"/>
                    <a:pt x="1490" y="44"/>
                  </a:cubicBezTo>
                  <a:cubicBezTo>
                    <a:pt x="1490" y="45"/>
                    <a:pt x="1490" y="45"/>
                    <a:pt x="1490" y="45"/>
                  </a:cubicBezTo>
                  <a:cubicBezTo>
                    <a:pt x="1491" y="45"/>
                    <a:pt x="1491" y="45"/>
                    <a:pt x="1491" y="45"/>
                  </a:cubicBezTo>
                  <a:cubicBezTo>
                    <a:pt x="1492" y="46"/>
                    <a:pt x="1493" y="46"/>
                    <a:pt x="1494" y="46"/>
                  </a:cubicBezTo>
                  <a:cubicBezTo>
                    <a:pt x="1493" y="46"/>
                    <a:pt x="1493" y="44"/>
                    <a:pt x="1495" y="43"/>
                  </a:cubicBezTo>
                  <a:cubicBezTo>
                    <a:pt x="1496" y="45"/>
                    <a:pt x="1496" y="46"/>
                    <a:pt x="1497" y="45"/>
                  </a:cubicBezTo>
                  <a:cubicBezTo>
                    <a:pt x="1497" y="45"/>
                    <a:pt x="1497" y="45"/>
                    <a:pt x="1497" y="45"/>
                  </a:cubicBezTo>
                  <a:cubicBezTo>
                    <a:pt x="1497" y="44"/>
                    <a:pt x="1499" y="43"/>
                    <a:pt x="1499" y="45"/>
                  </a:cubicBezTo>
                  <a:cubicBezTo>
                    <a:pt x="1500" y="45"/>
                    <a:pt x="1501" y="45"/>
                    <a:pt x="1502" y="46"/>
                  </a:cubicBezTo>
                  <a:cubicBezTo>
                    <a:pt x="1504" y="47"/>
                    <a:pt x="1504" y="49"/>
                    <a:pt x="1504" y="51"/>
                  </a:cubicBezTo>
                  <a:cubicBezTo>
                    <a:pt x="1505" y="51"/>
                    <a:pt x="1506" y="52"/>
                    <a:pt x="1507" y="52"/>
                  </a:cubicBezTo>
                  <a:cubicBezTo>
                    <a:pt x="1507" y="51"/>
                    <a:pt x="1508" y="51"/>
                    <a:pt x="1509" y="51"/>
                  </a:cubicBezTo>
                  <a:cubicBezTo>
                    <a:pt x="1510" y="52"/>
                    <a:pt x="1511" y="53"/>
                    <a:pt x="1511" y="54"/>
                  </a:cubicBezTo>
                  <a:cubicBezTo>
                    <a:pt x="1512" y="55"/>
                    <a:pt x="1513" y="55"/>
                    <a:pt x="1514" y="56"/>
                  </a:cubicBezTo>
                  <a:cubicBezTo>
                    <a:pt x="1517" y="57"/>
                    <a:pt x="1520" y="59"/>
                    <a:pt x="1524" y="61"/>
                  </a:cubicBezTo>
                  <a:cubicBezTo>
                    <a:pt x="1525" y="62"/>
                    <a:pt x="1527" y="62"/>
                    <a:pt x="1528" y="63"/>
                  </a:cubicBezTo>
                  <a:cubicBezTo>
                    <a:pt x="1528" y="62"/>
                    <a:pt x="1528" y="60"/>
                    <a:pt x="1528" y="59"/>
                  </a:cubicBezTo>
                  <a:cubicBezTo>
                    <a:pt x="1529" y="59"/>
                    <a:pt x="1531" y="59"/>
                    <a:pt x="1532" y="59"/>
                  </a:cubicBezTo>
                  <a:cubicBezTo>
                    <a:pt x="1532" y="61"/>
                    <a:pt x="1535" y="62"/>
                    <a:pt x="1532" y="63"/>
                  </a:cubicBezTo>
                  <a:cubicBezTo>
                    <a:pt x="1532" y="61"/>
                    <a:pt x="1532" y="60"/>
                    <a:pt x="1530" y="61"/>
                  </a:cubicBezTo>
                  <a:cubicBezTo>
                    <a:pt x="1530" y="62"/>
                    <a:pt x="1530" y="63"/>
                    <a:pt x="1529" y="64"/>
                  </a:cubicBezTo>
                  <a:cubicBezTo>
                    <a:pt x="1531" y="64"/>
                    <a:pt x="1533" y="65"/>
                    <a:pt x="1534" y="66"/>
                  </a:cubicBezTo>
                  <a:cubicBezTo>
                    <a:pt x="1535" y="66"/>
                    <a:pt x="1535" y="67"/>
                    <a:pt x="1536" y="67"/>
                  </a:cubicBezTo>
                  <a:cubicBezTo>
                    <a:pt x="1536" y="67"/>
                    <a:pt x="1536" y="67"/>
                    <a:pt x="1536" y="66"/>
                  </a:cubicBezTo>
                  <a:cubicBezTo>
                    <a:pt x="1538" y="64"/>
                    <a:pt x="1544" y="65"/>
                    <a:pt x="1543" y="66"/>
                  </a:cubicBezTo>
                  <a:cubicBezTo>
                    <a:pt x="1542" y="68"/>
                    <a:pt x="1541" y="69"/>
                    <a:pt x="1541" y="70"/>
                  </a:cubicBezTo>
                  <a:cubicBezTo>
                    <a:pt x="1542" y="70"/>
                    <a:pt x="1543" y="71"/>
                    <a:pt x="1544" y="72"/>
                  </a:cubicBezTo>
                  <a:cubicBezTo>
                    <a:pt x="1547" y="74"/>
                    <a:pt x="1551" y="75"/>
                    <a:pt x="1554" y="77"/>
                  </a:cubicBezTo>
                  <a:cubicBezTo>
                    <a:pt x="1557" y="79"/>
                    <a:pt x="1561" y="81"/>
                    <a:pt x="1564" y="83"/>
                  </a:cubicBezTo>
                  <a:cubicBezTo>
                    <a:pt x="1565" y="84"/>
                    <a:pt x="1566" y="84"/>
                    <a:pt x="1567" y="85"/>
                  </a:cubicBezTo>
                  <a:cubicBezTo>
                    <a:pt x="1568" y="78"/>
                    <a:pt x="1576" y="80"/>
                    <a:pt x="1578" y="86"/>
                  </a:cubicBezTo>
                  <a:cubicBezTo>
                    <a:pt x="1577" y="88"/>
                    <a:pt x="1576" y="89"/>
                    <a:pt x="1575" y="90"/>
                  </a:cubicBezTo>
                  <a:cubicBezTo>
                    <a:pt x="1577" y="92"/>
                    <a:pt x="1580" y="94"/>
                    <a:pt x="1583" y="97"/>
                  </a:cubicBezTo>
                  <a:cubicBezTo>
                    <a:pt x="1584" y="98"/>
                    <a:pt x="1586" y="99"/>
                    <a:pt x="1587" y="101"/>
                  </a:cubicBezTo>
                  <a:cubicBezTo>
                    <a:pt x="1587" y="100"/>
                    <a:pt x="1588" y="99"/>
                    <a:pt x="1588" y="97"/>
                  </a:cubicBezTo>
                  <a:cubicBezTo>
                    <a:pt x="1593" y="96"/>
                    <a:pt x="1595" y="102"/>
                    <a:pt x="1591" y="104"/>
                  </a:cubicBezTo>
                  <a:cubicBezTo>
                    <a:pt x="1591" y="104"/>
                    <a:pt x="1591" y="104"/>
                    <a:pt x="1591" y="105"/>
                  </a:cubicBezTo>
                  <a:cubicBezTo>
                    <a:pt x="1594" y="107"/>
                    <a:pt x="1596" y="111"/>
                    <a:pt x="1599" y="113"/>
                  </a:cubicBezTo>
                  <a:cubicBezTo>
                    <a:pt x="1601" y="116"/>
                    <a:pt x="1604" y="119"/>
                    <a:pt x="1606" y="122"/>
                  </a:cubicBezTo>
                  <a:cubicBezTo>
                    <a:pt x="1607" y="123"/>
                    <a:pt x="1608" y="125"/>
                    <a:pt x="1609" y="126"/>
                  </a:cubicBezTo>
                  <a:cubicBezTo>
                    <a:pt x="1612" y="126"/>
                    <a:pt x="1613" y="124"/>
                    <a:pt x="1616" y="124"/>
                  </a:cubicBezTo>
                  <a:cubicBezTo>
                    <a:pt x="1618" y="128"/>
                    <a:pt x="1619" y="130"/>
                    <a:pt x="1616" y="136"/>
                  </a:cubicBezTo>
                  <a:cubicBezTo>
                    <a:pt x="1616" y="135"/>
                    <a:pt x="1615" y="135"/>
                    <a:pt x="1614" y="135"/>
                  </a:cubicBezTo>
                  <a:cubicBezTo>
                    <a:pt x="1616" y="137"/>
                    <a:pt x="1617" y="139"/>
                    <a:pt x="1618" y="142"/>
                  </a:cubicBezTo>
                  <a:cubicBezTo>
                    <a:pt x="1618" y="143"/>
                    <a:pt x="1618" y="144"/>
                    <a:pt x="1619" y="144"/>
                  </a:cubicBezTo>
                  <a:cubicBezTo>
                    <a:pt x="1620" y="141"/>
                    <a:pt x="1628" y="142"/>
                    <a:pt x="1625" y="148"/>
                  </a:cubicBezTo>
                  <a:close/>
                  <a:moveTo>
                    <a:pt x="1295" y="40"/>
                  </a:moveTo>
                  <a:cubicBezTo>
                    <a:pt x="1294" y="41"/>
                    <a:pt x="1293" y="41"/>
                    <a:pt x="1292" y="40"/>
                  </a:cubicBezTo>
                  <a:cubicBezTo>
                    <a:pt x="1291" y="37"/>
                    <a:pt x="1296" y="37"/>
                    <a:pt x="1295" y="40"/>
                  </a:cubicBezTo>
                  <a:close/>
                  <a:moveTo>
                    <a:pt x="1387" y="42"/>
                  </a:moveTo>
                  <a:cubicBezTo>
                    <a:pt x="1388" y="41"/>
                    <a:pt x="1388" y="42"/>
                    <a:pt x="1389" y="42"/>
                  </a:cubicBezTo>
                  <a:cubicBezTo>
                    <a:pt x="1389" y="44"/>
                    <a:pt x="1387" y="44"/>
                    <a:pt x="1387" y="42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134"/>
            <p:cNvSpPr>
              <a:spLocks noEditPoints="1"/>
            </p:cNvSpPr>
            <p:nvPr/>
          </p:nvSpPr>
          <p:spPr bwMode="auto">
            <a:xfrm>
              <a:off x="5970588" y="3230563"/>
              <a:ext cx="919163" cy="63500"/>
            </a:xfrm>
            <a:custGeom>
              <a:gdLst>
                <a:gd fmla="*/ 588 w 633" name="T0"/>
                <a:gd fmla="*/ 1 h 43" name="T1"/>
                <a:gd fmla="*/ 572 w 633" name="T2"/>
                <a:gd fmla="*/ 2 h 43" name="T3"/>
                <a:gd fmla="*/ 552 w 633" name="T4"/>
                <a:gd fmla="*/ 4 h 43" name="T5"/>
                <a:gd fmla="*/ 524 w 633" name="T6"/>
                <a:gd fmla="*/ 4 h 43" name="T7"/>
                <a:gd fmla="*/ 473 w 633" name="T8"/>
                <a:gd fmla="*/ 6 h 43" name="T9"/>
                <a:gd fmla="*/ 422 w 633" name="T10"/>
                <a:gd fmla="*/ 7 h 43" name="T11"/>
                <a:gd fmla="*/ 371 w 633" name="T12"/>
                <a:gd fmla="*/ 8 h 43" name="T13"/>
                <a:gd fmla="*/ 347 w 633" name="T14"/>
                <a:gd fmla="*/ 11 h 43" name="T15"/>
                <a:gd fmla="*/ 331 w 633" name="T16"/>
                <a:gd fmla="*/ 10 h 43" name="T17"/>
                <a:gd fmla="*/ 328 w 633" name="T18"/>
                <a:gd fmla="*/ 10 h 43" name="T19"/>
                <a:gd fmla="*/ 318 w 633" name="T20"/>
                <a:gd fmla="*/ 16 h 43" name="T21"/>
                <a:gd fmla="*/ 315 w 633" name="T22"/>
                <a:gd fmla="*/ 20 h 43" name="T23"/>
                <a:gd fmla="*/ 314 w 633" name="T24"/>
                <a:gd fmla="*/ 11 h 43" name="T25"/>
                <a:gd fmla="*/ 268 w 633" name="T26"/>
                <a:gd fmla="*/ 12 h 43" name="T27"/>
                <a:gd fmla="*/ 235 w 633" name="T28"/>
                <a:gd fmla="*/ 16 h 43" name="T29"/>
                <a:gd fmla="*/ 221 w 633" name="T30"/>
                <a:gd fmla="*/ 14 h 43" name="T31"/>
                <a:gd fmla="*/ 218 w 633" name="T32"/>
                <a:gd fmla="*/ 14 h 43" name="T33"/>
                <a:gd fmla="*/ 213 w 633" name="T34"/>
                <a:gd fmla="*/ 20 h 43" name="T35"/>
                <a:gd fmla="*/ 192 w 633" name="T36"/>
                <a:gd fmla="*/ 15 h 43" name="T37"/>
                <a:gd fmla="*/ 163 w 633" name="T38"/>
                <a:gd fmla="*/ 15 h 43" name="T39"/>
                <a:gd fmla="*/ 115 w 633" name="T40"/>
                <a:gd fmla="*/ 16 h 43" name="T41"/>
                <a:gd fmla="*/ 64 w 633" name="T42"/>
                <a:gd fmla="*/ 19 h 43" name="T43"/>
                <a:gd fmla="*/ 13 w 633" name="T44"/>
                <a:gd fmla="*/ 21 h 43" name="T45"/>
                <a:gd fmla="*/ 13 w 633" name="T46"/>
                <a:gd fmla="*/ 23 h 43" name="T47"/>
                <a:gd fmla="*/ 64 w 633" name="T48"/>
                <a:gd fmla="*/ 24 h 43" name="T49"/>
                <a:gd fmla="*/ 115 w 633" name="T50"/>
                <a:gd fmla="*/ 25 h 43" name="T51"/>
                <a:gd fmla="*/ 166 w 633" name="T52"/>
                <a:gd fmla="*/ 27 h 43" name="T53"/>
                <a:gd fmla="*/ 218 w 633" name="T54"/>
                <a:gd fmla="*/ 29 h 43" name="T55"/>
                <a:gd fmla="*/ 269 w 633" name="T56"/>
                <a:gd fmla="*/ 31 h 43" name="T57"/>
                <a:gd fmla="*/ 320 w 633" name="T58"/>
                <a:gd fmla="*/ 31 h 43" name="T59"/>
                <a:gd fmla="*/ 371 w 633" name="T60"/>
                <a:gd fmla="*/ 34 h 43" name="T61"/>
                <a:gd fmla="*/ 422 w 633" name="T62"/>
                <a:gd fmla="*/ 35 h 43" name="T63"/>
                <a:gd fmla="*/ 473 w 633" name="T64"/>
                <a:gd fmla="*/ 37 h 43" name="T65"/>
                <a:gd fmla="*/ 525 w 633" name="T66"/>
                <a:gd fmla="*/ 39 h 43" name="T67"/>
                <a:gd fmla="*/ 576 w 633" name="T68"/>
                <a:gd fmla="*/ 40 h 43" name="T69"/>
                <a:gd fmla="*/ 624 w 633" name="T70"/>
                <a:gd fmla="*/ 32 h 43" name="T71"/>
                <a:gd fmla="*/ 171 w 633" name="T72"/>
                <a:gd fmla="*/ 22 h 43" name="T73"/>
                <a:gd fmla="*/ 339 w 633" name="T74"/>
                <a:gd fmla="*/ 18 h 43" name="T75"/>
                <a:gd fmla="*/ 356 w 633" name="T76"/>
                <a:gd fmla="*/ 16 h 43" name="T77"/>
                <a:gd fmla="*/ 451 w 633" name="T78"/>
                <a:gd fmla="*/ 31 h 43" name="T79"/>
                <a:gd fmla="*/ 458 w 633" name="T80"/>
                <a:gd fmla="*/ 17 h 43" name="T81"/>
                <a:gd fmla="*/ 459 w 633" name="T82"/>
                <a:gd fmla="*/ 16 h 43" name="T83"/>
                <a:gd fmla="*/ 468 w 633" name="T84"/>
                <a:gd fmla="*/ 8 h 43" name="T85"/>
                <a:gd fmla="*/ 488 w 633" name="T86"/>
                <a:gd fmla="*/ 19 h 43" name="T87"/>
                <a:gd fmla="*/ 530 w 633" name="T88"/>
                <a:gd fmla="*/ 9 h 43" name="T89"/>
                <a:gd fmla="*/ 527 w 633" name="T90"/>
                <a:gd fmla="*/ 19 h 43" name="T91"/>
                <a:gd fmla="*/ 524 w 633" name="T92"/>
                <a:gd fmla="*/ 16 h 43" name="T93"/>
                <a:gd fmla="*/ 553 w 633" name="T94"/>
                <a:gd fmla="*/ 16 h 43" name="T95"/>
                <a:gd fmla="*/ 560 w 633" name="T96"/>
                <a:gd fmla="*/ 35 h 43" name="T97"/>
                <a:gd fmla="*/ 557 w 633" name="T98"/>
                <a:gd fmla="*/ 18 h 43" name="T99"/>
                <a:gd fmla="*/ 571 w 633" name="T100"/>
                <a:gd fmla="*/ 25 h 43" name="T101"/>
                <a:gd fmla="*/ 579 w 633" name="T102"/>
                <a:gd fmla="*/ 16 h 43" name="T103"/>
                <a:gd fmla="*/ 579 w 633" name="T104"/>
                <a:gd fmla="*/ 16 h 43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3" w="633">
                  <a:moveTo>
                    <a:pt x="623" y="11"/>
                  </a:moveTo>
                  <a:cubicBezTo>
                    <a:pt x="619" y="6"/>
                    <a:pt x="620" y="5"/>
                    <a:pt x="614" y="2"/>
                  </a:cubicBezTo>
                  <a:cubicBezTo>
                    <a:pt x="608" y="0"/>
                    <a:pt x="608" y="1"/>
                    <a:pt x="601" y="1"/>
                  </a:cubicBezTo>
                  <a:cubicBezTo>
                    <a:pt x="595" y="1"/>
                    <a:pt x="595" y="1"/>
                    <a:pt x="588" y="1"/>
                  </a:cubicBezTo>
                  <a:cubicBezTo>
                    <a:pt x="582" y="2"/>
                    <a:pt x="582" y="1"/>
                    <a:pt x="575" y="2"/>
                  </a:cubicBezTo>
                  <a:cubicBezTo>
                    <a:pt x="575" y="2"/>
                    <a:pt x="575" y="2"/>
                    <a:pt x="575" y="2"/>
                  </a:cubicBezTo>
                  <a:cubicBezTo>
                    <a:pt x="575" y="2"/>
                    <a:pt x="574" y="3"/>
                    <a:pt x="574" y="4"/>
                  </a:cubicBezTo>
                  <a:cubicBezTo>
                    <a:pt x="573" y="5"/>
                    <a:pt x="572" y="2"/>
                    <a:pt x="572" y="2"/>
                  </a:cubicBezTo>
                  <a:cubicBezTo>
                    <a:pt x="571" y="2"/>
                    <a:pt x="570" y="4"/>
                    <a:pt x="570" y="4"/>
                  </a:cubicBezTo>
                  <a:cubicBezTo>
                    <a:pt x="569" y="5"/>
                    <a:pt x="565" y="5"/>
                    <a:pt x="562" y="4"/>
                  </a:cubicBezTo>
                  <a:cubicBezTo>
                    <a:pt x="560" y="4"/>
                    <a:pt x="560" y="3"/>
                    <a:pt x="559" y="3"/>
                  </a:cubicBezTo>
                  <a:cubicBezTo>
                    <a:pt x="557" y="3"/>
                    <a:pt x="554" y="4"/>
                    <a:pt x="552" y="4"/>
                  </a:cubicBezTo>
                  <a:cubicBezTo>
                    <a:pt x="552" y="4"/>
                    <a:pt x="552" y="4"/>
                    <a:pt x="552" y="4"/>
                  </a:cubicBezTo>
                  <a:cubicBezTo>
                    <a:pt x="551" y="4"/>
                    <a:pt x="551" y="4"/>
                    <a:pt x="550" y="4"/>
                  </a:cubicBezTo>
                  <a:cubicBezTo>
                    <a:pt x="544" y="4"/>
                    <a:pt x="544" y="5"/>
                    <a:pt x="537" y="5"/>
                  </a:cubicBezTo>
                  <a:cubicBezTo>
                    <a:pt x="531" y="5"/>
                    <a:pt x="531" y="4"/>
                    <a:pt x="524" y="4"/>
                  </a:cubicBezTo>
                  <a:cubicBezTo>
                    <a:pt x="518" y="5"/>
                    <a:pt x="518" y="5"/>
                    <a:pt x="512" y="6"/>
                  </a:cubicBezTo>
                  <a:cubicBezTo>
                    <a:pt x="505" y="6"/>
                    <a:pt x="505" y="6"/>
                    <a:pt x="499" y="6"/>
                  </a:cubicBezTo>
                  <a:cubicBezTo>
                    <a:pt x="492" y="6"/>
                    <a:pt x="492" y="5"/>
                    <a:pt x="486" y="5"/>
                  </a:cubicBezTo>
                  <a:cubicBezTo>
                    <a:pt x="480" y="5"/>
                    <a:pt x="480" y="6"/>
                    <a:pt x="473" y="6"/>
                  </a:cubicBezTo>
                  <a:cubicBezTo>
                    <a:pt x="467" y="6"/>
                    <a:pt x="467" y="6"/>
                    <a:pt x="460" y="6"/>
                  </a:cubicBezTo>
                  <a:cubicBezTo>
                    <a:pt x="454" y="6"/>
                    <a:pt x="454" y="6"/>
                    <a:pt x="448" y="7"/>
                  </a:cubicBezTo>
                  <a:cubicBezTo>
                    <a:pt x="441" y="7"/>
                    <a:pt x="441" y="7"/>
                    <a:pt x="435" y="7"/>
                  </a:cubicBezTo>
                  <a:cubicBezTo>
                    <a:pt x="428" y="7"/>
                    <a:pt x="428" y="7"/>
                    <a:pt x="422" y="7"/>
                  </a:cubicBezTo>
                  <a:cubicBezTo>
                    <a:pt x="416" y="7"/>
                    <a:pt x="416" y="9"/>
                    <a:pt x="409" y="9"/>
                  </a:cubicBezTo>
                  <a:cubicBezTo>
                    <a:pt x="403" y="9"/>
                    <a:pt x="403" y="9"/>
                    <a:pt x="396" y="9"/>
                  </a:cubicBezTo>
                  <a:cubicBezTo>
                    <a:pt x="390" y="9"/>
                    <a:pt x="390" y="9"/>
                    <a:pt x="384" y="9"/>
                  </a:cubicBezTo>
                  <a:cubicBezTo>
                    <a:pt x="377" y="10"/>
                    <a:pt x="377" y="8"/>
                    <a:pt x="371" y="8"/>
                  </a:cubicBezTo>
                  <a:cubicBezTo>
                    <a:pt x="364" y="9"/>
                    <a:pt x="364" y="9"/>
                    <a:pt x="358" y="10"/>
                  </a:cubicBezTo>
                  <a:cubicBezTo>
                    <a:pt x="356" y="10"/>
                    <a:pt x="354" y="10"/>
                    <a:pt x="353" y="10"/>
                  </a:cubicBezTo>
                  <a:cubicBezTo>
                    <a:pt x="353" y="10"/>
                    <a:pt x="353" y="10"/>
                    <a:pt x="353" y="11"/>
                  </a:cubicBezTo>
                  <a:cubicBezTo>
                    <a:pt x="350" y="12"/>
                    <a:pt x="348" y="8"/>
                    <a:pt x="347" y="11"/>
                  </a:cubicBezTo>
                  <a:cubicBezTo>
                    <a:pt x="346" y="11"/>
                    <a:pt x="346" y="10"/>
                    <a:pt x="347" y="9"/>
                  </a:cubicBezTo>
                  <a:cubicBezTo>
                    <a:pt x="346" y="9"/>
                    <a:pt x="346" y="10"/>
                    <a:pt x="345" y="10"/>
                  </a:cubicBezTo>
                  <a:cubicBezTo>
                    <a:pt x="339" y="10"/>
                    <a:pt x="339" y="10"/>
                    <a:pt x="333" y="10"/>
                  </a:cubicBezTo>
                  <a:cubicBezTo>
                    <a:pt x="332" y="10"/>
                    <a:pt x="331" y="10"/>
                    <a:pt x="331" y="10"/>
                  </a:cubicBezTo>
                  <a:cubicBezTo>
                    <a:pt x="331" y="13"/>
                    <a:pt x="329" y="16"/>
                    <a:pt x="331" y="17"/>
                  </a:cubicBezTo>
                  <a:cubicBezTo>
                    <a:pt x="329" y="20"/>
                    <a:pt x="325" y="13"/>
                    <a:pt x="328" y="19"/>
                  </a:cubicBezTo>
                  <a:cubicBezTo>
                    <a:pt x="325" y="20"/>
                    <a:pt x="326" y="15"/>
                    <a:pt x="325" y="12"/>
                  </a:cubicBezTo>
                  <a:cubicBezTo>
                    <a:pt x="328" y="12"/>
                    <a:pt x="328" y="12"/>
                    <a:pt x="328" y="10"/>
                  </a:cubicBezTo>
                  <a:cubicBezTo>
                    <a:pt x="326" y="10"/>
                    <a:pt x="324" y="10"/>
                    <a:pt x="320" y="10"/>
                  </a:cubicBezTo>
                  <a:cubicBezTo>
                    <a:pt x="319" y="10"/>
                    <a:pt x="318" y="10"/>
                    <a:pt x="317" y="10"/>
                  </a:cubicBezTo>
                  <a:cubicBezTo>
                    <a:pt x="317" y="10"/>
                    <a:pt x="316" y="10"/>
                    <a:pt x="316" y="11"/>
                  </a:cubicBezTo>
                  <a:cubicBezTo>
                    <a:pt x="317" y="12"/>
                    <a:pt x="318" y="14"/>
                    <a:pt x="318" y="16"/>
                  </a:cubicBezTo>
                  <a:cubicBezTo>
                    <a:pt x="319" y="16"/>
                    <a:pt x="320" y="17"/>
                    <a:pt x="320" y="19"/>
                  </a:cubicBezTo>
                  <a:cubicBezTo>
                    <a:pt x="319" y="19"/>
                    <a:pt x="318" y="19"/>
                    <a:pt x="318" y="19"/>
                  </a:cubicBezTo>
                  <a:cubicBezTo>
                    <a:pt x="318" y="19"/>
                    <a:pt x="318" y="20"/>
                    <a:pt x="318" y="20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5" y="19"/>
                    <a:pt x="315" y="18"/>
                    <a:pt x="315" y="18"/>
                  </a:cubicBezTo>
                  <a:cubicBezTo>
                    <a:pt x="315" y="18"/>
                    <a:pt x="314" y="17"/>
                    <a:pt x="314" y="18"/>
                  </a:cubicBezTo>
                  <a:cubicBezTo>
                    <a:pt x="314" y="17"/>
                    <a:pt x="314" y="17"/>
                    <a:pt x="315" y="17"/>
                  </a:cubicBezTo>
                  <a:cubicBezTo>
                    <a:pt x="314" y="15"/>
                    <a:pt x="314" y="13"/>
                    <a:pt x="314" y="11"/>
                  </a:cubicBezTo>
                  <a:cubicBezTo>
                    <a:pt x="312" y="11"/>
                    <a:pt x="310" y="12"/>
                    <a:pt x="307" y="12"/>
                  </a:cubicBezTo>
                  <a:cubicBezTo>
                    <a:pt x="301" y="12"/>
                    <a:pt x="301" y="12"/>
                    <a:pt x="294" y="12"/>
                  </a:cubicBezTo>
                  <a:cubicBezTo>
                    <a:pt x="288" y="13"/>
                    <a:pt x="288" y="12"/>
                    <a:pt x="281" y="12"/>
                  </a:cubicBezTo>
                  <a:cubicBezTo>
                    <a:pt x="275" y="12"/>
                    <a:pt x="275" y="12"/>
                    <a:pt x="268" y="12"/>
                  </a:cubicBezTo>
                  <a:cubicBezTo>
                    <a:pt x="262" y="12"/>
                    <a:pt x="262" y="13"/>
                    <a:pt x="256" y="14"/>
                  </a:cubicBezTo>
                  <a:cubicBezTo>
                    <a:pt x="249" y="14"/>
                    <a:pt x="249" y="13"/>
                    <a:pt x="243" y="13"/>
                  </a:cubicBezTo>
                  <a:cubicBezTo>
                    <a:pt x="239" y="13"/>
                    <a:pt x="237" y="13"/>
                    <a:pt x="235" y="13"/>
                  </a:cubicBezTo>
                  <a:cubicBezTo>
                    <a:pt x="235" y="14"/>
                    <a:pt x="235" y="15"/>
                    <a:pt x="235" y="16"/>
                  </a:cubicBezTo>
                  <a:cubicBezTo>
                    <a:pt x="234" y="16"/>
                    <a:pt x="233" y="15"/>
                    <a:pt x="233" y="13"/>
                  </a:cubicBezTo>
                  <a:cubicBezTo>
                    <a:pt x="232" y="13"/>
                    <a:pt x="231" y="14"/>
                    <a:pt x="230" y="14"/>
                  </a:cubicBezTo>
                  <a:cubicBezTo>
                    <a:pt x="225" y="14"/>
                    <a:pt x="224" y="14"/>
                    <a:pt x="221" y="14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1" y="15"/>
                    <a:pt x="220" y="15"/>
                    <a:pt x="220" y="16"/>
                  </a:cubicBezTo>
                  <a:cubicBezTo>
                    <a:pt x="221" y="18"/>
                    <a:pt x="221" y="19"/>
                    <a:pt x="221" y="20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8" y="18"/>
                    <a:pt x="218" y="16"/>
                    <a:pt x="218" y="14"/>
                  </a:cubicBezTo>
                  <a:cubicBezTo>
                    <a:pt x="218" y="14"/>
                    <a:pt x="218" y="14"/>
                    <a:pt x="217" y="14"/>
                  </a:cubicBezTo>
                  <a:cubicBezTo>
                    <a:pt x="217" y="14"/>
                    <a:pt x="216" y="14"/>
                    <a:pt x="216" y="14"/>
                  </a:cubicBezTo>
                  <a:cubicBezTo>
                    <a:pt x="216" y="16"/>
                    <a:pt x="217" y="18"/>
                    <a:pt x="217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3" y="19"/>
                    <a:pt x="213" y="17"/>
                    <a:pt x="213" y="16"/>
                  </a:cubicBezTo>
                  <a:cubicBezTo>
                    <a:pt x="213" y="16"/>
                    <a:pt x="213" y="15"/>
                    <a:pt x="213" y="14"/>
                  </a:cubicBezTo>
                  <a:cubicBezTo>
                    <a:pt x="210" y="15"/>
                    <a:pt x="209" y="15"/>
                    <a:pt x="205" y="15"/>
                  </a:cubicBezTo>
                  <a:cubicBezTo>
                    <a:pt x="198" y="15"/>
                    <a:pt x="198" y="15"/>
                    <a:pt x="192" y="15"/>
                  </a:cubicBezTo>
                  <a:cubicBezTo>
                    <a:pt x="185" y="15"/>
                    <a:pt x="185" y="14"/>
                    <a:pt x="179" y="14"/>
                  </a:cubicBezTo>
                  <a:cubicBezTo>
                    <a:pt x="172" y="14"/>
                    <a:pt x="173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5"/>
                    <a:pt x="164" y="15"/>
                    <a:pt x="163" y="15"/>
                  </a:cubicBezTo>
                  <a:cubicBezTo>
                    <a:pt x="159" y="15"/>
                    <a:pt x="158" y="16"/>
                    <a:pt x="153" y="16"/>
                  </a:cubicBezTo>
                  <a:cubicBezTo>
                    <a:pt x="147" y="16"/>
                    <a:pt x="147" y="17"/>
                    <a:pt x="141" y="17"/>
                  </a:cubicBezTo>
                  <a:cubicBezTo>
                    <a:pt x="134" y="17"/>
                    <a:pt x="134" y="17"/>
                    <a:pt x="128" y="17"/>
                  </a:cubicBezTo>
                  <a:cubicBezTo>
                    <a:pt x="121" y="18"/>
                    <a:pt x="121" y="16"/>
                    <a:pt x="115" y="16"/>
                  </a:cubicBezTo>
                  <a:cubicBezTo>
                    <a:pt x="109" y="16"/>
                    <a:pt x="109" y="17"/>
                    <a:pt x="102" y="18"/>
                  </a:cubicBezTo>
                  <a:cubicBezTo>
                    <a:pt x="96" y="18"/>
                    <a:pt x="96" y="17"/>
                    <a:pt x="89" y="17"/>
                  </a:cubicBezTo>
                  <a:cubicBezTo>
                    <a:pt x="83" y="17"/>
                    <a:pt x="83" y="18"/>
                    <a:pt x="77" y="18"/>
                  </a:cubicBezTo>
                  <a:cubicBezTo>
                    <a:pt x="70" y="18"/>
                    <a:pt x="70" y="19"/>
                    <a:pt x="64" y="19"/>
                  </a:cubicBezTo>
                  <a:cubicBezTo>
                    <a:pt x="57" y="20"/>
                    <a:pt x="57" y="20"/>
                    <a:pt x="51" y="20"/>
                  </a:cubicBezTo>
                  <a:cubicBezTo>
                    <a:pt x="45" y="20"/>
                    <a:pt x="45" y="19"/>
                    <a:pt x="38" y="19"/>
                  </a:cubicBezTo>
                  <a:cubicBezTo>
                    <a:pt x="32" y="19"/>
                    <a:pt x="32" y="19"/>
                    <a:pt x="26" y="19"/>
                  </a:cubicBezTo>
                  <a:cubicBezTo>
                    <a:pt x="19" y="19"/>
                    <a:pt x="19" y="21"/>
                    <a:pt x="13" y="21"/>
                  </a:cubicBezTo>
                  <a:cubicBezTo>
                    <a:pt x="6" y="21"/>
                    <a:pt x="6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3"/>
                    <a:pt x="6" y="23"/>
                    <a:pt x="13" y="23"/>
                  </a:cubicBezTo>
                  <a:cubicBezTo>
                    <a:pt x="19" y="23"/>
                    <a:pt x="19" y="22"/>
                    <a:pt x="26" y="22"/>
                  </a:cubicBezTo>
                  <a:cubicBezTo>
                    <a:pt x="32" y="22"/>
                    <a:pt x="32" y="22"/>
                    <a:pt x="39" y="22"/>
                  </a:cubicBezTo>
                  <a:cubicBezTo>
                    <a:pt x="45" y="23"/>
                    <a:pt x="45" y="24"/>
                    <a:pt x="51" y="24"/>
                  </a:cubicBezTo>
                  <a:cubicBezTo>
                    <a:pt x="58" y="24"/>
                    <a:pt x="58" y="24"/>
                    <a:pt x="64" y="24"/>
                  </a:cubicBezTo>
                  <a:cubicBezTo>
                    <a:pt x="71" y="24"/>
                    <a:pt x="71" y="24"/>
                    <a:pt x="77" y="25"/>
                  </a:cubicBezTo>
                  <a:cubicBezTo>
                    <a:pt x="83" y="25"/>
                    <a:pt x="83" y="24"/>
                    <a:pt x="90" y="24"/>
                  </a:cubicBezTo>
                  <a:cubicBezTo>
                    <a:pt x="96" y="24"/>
                    <a:pt x="96" y="26"/>
                    <a:pt x="102" y="26"/>
                  </a:cubicBezTo>
                  <a:cubicBezTo>
                    <a:pt x="109" y="26"/>
                    <a:pt x="109" y="25"/>
                    <a:pt x="115" y="25"/>
                  </a:cubicBezTo>
                  <a:cubicBezTo>
                    <a:pt x="122" y="25"/>
                    <a:pt x="122" y="25"/>
                    <a:pt x="128" y="26"/>
                  </a:cubicBezTo>
                  <a:cubicBezTo>
                    <a:pt x="134" y="26"/>
                    <a:pt x="134" y="25"/>
                    <a:pt x="141" y="26"/>
                  </a:cubicBezTo>
                  <a:cubicBezTo>
                    <a:pt x="147" y="26"/>
                    <a:pt x="147" y="26"/>
                    <a:pt x="154" y="26"/>
                  </a:cubicBezTo>
                  <a:cubicBezTo>
                    <a:pt x="160" y="26"/>
                    <a:pt x="160" y="27"/>
                    <a:pt x="166" y="27"/>
                  </a:cubicBezTo>
                  <a:cubicBezTo>
                    <a:pt x="173" y="27"/>
                    <a:pt x="173" y="28"/>
                    <a:pt x="179" y="28"/>
                  </a:cubicBezTo>
                  <a:cubicBezTo>
                    <a:pt x="186" y="28"/>
                    <a:pt x="186" y="28"/>
                    <a:pt x="192" y="28"/>
                  </a:cubicBezTo>
                  <a:cubicBezTo>
                    <a:pt x="198" y="29"/>
                    <a:pt x="198" y="28"/>
                    <a:pt x="205" y="28"/>
                  </a:cubicBezTo>
                  <a:cubicBezTo>
                    <a:pt x="211" y="28"/>
                    <a:pt x="211" y="28"/>
                    <a:pt x="218" y="29"/>
                  </a:cubicBezTo>
                  <a:cubicBezTo>
                    <a:pt x="224" y="29"/>
                    <a:pt x="224" y="30"/>
                    <a:pt x="230" y="30"/>
                  </a:cubicBezTo>
                  <a:cubicBezTo>
                    <a:pt x="237" y="30"/>
                    <a:pt x="237" y="29"/>
                    <a:pt x="243" y="29"/>
                  </a:cubicBezTo>
                  <a:cubicBezTo>
                    <a:pt x="250" y="29"/>
                    <a:pt x="250" y="29"/>
                    <a:pt x="256" y="29"/>
                  </a:cubicBezTo>
                  <a:cubicBezTo>
                    <a:pt x="262" y="30"/>
                    <a:pt x="262" y="31"/>
                    <a:pt x="269" y="31"/>
                  </a:cubicBezTo>
                  <a:cubicBezTo>
                    <a:pt x="275" y="31"/>
                    <a:pt x="275" y="31"/>
                    <a:pt x="281" y="31"/>
                  </a:cubicBezTo>
                  <a:cubicBezTo>
                    <a:pt x="288" y="31"/>
                    <a:pt x="288" y="31"/>
                    <a:pt x="294" y="31"/>
                  </a:cubicBezTo>
                  <a:cubicBezTo>
                    <a:pt x="301" y="31"/>
                    <a:pt x="301" y="31"/>
                    <a:pt x="307" y="31"/>
                  </a:cubicBezTo>
                  <a:cubicBezTo>
                    <a:pt x="313" y="31"/>
                    <a:pt x="313" y="31"/>
                    <a:pt x="320" y="31"/>
                  </a:cubicBezTo>
                  <a:cubicBezTo>
                    <a:pt x="326" y="32"/>
                    <a:pt x="326" y="33"/>
                    <a:pt x="333" y="33"/>
                  </a:cubicBezTo>
                  <a:cubicBezTo>
                    <a:pt x="339" y="33"/>
                    <a:pt x="339" y="33"/>
                    <a:pt x="346" y="33"/>
                  </a:cubicBezTo>
                  <a:cubicBezTo>
                    <a:pt x="352" y="33"/>
                    <a:pt x="352" y="33"/>
                    <a:pt x="358" y="33"/>
                  </a:cubicBezTo>
                  <a:cubicBezTo>
                    <a:pt x="365" y="34"/>
                    <a:pt x="365" y="33"/>
                    <a:pt x="371" y="34"/>
                  </a:cubicBezTo>
                  <a:cubicBezTo>
                    <a:pt x="378" y="34"/>
                    <a:pt x="378" y="33"/>
                    <a:pt x="384" y="33"/>
                  </a:cubicBezTo>
                  <a:cubicBezTo>
                    <a:pt x="390" y="33"/>
                    <a:pt x="390" y="34"/>
                    <a:pt x="397" y="34"/>
                  </a:cubicBezTo>
                  <a:cubicBezTo>
                    <a:pt x="403" y="34"/>
                    <a:pt x="403" y="34"/>
                    <a:pt x="410" y="34"/>
                  </a:cubicBezTo>
                  <a:cubicBezTo>
                    <a:pt x="416" y="34"/>
                    <a:pt x="416" y="35"/>
                    <a:pt x="422" y="35"/>
                  </a:cubicBezTo>
                  <a:cubicBezTo>
                    <a:pt x="429" y="35"/>
                    <a:pt x="429" y="36"/>
                    <a:pt x="435" y="36"/>
                  </a:cubicBezTo>
                  <a:cubicBezTo>
                    <a:pt x="441" y="36"/>
                    <a:pt x="442" y="35"/>
                    <a:pt x="448" y="35"/>
                  </a:cubicBezTo>
                  <a:cubicBezTo>
                    <a:pt x="454" y="35"/>
                    <a:pt x="454" y="37"/>
                    <a:pt x="461" y="37"/>
                  </a:cubicBezTo>
                  <a:cubicBezTo>
                    <a:pt x="467" y="37"/>
                    <a:pt x="467" y="37"/>
                    <a:pt x="473" y="37"/>
                  </a:cubicBezTo>
                  <a:cubicBezTo>
                    <a:pt x="480" y="37"/>
                    <a:pt x="480" y="37"/>
                    <a:pt x="486" y="37"/>
                  </a:cubicBezTo>
                  <a:cubicBezTo>
                    <a:pt x="493" y="37"/>
                    <a:pt x="493" y="37"/>
                    <a:pt x="499" y="37"/>
                  </a:cubicBezTo>
                  <a:cubicBezTo>
                    <a:pt x="505" y="37"/>
                    <a:pt x="505" y="38"/>
                    <a:pt x="512" y="39"/>
                  </a:cubicBezTo>
                  <a:cubicBezTo>
                    <a:pt x="518" y="39"/>
                    <a:pt x="518" y="38"/>
                    <a:pt x="525" y="39"/>
                  </a:cubicBezTo>
                  <a:cubicBezTo>
                    <a:pt x="531" y="39"/>
                    <a:pt x="531" y="38"/>
                    <a:pt x="537" y="39"/>
                  </a:cubicBezTo>
                  <a:cubicBezTo>
                    <a:pt x="544" y="39"/>
                    <a:pt x="544" y="39"/>
                    <a:pt x="550" y="39"/>
                  </a:cubicBezTo>
                  <a:cubicBezTo>
                    <a:pt x="557" y="39"/>
                    <a:pt x="557" y="40"/>
                    <a:pt x="563" y="40"/>
                  </a:cubicBezTo>
                  <a:cubicBezTo>
                    <a:pt x="569" y="40"/>
                    <a:pt x="569" y="40"/>
                    <a:pt x="576" y="40"/>
                  </a:cubicBezTo>
                  <a:cubicBezTo>
                    <a:pt x="582" y="40"/>
                    <a:pt x="582" y="41"/>
                    <a:pt x="588" y="41"/>
                  </a:cubicBezTo>
                  <a:cubicBezTo>
                    <a:pt x="595" y="41"/>
                    <a:pt x="595" y="40"/>
                    <a:pt x="601" y="40"/>
                  </a:cubicBezTo>
                  <a:cubicBezTo>
                    <a:pt x="608" y="40"/>
                    <a:pt x="608" y="43"/>
                    <a:pt x="614" y="41"/>
                  </a:cubicBezTo>
                  <a:cubicBezTo>
                    <a:pt x="620" y="38"/>
                    <a:pt x="619" y="37"/>
                    <a:pt x="624" y="32"/>
                  </a:cubicBezTo>
                  <a:cubicBezTo>
                    <a:pt x="628" y="27"/>
                    <a:pt x="633" y="28"/>
                    <a:pt x="633" y="21"/>
                  </a:cubicBezTo>
                  <a:cubicBezTo>
                    <a:pt x="633" y="15"/>
                    <a:pt x="628" y="16"/>
                    <a:pt x="623" y="11"/>
                  </a:cubicBezTo>
                  <a:close/>
                  <a:moveTo>
                    <a:pt x="165" y="21"/>
                  </a:moveTo>
                  <a:cubicBezTo>
                    <a:pt x="166" y="18"/>
                    <a:pt x="171" y="18"/>
                    <a:pt x="171" y="22"/>
                  </a:cubicBezTo>
                  <a:cubicBezTo>
                    <a:pt x="168" y="23"/>
                    <a:pt x="168" y="20"/>
                    <a:pt x="165" y="21"/>
                  </a:cubicBezTo>
                  <a:close/>
                  <a:moveTo>
                    <a:pt x="334" y="19"/>
                  </a:moveTo>
                  <a:cubicBezTo>
                    <a:pt x="330" y="15"/>
                    <a:pt x="338" y="14"/>
                    <a:pt x="339" y="15"/>
                  </a:cubicBezTo>
                  <a:cubicBezTo>
                    <a:pt x="340" y="15"/>
                    <a:pt x="339" y="17"/>
                    <a:pt x="339" y="18"/>
                  </a:cubicBezTo>
                  <a:cubicBezTo>
                    <a:pt x="340" y="18"/>
                    <a:pt x="342" y="16"/>
                    <a:pt x="344" y="16"/>
                  </a:cubicBezTo>
                  <a:cubicBezTo>
                    <a:pt x="343" y="22"/>
                    <a:pt x="335" y="15"/>
                    <a:pt x="334" y="19"/>
                  </a:cubicBezTo>
                  <a:close/>
                  <a:moveTo>
                    <a:pt x="359" y="18"/>
                  </a:moveTo>
                  <a:cubicBezTo>
                    <a:pt x="358" y="17"/>
                    <a:pt x="355" y="20"/>
                    <a:pt x="356" y="16"/>
                  </a:cubicBezTo>
                  <a:cubicBezTo>
                    <a:pt x="358" y="15"/>
                    <a:pt x="364" y="15"/>
                    <a:pt x="364" y="19"/>
                  </a:cubicBezTo>
                  <a:cubicBezTo>
                    <a:pt x="361" y="19"/>
                    <a:pt x="361" y="18"/>
                    <a:pt x="359" y="18"/>
                  </a:cubicBezTo>
                  <a:close/>
                  <a:moveTo>
                    <a:pt x="449" y="31"/>
                  </a:moveTo>
                  <a:cubicBezTo>
                    <a:pt x="449" y="29"/>
                    <a:pt x="451" y="29"/>
                    <a:pt x="451" y="31"/>
                  </a:cubicBezTo>
                  <a:cubicBezTo>
                    <a:pt x="450" y="31"/>
                    <a:pt x="449" y="31"/>
                    <a:pt x="449" y="31"/>
                  </a:cubicBezTo>
                  <a:close/>
                  <a:moveTo>
                    <a:pt x="458" y="19"/>
                  </a:moveTo>
                  <a:cubicBezTo>
                    <a:pt x="457" y="19"/>
                    <a:pt x="457" y="19"/>
                    <a:pt x="456" y="19"/>
                  </a:cubicBezTo>
                  <a:cubicBezTo>
                    <a:pt x="456" y="17"/>
                    <a:pt x="457" y="17"/>
                    <a:pt x="458" y="17"/>
                  </a:cubicBezTo>
                  <a:lnTo>
                    <a:pt x="458" y="19"/>
                  </a:lnTo>
                  <a:close/>
                  <a:moveTo>
                    <a:pt x="458" y="16"/>
                  </a:moveTo>
                  <a:cubicBezTo>
                    <a:pt x="458" y="16"/>
                    <a:pt x="458" y="15"/>
                    <a:pt x="458" y="15"/>
                  </a:cubicBezTo>
                  <a:cubicBezTo>
                    <a:pt x="459" y="15"/>
                    <a:pt x="459" y="15"/>
                    <a:pt x="459" y="16"/>
                  </a:cubicBezTo>
                  <a:lnTo>
                    <a:pt x="458" y="16"/>
                  </a:lnTo>
                  <a:close/>
                  <a:moveTo>
                    <a:pt x="468" y="8"/>
                  </a:moveTo>
                  <a:cubicBezTo>
                    <a:pt x="467" y="6"/>
                    <a:pt x="470" y="6"/>
                    <a:pt x="470" y="8"/>
                  </a:cubicBezTo>
                  <a:cubicBezTo>
                    <a:pt x="469" y="8"/>
                    <a:pt x="468" y="8"/>
                    <a:pt x="468" y="8"/>
                  </a:cubicBezTo>
                  <a:close/>
                  <a:moveTo>
                    <a:pt x="488" y="19"/>
                  </a:moveTo>
                  <a:cubicBezTo>
                    <a:pt x="487" y="16"/>
                    <a:pt x="490" y="16"/>
                    <a:pt x="492" y="17"/>
                  </a:cubicBezTo>
                  <a:cubicBezTo>
                    <a:pt x="492" y="18"/>
                    <a:pt x="492" y="18"/>
                    <a:pt x="492" y="19"/>
                  </a:cubicBezTo>
                  <a:cubicBezTo>
                    <a:pt x="491" y="21"/>
                    <a:pt x="490" y="20"/>
                    <a:pt x="488" y="19"/>
                  </a:cubicBezTo>
                  <a:close/>
                  <a:moveTo>
                    <a:pt x="505" y="19"/>
                  </a:moveTo>
                  <a:cubicBezTo>
                    <a:pt x="504" y="16"/>
                    <a:pt x="512" y="15"/>
                    <a:pt x="511" y="19"/>
                  </a:cubicBezTo>
                  <a:cubicBezTo>
                    <a:pt x="507" y="19"/>
                    <a:pt x="508" y="17"/>
                    <a:pt x="505" y="19"/>
                  </a:cubicBezTo>
                  <a:close/>
                  <a:moveTo>
                    <a:pt x="530" y="9"/>
                  </a:moveTo>
                  <a:cubicBezTo>
                    <a:pt x="530" y="10"/>
                    <a:pt x="529" y="10"/>
                    <a:pt x="529" y="9"/>
                  </a:cubicBezTo>
                  <a:cubicBezTo>
                    <a:pt x="530" y="9"/>
                    <a:pt x="529" y="9"/>
                    <a:pt x="530" y="9"/>
                  </a:cubicBezTo>
                  <a:close/>
                  <a:moveTo>
                    <a:pt x="529" y="20"/>
                  </a:moveTo>
                  <a:cubicBezTo>
                    <a:pt x="528" y="20"/>
                    <a:pt x="528" y="19"/>
                    <a:pt x="527" y="19"/>
                  </a:cubicBezTo>
                  <a:cubicBezTo>
                    <a:pt x="525" y="19"/>
                    <a:pt x="523" y="20"/>
                    <a:pt x="521" y="20"/>
                  </a:cubicBezTo>
                  <a:cubicBezTo>
                    <a:pt x="519" y="20"/>
                    <a:pt x="516" y="18"/>
                    <a:pt x="514" y="19"/>
                  </a:cubicBezTo>
                  <a:cubicBezTo>
                    <a:pt x="513" y="16"/>
                    <a:pt x="522" y="15"/>
                    <a:pt x="521" y="19"/>
                  </a:cubicBezTo>
                  <a:cubicBezTo>
                    <a:pt x="523" y="18"/>
                    <a:pt x="522" y="16"/>
                    <a:pt x="524" y="16"/>
                  </a:cubicBezTo>
                  <a:cubicBezTo>
                    <a:pt x="528" y="16"/>
                    <a:pt x="532" y="16"/>
                    <a:pt x="537" y="16"/>
                  </a:cubicBezTo>
                  <a:cubicBezTo>
                    <a:pt x="537" y="19"/>
                    <a:pt x="533" y="21"/>
                    <a:pt x="529" y="20"/>
                  </a:cubicBezTo>
                  <a:close/>
                  <a:moveTo>
                    <a:pt x="548" y="15"/>
                  </a:moveTo>
                  <a:cubicBezTo>
                    <a:pt x="548" y="12"/>
                    <a:pt x="553" y="13"/>
                    <a:pt x="553" y="16"/>
                  </a:cubicBezTo>
                  <a:cubicBezTo>
                    <a:pt x="550" y="17"/>
                    <a:pt x="550" y="15"/>
                    <a:pt x="548" y="15"/>
                  </a:cubicBezTo>
                  <a:close/>
                  <a:moveTo>
                    <a:pt x="560" y="36"/>
                  </a:moveTo>
                  <a:cubicBezTo>
                    <a:pt x="559" y="36"/>
                    <a:pt x="559" y="36"/>
                    <a:pt x="559" y="36"/>
                  </a:cubicBezTo>
                  <a:cubicBezTo>
                    <a:pt x="558" y="35"/>
                    <a:pt x="559" y="35"/>
                    <a:pt x="560" y="35"/>
                  </a:cubicBezTo>
                  <a:cubicBezTo>
                    <a:pt x="560" y="35"/>
                    <a:pt x="560" y="36"/>
                    <a:pt x="560" y="36"/>
                  </a:cubicBezTo>
                  <a:close/>
                  <a:moveTo>
                    <a:pt x="557" y="18"/>
                  </a:moveTo>
                  <a:cubicBezTo>
                    <a:pt x="558" y="15"/>
                    <a:pt x="561" y="15"/>
                    <a:pt x="562" y="17"/>
                  </a:cubicBezTo>
                  <a:cubicBezTo>
                    <a:pt x="561" y="20"/>
                    <a:pt x="558" y="20"/>
                    <a:pt x="557" y="18"/>
                  </a:cubicBezTo>
                  <a:close/>
                  <a:moveTo>
                    <a:pt x="567" y="25"/>
                  </a:moveTo>
                  <a:cubicBezTo>
                    <a:pt x="566" y="24"/>
                    <a:pt x="568" y="24"/>
                    <a:pt x="568" y="25"/>
                  </a:cubicBezTo>
                  <a:lnTo>
                    <a:pt x="567" y="25"/>
                  </a:lnTo>
                  <a:close/>
                  <a:moveTo>
                    <a:pt x="571" y="25"/>
                  </a:moveTo>
                  <a:cubicBezTo>
                    <a:pt x="571" y="23"/>
                    <a:pt x="573" y="24"/>
                    <a:pt x="574" y="24"/>
                  </a:cubicBezTo>
                  <a:cubicBezTo>
                    <a:pt x="574" y="26"/>
                    <a:pt x="572" y="27"/>
                    <a:pt x="571" y="25"/>
                  </a:cubicBezTo>
                  <a:close/>
                  <a:moveTo>
                    <a:pt x="579" y="16"/>
                  </a:moveTo>
                  <a:cubicBezTo>
                    <a:pt x="579" y="16"/>
                    <a:pt x="579" y="16"/>
                    <a:pt x="579" y="16"/>
                  </a:cubicBezTo>
                  <a:cubicBezTo>
                    <a:pt x="575" y="17"/>
                    <a:pt x="568" y="17"/>
                    <a:pt x="562" y="19"/>
                  </a:cubicBezTo>
                  <a:cubicBezTo>
                    <a:pt x="563" y="17"/>
                    <a:pt x="564" y="16"/>
                    <a:pt x="563" y="13"/>
                  </a:cubicBezTo>
                  <a:cubicBezTo>
                    <a:pt x="569" y="13"/>
                    <a:pt x="574" y="14"/>
                    <a:pt x="579" y="14"/>
                  </a:cubicBezTo>
                  <a:cubicBezTo>
                    <a:pt x="579" y="15"/>
                    <a:pt x="579" y="16"/>
                    <a:pt x="579" y="16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135"/>
            <p:cNvSpPr/>
            <p:nvPr/>
          </p:nvSpPr>
          <p:spPr bwMode="auto">
            <a:xfrm>
              <a:off x="6427788" y="3254375"/>
              <a:ext cx="4763" cy="4763"/>
            </a:xfrm>
            <a:custGeom>
              <a:gdLst>
                <a:gd fmla="*/ 3 w 3" name="T0"/>
                <a:gd fmla="*/ 3 h 3" name="T1"/>
                <a:gd fmla="*/ 3 w 3" name="T2"/>
                <a:gd fmla="*/ 2 h 3" name="T3"/>
                <a:gd fmla="*/ 3 w 3" name="T4"/>
                <a:gd fmla="*/ 0 h 3" name="T5"/>
                <a:gd fmla="*/ 0 w 3" name="T6"/>
                <a:gd fmla="*/ 1 h 3" name="T7"/>
                <a:gd fmla="*/ 0 w 3" name="T8"/>
                <a:gd fmla="*/ 2 h 3" name="T9"/>
                <a:gd fmla="*/ 3 w 3" name="T10"/>
                <a:gd fmla="*/ 3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3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136"/>
            <p:cNvSpPr/>
            <p:nvPr/>
          </p:nvSpPr>
          <p:spPr bwMode="auto">
            <a:xfrm>
              <a:off x="6916738" y="3224213"/>
              <a:ext cx="74613" cy="74613"/>
            </a:xfrm>
            <a:custGeom>
              <a:gdLst>
                <a:gd fmla="*/ 42 w 51" name="T0"/>
                <a:gd fmla="*/ 16 h 52" name="T1"/>
                <a:gd fmla="*/ 33 w 51" name="T2"/>
                <a:gd fmla="*/ 8 h 52" name="T3"/>
                <a:gd fmla="*/ 25 w 51" name="T4"/>
                <a:gd fmla="*/ 0 h 52" name="T5"/>
                <a:gd fmla="*/ 17 w 51" name="T6"/>
                <a:gd fmla="*/ 9 h 52" name="T7"/>
                <a:gd fmla="*/ 8 w 51" name="T8"/>
                <a:gd fmla="*/ 17 h 52" name="T9"/>
                <a:gd fmla="*/ 0 w 51" name="T10"/>
                <a:gd fmla="*/ 25 h 52" name="T11"/>
                <a:gd fmla="*/ 8 w 51" name="T12"/>
                <a:gd fmla="*/ 33 h 52" name="T13"/>
                <a:gd fmla="*/ 16 w 51" name="T14"/>
                <a:gd fmla="*/ 43 h 52" name="T15"/>
                <a:gd fmla="*/ 25 w 51" name="T16"/>
                <a:gd fmla="*/ 52 h 52" name="T17"/>
                <a:gd fmla="*/ 34 w 51" name="T18"/>
                <a:gd fmla="*/ 43 h 52" name="T19"/>
                <a:gd fmla="*/ 42 w 51" name="T20"/>
                <a:gd fmla="*/ 34 h 52" name="T21"/>
                <a:gd fmla="*/ 51 w 51" name="T22"/>
                <a:gd fmla="*/ 25 h 52" name="T23"/>
                <a:gd fmla="*/ 42 w 51" name="T24"/>
                <a:gd fmla="*/ 16 h 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2" w="51">
                  <a:moveTo>
                    <a:pt x="42" y="16"/>
                  </a:moveTo>
                  <a:cubicBezTo>
                    <a:pt x="37" y="13"/>
                    <a:pt x="37" y="13"/>
                    <a:pt x="33" y="8"/>
                  </a:cubicBezTo>
                  <a:cubicBezTo>
                    <a:pt x="29" y="4"/>
                    <a:pt x="31" y="0"/>
                    <a:pt x="25" y="0"/>
                  </a:cubicBezTo>
                  <a:cubicBezTo>
                    <a:pt x="19" y="0"/>
                    <a:pt x="21" y="4"/>
                    <a:pt x="17" y="9"/>
                  </a:cubicBezTo>
                  <a:cubicBezTo>
                    <a:pt x="12" y="13"/>
                    <a:pt x="12" y="12"/>
                    <a:pt x="8" y="17"/>
                  </a:cubicBezTo>
                  <a:cubicBezTo>
                    <a:pt x="3" y="21"/>
                    <a:pt x="0" y="19"/>
                    <a:pt x="0" y="25"/>
                  </a:cubicBezTo>
                  <a:cubicBezTo>
                    <a:pt x="0" y="31"/>
                    <a:pt x="4" y="29"/>
                    <a:pt x="8" y="33"/>
                  </a:cubicBezTo>
                  <a:cubicBezTo>
                    <a:pt x="12" y="38"/>
                    <a:pt x="11" y="38"/>
                    <a:pt x="16" y="43"/>
                  </a:cubicBezTo>
                  <a:cubicBezTo>
                    <a:pt x="20" y="47"/>
                    <a:pt x="19" y="52"/>
                    <a:pt x="25" y="52"/>
                  </a:cubicBezTo>
                  <a:cubicBezTo>
                    <a:pt x="31" y="52"/>
                    <a:pt x="29" y="47"/>
                    <a:pt x="34" y="43"/>
                  </a:cubicBezTo>
                  <a:cubicBezTo>
                    <a:pt x="38" y="38"/>
                    <a:pt x="38" y="38"/>
                    <a:pt x="42" y="34"/>
                  </a:cubicBezTo>
                  <a:cubicBezTo>
                    <a:pt x="46" y="29"/>
                    <a:pt x="51" y="31"/>
                    <a:pt x="51" y="25"/>
                  </a:cubicBezTo>
                  <a:cubicBezTo>
                    <a:pt x="51" y="19"/>
                    <a:pt x="48" y="20"/>
                    <a:pt x="42" y="16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137"/>
            <p:cNvSpPr/>
            <p:nvPr/>
          </p:nvSpPr>
          <p:spPr bwMode="auto">
            <a:xfrm>
              <a:off x="6729413" y="3255963"/>
              <a:ext cx="3175" cy="3175"/>
            </a:xfrm>
            <a:custGeom>
              <a:gdLst>
                <a:gd fmla="*/ 2 w 2" name="T0"/>
                <a:gd fmla="*/ 1 h 2" name="T1"/>
                <a:gd fmla="*/ 2 w 2" name="T2"/>
                <a:gd fmla="*/ 0 h 2" name="T3"/>
                <a:gd fmla="*/ 2 w 2" name="T4"/>
                <a:gd fmla="*/ 1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138"/>
            <p:cNvSpPr>
              <a:spLocks noEditPoints="1"/>
            </p:cNvSpPr>
            <p:nvPr/>
          </p:nvSpPr>
          <p:spPr bwMode="auto">
            <a:xfrm>
              <a:off x="7016751" y="3230563"/>
              <a:ext cx="919163" cy="65088"/>
            </a:xfrm>
            <a:custGeom>
              <a:gdLst>
                <a:gd fmla="*/ 607 w 633" name="T0"/>
                <a:gd fmla="*/ 21 h 45" name="T1"/>
                <a:gd fmla="*/ 569 w 633" name="T2"/>
                <a:gd fmla="*/ 21 h 45" name="T3"/>
                <a:gd fmla="*/ 530 w 633" name="T4"/>
                <a:gd fmla="*/ 19 h 45" name="T5"/>
                <a:gd fmla="*/ 492 w 633" name="T6"/>
                <a:gd fmla="*/ 18 h 45" name="T7"/>
                <a:gd fmla="*/ 453 w 633" name="T8"/>
                <a:gd fmla="*/ 15 h 45" name="T9"/>
                <a:gd fmla="*/ 415 w 633" name="T10"/>
                <a:gd fmla="*/ 15 h 45" name="T11"/>
                <a:gd fmla="*/ 377 w 633" name="T12"/>
                <a:gd fmla="*/ 14 h 45" name="T13"/>
                <a:gd fmla="*/ 338 w 633" name="T14"/>
                <a:gd fmla="*/ 12 h 45" name="T15"/>
                <a:gd fmla="*/ 331 w 633" name="T16"/>
                <a:gd fmla="*/ 15 h 45" name="T17"/>
                <a:gd fmla="*/ 313 w 633" name="T18"/>
                <a:gd fmla="*/ 12 h 45" name="T19"/>
                <a:gd fmla="*/ 280 w 633" name="T20"/>
                <a:gd fmla="*/ 10 h 45" name="T21"/>
                <a:gd fmla="*/ 274 w 633" name="T22"/>
                <a:gd fmla="*/ 10 h 45" name="T23"/>
                <a:gd fmla="*/ 236 w 633" name="T24"/>
                <a:gd fmla="*/ 10 h 45" name="T25"/>
                <a:gd fmla="*/ 198 w 633" name="T26"/>
                <a:gd fmla="*/ 7 h 45" name="T27"/>
                <a:gd fmla="*/ 159 w 633" name="T28"/>
                <a:gd fmla="*/ 7 h 45" name="T29"/>
                <a:gd fmla="*/ 121 w 633" name="T30"/>
                <a:gd fmla="*/ 6 h 45" name="T31"/>
                <a:gd fmla="*/ 82 w 633" name="T32"/>
                <a:gd fmla="*/ 4 h 45" name="T33"/>
                <a:gd fmla="*/ 44 w 633" name="T34"/>
                <a:gd fmla="*/ 3 h 45" name="T35"/>
                <a:gd fmla="*/ 8 w 633" name="T36"/>
                <a:gd fmla="*/ 12 h 45" name="T37"/>
                <a:gd fmla="*/ 18 w 633" name="T38"/>
                <a:gd fmla="*/ 42 h 45" name="T39"/>
                <a:gd fmla="*/ 57 w 633" name="T40"/>
                <a:gd fmla="*/ 41 h 45" name="T41"/>
                <a:gd fmla="*/ 71 w 633" name="T42"/>
                <a:gd fmla="*/ 39 h 45" name="T43"/>
                <a:gd fmla="*/ 82 w 633" name="T44"/>
                <a:gd fmla="*/ 41 h 45" name="T45"/>
                <a:gd fmla="*/ 100 w 633" name="T46"/>
                <a:gd fmla="*/ 38 h 45" name="T47"/>
                <a:gd fmla="*/ 108 w 633" name="T48"/>
                <a:gd fmla="*/ 38 h 45" name="T49"/>
                <a:gd fmla="*/ 146 w 633" name="T50"/>
                <a:gd fmla="*/ 37 h 45" name="T51"/>
                <a:gd fmla="*/ 184 w 633" name="T52"/>
                <a:gd fmla="*/ 37 h 45" name="T53"/>
                <a:gd fmla="*/ 223 w 633" name="T54"/>
                <a:gd fmla="*/ 37 h 45" name="T55"/>
                <a:gd fmla="*/ 261 w 633" name="T56"/>
                <a:gd fmla="*/ 34 h 45" name="T57"/>
                <a:gd fmla="*/ 300 w 633" name="T58"/>
                <a:gd fmla="*/ 33 h 45" name="T59"/>
                <a:gd fmla="*/ 338 w 633" name="T60"/>
                <a:gd fmla="*/ 31 h 45" name="T61"/>
                <a:gd fmla="*/ 376 w 633" name="T62"/>
                <a:gd fmla="*/ 31 h 45" name="T63"/>
                <a:gd fmla="*/ 398 w 633" name="T64"/>
                <a:gd fmla="*/ 28 h 45" name="T65"/>
                <a:gd fmla="*/ 402 w 633" name="T66"/>
                <a:gd fmla="*/ 30 h 45" name="T67"/>
                <a:gd fmla="*/ 440 w 633" name="T68"/>
                <a:gd fmla="*/ 30 h 45" name="T69"/>
                <a:gd fmla="*/ 479 w 633" name="T70"/>
                <a:gd fmla="*/ 27 h 45" name="T71"/>
                <a:gd fmla="*/ 517 w 633" name="T72"/>
                <a:gd fmla="*/ 27 h 45" name="T73"/>
                <a:gd fmla="*/ 555 w 633" name="T74"/>
                <a:gd fmla="*/ 25 h 45" name="T75"/>
                <a:gd fmla="*/ 594 w 633" name="T76"/>
                <a:gd fmla="*/ 23 h 45" name="T77"/>
                <a:gd fmla="*/ 632 w 633" name="T78"/>
                <a:gd fmla="*/ 23 h 45" name="T79"/>
                <a:gd fmla="*/ 17 w 633" name="T80"/>
                <a:gd fmla="*/ 18 h 45" name="T81"/>
                <a:gd fmla="*/ 17 w 633" name="T82"/>
                <a:gd fmla="*/ 18 h 45" name="T83"/>
                <a:gd fmla="*/ 124 w 633" name="T84"/>
                <a:gd fmla="*/ 18 h 45" name="T85"/>
                <a:gd fmla="*/ 121 w 633" name="T86"/>
                <a:gd fmla="*/ 9 h 45" name="T87"/>
                <a:gd fmla="*/ 173 w 633" name="T88"/>
                <a:gd fmla="*/ 34 h 45" name="T89"/>
                <a:gd fmla="*/ 173 w 633" name="T90"/>
                <a:gd fmla="*/ 34 h 45" name="T91"/>
                <a:gd fmla="*/ 294 w 633" name="T92"/>
                <a:gd fmla="*/ 25 h 45" name="T93"/>
                <a:gd fmla="*/ 304 w 633" name="T94"/>
                <a:gd fmla="*/ 16 h 45" name="T95"/>
                <a:gd fmla="*/ 316 w 633" name="T96"/>
                <a:gd fmla="*/ 22 h 45" name="T97"/>
                <a:gd fmla="*/ 328 w 633" name="T98"/>
                <a:gd fmla="*/ 23 h 45" name="T99"/>
                <a:gd fmla="*/ 354 w 633" name="T100"/>
                <a:gd fmla="*/ 24 h 45" name="T101"/>
                <a:gd fmla="*/ 354 w 633" name="T102"/>
                <a:gd fmla="*/ 24 h 45" name="T103"/>
                <a:gd fmla="*/ 368 w 633" name="T104"/>
                <a:gd fmla="*/ 25 h 45" name="T105"/>
                <a:gd fmla="*/ 408 w 633" name="T106"/>
                <a:gd fmla="*/ 23 h 4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45" w="633">
                  <a:moveTo>
                    <a:pt x="632" y="21"/>
                  </a:moveTo>
                  <a:cubicBezTo>
                    <a:pt x="626" y="21"/>
                    <a:pt x="626" y="21"/>
                    <a:pt x="620" y="21"/>
                  </a:cubicBezTo>
                  <a:cubicBezTo>
                    <a:pt x="613" y="20"/>
                    <a:pt x="613" y="22"/>
                    <a:pt x="607" y="21"/>
                  </a:cubicBezTo>
                  <a:cubicBezTo>
                    <a:pt x="600" y="21"/>
                    <a:pt x="600" y="21"/>
                    <a:pt x="594" y="21"/>
                  </a:cubicBezTo>
                  <a:cubicBezTo>
                    <a:pt x="588" y="21"/>
                    <a:pt x="588" y="19"/>
                    <a:pt x="581" y="19"/>
                  </a:cubicBezTo>
                  <a:cubicBezTo>
                    <a:pt x="575" y="19"/>
                    <a:pt x="575" y="21"/>
                    <a:pt x="569" y="21"/>
                  </a:cubicBezTo>
                  <a:cubicBezTo>
                    <a:pt x="562" y="21"/>
                    <a:pt x="562" y="19"/>
                    <a:pt x="556" y="19"/>
                  </a:cubicBezTo>
                  <a:cubicBezTo>
                    <a:pt x="549" y="19"/>
                    <a:pt x="549" y="20"/>
                    <a:pt x="543" y="20"/>
                  </a:cubicBezTo>
                  <a:cubicBezTo>
                    <a:pt x="537" y="19"/>
                    <a:pt x="537" y="19"/>
                    <a:pt x="530" y="19"/>
                  </a:cubicBezTo>
                  <a:cubicBezTo>
                    <a:pt x="524" y="19"/>
                    <a:pt x="524" y="18"/>
                    <a:pt x="517" y="18"/>
                  </a:cubicBezTo>
                  <a:cubicBezTo>
                    <a:pt x="511" y="18"/>
                    <a:pt x="511" y="18"/>
                    <a:pt x="505" y="18"/>
                  </a:cubicBezTo>
                  <a:cubicBezTo>
                    <a:pt x="498" y="17"/>
                    <a:pt x="498" y="18"/>
                    <a:pt x="492" y="18"/>
                  </a:cubicBezTo>
                  <a:cubicBezTo>
                    <a:pt x="485" y="17"/>
                    <a:pt x="485" y="18"/>
                    <a:pt x="479" y="18"/>
                  </a:cubicBezTo>
                  <a:cubicBezTo>
                    <a:pt x="473" y="17"/>
                    <a:pt x="473" y="16"/>
                    <a:pt x="466" y="16"/>
                  </a:cubicBezTo>
                  <a:cubicBezTo>
                    <a:pt x="460" y="16"/>
                    <a:pt x="460" y="16"/>
                    <a:pt x="453" y="15"/>
                  </a:cubicBezTo>
                  <a:cubicBezTo>
                    <a:pt x="447" y="15"/>
                    <a:pt x="447" y="16"/>
                    <a:pt x="441" y="16"/>
                  </a:cubicBezTo>
                  <a:cubicBezTo>
                    <a:pt x="434" y="16"/>
                    <a:pt x="434" y="15"/>
                    <a:pt x="428" y="15"/>
                  </a:cubicBezTo>
                  <a:cubicBezTo>
                    <a:pt x="422" y="15"/>
                    <a:pt x="421" y="15"/>
                    <a:pt x="415" y="15"/>
                  </a:cubicBezTo>
                  <a:cubicBezTo>
                    <a:pt x="409" y="15"/>
                    <a:pt x="409" y="15"/>
                    <a:pt x="402" y="14"/>
                  </a:cubicBezTo>
                  <a:cubicBezTo>
                    <a:pt x="396" y="14"/>
                    <a:pt x="396" y="14"/>
                    <a:pt x="390" y="13"/>
                  </a:cubicBezTo>
                  <a:cubicBezTo>
                    <a:pt x="383" y="13"/>
                    <a:pt x="383" y="14"/>
                    <a:pt x="377" y="14"/>
                  </a:cubicBezTo>
                  <a:cubicBezTo>
                    <a:pt x="370" y="14"/>
                    <a:pt x="370" y="14"/>
                    <a:pt x="364" y="13"/>
                  </a:cubicBezTo>
                  <a:cubicBezTo>
                    <a:pt x="357" y="13"/>
                    <a:pt x="357" y="13"/>
                    <a:pt x="351" y="13"/>
                  </a:cubicBezTo>
                  <a:cubicBezTo>
                    <a:pt x="345" y="12"/>
                    <a:pt x="345" y="12"/>
                    <a:pt x="338" y="12"/>
                  </a:cubicBezTo>
                  <a:cubicBezTo>
                    <a:pt x="337" y="12"/>
                    <a:pt x="337" y="12"/>
                    <a:pt x="336" y="12"/>
                  </a:cubicBezTo>
                  <a:cubicBezTo>
                    <a:pt x="336" y="13"/>
                    <a:pt x="336" y="15"/>
                    <a:pt x="336" y="17"/>
                  </a:cubicBezTo>
                  <a:cubicBezTo>
                    <a:pt x="334" y="16"/>
                    <a:pt x="333" y="15"/>
                    <a:pt x="331" y="15"/>
                  </a:cubicBezTo>
                  <a:cubicBezTo>
                    <a:pt x="331" y="13"/>
                    <a:pt x="331" y="13"/>
                    <a:pt x="331" y="12"/>
                  </a:cubicBezTo>
                  <a:cubicBezTo>
                    <a:pt x="330" y="12"/>
                    <a:pt x="328" y="12"/>
                    <a:pt x="325" y="12"/>
                  </a:cubicBezTo>
                  <a:cubicBezTo>
                    <a:pt x="319" y="12"/>
                    <a:pt x="319" y="13"/>
                    <a:pt x="313" y="12"/>
                  </a:cubicBezTo>
                  <a:cubicBezTo>
                    <a:pt x="306" y="12"/>
                    <a:pt x="306" y="12"/>
                    <a:pt x="300" y="12"/>
                  </a:cubicBezTo>
                  <a:cubicBezTo>
                    <a:pt x="293" y="11"/>
                    <a:pt x="293" y="10"/>
                    <a:pt x="287" y="10"/>
                  </a:cubicBezTo>
                  <a:cubicBezTo>
                    <a:pt x="283" y="10"/>
                    <a:pt x="282" y="10"/>
                    <a:pt x="280" y="10"/>
                  </a:cubicBezTo>
                  <a:cubicBezTo>
                    <a:pt x="279" y="10"/>
                    <a:pt x="279" y="11"/>
                    <a:pt x="278" y="11"/>
                  </a:cubicBezTo>
                  <a:cubicBezTo>
                    <a:pt x="278" y="11"/>
                    <a:pt x="278" y="10"/>
                    <a:pt x="278" y="10"/>
                  </a:cubicBezTo>
                  <a:cubicBezTo>
                    <a:pt x="277" y="10"/>
                    <a:pt x="276" y="10"/>
                    <a:pt x="274" y="10"/>
                  </a:cubicBezTo>
                  <a:cubicBezTo>
                    <a:pt x="268" y="10"/>
                    <a:pt x="268" y="10"/>
                    <a:pt x="262" y="10"/>
                  </a:cubicBezTo>
                  <a:cubicBezTo>
                    <a:pt x="255" y="10"/>
                    <a:pt x="255" y="9"/>
                    <a:pt x="249" y="9"/>
                  </a:cubicBezTo>
                  <a:cubicBezTo>
                    <a:pt x="242" y="8"/>
                    <a:pt x="242" y="10"/>
                    <a:pt x="236" y="10"/>
                  </a:cubicBezTo>
                  <a:cubicBezTo>
                    <a:pt x="230" y="10"/>
                    <a:pt x="230" y="10"/>
                    <a:pt x="223" y="10"/>
                  </a:cubicBezTo>
                  <a:cubicBezTo>
                    <a:pt x="217" y="10"/>
                    <a:pt x="217" y="8"/>
                    <a:pt x="210" y="8"/>
                  </a:cubicBezTo>
                  <a:cubicBezTo>
                    <a:pt x="204" y="8"/>
                    <a:pt x="204" y="7"/>
                    <a:pt x="198" y="7"/>
                  </a:cubicBezTo>
                  <a:cubicBezTo>
                    <a:pt x="191" y="7"/>
                    <a:pt x="191" y="9"/>
                    <a:pt x="185" y="9"/>
                  </a:cubicBezTo>
                  <a:cubicBezTo>
                    <a:pt x="178" y="8"/>
                    <a:pt x="178" y="8"/>
                    <a:pt x="172" y="8"/>
                  </a:cubicBezTo>
                  <a:cubicBezTo>
                    <a:pt x="166" y="8"/>
                    <a:pt x="166" y="8"/>
                    <a:pt x="159" y="7"/>
                  </a:cubicBezTo>
                  <a:cubicBezTo>
                    <a:pt x="153" y="7"/>
                    <a:pt x="153" y="6"/>
                    <a:pt x="146" y="6"/>
                  </a:cubicBezTo>
                  <a:cubicBezTo>
                    <a:pt x="140" y="6"/>
                    <a:pt x="140" y="6"/>
                    <a:pt x="134" y="6"/>
                  </a:cubicBezTo>
                  <a:cubicBezTo>
                    <a:pt x="127" y="6"/>
                    <a:pt x="127" y="7"/>
                    <a:pt x="121" y="6"/>
                  </a:cubicBezTo>
                  <a:cubicBezTo>
                    <a:pt x="114" y="6"/>
                    <a:pt x="114" y="6"/>
                    <a:pt x="108" y="6"/>
                  </a:cubicBezTo>
                  <a:cubicBezTo>
                    <a:pt x="102" y="5"/>
                    <a:pt x="102" y="6"/>
                    <a:pt x="95" y="6"/>
                  </a:cubicBezTo>
                  <a:cubicBezTo>
                    <a:pt x="89" y="5"/>
                    <a:pt x="89" y="5"/>
                    <a:pt x="82" y="4"/>
                  </a:cubicBezTo>
                  <a:cubicBezTo>
                    <a:pt x="76" y="4"/>
                    <a:pt x="76" y="5"/>
                    <a:pt x="70" y="5"/>
                  </a:cubicBezTo>
                  <a:cubicBezTo>
                    <a:pt x="63" y="4"/>
                    <a:pt x="63" y="4"/>
                    <a:pt x="57" y="4"/>
                  </a:cubicBezTo>
                  <a:cubicBezTo>
                    <a:pt x="50" y="4"/>
                    <a:pt x="50" y="4"/>
                    <a:pt x="44" y="3"/>
                  </a:cubicBezTo>
                  <a:cubicBezTo>
                    <a:pt x="38" y="3"/>
                    <a:pt x="38" y="4"/>
                    <a:pt x="31" y="4"/>
                  </a:cubicBezTo>
                  <a:cubicBezTo>
                    <a:pt x="25" y="3"/>
                    <a:pt x="24" y="0"/>
                    <a:pt x="18" y="3"/>
                  </a:cubicBezTo>
                  <a:cubicBezTo>
                    <a:pt x="12" y="5"/>
                    <a:pt x="13" y="7"/>
                    <a:pt x="8" y="12"/>
                  </a:cubicBezTo>
                  <a:cubicBezTo>
                    <a:pt x="4" y="17"/>
                    <a:pt x="0" y="16"/>
                    <a:pt x="0" y="22"/>
                  </a:cubicBezTo>
                  <a:cubicBezTo>
                    <a:pt x="0" y="29"/>
                    <a:pt x="5" y="27"/>
                    <a:pt x="10" y="32"/>
                  </a:cubicBezTo>
                  <a:cubicBezTo>
                    <a:pt x="14" y="37"/>
                    <a:pt x="12" y="39"/>
                    <a:pt x="18" y="42"/>
                  </a:cubicBezTo>
                  <a:cubicBezTo>
                    <a:pt x="24" y="45"/>
                    <a:pt x="25" y="43"/>
                    <a:pt x="31" y="43"/>
                  </a:cubicBezTo>
                  <a:cubicBezTo>
                    <a:pt x="38" y="43"/>
                    <a:pt x="38" y="43"/>
                    <a:pt x="44" y="42"/>
                  </a:cubicBezTo>
                  <a:cubicBezTo>
                    <a:pt x="50" y="42"/>
                    <a:pt x="50" y="41"/>
                    <a:pt x="57" y="41"/>
                  </a:cubicBezTo>
                  <a:cubicBezTo>
                    <a:pt x="63" y="41"/>
                    <a:pt x="63" y="40"/>
                    <a:pt x="69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1" y="39"/>
                    <a:pt x="71" y="39"/>
                  </a:cubicBezTo>
                  <a:cubicBezTo>
                    <a:pt x="72" y="39"/>
                    <a:pt x="72" y="39"/>
                    <a:pt x="73" y="39"/>
                  </a:cubicBezTo>
                  <a:cubicBezTo>
                    <a:pt x="73" y="40"/>
                    <a:pt x="72" y="40"/>
                    <a:pt x="72" y="40"/>
                  </a:cubicBezTo>
                  <a:cubicBezTo>
                    <a:pt x="76" y="40"/>
                    <a:pt x="77" y="41"/>
                    <a:pt x="82" y="41"/>
                  </a:cubicBezTo>
                  <a:cubicBezTo>
                    <a:pt x="89" y="41"/>
                    <a:pt x="89" y="40"/>
                    <a:pt x="95" y="40"/>
                  </a:cubicBezTo>
                  <a:cubicBezTo>
                    <a:pt x="99" y="40"/>
                    <a:pt x="100" y="39"/>
                    <a:pt x="103" y="39"/>
                  </a:cubicBezTo>
                  <a:cubicBezTo>
                    <a:pt x="102" y="38"/>
                    <a:pt x="102" y="37"/>
                    <a:pt x="100" y="38"/>
                  </a:cubicBezTo>
                  <a:cubicBezTo>
                    <a:pt x="95" y="33"/>
                    <a:pt x="104" y="27"/>
                    <a:pt x="107" y="33"/>
                  </a:cubicBezTo>
                  <a:cubicBezTo>
                    <a:pt x="106" y="36"/>
                    <a:pt x="104" y="37"/>
                    <a:pt x="103" y="39"/>
                  </a:cubicBezTo>
                  <a:cubicBezTo>
                    <a:pt x="104" y="39"/>
                    <a:pt x="106" y="39"/>
                    <a:pt x="108" y="38"/>
                  </a:cubicBezTo>
                  <a:cubicBezTo>
                    <a:pt x="114" y="38"/>
                    <a:pt x="114" y="40"/>
                    <a:pt x="121" y="40"/>
                  </a:cubicBezTo>
                  <a:cubicBezTo>
                    <a:pt x="127" y="40"/>
                    <a:pt x="127" y="38"/>
                    <a:pt x="133" y="38"/>
                  </a:cubicBezTo>
                  <a:cubicBezTo>
                    <a:pt x="140" y="38"/>
                    <a:pt x="140" y="37"/>
                    <a:pt x="146" y="37"/>
                  </a:cubicBezTo>
                  <a:cubicBezTo>
                    <a:pt x="152" y="37"/>
                    <a:pt x="152" y="37"/>
                    <a:pt x="159" y="37"/>
                  </a:cubicBezTo>
                  <a:cubicBezTo>
                    <a:pt x="165" y="37"/>
                    <a:pt x="165" y="37"/>
                    <a:pt x="172" y="37"/>
                  </a:cubicBezTo>
                  <a:cubicBezTo>
                    <a:pt x="178" y="37"/>
                    <a:pt x="178" y="38"/>
                    <a:pt x="184" y="37"/>
                  </a:cubicBezTo>
                  <a:cubicBezTo>
                    <a:pt x="191" y="37"/>
                    <a:pt x="191" y="36"/>
                    <a:pt x="197" y="36"/>
                  </a:cubicBezTo>
                  <a:cubicBezTo>
                    <a:pt x="204" y="36"/>
                    <a:pt x="204" y="37"/>
                    <a:pt x="210" y="37"/>
                  </a:cubicBezTo>
                  <a:cubicBezTo>
                    <a:pt x="216" y="37"/>
                    <a:pt x="216" y="37"/>
                    <a:pt x="223" y="37"/>
                  </a:cubicBezTo>
                  <a:cubicBezTo>
                    <a:pt x="229" y="36"/>
                    <a:pt x="229" y="35"/>
                    <a:pt x="236" y="34"/>
                  </a:cubicBezTo>
                  <a:cubicBezTo>
                    <a:pt x="242" y="34"/>
                    <a:pt x="242" y="36"/>
                    <a:pt x="248" y="35"/>
                  </a:cubicBezTo>
                  <a:cubicBezTo>
                    <a:pt x="255" y="35"/>
                    <a:pt x="255" y="34"/>
                    <a:pt x="261" y="34"/>
                  </a:cubicBezTo>
                  <a:cubicBezTo>
                    <a:pt x="268" y="34"/>
                    <a:pt x="268" y="35"/>
                    <a:pt x="274" y="35"/>
                  </a:cubicBezTo>
                  <a:cubicBezTo>
                    <a:pt x="280" y="34"/>
                    <a:pt x="280" y="34"/>
                    <a:pt x="287" y="33"/>
                  </a:cubicBezTo>
                  <a:cubicBezTo>
                    <a:pt x="293" y="33"/>
                    <a:pt x="293" y="33"/>
                    <a:pt x="300" y="33"/>
                  </a:cubicBezTo>
                  <a:cubicBezTo>
                    <a:pt x="306" y="33"/>
                    <a:pt x="306" y="32"/>
                    <a:pt x="312" y="32"/>
                  </a:cubicBezTo>
                  <a:cubicBezTo>
                    <a:pt x="319" y="32"/>
                    <a:pt x="319" y="34"/>
                    <a:pt x="325" y="33"/>
                  </a:cubicBezTo>
                  <a:cubicBezTo>
                    <a:pt x="332" y="33"/>
                    <a:pt x="332" y="32"/>
                    <a:pt x="338" y="31"/>
                  </a:cubicBezTo>
                  <a:cubicBezTo>
                    <a:pt x="345" y="31"/>
                    <a:pt x="345" y="32"/>
                    <a:pt x="351" y="32"/>
                  </a:cubicBezTo>
                  <a:cubicBezTo>
                    <a:pt x="357" y="31"/>
                    <a:pt x="357" y="32"/>
                    <a:pt x="364" y="32"/>
                  </a:cubicBezTo>
                  <a:cubicBezTo>
                    <a:pt x="370" y="32"/>
                    <a:pt x="370" y="31"/>
                    <a:pt x="376" y="31"/>
                  </a:cubicBezTo>
                  <a:cubicBezTo>
                    <a:pt x="383" y="31"/>
                    <a:pt x="383" y="30"/>
                    <a:pt x="389" y="30"/>
                  </a:cubicBezTo>
                  <a:cubicBezTo>
                    <a:pt x="394" y="30"/>
                    <a:pt x="395" y="30"/>
                    <a:pt x="398" y="30"/>
                  </a:cubicBezTo>
                  <a:cubicBezTo>
                    <a:pt x="398" y="30"/>
                    <a:pt x="398" y="29"/>
                    <a:pt x="398" y="28"/>
                  </a:cubicBezTo>
                  <a:cubicBezTo>
                    <a:pt x="399" y="28"/>
                    <a:pt x="399" y="29"/>
                    <a:pt x="400" y="29"/>
                  </a:cubicBezTo>
                  <a:cubicBezTo>
                    <a:pt x="400" y="30"/>
                    <a:pt x="399" y="30"/>
                    <a:pt x="399" y="30"/>
                  </a:cubicBezTo>
                  <a:cubicBezTo>
                    <a:pt x="400" y="30"/>
                    <a:pt x="401" y="30"/>
                    <a:pt x="402" y="30"/>
                  </a:cubicBezTo>
                  <a:cubicBezTo>
                    <a:pt x="408" y="30"/>
                    <a:pt x="408" y="29"/>
                    <a:pt x="415" y="29"/>
                  </a:cubicBezTo>
                  <a:cubicBezTo>
                    <a:pt x="421" y="29"/>
                    <a:pt x="421" y="29"/>
                    <a:pt x="428" y="29"/>
                  </a:cubicBezTo>
                  <a:cubicBezTo>
                    <a:pt x="434" y="29"/>
                    <a:pt x="434" y="30"/>
                    <a:pt x="440" y="30"/>
                  </a:cubicBezTo>
                  <a:cubicBezTo>
                    <a:pt x="447" y="30"/>
                    <a:pt x="447" y="28"/>
                    <a:pt x="453" y="28"/>
                  </a:cubicBezTo>
                  <a:cubicBezTo>
                    <a:pt x="460" y="28"/>
                    <a:pt x="460" y="29"/>
                    <a:pt x="466" y="29"/>
                  </a:cubicBezTo>
                  <a:cubicBezTo>
                    <a:pt x="472" y="29"/>
                    <a:pt x="472" y="27"/>
                    <a:pt x="479" y="27"/>
                  </a:cubicBezTo>
                  <a:cubicBezTo>
                    <a:pt x="485" y="27"/>
                    <a:pt x="485" y="27"/>
                    <a:pt x="492" y="27"/>
                  </a:cubicBezTo>
                  <a:cubicBezTo>
                    <a:pt x="498" y="27"/>
                    <a:pt x="498" y="26"/>
                    <a:pt x="504" y="26"/>
                  </a:cubicBezTo>
                  <a:cubicBezTo>
                    <a:pt x="511" y="26"/>
                    <a:pt x="511" y="27"/>
                    <a:pt x="517" y="27"/>
                  </a:cubicBezTo>
                  <a:cubicBezTo>
                    <a:pt x="523" y="27"/>
                    <a:pt x="524" y="27"/>
                    <a:pt x="530" y="27"/>
                  </a:cubicBezTo>
                  <a:cubicBezTo>
                    <a:pt x="536" y="27"/>
                    <a:pt x="536" y="25"/>
                    <a:pt x="543" y="25"/>
                  </a:cubicBezTo>
                  <a:cubicBezTo>
                    <a:pt x="549" y="25"/>
                    <a:pt x="549" y="25"/>
                    <a:pt x="555" y="25"/>
                  </a:cubicBezTo>
                  <a:cubicBezTo>
                    <a:pt x="562" y="25"/>
                    <a:pt x="562" y="26"/>
                    <a:pt x="568" y="25"/>
                  </a:cubicBezTo>
                  <a:cubicBezTo>
                    <a:pt x="575" y="25"/>
                    <a:pt x="575" y="25"/>
                    <a:pt x="581" y="25"/>
                  </a:cubicBezTo>
                  <a:cubicBezTo>
                    <a:pt x="587" y="25"/>
                    <a:pt x="587" y="24"/>
                    <a:pt x="594" y="23"/>
                  </a:cubicBezTo>
                  <a:cubicBezTo>
                    <a:pt x="600" y="23"/>
                    <a:pt x="600" y="24"/>
                    <a:pt x="607" y="24"/>
                  </a:cubicBezTo>
                  <a:cubicBezTo>
                    <a:pt x="613" y="24"/>
                    <a:pt x="613" y="23"/>
                    <a:pt x="620" y="23"/>
                  </a:cubicBezTo>
                  <a:cubicBezTo>
                    <a:pt x="626" y="22"/>
                    <a:pt x="626" y="23"/>
                    <a:pt x="632" y="23"/>
                  </a:cubicBezTo>
                  <a:cubicBezTo>
                    <a:pt x="633" y="23"/>
                    <a:pt x="633" y="23"/>
                    <a:pt x="633" y="22"/>
                  </a:cubicBezTo>
                  <a:cubicBezTo>
                    <a:pt x="633" y="22"/>
                    <a:pt x="633" y="21"/>
                    <a:pt x="632" y="21"/>
                  </a:cubicBezTo>
                  <a:close/>
                  <a:moveTo>
                    <a:pt x="17" y="18"/>
                  </a:moveTo>
                  <a:cubicBezTo>
                    <a:pt x="16" y="17"/>
                    <a:pt x="17" y="17"/>
                    <a:pt x="18" y="16"/>
                  </a:cubicBezTo>
                  <a:cubicBezTo>
                    <a:pt x="18" y="16"/>
                    <a:pt x="20" y="16"/>
                    <a:pt x="19" y="18"/>
                  </a:cubicBezTo>
                  <a:cubicBezTo>
                    <a:pt x="19" y="18"/>
                    <a:pt x="18" y="18"/>
                    <a:pt x="17" y="18"/>
                  </a:cubicBezTo>
                  <a:close/>
                  <a:moveTo>
                    <a:pt x="123" y="22"/>
                  </a:moveTo>
                  <a:cubicBezTo>
                    <a:pt x="121" y="22"/>
                    <a:pt x="121" y="22"/>
                    <a:pt x="121" y="22"/>
                  </a:cubicBezTo>
                  <a:cubicBezTo>
                    <a:pt x="119" y="19"/>
                    <a:pt x="120" y="17"/>
                    <a:pt x="124" y="18"/>
                  </a:cubicBezTo>
                  <a:cubicBezTo>
                    <a:pt x="125" y="19"/>
                    <a:pt x="124" y="21"/>
                    <a:pt x="123" y="22"/>
                  </a:cubicBezTo>
                  <a:close/>
                  <a:moveTo>
                    <a:pt x="127" y="11"/>
                  </a:moveTo>
                  <a:cubicBezTo>
                    <a:pt x="125" y="12"/>
                    <a:pt x="123" y="10"/>
                    <a:pt x="121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3" y="8"/>
                    <a:pt x="127" y="8"/>
                    <a:pt x="127" y="11"/>
                  </a:cubicBezTo>
                  <a:close/>
                  <a:moveTo>
                    <a:pt x="173" y="34"/>
                  </a:moveTo>
                  <a:cubicBezTo>
                    <a:pt x="170" y="35"/>
                    <a:pt x="170" y="33"/>
                    <a:pt x="168" y="32"/>
                  </a:cubicBezTo>
                  <a:cubicBezTo>
                    <a:pt x="167" y="27"/>
                    <a:pt x="173" y="27"/>
                    <a:pt x="175" y="30"/>
                  </a:cubicBezTo>
                  <a:cubicBezTo>
                    <a:pt x="176" y="32"/>
                    <a:pt x="174" y="33"/>
                    <a:pt x="173" y="34"/>
                  </a:cubicBezTo>
                  <a:close/>
                  <a:moveTo>
                    <a:pt x="292" y="29"/>
                  </a:moveTo>
                  <a:cubicBezTo>
                    <a:pt x="289" y="28"/>
                    <a:pt x="289" y="24"/>
                    <a:pt x="293" y="24"/>
                  </a:cubicBezTo>
                  <a:cubicBezTo>
                    <a:pt x="293" y="24"/>
                    <a:pt x="293" y="25"/>
                    <a:pt x="294" y="25"/>
                  </a:cubicBezTo>
                  <a:cubicBezTo>
                    <a:pt x="294" y="27"/>
                    <a:pt x="293" y="28"/>
                    <a:pt x="292" y="29"/>
                  </a:cubicBezTo>
                  <a:close/>
                  <a:moveTo>
                    <a:pt x="304" y="16"/>
                  </a:moveTo>
                  <a:cubicBezTo>
                    <a:pt x="307" y="7"/>
                    <a:pt x="311" y="22"/>
                    <a:pt x="304" y="16"/>
                  </a:cubicBezTo>
                  <a:close/>
                  <a:moveTo>
                    <a:pt x="316" y="22"/>
                  </a:moveTo>
                  <a:cubicBezTo>
                    <a:pt x="317" y="22"/>
                    <a:pt x="319" y="23"/>
                    <a:pt x="319" y="24"/>
                  </a:cubicBezTo>
                  <a:cubicBezTo>
                    <a:pt x="320" y="30"/>
                    <a:pt x="309" y="25"/>
                    <a:pt x="316" y="22"/>
                  </a:cubicBezTo>
                  <a:close/>
                  <a:moveTo>
                    <a:pt x="328" y="26"/>
                  </a:moveTo>
                  <a:cubicBezTo>
                    <a:pt x="326" y="26"/>
                    <a:pt x="326" y="24"/>
                    <a:pt x="326" y="23"/>
                  </a:cubicBezTo>
                  <a:cubicBezTo>
                    <a:pt x="328" y="23"/>
                    <a:pt x="328" y="23"/>
                    <a:pt x="328" y="23"/>
                  </a:cubicBezTo>
                  <a:cubicBezTo>
                    <a:pt x="328" y="24"/>
                    <a:pt x="329" y="24"/>
                    <a:pt x="329" y="25"/>
                  </a:cubicBezTo>
                  <a:cubicBezTo>
                    <a:pt x="328" y="25"/>
                    <a:pt x="328" y="26"/>
                    <a:pt x="328" y="26"/>
                  </a:cubicBezTo>
                  <a:close/>
                  <a:moveTo>
                    <a:pt x="354" y="24"/>
                  </a:moveTo>
                  <a:cubicBezTo>
                    <a:pt x="352" y="25"/>
                    <a:pt x="352" y="24"/>
                    <a:pt x="351" y="24"/>
                  </a:cubicBezTo>
                  <a:cubicBezTo>
                    <a:pt x="351" y="21"/>
                    <a:pt x="353" y="21"/>
                    <a:pt x="355" y="22"/>
                  </a:cubicBezTo>
                  <a:cubicBezTo>
                    <a:pt x="354" y="23"/>
                    <a:pt x="354" y="24"/>
                    <a:pt x="354" y="24"/>
                  </a:cubicBezTo>
                  <a:close/>
                  <a:moveTo>
                    <a:pt x="368" y="25"/>
                  </a:moveTo>
                  <a:cubicBezTo>
                    <a:pt x="368" y="24"/>
                    <a:pt x="370" y="24"/>
                    <a:pt x="370" y="25"/>
                  </a:cubicBezTo>
                  <a:cubicBezTo>
                    <a:pt x="370" y="26"/>
                    <a:pt x="368" y="26"/>
                    <a:pt x="368" y="25"/>
                  </a:cubicBezTo>
                  <a:close/>
                  <a:moveTo>
                    <a:pt x="409" y="27"/>
                  </a:moveTo>
                  <a:cubicBezTo>
                    <a:pt x="407" y="28"/>
                    <a:pt x="406" y="26"/>
                    <a:pt x="405" y="26"/>
                  </a:cubicBezTo>
                  <a:cubicBezTo>
                    <a:pt x="405" y="24"/>
                    <a:pt x="406" y="23"/>
                    <a:pt x="408" y="23"/>
                  </a:cubicBezTo>
                  <a:cubicBezTo>
                    <a:pt x="409" y="24"/>
                    <a:pt x="408" y="25"/>
                    <a:pt x="409" y="27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2" name="文本框 51"/>
          <p:cNvSpPr txBox="1"/>
          <p:nvPr/>
        </p:nvSpPr>
        <p:spPr>
          <a:xfrm rot="21120000">
            <a:off x="4436572" y="4004204"/>
            <a:ext cx="2137092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b="1" lang="en-US" smtClean="0" sz="4400">
                <a:solidFill>
                  <a:schemeClr val="bg1"/>
                </a:solidFill>
                <a:latin typeface="新蒂黑板报"/>
              </a:rPr>
              <a:t>THANK</a:t>
            </a:r>
          </a:p>
        </p:txBody>
      </p:sp>
      <p:sp>
        <p:nvSpPr>
          <p:cNvPr id="53" name="文本框 52"/>
          <p:cNvSpPr txBox="1"/>
          <p:nvPr/>
        </p:nvSpPr>
        <p:spPr>
          <a:xfrm rot="480000">
            <a:off x="6070160" y="4039138"/>
            <a:ext cx="1394142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b="1" lang="en-US" smtClean="0" sz="4400">
                <a:solidFill>
                  <a:schemeClr val="bg1"/>
                </a:solidFill>
                <a:latin typeface="新蒂黑板报"/>
              </a:rPr>
              <a:t>YOU</a:t>
            </a:r>
          </a:p>
        </p:txBody>
      </p:sp>
    </p:spTree>
    <p:extLst>
      <p:ext uri="{BB962C8B-B14F-4D97-AF65-F5344CB8AC3E}">
        <p14:creationId val="2884336575"/>
      </p:ext>
    </p:extLst>
  </p:cSld>
  <p:clrMapOvr>
    <a:masterClrMapping/>
  </p:clrMapOvr>
  <mc:AlternateContent>
    <mc:Choice Requires="p14">
      <p:transition p14:dur="1600" spd="slow">
        <p:blinds dir="vert"/>
      </p:transition>
    </mc:Choice>
    <mc:Fallback>
      <p:transition spd="slow">
        <p:blinds dir="vert"/>
      </p:transition>
    </mc:Fallback>
  </mc:AlternateContent>
  <p:timing/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834068" y="1550497"/>
            <a:ext cx="909893" cy="631090"/>
          </a:xfrm>
          <a:custGeom>
            <a:gdLst>
              <a:gd fmla="*/ 401 w 421" name="T0"/>
              <a:gd fmla="*/ 276 h 292" name="T1"/>
              <a:gd fmla="*/ 281 w 421" name="T2"/>
              <a:gd fmla="*/ 292 h 292" name="T3"/>
              <a:gd fmla="*/ 216 w 421" name="T4"/>
              <a:gd fmla="*/ 255 h 292" name="T5"/>
              <a:gd fmla="*/ 205 w 421" name="T6"/>
              <a:gd fmla="*/ 219 h 292" name="T7"/>
              <a:gd fmla="*/ 175 w 421" name="T8"/>
              <a:gd fmla="*/ 287 h 292" name="T9"/>
              <a:gd fmla="*/ 22 w 421" name="T10"/>
              <a:gd fmla="*/ 281 h 292" name="T11"/>
              <a:gd fmla="*/ 8 w 421" name="T12"/>
              <a:gd fmla="*/ 216 h 292" name="T13"/>
              <a:gd fmla="*/ 2 w 421" name="T14"/>
              <a:gd fmla="*/ 195 h 292" name="T15"/>
              <a:gd fmla="*/ 13 w 421" name="T16"/>
              <a:gd fmla="*/ 154 h 292" name="T17"/>
              <a:gd fmla="*/ 112 w 421" name="T18"/>
              <a:gd fmla="*/ 14 h 292" name="T19"/>
              <a:gd fmla="*/ 175 w 421" name="T20"/>
              <a:gd fmla="*/ 14 h 292" name="T21"/>
              <a:gd fmla="*/ 125 w 421" name="T22"/>
              <a:gd fmla="*/ 19 h 292" name="T23"/>
              <a:gd fmla="*/ 14 w 421" name="T24"/>
              <a:gd fmla="*/ 172 h 292" name="T25"/>
              <a:gd fmla="*/ 11 w 421" name="T26"/>
              <a:gd fmla="*/ 202 h 292" name="T27"/>
              <a:gd fmla="*/ 60 w 421" name="T28"/>
              <a:gd fmla="*/ 175 h 292" name="T29"/>
              <a:gd fmla="*/ 202 w 421" name="T30"/>
              <a:gd fmla="*/ 194 h 292" name="T31"/>
              <a:gd fmla="*/ 221 w 421" name="T32"/>
              <a:gd fmla="*/ 203 h 292" name="T33"/>
              <a:gd fmla="*/ 273 w 421" name="T34"/>
              <a:gd fmla="*/ 180 h 292" name="T35"/>
              <a:gd fmla="*/ 401 w 421" name="T36"/>
              <a:gd fmla="*/ 197 h 292" name="T37"/>
              <a:gd fmla="*/ 398 w 421" name="T38"/>
              <a:gd fmla="*/ 143 h 292" name="T39"/>
              <a:gd fmla="*/ 316 w 421" name="T40"/>
              <a:gd fmla="*/ 11 h 292" name="T41"/>
              <a:gd fmla="*/ 267 w 421" name="T42"/>
              <a:gd fmla="*/ 20 h 292" name="T43"/>
              <a:gd fmla="*/ 292 w 421" name="T44"/>
              <a:gd fmla="*/ 1 h 292" name="T45"/>
              <a:gd fmla="*/ 368 w 421" name="T46"/>
              <a:gd fmla="*/ 46 h 292" name="T47"/>
              <a:gd fmla="*/ 420 w 421" name="T48"/>
              <a:gd fmla="*/ 197 h 292" name="T49"/>
              <a:gd fmla="*/ 79 w 421" name="T50"/>
              <a:gd fmla="*/ 279 h 292" name="T51"/>
              <a:gd fmla="*/ 63 w 421" name="T52"/>
              <a:gd fmla="*/ 279 h 292" name="T53"/>
              <a:gd fmla="*/ 232 w 421" name="T54"/>
              <a:gd fmla="*/ 203 h 292" name="T55"/>
              <a:gd fmla="*/ 327 w 421" name="T56"/>
              <a:gd fmla="*/ 281 h 292" name="T57"/>
              <a:gd fmla="*/ 385 w 421" name="T58"/>
              <a:gd fmla="*/ 211 h 292" name="T59"/>
              <a:gd fmla="*/ 122 w 421" name="T60"/>
              <a:gd fmla="*/ 194 h 292" name="T61"/>
              <a:gd fmla="*/ 27 w 421" name="T62"/>
              <a:gd fmla="*/ 203 h 292" name="T63"/>
              <a:gd fmla="*/ 71 w 421" name="T64"/>
              <a:gd fmla="*/ 274 h 292" name="T65"/>
              <a:gd fmla="*/ 191 w 421" name="T66"/>
              <a:gd fmla="*/ 240 h 292" name="T67"/>
              <a:gd fmla="*/ 167 w 421" name="T68"/>
              <a:gd fmla="*/ 202 h 292" name="T69"/>
              <a:gd fmla="*/ 267 w 421" name="T70"/>
              <a:gd fmla="*/ 184 h 292" name="T71"/>
              <a:gd fmla="*/ 366 w 421" name="T72"/>
              <a:gd fmla="*/ 50 h 292" name="T73"/>
              <a:gd fmla="*/ 298 w 421" name="T74"/>
              <a:gd fmla="*/ 5 h 292" name="T75"/>
              <a:gd fmla="*/ 159 w 421" name="T76"/>
              <a:gd fmla="*/ 192 h 292" name="T77"/>
              <a:gd fmla="*/ 193 w 421" name="T78"/>
              <a:gd fmla="*/ 206 h 292" name="T79"/>
              <a:gd fmla="*/ 196 w 421" name="T80"/>
              <a:gd fmla="*/ 238 h 292" name="T81"/>
              <a:gd fmla="*/ 197 w 421" name="T82"/>
              <a:gd fmla="*/ 224 h 292" name="T83"/>
              <a:gd fmla="*/ 180 w 421" name="T84"/>
              <a:gd fmla="*/ 188 h 292" name="T85"/>
              <a:gd fmla="*/ 30 w 421" name="T86"/>
              <a:gd fmla="*/ 132 h 292" name="T87"/>
              <a:gd fmla="*/ 24 w 421" name="T88"/>
              <a:gd fmla="*/ 140 h 292" name="T89"/>
              <a:gd fmla="*/ 33 w 421" name="T90"/>
              <a:gd fmla="*/ 188 h 292" name="T91"/>
              <a:gd fmla="*/ 390 w 421" name="T92"/>
              <a:gd fmla="*/ 194 h 292" name="T93"/>
              <a:gd fmla="*/ 395 w 421" name="T94"/>
              <a:gd fmla="*/ 195 h 292" name="T95"/>
              <a:gd fmla="*/ 219 w 421" name="T96"/>
              <a:gd fmla="*/ 268 h 292" name="T97"/>
              <a:gd fmla="*/ 178 w 421" name="T98"/>
              <a:gd fmla="*/ 183 h 292" name="T99"/>
              <a:gd fmla="*/ 384 w 421" name="T100"/>
              <a:gd fmla="*/ 282 h 292" name="T101"/>
              <a:gd fmla="*/ 388 w 421" name="T102"/>
              <a:gd fmla="*/ 192 h 292" name="T103"/>
              <a:gd fmla="*/ 25 w 421" name="T104"/>
              <a:gd fmla="*/ 271 h 292" name="T105"/>
              <a:gd fmla="*/ 240 w 421" name="T106"/>
              <a:gd fmla="*/ 188 h 292" name="T107"/>
              <a:gd fmla="*/ 14 w 421" name="T108"/>
              <a:gd fmla="*/ 274 h 292" name="T109"/>
              <a:gd fmla="*/ 237 w 421" name="T110"/>
              <a:gd fmla="*/ 194 h 292" name="T111"/>
              <a:gd fmla="*/ 390 w 421" name="T112"/>
              <a:gd fmla="*/ 188 h 292" name="T113"/>
              <a:gd fmla="*/ 413 w 421" name="T114"/>
              <a:gd fmla="*/ 203 h 292" name="T115"/>
              <a:gd fmla="*/ 188 w 421" name="T116"/>
              <a:gd fmla="*/ 266 h 292" name="T117"/>
              <a:gd fmla="*/ 226 w 421" name="T118"/>
              <a:gd fmla="*/ 257 h 292" name="T119"/>
              <a:gd fmla="*/ 249 w 421" name="T120"/>
              <a:gd fmla="*/ 186 h 292" name="T121"/>
              <a:gd fmla="*/ 185 w 421" name="T122"/>
              <a:gd fmla="*/ 281 h 292" name="T123"/>
              <a:gd fmla="*/ 88 w 421" name="T124"/>
              <a:gd fmla="*/ 38 h 29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92" w="421">
                <a:moveTo>
                  <a:pt x="404" y="211"/>
                </a:moveTo>
                <a:lnTo>
                  <a:pt x="404" y="211"/>
                </a:lnTo>
                <a:lnTo>
                  <a:pt x="404" y="216"/>
                </a:lnTo>
                <a:lnTo>
                  <a:pt x="404" y="216"/>
                </a:lnTo>
                <a:lnTo>
                  <a:pt x="406" y="233"/>
                </a:lnTo>
                <a:lnTo>
                  <a:pt x="406" y="233"/>
                </a:lnTo>
                <a:lnTo>
                  <a:pt x="404" y="252"/>
                </a:lnTo>
                <a:lnTo>
                  <a:pt x="404" y="252"/>
                </a:lnTo>
                <a:lnTo>
                  <a:pt x="404" y="260"/>
                </a:lnTo>
                <a:lnTo>
                  <a:pt x="401" y="268"/>
                </a:lnTo>
                <a:lnTo>
                  <a:pt x="401" y="268"/>
                </a:lnTo>
                <a:lnTo>
                  <a:pt x="401" y="273"/>
                </a:lnTo>
                <a:lnTo>
                  <a:pt x="401" y="273"/>
                </a:lnTo>
                <a:lnTo>
                  <a:pt x="401" y="274"/>
                </a:lnTo>
                <a:lnTo>
                  <a:pt x="401" y="274"/>
                </a:lnTo>
                <a:lnTo>
                  <a:pt x="401" y="276"/>
                </a:lnTo>
                <a:lnTo>
                  <a:pt x="401" y="276"/>
                </a:lnTo>
                <a:lnTo>
                  <a:pt x="401" y="279"/>
                </a:lnTo>
                <a:lnTo>
                  <a:pt x="399" y="282"/>
                </a:lnTo>
                <a:lnTo>
                  <a:pt x="399" y="282"/>
                </a:lnTo>
                <a:lnTo>
                  <a:pt x="393" y="285"/>
                </a:lnTo>
                <a:lnTo>
                  <a:pt x="393" y="285"/>
                </a:lnTo>
                <a:lnTo>
                  <a:pt x="384" y="287"/>
                </a:lnTo>
                <a:lnTo>
                  <a:pt x="384" y="287"/>
                </a:lnTo>
                <a:lnTo>
                  <a:pt x="380" y="289"/>
                </a:lnTo>
                <a:lnTo>
                  <a:pt x="380" y="289"/>
                </a:lnTo>
                <a:lnTo>
                  <a:pt x="374" y="292"/>
                </a:lnTo>
                <a:lnTo>
                  <a:pt x="366" y="292"/>
                </a:lnTo>
                <a:lnTo>
                  <a:pt x="366" y="292"/>
                </a:lnTo>
                <a:lnTo>
                  <a:pt x="347" y="292"/>
                </a:lnTo>
                <a:lnTo>
                  <a:pt x="347" y="292"/>
                </a:lnTo>
                <a:lnTo>
                  <a:pt x="339" y="290"/>
                </a:lnTo>
                <a:lnTo>
                  <a:pt x="339" y="290"/>
                </a:lnTo>
                <a:lnTo>
                  <a:pt x="281" y="292"/>
                </a:lnTo>
                <a:lnTo>
                  <a:pt x="281" y="292"/>
                </a:lnTo>
                <a:lnTo>
                  <a:pt x="259" y="290"/>
                </a:lnTo>
                <a:lnTo>
                  <a:pt x="259" y="290"/>
                </a:lnTo>
                <a:lnTo>
                  <a:pt x="243" y="289"/>
                </a:lnTo>
                <a:lnTo>
                  <a:pt x="243" y="289"/>
                </a:lnTo>
                <a:lnTo>
                  <a:pt x="234" y="289"/>
                </a:lnTo>
                <a:lnTo>
                  <a:pt x="234" y="289"/>
                </a:lnTo>
                <a:lnTo>
                  <a:pt x="227" y="287"/>
                </a:lnTo>
                <a:lnTo>
                  <a:pt x="223" y="284"/>
                </a:lnTo>
                <a:lnTo>
                  <a:pt x="223" y="284"/>
                </a:lnTo>
                <a:lnTo>
                  <a:pt x="219" y="279"/>
                </a:lnTo>
                <a:lnTo>
                  <a:pt x="219" y="279"/>
                </a:lnTo>
                <a:lnTo>
                  <a:pt x="216" y="274"/>
                </a:lnTo>
                <a:lnTo>
                  <a:pt x="215" y="268"/>
                </a:lnTo>
                <a:lnTo>
                  <a:pt x="215" y="268"/>
                </a:lnTo>
                <a:lnTo>
                  <a:pt x="216" y="255"/>
                </a:lnTo>
                <a:lnTo>
                  <a:pt x="216" y="255"/>
                </a:lnTo>
                <a:lnTo>
                  <a:pt x="218" y="241"/>
                </a:lnTo>
                <a:lnTo>
                  <a:pt x="218" y="241"/>
                </a:lnTo>
                <a:lnTo>
                  <a:pt x="218" y="241"/>
                </a:lnTo>
                <a:lnTo>
                  <a:pt x="218" y="241"/>
                </a:lnTo>
                <a:lnTo>
                  <a:pt x="219" y="216"/>
                </a:lnTo>
                <a:lnTo>
                  <a:pt x="219" y="216"/>
                </a:lnTo>
                <a:lnTo>
                  <a:pt x="219" y="214"/>
                </a:lnTo>
                <a:lnTo>
                  <a:pt x="219" y="214"/>
                </a:lnTo>
                <a:lnTo>
                  <a:pt x="218" y="216"/>
                </a:lnTo>
                <a:lnTo>
                  <a:pt x="218" y="216"/>
                </a:lnTo>
                <a:lnTo>
                  <a:pt x="216" y="216"/>
                </a:lnTo>
                <a:lnTo>
                  <a:pt x="213" y="216"/>
                </a:lnTo>
                <a:lnTo>
                  <a:pt x="213" y="216"/>
                </a:lnTo>
                <a:lnTo>
                  <a:pt x="208" y="216"/>
                </a:lnTo>
                <a:lnTo>
                  <a:pt x="205" y="218"/>
                </a:lnTo>
                <a:lnTo>
                  <a:pt x="205" y="218"/>
                </a:lnTo>
                <a:lnTo>
                  <a:pt x="205" y="219"/>
                </a:lnTo>
                <a:lnTo>
                  <a:pt x="205" y="219"/>
                </a:lnTo>
                <a:lnTo>
                  <a:pt x="204" y="238"/>
                </a:lnTo>
                <a:lnTo>
                  <a:pt x="204" y="238"/>
                </a:lnTo>
                <a:lnTo>
                  <a:pt x="201" y="260"/>
                </a:lnTo>
                <a:lnTo>
                  <a:pt x="201" y="260"/>
                </a:lnTo>
                <a:lnTo>
                  <a:pt x="199" y="268"/>
                </a:lnTo>
                <a:lnTo>
                  <a:pt x="199" y="268"/>
                </a:lnTo>
                <a:lnTo>
                  <a:pt x="197" y="274"/>
                </a:lnTo>
                <a:lnTo>
                  <a:pt x="193" y="281"/>
                </a:lnTo>
                <a:lnTo>
                  <a:pt x="193" y="281"/>
                </a:lnTo>
                <a:lnTo>
                  <a:pt x="188" y="282"/>
                </a:lnTo>
                <a:lnTo>
                  <a:pt x="183" y="284"/>
                </a:lnTo>
                <a:lnTo>
                  <a:pt x="183" y="284"/>
                </a:lnTo>
                <a:lnTo>
                  <a:pt x="182" y="285"/>
                </a:lnTo>
                <a:lnTo>
                  <a:pt x="182" y="285"/>
                </a:lnTo>
                <a:lnTo>
                  <a:pt x="175" y="287"/>
                </a:lnTo>
                <a:lnTo>
                  <a:pt x="175" y="287"/>
                </a:lnTo>
                <a:lnTo>
                  <a:pt x="171" y="289"/>
                </a:lnTo>
                <a:lnTo>
                  <a:pt x="164" y="289"/>
                </a:lnTo>
                <a:lnTo>
                  <a:pt x="164" y="289"/>
                </a:lnTo>
                <a:lnTo>
                  <a:pt x="147" y="289"/>
                </a:lnTo>
                <a:lnTo>
                  <a:pt x="130" y="287"/>
                </a:lnTo>
                <a:lnTo>
                  <a:pt x="130" y="287"/>
                </a:lnTo>
                <a:lnTo>
                  <a:pt x="118" y="285"/>
                </a:lnTo>
                <a:lnTo>
                  <a:pt x="106" y="284"/>
                </a:lnTo>
                <a:lnTo>
                  <a:pt x="106" y="284"/>
                </a:lnTo>
                <a:lnTo>
                  <a:pt x="81" y="284"/>
                </a:lnTo>
                <a:lnTo>
                  <a:pt x="81" y="284"/>
                </a:lnTo>
                <a:lnTo>
                  <a:pt x="63" y="282"/>
                </a:lnTo>
                <a:lnTo>
                  <a:pt x="63" y="282"/>
                </a:lnTo>
                <a:lnTo>
                  <a:pt x="40" y="282"/>
                </a:lnTo>
                <a:lnTo>
                  <a:pt x="40" y="282"/>
                </a:lnTo>
                <a:lnTo>
                  <a:pt x="22" y="281"/>
                </a:lnTo>
                <a:lnTo>
                  <a:pt x="22" y="281"/>
                </a:lnTo>
                <a:lnTo>
                  <a:pt x="16" y="279"/>
                </a:lnTo>
                <a:lnTo>
                  <a:pt x="16" y="279"/>
                </a:lnTo>
                <a:lnTo>
                  <a:pt x="13" y="277"/>
                </a:lnTo>
                <a:lnTo>
                  <a:pt x="10" y="276"/>
                </a:lnTo>
                <a:lnTo>
                  <a:pt x="8" y="270"/>
                </a:lnTo>
                <a:lnTo>
                  <a:pt x="8" y="270"/>
                </a:lnTo>
                <a:lnTo>
                  <a:pt x="8" y="266"/>
                </a:lnTo>
                <a:lnTo>
                  <a:pt x="8" y="266"/>
                </a:lnTo>
                <a:lnTo>
                  <a:pt x="10" y="240"/>
                </a:lnTo>
                <a:lnTo>
                  <a:pt x="10" y="240"/>
                </a:lnTo>
                <a:lnTo>
                  <a:pt x="11" y="218"/>
                </a:lnTo>
                <a:lnTo>
                  <a:pt x="11" y="218"/>
                </a:lnTo>
                <a:lnTo>
                  <a:pt x="11" y="216"/>
                </a:lnTo>
                <a:lnTo>
                  <a:pt x="11" y="216"/>
                </a:lnTo>
                <a:lnTo>
                  <a:pt x="11" y="216"/>
                </a:lnTo>
                <a:lnTo>
                  <a:pt x="11" y="216"/>
                </a:lnTo>
                <a:lnTo>
                  <a:pt x="8" y="216"/>
                </a:lnTo>
                <a:lnTo>
                  <a:pt x="5" y="216"/>
                </a:lnTo>
                <a:lnTo>
                  <a:pt x="5" y="216"/>
                </a:lnTo>
                <a:lnTo>
                  <a:pt x="0" y="213"/>
                </a:lnTo>
                <a:lnTo>
                  <a:pt x="0" y="213"/>
                </a:lnTo>
                <a:lnTo>
                  <a:pt x="0" y="211"/>
                </a:lnTo>
                <a:lnTo>
                  <a:pt x="0" y="210"/>
                </a:lnTo>
                <a:lnTo>
                  <a:pt x="0" y="210"/>
                </a:lnTo>
                <a:lnTo>
                  <a:pt x="0" y="206"/>
                </a:lnTo>
                <a:lnTo>
                  <a:pt x="0" y="206"/>
                </a:lnTo>
                <a:lnTo>
                  <a:pt x="0" y="205"/>
                </a:lnTo>
                <a:lnTo>
                  <a:pt x="0" y="205"/>
                </a:lnTo>
                <a:lnTo>
                  <a:pt x="0" y="202"/>
                </a:lnTo>
                <a:lnTo>
                  <a:pt x="0" y="202"/>
                </a:lnTo>
                <a:lnTo>
                  <a:pt x="2" y="197"/>
                </a:lnTo>
                <a:lnTo>
                  <a:pt x="2" y="197"/>
                </a:lnTo>
                <a:lnTo>
                  <a:pt x="2" y="195"/>
                </a:lnTo>
                <a:lnTo>
                  <a:pt x="2" y="195"/>
                </a:lnTo>
                <a:lnTo>
                  <a:pt x="0" y="194"/>
                </a:lnTo>
                <a:lnTo>
                  <a:pt x="0" y="191"/>
                </a:lnTo>
                <a:lnTo>
                  <a:pt x="0" y="191"/>
                </a:lnTo>
                <a:lnTo>
                  <a:pt x="3" y="184"/>
                </a:lnTo>
                <a:lnTo>
                  <a:pt x="3" y="184"/>
                </a:lnTo>
                <a:lnTo>
                  <a:pt x="2" y="184"/>
                </a:lnTo>
                <a:lnTo>
                  <a:pt x="2" y="184"/>
                </a:lnTo>
                <a:lnTo>
                  <a:pt x="2" y="183"/>
                </a:lnTo>
                <a:lnTo>
                  <a:pt x="2" y="180"/>
                </a:lnTo>
                <a:lnTo>
                  <a:pt x="2" y="180"/>
                </a:lnTo>
                <a:lnTo>
                  <a:pt x="2" y="180"/>
                </a:lnTo>
                <a:lnTo>
                  <a:pt x="2" y="180"/>
                </a:lnTo>
                <a:lnTo>
                  <a:pt x="6" y="169"/>
                </a:lnTo>
                <a:lnTo>
                  <a:pt x="11" y="158"/>
                </a:lnTo>
                <a:lnTo>
                  <a:pt x="11" y="158"/>
                </a:lnTo>
                <a:lnTo>
                  <a:pt x="13" y="154"/>
                </a:lnTo>
                <a:lnTo>
                  <a:pt x="13" y="154"/>
                </a:lnTo>
                <a:lnTo>
                  <a:pt x="24" y="126"/>
                </a:lnTo>
                <a:lnTo>
                  <a:pt x="38" y="98"/>
                </a:lnTo>
                <a:lnTo>
                  <a:pt x="38" y="98"/>
                </a:lnTo>
                <a:lnTo>
                  <a:pt x="47" y="82"/>
                </a:lnTo>
                <a:lnTo>
                  <a:pt x="47" y="82"/>
                </a:lnTo>
                <a:lnTo>
                  <a:pt x="65" y="58"/>
                </a:lnTo>
                <a:lnTo>
                  <a:pt x="65" y="58"/>
                </a:lnTo>
                <a:lnTo>
                  <a:pt x="73" y="47"/>
                </a:lnTo>
                <a:lnTo>
                  <a:pt x="82" y="38"/>
                </a:lnTo>
                <a:lnTo>
                  <a:pt x="82" y="38"/>
                </a:lnTo>
                <a:lnTo>
                  <a:pt x="93" y="27"/>
                </a:lnTo>
                <a:lnTo>
                  <a:pt x="93" y="27"/>
                </a:lnTo>
                <a:lnTo>
                  <a:pt x="103" y="19"/>
                </a:lnTo>
                <a:lnTo>
                  <a:pt x="103" y="19"/>
                </a:lnTo>
                <a:lnTo>
                  <a:pt x="109" y="16"/>
                </a:lnTo>
                <a:lnTo>
                  <a:pt x="109" y="16"/>
                </a:lnTo>
                <a:lnTo>
                  <a:pt x="112" y="14"/>
                </a:lnTo>
                <a:lnTo>
                  <a:pt x="112" y="14"/>
                </a:lnTo>
                <a:lnTo>
                  <a:pt x="122" y="9"/>
                </a:lnTo>
                <a:lnTo>
                  <a:pt x="122" y="9"/>
                </a:lnTo>
                <a:lnTo>
                  <a:pt x="125" y="8"/>
                </a:lnTo>
                <a:lnTo>
                  <a:pt x="125" y="8"/>
                </a:lnTo>
                <a:lnTo>
                  <a:pt x="131" y="8"/>
                </a:lnTo>
                <a:lnTo>
                  <a:pt x="136" y="9"/>
                </a:lnTo>
                <a:lnTo>
                  <a:pt x="136" y="9"/>
                </a:lnTo>
                <a:lnTo>
                  <a:pt x="141" y="9"/>
                </a:lnTo>
                <a:lnTo>
                  <a:pt x="141" y="9"/>
                </a:lnTo>
                <a:lnTo>
                  <a:pt x="148" y="9"/>
                </a:lnTo>
                <a:lnTo>
                  <a:pt x="148" y="9"/>
                </a:lnTo>
                <a:lnTo>
                  <a:pt x="156" y="9"/>
                </a:lnTo>
                <a:lnTo>
                  <a:pt x="164" y="11"/>
                </a:lnTo>
                <a:lnTo>
                  <a:pt x="164" y="11"/>
                </a:lnTo>
                <a:lnTo>
                  <a:pt x="175" y="14"/>
                </a:lnTo>
                <a:lnTo>
                  <a:pt x="175" y="14"/>
                </a:lnTo>
                <a:lnTo>
                  <a:pt x="182" y="17"/>
                </a:lnTo>
                <a:lnTo>
                  <a:pt x="182" y="17"/>
                </a:lnTo>
                <a:lnTo>
                  <a:pt x="182" y="19"/>
                </a:lnTo>
                <a:lnTo>
                  <a:pt x="182" y="19"/>
                </a:lnTo>
                <a:lnTo>
                  <a:pt x="183" y="20"/>
                </a:lnTo>
                <a:lnTo>
                  <a:pt x="183" y="20"/>
                </a:lnTo>
                <a:lnTo>
                  <a:pt x="182" y="22"/>
                </a:lnTo>
                <a:lnTo>
                  <a:pt x="182" y="22"/>
                </a:lnTo>
                <a:lnTo>
                  <a:pt x="178" y="22"/>
                </a:lnTo>
                <a:lnTo>
                  <a:pt x="178" y="22"/>
                </a:lnTo>
                <a:lnTo>
                  <a:pt x="161" y="19"/>
                </a:lnTo>
                <a:lnTo>
                  <a:pt x="161" y="19"/>
                </a:lnTo>
                <a:lnTo>
                  <a:pt x="147" y="17"/>
                </a:lnTo>
                <a:lnTo>
                  <a:pt x="133" y="17"/>
                </a:lnTo>
                <a:lnTo>
                  <a:pt x="133" y="17"/>
                </a:lnTo>
                <a:lnTo>
                  <a:pt x="125" y="19"/>
                </a:lnTo>
                <a:lnTo>
                  <a:pt x="125" y="19"/>
                </a:lnTo>
                <a:lnTo>
                  <a:pt x="115" y="22"/>
                </a:lnTo>
                <a:lnTo>
                  <a:pt x="106" y="27"/>
                </a:lnTo>
                <a:lnTo>
                  <a:pt x="106" y="27"/>
                </a:lnTo>
                <a:lnTo>
                  <a:pt x="96" y="35"/>
                </a:lnTo>
                <a:lnTo>
                  <a:pt x="87" y="44"/>
                </a:lnTo>
                <a:lnTo>
                  <a:pt x="87" y="44"/>
                </a:lnTo>
                <a:lnTo>
                  <a:pt x="73" y="63"/>
                </a:lnTo>
                <a:lnTo>
                  <a:pt x="62" y="82"/>
                </a:lnTo>
                <a:lnTo>
                  <a:pt x="62" y="82"/>
                </a:lnTo>
                <a:lnTo>
                  <a:pt x="46" y="110"/>
                </a:lnTo>
                <a:lnTo>
                  <a:pt x="46" y="110"/>
                </a:lnTo>
                <a:lnTo>
                  <a:pt x="36" y="128"/>
                </a:lnTo>
                <a:lnTo>
                  <a:pt x="36" y="128"/>
                </a:lnTo>
                <a:lnTo>
                  <a:pt x="24" y="151"/>
                </a:lnTo>
                <a:lnTo>
                  <a:pt x="24" y="151"/>
                </a:lnTo>
                <a:lnTo>
                  <a:pt x="19" y="161"/>
                </a:lnTo>
                <a:lnTo>
                  <a:pt x="14" y="172"/>
                </a:lnTo>
                <a:lnTo>
                  <a:pt x="14" y="172"/>
                </a:lnTo>
                <a:lnTo>
                  <a:pt x="11" y="183"/>
                </a:lnTo>
                <a:lnTo>
                  <a:pt x="11" y="183"/>
                </a:lnTo>
                <a:lnTo>
                  <a:pt x="11" y="184"/>
                </a:lnTo>
                <a:lnTo>
                  <a:pt x="11" y="184"/>
                </a:lnTo>
                <a:lnTo>
                  <a:pt x="11" y="186"/>
                </a:lnTo>
                <a:lnTo>
                  <a:pt x="11" y="189"/>
                </a:lnTo>
                <a:lnTo>
                  <a:pt x="11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91"/>
                </a:lnTo>
                <a:lnTo>
                  <a:pt x="10" y="191"/>
                </a:lnTo>
                <a:lnTo>
                  <a:pt x="10" y="197"/>
                </a:lnTo>
                <a:lnTo>
                  <a:pt x="10" y="197"/>
                </a:lnTo>
                <a:lnTo>
                  <a:pt x="8" y="200"/>
                </a:lnTo>
                <a:lnTo>
                  <a:pt x="8" y="200"/>
                </a:lnTo>
                <a:lnTo>
                  <a:pt x="11" y="202"/>
                </a:lnTo>
                <a:lnTo>
                  <a:pt x="14" y="205"/>
                </a:lnTo>
                <a:lnTo>
                  <a:pt x="14" y="205"/>
                </a:lnTo>
                <a:lnTo>
                  <a:pt x="14" y="203"/>
                </a:lnTo>
                <a:lnTo>
                  <a:pt x="14" y="203"/>
                </a:lnTo>
                <a:lnTo>
                  <a:pt x="16" y="199"/>
                </a:lnTo>
                <a:lnTo>
                  <a:pt x="16" y="199"/>
                </a:lnTo>
                <a:lnTo>
                  <a:pt x="19" y="192"/>
                </a:lnTo>
                <a:lnTo>
                  <a:pt x="22" y="189"/>
                </a:lnTo>
                <a:lnTo>
                  <a:pt x="22" y="189"/>
                </a:lnTo>
                <a:lnTo>
                  <a:pt x="25" y="186"/>
                </a:lnTo>
                <a:lnTo>
                  <a:pt x="25" y="186"/>
                </a:lnTo>
                <a:lnTo>
                  <a:pt x="29" y="181"/>
                </a:lnTo>
                <a:lnTo>
                  <a:pt x="32" y="178"/>
                </a:lnTo>
                <a:lnTo>
                  <a:pt x="36" y="177"/>
                </a:lnTo>
                <a:lnTo>
                  <a:pt x="43" y="177"/>
                </a:lnTo>
                <a:lnTo>
                  <a:pt x="43" y="177"/>
                </a:lnTo>
                <a:lnTo>
                  <a:pt x="60" y="175"/>
                </a:lnTo>
                <a:lnTo>
                  <a:pt x="79" y="177"/>
                </a:lnTo>
                <a:lnTo>
                  <a:pt x="79" y="177"/>
                </a:lnTo>
                <a:lnTo>
                  <a:pt x="109" y="178"/>
                </a:lnTo>
                <a:lnTo>
                  <a:pt x="109" y="178"/>
                </a:lnTo>
                <a:lnTo>
                  <a:pt x="150" y="180"/>
                </a:lnTo>
                <a:lnTo>
                  <a:pt x="150" y="180"/>
                </a:lnTo>
                <a:lnTo>
                  <a:pt x="172" y="180"/>
                </a:lnTo>
                <a:lnTo>
                  <a:pt x="172" y="180"/>
                </a:lnTo>
                <a:lnTo>
                  <a:pt x="178" y="178"/>
                </a:lnTo>
                <a:lnTo>
                  <a:pt x="186" y="178"/>
                </a:lnTo>
                <a:lnTo>
                  <a:pt x="186" y="178"/>
                </a:lnTo>
                <a:lnTo>
                  <a:pt x="193" y="180"/>
                </a:lnTo>
                <a:lnTo>
                  <a:pt x="193" y="180"/>
                </a:lnTo>
                <a:lnTo>
                  <a:pt x="196" y="183"/>
                </a:lnTo>
                <a:lnTo>
                  <a:pt x="199" y="186"/>
                </a:lnTo>
                <a:lnTo>
                  <a:pt x="199" y="186"/>
                </a:lnTo>
                <a:lnTo>
                  <a:pt x="202" y="194"/>
                </a:lnTo>
                <a:lnTo>
                  <a:pt x="204" y="200"/>
                </a:lnTo>
                <a:lnTo>
                  <a:pt x="204" y="200"/>
                </a:lnTo>
                <a:lnTo>
                  <a:pt x="204" y="202"/>
                </a:lnTo>
                <a:lnTo>
                  <a:pt x="204" y="202"/>
                </a:lnTo>
                <a:lnTo>
                  <a:pt x="205" y="202"/>
                </a:lnTo>
                <a:lnTo>
                  <a:pt x="205" y="202"/>
                </a:lnTo>
                <a:lnTo>
                  <a:pt x="210" y="200"/>
                </a:lnTo>
                <a:lnTo>
                  <a:pt x="210" y="200"/>
                </a:lnTo>
                <a:lnTo>
                  <a:pt x="213" y="200"/>
                </a:lnTo>
                <a:lnTo>
                  <a:pt x="215" y="200"/>
                </a:lnTo>
                <a:lnTo>
                  <a:pt x="215" y="200"/>
                </a:lnTo>
                <a:lnTo>
                  <a:pt x="218" y="203"/>
                </a:lnTo>
                <a:lnTo>
                  <a:pt x="218" y="203"/>
                </a:lnTo>
                <a:lnTo>
                  <a:pt x="219" y="205"/>
                </a:lnTo>
                <a:lnTo>
                  <a:pt x="219" y="205"/>
                </a:lnTo>
                <a:lnTo>
                  <a:pt x="221" y="203"/>
                </a:lnTo>
                <a:lnTo>
                  <a:pt x="221" y="203"/>
                </a:lnTo>
                <a:lnTo>
                  <a:pt x="221" y="195"/>
                </a:lnTo>
                <a:lnTo>
                  <a:pt x="221" y="195"/>
                </a:lnTo>
                <a:lnTo>
                  <a:pt x="224" y="191"/>
                </a:lnTo>
                <a:lnTo>
                  <a:pt x="224" y="191"/>
                </a:lnTo>
                <a:lnTo>
                  <a:pt x="227" y="186"/>
                </a:lnTo>
                <a:lnTo>
                  <a:pt x="234" y="183"/>
                </a:lnTo>
                <a:lnTo>
                  <a:pt x="234" y="183"/>
                </a:lnTo>
                <a:lnTo>
                  <a:pt x="238" y="180"/>
                </a:lnTo>
                <a:lnTo>
                  <a:pt x="238" y="180"/>
                </a:lnTo>
                <a:lnTo>
                  <a:pt x="240" y="180"/>
                </a:lnTo>
                <a:lnTo>
                  <a:pt x="240" y="180"/>
                </a:lnTo>
                <a:lnTo>
                  <a:pt x="243" y="180"/>
                </a:lnTo>
                <a:lnTo>
                  <a:pt x="243" y="180"/>
                </a:lnTo>
                <a:lnTo>
                  <a:pt x="246" y="180"/>
                </a:lnTo>
                <a:lnTo>
                  <a:pt x="246" y="180"/>
                </a:lnTo>
                <a:lnTo>
                  <a:pt x="273" y="180"/>
                </a:lnTo>
                <a:lnTo>
                  <a:pt x="273" y="180"/>
                </a:lnTo>
                <a:lnTo>
                  <a:pt x="289" y="180"/>
                </a:lnTo>
                <a:lnTo>
                  <a:pt x="289" y="180"/>
                </a:lnTo>
                <a:lnTo>
                  <a:pt x="324" y="180"/>
                </a:lnTo>
                <a:lnTo>
                  <a:pt x="324" y="180"/>
                </a:lnTo>
                <a:lnTo>
                  <a:pt x="346" y="181"/>
                </a:lnTo>
                <a:lnTo>
                  <a:pt x="346" y="181"/>
                </a:lnTo>
                <a:lnTo>
                  <a:pt x="360" y="181"/>
                </a:lnTo>
                <a:lnTo>
                  <a:pt x="360" y="181"/>
                </a:lnTo>
                <a:lnTo>
                  <a:pt x="385" y="183"/>
                </a:lnTo>
                <a:lnTo>
                  <a:pt x="385" y="183"/>
                </a:lnTo>
                <a:lnTo>
                  <a:pt x="390" y="184"/>
                </a:lnTo>
                <a:lnTo>
                  <a:pt x="390" y="184"/>
                </a:lnTo>
                <a:lnTo>
                  <a:pt x="396" y="188"/>
                </a:lnTo>
                <a:lnTo>
                  <a:pt x="398" y="192"/>
                </a:lnTo>
                <a:lnTo>
                  <a:pt x="398" y="192"/>
                </a:lnTo>
                <a:lnTo>
                  <a:pt x="401" y="197"/>
                </a:lnTo>
                <a:lnTo>
                  <a:pt x="401" y="197"/>
                </a:lnTo>
                <a:lnTo>
                  <a:pt x="402" y="200"/>
                </a:lnTo>
                <a:lnTo>
                  <a:pt x="402" y="200"/>
                </a:lnTo>
                <a:lnTo>
                  <a:pt x="406" y="197"/>
                </a:lnTo>
                <a:lnTo>
                  <a:pt x="409" y="195"/>
                </a:lnTo>
                <a:lnTo>
                  <a:pt x="409" y="195"/>
                </a:lnTo>
                <a:lnTo>
                  <a:pt x="410" y="192"/>
                </a:lnTo>
                <a:lnTo>
                  <a:pt x="410" y="192"/>
                </a:lnTo>
                <a:lnTo>
                  <a:pt x="410" y="192"/>
                </a:lnTo>
                <a:lnTo>
                  <a:pt x="410" y="192"/>
                </a:lnTo>
                <a:lnTo>
                  <a:pt x="410" y="183"/>
                </a:lnTo>
                <a:lnTo>
                  <a:pt x="410" y="183"/>
                </a:lnTo>
                <a:lnTo>
                  <a:pt x="410" y="180"/>
                </a:lnTo>
                <a:lnTo>
                  <a:pt x="410" y="180"/>
                </a:lnTo>
                <a:lnTo>
                  <a:pt x="402" y="156"/>
                </a:lnTo>
                <a:lnTo>
                  <a:pt x="402" y="156"/>
                </a:lnTo>
                <a:lnTo>
                  <a:pt x="398" y="143"/>
                </a:lnTo>
                <a:lnTo>
                  <a:pt x="398" y="143"/>
                </a:lnTo>
                <a:lnTo>
                  <a:pt x="390" y="120"/>
                </a:lnTo>
                <a:lnTo>
                  <a:pt x="390" y="120"/>
                </a:lnTo>
                <a:lnTo>
                  <a:pt x="377" y="83"/>
                </a:lnTo>
                <a:lnTo>
                  <a:pt x="377" y="83"/>
                </a:lnTo>
                <a:lnTo>
                  <a:pt x="371" y="69"/>
                </a:lnTo>
                <a:lnTo>
                  <a:pt x="371" y="69"/>
                </a:lnTo>
                <a:lnTo>
                  <a:pt x="363" y="53"/>
                </a:lnTo>
                <a:lnTo>
                  <a:pt x="363" y="53"/>
                </a:lnTo>
                <a:lnTo>
                  <a:pt x="357" y="44"/>
                </a:lnTo>
                <a:lnTo>
                  <a:pt x="349" y="36"/>
                </a:lnTo>
                <a:lnTo>
                  <a:pt x="349" y="36"/>
                </a:lnTo>
                <a:lnTo>
                  <a:pt x="344" y="31"/>
                </a:lnTo>
                <a:lnTo>
                  <a:pt x="344" y="31"/>
                </a:lnTo>
                <a:lnTo>
                  <a:pt x="338" y="25"/>
                </a:lnTo>
                <a:lnTo>
                  <a:pt x="331" y="19"/>
                </a:lnTo>
                <a:lnTo>
                  <a:pt x="324" y="16"/>
                </a:lnTo>
                <a:lnTo>
                  <a:pt x="316" y="11"/>
                </a:lnTo>
                <a:lnTo>
                  <a:pt x="316" y="11"/>
                </a:lnTo>
                <a:lnTo>
                  <a:pt x="311" y="9"/>
                </a:lnTo>
                <a:lnTo>
                  <a:pt x="305" y="9"/>
                </a:lnTo>
                <a:lnTo>
                  <a:pt x="305" y="9"/>
                </a:lnTo>
                <a:lnTo>
                  <a:pt x="287" y="11"/>
                </a:lnTo>
                <a:lnTo>
                  <a:pt x="287" y="11"/>
                </a:lnTo>
                <a:lnTo>
                  <a:pt x="276" y="16"/>
                </a:lnTo>
                <a:lnTo>
                  <a:pt x="276" y="16"/>
                </a:lnTo>
                <a:lnTo>
                  <a:pt x="273" y="16"/>
                </a:lnTo>
                <a:lnTo>
                  <a:pt x="273" y="19"/>
                </a:lnTo>
                <a:lnTo>
                  <a:pt x="273" y="19"/>
                </a:lnTo>
                <a:lnTo>
                  <a:pt x="273" y="20"/>
                </a:lnTo>
                <a:lnTo>
                  <a:pt x="271" y="22"/>
                </a:lnTo>
                <a:lnTo>
                  <a:pt x="271" y="22"/>
                </a:lnTo>
                <a:lnTo>
                  <a:pt x="268" y="22"/>
                </a:lnTo>
                <a:lnTo>
                  <a:pt x="267" y="20"/>
                </a:lnTo>
                <a:lnTo>
                  <a:pt x="267" y="20"/>
                </a:lnTo>
                <a:lnTo>
                  <a:pt x="267" y="19"/>
                </a:lnTo>
                <a:lnTo>
                  <a:pt x="267" y="17"/>
                </a:lnTo>
                <a:lnTo>
                  <a:pt x="267" y="17"/>
                </a:lnTo>
                <a:lnTo>
                  <a:pt x="267" y="16"/>
                </a:lnTo>
                <a:lnTo>
                  <a:pt x="267" y="16"/>
                </a:lnTo>
                <a:lnTo>
                  <a:pt x="268" y="16"/>
                </a:lnTo>
                <a:lnTo>
                  <a:pt x="270" y="14"/>
                </a:lnTo>
                <a:lnTo>
                  <a:pt x="270" y="14"/>
                </a:lnTo>
                <a:lnTo>
                  <a:pt x="273" y="12"/>
                </a:lnTo>
                <a:lnTo>
                  <a:pt x="273" y="12"/>
                </a:lnTo>
                <a:lnTo>
                  <a:pt x="275" y="11"/>
                </a:lnTo>
                <a:lnTo>
                  <a:pt x="275" y="11"/>
                </a:lnTo>
                <a:lnTo>
                  <a:pt x="276" y="9"/>
                </a:lnTo>
                <a:lnTo>
                  <a:pt x="276" y="9"/>
                </a:lnTo>
                <a:lnTo>
                  <a:pt x="281" y="6"/>
                </a:lnTo>
                <a:lnTo>
                  <a:pt x="281" y="6"/>
                </a:lnTo>
                <a:lnTo>
                  <a:pt x="292" y="1"/>
                </a:lnTo>
                <a:lnTo>
                  <a:pt x="292" y="1"/>
                </a:lnTo>
                <a:lnTo>
                  <a:pt x="300" y="0"/>
                </a:lnTo>
                <a:lnTo>
                  <a:pt x="300" y="0"/>
                </a:lnTo>
                <a:lnTo>
                  <a:pt x="301" y="0"/>
                </a:lnTo>
                <a:lnTo>
                  <a:pt x="301" y="0"/>
                </a:lnTo>
                <a:lnTo>
                  <a:pt x="313" y="0"/>
                </a:lnTo>
                <a:lnTo>
                  <a:pt x="324" y="1"/>
                </a:lnTo>
                <a:lnTo>
                  <a:pt x="324" y="1"/>
                </a:lnTo>
                <a:lnTo>
                  <a:pt x="331" y="5"/>
                </a:lnTo>
                <a:lnTo>
                  <a:pt x="338" y="8"/>
                </a:lnTo>
                <a:lnTo>
                  <a:pt x="344" y="12"/>
                </a:lnTo>
                <a:lnTo>
                  <a:pt x="349" y="17"/>
                </a:lnTo>
                <a:lnTo>
                  <a:pt x="349" y="17"/>
                </a:lnTo>
                <a:lnTo>
                  <a:pt x="357" y="27"/>
                </a:lnTo>
                <a:lnTo>
                  <a:pt x="363" y="35"/>
                </a:lnTo>
                <a:lnTo>
                  <a:pt x="363" y="35"/>
                </a:lnTo>
                <a:lnTo>
                  <a:pt x="368" y="46"/>
                </a:lnTo>
                <a:lnTo>
                  <a:pt x="368" y="46"/>
                </a:lnTo>
                <a:lnTo>
                  <a:pt x="382" y="80"/>
                </a:lnTo>
                <a:lnTo>
                  <a:pt x="382" y="80"/>
                </a:lnTo>
                <a:lnTo>
                  <a:pt x="390" y="102"/>
                </a:lnTo>
                <a:lnTo>
                  <a:pt x="390" y="102"/>
                </a:lnTo>
                <a:lnTo>
                  <a:pt x="401" y="129"/>
                </a:lnTo>
                <a:lnTo>
                  <a:pt x="401" y="129"/>
                </a:lnTo>
                <a:lnTo>
                  <a:pt x="406" y="145"/>
                </a:lnTo>
                <a:lnTo>
                  <a:pt x="406" y="145"/>
                </a:lnTo>
                <a:lnTo>
                  <a:pt x="413" y="169"/>
                </a:lnTo>
                <a:lnTo>
                  <a:pt x="413" y="169"/>
                </a:lnTo>
                <a:lnTo>
                  <a:pt x="415" y="177"/>
                </a:lnTo>
                <a:lnTo>
                  <a:pt x="417" y="184"/>
                </a:lnTo>
                <a:lnTo>
                  <a:pt x="417" y="184"/>
                </a:lnTo>
                <a:lnTo>
                  <a:pt x="418" y="191"/>
                </a:lnTo>
                <a:lnTo>
                  <a:pt x="420" y="197"/>
                </a:lnTo>
                <a:lnTo>
                  <a:pt x="420" y="197"/>
                </a:lnTo>
                <a:lnTo>
                  <a:pt x="421" y="200"/>
                </a:lnTo>
                <a:lnTo>
                  <a:pt x="418" y="203"/>
                </a:lnTo>
                <a:lnTo>
                  <a:pt x="418" y="203"/>
                </a:lnTo>
                <a:lnTo>
                  <a:pt x="417" y="203"/>
                </a:lnTo>
                <a:lnTo>
                  <a:pt x="417" y="205"/>
                </a:lnTo>
                <a:lnTo>
                  <a:pt x="417" y="205"/>
                </a:lnTo>
                <a:lnTo>
                  <a:pt x="415" y="210"/>
                </a:lnTo>
                <a:lnTo>
                  <a:pt x="415" y="210"/>
                </a:lnTo>
                <a:lnTo>
                  <a:pt x="412" y="213"/>
                </a:lnTo>
                <a:lnTo>
                  <a:pt x="406" y="213"/>
                </a:lnTo>
                <a:lnTo>
                  <a:pt x="406" y="213"/>
                </a:lnTo>
                <a:lnTo>
                  <a:pt x="404" y="211"/>
                </a:lnTo>
                <a:lnTo>
                  <a:pt x="404" y="211"/>
                </a:lnTo>
                <a:close/>
                <a:moveTo>
                  <a:pt x="76" y="279"/>
                </a:moveTo>
                <a:lnTo>
                  <a:pt x="76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6" y="279"/>
                </a:lnTo>
                <a:lnTo>
                  <a:pt x="76" y="279"/>
                </a:lnTo>
                <a:lnTo>
                  <a:pt x="76" y="279"/>
                </a:lnTo>
                <a:lnTo>
                  <a:pt x="76" y="279"/>
                </a:lnTo>
                <a:lnTo>
                  <a:pt x="71" y="277"/>
                </a:lnTo>
                <a:lnTo>
                  <a:pt x="71" y="277"/>
                </a:lnTo>
                <a:lnTo>
                  <a:pt x="52" y="277"/>
                </a:lnTo>
                <a:lnTo>
                  <a:pt x="33" y="277"/>
                </a:lnTo>
                <a:lnTo>
                  <a:pt x="33" y="277"/>
                </a:lnTo>
                <a:lnTo>
                  <a:pt x="33" y="277"/>
                </a:lnTo>
                <a:lnTo>
                  <a:pt x="33" y="277"/>
                </a:lnTo>
                <a:lnTo>
                  <a:pt x="40" y="277"/>
                </a:lnTo>
                <a:lnTo>
                  <a:pt x="46" y="279"/>
                </a:lnTo>
                <a:lnTo>
                  <a:pt x="46" y="279"/>
                </a:lnTo>
                <a:lnTo>
                  <a:pt x="63" y="279"/>
                </a:lnTo>
                <a:lnTo>
                  <a:pt x="63" y="279"/>
                </a:lnTo>
                <a:lnTo>
                  <a:pt x="76" y="279"/>
                </a:lnTo>
                <a:lnTo>
                  <a:pt x="76" y="279"/>
                </a:lnTo>
                <a:close/>
                <a:moveTo>
                  <a:pt x="309" y="192"/>
                </a:moveTo>
                <a:lnTo>
                  <a:pt x="309" y="192"/>
                </a:lnTo>
                <a:lnTo>
                  <a:pt x="309" y="192"/>
                </a:lnTo>
                <a:lnTo>
                  <a:pt x="309" y="192"/>
                </a:lnTo>
                <a:lnTo>
                  <a:pt x="275" y="192"/>
                </a:lnTo>
                <a:lnTo>
                  <a:pt x="275" y="192"/>
                </a:lnTo>
                <a:lnTo>
                  <a:pt x="256" y="192"/>
                </a:lnTo>
                <a:lnTo>
                  <a:pt x="256" y="192"/>
                </a:lnTo>
                <a:lnTo>
                  <a:pt x="246" y="194"/>
                </a:lnTo>
                <a:lnTo>
                  <a:pt x="237" y="197"/>
                </a:lnTo>
                <a:lnTo>
                  <a:pt x="237" y="197"/>
                </a:lnTo>
                <a:lnTo>
                  <a:pt x="234" y="199"/>
                </a:lnTo>
                <a:lnTo>
                  <a:pt x="232" y="203"/>
                </a:lnTo>
                <a:lnTo>
                  <a:pt x="232" y="203"/>
                </a:lnTo>
                <a:lnTo>
                  <a:pt x="230" y="216"/>
                </a:lnTo>
                <a:lnTo>
                  <a:pt x="230" y="216"/>
                </a:lnTo>
                <a:lnTo>
                  <a:pt x="229" y="238"/>
                </a:lnTo>
                <a:lnTo>
                  <a:pt x="229" y="238"/>
                </a:lnTo>
                <a:lnTo>
                  <a:pt x="230" y="255"/>
                </a:lnTo>
                <a:lnTo>
                  <a:pt x="230" y="255"/>
                </a:lnTo>
                <a:lnTo>
                  <a:pt x="234" y="277"/>
                </a:lnTo>
                <a:lnTo>
                  <a:pt x="234" y="277"/>
                </a:lnTo>
                <a:lnTo>
                  <a:pt x="235" y="279"/>
                </a:lnTo>
                <a:lnTo>
                  <a:pt x="235" y="279"/>
                </a:lnTo>
                <a:lnTo>
                  <a:pt x="245" y="281"/>
                </a:lnTo>
                <a:lnTo>
                  <a:pt x="245" y="281"/>
                </a:lnTo>
                <a:lnTo>
                  <a:pt x="267" y="281"/>
                </a:lnTo>
                <a:lnTo>
                  <a:pt x="267" y="281"/>
                </a:lnTo>
                <a:lnTo>
                  <a:pt x="297" y="281"/>
                </a:lnTo>
                <a:lnTo>
                  <a:pt x="327" y="281"/>
                </a:lnTo>
                <a:lnTo>
                  <a:pt x="327" y="281"/>
                </a:lnTo>
                <a:lnTo>
                  <a:pt x="366" y="282"/>
                </a:lnTo>
                <a:lnTo>
                  <a:pt x="366" y="282"/>
                </a:lnTo>
                <a:lnTo>
                  <a:pt x="372" y="282"/>
                </a:lnTo>
                <a:lnTo>
                  <a:pt x="372" y="282"/>
                </a:lnTo>
                <a:lnTo>
                  <a:pt x="377" y="279"/>
                </a:lnTo>
                <a:lnTo>
                  <a:pt x="382" y="276"/>
                </a:lnTo>
                <a:lnTo>
                  <a:pt x="385" y="273"/>
                </a:lnTo>
                <a:lnTo>
                  <a:pt x="388" y="268"/>
                </a:lnTo>
                <a:lnTo>
                  <a:pt x="388" y="268"/>
                </a:lnTo>
                <a:lnTo>
                  <a:pt x="391" y="259"/>
                </a:lnTo>
                <a:lnTo>
                  <a:pt x="393" y="249"/>
                </a:lnTo>
                <a:lnTo>
                  <a:pt x="393" y="249"/>
                </a:lnTo>
                <a:lnTo>
                  <a:pt x="391" y="240"/>
                </a:lnTo>
                <a:lnTo>
                  <a:pt x="390" y="230"/>
                </a:lnTo>
                <a:lnTo>
                  <a:pt x="390" y="230"/>
                </a:lnTo>
                <a:lnTo>
                  <a:pt x="385" y="211"/>
                </a:lnTo>
                <a:lnTo>
                  <a:pt x="385" y="211"/>
                </a:lnTo>
                <a:lnTo>
                  <a:pt x="384" y="202"/>
                </a:lnTo>
                <a:lnTo>
                  <a:pt x="384" y="202"/>
                </a:lnTo>
                <a:lnTo>
                  <a:pt x="382" y="199"/>
                </a:lnTo>
                <a:lnTo>
                  <a:pt x="379" y="197"/>
                </a:lnTo>
                <a:lnTo>
                  <a:pt x="379" y="197"/>
                </a:lnTo>
                <a:lnTo>
                  <a:pt x="368" y="194"/>
                </a:lnTo>
                <a:lnTo>
                  <a:pt x="368" y="194"/>
                </a:lnTo>
                <a:lnTo>
                  <a:pt x="358" y="192"/>
                </a:lnTo>
                <a:lnTo>
                  <a:pt x="349" y="192"/>
                </a:lnTo>
                <a:lnTo>
                  <a:pt x="349" y="192"/>
                </a:lnTo>
                <a:lnTo>
                  <a:pt x="309" y="192"/>
                </a:lnTo>
                <a:lnTo>
                  <a:pt x="309" y="192"/>
                </a:lnTo>
                <a:close/>
                <a:moveTo>
                  <a:pt x="144" y="194"/>
                </a:moveTo>
                <a:lnTo>
                  <a:pt x="144" y="194"/>
                </a:lnTo>
                <a:lnTo>
                  <a:pt x="133" y="194"/>
                </a:lnTo>
                <a:lnTo>
                  <a:pt x="133" y="194"/>
                </a:lnTo>
                <a:lnTo>
                  <a:pt x="122" y="194"/>
                </a:lnTo>
                <a:lnTo>
                  <a:pt x="111" y="192"/>
                </a:lnTo>
                <a:lnTo>
                  <a:pt x="111" y="192"/>
                </a:lnTo>
                <a:lnTo>
                  <a:pt x="98" y="189"/>
                </a:lnTo>
                <a:lnTo>
                  <a:pt x="85" y="189"/>
                </a:lnTo>
                <a:lnTo>
                  <a:pt x="85" y="189"/>
                </a:lnTo>
                <a:lnTo>
                  <a:pt x="84" y="188"/>
                </a:lnTo>
                <a:lnTo>
                  <a:pt x="84" y="188"/>
                </a:lnTo>
                <a:lnTo>
                  <a:pt x="60" y="188"/>
                </a:lnTo>
                <a:lnTo>
                  <a:pt x="60" y="188"/>
                </a:lnTo>
                <a:lnTo>
                  <a:pt x="51" y="188"/>
                </a:lnTo>
                <a:lnTo>
                  <a:pt x="51" y="188"/>
                </a:lnTo>
                <a:lnTo>
                  <a:pt x="44" y="191"/>
                </a:lnTo>
                <a:lnTo>
                  <a:pt x="38" y="194"/>
                </a:lnTo>
                <a:lnTo>
                  <a:pt x="38" y="194"/>
                </a:lnTo>
                <a:lnTo>
                  <a:pt x="33" y="197"/>
                </a:lnTo>
                <a:lnTo>
                  <a:pt x="27" y="203"/>
                </a:lnTo>
                <a:lnTo>
                  <a:pt x="27" y="203"/>
                </a:lnTo>
                <a:lnTo>
                  <a:pt x="24" y="208"/>
                </a:lnTo>
                <a:lnTo>
                  <a:pt x="21" y="214"/>
                </a:lnTo>
                <a:lnTo>
                  <a:pt x="18" y="221"/>
                </a:lnTo>
                <a:lnTo>
                  <a:pt x="18" y="227"/>
                </a:lnTo>
                <a:lnTo>
                  <a:pt x="18" y="227"/>
                </a:lnTo>
                <a:lnTo>
                  <a:pt x="16" y="248"/>
                </a:lnTo>
                <a:lnTo>
                  <a:pt x="16" y="248"/>
                </a:lnTo>
                <a:lnTo>
                  <a:pt x="18" y="260"/>
                </a:lnTo>
                <a:lnTo>
                  <a:pt x="18" y="260"/>
                </a:lnTo>
                <a:lnTo>
                  <a:pt x="18" y="262"/>
                </a:lnTo>
                <a:lnTo>
                  <a:pt x="19" y="263"/>
                </a:lnTo>
                <a:lnTo>
                  <a:pt x="19" y="263"/>
                </a:lnTo>
                <a:lnTo>
                  <a:pt x="24" y="265"/>
                </a:lnTo>
                <a:lnTo>
                  <a:pt x="24" y="265"/>
                </a:lnTo>
                <a:lnTo>
                  <a:pt x="35" y="268"/>
                </a:lnTo>
                <a:lnTo>
                  <a:pt x="35" y="268"/>
                </a:lnTo>
                <a:lnTo>
                  <a:pt x="71" y="274"/>
                </a:lnTo>
                <a:lnTo>
                  <a:pt x="71" y="274"/>
                </a:lnTo>
                <a:lnTo>
                  <a:pt x="82" y="274"/>
                </a:lnTo>
                <a:lnTo>
                  <a:pt x="82" y="274"/>
                </a:lnTo>
                <a:lnTo>
                  <a:pt x="103" y="274"/>
                </a:lnTo>
                <a:lnTo>
                  <a:pt x="123" y="277"/>
                </a:lnTo>
                <a:lnTo>
                  <a:pt x="123" y="277"/>
                </a:lnTo>
                <a:lnTo>
                  <a:pt x="137" y="277"/>
                </a:lnTo>
                <a:lnTo>
                  <a:pt x="137" y="277"/>
                </a:lnTo>
                <a:lnTo>
                  <a:pt x="171" y="277"/>
                </a:lnTo>
                <a:lnTo>
                  <a:pt x="171" y="277"/>
                </a:lnTo>
                <a:lnTo>
                  <a:pt x="178" y="277"/>
                </a:lnTo>
                <a:lnTo>
                  <a:pt x="178" y="277"/>
                </a:lnTo>
                <a:lnTo>
                  <a:pt x="180" y="276"/>
                </a:lnTo>
                <a:lnTo>
                  <a:pt x="180" y="276"/>
                </a:lnTo>
                <a:lnTo>
                  <a:pt x="182" y="270"/>
                </a:lnTo>
                <a:lnTo>
                  <a:pt x="182" y="270"/>
                </a:lnTo>
                <a:lnTo>
                  <a:pt x="191" y="240"/>
                </a:lnTo>
                <a:lnTo>
                  <a:pt x="191" y="240"/>
                </a:lnTo>
                <a:lnTo>
                  <a:pt x="193" y="233"/>
                </a:lnTo>
                <a:lnTo>
                  <a:pt x="193" y="233"/>
                </a:lnTo>
                <a:lnTo>
                  <a:pt x="193" y="214"/>
                </a:lnTo>
                <a:lnTo>
                  <a:pt x="193" y="214"/>
                </a:lnTo>
                <a:lnTo>
                  <a:pt x="193" y="211"/>
                </a:lnTo>
                <a:lnTo>
                  <a:pt x="193" y="211"/>
                </a:lnTo>
                <a:lnTo>
                  <a:pt x="188" y="208"/>
                </a:lnTo>
                <a:lnTo>
                  <a:pt x="188" y="208"/>
                </a:lnTo>
                <a:lnTo>
                  <a:pt x="186" y="210"/>
                </a:lnTo>
                <a:lnTo>
                  <a:pt x="186" y="210"/>
                </a:lnTo>
                <a:lnTo>
                  <a:pt x="185" y="210"/>
                </a:lnTo>
                <a:lnTo>
                  <a:pt x="183" y="208"/>
                </a:lnTo>
                <a:lnTo>
                  <a:pt x="183" y="208"/>
                </a:lnTo>
                <a:lnTo>
                  <a:pt x="178" y="205"/>
                </a:lnTo>
                <a:lnTo>
                  <a:pt x="178" y="205"/>
                </a:lnTo>
                <a:lnTo>
                  <a:pt x="167" y="202"/>
                </a:lnTo>
                <a:lnTo>
                  <a:pt x="167" y="202"/>
                </a:lnTo>
                <a:lnTo>
                  <a:pt x="158" y="199"/>
                </a:lnTo>
                <a:lnTo>
                  <a:pt x="148" y="197"/>
                </a:lnTo>
                <a:lnTo>
                  <a:pt x="148" y="197"/>
                </a:lnTo>
                <a:lnTo>
                  <a:pt x="145" y="197"/>
                </a:lnTo>
                <a:lnTo>
                  <a:pt x="144" y="194"/>
                </a:lnTo>
                <a:lnTo>
                  <a:pt x="144" y="194"/>
                </a:lnTo>
                <a:close/>
                <a:moveTo>
                  <a:pt x="365" y="188"/>
                </a:move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0" y="186"/>
                </a:lnTo>
                <a:lnTo>
                  <a:pt x="360" y="186"/>
                </a:lnTo>
                <a:lnTo>
                  <a:pt x="346" y="184"/>
                </a:lnTo>
                <a:lnTo>
                  <a:pt x="331" y="184"/>
                </a:lnTo>
                <a:lnTo>
                  <a:pt x="331" y="184"/>
                </a:lnTo>
                <a:lnTo>
                  <a:pt x="267" y="184"/>
                </a:lnTo>
                <a:lnTo>
                  <a:pt x="267" y="184"/>
                </a:lnTo>
                <a:lnTo>
                  <a:pt x="262" y="184"/>
                </a:lnTo>
                <a:lnTo>
                  <a:pt x="262" y="184"/>
                </a:lnTo>
                <a:lnTo>
                  <a:pt x="262" y="186"/>
                </a:lnTo>
                <a:lnTo>
                  <a:pt x="262" y="186"/>
                </a:lnTo>
                <a:lnTo>
                  <a:pt x="264" y="186"/>
                </a:lnTo>
                <a:lnTo>
                  <a:pt x="264" y="186"/>
                </a:lnTo>
                <a:lnTo>
                  <a:pt x="325" y="186"/>
                </a:lnTo>
                <a:lnTo>
                  <a:pt x="325" y="186"/>
                </a:lnTo>
                <a:lnTo>
                  <a:pt x="358" y="188"/>
                </a:lnTo>
                <a:lnTo>
                  <a:pt x="358" y="188"/>
                </a:lnTo>
                <a:lnTo>
                  <a:pt x="365" y="188"/>
                </a:lnTo>
                <a:lnTo>
                  <a:pt x="365" y="188"/>
                </a:lnTo>
                <a:close/>
                <a:moveTo>
                  <a:pt x="366" y="52"/>
                </a:moveTo>
                <a:lnTo>
                  <a:pt x="366" y="52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3" y="44"/>
                </a:lnTo>
                <a:lnTo>
                  <a:pt x="360" y="38"/>
                </a:lnTo>
                <a:lnTo>
                  <a:pt x="360" y="38"/>
                </a:lnTo>
                <a:lnTo>
                  <a:pt x="346" y="19"/>
                </a:lnTo>
                <a:lnTo>
                  <a:pt x="346" y="19"/>
                </a:lnTo>
                <a:lnTo>
                  <a:pt x="339" y="12"/>
                </a:lnTo>
                <a:lnTo>
                  <a:pt x="330" y="8"/>
                </a:lnTo>
                <a:lnTo>
                  <a:pt x="330" y="8"/>
                </a:lnTo>
                <a:lnTo>
                  <a:pt x="324" y="5"/>
                </a:lnTo>
                <a:lnTo>
                  <a:pt x="317" y="3"/>
                </a:lnTo>
                <a:lnTo>
                  <a:pt x="303" y="3"/>
                </a:lnTo>
                <a:lnTo>
                  <a:pt x="303" y="3"/>
                </a:lnTo>
                <a:lnTo>
                  <a:pt x="297" y="5"/>
                </a:lnTo>
                <a:lnTo>
                  <a:pt x="297" y="5"/>
                </a:lnTo>
                <a:lnTo>
                  <a:pt x="298" y="5"/>
                </a:lnTo>
                <a:lnTo>
                  <a:pt x="298" y="5"/>
                </a:lnTo>
                <a:lnTo>
                  <a:pt x="306" y="5"/>
                </a:lnTo>
                <a:lnTo>
                  <a:pt x="306" y="5"/>
                </a:lnTo>
                <a:lnTo>
                  <a:pt x="314" y="6"/>
                </a:lnTo>
                <a:lnTo>
                  <a:pt x="314" y="6"/>
                </a:lnTo>
                <a:lnTo>
                  <a:pt x="324" y="8"/>
                </a:lnTo>
                <a:lnTo>
                  <a:pt x="330" y="11"/>
                </a:lnTo>
                <a:lnTo>
                  <a:pt x="330" y="11"/>
                </a:lnTo>
                <a:lnTo>
                  <a:pt x="341" y="19"/>
                </a:lnTo>
                <a:lnTo>
                  <a:pt x="350" y="28"/>
                </a:lnTo>
                <a:lnTo>
                  <a:pt x="350" y="28"/>
                </a:lnTo>
                <a:lnTo>
                  <a:pt x="357" y="38"/>
                </a:lnTo>
                <a:lnTo>
                  <a:pt x="363" y="47"/>
                </a:lnTo>
                <a:lnTo>
                  <a:pt x="363" y="47"/>
                </a:lnTo>
                <a:lnTo>
                  <a:pt x="366" y="52"/>
                </a:lnTo>
                <a:lnTo>
                  <a:pt x="366" y="52"/>
                </a:lnTo>
                <a:close/>
                <a:moveTo>
                  <a:pt x="159" y="192"/>
                </a:moveTo>
                <a:lnTo>
                  <a:pt x="159" y="192"/>
                </a:lnTo>
                <a:lnTo>
                  <a:pt x="159" y="192"/>
                </a:lnTo>
                <a:lnTo>
                  <a:pt x="159" y="192"/>
                </a:lnTo>
                <a:lnTo>
                  <a:pt x="159" y="192"/>
                </a:lnTo>
                <a:lnTo>
                  <a:pt x="159" y="192"/>
                </a:lnTo>
                <a:lnTo>
                  <a:pt x="174" y="197"/>
                </a:lnTo>
                <a:lnTo>
                  <a:pt x="174" y="197"/>
                </a:lnTo>
                <a:lnTo>
                  <a:pt x="177" y="200"/>
                </a:lnTo>
                <a:lnTo>
                  <a:pt x="177" y="200"/>
                </a:lnTo>
                <a:lnTo>
                  <a:pt x="182" y="202"/>
                </a:lnTo>
                <a:lnTo>
                  <a:pt x="186" y="202"/>
                </a:lnTo>
                <a:lnTo>
                  <a:pt x="186" y="202"/>
                </a:lnTo>
                <a:lnTo>
                  <a:pt x="189" y="203"/>
                </a:lnTo>
                <a:lnTo>
                  <a:pt x="189" y="203"/>
                </a:lnTo>
                <a:lnTo>
                  <a:pt x="191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197"/>
                </a:lnTo>
                <a:lnTo>
                  <a:pt x="193" y="197"/>
                </a:lnTo>
                <a:lnTo>
                  <a:pt x="191" y="195"/>
                </a:lnTo>
                <a:lnTo>
                  <a:pt x="188" y="194"/>
                </a:lnTo>
                <a:lnTo>
                  <a:pt x="188" y="194"/>
                </a:lnTo>
                <a:lnTo>
                  <a:pt x="167" y="192"/>
                </a:lnTo>
                <a:lnTo>
                  <a:pt x="167" y="192"/>
                </a:lnTo>
                <a:lnTo>
                  <a:pt x="159" y="192"/>
                </a:lnTo>
                <a:lnTo>
                  <a:pt x="159" y="192"/>
                </a:lnTo>
                <a:close/>
                <a:moveTo>
                  <a:pt x="197" y="224"/>
                </a:moveTo>
                <a:lnTo>
                  <a:pt x="197" y="224"/>
                </a:lnTo>
                <a:lnTo>
                  <a:pt x="197" y="224"/>
                </a:lnTo>
                <a:lnTo>
                  <a:pt x="197" y="224"/>
                </a:lnTo>
                <a:lnTo>
                  <a:pt x="197" y="230"/>
                </a:lnTo>
                <a:lnTo>
                  <a:pt x="197" y="230"/>
                </a:lnTo>
                <a:lnTo>
                  <a:pt x="196" y="238"/>
                </a:lnTo>
                <a:lnTo>
                  <a:pt x="196" y="238"/>
                </a:lnTo>
                <a:lnTo>
                  <a:pt x="194" y="255"/>
                </a:lnTo>
                <a:lnTo>
                  <a:pt x="194" y="255"/>
                </a:lnTo>
                <a:lnTo>
                  <a:pt x="193" y="265"/>
                </a:lnTo>
                <a:lnTo>
                  <a:pt x="188" y="274"/>
                </a:lnTo>
                <a:lnTo>
                  <a:pt x="188" y="274"/>
                </a:lnTo>
                <a:lnTo>
                  <a:pt x="188" y="276"/>
                </a:lnTo>
                <a:lnTo>
                  <a:pt x="188" y="276"/>
                </a:lnTo>
                <a:lnTo>
                  <a:pt x="189" y="274"/>
                </a:lnTo>
                <a:lnTo>
                  <a:pt x="189" y="274"/>
                </a:lnTo>
                <a:lnTo>
                  <a:pt x="193" y="273"/>
                </a:lnTo>
                <a:lnTo>
                  <a:pt x="194" y="270"/>
                </a:lnTo>
                <a:lnTo>
                  <a:pt x="194" y="270"/>
                </a:lnTo>
                <a:lnTo>
                  <a:pt x="197" y="263"/>
                </a:lnTo>
                <a:lnTo>
                  <a:pt x="197" y="263"/>
                </a:lnTo>
                <a:lnTo>
                  <a:pt x="199" y="251"/>
                </a:lnTo>
                <a:lnTo>
                  <a:pt x="199" y="251"/>
                </a:lnTo>
                <a:lnTo>
                  <a:pt x="197" y="224"/>
                </a:lnTo>
                <a:lnTo>
                  <a:pt x="197" y="224"/>
                </a:lnTo>
                <a:close/>
                <a:moveTo>
                  <a:pt x="115" y="183"/>
                </a:moveTo>
                <a:lnTo>
                  <a:pt x="115" y="183"/>
                </a:lnTo>
                <a:lnTo>
                  <a:pt x="115" y="184"/>
                </a:lnTo>
                <a:lnTo>
                  <a:pt x="115" y="184"/>
                </a:lnTo>
                <a:lnTo>
                  <a:pt x="117" y="184"/>
                </a:lnTo>
                <a:lnTo>
                  <a:pt x="117" y="184"/>
                </a:lnTo>
                <a:lnTo>
                  <a:pt x="126" y="186"/>
                </a:lnTo>
                <a:lnTo>
                  <a:pt x="126" y="186"/>
                </a:lnTo>
                <a:lnTo>
                  <a:pt x="133" y="186"/>
                </a:lnTo>
                <a:lnTo>
                  <a:pt x="133" y="186"/>
                </a:lnTo>
                <a:lnTo>
                  <a:pt x="156" y="186"/>
                </a:lnTo>
                <a:lnTo>
                  <a:pt x="156" y="186"/>
                </a:lnTo>
                <a:lnTo>
                  <a:pt x="178" y="188"/>
                </a:lnTo>
                <a:lnTo>
                  <a:pt x="178" y="188"/>
                </a:lnTo>
                <a:lnTo>
                  <a:pt x="180" y="188"/>
                </a:lnTo>
                <a:lnTo>
                  <a:pt x="180" y="188"/>
                </a:lnTo>
                <a:lnTo>
                  <a:pt x="172" y="184"/>
                </a:lnTo>
                <a:lnTo>
                  <a:pt x="172" y="184"/>
                </a:lnTo>
                <a:lnTo>
                  <a:pt x="150" y="183"/>
                </a:lnTo>
                <a:lnTo>
                  <a:pt x="150" y="183"/>
                </a:lnTo>
                <a:lnTo>
                  <a:pt x="117" y="183"/>
                </a:lnTo>
                <a:lnTo>
                  <a:pt x="117" y="183"/>
                </a:lnTo>
                <a:lnTo>
                  <a:pt x="115" y="183"/>
                </a:lnTo>
                <a:lnTo>
                  <a:pt x="115" y="183"/>
                </a:lnTo>
                <a:close/>
                <a:moveTo>
                  <a:pt x="16" y="158"/>
                </a:moveTo>
                <a:lnTo>
                  <a:pt x="16" y="158"/>
                </a:lnTo>
                <a:lnTo>
                  <a:pt x="16" y="158"/>
                </a:lnTo>
                <a:lnTo>
                  <a:pt x="16" y="158"/>
                </a:lnTo>
                <a:lnTo>
                  <a:pt x="19" y="153"/>
                </a:lnTo>
                <a:lnTo>
                  <a:pt x="19" y="153"/>
                </a:lnTo>
                <a:lnTo>
                  <a:pt x="25" y="140"/>
                </a:lnTo>
                <a:lnTo>
                  <a:pt x="25" y="140"/>
                </a:lnTo>
                <a:lnTo>
                  <a:pt x="30" y="132"/>
                </a:lnTo>
                <a:lnTo>
                  <a:pt x="30" y="132"/>
                </a:lnTo>
                <a:lnTo>
                  <a:pt x="36" y="120"/>
                </a:lnTo>
                <a:lnTo>
                  <a:pt x="36" y="120"/>
                </a:lnTo>
                <a:lnTo>
                  <a:pt x="41" y="109"/>
                </a:lnTo>
                <a:lnTo>
                  <a:pt x="41" y="109"/>
                </a:lnTo>
                <a:lnTo>
                  <a:pt x="49" y="94"/>
                </a:lnTo>
                <a:lnTo>
                  <a:pt x="49" y="94"/>
                </a:lnTo>
                <a:lnTo>
                  <a:pt x="57" y="79"/>
                </a:lnTo>
                <a:lnTo>
                  <a:pt x="57" y="79"/>
                </a:lnTo>
                <a:lnTo>
                  <a:pt x="59" y="77"/>
                </a:lnTo>
                <a:lnTo>
                  <a:pt x="59" y="77"/>
                </a:lnTo>
                <a:lnTo>
                  <a:pt x="57" y="77"/>
                </a:lnTo>
                <a:lnTo>
                  <a:pt x="57" y="77"/>
                </a:lnTo>
                <a:lnTo>
                  <a:pt x="47" y="96"/>
                </a:lnTo>
                <a:lnTo>
                  <a:pt x="38" y="113"/>
                </a:lnTo>
                <a:lnTo>
                  <a:pt x="38" y="113"/>
                </a:lnTo>
                <a:lnTo>
                  <a:pt x="24" y="140"/>
                </a:lnTo>
                <a:lnTo>
                  <a:pt x="24" y="140"/>
                </a:lnTo>
                <a:lnTo>
                  <a:pt x="18" y="153"/>
                </a:lnTo>
                <a:lnTo>
                  <a:pt x="18" y="153"/>
                </a:lnTo>
                <a:lnTo>
                  <a:pt x="16" y="158"/>
                </a:lnTo>
                <a:lnTo>
                  <a:pt x="16" y="158"/>
                </a:lnTo>
                <a:close/>
                <a:moveTo>
                  <a:pt x="47" y="186"/>
                </a:move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6" y="186"/>
                </a:lnTo>
                <a:lnTo>
                  <a:pt x="46" y="186"/>
                </a:lnTo>
                <a:lnTo>
                  <a:pt x="43" y="186"/>
                </a:lnTo>
                <a:lnTo>
                  <a:pt x="41" y="184"/>
                </a:lnTo>
                <a:lnTo>
                  <a:pt x="41" y="184"/>
                </a:lnTo>
                <a:lnTo>
                  <a:pt x="40" y="186"/>
                </a:lnTo>
                <a:lnTo>
                  <a:pt x="40" y="186"/>
                </a:lnTo>
                <a:lnTo>
                  <a:pt x="33" y="188"/>
                </a:lnTo>
                <a:lnTo>
                  <a:pt x="27" y="191"/>
                </a:lnTo>
                <a:lnTo>
                  <a:pt x="27" y="191"/>
                </a:lnTo>
                <a:lnTo>
                  <a:pt x="24" y="195"/>
                </a:lnTo>
                <a:lnTo>
                  <a:pt x="24" y="195"/>
                </a:lnTo>
                <a:lnTo>
                  <a:pt x="21" y="203"/>
                </a:lnTo>
                <a:lnTo>
                  <a:pt x="21" y="203"/>
                </a:lnTo>
                <a:lnTo>
                  <a:pt x="21" y="206"/>
                </a:lnTo>
                <a:lnTo>
                  <a:pt x="21" y="206"/>
                </a:lnTo>
                <a:lnTo>
                  <a:pt x="25" y="199"/>
                </a:lnTo>
                <a:lnTo>
                  <a:pt x="32" y="194"/>
                </a:lnTo>
                <a:lnTo>
                  <a:pt x="38" y="189"/>
                </a:lnTo>
                <a:lnTo>
                  <a:pt x="47" y="186"/>
                </a:lnTo>
                <a:lnTo>
                  <a:pt x="47" y="186"/>
                </a:lnTo>
                <a:close/>
                <a:moveTo>
                  <a:pt x="390" y="194"/>
                </a:moveTo>
                <a:lnTo>
                  <a:pt x="390" y="194"/>
                </a:lnTo>
                <a:lnTo>
                  <a:pt x="390" y="194"/>
                </a:lnTo>
                <a:lnTo>
                  <a:pt x="390" y="194"/>
                </a:lnTo>
                <a:lnTo>
                  <a:pt x="391" y="195"/>
                </a:lnTo>
                <a:lnTo>
                  <a:pt x="391" y="195"/>
                </a:lnTo>
                <a:lnTo>
                  <a:pt x="395" y="210"/>
                </a:lnTo>
                <a:lnTo>
                  <a:pt x="396" y="224"/>
                </a:lnTo>
                <a:lnTo>
                  <a:pt x="396" y="224"/>
                </a:lnTo>
                <a:lnTo>
                  <a:pt x="398" y="232"/>
                </a:lnTo>
                <a:lnTo>
                  <a:pt x="399" y="238"/>
                </a:lnTo>
                <a:lnTo>
                  <a:pt x="399" y="238"/>
                </a:lnTo>
                <a:lnTo>
                  <a:pt x="399" y="236"/>
                </a:lnTo>
                <a:lnTo>
                  <a:pt x="399" y="236"/>
                </a:lnTo>
                <a:lnTo>
                  <a:pt x="398" y="214"/>
                </a:lnTo>
                <a:lnTo>
                  <a:pt x="398" y="214"/>
                </a:lnTo>
                <a:lnTo>
                  <a:pt x="396" y="199"/>
                </a:lnTo>
                <a:lnTo>
                  <a:pt x="396" y="199"/>
                </a:lnTo>
                <a:lnTo>
                  <a:pt x="396" y="197"/>
                </a:lnTo>
                <a:lnTo>
                  <a:pt x="395" y="195"/>
                </a:lnTo>
                <a:lnTo>
                  <a:pt x="395" y="195"/>
                </a:lnTo>
                <a:lnTo>
                  <a:pt x="390" y="194"/>
                </a:lnTo>
                <a:lnTo>
                  <a:pt x="390" y="194"/>
                </a:lnTo>
                <a:close/>
                <a:moveTo>
                  <a:pt x="232" y="284"/>
                </a:moveTo>
                <a:lnTo>
                  <a:pt x="232" y="284"/>
                </a:lnTo>
                <a:lnTo>
                  <a:pt x="229" y="279"/>
                </a:lnTo>
                <a:lnTo>
                  <a:pt x="229" y="279"/>
                </a:lnTo>
                <a:lnTo>
                  <a:pt x="227" y="279"/>
                </a:lnTo>
                <a:lnTo>
                  <a:pt x="227" y="279"/>
                </a:lnTo>
                <a:lnTo>
                  <a:pt x="224" y="276"/>
                </a:lnTo>
                <a:lnTo>
                  <a:pt x="223" y="271"/>
                </a:lnTo>
                <a:lnTo>
                  <a:pt x="223" y="271"/>
                </a:lnTo>
                <a:lnTo>
                  <a:pt x="221" y="259"/>
                </a:lnTo>
                <a:lnTo>
                  <a:pt x="221" y="259"/>
                </a:lnTo>
                <a:lnTo>
                  <a:pt x="219" y="259"/>
                </a:lnTo>
                <a:lnTo>
                  <a:pt x="219" y="259"/>
                </a:lnTo>
                <a:lnTo>
                  <a:pt x="219" y="268"/>
                </a:lnTo>
                <a:lnTo>
                  <a:pt x="219" y="268"/>
                </a:lnTo>
                <a:lnTo>
                  <a:pt x="219" y="271"/>
                </a:lnTo>
                <a:lnTo>
                  <a:pt x="221" y="276"/>
                </a:lnTo>
                <a:lnTo>
                  <a:pt x="221" y="276"/>
                </a:lnTo>
                <a:lnTo>
                  <a:pt x="227" y="281"/>
                </a:lnTo>
                <a:lnTo>
                  <a:pt x="227" y="281"/>
                </a:lnTo>
                <a:lnTo>
                  <a:pt x="232" y="284"/>
                </a:lnTo>
                <a:lnTo>
                  <a:pt x="232" y="284"/>
                </a:lnTo>
                <a:close/>
                <a:moveTo>
                  <a:pt x="197" y="194"/>
                </a:moveTo>
                <a:lnTo>
                  <a:pt x="197" y="194"/>
                </a:lnTo>
                <a:lnTo>
                  <a:pt x="196" y="189"/>
                </a:lnTo>
                <a:lnTo>
                  <a:pt x="196" y="189"/>
                </a:lnTo>
                <a:lnTo>
                  <a:pt x="194" y="186"/>
                </a:lnTo>
                <a:lnTo>
                  <a:pt x="191" y="183"/>
                </a:lnTo>
                <a:lnTo>
                  <a:pt x="191" y="183"/>
                </a:lnTo>
                <a:lnTo>
                  <a:pt x="180" y="183"/>
                </a:lnTo>
                <a:lnTo>
                  <a:pt x="180" y="183"/>
                </a:lnTo>
                <a:lnTo>
                  <a:pt x="178" y="183"/>
                </a:lnTo>
                <a:lnTo>
                  <a:pt x="178" y="183"/>
                </a:lnTo>
                <a:lnTo>
                  <a:pt x="191" y="186"/>
                </a:lnTo>
                <a:lnTo>
                  <a:pt x="191" y="186"/>
                </a:lnTo>
                <a:lnTo>
                  <a:pt x="193" y="188"/>
                </a:lnTo>
                <a:lnTo>
                  <a:pt x="194" y="189"/>
                </a:lnTo>
                <a:lnTo>
                  <a:pt x="194" y="189"/>
                </a:lnTo>
                <a:lnTo>
                  <a:pt x="193" y="191"/>
                </a:lnTo>
                <a:lnTo>
                  <a:pt x="193" y="191"/>
                </a:lnTo>
                <a:lnTo>
                  <a:pt x="197" y="194"/>
                </a:lnTo>
                <a:lnTo>
                  <a:pt x="197" y="194"/>
                </a:lnTo>
                <a:close/>
                <a:moveTo>
                  <a:pt x="391" y="270"/>
                </a:moveTo>
                <a:lnTo>
                  <a:pt x="391" y="270"/>
                </a:lnTo>
                <a:lnTo>
                  <a:pt x="387" y="276"/>
                </a:lnTo>
                <a:lnTo>
                  <a:pt x="380" y="282"/>
                </a:lnTo>
                <a:lnTo>
                  <a:pt x="380" y="282"/>
                </a:lnTo>
                <a:lnTo>
                  <a:pt x="384" y="282"/>
                </a:lnTo>
                <a:lnTo>
                  <a:pt x="384" y="282"/>
                </a:lnTo>
                <a:lnTo>
                  <a:pt x="385" y="281"/>
                </a:lnTo>
                <a:lnTo>
                  <a:pt x="385" y="281"/>
                </a:lnTo>
                <a:lnTo>
                  <a:pt x="388" y="279"/>
                </a:lnTo>
                <a:lnTo>
                  <a:pt x="390" y="276"/>
                </a:lnTo>
                <a:lnTo>
                  <a:pt x="390" y="276"/>
                </a:lnTo>
                <a:lnTo>
                  <a:pt x="391" y="270"/>
                </a:lnTo>
                <a:lnTo>
                  <a:pt x="391" y="270"/>
                </a:lnTo>
                <a:close/>
                <a:moveTo>
                  <a:pt x="171" y="16"/>
                </a:moveTo>
                <a:lnTo>
                  <a:pt x="171" y="16"/>
                </a:lnTo>
                <a:lnTo>
                  <a:pt x="156" y="12"/>
                </a:lnTo>
                <a:lnTo>
                  <a:pt x="148" y="12"/>
                </a:lnTo>
                <a:lnTo>
                  <a:pt x="141" y="14"/>
                </a:lnTo>
                <a:lnTo>
                  <a:pt x="141" y="14"/>
                </a:lnTo>
                <a:lnTo>
                  <a:pt x="155" y="14"/>
                </a:lnTo>
                <a:lnTo>
                  <a:pt x="171" y="16"/>
                </a:lnTo>
                <a:lnTo>
                  <a:pt x="171" y="16"/>
                </a:lnTo>
                <a:close/>
                <a:moveTo>
                  <a:pt x="388" y="192"/>
                </a:moveTo>
                <a:lnTo>
                  <a:pt x="388" y="192"/>
                </a:lnTo>
                <a:lnTo>
                  <a:pt x="379" y="189"/>
                </a:lnTo>
                <a:lnTo>
                  <a:pt x="371" y="189"/>
                </a:lnTo>
                <a:lnTo>
                  <a:pt x="371" y="189"/>
                </a:lnTo>
                <a:lnTo>
                  <a:pt x="377" y="191"/>
                </a:lnTo>
                <a:lnTo>
                  <a:pt x="380" y="192"/>
                </a:lnTo>
                <a:lnTo>
                  <a:pt x="384" y="195"/>
                </a:lnTo>
                <a:lnTo>
                  <a:pt x="384" y="195"/>
                </a:lnTo>
                <a:lnTo>
                  <a:pt x="385" y="192"/>
                </a:lnTo>
                <a:lnTo>
                  <a:pt x="388" y="192"/>
                </a:lnTo>
                <a:lnTo>
                  <a:pt x="388" y="192"/>
                </a:lnTo>
                <a:close/>
                <a:moveTo>
                  <a:pt x="43" y="274"/>
                </a:moveTo>
                <a:lnTo>
                  <a:pt x="43" y="274"/>
                </a:lnTo>
                <a:lnTo>
                  <a:pt x="21" y="270"/>
                </a:lnTo>
                <a:lnTo>
                  <a:pt x="21" y="270"/>
                </a:lnTo>
                <a:lnTo>
                  <a:pt x="25" y="271"/>
                </a:lnTo>
                <a:lnTo>
                  <a:pt x="25" y="271"/>
                </a:lnTo>
                <a:lnTo>
                  <a:pt x="33" y="273"/>
                </a:lnTo>
                <a:lnTo>
                  <a:pt x="43" y="274"/>
                </a:lnTo>
                <a:lnTo>
                  <a:pt x="43" y="274"/>
                </a:lnTo>
                <a:close/>
                <a:moveTo>
                  <a:pt x="240" y="188"/>
                </a:moveTo>
                <a:lnTo>
                  <a:pt x="240" y="188"/>
                </a:lnTo>
                <a:lnTo>
                  <a:pt x="237" y="188"/>
                </a:lnTo>
                <a:lnTo>
                  <a:pt x="234" y="189"/>
                </a:lnTo>
                <a:lnTo>
                  <a:pt x="230" y="192"/>
                </a:lnTo>
                <a:lnTo>
                  <a:pt x="229" y="197"/>
                </a:lnTo>
                <a:lnTo>
                  <a:pt x="229" y="197"/>
                </a:lnTo>
                <a:lnTo>
                  <a:pt x="230" y="195"/>
                </a:lnTo>
                <a:lnTo>
                  <a:pt x="230" y="195"/>
                </a:lnTo>
                <a:lnTo>
                  <a:pt x="235" y="189"/>
                </a:lnTo>
                <a:lnTo>
                  <a:pt x="240" y="188"/>
                </a:lnTo>
                <a:lnTo>
                  <a:pt x="240" y="188"/>
                </a:lnTo>
                <a:lnTo>
                  <a:pt x="240" y="188"/>
                </a:lnTo>
                <a:lnTo>
                  <a:pt x="240" y="188"/>
                </a:lnTo>
                <a:close/>
                <a:moveTo>
                  <a:pt x="396" y="270"/>
                </a:moveTo>
                <a:lnTo>
                  <a:pt x="396" y="270"/>
                </a:lnTo>
                <a:lnTo>
                  <a:pt x="398" y="266"/>
                </a:lnTo>
                <a:lnTo>
                  <a:pt x="398" y="262"/>
                </a:lnTo>
                <a:lnTo>
                  <a:pt x="396" y="254"/>
                </a:lnTo>
                <a:lnTo>
                  <a:pt x="396" y="254"/>
                </a:lnTo>
                <a:lnTo>
                  <a:pt x="396" y="262"/>
                </a:lnTo>
                <a:lnTo>
                  <a:pt x="396" y="270"/>
                </a:lnTo>
                <a:lnTo>
                  <a:pt x="396" y="270"/>
                </a:lnTo>
                <a:close/>
                <a:moveTo>
                  <a:pt x="14" y="274"/>
                </a:moveTo>
                <a:lnTo>
                  <a:pt x="14" y="274"/>
                </a:lnTo>
                <a:lnTo>
                  <a:pt x="18" y="276"/>
                </a:lnTo>
                <a:lnTo>
                  <a:pt x="22" y="277"/>
                </a:lnTo>
                <a:lnTo>
                  <a:pt x="22" y="277"/>
                </a:lnTo>
                <a:lnTo>
                  <a:pt x="16" y="274"/>
                </a:lnTo>
                <a:lnTo>
                  <a:pt x="16" y="274"/>
                </a:lnTo>
                <a:lnTo>
                  <a:pt x="14" y="274"/>
                </a:lnTo>
                <a:lnTo>
                  <a:pt x="14" y="274"/>
                </a:lnTo>
                <a:close/>
                <a:moveTo>
                  <a:pt x="215" y="205"/>
                </a:moveTo>
                <a:lnTo>
                  <a:pt x="215" y="205"/>
                </a:lnTo>
                <a:lnTo>
                  <a:pt x="213" y="203"/>
                </a:lnTo>
                <a:lnTo>
                  <a:pt x="210" y="203"/>
                </a:lnTo>
                <a:lnTo>
                  <a:pt x="210" y="203"/>
                </a:lnTo>
                <a:lnTo>
                  <a:pt x="207" y="205"/>
                </a:lnTo>
                <a:lnTo>
                  <a:pt x="207" y="205"/>
                </a:lnTo>
                <a:lnTo>
                  <a:pt x="205" y="205"/>
                </a:lnTo>
                <a:lnTo>
                  <a:pt x="205" y="205"/>
                </a:lnTo>
                <a:lnTo>
                  <a:pt x="210" y="205"/>
                </a:lnTo>
                <a:lnTo>
                  <a:pt x="215" y="205"/>
                </a:lnTo>
                <a:lnTo>
                  <a:pt x="215" y="205"/>
                </a:lnTo>
                <a:close/>
                <a:moveTo>
                  <a:pt x="246" y="191"/>
                </a:moveTo>
                <a:lnTo>
                  <a:pt x="246" y="191"/>
                </a:lnTo>
                <a:lnTo>
                  <a:pt x="240" y="191"/>
                </a:lnTo>
                <a:lnTo>
                  <a:pt x="237" y="194"/>
                </a:lnTo>
                <a:lnTo>
                  <a:pt x="237" y="194"/>
                </a:lnTo>
                <a:lnTo>
                  <a:pt x="246" y="191"/>
                </a:lnTo>
                <a:lnTo>
                  <a:pt x="246" y="191"/>
                </a:lnTo>
                <a:close/>
                <a:moveTo>
                  <a:pt x="197" y="202"/>
                </a:moveTo>
                <a:lnTo>
                  <a:pt x="197" y="202"/>
                </a:lnTo>
                <a:lnTo>
                  <a:pt x="197" y="211"/>
                </a:lnTo>
                <a:lnTo>
                  <a:pt x="197" y="211"/>
                </a:lnTo>
                <a:lnTo>
                  <a:pt x="197" y="214"/>
                </a:lnTo>
                <a:lnTo>
                  <a:pt x="197" y="214"/>
                </a:lnTo>
                <a:lnTo>
                  <a:pt x="197" y="208"/>
                </a:lnTo>
                <a:lnTo>
                  <a:pt x="197" y="202"/>
                </a:lnTo>
                <a:lnTo>
                  <a:pt x="197" y="202"/>
                </a:lnTo>
                <a:close/>
                <a:moveTo>
                  <a:pt x="387" y="188"/>
                </a:moveTo>
                <a:lnTo>
                  <a:pt x="387" y="188"/>
                </a:lnTo>
                <a:lnTo>
                  <a:pt x="393" y="191"/>
                </a:lnTo>
                <a:lnTo>
                  <a:pt x="393" y="191"/>
                </a:lnTo>
                <a:lnTo>
                  <a:pt x="390" y="188"/>
                </a:lnTo>
                <a:lnTo>
                  <a:pt x="387" y="188"/>
                </a:lnTo>
                <a:lnTo>
                  <a:pt x="387" y="188"/>
                </a:lnTo>
                <a:close/>
                <a:moveTo>
                  <a:pt x="406" y="202"/>
                </a:moveTo>
                <a:lnTo>
                  <a:pt x="406" y="202"/>
                </a:lnTo>
                <a:lnTo>
                  <a:pt x="410" y="200"/>
                </a:lnTo>
                <a:lnTo>
                  <a:pt x="410" y="200"/>
                </a:lnTo>
                <a:lnTo>
                  <a:pt x="407" y="200"/>
                </a:lnTo>
                <a:lnTo>
                  <a:pt x="406" y="202"/>
                </a:lnTo>
                <a:lnTo>
                  <a:pt x="406" y="202"/>
                </a:lnTo>
                <a:close/>
                <a:moveTo>
                  <a:pt x="413" y="203"/>
                </a:moveTo>
                <a:lnTo>
                  <a:pt x="413" y="203"/>
                </a:lnTo>
                <a:lnTo>
                  <a:pt x="412" y="206"/>
                </a:lnTo>
                <a:lnTo>
                  <a:pt x="412" y="206"/>
                </a:lnTo>
                <a:lnTo>
                  <a:pt x="412" y="208"/>
                </a:lnTo>
                <a:lnTo>
                  <a:pt x="412" y="208"/>
                </a:lnTo>
                <a:lnTo>
                  <a:pt x="413" y="206"/>
                </a:lnTo>
                <a:lnTo>
                  <a:pt x="413" y="203"/>
                </a:lnTo>
                <a:lnTo>
                  <a:pt x="413" y="203"/>
                </a:lnTo>
                <a:close/>
                <a:moveTo>
                  <a:pt x="152" y="285"/>
                </a:moveTo>
                <a:lnTo>
                  <a:pt x="152" y="285"/>
                </a:lnTo>
                <a:lnTo>
                  <a:pt x="152" y="285"/>
                </a:lnTo>
                <a:lnTo>
                  <a:pt x="152" y="285"/>
                </a:lnTo>
                <a:lnTo>
                  <a:pt x="159" y="285"/>
                </a:lnTo>
                <a:lnTo>
                  <a:pt x="159" y="285"/>
                </a:lnTo>
                <a:lnTo>
                  <a:pt x="159" y="285"/>
                </a:lnTo>
                <a:lnTo>
                  <a:pt x="159" y="285"/>
                </a:lnTo>
                <a:lnTo>
                  <a:pt x="152" y="285"/>
                </a:lnTo>
                <a:lnTo>
                  <a:pt x="152" y="285"/>
                </a:lnTo>
                <a:close/>
                <a:moveTo>
                  <a:pt x="188" y="266"/>
                </a:moveTo>
                <a:lnTo>
                  <a:pt x="188" y="266"/>
                </a:lnTo>
                <a:lnTo>
                  <a:pt x="189" y="262"/>
                </a:lnTo>
                <a:lnTo>
                  <a:pt x="189" y="262"/>
                </a:lnTo>
                <a:lnTo>
                  <a:pt x="188" y="266"/>
                </a:lnTo>
                <a:lnTo>
                  <a:pt x="188" y="266"/>
                </a:lnTo>
                <a:close/>
                <a:moveTo>
                  <a:pt x="10" y="213"/>
                </a:moveTo>
                <a:lnTo>
                  <a:pt x="10" y="213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13"/>
                </a:lnTo>
                <a:lnTo>
                  <a:pt x="10" y="213"/>
                </a:lnTo>
                <a:lnTo>
                  <a:pt x="10" y="213"/>
                </a:lnTo>
                <a:close/>
                <a:moveTo>
                  <a:pt x="226" y="257"/>
                </a:moveTo>
                <a:lnTo>
                  <a:pt x="226" y="257"/>
                </a:lnTo>
                <a:lnTo>
                  <a:pt x="226" y="257"/>
                </a:lnTo>
                <a:lnTo>
                  <a:pt x="226" y="257"/>
                </a:lnTo>
                <a:lnTo>
                  <a:pt x="226" y="262"/>
                </a:lnTo>
                <a:lnTo>
                  <a:pt x="226" y="262"/>
                </a:lnTo>
                <a:lnTo>
                  <a:pt x="226" y="262"/>
                </a:lnTo>
                <a:lnTo>
                  <a:pt x="226" y="262"/>
                </a:lnTo>
                <a:lnTo>
                  <a:pt x="226" y="257"/>
                </a:lnTo>
                <a:lnTo>
                  <a:pt x="226" y="257"/>
                </a:lnTo>
                <a:close/>
                <a:moveTo>
                  <a:pt x="11" y="254"/>
                </a:moveTo>
                <a:lnTo>
                  <a:pt x="11" y="254"/>
                </a:lnTo>
                <a:lnTo>
                  <a:pt x="11" y="254"/>
                </a:lnTo>
                <a:lnTo>
                  <a:pt x="11" y="254"/>
                </a:lnTo>
                <a:lnTo>
                  <a:pt x="11" y="259"/>
                </a:lnTo>
                <a:lnTo>
                  <a:pt x="11" y="259"/>
                </a:lnTo>
                <a:lnTo>
                  <a:pt x="11" y="259"/>
                </a:lnTo>
                <a:lnTo>
                  <a:pt x="11" y="259"/>
                </a:lnTo>
                <a:lnTo>
                  <a:pt x="11" y="254"/>
                </a:lnTo>
                <a:lnTo>
                  <a:pt x="11" y="254"/>
                </a:lnTo>
                <a:close/>
                <a:moveTo>
                  <a:pt x="246" y="186"/>
                </a:move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6" y="186"/>
                </a:lnTo>
                <a:lnTo>
                  <a:pt x="246" y="186"/>
                </a:lnTo>
                <a:close/>
                <a:moveTo>
                  <a:pt x="164" y="285"/>
                </a:moveTo>
                <a:lnTo>
                  <a:pt x="164" y="285"/>
                </a:lnTo>
                <a:lnTo>
                  <a:pt x="164" y="285"/>
                </a:lnTo>
                <a:lnTo>
                  <a:pt x="164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4" y="285"/>
                </a:lnTo>
                <a:lnTo>
                  <a:pt x="164" y="285"/>
                </a:lnTo>
                <a:close/>
                <a:moveTo>
                  <a:pt x="185" y="281"/>
                </a:move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5" y="281"/>
                </a:lnTo>
                <a:lnTo>
                  <a:pt x="185" y="281"/>
                </a:lnTo>
                <a:close/>
                <a:moveTo>
                  <a:pt x="88" y="38"/>
                </a:move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6"/>
                </a:lnTo>
                <a:lnTo>
                  <a:pt x="88" y="36"/>
                </a:lnTo>
                <a:lnTo>
                  <a:pt x="88" y="38"/>
                </a:lnTo>
                <a:lnTo>
                  <a:pt x="88" y="3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Freeform 6"/>
          <p:cNvSpPr>
            <a:spLocks noEditPoints="1"/>
          </p:cNvSpPr>
          <p:nvPr/>
        </p:nvSpPr>
        <p:spPr bwMode="auto">
          <a:xfrm>
            <a:off x="4185887" y="4444432"/>
            <a:ext cx="654864" cy="944474"/>
          </a:xfrm>
          <a:custGeom>
            <a:gdLst>
              <a:gd fmla="*/ 147 w 303" name="T0"/>
              <a:gd fmla="*/ 8 h 437" name="T1"/>
              <a:gd fmla="*/ 231 w 303" name="T2"/>
              <a:gd fmla="*/ 19 h 437" name="T3"/>
              <a:gd fmla="*/ 243 w 303" name="T4"/>
              <a:gd fmla="*/ 180 h 437" name="T5"/>
              <a:gd fmla="*/ 303 w 303" name="T6"/>
              <a:gd fmla="*/ 412 h 437" name="T7"/>
              <a:gd fmla="*/ 256 w 303" name="T8"/>
              <a:gd fmla="*/ 399 h 437" name="T9"/>
              <a:gd fmla="*/ 145 w 303" name="T10"/>
              <a:gd fmla="*/ 194 h 437" name="T11"/>
              <a:gd fmla="*/ 114 w 303" name="T12"/>
              <a:gd fmla="*/ 417 h 437" name="T13"/>
              <a:gd fmla="*/ 67 w 303" name="T14"/>
              <a:gd fmla="*/ 388 h 437" name="T15"/>
              <a:gd fmla="*/ 29 w 303" name="T16"/>
              <a:gd fmla="*/ 92 h 437" name="T17"/>
              <a:gd fmla="*/ 224 w 303" name="T18"/>
              <a:gd fmla="*/ 120 h 437" name="T19"/>
              <a:gd fmla="*/ 101 w 303" name="T20"/>
              <a:gd fmla="*/ 390 h 437" name="T21"/>
              <a:gd fmla="*/ 188 w 303" name="T22"/>
              <a:gd fmla="*/ 128 h 437" name="T23"/>
              <a:gd fmla="*/ 253 w 303" name="T24"/>
              <a:gd fmla="*/ 319 h 437" name="T25"/>
              <a:gd fmla="*/ 74 w 303" name="T26"/>
              <a:gd fmla="*/ 339 h 437" name="T27"/>
              <a:gd fmla="*/ 100 w 303" name="T28"/>
              <a:gd fmla="*/ 204 h 437" name="T29"/>
              <a:gd fmla="*/ 104 w 303" name="T30"/>
              <a:gd fmla="*/ 125 h 437" name="T31"/>
              <a:gd fmla="*/ 268 w 303" name="T32"/>
              <a:gd fmla="*/ 371 h 437" name="T33"/>
              <a:gd fmla="*/ 220 w 303" name="T34"/>
              <a:gd fmla="*/ 221 h 437" name="T35"/>
              <a:gd fmla="*/ 201 w 303" name="T36"/>
              <a:gd fmla="*/ 103 h 437" name="T37"/>
              <a:gd fmla="*/ 186 w 303" name="T38"/>
              <a:gd fmla="*/ 216 h 437" name="T39"/>
              <a:gd fmla="*/ 265 w 303" name="T40"/>
              <a:gd fmla="*/ 402 h 437" name="T41"/>
              <a:gd fmla="*/ 54 w 303" name="T42"/>
              <a:gd fmla="*/ 117 h 437" name="T43"/>
              <a:gd fmla="*/ 141 w 303" name="T44"/>
              <a:gd fmla="*/ 125 h 437" name="T45"/>
              <a:gd fmla="*/ 81 w 303" name="T46"/>
              <a:gd fmla="*/ 49 h 437" name="T47"/>
              <a:gd fmla="*/ 52 w 303" name="T48"/>
              <a:gd fmla="*/ 43 h 437" name="T49"/>
              <a:gd fmla="*/ 139 w 303" name="T50"/>
              <a:gd fmla="*/ 16 h 437" name="T51"/>
              <a:gd fmla="*/ 134 w 303" name="T52"/>
              <a:gd fmla="*/ 17 h 437" name="T53"/>
              <a:gd fmla="*/ 175 w 303" name="T54"/>
              <a:gd fmla="*/ 60 h 437" name="T55"/>
              <a:gd fmla="*/ 179 w 303" name="T56"/>
              <a:gd fmla="*/ 81 h 437" name="T57"/>
              <a:gd fmla="*/ 145 w 303" name="T58"/>
              <a:gd fmla="*/ 99 h 437" name="T59"/>
              <a:gd fmla="*/ 207 w 303" name="T60"/>
              <a:gd fmla="*/ 66 h 437" name="T61"/>
              <a:gd fmla="*/ 133 w 303" name="T62"/>
              <a:gd fmla="*/ 14 h 437" name="T63"/>
              <a:gd fmla="*/ 13 w 303" name="T64"/>
              <a:gd fmla="*/ 35 h 437" name="T65"/>
              <a:gd fmla="*/ 33 w 303" name="T66"/>
              <a:gd fmla="*/ 47 h 437" name="T67"/>
              <a:gd fmla="*/ 158 w 303" name="T68"/>
              <a:gd fmla="*/ 66 h 437" name="T69"/>
              <a:gd fmla="*/ 108 w 303" name="T70"/>
              <a:gd fmla="*/ 208 h 437" name="T71"/>
              <a:gd fmla="*/ 295 w 303" name="T72"/>
              <a:gd fmla="*/ 404 h 437" name="T73"/>
              <a:gd fmla="*/ 216 w 303" name="T74"/>
              <a:gd fmla="*/ 69 h 437" name="T75"/>
              <a:gd fmla="*/ 213 w 303" name="T76"/>
              <a:gd fmla="*/ 40 h 437" name="T77"/>
              <a:gd fmla="*/ 134 w 303" name="T78"/>
              <a:gd fmla="*/ 126 h 437" name="T79"/>
              <a:gd fmla="*/ 134 w 303" name="T80"/>
              <a:gd fmla="*/ 106 h 437" name="T81"/>
              <a:gd fmla="*/ 98 w 303" name="T82"/>
              <a:gd fmla="*/ 417 h 437" name="T83"/>
              <a:gd fmla="*/ 32 w 303" name="T84"/>
              <a:gd fmla="*/ 148 h 437" name="T85"/>
              <a:gd fmla="*/ 202 w 303" name="T86"/>
              <a:gd fmla="*/ 28 h 437" name="T87"/>
              <a:gd fmla="*/ 55 w 303" name="T88"/>
              <a:gd fmla="*/ 420 h 437" name="T89"/>
              <a:gd fmla="*/ 33 w 303" name="T90"/>
              <a:gd fmla="*/ 14 h 437" name="T91"/>
              <a:gd fmla="*/ 92 w 303" name="T92"/>
              <a:gd fmla="*/ 32 h 437" name="T93"/>
              <a:gd fmla="*/ 237 w 303" name="T94"/>
              <a:gd fmla="*/ 183 h 437" name="T95"/>
              <a:gd fmla="*/ 65 w 303" name="T96"/>
              <a:gd fmla="*/ 36 h 437" name="T97"/>
              <a:gd fmla="*/ 68 w 303" name="T98"/>
              <a:gd fmla="*/ 62 h 437" name="T99"/>
              <a:gd fmla="*/ 224 w 303" name="T100"/>
              <a:gd fmla="*/ 21 h 437" name="T101"/>
              <a:gd fmla="*/ 216 w 303" name="T102"/>
              <a:gd fmla="*/ 62 h 437" name="T103"/>
              <a:gd fmla="*/ 63 w 303" name="T104"/>
              <a:gd fmla="*/ 428 h 437" name="T105"/>
              <a:gd fmla="*/ 85 w 303" name="T106"/>
              <a:gd fmla="*/ 125 h 437" name="T107"/>
              <a:gd fmla="*/ 240 w 303" name="T108"/>
              <a:gd fmla="*/ 164 h 437" name="T109"/>
              <a:gd fmla="*/ 245 w 303" name="T110"/>
              <a:gd fmla="*/ 295 h 437" name="T111"/>
              <a:gd fmla="*/ 16 w 303" name="T112"/>
              <a:gd fmla="*/ 24 h 437" name="T113"/>
              <a:gd fmla="*/ 253 w 303" name="T114"/>
              <a:gd fmla="*/ 432 h 437" name="T115"/>
              <a:gd fmla="*/ 130 w 303" name="T116"/>
              <a:gd fmla="*/ 8 h 437" name="T117"/>
              <a:gd fmla="*/ 49 w 303" name="T118"/>
              <a:gd fmla="*/ 28 h 437" name="T119"/>
              <a:gd fmla="*/ 87 w 303" name="T120"/>
              <a:gd fmla="*/ 33 h 437" name="T121"/>
              <a:gd fmla="*/ 253 w 303" name="T122"/>
              <a:gd fmla="*/ 429 h 437" name="T123"/>
              <a:gd fmla="*/ 130 w 303" name="T124"/>
              <a:gd fmla="*/ 52 h 43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7" w="303">
                <a:moveTo>
                  <a:pt x="35" y="10"/>
                </a:moveTo>
                <a:lnTo>
                  <a:pt x="35" y="10"/>
                </a:lnTo>
                <a:lnTo>
                  <a:pt x="38" y="11"/>
                </a:lnTo>
                <a:lnTo>
                  <a:pt x="38" y="11"/>
                </a:lnTo>
                <a:lnTo>
                  <a:pt x="41" y="13"/>
                </a:lnTo>
                <a:lnTo>
                  <a:pt x="41" y="13"/>
                </a:lnTo>
                <a:lnTo>
                  <a:pt x="43" y="14"/>
                </a:lnTo>
                <a:lnTo>
                  <a:pt x="43" y="14"/>
                </a:lnTo>
                <a:lnTo>
                  <a:pt x="43" y="14"/>
                </a:lnTo>
                <a:lnTo>
                  <a:pt x="44" y="17"/>
                </a:lnTo>
                <a:lnTo>
                  <a:pt x="44" y="17"/>
                </a:lnTo>
                <a:lnTo>
                  <a:pt x="52" y="21"/>
                </a:lnTo>
                <a:lnTo>
                  <a:pt x="60" y="21"/>
                </a:lnTo>
                <a:lnTo>
                  <a:pt x="60" y="21"/>
                </a:lnTo>
                <a:lnTo>
                  <a:pt x="81" y="19"/>
                </a:lnTo>
                <a:lnTo>
                  <a:pt x="81" y="19"/>
                </a:lnTo>
                <a:lnTo>
                  <a:pt x="84" y="19"/>
                </a:lnTo>
                <a:lnTo>
                  <a:pt x="84" y="19"/>
                </a:lnTo>
                <a:lnTo>
                  <a:pt x="85" y="19"/>
                </a:lnTo>
                <a:lnTo>
                  <a:pt x="87" y="17"/>
                </a:lnTo>
                <a:lnTo>
                  <a:pt x="87" y="17"/>
                </a:lnTo>
                <a:lnTo>
                  <a:pt x="90" y="16"/>
                </a:lnTo>
                <a:lnTo>
                  <a:pt x="92" y="17"/>
                </a:lnTo>
                <a:lnTo>
                  <a:pt x="92" y="17"/>
                </a:lnTo>
                <a:lnTo>
                  <a:pt x="93" y="17"/>
                </a:lnTo>
                <a:lnTo>
                  <a:pt x="93" y="17"/>
                </a:lnTo>
                <a:lnTo>
                  <a:pt x="96" y="17"/>
                </a:lnTo>
                <a:lnTo>
                  <a:pt x="96" y="17"/>
                </a:lnTo>
                <a:lnTo>
                  <a:pt x="103" y="16"/>
                </a:lnTo>
                <a:lnTo>
                  <a:pt x="103" y="16"/>
                </a:lnTo>
                <a:lnTo>
                  <a:pt x="106" y="14"/>
                </a:lnTo>
                <a:lnTo>
                  <a:pt x="106" y="14"/>
                </a:lnTo>
                <a:lnTo>
                  <a:pt x="111" y="11"/>
                </a:lnTo>
                <a:lnTo>
                  <a:pt x="111" y="11"/>
                </a:lnTo>
                <a:lnTo>
                  <a:pt x="115" y="8"/>
                </a:lnTo>
                <a:lnTo>
                  <a:pt x="120" y="5"/>
                </a:lnTo>
                <a:lnTo>
                  <a:pt x="120" y="5"/>
                </a:lnTo>
                <a:lnTo>
                  <a:pt x="125" y="3"/>
                </a:lnTo>
                <a:lnTo>
                  <a:pt x="125" y="3"/>
                </a:lnTo>
                <a:lnTo>
                  <a:pt x="128" y="2"/>
                </a:lnTo>
                <a:lnTo>
                  <a:pt x="128" y="2"/>
                </a:lnTo>
                <a:lnTo>
                  <a:pt x="134" y="0"/>
                </a:lnTo>
                <a:lnTo>
                  <a:pt x="141" y="3"/>
                </a:lnTo>
                <a:lnTo>
                  <a:pt x="141" y="3"/>
                </a:lnTo>
                <a:lnTo>
                  <a:pt x="147" y="8"/>
                </a:lnTo>
                <a:lnTo>
                  <a:pt x="150" y="13"/>
                </a:lnTo>
                <a:lnTo>
                  <a:pt x="152" y="16"/>
                </a:lnTo>
                <a:lnTo>
                  <a:pt x="152" y="16"/>
                </a:lnTo>
                <a:lnTo>
                  <a:pt x="152" y="24"/>
                </a:lnTo>
                <a:lnTo>
                  <a:pt x="152" y="24"/>
                </a:lnTo>
                <a:lnTo>
                  <a:pt x="150" y="32"/>
                </a:lnTo>
                <a:lnTo>
                  <a:pt x="147" y="38"/>
                </a:lnTo>
                <a:lnTo>
                  <a:pt x="147" y="38"/>
                </a:lnTo>
                <a:lnTo>
                  <a:pt x="145" y="43"/>
                </a:lnTo>
                <a:lnTo>
                  <a:pt x="141" y="47"/>
                </a:lnTo>
                <a:lnTo>
                  <a:pt x="141" y="47"/>
                </a:lnTo>
                <a:lnTo>
                  <a:pt x="141" y="49"/>
                </a:lnTo>
                <a:lnTo>
                  <a:pt x="141" y="49"/>
                </a:lnTo>
                <a:lnTo>
                  <a:pt x="142" y="51"/>
                </a:lnTo>
                <a:lnTo>
                  <a:pt x="142" y="52"/>
                </a:lnTo>
                <a:lnTo>
                  <a:pt x="142" y="52"/>
                </a:lnTo>
                <a:lnTo>
                  <a:pt x="141" y="54"/>
                </a:lnTo>
                <a:lnTo>
                  <a:pt x="139" y="55"/>
                </a:lnTo>
                <a:lnTo>
                  <a:pt x="139" y="55"/>
                </a:lnTo>
                <a:lnTo>
                  <a:pt x="139" y="62"/>
                </a:lnTo>
                <a:lnTo>
                  <a:pt x="139" y="62"/>
                </a:lnTo>
                <a:lnTo>
                  <a:pt x="141" y="62"/>
                </a:lnTo>
                <a:lnTo>
                  <a:pt x="141" y="62"/>
                </a:lnTo>
                <a:lnTo>
                  <a:pt x="150" y="57"/>
                </a:lnTo>
                <a:lnTo>
                  <a:pt x="150" y="57"/>
                </a:lnTo>
                <a:lnTo>
                  <a:pt x="158" y="54"/>
                </a:lnTo>
                <a:lnTo>
                  <a:pt x="158" y="54"/>
                </a:lnTo>
                <a:lnTo>
                  <a:pt x="174" y="46"/>
                </a:lnTo>
                <a:lnTo>
                  <a:pt x="174" y="46"/>
                </a:lnTo>
                <a:lnTo>
                  <a:pt x="177" y="43"/>
                </a:lnTo>
                <a:lnTo>
                  <a:pt x="177" y="43"/>
                </a:lnTo>
                <a:lnTo>
                  <a:pt x="196" y="30"/>
                </a:lnTo>
                <a:lnTo>
                  <a:pt x="196" y="30"/>
                </a:lnTo>
                <a:lnTo>
                  <a:pt x="208" y="21"/>
                </a:lnTo>
                <a:lnTo>
                  <a:pt x="208" y="21"/>
                </a:lnTo>
                <a:lnTo>
                  <a:pt x="215" y="16"/>
                </a:lnTo>
                <a:lnTo>
                  <a:pt x="215" y="16"/>
                </a:lnTo>
                <a:lnTo>
                  <a:pt x="218" y="16"/>
                </a:lnTo>
                <a:lnTo>
                  <a:pt x="223" y="16"/>
                </a:lnTo>
                <a:lnTo>
                  <a:pt x="223" y="16"/>
                </a:lnTo>
                <a:lnTo>
                  <a:pt x="224" y="17"/>
                </a:lnTo>
                <a:lnTo>
                  <a:pt x="224" y="17"/>
                </a:lnTo>
                <a:lnTo>
                  <a:pt x="227" y="17"/>
                </a:lnTo>
                <a:lnTo>
                  <a:pt x="231" y="19"/>
                </a:lnTo>
                <a:lnTo>
                  <a:pt x="231" y="19"/>
                </a:lnTo>
                <a:lnTo>
                  <a:pt x="231" y="21"/>
                </a:lnTo>
                <a:lnTo>
                  <a:pt x="231" y="21"/>
                </a:lnTo>
                <a:lnTo>
                  <a:pt x="234" y="22"/>
                </a:lnTo>
                <a:lnTo>
                  <a:pt x="234" y="22"/>
                </a:lnTo>
                <a:lnTo>
                  <a:pt x="237" y="25"/>
                </a:lnTo>
                <a:lnTo>
                  <a:pt x="238" y="28"/>
                </a:lnTo>
                <a:lnTo>
                  <a:pt x="238" y="28"/>
                </a:lnTo>
                <a:lnTo>
                  <a:pt x="238" y="35"/>
                </a:lnTo>
                <a:lnTo>
                  <a:pt x="238" y="35"/>
                </a:lnTo>
                <a:lnTo>
                  <a:pt x="240" y="41"/>
                </a:lnTo>
                <a:lnTo>
                  <a:pt x="238" y="46"/>
                </a:lnTo>
                <a:lnTo>
                  <a:pt x="238" y="46"/>
                </a:lnTo>
                <a:lnTo>
                  <a:pt x="238" y="49"/>
                </a:lnTo>
                <a:lnTo>
                  <a:pt x="238" y="49"/>
                </a:lnTo>
                <a:lnTo>
                  <a:pt x="235" y="55"/>
                </a:lnTo>
                <a:lnTo>
                  <a:pt x="235" y="55"/>
                </a:lnTo>
                <a:lnTo>
                  <a:pt x="234" y="60"/>
                </a:lnTo>
                <a:lnTo>
                  <a:pt x="232" y="63"/>
                </a:lnTo>
                <a:lnTo>
                  <a:pt x="232" y="63"/>
                </a:lnTo>
                <a:lnTo>
                  <a:pt x="223" y="69"/>
                </a:lnTo>
                <a:lnTo>
                  <a:pt x="213" y="76"/>
                </a:lnTo>
                <a:lnTo>
                  <a:pt x="213" y="76"/>
                </a:lnTo>
                <a:lnTo>
                  <a:pt x="213" y="77"/>
                </a:lnTo>
                <a:lnTo>
                  <a:pt x="213" y="77"/>
                </a:lnTo>
                <a:lnTo>
                  <a:pt x="213" y="77"/>
                </a:lnTo>
                <a:lnTo>
                  <a:pt x="213" y="77"/>
                </a:lnTo>
                <a:lnTo>
                  <a:pt x="215" y="82"/>
                </a:lnTo>
                <a:lnTo>
                  <a:pt x="215" y="82"/>
                </a:lnTo>
                <a:lnTo>
                  <a:pt x="220" y="88"/>
                </a:lnTo>
                <a:lnTo>
                  <a:pt x="221" y="93"/>
                </a:lnTo>
                <a:lnTo>
                  <a:pt x="221" y="93"/>
                </a:lnTo>
                <a:lnTo>
                  <a:pt x="227" y="112"/>
                </a:lnTo>
                <a:lnTo>
                  <a:pt x="227" y="112"/>
                </a:lnTo>
                <a:lnTo>
                  <a:pt x="234" y="129"/>
                </a:lnTo>
                <a:lnTo>
                  <a:pt x="234" y="129"/>
                </a:lnTo>
                <a:lnTo>
                  <a:pt x="238" y="140"/>
                </a:lnTo>
                <a:lnTo>
                  <a:pt x="238" y="140"/>
                </a:lnTo>
                <a:lnTo>
                  <a:pt x="242" y="150"/>
                </a:lnTo>
                <a:lnTo>
                  <a:pt x="242" y="150"/>
                </a:lnTo>
                <a:lnTo>
                  <a:pt x="245" y="159"/>
                </a:lnTo>
                <a:lnTo>
                  <a:pt x="246" y="169"/>
                </a:lnTo>
                <a:lnTo>
                  <a:pt x="246" y="169"/>
                </a:lnTo>
                <a:lnTo>
                  <a:pt x="245" y="174"/>
                </a:lnTo>
                <a:lnTo>
                  <a:pt x="243" y="180"/>
                </a:lnTo>
                <a:lnTo>
                  <a:pt x="243" y="180"/>
                </a:lnTo>
                <a:lnTo>
                  <a:pt x="240" y="186"/>
                </a:lnTo>
                <a:lnTo>
                  <a:pt x="240" y="186"/>
                </a:lnTo>
                <a:lnTo>
                  <a:pt x="232" y="197"/>
                </a:lnTo>
                <a:lnTo>
                  <a:pt x="232" y="197"/>
                </a:lnTo>
                <a:lnTo>
                  <a:pt x="229" y="205"/>
                </a:lnTo>
                <a:lnTo>
                  <a:pt x="229" y="205"/>
                </a:lnTo>
                <a:lnTo>
                  <a:pt x="226" y="219"/>
                </a:lnTo>
                <a:lnTo>
                  <a:pt x="226" y="219"/>
                </a:lnTo>
                <a:lnTo>
                  <a:pt x="226" y="224"/>
                </a:lnTo>
                <a:lnTo>
                  <a:pt x="226" y="224"/>
                </a:lnTo>
                <a:lnTo>
                  <a:pt x="227" y="235"/>
                </a:lnTo>
                <a:lnTo>
                  <a:pt x="227" y="235"/>
                </a:lnTo>
                <a:lnTo>
                  <a:pt x="231" y="248"/>
                </a:lnTo>
                <a:lnTo>
                  <a:pt x="231" y="248"/>
                </a:lnTo>
                <a:lnTo>
                  <a:pt x="237" y="267"/>
                </a:lnTo>
                <a:lnTo>
                  <a:pt x="237" y="267"/>
                </a:lnTo>
                <a:lnTo>
                  <a:pt x="242" y="278"/>
                </a:lnTo>
                <a:lnTo>
                  <a:pt x="242" y="278"/>
                </a:lnTo>
                <a:lnTo>
                  <a:pt x="248" y="297"/>
                </a:lnTo>
                <a:lnTo>
                  <a:pt x="248" y="297"/>
                </a:lnTo>
                <a:lnTo>
                  <a:pt x="256" y="314"/>
                </a:lnTo>
                <a:lnTo>
                  <a:pt x="256" y="314"/>
                </a:lnTo>
                <a:lnTo>
                  <a:pt x="262" y="328"/>
                </a:lnTo>
                <a:lnTo>
                  <a:pt x="268" y="344"/>
                </a:lnTo>
                <a:lnTo>
                  <a:pt x="268" y="344"/>
                </a:lnTo>
                <a:lnTo>
                  <a:pt x="276" y="368"/>
                </a:lnTo>
                <a:lnTo>
                  <a:pt x="276" y="368"/>
                </a:lnTo>
                <a:lnTo>
                  <a:pt x="279" y="379"/>
                </a:lnTo>
                <a:lnTo>
                  <a:pt x="279" y="379"/>
                </a:lnTo>
                <a:lnTo>
                  <a:pt x="281" y="383"/>
                </a:lnTo>
                <a:lnTo>
                  <a:pt x="281" y="383"/>
                </a:lnTo>
                <a:lnTo>
                  <a:pt x="283" y="390"/>
                </a:lnTo>
                <a:lnTo>
                  <a:pt x="283" y="390"/>
                </a:lnTo>
                <a:lnTo>
                  <a:pt x="284" y="393"/>
                </a:lnTo>
                <a:lnTo>
                  <a:pt x="286" y="394"/>
                </a:lnTo>
                <a:lnTo>
                  <a:pt x="286" y="394"/>
                </a:lnTo>
                <a:lnTo>
                  <a:pt x="289" y="394"/>
                </a:lnTo>
                <a:lnTo>
                  <a:pt x="289" y="394"/>
                </a:lnTo>
                <a:lnTo>
                  <a:pt x="292" y="394"/>
                </a:lnTo>
                <a:lnTo>
                  <a:pt x="295" y="398"/>
                </a:lnTo>
                <a:lnTo>
                  <a:pt x="295" y="398"/>
                </a:lnTo>
                <a:lnTo>
                  <a:pt x="298" y="401"/>
                </a:lnTo>
                <a:lnTo>
                  <a:pt x="302" y="405"/>
                </a:lnTo>
                <a:lnTo>
                  <a:pt x="302" y="405"/>
                </a:lnTo>
                <a:lnTo>
                  <a:pt x="303" y="412"/>
                </a:lnTo>
                <a:lnTo>
                  <a:pt x="303" y="412"/>
                </a:lnTo>
                <a:lnTo>
                  <a:pt x="303" y="413"/>
                </a:lnTo>
                <a:lnTo>
                  <a:pt x="302" y="415"/>
                </a:lnTo>
                <a:lnTo>
                  <a:pt x="302" y="415"/>
                </a:lnTo>
                <a:lnTo>
                  <a:pt x="297" y="418"/>
                </a:lnTo>
                <a:lnTo>
                  <a:pt x="294" y="421"/>
                </a:lnTo>
                <a:lnTo>
                  <a:pt x="294" y="421"/>
                </a:lnTo>
                <a:lnTo>
                  <a:pt x="278" y="428"/>
                </a:lnTo>
                <a:lnTo>
                  <a:pt x="278" y="428"/>
                </a:lnTo>
                <a:lnTo>
                  <a:pt x="272" y="431"/>
                </a:lnTo>
                <a:lnTo>
                  <a:pt x="272" y="431"/>
                </a:lnTo>
                <a:lnTo>
                  <a:pt x="268" y="432"/>
                </a:lnTo>
                <a:lnTo>
                  <a:pt x="268" y="432"/>
                </a:lnTo>
                <a:lnTo>
                  <a:pt x="268" y="434"/>
                </a:lnTo>
                <a:lnTo>
                  <a:pt x="268" y="434"/>
                </a:lnTo>
                <a:lnTo>
                  <a:pt x="268" y="435"/>
                </a:lnTo>
                <a:lnTo>
                  <a:pt x="268" y="435"/>
                </a:lnTo>
                <a:lnTo>
                  <a:pt x="265" y="437"/>
                </a:lnTo>
                <a:lnTo>
                  <a:pt x="265" y="437"/>
                </a:lnTo>
                <a:lnTo>
                  <a:pt x="264" y="437"/>
                </a:lnTo>
                <a:lnTo>
                  <a:pt x="264" y="437"/>
                </a:lnTo>
                <a:lnTo>
                  <a:pt x="264" y="435"/>
                </a:lnTo>
                <a:lnTo>
                  <a:pt x="264" y="435"/>
                </a:lnTo>
                <a:lnTo>
                  <a:pt x="261" y="437"/>
                </a:lnTo>
                <a:lnTo>
                  <a:pt x="261" y="437"/>
                </a:lnTo>
                <a:lnTo>
                  <a:pt x="253" y="437"/>
                </a:lnTo>
                <a:lnTo>
                  <a:pt x="253" y="437"/>
                </a:lnTo>
                <a:lnTo>
                  <a:pt x="251" y="435"/>
                </a:lnTo>
                <a:lnTo>
                  <a:pt x="249" y="434"/>
                </a:lnTo>
                <a:lnTo>
                  <a:pt x="249" y="434"/>
                </a:lnTo>
                <a:lnTo>
                  <a:pt x="249" y="429"/>
                </a:lnTo>
                <a:lnTo>
                  <a:pt x="249" y="429"/>
                </a:lnTo>
                <a:lnTo>
                  <a:pt x="249" y="420"/>
                </a:lnTo>
                <a:lnTo>
                  <a:pt x="249" y="420"/>
                </a:lnTo>
                <a:lnTo>
                  <a:pt x="249" y="417"/>
                </a:lnTo>
                <a:lnTo>
                  <a:pt x="251" y="412"/>
                </a:lnTo>
                <a:lnTo>
                  <a:pt x="251" y="412"/>
                </a:lnTo>
                <a:lnTo>
                  <a:pt x="253" y="407"/>
                </a:lnTo>
                <a:lnTo>
                  <a:pt x="253" y="407"/>
                </a:lnTo>
                <a:lnTo>
                  <a:pt x="254" y="404"/>
                </a:lnTo>
                <a:lnTo>
                  <a:pt x="254" y="404"/>
                </a:lnTo>
                <a:lnTo>
                  <a:pt x="256" y="402"/>
                </a:lnTo>
                <a:lnTo>
                  <a:pt x="256" y="402"/>
                </a:lnTo>
                <a:lnTo>
                  <a:pt x="257" y="401"/>
                </a:lnTo>
                <a:lnTo>
                  <a:pt x="256" y="399"/>
                </a:lnTo>
                <a:lnTo>
                  <a:pt x="256" y="399"/>
                </a:lnTo>
                <a:lnTo>
                  <a:pt x="253" y="393"/>
                </a:lnTo>
                <a:lnTo>
                  <a:pt x="253" y="393"/>
                </a:lnTo>
                <a:lnTo>
                  <a:pt x="249" y="383"/>
                </a:lnTo>
                <a:lnTo>
                  <a:pt x="249" y="383"/>
                </a:lnTo>
                <a:lnTo>
                  <a:pt x="248" y="377"/>
                </a:lnTo>
                <a:lnTo>
                  <a:pt x="248" y="377"/>
                </a:lnTo>
                <a:lnTo>
                  <a:pt x="243" y="368"/>
                </a:lnTo>
                <a:lnTo>
                  <a:pt x="240" y="358"/>
                </a:lnTo>
                <a:lnTo>
                  <a:pt x="240" y="358"/>
                </a:lnTo>
                <a:lnTo>
                  <a:pt x="235" y="349"/>
                </a:lnTo>
                <a:lnTo>
                  <a:pt x="232" y="338"/>
                </a:lnTo>
                <a:lnTo>
                  <a:pt x="232" y="338"/>
                </a:lnTo>
                <a:lnTo>
                  <a:pt x="227" y="325"/>
                </a:lnTo>
                <a:lnTo>
                  <a:pt x="223" y="312"/>
                </a:lnTo>
                <a:lnTo>
                  <a:pt x="223" y="312"/>
                </a:lnTo>
                <a:lnTo>
                  <a:pt x="216" y="297"/>
                </a:lnTo>
                <a:lnTo>
                  <a:pt x="216" y="297"/>
                </a:lnTo>
                <a:lnTo>
                  <a:pt x="212" y="287"/>
                </a:lnTo>
                <a:lnTo>
                  <a:pt x="208" y="276"/>
                </a:lnTo>
                <a:lnTo>
                  <a:pt x="208" y="276"/>
                </a:lnTo>
                <a:lnTo>
                  <a:pt x="201" y="254"/>
                </a:lnTo>
                <a:lnTo>
                  <a:pt x="201" y="254"/>
                </a:lnTo>
                <a:lnTo>
                  <a:pt x="194" y="241"/>
                </a:lnTo>
                <a:lnTo>
                  <a:pt x="194" y="241"/>
                </a:lnTo>
                <a:lnTo>
                  <a:pt x="193" y="237"/>
                </a:lnTo>
                <a:lnTo>
                  <a:pt x="193" y="237"/>
                </a:lnTo>
                <a:lnTo>
                  <a:pt x="190" y="230"/>
                </a:lnTo>
                <a:lnTo>
                  <a:pt x="190" y="230"/>
                </a:lnTo>
                <a:lnTo>
                  <a:pt x="186" y="226"/>
                </a:lnTo>
                <a:lnTo>
                  <a:pt x="182" y="222"/>
                </a:lnTo>
                <a:lnTo>
                  <a:pt x="182" y="222"/>
                </a:lnTo>
                <a:lnTo>
                  <a:pt x="179" y="219"/>
                </a:lnTo>
                <a:lnTo>
                  <a:pt x="179" y="219"/>
                </a:lnTo>
                <a:lnTo>
                  <a:pt x="174" y="216"/>
                </a:lnTo>
                <a:lnTo>
                  <a:pt x="174" y="216"/>
                </a:lnTo>
                <a:lnTo>
                  <a:pt x="169" y="215"/>
                </a:lnTo>
                <a:lnTo>
                  <a:pt x="169" y="215"/>
                </a:lnTo>
                <a:lnTo>
                  <a:pt x="163" y="210"/>
                </a:lnTo>
                <a:lnTo>
                  <a:pt x="158" y="207"/>
                </a:lnTo>
                <a:lnTo>
                  <a:pt x="158" y="207"/>
                </a:lnTo>
                <a:lnTo>
                  <a:pt x="155" y="204"/>
                </a:lnTo>
                <a:lnTo>
                  <a:pt x="155" y="204"/>
                </a:lnTo>
                <a:lnTo>
                  <a:pt x="149" y="200"/>
                </a:lnTo>
                <a:lnTo>
                  <a:pt x="145" y="194"/>
                </a:lnTo>
                <a:lnTo>
                  <a:pt x="145" y="194"/>
                </a:lnTo>
                <a:lnTo>
                  <a:pt x="141" y="186"/>
                </a:lnTo>
                <a:lnTo>
                  <a:pt x="141" y="186"/>
                </a:lnTo>
                <a:lnTo>
                  <a:pt x="137" y="180"/>
                </a:lnTo>
                <a:lnTo>
                  <a:pt x="137" y="180"/>
                </a:lnTo>
                <a:lnTo>
                  <a:pt x="136" y="178"/>
                </a:lnTo>
                <a:lnTo>
                  <a:pt x="136" y="178"/>
                </a:lnTo>
                <a:lnTo>
                  <a:pt x="136" y="180"/>
                </a:lnTo>
                <a:lnTo>
                  <a:pt x="136" y="180"/>
                </a:lnTo>
                <a:lnTo>
                  <a:pt x="133" y="186"/>
                </a:lnTo>
                <a:lnTo>
                  <a:pt x="128" y="193"/>
                </a:lnTo>
                <a:lnTo>
                  <a:pt x="128" y="193"/>
                </a:lnTo>
                <a:lnTo>
                  <a:pt x="111" y="210"/>
                </a:lnTo>
                <a:lnTo>
                  <a:pt x="111" y="210"/>
                </a:lnTo>
                <a:lnTo>
                  <a:pt x="106" y="216"/>
                </a:lnTo>
                <a:lnTo>
                  <a:pt x="103" y="222"/>
                </a:lnTo>
                <a:lnTo>
                  <a:pt x="103" y="222"/>
                </a:lnTo>
                <a:lnTo>
                  <a:pt x="98" y="235"/>
                </a:lnTo>
                <a:lnTo>
                  <a:pt x="96" y="248"/>
                </a:lnTo>
                <a:lnTo>
                  <a:pt x="96" y="248"/>
                </a:lnTo>
                <a:lnTo>
                  <a:pt x="95" y="278"/>
                </a:lnTo>
                <a:lnTo>
                  <a:pt x="95" y="278"/>
                </a:lnTo>
                <a:lnTo>
                  <a:pt x="96" y="298"/>
                </a:lnTo>
                <a:lnTo>
                  <a:pt x="96" y="298"/>
                </a:lnTo>
                <a:lnTo>
                  <a:pt x="98" y="319"/>
                </a:lnTo>
                <a:lnTo>
                  <a:pt x="98" y="319"/>
                </a:lnTo>
                <a:lnTo>
                  <a:pt x="100" y="334"/>
                </a:lnTo>
                <a:lnTo>
                  <a:pt x="100" y="334"/>
                </a:lnTo>
                <a:lnTo>
                  <a:pt x="101" y="358"/>
                </a:lnTo>
                <a:lnTo>
                  <a:pt x="101" y="358"/>
                </a:lnTo>
                <a:lnTo>
                  <a:pt x="103" y="375"/>
                </a:lnTo>
                <a:lnTo>
                  <a:pt x="103" y="375"/>
                </a:lnTo>
                <a:lnTo>
                  <a:pt x="104" y="393"/>
                </a:lnTo>
                <a:lnTo>
                  <a:pt x="104" y="393"/>
                </a:lnTo>
                <a:lnTo>
                  <a:pt x="106" y="407"/>
                </a:lnTo>
                <a:lnTo>
                  <a:pt x="106" y="407"/>
                </a:lnTo>
                <a:lnTo>
                  <a:pt x="106" y="409"/>
                </a:lnTo>
                <a:lnTo>
                  <a:pt x="106" y="409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9" y="413"/>
                </a:lnTo>
                <a:lnTo>
                  <a:pt x="109" y="413"/>
                </a:lnTo>
                <a:lnTo>
                  <a:pt x="114" y="417"/>
                </a:lnTo>
                <a:lnTo>
                  <a:pt x="114" y="417"/>
                </a:lnTo>
                <a:lnTo>
                  <a:pt x="119" y="420"/>
                </a:lnTo>
                <a:lnTo>
                  <a:pt x="119" y="420"/>
                </a:lnTo>
                <a:lnTo>
                  <a:pt x="120" y="423"/>
                </a:lnTo>
                <a:lnTo>
                  <a:pt x="120" y="426"/>
                </a:lnTo>
                <a:lnTo>
                  <a:pt x="120" y="426"/>
                </a:lnTo>
                <a:lnTo>
                  <a:pt x="119" y="429"/>
                </a:lnTo>
                <a:lnTo>
                  <a:pt x="119" y="429"/>
                </a:lnTo>
                <a:lnTo>
                  <a:pt x="117" y="431"/>
                </a:lnTo>
                <a:lnTo>
                  <a:pt x="117" y="431"/>
                </a:lnTo>
                <a:lnTo>
                  <a:pt x="109" y="434"/>
                </a:lnTo>
                <a:lnTo>
                  <a:pt x="100" y="435"/>
                </a:lnTo>
                <a:lnTo>
                  <a:pt x="100" y="435"/>
                </a:lnTo>
                <a:lnTo>
                  <a:pt x="81" y="434"/>
                </a:lnTo>
                <a:lnTo>
                  <a:pt x="81" y="434"/>
                </a:lnTo>
                <a:lnTo>
                  <a:pt x="70" y="432"/>
                </a:lnTo>
                <a:lnTo>
                  <a:pt x="70" y="432"/>
                </a:lnTo>
                <a:lnTo>
                  <a:pt x="68" y="432"/>
                </a:lnTo>
                <a:lnTo>
                  <a:pt x="68" y="432"/>
                </a:lnTo>
                <a:lnTo>
                  <a:pt x="67" y="432"/>
                </a:lnTo>
                <a:lnTo>
                  <a:pt x="65" y="432"/>
                </a:lnTo>
                <a:lnTo>
                  <a:pt x="65" y="432"/>
                </a:lnTo>
                <a:lnTo>
                  <a:pt x="63" y="431"/>
                </a:lnTo>
                <a:lnTo>
                  <a:pt x="63" y="431"/>
                </a:lnTo>
                <a:lnTo>
                  <a:pt x="59" y="431"/>
                </a:lnTo>
                <a:lnTo>
                  <a:pt x="59" y="431"/>
                </a:lnTo>
                <a:lnTo>
                  <a:pt x="55" y="428"/>
                </a:lnTo>
                <a:lnTo>
                  <a:pt x="54" y="424"/>
                </a:lnTo>
                <a:lnTo>
                  <a:pt x="54" y="424"/>
                </a:lnTo>
                <a:lnTo>
                  <a:pt x="52" y="421"/>
                </a:lnTo>
                <a:lnTo>
                  <a:pt x="52" y="421"/>
                </a:lnTo>
                <a:lnTo>
                  <a:pt x="52" y="417"/>
                </a:lnTo>
                <a:lnTo>
                  <a:pt x="55" y="413"/>
                </a:lnTo>
                <a:lnTo>
                  <a:pt x="55" y="413"/>
                </a:lnTo>
                <a:lnTo>
                  <a:pt x="62" y="409"/>
                </a:lnTo>
                <a:lnTo>
                  <a:pt x="62" y="409"/>
                </a:lnTo>
                <a:lnTo>
                  <a:pt x="63" y="407"/>
                </a:lnTo>
                <a:lnTo>
                  <a:pt x="63" y="407"/>
                </a:lnTo>
                <a:lnTo>
                  <a:pt x="65" y="405"/>
                </a:lnTo>
                <a:lnTo>
                  <a:pt x="67" y="405"/>
                </a:lnTo>
                <a:lnTo>
                  <a:pt x="67" y="405"/>
                </a:lnTo>
                <a:lnTo>
                  <a:pt x="67" y="404"/>
                </a:lnTo>
                <a:lnTo>
                  <a:pt x="67" y="404"/>
                </a:lnTo>
                <a:lnTo>
                  <a:pt x="67" y="388"/>
                </a:lnTo>
                <a:lnTo>
                  <a:pt x="67" y="388"/>
                </a:lnTo>
                <a:lnTo>
                  <a:pt x="68" y="380"/>
                </a:lnTo>
                <a:lnTo>
                  <a:pt x="68" y="380"/>
                </a:lnTo>
                <a:lnTo>
                  <a:pt x="68" y="369"/>
                </a:lnTo>
                <a:lnTo>
                  <a:pt x="68" y="369"/>
                </a:lnTo>
                <a:lnTo>
                  <a:pt x="70" y="349"/>
                </a:lnTo>
                <a:lnTo>
                  <a:pt x="70" y="349"/>
                </a:lnTo>
                <a:lnTo>
                  <a:pt x="70" y="347"/>
                </a:lnTo>
                <a:lnTo>
                  <a:pt x="70" y="347"/>
                </a:lnTo>
                <a:lnTo>
                  <a:pt x="70" y="282"/>
                </a:lnTo>
                <a:lnTo>
                  <a:pt x="70" y="282"/>
                </a:lnTo>
                <a:lnTo>
                  <a:pt x="70" y="270"/>
                </a:lnTo>
                <a:lnTo>
                  <a:pt x="70" y="270"/>
                </a:lnTo>
                <a:lnTo>
                  <a:pt x="68" y="256"/>
                </a:lnTo>
                <a:lnTo>
                  <a:pt x="68" y="256"/>
                </a:lnTo>
                <a:lnTo>
                  <a:pt x="67" y="243"/>
                </a:lnTo>
                <a:lnTo>
                  <a:pt x="67" y="243"/>
                </a:lnTo>
                <a:lnTo>
                  <a:pt x="67" y="237"/>
                </a:lnTo>
                <a:lnTo>
                  <a:pt x="67" y="237"/>
                </a:lnTo>
                <a:lnTo>
                  <a:pt x="65" y="226"/>
                </a:lnTo>
                <a:lnTo>
                  <a:pt x="65" y="226"/>
                </a:lnTo>
                <a:lnTo>
                  <a:pt x="63" y="219"/>
                </a:lnTo>
                <a:lnTo>
                  <a:pt x="62" y="215"/>
                </a:lnTo>
                <a:lnTo>
                  <a:pt x="62" y="215"/>
                </a:lnTo>
                <a:lnTo>
                  <a:pt x="57" y="213"/>
                </a:lnTo>
                <a:lnTo>
                  <a:pt x="57" y="213"/>
                </a:lnTo>
                <a:lnTo>
                  <a:pt x="52" y="211"/>
                </a:lnTo>
                <a:lnTo>
                  <a:pt x="52" y="211"/>
                </a:lnTo>
                <a:lnTo>
                  <a:pt x="44" y="208"/>
                </a:lnTo>
                <a:lnTo>
                  <a:pt x="40" y="204"/>
                </a:lnTo>
                <a:lnTo>
                  <a:pt x="40" y="204"/>
                </a:lnTo>
                <a:lnTo>
                  <a:pt x="33" y="196"/>
                </a:lnTo>
                <a:lnTo>
                  <a:pt x="33" y="196"/>
                </a:lnTo>
                <a:lnTo>
                  <a:pt x="30" y="188"/>
                </a:lnTo>
                <a:lnTo>
                  <a:pt x="30" y="188"/>
                </a:lnTo>
                <a:lnTo>
                  <a:pt x="29" y="175"/>
                </a:lnTo>
                <a:lnTo>
                  <a:pt x="29" y="175"/>
                </a:lnTo>
                <a:lnTo>
                  <a:pt x="29" y="155"/>
                </a:lnTo>
                <a:lnTo>
                  <a:pt x="29" y="155"/>
                </a:lnTo>
                <a:lnTo>
                  <a:pt x="29" y="137"/>
                </a:lnTo>
                <a:lnTo>
                  <a:pt x="29" y="137"/>
                </a:lnTo>
                <a:lnTo>
                  <a:pt x="29" y="104"/>
                </a:lnTo>
                <a:lnTo>
                  <a:pt x="29" y="104"/>
                </a:lnTo>
                <a:lnTo>
                  <a:pt x="29" y="98"/>
                </a:lnTo>
                <a:lnTo>
                  <a:pt x="29" y="98"/>
                </a:lnTo>
                <a:lnTo>
                  <a:pt x="29" y="92"/>
                </a:lnTo>
                <a:lnTo>
                  <a:pt x="29" y="92"/>
                </a:lnTo>
                <a:lnTo>
                  <a:pt x="27" y="68"/>
                </a:lnTo>
                <a:lnTo>
                  <a:pt x="27" y="68"/>
                </a:lnTo>
                <a:lnTo>
                  <a:pt x="27" y="54"/>
                </a:lnTo>
                <a:lnTo>
                  <a:pt x="27" y="54"/>
                </a:lnTo>
                <a:lnTo>
                  <a:pt x="25" y="52"/>
                </a:lnTo>
                <a:lnTo>
                  <a:pt x="25" y="52"/>
                </a:lnTo>
                <a:lnTo>
                  <a:pt x="18" y="46"/>
                </a:lnTo>
                <a:lnTo>
                  <a:pt x="18" y="46"/>
                </a:lnTo>
                <a:lnTo>
                  <a:pt x="5" y="38"/>
                </a:lnTo>
                <a:lnTo>
                  <a:pt x="5" y="38"/>
                </a:lnTo>
                <a:lnTo>
                  <a:pt x="2" y="36"/>
                </a:lnTo>
                <a:lnTo>
                  <a:pt x="2" y="36"/>
                </a:lnTo>
                <a:lnTo>
                  <a:pt x="0" y="35"/>
                </a:lnTo>
                <a:lnTo>
                  <a:pt x="0" y="32"/>
                </a:lnTo>
                <a:lnTo>
                  <a:pt x="0" y="32"/>
                </a:lnTo>
                <a:lnTo>
                  <a:pt x="0" y="25"/>
                </a:lnTo>
                <a:lnTo>
                  <a:pt x="2" y="21"/>
                </a:lnTo>
                <a:lnTo>
                  <a:pt x="2" y="21"/>
                </a:lnTo>
                <a:lnTo>
                  <a:pt x="5" y="14"/>
                </a:lnTo>
                <a:lnTo>
                  <a:pt x="5" y="14"/>
                </a:lnTo>
                <a:lnTo>
                  <a:pt x="7" y="11"/>
                </a:lnTo>
                <a:lnTo>
                  <a:pt x="7" y="11"/>
                </a:lnTo>
                <a:lnTo>
                  <a:pt x="8" y="10"/>
                </a:lnTo>
                <a:lnTo>
                  <a:pt x="8" y="10"/>
                </a:lnTo>
                <a:lnTo>
                  <a:pt x="11" y="8"/>
                </a:lnTo>
                <a:lnTo>
                  <a:pt x="11" y="8"/>
                </a:lnTo>
                <a:lnTo>
                  <a:pt x="14" y="6"/>
                </a:lnTo>
                <a:lnTo>
                  <a:pt x="14" y="6"/>
                </a:lnTo>
                <a:lnTo>
                  <a:pt x="19" y="5"/>
                </a:lnTo>
                <a:lnTo>
                  <a:pt x="19" y="5"/>
                </a:lnTo>
                <a:lnTo>
                  <a:pt x="24" y="3"/>
                </a:lnTo>
                <a:lnTo>
                  <a:pt x="30" y="5"/>
                </a:lnTo>
                <a:lnTo>
                  <a:pt x="30" y="5"/>
                </a:lnTo>
                <a:lnTo>
                  <a:pt x="33" y="6"/>
                </a:lnTo>
                <a:lnTo>
                  <a:pt x="33" y="6"/>
                </a:lnTo>
                <a:lnTo>
                  <a:pt x="35" y="8"/>
                </a:lnTo>
                <a:lnTo>
                  <a:pt x="35" y="10"/>
                </a:lnTo>
                <a:lnTo>
                  <a:pt x="35" y="10"/>
                </a:lnTo>
                <a:close/>
                <a:moveTo>
                  <a:pt x="224" y="118"/>
                </a:move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20"/>
                </a:lnTo>
                <a:lnTo>
                  <a:pt x="224" y="120"/>
                </a:lnTo>
                <a:lnTo>
                  <a:pt x="227" y="125"/>
                </a:lnTo>
                <a:lnTo>
                  <a:pt x="227" y="125"/>
                </a:lnTo>
                <a:lnTo>
                  <a:pt x="232" y="137"/>
                </a:lnTo>
                <a:lnTo>
                  <a:pt x="232" y="137"/>
                </a:lnTo>
                <a:lnTo>
                  <a:pt x="232" y="139"/>
                </a:lnTo>
                <a:lnTo>
                  <a:pt x="232" y="139"/>
                </a:lnTo>
                <a:lnTo>
                  <a:pt x="232" y="137"/>
                </a:lnTo>
                <a:lnTo>
                  <a:pt x="232" y="137"/>
                </a:lnTo>
                <a:lnTo>
                  <a:pt x="226" y="120"/>
                </a:lnTo>
                <a:lnTo>
                  <a:pt x="226" y="120"/>
                </a:ln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17"/>
                </a:lnTo>
                <a:lnTo>
                  <a:pt x="224" y="117"/>
                </a:lnTo>
                <a:lnTo>
                  <a:pt x="224" y="115"/>
                </a:lnTo>
                <a:lnTo>
                  <a:pt x="224" y="115"/>
                </a:lnTo>
                <a:lnTo>
                  <a:pt x="223" y="115"/>
                </a:lnTo>
                <a:lnTo>
                  <a:pt x="223" y="115"/>
                </a:lnTo>
                <a:lnTo>
                  <a:pt x="224" y="117"/>
                </a:lnTo>
                <a:lnTo>
                  <a:pt x="224" y="117"/>
                </a:lnTo>
                <a:lnTo>
                  <a:pt x="224" y="118"/>
                </a:lnTo>
                <a:lnTo>
                  <a:pt x="224" y="118"/>
                </a:lnTo>
                <a:close/>
                <a:moveTo>
                  <a:pt x="101" y="383"/>
                </a:moveTo>
                <a:lnTo>
                  <a:pt x="101" y="383"/>
                </a:lnTo>
                <a:lnTo>
                  <a:pt x="101" y="382"/>
                </a:lnTo>
                <a:lnTo>
                  <a:pt x="101" y="382"/>
                </a:lnTo>
                <a:lnTo>
                  <a:pt x="101" y="382"/>
                </a:lnTo>
                <a:lnTo>
                  <a:pt x="101" y="382"/>
                </a:lnTo>
                <a:lnTo>
                  <a:pt x="101" y="383"/>
                </a:lnTo>
                <a:lnTo>
                  <a:pt x="101" y="383"/>
                </a:lnTo>
                <a:lnTo>
                  <a:pt x="101" y="385"/>
                </a:lnTo>
                <a:lnTo>
                  <a:pt x="101" y="385"/>
                </a:lnTo>
                <a:lnTo>
                  <a:pt x="101" y="383"/>
                </a:lnTo>
                <a:lnTo>
                  <a:pt x="101" y="383"/>
                </a:lnTo>
                <a:lnTo>
                  <a:pt x="101" y="383"/>
                </a:lnTo>
                <a:close/>
                <a:moveTo>
                  <a:pt x="101" y="390"/>
                </a:moveTo>
                <a:lnTo>
                  <a:pt x="101" y="390"/>
                </a:lnTo>
                <a:lnTo>
                  <a:pt x="101" y="391"/>
                </a:lnTo>
                <a:lnTo>
                  <a:pt x="101" y="391"/>
                </a:lnTo>
                <a:lnTo>
                  <a:pt x="101" y="391"/>
                </a:lnTo>
                <a:lnTo>
                  <a:pt x="101" y="391"/>
                </a:lnTo>
                <a:lnTo>
                  <a:pt x="101" y="390"/>
                </a:lnTo>
                <a:lnTo>
                  <a:pt x="101" y="390"/>
                </a:lnTo>
                <a:lnTo>
                  <a:pt x="101" y="385"/>
                </a:lnTo>
                <a:lnTo>
                  <a:pt x="101" y="385"/>
                </a:lnTo>
                <a:lnTo>
                  <a:pt x="101" y="388"/>
                </a:lnTo>
                <a:lnTo>
                  <a:pt x="101" y="388"/>
                </a:lnTo>
                <a:lnTo>
                  <a:pt x="101" y="390"/>
                </a:lnTo>
                <a:lnTo>
                  <a:pt x="101" y="390"/>
                </a:lnTo>
                <a:close/>
                <a:moveTo>
                  <a:pt x="235" y="33"/>
                </a:moveTo>
                <a:lnTo>
                  <a:pt x="235" y="33"/>
                </a:lnTo>
                <a:lnTo>
                  <a:pt x="235" y="36"/>
                </a:lnTo>
                <a:lnTo>
                  <a:pt x="235" y="36"/>
                </a:lnTo>
                <a:lnTo>
                  <a:pt x="237" y="41"/>
                </a:lnTo>
                <a:lnTo>
                  <a:pt x="237" y="41"/>
                </a:lnTo>
                <a:lnTo>
                  <a:pt x="237" y="36"/>
                </a:lnTo>
                <a:lnTo>
                  <a:pt x="237" y="36"/>
                </a:lnTo>
                <a:lnTo>
                  <a:pt x="235" y="36"/>
                </a:lnTo>
                <a:lnTo>
                  <a:pt x="235" y="36"/>
                </a:lnTo>
                <a:lnTo>
                  <a:pt x="235" y="33"/>
                </a:lnTo>
                <a:lnTo>
                  <a:pt x="235" y="33"/>
                </a:lnTo>
                <a:lnTo>
                  <a:pt x="235" y="28"/>
                </a:lnTo>
                <a:lnTo>
                  <a:pt x="235" y="28"/>
                </a:lnTo>
                <a:lnTo>
                  <a:pt x="235" y="28"/>
                </a:lnTo>
                <a:lnTo>
                  <a:pt x="235" y="28"/>
                </a:lnTo>
                <a:lnTo>
                  <a:pt x="235" y="33"/>
                </a:lnTo>
                <a:lnTo>
                  <a:pt x="235" y="33"/>
                </a:lnTo>
                <a:lnTo>
                  <a:pt x="235" y="33"/>
                </a:lnTo>
                <a:lnTo>
                  <a:pt x="235" y="33"/>
                </a:lnTo>
                <a:close/>
                <a:moveTo>
                  <a:pt x="223" y="200"/>
                </a:moveTo>
                <a:lnTo>
                  <a:pt x="223" y="200"/>
                </a:lnTo>
                <a:lnTo>
                  <a:pt x="223" y="200"/>
                </a:lnTo>
                <a:lnTo>
                  <a:pt x="223" y="200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3" y="200"/>
                </a:lnTo>
                <a:lnTo>
                  <a:pt x="223" y="200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lnTo>
                  <a:pt x="223" y="200"/>
                </a:lnTo>
                <a:lnTo>
                  <a:pt x="223" y="200"/>
                </a:lnTo>
                <a:close/>
                <a:moveTo>
                  <a:pt x="190" y="126"/>
                </a:moveTo>
                <a:lnTo>
                  <a:pt x="190" y="126"/>
                </a:lnTo>
                <a:lnTo>
                  <a:pt x="188" y="128"/>
                </a:lnTo>
                <a:lnTo>
                  <a:pt x="188" y="128"/>
                </a:lnTo>
                <a:lnTo>
                  <a:pt x="182" y="133"/>
                </a:lnTo>
                <a:lnTo>
                  <a:pt x="174" y="136"/>
                </a:lnTo>
                <a:lnTo>
                  <a:pt x="174" y="136"/>
                </a:lnTo>
                <a:lnTo>
                  <a:pt x="156" y="140"/>
                </a:lnTo>
                <a:lnTo>
                  <a:pt x="156" y="140"/>
                </a:lnTo>
                <a:lnTo>
                  <a:pt x="155" y="140"/>
                </a:lnTo>
                <a:lnTo>
                  <a:pt x="155" y="140"/>
                </a:lnTo>
                <a:lnTo>
                  <a:pt x="160" y="142"/>
                </a:lnTo>
                <a:lnTo>
                  <a:pt x="163" y="142"/>
                </a:lnTo>
                <a:lnTo>
                  <a:pt x="163" y="142"/>
                </a:lnTo>
                <a:lnTo>
                  <a:pt x="169" y="140"/>
                </a:lnTo>
                <a:lnTo>
                  <a:pt x="169" y="140"/>
                </a:lnTo>
                <a:lnTo>
                  <a:pt x="180" y="134"/>
                </a:lnTo>
                <a:lnTo>
                  <a:pt x="190" y="128"/>
                </a:lnTo>
                <a:lnTo>
                  <a:pt x="190" y="128"/>
                </a:lnTo>
                <a:lnTo>
                  <a:pt x="190" y="126"/>
                </a:lnTo>
                <a:lnTo>
                  <a:pt x="190" y="126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90" y="126"/>
                </a:lnTo>
                <a:lnTo>
                  <a:pt x="190" y="126"/>
                </a:lnTo>
                <a:close/>
                <a:moveTo>
                  <a:pt x="272" y="361"/>
                </a:moveTo>
                <a:lnTo>
                  <a:pt x="272" y="361"/>
                </a:lnTo>
                <a:lnTo>
                  <a:pt x="272" y="363"/>
                </a:lnTo>
                <a:lnTo>
                  <a:pt x="272" y="363"/>
                </a:lnTo>
                <a:lnTo>
                  <a:pt x="272" y="363"/>
                </a:lnTo>
                <a:lnTo>
                  <a:pt x="272" y="363"/>
                </a:lnTo>
                <a:lnTo>
                  <a:pt x="272" y="361"/>
                </a:lnTo>
                <a:lnTo>
                  <a:pt x="272" y="361"/>
                </a:lnTo>
                <a:lnTo>
                  <a:pt x="270" y="360"/>
                </a:lnTo>
                <a:lnTo>
                  <a:pt x="270" y="360"/>
                </a:lnTo>
                <a:lnTo>
                  <a:pt x="264" y="342"/>
                </a:lnTo>
                <a:lnTo>
                  <a:pt x="264" y="342"/>
                </a:lnTo>
                <a:lnTo>
                  <a:pt x="259" y="330"/>
                </a:lnTo>
                <a:lnTo>
                  <a:pt x="259" y="330"/>
                </a:lnTo>
                <a:lnTo>
                  <a:pt x="251" y="312"/>
                </a:lnTo>
                <a:lnTo>
                  <a:pt x="251" y="312"/>
                </a:lnTo>
                <a:lnTo>
                  <a:pt x="248" y="305"/>
                </a:lnTo>
                <a:lnTo>
                  <a:pt x="248" y="305"/>
                </a:lnTo>
                <a:lnTo>
                  <a:pt x="248" y="306"/>
                </a:lnTo>
                <a:lnTo>
                  <a:pt x="248" y="306"/>
                </a:lnTo>
                <a:lnTo>
                  <a:pt x="253" y="319"/>
                </a:lnTo>
                <a:lnTo>
                  <a:pt x="253" y="319"/>
                </a:lnTo>
                <a:lnTo>
                  <a:pt x="259" y="334"/>
                </a:lnTo>
                <a:lnTo>
                  <a:pt x="259" y="334"/>
                </a:lnTo>
                <a:lnTo>
                  <a:pt x="270" y="361"/>
                </a:lnTo>
                <a:lnTo>
                  <a:pt x="270" y="361"/>
                </a:lnTo>
                <a:lnTo>
                  <a:pt x="272" y="361"/>
                </a:lnTo>
                <a:lnTo>
                  <a:pt x="272" y="361"/>
                </a:lnTo>
                <a:close/>
                <a:moveTo>
                  <a:pt x="33" y="55"/>
                </a:move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2" y="63"/>
                </a:lnTo>
                <a:lnTo>
                  <a:pt x="32" y="63"/>
                </a:lnTo>
                <a:lnTo>
                  <a:pt x="33" y="82"/>
                </a:lnTo>
                <a:lnTo>
                  <a:pt x="33" y="82"/>
                </a:lnTo>
                <a:lnTo>
                  <a:pt x="33" y="112"/>
                </a:lnTo>
                <a:lnTo>
                  <a:pt x="33" y="112"/>
                </a:lnTo>
                <a:lnTo>
                  <a:pt x="35" y="133"/>
                </a:lnTo>
                <a:lnTo>
                  <a:pt x="35" y="133"/>
                </a:lnTo>
                <a:lnTo>
                  <a:pt x="35" y="156"/>
                </a:lnTo>
                <a:lnTo>
                  <a:pt x="35" y="156"/>
                </a:lnTo>
                <a:lnTo>
                  <a:pt x="35" y="177"/>
                </a:lnTo>
                <a:lnTo>
                  <a:pt x="35" y="177"/>
                </a:lnTo>
                <a:lnTo>
                  <a:pt x="37" y="189"/>
                </a:lnTo>
                <a:lnTo>
                  <a:pt x="37" y="189"/>
                </a:lnTo>
                <a:lnTo>
                  <a:pt x="38" y="194"/>
                </a:lnTo>
                <a:lnTo>
                  <a:pt x="41" y="199"/>
                </a:lnTo>
                <a:lnTo>
                  <a:pt x="41" y="199"/>
                </a:lnTo>
                <a:lnTo>
                  <a:pt x="51" y="204"/>
                </a:lnTo>
                <a:lnTo>
                  <a:pt x="51" y="204"/>
                </a:lnTo>
                <a:lnTo>
                  <a:pt x="57" y="207"/>
                </a:lnTo>
                <a:lnTo>
                  <a:pt x="57" y="207"/>
                </a:lnTo>
                <a:lnTo>
                  <a:pt x="63" y="211"/>
                </a:lnTo>
                <a:lnTo>
                  <a:pt x="63" y="211"/>
                </a:lnTo>
                <a:lnTo>
                  <a:pt x="67" y="218"/>
                </a:lnTo>
                <a:lnTo>
                  <a:pt x="68" y="224"/>
                </a:lnTo>
                <a:lnTo>
                  <a:pt x="68" y="224"/>
                </a:lnTo>
                <a:lnTo>
                  <a:pt x="73" y="245"/>
                </a:lnTo>
                <a:lnTo>
                  <a:pt x="73" y="245"/>
                </a:lnTo>
                <a:lnTo>
                  <a:pt x="76" y="267"/>
                </a:lnTo>
                <a:lnTo>
                  <a:pt x="76" y="267"/>
                </a:lnTo>
                <a:lnTo>
                  <a:pt x="76" y="293"/>
                </a:lnTo>
                <a:lnTo>
                  <a:pt x="76" y="293"/>
                </a:lnTo>
                <a:lnTo>
                  <a:pt x="74" y="339"/>
                </a:lnTo>
                <a:lnTo>
                  <a:pt x="74" y="339"/>
                </a:lnTo>
                <a:lnTo>
                  <a:pt x="73" y="368"/>
                </a:lnTo>
                <a:lnTo>
                  <a:pt x="73" y="368"/>
                </a:lnTo>
                <a:lnTo>
                  <a:pt x="73" y="374"/>
                </a:lnTo>
                <a:lnTo>
                  <a:pt x="73" y="374"/>
                </a:lnTo>
                <a:lnTo>
                  <a:pt x="71" y="394"/>
                </a:lnTo>
                <a:lnTo>
                  <a:pt x="71" y="394"/>
                </a:lnTo>
                <a:lnTo>
                  <a:pt x="71" y="401"/>
                </a:lnTo>
                <a:lnTo>
                  <a:pt x="71" y="401"/>
                </a:lnTo>
                <a:lnTo>
                  <a:pt x="73" y="404"/>
                </a:lnTo>
                <a:lnTo>
                  <a:pt x="74" y="405"/>
                </a:lnTo>
                <a:lnTo>
                  <a:pt x="74" y="405"/>
                </a:lnTo>
                <a:lnTo>
                  <a:pt x="81" y="407"/>
                </a:lnTo>
                <a:lnTo>
                  <a:pt x="81" y="407"/>
                </a:lnTo>
                <a:lnTo>
                  <a:pt x="85" y="409"/>
                </a:lnTo>
                <a:lnTo>
                  <a:pt x="85" y="409"/>
                </a:lnTo>
                <a:lnTo>
                  <a:pt x="89" y="407"/>
                </a:lnTo>
                <a:lnTo>
                  <a:pt x="89" y="407"/>
                </a:lnTo>
                <a:lnTo>
                  <a:pt x="95" y="407"/>
                </a:lnTo>
                <a:lnTo>
                  <a:pt x="95" y="407"/>
                </a:lnTo>
                <a:lnTo>
                  <a:pt x="98" y="404"/>
                </a:lnTo>
                <a:lnTo>
                  <a:pt x="98" y="402"/>
                </a:lnTo>
                <a:lnTo>
                  <a:pt x="98" y="402"/>
                </a:lnTo>
                <a:lnTo>
                  <a:pt x="96" y="399"/>
                </a:lnTo>
                <a:lnTo>
                  <a:pt x="96" y="399"/>
                </a:lnTo>
                <a:lnTo>
                  <a:pt x="96" y="388"/>
                </a:lnTo>
                <a:lnTo>
                  <a:pt x="96" y="388"/>
                </a:lnTo>
                <a:lnTo>
                  <a:pt x="96" y="387"/>
                </a:lnTo>
                <a:lnTo>
                  <a:pt x="96" y="387"/>
                </a:lnTo>
                <a:lnTo>
                  <a:pt x="93" y="368"/>
                </a:lnTo>
                <a:lnTo>
                  <a:pt x="93" y="368"/>
                </a:lnTo>
                <a:lnTo>
                  <a:pt x="93" y="355"/>
                </a:lnTo>
                <a:lnTo>
                  <a:pt x="93" y="355"/>
                </a:lnTo>
                <a:lnTo>
                  <a:pt x="92" y="331"/>
                </a:lnTo>
                <a:lnTo>
                  <a:pt x="92" y="331"/>
                </a:lnTo>
                <a:lnTo>
                  <a:pt x="92" y="305"/>
                </a:lnTo>
                <a:lnTo>
                  <a:pt x="92" y="305"/>
                </a:lnTo>
                <a:lnTo>
                  <a:pt x="92" y="270"/>
                </a:lnTo>
                <a:lnTo>
                  <a:pt x="92" y="235"/>
                </a:lnTo>
                <a:lnTo>
                  <a:pt x="92" y="235"/>
                </a:lnTo>
                <a:lnTo>
                  <a:pt x="93" y="224"/>
                </a:lnTo>
                <a:lnTo>
                  <a:pt x="93" y="224"/>
                </a:lnTo>
                <a:lnTo>
                  <a:pt x="95" y="211"/>
                </a:lnTo>
                <a:lnTo>
                  <a:pt x="95" y="211"/>
                </a:lnTo>
                <a:lnTo>
                  <a:pt x="96" y="208"/>
                </a:lnTo>
                <a:lnTo>
                  <a:pt x="100" y="204"/>
                </a:lnTo>
                <a:lnTo>
                  <a:pt x="100" y="204"/>
                </a:lnTo>
                <a:lnTo>
                  <a:pt x="106" y="200"/>
                </a:lnTo>
                <a:lnTo>
                  <a:pt x="111" y="197"/>
                </a:lnTo>
                <a:lnTo>
                  <a:pt x="111" y="197"/>
                </a:lnTo>
                <a:lnTo>
                  <a:pt x="117" y="194"/>
                </a:lnTo>
                <a:lnTo>
                  <a:pt x="122" y="189"/>
                </a:lnTo>
                <a:lnTo>
                  <a:pt x="122" y="189"/>
                </a:lnTo>
                <a:lnTo>
                  <a:pt x="128" y="181"/>
                </a:lnTo>
                <a:lnTo>
                  <a:pt x="128" y="181"/>
                </a:lnTo>
                <a:lnTo>
                  <a:pt x="130" y="178"/>
                </a:lnTo>
                <a:lnTo>
                  <a:pt x="130" y="178"/>
                </a:lnTo>
                <a:lnTo>
                  <a:pt x="130" y="167"/>
                </a:lnTo>
                <a:lnTo>
                  <a:pt x="130" y="167"/>
                </a:lnTo>
                <a:lnTo>
                  <a:pt x="130" y="74"/>
                </a:lnTo>
                <a:lnTo>
                  <a:pt x="130" y="74"/>
                </a:lnTo>
                <a:lnTo>
                  <a:pt x="130" y="73"/>
                </a:lnTo>
                <a:lnTo>
                  <a:pt x="130" y="73"/>
                </a:lnTo>
                <a:lnTo>
                  <a:pt x="128" y="71"/>
                </a:lnTo>
                <a:lnTo>
                  <a:pt x="128" y="69"/>
                </a:lnTo>
                <a:lnTo>
                  <a:pt x="128" y="69"/>
                </a:lnTo>
                <a:lnTo>
                  <a:pt x="128" y="68"/>
                </a:lnTo>
                <a:lnTo>
                  <a:pt x="130" y="66"/>
                </a:lnTo>
                <a:lnTo>
                  <a:pt x="130" y="66"/>
                </a:lnTo>
                <a:lnTo>
                  <a:pt x="131" y="55"/>
                </a:lnTo>
                <a:lnTo>
                  <a:pt x="131" y="55"/>
                </a:lnTo>
                <a:lnTo>
                  <a:pt x="122" y="60"/>
                </a:lnTo>
                <a:lnTo>
                  <a:pt x="112" y="62"/>
                </a:lnTo>
                <a:lnTo>
                  <a:pt x="112" y="62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2" y="69"/>
                </a:lnTo>
                <a:lnTo>
                  <a:pt x="112" y="69"/>
                </a:lnTo>
                <a:lnTo>
                  <a:pt x="111" y="88"/>
                </a:lnTo>
                <a:lnTo>
                  <a:pt x="111" y="88"/>
                </a:lnTo>
                <a:lnTo>
                  <a:pt x="112" y="103"/>
                </a:lnTo>
                <a:lnTo>
                  <a:pt x="112" y="103"/>
                </a:lnTo>
                <a:lnTo>
                  <a:pt x="112" y="110"/>
                </a:lnTo>
                <a:lnTo>
                  <a:pt x="112" y="110"/>
                </a:lnTo>
                <a:lnTo>
                  <a:pt x="111" y="117"/>
                </a:lnTo>
                <a:lnTo>
                  <a:pt x="111" y="117"/>
                </a:lnTo>
                <a:lnTo>
                  <a:pt x="109" y="122"/>
                </a:lnTo>
                <a:lnTo>
                  <a:pt x="104" y="125"/>
                </a:lnTo>
                <a:lnTo>
                  <a:pt x="104" y="125"/>
                </a:lnTo>
                <a:lnTo>
                  <a:pt x="103" y="126"/>
                </a:lnTo>
                <a:lnTo>
                  <a:pt x="103" y="126"/>
                </a:lnTo>
                <a:lnTo>
                  <a:pt x="93" y="129"/>
                </a:lnTo>
                <a:lnTo>
                  <a:pt x="93" y="129"/>
                </a:lnTo>
                <a:lnTo>
                  <a:pt x="89" y="129"/>
                </a:lnTo>
                <a:lnTo>
                  <a:pt x="89" y="129"/>
                </a:lnTo>
                <a:lnTo>
                  <a:pt x="84" y="129"/>
                </a:lnTo>
                <a:lnTo>
                  <a:pt x="84" y="129"/>
                </a:lnTo>
                <a:lnTo>
                  <a:pt x="71" y="131"/>
                </a:lnTo>
                <a:lnTo>
                  <a:pt x="59" y="129"/>
                </a:lnTo>
                <a:lnTo>
                  <a:pt x="59" y="129"/>
                </a:lnTo>
                <a:lnTo>
                  <a:pt x="51" y="128"/>
                </a:lnTo>
                <a:lnTo>
                  <a:pt x="51" y="128"/>
                </a:lnTo>
                <a:lnTo>
                  <a:pt x="48" y="125"/>
                </a:lnTo>
                <a:lnTo>
                  <a:pt x="46" y="122"/>
                </a:lnTo>
                <a:lnTo>
                  <a:pt x="46" y="122"/>
                </a:lnTo>
                <a:lnTo>
                  <a:pt x="44" y="114"/>
                </a:lnTo>
                <a:lnTo>
                  <a:pt x="44" y="114"/>
                </a:lnTo>
                <a:lnTo>
                  <a:pt x="44" y="103"/>
                </a:lnTo>
                <a:lnTo>
                  <a:pt x="44" y="103"/>
                </a:lnTo>
                <a:lnTo>
                  <a:pt x="43" y="81"/>
                </a:lnTo>
                <a:lnTo>
                  <a:pt x="43" y="81"/>
                </a:lnTo>
                <a:lnTo>
                  <a:pt x="43" y="62"/>
                </a:lnTo>
                <a:lnTo>
                  <a:pt x="43" y="62"/>
                </a:lnTo>
                <a:lnTo>
                  <a:pt x="43" y="60"/>
                </a:lnTo>
                <a:lnTo>
                  <a:pt x="43" y="60"/>
                </a:lnTo>
                <a:lnTo>
                  <a:pt x="38" y="57"/>
                </a:lnTo>
                <a:lnTo>
                  <a:pt x="38" y="57"/>
                </a:lnTo>
                <a:lnTo>
                  <a:pt x="33" y="55"/>
                </a:lnTo>
                <a:lnTo>
                  <a:pt x="33" y="55"/>
                </a:lnTo>
                <a:close/>
                <a:moveTo>
                  <a:pt x="253" y="325"/>
                </a:move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6" y="336"/>
                </a:lnTo>
                <a:lnTo>
                  <a:pt x="256" y="336"/>
                </a:lnTo>
                <a:lnTo>
                  <a:pt x="261" y="347"/>
                </a:lnTo>
                <a:lnTo>
                  <a:pt x="264" y="357"/>
                </a:lnTo>
                <a:lnTo>
                  <a:pt x="264" y="357"/>
                </a:lnTo>
                <a:lnTo>
                  <a:pt x="264" y="358"/>
                </a:lnTo>
                <a:lnTo>
                  <a:pt x="264" y="358"/>
                </a:lnTo>
                <a:lnTo>
                  <a:pt x="268" y="371"/>
                </a:lnTo>
                <a:lnTo>
                  <a:pt x="268" y="371"/>
                </a:lnTo>
                <a:lnTo>
                  <a:pt x="272" y="380"/>
                </a:lnTo>
                <a:lnTo>
                  <a:pt x="275" y="388"/>
                </a:lnTo>
                <a:lnTo>
                  <a:pt x="275" y="388"/>
                </a:lnTo>
                <a:lnTo>
                  <a:pt x="276" y="390"/>
                </a:lnTo>
                <a:lnTo>
                  <a:pt x="276" y="390"/>
                </a:lnTo>
                <a:lnTo>
                  <a:pt x="278" y="391"/>
                </a:lnTo>
                <a:lnTo>
                  <a:pt x="278" y="391"/>
                </a:lnTo>
                <a:lnTo>
                  <a:pt x="278" y="393"/>
                </a:lnTo>
                <a:lnTo>
                  <a:pt x="276" y="394"/>
                </a:lnTo>
                <a:lnTo>
                  <a:pt x="276" y="394"/>
                </a:lnTo>
                <a:lnTo>
                  <a:pt x="273" y="394"/>
                </a:lnTo>
                <a:lnTo>
                  <a:pt x="273" y="394"/>
                </a:lnTo>
                <a:lnTo>
                  <a:pt x="272" y="391"/>
                </a:lnTo>
                <a:lnTo>
                  <a:pt x="272" y="391"/>
                </a:lnTo>
                <a:lnTo>
                  <a:pt x="272" y="391"/>
                </a:lnTo>
                <a:lnTo>
                  <a:pt x="272" y="391"/>
                </a:lnTo>
                <a:lnTo>
                  <a:pt x="273" y="390"/>
                </a:lnTo>
                <a:lnTo>
                  <a:pt x="273" y="388"/>
                </a:lnTo>
                <a:lnTo>
                  <a:pt x="273" y="388"/>
                </a:lnTo>
                <a:lnTo>
                  <a:pt x="268" y="380"/>
                </a:lnTo>
                <a:lnTo>
                  <a:pt x="268" y="380"/>
                </a:lnTo>
                <a:lnTo>
                  <a:pt x="265" y="368"/>
                </a:lnTo>
                <a:lnTo>
                  <a:pt x="265" y="368"/>
                </a:lnTo>
                <a:lnTo>
                  <a:pt x="261" y="355"/>
                </a:lnTo>
                <a:lnTo>
                  <a:pt x="261" y="355"/>
                </a:lnTo>
                <a:lnTo>
                  <a:pt x="256" y="344"/>
                </a:lnTo>
                <a:lnTo>
                  <a:pt x="256" y="344"/>
                </a:lnTo>
                <a:lnTo>
                  <a:pt x="251" y="330"/>
                </a:lnTo>
                <a:lnTo>
                  <a:pt x="246" y="314"/>
                </a:lnTo>
                <a:lnTo>
                  <a:pt x="246" y="314"/>
                </a:lnTo>
                <a:lnTo>
                  <a:pt x="243" y="301"/>
                </a:lnTo>
                <a:lnTo>
                  <a:pt x="243" y="301"/>
                </a:lnTo>
                <a:lnTo>
                  <a:pt x="238" y="287"/>
                </a:lnTo>
                <a:lnTo>
                  <a:pt x="238" y="287"/>
                </a:lnTo>
                <a:lnTo>
                  <a:pt x="237" y="282"/>
                </a:lnTo>
                <a:lnTo>
                  <a:pt x="237" y="282"/>
                </a:lnTo>
                <a:lnTo>
                  <a:pt x="232" y="267"/>
                </a:lnTo>
                <a:lnTo>
                  <a:pt x="232" y="267"/>
                </a:lnTo>
                <a:lnTo>
                  <a:pt x="224" y="243"/>
                </a:lnTo>
                <a:lnTo>
                  <a:pt x="224" y="243"/>
                </a:lnTo>
                <a:lnTo>
                  <a:pt x="221" y="234"/>
                </a:lnTo>
                <a:lnTo>
                  <a:pt x="221" y="234"/>
                </a:lnTo>
                <a:lnTo>
                  <a:pt x="220" y="227"/>
                </a:lnTo>
                <a:lnTo>
                  <a:pt x="220" y="227"/>
                </a:lnTo>
                <a:lnTo>
                  <a:pt x="220" y="221"/>
                </a:lnTo>
                <a:lnTo>
                  <a:pt x="218" y="216"/>
                </a:lnTo>
                <a:lnTo>
                  <a:pt x="218" y="216"/>
                </a:lnTo>
                <a:lnTo>
                  <a:pt x="218" y="213"/>
                </a:lnTo>
                <a:lnTo>
                  <a:pt x="218" y="213"/>
                </a:lnTo>
                <a:lnTo>
                  <a:pt x="220" y="207"/>
                </a:lnTo>
                <a:lnTo>
                  <a:pt x="220" y="200"/>
                </a:lnTo>
                <a:lnTo>
                  <a:pt x="220" y="200"/>
                </a:lnTo>
                <a:lnTo>
                  <a:pt x="221" y="196"/>
                </a:lnTo>
                <a:lnTo>
                  <a:pt x="224" y="193"/>
                </a:lnTo>
                <a:lnTo>
                  <a:pt x="224" y="193"/>
                </a:lnTo>
                <a:lnTo>
                  <a:pt x="227" y="189"/>
                </a:lnTo>
                <a:lnTo>
                  <a:pt x="227" y="189"/>
                </a:lnTo>
                <a:lnTo>
                  <a:pt x="231" y="185"/>
                </a:lnTo>
                <a:lnTo>
                  <a:pt x="231" y="185"/>
                </a:lnTo>
                <a:lnTo>
                  <a:pt x="235" y="177"/>
                </a:lnTo>
                <a:lnTo>
                  <a:pt x="237" y="170"/>
                </a:lnTo>
                <a:lnTo>
                  <a:pt x="237" y="170"/>
                </a:lnTo>
                <a:lnTo>
                  <a:pt x="237" y="161"/>
                </a:lnTo>
                <a:lnTo>
                  <a:pt x="237" y="161"/>
                </a:lnTo>
                <a:lnTo>
                  <a:pt x="235" y="153"/>
                </a:lnTo>
                <a:lnTo>
                  <a:pt x="235" y="153"/>
                </a:lnTo>
                <a:lnTo>
                  <a:pt x="231" y="142"/>
                </a:lnTo>
                <a:lnTo>
                  <a:pt x="231" y="142"/>
                </a:lnTo>
                <a:lnTo>
                  <a:pt x="226" y="131"/>
                </a:lnTo>
                <a:lnTo>
                  <a:pt x="226" y="131"/>
                </a:lnTo>
                <a:lnTo>
                  <a:pt x="223" y="122"/>
                </a:lnTo>
                <a:lnTo>
                  <a:pt x="223" y="122"/>
                </a:lnTo>
                <a:lnTo>
                  <a:pt x="218" y="109"/>
                </a:lnTo>
                <a:lnTo>
                  <a:pt x="218" y="109"/>
                </a:lnTo>
                <a:lnTo>
                  <a:pt x="215" y="96"/>
                </a:lnTo>
                <a:lnTo>
                  <a:pt x="215" y="96"/>
                </a:lnTo>
                <a:lnTo>
                  <a:pt x="210" y="85"/>
                </a:lnTo>
                <a:lnTo>
                  <a:pt x="210" y="85"/>
                </a:lnTo>
                <a:lnTo>
                  <a:pt x="210" y="82"/>
                </a:lnTo>
                <a:lnTo>
                  <a:pt x="207" y="79"/>
                </a:lnTo>
                <a:lnTo>
                  <a:pt x="207" y="79"/>
                </a:lnTo>
                <a:lnTo>
                  <a:pt x="197" y="85"/>
                </a:lnTo>
                <a:lnTo>
                  <a:pt x="197" y="85"/>
                </a:lnTo>
                <a:lnTo>
                  <a:pt x="196" y="85"/>
                </a:lnTo>
                <a:lnTo>
                  <a:pt x="196" y="85"/>
                </a:lnTo>
                <a:lnTo>
                  <a:pt x="196" y="92"/>
                </a:lnTo>
                <a:lnTo>
                  <a:pt x="197" y="96"/>
                </a:lnTo>
                <a:lnTo>
                  <a:pt x="197" y="96"/>
                </a:lnTo>
                <a:lnTo>
                  <a:pt x="201" y="103"/>
                </a:lnTo>
                <a:lnTo>
                  <a:pt x="201" y="103"/>
                </a:lnTo>
                <a:lnTo>
                  <a:pt x="202" y="106"/>
                </a:lnTo>
                <a:lnTo>
                  <a:pt x="202" y="110"/>
                </a:lnTo>
                <a:lnTo>
                  <a:pt x="202" y="110"/>
                </a:lnTo>
                <a:lnTo>
                  <a:pt x="201" y="118"/>
                </a:lnTo>
                <a:lnTo>
                  <a:pt x="197" y="123"/>
                </a:lnTo>
                <a:lnTo>
                  <a:pt x="194" y="126"/>
                </a:lnTo>
                <a:lnTo>
                  <a:pt x="194" y="126"/>
                </a:lnTo>
                <a:lnTo>
                  <a:pt x="183" y="136"/>
                </a:lnTo>
                <a:lnTo>
                  <a:pt x="171" y="142"/>
                </a:lnTo>
                <a:lnTo>
                  <a:pt x="171" y="142"/>
                </a:lnTo>
                <a:lnTo>
                  <a:pt x="163" y="145"/>
                </a:lnTo>
                <a:lnTo>
                  <a:pt x="163" y="145"/>
                </a:lnTo>
                <a:lnTo>
                  <a:pt x="156" y="144"/>
                </a:lnTo>
                <a:lnTo>
                  <a:pt x="152" y="142"/>
                </a:lnTo>
                <a:lnTo>
                  <a:pt x="152" y="142"/>
                </a:lnTo>
                <a:lnTo>
                  <a:pt x="150" y="140"/>
                </a:lnTo>
                <a:lnTo>
                  <a:pt x="150" y="140"/>
                </a:lnTo>
                <a:lnTo>
                  <a:pt x="145" y="140"/>
                </a:lnTo>
                <a:lnTo>
                  <a:pt x="142" y="137"/>
                </a:lnTo>
                <a:lnTo>
                  <a:pt x="142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39" y="156"/>
                </a:lnTo>
                <a:lnTo>
                  <a:pt x="139" y="156"/>
                </a:lnTo>
                <a:lnTo>
                  <a:pt x="139" y="167"/>
                </a:lnTo>
                <a:lnTo>
                  <a:pt x="139" y="167"/>
                </a:lnTo>
                <a:lnTo>
                  <a:pt x="139" y="169"/>
                </a:lnTo>
                <a:lnTo>
                  <a:pt x="139" y="169"/>
                </a:lnTo>
                <a:lnTo>
                  <a:pt x="141" y="175"/>
                </a:lnTo>
                <a:lnTo>
                  <a:pt x="141" y="175"/>
                </a:lnTo>
                <a:lnTo>
                  <a:pt x="150" y="191"/>
                </a:lnTo>
                <a:lnTo>
                  <a:pt x="150" y="191"/>
                </a:lnTo>
                <a:lnTo>
                  <a:pt x="153" y="196"/>
                </a:lnTo>
                <a:lnTo>
                  <a:pt x="156" y="202"/>
                </a:lnTo>
                <a:lnTo>
                  <a:pt x="156" y="202"/>
                </a:lnTo>
                <a:lnTo>
                  <a:pt x="160" y="204"/>
                </a:lnTo>
                <a:lnTo>
                  <a:pt x="160" y="204"/>
                </a:lnTo>
                <a:lnTo>
                  <a:pt x="174" y="210"/>
                </a:lnTo>
                <a:lnTo>
                  <a:pt x="174" y="210"/>
                </a:lnTo>
                <a:lnTo>
                  <a:pt x="182" y="215"/>
                </a:lnTo>
                <a:lnTo>
                  <a:pt x="182" y="215"/>
                </a:lnTo>
                <a:lnTo>
                  <a:pt x="186" y="216"/>
                </a:lnTo>
                <a:lnTo>
                  <a:pt x="186" y="216"/>
                </a:lnTo>
                <a:lnTo>
                  <a:pt x="190" y="218"/>
                </a:lnTo>
                <a:lnTo>
                  <a:pt x="190" y="218"/>
                </a:lnTo>
                <a:lnTo>
                  <a:pt x="193" y="221"/>
                </a:lnTo>
                <a:lnTo>
                  <a:pt x="196" y="224"/>
                </a:lnTo>
                <a:lnTo>
                  <a:pt x="196" y="224"/>
                </a:lnTo>
                <a:lnTo>
                  <a:pt x="201" y="232"/>
                </a:lnTo>
                <a:lnTo>
                  <a:pt x="201" y="232"/>
                </a:lnTo>
                <a:lnTo>
                  <a:pt x="204" y="238"/>
                </a:lnTo>
                <a:lnTo>
                  <a:pt x="205" y="246"/>
                </a:lnTo>
                <a:lnTo>
                  <a:pt x="205" y="246"/>
                </a:lnTo>
                <a:lnTo>
                  <a:pt x="212" y="264"/>
                </a:lnTo>
                <a:lnTo>
                  <a:pt x="212" y="264"/>
                </a:lnTo>
                <a:lnTo>
                  <a:pt x="215" y="275"/>
                </a:lnTo>
                <a:lnTo>
                  <a:pt x="215" y="275"/>
                </a:lnTo>
                <a:lnTo>
                  <a:pt x="220" y="287"/>
                </a:lnTo>
                <a:lnTo>
                  <a:pt x="220" y="287"/>
                </a:lnTo>
                <a:lnTo>
                  <a:pt x="223" y="298"/>
                </a:lnTo>
                <a:lnTo>
                  <a:pt x="226" y="308"/>
                </a:lnTo>
                <a:lnTo>
                  <a:pt x="226" y="308"/>
                </a:lnTo>
                <a:lnTo>
                  <a:pt x="232" y="320"/>
                </a:lnTo>
                <a:lnTo>
                  <a:pt x="232" y="320"/>
                </a:lnTo>
                <a:lnTo>
                  <a:pt x="238" y="336"/>
                </a:lnTo>
                <a:lnTo>
                  <a:pt x="238" y="336"/>
                </a:lnTo>
                <a:lnTo>
                  <a:pt x="243" y="352"/>
                </a:lnTo>
                <a:lnTo>
                  <a:pt x="249" y="366"/>
                </a:lnTo>
                <a:lnTo>
                  <a:pt x="249" y="366"/>
                </a:lnTo>
                <a:lnTo>
                  <a:pt x="251" y="369"/>
                </a:lnTo>
                <a:lnTo>
                  <a:pt x="251" y="369"/>
                </a:lnTo>
                <a:lnTo>
                  <a:pt x="251" y="369"/>
                </a:lnTo>
                <a:lnTo>
                  <a:pt x="251" y="369"/>
                </a:lnTo>
                <a:lnTo>
                  <a:pt x="254" y="372"/>
                </a:lnTo>
                <a:lnTo>
                  <a:pt x="254" y="372"/>
                </a:lnTo>
                <a:lnTo>
                  <a:pt x="256" y="379"/>
                </a:lnTo>
                <a:lnTo>
                  <a:pt x="256" y="379"/>
                </a:lnTo>
                <a:lnTo>
                  <a:pt x="257" y="383"/>
                </a:lnTo>
                <a:lnTo>
                  <a:pt x="257" y="383"/>
                </a:lnTo>
                <a:lnTo>
                  <a:pt x="262" y="391"/>
                </a:lnTo>
                <a:lnTo>
                  <a:pt x="262" y="391"/>
                </a:lnTo>
                <a:lnTo>
                  <a:pt x="262" y="393"/>
                </a:lnTo>
                <a:lnTo>
                  <a:pt x="262" y="393"/>
                </a:lnTo>
                <a:lnTo>
                  <a:pt x="264" y="396"/>
                </a:lnTo>
                <a:lnTo>
                  <a:pt x="264" y="396"/>
                </a:lnTo>
                <a:lnTo>
                  <a:pt x="264" y="399"/>
                </a:lnTo>
                <a:lnTo>
                  <a:pt x="264" y="399"/>
                </a:lnTo>
                <a:lnTo>
                  <a:pt x="265" y="402"/>
                </a:lnTo>
                <a:lnTo>
                  <a:pt x="265" y="402"/>
                </a:lnTo>
                <a:lnTo>
                  <a:pt x="265" y="404"/>
                </a:lnTo>
                <a:lnTo>
                  <a:pt x="265" y="404"/>
                </a:lnTo>
                <a:lnTo>
                  <a:pt x="279" y="399"/>
                </a:lnTo>
                <a:lnTo>
                  <a:pt x="279" y="399"/>
                </a:lnTo>
                <a:lnTo>
                  <a:pt x="281" y="398"/>
                </a:lnTo>
                <a:lnTo>
                  <a:pt x="281" y="398"/>
                </a:lnTo>
                <a:lnTo>
                  <a:pt x="279" y="396"/>
                </a:lnTo>
                <a:lnTo>
                  <a:pt x="279" y="394"/>
                </a:lnTo>
                <a:lnTo>
                  <a:pt x="279" y="394"/>
                </a:lnTo>
                <a:lnTo>
                  <a:pt x="278" y="390"/>
                </a:lnTo>
                <a:lnTo>
                  <a:pt x="278" y="390"/>
                </a:lnTo>
                <a:lnTo>
                  <a:pt x="276" y="382"/>
                </a:lnTo>
                <a:lnTo>
                  <a:pt x="273" y="374"/>
                </a:lnTo>
                <a:lnTo>
                  <a:pt x="273" y="374"/>
                </a:lnTo>
                <a:lnTo>
                  <a:pt x="267" y="360"/>
                </a:lnTo>
                <a:lnTo>
                  <a:pt x="267" y="360"/>
                </a:lnTo>
                <a:lnTo>
                  <a:pt x="259" y="342"/>
                </a:lnTo>
                <a:lnTo>
                  <a:pt x="259" y="342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00" y="62"/>
                </a:lnTo>
                <a:lnTo>
                  <a:pt x="100" y="62"/>
                </a:lnTo>
                <a:lnTo>
                  <a:pt x="95" y="63"/>
                </a:lnTo>
                <a:lnTo>
                  <a:pt x="95" y="63"/>
                </a:lnTo>
                <a:lnTo>
                  <a:pt x="81" y="65"/>
                </a:lnTo>
                <a:lnTo>
                  <a:pt x="81" y="65"/>
                </a:lnTo>
                <a:lnTo>
                  <a:pt x="62" y="65"/>
                </a:lnTo>
                <a:lnTo>
                  <a:pt x="62" y="65"/>
                </a:lnTo>
                <a:lnTo>
                  <a:pt x="59" y="65"/>
                </a:lnTo>
                <a:lnTo>
                  <a:pt x="59" y="65"/>
                </a:lnTo>
                <a:lnTo>
                  <a:pt x="54" y="65"/>
                </a:lnTo>
                <a:lnTo>
                  <a:pt x="54" y="65"/>
                </a:lnTo>
                <a:lnTo>
                  <a:pt x="52" y="66"/>
                </a:lnTo>
                <a:lnTo>
                  <a:pt x="52" y="66"/>
                </a:lnTo>
                <a:lnTo>
                  <a:pt x="52" y="84"/>
                </a:lnTo>
                <a:lnTo>
                  <a:pt x="52" y="84"/>
                </a:lnTo>
                <a:lnTo>
                  <a:pt x="52" y="110"/>
                </a:lnTo>
                <a:lnTo>
                  <a:pt x="52" y="110"/>
                </a:lnTo>
                <a:lnTo>
                  <a:pt x="54" y="117"/>
                </a:lnTo>
                <a:lnTo>
                  <a:pt x="54" y="117"/>
                </a:lnTo>
                <a:lnTo>
                  <a:pt x="55" y="120"/>
                </a:lnTo>
                <a:lnTo>
                  <a:pt x="57" y="120"/>
                </a:lnTo>
                <a:lnTo>
                  <a:pt x="57" y="120"/>
                </a:lnTo>
                <a:lnTo>
                  <a:pt x="65" y="122"/>
                </a:lnTo>
                <a:lnTo>
                  <a:pt x="65" y="122"/>
                </a:lnTo>
                <a:lnTo>
                  <a:pt x="71" y="122"/>
                </a:lnTo>
                <a:lnTo>
                  <a:pt x="71" y="122"/>
                </a:lnTo>
                <a:lnTo>
                  <a:pt x="82" y="122"/>
                </a:lnTo>
                <a:lnTo>
                  <a:pt x="82" y="122"/>
                </a:lnTo>
                <a:lnTo>
                  <a:pt x="84" y="122"/>
                </a:lnTo>
                <a:lnTo>
                  <a:pt x="84" y="122"/>
                </a:lnTo>
                <a:lnTo>
                  <a:pt x="85" y="122"/>
                </a:lnTo>
                <a:lnTo>
                  <a:pt x="85" y="122"/>
                </a:lnTo>
                <a:lnTo>
                  <a:pt x="95" y="122"/>
                </a:lnTo>
                <a:lnTo>
                  <a:pt x="95" y="122"/>
                </a:lnTo>
                <a:lnTo>
                  <a:pt x="98" y="122"/>
                </a:lnTo>
                <a:lnTo>
                  <a:pt x="98" y="122"/>
                </a:lnTo>
                <a:lnTo>
                  <a:pt x="100" y="122"/>
                </a:lnTo>
                <a:lnTo>
                  <a:pt x="100" y="122"/>
                </a:lnTo>
                <a:lnTo>
                  <a:pt x="103" y="117"/>
                </a:lnTo>
                <a:lnTo>
                  <a:pt x="106" y="110"/>
                </a:lnTo>
                <a:lnTo>
                  <a:pt x="106" y="110"/>
                </a:lnTo>
                <a:lnTo>
                  <a:pt x="106" y="106"/>
                </a:lnTo>
                <a:lnTo>
                  <a:pt x="108" y="101"/>
                </a:lnTo>
                <a:lnTo>
                  <a:pt x="108" y="101"/>
                </a:lnTo>
                <a:lnTo>
                  <a:pt x="106" y="87"/>
                </a:lnTo>
                <a:lnTo>
                  <a:pt x="106" y="87"/>
                </a:lnTo>
                <a:lnTo>
                  <a:pt x="104" y="74"/>
                </a:lnTo>
                <a:lnTo>
                  <a:pt x="104" y="74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191" y="88"/>
                </a:moveTo>
                <a:lnTo>
                  <a:pt x="191" y="88"/>
                </a:lnTo>
                <a:lnTo>
                  <a:pt x="190" y="88"/>
                </a:lnTo>
                <a:lnTo>
                  <a:pt x="190" y="88"/>
                </a:lnTo>
                <a:lnTo>
                  <a:pt x="167" y="99"/>
                </a:lnTo>
                <a:lnTo>
                  <a:pt x="167" y="99"/>
                </a:lnTo>
                <a:lnTo>
                  <a:pt x="156" y="104"/>
                </a:lnTo>
                <a:lnTo>
                  <a:pt x="144" y="107"/>
                </a:lnTo>
                <a:lnTo>
                  <a:pt x="144" y="107"/>
                </a:lnTo>
                <a:lnTo>
                  <a:pt x="141" y="109"/>
                </a:lnTo>
                <a:lnTo>
                  <a:pt x="141" y="109"/>
                </a:lnTo>
                <a:lnTo>
                  <a:pt x="141" y="109"/>
                </a:lnTo>
                <a:lnTo>
                  <a:pt x="141" y="109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4" y="131"/>
                </a:lnTo>
                <a:lnTo>
                  <a:pt x="144" y="131"/>
                </a:lnTo>
                <a:lnTo>
                  <a:pt x="150" y="137"/>
                </a:lnTo>
                <a:lnTo>
                  <a:pt x="150" y="137"/>
                </a:lnTo>
                <a:lnTo>
                  <a:pt x="152" y="139"/>
                </a:lnTo>
                <a:lnTo>
                  <a:pt x="152" y="139"/>
                </a:lnTo>
                <a:lnTo>
                  <a:pt x="166" y="134"/>
                </a:lnTo>
                <a:lnTo>
                  <a:pt x="166" y="134"/>
                </a:lnTo>
                <a:lnTo>
                  <a:pt x="177" y="131"/>
                </a:lnTo>
                <a:lnTo>
                  <a:pt x="177" y="131"/>
                </a:lnTo>
                <a:lnTo>
                  <a:pt x="185" y="126"/>
                </a:lnTo>
                <a:lnTo>
                  <a:pt x="190" y="123"/>
                </a:lnTo>
                <a:lnTo>
                  <a:pt x="190" y="123"/>
                </a:lnTo>
                <a:lnTo>
                  <a:pt x="194" y="120"/>
                </a:lnTo>
                <a:lnTo>
                  <a:pt x="196" y="115"/>
                </a:lnTo>
                <a:lnTo>
                  <a:pt x="196" y="115"/>
                </a:lnTo>
                <a:lnTo>
                  <a:pt x="197" y="114"/>
                </a:lnTo>
                <a:lnTo>
                  <a:pt x="197" y="114"/>
                </a:lnTo>
                <a:lnTo>
                  <a:pt x="196" y="106"/>
                </a:lnTo>
                <a:lnTo>
                  <a:pt x="196" y="106"/>
                </a:lnTo>
                <a:lnTo>
                  <a:pt x="193" y="96"/>
                </a:lnTo>
                <a:lnTo>
                  <a:pt x="193" y="96"/>
                </a:lnTo>
                <a:lnTo>
                  <a:pt x="191" y="93"/>
                </a:lnTo>
                <a:lnTo>
                  <a:pt x="191" y="88"/>
                </a:lnTo>
                <a:lnTo>
                  <a:pt x="191" y="88"/>
                </a:lnTo>
                <a:close/>
                <a:moveTo>
                  <a:pt x="103" y="32"/>
                </a:moveTo>
                <a:lnTo>
                  <a:pt x="103" y="32"/>
                </a:lnTo>
                <a:lnTo>
                  <a:pt x="100" y="33"/>
                </a:lnTo>
                <a:lnTo>
                  <a:pt x="98" y="35"/>
                </a:lnTo>
                <a:lnTo>
                  <a:pt x="98" y="35"/>
                </a:lnTo>
                <a:lnTo>
                  <a:pt x="87" y="49"/>
                </a:lnTo>
                <a:lnTo>
                  <a:pt x="87" y="49"/>
                </a:lnTo>
                <a:lnTo>
                  <a:pt x="84" y="54"/>
                </a:lnTo>
                <a:lnTo>
                  <a:pt x="84" y="54"/>
                </a:lnTo>
                <a:lnTo>
                  <a:pt x="82" y="55"/>
                </a:lnTo>
                <a:lnTo>
                  <a:pt x="82" y="55"/>
                </a:lnTo>
                <a:lnTo>
                  <a:pt x="81" y="55"/>
                </a:lnTo>
                <a:lnTo>
                  <a:pt x="79" y="54"/>
                </a:lnTo>
                <a:lnTo>
                  <a:pt x="79" y="54"/>
                </a:lnTo>
                <a:lnTo>
                  <a:pt x="79" y="52"/>
                </a:lnTo>
                <a:lnTo>
                  <a:pt x="79" y="52"/>
                </a:lnTo>
                <a:lnTo>
                  <a:pt x="81" y="49"/>
                </a:lnTo>
                <a:lnTo>
                  <a:pt x="81" y="49"/>
                </a:lnTo>
                <a:lnTo>
                  <a:pt x="85" y="38"/>
                </a:lnTo>
                <a:lnTo>
                  <a:pt x="85" y="38"/>
                </a:lnTo>
                <a:lnTo>
                  <a:pt x="85" y="36"/>
                </a:lnTo>
                <a:lnTo>
                  <a:pt x="85" y="36"/>
                </a:lnTo>
                <a:lnTo>
                  <a:pt x="84" y="36"/>
                </a:lnTo>
                <a:lnTo>
                  <a:pt x="82" y="38"/>
                </a:lnTo>
                <a:lnTo>
                  <a:pt x="82" y="38"/>
                </a:lnTo>
                <a:lnTo>
                  <a:pt x="79" y="43"/>
                </a:lnTo>
                <a:lnTo>
                  <a:pt x="79" y="43"/>
                </a:lnTo>
                <a:lnTo>
                  <a:pt x="71" y="52"/>
                </a:lnTo>
                <a:lnTo>
                  <a:pt x="71" y="52"/>
                </a:lnTo>
                <a:lnTo>
                  <a:pt x="70" y="54"/>
                </a:lnTo>
                <a:lnTo>
                  <a:pt x="70" y="54"/>
                </a:lnTo>
                <a:lnTo>
                  <a:pt x="67" y="54"/>
                </a:lnTo>
                <a:lnTo>
                  <a:pt x="67" y="54"/>
                </a:lnTo>
                <a:lnTo>
                  <a:pt x="67" y="52"/>
                </a:lnTo>
                <a:lnTo>
                  <a:pt x="67" y="52"/>
                </a:lnTo>
                <a:lnTo>
                  <a:pt x="67" y="49"/>
                </a:lnTo>
                <a:lnTo>
                  <a:pt x="67" y="49"/>
                </a:lnTo>
                <a:lnTo>
                  <a:pt x="71" y="38"/>
                </a:lnTo>
                <a:lnTo>
                  <a:pt x="71" y="38"/>
                </a:lnTo>
                <a:lnTo>
                  <a:pt x="73" y="36"/>
                </a:lnTo>
                <a:lnTo>
                  <a:pt x="73" y="36"/>
                </a:lnTo>
                <a:lnTo>
                  <a:pt x="70" y="36"/>
                </a:lnTo>
                <a:lnTo>
                  <a:pt x="68" y="38"/>
                </a:lnTo>
                <a:lnTo>
                  <a:pt x="68" y="38"/>
                </a:lnTo>
                <a:lnTo>
                  <a:pt x="59" y="49"/>
                </a:lnTo>
                <a:lnTo>
                  <a:pt x="59" y="49"/>
                </a:lnTo>
                <a:lnTo>
                  <a:pt x="55" y="52"/>
                </a:lnTo>
                <a:lnTo>
                  <a:pt x="55" y="52"/>
                </a:lnTo>
                <a:lnTo>
                  <a:pt x="54" y="52"/>
                </a:lnTo>
                <a:lnTo>
                  <a:pt x="54" y="52"/>
                </a:lnTo>
                <a:lnTo>
                  <a:pt x="52" y="49"/>
                </a:lnTo>
                <a:lnTo>
                  <a:pt x="52" y="49"/>
                </a:lnTo>
                <a:lnTo>
                  <a:pt x="54" y="47"/>
                </a:lnTo>
                <a:lnTo>
                  <a:pt x="54" y="47"/>
                </a:lnTo>
                <a:lnTo>
                  <a:pt x="59" y="38"/>
                </a:lnTo>
                <a:lnTo>
                  <a:pt x="59" y="38"/>
                </a:lnTo>
                <a:lnTo>
                  <a:pt x="59" y="36"/>
                </a:lnTo>
                <a:lnTo>
                  <a:pt x="59" y="36"/>
                </a:lnTo>
                <a:lnTo>
                  <a:pt x="57" y="36"/>
                </a:lnTo>
                <a:lnTo>
                  <a:pt x="57" y="36"/>
                </a:lnTo>
                <a:lnTo>
                  <a:pt x="57" y="36"/>
                </a:lnTo>
                <a:lnTo>
                  <a:pt x="52" y="43"/>
                </a:lnTo>
                <a:lnTo>
                  <a:pt x="52" y="43"/>
                </a:lnTo>
                <a:lnTo>
                  <a:pt x="46" y="49"/>
                </a:lnTo>
                <a:lnTo>
                  <a:pt x="46" y="49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55" y="55"/>
                </a:lnTo>
                <a:lnTo>
                  <a:pt x="55" y="55"/>
                </a:lnTo>
                <a:lnTo>
                  <a:pt x="57" y="55"/>
                </a:lnTo>
                <a:lnTo>
                  <a:pt x="57" y="55"/>
                </a:lnTo>
                <a:lnTo>
                  <a:pt x="59" y="57"/>
                </a:lnTo>
                <a:lnTo>
                  <a:pt x="59" y="57"/>
                </a:lnTo>
                <a:lnTo>
                  <a:pt x="68" y="57"/>
                </a:lnTo>
                <a:lnTo>
                  <a:pt x="68" y="57"/>
                </a:lnTo>
                <a:lnTo>
                  <a:pt x="95" y="58"/>
                </a:lnTo>
                <a:lnTo>
                  <a:pt x="95" y="58"/>
                </a:lnTo>
                <a:lnTo>
                  <a:pt x="101" y="58"/>
                </a:lnTo>
                <a:lnTo>
                  <a:pt x="101" y="58"/>
                </a:lnTo>
                <a:lnTo>
                  <a:pt x="108" y="57"/>
                </a:lnTo>
                <a:lnTo>
                  <a:pt x="108" y="57"/>
                </a:lnTo>
                <a:lnTo>
                  <a:pt x="108" y="55"/>
                </a:lnTo>
                <a:lnTo>
                  <a:pt x="108" y="55"/>
                </a:lnTo>
                <a:lnTo>
                  <a:pt x="109" y="54"/>
                </a:lnTo>
                <a:lnTo>
                  <a:pt x="111" y="52"/>
                </a:lnTo>
                <a:lnTo>
                  <a:pt x="111" y="52"/>
                </a:lnTo>
                <a:lnTo>
                  <a:pt x="112" y="52"/>
                </a:lnTo>
                <a:lnTo>
                  <a:pt x="114" y="54"/>
                </a:lnTo>
                <a:lnTo>
                  <a:pt x="114" y="54"/>
                </a:lnTo>
                <a:lnTo>
                  <a:pt x="130" y="49"/>
                </a:lnTo>
                <a:lnTo>
                  <a:pt x="130" y="49"/>
                </a:lnTo>
                <a:lnTo>
                  <a:pt x="131" y="49"/>
                </a:lnTo>
                <a:lnTo>
                  <a:pt x="131" y="49"/>
                </a:lnTo>
                <a:lnTo>
                  <a:pt x="139" y="41"/>
                </a:lnTo>
                <a:lnTo>
                  <a:pt x="139" y="41"/>
                </a:lnTo>
                <a:lnTo>
                  <a:pt x="142" y="36"/>
                </a:lnTo>
                <a:lnTo>
                  <a:pt x="142" y="36"/>
                </a:lnTo>
                <a:lnTo>
                  <a:pt x="144" y="33"/>
                </a:lnTo>
                <a:lnTo>
                  <a:pt x="144" y="33"/>
                </a:lnTo>
                <a:lnTo>
                  <a:pt x="144" y="27"/>
                </a:lnTo>
                <a:lnTo>
                  <a:pt x="144" y="27"/>
                </a:lnTo>
                <a:lnTo>
                  <a:pt x="142" y="21"/>
                </a:lnTo>
                <a:lnTo>
                  <a:pt x="142" y="21"/>
                </a:lnTo>
                <a:lnTo>
                  <a:pt x="139" y="16"/>
                </a:lnTo>
                <a:lnTo>
                  <a:pt x="139" y="16"/>
                </a:lnTo>
                <a:lnTo>
                  <a:pt x="137" y="14"/>
                </a:lnTo>
                <a:lnTo>
                  <a:pt x="137" y="14"/>
                </a:lnTo>
                <a:lnTo>
                  <a:pt x="134" y="25"/>
                </a:lnTo>
                <a:lnTo>
                  <a:pt x="130" y="35"/>
                </a:lnTo>
                <a:lnTo>
                  <a:pt x="130" y="35"/>
                </a:lnTo>
                <a:lnTo>
                  <a:pt x="131" y="32"/>
                </a:lnTo>
                <a:lnTo>
                  <a:pt x="131" y="32"/>
                </a:lnTo>
                <a:lnTo>
                  <a:pt x="133" y="30"/>
                </a:lnTo>
                <a:lnTo>
                  <a:pt x="133" y="30"/>
                </a:lnTo>
                <a:lnTo>
                  <a:pt x="134" y="28"/>
                </a:lnTo>
                <a:lnTo>
                  <a:pt x="134" y="28"/>
                </a:lnTo>
                <a:lnTo>
                  <a:pt x="137" y="27"/>
                </a:lnTo>
                <a:lnTo>
                  <a:pt x="139" y="28"/>
                </a:lnTo>
                <a:lnTo>
                  <a:pt x="139" y="28"/>
                </a:lnTo>
                <a:lnTo>
                  <a:pt x="141" y="30"/>
                </a:lnTo>
                <a:lnTo>
                  <a:pt x="141" y="30"/>
                </a:lnTo>
                <a:lnTo>
                  <a:pt x="142" y="33"/>
                </a:lnTo>
                <a:lnTo>
                  <a:pt x="142" y="33"/>
                </a:lnTo>
                <a:lnTo>
                  <a:pt x="142" y="36"/>
                </a:lnTo>
                <a:lnTo>
                  <a:pt x="139" y="38"/>
                </a:lnTo>
                <a:lnTo>
                  <a:pt x="139" y="38"/>
                </a:lnTo>
                <a:lnTo>
                  <a:pt x="137" y="36"/>
                </a:lnTo>
                <a:lnTo>
                  <a:pt x="136" y="35"/>
                </a:lnTo>
                <a:lnTo>
                  <a:pt x="136" y="35"/>
                </a:lnTo>
                <a:lnTo>
                  <a:pt x="136" y="33"/>
                </a:lnTo>
                <a:lnTo>
                  <a:pt x="136" y="33"/>
                </a:lnTo>
                <a:lnTo>
                  <a:pt x="134" y="33"/>
                </a:lnTo>
                <a:lnTo>
                  <a:pt x="134" y="33"/>
                </a:lnTo>
                <a:lnTo>
                  <a:pt x="130" y="40"/>
                </a:lnTo>
                <a:lnTo>
                  <a:pt x="130" y="40"/>
                </a:lnTo>
                <a:lnTo>
                  <a:pt x="125" y="44"/>
                </a:lnTo>
                <a:lnTo>
                  <a:pt x="125" y="44"/>
                </a:lnTo>
                <a:lnTo>
                  <a:pt x="123" y="46"/>
                </a:lnTo>
                <a:lnTo>
                  <a:pt x="123" y="46"/>
                </a:lnTo>
                <a:lnTo>
                  <a:pt x="122" y="46"/>
                </a:lnTo>
                <a:lnTo>
                  <a:pt x="122" y="44"/>
                </a:lnTo>
                <a:lnTo>
                  <a:pt x="122" y="44"/>
                </a:lnTo>
                <a:lnTo>
                  <a:pt x="122" y="43"/>
                </a:lnTo>
                <a:lnTo>
                  <a:pt x="122" y="43"/>
                </a:lnTo>
                <a:lnTo>
                  <a:pt x="122" y="41"/>
                </a:lnTo>
                <a:lnTo>
                  <a:pt x="122" y="41"/>
                </a:lnTo>
                <a:lnTo>
                  <a:pt x="133" y="21"/>
                </a:lnTo>
                <a:lnTo>
                  <a:pt x="133" y="21"/>
                </a:lnTo>
                <a:lnTo>
                  <a:pt x="134" y="17"/>
                </a:lnTo>
                <a:lnTo>
                  <a:pt x="134" y="17"/>
                </a:lnTo>
                <a:lnTo>
                  <a:pt x="133" y="19"/>
                </a:lnTo>
                <a:lnTo>
                  <a:pt x="133" y="19"/>
                </a:lnTo>
                <a:lnTo>
                  <a:pt x="126" y="28"/>
                </a:lnTo>
                <a:lnTo>
                  <a:pt x="126" y="28"/>
                </a:lnTo>
                <a:lnTo>
                  <a:pt x="114" y="46"/>
                </a:lnTo>
                <a:lnTo>
                  <a:pt x="114" y="46"/>
                </a:lnTo>
                <a:lnTo>
                  <a:pt x="109" y="51"/>
                </a:lnTo>
                <a:lnTo>
                  <a:pt x="109" y="51"/>
                </a:lnTo>
                <a:lnTo>
                  <a:pt x="108" y="52"/>
                </a:lnTo>
                <a:lnTo>
                  <a:pt x="108" y="52"/>
                </a:lnTo>
                <a:lnTo>
                  <a:pt x="106" y="52"/>
                </a:lnTo>
                <a:lnTo>
                  <a:pt x="106" y="51"/>
                </a:lnTo>
                <a:lnTo>
                  <a:pt x="106" y="51"/>
                </a:lnTo>
                <a:lnTo>
                  <a:pt x="106" y="51"/>
                </a:lnTo>
                <a:lnTo>
                  <a:pt x="106" y="51"/>
                </a:lnTo>
                <a:lnTo>
                  <a:pt x="108" y="46"/>
                </a:lnTo>
                <a:lnTo>
                  <a:pt x="108" y="46"/>
                </a:lnTo>
                <a:lnTo>
                  <a:pt x="114" y="33"/>
                </a:lnTo>
                <a:lnTo>
                  <a:pt x="114" y="33"/>
                </a:lnTo>
                <a:lnTo>
                  <a:pt x="122" y="17"/>
                </a:lnTo>
                <a:lnTo>
                  <a:pt x="122" y="17"/>
                </a:lnTo>
                <a:lnTo>
                  <a:pt x="123" y="16"/>
                </a:lnTo>
                <a:lnTo>
                  <a:pt x="123" y="16"/>
                </a:lnTo>
                <a:lnTo>
                  <a:pt x="122" y="17"/>
                </a:lnTo>
                <a:lnTo>
                  <a:pt x="122" y="17"/>
                </a:lnTo>
                <a:lnTo>
                  <a:pt x="108" y="35"/>
                </a:lnTo>
                <a:lnTo>
                  <a:pt x="108" y="35"/>
                </a:lnTo>
                <a:lnTo>
                  <a:pt x="96" y="52"/>
                </a:lnTo>
                <a:lnTo>
                  <a:pt x="96" y="52"/>
                </a:lnTo>
                <a:lnTo>
                  <a:pt x="95" y="54"/>
                </a:lnTo>
                <a:lnTo>
                  <a:pt x="95" y="54"/>
                </a:lnTo>
                <a:lnTo>
                  <a:pt x="92" y="55"/>
                </a:lnTo>
                <a:lnTo>
                  <a:pt x="92" y="55"/>
                </a:lnTo>
                <a:lnTo>
                  <a:pt x="92" y="52"/>
                </a:lnTo>
                <a:lnTo>
                  <a:pt x="92" y="52"/>
                </a:lnTo>
                <a:lnTo>
                  <a:pt x="92" y="51"/>
                </a:lnTo>
                <a:lnTo>
                  <a:pt x="92" y="51"/>
                </a:lnTo>
                <a:lnTo>
                  <a:pt x="101" y="33"/>
                </a:lnTo>
                <a:lnTo>
                  <a:pt x="101" y="33"/>
                </a:lnTo>
                <a:lnTo>
                  <a:pt x="103" y="32"/>
                </a:lnTo>
                <a:lnTo>
                  <a:pt x="103" y="32"/>
                </a:lnTo>
                <a:close/>
                <a:moveTo>
                  <a:pt x="175" y="60"/>
                </a:moveTo>
                <a:lnTo>
                  <a:pt x="175" y="60"/>
                </a:lnTo>
                <a:lnTo>
                  <a:pt x="175" y="60"/>
                </a:lnTo>
                <a:lnTo>
                  <a:pt x="175" y="60"/>
                </a:lnTo>
                <a:lnTo>
                  <a:pt x="175" y="60"/>
                </a:lnTo>
                <a:lnTo>
                  <a:pt x="175" y="60"/>
                </a:lnTo>
                <a:lnTo>
                  <a:pt x="172" y="76"/>
                </a:lnTo>
                <a:lnTo>
                  <a:pt x="172" y="76"/>
                </a:lnTo>
                <a:lnTo>
                  <a:pt x="171" y="87"/>
                </a:lnTo>
                <a:lnTo>
                  <a:pt x="171" y="87"/>
                </a:lnTo>
                <a:lnTo>
                  <a:pt x="171" y="88"/>
                </a:lnTo>
                <a:lnTo>
                  <a:pt x="171" y="88"/>
                </a:lnTo>
                <a:lnTo>
                  <a:pt x="167" y="90"/>
                </a:lnTo>
                <a:lnTo>
                  <a:pt x="167" y="90"/>
                </a:lnTo>
                <a:lnTo>
                  <a:pt x="166" y="90"/>
                </a:lnTo>
                <a:lnTo>
                  <a:pt x="166" y="88"/>
                </a:lnTo>
                <a:lnTo>
                  <a:pt x="166" y="88"/>
                </a:lnTo>
                <a:lnTo>
                  <a:pt x="166" y="87"/>
                </a:lnTo>
                <a:lnTo>
                  <a:pt x="166" y="87"/>
                </a:lnTo>
                <a:lnTo>
                  <a:pt x="166" y="77"/>
                </a:lnTo>
                <a:lnTo>
                  <a:pt x="166" y="77"/>
                </a:lnTo>
                <a:lnTo>
                  <a:pt x="164" y="76"/>
                </a:lnTo>
                <a:lnTo>
                  <a:pt x="164" y="76"/>
                </a:lnTo>
                <a:lnTo>
                  <a:pt x="164" y="76"/>
                </a:lnTo>
                <a:lnTo>
                  <a:pt x="164" y="76"/>
                </a:lnTo>
                <a:lnTo>
                  <a:pt x="163" y="95"/>
                </a:lnTo>
                <a:lnTo>
                  <a:pt x="163" y="95"/>
                </a:lnTo>
                <a:lnTo>
                  <a:pt x="179" y="85"/>
                </a:lnTo>
                <a:lnTo>
                  <a:pt x="193" y="76"/>
                </a:lnTo>
                <a:lnTo>
                  <a:pt x="193" y="76"/>
                </a:lnTo>
                <a:lnTo>
                  <a:pt x="193" y="73"/>
                </a:lnTo>
                <a:lnTo>
                  <a:pt x="193" y="73"/>
                </a:lnTo>
                <a:lnTo>
                  <a:pt x="191" y="69"/>
                </a:lnTo>
                <a:lnTo>
                  <a:pt x="191" y="69"/>
                </a:lnTo>
                <a:lnTo>
                  <a:pt x="188" y="51"/>
                </a:lnTo>
                <a:lnTo>
                  <a:pt x="188" y="51"/>
                </a:lnTo>
                <a:lnTo>
                  <a:pt x="188" y="51"/>
                </a:lnTo>
                <a:lnTo>
                  <a:pt x="188" y="51"/>
                </a:lnTo>
                <a:lnTo>
                  <a:pt x="188" y="51"/>
                </a:lnTo>
                <a:lnTo>
                  <a:pt x="188" y="51"/>
                </a:lnTo>
                <a:lnTo>
                  <a:pt x="186" y="66"/>
                </a:lnTo>
                <a:lnTo>
                  <a:pt x="186" y="66"/>
                </a:lnTo>
                <a:lnTo>
                  <a:pt x="183" y="77"/>
                </a:lnTo>
                <a:lnTo>
                  <a:pt x="183" y="77"/>
                </a:lnTo>
                <a:lnTo>
                  <a:pt x="183" y="81"/>
                </a:lnTo>
                <a:lnTo>
                  <a:pt x="183" y="81"/>
                </a:lnTo>
                <a:lnTo>
                  <a:pt x="182" y="81"/>
                </a:lnTo>
                <a:lnTo>
                  <a:pt x="182" y="81"/>
                </a:lnTo>
                <a:lnTo>
                  <a:pt x="179" y="81"/>
                </a:lnTo>
                <a:lnTo>
                  <a:pt x="179" y="81"/>
                </a:lnTo>
                <a:lnTo>
                  <a:pt x="179" y="77"/>
                </a:lnTo>
                <a:lnTo>
                  <a:pt x="179" y="77"/>
                </a:lnTo>
                <a:lnTo>
                  <a:pt x="175" y="66"/>
                </a:lnTo>
                <a:lnTo>
                  <a:pt x="175" y="66"/>
                </a:lnTo>
                <a:lnTo>
                  <a:pt x="175" y="60"/>
                </a:lnTo>
                <a:lnTo>
                  <a:pt x="175" y="60"/>
                </a:lnTo>
                <a:close/>
                <a:moveTo>
                  <a:pt x="155" y="76"/>
                </a:moveTo>
                <a:lnTo>
                  <a:pt x="155" y="76"/>
                </a:lnTo>
                <a:lnTo>
                  <a:pt x="155" y="76"/>
                </a:lnTo>
                <a:lnTo>
                  <a:pt x="155" y="76"/>
                </a:lnTo>
                <a:lnTo>
                  <a:pt x="155" y="77"/>
                </a:lnTo>
                <a:lnTo>
                  <a:pt x="155" y="77"/>
                </a:lnTo>
                <a:lnTo>
                  <a:pt x="152" y="90"/>
                </a:lnTo>
                <a:lnTo>
                  <a:pt x="152" y="90"/>
                </a:lnTo>
                <a:lnTo>
                  <a:pt x="150" y="95"/>
                </a:lnTo>
                <a:lnTo>
                  <a:pt x="150" y="95"/>
                </a:lnTo>
                <a:lnTo>
                  <a:pt x="150" y="95"/>
                </a:lnTo>
                <a:lnTo>
                  <a:pt x="149" y="96"/>
                </a:lnTo>
                <a:lnTo>
                  <a:pt x="149" y="96"/>
                </a:lnTo>
                <a:lnTo>
                  <a:pt x="147" y="95"/>
                </a:lnTo>
                <a:lnTo>
                  <a:pt x="147" y="95"/>
                </a:lnTo>
                <a:lnTo>
                  <a:pt x="147" y="95"/>
                </a:lnTo>
                <a:lnTo>
                  <a:pt x="147" y="90"/>
                </a:lnTo>
                <a:lnTo>
                  <a:pt x="147" y="90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1" y="90"/>
                </a:lnTo>
                <a:lnTo>
                  <a:pt x="141" y="90"/>
                </a:lnTo>
                <a:lnTo>
                  <a:pt x="141" y="92"/>
                </a:lnTo>
                <a:lnTo>
                  <a:pt x="141" y="92"/>
                </a:lnTo>
                <a:lnTo>
                  <a:pt x="141" y="103"/>
                </a:lnTo>
                <a:lnTo>
                  <a:pt x="141" y="103"/>
                </a:lnTo>
                <a:lnTo>
                  <a:pt x="141" y="103"/>
                </a:lnTo>
                <a:lnTo>
                  <a:pt x="141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4" y="101"/>
                </a:lnTo>
                <a:lnTo>
                  <a:pt x="145" y="99"/>
                </a:lnTo>
                <a:lnTo>
                  <a:pt x="145" y="99"/>
                </a:lnTo>
                <a:lnTo>
                  <a:pt x="155" y="98"/>
                </a:lnTo>
                <a:lnTo>
                  <a:pt x="155" y="98"/>
                </a:lnTo>
                <a:lnTo>
                  <a:pt x="156" y="96"/>
                </a:lnTo>
                <a:lnTo>
                  <a:pt x="156" y="96"/>
                </a:lnTo>
                <a:lnTo>
                  <a:pt x="155" y="76"/>
                </a:lnTo>
                <a:lnTo>
                  <a:pt x="155" y="76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07" y="65"/>
                </a:lnTo>
                <a:lnTo>
                  <a:pt x="207" y="65"/>
                </a:lnTo>
                <a:lnTo>
                  <a:pt x="208" y="54"/>
                </a:lnTo>
                <a:lnTo>
                  <a:pt x="208" y="54"/>
                </a:lnTo>
                <a:lnTo>
                  <a:pt x="210" y="36"/>
                </a:lnTo>
                <a:lnTo>
                  <a:pt x="210" y="36"/>
                </a:lnTo>
                <a:lnTo>
                  <a:pt x="210" y="33"/>
                </a:lnTo>
                <a:lnTo>
                  <a:pt x="210" y="33"/>
                </a:lnTo>
                <a:lnTo>
                  <a:pt x="212" y="32"/>
                </a:lnTo>
                <a:lnTo>
                  <a:pt x="212" y="32"/>
                </a:lnTo>
                <a:lnTo>
                  <a:pt x="213" y="33"/>
                </a:lnTo>
                <a:lnTo>
                  <a:pt x="213" y="33"/>
                </a:lnTo>
                <a:lnTo>
                  <a:pt x="215" y="35"/>
                </a:lnTo>
                <a:lnTo>
                  <a:pt x="215" y="35"/>
                </a:lnTo>
                <a:lnTo>
                  <a:pt x="216" y="44"/>
                </a:lnTo>
                <a:lnTo>
                  <a:pt x="216" y="44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8" y="46"/>
                </a:lnTo>
                <a:lnTo>
                  <a:pt x="218" y="46"/>
                </a:lnTo>
                <a:lnTo>
                  <a:pt x="218" y="28"/>
                </a:lnTo>
                <a:lnTo>
                  <a:pt x="218" y="28"/>
                </a:lnTo>
                <a:lnTo>
                  <a:pt x="213" y="30"/>
                </a:lnTo>
                <a:lnTo>
                  <a:pt x="213" y="30"/>
                </a:lnTo>
                <a:lnTo>
                  <a:pt x="202" y="36"/>
                </a:lnTo>
                <a:lnTo>
                  <a:pt x="202" y="36"/>
                </a:lnTo>
                <a:lnTo>
                  <a:pt x="201" y="36"/>
                </a:lnTo>
                <a:lnTo>
                  <a:pt x="201" y="36"/>
                </a:lnTo>
                <a:lnTo>
                  <a:pt x="202" y="40"/>
                </a:lnTo>
                <a:lnTo>
                  <a:pt x="202" y="40"/>
                </a:lnTo>
                <a:lnTo>
                  <a:pt x="204" y="47"/>
                </a:lnTo>
                <a:lnTo>
                  <a:pt x="204" y="47"/>
                </a:lnTo>
                <a:lnTo>
                  <a:pt x="207" y="65"/>
                </a:lnTo>
                <a:lnTo>
                  <a:pt x="207" y="65"/>
                </a:lnTo>
                <a:lnTo>
                  <a:pt x="207" y="66"/>
                </a:lnTo>
                <a:lnTo>
                  <a:pt x="207" y="66"/>
                </a:lnTo>
                <a:close/>
                <a:moveTo>
                  <a:pt x="182" y="76"/>
                </a:move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3" y="62"/>
                </a:lnTo>
                <a:lnTo>
                  <a:pt x="185" y="46"/>
                </a:lnTo>
                <a:lnTo>
                  <a:pt x="185" y="46"/>
                </a:lnTo>
                <a:lnTo>
                  <a:pt x="185" y="46"/>
                </a:lnTo>
                <a:lnTo>
                  <a:pt x="185" y="46"/>
                </a:lnTo>
                <a:lnTo>
                  <a:pt x="177" y="52"/>
                </a:lnTo>
                <a:lnTo>
                  <a:pt x="177" y="52"/>
                </a:lnTo>
                <a:lnTo>
                  <a:pt x="177" y="54"/>
                </a:lnTo>
                <a:lnTo>
                  <a:pt x="177" y="54"/>
                </a:lnTo>
                <a:lnTo>
                  <a:pt x="179" y="63"/>
                </a:lnTo>
                <a:lnTo>
                  <a:pt x="179" y="63"/>
                </a:lnTo>
                <a:lnTo>
                  <a:pt x="180" y="74"/>
                </a:lnTo>
                <a:lnTo>
                  <a:pt x="180" y="74"/>
                </a:lnTo>
                <a:lnTo>
                  <a:pt x="182" y="76"/>
                </a:lnTo>
                <a:lnTo>
                  <a:pt x="182" y="76"/>
                </a:lnTo>
                <a:close/>
                <a:moveTo>
                  <a:pt x="201" y="43"/>
                </a:moveTo>
                <a:lnTo>
                  <a:pt x="201" y="43"/>
                </a:lnTo>
                <a:lnTo>
                  <a:pt x="199" y="43"/>
                </a:lnTo>
                <a:lnTo>
                  <a:pt x="199" y="43"/>
                </a:lnTo>
                <a:lnTo>
                  <a:pt x="196" y="74"/>
                </a:lnTo>
                <a:lnTo>
                  <a:pt x="196" y="74"/>
                </a:lnTo>
                <a:lnTo>
                  <a:pt x="197" y="74"/>
                </a:lnTo>
                <a:lnTo>
                  <a:pt x="197" y="74"/>
                </a:lnTo>
                <a:lnTo>
                  <a:pt x="204" y="68"/>
                </a:lnTo>
                <a:lnTo>
                  <a:pt x="204" y="68"/>
                </a:lnTo>
                <a:lnTo>
                  <a:pt x="205" y="66"/>
                </a:lnTo>
                <a:lnTo>
                  <a:pt x="205" y="66"/>
                </a:lnTo>
                <a:lnTo>
                  <a:pt x="204" y="58"/>
                </a:lnTo>
                <a:lnTo>
                  <a:pt x="204" y="58"/>
                </a:lnTo>
                <a:lnTo>
                  <a:pt x="201" y="44"/>
                </a:lnTo>
                <a:lnTo>
                  <a:pt x="201" y="44"/>
                </a:lnTo>
                <a:lnTo>
                  <a:pt x="201" y="43"/>
                </a:lnTo>
                <a:lnTo>
                  <a:pt x="201" y="43"/>
                </a:lnTo>
                <a:close/>
                <a:moveTo>
                  <a:pt x="112" y="43"/>
                </a:moveTo>
                <a:lnTo>
                  <a:pt x="112" y="43"/>
                </a:lnTo>
                <a:lnTo>
                  <a:pt x="112" y="44"/>
                </a:lnTo>
                <a:lnTo>
                  <a:pt x="112" y="44"/>
                </a:lnTo>
                <a:lnTo>
                  <a:pt x="115" y="38"/>
                </a:lnTo>
                <a:lnTo>
                  <a:pt x="115" y="38"/>
                </a:lnTo>
                <a:lnTo>
                  <a:pt x="133" y="14"/>
                </a:lnTo>
                <a:lnTo>
                  <a:pt x="133" y="14"/>
                </a:lnTo>
                <a:lnTo>
                  <a:pt x="134" y="13"/>
                </a:lnTo>
                <a:lnTo>
                  <a:pt x="136" y="11"/>
                </a:lnTo>
                <a:lnTo>
                  <a:pt x="136" y="11"/>
                </a:lnTo>
                <a:lnTo>
                  <a:pt x="134" y="10"/>
                </a:lnTo>
                <a:lnTo>
                  <a:pt x="133" y="10"/>
                </a:lnTo>
                <a:lnTo>
                  <a:pt x="133" y="10"/>
                </a:lnTo>
                <a:lnTo>
                  <a:pt x="128" y="13"/>
                </a:lnTo>
                <a:lnTo>
                  <a:pt x="128" y="13"/>
                </a:lnTo>
                <a:lnTo>
                  <a:pt x="126" y="13"/>
                </a:lnTo>
                <a:lnTo>
                  <a:pt x="126" y="13"/>
                </a:lnTo>
                <a:lnTo>
                  <a:pt x="125" y="17"/>
                </a:lnTo>
                <a:lnTo>
                  <a:pt x="125" y="17"/>
                </a:lnTo>
                <a:lnTo>
                  <a:pt x="122" y="25"/>
                </a:lnTo>
                <a:lnTo>
                  <a:pt x="122" y="25"/>
                </a:lnTo>
                <a:lnTo>
                  <a:pt x="112" y="43"/>
                </a:lnTo>
                <a:lnTo>
                  <a:pt x="112" y="43"/>
                </a:lnTo>
                <a:lnTo>
                  <a:pt x="112" y="43"/>
                </a:lnTo>
                <a:lnTo>
                  <a:pt x="112" y="43"/>
                </a:lnTo>
                <a:close/>
                <a:moveTo>
                  <a:pt x="14" y="24"/>
                </a:moveTo>
                <a:lnTo>
                  <a:pt x="14" y="24"/>
                </a:lnTo>
                <a:lnTo>
                  <a:pt x="13" y="24"/>
                </a:lnTo>
                <a:lnTo>
                  <a:pt x="13" y="24"/>
                </a:lnTo>
                <a:lnTo>
                  <a:pt x="8" y="30"/>
                </a:lnTo>
                <a:lnTo>
                  <a:pt x="8" y="30"/>
                </a:lnTo>
                <a:lnTo>
                  <a:pt x="8" y="32"/>
                </a:lnTo>
                <a:lnTo>
                  <a:pt x="8" y="32"/>
                </a:lnTo>
                <a:lnTo>
                  <a:pt x="10" y="35"/>
                </a:lnTo>
                <a:lnTo>
                  <a:pt x="10" y="35"/>
                </a:lnTo>
                <a:lnTo>
                  <a:pt x="18" y="43"/>
                </a:lnTo>
                <a:lnTo>
                  <a:pt x="18" y="43"/>
                </a:lnTo>
                <a:lnTo>
                  <a:pt x="19" y="44"/>
                </a:lnTo>
                <a:lnTo>
                  <a:pt x="19" y="44"/>
                </a:lnTo>
                <a:lnTo>
                  <a:pt x="25" y="46"/>
                </a:lnTo>
                <a:lnTo>
                  <a:pt x="25" y="46"/>
                </a:lnTo>
                <a:lnTo>
                  <a:pt x="25" y="46"/>
                </a:lnTo>
                <a:lnTo>
                  <a:pt x="25" y="46"/>
                </a:lnTo>
                <a:lnTo>
                  <a:pt x="25" y="46"/>
                </a:lnTo>
                <a:lnTo>
                  <a:pt x="25" y="46"/>
                </a:lnTo>
                <a:lnTo>
                  <a:pt x="21" y="40"/>
                </a:lnTo>
                <a:lnTo>
                  <a:pt x="18" y="33"/>
                </a:lnTo>
                <a:lnTo>
                  <a:pt x="18" y="33"/>
                </a:lnTo>
                <a:lnTo>
                  <a:pt x="16" y="35"/>
                </a:lnTo>
                <a:lnTo>
                  <a:pt x="16" y="35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3" y="33"/>
                </a:lnTo>
                <a:lnTo>
                  <a:pt x="13" y="32"/>
                </a:lnTo>
                <a:lnTo>
                  <a:pt x="13" y="32"/>
                </a:ln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close/>
                <a:moveTo>
                  <a:pt x="194" y="68"/>
                </a:moveTo>
                <a:lnTo>
                  <a:pt x="194" y="68"/>
                </a:lnTo>
                <a:lnTo>
                  <a:pt x="194" y="68"/>
                </a:lnTo>
                <a:lnTo>
                  <a:pt x="194" y="68"/>
                </a:lnTo>
                <a:lnTo>
                  <a:pt x="197" y="38"/>
                </a:lnTo>
                <a:lnTo>
                  <a:pt x="197" y="38"/>
                </a:lnTo>
                <a:lnTo>
                  <a:pt x="190" y="43"/>
                </a:lnTo>
                <a:lnTo>
                  <a:pt x="190" y="43"/>
                </a:lnTo>
                <a:lnTo>
                  <a:pt x="194" y="68"/>
                </a:lnTo>
                <a:lnTo>
                  <a:pt x="194" y="68"/>
                </a:lnTo>
                <a:close/>
                <a:moveTo>
                  <a:pt x="35" y="49"/>
                </a:moveTo>
                <a:lnTo>
                  <a:pt x="35" y="49"/>
                </a:lnTo>
                <a:lnTo>
                  <a:pt x="40" y="51"/>
                </a:lnTo>
                <a:lnTo>
                  <a:pt x="40" y="51"/>
                </a:lnTo>
                <a:lnTo>
                  <a:pt x="40" y="49"/>
                </a:lnTo>
                <a:lnTo>
                  <a:pt x="40" y="46"/>
                </a:lnTo>
                <a:lnTo>
                  <a:pt x="40" y="46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6" y="33"/>
                </a:lnTo>
                <a:lnTo>
                  <a:pt x="44" y="33"/>
                </a:lnTo>
                <a:lnTo>
                  <a:pt x="44" y="33"/>
                </a:lnTo>
                <a:lnTo>
                  <a:pt x="40" y="38"/>
                </a:lnTo>
                <a:lnTo>
                  <a:pt x="40" y="38"/>
                </a:lnTo>
                <a:lnTo>
                  <a:pt x="33" y="43"/>
                </a:lnTo>
                <a:lnTo>
                  <a:pt x="33" y="43"/>
                </a:lnTo>
                <a:lnTo>
                  <a:pt x="32" y="44"/>
                </a:lnTo>
                <a:lnTo>
                  <a:pt x="30" y="44"/>
                </a:lnTo>
                <a:lnTo>
                  <a:pt x="30" y="44"/>
                </a:lnTo>
                <a:lnTo>
                  <a:pt x="32" y="46"/>
                </a:lnTo>
                <a:lnTo>
                  <a:pt x="32" y="46"/>
                </a:lnTo>
                <a:lnTo>
                  <a:pt x="33" y="46"/>
                </a:lnTo>
                <a:lnTo>
                  <a:pt x="33" y="47"/>
                </a:lnTo>
                <a:lnTo>
                  <a:pt x="33" y="47"/>
                </a:lnTo>
                <a:lnTo>
                  <a:pt x="35" y="49"/>
                </a:lnTo>
                <a:lnTo>
                  <a:pt x="35" y="49"/>
                </a:lnTo>
                <a:close/>
                <a:moveTo>
                  <a:pt x="188" y="221"/>
                </a:moveTo>
                <a:lnTo>
                  <a:pt x="188" y="221"/>
                </a:lnTo>
                <a:lnTo>
                  <a:pt x="188" y="221"/>
                </a:lnTo>
                <a:lnTo>
                  <a:pt x="188" y="221"/>
                </a:lnTo>
                <a:lnTo>
                  <a:pt x="190" y="224"/>
                </a:lnTo>
                <a:lnTo>
                  <a:pt x="190" y="224"/>
                </a:lnTo>
                <a:lnTo>
                  <a:pt x="196" y="235"/>
                </a:lnTo>
                <a:lnTo>
                  <a:pt x="196" y="235"/>
                </a:lnTo>
                <a:lnTo>
                  <a:pt x="197" y="237"/>
                </a:lnTo>
                <a:lnTo>
                  <a:pt x="197" y="237"/>
                </a:lnTo>
                <a:lnTo>
                  <a:pt x="201" y="243"/>
                </a:lnTo>
                <a:lnTo>
                  <a:pt x="201" y="243"/>
                </a:lnTo>
                <a:lnTo>
                  <a:pt x="204" y="251"/>
                </a:lnTo>
                <a:lnTo>
                  <a:pt x="205" y="257"/>
                </a:lnTo>
                <a:lnTo>
                  <a:pt x="205" y="257"/>
                </a:lnTo>
                <a:lnTo>
                  <a:pt x="210" y="270"/>
                </a:lnTo>
                <a:lnTo>
                  <a:pt x="215" y="281"/>
                </a:lnTo>
                <a:lnTo>
                  <a:pt x="215" y="281"/>
                </a:lnTo>
                <a:lnTo>
                  <a:pt x="215" y="281"/>
                </a:lnTo>
                <a:lnTo>
                  <a:pt x="215" y="281"/>
                </a:lnTo>
                <a:lnTo>
                  <a:pt x="213" y="275"/>
                </a:lnTo>
                <a:lnTo>
                  <a:pt x="213" y="275"/>
                </a:lnTo>
                <a:lnTo>
                  <a:pt x="208" y="264"/>
                </a:lnTo>
                <a:lnTo>
                  <a:pt x="208" y="264"/>
                </a:lnTo>
                <a:lnTo>
                  <a:pt x="202" y="240"/>
                </a:lnTo>
                <a:lnTo>
                  <a:pt x="202" y="240"/>
                </a:lnTo>
                <a:lnTo>
                  <a:pt x="199" y="235"/>
                </a:lnTo>
                <a:lnTo>
                  <a:pt x="199" y="235"/>
                </a:lnTo>
                <a:lnTo>
                  <a:pt x="196" y="229"/>
                </a:lnTo>
                <a:lnTo>
                  <a:pt x="196" y="229"/>
                </a:lnTo>
                <a:lnTo>
                  <a:pt x="193" y="224"/>
                </a:lnTo>
                <a:lnTo>
                  <a:pt x="190" y="221"/>
                </a:lnTo>
                <a:lnTo>
                  <a:pt x="190" y="221"/>
                </a:lnTo>
                <a:lnTo>
                  <a:pt x="188" y="221"/>
                </a:lnTo>
                <a:lnTo>
                  <a:pt x="188" y="221"/>
                </a:lnTo>
                <a:close/>
                <a:moveTo>
                  <a:pt x="160" y="92"/>
                </a:move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4" y="62"/>
                </a:lnTo>
                <a:lnTo>
                  <a:pt x="164" y="62"/>
                </a:lnTo>
                <a:lnTo>
                  <a:pt x="158" y="66"/>
                </a:lnTo>
                <a:lnTo>
                  <a:pt x="158" y="66"/>
                </a:lnTo>
                <a:lnTo>
                  <a:pt x="160" y="92"/>
                </a:lnTo>
                <a:lnTo>
                  <a:pt x="160" y="92"/>
                </a:lnTo>
                <a:close/>
                <a:moveTo>
                  <a:pt x="85" y="432"/>
                </a:moveTo>
                <a:lnTo>
                  <a:pt x="85" y="432"/>
                </a:lnTo>
                <a:lnTo>
                  <a:pt x="89" y="420"/>
                </a:lnTo>
                <a:lnTo>
                  <a:pt x="89" y="420"/>
                </a:lnTo>
                <a:lnTo>
                  <a:pt x="87" y="421"/>
                </a:lnTo>
                <a:lnTo>
                  <a:pt x="87" y="421"/>
                </a:lnTo>
                <a:lnTo>
                  <a:pt x="82" y="428"/>
                </a:lnTo>
                <a:lnTo>
                  <a:pt x="82" y="428"/>
                </a:lnTo>
                <a:lnTo>
                  <a:pt x="79" y="429"/>
                </a:lnTo>
                <a:lnTo>
                  <a:pt x="79" y="429"/>
                </a:lnTo>
                <a:lnTo>
                  <a:pt x="78" y="429"/>
                </a:lnTo>
                <a:lnTo>
                  <a:pt x="78" y="429"/>
                </a:lnTo>
                <a:lnTo>
                  <a:pt x="76" y="428"/>
                </a:lnTo>
                <a:lnTo>
                  <a:pt x="76" y="428"/>
                </a:lnTo>
                <a:lnTo>
                  <a:pt x="78" y="426"/>
                </a:lnTo>
                <a:lnTo>
                  <a:pt x="78" y="426"/>
                </a:lnTo>
                <a:lnTo>
                  <a:pt x="79" y="421"/>
                </a:lnTo>
                <a:lnTo>
                  <a:pt x="79" y="421"/>
                </a:lnTo>
                <a:lnTo>
                  <a:pt x="79" y="418"/>
                </a:lnTo>
                <a:lnTo>
                  <a:pt x="79" y="418"/>
                </a:lnTo>
                <a:lnTo>
                  <a:pt x="79" y="418"/>
                </a:lnTo>
                <a:lnTo>
                  <a:pt x="79" y="418"/>
                </a:lnTo>
                <a:lnTo>
                  <a:pt x="70" y="429"/>
                </a:lnTo>
                <a:lnTo>
                  <a:pt x="70" y="429"/>
                </a:lnTo>
                <a:lnTo>
                  <a:pt x="85" y="432"/>
                </a:lnTo>
                <a:lnTo>
                  <a:pt x="85" y="432"/>
                </a:lnTo>
                <a:close/>
                <a:moveTo>
                  <a:pt x="95" y="238"/>
                </a:move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8" y="226"/>
                </a:lnTo>
                <a:lnTo>
                  <a:pt x="98" y="226"/>
                </a:lnTo>
                <a:lnTo>
                  <a:pt x="100" y="221"/>
                </a:lnTo>
                <a:lnTo>
                  <a:pt x="103" y="215"/>
                </a:lnTo>
                <a:lnTo>
                  <a:pt x="103" y="215"/>
                </a:lnTo>
                <a:lnTo>
                  <a:pt x="108" y="208"/>
                </a:lnTo>
                <a:lnTo>
                  <a:pt x="108" y="208"/>
                </a:lnTo>
                <a:lnTo>
                  <a:pt x="109" y="208"/>
                </a:lnTo>
                <a:lnTo>
                  <a:pt x="109" y="208"/>
                </a:lnTo>
                <a:lnTo>
                  <a:pt x="108" y="208"/>
                </a:lnTo>
                <a:lnTo>
                  <a:pt x="108" y="208"/>
                </a:lnTo>
                <a:lnTo>
                  <a:pt x="101" y="210"/>
                </a:lnTo>
                <a:lnTo>
                  <a:pt x="101" y="210"/>
                </a:lnTo>
                <a:lnTo>
                  <a:pt x="100" y="211"/>
                </a:lnTo>
                <a:lnTo>
                  <a:pt x="98" y="213"/>
                </a:lnTo>
                <a:lnTo>
                  <a:pt x="98" y="213"/>
                </a:lnTo>
                <a:lnTo>
                  <a:pt x="96" y="218"/>
                </a:lnTo>
                <a:lnTo>
                  <a:pt x="96" y="218"/>
                </a:lnTo>
                <a:lnTo>
                  <a:pt x="95" y="232"/>
                </a:lnTo>
                <a:lnTo>
                  <a:pt x="95" y="232"/>
                </a:lnTo>
                <a:lnTo>
                  <a:pt x="95" y="238"/>
                </a:lnTo>
                <a:lnTo>
                  <a:pt x="95" y="238"/>
                </a:lnTo>
                <a:close/>
                <a:moveTo>
                  <a:pt x="100" y="421"/>
                </a:moveTo>
                <a:lnTo>
                  <a:pt x="100" y="421"/>
                </a:lnTo>
                <a:lnTo>
                  <a:pt x="100" y="420"/>
                </a:lnTo>
                <a:lnTo>
                  <a:pt x="100" y="420"/>
                </a:lnTo>
                <a:lnTo>
                  <a:pt x="90" y="432"/>
                </a:lnTo>
                <a:lnTo>
                  <a:pt x="90" y="432"/>
                </a:lnTo>
                <a:lnTo>
                  <a:pt x="95" y="432"/>
                </a:lnTo>
                <a:lnTo>
                  <a:pt x="101" y="431"/>
                </a:lnTo>
                <a:lnTo>
                  <a:pt x="108" y="429"/>
                </a:lnTo>
                <a:lnTo>
                  <a:pt x="112" y="428"/>
                </a:lnTo>
                <a:lnTo>
                  <a:pt x="112" y="428"/>
                </a:lnTo>
                <a:lnTo>
                  <a:pt x="111" y="426"/>
                </a:lnTo>
                <a:lnTo>
                  <a:pt x="111" y="426"/>
                </a:lnTo>
                <a:lnTo>
                  <a:pt x="108" y="426"/>
                </a:lnTo>
                <a:lnTo>
                  <a:pt x="106" y="428"/>
                </a:lnTo>
                <a:lnTo>
                  <a:pt x="106" y="428"/>
                </a:lnTo>
                <a:lnTo>
                  <a:pt x="103" y="429"/>
                </a:lnTo>
                <a:lnTo>
                  <a:pt x="103" y="429"/>
                </a:lnTo>
                <a:lnTo>
                  <a:pt x="101" y="429"/>
                </a:lnTo>
                <a:lnTo>
                  <a:pt x="101" y="429"/>
                </a:lnTo>
                <a:lnTo>
                  <a:pt x="100" y="429"/>
                </a:lnTo>
                <a:lnTo>
                  <a:pt x="98" y="428"/>
                </a:lnTo>
                <a:lnTo>
                  <a:pt x="98" y="428"/>
                </a:lnTo>
                <a:lnTo>
                  <a:pt x="98" y="426"/>
                </a:lnTo>
                <a:lnTo>
                  <a:pt x="98" y="426"/>
                </a:lnTo>
                <a:lnTo>
                  <a:pt x="100" y="421"/>
                </a:lnTo>
                <a:lnTo>
                  <a:pt x="100" y="421"/>
                </a:lnTo>
                <a:close/>
                <a:moveTo>
                  <a:pt x="295" y="405"/>
                </a:moveTo>
                <a:lnTo>
                  <a:pt x="295" y="405"/>
                </a:lnTo>
                <a:lnTo>
                  <a:pt x="295" y="405"/>
                </a:lnTo>
                <a:lnTo>
                  <a:pt x="295" y="405"/>
                </a:lnTo>
                <a:lnTo>
                  <a:pt x="295" y="404"/>
                </a:lnTo>
                <a:lnTo>
                  <a:pt x="295" y="404"/>
                </a:lnTo>
                <a:lnTo>
                  <a:pt x="292" y="402"/>
                </a:lnTo>
                <a:lnTo>
                  <a:pt x="292" y="402"/>
                </a:lnTo>
                <a:lnTo>
                  <a:pt x="287" y="401"/>
                </a:lnTo>
                <a:lnTo>
                  <a:pt x="287" y="401"/>
                </a:lnTo>
                <a:lnTo>
                  <a:pt x="286" y="399"/>
                </a:lnTo>
                <a:lnTo>
                  <a:pt x="286" y="398"/>
                </a:lnTo>
                <a:lnTo>
                  <a:pt x="286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9"/>
                </a:lnTo>
                <a:lnTo>
                  <a:pt x="284" y="401"/>
                </a:lnTo>
                <a:lnTo>
                  <a:pt x="284" y="401"/>
                </a:lnTo>
                <a:lnTo>
                  <a:pt x="283" y="401"/>
                </a:lnTo>
                <a:lnTo>
                  <a:pt x="283" y="401"/>
                </a:lnTo>
                <a:lnTo>
                  <a:pt x="279" y="402"/>
                </a:lnTo>
                <a:lnTo>
                  <a:pt x="279" y="402"/>
                </a:lnTo>
                <a:lnTo>
                  <a:pt x="284" y="405"/>
                </a:lnTo>
                <a:lnTo>
                  <a:pt x="284" y="405"/>
                </a:lnTo>
                <a:lnTo>
                  <a:pt x="287" y="412"/>
                </a:lnTo>
                <a:lnTo>
                  <a:pt x="287" y="412"/>
                </a:lnTo>
                <a:lnTo>
                  <a:pt x="287" y="412"/>
                </a:lnTo>
                <a:lnTo>
                  <a:pt x="287" y="412"/>
                </a:lnTo>
                <a:lnTo>
                  <a:pt x="287" y="409"/>
                </a:lnTo>
                <a:lnTo>
                  <a:pt x="287" y="409"/>
                </a:lnTo>
                <a:lnTo>
                  <a:pt x="289" y="407"/>
                </a:lnTo>
                <a:lnTo>
                  <a:pt x="289" y="407"/>
                </a:lnTo>
                <a:lnTo>
                  <a:pt x="291" y="404"/>
                </a:lnTo>
                <a:lnTo>
                  <a:pt x="294" y="404"/>
                </a:lnTo>
                <a:lnTo>
                  <a:pt x="294" y="404"/>
                </a:lnTo>
                <a:lnTo>
                  <a:pt x="295" y="405"/>
                </a:lnTo>
                <a:lnTo>
                  <a:pt x="295" y="405"/>
                </a:lnTo>
                <a:close/>
                <a:moveTo>
                  <a:pt x="226" y="57"/>
                </a:moveTo>
                <a:lnTo>
                  <a:pt x="226" y="57"/>
                </a:lnTo>
                <a:lnTo>
                  <a:pt x="223" y="62"/>
                </a:lnTo>
                <a:lnTo>
                  <a:pt x="223" y="62"/>
                </a:lnTo>
                <a:lnTo>
                  <a:pt x="216" y="68"/>
                </a:lnTo>
                <a:lnTo>
                  <a:pt x="216" y="68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26" y="62"/>
                </a:lnTo>
                <a:lnTo>
                  <a:pt x="232" y="52"/>
                </a:lnTo>
                <a:lnTo>
                  <a:pt x="232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1"/>
                </a:lnTo>
                <a:lnTo>
                  <a:pt x="234" y="51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1" y="47"/>
                </a:lnTo>
                <a:lnTo>
                  <a:pt x="231" y="47"/>
                </a:lnTo>
                <a:lnTo>
                  <a:pt x="231" y="51"/>
                </a:lnTo>
                <a:lnTo>
                  <a:pt x="231" y="51"/>
                </a:lnTo>
                <a:lnTo>
                  <a:pt x="229" y="55"/>
                </a:lnTo>
                <a:lnTo>
                  <a:pt x="229" y="55"/>
                </a:lnTo>
                <a:lnTo>
                  <a:pt x="227" y="57"/>
                </a:lnTo>
                <a:lnTo>
                  <a:pt x="226" y="57"/>
                </a:lnTo>
                <a:lnTo>
                  <a:pt x="226" y="57"/>
                </a:lnTo>
                <a:close/>
                <a:moveTo>
                  <a:pt x="226" y="47"/>
                </a:moveTo>
                <a:lnTo>
                  <a:pt x="226" y="47"/>
                </a:lnTo>
                <a:lnTo>
                  <a:pt x="227" y="44"/>
                </a:lnTo>
                <a:lnTo>
                  <a:pt x="227" y="44"/>
                </a:lnTo>
                <a:lnTo>
                  <a:pt x="227" y="35"/>
                </a:lnTo>
                <a:lnTo>
                  <a:pt x="227" y="35"/>
                </a:lnTo>
                <a:lnTo>
                  <a:pt x="227" y="33"/>
                </a:lnTo>
                <a:lnTo>
                  <a:pt x="229" y="32"/>
                </a:lnTo>
                <a:lnTo>
                  <a:pt x="229" y="32"/>
                </a:lnTo>
                <a:lnTo>
                  <a:pt x="226" y="28"/>
                </a:lnTo>
                <a:lnTo>
                  <a:pt x="223" y="28"/>
                </a:lnTo>
                <a:lnTo>
                  <a:pt x="223" y="28"/>
                </a:lnTo>
                <a:lnTo>
                  <a:pt x="226" y="47"/>
                </a:lnTo>
                <a:lnTo>
                  <a:pt x="226" y="47"/>
                </a:lnTo>
                <a:close/>
                <a:moveTo>
                  <a:pt x="169" y="84"/>
                </a:moveTo>
                <a:lnTo>
                  <a:pt x="169" y="84"/>
                </a:lnTo>
                <a:lnTo>
                  <a:pt x="172" y="57"/>
                </a:lnTo>
                <a:lnTo>
                  <a:pt x="172" y="57"/>
                </a:lnTo>
                <a:lnTo>
                  <a:pt x="172" y="55"/>
                </a:lnTo>
                <a:lnTo>
                  <a:pt x="172" y="55"/>
                </a:lnTo>
                <a:lnTo>
                  <a:pt x="167" y="60"/>
                </a:lnTo>
                <a:lnTo>
                  <a:pt x="167" y="60"/>
                </a:lnTo>
                <a:lnTo>
                  <a:pt x="169" y="84"/>
                </a:lnTo>
                <a:lnTo>
                  <a:pt x="169" y="84"/>
                </a:lnTo>
                <a:close/>
                <a:moveTo>
                  <a:pt x="213" y="40"/>
                </a:moveTo>
                <a:lnTo>
                  <a:pt x="213" y="40"/>
                </a:lnTo>
                <a:lnTo>
                  <a:pt x="213" y="40"/>
                </a:lnTo>
                <a:lnTo>
                  <a:pt x="213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51"/>
                </a:lnTo>
                <a:lnTo>
                  <a:pt x="212" y="51"/>
                </a:lnTo>
                <a:lnTo>
                  <a:pt x="210" y="62"/>
                </a:lnTo>
                <a:lnTo>
                  <a:pt x="210" y="62"/>
                </a:lnTo>
                <a:lnTo>
                  <a:pt x="212" y="63"/>
                </a:lnTo>
                <a:lnTo>
                  <a:pt x="212" y="63"/>
                </a:lnTo>
                <a:lnTo>
                  <a:pt x="216" y="58"/>
                </a:lnTo>
                <a:lnTo>
                  <a:pt x="216" y="58"/>
                </a:lnTo>
                <a:lnTo>
                  <a:pt x="216" y="57"/>
                </a:lnTo>
                <a:lnTo>
                  <a:pt x="216" y="57"/>
                </a:lnTo>
                <a:lnTo>
                  <a:pt x="215" y="46"/>
                </a:lnTo>
                <a:lnTo>
                  <a:pt x="215" y="46"/>
                </a:lnTo>
                <a:lnTo>
                  <a:pt x="213" y="40"/>
                </a:lnTo>
                <a:lnTo>
                  <a:pt x="213" y="40"/>
                </a:lnTo>
                <a:close/>
                <a:moveTo>
                  <a:pt x="149" y="69"/>
                </a:moveTo>
                <a:lnTo>
                  <a:pt x="149" y="69"/>
                </a:lnTo>
                <a:lnTo>
                  <a:pt x="149" y="90"/>
                </a:lnTo>
                <a:lnTo>
                  <a:pt x="149" y="90"/>
                </a:lnTo>
                <a:lnTo>
                  <a:pt x="153" y="68"/>
                </a:lnTo>
                <a:lnTo>
                  <a:pt x="153" y="68"/>
                </a:lnTo>
                <a:lnTo>
                  <a:pt x="149" y="69"/>
                </a:lnTo>
                <a:lnTo>
                  <a:pt x="149" y="69"/>
                </a:lnTo>
                <a:close/>
                <a:moveTo>
                  <a:pt x="29" y="44"/>
                </a:moveTo>
                <a:lnTo>
                  <a:pt x="29" y="44"/>
                </a:lnTo>
                <a:lnTo>
                  <a:pt x="30" y="40"/>
                </a:lnTo>
                <a:lnTo>
                  <a:pt x="30" y="40"/>
                </a:lnTo>
                <a:lnTo>
                  <a:pt x="33" y="32"/>
                </a:lnTo>
                <a:lnTo>
                  <a:pt x="33" y="32"/>
                </a:lnTo>
                <a:lnTo>
                  <a:pt x="35" y="28"/>
                </a:lnTo>
                <a:lnTo>
                  <a:pt x="35" y="28"/>
                </a:lnTo>
                <a:lnTo>
                  <a:pt x="37" y="27"/>
                </a:lnTo>
                <a:lnTo>
                  <a:pt x="35" y="27"/>
                </a:lnTo>
                <a:lnTo>
                  <a:pt x="35" y="27"/>
                </a:lnTo>
                <a:lnTo>
                  <a:pt x="24" y="38"/>
                </a:lnTo>
                <a:lnTo>
                  <a:pt x="24" y="38"/>
                </a:lnTo>
                <a:lnTo>
                  <a:pt x="29" y="44"/>
                </a:lnTo>
                <a:lnTo>
                  <a:pt x="29" y="44"/>
                </a:lnTo>
                <a:close/>
                <a:moveTo>
                  <a:pt x="134" y="126"/>
                </a:moveTo>
                <a:lnTo>
                  <a:pt x="134" y="126"/>
                </a:lnTo>
                <a:lnTo>
                  <a:pt x="134" y="126"/>
                </a:lnTo>
                <a:lnTo>
                  <a:pt x="134" y="126"/>
                </a:lnTo>
                <a:lnTo>
                  <a:pt x="134" y="129"/>
                </a:lnTo>
                <a:lnTo>
                  <a:pt x="134" y="129"/>
                </a:lnTo>
                <a:lnTo>
                  <a:pt x="134" y="136"/>
                </a:lnTo>
                <a:lnTo>
                  <a:pt x="134" y="136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9"/>
                </a:lnTo>
                <a:lnTo>
                  <a:pt x="136" y="159"/>
                </a:lnTo>
                <a:lnTo>
                  <a:pt x="136" y="158"/>
                </a:lnTo>
                <a:lnTo>
                  <a:pt x="136" y="158"/>
                </a:lnTo>
                <a:lnTo>
                  <a:pt x="137" y="152"/>
                </a:lnTo>
                <a:lnTo>
                  <a:pt x="137" y="152"/>
                </a:lnTo>
                <a:lnTo>
                  <a:pt x="137" y="133"/>
                </a:lnTo>
                <a:lnTo>
                  <a:pt x="137" y="133"/>
                </a:lnTo>
                <a:lnTo>
                  <a:pt x="136" y="129"/>
                </a:lnTo>
                <a:lnTo>
                  <a:pt x="136" y="129"/>
                </a:lnTo>
                <a:lnTo>
                  <a:pt x="134" y="126"/>
                </a:lnTo>
                <a:lnTo>
                  <a:pt x="134" y="126"/>
                </a:lnTo>
                <a:close/>
                <a:moveTo>
                  <a:pt x="134" y="106"/>
                </a:moveTo>
                <a:lnTo>
                  <a:pt x="134" y="106"/>
                </a:lnTo>
                <a:lnTo>
                  <a:pt x="136" y="104"/>
                </a:lnTo>
                <a:lnTo>
                  <a:pt x="137" y="104"/>
                </a:lnTo>
                <a:lnTo>
                  <a:pt x="137" y="104"/>
                </a:lnTo>
                <a:lnTo>
                  <a:pt x="137" y="101"/>
                </a:lnTo>
                <a:lnTo>
                  <a:pt x="137" y="101"/>
                </a:lnTo>
                <a:lnTo>
                  <a:pt x="136" y="101"/>
                </a:lnTo>
                <a:lnTo>
                  <a:pt x="134" y="99"/>
                </a:lnTo>
                <a:lnTo>
                  <a:pt x="134" y="99"/>
                </a:lnTo>
                <a:lnTo>
                  <a:pt x="136" y="95"/>
                </a:lnTo>
                <a:lnTo>
                  <a:pt x="136" y="95"/>
                </a:lnTo>
                <a:lnTo>
                  <a:pt x="136" y="74"/>
                </a:lnTo>
                <a:lnTo>
                  <a:pt x="136" y="74"/>
                </a:lnTo>
                <a:lnTo>
                  <a:pt x="136" y="74"/>
                </a:lnTo>
                <a:lnTo>
                  <a:pt x="136" y="74"/>
                </a:lnTo>
                <a:lnTo>
                  <a:pt x="134" y="74"/>
                </a:lnTo>
                <a:lnTo>
                  <a:pt x="134" y="74"/>
                </a:lnTo>
                <a:lnTo>
                  <a:pt x="134" y="76"/>
                </a:lnTo>
                <a:lnTo>
                  <a:pt x="134" y="76"/>
                </a:lnTo>
                <a:lnTo>
                  <a:pt x="134" y="98"/>
                </a:lnTo>
                <a:lnTo>
                  <a:pt x="134" y="98"/>
                </a:lnTo>
                <a:lnTo>
                  <a:pt x="134" y="104"/>
                </a:lnTo>
                <a:lnTo>
                  <a:pt x="134" y="104"/>
                </a:lnTo>
                <a:lnTo>
                  <a:pt x="134" y="106"/>
                </a:lnTo>
                <a:lnTo>
                  <a:pt x="134" y="106"/>
                </a:lnTo>
                <a:close/>
                <a:moveTo>
                  <a:pt x="19" y="28"/>
                </a:moveTo>
                <a:lnTo>
                  <a:pt x="19" y="28"/>
                </a:lnTo>
                <a:lnTo>
                  <a:pt x="27" y="21"/>
                </a:lnTo>
                <a:lnTo>
                  <a:pt x="27" y="21"/>
                </a:lnTo>
                <a:lnTo>
                  <a:pt x="25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19" y="25"/>
                </a:lnTo>
                <a:lnTo>
                  <a:pt x="19" y="25"/>
                </a:lnTo>
                <a:lnTo>
                  <a:pt x="18" y="27"/>
                </a:lnTo>
                <a:lnTo>
                  <a:pt x="19" y="28"/>
                </a:lnTo>
                <a:lnTo>
                  <a:pt x="19" y="28"/>
                </a:lnTo>
                <a:close/>
                <a:moveTo>
                  <a:pt x="137" y="8"/>
                </a:moveTo>
                <a:lnTo>
                  <a:pt x="137" y="8"/>
                </a:lnTo>
                <a:lnTo>
                  <a:pt x="139" y="11"/>
                </a:lnTo>
                <a:lnTo>
                  <a:pt x="142" y="16"/>
                </a:lnTo>
                <a:lnTo>
                  <a:pt x="142" y="16"/>
                </a:lnTo>
                <a:lnTo>
                  <a:pt x="147" y="24"/>
                </a:lnTo>
                <a:lnTo>
                  <a:pt x="147" y="24"/>
                </a:lnTo>
                <a:lnTo>
                  <a:pt x="147" y="21"/>
                </a:lnTo>
                <a:lnTo>
                  <a:pt x="147" y="21"/>
                </a:lnTo>
                <a:lnTo>
                  <a:pt x="145" y="14"/>
                </a:lnTo>
                <a:lnTo>
                  <a:pt x="144" y="11"/>
                </a:lnTo>
                <a:lnTo>
                  <a:pt x="141" y="10"/>
                </a:lnTo>
                <a:lnTo>
                  <a:pt x="141" y="10"/>
                </a:lnTo>
                <a:lnTo>
                  <a:pt x="137" y="8"/>
                </a:lnTo>
                <a:lnTo>
                  <a:pt x="137" y="8"/>
                </a:lnTo>
                <a:close/>
                <a:moveTo>
                  <a:pt x="276" y="420"/>
                </a:moveTo>
                <a:lnTo>
                  <a:pt x="276" y="420"/>
                </a:lnTo>
                <a:lnTo>
                  <a:pt x="276" y="420"/>
                </a:lnTo>
                <a:lnTo>
                  <a:pt x="276" y="420"/>
                </a:lnTo>
                <a:lnTo>
                  <a:pt x="278" y="404"/>
                </a:lnTo>
                <a:lnTo>
                  <a:pt x="278" y="404"/>
                </a:lnTo>
                <a:lnTo>
                  <a:pt x="272" y="409"/>
                </a:lnTo>
                <a:lnTo>
                  <a:pt x="272" y="409"/>
                </a:lnTo>
                <a:lnTo>
                  <a:pt x="275" y="415"/>
                </a:lnTo>
                <a:lnTo>
                  <a:pt x="275" y="415"/>
                </a:lnTo>
                <a:lnTo>
                  <a:pt x="276" y="420"/>
                </a:lnTo>
                <a:lnTo>
                  <a:pt x="276" y="420"/>
                </a:lnTo>
                <a:close/>
                <a:moveTo>
                  <a:pt x="90" y="428"/>
                </a:moveTo>
                <a:lnTo>
                  <a:pt x="90" y="428"/>
                </a:lnTo>
                <a:lnTo>
                  <a:pt x="98" y="417"/>
                </a:lnTo>
                <a:lnTo>
                  <a:pt x="98" y="417"/>
                </a:lnTo>
                <a:lnTo>
                  <a:pt x="95" y="415"/>
                </a:lnTo>
                <a:lnTo>
                  <a:pt x="92" y="415"/>
                </a:lnTo>
                <a:lnTo>
                  <a:pt x="92" y="415"/>
                </a:lnTo>
                <a:lnTo>
                  <a:pt x="92" y="421"/>
                </a:lnTo>
                <a:lnTo>
                  <a:pt x="90" y="428"/>
                </a:lnTo>
                <a:lnTo>
                  <a:pt x="90" y="428"/>
                </a:lnTo>
                <a:close/>
                <a:moveTo>
                  <a:pt x="286" y="417"/>
                </a:moveTo>
                <a:lnTo>
                  <a:pt x="286" y="417"/>
                </a:lnTo>
                <a:lnTo>
                  <a:pt x="281" y="407"/>
                </a:lnTo>
                <a:lnTo>
                  <a:pt x="281" y="407"/>
                </a:lnTo>
                <a:lnTo>
                  <a:pt x="279" y="420"/>
                </a:lnTo>
                <a:lnTo>
                  <a:pt x="279" y="420"/>
                </a:lnTo>
                <a:lnTo>
                  <a:pt x="286" y="417"/>
                </a:lnTo>
                <a:lnTo>
                  <a:pt x="286" y="417"/>
                </a:lnTo>
                <a:close/>
                <a:moveTo>
                  <a:pt x="196" y="81"/>
                </a:moveTo>
                <a:lnTo>
                  <a:pt x="196" y="81"/>
                </a:lnTo>
                <a:lnTo>
                  <a:pt x="207" y="74"/>
                </a:lnTo>
                <a:lnTo>
                  <a:pt x="207" y="74"/>
                </a:lnTo>
                <a:lnTo>
                  <a:pt x="205" y="73"/>
                </a:lnTo>
                <a:lnTo>
                  <a:pt x="205" y="73"/>
                </a:lnTo>
                <a:lnTo>
                  <a:pt x="205" y="71"/>
                </a:lnTo>
                <a:lnTo>
                  <a:pt x="205" y="71"/>
                </a:lnTo>
                <a:lnTo>
                  <a:pt x="194" y="79"/>
                </a:lnTo>
                <a:lnTo>
                  <a:pt x="194" y="79"/>
                </a:lnTo>
                <a:lnTo>
                  <a:pt x="196" y="81"/>
                </a:lnTo>
                <a:lnTo>
                  <a:pt x="196" y="81"/>
                </a:lnTo>
                <a:close/>
                <a:moveTo>
                  <a:pt x="32" y="142"/>
                </a:move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56"/>
                </a:lnTo>
                <a:lnTo>
                  <a:pt x="32" y="156"/>
                </a:lnTo>
                <a:lnTo>
                  <a:pt x="32" y="177"/>
                </a:lnTo>
                <a:lnTo>
                  <a:pt x="32" y="177"/>
                </a:lnTo>
                <a:lnTo>
                  <a:pt x="32" y="186"/>
                </a:lnTo>
                <a:lnTo>
                  <a:pt x="32" y="186"/>
                </a:lnTo>
                <a:lnTo>
                  <a:pt x="33" y="188"/>
                </a:lnTo>
                <a:lnTo>
                  <a:pt x="33" y="188"/>
                </a:lnTo>
                <a:lnTo>
                  <a:pt x="33" y="186"/>
                </a:lnTo>
                <a:lnTo>
                  <a:pt x="33" y="186"/>
                </a:lnTo>
                <a:lnTo>
                  <a:pt x="32" y="177"/>
                </a:lnTo>
                <a:lnTo>
                  <a:pt x="32" y="177"/>
                </a:lnTo>
                <a:lnTo>
                  <a:pt x="32" y="148"/>
                </a:lnTo>
                <a:lnTo>
                  <a:pt x="32" y="148"/>
                </a:lnTo>
                <a:lnTo>
                  <a:pt x="32" y="142"/>
                </a:lnTo>
                <a:lnTo>
                  <a:pt x="32" y="142"/>
                </a:lnTo>
                <a:close/>
                <a:moveTo>
                  <a:pt x="95" y="35"/>
                </a:move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0" y="35"/>
                </a:lnTo>
                <a:lnTo>
                  <a:pt x="90" y="35"/>
                </a:lnTo>
                <a:lnTo>
                  <a:pt x="89" y="36"/>
                </a:lnTo>
                <a:lnTo>
                  <a:pt x="89" y="36"/>
                </a:lnTo>
                <a:lnTo>
                  <a:pt x="84" y="49"/>
                </a:lnTo>
                <a:lnTo>
                  <a:pt x="84" y="49"/>
                </a:lnTo>
                <a:lnTo>
                  <a:pt x="84" y="49"/>
                </a:lnTo>
                <a:lnTo>
                  <a:pt x="84" y="49"/>
                </a:lnTo>
                <a:lnTo>
                  <a:pt x="95" y="35"/>
                </a:lnTo>
                <a:lnTo>
                  <a:pt x="95" y="35"/>
                </a:lnTo>
                <a:close/>
                <a:moveTo>
                  <a:pt x="85" y="410"/>
                </a:moveTo>
                <a:lnTo>
                  <a:pt x="85" y="410"/>
                </a:lnTo>
                <a:lnTo>
                  <a:pt x="90" y="412"/>
                </a:lnTo>
                <a:lnTo>
                  <a:pt x="96" y="412"/>
                </a:lnTo>
                <a:lnTo>
                  <a:pt x="96" y="412"/>
                </a:lnTo>
                <a:lnTo>
                  <a:pt x="100" y="410"/>
                </a:lnTo>
                <a:lnTo>
                  <a:pt x="100" y="410"/>
                </a:lnTo>
                <a:lnTo>
                  <a:pt x="101" y="407"/>
                </a:lnTo>
                <a:lnTo>
                  <a:pt x="103" y="402"/>
                </a:lnTo>
                <a:lnTo>
                  <a:pt x="103" y="402"/>
                </a:lnTo>
                <a:lnTo>
                  <a:pt x="101" y="404"/>
                </a:lnTo>
                <a:lnTo>
                  <a:pt x="101" y="404"/>
                </a:lnTo>
                <a:lnTo>
                  <a:pt x="101" y="404"/>
                </a:lnTo>
                <a:lnTo>
                  <a:pt x="101" y="404"/>
                </a:lnTo>
                <a:lnTo>
                  <a:pt x="100" y="407"/>
                </a:lnTo>
                <a:lnTo>
                  <a:pt x="96" y="409"/>
                </a:lnTo>
                <a:lnTo>
                  <a:pt x="96" y="409"/>
                </a:lnTo>
                <a:lnTo>
                  <a:pt x="89" y="410"/>
                </a:lnTo>
                <a:lnTo>
                  <a:pt x="89" y="410"/>
                </a:lnTo>
                <a:lnTo>
                  <a:pt x="85" y="410"/>
                </a:lnTo>
                <a:lnTo>
                  <a:pt x="85" y="410"/>
                </a:lnTo>
                <a:close/>
                <a:moveTo>
                  <a:pt x="196" y="33"/>
                </a:moveTo>
                <a:lnTo>
                  <a:pt x="196" y="33"/>
                </a:lnTo>
                <a:lnTo>
                  <a:pt x="196" y="33"/>
                </a:lnTo>
                <a:lnTo>
                  <a:pt x="196" y="33"/>
                </a:lnTo>
                <a:lnTo>
                  <a:pt x="197" y="32"/>
                </a:lnTo>
                <a:lnTo>
                  <a:pt x="197" y="32"/>
                </a:lnTo>
                <a:lnTo>
                  <a:pt x="202" y="28"/>
                </a:lnTo>
                <a:lnTo>
                  <a:pt x="202" y="28"/>
                </a:lnTo>
                <a:lnTo>
                  <a:pt x="213" y="22"/>
                </a:lnTo>
                <a:lnTo>
                  <a:pt x="213" y="22"/>
                </a:lnTo>
                <a:lnTo>
                  <a:pt x="215" y="22"/>
                </a:lnTo>
                <a:lnTo>
                  <a:pt x="215" y="22"/>
                </a:lnTo>
                <a:lnTo>
                  <a:pt x="218" y="19"/>
                </a:lnTo>
                <a:lnTo>
                  <a:pt x="218" y="19"/>
                </a:lnTo>
                <a:lnTo>
                  <a:pt x="216" y="19"/>
                </a:lnTo>
                <a:lnTo>
                  <a:pt x="216" y="19"/>
                </a:lnTo>
                <a:lnTo>
                  <a:pt x="210" y="22"/>
                </a:lnTo>
                <a:lnTo>
                  <a:pt x="210" y="22"/>
                </a:lnTo>
                <a:lnTo>
                  <a:pt x="197" y="32"/>
                </a:lnTo>
                <a:lnTo>
                  <a:pt x="197" y="32"/>
                </a:lnTo>
                <a:lnTo>
                  <a:pt x="196" y="33"/>
                </a:lnTo>
                <a:lnTo>
                  <a:pt x="196" y="33"/>
                </a:lnTo>
                <a:close/>
                <a:moveTo>
                  <a:pt x="101" y="426"/>
                </a:moveTo>
                <a:lnTo>
                  <a:pt x="101" y="426"/>
                </a:lnTo>
                <a:lnTo>
                  <a:pt x="101" y="426"/>
                </a:lnTo>
                <a:lnTo>
                  <a:pt x="101" y="426"/>
                </a:lnTo>
                <a:lnTo>
                  <a:pt x="104" y="423"/>
                </a:lnTo>
                <a:lnTo>
                  <a:pt x="108" y="421"/>
                </a:lnTo>
                <a:lnTo>
                  <a:pt x="108" y="421"/>
                </a:lnTo>
                <a:lnTo>
                  <a:pt x="111" y="421"/>
                </a:lnTo>
                <a:lnTo>
                  <a:pt x="115" y="421"/>
                </a:lnTo>
                <a:lnTo>
                  <a:pt x="115" y="421"/>
                </a:lnTo>
                <a:lnTo>
                  <a:pt x="112" y="420"/>
                </a:lnTo>
                <a:lnTo>
                  <a:pt x="112" y="420"/>
                </a:lnTo>
                <a:lnTo>
                  <a:pt x="103" y="418"/>
                </a:lnTo>
                <a:lnTo>
                  <a:pt x="103" y="418"/>
                </a:lnTo>
                <a:lnTo>
                  <a:pt x="103" y="417"/>
                </a:lnTo>
                <a:lnTo>
                  <a:pt x="103" y="417"/>
                </a:lnTo>
                <a:lnTo>
                  <a:pt x="103" y="421"/>
                </a:lnTo>
                <a:lnTo>
                  <a:pt x="103" y="421"/>
                </a:lnTo>
                <a:lnTo>
                  <a:pt x="101" y="426"/>
                </a:lnTo>
                <a:lnTo>
                  <a:pt x="101" y="426"/>
                </a:lnTo>
                <a:close/>
                <a:moveTo>
                  <a:pt x="59" y="424"/>
                </a:moveTo>
                <a:lnTo>
                  <a:pt x="59" y="424"/>
                </a:lnTo>
                <a:lnTo>
                  <a:pt x="63" y="413"/>
                </a:lnTo>
                <a:lnTo>
                  <a:pt x="63" y="413"/>
                </a:lnTo>
                <a:lnTo>
                  <a:pt x="62" y="413"/>
                </a:lnTo>
                <a:lnTo>
                  <a:pt x="59" y="415"/>
                </a:lnTo>
                <a:lnTo>
                  <a:pt x="59" y="415"/>
                </a:lnTo>
                <a:lnTo>
                  <a:pt x="57" y="418"/>
                </a:lnTo>
                <a:lnTo>
                  <a:pt x="57" y="418"/>
                </a:lnTo>
                <a:lnTo>
                  <a:pt x="55" y="420"/>
                </a:lnTo>
                <a:lnTo>
                  <a:pt x="55" y="420"/>
                </a:lnTo>
                <a:lnTo>
                  <a:pt x="59" y="424"/>
                </a:lnTo>
                <a:lnTo>
                  <a:pt x="59" y="424"/>
                </a:lnTo>
                <a:close/>
                <a:moveTo>
                  <a:pt x="221" y="36"/>
                </a:moveTo>
                <a:lnTo>
                  <a:pt x="221" y="36"/>
                </a:lnTo>
                <a:lnTo>
                  <a:pt x="221" y="36"/>
                </a:lnTo>
                <a:lnTo>
                  <a:pt x="221" y="36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23" y="52"/>
                </a:lnTo>
                <a:lnTo>
                  <a:pt x="223" y="52"/>
                </a:lnTo>
                <a:lnTo>
                  <a:pt x="224" y="49"/>
                </a:lnTo>
                <a:lnTo>
                  <a:pt x="224" y="49"/>
                </a:lnTo>
                <a:lnTo>
                  <a:pt x="223" y="43"/>
                </a:lnTo>
                <a:lnTo>
                  <a:pt x="223" y="43"/>
                </a:lnTo>
                <a:lnTo>
                  <a:pt x="221" y="36"/>
                </a:lnTo>
                <a:lnTo>
                  <a:pt x="221" y="36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9" y="41"/>
                </a:lnTo>
                <a:lnTo>
                  <a:pt x="54" y="35"/>
                </a:lnTo>
                <a:lnTo>
                  <a:pt x="54" y="35"/>
                </a:lnTo>
                <a:lnTo>
                  <a:pt x="49" y="35"/>
                </a:lnTo>
                <a:lnTo>
                  <a:pt x="49" y="35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35" y="14"/>
                </a:moveTo>
                <a:lnTo>
                  <a:pt x="35" y="14"/>
                </a:lnTo>
                <a:lnTo>
                  <a:pt x="29" y="11"/>
                </a:lnTo>
                <a:lnTo>
                  <a:pt x="22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5" y="11"/>
                </a:lnTo>
                <a:lnTo>
                  <a:pt x="25" y="13"/>
                </a:lnTo>
                <a:lnTo>
                  <a:pt x="25" y="13"/>
                </a:lnTo>
                <a:lnTo>
                  <a:pt x="25" y="14"/>
                </a:lnTo>
                <a:lnTo>
                  <a:pt x="25" y="14"/>
                </a:lnTo>
                <a:lnTo>
                  <a:pt x="27" y="16"/>
                </a:lnTo>
                <a:lnTo>
                  <a:pt x="27" y="16"/>
                </a:lnTo>
                <a:lnTo>
                  <a:pt x="30" y="14"/>
                </a:lnTo>
                <a:lnTo>
                  <a:pt x="32" y="16"/>
                </a:lnTo>
                <a:lnTo>
                  <a:pt x="32" y="16"/>
                </a:lnTo>
                <a:lnTo>
                  <a:pt x="33" y="14"/>
                </a:lnTo>
                <a:lnTo>
                  <a:pt x="33" y="14"/>
                </a:lnTo>
                <a:lnTo>
                  <a:pt x="35" y="14"/>
                </a:lnTo>
                <a:lnTo>
                  <a:pt x="35" y="14"/>
                </a:lnTo>
                <a:close/>
                <a:moveTo>
                  <a:pt x="13" y="14"/>
                </a:moveTo>
                <a:lnTo>
                  <a:pt x="13" y="14"/>
                </a:lnTo>
                <a:lnTo>
                  <a:pt x="10" y="16"/>
                </a:lnTo>
                <a:lnTo>
                  <a:pt x="10" y="16"/>
                </a:lnTo>
                <a:lnTo>
                  <a:pt x="8" y="17"/>
                </a:lnTo>
                <a:lnTo>
                  <a:pt x="8" y="21"/>
                </a:lnTo>
                <a:lnTo>
                  <a:pt x="8" y="21"/>
                </a:lnTo>
                <a:lnTo>
                  <a:pt x="7" y="25"/>
                </a:lnTo>
                <a:lnTo>
                  <a:pt x="7" y="25"/>
                </a:lnTo>
                <a:lnTo>
                  <a:pt x="8" y="25"/>
                </a:lnTo>
                <a:lnTo>
                  <a:pt x="8" y="25"/>
                </a:lnTo>
                <a:lnTo>
                  <a:pt x="13" y="19"/>
                </a:lnTo>
                <a:lnTo>
                  <a:pt x="13" y="19"/>
                </a:lnTo>
                <a:lnTo>
                  <a:pt x="13" y="19"/>
                </a:lnTo>
                <a:lnTo>
                  <a:pt x="13" y="19"/>
                </a:lnTo>
                <a:lnTo>
                  <a:pt x="13" y="14"/>
                </a:lnTo>
                <a:lnTo>
                  <a:pt x="13" y="14"/>
                </a:lnTo>
                <a:close/>
                <a:moveTo>
                  <a:pt x="101" y="207"/>
                </a:moveTo>
                <a:lnTo>
                  <a:pt x="101" y="207"/>
                </a:lnTo>
                <a:lnTo>
                  <a:pt x="106" y="205"/>
                </a:lnTo>
                <a:lnTo>
                  <a:pt x="111" y="204"/>
                </a:lnTo>
                <a:lnTo>
                  <a:pt x="115" y="200"/>
                </a:lnTo>
                <a:lnTo>
                  <a:pt x="117" y="197"/>
                </a:lnTo>
                <a:lnTo>
                  <a:pt x="117" y="197"/>
                </a:lnTo>
                <a:lnTo>
                  <a:pt x="114" y="199"/>
                </a:lnTo>
                <a:lnTo>
                  <a:pt x="114" y="199"/>
                </a:lnTo>
                <a:lnTo>
                  <a:pt x="108" y="202"/>
                </a:lnTo>
                <a:lnTo>
                  <a:pt x="108" y="202"/>
                </a:lnTo>
                <a:lnTo>
                  <a:pt x="101" y="207"/>
                </a:lnTo>
                <a:lnTo>
                  <a:pt x="101" y="207"/>
                </a:lnTo>
                <a:close/>
                <a:moveTo>
                  <a:pt x="101" y="24"/>
                </a:move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93" y="27"/>
                </a:lnTo>
                <a:lnTo>
                  <a:pt x="93" y="27"/>
                </a:lnTo>
                <a:lnTo>
                  <a:pt x="93" y="27"/>
                </a:lnTo>
                <a:lnTo>
                  <a:pt x="93" y="27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6" y="30"/>
                </a:lnTo>
                <a:lnTo>
                  <a:pt x="96" y="30"/>
                </a:lnTo>
                <a:lnTo>
                  <a:pt x="98" y="30"/>
                </a:lnTo>
                <a:lnTo>
                  <a:pt x="98" y="30"/>
                </a:lnTo>
                <a:lnTo>
                  <a:pt x="101" y="24"/>
                </a:lnTo>
                <a:lnTo>
                  <a:pt x="101" y="24"/>
                </a:lnTo>
                <a:close/>
                <a:moveTo>
                  <a:pt x="70" y="49"/>
                </a:moveTo>
                <a:lnTo>
                  <a:pt x="70" y="49"/>
                </a:lnTo>
                <a:lnTo>
                  <a:pt x="79" y="36"/>
                </a:lnTo>
                <a:lnTo>
                  <a:pt x="79" y="36"/>
                </a:lnTo>
                <a:lnTo>
                  <a:pt x="76" y="36"/>
                </a:lnTo>
                <a:lnTo>
                  <a:pt x="76" y="36"/>
                </a:lnTo>
                <a:lnTo>
                  <a:pt x="74" y="38"/>
                </a:lnTo>
                <a:lnTo>
                  <a:pt x="74" y="38"/>
                </a:lnTo>
                <a:lnTo>
                  <a:pt x="70" y="47"/>
                </a:lnTo>
                <a:lnTo>
                  <a:pt x="70" y="47"/>
                </a:lnTo>
                <a:lnTo>
                  <a:pt x="70" y="49"/>
                </a:lnTo>
                <a:lnTo>
                  <a:pt x="70" y="49"/>
                </a:lnTo>
                <a:close/>
                <a:moveTo>
                  <a:pt x="268" y="410"/>
                </a:moveTo>
                <a:lnTo>
                  <a:pt x="268" y="410"/>
                </a:lnTo>
                <a:lnTo>
                  <a:pt x="264" y="412"/>
                </a:lnTo>
                <a:lnTo>
                  <a:pt x="264" y="412"/>
                </a:lnTo>
                <a:lnTo>
                  <a:pt x="265" y="418"/>
                </a:lnTo>
                <a:lnTo>
                  <a:pt x="265" y="418"/>
                </a:lnTo>
                <a:lnTo>
                  <a:pt x="265" y="424"/>
                </a:lnTo>
                <a:lnTo>
                  <a:pt x="265" y="424"/>
                </a:lnTo>
                <a:lnTo>
                  <a:pt x="267" y="424"/>
                </a:lnTo>
                <a:lnTo>
                  <a:pt x="267" y="423"/>
                </a:lnTo>
                <a:lnTo>
                  <a:pt x="267" y="423"/>
                </a:lnTo>
                <a:lnTo>
                  <a:pt x="268" y="415"/>
                </a:lnTo>
                <a:lnTo>
                  <a:pt x="268" y="415"/>
                </a:lnTo>
                <a:lnTo>
                  <a:pt x="268" y="410"/>
                </a:lnTo>
                <a:lnTo>
                  <a:pt x="268" y="410"/>
                </a:lnTo>
                <a:close/>
                <a:moveTo>
                  <a:pt x="70" y="426"/>
                </a:moveTo>
                <a:lnTo>
                  <a:pt x="70" y="426"/>
                </a:lnTo>
                <a:lnTo>
                  <a:pt x="70" y="426"/>
                </a:lnTo>
                <a:lnTo>
                  <a:pt x="70" y="426"/>
                </a:lnTo>
                <a:lnTo>
                  <a:pt x="78" y="415"/>
                </a:lnTo>
                <a:lnTo>
                  <a:pt x="78" y="415"/>
                </a:lnTo>
                <a:lnTo>
                  <a:pt x="74" y="413"/>
                </a:lnTo>
                <a:lnTo>
                  <a:pt x="74" y="413"/>
                </a:lnTo>
                <a:lnTo>
                  <a:pt x="70" y="426"/>
                </a:lnTo>
                <a:lnTo>
                  <a:pt x="70" y="426"/>
                </a:lnTo>
                <a:close/>
                <a:moveTo>
                  <a:pt x="237" y="183"/>
                </a:moveTo>
                <a:lnTo>
                  <a:pt x="237" y="183"/>
                </a:lnTo>
                <a:lnTo>
                  <a:pt x="237" y="183"/>
                </a:lnTo>
                <a:lnTo>
                  <a:pt x="237" y="183"/>
                </a:lnTo>
                <a:lnTo>
                  <a:pt x="237" y="185"/>
                </a:lnTo>
                <a:lnTo>
                  <a:pt x="237" y="185"/>
                </a:lnTo>
                <a:lnTo>
                  <a:pt x="231" y="193"/>
                </a:lnTo>
                <a:lnTo>
                  <a:pt x="231" y="193"/>
                </a:lnTo>
                <a:lnTo>
                  <a:pt x="227" y="200"/>
                </a:lnTo>
                <a:lnTo>
                  <a:pt x="224" y="208"/>
                </a:lnTo>
                <a:lnTo>
                  <a:pt x="224" y="208"/>
                </a:lnTo>
                <a:lnTo>
                  <a:pt x="224" y="213"/>
                </a:lnTo>
                <a:lnTo>
                  <a:pt x="224" y="213"/>
                </a:lnTo>
                <a:lnTo>
                  <a:pt x="224" y="213"/>
                </a:lnTo>
                <a:lnTo>
                  <a:pt x="224" y="213"/>
                </a:lnTo>
                <a:lnTo>
                  <a:pt x="226" y="207"/>
                </a:lnTo>
                <a:lnTo>
                  <a:pt x="226" y="207"/>
                </a:lnTo>
                <a:lnTo>
                  <a:pt x="231" y="196"/>
                </a:lnTo>
                <a:lnTo>
                  <a:pt x="231" y="196"/>
                </a:lnTo>
                <a:lnTo>
                  <a:pt x="237" y="185"/>
                </a:lnTo>
                <a:lnTo>
                  <a:pt x="237" y="185"/>
                </a:lnTo>
                <a:lnTo>
                  <a:pt x="237" y="183"/>
                </a:lnTo>
                <a:lnTo>
                  <a:pt x="237" y="183"/>
                </a:lnTo>
                <a:close/>
                <a:moveTo>
                  <a:pt x="48" y="120"/>
                </a:moveTo>
                <a:lnTo>
                  <a:pt x="48" y="120"/>
                </a:lnTo>
                <a:lnTo>
                  <a:pt x="49" y="123"/>
                </a:lnTo>
                <a:lnTo>
                  <a:pt x="52" y="125"/>
                </a:lnTo>
                <a:lnTo>
                  <a:pt x="52" y="125"/>
                </a:lnTo>
                <a:lnTo>
                  <a:pt x="60" y="126"/>
                </a:lnTo>
                <a:lnTo>
                  <a:pt x="67" y="128"/>
                </a:lnTo>
                <a:lnTo>
                  <a:pt x="67" y="128"/>
                </a:lnTo>
                <a:lnTo>
                  <a:pt x="67" y="126"/>
                </a:lnTo>
                <a:lnTo>
                  <a:pt x="67" y="126"/>
                </a:lnTo>
                <a:lnTo>
                  <a:pt x="60" y="125"/>
                </a:lnTo>
                <a:lnTo>
                  <a:pt x="60" y="125"/>
                </a:lnTo>
                <a:lnTo>
                  <a:pt x="57" y="125"/>
                </a:lnTo>
                <a:lnTo>
                  <a:pt x="57" y="125"/>
                </a:lnTo>
                <a:lnTo>
                  <a:pt x="52" y="123"/>
                </a:lnTo>
                <a:lnTo>
                  <a:pt x="49" y="120"/>
                </a:lnTo>
                <a:lnTo>
                  <a:pt x="49" y="120"/>
                </a:lnTo>
                <a:lnTo>
                  <a:pt x="48" y="120"/>
                </a:lnTo>
                <a:lnTo>
                  <a:pt x="48" y="120"/>
                </a:lnTo>
                <a:close/>
                <a:moveTo>
                  <a:pt x="62" y="36"/>
                </a:moveTo>
                <a:lnTo>
                  <a:pt x="62" y="36"/>
                </a:lnTo>
                <a:lnTo>
                  <a:pt x="57" y="47"/>
                </a:lnTo>
                <a:lnTo>
                  <a:pt x="57" y="47"/>
                </a:lnTo>
                <a:lnTo>
                  <a:pt x="65" y="36"/>
                </a:lnTo>
                <a:lnTo>
                  <a:pt x="65" y="36"/>
                </a:lnTo>
                <a:lnTo>
                  <a:pt x="62" y="36"/>
                </a:lnTo>
                <a:lnTo>
                  <a:pt x="62" y="36"/>
                </a:lnTo>
                <a:close/>
                <a:moveTo>
                  <a:pt x="78" y="33"/>
                </a:moveTo>
                <a:lnTo>
                  <a:pt x="78" y="33"/>
                </a:lnTo>
                <a:lnTo>
                  <a:pt x="81" y="33"/>
                </a:lnTo>
                <a:lnTo>
                  <a:pt x="81" y="33"/>
                </a:lnTo>
                <a:lnTo>
                  <a:pt x="82" y="33"/>
                </a:lnTo>
                <a:lnTo>
                  <a:pt x="82" y="33"/>
                </a:lnTo>
                <a:lnTo>
                  <a:pt x="85" y="28"/>
                </a:lnTo>
                <a:lnTo>
                  <a:pt x="85" y="28"/>
                </a:lnTo>
                <a:lnTo>
                  <a:pt x="79" y="30"/>
                </a:lnTo>
                <a:lnTo>
                  <a:pt x="79" y="30"/>
                </a:lnTo>
                <a:lnTo>
                  <a:pt x="78" y="33"/>
                </a:lnTo>
                <a:lnTo>
                  <a:pt x="78" y="33"/>
                </a:lnTo>
                <a:close/>
                <a:moveTo>
                  <a:pt x="270" y="413"/>
                </a:moveTo>
                <a:lnTo>
                  <a:pt x="270" y="413"/>
                </a:lnTo>
                <a:lnTo>
                  <a:pt x="270" y="424"/>
                </a:lnTo>
                <a:lnTo>
                  <a:pt x="270" y="424"/>
                </a:lnTo>
                <a:lnTo>
                  <a:pt x="275" y="423"/>
                </a:lnTo>
                <a:lnTo>
                  <a:pt x="275" y="423"/>
                </a:lnTo>
                <a:lnTo>
                  <a:pt x="272" y="413"/>
                </a:lnTo>
                <a:lnTo>
                  <a:pt x="272" y="413"/>
                </a:lnTo>
                <a:lnTo>
                  <a:pt x="270" y="413"/>
                </a:lnTo>
                <a:lnTo>
                  <a:pt x="270" y="413"/>
                </a:lnTo>
                <a:close/>
                <a:moveTo>
                  <a:pt x="81" y="424"/>
                </a:moveTo>
                <a:lnTo>
                  <a:pt x="81" y="424"/>
                </a:lnTo>
                <a:lnTo>
                  <a:pt x="87" y="415"/>
                </a:lnTo>
                <a:lnTo>
                  <a:pt x="87" y="415"/>
                </a:lnTo>
                <a:lnTo>
                  <a:pt x="82" y="415"/>
                </a:lnTo>
                <a:lnTo>
                  <a:pt x="82" y="415"/>
                </a:lnTo>
                <a:lnTo>
                  <a:pt x="81" y="424"/>
                </a:lnTo>
                <a:lnTo>
                  <a:pt x="81" y="424"/>
                </a:lnTo>
                <a:close/>
                <a:moveTo>
                  <a:pt x="54" y="60"/>
                </a:moveTo>
                <a:lnTo>
                  <a:pt x="54" y="60"/>
                </a:lnTo>
                <a:lnTo>
                  <a:pt x="54" y="62"/>
                </a:lnTo>
                <a:lnTo>
                  <a:pt x="55" y="62"/>
                </a:lnTo>
                <a:lnTo>
                  <a:pt x="55" y="62"/>
                </a:lnTo>
                <a:lnTo>
                  <a:pt x="62" y="63"/>
                </a:lnTo>
                <a:lnTo>
                  <a:pt x="62" y="63"/>
                </a:lnTo>
                <a:lnTo>
                  <a:pt x="78" y="62"/>
                </a:lnTo>
                <a:lnTo>
                  <a:pt x="78" y="62"/>
                </a:lnTo>
                <a:lnTo>
                  <a:pt x="81" y="62"/>
                </a:lnTo>
                <a:lnTo>
                  <a:pt x="81" y="62"/>
                </a:lnTo>
                <a:lnTo>
                  <a:pt x="68" y="62"/>
                </a:lnTo>
                <a:lnTo>
                  <a:pt x="54" y="60"/>
                </a:lnTo>
                <a:lnTo>
                  <a:pt x="54" y="60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8" y="33"/>
                </a:lnTo>
                <a:lnTo>
                  <a:pt x="68" y="33"/>
                </a:lnTo>
                <a:lnTo>
                  <a:pt x="68" y="33"/>
                </a:lnTo>
                <a:lnTo>
                  <a:pt x="68" y="33"/>
                </a:lnTo>
                <a:lnTo>
                  <a:pt x="71" y="30"/>
                </a:lnTo>
                <a:lnTo>
                  <a:pt x="71" y="30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270" y="405"/>
                </a:moveTo>
                <a:lnTo>
                  <a:pt x="270" y="405"/>
                </a:lnTo>
                <a:lnTo>
                  <a:pt x="270" y="405"/>
                </a:lnTo>
                <a:lnTo>
                  <a:pt x="270" y="405"/>
                </a:lnTo>
                <a:lnTo>
                  <a:pt x="265" y="407"/>
                </a:lnTo>
                <a:lnTo>
                  <a:pt x="265" y="407"/>
                </a:lnTo>
                <a:lnTo>
                  <a:pt x="264" y="407"/>
                </a:lnTo>
                <a:lnTo>
                  <a:pt x="262" y="405"/>
                </a:lnTo>
                <a:lnTo>
                  <a:pt x="262" y="405"/>
                </a:lnTo>
                <a:lnTo>
                  <a:pt x="262" y="404"/>
                </a:lnTo>
                <a:lnTo>
                  <a:pt x="262" y="404"/>
                </a:lnTo>
                <a:lnTo>
                  <a:pt x="261" y="404"/>
                </a:lnTo>
                <a:lnTo>
                  <a:pt x="259" y="405"/>
                </a:lnTo>
                <a:lnTo>
                  <a:pt x="259" y="405"/>
                </a:lnTo>
                <a:lnTo>
                  <a:pt x="259" y="407"/>
                </a:lnTo>
                <a:lnTo>
                  <a:pt x="259" y="407"/>
                </a:lnTo>
                <a:lnTo>
                  <a:pt x="262" y="409"/>
                </a:lnTo>
                <a:lnTo>
                  <a:pt x="264" y="409"/>
                </a:lnTo>
                <a:lnTo>
                  <a:pt x="264" y="409"/>
                </a:lnTo>
                <a:lnTo>
                  <a:pt x="267" y="409"/>
                </a:lnTo>
                <a:lnTo>
                  <a:pt x="267" y="409"/>
                </a:lnTo>
                <a:lnTo>
                  <a:pt x="270" y="405"/>
                </a:lnTo>
                <a:lnTo>
                  <a:pt x="270" y="405"/>
                </a:lnTo>
                <a:close/>
                <a:moveTo>
                  <a:pt x="216" y="24"/>
                </a:moveTo>
                <a:lnTo>
                  <a:pt x="216" y="24"/>
                </a:lnTo>
                <a:lnTo>
                  <a:pt x="227" y="22"/>
                </a:lnTo>
                <a:lnTo>
                  <a:pt x="227" y="22"/>
                </a:lnTo>
                <a:lnTo>
                  <a:pt x="224" y="21"/>
                </a:lnTo>
                <a:lnTo>
                  <a:pt x="224" y="21"/>
                </a:lnTo>
                <a:lnTo>
                  <a:pt x="223" y="21"/>
                </a:lnTo>
                <a:lnTo>
                  <a:pt x="223" y="21"/>
                </a:lnTo>
                <a:lnTo>
                  <a:pt x="220" y="21"/>
                </a:lnTo>
                <a:lnTo>
                  <a:pt x="216" y="24"/>
                </a:lnTo>
                <a:lnTo>
                  <a:pt x="216" y="24"/>
                </a:lnTo>
                <a:close/>
                <a:moveTo>
                  <a:pt x="175" y="90"/>
                </a:moveTo>
                <a:lnTo>
                  <a:pt x="175" y="90"/>
                </a:lnTo>
                <a:lnTo>
                  <a:pt x="175" y="92"/>
                </a:lnTo>
                <a:lnTo>
                  <a:pt x="175" y="92"/>
                </a:lnTo>
                <a:lnTo>
                  <a:pt x="191" y="84"/>
                </a:lnTo>
                <a:lnTo>
                  <a:pt x="191" y="84"/>
                </a:lnTo>
                <a:lnTo>
                  <a:pt x="190" y="82"/>
                </a:lnTo>
                <a:lnTo>
                  <a:pt x="190" y="82"/>
                </a:lnTo>
                <a:lnTo>
                  <a:pt x="175" y="90"/>
                </a:lnTo>
                <a:lnTo>
                  <a:pt x="175" y="90"/>
                </a:lnTo>
                <a:close/>
                <a:moveTo>
                  <a:pt x="51" y="32"/>
                </a:moveTo>
                <a:lnTo>
                  <a:pt x="51" y="32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3"/>
                </a:lnTo>
                <a:lnTo>
                  <a:pt x="59" y="30"/>
                </a:lnTo>
                <a:lnTo>
                  <a:pt x="59" y="30"/>
                </a:lnTo>
                <a:lnTo>
                  <a:pt x="52" y="28"/>
                </a:lnTo>
                <a:lnTo>
                  <a:pt x="52" y="28"/>
                </a:lnTo>
                <a:lnTo>
                  <a:pt x="51" y="32"/>
                </a:lnTo>
                <a:lnTo>
                  <a:pt x="51" y="32"/>
                </a:lnTo>
                <a:close/>
                <a:moveTo>
                  <a:pt x="33" y="40"/>
                </a:move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41" y="32"/>
                </a:lnTo>
                <a:lnTo>
                  <a:pt x="41" y="32"/>
                </a:lnTo>
                <a:lnTo>
                  <a:pt x="38" y="30"/>
                </a:lnTo>
                <a:lnTo>
                  <a:pt x="38" y="30"/>
                </a:lnTo>
                <a:lnTo>
                  <a:pt x="33" y="40"/>
                </a:lnTo>
                <a:lnTo>
                  <a:pt x="33" y="40"/>
                </a:lnTo>
                <a:close/>
                <a:moveTo>
                  <a:pt x="210" y="66"/>
                </a:moveTo>
                <a:lnTo>
                  <a:pt x="210" y="66"/>
                </a:lnTo>
                <a:lnTo>
                  <a:pt x="213" y="68"/>
                </a:lnTo>
                <a:lnTo>
                  <a:pt x="213" y="68"/>
                </a:lnTo>
                <a:lnTo>
                  <a:pt x="220" y="62"/>
                </a:lnTo>
                <a:lnTo>
                  <a:pt x="220" y="62"/>
                </a:lnTo>
                <a:lnTo>
                  <a:pt x="216" y="62"/>
                </a:lnTo>
                <a:lnTo>
                  <a:pt x="216" y="62"/>
                </a:lnTo>
                <a:lnTo>
                  <a:pt x="210" y="66"/>
                </a:lnTo>
                <a:lnTo>
                  <a:pt x="210" y="66"/>
                </a:lnTo>
                <a:close/>
                <a:moveTo>
                  <a:pt x="49" y="65"/>
                </a:moveTo>
                <a:lnTo>
                  <a:pt x="49" y="65"/>
                </a:lnTo>
                <a:lnTo>
                  <a:pt x="49" y="76"/>
                </a:lnTo>
                <a:lnTo>
                  <a:pt x="49" y="90"/>
                </a:lnTo>
                <a:lnTo>
                  <a:pt x="49" y="90"/>
                </a:lnTo>
                <a:lnTo>
                  <a:pt x="49" y="87"/>
                </a:lnTo>
                <a:lnTo>
                  <a:pt x="49" y="87"/>
                </a:lnTo>
                <a:lnTo>
                  <a:pt x="51" y="66"/>
                </a:lnTo>
                <a:lnTo>
                  <a:pt x="51" y="66"/>
                </a:lnTo>
                <a:lnTo>
                  <a:pt x="49" y="65"/>
                </a:lnTo>
                <a:lnTo>
                  <a:pt x="49" y="65"/>
                </a:lnTo>
                <a:close/>
                <a:moveTo>
                  <a:pt x="101" y="40"/>
                </a:move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11" y="25"/>
                </a:lnTo>
                <a:lnTo>
                  <a:pt x="111" y="25"/>
                </a:lnTo>
                <a:lnTo>
                  <a:pt x="109" y="27"/>
                </a:lnTo>
                <a:lnTo>
                  <a:pt x="109" y="27"/>
                </a:lnTo>
                <a:lnTo>
                  <a:pt x="108" y="28"/>
                </a:lnTo>
                <a:lnTo>
                  <a:pt x="108" y="28"/>
                </a:lnTo>
                <a:lnTo>
                  <a:pt x="101" y="38"/>
                </a:lnTo>
                <a:lnTo>
                  <a:pt x="101" y="38"/>
                </a:lnTo>
                <a:lnTo>
                  <a:pt x="101" y="40"/>
                </a:lnTo>
                <a:lnTo>
                  <a:pt x="101" y="40"/>
                </a:lnTo>
                <a:close/>
                <a:moveTo>
                  <a:pt x="134" y="174"/>
                </a:moveTo>
                <a:lnTo>
                  <a:pt x="134" y="174"/>
                </a:lnTo>
                <a:lnTo>
                  <a:pt x="131" y="181"/>
                </a:lnTo>
                <a:lnTo>
                  <a:pt x="131" y="181"/>
                </a:lnTo>
                <a:lnTo>
                  <a:pt x="128" y="188"/>
                </a:lnTo>
                <a:lnTo>
                  <a:pt x="128" y="188"/>
                </a:lnTo>
                <a:lnTo>
                  <a:pt x="131" y="185"/>
                </a:lnTo>
                <a:lnTo>
                  <a:pt x="131" y="185"/>
                </a:lnTo>
                <a:lnTo>
                  <a:pt x="134" y="175"/>
                </a:lnTo>
                <a:lnTo>
                  <a:pt x="134" y="175"/>
                </a:lnTo>
                <a:lnTo>
                  <a:pt x="134" y="174"/>
                </a:lnTo>
                <a:lnTo>
                  <a:pt x="134" y="174"/>
                </a:lnTo>
                <a:close/>
                <a:moveTo>
                  <a:pt x="70" y="418"/>
                </a:moveTo>
                <a:lnTo>
                  <a:pt x="70" y="418"/>
                </a:lnTo>
                <a:lnTo>
                  <a:pt x="70" y="418"/>
                </a:lnTo>
                <a:lnTo>
                  <a:pt x="70" y="418"/>
                </a:lnTo>
                <a:lnTo>
                  <a:pt x="63" y="428"/>
                </a:lnTo>
                <a:lnTo>
                  <a:pt x="63" y="428"/>
                </a:lnTo>
                <a:lnTo>
                  <a:pt x="65" y="428"/>
                </a:lnTo>
                <a:lnTo>
                  <a:pt x="65" y="428"/>
                </a:lnTo>
                <a:lnTo>
                  <a:pt x="70" y="418"/>
                </a:lnTo>
                <a:lnTo>
                  <a:pt x="70" y="418"/>
                </a:lnTo>
                <a:close/>
                <a:moveTo>
                  <a:pt x="21" y="35"/>
                </a:moveTo>
                <a:lnTo>
                  <a:pt x="21" y="35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lnTo>
                  <a:pt x="19" y="32"/>
                </a:lnTo>
                <a:lnTo>
                  <a:pt x="19" y="32"/>
                </a:lnTo>
                <a:lnTo>
                  <a:pt x="21" y="35"/>
                </a:lnTo>
                <a:lnTo>
                  <a:pt x="21" y="35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37" y="110"/>
                </a:lnTo>
                <a:lnTo>
                  <a:pt x="137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2"/>
                </a:lnTo>
                <a:lnTo>
                  <a:pt x="136" y="114"/>
                </a:lnTo>
                <a:lnTo>
                  <a:pt x="136" y="114"/>
                </a:lnTo>
                <a:lnTo>
                  <a:pt x="136" y="115"/>
                </a:lnTo>
                <a:lnTo>
                  <a:pt x="136" y="115"/>
                </a:lnTo>
                <a:lnTo>
                  <a:pt x="136" y="118"/>
                </a:lnTo>
                <a:lnTo>
                  <a:pt x="136" y="118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134" y="55"/>
                </a:moveTo>
                <a:lnTo>
                  <a:pt x="134" y="55"/>
                </a:lnTo>
                <a:lnTo>
                  <a:pt x="134" y="60"/>
                </a:lnTo>
                <a:lnTo>
                  <a:pt x="134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57"/>
                </a:lnTo>
                <a:lnTo>
                  <a:pt x="136" y="57"/>
                </a:lnTo>
                <a:lnTo>
                  <a:pt x="136" y="55"/>
                </a:lnTo>
                <a:lnTo>
                  <a:pt x="136" y="55"/>
                </a:lnTo>
                <a:lnTo>
                  <a:pt x="137" y="52"/>
                </a:lnTo>
                <a:lnTo>
                  <a:pt x="137" y="52"/>
                </a:lnTo>
                <a:lnTo>
                  <a:pt x="136" y="54"/>
                </a:lnTo>
                <a:lnTo>
                  <a:pt x="134" y="55"/>
                </a:lnTo>
                <a:lnTo>
                  <a:pt x="134" y="55"/>
                </a:lnTo>
                <a:close/>
                <a:moveTo>
                  <a:pt x="85" y="125"/>
                </a:moveTo>
                <a:lnTo>
                  <a:pt x="85" y="125"/>
                </a:lnTo>
                <a:lnTo>
                  <a:pt x="84" y="128"/>
                </a:lnTo>
                <a:lnTo>
                  <a:pt x="84" y="128"/>
                </a:lnTo>
                <a:lnTo>
                  <a:pt x="95" y="125"/>
                </a:lnTo>
                <a:lnTo>
                  <a:pt x="95" y="125"/>
                </a:lnTo>
                <a:lnTo>
                  <a:pt x="95" y="125"/>
                </a:lnTo>
                <a:lnTo>
                  <a:pt x="95" y="125"/>
                </a:lnTo>
                <a:lnTo>
                  <a:pt x="85" y="125"/>
                </a:lnTo>
                <a:lnTo>
                  <a:pt x="85" y="125"/>
                </a:lnTo>
                <a:close/>
                <a:moveTo>
                  <a:pt x="141" y="73"/>
                </a:moveTo>
                <a:lnTo>
                  <a:pt x="141" y="73"/>
                </a:lnTo>
                <a:lnTo>
                  <a:pt x="141" y="71"/>
                </a:lnTo>
                <a:lnTo>
                  <a:pt x="141" y="71"/>
                </a:lnTo>
                <a:lnTo>
                  <a:pt x="141" y="71"/>
                </a:lnTo>
                <a:lnTo>
                  <a:pt x="141" y="73"/>
                </a:lnTo>
                <a:lnTo>
                  <a:pt x="141" y="73"/>
                </a:lnTo>
                <a:lnTo>
                  <a:pt x="141" y="79"/>
                </a:lnTo>
                <a:lnTo>
                  <a:pt x="141" y="79"/>
                </a:lnTo>
                <a:lnTo>
                  <a:pt x="141" y="79"/>
                </a:lnTo>
                <a:lnTo>
                  <a:pt x="141" y="79"/>
                </a:lnTo>
                <a:lnTo>
                  <a:pt x="141" y="79"/>
                </a:lnTo>
                <a:lnTo>
                  <a:pt x="141" y="79"/>
                </a:lnTo>
                <a:lnTo>
                  <a:pt x="142" y="73"/>
                </a:lnTo>
                <a:lnTo>
                  <a:pt x="142" y="73"/>
                </a:lnTo>
                <a:lnTo>
                  <a:pt x="141" y="73"/>
                </a:lnTo>
                <a:lnTo>
                  <a:pt x="141" y="73"/>
                </a:lnTo>
                <a:close/>
                <a:moveTo>
                  <a:pt x="41" y="202"/>
                </a:moveTo>
                <a:lnTo>
                  <a:pt x="41" y="202"/>
                </a:lnTo>
                <a:lnTo>
                  <a:pt x="48" y="207"/>
                </a:lnTo>
                <a:lnTo>
                  <a:pt x="54" y="208"/>
                </a:lnTo>
                <a:lnTo>
                  <a:pt x="54" y="208"/>
                </a:lnTo>
                <a:lnTo>
                  <a:pt x="41" y="202"/>
                </a:lnTo>
                <a:lnTo>
                  <a:pt x="41" y="202"/>
                </a:lnTo>
                <a:close/>
                <a:moveTo>
                  <a:pt x="240" y="164"/>
                </a:moveTo>
                <a:lnTo>
                  <a:pt x="240" y="164"/>
                </a:lnTo>
                <a:lnTo>
                  <a:pt x="240" y="169"/>
                </a:lnTo>
                <a:lnTo>
                  <a:pt x="240" y="169"/>
                </a:lnTo>
                <a:lnTo>
                  <a:pt x="238" y="174"/>
                </a:lnTo>
                <a:lnTo>
                  <a:pt x="238" y="174"/>
                </a:lnTo>
                <a:lnTo>
                  <a:pt x="238" y="177"/>
                </a:lnTo>
                <a:lnTo>
                  <a:pt x="238" y="177"/>
                </a:lnTo>
                <a:lnTo>
                  <a:pt x="240" y="174"/>
                </a:lnTo>
                <a:lnTo>
                  <a:pt x="240" y="170"/>
                </a:lnTo>
                <a:lnTo>
                  <a:pt x="240" y="164"/>
                </a:lnTo>
                <a:lnTo>
                  <a:pt x="240" y="164"/>
                </a:lnTo>
                <a:close/>
                <a:moveTo>
                  <a:pt x="150" y="62"/>
                </a:moveTo>
                <a:lnTo>
                  <a:pt x="150" y="62"/>
                </a:lnTo>
                <a:lnTo>
                  <a:pt x="145" y="63"/>
                </a:lnTo>
                <a:lnTo>
                  <a:pt x="139" y="65"/>
                </a:lnTo>
                <a:lnTo>
                  <a:pt x="139" y="65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lnTo>
                  <a:pt x="145" y="63"/>
                </a:lnTo>
                <a:lnTo>
                  <a:pt x="145" y="63"/>
                </a:lnTo>
                <a:lnTo>
                  <a:pt x="150" y="62"/>
                </a:lnTo>
                <a:lnTo>
                  <a:pt x="150" y="62"/>
                </a:lnTo>
                <a:close/>
                <a:moveTo>
                  <a:pt x="95" y="24"/>
                </a:moveTo>
                <a:lnTo>
                  <a:pt x="95" y="24"/>
                </a:lnTo>
                <a:lnTo>
                  <a:pt x="95" y="24"/>
                </a:lnTo>
                <a:lnTo>
                  <a:pt x="95" y="24"/>
                </a:lnTo>
                <a:lnTo>
                  <a:pt x="96" y="24"/>
                </a:lnTo>
                <a:lnTo>
                  <a:pt x="96" y="24"/>
                </a:lnTo>
                <a:lnTo>
                  <a:pt x="104" y="21"/>
                </a:lnTo>
                <a:lnTo>
                  <a:pt x="104" y="21"/>
                </a:lnTo>
                <a:lnTo>
                  <a:pt x="106" y="19"/>
                </a:lnTo>
                <a:lnTo>
                  <a:pt x="108" y="17"/>
                </a:lnTo>
                <a:lnTo>
                  <a:pt x="108" y="17"/>
                </a:lnTo>
                <a:lnTo>
                  <a:pt x="106" y="17"/>
                </a:lnTo>
                <a:lnTo>
                  <a:pt x="106" y="17"/>
                </a:lnTo>
                <a:lnTo>
                  <a:pt x="101" y="21"/>
                </a:lnTo>
                <a:lnTo>
                  <a:pt x="95" y="24"/>
                </a:lnTo>
                <a:lnTo>
                  <a:pt x="95" y="24"/>
                </a:lnTo>
                <a:close/>
                <a:moveTo>
                  <a:pt x="32" y="22"/>
                </a:moveTo>
                <a:lnTo>
                  <a:pt x="32" y="22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3" y="24"/>
                </a:lnTo>
                <a:lnTo>
                  <a:pt x="32" y="22"/>
                </a:lnTo>
                <a:lnTo>
                  <a:pt x="32" y="22"/>
                </a:lnTo>
                <a:close/>
                <a:moveTo>
                  <a:pt x="238" y="278"/>
                </a:moveTo>
                <a:lnTo>
                  <a:pt x="238" y="278"/>
                </a:lnTo>
                <a:lnTo>
                  <a:pt x="242" y="287"/>
                </a:lnTo>
                <a:lnTo>
                  <a:pt x="245" y="295"/>
                </a:lnTo>
                <a:lnTo>
                  <a:pt x="245" y="295"/>
                </a:lnTo>
                <a:lnTo>
                  <a:pt x="238" y="278"/>
                </a:lnTo>
                <a:lnTo>
                  <a:pt x="238" y="278"/>
                </a:lnTo>
                <a:close/>
                <a:moveTo>
                  <a:pt x="243" y="164"/>
                </a:moveTo>
                <a:lnTo>
                  <a:pt x="243" y="164"/>
                </a:lnTo>
                <a:lnTo>
                  <a:pt x="242" y="156"/>
                </a:lnTo>
                <a:lnTo>
                  <a:pt x="238" y="150"/>
                </a:lnTo>
                <a:lnTo>
                  <a:pt x="238" y="150"/>
                </a:lnTo>
                <a:lnTo>
                  <a:pt x="243" y="164"/>
                </a:lnTo>
                <a:lnTo>
                  <a:pt x="243" y="164"/>
                </a:lnTo>
                <a:close/>
                <a:moveTo>
                  <a:pt x="43" y="28"/>
                </a:moveTo>
                <a:lnTo>
                  <a:pt x="43" y="28"/>
                </a:lnTo>
                <a:lnTo>
                  <a:pt x="44" y="27"/>
                </a:lnTo>
                <a:lnTo>
                  <a:pt x="44" y="27"/>
                </a:lnTo>
                <a:lnTo>
                  <a:pt x="40" y="25"/>
                </a:lnTo>
                <a:lnTo>
                  <a:pt x="40" y="25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3" y="28"/>
                </a:lnTo>
                <a:lnTo>
                  <a:pt x="43" y="28"/>
                </a:lnTo>
                <a:close/>
                <a:moveTo>
                  <a:pt x="5" y="24"/>
                </a:moveTo>
                <a:lnTo>
                  <a:pt x="5" y="24"/>
                </a:lnTo>
                <a:lnTo>
                  <a:pt x="3" y="27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27"/>
                </a:lnTo>
                <a:lnTo>
                  <a:pt x="5" y="24"/>
                </a:lnTo>
                <a:lnTo>
                  <a:pt x="5" y="24"/>
                </a:lnTo>
                <a:close/>
                <a:moveTo>
                  <a:pt x="16" y="24"/>
                </a:moveTo>
                <a:lnTo>
                  <a:pt x="16" y="24"/>
                </a:lnTo>
                <a:lnTo>
                  <a:pt x="21" y="17"/>
                </a:lnTo>
                <a:lnTo>
                  <a:pt x="21" y="17"/>
                </a:lnTo>
                <a:lnTo>
                  <a:pt x="19" y="17"/>
                </a:lnTo>
                <a:lnTo>
                  <a:pt x="19" y="17"/>
                </a:lnTo>
                <a:lnTo>
                  <a:pt x="18" y="21"/>
                </a:lnTo>
                <a:lnTo>
                  <a:pt x="18" y="21"/>
                </a:lnTo>
                <a:lnTo>
                  <a:pt x="16" y="21"/>
                </a:lnTo>
                <a:lnTo>
                  <a:pt x="16" y="22"/>
                </a:lnTo>
                <a:lnTo>
                  <a:pt x="16" y="22"/>
                </a:lnTo>
                <a:lnTo>
                  <a:pt x="16" y="24"/>
                </a:lnTo>
                <a:lnTo>
                  <a:pt x="16" y="24"/>
                </a:lnTo>
                <a:close/>
                <a:moveTo>
                  <a:pt x="259" y="413"/>
                </a:moveTo>
                <a:lnTo>
                  <a:pt x="259" y="413"/>
                </a:lnTo>
                <a:lnTo>
                  <a:pt x="259" y="421"/>
                </a:lnTo>
                <a:lnTo>
                  <a:pt x="259" y="421"/>
                </a:lnTo>
                <a:lnTo>
                  <a:pt x="259" y="421"/>
                </a:lnTo>
                <a:lnTo>
                  <a:pt x="259" y="421"/>
                </a:lnTo>
                <a:lnTo>
                  <a:pt x="261" y="415"/>
                </a:lnTo>
                <a:lnTo>
                  <a:pt x="261" y="415"/>
                </a:lnTo>
                <a:lnTo>
                  <a:pt x="259" y="413"/>
                </a:lnTo>
                <a:lnTo>
                  <a:pt x="259" y="413"/>
                </a:lnTo>
                <a:close/>
                <a:moveTo>
                  <a:pt x="111" y="22"/>
                </a:moveTo>
                <a:lnTo>
                  <a:pt x="111" y="22"/>
                </a:lnTo>
                <a:lnTo>
                  <a:pt x="115" y="17"/>
                </a:lnTo>
                <a:lnTo>
                  <a:pt x="115" y="17"/>
                </a:lnTo>
                <a:lnTo>
                  <a:pt x="112" y="19"/>
                </a:lnTo>
                <a:lnTo>
                  <a:pt x="112" y="19"/>
                </a:lnTo>
                <a:lnTo>
                  <a:pt x="111" y="21"/>
                </a:lnTo>
                <a:lnTo>
                  <a:pt x="111" y="22"/>
                </a:lnTo>
                <a:lnTo>
                  <a:pt x="111" y="22"/>
                </a:lnTo>
                <a:close/>
                <a:moveTo>
                  <a:pt x="81" y="27"/>
                </a:move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4" y="27"/>
                </a:lnTo>
                <a:lnTo>
                  <a:pt x="84" y="27"/>
                </a:lnTo>
                <a:lnTo>
                  <a:pt x="85" y="25"/>
                </a:lnTo>
                <a:lnTo>
                  <a:pt x="85" y="25"/>
                </a:lnTo>
                <a:lnTo>
                  <a:pt x="89" y="25"/>
                </a:lnTo>
                <a:lnTo>
                  <a:pt x="89" y="25"/>
                </a:lnTo>
                <a:lnTo>
                  <a:pt x="81" y="25"/>
                </a:lnTo>
                <a:lnTo>
                  <a:pt x="81" y="25"/>
                </a:lnTo>
                <a:lnTo>
                  <a:pt x="81" y="27"/>
                </a:lnTo>
                <a:lnTo>
                  <a:pt x="81" y="27"/>
                </a:lnTo>
                <a:close/>
                <a:moveTo>
                  <a:pt x="262" y="420"/>
                </a:moveTo>
                <a:lnTo>
                  <a:pt x="262" y="420"/>
                </a:lnTo>
                <a:lnTo>
                  <a:pt x="262" y="420"/>
                </a:lnTo>
                <a:lnTo>
                  <a:pt x="262" y="420"/>
                </a:lnTo>
                <a:lnTo>
                  <a:pt x="261" y="424"/>
                </a:lnTo>
                <a:lnTo>
                  <a:pt x="261" y="424"/>
                </a:lnTo>
                <a:lnTo>
                  <a:pt x="264" y="424"/>
                </a:lnTo>
                <a:lnTo>
                  <a:pt x="264" y="424"/>
                </a:lnTo>
                <a:lnTo>
                  <a:pt x="262" y="420"/>
                </a:lnTo>
                <a:lnTo>
                  <a:pt x="262" y="420"/>
                </a:lnTo>
                <a:close/>
                <a:moveTo>
                  <a:pt x="253" y="432"/>
                </a:moveTo>
                <a:lnTo>
                  <a:pt x="253" y="432"/>
                </a:lnTo>
                <a:lnTo>
                  <a:pt x="254" y="434"/>
                </a:lnTo>
                <a:lnTo>
                  <a:pt x="254" y="434"/>
                </a:lnTo>
                <a:lnTo>
                  <a:pt x="257" y="434"/>
                </a:lnTo>
                <a:lnTo>
                  <a:pt x="257" y="434"/>
                </a:lnTo>
                <a:lnTo>
                  <a:pt x="256" y="432"/>
                </a:lnTo>
                <a:lnTo>
                  <a:pt x="254" y="432"/>
                </a:lnTo>
                <a:lnTo>
                  <a:pt x="254" y="432"/>
                </a:lnTo>
                <a:lnTo>
                  <a:pt x="253" y="432"/>
                </a:lnTo>
                <a:lnTo>
                  <a:pt x="253" y="432"/>
                </a:lnTo>
                <a:close/>
                <a:moveTo>
                  <a:pt x="141" y="129"/>
                </a:moveTo>
                <a:lnTo>
                  <a:pt x="141" y="129"/>
                </a:lnTo>
                <a:lnTo>
                  <a:pt x="142" y="134"/>
                </a:lnTo>
                <a:lnTo>
                  <a:pt x="145" y="136"/>
                </a:lnTo>
                <a:lnTo>
                  <a:pt x="145" y="136"/>
                </a:lnTo>
                <a:lnTo>
                  <a:pt x="141" y="129"/>
                </a:lnTo>
                <a:lnTo>
                  <a:pt x="141" y="129"/>
                </a:lnTo>
                <a:close/>
                <a:moveTo>
                  <a:pt x="73" y="33"/>
                </a:moveTo>
                <a:lnTo>
                  <a:pt x="73" y="33"/>
                </a:lnTo>
                <a:lnTo>
                  <a:pt x="76" y="30"/>
                </a:lnTo>
                <a:lnTo>
                  <a:pt x="76" y="30"/>
                </a:lnTo>
                <a:lnTo>
                  <a:pt x="71" y="33"/>
                </a:lnTo>
                <a:lnTo>
                  <a:pt x="71" y="33"/>
                </a:lnTo>
                <a:lnTo>
                  <a:pt x="73" y="33"/>
                </a:lnTo>
                <a:lnTo>
                  <a:pt x="73" y="33"/>
                </a:lnTo>
                <a:close/>
                <a:moveTo>
                  <a:pt x="292" y="409"/>
                </a:moveTo>
                <a:lnTo>
                  <a:pt x="292" y="409"/>
                </a:lnTo>
                <a:lnTo>
                  <a:pt x="291" y="413"/>
                </a:lnTo>
                <a:lnTo>
                  <a:pt x="291" y="413"/>
                </a:lnTo>
                <a:lnTo>
                  <a:pt x="294" y="410"/>
                </a:lnTo>
                <a:lnTo>
                  <a:pt x="294" y="410"/>
                </a:lnTo>
                <a:lnTo>
                  <a:pt x="292" y="409"/>
                </a:lnTo>
                <a:lnTo>
                  <a:pt x="292" y="409"/>
                </a:lnTo>
                <a:close/>
                <a:moveTo>
                  <a:pt x="136" y="65"/>
                </a:moveTo>
                <a:lnTo>
                  <a:pt x="136" y="65"/>
                </a:lnTo>
                <a:lnTo>
                  <a:pt x="136" y="65"/>
                </a:lnTo>
                <a:lnTo>
                  <a:pt x="136" y="65"/>
                </a:lnTo>
                <a:lnTo>
                  <a:pt x="134" y="65"/>
                </a:lnTo>
                <a:lnTo>
                  <a:pt x="134" y="65"/>
                </a:lnTo>
                <a:lnTo>
                  <a:pt x="134" y="68"/>
                </a:lnTo>
                <a:lnTo>
                  <a:pt x="134" y="68"/>
                </a:lnTo>
                <a:lnTo>
                  <a:pt x="134" y="68"/>
                </a:lnTo>
                <a:lnTo>
                  <a:pt x="134" y="68"/>
                </a:lnTo>
                <a:lnTo>
                  <a:pt x="136" y="65"/>
                </a:lnTo>
                <a:lnTo>
                  <a:pt x="136" y="65"/>
                </a:lnTo>
                <a:close/>
                <a:moveTo>
                  <a:pt x="130" y="8"/>
                </a:moveTo>
                <a:lnTo>
                  <a:pt x="130" y="8"/>
                </a:lnTo>
                <a:lnTo>
                  <a:pt x="134" y="6"/>
                </a:lnTo>
                <a:lnTo>
                  <a:pt x="134" y="6"/>
                </a:lnTo>
                <a:lnTo>
                  <a:pt x="128" y="6"/>
                </a:lnTo>
                <a:lnTo>
                  <a:pt x="128" y="6"/>
                </a:lnTo>
                <a:lnTo>
                  <a:pt x="130" y="8"/>
                </a:lnTo>
                <a:lnTo>
                  <a:pt x="130" y="8"/>
                </a:lnTo>
                <a:close/>
                <a:moveTo>
                  <a:pt x="257" y="390"/>
                </a:moveTo>
                <a:lnTo>
                  <a:pt x="257" y="390"/>
                </a:lnTo>
                <a:lnTo>
                  <a:pt x="261" y="396"/>
                </a:lnTo>
                <a:lnTo>
                  <a:pt x="261" y="396"/>
                </a:lnTo>
                <a:lnTo>
                  <a:pt x="259" y="393"/>
                </a:lnTo>
                <a:lnTo>
                  <a:pt x="257" y="390"/>
                </a:lnTo>
                <a:lnTo>
                  <a:pt x="257" y="390"/>
                </a:lnTo>
                <a:close/>
                <a:moveTo>
                  <a:pt x="18" y="13"/>
                </a:moveTo>
                <a:lnTo>
                  <a:pt x="18" y="13"/>
                </a:lnTo>
                <a:lnTo>
                  <a:pt x="16" y="13"/>
                </a:lnTo>
                <a:lnTo>
                  <a:pt x="16" y="13"/>
                </a:lnTo>
                <a:lnTo>
                  <a:pt x="16" y="11"/>
                </a:lnTo>
                <a:lnTo>
                  <a:pt x="16" y="13"/>
                </a:lnTo>
                <a:lnTo>
                  <a:pt x="16" y="13"/>
                </a:lnTo>
                <a:lnTo>
                  <a:pt x="16" y="14"/>
                </a:lnTo>
                <a:lnTo>
                  <a:pt x="16" y="14"/>
                </a:lnTo>
                <a:lnTo>
                  <a:pt x="16" y="14"/>
                </a:lnTo>
                <a:lnTo>
                  <a:pt x="16" y="14"/>
                </a:lnTo>
                <a:lnTo>
                  <a:pt x="18" y="13"/>
                </a:lnTo>
                <a:lnTo>
                  <a:pt x="18" y="13"/>
                </a:lnTo>
                <a:close/>
                <a:moveTo>
                  <a:pt x="295" y="417"/>
                </a:moveTo>
                <a:lnTo>
                  <a:pt x="295" y="417"/>
                </a:lnTo>
                <a:lnTo>
                  <a:pt x="298" y="413"/>
                </a:lnTo>
                <a:lnTo>
                  <a:pt x="300" y="412"/>
                </a:lnTo>
                <a:lnTo>
                  <a:pt x="300" y="412"/>
                </a:lnTo>
                <a:lnTo>
                  <a:pt x="295" y="417"/>
                </a:lnTo>
                <a:lnTo>
                  <a:pt x="295" y="417"/>
                </a:lnTo>
                <a:close/>
                <a:moveTo>
                  <a:pt x="108" y="22"/>
                </a:moveTo>
                <a:lnTo>
                  <a:pt x="108" y="22"/>
                </a:lnTo>
                <a:lnTo>
                  <a:pt x="104" y="27"/>
                </a:lnTo>
                <a:lnTo>
                  <a:pt x="104" y="27"/>
                </a:lnTo>
                <a:lnTo>
                  <a:pt x="106" y="25"/>
                </a:lnTo>
                <a:lnTo>
                  <a:pt x="108" y="22"/>
                </a:lnTo>
                <a:lnTo>
                  <a:pt x="108" y="22"/>
                </a:lnTo>
                <a:close/>
                <a:moveTo>
                  <a:pt x="48" y="32"/>
                </a:moveTo>
                <a:lnTo>
                  <a:pt x="48" y="32"/>
                </a:lnTo>
                <a:lnTo>
                  <a:pt x="49" y="28"/>
                </a:lnTo>
                <a:lnTo>
                  <a:pt x="49" y="28"/>
                </a:lnTo>
                <a:lnTo>
                  <a:pt x="48" y="28"/>
                </a:lnTo>
                <a:lnTo>
                  <a:pt x="48" y="28"/>
                </a:lnTo>
                <a:lnTo>
                  <a:pt x="46" y="30"/>
                </a:lnTo>
                <a:lnTo>
                  <a:pt x="46" y="30"/>
                </a:lnTo>
                <a:lnTo>
                  <a:pt x="48" y="32"/>
                </a:lnTo>
                <a:lnTo>
                  <a:pt x="48" y="32"/>
                </a:lnTo>
                <a:close/>
                <a:moveTo>
                  <a:pt x="261" y="429"/>
                </a:moveTo>
                <a:lnTo>
                  <a:pt x="261" y="429"/>
                </a:lnTo>
                <a:lnTo>
                  <a:pt x="262" y="429"/>
                </a:lnTo>
                <a:lnTo>
                  <a:pt x="262" y="429"/>
                </a:lnTo>
                <a:lnTo>
                  <a:pt x="264" y="429"/>
                </a:lnTo>
                <a:lnTo>
                  <a:pt x="264" y="429"/>
                </a:lnTo>
                <a:lnTo>
                  <a:pt x="264" y="428"/>
                </a:lnTo>
                <a:lnTo>
                  <a:pt x="264" y="428"/>
                </a:lnTo>
                <a:lnTo>
                  <a:pt x="264" y="428"/>
                </a:lnTo>
                <a:lnTo>
                  <a:pt x="264" y="428"/>
                </a:lnTo>
                <a:lnTo>
                  <a:pt x="261" y="428"/>
                </a:lnTo>
                <a:lnTo>
                  <a:pt x="261" y="429"/>
                </a:lnTo>
                <a:lnTo>
                  <a:pt x="261" y="429"/>
                </a:lnTo>
                <a:close/>
                <a:moveTo>
                  <a:pt x="41" y="22"/>
                </a:moveTo>
                <a:lnTo>
                  <a:pt x="41" y="22"/>
                </a:lnTo>
                <a:lnTo>
                  <a:pt x="46" y="25"/>
                </a:lnTo>
                <a:lnTo>
                  <a:pt x="46" y="25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39" y="5"/>
                </a:moveTo>
                <a:lnTo>
                  <a:pt x="139" y="5"/>
                </a:lnTo>
                <a:lnTo>
                  <a:pt x="136" y="3"/>
                </a:lnTo>
                <a:lnTo>
                  <a:pt x="134" y="3"/>
                </a:lnTo>
                <a:lnTo>
                  <a:pt x="134" y="3"/>
                </a:lnTo>
                <a:lnTo>
                  <a:pt x="139" y="5"/>
                </a:lnTo>
                <a:lnTo>
                  <a:pt x="139" y="5"/>
                </a:lnTo>
                <a:close/>
                <a:moveTo>
                  <a:pt x="273" y="426"/>
                </a:moveTo>
                <a:lnTo>
                  <a:pt x="273" y="426"/>
                </a:lnTo>
                <a:lnTo>
                  <a:pt x="270" y="426"/>
                </a:lnTo>
                <a:lnTo>
                  <a:pt x="270" y="426"/>
                </a:lnTo>
                <a:lnTo>
                  <a:pt x="272" y="428"/>
                </a:lnTo>
                <a:lnTo>
                  <a:pt x="273" y="426"/>
                </a:lnTo>
                <a:lnTo>
                  <a:pt x="273" y="426"/>
                </a:lnTo>
                <a:close/>
                <a:moveTo>
                  <a:pt x="89" y="30"/>
                </a:moveTo>
                <a:lnTo>
                  <a:pt x="89" y="30"/>
                </a:lnTo>
                <a:lnTo>
                  <a:pt x="89" y="30"/>
                </a:lnTo>
                <a:lnTo>
                  <a:pt x="89" y="30"/>
                </a:lnTo>
                <a:lnTo>
                  <a:pt x="87" y="33"/>
                </a:lnTo>
                <a:lnTo>
                  <a:pt x="87" y="33"/>
                </a:lnTo>
                <a:lnTo>
                  <a:pt x="89" y="32"/>
                </a:lnTo>
                <a:lnTo>
                  <a:pt x="89" y="30"/>
                </a:lnTo>
                <a:lnTo>
                  <a:pt x="89" y="30"/>
                </a:lnTo>
                <a:close/>
                <a:moveTo>
                  <a:pt x="95" y="353"/>
                </a:moveTo>
                <a:lnTo>
                  <a:pt x="95" y="353"/>
                </a:lnTo>
                <a:lnTo>
                  <a:pt x="95" y="353"/>
                </a:lnTo>
                <a:lnTo>
                  <a:pt x="95" y="353"/>
                </a:lnTo>
                <a:lnTo>
                  <a:pt x="95" y="357"/>
                </a:lnTo>
                <a:lnTo>
                  <a:pt x="95" y="357"/>
                </a:lnTo>
                <a:lnTo>
                  <a:pt x="96" y="358"/>
                </a:lnTo>
                <a:lnTo>
                  <a:pt x="96" y="358"/>
                </a:lnTo>
                <a:lnTo>
                  <a:pt x="96" y="358"/>
                </a:lnTo>
                <a:lnTo>
                  <a:pt x="96" y="358"/>
                </a:lnTo>
                <a:lnTo>
                  <a:pt x="95" y="353"/>
                </a:lnTo>
                <a:lnTo>
                  <a:pt x="95" y="353"/>
                </a:lnTo>
                <a:close/>
                <a:moveTo>
                  <a:pt x="221" y="58"/>
                </a:move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0" y="58"/>
                </a:lnTo>
                <a:lnTo>
                  <a:pt x="220" y="60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close/>
                <a:moveTo>
                  <a:pt x="73" y="24"/>
                </a:moveTo>
                <a:lnTo>
                  <a:pt x="73" y="24"/>
                </a:lnTo>
                <a:lnTo>
                  <a:pt x="78" y="24"/>
                </a:lnTo>
                <a:lnTo>
                  <a:pt x="78" y="24"/>
                </a:lnTo>
                <a:lnTo>
                  <a:pt x="78" y="22"/>
                </a:lnTo>
                <a:lnTo>
                  <a:pt x="78" y="22"/>
                </a:lnTo>
                <a:lnTo>
                  <a:pt x="73" y="24"/>
                </a:lnTo>
                <a:lnTo>
                  <a:pt x="73" y="24"/>
                </a:lnTo>
                <a:close/>
                <a:moveTo>
                  <a:pt x="114" y="14"/>
                </a:moveTo>
                <a:lnTo>
                  <a:pt x="114" y="14"/>
                </a:lnTo>
                <a:lnTo>
                  <a:pt x="112" y="16"/>
                </a:lnTo>
                <a:lnTo>
                  <a:pt x="112" y="16"/>
                </a:lnTo>
                <a:lnTo>
                  <a:pt x="114" y="14"/>
                </a:lnTo>
                <a:lnTo>
                  <a:pt x="114" y="14"/>
                </a:lnTo>
                <a:close/>
                <a:moveTo>
                  <a:pt x="253" y="429"/>
                </a:moveTo>
                <a:lnTo>
                  <a:pt x="253" y="429"/>
                </a:lnTo>
                <a:lnTo>
                  <a:pt x="253" y="429"/>
                </a:lnTo>
                <a:lnTo>
                  <a:pt x="253" y="428"/>
                </a:lnTo>
                <a:lnTo>
                  <a:pt x="253" y="428"/>
                </a:lnTo>
                <a:lnTo>
                  <a:pt x="253" y="429"/>
                </a:lnTo>
                <a:lnTo>
                  <a:pt x="253" y="429"/>
                </a:lnTo>
                <a:close/>
                <a:moveTo>
                  <a:pt x="256" y="423"/>
                </a:moveTo>
                <a:lnTo>
                  <a:pt x="256" y="423"/>
                </a:lnTo>
                <a:lnTo>
                  <a:pt x="256" y="424"/>
                </a:lnTo>
                <a:lnTo>
                  <a:pt x="256" y="424"/>
                </a:lnTo>
                <a:lnTo>
                  <a:pt x="256" y="424"/>
                </a:lnTo>
                <a:lnTo>
                  <a:pt x="256" y="424"/>
                </a:lnTo>
                <a:lnTo>
                  <a:pt x="256" y="423"/>
                </a:lnTo>
                <a:lnTo>
                  <a:pt x="256" y="423"/>
                </a:lnTo>
                <a:close/>
                <a:moveTo>
                  <a:pt x="182" y="43"/>
                </a:moveTo>
                <a:lnTo>
                  <a:pt x="182" y="43"/>
                </a:lnTo>
                <a:lnTo>
                  <a:pt x="182" y="44"/>
                </a:lnTo>
                <a:lnTo>
                  <a:pt x="182" y="44"/>
                </a:lnTo>
                <a:lnTo>
                  <a:pt x="183" y="43"/>
                </a:lnTo>
                <a:lnTo>
                  <a:pt x="183" y="43"/>
                </a:lnTo>
                <a:lnTo>
                  <a:pt x="183" y="43"/>
                </a:lnTo>
                <a:lnTo>
                  <a:pt x="183" y="43"/>
                </a:lnTo>
                <a:lnTo>
                  <a:pt x="182" y="43"/>
                </a:lnTo>
                <a:lnTo>
                  <a:pt x="182" y="43"/>
                </a:lnTo>
                <a:close/>
                <a:moveTo>
                  <a:pt x="106" y="415"/>
                </a:moveTo>
                <a:lnTo>
                  <a:pt x="106" y="415"/>
                </a:lnTo>
                <a:lnTo>
                  <a:pt x="106" y="415"/>
                </a:lnTo>
                <a:lnTo>
                  <a:pt x="106" y="415"/>
                </a:lnTo>
                <a:lnTo>
                  <a:pt x="104" y="415"/>
                </a:lnTo>
                <a:lnTo>
                  <a:pt x="104" y="415"/>
                </a:lnTo>
                <a:lnTo>
                  <a:pt x="104" y="415"/>
                </a:lnTo>
                <a:lnTo>
                  <a:pt x="104" y="415"/>
                </a:lnTo>
                <a:lnTo>
                  <a:pt x="106" y="415"/>
                </a:lnTo>
                <a:lnTo>
                  <a:pt x="106" y="415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71" y="24"/>
                </a:lnTo>
                <a:lnTo>
                  <a:pt x="71" y="24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71" y="24"/>
                </a:lnTo>
                <a:lnTo>
                  <a:pt x="71" y="24"/>
                </a:lnTo>
                <a:close/>
                <a:moveTo>
                  <a:pt x="128" y="54"/>
                </a:moveTo>
                <a:lnTo>
                  <a:pt x="128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28" y="54"/>
                </a:lnTo>
                <a:lnTo>
                  <a:pt x="128" y="54"/>
                </a:lnTo>
                <a:close/>
                <a:moveTo>
                  <a:pt x="100" y="377"/>
                </a:move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lnTo>
                  <a:pt x="100" y="37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>
            <a:off x="4280983" y="4740525"/>
            <a:ext cx="162096" cy="121031"/>
          </a:xfrm>
          <a:custGeom>
            <a:gdLst>
              <a:gd fmla="*/ 2 w 75" name="T0"/>
              <a:gd fmla="*/ 15 h 56" name="T1"/>
              <a:gd fmla="*/ 4 w 75" name="T2"/>
              <a:gd fmla="*/ 10 h 56" name="T3"/>
              <a:gd fmla="*/ 13 w 75" name="T4"/>
              <a:gd fmla="*/ 3 h 56" name="T5"/>
              <a:gd fmla="*/ 21 w 75" name="T6"/>
              <a:gd fmla="*/ 2 h 56" name="T7"/>
              <a:gd fmla="*/ 35 w 75" name="T8"/>
              <a:gd fmla="*/ 2 h 56" name="T9"/>
              <a:gd fmla="*/ 46 w 75" name="T10"/>
              <a:gd fmla="*/ 0 h 56" name="T11"/>
              <a:gd fmla="*/ 59 w 75" name="T12"/>
              <a:gd fmla="*/ 2 h 56" name="T13"/>
              <a:gd fmla="*/ 65 w 75" name="T14"/>
              <a:gd fmla="*/ 5 h 56" name="T15"/>
              <a:gd fmla="*/ 70 w 75" name="T16"/>
              <a:gd fmla="*/ 10 h 56" name="T17"/>
              <a:gd fmla="*/ 71 w 75" name="T18"/>
              <a:gd fmla="*/ 18 h 56" name="T19"/>
              <a:gd fmla="*/ 75 w 75" name="T20"/>
              <a:gd fmla="*/ 38 h 56" name="T21"/>
              <a:gd fmla="*/ 73 w 75" name="T22"/>
              <a:gd fmla="*/ 43 h 56" name="T23"/>
              <a:gd fmla="*/ 70 w 75" name="T24"/>
              <a:gd fmla="*/ 46 h 56" name="T25"/>
              <a:gd fmla="*/ 60 w 75" name="T26"/>
              <a:gd fmla="*/ 52 h 56" name="T27"/>
              <a:gd fmla="*/ 57 w 75" name="T28"/>
              <a:gd fmla="*/ 52 h 56" name="T29"/>
              <a:gd fmla="*/ 38 w 75" name="T30"/>
              <a:gd fmla="*/ 56 h 56" name="T31"/>
              <a:gd fmla="*/ 15 w 75" name="T32"/>
              <a:gd fmla="*/ 54 h 56" name="T33"/>
              <a:gd fmla="*/ 7 w 75" name="T34"/>
              <a:gd fmla="*/ 51 h 56" name="T35"/>
              <a:gd fmla="*/ 4 w 75" name="T36"/>
              <a:gd fmla="*/ 43 h 56" name="T37"/>
              <a:gd fmla="*/ 2 w 75" name="T38"/>
              <a:gd fmla="*/ 33 h 56" name="T39"/>
              <a:gd fmla="*/ 2 w 75" name="T40"/>
              <a:gd fmla="*/ 27 h 56" name="T41"/>
              <a:gd fmla="*/ 51 w 75" name="T42"/>
              <a:gd fmla="*/ 11 h 56" name="T43"/>
              <a:gd fmla="*/ 48 w 75" name="T44"/>
              <a:gd fmla="*/ 10 h 56" name="T45"/>
              <a:gd fmla="*/ 43 w 75" name="T46"/>
              <a:gd fmla="*/ 10 h 56" name="T47"/>
              <a:gd fmla="*/ 41 w 75" name="T48"/>
              <a:gd fmla="*/ 10 h 56" name="T49"/>
              <a:gd fmla="*/ 30 w 75" name="T50"/>
              <a:gd fmla="*/ 8 h 56" name="T51"/>
              <a:gd fmla="*/ 29 w 75" name="T52"/>
              <a:gd fmla="*/ 8 h 56" name="T53"/>
              <a:gd fmla="*/ 16 w 75" name="T54"/>
              <a:gd fmla="*/ 10 h 56" name="T55"/>
              <a:gd fmla="*/ 15 w 75" name="T56"/>
              <a:gd fmla="*/ 7 h 56" name="T57"/>
              <a:gd fmla="*/ 13 w 75" name="T58"/>
              <a:gd fmla="*/ 8 h 56" name="T59"/>
              <a:gd fmla="*/ 10 w 75" name="T60"/>
              <a:gd fmla="*/ 15 h 56" name="T61"/>
              <a:gd fmla="*/ 8 w 75" name="T62"/>
              <a:gd fmla="*/ 40 h 56" name="T63"/>
              <a:gd fmla="*/ 10 w 75" name="T64"/>
              <a:gd fmla="*/ 44 h 56" name="T65"/>
              <a:gd fmla="*/ 15 w 75" name="T66"/>
              <a:gd fmla="*/ 46 h 56" name="T67"/>
              <a:gd fmla="*/ 29 w 75" name="T68"/>
              <a:gd fmla="*/ 49 h 56" name="T69"/>
              <a:gd fmla="*/ 51 w 75" name="T70"/>
              <a:gd fmla="*/ 51 h 56" name="T71"/>
              <a:gd fmla="*/ 62 w 75" name="T72"/>
              <a:gd fmla="*/ 48 h 56" name="T73"/>
              <a:gd fmla="*/ 65 w 75" name="T74"/>
              <a:gd fmla="*/ 43 h 56" name="T75"/>
              <a:gd fmla="*/ 67 w 75" name="T76"/>
              <a:gd fmla="*/ 27 h 56" name="T77"/>
              <a:gd fmla="*/ 65 w 75" name="T78"/>
              <a:gd fmla="*/ 16 h 56" name="T79"/>
              <a:gd fmla="*/ 62 w 75" name="T80"/>
              <a:gd fmla="*/ 11 h 56" name="T81"/>
              <a:gd fmla="*/ 56 w 75" name="T82"/>
              <a:gd fmla="*/ 11 h 56" name="T83"/>
              <a:gd fmla="*/ 51 w 75" name="T84"/>
              <a:gd fmla="*/ 13 h 56" name="T85"/>
              <a:gd fmla="*/ 51 w 75" name="T86"/>
              <a:gd fmla="*/ 11 h 56" name="T87"/>
              <a:gd fmla="*/ 5 w 75" name="T88"/>
              <a:gd fmla="*/ 27 h 56" name="T89"/>
              <a:gd fmla="*/ 5 w 75" name="T90"/>
              <a:gd fmla="*/ 41 h 56" name="T91"/>
              <a:gd fmla="*/ 65 w 75" name="T92"/>
              <a:gd fmla="*/ 10 h 56" name="T93"/>
              <a:gd fmla="*/ 62 w 75" name="T94"/>
              <a:gd fmla="*/ 8 h 56" name="T95"/>
              <a:gd fmla="*/ 65 w 75" name="T96"/>
              <a:gd fmla="*/ 10 h 56" name="T97"/>
              <a:gd fmla="*/ 51 w 75" name="T98"/>
              <a:gd fmla="*/ 5 h 56" name="T99"/>
              <a:gd fmla="*/ 51 w 75" name="T100"/>
              <a:gd fmla="*/ 7 h 56" name="T101"/>
              <a:gd fmla="*/ 70 w 75" name="T102"/>
              <a:gd fmla="*/ 30 h 56" name="T103"/>
              <a:gd fmla="*/ 70 w 75" name="T104"/>
              <a:gd fmla="*/ 32 h 56" name="T105"/>
              <a:gd fmla="*/ 70 w 75" name="T106"/>
              <a:gd fmla="*/ 32 h 56" name="T107"/>
              <a:gd fmla="*/ 68 w 75" name="T108"/>
              <a:gd fmla="*/ 26 h 56" name="T109"/>
              <a:gd fmla="*/ 68 w 75" name="T110"/>
              <a:gd fmla="*/ 26 h 56" name="T111"/>
              <a:gd fmla="*/ 68 w 75" name="T112"/>
              <a:gd fmla="*/ 24 h 56" name="T113"/>
              <a:gd fmla="*/ 68 w 75" name="T114"/>
              <a:gd fmla="*/ 26 h 56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56" w="75">
                <a:moveTo>
                  <a:pt x="0" y="27"/>
                </a:moveTo>
                <a:lnTo>
                  <a:pt x="0" y="27"/>
                </a:lnTo>
                <a:lnTo>
                  <a:pt x="2" y="15"/>
                </a:lnTo>
                <a:lnTo>
                  <a:pt x="2" y="15"/>
                </a:lnTo>
                <a:lnTo>
                  <a:pt x="4" y="10"/>
                </a:lnTo>
                <a:lnTo>
                  <a:pt x="4" y="10"/>
                </a:lnTo>
                <a:lnTo>
                  <a:pt x="7" y="5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21" y="2"/>
                </a:lnTo>
                <a:lnTo>
                  <a:pt x="21" y="2"/>
                </a:lnTo>
                <a:lnTo>
                  <a:pt x="35" y="2"/>
                </a:lnTo>
                <a:lnTo>
                  <a:pt x="35" y="2"/>
                </a:lnTo>
                <a:lnTo>
                  <a:pt x="38" y="2"/>
                </a:lnTo>
                <a:lnTo>
                  <a:pt x="38" y="2"/>
                </a:lnTo>
                <a:lnTo>
                  <a:pt x="46" y="0"/>
                </a:lnTo>
                <a:lnTo>
                  <a:pt x="46" y="0"/>
                </a:lnTo>
                <a:lnTo>
                  <a:pt x="59" y="2"/>
                </a:lnTo>
                <a:lnTo>
                  <a:pt x="59" y="2"/>
                </a:lnTo>
                <a:lnTo>
                  <a:pt x="64" y="2"/>
                </a:lnTo>
                <a:lnTo>
                  <a:pt x="65" y="5"/>
                </a:lnTo>
                <a:lnTo>
                  <a:pt x="65" y="5"/>
                </a:lnTo>
                <a:lnTo>
                  <a:pt x="67" y="5"/>
                </a:lnTo>
                <a:lnTo>
                  <a:pt x="67" y="5"/>
                </a:lnTo>
                <a:lnTo>
                  <a:pt x="70" y="10"/>
                </a:lnTo>
                <a:lnTo>
                  <a:pt x="70" y="10"/>
                </a:lnTo>
                <a:lnTo>
                  <a:pt x="71" y="18"/>
                </a:lnTo>
                <a:lnTo>
                  <a:pt x="71" y="18"/>
                </a:lnTo>
                <a:lnTo>
                  <a:pt x="73" y="29"/>
                </a:lnTo>
                <a:lnTo>
                  <a:pt x="73" y="29"/>
                </a:lnTo>
                <a:lnTo>
                  <a:pt x="75" y="38"/>
                </a:lnTo>
                <a:lnTo>
                  <a:pt x="75" y="38"/>
                </a:lnTo>
                <a:lnTo>
                  <a:pt x="73" y="43"/>
                </a:lnTo>
                <a:lnTo>
                  <a:pt x="73" y="43"/>
                </a:lnTo>
                <a:lnTo>
                  <a:pt x="73" y="44"/>
                </a:lnTo>
                <a:lnTo>
                  <a:pt x="70" y="46"/>
                </a:lnTo>
                <a:lnTo>
                  <a:pt x="70" y="46"/>
                </a:lnTo>
                <a:lnTo>
                  <a:pt x="65" y="51"/>
                </a:lnTo>
                <a:lnTo>
                  <a:pt x="65" y="51"/>
                </a:lnTo>
                <a:lnTo>
                  <a:pt x="60" y="52"/>
                </a:lnTo>
                <a:lnTo>
                  <a:pt x="60" y="52"/>
                </a:lnTo>
                <a:lnTo>
                  <a:pt x="57" y="52"/>
                </a:lnTo>
                <a:lnTo>
                  <a:pt x="57" y="52"/>
                </a:lnTo>
                <a:lnTo>
                  <a:pt x="48" y="56"/>
                </a:lnTo>
                <a:lnTo>
                  <a:pt x="38" y="56"/>
                </a:lnTo>
                <a:lnTo>
                  <a:pt x="38" y="56"/>
                </a:lnTo>
                <a:lnTo>
                  <a:pt x="26" y="56"/>
                </a:lnTo>
                <a:lnTo>
                  <a:pt x="15" y="54"/>
                </a:lnTo>
                <a:lnTo>
                  <a:pt x="15" y="54"/>
                </a:lnTo>
                <a:lnTo>
                  <a:pt x="13" y="54"/>
                </a:lnTo>
                <a:lnTo>
                  <a:pt x="13" y="54"/>
                </a:lnTo>
                <a:lnTo>
                  <a:pt x="7" y="51"/>
                </a:lnTo>
                <a:lnTo>
                  <a:pt x="4" y="44"/>
                </a:lnTo>
                <a:lnTo>
                  <a:pt x="4" y="44"/>
                </a:lnTo>
                <a:lnTo>
                  <a:pt x="4" y="43"/>
                </a:lnTo>
                <a:lnTo>
                  <a:pt x="4" y="43"/>
                </a:lnTo>
                <a:lnTo>
                  <a:pt x="2" y="38"/>
                </a:lnTo>
                <a:lnTo>
                  <a:pt x="2" y="33"/>
                </a:lnTo>
                <a:lnTo>
                  <a:pt x="2" y="33"/>
                </a:lnTo>
                <a:lnTo>
                  <a:pt x="2" y="27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close/>
                <a:moveTo>
                  <a:pt x="51" y="11"/>
                </a:moveTo>
                <a:lnTo>
                  <a:pt x="51" y="11"/>
                </a:lnTo>
                <a:lnTo>
                  <a:pt x="48" y="10"/>
                </a:lnTo>
                <a:lnTo>
                  <a:pt x="48" y="10"/>
                </a:lnTo>
                <a:lnTo>
                  <a:pt x="45" y="10"/>
                </a:lnTo>
                <a:lnTo>
                  <a:pt x="45" y="10"/>
                </a:lnTo>
                <a:lnTo>
                  <a:pt x="43" y="10"/>
                </a:lnTo>
                <a:lnTo>
                  <a:pt x="43" y="10"/>
                </a:lnTo>
                <a:lnTo>
                  <a:pt x="41" y="10"/>
                </a:lnTo>
                <a:lnTo>
                  <a:pt x="41" y="10"/>
                </a:lnTo>
                <a:lnTo>
                  <a:pt x="34" y="8"/>
                </a:lnTo>
                <a:lnTo>
                  <a:pt x="34" y="8"/>
                </a:lnTo>
                <a:lnTo>
                  <a:pt x="30" y="8"/>
                </a:lnTo>
                <a:lnTo>
                  <a:pt x="30" y="8"/>
                </a:lnTo>
                <a:lnTo>
                  <a:pt x="29" y="8"/>
                </a:lnTo>
                <a:lnTo>
                  <a:pt x="29" y="8"/>
                </a:lnTo>
                <a:lnTo>
                  <a:pt x="19" y="10"/>
                </a:lnTo>
                <a:lnTo>
                  <a:pt x="19" y="10"/>
                </a:lnTo>
                <a:lnTo>
                  <a:pt x="16" y="10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  <a:lnTo>
                  <a:pt x="13" y="8"/>
                </a:lnTo>
                <a:lnTo>
                  <a:pt x="13" y="8"/>
                </a:lnTo>
                <a:lnTo>
                  <a:pt x="10" y="11"/>
                </a:lnTo>
                <a:lnTo>
                  <a:pt x="10" y="15"/>
                </a:lnTo>
                <a:lnTo>
                  <a:pt x="10" y="15"/>
                </a:lnTo>
                <a:lnTo>
                  <a:pt x="8" y="26"/>
                </a:lnTo>
                <a:lnTo>
                  <a:pt x="8" y="26"/>
                </a:lnTo>
                <a:lnTo>
                  <a:pt x="8" y="40"/>
                </a:lnTo>
                <a:lnTo>
                  <a:pt x="8" y="40"/>
                </a:lnTo>
                <a:lnTo>
                  <a:pt x="8" y="41"/>
                </a:lnTo>
                <a:lnTo>
                  <a:pt x="10" y="44"/>
                </a:lnTo>
                <a:lnTo>
                  <a:pt x="10" y="44"/>
                </a:lnTo>
                <a:lnTo>
                  <a:pt x="15" y="46"/>
                </a:lnTo>
                <a:lnTo>
                  <a:pt x="15" y="46"/>
                </a:lnTo>
                <a:lnTo>
                  <a:pt x="18" y="48"/>
                </a:lnTo>
                <a:lnTo>
                  <a:pt x="18" y="48"/>
                </a:lnTo>
                <a:lnTo>
                  <a:pt x="29" y="49"/>
                </a:lnTo>
                <a:lnTo>
                  <a:pt x="29" y="49"/>
                </a:lnTo>
                <a:lnTo>
                  <a:pt x="51" y="51"/>
                </a:lnTo>
                <a:lnTo>
                  <a:pt x="51" y="51"/>
                </a:lnTo>
                <a:lnTo>
                  <a:pt x="57" y="49"/>
                </a:lnTo>
                <a:lnTo>
                  <a:pt x="62" y="48"/>
                </a:lnTo>
                <a:lnTo>
                  <a:pt x="62" y="48"/>
                </a:lnTo>
                <a:lnTo>
                  <a:pt x="65" y="46"/>
                </a:lnTo>
                <a:lnTo>
                  <a:pt x="65" y="43"/>
                </a:lnTo>
                <a:lnTo>
                  <a:pt x="65" y="43"/>
                </a:lnTo>
                <a:lnTo>
                  <a:pt x="65" y="43"/>
                </a:lnTo>
                <a:lnTo>
                  <a:pt x="65" y="43"/>
                </a:lnTo>
                <a:lnTo>
                  <a:pt x="67" y="27"/>
                </a:lnTo>
                <a:lnTo>
                  <a:pt x="67" y="27"/>
                </a:lnTo>
                <a:lnTo>
                  <a:pt x="65" y="16"/>
                </a:lnTo>
                <a:lnTo>
                  <a:pt x="65" y="16"/>
                </a:lnTo>
                <a:lnTo>
                  <a:pt x="64" y="13"/>
                </a:lnTo>
                <a:lnTo>
                  <a:pt x="62" y="11"/>
                </a:lnTo>
                <a:lnTo>
                  <a:pt x="62" y="11"/>
                </a:lnTo>
                <a:lnTo>
                  <a:pt x="56" y="10"/>
                </a:lnTo>
                <a:lnTo>
                  <a:pt x="56" y="10"/>
                </a:lnTo>
                <a:lnTo>
                  <a:pt x="56" y="11"/>
                </a:lnTo>
                <a:lnTo>
                  <a:pt x="56" y="11"/>
                </a:lnTo>
                <a:lnTo>
                  <a:pt x="54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1"/>
                </a:lnTo>
                <a:lnTo>
                  <a:pt x="51" y="11"/>
                </a:lnTo>
                <a:close/>
                <a:moveTo>
                  <a:pt x="5" y="27"/>
                </a:moveTo>
                <a:lnTo>
                  <a:pt x="5" y="27"/>
                </a:lnTo>
                <a:lnTo>
                  <a:pt x="5" y="33"/>
                </a:lnTo>
                <a:lnTo>
                  <a:pt x="5" y="41"/>
                </a:lnTo>
                <a:lnTo>
                  <a:pt x="5" y="41"/>
                </a:lnTo>
                <a:lnTo>
                  <a:pt x="5" y="27"/>
                </a:lnTo>
                <a:lnTo>
                  <a:pt x="5" y="27"/>
                </a:lnTo>
                <a:close/>
                <a:moveTo>
                  <a:pt x="65" y="10"/>
                </a:moveTo>
                <a:lnTo>
                  <a:pt x="65" y="10"/>
                </a:lnTo>
                <a:lnTo>
                  <a:pt x="65" y="8"/>
                </a:lnTo>
                <a:lnTo>
                  <a:pt x="62" y="8"/>
                </a:lnTo>
                <a:lnTo>
                  <a:pt x="62" y="8"/>
                </a:lnTo>
                <a:lnTo>
                  <a:pt x="65" y="10"/>
                </a:lnTo>
                <a:lnTo>
                  <a:pt x="65" y="10"/>
                </a:lnTo>
                <a:close/>
                <a:moveTo>
                  <a:pt x="51" y="7"/>
                </a:moveTo>
                <a:lnTo>
                  <a:pt x="51" y="7"/>
                </a:lnTo>
                <a:lnTo>
                  <a:pt x="51" y="5"/>
                </a:lnTo>
                <a:lnTo>
                  <a:pt x="49" y="5"/>
                </a:lnTo>
                <a:lnTo>
                  <a:pt x="49" y="5"/>
                </a:lnTo>
                <a:lnTo>
                  <a:pt x="51" y="7"/>
                </a:lnTo>
                <a:lnTo>
                  <a:pt x="51" y="7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0"/>
                </a:lnTo>
                <a:lnTo>
                  <a:pt x="70" y="30"/>
                </a:lnTo>
                <a:close/>
                <a:moveTo>
                  <a:pt x="68" y="26"/>
                </a:moveTo>
                <a:lnTo>
                  <a:pt x="68" y="26"/>
                </a:lnTo>
                <a:lnTo>
                  <a:pt x="68" y="26"/>
                </a:lnTo>
                <a:lnTo>
                  <a:pt x="68" y="26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8" y="26"/>
                </a:lnTo>
                <a:lnTo>
                  <a:pt x="68" y="2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8"/>
          <p:cNvSpPr>
            <a:spLocks noEditPoints="1"/>
          </p:cNvSpPr>
          <p:nvPr/>
        </p:nvSpPr>
        <p:spPr bwMode="auto">
          <a:xfrm>
            <a:off x="4523045" y="4731879"/>
            <a:ext cx="144805" cy="125353"/>
          </a:xfrm>
          <a:custGeom>
            <a:gdLst>
              <a:gd fmla="*/ 24 w 67" name="T0"/>
              <a:gd fmla="*/ 11 h 58" name="T1"/>
              <a:gd fmla="*/ 27 w 67" name="T2"/>
              <a:gd fmla="*/ 9 h 58" name="T3"/>
              <a:gd fmla="*/ 32 w 67" name="T4"/>
              <a:gd fmla="*/ 7 h 58" name="T5"/>
              <a:gd fmla="*/ 45 w 67" name="T6"/>
              <a:gd fmla="*/ 4 h 58" name="T7"/>
              <a:gd fmla="*/ 48 w 67" name="T8"/>
              <a:gd fmla="*/ 1 h 58" name="T9"/>
              <a:gd fmla="*/ 52 w 67" name="T10"/>
              <a:gd fmla="*/ 1 h 58" name="T11"/>
              <a:gd fmla="*/ 57 w 67" name="T12"/>
              <a:gd fmla="*/ 6 h 58" name="T13"/>
              <a:gd fmla="*/ 62 w 67" name="T14"/>
              <a:gd fmla="*/ 11 h 58" name="T15"/>
              <a:gd fmla="*/ 64 w 67" name="T16"/>
              <a:gd fmla="*/ 14 h 58" name="T17"/>
              <a:gd fmla="*/ 65 w 67" name="T18"/>
              <a:gd fmla="*/ 19 h 58" name="T19"/>
              <a:gd fmla="*/ 65 w 67" name="T20"/>
              <a:gd fmla="*/ 28 h 58" name="T21"/>
              <a:gd fmla="*/ 65 w 67" name="T22"/>
              <a:gd fmla="*/ 33 h 58" name="T23"/>
              <a:gd fmla="*/ 64 w 67" name="T24"/>
              <a:gd fmla="*/ 33 h 58" name="T25"/>
              <a:gd fmla="*/ 59 w 67" name="T26"/>
              <a:gd fmla="*/ 41 h 58" name="T27"/>
              <a:gd fmla="*/ 52 w 67" name="T28"/>
              <a:gd fmla="*/ 47 h 58" name="T29"/>
              <a:gd fmla="*/ 45 w 67" name="T30"/>
              <a:gd fmla="*/ 50 h 58" name="T31"/>
              <a:gd fmla="*/ 35 w 67" name="T32"/>
              <a:gd fmla="*/ 55 h 58" name="T33"/>
              <a:gd fmla="*/ 26 w 67" name="T34"/>
              <a:gd fmla="*/ 58 h 58" name="T35"/>
              <a:gd fmla="*/ 18 w 67" name="T36"/>
              <a:gd fmla="*/ 56 h 58" name="T37"/>
              <a:gd fmla="*/ 11 w 67" name="T38"/>
              <a:gd fmla="*/ 53 h 58" name="T39"/>
              <a:gd fmla="*/ 5 w 67" name="T40"/>
              <a:gd fmla="*/ 44 h 58" name="T41"/>
              <a:gd fmla="*/ 4 w 67" name="T42"/>
              <a:gd fmla="*/ 41 h 58" name="T43"/>
              <a:gd fmla="*/ 0 w 67" name="T44"/>
              <a:gd fmla="*/ 31 h 58" name="T45"/>
              <a:gd fmla="*/ 0 w 67" name="T46"/>
              <a:gd fmla="*/ 26 h 58" name="T47"/>
              <a:gd fmla="*/ 2 w 67" name="T48"/>
              <a:gd fmla="*/ 23 h 58" name="T49"/>
              <a:gd fmla="*/ 7 w 67" name="T50"/>
              <a:gd fmla="*/ 19 h 58" name="T51"/>
              <a:gd fmla="*/ 15 w 67" name="T52"/>
              <a:gd fmla="*/ 15 h 58" name="T53"/>
              <a:gd fmla="*/ 21 w 67" name="T54"/>
              <a:gd fmla="*/ 12 h 58" name="T55"/>
              <a:gd fmla="*/ 23 w 67" name="T56"/>
              <a:gd fmla="*/ 11 h 58" name="T57"/>
              <a:gd fmla="*/ 24 w 67" name="T58"/>
              <a:gd fmla="*/ 11 h 58" name="T59"/>
              <a:gd fmla="*/ 51 w 67" name="T60"/>
              <a:gd fmla="*/ 7 h 58" name="T61"/>
              <a:gd fmla="*/ 40 w 67" name="T62"/>
              <a:gd fmla="*/ 11 h 58" name="T63"/>
              <a:gd fmla="*/ 35 w 67" name="T64"/>
              <a:gd fmla="*/ 12 h 58" name="T65"/>
              <a:gd fmla="*/ 29 w 67" name="T66"/>
              <a:gd fmla="*/ 15 h 58" name="T67"/>
              <a:gd fmla="*/ 13 w 67" name="T68"/>
              <a:gd fmla="*/ 25 h 58" name="T69"/>
              <a:gd fmla="*/ 7 w 67" name="T70"/>
              <a:gd fmla="*/ 28 h 58" name="T71"/>
              <a:gd fmla="*/ 5 w 67" name="T72"/>
              <a:gd fmla="*/ 28 h 58" name="T73"/>
              <a:gd fmla="*/ 7 w 67" name="T74"/>
              <a:gd fmla="*/ 30 h 58" name="T75"/>
              <a:gd fmla="*/ 8 w 67" name="T76"/>
              <a:gd fmla="*/ 37 h 58" name="T77"/>
              <a:gd fmla="*/ 11 w 67" name="T78"/>
              <a:gd fmla="*/ 45 h 58" name="T79"/>
              <a:gd fmla="*/ 15 w 67" name="T80"/>
              <a:gd fmla="*/ 50 h 58" name="T81"/>
              <a:gd fmla="*/ 21 w 67" name="T82"/>
              <a:gd fmla="*/ 53 h 58" name="T83"/>
              <a:gd fmla="*/ 24 w 67" name="T84"/>
              <a:gd fmla="*/ 52 h 58" name="T85"/>
              <a:gd fmla="*/ 37 w 67" name="T86"/>
              <a:gd fmla="*/ 48 h 58" name="T87"/>
              <a:gd fmla="*/ 43 w 67" name="T88"/>
              <a:gd fmla="*/ 47 h 58" name="T89"/>
              <a:gd fmla="*/ 49 w 67" name="T90"/>
              <a:gd fmla="*/ 42 h 58" name="T91"/>
              <a:gd fmla="*/ 56 w 67" name="T92"/>
              <a:gd fmla="*/ 36 h 58" name="T93"/>
              <a:gd fmla="*/ 60 w 67" name="T94"/>
              <a:gd fmla="*/ 33 h 58" name="T95"/>
              <a:gd fmla="*/ 62 w 67" name="T96"/>
              <a:gd fmla="*/ 31 h 58" name="T97"/>
              <a:gd fmla="*/ 62 w 67" name="T98"/>
              <a:gd fmla="*/ 28 h 58" name="T99"/>
              <a:gd fmla="*/ 62 w 67" name="T100"/>
              <a:gd fmla="*/ 25 h 58" name="T101"/>
              <a:gd fmla="*/ 60 w 67" name="T102"/>
              <a:gd fmla="*/ 22 h 58" name="T103"/>
              <a:gd fmla="*/ 59 w 67" name="T104"/>
              <a:gd fmla="*/ 17 h 58" name="T105"/>
              <a:gd fmla="*/ 54 w 67" name="T106"/>
              <a:gd fmla="*/ 9 h 58" name="T107"/>
              <a:gd fmla="*/ 52 w 67" name="T108"/>
              <a:gd fmla="*/ 7 h 58" name="T109"/>
              <a:gd fmla="*/ 51 w 67" name="T110"/>
              <a:gd fmla="*/ 7 h 58" name="T111"/>
              <a:gd fmla="*/ 21 w 67" name="T112"/>
              <a:gd fmla="*/ 17 h 58" name="T113"/>
              <a:gd fmla="*/ 21 w 67" name="T114"/>
              <a:gd fmla="*/ 17 h 58" name="T115"/>
              <a:gd fmla="*/ 10 w 67" name="T116"/>
              <a:gd fmla="*/ 23 h 58" name="T117"/>
              <a:gd fmla="*/ 21 w 67" name="T118"/>
              <a:gd fmla="*/ 17 h 58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57" w="67">
                <a:moveTo>
                  <a:pt x="24" y="11"/>
                </a:moveTo>
                <a:lnTo>
                  <a:pt x="24" y="11"/>
                </a:lnTo>
                <a:lnTo>
                  <a:pt x="27" y="9"/>
                </a:lnTo>
                <a:lnTo>
                  <a:pt x="27" y="9"/>
                </a:lnTo>
                <a:lnTo>
                  <a:pt x="32" y="7"/>
                </a:lnTo>
                <a:lnTo>
                  <a:pt x="32" y="7"/>
                </a:lnTo>
                <a:lnTo>
                  <a:pt x="45" y="4"/>
                </a:lnTo>
                <a:lnTo>
                  <a:pt x="45" y="4"/>
                </a:lnTo>
                <a:lnTo>
                  <a:pt x="48" y="1"/>
                </a:lnTo>
                <a:lnTo>
                  <a:pt x="48" y="1"/>
                </a:lnTo>
                <a:lnTo>
                  <a:pt x="49" y="0"/>
                </a:lnTo>
                <a:lnTo>
                  <a:pt x="52" y="1"/>
                </a:lnTo>
                <a:lnTo>
                  <a:pt x="52" y="1"/>
                </a:lnTo>
                <a:lnTo>
                  <a:pt x="57" y="6"/>
                </a:lnTo>
                <a:lnTo>
                  <a:pt x="57" y="6"/>
                </a:lnTo>
                <a:lnTo>
                  <a:pt x="62" y="11"/>
                </a:lnTo>
                <a:lnTo>
                  <a:pt x="62" y="11"/>
                </a:lnTo>
                <a:lnTo>
                  <a:pt x="64" y="14"/>
                </a:lnTo>
                <a:lnTo>
                  <a:pt x="65" y="19"/>
                </a:lnTo>
                <a:lnTo>
                  <a:pt x="65" y="19"/>
                </a:lnTo>
                <a:lnTo>
                  <a:pt x="67" y="23"/>
                </a:lnTo>
                <a:lnTo>
                  <a:pt x="65" y="28"/>
                </a:lnTo>
                <a:lnTo>
                  <a:pt x="65" y="28"/>
                </a:lnTo>
                <a:lnTo>
                  <a:pt x="65" y="33"/>
                </a:lnTo>
                <a:lnTo>
                  <a:pt x="65" y="33"/>
                </a:lnTo>
                <a:lnTo>
                  <a:pt x="64" y="33"/>
                </a:lnTo>
                <a:lnTo>
                  <a:pt x="64" y="33"/>
                </a:lnTo>
                <a:lnTo>
                  <a:pt x="59" y="41"/>
                </a:lnTo>
                <a:lnTo>
                  <a:pt x="59" y="41"/>
                </a:lnTo>
                <a:lnTo>
                  <a:pt x="52" y="47"/>
                </a:lnTo>
                <a:lnTo>
                  <a:pt x="45" y="50"/>
                </a:lnTo>
                <a:lnTo>
                  <a:pt x="45" y="50"/>
                </a:lnTo>
                <a:lnTo>
                  <a:pt x="35" y="55"/>
                </a:lnTo>
                <a:lnTo>
                  <a:pt x="35" y="55"/>
                </a:lnTo>
                <a:lnTo>
                  <a:pt x="30" y="56"/>
                </a:lnTo>
                <a:lnTo>
                  <a:pt x="26" y="58"/>
                </a:lnTo>
                <a:lnTo>
                  <a:pt x="26" y="58"/>
                </a:lnTo>
                <a:lnTo>
                  <a:pt x="18" y="56"/>
                </a:lnTo>
                <a:lnTo>
                  <a:pt x="11" y="53"/>
                </a:lnTo>
                <a:lnTo>
                  <a:pt x="11" y="53"/>
                </a:lnTo>
                <a:lnTo>
                  <a:pt x="8" y="48"/>
                </a:lnTo>
                <a:lnTo>
                  <a:pt x="5" y="44"/>
                </a:lnTo>
                <a:lnTo>
                  <a:pt x="5" y="44"/>
                </a:lnTo>
                <a:lnTo>
                  <a:pt x="4" y="41"/>
                </a:lnTo>
                <a:lnTo>
                  <a:pt x="4" y="41"/>
                </a:lnTo>
                <a:lnTo>
                  <a:pt x="0" y="31"/>
                </a:lnTo>
                <a:lnTo>
                  <a:pt x="0" y="31"/>
                </a:lnTo>
                <a:lnTo>
                  <a:pt x="0" y="26"/>
                </a:lnTo>
                <a:lnTo>
                  <a:pt x="2" y="23"/>
                </a:lnTo>
                <a:lnTo>
                  <a:pt x="2" y="23"/>
                </a:lnTo>
                <a:lnTo>
                  <a:pt x="4" y="22"/>
                </a:lnTo>
                <a:lnTo>
                  <a:pt x="7" y="19"/>
                </a:lnTo>
                <a:lnTo>
                  <a:pt x="7" y="19"/>
                </a:lnTo>
                <a:lnTo>
                  <a:pt x="15" y="15"/>
                </a:lnTo>
                <a:lnTo>
                  <a:pt x="15" y="15"/>
                </a:lnTo>
                <a:lnTo>
                  <a:pt x="21" y="12"/>
                </a:lnTo>
                <a:lnTo>
                  <a:pt x="21" y="12"/>
                </a:lnTo>
                <a:lnTo>
                  <a:pt x="23" y="11"/>
                </a:lnTo>
                <a:lnTo>
                  <a:pt x="24" y="11"/>
                </a:lnTo>
                <a:lnTo>
                  <a:pt x="24" y="11"/>
                </a:lnTo>
                <a:close/>
                <a:moveTo>
                  <a:pt x="51" y="7"/>
                </a:moveTo>
                <a:lnTo>
                  <a:pt x="51" y="7"/>
                </a:lnTo>
                <a:lnTo>
                  <a:pt x="46" y="9"/>
                </a:lnTo>
                <a:lnTo>
                  <a:pt x="40" y="11"/>
                </a:lnTo>
                <a:lnTo>
                  <a:pt x="40" y="11"/>
                </a:lnTo>
                <a:lnTo>
                  <a:pt x="35" y="12"/>
                </a:lnTo>
                <a:lnTo>
                  <a:pt x="29" y="15"/>
                </a:lnTo>
                <a:lnTo>
                  <a:pt x="29" y="15"/>
                </a:lnTo>
                <a:lnTo>
                  <a:pt x="13" y="25"/>
                </a:lnTo>
                <a:lnTo>
                  <a:pt x="13" y="25"/>
                </a:lnTo>
                <a:lnTo>
                  <a:pt x="7" y="28"/>
                </a:lnTo>
                <a:lnTo>
                  <a:pt x="7" y="28"/>
                </a:lnTo>
                <a:lnTo>
                  <a:pt x="5" y="28"/>
                </a:lnTo>
                <a:lnTo>
                  <a:pt x="5" y="28"/>
                </a:lnTo>
                <a:lnTo>
                  <a:pt x="7" y="30"/>
                </a:lnTo>
                <a:lnTo>
                  <a:pt x="7" y="30"/>
                </a:lnTo>
                <a:lnTo>
                  <a:pt x="8" y="37"/>
                </a:lnTo>
                <a:lnTo>
                  <a:pt x="8" y="37"/>
                </a:lnTo>
                <a:lnTo>
                  <a:pt x="11" y="45"/>
                </a:lnTo>
                <a:lnTo>
                  <a:pt x="11" y="45"/>
                </a:lnTo>
                <a:lnTo>
                  <a:pt x="15" y="50"/>
                </a:lnTo>
                <a:lnTo>
                  <a:pt x="15" y="50"/>
                </a:lnTo>
                <a:lnTo>
                  <a:pt x="18" y="53"/>
                </a:lnTo>
                <a:lnTo>
                  <a:pt x="21" y="53"/>
                </a:lnTo>
                <a:lnTo>
                  <a:pt x="21" y="53"/>
                </a:lnTo>
                <a:lnTo>
                  <a:pt x="24" y="52"/>
                </a:lnTo>
                <a:lnTo>
                  <a:pt x="24" y="52"/>
                </a:lnTo>
                <a:lnTo>
                  <a:pt x="37" y="48"/>
                </a:lnTo>
                <a:lnTo>
                  <a:pt x="37" y="48"/>
                </a:lnTo>
                <a:lnTo>
                  <a:pt x="43" y="47"/>
                </a:lnTo>
                <a:lnTo>
                  <a:pt x="43" y="47"/>
                </a:lnTo>
                <a:lnTo>
                  <a:pt x="49" y="42"/>
                </a:lnTo>
                <a:lnTo>
                  <a:pt x="49" y="42"/>
                </a:lnTo>
                <a:lnTo>
                  <a:pt x="56" y="36"/>
                </a:lnTo>
                <a:lnTo>
                  <a:pt x="56" y="36"/>
                </a:lnTo>
                <a:lnTo>
                  <a:pt x="60" y="33"/>
                </a:lnTo>
                <a:lnTo>
                  <a:pt x="60" y="33"/>
                </a:lnTo>
                <a:lnTo>
                  <a:pt x="62" y="31"/>
                </a:lnTo>
                <a:lnTo>
                  <a:pt x="62" y="31"/>
                </a:lnTo>
                <a:lnTo>
                  <a:pt x="62" y="28"/>
                </a:lnTo>
                <a:lnTo>
                  <a:pt x="62" y="25"/>
                </a:lnTo>
                <a:lnTo>
                  <a:pt x="62" y="25"/>
                </a:lnTo>
                <a:lnTo>
                  <a:pt x="60" y="22"/>
                </a:lnTo>
                <a:lnTo>
                  <a:pt x="60" y="22"/>
                </a:lnTo>
                <a:lnTo>
                  <a:pt x="59" y="17"/>
                </a:lnTo>
                <a:lnTo>
                  <a:pt x="59" y="17"/>
                </a:lnTo>
                <a:lnTo>
                  <a:pt x="57" y="12"/>
                </a:lnTo>
                <a:lnTo>
                  <a:pt x="54" y="9"/>
                </a:lnTo>
                <a:lnTo>
                  <a:pt x="54" y="9"/>
                </a:lnTo>
                <a:lnTo>
                  <a:pt x="52" y="7"/>
                </a:lnTo>
                <a:lnTo>
                  <a:pt x="51" y="7"/>
                </a:lnTo>
                <a:lnTo>
                  <a:pt x="51" y="7"/>
                </a:lnTo>
                <a:close/>
                <a:moveTo>
                  <a:pt x="21" y="17"/>
                </a:move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15" y="19"/>
                </a:lnTo>
                <a:lnTo>
                  <a:pt x="10" y="23"/>
                </a:lnTo>
                <a:lnTo>
                  <a:pt x="10" y="23"/>
                </a:lnTo>
                <a:lnTo>
                  <a:pt x="21" y="17"/>
                </a:lnTo>
                <a:lnTo>
                  <a:pt x="21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9"/>
          <p:cNvSpPr>
            <a:spLocks noEditPoints="1"/>
          </p:cNvSpPr>
          <p:nvPr/>
        </p:nvSpPr>
        <p:spPr bwMode="auto">
          <a:xfrm>
            <a:off x="4127532" y="1433788"/>
            <a:ext cx="788863" cy="925022"/>
          </a:xfrm>
          <a:custGeom>
            <a:gdLst>
              <a:gd fmla="*/ 185 w 365" name="T0"/>
              <a:gd fmla="*/ 317 h 428" name="T1"/>
              <a:gd fmla="*/ 24 w 365" name="T2"/>
              <a:gd fmla="*/ 379 h 428" name="T3"/>
              <a:gd fmla="*/ 95 w 365" name="T4"/>
              <a:gd fmla="*/ 16 h 428" name="T5"/>
              <a:gd fmla="*/ 231 w 365" name="T6"/>
              <a:gd fmla="*/ 234 h 428" name="T7"/>
              <a:gd fmla="*/ 112 w 365" name="T8"/>
              <a:gd fmla="*/ 227 h 428" name="T9"/>
              <a:gd fmla="*/ 81 w 365" name="T10"/>
              <a:gd fmla="*/ 328 h 428" name="T11"/>
              <a:gd fmla="*/ 87 w 365" name="T12"/>
              <a:gd fmla="*/ 380 h 428" name="T13"/>
              <a:gd fmla="*/ 92 w 365" name="T14"/>
              <a:gd fmla="*/ 410 h 428" name="T15"/>
              <a:gd fmla="*/ 169 w 365" name="T16"/>
              <a:gd fmla="*/ 311 h 428" name="T17"/>
              <a:gd fmla="*/ 179 w 365" name="T18"/>
              <a:gd fmla="*/ 273 h 428" name="T19"/>
              <a:gd fmla="*/ 224 w 365" name="T20"/>
              <a:gd fmla="*/ 224 h 428" name="T21"/>
              <a:gd fmla="*/ 223 w 365" name="T22"/>
              <a:gd fmla="*/ 197 h 428" name="T23"/>
              <a:gd fmla="*/ 218 w 365" name="T24"/>
              <a:gd fmla="*/ 174 h 428" name="T25"/>
              <a:gd fmla="*/ 229 w 365" name="T26"/>
              <a:gd fmla="*/ 139 h 428" name="T27"/>
              <a:gd fmla="*/ 248 w 365" name="T28"/>
              <a:gd fmla="*/ 93 h 428" name="T29"/>
              <a:gd fmla="*/ 224 w 365" name="T30"/>
              <a:gd fmla="*/ 65 h 428" name="T31"/>
              <a:gd fmla="*/ 172 w 365" name="T32"/>
              <a:gd fmla="*/ 191 h 428" name="T33"/>
              <a:gd fmla="*/ 26 w 365" name="T34"/>
              <a:gd fmla="*/ 410 h 428" name="T35"/>
              <a:gd fmla="*/ 73 w 365" name="T36"/>
              <a:gd fmla="*/ 84 h 428" name="T37"/>
              <a:gd fmla="*/ 87 w 365" name="T38"/>
              <a:gd fmla="*/ 142 h 428" name="T39"/>
              <a:gd fmla="*/ 95 w 365" name="T40"/>
              <a:gd fmla="*/ 101 h 428" name="T41"/>
              <a:gd fmla="*/ 128 w 365" name="T42"/>
              <a:gd fmla="*/ 147 h 428" name="T43"/>
              <a:gd fmla="*/ 112 w 365" name="T44"/>
              <a:gd fmla="*/ 98 h 428" name="T45"/>
              <a:gd fmla="*/ 171 w 365" name="T46"/>
              <a:gd fmla="*/ 175 h 428" name="T47"/>
              <a:gd fmla="*/ 240 w 365" name="T48"/>
              <a:gd fmla="*/ 268 h 428" name="T49"/>
              <a:gd fmla="*/ 258 w 365" name="T50"/>
              <a:gd fmla="*/ 306 h 428" name="T51"/>
              <a:gd fmla="*/ 245 w 365" name="T52"/>
              <a:gd fmla="*/ 344 h 428" name="T53"/>
              <a:gd fmla="*/ 306 w 365" name="T54"/>
              <a:gd fmla="*/ 410 h 428" name="T55"/>
              <a:gd fmla="*/ 310 w 365" name="T56"/>
              <a:gd fmla="*/ 385 h 428" name="T57"/>
              <a:gd fmla="*/ 234 w 365" name="T58"/>
              <a:gd fmla="*/ 365 h 428" name="T59"/>
              <a:gd fmla="*/ 191 w 365" name="T60"/>
              <a:gd fmla="*/ 22 h 428" name="T61"/>
              <a:gd fmla="*/ 183 w 365" name="T62"/>
              <a:gd fmla="*/ 16 h 428" name="T63"/>
              <a:gd fmla="*/ 172 w 365" name="T64"/>
              <a:gd fmla="*/ 21 h 428" name="T65"/>
              <a:gd fmla="*/ 136 w 365" name="T66"/>
              <a:gd fmla="*/ 224 h 428" name="T67"/>
              <a:gd fmla="*/ 327 w 365" name="T68"/>
              <a:gd fmla="*/ 372 h 428" name="T69"/>
              <a:gd fmla="*/ 139 w 365" name="T70"/>
              <a:gd fmla="*/ 57 h 428" name="T71"/>
              <a:gd fmla="*/ 131 w 365" name="T72"/>
              <a:gd fmla="*/ 48 h 428" name="T73"/>
              <a:gd fmla="*/ 258 w 365" name="T74"/>
              <a:gd fmla="*/ 114 h 428" name="T75"/>
              <a:gd fmla="*/ 128 w 365" name="T76"/>
              <a:gd fmla="*/ 37 h 428" name="T77"/>
              <a:gd fmla="*/ 228 w 365" name="T78"/>
              <a:gd fmla="*/ 290 h 428" name="T79"/>
              <a:gd fmla="*/ 116 w 365" name="T80"/>
              <a:gd fmla="*/ 417 h 428" name="T81"/>
              <a:gd fmla="*/ 224 w 365" name="T82"/>
              <a:gd fmla="*/ 311 h 428" name="T83"/>
              <a:gd fmla="*/ 204 w 365" name="T84"/>
              <a:gd fmla="*/ 16 h 428" name="T85"/>
              <a:gd fmla="*/ 202 w 365" name="T86"/>
              <a:gd fmla="*/ 297 h 428" name="T87"/>
              <a:gd fmla="*/ 250 w 365" name="T88"/>
              <a:gd fmla="*/ 79 h 428" name="T89"/>
              <a:gd fmla="*/ 240 w 365" name="T90"/>
              <a:gd fmla="*/ 46 h 428" name="T91"/>
              <a:gd fmla="*/ 231 w 365" name="T92"/>
              <a:gd fmla="*/ 51 h 428" name="T93"/>
              <a:gd fmla="*/ 215 w 365" name="T94"/>
              <a:gd fmla="*/ 324 h 428" name="T95"/>
              <a:gd fmla="*/ 207 w 365" name="T96"/>
              <a:gd fmla="*/ 48 h 428" name="T97"/>
              <a:gd fmla="*/ 212 w 365" name="T98"/>
              <a:gd fmla="*/ 32 h 428" name="T99"/>
              <a:gd fmla="*/ 105 w 365" name="T100"/>
              <a:gd fmla="*/ 414 h 428" name="T101"/>
              <a:gd fmla="*/ 240 w 365" name="T102"/>
              <a:gd fmla="*/ 33 h 428" name="T103"/>
              <a:gd fmla="*/ 199 w 365" name="T104"/>
              <a:gd fmla="*/ 319 h 428" name="T105"/>
              <a:gd fmla="*/ 84 w 365" name="T106"/>
              <a:gd fmla="*/ 169 h 428" name="T107"/>
              <a:gd fmla="*/ 139 w 365" name="T108"/>
              <a:gd fmla="*/ 232 h 428" name="T109"/>
              <a:gd fmla="*/ 206 w 365" name="T110"/>
              <a:gd fmla="*/ 62 h 428" name="T111"/>
              <a:gd fmla="*/ 209 w 365" name="T112"/>
              <a:gd fmla="*/ 106 h 428" name="T113"/>
              <a:gd fmla="*/ 245 w 365" name="T114"/>
              <a:gd fmla="*/ 167 h 428" name="T115"/>
              <a:gd fmla="*/ 68 w 365" name="T116"/>
              <a:gd fmla="*/ 90 h 428" name="T117"/>
              <a:gd fmla="*/ 136 w 365" name="T118"/>
              <a:gd fmla="*/ 390 h 428" name="T119"/>
              <a:gd fmla="*/ 250 w 365" name="T120"/>
              <a:gd fmla="*/ 41 h 428" name="T121"/>
              <a:gd fmla="*/ 153 w 365" name="T122"/>
              <a:gd fmla="*/ 212 h 428" name="T123"/>
              <a:gd fmla="*/ 81 w 365" name="T124"/>
              <a:gd fmla="*/ 330 h 42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8" w="365">
                <a:moveTo>
                  <a:pt x="359" y="407"/>
                </a:moveTo>
                <a:lnTo>
                  <a:pt x="359" y="407"/>
                </a:lnTo>
                <a:lnTo>
                  <a:pt x="357" y="409"/>
                </a:lnTo>
                <a:lnTo>
                  <a:pt x="357" y="409"/>
                </a:lnTo>
                <a:lnTo>
                  <a:pt x="357" y="410"/>
                </a:lnTo>
                <a:lnTo>
                  <a:pt x="357" y="410"/>
                </a:lnTo>
                <a:lnTo>
                  <a:pt x="355" y="412"/>
                </a:lnTo>
                <a:lnTo>
                  <a:pt x="355" y="412"/>
                </a:lnTo>
                <a:lnTo>
                  <a:pt x="352" y="414"/>
                </a:lnTo>
                <a:lnTo>
                  <a:pt x="352" y="414"/>
                </a:lnTo>
                <a:lnTo>
                  <a:pt x="351" y="414"/>
                </a:lnTo>
                <a:lnTo>
                  <a:pt x="351" y="414"/>
                </a:lnTo>
                <a:lnTo>
                  <a:pt x="349" y="414"/>
                </a:lnTo>
                <a:lnTo>
                  <a:pt x="349" y="414"/>
                </a:lnTo>
                <a:lnTo>
                  <a:pt x="344" y="414"/>
                </a:lnTo>
                <a:lnTo>
                  <a:pt x="340" y="415"/>
                </a:lnTo>
                <a:lnTo>
                  <a:pt x="340" y="415"/>
                </a:lnTo>
                <a:lnTo>
                  <a:pt x="330" y="417"/>
                </a:lnTo>
                <a:lnTo>
                  <a:pt x="330" y="417"/>
                </a:lnTo>
                <a:lnTo>
                  <a:pt x="305" y="418"/>
                </a:lnTo>
                <a:lnTo>
                  <a:pt x="305" y="418"/>
                </a:lnTo>
                <a:lnTo>
                  <a:pt x="292" y="421"/>
                </a:lnTo>
                <a:lnTo>
                  <a:pt x="292" y="421"/>
                </a:lnTo>
                <a:lnTo>
                  <a:pt x="284" y="421"/>
                </a:lnTo>
                <a:lnTo>
                  <a:pt x="284" y="421"/>
                </a:lnTo>
                <a:lnTo>
                  <a:pt x="280" y="421"/>
                </a:lnTo>
                <a:lnTo>
                  <a:pt x="280" y="421"/>
                </a:lnTo>
                <a:lnTo>
                  <a:pt x="267" y="423"/>
                </a:lnTo>
                <a:lnTo>
                  <a:pt x="267" y="423"/>
                </a:lnTo>
                <a:lnTo>
                  <a:pt x="256" y="423"/>
                </a:lnTo>
                <a:lnTo>
                  <a:pt x="256" y="423"/>
                </a:lnTo>
                <a:lnTo>
                  <a:pt x="253" y="421"/>
                </a:lnTo>
                <a:lnTo>
                  <a:pt x="250" y="418"/>
                </a:lnTo>
                <a:lnTo>
                  <a:pt x="250" y="418"/>
                </a:lnTo>
                <a:lnTo>
                  <a:pt x="247" y="415"/>
                </a:lnTo>
                <a:lnTo>
                  <a:pt x="247" y="415"/>
                </a:lnTo>
                <a:lnTo>
                  <a:pt x="247" y="415"/>
                </a:lnTo>
                <a:lnTo>
                  <a:pt x="247" y="415"/>
                </a:lnTo>
                <a:lnTo>
                  <a:pt x="240" y="410"/>
                </a:lnTo>
                <a:lnTo>
                  <a:pt x="240" y="410"/>
                </a:lnTo>
                <a:lnTo>
                  <a:pt x="237" y="407"/>
                </a:lnTo>
                <a:lnTo>
                  <a:pt x="237" y="407"/>
                </a:lnTo>
                <a:lnTo>
                  <a:pt x="229" y="393"/>
                </a:lnTo>
                <a:lnTo>
                  <a:pt x="229" y="393"/>
                </a:lnTo>
                <a:lnTo>
                  <a:pt x="228" y="390"/>
                </a:lnTo>
                <a:lnTo>
                  <a:pt x="228" y="390"/>
                </a:lnTo>
                <a:lnTo>
                  <a:pt x="220" y="376"/>
                </a:lnTo>
                <a:lnTo>
                  <a:pt x="220" y="376"/>
                </a:lnTo>
                <a:lnTo>
                  <a:pt x="212" y="360"/>
                </a:lnTo>
                <a:lnTo>
                  <a:pt x="212" y="360"/>
                </a:lnTo>
                <a:lnTo>
                  <a:pt x="204" y="347"/>
                </a:lnTo>
                <a:lnTo>
                  <a:pt x="204" y="347"/>
                </a:lnTo>
                <a:lnTo>
                  <a:pt x="196" y="333"/>
                </a:lnTo>
                <a:lnTo>
                  <a:pt x="196" y="333"/>
                </a:lnTo>
                <a:lnTo>
                  <a:pt x="190" y="322"/>
                </a:lnTo>
                <a:lnTo>
                  <a:pt x="190" y="322"/>
                </a:lnTo>
                <a:lnTo>
                  <a:pt x="187" y="317"/>
                </a:lnTo>
                <a:lnTo>
                  <a:pt x="187" y="317"/>
                </a:lnTo>
                <a:lnTo>
                  <a:pt x="187" y="316"/>
                </a:lnTo>
                <a:lnTo>
                  <a:pt x="187" y="316"/>
                </a:lnTo>
                <a:lnTo>
                  <a:pt x="185" y="317"/>
                </a:lnTo>
                <a:lnTo>
                  <a:pt x="185" y="317"/>
                </a:lnTo>
                <a:lnTo>
                  <a:pt x="174" y="336"/>
                </a:lnTo>
                <a:lnTo>
                  <a:pt x="174" y="336"/>
                </a:lnTo>
                <a:lnTo>
                  <a:pt x="164" y="350"/>
                </a:lnTo>
                <a:lnTo>
                  <a:pt x="164" y="350"/>
                </a:lnTo>
                <a:lnTo>
                  <a:pt x="153" y="369"/>
                </a:lnTo>
                <a:lnTo>
                  <a:pt x="153" y="369"/>
                </a:lnTo>
                <a:lnTo>
                  <a:pt x="139" y="390"/>
                </a:lnTo>
                <a:lnTo>
                  <a:pt x="139" y="390"/>
                </a:lnTo>
                <a:lnTo>
                  <a:pt x="131" y="402"/>
                </a:lnTo>
                <a:lnTo>
                  <a:pt x="131" y="402"/>
                </a:lnTo>
                <a:lnTo>
                  <a:pt x="127" y="409"/>
                </a:lnTo>
                <a:lnTo>
                  <a:pt x="127" y="409"/>
                </a:lnTo>
                <a:lnTo>
                  <a:pt x="125" y="410"/>
                </a:lnTo>
                <a:lnTo>
                  <a:pt x="123" y="410"/>
                </a:lnTo>
                <a:lnTo>
                  <a:pt x="123" y="410"/>
                </a:lnTo>
                <a:lnTo>
                  <a:pt x="122" y="410"/>
                </a:lnTo>
                <a:lnTo>
                  <a:pt x="122" y="410"/>
                </a:lnTo>
                <a:lnTo>
                  <a:pt x="120" y="414"/>
                </a:lnTo>
                <a:lnTo>
                  <a:pt x="120" y="414"/>
                </a:lnTo>
                <a:lnTo>
                  <a:pt x="116" y="420"/>
                </a:lnTo>
                <a:lnTo>
                  <a:pt x="116" y="420"/>
                </a:lnTo>
                <a:lnTo>
                  <a:pt x="112" y="425"/>
                </a:lnTo>
                <a:lnTo>
                  <a:pt x="112" y="425"/>
                </a:lnTo>
                <a:lnTo>
                  <a:pt x="109" y="426"/>
                </a:lnTo>
                <a:lnTo>
                  <a:pt x="106" y="428"/>
                </a:lnTo>
                <a:lnTo>
                  <a:pt x="106" y="428"/>
                </a:lnTo>
                <a:lnTo>
                  <a:pt x="98" y="426"/>
                </a:lnTo>
                <a:lnTo>
                  <a:pt x="98" y="426"/>
                </a:lnTo>
                <a:lnTo>
                  <a:pt x="82" y="421"/>
                </a:lnTo>
                <a:lnTo>
                  <a:pt x="82" y="421"/>
                </a:lnTo>
                <a:lnTo>
                  <a:pt x="64" y="418"/>
                </a:lnTo>
                <a:lnTo>
                  <a:pt x="64" y="418"/>
                </a:lnTo>
                <a:lnTo>
                  <a:pt x="62" y="420"/>
                </a:lnTo>
                <a:lnTo>
                  <a:pt x="62" y="420"/>
                </a:lnTo>
                <a:lnTo>
                  <a:pt x="60" y="420"/>
                </a:lnTo>
                <a:lnTo>
                  <a:pt x="60" y="420"/>
                </a:lnTo>
                <a:lnTo>
                  <a:pt x="35" y="415"/>
                </a:lnTo>
                <a:lnTo>
                  <a:pt x="35" y="415"/>
                </a:lnTo>
                <a:lnTo>
                  <a:pt x="32" y="415"/>
                </a:lnTo>
                <a:lnTo>
                  <a:pt x="32" y="415"/>
                </a:lnTo>
                <a:lnTo>
                  <a:pt x="15" y="415"/>
                </a:lnTo>
                <a:lnTo>
                  <a:pt x="15" y="415"/>
                </a:lnTo>
                <a:lnTo>
                  <a:pt x="8" y="415"/>
                </a:lnTo>
                <a:lnTo>
                  <a:pt x="8" y="415"/>
                </a:lnTo>
                <a:lnTo>
                  <a:pt x="7" y="415"/>
                </a:lnTo>
                <a:lnTo>
                  <a:pt x="5" y="414"/>
                </a:lnTo>
                <a:lnTo>
                  <a:pt x="5" y="414"/>
                </a:lnTo>
                <a:lnTo>
                  <a:pt x="4" y="412"/>
                </a:lnTo>
                <a:lnTo>
                  <a:pt x="4" y="412"/>
                </a:lnTo>
                <a:lnTo>
                  <a:pt x="2" y="412"/>
                </a:lnTo>
                <a:lnTo>
                  <a:pt x="2" y="412"/>
                </a:lnTo>
                <a:lnTo>
                  <a:pt x="0" y="410"/>
                </a:lnTo>
                <a:lnTo>
                  <a:pt x="0" y="409"/>
                </a:lnTo>
                <a:lnTo>
                  <a:pt x="0" y="409"/>
                </a:lnTo>
                <a:lnTo>
                  <a:pt x="7" y="401"/>
                </a:lnTo>
                <a:lnTo>
                  <a:pt x="7" y="401"/>
                </a:lnTo>
                <a:lnTo>
                  <a:pt x="8" y="401"/>
                </a:lnTo>
                <a:lnTo>
                  <a:pt x="8" y="401"/>
                </a:lnTo>
                <a:lnTo>
                  <a:pt x="10" y="398"/>
                </a:lnTo>
                <a:lnTo>
                  <a:pt x="11" y="395"/>
                </a:lnTo>
                <a:lnTo>
                  <a:pt x="11" y="395"/>
                </a:lnTo>
                <a:lnTo>
                  <a:pt x="24" y="379"/>
                </a:lnTo>
                <a:lnTo>
                  <a:pt x="24" y="379"/>
                </a:lnTo>
                <a:lnTo>
                  <a:pt x="27" y="376"/>
                </a:lnTo>
                <a:lnTo>
                  <a:pt x="27" y="376"/>
                </a:lnTo>
                <a:lnTo>
                  <a:pt x="54" y="343"/>
                </a:lnTo>
                <a:lnTo>
                  <a:pt x="81" y="311"/>
                </a:lnTo>
                <a:lnTo>
                  <a:pt x="81" y="311"/>
                </a:lnTo>
                <a:lnTo>
                  <a:pt x="100" y="284"/>
                </a:lnTo>
                <a:lnTo>
                  <a:pt x="100" y="284"/>
                </a:lnTo>
                <a:lnTo>
                  <a:pt x="116" y="260"/>
                </a:lnTo>
                <a:lnTo>
                  <a:pt x="116" y="260"/>
                </a:lnTo>
                <a:lnTo>
                  <a:pt x="122" y="249"/>
                </a:lnTo>
                <a:lnTo>
                  <a:pt x="122" y="249"/>
                </a:lnTo>
                <a:lnTo>
                  <a:pt x="122" y="248"/>
                </a:lnTo>
                <a:lnTo>
                  <a:pt x="122" y="248"/>
                </a:lnTo>
                <a:lnTo>
                  <a:pt x="119" y="242"/>
                </a:lnTo>
                <a:lnTo>
                  <a:pt x="119" y="242"/>
                </a:lnTo>
                <a:lnTo>
                  <a:pt x="109" y="227"/>
                </a:lnTo>
                <a:lnTo>
                  <a:pt x="109" y="227"/>
                </a:lnTo>
                <a:lnTo>
                  <a:pt x="101" y="213"/>
                </a:lnTo>
                <a:lnTo>
                  <a:pt x="101" y="213"/>
                </a:lnTo>
                <a:lnTo>
                  <a:pt x="97" y="205"/>
                </a:lnTo>
                <a:lnTo>
                  <a:pt x="97" y="205"/>
                </a:lnTo>
                <a:lnTo>
                  <a:pt x="87" y="185"/>
                </a:lnTo>
                <a:lnTo>
                  <a:pt x="87" y="185"/>
                </a:lnTo>
                <a:lnTo>
                  <a:pt x="81" y="172"/>
                </a:lnTo>
                <a:lnTo>
                  <a:pt x="76" y="158"/>
                </a:lnTo>
                <a:lnTo>
                  <a:pt x="76" y="158"/>
                </a:lnTo>
                <a:lnTo>
                  <a:pt x="71" y="147"/>
                </a:lnTo>
                <a:lnTo>
                  <a:pt x="70" y="134"/>
                </a:lnTo>
                <a:lnTo>
                  <a:pt x="70" y="134"/>
                </a:lnTo>
                <a:lnTo>
                  <a:pt x="67" y="117"/>
                </a:lnTo>
                <a:lnTo>
                  <a:pt x="67" y="117"/>
                </a:lnTo>
                <a:lnTo>
                  <a:pt x="65" y="98"/>
                </a:lnTo>
                <a:lnTo>
                  <a:pt x="65" y="98"/>
                </a:lnTo>
                <a:lnTo>
                  <a:pt x="64" y="87"/>
                </a:lnTo>
                <a:lnTo>
                  <a:pt x="65" y="76"/>
                </a:lnTo>
                <a:lnTo>
                  <a:pt x="65" y="76"/>
                </a:lnTo>
                <a:lnTo>
                  <a:pt x="67" y="63"/>
                </a:lnTo>
                <a:lnTo>
                  <a:pt x="67" y="63"/>
                </a:lnTo>
                <a:lnTo>
                  <a:pt x="67" y="59"/>
                </a:lnTo>
                <a:lnTo>
                  <a:pt x="67" y="59"/>
                </a:lnTo>
                <a:lnTo>
                  <a:pt x="67" y="57"/>
                </a:lnTo>
                <a:lnTo>
                  <a:pt x="67" y="57"/>
                </a:lnTo>
                <a:lnTo>
                  <a:pt x="67" y="55"/>
                </a:lnTo>
                <a:lnTo>
                  <a:pt x="68" y="54"/>
                </a:lnTo>
                <a:lnTo>
                  <a:pt x="68" y="54"/>
                </a:lnTo>
                <a:lnTo>
                  <a:pt x="68" y="52"/>
                </a:lnTo>
                <a:lnTo>
                  <a:pt x="68" y="52"/>
                </a:lnTo>
                <a:lnTo>
                  <a:pt x="73" y="43"/>
                </a:lnTo>
                <a:lnTo>
                  <a:pt x="73" y="43"/>
                </a:lnTo>
                <a:lnTo>
                  <a:pt x="75" y="35"/>
                </a:lnTo>
                <a:lnTo>
                  <a:pt x="79" y="29"/>
                </a:lnTo>
                <a:lnTo>
                  <a:pt x="79" y="29"/>
                </a:lnTo>
                <a:lnTo>
                  <a:pt x="86" y="22"/>
                </a:lnTo>
                <a:lnTo>
                  <a:pt x="86" y="22"/>
                </a:lnTo>
                <a:lnTo>
                  <a:pt x="90" y="18"/>
                </a:lnTo>
                <a:lnTo>
                  <a:pt x="90" y="18"/>
                </a:lnTo>
                <a:lnTo>
                  <a:pt x="92" y="16"/>
                </a:lnTo>
                <a:lnTo>
                  <a:pt x="94" y="16"/>
                </a:lnTo>
                <a:lnTo>
                  <a:pt x="94" y="16"/>
                </a:lnTo>
                <a:lnTo>
                  <a:pt x="95" y="16"/>
                </a:lnTo>
                <a:lnTo>
                  <a:pt x="95" y="16"/>
                </a:lnTo>
                <a:lnTo>
                  <a:pt x="103" y="13"/>
                </a:lnTo>
                <a:lnTo>
                  <a:pt x="103" y="13"/>
                </a:lnTo>
                <a:lnTo>
                  <a:pt x="105" y="11"/>
                </a:lnTo>
                <a:lnTo>
                  <a:pt x="105" y="11"/>
                </a:lnTo>
                <a:lnTo>
                  <a:pt x="116" y="7"/>
                </a:lnTo>
                <a:lnTo>
                  <a:pt x="127" y="3"/>
                </a:lnTo>
                <a:lnTo>
                  <a:pt x="127" y="3"/>
                </a:lnTo>
                <a:lnTo>
                  <a:pt x="141" y="2"/>
                </a:lnTo>
                <a:lnTo>
                  <a:pt x="157" y="0"/>
                </a:lnTo>
                <a:lnTo>
                  <a:pt x="157" y="0"/>
                </a:lnTo>
                <a:lnTo>
                  <a:pt x="168" y="0"/>
                </a:lnTo>
                <a:lnTo>
                  <a:pt x="179" y="2"/>
                </a:lnTo>
                <a:lnTo>
                  <a:pt x="179" y="2"/>
                </a:lnTo>
                <a:lnTo>
                  <a:pt x="204" y="5"/>
                </a:lnTo>
                <a:lnTo>
                  <a:pt x="204" y="5"/>
                </a:lnTo>
                <a:lnTo>
                  <a:pt x="223" y="10"/>
                </a:lnTo>
                <a:lnTo>
                  <a:pt x="223" y="10"/>
                </a:lnTo>
                <a:lnTo>
                  <a:pt x="229" y="13"/>
                </a:lnTo>
                <a:lnTo>
                  <a:pt x="235" y="16"/>
                </a:lnTo>
                <a:lnTo>
                  <a:pt x="235" y="16"/>
                </a:lnTo>
                <a:lnTo>
                  <a:pt x="243" y="22"/>
                </a:lnTo>
                <a:lnTo>
                  <a:pt x="243" y="22"/>
                </a:lnTo>
                <a:lnTo>
                  <a:pt x="251" y="32"/>
                </a:lnTo>
                <a:lnTo>
                  <a:pt x="256" y="44"/>
                </a:lnTo>
                <a:lnTo>
                  <a:pt x="256" y="44"/>
                </a:lnTo>
                <a:lnTo>
                  <a:pt x="258" y="46"/>
                </a:lnTo>
                <a:lnTo>
                  <a:pt x="258" y="46"/>
                </a:lnTo>
                <a:lnTo>
                  <a:pt x="259" y="49"/>
                </a:lnTo>
                <a:lnTo>
                  <a:pt x="259" y="49"/>
                </a:lnTo>
                <a:lnTo>
                  <a:pt x="261" y="55"/>
                </a:lnTo>
                <a:lnTo>
                  <a:pt x="261" y="55"/>
                </a:lnTo>
                <a:lnTo>
                  <a:pt x="265" y="70"/>
                </a:lnTo>
                <a:lnTo>
                  <a:pt x="265" y="70"/>
                </a:lnTo>
                <a:lnTo>
                  <a:pt x="265" y="73"/>
                </a:lnTo>
                <a:lnTo>
                  <a:pt x="265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4"/>
                </a:lnTo>
                <a:lnTo>
                  <a:pt x="269" y="74"/>
                </a:lnTo>
                <a:lnTo>
                  <a:pt x="269" y="76"/>
                </a:lnTo>
                <a:lnTo>
                  <a:pt x="267" y="78"/>
                </a:lnTo>
                <a:lnTo>
                  <a:pt x="267" y="78"/>
                </a:lnTo>
                <a:lnTo>
                  <a:pt x="267" y="78"/>
                </a:lnTo>
                <a:lnTo>
                  <a:pt x="267" y="78"/>
                </a:lnTo>
                <a:lnTo>
                  <a:pt x="267" y="114"/>
                </a:lnTo>
                <a:lnTo>
                  <a:pt x="267" y="114"/>
                </a:lnTo>
                <a:lnTo>
                  <a:pt x="265" y="130"/>
                </a:lnTo>
                <a:lnTo>
                  <a:pt x="265" y="130"/>
                </a:lnTo>
                <a:lnTo>
                  <a:pt x="262" y="141"/>
                </a:lnTo>
                <a:lnTo>
                  <a:pt x="261" y="150"/>
                </a:lnTo>
                <a:lnTo>
                  <a:pt x="261" y="150"/>
                </a:lnTo>
                <a:lnTo>
                  <a:pt x="254" y="166"/>
                </a:lnTo>
                <a:lnTo>
                  <a:pt x="254" y="166"/>
                </a:lnTo>
                <a:lnTo>
                  <a:pt x="248" y="185"/>
                </a:lnTo>
                <a:lnTo>
                  <a:pt x="248" y="185"/>
                </a:lnTo>
                <a:lnTo>
                  <a:pt x="239" y="205"/>
                </a:lnTo>
                <a:lnTo>
                  <a:pt x="239" y="205"/>
                </a:lnTo>
                <a:lnTo>
                  <a:pt x="229" y="229"/>
                </a:lnTo>
                <a:lnTo>
                  <a:pt x="229" y="229"/>
                </a:lnTo>
                <a:lnTo>
                  <a:pt x="229" y="231"/>
                </a:lnTo>
                <a:lnTo>
                  <a:pt x="229" y="231"/>
                </a:lnTo>
                <a:lnTo>
                  <a:pt x="231" y="234"/>
                </a:lnTo>
                <a:lnTo>
                  <a:pt x="231" y="234"/>
                </a:lnTo>
                <a:lnTo>
                  <a:pt x="232" y="238"/>
                </a:lnTo>
                <a:lnTo>
                  <a:pt x="235" y="245"/>
                </a:lnTo>
                <a:lnTo>
                  <a:pt x="235" y="245"/>
                </a:lnTo>
                <a:lnTo>
                  <a:pt x="237" y="246"/>
                </a:lnTo>
                <a:lnTo>
                  <a:pt x="237" y="246"/>
                </a:lnTo>
                <a:lnTo>
                  <a:pt x="245" y="259"/>
                </a:lnTo>
                <a:lnTo>
                  <a:pt x="254" y="270"/>
                </a:lnTo>
                <a:lnTo>
                  <a:pt x="254" y="270"/>
                </a:lnTo>
                <a:lnTo>
                  <a:pt x="273" y="294"/>
                </a:lnTo>
                <a:lnTo>
                  <a:pt x="273" y="294"/>
                </a:lnTo>
                <a:lnTo>
                  <a:pt x="283" y="305"/>
                </a:lnTo>
                <a:lnTo>
                  <a:pt x="283" y="305"/>
                </a:lnTo>
                <a:lnTo>
                  <a:pt x="292" y="314"/>
                </a:lnTo>
                <a:lnTo>
                  <a:pt x="292" y="314"/>
                </a:lnTo>
                <a:lnTo>
                  <a:pt x="292" y="317"/>
                </a:lnTo>
                <a:lnTo>
                  <a:pt x="292" y="317"/>
                </a:lnTo>
                <a:lnTo>
                  <a:pt x="292" y="319"/>
                </a:lnTo>
                <a:lnTo>
                  <a:pt x="292" y="319"/>
                </a:lnTo>
                <a:lnTo>
                  <a:pt x="294" y="322"/>
                </a:lnTo>
                <a:lnTo>
                  <a:pt x="294" y="322"/>
                </a:lnTo>
                <a:lnTo>
                  <a:pt x="313" y="344"/>
                </a:lnTo>
                <a:lnTo>
                  <a:pt x="313" y="344"/>
                </a:lnTo>
                <a:lnTo>
                  <a:pt x="318" y="350"/>
                </a:lnTo>
                <a:lnTo>
                  <a:pt x="318" y="350"/>
                </a:lnTo>
                <a:lnTo>
                  <a:pt x="333" y="372"/>
                </a:lnTo>
                <a:lnTo>
                  <a:pt x="333" y="372"/>
                </a:lnTo>
                <a:lnTo>
                  <a:pt x="349" y="391"/>
                </a:lnTo>
                <a:lnTo>
                  <a:pt x="349" y="391"/>
                </a:lnTo>
                <a:lnTo>
                  <a:pt x="352" y="395"/>
                </a:lnTo>
                <a:lnTo>
                  <a:pt x="352" y="395"/>
                </a:lnTo>
                <a:lnTo>
                  <a:pt x="360" y="404"/>
                </a:lnTo>
                <a:lnTo>
                  <a:pt x="360" y="404"/>
                </a:lnTo>
                <a:lnTo>
                  <a:pt x="365" y="410"/>
                </a:lnTo>
                <a:lnTo>
                  <a:pt x="365" y="410"/>
                </a:lnTo>
                <a:lnTo>
                  <a:pt x="365" y="410"/>
                </a:lnTo>
                <a:lnTo>
                  <a:pt x="365" y="410"/>
                </a:lnTo>
                <a:lnTo>
                  <a:pt x="365" y="414"/>
                </a:lnTo>
                <a:lnTo>
                  <a:pt x="365" y="414"/>
                </a:lnTo>
                <a:lnTo>
                  <a:pt x="363" y="412"/>
                </a:lnTo>
                <a:lnTo>
                  <a:pt x="363" y="412"/>
                </a:lnTo>
                <a:lnTo>
                  <a:pt x="360" y="410"/>
                </a:lnTo>
                <a:lnTo>
                  <a:pt x="360" y="410"/>
                </a:lnTo>
                <a:lnTo>
                  <a:pt x="359" y="407"/>
                </a:lnTo>
                <a:lnTo>
                  <a:pt x="359" y="407"/>
                </a:lnTo>
                <a:lnTo>
                  <a:pt x="359" y="407"/>
                </a:lnTo>
                <a:lnTo>
                  <a:pt x="359" y="407"/>
                </a:lnTo>
                <a:close/>
                <a:moveTo>
                  <a:pt x="114" y="229"/>
                </a:moveTo>
                <a:lnTo>
                  <a:pt x="114" y="229"/>
                </a:lnTo>
                <a:lnTo>
                  <a:pt x="116" y="231"/>
                </a:lnTo>
                <a:lnTo>
                  <a:pt x="116" y="231"/>
                </a:lnTo>
                <a:lnTo>
                  <a:pt x="117" y="235"/>
                </a:lnTo>
                <a:lnTo>
                  <a:pt x="117" y="235"/>
                </a:lnTo>
                <a:lnTo>
                  <a:pt x="119" y="235"/>
                </a:lnTo>
                <a:lnTo>
                  <a:pt x="119" y="235"/>
                </a:lnTo>
                <a:lnTo>
                  <a:pt x="116" y="231"/>
                </a:lnTo>
                <a:lnTo>
                  <a:pt x="116" y="231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2" y="227"/>
                </a:lnTo>
                <a:lnTo>
                  <a:pt x="112" y="227"/>
                </a:lnTo>
                <a:lnTo>
                  <a:pt x="112" y="226"/>
                </a:lnTo>
                <a:lnTo>
                  <a:pt x="112" y="226"/>
                </a:lnTo>
                <a:lnTo>
                  <a:pt x="112" y="226"/>
                </a:lnTo>
                <a:lnTo>
                  <a:pt x="112" y="226"/>
                </a:lnTo>
                <a:lnTo>
                  <a:pt x="112" y="227"/>
                </a:lnTo>
                <a:lnTo>
                  <a:pt x="112" y="227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close/>
                <a:moveTo>
                  <a:pt x="109" y="221"/>
                </a:moveTo>
                <a:lnTo>
                  <a:pt x="109" y="221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1"/>
                </a:lnTo>
                <a:lnTo>
                  <a:pt x="109" y="221"/>
                </a:lnTo>
                <a:lnTo>
                  <a:pt x="108" y="219"/>
                </a:lnTo>
                <a:lnTo>
                  <a:pt x="108" y="219"/>
                </a:lnTo>
                <a:lnTo>
                  <a:pt x="108" y="218"/>
                </a:lnTo>
                <a:lnTo>
                  <a:pt x="108" y="218"/>
                </a:lnTo>
                <a:lnTo>
                  <a:pt x="108" y="218"/>
                </a:lnTo>
                <a:lnTo>
                  <a:pt x="108" y="218"/>
                </a:lnTo>
                <a:lnTo>
                  <a:pt x="108" y="219"/>
                </a:lnTo>
                <a:lnTo>
                  <a:pt x="108" y="219"/>
                </a:lnTo>
                <a:lnTo>
                  <a:pt x="109" y="221"/>
                </a:lnTo>
                <a:lnTo>
                  <a:pt x="109" y="221"/>
                </a:lnTo>
                <a:close/>
                <a:moveTo>
                  <a:pt x="81" y="328"/>
                </a:moveTo>
                <a:lnTo>
                  <a:pt x="81" y="328"/>
                </a:lnTo>
                <a:lnTo>
                  <a:pt x="84" y="325"/>
                </a:lnTo>
                <a:lnTo>
                  <a:pt x="84" y="325"/>
                </a:lnTo>
                <a:lnTo>
                  <a:pt x="84" y="325"/>
                </a:lnTo>
                <a:lnTo>
                  <a:pt x="84" y="325"/>
                </a:lnTo>
                <a:lnTo>
                  <a:pt x="94" y="313"/>
                </a:lnTo>
                <a:lnTo>
                  <a:pt x="94" y="313"/>
                </a:lnTo>
                <a:lnTo>
                  <a:pt x="112" y="286"/>
                </a:lnTo>
                <a:lnTo>
                  <a:pt x="112" y="286"/>
                </a:lnTo>
                <a:lnTo>
                  <a:pt x="127" y="267"/>
                </a:lnTo>
                <a:lnTo>
                  <a:pt x="127" y="267"/>
                </a:lnTo>
                <a:lnTo>
                  <a:pt x="127" y="265"/>
                </a:lnTo>
                <a:lnTo>
                  <a:pt x="127" y="265"/>
                </a:lnTo>
                <a:lnTo>
                  <a:pt x="127" y="267"/>
                </a:lnTo>
                <a:lnTo>
                  <a:pt x="127" y="267"/>
                </a:lnTo>
                <a:lnTo>
                  <a:pt x="117" y="279"/>
                </a:lnTo>
                <a:lnTo>
                  <a:pt x="117" y="279"/>
                </a:lnTo>
                <a:lnTo>
                  <a:pt x="116" y="281"/>
                </a:lnTo>
                <a:lnTo>
                  <a:pt x="116" y="281"/>
                </a:lnTo>
                <a:lnTo>
                  <a:pt x="109" y="290"/>
                </a:lnTo>
                <a:lnTo>
                  <a:pt x="109" y="290"/>
                </a:lnTo>
                <a:lnTo>
                  <a:pt x="101" y="302"/>
                </a:lnTo>
                <a:lnTo>
                  <a:pt x="101" y="302"/>
                </a:lnTo>
                <a:lnTo>
                  <a:pt x="95" y="309"/>
                </a:lnTo>
                <a:lnTo>
                  <a:pt x="95" y="309"/>
                </a:lnTo>
                <a:lnTo>
                  <a:pt x="84" y="325"/>
                </a:lnTo>
                <a:lnTo>
                  <a:pt x="84" y="325"/>
                </a:lnTo>
                <a:lnTo>
                  <a:pt x="82" y="325"/>
                </a:lnTo>
                <a:lnTo>
                  <a:pt x="82" y="325"/>
                </a:lnTo>
                <a:lnTo>
                  <a:pt x="81" y="328"/>
                </a:lnTo>
                <a:lnTo>
                  <a:pt x="81" y="328"/>
                </a:lnTo>
                <a:lnTo>
                  <a:pt x="81" y="328"/>
                </a:lnTo>
                <a:lnTo>
                  <a:pt x="81" y="328"/>
                </a:lnTo>
                <a:lnTo>
                  <a:pt x="81" y="328"/>
                </a:lnTo>
                <a:lnTo>
                  <a:pt x="81" y="328"/>
                </a:lnTo>
                <a:close/>
                <a:moveTo>
                  <a:pt x="38" y="410"/>
                </a:moveTo>
                <a:lnTo>
                  <a:pt x="38" y="410"/>
                </a:lnTo>
                <a:lnTo>
                  <a:pt x="38" y="409"/>
                </a:lnTo>
                <a:lnTo>
                  <a:pt x="38" y="409"/>
                </a:lnTo>
                <a:lnTo>
                  <a:pt x="40" y="407"/>
                </a:lnTo>
                <a:lnTo>
                  <a:pt x="41" y="407"/>
                </a:lnTo>
                <a:lnTo>
                  <a:pt x="41" y="407"/>
                </a:lnTo>
                <a:lnTo>
                  <a:pt x="43" y="407"/>
                </a:lnTo>
                <a:lnTo>
                  <a:pt x="43" y="407"/>
                </a:lnTo>
                <a:lnTo>
                  <a:pt x="49" y="404"/>
                </a:lnTo>
                <a:lnTo>
                  <a:pt x="49" y="404"/>
                </a:lnTo>
                <a:lnTo>
                  <a:pt x="57" y="398"/>
                </a:lnTo>
                <a:lnTo>
                  <a:pt x="57" y="398"/>
                </a:lnTo>
                <a:lnTo>
                  <a:pt x="71" y="384"/>
                </a:lnTo>
                <a:lnTo>
                  <a:pt x="86" y="369"/>
                </a:lnTo>
                <a:lnTo>
                  <a:pt x="86" y="369"/>
                </a:lnTo>
                <a:lnTo>
                  <a:pt x="89" y="365"/>
                </a:lnTo>
                <a:lnTo>
                  <a:pt x="89" y="365"/>
                </a:lnTo>
                <a:lnTo>
                  <a:pt x="97" y="352"/>
                </a:lnTo>
                <a:lnTo>
                  <a:pt x="97" y="352"/>
                </a:lnTo>
                <a:lnTo>
                  <a:pt x="100" y="347"/>
                </a:lnTo>
                <a:lnTo>
                  <a:pt x="100" y="347"/>
                </a:lnTo>
                <a:lnTo>
                  <a:pt x="101" y="346"/>
                </a:lnTo>
                <a:lnTo>
                  <a:pt x="103" y="346"/>
                </a:lnTo>
                <a:lnTo>
                  <a:pt x="103" y="346"/>
                </a:lnTo>
                <a:lnTo>
                  <a:pt x="105" y="347"/>
                </a:lnTo>
                <a:lnTo>
                  <a:pt x="105" y="347"/>
                </a:lnTo>
                <a:lnTo>
                  <a:pt x="105" y="350"/>
                </a:lnTo>
                <a:lnTo>
                  <a:pt x="105" y="350"/>
                </a:lnTo>
                <a:lnTo>
                  <a:pt x="103" y="352"/>
                </a:lnTo>
                <a:lnTo>
                  <a:pt x="103" y="352"/>
                </a:lnTo>
                <a:lnTo>
                  <a:pt x="103" y="352"/>
                </a:lnTo>
                <a:lnTo>
                  <a:pt x="103" y="352"/>
                </a:lnTo>
                <a:lnTo>
                  <a:pt x="90" y="368"/>
                </a:lnTo>
                <a:lnTo>
                  <a:pt x="90" y="368"/>
                </a:lnTo>
                <a:lnTo>
                  <a:pt x="75" y="385"/>
                </a:lnTo>
                <a:lnTo>
                  <a:pt x="59" y="401"/>
                </a:lnTo>
                <a:lnTo>
                  <a:pt x="59" y="401"/>
                </a:lnTo>
                <a:lnTo>
                  <a:pt x="52" y="406"/>
                </a:lnTo>
                <a:lnTo>
                  <a:pt x="52" y="406"/>
                </a:lnTo>
                <a:lnTo>
                  <a:pt x="45" y="410"/>
                </a:lnTo>
                <a:lnTo>
                  <a:pt x="45" y="410"/>
                </a:lnTo>
                <a:lnTo>
                  <a:pt x="45" y="412"/>
                </a:lnTo>
                <a:lnTo>
                  <a:pt x="45" y="412"/>
                </a:lnTo>
                <a:lnTo>
                  <a:pt x="62" y="412"/>
                </a:lnTo>
                <a:lnTo>
                  <a:pt x="62" y="412"/>
                </a:lnTo>
                <a:lnTo>
                  <a:pt x="60" y="410"/>
                </a:lnTo>
                <a:lnTo>
                  <a:pt x="60" y="410"/>
                </a:lnTo>
                <a:lnTo>
                  <a:pt x="59" y="409"/>
                </a:lnTo>
                <a:lnTo>
                  <a:pt x="59" y="407"/>
                </a:lnTo>
                <a:lnTo>
                  <a:pt x="59" y="407"/>
                </a:lnTo>
                <a:lnTo>
                  <a:pt x="60" y="406"/>
                </a:lnTo>
                <a:lnTo>
                  <a:pt x="60" y="406"/>
                </a:lnTo>
                <a:lnTo>
                  <a:pt x="65" y="404"/>
                </a:lnTo>
                <a:lnTo>
                  <a:pt x="65" y="404"/>
                </a:lnTo>
                <a:lnTo>
                  <a:pt x="76" y="393"/>
                </a:lnTo>
                <a:lnTo>
                  <a:pt x="76" y="393"/>
                </a:lnTo>
                <a:lnTo>
                  <a:pt x="82" y="387"/>
                </a:lnTo>
                <a:lnTo>
                  <a:pt x="87" y="380"/>
                </a:lnTo>
                <a:lnTo>
                  <a:pt x="87" y="380"/>
                </a:lnTo>
                <a:lnTo>
                  <a:pt x="92" y="372"/>
                </a:lnTo>
                <a:lnTo>
                  <a:pt x="92" y="372"/>
                </a:lnTo>
                <a:lnTo>
                  <a:pt x="94" y="372"/>
                </a:lnTo>
                <a:lnTo>
                  <a:pt x="95" y="371"/>
                </a:lnTo>
                <a:lnTo>
                  <a:pt x="95" y="371"/>
                </a:lnTo>
                <a:lnTo>
                  <a:pt x="97" y="372"/>
                </a:lnTo>
                <a:lnTo>
                  <a:pt x="97" y="374"/>
                </a:lnTo>
                <a:lnTo>
                  <a:pt x="97" y="374"/>
                </a:lnTo>
                <a:lnTo>
                  <a:pt x="97" y="376"/>
                </a:lnTo>
                <a:lnTo>
                  <a:pt x="97" y="376"/>
                </a:lnTo>
                <a:lnTo>
                  <a:pt x="97" y="376"/>
                </a:lnTo>
                <a:lnTo>
                  <a:pt x="95" y="377"/>
                </a:lnTo>
                <a:lnTo>
                  <a:pt x="95" y="377"/>
                </a:lnTo>
                <a:lnTo>
                  <a:pt x="81" y="393"/>
                </a:lnTo>
                <a:lnTo>
                  <a:pt x="81" y="393"/>
                </a:lnTo>
                <a:lnTo>
                  <a:pt x="75" y="401"/>
                </a:lnTo>
                <a:lnTo>
                  <a:pt x="67" y="407"/>
                </a:lnTo>
                <a:lnTo>
                  <a:pt x="67" y="407"/>
                </a:lnTo>
                <a:lnTo>
                  <a:pt x="65" y="407"/>
                </a:lnTo>
                <a:lnTo>
                  <a:pt x="65" y="407"/>
                </a:lnTo>
                <a:lnTo>
                  <a:pt x="64" y="412"/>
                </a:lnTo>
                <a:lnTo>
                  <a:pt x="64" y="412"/>
                </a:lnTo>
                <a:lnTo>
                  <a:pt x="73" y="412"/>
                </a:lnTo>
                <a:lnTo>
                  <a:pt x="73" y="412"/>
                </a:lnTo>
                <a:lnTo>
                  <a:pt x="78" y="410"/>
                </a:lnTo>
                <a:lnTo>
                  <a:pt x="79" y="409"/>
                </a:lnTo>
                <a:lnTo>
                  <a:pt x="79" y="409"/>
                </a:lnTo>
                <a:lnTo>
                  <a:pt x="90" y="399"/>
                </a:lnTo>
                <a:lnTo>
                  <a:pt x="100" y="388"/>
                </a:lnTo>
                <a:lnTo>
                  <a:pt x="100" y="388"/>
                </a:lnTo>
                <a:lnTo>
                  <a:pt x="116" y="361"/>
                </a:lnTo>
                <a:lnTo>
                  <a:pt x="116" y="361"/>
                </a:lnTo>
                <a:lnTo>
                  <a:pt x="131" y="335"/>
                </a:lnTo>
                <a:lnTo>
                  <a:pt x="131" y="335"/>
                </a:lnTo>
                <a:lnTo>
                  <a:pt x="136" y="325"/>
                </a:lnTo>
                <a:lnTo>
                  <a:pt x="141" y="314"/>
                </a:lnTo>
                <a:lnTo>
                  <a:pt x="141" y="314"/>
                </a:lnTo>
                <a:lnTo>
                  <a:pt x="141" y="313"/>
                </a:lnTo>
                <a:lnTo>
                  <a:pt x="141" y="313"/>
                </a:lnTo>
                <a:lnTo>
                  <a:pt x="142" y="313"/>
                </a:lnTo>
                <a:lnTo>
                  <a:pt x="144" y="313"/>
                </a:lnTo>
                <a:lnTo>
                  <a:pt x="144" y="313"/>
                </a:lnTo>
                <a:lnTo>
                  <a:pt x="146" y="314"/>
                </a:lnTo>
                <a:lnTo>
                  <a:pt x="146" y="316"/>
                </a:lnTo>
                <a:lnTo>
                  <a:pt x="146" y="316"/>
                </a:lnTo>
                <a:lnTo>
                  <a:pt x="146" y="317"/>
                </a:lnTo>
                <a:lnTo>
                  <a:pt x="146" y="317"/>
                </a:lnTo>
                <a:lnTo>
                  <a:pt x="133" y="339"/>
                </a:lnTo>
                <a:lnTo>
                  <a:pt x="133" y="339"/>
                </a:lnTo>
                <a:lnTo>
                  <a:pt x="123" y="355"/>
                </a:lnTo>
                <a:lnTo>
                  <a:pt x="123" y="355"/>
                </a:lnTo>
                <a:lnTo>
                  <a:pt x="106" y="382"/>
                </a:lnTo>
                <a:lnTo>
                  <a:pt x="106" y="382"/>
                </a:lnTo>
                <a:lnTo>
                  <a:pt x="95" y="398"/>
                </a:lnTo>
                <a:lnTo>
                  <a:pt x="82" y="410"/>
                </a:lnTo>
                <a:lnTo>
                  <a:pt x="82" y="410"/>
                </a:lnTo>
                <a:lnTo>
                  <a:pt x="82" y="412"/>
                </a:lnTo>
                <a:lnTo>
                  <a:pt x="82" y="412"/>
                </a:lnTo>
                <a:lnTo>
                  <a:pt x="90" y="412"/>
                </a:lnTo>
                <a:lnTo>
                  <a:pt x="90" y="412"/>
                </a:lnTo>
                <a:lnTo>
                  <a:pt x="92" y="410"/>
                </a:lnTo>
                <a:lnTo>
                  <a:pt x="92" y="410"/>
                </a:lnTo>
                <a:lnTo>
                  <a:pt x="92" y="409"/>
                </a:lnTo>
                <a:lnTo>
                  <a:pt x="94" y="409"/>
                </a:lnTo>
                <a:lnTo>
                  <a:pt x="94" y="409"/>
                </a:lnTo>
                <a:lnTo>
                  <a:pt x="95" y="409"/>
                </a:lnTo>
                <a:lnTo>
                  <a:pt x="95" y="409"/>
                </a:lnTo>
                <a:lnTo>
                  <a:pt x="100" y="406"/>
                </a:lnTo>
                <a:lnTo>
                  <a:pt x="100" y="406"/>
                </a:lnTo>
                <a:lnTo>
                  <a:pt x="105" y="401"/>
                </a:lnTo>
                <a:lnTo>
                  <a:pt x="105" y="401"/>
                </a:lnTo>
                <a:lnTo>
                  <a:pt x="117" y="382"/>
                </a:lnTo>
                <a:lnTo>
                  <a:pt x="117" y="382"/>
                </a:lnTo>
                <a:lnTo>
                  <a:pt x="125" y="372"/>
                </a:lnTo>
                <a:lnTo>
                  <a:pt x="125" y="372"/>
                </a:lnTo>
                <a:lnTo>
                  <a:pt x="136" y="354"/>
                </a:lnTo>
                <a:lnTo>
                  <a:pt x="136" y="354"/>
                </a:lnTo>
                <a:lnTo>
                  <a:pt x="146" y="338"/>
                </a:lnTo>
                <a:lnTo>
                  <a:pt x="146" y="338"/>
                </a:lnTo>
                <a:lnTo>
                  <a:pt x="147" y="335"/>
                </a:lnTo>
                <a:lnTo>
                  <a:pt x="147" y="335"/>
                </a:lnTo>
                <a:lnTo>
                  <a:pt x="149" y="335"/>
                </a:lnTo>
                <a:lnTo>
                  <a:pt x="150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9"/>
                </a:lnTo>
                <a:lnTo>
                  <a:pt x="150" y="339"/>
                </a:lnTo>
                <a:lnTo>
                  <a:pt x="149" y="343"/>
                </a:lnTo>
                <a:lnTo>
                  <a:pt x="149" y="343"/>
                </a:lnTo>
                <a:lnTo>
                  <a:pt x="120" y="384"/>
                </a:lnTo>
                <a:lnTo>
                  <a:pt x="120" y="384"/>
                </a:lnTo>
                <a:lnTo>
                  <a:pt x="108" y="399"/>
                </a:lnTo>
                <a:lnTo>
                  <a:pt x="108" y="399"/>
                </a:lnTo>
                <a:lnTo>
                  <a:pt x="101" y="407"/>
                </a:lnTo>
                <a:lnTo>
                  <a:pt x="101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12"/>
                </a:lnTo>
                <a:lnTo>
                  <a:pt x="98" y="412"/>
                </a:lnTo>
                <a:lnTo>
                  <a:pt x="108" y="410"/>
                </a:lnTo>
                <a:lnTo>
                  <a:pt x="108" y="410"/>
                </a:lnTo>
                <a:lnTo>
                  <a:pt x="108" y="409"/>
                </a:lnTo>
                <a:lnTo>
                  <a:pt x="109" y="407"/>
                </a:lnTo>
                <a:lnTo>
                  <a:pt x="109" y="407"/>
                </a:lnTo>
                <a:lnTo>
                  <a:pt x="109" y="407"/>
                </a:lnTo>
                <a:lnTo>
                  <a:pt x="109" y="407"/>
                </a:lnTo>
                <a:lnTo>
                  <a:pt x="120" y="393"/>
                </a:lnTo>
                <a:lnTo>
                  <a:pt x="120" y="393"/>
                </a:lnTo>
                <a:lnTo>
                  <a:pt x="135" y="372"/>
                </a:lnTo>
                <a:lnTo>
                  <a:pt x="135" y="372"/>
                </a:lnTo>
                <a:lnTo>
                  <a:pt x="172" y="319"/>
                </a:lnTo>
                <a:lnTo>
                  <a:pt x="172" y="319"/>
                </a:lnTo>
                <a:lnTo>
                  <a:pt x="176" y="313"/>
                </a:lnTo>
                <a:lnTo>
                  <a:pt x="176" y="313"/>
                </a:lnTo>
                <a:lnTo>
                  <a:pt x="177" y="311"/>
                </a:lnTo>
                <a:lnTo>
                  <a:pt x="177" y="311"/>
                </a:lnTo>
                <a:lnTo>
                  <a:pt x="169" y="313"/>
                </a:lnTo>
                <a:lnTo>
                  <a:pt x="169" y="313"/>
                </a:lnTo>
                <a:lnTo>
                  <a:pt x="169" y="313"/>
                </a:lnTo>
                <a:lnTo>
                  <a:pt x="169" y="313"/>
                </a:lnTo>
                <a:lnTo>
                  <a:pt x="169" y="311"/>
                </a:lnTo>
                <a:lnTo>
                  <a:pt x="169" y="311"/>
                </a:lnTo>
                <a:lnTo>
                  <a:pt x="169" y="311"/>
                </a:lnTo>
                <a:lnTo>
                  <a:pt x="169" y="311"/>
                </a:lnTo>
                <a:lnTo>
                  <a:pt x="171" y="311"/>
                </a:lnTo>
                <a:lnTo>
                  <a:pt x="174" y="311"/>
                </a:lnTo>
                <a:lnTo>
                  <a:pt x="174" y="311"/>
                </a:lnTo>
                <a:lnTo>
                  <a:pt x="177" y="309"/>
                </a:lnTo>
                <a:lnTo>
                  <a:pt x="177" y="309"/>
                </a:lnTo>
                <a:lnTo>
                  <a:pt x="179" y="309"/>
                </a:lnTo>
                <a:lnTo>
                  <a:pt x="179" y="309"/>
                </a:lnTo>
                <a:lnTo>
                  <a:pt x="180" y="306"/>
                </a:lnTo>
                <a:lnTo>
                  <a:pt x="180" y="306"/>
                </a:lnTo>
                <a:lnTo>
                  <a:pt x="180" y="305"/>
                </a:lnTo>
                <a:lnTo>
                  <a:pt x="180" y="305"/>
                </a:lnTo>
                <a:lnTo>
                  <a:pt x="180" y="302"/>
                </a:lnTo>
                <a:lnTo>
                  <a:pt x="183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300"/>
                </a:lnTo>
                <a:lnTo>
                  <a:pt x="188" y="292"/>
                </a:lnTo>
                <a:lnTo>
                  <a:pt x="193" y="284"/>
                </a:lnTo>
                <a:lnTo>
                  <a:pt x="193" y="284"/>
                </a:lnTo>
                <a:lnTo>
                  <a:pt x="193" y="284"/>
                </a:lnTo>
                <a:lnTo>
                  <a:pt x="193" y="284"/>
                </a:lnTo>
                <a:lnTo>
                  <a:pt x="193" y="284"/>
                </a:lnTo>
                <a:lnTo>
                  <a:pt x="193" y="284"/>
                </a:lnTo>
                <a:lnTo>
                  <a:pt x="183" y="287"/>
                </a:lnTo>
                <a:lnTo>
                  <a:pt x="176" y="287"/>
                </a:lnTo>
                <a:lnTo>
                  <a:pt x="176" y="287"/>
                </a:lnTo>
                <a:lnTo>
                  <a:pt x="174" y="287"/>
                </a:lnTo>
                <a:lnTo>
                  <a:pt x="174" y="287"/>
                </a:lnTo>
                <a:lnTo>
                  <a:pt x="172" y="286"/>
                </a:lnTo>
                <a:lnTo>
                  <a:pt x="172" y="286"/>
                </a:lnTo>
                <a:lnTo>
                  <a:pt x="174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6"/>
                </a:lnTo>
                <a:lnTo>
                  <a:pt x="177" y="286"/>
                </a:lnTo>
                <a:lnTo>
                  <a:pt x="177" y="286"/>
                </a:lnTo>
                <a:lnTo>
                  <a:pt x="183" y="286"/>
                </a:lnTo>
                <a:lnTo>
                  <a:pt x="183" y="286"/>
                </a:lnTo>
                <a:lnTo>
                  <a:pt x="188" y="284"/>
                </a:lnTo>
                <a:lnTo>
                  <a:pt x="193" y="283"/>
                </a:lnTo>
                <a:lnTo>
                  <a:pt x="193" y="283"/>
                </a:lnTo>
                <a:lnTo>
                  <a:pt x="193" y="279"/>
                </a:lnTo>
                <a:lnTo>
                  <a:pt x="194" y="278"/>
                </a:lnTo>
                <a:lnTo>
                  <a:pt x="194" y="278"/>
                </a:lnTo>
                <a:lnTo>
                  <a:pt x="196" y="278"/>
                </a:lnTo>
                <a:lnTo>
                  <a:pt x="196" y="278"/>
                </a:lnTo>
                <a:lnTo>
                  <a:pt x="204" y="262"/>
                </a:lnTo>
                <a:lnTo>
                  <a:pt x="204" y="262"/>
                </a:lnTo>
                <a:lnTo>
                  <a:pt x="204" y="260"/>
                </a:lnTo>
                <a:lnTo>
                  <a:pt x="204" y="260"/>
                </a:lnTo>
                <a:lnTo>
                  <a:pt x="204" y="262"/>
                </a:lnTo>
                <a:lnTo>
                  <a:pt x="204" y="262"/>
                </a:lnTo>
                <a:lnTo>
                  <a:pt x="194" y="267"/>
                </a:lnTo>
                <a:lnTo>
                  <a:pt x="194" y="267"/>
                </a:lnTo>
                <a:lnTo>
                  <a:pt x="183" y="272"/>
                </a:lnTo>
                <a:lnTo>
                  <a:pt x="183" y="272"/>
                </a:lnTo>
                <a:lnTo>
                  <a:pt x="180" y="273"/>
                </a:lnTo>
                <a:lnTo>
                  <a:pt x="180" y="273"/>
                </a:lnTo>
                <a:lnTo>
                  <a:pt x="179" y="273"/>
                </a:lnTo>
                <a:lnTo>
                  <a:pt x="177" y="272"/>
                </a:lnTo>
                <a:lnTo>
                  <a:pt x="177" y="272"/>
                </a:lnTo>
                <a:lnTo>
                  <a:pt x="179" y="270"/>
                </a:lnTo>
                <a:lnTo>
                  <a:pt x="180" y="270"/>
                </a:lnTo>
                <a:lnTo>
                  <a:pt x="180" y="270"/>
                </a:lnTo>
                <a:lnTo>
                  <a:pt x="183" y="270"/>
                </a:lnTo>
                <a:lnTo>
                  <a:pt x="183" y="270"/>
                </a:lnTo>
                <a:lnTo>
                  <a:pt x="193" y="267"/>
                </a:lnTo>
                <a:lnTo>
                  <a:pt x="201" y="262"/>
                </a:lnTo>
                <a:lnTo>
                  <a:pt x="201" y="262"/>
                </a:lnTo>
                <a:lnTo>
                  <a:pt x="204" y="259"/>
                </a:lnTo>
                <a:lnTo>
                  <a:pt x="207" y="254"/>
                </a:lnTo>
                <a:lnTo>
                  <a:pt x="207" y="254"/>
                </a:lnTo>
                <a:lnTo>
                  <a:pt x="207" y="254"/>
                </a:lnTo>
                <a:lnTo>
                  <a:pt x="207" y="254"/>
                </a:lnTo>
                <a:lnTo>
                  <a:pt x="209" y="253"/>
                </a:lnTo>
                <a:lnTo>
                  <a:pt x="209" y="253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12" y="246"/>
                </a:lnTo>
                <a:lnTo>
                  <a:pt x="204" y="251"/>
                </a:lnTo>
                <a:lnTo>
                  <a:pt x="194" y="254"/>
                </a:lnTo>
                <a:lnTo>
                  <a:pt x="194" y="254"/>
                </a:lnTo>
                <a:lnTo>
                  <a:pt x="187" y="256"/>
                </a:lnTo>
                <a:lnTo>
                  <a:pt x="187" y="256"/>
                </a:lnTo>
                <a:lnTo>
                  <a:pt x="185" y="254"/>
                </a:lnTo>
                <a:lnTo>
                  <a:pt x="185" y="254"/>
                </a:lnTo>
                <a:lnTo>
                  <a:pt x="183" y="254"/>
                </a:lnTo>
                <a:lnTo>
                  <a:pt x="183" y="253"/>
                </a:lnTo>
                <a:lnTo>
                  <a:pt x="183" y="253"/>
                </a:lnTo>
                <a:lnTo>
                  <a:pt x="185" y="251"/>
                </a:lnTo>
                <a:lnTo>
                  <a:pt x="187" y="251"/>
                </a:lnTo>
                <a:lnTo>
                  <a:pt x="187" y="251"/>
                </a:lnTo>
                <a:lnTo>
                  <a:pt x="187" y="251"/>
                </a:lnTo>
                <a:lnTo>
                  <a:pt x="188" y="253"/>
                </a:lnTo>
                <a:lnTo>
                  <a:pt x="188" y="253"/>
                </a:lnTo>
                <a:lnTo>
                  <a:pt x="190" y="253"/>
                </a:lnTo>
                <a:lnTo>
                  <a:pt x="190" y="253"/>
                </a:lnTo>
                <a:lnTo>
                  <a:pt x="193" y="253"/>
                </a:lnTo>
                <a:lnTo>
                  <a:pt x="193" y="253"/>
                </a:lnTo>
                <a:lnTo>
                  <a:pt x="204" y="248"/>
                </a:lnTo>
                <a:lnTo>
                  <a:pt x="204" y="248"/>
                </a:lnTo>
                <a:lnTo>
                  <a:pt x="209" y="246"/>
                </a:lnTo>
                <a:lnTo>
                  <a:pt x="209" y="246"/>
                </a:lnTo>
                <a:lnTo>
                  <a:pt x="212" y="243"/>
                </a:lnTo>
                <a:lnTo>
                  <a:pt x="215" y="240"/>
                </a:lnTo>
                <a:lnTo>
                  <a:pt x="215" y="240"/>
                </a:lnTo>
                <a:lnTo>
                  <a:pt x="215" y="238"/>
                </a:lnTo>
                <a:lnTo>
                  <a:pt x="217" y="237"/>
                </a:lnTo>
                <a:lnTo>
                  <a:pt x="217" y="237"/>
                </a:lnTo>
                <a:lnTo>
                  <a:pt x="218" y="235"/>
                </a:lnTo>
                <a:lnTo>
                  <a:pt x="218" y="235"/>
                </a:lnTo>
                <a:lnTo>
                  <a:pt x="220" y="234"/>
                </a:lnTo>
                <a:lnTo>
                  <a:pt x="220" y="234"/>
                </a:lnTo>
                <a:lnTo>
                  <a:pt x="223" y="226"/>
                </a:lnTo>
                <a:lnTo>
                  <a:pt x="223" y="226"/>
                </a:lnTo>
                <a:lnTo>
                  <a:pt x="224" y="224"/>
                </a:lnTo>
                <a:lnTo>
                  <a:pt x="224" y="224"/>
                </a:lnTo>
                <a:lnTo>
                  <a:pt x="220" y="226"/>
                </a:lnTo>
                <a:lnTo>
                  <a:pt x="220" y="226"/>
                </a:lnTo>
                <a:lnTo>
                  <a:pt x="206" y="231"/>
                </a:lnTo>
                <a:lnTo>
                  <a:pt x="206" y="231"/>
                </a:lnTo>
                <a:lnTo>
                  <a:pt x="199" y="232"/>
                </a:lnTo>
                <a:lnTo>
                  <a:pt x="193" y="234"/>
                </a:lnTo>
                <a:lnTo>
                  <a:pt x="193" y="234"/>
                </a:lnTo>
                <a:lnTo>
                  <a:pt x="190" y="232"/>
                </a:lnTo>
                <a:lnTo>
                  <a:pt x="190" y="232"/>
                </a:lnTo>
                <a:lnTo>
                  <a:pt x="191" y="231"/>
                </a:lnTo>
                <a:lnTo>
                  <a:pt x="193" y="229"/>
                </a:lnTo>
                <a:lnTo>
                  <a:pt x="193" y="229"/>
                </a:lnTo>
                <a:lnTo>
                  <a:pt x="194" y="229"/>
                </a:lnTo>
                <a:lnTo>
                  <a:pt x="194" y="229"/>
                </a:lnTo>
                <a:lnTo>
                  <a:pt x="194" y="231"/>
                </a:lnTo>
                <a:lnTo>
                  <a:pt x="194" y="231"/>
                </a:lnTo>
                <a:lnTo>
                  <a:pt x="199" y="231"/>
                </a:lnTo>
                <a:lnTo>
                  <a:pt x="199" y="231"/>
                </a:lnTo>
                <a:lnTo>
                  <a:pt x="217" y="224"/>
                </a:lnTo>
                <a:lnTo>
                  <a:pt x="217" y="224"/>
                </a:lnTo>
                <a:lnTo>
                  <a:pt x="224" y="219"/>
                </a:lnTo>
                <a:lnTo>
                  <a:pt x="224" y="219"/>
                </a:lnTo>
                <a:lnTo>
                  <a:pt x="228" y="218"/>
                </a:lnTo>
                <a:lnTo>
                  <a:pt x="228" y="215"/>
                </a:lnTo>
                <a:lnTo>
                  <a:pt x="228" y="215"/>
                </a:lnTo>
                <a:lnTo>
                  <a:pt x="229" y="210"/>
                </a:lnTo>
                <a:lnTo>
                  <a:pt x="229" y="210"/>
                </a:lnTo>
                <a:lnTo>
                  <a:pt x="231" y="208"/>
                </a:lnTo>
                <a:lnTo>
                  <a:pt x="231" y="208"/>
                </a:lnTo>
                <a:lnTo>
                  <a:pt x="229" y="208"/>
                </a:lnTo>
                <a:lnTo>
                  <a:pt x="229" y="208"/>
                </a:lnTo>
                <a:lnTo>
                  <a:pt x="223" y="213"/>
                </a:lnTo>
                <a:lnTo>
                  <a:pt x="223" y="213"/>
                </a:lnTo>
                <a:lnTo>
                  <a:pt x="212" y="218"/>
                </a:lnTo>
                <a:lnTo>
                  <a:pt x="212" y="218"/>
                </a:lnTo>
                <a:lnTo>
                  <a:pt x="207" y="218"/>
                </a:lnTo>
                <a:lnTo>
                  <a:pt x="207" y="218"/>
                </a:lnTo>
                <a:lnTo>
                  <a:pt x="206" y="218"/>
                </a:lnTo>
                <a:lnTo>
                  <a:pt x="206" y="218"/>
                </a:lnTo>
                <a:lnTo>
                  <a:pt x="206" y="216"/>
                </a:lnTo>
                <a:lnTo>
                  <a:pt x="206" y="216"/>
                </a:lnTo>
                <a:lnTo>
                  <a:pt x="207" y="215"/>
                </a:lnTo>
                <a:lnTo>
                  <a:pt x="207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12" y="215"/>
                </a:lnTo>
                <a:lnTo>
                  <a:pt x="212" y="215"/>
                </a:lnTo>
                <a:lnTo>
                  <a:pt x="221" y="212"/>
                </a:lnTo>
                <a:lnTo>
                  <a:pt x="231" y="205"/>
                </a:lnTo>
                <a:lnTo>
                  <a:pt x="231" y="205"/>
                </a:lnTo>
                <a:lnTo>
                  <a:pt x="232" y="204"/>
                </a:lnTo>
                <a:lnTo>
                  <a:pt x="232" y="204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4" y="193"/>
                </a:lnTo>
                <a:lnTo>
                  <a:pt x="234" y="193"/>
                </a:lnTo>
                <a:lnTo>
                  <a:pt x="223" y="197"/>
                </a:lnTo>
                <a:lnTo>
                  <a:pt x="223" y="197"/>
                </a:lnTo>
                <a:lnTo>
                  <a:pt x="217" y="201"/>
                </a:lnTo>
                <a:lnTo>
                  <a:pt x="209" y="202"/>
                </a:lnTo>
                <a:lnTo>
                  <a:pt x="209" y="202"/>
                </a:lnTo>
                <a:lnTo>
                  <a:pt x="207" y="202"/>
                </a:lnTo>
                <a:lnTo>
                  <a:pt x="207" y="202"/>
                </a:lnTo>
                <a:lnTo>
                  <a:pt x="207" y="199"/>
                </a:lnTo>
                <a:lnTo>
                  <a:pt x="207" y="199"/>
                </a:lnTo>
                <a:lnTo>
                  <a:pt x="209" y="199"/>
                </a:lnTo>
                <a:lnTo>
                  <a:pt x="209" y="199"/>
                </a:lnTo>
                <a:lnTo>
                  <a:pt x="212" y="201"/>
                </a:lnTo>
                <a:lnTo>
                  <a:pt x="213" y="199"/>
                </a:lnTo>
                <a:lnTo>
                  <a:pt x="213" y="199"/>
                </a:lnTo>
                <a:lnTo>
                  <a:pt x="220" y="197"/>
                </a:lnTo>
                <a:lnTo>
                  <a:pt x="220" y="197"/>
                </a:lnTo>
                <a:lnTo>
                  <a:pt x="229" y="193"/>
                </a:lnTo>
                <a:lnTo>
                  <a:pt x="229" y="193"/>
                </a:lnTo>
                <a:lnTo>
                  <a:pt x="237" y="188"/>
                </a:lnTo>
                <a:lnTo>
                  <a:pt x="237" y="188"/>
                </a:lnTo>
                <a:lnTo>
                  <a:pt x="239" y="185"/>
                </a:lnTo>
                <a:lnTo>
                  <a:pt x="239" y="185"/>
                </a:lnTo>
                <a:lnTo>
                  <a:pt x="240" y="180"/>
                </a:lnTo>
                <a:lnTo>
                  <a:pt x="240" y="180"/>
                </a:lnTo>
                <a:lnTo>
                  <a:pt x="242" y="174"/>
                </a:lnTo>
                <a:lnTo>
                  <a:pt x="242" y="174"/>
                </a:lnTo>
                <a:lnTo>
                  <a:pt x="240" y="175"/>
                </a:lnTo>
                <a:lnTo>
                  <a:pt x="240" y="175"/>
                </a:lnTo>
                <a:lnTo>
                  <a:pt x="232" y="178"/>
                </a:lnTo>
                <a:lnTo>
                  <a:pt x="232" y="178"/>
                </a:lnTo>
                <a:lnTo>
                  <a:pt x="224" y="182"/>
                </a:lnTo>
                <a:lnTo>
                  <a:pt x="217" y="185"/>
                </a:lnTo>
                <a:lnTo>
                  <a:pt x="217" y="185"/>
                </a:lnTo>
                <a:lnTo>
                  <a:pt x="213" y="186"/>
                </a:lnTo>
                <a:lnTo>
                  <a:pt x="213" y="186"/>
                </a:lnTo>
                <a:lnTo>
                  <a:pt x="212" y="186"/>
                </a:lnTo>
                <a:lnTo>
                  <a:pt x="212" y="186"/>
                </a:lnTo>
                <a:lnTo>
                  <a:pt x="210" y="185"/>
                </a:lnTo>
                <a:lnTo>
                  <a:pt x="212" y="183"/>
                </a:lnTo>
                <a:lnTo>
                  <a:pt x="212" y="183"/>
                </a:lnTo>
                <a:lnTo>
                  <a:pt x="212" y="182"/>
                </a:lnTo>
                <a:lnTo>
                  <a:pt x="213" y="182"/>
                </a:lnTo>
                <a:lnTo>
                  <a:pt x="213" y="182"/>
                </a:lnTo>
                <a:lnTo>
                  <a:pt x="217" y="183"/>
                </a:lnTo>
                <a:lnTo>
                  <a:pt x="218" y="182"/>
                </a:lnTo>
                <a:lnTo>
                  <a:pt x="218" y="182"/>
                </a:lnTo>
                <a:lnTo>
                  <a:pt x="221" y="182"/>
                </a:lnTo>
                <a:lnTo>
                  <a:pt x="221" y="182"/>
                </a:lnTo>
                <a:lnTo>
                  <a:pt x="235" y="175"/>
                </a:lnTo>
                <a:lnTo>
                  <a:pt x="235" y="175"/>
                </a:lnTo>
                <a:lnTo>
                  <a:pt x="242" y="169"/>
                </a:lnTo>
                <a:lnTo>
                  <a:pt x="242" y="169"/>
                </a:lnTo>
                <a:lnTo>
                  <a:pt x="242" y="167"/>
                </a:lnTo>
                <a:lnTo>
                  <a:pt x="242" y="167"/>
                </a:lnTo>
                <a:lnTo>
                  <a:pt x="243" y="163"/>
                </a:lnTo>
                <a:lnTo>
                  <a:pt x="243" y="163"/>
                </a:lnTo>
                <a:lnTo>
                  <a:pt x="243" y="161"/>
                </a:lnTo>
                <a:lnTo>
                  <a:pt x="243" y="161"/>
                </a:lnTo>
                <a:lnTo>
                  <a:pt x="239" y="164"/>
                </a:lnTo>
                <a:lnTo>
                  <a:pt x="239" y="164"/>
                </a:lnTo>
                <a:lnTo>
                  <a:pt x="229" y="169"/>
                </a:lnTo>
                <a:lnTo>
                  <a:pt x="218" y="174"/>
                </a:lnTo>
                <a:lnTo>
                  <a:pt x="218" y="174"/>
                </a:lnTo>
                <a:lnTo>
                  <a:pt x="217" y="174"/>
                </a:lnTo>
                <a:lnTo>
                  <a:pt x="217" y="174"/>
                </a:lnTo>
                <a:lnTo>
                  <a:pt x="215" y="175"/>
                </a:lnTo>
                <a:lnTo>
                  <a:pt x="215" y="175"/>
                </a:lnTo>
                <a:lnTo>
                  <a:pt x="213" y="174"/>
                </a:lnTo>
                <a:lnTo>
                  <a:pt x="213" y="174"/>
                </a:lnTo>
                <a:lnTo>
                  <a:pt x="215" y="172"/>
                </a:lnTo>
                <a:lnTo>
                  <a:pt x="215" y="172"/>
                </a:lnTo>
                <a:lnTo>
                  <a:pt x="217" y="171"/>
                </a:lnTo>
                <a:lnTo>
                  <a:pt x="217" y="171"/>
                </a:lnTo>
                <a:lnTo>
                  <a:pt x="221" y="171"/>
                </a:lnTo>
                <a:lnTo>
                  <a:pt x="221" y="171"/>
                </a:lnTo>
                <a:lnTo>
                  <a:pt x="235" y="164"/>
                </a:lnTo>
                <a:lnTo>
                  <a:pt x="235" y="164"/>
                </a:lnTo>
                <a:lnTo>
                  <a:pt x="243" y="160"/>
                </a:lnTo>
                <a:lnTo>
                  <a:pt x="243" y="160"/>
                </a:lnTo>
                <a:lnTo>
                  <a:pt x="245" y="156"/>
                </a:lnTo>
                <a:lnTo>
                  <a:pt x="245" y="156"/>
                </a:lnTo>
                <a:lnTo>
                  <a:pt x="247" y="150"/>
                </a:lnTo>
                <a:lnTo>
                  <a:pt x="247" y="150"/>
                </a:lnTo>
                <a:lnTo>
                  <a:pt x="247" y="147"/>
                </a:lnTo>
                <a:lnTo>
                  <a:pt x="247" y="147"/>
                </a:lnTo>
                <a:lnTo>
                  <a:pt x="245" y="148"/>
                </a:lnTo>
                <a:lnTo>
                  <a:pt x="245" y="148"/>
                </a:lnTo>
                <a:lnTo>
                  <a:pt x="235" y="153"/>
                </a:lnTo>
                <a:lnTo>
                  <a:pt x="235" y="153"/>
                </a:lnTo>
                <a:lnTo>
                  <a:pt x="228" y="156"/>
                </a:lnTo>
                <a:lnTo>
                  <a:pt x="220" y="156"/>
                </a:lnTo>
                <a:lnTo>
                  <a:pt x="220" y="156"/>
                </a:lnTo>
                <a:lnTo>
                  <a:pt x="217" y="156"/>
                </a:lnTo>
                <a:lnTo>
                  <a:pt x="217" y="156"/>
                </a:lnTo>
                <a:lnTo>
                  <a:pt x="217" y="155"/>
                </a:lnTo>
                <a:lnTo>
                  <a:pt x="217" y="155"/>
                </a:lnTo>
                <a:lnTo>
                  <a:pt x="217" y="153"/>
                </a:lnTo>
                <a:lnTo>
                  <a:pt x="217" y="153"/>
                </a:lnTo>
                <a:lnTo>
                  <a:pt x="220" y="153"/>
                </a:lnTo>
                <a:lnTo>
                  <a:pt x="220" y="153"/>
                </a:lnTo>
                <a:lnTo>
                  <a:pt x="220" y="153"/>
                </a:lnTo>
                <a:lnTo>
                  <a:pt x="220" y="153"/>
                </a:lnTo>
                <a:lnTo>
                  <a:pt x="220" y="153"/>
                </a:lnTo>
                <a:lnTo>
                  <a:pt x="223" y="155"/>
                </a:lnTo>
                <a:lnTo>
                  <a:pt x="223" y="155"/>
                </a:lnTo>
                <a:lnTo>
                  <a:pt x="226" y="153"/>
                </a:lnTo>
                <a:lnTo>
                  <a:pt x="226" y="153"/>
                </a:lnTo>
                <a:lnTo>
                  <a:pt x="234" y="152"/>
                </a:lnTo>
                <a:lnTo>
                  <a:pt x="240" y="148"/>
                </a:lnTo>
                <a:lnTo>
                  <a:pt x="240" y="148"/>
                </a:lnTo>
                <a:lnTo>
                  <a:pt x="247" y="144"/>
                </a:lnTo>
                <a:lnTo>
                  <a:pt x="247" y="144"/>
                </a:lnTo>
                <a:lnTo>
                  <a:pt x="248" y="142"/>
                </a:lnTo>
                <a:lnTo>
                  <a:pt x="248" y="142"/>
                </a:lnTo>
                <a:lnTo>
                  <a:pt x="251" y="131"/>
                </a:lnTo>
                <a:lnTo>
                  <a:pt x="251" y="131"/>
                </a:lnTo>
                <a:lnTo>
                  <a:pt x="251" y="131"/>
                </a:lnTo>
                <a:lnTo>
                  <a:pt x="251" y="131"/>
                </a:lnTo>
                <a:lnTo>
                  <a:pt x="247" y="133"/>
                </a:lnTo>
                <a:lnTo>
                  <a:pt x="247" y="133"/>
                </a:lnTo>
                <a:lnTo>
                  <a:pt x="232" y="137"/>
                </a:lnTo>
                <a:lnTo>
                  <a:pt x="232" y="137"/>
                </a:lnTo>
                <a:lnTo>
                  <a:pt x="231" y="139"/>
                </a:lnTo>
                <a:lnTo>
                  <a:pt x="231" y="139"/>
                </a:lnTo>
                <a:lnTo>
                  <a:pt x="229" y="139"/>
                </a:lnTo>
                <a:lnTo>
                  <a:pt x="229" y="139"/>
                </a:lnTo>
                <a:lnTo>
                  <a:pt x="228" y="137"/>
                </a:lnTo>
                <a:lnTo>
                  <a:pt x="228" y="136"/>
                </a:lnTo>
                <a:lnTo>
                  <a:pt x="228" y="136"/>
                </a:lnTo>
                <a:lnTo>
                  <a:pt x="229" y="134"/>
                </a:lnTo>
                <a:lnTo>
                  <a:pt x="229" y="134"/>
                </a:lnTo>
                <a:lnTo>
                  <a:pt x="232" y="136"/>
                </a:lnTo>
                <a:lnTo>
                  <a:pt x="232" y="136"/>
                </a:lnTo>
                <a:lnTo>
                  <a:pt x="237" y="134"/>
                </a:lnTo>
                <a:lnTo>
                  <a:pt x="237" y="134"/>
                </a:lnTo>
                <a:lnTo>
                  <a:pt x="247" y="130"/>
                </a:lnTo>
                <a:lnTo>
                  <a:pt x="247" y="130"/>
                </a:lnTo>
                <a:lnTo>
                  <a:pt x="248" y="128"/>
                </a:lnTo>
                <a:lnTo>
                  <a:pt x="251" y="126"/>
                </a:lnTo>
                <a:lnTo>
                  <a:pt x="251" y="126"/>
                </a:lnTo>
                <a:lnTo>
                  <a:pt x="251" y="126"/>
                </a:lnTo>
                <a:lnTo>
                  <a:pt x="251" y="126"/>
                </a:lnTo>
                <a:lnTo>
                  <a:pt x="253" y="125"/>
                </a:lnTo>
                <a:lnTo>
                  <a:pt x="253" y="125"/>
                </a:lnTo>
                <a:lnTo>
                  <a:pt x="253" y="119"/>
                </a:lnTo>
                <a:lnTo>
                  <a:pt x="253" y="119"/>
                </a:lnTo>
                <a:lnTo>
                  <a:pt x="254" y="115"/>
                </a:lnTo>
                <a:lnTo>
                  <a:pt x="254" y="115"/>
                </a:lnTo>
                <a:lnTo>
                  <a:pt x="253" y="115"/>
                </a:lnTo>
                <a:lnTo>
                  <a:pt x="253" y="115"/>
                </a:lnTo>
                <a:lnTo>
                  <a:pt x="247" y="115"/>
                </a:lnTo>
                <a:lnTo>
                  <a:pt x="247" y="115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4"/>
                </a:lnTo>
                <a:lnTo>
                  <a:pt x="245" y="114"/>
                </a:lnTo>
                <a:lnTo>
                  <a:pt x="245" y="114"/>
                </a:lnTo>
                <a:lnTo>
                  <a:pt x="247" y="114"/>
                </a:lnTo>
                <a:lnTo>
                  <a:pt x="247" y="114"/>
                </a:lnTo>
                <a:lnTo>
                  <a:pt x="254" y="112"/>
                </a:lnTo>
                <a:lnTo>
                  <a:pt x="254" y="112"/>
                </a:lnTo>
                <a:lnTo>
                  <a:pt x="254" y="98"/>
                </a:lnTo>
                <a:lnTo>
                  <a:pt x="254" y="98"/>
                </a:lnTo>
                <a:lnTo>
                  <a:pt x="251" y="98"/>
                </a:lnTo>
                <a:lnTo>
                  <a:pt x="251" y="98"/>
                </a:lnTo>
                <a:lnTo>
                  <a:pt x="251" y="100"/>
                </a:lnTo>
                <a:lnTo>
                  <a:pt x="251" y="100"/>
                </a:lnTo>
                <a:lnTo>
                  <a:pt x="250" y="109"/>
                </a:lnTo>
                <a:lnTo>
                  <a:pt x="250" y="109"/>
                </a:lnTo>
                <a:lnTo>
                  <a:pt x="248" y="112"/>
                </a:lnTo>
                <a:lnTo>
                  <a:pt x="247" y="112"/>
                </a:lnTo>
                <a:lnTo>
                  <a:pt x="247" y="112"/>
                </a:lnTo>
                <a:lnTo>
                  <a:pt x="245" y="111"/>
                </a:lnTo>
                <a:lnTo>
                  <a:pt x="245" y="109"/>
                </a:lnTo>
                <a:lnTo>
                  <a:pt x="245" y="109"/>
                </a:lnTo>
                <a:lnTo>
                  <a:pt x="247" y="98"/>
                </a:lnTo>
                <a:lnTo>
                  <a:pt x="247" y="98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5"/>
                </a:lnTo>
                <a:lnTo>
                  <a:pt x="247" y="95"/>
                </a:lnTo>
                <a:lnTo>
                  <a:pt x="248" y="93"/>
                </a:lnTo>
                <a:lnTo>
                  <a:pt x="248" y="93"/>
                </a:lnTo>
                <a:lnTo>
                  <a:pt x="250" y="87"/>
                </a:lnTo>
                <a:lnTo>
                  <a:pt x="250" y="87"/>
                </a:lnTo>
                <a:lnTo>
                  <a:pt x="250" y="84"/>
                </a:lnTo>
                <a:lnTo>
                  <a:pt x="250" y="84"/>
                </a:lnTo>
                <a:lnTo>
                  <a:pt x="242" y="85"/>
                </a:lnTo>
                <a:lnTo>
                  <a:pt x="242" y="85"/>
                </a:lnTo>
                <a:lnTo>
                  <a:pt x="242" y="87"/>
                </a:lnTo>
                <a:lnTo>
                  <a:pt x="242" y="87"/>
                </a:lnTo>
                <a:lnTo>
                  <a:pt x="242" y="95"/>
                </a:lnTo>
                <a:lnTo>
                  <a:pt x="240" y="101"/>
                </a:lnTo>
                <a:lnTo>
                  <a:pt x="240" y="101"/>
                </a:lnTo>
                <a:lnTo>
                  <a:pt x="239" y="107"/>
                </a:lnTo>
                <a:lnTo>
                  <a:pt x="239" y="107"/>
                </a:lnTo>
                <a:lnTo>
                  <a:pt x="237" y="109"/>
                </a:lnTo>
                <a:lnTo>
                  <a:pt x="235" y="109"/>
                </a:lnTo>
                <a:lnTo>
                  <a:pt x="235" y="109"/>
                </a:lnTo>
                <a:lnTo>
                  <a:pt x="234" y="107"/>
                </a:lnTo>
                <a:lnTo>
                  <a:pt x="234" y="104"/>
                </a:lnTo>
                <a:lnTo>
                  <a:pt x="234" y="104"/>
                </a:lnTo>
                <a:lnTo>
                  <a:pt x="235" y="101"/>
                </a:lnTo>
                <a:lnTo>
                  <a:pt x="235" y="101"/>
                </a:lnTo>
                <a:lnTo>
                  <a:pt x="237" y="95"/>
                </a:lnTo>
                <a:lnTo>
                  <a:pt x="239" y="89"/>
                </a:lnTo>
                <a:lnTo>
                  <a:pt x="239" y="89"/>
                </a:lnTo>
                <a:lnTo>
                  <a:pt x="239" y="85"/>
                </a:lnTo>
                <a:lnTo>
                  <a:pt x="239" y="85"/>
                </a:lnTo>
                <a:lnTo>
                  <a:pt x="237" y="87"/>
                </a:lnTo>
                <a:lnTo>
                  <a:pt x="237" y="87"/>
                </a:lnTo>
                <a:lnTo>
                  <a:pt x="235" y="85"/>
                </a:lnTo>
                <a:lnTo>
                  <a:pt x="235" y="85"/>
                </a:lnTo>
                <a:lnTo>
                  <a:pt x="235" y="84"/>
                </a:lnTo>
                <a:lnTo>
                  <a:pt x="235" y="82"/>
                </a:lnTo>
                <a:lnTo>
                  <a:pt x="235" y="82"/>
                </a:lnTo>
                <a:lnTo>
                  <a:pt x="237" y="82"/>
                </a:lnTo>
                <a:lnTo>
                  <a:pt x="237" y="82"/>
                </a:lnTo>
                <a:lnTo>
                  <a:pt x="239" y="82"/>
                </a:lnTo>
                <a:lnTo>
                  <a:pt x="239" y="82"/>
                </a:lnTo>
                <a:lnTo>
                  <a:pt x="239" y="74"/>
                </a:lnTo>
                <a:lnTo>
                  <a:pt x="239" y="74"/>
                </a:lnTo>
                <a:lnTo>
                  <a:pt x="235" y="74"/>
                </a:lnTo>
                <a:lnTo>
                  <a:pt x="235" y="74"/>
                </a:lnTo>
                <a:lnTo>
                  <a:pt x="235" y="79"/>
                </a:lnTo>
                <a:lnTo>
                  <a:pt x="235" y="79"/>
                </a:lnTo>
                <a:lnTo>
                  <a:pt x="234" y="85"/>
                </a:lnTo>
                <a:lnTo>
                  <a:pt x="234" y="85"/>
                </a:lnTo>
                <a:lnTo>
                  <a:pt x="232" y="85"/>
                </a:lnTo>
                <a:lnTo>
                  <a:pt x="231" y="87"/>
                </a:lnTo>
                <a:lnTo>
                  <a:pt x="231" y="87"/>
                </a:lnTo>
                <a:lnTo>
                  <a:pt x="229" y="85"/>
                </a:lnTo>
                <a:lnTo>
                  <a:pt x="228" y="84"/>
                </a:lnTo>
                <a:lnTo>
                  <a:pt x="228" y="84"/>
                </a:lnTo>
                <a:lnTo>
                  <a:pt x="229" y="82"/>
                </a:lnTo>
                <a:lnTo>
                  <a:pt x="229" y="82"/>
                </a:lnTo>
                <a:lnTo>
                  <a:pt x="231" y="78"/>
                </a:lnTo>
                <a:lnTo>
                  <a:pt x="231" y="78"/>
                </a:lnTo>
                <a:lnTo>
                  <a:pt x="231" y="65"/>
                </a:lnTo>
                <a:lnTo>
                  <a:pt x="231" y="65"/>
                </a:lnTo>
                <a:lnTo>
                  <a:pt x="231" y="63"/>
                </a:lnTo>
                <a:lnTo>
                  <a:pt x="231" y="63"/>
                </a:lnTo>
                <a:lnTo>
                  <a:pt x="228" y="65"/>
                </a:lnTo>
                <a:lnTo>
                  <a:pt x="224" y="65"/>
                </a:lnTo>
                <a:lnTo>
                  <a:pt x="224" y="65"/>
                </a:lnTo>
                <a:lnTo>
                  <a:pt x="223" y="66"/>
                </a:lnTo>
                <a:lnTo>
                  <a:pt x="223" y="66"/>
                </a:lnTo>
                <a:lnTo>
                  <a:pt x="221" y="65"/>
                </a:lnTo>
                <a:lnTo>
                  <a:pt x="221" y="65"/>
                </a:lnTo>
                <a:lnTo>
                  <a:pt x="223" y="62"/>
                </a:lnTo>
                <a:lnTo>
                  <a:pt x="223" y="62"/>
                </a:lnTo>
                <a:lnTo>
                  <a:pt x="224" y="62"/>
                </a:lnTo>
                <a:lnTo>
                  <a:pt x="224" y="62"/>
                </a:lnTo>
                <a:lnTo>
                  <a:pt x="226" y="62"/>
                </a:lnTo>
                <a:lnTo>
                  <a:pt x="226" y="62"/>
                </a:lnTo>
                <a:lnTo>
                  <a:pt x="231" y="62"/>
                </a:lnTo>
                <a:lnTo>
                  <a:pt x="231" y="62"/>
                </a:lnTo>
                <a:lnTo>
                  <a:pt x="229" y="54"/>
                </a:lnTo>
                <a:lnTo>
                  <a:pt x="229" y="54"/>
                </a:lnTo>
                <a:lnTo>
                  <a:pt x="223" y="55"/>
                </a:lnTo>
                <a:lnTo>
                  <a:pt x="223" y="55"/>
                </a:lnTo>
                <a:lnTo>
                  <a:pt x="218" y="57"/>
                </a:lnTo>
                <a:lnTo>
                  <a:pt x="218" y="57"/>
                </a:lnTo>
                <a:lnTo>
                  <a:pt x="218" y="59"/>
                </a:lnTo>
                <a:lnTo>
                  <a:pt x="218" y="59"/>
                </a:lnTo>
                <a:lnTo>
                  <a:pt x="220" y="66"/>
                </a:lnTo>
                <a:lnTo>
                  <a:pt x="220" y="66"/>
                </a:lnTo>
                <a:lnTo>
                  <a:pt x="220" y="74"/>
                </a:lnTo>
                <a:lnTo>
                  <a:pt x="220" y="74"/>
                </a:lnTo>
                <a:lnTo>
                  <a:pt x="221" y="84"/>
                </a:lnTo>
                <a:lnTo>
                  <a:pt x="221" y="84"/>
                </a:lnTo>
                <a:lnTo>
                  <a:pt x="221" y="89"/>
                </a:lnTo>
                <a:lnTo>
                  <a:pt x="221" y="89"/>
                </a:lnTo>
                <a:lnTo>
                  <a:pt x="218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89"/>
                </a:lnTo>
                <a:lnTo>
                  <a:pt x="215" y="89"/>
                </a:lnTo>
                <a:lnTo>
                  <a:pt x="215" y="90"/>
                </a:lnTo>
                <a:lnTo>
                  <a:pt x="215" y="90"/>
                </a:lnTo>
                <a:lnTo>
                  <a:pt x="213" y="100"/>
                </a:lnTo>
                <a:lnTo>
                  <a:pt x="213" y="100"/>
                </a:lnTo>
                <a:lnTo>
                  <a:pt x="212" y="103"/>
                </a:lnTo>
                <a:lnTo>
                  <a:pt x="212" y="103"/>
                </a:lnTo>
                <a:lnTo>
                  <a:pt x="209" y="112"/>
                </a:lnTo>
                <a:lnTo>
                  <a:pt x="209" y="112"/>
                </a:lnTo>
                <a:lnTo>
                  <a:pt x="204" y="128"/>
                </a:lnTo>
                <a:lnTo>
                  <a:pt x="204" y="128"/>
                </a:lnTo>
                <a:lnTo>
                  <a:pt x="202" y="133"/>
                </a:lnTo>
                <a:lnTo>
                  <a:pt x="202" y="133"/>
                </a:lnTo>
                <a:lnTo>
                  <a:pt x="199" y="142"/>
                </a:lnTo>
                <a:lnTo>
                  <a:pt x="194" y="152"/>
                </a:lnTo>
                <a:lnTo>
                  <a:pt x="194" y="152"/>
                </a:lnTo>
                <a:lnTo>
                  <a:pt x="187" y="167"/>
                </a:lnTo>
                <a:lnTo>
                  <a:pt x="187" y="167"/>
                </a:lnTo>
                <a:lnTo>
                  <a:pt x="183" y="172"/>
                </a:lnTo>
                <a:lnTo>
                  <a:pt x="180" y="177"/>
                </a:lnTo>
                <a:lnTo>
                  <a:pt x="180" y="177"/>
                </a:lnTo>
                <a:lnTo>
                  <a:pt x="179" y="178"/>
                </a:lnTo>
                <a:lnTo>
                  <a:pt x="179" y="178"/>
                </a:lnTo>
                <a:lnTo>
                  <a:pt x="174" y="186"/>
                </a:lnTo>
                <a:lnTo>
                  <a:pt x="174" y="186"/>
                </a:lnTo>
                <a:lnTo>
                  <a:pt x="174" y="188"/>
                </a:lnTo>
                <a:lnTo>
                  <a:pt x="174" y="190"/>
                </a:lnTo>
                <a:lnTo>
                  <a:pt x="174" y="190"/>
                </a:lnTo>
                <a:lnTo>
                  <a:pt x="172" y="191"/>
                </a:lnTo>
                <a:lnTo>
                  <a:pt x="172" y="191"/>
                </a:lnTo>
                <a:lnTo>
                  <a:pt x="171" y="193"/>
                </a:lnTo>
                <a:lnTo>
                  <a:pt x="171" y="193"/>
                </a:lnTo>
                <a:lnTo>
                  <a:pt x="164" y="208"/>
                </a:lnTo>
                <a:lnTo>
                  <a:pt x="164" y="208"/>
                </a:lnTo>
                <a:lnTo>
                  <a:pt x="153" y="229"/>
                </a:lnTo>
                <a:lnTo>
                  <a:pt x="153" y="229"/>
                </a:lnTo>
                <a:lnTo>
                  <a:pt x="141" y="248"/>
                </a:lnTo>
                <a:lnTo>
                  <a:pt x="141" y="248"/>
                </a:lnTo>
                <a:lnTo>
                  <a:pt x="133" y="262"/>
                </a:lnTo>
                <a:lnTo>
                  <a:pt x="133" y="262"/>
                </a:lnTo>
                <a:lnTo>
                  <a:pt x="103" y="305"/>
                </a:lnTo>
                <a:lnTo>
                  <a:pt x="103" y="305"/>
                </a:lnTo>
                <a:lnTo>
                  <a:pt x="68" y="349"/>
                </a:lnTo>
                <a:lnTo>
                  <a:pt x="68" y="349"/>
                </a:lnTo>
                <a:lnTo>
                  <a:pt x="51" y="369"/>
                </a:lnTo>
                <a:lnTo>
                  <a:pt x="51" y="369"/>
                </a:lnTo>
                <a:lnTo>
                  <a:pt x="49" y="371"/>
                </a:lnTo>
                <a:lnTo>
                  <a:pt x="49" y="371"/>
                </a:lnTo>
                <a:lnTo>
                  <a:pt x="35" y="387"/>
                </a:lnTo>
                <a:lnTo>
                  <a:pt x="35" y="387"/>
                </a:lnTo>
                <a:lnTo>
                  <a:pt x="27" y="398"/>
                </a:lnTo>
                <a:lnTo>
                  <a:pt x="27" y="398"/>
                </a:lnTo>
                <a:lnTo>
                  <a:pt x="24" y="402"/>
                </a:lnTo>
                <a:lnTo>
                  <a:pt x="24" y="402"/>
                </a:lnTo>
                <a:lnTo>
                  <a:pt x="24" y="404"/>
                </a:lnTo>
                <a:lnTo>
                  <a:pt x="24" y="404"/>
                </a:lnTo>
                <a:lnTo>
                  <a:pt x="24" y="404"/>
                </a:lnTo>
                <a:lnTo>
                  <a:pt x="27" y="406"/>
                </a:lnTo>
                <a:lnTo>
                  <a:pt x="27" y="406"/>
                </a:lnTo>
                <a:lnTo>
                  <a:pt x="34" y="402"/>
                </a:lnTo>
                <a:lnTo>
                  <a:pt x="34" y="402"/>
                </a:lnTo>
                <a:lnTo>
                  <a:pt x="41" y="396"/>
                </a:lnTo>
                <a:lnTo>
                  <a:pt x="41" y="396"/>
                </a:lnTo>
                <a:lnTo>
                  <a:pt x="51" y="388"/>
                </a:lnTo>
                <a:lnTo>
                  <a:pt x="60" y="379"/>
                </a:lnTo>
                <a:lnTo>
                  <a:pt x="60" y="379"/>
                </a:lnTo>
                <a:lnTo>
                  <a:pt x="92" y="339"/>
                </a:lnTo>
                <a:lnTo>
                  <a:pt x="92" y="339"/>
                </a:lnTo>
                <a:lnTo>
                  <a:pt x="101" y="327"/>
                </a:lnTo>
                <a:lnTo>
                  <a:pt x="101" y="327"/>
                </a:lnTo>
                <a:lnTo>
                  <a:pt x="103" y="325"/>
                </a:lnTo>
                <a:lnTo>
                  <a:pt x="105" y="325"/>
                </a:lnTo>
                <a:lnTo>
                  <a:pt x="105" y="325"/>
                </a:lnTo>
                <a:lnTo>
                  <a:pt x="106" y="325"/>
                </a:lnTo>
                <a:lnTo>
                  <a:pt x="106" y="325"/>
                </a:lnTo>
                <a:lnTo>
                  <a:pt x="106" y="328"/>
                </a:lnTo>
                <a:lnTo>
                  <a:pt x="106" y="328"/>
                </a:lnTo>
                <a:lnTo>
                  <a:pt x="106" y="330"/>
                </a:lnTo>
                <a:lnTo>
                  <a:pt x="106" y="330"/>
                </a:lnTo>
                <a:lnTo>
                  <a:pt x="101" y="333"/>
                </a:lnTo>
                <a:lnTo>
                  <a:pt x="101" y="333"/>
                </a:lnTo>
                <a:lnTo>
                  <a:pt x="87" y="350"/>
                </a:lnTo>
                <a:lnTo>
                  <a:pt x="87" y="350"/>
                </a:lnTo>
                <a:lnTo>
                  <a:pt x="67" y="377"/>
                </a:lnTo>
                <a:lnTo>
                  <a:pt x="67" y="377"/>
                </a:lnTo>
                <a:lnTo>
                  <a:pt x="56" y="388"/>
                </a:lnTo>
                <a:lnTo>
                  <a:pt x="43" y="399"/>
                </a:lnTo>
                <a:lnTo>
                  <a:pt x="43" y="399"/>
                </a:lnTo>
                <a:lnTo>
                  <a:pt x="35" y="406"/>
                </a:lnTo>
                <a:lnTo>
                  <a:pt x="26" y="409"/>
                </a:lnTo>
                <a:lnTo>
                  <a:pt x="26" y="409"/>
                </a:lnTo>
                <a:lnTo>
                  <a:pt x="26" y="410"/>
                </a:lnTo>
                <a:lnTo>
                  <a:pt x="26" y="410"/>
                </a:lnTo>
                <a:lnTo>
                  <a:pt x="38" y="410"/>
                </a:lnTo>
                <a:lnTo>
                  <a:pt x="38" y="410"/>
                </a:lnTo>
                <a:close/>
                <a:moveTo>
                  <a:pt x="135" y="145"/>
                </a:moveTo>
                <a:lnTo>
                  <a:pt x="135" y="145"/>
                </a:lnTo>
                <a:lnTo>
                  <a:pt x="136" y="145"/>
                </a:lnTo>
                <a:lnTo>
                  <a:pt x="136" y="145"/>
                </a:lnTo>
                <a:lnTo>
                  <a:pt x="135" y="145"/>
                </a:lnTo>
                <a:lnTo>
                  <a:pt x="135" y="145"/>
                </a:lnTo>
                <a:lnTo>
                  <a:pt x="131" y="136"/>
                </a:lnTo>
                <a:lnTo>
                  <a:pt x="128" y="128"/>
                </a:lnTo>
                <a:lnTo>
                  <a:pt x="128" y="128"/>
                </a:lnTo>
                <a:lnTo>
                  <a:pt x="123" y="114"/>
                </a:lnTo>
                <a:lnTo>
                  <a:pt x="123" y="114"/>
                </a:lnTo>
                <a:lnTo>
                  <a:pt x="119" y="101"/>
                </a:lnTo>
                <a:lnTo>
                  <a:pt x="116" y="90"/>
                </a:lnTo>
                <a:lnTo>
                  <a:pt x="116" y="90"/>
                </a:lnTo>
                <a:lnTo>
                  <a:pt x="114" y="76"/>
                </a:lnTo>
                <a:lnTo>
                  <a:pt x="114" y="62"/>
                </a:lnTo>
                <a:lnTo>
                  <a:pt x="114" y="62"/>
                </a:lnTo>
                <a:lnTo>
                  <a:pt x="117" y="49"/>
                </a:lnTo>
                <a:lnTo>
                  <a:pt x="120" y="37"/>
                </a:lnTo>
                <a:lnTo>
                  <a:pt x="120" y="37"/>
                </a:lnTo>
                <a:lnTo>
                  <a:pt x="125" y="25"/>
                </a:lnTo>
                <a:lnTo>
                  <a:pt x="125" y="25"/>
                </a:lnTo>
                <a:lnTo>
                  <a:pt x="135" y="16"/>
                </a:lnTo>
                <a:lnTo>
                  <a:pt x="135" y="16"/>
                </a:lnTo>
                <a:lnTo>
                  <a:pt x="136" y="14"/>
                </a:lnTo>
                <a:lnTo>
                  <a:pt x="136" y="14"/>
                </a:lnTo>
                <a:lnTo>
                  <a:pt x="136" y="13"/>
                </a:lnTo>
                <a:lnTo>
                  <a:pt x="136" y="13"/>
                </a:lnTo>
                <a:lnTo>
                  <a:pt x="138" y="11"/>
                </a:lnTo>
                <a:lnTo>
                  <a:pt x="138" y="11"/>
                </a:lnTo>
                <a:lnTo>
                  <a:pt x="141" y="11"/>
                </a:lnTo>
                <a:lnTo>
                  <a:pt x="141" y="11"/>
                </a:lnTo>
                <a:lnTo>
                  <a:pt x="142" y="10"/>
                </a:lnTo>
                <a:lnTo>
                  <a:pt x="142" y="10"/>
                </a:lnTo>
                <a:lnTo>
                  <a:pt x="141" y="10"/>
                </a:lnTo>
                <a:lnTo>
                  <a:pt x="141" y="10"/>
                </a:lnTo>
                <a:lnTo>
                  <a:pt x="138" y="11"/>
                </a:lnTo>
                <a:lnTo>
                  <a:pt x="138" y="11"/>
                </a:lnTo>
                <a:lnTo>
                  <a:pt x="135" y="10"/>
                </a:lnTo>
                <a:lnTo>
                  <a:pt x="135" y="10"/>
                </a:lnTo>
                <a:lnTo>
                  <a:pt x="133" y="10"/>
                </a:lnTo>
                <a:lnTo>
                  <a:pt x="133" y="10"/>
                </a:lnTo>
                <a:lnTo>
                  <a:pt x="125" y="10"/>
                </a:lnTo>
                <a:lnTo>
                  <a:pt x="117" y="13"/>
                </a:lnTo>
                <a:lnTo>
                  <a:pt x="117" y="13"/>
                </a:lnTo>
                <a:lnTo>
                  <a:pt x="109" y="16"/>
                </a:lnTo>
                <a:lnTo>
                  <a:pt x="109" y="16"/>
                </a:lnTo>
                <a:lnTo>
                  <a:pt x="100" y="21"/>
                </a:lnTo>
                <a:lnTo>
                  <a:pt x="94" y="27"/>
                </a:lnTo>
                <a:lnTo>
                  <a:pt x="94" y="27"/>
                </a:lnTo>
                <a:lnTo>
                  <a:pt x="86" y="37"/>
                </a:lnTo>
                <a:lnTo>
                  <a:pt x="79" y="48"/>
                </a:lnTo>
                <a:lnTo>
                  <a:pt x="79" y="48"/>
                </a:lnTo>
                <a:lnTo>
                  <a:pt x="78" y="55"/>
                </a:lnTo>
                <a:lnTo>
                  <a:pt x="76" y="63"/>
                </a:lnTo>
                <a:lnTo>
                  <a:pt x="76" y="63"/>
                </a:lnTo>
                <a:lnTo>
                  <a:pt x="75" y="71"/>
                </a:lnTo>
                <a:lnTo>
                  <a:pt x="75" y="71"/>
                </a:lnTo>
                <a:lnTo>
                  <a:pt x="73" y="84"/>
                </a:lnTo>
                <a:lnTo>
                  <a:pt x="73" y="95"/>
                </a:lnTo>
                <a:lnTo>
                  <a:pt x="73" y="95"/>
                </a:lnTo>
                <a:lnTo>
                  <a:pt x="75" y="112"/>
                </a:lnTo>
                <a:lnTo>
                  <a:pt x="75" y="112"/>
                </a:lnTo>
                <a:lnTo>
                  <a:pt x="78" y="126"/>
                </a:lnTo>
                <a:lnTo>
                  <a:pt x="78" y="126"/>
                </a:lnTo>
                <a:lnTo>
                  <a:pt x="82" y="142"/>
                </a:lnTo>
                <a:lnTo>
                  <a:pt x="82" y="142"/>
                </a:lnTo>
                <a:lnTo>
                  <a:pt x="95" y="182"/>
                </a:lnTo>
                <a:lnTo>
                  <a:pt x="95" y="182"/>
                </a:lnTo>
                <a:lnTo>
                  <a:pt x="105" y="202"/>
                </a:lnTo>
                <a:lnTo>
                  <a:pt x="105" y="202"/>
                </a:lnTo>
                <a:lnTo>
                  <a:pt x="109" y="210"/>
                </a:lnTo>
                <a:lnTo>
                  <a:pt x="109" y="210"/>
                </a:lnTo>
                <a:lnTo>
                  <a:pt x="120" y="226"/>
                </a:lnTo>
                <a:lnTo>
                  <a:pt x="120" y="226"/>
                </a:lnTo>
                <a:lnTo>
                  <a:pt x="122" y="227"/>
                </a:lnTo>
                <a:lnTo>
                  <a:pt x="120" y="229"/>
                </a:lnTo>
                <a:lnTo>
                  <a:pt x="120" y="229"/>
                </a:lnTo>
                <a:lnTo>
                  <a:pt x="120" y="231"/>
                </a:lnTo>
                <a:lnTo>
                  <a:pt x="120" y="231"/>
                </a:lnTo>
                <a:lnTo>
                  <a:pt x="120" y="231"/>
                </a:lnTo>
                <a:lnTo>
                  <a:pt x="120" y="231"/>
                </a:lnTo>
                <a:lnTo>
                  <a:pt x="125" y="235"/>
                </a:lnTo>
                <a:lnTo>
                  <a:pt x="125" y="235"/>
                </a:lnTo>
                <a:lnTo>
                  <a:pt x="127" y="238"/>
                </a:lnTo>
                <a:lnTo>
                  <a:pt x="127" y="238"/>
                </a:lnTo>
                <a:lnTo>
                  <a:pt x="127" y="238"/>
                </a:lnTo>
                <a:lnTo>
                  <a:pt x="127" y="238"/>
                </a:lnTo>
                <a:lnTo>
                  <a:pt x="128" y="242"/>
                </a:lnTo>
                <a:lnTo>
                  <a:pt x="128" y="242"/>
                </a:lnTo>
                <a:lnTo>
                  <a:pt x="130" y="238"/>
                </a:lnTo>
                <a:lnTo>
                  <a:pt x="130" y="238"/>
                </a:lnTo>
                <a:lnTo>
                  <a:pt x="123" y="229"/>
                </a:lnTo>
                <a:lnTo>
                  <a:pt x="123" y="229"/>
                </a:lnTo>
                <a:lnTo>
                  <a:pt x="122" y="224"/>
                </a:lnTo>
                <a:lnTo>
                  <a:pt x="122" y="224"/>
                </a:lnTo>
                <a:lnTo>
                  <a:pt x="106" y="194"/>
                </a:lnTo>
                <a:lnTo>
                  <a:pt x="106" y="194"/>
                </a:lnTo>
                <a:lnTo>
                  <a:pt x="94" y="166"/>
                </a:lnTo>
                <a:lnTo>
                  <a:pt x="94" y="166"/>
                </a:lnTo>
                <a:lnTo>
                  <a:pt x="86" y="148"/>
                </a:lnTo>
                <a:lnTo>
                  <a:pt x="86" y="148"/>
                </a:lnTo>
                <a:lnTo>
                  <a:pt x="79" y="131"/>
                </a:lnTo>
                <a:lnTo>
                  <a:pt x="79" y="131"/>
                </a:lnTo>
                <a:lnTo>
                  <a:pt x="78" y="126"/>
                </a:lnTo>
                <a:lnTo>
                  <a:pt x="78" y="126"/>
                </a:lnTo>
                <a:lnTo>
                  <a:pt x="78" y="125"/>
                </a:lnTo>
                <a:lnTo>
                  <a:pt x="79" y="125"/>
                </a:lnTo>
                <a:lnTo>
                  <a:pt x="79" y="125"/>
                </a:lnTo>
                <a:lnTo>
                  <a:pt x="81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5"/>
                </a:lnTo>
                <a:lnTo>
                  <a:pt x="84" y="126"/>
                </a:lnTo>
                <a:lnTo>
                  <a:pt x="84" y="126"/>
                </a:lnTo>
                <a:lnTo>
                  <a:pt x="84" y="131"/>
                </a:lnTo>
                <a:lnTo>
                  <a:pt x="84" y="131"/>
                </a:lnTo>
                <a:lnTo>
                  <a:pt x="86" y="139"/>
                </a:lnTo>
                <a:lnTo>
                  <a:pt x="86" y="139"/>
                </a:lnTo>
                <a:lnTo>
                  <a:pt x="87" y="142"/>
                </a:lnTo>
                <a:lnTo>
                  <a:pt x="87" y="142"/>
                </a:lnTo>
                <a:lnTo>
                  <a:pt x="98" y="172"/>
                </a:lnTo>
                <a:lnTo>
                  <a:pt x="98" y="172"/>
                </a:ln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11" y="194"/>
                </a:lnTo>
                <a:lnTo>
                  <a:pt x="111" y="194"/>
                </a:lnTo>
                <a:lnTo>
                  <a:pt x="111" y="194"/>
                </a:lnTo>
                <a:lnTo>
                  <a:pt x="112" y="194"/>
                </a:lnTo>
                <a:lnTo>
                  <a:pt x="112" y="194"/>
                </a:lnTo>
                <a:lnTo>
                  <a:pt x="114" y="191"/>
                </a:lnTo>
                <a:lnTo>
                  <a:pt x="114" y="191"/>
                </a:lnTo>
                <a:lnTo>
                  <a:pt x="116" y="191"/>
                </a:lnTo>
                <a:lnTo>
                  <a:pt x="116" y="190"/>
                </a:lnTo>
                <a:lnTo>
                  <a:pt x="116" y="190"/>
                </a:lnTo>
                <a:lnTo>
                  <a:pt x="101" y="163"/>
                </a:lnTo>
                <a:lnTo>
                  <a:pt x="101" y="163"/>
                </a:lnTo>
                <a:lnTo>
                  <a:pt x="98" y="153"/>
                </a:lnTo>
                <a:lnTo>
                  <a:pt x="98" y="153"/>
                </a:lnTo>
                <a:lnTo>
                  <a:pt x="90" y="139"/>
                </a:lnTo>
                <a:lnTo>
                  <a:pt x="90" y="139"/>
                </a:lnTo>
                <a:lnTo>
                  <a:pt x="90" y="139"/>
                </a:lnTo>
                <a:lnTo>
                  <a:pt x="90" y="139"/>
                </a:lnTo>
                <a:lnTo>
                  <a:pt x="92" y="136"/>
                </a:lnTo>
                <a:lnTo>
                  <a:pt x="92" y="136"/>
                </a:lnTo>
                <a:lnTo>
                  <a:pt x="94" y="136"/>
                </a:lnTo>
                <a:lnTo>
                  <a:pt x="95" y="136"/>
                </a:lnTo>
                <a:lnTo>
                  <a:pt x="95" y="136"/>
                </a:lnTo>
                <a:lnTo>
                  <a:pt x="97" y="137"/>
                </a:lnTo>
                <a:lnTo>
                  <a:pt x="97" y="137"/>
                </a:lnTo>
                <a:lnTo>
                  <a:pt x="98" y="147"/>
                </a:lnTo>
                <a:lnTo>
                  <a:pt x="98" y="147"/>
                </a:lnTo>
                <a:lnTo>
                  <a:pt x="100" y="153"/>
                </a:lnTo>
                <a:lnTo>
                  <a:pt x="100" y="153"/>
                </a:lnTo>
                <a:lnTo>
                  <a:pt x="105" y="164"/>
                </a:lnTo>
                <a:lnTo>
                  <a:pt x="105" y="164"/>
                </a:lnTo>
                <a:lnTo>
                  <a:pt x="106" y="167"/>
                </a:lnTo>
                <a:lnTo>
                  <a:pt x="106" y="167"/>
                </a:lnTo>
                <a:lnTo>
                  <a:pt x="109" y="169"/>
                </a:lnTo>
                <a:lnTo>
                  <a:pt x="109" y="169"/>
                </a:lnTo>
                <a:lnTo>
                  <a:pt x="114" y="164"/>
                </a:lnTo>
                <a:lnTo>
                  <a:pt x="117" y="160"/>
                </a:lnTo>
                <a:lnTo>
                  <a:pt x="117" y="160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1" y="148"/>
                </a:lnTo>
                <a:lnTo>
                  <a:pt x="111" y="148"/>
                </a:lnTo>
                <a:lnTo>
                  <a:pt x="111" y="147"/>
                </a:lnTo>
                <a:lnTo>
                  <a:pt x="111" y="147"/>
                </a:lnTo>
                <a:lnTo>
                  <a:pt x="111" y="145"/>
                </a:lnTo>
                <a:lnTo>
                  <a:pt x="111" y="145"/>
                </a:lnTo>
                <a:lnTo>
                  <a:pt x="111" y="145"/>
                </a:lnTo>
                <a:lnTo>
                  <a:pt x="111" y="145"/>
                </a:lnTo>
                <a:lnTo>
                  <a:pt x="105" y="130"/>
                </a:lnTo>
                <a:lnTo>
                  <a:pt x="105" y="130"/>
                </a:lnTo>
                <a:lnTo>
                  <a:pt x="98" y="109"/>
                </a:lnTo>
                <a:lnTo>
                  <a:pt x="98" y="109"/>
                </a:lnTo>
                <a:lnTo>
                  <a:pt x="95" y="101"/>
                </a:lnTo>
                <a:lnTo>
                  <a:pt x="95" y="101"/>
                </a:lnTo>
                <a:lnTo>
                  <a:pt x="92" y="93"/>
                </a:lnTo>
                <a:lnTo>
                  <a:pt x="92" y="93"/>
                </a:lnTo>
                <a:lnTo>
                  <a:pt x="90" y="93"/>
                </a:lnTo>
                <a:lnTo>
                  <a:pt x="90" y="93"/>
                </a:lnTo>
                <a:lnTo>
                  <a:pt x="92" y="90"/>
                </a:lnTo>
                <a:lnTo>
                  <a:pt x="95" y="90"/>
                </a:lnTo>
                <a:lnTo>
                  <a:pt x="95" y="90"/>
                </a:lnTo>
                <a:lnTo>
                  <a:pt x="97" y="92"/>
                </a:lnTo>
                <a:lnTo>
                  <a:pt x="97" y="92"/>
                </a:lnTo>
                <a:lnTo>
                  <a:pt x="98" y="98"/>
                </a:lnTo>
                <a:lnTo>
                  <a:pt x="98" y="98"/>
                </a:lnTo>
                <a:lnTo>
                  <a:pt x="103" y="114"/>
                </a:lnTo>
                <a:lnTo>
                  <a:pt x="103" y="114"/>
                </a:lnTo>
                <a:lnTo>
                  <a:pt x="112" y="142"/>
                </a:lnTo>
                <a:lnTo>
                  <a:pt x="112" y="142"/>
                </a:lnTo>
                <a:lnTo>
                  <a:pt x="114" y="144"/>
                </a:lnTo>
                <a:lnTo>
                  <a:pt x="114" y="144"/>
                </a:lnTo>
                <a:lnTo>
                  <a:pt x="114" y="142"/>
                </a:lnTo>
                <a:lnTo>
                  <a:pt x="114" y="142"/>
                </a:lnTo>
                <a:lnTo>
                  <a:pt x="117" y="139"/>
                </a:lnTo>
                <a:lnTo>
                  <a:pt x="117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41"/>
                </a:lnTo>
                <a:lnTo>
                  <a:pt x="119" y="141"/>
                </a:lnTo>
                <a:lnTo>
                  <a:pt x="117" y="141"/>
                </a:lnTo>
                <a:lnTo>
                  <a:pt x="117" y="141"/>
                </a:lnTo>
                <a:lnTo>
                  <a:pt x="117" y="141"/>
                </a:lnTo>
                <a:lnTo>
                  <a:pt x="117" y="141"/>
                </a:lnTo>
                <a:lnTo>
                  <a:pt x="114" y="144"/>
                </a:lnTo>
                <a:lnTo>
                  <a:pt x="114" y="144"/>
                </a:lnTo>
                <a:lnTo>
                  <a:pt x="114" y="145"/>
                </a:lnTo>
                <a:lnTo>
                  <a:pt x="114" y="145"/>
                </a:lnTo>
                <a:lnTo>
                  <a:pt x="119" y="156"/>
                </a:lnTo>
                <a:lnTo>
                  <a:pt x="119" y="156"/>
                </a:lnTo>
                <a:lnTo>
                  <a:pt x="119" y="156"/>
                </a:lnTo>
                <a:lnTo>
                  <a:pt x="119" y="156"/>
                </a:lnTo>
                <a:lnTo>
                  <a:pt x="120" y="156"/>
                </a:lnTo>
                <a:lnTo>
                  <a:pt x="120" y="156"/>
                </a:lnTo>
                <a:lnTo>
                  <a:pt x="123" y="152"/>
                </a:lnTo>
                <a:lnTo>
                  <a:pt x="123" y="152"/>
                </a:lnTo>
                <a:lnTo>
                  <a:pt x="123" y="150"/>
                </a:lnTo>
                <a:lnTo>
                  <a:pt x="123" y="150"/>
                </a:lnTo>
                <a:lnTo>
                  <a:pt x="120" y="139"/>
                </a:lnTo>
                <a:lnTo>
                  <a:pt x="120" y="139"/>
                </a:lnTo>
                <a:lnTo>
                  <a:pt x="120" y="139"/>
                </a:lnTo>
                <a:lnTo>
                  <a:pt x="120" y="139"/>
                </a:lnTo>
                <a:lnTo>
                  <a:pt x="122" y="137"/>
                </a:lnTo>
                <a:lnTo>
                  <a:pt x="122" y="137"/>
                </a:lnTo>
                <a:lnTo>
                  <a:pt x="123" y="136"/>
                </a:lnTo>
                <a:lnTo>
                  <a:pt x="125" y="137"/>
                </a:lnTo>
                <a:lnTo>
                  <a:pt x="125" y="137"/>
                </a:lnTo>
                <a:lnTo>
                  <a:pt x="125" y="137"/>
                </a:lnTo>
                <a:lnTo>
                  <a:pt x="125" y="139"/>
                </a:lnTo>
                <a:lnTo>
                  <a:pt x="125" y="139"/>
                </a:lnTo>
                <a:lnTo>
                  <a:pt x="125" y="144"/>
                </a:lnTo>
                <a:lnTo>
                  <a:pt x="125" y="144"/>
                </a:lnTo>
                <a:lnTo>
                  <a:pt x="127" y="147"/>
                </a:lnTo>
                <a:lnTo>
                  <a:pt x="127" y="147"/>
                </a:lnTo>
                <a:lnTo>
                  <a:pt x="128" y="147"/>
                </a:lnTo>
                <a:lnTo>
                  <a:pt x="128" y="147"/>
                </a:lnTo>
                <a:lnTo>
                  <a:pt x="128" y="147"/>
                </a:lnTo>
                <a:lnTo>
                  <a:pt x="130" y="148"/>
                </a:lnTo>
                <a:lnTo>
                  <a:pt x="130" y="148"/>
                </a:lnTo>
                <a:lnTo>
                  <a:pt x="128" y="150"/>
                </a:lnTo>
                <a:lnTo>
                  <a:pt x="128" y="150"/>
                </a:lnTo>
                <a:lnTo>
                  <a:pt x="127" y="150"/>
                </a:lnTo>
                <a:lnTo>
                  <a:pt x="127" y="152"/>
                </a:lnTo>
                <a:lnTo>
                  <a:pt x="127" y="152"/>
                </a:lnTo>
                <a:lnTo>
                  <a:pt x="130" y="158"/>
                </a:lnTo>
                <a:lnTo>
                  <a:pt x="133" y="164"/>
                </a:lnTo>
                <a:lnTo>
                  <a:pt x="133" y="164"/>
                </a:lnTo>
                <a:lnTo>
                  <a:pt x="133" y="166"/>
                </a:lnTo>
                <a:lnTo>
                  <a:pt x="133" y="166"/>
                </a:lnTo>
                <a:lnTo>
                  <a:pt x="135" y="164"/>
                </a:lnTo>
                <a:lnTo>
                  <a:pt x="135" y="164"/>
                </a:lnTo>
                <a:lnTo>
                  <a:pt x="136" y="163"/>
                </a:lnTo>
                <a:lnTo>
                  <a:pt x="136" y="163"/>
                </a:lnTo>
                <a:lnTo>
                  <a:pt x="138" y="166"/>
                </a:lnTo>
                <a:lnTo>
                  <a:pt x="138" y="166"/>
                </a:lnTo>
                <a:lnTo>
                  <a:pt x="136" y="167"/>
                </a:lnTo>
                <a:lnTo>
                  <a:pt x="136" y="167"/>
                </a:lnTo>
                <a:lnTo>
                  <a:pt x="135" y="169"/>
                </a:lnTo>
                <a:lnTo>
                  <a:pt x="135" y="169"/>
                </a:lnTo>
                <a:lnTo>
                  <a:pt x="141" y="178"/>
                </a:lnTo>
                <a:lnTo>
                  <a:pt x="141" y="178"/>
                </a:lnTo>
                <a:lnTo>
                  <a:pt x="146" y="172"/>
                </a:lnTo>
                <a:lnTo>
                  <a:pt x="146" y="172"/>
                </a:lnTo>
                <a:lnTo>
                  <a:pt x="147" y="172"/>
                </a:lnTo>
                <a:lnTo>
                  <a:pt x="147" y="172"/>
                </a:lnTo>
                <a:lnTo>
                  <a:pt x="149" y="174"/>
                </a:lnTo>
                <a:lnTo>
                  <a:pt x="149" y="174"/>
                </a:lnTo>
                <a:lnTo>
                  <a:pt x="147" y="174"/>
                </a:lnTo>
                <a:lnTo>
                  <a:pt x="147" y="174"/>
                </a:lnTo>
                <a:lnTo>
                  <a:pt x="144" y="177"/>
                </a:lnTo>
                <a:lnTo>
                  <a:pt x="142" y="180"/>
                </a:lnTo>
                <a:lnTo>
                  <a:pt x="142" y="180"/>
                </a:lnTo>
                <a:lnTo>
                  <a:pt x="149" y="190"/>
                </a:lnTo>
                <a:lnTo>
                  <a:pt x="149" y="190"/>
                </a:lnTo>
                <a:lnTo>
                  <a:pt x="152" y="186"/>
                </a:lnTo>
                <a:lnTo>
                  <a:pt x="152" y="186"/>
                </a:lnTo>
                <a:lnTo>
                  <a:pt x="153" y="183"/>
                </a:lnTo>
                <a:lnTo>
                  <a:pt x="153" y="183"/>
                </a:lnTo>
                <a:lnTo>
                  <a:pt x="153" y="182"/>
                </a:lnTo>
                <a:lnTo>
                  <a:pt x="153" y="180"/>
                </a:lnTo>
                <a:lnTo>
                  <a:pt x="153" y="180"/>
                </a:lnTo>
                <a:lnTo>
                  <a:pt x="146" y="169"/>
                </a:lnTo>
                <a:lnTo>
                  <a:pt x="146" y="169"/>
                </a:lnTo>
                <a:lnTo>
                  <a:pt x="138" y="155"/>
                </a:lnTo>
                <a:lnTo>
                  <a:pt x="138" y="155"/>
                </a:lnTo>
                <a:lnTo>
                  <a:pt x="130" y="144"/>
                </a:lnTo>
                <a:lnTo>
                  <a:pt x="130" y="144"/>
                </a:lnTo>
                <a:lnTo>
                  <a:pt x="123" y="131"/>
                </a:lnTo>
                <a:lnTo>
                  <a:pt x="123" y="131"/>
                </a:lnTo>
                <a:lnTo>
                  <a:pt x="112" y="106"/>
                </a:lnTo>
                <a:lnTo>
                  <a:pt x="112" y="106"/>
                </a:lnTo>
                <a:lnTo>
                  <a:pt x="111" y="103"/>
                </a:lnTo>
                <a:lnTo>
                  <a:pt x="111" y="103"/>
                </a:lnTo>
                <a:lnTo>
                  <a:pt x="111" y="101"/>
                </a:lnTo>
                <a:lnTo>
                  <a:pt x="111" y="100"/>
                </a:lnTo>
                <a:lnTo>
                  <a:pt x="111" y="100"/>
                </a:lnTo>
                <a:lnTo>
                  <a:pt x="112" y="98"/>
                </a:lnTo>
                <a:lnTo>
                  <a:pt x="114" y="98"/>
                </a:lnTo>
                <a:lnTo>
                  <a:pt x="114" y="98"/>
                </a:lnTo>
                <a:lnTo>
                  <a:pt x="116" y="100"/>
                </a:lnTo>
                <a:lnTo>
                  <a:pt x="117" y="101"/>
                </a:lnTo>
                <a:lnTo>
                  <a:pt x="117" y="101"/>
                </a:lnTo>
                <a:lnTo>
                  <a:pt x="117" y="107"/>
                </a:lnTo>
                <a:lnTo>
                  <a:pt x="117" y="107"/>
                </a:lnTo>
                <a:lnTo>
                  <a:pt x="122" y="120"/>
                </a:lnTo>
                <a:lnTo>
                  <a:pt x="122" y="120"/>
                </a:lnTo>
                <a:lnTo>
                  <a:pt x="128" y="133"/>
                </a:lnTo>
                <a:lnTo>
                  <a:pt x="135" y="144"/>
                </a:lnTo>
                <a:lnTo>
                  <a:pt x="135" y="144"/>
                </a:lnTo>
                <a:lnTo>
                  <a:pt x="135" y="145"/>
                </a:lnTo>
                <a:lnTo>
                  <a:pt x="135" y="145"/>
                </a:lnTo>
                <a:close/>
                <a:moveTo>
                  <a:pt x="201" y="71"/>
                </a:moveTo>
                <a:lnTo>
                  <a:pt x="201" y="71"/>
                </a:lnTo>
                <a:lnTo>
                  <a:pt x="199" y="70"/>
                </a:lnTo>
                <a:lnTo>
                  <a:pt x="199" y="70"/>
                </a:lnTo>
                <a:lnTo>
                  <a:pt x="182" y="65"/>
                </a:lnTo>
                <a:lnTo>
                  <a:pt x="182" y="65"/>
                </a:lnTo>
                <a:lnTo>
                  <a:pt x="180" y="63"/>
                </a:lnTo>
                <a:lnTo>
                  <a:pt x="180" y="63"/>
                </a:lnTo>
                <a:lnTo>
                  <a:pt x="177" y="63"/>
                </a:lnTo>
                <a:lnTo>
                  <a:pt x="177" y="63"/>
                </a:lnTo>
                <a:lnTo>
                  <a:pt x="176" y="63"/>
                </a:lnTo>
                <a:lnTo>
                  <a:pt x="176" y="63"/>
                </a:lnTo>
                <a:lnTo>
                  <a:pt x="158" y="62"/>
                </a:lnTo>
                <a:lnTo>
                  <a:pt x="158" y="62"/>
                </a:lnTo>
                <a:lnTo>
                  <a:pt x="152" y="62"/>
                </a:lnTo>
                <a:lnTo>
                  <a:pt x="146" y="63"/>
                </a:lnTo>
                <a:lnTo>
                  <a:pt x="146" y="63"/>
                </a:lnTo>
                <a:lnTo>
                  <a:pt x="136" y="68"/>
                </a:lnTo>
                <a:lnTo>
                  <a:pt x="127" y="74"/>
                </a:lnTo>
                <a:lnTo>
                  <a:pt x="127" y="74"/>
                </a:lnTo>
                <a:lnTo>
                  <a:pt x="123" y="78"/>
                </a:lnTo>
                <a:lnTo>
                  <a:pt x="123" y="78"/>
                </a:lnTo>
                <a:lnTo>
                  <a:pt x="122" y="79"/>
                </a:lnTo>
                <a:lnTo>
                  <a:pt x="122" y="79"/>
                </a:lnTo>
                <a:lnTo>
                  <a:pt x="122" y="81"/>
                </a:lnTo>
                <a:lnTo>
                  <a:pt x="122" y="81"/>
                </a:lnTo>
                <a:lnTo>
                  <a:pt x="122" y="81"/>
                </a:lnTo>
                <a:lnTo>
                  <a:pt x="123" y="93"/>
                </a:lnTo>
                <a:lnTo>
                  <a:pt x="123" y="93"/>
                </a:lnTo>
                <a:lnTo>
                  <a:pt x="128" y="111"/>
                </a:lnTo>
                <a:lnTo>
                  <a:pt x="128" y="111"/>
                </a:lnTo>
                <a:lnTo>
                  <a:pt x="136" y="130"/>
                </a:lnTo>
                <a:lnTo>
                  <a:pt x="136" y="130"/>
                </a:lnTo>
                <a:lnTo>
                  <a:pt x="138" y="133"/>
                </a:lnTo>
                <a:lnTo>
                  <a:pt x="138" y="133"/>
                </a:lnTo>
                <a:lnTo>
                  <a:pt x="152" y="150"/>
                </a:lnTo>
                <a:lnTo>
                  <a:pt x="152" y="150"/>
                </a:lnTo>
                <a:lnTo>
                  <a:pt x="153" y="153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61" y="166"/>
                </a:lnTo>
                <a:lnTo>
                  <a:pt x="161" y="166"/>
                </a:lnTo>
                <a:lnTo>
                  <a:pt x="169" y="177"/>
                </a:lnTo>
                <a:lnTo>
                  <a:pt x="169" y="177"/>
                </a:lnTo>
                <a:lnTo>
                  <a:pt x="171" y="175"/>
                </a:lnTo>
                <a:lnTo>
                  <a:pt x="171" y="175"/>
                </a:lnTo>
                <a:lnTo>
                  <a:pt x="179" y="161"/>
                </a:lnTo>
                <a:lnTo>
                  <a:pt x="179" y="161"/>
                </a:lnTo>
                <a:lnTo>
                  <a:pt x="180" y="158"/>
                </a:lnTo>
                <a:lnTo>
                  <a:pt x="180" y="158"/>
                </a:lnTo>
                <a:lnTo>
                  <a:pt x="182" y="156"/>
                </a:lnTo>
                <a:lnTo>
                  <a:pt x="182" y="156"/>
                </a:lnTo>
                <a:lnTo>
                  <a:pt x="182" y="155"/>
                </a:lnTo>
                <a:lnTo>
                  <a:pt x="182" y="155"/>
                </a:lnTo>
                <a:lnTo>
                  <a:pt x="187" y="144"/>
                </a:lnTo>
                <a:lnTo>
                  <a:pt x="187" y="144"/>
                </a:lnTo>
                <a:lnTo>
                  <a:pt x="198" y="119"/>
                </a:lnTo>
                <a:lnTo>
                  <a:pt x="198" y="119"/>
                </a:lnTo>
                <a:lnTo>
                  <a:pt x="201" y="107"/>
                </a:lnTo>
                <a:lnTo>
                  <a:pt x="201" y="107"/>
                </a:lnTo>
                <a:lnTo>
                  <a:pt x="201" y="106"/>
                </a:lnTo>
                <a:lnTo>
                  <a:pt x="201" y="106"/>
                </a:lnTo>
                <a:lnTo>
                  <a:pt x="201" y="104"/>
                </a:lnTo>
                <a:lnTo>
                  <a:pt x="201" y="104"/>
                </a:lnTo>
                <a:lnTo>
                  <a:pt x="206" y="89"/>
                </a:lnTo>
                <a:lnTo>
                  <a:pt x="206" y="89"/>
                </a:lnTo>
                <a:lnTo>
                  <a:pt x="207" y="79"/>
                </a:lnTo>
                <a:lnTo>
                  <a:pt x="207" y="79"/>
                </a:lnTo>
                <a:lnTo>
                  <a:pt x="207" y="78"/>
                </a:lnTo>
                <a:lnTo>
                  <a:pt x="207" y="78"/>
                </a:lnTo>
                <a:lnTo>
                  <a:pt x="206" y="76"/>
                </a:lnTo>
                <a:lnTo>
                  <a:pt x="206" y="76"/>
                </a:lnTo>
                <a:lnTo>
                  <a:pt x="202" y="76"/>
                </a:lnTo>
                <a:lnTo>
                  <a:pt x="202" y="76"/>
                </a:lnTo>
                <a:lnTo>
                  <a:pt x="198" y="74"/>
                </a:lnTo>
                <a:lnTo>
                  <a:pt x="198" y="74"/>
                </a:lnTo>
                <a:lnTo>
                  <a:pt x="190" y="74"/>
                </a:lnTo>
                <a:lnTo>
                  <a:pt x="190" y="74"/>
                </a:lnTo>
                <a:lnTo>
                  <a:pt x="188" y="74"/>
                </a:lnTo>
                <a:lnTo>
                  <a:pt x="188" y="74"/>
                </a:lnTo>
                <a:lnTo>
                  <a:pt x="187" y="73"/>
                </a:lnTo>
                <a:lnTo>
                  <a:pt x="185" y="70"/>
                </a:lnTo>
                <a:lnTo>
                  <a:pt x="185" y="70"/>
                </a:lnTo>
                <a:lnTo>
                  <a:pt x="187" y="68"/>
                </a:lnTo>
                <a:lnTo>
                  <a:pt x="190" y="68"/>
                </a:lnTo>
                <a:lnTo>
                  <a:pt x="190" y="68"/>
                </a:lnTo>
                <a:lnTo>
                  <a:pt x="193" y="70"/>
                </a:lnTo>
                <a:lnTo>
                  <a:pt x="193" y="70"/>
                </a:lnTo>
                <a:lnTo>
                  <a:pt x="201" y="71"/>
                </a:lnTo>
                <a:lnTo>
                  <a:pt x="201" y="71"/>
                </a:lnTo>
                <a:close/>
                <a:moveTo>
                  <a:pt x="340" y="391"/>
                </a:moveTo>
                <a:lnTo>
                  <a:pt x="340" y="391"/>
                </a:lnTo>
                <a:lnTo>
                  <a:pt x="340" y="391"/>
                </a:lnTo>
                <a:lnTo>
                  <a:pt x="340" y="391"/>
                </a:lnTo>
                <a:lnTo>
                  <a:pt x="335" y="385"/>
                </a:lnTo>
                <a:lnTo>
                  <a:pt x="335" y="385"/>
                </a:lnTo>
                <a:lnTo>
                  <a:pt x="321" y="374"/>
                </a:lnTo>
                <a:lnTo>
                  <a:pt x="321" y="374"/>
                </a:lnTo>
                <a:lnTo>
                  <a:pt x="311" y="363"/>
                </a:lnTo>
                <a:lnTo>
                  <a:pt x="302" y="352"/>
                </a:lnTo>
                <a:lnTo>
                  <a:pt x="302" y="352"/>
                </a:lnTo>
                <a:lnTo>
                  <a:pt x="283" y="328"/>
                </a:lnTo>
                <a:lnTo>
                  <a:pt x="283" y="328"/>
                </a:lnTo>
                <a:lnTo>
                  <a:pt x="273" y="314"/>
                </a:lnTo>
                <a:lnTo>
                  <a:pt x="273" y="314"/>
                </a:lnTo>
                <a:lnTo>
                  <a:pt x="258" y="294"/>
                </a:lnTo>
                <a:lnTo>
                  <a:pt x="258" y="294"/>
                </a:lnTo>
                <a:lnTo>
                  <a:pt x="240" y="268"/>
                </a:lnTo>
                <a:lnTo>
                  <a:pt x="240" y="268"/>
                </a:lnTo>
                <a:lnTo>
                  <a:pt x="235" y="262"/>
                </a:lnTo>
                <a:lnTo>
                  <a:pt x="235" y="262"/>
                </a:lnTo>
                <a:lnTo>
                  <a:pt x="235" y="264"/>
                </a:lnTo>
                <a:lnTo>
                  <a:pt x="235" y="264"/>
                </a:lnTo>
                <a:lnTo>
                  <a:pt x="237" y="267"/>
                </a:lnTo>
                <a:lnTo>
                  <a:pt x="237" y="267"/>
                </a:lnTo>
                <a:lnTo>
                  <a:pt x="245" y="279"/>
                </a:lnTo>
                <a:lnTo>
                  <a:pt x="245" y="279"/>
                </a:lnTo>
                <a:lnTo>
                  <a:pt x="247" y="279"/>
                </a:lnTo>
                <a:lnTo>
                  <a:pt x="247" y="279"/>
                </a:lnTo>
                <a:lnTo>
                  <a:pt x="245" y="281"/>
                </a:lnTo>
                <a:lnTo>
                  <a:pt x="245" y="281"/>
                </a:lnTo>
                <a:lnTo>
                  <a:pt x="243" y="281"/>
                </a:lnTo>
                <a:lnTo>
                  <a:pt x="243" y="281"/>
                </a:lnTo>
                <a:lnTo>
                  <a:pt x="243" y="279"/>
                </a:lnTo>
                <a:lnTo>
                  <a:pt x="243" y="279"/>
                </a:lnTo>
                <a:lnTo>
                  <a:pt x="234" y="265"/>
                </a:lnTo>
                <a:lnTo>
                  <a:pt x="234" y="265"/>
                </a:lnTo>
                <a:lnTo>
                  <a:pt x="234" y="264"/>
                </a:lnTo>
                <a:lnTo>
                  <a:pt x="234" y="264"/>
                </a:lnTo>
                <a:lnTo>
                  <a:pt x="232" y="267"/>
                </a:lnTo>
                <a:lnTo>
                  <a:pt x="232" y="267"/>
                </a:lnTo>
                <a:lnTo>
                  <a:pt x="231" y="268"/>
                </a:lnTo>
                <a:lnTo>
                  <a:pt x="232" y="270"/>
                </a:lnTo>
                <a:lnTo>
                  <a:pt x="232" y="270"/>
                </a:lnTo>
                <a:lnTo>
                  <a:pt x="235" y="275"/>
                </a:lnTo>
                <a:lnTo>
                  <a:pt x="235" y="275"/>
                </a:lnTo>
                <a:lnTo>
                  <a:pt x="235" y="276"/>
                </a:lnTo>
                <a:lnTo>
                  <a:pt x="235" y="276"/>
                </a:lnTo>
                <a:lnTo>
                  <a:pt x="235" y="275"/>
                </a:lnTo>
                <a:lnTo>
                  <a:pt x="235" y="275"/>
                </a:lnTo>
                <a:lnTo>
                  <a:pt x="239" y="273"/>
                </a:lnTo>
                <a:lnTo>
                  <a:pt x="239" y="273"/>
                </a:lnTo>
                <a:lnTo>
                  <a:pt x="240" y="275"/>
                </a:lnTo>
                <a:lnTo>
                  <a:pt x="240" y="275"/>
                </a:lnTo>
                <a:lnTo>
                  <a:pt x="239" y="278"/>
                </a:lnTo>
                <a:lnTo>
                  <a:pt x="239" y="278"/>
                </a:lnTo>
                <a:lnTo>
                  <a:pt x="237" y="279"/>
                </a:lnTo>
                <a:lnTo>
                  <a:pt x="237" y="279"/>
                </a:lnTo>
                <a:lnTo>
                  <a:pt x="242" y="286"/>
                </a:lnTo>
                <a:lnTo>
                  <a:pt x="242" y="286"/>
                </a:lnTo>
                <a:lnTo>
                  <a:pt x="243" y="286"/>
                </a:lnTo>
                <a:lnTo>
                  <a:pt x="245" y="287"/>
                </a:lnTo>
                <a:lnTo>
                  <a:pt x="245" y="287"/>
                </a:lnTo>
                <a:lnTo>
                  <a:pt x="245" y="289"/>
                </a:lnTo>
                <a:lnTo>
                  <a:pt x="245" y="290"/>
                </a:lnTo>
                <a:lnTo>
                  <a:pt x="245" y="290"/>
                </a:lnTo>
                <a:lnTo>
                  <a:pt x="245" y="290"/>
                </a:lnTo>
                <a:lnTo>
                  <a:pt x="245" y="290"/>
                </a:lnTo>
                <a:lnTo>
                  <a:pt x="251" y="298"/>
                </a:lnTo>
                <a:lnTo>
                  <a:pt x="251" y="298"/>
                </a:lnTo>
                <a:lnTo>
                  <a:pt x="253" y="300"/>
                </a:lnTo>
                <a:lnTo>
                  <a:pt x="253" y="300"/>
                </a:lnTo>
                <a:lnTo>
                  <a:pt x="254" y="300"/>
                </a:lnTo>
                <a:lnTo>
                  <a:pt x="254" y="302"/>
                </a:lnTo>
                <a:lnTo>
                  <a:pt x="254" y="302"/>
                </a:lnTo>
                <a:lnTo>
                  <a:pt x="254" y="303"/>
                </a:lnTo>
                <a:lnTo>
                  <a:pt x="256" y="305"/>
                </a:lnTo>
                <a:lnTo>
                  <a:pt x="256" y="305"/>
                </a:lnTo>
                <a:lnTo>
                  <a:pt x="258" y="306"/>
                </a:lnTo>
                <a:lnTo>
                  <a:pt x="258" y="306"/>
                </a:lnTo>
                <a:lnTo>
                  <a:pt x="258" y="308"/>
                </a:lnTo>
                <a:lnTo>
                  <a:pt x="258" y="308"/>
                </a:lnTo>
                <a:lnTo>
                  <a:pt x="258" y="309"/>
                </a:lnTo>
                <a:lnTo>
                  <a:pt x="256" y="309"/>
                </a:lnTo>
                <a:lnTo>
                  <a:pt x="256" y="309"/>
                </a:lnTo>
                <a:lnTo>
                  <a:pt x="254" y="309"/>
                </a:lnTo>
                <a:lnTo>
                  <a:pt x="253" y="309"/>
                </a:lnTo>
                <a:lnTo>
                  <a:pt x="253" y="309"/>
                </a:lnTo>
                <a:lnTo>
                  <a:pt x="251" y="306"/>
                </a:lnTo>
                <a:lnTo>
                  <a:pt x="251" y="306"/>
                </a:lnTo>
                <a:lnTo>
                  <a:pt x="247" y="314"/>
                </a:lnTo>
                <a:lnTo>
                  <a:pt x="247" y="314"/>
                </a:lnTo>
                <a:lnTo>
                  <a:pt x="256" y="327"/>
                </a:lnTo>
                <a:lnTo>
                  <a:pt x="256" y="327"/>
                </a:lnTo>
                <a:lnTo>
                  <a:pt x="258" y="322"/>
                </a:lnTo>
                <a:lnTo>
                  <a:pt x="261" y="319"/>
                </a:lnTo>
                <a:lnTo>
                  <a:pt x="261" y="319"/>
                </a:lnTo>
                <a:lnTo>
                  <a:pt x="261" y="317"/>
                </a:lnTo>
                <a:lnTo>
                  <a:pt x="262" y="317"/>
                </a:lnTo>
                <a:lnTo>
                  <a:pt x="262" y="317"/>
                </a:lnTo>
                <a:lnTo>
                  <a:pt x="264" y="319"/>
                </a:lnTo>
                <a:lnTo>
                  <a:pt x="264" y="319"/>
                </a:lnTo>
                <a:lnTo>
                  <a:pt x="262" y="320"/>
                </a:lnTo>
                <a:lnTo>
                  <a:pt x="262" y="320"/>
                </a:lnTo>
                <a:lnTo>
                  <a:pt x="261" y="322"/>
                </a:lnTo>
                <a:lnTo>
                  <a:pt x="261" y="322"/>
                </a:lnTo>
                <a:lnTo>
                  <a:pt x="258" y="328"/>
                </a:lnTo>
                <a:lnTo>
                  <a:pt x="258" y="328"/>
                </a:lnTo>
                <a:lnTo>
                  <a:pt x="256" y="328"/>
                </a:lnTo>
                <a:lnTo>
                  <a:pt x="256" y="328"/>
                </a:lnTo>
                <a:lnTo>
                  <a:pt x="261" y="335"/>
                </a:lnTo>
                <a:lnTo>
                  <a:pt x="261" y="335"/>
                </a:lnTo>
                <a:lnTo>
                  <a:pt x="262" y="336"/>
                </a:lnTo>
                <a:lnTo>
                  <a:pt x="262" y="336"/>
                </a:lnTo>
                <a:lnTo>
                  <a:pt x="259" y="339"/>
                </a:lnTo>
                <a:lnTo>
                  <a:pt x="259" y="339"/>
                </a:lnTo>
                <a:lnTo>
                  <a:pt x="258" y="339"/>
                </a:lnTo>
                <a:lnTo>
                  <a:pt x="258" y="338"/>
                </a:lnTo>
                <a:lnTo>
                  <a:pt x="258" y="338"/>
                </a:lnTo>
                <a:lnTo>
                  <a:pt x="254" y="333"/>
                </a:lnTo>
                <a:lnTo>
                  <a:pt x="254" y="333"/>
                </a:lnTo>
                <a:lnTo>
                  <a:pt x="254" y="331"/>
                </a:lnTo>
                <a:lnTo>
                  <a:pt x="254" y="331"/>
                </a:lnTo>
                <a:lnTo>
                  <a:pt x="251" y="336"/>
                </a:lnTo>
                <a:lnTo>
                  <a:pt x="251" y="336"/>
                </a:lnTo>
                <a:lnTo>
                  <a:pt x="250" y="339"/>
                </a:lnTo>
                <a:lnTo>
                  <a:pt x="250" y="339"/>
                </a:lnTo>
                <a:lnTo>
                  <a:pt x="250" y="341"/>
                </a:lnTo>
                <a:lnTo>
                  <a:pt x="250" y="341"/>
                </a:lnTo>
                <a:lnTo>
                  <a:pt x="254" y="347"/>
                </a:lnTo>
                <a:lnTo>
                  <a:pt x="254" y="347"/>
                </a:lnTo>
                <a:lnTo>
                  <a:pt x="254" y="349"/>
                </a:lnTo>
                <a:lnTo>
                  <a:pt x="254" y="349"/>
                </a:lnTo>
                <a:lnTo>
                  <a:pt x="254" y="350"/>
                </a:lnTo>
                <a:lnTo>
                  <a:pt x="253" y="352"/>
                </a:lnTo>
                <a:lnTo>
                  <a:pt x="253" y="352"/>
                </a:lnTo>
                <a:lnTo>
                  <a:pt x="251" y="352"/>
                </a:lnTo>
                <a:lnTo>
                  <a:pt x="250" y="350"/>
                </a:lnTo>
                <a:lnTo>
                  <a:pt x="250" y="350"/>
                </a:lnTo>
                <a:lnTo>
                  <a:pt x="247" y="346"/>
                </a:lnTo>
                <a:lnTo>
                  <a:pt x="247" y="346"/>
                </a:lnTo>
                <a:lnTo>
                  <a:pt x="245" y="344"/>
                </a:lnTo>
                <a:lnTo>
                  <a:pt x="245" y="344"/>
                </a:lnTo>
                <a:lnTo>
                  <a:pt x="245" y="343"/>
                </a:lnTo>
                <a:lnTo>
                  <a:pt x="245" y="343"/>
                </a:lnTo>
                <a:lnTo>
                  <a:pt x="243" y="341"/>
                </a:lnTo>
                <a:lnTo>
                  <a:pt x="243" y="341"/>
                </a:lnTo>
                <a:lnTo>
                  <a:pt x="237" y="330"/>
                </a:lnTo>
                <a:lnTo>
                  <a:pt x="237" y="330"/>
                </a:lnTo>
                <a:lnTo>
                  <a:pt x="235" y="328"/>
                </a:lnTo>
                <a:lnTo>
                  <a:pt x="235" y="328"/>
                </a:lnTo>
                <a:lnTo>
                  <a:pt x="235" y="331"/>
                </a:lnTo>
                <a:lnTo>
                  <a:pt x="235" y="331"/>
                </a:lnTo>
                <a:lnTo>
                  <a:pt x="234" y="333"/>
                </a:lnTo>
                <a:lnTo>
                  <a:pt x="234" y="333"/>
                </a:lnTo>
                <a:lnTo>
                  <a:pt x="234" y="333"/>
                </a:lnTo>
                <a:lnTo>
                  <a:pt x="234" y="333"/>
                </a:lnTo>
                <a:lnTo>
                  <a:pt x="235" y="335"/>
                </a:lnTo>
                <a:lnTo>
                  <a:pt x="234" y="336"/>
                </a:lnTo>
                <a:lnTo>
                  <a:pt x="234" y="336"/>
                </a:lnTo>
                <a:lnTo>
                  <a:pt x="232" y="338"/>
                </a:lnTo>
                <a:lnTo>
                  <a:pt x="231" y="336"/>
                </a:lnTo>
                <a:lnTo>
                  <a:pt x="231" y="336"/>
                </a:lnTo>
                <a:lnTo>
                  <a:pt x="231" y="335"/>
                </a:lnTo>
                <a:lnTo>
                  <a:pt x="231" y="333"/>
                </a:lnTo>
                <a:lnTo>
                  <a:pt x="231" y="333"/>
                </a:lnTo>
                <a:lnTo>
                  <a:pt x="232" y="331"/>
                </a:lnTo>
                <a:lnTo>
                  <a:pt x="232" y="331"/>
                </a:lnTo>
                <a:lnTo>
                  <a:pt x="234" y="327"/>
                </a:lnTo>
                <a:lnTo>
                  <a:pt x="234" y="327"/>
                </a:lnTo>
                <a:lnTo>
                  <a:pt x="226" y="313"/>
                </a:lnTo>
                <a:lnTo>
                  <a:pt x="226" y="313"/>
                </a:lnTo>
                <a:lnTo>
                  <a:pt x="221" y="319"/>
                </a:lnTo>
                <a:lnTo>
                  <a:pt x="221" y="319"/>
                </a:lnTo>
                <a:lnTo>
                  <a:pt x="221" y="320"/>
                </a:lnTo>
                <a:lnTo>
                  <a:pt x="221" y="322"/>
                </a:lnTo>
                <a:lnTo>
                  <a:pt x="221" y="322"/>
                </a:lnTo>
                <a:lnTo>
                  <a:pt x="224" y="328"/>
                </a:lnTo>
                <a:lnTo>
                  <a:pt x="224" y="328"/>
                </a:lnTo>
                <a:lnTo>
                  <a:pt x="232" y="343"/>
                </a:lnTo>
                <a:lnTo>
                  <a:pt x="242" y="354"/>
                </a:lnTo>
                <a:lnTo>
                  <a:pt x="242" y="354"/>
                </a:lnTo>
                <a:lnTo>
                  <a:pt x="242" y="357"/>
                </a:lnTo>
                <a:lnTo>
                  <a:pt x="242" y="357"/>
                </a:lnTo>
                <a:lnTo>
                  <a:pt x="243" y="358"/>
                </a:lnTo>
                <a:lnTo>
                  <a:pt x="243" y="358"/>
                </a:lnTo>
                <a:lnTo>
                  <a:pt x="247" y="363"/>
                </a:lnTo>
                <a:lnTo>
                  <a:pt x="247" y="363"/>
                </a:lnTo>
                <a:lnTo>
                  <a:pt x="264" y="385"/>
                </a:lnTo>
                <a:lnTo>
                  <a:pt x="264" y="385"/>
                </a:lnTo>
                <a:lnTo>
                  <a:pt x="275" y="396"/>
                </a:lnTo>
                <a:lnTo>
                  <a:pt x="275" y="396"/>
                </a:lnTo>
                <a:lnTo>
                  <a:pt x="281" y="401"/>
                </a:lnTo>
                <a:lnTo>
                  <a:pt x="288" y="406"/>
                </a:lnTo>
                <a:lnTo>
                  <a:pt x="288" y="406"/>
                </a:lnTo>
                <a:lnTo>
                  <a:pt x="289" y="407"/>
                </a:lnTo>
                <a:lnTo>
                  <a:pt x="289" y="407"/>
                </a:lnTo>
                <a:lnTo>
                  <a:pt x="291" y="407"/>
                </a:lnTo>
                <a:lnTo>
                  <a:pt x="291" y="409"/>
                </a:lnTo>
                <a:lnTo>
                  <a:pt x="291" y="409"/>
                </a:lnTo>
                <a:lnTo>
                  <a:pt x="291" y="410"/>
                </a:lnTo>
                <a:lnTo>
                  <a:pt x="291" y="410"/>
                </a:lnTo>
                <a:lnTo>
                  <a:pt x="306" y="410"/>
                </a:lnTo>
                <a:lnTo>
                  <a:pt x="306" y="410"/>
                </a:lnTo>
                <a:lnTo>
                  <a:pt x="305" y="409"/>
                </a:lnTo>
                <a:lnTo>
                  <a:pt x="305" y="409"/>
                </a:lnTo>
                <a:lnTo>
                  <a:pt x="297" y="401"/>
                </a:lnTo>
                <a:lnTo>
                  <a:pt x="289" y="395"/>
                </a:lnTo>
                <a:lnTo>
                  <a:pt x="289" y="395"/>
                </a:lnTo>
                <a:lnTo>
                  <a:pt x="288" y="391"/>
                </a:lnTo>
                <a:lnTo>
                  <a:pt x="288" y="391"/>
                </a:lnTo>
                <a:lnTo>
                  <a:pt x="288" y="390"/>
                </a:lnTo>
                <a:lnTo>
                  <a:pt x="288" y="390"/>
                </a:lnTo>
                <a:lnTo>
                  <a:pt x="289" y="388"/>
                </a:lnTo>
                <a:lnTo>
                  <a:pt x="291" y="388"/>
                </a:lnTo>
                <a:lnTo>
                  <a:pt x="291" y="388"/>
                </a:lnTo>
                <a:lnTo>
                  <a:pt x="292" y="391"/>
                </a:lnTo>
                <a:lnTo>
                  <a:pt x="292" y="391"/>
                </a:lnTo>
                <a:lnTo>
                  <a:pt x="292" y="393"/>
                </a:lnTo>
                <a:lnTo>
                  <a:pt x="292" y="395"/>
                </a:lnTo>
                <a:lnTo>
                  <a:pt x="292" y="395"/>
                </a:lnTo>
                <a:lnTo>
                  <a:pt x="295" y="398"/>
                </a:lnTo>
                <a:lnTo>
                  <a:pt x="295" y="398"/>
                </a:lnTo>
                <a:lnTo>
                  <a:pt x="303" y="404"/>
                </a:lnTo>
                <a:lnTo>
                  <a:pt x="311" y="409"/>
                </a:lnTo>
                <a:lnTo>
                  <a:pt x="311" y="409"/>
                </a:lnTo>
                <a:lnTo>
                  <a:pt x="311" y="410"/>
                </a:lnTo>
                <a:lnTo>
                  <a:pt x="311" y="410"/>
                </a:lnTo>
                <a:lnTo>
                  <a:pt x="318" y="409"/>
                </a:lnTo>
                <a:lnTo>
                  <a:pt x="318" y="409"/>
                </a:lnTo>
                <a:lnTo>
                  <a:pt x="316" y="407"/>
                </a:lnTo>
                <a:lnTo>
                  <a:pt x="316" y="407"/>
                </a:lnTo>
                <a:lnTo>
                  <a:pt x="310" y="402"/>
                </a:lnTo>
                <a:lnTo>
                  <a:pt x="310" y="402"/>
                </a:lnTo>
                <a:lnTo>
                  <a:pt x="299" y="395"/>
                </a:lnTo>
                <a:lnTo>
                  <a:pt x="299" y="395"/>
                </a:lnTo>
                <a:lnTo>
                  <a:pt x="295" y="393"/>
                </a:lnTo>
                <a:lnTo>
                  <a:pt x="295" y="393"/>
                </a:lnTo>
                <a:lnTo>
                  <a:pt x="294" y="393"/>
                </a:lnTo>
                <a:lnTo>
                  <a:pt x="294" y="393"/>
                </a:lnTo>
                <a:lnTo>
                  <a:pt x="294" y="390"/>
                </a:lnTo>
                <a:lnTo>
                  <a:pt x="294" y="390"/>
                </a:lnTo>
                <a:lnTo>
                  <a:pt x="297" y="388"/>
                </a:lnTo>
                <a:lnTo>
                  <a:pt x="297" y="388"/>
                </a:lnTo>
                <a:lnTo>
                  <a:pt x="297" y="390"/>
                </a:lnTo>
                <a:lnTo>
                  <a:pt x="297" y="390"/>
                </a:lnTo>
                <a:lnTo>
                  <a:pt x="302" y="393"/>
                </a:lnTo>
                <a:lnTo>
                  <a:pt x="302" y="393"/>
                </a:lnTo>
                <a:lnTo>
                  <a:pt x="313" y="402"/>
                </a:lnTo>
                <a:lnTo>
                  <a:pt x="313" y="402"/>
                </a:lnTo>
                <a:lnTo>
                  <a:pt x="319" y="407"/>
                </a:lnTo>
                <a:lnTo>
                  <a:pt x="319" y="407"/>
                </a:lnTo>
                <a:lnTo>
                  <a:pt x="322" y="409"/>
                </a:lnTo>
                <a:lnTo>
                  <a:pt x="322" y="409"/>
                </a:lnTo>
                <a:lnTo>
                  <a:pt x="333" y="407"/>
                </a:lnTo>
                <a:lnTo>
                  <a:pt x="333" y="407"/>
                </a:lnTo>
                <a:lnTo>
                  <a:pt x="335" y="406"/>
                </a:lnTo>
                <a:lnTo>
                  <a:pt x="335" y="406"/>
                </a:lnTo>
                <a:lnTo>
                  <a:pt x="332" y="404"/>
                </a:lnTo>
                <a:lnTo>
                  <a:pt x="332" y="404"/>
                </a:lnTo>
                <a:lnTo>
                  <a:pt x="316" y="393"/>
                </a:lnTo>
                <a:lnTo>
                  <a:pt x="316" y="393"/>
                </a:lnTo>
                <a:lnTo>
                  <a:pt x="313" y="390"/>
                </a:lnTo>
                <a:lnTo>
                  <a:pt x="313" y="390"/>
                </a:lnTo>
                <a:lnTo>
                  <a:pt x="310" y="385"/>
                </a:lnTo>
                <a:lnTo>
                  <a:pt x="310" y="385"/>
                </a:lnTo>
                <a:lnTo>
                  <a:pt x="308" y="384"/>
                </a:lnTo>
                <a:lnTo>
                  <a:pt x="308" y="384"/>
                </a:lnTo>
                <a:lnTo>
                  <a:pt x="310" y="382"/>
                </a:lnTo>
                <a:lnTo>
                  <a:pt x="310" y="382"/>
                </a:lnTo>
                <a:lnTo>
                  <a:pt x="313" y="382"/>
                </a:lnTo>
                <a:lnTo>
                  <a:pt x="313" y="382"/>
                </a:lnTo>
                <a:lnTo>
                  <a:pt x="313" y="384"/>
                </a:lnTo>
                <a:lnTo>
                  <a:pt x="313" y="384"/>
                </a:lnTo>
                <a:lnTo>
                  <a:pt x="313" y="385"/>
                </a:lnTo>
                <a:lnTo>
                  <a:pt x="314" y="387"/>
                </a:lnTo>
                <a:lnTo>
                  <a:pt x="314" y="387"/>
                </a:lnTo>
                <a:lnTo>
                  <a:pt x="318" y="391"/>
                </a:lnTo>
                <a:lnTo>
                  <a:pt x="318" y="391"/>
                </a:lnTo>
                <a:lnTo>
                  <a:pt x="325" y="396"/>
                </a:lnTo>
                <a:lnTo>
                  <a:pt x="333" y="402"/>
                </a:lnTo>
                <a:lnTo>
                  <a:pt x="333" y="402"/>
                </a:lnTo>
                <a:lnTo>
                  <a:pt x="336" y="404"/>
                </a:lnTo>
                <a:lnTo>
                  <a:pt x="336" y="404"/>
                </a:lnTo>
                <a:lnTo>
                  <a:pt x="338" y="404"/>
                </a:lnTo>
                <a:lnTo>
                  <a:pt x="338" y="404"/>
                </a:lnTo>
                <a:lnTo>
                  <a:pt x="340" y="404"/>
                </a:lnTo>
                <a:lnTo>
                  <a:pt x="341" y="406"/>
                </a:lnTo>
                <a:lnTo>
                  <a:pt x="341" y="406"/>
                </a:lnTo>
                <a:lnTo>
                  <a:pt x="347" y="406"/>
                </a:lnTo>
                <a:lnTo>
                  <a:pt x="347" y="406"/>
                </a:lnTo>
                <a:lnTo>
                  <a:pt x="347" y="404"/>
                </a:lnTo>
                <a:lnTo>
                  <a:pt x="347" y="404"/>
                </a:lnTo>
                <a:lnTo>
                  <a:pt x="344" y="398"/>
                </a:lnTo>
                <a:lnTo>
                  <a:pt x="344" y="398"/>
                </a:lnTo>
                <a:lnTo>
                  <a:pt x="341" y="395"/>
                </a:lnTo>
                <a:lnTo>
                  <a:pt x="341" y="395"/>
                </a:lnTo>
                <a:lnTo>
                  <a:pt x="332" y="388"/>
                </a:lnTo>
                <a:lnTo>
                  <a:pt x="332" y="388"/>
                </a:lnTo>
                <a:lnTo>
                  <a:pt x="327" y="385"/>
                </a:lnTo>
                <a:lnTo>
                  <a:pt x="327" y="385"/>
                </a:lnTo>
                <a:lnTo>
                  <a:pt x="322" y="385"/>
                </a:lnTo>
                <a:lnTo>
                  <a:pt x="322" y="385"/>
                </a:lnTo>
                <a:lnTo>
                  <a:pt x="321" y="384"/>
                </a:lnTo>
                <a:lnTo>
                  <a:pt x="321" y="384"/>
                </a:lnTo>
                <a:lnTo>
                  <a:pt x="321" y="382"/>
                </a:lnTo>
                <a:lnTo>
                  <a:pt x="321" y="382"/>
                </a:lnTo>
                <a:lnTo>
                  <a:pt x="324" y="382"/>
                </a:lnTo>
                <a:lnTo>
                  <a:pt x="324" y="382"/>
                </a:lnTo>
                <a:lnTo>
                  <a:pt x="325" y="384"/>
                </a:lnTo>
                <a:lnTo>
                  <a:pt x="325" y="384"/>
                </a:lnTo>
                <a:lnTo>
                  <a:pt x="336" y="390"/>
                </a:lnTo>
                <a:lnTo>
                  <a:pt x="336" y="390"/>
                </a:lnTo>
                <a:lnTo>
                  <a:pt x="340" y="391"/>
                </a:lnTo>
                <a:lnTo>
                  <a:pt x="340" y="391"/>
                </a:lnTo>
                <a:close/>
                <a:moveTo>
                  <a:pt x="206" y="324"/>
                </a:moveTo>
                <a:lnTo>
                  <a:pt x="206" y="324"/>
                </a:lnTo>
                <a:lnTo>
                  <a:pt x="213" y="335"/>
                </a:lnTo>
                <a:lnTo>
                  <a:pt x="213" y="335"/>
                </a:lnTo>
                <a:lnTo>
                  <a:pt x="229" y="355"/>
                </a:lnTo>
                <a:lnTo>
                  <a:pt x="229" y="355"/>
                </a:lnTo>
                <a:lnTo>
                  <a:pt x="234" y="361"/>
                </a:lnTo>
                <a:lnTo>
                  <a:pt x="234" y="361"/>
                </a:lnTo>
                <a:lnTo>
                  <a:pt x="235" y="363"/>
                </a:lnTo>
                <a:lnTo>
                  <a:pt x="235" y="365"/>
                </a:lnTo>
                <a:lnTo>
                  <a:pt x="235" y="365"/>
                </a:lnTo>
                <a:lnTo>
                  <a:pt x="234" y="365"/>
                </a:lnTo>
                <a:lnTo>
                  <a:pt x="234" y="365"/>
                </a:lnTo>
                <a:lnTo>
                  <a:pt x="234" y="366"/>
                </a:lnTo>
                <a:lnTo>
                  <a:pt x="234" y="366"/>
                </a:lnTo>
                <a:lnTo>
                  <a:pt x="243" y="377"/>
                </a:lnTo>
                <a:lnTo>
                  <a:pt x="243" y="377"/>
                </a:lnTo>
                <a:lnTo>
                  <a:pt x="258" y="395"/>
                </a:lnTo>
                <a:lnTo>
                  <a:pt x="272" y="410"/>
                </a:lnTo>
                <a:lnTo>
                  <a:pt x="272" y="410"/>
                </a:lnTo>
                <a:lnTo>
                  <a:pt x="275" y="414"/>
                </a:lnTo>
                <a:lnTo>
                  <a:pt x="275" y="414"/>
                </a:lnTo>
                <a:lnTo>
                  <a:pt x="276" y="412"/>
                </a:lnTo>
                <a:lnTo>
                  <a:pt x="280" y="412"/>
                </a:lnTo>
                <a:lnTo>
                  <a:pt x="280" y="412"/>
                </a:lnTo>
                <a:lnTo>
                  <a:pt x="281" y="412"/>
                </a:lnTo>
                <a:lnTo>
                  <a:pt x="281" y="412"/>
                </a:lnTo>
                <a:lnTo>
                  <a:pt x="283" y="409"/>
                </a:lnTo>
                <a:lnTo>
                  <a:pt x="283" y="409"/>
                </a:lnTo>
                <a:lnTo>
                  <a:pt x="286" y="407"/>
                </a:lnTo>
                <a:lnTo>
                  <a:pt x="286" y="407"/>
                </a:lnTo>
                <a:lnTo>
                  <a:pt x="284" y="407"/>
                </a:lnTo>
                <a:lnTo>
                  <a:pt x="284" y="407"/>
                </a:lnTo>
                <a:lnTo>
                  <a:pt x="278" y="401"/>
                </a:lnTo>
                <a:lnTo>
                  <a:pt x="278" y="401"/>
                </a:lnTo>
                <a:lnTo>
                  <a:pt x="265" y="390"/>
                </a:lnTo>
                <a:lnTo>
                  <a:pt x="265" y="390"/>
                </a:lnTo>
                <a:lnTo>
                  <a:pt x="250" y="371"/>
                </a:lnTo>
                <a:lnTo>
                  <a:pt x="250" y="371"/>
                </a:lnTo>
                <a:lnTo>
                  <a:pt x="240" y="360"/>
                </a:lnTo>
                <a:lnTo>
                  <a:pt x="240" y="360"/>
                </a:lnTo>
                <a:lnTo>
                  <a:pt x="240" y="358"/>
                </a:lnTo>
                <a:lnTo>
                  <a:pt x="240" y="358"/>
                </a:lnTo>
                <a:lnTo>
                  <a:pt x="237" y="358"/>
                </a:lnTo>
                <a:lnTo>
                  <a:pt x="237" y="357"/>
                </a:lnTo>
                <a:lnTo>
                  <a:pt x="237" y="357"/>
                </a:lnTo>
                <a:lnTo>
                  <a:pt x="235" y="354"/>
                </a:lnTo>
                <a:lnTo>
                  <a:pt x="235" y="354"/>
                </a:lnTo>
                <a:lnTo>
                  <a:pt x="232" y="349"/>
                </a:lnTo>
                <a:lnTo>
                  <a:pt x="232" y="349"/>
                </a:lnTo>
                <a:lnTo>
                  <a:pt x="228" y="343"/>
                </a:lnTo>
                <a:lnTo>
                  <a:pt x="228" y="343"/>
                </a:lnTo>
                <a:lnTo>
                  <a:pt x="207" y="320"/>
                </a:lnTo>
                <a:lnTo>
                  <a:pt x="207" y="320"/>
                </a:lnTo>
                <a:lnTo>
                  <a:pt x="207" y="320"/>
                </a:lnTo>
                <a:lnTo>
                  <a:pt x="207" y="320"/>
                </a:lnTo>
                <a:lnTo>
                  <a:pt x="207" y="324"/>
                </a:lnTo>
                <a:lnTo>
                  <a:pt x="206" y="324"/>
                </a:lnTo>
                <a:lnTo>
                  <a:pt x="206" y="324"/>
                </a:lnTo>
                <a:close/>
                <a:moveTo>
                  <a:pt x="188" y="55"/>
                </a:moveTo>
                <a:lnTo>
                  <a:pt x="188" y="55"/>
                </a:lnTo>
                <a:lnTo>
                  <a:pt x="188" y="54"/>
                </a:lnTo>
                <a:lnTo>
                  <a:pt x="188" y="54"/>
                </a:lnTo>
                <a:lnTo>
                  <a:pt x="190" y="35"/>
                </a:lnTo>
                <a:lnTo>
                  <a:pt x="190" y="35"/>
                </a:lnTo>
                <a:lnTo>
                  <a:pt x="191" y="27"/>
                </a:lnTo>
                <a:lnTo>
                  <a:pt x="191" y="27"/>
                </a:lnTo>
                <a:lnTo>
                  <a:pt x="190" y="25"/>
                </a:lnTo>
                <a:lnTo>
                  <a:pt x="190" y="25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1" y="22"/>
                </a:lnTo>
                <a:lnTo>
                  <a:pt x="191" y="22"/>
                </a:lnTo>
                <a:lnTo>
                  <a:pt x="193" y="22"/>
                </a:lnTo>
                <a:lnTo>
                  <a:pt x="193" y="22"/>
                </a:lnTo>
                <a:lnTo>
                  <a:pt x="193" y="22"/>
                </a:lnTo>
                <a:lnTo>
                  <a:pt x="194" y="24"/>
                </a:lnTo>
                <a:lnTo>
                  <a:pt x="194" y="24"/>
                </a:lnTo>
                <a:lnTo>
                  <a:pt x="194" y="25"/>
                </a:lnTo>
                <a:lnTo>
                  <a:pt x="194" y="25"/>
                </a:lnTo>
                <a:lnTo>
                  <a:pt x="193" y="27"/>
                </a:lnTo>
                <a:lnTo>
                  <a:pt x="193" y="27"/>
                </a:lnTo>
                <a:lnTo>
                  <a:pt x="193" y="33"/>
                </a:lnTo>
                <a:lnTo>
                  <a:pt x="193" y="33"/>
                </a:lnTo>
                <a:lnTo>
                  <a:pt x="191" y="49"/>
                </a:lnTo>
                <a:lnTo>
                  <a:pt x="191" y="49"/>
                </a:lnTo>
                <a:lnTo>
                  <a:pt x="190" y="55"/>
                </a:lnTo>
                <a:lnTo>
                  <a:pt x="190" y="55"/>
                </a:lnTo>
                <a:lnTo>
                  <a:pt x="199" y="59"/>
                </a:lnTo>
                <a:lnTo>
                  <a:pt x="199" y="59"/>
                </a:lnTo>
                <a:lnTo>
                  <a:pt x="199" y="37"/>
                </a:lnTo>
                <a:lnTo>
                  <a:pt x="199" y="37"/>
                </a:lnTo>
                <a:lnTo>
                  <a:pt x="199" y="35"/>
                </a:lnTo>
                <a:lnTo>
                  <a:pt x="199" y="35"/>
                </a:lnTo>
                <a:lnTo>
                  <a:pt x="198" y="33"/>
                </a:lnTo>
                <a:lnTo>
                  <a:pt x="198" y="32"/>
                </a:lnTo>
                <a:lnTo>
                  <a:pt x="198" y="32"/>
                </a:lnTo>
                <a:lnTo>
                  <a:pt x="199" y="29"/>
                </a:lnTo>
                <a:lnTo>
                  <a:pt x="199" y="29"/>
                </a:lnTo>
                <a:lnTo>
                  <a:pt x="198" y="27"/>
                </a:lnTo>
                <a:lnTo>
                  <a:pt x="198" y="27"/>
                </a:lnTo>
                <a:lnTo>
                  <a:pt x="190" y="19"/>
                </a:lnTo>
                <a:lnTo>
                  <a:pt x="190" y="19"/>
                </a:lnTo>
                <a:lnTo>
                  <a:pt x="187" y="18"/>
                </a:lnTo>
                <a:lnTo>
                  <a:pt x="187" y="18"/>
                </a:lnTo>
                <a:lnTo>
                  <a:pt x="179" y="14"/>
                </a:lnTo>
                <a:lnTo>
                  <a:pt x="179" y="14"/>
                </a:lnTo>
                <a:lnTo>
                  <a:pt x="176" y="14"/>
                </a:lnTo>
                <a:lnTo>
                  <a:pt x="176" y="14"/>
                </a:lnTo>
                <a:lnTo>
                  <a:pt x="176" y="18"/>
                </a:lnTo>
                <a:lnTo>
                  <a:pt x="176" y="18"/>
                </a:lnTo>
                <a:lnTo>
                  <a:pt x="176" y="21"/>
                </a:lnTo>
                <a:lnTo>
                  <a:pt x="176" y="21"/>
                </a:lnTo>
                <a:lnTo>
                  <a:pt x="171" y="38"/>
                </a:lnTo>
                <a:lnTo>
                  <a:pt x="171" y="38"/>
                </a:lnTo>
                <a:lnTo>
                  <a:pt x="171" y="48"/>
                </a:lnTo>
                <a:lnTo>
                  <a:pt x="171" y="48"/>
                </a:lnTo>
                <a:lnTo>
                  <a:pt x="171" y="54"/>
                </a:lnTo>
                <a:lnTo>
                  <a:pt x="171" y="54"/>
                </a:lnTo>
                <a:lnTo>
                  <a:pt x="179" y="54"/>
                </a:lnTo>
                <a:lnTo>
                  <a:pt x="179" y="54"/>
                </a:lnTo>
                <a:lnTo>
                  <a:pt x="180" y="48"/>
                </a:lnTo>
                <a:lnTo>
                  <a:pt x="180" y="48"/>
                </a:lnTo>
                <a:lnTo>
                  <a:pt x="182" y="27"/>
                </a:lnTo>
                <a:lnTo>
                  <a:pt x="182" y="27"/>
                </a:lnTo>
                <a:lnTo>
                  <a:pt x="182" y="24"/>
                </a:lnTo>
                <a:lnTo>
                  <a:pt x="182" y="24"/>
                </a:lnTo>
                <a:lnTo>
                  <a:pt x="180" y="22"/>
                </a:lnTo>
                <a:lnTo>
                  <a:pt x="180" y="22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82" y="18"/>
                </a:lnTo>
                <a:lnTo>
                  <a:pt x="182" y="18"/>
                </a:lnTo>
                <a:lnTo>
                  <a:pt x="183" y="16"/>
                </a:lnTo>
                <a:lnTo>
                  <a:pt x="183" y="18"/>
                </a:lnTo>
                <a:lnTo>
                  <a:pt x="183" y="18"/>
                </a:lnTo>
                <a:lnTo>
                  <a:pt x="185" y="21"/>
                </a:lnTo>
                <a:lnTo>
                  <a:pt x="185" y="21"/>
                </a:lnTo>
                <a:lnTo>
                  <a:pt x="183" y="43"/>
                </a:lnTo>
                <a:lnTo>
                  <a:pt x="183" y="43"/>
                </a:lnTo>
                <a:lnTo>
                  <a:pt x="182" y="52"/>
                </a:lnTo>
                <a:lnTo>
                  <a:pt x="182" y="52"/>
                </a:lnTo>
                <a:lnTo>
                  <a:pt x="182" y="54"/>
                </a:lnTo>
                <a:lnTo>
                  <a:pt x="182" y="54"/>
                </a:lnTo>
                <a:lnTo>
                  <a:pt x="188" y="55"/>
                </a:lnTo>
                <a:lnTo>
                  <a:pt x="188" y="55"/>
                </a:lnTo>
                <a:close/>
                <a:moveTo>
                  <a:pt x="273" y="415"/>
                </a:moveTo>
                <a:lnTo>
                  <a:pt x="273" y="415"/>
                </a:lnTo>
                <a:lnTo>
                  <a:pt x="269" y="410"/>
                </a:lnTo>
                <a:lnTo>
                  <a:pt x="269" y="410"/>
                </a:lnTo>
                <a:lnTo>
                  <a:pt x="254" y="396"/>
                </a:lnTo>
                <a:lnTo>
                  <a:pt x="243" y="382"/>
                </a:lnTo>
                <a:lnTo>
                  <a:pt x="243" y="382"/>
                </a:lnTo>
                <a:lnTo>
                  <a:pt x="232" y="368"/>
                </a:lnTo>
                <a:lnTo>
                  <a:pt x="232" y="368"/>
                </a:lnTo>
                <a:lnTo>
                  <a:pt x="231" y="366"/>
                </a:lnTo>
                <a:lnTo>
                  <a:pt x="231" y="366"/>
                </a:lnTo>
                <a:lnTo>
                  <a:pt x="229" y="363"/>
                </a:lnTo>
                <a:lnTo>
                  <a:pt x="229" y="363"/>
                </a:lnTo>
                <a:lnTo>
                  <a:pt x="224" y="357"/>
                </a:lnTo>
                <a:lnTo>
                  <a:pt x="224" y="357"/>
                </a:lnTo>
                <a:lnTo>
                  <a:pt x="221" y="350"/>
                </a:lnTo>
                <a:lnTo>
                  <a:pt x="221" y="350"/>
                </a:lnTo>
                <a:lnTo>
                  <a:pt x="209" y="335"/>
                </a:lnTo>
                <a:lnTo>
                  <a:pt x="209" y="335"/>
                </a:lnTo>
                <a:lnTo>
                  <a:pt x="196" y="319"/>
                </a:lnTo>
                <a:lnTo>
                  <a:pt x="196" y="319"/>
                </a:lnTo>
                <a:lnTo>
                  <a:pt x="194" y="319"/>
                </a:lnTo>
                <a:lnTo>
                  <a:pt x="194" y="319"/>
                </a:lnTo>
                <a:lnTo>
                  <a:pt x="198" y="322"/>
                </a:lnTo>
                <a:lnTo>
                  <a:pt x="198" y="322"/>
                </a:lnTo>
                <a:lnTo>
                  <a:pt x="206" y="333"/>
                </a:lnTo>
                <a:lnTo>
                  <a:pt x="206" y="333"/>
                </a:lnTo>
                <a:lnTo>
                  <a:pt x="217" y="349"/>
                </a:lnTo>
                <a:lnTo>
                  <a:pt x="217" y="349"/>
                </a:lnTo>
                <a:lnTo>
                  <a:pt x="232" y="374"/>
                </a:lnTo>
                <a:lnTo>
                  <a:pt x="232" y="374"/>
                </a:lnTo>
                <a:lnTo>
                  <a:pt x="243" y="391"/>
                </a:lnTo>
                <a:lnTo>
                  <a:pt x="243" y="391"/>
                </a:lnTo>
                <a:lnTo>
                  <a:pt x="250" y="404"/>
                </a:lnTo>
                <a:lnTo>
                  <a:pt x="250" y="404"/>
                </a:lnTo>
                <a:lnTo>
                  <a:pt x="256" y="414"/>
                </a:lnTo>
                <a:lnTo>
                  <a:pt x="256" y="414"/>
                </a:lnTo>
                <a:lnTo>
                  <a:pt x="258" y="415"/>
                </a:lnTo>
                <a:lnTo>
                  <a:pt x="258" y="415"/>
                </a:lnTo>
                <a:lnTo>
                  <a:pt x="265" y="415"/>
                </a:lnTo>
                <a:lnTo>
                  <a:pt x="265" y="415"/>
                </a:lnTo>
                <a:lnTo>
                  <a:pt x="273" y="415"/>
                </a:lnTo>
                <a:lnTo>
                  <a:pt x="273" y="415"/>
                </a:lnTo>
                <a:close/>
                <a:moveTo>
                  <a:pt x="166" y="54"/>
                </a:moveTo>
                <a:lnTo>
                  <a:pt x="166" y="54"/>
                </a:lnTo>
                <a:lnTo>
                  <a:pt x="168" y="48"/>
                </a:lnTo>
                <a:lnTo>
                  <a:pt x="168" y="48"/>
                </a:lnTo>
                <a:lnTo>
                  <a:pt x="169" y="35"/>
                </a:lnTo>
                <a:lnTo>
                  <a:pt x="169" y="35"/>
                </a:lnTo>
                <a:lnTo>
                  <a:pt x="172" y="21"/>
                </a:lnTo>
                <a:lnTo>
                  <a:pt x="172" y="21"/>
                </a:lnTo>
                <a:lnTo>
                  <a:pt x="174" y="14"/>
                </a:lnTo>
                <a:lnTo>
                  <a:pt x="174" y="14"/>
                </a:lnTo>
                <a:lnTo>
                  <a:pt x="168" y="13"/>
                </a:lnTo>
                <a:lnTo>
                  <a:pt x="168" y="13"/>
                </a:lnTo>
                <a:lnTo>
                  <a:pt x="166" y="14"/>
                </a:lnTo>
                <a:lnTo>
                  <a:pt x="166" y="14"/>
                </a:lnTo>
                <a:lnTo>
                  <a:pt x="164" y="18"/>
                </a:lnTo>
                <a:lnTo>
                  <a:pt x="164" y="18"/>
                </a:lnTo>
                <a:lnTo>
                  <a:pt x="161" y="22"/>
                </a:lnTo>
                <a:lnTo>
                  <a:pt x="161" y="22"/>
                </a:lnTo>
                <a:lnTo>
                  <a:pt x="160" y="38"/>
                </a:lnTo>
                <a:lnTo>
                  <a:pt x="160" y="38"/>
                </a:lnTo>
                <a:lnTo>
                  <a:pt x="160" y="49"/>
                </a:lnTo>
                <a:lnTo>
                  <a:pt x="160" y="49"/>
                </a:lnTo>
                <a:lnTo>
                  <a:pt x="160" y="55"/>
                </a:lnTo>
                <a:lnTo>
                  <a:pt x="160" y="55"/>
                </a:lnTo>
                <a:lnTo>
                  <a:pt x="166" y="54"/>
                </a:lnTo>
                <a:lnTo>
                  <a:pt x="166" y="54"/>
                </a:lnTo>
                <a:close/>
                <a:moveTo>
                  <a:pt x="163" y="13"/>
                </a:moveTo>
                <a:lnTo>
                  <a:pt x="163" y="13"/>
                </a:lnTo>
                <a:lnTo>
                  <a:pt x="160" y="13"/>
                </a:lnTo>
                <a:lnTo>
                  <a:pt x="160" y="13"/>
                </a:lnTo>
                <a:lnTo>
                  <a:pt x="158" y="13"/>
                </a:lnTo>
                <a:lnTo>
                  <a:pt x="158" y="13"/>
                </a:lnTo>
                <a:lnTo>
                  <a:pt x="157" y="13"/>
                </a:lnTo>
                <a:lnTo>
                  <a:pt x="157" y="13"/>
                </a:lnTo>
                <a:lnTo>
                  <a:pt x="155" y="14"/>
                </a:lnTo>
                <a:lnTo>
                  <a:pt x="153" y="16"/>
                </a:lnTo>
                <a:lnTo>
                  <a:pt x="153" y="16"/>
                </a:lnTo>
                <a:lnTo>
                  <a:pt x="152" y="18"/>
                </a:lnTo>
                <a:lnTo>
                  <a:pt x="152" y="18"/>
                </a:lnTo>
                <a:lnTo>
                  <a:pt x="150" y="30"/>
                </a:lnTo>
                <a:lnTo>
                  <a:pt x="150" y="30"/>
                </a:lnTo>
                <a:lnTo>
                  <a:pt x="149" y="48"/>
                </a:lnTo>
                <a:lnTo>
                  <a:pt x="149" y="48"/>
                </a:lnTo>
                <a:lnTo>
                  <a:pt x="149" y="55"/>
                </a:lnTo>
                <a:lnTo>
                  <a:pt x="149" y="55"/>
                </a:lnTo>
                <a:lnTo>
                  <a:pt x="152" y="57"/>
                </a:lnTo>
                <a:lnTo>
                  <a:pt x="155" y="55"/>
                </a:lnTo>
                <a:lnTo>
                  <a:pt x="155" y="55"/>
                </a:lnTo>
                <a:lnTo>
                  <a:pt x="157" y="49"/>
                </a:lnTo>
                <a:lnTo>
                  <a:pt x="157" y="49"/>
                </a:lnTo>
                <a:lnTo>
                  <a:pt x="160" y="24"/>
                </a:lnTo>
                <a:lnTo>
                  <a:pt x="160" y="24"/>
                </a:lnTo>
                <a:lnTo>
                  <a:pt x="160" y="19"/>
                </a:lnTo>
                <a:lnTo>
                  <a:pt x="163" y="14"/>
                </a:lnTo>
                <a:lnTo>
                  <a:pt x="163" y="14"/>
                </a:lnTo>
                <a:lnTo>
                  <a:pt x="163" y="13"/>
                </a:lnTo>
                <a:lnTo>
                  <a:pt x="163" y="13"/>
                </a:lnTo>
                <a:close/>
                <a:moveTo>
                  <a:pt x="131" y="237"/>
                </a:moveTo>
                <a:lnTo>
                  <a:pt x="131" y="237"/>
                </a:lnTo>
                <a:lnTo>
                  <a:pt x="131" y="235"/>
                </a:lnTo>
                <a:lnTo>
                  <a:pt x="131" y="235"/>
                </a:lnTo>
                <a:lnTo>
                  <a:pt x="135" y="231"/>
                </a:lnTo>
                <a:lnTo>
                  <a:pt x="135" y="231"/>
                </a:lnTo>
                <a:lnTo>
                  <a:pt x="136" y="229"/>
                </a:lnTo>
                <a:lnTo>
                  <a:pt x="136" y="229"/>
                </a:lnTo>
                <a:lnTo>
                  <a:pt x="136" y="226"/>
                </a:lnTo>
                <a:lnTo>
                  <a:pt x="136" y="226"/>
                </a:lnTo>
                <a:lnTo>
                  <a:pt x="136" y="224"/>
                </a:lnTo>
                <a:lnTo>
                  <a:pt x="136" y="224"/>
                </a:lnTo>
                <a:lnTo>
                  <a:pt x="131" y="218"/>
                </a:lnTo>
                <a:lnTo>
                  <a:pt x="131" y="218"/>
                </a:lnTo>
                <a:lnTo>
                  <a:pt x="131" y="219"/>
                </a:lnTo>
                <a:lnTo>
                  <a:pt x="131" y="219"/>
                </a:lnTo>
                <a:lnTo>
                  <a:pt x="128" y="221"/>
                </a:lnTo>
                <a:lnTo>
                  <a:pt x="128" y="221"/>
                </a:lnTo>
                <a:lnTo>
                  <a:pt x="127" y="221"/>
                </a:lnTo>
                <a:lnTo>
                  <a:pt x="127" y="221"/>
                </a:lnTo>
                <a:lnTo>
                  <a:pt x="127" y="219"/>
                </a:lnTo>
                <a:lnTo>
                  <a:pt x="125" y="219"/>
                </a:lnTo>
                <a:lnTo>
                  <a:pt x="125" y="219"/>
                </a:lnTo>
                <a:lnTo>
                  <a:pt x="127" y="218"/>
                </a:lnTo>
                <a:lnTo>
                  <a:pt x="128" y="218"/>
                </a:lnTo>
                <a:lnTo>
                  <a:pt x="128" y="218"/>
                </a:lnTo>
                <a:lnTo>
                  <a:pt x="130" y="216"/>
                </a:lnTo>
                <a:lnTo>
                  <a:pt x="130" y="216"/>
                </a:lnTo>
                <a:lnTo>
                  <a:pt x="125" y="208"/>
                </a:lnTo>
                <a:lnTo>
                  <a:pt x="125" y="208"/>
                </a:lnTo>
                <a:lnTo>
                  <a:pt x="123" y="208"/>
                </a:lnTo>
                <a:lnTo>
                  <a:pt x="123" y="208"/>
                </a:lnTo>
                <a:lnTo>
                  <a:pt x="122" y="210"/>
                </a:lnTo>
                <a:lnTo>
                  <a:pt x="122" y="208"/>
                </a:lnTo>
                <a:lnTo>
                  <a:pt x="122" y="208"/>
                </a:lnTo>
                <a:lnTo>
                  <a:pt x="120" y="207"/>
                </a:lnTo>
                <a:lnTo>
                  <a:pt x="122" y="207"/>
                </a:lnTo>
                <a:lnTo>
                  <a:pt x="122" y="207"/>
                </a:lnTo>
                <a:lnTo>
                  <a:pt x="123" y="205"/>
                </a:lnTo>
                <a:lnTo>
                  <a:pt x="123" y="205"/>
                </a:lnTo>
                <a:lnTo>
                  <a:pt x="117" y="193"/>
                </a:lnTo>
                <a:lnTo>
                  <a:pt x="117" y="193"/>
                </a:lnTo>
                <a:lnTo>
                  <a:pt x="114" y="196"/>
                </a:lnTo>
                <a:lnTo>
                  <a:pt x="111" y="199"/>
                </a:lnTo>
                <a:lnTo>
                  <a:pt x="111" y="199"/>
                </a:lnTo>
                <a:lnTo>
                  <a:pt x="112" y="201"/>
                </a:lnTo>
                <a:lnTo>
                  <a:pt x="112" y="201"/>
                </a:lnTo>
                <a:lnTo>
                  <a:pt x="116" y="208"/>
                </a:lnTo>
                <a:lnTo>
                  <a:pt x="116" y="208"/>
                </a:lnTo>
                <a:lnTo>
                  <a:pt x="130" y="232"/>
                </a:lnTo>
                <a:lnTo>
                  <a:pt x="130" y="232"/>
                </a:lnTo>
                <a:lnTo>
                  <a:pt x="131" y="237"/>
                </a:lnTo>
                <a:lnTo>
                  <a:pt x="131" y="237"/>
                </a:lnTo>
                <a:close/>
                <a:moveTo>
                  <a:pt x="253" y="284"/>
                </a:moveTo>
                <a:lnTo>
                  <a:pt x="253" y="284"/>
                </a:lnTo>
                <a:lnTo>
                  <a:pt x="253" y="284"/>
                </a:lnTo>
                <a:lnTo>
                  <a:pt x="253" y="284"/>
                </a:lnTo>
                <a:lnTo>
                  <a:pt x="254" y="286"/>
                </a:lnTo>
                <a:lnTo>
                  <a:pt x="254" y="286"/>
                </a:lnTo>
                <a:lnTo>
                  <a:pt x="265" y="302"/>
                </a:lnTo>
                <a:lnTo>
                  <a:pt x="265" y="302"/>
                </a:lnTo>
                <a:lnTo>
                  <a:pt x="289" y="331"/>
                </a:lnTo>
                <a:lnTo>
                  <a:pt x="289" y="331"/>
                </a:lnTo>
                <a:lnTo>
                  <a:pt x="310" y="357"/>
                </a:lnTo>
                <a:lnTo>
                  <a:pt x="310" y="357"/>
                </a:lnTo>
                <a:lnTo>
                  <a:pt x="314" y="361"/>
                </a:lnTo>
                <a:lnTo>
                  <a:pt x="314" y="361"/>
                </a:lnTo>
                <a:lnTo>
                  <a:pt x="329" y="377"/>
                </a:lnTo>
                <a:lnTo>
                  <a:pt x="329" y="377"/>
                </a:lnTo>
                <a:lnTo>
                  <a:pt x="333" y="380"/>
                </a:lnTo>
                <a:lnTo>
                  <a:pt x="333" y="380"/>
                </a:lnTo>
                <a:lnTo>
                  <a:pt x="333" y="380"/>
                </a:lnTo>
                <a:lnTo>
                  <a:pt x="333" y="380"/>
                </a:lnTo>
                <a:lnTo>
                  <a:pt x="327" y="372"/>
                </a:lnTo>
                <a:lnTo>
                  <a:pt x="327" y="372"/>
                </a:lnTo>
                <a:lnTo>
                  <a:pt x="310" y="350"/>
                </a:lnTo>
                <a:lnTo>
                  <a:pt x="310" y="350"/>
                </a:lnTo>
                <a:lnTo>
                  <a:pt x="300" y="339"/>
                </a:lnTo>
                <a:lnTo>
                  <a:pt x="300" y="339"/>
                </a:lnTo>
                <a:lnTo>
                  <a:pt x="295" y="335"/>
                </a:lnTo>
                <a:lnTo>
                  <a:pt x="295" y="335"/>
                </a:lnTo>
                <a:lnTo>
                  <a:pt x="288" y="324"/>
                </a:lnTo>
                <a:lnTo>
                  <a:pt x="288" y="324"/>
                </a:lnTo>
                <a:lnTo>
                  <a:pt x="269" y="303"/>
                </a:lnTo>
                <a:lnTo>
                  <a:pt x="269" y="303"/>
                </a:lnTo>
                <a:lnTo>
                  <a:pt x="254" y="284"/>
                </a:lnTo>
                <a:lnTo>
                  <a:pt x="254" y="284"/>
                </a:lnTo>
                <a:lnTo>
                  <a:pt x="253" y="284"/>
                </a:lnTo>
                <a:lnTo>
                  <a:pt x="253" y="28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6" y="341"/>
                </a:lnTo>
                <a:lnTo>
                  <a:pt x="206" y="341"/>
                </a:lnTo>
                <a:lnTo>
                  <a:pt x="217" y="358"/>
                </a:lnTo>
                <a:lnTo>
                  <a:pt x="217" y="358"/>
                </a:lnTo>
                <a:lnTo>
                  <a:pt x="221" y="366"/>
                </a:lnTo>
                <a:lnTo>
                  <a:pt x="221" y="366"/>
                </a:lnTo>
                <a:lnTo>
                  <a:pt x="221" y="368"/>
                </a:lnTo>
                <a:lnTo>
                  <a:pt x="221" y="368"/>
                </a:lnTo>
                <a:lnTo>
                  <a:pt x="223" y="369"/>
                </a:lnTo>
                <a:lnTo>
                  <a:pt x="223" y="369"/>
                </a:lnTo>
                <a:lnTo>
                  <a:pt x="228" y="379"/>
                </a:lnTo>
                <a:lnTo>
                  <a:pt x="228" y="379"/>
                </a:lnTo>
                <a:lnTo>
                  <a:pt x="232" y="388"/>
                </a:lnTo>
                <a:lnTo>
                  <a:pt x="232" y="388"/>
                </a:lnTo>
                <a:lnTo>
                  <a:pt x="248" y="412"/>
                </a:lnTo>
                <a:lnTo>
                  <a:pt x="248" y="412"/>
                </a:lnTo>
                <a:lnTo>
                  <a:pt x="251" y="414"/>
                </a:lnTo>
                <a:lnTo>
                  <a:pt x="251" y="414"/>
                </a:lnTo>
                <a:lnTo>
                  <a:pt x="250" y="412"/>
                </a:lnTo>
                <a:lnTo>
                  <a:pt x="250" y="412"/>
                </a:lnTo>
                <a:lnTo>
                  <a:pt x="247" y="404"/>
                </a:lnTo>
                <a:lnTo>
                  <a:pt x="247" y="404"/>
                </a:lnTo>
                <a:lnTo>
                  <a:pt x="240" y="395"/>
                </a:lnTo>
                <a:lnTo>
                  <a:pt x="240" y="395"/>
                </a:lnTo>
                <a:lnTo>
                  <a:pt x="229" y="374"/>
                </a:lnTo>
                <a:lnTo>
                  <a:pt x="229" y="374"/>
                </a:lnTo>
                <a:lnTo>
                  <a:pt x="220" y="358"/>
                </a:lnTo>
                <a:lnTo>
                  <a:pt x="220" y="358"/>
                </a:lnTo>
                <a:lnTo>
                  <a:pt x="207" y="341"/>
                </a:lnTo>
                <a:lnTo>
                  <a:pt x="207" y="341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50" y="14"/>
                </a:moveTo>
                <a:lnTo>
                  <a:pt x="150" y="14"/>
                </a:lnTo>
                <a:lnTo>
                  <a:pt x="147" y="18"/>
                </a:lnTo>
                <a:lnTo>
                  <a:pt x="147" y="18"/>
                </a:lnTo>
                <a:lnTo>
                  <a:pt x="144" y="22"/>
                </a:lnTo>
                <a:lnTo>
                  <a:pt x="141" y="29"/>
                </a:lnTo>
                <a:lnTo>
                  <a:pt x="141" y="29"/>
                </a:lnTo>
                <a:lnTo>
                  <a:pt x="139" y="40"/>
                </a:lnTo>
                <a:lnTo>
                  <a:pt x="139" y="40"/>
                </a:lnTo>
                <a:lnTo>
                  <a:pt x="139" y="48"/>
                </a:lnTo>
                <a:lnTo>
                  <a:pt x="139" y="57"/>
                </a:lnTo>
                <a:lnTo>
                  <a:pt x="139" y="57"/>
                </a:lnTo>
                <a:lnTo>
                  <a:pt x="139" y="60"/>
                </a:lnTo>
                <a:lnTo>
                  <a:pt x="139" y="60"/>
                </a:lnTo>
                <a:lnTo>
                  <a:pt x="144" y="59"/>
                </a:lnTo>
                <a:lnTo>
                  <a:pt x="144" y="59"/>
                </a:lnTo>
                <a:lnTo>
                  <a:pt x="146" y="55"/>
                </a:lnTo>
                <a:lnTo>
                  <a:pt x="146" y="55"/>
                </a:lnTo>
                <a:lnTo>
                  <a:pt x="146" y="49"/>
                </a:lnTo>
                <a:lnTo>
                  <a:pt x="146" y="49"/>
                </a:lnTo>
                <a:lnTo>
                  <a:pt x="147" y="29"/>
                </a:lnTo>
                <a:lnTo>
                  <a:pt x="147" y="29"/>
                </a:lnTo>
                <a:lnTo>
                  <a:pt x="150" y="18"/>
                </a:lnTo>
                <a:lnTo>
                  <a:pt x="150" y="18"/>
                </a:lnTo>
                <a:lnTo>
                  <a:pt x="150" y="14"/>
                </a:lnTo>
                <a:lnTo>
                  <a:pt x="150" y="14"/>
                </a:lnTo>
                <a:close/>
                <a:moveTo>
                  <a:pt x="112" y="410"/>
                </a:moveTo>
                <a:lnTo>
                  <a:pt x="112" y="410"/>
                </a:lnTo>
                <a:lnTo>
                  <a:pt x="117" y="409"/>
                </a:lnTo>
                <a:lnTo>
                  <a:pt x="117" y="409"/>
                </a:lnTo>
                <a:lnTo>
                  <a:pt x="120" y="406"/>
                </a:lnTo>
                <a:lnTo>
                  <a:pt x="123" y="401"/>
                </a:lnTo>
                <a:lnTo>
                  <a:pt x="123" y="401"/>
                </a:lnTo>
                <a:lnTo>
                  <a:pt x="127" y="395"/>
                </a:lnTo>
                <a:lnTo>
                  <a:pt x="127" y="395"/>
                </a:lnTo>
                <a:lnTo>
                  <a:pt x="136" y="382"/>
                </a:lnTo>
                <a:lnTo>
                  <a:pt x="136" y="382"/>
                </a:lnTo>
                <a:lnTo>
                  <a:pt x="152" y="355"/>
                </a:lnTo>
                <a:lnTo>
                  <a:pt x="152" y="355"/>
                </a:lnTo>
                <a:lnTo>
                  <a:pt x="172" y="325"/>
                </a:lnTo>
                <a:lnTo>
                  <a:pt x="172" y="325"/>
                </a:lnTo>
                <a:lnTo>
                  <a:pt x="177" y="317"/>
                </a:lnTo>
                <a:lnTo>
                  <a:pt x="177" y="317"/>
                </a:lnTo>
                <a:lnTo>
                  <a:pt x="177" y="317"/>
                </a:lnTo>
                <a:lnTo>
                  <a:pt x="177" y="317"/>
                </a:lnTo>
                <a:lnTo>
                  <a:pt x="177" y="316"/>
                </a:lnTo>
                <a:lnTo>
                  <a:pt x="177" y="316"/>
                </a:lnTo>
                <a:lnTo>
                  <a:pt x="136" y="377"/>
                </a:lnTo>
                <a:lnTo>
                  <a:pt x="136" y="377"/>
                </a:lnTo>
                <a:lnTo>
                  <a:pt x="136" y="377"/>
                </a:lnTo>
                <a:lnTo>
                  <a:pt x="136" y="377"/>
                </a:lnTo>
                <a:lnTo>
                  <a:pt x="136" y="379"/>
                </a:lnTo>
                <a:lnTo>
                  <a:pt x="136" y="380"/>
                </a:lnTo>
                <a:lnTo>
                  <a:pt x="136" y="380"/>
                </a:lnTo>
                <a:lnTo>
                  <a:pt x="136" y="380"/>
                </a:lnTo>
                <a:lnTo>
                  <a:pt x="136" y="380"/>
                </a:lnTo>
                <a:lnTo>
                  <a:pt x="120" y="401"/>
                </a:lnTo>
                <a:lnTo>
                  <a:pt x="120" y="401"/>
                </a:lnTo>
                <a:lnTo>
                  <a:pt x="114" y="409"/>
                </a:lnTo>
                <a:lnTo>
                  <a:pt x="114" y="409"/>
                </a:lnTo>
                <a:lnTo>
                  <a:pt x="112" y="410"/>
                </a:lnTo>
                <a:lnTo>
                  <a:pt x="112" y="410"/>
                </a:lnTo>
                <a:close/>
                <a:moveTo>
                  <a:pt x="142" y="18"/>
                </a:moveTo>
                <a:lnTo>
                  <a:pt x="142" y="18"/>
                </a:lnTo>
                <a:lnTo>
                  <a:pt x="142" y="18"/>
                </a:lnTo>
                <a:lnTo>
                  <a:pt x="142" y="18"/>
                </a:lnTo>
                <a:lnTo>
                  <a:pt x="139" y="19"/>
                </a:lnTo>
                <a:lnTo>
                  <a:pt x="139" y="19"/>
                </a:lnTo>
                <a:lnTo>
                  <a:pt x="136" y="22"/>
                </a:lnTo>
                <a:lnTo>
                  <a:pt x="136" y="22"/>
                </a:lnTo>
                <a:lnTo>
                  <a:pt x="133" y="40"/>
                </a:lnTo>
                <a:lnTo>
                  <a:pt x="133" y="40"/>
                </a:lnTo>
                <a:lnTo>
                  <a:pt x="131" y="48"/>
                </a:lnTo>
                <a:lnTo>
                  <a:pt x="131" y="55"/>
                </a:lnTo>
                <a:lnTo>
                  <a:pt x="131" y="55"/>
                </a:lnTo>
                <a:lnTo>
                  <a:pt x="131" y="62"/>
                </a:lnTo>
                <a:lnTo>
                  <a:pt x="131" y="62"/>
                </a:lnTo>
                <a:lnTo>
                  <a:pt x="131" y="63"/>
                </a:lnTo>
                <a:lnTo>
                  <a:pt x="131" y="63"/>
                </a:lnTo>
                <a:lnTo>
                  <a:pt x="135" y="62"/>
                </a:lnTo>
                <a:lnTo>
                  <a:pt x="135" y="62"/>
                </a:lnTo>
                <a:lnTo>
                  <a:pt x="136" y="60"/>
                </a:lnTo>
                <a:lnTo>
                  <a:pt x="136" y="60"/>
                </a:lnTo>
                <a:lnTo>
                  <a:pt x="136" y="51"/>
                </a:lnTo>
                <a:lnTo>
                  <a:pt x="136" y="51"/>
                </a:lnTo>
                <a:lnTo>
                  <a:pt x="138" y="32"/>
                </a:lnTo>
                <a:lnTo>
                  <a:pt x="138" y="32"/>
                </a:lnTo>
                <a:lnTo>
                  <a:pt x="139" y="25"/>
                </a:lnTo>
                <a:lnTo>
                  <a:pt x="142" y="18"/>
                </a:lnTo>
                <a:lnTo>
                  <a:pt x="142" y="18"/>
                </a:lnTo>
                <a:lnTo>
                  <a:pt x="142" y="18"/>
                </a:lnTo>
                <a:lnTo>
                  <a:pt x="142" y="18"/>
                </a:lnTo>
                <a:close/>
                <a:moveTo>
                  <a:pt x="87" y="308"/>
                </a:moveTo>
                <a:lnTo>
                  <a:pt x="87" y="308"/>
                </a:lnTo>
                <a:lnTo>
                  <a:pt x="87" y="308"/>
                </a:lnTo>
                <a:lnTo>
                  <a:pt x="87" y="308"/>
                </a:lnTo>
                <a:lnTo>
                  <a:pt x="87" y="308"/>
                </a:lnTo>
                <a:lnTo>
                  <a:pt x="87" y="308"/>
                </a:lnTo>
                <a:lnTo>
                  <a:pt x="84" y="309"/>
                </a:lnTo>
                <a:lnTo>
                  <a:pt x="84" y="309"/>
                </a:lnTo>
                <a:lnTo>
                  <a:pt x="57" y="344"/>
                </a:lnTo>
                <a:lnTo>
                  <a:pt x="30" y="377"/>
                </a:lnTo>
                <a:lnTo>
                  <a:pt x="30" y="377"/>
                </a:lnTo>
                <a:lnTo>
                  <a:pt x="21" y="387"/>
                </a:lnTo>
                <a:lnTo>
                  <a:pt x="21" y="387"/>
                </a:lnTo>
                <a:lnTo>
                  <a:pt x="21" y="388"/>
                </a:lnTo>
                <a:lnTo>
                  <a:pt x="21" y="388"/>
                </a:lnTo>
                <a:lnTo>
                  <a:pt x="21" y="388"/>
                </a:lnTo>
                <a:lnTo>
                  <a:pt x="21" y="388"/>
                </a:lnTo>
                <a:lnTo>
                  <a:pt x="37" y="372"/>
                </a:lnTo>
                <a:lnTo>
                  <a:pt x="37" y="372"/>
                </a:lnTo>
                <a:lnTo>
                  <a:pt x="59" y="346"/>
                </a:lnTo>
                <a:lnTo>
                  <a:pt x="59" y="346"/>
                </a:lnTo>
                <a:lnTo>
                  <a:pt x="70" y="333"/>
                </a:lnTo>
                <a:lnTo>
                  <a:pt x="70" y="333"/>
                </a:lnTo>
                <a:lnTo>
                  <a:pt x="75" y="327"/>
                </a:lnTo>
                <a:lnTo>
                  <a:pt x="75" y="327"/>
                </a:lnTo>
                <a:lnTo>
                  <a:pt x="86" y="309"/>
                </a:lnTo>
                <a:lnTo>
                  <a:pt x="86" y="309"/>
                </a:lnTo>
                <a:lnTo>
                  <a:pt x="87" y="308"/>
                </a:lnTo>
                <a:lnTo>
                  <a:pt x="87" y="308"/>
                </a:lnTo>
                <a:close/>
                <a:moveTo>
                  <a:pt x="243" y="314"/>
                </a:moveTo>
                <a:lnTo>
                  <a:pt x="243" y="314"/>
                </a:lnTo>
                <a:lnTo>
                  <a:pt x="234" y="302"/>
                </a:lnTo>
                <a:lnTo>
                  <a:pt x="234" y="302"/>
                </a:lnTo>
                <a:lnTo>
                  <a:pt x="228" y="311"/>
                </a:lnTo>
                <a:lnTo>
                  <a:pt x="228" y="311"/>
                </a:lnTo>
                <a:lnTo>
                  <a:pt x="235" y="324"/>
                </a:lnTo>
                <a:lnTo>
                  <a:pt x="235" y="324"/>
                </a:lnTo>
                <a:lnTo>
                  <a:pt x="243" y="314"/>
                </a:lnTo>
                <a:lnTo>
                  <a:pt x="243" y="314"/>
                </a:lnTo>
                <a:close/>
                <a:moveTo>
                  <a:pt x="261" y="112"/>
                </a:moveTo>
                <a:lnTo>
                  <a:pt x="261" y="112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4" y="131"/>
                </a:lnTo>
                <a:lnTo>
                  <a:pt x="254" y="131"/>
                </a:lnTo>
                <a:lnTo>
                  <a:pt x="253" y="134"/>
                </a:lnTo>
                <a:lnTo>
                  <a:pt x="253" y="134"/>
                </a:lnTo>
                <a:lnTo>
                  <a:pt x="254" y="134"/>
                </a:lnTo>
                <a:lnTo>
                  <a:pt x="254" y="134"/>
                </a:lnTo>
                <a:lnTo>
                  <a:pt x="256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6"/>
                </a:lnTo>
                <a:lnTo>
                  <a:pt x="258" y="137"/>
                </a:lnTo>
                <a:lnTo>
                  <a:pt x="258" y="137"/>
                </a:lnTo>
                <a:lnTo>
                  <a:pt x="258" y="139"/>
                </a:lnTo>
                <a:lnTo>
                  <a:pt x="258" y="139"/>
                </a:lnTo>
                <a:lnTo>
                  <a:pt x="247" y="174"/>
                </a:lnTo>
                <a:lnTo>
                  <a:pt x="247" y="174"/>
                </a:lnTo>
                <a:lnTo>
                  <a:pt x="245" y="178"/>
                </a:lnTo>
                <a:lnTo>
                  <a:pt x="245" y="178"/>
                </a:lnTo>
                <a:lnTo>
                  <a:pt x="250" y="171"/>
                </a:lnTo>
                <a:lnTo>
                  <a:pt x="250" y="171"/>
                </a:lnTo>
                <a:lnTo>
                  <a:pt x="254" y="158"/>
                </a:lnTo>
                <a:lnTo>
                  <a:pt x="254" y="158"/>
                </a:lnTo>
                <a:lnTo>
                  <a:pt x="258" y="147"/>
                </a:lnTo>
                <a:lnTo>
                  <a:pt x="259" y="136"/>
                </a:lnTo>
                <a:lnTo>
                  <a:pt x="259" y="136"/>
                </a:lnTo>
                <a:lnTo>
                  <a:pt x="261" y="117"/>
                </a:lnTo>
                <a:lnTo>
                  <a:pt x="261" y="117"/>
                </a:lnTo>
                <a:lnTo>
                  <a:pt x="261" y="112"/>
                </a:lnTo>
                <a:lnTo>
                  <a:pt x="261" y="112"/>
                </a:lnTo>
                <a:close/>
                <a:moveTo>
                  <a:pt x="245" y="317"/>
                </a:moveTo>
                <a:lnTo>
                  <a:pt x="245" y="317"/>
                </a:lnTo>
                <a:lnTo>
                  <a:pt x="237" y="327"/>
                </a:lnTo>
                <a:lnTo>
                  <a:pt x="237" y="327"/>
                </a:lnTo>
                <a:lnTo>
                  <a:pt x="247" y="338"/>
                </a:lnTo>
                <a:lnTo>
                  <a:pt x="247" y="338"/>
                </a:lnTo>
                <a:lnTo>
                  <a:pt x="253" y="331"/>
                </a:lnTo>
                <a:lnTo>
                  <a:pt x="253" y="331"/>
                </a:lnTo>
                <a:lnTo>
                  <a:pt x="253" y="330"/>
                </a:lnTo>
                <a:lnTo>
                  <a:pt x="253" y="330"/>
                </a:lnTo>
                <a:lnTo>
                  <a:pt x="245" y="317"/>
                </a:lnTo>
                <a:lnTo>
                  <a:pt x="245" y="317"/>
                </a:lnTo>
                <a:lnTo>
                  <a:pt x="245" y="317"/>
                </a:lnTo>
                <a:lnTo>
                  <a:pt x="245" y="317"/>
                </a:lnTo>
                <a:close/>
                <a:moveTo>
                  <a:pt x="120" y="68"/>
                </a:moveTo>
                <a:lnTo>
                  <a:pt x="120" y="68"/>
                </a:lnTo>
                <a:lnTo>
                  <a:pt x="122" y="68"/>
                </a:lnTo>
                <a:lnTo>
                  <a:pt x="122" y="68"/>
                </a:lnTo>
                <a:lnTo>
                  <a:pt x="127" y="66"/>
                </a:lnTo>
                <a:lnTo>
                  <a:pt x="127" y="66"/>
                </a:lnTo>
                <a:lnTo>
                  <a:pt x="127" y="65"/>
                </a:lnTo>
                <a:lnTo>
                  <a:pt x="127" y="65"/>
                </a:lnTo>
                <a:lnTo>
                  <a:pt x="127" y="62"/>
                </a:lnTo>
                <a:lnTo>
                  <a:pt x="127" y="62"/>
                </a:lnTo>
                <a:lnTo>
                  <a:pt x="128" y="49"/>
                </a:lnTo>
                <a:lnTo>
                  <a:pt x="128" y="49"/>
                </a:lnTo>
                <a:lnTo>
                  <a:pt x="130" y="37"/>
                </a:lnTo>
                <a:lnTo>
                  <a:pt x="130" y="37"/>
                </a:lnTo>
                <a:lnTo>
                  <a:pt x="131" y="29"/>
                </a:lnTo>
                <a:lnTo>
                  <a:pt x="131" y="29"/>
                </a:lnTo>
                <a:lnTo>
                  <a:pt x="128" y="37"/>
                </a:lnTo>
                <a:lnTo>
                  <a:pt x="125" y="48"/>
                </a:lnTo>
                <a:lnTo>
                  <a:pt x="122" y="60"/>
                </a:lnTo>
                <a:lnTo>
                  <a:pt x="120" y="68"/>
                </a:lnTo>
                <a:lnTo>
                  <a:pt x="120" y="68"/>
                </a:lnTo>
                <a:close/>
                <a:moveTo>
                  <a:pt x="245" y="313"/>
                </a:moveTo>
                <a:lnTo>
                  <a:pt x="245" y="313"/>
                </a:lnTo>
                <a:lnTo>
                  <a:pt x="250" y="305"/>
                </a:lnTo>
                <a:lnTo>
                  <a:pt x="250" y="305"/>
                </a:lnTo>
                <a:lnTo>
                  <a:pt x="250" y="303"/>
                </a:lnTo>
                <a:lnTo>
                  <a:pt x="250" y="303"/>
                </a:lnTo>
                <a:lnTo>
                  <a:pt x="243" y="294"/>
                </a:lnTo>
                <a:lnTo>
                  <a:pt x="243" y="294"/>
                </a:lnTo>
                <a:lnTo>
                  <a:pt x="243" y="292"/>
                </a:lnTo>
                <a:lnTo>
                  <a:pt x="243" y="292"/>
                </a:lnTo>
                <a:lnTo>
                  <a:pt x="237" y="300"/>
                </a:lnTo>
                <a:lnTo>
                  <a:pt x="237" y="300"/>
                </a:lnTo>
                <a:lnTo>
                  <a:pt x="245" y="313"/>
                </a:lnTo>
                <a:lnTo>
                  <a:pt x="245" y="313"/>
                </a:lnTo>
                <a:close/>
                <a:moveTo>
                  <a:pt x="120" y="183"/>
                </a:moveTo>
                <a:lnTo>
                  <a:pt x="120" y="183"/>
                </a:lnTo>
                <a:lnTo>
                  <a:pt x="125" y="177"/>
                </a:lnTo>
                <a:lnTo>
                  <a:pt x="125" y="177"/>
                </a:lnTo>
                <a:lnTo>
                  <a:pt x="125" y="175"/>
                </a:lnTo>
                <a:lnTo>
                  <a:pt x="125" y="175"/>
                </a:lnTo>
                <a:lnTo>
                  <a:pt x="119" y="163"/>
                </a:lnTo>
                <a:lnTo>
                  <a:pt x="119" y="163"/>
                </a:lnTo>
                <a:lnTo>
                  <a:pt x="119" y="161"/>
                </a:lnTo>
                <a:lnTo>
                  <a:pt x="119" y="161"/>
                </a:lnTo>
                <a:lnTo>
                  <a:pt x="116" y="164"/>
                </a:lnTo>
                <a:lnTo>
                  <a:pt x="116" y="164"/>
                </a:lnTo>
                <a:lnTo>
                  <a:pt x="112" y="167"/>
                </a:lnTo>
                <a:lnTo>
                  <a:pt x="112" y="167"/>
                </a:lnTo>
                <a:lnTo>
                  <a:pt x="114" y="167"/>
                </a:lnTo>
                <a:lnTo>
                  <a:pt x="114" y="167"/>
                </a:lnTo>
                <a:lnTo>
                  <a:pt x="116" y="169"/>
                </a:lnTo>
                <a:lnTo>
                  <a:pt x="117" y="171"/>
                </a:lnTo>
                <a:lnTo>
                  <a:pt x="117" y="171"/>
                </a:lnTo>
                <a:lnTo>
                  <a:pt x="117" y="172"/>
                </a:lnTo>
                <a:lnTo>
                  <a:pt x="117" y="172"/>
                </a:lnTo>
                <a:lnTo>
                  <a:pt x="119" y="182"/>
                </a:lnTo>
                <a:lnTo>
                  <a:pt x="119" y="182"/>
                </a:lnTo>
                <a:lnTo>
                  <a:pt x="120" y="183"/>
                </a:lnTo>
                <a:lnTo>
                  <a:pt x="120" y="183"/>
                </a:lnTo>
                <a:close/>
                <a:moveTo>
                  <a:pt x="94" y="303"/>
                </a:moveTo>
                <a:lnTo>
                  <a:pt x="94" y="303"/>
                </a:lnTo>
                <a:lnTo>
                  <a:pt x="111" y="279"/>
                </a:lnTo>
                <a:lnTo>
                  <a:pt x="127" y="256"/>
                </a:lnTo>
                <a:lnTo>
                  <a:pt x="127" y="256"/>
                </a:lnTo>
                <a:lnTo>
                  <a:pt x="125" y="253"/>
                </a:lnTo>
                <a:lnTo>
                  <a:pt x="125" y="253"/>
                </a:lnTo>
                <a:lnTo>
                  <a:pt x="125" y="254"/>
                </a:lnTo>
                <a:lnTo>
                  <a:pt x="125" y="254"/>
                </a:lnTo>
                <a:lnTo>
                  <a:pt x="109" y="278"/>
                </a:lnTo>
                <a:lnTo>
                  <a:pt x="109" y="278"/>
                </a:lnTo>
                <a:lnTo>
                  <a:pt x="106" y="283"/>
                </a:lnTo>
                <a:lnTo>
                  <a:pt x="106" y="283"/>
                </a:lnTo>
                <a:lnTo>
                  <a:pt x="94" y="302"/>
                </a:lnTo>
                <a:lnTo>
                  <a:pt x="94" y="302"/>
                </a:lnTo>
                <a:lnTo>
                  <a:pt x="94" y="303"/>
                </a:lnTo>
                <a:lnTo>
                  <a:pt x="94" y="303"/>
                </a:lnTo>
                <a:close/>
                <a:moveTo>
                  <a:pt x="228" y="290"/>
                </a:moveTo>
                <a:lnTo>
                  <a:pt x="228" y="290"/>
                </a:lnTo>
                <a:lnTo>
                  <a:pt x="221" y="300"/>
                </a:lnTo>
                <a:lnTo>
                  <a:pt x="221" y="300"/>
                </a:lnTo>
                <a:lnTo>
                  <a:pt x="226" y="309"/>
                </a:lnTo>
                <a:lnTo>
                  <a:pt x="226" y="309"/>
                </a:lnTo>
                <a:lnTo>
                  <a:pt x="234" y="300"/>
                </a:lnTo>
                <a:lnTo>
                  <a:pt x="234" y="300"/>
                </a:lnTo>
                <a:lnTo>
                  <a:pt x="228" y="290"/>
                </a:lnTo>
                <a:lnTo>
                  <a:pt x="228" y="290"/>
                </a:lnTo>
                <a:close/>
                <a:moveTo>
                  <a:pt x="127" y="178"/>
                </a:moveTo>
                <a:lnTo>
                  <a:pt x="127" y="178"/>
                </a:lnTo>
                <a:lnTo>
                  <a:pt x="122" y="185"/>
                </a:lnTo>
                <a:lnTo>
                  <a:pt x="122" y="185"/>
                </a:lnTo>
                <a:lnTo>
                  <a:pt x="130" y="197"/>
                </a:lnTo>
                <a:lnTo>
                  <a:pt x="130" y="197"/>
                </a:lnTo>
                <a:lnTo>
                  <a:pt x="133" y="190"/>
                </a:lnTo>
                <a:lnTo>
                  <a:pt x="133" y="190"/>
                </a:lnTo>
                <a:lnTo>
                  <a:pt x="127" y="178"/>
                </a:lnTo>
                <a:lnTo>
                  <a:pt x="127" y="178"/>
                </a:lnTo>
                <a:close/>
                <a:moveTo>
                  <a:pt x="235" y="298"/>
                </a:moveTo>
                <a:lnTo>
                  <a:pt x="235" y="298"/>
                </a:lnTo>
                <a:lnTo>
                  <a:pt x="240" y="289"/>
                </a:lnTo>
                <a:lnTo>
                  <a:pt x="240" y="289"/>
                </a:lnTo>
                <a:lnTo>
                  <a:pt x="235" y="281"/>
                </a:lnTo>
                <a:lnTo>
                  <a:pt x="235" y="281"/>
                </a:lnTo>
                <a:lnTo>
                  <a:pt x="229" y="289"/>
                </a:lnTo>
                <a:lnTo>
                  <a:pt x="229" y="289"/>
                </a:lnTo>
                <a:lnTo>
                  <a:pt x="235" y="298"/>
                </a:lnTo>
                <a:lnTo>
                  <a:pt x="235" y="298"/>
                </a:lnTo>
                <a:close/>
                <a:moveTo>
                  <a:pt x="21" y="407"/>
                </a:moveTo>
                <a:lnTo>
                  <a:pt x="21" y="407"/>
                </a:lnTo>
                <a:lnTo>
                  <a:pt x="19" y="406"/>
                </a:lnTo>
                <a:lnTo>
                  <a:pt x="19" y="406"/>
                </a:lnTo>
                <a:lnTo>
                  <a:pt x="19" y="406"/>
                </a:lnTo>
                <a:lnTo>
                  <a:pt x="19" y="406"/>
                </a:lnTo>
                <a:lnTo>
                  <a:pt x="18" y="404"/>
                </a:lnTo>
                <a:lnTo>
                  <a:pt x="19" y="402"/>
                </a:lnTo>
                <a:lnTo>
                  <a:pt x="19" y="402"/>
                </a:lnTo>
                <a:lnTo>
                  <a:pt x="21" y="401"/>
                </a:lnTo>
                <a:lnTo>
                  <a:pt x="21" y="401"/>
                </a:lnTo>
                <a:lnTo>
                  <a:pt x="24" y="398"/>
                </a:lnTo>
                <a:lnTo>
                  <a:pt x="24" y="398"/>
                </a:lnTo>
                <a:lnTo>
                  <a:pt x="30" y="388"/>
                </a:lnTo>
                <a:lnTo>
                  <a:pt x="30" y="388"/>
                </a:lnTo>
                <a:lnTo>
                  <a:pt x="34" y="385"/>
                </a:lnTo>
                <a:lnTo>
                  <a:pt x="34" y="385"/>
                </a:lnTo>
                <a:lnTo>
                  <a:pt x="34" y="385"/>
                </a:lnTo>
                <a:lnTo>
                  <a:pt x="34" y="385"/>
                </a:lnTo>
                <a:lnTo>
                  <a:pt x="34" y="385"/>
                </a:lnTo>
                <a:lnTo>
                  <a:pt x="34" y="385"/>
                </a:lnTo>
                <a:lnTo>
                  <a:pt x="13" y="402"/>
                </a:lnTo>
                <a:lnTo>
                  <a:pt x="13" y="402"/>
                </a:lnTo>
                <a:lnTo>
                  <a:pt x="13" y="406"/>
                </a:lnTo>
                <a:lnTo>
                  <a:pt x="13" y="406"/>
                </a:lnTo>
                <a:lnTo>
                  <a:pt x="11" y="407"/>
                </a:lnTo>
                <a:lnTo>
                  <a:pt x="11" y="407"/>
                </a:lnTo>
                <a:lnTo>
                  <a:pt x="16" y="409"/>
                </a:lnTo>
                <a:lnTo>
                  <a:pt x="21" y="409"/>
                </a:lnTo>
                <a:lnTo>
                  <a:pt x="21" y="409"/>
                </a:lnTo>
                <a:lnTo>
                  <a:pt x="21" y="407"/>
                </a:lnTo>
                <a:lnTo>
                  <a:pt x="21" y="407"/>
                </a:lnTo>
                <a:close/>
                <a:moveTo>
                  <a:pt x="116" y="417"/>
                </a:moveTo>
                <a:lnTo>
                  <a:pt x="116" y="417"/>
                </a:lnTo>
                <a:lnTo>
                  <a:pt x="114" y="417"/>
                </a:lnTo>
                <a:lnTo>
                  <a:pt x="114" y="417"/>
                </a:lnTo>
                <a:lnTo>
                  <a:pt x="106" y="418"/>
                </a:lnTo>
                <a:lnTo>
                  <a:pt x="106" y="418"/>
                </a:lnTo>
                <a:lnTo>
                  <a:pt x="105" y="418"/>
                </a:lnTo>
                <a:lnTo>
                  <a:pt x="105" y="418"/>
                </a:lnTo>
                <a:lnTo>
                  <a:pt x="105" y="420"/>
                </a:lnTo>
                <a:lnTo>
                  <a:pt x="105" y="420"/>
                </a:lnTo>
                <a:lnTo>
                  <a:pt x="103" y="421"/>
                </a:lnTo>
                <a:lnTo>
                  <a:pt x="103" y="421"/>
                </a:lnTo>
                <a:lnTo>
                  <a:pt x="98" y="421"/>
                </a:lnTo>
                <a:lnTo>
                  <a:pt x="98" y="421"/>
                </a:lnTo>
                <a:lnTo>
                  <a:pt x="90" y="418"/>
                </a:lnTo>
                <a:lnTo>
                  <a:pt x="90" y="418"/>
                </a:lnTo>
                <a:lnTo>
                  <a:pt x="89" y="418"/>
                </a:lnTo>
                <a:lnTo>
                  <a:pt x="89" y="418"/>
                </a:lnTo>
                <a:lnTo>
                  <a:pt x="79" y="418"/>
                </a:lnTo>
                <a:lnTo>
                  <a:pt x="79" y="418"/>
                </a:lnTo>
                <a:lnTo>
                  <a:pt x="78" y="418"/>
                </a:lnTo>
                <a:lnTo>
                  <a:pt x="78" y="418"/>
                </a:lnTo>
                <a:lnTo>
                  <a:pt x="81" y="420"/>
                </a:lnTo>
                <a:lnTo>
                  <a:pt x="81" y="420"/>
                </a:lnTo>
                <a:lnTo>
                  <a:pt x="97" y="423"/>
                </a:lnTo>
                <a:lnTo>
                  <a:pt x="97" y="423"/>
                </a:lnTo>
                <a:lnTo>
                  <a:pt x="105" y="425"/>
                </a:lnTo>
                <a:lnTo>
                  <a:pt x="105" y="425"/>
                </a:lnTo>
                <a:lnTo>
                  <a:pt x="108" y="425"/>
                </a:lnTo>
                <a:lnTo>
                  <a:pt x="111" y="421"/>
                </a:lnTo>
                <a:lnTo>
                  <a:pt x="111" y="421"/>
                </a:lnTo>
                <a:lnTo>
                  <a:pt x="116" y="417"/>
                </a:lnTo>
                <a:lnTo>
                  <a:pt x="116" y="417"/>
                </a:lnTo>
                <a:close/>
                <a:moveTo>
                  <a:pt x="128" y="174"/>
                </a:moveTo>
                <a:lnTo>
                  <a:pt x="128" y="174"/>
                </a:lnTo>
                <a:lnTo>
                  <a:pt x="131" y="169"/>
                </a:lnTo>
                <a:lnTo>
                  <a:pt x="131" y="169"/>
                </a:lnTo>
                <a:lnTo>
                  <a:pt x="131" y="167"/>
                </a:lnTo>
                <a:lnTo>
                  <a:pt x="131" y="167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0" y="158"/>
                </a:lnTo>
                <a:lnTo>
                  <a:pt x="120" y="158"/>
                </a:lnTo>
                <a:lnTo>
                  <a:pt x="128" y="174"/>
                </a:lnTo>
                <a:lnTo>
                  <a:pt x="128" y="174"/>
                </a:lnTo>
                <a:close/>
                <a:moveTo>
                  <a:pt x="224" y="41"/>
                </a:moveTo>
                <a:lnTo>
                  <a:pt x="224" y="41"/>
                </a:lnTo>
                <a:lnTo>
                  <a:pt x="220" y="32"/>
                </a:lnTo>
                <a:lnTo>
                  <a:pt x="220" y="32"/>
                </a:lnTo>
                <a:lnTo>
                  <a:pt x="217" y="33"/>
                </a:lnTo>
                <a:lnTo>
                  <a:pt x="217" y="33"/>
                </a:lnTo>
                <a:lnTo>
                  <a:pt x="212" y="35"/>
                </a:lnTo>
                <a:lnTo>
                  <a:pt x="212" y="35"/>
                </a:lnTo>
                <a:lnTo>
                  <a:pt x="215" y="44"/>
                </a:lnTo>
                <a:lnTo>
                  <a:pt x="215" y="44"/>
                </a:lnTo>
                <a:lnTo>
                  <a:pt x="224" y="41"/>
                </a:lnTo>
                <a:lnTo>
                  <a:pt x="224" y="41"/>
                </a:lnTo>
                <a:close/>
                <a:moveTo>
                  <a:pt x="213" y="309"/>
                </a:moveTo>
                <a:lnTo>
                  <a:pt x="213" y="309"/>
                </a:lnTo>
                <a:lnTo>
                  <a:pt x="220" y="319"/>
                </a:lnTo>
                <a:lnTo>
                  <a:pt x="220" y="319"/>
                </a:lnTo>
                <a:lnTo>
                  <a:pt x="224" y="311"/>
                </a:lnTo>
                <a:lnTo>
                  <a:pt x="224" y="311"/>
                </a:lnTo>
                <a:lnTo>
                  <a:pt x="220" y="303"/>
                </a:lnTo>
                <a:lnTo>
                  <a:pt x="220" y="303"/>
                </a:lnTo>
                <a:lnTo>
                  <a:pt x="213" y="309"/>
                </a:lnTo>
                <a:lnTo>
                  <a:pt x="213" y="309"/>
                </a:lnTo>
                <a:close/>
                <a:moveTo>
                  <a:pt x="223" y="281"/>
                </a:moveTo>
                <a:lnTo>
                  <a:pt x="223" y="281"/>
                </a:lnTo>
                <a:lnTo>
                  <a:pt x="215" y="290"/>
                </a:lnTo>
                <a:lnTo>
                  <a:pt x="215" y="290"/>
                </a:lnTo>
                <a:lnTo>
                  <a:pt x="220" y="298"/>
                </a:lnTo>
                <a:lnTo>
                  <a:pt x="220" y="298"/>
                </a:lnTo>
                <a:lnTo>
                  <a:pt x="226" y="289"/>
                </a:lnTo>
                <a:lnTo>
                  <a:pt x="226" y="289"/>
                </a:lnTo>
                <a:lnTo>
                  <a:pt x="223" y="281"/>
                </a:lnTo>
                <a:lnTo>
                  <a:pt x="223" y="281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21" y="54"/>
                </a:lnTo>
                <a:lnTo>
                  <a:pt x="221" y="54"/>
                </a:lnTo>
                <a:lnTo>
                  <a:pt x="228" y="52"/>
                </a:lnTo>
                <a:lnTo>
                  <a:pt x="228" y="52"/>
                </a:lnTo>
                <a:lnTo>
                  <a:pt x="229" y="51"/>
                </a:lnTo>
                <a:lnTo>
                  <a:pt x="229" y="51"/>
                </a:lnTo>
                <a:lnTo>
                  <a:pt x="226" y="43"/>
                </a:lnTo>
                <a:lnTo>
                  <a:pt x="226" y="43"/>
                </a:lnTo>
                <a:lnTo>
                  <a:pt x="217" y="46"/>
                </a:lnTo>
                <a:lnTo>
                  <a:pt x="217" y="46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34" y="278"/>
                </a:lnTo>
                <a:lnTo>
                  <a:pt x="234" y="278"/>
                </a:lnTo>
                <a:lnTo>
                  <a:pt x="229" y="272"/>
                </a:lnTo>
                <a:lnTo>
                  <a:pt x="229" y="272"/>
                </a:lnTo>
                <a:lnTo>
                  <a:pt x="224" y="279"/>
                </a:lnTo>
                <a:lnTo>
                  <a:pt x="224" y="279"/>
                </a:lnTo>
                <a:lnTo>
                  <a:pt x="224" y="279"/>
                </a:lnTo>
                <a:lnTo>
                  <a:pt x="224" y="279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6" y="14"/>
                </a:lnTo>
                <a:lnTo>
                  <a:pt x="196" y="14"/>
                </a:lnTo>
                <a:lnTo>
                  <a:pt x="199" y="18"/>
                </a:lnTo>
                <a:lnTo>
                  <a:pt x="199" y="18"/>
                </a:lnTo>
                <a:lnTo>
                  <a:pt x="204" y="24"/>
                </a:lnTo>
                <a:lnTo>
                  <a:pt x="204" y="24"/>
                </a:lnTo>
                <a:lnTo>
                  <a:pt x="206" y="25"/>
                </a:lnTo>
                <a:lnTo>
                  <a:pt x="206" y="25"/>
                </a:lnTo>
                <a:lnTo>
                  <a:pt x="206" y="25"/>
                </a:lnTo>
                <a:lnTo>
                  <a:pt x="209" y="25"/>
                </a:lnTo>
                <a:lnTo>
                  <a:pt x="209" y="25"/>
                </a:lnTo>
                <a:lnTo>
                  <a:pt x="210" y="24"/>
                </a:lnTo>
                <a:lnTo>
                  <a:pt x="213" y="24"/>
                </a:lnTo>
                <a:lnTo>
                  <a:pt x="213" y="24"/>
                </a:lnTo>
                <a:lnTo>
                  <a:pt x="213" y="22"/>
                </a:lnTo>
                <a:lnTo>
                  <a:pt x="213" y="22"/>
                </a:lnTo>
                <a:lnTo>
                  <a:pt x="207" y="18"/>
                </a:lnTo>
                <a:lnTo>
                  <a:pt x="207" y="18"/>
                </a:lnTo>
                <a:lnTo>
                  <a:pt x="204" y="16"/>
                </a:lnTo>
                <a:lnTo>
                  <a:pt x="204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221" y="279"/>
                </a:moveTo>
                <a:lnTo>
                  <a:pt x="221" y="279"/>
                </a:lnTo>
                <a:lnTo>
                  <a:pt x="217" y="273"/>
                </a:lnTo>
                <a:lnTo>
                  <a:pt x="217" y="273"/>
                </a:lnTo>
                <a:lnTo>
                  <a:pt x="217" y="273"/>
                </a:lnTo>
                <a:lnTo>
                  <a:pt x="217" y="273"/>
                </a:lnTo>
                <a:lnTo>
                  <a:pt x="212" y="281"/>
                </a:lnTo>
                <a:lnTo>
                  <a:pt x="212" y="281"/>
                </a:lnTo>
                <a:lnTo>
                  <a:pt x="210" y="283"/>
                </a:lnTo>
                <a:lnTo>
                  <a:pt x="210" y="283"/>
                </a:lnTo>
                <a:lnTo>
                  <a:pt x="212" y="286"/>
                </a:lnTo>
                <a:lnTo>
                  <a:pt x="212" y="286"/>
                </a:lnTo>
                <a:lnTo>
                  <a:pt x="213" y="289"/>
                </a:lnTo>
                <a:lnTo>
                  <a:pt x="213" y="289"/>
                </a:lnTo>
                <a:lnTo>
                  <a:pt x="221" y="279"/>
                </a:lnTo>
                <a:lnTo>
                  <a:pt x="221" y="279"/>
                </a:lnTo>
                <a:close/>
                <a:moveTo>
                  <a:pt x="242" y="71"/>
                </a:moveTo>
                <a:lnTo>
                  <a:pt x="242" y="71"/>
                </a:lnTo>
                <a:lnTo>
                  <a:pt x="250" y="70"/>
                </a:lnTo>
                <a:lnTo>
                  <a:pt x="250" y="70"/>
                </a:lnTo>
                <a:lnTo>
                  <a:pt x="247" y="59"/>
                </a:lnTo>
                <a:lnTo>
                  <a:pt x="247" y="59"/>
                </a:lnTo>
                <a:lnTo>
                  <a:pt x="240" y="60"/>
                </a:lnTo>
                <a:lnTo>
                  <a:pt x="240" y="60"/>
                </a:lnTo>
                <a:lnTo>
                  <a:pt x="242" y="71"/>
                </a:lnTo>
                <a:lnTo>
                  <a:pt x="242" y="71"/>
                </a:lnTo>
                <a:close/>
                <a:moveTo>
                  <a:pt x="207" y="316"/>
                </a:moveTo>
                <a:lnTo>
                  <a:pt x="207" y="316"/>
                </a:lnTo>
                <a:lnTo>
                  <a:pt x="210" y="311"/>
                </a:lnTo>
                <a:lnTo>
                  <a:pt x="210" y="311"/>
                </a:lnTo>
                <a:lnTo>
                  <a:pt x="210" y="309"/>
                </a:lnTo>
                <a:lnTo>
                  <a:pt x="210" y="309"/>
                </a:lnTo>
                <a:lnTo>
                  <a:pt x="209" y="306"/>
                </a:lnTo>
                <a:lnTo>
                  <a:pt x="209" y="306"/>
                </a:lnTo>
                <a:lnTo>
                  <a:pt x="207" y="305"/>
                </a:lnTo>
                <a:lnTo>
                  <a:pt x="207" y="305"/>
                </a:lnTo>
                <a:lnTo>
                  <a:pt x="207" y="305"/>
                </a:lnTo>
                <a:lnTo>
                  <a:pt x="207" y="305"/>
                </a:lnTo>
                <a:lnTo>
                  <a:pt x="206" y="309"/>
                </a:lnTo>
                <a:lnTo>
                  <a:pt x="206" y="309"/>
                </a:lnTo>
                <a:lnTo>
                  <a:pt x="204" y="309"/>
                </a:lnTo>
                <a:lnTo>
                  <a:pt x="202" y="309"/>
                </a:lnTo>
                <a:lnTo>
                  <a:pt x="202" y="309"/>
                </a:lnTo>
                <a:lnTo>
                  <a:pt x="201" y="309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6" y="302"/>
                </a:lnTo>
                <a:lnTo>
                  <a:pt x="206" y="302"/>
                </a:lnTo>
                <a:lnTo>
                  <a:pt x="202" y="297"/>
                </a:lnTo>
                <a:lnTo>
                  <a:pt x="202" y="297"/>
                </a:lnTo>
                <a:lnTo>
                  <a:pt x="198" y="306"/>
                </a:lnTo>
                <a:lnTo>
                  <a:pt x="198" y="306"/>
                </a:lnTo>
                <a:lnTo>
                  <a:pt x="207" y="316"/>
                </a:lnTo>
                <a:lnTo>
                  <a:pt x="207" y="316"/>
                </a:lnTo>
                <a:close/>
                <a:moveTo>
                  <a:pt x="136" y="207"/>
                </a:moveTo>
                <a:lnTo>
                  <a:pt x="136" y="207"/>
                </a:lnTo>
                <a:lnTo>
                  <a:pt x="141" y="201"/>
                </a:lnTo>
                <a:lnTo>
                  <a:pt x="141" y="201"/>
                </a:lnTo>
                <a:lnTo>
                  <a:pt x="135" y="191"/>
                </a:lnTo>
                <a:lnTo>
                  <a:pt x="135" y="191"/>
                </a:lnTo>
                <a:lnTo>
                  <a:pt x="130" y="199"/>
                </a:lnTo>
                <a:lnTo>
                  <a:pt x="130" y="199"/>
                </a:lnTo>
                <a:lnTo>
                  <a:pt x="136" y="207"/>
                </a:lnTo>
                <a:lnTo>
                  <a:pt x="136" y="207"/>
                </a:lnTo>
                <a:close/>
                <a:moveTo>
                  <a:pt x="135" y="188"/>
                </a:moveTo>
                <a:lnTo>
                  <a:pt x="135" y="188"/>
                </a:lnTo>
                <a:lnTo>
                  <a:pt x="139" y="182"/>
                </a:lnTo>
                <a:lnTo>
                  <a:pt x="139" y="182"/>
                </a:lnTo>
                <a:lnTo>
                  <a:pt x="131" y="171"/>
                </a:lnTo>
                <a:lnTo>
                  <a:pt x="131" y="171"/>
                </a:lnTo>
                <a:lnTo>
                  <a:pt x="130" y="175"/>
                </a:lnTo>
                <a:lnTo>
                  <a:pt x="130" y="175"/>
                </a:lnTo>
                <a:lnTo>
                  <a:pt x="128" y="177"/>
                </a:lnTo>
                <a:lnTo>
                  <a:pt x="128" y="177"/>
                </a:lnTo>
                <a:lnTo>
                  <a:pt x="133" y="185"/>
                </a:lnTo>
                <a:lnTo>
                  <a:pt x="133" y="185"/>
                </a:lnTo>
                <a:lnTo>
                  <a:pt x="135" y="188"/>
                </a:lnTo>
                <a:lnTo>
                  <a:pt x="135" y="188"/>
                </a:lnTo>
                <a:close/>
                <a:moveTo>
                  <a:pt x="224" y="260"/>
                </a:moveTo>
                <a:lnTo>
                  <a:pt x="224" y="260"/>
                </a:lnTo>
                <a:lnTo>
                  <a:pt x="224" y="262"/>
                </a:lnTo>
                <a:lnTo>
                  <a:pt x="224" y="262"/>
                </a:lnTo>
                <a:lnTo>
                  <a:pt x="218" y="270"/>
                </a:lnTo>
                <a:lnTo>
                  <a:pt x="218" y="270"/>
                </a:lnTo>
                <a:lnTo>
                  <a:pt x="218" y="270"/>
                </a:lnTo>
                <a:lnTo>
                  <a:pt x="218" y="270"/>
                </a:lnTo>
                <a:lnTo>
                  <a:pt x="223" y="276"/>
                </a:lnTo>
                <a:lnTo>
                  <a:pt x="223" y="276"/>
                </a:lnTo>
                <a:lnTo>
                  <a:pt x="223" y="276"/>
                </a:lnTo>
                <a:lnTo>
                  <a:pt x="223" y="276"/>
                </a:lnTo>
                <a:lnTo>
                  <a:pt x="229" y="268"/>
                </a:lnTo>
                <a:lnTo>
                  <a:pt x="229" y="268"/>
                </a:lnTo>
                <a:lnTo>
                  <a:pt x="224" y="260"/>
                </a:lnTo>
                <a:lnTo>
                  <a:pt x="224" y="260"/>
                </a:lnTo>
                <a:close/>
                <a:moveTo>
                  <a:pt x="147" y="193"/>
                </a:moveTo>
                <a:lnTo>
                  <a:pt x="147" y="193"/>
                </a:lnTo>
                <a:lnTo>
                  <a:pt x="141" y="183"/>
                </a:lnTo>
                <a:lnTo>
                  <a:pt x="141" y="183"/>
                </a:lnTo>
                <a:lnTo>
                  <a:pt x="136" y="190"/>
                </a:lnTo>
                <a:lnTo>
                  <a:pt x="136" y="190"/>
                </a:lnTo>
                <a:lnTo>
                  <a:pt x="142" y="199"/>
                </a:lnTo>
                <a:lnTo>
                  <a:pt x="142" y="199"/>
                </a:lnTo>
                <a:lnTo>
                  <a:pt x="147" y="193"/>
                </a:lnTo>
                <a:lnTo>
                  <a:pt x="147" y="193"/>
                </a:lnTo>
                <a:close/>
                <a:moveTo>
                  <a:pt x="242" y="74"/>
                </a:moveTo>
                <a:lnTo>
                  <a:pt x="242" y="74"/>
                </a:lnTo>
                <a:lnTo>
                  <a:pt x="242" y="82"/>
                </a:lnTo>
                <a:lnTo>
                  <a:pt x="242" y="82"/>
                </a:lnTo>
                <a:lnTo>
                  <a:pt x="248" y="81"/>
                </a:lnTo>
                <a:lnTo>
                  <a:pt x="248" y="81"/>
                </a:lnTo>
                <a:lnTo>
                  <a:pt x="250" y="79"/>
                </a:lnTo>
                <a:lnTo>
                  <a:pt x="250" y="79"/>
                </a:lnTo>
                <a:lnTo>
                  <a:pt x="250" y="71"/>
                </a:lnTo>
                <a:lnTo>
                  <a:pt x="250" y="71"/>
                </a:lnTo>
                <a:lnTo>
                  <a:pt x="250" y="71"/>
                </a:lnTo>
                <a:lnTo>
                  <a:pt x="250" y="71"/>
                </a:lnTo>
                <a:lnTo>
                  <a:pt x="242" y="74"/>
                </a:lnTo>
                <a:lnTo>
                  <a:pt x="242" y="74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1" y="156"/>
                </a:lnTo>
                <a:lnTo>
                  <a:pt x="141" y="156"/>
                </a:lnTo>
                <a:lnTo>
                  <a:pt x="142" y="158"/>
                </a:lnTo>
                <a:lnTo>
                  <a:pt x="142" y="158"/>
                </a:lnTo>
                <a:lnTo>
                  <a:pt x="146" y="163"/>
                </a:lnTo>
                <a:lnTo>
                  <a:pt x="146" y="163"/>
                </a:lnTo>
                <a:lnTo>
                  <a:pt x="152" y="174"/>
                </a:lnTo>
                <a:lnTo>
                  <a:pt x="152" y="174"/>
                </a:lnTo>
                <a:lnTo>
                  <a:pt x="161" y="186"/>
                </a:lnTo>
                <a:lnTo>
                  <a:pt x="161" y="186"/>
                </a:lnTo>
                <a:lnTo>
                  <a:pt x="163" y="186"/>
                </a:lnTo>
                <a:lnTo>
                  <a:pt x="164" y="185"/>
                </a:lnTo>
                <a:lnTo>
                  <a:pt x="164" y="185"/>
                </a:lnTo>
                <a:lnTo>
                  <a:pt x="164" y="185"/>
                </a:lnTo>
                <a:lnTo>
                  <a:pt x="164" y="185"/>
                </a:lnTo>
                <a:lnTo>
                  <a:pt x="164" y="183"/>
                </a:lnTo>
                <a:lnTo>
                  <a:pt x="164" y="183"/>
                </a:lnTo>
                <a:lnTo>
                  <a:pt x="158" y="177"/>
                </a:lnTo>
                <a:lnTo>
                  <a:pt x="158" y="177"/>
                </a:lnTo>
                <a:lnTo>
                  <a:pt x="152" y="169"/>
                </a:lnTo>
                <a:lnTo>
                  <a:pt x="152" y="169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212" y="308"/>
                </a:moveTo>
                <a:lnTo>
                  <a:pt x="212" y="308"/>
                </a:lnTo>
                <a:lnTo>
                  <a:pt x="218" y="300"/>
                </a:lnTo>
                <a:lnTo>
                  <a:pt x="218" y="300"/>
                </a:lnTo>
                <a:lnTo>
                  <a:pt x="213" y="294"/>
                </a:lnTo>
                <a:lnTo>
                  <a:pt x="213" y="294"/>
                </a:lnTo>
                <a:lnTo>
                  <a:pt x="209" y="302"/>
                </a:lnTo>
                <a:lnTo>
                  <a:pt x="209" y="302"/>
                </a:lnTo>
                <a:lnTo>
                  <a:pt x="209" y="302"/>
                </a:lnTo>
                <a:lnTo>
                  <a:pt x="209" y="302"/>
                </a:lnTo>
                <a:lnTo>
                  <a:pt x="212" y="308"/>
                </a:lnTo>
                <a:lnTo>
                  <a:pt x="212" y="308"/>
                </a:lnTo>
                <a:close/>
                <a:moveTo>
                  <a:pt x="150" y="191"/>
                </a:moveTo>
                <a:lnTo>
                  <a:pt x="150" y="191"/>
                </a:lnTo>
                <a:lnTo>
                  <a:pt x="155" y="197"/>
                </a:lnTo>
                <a:lnTo>
                  <a:pt x="155" y="197"/>
                </a:lnTo>
                <a:lnTo>
                  <a:pt x="160" y="191"/>
                </a:lnTo>
                <a:lnTo>
                  <a:pt x="160" y="191"/>
                </a:lnTo>
                <a:lnTo>
                  <a:pt x="158" y="190"/>
                </a:lnTo>
                <a:lnTo>
                  <a:pt x="158" y="190"/>
                </a:lnTo>
                <a:lnTo>
                  <a:pt x="157" y="185"/>
                </a:lnTo>
                <a:lnTo>
                  <a:pt x="157" y="185"/>
                </a:lnTo>
                <a:lnTo>
                  <a:pt x="157" y="185"/>
                </a:lnTo>
                <a:lnTo>
                  <a:pt x="157" y="185"/>
                </a:lnTo>
                <a:lnTo>
                  <a:pt x="152" y="188"/>
                </a:lnTo>
                <a:lnTo>
                  <a:pt x="150" y="191"/>
                </a:lnTo>
                <a:lnTo>
                  <a:pt x="150" y="191"/>
                </a:lnTo>
                <a:close/>
                <a:moveTo>
                  <a:pt x="240" y="46"/>
                </a:moveTo>
                <a:lnTo>
                  <a:pt x="240" y="46"/>
                </a:lnTo>
                <a:lnTo>
                  <a:pt x="240" y="44"/>
                </a:lnTo>
                <a:lnTo>
                  <a:pt x="242" y="43"/>
                </a:lnTo>
                <a:lnTo>
                  <a:pt x="242" y="43"/>
                </a:lnTo>
                <a:lnTo>
                  <a:pt x="243" y="43"/>
                </a:lnTo>
                <a:lnTo>
                  <a:pt x="245" y="44"/>
                </a:lnTo>
                <a:lnTo>
                  <a:pt x="245" y="44"/>
                </a:lnTo>
                <a:lnTo>
                  <a:pt x="247" y="43"/>
                </a:lnTo>
                <a:lnTo>
                  <a:pt x="247" y="43"/>
                </a:lnTo>
                <a:lnTo>
                  <a:pt x="242" y="37"/>
                </a:lnTo>
                <a:lnTo>
                  <a:pt x="242" y="37"/>
                </a:lnTo>
                <a:lnTo>
                  <a:pt x="235" y="38"/>
                </a:lnTo>
                <a:lnTo>
                  <a:pt x="235" y="38"/>
                </a:lnTo>
                <a:lnTo>
                  <a:pt x="239" y="48"/>
                </a:lnTo>
                <a:lnTo>
                  <a:pt x="239" y="48"/>
                </a:lnTo>
                <a:lnTo>
                  <a:pt x="240" y="46"/>
                </a:lnTo>
                <a:lnTo>
                  <a:pt x="240" y="46"/>
                </a:lnTo>
                <a:close/>
                <a:moveTo>
                  <a:pt x="135" y="134"/>
                </a:moveTo>
                <a:lnTo>
                  <a:pt x="135" y="134"/>
                </a:lnTo>
                <a:lnTo>
                  <a:pt x="136" y="141"/>
                </a:lnTo>
                <a:lnTo>
                  <a:pt x="142" y="152"/>
                </a:lnTo>
                <a:lnTo>
                  <a:pt x="149" y="161"/>
                </a:lnTo>
                <a:lnTo>
                  <a:pt x="153" y="166"/>
                </a:lnTo>
                <a:lnTo>
                  <a:pt x="153" y="166"/>
                </a:lnTo>
                <a:lnTo>
                  <a:pt x="135" y="134"/>
                </a:lnTo>
                <a:lnTo>
                  <a:pt x="135" y="134"/>
                </a:lnTo>
                <a:close/>
                <a:moveTo>
                  <a:pt x="144" y="201"/>
                </a:moveTo>
                <a:lnTo>
                  <a:pt x="144" y="201"/>
                </a:lnTo>
                <a:lnTo>
                  <a:pt x="149" y="207"/>
                </a:lnTo>
                <a:lnTo>
                  <a:pt x="149" y="207"/>
                </a:lnTo>
                <a:lnTo>
                  <a:pt x="153" y="201"/>
                </a:lnTo>
                <a:lnTo>
                  <a:pt x="153" y="201"/>
                </a:lnTo>
                <a:lnTo>
                  <a:pt x="149" y="194"/>
                </a:lnTo>
                <a:lnTo>
                  <a:pt x="149" y="194"/>
                </a:lnTo>
                <a:lnTo>
                  <a:pt x="144" y="201"/>
                </a:lnTo>
                <a:lnTo>
                  <a:pt x="144" y="201"/>
                </a:lnTo>
                <a:close/>
                <a:moveTo>
                  <a:pt x="139" y="212"/>
                </a:moveTo>
                <a:lnTo>
                  <a:pt x="139" y="212"/>
                </a:lnTo>
                <a:lnTo>
                  <a:pt x="142" y="212"/>
                </a:lnTo>
                <a:lnTo>
                  <a:pt x="144" y="213"/>
                </a:lnTo>
                <a:lnTo>
                  <a:pt x="144" y="213"/>
                </a:lnTo>
                <a:lnTo>
                  <a:pt x="147" y="208"/>
                </a:lnTo>
                <a:lnTo>
                  <a:pt x="147" y="208"/>
                </a:lnTo>
                <a:lnTo>
                  <a:pt x="142" y="202"/>
                </a:lnTo>
                <a:lnTo>
                  <a:pt x="142" y="202"/>
                </a:lnTo>
                <a:lnTo>
                  <a:pt x="138" y="210"/>
                </a:lnTo>
                <a:lnTo>
                  <a:pt x="138" y="210"/>
                </a:lnTo>
                <a:lnTo>
                  <a:pt x="139" y="212"/>
                </a:lnTo>
                <a:lnTo>
                  <a:pt x="139" y="212"/>
                </a:lnTo>
                <a:close/>
                <a:moveTo>
                  <a:pt x="253" y="82"/>
                </a:moveTo>
                <a:lnTo>
                  <a:pt x="253" y="82"/>
                </a:lnTo>
                <a:lnTo>
                  <a:pt x="251" y="95"/>
                </a:lnTo>
                <a:lnTo>
                  <a:pt x="251" y="95"/>
                </a:lnTo>
                <a:lnTo>
                  <a:pt x="256" y="95"/>
                </a:lnTo>
                <a:lnTo>
                  <a:pt x="256" y="95"/>
                </a:lnTo>
                <a:lnTo>
                  <a:pt x="256" y="81"/>
                </a:lnTo>
                <a:lnTo>
                  <a:pt x="256" y="81"/>
                </a:lnTo>
                <a:lnTo>
                  <a:pt x="253" y="82"/>
                </a:lnTo>
                <a:lnTo>
                  <a:pt x="253" y="82"/>
                </a:lnTo>
                <a:close/>
                <a:moveTo>
                  <a:pt x="228" y="41"/>
                </a:moveTo>
                <a:lnTo>
                  <a:pt x="228" y="41"/>
                </a:lnTo>
                <a:lnTo>
                  <a:pt x="231" y="51"/>
                </a:lnTo>
                <a:lnTo>
                  <a:pt x="231" y="51"/>
                </a:lnTo>
                <a:lnTo>
                  <a:pt x="235" y="49"/>
                </a:lnTo>
                <a:lnTo>
                  <a:pt x="235" y="49"/>
                </a:lnTo>
                <a:lnTo>
                  <a:pt x="234" y="40"/>
                </a:lnTo>
                <a:lnTo>
                  <a:pt x="234" y="40"/>
                </a:lnTo>
                <a:lnTo>
                  <a:pt x="228" y="41"/>
                </a:lnTo>
                <a:lnTo>
                  <a:pt x="228" y="41"/>
                </a:lnTo>
                <a:close/>
                <a:moveTo>
                  <a:pt x="212" y="292"/>
                </a:moveTo>
                <a:lnTo>
                  <a:pt x="212" y="292"/>
                </a:lnTo>
                <a:lnTo>
                  <a:pt x="210" y="289"/>
                </a:lnTo>
                <a:lnTo>
                  <a:pt x="210" y="289"/>
                </a:lnTo>
                <a:lnTo>
                  <a:pt x="209" y="286"/>
                </a:lnTo>
                <a:lnTo>
                  <a:pt x="209" y="286"/>
                </a:lnTo>
                <a:lnTo>
                  <a:pt x="204" y="294"/>
                </a:lnTo>
                <a:lnTo>
                  <a:pt x="204" y="294"/>
                </a:lnTo>
                <a:lnTo>
                  <a:pt x="204" y="295"/>
                </a:lnTo>
                <a:lnTo>
                  <a:pt x="204" y="295"/>
                </a:lnTo>
                <a:lnTo>
                  <a:pt x="207" y="298"/>
                </a:lnTo>
                <a:lnTo>
                  <a:pt x="207" y="298"/>
                </a:lnTo>
                <a:lnTo>
                  <a:pt x="212" y="292"/>
                </a:lnTo>
                <a:lnTo>
                  <a:pt x="212" y="292"/>
                </a:lnTo>
                <a:close/>
                <a:moveTo>
                  <a:pt x="232" y="37"/>
                </a:moveTo>
                <a:lnTo>
                  <a:pt x="232" y="37"/>
                </a:lnTo>
                <a:lnTo>
                  <a:pt x="231" y="33"/>
                </a:lnTo>
                <a:lnTo>
                  <a:pt x="231" y="33"/>
                </a:lnTo>
                <a:lnTo>
                  <a:pt x="228" y="30"/>
                </a:lnTo>
                <a:lnTo>
                  <a:pt x="228" y="30"/>
                </a:lnTo>
                <a:lnTo>
                  <a:pt x="226" y="30"/>
                </a:lnTo>
                <a:lnTo>
                  <a:pt x="226" y="30"/>
                </a:lnTo>
                <a:lnTo>
                  <a:pt x="223" y="30"/>
                </a:lnTo>
                <a:lnTo>
                  <a:pt x="223" y="30"/>
                </a:lnTo>
                <a:lnTo>
                  <a:pt x="228" y="40"/>
                </a:lnTo>
                <a:lnTo>
                  <a:pt x="228" y="40"/>
                </a:lnTo>
                <a:lnTo>
                  <a:pt x="232" y="37"/>
                </a:lnTo>
                <a:lnTo>
                  <a:pt x="232" y="37"/>
                </a:lnTo>
                <a:close/>
                <a:moveTo>
                  <a:pt x="286" y="317"/>
                </a:moveTo>
                <a:lnTo>
                  <a:pt x="286" y="317"/>
                </a:lnTo>
                <a:lnTo>
                  <a:pt x="284" y="314"/>
                </a:lnTo>
                <a:lnTo>
                  <a:pt x="284" y="314"/>
                </a:lnTo>
                <a:lnTo>
                  <a:pt x="267" y="292"/>
                </a:lnTo>
                <a:lnTo>
                  <a:pt x="267" y="292"/>
                </a:lnTo>
                <a:lnTo>
                  <a:pt x="259" y="284"/>
                </a:lnTo>
                <a:lnTo>
                  <a:pt x="259" y="284"/>
                </a:lnTo>
                <a:lnTo>
                  <a:pt x="259" y="283"/>
                </a:lnTo>
                <a:lnTo>
                  <a:pt x="259" y="283"/>
                </a:lnTo>
                <a:lnTo>
                  <a:pt x="265" y="294"/>
                </a:lnTo>
                <a:lnTo>
                  <a:pt x="265" y="294"/>
                </a:lnTo>
                <a:lnTo>
                  <a:pt x="275" y="305"/>
                </a:lnTo>
                <a:lnTo>
                  <a:pt x="275" y="305"/>
                </a:lnTo>
                <a:lnTo>
                  <a:pt x="283" y="314"/>
                </a:lnTo>
                <a:lnTo>
                  <a:pt x="283" y="314"/>
                </a:lnTo>
                <a:lnTo>
                  <a:pt x="286" y="317"/>
                </a:lnTo>
                <a:lnTo>
                  <a:pt x="286" y="317"/>
                </a:lnTo>
                <a:close/>
                <a:moveTo>
                  <a:pt x="215" y="324"/>
                </a:moveTo>
                <a:lnTo>
                  <a:pt x="215" y="324"/>
                </a:lnTo>
                <a:lnTo>
                  <a:pt x="217" y="320"/>
                </a:lnTo>
                <a:lnTo>
                  <a:pt x="217" y="320"/>
                </a:lnTo>
                <a:lnTo>
                  <a:pt x="212" y="313"/>
                </a:lnTo>
                <a:lnTo>
                  <a:pt x="212" y="313"/>
                </a:lnTo>
                <a:lnTo>
                  <a:pt x="209" y="317"/>
                </a:lnTo>
                <a:lnTo>
                  <a:pt x="209" y="317"/>
                </a:lnTo>
                <a:lnTo>
                  <a:pt x="215" y="324"/>
                </a:lnTo>
                <a:lnTo>
                  <a:pt x="215" y="324"/>
                </a:lnTo>
                <a:close/>
                <a:moveTo>
                  <a:pt x="239" y="49"/>
                </a:moveTo>
                <a:lnTo>
                  <a:pt x="239" y="49"/>
                </a:lnTo>
                <a:lnTo>
                  <a:pt x="240" y="59"/>
                </a:lnTo>
                <a:lnTo>
                  <a:pt x="240" y="59"/>
                </a:lnTo>
                <a:lnTo>
                  <a:pt x="247" y="55"/>
                </a:lnTo>
                <a:lnTo>
                  <a:pt x="247" y="55"/>
                </a:lnTo>
                <a:lnTo>
                  <a:pt x="245" y="52"/>
                </a:lnTo>
                <a:lnTo>
                  <a:pt x="242" y="48"/>
                </a:lnTo>
                <a:lnTo>
                  <a:pt x="242" y="48"/>
                </a:lnTo>
                <a:lnTo>
                  <a:pt x="239" y="49"/>
                </a:lnTo>
                <a:lnTo>
                  <a:pt x="239" y="49"/>
                </a:lnTo>
                <a:close/>
                <a:moveTo>
                  <a:pt x="258" y="96"/>
                </a:moveTo>
                <a:lnTo>
                  <a:pt x="258" y="96"/>
                </a:lnTo>
                <a:lnTo>
                  <a:pt x="258" y="111"/>
                </a:lnTo>
                <a:lnTo>
                  <a:pt x="258" y="111"/>
                </a:lnTo>
                <a:lnTo>
                  <a:pt x="261" y="111"/>
                </a:lnTo>
                <a:lnTo>
                  <a:pt x="261" y="111"/>
                </a:lnTo>
                <a:lnTo>
                  <a:pt x="261" y="107"/>
                </a:lnTo>
                <a:lnTo>
                  <a:pt x="261" y="107"/>
                </a:lnTo>
                <a:lnTo>
                  <a:pt x="261" y="96"/>
                </a:lnTo>
                <a:lnTo>
                  <a:pt x="261" y="96"/>
                </a:lnTo>
                <a:lnTo>
                  <a:pt x="261" y="96"/>
                </a:lnTo>
                <a:lnTo>
                  <a:pt x="261" y="96"/>
                </a:lnTo>
                <a:lnTo>
                  <a:pt x="258" y="96"/>
                </a:lnTo>
                <a:lnTo>
                  <a:pt x="258" y="96"/>
                </a:lnTo>
                <a:close/>
                <a:moveTo>
                  <a:pt x="218" y="14"/>
                </a:moveTo>
                <a:lnTo>
                  <a:pt x="218" y="14"/>
                </a:lnTo>
                <a:lnTo>
                  <a:pt x="226" y="18"/>
                </a:lnTo>
                <a:lnTo>
                  <a:pt x="226" y="18"/>
                </a:lnTo>
                <a:lnTo>
                  <a:pt x="228" y="18"/>
                </a:lnTo>
                <a:lnTo>
                  <a:pt x="228" y="18"/>
                </a:lnTo>
                <a:lnTo>
                  <a:pt x="229" y="16"/>
                </a:lnTo>
                <a:lnTo>
                  <a:pt x="229" y="16"/>
                </a:lnTo>
                <a:lnTo>
                  <a:pt x="217" y="11"/>
                </a:lnTo>
                <a:lnTo>
                  <a:pt x="204" y="8"/>
                </a:lnTo>
                <a:lnTo>
                  <a:pt x="204" y="8"/>
                </a:lnTo>
                <a:lnTo>
                  <a:pt x="204" y="10"/>
                </a:lnTo>
                <a:lnTo>
                  <a:pt x="204" y="10"/>
                </a:lnTo>
                <a:lnTo>
                  <a:pt x="213" y="13"/>
                </a:lnTo>
                <a:lnTo>
                  <a:pt x="213" y="13"/>
                </a:lnTo>
                <a:lnTo>
                  <a:pt x="215" y="13"/>
                </a:lnTo>
                <a:lnTo>
                  <a:pt x="215" y="13"/>
                </a:lnTo>
                <a:lnTo>
                  <a:pt x="217" y="13"/>
                </a:lnTo>
                <a:lnTo>
                  <a:pt x="218" y="14"/>
                </a:lnTo>
                <a:lnTo>
                  <a:pt x="218" y="14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37" y="51"/>
                </a:lnTo>
                <a:lnTo>
                  <a:pt x="237" y="51"/>
                </a:lnTo>
                <a:lnTo>
                  <a:pt x="232" y="52"/>
                </a:lnTo>
                <a:lnTo>
                  <a:pt x="232" y="52"/>
                </a:lnTo>
                <a:lnTo>
                  <a:pt x="234" y="62"/>
                </a:lnTo>
                <a:lnTo>
                  <a:pt x="234" y="62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2" y="55"/>
                </a:lnTo>
                <a:lnTo>
                  <a:pt x="202" y="55"/>
                </a:lnTo>
                <a:lnTo>
                  <a:pt x="204" y="51"/>
                </a:lnTo>
                <a:lnTo>
                  <a:pt x="207" y="48"/>
                </a:lnTo>
                <a:lnTo>
                  <a:pt x="207" y="48"/>
                </a:lnTo>
                <a:lnTo>
                  <a:pt x="206" y="41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209" y="281"/>
                </a:moveTo>
                <a:lnTo>
                  <a:pt x="209" y="281"/>
                </a:lnTo>
                <a:lnTo>
                  <a:pt x="215" y="270"/>
                </a:lnTo>
                <a:lnTo>
                  <a:pt x="215" y="270"/>
                </a:lnTo>
                <a:lnTo>
                  <a:pt x="213" y="265"/>
                </a:lnTo>
                <a:lnTo>
                  <a:pt x="213" y="265"/>
                </a:lnTo>
                <a:lnTo>
                  <a:pt x="209" y="276"/>
                </a:lnTo>
                <a:lnTo>
                  <a:pt x="209" y="276"/>
                </a:lnTo>
                <a:lnTo>
                  <a:pt x="209" y="276"/>
                </a:lnTo>
                <a:lnTo>
                  <a:pt x="209" y="278"/>
                </a:lnTo>
                <a:lnTo>
                  <a:pt x="209" y="278"/>
                </a:lnTo>
                <a:lnTo>
                  <a:pt x="209" y="281"/>
                </a:lnTo>
                <a:lnTo>
                  <a:pt x="209" y="281"/>
                </a:lnTo>
                <a:close/>
                <a:moveTo>
                  <a:pt x="239" y="73"/>
                </a:moveTo>
                <a:lnTo>
                  <a:pt x="239" y="73"/>
                </a:lnTo>
                <a:lnTo>
                  <a:pt x="239" y="62"/>
                </a:lnTo>
                <a:lnTo>
                  <a:pt x="239" y="62"/>
                </a:lnTo>
                <a:lnTo>
                  <a:pt x="234" y="63"/>
                </a:lnTo>
                <a:lnTo>
                  <a:pt x="234" y="63"/>
                </a:lnTo>
                <a:lnTo>
                  <a:pt x="235" y="73"/>
                </a:lnTo>
                <a:lnTo>
                  <a:pt x="235" y="73"/>
                </a:lnTo>
                <a:lnTo>
                  <a:pt x="239" y="73"/>
                </a:lnTo>
                <a:lnTo>
                  <a:pt x="239" y="73"/>
                </a:lnTo>
                <a:close/>
                <a:moveTo>
                  <a:pt x="228" y="253"/>
                </a:moveTo>
                <a:lnTo>
                  <a:pt x="228" y="253"/>
                </a:lnTo>
                <a:lnTo>
                  <a:pt x="224" y="245"/>
                </a:lnTo>
                <a:lnTo>
                  <a:pt x="224" y="245"/>
                </a:lnTo>
                <a:lnTo>
                  <a:pt x="223" y="243"/>
                </a:lnTo>
                <a:lnTo>
                  <a:pt x="223" y="243"/>
                </a:lnTo>
                <a:lnTo>
                  <a:pt x="220" y="251"/>
                </a:lnTo>
                <a:lnTo>
                  <a:pt x="220" y="251"/>
                </a:lnTo>
                <a:lnTo>
                  <a:pt x="221" y="251"/>
                </a:lnTo>
                <a:lnTo>
                  <a:pt x="221" y="251"/>
                </a:lnTo>
                <a:lnTo>
                  <a:pt x="223" y="251"/>
                </a:lnTo>
                <a:lnTo>
                  <a:pt x="223" y="253"/>
                </a:lnTo>
                <a:lnTo>
                  <a:pt x="223" y="253"/>
                </a:lnTo>
                <a:lnTo>
                  <a:pt x="224" y="257"/>
                </a:lnTo>
                <a:lnTo>
                  <a:pt x="224" y="257"/>
                </a:lnTo>
                <a:lnTo>
                  <a:pt x="228" y="253"/>
                </a:lnTo>
                <a:lnTo>
                  <a:pt x="228" y="253"/>
                </a:lnTo>
                <a:close/>
                <a:moveTo>
                  <a:pt x="131" y="213"/>
                </a:moveTo>
                <a:lnTo>
                  <a:pt x="131" y="213"/>
                </a:lnTo>
                <a:lnTo>
                  <a:pt x="135" y="210"/>
                </a:lnTo>
                <a:lnTo>
                  <a:pt x="135" y="210"/>
                </a:lnTo>
                <a:lnTo>
                  <a:pt x="128" y="202"/>
                </a:lnTo>
                <a:lnTo>
                  <a:pt x="128" y="202"/>
                </a:lnTo>
                <a:lnTo>
                  <a:pt x="127" y="204"/>
                </a:lnTo>
                <a:lnTo>
                  <a:pt x="127" y="204"/>
                </a:lnTo>
                <a:lnTo>
                  <a:pt x="127" y="205"/>
                </a:lnTo>
                <a:lnTo>
                  <a:pt x="127" y="205"/>
                </a:lnTo>
                <a:lnTo>
                  <a:pt x="131" y="212"/>
                </a:lnTo>
                <a:lnTo>
                  <a:pt x="131" y="212"/>
                </a:lnTo>
                <a:lnTo>
                  <a:pt x="131" y="213"/>
                </a:lnTo>
                <a:lnTo>
                  <a:pt x="131" y="213"/>
                </a:lnTo>
                <a:close/>
                <a:moveTo>
                  <a:pt x="210" y="27"/>
                </a:moveTo>
                <a:lnTo>
                  <a:pt x="210" y="27"/>
                </a:lnTo>
                <a:lnTo>
                  <a:pt x="212" y="30"/>
                </a:lnTo>
                <a:lnTo>
                  <a:pt x="212" y="30"/>
                </a:lnTo>
                <a:lnTo>
                  <a:pt x="212" y="32"/>
                </a:lnTo>
                <a:lnTo>
                  <a:pt x="213" y="32"/>
                </a:lnTo>
                <a:lnTo>
                  <a:pt x="213" y="32"/>
                </a:lnTo>
                <a:lnTo>
                  <a:pt x="217" y="30"/>
                </a:lnTo>
                <a:lnTo>
                  <a:pt x="217" y="30"/>
                </a:lnTo>
                <a:lnTo>
                  <a:pt x="220" y="30"/>
                </a:lnTo>
                <a:lnTo>
                  <a:pt x="220" y="30"/>
                </a:lnTo>
                <a:lnTo>
                  <a:pt x="215" y="25"/>
                </a:lnTo>
                <a:lnTo>
                  <a:pt x="215" y="25"/>
                </a:lnTo>
                <a:lnTo>
                  <a:pt x="215" y="25"/>
                </a:lnTo>
                <a:lnTo>
                  <a:pt x="215" y="25"/>
                </a:lnTo>
                <a:lnTo>
                  <a:pt x="210" y="27"/>
                </a:lnTo>
                <a:lnTo>
                  <a:pt x="210" y="27"/>
                </a:lnTo>
                <a:close/>
                <a:moveTo>
                  <a:pt x="231" y="267"/>
                </a:moveTo>
                <a:lnTo>
                  <a:pt x="231" y="267"/>
                </a:lnTo>
                <a:lnTo>
                  <a:pt x="232" y="264"/>
                </a:lnTo>
                <a:lnTo>
                  <a:pt x="232" y="264"/>
                </a:lnTo>
                <a:lnTo>
                  <a:pt x="232" y="260"/>
                </a:lnTo>
                <a:lnTo>
                  <a:pt x="232" y="260"/>
                </a:lnTo>
                <a:lnTo>
                  <a:pt x="229" y="256"/>
                </a:lnTo>
                <a:lnTo>
                  <a:pt x="229" y="256"/>
                </a:lnTo>
                <a:lnTo>
                  <a:pt x="228" y="254"/>
                </a:lnTo>
                <a:lnTo>
                  <a:pt x="228" y="254"/>
                </a:lnTo>
                <a:lnTo>
                  <a:pt x="226" y="259"/>
                </a:lnTo>
                <a:lnTo>
                  <a:pt x="226" y="259"/>
                </a:lnTo>
                <a:lnTo>
                  <a:pt x="231" y="267"/>
                </a:lnTo>
                <a:lnTo>
                  <a:pt x="231" y="267"/>
                </a:lnTo>
                <a:close/>
                <a:moveTo>
                  <a:pt x="218" y="267"/>
                </a:moveTo>
                <a:lnTo>
                  <a:pt x="218" y="267"/>
                </a:lnTo>
                <a:lnTo>
                  <a:pt x="218" y="267"/>
                </a:lnTo>
                <a:lnTo>
                  <a:pt x="218" y="267"/>
                </a:lnTo>
                <a:lnTo>
                  <a:pt x="223" y="259"/>
                </a:lnTo>
                <a:lnTo>
                  <a:pt x="223" y="259"/>
                </a:lnTo>
                <a:lnTo>
                  <a:pt x="221" y="257"/>
                </a:lnTo>
                <a:lnTo>
                  <a:pt x="221" y="257"/>
                </a:lnTo>
                <a:lnTo>
                  <a:pt x="218" y="254"/>
                </a:lnTo>
                <a:lnTo>
                  <a:pt x="218" y="254"/>
                </a:lnTo>
                <a:lnTo>
                  <a:pt x="217" y="260"/>
                </a:lnTo>
                <a:lnTo>
                  <a:pt x="217" y="260"/>
                </a:lnTo>
                <a:lnTo>
                  <a:pt x="217" y="262"/>
                </a:lnTo>
                <a:lnTo>
                  <a:pt x="217" y="264"/>
                </a:lnTo>
                <a:lnTo>
                  <a:pt x="217" y="264"/>
                </a:lnTo>
                <a:lnTo>
                  <a:pt x="218" y="267"/>
                </a:lnTo>
                <a:lnTo>
                  <a:pt x="218" y="267"/>
                </a:lnTo>
                <a:close/>
                <a:moveTo>
                  <a:pt x="105" y="414"/>
                </a:moveTo>
                <a:lnTo>
                  <a:pt x="105" y="414"/>
                </a:lnTo>
                <a:lnTo>
                  <a:pt x="103" y="414"/>
                </a:lnTo>
                <a:lnTo>
                  <a:pt x="103" y="414"/>
                </a:lnTo>
                <a:lnTo>
                  <a:pt x="92" y="414"/>
                </a:lnTo>
                <a:lnTo>
                  <a:pt x="92" y="414"/>
                </a:lnTo>
                <a:lnTo>
                  <a:pt x="79" y="414"/>
                </a:lnTo>
                <a:lnTo>
                  <a:pt x="79" y="414"/>
                </a:lnTo>
                <a:lnTo>
                  <a:pt x="78" y="415"/>
                </a:lnTo>
                <a:lnTo>
                  <a:pt x="78" y="415"/>
                </a:lnTo>
                <a:lnTo>
                  <a:pt x="82" y="415"/>
                </a:lnTo>
                <a:lnTo>
                  <a:pt x="82" y="415"/>
                </a:lnTo>
                <a:lnTo>
                  <a:pt x="90" y="415"/>
                </a:lnTo>
                <a:lnTo>
                  <a:pt x="90" y="415"/>
                </a:lnTo>
                <a:lnTo>
                  <a:pt x="101" y="415"/>
                </a:lnTo>
                <a:lnTo>
                  <a:pt x="101" y="415"/>
                </a:lnTo>
                <a:lnTo>
                  <a:pt x="103" y="415"/>
                </a:lnTo>
                <a:lnTo>
                  <a:pt x="105" y="414"/>
                </a:lnTo>
                <a:lnTo>
                  <a:pt x="105" y="414"/>
                </a:lnTo>
                <a:close/>
                <a:moveTo>
                  <a:pt x="261" y="93"/>
                </a:moveTo>
                <a:lnTo>
                  <a:pt x="261" y="93"/>
                </a:lnTo>
                <a:lnTo>
                  <a:pt x="261" y="79"/>
                </a:lnTo>
                <a:lnTo>
                  <a:pt x="261" y="79"/>
                </a:lnTo>
                <a:lnTo>
                  <a:pt x="259" y="81"/>
                </a:lnTo>
                <a:lnTo>
                  <a:pt x="258" y="82"/>
                </a:lnTo>
                <a:lnTo>
                  <a:pt x="258" y="82"/>
                </a:lnTo>
                <a:lnTo>
                  <a:pt x="258" y="93"/>
                </a:lnTo>
                <a:lnTo>
                  <a:pt x="258" y="93"/>
                </a:lnTo>
                <a:lnTo>
                  <a:pt x="258" y="95"/>
                </a:lnTo>
                <a:lnTo>
                  <a:pt x="258" y="95"/>
                </a:lnTo>
                <a:lnTo>
                  <a:pt x="261" y="93"/>
                </a:lnTo>
                <a:lnTo>
                  <a:pt x="261" y="93"/>
                </a:lnTo>
                <a:close/>
                <a:moveTo>
                  <a:pt x="231" y="25"/>
                </a:moveTo>
                <a:lnTo>
                  <a:pt x="231" y="25"/>
                </a:lnTo>
                <a:lnTo>
                  <a:pt x="226" y="22"/>
                </a:lnTo>
                <a:lnTo>
                  <a:pt x="226" y="22"/>
                </a:lnTo>
                <a:lnTo>
                  <a:pt x="224" y="22"/>
                </a:lnTo>
                <a:lnTo>
                  <a:pt x="224" y="22"/>
                </a:lnTo>
                <a:lnTo>
                  <a:pt x="221" y="22"/>
                </a:lnTo>
                <a:lnTo>
                  <a:pt x="221" y="22"/>
                </a:lnTo>
                <a:lnTo>
                  <a:pt x="218" y="24"/>
                </a:lnTo>
                <a:lnTo>
                  <a:pt x="218" y="24"/>
                </a:lnTo>
                <a:lnTo>
                  <a:pt x="221" y="29"/>
                </a:lnTo>
                <a:lnTo>
                  <a:pt x="221" y="29"/>
                </a:lnTo>
                <a:lnTo>
                  <a:pt x="223" y="29"/>
                </a:lnTo>
                <a:lnTo>
                  <a:pt x="223" y="29"/>
                </a:lnTo>
                <a:lnTo>
                  <a:pt x="224" y="29"/>
                </a:lnTo>
                <a:lnTo>
                  <a:pt x="224" y="29"/>
                </a:lnTo>
                <a:lnTo>
                  <a:pt x="224" y="27"/>
                </a:lnTo>
                <a:lnTo>
                  <a:pt x="224" y="27"/>
                </a:lnTo>
                <a:lnTo>
                  <a:pt x="224" y="25"/>
                </a:lnTo>
                <a:lnTo>
                  <a:pt x="224" y="25"/>
                </a:lnTo>
                <a:lnTo>
                  <a:pt x="228" y="24"/>
                </a:lnTo>
                <a:lnTo>
                  <a:pt x="228" y="24"/>
                </a:lnTo>
                <a:lnTo>
                  <a:pt x="229" y="25"/>
                </a:lnTo>
                <a:lnTo>
                  <a:pt x="229" y="25"/>
                </a:lnTo>
                <a:lnTo>
                  <a:pt x="229" y="25"/>
                </a:lnTo>
                <a:lnTo>
                  <a:pt x="229" y="25"/>
                </a:lnTo>
                <a:lnTo>
                  <a:pt x="231" y="25"/>
                </a:lnTo>
                <a:lnTo>
                  <a:pt x="231" y="25"/>
                </a:lnTo>
                <a:close/>
                <a:moveTo>
                  <a:pt x="109" y="172"/>
                </a:moveTo>
                <a:lnTo>
                  <a:pt x="109" y="172"/>
                </a:lnTo>
                <a:lnTo>
                  <a:pt x="117" y="188"/>
                </a:lnTo>
                <a:lnTo>
                  <a:pt x="117" y="188"/>
                </a:lnTo>
                <a:lnTo>
                  <a:pt x="119" y="186"/>
                </a:lnTo>
                <a:lnTo>
                  <a:pt x="119" y="186"/>
                </a:lnTo>
                <a:lnTo>
                  <a:pt x="111" y="171"/>
                </a:lnTo>
                <a:lnTo>
                  <a:pt x="111" y="171"/>
                </a:lnTo>
                <a:lnTo>
                  <a:pt x="109" y="172"/>
                </a:lnTo>
                <a:lnTo>
                  <a:pt x="109" y="172"/>
                </a:lnTo>
                <a:close/>
                <a:moveTo>
                  <a:pt x="119" y="190"/>
                </a:moveTo>
                <a:lnTo>
                  <a:pt x="119" y="190"/>
                </a:lnTo>
                <a:lnTo>
                  <a:pt x="125" y="202"/>
                </a:lnTo>
                <a:lnTo>
                  <a:pt x="125" y="202"/>
                </a:lnTo>
                <a:lnTo>
                  <a:pt x="128" y="201"/>
                </a:lnTo>
                <a:lnTo>
                  <a:pt x="128" y="201"/>
                </a:lnTo>
                <a:lnTo>
                  <a:pt x="120" y="188"/>
                </a:lnTo>
                <a:lnTo>
                  <a:pt x="120" y="188"/>
                </a:lnTo>
                <a:lnTo>
                  <a:pt x="119" y="190"/>
                </a:lnTo>
                <a:lnTo>
                  <a:pt x="119" y="190"/>
                </a:lnTo>
                <a:close/>
                <a:moveTo>
                  <a:pt x="240" y="33"/>
                </a:moveTo>
                <a:lnTo>
                  <a:pt x="240" y="33"/>
                </a:lnTo>
                <a:lnTo>
                  <a:pt x="235" y="29"/>
                </a:lnTo>
                <a:lnTo>
                  <a:pt x="235" y="29"/>
                </a:lnTo>
                <a:lnTo>
                  <a:pt x="234" y="27"/>
                </a:lnTo>
                <a:lnTo>
                  <a:pt x="231" y="27"/>
                </a:lnTo>
                <a:lnTo>
                  <a:pt x="231" y="27"/>
                </a:lnTo>
                <a:lnTo>
                  <a:pt x="231" y="29"/>
                </a:lnTo>
                <a:lnTo>
                  <a:pt x="231" y="29"/>
                </a:lnTo>
                <a:lnTo>
                  <a:pt x="235" y="37"/>
                </a:lnTo>
                <a:lnTo>
                  <a:pt x="235" y="37"/>
                </a:lnTo>
                <a:lnTo>
                  <a:pt x="240" y="33"/>
                </a:lnTo>
                <a:lnTo>
                  <a:pt x="240" y="33"/>
                </a:lnTo>
                <a:close/>
                <a:moveTo>
                  <a:pt x="256" y="79"/>
                </a:moveTo>
                <a:lnTo>
                  <a:pt x="256" y="79"/>
                </a:lnTo>
                <a:lnTo>
                  <a:pt x="254" y="68"/>
                </a:lnTo>
                <a:lnTo>
                  <a:pt x="254" y="68"/>
                </a:lnTo>
                <a:lnTo>
                  <a:pt x="251" y="70"/>
                </a:lnTo>
                <a:lnTo>
                  <a:pt x="251" y="70"/>
                </a:lnTo>
                <a:lnTo>
                  <a:pt x="253" y="81"/>
                </a:lnTo>
                <a:lnTo>
                  <a:pt x="253" y="81"/>
                </a:lnTo>
                <a:lnTo>
                  <a:pt x="256" y="79"/>
                </a:lnTo>
                <a:lnTo>
                  <a:pt x="256" y="79"/>
                </a:lnTo>
                <a:close/>
                <a:moveTo>
                  <a:pt x="251" y="68"/>
                </a:moveTo>
                <a:lnTo>
                  <a:pt x="251" y="68"/>
                </a:lnTo>
                <a:lnTo>
                  <a:pt x="254" y="66"/>
                </a:lnTo>
                <a:lnTo>
                  <a:pt x="254" y="66"/>
                </a:lnTo>
                <a:lnTo>
                  <a:pt x="254" y="65"/>
                </a:lnTo>
                <a:lnTo>
                  <a:pt x="254" y="65"/>
                </a:lnTo>
                <a:lnTo>
                  <a:pt x="253" y="57"/>
                </a:lnTo>
                <a:lnTo>
                  <a:pt x="253" y="57"/>
                </a:lnTo>
                <a:lnTo>
                  <a:pt x="251" y="55"/>
                </a:lnTo>
                <a:lnTo>
                  <a:pt x="251" y="55"/>
                </a:lnTo>
                <a:lnTo>
                  <a:pt x="250" y="57"/>
                </a:lnTo>
                <a:lnTo>
                  <a:pt x="250" y="57"/>
                </a:lnTo>
                <a:lnTo>
                  <a:pt x="251" y="68"/>
                </a:lnTo>
                <a:lnTo>
                  <a:pt x="251" y="68"/>
                </a:lnTo>
                <a:close/>
                <a:moveTo>
                  <a:pt x="71" y="120"/>
                </a:moveTo>
                <a:lnTo>
                  <a:pt x="71" y="120"/>
                </a:lnTo>
                <a:lnTo>
                  <a:pt x="71" y="128"/>
                </a:lnTo>
                <a:lnTo>
                  <a:pt x="71" y="128"/>
                </a:lnTo>
                <a:lnTo>
                  <a:pt x="75" y="139"/>
                </a:lnTo>
                <a:lnTo>
                  <a:pt x="79" y="150"/>
                </a:lnTo>
                <a:lnTo>
                  <a:pt x="79" y="150"/>
                </a:lnTo>
                <a:lnTo>
                  <a:pt x="79" y="152"/>
                </a:lnTo>
                <a:lnTo>
                  <a:pt x="79" y="152"/>
                </a:lnTo>
                <a:lnTo>
                  <a:pt x="75" y="136"/>
                </a:lnTo>
                <a:lnTo>
                  <a:pt x="71" y="120"/>
                </a:lnTo>
                <a:lnTo>
                  <a:pt x="71" y="120"/>
                </a:lnTo>
                <a:close/>
                <a:moveTo>
                  <a:pt x="193" y="305"/>
                </a:moveTo>
                <a:lnTo>
                  <a:pt x="193" y="305"/>
                </a:lnTo>
                <a:lnTo>
                  <a:pt x="193" y="306"/>
                </a:lnTo>
                <a:lnTo>
                  <a:pt x="193" y="306"/>
                </a:lnTo>
                <a:lnTo>
                  <a:pt x="191" y="308"/>
                </a:lnTo>
                <a:lnTo>
                  <a:pt x="191" y="308"/>
                </a:lnTo>
                <a:lnTo>
                  <a:pt x="190" y="309"/>
                </a:lnTo>
                <a:lnTo>
                  <a:pt x="191" y="311"/>
                </a:lnTo>
                <a:lnTo>
                  <a:pt x="191" y="311"/>
                </a:lnTo>
                <a:lnTo>
                  <a:pt x="198" y="319"/>
                </a:lnTo>
                <a:lnTo>
                  <a:pt x="198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3" y="305"/>
                </a:lnTo>
                <a:lnTo>
                  <a:pt x="193" y="305"/>
                </a:lnTo>
                <a:close/>
                <a:moveTo>
                  <a:pt x="190" y="152"/>
                </a:moveTo>
                <a:lnTo>
                  <a:pt x="190" y="152"/>
                </a:lnTo>
                <a:lnTo>
                  <a:pt x="180" y="172"/>
                </a:lnTo>
                <a:lnTo>
                  <a:pt x="180" y="172"/>
                </a:lnTo>
                <a:lnTo>
                  <a:pt x="180" y="172"/>
                </a:lnTo>
                <a:lnTo>
                  <a:pt x="180" y="172"/>
                </a:lnTo>
                <a:lnTo>
                  <a:pt x="183" y="169"/>
                </a:lnTo>
                <a:lnTo>
                  <a:pt x="183" y="169"/>
                </a:lnTo>
                <a:lnTo>
                  <a:pt x="188" y="158"/>
                </a:lnTo>
                <a:lnTo>
                  <a:pt x="188" y="158"/>
                </a:lnTo>
                <a:lnTo>
                  <a:pt x="191" y="153"/>
                </a:lnTo>
                <a:lnTo>
                  <a:pt x="191" y="153"/>
                </a:lnTo>
                <a:lnTo>
                  <a:pt x="190" y="152"/>
                </a:lnTo>
                <a:lnTo>
                  <a:pt x="190" y="152"/>
                </a:lnTo>
                <a:close/>
                <a:moveTo>
                  <a:pt x="226" y="338"/>
                </a:moveTo>
                <a:lnTo>
                  <a:pt x="226" y="338"/>
                </a:lnTo>
                <a:lnTo>
                  <a:pt x="226" y="336"/>
                </a:lnTo>
                <a:lnTo>
                  <a:pt x="226" y="336"/>
                </a:lnTo>
                <a:lnTo>
                  <a:pt x="218" y="324"/>
                </a:lnTo>
                <a:lnTo>
                  <a:pt x="218" y="324"/>
                </a:lnTo>
                <a:lnTo>
                  <a:pt x="217" y="328"/>
                </a:lnTo>
                <a:lnTo>
                  <a:pt x="217" y="328"/>
                </a:lnTo>
                <a:lnTo>
                  <a:pt x="226" y="338"/>
                </a:lnTo>
                <a:lnTo>
                  <a:pt x="226" y="338"/>
                </a:lnTo>
                <a:close/>
                <a:moveTo>
                  <a:pt x="52" y="360"/>
                </a:moveTo>
                <a:lnTo>
                  <a:pt x="52" y="360"/>
                </a:lnTo>
                <a:lnTo>
                  <a:pt x="45" y="369"/>
                </a:lnTo>
                <a:lnTo>
                  <a:pt x="37" y="379"/>
                </a:lnTo>
                <a:lnTo>
                  <a:pt x="37" y="379"/>
                </a:lnTo>
                <a:lnTo>
                  <a:pt x="43" y="372"/>
                </a:lnTo>
                <a:lnTo>
                  <a:pt x="43" y="372"/>
                </a:lnTo>
                <a:lnTo>
                  <a:pt x="48" y="368"/>
                </a:lnTo>
                <a:lnTo>
                  <a:pt x="52" y="361"/>
                </a:lnTo>
                <a:lnTo>
                  <a:pt x="52" y="361"/>
                </a:lnTo>
                <a:lnTo>
                  <a:pt x="52" y="360"/>
                </a:lnTo>
                <a:lnTo>
                  <a:pt x="52" y="360"/>
                </a:lnTo>
                <a:close/>
                <a:moveTo>
                  <a:pt x="202" y="292"/>
                </a:moveTo>
                <a:lnTo>
                  <a:pt x="202" y="292"/>
                </a:lnTo>
                <a:lnTo>
                  <a:pt x="207" y="284"/>
                </a:lnTo>
                <a:lnTo>
                  <a:pt x="207" y="284"/>
                </a:lnTo>
                <a:lnTo>
                  <a:pt x="206" y="281"/>
                </a:lnTo>
                <a:lnTo>
                  <a:pt x="206" y="281"/>
                </a:lnTo>
                <a:lnTo>
                  <a:pt x="201" y="289"/>
                </a:lnTo>
                <a:lnTo>
                  <a:pt x="201" y="289"/>
                </a:lnTo>
                <a:lnTo>
                  <a:pt x="201" y="290"/>
                </a:lnTo>
                <a:lnTo>
                  <a:pt x="201" y="290"/>
                </a:lnTo>
                <a:lnTo>
                  <a:pt x="202" y="292"/>
                </a:lnTo>
                <a:lnTo>
                  <a:pt x="202" y="292"/>
                </a:lnTo>
                <a:close/>
                <a:moveTo>
                  <a:pt x="247" y="48"/>
                </a:moveTo>
                <a:lnTo>
                  <a:pt x="247" y="48"/>
                </a:lnTo>
                <a:lnTo>
                  <a:pt x="248" y="55"/>
                </a:lnTo>
                <a:lnTo>
                  <a:pt x="248" y="55"/>
                </a:lnTo>
                <a:lnTo>
                  <a:pt x="251" y="54"/>
                </a:lnTo>
                <a:lnTo>
                  <a:pt x="251" y="54"/>
                </a:lnTo>
                <a:lnTo>
                  <a:pt x="248" y="46"/>
                </a:lnTo>
                <a:lnTo>
                  <a:pt x="248" y="46"/>
                </a:lnTo>
                <a:lnTo>
                  <a:pt x="247" y="48"/>
                </a:lnTo>
                <a:lnTo>
                  <a:pt x="247" y="48"/>
                </a:lnTo>
                <a:close/>
                <a:moveTo>
                  <a:pt x="84" y="169"/>
                </a:moveTo>
                <a:lnTo>
                  <a:pt x="84" y="169"/>
                </a:lnTo>
                <a:lnTo>
                  <a:pt x="90" y="185"/>
                </a:lnTo>
                <a:lnTo>
                  <a:pt x="98" y="199"/>
                </a:lnTo>
                <a:lnTo>
                  <a:pt x="98" y="199"/>
                </a:lnTo>
                <a:lnTo>
                  <a:pt x="98" y="199"/>
                </a:lnTo>
                <a:lnTo>
                  <a:pt x="98" y="199"/>
                </a:lnTo>
                <a:lnTo>
                  <a:pt x="94" y="188"/>
                </a:lnTo>
                <a:lnTo>
                  <a:pt x="94" y="188"/>
                </a:lnTo>
                <a:lnTo>
                  <a:pt x="84" y="169"/>
                </a:lnTo>
                <a:lnTo>
                  <a:pt x="84" y="169"/>
                </a:lnTo>
                <a:lnTo>
                  <a:pt x="84" y="169"/>
                </a:lnTo>
                <a:lnTo>
                  <a:pt x="84" y="169"/>
                </a:lnTo>
                <a:close/>
                <a:moveTo>
                  <a:pt x="237" y="21"/>
                </a:moveTo>
                <a:lnTo>
                  <a:pt x="237" y="21"/>
                </a:lnTo>
                <a:lnTo>
                  <a:pt x="232" y="18"/>
                </a:lnTo>
                <a:lnTo>
                  <a:pt x="232" y="18"/>
                </a:lnTo>
                <a:lnTo>
                  <a:pt x="232" y="19"/>
                </a:lnTo>
                <a:lnTo>
                  <a:pt x="229" y="21"/>
                </a:lnTo>
                <a:lnTo>
                  <a:pt x="229" y="21"/>
                </a:lnTo>
                <a:lnTo>
                  <a:pt x="234" y="24"/>
                </a:lnTo>
                <a:lnTo>
                  <a:pt x="234" y="24"/>
                </a:lnTo>
                <a:lnTo>
                  <a:pt x="237" y="21"/>
                </a:lnTo>
                <a:lnTo>
                  <a:pt x="237" y="21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5" y="30"/>
                </a:lnTo>
                <a:lnTo>
                  <a:pt x="245" y="30"/>
                </a:lnTo>
                <a:lnTo>
                  <a:pt x="240" y="24"/>
                </a:lnTo>
                <a:lnTo>
                  <a:pt x="240" y="24"/>
                </a:lnTo>
                <a:lnTo>
                  <a:pt x="237" y="25"/>
                </a:lnTo>
                <a:lnTo>
                  <a:pt x="237" y="25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136" y="212"/>
                </a:moveTo>
                <a:lnTo>
                  <a:pt x="136" y="212"/>
                </a:lnTo>
                <a:lnTo>
                  <a:pt x="133" y="215"/>
                </a:lnTo>
                <a:lnTo>
                  <a:pt x="133" y="215"/>
                </a:lnTo>
                <a:lnTo>
                  <a:pt x="133" y="216"/>
                </a:lnTo>
                <a:lnTo>
                  <a:pt x="133" y="216"/>
                </a:lnTo>
                <a:lnTo>
                  <a:pt x="136" y="221"/>
                </a:lnTo>
                <a:lnTo>
                  <a:pt x="136" y="221"/>
                </a:lnTo>
                <a:lnTo>
                  <a:pt x="138" y="216"/>
                </a:lnTo>
                <a:lnTo>
                  <a:pt x="138" y="216"/>
                </a:lnTo>
                <a:lnTo>
                  <a:pt x="138" y="215"/>
                </a:lnTo>
                <a:lnTo>
                  <a:pt x="138" y="215"/>
                </a:lnTo>
                <a:lnTo>
                  <a:pt x="136" y="212"/>
                </a:lnTo>
                <a:lnTo>
                  <a:pt x="136" y="212"/>
                </a:lnTo>
                <a:close/>
                <a:moveTo>
                  <a:pt x="347" y="409"/>
                </a:moveTo>
                <a:lnTo>
                  <a:pt x="347" y="409"/>
                </a:lnTo>
                <a:lnTo>
                  <a:pt x="336" y="409"/>
                </a:lnTo>
                <a:lnTo>
                  <a:pt x="325" y="410"/>
                </a:lnTo>
                <a:lnTo>
                  <a:pt x="325" y="410"/>
                </a:lnTo>
                <a:lnTo>
                  <a:pt x="327" y="410"/>
                </a:lnTo>
                <a:lnTo>
                  <a:pt x="327" y="410"/>
                </a:lnTo>
                <a:lnTo>
                  <a:pt x="333" y="410"/>
                </a:lnTo>
                <a:lnTo>
                  <a:pt x="333" y="410"/>
                </a:lnTo>
                <a:lnTo>
                  <a:pt x="341" y="410"/>
                </a:lnTo>
                <a:lnTo>
                  <a:pt x="341" y="410"/>
                </a:lnTo>
                <a:lnTo>
                  <a:pt x="347" y="409"/>
                </a:lnTo>
                <a:lnTo>
                  <a:pt x="347" y="409"/>
                </a:lnTo>
                <a:close/>
                <a:moveTo>
                  <a:pt x="139" y="232"/>
                </a:moveTo>
                <a:lnTo>
                  <a:pt x="139" y="232"/>
                </a:lnTo>
                <a:lnTo>
                  <a:pt x="135" y="240"/>
                </a:lnTo>
                <a:lnTo>
                  <a:pt x="135" y="240"/>
                </a:lnTo>
                <a:lnTo>
                  <a:pt x="135" y="242"/>
                </a:lnTo>
                <a:lnTo>
                  <a:pt x="135" y="242"/>
                </a:lnTo>
                <a:lnTo>
                  <a:pt x="136" y="242"/>
                </a:lnTo>
                <a:lnTo>
                  <a:pt x="136" y="242"/>
                </a:lnTo>
                <a:lnTo>
                  <a:pt x="139" y="235"/>
                </a:lnTo>
                <a:lnTo>
                  <a:pt x="139" y="235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39" y="232"/>
                </a:lnTo>
                <a:lnTo>
                  <a:pt x="139" y="232"/>
                </a:lnTo>
                <a:close/>
                <a:moveTo>
                  <a:pt x="198" y="309"/>
                </a:moveTo>
                <a:lnTo>
                  <a:pt x="198" y="309"/>
                </a:lnTo>
                <a:lnTo>
                  <a:pt x="204" y="320"/>
                </a:lnTo>
                <a:lnTo>
                  <a:pt x="204" y="320"/>
                </a:lnTo>
                <a:lnTo>
                  <a:pt x="206" y="317"/>
                </a:lnTo>
                <a:lnTo>
                  <a:pt x="206" y="317"/>
                </a:lnTo>
                <a:lnTo>
                  <a:pt x="198" y="309"/>
                </a:lnTo>
                <a:lnTo>
                  <a:pt x="198" y="309"/>
                </a:lnTo>
                <a:close/>
                <a:moveTo>
                  <a:pt x="199" y="63"/>
                </a:moveTo>
                <a:lnTo>
                  <a:pt x="199" y="63"/>
                </a:lnTo>
                <a:lnTo>
                  <a:pt x="199" y="63"/>
                </a:lnTo>
                <a:lnTo>
                  <a:pt x="199" y="63"/>
                </a:lnTo>
                <a:lnTo>
                  <a:pt x="199" y="62"/>
                </a:lnTo>
                <a:lnTo>
                  <a:pt x="198" y="60"/>
                </a:lnTo>
                <a:lnTo>
                  <a:pt x="198" y="60"/>
                </a:lnTo>
                <a:lnTo>
                  <a:pt x="191" y="59"/>
                </a:lnTo>
                <a:lnTo>
                  <a:pt x="191" y="59"/>
                </a:lnTo>
                <a:lnTo>
                  <a:pt x="191" y="59"/>
                </a:lnTo>
                <a:lnTo>
                  <a:pt x="191" y="59"/>
                </a:lnTo>
                <a:lnTo>
                  <a:pt x="191" y="60"/>
                </a:lnTo>
                <a:lnTo>
                  <a:pt x="191" y="60"/>
                </a:lnTo>
                <a:lnTo>
                  <a:pt x="199" y="63"/>
                </a:lnTo>
                <a:lnTo>
                  <a:pt x="199" y="63"/>
                </a:lnTo>
                <a:close/>
                <a:moveTo>
                  <a:pt x="163" y="346"/>
                </a:moveTo>
                <a:lnTo>
                  <a:pt x="163" y="346"/>
                </a:lnTo>
                <a:lnTo>
                  <a:pt x="150" y="365"/>
                </a:lnTo>
                <a:lnTo>
                  <a:pt x="150" y="365"/>
                </a:lnTo>
                <a:lnTo>
                  <a:pt x="157" y="355"/>
                </a:lnTo>
                <a:lnTo>
                  <a:pt x="163" y="346"/>
                </a:lnTo>
                <a:lnTo>
                  <a:pt x="163" y="346"/>
                </a:lnTo>
                <a:close/>
                <a:moveTo>
                  <a:pt x="239" y="257"/>
                </a:moveTo>
                <a:lnTo>
                  <a:pt x="239" y="257"/>
                </a:lnTo>
                <a:lnTo>
                  <a:pt x="237" y="259"/>
                </a:lnTo>
                <a:lnTo>
                  <a:pt x="237" y="259"/>
                </a:lnTo>
                <a:lnTo>
                  <a:pt x="239" y="262"/>
                </a:lnTo>
                <a:lnTo>
                  <a:pt x="239" y="262"/>
                </a:lnTo>
                <a:lnTo>
                  <a:pt x="242" y="265"/>
                </a:lnTo>
                <a:lnTo>
                  <a:pt x="242" y="265"/>
                </a:lnTo>
                <a:lnTo>
                  <a:pt x="247" y="272"/>
                </a:lnTo>
                <a:lnTo>
                  <a:pt x="247" y="272"/>
                </a:lnTo>
                <a:lnTo>
                  <a:pt x="247" y="272"/>
                </a:lnTo>
                <a:lnTo>
                  <a:pt x="247" y="272"/>
                </a:lnTo>
                <a:lnTo>
                  <a:pt x="248" y="272"/>
                </a:lnTo>
                <a:lnTo>
                  <a:pt x="248" y="272"/>
                </a:lnTo>
                <a:lnTo>
                  <a:pt x="239" y="257"/>
                </a:lnTo>
                <a:lnTo>
                  <a:pt x="239" y="257"/>
                </a:lnTo>
                <a:close/>
                <a:moveTo>
                  <a:pt x="206" y="62"/>
                </a:moveTo>
                <a:lnTo>
                  <a:pt x="206" y="62"/>
                </a:lnTo>
                <a:lnTo>
                  <a:pt x="206" y="54"/>
                </a:lnTo>
                <a:lnTo>
                  <a:pt x="206" y="54"/>
                </a:lnTo>
                <a:lnTo>
                  <a:pt x="202" y="60"/>
                </a:lnTo>
                <a:lnTo>
                  <a:pt x="202" y="60"/>
                </a:lnTo>
                <a:lnTo>
                  <a:pt x="206" y="62"/>
                </a:lnTo>
                <a:lnTo>
                  <a:pt x="206" y="62"/>
                </a:lnTo>
                <a:close/>
                <a:moveTo>
                  <a:pt x="213" y="18"/>
                </a:moveTo>
                <a:lnTo>
                  <a:pt x="213" y="18"/>
                </a:lnTo>
                <a:lnTo>
                  <a:pt x="217" y="22"/>
                </a:lnTo>
                <a:lnTo>
                  <a:pt x="217" y="22"/>
                </a:lnTo>
                <a:lnTo>
                  <a:pt x="221" y="21"/>
                </a:lnTo>
                <a:lnTo>
                  <a:pt x="221" y="21"/>
                </a:lnTo>
                <a:lnTo>
                  <a:pt x="213" y="18"/>
                </a:lnTo>
                <a:lnTo>
                  <a:pt x="213" y="18"/>
                </a:lnTo>
                <a:close/>
                <a:moveTo>
                  <a:pt x="259" y="78"/>
                </a:moveTo>
                <a:lnTo>
                  <a:pt x="259" y="78"/>
                </a:lnTo>
                <a:lnTo>
                  <a:pt x="261" y="78"/>
                </a:lnTo>
                <a:lnTo>
                  <a:pt x="261" y="78"/>
                </a:lnTo>
                <a:lnTo>
                  <a:pt x="261" y="76"/>
                </a:lnTo>
                <a:lnTo>
                  <a:pt x="261" y="76"/>
                </a:lnTo>
                <a:lnTo>
                  <a:pt x="259" y="70"/>
                </a:lnTo>
                <a:lnTo>
                  <a:pt x="259" y="70"/>
                </a:lnTo>
                <a:lnTo>
                  <a:pt x="259" y="66"/>
                </a:lnTo>
                <a:lnTo>
                  <a:pt x="259" y="66"/>
                </a:lnTo>
                <a:lnTo>
                  <a:pt x="259" y="66"/>
                </a:lnTo>
                <a:lnTo>
                  <a:pt x="259" y="66"/>
                </a:lnTo>
                <a:lnTo>
                  <a:pt x="258" y="66"/>
                </a:lnTo>
                <a:lnTo>
                  <a:pt x="258" y="66"/>
                </a:lnTo>
                <a:lnTo>
                  <a:pt x="259" y="78"/>
                </a:lnTo>
                <a:lnTo>
                  <a:pt x="259" y="78"/>
                </a:lnTo>
                <a:close/>
                <a:moveTo>
                  <a:pt x="253" y="52"/>
                </a:moveTo>
                <a:lnTo>
                  <a:pt x="253" y="52"/>
                </a:lnTo>
                <a:lnTo>
                  <a:pt x="254" y="51"/>
                </a:lnTo>
                <a:lnTo>
                  <a:pt x="254" y="51"/>
                </a:lnTo>
                <a:lnTo>
                  <a:pt x="256" y="51"/>
                </a:lnTo>
                <a:lnTo>
                  <a:pt x="254" y="49"/>
                </a:lnTo>
                <a:lnTo>
                  <a:pt x="254" y="49"/>
                </a:lnTo>
                <a:lnTo>
                  <a:pt x="253" y="44"/>
                </a:lnTo>
                <a:lnTo>
                  <a:pt x="253" y="44"/>
                </a:lnTo>
                <a:lnTo>
                  <a:pt x="251" y="44"/>
                </a:lnTo>
                <a:lnTo>
                  <a:pt x="251" y="44"/>
                </a:lnTo>
                <a:lnTo>
                  <a:pt x="253" y="52"/>
                </a:lnTo>
                <a:lnTo>
                  <a:pt x="253" y="52"/>
                </a:lnTo>
                <a:close/>
                <a:moveTo>
                  <a:pt x="251" y="145"/>
                </a:moveTo>
                <a:lnTo>
                  <a:pt x="251" y="145"/>
                </a:lnTo>
                <a:lnTo>
                  <a:pt x="250" y="147"/>
                </a:lnTo>
                <a:lnTo>
                  <a:pt x="250" y="147"/>
                </a:lnTo>
                <a:lnTo>
                  <a:pt x="248" y="155"/>
                </a:lnTo>
                <a:lnTo>
                  <a:pt x="248" y="155"/>
                </a:lnTo>
                <a:lnTo>
                  <a:pt x="248" y="155"/>
                </a:lnTo>
                <a:lnTo>
                  <a:pt x="248" y="155"/>
                </a:lnTo>
                <a:lnTo>
                  <a:pt x="250" y="156"/>
                </a:lnTo>
                <a:lnTo>
                  <a:pt x="250" y="156"/>
                </a:lnTo>
                <a:lnTo>
                  <a:pt x="251" y="145"/>
                </a:lnTo>
                <a:lnTo>
                  <a:pt x="251" y="145"/>
                </a:lnTo>
                <a:close/>
                <a:moveTo>
                  <a:pt x="212" y="95"/>
                </a:move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04" y="115"/>
                </a:lnTo>
                <a:lnTo>
                  <a:pt x="204" y="115"/>
                </a:lnTo>
                <a:lnTo>
                  <a:pt x="209" y="106"/>
                </a:lnTo>
                <a:lnTo>
                  <a:pt x="212" y="95"/>
                </a:lnTo>
                <a:lnTo>
                  <a:pt x="212" y="95"/>
                </a:lnTo>
                <a:close/>
                <a:moveTo>
                  <a:pt x="182" y="59"/>
                </a:moveTo>
                <a:lnTo>
                  <a:pt x="182" y="59"/>
                </a:lnTo>
                <a:lnTo>
                  <a:pt x="187" y="60"/>
                </a:lnTo>
                <a:lnTo>
                  <a:pt x="187" y="60"/>
                </a:lnTo>
                <a:lnTo>
                  <a:pt x="188" y="57"/>
                </a:lnTo>
                <a:lnTo>
                  <a:pt x="188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9"/>
                </a:lnTo>
                <a:lnTo>
                  <a:pt x="182" y="59"/>
                </a:lnTo>
                <a:close/>
                <a:moveTo>
                  <a:pt x="199" y="292"/>
                </a:moveTo>
                <a:lnTo>
                  <a:pt x="199" y="292"/>
                </a:lnTo>
                <a:lnTo>
                  <a:pt x="198" y="297"/>
                </a:lnTo>
                <a:lnTo>
                  <a:pt x="198" y="297"/>
                </a:lnTo>
                <a:lnTo>
                  <a:pt x="198" y="298"/>
                </a:lnTo>
                <a:lnTo>
                  <a:pt x="198" y="300"/>
                </a:lnTo>
                <a:lnTo>
                  <a:pt x="198" y="300"/>
                </a:lnTo>
                <a:lnTo>
                  <a:pt x="201" y="294"/>
                </a:lnTo>
                <a:lnTo>
                  <a:pt x="201" y="294"/>
                </a:lnTo>
                <a:lnTo>
                  <a:pt x="199" y="292"/>
                </a:lnTo>
                <a:lnTo>
                  <a:pt x="199" y="292"/>
                </a:lnTo>
                <a:close/>
                <a:moveTo>
                  <a:pt x="354" y="406"/>
                </a:moveTo>
                <a:lnTo>
                  <a:pt x="354" y="406"/>
                </a:lnTo>
                <a:lnTo>
                  <a:pt x="349" y="401"/>
                </a:lnTo>
                <a:lnTo>
                  <a:pt x="349" y="401"/>
                </a:lnTo>
                <a:lnTo>
                  <a:pt x="349" y="401"/>
                </a:lnTo>
                <a:lnTo>
                  <a:pt x="349" y="401"/>
                </a:lnTo>
                <a:lnTo>
                  <a:pt x="351" y="406"/>
                </a:lnTo>
                <a:lnTo>
                  <a:pt x="351" y="406"/>
                </a:lnTo>
                <a:lnTo>
                  <a:pt x="354" y="406"/>
                </a:lnTo>
                <a:lnTo>
                  <a:pt x="354" y="406"/>
                </a:lnTo>
                <a:close/>
                <a:moveTo>
                  <a:pt x="209" y="70"/>
                </a:moveTo>
                <a:lnTo>
                  <a:pt x="209" y="70"/>
                </a:lnTo>
                <a:lnTo>
                  <a:pt x="209" y="70"/>
                </a:lnTo>
                <a:lnTo>
                  <a:pt x="209" y="70"/>
                </a:lnTo>
                <a:lnTo>
                  <a:pt x="202" y="65"/>
                </a:lnTo>
                <a:lnTo>
                  <a:pt x="202" y="65"/>
                </a:lnTo>
                <a:lnTo>
                  <a:pt x="201" y="65"/>
                </a:lnTo>
                <a:lnTo>
                  <a:pt x="201" y="65"/>
                </a:lnTo>
                <a:lnTo>
                  <a:pt x="209" y="70"/>
                </a:lnTo>
                <a:lnTo>
                  <a:pt x="209" y="70"/>
                </a:lnTo>
                <a:close/>
                <a:moveTo>
                  <a:pt x="125" y="246"/>
                </a:moveTo>
                <a:lnTo>
                  <a:pt x="125" y="246"/>
                </a:lnTo>
                <a:lnTo>
                  <a:pt x="125" y="245"/>
                </a:lnTo>
                <a:lnTo>
                  <a:pt x="125" y="245"/>
                </a:lnTo>
                <a:lnTo>
                  <a:pt x="123" y="240"/>
                </a:lnTo>
                <a:lnTo>
                  <a:pt x="123" y="240"/>
                </a:lnTo>
                <a:lnTo>
                  <a:pt x="120" y="240"/>
                </a:lnTo>
                <a:lnTo>
                  <a:pt x="120" y="240"/>
                </a:lnTo>
                <a:lnTo>
                  <a:pt x="125" y="246"/>
                </a:lnTo>
                <a:lnTo>
                  <a:pt x="125" y="246"/>
                </a:lnTo>
                <a:close/>
                <a:moveTo>
                  <a:pt x="245" y="169"/>
                </a:moveTo>
                <a:lnTo>
                  <a:pt x="245" y="169"/>
                </a:lnTo>
                <a:lnTo>
                  <a:pt x="247" y="169"/>
                </a:lnTo>
                <a:lnTo>
                  <a:pt x="247" y="169"/>
                </a:lnTo>
                <a:lnTo>
                  <a:pt x="248" y="160"/>
                </a:lnTo>
                <a:lnTo>
                  <a:pt x="248" y="160"/>
                </a:lnTo>
                <a:lnTo>
                  <a:pt x="247" y="161"/>
                </a:lnTo>
                <a:lnTo>
                  <a:pt x="247" y="161"/>
                </a:lnTo>
                <a:lnTo>
                  <a:pt x="245" y="167"/>
                </a:lnTo>
                <a:lnTo>
                  <a:pt x="245" y="167"/>
                </a:lnTo>
                <a:lnTo>
                  <a:pt x="245" y="169"/>
                </a:lnTo>
                <a:lnTo>
                  <a:pt x="245" y="169"/>
                </a:lnTo>
                <a:close/>
                <a:moveTo>
                  <a:pt x="256" y="59"/>
                </a:moveTo>
                <a:lnTo>
                  <a:pt x="256" y="59"/>
                </a:lnTo>
                <a:lnTo>
                  <a:pt x="258" y="57"/>
                </a:lnTo>
                <a:lnTo>
                  <a:pt x="258" y="57"/>
                </a:lnTo>
                <a:lnTo>
                  <a:pt x="256" y="54"/>
                </a:lnTo>
                <a:lnTo>
                  <a:pt x="256" y="54"/>
                </a:lnTo>
                <a:lnTo>
                  <a:pt x="254" y="55"/>
                </a:lnTo>
                <a:lnTo>
                  <a:pt x="254" y="55"/>
                </a:lnTo>
                <a:lnTo>
                  <a:pt x="256" y="59"/>
                </a:lnTo>
                <a:lnTo>
                  <a:pt x="256" y="59"/>
                </a:lnTo>
                <a:close/>
                <a:moveTo>
                  <a:pt x="272" y="418"/>
                </a:moveTo>
                <a:lnTo>
                  <a:pt x="272" y="418"/>
                </a:lnTo>
                <a:lnTo>
                  <a:pt x="261" y="418"/>
                </a:lnTo>
                <a:lnTo>
                  <a:pt x="261" y="418"/>
                </a:lnTo>
                <a:lnTo>
                  <a:pt x="261" y="418"/>
                </a:lnTo>
                <a:lnTo>
                  <a:pt x="261" y="418"/>
                </a:lnTo>
                <a:lnTo>
                  <a:pt x="261" y="418"/>
                </a:lnTo>
                <a:lnTo>
                  <a:pt x="261" y="418"/>
                </a:lnTo>
                <a:lnTo>
                  <a:pt x="267" y="420"/>
                </a:lnTo>
                <a:lnTo>
                  <a:pt x="272" y="418"/>
                </a:lnTo>
                <a:lnTo>
                  <a:pt x="272" y="418"/>
                </a:lnTo>
                <a:close/>
                <a:moveTo>
                  <a:pt x="149" y="221"/>
                </a:moveTo>
                <a:lnTo>
                  <a:pt x="149" y="221"/>
                </a:lnTo>
                <a:lnTo>
                  <a:pt x="150" y="218"/>
                </a:lnTo>
                <a:lnTo>
                  <a:pt x="150" y="218"/>
                </a:lnTo>
                <a:lnTo>
                  <a:pt x="152" y="216"/>
                </a:lnTo>
                <a:lnTo>
                  <a:pt x="152" y="216"/>
                </a:lnTo>
                <a:lnTo>
                  <a:pt x="152" y="215"/>
                </a:lnTo>
                <a:lnTo>
                  <a:pt x="152" y="215"/>
                </a:lnTo>
                <a:lnTo>
                  <a:pt x="152" y="215"/>
                </a:lnTo>
                <a:lnTo>
                  <a:pt x="152" y="215"/>
                </a:lnTo>
                <a:lnTo>
                  <a:pt x="149" y="221"/>
                </a:lnTo>
                <a:lnTo>
                  <a:pt x="149" y="221"/>
                </a:lnTo>
                <a:close/>
                <a:moveTo>
                  <a:pt x="75" y="54"/>
                </a:moveTo>
                <a:lnTo>
                  <a:pt x="75" y="54"/>
                </a:lnTo>
                <a:lnTo>
                  <a:pt x="79" y="44"/>
                </a:lnTo>
                <a:lnTo>
                  <a:pt x="79" y="44"/>
                </a:lnTo>
                <a:lnTo>
                  <a:pt x="76" y="49"/>
                </a:lnTo>
                <a:lnTo>
                  <a:pt x="75" y="54"/>
                </a:lnTo>
                <a:lnTo>
                  <a:pt x="75" y="54"/>
                </a:lnTo>
                <a:close/>
                <a:moveTo>
                  <a:pt x="131" y="243"/>
                </a:moveTo>
                <a:lnTo>
                  <a:pt x="131" y="243"/>
                </a:lnTo>
                <a:lnTo>
                  <a:pt x="130" y="245"/>
                </a:lnTo>
                <a:lnTo>
                  <a:pt x="130" y="245"/>
                </a:lnTo>
                <a:lnTo>
                  <a:pt x="131" y="246"/>
                </a:lnTo>
                <a:lnTo>
                  <a:pt x="131" y="246"/>
                </a:lnTo>
                <a:lnTo>
                  <a:pt x="133" y="245"/>
                </a:lnTo>
                <a:lnTo>
                  <a:pt x="131" y="243"/>
                </a:lnTo>
                <a:lnTo>
                  <a:pt x="131" y="243"/>
                </a:lnTo>
                <a:close/>
                <a:moveTo>
                  <a:pt x="114" y="414"/>
                </a:moveTo>
                <a:lnTo>
                  <a:pt x="114" y="414"/>
                </a:lnTo>
                <a:lnTo>
                  <a:pt x="109" y="414"/>
                </a:lnTo>
                <a:lnTo>
                  <a:pt x="109" y="414"/>
                </a:lnTo>
                <a:lnTo>
                  <a:pt x="108" y="415"/>
                </a:lnTo>
                <a:lnTo>
                  <a:pt x="108" y="415"/>
                </a:lnTo>
                <a:lnTo>
                  <a:pt x="114" y="414"/>
                </a:lnTo>
                <a:lnTo>
                  <a:pt x="114" y="414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8" y="84"/>
                </a:lnTo>
                <a:lnTo>
                  <a:pt x="68" y="79"/>
                </a:lnTo>
                <a:lnTo>
                  <a:pt x="68" y="79"/>
                </a:lnTo>
                <a:lnTo>
                  <a:pt x="68" y="90"/>
                </a:lnTo>
                <a:lnTo>
                  <a:pt x="68" y="90"/>
                </a:lnTo>
                <a:close/>
                <a:moveTo>
                  <a:pt x="193" y="10"/>
                </a:moveTo>
                <a:lnTo>
                  <a:pt x="193" y="10"/>
                </a:lnTo>
                <a:lnTo>
                  <a:pt x="193" y="10"/>
                </a:lnTo>
                <a:lnTo>
                  <a:pt x="193" y="10"/>
                </a:lnTo>
                <a:lnTo>
                  <a:pt x="187" y="8"/>
                </a:lnTo>
                <a:lnTo>
                  <a:pt x="187" y="8"/>
                </a:lnTo>
                <a:lnTo>
                  <a:pt x="190" y="10"/>
                </a:lnTo>
                <a:lnTo>
                  <a:pt x="193" y="10"/>
                </a:lnTo>
                <a:lnTo>
                  <a:pt x="193" y="10"/>
                </a:lnTo>
                <a:close/>
                <a:moveTo>
                  <a:pt x="177" y="57"/>
                </a:move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2" y="57"/>
                </a:lnTo>
                <a:lnTo>
                  <a:pt x="172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close/>
                <a:moveTo>
                  <a:pt x="234" y="260"/>
                </a:moveTo>
                <a:lnTo>
                  <a:pt x="234" y="260"/>
                </a:lnTo>
                <a:lnTo>
                  <a:pt x="232" y="259"/>
                </a:lnTo>
                <a:lnTo>
                  <a:pt x="232" y="257"/>
                </a:lnTo>
                <a:lnTo>
                  <a:pt x="232" y="257"/>
                </a:lnTo>
                <a:lnTo>
                  <a:pt x="231" y="256"/>
                </a:lnTo>
                <a:lnTo>
                  <a:pt x="231" y="256"/>
                </a:lnTo>
                <a:lnTo>
                  <a:pt x="229" y="253"/>
                </a:lnTo>
                <a:lnTo>
                  <a:pt x="229" y="253"/>
                </a:lnTo>
                <a:lnTo>
                  <a:pt x="229" y="254"/>
                </a:lnTo>
                <a:lnTo>
                  <a:pt x="229" y="254"/>
                </a:lnTo>
                <a:lnTo>
                  <a:pt x="234" y="260"/>
                </a:lnTo>
                <a:lnTo>
                  <a:pt x="234" y="260"/>
                </a:lnTo>
                <a:close/>
                <a:moveTo>
                  <a:pt x="160" y="201"/>
                </a:moveTo>
                <a:lnTo>
                  <a:pt x="160" y="201"/>
                </a:lnTo>
                <a:lnTo>
                  <a:pt x="163" y="197"/>
                </a:lnTo>
                <a:lnTo>
                  <a:pt x="163" y="197"/>
                </a:lnTo>
                <a:lnTo>
                  <a:pt x="163" y="196"/>
                </a:lnTo>
                <a:lnTo>
                  <a:pt x="163" y="196"/>
                </a:lnTo>
                <a:lnTo>
                  <a:pt x="163" y="196"/>
                </a:lnTo>
                <a:lnTo>
                  <a:pt x="163" y="196"/>
                </a:lnTo>
                <a:lnTo>
                  <a:pt x="160" y="201"/>
                </a:lnTo>
                <a:lnTo>
                  <a:pt x="160" y="201"/>
                </a:lnTo>
                <a:close/>
                <a:moveTo>
                  <a:pt x="248" y="33"/>
                </a:moveTo>
                <a:lnTo>
                  <a:pt x="248" y="33"/>
                </a:lnTo>
                <a:lnTo>
                  <a:pt x="247" y="33"/>
                </a:lnTo>
                <a:lnTo>
                  <a:pt x="247" y="33"/>
                </a:lnTo>
                <a:lnTo>
                  <a:pt x="250" y="37"/>
                </a:lnTo>
                <a:lnTo>
                  <a:pt x="250" y="37"/>
                </a:lnTo>
                <a:lnTo>
                  <a:pt x="250" y="37"/>
                </a:lnTo>
                <a:lnTo>
                  <a:pt x="250" y="37"/>
                </a:lnTo>
                <a:lnTo>
                  <a:pt x="250" y="37"/>
                </a:lnTo>
                <a:lnTo>
                  <a:pt x="250" y="37"/>
                </a:lnTo>
                <a:lnTo>
                  <a:pt x="248" y="33"/>
                </a:lnTo>
                <a:lnTo>
                  <a:pt x="248" y="33"/>
                </a:lnTo>
                <a:close/>
                <a:moveTo>
                  <a:pt x="135" y="390"/>
                </a:moveTo>
                <a:lnTo>
                  <a:pt x="135" y="390"/>
                </a:lnTo>
                <a:lnTo>
                  <a:pt x="136" y="390"/>
                </a:lnTo>
                <a:lnTo>
                  <a:pt x="136" y="390"/>
                </a:lnTo>
                <a:lnTo>
                  <a:pt x="139" y="385"/>
                </a:lnTo>
                <a:lnTo>
                  <a:pt x="139" y="385"/>
                </a:lnTo>
                <a:lnTo>
                  <a:pt x="139" y="384"/>
                </a:lnTo>
                <a:lnTo>
                  <a:pt x="139" y="384"/>
                </a:lnTo>
                <a:lnTo>
                  <a:pt x="135" y="390"/>
                </a:lnTo>
                <a:lnTo>
                  <a:pt x="135" y="390"/>
                </a:lnTo>
                <a:close/>
                <a:moveTo>
                  <a:pt x="256" y="420"/>
                </a:moveTo>
                <a:lnTo>
                  <a:pt x="256" y="420"/>
                </a:lnTo>
                <a:lnTo>
                  <a:pt x="254" y="418"/>
                </a:lnTo>
                <a:lnTo>
                  <a:pt x="253" y="417"/>
                </a:lnTo>
                <a:lnTo>
                  <a:pt x="253" y="417"/>
                </a:lnTo>
                <a:lnTo>
                  <a:pt x="256" y="420"/>
                </a:lnTo>
                <a:lnTo>
                  <a:pt x="256" y="420"/>
                </a:lnTo>
                <a:close/>
                <a:moveTo>
                  <a:pt x="75" y="336"/>
                </a:moveTo>
                <a:lnTo>
                  <a:pt x="75" y="336"/>
                </a:lnTo>
                <a:lnTo>
                  <a:pt x="75" y="336"/>
                </a:lnTo>
                <a:lnTo>
                  <a:pt x="75" y="336"/>
                </a:lnTo>
                <a:lnTo>
                  <a:pt x="70" y="341"/>
                </a:lnTo>
                <a:lnTo>
                  <a:pt x="70" y="341"/>
                </a:lnTo>
                <a:lnTo>
                  <a:pt x="71" y="341"/>
                </a:lnTo>
                <a:lnTo>
                  <a:pt x="71" y="341"/>
                </a:lnTo>
                <a:lnTo>
                  <a:pt x="75" y="336"/>
                </a:lnTo>
                <a:lnTo>
                  <a:pt x="75" y="336"/>
                </a:lnTo>
                <a:close/>
                <a:moveTo>
                  <a:pt x="346" y="395"/>
                </a:moveTo>
                <a:lnTo>
                  <a:pt x="346" y="395"/>
                </a:lnTo>
                <a:lnTo>
                  <a:pt x="347" y="395"/>
                </a:lnTo>
                <a:lnTo>
                  <a:pt x="347" y="395"/>
                </a:lnTo>
                <a:lnTo>
                  <a:pt x="346" y="393"/>
                </a:lnTo>
                <a:lnTo>
                  <a:pt x="346" y="393"/>
                </a:lnTo>
                <a:lnTo>
                  <a:pt x="344" y="391"/>
                </a:lnTo>
                <a:lnTo>
                  <a:pt x="344" y="391"/>
                </a:lnTo>
                <a:lnTo>
                  <a:pt x="343" y="390"/>
                </a:lnTo>
                <a:lnTo>
                  <a:pt x="343" y="390"/>
                </a:lnTo>
                <a:lnTo>
                  <a:pt x="346" y="395"/>
                </a:lnTo>
                <a:lnTo>
                  <a:pt x="346" y="395"/>
                </a:lnTo>
                <a:close/>
                <a:moveTo>
                  <a:pt x="217" y="79"/>
                </a:moveTo>
                <a:lnTo>
                  <a:pt x="217" y="79"/>
                </a:lnTo>
                <a:lnTo>
                  <a:pt x="217" y="81"/>
                </a:lnTo>
                <a:lnTo>
                  <a:pt x="217" y="82"/>
                </a:lnTo>
                <a:lnTo>
                  <a:pt x="217" y="82"/>
                </a:lnTo>
                <a:lnTo>
                  <a:pt x="217" y="79"/>
                </a:lnTo>
                <a:lnTo>
                  <a:pt x="217" y="79"/>
                </a:lnTo>
                <a:close/>
                <a:moveTo>
                  <a:pt x="130" y="251"/>
                </a:moveTo>
                <a:lnTo>
                  <a:pt x="130" y="251"/>
                </a:lnTo>
                <a:lnTo>
                  <a:pt x="130" y="249"/>
                </a:lnTo>
                <a:lnTo>
                  <a:pt x="128" y="248"/>
                </a:lnTo>
                <a:lnTo>
                  <a:pt x="128" y="248"/>
                </a:lnTo>
                <a:lnTo>
                  <a:pt x="128" y="249"/>
                </a:lnTo>
                <a:lnTo>
                  <a:pt x="128" y="249"/>
                </a:lnTo>
                <a:lnTo>
                  <a:pt x="130" y="251"/>
                </a:lnTo>
                <a:lnTo>
                  <a:pt x="130" y="251"/>
                </a:lnTo>
                <a:close/>
                <a:moveTo>
                  <a:pt x="250" y="41"/>
                </a:moveTo>
                <a:lnTo>
                  <a:pt x="250" y="41"/>
                </a:lnTo>
                <a:lnTo>
                  <a:pt x="250" y="41"/>
                </a:lnTo>
                <a:lnTo>
                  <a:pt x="250" y="41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50" y="41"/>
                </a:lnTo>
                <a:lnTo>
                  <a:pt x="250" y="41"/>
                </a:lnTo>
                <a:close/>
                <a:moveTo>
                  <a:pt x="168" y="188"/>
                </a:moveTo>
                <a:lnTo>
                  <a:pt x="168" y="188"/>
                </a:lnTo>
                <a:lnTo>
                  <a:pt x="166" y="191"/>
                </a:lnTo>
                <a:lnTo>
                  <a:pt x="166" y="191"/>
                </a:lnTo>
                <a:lnTo>
                  <a:pt x="166" y="191"/>
                </a:lnTo>
                <a:lnTo>
                  <a:pt x="166" y="191"/>
                </a:lnTo>
                <a:lnTo>
                  <a:pt x="168" y="190"/>
                </a:lnTo>
                <a:lnTo>
                  <a:pt x="168" y="188"/>
                </a:lnTo>
                <a:lnTo>
                  <a:pt x="168" y="188"/>
                </a:lnTo>
                <a:close/>
                <a:moveTo>
                  <a:pt x="144" y="226"/>
                </a:moveTo>
                <a:lnTo>
                  <a:pt x="144" y="226"/>
                </a:lnTo>
                <a:lnTo>
                  <a:pt x="144" y="227"/>
                </a:lnTo>
                <a:lnTo>
                  <a:pt x="144" y="227"/>
                </a:lnTo>
                <a:lnTo>
                  <a:pt x="144" y="227"/>
                </a:lnTo>
                <a:lnTo>
                  <a:pt x="144" y="227"/>
                </a:lnTo>
                <a:lnTo>
                  <a:pt x="144" y="226"/>
                </a:lnTo>
                <a:lnTo>
                  <a:pt x="144" y="226"/>
                </a:lnTo>
                <a:close/>
                <a:moveTo>
                  <a:pt x="177" y="7"/>
                </a:moveTo>
                <a:lnTo>
                  <a:pt x="177" y="7"/>
                </a:lnTo>
                <a:lnTo>
                  <a:pt x="177" y="7"/>
                </a:lnTo>
                <a:lnTo>
                  <a:pt x="177" y="7"/>
                </a:lnTo>
                <a:lnTo>
                  <a:pt x="174" y="5"/>
                </a:lnTo>
                <a:lnTo>
                  <a:pt x="174" y="5"/>
                </a:lnTo>
                <a:lnTo>
                  <a:pt x="174" y="7"/>
                </a:lnTo>
                <a:lnTo>
                  <a:pt x="174" y="7"/>
                </a:lnTo>
                <a:lnTo>
                  <a:pt x="177" y="7"/>
                </a:lnTo>
                <a:lnTo>
                  <a:pt x="177" y="7"/>
                </a:lnTo>
                <a:close/>
                <a:moveTo>
                  <a:pt x="251" y="141"/>
                </a:moveTo>
                <a:lnTo>
                  <a:pt x="251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39"/>
                </a:lnTo>
                <a:lnTo>
                  <a:pt x="253" y="139"/>
                </a:lnTo>
                <a:lnTo>
                  <a:pt x="253" y="139"/>
                </a:lnTo>
                <a:lnTo>
                  <a:pt x="253" y="139"/>
                </a:lnTo>
                <a:lnTo>
                  <a:pt x="251" y="141"/>
                </a:lnTo>
                <a:lnTo>
                  <a:pt x="251" y="141"/>
                </a:lnTo>
                <a:close/>
                <a:moveTo>
                  <a:pt x="256" y="62"/>
                </a:moveTo>
                <a:lnTo>
                  <a:pt x="256" y="62"/>
                </a:lnTo>
                <a:lnTo>
                  <a:pt x="258" y="63"/>
                </a:lnTo>
                <a:lnTo>
                  <a:pt x="258" y="63"/>
                </a:lnTo>
                <a:lnTo>
                  <a:pt x="256" y="62"/>
                </a:lnTo>
                <a:lnTo>
                  <a:pt x="256" y="62"/>
                </a:lnTo>
                <a:close/>
                <a:moveTo>
                  <a:pt x="204" y="117"/>
                </a:moveTo>
                <a:lnTo>
                  <a:pt x="204" y="117"/>
                </a:lnTo>
                <a:lnTo>
                  <a:pt x="204" y="117"/>
                </a:lnTo>
                <a:lnTo>
                  <a:pt x="204" y="117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7"/>
                </a:lnTo>
                <a:lnTo>
                  <a:pt x="204" y="117"/>
                </a:lnTo>
                <a:close/>
                <a:moveTo>
                  <a:pt x="153" y="212"/>
                </a:move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close/>
                <a:moveTo>
                  <a:pt x="217" y="73"/>
                </a:moveTo>
                <a:lnTo>
                  <a:pt x="217" y="73"/>
                </a:lnTo>
                <a:lnTo>
                  <a:pt x="217" y="73"/>
                </a:lnTo>
                <a:lnTo>
                  <a:pt x="217" y="73"/>
                </a:lnTo>
                <a:lnTo>
                  <a:pt x="217" y="74"/>
                </a:lnTo>
                <a:lnTo>
                  <a:pt x="217" y="74"/>
                </a:lnTo>
                <a:lnTo>
                  <a:pt x="217" y="74"/>
                </a:lnTo>
                <a:lnTo>
                  <a:pt x="217" y="74"/>
                </a:lnTo>
                <a:lnTo>
                  <a:pt x="217" y="73"/>
                </a:lnTo>
                <a:lnTo>
                  <a:pt x="217" y="73"/>
                </a:lnTo>
                <a:close/>
                <a:moveTo>
                  <a:pt x="235" y="254"/>
                </a:move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3"/>
                </a:lnTo>
                <a:lnTo>
                  <a:pt x="235" y="253"/>
                </a:lnTo>
                <a:lnTo>
                  <a:pt x="234" y="254"/>
                </a:lnTo>
                <a:lnTo>
                  <a:pt x="234" y="254"/>
                </a:lnTo>
                <a:lnTo>
                  <a:pt x="235" y="254"/>
                </a:lnTo>
                <a:lnTo>
                  <a:pt x="235" y="254"/>
                </a:lnTo>
                <a:close/>
                <a:moveTo>
                  <a:pt x="76" y="335"/>
                </a:move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5" y="336"/>
                </a:lnTo>
                <a:lnTo>
                  <a:pt x="75" y="336"/>
                </a:lnTo>
                <a:lnTo>
                  <a:pt x="75" y="336"/>
                </a:lnTo>
                <a:lnTo>
                  <a:pt x="75" y="336"/>
                </a:lnTo>
                <a:lnTo>
                  <a:pt x="76" y="335"/>
                </a:lnTo>
                <a:lnTo>
                  <a:pt x="76" y="335"/>
                </a:lnTo>
                <a:close/>
                <a:moveTo>
                  <a:pt x="76" y="333"/>
                </a:moveTo>
                <a:lnTo>
                  <a:pt x="76" y="333"/>
                </a:lnTo>
                <a:lnTo>
                  <a:pt x="76" y="333"/>
                </a:lnTo>
                <a:lnTo>
                  <a:pt x="76" y="333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3"/>
                </a:lnTo>
                <a:lnTo>
                  <a:pt x="76" y="333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3"/>
                </a:lnTo>
                <a:lnTo>
                  <a:pt x="78" y="333"/>
                </a:lnTo>
                <a:lnTo>
                  <a:pt x="78" y="333"/>
                </a:lnTo>
                <a:lnTo>
                  <a:pt x="78" y="333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9" y="331"/>
                </a:lnTo>
                <a:lnTo>
                  <a:pt x="79" y="331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9" y="330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81" y="330"/>
                </a:moveTo>
                <a:lnTo>
                  <a:pt x="81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30"/>
                </a:lnTo>
                <a:lnTo>
                  <a:pt x="81" y="330"/>
                </a:lnTo>
                <a:lnTo>
                  <a:pt x="81" y="330"/>
                </a:lnTo>
                <a:close/>
                <a:moveTo>
                  <a:pt x="347" y="395"/>
                </a:moveTo>
                <a:lnTo>
                  <a:pt x="347" y="395"/>
                </a:lnTo>
                <a:lnTo>
                  <a:pt x="347" y="396"/>
                </a:lnTo>
                <a:lnTo>
                  <a:pt x="347" y="396"/>
                </a:lnTo>
                <a:lnTo>
                  <a:pt x="347" y="396"/>
                </a:lnTo>
                <a:lnTo>
                  <a:pt x="347" y="396"/>
                </a:lnTo>
                <a:lnTo>
                  <a:pt x="347" y="395"/>
                </a:lnTo>
                <a:lnTo>
                  <a:pt x="347" y="395"/>
                </a:lnTo>
                <a:close/>
                <a:moveTo>
                  <a:pt x="207" y="13"/>
                </a:moveTo>
                <a:lnTo>
                  <a:pt x="207" y="13"/>
                </a:lnTo>
                <a:lnTo>
                  <a:pt x="207" y="13"/>
                </a:lnTo>
                <a:lnTo>
                  <a:pt x="207" y="13"/>
                </a:lnTo>
                <a:lnTo>
                  <a:pt x="209" y="13"/>
                </a:lnTo>
                <a:lnTo>
                  <a:pt x="209" y="13"/>
                </a:lnTo>
                <a:lnTo>
                  <a:pt x="209" y="13"/>
                </a:lnTo>
                <a:lnTo>
                  <a:pt x="209" y="13"/>
                </a:lnTo>
                <a:lnTo>
                  <a:pt x="207" y="13"/>
                </a:lnTo>
                <a:lnTo>
                  <a:pt x="207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10"/>
          <p:cNvSpPr/>
          <p:nvPr/>
        </p:nvSpPr>
        <p:spPr bwMode="auto">
          <a:xfrm>
            <a:off x="4680816" y="2140523"/>
            <a:ext cx="43225" cy="67000"/>
          </a:xfrm>
          <a:custGeom>
            <a:gdLst>
              <a:gd fmla="*/ 20 w 20" name="T0"/>
              <a:gd fmla="*/ 3 h 31" name="T1"/>
              <a:gd fmla="*/ 20 w 20" name="T2"/>
              <a:gd fmla="*/ 3 h 31" name="T3"/>
              <a:gd fmla="*/ 19 w 20" name="T4"/>
              <a:gd fmla="*/ 3 h 31" name="T5"/>
              <a:gd fmla="*/ 19 w 20" name="T6"/>
              <a:gd fmla="*/ 3 h 31" name="T7"/>
              <a:gd fmla="*/ 16 w 20" name="T8"/>
              <a:gd fmla="*/ 8 h 31" name="T9"/>
              <a:gd fmla="*/ 16 w 20" name="T10"/>
              <a:gd fmla="*/ 8 h 31" name="T11"/>
              <a:gd fmla="*/ 6 w 20" name="T12"/>
              <a:gd fmla="*/ 25 h 31" name="T13"/>
              <a:gd fmla="*/ 6 w 20" name="T14"/>
              <a:gd fmla="*/ 25 h 31" name="T15"/>
              <a:gd fmla="*/ 3 w 20" name="T16"/>
              <a:gd fmla="*/ 30 h 31" name="T17"/>
              <a:gd fmla="*/ 3 w 20" name="T18"/>
              <a:gd fmla="*/ 30 h 31" name="T19"/>
              <a:gd fmla="*/ 3 w 20" name="T20"/>
              <a:gd fmla="*/ 31 h 31" name="T21"/>
              <a:gd fmla="*/ 3 w 20" name="T22"/>
              <a:gd fmla="*/ 31 h 31" name="T23"/>
              <a:gd fmla="*/ 2 w 20" name="T24"/>
              <a:gd fmla="*/ 31 h 31" name="T25"/>
              <a:gd fmla="*/ 0 w 20" name="T26"/>
              <a:gd fmla="*/ 30 h 31" name="T27"/>
              <a:gd fmla="*/ 0 w 20" name="T28"/>
              <a:gd fmla="*/ 30 h 31" name="T29"/>
              <a:gd fmla="*/ 0 w 20" name="T30"/>
              <a:gd fmla="*/ 28 h 31" name="T31"/>
              <a:gd fmla="*/ 2 w 20" name="T32"/>
              <a:gd fmla="*/ 28 h 31" name="T33"/>
              <a:gd fmla="*/ 2 w 20" name="T34"/>
              <a:gd fmla="*/ 28 h 31" name="T35"/>
              <a:gd fmla="*/ 3 w 20" name="T36"/>
              <a:gd fmla="*/ 25 h 31" name="T37"/>
              <a:gd fmla="*/ 6 w 20" name="T38"/>
              <a:gd fmla="*/ 22 h 31" name="T39"/>
              <a:gd fmla="*/ 6 w 20" name="T40"/>
              <a:gd fmla="*/ 22 h 31" name="T41"/>
              <a:gd fmla="*/ 14 w 20" name="T42"/>
              <a:gd fmla="*/ 8 h 31" name="T43"/>
              <a:gd fmla="*/ 14 w 20" name="T44"/>
              <a:gd fmla="*/ 8 h 31" name="T45"/>
              <a:gd fmla="*/ 16 w 20" name="T46"/>
              <a:gd fmla="*/ 1 h 31" name="T47"/>
              <a:gd fmla="*/ 16 w 20" name="T48"/>
              <a:gd fmla="*/ 1 h 31" name="T49"/>
              <a:gd fmla="*/ 17 w 20" name="T50"/>
              <a:gd fmla="*/ 0 h 31" name="T51"/>
              <a:gd fmla="*/ 19 w 20" name="T52"/>
              <a:gd fmla="*/ 0 h 31" name="T53"/>
              <a:gd fmla="*/ 19 w 20" name="T54"/>
              <a:gd fmla="*/ 0 h 31" name="T55"/>
              <a:gd fmla="*/ 19 w 20" name="T56"/>
              <a:gd fmla="*/ 1 h 31" name="T57"/>
              <a:gd fmla="*/ 20 w 20" name="T58"/>
              <a:gd fmla="*/ 3 h 31" name="T59"/>
              <a:gd fmla="*/ 20 w 20" name="T60"/>
              <a:gd fmla="*/ 3 h 31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31" w="20">
                <a:moveTo>
                  <a:pt x="20" y="3"/>
                </a:moveTo>
                <a:lnTo>
                  <a:pt x="20" y="3"/>
                </a:lnTo>
                <a:lnTo>
                  <a:pt x="19" y="3"/>
                </a:lnTo>
                <a:lnTo>
                  <a:pt x="19" y="3"/>
                </a:lnTo>
                <a:lnTo>
                  <a:pt x="16" y="8"/>
                </a:lnTo>
                <a:lnTo>
                  <a:pt x="16" y="8"/>
                </a:lnTo>
                <a:lnTo>
                  <a:pt x="6" y="25"/>
                </a:lnTo>
                <a:lnTo>
                  <a:pt x="6" y="25"/>
                </a:lnTo>
                <a:lnTo>
                  <a:pt x="3" y="30"/>
                </a:lnTo>
                <a:lnTo>
                  <a:pt x="3" y="30"/>
                </a:lnTo>
                <a:lnTo>
                  <a:pt x="3" y="31"/>
                </a:lnTo>
                <a:lnTo>
                  <a:pt x="3" y="31"/>
                </a:lnTo>
                <a:lnTo>
                  <a:pt x="2" y="31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3" y="25"/>
                </a:lnTo>
                <a:lnTo>
                  <a:pt x="6" y="22"/>
                </a:lnTo>
                <a:lnTo>
                  <a:pt x="6" y="22"/>
                </a:lnTo>
                <a:lnTo>
                  <a:pt x="14" y="8"/>
                </a:lnTo>
                <a:lnTo>
                  <a:pt x="14" y="8"/>
                </a:lnTo>
                <a:lnTo>
                  <a:pt x="16" y="1"/>
                </a:lnTo>
                <a:lnTo>
                  <a:pt x="16" y="1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19" y="1"/>
                </a:lnTo>
                <a:lnTo>
                  <a:pt x="20" y="3"/>
                </a:lnTo>
                <a:lnTo>
                  <a:pt x="2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11"/>
          <p:cNvSpPr>
            <a:spLocks noEditPoints="1"/>
          </p:cNvSpPr>
          <p:nvPr/>
        </p:nvSpPr>
        <p:spPr bwMode="auto">
          <a:xfrm>
            <a:off x="7773350" y="1850913"/>
            <a:ext cx="739153" cy="477640"/>
          </a:xfrm>
          <a:custGeom>
            <a:gdLst>
              <a:gd fmla="*/ 30 w 342" name="T0"/>
              <a:gd fmla="*/ 118 h 221" name="T1"/>
              <a:gd fmla="*/ 107 w 342" name="T2"/>
              <a:gd fmla="*/ 97 h 221" name="T3"/>
              <a:gd fmla="*/ 147 w 342" name="T4"/>
              <a:gd fmla="*/ 60 h 221" name="T5"/>
              <a:gd fmla="*/ 193 w 342" name="T6"/>
              <a:gd fmla="*/ 6 h 221" name="T7"/>
              <a:gd fmla="*/ 207 w 342" name="T8"/>
              <a:gd fmla="*/ 28 h 221" name="T9"/>
              <a:gd fmla="*/ 175 w 342" name="T10"/>
              <a:gd fmla="*/ 88 h 221" name="T11"/>
              <a:gd fmla="*/ 271 w 342" name="T12"/>
              <a:gd fmla="*/ 80 h 221" name="T13"/>
              <a:gd fmla="*/ 311 w 342" name="T14"/>
              <a:gd fmla="*/ 55 h 221" name="T15"/>
              <a:gd fmla="*/ 317 w 342" name="T16"/>
              <a:gd fmla="*/ 66 h 221" name="T17"/>
              <a:gd fmla="*/ 319 w 342" name="T18"/>
              <a:gd fmla="*/ 90 h 221" name="T19"/>
              <a:gd fmla="*/ 333 w 342" name="T20"/>
              <a:gd fmla="*/ 116 h 221" name="T21"/>
              <a:gd fmla="*/ 339 w 342" name="T22"/>
              <a:gd fmla="*/ 132 h 221" name="T23"/>
              <a:gd fmla="*/ 322 w 342" name="T24"/>
              <a:gd fmla="*/ 151 h 221" name="T25"/>
              <a:gd fmla="*/ 297 w 342" name="T26"/>
              <a:gd fmla="*/ 184 h 221" name="T27"/>
              <a:gd fmla="*/ 166 w 342" name="T28"/>
              <a:gd fmla="*/ 217 h 221" name="T29"/>
              <a:gd fmla="*/ 58 w 342" name="T30"/>
              <a:gd fmla="*/ 217 h 221" name="T31"/>
              <a:gd fmla="*/ 24 w 342" name="T32"/>
              <a:gd fmla="*/ 208 h 221" name="T33"/>
              <a:gd fmla="*/ 70 w 342" name="T34"/>
              <a:gd fmla="*/ 211 h 221" name="T35"/>
              <a:gd fmla="*/ 253 w 342" name="T36"/>
              <a:gd fmla="*/ 189 h 221" name="T37"/>
              <a:gd fmla="*/ 314 w 342" name="T38"/>
              <a:gd fmla="*/ 161 h 221" name="T39"/>
              <a:gd fmla="*/ 301 w 342" name="T40"/>
              <a:gd fmla="*/ 161 h 221" name="T41"/>
              <a:gd fmla="*/ 227 w 342" name="T42"/>
              <a:gd fmla="*/ 181 h 221" name="T43"/>
              <a:gd fmla="*/ 223 w 342" name="T44"/>
              <a:gd fmla="*/ 175 h 221" name="T45"/>
              <a:gd fmla="*/ 290 w 342" name="T46"/>
              <a:gd fmla="*/ 159 h 221" name="T47"/>
              <a:gd fmla="*/ 330 w 342" name="T48"/>
              <a:gd fmla="*/ 135 h 221" name="T49"/>
              <a:gd fmla="*/ 308 w 342" name="T50"/>
              <a:gd fmla="*/ 137 h 221" name="T51"/>
              <a:gd fmla="*/ 208 w 342" name="T52"/>
              <a:gd fmla="*/ 165 h 221" name="T53"/>
              <a:gd fmla="*/ 215 w 342" name="T54"/>
              <a:gd fmla="*/ 153 h 221" name="T55"/>
              <a:gd fmla="*/ 306 w 342" name="T56"/>
              <a:gd fmla="*/ 127 h 221" name="T57"/>
              <a:gd fmla="*/ 311 w 342" name="T58"/>
              <a:gd fmla="*/ 102 h 221" name="T59"/>
              <a:gd fmla="*/ 297 w 342" name="T60"/>
              <a:gd fmla="*/ 107 h 221" name="T61"/>
              <a:gd fmla="*/ 202 w 342" name="T62"/>
              <a:gd fmla="*/ 132 h 221" name="T63"/>
              <a:gd fmla="*/ 188 w 342" name="T64"/>
              <a:gd fmla="*/ 129 h 221" name="T65"/>
              <a:gd fmla="*/ 235 w 342" name="T66"/>
              <a:gd fmla="*/ 120 h 221" name="T67"/>
              <a:gd fmla="*/ 306 w 342" name="T68"/>
              <a:gd fmla="*/ 93 h 221" name="T69"/>
              <a:gd fmla="*/ 303 w 342" name="T70"/>
              <a:gd fmla="*/ 79 h 221" name="T71"/>
              <a:gd fmla="*/ 205 w 342" name="T72"/>
              <a:gd fmla="*/ 99 h 221" name="T73"/>
              <a:gd fmla="*/ 170 w 342" name="T74"/>
              <a:gd fmla="*/ 79 h 221" name="T75"/>
              <a:gd fmla="*/ 193 w 342" name="T76"/>
              <a:gd fmla="*/ 31 h 221" name="T77"/>
              <a:gd fmla="*/ 196 w 342" name="T78"/>
              <a:gd fmla="*/ 11 h 221" name="T79"/>
              <a:gd fmla="*/ 158 w 342" name="T80"/>
              <a:gd fmla="*/ 53 h 221" name="T81"/>
              <a:gd fmla="*/ 111 w 342" name="T82"/>
              <a:gd fmla="*/ 101 h 221" name="T83"/>
              <a:gd fmla="*/ 49 w 342" name="T84"/>
              <a:gd fmla="*/ 123 h 221" name="T85"/>
              <a:gd fmla="*/ 2 w 342" name="T86"/>
              <a:gd fmla="*/ 121 h 221" name="T87"/>
              <a:gd fmla="*/ 202 w 342" name="T88"/>
              <a:gd fmla="*/ 11 h 221" name="T89"/>
              <a:gd fmla="*/ 204 w 342" name="T90"/>
              <a:gd fmla="*/ 28 h 221" name="T91"/>
              <a:gd fmla="*/ 219 w 342" name="T92"/>
              <a:gd fmla="*/ 200 h 221" name="T93"/>
              <a:gd fmla="*/ 183 w 342" name="T94"/>
              <a:gd fmla="*/ 209 h 221" name="T95"/>
              <a:gd fmla="*/ 325 w 342" name="T96"/>
              <a:gd fmla="*/ 97 h 221" name="T97"/>
              <a:gd fmla="*/ 336 w 342" name="T98"/>
              <a:gd fmla="*/ 101 h 221" name="T99"/>
              <a:gd fmla="*/ 311 w 342" name="T100"/>
              <a:gd fmla="*/ 99 h 221" name="T101"/>
              <a:gd fmla="*/ 317 w 342" name="T102"/>
              <a:gd fmla="*/ 79 h 221" name="T103"/>
              <a:gd fmla="*/ 316 w 342" name="T104"/>
              <a:gd fmla="*/ 69 h 221" name="T105"/>
              <a:gd fmla="*/ 327 w 342" name="T106"/>
              <a:gd fmla="*/ 129 h 221" name="T107"/>
              <a:gd fmla="*/ 87 w 342" name="T108"/>
              <a:gd fmla="*/ 115 h 221" name="T109"/>
              <a:gd fmla="*/ 186 w 342" name="T110"/>
              <a:gd fmla="*/ 11 h 221" name="T111"/>
              <a:gd fmla="*/ 317 w 342" name="T112"/>
              <a:gd fmla="*/ 156 h 221" name="T113"/>
              <a:gd fmla="*/ 120 w 342" name="T114"/>
              <a:gd fmla="*/ 216 h 221" name="T115"/>
              <a:gd fmla="*/ 144 w 342" name="T116"/>
              <a:gd fmla="*/ 216 h 221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221" w="342">
                <a:moveTo>
                  <a:pt x="6" y="120"/>
                </a:moveTo>
                <a:lnTo>
                  <a:pt x="6" y="120"/>
                </a:lnTo>
                <a:lnTo>
                  <a:pt x="5" y="118"/>
                </a:lnTo>
                <a:lnTo>
                  <a:pt x="5" y="118"/>
                </a:lnTo>
                <a:lnTo>
                  <a:pt x="5" y="115"/>
                </a:lnTo>
                <a:lnTo>
                  <a:pt x="8" y="113"/>
                </a:lnTo>
                <a:lnTo>
                  <a:pt x="8" y="113"/>
                </a:lnTo>
                <a:lnTo>
                  <a:pt x="10" y="113"/>
                </a:lnTo>
                <a:lnTo>
                  <a:pt x="10" y="113"/>
                </a:lnTo>
                <a:lnTo>
                  <a:pt x="14" y="116"/>
                </a:lnTo>
                <a:lnTo>
                  <a:pt x="19" y="118"/>
                </a:lnTo>
                <a:lnTo>
                  <a:pt x="19" y="118"/>
                </a:lnTo>
                <a:lnTo>
                  <a:pt x="30" y="118"/>
                </a:lnTo>
                <a:lnTo>
                  <a:pt x="30" y="118"/>
                </a:lnTo>
                <a:lnTo>
                  <a:pt x="40" y="118"/>
                </a:lnTo>
                <a:lnTo>
                  <a:pt x="49" y="118"/>
                </a:lnTo>
                <a:lnTo>
                  <a:pt x="49" y="118"/>
                </a:lnTo>
                <a:lnTo>
                  <a:pt x="63" y="115"/>
                </a:lnTo>
                <a:lnTo>
                  <a:pt x="77" y="112"/>
                </a:lnTo>
                <a:lnTo>
                  <a:pt x="77" y="112"/>
                </a:lnTo>
                <a:lnTo>
                  <a:pt x="90" y="107"/>
                </a:lnTo>
                <a:lnTo>
                  <a:pt x="103" y="101"/>
                </a:lnTo>
                <a:lnTo>
                  <a:pt x="103" y="101"/>
                </a:lnTo>
                <a:lnTo>
                  <a:pt x="106" y="99"/>
                </a:lnTo>
                <a:lnTo>
                  <a:pt x="107" y="97"/>
                </a:lnTo>
                <a:lnTo>
                  <a:pt x="107" y="97"/>
                </a:lnTo>
                <a:lnTo>
                  <a:pt x="109" y="94"/>
                </a:lnTo>
                <a:lnTo>
                  <a:pt x="109" y="94"/>
                </a:lnTo>
                <a:lnTo>
                  <a:pt x="111" y="94"/>
                </a:lnTo>
                <a:lnTo>
                  <a:pt x="112" y="93"/>
                </a:lnTo>
                <a:lnTo>
                  <a:pt x="112" y="93"/>
                </a:lnTo>
                <a:lnTo>
                  <a:pt x="115" y="91"/>
                </a:lnTo>
                <a:lnTo>
                  <a:pt x="115" y="91"/>
                </a:lnTo>
                <a:lnTo>
                  <a:pt x="126" y="83"/>
                </a:lnTo>
                <a:lnTo>
                  <a:pt x="136" y="74"/>
                </a:lnTo>
                <a:lnTo>
                  <a:pt x="136" y="74"/>
                </a:lnTo>
                <a:lnTo>
                  <a:pt x="142" y="66"/>
                </a:lnTo>
                <a:lnTo>
                  <a:pt x="147" y="60"/>
                </a:lnTo>
                <a:lnTo>
                  <a:pt x="147" y="60"/>
                </a:lnTo>
                <a:lnTo>
                  <a:pt x="155" y="45"/>
                </a:lnTo>
                <a:lnTo>
                  <a:pt x="155" y="45"/>
                </a:lnTo>
                <a:lnTo>
                  <a:pt x="161" y="34"/>
                </a:lnTo>
                <a:lnTo>
                  <a:pt x="161" y="34"/>
                </a:lnTo>
                <a:lnTo>
                  <a:pt x="164" y="31"/>
                </a:lnTo>
                <a:lnTo>
                  <a:pt x="164" y="31"/>
                </a:lnTo>
                <a:lnTo>
                  <a:pt x="170" y="20"/>
                </a:lnTo>
                <a:lnTo>
                  <a:pt x="178" y="11"/>
                </a:lnTo>
                <a:lnTo>
                  <a:pt x="178" y="11"/>
                </a:lnTo>
                <a:lnTo>
                  <a:pt x="183" y="9"/>
                </a:lnTo>
                <a:lnTo>
                  <a:pt x="189" y="8"/>
                </a:lnTo>
                <a:lnTo>
                  <a:pt x="189" y="8"/>
                </a:lnTo>
                <a:lnTo>
                  <a:pt x="193" y="6"/>
                </a:lnTo>
                <a:lnTo>
                  <a:pt x="194" y="4"/>
                </a:lnTo>
                <a:lnTo>
                  <a:pt x="194" y="4"/>
                </a:lnTo>
                <a:lnTo>
                  <a:pt x="197" y="1"/>
                </a:lnTo>
                <a:lnTo>
                  <a:pt x="197" y="1"/>
                </a:lnTo>
                <a:lnTo>
                  <a:pt x="200" y="0"/>
                </a:lnTo>
                <a:lnTo>
                  <a:pt x="202" y="1"/>
                </a:lnTo>
                <a:lnTo>
                  <a:pt x="202" y="1"/>
                </a:lnTo>
                <a:lnTo>
                  <a:pt x="205" y="8"/>
                </a:lnTo>
                <a:lnTo>
                  <a:pt x="207" y="14"/>
                </a:lnTo>
                <a:lnTo>
                  <a:pt x="207" y="14"/>
                </a:lnTo>
                <a:lnTo>
                  <a:pt x="207" y="20"/>
                </a:lnTo>
                <a:lnTo>
                  <a:pt x="207" y="20"/>
                </a:lnTo>
                <a:lnTo>
                  <a:pt x="207" y="28"/>
                </a:lnTo>
                <a:lnTo>
                  <a:pt x="204" y="34"/>
                </a:lnTo>
                <a:lnTo>
                  <a:pt x="204" y="34"/>
                </a:lnTo>
                <a:lnTo>
                  <a:pt x="199" y="44"/>
                </a:lnTo>
                <a:lnTo>
                  <a:pt x="194" y="52"/>
                </a:lnTo>
                <a:lnTo>
                  <a:pt x="194" y="52"/>
                </a:lnTo>
                <a:lnTo>
                  <a:pt x="182" y="69"/>
                </a:lnTo>
                <a:lnTo>
                  <a:pt x="182" y="69"/>
                </a:lnTo>
                <a:lnTo>
                  <a:pt x="175" y="80"/>
                </a:lnTo>
                <a:lnTo>
                  <a:pt x="175" y="80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5" y="88"/>
                </a:lnTo>
                <a:lnTo>
                  <a:pt x="175" y="88"/>
                </a:lnTo>
                <a:lnTo>
                  <a:pt x="178" y="90"/>
                </a:lnTo>
                <a:lnTo>
                  <a:pt x="178" y="90"/>
                </a:lnTo>
                <a:lnTo>
                  <a:pt x="183" y="91"/>
                </a:lnTo>
                <a:lnTo>
                  <a:pt x="188" y="93"/>
                </a:lnTo>
                <a:lnTo>
                  <a:pt x="188" y="93"/>
                </a:lnTo>
                <a:lnTo>
                  <a:pt x="226" y="93"/>
                </a:lnTo>
                <a:lnTo>
                  <a:pt x="226" y="93"/>
                </a:lnTo>
                <a:lnTo>
                  <a:pt x="234" y="91"/>
                </a:lnTo>
                <a:lnTo>
                  <a:pt x="234" y="91"/>
                </a:lnTo>
                <a:lnTo>
                  <a:pt x="254" y="86"/>
                </a:lnTo>
                <a:lnTo>
                  <a:pt x="271" y="80"/>
                </a:lnTo>
                <a:lnTo>
                  <a:pt x="271" y="80"/>
                </a:lnTo>
                <a:lnTo>
                  <a:pt x="287" y="74"/>
                </a:lnTo>
                <a:lnTo>
                  <a:pt x="287" y="74"/>
                </a:lnTo>
                <a:lnTo>
                  <a:pt x="300" y="69"/>
                </a:lnTo>
                <a:lnTo>
                  <a:pt x="314" y="66"/>
                </a:lnTo>
                <a:lnTo>
                  <a:pt x="314" y="66"/>
                </a:lnTo>
                <a:lnTo>
                  <a:pt x="314" y="66"/>
                </a:lnTo>
                <a:lnTo>
                  <a:pt x="314" y="66"/>
                </a:lnTo>
                <a:lnTo>
                  <a:pt x="314" y="64"/>
                </a:lnTo>
                <a:lnTo>
                  <a:pt x="314" y="64"/>
                </a:lnTo>
                <a:lnTo>
                  <a:pt x="312" y="58"/>
                </a:lnTo>
                <a:lnTo>
                  <a:pt x="312" y="58"/>
                </a:lnTo>
                <a:lnTo>
                  <a:pt x="311" y="55"/>
                </a:lnTo>
                <a:lnTo>
                  <a:pt x="311" y="55"/>
                </a:lnTo>
                <a:lnTo>
                  <a:pt x="311" y="53"/>
                </a:lnTo>
                <a:lnTo>
                  <a:pt x="311" y="52"/>
                </a:lnTo>
                <a:lnTo>
                  <a:pt x="311" y="52"/>
                </a:lnTo>
                <a:lnTo>
                  <a:pt x="312" y="50"/>
                </a:lnTo>
                <a:lnTo>
                  <a:pt x="316" y="52"/>
                </a:lnTo>
                <a:lnTo>
                  <a:pt x="316" y="52"/>
                </a:lnTo>
                <a:lnTo>
                  <a:pt x="316" y="53"/>
                </a:lnTo>
                <a:lnTo>
                  <a:pt x="316" y="53"/>
                </a:lnTo>
                <a:lnTo>
                  <a:pt x="316" y="58"/>
                </a:lnTo>
                <a:lnTo>
                  <a:pt x="316" y="63"/>
                </a:lnTo>
                <a:lnTo>
                  <a:pt x="316" y="63"/>
                </a:lnTo>
                <a:lnTo>
                  <a:pt x="317" y="66"/>
                </a:lnTo>
                <a:lnTo>
                  <a:pt x="317" y="66"/>
                </a:lnTo>
                <a:lnTo>
                  <a:pt x="319" y="66"/>
                </a:lnTo>
                <a:lnTo>
                  <a:pt x="319" y="66"/>
                </a:lnTo>
                <a:lnTo>
                  <a:pt x="322" y="67"/>
                </a:lnTo>
                <a:lnTo>
                  <a:pt x="324" y="71"/>
                </a:lnTo>
                <a:lnTo>
                  <a:pt x="324" y="71"/>
                </a:lnTo>
                <a:lnTo>
                  <a:pt x="324" y="79"/>
                </a:lnTo>
                <a:lnTo>
                  <a:pt x="324" y="79"/>
                </a:lnTo>
                <a:lnTo>
                  <a:pt x="324" y="82"/>
                </a:lnTo>
                <a:lnTo>
                  <a:pt x="322" y="83"/>
                </a:lnTo>
                <a:lnTo>
                  <a:pt x="322" y="83"/>
                </a:lnTo>
                <a:lnTo>
                  <a:pt x="319" y="90"/>
                </a:lnTo>
                <a:lnTo>
                  <a:pt x="319" y="90"/>
                </a:lnTo>
                <a:lnTo>
                  <a:pt x="319" y="90"/>
                </a:lnTo>
                <a:lnTo>
                  <a:pt x="319" y="90"/>
                </a:lnTo>
                <a:lnTo>
                  <a:pt x="330" y="90"/>
                </a:lnTo>
                <a:lnTo>
                  <a:pt x="330" y="90"/>
                </a:lnTo>
                <a:lnTo>
                  <a:pt x="333" y="90"/>
                </a:lnTo>
                <a:lnTo>
                  <a:pt x="335" y="91"/>
                </a:lnTo>
                <a:lnTo>
                  <a:pt x="338" y="96"/>
                </a:lnTo>
                <a:lnTo>
                  <a:pt x="338" y="96"/>
                </a:lnTo>
                <a:lnTo>
                  <a:pt x="339" y="101"/>
                </a:lnTo>
                <a:lnTo>
                  <a:pt x="338" y="107"/>
                </a:lnTo>
                <a:lnTo>
                  <a:pt x="338" y="107"/>
                </a:lnTo>
                <a:lnTo>
                  <a:pt x="333" y="115"/>
                </a:lnTo>
                <a:lnTo>
                  <a:pt x="333" y="115"/>
                </a:lnTo>
                <a:lnTo>
                  <a:pt x="333" y="116"/>
                </a:lnTo>
                <a:lnTo>
                  <a:pt x="333" y="116"/>
                </a:lnTo>
                <a:lnTo>
                  <a:pt x="331" y="121"/>
                </a:lnTo>
                <a:lnTo>
                  <a:pt x="331" y="121"/>
                </a:lnTo>
                <a:lnTo>
                  <a:pt x="333" y="121"/>
                </a:lnTo>
                <a:lnTo>
                  <a:pt x="333" y="121"/>
                </a:lnTo>
                <a:lnTo>
                  <a:pt x="338" y="121"/>
                </a:lnTo>
                <a:lnTo>
                  <a:pt x="338" y="121"/>
                </a:lnTo>
                <a:lnTo>
                  <a:pt x="341" y="123"/>
                </a:lnTo>
                <a:lnTo>
                  <a:pt x="342" y="126"/>
                </a:lnTo>
                <a:lnTo>
                  <a:pt x="342" y="126"/>
                </a:lnTo>
                <a:lnTo>
                  <a:pt x="341" y="129"/>
                </a:lnTo>
                <a:lnTo>
                  <a:pt x="339" y="132"/>
                </a:lnTo>
                <a:lnTo>
                  <a:pt x="339" y="132"/>
                </a:lnTo>
                <a:lnTo>
                  <a:pt x="338" y="134"/>
                </a:lnTo>
                <a:lnTo>
                  <a:pt x="338" y="134"/>
                </a:lnTo>
                <a:lnTo>
                  <a:pt x="338" y="135"/>
                </a:lnTo>
                <a:lnTo>
                  <a:pt x="338" y="137"/>
                </a:lnTo>
                <a:lnTo>
                  <a:pt x="338" y="137"/>
                </a:lnTo>
                <a:lnTo>
                  <a:pt x="338" y="138"/>
                </a:lnTo>
                <a:lnTo>
                  <a:pt x="336" y="142"/>
                </a:lnTo>
                <a:lnTo>
                  <a:pt x="336" y="142"/>
                </a:lnTo>
                <a:lnTo>
                  <a:pt x="333" y="145"/>
                </a:lnTo>
                <a:lnTo>
                  <a:pt x="333" y="145"/>
                </a:lnTo>
                <a:lnTo>
                  <a:pt x="324" y="151"/>
                </a:lnTo>
                <a:lnTo>
                  <a:pt x="324" y="151"/>
                </a:lnTo>
                <a:lnTo>
                  <a:pt x="322" y="151"/>
                </a:lnTo>
                <a:lnTo>
                  <a:pt x="322" y="151"/>
                </a:lnTo>
                <a:lnTo>
                  <a:pt x="325" y="154"/>
                </a:lnTo>
                <a:lnTo>
                  <a:pt x="325" y="154"/>
                </a:lnTo>
                <a:lnTo>
                  <a:pt x="325" y="157"/>
                </a:lnTo>
                <a:lnTo>
                  <a:pt x="325" y="161"/>
                </a:lnTo>
                <a:lnTo>
                  <a:pt x="325" y="161"/>
                </a:lnTo>
                <a:lnTo>
                  <a:pt x="324" y="164"/>
                </a:lnTo>
                <a:lnTo>
                  <a:pt x="324" y="164"/>
                </a:lnTo>
                <a:lnTo>
                  <a:pt x="319" y="168"/>
                </a:lnTo>
                <a:lnTo>
                  <a:pt x="314" y="173"/>
                </a:lnTo>
                <a:lnTo>
                  <a:pt x="314" y="173"/>
                </a:lnTo>
                <a:lnTo>
                  <a:pt x="306" y="179"/>
                </a:lnTo>
                <a:lnTo>
                  <a:pt x="297" y="184"/>
                </a:lnTo>
                <a:lnTo>
                  <a:pt x="297" y="184"/>
                </a:lnTo>
                <a:lnTo>
                  <a:pt x="284" y="189"/>
                </a:lnTo>
                <a:lnTo>
                  <a:pt x="273" y="194"/>
                </a:lnTo>
                <a:lnTo>
                  <a:pt x="273" y="194"/>
                </a:lnTo>
                <a:lnTo>
                  <a:pt x="243" y="203"/>
                </a:lnTo>
                <a:lnTo>
                  <a:pt x="243" y="203"/>
                </a:lnTo>
                <a:lnTo>
                  <a:pt x="208" y="209"/>
                </a:lnTo>
                <a:lnTo>
                  <a:pt x="208" y="209"/>
                </a:lnTo>
                <a:lnTo>
                  <a:pt x="193" y="213"/>
                </a:lnTo>
                <a:lnTo>
                  <a:pt x="193" y="213"/>
                </a:lnTo>
                <a:lnTo>
                  <a:pt x="175" y="216"/>
                </a:lnTo>
                <a:lnTo>
                  <a:pt x="175" y="216"/>
                </a:lnTo>
                <a:lnTo>
                  <a:pt x="166" y="217"/>
                </a:lnTo>
                <a:lnTo>
                  <a:pt x="166" y="217"/>
                </a:lnTo>
                <a:lnTo>
                  <a:pt x="155" y="219"/>
                </a:lnTo>
                <a:lnTo>
                  <a:pt x="144" y="221"/>
                </a:lnTo>
                <a:lnTo>
                  <a:pt x="144" y="221"/>
                </a:lnTo>
                <a:lnTo>
                  <a:pt x="123" y="221"/>
                </a:lnTo>
                <a:lnTo>
                  <a:pt x="123" y="221"/>
                </a:lnTo>
                <a:lnTo>
                  <a:pt x="95" y="219"/>
                </a:lnTo>
                <a:lnTo>
                  <a:pt x="95" y="219"/>
                </a:lnTo>
                <a:lnTo>
                  <a:pt x="77" y="217"/>
                </a:lnTo>
                <a:lnTo>
                  <a:pt x="77" y="217"/>
                </a:lnTo>
                <a:lnTo>
                  <a:pt x="68" y="217"/>
                </a:lnTo>
                <a:lnTo>
                  <a:pt x="58" y="217"/>
                </a:lnTo>
                <a:lnTo>
                  <a:pt x="58" y="217"/>
                </a:lnTo>
                <a:lnTo>
                  <a:pt x="57" y="217"/>
                </a:lnTo>
                <a:lnTo>
                  <a:pt x="57" y="217"/>
                </a:lnTo>
                <a:lnTo>
                  <a:pt x="54" y="217"/>
                </a:lnTo>
                <a:lnTo>
                  <a:pt x="52" y="216"/>
                </a:lnTo>
                <a:lnTo>
                  <a:pt x="52" y="216"/>
                </a:lnTo>
                <a:lnTo>
                  <a:pt x="47" y="214"/>
                </a:lnTo>
                <a:lnTo>
                  <a:pt x="47" y="214"/>
                </a:lnTo>
                <a:lnTo>
                  <a:pt x="28" y="213"/>
                </a:lnTo>
                <a:lnTo>
                  <a:pt x="28" y="213"/>
                </a:lnTo>
                <a:lnTo>
                  <a:pt x="27" y="213"/>
                </a:lnTo>
                <a:lnTo>
                  <a:pt x="27" y="213"/>
                </a:lnTo>
                <a:lnTo>
                  <a:pt x="25" y="211"/>
                </a:lnTo>
                <a:lnTo>
                  <a:pt x="24" y="208"/>
                </a:lnTo>
                <a:lnTo>
                  <a:pt x="24" y="208"/>
                </a:lnTo>
                <a:lnTo>
                  <a:pt x="25" y="206"/>
                </a:lnTo>
                <a:lnTo>
                  <a:pt x="28" y="205"/>
                </a:lnTo>
                <a:lnTo>
                  <a:pt x="28" y="205"/>
                </a:lnTo>
                <a:lnTo>
                  <a:pt x="38" y="208"/>
                </a:lnTo>
                <a:lnTo>
                  <a:pt x="38" y="208"/>
                </a:lnTo>
                <a:lnTo>
                  <a:pt x="40" y="208"/>
                </a:lnTo>
                <a:lnTo>
                  <a:pt x="40" y="208"/>
                </a:lnTo>
                <a:lnTo>
                  <a:pt x="41" y="206"/>
                </a:lnTo>
                <a:lnTo>
                  <a:pt x="43" y="206"/>
                </a:lnTo>
                <a:lnTo>
                  <a:pt x="43" y="206"/>
                </a:lnTo>
                <a:lnTo>
                  <a:pt x="55" y="209"/>
                </a:lnTo>
                <a:lnTo>
                  <a:pt x="70" y="211"/>
                </a:lnTo>
                <a:lnTo>
                  <a:pt x="70" y="211"/>
                </a:lnTo>
                <a:lnTo>
                  <a:pt x="73" y="211"/>
                </a:lnTo>
                <a:lnTo>
                  <a:pt x="73" y="211"/>
                </a:lnTo>
                <a:lnTo>
                  <a:pt x="128" y="209"/>
                </a:lnTo>
                <a:lnTo>
                  <a:pt x="128" y="209"/>
                </a:lnTo>
                <a:lnTo>
                  <a:pt x="159" y="208"/>
                </a:lnTo>
                <a:lnTo>
                  <a:pt x="159" y="208"/>
                </a:lnTo>
                <a:lnTo>
                  <a:pt x="182" y="205"/>
                </a:lnTo>
                <a:lnTo>
                  <a:pt x="182" y="205"/>
                </a:lnTo>
                <a:lnTo>
                  <a:pt x="218" y="197"/>
                </a:lnTo>
                <a:lnTo>
                  <a:pt x="218" y="197"/>
                </a:lnTo>
                <a:lnTo>
                  <a:pt x="253" y="189"/>
                </a:lnTo>
                <a:lnTo>
                  <a:pt x="253" y="189"/>
                </a:lnTo>
                <a:lnTo>
                  <a:pt x="270" y="186"/>
                </a:lnTo>
                <a:lnTo>
                  <a:pt x="286" y="179"/>
                </a:lnTo>
                <a:lnTo>
                  <a:pt x="286" y="179"/>
                </a:lnTo>
                <a:lnTo>
                  <a:pt x="300" y="175"/>
                </a:lnTo>
                <a:lnTo>
                  <a:pt x="300" y="175"/>
                </a:lnTo>
                <a:lnTo>
                  <a:pt x="309" y="170"/>
                </a:lnTo>
                <a:lnTo>
                  <a:pt x="309" y="170"/>
                </a:lnTo>
                <a:lnTo>
                  <a:pt x="312" y="167"/>
                </a:lnTo>
                <a:lnTo>
                  <a:pt x="316" y="164"/>
                </a:lnTo>
                <a:lnTo>
                  <a:pt x="316" y="164"/>
                </a:lnTo>
                <a:lnTo>
                  <a:pt x="316" y="161"/>
                </a:lnTo>
                <a:lnTo>
                  <a:pt x="314" y="161"/>
                </a:lnTo>
                <a:lnTo>
                  <a:pt x="314" y="161"/>
                </a:lnTo>
                <a:lnTo>
                  <a:pt x="312" y="159"/>
                </a:lnTo>
                <a:lnTo>
                  <a:pt x="312" y="159"/>
                </a:lnTo>
                <a:lnTo>
                  <a:pt x="311" y="159"/>
                </a:lnTo>
                <a:lnTo>
                  <a:pt x="311" y="159"/>
                </a:lnTo>
                <a:lnTo>
                  <a:pt x="309" y="161"/>
                </a:lnTo>
                <a:lnTo>
                  <a:pt x="308" y="159"/>
                </a:lnTo>
                <a:lnTo>
                  <a:pt x="308" y="159"/>
                </a:lnTo>
                <a:lnTo>
                  <a:pt x="308" y="159"/>
                </a:lnTo>
                <a:lnTo>
                  <a:pt x="308" y="159"/>
                </a:lnTo>
                <a:lnTo>
                  <a:pt x="305" y="161"/>
                </a:lnTo>
                <a:lnTo>
                  <a:pt x="305" y="161"/>
                </a:lnTo>
                <a:lnTo>
                  <a:pt x="301" y="161"/>
                </a:lnTo>
                <a:lnTo>
                  <a:pt x="301" y="161"/>
                </a:lnTo>
                <a:lnTo>
                  <a:pt x="300" y="161"/>
                </a:lnTo>
                <a:lnTo>
                  <a:pt x="300" y="161"/>
                </a:lnTo>
                <a:lnTo>
                  <a:pt x="287" y="165"/>
                </a:lnTo>
                <a:lnTo>
                  <a:pt x="287" y="165"/>
                </a:lnTo>
                <a:lnTo>
                  <a:pt x="273" y="170"/>
                </a:lnTo>
                <a:lnTo>
                  <a:pt x="257" y="173"/>
                </a:lnTo>
                <a:lnTo>
                  <a:pt x="257" y="173"/>
                </a:lnTo>
                <a:lnTo>
                  <a:pt x="245" y="176"/>
                </a:lnTo>
                <a:lnTo>
                  <a:pt x="245" y="176"/>
                </a:lnTo>
                <a:lnTo>
                  <a:pt x="235" y="179"/>
                </a:lnTo>
                <a:lnTo>
                  <a:pt x="235" y="179"/>
                </a:lnTo>
                <a:lnTo>
                  <a:pt x="227" y="181"/>
                </a:lnTo>
                <a:lnTo>
                  <a:pt x="227" y="181"/>
                </a:lnTo>
                <a:lnTo>
                  <a:pt x="226" y="183"/>
                </a:lnTo>
                <a:lnTo>
                  <a:pt x="226" y="183"/>
                </a:lnTo>
                <a:lnTo>
                  <a:pt x="224" y="183"/>
                </a:lnTo>
                <a:lnTo>
                  <a:pt x="224" y="183"/>
                </a:lnTo>
                <a:lnTo>
                  <a:pt x="219" y="183"/>
                </a:lnTo>
                <a:lnTo>
                  <a:pt x="219" y="183"/>
                </a:lnTo>
                <a:lnTo>
                  <a:pt x="218" y="181"/>
                </a:lnTo>
                <a:lnTo>
                  <a:pt x="216" y="179"/>
                </a:lnTo>
                <a:lnTo>
                  <a:pt x="216" y="179"/>
                </a:lnTo>
                <a:lnTo>
                  <a:pt x="218" y="176"/>
                </a:lnTo>
                <a:lnTo>
                  <a:pt x="219" y="175"/>
                </a:lnTo>
                <a:lnTo>
                  <a:pt x="219" y="175"/>
                </a:lnTo>
                <a:lnTo>
                  <a:pt x="223" y="175"/>
                </a:lnTo>
                <a:lnTo>
                  <a:pt x="223" y="175"/>
                </a:lnTo>
                <a:lnTo>
                  <a:pt x="224" y="173"/>
                </a:lnTo>
                <a:lnTo>
                  <a:pt x="224" y="173"/>
                </a:lnTo>
                <a:lnTo>
                  <a:pt x="227" y="175"/>
                </a:lnTo>
                <a:lnTo>
                  <a:pt x="227" y="175"/>
                </a:lnTo>
                <a:lnTo>
                  <a:pt x="232" y="173"/>
                </a:lnTo>
                <a:lnTo>
                  <a:pt x="232" y="173"/>
                </a:lnTo>
                <a:lnTo>
                  <a:pt x="246" y="172"/>
                </a:lnTo>
                <a:lnTo>
                  <a:pt x="260" y="168"/>
                </a:lnTo>
                <a:lnTo>
                  <a:pt x="260" y="168"/>
                </a:lnTo>
                <a:lnTo>
                  <a:pt x="276" y="164"/>
                </a:lnTo>
                <a:lnTo>
                  <a:pt x="290" y="159"/>
                </a:lnTo>
                <a:lnTo>
                  <a:pt x="290" y="159"/>
                </a:lnTo>
                <a:lnTo>
                  <a:pt x="298" y="156"/>
                </a:lnTo>
                <a:lnTo>
                  <a:pt x="298" y="156"/>
                </a:lnTo>
                <a:lnTo>
                  <a:pt x="300" y="154"/>
                </a:lnTo>
                <a:lnTo>
                  <a:pt x="300" y="154"/>
                </a:lnTo>
                <a:lnTo>
                  <a:pt x="305" y="151"/>
                </a:lnTo>
                <a:lnTo>
                  <a:pt x="305" y="151"/>
                </a:lnTo>
                <a:lnTo>
                  <a:pt x="319" y="146"/>
                </a:lnTo>
                <a:lnTo>
                  <a:pt x="319" y="146"/>
                </a:lnTo>
                <a:lnTo>
                  <a:pt x="324" y="145"/>
                </a:lnTo>
                <a:lnTo>
                  <a:pt x="328" y="140"/>
                </a:lnTo>
                <a:lnTo>
                  <a:pt x="328" y="140"/>
                </a:lnTo>
                <a:lnTo>
                  <a:pt x="330" y="138"/>
                </a:lnTo>
                <a:lnTo>
                  <a:pt x="330" y="135"/>
                </a:lnTo>
                <a:lnTo>
                  <a:pt x="330" y="135"/>
                </a:lnTo>
                <a:lnTo>
                  <a:pt x="328" y="135"/>
                </a:lnTo>
                <a:lnTo>
                  <a:pt x="328" y="135"/>
                </a:lnTo>
                <a:lnTo>
                  <a:pt x="317" y="135"/>
                </a:lnTo>
                <a:lnTo>
                  <a:pt x="317" y="135"/>
                </a:lnTo>
                <a:lnTo>
                  <a:pt x="316" y="135"/>
                </a:lnTo>
                <a:lnTo>
                  <a:pt x="312" y="137"/>
                </a:lnTo>
                <a:lnTo>
                  <a:pt x="312" y="137"/>
                </a:lnTo>
                <a:lnTo>
                  <a:pt x="311" y="137"/>
                </a:lnTo>
                <a:lnTo>
                  <a:pt x="309" y="137"/>
                </a:lnTo>
                <a:lnTo>
                  <a:pt x="309" y="137"/>
                </a:lnTo>
                <a:lnTo>
                  <a:pt x="308" y="137"/>
                </a:lnTo>
                <a:lnTo>
                  <a:pt x="308" y="137"/>
                </a:lnTo>
                <a:lnTo>
                  <a:pt x="295" y="140"/>
                </a:lnTo>
                <a:lnTo>
                  <a:pt x="282" y="143"/>
                </a:lnTo>
                <a:lnTo>
                  <a:pt x="282" y="143"/>
                </a:lnTo>
                <a:lnTo>
                  <a:pt x="262" y="148"/>
                </a:lnTo>
                <a:lnTo>
                  <a:pt x="262" y="148"/>
                </a:lnTo>
                <a:lnTo>
                  <a:pt x="248" y="151"/>
                </a:lnTo>
                <a:lnTo>
                  <a:pt x="248" y="151"/>
                </a:lnTo>
                <a:lnTo>
                  <a:pt x="232" y="157"/>
                </a:lnTo>
                <a:lnTo>
                  <a:pt x="232" y="157"/>
                </a:lnTo>
                <a:lnTo>
                  <a:pt x="215" y="164"/>
                </a:lnTo>
                <a:lnTo>
                  <a:pt x="215" y="164"/>
                </a:lnTo>
                <a:lnTo>
                  <a:pt x="208" y="165"/>
                </a:lnTo>
                <a:lnTo>
                  <a:pt x="208" y="165"/>
                </a:lnTo>
                <a:lnTo>
                  <a:pt x="207" y="164"/>
                </a:lnTo>
                <a:lnTo>
                  <a:pt x="204" y="162"/>
                </a:lnTo>
                <a:lnTo>
                  <a:pt x="204" y="162"/>
                </a:lnTo>
                <a:lnTo>
                  <a:pt x="205" y="159"/>
                </a:lnTo>
                <a:lnTo>
                  <a:pt x="207" y="157"/>
                </a:lnTo>
                <a:lnTo>
                  <a:pt x="207" y="157"/>
                </a:lnTo>
                <a:lnTo>
                  <a:pt x="208" y="157"/>
                </a:lnTo>
                <a:lnTo>
                  <a:pt x="208" y="157"/>
                </a:lnTo>
                <a:lnTo>
                  <a:pt x="210" y="156"/>
                </a:lnTo>
                <a:lnTo>
                  <a:pt x="210" y="156"/>
                </a:lnTo>
                <a:lnTo>
                  <a:pt x="211" y="154"/>
                </a:lnTo>
                <a:lnTo>
                  <a:pt x="211" y="154"/>
                </a:lnTo>
                <a:lnTo>
                  <a:pt x="215" y="153"/>
                </a:lnTo>
                <a:lnTo>
                  <a:pt x="218" y="153"/>
                </a:lnTo>
                <a:lnTo>
                  <a:pt x="218" y="153"/>
                </a:lnTo>
                <a:lnTo>
                  <a:pt x="226" y="153"/>
                </a:lnTo>
                <a:lnTo>
                  <a:pt x="234" y="151"/>
                </a:lnTo>
                <a:lnTo>
                  <a:pt x="234" y="151"/>
                </a:lnTo>
                <a:lnTo>
                  <a:pt x="253" y="146"/>
                </a:lnTo>
                <a:lnTo>
                  <a:pt x="253" y="146"/>
                </a:lnTo>
                <a:lnTo>
                  <a:pt x="267" y="142"/>
                </a:lnTo>
                <a:lnTo>
                  <a:pt x="267" y="142"/>
                </a:lnTo>
                <a:lnTo>
                  <a:pt x="289" y="134"/>
                </a:lnTo>
                <a:lnTo>
                  <a:pt x="289" y="134"/>
                </a:lnTo>
                <a:lnTo>
                  <a:pt x="306" y="127"/>
                </a:lnTo>
                <a:lnTo>
                  <a:pt x="306" y="127"/>
                </a:lnTo>
                <a:lnTo>
                  <a:pt x="317" y="123"/>
                </a:lnTo>
                <a:lnTo>
                  <a:pt x="327" y="115"/>
                </a:lnTo>
                <a:lnTo>
                  <a:pt x="327" y="115"/>
                </a:lnTo>
                <a:lnTo>
                  <a:pt x="328" y="113"/>
                </a:lnTo>
                <a:lnTo>
                  <a:pt x="328" y="109"/>
                </a:lnTo>
                <a:lnTo>
                  <a:pt x="328" y="109"/>
                </a:lnTo>
                <a:lnTo>
                  <a:pt x="325" y="105"/>
                </a:lnTo>
                <a:lnTo>
                  <a:pt x="322" y="102"/>
                </a:lnTo>
                <a:lnTo>
                  <a:pt x="322" y="102"/>
                </a:lnTo>
                <a:lnTo>
                  <a:pt x="317" y="102"/>
                </a:lnTo>
                <a:lnTo>
                  <a:pt x="311" y="102"/>
                </a:lnTo>
                <a:lnTo>
                  <a:pt x="311" y="102"/>
                </a:lnTo>
                <a:lnTo>
                  <a:pt x="311" y="102"/>
                </a:lnTo>
                <a:lnTo>
                  <a:pt x="309" y="104"/>
                </a:lnTo>
                <a:lnTo>
                  <a:pt x="309" y="104"/>
                </a:lnTo>
                <a:lnTo>
                  <a:pt x="308" y="104"/>
                </a:lnTo>
                <a:lnTo>
                  <a:pt x="306" y="102"/>
                </a:lnTo>
                <a:lnTo>
                  <a:pt x="306" y="102"/>
                </a:lnTo>
                <a:lnTo>
                  <a:pt x="305" y="104"/>
                </a:lnTo>
                <a:lnTo>
                  <a:pt x="305" y="104"/>
                </a:lnTo>
                <a:lnTo>
                  <a:pt x="305" y="104"/>
                </a:lnTo>
                <a:lnTo>
                  <a:pt x="301" y="105"/>
                </a:lnTo>
                <a:lnTo>
                  <a:pt x="301" y="105"/>
                </a:lnTo>
                <a:lnTo>
                  <a:pt x="300" y="105"/>
                </a:lnTo>
                <a:lnTo>
                  <a:pt x="297" y="107"/>
                </a:lnTo>
                <a:lnTo>
                  <a:pt x="297" y="107"/>
                </a:lnTo>
                <a:lnTo>
                  <a:pt x="289" y="112"/>
                </a:lnTo>
                <a:lnTo>
                  <a:pt x="289" y="112"/>
                </a:lnTo>
                <a:lnTo>
                  <a:pt x="262" y="121"/>
                </a:lnTo>
                <a:lnTo>
                  <a:pt x="262" y="121"/>
                </a:lnTo>
                <a:lnTo>
                  <a:pt x="248" y="126"/>
                </a:lnTo>
                <a:lnTo>
                  <a:pt x="232" y="127"/>
                </a:lnTo>
                <a:lnTo>
                  <a:pt x="232" y="127"/>
                </a:lnTo>
                <a:lnTo>
                  <a:pt x="215" y="129"/>
                </a:lnTo>
                <a:lnTo>
                  <a:pt x="215" y="129"/>
                </a:lnTo>
                <a:lnTo>
                  <a:pt x="205" y="132"/>
                </a:lnTo>
                <a:lnTo>
                  <a:pt x="205" y="132"/>
                </a:lnTo>
                <a:lnTo>
                  <a:pt x="202" y="132"/>
                </a:lnTo>
                <a:lnTo>
                  <a:pt x="202" y="132"/>
                </a:lnTo>
                <a:lnTo>
                  <a:pt x="199" y="132"/>
                </a:lnTo>
                <a:lnTo>
                  <a:pt x="199" y="132"/>
                </a:lnTo>
                <a:lnTo>
                  <a:pt x="197" y="132"/>
                </a:lnTo>
                <a:lnTo>
                  <a:pt x="197" y="132"/>
                </a:lnTo>
                <a:lnTo>
                  <a:pt x="194" y="132"/>
                </a:lnTo>
                <a:lnTo>
                  <a:pt x="194" y="132"/>
                </a:lnTo>
                <a:lnTo>
                  <a:pt x="193" y="132"/>
                </a:lnTo>
                <a:lnTo>
                  <a:pt x="193" y="132"/>
                </a:lnTo>
                <a:lnTo>
                  <a:pt x="191" y="132"/>
                </a:lnTo>
                <a:lnTo>
                  <a:pt x="189" y="132"/>
                </a:lnTo>
                <a:lnTo>
                  <a:pt x="189" y="132"/>
                </a:lnTo>
                <a:lnTo>
                  <a:pt x="188" y="129"/>
                </a:lnTo>
                <a:lnTo>
                  <a:pt x="188" y="129"/>
                </a:lnTo>
                <a:lnTo>
                  <a:pt x="189" y="126"/>
                </a:lnTo>
                <a:lnTo>
                  <a:pt x="189" y="126"/>
                </a:lnTo>
                <a:lnTo>
                  <a:pt x="191" y="124"/>
                </a:lnTo>
                <a:lnTo>
                  <a:pt x="193" y="126"/>
                </a:lnTo>
                <a:lnTo>
                  <a:pt x="193" y="126"/>
                </a:lnTo>
                <a:lnTo>
                  <a:pt x="196" y="126"/>
                </a:lnTo>
                <a:lnTo>
                  <a:pt x="196" y="126"/>
                </a:lnTo>
                <a:lnTo>
                  <a:pt x="200" y="124"/>
                </a:lnTo>
                <a:lnTo>
                  <a:pt x="200" y="124"/>
                </a:lnTo>
                <a:lnTo>
                  <a:pt x="207" y="124"/>
                </a:lnTo>
                <a:lnTo>
                  <a:pt x="215" y="123"/>
                </a:lnTo>
                <a:lnTo>
                  <a:pt x="215" y="123"/>
                </a:lnTo>
                <a:lnTo>
                  <a:pt x="235" y="120"/>
                </a:lnTo>
                <a:lnTo>
                  <a:pt x="235" y="120"/>
                </a:lnTo>
                <a:lnTo>
                  <a:pt x="251" y="116"/>
                </a:lnTo>
                <a:lnTo>
                  <a:pt x="251" y="116"/>
                </a:lnTo>
                <a:lnTo>
                  <a:pt x="260" y="113"/>
                </a:lnTo>
                <a:lnTo>
                  <a:pt x="268" y="110"/>
                </a:lnTo>
                <a:lnTo>
                  <a:pt x="268" y="110"/>
                </a:lnTo>
                <a:lnTo>
                  <a:pt x="284" y="102"/>
                </a:lnTo>
                <a:lnTo>
                  <a:pt x="284" y="102"/>
                </a:lnTo>
                <a:lnTo>
                  <a:pt x="287" y="101"/>
                </a:lnTo>
                <a:lnTo>
                  <a:pt x="287" y="101"/>
                </a:lnTo>
                <a:lnTo>
                  <a:pt x="297" y="96"/>
                </a:lnTo>
                <a:lnTo>
                  <a:pt x="306" y="93"/>
                </a:lnTo>
                <a:lnTo>
                  <a:pt x="306" y="93"/>
                </a:lnTo>
                <a:lnTo>
                  <a:pt x="311" y="91"/>
                </a:lnTo>
                <a:lnTo>
                  <a:pt x="311" y="91"/>
                </a:lnTo>
                <a:lnTo>
                  <a:pt x="314" y="88"/>
                </a:lnTo>
                <a:lnTo>
                  <a:pt x="314" y="88"/>
                </a:lnTo>
                <a:lnTo>
                  <a:pt x="316" y="86"/>
                </a:lnTo>
                <a:lnTo>
                  <a:pt x="316" y="85"/>
                </a:lnTo>
                <a:lnTo>
                  <a:pt x="316" y="85"/>
                </a:lnTo>
                <a:lnTo>
                  <a:pt x="316" y="83"/>
                </a:lnTo>
                <a:lnTo>
                  <a:pt x="316" y="83"/>
                </a:lnTo>
                <a:lnTo>
                  <a:pt x="314" y="80"/>
                </a:lnTo>
                <a:lnTo>
                  <a:pt x="311" y="79"/>
                </a:lnTo>
                <a:lnTo>
                  <a:pt x="311" y="79"/>
                </a:lnTo>
                <a:lnTo>
                  <a:pt x="303" y="79"/>
                </a:lnTo>
                <a:lnTo>
                  <a:pt x="294" y="80"/>
                </a:lnTo>
                <a:lnTo>
                  <a:pt x="294" y="80"/>
                </a:lnTo>
                <a:lnTo>
                  <a:pt x="286" y="83"/>
                </a:lnTo>
                <a:lnTo>
                  <a:pt x="286" y="83"/>
                </a:lnTo>
                <a:lnTo>
                  <a:pt x="270" y="88"/>
                </a:lnTo>
                <a:lnTo>
                  <a:pt x="270" y="88"/>
                </a:lnTo>
                <a:lnTo>
                  <a:pt x="248" y="94"/>
                </a:lnTo>
                <a:lnTo>
                  <a:pt x="248" y="94"/>
                </a:lnTo>
                <a:lnTo>
                  <a:pt x="234" y="96"/>
                </a:lnTo>
                <a:lnTo>
                  <a:pt x="234" y="96"/>
                </a:lnTo>
                <a:lnTo>
                  <a:pt x="221" y="97"/>
                </a:lnTo>
                <a:lnTo>
                  <a:pt x="221" y="97"/>
                </a:lnTo>
                <a:lnTo>
                  <a:pt x="205" y="99"/>
                </a:lnTo>
                <a:lnTo>
                  <a:pt x="191" y="99"/>
                </a:lnTo>
                <a:lnTo>
                  <a:pt x="191" y="99"/>
                </a:lnTo>
                <a:lnTo>
                  <a:pt x="175" y="96"/>
                </a:lnTo>
                <a:lnTo>
                  <a:pt x="175" y="96"/>
                </a:lnTo>
                <a:lnTo>
                  <a:pt x="170" y="94"/>
                </a:lnTo>
                <a:lnTo>
                  <a:pt x="167" y="91"/>
                </a:lnTo>
                <a:lnTo>
                  <a:pt x="167" y="91"/>
                </a:lnTo>
                <a:lnTo>
                  <a:pt x="166" y="90"/>
                </a:lnTo>
                <a:lnTo>
                  <a:pt x="166" y="88"/>
                </a:lnTo>
                <a:lnTo>
                  <a:pt x="166" y="88"/>
                </a:lnTo>
                <a:lnTo>
                  <a:pt x="167" y="85"/>
                </a:lnTo>
                <a:lnTo>
                  <a:pt x="167" y="85"/>
                </a:lnTo>
                <a:lnTo>
                  <a:pt x="170" y="79"/>
                </a:lnTo>
                <a:lnTo>
                  <a:pt x="170" y="79"/>
                </a:lnTo>
                <a:lnTo>
                  <a:pt x="174" y="75"/>
                </a:lnTo>
                <a:lnTo>
                  <a:pt x="174" y="75"/>
                </a:lnTo>
                <a:lnTo>
                  <a:pt x="178" y="66"/>
                </a:lnTo>
                <a:lnTo>
                  <a:pt x="178" y="66"/>
                </a:lnTo>
                <a:lnTo>
                  <a:pt x="183" y="55"/>
                </a:lnTo>
                <a:lnTo>
                  <a:pt x="183" y="55"/>
                </a:lnTo>
                <a:lnTo>
                  <a:pt x="193" y="38"/>
                </a:lnTo>
                <a:lnTo>
                  <a:pt x="193" y="38"/>
                </a:lnTo>
                <a:lnTo>
                  <a:pt x="194" y="34"/>
                </a:lnTo>
                <a:lnTo>
                  <a:pt x="193" y="33"/>
                </a:lnTo>
                <a:lnTo>
                  <a:pt x="193" y="33"/>
                </a:lnTo>
                <a:lnTo>
                  <a:pt x="193" y="31"/>
                </a:lnTo>
                <a:lnTo>
                  <a:pt x="193" y="31"/>
                </a:lnTo>
                <a:lnTo>
                  <a:pt x="194" y="30"/>
                </a:lnTo>
                <a:lnTo>
                  <a:pt x="194" y="30"/>
                </a:lnTo>
                <a:lnTo>
                  <a:pt x="197" y="26"/>
                </a:lnTo>
                <a:lnTo>
                  <a:pt x="199" y="23"/>
                </a:lnTo>
                <a:lnTo>
                  <a:pt x="199" y="23"/>
                </a:lnTo>
                <a:lnTo>
                  <a:pt x="199" y="19"/>
                </a:lnTo>
                <a:lnTo>
                  <a:pt x="199" y="14"/>
                </a:lnTo>
                <a:lnTo>
                  <a:pt x="199" y="14"/>
                </a:lnTo>
                <a:lnTo>
                  <a:pt x="199" y="11"/>
                </a:lnTo>
                <a:lnTo>
                  <a:pt x="197" y="11"/>
                </a:lnTo>
                <a:lnTo>
                  <a:pt x="197" y="11"/>
                </a:lnTo>
                <a:lnTo>
                  <a:pt x="196" y="11"/>
                </a:lnTo>
                <a:lnTo>
                  <a:pt x="193" y="11"/>
                </a:lnTo>
                <a:lnTo>
                  <a:pt x="193" y="11"/>
                </a:lnTo>
                <a:lnTo>
                  <a:pt x="188" y="15"/>
                </a:lnTo>
                <a:lnTo>
                  <a:pt x="188" y="15"/>
                </a:lnTo>
                <a:lnTo>
                  <a:pt x="182" y="20"/>
                </a:lnTo>
                <a:lnTo>
                  <a:pt x="182" y="20"/>
                </a:lnTo>
                <a:lnTo>
                  <a:pt x="174" y="26"/>
                </a:lnTo>
                <a:lnTo>
                  <a:pt x="166" y="34"/>
                </a:lnTo>
                <a:lnTo>
                  <a:pt x="166" y="34"/>
                </a:lnTo>
                <a:lnTo>
                  <a:pt x="164" y="38"/>
                </a:lnTo>
                <a:lnTo>
                  <a:pt x="164" y="38"/>
                </a:lnTo>
                <a:lnTo>
                  <a:pt x="158" y="53"/>
                </a:lnTo>
                <a:lnTo>
                  <a:pt x="158" y="53"/>
                </a:lnTo>
                <a:lnTo>
                  <a:pt x="152" y="63"/>
                </a:lnTo>
                <a:lnTo>
                  <a:pt x="152" y="63"/>
                </a:lnTo>
                <a:lnTo>
                  <a:pt x="142" y="74"/>
                </a:lnTo>
                <a:lnTo>
                  <a:pt x="133" y="85"/>
                </a:lnTo>
                <a:lnTo>
                  <a:pt x="133" y="85"/>
                </a:lnTo>
                <a:lnTo>
                  <a:pt x="125" y="90"/>
                </a:lnTo>
                <a:lnTo>
                  <a:pt x="125" y="90"/>
                </a:lnTo>
                <a:lnTo>
                  <a:pt x="115" y="99"/>
                </a:lnTo>
                <a:lnTo>
                  <a:pt x="115" y="99"/>
                </a:lnTo>
                <a:lnTo>
                  <a:pt x="115" y="99"/>
                </a:lnTo>
                <a:lnTo>
                  <a:pt x="115" y="99"/>
                </a:lnTo>
                <a:lnTo>
                  <a:pt x="114" y="101"/>
                </a:lnTo>
                <a:lnTo>
                  <a:pt x="111" y="101"/>
                </a:lnTo>
                <a:lnTo>
                  <a:pt x="111" y="101"/>
                </a:lnTo>
                <a:lnTo>
                  <a:pt x="109" y="102"/>
                </a:lnTo>
                <a:lnTo>
                  <a:pt x="109" y="102"/>
                </a:lnTo>
                <a:lnTo>
                  <a:pt x="103" y="107"/>
                </a:lnTo>
                <a:lnTo>
                  <a:pt x="103" y="107"/>
                </a:lnTo>
                <a:lnTo>
                  <a:pt x="95" y="113"/>
                </a:lnTo>
                <a:lnTo>
                  <a:pt x="95" y="113"/>
                </a:lnTo>
                <a:lnTo>
                  <a:pt x="90" y="116"/>
                </a:lnTo>
                <a:lnTo>
                  <a:pt x="85" y="118"/>
                </a:lnTo>
                <a:lnTo>
                  <a:pt x="85" y="118"/>
                </a:lnTo>
                <a:lnTo>
                  <a:pt x="70" y="121"/>
                </a:lnTo>
                <a:lnTo>
                  <a:pt x="70" y="121"/>
                </a:lnTo>
                <a:lnTo>
                  <a:pt x="49" y="123"/>
                </a:lnTo>
                <a:lnTo>
                  <a:pt x="49" y="123"/>
                </a:lnTo>
                <a:lnTo>
                  <a:pt x="19" y="124"/>
                </a:lnTo>
                <a:lnTo>
                  <a:pt x="19" y="124"/>
                </a:lnTo>
                <a:lnTo>
                  <a:pt x="11" y="124"/>
                </a:lnTo>
                <a:lnTo>
                  <a:pt x="5" y="127"/>
                </a:lnTo>
                <a:lnTo>
                  <a:pt x="5" y="127"/>
                </a:lnTo>
                <a:lnTo>
                  <a:pt x="3" y="127"/>
                </a:lnTo>
                <a:lnTo>
                  <a:pt x="2" y="126"/>
                </a:lnTo>
                <a:lnTo>
                  <a:pt x="2" y="126"/>
                </a:lnTo>
                <a:lnTo>
                  <a:pt x="0" y="124"/>
                </a:lnTo>
                <a:lnTo>
                  <a:pt x="0" y="123"/>
                </a:lnTo>
                <a:lnTo>
                  <a:pt x="0" y="123"/>
                </a:lnTo>
                <a:lnTo>
                  <a:pt x="2" y="121"/>
                </a:lnTo>
                <a:lnTo>
                  <a:pt x="3" y="120"/>
                </a:lnTo>
                <a:lnTo>
                  <a:pt x="3" y="120"/>
                </a:lnTo>
                <a:lnTo>
                  <a:pt x="6" y="120"/>
                </a:lnTo>
                <a:lnTo>
                  <a:pt x="6" y="120"/>
                </a:lnTo>
                <a:close/>
                <a:moveTo>
                  <a:pt x="202" y="11"/>
                </a:moveTo>
                <a:lnTo>
                  <a:pt x="202" y="11"/>
                </a:lnTo>
                <a:lnTo>
                  <a:pt x="200" y="4"/>
                </a:lnTo>
                <a:lnTo>
                  <a:pt x="200" y="4"/>
                </a:lnTo>
                <a:lnTo>
                  <a:pt x="197" y="6"/>
                </a:lnTo>
                <a:lnTo>
                  <a:pt x="197" y="6"/>
                </a:lnTo>
                <a:lnTo>
                  <a:pt x="200" y="8"/>
                </a:lnTo>
                <a:lnTo>
                  <a:pt x="202" y="11"/>
                </a:lnTo>
                <a:lnTo>
                  <a:pt x="202" y="11"/>
                </a:lnTo>
                <a:lnTo>
                  <a:pt x="202" y="11"/>
                </a:lnTo>
                <a:lnTo>
                  <a:pt x="202" y="11"/>
                </a:lnTo>
                <a:lnTo>
                  <a:pt x="202" y="12"/>
                </a:lnTo>
                <a:lnTo>
                  <a:pt x="202" y="12"/>
                </a:lnTo>
                <a:lnTo>
                  <a:pt x="204" y="19"/>
                </a:lnTo>
                <a:lnTo>
                  <a:pt x="204" y="19"/>
                </a:lnTo>
                <a:lnTo>
                  <a:pt x="202" y="23"/>
                </a:lnTo>
                <a:lnTo>
                  <a:pt x="200" y="28"/>
                </a:lnTo>
                <a:lnTo>
                  <a:pt x="200" y="28"/>
                </a:lnTo>
                <a:lnTo>
                  <a:pt x="200" y="30"/>
                </a:lnTo>
                <a:lnTo>
                  <a:pt x="200" y="33"/>
                </a:lnTo>
                <a:lnTo>
                  <a:pt x="200" y="33"/>
                </a:lnTo>
                <a:lnTo>
                  <a:pt x="204" y="28"/>
                </a:lnTo>
                <a:lnTo>
                  <a:pt x="204" y="23"/>
                </a:lnTo>
                <a:lnTo>
                  <a:pt x="204" y="23"/>
                </a:lnTo>
                <a:lnTo>
                  <a:pt x="204" y="15"/>
                </a:lnTo>
                <a:lnTo>
                  <a:pt x="204" y="15"/>
                </a:lnTo>
                <a:lnTo>
                  <a:pt x="202" y="11"/>
                </a:lnTo>
                <a:lnTo>
                  <a:pt x="202" y="11"/>
                </a:lnTo>
                <a:close/>
                <a:moveTo>
                  <a:pt x="259" y="192"/>
                </a:moveTo>
                <a:lnTo>
                  <a:pt x="259" y="192"/>
                </a:lnTo>
                <a:lnTo>
                  <a:pt x="259" y="192"/>
                </a:lnTo>
                <a:lnTo>
                  <a:pt x="259" y="192"/>
                </a:lnTo>
                <a:lnTo>
                  <a:pt x="254" y="192"/>
                </a:lnTo>
                <a:lnTo>
                  <a:pt x="254" y="192"/>
                </a:lnTo>
                <a:lnTo>
                  <a:pt x="219" y="200"/>
                </a:lnTo>
                <a:lnTo>
                  <a:pt x="219" y="200"/>
                </a:lnTo>
                <a:lnTo>
                  <a:pt x="183" y="208"/>
                </a:lnTo>
                <a:lnTo>
                  <a:pt x="183" y="208"/>
                </a:lnTo>
                <a:lnTo>
                  <a:pt x="159" y="211"/>
                </a:lnTo>
                <a:lnTo>
                  <a:pt x="159" y="211"/>
                </a:lnTo>
                <a:lnTo>
                  <a:pt x="144" y="213"/>
                </a:lnTo>
                <a:lnTo>
                  <a:pt x="144" y="213"/>
                </a:lnTo>
                <a:lnTo>
                  <a:pt x="147" y="213"/>
                </a:lnTo>
                <a:lnTo>
                  <a:pt x="147" y="213"/>
                </a:lnTo>
                <a:lnTo>
                  <a:pt x="169" y="211"/>
                </a:lnTo>
                <a:lnTo>
                  <a:pt x="169" y="211"/>
                </a:lnTo>
                <a:lnTo>
                  <a:pt x="183" y="209"/>
                </a:lnTo>
                <a:lnTo>
                  <a:pt x="183" y="209"/>
                </a:lnTo>
                <a:lnTo>
                  <a:pt x="216" y="205"/>
                </a:lnTo>
                <a:lnTo>
                  <a:pt x="216" y="205"/>
                </a:lnTo>
                <a:lnTo>
                  <a:pt x="227" y="202"/>
                </a:lnTo>
                <a:lnTo>
                  <a:pt x="227" y="202"/>
                </a:lnTo>
                <a:lnTo>
                  <a:pt x="257" y="192"/>
                </a:lnTo>
                <a:lnTo>
                  <a:pt x="257" y="192"/>
                </a:lnTo>
                <a:lnTo>
                  <a:pt x="259" y="192"/>
                </a:lnTo>
                <a:lnTo>
                  <a:pt x="259" y="192"/>
                </a:lnTo>
                <a:close/>
                <a:moveTo>
                  <a:pt x="311" y="99"/>
                </a:moveTo>
                <a:lnTo>
                  <a:pt x="311" y="99"/>
                </a:lnTo>
                <a:lnTo>
                  <a:pt x="312" y="99"/>
                </a:lnTo>
                <a:lnTo>
                  <a:pt x="312" y="99"/>
                </a:lnTo>
                <a:lnTo>
                  <a:pt x="325" y="97"/>
                </a:lnTo>
                <a:lnTo>
                  <a:pt x="325" y="97"/>
                </a:lnTo>
                <a:lnTo>
                  <a:pt x="328" y="99"/>
                </a:lnTo>
                <a:lnTo>
                  <a:pt x="328" y="99"/>
                </a:lnTo>
                <a:lnTo>
                  <a:pt x="331" y="102"/>
                </a:lnTo>
                <a:lnTo>
                  <a:pt x="333" y="107"/>
                </a:lnTo>
                <a:lnTo>
                  <a:pt x="333" y="107"/>
                </a:lnTo>
                <a:lnTo>
                  <a:pt x="333" y="109"/>
                </a:lnTo>
                <a:lnTo>
                  <a:pt x="333" y="109"/>
                </a:lnTo>
                <a:lnTo>
                  <a:pt x="333" y="109"/>
                </a:lnTo>
                <a:lnTo>
                  <a:pt x="333" y="109"/>
                </a:lnTo>
                <a:lnTo>
                  <a:pt x="335" y="105"/>
                </a:lnTo>
                <a:lnTo>
                  <a:pt x="335" y="105"/>
                </a:lnTo>
                <a:lnTo>
                  <a:pt x="336" y="101"/>
                </a:lnTo>
                <a:lnTo>
                  <a:pt x="335" y="97"/>
                </a:lnTo>
                <a:lnTo>
                  <a:pt x="335" y="97"/>
                </a:lnTo>
                <a:lnTo>
                  <a:pt x="333" y="94"/>
                </a:lnTo>
                <a:lnTo>
                  <a:pt x="330" y="93"/>
                </a:lnTo>
                <a:lnTo>
                  <a:pt x="330" y="93"/>
                </a:lnTo>
                <a:lnTo>
                  <a:pt x="325" y="93"/>
                </a:lnTo>
                <a:lnTo>
                  <a:pt x="325" y="93"/>
                </a:lnTo>
                <a:lnTo>
                  <a:pt x="317" y="94"/>
                </a:lnTo>
                <a:lnTo>
                  <a:pt x="317" y="94"/>
                </a:lnTo>
                <a:lnTo>
                  <a:pt x="316" y="94"/>
                </a:lnTo>
                <a:lnTo>
                  <a:pt x="316" y="94"/>
                </a:lnTo>
                <a:lnTo>
                  <a:pt x="311" y="99"/>
                </a:lnTo>
                <a:lnTo>
                  <a:pt x="311" y="99"/>
                </a:lnTo>
                <a:close/>
                <a:moveTo>
                  <a:pt x="316" y="69"/>
                </a:moveTo>
                <a:lnTo>
                  <a:pt x="316" y="69"/>
                </a:lnTo>
                <a:lnTo>
                  <a:pt x="308" y="71"/>
                </a:lnTo>
                <a:lnTo>
                  <a:pt x="300" y="72"/>
                </a:lnTo>
                <a:lnTo>
                  <a:pt x="286" y="79"/>
                </a:lnTo>
                <a:lnTo>
                  <a:pt x="286" y="79"/>
                </a:lnTo>
                <a:lnTo>
                  <a:pt x="287" y="79"/>
                </a:lnTo>
                <a:lnTo>
                  <a:pt x="287" y="79"/>
                </a:lnTo>
                <a:lnTo>
                  <a:pt x="298" y="75"/>
                </a:lnTo>
                <a:lnTo>
                  <a:pt x="311" y="74"/>
                </a:lnTo>
                <a:lnTo>
                  <a:pt x="311" y="74"/>
                </a:lnTo>
                <a:lnTo>
                  <a:pt x="314" y="75"/>
                </a:lnTo>
                <a:lnTo>
                  <a:pt x="317" y="79"/>
                </a:lnTo>
                <a:lnTo>
                  <a:pt x="317" y="79"/>
                </a:lnTo>
                <a:lnTo>
                  <a:pt x="319" y="82"/>
                </a:lnTo>
                <a:lnTo>
                  <a:pt x="319" y="82"/>
                </a:lnTo>
                <a:lnTo>
                  <a:pt x="320" y="77"/>
                </a:lnTo>
                <a:lnTo>
                  <a:pt x="320" y="74"/>
                </a:lnTo>
                <a:lnTo>
                  <a:pt x="320" y="74"/>
                </a:lnTo>
                <a:lnTo>
                  <a:pt x="320" y="74"/>
                </a:lnTo>
                <a:lnTo>
                  <a:pt x="320" y="74"/>
                </a:lnTo>
                <a:lnTo>
                  <a:pt x="317" y="75"/>
                </a:lnTo>
                <a:lnTo>
                  <a:pt x="316" y="72"/>
                </a:lnTo>
                <a:lnTo>
                  <a:pt x="316" y="72"/>
                </a:lnTo>
                <a:lnTo>
                  <a:pt x="316" y="69"/>
                </a:lnTo>
                <a:lnTo>
                  <a:pt x="316" y="69"/>
                </a:lnTo>
                <a:close/>
                <a:moveTo>
                  <a:pt x="338" y="124"/>
                </a:moveTo>
                <a:lnTo>
                  <a:pt x="338" y="124"/>
                </a:lnTo>
                <a:lnTo>
                  <a:pt x="338" y="124"/>
                </a:lnTo>
                <a:lnTo>
                  <a:pt x="338" y="124"/>
                </a:lnTo>
                <a:lnTo>
                  <a:pt x="331" y="126"/>
                </a:lnTo>
                <a:lnTo>
                  <a:pt x="325" y="127"/>
                </a:lnTo>
                <a:lnTo>
                  <a:pt x="325" y="127"/>
                </a:lnTo>
                <a:lnTo>
                  <a:pt x="325" y="127"/>
                </a:lnTo>
                <a:lnTo>
                  <a:pt x="325" y="127"/>
                </a:lnTo>
                <a:lnTo>
                  <a:pt x="325" y="129"/>
                </a:lnTo>
                <a:lnTo>
                  <a:pt x="325" y="129"/>
                </a:lnTo>
                <a:lnTo>
                  <a:pt x="327" y="129"/>
                </a:lnTo>
                <a:lnTo>
                  <a:pt x="327" y="129"/>
                </a:lnTo>
                <a:lnTo>
                  <a:pt x="331" y="129"/>
                </a:lnTo>
                <a:lnTo>
                  <a:pt x="331" y="129"/>
                </a:lnTo>
                <a:lnTo>
                  <a:pt x="333" y="131"/>
                </a:lnTo>
                <a:lnTo>
                  <a:pt x="333" y="132"/>
                </a:lnTo>
                <a:lnTo>
                  <a:pt x="333" y="132"/>
                </a:lnTo>
                <a:lnTo>
                  <a:pt x="335" y="134"/>
                </a:lnTo>
                <a:lnTo>
                  <a:pt x="335" y="134"/>
                </a:lnTo>
                <a:lnTo>
                  <a:pt x="338" y="129"/>
                </a:lnTo>
                <a:lnTo>
                  <a:pt x="338" y="124"/>
                </a:lnTo>
                <a:lnTo>
                  <a:pt x="338" y="124"/>
                </a:lnTo>
                <a:close/>
                <a:moveTo>
                  <a:pt x="77" y="116"/>
                </a:moveTo>
                <a:lnTo>
                  <a:pt x="77" y="116"/>
                </a:lnTo>
                <a:lnTo>
                  <a:pt x="87" y="115"/>
                </a:lnTo>
                <a:lnTo>
                  <a:pt x="90" y="113"/>
                </a:lnTo>
                <a:lnTo>
                  <a:pt x="93" y="110"/>
                </a:lnTo>
                <a:lnTo>
                  <a:pt x="93" y="110"/>
                </a:lnTo>
                <a:lnTo>
                  <a:pt x="77" y="116"/>
                </a:lnTo>
                <a:lnTo>
                  <a:pt x="77" y="116"/>
                </a:lnTo>
                <a:close/>
                <a:moveTo>
                  <a:pt x="175" y="20"/>
                </a:moveTo>
                <a:lnTo>
                  <a:pt x="175" y="20"/>
                </a:lnTo>
                <a:lnTo>
                  <a:pt x="183" y="15"/>
                </a:lnTo>
                <a:lnTo>
                  <a:pt x="183" y="15"/>
                </a:lnTo>
                <a:lnTo>
                  <a:pt x="186" y="12"/>
                </a:lnTo>
                <a:lnTo>
                  <a:pt x="186" y="12"/>
                </a:lnTo>
                <a:lnTo>
                  <a:pt x="186" y="11"/>
                </a:lnTo>
                <a:lnTo>
                  <a:pt x="186" y="11"/>
                </a:lnTo>
                <a:lnTo>
                  <a:pt x="183" y="12"/>
                </a:lnTo>
                <a:lnTo>
                  <a:pt x="180" y="15"/>
                </a:lnTo>
                <a:lnTo>
                  <a:pt x="175" y="20"/>
                </a:lnTo>
                <a:lnTo>
                  <a:pt x="175" y="20"/>
                </a:lnTo>
                <a:close/>
                <a:moveTo>
                  <a:pt x="320" y="162"/>
                </a:moveTo>
                <a:lnTo>
                  <a:pt x="320" y="162"/>
                </a:lnTo>
                <a:lnTo>
                  <a:pt x="322" y="159"/>
                </a:lnTo>
                <a:lnTo>
                  <a:pt x="322" y="159"/>
                </a:lnTo>
                <a:lnTo>
                  <a:pt x="322" y="156"/>
                </a:lnTo>
                <a:lnTo>
                  <a:pt x="319" y="156"/>
                </a:lnTo>
                <a:lnTo>
                  <a:pt x="319" y="156"/>
                </a:lnTo>
                <a:lnTo>
                  <a:pt x="317" y="156"/>
                </a:lnTo>
                <a:lnTo>
                  <a:pt x="317" y="156"/>
                </a:lnTo>
                <a:lnTo>
                  <a:pt x="319" y="159"/>
                </a:lnTo>
                <a:lnTo>
                  <a:pt x="320" y="162"/>
                </a:lnTo>
                <a:lnTo>
                  <a:pt x="320" y="162"/>
                </a:lnTo>
                <a:close/>
                <a:moveTo>
                  <a:pt x="264" y="118"/>
                </a:moveTo>
                <a:lnTo>
                  <a:pt x="264" y="118"/>
                </a:lnTo>
                <a:lnTo>
                  <a:pt x="248" y="123"/>
                </a:lnTo>
                <a:lnTo>
                  <a:pt x="248" y="123"/>
                </a:lnTo>
                <a:lnTo>
                  <a:pt x="256" y="121"/>
                </a:lnTo>
                <a:lnTo>
                  <a:pt x="264" y="118"/>
                </a:lnTo>
                <a:lnTo>
                  <a:pt x="264" y="118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33" y="216"/>
                </a:lnTo>
                <a:lnTo>
                  <a:pt x="133" y="216"/>
                </a:lnTo>
                <a:lnTo>
                  <a:pt x="133" y="216"/>
                </a:lnTo>
                <a:lnTo>
                  <a:pt x="13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47" y="216"/>
                </a:moveTo>
                <a:lnTo>
                  <a:pt x="147" y="216"/>
                </a:lnTo>
                <a:lnTo>
                  <a:pt x="147" y="216"/>
                </a:lnTo>
                <a:lnTo>
                  <a:pt x="147" y="216"/>
                </a:lnTo>
                <a:lnTo>
                  <a:pt x="144" y="216"/>
                </a:lnTo>
                <a:lnTo>
                  <a:pt x="144" y="216"/>
                </a:lnTo>
                <a:lnTo>
                  <a:pt x="145" y="216"/>
                </a:lnTo>
                <a:lnTo>
                  <a:pt x="145" y="216"/>
                </a:lnTo>
                <a:lnTo>
                  <a:pt x="147" y="216"/>
                </a:lnTo>
                <a:lnTo>
                  <a:pt x="147" y="21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12"/>
          <p:cNvSpPr>
            <a:spLocks noEditPoints="1"/>
          </p:cNvSpPr>
          <p:nvPr/>
        </p:nvSpPr>
        <p:spPr bwMode="auto">
          <a:xfrm>
            <a:off x="8220731" y="1464046"/>
            <a:ext cx="395512" cy="369577"/>
          </a:xfrm>
          <a:custGeom>
            <a:gdLst>
              <a:gd fmla="*/ 34 w 183" name="T0"/>
              <a:gd fmla="*/ 157 h 171" name="T1"/>
              <a:gd fmla="*/ 31 w 183" name="T2"/>
              <a:gd fmla="*/ 147 h 171" name="T3"/>
              <a:gd fmla="*/ 28 w 183" name="T4"/>
              <a:gd fmla="*/ 128 h 171" name="T5"/>
              <a:gd fmla="*/ 19 w 183" name="T6"/>
              <a:gd fmla="*/ 144 h 171" name="T7"/>
              <a:gd fmla="*/ 25 w 183" name="T8"/>
              <a:gd fmla="*/ 127 h 171" name="T9"/>
              <a:gd fmla="*/ 1 w 183" name="T10"/>
              <a:gd fmla="*/ 116 h 171" name="T11"/>
              <a:gd fmla="*/ 27 w 183" name="T12"/>
              <a:gd fmla="*/ 78 h 171" name="T13"/>
              <a:gd fmla="*/ 31 w 183" name="T14"/>
              <a:gd fmla="*/ 21 h 171" name="T15"/>
              <a:gd fmla="*/ 117 w 183" name="T16"/>
              <a:gd fmla="*/ 0 h 171" name="T17"/>
              <a:gd fmla="*/ 181 w 183" name="T18"/>
              <a:gd fmla="*/ 4 h 171" name="T19"/>
              <a:gd fmla="*/ 172 w 183" name="T20"/>
              <a:gd fmla="*/ 8 h 171" name="T21"/>
              <a:gd fmla="*/ 91 w 183" name="T22"/>
              <a:gd fmla="*/ 7 h 171" name="T23"/>
              <a:gd fmla="*/ 38 w 183" name="T24"/>
              <a:gd fmla="*/ 30 h 171" name="T25"/>
              <a:gd fmla="*/ 71 w 183" name="T26"/>
              <a:gd fmla="*/ 68 h 171" name="T27"/>
              <a:gd fmla="*/ 87 w 183" name="T28"/>
              <a:gd fmla="*/ 37 h 171" name="T29"/>
              <a:gd fmla="*/ 175 w 183" name="T30"/>
              <a:gd fmla="*/ 37 h 171" name="T31"/>
              <a:gd fmla="*/ 180 w 183" name="T32"/>
              <a:gd fmla="*/ 41 h 171" name="T33"/>
              <a:gd fmla="*/ 164 w 183" name="T34"/>
              <a:gd fmla="*/ 43 h 171" name="T35"/>
              <a:gd fmla="*/ 77 w 183" name="T36"/>
              <a:gd fmla="*/ 49 h 171" name="T37"/>
              <a:gd fmla="*/ 80 w 183" name="T38"/>
              <a:gd fmla="*/ 71 h 171" name="T39"/>
              <a:gd fmla="*/ 104 w 183" name="T40"/>
              <a:gd fmla="*/ 100 h 171" name="T41"/>
              <a:gd fmla="*/ 110 w 183" name="T42"/>
              <a:gd fmla="*/ 116 h 171" name="T43"/>
              <a:gd fmla="*/ 85 w 183" name="T44"/>
              <a:gd fmla="*/ 147 h 171" name="T45"/>
              <a:gd fmla="*/ 83 w 183" name="T46"/>
              <a:gd fmla="*/ 168 h 171" name="T47"/>
              <a:gd fmla="*/ 79 w 183" name="T48"/>
              <a:gd fmla="*/ 127 h 171" name="T49"/>
              <a:gd fmla="*/ 72 w 183" name="T50"/>
              <a:gd fmla="*/ 158 h 171" name="T51"/>
              <a:gd fmla="*/ 66 w 183" name="T52"/>
              <a:gd fmla="*/ 150 h 171" name="T53"/>
              <a:gd fmla="*/ 55 w 183" name="T54"/>
              <a:gd fmla="*/ 142 h 171" name="T55"/>
              <a:gd fmla="*/ 47 w 183" name="T56"/>
              <a:gd fmla="*/ 169 h 171" name="T57"/>
              <a:gd fmla="*/ 52 w 183" name="T58"/>
              <a:gd fmla="*/ 142 h 171" name="T59"/>
              <a:gd fmla="*/ 69 w 183" name="T60"/>
              <a:gd fmla="*/ 84 h 171" name="T61"/>
              <a:gd fmla="*/ 38 w 183" name="T62"/>
              <a:gd fmla="*/ 87 h 171" name="T63"/>
              <a:gd fmla="*/ 28 w 183" name="T64"/>
              <a:gd fmla="*/ 90 h 171" name="T65"/>
              <a:gd fmla="*/ 27 w 183" name="T66"/>
              <a:gd fmla="*/ 100 h 171" name="T67"/>
              <a:gd fmla="*/ 93 w 183" name="T68"/>
              <a:gd fmla="*/ 100 h 171" name="T69"/>
              <a:gd fmla="*/ 83 w 183" name="T70"/>
              <a:gd fmla="*/ 120 h 171" name="T71"/>
              <a:gd fmla="*/ 46 w 183" name="T72"/>
              <a:gd fmla="*/ 101 h 171" name="T73"/>
              <a:gd fmla="*/ 12 w 183" name="T74"/>
              <a:gd fmla="*/ 116 h 171" name="T75"/>
              <a:gd fmla="*/ 25 w 183" name="T76"/>
              <a:gd fmla="*/ 116 h 171" name="T77"/>
              <a:gd fmla="*/ 27 w 183" name="T78"/>
              <a:gd fmla="*/ 111 h 171" name="T79"/>
              <a:gd fmla="*/ 77 w 183" name="T80"/>
              <a:gd fmla="*/ 108 h 171" name="T81"/>
              <a:gd fmla="*/ 74 w 183" name="T82"/>
              <a:gd fmla="*/ 116 h 171" name="T83"/>
              <a:gd fmla="*/ 74 w 183" name="T84"/>
              <a:gd fmla="*/ 79 h 171" name="T85"/>
              <a:gd fmla="*/ 101 w 183" name="T86"/>
              <a:gd fmla="*/ 103 h 171" name="T87"/>
              <a:gd fmla="*/ 74 w 183" name="T88"/>
              <a:gd fmla="*/ 75 h 171" name="T89"/>
              <a:gd fmla="*/ 33 w 183" name="T90"/>
              <a:gd fmla="*/ 79 h 171" name="T91"/>
              <a:gd fmla="*/ 11 w 183" name="T92"/>
              <a:gd fmla="*/ 103 h 171" name="T93"/>
              <a:gd fmla="*/ 27 w 183" name="T94"/>
              <a:gd fmla="*/ 84 h 171" name="T95"/>
              <a:gd fmla="*/ 36 w 183" name="T96"/>
              <a:gd fmla="*/ 117 h 171" name="T97"/>
              <a:gd fmla="*/ 57 w 183" name="T98"/>
              <a:gd fmla="*/ 123 h 171" name="T99"/>
              <a:gd fmla="*/ 60 w 183" name="T100"/>
              <a:gd fmla="*/ 120 h 171" name="T101"/>
              <a:gd fmla="*/ 52 w 183" name="T102"/>
              <a:gd fmla="*/ 123 h 171" name="T103"/>
              <a:gd fmla="*/ 44 w 183" name="T104"/>
              <a:gd fmla="*/ 122 h 171" name="T105"/>
              <a:gd fmla="*/ 94 w 183" name="T106"/>
              <a:gd fmla="*/ 38 h 171" name="T107"/>
              <a:gd fmla="*/ 94 w 183" name="T108"/>
              <a:gd fmla="*/ 38 h 171" name="T109"/>
              <a:gd fmla="*/ 8 w 183" name="T110"/>
              <a:gd fmla="*/ 119 h 171" name="T111"/>
              <a:gd fmla="*/ 98 w 183" name="T112"/>
              <a:gd fmla="*/ 117 h 171" name="T113"/>
              <a:gd fmla="*/ 77 w 183" name="T114"/>
              <a:gd fmla="*/ 112 h 171" name="T115"/>
              <a:gd fmla="*/ 36 w 183" name="T116"/>
              <a:gd fmla="*/ 112 h 171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71" w="183">
                <a:moveTo>
                  <a:pt x="52" y="127"/>
                </a:moveTo>
                <a:lnTo>
                  <a:pt x="52" y="127"/>
                </a:lnTo>
                <a:lnTo>
                  <a:pt x="42" y="127"/>
                </a:lnTo>
                <a:lnTo>
                  <a:pt x="42" y="127"/>
                </a:lnTo>
                <a:lnTo>
                  <a:pt x="41" y="130"/>
                </a:lnTo>
                <a:lnTo>
                  <a:pt x="41" y="130"/>
                </a:lnTo>
                <a:lnTo>
                  <a:pt x="38" y="142"/>
                </a:lnTo>
                <a:lnTo>
                  <a:pt x="38" y="142"/>
                </a:lnTo>
                <a:lnTo>
                  <a:pt x="36" y="149"/>
                </a:lnTo>
                <a:lnTo>
                  <a:pt x="36" y="149"/>
                </a:lnTo>
                <a:lnTo>
                  <a:pt x="34" y="157"/>
                </a:lnTo>
                <a:lnTo>
                  <a:pt x="34" y="157"/>
                </a:lnTo>
                <a:lnTo>
                  <a:pt x="33" y="158"/>
                </a:lnTo>
                <a:lnTo>
                  <a:pt x="31" y="158"/>
                </a:lnTo>
                <a:lnTo>
                  <a:pt x="31" y="158"/>
                </a:lnTo>
                <a:lnTo>
                  <a:pt x="30" y="158"/>
                </a:lnTo>
                <a:lnTo>
                  <a:pt x="28" y="157"/>
                </a:lnTo>
                <a:lnTo>
                  <a:pt x="28" y="157"/>
                </a:lnTo>
                <a:lnTo>
                  <a:pt x="28" y="155"/>
                </a:lnTo>
                <a:lnTo>
                  <a:pt x="28" y="152"/>
                </a:lnTo>
                <a:lnTo>
                  <a:pt x="28" y="152"/>
                </a:lnTo>
                <a:lnTo>
                  <a:pt x="31" y="147"/>
                </a:lnTo>
                <a:lnTo>
                  <a:pt x="34" y="141"/>
                </a:lnTo>
                <a:lnTo>
                  <a:pt x="34" y="141"/>
                </a:lnTo>
                <a:lnTo>
                  <a:pt x="38" y="128"/>
                </a:lnTo>
                <a:lnTo>
                  <a:pt x="38" y="128"/>
                </a:lnTo>
                <a:lnTo>
                  <a:pt x="38" y="127"/>
                </a:lnTo>
                <a:lnTo>
                  <a:pt x="38" y="127"/>
                </a:lnTo>
                <a:lnTo>
                  <a:pt x="31" y="127"/>
                </a:lnTo>
                <a:lnTo>
                  <a:pt x="31" y="127"/>
                </a:lnTo>
                <a:lnTo>
                  <a:pt x="30" y="127"/>
                </a:lnTo>
                <a:lnTo>
                  <a:pt x="28" y="128"/>
                </a:lnTo>
                <a:lnTo>
                  <a:pt x="28" y="128"/>
                </a:lnTo>
                <a:lnTo>
                  <a:pt x="23" y="134"/>
                </a:lnTo>
                <a:lnTo>
                  <a:pt x="23" y="134"/>
                </a:lnTo>
                <a:lnTo>
                  <a:pt x="23" y="138"/>
                </a:lnTo>
                <a:lnTo>
                  <a:pt x="23" y="138"/>
                </a:lnTo>
                <a:lnTo>
                  <a:pt x="23" y="139"/>
                </a:lnTo>
                <a:lnTo>
                  <a:pt x="23" y="139"/>
                </a:lnTo>
                <a:lnTo>
                  <a:pt x="23" y="141"/>
                </a:lnTo>
                <a:lnTo>
                  <a:pt x="22" y="142"/>
                </a:lnTo>
                <a:lnTo>
                  <a:pt x="22" y="142"/>
                </a:lnTo>
                <a:lnTo>
                  <a:pt x="20" y="144"/>
                </a:lnTo>
                <a:lnTo>
                  <a:pt x="19" y="144"/>
                </a:lnTo>
                <a:lnTo>
                  <a:pt x="19" y="144"/>
                </a:lnTo>
                <a:lnTo>
                  <a:pt x="17" y="144"/>
                </a:lnTo>
                <a:lnTo>
                  <a:pt x="16" y="142"/>
                </a:lnTo>
                <a:lnTo>
                  <a:pt x="16" y="142"/>
                </a:lnTo>
                <a:lnTo>
                  <a:pt x="16" y="139"/>
                </a:lnTo>
                <a:lnTo>
                  <a:pt x="17" y="138"/>
                </a:lnTo>
                <a:lnTo>
                  <a:pt x="17" y="138"/>
                </a:lnTo>
                <a:lnTo>
                  <a:pt x="19" y="136"/>
                </a:lnTo>
                <a:lnTo>
                  <a:pt x="19" y="136"/>
                </a:lnTo>
                <a:lnTo>
                  <a:pt x="22" y="131"/>
                </a:lnTo>
                <a:lnTo>
                  <a:pt x="25" y="127"/>
                </a:lnTo>
                <a:lnTo>
                  <a:pt x="25" y="127"/>
                </a:lnTo>
                <a:lnTo>
                  <a:pt x="25" y="127"/>
                </a:lnTo>
                <a:lnTo>
                  <a:pt x="25" y="127"/>
                </a:lnTo>
                <a:lnTo>
                  <a:pt x="19" y="127"/>
                </a:lnTo>
                <a:lnTo>
                  <a:pt x="19" y="127"/>
                </a:lnTo>
                <a:lnTo>
                  <a:pt x="12" y="125"/>
                </a:lnTo>
                <a:lnTo>
                  <a:pt x="8" y="123"/>
                </a:lnTo>
                <a:lnTo>
                  <a:pt x="8" y="123"/>
                </a:lnTo>
                <a:lnTo>
                  <a:pt x="3" y="119"/>
                </a:lnTo>
                <a:lnTo>
                  <a:pt x="3" y="119"/>
                </a:lnTo>
                <a:lnTo>
                  <a:pt x="1" y="116"/>
                </a:lnTo>
                <a:lnTo>
                  <a:pt x="1" y="112"/>
                </a:lnTo>
                <a:lnTo>
                  <a:pt x="1" y="112"/>
                </a:lnTo>
                <a:lnTo>
                  <a:pt x="0" y="109"/>
                </a:lnTo>
                <a:lnTo>
                  <a:pt x="1" y="106"/>
                </a:lnTo>
                <a:lnTo>
                  <a:pt x="1" y="106"/>
                </a:lnTo>
                <a:lnTo>
                  <a:pt x="3" y="101"/>
                </a:lnTo>
                <a:lnTo>
                  <a:pt x="6" y="97"/>
                </a:lnTo>
                <a:lnTo>
                  <a:pt x="6" y="97"/>
                </a:lnTo>
                <a:lnTo>
                  <a:pt x="16" y="86"/>
                </a:lnTo>
                <a:lnTo>
                  <a:pt x="27" y="78"/>
                </a:lnTo>
                <a:lnTo>
                  <a:pt x="27" y="78"/>
                </a:lnTo>
                <a:lnTo>
                  <a:pt x="28" y="76"/>
                </a:lnTo>
                <a:lnTo>
                  <a:pt x="28" y="76"/>
                </a:lnTo>
                <a:lnTo>
                  <a:pt x="30" y="56"/>
                </a:lnTo>
                <a:lnTo>
                  <a:pt x="30" y="56"/>
                </a:lnTo>
                <a:lnTo>
                  <a:pt x="28" y="49"/>
                </a:lnTo>
                <a:lnTo>
                  <a:pt x="28" y="49"/>
                </a:lnTo>
                <a:lnTo>
                  <a:pt x="28" y="40"/>
                </a:lnTo>
                <a:lnTo>
                  <a:pt x="28" y="30"/>
                </a:lnTo>
                <a:lnTo>
                  <a:pt x="28" y="30"/>
                </a:lnTo>
                <a:lnTo>
                  <a:pt x="31" y="21"/>
                </a:lnTo>
                <a:lnTo>
                  <a:pt x="31" y="21"/>
                </a:lnTo>
                <a:lnTo>
                  <a:pt x="34" y="13"/>
                </a:lnTo>
                <a:lnTo>
                  <a:pt x="39" y="7"/>
                </a:lnTo>
                <a:lnTo>
                  <a:pt x="39" y="7"/>
                </a:lnTo>
                <a:lnTo>
                  <a:pt x="46" y="4"/>
                </a:lnTo>
                <a:lnTo>
                  <a:pt x="52" y="2"/>
                </a:lnTo>
                <a:lnTo>
                  <a:pt x="52" y="2"/>
                </a:lnTo>
                <a:lnTo>
                  <a:pt x="61" y="0"/>
                </a:lnTo>
                <a:lnTo>
                  <a:pt x="61" y="0"/>
                </a:lnTo>
                <a:lnTo>
                  <a:pt x="83" y="0"/>
                </a:lnTo>
                <a:lnTo>
                  <a:pt x="83" y="0"/>
                </a:lnTo>
                <a:lnTo>
                  <a:pt x="117" y="0"/>
                </a:lnTo>
                <a:lnTo>
                  <a:pt x="117" y="0"/>
                </a:lnTo>
                <a:lnTo>
                  <a:pt x="146" y="0"/>
                </a:lnTo>
                <a:lnTo>
                  <a:pt x="146" y="0"/>
                </a:lnTo>
                <a:lnTo>
                  <a:pt x="161" y="0"/>
                </a:lnTo>
                <a:lnTo>
                  <a:pt x="175" y="0"/>
                </a:lnTo>
                <a:lnTo>
                  <a:pt x="175" y="0"/>
                </a:lnTo>
                <a:lnTo>
                  <a:pt x="176" y="0"/>
                </a:lnTo>
                <a:lnTo>
                  <a:pt x="176" y="0"/>
                </a:lnTo>
                <a:lnTo>
                  <a:pt x="180" y="0"/>
                </a:lnTo>
                <a:lnTo>
                  <a:pt x="181" y="4"/>
                </a:lnTo>
                <a:lnTo>
                  <a:pt x="181" y="4"/>
                </a:lnTo>
                <a:lnTo>
                  <a:pt x="181" y="5"/>
                </a:lnTo>
                <a:lnTo>
                  <a:pt x="181" y="5"/>
                </a:lnTo>
                <a:lnTo>
                  <a:pt x="181" y="8"/>
                </a:lnTo>
                <a:lnTo>
                  <a:pt x="178" y="10"/>
                </a:lnTo>
                <a:lnTo>
                  <a:pt x="178" y="10"/>
                </a:lnTo>
                <a:lnTo>
                  <a:pt x="176" y="8"/>
                </a:lnTo>
                <a:lnTo>
                  <a:pt x="176" y="8"/>
                </a:lnTo>
                <a:lnTo>
                  <a:pt x="175" y="8"/>
                </a:lnTo>
                <a:lnTo>
                  <a:pt x="173" y="7"/>
                </a:lnTo>
                <a:lnTo>
                  <a:pt x="173" y="7"/>
                </a:lnTo>
                <a:lnTo>
                  <a:pt x="172" y="8"/>
                </a:lnTo>
                <a:lnTo>
                  <a:pt x="172" y="8"/>
                </a:lnTo>
                <a:lnTo>
                  <a:pt x="170" y="11"/>
                </a:lnTo>
                <a:lnTo>
                  <a:pt x="169" y="10"/>
                </a:lnTo>
                <a:lnTo>
                  <a:pt x="169" y="10"/>
                </a:lnTo>
                <a:lnTo>
                  <a:pt x="165" y="10"/>
                </a:lnTo>
                <a:lnTo>
                  <a:pt x="165" y="10"/>
                </a:lnTo>
                <a:lnTo>
                  <a:pt x="156" y="8"/>
                </a:lnTo>
                <a:lnTo>
                  <a:pt x="156" y="8"/>
                </a:lnTo>
                <a:lnTo>
                  <a:pt x="107" y="7"/>
                </a:lnTo>
                <a:lnTo>
                  <a:pt x="107" y="7"/>
                </a:lnTo>
                <a:lnTo>
                  <a:pt x="91" y="7"/>
                </a:lnTo>
                <a:lnTo>
                  <a:pt x="91" y="7"/>
                </a:lnTo>
                <a:lnTo>
                  <a:pt x="60" y="5"/>
                </a:lnTo>
                <a:lnTo>
                  <a:pt x="60" y="5"/>
                </a:lnTo>
                <a:lnTo>
                  <a:pt x="55" y="7"/>
                </a:lnTo>
                <a:lnTo>
                  <a:pt x="55" y="7"/>
                </a:lnTo>
                <a:lnTo>
                  <a:pt x="49" y="8"/>
                </a:lnTo>
                <a:lnTo>
                  <a:pt x="44" y="15"/>
                </a:lnTo>
                <a:lnTo>
                  <a:pt x="44" y="15"/>
                </a:lnTo>
                <a:lnTo>
                  <a:pt x="39" y="23"/>
                </a:lnTo>
                <a:lnTo>
                  <a:pt x="38" y="30"/>
                </a:lnTo>
                <a:lnTo>
                  <a:pt x="38" y="30"/>
                </a:lnTo>
                <a:lnTo>
                  <a:pt x="36" y="49"/>
                </a:lnTo>
                <a:lnTo>
                  <a:pt x="36" y="49"/>
                </a:lnTo>
                <a:lnTo>
                  <a:pt x="36" y="68"/>
                </a:lnTo>
                <a:lnTo>
                  <a:pt x="36" y="68"/>
                </a:lnTo>
                <a:lnTo>
                  <a:pt x="36" y="75"/>
                </a:lnTo>
                <a:lnTo>
                  <a:pt x="36" y="75"/>
                </a:lnTo>
                <a:lnTo>
                  <a:pt x="53" y="71"/>
                </a:lnTo>
                <a:lnTo>
                  <a:pt x="61" y="70"/>
                </a:lnTo>
                <a:lnTo>
                  <a:pt x="71" y="70"/>
                </a:lnTo>
                <a:lnTo>
                  <a:pt x="71" y="70"/>
                </a:lnTo>
                <a:lnTo>
                  <a:pt x="71" y="68"/>
                </a:lnTo>
                <a:lnTo>
                  <a:pt x="71" y="68"/>
                </a:lnTo>
                <a:lnTo>
                  <a:pt x="71" y="57"/>
                </a:lnTo>
                <a:lnTo>
                  <a:pt x="71" y="57"/>
                </a:lnTo>
                <a:lnTo>
                  <a:pt x="71" y="51"/>
                </a:lnTo>
                <a:lnTo>
                  <a:pt x="71" y="51"/>
                </a:lnTo>
                <a:lnTo>
                  <a:pt x="72" y="45"/>
                </a:lnTo>
                <a:lnTo>
                  <a:pt x="77" y="41"/>
                </a:lnTo>
                <a:lnTo>
                  <a:pt x="77" y="41"/>
                </a:lnTo>
                <a:lnTo>
                  <a:pt x="80" y="40"/>
                </a:lnTo>
                <a:lnTo>
                  <a:pt x="80" y="40"/>
                </a:lnTo>
                <a:lnTo>
                  <a:pt x="87" y="37"/>
                </a:lnTo>
                <a:lnTo>
                  <a:pt x="93" y="35"/>
                </a:lnTo>
                <a:lnTo>
                  <a:pt x="93" y="35"/>
                </a:lnTo>
                <a:lnTo>
                  <a:pt x="117" y="34"/>
                </a:lnTo>
                <a:lnTo>
                  <a:pt x="117" y="34"/>
                </a:lnTo>
                <a:lnTo>
                  <a:pt x="140" y="35"/>
                </a:lnTo>
                <a:lnTo>
                  <a:pt x="140" y="35"/>
                </a:lnTo>
                <a:lnTo>
                  <a:pt x="158" y="37"/>
                </a:lnTo>
                <a:lnTo>
                  <a:pt x="158" y="37"/>
                </a:lnTo>
                <a:lnTo>
                  <a:pt x="172" y="37"/>
                </a:lnTo>
                <a:lnTo>
                  <a:pt x="172" y="37"/>
                </a:lnTo>
                <a:lnTo>
                  <a:pt x="175" y="37"/>
                </a:lnTo>
                <a:lnTo>
                  <a:pt x="176" y="35"/>
                </a:lnTo>
                <a:lnTo>
                  <a:pt x="176" y="35"/>
                </a:lnTo>
                <a:lnTo>
                  <a:pt x="178" y="35"/>
                </a:lnTo>
                <a:lnTo>
                  <a:pt x="178" y="35"/>
                </a:lnTo>
                <a:lnTo>
                  <a:pt x="181" y="35"/>
                </a:lnTo>
                <a:lnTo>
                  <a:pt x="183" y="37"/>
                </a:lnTo>
                <a:lnTo>
                  <a:pt x="183" y="37"/>
                </a:lnTo>
                <a:lnTo>
                  <a:pt x="183" y="40"/>
                </a:lnTo>
                <a:lnTo>
                  <a:pt x="181" y="41"/>
                </a:lnTo>
                <a:lnTo>
                  <a:pt x="181" y="41"/>
                </a:lnTo>
                <a:lnTo>
                  <a:pt x="180" y="41"/>
                </a:lnTo>
                <a:lnTo>
                  <a:pt x="178" y="41"/>
                </a:lnTo>
                <a:lnTo>
                  <a:pt x="178" y="41"/>
                </a:lnTo>
                <a:lnTo>
                  <a:pt x="172" y="40"/>
                </a:lnTo>
                <a:lnTo>
                  <a:pt x="172" y="40"/>
                </a:lnTo>
                <a:lnTo>
                  <a:pt x="170" y="41"/>
                </a:lnTo>
                <a:lnTo>
                  <a:pt x="170" y="41"/>
                </a:lnTo>
                <a:lnTo>
                  <a:pt x="170" y="43"/>
                </a:lnTo>
                <a:lnTo>
                  <a:pt x="169" y="45"/>
                </a:lnTo>
                <a:lnTo>
                  <a:pt x="169" y="45"/>
                </a:lnTo>
                <a:lnTo>
                  <a:pt x="165" y="45"/>
                </a:lnTo>
                <a:lnTo>
                  <a:pt x="164" y="43"/>
                </a:lnTo>
                <a:lnTo>
                  <a:pt x="164" y="43"/>
                </a:lnTo>
                <a:lnTo>
                  <a:pt x="162" y="43"/>
                </a:lnTo>
                <a:lnTo>
                  <a:pt x="162" y="43"/>
                </a:lnTo>
                <a:lnTo>
                  <a:pt x="145" y="41"/>
                </a:lnTo>
                <a:lnTo>
                  <a:pt x="145" y="41"/>
                </a:lnTo>
                <a:lnTo>
                  <a:pt x="101" y="41"/>
                </a:lnTo>
                <a:lnTo>
                  <a:pt x="101" y="41"/>
                </a:lnTo>
                <a:lnTo>
                  <a:pt x="87" y="43"/>
                </a:lnTo>
                <a:lnTo>
                  <a:pt x="87" y="43"/>
                </a:lnTo>
                <a:lnTo>
                  <a:pt x="82" y="45"/>
                </a:lnTo>
                <a:lnTo>
                  <a:pt x="77" y="49"/>
                </a:lnTo>
                <a:lnTo>
                  <a:pt x="77" y="49"/>
                </a:lnTo>
                <a:lnTo>
                  <a:pt x="77" y="52"/>
                </a:lnTo>
                <a:lnTo>
                  <a:pt x="77" y="56"/>
                </a:lnTo>
                <a:lnTo>
                  <a:pt x="77" y="56"/>
                </a:lnTo>
                <a:lnTo>
                  <a:pt x="77" y="62"/>
                </a:lnTo>
                <a:lnTo>
                  <a:pt x="77" y="62"/>
                </a:lnTo>
                <a:lnTo>
                  <a:pt x="79" y="65"/>
                </a:lnTo>
                <a:lnTo>
                  <a:pt x="80" y="67"/>
                </a:lnTo>
                <a:lnTo>
                  <a:pt x="80" y="67"/>
                </a:lnTo>
                <a:lnTo>
                  <a:pt x="80" y="70"/>
                </a:lnTo>
                <a:lnTo>
                  <a:pt x="80" y="71"/>
                </a:lnTo>
                <a:lnTo>
                  <a:pt x="80" y="71"/>
                </a:lnTo>
                <a:lnTo>
                  <a:pt x="79" y="73"/>
                </a:lnTo>
                <a:lnTo>
                  <a:pt x="79" y="73"/>
                </a:lnTo>
                <a:lnTo>
                  <a:pt x="80" y="75"/>
                </a:lnTo>
                <a:lnTo>
                  <a:pt x="80" y="75"/>
                </a:lnTo>
                <a:lnTo>
                  <a:pt x="88" y="79"/>
                </a:lnTo>
                <a:lnTo>
                  <a:pt x="96" y="86"/>
                </a:lnTo>
                <a:lnTo>
                  <a:pt x="96" y="86"/>
                </a:lnTo>
                <a:lnTo>
                  <a:pt x="101" y="92"/>
                </a:lnTo>
                <a:lnTo>
                  <a:pt x="104" y="100"/>
                </a:lnTo>
                <a:lnTo>
                  <a:pt x="104" y="100"/>
                </a:lnTo>
                <a:lnTo>
                  <a:pt x="104" y="106"/>
                </a:lnTo>
                <a:lnTo>
                  <a:pt x="104" y="106"/>
                </a:lnTo>
                <a:lnTo>
                  <a:pt x="105" y="105"/>
                </a:lnTo>
                <a:lnTo>
                  <a:pt x="105" y="105"/>
                </a:lnTo>
                <a:lnTo>
                  <a:pt x="107" y="106"/>
                </a:lnTo>
                <a:lnTo>
                  <a:pt x="107" y="106"/>
                </a:lnTo>
                <a:lnTo>
                  <a:pt x="110" y="108"/>
                </a:lnTo>
                <a:lnTo>
                  <a:pt x="112" y="109"/>
                </a:lnTo>
                <a:lnTo>
                  <a:pt x="112" y="112"/>
                </a:lnTo>
                <a:lnTo>
                  <a:pt x="110" y="116"/>
                </a:lnTo>
                <a:lnTo>
                  <a:pt x="110" y="116"/>
                </a:lnTo>
                <a:lnTo>
                  <a:pt x="107" y="117"/>
                </a:lnTo>
                <a:lnTo>
                  <a:pt x="104" y="119"/>
                </a:lnTo>
                <a:lnTo>
                  <a:pt x="104" y="119"/>
                </a:lnTo>
                <a:lnTo>
                  <a:pt x="96" y="123"/>
                </a:lnTo>
                <a:lnTo>
                  <a:pt x="87" y="125"/>
                </a:lnTo>
                <a:lnTo>
                  <a:pt x="87" y="125"/>
                </a:lnTo>
                <a:lnTo>
                  <a:pt x="83" y="127"/>
                </a:lnTo>
                <a:lnTo>
                  <a:pt x="83" y="127"/>
                </a:lnTo>
                <a:lnTo>
                  <a:pt x="83" y="130"/>
                </a:lnTo>
                <a:lnTo>
                  <a:pt x="83" y="130"/>
                </a:lnTo>
                <a:lnTo>
                  <a:pt x="85" y="147"/>
                </a:lnTo>
                <a:lnTo>
                  <a:pt x="85" y="147"/>
                </a:lnTo>
                <a:lnTo>
                  <a:pt x="87" y="155"/>
                </a:lnTo>
                <a:lnTo>
                  <a:pt x="87" y="155"/>
                </a:lnTo>
                <a:lnTo>
                  <a:pt x="88" y="160"/>
                </a:lnTo>
                <a:lnTo>
                  <a:pt x="91" y="166"/>
                </a:lnTo>
                <a:lnTo>
                  <a:pt x="91" y="166"/>
                </a:lnTo>
                <a:lnTo>
                  <a:pt x="91" y="168"/>
                </a:lnTo>
                <a:lnTo>
                  <a:pt x="88" y="171"/>
                </a:lnTo>
                <a:lnTo>
                  <a:pt x="88" y="171"/>
                </a:lnTo>
                <a:lnTo>
                  <a:pt x="85" y="169"/>
                </a:lnTo>
                <a:lnTo>
                  <a:pt x="83" y="168"/>
                </a:lnTo>
                <a:lnTo>
                  <a:pt x="83" y="168"/>
                </a:lnTo>
                <a:lnTo>
                  <a:pt x="83" y="164"/>
                </a:lnTo>
                <a:lnTo>
                  <a:pt x="83" y="164"/>
                </a:lnTo>
                <a:lnTo>
                  <a:pt x="83" y="157"/>
                </a:lnTo>
                <a:lnTo>
                  <a:pt x="82" y="149"/>
                </a:lnTo>
                <a:lnTo>
                  <a:pt x="82" y="149"/>
                </a:lnTo>
                <a:lnTo>
                  <a:pt x="80" y="133"/>
                </a:lnTo>
                <a:lnTo>
                  <a:pt x="80" y="133"/>
                </a:lnTo>
                <a:lnTo>
                  <a:pt x="80" y="128"/>
                </a:lnTo>
                <a:lnTo>
                  <a:pt x="80" y="128"/>
                </a:lnTo>
                <a:lnTo>
                  <a:pt x="79" y="127"/>
                </a:lnTo>
                <a:lnTo>
                  <a:pt x="79" y="127"/>
                </a:lnTo>
                <a:lnTo>
                  <a:pt x="71" y="127"/>
                </a:lnTo>
                <a:lnTo>
                  <a:pt x="71" y="127"/>
                </a:lnTo>
                <a:lnTo>
                  <a:pt x="71" y="128"/>
                </a:lnTo>
                <a:lnTo>
                  <a:pt x="71" y="128"/>
                </a:lnTo>
                <a:lnTo>
                  <a:pt x="71" y="147"/>
                </a:lnTo>
                <a:lnTo>
                  <a:pt x="71" y="147"/>
                </a:lnTo>
                <a:lnTo>
                  <a:pt x="71" y="152"/>
                </a:lnTo>
                <a:lnTo>
                  <a:pt x="71" y="152"/>
                </a:lnTo>
                <a:lnTo>
                  <a:pt x="72" y="158"/>
                </a:lnTo>
                <a:lnTo>
                  <a:pt x="72" y="158"/>
                </a:lnTo>
                <a:lnTo>
                  <a:pt x="72" y="160"/>
                </a:lnTo>
                <a:lnTo>
                  <a:pt x="71" y="161"/>
                </a:lnTo>
                <a:lnTo>
                  <a:pt x="71" y="161"/>
                </a:lnTo>
                <a:lnTo>
                  <a:pt x="69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4" y="158"/>
                </a:lnTo>
                <a:lnTo>
                  <a:pt x="64" y="158"/>
                </a:lnTo>
                <a:lnTo>
                  <a:pt x="66" y="150"/>
                </a:lnTo>
                <a:lnTo>
                  <a:pt x="66" y="150"/>
                </a:lnTo>
                <a:lnTo>
                  <a:pt x="66" y="147"/>
                </a:lnTo>
                <a:lnTo>
                  <a:pt x="66" y="147"/>
                </a:lnTo>
                <a:lnTo>
                  <a:pt x="66" y="128"/>
                </a:lnTo>
                <a:lnTo>
                  <a:pt x="66" y="128"/>
                </a:lnTo>
                <a:lnTo>
                  <a:pt x="66" y="127"/>
                </a:lnTo>
                <a:lnTo>
                  <a:pt x="66" y="127"/>
                </a:lnTo>
                <a:lnTo>
                  <a:pt x="55" y="127"/>
                </a:lnTo>
                <a:lnTo>
                  <a:pt x="55" y="127"/>
                </a:lnTo>
                <a:lnTo>
                  <a:pt x="55" y="130"/>
                </a:lnTo>
                <a:lnTo>
                  <a:pt x="55" y="130"/>
                </a:lnTo>
                <a:lnTo>
                  <a:pt x="55" y="142"/>
                </a:lnTo>
                <a:lnTo>
                  <a:pt x="55" y="142"/>
                </a:lnTo>
                <a:lnTo>
                  <a:pt x="53" y="152"/>
                </a:lnTo>
                <a:lnTo>
                  <a:pt x="53" y="152"/>
                </a:lnTo>
                <a:lnTo>
                  <a:pt x="53" y="160"/>
                </a:lnTo>
                <a:lnTo>
                  <a:pt x="53" y="160"/>
                </a:lnTo>
                <a:lnTo>
                  <a:pt x="53" y="166"/>
                </a:lnTo>
                <a:lnTo>
                  <a:pt x="53" y="166"/>
                </a:lnTo>
                <a:lnTo>
                  <a:pt x="52" y="169"/>
                </a:lnTo>
                <a:lnTo>
                  <a:pt x="49" y="169"/>
                </a:lnTo>
                <a:lnTo>
                  <a:pt x="49" y="169"/>
                </a:lnTo>
                <a:lnTo>
                  <a:pt x="47" y="169"/>
                </a:lnTo>
                <a:lnTo>
                  <a:pt x="46" y="168"/>
                </a:lnTo>
                <a:lnTo>
                  <a:pt x="46" y="168"/>
                </a:lnTo>
                <a:lnTo>
                  <a:pt x="46" y="166"/>
                </a:lnTo>
                <a:lnTo>
                  <a:pt x="46" y="164"/>
                </a:lnTo>
                <a:lnTo>
                  <a:pt x="46" y="164"/>
                </a:lnTo>
                <a:lnTo>
                  <a:pt x="49" y="157"/>
                </a:lnTo>
                <a:lnTo>
                  <a:pt x="49" y="157"/>
                </a:lnTo>
                <a:lnTo>
                  <a:pt x="50" y="150"/>
                </a:lnTo>
                <a:lnTo>
                  <a:pt x="50" y="150"/>
                </a:lnTo>
                <a:lnTo>
                  <a:pt x="52" y="142"/>
                </a:lnTo>
                <a:lnTo>
                  <a:pt x="52" y="142"/>
                </a:lnTo>
                <a:lnTo>
                  <a:pt x="52" y="128"/>
                </a:lnTo>
                <a:lnTo>
                  <a:pt x="52" y="128"/>
                </a:lnTo>
                <a:lnTo>
                  <a:pt x="52" y="127"/>
                </a:lnTo>
                <a:lnTo>
                  <a:pt x="52" y="127"/>
                </a:lnTo>
                <a:close/>
                <a:moveTo>
                  <a:pt x="93" y="100"/>
                </a:moveTo>
                <a:lnTo>
                  <a:pt x="93" y="100"/>
                </a:lnTo>
                <a:lnTo>
                  <a:pt x="85" y="90"/>
                </a:lnTo>
                <a:lnTo>
                  <a:pt x="74" y="84"/>
                </a:lnTo>
                <a:lnTo>
                  <a:pt x="74" y="84"/>
                </a:lnTo>
                <a:lnTo>
                  <a:pt x="72" y="86"/>
                </a:lnTo>
                <a:lnTo>
                  <a:pt x="69" y="84"/>
                </a:lnTo>
                <a:lnTo>
                  <a:pt x="69" y="84"/>
                </a:lnTo>
                <a:lnTo>
                  <a:pt x="68" y="84"/>
                </a:lnTo>
                <a:lnTo>
                  <a:pt x="68" y="84"/>
                </a:lnTo>
                <a:lnTo>
                  <a:pt x="64" y="84"/>
                </a:lnTo>
                <a:lnTo>
                  <a:pt x="63" y="82"/>
                </a:lnTo>
                <a:lnTo>
                  <a:pt x="63" y="82"/>
                </a:lnTo>
                <a:lnTo>
                  <a:pt x="63" y="82"/>
                </a:lnTo>
                <a:lnTo>
                  <a:pt x="63" y="82"/>
                </a:lnTo>
                <a:lnTo>
                  <a:pt x="53" y="82"/>
                </a:lnTo>
                <a:lnTo>
                  <a:pt x="53" y="82"/>
                </a:lnTo>
                <a:lnTo>
                  <a:pt x="38" y="87"/>
                </a:lnTo>
                <a:lnTo>
                  <a:pt x="38" y="87"/>
                </a:lnTo>
                <a:lnTo>
                  <a:pt x="36" y="87"/>
                </a:lnTo>
                <a:lnTo>
                  <a:pt x="36" y="87"/>
                </a:lnTo>
                <a:lnTo>
                  <a:pt x="36" y="89"/>
                </a:lnTo>
                <a:lnTo>
                  <a:pt x="36" y="89"/>
                </a:lnTo>
                <a:lnTo>
                  <a:pt x="34" y="89"/>
                </a:lnTo>
                <a:lnTo>
                  <a:pt x="33" y="90"/>
                </a:lnTo>
                <a:lnTo>
                  <a:pt x="33" y="90"/>
                </a:lnTo>
                <a:lnTo>
                  <a:pt x="28" y="90"/>
                </a:lnTo>
                <a:lnTo>
                  <a:pt x="28" y="90"/>
                </a:lnTo>
                <a:lnTo>
                  <a:pt x="28" y="90"/>
                </a:lnTo>
                <a:lnTo>
                  <a:pt x="28" y="90"/>
                </a:lnTo>
                <a:lnTo>
                  <a:pt x="25" y="90"/>
                </a:lnTo>
                <a:lnTo>
                  <a:pt x="25" y="90"/>
                </a:lnTo>
                <a:lnTo>
                  <a:pt x="22" y="93"/>
                </a:lnTo>
                <a:lnTo>
                  <a:pt x="19" y="97"/>
                </a:lnTo>
                <a:lnTo>
                  <a:pt x="19" y="97"/>
                </a:lnTo>
                <a:lnTo>
                  <a:pt x="16" y="103"/>
                </a:lnTo>
                <a:lnTo>
                  <a:pt x="16" y="103"/>
                </a:lnTo>
                <a:lnTo>
                  <a:pt x="17" y="101"/>
                </a:lnTo>
                <a:lnTo>
                  <a:pt x="17" y="101"/>
                </a:lnTo>
                <a:lnTo>
                  <a:pt x="27" y="100"/>
                </a:lnTo>
                <a:lnTo>
                  <a:pt x="27" y="100"/>
                </a:lnTo>
                <a:lnTo>
                  <a:pt x="36" y="97"/>
                </a:lnTo>
                <a:lnTo>
                  <a:pt x="46" y="97"/>
                </a:lnTo>
                <a:lnTo>
                  <a:pt x="64" y="97"/>
                </a:lnTo>
                <a:lnTo>
                  <a:pt x="64" y="97"/>
                </a:lnTo>
                <a:lnTo>
                  <a:pt x="83" y="101"/>
                </a:lnTo>
                <a:lnTo>
                  <a:pt x="83" y="101"/>
                </a:lnTo>
                <a:lnTo>
                  <a:pt x="88" y="103"/>
                </a:lnTo>
                <a:lnTo>
                  <a:pt x="88" y="103"/>
                </a:lnTo>
                <a:lnTo>
                  <a:pt x="90" y="100"/>
                </a:lnTo>
                <a:lnTo>
                  <a:pt x="93" y="100"/>
                </a:lnTo>
                <a:lnTo>
                  <a:pt x="93" y="100"/>
                </a:lnTo>
                <a:close/>
                <a:moveTo>
                  <a:pt x="75" y="122"/>
                </a:moveTo>
                <a:lnTo>
                  <a:pt x="75" y="122"/>
                </a:lnTo>
                <a:lnTo>
                  <a:pt x="77" y="119"/>
                </a:lnTo>
                <a:lnTo>
                  <a:pt x="79" y="117"/>
                </a:lnTo>
                <a:lnTo>
                  <a:pt x="79" y="117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20"/>
                </a:lnTo>
                <a:lnTo>
                  <a:pt x="83" y="120"/>
                </a:lnTo>
                <a:lnTo>
                  <a:pt x="91" y="117"/>
                </a:lnTo>
                <a:lnTo>
                  <a:pt x="98" y="112"/>
                </a:lnTo>
                <a:lnTo>
                  <a:pt x="98" y="112"/>
                </a:lnTo>
                <a:lnTo>
                  <a:pt x="93" y="111"/>
                </a:lnTo>
                <a:lnTo>
                  <a:pt x="93" y="111"/>
                </a:lnTo>
                <a:lnTo>
                  <a:pt x="79" y="105"/>
                </a:lnTo>
                <a:lnTo>
                  <a:pt x="79" y="105"/>
                </a:lnTo>
                <a:lnTo>
                  <a:pt x="71" y="103"/>
                </a:lnTo>
                <a:lnTo>
                  <a:pt x="63" y="101"/>
                </a:lnTo>
                <a:lnTo>
                  <a:pt x="63" y="101"/>
                </a:lnTo>
                <a:lnTo>
                  <a:pt x="46" y="101"/>
                </a:lnTo>
                <a:lnTo>
                  <a:pt x="46" y="101"/>
                </a:lnTo>
                <a:lnTo>
                  <a:pt x="36" y="103"/>
                </a:lnTo>
                <a:lnTo>
                  <a:pt x="36" y="103"/>
                </a:lnTo>
                <a:lnTo>
                  <a:pt x="25" y="105"/>
                </a:lnTo>
                <a:lnTo>
                  <a:pt x="25" y="105"/>
                </a:lnTo>
                <a:lnTo>
                  <a:pt x="17" y="108"/>
                </a:lnTo>
                <a:lnTo>
                  <a:pt x="17" y="108"/>
                </a:lnTo>
                <a:lnTo>
                  <a:pt x="14" y="109"/>
                </a:lnTo>
                <a:lnTo>
                  <a:pt x="12" y="112"/>
                </a:lnTo>
                <a:lnTo>
                  <a:pt x="12" y="112"/>
                </a:lnTo>
                <a:lnTo>
                  <a:pt x="12" y="116"/>
                </a:lnTo>
                <a:lnTo>
                  <a:pt x="14" y="119"/>
                </a:lnTo>
                <a:lnTo>
                  <a:pt x="14" y="119"/>
                </a:lnTo>
                <a:lnTo>
                  <a:pt x="16" y="119"/>
                </a:lnTo>
                <a:lnTo>
                  <a:pt x="16" y="119"/>
                </a:lnTo>
                <a:lnTo>
                  <a:pt x="27" y="120"/>
                </a:lnTo>
                <a:lnTo>
                  <a:pt x="27" y="120"/>
                </a:lnTo>
                <a:lnTo>
                  <a:pt x="28" y="120"/>
                </a:lnTo>
                <a:lnTo>
                  <a:pt x="28" y="120"/>
                </a:lnTo>
                <a:lnTo>
                  <a:pt x="27" y="117"/>
                </a:lnTo>
                <a:lnTo>
                  <a:pt x="27" y="117"/>
                </a:lnTo>
                <a:lnTo>
                  <a:pt x="25" y="116"/>
                </a:lnTo>
                <a:lnTo>
                  <a:pt x="25" y="116"/>
                </a:lnTo>
                <a:lnTo>
                  <a:pt x="22" y="116"/>
                </a:lnTo>
                <a:lnTo>
                  <a:pt x="22" y="116"/>
                </a:lnTo>
                <a:lnTo>
                  <a:pt x="20" y="114"/>
                </a:lnTo>
                <a:lnTo>
                  <a:pt x="20" y="114"/>
                </a:lnTo>
                <a:lnTo>
                  <a:pt x="22" y="111"/>
                </a:lnTo>
                <a:lnTo>
                  <a:pt x="22" y="111"/>
                </a:lnTo>
                <a:lnTo>
                  <a:pt x="23" y="111"/>
                </a:lnTo>
                <a:lnTo>
                  <a:pt x="23" y="111"/>
                </a:lnTo>
                <a:lnTo>
                  <a:pt x="27" y="111"/>
                </a:lnTo>
                <a:lnTo>
                  <a:pt x="27" y="111"/>
                </a:lnTo>
                <a:lnTo>
                  <a:pt x="28" y="109"/>
                </a:lnTo>
                <a:lnTo>
                  <a:pt x="28" y="109"/>
                </a:lnTo>
                <a:lnTo>
                  <a:pt x="34" y="108"/>
                </a:lnTo>
                <a:lnTo>
                  <a:pt x="34" y="108"/>
                </a:lnTo>
                <a:lnTo>
                  <a:pt x="38" y="108"/>
                </a:lnTo>
                <a:lnTo>
                  <a:pt x="38" y="108"/>
                </a:lnTo>
                <a:lnTo>
                  <a:pt x="47" y="106"/>
                </a:lnTo>
                <a:lnTo>
                  <a:pt x="47" y="106"/>
                </a:lnTo>
                <a:lnTo>
                  <a:pt x="61" y="105"/>
                </a:lnTo>
                <a:lnTo>
                  <a:pt x="77" y="108"/>
                </a:lnTo>
                <a:lnTo>
                  <a:pt x="77" y="108"/>
                </a:lnTo>
                <a:lnTo>
                  <a:pt x="85" y="109"/>
                </a:lnTo>
                <a:lnTo>
                  <a:pt x="85" y="109"/>
                </a:lnTo>
                <a:lnTo>
                  <a:pt x="88" y="109"/>
                </a:lnTo>
                <a:lnTo>
                  <a:pt x="88" y="109"/>
                </a:lnTo>
                <a:lnTo>
                  <a:pt x="90" y="111"/>
                </a:lnTo>
                <a:lnTo>
                  <a:pt x="88" y="114"/>
                </a:lnTo>
                <a:lnTo>
                  <a:pt x="88" y="114"/>
                </a:lnTo>
                <a:lnTo>
                  <a:pt x="85" y="116"/>
                </a:lnTo>
                <a:lnTo>
                  <a:pt x="85" y="116"/>
                </a:lnTo>
                <a:lnTo>
                  <a:pt x="74" y="116"/>
                </a:lnTo>
                <a:lnTo>
                  <a:pt x="74" y="116"/>
                </a:lnTo>
                <a:lnTo>
                  <a:pt x="71" y="117"/>
                </a:lnTo>
                <a:lnTo>
                  <a:pt x="71" y="119"/>
                </a:lnTo>
                <a:lnTo>
                  <a:pt x="71" y="119"/>
                </a:lnTo>
                <a:lnTo>
                  <a:pt x="71" y="120"/>
                </a:lnTo>
                <a:lnTo>
                  <a:pt x="71" y="120"/>
                </a:lnTo>
                <a:lnTo>
                  <a:pt x="71" y="123"/>
                </a:lnTo>
                <a:lnTo>
                  <a:pt x="71" y="123"/>
                </a:lnTo>
                <a:lnTo>
                  <a:pt x="75" y="122"/>
                </a:lnTo>
                <a:lnTo>
                  <a:pt x="75" y="122"/>
                </a:lnTo>
                <a:close/>
                <a:moveTo>
                  <a:pt x="74" y="79"/>
                </a:moveTo>
                <a:lnTo>
                  <a:pt x="74" y="79"/>
                </a:lnTo>
                <a:lnTo>
                  <a:pt x="75" y="79"/>
                </a:lnTo>
                <a:lnTo>
                  <a:pt x="75" y="79"/>
                </a:lnTo>
                <a:lnTo>
                  <a:pt x="80" y="81"/>
                </a:lnTo>
                <a:lnTo>
                  <a:pt x="85" y="84"/>
                </a:lnTo>
                <a:lnTo>
                  <a:pt x="85" y="84"/>
                </a:lnTo>
                <a:lnTo>
                  <a:pt x="93" y="92"/>
                </a:lnTo>
                <a:lnTo>
                  <a:pt x="93" y="92"/>
                </a:lnTo>
                <a:lnTo>
                  <a:pt x="98" y="97"/>
                </a:lnTo>
                <a:lnTo>
                  <a:pt x="99" y="101"/>
                </a:lnTo>
                <a:lnTo>
                  <a:pt x="99" y="101"/>
                </a:lnTo>
                <a:lnTo>
                  <a:pt x="101" y="103"/>
                </a:lnTo>
                <a:lnTo>
                  <a:pt x="101" y="103"/>
                </a:lnTo>
                <a:lnTo>
                  <a:pt x="98" y="95"/>
                </a:lnTo>
                <a:lnTo>
                  <a:pt x="93" y="87"/>
                </a:lnTo>
                <a:lnTo>
                  <a:pt x="93" y="87"/>
                </a:lnTo>
                <a:lnTo>
                  <a:pt x="90" y="84"/>
                </a:lnTo>
                <a:lnTo>
                  <a:pt x="90" y="84"/>
                </a:lnTo>
                <a:lnTo>
                  <a:pt x="83" y="79"/>
                </a:lnTo>
                <a:lnTo>
                  <a:pt x="75" y="76"/>
                </a:lnTo>
                <a:lnTo>
                  <a:pt x="75" y="76"/>
                </a:lnTo>
                <a:lnTo>
                  <a:pt x="74" y="75"/>
                </a:lnTo>
                <a:lnTo>
                  <a:pt x="74" y="75"/>
                </a:lnTo>
                <a:lnTo>
                  <a:pt x="74" y="79"/>
                </a:lnTo>
                <a:lnTo>
                  <a:pt x="74" y="79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7" y="79"/>
                </a:lnTo>
                <a:lnTo>
                  <a:pt x="58" y="78"/>
                </a:lnTo>
                <a:lnTo>
                  <a:pt x="58" y="78"/>
                </a:lnTo>
                <a:lnTo>
                  <a:pt x="52" y="76"/>
                </a:lnTo>
                <a:lnTo>
                  <a:pt x="52" y="76"/>
                </a:lnTo>
                <a:lnTo>
                  <a:pt x="42" y="76"/>
                </a:lnTo>
                <a:lnTo>
                  <a:pt x="33" y="79"/>
                </a:lnTo>
                <a:lnTo>
                  <a:pt x="33" y="79"/>
                </a:lnTo>
                <a:lnTo>
                  <a:pt x="31" y="81"/>
                </a:lnTo>
                <a:lnTo>
                  <a:pt x="31" y="84"/>
                </a:lnTo>
                <a:lnTo>
                  <a:pt x="31" y="84"/>
                </a:lnTo>
                <a:lnTo>
                  <a:pt x="33" y="82"/>
                </a:lnTo>
                <a:lnTo>
                  <a:pt x="34" y="82"/>
                </a:lnTo>
                <a:lnTo>
                  <a:pt x="34" y="82"/>
                </a:lnTo>
                <a:lnTo>
                  <a:pt x="38" y="82"/>
                </a:lnTo>
                <a:lnTo>
                  <a:pt x="38" y="82"/>
                </a:lnTo>
                <a:close/>
                <a:moveTo>
                  <a:pt x="11" y="103"/>
                </a:moveTo>
                <a:lnTo>
                  <a:pt x="11" y="103"/>
                </a:lnTo>
                <a:lnTo>
                  <a:pt x="11" y="105"/>
                </a:lnTo>
                <a:lnTo>
                  <a:pt x="11" y="105"/>
                </a:lnTo>
                <a:lnTo>
                  <a:pt x="12" y="100"/>
                </a:lnTo>
                <a:lnTo>
                  <a:pt x="12" y="100"/>
                </a:lnTo>
                <a:lnTo>
                  <a:pt x="17" y="93"/>
                </a:lnTo>
                <a:lnTo>
                  <a:pt x="23" y="89"/>
                </a:lnTo>
                <a:lnTo>
                  <a:pt x="23" y="89"/>
                </a:lnTo>
                <a:lnTo>
                  <a:pt x="25" y="87"/>
                </a:lnTo>
                <a:lnTo>
                  <a:pt x="25" y="86"/>
                </a:lnTo>
                <a:lnTo>
                  <a:pt x="25" y="86"/>
                </a:lnTo>
                <a:lnTo>
                  <a:pt x="27" y="84"/>
                </a:lnTo>
                <a:lnTo>
                  <a:pt x="27" y="82"/>
                </a:lnTo>
                <a:lnTo>
                  <a:pt x="27" y="82"/>
                </a:lnTo>
                <a:lnTo>
                  <a:pt x="20" y="86"/>
                </a:lnTo>
                <a:lnTo>
                  <a:pt x="16" y="92"/>
                </a:lnTo>
                <a:lnTo>
                  <a:pt x="12" y="97"/>
                </a:lnTo>
                <a:lnTo>
                  <a:pt x="11" y="103"/>
                </a:lnTo>
                <a:lnTo>
                  <a:pt x="11" y="103"/>
                </a:lnTo>
                <a:close/>
                <a:moveTo>
                  <a:pt x="41" y="117"/>
                </a:moveTo>
                <a:lnTo>
                  <a:pt x="41" y="117"/>
                </a:lnTo>
                <a:lnTo>
                  <a:pt x="36" y="117"/>
                </a:lnTo>
                <a:lnTo>
                  <a:pt x="36" y="117"/>
                </a:lnTo>
                <a:lnTo>
                  <a:pt x="33" y="117"/>
                </a:lnTo>
                <a:lnTo>
                  <a:pt x="33" y="117"/>
                </a:lnTo>
                <a:lnTo>
                  <a:pt x="31" y="119"/>
                </a:lnTo>
                <a:lnTo>
                  <a:pt x="31" y="122"/>
                </a:lnTo>
                <a:lnTo>
                  <a:pt x="31" y="122"/>
                </a:lnTo>
                <a:lnTo>
                  <a:pt x="39" y="122"/>
                </a:lnTo>
                <a:lnTo>
                  <a:pt x="39" y="122"/>
                </a:lnTo>
                <a:lnTo>
                  <a:pt x="41" y="120"/>
                </a:lnTo>
                <a:lnTo>
                  <a:pt x="41" y="117"/>
                </a:lnTo>
                <a:lnTo>
                  <a:pt x="41" y="117"/>
                </a:lnTo>
                <a:close/>
                <a:moveTo>
                  <a:pt x="57" y="123"/>
                </a:moveTo>
                <a:lnTo>
                  <a:pt x="57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0"/>
                </a:lnTo>
                <a:lnTo>
                  <a:pt x="64" y="117"/>
                </a:lnTo>
                <a:lnTo>
                  <a:pt x="64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0" y="120"/>
                </a:lnTo>
                <a:lnTo>
                  <a:pt x="58" y="120"/>
                </a:lnTo>
                <a:lnTo>
                  <a:pt x="58" y="120"/>
                </a:lnTo>
                <a:lnTo>
                  <a:pt x="57" y="122"/>
                </a:lnTo>
                <a:lnTo>
                  <a:pt x="57" y="123"/>
                </a:lnTo>
                <a:lnTo>
                  <a:pt x="57" y="123"/>
                </a:lnTo>
                <a:close/>
                <a:moveTo>
                  <a:pt x="44" y="122"/>
                </a:moveTo>
                <a:lnTo>
                  <a:pt x="44" y="122"/>
                </a:lnTo>
                <a:lnTo>
                  <a:pt x="44" y="123"/>
                </a:lnTo>
                <a:lnTo>
                  <a:pt x="44" y="123"/>
                </a:lnTo>
                <a:lnTo>
                  <a:pt x="52" y="123"/>
                </a:lnTo>
                <a:lnTo>
                  <a:pt x="52" y="123"/>
                </a:lnTo>
                <a:lnTo>
                  <a:pt x="52" y="120"/>
                </a:lnTo>
                <a:lnTo>
                  <a:pt x="52" y="120"/>
                </a:lnTo>
                <a:lnTo>
                  <a:pt x="53" y="117"/>
                </a:lnTo>
                <a:lnTo>
                  <a:pt x="53" y="117"/>
                </a:lnTo>
                <a:lnTo>
                  <a:pt x="49" y="117"/>
                </a:lnTo>
                <a:lnTo>
                  <a:pt x="49" y="117"/>
                </a:lnTo>
                <a:lnTo>
                  <a:pt x="47" y="119"/>
                </a:lnTo>
                <a:lnTo>
                  <a:pt x="47" y="119"/>
                </a:lnTo>
                <a:lnTo>
                  <a:pt x="46" y="120"/>
                </a:lnTo>
                <a:lnTo>
                  <a:pt x="46" y="120"/>
                </a:lnTo>
                <a:lnTo>
                  <a:pt x="44" y="122"/>
                </a:lnTo>
                <a:lnTo>
                  <a:pt x="44" y="122"/>
                </a:lnTo>
                <a:close/>
                <a:moveTo>
                  <a:pt x="58" y="75"/>
                </a:moveTo>
                <a:lnTo>
                  <a:pt x="58" y="75"/>
                </a:lnTo>
                <a:lnTo>
                  <a:pt x="71" y="78"/>
                </a:lnTo>
                <a:lnTo>
                  <a:pt x="71" y="78"/>
                </a:lnTo>
                <a:lnTo>
                  <a:pt x="71" y="75"/>
                </a:lnTo>
                <a:lnTo>
                  <a:pt x="71" y="75"/>
                </a:lnTo>
                <a:lnTo>
                  <a:pt x="64" y="73"/>
                </a:lnTo>
                <a:lnTo>
                  <a:pt x="58" y="75"/>
                </a:lnTo>
                <a:lnTo>
                  <a:pt x="58" y="75"/>
                </a:lnTo>
                <a:close/>
                <a:moveTo>
                  <a:pt x="94" y="38"/>
                </a:move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135" y="38"/>
                </a:lnTo>
                <a:lnTo>
                  <a:pt x="135" y="38"/>
                </a:lnTo>
                <a:lnTo>
                  <a:pt x="134" y="38"/>
                </a:lnTo>
                <a:lnTo>
                  <a:pt x="134" y="38"/>
                </a:lnTo>
                <a:lnTo>
                  <a:pt x="104" y="38"/>
                </a:lnTo>
                <a:lnTo>
                  <a:pt x="104" y="38"/>
                </a:lnTo>
                <a:lnTo>
                  <a:pt x="94" y="38"/>
                </a:lnTo>
                <a:lnTo>
                  <a:pt x="94" y="38"/>
                </a:lnTo>
                <a:close/>
                <a:moveTo>
                  <a:pt x="9" y="111"/>
                </a:moveTo>
                <a:lnTo>
                  <a:pt x="9" y="111"/>
                </a:lnTo>
                <a:lnTo>
                  <a:pt x="9" y="111"/>
                </a:lnTo>
                <a:lnTo>
                  <a:pt x="9" y="111"/>
                </a:lnTo>
                <a:lnTo>
                  <a:pt x="6" y="114"/>
                </a:lnTo>
                <a:lnTo>
                  <a:pt x="6" y="114"/>
                </a:lnTo>
                <a:lnTo>
                  <a:pt x="4" y="116"/>
                </a:lnTo>
                <a:lnTo>
                  <a:pt x="6" y="116"/>
                </a:lnTo>
                <a:lnTo>
                  <a:pt x="6" y="116"/>
                </a:lnTo>
                <a:lnTo>
                  <a:pt x="8" y="119"/>
                </a:lnTo>
                <a:lnTo>
                  <a:pt x="8" y="119"/>
                </a:lnTo>
                <a:lnTo>
                  <a:pt x="9" y="119"/>
                </a:lnTo>
                <a:lnTo>
                  <a:pt x="9" y="119"/>
                </a:lnTo>
                <a:lnTo>
                  <a:pt x="8" y="117"/>
                </a:lnTo>
                <a:lnTo>
                  <a:pt x="8" y="116"/>
                </a:lnTo>
                <a:lnTo>
                  <a:pt x="9" y="111"/>
                </a:lnTo>
                <a:lnTo>
                  <a:pt x="9" y="111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2" y="116"/>
                </a:lnTo>
                <a:lnTo>
                  <a:pt x="102" y="116"/>
                </a:lnTo>
                <a:lnTo>
                  <a:pt x="98" y="117"/>
                </a:lnTo>
                <a:lnTo>
                  <a:pt x="98" y="117"/>
                </a:lnTo>
                <a:lnTo>
                  <a:pt x="104" y="114"/>
                </a:lnTo>
                <a:lnTo>
                  <a:pt x="104" y="114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77" y="112"/>
                </a:moveTo>
                <a:lnTo>
                  <a:pt x="77" y="112"/>
                </a:lnTo>
                <a:lnTo>
                  <a:pt x="71" y="112"/>
                </a:lnTo>
                <a:lnTo>
                  <a:pt x="68" y="112"/>
                </a:lnTo>
                <a:lnTo>
                  <a:pt x="68" y="112"/>
                </a:lnTo>
                <a:lnTo>
                  <a:pt x="77" y="112"/>
                </a:lnTo>
                <a:lnTo>
                  <a:pt x="77" y="112"/>
                </a:lnTo>
                <a:close/>
                <a:moveTo>
                  <a:pt x="4" y="109"/>
                </a:moveTo>
                <a:lnTo>
                  <a:pt x="4" y="109"/>
                </a:lnTo>
                <a:lnTo>
                  <a:pt x="6" y="103"/>
                </a:lnTo>
                <a:lnTo>
                  <a:pt x="6" y="103"/>
                </a:lnTo>
                <a:lnTo>
                  <a:pt x="4" y="109"/>
                </a:lnTo>
                <a:lnTo>
                  <a:pt x="4" y="109"/>
                </a:lnTo>
                <a:close/>
                <a:moveTo>
                  <a:pt x="39" y="112"/>
                </a:moveTo>
                <a:lnTo>
                  <a:pt x="39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2"/>
                </a:lnTo>
                <a:lnTo>
                  <a:pt x="39" y="112"/>
                </a:lnTo>
                <a:lnTo>
                  <a:pt x="39" y="112"/>
                </a:lnTo>
                <a:close/>
                <a:moveTo>
                  <a:pt x="33" y="75"/>
                </a:moveTo>
                <a:lnTo>
                  <a:pt x="33" y="75"/>
                </a:lnTo>
                <a:lnTo>
                  <a:pt x="33" y="75"/>
                </a:lnTo>
                <a:lnTo>
                  <a:pt x="33" y="73"/>
                </a:lnTo>
                <a:lnTo>
                  <a:pt x="33" y="73"/>
                </a:lnTo>
                <a:lnTo>
                  <a:pt x="33" y="75"/>
                </a:lnTo>
                <a:lnTo>
                  <a:pt x="33" y="7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5"/>
          <p:cNvSpPr/>
          <p:nvPr/>
        </p:nvSpPr>
        <p:spPr bwMode="auto">
          <a:xfrm>
            <a:off x="8359052" y="1859558"/>
            <a:ext cx="17290" cy="86451"/>
          </a:xfrm>
          <a:custGeom>
            <a:gdLst>
              <a:gd fmla="*/ 4 w 8" name="T0"/>
              <a:gd fmla="*/ 40 h 40" name="T1"/>
              <a:gd fmla="*/ 4 w 8" name="T2"/>
              <a:gd fmla="*/ 40 h 40" name="T3"/>
              <a:gd fmla="*/ 0 w 8" name="T4"/>
              <a:gd fmla="*/ 38 h 40" name="T5"/>
              <a:gd fmla="*/ 0 w 8" name="T6"/>
              <a:gd fmla="*/ 35 h 40" name="T7"/>
              <a:gd fmla="*/ 0 w 8" name="T8"/>
              <a:gd fmla="*/ 35 h 40" name="T9"/>
              <a:gd fmla="*/ 2 w 8" name="T10"/>
              <a:gd fmla="*/ 29 h 40" name="T11"/>
              <a:gd fmla="*/ 2 w 8" name="T12"/>
              <a:gd fmla="*/ 21 h 40" name="T13"/>
              <a:gd fmla="*/ 2 w 8" name="T14"/>
              <a:gd fmla="*/ 21 h 40" name="T15"/>
              <a:gd fmla="*/ 2 w 8" name="T16"/>
              <a:gd fmla="*/ 10 h 40" name="T17"/>
              <a:gd fmla="*/ 2 w 8" name="T18"/>
              <a:gd fmla="*/ 10 h 40" name="T19"/>
              <a:gd fmla="*/ 2 w 8" name="T20"/>
              <a:gd fmla="*/ 5 h 40" name="T21"/>
              <a:gd fmla="*/ 2 w 8" name="T22"/>
              <a:gd fmla="*/ 5 h 40" name="T23"/>
              <a:gd fmla="*/ 0 w 8" name="T24"/>
              <a:gd fmla="*/ 4 h 40" name="T25"/>
              <a:gd fmla="*/ 0 w 8" name="T26"/>
              <a:gd fmla="*/ 4 h 40" name="T27"/>
              <a:gd fmla="*/ 2 w 8" name="T28"/>
              <a:gd fmla="*/ 2 h 40" name="T29"/>
              <a:gd fmla="*/ 2 w 8" name="T30"/>
              <a:gd fmla="*/ 2 h 40" name="T31"/>
              <a:gd fmla="*/ 4 w 8" name="T32"/>
              <a:gd fmla="*/ 0 h 40" name="T33"/>
              <a:gd fmla="*/ 5 w 8" name="T34"/>
              <a:gd fmla="*/ 0 h 40" name="T35"/>
              <a:gd fmla="*/ 5 w 8" name="T36"/>
              <a:gd fmla="*/ 0 h 40" name="T37"/>
              <a:gd fmla="*/ 7 w 8" name="T38"/>
              <a:gd fmla="*/ 2 h 40" name="T39"/>
              <a:gd fmla="*/ 8 w 8" name="T40"/>
              <a:gd fmla="*/ 4 h 40" name="T41"/>
              <a:gd fmla="*/ 8 w 8" name="T42"/>
              <a:gd fmla="*/ 4 h 40" name="T43"/>
              <a:gd fmla="*/ 7 w 8" name="T44"/>
              <a:gd fmla="*/ 5 h 40" name="T45"/>
              <a:gd fmla="*/ 7 w 8" name="T46"/>
              <a:gd fmla="*/ 5 h 40" name="T47"/>
              <a:gd fmla="*/ 7 w 8" name="T48"/>
              <a:gd fmla="*/ 7 h 40" name="T49"/>
              <a:gd fmla="*/ 5 w 8" name="T50"/>
              <a:gd fmla="*/ 10 h 40" name="T51"/>
              <a:gd fmla="*/ 5 w 8" name="T52"/>
              <a:gd fmla="*/ 10 h 40" name="T53"/>
              <a:gd fmla="*/ 5 w 8" name="T54"/>
              <a:gd fmla="*/ 19 h 40" name="T55"/>
              <a:gd fmla="*/ 5 w 8" name="T56"/>
              <a:gd fmla="*/ 19 h 40" name="T57"/>
              <a:gd fmla="*/ 5 w 8" name="T58"/>
              <a:gd fmla="*/ 22 h 40" name="T59"/>
              <a:gd fmla="*/ 5 w 8" name="T60"/>
              <a:gd fmla="*/ 22 h 40" name="T61"/>
              <a:gd fmla="*/ 5 w 8" name="T62"/>
              <a:gd fmla="*/ 29 h 40" name="T63"/>
              <a:gd fmla="*/ 7 w 8" name="T64"/>
              <a:gd fmla="*/ 35 h 40" name="T65"/>
              <a:gd fmla="*/ 7 w 8" name="T66"/>
              <a:gd fmla="*/ 35 h 40" name="T67"/>
              <a:gd fmla="*/ 7 w 8" name="T68"/>
              <a:gd fmla="*/ 38 h 40" name="T69"/>
              <a:gd fmla="*/ 4 w 8" name="T70"/>
              <a:gd fmla="*/ 40 h 40" name="T71"/>
              <a:gd fmla="*/ 4 w 8" name="T72"/>
              <a:gd fmla="*/ 40 h 40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40" w="8">
                <a:moveTo>
                  <a:pt x="4" y="40"/>
                </a:moveTo>
                <a:lnTo>
                  <a:pt x="4" y="40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2" y="29"/>
                </a:lnTo>
                <a:lnTo>
                  <a:pt x="2" y="21"/>
                </a:lnTo>
                <a:lnTo>
                  <a:pt x="2" y="21"/>
                </a:lnTo>
                <a:lnTo>
                  <a:pt x="2" y="10"/>
                </a:lnTo>
                <a:lnTo>
                  <a:pt x="2" y="10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2"/>
                </a:lnTo>
                <a:lnTo>
                  <a:pt x="8" y="4"/>
                </a:lnTo>
                <a:lnTo>
                  <a:pt x="8" y="4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5" y="10"/>
                </a:lnTo>
                <a:lnTo>
                  <a:pt x="5" y="10"/>
                </a:lnTo>
                <a:lnTo>
                  <a:pt x="5" y="19"/>
                </a:lnTo>
                <a:lnTo>
                  <a:pt x="5" y="19"/>
                </a:lnTo>
                <a:lnTo>
                  <a:pt x="5" y="22"/>
                </a:lnTo>
                <a:lnTo>
                  <a:pt x="5" y="22"/>
                </a:lnTo>
                <a:lnTo>
                  <a:pt x="5" y="29"/>
                </a:lnTo>
                <a:lnTo>
                  <a:pt x="7" y="35"/>
                </a:lnTo>
                <a:lnTo>
                  <a:pt x="7" y="35"/>
                </a:lnTo>
                <a:lnTo>
                  <a:pt x="7" y="38"/>
                </a:lnTo>
                <a:lnTo>
                  <a:pt x="4" y="40"/>
                </a:lnTo>
                <a:lnTo>
                  <a:pt x="4" y="4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6"/>
          <p:cNvSpPr/>
          <p:nvPr/>
        </p:nvSpPr>
        <p:spPr bwMode="auto">
          <a:xfrm>
            <a:off x="8305021" y="1863881"/>
            <a:ext cx="21613" cy="77806"/>
          </a:xfrm>
          <a:custGeom>
            <a:gdLst>
              <a:gd fmla="*/ 7 w 10" name="T0"/>
              <a:gd fmla="*/ 0 h 36" name="T1"/>
              <a:gd fmla="*/ 7 w 10" name="T2"/>
              <a:gd fmla="*/ 0 h 36" name="T3"/>
              <a:gd fmla="*/ 8 w 10" name="T4"/>
              <a:gd fmla="*/ 0 h 36" name="T5"/>
              <a:gd fmla="*/ 10 w 10" name="T6"/>
              <a:gd fmla="*/ 2 h 36" name="T7"/>
              <a:gd fmla="*/ 10 w 10" name="T8"/>
              <a:gd fmla="*/ 2 h 36" name="T9"/>
              <a:gd fmla="*/ 10 w 10" name="T10"/>
              <a:gd fmla="*/ 5 h 36" name="T11"/>
              <a:gd fmla="*/ 10 w 10" name="T12"/>
              <a:gd fmla="*/ 5 h 36" name="T13"/>
              <a:gd fmla="*/ 8 w 10" name="T14"/>
              <a:gd fmla="*/ 8 h 36" name="T15"/>
              <a:gd fmla="*/ 8 w 10" name="T16"/>
              <a:gd fmla="*/ 11 h 36" name="T17"/>
              <a:gd fmla="*/ 8 w 10" name="T18"/>
              <a:gd fmla="*/ 11 h 36" name="T19"/>
              <a:gd fmla="*/ 7 w 10" name="T20"/>
              <a:gd fmla="*/ 24 h 36" name="T21"/>
              <a:gd fmla="*/ 7 w 10" name="T22"/>
              <a:gd fmla="*/ 24 h 36" name="T23"/>
              <a:gd fmla="*/ 8 w 10" name="T24"/>
              <a:gd fmla="*/ 33 h 36" name="T25"/>
              <a:gd fmla="*/ 8 w 10" name="T26"/>
              <a:gd fmla="*/ 33 h 36" name="T27"/>
              <a:gd fmla="*/ 8 w 10" name="T28"/>
              <a:gd fmla="*/ 35 h 36" name="T29"/>
              <a:gd fmla="*/ 8 w 10" name="T30"/>
              <a:gd fmla="*/ 35 h 36" name="T31"/>
              <a:gd fmla="*/ 7 w 10" name="T32"/>
              <a:gd fmla="*/ 36 h 36" name="T33"/>
              <a:gd fmla="*/ 3 w 10" name="T34"/>
              <a:gd fmla="*/ 36 h 36" name="T35"/>
              <a:gd fmla="*/ 3 w 10" name="T36"/>
              <a:gd fmla="*/ 36 h 36" name="T37"/>
              <a:gd fmla="*/ 0 w 10" name="T38"/>
              <a:gd fmla="*/ 35 h 36" name="T39"/>
              <a:gd fmla="*/ 0 w 10" name="T40"/>
              <a:gd fmla="*/ 33 h 36" name="T41"/>
              <a:gd fmla="*/ 0 w 10" name="T42"/>
              <a:gd fmla="*/ 33 h 36" name="T43"/>
              <a:gd fmla="*/ 3 w 10" name="T44"/>
              <a:gd fmla="*/ 27 h 36" name="T45"/>
              <a:gd fmla="*/ 3 w 10" name="T46"/>
              <a:gd fmla="*/ 27 h 36" name="T47"/>
              <a:gd fmla="*/ 3 w 10" name="T48"/>
              <a:gd fmla="*/ 24 h 36" name="T49"/>
              <a:gd fmla="*/ 3 w 10" name="T50"/>
              <a:gd fmla="*/ 24 h 36" name="T51"/>
              <a:gd fmla="*/ 5 w 10" name="T52"/>
              <a:gd fmla="*/ 9 h 36" name="T53"/>
              <a:gd fmla="*/ 5 w 10" name="T54"/>
              <a:gd fmla="*/ 9 h 36" name="T55"/>
              <a:gd fmla="*/ 3 w 10" name="T56"/>
              <a:gd fmla="*/ 3 h 36" name="T57"/>
              <a:gd fmla="*/ 3 w 10" name="T58"/>
              <a:gd fmla="*/ 3 h 36" name="T59"/>
              <a:gd fmla="*/ 3 w 10" name="T60"/>
              <a:gd fmla="*/ 2 h 36" name="T61"/>
              <a:gd fmla="*/ 3 w 10" name="T62"/>
              <a:gd fmla="*/ 2 h 36" name="T63"/>
              <a:gd fmla="*/ 7 w 10" name="T64"/>
              <a:gd fmla="*/ 0 h 36" name="T65"/>
              <a:gd fmla="*/ 7 w 10" name="T66"/>
              <a:gd fmla="*/ 0 h 36" name="T67"/>
              <a:gd fmla="*/ 7 w 10" name="T68"/>
              <a:gd fmla="*/ 0 h 36" name="T69"/>
              <a:gd fmla="*/ 7 w 10" name="T70"/>
              <a:gd fmla="*/ 0 h 36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36" w="10">
                <a:moveTo>
                  <a:pt x="7" y="0"/>
                </a:moveTo>
                <a:lnTo>
                  <a:pt x="7" y="0"/>
                </a:lnTo>
                <a:lnTo>
                  <a:pt x="8" y="0"/>
                </a:lnTo>
                <a:lnTo>
                  <a:pt x="10" y="2"/>
                </a:lnTo>
                <a:lnTo>
                  <a:pt x="10" y="2"/>
                </a:lnTo>
                <a:lnTo>
                  <a:pt x="10" y="5"/>
                </a:lnTo>
                <a:lnTo>
                  <a:pt x="10" y="5"/>
                </a:lnTo>
                <a:lnTo>
                  <a:pt x="8" y="8"/>
                </a:lnTo>
                <a:lnTo>
                  <a:pt x="8" y="11"/>
                </a:lnTo>
                <a:lnTo>
                  <a:pt x="8" y="11"/>
                </a:lnTo>
                <a:lnTo>
                  <a:pt x="7" y="24"/>
                </a:lnTo>
                <a:lnTo>
                  <a:pt x="7" y="24"/>
                </a:lnTo>
                <a:lnTo>
                  <a:pt x="8" y="33"/>
                </a:lnTo>
                <a:lnTo>
                  <a:pt x="8" y="33"/>
                </a:lnTo>
                <a:lnTo>
                  <a:pt x="8" y="35"/>
                </a:lnTo>
                <a:lnTo>
                  <a:pt x="8" y="35"/>
                </a:lnTo>
                <a:lnTo>
                  <a:pt x="7" y="36"/>
                </a:lnTo>
                <a:lnTo>
                  <a:pt x="3" y="36"/>
                </a:lnTo>
                <a:lnTo>
                  <a:pt x="3" y="36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  <a:lnTo>
                  <a:pt x="3" y="27"/>
                </a:lnTo>
                <a:lnTo>
                  <a:pt x="3" y="27"/>
                </a:lnTo>
                <a:lnTo>
                  <a:pt x="3" y="24"/>
                </a:lnTo>
                <a:lnTo>
                  <a:pt x="3" y="24"/>
                </a:lnTo>
                <a:lnTo>
                  <a:pt x="5" y="9"/>
                </a:lnTo>
                <a:lnTo>
                  <a:pt x="5" y="9"/>
                </a:lnTo>
                <a:lnTo>
                  <a:pt x="3" y="3"/>
                </a:lnTo>
                <a:lnTo>
                  <a:pt x="3" y="3"/>
                </a:lnTo>
                <a:lnTo>
                  <a:pt x="3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7"/>
          <p:cNvSpPr/>
          <p:nvPr/>
        </p:nvSpPr>
        <p:spPr bwMode="auto">
          <a:xfrm>
            <a:off x="8255311" y="1829301"/>
            <a:ext cx="32420" cy="77806"/>
          </a:xfrm>
          <a:custGeom>
            <a:gdLst>
              <a:gd fmla="*/ 12 w 15" name="T0"/>
              <a:gd fmla="*/ 0 h 36" name="T1"/>
              <a:gd fmla="*/ 12 w 15" name="T2"/>
              <a:gd fmla="*/ 0 h 36" name="T3"/>
              <a:gd fmla="*/ 14 w 15" name="T4"/>
              <a:gd fmla="*/ 2 h 36" name="T5"/>
              <a:gd fmla="*/ 15 w 15" name="T6"/>
              <a:gd fmla="*/ 3 h 36" name="T7"/>
              <a:gd fmla="*/ 15 w 15" name="T8"/>
              <a:gd fmla="*/ 3 h 36" name="T9"/>
              <a:gd fmla="*/ 15 w 15" name="T10"/>
              <a:gd fmla="*/ 5 h 36" name="T11"/>
              <a:gd fmla="*/ 15 w 15" name="T12"/>
              <a:gd fmla="*/ 5 h 36" name="T13"/>
              <a:gd fmla="*/ 14 w 15" name="T14"/>
              <a:gd fmla="*/ 10 h 36" name="T15"/>
              <a:gd fmla="*/ 14 w 15" name="T16"/>
              <a:gd fmla="*/ 10 h 36" name="T17"/>
              <a:gd fmla="*/ 11 w 15" name="T18"/>
              <a:gd fmla="*/ 14 h 36" name="T19"/>
              <a:gd fmla="*/ 11 w 15" name="T20"/>
              <a:gd fmla="*/ 14 h 36" name="T21"/>
              <a:gd fmla="*/ 7 w 15" name="T22"/>
              <a:gd fmla="*/ 24 h 36" name="T23"/>
              <a:gd fmla="*/ 7 w 15" name="T24"/>
              <a:gd fmla="*/ 24 h 36" name="T25"/>
              <a:gd fmla="*/ 6 w 15" name="T26"/>
              <a:gd fmla="*/ 33 h 36" name="T27"/>
              <a:gd fmla="*/ 6 w 15" name="T28"/>
              <a:gd fmla="*/ 33 h 36" name="T29"/>
              <a:gd fmla="*/ 4 w 15" name="T30"/>
              <a:gd fmla="*/ 35 h 36" name="T31"/>
              <a:gd fmla="*/ 3 w 15" name="T32"/>
              <a:gd fmla="*/ 36 h 36" name="T33"/>
              <a:gd fmla="*/ 3 w 15" name="T34"/>
              <a:gd fmla="*/ 36 h 36" name="T35"/>
              <a:gd fmla="*/ 0 w 15" name="T36"/>
              <a:gd fmla="*/ 35 h 36" name="T37"/>
              <a:gd fmla="*/ 0 w 15" name="T38"/>
              <a:gd fmla="*/ 33 h 36" name="T39"/>
              <a:gd fmla="*/ 0 w 15" name="T40"/>
              <a:gd fmla="*/ 33 h 36" name="T41"/>
              <a:gd fmla="*/ 0 w 15" name="T42"/>
              <a:gd fmla="*/ 30 h 36" name="T43"/>
              <a:gd fmla="*/ 0 w 15" name="T44"/>
              <a:gd fmla="*/ 30 h 36" name="T45"/>
              <a:gd fmla="*/ 0 w 15" name="T46"/>
              <a:gd fmla="*/ 30 h 36" name="T47"/>
              <a:gd fmla="*/ 0 w 15" name="T48"/>
              <a:gd fmla="*/ 30 h 36" name="T49"/>
              <a:gd fmla="*/ 3 w 15" name="T50"/>
              <a:gd fmla="*/ 25 h 36" name="T51"/>
              <a:gd fmla="*/ 6 w 15" name="T52"/>
              <a:gd fmla="*/ 21 h 36" name="T53"/>
              <a:gd fmla="*/ 6 w 15" name="T54"/>
              <a:gd fmla="*/ 21 h 36" name="T55"/>
              <a:gd fmla="*/ 9 w 15" name="T56"/>
              <a:gd fmla="*/ 10 h 36" name="T57"/>
              <a:gd fmla="*/ 9 w 15" name="T58"/>
              <a:gd fmla="*/ 10 h 36" name="T59"/>
              <a:gd fmla="*/ 11 w 15" name="T60"/>
              <a:gd fmla="*/ 7 h 36" name="T61"/>
              <a:gd fmla="*/ 9 w 15" name="T62"/>
              <a:gd fmla="*/ 5 h 36" name="T63"/>
              <a:gd fmla="*/ 9 w 15" name="T64"/>
              <a:gd fmla="*/ 5 h 36" name="T65"/>
              <a:gd fmla="*/ 9 w 15" name="T66"/>
              <a:gd fmla="*/ 3 h 36" name="T67"/>
              <a:gd fmla="*/ 9 w 15" name="T68"/>
              <a:gd fmla="*/ 3 h 36" name="T69"/>
              <a:gd fmla="*/ 11 w 15" name="T70"/>
              <a:gd fmla="*/ 2 h 36" name="T71"/>
              <a:gd fmla="*/ 12 w 15" name="T72"/>
              <a:gd fmla="*/ 0 h 36" name="T73"/>
              <a:gd fmla="*/ 12 w 15" name="T74"/>
              <a:gd fmla="*/ 0 h 36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36" w="15">
                <a:moveTo>
                  <a:pt x="12" y="0"/>
                </a:moveTo>
                <a:lnTo>
                  <a:pt x="12" y="0"/>
                </a:lnTo>
                <a:lnTo>
                  <a:pt x="14" y="2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4" y="10"/>
                </a:lnTo>
                <a:lnTo>
                  <a:pt x="14" y="10"/>
                </a:lnTo>
                <a:lnTo>
                  <a:pt x="11" y="14"/>
                </a:lnTo>
                <a:lnTo>
                  <a:pt x="11" y="14"/>
                </a:lnTo>
                <a:lnTo>
                  <a:pt x="7" y="24"/>
                </a:lnTo>
                <a:lnTo>
                  <a:pt x="7" y="24"/>
                </a:lnTo>
                <a:lnTo>
                  <a:pt x="6" y="33"/>
                </a:lnTo>
                <a:lnTo>
                  <a:pt x="6" y="33"/>
                </a:lnTo>
                <a:lnTo>
                  <a:pt x="4" y="35"/>
                </a:lnTo>
                <a:lnTo>
                  <a:pt x="3" y="36"/>
                </a:lnTo>
                <a:lnTo>
                  <a:pt x="3" y="36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3" y="25"/>
                </a:lnTo>
                <a:lnTo>
                  <a:pt x="6" y="21"/>
                </a:lnTo>
                <a:lnTo>
                  <a:pt x="6" y="21"/>
                </a:lnTo>
                <a:lnTo>
                  <a:pt x="9" y="10"/>
                </a:lnTo>
                <a:lnTo>
                  <a:pt x="9" y="10"/>
                </a:lnTo>
                <a:lnTo>
                  <a:pt x="11" y="7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2"/>
                </a:lnTo>
                <a:lnTo>
                  <a:pt x="12" y="0"/>
                </a:lnTo>
                <a:lnTo>
                  <a:pt x="1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9"/>
          <p:cNvSpPr/>
          <p:nvPr/>
        </p:nvSpPr>
        <p:spPr bwMode="auto">
          <a:xfrm>
            <a:off x="8227215" y="1788236"/>
            <a:ext cx="34580" cy="58355"/>
          </a:xfrm>
          <a:custGeom>
            <a:gdLst>
              <a:gd fmla="*/ 8 w 16" name="T0"/>
              <a:gd fmla="*/ 3 h 27" name="T1"/>
              <a:gd fmla="*/ 8 w 16" name="T2"/>
              <a:gd fmla="*/ 3 h 27" name="T3"/>
              <a:gd fmla="*/ 11 w 16" name="T4"/>
              <a:gd fmla="*/ 0 h 27" name="T5"/>
              <a:gd fmla="*/ 13 w 16" name="T6"/>
              <a:gd fmla="*/ 0 h 27" name="T7"/>
              <a:gd fmla="*/ 13 w 16" name="T8"/>
              <a:gd fmla="*/ 0 h 27" name="T9"/>
              <a:gd fmla="*/ 14 w 16" name="T10"/>
              <a:gd fmla="*/ 2 h 27" name="T11"/>
              <a:gd fmla="*/ 16 w 16" name="T12"/>
              <a:gd fmla="*/ 3 h 27" name="T13"/>
              <a:gd fmla="*/ 16 w 16" name="T14"/>
              <a:gd fmla="*/ 3 h 27" name="T15"/>
              <a:gd fmla="*/ 16 w 16" name="T16"/>
              <a:gd fmla="*/ 5 h 27" name="T17"/>
              <a:gd fmla="*/ 16 w 16" name="T18"/>
              <a:gd fmla="*/ 5 h 27" name="T19"/>
              <a:gd fmla="*/ 13 w 16" name="T20"/>
              <a:gd fmla="*/ 8 h 27" name="T21"/>
              <a:gd fmla="*/ 13 w 16" name="T22"/>
              <a:gd fmla="*/ 8 h 27" name="T23"/>
              <a:gd fmla="*/ 11 w 16" name="T24"/>
              <a:gd fmla="*/ 13 h 27" name="T25"/>
              <a:gd fmla="*/ 8 w 16" name="T26"/>
              <a:gd fmla="*/ 18 h 27" name="T27"/>
              <a:gd fmla="*/ 8 w 16" name="T28"/>
              <a:gd fmla="*/ 18 h 27" name="T29"/>
              <a:gd fmla="*/ 6 w 16" name="T30"/>
              <a:gd fmla="*/ 21 h 27" name="T31"/>
              <a:gd fmla="*/ 6 w 16" name="T32"/>
              <a:gd fmla="*/ 22 h 27" name="T33"/>
              <a:gd fmla="*/ 6 w 16" name="T34"/>
              <a:gd fmla="*/ 22 h 27" name="T35"/>
              <a:gd fmla="*/ 6 w 16" name="T36"/>
              <a:gd fmla="*/ 26 h 27" name="T37"/>
              <a:gd fmla="*/ 3 w 16" name="T38"/>
              <a:gd fmla="*/ 27 h 27" name="T39"/>
              <a:gd fmla="*/ 3 w 16" name="T40"/>
              <a:gd fmla="*/ 27 h 27" name="T41"/>
              <a:gd fmla="*/ 1 w 16" name="T42"/>
              <a:gd fmla="*/ 26 h 27" name="T43"/>
              <a:gd fmla="*/ 0 w 16" name="T44"/>
              <a:gd fmla="*/ 24 h 27" name="T45"/>
              <a:gd fmla="*/ 0 w 16" name="T46"/>
              <a:gd fmla="*/ 24 h 27" name="T47"/>
              <a:gd fmla="*/ 0 w 16" name="T48"/>
              <a:gd fmla="*/ 22 h 27" name="T49"/>
              <a:gd fmla="*/ 0 w 16" name="T50"/>
              <a:gd fmla="*/ 22 h 27" name="T51"/>
              <a:gd fmla="*/ 3 w 16" name="T52"/>
              <a:gd fmla="*/ 18 h 27" name="T53"/>
              <a:gd fmla="*/ 3 w 16" name="T54"/>
              <a:gd fmla="*/ 18 h 27" name="T55"/>
              <a:gd fmla="*/ 8 w 16" name="T56"/>
              <a:gd fmla="*/ 11 h 27" name="T57"/>
              <a:gd fmla="*/ 8 w 16" name="T58"/>
              <a:gd fmla="*/ 11 h 27" name="T59"/>
              <a:gd fmla="*/ 9 w 16" name="T60"/>
              <a:gd fmla="*/ 8 h 27" name="T61"/>
              <a:gd fmla="*/ 8 w 16" name="T62"/>
              <a:gd fmla="*/ 3 h 27" name="T63"/>
              <a:gd fmla="*/ 8 w 16" name="T64"/>
              <a:gd fmla="*/ 3 h 27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27" w="16">
                <a:moveTo>
                  <a:pt x="8" y="3"/>
                </a:moveTo>
                <a:lnTo>
                  <a:pt x="8" y="3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3" y="8"/>
                </a:lnTo>
                <a:lnTo>
                  <a:pt x="13" y="8"/>
                </a:lnTo>
                <a:lnTo>
                  <a:pt x="11" y="13"/>
                </a:lnTo>
                <a:lnTo>
                  <a:pt x="8" y="18"/>
                </a:lnTo>
                <a:lnTo>
                  <a:pt x="8" y="18"/>
                </a:lnTo>
                <a:lnTo>
                  <a:pt x="6" y="21"/>
                </a:lnTo>
                <a:lnTo>
                  <a:pt x="6" y="22"/>
                </a:lnTo>
                <a:lnTo>
                  <a:pt x="6" y="22"/>
                </a:lnTo>
                <a:lnTo>
                  <a:pt x="6" y="26"/>
                </a:lnTo>
                <a:lnTo>
                  <a:pt x="3" y="27"/>
                </a:lnTo>
                <a:lnTo>
                  <a:pt x="3" y="27"/>
                </a:lnTo>
                <a:lnTo>
                  <a:pt x="1" y="26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3" y="18"/>
                </a:lnTo>
                <a:lnTo>
                  <a:pt x="3" y="18"/>
                </a:lnTo>
                <a:lnTo>
                  <a:pt x="8" y="11"/>
                </a:lnTo>
                <a:lnTo>
                  <a:pt x="8" y="11"/>
                </a:lnTo>
                <a:lnTo>
                  <a:pt x="9" y="8"/>
                </a:lnTo>
                <a:lnTo>
                  <a:pt x="8" y="3"/>
                </a:lnTo>
                <a:lnTo>
                  <a:pt x="8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20"/>
          <p:cNvSpPr/>
          <p:nvPr/>
        </p:nvSpPr>
        <p:spPr bwMode="auto">
          <a:xfrm>
            <a:off x="8238021" y="1941686"/>
            <a:ext cx="23775" cy="71322"/>
          </a:xfrm>
          <a:custGeom>
            <a:gdLst>
              <a:gd fmla="*/ 6 w 11" name="T0"/>
              <a:gd fmla="*/ 7 h 33" name="T1"/>
              <a:gd fmla="*/ 6 w 11" name="T2"/>
              <a:gd fmla="*/ 7 h 33" name="T3"/>
              <a:gd fmla="*/ 6 w 11" name="T4"/>
              <a:gd fmla="*/ 3 h 33" name="T5"/>
              <a:gd fmla="*/ 6 w 11" name="T6"/>
              <a:gd fmla="*/ 3 h 33" name="T7"/>
              <a:gd fmla="*/ 6 w 11" name="T8"/>
              <a:gd fmla="*/ 0 h 33" name="T9"/>
              <a:gd fmla="*/ 6 w 11" name="T10"/>
              <a:gd fmla="*/ 0 h 33" name="T11"/>
              <a:gd fmla="*/ 9 w 11" name="T12"/>
              <a:gd fmla="*/ 0 h 33" name="T13"/>
              <a:gd fmla="*/ 11 w 11" name="T14"/>
              <a:gd fmla="*/ 2 h 33" name="T15"/>
              <a:gd fmla="*/ 11 w 11" name="T16"/>
              <a:gd fmla="*/ 2 h 33" name="T17"/>
              <a:gd fmla="*/ 11 w 11" name="T18"/>
              <a:gd fmla="*/ 3 h 33" name="T19"/>
              <a:gd fmla="*/ 11 w 11" name="T20"/>
              <a:gd fmla="*/ 5 h 33" name="T21"/>
              <a:gd fmla="*/ 11 w 11" name="T22"/>
              <a:gd fmla="*/ 5 h 33" name="T23"/>
              <a:gd fmla="*/ 9 w 11" name="T24"/>
              <a:gd fmla="*/ 7 h 33" name="T25"/>
              <a:gd fmla="*/ 9 w 11" name="T26"/>
              <a:gd fmla="*/ 8 h 33" name="T27"/>
              <a:gd fmla="*/ 9 w 11" name="T28"/>
              <a:gd fmla="*/ 8 h 33" name="T29"/>
              <a:gd fmla="*/ 8 w 11" name="T30"/>
              <a:gd fmla="*/ 19 h 33" name="T31"/>
              <a:gd fmla="*/ 8 w 11" name="T32"/>
              <a:gd fmla="*/ 19 h 33" name="T33"/>
              <a:gd fmla="*/ 6 w 11" name="T34"/>
              <a:gd fmla="*/ 29 h 33" name="T35"/>
              <a:gd fmla="*/ 6 w 11" name="T36"/>
              <a:gd fmla="*/ 29 h 33" name="T37"/>
              <a:gd fmla="*/ 6 w 11" name="T38"/>
              <a:gd fmla="*/ 32 h 33" name="T39"/>
              <a:gd fmla="*/ 6 w 11" name="T40"/>
              <a:gd fmla="*/ 32 h 33" name="T41"/>
              <a:gd fmla="*/ 3 w 11" name="T42"/>
              <a:gd fmla="*/ 33 h 33" name="T43"/>
              <a:gd fmla="*/ 1 w 11" name="T44"/>
              <a:gd fmla="*/ 32 h 33" name="T45"/>
              <a:gd fmla="*/ 1 w 11" name="T46"/>
              <a:gd fmla="*/ 32 h 33" name="T47"/>
              <a:gd fmla="*/ 0 w 11" name="T48"/>
              <a:gd fmla="*/ 30 h 33" name="T49"/>
              <a:gd fmla="*/ 1 w 11" name="T50"/>
              <a:gd fmla="*/ 29 h 33" name="T51"/>
              <a:gd fmla="*/ 1 w 11" name="T52"/>
              <a:gd fmla="*/ 29 h 33" name="T53"/>
              <a:gd fmla="*/ 1 w 11" name="T54"/>
              <a:gd fmla="*/ 27 h 33" name="T55"/>
              <a:gd fmla="*/ 1 w 11" name="T56"/>
              <a:gd fmla="*/ 27 h 33" name="T57"/>
              <a:gd fmla="*/ 3 w 11" name="T58"/>
              <a:gd fmla="*/ 25 h 33" name="T59"/>
              <a:gd fmla="*/ 4 w 11" name="T60"/>
              <a:gd fmla="*/ 22 h 33" name="T61"/>
              <a:gd fmla="*/ 4 w 11" name="T62"/>
              <a:gd fmla="*/ 22 h 33" name="T63"/>
              <a:gd fmla="*/ 6 w 11" name="T64"/>
              <a:gd fmla="*/ 8 h 33" name="T65"/>
              <a:gd fmla="*/ 6 w 11" name="T66"/>
              <a:gd fmla="*/ 8 h 33" name="T67"/>
              <a:gd fmla="*/ 6 w 11" name="T68"/>
              <a:gd fmla="*/ 7 h 33" name="T69"/>
              <a:gd fmla="*/ 6 w 11" name="T70"/>
              <a:gd fmla="*/ 7 h 33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33" w="11">
                <a:moveTo>
                  <a:pt x="6" y="7"/>
                </a:moveTo>
                <a:lnTo>
                  <a:pt x="6" y="7"/>
                </a:lnTo>
                <a:lnTo>
                  <a:pt x="6" y="3"/>
                </a:lnTo>
                <a:lnTo>
                  <a:pt x="6" y="3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5"/>
                </a:lnTo>
                <a:lnTo>
                  <a:pt x="9" y="7"/>
                </a:lnTo>
                <a:lnTo>
                  <a:pt x="9" y="8"/>
                </a:lnTo>
                <a:lnTo>
                  <a:pt x="9" y="8"/>
                </a:lnTo>
                <a:lnTo>
                  <a:pt x="8" y="19"/>
                </a:lnTo>
                <a:lnTo>
                  <a:pt x="8" y="19"/>
                </a:lnTo>
                <a:lnTo>
                  <a:pt x="6" y="29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lnTo>
                  <a:pt x="3" y="33"/>
                </a:lnTo>
                <a:lnTo>
                  <a:pt x="1" y="32"/>
                </a:lnTo>
                <a:lnTo>
                  <a:pt x="1" y="32"/>
                </a:lnTo>
                <a:lnTo>
                  <a:pt x="0" y="30"/>
                </a:lnTo>
                <a:lnTo>
                  <a:pt x="1" y="29"/>
                </a:lnTo>
                <a:lnTo>
                  <a:pt x="1" y="29"/>
                </a:lnTo>
                <a:lnTo>
                  <a:pt x="1" y="27"/>
                </a:lnTo>
                <a:lnTo>
                  <a:pt x="1" y="27"/>
                </a:lnTo>
                <a:lnTo>
                  <a:pt x="3" y="25"/>
                </a:lnTo>
                <a:lnTo>
                  <a:pt x="4" y="22"/>
                </a:lnTo>
                <a:lnTo>
                  <a:pt x="4" y="22"/>
                </a:lnTo>
                <a:lnTo>
                  <a:pt x="6" y="8"/>
                </a:lnTo>
                <a:lnTo>
                  <a:pt x="6" y="8"/>
                </a:lnTo>
                <a:lnTo>
                  <a:pt x="6" y="7"/>
                </a:lnTo>
                <a:lnTo>
                  <a:pt x="6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22"/>
          <p:cNvSpPr/>
          <p:nvPr/>
        </p:nvSpPr>
        <p:spPr bwMode="auto">
          <a:xfrm>
            <a:off x="8363375" y="1980589"/>
            <a:ext cx="12968" cy="32420"/>
          </a:xfrm>
          <a:custGeom>
            <a:gdLst>
              <a:gd fmla="*/ 3 w 6" name="T0"/>
              <a:gd fmla="*/ 14 h 15" name="T1"/>
              <a:gd fmla="*/ 3 w 6" name="T2"/>
              <a:gd fmla="*/ 14 h 15" name="T3"/>
              <a:gd fmla="*/ 3 w 6" name="T4"/>
              <a:gd fmla="*/ 9 h 15" name="T5"/>
              <a:gd fmla="*/ 2 w 6" name="T6"/>
              <a:gd fmla="*/ 4 h 15" name="T7"/>
              <a:gd fmla="*/ 2 w 6" name="T8"/>
              <a:gd fmla="*/ 4 h 15" name="T9"/>
              <a:gd fmla="*/ 2 w 6" name="T10"/>
              <a:gd fmla="*/ 3 h 15" name="T11"/>
              <a:gd fmla="*/ 2 w 6" name="T12"/>
              <a:gd fmla="*/ 3 h 15" name="T13"/>
              <a:gd fmla="*/ 0 w 6" name="T14"/>
              <a:gd fmla="*/ 3 h 15" name="T15"/>
              <a:gd fmla="*/ 0 w 6" name="T16"/>
              <a:gd fmla="*/ 1 h 15" name="T17"/>
              <a:gd fmla="*/ 0 w 6" name="T18"/>
              <a:gd fmla="*/ 1 h 15" name="T19"/>
              <a:gd fmla="*/ 2 w 6" name="T20"/>
              <a:gd fmla="*/ 0 h 15" name="T21"/>
              <a:gd fmla="*/ 3 w 6" name="T22"/>
              <a:gd fmla="*/ 0 h 15" name="T23"/>
              <a:gd fmla="*/ 3 w 6" name="T24"/>
              <a:gd fmla="*/ 0 h 15" name="T25"/>
              <a:gd fmla="*/ 5 w 6" name="T26"/>
              <a:gd fmla="*/ 1 h 15" name="T27"/>
              <a:gd fmla="*/ 5 w 6" name="T28"/>
              <a:gd fmla="*/ 1 h 15" name="T29"/>
              <a:gd fmla="*/ 5 w 6" name="T30"/>
              <a:gd fmla="*/ 6 h 15" name="T31"/>
              <a:gd fmla="*/ 5 w 6" name="T32"/>
              <a:gd fmla="*/ 11 h 15" name="T33"/>
              <a:gd fmla="*/ 5 w 6" name="T34"/>
              <a:gd fmla="*/ 11 h 15" name="T35"/>
              <a:gd fmla="*/ 6 w 6" name="T36"/>
              <a:gd fmla="*/ 12 h 15" name="T37"/>
              <a:gd fmla="*/ 6 w 6" name="T38"/>
              <a:gd fmla="*/ 12 h 15" name="T39"/>
              <a:gd fmla="*/ 6 w 6" name="T40"/>
              <a:gd fmla="*/ 14 h 15" name="T41"/>
              <a:gd fmla="*/ 6 w 6" name="T42"/>
              <a:gd fmla="*/ 14 h 15" name="T43"/>
              <a:gd fmla="*/ 6 w 6" name="T44"/>
              <a:gd fmla="*/ 14 h 15" name="T45"/>
              <a:gd fmla="*/ 5 w 6" name="T46"/>
              <a:gd fmla="*/ 15 h 15" name="T47"/>
              <a:gd fmla="*/ 5 w 6" name="T48"/>
              <a:gd fmla="*/ 15 h 15" name="T49"/>
              <a:gd fmla="*/ 3 w 6" name="T50"/>
              <a:gd fmla="*/ 15 h 15" name="T51"/>
              <a:gd fmla="*/ 3 w 6" name="T52"/>
              <a:gd fmla="*/ 14 h 15" name="T53"/>
              <a:gd fmla="*/ 3 w 6" name="T54"/>
              <a:gd fmla="*/ 14 h 1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5" w="6">
                <a:moveTo>
                  <a:pt x="3" y="14"/>
                </a:moveTo>
                <a:lnTo>
                  <a:pt x="3" y="14"/>
                </a:lnTo>
                <a:lnTo>
                  <a:pt x="3" y="9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5" y="6"/>
                </a:lnTo>
                <a:lnTo>
                  <a:pt x="5" y="11"/>
                </a:lnTo>
                <a:lnTo>
                  <a:pt x="5" y="11"/>
                </a:lnTo>
                <a:lnTo>
                  <a:pt x="6" y="12"/>
                </a:lnTo>
                <a:lnTo>
                  <a:pt x="6" y="12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3" y="14"/>
                </a:lnTo>
                <a:lnTo>
                  <a:pt x="3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23"/>
          <p:cNvSpPr/>
          <p:nvPr/>
        </p:nvSpPr>
        <p:spPr bwMode="auto">
          <a:xfrm>
            <a:off x="8305021" y="1982750"/>
            <a:ext cx="10807" cy="30258"/>
          </a:xfrm>
          <a:custGeom>
            <a:gdLst>
              <a:gd fmla="*/ 0 w 5" name="T0"/>
              <a:gd fmla="*/ 2 h 14" name="T1"/>
              <a:gd fmla="*/ 0 w 5" name="T2"/>
              <a:gd fmla="*/ 2 h 14" name="T3"/>
              <a:gd fmla="*/ 2 w 5" name="T4"/>
              <a:gd fmla="*/ 0 h 14" name="T5"/>
              <a:gd fmla="*/ 2 w 5" name="T6"/>
              <a:gd fmla="*/ 0 h 14" name="T7"/>
              <a:gd fmla="*/ 2 w 5" name="T8"/>
              <a:gd fmla="*/ 0 h 14" name="T9"/>
              <a:gd fmla="*/ 5 w 5" name="T10"/>
              <a:gd fmla="*/ 0 h 14" name="T11"/>
              <a:gd fmla="*/ 5 w 5" name="T12"/>
              <a:gd fmla="*/ 0 h 14" name="T13"/>
              <a:gd fmla="*/ 5 w 5" name="T14"/>
              <a:gd fmla="*/ 5 h 14" name="T15"/>
              <a:gd fmla="*/ 5 w 5" name="T16"/>
              <a:gd fmla="*/ 5 h 14" name="T17"/>
              <a:gd fmla="*/ 5 w 5" name="T18"/>
              <a:gd fmla="*/ 8 h 14" name="T19"/>
              <a:gd fmla="*/ 5 w 5" name="T20"/>
              <a:gd fmla="*/ 8 h 14" name="T21"/>
              <a:gd fmla="*/ 5 w 5" name="T22"/>
              <a:gd fmla="*/ 13 h 14" name="T23"/>
              <a:gd fmla="*/ 5 w 5" name="T24"/>
              <a:gd fmla="*/ 13 h 14" name="T25"/>
              <a:gd fmla="*/ 5 w 5" name="T26"/>
              <a:gd fmla="*/ 14 h 14" name="T27"/>
              <a:gd fmla="*/ 5 w 5" name="T28"/>
              <a:gd fmla="*/ 14 h 14" name="T29"/>
              <a:gd fmla="*/ 5 w 5" name="T30"/>
              <a:gd fmla="*/ 14 h 14" name="T31"/>
              <a:gd fmla="*/ 3 w 5" name="T32"/>
              <a:gd fmla="*/ 14 h 14" name="T33"/>
              <a:gd fmla="*/ 2 w 5" name="T34"/>
              <a:gd fmla="*/ 14 h 14" name="T35"/>
              <a:gd fmla="*/ 2 w 5" name="T36"/>
              <a:gd fmla="*/ 14 h 14" name="T37"/>
              <a:gd fmla="*/ 2 w 5" name="T38"/>
              <a:gd fmla="*/ 13 h 14" name="T39"/>
              <a:gd fmla="*/ 2 w 5" name="T40"/>
              <a:gd fmla="*/ 13 h 14" name="T41"/>
              <a:gd fmla="*/ 3 w 5" name="T42"/>
              <a:gd fmla="*/ 8 h 14" name="T43"/>
              <a:gd fmla="*/ 2 w 5" name="T44"/>
              <a:gd fmla="*/ 3 h 14" name="T45"/>
              <a:gd fmla="*/ 2 w 5" name="T46"/>
              <a:gd fmla="*/ 3 h 14" name="T47"/>
              <a:gd fmla="*/ 0 w 5" name="T48"/>
              <a:gd fmla="*/ 2 h 14" name="T49"/>
              <a:gd fmla="*/ 0 w 5" name="T50"/>
              <a:gd fmla="*/ 2 h 14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14" w="5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5"/>
                </a:lnTo>
                <a:lnTo>
                  <a:pt x="5" y="5"/>
                </a:lnTo>
                <a:lnTo>
                  <a:pt x="5" y="8"/>
                </a:lnTo>
                <a:lnTo>
                  <a:pt x="5" y="8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3" y="14"/>
                </a:lnTo>
                <a:lnTo>
                  <a:pt x="2" y="14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3" y="8"/>
                </a:lnTo>
                <a:lnTo>
                  <a:pt x="2" y="3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24"/>
          <p:cNvSpPr>
            <a:spLocks noEditPoints="1"/>
          </p:cNvSpPr>
          <p:nvPr/>
        </p:nvSpPr>
        <p:spPr bwMode="auto">
          <a:xfrm>
            <a:off x="5224475" y="3452410"/>
            <a:ext cx="847216" cy="909893"/>
          </a:xfrm>
          <a:custGeom>
            <a:gdLst>
              <a:gd fmla="*/ 75 w 392" name="T0"/>
              <a:gd fmla="*/ 35 h 421" name="T1"/>
              <a:gd fmla="*/ 273 w 392" name="T2"/>
              <a:gd fmla="*/ 28 h 421" name="T3"/>
              <a:gd fmla="*/ 385 w 392" name="T4"/>
              <a:gd fmla="*/ 148 h 421" name="T5"/>
              <a:gd fmla="*/ 362 w 392" name="T6"/>
              <a:gd fmla="*/ 382 h 421" name="T7"/>
              <a:gd fmla="*/ 317 w 392" name="T8"/>
              <a:gd fmla="*/ 402 h 421" name="T9"/>
              <a:gd fmla="*/ 28 w 392" name="T10"/>
              <a:gd fmla="*/ 328 h 421" name="T11"/>
              <a:gd fmla="*/ 153 w 392" name="T12"/>
              <a:gd fmla="*/ 235 h 421" name="T13"/>
              <a:gd fmla="*/ 306 w 392" name="T14"/>
              <a:gd fmla="*/ 142 h 421" name="T15"/>
              <a:gd fmla="*/ 288 w 392" name="T16"/>
              <a:gd fmla="*/ 87 h 421" name="T17"/>
              <a:gd fmla="*/ 263 w 392" name="T18"/>
              <a:gd fmla="*/ 93 h 421" name="T19"/>
              <a:gd fmla="*/ 252 w 392" name="T20"/>
              <a:gd fmla="*/ 77 h 421" name="T21"/>
              <a:gd fmla="*/ 134 w 392" name="T22"/>
              <a:gd fmla="*/ 66 h 421" name="T23"/>
              <a:gd fmla="*/ 108 w 392" name="T24"/>
              <a:gd fmla="*/ 44 h 421" name="T25"/>
              <a:gd fmla="*/ 17 w 392" name="T26"/>
              <a:gd fmla="*/ 153 h 421" name="T27"/>
              <a:gd fmla="*/ 116 w 392" name="T28"/>
              <a:gd fmla="*/ 202 h 421" name="T29"/>
              <a:gd fmla="*/ 230 w 392" name="T30"/>
              <a:gd fmla="*/ 262 h 421" name="T31"/>
              <a:gd fmla="*/ 198 w 392" name="T32"/>
              <a:gd fmla="*/ 249 h 421" name="T33"/>
              <a:gd fmla="*/ 138 w 392" name="T34"/>
              <a:gd fmla="*/ 252 h 421" name="T35"/>
              <a:gd fmla="*/ 86 w 392" name="T36"/>
              <a:gd fmla="*/ 230 h 421" name="T37"/>
              <a:gd fmla="*/ 61 w 392" name="T38"/>
              <a:gd fmla="*/ 349 h 421" name="T39"/>
              <a:gd fmla="*/ 75 w 392" name="T40"/>
              <a:gd fmla="*/ 344 h 421" name="T41"/>
              <a:gd fmla="*/ 83 w 392" name="T42"/>
              <a:gd fmla="*/ 330 h 421" name="T43"/>
              <a:gd fmla="*/ 104 w 392" name="T44"/>
              <a:gd fmla="*/ 336 h 421" name="T45"/>
              <a:gd fmla="*/ 124 w 392" name="T46"/>
              <a:gd fmla="*/ 323 h 421" name="T47"/>
              <a:gd fmla="*/ 161 w 392" name="T48"/>
              <a:gd fmla="*/ 330 h 421" name="T49"/>
              <a:gd fmla="*/ 189 w 392" name="T50"/>
              <a:gd fmla="*/ 330 h 421" name="T51"/>
              <a:gd fmla="*/ 209 w 392" name="T52"/>
              <a:gd fmla="*/ 342 h 421" name="T53"/>
              <a:gd fmla="*/ 239 w 392" name="T54"/>
              <a:gd fmla="*/ 341 h 421" name="T55"/>
              <a:gd fmla="*/ 249 w 392" name="T56"/>
              <a:gd fmla="*/ 339 h 421" name="T57"/>
              <a:gd fmla="*/ 284 w 392" name="T58"/>
              <a:gd fmla="*/ 349 h 421" name="T59"/>
              <a:gd fmla="*/ 291 w 392" name="T60"/>
              <a:gd fmla="*/ 325 h 421" name="T61"/>
              <a:gd fmla="*/ 284 w 392" name="T62"/>
              <a:gd fmla="*/ 275 h 421" name="T63"/>
              <a:gd fmla="*/ 351 w 392" name="T64"/>
              <a:gd fmla="*/ 144 h 421" name="T65"/>
              <a:gd fmla="*/ 326 w 392" name="T66"/>
              <a:gd fmla="*/ 369 h 421" name="T67"/>
              <a:gd fmla="*/ 299 w 392" name="T68"/>
              <a:gd fmla="*/ 301 h 421" name="T69"/>
              <a:gd fmla="*/ 328 w 392" name="T70"/>
              <a:gd fmla="*/ 252 h 421" name="T71"/>
              <a:gd fmla="*/ 350 w 392" name="T72"/>
              <a:gd fmla="*/ 366 h 421" name="T73"/>
              <a:gd fmla="*/ 344 w 392" name="T74"/>
              <a:gd fmla="*/ 147 h 421" name="T75"/>
              <a:gd fmla="*/ 149 w 392" name="T76"/>
              <a:gd fmla="*/ 55 h 421" name="T77"/>
              <a:gd fmla="*/ 265 w 392" name="T78"/>
              <a:gd fmla="*/ 71 h 421" name="T79"/>
              <a:gd fmla="*/ 284 w 392" name="T80"/>
              <a:gd fmla="*/ 46 h 421" name="T81"/>
              <a:gd fmla="*/ 135 w 392" name="T82"/>
              <a:gd fmla="*/ 47 h 421" name="T83"/>
              <a:gd fmla="*/ 375 w 392" name="T84"/>
              <a:gd fmla="*/ 230 h 421" name="T85"/>
              <a:gd fmla="*/ 302 w 392" name="T86"/>
              <a:gd fmla="*/ 189 h 421" name="T87"/>
              <a:gd fmla="*/ 350 w 392" name="T88"/>
              <a:gd fmla="*/ 136 h 421" name="T89"/>
              <a:gd fmla="*/ 175 w 392" name="T90"/>
              <a:gd fmla="*/ 33 h 421" name="T91"/>
              <a:gd fmla="*/ 380 w 392" name="T92"/>
              <a:gd fmla="*/ 140 h 421" name="T93"/>
              <a:gd fmla="*/ 78 w 392" name="T94"/>
              <a:gd fmla="*/ 43 h 421" name="T95"/>
              <a:gd fmla="*/ 222 w 392" name="T96"/>
              <a:gd fmla="*/ 390 h 421" name="T97"/>
              <a:gd fmla="*/ 118 w 392" name="T98"/>
              <a:gd fmla="*/ 366 h 421" name="T99"/>
              <a:gd fmla="*/ 296 w 392" name="T100"/>
              <a:gd fmla="*/ 413 h 421" name="T101"/>
              <a:gd fmla="*/ 194 w 392" name="T102"/>
              <a:gd fmla="*/ 63 h 421" name="T103"/>
              <a:gd fmla="*/ 291 w 392" name="T104"/>
              <a:gd fmla="*/ 268 h 421" name="T105"/>
              <a:gd fmla="*/ 154 w 392" name="T106"/>
              <a:gd fmla="*/ 379 h 421" name="T107"/>
              <a:gd fmla="*/ 120 w 392" name="T108"/>
              <a:gd fmla="*/ 257 h 421" name="T109"/>
              <a:gd fmla="*/ 146 w 392" name="T110"/>
              <a:gd fmla="*/ 14 h 421" name="T111"/>
              <a:gd fmla="*/ 26 w 392" name="T112"/>
              <a:gd fmla="*/ 205 h 421" name="T113"/>
              <a:gd fmla="*/ 312 w 392" name="T114"/>
              <a:gd fmla="*/ 401 h 421" name="T115"/>
              <a:gd fmla="*/ 131 w 392" name="T116"/>
              <a:gd fmla="*/ 208 h 421" name="T117"/>
              <a:gd fmla="*/ 126 w 392" name="T118"/>
              <a:gd fmla="*/ 240 h 421" name="T119"/>
              <a:gd fmla="*/ 137 w 392" name="T120"/>
              <a:gd fmla="*/ 204 h 421" name="T121"/>
              <a:gd fmla="*/ 9 w 392" name="T122"/>
              <a:gd fmla="*/ 189 h 421" name="T123"/>
              <a:gd fmla="*/ 276 w 392" name="T124"/>
              <a:gd fmla="*/ 110 h 42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1" w="392">
                <a:moveTo>
                  <a:pt x="31" y="221"/>
                </a:moveTo>
                <a:lnTo>
                  <a:pt x="31" y="221"/>
                </a:lnTo>
                <a:lnTo>
                  <a:pt x="20" y="213"/>
                </a:lnTo>
                <a:lnTo>
                  <a:pt x="20" y="213"/>
                </a:lnTo>
                <a:lnTo>
                  <a:pt x="15" y="210"/>
                </a:lnTo>
                <a:lnTo>
                  <a:pt x="15" y="210"/>
                </a:lnTo>
                <a:lnTo>
                  <a:pt x="9" y="207"/>
                </a:lnTo>
                <a:lnTo>
                  <a:pt x="4" y="200"/>
                </a:lnTo>
                <a:lnTo>
                  <a:pt x="4" y="200"/>
                </a:lnTo>
                <a:lnTo>
                  <a:pt x="1" y="199"/>
                </a:lnTo>
                <a:lnTo>
                  <a:pt x="1" y="199"/>
                </a:lnTo>
                <a:lnTo>
                  <a:pt x="0" y="197"/>
                </a:lnTo>
                <a:lnTo>
                  <a:pt x="0" y="196"/>
                </a:lnTo>
                <a:lnTo>
                  <a:pt x="0" y="191"/>
                </a:lnTo>
                <a:lnTo>
                  <a:pt x="0" y="191"/>
                </a:lnTo>
                <a:lnTo>
                  <a:pt x="0" y="189"/>
                </a:lnTo>
                <a:lnTo>
                  <a:pt x="0" y="189"/>
                </a:lnTo>
                <a:lnTo>
                  <a:pt x="1" y="178"/>
                </a:lnTo>
                <a:lnTo>
                  <a:pt x="1" y="167"/>
                </a:lnTo>
                <a:lnTo>
                  <a:pt x="1" y="167"/>
                </a:lnTo>
                <a:lnTo>
                  <a:pt x="4" y="153"/>
                </a:lnTo>
                <a:lnTo>
                  <a:pt x="9" y="140"/>
                </a:lnTo>
                <a:lnTo>
                  <a:pt x="9" y="140"/>
                </a:lnTo>
                <a:lnTo>
                  <a:pt x="14" y="128"/>
                </a:lnTo>
                <a:lnTo>
                  <a:pt x="22" y="115"/>
                </a:lnTo>
                <a:lnTo>
                  <a:pt x="22" y="115"/>
                </a:lnTo>
                <a:lnTo>
                  <a:pt x="28" y="104"/>
                </a:lnTo>
                <a:lnTo>
                  <a:pt x="28" y="104"/>
                </a:lnTo>
                <a:lnTo>
                  <a:pt x="30" y="103"/>
                </a:lnTo>
                <a:lnTo>
                  <a:pt x="30" y="103"/>
                </a:lnTo>
                <a:lnTo>
                  <a:pt x="44" y="76"/>
                </a:lnTo>
                <a:lnTo>
                  <a:pt x="44" y="76"/>
                </a:lnTo>
                <a:lnTo>
                  <a:pt x="55" y="58"/>
                </a:lnTo>
                <a:lnTo>
                  <a:pt x="67" y="43"/>
                </a:lnTo>
                <a:lnTo>
                  <a:pt x="67" y="43"/>
                </a:lnTo>
                <a:lnTo>
                  <a:pt x="75" y="35"/>
                </a:lnTo>
                <a:lnTo>
                  <a:pt x="86" y="30"/>
                </a:lnTo>
                <a:lnTo>
                  <a:pt x="86" y="30"/>
                </a:lnTo>
                <a:lnTo>
                  <a:pt x="91" y="28"/>
                </a:lnTo>
                <a:lnTo>
                  <a:pt x="96" y="28"/>
                </a:lnTo>
                <a:lnTo>
                  <a:pt x="96" y="28"/>
                </a:lnTo>
                <a:lnTo>
                  <a:pt x="115" y="30"/>
                </a:lnTo>
                <a:lnTo>
                  <a:pt x="115" y="30"/>
                </a:lnTo>
                <a:lnTo>
                  <a:pt x="132" y="32"/>
                </a:lnTo>
                <a:lnTo>
                  <a:pt x="132" y="32"/>
                </a:lnTo>
                <a:lnTo>
                  <a:pt x="132" y="30"/>
                </a:lnTo>
                <a:lnTo>
                  <a:pt x="132" y="30"/>
                </a:lnTo>
                <a:lnTo>
                  <a:pt x="137" y="19"/>
                </a:lnTo>
                <a:lnTo>
                  <a:pt x="142" y="11"/>
                </a:lnTo>
                <a:lnTo>
                  <a:pt x="142" y="11"/>
                </a:lnTo>
                <a:lnTo>
                  <a:pt x="145" y="6"/>
                </a:lnTo>
                <a:lnTo>
                  <a:pt x="149" y="3"/>
                </a:lnTo>
                <a:lnTo>
                  <a:pt x="149" y="3"/>
                </a:lnTo>
                <a:lnTo>
                  <a:pt x="154" y="0"/>
                </a:lnTo>
                <a:lnTo>
                  <a:pt x="161" y="0"/>
                </a:lnTo>
                <a:lnTo>
                  <a:pt x="161" y="0"/>
                </a:lnTo>
                <a:lnTo>
                  <a:pt x="170" y="3"/>
                </a:lnTo>
                <a:lnTo>
                  <a:pt x="170" y="3"/>
                </a:lnTo>
                <a:lnTo>
                  <a:pt x="175" y="5"/>
                </a:lnTo>
                <a:lnTo>
                  <a:pt x="175" y="5"/>
                </a:lnTo>
                <a:lnTo>
                  <a:pt x="183" y="5"/>
                </a:lnTo>
                <a:lnTo>
                  <a:pt x="183" y="5"/>
                </a:lnTo>
                <a:lnTo>
                  <a:pt x="202" y="10"/>
                </a:lnTo>
                <a:lnTo>
                  <a:pt x="202" y="10"/>
                </a:lnTo>
                <a:lnTo>
                  <a:pt x="216" y="13"/>
                </a:lnTo>
                <a:lnTo>
                  <a:pt x="230" y="17"/>
                </a:lnTo>
                <a:lnTo>
                  <a:pt x="230" y="17"/>
                </a:lnTo>
                <a:lnTo>
                  <a:pt x="260" y="27"/>
                </a:lnTo>
                <a:lnTo>
                  <a:pt x="260" y="27"/>
                </a:lnTo>
                <a:lnTo>
                  <a:pt x="266" y="27"/>
                </a:lnTo>
                <a:lnTo>
                  <a:pt x="266" y="27"/>
                </a:lnTo>
                <a:lnTo>
                  <a:pt x="273" y="28"/>
                </a:lnTo>
                <a:lnTo>
                  <a:pt x="279" y="28"/>
                </a:lnTo>
                <a:lnTo>
                  <a:pt x="279" y="28"/>
                </a:lnTo>
                <a:lnTo>
                  <a:pt x="284" y="30"/>
                </a:lnTo>
                <a:lnTo>
                  <a:pt x="285" y="33"/>
                </a:lnTo>
                <a:lnTo>
                  <a:pt x="290" y="39"/>
                </a:lnTo>
                <a:lnTo>
                  <a:pt x="290" y="39"/>
                </a:lnTo>
                <a:lnTo>
                  <a:pt x="293" y="52"/>
                </a:lnTo>
                <a:lnTo>
                  <a:pt x="293" y="65"/>
                </a:lnTo>
                <a:lnTo>
                  <a:pt x="293" y="65"/>
                </a:lnTo>
                <a:lnTo>
                  <a:pt x="291" y="71"/>
                </a:lnTo>
                <a:lnTo>
                  <a:pt x="291" y="71"/>
                </a:lnTo>
                <a:lnTo>
                  <a:pt x="291" y="76"/>
                </a:lnTo>
                <a:lnTo>
                  <a:pt x="291" y="76"/>
                </a:lnTo>
                <a:lnTo>
                  <a:pt x="299" y="77"/>
                </a:lnTo>
                <a:lnTo>
                  <a:pt x="299" y="77"/>
                </a:lnTo>
                <a:lnTo>
                  <a:pt x="309" y="77"/>
                </a:lnTo>
                <a:lnTo>
                  <a:pt x="309" y="77"/>
                </a:lnTo>
                <a:lnTo>
                  <a:pt x="318" y="79"/>
                </a:lnTo>
                <a:lnTo>
                  <a:pt x="326" y="82"/>
                </a:lnTo>
                <a:lnTo>
                  <a:pt x="336" y="85"/>
                </a:lnTo>
                <a:lnTo>
                  <a:pt x="344" y="90"/>
                </a:lnTo>
                <a:lnTo>
                  <a:pt x="344" y="90"/>
                </a:lnTo>
                <a:lnTo>
                  <a:pt x="350" y="93"/>
                </a:lnTo>
                <a:lnTo>
                  <a:pt x="350" y="93"/>
                </a:lnTo>
                <a:lnTo>
                  <a:pt x="358" y="96"/>
                </a:lnTo>
                <a:lnTo>
                  <a:pt x="366" y="103"/>
                </a:lnTo>
                <a:lnTo>
                  <a:pt x="366" y="103"/>
                </a:lnTo>
                <a:lnTo>
                  <a:pt x="370" y="107"/>
                </a:lnTo>
                <a:lnTo>
                  <a:pt x="375" y="112"/>
                </a:lnTo>
                <a:lnTo>
                  <a:pt x="375" y="112"/>
                </a:lnTo>
                <a:lnTo>
                  <a:pt x="378" y="118"/>
                </a:lnTo>
                <a:lnTo>
                  <a:pt x="378" y="118"/>
                </a:lnTo>
                <a:lnTo>
                  <a:pt x="380" y="122"/>
                </a:lnTo>
                <a:lnTo>
                  <a:pt x="380" y="122"/>
                </a:lnTo>
                <a:lnTo>
                  <a:pt x="383" y="136"/>
                </a:lnTo>
                <a:lnTo>
                  <a:pt x="385" y="148"/>
                </a:lnTo>
                <a:lnTo>
                  <a:pt x="385" y="148"/>
                </a:lnTo>
                <a:lnTo>
                  <a:pt x="386" y="163"/>
                </a:lnTo>
                <a:lnTo>
                  <a:pt x="386" y="163"/>
                </a:lnTo>
                <a:lnTo>
                  <a:pt x="388" y="191"/>
                </a:lnTo>
                <a:lnTo>
                  <a:pt x="388" y="221"/>
                </a:lnTo>
                <a:lnTo>
                  <a:pt x="388" y="221"/>
                </a:lnTo>
                <a:lnTo>
                  <a:pt x="388" y="301"/>
                </a:lnTo>
                <a:lnTo>
                  <a:pt x="388" y="301"/>
                </a:lnTo>
                <a:lnTo>
                  <a:pt x="389" y="322"/>
                </a:lnTo>
                <a:lnTo>
                  <a:pt x="389" y="322"/>
                </a:lnTo>
                <a:lnTo>
                  <a:pt x="389" y="341"/>
                </a:lnTo>
                <a:lnTo>
                  <a:pt x="389" y="341"/>
                </a:lnTo>
                <a:lnTo>
                  <a:pt x="391" y="346"/>
                </a:lnTo>
                <a:lnTo>
                  <a:pt x="391" y="346"/>
                </a:lnTo>
                <a:lnTo>
                  <a:pt x="391" y="349"/>
                </a:lnTo>
                <a:lnTo>
                  <a:pt x="391" y="349"/>
                </a:lnTo>
                <a:lnTo>
                  <a:pt x="391" y="355"/>
                </a:lnTo>
                <a:lnTo>
                  <a:pt x="392" y="363"/>
                </a:lnTo>
                <a:lnTo>
                  <a:pt x="392" y="363"/>
                </a:lnTo>
                <a:lnTo>
                  <a:pt x="392" y="375"/>
                </a:lnTo>
                <a:lnTo>
                  <a:pt x="392" y="375"/>
                </a:lnTo>
                <a:lnTo>
                  <a:pt x="391" y="377"/>
                </a:lnTo>
                <a:lnTo>
                  <a:pt x="389" y="380"/>
                </a:lnTo>
                <a:lnTo>
                  <a:pt x="389" y="380"/>
                </a:lnTo>
                <a:lnTo>
                  <a:pt x="388" y="382"/>
                </a:lnTo>
                <a:lnTo>
                  <a:pt x="388" y="382"/>
                </a:lnTo>
                <a:lnTo>
                  <a:pt x="386" y="387"/>
                </a:lnTo>
                <a:lnTo>
                  <a:pt x="386" y="387"/>
                </a:lnTo>
                <a:lnTo>
                  <a:pt x="385" y="390"/>
                </a:lnTo>
                <a:lnTo>
                  <a:pt x="380" y="391"/>
                </a:lnTo>
                <a:lnTo>
                  <a:pt x="380" y="391"/>
                </a:lnTo>
                <a:lnTo>
                  <a:pt x="373" y="390"/>
                </a:lnTo>
                <a:lnTo>
                  <a:pt x="366" y="387"/>
                </a:lnTo>
                <a:lnTo>
                  <a:pt x="366" y="387"/>
                </a:lnTo>
                <a:lnTo>
                  <a:pt x="364" y="385"/>
                </a:lnTo>
                <a:lnTo>
                  <a:pt x="362" y="382"/>
                </a:lnTo>
                <a:lnTo>
                  <a:pt x="362" y="382"/>
                </a:lnTo>
                <a:lnTo>
                  <a:pt x="361" y="375"/>
                </a:lnTo>
                <a:lnTo>
                  <a:pt x="361" y="375"/>
                </a:lnTo>
                <a:lnTo>
                  <a:pt x="359" y="372"/>
                </a:lnTo>
                <a:lnTo>
                  <a:pt x="356" y="371"/>
                </a:lnTo>
                <a:lnTo>
                  <a:pt x="356" y="371"/>
                </a:lnTo>
                <a:lnTo>
                  <a:pt x="355" y="371"/>
                </a:lnTo>
                <a:lnTo>
                  <a:pt x="353" y="371"/>
                </a:lnTo>
                <a:lnTo>
                  <a:pt x="353" y="371"/>
                </a:lnTo>
                <a:lnTo>
                  <a:pt x="353" y="375"/>
                </a:lnTo>
                <a:lnTo>
                  <a:pt x="353" y="375"/>
                </a:lnTo>
                <a:lnTo>
                  <a:pt x="350" y="388"/>
                </a:lnTo>
                <a:lnTo>
                  <a:pt x="350" y="388"/>
                </a:lnTo>
                <a:lnTo>
                  <a:pt x="350" y="391"/>
                </a:lnTo>
                <a:lnTo>
                  <a:pt x="348" y="394"/>
                </a:lnTo>
                <a:lnTo>
                  <a:pt x="348" y="394"/>
                </a:lnTo>
                <a:lnTo>
                  <a:pt x="345" y="396"/>
                </a:lnTo>
                <a:lnTo>
                  <a:pt x="340" y="396"/>
                </a:lnTo>
                <a:lnTo>
                  <a:pt x="340" y="396"/>
                </a:lnTo>
                <a:lnTo>
                  <a:pt x="337" y="393"/>
                </a:lnTo>
                <a:lnTo>
                  <a:pt x="337" y="393"/>
                </a:lnTo>
                <a:lnTo>
                  <a:pt x="334" y="388"/>
                </a:lnTo>
                <a:lnTo>
                  <a:pt x="334" y="388"/>
                </a:lnTo>
                <a:lnTo>
                  <a:pt x="332" y="387"/>
                </a:lnTo>
                <a:lnTo>
                  <a:pt x="332" y="387"/>
                </a:lnTo>
                <a:lnTo>
                  <a:pt x="331" y="385"/>
                </a:lnTo>
                <a:lnTo>
                  <a:pt x="328" y="383"/>
                </a:lnTo>
                <a:lnTo>
                  <a:pt x="328" y="383"/>
                </a:lnTo>
                <a:lnTo>
                  <a:pt x="325" y="385"/>
                </a:lnTo>
                <a:lnTo>
                  <a:pt x="325" y="385"/>
                </a:lnTo>
                <a:lnTo>
                  <a:pt x="321" y="385"/>
                </a:lnTo>
                <a:lnTo>
                  <a:pt x="320" y="387"/>
                </a:lnTo>
                <a:lnTo>
                  <a:pt x="318" y="390"/>
                </a:lnTo>
                <a:lnTo>
                  <a:pt x="318" y="393"/>
                </a:lnTo>
                <a:lnTo>
                  <a:pt x="318" y="393"/>
                </a:lnTo>
                <a:lnTo>
                  <a:pt x="317" y="402"/>
                </a:lnTo>
                <a:lnTo>
                  <a:pt x="317" y="402"/>
                </a:lnTo>
                <a:lnTo>
                  <a:pt x="315" y="413"/>
                </a:lnTo>
                <a:lnTo>
                  <a:pt x="315" y="413"/>
                </a:lnTo>
                <a:lnTo>
                  <a:pt x="315" y="416"/>
                </a:lnTo>
                <a:lnTo>
                  <a:pt x="315" y="416"/>
                </a:lnTo>
                <a:lnTo>
                  <a:pt x="312" y="420"/>
                </a:lnTo>
                <a:lnTo>
                  <a:pt x="306" y="421"/>
                </a:lnTo>
                <a:lnTo>
                  <a:pt x="306" y="421"/>
                </a:lnTo>
                <a:lnTo>
                  <a:pt x="288" y="420"/>
                </a:lnTo>
                <a:lnTo>
                  <a:pt x="269" y="415"/>
                </a:lnTo>
                <a:lnTo>
                  <a:pt x="269" y="415"/>
                </a:lnTo>
                <a:lnTo>
                  <a:pt x="258" y="412"/>
                </a:lnTo>
                <a:lnTo>
                  <a:pt x="258" y="412"/>
                </a:lnTo>
                <a:lnTo>
                  <a:pt x="227" y="404"/>
                </a:lnTo>
                <a:lnTo>
                  <a:pt x="227" y="404"/>
                </a:lnTo>
                <a:lnTo>
                  <a:pt x="190" y="394"/>
                </a:lnTo>
                <a:lnTo>
                  <a:pt x="190" y="394"/>
                </a:lnTo>
                <a:lnTo>
                  <a:pt x="167" y="388"/>
                </a:lnTo>
                <a:lnTo>
                  <a:pt x="143" y="383"/>
                </a:lnTo>
                <a:lnTo>
                  <a:pt x="143" y="383"/>
                </a:lnTo>
                <a:lnTo>
                  <a:pt x="115" y="377"/>
                </a:lnTo>
                <a:lnTo>
                  <a:pt x="115" y="377"/>
                </a:lnTo>
                <a:lnTo>
                  <a:pt x="90" y="372"/>
                </a:lnTo>
                <a:lnTo>
                  <a:pt x="90" y="372"/>
                </a:lnTo>
                <a:lnTo>
                  <a:pt x="60" y="364"/>
                </a:lnTo>
                <a:lnTo>
                  <a:pt x="60" y="364"/>
                </a:lnTo>
                <a:lnTo>
                  <a:pt x="49" y="361"/>
                </a:lnTo>
                <a:lnTo>
                  <a:pt x="39" y="353"/>
                </a:lnTo>
                <a:lnTo>
                  <a:pt x="39" y="353"/>
                </a:lnTo>
                <a:lnTo>
                  <a:pt x="36" y="349"/>
                </a:lnTo>
                <a:lnTo>
                  <a:pt x="33" y="342"/>
                </a:lnTo>
                <a:lnTo>
                  <a:pt x="33" y="342"/>
                </a:lnTo>
                <a:lnTo>
                  <a:pt x="31" y="338"/>
                </a:lnTo>
                <a:lnTo>
                  <a:pt x="31" y="338"/>
                </a:lnTo>
                <a:lnTo>
                  <a:pt x="30" y="333"/>
                </a:lnTo>
                <a:lnTo>
                  <a:pt x="28" y="328"/>
                </a:lnTo>
                <a:lnTo>
                  <a:pt x="28" y="328"/>
                </a:lnTo>
                <a:lnTo>
                  <a:pt x="26" y="325"/>
                </a:lnTo>
                <a:lnTo>
                  <a:pt x="26" y="322"/>
                </a:lnTo>
                <a:lnTo>
                  <a:pt x="26" y="322"/>
                </a:lnTo>
                <a:lnTo>
                  <a:pt x="26" y="314"/>
                </a:lnTo>
                <a:lnTo>
                  <a:pt x="26" y="314"/>
                </a:lnTo>
                <a:lnTo>
                  <a:pt x="28" y="311"/>
                </a:lnTo>
                <a:lnTo>
                  <a:pt x="28" y="311"/>
                </a:lnTo>
                <a:lnTo>
                  <a:pt x="28" y="279"/>
                </a:lnTo>
                <a:lnTo>
                  <a:pt x="28" y="279"/>
                </a:lnTo>
                <a:lnTo>
                  <a:pt x="30" y="257"/>
                </a:lnTo>
                <a:lnTo>
                  <a:pt x="30" y="257"/>
                </a:lnTo>
                <a:lnTo>
                  <a:pt x="31" y="238"/>
                </a:lnTo>
                <a:lnTo>
                  <a:pt x="31" y="238"/>
                </a:lnTo>
                <a:lnTo>
                  <a:pt x="31" y="235"/>
                </a:lnTo>
                <a:lnTo>
                  <a:pt x="30" y="230"/>
                </a:lnTo>
                <a:lnTo>
                  <a:pt x="30" y="230"/>
                </a:lnTo>
                <a:lnTo>
                  <a:pt x="30" y="229"/>
                </a:lnTo>
                <a:lnTo>
                  <a:pt x="30" y="227"/>
                </a:lnTo>
                <a:lnTo>
                  <a:pt x="30" y="227"/>
                </a:lnTo>
                <a:lnTo>
                  <a:pt x="31" y="226"/>
                </a:lnTo>
                <a:lnTo>
                  <a:pt x="31" y="224"/>
                </a:lnTo>
                <a:lnTo>
                  <a:pt x="31" y="224"/>
                </a:lnTo>
                <a:lnTo>
                  <a:pt x="31" y="221"/>
                </a:lnTo>
                <a:lnTo>
                  <a:pt x="31" y="221"/>
                </a:lnTo>
                <a:close/>
                <a:moveTo>
                  <a:pt x="138" y="230"/>
                </a:moveTo>
                <a:lnTo>
                  <a:pt x="138" y="230"/>
                </a:lnTo>
                <a:lnTo>
                  <a:pt x="142" y="229"/>
                </a:lnTo>
                <a:lnTo>
                  <a:pt x="142" y="229"/>
                </a:lnTo>
                <a:lnTo>
                  <a:pt x="143" y="229"/>
                </a:lnTo>
                <a:lnTo>
                  <a:pt x="143" y="229"/>
                </a:lnTo>
                <a:lnTo>
                  <a:pt x="145" y="232"/>
                </a:lnTo>
                <a:lnTo>
                  <a:pt x="148" y="232"/>
                </a:lnTo>
                <a:lnTo>
                  <a:pt x="148" y="232"/>
                </a:lnTo>
                <a:lnTo>
                  <a:pt x="153" y="235"/>
                </a:lnTo>
                <a:lnTo>
                  <a:pt x="153" y="235"/>
                </a:lnTo>
                <a:lnTo>
                  <a:pt x="178" y="240"/>
                </a:lnTo>
                <a:lnTo>
                  <a:pt x="178" y="240"/>
                </a:lnTo>
                <a:lnTo>
                  <a:pt x="195" y="243"/>
                </a:lnTo>
                <a:lnTo>
                  <a:pt x="195" y="243"/>
                </a:lnTo>
                <a:lnTo>
                  <a:pt x="222" y="249"/>
                </a:lnTo>
                <a:lnTo>
                  <a:pt x="250" y="254"/>
                </a:lnTo>
                <a:lnTo>
                  <a:pt x="250" y="254"/>
                </a:lnTo>
                <a:lnTo>
                  <a:pt x="266" y="257"/>
                </a:lnTo>
                <a:lnTo>
                  <a:pt x="266" y="257"/>
                </a:lnTo>
                <a:lnTo>
                  <a:pt x="271" y="257"/>
                </a:lnTo>
                <a:lnTo>
                  <a:pt x="276" y="257"/>
                </a:lnTo>
                <a:lnTo>
                  <a:pt x="280" y="254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5" y="249"/>
                </a:lnTo>
                <a:lnTo>
                  <a:pt x="285" y="248"/>
                </a:lnTo>
                <a:lnTo>
                  <a:pt x="285" y="248"/>
                </a:lnTo>
                <a:lnTo>
                  <a:pt x="287" y="245"/>
                </a:lnTo>
                <a:lnTo>
                  <a:pt x="287" y="245"/>
                </a:lnTo>
                <a:lnTo>
                  <a:pt x="288" y="235"/>
                </a:lnTo>
                <a:lnTo>
                  <a:pt x="288" y="226"/>
                </a:lnTo>
                <a:lnTo>
                  <a:pt x="288" y="226"/>
                </a:lnTo>
                <a:lnTo>
                  <a:pt x="290" y="210"/>
                </a:lnTo>
                <a:lnTo>
                  <a:pt x="290" y="210"/>
                </a:lnTo>
                <a:lnTo>
                  <a:pt x="291" y="194"/>
                </a:lnTo>
                <a:lnTo>
                  <a:pt x="291" y="194"/>
                </a:lnTo>
                <a:lnTo>
                  <a:pt x="291" y="183"/>
                </a:lnTo>
                <a:lnTo>
                  <a:pt x="291" y="183"/>
                </a:lnTo>
                <a:lnTo>
                  <a:pt x="291" y="175"/>
                </a:lnTo>
                <a:lnTo>
                  <a:pt x="291" y="175"/>
                </a:lnTo>
                <a:lnTo>
                  <a:pt x="295" y="166"/>
                </a:lnTo>
                <a:lnTo>
                  <a:pt x="295" y="166"/>
                </a:lnTo>
                <a:lnTo>
                  <a:pt x="299" y="153"/>
                </a:lnTo>
                <a:lnTo>
                  <a:pt x="306" y="142"/>
                </a:lnTo>
                <a:lnTo>
                  <a:pt x="306" y="142"/>
                </a:lnTo>
                <a:lnTo>
                  <a:pt x="310" y="134"/>
                </a:lnTo>
                <a:lnTo>
                  <a:pt x="310" y="134"/>
                </a:lnTo>
                <a:lnTo>
                  <a:pt x="314" y="129"/>
                </a:lnTo>
                <a:lnTo>
                  <a:pt x="320" y="125"/>
                </a:lnTo>
                <a:lnTo>
                  <a:pt x="320" y="125"/>
                </a:lnTo>
                <a:lnTo>
                  <a:pt x="325" y="122"/>
                </a:lnTo>
                <a:lnTo>
                  <a:pt x="325" y="122"/>
                </a:lnTo>
                <a:lnTo>
                  <a:pt x="329" y="118"/>
                </a:lnTo>
                <a:lnTo>
                  <a:pt x="337" y="117"/>
                </a:lnTo>
                <a:lnTo>
                  <a:pt x="344" y="115"/>
                </a:lnTo>
                <a:lnTo>
                  <a:pt x="350" y="117"/>
                </a:lnTo>
                <a:lnTo>
                  <a:pt x="350" y="117"/>
                </a:lnTo>
                <a:lnTo>
                  <a:pt x="358" y="117"/>
                </a:lnTo>
                <a:lnTo>
                  <a:pt x="364" y="120"/>
                </a:lnTo>
                <a:lnTo>
                  <a:pt x="364" y="120"/>
                </a:lnTo>
                <a:lnTo>
                  <a:pt x="366" y="120"/>
                </a:lnTo>
                <a:lnTo>
                  <a:pt x="366" y="120"/>
                </a:lnTo>
                <a:lnTo>
                  <a:pt x="364" y="118"/>
                </a:lnTo>
                <a:lnTo>
                  <a:pt x="364" y="118"/>
                </a:lnTo>
                <a:lnTo>
                  <a:pt x="358" y="112"/>
                </a:lnTo>
                <a:lnTo>
                  <a:pt x="358" y="112"/>
                </a:lnTo>
                <a:lnTo>
                  <a:pt x="351" y="107"/>
                </a:lnTo>
                <a:lnTo>
                  <a:pt x="351" y="107"/>
                </a:lnTo>
                <a:lnTo>
                  <a:pt x="344" y="104"/>
                </a:lnTo>
                <a:lnTo>
                  <a:pt x="344" y="104"/>
                </a:lnTo>
                <a:lnTo>
                  <a:pt x="329" y="96"/>
                </a:lnTo>
                <a:lnTo>
                  <a:pt x="329" y="96"/>
                </a:lnTo>
                <a:lnTo>
                  <a:pt x="317" y="92"/>
                </a:lnTo>
                <a:lnTo>
                  <a:pt x="317" y="92"/>
                </a:lnTo>
                <a:lnTo>
                  <a:pt x="298" y="85"/>
                </a:lnTo>
                <a:lnTo>
                  <a:pt x="298" y="85"/>
                </a:lnTo>
                <a:lnTo>
                  <a:pt x="293" y="85"/>
                </a:lnTo>
                <a:lnTo>
                  <a:pt x="290" y="85"/>
                </a:lnTo>
                <a:lnTo>
                  <a:pt x="290" y="85"/>
                </a:lnTo>
                <a:lnTo>
                  <a:pt x="288" y="87"/>
                </a:lnTo>
                <a:lnTo>
                  <a:pt x="287" y="88"/>
                </a:lnTo>
                <a:lnTo>
                  <a:pt x="287" y="88"/>
                </a:lnTo>
                <a:lnTo>
                  <a:pt x="287" y="96"/>
                </a:lnTo>
                <a:lnTo>
                  <a:pt x="287" y="96"/>
                </a:lnTo>
                <a:lnTo>
                  <a:pt x="287" y="106"/>
                </a:lnTo>
                <a:lnTo>
                  <a:pt x="287" y="106"/>
                </a:lnTo>
                <a:lnTo>
                  <a:pt x="287" y="107"/>
                </a:lnTo>
                <a:lnTo>
                  <a:pt x="285" y="109"/>
                </a:lnTo>
                <a:lnTo>
                  <a:pt x="285" y="109"/>
                </a:lnTo>
                <a:lnTo>
                  <a:pt x="284" y="109"/>
                </a:lnTo>
                <a:lnTo>
                  <a:pt x="282" y="110"/>
                </a:lnTo>
                <a:lnTo>
                  <a:pt x="282" y="110"/>
                </a:lnTo>
                <a:lnTo>
                  <a:pt x="280" y="114"/>
                </a:lnTo>
                <a:lnTo>
                  <a:pt x="276" y="117"/>
                </a:lnTo>
                <a:lnTo>
                  <a:pt x="276" y="117"/>
                </a:lnTo>
                <a:lnTo>
                  <a:pt x="274" y="117"/>
                </a:lnTo>
                <a:lnTo>
                  <a:pt x="273" y="115"/>
                </a:lnTo>
                <a:lnTo>
                  <a:pt x="273" y="115"/>
                </a:lnTo>
                <a:lnTo>
                  <a:pt x="271" y="114"/>
                </a:lnTo>
                <a:lnTo>
                  <a:pt x="271" y="112"/>
                </a:lnTo>
                <a:lnTo>
                  <a:pt x="271" y="112"/>
                </a:lnTo>
                <a:lnTo>
                  <a:pt x="271" y="110"/>
                </a:lnTo>
                <a:lnTo>
                  <a:pt x="271" y="110"/>
                </a:lnTo>
                <a:lnTo>
                  <a:pt x="274" y="106"/>
                </a:lnTo>
                <a:lnTo>
                  <a:pt x="274" y="106"/>
                </a:lnTo>
                <a:lnTo>
                  <a:pt x="276" y="101"/>
                </a:lnTo>
                <a:lnTo>
                  <a:pt x="276" y="101"/>
                </a:lnTo>
                <a:lnTo>
                  <a:pt x="276" y="98"/>
                </a:lnTo>
                <a:lnTo>
                  <a:pt x="276" y="96"/>
                </a:lnTo>
                <a:lnTo>
                  <a:pt x="276" y="96"/>
                </a:lnTo>
                <a:lnTo>
                  <a:pt x="271" y="93"/>
                </a:lnTo>
                <a:lnTo>
                  <a:pt x="268" y="92"/>
                </a:lnTo>
                <a:lnTo>
                  <a:pt x="268" y="92"/>
                </a:lnTo>
                <a:lnTo>
                  <a:pt x="265" y="92"/>
                </a:lnTo>
                <a:lnTo>
                  <a:pt x="263" y="93"/>
                </a:lnTo>
                <a:lnTo>
                  <a:pt x="263" y="93"/>
                </a:lnTo>
                <a:lnTo>
                  <a:pt x="263" y="96"/>
                </a:lnTo>
                <a:lnTo>
                  <a:pt x="263" y="99"/>
                </a:lnTo>
                <a:lnTo>
                  <a:pt x="263" y="99"/>
                </a:lnTo>
                <a:lnTo>
                  <a:pt x="263" y="103"/>
                </a:lnTo>
                <a:lnTo>
                  <a:pt x="263" y="103"/>
                </a:lnTo>
                <a:lnTo>
                  <a:pt x="261" y="104"/>
                </a:lnTo>
                <a:lnTo>
                  <a:pt x="258" y="104"/>
                </a:lnTo>
                <a:lnTo>
                  <a:pt x="257" y="104"/>
                </a:lnTo>
                <a:lnTo>
                  <a:pt x="255" y="103"/>
                </a:lnTo>
                <a:lnTo>
                  <a:pt x="255" y="103"/>
                </a:lnTo>
                <a:lnTo>
                  <a:pt x="254" y="101"/>
                </a:lnTo>
                <a:lnTo>
                  <a:pt x="254" y="101"/>
                </a:lnTo>
                <a:lnTo>
                  <a:pt x="250" y="104"/>
                </a:lnTo>
                <a:lnTo>
                  <a:pt x="247" y="103"/>
                </a:lnTo>
                <a:lnTo>
                  <a:pt x="247" y="103"/>
                </a:lnTo>
                <a:lnTo>
                  <a:pt x="244" y="101"/>
                </a:lnTo>
                <a:lnTo>
                  <a:pt x="244" y="98"/>
                </a:lnTo>
                <a:lnTo>
                  <a:pt x="244" y="98"/>
                </a:lnTo>
                <a:lnTo>
                  <a:pt x="246" y="96"/>
                </a:lnTo>
                <a:lnTo>
                  <a:pt x="247" y="95"/>
                </a:lnTo>
                <a:lnTo>
                  <a:pt x="247" y="95"/>
                </a:lnTo>
                <a:lnTo>
                  <a:pt x="249" y="93"/>
                </a:lnTo>
                <a:lnTo>
                  <a:pt x="249" y="93"/>
                </a:lnTo>
                <a:lnTo>
                  <a:pt x="250" y="90"/>
                </a:lnTo>
                <a:lnTo>
                  <a:pt x="252" y="88"/>
                </a:lnTo>
                <a:lnTo>
                  <a:pt x="252" y="88"/>
                </a:lnTo>
                <a:lnTo>
                  <a:pt x="255" y="87"/>
                </a:lnTo>
                <a:lnTo>
                  <a:pt x="255" y="87"/>
                </a:lnTo>
                <a:lnTo>
                  <a:pt x="255" y="85"/>
                </a:lnTo>
                <a:lnTo>
                  <a:pt x="255" y="85"/>
                </a:lnTo>
                <a:lnTo>
                  <a:pt x="255" y="84"/>
                </a:lnTo>
                <a:lnTo>
                  <a:pt x="255" y="80"/>
                </a:lnTo>
                <a:lnTo>
                  <a:pt x="255" y="80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2" y="77"/>
                </a:lnTo>
                <a:lnTo>
                  <a:pt x="233" y="76"/>
                </a:lnTo>
                <a:lnTo>
                  <a:pt x="233" y="76"/>
                </a:lnTo>
                <a:lnTo>
                  <a:pt x="219" y="74"/>
                </a:lnTo>
                <a:lnTo>
                  <a:pt x="219" y="74"/>
                </a:lnTo>
                <a:lnTo>
                  <a:pt x="205" y="71"/>
                </a:lnTo>
                <a:lnTo>
                  <a:pt x="189" y="68"/>
                </a:lnTo>
                <a:lnTo>
                  <a:pt x="189" y="68"/>
                </a:lnTo>
                <a:lnTo>
                  <a:pt x="176" y="63"/>
                </a:lnTo>
                <a:lnTo>
                  <a:pt x="162" y="57"/>
                </a:lnTo>
                <a:lnTo>
                  <a:pt x="162" y="57"/>
                </a:lnTo>
                <a:lnTo>
                  <a:pt x="157" y="55"/>
                </a:lnTo>
                <a:lnTo>
                  <a:pt x="157" y="55"/>
                </a:lnTo>
                <a:lnTo>
                  <a:pt x="157" y="57"/>
                </a:lnTo>
                <a:lnTo>
                  <a:pt x="157" y="57"/>
                </a:lnTo>
                <a:lnTo>
                  <a:pt x="156" y="65"/>
                </a:lnTo>
                <a:lnTo>
                  <a:pt x="156" y="65"/>
                </a:lnTo>
                <a:lnTo>
                  <a:pt x="154" y="68"/>
                </a:lnTo>
                <a:lnTo>
                  <a:pt x="153" y="69"/>
                </a:lnTo>
                <a:lnTo>
                  <a:pt x="153" y="69"/>
                </a:lnTo>
                <a:lnTo>
                  <a:pt x="153" y="73"/>
                </a:lnTo>
                <a:lnTo>
                  <a:pt x="153" y="73"/>
                </a:lnTo>
                <a:lnTo>
                  <a:pt x="151" y="74"/>
                </a:lnTo>
                <a:lnTo>
                  <a:pt x="151" y="76"/>
                </a:lnTo>
                <a:lnTo>
                  <a:pt x="151" y="76"/>
                </a:lnTo>
                <a:lnTo>
                  <a:pt x="149" y="79"/>
                </a:lnTo>
                <a:lnTo>
                  <a:pt x="149" y="79"/>
                </a:lnTo>
                <a:lnTo>
                  <a:pt x="148" y="80"/>
                </a:lnTo>
                <a:lnTo>
                  <a:pt x="146" y="80"/>
                </a:lnTo>
                <a:lnTo>
                  <a:pt x="146" y="80"/>
                </a:lnTo>
                <a:lnTo>
                  <a:pt x="145" y="80"/>
                </a:lnTo>
                <a:lnTo>
                  <a:pt x="143" y="79"/>
                </a:lnTo>
                <a:lnTo>
                  <a:pt x="143" y="79"/>
                </a:lnTo>
                <a:lnTo>
                  <a:pt x="138" y="69"/>
                </a:lnTo>
                <a:lnTo>
                  <a:pt x="138" y="69"/>
                </a:lnTo>
                <a:lnTo>
                  <a:pt x="134" y="66"/>
                </a:lnTo>
                <a:lnTo>
                  <a:pt x="134" y="66"/>
                </a:lnTo>
                <a:lnTo>
                  <a:pt x="132" y="66"/>
                </a:lnTo>
                <a:lnTo>
                  <a:pt x="129" y="66"/>
                </a:lnTo>
                <a:lnTo>
                  <a:pt x="129" y="66"/>
                </a:lnTo>
                <a:lnTo>
                  <a:pt x="127" y="65"/>
                </a:lnTo>
                <a:lnTo>
                  <a:pt x="126" y="63"/>
                </a:lnTo>
                <a:lnTo>
                  <a:pt x="126" y="63"/>
                </a:lnTo>
                <a:lnTo>
                  <a:pt x="121" y="63"/>
                </a:lnTo>
                <a:lnTo>
                  <a:pt x="116" y="65"/>
                </a:lnTo>
                <a:lnTo>
                  <a:pt x="116" y="65"/>
                </a:lnTo>
                <a:lnTo>
                  <a:pt x="118" y="68"/>
                </a:lnTo>
                <a:lnTo>
                  <a:pt x="118" y="68"/>
                </a:lnTo>
                <a:lnTo>
                  <a:pt x="116" y="71"/>
                </a:lnTo>
                <a:lnTo>
                  <a:pt x="112" y="71"/>
                </a:lnTo>
                <a:lnTo>
                  <a:pt x="112" y="71"/>
                </a:lnTo>
                <a:lnTo>
                  <a:pt x="110" y="73"/>
                </a:lnTo>
                <a:lnTo>
                  <a:pt x="110" y="73"/>
                </a:lnTo>
                <a:lnTo>
                  <a:pt x="107" y="71"/>
                </a:lnTo>
                <a:lnTo>
                  <a:pt x="107" y="71"/>
                </a:lnTo>
                <a:lnTo>
                  <a:pt x="107" y="69"/>
                </a:lnTo>
                <a:lnTo>
                  <a:pt x="107" y="69"/>
                </a:lnTo>
                <a:lnTo>
                  <a:pt x="110" y="62"/>
                </a:lnTo>
                <a:lnTo>
                  <a:pt x="110" y="62"/>
                </a:lnTo>
                <a:lnTo>
                  <a:pt x="116" y="58"/>
                </a:lnTo>
                <a:lnTo>
                  <a:pt x="123" y="55"/>
                </a:lnTo>
                <a:lnTo>
                  <a:pt x="123" y="55"/>
                </a:lnTo>
                <a:lnTo>
                  <a:pt x="126" y="55"/>
                </a:lnTo>
                <a:lnTo>
                  <a:pt x="127" y="52"/>
                </a:lnTo>
                <a:lnTo>
                  <a:pt x="127" y="52"/>
                </a:lnTo>
                <a:lnTo>
                  <a:pt x="129" y="46"/>
                </a:lnTo>
                <a:lnTo>
                  <a:pt x="129" y="46"/>
                </a:lnTo>
                <a:lnTo>
                  <a:pt x="127" y="46"/>
                </a:lnTo>
                <a:lnTo>
                  <a:pt x="127" y="46"/>
                </a:lnTo>
                <a:lnTo>
                  <a:pt x="123" y="44"/>
                </a:lnTo>
                <a:lnTo>
                  <a:pt x="123" y="44"/>
                </a:lnTo>
                <a:lnTo>
                  <a:pt x="108" y="44"/>
                </a:lnTo>
                <a:lnTo>
                  <a:pt x="93" y="44"/>
                </a:lnTo>
                <a:lnTo>
                  <a:pt x="93" y="44"/>
                </a:lnTo>
                <a:lnTo>
                  <a:pt x="86" y="44"/>
                </a:lnTo>
                <a:lnTo>
                  <a:pt x="80" y="47"/>
                </a:lnTo>
                <a:lnTo>
                  <a:pt x="80" y="47"/>
                </a:lnTo>
                <a:lnTo>
                  <a:pt x="75" y="49"/>
                </a:lnTo>
                <a:lnTo>
                  <a:pt x="75" y="49"/>
                </a:lnTo>
                <a:lnTo>
                  <a:pt x="67" y="57"/>
                </a:lnTo>
                <a:lnTo>
                  <a:pt x="67" y="57"/>
                </a:lnTo>
                <a:lnTo>
                  <a:pt x="66" y="58"/>
                </a:lnTo>
                <a:lnTo>
                  <a:pt x="64" y="62"/>
                </a:lnTo>
                <a:lnTo>
                  <a:pt x="64" y="62"/>
                </a:lnTo>
                <a:lnTo>
                  <a:pt x="64" y="63"/>
                </a:lnTo>
                <a:lnTo>
                  <a:pt x="63" y="63"/>
                </a:lnTo>
                <a:lnTo>
                  <a:pt x="63" y="63"/>
                </a:lnTo>
                <a:lnTo>
                  <a:pt x="61" y="65"/>
                </a:lnTo>
                <a:lnTo>
                  <a:pt x="61" y="65"/>
                </a:lnTo>
                <a:lnTo>
                  <a:pt x="56" y="71"/>
                </a:lnTo>
                <a:lnTo>
                  <a:pt x="56" y="71"/>
                </a:lnTo>
                <a:lnTo>
                  <a:pt x="45" y="87"/>
                </a:lnTo>
                <a:lnTo>
                  <a:pt x="45" y="87"/>
                </a:lnTo>
                <a:lnTo>
                  <a:pt x="42" y="92"/>
                </a:lnTo>
                <a:lnTo>
                  <a:pt x="42" y="92"/>
                </a:lnTo>
                <a:lnTo>
                  <a:pt x="37" y="103"/>
                </a:lnTo>
                <a:lnTo>
                  <a:pt x="37" y="103"/>
                </a:lnTo>
                <a:lnTo>
                  <a:pt x="37" y="104"/>
                </a:lnTo>
                <a:lnTo>
                  <a:pt x="37" y="104"/>
                </a:lnTo>
                <a:lnTo>
                  <a:pt x="37" y="106"/>
                </a:lnTo>
                <a:lnTo>
                  <a:pt x="37" y="107"/>
                </a:lnTo>
                <a:lnTo>
                  <a:pt x="37" y="107"/>
                </a:lnTo>
                <a:lnTo>
                  <a:pt x="33" y="117"/>
                </a:lnTo>
                <a:lnTo>
                  <a:pt x="33" y="117"/>
                </a:lnTo>
                <a:lnTo>
                  <a:pt x="26" y="129"/>
                </a:lnTo>
                <a:lnTo>
                  <a:pt x="26" y="129"/>
                </a:lnTo>
                <a:lnTo>
                  <a:pt x="22" y="142"/>
                </a:lnTo>
                <a:lnTo>
                  <a:pt x="17" y="153"/>
                </a:lnTo>
                <a:lnTo>
                  <a:pt x="17" y="153"/>
                </a:lnTo>
                <a:lnTo>
                  <a:pt x="15" y="163"/>
                </a:lnTo>
                <a:lnTo>
                  <a:pt x="15" y="163"/>
                </a:lnTo>
                <a:lnTo>
                  <a:pt x="14" y="170"/>
                </a:lnTo>
                <a:lnTo>
                  <a:pt x="14" y="175"/>
                </a:lnTo>
                <a:lnTo>
                  <a:pt x="14" y="180"/>
                </a:lnTo>
                <a:lnTo>
                  <a:pt x="14" y="180"/>
                </a:lnTo>
                <a:lnTo>
                  <a:pt x="14" y="181"/>
                </a:lnTo>
                <a:lnTo>
                  <a:pt x="14" y="183"/>
                </a:lnTo>
                <a:lnTo>
                  <a:pt x="14" y="183"/>
                </a:lnTo>
                <a:lnTo>
                  <a:pt x="12" y="186"/>
                </a:lnTo>
                <a:lnTo>
                  <a:pt x="12" y="186"/>
                </a:lnTo>
                <a:lnTo>
                  <a:pt x="14" y="194"/>
                </a:lnTo>
                <a:lnTo>
                  <a:pt x="14" y="194"/>
                </a:lnTo>
                <a:lnTo>
                  <a:pt x="15" y="196"/>
                </a:lnTo>
                <a:lnTo>
                  <a:pt x="17" y="197"/>
                </a:lnTo>
                <a:lnTo>
                  <a:pt x="17" y="197"/>
                </a:lnTo>
                <a:lnTo>
                  <a:pt x="47" y="208"/>
                </a:lnTo>
                <a:lnTo>
                  <a:pt x="47" y="208"/>
                </a:lnTo>
                <a:lnTo>
                  <a:pt x="60" y="211"/>
                </a:lnTo>
                <a:lnTo>
                  <a:pt x="60" y="211"/>
                </a:lnTo>
                <a:lnTo>
                  <a:pt x="77" y="216"/>
                </a:lnTo>
                <a:lnTo>
                  <a:pt x="77" y="216"/>
                </a:lnTo>
                <a:lnTo>
                  <a:pt x="108" y="224"/>
                </a:lnTo>
                <a:lnTo>
                  <a:pt x="108" y="224"/>
                </a:lnTo>
                <a:lnTo>
                  <a:pt x="112" y="224"/>
                </a:lnTo>
                <a:lnTo>
                  <a:pt x="112" y="224"/>
                </a:lnTo>
                <a:lnTo>
                  <a:pt x="112" y="219"/>
                </a:lnTo>
                <a:lnTo>
                  <a:pt x="112" y="219"/>
                </a:lnTo>
                <a:lnTo>
                  <a:pt x="113" y="213"/>
                </a:lnTo>
                <a:lnTo>
                  <a:pt x="115" y="208"/>
                </a:lnTo>
                <a:lnTo>
                  <a:pt x="115" y="208"/>
                </a:lnTo>
                <a:lnTo>
                  <a:pt x="115" y="205"/>
                </a:lnTo>
                <a:lnTo>
                  <a:pt x="115" y="205"/>
                </a:lnTo>
                <a:lnTo>
                  <a:pt x="115" y="204"/>
                </a:lnTo>
                <a:lnTo>
                  <a:pt x="116" y="202"/>
                </a:lnTo>
                <a:lnTo>
                  <a:pt x="116" y="202"/>
                </a:lnTo>
                <a:lnTo>
                  <a:pt x="118" y="200"/>
                </a:lnTo>
                <a:lnTo>
                  <a:pt x="120" y="199"/>
                </a:lnTo>
                <a:lnTo>
                  <a:pt x="120" y="199"/>
                </a:lnTo>
                <a:lnTo>
                  <a:pt x="124" y="196"/>
                </a:lnTo>
                <a:lnTo>
                  <a:pt x="129" y="194"/>
                </a:lnTo>
                <a:lnTo>
                  <a:pt x="129" y="194"/>
                </a:lnTo>
                <a:lnTo>
                  <a:pt x="131" y="194"/>
                </a:lnTo>
                <a:lnTo>
                  <a:pt x="131" y="194"/>
                </a:lnTo>
                <a:lnTo>
                  <a:pt x="140" y="197"/>
                </a:lnTo>
                <a:lnTo>
                  <a:pt x="143" y="200"/>
                </a:lnTo>
                <a:lnTo>
                  <a:pt x="145" y="204"/>
                </a:lnTo>
                <a:lnTo>
                  <a:pt x="145" y="204"/>
                </a:lnTo>
                <a:lnTo>
                  <a:pt x="145" y="205"/>
                </a:lnTo>
                <a:lnTo>
                  <a:pt x="145" y="207"/>
                </a:lnTo>
                <a:lnTo>
                  <a:pt x="145" y="207"/>
                </a:lnTo>
                <a:lnTo>
                  <a:pt x="143" y="208"/>
                </a:lnTo>
                <a:lnTo>
                  <a:pt x="143" y="208"/>
                </a:lnTo>
                <a:lnTo>
                  <a:pt x="143" y="213"/>
                </a:lnTo>
                <a:lnTo>
                  <a:pt x="143" y="218"/>
                </a:lnTo>
                <a:lnTo>
                  <a:pt x="143" y="218"/>
                </a:lnTo>
                <a:lnTo>
                  <a:pt x="143" y="221"/>
                </a:lnTo>
                <a:lnTo>
                  <a:pt x="142" y="224"/>
                </a:lnTo>
                <a:lnTo>
                  <a:pt x="142" y="224"/>
                </a:lnTo>
                <a:lnTo>
                  <a:pt x="140" y="227"/>
                </a:lnTo>
                <a:lnTo>
                  <a:pt x="138" y="230"/>
                </a:lnTo>
                <a:lnTo>
                  <a:pt x="138" y="230"/>
                </a:lnTo>
                <a:close/>
                <a:moveTo>
                  <a:pt x="279" y="267"/>
                </a:moveTo>
                <a:lnTo>
                  <a:pt x="279" y="267"/>
                </a:lnTo>
                <a:lnTo>
                  <a:pt x="277" y="267"/>
                </a:lnTo>
                <a:lnTo>
                  <a:pt x="277" y="267"/>
                </a:lnTo>
                <a:lnTo>
                  <a:pt x="263" y="267"/>
                </a:lnTo>
                <a:lnTo>
                  <a:pt x="249" y="265"/>
                </a:lnTo>
                <a:lnTo>
                  <a:pt x="249" y="265"/>
                </a:lnTo>
                <a:lnTo>
                  <a:pt x="230" y="262"/>
                </a:lnTo>
                <a:lnTo>
                  <a:pt x="230" y="262"/>
                </a:lnTo>
                <a:lnTo>
                  <a:pt x="214" y="260"/>
                </a:lnTo>
                <a:lnTo>
                  <a:pt x="214" y="260"/>
                </a:lnTo>
                <a:lnTo>
                  <a:pt x="190" y="257"/>
                </a:lnTo>
                <a:lnTo>
                  <a:pt x="190" y="257"/>
                </a:lnTo>
                <a:lnTo>
                  <a:pt x="178" y="256"/>
                </a:lnTo>
                <a:lnTo>
                  <a:pt x="165" y="251"/>
                </a:lnTo>
                <a:lnTo>
                  <a:pt x="165" y="251"/>
                </a:lnTo>
                <a:lnTo>
                  <a:pt x="164" y="251"/>
                </a:lnTo>
                <a:lnTo>
                  <a:pt x="164" y="251"/>
                </a:lnTo>
                <a:lnTo>
                  <a:pt x="159" y="252"/>
                </a:lnTo>
                <a:lnTo>
                  <a:pt x="159" y="252"/>
                </a:lnTo>
                <a:lnTo>
                  <a:pt x="157" y="251"/>
                </a:lnTo>
                <a:lnTo>
                  <a:pt x="157" y="251"/>
                </a:lnTo>
                <a:lnTo>
                  <a:pt x="156" y="248"/>
                </a:lnTo>
                <a:lnTo>
                  <a:pt x="156" y="245"/>
                </a:lnTo>
                <a:lnTo>
                  <a:pt x="156" y="245"/>
                </a:lnTo>
                <a:lnTo>
                  <a:pt x="159" y="243"/>
                </a:lnTo>
                <a:lnTo>
                  <a:pt x="162" y="245"/>
                </a:lnTo>
                <a:lnTo>
                  <a:pt x="162" y="245"/>
                </a:lnTo>
                <a:lnTo>
                  <a:pt x="162" y="245"/>
                </a:lnTo>
                <a:lnTo>
                  <a:pt x="164" y="246"/>
                </a:lnTo>
                <a:lnTo>
                  <a:pt x="164" y="246"/>
                </a:lnTo>
                <a:lnTo>
                  <a:pt x="172" y="249"/>
                </a:lnTo>
                <a:lnTo>
                  <a:pt x="181" y="251"/>
                </a:lnTo>
                <a:lnTo>
                  <a:pt x="181" y="251"/>
                </a:lnTo>
                <a:lnTo>
                  <a:pt x="195" y="254"/>
                </a:lnTo>
                <a:lnTo>
                  <a:pt x="195" y="254"/>
                </a:lnTo>
                <a:lnTo>
                  <a:pt x="216" y="257"/>
                </a:lnTo>
                <a:lnTo>
                  <a:pt x="216" y="257"/>
                </a:lnTo>
                <a:lnTo>
                  <a:pt x="222" y="257"/>
                </a:lnTo>
                <a:lnTo>
                  <a:pt x="222" y="257"/>
                </a:lnTo>
                <a:lnTo>
                  <a:pt x="222" y="257"/>
                </a:lnTo>
                <a:lnTo>
                  <a:pt x="222" y="257"/>
                </a:lnTo>
                <a:lnTo>
                  <a:pt x="219" y="256"/>
                </a:lnTo>
                <a:lnTo>
                  <a:pt x="219" y="256"/>
                </a:lnTo>
                <a:lnTo>
                  <a:pt x="198" y="249"/>
                </a:lnTo>
                <a:lnTo>
                  <a:pt x="198" y="249"/>
                </a:lnTo>
                <a:lnTo>
                  <a:pt x="184" y="246"/>
                </a:lnTo>
                <a:lnTo>
                  <a:pt x="172" y="243"/>
                </a:lnTo>
                <a:lnTo>
                  <a:pt x="172" y="243"/>
                </a:lnTo>
                <a:lnTo>
                  <a:pt x="161" y="241"/>
                </a:lnTo>
                <a:lnTo>
                  <a:pt x="149" y="238"/>
                </a:lnTo>
                <a:lnTo>
                  <a:pt x="149" y="238"/>
                </a:lnTo>
                <a:lnTo>
                  <a:pt x="146" y="238"/>
                </a:lnTo>
                <a:lnTo>
                  <a:pt x="142" y="238"/>
                </a:lnTo>
                <a:lnTo>
                  <a:pt x="142" y="238"/>
                </a:lnTo>
                <a:lnTo>
                  <a:pt x="140" y="238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5" y="245"/>
                </a:lnTo>
                <a:lnTo>
                  <a:pt x="135" y="245"/>
                </a:lnTo>
                <a:lnTo>
                  <a:pt x="138" y="245"/>
                </a:lnTo>
                <a:lnTo>
                  <a:pt x="140" y="243"/>
                </a:lnTo>
                <a:lnTo>
                  <a:pt x="140" y="243"/>
                </a:lnTo>
                <a:lnTo>
                  <a:pt x="142" y="241"/>
                </a:lnTo>
                <a:lnTo>
                  <a:pt x="142" y="241"/>
                </a:lnTo>
                <a:lnTo>
                  <a:pt x="145" y="240"/>
                </a:lnTo>
                <a:lnTo>
                  <a:pt x="145" y="240"/>
                </a:lnTo>
                <a:lnTo>
                  <a:pt x="148" y="240"/>
                </a:lnTo>
                <a:lnTo>
                  <a:pt x="148" y="240"/>
                </a:lnTo>
                <a:lnTo>
                  <a:pt x="151" y="240"/>
                </a:lnTo>
                <a:lnTo>
                  <a:pt x="153" y="241"/>
                </a:lnTo>
                <a:lnTo>
                  <a:pt x="153" y="241"/>
                </a:lnTo>
                <a:lnTo>
                  <a:pt x="153" y="245"/>
                </a:lnTo>
                <a:lnTo>
                  <a:pt x="149" y="248"/>
                </a:lnTo>
                <a:lnTo>
                  <a:pt x="149" y="248"/>
                </a:lnTo>
                <a:lnTo>
                  <a:pt x="149" y="248"/>
                </a:lnTo>
                <a:lnTo>
                  <a:pt x="149" y="248"/>
                </a:lnTo>
                <a:lnTo>
                  <a:pt x="145" y="251"/>
                </a:lnTo>
                <a:lnTo>
                  <a:pt x="138" y="252"/>
                </a:lnTo>
                <a:lnTo>
                  <a:pt x="138" y="252"/>
                </a:lnTo>
                <a:lnTo>
                  <a:pt x="135" y="254"/>
                </a:lnTo>
                <a:lnTo>
                  <a:pt x="135" y="254"/>
                </a:lnTo>
                <a:lnTo>
                  <a:pt x="135" y="263"/>
                </a:lnTo>
                <a:lnTo>
                  <a:pt x="135" y="263"/>
                </a:lnTo>
                <a:lnTo>
                  <a:pt x="134" y="268"/>
                </a:lnTo>
                <a:lnTo>
                  <a:pt x="131" y="271"/>
                </a:lnTo>
                <a:lnTo>
                  <a:pt x="131" y="271"/>
                </a:lnTo>
                <a:lnTo>
                  <a:pt x="127" y="273"/>
                </a:lnTo>
                <a:lnTo>
                  <a:pt x="124" y="273"/>
                </a:lnTo>
                <a:lnTo>
                  <a:pt x="124" y="273"/>
                </a:lnTo>
                <a:lnTo>
                  <a:pt x="121" y="273"/>
                </a:lnTo>
                <a:lnTo>
                  <a:pt x="121" y="273"/>
                </a:lnTo>
                <a:lnTo>
                  <a:pt x="116" y="273"/>
                </a:lnTo>
                <a:lnTo>
                  <a:pt x="113" y="271"/>
                </a:lnTo>
                <a:lnTo>
                  <a:pt x="113" y="271"/>
                </a:lnTo>
                <a:lnTo>
                  <a:pt x="108" y="268"/>
                </a:lnTo>
                <a:lnTo>
                  <a:pt x="107" y="265"/>
                </a:lnTo>
                <a:lnTo>
                  <a:pt x="107" y="262"/>
                </a:lnTo>
                <a:lnTo>
                  <a:pt x="107" y="262"/>
                </a:lnTo>
                <a:lnTo>
                  <a:pt x="108" y="251"/>
                </a:lnTo>
                <a:lnTo>
                  <a:pt x="108" y="251"/>
                </a:lnTo>
                <a:lnTo>
                  <a:pt x="102" y="246"/>
                </a:lnTo>
                <a:lnTo>
                  <a:pt x="102" y="246"/>
                </a:lnTo>
                <a:lnTo>
                  <a:pt x="99" y="243"/>
                </a:lnTo>
                <a:lnTo>
                  <a:pt x="97" y="238"/>
                </a:lnTo>
                <a:lnTo>
                  <a:pt x="97" y="238"/>
                </a:lnTo>
                <a:lnTo>
                  <a:pt x="97" y="237"/>
                </a:lnTo>
                <a:lnTo>
                  <a:pt x="99" y="234"/>
                </a:lnTo>
                <a:lnTo>
                  <a:pt x="99" y="234"/>
                </a:lnTo>
                <a:lnTo>
                  <a:pt x="101" y="232"/>
                </a:lnTo>
                <a:lnTo>
                  <a:pt x="101" y="232"/>
                </a:lnTo>
                <a:lnTo>
                  <a:pt x="86" y="229"/>
                </a:lnTo>
                <a:lnTo>
                  <a:pt x="86" y="229"/>
                </a:lnTo>
                <a:lnTo>
                  <a:pt x="86" y="230"/>
                </a:lnTo>
                <a:lnTo>
                  <a:pt x="86" y="230"/>
                </a:lnTo>
                <a:lnTo>
                  <a:pt x="88" y="234"/>
                </a:lnTo>
                <a:lnTo>
                  <a:pt x="86" y="235"/>
                </a:lnTo>
                <a:lnTo>
                  <a:pt x="86" y="235"/>
                </a:lnTo>
                <a:lnTo>
                  <a:pt x="83" y="237"/>
                </a:lnTo>
                <a:lnTo>
                  <a:pt x="82" y="237"/>
                </a:lnTo>
                <a:lnTo>
                  <a:pt x="82" y="237"/>
                </a:lnTo>
                <a:lnTo>
                  <a:pt x="80" y="237"/>
                </a:lnTo>
                <a:lnTo>
                  <a:pt x="80" y="237"/>
                </a:lnTo>
                <a:lnTo>
                  <a:pt x="56" y="227"/>
                </a:lnTo>
                <a:lnTo>
                  <a:pt x="56" y="227"/>
                </a:lnTo>
                <a:lnTo>
                  <a:pt x="53" y="226"/>
                </a:lnTo>
                <a:lnTo>
                  <a:pt x="49" y="226"/>
                </a:lnTo>
                <a:lnTo>
                  <a:pt x="49" y="226"/>
                </a:lnTo>
                <a:lnTo>
                  <a:pt x="47" y="226"/>
                </a:lnTo>
                <a:lnTo>
                  <a:pt x="47" y="226"/>
                </a:lnTo>
                <a:lnTo>
                  <a:pt x="44" y="224"/>
                </a:lnTo>
                <a:lnTo>
                  <a:pt x="42" y="222"/>
                </a:lnTo>
                <a:lnTo>
                  <a:pt x="42" y="222"/>
                </a:lnTo>
                <a:lnTo>
                  <a:pt x="41" y="224"/>
                </a:lnTo>
                <a:lnTo>
                  <a:pt x="41" y="224"/>
                </a:lnTo>
                <a:lnTo>
                  <a:pt x="39" y="238"/>
                </a:lnTo>
                <a:lnTo>
                  <a:pt x="39" y="238"/>
                </a:lnTo>
                <a:lnTo>
                  <a:pt x="39" y="279"/>
                </a:lnTo>
                <a:lnTo>
                  <a:pt x="39" y="279"/>
                </a:lnTo>
                <a:lnTo>
                  <a:pt x="37" y="306"/>
                </a:lnTo>
                <a:lnTo>
                  <a:pt x="37" y="306"/>
                </a:lnTo>
                <a:lnTo>
                  <a:pt x="37" y="328"/>
                </a:lnTo>
                <a:lnTo>
                  <a:pt x="37" y="328"/>
                </a:lnTo>
                <a:lnTo>
                  <a:pt x="37" y="334"/>
                </a:lnTo>
                <a:lnTo>
                  <a:pt x="39" y="338"/>
                </a:lnTo>
                <a:lnTo>
                  <a:pt x="44" y="342"/>
                </a:lnTo>
                <a:lnTo>
                  <a:pt x="47" y="346"/>
                </a:lnTo>
                <a:lnTo>
                  <a:pt x="47" y="346"/>
                </a:lnTo>
                <a:lnTo>
                  <a:pt x="55" y="347"/>
                </a:lnTo>
                <a:lnTo>
                  <a:pt x="61" y="349"/>
                </a:lnTo>
                <a:lnTo>
                  <a:pt x="61" y="349"/>
                </a:lnTo>
                <a:lnTo>
                  <a:pt x="69" y="350"/>
                </a:lnTo>
                <a:lnTo>
                  <a:pt x="69" y="350"/>
                </a:lnTo>
                <a:lnTo>
                  <a:pt x="67" y="347"/>
                </a:lnTo>
                <a:lnTo>
                  <a:pt x="67" y="347"/>
                </a:lnTo>
                <a:lnTo>
                  <a:pt x="63" y="338"/>
                </a:lnTo>
                <a:lnTo>
                  <a:pt x="63" y="338"/>
                </a:lnTo>
                <a:lnTo>
                  <a:pt x="61" y="333"/>
                </a:lnTo>
                <a:lnTo>
                  <a:pt x="61" y="333"/>
                </a:lnTo>
                <a:lnTo>
                  <a:pt x="56" y="320"/>
                </a:lnTo>
                <a:lnTo>
                  <a:pt x="56" y="320"/>
                </a:lnTo>
                <a:lnTo>
                  <a:pt x="56" y="312"/>
                </a:lnTo>
                <a:lnTo>
                  <a:pt x="56" y="304"/>
                </a:lnTo>
                <a:lnTo>
                  <a:pt x="56" y="304"/>
                </a:lnTo>
                <a:lnTo>
                  <a:pt x="55" y="300"/>
                </a:lnTo>
                <a:lnTo>
                  <a:pt x="53" y="295"/>
                </a:lnTo>
                <a:lnTo>
                  <a:pt x="53" y="295"/>
                </a:lnTo>
                <a:lnTo>
                  <a:pt x="53" y="292"/>
                </a:lnTo>
                <a:lnTo>
                  <a:pt x="53" y="292"/>
                </a:lnTo>
                <a:lnTo>
                  <a:pt x="56" y="290"/>
                </a:lnTo>
                <a:lnTo>
                  <a:pt x="58" y="289"/>
                </a:lnTo>
                <a:lnTo>
                  <a:pt x="61" y="290"/>
                </a:lnTo>
                <a:lnTo>
                  <a:pt x="63" y="292"/>
                </a:lnTo>
                <a:lnTo>
                  <a:pt x="63" y="292"/>
                </a:lnTo>
                <a:lnTo>
                  <a:pt x="63" y="295"/>
                </a:lnTo>
                <a:lnTo>
                  <a:pt x="63" y="295"/>
                </a:lnTo>
                <a:lnTo>
                  <a:pt x="61" y="301"/>
                </a:lnTo>
                <a:lnTo>
                  <a:pt x="61" y="301"/>
                </a:lnTo>
                <a:lnTo>
                  <a:pt x="61" y="317"/>
                </a:lnTo>
                <a:lnTo>
                  <a:pt x="61" y="317"/>
                </a:lnTo>
                <a:lnTo>
                  <a:pt x="63" y="325"/>
                </a:lnTo>
                <a:lnTo>
                  <a:pt x="64" y="331"/>
                </a:lnTo>
                <a:lnTo>
                  <a:pt x="64" y="331"/>
                </a:lnTo>
                <a:lnTo>
                  <a:pt x="72" y="341"/>
                </a:lnTo>
                <a:lnTo>
                  <a:pt x="72" y="341"/>
                </a:lnTo>
                <a:lnTo>
                  <a:pt x="75" y="344"/>
                </a:lnTo>
                <a:lnTo>
                  <a:pt x="75" y="344"/>
                </a:lnTo>
                <a:lnTo>
                  <a:pt x="77" y="346"/>
                </a:lnTo>
                <a:lnTo>
                  <a:pt x="77" y="350"/>
                </a:lnTo>
                <a:lnTo>
                  <a:pt x="77" y="350"/>
                </a:lnTo>
                <a:lnTo>
                  <a:pt x="75" y="352"/>
                </a:lnTo>
                <a:lnTo>
                  <a:pt x="75" y="352"/>
                </a:lnTo>
                <a:lnTo>
                  <a:pt x="86" y="353"/>
                </a:lnTo>
                <a:lnTo>
                  <a:pt x="86" y="353"/>
                </a:lnTo>
                <a:lnTo>
                  <a:pt x="82" y="339"/>
                </a:lnTo>
                <a:lnTo>
                  <a:pt x="82" y="339"/>
                </a:lnTo>
                <a:lnTo>
                  <a:pt x="77" y="322"/>
                </a:lnTo>
                <a:lnTo>
                  <a:pt x="77" y="322"/>
                </a:lnTo>
                <a:lnTo>
                  <a:pt x="74" y="311"/>
                </a:lnTo>
                <a:lnTo>
                  <a:pt x="74" y="311"/>
                </a:lnTo>
                <a:lnTo>
                  <a:pt x="74" y="301"/>
                </a:lnTo>
                <a:lnTo>
                  <a:pt x="72" y="292"/>
                </a:lnTo>
                <a:lnTo>
                  <a:pt x="72" y="292"/>
                </a:lnTo>
                <a:lnTo>
                  <a:pt x="72" y="289"/>
                </a:lnTo>
                <a:lnTo>
                  <a:pt x="74" y="287"/>
                </a:lnTo>
                <a:lnTo>
                  <a:pt x="74" y="287"/>
                </a:lnTo>
                <a:lnTo>
                  <a:pt x="75" y="287"/>
                </a:lnTo>
                <a:lnTo>
                  <a:pt x="78" y="287"/>
                </a:lnTo>
                <a:lnTo>
                  <a:pt x="80" y="289"/>
                </a:lnTo>
                <a:lnTo>
                  <a:pt x="80" y="290"/>
                </a:lnTo>
                <a:lnTo>
                  <a:pt x="80" y="290"/>
                </a:lnTo>
                <a:lnTo>
                  <a:pt x="80" y="292"/>
                </a:lnTo>
                <a:lnTo>
                  <a:pt x="80" y="293"/>
                </a:lnTo>
                <a:lnTo>
                  <a:pt x="80" y="293"/>
                </a:lnTo>
                <a:lnTo>
                  <a:pt x="78" y="295"/>
                </a:lnTo>
                <a:lnTo>
                  <a:pt x="78" y="295"/>
                </a:lnTo>
                <a:lnTo>
                  <a:pt x="78" y="298"/>
                </a:lnTo>
                <a:lnTo>
                  <a:pt x="77" y="301"/>
                </a:lnTo>
                <a:lnTo>
                  <a:pt x="77" y="301"/>
                </a:lnTo>
                <a:lnTo>
                  <a:pt x="78" y="316"/>
                </a:lnTo>
                <a:lnTo>
                  <a:pt x="78" y="316"/>
                </a:lnTo>
                <a:lnTo>
                  <a:pt x="83" y="330"/>
                </a:lnTo>
                <a:lnTo>
                  <a:pt x="83" y="330"/>
                </a:lnTo>
                <a:lnTo>
                  <a:pt x="88" y="341"/>
                </a:lnTo>
                <a:lnTo>
                  <a:pt x="94" y="349"/>
                </a:lnTo>
                <a:lnTo>
                  <a:pt x="94" y="349"/>
                </a:lnTo>
                <a:lnTo>
                  <a:pt x="96" y="352"/>
                </a:lnTo>
                <a:lnTo>
                  <a:pt x="96" y="352"/>
                </a:lnTo>
                <a:lnTo>
                  <a:pt x="99" y="355"/>
                </a:lnTo>
                <a:lnTo>
                  <a:pt x="99" y="355"/>
                </a:lnTo>
                <a:lnTo>
                  <a:pt x="99" y="357"/>
                </a:lnTo>
                <a:lnTo>
                  <a:pt x="99" y="357"/>
                </a:lnTo>
                <a:lnTo>
                  <a:pt x="115" y="360"/>
                </a:lnTo>
                <a:lnTo>
                  <a:pt x="115" y="360"/>
                </a:lnTo>
                <a:lnTo>
                  <a:pt x="113" y="358"/>
                </a:lnTo>
                <a:lnTo>
                  <a:pt x="113" y="358"/>
                </a:lnTo>
                <a:lnTo>
                  <a:pt x="102" y="341"/>
                </a:lnTo>
                <a:lnTo>
                  <a:pt x="102" y="341"/>
                </a:lnTo>
                <a:lnTo>
                  <a:pt x="97" y="331"/>
                </a:lnTo>
                <a:lnTo>
                  <a:pt x="94" y="320"/>
                </a:lnTo>
                <a:lnTo>
                  <a:pt x="94" y="320"/>
                </a:lnTo>
                <a:lnTo>
                  <a:pt x="93" y="309"/>
                </a:lnTo>
                <a:lnTo>
                  <a:pt x="93" y="309"/>
                </a:lnTo>
                <a:lnTo>
                  <a:pt x="93" y="308"/>
                </a:lnTo>
                <a:lnTo>
                  <a:pt x="93" y="308"/>
                </a:lnTo>
                <a:lnTo>
                  <a:pt x="94" y="306"/>
                </a:lnTo>
                <a:lnTo>
                  <a:pt x="97" y="304"/>
                </a:lnTo>
                <a:lnTo>
                  <a:pt x="97" y="304"/>
                </a:lnTo>
                <a:lnTo>
                  <a:pt x="101" y="306"/>
                </a:lnTo>
                <a:lnTo>
                  <a:pt x="102" y="309"/>
                </a:lnTo>
                <a:lnTo>
                  <a:pt x="102" y="309"/>
                </a:lnTo>
                <a:lnTo>
                  <a:pt x="101" y="311"/>
                </a:lnTo>
                <a:lnTo>
                  <a:pt x="101" y="311"/>
                </a:lnTo>
                <a:lnTo>
                  <a:pt x="99" y="314"/>
                </a:lnTo>
                <a:lnTo>
                  <a:pt x="99" y="319"/>
                </a:lnTo>
                <a:lnTo>
                  <a:pt x="99" y="319"/>
                </a:lnTo>
                <a:lnTo>
                  <a:pt x="101" y="323"/>
                </a:lnTo>
                <a:lnTo>
                  <a:pt x="101" y="323"/>
                </a:lnTo>
                <a:lnTo>
                  <a:pt x="104" y="336"/>
                </a:lnTo>
                <a:lnTo>
                  <a:pt x="110" y="346"/>
                </a:lnTo>
                <a:lnTo>
                  <a:pt x="110" y="346"/>
                </a:lnTo>
                <a:lnTo>
                  <a:pt x="115" y="352"/>
                </a:lnTo>
                <a:lnTo>
                  <a:pt x="121" y="357"/>
                </a:lnTo>
                <a:lnTo>
                  <a:pt x="121" y="357"/>
                </a:lnTo>
                <a:lnTo>
                  <a:pt x="124" y="358"/>
                </a:lnTo>
                <a:lnTo>
                  <a:pt x="124" y="358"/>
                </a:lnTo>
                <a:lnTo>
                  <a:pt x="127" y="360"/>
                </a:lnTo>
                <a:lnTo>
                  <a:pt x="129" y="363"/>
                </a:lnTo>
                <a:lnTo>
                  <a:pt x="129" y="363"/>
                </a:lnTo>
                <a:lnTo>
                  <a:pt x="129" y="364"/>
                </a:lnTo>
                <a:lnTo>
                  <a:pt x="129" y="364"/>
                </a:lnTo>
                <a:lnTo>
                  <a:pt x="143" y="369"/>
                </a:lnTo>
                <a:lnTo>
                  <a:pt x="143" y="369"/>
                </a:lnTo>
                <a:lnTo>
                  <a:pt x="143" y="366"/>
                </a:lnTo>
                <a:lnTo>
                  <a:pt x="143" y="366"/>
                </a:lnTo>
                <a:lnTo>
                  <a:pt x="132" y="349"/>
                </a:lnTo>
                <a:lnTo>
                  <a:pt x="132" y="349"/>
                </a:lnTo>
                <a:lnTo>
                  <a:pt x="124" y="334"/>
                </a:lnTo>
                <a:lnTo>
                  <a:pt x="124" y="334"/>
                </a:lnTo>
                <a:lnTo>
                  <a:pt x="121" y="325"/>
                </a:lnTo>
                <a:lnTo>
                  <a:pt x="118" y="316"/>
                </a:lnTo>
                <a:lnTo>
                  <a:pt x="118" y="316"/>
                </a:lnTo>
                <a:lnTo>
                  <a:pt x="118" y="314"/>
                </a:lnTo>
                <a:lnTo>
                  <a:pt x="118" y="314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6" y="312"/>
                </a:lnTo>
                <a:lnTo>
                  <a:pt x="127" y="314"/>
                </a:lnTo>
                <a:lnTo>
                  <a:pt x="127" y="314"/>
                </a:lnTo>
                <a:lnTo>
                  <a:pt x="127" y="316"/>
                </a:lnTo>
                <a:lnTo>
                  <a:pt x="126" y="317"/>
                </a:lnTo>
                <a:lnTo>
                  <a:pt x="126" y="317"/>
                </a:lnTo>
                <a:lnTo>
                  <a:pt x="124" y="320"/>
                </a:lnTo>
                <a:lnTo>
                  <a:pt x="124" y="323"/>
                </a:lnTo>
                <a:lnTo>
                  <a:pt x="124" y="323"/>
                </a:lnTo>
                <a:lnTo>
                  <a:pt x="127" y="333"/>
                </a:lnTo>
                <a:lnTo>
                  <a:pt x="132" y="341"/>
                </a:lnTo>
                <a:lnTo>
                  <a:pt x="132" y="341"/>
                </a:lnTo>
                <a:lnTo>
                  <a:pt x="142" y="357"/>
                </a:lnTo>
                <a:lnTo>
                  <a:pt x="142" y="357"/>
                </a:lnTo>
                <a:lnTo>
                  <a:pt x="151" y="366"/>
                </a:lnTo>
                <a:lnTo>
                  <a:pt x="151" y="366"/>
                </a:lnTo>
                <a:lnTo>
                  <a:pt x="156" y="369"/>
                </a:lnTo>
                <a:lnTo>
                  <a:pt x="156" y="369"/>
                </a:lnTo>
                <a:lnTo>
                  <a:pt x="157" y="371"/>
                </a:lnTo>
                <a:lnTo>
                  <a:pt x="157" y="371"/>
                </a:lnTo>
                <a:lnTo>
                  <a:pt x="159" y="372"/>
                </a:lnTo>
                <a:lnTo>
                  <a:pt x="159" y="372"/>
                </a:lnTo>
                <a:lnTo>
                  <a:pt x="172" y="375"/>
                </a:lnTo>
                <a:lnTo>
                  <a:pt x="172" y="375"/>
                </a:lnTo>
                <a:lnTo>
                  <a:pt x="173" y="375"/>
                </a:lnTo>
                <a:lnTo>
                  <a:pt x="173" y="375"/>
                </a:lnTo>
                <a:lnTo>
                  <a:pt x="170" y="371"/>
                </a:lnTo>
                <a:lnTo>
                  <a:pt x="170" y="371"/>
                </a:lnTo>
                <a:lnTo>
                  <a:pt x="161" y="355"/>
                </a:lnTo>
                <a:lnTo>
                  <a:pt x="161" y="355"/>
                </a:lnTo>
                <a:lnTo>
                  <a:pt x="157" y="347"/>
                </a:lnTo>
                <a:lnTo>
                  <a:pt x="154" y="338"/>
                </a:lnTo>
                <a:lnTo>
                  <a:pt x="154" y="338"/>
                </a:lnTo>
                <a:lnTo>
                  <a:pt x="153" y="331"/>
                </a:lnTo>
                <a:lnTo>
                  <a:pt x="153" y="331"/>
                </a:lnTo>
                <a:lnTo>
                  <a:pt x="153" y="330"/>
                </a:lnTo>
                <a:lnTo>
                  <a:pt x="153" y="328"/>
                </a:lnTo>
                <a:lnTo>
                  <a:pt x="153" y="328"/>
                </a:lnTo>
                <a:lnTo>
                  <a:pt x="154" y="327"/>
                </a:lnTo>
                <a:lnTo>
                  <a:pt x="157" y="327"/>
                </a:lnTo>
                <a:lnTo>
                  <a:pt x="159" y="328"/>
                </a:lnTo>
                <a:lnTo>
                  <a:pt x="161" y="328"/>
                </a:lnTo>
                <a:lnTo>
                  <a:pt x="161" y="328"/>
                </a:lnTo>
                <a:lnTo>
                  <a:pt x="161" y="330"/>
                </a:lnTo>
                <a:lnTo>
                  <a:pt x="161" y="331"/>
                </a:lnTo>
                <a:lnTo>
                  <a:pt x="161" y="331"/>
                </a:lnTo>
                <a:lnTo>
                  <a:pt x="159" y="334"/>
                </a:lnTo>
                <a:lnTo>
                  <a:pt x="159" y="338"/>
                </a:lnTo>
                <a:lnTo>
                  <a:pt x="159" y="338"/>
                </a:lnTo>
                <a:lnTo>
                  <a:pt x="161" y="346"/>
                </a:lnTo>
                <a:lnTo>
                  <a:pt x="161" y="346"/>
                </a:lnTo>
                <a:lnTo>
                  <a:pt x="165" y="355"/>
                </a:lnTo>
                <a:lnTo>
                  <a:pt x="172" y="364"/>
                </a:lnTo>
                <a:lnTo>
                  <a:pt x="172" y="364"/>
                </a:lnTo>
                <a:lnTo>
                  <a:pt x="176" y="371"/>
                </a:lnTo>
                <a:lnTo>
                  <a:pt x="181" y="375"/>
                </a:lnTo>
                <a:lnTo>
                  <a:pt x="181" y="375"/>
                </a:lnTo>
                <a:lnTo>
                  <a:pt x="186" y="377"/>
                </a:lnTo>
                <a:lnTo>
                  <a:pt x="186" y="377"/>
                </a:lnTo>
                <a:lnTo>
                  <a:pt x="203" y="380"/>
                </a:lnTo>
                <a:lnTo>
                  <a:pt x="203" y="380"/>
                </a:lnTo>
                <a:lnTo>
                  <a:pt x="205" y="380"/>
                </a:lnTo>
                <a:lnTo>
                  <a:pt x="205" y="380"/>
                </a:lnTo>
                <a:lnTo>
                  <a:pt x="198" y="369"/>
                </a:lnTo>
                <a:lnTo>
                  <a:pt x="198" y="369"/>
                </a:lnTo>
                <a:lnTo>
                  <a:pt x="190" y="357"/>
                </a:lnTo>
                <a:lnTo>
                  <a:pt x="190" y="357"/>
                </a:lnTo>
                <a:lnTo>
                  <a:pt x="186" y="347"/>
                </a:lnTo>
                <a:lnTo>
                  <a:pt x="186" y="347"/>
                </a:lnTo>
                <a:lnTo>
                  <a:pt x="183" y="338"/>
                </a:lnTo>
                <a:lnTo>
                  <a:pt x="181" y="330"/>
                </a:lnTo>
                <a:lnTo>
                  <a:pt x="181" y="330"/>
                </a:lnTo>
                <a:lnTo>
                  <a:pt x="181" y="328"/>
                </a:lnTo>
                <a:lnTo>
                  <a:pt x="181" y="328"/>
                </a:lnTo>
                <a:lnTo>
                  <a:pt x="183" y="325"/>
                </a:lnTo>
                <a:lnTo>
                  <a:pt x="186" y="325"/>
                </a:lnTo>
                <a:lnTo>
                  <a:pt x="186" y="325"/>
                </a:lnTo>
                <a:lnTo>
                  <a:pt x="187" y="327"/>
                </a:lnTo>
                <a:lnTo>
                  <a:pt x="189" y="330"/>
                </a:lnTo>
                <a:lnTo>
                  <a:pt x="189" y="330"/>
                </a:lnTo>
                <a:lnTo>
                  <a:pt x="189" y="331"/>
                </a:lnTo>
                <a:lnTo>
                  <a:pt x="189" y="331"/>
                </a:lnTo>
                <a:lnTo>
                  <a:pt x="187" y="334"/>
                </a:lnTo>
                <a:lnTo>
                  <a:pt x="187" y="338"/>
                </a:lnTo>
                <a:lnTo>
                  <a:pt x="187" y="338"/>
                </a:lnTo>
                <a:lnTo>
                  <a:pt x="194" y="352"/>
                </a:lnTo>
                <a:lnTo>
                  <a:pt x="200" y="364"/>
                </a:lnTo>
                <a:lnTo>
                  <a:pt x="200" y="364"/>
                </a:lnTo>
                <a:lnTo>
                  <a:pt x="205" y="372"/>
                </a:lnTo>
                <a:lnTo>
                  <a:pt x="211" y="380"/>
                </a:lnTo>
                <a:lnTo>
                  <a:pt x="211" y="380"/>
                </a:lnTo>
                <a:lnTo>
                  <a:pt x="216" y="383"/>
                </a:lnTo>
                <a:lnTo>
                  <a:pt x="220" y="385"/>
                </a:lnTo>
                <a:lnTo>
                  <a:pt x="220" y="385"/>
                </a:lnTo>
                <a:lnTo>
                  <a:pt x="224" y="387"/>
                </a:lnTo>
                <a:lnTo>
                  <a:pt x="224" y="387"/>
                </a:lnTo>
                <a:lnTo>
                  <a:pt x="233" y="390"/>
                </a:lnTo>
                <a:lnTo>
                  <a:pt x="233" y="390"/>
                </a:lnTo>
                <a:lnTo>
                  <a:pt x="235" y="390"/>
                </a:lnTo>
                <a:lnTo>
                  <a:pt x="235" y="390"/>
                </a:lnTo>
                <a:lnTo>
                  <a:pt x="232" y="387"/>
                </a:lnTo>
                <a:lnTo>
                  <a:pt x="232" y="387"/>
                </a:lnTo>
                <a:lnTo>
                  <a:pt x="220" y="369"/>
                </a:lnTo>
                <a:lnTo>
                  <a:pt x="211" y="352"/>
                </a:lnTo>
                <a:lnTo>
                  <a:pt x="211" y="352"/>
                </a:lnTo>
                <a:lnTo>
                  <a:pt x="203" y="341"/>
                </a:lnTo>
                <a:lnTo>
                  <a:pt x="203" y="341"/>
                </a:lnTo>
                <a:lnTo>
                  <a:pt x="203" y="338"/>
                </a:lnTo>
                <a:lnTo>
                  <a:pt x="203" y="338"/>
                </a:lnTo>
                <a:lnTo>
                  <a:pt x="205" y="336"/>
                </a:lnTo>
                <a:lnTo>
                  <a:pt x="208" y="336"/>
                </a:lnTo>
                <a:lnTo>
                  <a:pt x="208" y="336"/>
                </a:lnTo>
                <a:lnTo>
                  <a:pt x="209" y="338"/>
                </a:lnTo>
                <a:lnTo>
                  <a:pt x="211" y="339"/>
                </a:lnTo>
                <a:lnTo>
                  <a:pt x="211" y="339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6"/>
                </a:lnTo>
                <a:lnTo>
                  <a:pt x="211" y="346"/>
                </a:lnTo>
                <a:lnTo>
                  <a:pt x="216" y="352"/>
                </a:lnTo>
                <a:lnTo>
                  <a:pt x="216" y="352"/>
                </a:lnTo>
                <a:lnTo>
                  <a:pt x="227" y="371"/>
                </a:lnTo>
                <a:lnTo>
                  <a:pt x="239" y="390"/>
                </a:lnTo>
                <a:lnTo>
                  <a:pt x="239" y="390"/>
                </a:lnTo>
                <a:lnTo>
                  <a:pt x="243" y="391"/>
                </a:lnTo>
                <a:lnTo>
                  <a:pt x="244" y="393"/>
                </a:lnTo>
                <a:lnTo>
                  <a:pt x="244" y="393"/>
                </a:lnTo>
                <a:lnTo>
                  <a:pt x="257" y="396"/>
                </a:lnTo>
                <a:lnTo>
                  <a:pt x="257" y="396"/>
                </a:lnTo>
                <a:lnTo>
                  <a:pt x="263" y="398"/>
                </a:lnTo>
                <a:lnTo>
                  <a:pt x="263" y="398"/>
                </a:lnTo>
                <a:lnTo>
                  <a:pt x="266" y="399"/>
                </a:lnTo>
                <a:lnTo>
                  <a:pt x="266" y="399"/>
                </a:lnTo>
                <a:lnTo>
                  <a:pt x="261" y="391"/>
                </a:lnTo>
                <a:lnTo>
                  <a:pt x="261" y="391"/>
                </a:lnTo>
                <a:lnTo>
                  <a:pt x="258" y="385"/>
                </a:lnTo>
                <a:lnTo>
                  <a:pt x="258" y="385"/>
                </a:lnTo>
                <a:lnTo>
                  <a:pt x="244" y="366"/>
                </a:lnTo>
                <a:lnTo>
                  <a:pt x="244" y="366"/>
                </a:lnTo>
                <a:lnTo>
                  <a:pt x="236" y="355"/>
                </a:lnTo>
                <a:lnTo>
                  <a:pt x="233" y="350"/>
                </a:lnTo>
                <a:lnTo>
                  <a:pt x="230" y="344"/>
                </a:lnTo>
                <a:lnTo>
                  <a:pt x="230" y="344"/>
                </a:lnTo>
                <a:lnTo>
                  <a:pt x="230" y="341"/>
                </a:lnTo>
                <a:lnTo>
                  <a:pt x="230" y="341"/>
                </a:lnTo>
                <a:lnTo>
                  <a:pt x="232" y="339"/>
                </a:lnTo>
                <a:lnTo>
                  <a:pt x="235" y="338"/>
                </a:lnTo>
                <a:lnTo>
                  <a:pt x="235" y="338"/>
                </a:lnTo>
                <a:lnTo>
                  <a:pt x="236" y="339"/>
                </a:lnTo>
                <a:lnTo>
                  <a:pt x="239" y="341"/>
                </a:lnTo>
                <a:lnTo>
                  <a:pt x="239" y="341"/>
                </a:lnTo>
                <a:lnTo>
                  <a:pt x="239" y="344"/>
                </a:lnTo>
                <a:lnTo>
                  <a:pt x="239" y="344"/>
                </a:lnTo>
                <a:lnTo>
                  <a:pt x="238" y="349"/>
                </a:lnTo>
                <a:lnTo>
                  <a:pt x="239" y="352"/>
                </a:lnTo>
                <a:lnTo>
                  <a:pt x="239" y="352"/>
                </a:lnTo>
                <a:lnTo>
                  <a:pt x="247" y="363"/>
                </a:lnTo>
                <a:lnTo>
                  <a:pt x="247" y="363"/>
                </a:lnTo>
                <a:lnTo>
                  <a:pt x="263" y="383"/>
                </a:lnTo>
                <a:lnTo>
                  <a:pt x="263" y="383"/>
                </a:lnTo>
                <a:lnTo>
                  <a:pt x="271" y="391"/>
                </a:lnTo>
                <a:lnTo>
                  <a:pt x="271" y="391"/>
                </a:lnTo>
                <a:lnTo>
                  <a:pt x="273" y="393"/>
                </a:lnTo>
                <a:lnTo>
                  <a:pt x="273" y="393"/>
                </a:lnTo>
                <a:lnTo>
                  <a:pt x="276" y="396"/>
                </a:lnTo>
                <a:lnTo>
                  <a:pt x="274" y="399"/>
                </a:lnTo>
                <a:lnTo>
                  <a:pt x="274" y="399"/>
                </a:lnTo>
                <a:lnTo>
                  <a:pt x="273" y="401"/>
                </a:lnTo>
                <a:lnTo>
                  <a:pt x="273" y="401"/>
                </a:lnTo>
                <a:lnTo>
                  <a:pt x="280" y="404"/>
                </a:lnTo>
                <a:lnTo>
                  <a:pt x="280" y="404"/>
                </a:lnTo>
                <a:lnTo>
                  <a:pt x="284" y="404"/>
                </a:lnTo>
                <a:lnTo>
                  <a:pt x="288" y="405"/>
                </a:lnTo>
                <a:lnTo>
                  <a:pt x="288" y="405"/>
                </a:lnTo>
                <a:lnTo>
                  <a:pt x="290" y="405"/>
                </a:lnTo>
                <a:lnTo>
                  <a:pt x="290" y="405"/>
                </a:lnTo>
                <a:lnTo>
                  <a:pt x="288" y="399"/>
                </a:lnTo>
                <a:lnTo>
                  <a:pt x="287" y="393"/>
                </a:lnTo>
                <a:lnTo>
                  <a:pt x="287" y="393"/>
                </a:lnTo>
                <a:lnTo>
                  <a:pt x="279" y="382"/>
                </a:lnTo>
                <a:lnTo>
                  <a:pt x="279" y="382"/>
                </a:lnTo>
                <a:lnTo>
                  <a:pt x="266" y="363"/>
                </a:lnTo>
                <a:lnTo>
                  <a:pt x="266" y="363"/>
                </a:lnTo>
                <a:lnTo>
                  <a:pt x="260" y="353"/>
                </a:lnTo>
                <a:lnTo>
                  <a:pt x="254" y="346"/>
                </a:lnTo>
                <a:lnTo>
                  <a:pt x="254" y="346"/>
                </a:lnTo>
                <a:lnTo>
                  <a:pt x="249" y="339"/>
                </a:lnTo>
                <a:lnTo>
                  <a:pt x="249" y="339"/>
                </a:lnTo>
                <a:lnTo>
                  <a:pt x="247" y="339"/>
                </a:lnTo>
                <a:lnTo>
                  <a:pt x="247" y="339"/>
                </a:lnTo>
                <a:lnTo>
                  <a:pt x="249" y="336"/>
                </a:lnTo>
                <a:lnTo>
                  <a:pt x="250" y="333"/>
                </a:lnTo>
                <a:lnTo>
                  <a:pt x="250" y="333"/>
                </a:lnTo>
                <a:lnTo>
                  <a:pt x="254" y="333"/>
                </a:lnTo>
                <a:lnTo>
                  <a:pt x="255" y="334"/>
                </a:lnTo>
                <a:lnTo>
                  <a:pt x="255" y="334"/>
                </a:lnTo>
                <a:lnTo>
                  <a:pt x="257" y="336"/>
                </a:lnTo>
                <a:lnTo>
                  <a:pt x="257" y="336"/>
                </a:lnTo>
                <a:lnTo>
                  <a:pt x="260" y="344"/>
                </a:lnTo>
                <a:lnTo>
                  <a:pt x="260" y="344"/>
                </a:lnTo>
                <a:lnTo>
                  <a:pt x="265" y="352"/>
                </a:lnTo>
                <a:lnTo>
                  <a:pt x="265" y="352"/>
                </a:lnTo>
                <a:lnTo>
                  <a:pt x="274" y="366"/>
                </a:lnTo>
                <a:lnTo>
                  <a:pt x="274" y="366"/>
                </a:lnTo>
                <a:lnTo>
                  <a:pt x="288" y="388"/>
                </a:lnTo>
                <a:lnTo>
                  <a:pt x="288" y="388"/>
                </a:lnTo>
                <a:lnTo>
                  <a:pt x="298" y="402"/>
                </a:lnTo>
                <a:lnTo>
                  <a:pt x="298" y="402"/>
                </a:lnTo>
                <a:lnTo>
                  <a:pt x="298" y="402"/>
                </a:lnTo>
                <a:lnTo>
                  <a:pt x="298" y="402"/>
                </a:lnTo>
                <a:lnTo>
                  <a:pt x="293" y="374"/>
                </a:lnTo>
                <a:lnTo>
                  <a:pt x="293" y="374"/>
                </a:lnTo>
                <a:lnTo>
                  <a:pt x="291" y="374"/>
                </a:lnTo>
                <a:lnTo>
                  <a:pt x="291" y="374"/>
                </a:lnTo>
                <a:lnTo>
                  <a:pt x="290" y="374"/>
                </a:lnTo>
                <a:lnTo>
                  <a:pt x="288" y="372"/>
                </a:lnTo>
                <a:lnTo>
                  <a:pt x="287" y="371"/>
                </a:lnTo>
                <a:lnTo>
                  <a:pt x="287" y="369"/>
                </a:lnTo>
                <a:lnTo>
                  <a:pt x="287" y="369"/>
                </a:lnTo>
                <a:lnTo>
                  <a:pt x="287" y="368"/>
                </a:lnTo>
                <a:lnTo>
                  <a:pt x="287" y="368"/>
                </a:lnTo>
                <a:lnTo>
                  <a:pt x="287" y="357"/>
                </a:lnTo>
                <a:lnTo>
                  <a:pt x="284" y="349"/>
                </a:lnTo>
                <a:lnTo>
                  <a:pt x="284" y="349"/>
                </a:lnTo>
                <a:lnTo>
                  <a:pt x="280" y="344"/>
                </a:lnTo>
                <a:lnTo>
                  <a:pt x="280" y="344"/>
                </a:lnTo>
                <a:lnTo>
                  <a:pt x="269" y="325"/>
                </a:lnTo>
                <a:lnTo>
                  <a:pt x="269" y="325"/>
                </a:lnTo>
                <a:lnTo>
                  <a:pt x="261" y="317"/>
                </a:lnTo>
                <a:lnTo>
                  <a:pt x="261" y="317"/>
                </a:lnTo>
                <a:lnTo>
                  <a:pt x="261" y="316"/>
                </a:lnTo>
                <a:lnTo>
                  <a:pt x="261" y="316"/>
                </a:lnTo>
                <a:lnTo>
                  <a:pt x="261" y="312"/>
                </a:lnTo>
                <a:lnTo>
                  <a:pt x="261" y="311"/>
                </a:lnTo>
                <a:lnTo>
                  <a:pt x="261" y="311"/>
                </a:lnTo>
                <a:lnTo>
                  <a:pt x="263" y="309"/>
                </a:lnTo>
                <a:lnTo>
                  <a:pt x="266" y="309"/>
                </a:lnTo>
                <a:lnTo>
                  <a:pt x="266" y="309"/>
                </a:lnTo>
                <a:lnTo>
                  <a:pt x="268" y="311"/>
                </a:lnTo>
                <a:lnTo>
                  <a:pt x="269" y="312"/>
                </a:lnTo>
                <a:lnTo>
                  <a:pt x="269" y="312"/>
                </a:lnTo>
                <a:lnTo>
                  <a:pt x="271" y="319"/>
                </a:lnTo>
                <a:lnTo>
                  <a:pt x="274" y="325"/>
                </a:lnTo>
                <a:lnTo>
                  <a:pt x="274" y="325"/>
                </a:lnTo>
                <a:lnTo>
                  <a:pt x="276" y="328"/>
                </a:lnTo>
                <a:lnTo>
                  <a:pt x="276" y="328"/>
                </a:lnTo>
                <a:lnTo>
                  <a:pt x="284" y="341"/>
                </a:lnTo>
                <a:lnTo>
                  <a:pt x="290" y="355"/>
                </a:lnTo>
                <a:lnTo>
                  <a:pt x="290" y="355"/>
                </a:lnTo>
                <a:lnTo>
                  <a:pt x="291" y="358"/>
                </a:lnTo>
                <a:lnTo>
                  <a:pt x="291" y="358"/>
                </a:lnTo>
                <a:lnTo>
                  <a:pt x="291" y="336"/>
                </a:lnTo>
                <a:lnTo>
                  <a:pt x="291" y="336"/>
                </a:lnTo>
                <a:lnTo>
                  <a:pt x="290" y="334"/>
                </a:lnTo>
                <a:lnTo>
                  <a:pt x="290" y="334"/>
                </a:lnTo>
                <a:lnTo>
                  <a:pt x="288" y="331"/>
                </a:lnTo>
                <a:lnTo>
                  <a:pt x="290" y="328"/>
                </a:lnTo>
                <a:lnTo>
                  <a:pt x="290" y="328"/>
                </a:lnTo>
                <a:lnTo>
                  <a:pt x="291" y="325"/>
                </a:lnTo>
                <a:lnTo>
                  <a:pt x="291" y="325"/>
                </a:lnTo>
                <a:lnTo>
                  <a:pt x="290" y="322"/>
                </a:lnTo>
                <a:lnTo>
                  <a:pt x="290" y="322"/>
                </a:lnTo>
                <a:lnTo>
                  <a:pt x="287" y="312"/>
                </a:lnTo>
                <a:lnTo>
                  <a:pt x="282" y="303"/>
                </a:lnTo>
                <a:lnTo>
                  <a:pt x="282" y="303"/>
                </a:lnTo>
                <a:lnTo>
                  <a:pt x="279" y="300"/>
                </a:lnTo>
                <a:lnTo>
                  <a:pt x="279" y="300"/>
                </a:lnTo>
                <a:lnTo>
                  <a:pt x="274" y="295"/>
                </a:lnTo>
                <a:lnTo>
                  <a:pt x="274" y="295"/>
                </a:lnTo>
                <a:lnTo>
                  <a:pt x="273" y="292"/>
                </a:lnTo>
                <a:lnTo>
                  <a:pt x="273" y="292"/>
                </a:lnTo>
                <a:lnTo>
                  <a:pt x="273" y="290"/>
                </a:lnTo>
                <a:lnTo>
                  <a:pt x="274" y="289"/>
                </a:lnTo>
                <a:lnTo>
                  <a:pt x="277" y="289"/>
                </a:lnTo>
                <a:lnTo>
                  <a:pt x="279" y="289"/>
                </a:lnTo>
                <a:lnTo>
                  <a:pt x="279" y="289"/>
                </a:lnTo>
                <a:lnTo>
                  <a:pt x="280" y="290"/>
                </a:lnTo>
                <a:lnTo>
                  <a:pt x="280" y="292"/>
                </a:lnTo>
                <a:lnTo>
                  <a:pt x="280" y="292"/>
                </a:lnTo>
                <a:lnTo>
                  <a:pt x="280" y="295"/>
                </a:lnTo>
                <a:lnTo>
                  <a:pt x="282" y="298"/>
                </a:lnTo>
                <a:lnTo>
                  <a:pt x="282" y="298"/>
                </a:lnTo>
                <a:lnTo>
                  <a:pt x="287" y="304"/>
                </a:lnTo>
                <a:lnTo>
                  <a:pt x="291" y="311"/>
                </a:lnTo>
                <a:lnTo>
                  <a:pt x="291" y="311"/>
                </a:lnTo>
                <a:lnTo>
                  <a:pt x="291" y="311"/>
                </a:lnTo>
                <a:lnTo>
                  <a:pt x="291" y="311"/>
                </a:lnTo>
                <a:lnTo>
                  <a:pt x="291" y="289"/>
                </a:lnTo>
                <a:lnTo>
                  <a:pt x="291" y="289"/>
                </a:lnTo>
                <a:lnTo>
                  <a:pt x="290" y="289"/>
                </a:lnTo>
                <a:lnTo>
                  <a:pt x="288" y="286"/>
                </a:lnTo>
                <a:lnTo>
                  <a:pt x="288" y="286"/>
                </a:lnTo>
                <a:lnTo>
                  <a:pt x="287" y="284"/>
                </a:lnTo>
                <a:lnTo>
                  <a:pt x="287" y="284"/>
                </a:lnTo>
                <a:lnTo>
                  <a:pt x="284" y="275"/>
                </a:lnTo>
                <a:lnTo>
                  <a:pt x="284" y="275"/>
                </a:lnTo>
                <a:lnTo>
                  <a:pt x="284" y="275"/>
                </a:lnTo>
                <a:lnTo>
                  <a:pt x="284" y="275"/>
                </a:lnTo>
                <a:lnTo>
                  <a:pt x="282" y="273"/>
                </a:lnTo>
                <a:lnTo>
                  <a:pt x="282" y="271"/>
                </a:lnTo>
                <a:lnTo>
                  <a:pt x="282" y="271"/>
                </a:lnTo>
                <a:lnTo>
                  <a:pt x="280" y="270"/>
                </a:lnTo>
                <a:lnTo>
                  <a:pt x="279" y="267"/>
                </a:lnTo>
                <a:lnTo>
                  <a:pt x="279" y="267"/>
                </a:lnTo>
                <a:close/>
                <a:moveTo>
                  <a:pt x="373" y="380"/>
                </a:moveTo>
                <a:lnTo>
                  <a:pt x="373" y="380"/>
                </a:lnTo>
                <a:lnTo>
                  <a:pt x="373" y="380"/>
                </a:lnTo>
                <a:lnTo>
                  <a:pt x="373" y="380"/>
                </a:lnTo>
                <a:lnTo>
                  <a:pt x="373" y="377"/>
                </a:lnTo>
                <a:lnTo>
                  <a:pt x="373" y="377"/>
                </a:lnTo>
                <a:lnTo>
                  <a:pt x="373" y="364"/>
                </a:lnTo>
                <a:lnTo>
                  <a:pt x="373" y="364"/>
                </a:lnTo>
                <a:lnTo>
                  <a:pt x="373" y="349"/>
                </a:lnTo>
                <a:lnTo>
                  <a:pt x="373" y="349"/>
                </a:lnTo>
                <a:lnTo>
                  <a:pt x="370" y="325"/>
                </a:lnTo>
                <a:lnTo>
                  <a:pt x="370" y="325"/>
                </a:lnTo>
                <a:lnTo>
                  <a:pt x="367" y="304"/>
                </a:lnTo>
                <a:lnTo>
                  <a:pt x="367" y="304"/>
                </a:lnTo>
                <a:lnTo>
                  <a:pt x="366" y="281"/>
                </a:lnTo>
                <a:lnTo>
                  <a:pt x="366" y="281"/>
                </a:lnTo>
                <a:lnTo>
                  <a:pt x="364" y="232"/>
                </a:lnTo>
                <a:lnTo>
                  <a:pt x="364" y="232"/>
                </a:lnTo>
                <a:lnTo>
                  <a:pt x="364" y="207"/>
                </a:lnTo>
                <a:lnTo>
                  <a:pt x="361" y="181"/>
                </a:lnTo>
                <a:lnTo>
                  <a:pt x="361" y="181"/>
                </a:lnTo>
                <a:lnTo>
                  <a:pt x="359" y="167"/>
                </a:lnTo>
                <a:lnTo>
                  <a:pt x="356" y="155"/>
                </a:lnTo>
                <a:lnTo>
                  <a:pt x="356" y="155"/>
                </a:lnTo>
                <a:lnTo>
                  <a:pt x="355" y="148"/>
                </a:lnTo>
                <a:lnTo>
                  <a:pt x="351" y="144"/>
                </a:lnTo>
                <a:lnTo>
                  <a:pt x="351" y="144"/>
                </a:lnTo>
                <a:lnTo>
                  <a:pt x="348" y="140"/>
                </a:lnTo>
                <a:lnTo>
                  <a:pt x="345" y="140"/>
                </a:lnTo>
                <a:lnTo>
                  <a:pt x="345" y="140"/>
                </a:lnTo>
                <a:lnTo>
                  <a:pt x="337" y="139"/>
                </a:lnTo>
                <a:lnTo>
                  <a:pt x="331" y="140"/>
                </a:lnTo>
                <a:lnTo>
                  <a:pt x="331" y="140"/>
                </a:lnTo>
                <a:lnTo>
                  <a:pt x="325" y="147"/>
                </a:lnTo>
                <a:lnTo>
                  <a:pt x="320" y="153"/>
                </a:lnTo>
                <a:lnTo>
                  <a:pt x="320" y="153"/>
                </a:lnTo>
                <a:lnTo>
                  <a:pt x="317" y="159"/>
                </a:lnTo>
                <a:lnTo>
                  <a:pt x="317" y="167"/>
                </a:lnTo>
                <a:lnTo>
                  <a:pt x="317" y="180"/>
                </a:lnTo>
                <a:lnTo>
                  <a:pt x="317" y="180"/>
                </a:lnTo>
                <a:lnTo>
                  <a:pt x="320" y="180"/>
                </a:lnTo>
                <a:lnTo>
                  <a:pt x="320" y="180"/>
                </a:lnTo>
                <a:lnTo>
                  <a:pt x="321" y="181"/>
                </a:lnTo>
                <a:lnTo>
                  <a:pt x="323" y="183"/>
                </a:lnTo>
                <a:lnTo>
                  <a:pt x="323" y="183"/>
                </a:lnTo>
                <a:lnTo>
                  <a:pt x="323" y="186"/>
                </a:lnTo>
                <a:lnTo>
                  <a:pt x="323" y="186"/>
                </a:lnTo>
                <a:lnTo>
                  <a:pt x="321" y="191"/>
                </a:lnTo>
                <a:lnTo>
                  <a:pt x="321" y="197"/>
                </a:lnTo>
                <a:lnTo>
                  <a:pt x="321" y="197"/>
                </a:lnTo>
                <a:lnTo>
                  <a:pt x="321" y="230"/>
                </a:lnTo>
                <a:lnTo>
                  <a:pt x="321" y="230"/>
                </a:lnTo>
                <a:lnTo>
                  <a:pt x="321" y="254"/>
                </a:lnTo>
                <a:lnTo>
                  <a:pt x="321" y="254"/>
                </a:lnTo>
                <a:lnTo>
                  <a:pt x="321" y="333"/>
                </a:lnTo>
                <a:lnTo>
                  <a:pt x="321" y="333"/>
                </a:lnTo>
                <a:lnTo>
                  <a:pt x="321" y="347"/>
                </a:lnTo>
                <a:lnTo>
                  <a:pt x="323" y="361"/>
                </a:lnTo>
                <a:lnTo>
                  <a:pt x="323" y="361"/>
                </a:lnTo>
                <a:lnTo>
                  <a:pt x="325" y="363"/>
                </a:lnTo>
                <a:lnTo>
                  <a:pt x="325" y="363"/>
                </a:lnTo>
                <a:lnTo>
                  <a:pt x="326" y="366"/>
                </a:lnTo>
                <a:lnTo>
                  <a:pt x="326" y="369"/>
                </a:lnTo>
                <a:lnTo>
                  <a:pt x="326" y="369"/>
                </a:lnTo>
                <a:lnTo>
                  <a:pt x="325" y="371"/>
                </a:lnTo>
                <a:lnTo>
                  <a:pt x="321" y="371"/>
                </a:lnTo>
                <a:lnTo>
                  <a:pt x="321" y="371"/>
                </a:lnTo>
                <a:lnTo>
                  <a:pt x="318" y="369"/>
                </a:lnTo>
                <a:lnTo>
                  <a:pt x="318" y="366"/>
                </a:lnTo>
                <a:lnTo>
                  <a:pt x="318" y="366"/>
                </a:lnTo>
                <a:lnTo>
                  <a:pt x="318" y="361"/>
                </a:lnTo>
                <a:lnTo>
                  <a:pt x="318" y="358"/>
                </a:lnTo>
                <a:lnTo>
                  <a:pt x="318" y="358"/>
                </a:lnTo>
                <a:lnTo>
                  <a:pt x="317" y="338"/>
                </a:lnTo>
                <a:lnTo>
                  <a:pt x="317" y="338"/>
                </a:lnTo>
                <a:lnTo>
                  <a:pt x="317" y="260"/>
                </a:lnTo>
                <a:lnTo>
                  <a:pt x="317" y="260"/>
                </a:lnTo>
                <a:lnTo>
                  <a:pt x="317" y="240"/>
                </a:lnTo>
                <a:lnTo>
                  <a:pt x="317" y="219"/>
                </a:lnTo>
                <a:lnTo>
                  <a:pt x="317" y="219"/>
                </a:lnTo>
                <a:lnTo>
                  <a:pt x="317" y="207"/>
                </a:lnTo>
                <a:lnTo>
                  <a:pt x="317" y="207"/>
                </a:lnTo>
                <a:lnTo>
                  <a:pt x="317" y="211"/>
                </a:lnTo>
                <a:lnTo>
                  <a:pt x="317" y="211"/>
                </a:lnTo>
                <a:lnTo>
                  <a:pt x="317" y="224"/>
                </a:lnTo>
                <a:lnTo>
                  <a:pt x="315" y="237"/>
                </a:lnTo>
                <a:lnTo>
                  <a:pt x="315" y="237"/>
                </a:lnTo>
                <a:lnTo>
                  <a:pt x="314" y="243"/>
                </a:lnTo>
                <a:lnTo>
                  <a:pt x="310" y="249"/>
                </a:lnTo>
                <a:lnTo>
                  <a:pt x="306" y="256"/>
                </a:lnTo>
                <a:lnTo>
                  <a:pt x="301" y="260"/>
                </a:lnTo>
                <a:lnTo>
                  <a:pt x="301" y="260"/>
                </a:lnTo>
                <a:lnTo>
                  <a:pt x="301" y="260"/>
                </a:lnTo>
                <a:lnTo>
                  <a:pt x="301" y="260"/>
                </a:lnTo>
                <a:lnTo>
                  <a:pt x="299" y="268"/>
                </a:lnTo>
                <a:lnTo>
                  <a:pt x="299" y="268"/>
                </a:lnTo>
                <a:lnTo>
                  <a:pt x="299" y="287"/>
                </a:lnTo>
                <a:lnTo>
                  <a:pt x="299" y="287"/>
                </a:lnTo>
                <a:lnTo>
                  <a:pt x="299" y="301"/>
                </a:lnTo>
                <a:lnTo>
                  <a:pt x="301" y="316"/>
                </a:lnTo>
                <a:lnTo>
                  <a:pt x="301" y="316"/>
                </a:lnTo>
                <a:lnTo>
                  <a:pt x="306" y="342"/>
                </a:lnTo>
                <a:lnTo>
                  <a:pt x="306" y="342"/>
                </a:lnTo>
                <a:lnTo>
                  <a:pt x="314" y="372"/>
                </a:lnTo>
                <a:lnTo>
                  <a:pt x="314" y="372"/>
                </a:lnTo>
                <a:lnTo>
                  <a:pt x="315" y="379"/>
                </a:lnTo>
                <a:lnTo>
                  <a:pt x="315" y="379"/>
                </a:lnTo>
                <a:lnTo>
                  <a:pt x="321" y="377"/>
                </a:lnTo>
                <a:lnTo>
                  <a:pt x="326" y="377"/>
                </a:lnTo>
                <a:lnTo>
                  <a:pt x="332" y="379"/>
                </a:lnTo>
                <a:lnTo>
                  <a:pt x="336" y="382"/>
                </a:lnTo>
                <a:lnTo>
                  <a:pt x="336" y="382"/>
                </a:lnTo>
                <a:lnTo>
                  <a:pt x="340" y="387"/>
                </a:lnTo>
                <a:lnTo>
                  <a:pt x="340" y="387"/>
                </a:lnTo>
                <a:lnTo>
                  <a:pt x="344" y="382"/>
                </a:lnTo>
                <a:lnTo>
                  <a:pt x="344" y="382"/>
                </a:lnTo>
                <a:lnTo>
                  <a:pt x="342" y="382"/>
                </a:lnTo>
                <a:lnTo>
                  <a:pt x="342" y="382"/>
                </a:lnTo>
                <a:lnTo>
                  <a:pt x="339" y="382"/>
                </a:lnTo>
                <a:lnTo>
                  <a:pt x="336" y="380"/>
                </a:lnTo>
                <a:lnTo>
                  <a:pt x="336" y="380"/>
                </a:lnTo>
                <a:lnTo>
                  <a:pt x="336" y="379"/>
                </a:lnTo>
                <a:lnTo>
                  <a:pt x="336" y="375"/>
                </a:lnTo>
                <a:lnTo>
                  <a:pt x="336" y="375"/>
                </a:lnTo>
                <a:lnTo>
                  <a:pt x="336" y="369"/>
                </a:lnTo>
                <a:lnTo>
                  <a:pt x="336" y="369"/>
                </a:lnTo>
                <a:lnTo>
                  <a:pt x="334" y="357"/>
                </a:lnTo>
                <a:lnTo>
                  <a:pt x="334" y="357"/>
                </a:lnTo>
                <a:lnTo>
                  <a:pt x="334" y="334"/>
                </a:lnTo>
                <a:lnTo>
                  <a:pt x="331" y="312"/>
                </a:lnTo>
                <a:lnTo>
                  <a:pt x="331" y="312"/>
                </a:lnTo>
                <a:lnTo>
                  <a:pt x="329" y="293"/>
                </a:lnTo>
                <a:lnTo>
                  <a:pt x="329" y="293"/>
                </a:lnTo>
                <a:lnTo>
                  <a:pt x="328" y="252"/>
                </a:lnTo>
                <a:lnTo>
                  <a:pt x="328" y="252"/>
                </a:lnTo>
                <a:lnTo>
                  <a:pt x="326" y="243"/>
                </a:lnTo>
                <a:lnTo>
                  <a:pt x="323" y="232"/>
                </a:lnTo>
                <a:lnTo>
                  <a:pt x="323" y="232"/>
                </a:lnTo>
                <a:lnTo>
                  <a:pt x="323" y="230"/>
                </a:lnTo>
                <a:lnTo>
                  <a:pt x="323" y="230"/>
                </a:lnTo>
                <a:lnTo>
                  <a:pt x="325" y="229"/>
                </a:lnTo>
                <a:lnTo>
                  <a:pt x="328" y="227"/>
                </a:lnTo>
                <a:lnTo>
                  <a:pt x="328" y="227"/>
                </a:lnTo>
                <a:lnTo>
                  <a:pt x="331" y="229"/>
                </a:lnTo>
                <a:lnTo>
                  <a:pt x="332" y="230"/>
                </a:lnTo>
                <a:lnTo>
                  <a:pt x="332" y="230"/>
                </a:lnTo>
                <a:lnTo>
                  <a:pt x="332" y="234"/>
                </a:lnTo>
                <a:lnTo>
                  <a:pt x="332" y="234"/>
                </a:lnTo>
                <a:lnTo>
                  <a:pt x="331" y="237"/>
                </a:lnTo>
                <a:lnTo>
                  <a:pt x="331" y="237"/>
                </a:lnTo>
                <a:lnTo>
                  <a:pt x="332" y="251"/>
                </a:lnTo>
                <a:lnTo>
                  <a:pt x="332" y="251"/>
                </a:lnTo>
                <a:lnTo>
                  <a:pt x="334" y="281"/>
                </a:lnTo>
                <a:lnTo>
                  <a:pt x="334" y="281"/>
                </a:lnTo>
                <a:lnTo>
                  <a:pt x="334" y="300"/>
                </a:lnTo>
                <a:lnTo>
                  <a:pt x="337" y="319"/>
                </a:lnTo>
                <a:lnTo>
                  <a:pt x="337" y="319"/>
                </a:lnTo>
                <a:lnTo>
                  <a:pt x="339" y="334"/>
                </a:lnTo>
                <a:lnTo>
                  <a:pt x="339" y="352"/>
                </a:lnTo>
                <a:lnTo>
                  <a:pt x="339" y="352"/>
                </a:lnTo>
                <a:lnTo>
                  <a:pt x="340" y="363"/>
                </a:lnTo>
                <a:lnTo>
                  <a:pt x="340" y="363"/>
                </a:lnTo>
                <a:lnTo>
                  <a:pt x="340" y="369"/>
                </a:lnTo>
                <a:lnTo>
                  <a:pt x="344" y="374"/>
                </a:lnTo>
                <a:lnTo>
                  <a:pt x="344" y="374"/>
                </a:lnTo>
                <a:lnTo>
                  <a:pt x="344" y="375"/>
                </a:lnTo>
                <a:lnTo>
                  <a:pt x="344" y="375"/>
                </a:lnTo>
                <a:lnTo>
                  <a:pt x="347" y="371"/>
                </a:lnTo>
                <a:lnTo>
                  <a:pt x="347" y="371"/>
                </a:lnTo>
                <a:lnTo>
                  <a:pt x="348" y="368"/>
                </a:lnTo>
                <a:lnTo>
                  <a:pt x="350" y="366"/>
                </a:lnTo>
                <a:lnTo>
                  <a:pt x="350" y="366"/>
                </a:lnTo>
                <a:lnTo>
                  <a:pt x="350" y="363"/>
                </a:lnTo>
                <a:lnTo>
                  <a:pt x="351" y="361"/>
                </a:lnTo>
                <a:lnTo>
                  <a:pt x="351" y="361"/>
                </a:lnTo>
                <a:lnTo>
                  <a:pt x="351" y="360"/>
                </a:lnTo>
                <a:lnTo>
                  <a:pt x="351" y="360"/>
                </a:lnTo>
                <a:lnTo>
                  <a:pt x="351" y="357"/>
                </a:lnTo>
                <a:lnTo>
                  <a:pt x="351" y="352"/>
                </a:lnTo>
                <a:lnTo>
                  <a:pt x="351" y="352"/>
                </a:lnTo>
                <a:lnTo>
                  <a:pt x="350" y="334"/>
                </a:lnTo>
                <a:lnTo>
                  <a:pt x="348" y="319"/>
                </a:lnTo>
                <a:lnTo>
                  <a:pt x="348" y="319"/>
                </a:lnTo>
                <a:lnTo>
                  <a:pt x="345" y="290"/>
                </a:lnTo>
                <a:lnTo>
                  <a:pt x="345" y="290"/>
                </a:lnTo>
                <a:lnTo>
                  <a:pt x="344" y="267"/>
                </a:lnTo>
                <a:lnTo>
                  <a:pt x="340" y="245"/>
                </a:lnTo>
                <a:lnTo>
                  <a:pt x="340" y="245"/>
                </a:lnTo>
                <a:lnTo>
                  <a:pt x="339" y="219"/>
                </a:lnTo>
                <a:lnTo>
                  <a:pt x="339" y="219"/>
                </a:lnTo>
                <a:lnTo>
                  <a:pt x="337" y="188"/>
                </a:lnTo>
                <a:lnTo>
                  <a:pt x="337" y="188"/>
                </a:lnTo>
                <a:lnTo>
                  <a:pt x="337" y="159"/>
                </a:lnTo>
                <a:lnTo>
                  <a:pt x="337" y="159"/>
                </a:lnTo>
                <a:lnTo>
                  <a:pt x="337" y="153"/>
                </a:lnTo>
                <a:lnTo>
                  <a:pt x="336" y="147"/>
                </a:lnTo>
                <a:lnTo>
                  <a:pt x="336" y="147"/>
                </a:lnTo>
                <a:lnTo>
                  <a:pt x="336" y="145"/>
                </a:lnTo>
                <a:lnTo>
                  <a:pt x="336" y="145"/>
                </a:lnTo>
                <a:lnTo>
                  <a:pt x="337" y="144"/>
                </a:lnTo>
                <a:lnTo>
                  <a:pt x="340" y="142"/>
                </a:lnTo>
                <a:lnTo>
                  <a:pt x="340" y="142"/>
                </a:lnTo>
                <a:lnTo>
                  <a:pt x="342" y="144"/>
                </a:lnTo>
                <a:lnTo>
                  <a:pt x="344" y="145"/>
                </a:lnTo>
                <a:lnTo>
                  <a:pt x="344" y="145"/>
                </a:lnTo>
                <a:lnTo>
                  <a:pt x="344" y="147"/>
                </a:lnTo>
                <a:lnTo>
                  <a:pt x="344" y="147"/>
                </a:lnTo>
                <a:lnTo>
                  <a:pt x="342" y="153"/>
                </a:lnTo>
                <a:lnTo>
                  <a:pt x="342" y="161"/>
                </a:lnTo>
                <a:lnTo>
                  <a:pt x="342" y="161"/>
                </a:lnTo>
                <a:lnTo>
                  <a:pt x="342" y="177"/>
                </a:lnTo>
                <a:lnTo>
                  <a:pt x="342" y="177"/>
                </a:lnTo>
                <a:lnTo>
                  <a:pt x="342" y="197"/>
                </a:lnTo>
                <a:lnTo>
                  <a:pt x="342" y="197"/>
                </a:lnTo>
                <a:lnTo>
                  <a:pt x="344" y="221"/>
                </a:lnTo>
                <a:lnTo>
                  <a:pt x="344" y="221"/>
                </a:lnTo>
                <a:lnTo>
                  <a:pt x="345" y="245"/>
                </a:lnTo>
                <a:lnTo>
                  <a:pt x="345" y="245"/>
                </a:lnTo>
                <a:lnTo>
                  <a:pt x="347" y="265"/>
                </a:lnTo>
                <a:lnTo>
                  <a:pt x="347" y="265"/>
                </a:lnTo>
                <a:lnTo>
                  <a:pt x="350" y="297"/>
                </a:lnTo>
                <a:lnTo>
                  <a:pt x="350" y="297"/>
                </a:lnTo>
                <a:lnTo>
                  <a:pt x="353" y="320"/>
                </a:lnTo>
                <a:lnTo>
                  <a:pt x="353" y="320"/>
                </a:lnTo>
                <a:lnTo>
                  <a:pt x="355" y="336"/>
                </a:lnTo>
                <a:lnTo>
                  <a:pt x="356" y="352"/>
                </a:lnTo>
                <a:lnTo>
                  <a:pt x="356" y="352"/>
                </a:lnTo>
                <a:lnTo>
                  <a:pt x="358" y="357"/>
                </a:lnTo>
                <a:lnTo>
                  <a:pt x="358" y="357"/>
                </a:lnTo>
                <a:lnTo>
                  <a:pt x="359" y="361"/>
                </a:lnTo>
                <a:lnTo>
                  <a:pt x="359" y="366"/>
                </a:lnTo>
                <a:lnTo>
                  <a:pt x="359" y="366"/>
                </a:lnTo>
                <a:lnTo>
                  <a:pt x="362" y="369"/>
                </a:lnTo>
                <a:lnTo>
                  <a:pt x="362" y="369"/>
                </a:lnTo>
                <a:lnTo>
                  <a:pt x="364" y="371"/>
                </a:lnTo>
                <a:lnTo>
                  <a:pt x="364" y="371"/>
                </a:lnTo>
                <a:lnTo>
                  <a:pt x="372" y="379"/>
                </a:lnTo>
                <a:lnTo>
                  <a:pt x="372" y="379"/>
                </a:lnTo>
                <a:lnTo>
                  <a:pt x="373" y="380"/>
                </a:lnTo>
                <a:lnTo>
                  <a:pt x="373" y="380"/>
                </a:lnTo>
                <a:close/>
                <a:moveTo>
                  <a:pt x="146" y="63"/>
                </a:moveTo>
                <a:lnTo>
                  <a:pt x="146" y="63"/>
                </a:lnTo>
                <a:lnTo>
                  <a:pt x="149" y="55"/>
                </a:lnTo>
                <a:lnTo>
                  <a:pt x="149" y="55"/>
                </a:lnTo>
                <a:lnTo>
                  <a:pt x="151" y="54"/>
                </a:lnTo>
                <a:lnTo>
                  <a:pt x="151" y="54"/>
                </a:lnTo>
                <a:lnTo>
                  <a:pt x="153" y="49"/>
                </a:lnTo>
                <a:lnTo>
                  <a:pt x="153" y="49"/>
                </a:lnTo>
                <a:lnTo>
                  <a:pt x="154" y="46"/>
                </a:lnTo>
                <a:lnTo>
                  <a:pt x="154" y="46"/>
                </a:lnTo>
                <a:lnTo>
                  <a:pt x="154" y="38"/>
                </a:lnTo>
                <a:lnTo>
                  <a:pt x="154" y="38"/>
                </a:lnTo>
                <a:lnTo>
                  <a:pt x="156" y="32"/>
                </a:lnTo>
                <a:lnTo>
                  <a:pt x="161" y="25"/>
                </a:lnTo>
                <a:lnTo>
                  <a:pt x="161" y="25"/>
                </a:lnTo>
                <a:lnTo>
                  <a:pt x="162" y="22"/>
                </a:lnTo>
                <a:lnTo>
                  <a:pt x="165" y="22"/>
                </a:lnTo>
                <a:lnTo>
                  <a:pt x="165" y="22"/>
                </a:lnTo>
                <a:lnTo>
                  <a:pt x="181" y="24"/>
                </a:lnTo>
                <a:lnTo>
                  <a:pt x="181" y="24"/>
                </a:lnTo>
                <a:lnTo>
                  <a:pt x="190" y="25"/>
                </a:lnTo>
                <a:lnTo>
                  <a:pt x="190" y="25"/>
                </a:lnTo>
                <a:lnTo>
                  <a:pt x="197" y="27"/>
                </a:lnTo>
                <a:lnTo>
                  <a:pt x="197" y="27"/>
                </a:lnTo>
                <a:lnTo>
                  <a:pt x="202" y="27"/>
                </a:lnTo>
                <a:lnTo>
                  <a:pt x="202" y="27"/>
                </a:lnTo>
                <a:lnTo>
                  <a:pt x="213" y="30"/>
                </a:lnTo>
                <a:lnTo>
                  <a:pt x="213" y="30"/>
                </a:lnTo>
                <a:lnTo>
                  <a:pt x="228" y="35"/>
                </a:lnTo>
                <a:lnTo>
                  <a:pt x="244" y="38"/>
                </a:lnTo>
                <a:lnTo>
                  <a:pt x="244" y="38"/>
                </a:lnTo>
                <a:lnTo>
                  <a:pt x="250" y="41"/>
                </a:lnTo>
                <a:lnTo>
                  <a:pt x="257" y="44"/>
                </a:lnTo>
                <a:lnTo>
                  <a:pt x="257" y="44"/>
                </a:lnTo>
                <a:lnTo>
                  <a:pt x="260" y="52"/>
                </a:lnTo>
                <a:lnTo>
                  <a:pt x="263" y="60"/>
                </a:lnTo>
                <a:lnTo>
                  <a:pt x="263" y="60"/>
                </a:lnTo>
                <a:lnTo>
                  <a:pt x="265" y="71"/>
                </a:lnTo>
                <a:lnTo>
                  <a:pt x="265" y="71"/>
                </a:lnTo>
                <a:lnTo>
                  <a:pt x="265" y="74"/>
                </a:lnTo>
                <a:lnTo>
                  <a:pt x="265" y="77"/>
                </a:lnTo>
                <a:lnTo>
                  <a:pt x="265" y="77"/>
                </a:lnTo>
                <a:lnTo>
                  <a:pt x="266" y="80"/>
                </a:lnTo>
                <a:lnTo>
                  <a:pt x="266" y="84"/>
                </a:lnTo>
                <a:lnTo>
                  <a:pt x="266" y="84"/>
                </a:lnTo>
                <a:lnTo>
                  <a:pt x="271" y="85"/>
                </a:lnTo>
                <a:lnTo>
                  <a:pt x="271" y="85"/>
                </a:lnTo>
                <a:lnTo>
                  <a:pt x="274" y="87"/>
                </a:lnTo>
                <a:lnTo>
                  <a:pt x="274" y="87"/>
                </a:lnTo>
                <a:lnTo>
                  <a:pt x="279" y="88"/>
                </a:lnTo>
                <a:lnTo>
                  <a:pt x="280" y="93"/>
                </a:lnTo>
                <a:lnTo>
                  <a:pt x="280" y="93"/>
                </a:lnTo>
                <a:lnTo>
                  <a:pt x="282" y="95"/>
                </a:lnTo>
                <a:lnTo>
                  <a:pt x="282" y="95"/>
                </a:lnTo>
                <a:lnTo>
                  <a:pt x="284" y="90"/>
                </a:lnTo>
                <a:lnTo>
                  <a:pt x="284" y="90"/>
                </a:lnTo>
                <a:lnTo>
                  <a:pt x="280" y="88"/>
                </a:lnTo>
                <a:lnTo>
                  <a:pt x="279" y="85"/>
                </a:lnTo>
                <a:lnTo>
                  <a:pt x="279" y="85"/>
                </a:lnTo>
                <a:lnTo>
                  <a:pt x="282" y="85"/>
                </a:lnTo>
                <a:lnTo>
                  <a:pt x="285" y="84"/>
                </a:lnTo>
                <a:lnTo>
                  <a:pt x="285" y="82"/>
                </a:lnTo>
                <a:lnTo>
                  <a:pt x="287" y="79"/>
                </a:lnTo>
                <a:lnTo>
                  <a:pt x="287" y="79"/>
                </a:lnTo>
                <a:lnTo>
                  <a:pt x="287" y="77"/>
                </a:lnTo>
                <a:lnTo>
                  <a:pt x="287" y="77"/>
                </a:lnTo>
                <a:lnTo>
                  <a:pt x="285" y="69"/>
                </a:lnTo>
                <a:lnTo>
                  <a:pt x="285" y="69"/>
                </a:lnTo>
                <a:lnTo>
                  <a:pt x="285" y="66"/>
                </a:lnTo>
                <a:lnTo>
                  <a:pt x="285" y="66"/>
                </a:lnTo>
                <a:lnTo>
                  <a:pt x="284" y="65"/>
                </a:lnTo>
                <a:lnTo>
                  <a:pt x="284" y="65"/>
                </a:lnTo>
                <a:lnTo>
                  <a:pt x="285" y="49"/>
                </a:lnTo>
                <a:lnTo>
                  <a:pt x="285" y="49"/>
                </a:lnTo>
                <a:lnTo>
                  <a:pt x="284" y="46"/>
                </a:lnTo>
                <a:lnTo>
                  <a:pt x="284" y="46"/>
                </a:lnTo>
                <a:lnTo>
                  <a:pt x="282" y="43"/>
                </a:lnTo>
                <a:lnTo>
                  <a:pt x="277" y="39"/>
                </a:lnTo>
                <a:lnTo>
                  <a:pt x="277" y="39"/>
                </a:lnTo>
                <a:lnTo>
                  <a:pt x="266" y="33"/>
                </a:lnTo>
                <a:lnTo>
                  <a:pt x="266" y="33"/>
                </a:lnTo>
                <a:lnTo>
                  <a:pt x="258" y="32"/>
                </a:lnTo>
                <a:lnTo>
                  <a:pt x="258" y="32"/>
                </a:lnTo>
                <a:lnTo>
                  <a:pt x="238" y="25"/>
                </a:lnTo>
                <a:lnTo>
                  <a:pt x="238" y="25"/>
                </a:lnTo>
                <a:lnTo>
                  <a:pt x="220" y="19"/>
                </a:lnTo>
                <a:lnTo>
                  <a:pt x="203" y="16"/>
                </a:lnTo>
                <a:lnTo>
                  <a:pt x="203" y="16"/>
                </a:lnTo>
                <a:lnTo>
                  <a:pt x="190" y="14"/>
                </a:lnTo>
                <a:lnTo>
                  <a:pt x="176" y="10"/>
                </a:lnTo>
                <a:lnTo>
                  <a:pt x="176" y="10"/>
                </a:lnTo>
                <a:lnTo>
                  <a:pt x="172" y="10"/>
                </a:lnTo>
                <a:lnTo>
                  <a:pt x="165" y="10"/>
                </a:lnTo>
                <a:lnTo>
                  <a:pt x="165" y="10"/>
                </a:lnTo>
                <a:lnTo>
                  <a:pt x="161" y="10"/>
                </a:lnTo>
                <a:lnTo>
                  <a:pt x="161" y="10"/>
                </a:lnTo>
                <a:lnTo>
                  <a:pt x="156" y="11"/>
                </a:lnTo>
                <a:lnTo>
                  <a:pt x="153" y="14"/>
                </a:lnTo>
                <a:lnTo>
                  <a:pt x="153" y="14"/>
                </a:lnTo>
                <a:lnTo>
                  <a:pt x="149" y="17"/>
                </a:lnTo>
                <a:lnTo>
                  <a:pt x="149" y="17"/>
                </a:lnTo>
                <a:lnTo>
                  <a:pt x="143" y="27"/>
                </a:lnTo>
                <a:lnTo>
                  <a:pt x="143" y="27"/>
                </a:lnTo>
                <a:lnTo>
                  <a:pt x="142" y="30"/>
                </a:lnTo>
                <a:lnTo>
                  <a:pt x="142" y="30"/>
                </a:lnTo>
                <a:lnTo>
                  <a:pt x="137" y="36"/>
                </a:lnTo>
                <a:lnTo>
                  <a:pt x="137" y="36"/>
                </a:lnTo>
                <a:lnTo>
                  <a:pt x="137" y="38"/>
                </a:lnTo>
                <a:lnTo>
                  <a:pt x="137" y="38"/>
                </a:lnTo>
                <a:lnTo>
                  <a:pt x="135" y="47"/>
                </a:lnTo>
                <a:lnTo>
                  <a:pt x="135" y="47"/>
                </a:lnTo>
                <a:lnTo>
                  <a:pt x="134" y="51"/>
                </a:lnTo>
                <a:lnTo>
                  <a:pt x="134" y="51"/>
                </a:lnTo>
                <a:lnTo>
                  <a:pt x="135" y="57"/>
                </a:lnTo>
                <a:lnTo>
                  <a:pt x="135" y="57"/>
                </a:lnTo>
                <a:lnTo>
                  <a:pt x="142" y="58"/>
                </a:lnTo>
                <a:lnTo>
                  <a:pt x="146" y="63"/>
                </a:lnTo>
                <a:lnTo>
                  <a:pt x="146" y="63"/>
                </a:lnTo>
                <a:close/>
                <a:moveTo>
                  <a:pt x="364" y="161"/>
                </a:moveTo>
                <a:lnTo>
                  <a:pt x="364" y="161"/>
                </a:lnTo>
                <a:lnTo>
                  <a:pt x="366" y="178"/>
                </a:lnTo>
                <a:lnTo>
                  <a:pt x="366" y="178"/>
                </a:lnTo>
                <a:lnTo>
                  <a:pt x="367" y="196"/>
                </a:lnTo>
                <a:lnTo>
                  <a:pt x="369" y="213"/>
                </a:lnTo>
                <a:lnTo>
                  <a:pt x="369" y="213"/>
                </a:lnTo>
                <a:lnTo>
                  <a:pt x="369" y="249"/>
                </a:lnTo>
                <a:lnTo>
                  <a:pt x="369" y="249"/>
                </a:lnTo>
                <a:lnTo>
                  <a:pt x="372" y="301"/>
                </a:lnTo>
                <a:lnTo>
                  <a:pt x="372" y="301"/>
                </a:lnTo>
                <a:lnTo>
                  <a:pt x="375" y="328"/>
                </a:lnTo>
                <a:lnTo>
                  <a:pt x="375" y="328"/>
                </a:lnTo>
                <a:lnTo>
                  <a:pt x="378" y="347"/>
                </a:lnTo>
                <a:lnTo>
                  <a:pt x="378" y="347"/>
                </a:lnTo>
                <a:lnTo>
                  <a:pt x="378" y="360"/>
                </a:lnTo>
                <a:lnTo>
                  <a:pt x="378" y="360"/>
                </a:lnTo>
                <a:lnTo>
                  <a:pt x="380" y="364"/>
                </a:lnTo>
                <a:lnTo>
                  <a:pt x="380" y="364"/>
                </a:lnTo>
                <a:lnTo>
                  <a:pt x="380" y="363"/>
                </a:lnTo>
                <a:lnTo>
                  <a:pt x="380" y="363"/>
                </a:lnTo>
                <a:lnTo>
                  <a:pt x="380" y="301"/>
                </a:lnTo>
                <a:lnTo>
                  <a:pt x="380" y="301"/>
                </a:lnTo>
                <a:lnTo>
                  <a:pt x="380" y="290"/>
                </a:lnTo>
                <a:lnTo>
                  <a:pt x="380" y="290"/>
                </a:lnTo>
                <a:lnTo>
                  <a:pt x="377" y="263"/>
                </a:lnTo>
                <a:lnTo>
                  <a:pt x="377" y="263"/>
                </a:lnTo>
                <a:lnTo>
                  <a:pt x="375" y="230"/>
                </a:lnTo>
                <a:lnTo>
                  <a:pt x="375" y="230"/>
                </a:lnTo>
                <a:lnTo>
                  <a:pt x="372" y="196"/>
                </a:lnTo>
                <a:lnTo>
                  <a:pt x="372" y="196"/>
                </a:lnTo>
                <a:lnTo>
                  <a:pt x="370" y="177"/>
                </a:lnTo>
                <a:lnTo>
                  <a:pt x="370" y="177"/>
                </a:lnTo>
                <a:lnTo>
                  <a:pt x="369" y="156"/>
                </a:lnTo>
                <a:lnTo>
                  <a:pt x="369" y="156"/>
                </a:lnTo>
                <a:lnTo>
                  <a:pt x="367" y="145"/>
                </a:lnTo>
                <a:lnTo>
                  <a:pt x="367" y="145"/>
                </a:lnTo>
                <a:lnTo>
                  <a:pt x="362" y="133"/>
                </a:lnTo>
                <a:lnTo>
                  <a:pt x="362" y="133"/>
                </a:lnTo>
                <a:lnTo>
                  <a:pt x="359" y="131"/>
                </a:lnTo>
                <a:lnTo>
                  <a:pt x="359" y="131"/>
                </a:lnTo>
                <a:lnTo>
                  <a:pt x="355" y="128"/>
                </a:lnTo>
                <a:lnTo>
                  <a:pt x="355" y="128"/>
                </a:lnTo>
                <a:lnTo>
                  <a:pt x="350" y="126"/>
                </a:lnTo>
                <a:lnTo>
                  <a:pt x="344" y="126"/>
                </a:lnTo>
                <a:lnTo>
                  <a:pt x="344" y="126"/>
                </a:lnTo>
                <a:lnTo>
                  <a:pt x="337" y="128"/>
                </a:lnTo>
                <a:lnTo>
                  <a:pt x="331" y="129"/>
                </a:lnTo>
                <a:lnTo>
                  <a:pt x="331" y="129"/>
                </a:lnTo>
                <a:lnTo>
                  <a:pt x="323" y="133"/>
                </a:lnTo>
                <a:lnTo>
                  <a:pt x="317" y="139"/>
                </a:lnTo>
                <a:lnTo>
                  <a:pt x="317" y="139"/>
                </a:lnTo>
                <a:lnTo>
                  <a:pt x="310" y="147"/>
                </a:lnTo>
                <a:lnTo>
                  <a:pt x="304" y="156"/>
                </a:lnTo>
                <a:lnTo>
                  <a:pt x="304" y="156"/>
                </a:lnTo>
                <a:lnTo>
                  <a:pt x="304" y="158"/>
                </a:lnTo>
                <a:lnTo>
                  <a:pt x="304" y="158"/>
                </a:lnTo>
                <a:lnTo>
                  <a:pt x="301" y="164"/>
                </a:lnTo>
                <a:lnTo>
                  <a:pt x="299" y="170"/>
                </a:lnTo>
                <a:lnTo>
                  <a:pt x="299" y="185"/>
                </a:lnTo>
                <a:lnTo>
                  <a:pt x="299" y="185"/>
                </a:lnTo>
                <a:lnTo>
                  <a:pt x="302" y="186"/>
                </a:lnTo>
                <a:lnTo>
                  <a:pt x="302" y="186"/>
                </a:lnTo>
                <a:lnTo>
                  <a:pt x="302" y="189"/>
                </a:lnTo>
                <a:lnTo>
                  <a:pt x="302" y="189"/>
                </a:lnTo>
                <a:lnTo>
                  <a:pt x="301" y="194"/>
                </a:lnTo>
                <a:lnTo>
                  <a:pt x="299" y="200"/>
                </a:lnTo>
                <a:lnTo>
                  <a:pt x="299" y="200"/>
                </a:lnTo>
                <a:lnTo>
                  <a:pt x="299" y="213"/>
                </a:lnTo>
                <a:lnTo>
                  <a:pt x="299" y="213"/>
                </a:lnTo>
                <a:lnTo>
                  <a:pt x="299" y="227"/>
                </a:lnTo>
                <a:lnTo>
                  <a:pt x="299" y="227"/>
                </a:lnTo>
                <a:lnTo>
                  <a:pt x="298" y="252"/>
                </a:lnTo>
                <a:lnTo>
                  <a:pt x="298" y="252"/>
                </a:lnTo>
                <a:lnTo>
                  <a:pt x="298" y="254"/>
                </a:lnTo>
                <a:lnTo>
                  <a:pt x="298" y="254"/>
                </a:lnTo>
                <a:lnTo>
                  <a:pt x="299" y="254"/>
                </a:lnTo>
                <a:lnTo>
                  <a:pt x="299" y="254"/>
                </a:lnTo>
                <a:lnTo>
                  <a:pt x="302" y="249"/>
                </a:lnTo>
                <a:lnTo>
                  <a:pt x="306" y="243"/>
                </a:lnTo>
                <a:lnTo>
                  <a:pt x="306" y="243"/>
                </a:lnTo>
                <a:lnTo>
                  <a:pt x="309" y="234"/>
                </a:lnTo>
                <a:lnTo>
                  <a:pt x="310" y="224"/>
                </a:lnTo>
                <a:lnTo>
                  <a:pt x="310" y="224"/>
                </a:lnTo>
                <a:lnTo>
                  <a:pt x="310" y="202"/>
                </a:lnTo>
                <a:lnTo>
                  <a:pt x="310" y="202"/>
                </a:lnTo>
                <a:lnTo>
                  <a:pt x="310" y="185"/>
                </a:lnTo>
                <a:lnTo>
                  <a:pt x="310" y="185"/>
                </a:lnTo>
                <a:lnTo>
                  <a:pt x="310" y="172"/>
                </a:lnTo>
                <a:lnTo>
                  <a:pt x="312" y="159"/>
                </a:lnTo>
                <a:lnTo>
                  <a:pt x="312" y="159"/>
                </a:lnTo>
                <a:lnTo>
                  <a:pt x="317" y="148"/>
                </a:lnTo>
                <a:lnTo>
                  <a:pt x="320" y="144"/>
                </a:lnTo>
                <a:lnTo>
                  <a:pt x="325" y="139"/>
                </a:lnTo>
                <a:lnTo>
                  <a:pt x="325" y="139"/>
                </a:lnTo>
                <a:lnTo>
                  <a:pt x="332" y="136"/>
                </a:lnTo>
                <a:lnTo>
                  <a:pt x="342" y="133"/>
                </a:lnTo>
                <a:lnTo>
                  <a:pt x="342" y="133"/>
                </a:lnTo>
                <a:lnTo>
                  <a:pt x="345" y="134"/>
                </a:lnTo>
                <a:lnTo>
                  <a:pt x="350" y="136"/>
                </a:lnTo>
                <a:lnTo>
                  <a:pt x="350" y="136"/>
                </a:lnTo>
                <a:lnTo>
                  <a:pt x="353" y="137"/>
                </a:lnTo>
                <a:lnTo>
                  <a:pt x="353" y="137"/>
                </a:lnTo>
                <a:lnTo>
                  <a:pt x="359" y="142"/>
                </a:lnTo>
                <a:lnTo>
                  <a:pt x="362" y="147"/>
                </a:lnTo>
                <a:lnTo>
                  <a:pt x="362" y="147"/>
                </a:lnTo>
                <a:lnTo>
                  <a:pt x="367" y="155"/>
                </a:lnTo>
                <a:lnTo>
                  <a:pt x="367" y="155"/>
                </a:lnTo>
                <a:lnTo>
                  <a:pt x="367" y="156"/>
                </a:lnTo>
                <a:lnTo>
                  <a:pt x="367" y="158"/>
                </a:lnTo>
                <a:lnTo>
                  <a:pt x="367" y="158"/>
                </a:lnTo>
                <a:lnTo>
                  <a:pt x="366" y="161"/>
                </a:lnTo>
                <a:lnTo>
                  <a:pt x="366" y="161"/>
                </a:lnTo>
                <a:lnTo>
                  <a:pt x="364" y="161"/>
                </a:lnTo>
                <a:lnTo>
                  <a:pt x="364" y="161"/>
                </a:lnTo>
                <a:close/>
                <a:moveTo>
                  <a:pt x="258" y="69"/>
                </a:moveTo>
                <a:lnTo>
                  <a:pt x="258" y="69"/>
                </a:lnTo>
                <a:lnTo>
                  <a:pt x="258" y="63"/>
                </a:lnTo>
                <a:lnTo>
                  <a:pt x="257" y="57"/>
                </a:lnTo>
                <a:lnTo>
                  <a:pt x="257" y="57"/>
                </a:lnTo>
                <a:lnTo>
                  <a:pt x="255" y="52"/>
                </a:lnTo>
                <a:lnTo>
                  <a:pt x="252" y="49"/>
                </a:lnTo>
                <a:lnTo>
                  <a:pt x="252" y="49"/>
                </a:lnTo>
                <a:lnTo>
                  <a:pt x="247" y="44"/>
                </a:lnTo>
                <a:lnTo>
                  <a:pt x="241" y="43"/>
                </a:lnTo>
                <a:lnTo>
                  <a:pt x="241" y="43"/>
                </a:lnTo>
                <a:lnTo>
                  <a:pt x="230" y="39"/>
                </a:lnTo>
                <a:lnTo>
                  <a:pt x="230" y="39"/>
                </a:lnTo>
                <a:lnTo>
                  <a:pt x="211" y="36"/>
                </a:lnTo>
                <a:lnTo>
                  <a:pt x="211" y="36"/>
                </a:lnTo>
                <a:lnTo>
                  <a:pt x="198" y="33"/>
                </a:lnTo>
                <a:lnTo>
                  <a:pt x="198" y="33"/>
                </a:lnTo>
                <a:lnTo>
                  <a:pt x="194" y="32"/>
                </a:lnTo>
                <a:lnTo>
                  <a:pt x="189" y="32"/>
                </a:lnTo>
                <a:lnTo>
                  <a:pt x="189" y="32"/>
                </a:lnTo>
                <a:lnTo>
                  <a:pt x="175" y="33"/>
                </a:lnTo>
                <a:lnTo>
                  <a:pt x="175" y="33"/>
                </a:lnTo>
                <a:lnTo>
                  <a:pt x="167" y="36"/>
                </a:lnTo>
                <a:lnTo>
                  <a:pt x="162" y="41"/>
                </a:lnTo>
                <a:lnTo>
                  <a:pt x="162" y="41"/>
                </a:lnTo>
                <a:lnTo>
                  <a:pt x="161" y="41"/>
                </a:lnTo>
                <a:lnTo>
                  <a:pt x="161" y="41"/>
                </a:lnTo>
                <a:lnTo>
                  <a:pt x="168" y="44"/>
                </a:lnTo>
                <a:lnTo>
                  <a:pt x="168" y="44"/>
                </a:lnTo>
                <a:lnTo>
                  <a:pt x="175" y="49"/>
                </a:lnTo>
                <a:lnTo>
                  <a:pt x="175" y="49"/>
                </a:lnTo>
                <a:lnTo>
                  <a:pt x="186" y="55"/>
                </a:lnTo>
                <a:lnTo>
                  <a:pt x="186" y="55"/>
                </a:lnTo>
                <a:lnTo>
                  <a:pt x="190" y="58"/>
                </a:lnTo>
                <a:lnTo>
                  <a:pt x="195" y="60"/>
                </a:lnTo>
                <a:lnTo>
                  <a:pt x="195" y="60"/>
                </a:lnTo>
                <a:lnTo>
                  <a:pt x="206" y="60"/>
                </a:lnTo>
                <a:lnTo>
                  <a:pt x="206" y="60"/>
                </a:lnTo>
                <a:lnTo>
                  <a:pt x="238" y="65"/>
                </a:lnTo>
                <a:lnTo>
                  <a:pt x="238" y="65"/>
                </a:lnTo>
                <a:lnTo>
                  <a:pt x="247" y="66"/>
                </a:lnTo>
                <a:lnTo>
                  <a:pt x="257" y="69"/>
                </a:lnTo>
                <a:lnTo>
                  <a:pt x="257" y="69"/>
                </a:lnTo>
                <a:lnTo>
                  <a:pt x="258" y="69"/>
                </a:lnTo>
                <a:lnTo>
                  <a:pt x="258" y="69"/>
                </a:lnTo>
                <a:close/>
                <a:moveTo>
                  <a:pt x="383" y="238"/>
                </a:moveTo>
                <a:lnTo>
                  <a:pt x="383" y="238"/>
                </a:lnTo>
                <a:lnTo>
                  <a:pt x="383" y="238"/>
                </a:lnTo>
                <a:lnTo>
                  <a:pt x="383" y="238"/>
                </a:lnTo>
                <a:lnTo>
                  <a:pt x="383" y="238"/>
                </a:lnTo>
                <a:lnTo>
                  <a:pt x="383" y="238"/>
                </a:lnTo>
                <a:lnTo>
                  <a:pt x="383" y="191"/>
                </a:lnTo>
                <a:lnTo>
                  <a:pt x="383" y="191"/>
                </a:lnTo>
                <a:lnTo>
                  <a:pt x="383" y="167"/>
                </a:lnTo>
                <a:lnTo>
                  <a:pt x="383" y="167"/>
                </a:lnTo>
                <a:lnTo>
                  <a:pt x="381" y="150"/>
                </a:lnTo>
                <a:lnTo>
                  <a:pt x="381" y="150"/>
                </a:lnTo>
                <a:lnTo>
                  <a:pt x="380" y="140"/>
                </a:lnTo>
                <a:lnTo>
                  <a:pt x="380" y="140"/>
                </a:lnTo>
                <a:lnTo>
                  <a:pt x="378" y="136"/>
                </a:lnTo>
                <a:lnTo>
                  <a:pt x="378" y="136"/>
                </a:lnTo>
                <a:lnTo>
                  <a:pt x="378" y="134"/>
                </a:lnTo>
                <a:lnTo>
                  <a:pt x="377" y="134"/>
                </a:lnTo>
                <a:lnTo>
                  <a:pt x="377" y="134"/>
                </a:lnTo>
                <a:lnTo>
                  <a:pt x="377" y="134"/>
                </a:lnTo>
                <a:lnTo>
                  <a:pt x="377" y="134"/>
                </a:lnTo>
                <a:lnTo>
                  <a:pt x="377" y="140"/>
                </a:lnTo>
                <a:lnTo>
                  <a:pt x="377" y="147"/>
                </a:lnTo>
                <a:lnTo>
                  <a:pt x="377" y="147"/>
                </a:lnTo>
                <a:lnTo>
                  <a:pt x="377" y="147"/>
                </a:lnTo>
                <a:lnTo>
                  <a:pt x="377" y="147"/>
                </a:lnTo>
                <a:lnTo>
                  <a:pt x="377" y="150"/>
                </a:lnTo>
                <a:lnTo>
                  <a:pt x="377" y="150"/>
                </a:lnTo>
                <a:lnTo>
                  <a:pt x="377" y="151"/>
                </a:lnTo>
                <a:lnTo>
                  <a:pt x="377" y="151"/>
                </a:lnTo>
                <a:lnTo>
                  <a:pt x="377" y="159"/>
                </a:lnTo>
                <a:lnTo>
                  <a:pt x="378" y="167"/>
                </a:lnTo>
                <a:lnTo>
                  <a:pt x="378" y="167"/>
                </a:lnTo>
                <a:lnTo>
                  <a:pt x="378" y="172"/>
                </a:lnTo>
                <a:lnTo>
                  <a:pt x="378" y="172"/>
                </a:lnTo>
                <a:lnTo>
                  <a:pt x="378" y="189"/>
                </a:lnTo>
                <a:lnTo>
                  <a:pt x="378" y="189"/>
                </a:lnTo>
                <a:lnTo>
                  <a:pt x="380" y="205"/>
                </a:lnTo>
                <a:lnTo>
                  <a:pt x="380" y="205"/>
                </a:lnTo>
                <a:lnTo>
                  <a:pt x="381" y="229"/>
                </a:lnTo>
                <a:lnTo>
                  <a:pt x="381" y="229"/>
                </a:lnTo>
                <a:lnTo>
                  <a:pt x="383" y="238"/>
                </a:lnTo>
                <a:lnTo>
                  <a:pt x="383" y="238"/>
                </a:lnTo>
                <a:close/>
                <a:moveTo>
                  <a:pt x="66" y="51"/>
                </a:moveTo>
                <a:lnTo>
                  <a:pt x="66" y="51"/>
                </a:lnTo>
                <a:lnTo>
                  <a:pt x="69" y="49"/>
                </a:lnTo>
                <a:lnTo>
                  <a:pt x="69" y="49"/>
                </a:lnTo>
                <a:lnTo>
                  <a:pt x="74" y="46"/>
                </a:lnTo>
                <a:lnTo>
                  <a:pt x="78" y="43"/>
                </a:lnTo>
                <a:lnTo>
                  <a:pt x="78" y="43"/>
                </a:lnTo>
                <a:lnTo>
                  <a:pt x="85" y="41"/>
                </a:lnTo>
                <a:lnTo>
                  <a:pt x="93" y="39"/>
                </a:lnTo>
                <a:lnTo>
                  <a:pt x="93" y="39"/>
                </a:lnTo>
                <a:lnTo>
                  <a:pt x="115" y="39"/>
                </a:lnTo>
                <a:lnTo>
                  <a:pt x="115" y="39"/>
                </a:lnTo>
                <a:lnTo>
                  <a:pt x="129" y="41"/>
                </a:lnTo>
                <a:lnTo>
                  <a:pt x="129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36"/>
                </a:lnTo>
                <a:lnTo>
                  <a:pt x="131" y="36"/>
                </a:lnTo>
                <a:lnTo>
                  <a:pt x="129" y="36"/>
                </a:lnTo>
                <a:lnTo>
                  <a:pt x="129" y="36"/>
                </a:lnTo>
                <a:lnTo>
                  <a:pt x="118" y="35"/>
                </a:lnTo>
                <a:lnTo>
                  <a:pt x="118" y="35"/>
                </a:lnTo>
                <a:lnTo>
                  <a:pt x="97" y="33"/>
                </a:lnTo>
                <a:lnTo>
                  <a:pt x="97" y="33"/>
                </a:lnTo>
                <a:lnTo>
                  <a:pt x="90" y="33"/>
                </a:lnTo>
                <a:lnTo>
                  <a:pt x="83" y="35"/>
                </a:lnTo>
                <a:lnTo>
                  <a:pt x="83" y="35"/>
                </a:lnTo>
                <a:lnTo>
                  <a:pt x="78" y="38"/>
                </a:lnTo>
                <a:lnTo>
                  <a:pt x="74" y="43"/>
                </a:lnTo>
                <a:lnTo>
                  <a:pt x="66" y="51"/>
                </a:lnTo>
                <a:lnTo>
                  <a:pt x="66" y="51"/>
                </a:lnTo>
                <a:close/>
                <a:moveTo>
                  <a:pt x="187" y="387"/>
                </a:moveTo>
                <a:lnTo>
                  <a:pt x="187" y="387"/>
                </a:lnTo>
                <a:lnTo>
                  <a:pt x="214" y="394"/>
                </a:lnTo>
                <a:lnTo>
                  <a:pt x="241" y="401"/>
                </a:lnTo>
                <a:lnTo>
                  <a:pt x="241" y="401"/>
                </a:lnTo>
                <a:lnTo>
                  <a:pt x="238" y="398"/>
                </a:lnTo>
                <a:lnTo>
                  <a:pt x="238" y="398"/>
                </a:lnTo>
                <a:lnTo>
                  <a:pt x="235" y="394"/>
                </a:lnTo>
                <a:lnTo>
                  <a:pt x="235" y="394"/>
                </a:lnTo>
                <a:lnTo>
                  <a:pt x="222" y="390"/>
                </a:lnTo>
                <a:lnTo>
                  <a:pt x="222" y="390"/>
                </a:lnTo>
                <a:lnTo>
                  <a:pt x="219" y="388"/>
                </a:lnTo>
                <a:lnTo>
                  <a:pt x="219" y="388"/>
                </a:lnTo>
                <a:lnTo>
                  <a:pt x="217" y="390"/>
                </a:lnTo>
                <a:lnTo>
                  <a:pt x="217" y="390"/>
                </a:lnTo>
                <a:lnTo>
                  <a:pt x="214" y="391"/>
                </a:lnTo>
                <a:lnTo>
                  <a:pt x="211" y="390"/>
                </a:lnTo>
                <a:lnTo>
                  <a:pt x="211" y="390"/>
                </a:lnTo>
                <a:lnTo>
                  <a:pt x="209" y="388"/>
                </a:lnTo>
                <a:lnTo>
                  <a:pt x="209" y="388"/>
                </a:lnTo>
                <a:lnTo>
                  <a:pt x="206" y="387"/>
                </a:lnTo>
                <a:lnTo>
                  <a:pt x="206" y="387"/>
                </a:lnTo>
                <a:lnTo>
                  <a:pt x="195" y="383"/>
                </a:lnTo>
                <a:lnTo>
                  <a:pt x="195" y="383"/>
                </a:lnTo>
                <a:lnTo>
                  <a:pt x="190" y="383"/>
                </a:lnTo>
                <a:lnTo>
                  <a:pt x="190" y="383"/>
                </a:lnTo>
                <a:lnTo>
                  <a:pt x="187" y="387"/>
                </a:lnTo>
                <a:lnTo>
                  <a:pt x="187" y="387"/>
                </a:lnTo>
                <a:close/>
                <a:moveTo>
                  <a:pt x="67" y="355"/>
                </a:move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75" y="358"/>
                </a:lnTo>
                <a:lnTo>
                  <a:pt x="75" y="358"/>
                </a:lnTo>
                <a:lnTo>
                  <a:pt x="97" y="366"/>
                </a:lnTo>
                <a:lnTo>
                  <a:pt x="121" y="371"/>
                </a:lnTo>
                <a:lnTo>
                  <a:pt x="121" y="371"/>
                </a:lnTo>
                <a:lnTo>
                  <a:pt x="143" y="375"/>
                </a:lnTo>
                <a:lnTo>
                  <a:pt x="143" y="375"/>
                </a:lnTo>
                <a:lnTo>
                  <a:pt x="151" y="377"/>
                </a:lnTo>
                <a:lnTo>
                  <a:pt x="151" y="377"/>
                </a:lnTo>
                <a:lnTo>
                  <a:pt x="148" y="374"/>
                </a:lnTo>
                <a:lnTo>
                  <a:pt x="145" y="374"/>
                </a:lnTo>
                <a:lnTo>
                  <a:pt x="145" y="374"/>
                </a:lnTo>
                <a:lnTo>
                  <a:pt x="140" y="372"/>
                </a:lnTo>
                <a:lnTo>
                  <a:pt x="140" y="372"/>
                </a:lnTo>
                <a:lnTo>
                  <a:pt x="118" y="366"/>
                </a:lnTo>
                <a:lnTo>
                  <a:pt x="118" y="366"/>
                </a:lnTo>
                <a:lnTo>
                  <a:pt x="88" y="358"/>
                </a:lnTo>
                <a:lnTo>
                  <a:pt x="88" y="358"/>
                </a:lnTo>
                <a:lnTo>
                  <a:pt x="74" y="355"/>
                </a:lnTo>
                <a:lnTo>
                  <a:pt x="74" y="355"/>
                </a:lnTo>
                <a:lnTo>
                  <a:pt x="67" y="355"/>
                </a:lnTo>
                <a:lnTo>
                  <a:pt x="67" y="355"/>
                </a:lnTo>
                <a:close/>
                <a:moveTo>
                  <a:pt x="307" y="398"/>
                </a:moveTo>
                <a:lnTo>
                  <a:pt x="307" y="398"/>
                </a:lnTo>
                <a:lnTo>
                  <a:pt x="307" y="398"/>
                </a:lnTo>
                <a:lnTo>
                  <a:pt x="307" y="398"/>
                </a:lnTo>
                <a:lnTo>
                  <a:pt x="309" y="396"/>
                </a:lnTo>
                <a:lnTo>
                  <a:pt x="309" y="396"/>
                </a:lnTo>
                <a:lnTo>
                  <a:pt x="309" y="390"/>
                </a:lnTo>
                <a:lnTo>
                  <a:pt x="312" y="385"/>
                </a:lnTo>
                <a:lnTo>
                  <a:pt x="312" y="385"/>
                </a:lnTo>
                <a:lnTo>
                  <a:pt x="312" y="382"/>
                </a:lnTo>
                <a:lnTo>
                  <a:pt x="312" y="382"/>
                </a:lnTo>
                <a:lnTo>
                  <a:pt x="306" y="360"/>
                </a:lnTo>
                <a:lnTo>
                  <a:pt x="306" y="360"/>
                </a:lnTo>
                <a:lnTo>
                  <a:pt x="299" y="336"/>
                </a:lnTo>
                <a:lnTo>
                  <a:pt x="299" y="336"/>
                </a:lnTo>
                <a:lnTo>
                  <a:pt x="299" y="334"/>
                </a:lnTo>
                <a:lnTo>
                  <a:pt x="299" y="334"/>
                </a:lnTo>
                <a:lnTo>
                  <a:pt x="299" y="346"/>
                </a:lnTo>
                <a:lnTo>
                  <a:pt x="299" y="346"/>
                </a:lnTo>
                <a:lnTo>
                  <a:pt x="302" y="366"/>
                </a:lnTo>
                <a:lnTo>
                  <a:pt x="302" y="366"/>
                </a:lnTo>
                <a:lnTo>
                  <a:pt x="306" y="391"/>
                </a:lnTo>
                <a:lnTo>
                  <a:pt x="306" y="391"/>
                </a:lnTo>
                <a:lnTo>
                  <a:pt x="307" y="398"/>
                </a:lnTo>
                <a:lnTo>
                  <a:pt x="307" y="398"/>
                </a:lnTo>
                <a:close/>
                <a:moveTo>
                  <a:pt x="299" y="415"/>
                </a:moveTo>
                <a:lnTo>
                  <a:pt x="299" y="415"/>
                </a:lnTo>
                <a:lnTo>
                  <a:pt x="298" y="413"/>
                </a:lnTo>
                <a:lnTo>
                  <a:pt x="296" y="413"/>
                </a:lnTo>
                <a:lnTo>
                  <a:pt x="296" y="413"/>
                </a:lnTo>
                <a:lnTo>
                  <a:pt x="293" y="412"/>
                </a:lnTo>
                <a:lnTo>
                  <a:pt x="293" y="412"/>
                </a:lnTo>
                <a:lnTo>
                  <a:pt x="285" y="409"/>
                </a:lnTo>
                <a:lnTo>
                  <a:pt x="285" y="409"/>
                </a:lnTo>
                <a:lnTo>
                  <a:pt x="282" y="409"/>
                </a:lnTo>
                <a:lnTo>
                  <a:pt x="282" y="409"/>
                </a:lnTo>
                <a:lnTo>
                  <a:pt x="274" y="407"/>
                </a:lnTo>
                <a:lnTo>
                  <a:pt x="274" y="407"/>
                </a:lnTo>
                <a:lnTo>
                  <a:pt x="263" y="402"/>
                </a:lnTo>
                <a:lnTo>
                  <a:pt x="263" y="402"/>
                </a:lnTo>
                <a:lnTo>
                  <a:pt x="250" y="399"/>
                </a:lnTo>
                <a:lnTo>
                  <a:pt x="250" y="399"/>
                </a:lnTo>
                <a:lnTo>
                  <a:pt x="249" y="402"/>
                </a:lnTo>
                <a:lnTo>
                  <a:pt x="249" y="402"/>
                </a:lnTo>
                <a:lnTo>
                  <a:pt x="269" y="410"/>
                </a:lnTo>
                <a:lnTo>
                  <a:pt x="269" y="410"/>
                </a:lnTo>
                <a:lnTo>
                  <a:pt x="271" y="410"/>
                </a:lnTo>
                <a:lnTo>
                  <a:pt x="271" y="410"/>
                </a:lnTo>
                <a:lnTo>
                  <a:pt x="285" y="413"/>
                </a:lnTo>
                <a:lnTo>
                  <a:pt x="285" y="413"/>
                </a:lnTo>
                <a:lnTo>
                  <a:pt x="291" y="413"/>
                </a:lnTo>
                <a:lnTo>
                  <a:pt x="299" y="415"/>
                </a:lnTo>
                <a:lnTo>
                  <a:pt x="299" y="415"/>
                </a:lnTo>
                <a:close/>
                <a:moveTo>
                  <a:pt x="254" y="73"/>
                </a:moveTo>
                <a:lnTo>
                  <a:pt x="254" y="73"/>
                </a:lnTo>
                <a:lnTo>
                  <a:pt x="254" y="73"/>
                </a:lnTo>
                <a:lnTo>
                  <a:pt x="254" y="73"/>
                </a:lnTo>
                <a:lnTo>
                  <a:pt x="246" y="71"/>
                </a:lnTo>
                <a:lnTo>
                  <a:pt x="246" y="71"/>
                </a:lnTo>
                <a:lnTo>
                  <a:pt x="228" y="68"/>
                </a:lnTo>
                <a:lnTo>
                  <a:pt x="228" y="68"/>
                </a:lnTo>
                <a:lnTo>
                  <a:pt x="205" y="65"/>
                </a:lnTo>
                <a:lnTo>
                  <a:pt x="205" y="65"/>
                </a:lnTo>
                <a:lnTo>
                  <a:pt x="194" y="63"/>
                </a:lnTo>
                <a:lnTo>
                  <a:pt x="194" y="63"/>
                </a:lnTo>
                <a:lnTo>
                  <a:pt x="197" y="65"/>
                </a:lnTo>
                <a:lnTo>
                  <a:pt x="197" y="65"/>
                </a:lnTo>
                <a:lnTo>
                  <a:pt x="202" y="66"/>
                </a:lnTo>
                <a:lnTo>
                  <a:pt x="202" y="66"/>
                </a:lnTo>
                <a:lnTo>
                  <a:pt x="216" y="69"/>
                </a:lnTo>
                <a:lnTo>
                  <a:pt x="230" y="71"/>
                </a:lnTo>
                <a:lnTo>
                  <a:pt x="230" y="71"/>
                </a:lnTo>
                <a:lnTo>
                  <a:pt x="246" y="73"/>
                </a:lnTo>
                <a:lnTo>
                  <a:pt x="246" y="73"/>
                </a:lnTo>
                <a:lnTo>
                  <a:pt x="254" y="73"/>
                </a:lnTo>
                <a:lnTo>
                  <a:pt x="254" y="73"/>
                </a:lnTo>
                <a:close/>
                <a:moveTo>
                  <a:pt x="37" y="344"/>
                </a:moveTo>
                <a:lnTo>
                  <a:pt x="37" y="344"/>
                </a:lnTo>
                <a:lnTo>
                  <a:pt x="39" y="346"/>
                </a:lnTo>
                <a:lnTo>
                  <a:pt x="39" y="346"/>
                </a:lnTo>
                <a:lnTo>
                  <a:pt x="44" y="352"/>
                </a:lnTo>
                <a:lnTo>
                  <a:pt x="49" y="355"/>
                </a:lnTo>
                <a:lnTo>
                  <a:pt x="49" y="355"/>
                </a:lnTo>
                <a:lnTo>
                  <a:pt x="55" y="360"/>
                </a:lnTo>
                <a:lnTo>
                  <a:pt x="63" y="361"/>
                </a:lnTo>
                <a:lnTo>
                  <a:pt x="63" y="361"/>
                </a:lnTo>
                <a:lnTo>
                  <a:pt x="83" y="366"/>
                </a:lnTo>
                <a:lnTo>
                  <a:pt x="83" y="366"/>
                </a:lnTo>
                <a:lnTo>
                  <a:pt x="85" y="366"/>
                </a:lnTo>
                <a:lnTo>
                  <a:pt x="85" y="366"/>
                </a:lnTo>
                <a:lnTo>
                  <a:pt x="83" y="366"/>
                </a:lnTo>
                <a:lnTo>
                  <a:pt x="83" y="366"/>
                </a:lnTo>
                <a:lnTo>
                  <a:pt x="61" y="357"/>
                </a:lnTo>
                <a:lnTo>
                  <a:pt x="61" y="357"/>
                </a:lnTo>
                <a:lnTo>
                  <a:pt x="49" y="352"/>
                </a:lnTo>
                <a:lnTo>
                  <a:pt x="39" y="344"/>
                </a:lnTo>
                <a:lnTo>
                  <a:pt x="39" y="344"/>
                </a:lnTo>
                <a:lnTo>
                  <a:pt x="37" y="344"/>
                </a:lnTo>
                <a:lnTo>
                  <a:pt x="37" y="344"/>
                </a:lnTo>
                <a:close/>
                <a:moveTo>
                  <a:pt x="291" y="268"/>
                </a:moveTo>
                <a:lnTo>
                  <a:pt x="291" y="268"/>
                </a:lnTo>
                <a:lnTo>
                  <a:pt x="285" y="271"/>
                </a:lnTo>
                <a:lnTo>
                  <a:pt x="285" y="271"/>
                </a:lnTo>
                <a:lnTo>
                  <a:pt x="285" y="275"/>
                </a:lnTo>
                <a:lnTo>
                  <a:pt x="287" y="279"/>
                </a:lnTo>
                <a:lnTo>
                  <a:pt x="287" y="279"/>
                </a:lnTo>
                <a:lnTo>
                  <a:pt x="290" y="284"/>
                </a:lnTo>
                <a:lnTo>
                  <a:pt x="290" y="284"/>
                </a:lnTo>
                <a:lnTo>
                  <a:pt x="291" y="286"/>
                </a:lnTo>
                <a:lnTo>
                  <a:pt x="291" y="286"/>
                </a:lnTo>
                <a:lnTo>
                  <a:pt x="291" y="268"/>
                </a:lnTo>
                <a:lnTo>
                  <a:pt x="291" y="268"/>
                </a:lnTo>
                <a:close/>
                <a:moveTo>
                  <a:pt x="161" y="51"/>
                </a:moveTo>
                <a:lnTo>
                  <a:pt x="161" y="51"/>
                </a:lnTo>
                <a:lnTo>
                  <a:pt x="175" y="57"/>
                </a:lnTo>
                <a:lnTo>
                  <a:pt x="184" y="60"/>
                </a:lnTo>
                <a:lnTo>
                  <a:pt x="184" y="60"/>
                </a:lnTo>
                <a:lnTo>
                  <a:pt x="172" y="52"/>
                </a:lnTo>
                <a:lnTo>
                  <a:pt x="172" y="52"/>
                </a:lnTo>
                <a:lnTo>
                  <a:pt x="168" y="51"/>
                </a:lnTo>
                <a:lnTo>
                  <a:pt x="164" y="51"/>
                </a:lnTo>
                <a:lnTo>
                  <a:pt x="164" y="51"/>
                </a:lnTo>
                <a:lnTo>
                  <a:pt x="162" y="51"/>
                </a:lnTo>
                <a:lnTo>
                  <a:pt x="161" y="51"/>
                </a:lnTo>
                <a:lnTo>
                  <a:pt x="161" y="51"/>
                </a:lnTo>
                <a:close/>
                <a:moveTo>
                  <a:pt x="154" y="379"/>
                </a:moveTo>
                <a:lnTo>
                  <a:pt x="154" y="379"/>
                </a:lnTo>
                <a:lnTo>
                  <a:pt x="181" y="385"/>
                </a:lnTo>
                <a:lnTo>
                  <a:pt x="181" y="385"/>
                </a:lnTo>
                <a:lnTo>
                  <a:pt x="178" y="382"/>
                </a:lnTo>
                <a:lnTo>
                  <a:pt x="178" y="382"/>
                </a:lnTo>
                <a:lnTo>
                  <a:pt x="175" y="380"/>
                </a:lnTo>
                <a:lnTo>
                  <a:pt x="175" y="380"/>
                </a:lnTo>
                <a:lnTo>
                  <a:pt x="159" y="377"/>
                </a:lnTo>
                <a:lnTo>
                  <a:pt x="159" y="377"/>
                </a:lnTo>
                <a:lnTo>
                  <a:pt x="157" y="377"/>
                </a:lnTo>
                <a:lnTo>
                  <a:pt x="154" y="379"/>
                </a:lnTo>
                <a:lnTo>
                  <a:pt x="154" y="379"/>
                </a:lnTo>
                <a:close/>
                <a:moveTo>
                  <a:pt x="64" y="218"/>
                </a:moveTo>
                <a:lnTo>
                  <a:pt x="64" y="218"/>
                </a:lnTo>
                <a:lnTo>
                  <a:pt x="50" y="215"/>
                </a:lnTo>
                <a:lnTo>
                  <a:pt x="34" y="208"/>
                </a:lnTo>
                <a:lnTo>
                  <a:pt x="34" y="208"/>
                </a:lnTo>
                <a:lnTo>
                  <a:pt x="36" y="213"/>
                </a:lnTo>
                <a:lnTo>
                  <a:pt x="36" y="213"/>
                </a:lnTo>
                <a:lnTo>
                  <a:pt x="64" y="218"/>
                </a:lnTo>
                <a:lnTo>
                  <a:pt x="64" y="218"/>
                </a:lnTo>
                <a:close/>
                <a:moveTo>
                  <a:pt x="179" y="27"/>
                </a:moveTo>
                <a:lnTo>
                  <a:pt x="179" y="27"/>
                </a:lnTo>
                <a:lnTo>
                  <a:pt x="179" y="27"/>
                </a:lnTo>
                <a:lnTo>
                  <a:pt x="179" y="27"/>
                </a:lnTo>
                <a:lnTo>
                  <a:pt x="167" y="27"/>
                </a:lnTo>
                <a:lnTo>
                  <a:pt x="167" y="27"/>
                </a:lnTo>
                <a:lnTo>
                  <a:pt x="164" y="28"/>
                </a:lnTo>
                <a:lnTo>
                  <a:pt x="164" y="28"/>
                </a:lnTo>
                <a:lnTo>
                  <a:pt x="162" y="32"/>
                </a:lnTo>
                <a:lnTo>
                  <a:pt x="162" y="32"/>
                </a:lnTo>
                <a:lnTo>
                  <a:pt x="161" y="35"/>
                </a:lnTo>
                <a:lnTo>
                  <a:pt x="161" y="35"/>
                </a:lnTo>
                <a:lnTo>
                  <a:pt x="170" y="30"/>
                </a:lnTo>
                <a:lnTo>
                  <a:pt x="179" y="27"/>
                </a:lnTo>
                <a:lnTo>
                  <a:pt x="179" y="27"/>
                </a:lnTo>
                <a:close/>
                <a:moveTo>
                  <a:pt x="131" y="254"/>
                </a:moveTo>
                <a:lnTo>
                  <a:pt x="131" y="254"/>
                </a:lnTo>
                <a:lnTo>
                  <a:pt x="123" y="254"/>
                </a:lnTo>
                <a:lnTo>
                  <a:pt x="123" y="254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6" y="254"/>
                </a:lnTo>
                <a:lnTo>
                  <a:pt x="120" y="257"/>
                </a:lnTo>
                <a:lnTo>
                  <a:pt x="120" y="257"/>
                </a:lnTo>
                <a:lnTo>
                  <a:pt x="123" y="257"/>
                </a:lnTo>
                <a:lnTo>
                  <a:pt x="124" y="259"/>
                </a:lnTo>
                <a:lnTo>
                  <a:pt x="124" y="259"/>
                </a:lnTo>
                <a:lnTo>
                  <a:pt x="127" y="257"/>
                </a:lnTo>
                <a:lnTo>
                  <a:pt x="131" y="259"/>
                </a:lnTo>
                <a:lnTo>
                  <a:pt x="131" y="259"/>
                </a:lnTo>
                <a:lnTo>
                  <a:pt x="131" y="254"/>
                </a:lnTo>
                <a:lnTo>
                  <a:pt x="131" y="254"/>
                </a:lnTo>
                <a:close/>
                <a:moveTo>
                  <a:pt x="351" y="103"/>
                </a:moveTo>
                <a:lnTo>
                  <a:pt x="351" y="103"/>
                </a:lnTo>
                <a:lnTo>
                  <a:pt x="347" y="98"/>
                </a:lnTo>
                <a:lnTo>
                  <a:pt x="340" y="93"/>
                </a:lnTo>
                <a:lnTo>
                  <a:pt x="340" y="93"/>
                </a:lnTo>
                <a:lnTo>
                  <a:pt x="334" y="92"/>
                </a:lnTo>
                <a:lnTo>
                  <a:pt x="328" y="90"/>
                </a:lnTo>
                <a:lnTo>
                  <a:pt x="328" y="90"/>
                </a:lnTo>
                <a:lnTo>
                  <a:pt x="340" y="96"/>
                </a:lnTo>
                <a:lnTo>
                  <a:pt x="351" y="103"/>
                </a:lnTo>
                <a:lnTo>
                  <a:pt x="351" y="103"/>
                </a:lnTo>
                <a:close/>
                <a:moveTo>
                  <a:pt x="302" y="401"/>
                </a:moveTo>
                <a:lnTo>
                  <a:pt x="302" y="401"/>
                </a:lnTo>
                <a:lnTo>
                  <a:pt x="299" y="379"/>
                </a:lnTo>
                <a:lnTo>
                  <a:pt x="299" y="379"/>
                </a:lnTo>
                <a:lnTo>
                  <a:pt x="296" y="355"/>
                </a:lnTo>
                <a:lnTo>
                  <a:pt x="296" y="355"/>
                </a:lnTo>
                <a:lnTo>
                  <a:pt x="296" y="364"/>
                </a:lnTo>
                <a:lnTo>
                  <a:pt x="299" y="379"/>
                </a:lnTo>
                <a:lnTo>
                  <a:pt x="301" y="393"/>
                </a:lnTo>
                <a:lnTo>
                  <a:pt x="302" y="401"/>
                </a:lnTo>
                <a:lnTo>
                  <a:pt x="302" y="401"/>
                </a:lnTo>
                <a:close/>
                <a:moveTo>
                  <a:pt x="138" y="27"/>
                </a:moveTo>
                <a:lnTo>
                  <a:pt x="138" y="27"/>
                </a:lnTo>
                <a:lnTo>
                  <a:pt x="140" y="25"/>
                </a:lnTo>
                <a:lnTo>
                  <a:pt x="140" y="25"/>
                </a:lnTo>
                <a:lnTo>
                  <a:pt x="146" y="14"/>
                </a:lnTo>
                <a:lnTo>
                  <a:pt x="146" y="14"/>
                </a:lnTo>
                <a:lnTo>
                  <a:pt x="151" y="8"/>
                </a:lnTo>
                <a:lnTo>
                  <a:pt x="154" y="6"/>
                </a:lnTo>
                <a:lnTo>
                  <a:pt x="159" y="5"/>
                </a:lnTo>
                <a:lnTo>
                  <a:pt x="159" y="5"/>
                </a:lnTo>
                <a:lnTo>
                  <a:pt x="159" y="5"/>
                </a:lnTo>
                <a:lnTo>
                  <a:pt x="159" y="5"/>
                </a:lnTo>
                <a:lnTo>
                  <a:pt x="156" y="5"/>
                </a:lnTo>
                <a:lnTo>
                  <a:pt x="154" y="6"/>
                </a:lnTo>
                <a:lnTo>
                  <a:pt x="154" y="6"/>
                </a:lnTo>
                <a:lnTo>
                  <a:pt x="148" y="10"/>
                </a:lnTo>
                <a:lnTo>
                  <a:pt x="148" y="10"/>
                </a:lnTo>
                <a:lnTo>
                  <a:pt x="143" y="1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close/>
                <a:moveTo>
                  <a:pt x="261" y="90"/>
                </a:moveTo>
                <a:lnTo>
                  <a:pt x="261" y="90"/>
                </a:lnTo>
                <a:lnTo>
                  <a:pt x="255" y="92"/>
                </a:lnTo>
                <a:lnTo>
                  <a:pt x="255" y="92"/>
                </a:lnTo>
                <a:lnTo>
                  <a:pt x="252" y="96"/>
                </a:lnTo>
                <a:lnTo>
                  <a:pt x="254" y="101"/>
                </a:lnTo>
                <a:lnTo>
                  <a:pt x="254" y="101"/>
                </a:lnTo>
                <a:lnTo>
                  <a:pt x="261" y="90"/>
                </a:lnTo>
                <a:lnTo>
                  <a:pt x="261" y="90"/>
                </a:lnTo>
                <a:close/>
                <a:moveTo>
                  <a:pt x="19" y="202"/>
                </a:moveTo>
                <a:lnTo>
                  <a:pt x="19" y="202"/>
                </a:lnTo>
                <a:lnTo>
                  <a:pt x="17" y="204"/>
                </a:lnTo>
                <a:lnTo>
                  <a:pt x="17" y="204"/>
                </a:lnTo>
                <a:lnTo>
                  <a:pt x="20" y="207"/>
                </a:lnTo>
                <a:lnTo>
                  <a:pt x="23" y="208"/>
                </a:lnTo>
                <a:lnTo>
                  <a:pt x="25" y="210"/>
                </a:lnTo>
                <a:lnTo>
                  <a:pt x="25" y="210"/>
                </a:lnTo>
                <a:lnTo>
                  <a:pt x="26" y="205"/>
                </a:lnTo>
                <a:lnTo>
                  <a:pt x="26" y="205"/>
                </a:lnTo>
                <a:lnTo>
                  <a:pt x="19" y="202"/>
                </a:lnTo>
                <a:lnTo>
                  <a:pt x="19" y="202"/>
                </a:lnTo>
                <a:close/>
                <a:moveTo>
                  <a:pt x="359" y="103"/>
                </a:moveTo>
                <a:lnTo>
                  <a:pt x="359" y="103"/>
                </a:lnTo>
                <a:lnTo>
                  <a:pt x="359" y="104"/>
                </a:lnTo>
                <a:lnTo>
                  <a:pt x="359" y="104"/>
                </a:lnTo>
                <a:lnTo>
                  <a:pt x="367" y="112"/>
                </a:lnTo>
                <a:lnTo>
                  <a:pt x="367" y="112"/>
                </a:lnTo>
                <a:lnTo>
                  <a:pt x="369" y="115"/>
                </a:lnTo>
                <a:lnTo>
                  <a:pt x="372" y="118"/>
                </a:lnTo>
                <a:lnTo>
                  <a:pt x="372" y="118"/>
                </a:lnTo>
                <a:lnTo>
                  <a:pt x="370" y="114"/>
                </a:lnTo>
                <a:lnTo>
                  <a:pt x="367" y="109"/>
                </a:lnTo>
                <a:lnTo>
                  <a:pt x="359" y="103"/>
                </a:lnTo>
                <a:lnTo>
                  <a:pt x="359" y="103"/>
                </a:lnTo>
                <a:close/>
                <a:moveTo>
                  <a:pt x="9" y="155"/>
                </a:move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11" y="150"/>
                </a:lnTo>
                <a:lnTo>
                  <a:pt x="11" y="150"/>
                </a:lnTo>
                <a:lnTo>
                  <a:pt x="17" y="134"/>
                </a:lnTo>
                <a:lnTo>
                  <a:pt x="17" y="134"/>
                </a:lnTo>
                <a:lnTo>
                  <a:pt x="17" y="133"/>
                </a:lnTo>
                <a:lnTo>
                  <a:pt x="17" y="133"/>
                </a:lnTo>
                <a:lnTo>
                  <a:pt x="12" y="144"/>
                </a:lnTo>
                <a:lnTo>
                  <a:pt x="9" y="155"/>
                </a:lnTo>
                <a:lnTo>
                  <a:pt x="9" y="155"/>
                </a:lnTo>
                <a:close/>
                <a:moveTo>
                  <a:pt x="310" y="412"/>
                </a:moveTo>
                <a:lnTo>
                  <a:pt x="310" y="412"/>
                </a:lnTo>
                <a:lnTo>
                  <a:pt x="310" y="412"/>
                </a:lnTo>
                <a:lnTo>
                  <a:pt x="310" y="412"/>
                </a:lnTo>
                <a:lnTo>
                  <a:pt x="312" y="407"/>
                </a:lnTo>
                <a:lnTo>
                  <a:pt x="312" y="401"/>
                </a:lnTo>
                <a:lnTo>
                  <a:pt x="312" y="401"/>
                </a:lnTo>
                <a:lnTo>
                  <a:pt x="312" y="401"/>
                </a:lnTo>
                <a:lnTo>
                  <a:pt x="312" y="401"/>
                </a:lnTo>
                <a:lnTo>
                  <a:pt x="310" y="402"/>
                </a:lnTo>
                <a:lnTo>
                  <a:pt x="310" y="402"/>
                </a:lnTo>
                <a:lnTo>
                  <a:pt x="309" y="405"/>
                </a:lnTo>
                <a:lnTo>
                  <a:pt x="310" y="409"/>
                </a:lnTo>
                <a:lnTo>
                  <a:pt x="310" y="409"/>
                </a:lnTo>
                <a:lnTo>
                  <a:pt x="310" y="412"/>
                </a:lnTo>
                <a:lnTo>
                  <a:pt x="310" y="412"/>
                </a:lnTo>
                <a:close/>
                <a:moveTo>
                  <a:pt x="135" y="215"/>
                </a:move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2" y="224"/>
                </a:lnTo>
                <a:lnTo>
                  <a:pt x="132" y="224"/>
                </a:lnTo>
                <a:lnTo>
                  <a:pt x="132" y="229"/>
                </a:lnTo>
                <a:lnTo>
                  <a:pt x="132" y="229"/>
                </a:lnTo>
                <a:lnTo>
                  <a:pt x="132" y="229"/>
                </a:lnTo>
                <a:lnTo>
                  <a:pt x="132" y="229"/>
                </a:lnTo>
                <a:lnTo>
                  <a:pt x="134" y="229"/>
                </a:lnTo>
                <a:lnTo>
                  <a:pt x="134" y="229"/>
                </a:lnTo>
                <a:lnTo>
                  <a:pt x="134" y="227"/>
                </a:lnTo>
                <a:lnTo>
                  <a:pt x="134" y="227"/>
                </a:lnTo>
                <a:lnTo>
                  <a:pt x="135" y="215"/>
                </a:lnTo>
                <a:lnTo>
                  <a:pt x="135" y="215"/>
                </a:lnTo>
                <a:close/>
                <a:moveTo>
                  <a:pt x="110" y="240"/>
                </a:moveTo>
                <a:lnTo>
                  <a:pt x="110" y="240"/>
                </a:lnTo>
                <a:lnTo>
                  <a:pt x="110" y="237"/>
                </a:lnTo>
                <a:lnTo>
                  <a:pt x="110" y="235"/>
                </a:lnTo>
                <a:lnTo>
                  <a:pt x="110" y="235"/>
                </a:lnTo>
                <a:lnTo>
                  <a:pt x="105" y="235"/>
                </a:lnTo>
                <a:lnTo>
                  <a:pt x="105" y="235"/>
                </a:lnTo>
                <a:lnTo>
                  <a:pt x="107" y="238"/>
                </a:lnTo>
                <a:lnTo>
                  <a:pt x="110" y="240"/>
                </a:lnTo>
                <a:lnTo>
                  <a:pt x="110" y="240"/>
                </a:lnTo>
                <a:close/>
                <a:moveTo>
                  <a:pt x="131" y="208"/>
                </a:moveTo>
                <a:lnTo>
                  <a:pt x="131" y="208"/>
                </a:lnTo>
                <a:lnTo>
                  <a:pt x="129" y="208"/>
                </a:lnTo>
                <a:lnTo>
                  <a:pt x="129" y="208"/>
                </a:lnTo>
                <a:lnTo>
                  <a:pt x="129" y="208"/>
                </a:lnTo>
                <a:lnTo>
                  <a:pt x="126" y="211"/>
                </a:lnTo>
                <a:lnTo>
                  <a:pt x="124" y="215"/>
                </a:lnTo>
                <a:lnTo>
                  <a:pt x="124" y="215"/>
                </a:lnTo>
                <a:lnTo>
                  <a:pt x="127" y="213"/>
                </a:lnTo>
                <a:lnTo>
                  <a:pt x="127" y="213"/>
                </a:lnTo>
                <a:lnTo>
                  <a:pt x="131" y="208"/>
                </a:lnTo>
                <a:lnTo>
                  <a:pt x="131" y="208"/>
                </a:lnTo>
                <a:close/>
                <a:moveTo>
                  <a:pt x="118" y="268"/>
                </a:moveTo>
                <a:lnTo>
                  <a:pt x="118" y="268"/>
                </a:lnTo>
                <a:lnTo>
                  <a:pt x="120" y="268"/>
                </a:lnTo>
                <a:lnTo>
                  <a:pt x="120" y="268"/>
                </a:lnTo>
                <a:lnTo>
                  <a:pt x="124" y="270"/>
                </a:lnTo>
                <a:lnTo>
                  <a:pt x="124" y="270"/>
                </a:lnTo>
                <a:lnTo>
                  <a:pt x="126" y="268"/>
                </a:lnTo>
                <a:lnTo>
                  <a:pt x="129" y="267"/>
                </a:lnTo>
                <a:lnTo>
                  <a:pt x="129" y="267"/>
                </a:lnTo>
                <a:lnTo>
                  <a:pt x="127" y="267"/>
                </a:lnTo>
                <a:lnTo>
                  <a:pt x="127" y="267"/>
                </a:lnTo>
                <a:lnTo>
                  <a:pt x="124" y="268"/>
                </a:lnTo>
                <a:lnTo>
                  <a:pt x="121" y="268"/>
                </a:lnTo>
                <a:lnTo>
                  <a:pt x="121" y="268"/>
                </a:lnTo>
                <a:lnTo>
                  <a:pt x="120" y="268"/>
                </a:lnTo>
                <a:lnTo>
                  <a:pt x="118" y="268"/>
                </a:lnTo>
                <a:lnTo>
                  <a:pt x="118" y="268"/>
                </a:lnTo>
                <a:close/>
                <a:moveTo>
                  <a:pt x="126" y="240"/>
                </a:moveTo>
                <a:lnTo>
                  <a:pt x="126" y="240"/>
                </a:lnTo>
                <a:lnTo>
                  <a:pt x="131" y="243"/>
                </a:lnTo>
                <a:lnTo>
                  <a:pt x="131" y="243"/>
                </a:lnTo>
                <a:lnTo>
                  <a:pt x="131" y="240"/>
                </a:lnTo>
                <a:lnTo>
                  <a:pt x="131" y="240"/>
                </a:lnTo>
                <a:lnTo>
                  <a:pt x="127" y="238"/>
                </a:lnTo>
                <a:lnTo>
                  <a:pt x="127" y="238"/>
                </a:lnTo>
                <a:lnTo>
                  <a:pt x="126" y="240"/>
                </a:lnTo>
                <a:lnTo>
                  <a:pt x="126" y="240"/>
                </a:lnTo>
                <a:close/>
                <a:moveTo>
                  <a:pt x="116" y="218"/>
                </a:moveTo>
                <a:lnTo>
                  <a:pt x="116" y="218"/>
                </a:lnTo>
                <a:lnTo>
                  <a:pt x="118" y="218"/>
                </a:lnTo>
                <a:lnTo>
                  <a:pt x="118" y="218"/>
                </a:lnTo>
                <a:lnTo>
                  <a:pt x="121" y="210"/>
                </a:lnTo>
                <a:lnTo>
                  <a:pt x="121" y="210"/>
                </a:lnTo>
                <a:lnTo>
                  <a:pt x="120" y="210"/>
                </a:lnTo>
                <a:lnTo>
                  <a:pt x="120" y="210"/>
                </a:lnTo>
                <a:lnTo>
                  <a:pt x="118" y="216"/>
                </a:lnTo>
                <a:lnTo>
                  <a:pt x="118" y="216"/>
                </a:lnTo>
                <a:lnTo>
                  <a:pt x="116" y="218"/>
                </a:lnTo>
                <a:lnTo>
                  <a:pt x="116" y="218"/>
                </a:lnTo>
                <a:close/>
                <a:moveTo>
                  <a:pt x="124" y="248"/>
                </a:moveTo>
                <a:lnTo>
                  <a:pt x="124" y="248"/>
                </a:lnTo>
                <a:lnTo>
                  <a:pt x="120" y="248"/>
                </a:lnTo>
                <a:lnTo>
                  <a:pt x="120" y="248"/>
                </a:lnTo>
                <a:lnTo>
                  <a:pt x="116" y="248"/>
                </a:lnTo>
                <a:lnTo>
                  <a:pt x="115" y="246"/>
                </a:lnTo>
                <a:lnTo>
                  <a:pt x="115" y="246"/>
                </a:lnTo>
                <a:lnTo>
                  <a:pt x="113" y="248"/>
                </a:lnTo>
                <a:lnTo>
                  <a:pt x="113" y="248"/>
                </a:lnTo>
                <a:lnTo>
                  <a:pt x="120" y="248"/>
                </a:lnTo>
                <a:lnTo>
                  <a:pt x="124" y="248"/>
                </a:lnTo>
                <a:lnTo>
                  <a:pt x="124" y="248"/>
                </a:lnTo>
                <a:close/>
                <a:moveTo>
                  <a:pt x="137" y="204"/>
                </a:moveTo>
                <a:lnTo>
                  <a:pt x="137" y="204"/>
                </a:lnTo>
                <a:lnTo>
                  <a:pt x="137" y="202"/>
                </a:lnTo>
                <a:lnTo>
                  <a:pt x="137" y="202"/>
                </a:lnTo>
                <a:lnTo>
                  <a:pt x="135" y="200"/>
                </a:lnTo>
                <a:lnTo>
                  <a:pt x="135" y="200"/>
                </a:lnTo>
                <a:lnTo>
                  <a:pt x="132" y="199"/>
                </a:lnTo>
                <a:lnTo>
                  <a:pt x="127" y="199"/>
                </a:lnTo>
                <a:lnTo>
                  <a:pt x="127" y="199"/>
                </a:lnTo>
                <a:lnTo>
                  <a:pt x="132" y="200"/>
                </a:lnTo>
                <a:lnTo>
                  <a:pt x="137" y="204"/>
                </a:lnTo>
                <a:lnTo>
                  <a:pt x="137" y="204"/>
                </a:lnTo>
                <a:close/>
                <a:moveTo>
                  <a:pt x="277" y="33"/>
                </a:moveTo>
                <a:lnTo>
                  <a:pt x="277" y="33"/>
                </a:lnTo>
                <a:lnTo>
                  <a:pt x="284" y="38"/>
                </a:lnTo>
                <a:lnTo>
                  <a:pt x="284" y="38"/>
                </a:lnTo>
                <a:lnTo>
                  <a:pt x="280" y="35"/>
                </a:lnTo>
                <a:lnTo>
                  <a:pt x="277" y="33"/>
                </a:lnTo>
                <a:lnTo>
                  <a:pt x="277" y="33"/>
                </a:lnTo>
                <a:close/>
                <a:moveTo>
                  <a:pt x="33" y="317"/>
                </a:moveTo>
                <a:lnTo>
                  <a:pt x="33" y="317"/>
                </a:lnTo>
                <a:lnTo>
                  <a:pt x="33" y="317"/>
                </a:lnTo>
                <a:lnTo>
                  <a:pt x="33" y="317"/>
                </a:lnTo>
                <a:lnTo>
                  <a:pt x="33" y="311"/>
                </a:lnTo>
                <a:lnTo>
                  <a:pt x="33" y="311"/>
                </a:lnTo>
                <a:lnTo>
                  <a:pt x="33" y="314"/>
                </a:lnTo>
                <a:lnTo>
                  <a:pt x="33" y="317"/>
                </a:lnTo>
                <a:lnTo>
                  <a:pt x="33" y="317"/>
                </a:lnTo>
                <a:close/>
                <a:moveTo>
                  <a:pt x="118" y="260"/>
                </a:moveTo>
                <a:lnTo>
                  <a:pt x="118" y="260"/>
                </a:lnTo>
                <a:lnTo>
                  <a:pt x="116" y="262"/>
                </a:lnTo>
                <a:lnTo>
                  <a:pt x="115" y="262"/>
                </a:lnTo>
                <a:lnTo>
                  <a:pt x="115" y="262"/>
                </a:lnTo>
                <a:lnTo>
                  <a:pt x="116" y="263"/>
                </a:lnTo>
                <a:lnTo>
                  <a:pt x="116" y="263"/>
                </a:lnTo>
                <a:lnTo>
                  <a:pt x="116" y="263"/>
                </a:lnTo>
                <a:lnTo>
                  <a:pt x="118" y="260"/>
                </a:lnTo>
                <a:lnTo>
                  <a:pt x="118" y="260"/>
                </a:lnTo>
                <a:close/>
                <a:moveTo>
                  <a:pt x="12" y="204"/>
                </a:moveTo>
                <a:lnTo>
                  <a:pt x="12" y="204"/>
                </a:lnTo>
                <a:lnTo>
                  <a:pt x="12" y="200"/>
                </a:lnTo>
                <a:lnTo>
                  <a:pt x="9" y="200"/>
                </a:lnTo>
                <a:lnTo>
                  <a:pt x="9" y="200"/>
                </a:lnTo>
                <a:lnTo>
                  <a:pt x="12" y="204"/>
                </a:lnTo>
                <a:lnTo>
                  <a:pt x="12" y="204"/>
                </a:lnTo>
                <a:close/>
                <a:moveTo>
                  <a:pt x="9" y="189"/>
                </a:moveTo>
                <a:lnTo>
                  <a:pt x="9" y="189"/>
                </a:lnTo>
                <a:lnTo>
                  <a:pt x="7" y="191"/>
                </a:lnTo>
                <a:lnTo>
                  <a:pt x="7" y="191"/>
                </a:lnTo>
                <a:lnTo>
                  <a:pt x="7" y="192"/>
                </a:lnTo>
                <a:lnTo>
                  <a:pt x="9" y="192"/>
                </a:lnTo>
                <a:lnTo>
                  <a:pt x="9" y="192"/>
                </a:lnTo>
                <a:lnTo>
                  <a:pt x="9" y="189"/>
                </a:lnTo>
                <a:lnTo>
                  <a:pt x="9" y="189"/>
                </a:lnTo>
                <a:close/>
                <a:moveTo>
                  <a:pt x="105" y="243"/>
                </a:moveTo>
                <a:lnTo>
                  <a:pt x="105" y="243"/>
                </a:lnTo>
                <a:lnTo>
                  <a:pt x="110" y="246"/>
                </a:lnTo>
                <a:lnTo>
                  <a:pt x="110" y="246"/>
                </a:lnTo>
                <a:lnTo>
                  <a:pt x="108" y="243"/>
                </a:lnTo>
                <a:lnTo>
                  <a:pt x="105" y="243"/>
                </a:lnTo>
                <a:lnTo>
                  <a:pt x="105" y="243"/>
                </a:lnTo>
                <a:close/>
                <a:moveTo>
                  <a:pt x="345" y="388"/>
                </a:moveTo>
                <a:lnTo>
                  <a:pt x="345" y="388"/>
                </a:lnTo>
                <a:lnTo>
                  <a:pt x="344" y="391"/>
                </a:lnTo>
                <a:lnTo>
                  <a:pt x="344" y="391"/>
                </a:lnTo>
                <a:lnTo>
                  <a:pt x="345" y="391"/>
                </a:lnTo>
                <a:lnTo>
                  <a:pt x="345" y="388"/>
                </a:lnTo>
                <a:lnTo>
                  <a:pt x="345" y="388"/>
                </a:lnTo>
                <a:close/>
                <a:moveTo>
                  <a:pt x="370" y="383"/>
                </a:moveTo>
                <a:lnTo>
                  <a:pt x="370" y="383"/>
                </a:lnTo>
                <a:lnTo>
                  <a:pt x="370" y="383"/>
                </a:lnTo>
                <a:lnTo>
                  <a:pt x="370" y="383"/>
                </a:lnTo>
                <a:lnTo>
                  <a:pt x="367" y="382"/>
                </a:lnTo>
                <a:lnTo>
                  <a:pt x="367" y="382"/>
                </a:lnTo>
                <a:lnTo>
                  <a:pt x="367" y="382"/>
                </a:lnTo>
                <a:lnTo>
                  <a:pt x="367" y="382"/>
                </a:lnTo>
                <a:lnTo>
                  <a:pt x="370" y="383"/>
                </a:lnTo>
                <a:lnTo>
                  <a:pt x="370" y="383"/>
                </a:lnTo>
                <a:close/>
                <a:moveTo>
                  <a:pt x="279" y="109"/>
                </a:moveTo>
                <a:lnTo>
                  <a:pt x="279" y="109"/>
                </a:lnTo>
                <a:lnTo>
                  <a:pt x="279" y="109"/>
                </a:lnTo>
                <a:lnTo>
                  <a:pt x="279" y="109"/>
                </a:lnTo>
                <a:lnTo>
                  <a:pt x="276" y="110"/>
                </a:lnTo>
                <a:lnTo>
                  <a:pt x="276" y="110"/>
                </a:lnTo>
                <a:lnTo>
                  <a:pt x="277" y="110"/>
                </a:lnTo>
                <a:lnTo>
                  <a:pt x="277" y="110"/>
                </a:lnTo>
                <a:lnTo>
                  <a:pt x="279" y="109"/>
                </a:lnTo>
                <a:lnTo>
                  <a:pt x="279" y="109"/>
                </a:lnTo>
                <a:close/>
                <a:moveTo>
                  <a:pt x="290" y="249"/>
                </a:moveTo>
                <a:lnTo>
                  <a:pt x="290" y="249"/>
                </a:lnTo>
                <a:lnTo>
                  <a:pt x="291" y="249"/>
                </a:lnTo>
                <a:lnTo>
                  <a:pt x="291" y="249"/>
                </a:lnTo>
                <a:lnTo>
                  <a:pt x="291" y="249"/>
                </a:lnTo>
                <a:lnTo>
                  <a:pt x="291" y="249"/>
                </a:lnTo>
                <a:lnTo>
                  <a:pt x="291" y="248"/>
                </a:lnTo>
                <a:lnTo>
                  <a:pt x="291" y="248"/>
                </a:lnTo>
                <a:lnTo>
                  <a:pt x="290" y="249"/>
                </a:lnTo>
                <a:lnTo>
                  <a:pt x="290" y="2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25"/>
          <p:cNvSpPr>
            <a:spLocks noEditPoints="1"/>
          </p:cNvSpPr>
          <p:nvPr/>
        </p:nvSpPr>
        <p:spPr bwMode="auto">
          <a:xfrm>
            <a:off x="5483827" y="3670699"/>
            <a:ext cx="200998" cy="159934"/>
          </a:xfrm>
          <a:custGeom>
            <a:gdLst>
              <a:gd fmla="*/ 52 w 93" name="T0"/>
              <a:gd fmla="*/ 60 h 74" name="T1"/>
              <a:gd fmla="*/ 52 w 93" name="T2"/>
              <a:gd fmla="*/ 68 h 74" name="T3"/>
              <a:gd fmla="*/ 50 w 93" name="T4"/>
              <a:gd fmla="*/ 73 h 74" name="T5"/>
              <a:gd fmla="*/ 42 w 93" name="T6"/>
              <a:gd fmla="*/ 73 h 74" name="T7"/>
              <a:gd fmla="*/ 26 w 93" name="T8"/>
              <a:gd fmla="*/ 69 h 74" name="T9"/>
              <a:gd fmla="*/ 22 w 93" name="T10"/>
              <a:gd fmla="*/ 63 h 74" name="T11"/>
              <a:gd fmla="*/ 28 w 93" name="T12"/>
              <a:gd fmla="*/ 41 h 74" name="T13"/>
              <a:gd fmla="*/ 7 w 93" name="T14"/>
              <a:gd fmla="*/ 36 h 74" name="T15"/>
              <a:gd fmla="*/ 1 w 93" name="T16"/>
              <a:gd fmla="*/ 35 h 74" name="T17"/>
              <a:gd fmla="*/ 1 w 93" name="T18"/>
              <a:gd fmla="*/ 27 h 74" name="T19"/>
              <a:gd fmla="*/ 9 w 93" name="T20"/>
              <a:gd fmla="*/ 14 h 74" name="T21"/>
              <a:gd fmla="*/ 34 w 93" name="T22"/>
              <a:gd fmla="*/ 19 h 74" name="T23"/>
              <a:gd fmla="*/ 34 w 93" name="T24"/>
              <a:gd fmla="*/ 16 h 74" name="T25"/>
              <a:gd fmla="*/ 37 w 93" name="T26"/>
              <a:gd fmla="*/ 13 h 74" name="T27"/>
              <a:gd fmla="*/ 45 w 93" name="T28"/>
              <a:gd fmla="*/ 0 h 74" name="T29"/>
              <a:gd fmla="*/ 61 w 93" name="T30"/>
              <a:gd fmla="*/ 0 h 74" name="T31"/>
              <a:gd fmla="*/ 69 w 93" name="T32"/>
              <a:gd fmla="*/ 3 h 74" name="T33"/>
              <a:gd fmla="*/ 69 w 93" name="T34"/>
              <a:gd fmla="*/ 13 h 74" name="T35"/>
              <a:gd fmla="*/ 63 w 93" name="T36"/>
              <a:gd fmla="*/ 28 h 74" name="T37"/>
              <a:gd fmla="*/ 77 w 93" name="T38"/>
              <a:gd fmla="*/ 32 h 74" name="T39"/>
              <a:gd fmla="*/ 89 w 93" name="T40"/>
              <a:gd fmla="*/ 36 h 74" name="T41"/>
              <a:gd fmla="*/ 91 w 93" name="T42"/>
              <a:gd fmla="*/ 44 h 74" name="T43"/>
              <a:gd fmla="*/ 85 w 93" name="T44"/>
              <a:gd fmla="*/ 55 h 74" name="T45"/>
              <a:gd fmla="*/ 78 w 93" name="T46"/>
              <a:gd fmla="*/ 58 h 74" name="T47"/>
              <a:gd fmla="*/ 56 w 93" name="T48"/>
              <a:gd fmla="*/ 50 h 74" name="T49"/>
              <a:gd fmla="*/ 39 w 93" name="T50"/>
              <a:gd fmla="*/ 65 h 74" name="T51"/>
              <a:gd fmla="*/ 34 w 93" name="T52"/>
              <a:gd fmla="*/ 66 h 74" name="T53"/>
              <a:gd fmla="*/ 34 w 93" name="T54"/>
              <a:gd fmla="*/ 62 h 74" name="T55"/>
              <a:gd fmla="*/ 37 w 93" name="T56"/>
              <a:gd fmla="*/ 47 h 74" name="T57"/>
              <a:gd fmla="*/ 33 w 93" name="T58"/>
              <a:gd fmla="*/ 66 h 74" name="T59"/>
              <a:gd fmla="*/ 39 w 93" name="T60"/>
              <a:gd fmla="*/ 65 h 74" name="T61"/>
              <a:gd fmla="*/ 17 w 93" name="T62"/>
              <a:gd fmla="*/ 19 h 74" name="T63"/>
              <a:gd fmla="*/ 11 w 93" name="T64"/>
              <a:gd fmla="*/ 19 h 74" name="T65"/>
              <a:gd fmla="*/ 9 w 93" name="T66"/>
              <a:gd fmla="*/ 24 h 74" name="T67"/>
              <a:gd fmla="*/ 12 w 93" name="T68"/>
              <a:gd fmla="*/ 19 h 74" name="T69"/>
              <a:gd fmla="*/ 18 w 93" name="T70"/>
              <a:gd fmla="*/ 21 h 74" name="T71"/>
              <a:gd fmla="*/ 28 w 93" name="T72"/>
              <a:gd fmla="*/ 65 h 74" name="T73"/>
              <a:gd fmla="*/ 29 w 93" name="T74"/>
              <a:gd fmla="*/ 49 h 74" name="T75"/>
              <a:gd fmla="*/ 26 w 93" name="T76"/>
              <a:gd fmla="*/ 63 h 74" name="T77"/>
              <a:gd fmla="*/ 28 w 93" name="T78"/>
              <a:gd fmla="*/ 65 h 74" name="T79"/>
              <a:gd fmla="*/ 45 w 93" name="T80"/>
              <a:gd fmla="*/ 9 h 74" name="T81"/>
              <a:gd fmla="*/ 42 w 93" name="T82"/>
              <a:gd fmla="*/ 14 h 74" name="T83"/>
              <a:gd fmla="*/ 82 w 93" name="T84"/>
              <a:gd fmla="*/ 50 h 74" name="T85"/>
              <a:gd fmla="*/ 75 w 93" name="T86"/>
              <a:gd fmla="*/ 52 h 74" name="T87"/>
              <a:gd fmla="*/ 80 w 93" name="T88"/>
              <a:gd fmla="*/ 54 h 74" name="T89"/>
              <a:gd fmla="*/ 55 w 93" name="T90"/>
              <a:gd fmla="*/ 9 h 74" name="T91"/>
              <a:gd fmla="*/ 52 w 93" name="T92"/>
              <a:gd fmla="*/ 16 h 74" name="T93"/>
              <a:gd fmla="*/ 55 w 93" name="T94"/>
              <a:gd fmla="*/ 9 h 74" name="T95"/>
              <a:gd fmla="*/ 69 w 93" name="T96"/>
              <a:gd fmla="*/ 43 h 74" name="T97"/>
              <a:gd fmla="*/ 64 w 93" name="T98"/>
              <a:gd fmla="*/ 41 h 74" name="T99"/>
              <a:gd fmla="*/ 86 w 93" name="T100"/>
              <a:gd fmla="*/ 43 h 74" name="T101"/>
              <a:gd fmla="*/ 9 w 93" name="T102"/>
              <a:gd fmla="*/ 32 h 74" name="T103"/>
              <a:gd fmla="*/ 9 w 93" name="T104"/>
              <a:gd fmla="*/ 30 h 74" name="T105"/>
              <a:gd fmla="*/ 50 w 93" name="T106"/>
              <a:gd fmla="*/ 22 h 74" name="T107"/>
              <a:gd fmla="*/ 50 w 93" name="T108"/>
              <a:gd fmla="*/ 21 h 74" name="T109"/>
              <a:gd fmla="*/ 50 w 93" name="T110"/>
              <a:gd fmla="*/ 22 h 74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74" w="93">
                <a:moveTo>
                  <a:pt x="55" y="49"/>
                </a:moveTo>
                <a:lnTo>
                  <a:pt x="55" y="49"/>
                </a:lnTo>
                <a:lnTo>
                  <a:pt x="52" y="60"/>
                </a:lnTo>
                <a:lnTo>
                  <a:pt x="52" y="60"/>
                </a:lnTo>
                <a:lnTo>
                  <a:pt x="52" y="60"/>
                </a:lnTo>
                <a:lnTo>
                  <a:pt x="52" y="60"/>
                </a:lnTo>
                <a:lnTo>
                  <a:pt x="52" y="65"/>
                </a:lnTo>
                <a:lnTo>
                  <a:pt x="52" y="68"/>
                </a:lnTo>
                <a:lnTo>
                  <a:pt x="52" y="68"/>
                </a:lnTo>
                <a:lnTo>
                  <a:pt x="52" y="71"/>
                </a:lnTo>
                <a:lnTo>
                  <a:pt x="50" y="73"/>
                </a:lnTo>
                <a:lnTo>
                  <a:pt x="50" y="73"/>
                </a:lnTo>
                <a:lnTo>
                  <a:pt x="48" y="74"/>
                </a:lnTo>
                <a:lnTo>
                  <a:pt x="45" y="74"/>
                </a:lnTo>
                <a:lnTo>
                  <a:pt x="45" y="74"/>
                </a:lnTo>
                <a:lnTo>
                  <a:pt x="42" y="73"/>
                </a:lnTo>
                <a:lnTo>
                  <a:pt x="42" y="73"/>
                </a:lnTo>
                <a:lnTo>
                  <a:pt x="34" y="73"/>
                </a:lnTo>
                <a:lnTo>
                  <a:pt x="26" y="69"/>
                </a:lnTo>
                <a:lnTo>
                  <a:pt x="26" y="69"/>
                </a:lnTo>
                <a:lnTo>
                  <a:pt x="25" y="69"/>
                </a:lnTo>
                <a:lnTo>
                  <a:pt x="25" y="69"/>
                </a:lnTo>
                <a:lnTo>
                  <a:pt x="22" y="66"/>
                </a:lnTo>
                <a:lnTo>
                  <a:pt x="22" y="63"/>
                </a:lnTo>
                <a:lnTo>
                  <a:pt x="22" y="63"/>
                </a:lnTo>
                <a:lnTo>
                  <a:pt x="26" y="46"/>
                </a:lnTo>
                <a:lnTo>
                  <a:pt x="26" y="46"/>
                </a:lnTo>
                <a:lnTo>
                  <a:pt x="28" y="41"/>
                </a:lnTo>
                <a:lnTo>
                  <a:pt x="28" y="41"/>
                </a:lnTo>
                <a:lnTo>
                  <a:pt x="23" y="39"/>
                </a:lnTo>
                <a:lnTo>
                  <a:pt x="23" y="39"/>
                </a:lnTo>
                <a:lnTo>
                  <a:pt x="7" y="36"/>
                </a:lnTo>
                <a:lnTo>
                  <a:pt x="7" y="36"/>
                </a:lnTo>
                <a:lnTo>
                  <a:pt x="4" y="36"/>
                </a:lnTo>
                <a:lnTo>
                  <a:pt x="4" y="36"/>
                </a:lnTo>
                <a:lnTo>
                  <a:pt x="1" y="35"/>
                </a:lnTo>
                <a:lnTo>
                  <a:pt x="0" y="32"/>
                </a:lnTo>
                <a:lnTo>
                  <a:pt x="0" y="32"/>
                </a:lnTo>
                <a:lnTo>
                  <a:pt x="1" y="27"/>
                </a:lnTo>
                <a:lnTo>
                  <a:pt x="1" y="27"/>
                </a:lnTo>
                <a:lnTo>
                  <a:pt x="6" y="16"/>
                </a:lnTo>
                <a:lnTo>
                  <a:pt x="6" y="16"/>
                </a:lnTo>
                <a:lnTo>
                  <a:pt x="9" y="14"/>
                </a:lnTo>
                <a:lnTo>
                  <a:pt x="9" y="14"/>
                </a:lnTo>
                <a:lnTo>
                  <a:pt x="12" y="13"/>
                </a:lnTo>
                <a:lnTo>
                  <a:pt x="17" y="14"/>
                </a:lnTo>
                <a:lnTo>
                  <a:pt x="17" y="14"/>
                </a:lnTo>
                <a:lnTo>
                  <a:pt x="34" y="19"/>
                </a:lnTo>
                <a:lnTo>
                  <a:pt x="34" y="19"/>
                </a:lnTo>
                <a:lnTo>
                  <a:pt x="34" y="17"/>
                </a:lnTo>
                <a:lnTo>
                  <a:pt x="34" y="17"/>
                </a:lnTo>
                <a:lnTo>
                  <a:pt x="34" y="16"/>
                </a:lnTo>
                <a:lnTo>
                  <a:pt x="36" y="14"/>
                </a:lnTo>
                <a:lnTo>
                  <a:pt x="36" y="14"/>
                </a:lnTo>
                <a:lnTo>
                  <a:pt x="37" y="13"/>
                </a:lnTo>
                <a:lnTo>
                  <a:pt x="37" y="13"/>
                </a:lnTo>
                <a:lnTo>
                  <a:pt x="39" y="6"/>
                </a:lnTo>
                <a:lnTo>
                  <a:pt x="42" y="2"/>
                </a:lnTo>
                <a:lnTo>
                  <a:pt x="42" y="2"/>
                </a:lnTo>
                <a:lnTo>
                  <a:pt x="45" y="0"/>
                </a:lnTo>
                <a:lnTo>
                  <a:pt x="45" y="0"/>
                </a:lnTo>
                <a:lnTo>
                  <a:pt x="55" y="0"/>
                </a:lnTo>
                <a:lnTo>
                  <a:pt x="55" y="0"/>
                </a:lnTo>
                <a:lnTo>
                  <a:pt x="61" y="0"/>
                </a:lnTo>
                <a:lnTo>
                  <a:pt x="61" y="0"/>
                </a:lnTo>
                <a:lnTo>
                  <a:pt x="66" y="2"/>
                </a:lnTo>
                <a:lnTo>
                  <a:pt x="66" y="2"/>
                </a:lnTo>
                <a:lnTo>
                  <a:pt x="69" y="3"/>
                </a:lnTo>
                <a:lnTo>
                  <a:pt x="70" y="5"/>
                </a:lnTo>
                <a:lnTo>
                  <a:pt x="70" y="5"/>
                </a:lnTo>
                <a:lnTo>
                  <a:pt x="70" y="9"/>
                </a:lnTo>
                <a:lnTo>
                  <a:pt x="69" y="13"/>
                </a:lnTo>
                <a:lnTo>
                  <a:pt x="69" y="13"/>
                </a:lnTo>
                <a:lnTo>
                  <a:pt x="64" y="22"/>
                </a:lnTo>
                <a:lnTo>
                  <a:pt x="64" y="22"/>
                </a:lnTo>
                <a:lnTo>
                  <a:pt x="63" y="28"/>
                </a:lnTo>
                <a:lnTo>
                  <a:pt x="63" y="28"/>
                </a:lnTo>
                <a:lnTo>
                  <a:pt x="67" y="30"/>
                </a:lnTo>
                <a:lnTo>
                  <a:pt x="67" y="30"/>
                </a:lnTo>
                <a:lnTo>
                  <a:pt x="77" y="32"/>
                </a:lnTo>
                <a:lnTo>
                  <a:pt x="77" y="32"/>
                </a:lnTo>
                <a:lnTo>
                  <a:pt x="88" y="36"/>
                </a:lnTo>
                <a:lnTo>
                  <a:pt x="88" y="36"/>
                </a:lnTo>
                <a:lnTo>
                  <a:pt x="89" y="36"/>
                </a:lnTo>
                <a:lnTo>
                  <a:pt x="89" y="36"/>
                </a:lnTo>
                <a:lnTo>
                  <a:pt x="93" y="39"/>
                </a:lnTo>
                <a:lnTo>
                  <a:pt x="91" y="44"/>
                </a:lnTo>
                <a:lnTo>
                  <a:pt x="91" y="44"/>
                </a:lnTo>
                <a:lnTo>
                  <a:pt x="89" y="47"/>
                </a:lnTo>
                <a:lnTo>
                  <a:pt x="89" y="47"/>
                </a:lnTo>
                <a:lnTo>
                  <a:pt x="85" y="55"/>
                </a:lnTo>
                <a:lnTo>
                  <a:pt x="85" y="55"/>
                </a:lnTo>
                <a:lnTo>
                  <a:pt x="83" y="57"/>
                </a:lnTo>
                <a:lnTo>
                  <a:pt x="83" y="57"/>
                </a:lnTo>
                <a:lnTo>
                  <a:pt x="82" y="58"/>
                </a:lnTo>
                <a:lnTo>
                  <a:pt x="78" y="58"/>
                </a:lnTo>
                <a:lnTo>
                  <a:pt x="78" y="58"/>
                </a:lnTo>
                <a:lnTo>
                  <a:pt x="70" y="57"/>
                </a:lnTo>
                <a:lnTo>
                  <a:pt x="70" y="57"/>
                </a:lnTo>
                <a:lnTo>
                  <a:pt x="56" y="50"/>
                </a:lnTo>
                <a:lnTo>
                  <a:pt x="56" y="50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39" y="65"/>
                </a:moveTo>
                <a:lnTo>
                  <a:pt x="39" y="65"/>
                </a:lnTo>
                <a:lnTo>
                  <a:pt x="37" y="66"/>
                </a:lnTo>
                <a:lnTo>
                  <a:pt x="37" y="66"/>
                </a:lnTo>
                <a:lnTo>
                  <a:pt x="34" y="66"/>
                </a:lnTo>
                <a:lnTo>
                  <a:pt x="34" y="63"/>
                </a:lnTo>
                <a:lnTo>
                  <a:pt x="34" y="63"/>
                </a:lnTo>
                <a:lnTo>
                  <a:pt x="34" y="62"/>
                </a:lnTo>
                <a:lnTo>
                  <a:pt x="34" y="62"/>
                </a:lnTo>
                <a:lnTo>
                  <a:pt x="37" y="47"/>
                </a:lnTo>
                <a:lnTo>
                  <a:pt x="37" y="47"/>
                </a:lnTo>
                <a:lnTo>
                  <a:pt x="37" y="47"/>
                </a:lnTo>
                <a:lnTo>
                  <a:pt x="37" y="47"/>
                </a:lnTo>
                <a:lnTo>
                  <a:pt x="37" y="46"/>
                </a:lnTo>
                <a:lnTo>
                  <a:pt x="37" y="46"/>
                </a:lnTo>
                <a:lnTo>
                  <a:pt x="34" y="57"/>
                </a:lnTo>
                <a:lnTo>
                  <a:pt x="33" y="66"/>
                </a:lnTo>
                <a:lnTo>
                  <a:pt x="33" y="66"/>
                </a:lnTo>
                <a:lnTo>
                  <a:pt x="39" y="68"/>
                </a:lnTo>
                <a:lnTo>
                  <a:pt x="39" y="68"/>
                </a:lnTo>
                <a:lnTo>
                  <a:pt x="39" y="65"/>
                </a:lnTo>
                <a:lnTo>
                  <a:pt x="39" y="65"/>
                </a:lnTo>
                <a:close/>
                <a:moveTo>
                  <a:pt x="22" y="21"/>
                </a:moveTo>
                <a:lnTo>
                  <a:pt x="22" y="21"/>
                </a:lnTo>
                <a:lnTo>
                  <a:pt x="17" y="19"/>
                </a:lnTo>
                <a:lnTo>
                  <a:pt x="12" y="17"/>
                </a:lnTo>
                <a:lnTo>
                  <a:pt x="12" y="17"/>
                </a:lnTo>
                <a:lnTo>
                  <a:pt x="11" y="19"/>
                </a:lnTo>
                <a:lnTo>
                  <a:pt x="11" y="19"/>
                </a:lnTo>
                <a:lnTo>
                  <a:pt x="6" y="27"/>
                </a:lnTo>
                <a:lnTo>
                  <a:pt x="6" y="27"/>
                </a:lnTo>
                <a:lnTo>
                  <a:pt x="7" y="25"/>
                </a:lnTo>
                <a:lnTo>
                  <a:pt x="9" y="24"/>
                </a:lnTo>
                <a:lnTo>
                  <a:pt x="9" y="24"/>
                </a:lnTo>
                <a:lnTo>
                  <a:pt x="11" y="21"/>
                </a:lnTo>
                <a:lnTo>
                  <a:pt x="11" y="21"/>
                </a:lnTo>
                <a:lnTo>
                  <a:pt x="12" y="19"/>
                </a:lnTo>
                <a:lnTo>
                  <a:pt x="14" y="19"/>
                </a:lnTo>
                <a:lnTo>
                  <a:pt x="14" y="19"/>
                </a:lnTo>
                <a:lnTo>
                  <a:pt x="18" y="21"/>
                </a:lnTo>
                <a:lnTo>
                  <a:pt x="18" y="21"/>
                </a:lnTo>
                <a:lnTo>
                  <a:pt x="20" y="21"/>
                </a:lnTo>
                <a:lnTo>
                  <a:pt x="22" y="21"/>
                </a:lnTo>
                <a:lnTo>
                  <a:pt x="22" y="21"/>
                </a:lnTo>
                <a:close/>
                <a:moveTo>
                  <a:pt x="28" y="65"/>
                </a:moveTo>
                <a:lnTo>
                  <a:pt x="28" y="65"/>
                </a:lnTo>
                <a:lnTo>
                  <a:pt x="31" y="49"/>
                </a:lnTo>
                <a:lnTo>
                  <a:pt x="31" y="49"/>
                </a:lnTo>
                <a:lnTo>
                  <a:pt x="29" y="49"/>
                </a:lnTo>
                <a:lnTo>
                  <a:pt x="29" y="49"/>
                </a:lnTo>
                <a:lnTo>
                  <a:pt x="26" y="60"/>
                </a:lnTo>
                <a:lnTo>
                  <a:pt x="26" y="60"/>
                </a:lnTo>
                <a:lnTo>
                  <a:pt x="26" y="63"/>
                </a:lnTo>
                <a:lnTo>
                  <a:pt x="26" y="63"/>
                </a:lnTo>
                <a:lnTo>
                  <a:pt x="26" y="65"/>
                </a:lnTo>
                <a:lnTo>
                  <a:pt x="28" y="65"/>
                </a:lnTo>
                <a:lnTo>
                  <a:pt x="28" y="65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5" y="13"/>
                </a:lnTo>
                <a:lnTo>
                  <a:pt x="45" y="9"/>
                </a:lnTo>
                <a:lnTo>
                  <a:pt x="44" y="8"/>
                </a:lnTo>
                <a:lnTo>
                  <a:pt x="44" y="8"/>
                </a:lnTo>
                <a:lnTo>
                  <a:pt x="42" y="13"/>
                </a:lnTo>
                <a:lnTo>
                  <a:pt x="42" y="14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82" y="50"/>
                </a:moveTo>
                <a:lnTo>
                  <a:pt x="82" y="50"/>
                </a:lnTo>
                <a:lnTo>
                  <a:pt x="78" y="50"/>
                </a:lnTo>
                <a:lnTo>
                  <a:pt x="78" y="50"/>
                </a:lnTo>
                <a:lnTo>
                  <a:pt x="77" y="50"/>
                </a:lnTo>
                <a:lnTo>
                  <a:pt x="75" y="52"/>
                </a:lnTo>
                <a:lnTo>
                  <a:pt x="75" y="52"/>
                </a:lnTo>
                <a:lnTo>
                  <a:pt x="78" y="54"/>
                </a:lnTo>
                <a:lnTo>
                  <a:pt x="78" y="54"/>
                </a:lnTo>
                <a:lnTo>
                  <a:pt x="80" y="54"/>
                </a:lnTo>
                <a:lnTo>
                  <a:pt x="80" y="54"/>
                </a:lnTo>
                <a:lnTo>
                  <a:pt x="82" y="50"/>
                </a:lnTo>
                <a:lnTo>
                  <a:pt x="82" y="50"/>
                </a:lnTo>
                <a:close/>
                <a:moveTo>
                  <a:pt x="55" y="9"/>
                </a:move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2" y="16"/>
                </a:lnTo>
                <a:lnTo>
                  <a:pt x="52" y="16"/>
                </a:lnTo>
                <a:lnTo>
                  <a:pt x="55" y="11"/>
                </a:lnTo>
                <a:lnTo>
                  <a:pt x="55" y="11"/>
                </a:lnTo>
                <a:lnTo>
                  <a:pt x="55" y="9"/>
                </a:lnTo>
                <a:lnTo>
                  <a:pt x="55" y="9"/>
                </a:lnTo>
                <a:close/>
                <a:moveTo>
                  <a:pt x="64" y="41"/>
                </a:moveTo>
                <a:lnTo>
                  <a:pt x="64" y="41"/>
                </a:lnTo>
                <a:lnTo>
                  <a:pt x="69" y="43"/>
                </a:lnTo>
                <a:lnTo>
                  <a:pt x="69" y="43"/>
                </a:lnTo>
                <a:lnTo>
                  <a:pt x="67" y="39"/>
                </a:lnTo>
                <a:lnTo>
                  <a:pt x="64" y="41"/>
                </a:lnTo>
                <a:lnTo>
                  <a:pt x="64" y="41"/>
                </a:lnTo>
                <a:close/>
                <a:moveTo>
                  <a:pt x="85" y="39"/>
                </a:moveTo>
                <a:lnTo>
                  <a:pt x="85" y="39"/>
                </a:lnTo>
                <a:lnTo>
                  <a:pt x="86" y="43"/>
                </a:lnTo>
                <a:lnTo>
                  <a:pt x="86" y="43"/>
                </a:lnTo>
                <a:lnTo>
                  <a:pt x="88" y="41"/>
                </a:lnTo>
                <a:lnTo>
                  <a:pt x="85" y="39"/>
                </a:lnTo>
                <a:lnTo>
                  <a:pt x="85" y="39"/>
                </a:lnTo>
                <a:close/>
                <a:moveTo>
                  <a:pt x="9" y="32"/>
                </a:moveTo>
                <a:lnTo>
                  <a:pt x="9" y="32"/>
                </a:lnTo>
                <a:lnTo>
                  <a:pt x="9" y="32"/>
                </a:lnTo>
                <a:lnTo>
                  <a:pt x="9" y="30"/>
                </a:lnTo>
                <a:lnTo>
                  <a:pt x="9" y="30"/>
                </a:lnTo>
                <a:lnTo>
                  <a:pt x="9" y="32"/>
                </a:lnTo>
                <a:lnTo>
                  <a:pt x="9" y="32"/>
                </a:lnTo>
                <a:close/>
                <a:moveTo>
                  <a:pt x="50" y="22"/>
                </a:move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1"/>
                </a:lnTo>
                <a:lnTo>
                  <a:pt x="50" y="22"/>
                </a:lnTo>
                <a:lnTo>
                  <a:pt x="50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27"/>
          <p:cNvSpPr/>
          <p:nvPr/>
        </p:nvSpPr>
        <p:spPr bwMode="auto">
          <a:xfrm>
            <a:off x="5674018" y="3841438"/>
            <a:ext cx="136160" cy="112386"/>
          </a:xfrm>
          <a:custGeom>
            <a:gdLst>
              <a:gd fmla="*/ 27 w 63" name="T0"/>
              <a:gd fmla="*/ 52 h 52" name="T1"/>
              <a:gd fmla="*/ 27 w 63" name="T2"/>
              <a:gd fmla="*/ 52 h 52" name="T3"/>
              <a:gd fmla="*/ 12 w 63" name="T4"/>
              <a:gd fmla="*/ 50 h 52" name="T5"/>
              <a:gd fmla="*/ 12 w 63" name="T6"/>
              <a:gd fmla="*/ 50 h 52" name="T7"/>
              <a:gd fmla="*/ 5 w 63" name="T8"/>
              <a:gd fmla="*/ 52 h 52" name="T9"/>
              <a:gd fmla="*/ 5 w 63" name="T10"/>
              <a:gd fmla="*/ 52 h 52" name="T11"/>
              <a:gd fmla="*/ 1 w 63" name="T12"/>
              <a:gd fmla="*/ 50 h 52" name="T13"/>
              <a:gd fmla="*/ 0 w 63" name="T14"/>
              <a:gd fmla="*/ 49 h 52" name="T15"/>
              <a:gd fmla="*/ 0 w 63" name="T16"/>
              <a:gd fmla="*/ 47 h 52" name="T17"/>
              <a:gd fmla="*/ 0 w 63" name="T18"/>
              <a:gd fmla="*/ 46 h 52" name="T19"/>
              <a:gd fmla="*/ 0 w 63" name="T20"/>
              <a:gd fmla="*/ 46 h 52" name="T21"/>
              <a:gd fmla="*/ 1 w 63" name="T22"/>
              <a:gd fmla="*/ 42 h 52" name="T23"/>
              <a:gd fmla="*/ 5 w 63" name="T24"/>
              <a:gd fmla="*/ 42 h 52" name="T25"/>
              <a:gd fmla="*/ 5 w 63" name="T26"/>
              <a:gd fmla="*/ 42 h 52" name="T27"/>
              <a:gd fmla="*/ 6 w 63" name="T28"/>
              <a:gd fmla="*/ 42 h 52" name="T29"/>
              <a:gd fmla="*/ 6 w 63" name="T30"/>
              <a:gd fmla="*/ 42 h 52" name="T31"/>
              <a:gd fmla="*/ 9 w 63" name="T32"/>
              <a:gd fmla="*/ 44 h 52" name="T33"/>
              <a:gd fmla="*/ 9 w 63" name="T34"/>
              <a:gd fmla="*/ 44 h 52" name="T35"/>
              <a:gd fmla="*/ 22 w 63" name="T36"/>
              <a:gd fmla="*/ 47 h 52" name="T37"/>
              <a:gd fmla="*/ 36 w 63" name="T38"/>
              <a:gd fmla="*/ 47 h 52" name="T39"/>
              <a:gd fmla="*/ 36 w 63" name="T40"/>
              <a:gd fmla="*/ 47 h 52" name="T41"/>
              <a:gd fmla="*/ 42 w 63" name="T42"/>
              <a:gd fmla="*/ 44 h 52" name="T43"/>
              <a:gd fmla="*/ 49 w 63" name="T44"/>
              <a:gd fmla="*/ 41 h 52" name="T45"/>
              <a:gd fmla="*/ 53 w 63" name="T46"/>
              <a:gd fmla="*/ 35 h 52" name="T47"/>
              <a:gd fmla="*/ 55 w 63" name="T48"/>
              <a:gd fmla="*/ 27 h 52" name="T49"/>
              <a:gd fmla="*/ 55 w 63" name="T50"/>
              <a:gd fmla="*/ 27 h 52" name="T51"/>
              <a:gd fmla="*/ 57 w 63" name="T52"/>
              <a:gd fmla="*/ 19 h 52" name="T53"/>
              <a:gd fmla="*/ 55 w 63" name="T54"/>
              <a:gd fmla="*/ 12 h 52" name="T55"/>
              <a:gd fmla="*/ 55 w 63" name="T56"/>
              <a:gd fmla="*/ 12 h 52" name="T57"/>
              <a:gd fmla="*/ 55 w 63" name="T58"/>
              <a:gd fmla="*/ 9 h 52" name="T59"/>
              <a:gd fmla="*/ 53 w 63" name="T60"/>
              <a:gd fmla="*/ 8 h 52" name="T61"/>
              <a:gd fmla="*/ 53 w 63" name="T62"/>
              <a:gd fmla="*/ 8 h 52" name="T63"/>
              <a:gd fmla="*/ 52 w 63" name="T64"/>
              <a:gd fmla="*/ 5 h 52" name="T65"/>
              <a:gd fmla="*/ 53 w 63" name="T66"/>
              <a:gd fmla="*/ 1 h 52" name="T67"/>
              <a:gd fmla="*/ 53 w 63" name="T68"/>
              <a:gd fmla="*/ 1 h 52" name="T69"/>
              <a:gd fmla="*/ 58 w 63" name="T70"/>
              <a:gd fmla="*/ 0 h 52" name="T71"/>
              <a:gd fmla="*/ 61 w 63" name="T72"/>
              <a:gd fmla="*/ 1 h 52" name="T73"/>
              <a:gd fmla="*/ 61 w 63" name="T74"/>
              <a:gd fmla="*/ 1 h 52" name="T75"/>
              <a:gd fmla="*/ 63 w 63" name="T76"/>
              <a:gd fmla="*/ 5 h 52" name="T77"/>
              <a:gd fmla="*/ 63 w 63" name="T78"/>
              <a:gd fmla="*/ 8 h 52" name="T79"/>
              <a:gd fmla="*/ 63 w 63" name="T80"/>
              <a:gd fmla="*/ 8 h 52" name="T81"/>
              <a:gd fmla="*/ 63 w 63" name="T82"/>
              <a:gd fmla="*/ 14 h 52" name="T83"/>
              <a:gd fmla="*/ 61 w 63" name="T84"/>
              <a:gd fmla="*/ 20 h 52" name="T85"/>
              <a:gd fmla="*/ 61 w 63" name="T86"/>
              <a:gd fmla="*/ 20 h 52" name="T87"/>
              <a:gd fmla="*/ 58 w 63" name="T88"/>
              <a:gd fmla="*/ 31 h 52" name="T89"/>
              <a:gd fmla="*/ 58 w 63" name="T90"/>
              <a:gd fmla="*/ 31 h 52" name="T91"/>
              <a:gd fmla="*/ 57 w 63" name="T92"/>
              <a:gd fmla="*/ 36 h 52" name="T93"/>
              <a:gd fmla="*/ 53 w 63" name="T94"/>
              <a:gd fmla="*/ 41 h 52" name="T95"/>
              <a:gd fmla="*/ 47 w 63" name="T96"/>
              <a:gd fmla="*/ 47 h 52" name="T97"/>
              <a:gd fmla="*/ 39 w 63" name="T98"/>
              <a:gd fmla="*/ 50 h 52" name="T99"/>
              <a:gd fmla="*/ 30 w 63" name="T100"/>
              <a:gd fmla="*/ 52 h 52" name="T101"/>
              <a:gd fmla="*/ 30 w 63" name="T102"/>
              <a:gd fmla="*/ 52 h 52" name="T103"/>
              <a:gd fmla="*/ 27 w 63" name="T104"/>
              <a:gd fmla="*/ 52 h 52" name="T105"/>
              <a:gd fmla="*/ 27 w 63" name="T106"/>
              <a:gd fmla="*/ 52 h 52" name="T107"/>
              <a:gd fmla="*/ 27 w 63" name="T108"/>
              <a:gd fmla="*/ 52 h 52" name="T109"/>
              <a:gd fmla="*/ 27 w 63" name="T110"/>
              <a:gd fmla="*/ 52 h 52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52" w="62">
                <a:moveTo>
                  <a:pt x="27" y="52"/>
                </a:moveTo>
                <a:lnTo>
                  <a:pt x="27" y="52"/>
                </a:lnTo>
                <a:lnTo>
                  <a:pt x="12" y="50"/>
                </a:lnTo>
                <a:lnTo>
                  <a:pt x="12" y="50"/>
                </a:lnTo>
                <a:lnTo>
                  <a:pt x="5" y="52"/>
                </a:lnTo>
                <a:lnTo>
                  <a:pt x="5" y="52"/>
                </a:lnTo>
                <a:lnTo>
                  <a:pt x="1" y="50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2"/>
                </a:lnTo>
                <a:lnTo>
                  <a:pt x="5" y="42"/>
                </a:lnTo>
                <a:lnTo>
                  <a:pt x="5" y="42"/>
                </a:lnTo>
                <a:lnTo>
                  <a:pt x="6" y="42"/>
                </a:lnTo>
                <a:lnTo>
                  <a:pt x="6" y="42"/>
                </a:lnTo>
                <a:lnTo>
                  <a:pt x="9" y="44"/>
                </a:lnTo>
                <a:lnTo>
                  <a:pt x="9" y="44"/>
                </a:lnTo>
                <a:lnTo>
                  <a:pt x="22" y="47"/>
                </a:lnTo>
                <a:lnTo>
                  <a:pt x="36" y="47"/>
                </a:lnTo>
                <a:lnTo>
                  <a:pt x="36" y="47"/>
                </a:lnTo>
                <a:lnTo>
                  <a:pt x="42" y="44"/>
                </a:lnTo>
                <a:lnTo>
                  <a:pt x="49" y="41"/>
                </a:lnTo>
                <a:lnTo>
                  <a:pt x="53" y="35"/>
                </a:lnTo>
                <a:lnTo>
                  <a:pt x="55" y="27"/>
                </a:lnTo>
                <a:lnTo>
                  <a:pt x="55" y="27"/>
                </a:lnTo>
                <a:lnTo>
                  <a:pt x="57" y="19"/>
                </a:lnTo>
                <a:lnTo>
                  <a:pt x="55" y="12"/>
                </a:lnTo>
                <a:lnTo>
                  <a:pt x="55" y="12"/>
                </a:lnTo>
                <a:lnTo>
                  <a:pt x="55" y="9"/>
                </a:lnTo>
                <a:lnTo>
                  <a:pt x="53" y="8"/>
                </a:lnTo>
                <a:lnTo>
                  <a:pt x="53" y="8"/>
                </a:lnTo>
                <a:lnTo>
                  <a:pt x="52" y="5"/>
                </a:lnTo>
                <a:lnTo>
                  <a:pt x="53" y="1"/>
                </a:lnTo>
                <a:lnTo>
                  <a:pt x="53" y="1"/>
                </a:lnTo>
                <a:lnTo>
                  <a:pt x="58" y="0"/>
                </a:lnTo>
                <a:lnTo>
                  <a:pt x="61" y="1"/>
                </a:lnTo>
                <a:lnTo>
                  <a:pt x="61" y="1"/>
                </a:lnTo>
                <a:lnTo>
                  <a:pt x="63" y="5"/>
                </a:lnTo>
                <a:lnTo>
                  <a:pt x="63" y="8"/>
                </a:lnTo>
                <a:lnTo>
                  <a:pt x="63" y="8"/>
                </a:lnTo>
                <a:lnTo>
                  <a:pt x="63" y="14"/>
                </a:lnTo>
                <a:lnTo>
                  <a:pt x="61" y="20"/>
                </a:lnTo>
                <a:lnTo>
                  <a:pt x="61" y="20"/>
                </a:lnTo>
                <a:lnTo>
                  <a:pt x="58" y="31"/>
                </a:lnTo>
                <a:lnTo>
                  <a:pt x="58" y="31"/>
                </a:lnTo>
                <a:lnTo>
                  <a:pt x="57" y="36"/>
                </a:lnTo>
                <a:lnTo>
                  <a:pt x="53" y="41"/>
                </a:lnTo>
                <a:lnTo>
                  <a:pt x="47" y="47"/>
                </a:lnTo>
                <a:lnTo>
                  <a:pt x="39" y="50"/>
                </a:lnTo>
                <a:lnTo>
                  <a:pt x="30" y="52"/>
                </a:lnTo>
                <a:lnTo>
                  <a:pt x="30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9"/>
          <p:cNvSpPr/>
          <p:nvPr/>
        </p:nvSpPr>
        <p:spPr bwMode="auto">
          <a:xfrm>
            <a:off x="5779921" y="3932211"/>
            <a:ext cx="43225" cy="38903"/>
          </a:xfrm>
          <a:custGeom>
            <a:gdLst>
              <a:gd fmla="*/ 4 w 20" name="T0"/>
              <a:gd fmla="*/ 13 h 18" name="T1"/>
              <a:gd fmla="*/ 4 w 20" name="T2"/>
              <a:gd fmla="*/ 13 h 18" name="T3"/>
              <a:gd fmla="*/ 9 w 20" name="T4"/>
              <a:gd fmla="*/ 13 h 18" name="T5"/>
              <a:gd fmla="*/ 12 w 20" name="T6"/>
              <a:gd fmla="*/ 10 h 18" name="T7"/>
              <a:gd fmla="*/ 12 w 20" name="T8"/>
              <a:gd fmla="*/ 10 h 18" name="T9"/>
              <a:gd fmla="*/ 14 w 20" name="T10"/>
              <a:gd fmla="*/ 5 h 18" name="T11"/>
              <a:gd fmla="*/ 14 w 20" name="T12"/>
              <a:gd fmla="*/ 5 h 18" name="T13"/>
              <a:gd fmla="*/ 14 w 20" name="T14"/>
              <a:gd fmla="*/ 4 h 18" name="T15"/>
              <a:gd fmla="*/ 14 w 20" name="T16"/>
              <a:gd fmla="*/ 4 h 18" name="T17"/>
              <a:gd fmla="*/ 16 w 20" name="T18"/>
              <a:gd fmla="*/ 2 h 18" name="T19"/>
              <a:gd fmla="*/ 17 w 20" name="T20"/>
              <a:gd fmla="*/ 0 h 18" name="T21"/>
              <a:gd fmla="*/ 17 w 20" name="T22"/>
              <a:gd fmla="*/ 0 h 18" name="T23"/>
              <a:gd fmla="*/ 19 w 20" name="T24"/>
              <a:gd fmla="*/ 0 h 18" name="T25"/>
              <a:gd fmla="*/ 20 w 20" name="T26"/>
              <a:gd fmla="*/ 2 h 18" name="T27"/>
              <a:gd fmla="*/ 20 w 20" name="T28"/>
              <a:gd fmla="*/ 2 h 18" name="T29"/>
              <a:gd fmla="*/ 20 w 20" name="T30"/>
              <a:gd fmla="*/ 4 h 18" name="T31"/>
              <a:gd fmla="*/ 20 w 20" name="T32"/>
              <a:gd fmla="*/ 5 h 18" name="T33"/>
              <a:gd fmla="*/ 20 w 20" name="T34"/>
              <a:gd fmla="*/ 5 h 18" name="T35"/>
              <a:gd fmla="*/ 14 w 20" name="T36"/>
              <a:gd fmla="*/ 15 h 18" name="T37"/>
              <a:gd fmla="*/ 14 w 20" name="T38"/>
              <a:gd fmla="*/ 15 h 18" name="T39"/>
              <a:gd fmla="*/ 9 w 20" name="T40"/>
              <a:gd fmla="*/ 18 h 18" name="T41"/>
              <a:gd fmla="*/ 6 w 20" name="T42"/>
              <a:gd fmla="*/ 18 h 18" name="T43"/>
              <a:gd fmla="*/ 6 w 20" name="T44"/>
              <a:gd fmla="*/ 18 h 18" name="T45"/>
              <a:gd fmla="*/ 3 w 20" name="T46"/>
              <a:gd fmla="*/ 16 h 18" name="T47"/>
              <a:gd fmla="*/ 3 w 20" name="T48"/>
              <a:gd fmla="*/ 16 h 18" name="T49"/>
              <a:gd fmla="*/ 1 w 20" name="T50"/>
              <a:gd fmla="*/ 16 h 18" name="T51"/>
              <a:gd fmla="*/ 0 w 20" name="T52"/>
              <a:gd fmla="*/ 15 h 18" name="T53"/>
              <a:gd fmla="*/ 0 w 20" name="T54"/>
              <a:gd fmla="*/ 15 h 18" name="T55"/>
              <a:gd fmla="*/ 0 w 20" name="T56"/>
              <a:gd fmla="*/ 15 h 18" name="T57"/>
              <a:gd fmla="*/ 0 w 20" name="T58"/>
              <a:gd fmla="*/ 15 h 18" name="T59"/>
              <a:gd fmla="*/ 0 w 20" name="T60"/>
              <a:gd fmla="*/ 13 h 18" name="T61"/>
              <a:gd fmla="*/ 1 w 20" name="T62"/>
              <a:gd fmla="*/ 12 h 18" name="T63"/>
              <a:gd fmla="*/ 1 w 20" name="T64"/>
              <a:gd fmla="*/ 12 h 18" name="T65"/>
              <a:gd fmla="*/ 3 w 20" name="T66"/>
              <a:gd fmla="*/ 10 h 18" name="T67"/>
              <a:gd fmla="*/ 4 w 20" name="T68"/>
              <a:gd fmla="*/ 12 h 18" name="T69"/>
              <a:gd fmla="*/ 4 w 20" name="T70"/>
              <a:gd fmla="*/ 12 h 18" name="T71"/>
              <a:gd fmla="*/ 6 w 20" name="T72"/>
              <a:gd fmla="*/ 12 h 18" name="T73"/>
              <a:gd fmla="*/ 4 w 20" name="T74"/>
              <a:gd fmla="*/ 13 h 18" name="T75"/>
              <a:gd fmla="*/ 4 w 20" name="T76"/>
              <a:gd fmla="*/ 13 h 18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8" w="20">
                <a:moveTo>
                  <a:pt x="4" y="13"/>
                </a:moveTo>
                <a:lnTo>
                  <a:pt x="4" y="13"/>
                </a:lnTo>
                <a:lnTo>
                  <a:pt x="9" y="13"/>
                </a:lnTo>
                <a:lnTo>
                  <a:pt x="12" y="10"/>
                </a:lnTo>
                <a:lnTo>
                  <a:pt x="12" y="10"/>
                </a:lnTo>
                <a:lnTo>
                  <a:pt x="14" y="5"/>
                </a:lnTo>
                <a:lnTo>
                  <a:pt x="14" y="5"/>
                </a:lnTo>
                <a:lnTo>
                  <a:pt x="14" y="4"/>
                </a:lnTo>
                <a:lnTo>
                  <a:pt x="14" y="4"/>
                </a:lnTo>
                <a:lnTo>
                  <a:pt x="16" y="2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0" y="5"/>
                </a:lnTo>
                <a:lnTo>
                  <a:pt x="20" y="5"/>
                </a:lnTo>
                <a:lnTo>
                  <a:pt x="14" y="15"/>
                </a:lnTo>
                <a:lnTo>
                  <a:pt x="14" y="15"/>
                </a:lnTo>
                <a:lnTo>
                  <a:pt x="9" y="18"/>
                </a:lnTo>
                <a:lnTo>
                  <a:pt x="6" y="18"/>
                </a:lnTo>
                <a:lnTo>
                  <a:pt x="6" y="18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1" y="12"/>
                </a:lnTo>
                <a:lnTo>
                  <a:pt x="1" y="12"/>
                </a:lnTo>
                <a:lnTo>
                  <a:pt x="3" y="10"/>
                </a:lnTo>
                <a:lnTo>
                  <a:pt x="4" y="12"/>
                </a:lnTo>
                <a:lnTo>
                  <a:pt x="4" y="12"/>
                </a:lnTo>
                <a:lnTo>
                  <a:pt x="6" y="12"/>
                </a:lnTo>
                <a:lnTo>
                  <a:pt x="4" y="13"/>
                </a:lnTo>
                <a:lnTo>
                  <a:pt x="4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31"/>
          <p:cNvSpPr>
            <a:spLocks noEditPoints="1"/>
          </p:cNvSpPr>
          <p:nvPr/>
        </p:nvSpPr>
        <p:spPr bwMode="auto">
          <a:xfrm>
            <a:off x="5168282" y="1539691"/>
            <a:ext cx="953119" cy="546801"/>
          </a:xfrm>
          <a:custGeom>
            <a:gdLst>
              <a:gd fmla="*/ 62 w 441" name="T0"/>
              <a:gd fmla="*/ 230 h 253" name="T1"/>
              <a:gd fmla="*/ 38 w 441" name="T2"/>
              <a:gd fmla="*/ 170 h 253" name="T3"/>
              <a:gd fmla="*/ 38 w 441" name="T4"/>
              <a:gd fmla="*/ 141 h 253" name="T5"/>
              <a:gd fmla="*/ 35 w 441" name="T6"/>
              <a:gd fmla="*/ 88 h 253" name="T7"/>
              <a:gd fmla="*/ 149 w 441" name="T8"/>
              <a:gd fmla="*/ 11 h 253" name="T9"/>
              <a:gd fmla="*/ 338 w 441" name="T10"/>
              <a:gd fmla="*/ 33 h 253" name="T11"/>
              <a:gd fmla="*/ 194 w 441" name="T12"/>
              <a:gd fmla="*/ 44 h 253" name="T13"/>
              <a:gd fmla="*/ 265 w 441" name="T14"/>
              <a:gd fmla="*/ 35 h 253" name="T15"/>
              <a:gd fmla="*/ 322 w 441" name="T16"/>
              <a:gd fmla="*/ 44 h 253" name="T17"/>
              <a:gd fmla="*/ 406 w 441" name="T18"/>
              <a:gd fmla="*/ 125 h 253" name="T19"/>
              <a:gd fmla="*/ 270 w 441" name="T20"/>
              <a:gd fmla="*/ 240 h 253" name="T21"/>
              <a:gd fmla="*/ 191 w 441" name="T22"/>
              <a:gd fmla="*/ 241 h 253" name="T23"/>
              <a:gd fmla="*/ 125 w 441" name="T24"/>
              <a:gd fmla="*/ 84 h 253" name="T25"/>
              <a:gd fmla="*/ 84 w 441" name="T26"/>
              <a:gd fmla="*/ 200 h 253" name="T27"/>
              <a:gd fmla="*/ 202 w 441" name="T28"/>
              <a:gd fmla="*/ 230 h 253" name="T29"/>
              <a:gd fmla="*/ 434 w 441" name="T30"/>
              <a:gd fmla="*/ 178 h 253" name="T31"/>
              <a:gd fmla="*/ 328 w 441" name="T32"/>
              <a:gd fmla="*/ 159 h 253" name="T33"/>
              <a:gd fmla="*/ 131 w 441" name="T34"/>
              <a:gd fmla="*/ 142 h 253" name="T35"/>
              <a:gd fmla="*/ 325 w 441" name="T36"/>
              <a:gd fmla="*/ 74 h 253" name="T37"/>
              <a:gd fmla="*/ 311 w 441" name="T38"/>
              <a:gd fmla="*/ 126 h 253" name="T39"/>
              <a:gd fmla="*/ 284 w 441" name="T40"/>
              <a:gd fmla="*/ 153 h 253" name="T41"/>
              <a:gd fmla="*/ 234 w 441" name="T42"/>
              <a:gd fmla="*/ 177 h 253" name="T43"/>
              <a:gd fmla="*/ 177 w 441" name="T44"/>
              <a:gd fmla="*/ 161 h 253" name="T45"/>
              <a:gd fmla="*/ 147 w 441" name="T46"/>
              <a:gd fmla="*/ 142 h 253" name="T47"/>
              <a:gd fmla="*/ 109 w 441" name="T48"/>
              <a:gd fmla="*/ 126 h 253" name="T49"/>
              <a:gd fmla="*/ 287 w 441" name="T50"/>
              <a:gd fmla="*/ 6 h 253" name="T51"/>
              <a:gd fmla="*/ 131 w 441" name="T52"/>
              <a:gd fmla="*/ 96 h 253" name="T53"/>
              <a:gd fmla="*/ 71 w 441" name="T54"/>
              <a:gd fmla="*/ 122 h 253" name="T55"/>
              <a:gd fmla="*/ 90 w 441" name="T56"/>
              <a:gd fmla="*/ 58 h 253" name="T57"/>
              <a:gd fmla="*/ 270 w 441" name="T58"/>
              <a:gd fmla="*/ 111 h 253" name="T59"/>
              <a:gd fmla="*/ 207 w 441" name="T60"/>
              <a:gd fmla="*/ 152 h 253" name="T61"/>
              <a:gd fmla="*/ 130 w 441" name="T62"/>
              <a:gd fmla="*/ 85 h 253" name="T63"/>
              <a:gd fmla="*/ 306 w 441" name="T64"/>
              <a:gd fmla="*/ 90 h 253" name="T65"/>
              <a:gd fmla="*/ 79 w 441" name="T66"/>
              <a:gd fmla="*/ 213 h 253" name="T67"/>
              <a:gd fmla="*/ 201 w 441" name="T68"/>
              <a:gd fmla="*/ 25 h 253" name="T69"/>
              <a:gd fmla="*/ 76 w 441" name="T70"/>
              <a:gd fmla="*/ 63 h 253" name="T71"/>
              <a:gd fmla="*/ 412 w 441" name="T72"/>
              <a:gd fmla="*/ 156 h 253" name="T73"/>
              <a:gd fmla="*/ 182 w 441" name="T74"/>
              <a:gd fmla="*/ 129 h 253" name="T75"/>
              <a:gd fmla="*/ 210 w 441" name="T76"/>
              <a:gd fmla="*/ 126 h 253" name="T77"/>
              <a:gd fmla="*/ 289 w 441" name="T78"/>
              <a:gd fmla="*/ 51 h 253" name="T79"/>
              <a:gd fmla="*/ 111 w 441" name="T80"/>
              <a:gd fmla="*/ 224 h 253" name="T81"/>
              <a:gd fmla="*/ 138 w 441" name="T82"/>
              <a:gd fmla="*/ 93 h 253" name="T83"/>
              <a:gd fmla="*/ 33 w 441" name="T84"/>
              <a:gd fmla="*/ 182 h 253" name="T85"/>
              <a:gd fmla="*/ 100 w 441" name="T86"/>
              <a:gd fmla="*/ 219 h 253" name="T87"/>
              <a:gd fmla="*/ 54 w 441" name="T88"/>
              <a:gd fmla="*/ 123 h 253" name="T89"/>
              <a:gd fmla="*/ 240 w 441" name="T90"/>
              <a:gd fmla="*/ 74 h 253" name="T91"/>
              <a:gd fmla="*/ 299 w 441" name="T92"/>
              <a:gd fmla="*/ 74 h 253" name="T93"/>
              <a:gd fmla="*/ 194 w 441" name="T94"/>
              <a:gd fmla="*/ 68 h 253" name="T95"/>
              <a:gd fmla="*/ 226 w 441" name="T96"/>
              <a:gd fmla="*/ 96 h 253" name="T97"/>
              <a:gd fmla="*/ 207 w 441" name="T98"/>
              <a:gd fmla="*/ 139 h 253" name="T99"/>
              <a:gd fmla="*/ 168 w 441" name="T100"/>
              <a:gd fmla="*/ 68 h 253" name="T101"/>
              <a:gd fmla="*/ 112 w 441" name="T102"/>
              <a:gd fmla="*/ 82 h 253" name="T103"/>
              <a:gd fmla="*/ 243 w 441" name="T104"/>
              <a:gd fmla="*/ 95 h 253" name="T105"/>
              <a:gd fmla="*/ 213 w 441" name="T106"/>
              <a:gd fmla="*/ 93 h 253" name="T107"/>
              <a:gd fmla="*/ 164 w 441" name="T108"/>
              <a:gd fmla="*/ 123 h 253" name="T109"/>
              <a:gd fmla="*/ 153 w 441" name="T110"/>
              <a:gd fmla="*/ 76 h 253" name="T111"/>
              <a:gd fmla="*/ 256 w 441" name="T112"/>
              <a:gd fmla="*/ 99 h 253" name="T113"/>
              <a:gd fmla="*/ 45 w 441" name="T114"/>
              <a:gd fmla="*/ 174 h 253" name="T115"/>
              <a:gd fmla="*/ 65 w 441" name="T116"/>
              <a:gd fmla="*/ 118 h 253" name="T117"/>
              <a:gd fmla="*/ 210 w 441" name="T118"/>
              <a:gd fmla="*/ 71 h 253" name="T119"/>
              <a:gd fmla="*/ 163 w 441" name="T120"/>
              <a:gd fmla="*/ 73 h 253" name="T121"/>
              <a:gd fmla="*/ 209 w 441" name="T122"/>
              <a:gd fmla="*/ 79 h 253" name="T123"/>
              <a:gd fmla="*/ 81 w 441" name="T124"/>
              <a:gd fmla="*/ 62 h 253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53" w="441">
                <a:moveTo>
                  <a:pt x="152" y="240"/>
                </a:moveTo>
                <a:lnTo>
                  <a:pt x="152" y="240"/>
                </a:lnTo>
                <a:lnTo>
                  <a:pt x="144" y="238"/>
                </a:lnTo>
                <a:lnTo>
                  <a:pt x="144" y="238"/>
                </a:lnTo>
                <a:lnTo>
                  <a:pt x="136" y="238"/>
                </a:lnTo>
                <a:lnTo>
                  <a:pt x="128" y="240"/>
                </a:lnTo>
                <a:lnTo>
                  <a:pt x="128" y="240"/>
                </a:lnTo>
                <a:lnTo>
                  <a:pt x="120" y="241"/>
                </a:lnTo>
                <a:lnTo>
                  <a:pt x="120" y="241"/>
                </a:lnTo>
                <a:lnTo>
                  <a:pt x="116" y="241"/>
                </a:lnTo>
                <a:lnTo>
                  <a:pt x="116" y="241"/>
                </a:lnTo>
                <a:lnTo>
                  <a:pt x="114" y="243"/>
                </a:lnTo>
                <a:lnTo>
                  <a:pt x="114" y="243"/>
                </a:lnTo>
                <a:lnTo>
                  <a:pt x="112" y="243"/>
                </a:lnTo>
                <a:lnTo>
                  <a:pt x="112" y="241"/>
                </a:lnTo>
                <a:lnTo>
                  <a:pt x="112" y="241"/>
                </a:lnTo>
                <a:lnTo>
                  <a:pt x="111" y="240"/>
                </a:lnTo>
                <a:lnTo>
                  <a:pt x="112" y="238"/>
                </a:lnTo>
                <a:lnTo>
                  <a:pt x="112" y="238"/>
                </a:lnTo>
                <a:lnTo>
                  <a:pt x="119" y="232"/>
                </a:lnTo>
                <a:lnTo>
                  <a:pt x="119" y="232"/>
                </a:lnTo>
                <a:lnTo>
                  <a:pt x="120" y="230"/>
                </a:lnTo>
                <a:lnTo>
                  <a:pt x="120" y="230"/>
                </a:lnTo>
                <a:lnTo>
                  <a:pt x="117" y="230"/>
                </a:lnTo>
                <a:lnTo>
                  <a:pt x="117" y="230"/>
                </a:lnTo>
                <a:lnTo>
                  <a:pt x="106" y="226"/>
                </a:lnTo>
                <a:lnTo>
                  <a:pt x="106" y="226"/>
                </a:lnTo>
                <a:lnTo>
                  <a:pt x="103" y="226"/>
                </a:lnTo>
                <a:lnTo>
                  <a:pt x="103" y="226"/>
                </a:lnTo>
                <a:lnTo>
                  <a:pt x="98" y="229"/>
                </a:lnTo>
                <a:lnTo>
                  <a:pt x="98" y="229"/>
                </a:lnTo>
                <a:lnTo>
                  <a:pt x="93" y="232"/>
                </a:lnTo>
                <a:lnTo>
                  <a:pt x="93" y="232"/>
                </a:lnTo>
                <a:lnTo>
                  <a:pt x="92" y="234"/>
                </a:lnTo>
                <a:lnTo>
                  <a:pt x="90" y="232"/>
                </a:lnTo>
                <a:lnTo>
                  <a:pt x="90" y="232"/>
                </a:lnTo>
                <a:lnTo>
                  <a:pt x="90" y="230"/>
                </a:lnTo>
                <a:lnTo>
                  <a:pt x="90" y="229"/>
                </a:lnTo>
                <a:lnTo>
                  <a:pt x="90" y="229"/>
                </a:lnTo>
                <a:lnTo>
                  <a:pt x="95" y="223"/>
                </a:lnTo>
                <a:lnTo>
                  <a:pt x="95" y="223"/>
                </a:lnTo>
                <a:lnTo>
                  <a:pt x="95" y="223"/>
                </a:lnTo>
                <a:lnTo>
                  <a:pt x="95" y="223"/>
                </a:lnTo>
                <a:lnTo>
                  <a:pt x="93" y="221"/>
                </a:lnTo>
                <a:lnTo>
                  <a:pt x="93" y="221"/>
                </a:lnTo>
                <a:lnTo>
                  <a:pt x="86" y="216"/>
                </a:lnTo>
                <a:lnTo>
                  <a:pt x="86" y="216"/>
                </a:lnTo>
                <a:lnTo>
                  <a:pt x="84" y="216"/>
                </a:lnTo>
                <a:lnTo>
                  <a:pt x="84" y="216"/>
                </a:lnTo>
                <a:lnTo>
                  <a:pt x="79" y="218"/>
                </a:lnTo>
                <a:lnTo>
                  <a:pt x="76" y="221"/>
                </a:lnTo>
                <a:lnTo>
                  <a:pt x="76" y="221"/>
                </a:lnTo>
                <a:lnTo>
                  <a:pt x="70" y="229"/>
                </a:lnTo>
                <a:lnTo>
                  <a:pt x="70" y="229"/>
                </a:lnTo>
                <a:lnTo>
                  <a:pt x="67" y="232"/>
                </a:lnTo>
                <a:lnTo>
                  <a:pt x="67" y="232"/>
                </a:lnTo>
                <a:lnTo>
                  <a:pt x="65" y="234"/>
                </a:lnTo>
                <a:lnTo>
                  <a:pt x="65" y="234"/>
                </a:lnTo>
                <a:lnTo>
                  <a:pt x="65" y="234"/>
                </a:lnTo>
                <a:lnTo>
                  <a:pt x="63" y="234"/>
                </a:lnTo>
                <a:lnTo>
                  <a:pt x="63" y="234"/>
                </a:lnTo>
                <a:lnTo>
                  <a:pt x="62" y="234"/>
                </a:lnTo>
                <a:lnTo>
                  <a:pt x="62" y="232"/>
                </a:lnTo>
                <a:lnTo>
                  <a:pt x="62" y="232"/>
                </a:lnTo>
                <a:lnTo>
                  <a:pt x="62" y="230"/>
                </a:lnTo>
                <a:lnTo>
                  <a:pt x="62" y="230"/>
                </a:lnTo>
                <a:lnTo>
                  <a:pt x="65" y="216"/>
                </a:lnTo>
                <a:lnTo>
                  <a:pt x="65" y="216"/>
                </a:lnTo>
                <a:lnTo>
                  <a:pt x="68" y="211"/>
                </a:lnTo>
                <a:lnTo>
                  <a:pt x="71" y="207"/>
                </a:lnTo>
                <a:lnTo>
                  <a:pt x="71" y="207"/>
                </a:lnTo>
                <a:lnTo>
                  <a:pt x="73" y="207"/>
                </a:lnTo>
                <a:lnTo>
                  <a:pt x="73" y="207"/>
                </a:lnTo>
                <a:lnTo>
                  <a:pt x="67" y="200"/>
                </a:lnTo>
                <a:lnTo>
                  <a:pt x="67" y="200"/>
                </a:lnTo>
                <a:lnTo>
                  <a:pt x="63" y="202"/>
                </a:lnTo>
                <a:lnTo>
                  <a:pt x="63" y="202"/>
                </a:lnTo>
                <a:lnTo>
                  <a:pt x="56" y="205"/>
                </a:lnTo>
                <a:lnTo>
                  <a:pt x="51" y="208"/>
                </a:lnTo>
                <a:lnTo>
                  <a:pt x="48" y="211"/>
                </a:lnTo>
                <a:lnTo>
                  <a:pt x="48" y="211"/>
                </a:lnTo>
                <a:lnTo>
                  <a:pt x="46" y="213"/>
                </a:lnTo>
                <a:lnTo>
                  <a:pt x="46" y="213"/>
                </a:lnTo>
                <a:lnTo>
                  <a:pt x="43" y="213"/>
                </a:lnTo>
                <a:lnTo>
                  <a:pt x="43" y="213"/>
                </a:lnTo>
                <a:lnTo>
                  <a:pt x="43" y="211"/>
                </a:lnTo>
                <a:lnTo>
                  <a:pt x="43" y="211"/>
                </a:lnTo>
                <a:lnTo>
                  <a:pt x="43" y="210"/>
                </a:lnTo>
                <a:lnTo>
                  <a:pt x="43" y="210"/>
                </a:lnTo>
                <a:lnTo>
                  <a:pt x="48" y="200"/>
                </a:lnTo>
                <a:lnTo>
                  <a:pt x="48" y="200"/>
                </a:lnTo>
                <a:lnTo>
                  <a:pt x="52" y="196"/>
                </a:lnTo>
                <a:lnTo>
                  <a:pt x="57" y="193"/>
                </a:lnTo>
                <a:lnTo>
                  <a:pt x="57" y="193"/>
                </a:lnTo>
                <a:lnTo>
                  <a:pt x="59" y="193"/>
                </a:lnTo>
                <a:lnTo>
                  <a:pt x="59" y="193"/>
                </a:lnTo>
                <a:lnTo>
                  <a:pt x="57" y="191"/>
                </a:lnTo>
                <a:lnTo>
                  <a:pt x="57" y="191"/>
                </a:lnTo>
                <a:lnTo>
                  <a:pt x="51" y="185"/>
                </a:lnTo>
                <a:lnTo>
                  <a:pt x="51" y="185"/>
                </a:lnTo>
                <a:lnTo>
                  <a:pt x="49" y="183"/>
                </a:lnTo>
                <a:lnTo>
                  <a:pt x="49" y="183"/>
                </a:lnTo>
                <a:lnTo>
                  <a:pt x="41" y="185"/>
                </a:lnTo>
                <a:lnTo>
                  <a:pt x="41" y="185"/>
                </a:lnTo>
                <a:lnTo>
                  <a:pt x="35" y="188"/>
                </a:lnTo>
                <a:lnTo>
                  <a:pt x="30" y="191"/>
                </a:lnTo>
                <a:lnTo>
                  <a:pt x="30" y="191"/>
                </a:lnTo>
                <a:lnTo>
                  <a:pt x="26" y="197"/>
                </a:lnTo>
                <a:lnTo>
                  <a:pt x="26" y="197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1" y="199"/>
                </a:lnTo>
                <a:lnTo>
                  <a:pt x="21" y="199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2" y="189"/>
                </a:lnTo>
                <a:lnTo>
                  <a:pt x="27" y="183"/>
                </a:lnTo>
                <a:lnTo>
                  <a:pt x="27" y="183"/>
                </a:lnTo>
                <a:lnTo>
                  <a:pt x="32" y="178"/>
                </a:lnTo>
                <a:lnTo>
                  <a:pt x="38" y="175"/>
                </a:lnTo>
                <a:lnTo>
                  <a:pt x="38" y="175"/>
                </a:lnTo>
                <a:lnTo>
                  <a:pt x="41" y="174"/>
                </a:lnTo>
                <a:lnTo>
                  <a:pt x="41" y="174"/>
                </a:lnTo>
                <a:lnTo>
                  <a:pt x="40" y="172"/>
                </a:lnTo>
                <a:lnTo>
                  <a:pt x="40" y="172"/>
                </a:lnTo>
                <a:lnTo>
                  <a:pt x="38" y="170"/>
                </a:lnTo>
                <a:lnTo>
                  <a:pt x="38" y="170"/>
                </a:lnTo>
                <a:lnTo>
                  <a:pt x="37" y="169"/>
                </a:lnTo>
                <a:lnTo>
                  <a:pt x="35" y="169"/>
                </a:lnTo>
                <a:lnTo>
                  <a:pt x="35" y="169"/>
                </a:lnTo>
                <a:lnTo>
                  <a:pt x="26" y="169"/>
                </a:lnTo>
                <a:lnTo>
                  <a:pt x="26" y="169"/>
                </a:lnTo>
                <a:lnTo>
                  <a:pt x="21" y="170"/>
                </a:lnTo>
                <a:lnTo>
                  <a:pt x="21" y="170"/>
                </a:lnTo>
                <a:lnTo>
                  <a:pt x="10" y="178"/>
                </a:lnTo>
                <a:lnTo>
                  <a:pt x="10" y="178"/>
                </a:lnTo>
                <a:lnTo>
                  <a:pt x="8" y="178"/>
                </a:lnTo>
                <a:lnTo>
                  <a:pt x="8" y="178"/>
                </a:lnTo>
                <a:lnTo>
                  <a:pt x="7" y="178"/>
                </a:lnTo>
                <a:lnTo>
                  <a:pt x="7" y="178"/>
                </a:lnTo>
                <a:lnTo>
                  <a:pt x="5" y="177"/>
                </a:lnTo>
                <a:lnTo>
                  <a:pt x="5" y="177"/>
                </a:lnTo>
                <a:lnTo>
                  <a:pt x="7" y="175"/>
                </a:lnTo>
                <a:lnTo>
                  <a:pt x="7" y="175"/>
                </a:lnTo>
                <a:lnTo>
                  <a:pt x="10" y="170"/>
                </a:lnTo>
                <a:lnTo>
                  <a:pt x="15" y="166"/>
                </a:lnTo>
                <a:lnTo>
                  <a:pt x="21" y="163"/>
                </a:lnTo>
                <a:lnTo>
                  <a:pt x="27" y="161"/>
                </a:lnTo>
                <a:lnTo>
                  <a:pt x="27" y="161"/>
                </a:lnTo>
                <a:lnTo>
                  <a:pt x="32" y="159"/>
                </a:lnTo>
                <a:lnTo>
                  <a:pt x="32" y="159"/>
                </a:lnTo>
                <a:lnTo>
                  <a:pt x="30" y="158"/>
                </a:lnTo>
                <a:lnTo>
                  <a:pt x="30" y="158"/>
                </a:lnTo>
                <a:lnTo>
                  <a:pt x="29" y="155"/>
                </a:lnTo>
                <a:lnTo>
                  <a:pt x="29" y="155"/>
                </a:lnTo>
                <a:lnTo>
                  <a:pt x="30" y="153"/>
                </a:lnTo>
                <a:lnTo>
                  <a:pt x="30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50"/>
                </a:lnTo>
                <a:lnTo>
                  <a:pt x="33" y="150"/>
                </a:lnTo>
                <a:lnTo>
                  <a:pt x="32" y="150"/>
                </a:lnTo>
                <a:lnTo>
                  <a:pt x="32" y="150"/>
                </a:lnTo>
                <a:lnTo>
                  <a:pt x="27" y="150"/>
                </a:lnTo>
                <a:lnTo>
                  <a:pt x="24" y="148"/>
                </a:lnTo>
                <a:lnTo>
                  <a:pt x="24" y="148"/>
                </a:lnTo>
                <a:lnTo>
                  <a:pt x="15" y="142"/>
                </a:lnTo>
                <a:lnTo>
                  <a:pt x="15" y="142"/>
                </a:lnTo>
                <a:lnTo>
                  <a:pt x="11" y="139"/>
                </a:lnTo>
                <a:lnTo>
                  <a:pt x="11" y="139"/>
                </a:lnTo>
                <a:lnTo>
                  <a:pt x="5" y="134"/>
                </a:lnTo>
                <a:lnTo>
                  <a:pt x="2" y="128"/>
                </a:lnTo>
                <a:lnTo>
                  <a:pt x="2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5"/>
                </a:lnTo>
                <a:lnTo>
                  <a:pt x="0" y="125"/>
                </a:lnTo>
                <a:lnTo>
                  <a:pt x="2" y="125"/>
                </a:lnTo>
                <a:lnTo>
                  <a:pt x="4" y="125"/>
                </a:lnTo>
                <a:lnTo>
                  <a:pt x="4" y="125"/>
                </a:lnTo>
                <a:lnTo>
                  <a:pt x="8" y="129"/>
                </a:lnTo>
                <a:lnTo>
                  <a:pt x="8" y="129"/>
                </a:lnTo>
                <a:lnTo>
                  <a:pt x="15" y="136"/>
                </a:lnTo>
                <a:lnTo>
                  <a:pt x="15" y="136"/>
                </a:lnTo>
                <a:lnTo>
                  <a:pt x="16" y="137"/>
                </a:lnTo>
                <a:lnTo>
                  <a:pt x="16" y="137"/>
                </a:lnTo>
                <a:lnTo>
                  <a:pt x="21" y="141"/>
                </a:lnTo>
                <a:lnTo>
                  <a:pt x="21" y="141"/>
                </a:lnTo>
                <a:lnTo>
                  <a:pt x="27" y="142"/>
                </a:lnTo>
                <a:lnTo>
                  <a:pt x="33" y="142"/>
                </a:lnTo>
                <a:lnTo>
                  <a:pt x="33" y="142"/>
                </a:lnTo>
                <a:lnTo>
                  <a:pt x="38" y="141"/>
                </a:lnTo>
                <a:lnTo>
                  <a:pt x="38" y="141"/>
                </a:lnTo>
                <a:lnTo>
                  <a:pt x="43" y="134"/>
                </a:lnTo>
                <a:lnTo>
                  <a:pt x="43" y="134"/>
                </a:lnTo>
                <a:lnTo>
                  <a:pt x="45" y="133"/>
                </a:lnTo>
                <a:lnTo>
                  <a:pt x="45" y="133"/>
                </a:lnTo>
                <a:lnTo>
                  <a:pt x="45" y="133"/>
                </a:lnTo>
                <a:lnTo>
                  <a:pt x="45" y="133"/>
                </a:lnTo>
                <a:lnTo>
                  <a:pt x="37" y="129"/>
                </a:lnTo>
                <a:lnTo>
                  <a:pt x="29" y="125"/>
                </a:lnTo>
                <a:lnTo>
                  <a:pt x="29" y="125"/>
                </a:lnTo>
                <a:lnTo>
                  <a:pt x="21" y="120"/>
                </a:lnTo>
                <a:lnTo>
                  <a:pt x="21" y="120"/>
                </a:lnTo>
                <a:lnTo>
                  <a:pt x="16" y="115"/>
                </a:lnTo>
                <a:lnTo>
                  <a:pt x="13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1"/>
                </a:lnTo>
                <a:lnTo>
                  <a:pt x="11" y="109"/>
                </a:lnTo>
                <a:lnTo>
                  <a:pt x="13" y="109"/>
                </a:lnTo>
                <a:lnTo>
                  <a:pt x="13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9"/>
                </a:lnTo>
                <a:lnTo>
                  <a:pt x="18" y="112"/>
                </a:lnTo>
                <a:lnTo>
                  <a:pt x="18" y="112"/>
                </a:lnTo>
                <a:lnTo>
                  <a:pt x="19" y="114"/>
                </a:lnTo>
                <a:lnTo>
                  <a:pt x="19" y="114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11"/>
                </a:lnTo>
                <a:lnTo>
                  <a:pt x="24" y="111"/>
                </a:lnTo>
                <a:lnTo>
                  <a:pt x="24" y="111"/>
                </a:lnTo>
                <a:lnTo>
                  <a:pt x="37" y="117"/>
                </a:lnTo>
                <a:lnTo>
                  <a:pt x="37" y="117"/>
                </a:lnTo>
                <a:lnTo>
                  <a:pt x="46" y="118"/>
                </a:lnTo>
                <a:lnTo>
                  <a:pt x="56" y="120"/>
                </a:lnTo>
                <a:lnTo>
                  <a:pt x="56" y="120"/>
                </a:lnTo>
                <a:lnTo>
                  <a:pt x="59" y="118"/>
                </a:lnTo>
                <a:lnTo>
                  <a:pt x="59" y="118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59" y="115"/>
                </a:lnTo>
                <a:lnTo>
                  <a:pt x="59" y="115"/>
                </a:lnTo>
                <a:lnTo>
                  <a:pt x="48" y="107"/>
                </a:lnTo>
                <a:lnTo>
                  <a:pt x="48" y="107"/>
                </a:lnTo>
                <a:lnTo>
                  <a:pt x="45" y="106"/>
                </a:lnTo>
                <a:lnTo>
                  <a:pt x="45" y="106"/>
                </a:lnTo>
                <a:lnTo>
                  <a:pt x="40" y="103"/>
                </a:lnTo>
                <a:lnTo>
                  <a:pt x="40" y="103"/>
                </a:lnTo>
                <a:lnTo>
                  <a:pt x="38" y="101"/>
                </a:lnTo>
                <a:lnTo>
                  <a:pt x="38" y="98"/>
                </a:lnTo>
                <a:lnTo>
                  <a:pt x="38" y="98"/>
                </a:lnTo>
                <a:lnTo>
                  <a:pt x="33" y="93"/>
                </a:lnTo>
                <a:lnTo>
                  <a:pt x="33" y="93"/>
                </a:lnTo>
                <a:lnTo>
                  <a:pt x="32" y="90"/>
                </a:lnTo>
                <a:lnTo>
                  <a:pt x="32" y="90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3" y="87"/>
                </a:lnTo>
                <a:lnTo>
                  <a:pt x="35" y="88"/>
                </a:lnTo>
                <a:lnTo>
                  <a:pt x="35" y="88"/>
                </a:lnTo>
                <a:lnTo>
                  <a:pt x="38" y="92"/>
                </a:lnTo>
                <a:lnTo>
                  <a:pt x="38" y="92"/>
                </a:lnTo>
                <a:lnTo>
                  <a:pt x="45" y="99"/>
                </a:lnTo>
                <a:lnTo>
                  <a:pt x="45" y="99"/>
                </a:lnTo>
                <a:lnTo>
                  <a:pt x="48" y="103"/>
                </a:lnTo>
                <a:lnTo>
                  <a:pt x="52" y="104"/>
                </a:lnTo>
                <a:lnTo>
                  <a:pt x="57" y="106"/>
                </a:lnTo>
                <a:lnTo>
                  <a:pt x="62" y="107"/>
                </a:lnTo>
                <a:lnTo>
                  <a:pt x="62" y="107"/>
                </a:lnTo>
                <a:lnTo>
                  <a:pt x="68" y="107"/>
                </a:lnTo>
                <a:lnTo>
                  <a:pt x="68" y="107"/>
                </a:lnTo>
                <a:lnTo>
                  <a:pt x="70" y="106"/>
                </a:lnTo>
                <a:lnTo>
                  <a:pt x="70" y="106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0" y="92"/>
                </a:lnTo>
                <a:lnTo>
                  <a:pt x="63" y="85"/>
                </a:lnTo>
                <a:lnTo>
                  <a:pt x="63" y="85"/>
                </a:lnTo>
                <a:lnTo>
                  <a:pt x="62" y="87"/>
                </a:lnTo>
                <a:lnTo>
                  <a:pt x="60" y="87"/>
                </a:lnTo>
                <a:lnTo>
                  <a:pt x="60" y="87"/>
                </a:lnTo>
                <a:lnTo>
                  <a:pt x="59" y="87"/>
                </a:lnTo>
                <a:lnTo>
                  <a:pt x="59" y="87"/>
                </a:lnTo>
                <a:lnTo>
                  <a:pt x="57" y="85"/>
                </a:lnTo>
                <a:lnTo>
                  <a:pt x="57" y="82"/>
                </a:lnTo>
                <a:lnTo>
                  <a:pt x="57" y="82"/>
                </a:lnTo>
                <a:lnTo>
                  <a:pt x="59" y="79"/>
                </a:lnTo>
                <a:lnTo>
                  <a:pt x="59" y="79"/>
                </a:lnTo>
                <a:lnTo>
                  <a:pt x="57" y="76"/>
                </a:lnTo>
                <a:lnTo>
                  <a:pt x="57" y="76"/>
                </a:lnTo>
                <a:lnTo>
                  <a:pt x="56" y="77"/>
                </a:lnTo>
                <a:lnTo>
                  <a:pt x="56" y="77"/>
                </a:lnTo>
                <a:lnTo>
                  <a:pt x="45" y="85"/>
                </a:lnTo>
                <a:lnTo>
                  <a:pt x="45" y="85"/>
                </a:lnTo>
                <a:lnTo>
                  <a:pt x="41" y="88"/>
                </a:lnTo>
                <a:lnTo>
                  <a:pt x="41" y="88"/>
                </a:lnTo>
                <a:lnTo>
                  <a:pt x="40" y="88"/>
                </a:lnTo>
                <a:lnTo>
                  <a:pt x="40" y="88"/>
                </a:lnTo>
                <a:lnTo>
                  <a:pt x="38" y="88"/>
                </a:lnTo>
                <a:lnTo>
                  <a:pt x="38" y="87"/>
                </a:lnTo>
                <a:lnTo>
                  <a:pt x="38" y="87"/>
                </a:lnTo>
                <a:lnTo>
                  <a:pt x="40" y="85"/>
                </a:lnTo>
                <a:lnTo>
                  <a:pt x="40" y="85"/>
                </a:lnTo>
                <a:lnTo>
                  <a:pt x="45" y="79"/>
                </a:lnTo>
                <a:lnTo>
                  <a:pt x="45" y="79"/>
                </a:lnTo>
                <a:lnTo>
                  <a:pt x="78" y="52"/>
                </a:lnTo>
                <a:lnTo>
                  <a:pt x="78" y="52"/>
                </a:lnTo>
                <a:lnTo>
                  <a:pt x="78" y="51"/>
                </a:lnTo>
                <a:lnTo>
                  <a:pt x="78" y="51"/>
                </a:lnTo>
                <a:lnTo>
                  <a:pt x="79" y="49"/>
                </a:lnTo>
                <a:lnTo>
                  <a:pt x="82" y="49"/>
                </a:lnTo>
                <a:lnTo>
                  <a:pt x="82" y="49"/>
                </a:lnTo>
                <a:lnTo>
                  <a:pt x="84" y="47"/>
                </a:lnTo>
                <a:lnTo>
                  <a:pt x="84" y="47"/>
                </a:lnTo>
                <a:lnTo>
                  <a:pt x="92" y="43"/>
                </a:lnTo>
                <a:lnTo>
                  <a:pt x="92" y="43"/>
                </a:lnTo>
                <a:lnTo>
                  <a:pt x="108" y="32"/>
                </a:lnTo>
                <a:lnTo>
                  <a:pt x="108" y="32"/>
                </a:lnTo>
                <a:lnTo>
                  <a:pt x="122" y="24"/>
                </a:lnTo>
                <a:lnTo>
                  <a:pt x="134" y="17"/>
                </a:lnTo>
                <a:lnTo>
                  <a:pt x="134" y="17"/>
                </a:lnTo>
                <a:lnTo>
                  <a:pt x="149" y="11"/>
                </a:lnTo>
                <a:lnTo>
                  <a:pt x="161" y="8"/>
                </a:lnTo>
                <a:lnTo>
                  <a:pt x="161" y="8"/>
                </a:lnTo>
                <a:lnTo>
                  <a:pt x="175" y="5"/>
                </a:lnTo>
                <a:lnTo>
                  <a:pt x="190" y="2"/>
                </a:lnTo>
                <a:lnTo>
                  <a:pt x="190" y="2"/>
                </a:lnTo>
                <a:lnTo>
                  <a:pt x="198" y="2"/>
                </a:lnTo>
                <a:lnTo>
                  <a:pt x="198" y="2"/>
                </a:lnTo>
                <a:lnTo>
                  <a:pt x="209" y="2"/>
                </a:lnTo>
                <a:lnTo>
                  <a:pt x="209" y="2"/>
                </a:lnTo>
                <a:lnTo>
                  <a:pt x="224" y="0"/>
                </a:lnTo>
                <a:lnTo>
                  <a:pt x="239" y="0"/>
                </a:lnTo>
                <a:lnTo>
                  <a:pt x="239" y="0"/>
                </a:lnTo>
                <a:lnTo>
                  <a:pt x="254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76" y="0"/>
                </a:lnTo>
                <a:lnTo>
                  <a:pt x="291" y="3"/>
                </a:lnTo>
                <a:lnTo>
                  <a:pt x="291" y="3"/>
                </a:lnTo>
                <a:lnTo>
                  <a:pt x="310" y="6"/>
                </a:lnTo>
                <a:lnTo>
                  <a:pt x="310" y="6"/>
                </a:lnTo>
                <a:lnTo>
                  <a:pt x="325" y="13"/>
                </a:lnTo>
                <a:lnTo>
                  <a:pt x="325" y="13"/>
                </a:lnTo>
                <a:lnTo>
                  <a:pt x="344" y="21"/>
                </a:lnTo>
                <a:lnTo>
                  <a:pt x="362" y="29"/>
                </a:lnTo>
                <a:lnTo>
                  <a:pt x="362" y="29"/>
                </a:lnTo>
                <a:lnTo>
                  <a:pt x="370" y="35"/>
                </a:lnTo>
                <a:lnTo>
                  <a:pt x="377" y="41"/>
                </a:lnTo>
                <a:lnTo>
                  <a:pt x="377" y="41"/>
                </a:lnTo>
                <a:lnTo>
                  <a:pt x="399" y="65"/>
                </a:lnTo>
                <a:lnTo>
                  <a:pt x="399" y="65"/>
                </a:lnTo>
                <a:lnTo>
                  <a:pt x="409" y="77"/>
                </a:lnTo>
                <a:lnTo>
                  <a:pt x="409" y="77"/>
                </a:lnTo>
                <a:lnTo>
                  <a:pt x="412" y="82"/>
                </a:lnTo>
                <a:lnTo>
                  <a:pt x="412" y="82"/>
                </a:lnTo>
                <a:lnTo>
                  <a:pt x="412" y="82"/>
                </a:lnTo>
                <a:lnTo>
                  <a:pt x="412" y="82"/>
                </a:lnTo>
                <a:lnTo>
                  <a:pt x="412" y="84"/>
                </a:lnTo>
                <a:lnTo>
                  <a:pt x="412" y="84"/>
                </a:lnTo>
                <a:lnTo>
                  <a:pt x="411" y="85"/>
                </a:lnTo>
                <a:lnTo>
                  <a:pt x="411" y="85"/>
                </a:lnTo>
                <a:lnTo>
                  <a:pt x="409" y="84"/>
                </a:lnTo>
                <a:lnTo>
                  <a:pt x="409" y="84"/>
                </a:lnTo>
                <a:lnTo>
                  <a:pt x="403" y="77"/>
                </a:lnTo>
                <a:lnTo>
                  <a:pt x="403" y="77"/>
                </a:lnTo>
                <a:lnTo>
                  <a:pt x="396" y="73"/>
                </a:lnTo>
                <a:lnTo>
                  <a:pt x="396" y="73"/>
                </a:lnTo>
                <a:lnTo>
                  <a:pt x="390" y="68"/>
                </a:lnTo>
                <a:lnTo>
                  <a:pt x="390" y="68"/>
                </a:lnTo>
                <a:lnTo>
                  <a:pt x="370" y="49"/>
                </a:lnTo>
                <a:lnTo>
                  <a:pt x="370" y="49"/>
                </a:lnTo>
                <a:lnTo>
                  <a:pt x="358" y="40"/>
                </a:lnTo>
                <a:lnTo>
                  <a:pt x="347" y="33"/>
                </a:lnTo>
                <a:lnTo>
                  <a:pt x="347" y="33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3"/>
                </a:lnTo>
                <a:lnTo>
                  <a:pt x="346" y="33"/>
                </a:lnTo>
                <a:lnTo>
                  <a:pt x="344" y="35"/>
                </a:lnTo>
                <a:lnTo>
                  <a:pt x="341" y="35"/>
                </a:lnTo>
                <a:lnTo>
                  <a:pt x="341" y="35"/>
                </a:lnTo>
                <a:lnTo>
                  <a:pt x="338" y="33"/>
                </a:lnTo>
                <a:lnTo>
                  <a:pt x="338" y="33"/>
                </a:lnTo>
                <a:lnTo>
                  <a:pt x="330" y="29"/>
                </a:lnTo>
                <a:lnTo>
                  <a:pt x="330" y="29"/>
                </a:lnTo>
                <a:lnTo>
                  <a:pt x="316" y="24"/>
                </a:lnTo>
                <a:lnTo>
                  <a:pt x="316" y="24"/>
                </a:lnTo>
                <a:lnTo>
                  <a:pt x="316" y="24"/>
                </a:lnTo>
                <a:lnTo>
                  <a:pt x="316" y="24"/>
                </a:lnTo>
                <a:lnTo>
                  <a:pt x="305" y="21"/>
                </a:lnTo>
                <a:lnTo>
                  <a:pt x="295" y="17"/>
                </a:lnTo>
                <a:lnTo>
                  <a:pt x="295" y="17"/>
                </a:lnTo>
                <a:lnTo>
                  <a:pt x="276" y="13"/>
                </a:lnTo>
                <a:lnTo>
                  <a:pt x="276" y="13"/>
                </a:lnTo>
                <a:lnTo>
                  <a:pt x="259" y="10"/>
                </a:lnTo>
                <a:lnTo>
                  <a:pt x="242" y="8"/>
                </a:lnTo>
                <a:lnTo>
                  <a:pt x="242" y="8"/>
                </a:lnTo>
                <a:lnTo>
                  <a:pt x="216" y="8"/>
                </a:lnTo>
                <a:lnTo>
                  <a:pt x="216" y="8"/>
                </a:lnTo>
                <a:lnTo>
                  <a:pt x="210" y="8"/>
                </a:lnTo>
                <a:lnTo>
                  <a:pt x="202" y="10"/>
                </a:lnTo>
                <a:lnTo>
                  <a:pt x="202" y="10"/>
                </a:lnTo>
                <a:lnTo>
                  <a:pt x="201" y="10"/>
                </a:lnTo>
                <a:lnTo>
                  <a:pt x="199" y="10"/>
                </a:lnTo>
                <a:lnTo>
                  <a:pt x="199" y="10"/>
                </a:lnTo>
                <a:lnTo>
                  <a:pt x="198" y="10"/>
                </a:lnTo>
                <a:lnTo>
                  <a:pt x="198" y="10"/>
                </a:lnTo>
                <a:lnTo>
                  <a:pt x="180" y="13"/>
                </a:lnTo>
                <a:lnTo>
                  <a:pt x="180" y="13"/>
                </a:lnTo>
                <a:lnTo>
                  <a:pt x="166" y="16"/>
                </a:lnTo>
                <a:lnTo>
                  <a:pt x="150" y="21"/>
                </a:lnTo>
                <a:lnTo>
                  <a:pt x="150" y="21"/>
                </a:lnTo>
                <a:lnTo>
                  <a:pt x="149" y="22"/>
                </a:lnTo>
                <a:lnTo>
                  <a:pt x="149" y="22"/>
                </a:lnTo>
                <a:lnTo>
                  <a:pt x="155" y="30"/>
                </a:lnTo>
                <a:lnTo>
                  <a:pt x="160" y="36"/>
                </a:lnTo>
                <a:lnTo>
                  <a:pt x="160" y="36"/>
                </a:lnTo>
                <a:lnTo>
                  <a:pt x="166" y="43"/>
                </a:lnTo>
                <a:lnTo>
                  <a:pt x="166" y="43"/>
                </a:lnTo>
                <a:lnTo>
                  <a:pt x="172" y="46"/>
                </a:lnTo>
                <a:lnTo>
                  <a:pt x="179" y="46"/>
                </a:lnTo>
                <a:lnTo>
                  <a:pt x="179" y="46"/>
                </a:lnTo>
                <a:lnTo>
                  <a:pt x="180" y="46"/>
                </a:lnTo>
                <a:lnTo>
                  <a:pt x="180" y="46"/>
                </a:lnTo>
                <a:lnTo>
                  <a:pt x="180" y="46"/>
                </a:lnTo>
                <a:lnTo>
                  <a:pt x="180" y="46"/>
                </a:lnTo>
                <a:lnTo>
                  <a:pt x="179" y="43"/>
                </a:lnTo>
                <a:lnTo>
                  <a:pt x="179" y="43"/>
                </a:lnTo>
                <a:lnTo>
                  <a:pt x="172" y="27"/>
                </a:lnTo>
                <a:lnTo>
                  <a:pt x="172" y="27"/>
                </a:lnTo>
                <a:lnTo>
                  <a:pt x="171" y="24"/>
                </a:lnTo>
                <a:lnTo>
                  <a:pt x="171" y="24"/>
                </a:lnTo>
                <a:lnTo>
                  <a:pt x="171" y="22"/>
                </a:lnTo>
                <a:lnTo>
                  <a:pt x="171" y="22"/>
                </a:lnTo>
                <a:lnTo>
                  <a:pt x="171" y="21"/>
                </a:lnTo>
                <a:lnTo>
                  <a:pt x="171" y="21"/>
                </a:lnTo>
                <a:lnTo>
                  <a:pt x="171" y="21"/>
                </a:lnTo>
                <a:lnTo>
                  <a:pt x="172" y="21"/>
                </a:lnTo>
                <a:lnTo>
                  <a:pt x="174" y="21"/>
                </a:lnTo>
                <a:lnTo>
                  <a:pt x="174" y="21"/>
                </a:lnTo>
                <a:lnTo>
                  <a:pt x="174" y="22"/>
                </a:lnTo>
                <a:lnTo>
                  <a:pt x="174" y="22"/>
                </a:lnTo>
                <a:lnTo>
                  <a:pt x="180" y="32"/>
                </a:lnTo>
                <a:lnTo>
                  <a:pt x="188" y="41"/>
                </a:lnTo>
                <a:lnTo>
                  <a:pt x="188" y="41"/>
                </a:lnTo>
                <a:lnTo>
                  <a:pt x="191" y="43"/>
                </a:lnTo>
                <a:lnTo>
                  <a:pt x="191" y="43"/>
                </a:lnTo>
                <a:lnTo>
                  <a:pt x="194" y="44"/>
                </a:lnTo>
                <a:lnTo>
                  <a:pt x="199" y="44"/>
                </a:lnTo>
                <a:lnTo>
                  <a:pt x="199" y="44"/>
                </a:lnTo>
                <a:lnTo>
                  <a:pt x="205" y="43"/>
                </a:lnTo>
                <a:lnTo>
                  <a:pt x="205" y="43"/>
                </a:lnTo>
                <a:lnTo>
                  <a:pt x="204" y="41"/>
                </a:lnTo>
                <a:lnTo>
                  <a:pt x="204" y="41"/>
                </a:lnTo>
                <a:lnTo>
                  <a:pt x="194" y="19"/>
                </a:lnTo>
                <a:lnTo>
                  <a:pt x="194" y="19"/>
                </a:lnTo>
                <a:lnTo>
                  <a:pt x="193" y="16"/>
                </a:lnTo>
                <a:lnTo>
                  <a:pt x="193" y="16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6" y="13"/>
                </a:lnTo>
                <a:lnTo>
                  <a:pt x="196" y="13"/>
                </a:lnTo>
                <a:lnTo>
                  <a:pt x="198" y="14"/>
                </a:lnTo>
                <a:lnTo>
                  <a:pt x="198" y="14"/>
                </a:lnTo>
                <a:lnTo>
                  <a:pt x="210" y="30"/>
                </a:lnTo>
                <a:lnTo>
                  <a:pt x="210" y="30"/>
                </a:lnTo>
                <a:lnTo>
                  <a:pt x="213" y="35"/>
                </a:lnTo>
                <a:lnTo>
                  <a:pt x="218" y="38"/>
                </a:lnTo>
                <a:lnTo>
                  <a:pt x="228" y="41"/>
                </a:lnTo>
                <a:lnTo>
                  <a:pt x="228" y="41"/>
                </a:lnTo>
                <a:lnTo>
                  <a:pt x="237" y="43"/>
                </a:lnTo>
                <a:lnTo>
                  <a:pt x="237" y="43"/>
                </a:lnTo>
                <a:lnTo>
                  <a:pt x="237" y="41"/>
                </a:lnTo>
                <a:lnTo>
                  <a:pt x="237" y="41"/>
                </a:lnTo>
                <a:lnTo>
                  <a:pt x="232" y="32"/>
                </a:lnTo>
                <a:lnTo>
                  <a:pt x="231" y="22"/>
                </a:lnTo>
                <a:lnTo>
                  <a:pt x="231" y="22"/>
                </a:lnTo>
                <a:lnTo>
                  <a:pt x="229" y="17"/>
                </a:lnTo>
                <a:lnTo>
                  <a:pt x="229" y="17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9" y="11"/>
                </a:lnTo>
                <a:lnTo>
                  <a:pt x="229" y="11"/>
                </a:lnTo>
                <a:lnTo>
                  <a:pt x="231" y="11"/>
                </a:lnTo>
                <a:lnTo>
                  <a:pt x="231" y="11"/>
                </a:lnTo>
                <a:lnTo>
                  <a:pt x="232" y="13"/>
                </a:lnTo>
                <a:lnTo>
                  <a:pt x="232" y="13"/>
                </a:lnTo>
                <a:lnTo>
                  <a:pt x="234" y="21"/>
                </a:lnTo>
                <a:lnTo>
                  <a:pt x="237" y="27"/>
                </a:lnTo>
                <a:lnTo>
                  <a:pt x="246" y="38"/>
                </a:lnTo>
                <a:lnTo>
                  <a:pt x="246" y="38"/>
                </a:lnTo>
                <a:lnTo>
                  <a:pt x="253" y="41"/>
                </a:lnTo>
                <a:lnTo>
                  <a:pt x="259" y="44"/>
                </a:lnTo>
                <a:lnTo>
                  <a:pt x="259" y="44"/>
                </a:lnTo>
                <a:lnTo>
                  <a:pt x="261" y="44"/>
                </a:lnTo>
                <a:lnTo>
                  <a:pt x="261" y="44"/>
                </a:lnTo>
                <a:lnTo>
                  <a:pt x="259" y="43"/>
                </a:lnTo>
                <a:lnTo>
                  <a:pt x="259" y="43"/>
                </a:lnTo>
                <a:lnTo>
                  <a:pt x="253" y="25"/>
                </a:lnTo>
                <a:lnTo>
                  <a:pt x="253" y="25"/>
                </a:lnTo>
                <a:lnTo>
                  <a:pt x="253" y="24"/>
                </a:lnTo>
                <a:lnTo>
                  <a:pt x="253" y="24"/>
                </a:lnTo>
                <a:lnTo>
                  <a:pt x="254" y="22"/>
                </a:lnTo>
                <a:lnTo>
                  <a:pt x="254" y="22"/>
                </a:lnTo>
                <a:lnTo>
                  <a:pt x="256" y="22"/>
                </a:lnTo>
                <a:lnTo>
                  <a:pt x="256" y="22"/>
                </a:lnTo>
                <a:lnTo>
                  <a:pt x="258" y="24"/>
                </a:lnTo>
                <a:lnTo>
                  <a:pt x="258" y="24"/>
                </a:lnTo>
                <a:lnTo>
                  <a:pt x="265" y="35"/>
                </a:lnTo>
                <a:lnTo>
                  <a:pt x="265" y="35"/>
                </a:lnTo>
                <a:lnTo>
                  <a:pt x="269" y="41"/>
                </a:lnTo>
                <a:lnTo>
                  <a:pt x="275" y="46"/>
                </a:lnTo>
                <a:lnTo>
                  <a:pt x="275" y="46"/>
                </a:lnTo>
                <a:lnTo>
                  <a:pt x="280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6"/>
                </a:lnTo>
                <a:lnTo>
                  <a:pt x="276" y="38"/>
                </a:lnTo>
                <a:lnTo>
                  <a:pt x="275" y="29"/>
                </a:lnTo>
                <a:lnTo>
                  <a:pt x="275" y="29"/>
                </a:lnTo>
                <a:lnTo>
                  <a:pt x="275" y="29"/>
                </a:lnTo>
                <a:lnTo>
                  <a:pt x="275" y="29"/>
                </a:lnTo>
                <a:lnTo>
                  <a:pt x="276" y="27"/>
                </a:lnTo>
                <a:lnTo>
                  <a:pt x="276" y="27"/>
                </a:lnTo>
                <a:lnTo>
                  <a:pt x="278" y="27"/>
                </a:lnTo>
                <a:lnTo>
                  <a:pt x="278" y="27"/>
                </a:lnTo>
                <a:lnTo>
                  <a:pt x="281" y="30"/>
                </a:lnTo>
                <a:lnTo>
                  <a:pt x="281" y="30"/>
                </a:lnTo>
                <a:lnTo>
                  <a:pt x="284" y="38"/>
                </a:lnTo>
                <a:lnTo>
                  <a:pt x="284" y="38"/>
                </a:lnTo>
                <a:lnTo>
                  <a:pt x="287" y="43"/>
                </a:lnTo>
                <a:lnTo>
                  <a:pt x="292" y="46"/>
                </a:lnTo>
                <a:lnTo>
                  <a:pt x="292" y="46"/>
                </a:lnTo>
                <a:lnTo>
                  <a:pt x="297" y="49"/>
                </a:lnTo>
                <a:lnTo>
                  <a:pt x="297" y="49"/>
                </a:lnTo>
                <a:lnTo>
                  <a:pt x="299" y="52"/>
                </a:lnTo>
                <a:lnTo>
                  <a:pt x="299" y="55"/>
                </a:lnTo>
                <a:lnTo>
                  <a:pt x="299" y="55"/>
                </a:lnTo>
                <a:lnTo>
                  <a:pt x="305" y="57"/>
                </a:lnTo>
                <a:lnTo>
                  <a:pt x="305" y="57"/>
                </a:lnTo>
                <a:lnTo>
                  <a:pt x="303" y="55"/>
                </a:lnTo>
                <a:lnTo>
                  <a:pt x="303" y="55"/>
                </a:lnTo>
                <a:lnTo>
                  <a:pt x="302" y="47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300" y="35"/>
                </a:lnTo>
                <a:lnTo>
                  <a:pt x="300" y="35"/>
                </a:lnTo>
                <a:lnTo>
                  <a:pt x="302" y="36"/>
                </a:lnTo>
                <a:lnTo>
                  <a:pt x="302" y="36"/>
                </a:lnTo>
                <a:lnTo>
                  <a:pt x="303" y="38"/>
                </a:lnTo>
                <a:lnTo>
                  <a:pt x="303" y="38"/>
                </a:lnTo>
                <a:lnTo>
                  <a:pt x="308" y="46"/>
                </a:lnTo>
                <a:lnTo>
                  <a:pt x="308" y="46"/>
                </a:lnTo>
                <a:lnTo>
                  <a:pt x="311" y="54"/>
                </a:lnTo>
                <a:lnTo>
                  <a:pt x="317" y="60"/>
                </a:lnTo>
                <a:lnTo>
                  <a:pt x="317" y="60"/>
                </a:lnTo>
                <a:lnTo>
                  <a:pt x="319" y="60"/>
                </a:lnTo>
                <a:lnTo>
                  <a:pt x="319" y="60"/>
                </a:lnTo>
                <a:lnTo>
                  <a:pt x="321" y="62"/>
                </a:lnTo>
                <a:lnTo>
                  <a:pt x="321" y="62"/>
                </a:lnTo>
                <a:lnTo>
                  <a:pt x="322" y="63"/>
                </a:lnTo>
                <a:lnTo>
                  <a:pt x="322" y="63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3"/>
                </a:lnTo>
                <a:lnTo>
                  <a:pt x="327" y="63"/>
                </a:lnTo>
                <a:lnTo>
                  <a:pt x="322" y="46"/>
                </a:lnTo>
                <a:lnTo>
                  <a:pt x="322" y="46"/>
                </a:lnTo>
                <a:lnTo>
                  <a:pt x="322" y="44"/>
                </a:lnTo>
                <a:lnTo>
                  <a:pt x="322" y="44"/>
                </a:lnTo>
                <a:lnTo>
                  <a:pt x="322" y="43"/>
                </a:lnTo>
                <a:lnTo>
                  <a:pt x="322" y="43"/>
                </a:lnTo>
                <a:lnTo>
                  <a:pt x="324" y="43"/>
                </a:lnTo>
                <a:lnTo>
                  <a:pt x="325" y="44"/>
                </a:lnTo>
                <a:lnTo>
                  <a:pt x="325" y="44"/>
                </a:lnTo>
                <a:lnTo>
                  <a:pt x="327" y="49"/>
                </a:lnTo>
                <a:lnTo>
                  <a:pt x="327" y="49"/>
                </a:lnTo>
                <a:lnTo>
                  <a:pt x="335" y="60"/>
                </a:lnTo>
                <a:lnTo>
                  <a:pt x="335" y="60"/>
                </a:lnTo>
                <a:lnTo>
                  <a:pt x="343" y="70"/>
                </a:lnTo>
                <a:lnTo>
                  <a:pt x="343" y="70"/>
                </a:lnTo>
                <a:lnTo>
                  <a:pt x="346" y="73"/>
                </a:lnTo>
                <a:lnTo>
                  <a:pt x="346" y="73"/>
                </a:lnTo>
                <a:lnTo>
                  <a:pt x="346" y="71"/>
                </a:lnTo>
                <a:lnTo>
                  <a:pt x="346" y="71"/>
                </a:lnTo>
                <a:lnTo>
                  <a:pt x="343" y="60"/>
                </a:lnTo>
                <a:lnTo>
                  <a:pt x="343" y="60"/>
                </a:lnTo>
                <a:lnTo>
                  <a:pt x="343" y="58"/>
                </a:lnTo>
                <a:lnTo>
                  <a:pt x="343" y="58"/>
                </a:lnTo>
                <a:lnTo>
                  <a:pt x="343" y="55"/>
                </a:lnTo>
                <a:lnTo>
                  <a:pt x="343" y="55"/>
                </a:lnTo>
                <a:lnTo>
                  <a:pt x="346" y="57"/>
                </a:lnTo>
                <a:lnTo>
                  <a:pt x="346" y="57"/>
                </a:lnTo>
                <a:lnTo>
                  <a:pt x="347" y="57"/>
                </a:lnTo>
                <a:lnTo>
                  <a:pt x="347" y="57"/>
                </a:lnTo>
                <a:lnTo>
                  <a:pt x="351" y="65"/>
                </a:lnTo>
                <a:lnTo>
                  <a:pt x="351" y="65"/>
                </a:lnTo>
                <a:lnTo>
                  <a:pt x="352" y="66"/>
                </a:lnTo>
                <a:lnTo>
                  <a:pt x="352" y="66"/>
                </a:lnTo>
                <a:lnTo>
                  <a:pt x="362" y="79"/>
                </a:lnTo>
                <a:lnTo>
                  <a:pt x="371" y="90"/>
                </a:lnTo>
                <a:lnTo>
                  <a:pt x="371" y="90"/>
                </a:lnTo>
                <a:lnTo>
                  <a:pt x="376" y="95"/>
                </a:lnTo>
                <a:lnTo>
                  <a:pt x="376" y="95"/>
                </a:lnTo>
                <a:lnTo>
                  <a:pt x="374" y="88"/>
                </a:lnTo>
                <a:lnTo>
                  <a:pt x="374" y="88"/>
                </a:lnTo>
                <a:lnTo>
                  <a:pt x="373" y="85"/>
                </a:lnTo>
                <a:lnTo>
                  <a:pt x="373" y="85"/>
                </a:lnTo>
                <a:lnTo>
                  <a:pt x="373" y="84"/>
                </a:lnTo>
                <a:lnTo>
                  <a:pt x="374" y="82"/>
                </a:lnTo>
                <a:lnTo>
                  <a:pt x="374" y="82"/>
                </a:lnTo>
                <a:lnTo>
                  <a:pt x="376" y="82"/>
                </a:lnTo>
                <a:lnTo>
                  <a:pt x="376" y="82"/>
                </a:lnTo>
                <a:lnTo>
                  <a:pt x="376" y="82"/>
                </a:lnTo>
                <a:lnTo>
                  <a:pt x="379" y="87"/>
                </a:lnTo>
                <a:lnTo>
                  <a:pt x="379" y="87"/>
                </a:lnTo>
                <a:lnTo>
                  <a:pt x="385" y="96"/>
                </a:lnTo>
                <a:lnTo>
                  <a:pt x="385" y="96"/>
                </a:lnTo>
                <a:lnTo>
                  <a:pt x="388" y="101"/>
                </a:lnTo>
                <a:lnTo>
                  <a:pt x="388" y="101"/>
                </a:lnTo>
                <a:lnTo>
                  <a:pt x="390" y="104"/>
                </a:lnTo>
                <a:lnTo>
                  <a:pt x="390" y="104"/>
                </a:lnTo>
                <a:lnTo>
                  <a:pt x="399" y="114"/>
                </a:lnTo>
                <a:lnTo>
                  <a:pt x="399" y="114"/>
                </a:lnTo>
                <a:lnTo>
                  <a:pt x="407" y="117"/>
                </a:lnTo>
                <a:lnTo>
                  <a:pt x="407" y="117"/>
                </a:lnTo>
                <a:lnTo>
                  <a:pt x="409" y="118"/>
                </a:lnTo>
                <a:lnTo>
                  <a:pt x="409" y="118"/>
                </a:lnTo>
                <a:lnTo>
                  <a:pt x="411" y="120"/>
                </a:lnTo>
                <a:lnTo>
                  <a:pt x="411" y="120"/>
                </a:lnTo>
                <a:lnTo>
                  <a:pt x="409" y="123"/>
                </a:lnTo>
                <a:lnTo>
                  <a:pt x="407" y="125"/>
                </a:lnTo>
                <a:lnTo>
                  <a:pt x="407" y="125"/>
                </a:lnTo>
                <a:lnTo>
                  <a:pt x="406" y="125"/>
                </a:lnTo>
                <a:lnTo>
                  <a:pt x="404" y="123"/>
                </a:lnTo>
                <a:lnTo>
                  <a:pt x="404" y="123"/>
                </a:lnTo>
                <a:lnTo>
                  <a:pt x="403" y="123"/>
                </a:lnTo>
                <a:lnTo>
                  <a:pt x="403" y="123"/>
                </a:lnTo>
                <a:lnTo>
                  <a:pt x="403" y="122"/>
                </a:lnTo>
                <a:lnTo>
                  <a:pt x="403" y="120"/>
                </a:lnTo>
                <a:lnTo>
                  <a:pt x="403" y="120"/>
                </a:lnTo>
                <a:lnTo>
                  <a:pt x="398" y="115"/>
                </a:lnTo>
                <a:lnTo>
                  <a:pt x="398" y="115"/>
                </a:lnTo>
                <a:lnTo>
                  <a:pt x="398" y="115"/>
                </a:lnTo>
                <a:lnTo>
                  <a:pt x="398" y="115"/>
                </a:lnTo>
                <a:lnTo>
                  <a:pt x="398" y="115"/>
                </a:lnTo>
                <a:lnTo>
                  <a:pt x="398" y="115"/>
                </a:lnTo>
                <a:lnTo>
                  <a:pt x="403" y="123"/>
                </a:lnTo>
                <a:lnTo>
                  <a:pt x="403" y="123"/>
                </a:lnTo>
                <a:lnTo>
                  <a:pt x="404" y="125"/>
                </a:lnTo>
                <a:lnTo>
                  <a:pt x="404" y="125"/>
                </a:lnTo>
                <a:lnTo>
                  <a:pt x="412" y="134"/>
                </a:lnTo>
                <a:lnTo>
                  <a:pt x="412" y="134"/>
                </a:lnTo>
                <a:lnTo>
                  <a:pt x="420" y="144"/>
                </a:lnTo>
                <a:lnTo>
                  <a:pt x="426" y="155"/>
                </a:lnTo>
                <a:lnTo>
                  <a:pt x="426" y="155"/>
                </a:lnTo>
                <a:lnTo>
                  <a:pt x="431" y="161"/>
                </a:lnTo>
                <a:lnTo>
                  <a:pt x="431" y="161"/>
                </a:lnTo>
                <a:lnTo>
                  <a:pt x="431" y="161"/>
                </a:lnTo>
                <a:lnTo>
                  <a:pt x="431" y="161"/>
                </a:lnTo>
                <a:lnTo>
                  <a:pt x="433" y="163"/>
                </a:lnTo>
                <a:lnTo>
                  <a:pt x="433" y="163"/>
                </a:lnTo>
                <a:lnTo>
                  <a:pt x="434" y="163"/>
                </a:lnTo>
                <a:lnTo>
                  <a:pt x="434" y="163"/>
                </a:lnTo>
                <a:lnTo>
                  <a:pt x="434" y="166"/>
                </a:lnTo>
                <a:lnTo>
                  <a:pt x="436" y="167"/>
                </a:lnTo>
                <a:lnTo>
                  <a:pt x="436" y="167"/>
                </a:lnTo>
                <a:lnTo>
                  <a:pt x="439" y="174"/>
                </a:lnTo>
                <a:lnTo>
                  <a:pt x="439" y="174"/>
                </a:lnTo>
                <a:lnTo>
                  <a:pt x="441" y="177"/>
                </a:lnTo>
                <a:lnTo>
                  <a:pt x="441" y="182"/>
                </a:lnTo>
                <a:lnTo>
                  <a:pt x="439" y="186"/>
                </a:lnTo>
                <a:lnTo>
                  <a:pt x="437" y="189"/>
                </a:lnTo>
                <a:lnTo>
                  <a:pt x="437" y="189"/>
                </a:lnTo>
                <a:lnTo>
                  <a:pt x="434" y="194"/>
                </a:lnTo>
                <a:lnTo>
                  <a:pt x="434" y="194"/>
                </a:lnTo>
                <a:lnTo>
                  <a:pt x="431" y="196"/>
                </a:lnTo>
                <a:lnTo>
                  <a:pt x="426" y="197"/>
                </a:lnTo>
                <a:lnTo>
                  <a:pt x="426" y="197"/>
                </a:lnTo>
                <a:lnTo>
                  <a:pt x="414" y="196"/>
                </a:lnTo>
                <a:lnTo>
                  <a:pt x="414" y="196"/>
                </a:lnTo>
                <a:lnTo>
                  <a:pt x="403" y="196"/>
                </a:lnTo>
                <a:lnTo>
                  <a:pt x="393" y="197"/>
                </a:lnTo>
                <a:lnTo>
                  <a:pt x="393" y="197"/>
                </a:lnTo>
                <a:lnTo>
                  <a:pt x="385" y="199"/>
                </a:lnTo>
                <a:lnTo>
                  <a:pt x="385" y="199"/>
                </a:lnTo>
                <a:lnTo>
                  <a:pt x="373" y="205"/>
                </a:lnTo>
                <a:lnTo>
                  <a:pt x="362" y="211"/>
                </a:lnTo>
                <a:lnTo>
                  <a:pt x="362" y="211"/>
                </a:lnTo>
                <a:lnTo>
                  <a:pt x="347" y="219"/>
                </a:lnTo>
                <a:lnTo>
                  <a:pt x="332" y="226"/>
                </a:lnTo>
                <a:lnTo>
                  <a:pt x="332" y="226"/>
                </a:lnTo>
                <a:lnTo>
                  <a:pt x="314" y="232"/>
                </a:lnTo>
                <a:lnTo>
                  <a:pt x="295" y="237"/>
                </a:lnTo>
                <a:lnTo>
                  <a:pt x="295" y="237"/>
                </a:lnTo>
                <a:lnTo>
                  <a:pt x="283" y="238"/>
                </a:lnTo>
                <a:lnTo>
                  <a:pt x="283" y="238"/>
                </a:lnTo>
                <a:lnTo>
                  <a:pt x="270" y="240"/>
                </a:lnTo>
                <a:lnTo>
                  <a:pt x="270" y="240"/>
                </a:lnTo>
                <a:lnTo>
                  <a:pt x="269" y="241"/>
                </a:lnTo>
                <a:lnTo>
                  <a:pt x="269" y="241"/>
                </a:lnTo>
                <a:lnTo>
                  <a:pt x="269" y="243"/>
                </a:lnTo>
                <a:lnTo>
                  <a:pt x="269" y="243"/>
                </a:lnTo>
                <a:lnTo>
                  <a:pt x="270" y="246"/>
                </a:lnTo>
                <a:lnTo>
                  <a:pt x="267" y="248"/>
                </a:lnTo>
                <a:lnTo>
                  <a:pt x="267" y="248"/>
                </a:lnTo>
                <a:lnTo>
                  <a:pt x="256" y="251"/>
                </a:lnTo>
                <a:lnTo>
                  <a:pt x="256" y="251"/>
                </a:lnTo>
                <a:lnTo>
                  <a:pt x="254" y="251"/>
                </a:lnTo>
                <a:lnTo>
                  <a:pt x="254" y="251"/>
                </a:lnTo>
                <a:lnTo>
                  <a:pt x="253" y="251"/>
                </a:lnTo>
                <a:lnTo>
                  <a:pt x="253" y="249"/>
                </a:lnTo>
                <a:lnTo>
                  <a:pt x="253" y="249"/>
                </a:lnTo>
                <a:lnTo>
                  <a:pt x="253" y="248"/>
                </a:lnTo>
                <a:lnTo>
                  <a:pt x="253" y="248"/>
                </a:lnTo>
                <a:lnTo>
                  <a:pt x="258" y="243"/>
                </a:lnTo>
                <a:lnTo>
                  <a:pt x="258" y="243"/>
                </a:lnTo>
                <a:lnTo>
                  <a:pt x="258" y="241"/>
                </a:lnTo>
                <a:lnTo>
                  <a:pt x="258" y="241"/>
                </a:lnTo>
                <a:lnTo>
                  <a:pt x="256" y="241"/>
                </a:lnTo>
                <a:lnTo>
                  <a:pt x="256" y="241"/>
                </a:lnTo>
                <a:lnTo>
                  <a:pt x="242" y="243"/>
                </a:lnTo>
                <a:lnTo>
                  <a:pt x="242" y="243"/>
                </a:lnTo>
                <a:lnTo>
                  <a:pt x="239" y="243"/>
                </a:lnTo>
                <a:lnTo>
                  <a:pt x="239" y="243"/>
                </a:lnTo>
                <a:lnTo>
                  <a:pt x="237" y="245"/>
                </a:lnTo>
                <a:lnTo>
                  <a:pt x="237" y="245"/>
                </a:lnTo>
                <a:lnTo>
                  <a:pt x="223" y="251"/>
                </a:lnTo>
                <a:lnTo>
                  <a:pt x="223" y="251"/>
                </a:lnTo>
                <a:lnTo>
                  <a:pt x="221" y="253"/>
                </a:lnTo>
                <a:lnTo>
                  <a:pt x="220" y="251"/>
                </a:lnTo>
                <a:lnTo>
                  <a:pt x="220" y="251"/>
                </a:lnTo>
                <a:lnTo>
                  <a:pt x="220" y="249"/>
                </a:lnTo>
                <a:lnTo>
                  <a:pt x="220" y="248"/>
                </a:lnTo>
                <a:lnTo>
                  <a:pt x="220" y="248"/>
                </a:lnTo>
                <a:lnTo>
                  <a:pt x="223" y="245"/>
                </a:lnTo>
                <a:lnTo>
                  <a:pt x="223" y="245"/>
                </a:lnTo>
                <a:lnTo>
                  <a:pt x="223" y="243"/>
                </a:lnTo>
                <a:lnTo>
                  <a:pt x="223" y="243"/>
                </a:lnTo>
                <a:lnTo>
                  <a:pt x="209" y="241"/>
                </a:lnTo>
                <a:lnTo>
                  <a:pt x="209" y="241"/>
                </a:lnTo>
                <a:lnTo>
                  <a:pt x="210" y="243"/>
                </a:lnTo>
                <a:lnTo>
                  <a:pt x="210" y="243"/>
                </a:lnTo>
                <a:lnTo>
                  <a:pt x="210" y="245"/>
                </a:lnTo>
                <a:lnTo>
                  <a:pt x="210" y="246"/>
                </a:lnTo>
                <a:lnTo>
                  <a:pt x="210" y="246"/>
                </a:lnTo>
                <a:lnTo>
                  <a:pt x="209" y="248"/>
                </a:lnTo>
                <a:lnTo>
                  <a:pt x="207" y="249"/>
                </a:lnTo>
                <a:lnTo>
                  <a:pt x="207" y="249"/>
                </a:lnTo>
                <a:lnTo>
                  <a:pt x="198" y="249"/>
                </a:lnTo>
                <a:lnTo>
                  <a:pt x="198" y="249"/>
                </a:lnTo>
                <a:lnTo>
                  <a:pt x="190" y="251"/>
                </a:lnTo>
                <a:lnTo>
                  <a:pt x="190" y="251"/>
                </a:lnTo>
                <a:lnTo>
                  <a:pt x="188" y="251"/>
                </a:lnTo>
                <a:lnTo>
                  <a:pt x="188" y="251"/>
                </a:lnTo>
                <a:lnTo>
                  <a:pt x="185" y="251"/>
                </a:lnTo>
                <a:lnTo>
                  <a:pt x="187" y="248"/>
                </a:lnTo>
                <a:lnTo>
                  <a:pt x="187" y="248"/>
                </a:lnTo>
                <a:lnTo>
                  <a:pt x="191" y="243"/>
                </a:lnTo>
                <a:lnTo>
                  <a:pt x="191" y="243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80" y="240"/>
                </a:lnTo>
                <a:lnTo>
                  <a:pt x="180" y="240"/>
                </a:lnTo>
                <a:lnTo>
                  <a:pt x="179" y="240"/>
                </a:lnTo>
                <a:lnTo>
                  <a:pt x="179" y="240"/>
                </a:lnTo>
                <a:lnTo>
                  <a:pt x="175" y="240"/>
                </a:lnTo>
                <a:lnTo>
                  <a:pt x="175" y="240"/>
                </a:lnTo>
                <a:lnTo>
                  <a:pt x="169" y="240"/>
                </a:lnTo>
                <a:lnTo>
                  <a:pt x="163" y="241"/>
                </a:lnTo>
                <a:lnTo>
                  <a:pt x="163" y="241"/>
                </a:lnTo>
                <a:lnTo>
                  <a:pt x="160" y="243"/>
                </a:lnTo>
                <a:lnTo>
                  <a:pt x="160" y="243"/>
                </a:lnTo>
                <a:lnTo>
                  <a:pt x="153" y="245"/>
                </a:lnTo>
                <a:lnTo>
                  <a:pt x="153" y="245"/>
                </a:lnTo>
                <a:lnTo>
                  <a:pt x="152" y="246"/>
                </a:lnTo>
                <a:lnTo>
                  <a:pt x="152" y="246"/>
                </a:lnTo>
                <a:lnTo>
                  <a:pt x="150" y="245"/>
                </a:lnTo>
                <a:lnTo>
                  <a:pt x="149" y="243"/>
                </a:lnTo>
                <a:lnTo>
                  <a:pt x="149" y="243"/>
                </a:lnTo>
                <a:lnTo>
                  <a:pt x="150" y="240"/>
                </a:lnTo>
                <a:lnTo>
                  <a:pt x="150" y="240"/>
                </a:lnTo>
                <a:lnTo>
                  <a:pt x="152" y="240"/>
                </a:lnTo>
                <a:lnTo>
                  <a:pt x="152" y="240"/>
                </a:lnTo>
                <a:close/>
                <a:moveTo>
                  <a:pt x="60" y="182"/>
                </a:moveTo>
                <a:lnTo>
                  <a:pt x="60" y="182"/>
                </a:lnTo>
                <a:lnTo>
                  <a:pt x="59" y="180"/>
                </a:lnTo>
                <a:lnTo>
                  <a:pt x="59" y="180"/>
                </a:lnTo>
                <a:lnTo>
                  <a:pt x="59" y="182"/>
                </a:lnTo>
                <a:lnTo>
                  <a:pt x="59" y="182"/>
                </a:lnTo>
                <a:lnTo>
                  <a:pt x="60" y="182"/>
                </a:lnTo>
                <a:lnTo>
                  <a:pt x="60" y="182"/>
                </a:lnTo>
                <a:lnTo>
                  <a:pt x="63" y="185"/>
                </a:lnTo>
                <a:lnTo>
                  <a:pt x="63" y="185"/>
                </a:lnTo>
                <a:lnTo>
                  <a:pt x="60" y="182"/>
                </a:lnTo>
                <a:lnTo>
                  <a:pt x="60" y="182"/>
                </a:lnTo>
                <a:close/>
                <a:moveTo>
                  <a:pt x="125" y="84"/>
                </a:moveTo>
                <a:lnTo>
                  <a:pt x="125" y="84"/>
                </a:lnTo>
                <a:lnTo>
                  <a:pt x="122" y="85"/>
                </a:lnTo>
                <a:lnTo>
                  <a:pt x="122" y="85"/>
                </a:lnTo>
                <a:lnTo>
                  <a:pt x="119" y="87"/>
                </a:lnTo>
                <a:lnTo>
                  <a:pt x="116" y="88"/>
                </a:lnTo>
                <a:lnTo>
                  <a:pt x="116" y="88"/>
                </a:lnTo>
                <a:lnTo>
                  <a:pt x="116" y="88"/>
                </a:lnTo>
                <a:lnTo>
                  <a:pt x="116" y="88"/>
                </a:lnTo>
                <a:lnTo>
                  <a:pt x="114" y="92"/>
                </a:lnTo>
                <a:lnTo>
                  <a:pt x="114" y="92"/>
                </a:lnTo>
                <a:lnTo>
                  <a:pt x="116" y="92"/>
                </a:lnTo>
                <a:lnTo>
                  <a:pt x="116" y="92"/>
                </a:lnTo>
                <a:lnTo>
                  <a:pt x="125" y="85"/>
                </a:lnTo>
                <a:lnTo>
                  <a:pt x="125" y="85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30" y="82"/>
                </a:lnTo>
                <a:lnTo>
                  <a:pt x="130" y="82"/>
                </a:lnTo>
                <a:lnTo>
                  <a:pt x="131" y="81"/>
                </a:lnTo>
                <a:lnTo>
                  <a:pt x="130" y="79"/>
                </a:lnTo>
                <a:lnTo>
                  <a:pt x="130" y="79"/>
                </a:lnTo>
                <a:lnTo>
                  <a:pt x="125" y="82"/>
                </a:lnTo>
                <a:lnTo>
                  <a:pt x="125" y="82"/>
                </a:lnTo>
                <a:lnTo>
                  <a:pt x="125" y="84"/>
                </a:lnTo>
                <a:lnTo>
                  <a:pt x="125" y="84"/>
                </a:lnTo>
                <a:lnTo>
                  <a:pt x="125" y="84"/>
                </a:lnTo>
                <a:close/>
                <a:moveTo>
                  <a:pt x="95" y="120"/>
                </a:moveTo>
                <a:lnTo>
                  <a:pt x="95" y="120"/>
                </a:lnTo>
                <a:lnTo>
                  <a:pt x="95" y="122"/>
                </a:lnTo>
                <a:lnTo>
                  <a:pt x="95" y="122"/>
                </a:lnTo>
                <a:lnTo>
                  <a:pt x="78" y="137"/>
                </a:lnTo>
                <a:lnTo>
                  <a:pt x="78" y="137"/>
                </a:lnTo>
                <a:lnTo>
                  <a:pt x="73" y="145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7" y="155"/>
                </a:lnTo>
                <a:lnTo>
                  <a:pt x="65" y="156"/>
                </a:lnTo>
                <a:lnTo>
                  <a:pt x="65" y="156"/>
                </a:lnTo>
                <a:lnTo>
                  <a:pt x="62" y="155"/>
                </a:lnTo>
                <a:lnTo>
                  <a:pt x="62" y="153"/>
                </a:lnTo>
                <a:lnTo>
                  <a:pt x="62" y="153"/>
                </a:lnTo>
                <a:lnTo>
                  <a:pt x="62" y="152"/>
                </a:lnTo>
                <a:lnTo>
                  <a:pt x="63" y="150"/>
                </a:lnTo>
                <a:lnTo>
                  <a:pt x="63" y="150"/>
                </a:lnTo>
                <a:lnTo>
                  <a:pt x="67" y="147"/>
                </a:lnTo>
                <a:lnTo>
                  <a:pt x="70" y="144"/>
                </a:lnTo>
                <a:lnTo>
                  <a:pt x="70" y="144"/>
                </a:lnTo>
                <a:lnTo>
                  <a:pt x="76" y="136"/>
                </a:lnTo>
                <a:lnTo>
                  <a:pt x="76" y="136"/>
                </a:lnTo>
                <a:lnTo>
                  <a:pt x="82" y="128"/>
                </a:lnTo>
                <a:lnTo>
                  <a:pt x="82" y="128"/>
                </a:lnTo>
                <a:lnTo>
                  <a:pt x="95" y="115"/>
                </a:lnTo>
                <a:lnTo>
                  <a:pt x="95" y="115"/>
                </a:lnTo>
                <a:lnTo>
                  <a:pt x="97" y="115"/>
                </a:lnTo>
                <a:lnTo>
                  <a:pt x="97" y="115"/>
                </a:lnTo>
                <a:lnTo>
                  <a:pt x="97" y="111"/>
                </a:lnTo>
                <a:lnTo>
                  <a:pt x="97" y="111"/>
                </a:lnTo>
                <a:lnTo>
                  <a:pt x="97" y="109"/>
                </a:lnTo>
                <a:lnTo>
                  <a:pt x="97" y="109"/>
                </a:lnTo>
                <a:lnTo>
                  <a:pt x="95" y="111"/>
                </a:lnTo>
                <a:lnTo>
                  <a:pt x="95" y="111"/>
                </a:lnTo>
                <a:lnTo>
                  <a:pt x="75" y="131"/>
                </a:lnTo>
                <a:lnTo>
                  <a:pt x="75" y="131"/>
                </a:lnTo>
                <a:lnTo>
                  <a:pt x="59" y="148"/>
                </a:lnTo>
                <a:lnTo>
                  <a:pt x="59" y="148"/>
                </a:lnTo>
                <a:lnTo>
                  <a:pt x="54" y="155"/>
                </a:lnTo>
                <a:lnTo>
                  <a:pt x="54" y="155"/>
                </a:lnTo>
                <a:lnTo>
                  <a:pt x="49" y="163"/>
                </a:lnTo>
                <a:lnTo>
                  <a:pt x="49" y="163"/>
                </a:lnTo>
                <a:lnTo>
                  <a:pt x="56" y="170"/>
                </a:lnTo>
                <a:lnTo>
                  <a:pt x="56" y="170"/>
                </a:lnTo>
                <a:lnTo>
                  <a:pt x="57" y="170"/>
                </a:lnTo>
                <a:lnTo>
                  <a:pt x="57" y="170"/>
                </a:lnTo>
                <a:lnTo>
                  <a:pt x="59" y="172"/>
                </a:lnTo>
                <a:lnTo>
                  <a:pt x="59" y="174"/>
                </a:lnTo>
                <a:lnTo>
                  <a:pt x="59" y="174"/>
                </a:lnTo>
                <a:lnTo>
                  <a:pt x="59" y="175"/>
                </a:lnTo>
                <a:lnTo>
                  <a:pt x="59" y="175"/>
                </a:lnTo>
                <a:lnTo>
                  <a:pt x="70" y="186"/>
                </a:lnTo>
                <a:lnTo>
                  <a:pt x="70" y="186"/>
                </a:lnTo>
                <a:lnTo>
                  <a:pt x="71" y="188"/>
                </a:lnTo>
                <a:lnTo>
                  <a:pt x="71" y="188"/>
                </a:lnTo>
                <a:lnTo>
                  <a:pt x="73" y="189"/>
                </a:lnTo>
                <a:lnTo>
                  <a:pt x="75" y="191"/>
                </a:lnTo>
                <a:lnTo>
                  <a:pt x="75" y="191"/>
                </a:lnTo>
                <a:lnTo>
                  <a:pt x="76" y="193"/>
                </a:lnTo>
                <a:lnTo>
                  <a:pt x="76" y="193"/>
                </a:lnTo>
                <a:lnTo>
                  <a:pt x="84" y="200"/>
                </a:lnTo>
                <a:lnTo>
                  <a:pt x="84" y="200"/>
                </a:lnTo>
                <a:lnTo>
                  <a:pt x="87" y="200"/>
                </a:lnTo>
                <a:lnTo>
                  <a:pt x="87" y="200"/>
                </a:lnTo>
                <a:lnTo>
                  <a:pt x="89" y="200"/>
                </a:lnTo>
                <a:lnTo>
                  <a:pt x="89" y="200"/>
                </a:lnTo>
                <a:lnTo>
                  <a:pt x="90" y="200"/>
                </a:lnTo>
                <a:lnTo>
                  <a:pt x="90" y="200"/>
                </a:lnTo>
                <a:lnTo>
                  <a:pt x="92" y="200"/>
                </a:lnTo>
                <a:lnTo>
                  <a:pt x="92" y="204"/>
                </a:lnTo>
                <a:lnTo>
                  <a:pt x="92" y="204"/>
                </a:lnTo>
                <a:lnTo>
                  <a:pt x="92" y="205"/>
                </a:lnTo>
                <a:lnTo>
                  <a:pt x="92" y="205"/>
                </a:lnTo>
                <a:lnTo>
                  <a:pt x="100" y="210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9" y="211"/>
                </a:lnTo>
                <a:lnTo>
                  <a:pt x="109" y="211"/>
                </a:lnTo>
                <a:lnTo>
                  <a:pt x="112" y="213"/>
                </a:lnTo>
                <a:lnTo>
                  <a:pt x="112" y="215"/>
                </a:lnTo>
                <a:lnTo>
                  <a:pt x="112" y="215"/>
                </a:lnTo>
                <a:lnTo>
                  <a:pt x="114" y="216"/>
                </a:lnTo>
                <a:lnTo>
                  <a:pt x="114" y="216"/>
                </a:lnTo>
                <a:lnTo>
                  <a:pt x="116" y="218"/>
                </a:lnTo>
                <a:lnTo>
                  <a:pt x="119" y="218"/>
                </a:lnTo>
                <a:lnTo>
                  <a:pt x="119" y="218"/>
                </a:lnTo>
                <a:lnTo>
                  <a:pt x="120" y="218"/>
                </a:lnTo>
                <a:lnTo>
                  <a:pt x="122" y="219"/>
                </a:lnTo>
                <a:lnTo>
                  <a:pt x="122" y="219"/>
                </a:lnTo>
                <a:lnTo>
                  <a:pt x="123" y="219"/>
                </a:lnTo>
                <a:lnTo>
                  <a:pt x="123" y="219"/>
                </a:lnTo>
                <a:lnTo>
                  <a:pt x="128" y="221"/>
                </a:lnTo>
                <a:lnTo>
                  <a:pt x="128" y="221"/>
                </a:lnTo>
                <a:lnTo>
                  <a:pt x="131" y="221"/>
                </a:lnTo>
                <a:lnTo>
                  <a:pt x="131" y="221"/>
                </a:lnTo>
                <a:lnTo>
                  <a:pt x="133" y="221"/>
                </a:lnTo>
                <a:lnTo>
                  <a:pt x="134" y="223"/>
                </a:lnTo>
                <a:lnTo>
                  <a:pt x="134" y="223"/>
                </a:lnTo>
                <a:lnTo>
                  <a:pt x="136" y="224"/>
                </a:lnTo>
                <a:lnTo>
                  <a:pt x="136" y="224"/>
                </a:lnTo>
                <a:lnTo>
                  <a:pt x="144" y="226"/>
                </a:lnTo>
                <a:lnTo>
                  <a:pt x="144" y="226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4" y="227"/>
                </a:lnTo>
                <a:lnTo>
                  <a:pt x="164" y="227"/>
                </a:lnTo>
                <a:lnTo>
                  <a:pt x="166" y="227"/>
                </a:lnTo>
                <a:lnTo>
                  <a:pt x="166" y="227"/>
                </a:lnTo>
                <a:lnTo>
                  <a:pt x="168" y="229"/>
                </a:lnTo>
                <a:lnTo>
                  <a:pt x="169" y="230"/>
                </a:lnTo>
                <a:lnTo>
                  <a:pt x="169" y="230"/>
                </a:lnTo>
                <a:lnTo>
                  <a:pt x="169" y="232"/>
                </a:lnTo>
                <a:lnTo>
                  <a:pt x="169" y="232"/>
                </a:lnTo>
                <a:lnTo>
                  <a:pt x="179" y="234"/>
                </a:lnTo>
                <a:lnTo>
                  <a:pt x="179" y="234"/>
                </a:lnTo>
                <a:lnTo>
                  <a:pt x="198" y="234"/>
                </a:lnTo>
                <a:lnTo>
                  <a:pt x="198" y="234"/>
                </a:lnTo>
                <a:lnTo>
                  <a:pt x="199" y="234"/>
                </a:lnTo>
                <a:lnTo>
                  <a:pt x="201" y="232"/>
                </a:lnTo>
                <a:lnTo>
                  <a:pt x="201" y="232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5" y="230"/>
                </a:lnTo>
                <a:lnTo>
                  <a:pt x="207" y="232"/>
                </a:lnTo>
                <a:lnTo>
                  <a:pt x="207" y="232"/>
                </a:lnTo>
                <a:lnTo>
                  <a:pt x="207" y="234"/>
                </a:lnTo>
                <a:lnTo>
                  <a:pt x="207" y="234"/>
                </a:lnTo>
                <a:lnTo>
                  <a:pt x="209" y="234"/>
                </a:lnTo>
                <a:lnTo>
                  <a:pt x="209" y="234"/>
                </a:lnTo>
                <a:lnTo>
                  <a:pt x="226" y="232"/>
                </a:lnTo>
                <a:lnTo>
                  <a:pt x="242" y="232"/>
                </a:lnTo>
                <a:lnTo>
                  <a:pt x="242" y="232"/>
                </a:lnTo>
                <a:lnTo>
                  <a:pt x="254" y="230"/>
                </a:lnTo>
                <a:lnTo>
                  <a:pt x="254" y="230"/>
                </a:lnTo>
                <a:lnTo>
                  <a:pt x="281" y="227"/>
                </a:lnTo>
                <a:lnTo>
                  <a:pt x="281" y="227"/>
                </a:lnTo>
                <a:lnTo>
                  <a:pt x="300" y="223"/>
                </a:lnTo>
                <a:lnTo>
                  <a:pt x="300" y="223"/>
                </a:lnTo>
                <a:lnTo>
                  <a:pt x="332" y="213"/>
                </a:lnTo>
                <a:lnTo>
                  <a:pt x="332" y="213"/>
                </a:lnTo>
                <a:lnTo>
                  <a:pt x="340" y="211"/>
                </a:lnTo>
                <a:lnTo>
                  <a:pt x="346" y="208"/>
                </a:lnTo>
                <a:lnTo>
                  <a:pt x="346" y="208"/>
                </a:lnTo>
                <a:lnTo>
                  <a:pt x="363" y="197"/>
                </a:lnTo>
                <a:lnTo>
                  <a:pt x="363" y="197"/>
                </a:lnTo>
                <a:lnTo>
                  <a:pt x="379" y="189"/>
                </a:lnTo>
                <a:lnTo>
                  <a:pt x="379" y="189"/>
                </a:lnTo>
                <a:lnTo>
                  <a:pt x="382" y="188"/>
                </a:lnTo>
                <a:lnTo>
                  <a:pt x="382" y="188"/>
                </a:lnTo>
                <a:lnTo>
                  <a:pt x="387" y="186"/>
                </a:lnTo>
                <a:lnTo>
                  <a:pt x="392" y="185"/>
                </a:lnTo>
                <a:lnTo>
                  <a:pt x="392" y="185"/>
                </a:lnTo>
                <a:lnTo>
                  <a:pt x="398" y="183"/>
                </a:lnTo>
                <a:lnTo>
                  <a:pt x="398" y="183"/>
                </a:lnTo>
                <a:lnTo>
                  <a:pt x="403" y="183"/>
                </a:lnTo>
                <a:lnTo>
                  <a:pt x="403" y="183"/>
                </a:lnTo>
                <a:lnTo>
                  <a:pt x="406" y="183"/>
                </a:lnTo>
                <a:lnTo>
                  <a:pt x="406" y="183"/>
                </a:lnTo>
                <a:lnTo>
                  <a:pt x="411" y="183"/>
                </a:lnTo>
                <a:lnTo>
                  <a:pt x="411" y="183"/>
                </a:lnTo>
                <a:lnTo>
                  <a:pt x="417" y="182"/>
                </a:lnTo>
                <a:lnTo>
                  <a:pt x="417" y="182"/>
                </a:lnTo>
                <a:lnTo>
                  <a:pt x="418" y="183"/>
                </a:lnTo>
                <a:lnTo>
                  <a:pt x="420" y="185"/>
                </a:lnTo>
                <a:lnTo>
                  <a:pt x="420" y="185"/>
                </a:lnTo>
                <a:lnTo>
                  <a:pt x="420" y="186"/>
                </a:lnTo>
                <a:lnTo>
                  <a:pt x="420" y="188"/>
                </a:lnTo>
                <a:lnTo>
                  <a:pt x="420" y="188"/>
                </a:lnTo>
                <a:lnTo>
                  <a:pt x="418" y="189"/>
                </a:lnTo>
                <a:lnTo>
                  <a:pt x="415" y="189"/>
                </a:lnTo>
                <a:lnTo>
                  <a:pt x="415" y="189"/>
                </a:lnTo>
                <a:lnTo>
                  <a:pt x="412" y="188"/>
                </a:lnTo>
                <a:lnTo>
                  <a:pt x="412" y="188"/>
                </a:lnTo>
                <a:lnTo>
                  <a:pt x="415" y="189"/>
                </a:lnTo>
                <a:lnTo>
                  <a:pt x="417" y="189"/>
                </a:lnTo>
                <a:lnTo>
                  <a:pt x="417" y="189"/>
                </a:lnTo>
                <a:lnTo>
                  <a:pt x="422" y="188"/>
                </a:lnTo>
                <a:lnTo>
                  <a:pt x="422" y="188"/>
                </a:lnTo>
                <a:lnTo>
                  <a:pt x="428" y="186"/>
                </a:lnTo>
                <a:lnTo>
                  <a:pt x="433" y="183"/>
                </a:lnTo>
                <a:lnTo>
                  <a:pt x="433" y="183"/>
                </a:lnTo>
                <a:lnTo>
                  <a:pt x="434" y="182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3" y="177"/>
                </a:lnTo>
                <a:lnTo>
                  <a:pt x="433" y="177"/>
                </a:lnTo>
                <a:lnTo>
                  <a:pt x="429" y="178"/>
                </a:lnTo>
                <a:lnTo>
                  <a:pt x="429" y="178"/>
                </a:lnTo>
                <a:lnTo>
                  <a:pt x="429" y="178"/>
                </a:lnTo>
                <a:lnTo>
                  <a:pt x="429" y="178"/>
                </a:lnTo>
                <a:lnTo>
                  <a:pt x="426" y="182"/>
                </a:lnTo>
                <a:lnTo>
                  <a:pt x="423" y="182"/>
                </a:lnTo>
                <a:lnTo>
                  <a:pt x="423" y="182"/>
                </a:lnTo>
                <a:lnTo>
                  <a:pt x="415" y="180"/>
                </a:lnTo>
                <a:lnTo>
                  <a:pt x="415" y="180"/>
                </a:lnTo>
                <a:lnTo>
                  <a:pt x="412" y="180"/>
                </a:lnTo>
                <a:lnTo>
                  <a:pt x="412" y="180"/>
                </a:lnTo>
                <a:lnTo>
                  <a:pt x="403" y="178"/>
                </a:lnTo>
                <a:lnTo>
                  <a:pt x="403" y="178"/>
                </a:lnTo>
                <a:lnTo>
                  <a:pt x="401" y="177"/>
                </a:lnTo>
                <a:lnTo>
                  <a:pt x="398" y="174"/>
                </a:lnTo>
                <a:lnTo>
                  <a:pt x="398" y="174"/>
                </a:lnTo>
                <a:lnTo>
                  <a:pt x="398" y="172"/>
                </a:lnTo>
                <a:lnTo>
                  <a:pt x="399" y="170"/>
                </a:lnTo>
                <a:lnTo>
                  <a:pt x="399" y="170"/>
                </a:lnTo>
                <a:lnTo>
                  <a:pt x="401" y="169"/>
                </a:lnTo>
                <a:lnTo>
                  <a:pt x="401" y="169"/>
                </a:lnTo>
                <a:lnTo>
                  <a:pt x="406" y="163"/>
                </a:lnTo>
                <a:lnTo>
                  <a:pt x="406" y="159"/>
                </a:lnTo>
                <a:lnTo>
                  <a:pt x="406" y="155"/>
                </a:lnTo>
                <a:lnTo>
                  <a:pt x="406" y="155"/>
                </a:lnTo>
                <a:lnTo>
                  <a:pt x="404" y="150"/>
                </a:lnTo>
                <a:lnTo>
                  <a:pt x="404" y="150"/>
                </a:lnTo>
                <a:lnTo>
                  <a:pt x="404" y="147"/>
                </a:lnTo>
                <a:lnTo>
                  <a:pt x="404" y="147"/>
                </a:lnTo>
                <a:lnTo>
                  <a:pt x="406" y="145"/>
                </a:lnTo>
                <a:lnTo>
                  <a:pt x="407" y="145"/>
                </a:lnTo>
                <a:lnTo>
                  <a:pt x="407" y="145"/>
                </a:lnTo>
                <a:lnTo>
                  <a:pt x="409" y="145"/>
                </a:lnTo>
                <a:lnTo>
                  <a:pt x="409" y="145"/>
                </a:lnTo>
                <a:lnTo>
                  <a:pt x="409" y="145"/>
                </a:lnTo>
                <a:lnTo>
                  <a:pt x="409" y="145"/>
                </a:lnTo>
                <a:lnTo>
                  <a:pt x="399" y="131"/>
                </a:lnTo>
                <a:lnTo>
                  <a:pt x="399" y="131"/>
                </a:lnTo>
                <a:lnTo>
                  <a:pt x="392" y="123"/>
                </a:lnTo>
                <a:lnTo>
                  <a:pt x="392" y="123"/>
                </a:lnTo>
                <a:lnTo>
                  <a:pt x="385" y="117"/>
                </a:lnTo>
                <a:lnTo>
                  <a:pt x="385" y="117"/>
                </a:lnTo>
                <a:lnTo>
                  <a:pt x="373" y="106"/>
                </a:lnTo>
                <a:lnTo>
                  <a:pt x="373" y="106"/>
                </a:lnTo>
                <a:lnTo>
                  <a:pt x="360" y="95"/>
                </a:lnTo>
                <a:lnTo>
                  <a:pt x="360" y="95"/>
                </a:lnTo>
                <a:lnTo>
                  <a:pt x="358" y="93"/>
                </a:lnTo>
                <a:lnTo>
                  <a:pt x="358" y="93"/>
                </a:lnTo>
                <a:lnTo>
                  <a:pt x="358" y="95"/>
                </a:lnTo>
                <a:lnTo>
                  <a:pt x="358" y="95"/>
                </a:lnTo>
                <a:lnTo>
                  <a:pt x="355" y="103"/>
                </a:lnTo>
                <a:lnTo>
                  <a:pt x="355" y="103"/>
                </a:lnTo>
                <a:lnTo>
                  <a:pt x="352" y="112"/>
                </a:lnTo>
                <a:lnTo>
                  <a:pt x="352" y="112"/>
                </a:lnTo>
                <a:lnTo>
                  <a:pt x="349" y="122"/>
                </a:lnTo>
                <a:lnTo>
                  <a:pt x="349" y="122"/>
                </a:lnTo>
                <a:lnTo>
                  <a:pt x="346" y="133"/>
                </a:lnTo>
                <a:lnTo>
                  <a:pt x="346" y="133"/>
                </a:lnTo>
                <a:lnTo>
                  <a:pt x="340" y="144"/>
                </a:lnTo>
                <a:lnTo>
                  <a:pt x="332" y="156"/>
                </a:lnTo>
                <a:lnTo>
                  <a:pt x="332" y="156"/>
                </a:lnTo>
                <a:lnTo>
                  <a:pt x="328" y="159"/>
                </a:lnTo>
                <a:lnTo>
                  <a:pt x="328" y="159"/>
                </a:lnTo>
                <a:lnTo>
                  <a:pt x="322" y="169"/>
                </a:lnTo>
                <a:lnTo>
                  <a:pt x="322" y="169"/>
                </a:lnTo>
                <a:lnTo>
                  <a:pt x="314" y="177"/>
                </a:lnTo>
                <a:lnTo>
                  <a:pt x="305" y="185"/>
                </a:lnTo>
                <a:lnTo>
                  <a:pt x="305" y="185"/>
                </a:lnTo>
                <a:lnTo>
                  <a:pt x="286" y="197"/>
                </a:lnTo>
                <a:lnTo>
                  <a:pt x="286" y="197"/>
                </a:lnTo>
                <a:lnTo>
                  <a:pt x="280" y="202"/>
                </a:lnTo>
                <a:lnTo>
                  <a:pt x="273" y="204"/>
                </a:lnTo>
                <a:lnTo>
                  <a:pt x="273" y="204"/>
                </a:lnTo>
                <a:lnTo>
                  <a:pt x="258" y="207"/>
                </a:lnTo>
                <a:lnTo>
                  <a:pt x="243" y="210"/>
                </a:lnTo>
                <a:lnTo>
                  <a:pt x="243" y="210"/>
                </a:lnTo>
                <a:lnTo>
                  <a:pt x="235" y="210"/>
                </a:lnTo>
                <a:lnTo>
                  <a:pt x="235" y="210"/>
                </a:lnTo>
                <a:lnTo>
                  <a:pt x="223" y="210"/>
                </a:lnTo>
                <a:lnTo>
                  <a:pt x="210" y="210"/>
                </a:lnTo>
                <a:lnTo>
                  <a:pt x="210" y="210"/>
                </a:lnTo>
                <a:lnTo>
                  <a:pt x="180" y="204"/>
                </a:lnTo>
                <a:lnTo>
                  <a:pt x="180" y="204"/>
                </a:lnTo>
                <a:lnTo>
                  <a:pt x="168" y="200"/>
                </a:lnTo>
                <a:lnTo>
                  <a:pt x="155" y="196"/>
                </a:lnTo>
                <a:lnTo>
                  <a:pt x="155" y="196"/>
                </a:lnTo>
                <a:lnTo>
                  <a:pt x="146" y="189"/>
                </a:lnTo>
                <a:lnTo>
                  <a:pt x="136" y="183"/>
                </a:lnTo>
                <a:lnTo>
                  <a:pt x="136" y="183"/>
                </a:lnTo>
                <a:lnTo>
                  <a:pt x="125" y="174"/>
                </a:lnTo>
                <a:lnTo>
                  <a:pt x="125" y="174"/>
                </a:lnTo>
                <a:lnTo>
                  <a:pt x="117" y="166"/>
                </a:lnTo>
                <a:lnTo>
                  <a:pt x="117" y="166"/>
                </a:lnTo>
                <a:lnTo>
                  <a:pt x="109" y="158"/>
                </a:lnTo>
                <a:lnTo>
                  <a:pt x="103" y="150"/>
                </a:lnTo>
                <a:lnTo>
                  <a:pt x="103" y="150"/>
                </a:lnTo>
                <a:lnTo>
                  <a:pt x="100" y="144"/>
                </a:lnTo>
                <a:lnTo>
                  <a:pt x="100" y="144"/>
                </a:lnTo>
                <a:lnTo>
                  <a:pt x="97" y="133"/>
                </a:lnTo>
                <a:lnTo>
                  <a:pt x="97" y="133"/>
                </a:lnTo>
                <a:lnTo>
                  <a:pt x="97" y="126"/>
                </a:lnTo>
                <a:lnTo>
                  <a:pt x="97" y="122"/>
                </a:lnTo>
                <a:lnTo>
                  <a:pt x="97" y="122"/>
                </a:lnTo>
                <a:lnTo>
                  <a:pt x="95" y="120"/>
                </a:lnTo>
                <a:lnTo>
                  <a:pt x="95" y="120"/>
                </a:lnTo>
                <a:close/>
                <a:moveTo>
                  <a:pt x="144" y="136"/>
                </a:moveTo>
                <a:lnTo>
                  <a:pt x="144" y="136"/>
                </a:lnTo>
                <a:lnTo>
                  <a:pt x="142" y="137"/>
                </a:lnTo>
                <a:lnTo>
                  <a:pt x="142" y="137"/>
                </a:lnTo>
                <a:lnTo>
                  <a:pt x="130" y="145"/>
                </a:lnTo>
                <a:lnTo>
                  <a:pt x="130" y="145"/>
                </a:lnTo>
                <a:lnTo>
                  <a:pt x="128" y="147"/>
                </a:lnTo>
                <a:lnTo>
                  <a:pt x="128" y="148"/>
                </a:lnTo>
                <a:lnTo>
                  <a:pt x="128" y="148"/>
                </a:lnTo>
                <a:lnTo>
                  <a:pt x="127" y="148"/>
                </a:lnTo>
                <a:lnTo>
                  <a:pt x="127" y="148"/>
                </a:lnTo>
                <a:lnTo>
                  <a:pt x="125" y="148"/>
                </a:lnTo>
                <a:lnTo>
                  <a:pt x="125" y="148"/>
                </a:lnTo>
                <a:lnTo>
                  <a:pt x="123" y="145"/>
                </a:lnTo>
                <a:lnTo>
                  <a:pt x="123" y="145"/>
                </a:lnTo>
                <a:lnTo>
                  <a:pt x="125" y="145"/>
                </a:lnTo>
                <a:lnTo>
                  <a:pt x="125" y="144"/>
                </a:lnTo>
                <a:lnTo>
                  <a:pt x="125" y="144"/>
                </a:lnTo>
                <a:lnTo>
                  <a:pt x="127" y="144"/>
                </a:lnTo>
                <a:lnTo>
                  <a:pt x="127" y="144"/>
                </a:lnTo>
                <a:lnTo>
                  <a:pt x="130" y="144"/>
                </a:lnTo>
                <a:lnTo>
                  <a:pt x="131" y="142"/>
                </a:lnTo>
                <a:lnTo>
                  <a:pt x="131" y="142"/>
                </a:lnTo>
                <a:lnTo>
                  <a:pt x="142" y="134"/>
                </a:lnTo>
                <a:lnTo>
                  <a:pt x="142" y="134"/>
                </a:lnTo>
                <a:lnTo>
                  <a:pt x="142" y="133"/>
                </a:lnTo>
                <a:lnTo>
                  <a:pt x="142" y="133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2"/>
                </a:lnTo>
                <a:lnTo>
                  <a:pt x="112" y="142"/>
                </a:lnTo>
                <a:lnTo>
                  <a:pt x="119" y="153"/>
                </a:lnTo>
                <a:lnTo>
                  <a:pt x="119" y="153"/>
                </a:lnTo>
                <a:lnTo>
                  <a:pt x="122" y="161"/>
                </a:lnTo>
                <a:lnTo>
                  <a:pt x="122" y="161"/>
                </a:lnTo>
                <a:lnTo>
                  <a:pt x="127" y="166"/>
                </a:lnTo>
                <a:lnTo>
                  <a:pt x="131" y="170"/>
                </a:lnTo>
                <a:lnTo>
                  <a:pt x="131" y="170"/>
                </a:lnTo>
                <a:lnTo>
                  <a:pt x="142" y="178"/>
                </a:lnTo>
                <a:lnTo>
                  <a:pt x="153" y="185"/>
                </a:lnTo>
                <a:lnTo>
                  <a:pt x="153" y="185"/>
                </a:lnTo>
                <a:lnTo>
                  <a:pt x="164" y="191"/>
                </a:lnTo>
                <a:lnTo>
                  <a:pt x="164" y="191"/>
                </a:lnTo>
                <a:lnTo>
                  <a:pt x="174" y="194"/>
                </a:lnTo>
                <a:lnTo>
                  <a:pt x="185" y="197"/>
                </a:lnTo>
                <a:lnTo>
                  <a:pt x="185" y="197"/>
                </a:lnTo>
                <a:lnTo>
                  <a:pt x="196" y="199"/>
                </a:lnTo>
                <a:lnTo>
                  <a:pt x="207" y="199"/>
                </a:lnTo>
                <a:lnTo>
                  <a:pt x="207" y="199"/>
                </a:lnTo>
                <a:lnTo>
                  <a:pt x="237" y="199"/>
                </a:lnTo>
                <a:lnTo>
                  <a:pt x="237" y="199"/>
                </a:lnTo>
                <a:lnTo>
                  <a:pt x="250" y="197"/>
                </a:lnTo>
                <a:lnTo>
                  <a:pt x="262" y="193"/>
                </a:lnTo>
                <a:lnTo>
                  <a:pt x="262" y="193"/>
                </a:lnTo>
                <a:lnTo>
                  <a:pt x="286" y="183"/>
                </a:lnTo>
                <a:lnTo>
                  <a:pt x="286" y="183"/>
                </a:lnTo>
                <a:lnTo>
                  <a:pt x="299" y="178"/>
                </a:lnTo>
                <a:lnTo>
                  <a:pt x="310" y="170"/>
                </a:lnTo>
                <a:lnTo>
                  <a:pt x="310" y="170"/>
                </a:lnTo>
                <a:lnTo>
                  <a:pt x="319" y="163"/>
                </a:lnTo>
                <a:lnTo>
                  <a:pt x="327" y="153"/>
                </a:lnTo>
                <a:lnTo>
                  <a:pt x="327" y="153"/>
                </a:lnTo>
                <a:lnTo>
                  <a:pt x="333" y="144"/>
                </a:lnTo>
                <a:lnTo>
                  <a:pt x="340" y="134"/>
                </a:lnTo>
                <a:lnTo>
                  <a:pt x="340" y="134"/>
                </a:lnTo>
                <a:lnTo>
                  <a:pt x="341" y="128"/>
                </a:lnTo>
                <a:lnTo>
                  <a:pt x="341" y="128"/>
                </a:lnTo>
                <a:lnTo>
                  <a:pt x="340" y="125"/>
                </a:lnTo>
                <a:lnTo>
                  <a:pt x="340" y="122"/>
                </a:lnTo>
                <a:lnTo>
                  <a:pt x="340" y="122"/>
                </a:lnTo>
                <a:lnTo>
                  <a:pt x="344" y="115"/>
                </a:lnTo>
                <a:lnTo>
                  <a:pt x="344" y="115"/>
                </a:lnTo>
                <a:lnTo>
                  <a:pt x="346" y="114"/>
                </a:lnTo>
                <a:lnTo>
                  <a:pt x="346" y="114"/>
                </a:lnTo>
                <a:lnTo>
                  <a:pt x="346" y="103"/>
                </a:lnTo>
                <a:lnTo>
                  <a:pt x="346" y="103"/>
                </a:lnTo>
                <a:lnTo>
                  <a:pt x="347" y="87"/>
                </a:lnTo>
                <a:lnTo>
                  <a:pt x="347" y="87"/>
                </a:lnTo>
                <a:lnTo>
                  <a:pt x="346" y="84"/>
                </a:lnTo>
                <a:lnTo>
                  <a:pt x="346" y="84"/>
                </a:lnTo>
                <a:lnTo>
                  <a:pt x="330" y="76"/>
                </a:lnTo>
                <a:lnTo>
                  <a:pt x="330" y="76"/>
                </a:lnTo>
                <a:lnTo>
                  <a:pt x="325" y="74"/>
                </a:lnTo>
                <a:lnTo>
                  <a:pt x="325" y="74"/>
                </a:lnTo>
                <a:lnTo>
                  <a:pt x="324" y="79"/>
                </a:lnTo>
                <a:lnTo>
                  <a:pt x="324" y="79"/>
                </a:lnTo>
                <a:lnTo>
                  <a:pt x="327" y="81"/>
                </a:lnTo>
                <a:lnTo>
                  <a:pt x="327" y="81"/>
                </a:lnTo>
                <a:lnTo>
                  <a:pt x="336" y="82"/>
                </a:lnTo>
                <a:lnTo>
                  <a:pt x="336" y="82"/>
                </a:lnTo>
                <a:lnTo>
                  <a:pt x="338" y="82"/>
                </a:lnTo>
                <a:lnTo>
                  <a:pt x="338" y="82"/>
                </a:lnTo>
                <a:lnTo>
                  <a:pt x="340" y="84"/>
                </a:lnTo>
                <a:lnTo>
                  <a:pt x="340" y="87"/>
                </a:lnTo>
                <a:lnTo>
                  <a:pt x="340" y="87"/>
                </a:lnTo>
                <a:lnTo>
                  <a:pt x="338" y="87"/>
                </a:lnTo>
                <a:lnTo>
                  <a:pt x="336" y="87"/>
                </a:lnTo>
                <a:lnTo>
                  <a:pt x="336" y="87"/>
                </a:lnTo>
                <a:lnTo>
                  <a:pt x="325" y="82"/>
                </a:lnTo>
                <a:lnTo>
                  <a:pt x="325" y="82"/>
                </a:lnTo>
                <a:lnTo>
                  <a:pt x="324" y="82"/>
                </a:lnTo>
                <a:lnTo>
                  <a:pt x="324" y="82"/>
                </a:lnTo>
                <a:lnTo>
                  <a:pt x="324" y="93"/>
                </a:lnTo>
                <a:lnTo>
                  <a:pt x="324" y="93"/>
                </a:lnTo>
                <a:lnTo>
                  <a:pt x="324" y="95"/>
                </a:lnTo>
                <a:lnTo>
                  <a:pt x="324" y="95"/>
                </a:lnTo>
                <a:lnTo>
                  <a:pt x="338" y="98"/>
                </a:lnTo>
                <a:lnTo>
                  <a:pt x="338" y="98"/>
                </a:lnTo>
                <a:lnTo>
                  <a:pt x="343" y="99"/>
                </a:lnTo>
                <a:lnTo>
                  <a:pt x="343" y="99"/>
                </a:lnTo>
                <a:lnTo>
                  <a:pt x="344" y="99"/>
                </a:lnTo>
                <a:lnTo>
                  <a:pt x="344" y="101"/>
                </a:lnTo>
                <a:lnTo>
                  <a:pt x="344" y="101"/>
                </a:lnTo>
                <a:lnTo>
                  <a:pt x="344" y="104"/>
                </a:lnTo>
                <a:lnTo>
                  <a:pt x="341" y="104"/>
                </a:lnTo>
                <a:lnTo>
                  <a:pt x="341" y="104"/>
                </a:lnTo>
                <a:lnTo>
                  <a:pt x="340" y="104"/>
                </a:lnTo>
                <a:lnTo>
                  <a:pt x="340" y="104"/>
                </a:lnTo>
                <a:lnTo>
                  <a:pt x="327" y="98"/>
                </a:lnTo>
                <a:lnTo>
                  <a:pt x="327" y="98"/>
                </a:lnTo>
                <a:lnTo>
                  <a:pt x="322" y="96"/>
                </a:lnTo>
                <a:lnTo>
                  <a:pt x="322" y="96"/>
                </a:lnTo>
                <a:lnTo>
                  <a:pt x="317" y="109"/>
                </a:lnTo>
                <a:lnTo>
                  <a:pt x="317" y="109"/>
                </a:lnTo>
                <a:lnTo>
                  <a:pt x="319" y="109"/>
                </a:lnTo>
                <a:lnTo>
                  <a:pt x="319" y="109"/>
                </a:lnTo>
                <a:lnTo>
                  <a:pt x="324" y="111"/>
                </a:lnTo>
                <a:lnTo>
                  <a:pt x="324" y="111"/>
                </a:lnTo>
                <a:lnTo>
                  <a:pt x="325" y="111"/>
                </a:lnTo>
                <a:lnTo>
                  <a:pt x="325" y="111"/>
                </a:lnTo>
                <a:lnTo>
                  <a:pt x="327" y="112"/>
                </a:lnTo>
                <a:lnTo>
                  <a:pt x="327" y="114"/>
                </a:lnTo>
                <a:lnTo>
                  <a:pt x="327" y="114"/>
                </a:lnTo>
                <a:lnTo>
                  <a:pt x="327" y="115"/>
                </a:lnTo>
                <a:lnTo>
                  <a:pt x="325" y="117"/>
                </a:lnTo>
                <a:lnTo>
                  <a:pt x="325" y="117"/>
                </a:lnTo>
                <a:lnTo>
                  <a:pt x="324" y="117"/>
                </a:lnTo>
                <a:lnTo>
                  <a:pt x="322" y="115"/>
                </a:lnTo>
                <a:lnTo>
                  <a:pt x="322" y="115"/>
                </a:lnTo>
                <a:lnTo>
                  <a:pt x="316" y="112"/>
                </a:lnTo>
                <a:lnTo>
                  <a:pt x="316" y="112"/>
                </a:lnTo>
                <a:lnTo>
                  <a:pt x="311" y="120"/>
                </a:lnTo>
                <a:lnTo>
                  <a:pt x="311" y="120"/>
                </a:lnTo>
                <a:lnTo>
                  <a:pt x="310" y="122"/>
                </a:lnTo>
                <a:lnTo>
                  <a:pt x="310" y="122"/>
                </a:lnTo>
                <a:lnTo>
                  <a:pt x="308" y="123"/>
                </a:lnTo>
                <a:lnTo>
                  <a:pt x="308" y="123"/>
                </a:lnTo>
                <a:lnTo>
                  <a:pt x="311" y="126"/>
                </a:lnTo>
                <a:lnTo>
                  <a:pt x="311" y="126"/>
                </a:lnTo>
                <a:lnTo>
                  <a:pt x="319" y="129"/>
                </a:lnTo>
                <a:lnTo>
                  <a:pt x="319" y="129"/>
                </a:lnTo>
                <a:lnTo>
                  <a:pt x="321" y="131"/>
                </a:lnTo>
                <a:lnTo>
                  <a:pt x="321" y="131"/>
                </a:lnTo>
                <a:lnTo>
                  <a:pt x="322" y="131"/>
                </a:lnTo>
                <a:lnTo>
                  <a:pt x="324" y="133"/>
                </a:lnTo>
                <a:lnTo>
                  <a:pt x="324" y="133"/>
                </a:lnTo>
                <a:lnTo>
                  <a:pt x="324" y="134"/>
                </a:lnTo>
                <a:lnTo>
                  <a:pt x="322" y="136"/>
                </a:lnTo>
                <a:lnTo>
                  <a:pt x="322" y="136"/>
                </a:lnTo>
                <a:lnTo>
                  <a:pt x="321" y="136"/>
                </a:lnTo>
                <a:lnTo>
                  <a:pt x="319" y="136"/>
                </a:lnTo>
                <a:lnTo>
                  <a:pt x="319" y="136"/>
                </a:lnTo>
                <a:lnTo>
                  <a:pt x="316" y="134"/>
                </a:lnTo>
                <a:lnTo>
                  <a:pt x="316" y="134"/>
                </a:lnTo>
                <a:lnTo>
                  <a:pt x="311" y="129"/>
                </a:lnTo>
                <a:lnTo>
                  <a:pt x="311" y="129"/>
                </a:lnTo>
                <a:lnTo>
                  <a:pt x="306" y="126"/>
                </a:lnTo>
                <a:lnTo>
                  <a:pt x="306" y="126"/>
                </a:lnTo>
                <a:lnTo>
                  <a:pt x="294" y="137"/>
                </a:lnTo>
                <a:lnTo>
                  <a:pt x="294" y="137"/>
                </a:lnTo>
                <a:lnTo>
                  <a:pt x="297" y="141"/>
                </a:lnTo>
                <a:lnTo>
                  <a:pt x="297" y="141"/>
                </a:lnTo>
                <a:lnTo>
                  <a:pt x="303" y="145"/>
                </a:lnTo>
                <a:lnTo>
                  <a:pt x="310" y="148"/>
                </a:lnTo>
                <a:lnTo>
                  <a:pt x="310" y="148"/>
                </a:lnTo>
                <a:lnTo>
                  <a:pt x="311" y="148"/>
                </a:lnTo>
                <a:lnTo>
                  <a:pt x="311" y="150"/>
                </a:lnTo>
                <a:lnTo>
                  <a:pt x="311" y="150"/>
                </a:lnTo>
                <a:lnTo>
                  <a:pt x="311" y="153"/>
                </a:lnTo>
                <a:lnTo>
                  <a:pt x="310" y="153"/>
                </a:lnTo>
                <a:lnTo>
                  <a:pt x="310" y="153"/>
                </a:lnTo>
                <a:lnTo>
                  <a:pt x="308" y="155"/>
                </a:lnTo>
                <a:lnTo>
                  <a:pt x="306" y="153"/>
                </a:lnTo>
                <a:lnTo>
                  <a:pt x="306" y="153"/>
                </a:lnTo>
                <a:lnTo>
                  <a:pt x="305" y="152"/>
                </a:lnTo>
                <a:lnTo>
                  <a:pt x="305" y="152"/>
                </a:lnTo>
                <a:lnTo>
                  <a:pt x="297" y="144"/>
                </a:lnTo>
                <a:lnTo>
                  <a:pt x="297" y="144"/>
                </a:lnTo>
                <a:lnTo>
                  <a:pt x="292" y="139"/>
                </a:lnTo>
                <a:lnTo>
                  <a:pt x="292" y="139"/>
                </a:lnTo>
                <a:lnTo>
                  <a:pt x="287" y="144"/>
                </a:lnTo>
                <a:lnTo>
                  <a:pt x="287" y="144"/>
                </a:lnTo>
                <a:lnTo>
                  <a:pt x="286" y="145"/>
                </a:lnTo>
                <a:lnTo>
                  <a:pt x="284" y="145"/>
                </a:lnTo>
                <a:lnTo>
                  <a:pt x="284" y="145"/>
                </a:lnTo>
                <a:lnTo>
                  <a:pt x="283" y="142"/>
                </a:lnTo>
                <a:lnTo>
                  <a:pt x="283" y="139"/>
                </a:lnTo>
                <a:lnTo>
                  <a:pt x="283" y="139"/>
                </a:lnTo>
                <a:lnTo>
                  <a:pt x="284" y="139"/>
                </a:lnTo>
                <a:lnTo>
                  <a:pt x="284" y="139"/>
                </a:lnTo>
                <a:lnTo>
                  <a:pt x="289" y="137"/>
                </a:lnTo>
                <a:lnTo>
                  <a:pt x="289" y="137"/>
                </a:lnTo>
                <a:lnTo>
                  <a:pt x="281" y="129"/>
                </a:lnTo>
                <a:lnTo>
                  <a:pt x="281" y="129"/>
                </a:lnTo>
                <a:lnTo>
                  <a:pt x="276" y="133"/>
                </a:lnTo>
                <a:lnTo>
                  <a:pt x="276" y="133"/>
                </a:lnTo>
                <a:lnTo>
                  <a:pt x="272" y="136"/>
                </a:lnTo>
                <a:lnTo>
                  <a:pt x="272" y="136"/>
                </a:lnTo>
                <a:lnTo>
                  <a:pt x="272" y="137"/>
                </a:lnTo>
                <a:lnTo>
                  <a:pt x="272" y="137"/>
                </a:lnTo>
                <a:lnTo>
                  <a:pt x="283" y="152"/>
                </a:lnTo>
                <a:lnTo>
                  <a:pt x="283" y="152"/>
                </a:lnTo>
                <a:lnTo>
                  <a:pt x="284" y="153"/>
                </a:lnTo>
                <a:lnTo>
                  <a:pt x="284" y="153"/>
                </a:lnTo>
                <a:lnTo>
                  <a:pt x="284" y="155"/>
                </a:lnTo>
                <a:lnTo>
                  <a:pt x="284" y="156"/>
                </a:lnTo>
                <a:lnTo>
                  <a:pt x="284" y="156"/>
                </a:lnTo>
                <a:lnTo>
                  <a:pt x="281" y="158"/>
                </a:lnTo>
                <a:lnTo>
                  <a:pt x="281" y="158"/>
                </a:lnTo>
                <a:lnTo>
                  <a:pt x="280" y="156"/>
                </a:lnTo>
                <a:lnTo>
                  <a:pt x="278" y="155"/>
                </a:lnTo>
                <a:lnTo>
                  <a:pt x="278" y="155"/>
                </a:lnTo>
                <a:lnTo>
                  <a:pt x="278" y="150"/>
                </a:lnTo>
                <a:lnTo>
                  <a:pt x="275" y="145"/>
                </a:lnTo>
                <a:lnTo>
                  <a:pt x="269" y="137"/>
                </a:lnTo>
                <a:lnTo>
                  <a:pt x="269" y="137"/>
                </a:lnTo>
                <a:lnTo>
                  <a:pt x="259" y="144"/>
                </a:lnTo>
                <a:lnTo>
                  <a:pt x="259" y="144"/>
                </a:lnTo>
                <a:lnTo>
                  <a:pt x="264" y="156"/>
                </a:lnTo>
                <a:lnTo>
                  <a:pt x="264" y="156"/>
                </a:lnTo>
                <a:lnTo>
                  <a:pt x="269" y="167"/>
                </a:lnTo>
                <a:lnTo>
                  <a:pt x="269" y="167"/>
                </a:lnTo>
                <a:lnTo>
                  <a:pt x="272" y="172"/>
                </a:lnTo>
                <a:lnTo>
                  <a:pt x="272" y="172"/>
                </a:lnTo>
                <a:lnTo>
                  <a:pt x="272" y="174"/>
                </a:lnTo>
                <a:lnTo>
                  <a:pt x="270" y="175"/>
                </a:lnTo>
                <a:lnTo>
                  <a:pt x="270" y="175"/>
                </a:lnTo>
                <a:lnTo>
                  <a:pt x="269" y="177"/>
                </a:lnTo>
                <a:lnTo>
                  <a:pt x="267" y="177"/>
                </a:lnTo>
                <a:lnTo>
                  <a:pt x="267" y="177"/>
                </a:lnTo>
                <a:lnTo>
                  <a:pt x="265" y="175"/>
                </a:lnTo>
                <a:lnTo>
                  <a:pt x="265" y="174"/>
                </a:lnTo>
                <a:lnTo>
                  <a:pt x="265" y="174"/>
                </a:lnTo>
                <a:lnTo>
                  <a:pt x="264" y="169"/>
                </a:lnTo>
                <a:lnTo>
                  <a:pt x="264" y="169"/>
                </a:lnTo>
                <a:lnTo>
                  <a:pt x="262" y="163"/>
                </a:lnTo>
                <a:lnTo>
                  <a:pt x="262" y="163"/>
                </a:lnTo>
                <a:lnTo>
                  <a:pt x="256" y="166"/>
                </a:lnTo>
                <a:lnTo>
                  <a:pt x="250" y="166"/>
                </a:lnTo>
                <a:lnTo>
                  <a:pt x="250" y="166"/>
                </a:lnTo>
                <a:lnTo>
                  <a:pt x="251" y="172"/>
                </a:lnTo>
                <a:lnTo>
                  <a:pt x="251" y="172"/>
                </a:lnTo>
                <a:lnTo>
                  <a:pt x="251" y="175"/>
                </a:lnTo>
                <a:lnTo>
                  <a:pt x="248" y="177"/>
                </a:lnTo>
                <a:lnTo>
                  <a:pt x="248" y="177"/>
                </a:lnTo>
                <a:lnTo>
                  <a:pt x="246" y="175"/>
                </a:lnTo>
                <a:lnTo>
                  <a:pt x="245" y="174"/>
                </a:lnTo>
                <a:lnTo>
                  <a:pt x="245" y="174"/>
                </a:lnTo>
                <a:lnTo>
                  <a:pt x="246" y="166"/>
                </a:lnTo>
                <a:lnTo>
                  <a:pt x="246" y="166"/>
                </a:lnTo>
                <a:lnTo>
                  <a:pt x="237" y="166"/>
                </a:lnTo>
                <a:lnTo>
                  <a:pt x="237" y="166"/>
                </a:lnTo>
                <a:lnTo>
                  <a:pt x="239" y="185"/>
                </a:lnTo>
                <a:lnTo>
                  <a:pt x="239" y="185"/>
                </a:lnTo>
                <a:lnTo>
                  <a:pt x="240" y="193"/>
                </a:lnTo>
                <a:lnTo>
                  <a:pt x="240" y="193"/>
                </a:lnTo>
                <a:lnTo>
                  <a:pt x="240" y="196"/>
                </a:lnTo>
                <a:lnTo>
                  <a:pt x="239" y="197"/>
                </a:lnTo>
                <a:lnTo>
                  <a:pt x="239" y="197"/>
                </a:lnTo>
                <a:lnTo>
                  <a:pt x="235" y="196"/>
                </a:lnTo>
                <a:lnTo>
                  <a:pt x="234" y="194"/>
                </a:lnTo>
                <a:lnTo>
                  <a:pt x="234" y="194"/>
                </a:lnTo>
                <a:lnTo>
                  <a:pt x="234" y="193"/>
                </a:lnTo>
                <a:lnTo>
                  <a:pt x="234" y="193"/>
                </a:lnTo>
                <a:lnTo>
                  <a:pt x="234" y="183"/>
                </a:lnTo>
                <a:lnTo>
                  <a:pt x="234" y="183"/>
                </a:lnTo>
                <a:lnTo>
                  <a:pt x="234" y="177"/>
                </a:lnTo>
                <a:lnTo>
                  <a:pt x="234" y="177"/>
                </a:lnTo>
                <a:lnTo>
                  <a:pt x="234" y="169"/>
                </a:lnTo>
                <a:lnTo>
                  <a:pt x="234" y="169"/>
                </a:lnTo>
                <a:lnTo>
                  <a:pt x="234" y="166"/>
                </a:lnTo>
                <a:lnTo>
                  <a:pt x="234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74"/>
                </a:lnTo>
                <a:lnTo>
                  <a:pt x="223" y="174"/>
                </a:lnTo>
                <a:lnTo>
                  <a:pt x="224" y="188"/>
                </a:lnTo>
                <a:lnTo>
                  <a:pt x="224" y="188"/>
                </a:lnTo>
                <a:lnTo>
                  <a:pt x="224" y="189"/>
                </a:lnTo>
                <a:lnTo>
                  <a:pt x="224" y="189"/>
                </a:lnTo>
                <a:lnTo>
                  <a:pt x="223" y="191"/>
                </a:lnTo>
                <a:lnTo>
                  <a:pt x="220" y="191"/>
                </a:lnTo>
                <a:lnTo>
                  <a:pt x="220" y="191"/>
                </a:lnTo>
                <a:lnTo>
                  <a:pt x="218" y="189"/>
                </a:lnTo>
                <a:lnTo>
                  <a:pt x="218" y="188"/>
                </a:lnTo>
                <a:lnTo>
                  <a:pt x="218" y="188"/>
                </a:lnTo>
                <a:lnTo>
                  <a:pt x="220" y="172"/>
                </a:lnTo>
                <a:lnTo>
                  <a:pt x="220" y="172"/>
                </a:lnTo>
                <a:lnTo>
                  <a:pt x="220" y="166"/>
                </a:lnTo>
                <a:lnTo>
                  <a:pt x="220" y="166"/>
                </a:lnTo>
                <a:lnTo>
                  <a:pt x="209" y="166"/>
                </a:lnTo>
                <a:lnTo>
                  <a:pt x="209" y="166"/>
                </a:lnTo>
                <a:lnTo>
                  <a:pt x="209" y="172"/>
                </a:lnTo>
                <a:lnTo>
                  <a:pt x="209" y="172"/>
                </a:lnTo>
                <a:lnTo>
                  <a:pt x="209" y="175"/>
                </a:lnTo>
                <a:lnTo>
                  <a:pt x="209" y="175"/>
                </a:lnTo>
                <a:lnTo>
                  <a:pt x="207" y="177"/>
                </a:lnTo>
                <a:lnTo>
                  <a:pt x="205" y="177"/>
                </a:lnTo>
                <a:lnTo>
                  <a:pt x="205" y="177"/>
                </a:lnTo>
                <a:lnTo>
                  <a:pt x="204" y="177"/>
                </a:lnTo>
                <a:lnTo>
                  <a:pt x="204" y="175"/>
                </a:lnTo>
                <a:lnTo>
                  <a:pt x="204" y="175"/>
                </a:lnTo>
                <a:lnTo>
                  <a:pt x="202" y="174"/>
                </a:lnTo>
                <a:lnTo>
                  <a:pt x="204" y="172"/>
                </a:lnTo>
                <a:lnTo>
                  <a:pt x="204" y="172"/>
                </a:lnTo>
                <a:lnTo>
                  <a:pt x="204" y="169"/>
                </a:lnTo>
                <a:lnTo>
                  <a:pt x="205" y="166"/>
                </a:lnTo>
                <a:lnTo>
                  <a:pt x="205" y="166"/>
                </a:lnTo>
                <a:lnTo>
                  <a:pt x="193" y="164"/>
                </a:lnTo>
                <a:lnTo>
                  <a:pt x="193" y="164"/>
                </a:lnTo>
                <a:lnTo>
                  <a:pt x="191" y="166"/>
                </a:lnTo>
                <a:lnTo>
                  <a:pt x="191" y="166"/>
                </a:lnTo>
                <a:lnTo>
                  <a:pt x="190" y="175"/>
                </a:lnTo>
                <a:lnTo>
                  <a:pt x="188" y="186"/>
                </a:lnTo>
                <a:lnTo>
                  <a:pt x="188" y="186"/>
                </a:lnTo>
                <a:lnTo>
                  <a:pt x="188" y="188"/>
                </a:lnTo>
                <a:lnTo>
                  <a:pt x="187" y="189"/>
                </a:lnTo>
                <a:lnTo>
                  <a:pt x="187" y="189"/>
                </a:lnTo>
                <a:lnTo>
                  <a:pt x="185" y="189"/>
                </a:lnTo>
                <a:lnTo>
                  <a:pt x="183" y="188"/>
                </a:lnTo>
                <a:lnTo>
                  <a:pt x="183" y="188"/>
                </a:lnTo>
                <a:lnTo>
                  <a:pt x="182" y="186"/>
                </a:lnTo>
                <a:lnTo>
                  <a:pt x="182" y="185"/>
                </a:lnTo>
                <a:lnTo>
                  <a:pt x="182" y="185"/>
                </a:lnTo>
                <a:lnTo>
                  <a:pt x="187" y="174"/>
                </a:lnTo>
                <a:lnTo>
                  <a:pt x="187" y="174"/>
                </a:lnTo>
                <a:lnTo>
                  <a:pt x="188" y="164"/>
                </a:lnTo>
                <a:lnTo>
                  <a:pt x="188" y="164"/>
                </a:lnTo>
                <a:lnTo>
                  <a:pt x="188" y="164"/>
                </a:lnTo>
                <a:lnTo>
                  <a:pt x="188" y="164"/>
                </a:lnTo>
                <a:lnTo>
                  <a:pt x="177" y="161"/>
                </a:lnTo>
                <a:lnTo>
                  <a:pt x="177" y="161"/>
                </a:lnTo>
                <a:lnTo>
                  <a:pt x="177" y="161"/>
                </a:lnTo>
                <a:lnTo>
                  <a:pt x="177" y="161"/>
                </a:lnTo>
                <a:lnTo>
                  <a:pt x="175" y="167"/>
                </a:lnTo>
                <a:lnTo>
                  <a:pt x="174" y="174"/>
                </a:lnTo>
                <a:lnTo>
                  <a:pt x="174" y="174"/>
                </a:lnTo>
                <a:lnTo>
                  <a:pt x="174" y="175"/>
                </a:lnTo>
                <a:lnTo>
                  <a:pt x="174" y="175"/>
                </a:lnTo>
                <a:lnTo>
                  <a:pt x="172" y="177"/>
                </a:lnTo>
                <a:lnTo>
                  <a:pt x="171" y="177"/>
                </a:lnTo>
                <a:lnTo>
                  <a:pt x="171" y="177"/>
                </a:lnTo>
                <a:lnTo>
                  <a:pt x="169" y="177"/>
                </a:lnTo>
                <a:lnTo>
                  <a:pt x="168" y="175"/>
                </a:lnTo>
                <a:lnTo>
                  <a:pt x="168" y="175"/>
                </a:lnTo>
                <a:lnTo>
                  <a:pt x="168" y="174"/>
                </a:lnTo>
                <a:lnTo>
                  <a:pt x="168" y="172"/>
                </a:lnTo>
                <a:lnTo>
                  <a:pt x="168" y="172"/>
                </a:lnTo>
                <a:lnTo>
                  <a:pt x="172" y="164"/>
                </a:lnTo>
                <a:lnTo>
                  <a:pt x="172" y="164"/>
                </a:lnTo>
                <a:lnTo>
                  <a:pt x="174" y="159"/>
                </a:lnTo>
                <a:lnTo>
                  <a:pt x="174" y="159"/>
                </a:lnTo>
                <a:lnTo>
                  <a:pt x="169" y="156"/>
                </a:lnTo>
                <a:lnTo>
                  <a:pt x="166" y="152"/>
                </a:lnTo>
                <a:lnTo>
                  <a:pt x="166" y="152"/>
                </a:lnTo>
                <a:lnTo>
                  <a:pt x="164" y="155"/>
                </a:lnTo>
                <a:lnTo>
                  <a:pt x="164" y="155"/>
                </a:lnTo>
                <a:lnTo>
                  <a:pt x="160" y="166"/>
                </a:lnTo>
                <a:lnTo>
                  <a:pt x="160" y="166"/>
                </a:lnTo>
                <a:lnTo>
                  <a:pt x="158" y="167"/>
                </a:lnTo>
                <a:lnTo>
                  <a:pt x="157" y="169"/>
                </a:lnTo>
                <a:lnTo>
                  <a:pt x="157" y="169"/>
                </a:lnTo>
                <a:lnTo>
                  <a:pt x="155" y="169"/>
                </a:lnTo>
                <a:lnTo>
                  <a:pt x="153" y="167"/>
                </a:lnTo>
                <a:lnTo>
                  <a:pt x="153" y="167"/>
                </a:lnTo>
                <a:lnTo>
                  <a:pt x="153" y="166"/>
                </a:lnTo>
                <a:lnTo>
                  <a:pt x="153" y="163"/>
                </a:lnTo>
                <a:lnTo>
                  <a:pt x="153" y="163"/>
                </a:lnTo>
                <a:lnTo>
                  <a:pt x="157" y="159"/>
                </a:lnTo>
                <a:lnTo>
                  <a:pt x="157" y="159"/>
                </a:lnTo>
                <a:lnTo>
                  <a:pt x="161" y="153"/>
                </a:lnTo>
                <a:lnTo>
                  <a:pt x="161" y="153"/>
                </a:lnTo>
                <a:lnTo>
                  <a:pt x="163" y="150"/>
                </a:lnTo>
                <a:lnTo>
                  <a:pt x="163" y="150"/>
                </a:lnTo>
                <a:lnTo>
                  <a:pt x="158" y="144"/>
                </a:lnTo>
                <a:lnTo>
                  <a:pt x="158" y="144"/>
                </a:lnTo>
                <a:lnTo>
                  <a:pt x="149" y="152"/>
                </a:lnTo>
                <a:lnTo>
                  <a:pt x="149" y="152"/>
                </a:lnTo>
                <a:lnTo>
                  <a:pt x="142" y="161"/>
                </a:lnTo>
                <a:lnTo>
                  <a:pt x="142" y="161"/>
                </a:lnTo>
                <a:lnTo>
                  <a:pt x="141" y="161"/>
                </a:lnTo>
                <a:lnTo>
                  <a:pt x="141" y="161"/>
                </a:lnTo>
                <a:lnTo>
                  <a:pt x="139" y="161"/>
                </a:lnTo>
                <a:lnTo>
                  <a:pt x="138" y="161"/>
                </a:lnTo>
                <a:lnTo>
                  <a:pt x="138" y="161"/>
                </a:lnTo>
                <a:lnTo>
                  <a:pt x="138" y="159"/>
                </a:lnTo>
                <a:lnTo>
                  <a:pt x="138" y="158"/>
                </a:lnTo>
                <a:lnTo>
                  <a:pt x="138" y="158"/>
                </a:lnTo>
                <a:lnTo>
                  <a:pt x="139" y="156"/>
                </a:lnTo>
                <a:lnTo>
                  <a:pt x="139" y="156"/>
                </a:lnTo>
                <a:lnTo>
                  <a:pt x="146" y="152"/>
                </a:lnTo>
                <a:lnTo>
                  <a:pt x="152" y="145"/>
                </a:lnTo>
                <a:lnTo>
                  <a:pt x="152" y="145"/>
                </a:lnTo>
                <a:lnTo>
                  <a:pt x="153" y="145"/>
                </a:lnTo>
                <a:lnTo>
                  <a:pt x="153" y="145"/>
                </a:lnTo>
                <a:lnTo>
                  <a:pt x="150" y="144"/>
                </a:lnTo>
                <a:lnTo>
                  <a:pt x="147" y="142"/>
                </a:lnTo>
                <a:lnTo>
                  <a:pt x="147" y="142"/>
                </a:lnTo>
                <a:lnTo>
                  <a:pt x="146" y="139"/>
                </a:lnTo>
                <a:lnTo>
                  <a:pt x="146" y="139"/>
                </a:lnTo>
                <a:lnTo>
                  <a:pt x="144" y="136"/>
                </a:lnTo>
                <a:lnTo>
                  <a:pt x="144" y="136"/>
                </a:lnTo>
                <a:close/>
                <a:moveTo>
                  <a:pt x="174" y="88"/>
                </a:moveTo>
                <a:lnTo>
                  <a:pt x="174" y="88"/>
                </a:lnTo>
                <a:lnTo>
                  <a:pt x="174" y="95"/>
                </a:lnTo>
                <a:lnTo>
                  <a:pt x="174" y="95"/>
                </a:lnTo>
                <a:lnTo>
                  <a:pt x="174" y="98"/>
                </a:lnTo>
                <a:lnTo>
                  <a:pt x="174" y="98"/>
                </a:lnTo>
                <a:lnTo>
                  <a:pt x="177" y="103"/>
                </a:lnTo>
                <a:lnTo>
                  <a:pt x="180" y="104"/>
                </a:lnTo>
                <a:lnTo>
                  <a:pt x="183" y="104"/>
                </a:lnTo>
                <a:lnTo>
                  <a:pt x="183" y="104"/>
                </a:lnTo>
                <a:lnTo>
                  <a:pt x="187" y="106"/>
                </a:lnTo>
                <a:lnTo>
                  <a:pt x="187" y="106"/>
                </a:lnTo>
                <a:lnTo>
                  <a:pt x="190" y="106"/>
                </a:lnTo>
                <a:lnTo>
                  <a:pt x="193" y="104"/>
                </a:lnTo>
                <a:lnTo>
                  <a:pt x="198" y="99"/>
                </a:lnTo>
                <a:lnTo>
                  <a:pt x="198" y="99"/>
                </a:lnTo>
                <a:lnTo>
                  <a:pt x="199" y="95"/>
                </a:lnTo>
                <a:lnTo>
                  <a:pt x="199" y="90"/>
                </a:lnTo>
                <a:lnTo>
                  <a:pt x="199" y="90"/>
                </a:lnTo>
                <a:lnTo>
                  <a:pt x="199" y="87"/>
                </a:lnTo>
                <a:lnTo>
                  <a:pt x="196" y="84"/>
                </a:lnTo>
                <a:lnTo>
                  <a:pt x="196" y="84"/>
                </a:lnTo>
                <a:lnTo>
                  <a:pt x="191" y="82"/>
                </a:lnTo>
                <a:lnTo>
                  <a:pt x="187" y="81"/>
                </a:lnTo>
                <a:lnTo>
                  <a:pt x="187" y="81"/>
                </a:lnTo>
                <a:lnTo>
                  <a:pt x="185" y="81"/>
                </a:lnTo>
                <a:lnTo>
                  <a:pt x="185" y="81"/>
                </a:lnTo>
                <a:lnTo>
                  <a:pt x="179" y="85"/>
                </a:lnTo>
                <a:lnTo>
                  <a:pt x="179" y="85"/>
                </a:lnTo>
                <a:lnTo>
                  <a:pt x="177" y="87"/>
                </a:lnTo>
                <a:lnTo>
                  <a:pt x="174" y="88"/>
                </a:lnTo>
                <a:lnTo>
                  <a:pt x="174" y="88"/>
                </a:lnTo>
                <a:close/>
                <a:moveTo>
                  <a:pt x="144" y="24"/>
                </a:moveTo>
                <a:lnTo>
                  <a:pt x="144" y="24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34" y="46"/>
                </a:lnTo>
                <a:lnTo>
                  <a:pt x="134" y="46"/>
                </a:lnTo>
                <a:lnTo>
                  <a:pt x="141" y="51"/>
                </a:lnTo>
                <a:lnTo>
                  <a:pt x="149" y="54"/>
                </a:lnTo>
                <a:lnTo>
                  <a:pt x="149" y="54"/>
                </a:lnTo>
                <a:lnTo>
                  <a:pt x="152" y="54"/>
                </a:lnTo>
                <a:lnTo>
                  <a:pt x="153" y="54"/>
                </a:lnTo>
                <a:lnTo>
                  <a:pt x="153" y="54"/>
                </a:lnTo>
                <a:lnTo>
                  <a:pt x="157" y="52"/>
                </a:lnTo>
                <a:lnTo>
                  <a:pt x="157" y="52"/>
                </a:lnTo>
                <a:lnTo>
                  <a:pt x="153" y="46"/>
                </a:lnTo>
                <a:lnTo>
                  <a:pt x="149" y="40"/>
                </a:lnTo>
                <a:lnTo>
                  <a:pt x="149" y="40"/>
                </a:lnTo>
                <a:lnTo>
                  <a:pt x="147" y="32"/>
                </a:lnTo>
                <a:lnTo>
                  <a:pt x="144" y="24"/>
                </a:lnTo>
                <a:lnTo>
                  <a:pt x="144" y="24"/>
                </a:lnTo>
                <a:close/>
                <a:moveTo>
                  <a:pt x="134" y="111"/>
                </a:moveTo>
                <a:lnTo>
                  <a:pt x="134" y="111"/>
                </a:lnTo>
                <a:lnTo>
                  <a:pt x="133" y="112"/>
                </a:lnTo>
                <a:lnTo>
                  <a:pt x="133" y="112"/>
                </a:lnTo>
                <a:lnTo>
                  <a:pt x="114" y="123"/>
                </a:lnTo>
                <a:lnTo>
                  <a:pt x="114" y="123"/>
                </a:lnTo>
                <a:lnTo>
                  <a:pt x="109" y="126"/>
                </a:lnTo>
                <a:lnTo>
                  <a:pt x="109" y="126"/>
                </a:lnTo>
                <a:lnTo>
                  <a:pt x="108" y="126"/>
                </a:lnTo>
                <a:lnTo>
                  <a:pt x="106" y="126"/>
                </a:lnTo>
                <a:lnTo>
                  <a:pt x="106" y="126"/>
                </a:lnTo>
                <a:lnTo>
                  <a:pt x="109" y="136"/>
                </a:lnTo>
                <a:lnTo>
                  <a:pt x="109" y="136"/>
                </a:lnTo>
                <a:lnTo>
                  <a:pt x="111" y="134"/>
                </a:lnTo>
                <a:lnTo>
                  <a:pt x="112" y="136"/>
                </a:lnTo>
                <a:lnTo>
                  <a:pt x="112" y="136"/>
                </a:lnTo>
                <a:lnTo>
                  <a:pt x="116" y="134"/>
                </a:lnTo>
                <a:lnTo>
                  <a:pt x="116" y="134"/>
                </a:lnTo>
                <a:lnTo>
                  <a:pt x="119" y="133"/>
                </a:lnTo>
                <a:lnTo>
                  <a:pt x="119" y="133"/>
                </a:lnTo>
                <a:lnTo>
                  <a:pt x="127" y="128"/>
                </a:lnTo>
                <a:lnTo>
                  <a:pt x="127" y="128"/>
                </a:lnTo>
                <a:lnTo>
                  <a:pt x="138" y="122"/>
                </a:lnTo>
                <a:lnTo>
                  <a:pt x="138" y="122"/>
                </a:lnTo>
                <a:lnTo>
                  <a:pt x="139" y="122"/>
                </a:lnTo>
                <a:lnTo>
                  <a:pt x="139" y="122"/>
                </a:lnTo>
                <a:lnTo>
                  <a:pt x="138" y="112"/>
                </a:lnTo>
                <a:lnTo>
                  <a:pt x="138" y="112"/>
                </a:lnTo>
                <a:lnTo>
                  <a:pt x="136" y="112"/>
                </a:lnTo>
                <a:lnTo>
                  <a:pt x="134" y="111"/>
                </a:lnTo>
                <a:lnTo>
                  <a:pt x="134" y="111"/>
                </a:lnTo>
                <a:close/>
                <a:moveTo>
                  <a:pt x="310" y="174"/>
                </a:moveTo>
                <a:lnTo>
                  <a:pt x="310" y="174"/>
                </a:lnTo>
                <a:lnTo>
                  <a:pt x="310" y="174"/>
                </a:lnTo>
                <a:lnTo>
                  <a:pt x="310" y="174"/>
                </a:lnTo>
                <a:lnTo>
                  <a:pt x="310" y="175"/>
                </a:lnTo>
                <a:lnTo>
                  <a:pt x="310" y="175"/>
                </a:lnTo>
                <a:lnTo>
                  <a:pt x="299" y="182"/>
                </a:lnTo>
                <a:lnTo>
                  <a:pt x="287" y="186"/>
                </a:lnTo>
                <a:lnTo>
                  <a:pt x="287" y="186"/>
                </a:lnTo>
                <a:lnTo>
                  <a:pt x="270" y="194"/>
                </a:lnTo>
                <a:lnTo>
                  <a:pt x="270" y="194"/>
                </a:lnTo>
                <a:lnTo>
                  <a:pt x="254" y="199"/>
                </a:lnTo>
                <a:lnTo>
                  <a:pt x="239" y="202"/>
                </a:lnTo>
                <a:lnTo>
                  <a:pt x="239" y="202"/>
                </a:lnTo>
                <a:lnTo>
                  <a:pt x="223" y="202"/>
                </a:lnTo>
                <a:lnTo>
                  <a:pt x="205" y="204"/>
                </a:lnTo>
                <a:lnTo>
                  <a:pt x="205" y="204"/>
                </a:lnTo>
                <a:lnTo>
                  <a:pt x="193" y="202"/>
                </a:lnTo>
                <a:lnTo>
                  <a:pt x="193" y="202"/>
                </a:lnTo>
                <a:lnTo>
                  <a:pt x="191" y="202"/>
                </a:lnTo>
                <a:lnTo>
                  <a:pt x="191" y="202"/>
                </a:lnTo>
                <a:lnTo>
                  <a:pt x="204" y="204"/>
                </a:lnTo>
                <a:lnTo>
                  <a:pt x="204" y="204"/>
                </a:lnTo>
                <a:lnTo>
                  <a:pt x="216" y="205"/>
                </a:lnTo>
                <a:lnTo>
                  <a:pt x="229" y="207"/>
                </a:lnTo>
                <a:lnTo>
                  <a:pt x="229" y="207"/>
                </a:lnTo>
                <a:lnTo>
                  <a:pt x="235" y="207"/>
                </a:lnTo>
                <a:lnTo>
                  <a:pt x="243" y="205"/>
                </a:lnTo>
                <a:lnTo>
                  <a:pt x="243" y="205"/>
                </a:lnTo>
                <a:lnTo>
                  <a:pt x="246" y="204"/>
                </a:lnTo>
                <a:lnTo>
                  <a:pt x="246" y="204"/>
                </a:lnTo>
                <a:lnTo>
                  <a:pt x="258" y="202"/>
                </a:lnTo>
                <a:lnTo>
                  <a:pt x="269" y="199"/>
                </a:lnTo>
                <a:lnTo>
                  <a:pt x="269" y="199"/>
                </a:lnTo>
                <a:lnTo>
                  <a:pt x="286" y="191"/>
                </a:lnTo>
                <a:lnTo>
                  <a:pt x="302" y="182"/>
                </a:lnTo>
                <a:lnTo>
                  <a:pt x="302" y="182"/>
                </a:lnTo>
                <a:lnTo>
                  <a:pt x="310" y="174"/>
                </a:lnTo>
                <a:lnTo>
                  <a:pt x="310" y="174"/>
                </a:lnTo>
                <a:close/>
                <a:moveTo>
                  <a:pt x="287" y="6"/>
                </a:move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9" y="6"/>
                </a:lnTo>
                <a:lnTo>
                  <a:pt x="289" y="6"/>
                </a:lnTo>
                <a:lnTo>
                  <a:pt x="316" y="14"/>
                </a:lnTo>
                <a:lnTo>
                  <a:pt x="330" y="21"/>
                </a:lnTo>
                <a:lnTo>
                  <a:pt x="343" y="27"/>
                </a:lnTo>
                <a:lnTo>
                  <a:pt x="343" y="27"/>
                </a:lnTo>
                <a:lnTo>
                  <a:pt x="357" y="35"/>
                </a:lnTo>
                <a:lnTo>
                  <a:pt x="370" y="44"/>
                </a:lnTo>
                <a:lnTo>
                  <a:pt x="370" y="44"/>
                </a:lnTo>
                <a:lnTo>
                  <a:pt x="385" y="58"/>
                </a:lnTo>
                <a:lnTo>
                  <a:pt x="385" y="58"/>
                </a:lnTo>
                <a:lnTo>
                  <a:pt x="401" y="73"/>
                </a:lnTo>
                <a:lnTo>
                  <a:pt x="401" y="73"/>
                </a:lnTo>
                <a:lnTo>
                  <a:pt x="403" y="73"/>
                </a:lnTo>
                <a:lnTo>
                  <a:pt x="403" y="73"/>
                </a:lnTo>
                <a:lnTo>
                  <a:pt x="403" y="73"/>
                </a:lnTo>
                <a:lnTo>
                  <a:pt x="403" y="73"/>
                </a:lnTo>
                <a:lnTo>
                  <a:pt x="401" y="71"/>
                </a:lnTo>
                <a:lnTo>
                  <a:pt x="401" y="71"/>
                </a:lnTo>
                <a:lnTo>
                  <a:pt x="398" y="66"/>
                </a:lnTo>
                <a:lnTo>
                  <a:pt x="398" y="66"/>
                </a:lnTo>
                <a:lnTo>
                  <a:pt x="376" y="44"/>
                </a:lnTo>
                <a:lnTo>
                  <a:pt x="376" y="44"/>
                </a:lnTo>
                <a:lnTo>
                  <a:pt x="366" y="36"/>
                </a:lnTo>
                <a:lnTo>
                  <a:pt x="357" y="30"/>
                </a:lnTo>
                <a:lnTo>
                  <a:pt x="357" y="30"/>
                </a:lnTo>
                <a:lnTo>
                  <a:pt x="338" y="22"/>
                </a:lnTo>
                <a:lnTo>
                  <a:pt x="338" y="22"/>
                </a:lnTo>
                <a:lnTo>
                  <a:pt x="319" y="13"/>
                </a:lnTo>
                <a:lnTo>
                  <a:pt x="308" y="10"/>
                </a:lnTo>
                <a:lnTo>
                  <a:pt x="299" y="8"/>
                </a:lnTo>
                <a:lnTo>
                  <a:pt x="299" y="8"/>
                </a:lnTo>
                <a:lnTo>
                  <a:pt x="287" y="6"/>
                </a:lnTo>
                <a:lnTo>
                  <a:pt x="287" y="6"/>
                </a:lnTo>
                <a:close/>
                <a:moveTo>
                  <a:pt x="131" y="101"/>
                </a:moveTo>
                <a:lnTo>
                  <a:pt x="131" y="101"/>
                </a:lnTo>
                <a:lnTo>
                  <a:pt x="130" y="103"/>
                </a:lnTo>
                <a:lnTo>
                  <a:pt x="130" y="103"/>
                </a:lnTo>
                <a:lnTo>
                  <a:pt x="120" y="109"/>
                </a:lnTo>
                <a:lnTo>
                  <a:pt x="120" y="109"/>
                </a:lnTo>
                <a:lnTo>
                  <a:pt x="111" y="117"/>
                </a:lnTo>
                <a:lnTo>
                  <a:pt x="111" y="117"/>
                </a:lnTo>
                <a:lnTo>
                  <a:pt x="109" y="117"/>
                </a:lnTo>
                <a:lnTo>
                  <a:pt x="109" y="117"/>
                </a:lnTo>
                <a:lnTo>
                  <a:pt x="108" y="117"/>
                </a:lnTo>
                <a:lnTo>
                  <a:pt x="106" y="117"/>
                </a:lnTo>
                <a:lnTo>
                  <a:pt x="106" y="117"/>
                </a:lnTo>
                <a:lnTo>
                  <a:pt x="106" y="114"/>
                </a:lnTo>
                <a:lnTo>
                  <a:pt x="106" y="112"/>
                </a:lnTo>
                <a:lnTo>
                  <a:pt x="106" y="112"/>
                </a:lnTo>
                <a:lnTo>
                  <a:pt x="108" y="112"/>
                </a:lnTo>
                <a:lnTo>
                  <a:pt x="108" y="112"/>
                </a:lnTo>
                <a:lnTo>
                  <a:pt x="111" y="111"/>
                </a:lnTo>
                <a:lnTo>
                  <a:pt x="116" y="109"/>
                </a:lnTo>
                <a:lnTo>
                  <a:pt x="116" y="109"/>
                </a:lnTo>
                <a:lnTo>
                  <a:pt x="120" y="106"/>
                </a:lnTo>
                <a:lnTo>
                  <a:pt x="120" y="106"/>
                </a:lnTo>
                <a:lnTo>
                  <a:pt x="131" y="98"/>
                </a:lnTo>
                <a:lnTo>
                  <a:pt x="131" y="98"/>
                </a:lnTo>
                <a:lnTo>
                  <a:pt x="131" y="96"/>
                </a:lnTo>
                <a:lnTo>
                  <a:pt x="131" y="96"/>
                </a:lnTo>
                <a:lnTo>
                  <a:pt x="131" y="92"/>
                </a:lnTo>
                <a:lnTo>
                  <a:pt x="131" y="92"/>
                </a:lnTo>
                <a:lnTo>
                  <a:pt x="130" y="93"/>
                </a:lnTo>
                <a:lnTo>
                  <a:pt x="130" y="93"/>
                </a:lnTo>
                <a:lnTo>
                  <a:pt x="116" y="103"/>
                </a:lnTo>
                <a:lnTo>
                  <a:pt x="104" y="114"/>
                </a:lnTo>
                <a:lnTo>
                  <a:pt x="104" y="114"/>
                </a:lnTo>
                <a:lnTo>
                  <a:pt x="103" y="115"/>
                </a:lnTo>
                <a:lnTo>
                  <a:pt x="103" y="115"/>
                </a:lnTo>
                <a:lnTo>
                  <a:pt x="104" y="120"/>
                </a:lnTo>
                <a:lnTo>
                  <a:pt x="104" y="120"/>
                </a:lnTo>
                <a:lnTo>
                  <a:pt x="104" y="122"/>
                </a:lnTo>
                <a:lnTo>
                  <a:pt x="104" y="122"/>
                </a:lnTo>
                <a:lnTo>
                  <a:pt x="106" y="122"/>
                </a:lnTo>
                <a:lnTo>
                  <a:pt x="108" y="122"/>
                </a:lnTo>
                <a:lnTo>
                  <a:pt x="108" y="122"/>
                </a:lnTo>
                <a:lnTo>
                  <a:pt x="109" y="122"/>
                </a:lnTo>
                <a:lnTo>
                  <a:pt x="109" y="122"/>
                </a:lnTo>
                <a:lnTo>
                  <a:pt x="112" y="120"/>
                </a:lnTo>
                <a:lnTo>
                  <a:pt x="112" y="120"/>
                </a:lnTo>
                <a:lnTo>
                  <a:pt x="133" y="107"/>
                </a:lnTo>
                <a:lnTo>
                  <a:pt x="133" y="107"/>
                </a:lnTo>
                <a:lnTo>
                  <a:pt x="134" y="107"/>
                </a:lnTo>
                <a:lnTo>
                  <a:pt x="134" y="107"/>
                </a:lnTo>
                <a:lnTo>
                  <a:pt x="131" y="101"/>
                </a:lnTo>
                <a:lnTo>
                  <a:pt x="131" y="101"/>
                </a:lnTo>
                <a:close/>
                <a:moveTo>
                  <a:pt x="68" y="79"/>
                </a:moveTo>
                <a:lnTo>
                  <a:pt x="68" y="79"/>
                </a:lnTo>
                <a:lnTo>
                  <a:pt x="70" y="81"/>
                </a:lnTo>
                <a:lnTo>
                  <a:pt x="70" y="81"/>
                </a:lnTo>
                <a:lnTo>
                  <a:pt x="79" y="87"/>
                </a:lnTo>
                <a:lnTo>
                  <a:pt x="79" y="87"/>
                </a:lnTo>
                <a:lnTo>
                  <a:pt x="87" y="88"/>
                </a:lnTo>
                <a:lnTo>
                  <a:pt x="87" y="88"/>
                </a:lnTo>
                <a:lnTo>
                  <a:pt x="89" y="88"/>
                </a:lnTo>
                <a:lnTo>
                  <a:pt x="89" y="88"/>
                </a:lnTo>
                <a:lnTo>
                  <a:pt x="95" y="84"/>
                </a:lnTo>
                <a:lnTo>
                  <a:pt x="95" y="84"/>
                </a:lnTo>
                <a:lnTo>
                  <a:pt x="81" y="66"/>
                </a:lnTo>
                <a:lnTo>
                  <a:pt x="81" y="66"/>
                </a:lnTo>
                <a:lnTo>
                  <a:pt x="68" y="79"/>
                </a:lnTo>
                <a:lnTo>
                  <a:pt x="68" y="79"/>
                </a:lnTo>
                <a:close/>
                <a:moveTo>
                  <a:pt x="95" y="103"/>
                </a:moveTo>
                <a:lnTo>
                  <a:pt x="95" y="103"/>
                </a:lnTo>
                <a:lnTo>
                  <a:pt x="95" y="103"/>
                </a:lnTo>
                <a:lnTo>
                  <a:pt x="95" y="103"/>
                </a:lnTo>
                <a:lnTo>
                  <a:pt x="95" y="103"/>
                </a:lnTo>
                <a:lnTo>
                  <a:pt x="95" y="103"/>
                </a:lnTo>
                <a:lnTo>
                  <a:pt x="93" y="104"/>
                </a:lnTo>
                <a:lnTo>
                  <a:pt x="92" y="106"/>
                </a:lnTo>
                <a:lnTo>
                  <a:pt x="92" y="106"/>
                </a:lnTo>
                <a:lnTo>
                  <a:pt x="90" y="106"/>
                </a:lnTo>
                <a:lnTo>
                  <a:pt x="90" y="106"/>
                </a:lnTo>
                <a:lnTo>
                  <a:pt x="78" y="117"/>
                </a:lnTo>
                <a:lnTo>
                  <a:pt x="78" y="117"/>
                </a:lnTo>
                <a:lnTo>
                  <a:pt x="78" y="118"/>
                </a:lnTo>
                <a:lnTo>
                  <a:pt x="78" y="118"/>
                </a:lnTo>
                <a:lnTo>
                  <a:pt x="76" y="120"/>
                </a:lnTo>
                <a:lnTo>
                  <a:pt x="76" y="122"/>
                </a:lnTo>
                <a:lnTo>
                  <a:pt x="76" y="122"/>
                </a:lnTo>
                <a:lnTo>
                  <a:pt x="75" y="122"/>
                </a:lnTo>
                <a:lnTo>
                  <a:pt x="75" y="122"/>
                </a:lnTo>
                <a:lnTo>
                  <a:pt x="73" y="122"/>
                </a:lnTo>
                <a:lnTo>
                  <a:pt x="71" y="122"/>
                </a:lnTo>
                <a:lnTo>
                  <a:pt x="71" y="122"/>
                </a:lnTo>
                <a:lnTo>
                  <a:pt x="63" y="131"/>
                </a:lnTo>
                <a:lnTo>
                  <a:pt x="63" y="131"/>
                </a:lnTo>
                <a:lnTo>
                  <a:pt x="59" y="134"/>
                </a:lnTo>
                <a:lnTo>
                  <a:pt x="59" y="134"/>
                </a:lnTo>
                <a:lnTo>
                  <a:pt x="48" y="152"/>
                </a:lnTo>
                <a:lnTo>
                  <a:pt x="48" y="152"/>
                </a:lnTo>
                <a:lnTo>
                  <a:pt x="46" y="153"/>
                </a:lnTo>
                <a:lnTo>
                  <a:pt x="45" y="153"/>
                </a:lnTo>
                <a:lnTo>
                  <a:pt x="45" y="153"/>
                </a:lnTo>
                <a:lnTo>
                  <a:pt x="45" y="155"/>
                </a:lnTo>
                <a:lnTo>
                  <a:pt x="45" y="155"/>
                </a:lnTo>
                <a:lnTo>
                  <a:pt x="46" y="156"/>
                </a:lnTo>
                <a:lnTo>
                  <a:pt x="48" y="155"/>
                </a:lnTo>
                <a:lnTo>
                  <a:pt x="48" y="155"/>
                </a:lnTo>
                <a:lnTo>
                  <a:pt x="51" y="153"/>
                </a:lnTo>
                <a:lnTo>
                  <a:pt x="51" y="153"/>
                </a:lnTo>
                <a:lnTo>
                  <a:pt x="60" y="142"/>
                </a:lnTo>
                <a:lnTo>
                  <a:pt x="60" y="142"/>
                </a:lnTo>
                <a:lnTo>
                  <a:pt x="79" y="122"/>
                </a:lnTo>
                <a:lnTo>
                  <a:pt x="79" y="122"/>
                </a:lnTo>
                <a:lnTo>
                  <a:pt x="87" y="112"/>
                </a:lnTo>
                <a:lnTo>
                  <a:pt x="97" y="104"/>
                </a:lnTo>
                <a:lnTo>
                  <a:pt x="97" y="104"/>
                </a:lnTo>
                <a:lnTo>
                  <a:pt x="97" y="104"/>
                </a:lnTo>
                <a:lnTo>
                  <a:pt x="97" y="104"/>
                </a:lnTo>
                <a:lnTo>
                  <a:pt x="95" y="103"/>
                </a:lnTo>
                <a:lnTo>
                  <a:pt x="95" y="103"/>
                </a:lnTo>
                <a:close/>
                <a:moveTo>
                  <a:pt x="425" y="174"/>
                </a:moveTo>
                <a:lnTo>
                  <a:pt x="425" y="174"/>
                </a:lnTo>
                <a:lnTo>
                  <a:pt x="423" y="170"/>
                </a:lnTo>
                <a:lnTo>
                  <a:pt x="420" y="166"/>
                </a:lnTo>
                <a:lnTo>
                  <a:pt x="420" y="166"/>
                </a:lnTo>
                <a:lnTo>
                  <a:pt x="414" y="161"/>
                </a:lnTo>
                <a:lnTo>
                  <a:pt x="414" y="161"/>
                </a:lnTo>
                <a:lnTo>
                  <a:pt x="412" y="159"/>
                </a:lnTo>
                <a:lnTo>
                  <a:pt x="411" y="161"/>
                </a:lnTo>
                <a:lnTo>
                  <a:pt x="411" y="161"/>
                </a:lnTo>
                <a:lnTo>
                  <a:pt x="409" y="161"/>
                </a:lnTo>
                <a:lnTo>
                  <a:pt x="409" y="161"/>
                </a:lnTo>
                <a:lnTo>
                  <a:pt x="406" y="167"/>
                </a:lnTo>
                <a:lnTo>
                  <a:pt x="401" y="172"/>
                </a:lnTo>
                <a:lnTo>
                  <a:pt x="401" y="172"/>
                </a:lnTo>
                <a:lnTo>
                  <a:pt x="403" y="174"/>
                </a:lnTo>
                <a:lnTo>
                  <a:pt x="406" y="175"/>
                </a:lnTo>
                <a:lnTo>
                  <a:pt x="406" y="175"/>
                </a:lnTo>
                <a:lnTo>
                  <a:pt x="411" y="177"/>
                </a:lnTo>
                <a:lnTo>
                  <a:pt x="417" y="177"/>
                </a:lnTo>
                <a:lnTo>
                  <a:pt x="417" y="177"/>
                </a:lnTo>
                <a:lnTo>
                  <a:pt x="422" y="177"/>
                </a:lnTo>
                <a:lnTo>
                  <a:pt x="422" y="177"/>
                </a:lnTo>
                <a:lnTo>
                  <a:pt x="423" y="177"/>
                </a:lnTo>
                <a:lnTo>
                  <a:pt x="423" y="177"/>
                </a:lnTo>
                <a:lnTo>
                  <a:pt x="425" y="174"/>
                </a:lnTo>
                <a:lnTo>
                  <a:pt x="425" y="174"/>
                </a:lnTo>
                <a:close/>
                <a:moveTo>
                  <a:pt x="112" y="73"/>
                </a:moveTo>
                <a:lnTo>
                  <a:pt x="112" y="73"/>
                </a:lnTo>
                <a:lnTo>
                  <a:pt x="111" y="71"/>
                </a:lnTo>
                <a:lnTo>
                  <a:pt x="111" y="71"/>
                </a:lnTo>
                <a:lnTo>
                  <a:pt x="104" y="63"/>
                </a:lnTo>
                <a:lnTo>
                  <a:pt x="104" y="63"/>
                </a:lnTo>
                <a:lnTo>
                  <a:pt x="101" y="57"/>
                </a:lnTo>
                <a:lnTo>
                  <a:pt x="100" y="51"/>
                </a:lnTo>
                <a:lnTo>
                  <a:pt x="100" y="51"/>
                </a:lnTo>
                <a:lnTo>
                  <a:pt x="90" y="58"/>
                </a:lnTo>
                <a:lnTo>
                  <a:pt x="90" y="58"/>
                </a:lnTo>
                <a:lnTo>
                  <a:pt x="95" y="65"/>
                </a:lnTo>
                <a:lnTo>
                  <a:pt x="95" y="65"/>
                </a:lnTo>
                <a:lnTo>
                  <a:pt x="100" y="70"/>
                </a:lnTo>
                <a:lnTo>
                  <a:pt x="108" y="74"/>
                </a:lnTo>
                <a:lnTo>
                  <a:pt x="108" y="74"/>
                </a:lnTo>
                <a:lnTo>
                  <a:pt x="109" y="74"/>
                </a:lnTo>
                <a:lnTo>
                  <a:pt x="109" y="74"/>
                </a:lnTo>
                <a:lnTo>
                  <a:pt x="112" y="73"/>
                </a:lnTo>
                <a:lnTo>
                  <a:pt x="112" y="73"/>
                </a:lnTo>
                <a:close/>
                <a:moveTo>
                  <a:pt x="131" y="63"/>
                </a:moveTo>
                <a:lnTo>
                  <a:pt x="131" y="63"/>
                </a:lnTo>
                <a:lnTo>
                  <a:pt x="130" y="62"/>
                </a:lnTo>
                <a:lnTo>
                  <a:pt x="130" y="62"/>
                </a:lnTo>
                <a:lnTo>
                  <a:pt x="123" y="55"/>
                </a:lnTo>
                <a:lnTo>
                  <a:pt x="117" y="49"/>
                </a:lnTo>
                <a:lnTo>
                  <a:pt x="117" y="49"/>
                </a:lnTo>
                <a:lnTo>
                  <a:pt x="114" y="44"/>
                </a:lnTo>
                <a:lnTo>
                  <a:pt x="114" y="44"/>
                </a:lnTo>
                <a:lnTo>
                  <a:pt x="106" y="47"/>
                </a:lnTo>
                <a:lnTo>
                  <a:pt x="106" y="47"/>
                </a:lnTo>
                <a:lnTo>
                  <a:pt x="108" y="51"/>
                </a:lnTo>
                <a:lnTo>
                  <a:pt x="108" y="51"/>
                </a:lnTo>
                <a:lnTo>
                  <a:pt x="114" y="57"/>
                </a:lnTo>
                <a:lnTo>
                  <a:pt x="120" y="62"/>
                </a:lnTo>
                <a:lnTo>
                  <a:pt x="120" y="62"/>
                </a:lnTo>
                <a:lnTo>
                  <a:pt x="125" y="65"/>
                </a:lnTo>
                <a:lnTo>
                  <a:pt x="125" y="65"/>
                </a:lnTo>
                <a:lnTo>
                  <a:pt x="127" y="65"/>
                </a:lnTo>
                <a:lnTo>
                  <a:pt x="127" y="65"/>
                </a:lnTo>
                <a:lnTo>
                  <a:pt x="131" y="63"/>
                </a:lnTo>
                <a:lnTo>
                  <a:pt x="131" y="63"/>
                </a:lnTo>
                <a:close/>
                <a:moveTo>
                  <a:pt x="284" y="128"/>
                </a:moveTo>
                <a:lnTo>
                  <a:pt x="284" y="128"/>
                </a:lnTo>
                <a:lnTo>
                  <a:pt x="292" y="136"/>
                </a:lnTo>
                <a:lnTo>
                  <a:pt x="292" y="136"/>
                </a:lnTo>
                <a:lnTo>
                  <a:pt x="299" y="129"/>
                </a:lnTo>
                <a:lnTo>
                  <a:pt x="303" y="125"/>
                </a:lnTo>
                <a:lnTo>
                  <a:pt x="303" y="125"/>
                </a:lnTo>
                <a:lnTo>
                  <a:pt x="297" y="122"/>
                </a:lnTo>
                <a:lnTo>
                  <a:pt x="291" y="120"/>
                </a:lnTo>
                <a:lnTo>
                  <a:pt x="291" y="120"/>
                </a:lnTo>
                <a:lnTo>
                  <a:pt x="284" y="128"/>
                </a:lnTo>
                <a:lnTo>
                  <a:pt x="284" y="128"/>
                </a:lnTo>
                <a:close/>
                <a:moveTo>
                  <a:pt x="276" y="112"/>
                </a:moveTo>
                <a:lnTo>
                  <a:pt x="276" y="112"/>
                </a:lnTo>
                <a:lnTo>
                  <a:pt x="278" y="112"/>
                </a:lnTo>
                <a:lnTo>
                  <a:pt x="280" y="111"/>
                </a:lnTo>
                <a:lnTo>
                  <a:pt x="280" y="111"/>
                </a:lnTo>
                <a:lnTo>
                  <a:pt x="281" y="107"/>
                </a:lnTo>
                <a:lnTo>
                  <a:pt x="283" y="104"/>
                </a:lnTo>
                <a:lnTo>
                  <a:pt x="283" y="104"/>
                </a:lnTo>
                <a:lnTo>
                  <a:pt x="283" y="101"/>
                </a:lnTo>
                <a:lnTo>
                  <a:pt x="281" y="99"/>
                </a:lnTo>
                <a:lnTo>
                  <a:pt x="281" y="99"/>
                </a:lnTo>
                <a:lnTo>
                  <a:pt x="276" y="98"/>
                </a:lnTo>
                <a:lnTo>
                  <a:pt x="276" y="98"/>
                </a:lnTo>
                <a:lnTo>
                  <a:pt x="273" y="96"/>
                </a:lnTo>
                <a:lnTo>
                  <a:pt x="272" y="99"/>
                </a:lnTo>
                <a:lnTo>
                  <a:pt x="272" y="99"/>
                </a:lnTo>
                <a:lnTo>
                  <a:pt x="270" y="103"/>
                </a:lnTo>
                <a:lnTo>
                  <a:pt x="269" y="106"/>
                </a:lnTo>
                <a:lnTo>
                  <a:pt x="269" y="106"/>
                </a:lnTo>
                <a:lnTo>
                  <a:pt x="269" y="107"/>
                </a:lnTo>
                <a:lnTo>
                  <a:pt x="270" y="111"/>
                </a:lnTo>
                <a:lnTo>
                  <a:pt x="270" y="111"/>
                </a:lnTo>
                <a:lnTo>
                  <a:pt x="273" y="112"/>
                </a:lnTo>
                <a:lnTo>
                  <a:pt x="276" y="112"/>
                </a:lnTo>
                <a:lnTo>
                  <a:pt x="276" y="112"/>
                </a:lnTo>
                <a:close/>
                <a:moveTo>
                  <a:pt x="306" y="87"/>
                </a:moveTo>
                <a:lnTo>
                  <a:pt x="306" y="87"/>
                </a:lnTo>
                <a:lnTo>
                  <a:pt x="316" y="90"/>
                </a:lnTo>
                <a:lnTo>
                  <a:pt x="316" y="90"/>
                </a:lnTo>
                <a:lnTo>
                  <a:pt x="319" y="85"/>
                </a:lnTo>
                <a:lnTo>
                  <a:pt x="321" y="79"/>
                </a:lnTo>
                <a:lnTo>
                  <a:pt x="321" y="79"/>
                </a:lnTo>
                <a:lnTo>
                  <a:pt x="313" y="76"/>
                </a:lnTo>
                <a:lnTo>
                  <a:pt x="306" y="74"/>
                </a:lnTo>
                <a:lnTo>
                  <a:pt x="306" y="74"/>
                </a:lnTo>
                <a:lnTo>
                  <a:pt x="306" y="87"/>
                </a:lnTo>
                <a:lnTo>
                  <a:pt x="306" y="87"/>
                </a:lnTo>
                <a:close/>
                <a:moveTo>
                  <a:pt x="300" y="106"/>
                </a:moveTo>
                <a:lnTo>
                  <a:pt x="300" y="106"/>
                </a:lnTo>
                <a:lnTo>
                  <a:pt x="294" y="117"/>
                </a:lnTo>
                <a:lnTo>
                  <a:pt x="294" y="117"/>
                </a:lnTo>
                <a:lnTo>
                  <a:pt x="305" y="122"/>
                </a:lnTo>
                <a:lnTo>
                  <a:pt x="305" y="122"/>
                </a:lnTo>
                <a:lnTo>
                  <a:pt x="305" y="120"/>
                </a:lnTo>
                <a:lnTo>
                  <a:pt x="305" y="120"/>
                </a:lnTo>
                <a:lnTo>
                  <a:pt x="305" y="118"/>
                </a:lnTo>
                <a:lnTo>
                  <a:pt x="306" y="115"/>
                </a:lnTo>
                <a:lnTo>
                  <a:pt x="306" y="115"/>
                </a:lnTo>
                <a:lnTo>
                  <a:pt x="310" y="111"/>
                </a:lnTo>
                <a:lnTo>
                  <a:pt x="310" y="111"/>
                </a:lnTo>
                <a:lnTo>
                  <a:pt x="310" y="109"/>
                </a:lnTo>
                <a:lnTo>
                  <a:pt x="310" y="109"/>
                </a:lnTo>
                <a:lnTo>
                  <a:pt x="305" y="106"/>
                </a:lnTo>
                <a:lnTo>
                  <a:pt x="305" y="106"/>
                </a:lnTo>
                <a:lnTo>
                  <a:pt x="302" y="106"/>
                </a:lnTo>
                <a:lnTo>
                  <a:pt x="300" y="106"/>
                </a:lnTo>
                <a:lnTo>
                  <a:pt x="300" y="106"/>
                </a:lnTo>
                <a:close/>
                <a:moveTo>
                  <a:pt x="246" y="5"/>
                </a:moveTo>
                <a:lnTo>
                  <a:pt x="246" y="5"/>
                </a:lnTo>
                <a:lnTo>
                  <a:pt x="250" y="5"/>
                </a:lnTo>
                <a:lnTo>
                  <a:pt x="250" y="5"/>
                </a:lnTo>
                <a:lnTo>
                  <a:pt x="265" y="8"/>
                </a:lnTo>
                <a:lnTo>
                  <a:pt x="265" y="8"/>
                </a:lnTo>
                <a:lnTo>
                  <a:pt x="283" y="11"/>
                </a:lnTo>
                <a:lnTo>
                  <a:pt x="283" y="11"/>
                </a:lnTo>
                <a:lnTo>
                  <a:pt x="302" y="16"/>
                </a:lnTo>
                <a:lnTo>
                  <a:pt x="302" y="16"/>
                </a:lnTo>
                <a:lnTo>
                  <a:pt x="308" y="17"/>
                </a:lnTo>
                <a:lnTo>
                  <a:pt x="308" y="17"/>
                </a:lnTo>
                <a:lnTo>
                  <a:pt x="325" y="22"/>
                </a:lnTo>
                <a:lnTo>
                  <a:pt x="325" y="22"/>
                </a:lnTo>
                <a:lnTo>
                  <a:pt x="328" y="24"/>
                </a:lnTo>
                <a:lnTo>
                  <a:pt x="328" y="24"/>
                </a:lnTo>
                <a:lnTo>
                  <a:pt x="328" y="24"/>
                </a:lnTo>
                <a:lnTo>
                  <a:pt x="328" y="24"/>
                </a:lnTo>
                <a:lnTo>
                  <a:pt x="310" y="16"/>
                </a:lnTo>
                <a:lnTo>
                  <a:pt x="289" y="10"/>
                </a:lnTo>
                <a:lnTo>
                  <a:pt x="267" y="6"/>
                </a:lnTo>
                <a:lnTo>
                  <a:pt x="246" y="5"/>
                </a:lnTo>
                <a:lnTo>
                  <a:pt x="246" y="5"/>
                </a:lnTo>
                <a:close/>
                <a:moveTo>
                  <a:pt x="196" y="150"/>
                </a:moveTo>
                <a:lnTo>
                  <a:pt x="196" y="150"/>
                </a:lnTo>
                <a:lnTo>
                  <a:pt x="193" y="161"/>
                </a:lnTo>
                <a:lnTo>
                  <a:pt x="193" y="161"/>
                </a:lnTo>
                <a:lnTo>
                  <a:pt x="205" y="163"/>
                </a:lnTo>
                <a:lnTo>
                  <a:pt x="205" y="163"/>
                </a:lnTo>
                <a:lnTo>
                  <a:pt x="207" y="152"/>
                </a:lnTo>
                <a:lnTo>
                  <a:pt x="207" y="152"/>
                </a:lnTo>
                <a:lnTo>
                  <a:pt x="196" y="150"/>
                </a:lnTo>
                <a:lnTo>
                  <a:pt x="196" y="150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179" y="158"/>
                </a:lnTo>
                <a:lnTo>
                  <a:pt x="179" y="158"/>
                </a:lnTo>
                <a:lnTo>
                  <a:pt x="190" y="161"/>
                </a:lnTo>
                <a:lnTo>
                  <a:pt x="190" y="161"/>
                </a:lnTo>
                <a:lnTo>
                  <a:pt x="193" y="150"/>
                </a:lnTo>
                <a:lnTo>
                  <a:pt x="193" y="150"/>
                </a:lnTo>
                <a:lnTo>
                  <a:pt x="183" y="145"/>
                </a:lnTo>
                <a:lnTo>
                  <a:pt x="183" y="145"/>
                </a:lnTo>
                <a:close/>
                <a:moveTo>
                  <a:pt x="250" y="161"/>
                </a:moveTo>
                <a:lnTo>
                  <a:pt x="250" y="161"/>
                </a:lnTo>
                <a:lnTo>
                  <a:pt x="254" y="159"/>
                </a:lnTo>
                <a:lnTo>
                  <a:pt x="261" y="156"/>
                </a:lnTo>
                <a:lnTo>
                  <a:pt x="261" y="156"/>
                </a:lnTo>
                <a:lnTo>
                  <a:pt x="256" y="145"/>
                </a:lnTo>
                <a:lnTo>
                  <a:pt x="256" y="145"/>
                </a:lnTo>
                <a:lnTo>
                  <a:pt x="246" y="150"/>
                </a:lnTo>
                <a:lnTo>
                  <a:pt x="246" y="150"/>
                </a:lnTo>
                <a:lnTo>
                  <a:pt x="250" y="161"/>
                </a:lnTo>
                <a:lnTo>
                  <a:pt x="250" y="161"/>
                </a:lnTo>
                <a:close/>
                <a:moveTo>
                  <a:pt x="149" y="29"/>
                </a:moveTo>
                <a:lnTo>
                  <a:pt x="149" y="29"/>
                </a:lnTo>
                <a:lnTo>
                  <a:pt x="150" y="30"/>
                </a:lnTo>
                <a:lnTo>
                  <a:pt x="150" y="30"/>
                </a:lnTo>
                <a:lnTo>
                  <a:pt x="153" y="40"/>
                </a:lnTo>
                <a:lnTo>
                  <a:pt x="160" y="49"/>
                </a:lnTo>
                <a:lnTo>
                  <a:pt x="160" y="49"/>
                </a:lnTo>
                <a:lnTo>
                  <a:pt x="160" y="51"/>
                </a:lnTo>
                <a:lnTo>
                  <a:pt x="160" y="51"/>
                </a:lnTo>
                <a:lnTo>
                  <a:pt x="161" y="51"/>
                </a:lnTo>
                <a:lnTo>
                  <a:pt x="161" y="51"/>
                </a:lnTo>
                <a:lnTo>
                  <a:pt x="166" y="49"/>
                </a:lnTo>
                <a:lnTo>
                  <a:pt x="166" y="49"/>
                </a:lnTo>
                <a:lnTo>
                  <a:pt x="169" y="49"/>
                </a:lnTo>
                <a:lnTo>
                  <a:pt x="169" y="49"/>
                </a:lnTo>
                <a:lnTo>
                  <a:pt x="158" y="40"/>
                </a:lnTo>
                <a:lnTo>
                  <a:pt x="158" y="40"/>
                </a:lnTo>
                <a:lnTo>
                  <a:pt x="149" y="29"/>
                </a:lnTo>
                <a:lnTo>
                  <a:pt x="149" y="29"/>
                </a:lnTo>
                <a:close/>
                <a:moveTo>
                  <a:pt x="220" y="152"/>
                </a:moveTo>
                <a:lnTo>
                  <a:pt x="220" y="152"/>
                </a:lnTo>
                <a:lnTo>
                  <a:pt x="210" y="152"/>
                </a:lnTo>
                <a:lnTo>
                  <a:pt x="210" y="152"/>
                </a:lnTo>
                <a:lnTo>
                  <a:pt x="209" y="163"/>
                </a:lnTo>
                <a:lnTo>
                  <a:pt x="209" y="163"/>
                </a:lnTo>
                <a:lnTo>
                  <a:pt x="220" y="163"/>
                </a:lnTo>
                <a:lnTo>
                  <a:pt x="220" y="163"/>
                </a:lnTo>
                <a:lnTo>
                  <a:pt x="220" y="152"/>
                </a:lnTo>
                <a:lnTo>
                  <a:pt x="220" y="152"/>
                </a:lnTo>
                <a:close/>
                <a:moveTo>
                  <a:pt x="223" y="152"/>
                </a:moveTo>
                <a:lnTo>
                  <a:pt x="223" y="152"/>
                </a:lnTo>
                <a:lnTo>
                  <a:pt x="223" y="163"/>
                </a:lnTo>
                <a:lnTo>
                  <a:pt x="223" y="163"/>
                </a:lnTo>
                <a:lnTo>
                  <a:pt x="234" y="163"/>
                </a:lnTo>
                <a:lnTo>
                  <a:pt x="234" y="163"/>
                </a:lnTo>
                <a:lnTo>
                  <a:pt x="232" y="152"/>
                </a:lnTo>
                <a:lnTo>
                  <a:pt x="232" y="152"/>
                </a:lnTo>
                <a:lnTo>
                  <a:pt x="223" y="152"/>
                </a:lnTo>
                <a:lnTo>
                  <a:pt x="223" y="152"/>
                </a:lnTo>
                <a:close/>
                <a:moveTo>
                  <a:pt x="130" y="85"/>
                </a:moveTo>
                <a:lnTo>
                  <a:pt x="130" y="85"/>
                </a:lnTo>
                <a:lnTo>
                  <a:pt x="130" y="87"/>
                </a:lnTo>
                <a:lnTo>
                  <a:pt x="130" y="87"/>
                </a:lnTo>
                <a:lnTo>
                  <a:pt x="116" y="95"/>
                </a:lnTo>
                <a:lnTo>
                  <a:pt x="116" y="95"/>
                </a:lnTo>
                <a:lnTo>
                  <a:pt x="103" y="104"/>
                </a:lnTo>
                <a:lnTo>
                  <a:pt x="103" y="104"/>
                </a:lnTo>
                <a:lnTo>
                  <a:pt x="103" y="104"/>
                </a:lnTo>
                <a:lnTo>
                  <a:pt x="103" y="106"/>
                </a:lnTo>
                <a:lnTo>
                  <a:pt x="103" y="106"/>
                </a:lnTo>
                <a:lnTo>
                  <a:pt x="103" y="107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16" y="99"/>
                </a:lnTo>
                <a:lnTo>
                  <a:pt x="116" y="99"/>
                </a:lnTo>
                <a:lnTo>
                  <a:pt x="130" y="88"/>
                </a:lnTo>
                <a:lnTo>
                  <a:pt x="130" y="88"/>
                </a:lnTo>
                <a:lnTo>
                  <a:pt x="130" y="87"/>
                </a:lnTo>
                <a:lnTo>
                  <a:pt x="130" y="85"/>
                </a:lnTo>
                <a:lnTo>
                  <a:pt x="130" y="85"/>
                </a:lnTo>
                <a:close/>
                <a:moveTo>
                  <a:pt x="158" y="126"/>
                </a:moveTo>
                <a:lnTo>
                  <a:pt x="158" y="126"/>
                </a:lnTo>
                <a:lnTo>
                  <a:pt x="149" y="133"/>
                </a:lnTo>
                <a:lnTo>
                  <a:pt x="149" y="133"/>
                </a:lnTo>
                <a:lnTo>
                  <a:pt x="150" y="136"/>
                </a:lnTo>
                <a:lnTo>
                  <a:pt x="150" y="136"/>
                </a:lnTo>
                <a:lnTo>
                  <a:pt x="153" y="134"/>
                </a:lnTo>
                <a:lnTo>
                  <a:pt x="155" y="134"/>
                </a:lnTo>
                <a:lnTo>
                  <a:pt x="155" y="134"/>
                </a:lnTo>
                <a:lnTo>
                  <a:pt x="157" y="136"/>
                </a:lnTo>
                <a:lnTo>
                  <a:pt x="157" y="136"/>
                </a:lnTo>
                <a:lnTo>
                  <a:pt x="157" y="137"/>
                </a:lnTo>
                <a:lnTo>
                  <a:pt x="160" y="139"/>
                </a:lnTo>
                <a:lnTo>
                  <a:pt x="160" y="139"/>
                </a:lnTo>
                <a:lnTo>
                  <a:pt x="164" y="134"/>
                </a:lnTo>
                <a:lnTo>
                  <a:pt x="164" y="134"/>
                </a:lnTo>
                <a:lnTo>
                  <a:pt x="158" y="126"/>
                </a:lnTo>
                <a:lnTo>
                  <a:pt x="158" y="126"/>
                </a:lnTo>
                <a:close/>
                <a:moveTo>
                  <a:pt x="237" y="163"/>
                </a:moveTo>
                <a:lnTo>
                  <a:pt x="237" y="163"/>
                </a:lnTo>
                <a:lnTo>
                  <a:pt x="242" y="163"/>
                </a:lnTo>
                <a:lnTo>
                  <a:pt x="246" y="163"/>
                </a:lnTo>
                <a:lnTo>
                  <a:pt x="246" y="163"/>
                </a:lnTo>
                <a:lnTo>
                  <a:pt x="243" y="152"/>
                </a:lnTo>
                <a:lnTo>
                  <a:pt x="243" y="152"/>
                </a:lnTo>
                <a:lnTo>
                  <a:pt x="235" y="152"/>
                </a:lnTo>
                <a:lnTo>
                  <a:pt x="235" y="152"/>
                </a:lnTo>
                <a:lnTo>
                  <a:pt x="237" y="163"/>
                </a:lnTo>
                <a:lnTo>
                  <a:pt x="237" y="163"/>
                </a:lnTo>
                <a:close/>
                <a:moveTo>
                  <a:pt x="306" y="90"/>
                </a:moveTo>
                <a:lnTo>
                  <a:pt x="306" y="90"/>
                </a:lnTo>
                <a:lnTo>
                  <a:pt x="305" y="95"/>
                </a:lnTo>
                <a:lnTo>
                  <a:pt x="303" y="101"/>
                </a:lnTo>
                <a:lnTo>
                  <a:pt x="303" y="101"/>
                </a:lnTo>
                <a:lnTo>
                  <a:pt x="302" y="101"/>
                </a:lnTo>
                <a:lnTo>
                  <a:pt x="303" y="103"/>
                </a:lnTo>
                <a:lnTo>
                  <a:pt x="303" y="103"/>
                </a:lnTo>
                <a:lnTo>
                  <a:pt x="308" y="104"/>
                </a:lnTo>
                <a:lnTo>
                  <a:pt x="308" y="104"/>
                </a:lnTo>
                <a:lnTo>
                  <a:pt x="314" y="93"/>
                </a:lnTo>
                <a:lnTo>
                  <a:pt x="314" y="93"/>
                </a:lnTo>
                <a:lnTo>
                  <a:pt x="306" y="90"/>
                </a:lnTo>
                <a:lnTo>
                  <a:pt x="306" y="90"/>
                </a:lnTo>
                <a:close/>
                <a:moveTo>
                  <a:pt x="152" y="112"/>
                </a:moveTo>
                <a:lnTo>
                  <a:pt x="152" y="112"/>
                </a:lnTo>
                <a:lnTo>
                  <a:pt x="149" y="104"/>
                </a:lnTo>
                <a:lnTo>
                  <a:pt x="149" y="104"/>
                </a:lnTo>
                <a:lnTo>
                  <a:pt x="141" y="107"/>
                </a:lnTo>
                <a:lnTo>
                  <a:pt x="141" y="107"/>
                </a:lnTo>
                <a:lnTo>
                  <a:pt x="141" y="114"/>
                </a:lnTo>
                <a:lnTo>
                  <a:pt x="142" y="120"/>
                </a:lnTo>
                <a:lnTo>
                  <a:pt x="142" y="120"/>
                </a:lnTo>
                <a:lnTo>
                  <a:pt x="152" y="112"/>
                </a:lnTo>
                <a:lnTo>
                  <a:pt x="152" y="112"/>
                </a:lnTo>
                <a:close/>
                <a:moveTo>
                  <a:pt x="175" y="141"/>
                </a:moveTo>
                <a:lnTo>
                  <a:pt x="175" y="141"/>
                </a:lnTo>
                <a:lnTo>
                  <a:pt x="168" y="150"/>
                </a:lnTo>
                <a:lnTo>
                  <a:pt x="168" y="150"/>
                </a:lnTo>
                <a:lnTo>
                  <a:pt x="171" y="153"/>
                </a:lnTo>
                <a:lnTo>
                  <a:pt x="175" y="156"/>
                </a:lnTo>
                <a:lnTo>
                  <a:pt x="175" y="156"/>
                </a:lnTo>
                <a:lnTo>
                  <a:pt x="180" y="144"/>
                </a:lnTo>
                <a:lnTo>
                  <a:pt x="180" y="144"/>
                </a:lnTo>
                <a:lnTo>
                  <a:pt x="175" y="141"/>
                </a:lnTo>
                <a:lnTo>
                  <a:pt x="175" y="141"/>
                </a:lnTo>
                <a:close/>
                <a:moveTo>
                  <a:pt x="153" y="117"/>
                </a:moveTo>
                <a:lnTo>
                  <a:pt x="153" y="117"/>
                </a:lnTo>
                <a:lnTo>
                  <a:pt x="142" y="122"/>
                </a:lnTo>
                <a:lnTo>
                  <a:pt x="142" y="122"/>
                </a:lnTo>
                <a:lnTo>
                  <a:pt x="147" y="131"/>
                </a:lnTo>
                <a:lnTo>
                  <a:pt x="147" y="131"/>
                </a:lnTo>
                <a:lnTo>
                  <a:pt x="157" y="123"/>
                </a:lnTo>
                <a:lnTo>
                  <a:pt x="157" y="123"/>
                </a:lnTo>
                <a:lnTo>
                  <a:pt x="153" y="117"/>
                </a:lnTo>
                <a:lnTo>
                  <a:pt x="153" y="117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9" y="70"/>
                </a:lnTo>
                <a:lnTo>
                  <a:pt x="89" y="70"/>
                </a:lnTo>
                <a:lnTo>
                  <a:pt x="90" y="71"/>
                </a:lnTo>
                <a:lnTo>
                  <a:pt x="90" y="71"/>
                </a:lnTo>
                <a:lnTo>
                  <a:pt x="100" y="77"/>
                </a:lnTo>
                <a:lnTo>
                  <a:pt x="100" y="77"/>
                </a:lnTo>
                <a:lnTo>
                  <a:pt x="103" y="79"/>
                </a:lnTo>
                <a:lnTo>
                  <a:pt x="104" y="77"/>
                </a:lnTo>
                <a:lnTo>
                  <a:pt x="104" y="77"/>
                </a:lnTo>
                <a:lnTo>
                  <a:pt x="104" y="77"/>
                </a:lnTo>
                <a:lnTo>
                  <a:pt x="104" y="77"/>
                </a:lnTo>
                <a:lnTo>
                  <a:pt x="95" y="70"/>
                </a:lnTo>
                <a:lnTo>
                  <a:pt x="95" y="70"/>
                </a:lnTo>
                <a:lnTo>
                  <a:pt x="87" y="62"/>
                </a:lnTo>
                <a:lnTo>
                  <a:pt x="87" y="62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79" y="213"/>
                </a:moveTo>
                <a:lnTo>
                  <a:pt x="79" y="213"/>
                </a:lnTo>
                <a:lnTo>
                  <a:pt x="75" y="208"/>
                </a:lnTo>
                <a:lnTo>
                  <a:pt x="75" y="208"/>
                </a:lnTo>
                <a:lnTo>
                  <a:pt x="71" y="213"/>
                </a:lnTo>
                <a:lnTo>
                  <a:pt x="68" y="218"/>
                </a:lnTo>
                <a:lnTo>
                  <a:pt x="68" y="218"/>
                </a:lnTo>
                <a:lnTo>
                  <a:pt x="67" y="226"/>
                </a:lnTo>
                <a:lnTo>
                  <a:pt x="67" y="226"/>
                </a:lnTo>
                <a:lnTo>
                  <a:pt x="67" y="227"/>
                </a:lnTo>
                <a:lnTo>
                  <a:pt x="67" y="227"/>
                </a:lnTo>
                <a:lnTo>
                  <a:pt x="79" y="213"/>
                </a:lnTo>
                <a:lnTo>
                  <a:pt x="79" y="213"/>
                </a:lnTo>
                <a:close/>
                <a:moveTo>
                  <a:pt x="116" y="30"/>
                </a:moveTo>
                <a:lnTo>
                  <a:pt x="116" y="30"/>
                </a:lnTo>
                <a:lnTo>
                  <a:pt x="100" y="40"/>
                </a:lnTo>
                <a:lnTo>
                  <a:pt x="100" y="40"/>
                </a:lnTo>
                <a:lnTo>
                  <a:pt x="101" y="44"/>
                </a:lnTo>
                <a:lnTo>
                  <a:pt x="101" y="44"/>
                </a:lnTo>
                <a:lnTo>
                  <a:pt x="109" y="40"/>
                </a:lnTo>
                <a:lnTo>
                  <a:pt x="117" y="35"/>
                </a:lnTo>
                <a:lnTo>
                  <a:pt x="117" y="35"/>
                </a:lnTo>
                <a:lnTo>
                  <a:pt x="116" y="30"/>
                </a:lnTo>
                <a:lnTo>
                  <a:pt x="116" y="30"/>
                </a:lnTo>
                <a:close/>
                <a:moveTo>
                  <a:pt x="146" y="57"/>
                </a:moveTo>
                <a:lnTo>
                  <a:pt x="146" y="57"/>
                </a:lnTo>
                <a:lnTo>
                  <a:pt x="142" y="55"/>
                </a:lnTo>
                <a:lnTo>
                  <a:pt x="142" y="55"/>
                </a:lnTo>
                <a:lnTo>
                  <a:pt x="136" y="51"/>
                </a:lnTo>
                <a:lnTo>
                  <a:pt x="130" y="46"/>
                </a:lnTo>
                <a:lnTo>
                  <a:pt x="130" y="46"/>
                </a:lnTo>
                <a:lnTo>
                  <a:pt x="125" y="40"/>
                </a:lnTo>
                <a:lnTo>
                  <a:pt x="125" y="40"/>
                </a:lnTo>
                <a:lnTo>
                  <a:pt x="123" y="41"/>
                </a:lnTo>
                <a:lnTo>
                  <a:pt x="123" y="41"/>
                </a:lnTo>
                <a:lnTo>
                  <a:pt x="125" y="44"/>
                </a:lnTo>
                <a:lnTo>
                  <a:pt x="125" y="44"/>
                </a:lnTo>
                <a:lnTo>
                  <a:pt x="131" y="52"/>
                </a:lnTo>
                <a:lnTo>
                  <a:pt x="139" y="58"/>
                </a:lnTo>
                <a:lnTo>
                  <a:pt x="139" y="58"/>
                </a:lnTo>
                <a:lnTo>
                  <a:pt x="141" y="58"/>
                </a:lnTo>
                <a:lnTo>
                  <a:pt x="141" y="58"/>
                </a:lnTo>
                <a:lnTo>
                  <a:pt x="146" y="57"/>
                </a:lnTo>
                <a:lnTo>
                  <a:pt x="146" y="57"/>
                </a:lnTo>
                <a:close/>
                <a:moveTo>
                  <a:pt x="297" y="230"/>
                </a:moveTo>
                <a:lnTo>
                  <a:pt x="297" y="230"/>
                </a:lnTo>
                <a:lnTo>
                  <a:pt x="295" y="230"/>
                </a:lnTo>
                <a:lnTo>
                  <a:pt x="295" y="230"/>
                </a:lnTo>
                <a:lnTo>
                  <a:pt x="287" y="232"/>
                </a:lnTo>
                <a:lnTo>
                  <a:pt x="287" y="232"/>
                </a:lnTo>
                <a:lnTo>
                  <a:pt x="267" y="235"/>
                </a:lnTo>
                <a:lnTo>
                  <a:pt x="267" y="235"/>
                </a:lnTo>
                <a:lnTo>
                  <a:pt x="246" y="237"/>
                </a:lnTo>
                <a:lnTo>
                  <a:pt x="246" y="237"/>
                </a:lnTo>
                <a:lnTo>
                  <a:pt x="239" y="238"/>
                </a:lnTo>
                <a:lnTo>
                  <a:pt x="239" y="238"/>
                </a:lnTo>
                <a:lnTo>
                  <a:pt x="262" y="237"/>
                </a:lnTo>
                <a:lnTo>
                  <a:pt x="262" y="237"/>
                </a:lnTo>
                <a:lnTo>
                  <a:pt x="265" y="235"/>
                </a:lnTo>
                <a:lnTo>
                  <a:pt x="265" y="235"/>
                </a:lnTo>
                <a:lnTo>
                  <a:pt x="267" y="235"/>
                </a:lnTo>
                <a:lnTo>
                  <a:pt x="269" y="235"/>
                </a:lnTo>
                <a:lnTo>
                  <a:pt x="269" y="235"/>
                </a:lnTo>
                <a:lnTo>
                  <a:pt x="270" y="237"/>
                </a:lnTo>
                <a:lnTo>
                  <a:pt x="270" y="237"/>
                </a:lnTo>
                <a:lnTo>
                  <a:pt x="289" y="232"/>
                </a:lnTo>
                <a:lnTo>
                  <a:pt x="289" y="232"/>
                </a:lnTo>
                <a:lnTo>
                  <a:pt x="297" y="230"/>
                </a:lnTo>
                <a:lnTo>
                  <a:pt x="297" y="230"/>
                </a:lnTo>
                <a:close/>
                <a:moveTo>
                  <a:pt x="216" y="43"/>
                </a:moveTo>
                <a:lnTo>
                  <a:pt x="216" y="43"/>
                </a:lnTo>
                <a:lnTo>
                  <a:pt x="215" y="41"/>
                </a:lnTo>
                <a:lnTo>
                  <a:pt x="215" y="41"/>
                </a:lnTo>
                <a:lnTo>
                  <a:pt x="210" y="36"/>
                </a:lnTo>
                <a:lnTo>
                  <a:pt x="210" y="36"/>
                </a:lnTo>
                <a:lnTo>
                  <a:pt x="202" y="25"/>
                </a:lnTo>
                <a:lnTo>
                  <a:pt x="202" y="25"/>
                </a:lnTo>
                <a:lnTo>
                  <a:pt x="201" y="25"/>
                </a:lnTo>
                <a:lnTo>
                  <a:pt x="201" y="25"/>
                </a:lnTo>
                <a:lnTo>
                  <a:pt x="204" y="33"/>
                </a:lnTo>
                <a:lnTo>
                  <a:pt x="204" y="33"/>
                </a:lnTo>
                <a:lnTo>
                  <a:pt x="209" y="41"/>
                </a:lnTo>
                <a:lnTo>
                  <a:pt x="209" y="41"/>
                </a:lnTo>
                <a:lnTo>
                  <a:pt x="209" y="43"/>
                </a:lnTo>
                <a:lnTo>
                  <a:pt x="209" y="43"/>
                </a:lnTo>
                <a:lnTo>
                  <a:pt x="216" y="43"/>
                </a:lnTo>
                <a:lnTo>
                  <a:pt x="216" y="43"/>
                </a:lnTo>
                <a:close/>
                <a:moveTo>
                  <a:pt x="168" y="136"/>
                </a:moveTo>
                <a:lnTo>
                  <a:pt x="168" y="136"/>
                </a:lnTo>
                <a:lnTo>
                  <a:pt x="161" y="141"/>
                </a:lnTo>
                <a:lnTo>
                  <a:pt x="161" y="141"/>
                </a:lnTo>
                <a:lnTo>
                  <a:pt x="166" y="147"/>
                </a:lnTo>
                <a:lnTo>
                  <a:pt x="166" y="147"/>
                </a:lnTo>
                <a:lnTo>
                  <a:pt x="172" y="139"/>
                </a:lnTo>
                <a:lnTo>
                  <a:pt x="172" y="139"/>
                </a:lnTo>
                <a:lnTo>
                  <a:pt x="168" y="136"/>
                </a:lnTo>
                <a:lnTo>
                  <a:pt x="168" y="136"/>
                </a:lnTo>
                <a:close/>
                <a:moveTo>
                  <a:pt x="134" y="25"/>
                </a:moveTo>
                <a:lnTo>
                  <a:pt x="134" y="25"/>
                </a:lnTo>
                <a:lnTo>
                  <a:pt x="133" y="22"/>
                </a:lnTo>
                <a:lnTo>
                  <a:pt x="133" y="22"/>
                </a:lnTo>
                <a:lnTo>
                  <a:pt x="120" y="29"/>
                </a:lnTo>
                <a:lnTo>
                  <a:pt x="120" y="29"/>
                </a:lnTo>
                <a:lnTo>
                  <a:pt x="122" y="32"/>
                </a:lnTo>
                <a:lnTo>
                  <a:pt x="122" y="32"/>
                </a:lnTo>
                <a:lnTo>
                  <a:pt x="134" y="25"/>
                </a:lnTo>
                <a:lnTo>
                  <a:pt x="134" y="25"/>
                </a:lnTo>
                <a:close/>
                <a:moveTo>
                  <a:pt x="314" y="227"/>
                </a:moveTo>
                <a:lnTo>
                  <a:pt x="314" y="227"/>
                </a:lnTo>
                <a:lnTo>
                  <a:pt x="332" y="221"/>
                </a:lnTo>
                <a:lnTo>
                  <a:pt x="332" y="221"/>
                </a:lnTo>
                <a:lnTo>
                  <a:pt x="346" y="216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2" y="211"/>
                </a:lnTo>
                <a:lnTo>
                  <a:pt x="352" y="211"/>
                </a:lnTo>
                <a:lnTo>
                  <a:pt x="340" y="218"/>
                </a:lnTo>
                <a:lnTo>
                  <a:pt x="327" y="223"/>
                </a:lnTo>
                <a:lnTo>
                  <a:pt x="327" y="223"/>
                </a:lnTo>
                <a:lnTo>
                  <a:pt x="316" y="227"/>
                </a:lnTo>
                <a:lnTo>
                  <a:pt x="316" y="227"/>
                </a:lnTo>
                <a:lnTo>
                  <a:pt x="314" y="227"/>
                </a:lnTo>
                <a:lnTo>
                  <a:pt x="314" y="227"/>
                </a:lnTo>
                <a:close/>
                <a:moveTo>
                  <a:pt x="117" y="70"/>
                </a:moveTo>
                <a:lnTo>
                  <a:pt x="117" y="70"/>
                </a:lnTo>
                <a:lnTo>
                  <a:pt x="119" y="68"/>
                </a:lnTo>
                <a:lnTo>
                  <a:pt x="119" y="68"/>
                </a:lnTo>
                <a:lnTo>
                  <a:pt x="122" y="66"/>
                </a:lnTo>
                <a:lnTo>
                  <a:pt x="122" y="66"/>
                </a:lnTo>
                <a:lnTo>
                  <a:pt x="117" y="63"/>
                </a:lnTo>
                <a:lnTo>
                  <a:pt x="112" y="60"/>
                </a:lnTo>
                <a:lnTo>
                  <a:pt x="112" y="60"/>
                </a:lnTo>
                <a:lnTo>
                  <a:pt x="108" y="57"/>
                </a:lnTo>
                <a:lnTo>
                  <a:pt x="108" y="57"/>
                </a:lnTo>
                <a:lnTo>
                  <a:pt x="108" y="57"/>
                </a:lnTo>
                <a:lnTo>
                  <a:pt x="108" y="57"/>
                </a:lnTo>
                <a:lnTo>
                  <a:pt x="111" y="63"/>
                </a:lnTo>
                <a:lnTo>
                  <a:pt x="117" y="70"/>
                </a:lnTo>
                <a:lnTo>
                  <a:pt x="117" y="70"/>
                </a:lnTo>
                <a:close/>
                <a:moveTo>
                  <a:pt x="76" y="63"/>
                </a:moveTo>
                <a:lnTo>
                  <a:pt x="76" y="63"/>
                </a:lnTo>
                <a:lnTo>
                  <a:pt x="62" y="73"/>
                </a:lnTo>
                <a:lnTo>
                  <a:pt x="62" y="73"/>
                </a:lnTo>
                <a:lnTo>
                  <a:pt x="65" y="76"/>
                </a:lnTo>
                <a:lnTo>
                  <a:pt x="65" y="76"/>
                </a:lnTo>
                <a:lnTo>
                  <a:pt x="78" y="65"/>
                </a:lnTo>
                <a:lnTo>
                  <a:pt x="78" y="65"/>
                </a:lnTo>
                <a:lnTo>
                  <a:pt x="76" y="63"/>
                </a:lnTo>
                <a:lnTo>
                  <a:pt x="76" y="63"/>
                </a:lnTo>
                <a:close/>
                <a:moveTo>
                  <a:pt x="146" y="92"/>
                </a:moveTo>
                <a:lnTo>
                  <a:pt x="146" y="92"/>
                </a:lnTo>
                <a:lnTo>
                  <a:pt x="142" y="93"/>
                </a:lnTo>
                <a:lnTo>
                  <a:pt x="142" y="93"/>
                </a:lnTo>
                <a:lnTo>
                  <a:pt x="141" y="95"/>
                </a:lnTo>
                <a:lnTo>
                  <a:pt x="141" y="95"/>
                </a:lnTo>
                <a:lnTo>
                  <a:pt x="141" y="103"/>
                </a:lnTo>
                <a:lnTo>
                  <a:pt x="141" y="103"/>
                </a:lnTo>
                <a:lnTo>
                  <a:pt x="141" y="104"/>
                </a:lnTo>
                <a:lnTo>
                  <a:pt x="141" y="104"/>
                </a:lnTo>
                <a:lnTo>
                  <a:pt x="147" y="99"/>
                </a:lnTo>
                <a:lnTo>
                  <a:pt x="147" y="99"/>
                </a:lnTo>
                <a:lnTo>
                  <a:pt x="146" y="92"/>
                </a:lnTo>
                <a:lnTo>
                  <a:pt x="146" y="92"/>
                </a:lnTo>
                <a:close/>
                <a:moveTo>
                  <a:pt x="97" y="43"/>
                </a:moveTo>
                <a:lnTo>
                  <a:pt x="97" y="43"/>
                </a:lnTo>
                <a:lnTo>
                  <a:pt x="84" y="51"/>
                </a:lnTo>
                <a:lnTo>
                  <a:pt x="84" y="51"/>
                </a:lnTo>
                <a:lnTo>
                  <a:pt x="86" y="54"/>
                </a:lnTo>
                <a:lnTo>
                  <a:pt x="86" y="54"/>
                </a:lnTo>
                <a:lnTo>
                  <a:pt x="98" y="46"/>
                </a:lnTo>
                <a:lnTo>
                  <a:pt x="98" y="46"/>
                </a:lnTo>
                <a:lnTo>
                  <a:pt x="97" y="43"/>
                </a:lnTo>
                <a:lnTo>
                  <a:pt x="97" y="43"/>
                </a:lnTo>
                <a:close/>
                <a:moveTo>
                  <a:pt x="187" y="6"/>
                </a:moveTo>
                <a:lnTo>
                  <a:pt x="187" y="6"/>
                </a:lnTo>
                <a:lnTo>
                  <a:pt x="166" y="10"/>
                </a:lnTo>
                <a:lnTo>
                  <a:pt x="147" y="16"/>
                </a:lnTo>
                <a:lnTo>
                  <a:pt x="147" y="16"/>
                </a:lnTo>
                <a:lnTo>
                  <a:pt x="166" y="11"/>
                </a:lnTo>
                <a:lnTo>
                  <a:pt x="187" y="6"/>
                </a:lnTo>
                <a:lnTo>
                  <a:pt x="187" y="6"/>
                </a:lnTo>
                <a:close/>
                <a:moveTo>
                  <a:pt x="237" y="30"/>
                </a:moveTo>
                <a:lnTo>
                  <a:pt x="237" y="30"/>
                </a:lnTo>
                <a:lnTo>
                  <a:pt x="239" y="36"/>
                </a:lnTo>
                <a:lnTo>
                  <a:pt x="240" y="43"/>
                </a:lnTo>
                <a:lnTo>
                  <a:pt x="240" y="43"/>
                </a:lnTo>
                <a:lnTo>
                  <a:pt x="242" y="43"/>
                </a:lnTo>
                <a:lnTo>
                  <a:pt x="242" y="43"/>
                </a:lnTo>
                <a:lnTo>
                  <a:pt x="248" y="43"/>
                </a:lnTo>
                <a:lnTo>
                  <a:pt x="248" y="43"/>
                </a:lnTo>
                <a:lnTo>
                  <a:pt x="242" y="36"/>
                </a:lnTo>
                <a:lnTo>
                  <a:pt x="237" y="30"/>
                </a:lnTo>
                <a:lnTo>
                  <a:pt x="237" y="30"/>
                </a:lnTo>
                <a:close/>
                <a:moveTo>
                  <a:pt x="422" y="163"/>
                </a:moveTo>
                <a:lnTo>
                  <a:pt x="422" y="163"/>
                </a:lnTo>
                <a:lnTo>
                  <a:pt x="422" y="163"/>
                </a:lnTo>
                <a:lnTo>
                  <a:pt x="422" y="163"/>
                </a:lnTo>
                <a:lnTo>
                  <a:pt x="417" y="156"/>
                </a:lnTo>
                <a:lnTo>
                  <a:pt x="417" y="156"/>
                </a:lnTo>
                <a:lnTo>
                  <a:pt x="411" y="148"/>
                </a:lnTo>
                <a:lnTo>
                  <a:pt x="411" y="148"/>
                </a:lnTo>
                <a:lnTo>
                  <a:pt x="411" y="155"/>
                </a:lnTo>
                <a:lnTo>
                  <a:pt x="411" y="155"/>
                </a:lnTo>
                <a:lnTo>
                  <a:pt x="412" y="155"/>
                </a:lnTo>
                <a:lnTo>
                  <a:pt x="412" y="155"/>
                </a:lnTo>
                <a:lnTo>
                  <a:pt x="412" y="156"/>
                </a:lnTo>
                <a:lnTo>
                  <a:pt x="412" y="156"/>
                </a:lnTo>
                <a:lnTo>
                  <a:pt x="414" y="156"/>
                </a:lnTo>
                <a:lnTo>
                  <a:pt x="414" y="156"/>
                </a:lnTo>
                <a:lnTo>
                  <a:pt x="417" y="159"/>
                </a:lnTo>
                <a:lnTo>
                  <a:pt x="417" y="159"/>
                </a:lnTo>
                <a:lnTo>
                  <a:pt x="422" y="163"/>
                </a:lnTo>
                <a:lnTo>
                  <a:pt x="422" y="163"/>
                </a:lnTo>
                <a:close/>
                <a:moveTo>
                  <a:pt x="116" y="159"/>
                </a:moveTo>
                <a:lnTo>
                  <a:pt x="116" y="159"/>
                </a:lnTo>
                <a:lnTo>
                  <a:pt x="116" y="159"/>
                </a:lnTo>
                <a:lnTo>
                  <a:pt x="116" y="159"/>
                </a:lnTo>
                <a:lnTo>
                  <a:pt x="111" y="153"/>
                </a:lnTo>
                <a:lnTo>
                  <a:pt x="111" y="153"/>
                </a:lnTo>
                <a:lnTo>
                  <a:pt x="103" y="137"/>
                </a:lnTo>
                <a:lnTo>
                  <a:pt x="103" y="137"/>
                </a:lnTo>
                <a:lnTo>
                  <a:pt x="101" y="137"/>
                </a:lnTo>
                <a:lnTo>
                  <a:pt x="101" y="137"/>
                </a:lnTo>
                <a:lnTo>
                  <a:pt x="104" y="145"/>
                </a:lnTo>
                <a:lnTo>
                  <a:pt x="104" y="145"/>
                </a:lnTo>
                <a:lnTo>
                  <a:pt x="108" y="152"/>
                </a:lnTo>
                <a:lnTo>
                  <a:pt x="108" y="152"/>
                </a:lnTo>
                <a:lnTo>
                  <a:pt x="116" y="159"/>
                </a:lnTo>
                <a:lnTo>
                  <a:pt x="116" y="159"/>
                </a:lnTo>
                <a:close/>
                <a:moveTo>
                  <a:pt x="422" y="193"/>
                </a:moveTo>
                <a:lnTo>
                  <a:pt x="422" y="193"/>
                </a:lnTo>
                <a:lnTo>
                  <a:pt x="428" y="193"/>
                </a:lnTo>
                <a:lnTo>
                  <a:pt x="428" y="193"/>
                </a:lnTo>
                <a:lnTo>
                  <a:pt x="429" y="193"/>
                </a:lnTo>
                <a:lnTo>
                  <a:pt x="429" y="193"/>
                </a:lnTo>
                <a:lnTo>
                  <a:pt x="433" y="189"/>
                </a:lnTo>
                <a:lnTo>
                  <a:pt x="433" y="189"/>
                </a:lnTo>
                <a:lnTo>
                  <a:pt x="434" y="188"/>
                </a:lnTo>
                <a:lnTo>
                  <a:pt x="436" y="185"/>
                </a:lnTo>
                <a:lnTo>
                  <a:pt x="436" y="185"/>
                </a:lnTo>
                <a:lnTo>
                  <a:pt x="429" y="189"/>
                </a:lnTo>
                <a:lnTo>
                  <a:pt x="422" y="191"/>
                </a:lnTo>
                <a:lnTo>
                  <a:pt x="422" y="191"/>
                </a:lnTo>
                <a:lnTo>
                  <a:pt x="422" y="193"/>
                </a:lnTo>
                <a:lnTo>
                  <a:pt x="422" y="193"/>
                </a:lnTo>
                <a:close/>
                <a:moveTo>
                  <a:pt x="196" y="54"/>
                </a:moveTo>
                <a:lnTo>
                  <a:pt x="196" y="54"/>
                </a:lnTo>
                <a:lnTo>
                  <a:pt x="182" y="57"/>
                </a:lnTo>
                <a:lnTo>
                  <a:pt x="169" y="62"/>
                </a:lnTo>
                <a:lnTo>
                  <a:pt x="169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94" y="54"/>
                </a:lnTo>
                <a:lnTo>
                  <a:pt x="194" y="54"/>
                </a:lnTo>
                <a:lnTo>
                  <a:pt x="196" y="54"/>
                </a:lnTo>
                <a:lnTo>
                  <a:pt x="196" y="54"/>
                </a:lnTo>
                <a:close/>
                <a:moveTo>
                  <a:pt x="179" y="52"/>
                </a:moveTo>
                <a:lnTo>
                  <a:pt x="179" y="52"/>
                </a:lnTo>
                <a:lnTo>
                  <a:pt x="175" y="52"/>
                </a:lnTo>
                <a:lnTo>
                  <a:pt x="171" y="52"/>
                </a:lnTo>
                <a:lnTo>
                  <a:pt x="171" y="52"/>
                </a:lnTo>
                <a:lnTo>
                  <a:pt x="164" y="54"/>
                </a:lnTo>
                <a:lnTo>
                  <a:pt x="164" y="54"/>
                </a:lnTo>
                <a:lnTo>
                  <a:pt x="168" y="57"/>
                </a:lnTo>
                <a:lnTo>
                  <a:pt x="168" y="57"/>
                </a:lnTo>
                <a:lnTo>
                  <a:pt x="179" y="52"/>
                </a:lnTo>
                <a:lnTo>
                  <a:pt x="179" y="52"/>
                </a:lnTo>
                <a:close/>
                <a:moveTo>
                  <a:pt x="180" y="129"/>
                </a:moveTo>
                <a:lnTo>
                  <a:pt x="180" y="129"/>
                </a:lnTo>
                <a:lnTo>
                  <a:pt x="182" y="129"/>
                </a:lnTo>
                <a:lnTo>
                  <a:pt x="182" y="129"/>
                </a:lnTo>
                <a:lnTo>
                  <a:pt x="183" y="128"/>
                </a:lnTo>
                <a:lnTo>
                  <a:pt x="183" y="126"/>
                </a:lnTo>
                <a:lnTo>
                  <a:pt x="183" y="126"/>
                </a:lnTo>
                <a:lnTo>
                  <a:pt x="183" y="123"/>
                </a:lnTo>
                <a:lnTo>
                  <a:pt x="183" y="123"/>
                </a:lnTo>
                <a:lnTo>
                  <a:pt x="185" y="123"/>
                </a:lnTo>
                <a:lnTo>
                  <a:pt x="185" y="123"/>
                </a:lnTo>
                <a:lnTo>
                  <a:pt x="187" y="122"/>
                </a:lnTo>
                <a:lnTo>
                  <a:pt x="188" y="122"/>
                </a:lnTo>
                <a:lnTo>
                  <a:pt x="188" y="122"/>
                </a:lnTo>
                <a:lnTo>
                  <a:pt x="190" y="122"/>
                </a:lnTo>
                <a:lnTo>
                  <a:pt x="190" y="122"/>
                </a:lnTo>
                <a:lnTo>
                  <a:pt x="190" y="122"/>
                </a:lnTo>
                <a:lnTo>
                  <a:pt x="190" y="122"/>
                </a:lnTo>
                <a:lnTo>
                  <a:pt x="179" y="118"/>
                </a:lnTo>
                <a:lnTo>
                  <a:pt x="179" y="118"/>
                </a:lnTo>
                <a:lnTo>
                  <a:pt x="180" y="122"/>
                </a:lnTo>
                <a:lnTo>
                  <a:pt x="180" y="122"/>
                </a:lnTo>
                <a:lnTo>
                  <a:pt x="182" y="125"/>
                </a:lnTo>
                <a:lnTo>
                  <a:pt x="182" y="125"/>
                </a:lnTo>
                <a:lnTo>
                  <a:pt x="182" y="126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29"/>
                </a:lnTo>
                <a:lnTo>
                  <a:pt x="180" y="129"/>
                </a:lnTo>
                <a:close/>
                <a:moveTo>
                  <a:pt x="190" y="248"/>
                </a:moveTo>
                <a:lnTo>
                  <a:pt x="190" y="248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198" y="241"/>
                </a:lnTo>
                <a:lnTo>
                  <a:pt x="198" y="241"/>
                </a:lnTo>
                <a:lnTo>
                  <a:pt x="196" y="241"/>
                </a:lnTo>
                <a:lnTo>
                  <a:pt x="196" y="241"/>
                </a:lnTo>
                <a:lnTo>
                  <a:pt x="193" y="246"/>
                </a:lnTo>
                <a:lnTo>
                  <a:pt x="193" y="246"/>
                </a:lnTo>
                <a:lnTo>
                  <a:pt x="190" y="248"/>
                </a:lnTo>
                <a:lnTo>
                  <a:pt x="190" y="248"/>
                </a:lnTo>
                <a:close/>
                <a:moveTo>
                  <a:pt x="133" y="234"/>
                </a:moveTo>
                <a:lnTo>
                  <a:pt x="133" y="234"/>
                </a:lnTo>
                <a:lnTo>
                  <a:pt x="125" y="232"/>
                </a:lnTo>
                <a:lnTo>
                  <a:pt x="125" y="232"/>
                </a:lnTo>
                <a:lnTo>
                  <a:pt x="123" y="232"/>
                </a:lnTo>
                <a:lnTo>
                  <a:pt x="123" y="232"/>
                </a:lnTo>
                <a:lnTo>
                  <a:pt x="117" y="238"/>
                </a:lnTo>
                <a:lnTo>
                  <a:pt x="117" y="238"/>
                </a:lnTo>
                <a:lnTo>
                  <a:pt x="133" y="234"/>
                </a:lnTo>
                <a:lnTo>
                  <a:pt x="133" y="234"/>
                </a:lnTo>
                <a:close/>
                <a:moveTo>
                  <a:pt x="306" y="71"/>
                </a:moveTo>
                <a:lnTo>
                  <a:pt x="306" y="71"/>
                </a:lnTo>
                <a:lnTo>
                  <a:pt x="314" y="74"/>
                </a:lnTo>
                <a:lnTo>
                  <a:pt x="314" y="74"/>
                </a:lnTo>
                <a:lnTo>
                  <a:pt x="314" y="70"/>
                </a:lnTo>
                <a:lnTo>
                  <a:pt x="314" y="70"/>
                </a:lnTo>
                <a:lnTo>
                  <a:pt x="306" y="66"/>
                </a:lnTo>
                <a:lnTo>
                  <a:pt x="306" y="66"/>
                </a:lnTo>
                <a:lnTo>
                  <a:pt x="306" y="71"/>
                </a:lnTo>
                <a:lnTo>
                  <a:pt x="306" y="71"/>
                </a:lnTo>
                <a:close/>
                <a:moveTo>
                  <a:pt x="218" y="126"/>
                </a:moveTo>
                <a:lnTo>
                  <a:pt x="218" y="126"/>
                </a:lnTo>
                <a:lnTo>
                  <a:pt x="210" y="126"/>
                </a:lnTo>
                <a:lnTo>
                  <a:pt x="210" y="126"/>
                </a:lnTo>
                <a:lnTo>
                  <a:pt x="207" y="128"/>
                </a:lnTo>
                <a:lnTo>
                  <a:pt x="207" y="129"/>
                </a:lnTo>
                <a:lnTo>
                  <a:pt x="207" y="129"/>
                </a:lnTo>
                <a:lnTo>
                  <a:pt x="209" y="129"/>
                </a:lnTo>
                <a:lnTo>
                  <a:pt x="212" y="129"/>
                </a:lnTo>
                <a:lnTo>
                  <a:pt x="212" y="129"/>
                </a:lnTo>
                <a:lnTo>
                  <a:pt x="212" y="129"/>
                </a:lnTo>
                <a:lnTo>
                  <a:pt x="212" y="129"/>
                </a:lnTo>
                <a:lnTo>
                  <a:pt x="216" y="131"/>
                </a:lnTo>
                <a:lnTo>
                  <a:pt x="216" y="131"/>
                </a:lnTo>
                <a:lnTo>
                  <a:pt x="218" y="126"/>
                </a:lnTo>
                <a:lnTo>
                  <a:pt x="218" y="126"/>
                </a:lnTo>
                <a:close/>
                <a:moveTo>
                  <a:pt x="265" y="79"/>
                </a:moveTo>
                <a:lnTo>
                  <a:pt x="265" y="79"/>
                </a:lnTo>
                <a:lnTo>
                  <a:pt x="269" y="74"/>
                </a:lnTo>
                <a:lnTo>
                  <a:pt x="269" y="74"/>
                </a:lnTo>
                <a:lnTo>
                  <a:pt x="262" y="74"/>
                </a:lnTo>
                <a:lnTo>
                  <a:pt x="262" y="74"/>
                </a:lnTo>
                <a:lnTo>
                  <a:pt x="261" y="74"/>
                </a:lnTo>
                <a:lnTo>
                  <a:pt x="261" y="74"/>
                </a:lnTo>
                <a:lnTo>
                  <a:pt x="258" y="79"/>
                </a:lnTo>
                <a:lnTo>
                  <a:pt x="258" y="79"/>
                </a:lnTo>
                <a:lnTo>
                  <a:pt x="258" y="79"/>
                </a:lnTo>
                <a:lnTo>
                  <a:pt x="258" y="79"/>
                </a:lnTo>
                <a:lnTo>
                  <a:pt x="265" y="79"/>
                </a:lnTo>
                <a:lnTo>
                  <a:pt x="265" y="79"/>
                </a:lnTo>
                <a:close/>
                <a:moveTo>
                  <a:pt x="144" y="77"/>
                </a:moveTo>
                <a:lnTo>
                  <a:pt x="144" y="77"/>
                </a:lnTo>
                <a:lnTo>
                  <a:pt x="144" y="77"/>
                </a:lnTo>
                <a:lnTo>
                  <a:pt x="144" y="77"/>
                </a:lnTo>
                <a:lnTo>
                  <a:pt x="133" y="84"/>
                </a:lnTo>
                <a:lnTo>
                  <a:pt x="133" y="84"/>
                </a:lnTo>
                <a:lnTo>
                  <a:pt x="133" y="84"/>
                </a:lnTo>
                <a:lnTo>
                  <a:pt x="133" y="87"/>
                </a:lnTo>
                <a:lnTo>
                  <a:pt x="133" y="87"/>
                </a:lnTo>
                <a:lnTo>
                  <a:pt x="136" y="84"/>
                </a:lnTo>
                <a:lnTo>
                  <a:pt x="136" y="84"/>
                </a:lnTo>
                <a:lnTo>
                  <a:pt x="138" y="82"/>
                </a:lnTo>
                <a:lnTo>
                  <a:pt x="139" y="82"/>
                </a:lnTo>
                <a:lnTo>
                  <a:pt x="139" y="82"/>
                </a:lnTo>
                <a:lnTo>
                  <a:pt x="141" y="82"/>
                </a:lnTo>
                <a:lnTo>
                  <a:pt x="141" y="82"/>
                </a:lnTo>
                <a:lnTo>
                  <a:pt x="144" y="81"/>
                </a:lnTo>
                <a:lnTo>
                  <a:pt x="144" y="81"/>
                </a:lnTo>
                <a:lnTo>
                  <a:pt x="144" y="77"/>
                </a:lnTo>
                <a:lnTo>
                  <a:pt x="144" y="77"/>
                </a:lnTo>
                <a:lnTo>
                  <a:pt x="144" y="77"/>
                </a:lnTo>
                <a:lnTo>
                  <a:pt x="144" y="77"/>
                </a:lnTo>
                <a:close/>
                <a:moveTo>
                  <a:pt x="347" y="65"/>
                </a:moveTo>
                <a:lnTo>
                  <a:pt x="347" y="65"/>
                </a:lnTo>
                <a:lnTo>
                  <a:pt x="347" y="65"/>
                </a:lnTo>
                <a:lnTo>
                  <a:pt x="347" y="65"/>
                </a:lnTo>
                <a:lnTo>
                  <a:pt x="352" y="76"/>
                </a:lnTo>
                <a:lnTo>
                  <a:pt x="352" y="76"/>
                </a:lnTo>
                <a:lnTo>
                  <a:pt x="352" y="77"/>
                </a:lnTo>
                <a:lnTo>
                  <a:pt x="352" y="77"/>
                </a:lnTo>
                <a:lnTo>
                  <a:pt x="355" y="79"/>
                </a:lnTo>
                <a:lnTo>
                  <a:pt x="355" y="79"/>
                </a:lnTo>
                <a:lnTo>
                  <a:pt x="358" y="82"/>
                </a:lnTo>
                <a:lnTo>
                  <a:pt x="358" y="82"/>
                </a:lnTo>
                <a:lnTo>
                  <a:pt x="347" y="65"/>
                </a:lnTo>
                <a:lnTo>
                  <a:pt x="347" y="65"/>
                </a:lnTo>
                <a:close/>
                <a:moveTo>
                  <a:pt x="289" y="51"/>
                </a:moveTo>
                <a:lnTo>
                  <a:pt x="289" y="51"/>
                </a:lnTo>
                <a:lnTo>
                  <a:pt x="289" y="51"/>
                </a:lnTo>
                <a:lnTo>
                  <a:pt x="289" y="51"/>
                </a:lnTo>
                <a:lnTo>
                  <a:pt x="284" y="43"/>
                </a:lnTo>
                <a:lnTo>
                  <a:pt x="280" y="35"/>
                </a:lnTo>
                <a:lnTo>
                  <a:pt x="280" y="35"/>
                </a:lnTo>
                <a:lnTo>
                  <a:pt x="280" y="38"/>
                </a:lnTo>
                <a:lnTo>
                  <a:pt x="280" y="38"/>
                </a:lnTo>
                <a:lnTo>
                  <a:pt x="284" y="47"/>
                </a:lnTo>
                <a:lnTo>
                  <a:pt x="284" y="47"/>
                </a:lnTo>
                <a:lnTo>
                  <a:pt x="284" y="49"/>
                </a:lnTo>
                <a:lnTo>
                  <a:pt x="284" y="49"/>
                </a:lnTo>
                <a:lnTo>
                  <a:pt x="289" y="51"/>
                </a:lnTo>
                <a:lnTo>
                  <a:pt x="289" y="51"/>
                </a:lnTo>
                <a:close/>
                <a:moveTo>
                  <a:pt x="379" y="196"/>
                </a:moveTo>
                <a:lnTo>
                  <a:pt x="379" y="196"/>
                </a:lnTo>
                <a:lnTo>
                  <a:pt x="379" y="196"/>
                </a:lnTo>
                <a:lnTo>
                  <a:pt x="379" y="196"/>
                </a:lnTo>
                <a:lnTo>
                  <a:pt x="381" y="196"/>
                </a:lnTo>
                <a:lnTo>
                  <a:pt x="381" y="196"/>
                </a:lnTo>
                <a:lnTo>
                  <a:pt x="390" y="193"/>
                </a:lnTo>
                <a:lnTo>
                  <a:pt x="390" y="193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8" y="188"/>
                </a:lnTo>
                <a:lnTo>
                  <a:pt x="396" y="188"/>
                </a:lnTo>
                <a:lnTo>
                  <a:pt x="396" y="188"/>
                </a:lnTo>
                <a:lnTo>
                  <a:pt x="384" y="193"/>
                </a:lnTo>
                <a:lnTo>
                  <a:pt x="384" y="193"/>
                </a:lnTo>
                <a:lnTo>
                  <a:pt x="379" y="196"/>
                </a:lnTo>
                <a:lnTo>
                  <a:pt x="379" y="196"/>
                </a:lnTo>
                <a:close/>
                <a:moveTo>
                  <a:pt x="281" y="74"/>
                </a:moveTo>
                <a:lnTo>
                  <a:pt x="281" y="74"/>
                </a:lnTo>
                <a:lnTo>
                  <a:pt x="276" y="74"/>
                </a:lnTo>
                <a:lnTo>
                  <a:pt x="276" y="74"/>
                </a:lnTo>
                <a:lnTo>
                  <a:pt x="276" y="74"/>
                </a:lnTo>
                <a:lnTo>
                  <a:pt x="276" y="74"/>
                </a:lnTo>
                <a:lnTo>
                  <a:pt x="270" y="79"/>
                </a:lnTo>
                <a:lnTo>
                  <a:pt x="270" y="79"/>
                </a:lnTo>
                <a:lnTo>
                  <a:pt x="278" y="79"/>
                </a:lnTo>
                <a:lnTo>
                  <a:pt x="278" y="79"/>
                </a:lnTo>
                <a:lnTo>
                  <a:pt x="281" y="74"/>
                </a:lnTo>
                <a:lnTo>
                  <a:pt x="281" y="74"/>
                </a:lnTo>
                <a:close/>
                <a:moveTo>
                  <a:pt x="111" y="224"/>
                </a:moveTo>
                <a:lnTo>
                  <a:pt x="111" y="224"/>
                </a:lnTo>
                <a:lnTo>
                  <a:pt x="112" y="224"/>
                </a:lnTo>
                <a:lnTo>
                  <a:pt x="112" y="224"/>
                </a:lnTo>
                <a:lnTo>
                  <a:pt x="123" y="227"/>
                </a:lnTo>
                <a:lnTo>
                  <a:pt x="123" y="227"/>
                </a:lnTo>
                <a:lnTo>
                  <a:pt x="123" y="227"/>
                </a:lnTo>
                <a:lnTo>
                  <a:pt x="123" y="227"/>
                </a:lnTo>
                <a:lnTo>
                  <a:pt x="127" y="226"/>
                </a:lnTo>
                <a:lnTo>
                  <a:pt x="127" y="226"/>
                </a:lnTo>
                <a:lnTo>
                  <a:pt x="127" y="226"/>
                </a:lnTo>
                <a:lnTo>
                  <a:pt x="127" y="226"/>
                </a:lnTo>
                <a:lnTo>
                  <a:pt x="123" y="224"/>
                </a:lnTo>
                <a:lnTo>
                  <a:pt x="119" y="224"/>
                </a:lnTo>
                <a:lnTo>
                  <a:pt x="119" y="224"/>
                </a:lnTo>
                <a:lnTo>
                  <a:pt x="119" y="224"/>
                </a:lnTo>
                <a:lnTo>
                  <a:pt x="119" y="224"/>
                </a:lnTo>
                <a:lnTo>
                  <a:pt x="116" y="224"/>
                </a:lnTo>
                <a:lnTo>
                  <a:pt x="111" y="224"/>
                </a:lnTo>
                <a:lnTo>
                  <a:pt x="111" y="224"/>
                </a:lnTo>
                <a:close/>
                <a:moveTo>
                  <a:pt x="235" y="57"/>
                </a:moveTo>
                <a:lnTo>
                  <a:pt x="235" y="57"/>
                </a:lnTo>
                <a:lnTo>
                  <a:pt x="223" y="57"/>
                </a:lnTo>
                <a:lnTo>
                  <a:pt x="223" y="57"/>
                </a:lnTo>
                <a:lnTo>
                  <a:pt x="223" y="58"/>
                </a:lnTo>
                <a:lnTo>
                  <a:pt x="224" y="60"/>
                </a:lnTo>
                <a:lnTo>
                  <a:pt x="224" y="60"/>
                </a:lnTo>
                <a:lnTo>
                  <a:pt x="237" y="58"/>
                </a:lnTo>
                <a:lnTo>
                  <a:pt x="237" y="58"/>
                </a:lnTo>
                <a:lnTo>
                  <a:pt x="235" y="57"/>
                </a:lnTo>
                <a:lnTo>
                  <a:pt x="235" y="57"/>
                </a:lnTo>
                <a:close/>
                <a:moveTo>
                  <a:pt x="228" y="129"/>
                </a:moveTo>
                <a:lnTo>
                  <a:pt x="228" y="129"/>
                </a:lnTo>
                <a:lnTo>
                  <a:pt x="231" y="129"/>
                </a:lnTo>
                <a:lnTo>
                  <a:pt x="231" y="129"/>
                </a:lnTo>
                <a:lnTo>
                  <a:pt x="229" y="125"/>
                </a:lnTo>
                <a:lnTo>
                  <a:pt x="229" y="125"/>
                </a:lnTo>
                <a:lnTo>
                  <a:pt x="223" y="125"/>
                </a:lnTo>
                <a:lnTo>
                  <a:pt x="223" y="125"/>
                </a:lnTo>
                <a:lnTo>
                  <a:pt x="221" y="126"/>
                </a:lnTo>
                <a:lnTo>
                  <a:pt x="221" y="126"/>
                </a:lnTo>
                <a:lnTo>
                  <a:pt x="221" y="128"/>
                </a:lnTo>
                <a:lnTo>
                  <a:pt x="221" y="128"/>
                </a:lnTo>
                <a:lnTo>
                  <a:pt x="223" y="128"/>
                </a:lnTo>
                <a:lnTo>
                  <a:pt x="223" y="128"/>
                </a:lnTo>
                <a:lnTo>
                  <a:pt x="223" y="128"/>
                </a:lnTo>
                <a:lnTo>
                  <a:pt x="226" y="128"/>
                </a:lnTo>
                <a:lnTo>
                  <a:pt x="228" y="129"/>
                </a:lnTo>
                <a:lnTo>
                  <a:pt x="228" y="129"/>
                </a:lnTo>
                <a:close/>
                <a:moveTo>
                  <a:pt x="95" y="95"/>
                </a:moveTo>
                <a:lnTo>
                  <a:pt x="95" y="95"/>
                </a:lnTo>
                <a:lnTo>
                  <a:pt x="89" y="93"/>
                </a:lnTo>
                <a:lnTo>
                  <a:pt x="89" y="93"/>
                </a:lnTo>
                <a:lnTo>
                  <a:pt x="87" y="93"/>
                </a:lnTo>
                <a:lnTo>
                  <a:pt x="87" y="93"/>
                </a:lnTo>
                <a:lnTo>
                  <a:pt x="84" y="96"/>
                </a:lnTo>
                <a:lnTo>
                  <a:pt x="84" y="96"/>
                </a:lnTo>
                <a:lnTo>
                  <a:pt x="89" y="98"/>
                </a:lnTo>
                <a:lnTo>
                  <a:pt x="89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2" y="98"/>
                </a:lnTo>
                <a:lnTo>
                  <a:pt x="92" y="98"/>
                </a:lnTo>
                <a:lnTo>
                  <a:pt x="95" y="95"/>
                </a:lnTo>
                <a:lnTo>
                  <a:pt x="95" y="95"/>
                </a:lnTo>
                <a:close/>
                <a:moveTo>
                  <a:pt x="75" y="106"/>
                </a:move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8" y="106"/>
                </a:lnTo>
                <a:lnTo>
                  <a:pt x="78" y="106"/>
                </a:lnTo>
                <a:lnTo>
                  <a:pt x="82" y="104"/>
                </a:lnTo>
                <a:lnTo>
                  <a:pt x="82" y="104"/>
                </a:lnTo>
                <a:lnTo>
                  <a:pt x="84" y="104"/>
                </a:lnTo>
                <a:lnTo>
                  <a:pt x="86" y="103"/>
                </a:lnTo>
                <a:lnTo>
                  <a:pt x="86" y="103"/>
                </a:lnTo>
                <a:lnTo>
                  <a:pt x="79" y="101"/>
                </a:lnTo>
                <a:lnTo>
                  <a:pt x="79" y="101"/>
                </a:lnTo>
                <a:lnTo>
                  <a:pt x="75" y="106"/>
                </a:lnTo>
                <a:lnTo>
                  <a:pt x="75" y="106"/>
                </a:lnTo>
                <a:close/>
                <a:moveTo>
                  <a:pt x="133" y="96"/>
                </a:moveTo>
                <a:lnTo>
                  <a:pt x="133" y="96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88"/>
                </a:lnTo>
                <a:lnTo>
                  <a:pt x="138" y="88"/>
                </a:lnTo>
                <a:lnTo>
                  <a:pt x="133" y="90"/>
                </a:lnTo>
                <a:lnTo>
                  <a:pt x="133" y="90"/>
                </a:lnTo>
                <a:lnTo>
                  <a:pt x="133" y="92"/>
                </a:lnTo>
                <a:lnTo>
                  <a:pt x="133" y="92"/>
                </a:lnTo>
                <a:lnTo>
                  <a:pt x="133" y="96"/>
                </a:lnTo>
                <a:lnTo>
                  <a:pt x="133" y="96"/>
                </a:lnTo>
                <a:close/>
                <a:moveTo>
                  <a:pt x="130" y="71"/>
                </a:moveTo>
                <a:lnTo>
                  <a:pt x="130" y="71"/>
                </a:lnTo>
                <a:lnTo>
                  <a:pt x="127" y="70"/>
                </a:lnTo>
                <a:lnTo>
                  <a:pt x="127" y="70"/>
                </a:lnTo>
                <a:lnTo>
                  <a:pt x="125" y="70"/>
                </a:lnTo>
                <a:lnTo>
                  <a:pt x="125" y="70"/>
                </a:lnTo>
                <a:lnTo>
                  <a:pt x="119" y="73"/>
                </a:lnTo>
                <a:lnTo>
                  <a:pt x="119" y="73"/>
                </a:lnTo>
                <a:lnTo>
                  <a:pt x="120" y="74"/>
                </a:lnTo>
                <a:lnTo>
                  <a:pt x="122" y="74"/>
                </a:lnTo>
                <a:lnTo>
                  <a:pt x="122" y="74"/>
                </a:lnTo>
                <a:lnTo>
                  <a:pt x="123" y="74"/>
                </a:lnTo>
                <a:lnTo>
                  <a:pt x="125" y="74"/>
                </a:lnTo>
                <a:lnTo>
                  <a:pt x="125" y="74"/>
                </a:lnTo>
                <a:lnTo>
                  <a:pt x="125" y="73"/>
                </a:lnTo>
                <a:lnTo>
                  <a:pt x="125" y="73"/>
                </a:lnTo>
                <a:lnTo>
                  <a:pt x="130" y="71"/>
                </a:lnTo>
                <a:lnTo>
                  <a:pt x="130" y="71"/>
                </a:lnTo>
                <a:close/>
                <a:moveTo>
                  <a:pt x="328" y="57"/>
                </a:moveTo>
                <a:lnTo>
                  <a:pt x="328" y="57"/>
                </a:lnTo>
                <a:lnTo>
                  <a:pt x="332" y="66"/>
                </a:lnTo>
                <a:lnTo>
                  <a:pt x="332" y="66"/>
                </a:lnTo>
                <a:lnTo>
                  <a:pt x="332" y="68"/>
                </a:lnTo>
                <a:lnTo>
                  <a:pt x="332" y="68"/>
                </a:lnTo>
                <a:lnTo>
                  <a:pt x="338" y="70"/>
                </a:lnTo>
                <a:lnTo>
                  <a:pt x="338" y="70"/>
                </a:lnTo>
                <a:lnTo>
                  <a:pt x="338" y="70"/>
                </a:lnTo>
                <a:lnTo>
                  <a:pt x="338" y="70"/>
                </a:lnTo>
                <a:lnTo>
                  <a:pt x="328" y="57"/>
                </a:lnTo>
                <a:lnTo>
                  <a:pt x="328" y="57"/>
                </a:lnTo>
                <a:close/>
                <a:moveTo>
                  <a:pt x="321" y="71"/>
                </a:moveTo>
                <a:lnTo>
                  <a:pt x="321" y="71"/>
                </a:lnTo>
                <a:lnTo>
                  <a:pt x="314" y="70"/>
                </a:lnTo>
                <a:lnTo>
                  <a:pt x="314" y="70"/>
                </a:lnTo>
                <a:lnTo>
                  <a:pt x="316" y="74"/>
                </a:lnTo>
                <a:lnTo>
                  <a:pt x="316" y="74"/>
                </a:lnTo>
                <a:lnTo>
                  <a:pt x="316" y="74"/>
                </a:lnTo>
                <a:lnTo>
                  <a:pt x="316" y="74"/>
                </a:lnTo>
                <a:lnTo>
                  <a:pt x="321" y="77"/>
                </a:lnTo>
                <a:lnTo>
                  <a:pt x="321" y="77"/>
                </a:lnTo>
                <a:lnTo>
                  <a:pt x="321" y="71"/>
                </a:lnTo>
                <a:lnTo>
                  <a:pt x="321" y="71"/>
                </a:lnTo>
                <a:close/>
                <a:moveTo>
                  <a:pt x="27" y="189"/>
                </a:moveTo>
                <a:lnTo>
                  <a:pt x="27" y="189"/>
                </a:lnTo>
                <a:lnTo>
                  <a:pt x="30" y="186"/>
                </a:lnTo>
                <a:lnTo>
                  <a:pt x="30" y="186"/>
                </a:lnTo>
                <a:lnTo>
                  <a:pt x="37" y="182"/>
                </a:lnTo>
                <a:lnTo>
                  <a:pt x="43" y="178"/>
                </a:lnTo>
                <a:lnTo>
                  <a:pt x="43" y="178"/>
                </a:lnTo>
                <a:lnTo>
                  <a:pt x="45" y="178"/>
                </a:lnTo>
                <a:lnTo>
                  <a:pt x="45" y="178"/>
                </a:lnTo>
                <a:lnTo>
                  <a:pt x="43" y="177"/>
                </a:lnTo>
                <a:lnTo>
                  <a:pt x="43" y="177"/>
                </a:lnTo>
                <a:lnTo>
                  <a:pt x="33" y="182"/>
                </a:lnTo>
                <a:lnTo>
                  <a:pt x="30" y="185"/>
                </a:lnTo>
                <a:lnTo>
                  <a:pt x="27" y="189"/>
                </a:lnTo>
                <a:lnTo>
                  <a:pt x="27" y="189"/>
                </a:lnTo>
                <a:close/>
                <a:moveTo>
                  <a:pt x="168" y="104"/>
                </a:moveTo>
                <a:lnTo>
                  <a:pt x="168" y="104"/>
                </a:lnTo>
                <a:lnTo>
                  <a:pt x="164" y="96"/>
                </a:lnTo>
                <a:lnTo>
                  <a:pt x="160" y="88"/>
                </a:lnTo>
                <a:lnTo>
                  <a:pt x="160" y="88"/>
                </a:lnTo>
                <a:lnTo>
                  <a:pt x="160" y="90"/>
                </a:lnTo>
                <a:lnTo>
                  <a:pt x="160" y="90"/>
                </a:lnTo>
                <a:lnTo>
                  <a:pt x="164" y="99"/>
                </a:lnTo>
                <a:lnTo>
                  <a:pt x="164" y="99"/>
                </a:lnTo>
                <a:lnTo>
                  <a:pt x="166" y="103"/>
                </a:lnTo>
                <a:lnTo>
                  <a:pt x="168" y="104"/>
                </a:lnTo>
                <a:lnTo>
                  <a:pt x="168" y="104"/>
                </a:lnTo>
                <a:close/>
                <a:moveTo>
                  <a:pt x="112" y="93"/>
                </a:moveTo>
                <a:lnTo>
                  <a:pt x="112" y="93"/>
                </a:lnTo>
                <a:lnTo>
                  <a:pt x="111" y="92"/>
                </a:lnTo>
                <a:lnTo>
                  <a:pt x="111" y="92"/>
                </a:lnTo>
                <a:lnTo>
                  <a:pt x="109" y="92"/>
                </a:lnTo>
                <a:lnTo>
                  <a:pt x="109" y="92"/>
                </a:lnTo>
                <a:lnTo>
                  <a:pt x="103" y="96"/>
                </a:lnTo>
                <a:lnTo>
                  <a:pt x="103" y="96"/>
                </a:lnTo>
                <a:lnTo>
                  <a:pt x="104" y="99"/>
                </a:lnTo>
                <a:lnTo>
                  <a:pt x="104" y="99"/>
                </a:lnTo>
                <a:lnTo>
                  <a:pt x="112" y="93"/>
                </a:lnTo>
                <a:lnTo>
                  <a:pt x="112" y="93"/>
                </a:lnTo>
                <a:close/>
                <a:moveTo>
                  <a:pt x="163" y="63"/>
                </a:moveTo>
                <a:lnTo>
                  <a:pt x="163" y="63"/>
                </a:lnTo>
                <a:lnTo>
                  <a:pt x="160" y="65"/>
                </a:lnTo>
                <a:lnTo>
                  <a:pt x="160" y="65"/>
                </a:lnTo>
                <a:lnTo>
                  <a:pt x="157" y="66"/>
                </a:lnTo>
                <a:lnTo>
                  <a:pt x="157" y="66"/>
                </a:lnTo>
                <a:lnTo>
                  <a:pt x="150" y="68"/>
                </a:lnTo>
                <a:lnTo>
                  <a:pt x="150" y="68"/>
                </a:lnTo>
                <a:lnTo>
                  <a:pt x="149" y="70"/>
                </a:lnTo>
                <a:lnTo>
                  <a:pt x="149" y="70"/>
                </a:lnTo>
                <a:lnTo>
                  <a:pt x="149" y="71"/>
                </a:lnTo>
                <a:lnTo>
                  <a:pt x="149" y="71"/>
                </a:lnTo>
                <a:lnTo>
                  <a:pt x="157" y="68"/>
                </a:lnTo>
                <a:lnTo>
                  <a:pt x="163" y="63"/>
                </a:lnTo>
                <a:lnTo>
                  <a:pt x="163" y="63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106"/>
                </a:lnTo>
                <a:lnTo>
                  <a:pt x="138" y="106"/>
                </a:lnTo>
                <a:lnTo>
                  <a:pt x="138" y="106"/>
                </a:lnTo>
                <a:lnTo>
                  <a:pt x="138" y="104"/>
                </a:lnTo>
                <a:lnTo>
                  <a:pt x="138" y="104"/>
                </a:lnTo>
                <a:lnTo>
                  <a:pt x="138" y="98"/>
                </a:lnTo>
                <a:lnTo>
                  <a:pt x="138" y="98"/>
                </a:lnTo>
                <a:lnTo>
                  <a:pt x="138" y="96"/>
                </a:lnTo>
                <a:lnTo>
                  <a:pt x="138" y="96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01" y="218"/>
                </a:moveTo>
                <a:lnTo>
                  <a:pt x="101" y="218"/>
                </a:lnTo>
                <a:lnTo>
                  <a:pt x="95" y="215"/>
                </a:lnTo>
                <a:lnTo>
                  <a:pt x="95" y="215"/>
                </a:lnTo>
                <a:lnTo>
                  <a:pt x="92" y="216"/>
                </a:lnTo>
                <a:lnTo>
                  <a:pt x="92" y="216"/>
                </a:lnTo>
                <a:lnTo>
                  <a:pt x="98" y="219"/>
                </a:lnTo>
                <a:lnTo>
                  <a:pt x="98" y="219"/>
                </a:lnTo>
                <a:lnTo>
                  <a:pt x="100" y="219"/>
                </a:lnTo>
                <a:lnTo>
                  <a:pt x="100" y="219"/>
                </a:lnTo>
                <a:lnTo>
                  <a:pt x="101" y="218"/>
                </a:lnTo>
                <a:lnTo>
                  <a:pt x="101" y="218"/>
                </a:lnTo>
                <a:close/>
                <a:moveTo>
                  <a:pt x="235" y="88"/>
                </a:moveTo>
                <a:lnTo>
                  <a:pt x="235" y="88"/>
                </a:lnTo>
                <a:lnTo>
                  <a:pt x="237" y="81"/>
                </a:lnTo>
                <a:lnTo>
                  <a:pt x="237" y="81"/>
                </a:lnTo>
                <a:lnTo>
                  <a:pt x="234" y="79"/>
                </a:lnTo>
                <a:lnTo>
                  <a:pt x="234" y="79"/>
                </a:lnTo>
                <a:lnTo>
                  <a:pt x="234" y="84"/>
                </a:lnTo>
                <a:lnTo>
                  <a:pt x="234" y="84"/>
                </a:lnTo>
                <a:lnTo>
                  <a:pt x="235" y="88"/>
                </a:lnTo>
                <a:lnTo>
                  <a:pt x="235" y="88"/>
                </a:lnTo>
                <a:close/>
                <a:moveTo>
                  <a:pt x="134" y="79"/>
                </a:moveTo>
                <a:lnTo>
                  <a:pt x="134" y="79"/>
                </a:lnTo>
                <a:lnTo>
                  <a:pt x="144" y="74"/>
                </a:lnTo>
                <a:lnTo>
                  <a:pt x="144" y="74"/>
                </a:lnTo>
                <a:lnTo>
                  <a:pt x="144" y="73"/>
                </a:lnTo>
                <a:lnTo>
                  <a:pt x="146" y="71"/>
                </a:lnTo>
                <a:lnTo>
                  <a:pt x="146" y="71"/>
                </a:lnTo>
                <a:lnTo>
                  <a:pt x="133" y="77"/>
                </a:lnTo>
                <a:lnTo>
                  <a:pt x="133" y="77"/>
                </a:lnTo>
                <a:lnTo>
                  <a:pt x="134" y="79"/>
                </a:lnTo>
                <a:lnTo>
                  <a:pt x="134" y="79"/>
                </a:lnTo>
                <a:close/>
                <a:moveTo>
                  <a:pt x="190" y="46"/>
                </a:moveTo>
                <a:lnTo>
                  <a:pt x="190" y="46"/>
                </a:lnTo>
                <a:lnTo>
                  <a:pt x="180" y="38"/>
                </a:lnTo>
                <a:lnTo>
                  <a:pt x="180" y="38"/>
                </a:lnTo>
                <a:lnTo>
                  <a:pt x="185" y="46"/>
                </a:lnTo>
                <a:lnTo>
                  <a:pt x="185" y="46"/>
                </a:lnTo>
                <a:lnTo>
                  <a:pt x="185" y="46"/>
                </a:lnTo>
                <a:lnTo>
                  <a:pt x="185" y="46"/>
                </a:lnTo>
                <a:lnTo>
                  <a:pt x="190" y="46"/>
                </a:lnTo>
                <a:lnTo>
                  <a:pt x="190" y="46"/>
                </a:lnTo>
                <a:close/>
                <a:moveTo>
                  <a:pt x="235" y="123"/>
                </a:moveTo>
                <a:lnTo>
                  <a:pt x="235" y="123"/>
                </a:lnTo>
                <a:lnTo>
                  <a:pt x="237" y="129"/>
                </a:lnTo>
                <a:lnTo>
                  <a:pt x="237" y="129"/>
                </a:lnTo>
                <a:lnTo>
                  <a:pt x="240" y="126"/>
                </a:lnTo>
                <a:lnTo>
                  <a:pt x="240" y="126"/>
                </a:lnTo>
                <a:lnTo>
                  <a:pt x="237" y="122"/>
                </a:lnTo>
                <a:lnTo>
                  <a:pt x="237" y="122"/>
                </a:lnTo>
                <a:lnTo>
                  <a:pt x="235" y="123"/>
                </a:lnTo>
                <a:lnTo>
                  <a:pt x="235" y="123"/>
                </a:lnTo>
                <a:close/>
                <a:moveTo>
                  <a:pt x="194" y="118"/>
                </a:moveTo>
                <a:lnTo>
                  <a:pt x="194" y="118"/>
                </a:lnTo>
                <a:lnTo>
                  <a:pt x="190" y="117"/>
                </a:lnTo>
                <a:lnTo>
                  <a:pt x="190" y="117"/>
                </a:lnTo>
                <a:lnTo>
                  <a:pt x="185" y="115"/>
                </a:lnTo>
                <a:lnTo>
                  <a:pt x="185" y="115"/>
                </a:lnTo>
                <a:lnTo>
                  <a:pt x="179" y="114"/>
                </a:lnTo>
                <a:lnTo>
                  <a:pt x="179" y="114"/>
                </a:lnTo>
                <a:lnTo>
                  <a:pt x="187" y="117"/>
                </a:lnTo>
                <a:lnTo>
                  <a:pt x="194" y="118"/>
                </a:lnTo>
                <a:lnTo>
                  <a:pt x="194" y="118"/>
                </a:lnTo>
                <a:close/>
                <a:moveTo>
                  <a:pt x="240" y="114"/>
                </a:moveTo>
                <a:lnTo>
                  <a:pt x="240" y="114"/>
                </a:lnTo>
                <a:lnTo>
                  <a:pt x="239" y="115"/>
                </a:lnTo>
                <a:lnTo>
                  <a:pt x="239" y="115"/>
                </a:lnTo>
                <a:lnTo>
                  <a:pt x="243" y="125"/>
                </a:lnTo>
                <a:lnTo>
                  <a:pt x="243" y="125"/>
                </a:lnTo>
                <a:lnTo>
                  <a:pt x="243" y="125"/>
                </a:lnTo>
                <a:lnTo>
                  <a:pt x="243" y="125"/>
                </a:lnTo>
                <a:lnTo>
                  <a:pt x="240" y="114"/>
                </a:lnTo>
                <a:lnTo>
                  <a:pt x="240" y="114"/>
                </a:lnTo>
                <a:close/>
                <a:moveTo>
                  <a:pt x="54" y="123"/>
                </a:moveTo>
                <a:lnTo>
                  <a:pt x="54" y="123"/>
                </a:lnTo>
                <a:lnTo>
                  <a:pt x="43" y="122"/>
                </a:lnTo>
                <a:lnTo>
                  <a:pt x="43" y="122"/>
                </a:lnTo>
                <a:lnTo>
                  <a:pt x="43" y="125"/>
                </a:lnTo>
                <a:lnTo>
                  <a:pt x="43" y="125"/>
                </a:lnTo>
                <a:lnTo>
                  <a:pt x="48" y="125"/>
                </a:lnTo>
                <a:lnTo>
                  <a:pt x="48" y="125"/>
                </a:lnTo>
                <a:lnTo>
                  <a:pt x="52" y="125"/>
                </a:lnTo>
                <a:lnTo>
                  <a:pt x="52" y="125"/>
                </a:lnTo>
                <a:lnTo>
                  <a:pt x="54" y="123"/>
                </a:lnTo>
                <a:lnTo>
                  <a:pt x="54" y="123"/>
                </a:lnTo>
                <a:close/>
                <a:moveTo>
                  <a:pt x="161" y="85"/>
                </a:moveTo>
                <a:lnTo>
                  <a:pt x="161" y="85"/>
                </a:lnTo>
                <a:lnTo>
                  <a:pt x="161" y="85"/>
                </a:lnTo>
                <a:lnTo>
                  <a:pt x="161" y="85"/>
                </a:lnTo>
                <a:lnTo>
                  <a:pt x="161" y="84"/>
                </a:lnTo>
                <a:lnTo>
                  <a:pt x="161" y="84"/>
                </a:lnTo>
                <a:lnTo>
                  <a:pt x="161" y="81"/>
                </a:lnTo>
                <a:lnTo>
                  <a:pt x="161" y="81"/>
                </a:lnTo>
                <a:lnTo>
                  <a:pt x="161" y="79"/>
                </a:lnTo>
                <a:lnTo>
                  <a:pt x="161" y="79"/>
                </a:lnTo>
                <a:lnTo>
                  <a:pt x="163" y="79"/>
                </a:lnTo>
                <a:lnTo>
                  <a:pt x="163" y="79"/>
                </a:lnTo>
                <a:lnTo>
                  <a:pt x="164" y="81"/>
                </a:lnTo>
                <a:lnTo>
                  <a:pt x="164" y="81"/>
                </a:lnTo>
                <a:lnTo>
                  <a:pt x="164" y="82"/>
                </a:lnTo>
                <a:lnTo>
                  <a:pt x="164" y="82"/>
                </a:lnTo>
                <a:lnTo>
                  <a:pt x="166" y="81"/>
                </a:lnTo>
                <a:lnTo>
                  <a:pt x="166" y="81"/>
                </a:lnTo>
                <a:lnTo>
                  <a:pt x="164" y="79"/>
                </a:lnTo>
                <a:lnTo>
                  <a:pt x="163" y="76"/>
                </a:lnTo>
                <a:lnTo>
                  <a:pt x="163" y="76"/>
                </a:lnTo>
                <a:lnTo>
                  <a:pt x="163" y="77"/>
                </a:lnTo>
                <a:lnTo>
                  <a:pt x="163" y="77"/>
                </a:lnTo>
                <a:lnTo>
                  <a:pt x="160" y="79"/>
                </a:lnTo>
                <a:lnTo>
                  <a:pt x="160" y="79"/>
                </a:lnTo>
                <a:lnTo>
                  <a:pt x="158" y="82"/>
                </a:lnTo>
                <a:lnTo>
                  <a:pt x="160" y="84"/>
                </a:lnTo>
                <a:lnTo>
                  <a:pt x="160" y="84"/>
                </a:lnTo>
                <a:lnTo>
                  <a:pt x="161" y="85"/>
                </a:lnTo>
                <a:lnTo>
                  <a:pt x="161" y="85"/>
                </a:lnTo>
                <a:close/>
                <a:moveTo>
                  <a:pt x="286" y="76"/>
                </a:moveTo>
                <a:lnTo>
                  <a:pt x="286" y="76"/>
                </a:lnTo>
                <a:lnTo>
                  <a:pt x="281" y="81"/>
                </a:lnTo>
                <a:lnTo>
                  <a:pt x="281" y="81"/>
                </a:lnTo>
                <a:lnTo>
                  <a:pt x="286" y="82"/>
                </a:lnTo>
                <a:lnTo>
                  <a:pt x="286" y="82"/>
                </a:lnTo>
                <a:lnTo>
                  <a:pt x="286" y="81"/>
                </a:lnTo>
                <a:lnTo>
                  <a:pt x="286" y="81"/>
                </a:lnTo>
                <a:lnTo>
                  <a:pt x="287" y="79"/>
                </a:lnTo>
                <a:lnTo>
                  <a:pt x="287" y="79"/>
                </a:lnTo>
                <a:lnTo>
                  <a:pt x="286" y="76"/>
                </a:lnTo>
                <a:lnTo>
                  <a:pt x="286" y="76"/>
                </a:lnTo>
                <a:close/>
                <a:moveTo>
                  <a:pt x="240" y="74"/>
                </a:moveTo>
                <a:lnTo>
                  <a:pt x="240" y="74"/>
                </a:lnTo>
                <a:lnTo>
                  <a:pt x="240" y="73"/>
                </a:lnTo>
                <a:lnTo>
                  <a:pt x="240" y="73"/>
                </a:lnTo>
                <a:lnTo>
                  <a:pt x="242" y="70"/>
                </a:lnTo>
                <a:lnTo>
                  <a:pt x="242" y="70"/>
                </a:lnTo>
                <a:lnTo>
                  <a:pt x="242" y="68"/>
                </a:lnTo>
                <a:lnTo>
                  <a:pt x="240" y="68"/>
                </a:lnTo>
                <a:lnTo>
                  <a:pt x="240" y="68"/>
                </a:lnTo>
                <a:lnTo>
                  <a:pt x="239" y="66"/>
                </a:lnTo>
                <a:lnTo>
                  <a:pt x="239" y="66"/>
                </a:lnTo>
                <a:lnTo>
                  <a:pt x="240" y="74"/>
                </a:lnTo>
                <a:lnTo>
                  <a:pt x="240" y="74"/>
                </a:lnTo>
                <a:close/>
                <a:moveTo>
                  <a:pt x="146" y="60"/>
                </a:moveTo>
                <a:lnTo>
                  <a:pt x="146" y="60"/>
                </a:lnTo>
                <a:lnTo>
                  <a:pt x="146" y="60"/>
                </a:lnTo>
                <a:lnTo>
                  <a:pt x="146" y="60"/>
                </a:lnTo>
                <a:lnTo>
                  <a:pt x="150" y="62"/>
                </a:lnTo>
                <a:lnTo>
                  <a:pt x="153" y="60"/>
                </a:lnTo>
                <a:lnTo>
                  <a:pt x="153" y="60"/>
                </a:lnTo>
                <a:lnTo>
                  <a:pt x="157" y="58"/>
                </a:lnTo>
                <a:lnTo>
                  <a:pt x="157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46" y="60"/>
                </a:lnTo>
                <a:lnTo>
                  <a:pt x="146" y="60"/>
                </a:lnTo>
                <a:close/>
                <a:moveTo>
                  <a:pt x="127" y="52"/>
                </a:moveTo>
                <a:lnTo>
                  <a:pt x="127" y="52"/>
                </a:lnTo>
                <a:lnTo>
                  <a:pt x="120" y="43"/>
                </a:lnTo>
                <a:lnTo>
                  <a:pt x="120" y="43"/>
                </a:lnTo>
                <a:lnTo>
                  <a:pt x="119" y="43"/>
                </a:lnTo>
                <a:lnTo>
                  <a:pt x="119" y="43"/>
                </a:lnTo>
                <a:lnTo>
                  <a:pt x="122" y="47"/>
                </a:lnTo>
                <a:lnTo>
                  <a:pt x="127" y="52"/>
                </a:lnTo>
                <a:lnTo>
                  <a:pt x="127" y="52"/>
                </a:lnTo>
                <a:close/>
                <a:moveTo>
                  <a:pt x="193" y="107"/>
                </a:moveTo>
                <a:lnTo>
                  <a:pt x="193" y="107"/>
                </a:lnTo>
                <a:lnTo>
                  <a:pt x="199" y="107"/>
                </a:lnTo>
                <a:lnTo>
                  <a:pt x="199" y="107"/>
                </a:lnTo>
                <a:lnTo>
                  <a:pt x="199" y="106"/>
                </a:lnTo>
                <a:lnTo>
                  <a:pt x="199" y="106"/>
                </a:lnTo>
                <a:lnTo>
                  <a:pt x="201" y="101"/>
                </a:lnTo>
                <a:lnTo>
                  <a:pt x="201" y="101"/>
                </a:lnTo>
                <a:lnTo>
                  <a:pt x="198" y="104"/>
                </a:lnTo>
                <a:lnTo>
                  <a:pt x="193" y="107"/>
                </a:lnTo>
                <a:lnTo>
                  <a:pt x="193" y="107"/>
                </a:lnTo>
                <a:close/>
                <a:moveTo>
                  <a:pt x="220" y="122"/>
                </a:moveTo>
                <a:lnTo>
                  <a:pt x="220" y="122"/>
                </a:lnTo>
                <a:lnTo>
                  <a:pt x="220" y="122"/>
                </a:lnTo>
                <a:lnTo>
                  <a:pt x="220" y="122"/>
                </a:lnTo>
                <a:lnTo>
                  <a:pt x="218" y="122"/>
                </a:lnTo>
                <a:lnTo>
                  <a:pt x="218" y="122"/>
                </a:lnTo>
                <a:lnTo>
                  <a:pt x="213" y="122"/>
                </a:lnTo>
                <a:lnTo>
                  <a:pt x="213" y="122"/>
                </a:lnTo>
                <a:lnTo>
                  <a:pt x="212" y="122"/>
                </a:lnTo>
                <a:lnTo>
                  <a:pt x="212" y="122"/>
                </a:lnTo>
                <a:lnTo>
                  <a:pt x="210" y="123"/>
                </a:lnTo>
                <a:lnTo>
                  <a:pt x="210" y="123"/>
                </a:lnTo>
                <a:lnTo>
                  <a:pt x="220" y="123"/>
                </a:lnTo>
                <a:lnTo>
                  <a:pt x="220" y="123"/>
                </a:lnTo>
                <a:lnTo>
                  <a:pt x="220" y="122"/>
                </a:lnTo>
                <a:lnTo>
                  <a:pt x="220" y="122"/>
                </a:lnTo>
                <a:close/>
                <a:moveTo>
                  <a:pt x="299" y="82"/>
                </a:moveTo>
                <a:lnTo>
                  <a:pt x="299" y="82"/>
                </a:lnTo>
                <a:lnTo>
                  <a:pt x="299" y="71"/>
                </a:lnTo>
                <a:lnTo>
                  <a:pt x="299" y="71"/>
                </a:lnTo>
                <a:lnTo>
                  <a:pt x="299" y="68"/>
                </a:lnTo>
                <a:lnTo>
                  <a:pt x="299" y="68"/>
                </a:lnTo>
                <a:lnTo>
                  <a:pt x="299" y="68"/>
                </a:lnTo>
                <a:lnTo>
                  <a:pt x="297" y="66"/>
                </a:lnTo>
                <a:lnTo>
                  <a:pt x="297" y="66"/>
                </a:lnTo>
                <a:lnTo>
                  <a:pt x="297" y="70"/>
                </a:lnTo>
                <a:lnTo>
                  <a:pt x="297" y="70"/>
                </a:lnTo>
                <a:lnTo>
                  <a:pt x="299" y="74"/>
                </a:lnTo>
                <a:lnTo>
                  <a:pt x="299" y="74"/>
                </a:lnTo>
                <a:lnTo>
                  <a:pt x="297" y="79"/>
                </a:lnTo>
                <a:lnTo>
                  <a:pt x="297" y="79"/>
                </a:lnTo>
                <a:lnTo>
                  <a:pt x="299" y="82"/>
                </a:lnTo>
                <a:lnTo>
                  <a:pt x="299" y="82"/>
                </a:lnTo>
                <a:close/>
                <a:moveTo>
                  <a:pt x="86" y="210"/>
                </a:moveTo>
                <a:lnTo>
                  <a:pt x="86" y="210"/>
                </a:lnTo>
                <a:lnTo>
                  <a:pt x="81" y="207"/>
                </a:lnTo>
                <a:lnTo>
                  <a:pt x="81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81" y="210"/>
                </a:lnTo>
                <a:lnTo>
                  <a:pt x="81" y="210"/>
                </a:lnTo>
                <a:lnTo>
                  <a:pt x="82" y="211"/>
                </a:lnTo>
                <a:lnTo>
                  <a:pt x="86" y="210"/>
                </a:lnTo>
                <a:lnTo>
                  <a:pt x="86" y="210"/>
                </a:lnTo>
                <a:lnTo>
                  <a:pt x="86" y="210"/>
                </a:lnTo>
                <a:lnTo>
                  <a:pt x="86" y="210"/>
                </a:lnTo>
                <a:close/>
                <a:moveTo>
                  <a:pt x="51" y="204"/>
                </a:moveTo>
                <a:lnTo>
                  <a:pt x="51" y="204"/>
                </a:lnTo>
                <a:lnTo>
                  <a:pt x="56" y="199"/>
                </a:lnTo>
                <a:lnTo>
                  <a:pt x="56" y="199"/>
                </a:lnTo>
                <a:lnTo>
                  <a:pt x="62" y="196"/>
                </a:lnTo>
                <a:lnTo>
                  <a:pt x="62" y="196"/>
                </a:lnTo>
                <a:lnTo>
                  <a:pt x="59" y="196"/>
                </a:lnTo>
                <a:lnTo>
                  <a:pt x="56" y="197"/>
                </a:lnTo>
                <a:lnTo>
                  <a:pt x="52" y="200"/>
                </a:lnTo>
                <a:lnTo>
                  <a:pt x="51" y="204"/>
                </a:lnTo>
                <a:lnTo>
                  <a:pt x="51" y="204"/>
                </a:lnTo>
                <a:close/>
                <a:moveTo>
                  <a:pt x="68" y="65"/>
                </a:moveTo>
                <a:lnTo>
                  <a:pt x="68" y="65"/>
                </a:lnTo>
                <a:lnTo>
                  <a:pt x="68" y="65"/>
                </a:lnTo>
                <a:lnTo>
                  <a:pt x="68" y="65"/>
                </a:lnTo>
                <a:lnTo>
                  <a:pt x="79" y="57"/>
                </a:lnTo>
                <a:lnTo>
                  <a:pt x="79" y="57"/>
                </a:lnTo>
                <a:lnTo>
                  <a:pt x="79" y="55"/>
                </a:lnTo>
                <a:lnTo>
                  <a:pt x="79" y="55"/>
                </a:lnTo>
                <a:lnTo>
                  <a:pt x="68" y="65"/>
                </a:lnTo>
                <a:lnTo>
                  <a:pt x="68" y="65"/>
                </a:lnTo>
                <a:close/>
                <a:moveTo>
                  <a:pt x="130" y="229"/>
                </a:moveTo>
                <a:lnTo>
                  <a:pt x="130" y="229"/>
                </a:lnTo>
                <a:lnTo>
                  <a:pt x="130" y="229"/>
                </a:lnTo>
                <a:lnTo>
                  <a:pt x="130" y="229"/>
                </a:lnTo>
                <a:lnTo>
                  <a:pt x="136" y="230"/>
                </a:lnTo>
                <a:lnTo>
                  <a:pt x="136" y="230"/>
                </a:lnTo>
                <a:lnTo>
                  <a:pt x="139" y="230"/>
                </a:lnTo>
                <a:lnTo>
                  <a:pt x="139" y="230"/>
                </a:lnTo>
                <a:lnTo>
                  <a:pt x="133" y="229"/>
                </a:lnTo>
                <a:lnTo>
                  <a:pt x="133" y="229"/>
                </a:lnTo>
                <a:lnTo>
                  <a:pt x="133" y="229"/>
                </a:lnTo>
                <a:lnTo>
                  <a:pt x="133" y="229"/>
                </a:lnTo>
                <a:lnTo>
                  <a:pt x="130" y="229"/>
                </a:lnTo>
                <a:lnTo>
                  <a:pt x="130" y="229"/>
                </a:lnTo>
                <a:close/>
                <a:moveTo>
                  <a:pt x="98" y="85"/>
                </a:moveTo>
                <a:lnTo>
                  <a:pt x="98" y="85"/>
                </a:lnTo>
                <a:lnTo>
                  <a:pt x="93" y="88"/>
                </a:lnTo>
                <a:lnTo>
                  <a:pt x="93" y="88"/>
                </a:lnTo>
                <a:lnTo>
                  <a:pt x="97" y="88"/>
                </a:lnTo>
                <a:lnTo>
                  <a:pt x="101" y="87"/>
                </a:lnTo>
                <a:lnTo>
                  <a:pt x="101" y="87"/>
                </a:lnTo>
                <a:lnTo>
                  <a:pt x="98" y="85"/>
                </a:lnTo>
                <a:lnTo>
                  <a:pt x="98" y="85"/>
                </a:lnTo>
                <a:close/>
                <a:moveTo>
                  <a:pt x="198" y="66"/>
                </a:moveTo>
                <a:lnTo>
                  <a:pt x="198" y="66"/>
                </a:lnTo>
                <a:lnTo>
                  <a:pt x="194" y="68"/>
                </a:lnTo>
                <a:lnTo>
                  <a:pt x="191" y="70"/>
                </a:lnTo>
                <a:lnTo>
                  <a:pt x="191" y="70"/>
                </a:lnTo>
                <a:lnTo>
                  <a:pt x="196" y="70"/>
                </a:lnTo>
                <a:lnTo>
                  <a:pt x="196" y="70"/>
                </a:lnTo>
                <a:lnTo>
                  <a:pt x="196" y="70"/>
                </a:lnTo>
                <a:lnTo>
                  <a:pt x="196" y="70"/>
                </a:lnTo>
                <a:lnTo>
                  <a:pt x="198" y="66"/>
                </a:lnTo>
                <a:lnTo>
                  <a:pt x="198" y="66"/>
                </a:lnTo>
                <a:close/>
                <a:moveTo>
                  <a:pt x="174" y="106"/>
                </a:moveTo>
                <a:lnTo>
                  <a:pt x="174" y="106"/>
                </a:lnTo>
                <a:lnTo>
                  <a:pt x="174" y="106"/>
                </a:lnTo>
                <a:lnTo>
                  <a:pt x="174" y="106"/>
                </a:lnTo>
                <a:lnTo>
                  <a:pt x="175" y="109"/>
                </a:lnTo>
                <a:lnTo>
                  <a:pt x="175" y="109"/>
                </a:lnTo>
                <a:lnTo>
                  <a:pt x="177" y="111"/>
                </a:lnTo>
                <a:lnTo>
                  <a:pt x="179" y="111"/>
                </a:lnTo>
                <a:lnTo>
                  <a:pt x="179" y="111"/>
                </a:lnTo>
                <a:lnTo>
                  <a:pt x="179" y="107"/>
                </a:lnTo>
                <a:lnTo>
                  <a:pt x="179" y="107"/>
                </a:lnTo>
                <a:lnTo>
                  <a:pt x="174" y="106"/>
                </a:lnTo>
                <a:lnTo>
                  <a:pt x="174" y="106"/>
                </a:lnTo>
                <a:close/>
                <a:moveTo>
                  <a:pt x="278" y="63"/>
                </a:moveTo>
                <a:lnTo>
                  <a:pt x="278" y="63"/>
                </a:lnTo>
                <a:lnTo>
                  <a:pt x="281" y="65"/>
                </a:lnTo>
                <a:lnTo>
                  <a:pt x="281" y="65"/>
                </a:lnTo>
                <a:lnTo>
                  <a:pt x="283" y="65"/>
                </a:lnTo>
                <a:lnTo>
                  <a:pt x="283" y="65"/>
                </a:lnTo>
                <a:lnTo>
                  <a:pt x="284" y="62"/>
                </a:lnTo>
                <a:lnTo>
                  <a:pt x="284" y="62"/>
                </a:lnTo>
                <a:lnTo>
                  <a:pt x="278" y="62"/>
                </a:lnTo>
                <a:lnTo>
                  <a:pt x="278" y="62"/>
                </a:lnTo>
                <a:lnTo>
                  <a:pt x="278" y="63"/>
                </a:lnTo>
                <a:lnTo>
                  <a:pt x="278" y="63"/>
                </a:lnTo>
                <a:close/>
                <a:moveTo>
                  <a:pt x="194" y="74"/>
                </a:moveTo>
                <a:lnTo>
                  <a:pt x="194" y="74"/>
                </a:lnTo>
                <a:lnTo>
                  <a:pt x="193" y="73"/>
                </a:lnTo>
                <a:lnTo>
                  <a:pt x="191" y="73"/>
                </a:lnTo>
                <a:lnTo>
                  <a:pt x="191" y="73"/>
                </a:lnTo>
                <a:lnTo>
                  <a:pt x="187" y="73"/>
                </a:lnTo>
                <a:lnTo>
                  <a:pt x="187" y="73"/>
                </a:lnTo>
                <a:lnTo>
                  <a:pt x="185" y="74"/>
                </a:lnTo>
                <a:lnTo>
                  <a:pt x="183" y="74"/>
                </a:lnTo>
                <a:lnTo>
                  <a:pt x="183" y="74"/>
                </a:lnTo>
                <a:lnTo>
                  <a:pt x="188" y="74"/>
                </a:lnTo>
                <a:lnTo>
                  <a:pt x="188" y="74"/>
                </a:lnTo>
                <a:lnTo>
                  <a:pt x="194" y="74"/>
                </a:lnTo>
                <a:lnTo>
                  <a:pt x="194" y="74"/>
                </a:lnTo>
                <a:close/>
                <a:moveTo>
                  <a:pt x="250" y="137"/>
                </a:moveTo>
                <a:lnTo>
                  <a:pt x="250" y="137"/>
                </a:lnTo>
                <a:lnTo>
                  <a:pt x="246" y="137"/>
                </a:lnTo>
                <a:lnTo>
                  <a:pt x="245" y="137"/>
                </a:lnTo>
                <a:lnTo>
                  <a:pt x="245" y="137"/>
                </a:lnTo>
                <a:lnTo>
                  <a:pt x="245" y="136"/>
                </a:lnTo>
                <a:lnTo>
                  <a:pt x="245" y="136"/>
                </a:lnTo>
                <a:lnTo>
                  <a:pt x="242" y="137"/>
                </a:lnTo>
                <a:lnTo>
                  <a:pt x="242" y="137"/>
                </a:lnTo>
                <a:lnTo>
                  <a:pt x="242" y="137"/>
                </a:lnTo>
                <a:lnTo>
                  <a:pt x="243" y="139"/>
                </a:lnTo>
                <a:lnTo>
                  <a:pt x="243" y="139"/>
                </a:lnTo>
                <a:lnTo>
                  <a:pt x="246" y="139"/>
                </a:lnTo>
                <a:lnTo>
                  <a:pt x="250" y="137"/>
                </a:lnTo>
                <a:lnTo>
                  <a:pt x="250" y="137"/>
                </a:lnTo>
                <a:close/>
                <a:moveTo>
                  <a:pt x="226" y="93"/>
                </a:moveTo>
                <a:lnTo>
                  <a:pt x="226" y="93"/>
                </a:lnTo>
                <a:lnTo>
                  <a:pt x="226" y="96"/>
                </a:lnTo>
                <a:lnTo>
                  <a:pt x="224" y="98"/>
                </a:lnTo>
                <a:lnTo>
                  <a:pt x="224" y="98"/>
                </a:lnTo>
                <a:lnTo>
                  <a:pt x="226" y="101"/>
                </a:lnTo>
                <a:lnTo>
                  <a:pt x="226" y="101"/>
                </a:lnTo>
                <a:lnTo>
                  <a:pt x="228" y="98"/>
                </a:lnTo>
                <a:lnTo>
                  <a:pt x="226" y="93"/>
                </a:lnTo>
                <a:lnTo>
                  <a:pt x="226" y="93"/>
                </a:lnTo>
                <a:close/>
                <a:moveTo>
                  <a:pt x="287" y="95"/>
                </a:moveTo>
                <a:lnTo>
                  <a:pt x="287" y="95"/>
                </a:lnTo>
                <a:lnTo>
                  <a:pt x="289" y="96"/>
                </a:lnTo>
                <a:lnTo>
                  <a:pt x="289" y="96"/>
                </a:lnTo>
                <a:lnTo>
                  <a:pt x="291" y="93"/>
                </a:lnTo>
                <a:lnTo>
                  <a:pt x="291" y="93"/>
                </a:lnTo>
                <a:lnTo>
                  <a:pt x="287" y="92"/>
                </a:lnTo>
                <a:lnTo>
                  <a:pt x="287" y="92"/>
                </a:lnTo>
                <a:lnTo>
                  <a:pt x="287" y="95"/>
                </a:lnTo>
                <a:lnTo>
                  <a:pt x="287" y="95"/>
                </a:lnTo>
                <a:close/>
                <a:moveTo>
                  <a:pt x="213" y="141"/>
                </a:moveTo>
                <a:lnTo>
                  <a:pt x="213" y="141"/>
                </a:lnTo>
                <a:lnTo>
                  <a:pt x="220" y="141"/>
                </a:lnTo>
                <a:lnTo>
                  <a:pt x="220" y="141"/>
                </a:lnTo>
                <a:lnTo>
                  <a:pt x="220" y="139"/>
                </a:lnTo>
                <a:lnTo>
                  <a:pt x="220" y="139"/>
                </a:lnTo>
                <a:lnTo>
                  <a:pt x="216" y="139"/>
                </a:lnTo>
                <a:lnTo>
                  <a:pt x="216" y="139"/>
                </a:lnTo>
                <a:lnTo>
                  <a:pt x="215" y="139"/>
                </a:lnTo>
                <a:lnTo>
                  <a:pt x="213" y="141"/>
                </a:lnTo>
                <a:lnTo>
                  <a:pt x="213" y="141"/>
                </a:lnTo>
                <a:close/>
                <a:moveTo>
                  <a:pt x="265" y="44"/>
                </a:moveTo>
                <a:lnTo>
                  <a:pt x="265" y="44"/>
                </a:lnTo>
                <a:lnTo>
                  <a:pt x="261" y="35"/>
                </a:lnTo>
                <a:lnTo>
                  <a:pt x="261" y="35"/>
                </a:lnTo>
                <a:lnTo>
                  <a:pt x="261" y="36"/>
                </a:lnTo>
                <a:lnTo>
                  <a:pt x="261" y="36"/>
                </a:lnTo>
                <a:lnTo>
                  <a:pt x="264" y="44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close/>
                <a:moveTo>
                  <a:pt x="237" y="101"/>
                </a:moveTo>
                <a:lnTo>
                  <a:pt x="237" y="101"/>
                </a:lnTo>
                <a:lnTo>
                  <a:pt x="240" y="98"/>
                </a:lnTo>
                <a:lnTo>
                  <a:pt x="240" y="95"/>
                </a:lnTo>
                <a:lnTo>
                  <a:pt x="240" y="95"/>
                </a:lnTo>
                <a:lnTo>
                  <a:pt x="237" y="98"/>
                </a:lnTo>
                <a:lnTo>
                  <a:pt x="237" y="101"/>
                </a:lnTo>
                <a:lnTo>
                  <a:pt x="237" y="101"/>
                </a:lnTo>
                <a:close/>
                <a:moveTo>
                  <a:pt x="306" y="52"/>
                </a:moveTo>
                <a:lnTo>
                  <a:pt x="306" y="52"/>
                </a:lnTo>
                <a:lnTo>
                  <a:pt x="306" y="52"/>
                </a:lnTo>
                <a:lnTo>
                  <a:pt x="306" y="52"/>
                </a:lnTo>
                <a:lnTo>
                  <a:pt x="308" y="55"/>
                </a:lnTo>
                <a:lnTo>
                  <a:pt x="308" y="55"/>
                </a:lnTo>
                <a:lnTo>
                  <a:pt x="310" y="58"/>
                </a:lnTo>
                <a:lnTo>
                  <a:pt x="311" y="58"/>
                </a:lnTo>
                <a:lnTo>
                  <a:pt x="311" y="58"/>
                </a:lnTo>
                <a:lnTo>
                  <a:pt x="306" y="52"/>
                </a:lnTo>
                <a:lnTo>
                  <a:pt x="306" y="52"/>
                </a:lnTo>
                <a:close/>
                <a:moveTo>
                  <a:pt x="207" y="137"/>
                </a:moveTo>
                <a:lnTo>
                  <a:pt x="207" y="137"/>
                </a:lnTo>
                <a:lnTo>
                  <a:pt x="201" y="136"/>
                </a:lnTo>
                <a:lnTo>
                  <a:pt x="201" y="136"/>
                </a:lnTo>
                <a:lnTo>
                  <a:pt x="199" y="136"/>
                </a:lnTo>
                <a:lnTo>
                  <a:pt x="199" y="136"/>
                </a:lnTo>
                <a:lnTo>
                  <a:pt x="207" y="139"/>
                </a:lnTo>
                <a:lnTo>
                  <a:pt x="207" y="139"/>
                </a:lnTo>
                <a:lnTo>
                  <a:pt x="207" y="137"/>
                </a:lnTo>
                <a:lnTo>
                  <a:pt x="207" y="137"/>
                </a:lnTo>
                <a:close/>
                <a:moveTo>
                  <a:pt x="108" y="85"/>
                </a:moveTo>
                <a:lnTo>
                  <a:pt x="108" y="85"/>
                </a:lnTo>
                <a:lnTo>
                  <a:pt x="103" y="84"/>
                </a:lnTo>
                <a:lnTo>
                  <a:pt x="103" y="84"/>
                </a:lnTo>
                <a:lnTo>
                  <a:pt x="101" y="84"/>
                </a:lnTo>
                <a:lnTo>
                  <a:pt x="101" y="84"/>
                </a:lnTo>
                <a:lnTo>
                  <a:pt x="101" y="84"/>
                </a:lnTo>
                <a:lnTo>
                  <a:pt x="101" y="84"/>
                </a:lnTo>
                <a:lnTo>
                  <a:pt x="106" y="87"/>
                </a:lnTo>
                <a:lnTo>
                  <a:pt x="106" y="87"/>
                </a:lnTo>
                <a:lnTo>
                  <a:pt x="108" y="85"/>
                </a:lnTo>
                <a:lnTo>
                  <a:pt x="108" y="85"/>
                </a:lnTo>
                <a:close/>
                <a:moveTo>
                  <a:pt x="144" y="84"/>
                </a:moveTo>
                <a:lnTo>
                  <a:pt x="144" y="84"/>
                </a:lnTo>
                <a:lnTo>
                  <a:pt x="142" y="85"/>
                </a:lnTo>
                <a:lnTo>
                  <a:pt x="142" y="85"/>
                </a:lnTo>
                <a:lnTo>
                  <a:pt x="142" y="90"/>
                </a:lnTo>
                <a:lnTo>
                  <a:pt x="142" y="90"/>
                </a:lnTo>
                <a:lnTo>
                  <a:pt x="144" y="87"/>
                </a:lnTo>
                <a:lnTo>
                  <a:pt x="144" y="87"/>
                </a:lnTo>
                <a:lnTo>
                  <a:pt x="144" y="87"/>
                </a:lnTo>
                <a:lnTo>
                  <a:pt x="144" y="84"/>
                </a:lnTo>
                <a:lnTo>
                  <a:pt x="144" y="84"/>
                </a:lnTo>
                <a:close/>
                <a:moveTo>
                  <a:pt x="210" y="87"/>
                </a:moveTo>
                <a:lnTo>
                  <a:pt x="210" y="87"/>
                </a:lnTo>
                <a:lnTo>
                  <a:pt x="212" y="90"/>
                </a:lnTo>
                <a:lnTo>
                  <a:pt x="212" y="90"/>
                </a:lnTo>
                <a:lnTo>
                  <a:pt x="213" y="87"/>
                </a:lnTo>
                <a:lnTo>
                  <a:pt x="213" y="87"/>
                </a:lnTo>
                <a:lnTo>
                  <a:pt x="213" y="85"/>
                </a:lnTo>
                <a:lnTo>
                  <a:pt x="213" y="85"/>
                </a:lnTo>
                <a:lnTo>
                  <a:pt x="210" y="87"/>
                </a:lnTo>
                <a:lnTo>
                  <a:pt x="210" y="87"/>
                </a:lnTo>
                <a:close/>
                <a:moveTo>
                  <a:pt x="221" y="70"/>
                </a:moveTo>
                <a:lnTo>
                  <a:pt x="221" y="70"/>
                </a:lnTo>
                <a:lnTo>
                  <a:pt x="218" y="74"/>
                </a:lnTo>
                <a:lnTo>
                  <a:pt x="218" y="74"/>
                </a:lnTo>
                <a:lnTo>
                  <a:pt x="220" y="76"/>
                </a:lnTo>
                <a:lnTo>
                  <a:pt x="220" y="76"/>
                </a:lnTo>
                <a:lnTo>
                  <a:pt x="221" y="74"/>
                </a:lnTo>
                <a:lnTo>
                  <a:pt x="221" y="74"/>
                </a:lnTo>
                <a:lnTo>
                  <a:pt x="221" y="70"/>
                </a:lnTo>
                <a:lnTo>
                  <a:pt x="221" y="70"/>
                </a:lnTo>
                <a:close/>
                <a:moveTo>
                  <a:pt x="177" y="134"/>
                </a:moveTo>
                <a:lnTo>
                  <a:pt x="177" y="134"/>
                </a:lnTo>
                <a:lnTo>
                  <a:pt x="177" y="133"/>
                </a:lnTo>
                <a:lnTo>
                  <a:pt x="177" y="133"/>
                </a:lnTo>
                <a:lnTo>
                  <a:pt x="177" y="133"/>
                </a:lnTo>
                <a:lnTo>
                  <a:pt x="174" y="131"/>
                </a:lnTo>
                <a:lnTo>
                  <a:pt x="174" y="131"/>
                </a:lnTo>
                <a:lnTo>
                  <a:pt x="172" y="131"/>
                </a:lnTo>
                <a:lnTo>
                  <a:pt x="172" y="131"/>
                </a:lnTo>
                <a:lnTo>
                  <a:pt x="177" y="134"/>
                </a:lnTo>
                <a:lnTo>
                  <a:pt x="177" y="134"/>
                </a:lnTo>
                <a:close/>
                <a:moveTo>
                  <a:pt x="174" y="65"/>
                </a:moveTo>
                <a:lnTo>
                  <a:pt x="174" y="65"/>
                </a:lnTo>
                <a:lnTo>
                  <a:pt x="172" y="65"/>
                </a:lnTo>
                <a:lnTo>
                  <a:pt x="172" y="65"/>
                </a:lnTo>
                <a:lnTo>
                  <a:pt x="171" y="66"/>
                </a:lnTo>
                <a:lnTo>
                  <a:pt x="171" y="66"/>
                </a:lnTo>
                <a:lnTo>
                  <a:pt x="169" y="68"/>
                </a:lnTo>
                <a:lnTo>
                  <a:pt x="168" y="68"/>
                </a:lnTo>
                <a:lnTo>
                  <a:pt x="168" y="68"/>
                </a:lnTo>
                <a:lnTo>
                  <a:pt x="166" y="68"/>
                </a:lnTo>
                <a:lnTo>
                  <a:pt x="166" y="68"/>
                </a:lnTo>
                <a:lnTo>
                  <a:pt x="168" y="70"/>
                </a:lnTo>
                <a:lnTo>
                  <a:pt x="168" y="70"/>
                </a:lnTo>
                <a:lnTo>
                  <a:pt x="174" y="65"/>
                </a:lnTo>
                <a:lnTo>
                  <a:pt x="174" y="65"/>
                </a:lnTo>
                <a:close/>
                <a:moveTo>
                  <a:pt x="292" y="79"/>
                </a:moveTo>
                <a:lnTo>
                  <a:pt x="292" y="79"/>
                </a:lnTo>
                <a:lnTo>
                  <a:pt x="292" y="76"/>
                </a:lnTo>
                <a:lnTo>
                  <a:pt x="289" y="74"/>
                </a:lnTo>
                <a:lnTo>
                  <a:pt x="289" y="74"/>
                </a:lnTo>
                <a:lnTo>
                  <a:pt x="292" y="79"/>
                </a:lnTo>
                <a:lnTo>
                  <a:pt x="292" y="79"/>
                </a:lnTo>
                <a:close/>
                <a:moveTo>
                  <a:pt x="103" y="221"/>
                </a:moveTo>
                <a:lnTo>
                  <a:pt x="103" y="221"/>
                </a:lnTo>
                <a:lnTo>
                  <a:pt x="104" y="221"/>
                </a:lnTo>
                <a:lnTo>
                  <a:pt x="108" y="219"/>
                </a:lnTo>
                <a:lnTo>
                  <a:pt x="108" y="219"/>
                </a:lnTo>
                <a:lnTo>
                  <a:pt x="104" y="219"/>
                </a:lnTo>
                <a:lnTo>
                  <a:pt x="103" y="221"/>
                </a:lnTo>
                <a:lnTo>
                  <a:pt x="103" y="221"/>
                </a:lnTo>
                <a:close/>
                <a:moveTo>
                  <a:pt x="245" y="109"/>
                </a:moveTo>
                <a:lnTo>
                  <a:pt x="245" y="109"/>
                </a:lnTo>
                <a:lnTo>
                  <a:pt x="243" y="103"/>
                </a:lnTo>
                <a:lnTo>
                  <a:pt x="243" y="103"/>
                </a:lnTo>
                <a:lnTo>
                  <a:pt x="242" y="106"/>
                </a:lnTo>
                <a:lnTo>
                  <a:pt x="242" y="106"/>
                </a:lnTo>
                <a:lnTo>
                  <a:pt x="243" y="109"/>
                </a:lnTo>
                <a:lnTo>
                  <a:pt x="243" y="109"/>
                </a:lnTo>
                <a:lnTo>
                  <a:pt x="245" y="109"/>
                </a:lnTo>
                <a:lnTo>
                  <a:pt x="245" y="109"/>
                </a:lnTo>
                <a:close/>
                <a:moveTo>
                  <a:pt x="213" y="66"/>
                </a:moveTo>
                <a:lnTo>
                  <a:pt x="213" y="66"/>
                </a:lnTo>
                <a:lnTo>
                  <a:pt x="212" y="68"/>
                </a:lnTo>
                <a:lnTo>
                  <a:pt x="212" y="68"/>
                </a:lnTo>
                <a:lnTo>
                  <a:pt x="213" y="70"/>
                </a:lnTo>
                <a:lnTo>
                  <a:pt x="213" y="70"/>
                </a:lnTo>
                <a:lnTo>
                  <a:pt x="215" y="66"/>
                </a:lnTo>
                <a:lnTo>
                  <a:pt x="215" y="66"/>
                </a:lnTo>
                <a:lnTo>
                  <a:pt x="215" y="66"/>
                </a:lnTo>
                <a:lnTo>
                  <a:pt x="215" y="66"/>
                </a:lnTo>
                <a:lnTo>
                  <a:pt x="213" y="66"/>
                </a:lnTo>
                <a:lnTo>
                  <a:pt x="213" y="66"/>
                </a:lnTo>
                <a:close/>
                <a:moveTo>
                  <a:pt x="26" y="145"/>
                </a:moveTo>
                <a:lnTo>
                  <a:pt x="26" y="145"/>
                </a:lnTo>
                <a:lnTo>
                  <a:pt x="29" y="147"/>
                </a:lnTo>
                <a:lnTo>
                  <a:pt x="33" y="147"/>
                </a:lnTo>
                <a:lnTo>
                  <a:pt x="33" y="147"/>
                </a:lnTo>
                <a:lnTo>
                  <a:pt x="26" y="145"/>
                </a:lnTo>
                <a:lnTo>
                  <a:pt x="26" y="145"/>
                </a:lnTo>
                <a:close/>
                <a:moveTo>
                  <a:pt x="196" y="49"/>
                </a:moveTo>
                <a:lnTo>
                  <a:pt x="196" y="49"/>
                </a:lnTo>
                <a:lnTo>
                  <a:pt x="193" y="47"/>
                </a:lnTo>
                <a:lnTo>
                  <a:pt x="191" y="49"/>
                </a:lnTo>
                <a:lnTo>
                  <a:pt x="191" y="49"/>
                </a:lnTo>
                <a:lnTo>
                  <a:pt x="190" y="49"/>
                </a:lnTo>
                <a:lnTo>
                  <a:pt x="190" y="49"/>
                </a:lnTo>
                <a:lnTo>
                  <a:pt x="191" y="51"/>
                </a:lnTo>
                <a:lnTo>
                  <a:pt x="191" y="51"/>
                </a:lnTo>
                <a:lnTo>
                  <a:pt x="196" y="49"/>
                </a:lnTo>
                <a:lnTo>
                  <a:pt x="196" y="49"/>
                </a:lnTo>
                <a:close/>
                <a:moveTo>
                  <a:pt x="112" y="82"/>
                </a:moveTo>
                <a:lnTo>
                  <a:pt x="112" y="82"/>
                </a:lnTo>
                <a:lnTo>
                  <a:pt x="112" y="82"/>
                </a:lnTo>
                <a:lnTo>
                  <a:pt x="112" y="82"/>
                </a:lnTo>
                <a:lnTo>
                  <a:pt x="108" y="79"/>
                </a:lnTo>
                <a:lnTo>
                  <a:pt x="108" y="79"/>
                </a:lnTo>
                <a:lnTo>
                  <a:pt x="106" y="81"/>
                </a:lnTo>
                <a:lnTo>
                  <a:pt x="106" y="81"/>
                </a:lnTo>
                <a:lnTo>
                  <a:pt x="112" y="82"/>
                </a:lnTo>
                <a:lnTo>
                  <a:pt x="112" y="82"/>
                </a:lnTo>
                <a:close/>
                <a:moveTo>
                  <a:pt x="251" y="71"/>
                </a:moveTo>
                <a:lnTo>
                  <a:pt x="251" y="71"/>
                </a:lnTo>
                <a:lnTo>
                  <a:pt x="253" y="71"/>
                </a:lnTo>
                <a:lnTo>
                  <a:pt x="254" y="70"/>
                </a:lnTo>
                <a:lnTo>
                  <a:pt x="254" y="70"/>
                </a:lnTo>
                <a:lnTo>
                  <a:pt x="253" y="68"/>
                </a:lnTo>
                <a:lnTo>
                  <a:pt x="253" y="68"/>
                </a:lnTo>
                <a:lnTo>
                  <a:pt x="251" y="71"/>
                </a:lnTo>
                <a:lnTo>
                  <a:pt x="251" y="71"/>
                </a:lnTo>
                <a:close/>
                <a:moveTo>
                  <a:pt x="46" y="164"/>
                </a:moveTo>
                <a:lnTo>
                  <a:pt x="46" y="164"/>
                </a:lnTo>
                <a:lnTo>
                  <a:pt x="46" y="164"/>
                </a:lnTo>
                <a:lnTo>
                  <a:pt x="46" y="164"/>
                </a:lnTo>
                <a:lnTo>
                  <a:pt x="46" y="164"/>
                </a:lnTo>
                <a:lnTo>
                  <a:pt x="46" y="164"/>
                </a:lnTo>
                <a:lnTo>
                  <a:pt x="51" y="172"/>
                </a:lnTo>
                <a:lnTo>
                  <a:pt x="51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2"/>
                </a:lnTo>
                <a:lnTo>
                  <a:pt x="46" y="164"/>
                </a:lnTo>
                <a:lnTo>
                  <a:pt x="46" y="164"/>
                </a:lnTo>
                <a:close/>
                <a:moveTo>
                  <a:pt x="213" y="103"/>
                </a:moveTo>
                <a:lnTo>
                  <a:pt x="213" y="103"/>
                </a:lnTo>
                <a:lnTo>
                  <a:pt x="212" y="106"/>
                </a:lnTo>
                <a:lnTo>
                  <a:pt x="212" y="109"/>
                </a:lnTo>
                <a:lnTo>
                  <a:pt x="212" y="109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close/>
                <a:moveTo>
                  <a:pt x="278" y="88"/>
                </a:moveTo>
                <a:lnTo>
                  <a:pt x="278" y="88"/>
                </a:lnTo>
                <a:lnTo>
                  <a:pt x="273" y="88"/>
                </a:lnTo>
                <a:lnTo>
                  <a:pt x="273" y="88"/>
                </a:lnTo>
                <a:lnTo>
                  <a:pt x="272" y="90"/>
                </a:lnTo>
                <a:lnTo>
                  <a:pt x="272" y="90"/>
                </a:lnTo>
                <a:lnTo>
                  <a:pt x="275" y="90"/>
                </a:lnTo>
                <a:lnTo>
                  <a:pt x="275" y="90"/>
                </a:lnTo>
                <a:lnTo>
                  <a:pt x="278" y="90"/>
                </a:lnTo>
                <a:lnTo>
                  <a:pt x="278" y="90"/>
                </a:lnTo>
                <a:lnTo>
                  <a:pt x="278" y="88"/>
                </a:lnTo>
                <a:lnTo>
                  <a:pt x="278" y="88"/>
                </a:lnTo>
                <a:close/>
                <a:moveTo>
                  <a:pt x="205" y="66"/>
                </a:moveTo>
                <a:lnTo>
                  <a:pt x="205" y="66"/>
                </a:lnTo>
                <a:lnTo>
                  <a:pt x="202" y="66"/>
                </a:lnTo>
                <a:lnTo>
                  <a:pt x="201" y="70"/>
                </a:lnTo>
                <a:lnTo>
                  <a:pt x="201" y="70"/>
                </a:lnTo>
                <a:lnTo>
                  <a:pt x="205" y="66"/>
                </a:lnTo>
                <a:lnTo>
                  <a:pt x="205" y="66"/>
                </a:lnTo>
                <a:close/>
                <a:moveTo>
                  <a:pt x="243" y="95"/>
                </a:moveTo>
                <a:lnTo>
                  <a:pt x="243" y="95"/>
                </a:lnTo>
                <a:lnTo>
                  <a:pt x="245" y="92"/>
                </a:lnTo>
                <a:lnTo>
                  <a:pt x="245" y="88"/>
                </a:lnTo>
                <a:lnTo>
                  <a:pt x="245" y="88"/>
                </a:lnTo>
                <a:lnTo>
                  <a:pt x="243" y="92"/>
                </a:lnTo>
                <a:lnTo>
                  <a:pt x="243" y="95"/>
                </a:lnTo>
                <a:lnTo>
                  <a:pt x="243" y="95"/>
                </a:lnTo>
                <a:close/>
                <a:moveTo>
                  <a:pt x="253" y="65"/>
                </a:moveTo>
                <a:lnTo>
                  <a:pt x="253" y="65"/>
                </a:lnTo>
                <a:lnTo>
                  <a:pt x="256" y="65"/>
                </a:lnTo>
                <a:lnTo>
                  <a:pt x="256" y="65"/>
                </a:lnTo>
                <a:lnTo>
                  <a:pt x="258" y="65"/>
                </a:lnTo>
                <a:lnTo>
                  <a:pt x="258" y="65"/>
                </a:lnTo>
                <a:lnTo>
                  <a:pt x="258" y="65"/>
                </a:lnTo>
                <a:lnTo>
                  <a:pt x="254" y="63"/>
                </a:lnTo>
                <a:lnTo>
                  <a:pt x="254" y="63"/>
                </a:lnTo>
                <a:lnTo>
                  <a:pt x="253" y="65"/>
                </a:lnTo>
                <a:lnTo>
                  <a:pt x="253" y="65"/>
                </a:lnTo>
                <a:lnTo>
                  <a:pt x="253" y="65"/>
                </a:lnTo>
                <a:close/>
                <a:moveTo>
                  <a:pt x="223" y="141"/>
                </a:moveTo>
                <a:lnTo>
                  <a:pt x="223" y="141"/>
                </a:lnTo>
                <a:lnTo>
                  <a:pt x="223" y="141"/>
                </a:lnTo>
                <a:lnTo>
                  <a:pt x="223" y="141"/>
                </a:lnTo>
                <a:lnTo>
                  <a:pt x="228" y="141"/>
                </a:lnTo>
                <a:lnTo>
                  <a:pt x="228" y="141"/>
                </a:lnTo>
                <a:lnTo>
                  <a:pt x="228" y="141"/>
                </a:lnTo>
                <a:lnTo>
                  <a:pt x="228" y="141"/>
                </a:lnTo>
                <a:lnTo>
                  <a:pt x="228" y="141"/>
                </a:lnTo>
                <a:lnTo>
                  <a:pt x="228" y="141"/>
                </a:lnTo>
                <a:lnTo>
                  <a:pt x="223" y="141"/>
                </a:lnTo>
                <a:lnTo>
                  <a:pt x="223" y="141"/>
                </a:lnTo>
                <a:close/>
                <a:moveTo>
                  <a:pt x="254" y="142"/>
                </a:moveTo>
                <a:lnTo>
                  <a:pt x="254" y="142"/>
                </a:lnTo>
                <a:lnTo>
                  <a:pt x="253" y="141"/>
                </a:lnTo>
                <a:lnTo>
                  <a:pt x="253" y="141"/>
                </a:lnTo>
                <a:lnTo>
                  <a:pt x="253" y="141"/>
                </a:lnTo>
                <a:lnTo>
                  <a:pt x="251" y="141"/>
                </a:lnTo>
                <a:lnTo>
                  <a:pt x="251" y="141"/>
                </a:lnTo>
                <a:lnTo>
                  <a:pt x="250" y="142"/>
                </a:lnTo>
                <a:lnTo>
                  <a:pt x="250" y="144"/>
                </a:lnTo>
                <a:lnTo>
                  <a:pt x="250" y="144"/>
                </a:lnTo>
                <a:lnTo>
                  <a:pt x="254" y="142"/>
                </a:lnTo>
                <a:lnTo>
                  <a:pt x="254" y="142"/>
                </a:lnTo>
                <a:close/>
                <a:moveTo>
                  <a:pt x="270" y="84"/>
                </a:move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5"/>
                </a:lnTo>
                <a:lnTo>
                  <a:pt x="265" y="85"/>
                </a:lnTo>
                <a:lnTo>
                  <a:pt x="265" y="85"/>
                </a:lnTo>
                <a:lnTo>
                  <a:pt x="270" y="84"/>
                </a:lnTo>
                <a:lnTo>
                  <a:pt x="270" y="84"/>
                </a:lnTo>
                <a:close/>
                <a:moveTo>
                  <a:pt x="267" y="122"/>
                </a:moveTo>
                <a:lnTo>
                  <a:pt x="267" y="122"/>
                </a:lnTo>
                <a:lnTo>
                  <a:pt x="264" y="122"/>
                </a:lnTo>
                <a:lnTo>
                  <a:pt x="264" y="122"/>
                </a:lnTo>
                <a:lnTo>
                  <a:pt x="264" y="123"/>
                </a:lnTo>
                <a:lnTo>
                  <a:pt x="265" y="123"/>
                </a:lnTo>
                <a:lnTo>
                  <a:pt x="265" y="123"/>
                </a:lnTo>
                <a:lnTo>
                  <a:pt x="267" y="122"/>
                </a:lnTo>
                <a:lnTo>
                  <a:pt x="267" y="122"/>
                </a:lnTo>
                <a:close/>
                <a:moveTo>
                  <a:pt x="216" y="92"/>
                </a:moveTo>
                <a:lnTo>
                  <a:pt x="216" y="92"/>
                </a:lnTo>
                <a:lnTo>
                  <a:pt x="215" y="90"/>
                </a:lnTo>
                <a:lnTo>
                  <a:pt x="215" y="90"/>
                </a:lnTo>
                <a:lnTo>
                  <a:pt x="213" y="92"/>
                </a:lnTo>
                <a:lnTo>
                  <a:pt x="213" y="92"/>
                </a:lnTo>
                <a:lnTo>
                  <a:pt x="213" y="93"/>
                </a:lnTo>
                <a:lnTo>
                  <a:pt x="213" y="93"/>
                </a:lnTo>
                <a:lnTo>
                  <a:pt x="213" y="93"/>
                </a:lnTo>
                <a:lnTo>
                  <a:pt x="216" y="92"/>
                </a:lnTo>
                <a:lnTo>
                  <a:pt x="216" y="92"/>
                </a:lnTo>
                <a:close/>
                <a:moveTo>
                  <a:pt x="82" y="95"/>
                </a:moveTo>
                <a:lnTo>
                  <a:pt x="82" y="95"/>
                </a:lnTo>
                <a:lnTo>
                  <a:pt x="84" y="93"/>
                </a:lnTo>
                <a:lnTo>
                  <a:pt x="84" y="93"/>
                </a:lnTo>
                <a:lnTo>
                  <a:pt x="78" y="92"/>
                </a:lnTo>
                <a:lnTo>
                  <a:pt x="78" y="92"/>
                </a:lnTo>
                <a:lnTo>
                  <a:pt x="78" y="92"/>
                </a:lnTo>
                <a:lnTo>
                  <a:pt x="78" y="92"/>
                </a:lnTo>
                <a:lnTo>
                  <a:pt x="82" y="95"/>
                </a:lnTo>
                <a:lnTo>
                  <a:pt x="82" y="95"/>
                </a:lnTo>
                <a:close/>
                <a:moveTo>
                  <a:pt x="136" y="68"/>
                </a:moveTo>
                <a:lnTo>
                  <a:pt x="136" y="68"/>
                </a:lnTo>
                <a:lnTo>
                  <a:pt x="136" y="66"/>
                </a:lnTo>
                <a:lnTo>
                  <a:pt x="136" y="66"/>
                </a:lnTo>
                <a:lnTo>
                  <a:pt x="134" y="65"/>
                </a:lnTo>
                <a:lnTo>
                  <a:pt x="134" y="65"/>
                </a:lnTo>
                <a:lnTo>
                  <a:pt x="131" y="66"/>
                </a:lnTo>
                <a:lnTo>
                  <a:pt x="131" y="66"/>
                </a:lnTo>
                <a:lnTo>
                  <a:pt x="131" y="66"/>
                </a:lnTo>
                <a:lnTo>
                  <a:pt x="131" y="66"/>
                </a:lnTo>
                <a:lnTo>
                  <a:pt x="136" y="68"/>
                </a:lnTo>
                <a:lnTo>
                  <a:pt x="136" y="68"/>
                </a:lnTo>
                <a:close/>
                <a:moveTo>
                  <a:pt x="127" y="77"/>
                </a:moveTo>
                <a:lnTo>
                  <a:pt x="127" y="77"/>
                </a:lnTo>
                <a:lnTo>
                  <a:pt x="134" y="73"/>
                </a:lnTo>
                <a:lnTo>
                  <a:pt x="134" y="73"/>
                </a:lnTo>
                <a:lnTo>
                  <a:pt x="127" y="77"/>
                </a:lnTo>
                <a:lnTo>
                  <a:pt x="127" y="77"/>
                </a:lnTo>
                <a:close/>
                <a:moveTo>
                  <a:pt x="262" y="66"/>
                </a:moveTo>
                <a:lnTo>
                  <a:pt x="262" y="66"/>
                </a:lnTo>
                <a:lnTo>
                  <a:pt x="265" y="66"/>
                </a:lnTo>
                <a:lnTo>
                  <a:pt x="267" y="65"/>
                </a:lnTo>
                <a:lnTo>
                  <a:pt x="267" y="65"/>
                </a:lnTo>
                <a:lnTo>
                  <a:pt x="264" y="65"/>
                </a:lnTo>
                <a:lnTo>
                  <a:pt x="264" y="65"/>
                </a:lnTo>
                <a:lnTo>
                  <a:pt x="262" y="66"/>
                </a:lnTo>
                <a:lnTo>
                  <a:pt x="262" y="66"/>
                </a:lnTo>
                <a:close/>
                <a:moveTo>
                  <a:pt x="379" y="93"/>
                </a:moveTo>
                <a:lnTo>
                  <a:pt x="379" y="93"/>
                </a:lnTo>
                <a:lnTo>
                  <a:pt x="379" y="93"/>
                </a:lnTo>
                <a:lnTo>
                  <a:pt x="379" y="93"/>
                </a:lnTo>
                <a:lnTo>
                  <a:pt x="379" y="95"/>
                </a:lnTo>
                <a:lnTo>
                  <a:pt x="379" y="95"/>
                </a:lnTo>
                <a:lnTo>
                  <a:pt x="381" y="96"/>
                </a:lnTo>
                <a:lnTo>
                  <a:pt x="382" y="98"/>
                </a:lnTo>
                <a:lnTo>
                  <a:pt x="382" y="98"/>
                </a:lnTo>
                <a:lnTo>
                  <a:pt x="379" y="93"/>
                </a:lnTo>
                <a:lnTo>
                  <a:pt x="379" y="93"/>
                </a:lnTo>
                <a:close/>
                <a:moveTo>
                  <a:pt x="194" y="142"/>
                </a:moveTo>
                <a:lnTo>
                  <a:pt x="194" y="142"/>
                </a:lnTo>
                <a:lnTo>
                  <a:pt x="194" y="141"/>
                </a:lnTo>
                <a:lnTo>
                  <a:pt x="194" y="141"/>
                </a:lnTo>
                <a:lnTo>
                  <a:pt x="188" y="139"/>
                </a:lnTo>
                <a:lnTo>
                  <a:pt x="188" y="139"/>
                </a:lnTo>
                <a:lnTo>
                  <a:pt x="194" y="142"/>
                </a:lnTo>
                <a:lnTo>
                  <a:pt x="194" y="142"/>
                </a:lnTo>
                <a:close/>
                <a:moveTo>
                  <a:pt x="171" y="129"/>
                </a:moveTo>
                <a:lnTo>
                  <a:pt x="171" y="129"/>
                </a:lnTo>
                <a:lnTo>
                  <a:pt x="171" y="128"/>
                </a:lnTo>
                <a:lnTo>
                  <a:pt x="171" y="128"/>
                </a:lnTo>
                <a:lnTo>
                  <a:pt x="164" y="123"/>
                </a:lnTo>
                <a:lnTo>
                  <a:pt x="164" y="123"/>
                </a:lnTo>
                <a:lnTo>
                  <a:pt x="171" y="129"/>
                </a:lnTo>
                <a:lnTo>
                  <a:pt x="171" y="129"/>
                </a:lnTo>
                <a:close/>
                <a:moveTo>
                  <a:pt x="116" y="77"/>
                </a:moveTo>
                <a:lnTo>
                  <a:pt x="116" y="77"/>
                </a:lnTo>
                <a:lnTo>
                  <a:pt x="114" y="76"/>
                </a:lnTo>
                <a:lnTo>
                  <a:pt x="114" y="76"/>
                </a:lnTo>
                <a:lnTo>
                  <a:pt x="112" y="77"/>
                </a:lnTo>
                <a:lnTo>
                  <a:pt x="112" y="77"/>
                </a:lnTo>
                <a:lnTo>
                  <a:pt x="116" y="77"/>
                </a:lnTo>
                <a:lnTo>
                  <a:pt x="116" y="77"/>
                </a:lnTo>
                <a:close/>
                <a:moveTo>
                  <a:pt x="256" y="139"/>
                </a:moveTo>
                <a:lnTo>
                  <a:pt x="256" y="139"/>
                </a:lnTo>
                <a:lnTo>
                  <a:pt x="258" y="141"/>
                </a:lnTo>
                <a:lnTo>
                  <a:pt x="258" y="141"/>
                </a:lnTo>
                <a:lnTo>
                  <a:pt x="262" y="137"/>
                </a:lnTo>
                <a:lnTo>
                  <a:pt x="262" y="137"/>
                </a:lnTo>
                <a:lnTo>
                  <a:pt x="256" y="139"/>
                </a:lnTo>
                <a:lnTo>
                  <a:pt x="256" y="139"/>
                </a:lnTo>
                <a:close/>
                <a:moveTo>
                  <a:pt x="199" y="133"/>
                </a:moveTo>
                <a:lnTo>
                  <a:pt x="199" y="133"/>
                </a:lnTo>
                <a:lnTo>
                  <a:pt x="207" y="133"/>
                </a:lnTo>
                <a:lnTo>
                  <a:pt x="207" y="133"/>
                </a:lnTo>
                <a:lnTo>
                  <a:pt x="205" y="133"/>
                </a:lnTo>
                <a:lnTo>
                  <a:pt x="205" y="133"/>
                </a:lnTo>
                <a:lnTo>
                  <a:pt x="199" y="133"/>
                </a:lnTo>
                <a:lnTo>
                  <a:pt x="199" y="133"/>
                </a:lnTo>
                <a:close/>
                <a:moveTo>
                  <a:pt x="187" y="111"/>
                </a:moveTo>
                <a:lnTo>
                  <a:pt x="187" y="111"/>
                </a:lnTo>
                <a:lnTo>
                  <a:pt x="190" y="112"/>
                </a:lnTo>
                <a:lnTo>
                  <a:pt x="193" y="112"/>
                </a:lnTo>
                <a:lnTo>
                  <a:pt x="193" y="112"/>
                </a:lnTo>
                <a:lnTo>
                  <a:pt x="193" y="112"/>
                </a:lnTo>
                <a:lnTo>
                  <a:pt x="193" y="112"/>
                </a:lnTo>
                <a:lnTo>
                  <a:pt x="187" y="111"/>
                </a:lnTo>
                <a:lnTo>
                  <a:pt x="187" y="111"/>
                </a:lnTo>
                <a:close/>
                <a:moveTo>
                  <a:pt x="191" y="131"/>
                </a:moveTo>
                <a:lnTo>
                  <a:pt x="191" y="131"/>
                </a:lnTo>
                <a:lnTo>
                  <a:pt x="191" y="131"/>
                </a:lnTo>
                <a:lnTo>
                  <a:pt x="191" y="131"/>
                </a:lnTo>
                <a:lnTo>
                  <a:pt x="193" y="133"/>
                </a:lnTo>
                <a:lnTo>
                  <a:pt x="196" y="133"/>
                </a:lnTo>
                <a:lnTo>
                  <a:pt x="196" y="133"/>
                </a:lnTo>
                <a:lnTo>
                  <a:pt x="196" y="131"/>
                </a:lnTo>
                <a:lnTo>
                  <a:pt x="196" y="131"/>
                </a:lnTo>
                <a:lnTo>
                  <a:pt x="191" y="131"/>
                </a:lnTo>
                <a:lnTo>
                  <a:pt x="191" y="131"/>
                </a:lnTo>
                <a:close/>
                <a:moveTo>
                  <a:pt x="354" y="90"/>
                </a:moveTo>
                <a:lnTo>
                  <a:pt x="354" y="90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5" y="92"/>
                </a:lnTo>
                <a:lnTo>
                  <a:pt x="354" y="90"/>
                </a:lnTo>
                <a:lnTo>
                  <a:pt x="354" y="90"/>
                </a:lnTo>
                <a:close/>
                <a:moveTo>
                  <a:pt x="157" y="73"/>
                </a:moveTo>
                <a:lnTo>
                  <a:pt x="157" y="73"/>
                </a:lnTo>
                <a:lnTo>
                  <a:pt x="155" y="73"/>
                </a:lnTo>
                <a:lnTo>
                  <a:pt x="155" y="73"/>
                </a:lnTo>
                <a:lnTo>
                  <a:pt x="153" y="73"/>
                </a:lnTo>
                <a:lnTo>
                  <a:pt x="153" y="73"/>
                </a:lnTo>
                <a:lnTo>
                  <a:pt x="153" y="76"/>
                </a:lnTo>
                <a:lnTo>
                  <a:pt x="153" y="76"/>
                </a:lnTo>
                <a:lnTo>
                  <a:pt x="155" y="74"/>
                </a:lnTo>
                <a:lnTo>
                  <a:pt x="157" y="73"/>
                </a:lnTo>
                <a:lnTo>
                  <a:pt x="157" y="73"/>
                </a:lnTo>
                <a:close/>
                <a:moveTo>
                  <a:pt x="272" y="62"/>
                </a:moveTo>
                <a:lnTo>
                  <a:pt x="272" y="62"/>
                </a:lnTo>
                <a:lnTo>
                  <a:pt x="272" y="60"/>
                </a:lnTo>
                <a:lnTo>
                  <a:pt x="272" y="60"/>
                </a:lnTo>
                <a:lnTo>
                  <a:pt x="264" y="62"/>
                </a:lnTo>
                <a:lnTo>
                  <a:pt x="264" y="62"/>
                </a:lnTo>
                <a:lnTo>
                  <a:pt x="270" y="62"/>
                </a:lnTo>
                <a:lnTo>
                  <a:pt x="270" y="62"/>
                </a:lnTo>
                <a:lnTo>
                  <a:pt x="272" y="62"/>
                </a:lnTo>
                <a:lnTo>
                  <a:pt x="272" y="62"/>
                </a:lnTo>
                <a:close/>
                <a:moveTo>
                  <a:pt x="157" y="109"/>
                </a:moveTo>
                <a:lnTo>
                  <a:pt x="157" y="109"/>
                </a:lnTo>
                <a:lnTo>
                  <a:pt x="158" y="107"/>
                </a:lnTo>
                <a:lnTo>
                  <a:pt x="158" y="107"/>
                </a:lnTo>
                <a:lnTo>
                  <a:pt x="158" y="106"/>
                </a:lnTo>
                <a:lnTo>
                  <a:pt x="155" y="106"/>
                </a:lnTo>
                <a:lnTo>
                  <a:pt x="155" y="106"/>
                </a:lnTo>
                <a:lnTo>
                  <a:pt x="157" y="109"/>
                </a:lnTo>
                <a:lnTo>
                  <a:pt x="157" y="109"/>
                </a:lnTo>
                <a:close/>
                <a:moveTo>
                  <a:pt x="68" y="114"/>
                </a:moveTo>
                <a:lnTo>
                  <a:pt x="68" y="114"/>
                </a:lnTo>
                <a:lnTo>
                  <a:pt x="67" y="114"/>
                </a:lnTo>
                <a:lnTo>
                  <a:pt x="67" y="114"/>
                </a:lnTo>
                <a:lnTo>
                  <a:pt x="71" y="115"/>
                </a:lnTo>
                <a:lnTo>
                  <a:pt x="71" y="115"/>
                </a:lnTo>
                <a:lnTo>
                  <a:pt x="73" y="114"/>
                </a:lnTo>
                <a:lnTo>
                  <a:pt x="73" y="114"/>
                </a:lnTo>
                <a:lnTo>
                  <a:pt x="68" y="114"/>
                </a:lnTo>
                <a:lnTo>
                  <a:pt x="68" y="114"/>
                </a:lnTo>
                <a:close/>
                <a:moveTo>
                  <a:pt x="295" y="92"/>
                </a:moveTo>
                <a:lnTo>
                  <a:pt x="295" y="92"/>
                </a:lnTo>
                <a:lnTo>
                  <a:pt x="297" y="90"/>
                </a:lnTo>
                <a:lnTo>
                  <a:pt x="295" y="88"/>
                </a:lnTo>
                <a:lnTo>
                  <a:pt x="295" y="88"/>
                </a:lnTo>
                <a:lnTo>
                  <a:pt x="295" y="90"/>
                </a:lnTo>
                <a:lnTo>
                  <a:pt x="295" y="92"/>
                </a:lnTo>
                <a:lnTo>
                  <a:pt x="295" y="92"/>
                </a:lnTo>
                <a:close/>
                <a:moveTo>
                  <a:pt x="172" y="79"/>
                </a:moveTo>
                <a:lnTo>
                  <a:pt x="172" y="79"/>
                </a:lnTo>
                <a:lnTo>
                  <a:pt x="172" y="79"/>
                </a:lnTo>
                <a:lnTo>
                  <a:pt x="172" y="79"/>
                </a:lnTo>
                <a:lnTo>
                  <a:pt x="174" y="77"/>
                </a:lnTo>
                <a:lnTo>
                  <a:pt x="174" y="77"/>
                </a:lnTo>
                <a:lnTo>
                  <a:pt x="177" y="76"/>
                </a:lnTo>
                <a:lnTo>
                  <a:pt x="177" y="76"/>
                </a:lnTo>
                <a:lnTo>
                  <a:pt x="175" y="76"/>
                </a:lnTo>
                <a:lnTo>
                  <a:pt x="175" y="76"/>
                </a:lnTo>
                <a:lnTo>
                  <a:pt x="172" y="79"/>
                </a:lnTo>
                <a:lnTo>
                  <a:pt x="172" y="79"/>
                </a:lnTo>
                <a:close/>
                <a:moveTo>
                  <a:pt x="168" y="90"/>
                </a:move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9" y="87"/>
                </a:lnTo>
                <a:lnTo>
                  <a:pt x="169" y="87"/>
                </a:lnTo>
                <a:lnTo>
                  <a:pt x="168" y="88"/>
                </a:lnTo>
                <a:lnTo>
                  <a:pt x="168" y="88"/>
                </a:lnTo>
                <a:lnTo>
                  <a:pt x="168" y="90"/>
                </a:lnTo>
                <a:lnTo>
                  <a:pt x="168" y="90"/>
                </a:lnTo>
                <a:close/>
                <a:moveTo>
                  <a:pt x="254" y="106"/>
                </a:moveTo>
                <a:lnTo>
                  <a:pt x="254" y="106"/>
                </a:lnTo>
                <a:lnTo>
                  <a:pt x="256" y="99"/>
                </a:lnTo>
                <a:lnTo>
                  <a:pt x="256" y="99"/>
                </a:lnTo>
                <a:lnTo>
                  <a:pt x="256" y="103"/>
                </a:lnTo>
                <a:lnTo>
                  <a:pt x="254" y="106"/>
                </a:lnTo>
                <a:lnTo>
                  <a:pt x="254" y="106"/>
                </a:lnTo>
                <a:close/>
                <a:moveTo>
                  <a:pt x="258" y="92"/>
                </a:moveTo>
                <a:lnTo>
                  <a:pt x="258" y="92"/>
                </a:lnTo>
                <a:lnTo>
                  <a:pt x="256" y="92"/>
                </a:lnTo>
                <a:lnTo>
                  <a:pt x="256" y="92"/>
                </a:lnTo>
                <a:lnTo>
                  <a:pt x="256" y="92"/>
                </a:lnTo>
                <a:lnTo>
                  <a:pt x="254" y="95"/>
                </a:lnTo>
                <a:lnTo>
                  <a:pt x="254" y="95"/>
                </a:lnTo>
                <a:lnTo>
                  <a:pt x="258" y="92"/>
                </a:lnTo>
                <a:lnTo>
                  <a:pt x="258" y="92"/>
                </a:lnTo>
                <a:close/>
                <a:moveTo>
                  <a:pt x="210" y="76"/>
                </a:moveTo>
                <a:lnTo>
                  <a:pt x="210" y="76"/>
                </a:lnTo>
                <a:lnTo>
                  <a:pt x="212" y="76"/>
                </a:lnTo>
                <a:lnTo>
                  <a:pt x="212" y="76"/>
                </a:lnTo>
                <a:lnTo>
                  <a:pt x="213" y="74"/>
                </a:lnTo>
                <a:lnTo>
                  <a:pt x="213" y="74"/>
                </a:lnTo>
                <a:lnTo>
                  <a:pt x="213" y="74"/>
                </a:lnTo>
                <a:lnTo>
                  <a:pt x="210" y="76"/>
                </a:lnTo>
                <a:lnTo>
                  <a:pt x="210" y="76"/>
                </a:lnTo>
                <a:close/>
                <a:moveTo>
                  <a:pt x="261" y="245"/>
                </a:moveTo>
                <a:lnTo>
                  <a:pt x="261" y="245"/>
                </a:lnTo>
                <a:lnTo>
                  <a:pt x="265" y="241"/>
                </a:lnTo>
                <a:lnTo>
                  <a:pt x="265" y="241"/>
                </a:lnTo>
                <a:lnTo>
                  <a:pt x="262" y="241"/>
                </a:lnTo>
                <a:lnTo>
                  <a:pt x="261" y="245"/>
                </a:lnTo>
                <a:lnTo>
                  <a:pt x="261" y="245"/>
                </a:lnTo>
                <a:close/>
                <a:moveTo>
                  <a:pt x="265" y="71"/>
                </a:moveTo>
                <a:lnTo>
                  <a:pt x="265" y="71"/>
                </a:lnTo>
                <a:lnTo>
                  <a:pt x="269" y="71"/>
                </a:lnTo>
                <a:lnTo>
                  <a:pt x="269" y="71"/>
                </a:lnTo>
                <a:lnTo>
                  <a:pt x="270" y="71"/>
                </a:lnTo>
                <a:lnTo>
                  <a:pt x="270" y="71"/>
                </a:lnTo>
                <a:lnTo>
                  <a:pt x="267" y="70"/>
                </a:lnTo>
                <a:lnTo>
                  <a:pt x="265" y="71"/>
                </a:lnTo>
                <a:lnTo>
                  <a:pt x="265" y="71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270" y="66"/>
                </a:moveTo>
                <a:lnTo>
                  <a:pt x="270" y="66"/>
                </a:lnTo>
                <a:lnTo>
                  <a:pt x="272" y="66"/>
                </a:lnTo>
                <a:lnTo>
                  <a:pt x="273" y="66"/>
                </a:lnTo>
                <a:lnTo>
                  <a:pt x="273" y="66"/>
                </a:lnTo>
                <a:lnTo>
                  <a:pt x="272" y="66"/>
                </a:lnTo>
                <a:lnTo>
                  <a:pt x="270" y="66"/>
                </a:lnTo>
                <a:lnTo>
                  <a:pt x="270" y="66"/>
                </a:lnTo>
                <a:close/>
                <a:moveTo>
                  <a:pt x="235" y="137"/>
                </a:moveTo>
                <a:lnTo>
                  <a:pt x="235" y="137"/>
                </a:lnTo>
                <a:lnTo>
                  <a:pt x="239" y="139"/>
                </a:lnTo>
                <a:lnTo>
                  <a:pt x="239" y="139"/>
                </a:lnTo>
                <a:lnTo>
                  <a:pt x="237" y="137"/>
                </a:lnTo>
                <a:lnTo>
                  <a:pt x="235" y="137"/>
                </a:lnTo>
                <a:lnTo>
                  <a:pt x="235" y="137"/>
                </a:lnTo>
                <a:close/>
                <a:moveTo>
                  <a:pt x="45" y="174"/>
                </a:moveTo>
                <a:lnTo>
                  <a:pt x="45" y="174"/>
                </a:lnTo>
                <a:lnTo>
                  <a:pt x="45" y="172"/>
                </a:lnTo>
                <a:lnTo>
                  <a:pt x="45" y="172"/>
                </a:lnTo>
                <a:lnTo>
                  <a:pt x="43" y="170"/>
                </a:lnTo>
                <a:lnTo>
                  <a:pt x="43" y="170"/>
                </a:lnTo>
                <a:lnTo>
                  <a:pt x="41" y="169"/>
                </a:lnTo>
                <a:lnTo>
                  <a:pt x="41" y="169"/>
                </a:lnTo>
                <a:lnTo>
                  <a:pt x="41" y="169"/>
                </a:lnTo>
                <a:lnTo>
                  <a:pt x="41" y="169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close/>
                <a:moveTo>
                  <a:pt x="256" y="126"/>
                </a:moveTo>
                <a:lnTo>
                  <a:pt x="256" y="126"/>
                </a:lnTo>
                <a:lnTo>
                  <a:pt x="254" y="123"/>
                </a:lnTo>
                <a:lnTo>
                  <a:pt x="254" y="123"/>
                </a:lnTo>
                <a:lnTo>
                  <a:pt x="253" y="123"/>
                </a:lnTo>
                <a:lnTo>
                  <a:pt x="253" y="123"/>
                </a:lnTo>
                <a:lnTo>
                  <a:pt x="256" y="126"/>
                </a:lnTo>
                <a:lnTo>
                  <a:pt x="256" y="126"/>
                </a:lnTo>
                <a:close/>
                <a:moveTo>
                  <a:pt x="218" y="60"/>
                </a:moveTo>
                <a:lnTo>
                  <a:pt x="218" y="60"/>
                </a:lnTo>
                <a:lnTo>
                  <a:pt x="220" y="58"/>
                </a:lnTo>
                <a:lnTo>
                  <a:pt x="220" y="58"/>
                </a:lnTo>
                <a:lnTo>
                  <a:pt x="216" y="58"/>
                </a:lnTo>
                <a:lnTo>
                  <a:pt x="216" y="58"/>
                </a:lnTo>
                <a:lnTo>
                  <a:pt x="216" y="60"/>
                </a:lnTo>
                <a:lnTo>
                  <a:pt x="218" y="60"/>
                </a:lnTo>
                <a:lnTo>
                  <a:pt x="218" y="60"/>
                </a:lnTo>
                <a:close/>
                <a:moveTo>
                  <a:pt x="163" y="117"/>
                </a:moveTo>
                <a:lnTo>
                  <a:pt x="163" y="117"/>
                </a:lnTo>
                <a:lnTo>
                  <a:pt x="161" y="114"/>
                </a:lnTo>
                <a:lnTo>
                  <a:pt x="161" y="114"/>
                </a:lnTo>
                <a:lnTo>
                  <a:pt x="161" y="114"/>
                </a:lnTo>
                <a:lnTo>
                  <a:pt x="161" y="114"/>
                </a:lnTo>
                <a:lnTo>
                  <a:pt x="163" y="117"/>
                </a:lnTo>
                <a:lnTo>
                  <a:pt x="163" y="117"/>
                </a:lnTo>
                <a:close/>
                <a:moveTo>
                  <a:pt x="276" y="68"/>
                </a:moveTo>
                <a:lnTo>
                  <a:pt x="276" y="68"/>
                </a:lnTo>
                <a:lnTo>
                  <a:pt x="278" y="68"/>
                </a:lnTo>
                <a:lnTo>
                  <a:pt x="278" y="66"/>
                </a:lnTo>
                <a:lnTo>
                  <a:pt x="278" y="66"/>
                </a:lnTo>
                <a:lnTo>
                  <a:pt x="276" y="66"/>
                </a:lnTo>
                <a:lnTo>
                  <a:pt x="276" y="68"/>
                </a:lnTo>
                <a:lnTo>
                  <a:pt x="276" y="68"/>
                </a:lnTo>
                <a:close/>
                <a:moveTo>
                  <a:pt x="198" y="81"/>
                </a:moveTo>
                <a:lnTo>
                  <a:pt x="198" y="81"/>
                </a:lnTo>
                <a:lnTo>
                  <a:pt x="199" y="82"/>
                </a:lnTo>
                <a:lnTo>
                  <a:pt x="199" y="82"/>
                </a:lnTo>
                <a:lnTo>
                  <a:pt x="199" y="81"/>
                </a:lnTo>
                <a:lnTo>
                  <a:pt x="198" y="81"/>
                </a:lnTo>
                <a:lnTo>
                  <a:pt x="198" y="81"/>
                </a:lnTo>
                <a:close/>
                <a:moveTo>
                  <a:pt x="138" y="63"/>
                </a:moveTo>
                <a:lnTo>
                  <a:pt x="138" y="63"/>
                </a:lnTo>
                <a:lnTo>
                  <a:pt x="141" y="66"/>
                </a:lnTo>
                <a:lnTo>
                  <a:pt x="141" y="66"/>
                </a:lnTo>
                <a:lnTo>
                  <a:pt x="141" y="65"/>
                </a:lnTo>
                <a:lnTo>
                  <a:pt x="141" y="65"/>
                </a:lnTo>
                <a:lnTo>
                  <a:pt x="139" y="65"/>
                </a:lnTo>
                <a:lnTo>
                  <a:pt x="138" y="63"/>
                </a:lnTo>
                <a:lnTo>
                  <a:pt x="138" y="63"/>
                </a:lnTo>
                <a:close/>
                <a:moveTo>
                  <a:pt x="62" y="118"/>
                </a:moveTo>
                <a:lnTo>
                  <a:pt x="62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3" y="117"/>
                </a:lnTo>
                <a:lnTo>
                  <a:pt x="63" y="117"/>
                </a:lnTo>
                <a:lnTo>
                  <a:pt x="62" y="118"/>
                </a:lnTo>
                <a:lnTo>
                  <a:pt x="62" y="118"/>
                </a:lnTo>
                <a:close/>
                <a:moveTo>
                  <a:pt x="201" y="144"/>
                </a:moveTo>
                <a:lnTo>
                  <a:pt x="201" y="144"/>
                </a:lnTo>
                <a:lnTo>
                  <a:pt x="199" y="142"/>
                </a:lnTo>
                <a:lnTo>
                  <a:pt x="198" y="142"/>
                </a:lnTo>
                <a:lnTo>
                  <a:pt x="198" y="142"/>
                </a:lnTo>
                <a:lnTo>
                  <a:pt x="201" y="144"/>
                </a:lnTo>
                <a:lnTo>
                  <a:pt x="201" y="144"/>
                </a:lnTo>
                <a:close/>
                <a:moveTo>
                  <a:pt x="294" y="71"/>
                </a:moveTo>
                <a:lnTo>
                  <a:pt x="294" y="71"/>
                </a:lnTo>
                <a:lnTo>
                  <a:pt x="294" y="70"/>
                </a:lnTo>
                <a:lnTo>
                  <a:pt x="292" y="68"/>
                </a:lnTo>
                <a:lnTo>
                  <a:pt x="292" y="68"/>
                </a:lnTo>
                <a:lnTo>
                  <a:pt x="292" y="70"/>
                </a:lnTo>
                <a:lnTo>
                  <a:pt x="292" y="70"/>
                </a:lnTo>
                <a:lnTo>
                  <a:pt x="294" y="71"/>
                </a:lnTo>
                <a:lnTo>
                  <a:pt x="294" y="71"/>
                </a:lnTo>
                <a:close/>
                <a:moveTo>
                  <a:pt x="253" y="134"/>
                </a:moveTo>
                <a:lnTo>
                  <a:pt x="253" y="134"/>
                </a:lnTo>
                <a:lnTo>
                  <a:pt x="254" y="134"/>
                </a:lnTo>
                <a:lnTo>
                  <a:pt x="256" y="134"/>
                </a:lnTo>
                <a:lnTo>
                  <a:pt x="256" y="134"/>
                </a:lnTo>
                <a:lnTo>
                  <a:pt x="253" y="134"/>
                </a:lnTo>
                <a:lnTo>
                  <a:pt x="253" y="134"/>
                </a:lnTo>
                <a:close/>
                <a:moveTo>
                  <a:pt x="76" y="204"/>
                </a:moveTo>
                <a:lnTo>
                  <a:pt x="76" y="204"/>
                </a:lnTo>
                <a:lnTo>
                  <a:pt x="76" y="204"/>
                </a:lnTo>
                <a:lnTo>
                  <a:pt x="76" y="204"/>
                </a:lnTo>
                <a:lnTo>
                  <a:pt x="73" y="202"/>
                </a:lnTo>
                <a:lnTo>
                  <a:pt x="73" y="202"/>
                </a:lnTo>
                <a:lnTo>
                  <a:pt x="76" y="204"/>
                </a:lnTo>
                <a:lnTo>
                  <a:pt x="76" y="204"/>
                </a:lnTo>
                <a:close/>
                <a:moveTo>
                  <a:pt x="216" y="77"/>
                </a:moveTo>
                <a:lnTo>
                  <a:pt x="216" y="77"/>
                </a:lnTo>
                <a:lnTo>
                  <a:pt x="215" y="79"/>
                </a:lnTo>
                <a:lnTo>
                  <a:pt x="215" y="79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close/>
                <a:moveTo>
                  <a:pt x="242" y="129"/>
                </a:moveTo>
                <a:lnTo>
                  <a:pt x="242" y="129"/>
                </a:lnTo>
                <a:lnTo>
                  <a:pt x="240" y="131"/>
                </a:lnTo>
                <a:lnTo>
                  <a:pt x="240" y="131"/>
                </a:lnTo>
                <a:lnTo>
                  <a:pt x="242" y="133"/>
                </a:lnTo>
                <a:lnTo>
                  <a:pt x="242" y="133"/>
                </a:lnTo>
                <a:lnTo>
                  <a:pt x="242" y="133"/>
                </a:lnTo>
                <a:lnTo>
                  <a:pt x="242" y="133"/>
                </a:lnTo>
                <a:lnTo>
                  <a:pt x="242" y="129"/>
                </a:lnTo>
                <a:lnTo>
                  <a:pt x="242" y="129"/>
                </a:lnTo>
                <a:close/>
                <a:moveTo>
                  <a:pt x="210" y="71"/>
                </a:moveTo>
                <a:lnTo>
                  <a:pt x="210" y="71"/>
                </a:lnTo>
                <a:lnTo>
                  <a:pt x="210" y="71"/>
                </a:lnTo>
                <a:lnTo>
                  <a:pt x="210" y="71"/>
                </a:lnTo>
                <a:lnTo>
                  <a:pt x="209" y="71"/>
                </a:lnTo>
                <a:lnTo>
                  <a:pt x="209" y="71"/>
                </a:lnTo>
                <a:lnTo>
                  <a:pt x="207" y="73"/>
                </a:lnTo>
                <a:lnTo>
                  <a:pt x="207" y="73"/>
                </a:lnTo>
                <a:lnTo>
                  <a:pt x="210" y="71"/>
                </a:lnTo>
                <a:lnTo>
                  <a:pt x="210" y="71"/>
                </a:lnTo>
                <a:close/>
                <a:moveTo>
                  <a:pt x="60" y="123"/>
                </a:moveTo>
                <a:lnTo>
                  <a:pt x="60" y="123"/>
                </a:lnTo>
                <a:lnTo>
                  <a:pt x="59" y="123"/>
                </a:lnTo>
                <a:lnTo>
                  <a:pt x="59" y="123"/>
                </a:lnTo>
                <a:lnTo>
                  <a:pt x="59" y="123"/>
                </a:lnTo>
                <a:lnTo>
                  <a:pt x="60" y="123"/>
                </a:lnTo>
                <a:lnTo>
                  <a:pt x="60" y="123"/>
                </a:lnTo>
                <a:close/>
                <a:moveTo>
                  <a:pt x="98" y="226"/>
                </a:moveTo>
                <a:lnTo>
                  <a:pt x="98" y="226"/>
                </a:lnTo>
                <a:lnTo>
                  <a:pt x="100" y="224"/>
                </a:lnTo>
                <a:lnTo>
                  <a:pt x="100" y="224"/>
                </a:lnTo>
                <a:lnTo>
                  <a:pt x="100" y="224"/>
                </a:lnTo>
                <a:lnTo>
                  <a:pt x="100" y="224"/>
                </a:lnTo>
                <a:lnTo>
                  <a:pt x="98" y="226"/>
                </a:lnTo>
                <a:lnTo>
                  <a:pt x="98" y="226"/>
                </a:lnTo>
                <a:close/>
                <a:moveTo>
                  <a:pt x="229" y="54"/>
                </a:move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29" y="54"/>
                </a:lnTo>
                <a:lnTo>
                  <a:pt x="229" y="54"/>
                </a:lnTo>
                <a:close/>
                <a:moveTo>
                  <a:pt x="65" y="186"/>
                </a:moveTo>
                <a:lnTo>
                  <a:pt x="65" y="186"/>
                </a:lnTo>
                <a:lnTo>
                  <a:pt x="65" y="186"/>
                </a:lnTo>
                <a:lnTo>
                  <a:pt x="65" y="186"/>
                </a:lnTo>
                <a:lnTo>
                  <a:pt x="67" y="188"/>
                </a:lnTo>
                <a:lnTo>
                  <a:pt x="67" y="188"/>
                </a:lnTo>
                <a:lnTo>
                  <a:pt x="65" y="186"/>
                </a:lnTo>
                <a:lnTo>
                  <a:pt x="65" y="186"/>
                </a:lnTo>
                <a:close/>
                <a:moveTo>
                  <a:pt x="215" y="114"/>
                </a:moveTo>
                <a:lnTo>
                  <a:pt x="215" y="114"/>
                </a:lnTo>
                <a:lnTo>
                  <a:pt x="216" y="114"/>
                </a:lnTo>
                <a:lnTo>
                  <a:pt x="216" y="112"/>
                </a:lnTo>
                <a:lnTo>
                  <a:pt x="216" y="112"/>
                </a:lnTo>
                <a:lnTo>
                  <a:pt x="215" y="114"/>
                </a:lnTo>
                <a:lnTo>
                  <a:pt x="215" y="114"/>
                </a:lnTo>
                <a:close/>
                <a:moveTo>
                  <a:pt x="57" y="178"/>
                </a:moveTo>
                <a:lnTo>
                  <a:pt x="57" y="178"/>
                </a:lnTo>
                <a:lnTo>
                  <a:pt x="57" y="178"/>
                </a:lnTo>
                <a:lnTo>
                  <a:pt x="57" y="178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7" y="178"/>
                </a:lnTo>
                <a:lnTo>
                  <a:pt x="57" y="178"/>
                </a:lnTo>
                <a:close/>
                <a:moveTo>
                  <a:pt x="157" y="240"/>
                </a:moveTo>
                <a:lnTo>
                  <a:pt x="157" y="240"/>
                </a:lnTo>
                <a:lnTo>
                  <a:pt x="157" y="240"/>
                </a:lnTo>
                <a:lnTo>
                  <a:pt x="155" y="240"/>
                </a:lnTo>
                <a:lnTo>
                  <a:pt x="155" y="240"/>
                </a:lnTo>
                <a:lnTo>
                  <a:pt x="157" y="240"/>
                </a:lnTo>
                <a:lnTo>
                  <a:pt x="157" y="240"/>
                </a:lnTo>
                <a:close/>
                <a:moveTo>
                  <a:pt x="163" y="73"/>
                </a:moveTo>
                <a:lnTo>
                  <a:pt x="163" y="73"/>
                </a:lnTo>
                <a:lnTo>
                  <a:pt x="163" y="71"/>
                </a:lnTo>
                <a:lnTo>
                  <a:pt x="163" y="71"/>
                </a:lnTo>
                <a:lnTo>
                  <a:pt x="161" y="73"/>
                </a:lnTo>
                <a:lnTo>
                  <a:pt x="161" y="73"/>
                </a:lnTo>
                <a:lnTo>
                  <a:pt x="163" y="73"/>
                </a:lnTo>
                <a:lnTo>
                  <a:pt x="163" y="73"/>
                </a:lnTo>
                <a:close/>
                <a:moveTo>
                  <a:pt x="210" y="134"/>
                </a:moveTo>
                <a:lnTo>
                  <a:pt x="210" y="134"/>
                </a:lnTo>
                <a:lnTo>
                  <a:pt x="210" y="134"/>
                </a:lnTo>
                <a:lnTo>
                  <a:pt x="210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0" y="134"/>
                </a:lnTo>
                <a:lnTo>
                  <a:pt x="210" y="134"/>
                </a:lnTo>
                <a:close/>
                <a:moveTo>
                  <a:pt x="248" y="125"/>
                </a:moveTo>
                <a:lnTo>
                  <a:pt x="248" y="125"/>
                </a:lnTo>
                <a:lnTo>
                  <a:pt x="248" y="126"/>
                </a:lnTo>
                <a:lnTo>
                  <a:pt x="248" y="128"/>
                </a:lnTo>
                <a:lnTo>
                  <a:pt x="248" y="128"/>
                </a:lnTo>
                <a:lnTo>
                  <a:pt x="248" y="125"/>
                </a:lnTo>
                <a:lnTo>
                  <a:pt x="248" y="125"/>
                </a:lnTo>
                <a:close/>
                <a:moveTo>
                  <a:pt x="246" y="71"/>
                </a:move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0"/>
                </a:lnTo>
                <a:lnTo>
                  <a:pt x="246" y="70"/>
                </a:lnTo>
                <a:lnTo>
                  <a:pt x="246" y="68"/>
                </a:lnTo>
                <a:lnTo>
                  <a:pt x="246" y="68"/>
                </a:lnTo>
                <a:lnTo>
                  <a:pt x="246" y="71"/>
                </a:lnTo>
                <a:lnTo>
                  <a:pt x="246" y="71"/>
                </a:lnTo>
                <a:close/>
                <a:moveTo>
                  <a:pt x="157" y="142"/>
                </a:moveTo>
                <a:lnTo>
                  <a:pt x="157" y="142"/>
                </a:lnTo>
                <a:lnTo>
                  <a:pt x="155" y="142"/>
                </a:lnTo>
                <a:lnTo>
                  <a:pt x="155" y="142"/>
                </a:lnTo>
                <a:lnTo>
                  <a:pt x="155" y="142"/>
                </a:lnTo>
                <a:lnTo>
                  <a:pt x="155" y="144"/>
                </a:lnTo>
                <a:lnTo>
                  <a:pt x="155" y="144"/>
                </a:lnTo>
                <a:lnTo>
                  <a:pt x="157" y="142"/>
                </a:lnTo>
                <a:lnTo>
                  <a:pt x="157" y="142"/>
                </a:lnTo>
                <a:close/>
                <a:moveTo>
                  <a:pt x="221" y="109"/>
                </a:moveTo>
                <a:lnTo>
                  <a:pt x="221" y="109"/>
                </a:lnTo>
                <a:lnTo>
                  <a:pt x="221" y="109"/>
                </a:lnTo>
                <a:lnTo>
                  <a:pt x="221" y="109"/>
                </a:lnTo>
                <a:lnTo>
                  <a:pt x="220" y="111"/>
                </a:lnTo>
                <a:lnTo>
                  <a:pt x="220" y="111"/>
                </a:lnTo>
                <a:lnTo>
                  <a:pt x="221" y="109"/>
                </a:lnTo>
                <a:lnTo>
                  <a:pt x="221" y="109"/>
                </a:lnTo>
                <a:close/>
                <a:moveTo>
                  <a:pt x="223" y="122"/>
                </a:move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3" y="122"/>
                </a:lnTo>
                <a:lnTo>
                  <a:pt x="223" y="122"/>
                </a:lnTo>
                <a:close/>
                <a:moveTo>
                  <a:pt x="242" y="77"/>
                </a:moveTo>
                <a:lnTo>
                  <a:pt x="242" y="77"/>
                </a:lnTo>
                <a:lnTo>
                  <a:pt x="243" y="77"/>
                </a:lnTo>
                <a:lnTo>
                  <a:pt x="243" y="77"/>
                </a:lnTo>
                <a:lnTo>
                  <a:pt x="243" y="77"/>
                </a:lnTo>
                <a:lnTo>
                  <a:pt x="243" y="76"/>
                </a:lnTo>
                <a:lnTo>
                  <a:pt x="243" y="76"/>
                </a:lnTo>
                <a:lnTo>
                  <a:pt x="242" y="77"/>
                </a:lnTo>
                <a:lnTo>
                  <a:pt x="242" y="77"/>
                </a:lnTo>
                <a:close/>
                <a:moveTo>
                  <a:pt x="209" y="79"/>
                </a:moveTo>
                <a:lnTo>
                  <a:pt x="209" y="79"/>
                </a:lnTo>
                <a:lnTo>
                  <a:pt x="207" y="79"/>
                </a:lnTo>
                <a:lnTo>
                  <a:pt x="207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9" y="79"/>
                </a:lnTo>
                <a:lnTo>
                  <a:pt x="209" y="79"/>
                </a:lnTo>
                <a:close/>
                <a:moveTo>
                  <a:pt x="235" y="74"/>
                </a:move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7" y="74"/>
                </a:lnTo>
                <a:lnTo>
                  <a:pt x="237" y="74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5" y="74"/>
                </a:lnTo>
                <a:close/>
                <a:moveTo>
                  <a:pt x="261" y="71"/>
                </a:moveTo>
                <a:lnTo>
                  <a:pt x="261" y="71"/>
                </a:lnTo>
                <a:lnTo>
                  <a:pt x="261" y="70"/>
                </a:lnTo>
                <a:lnTo>
                  <a:pt x="261" y="70"/>
                </a:lnTo>
                <a:lnTo>
                  <a:pt x="261" y="71"/>
                </a:lnTo>
                <a:lnTo>
                  <a:pt x="261" y="71"/>
                </a:lnTo>
                <a:close/>
                <a:moveTo>
                  <a:pt x="226" y="70"/>
                </a:moveTo>
                <a:lnTo>
                  <a:pt x="226" y="70"/>
                </a:lnTo>
                <a:lnTo>
                  <a:pt x="228" y="70"/>
                </a:lnTo>
                <a:lnTo>
                  <a:pt x="228" y="70"/>
                </a:lnTo>
                <a:lnTo>
                  <a:pt x="226" y="70"/>
                </a:lnTo>
                <a:lnTo>
                  <a:pt x="226" y="70"/>
                </a:lnTo>
                <a:close/>
                <a:moveTo>
                  <a:pt x="190" y="134"/>
                </a:moveTo>
                <a:lnTo>
                  <a:pt x="190" y="134"/>
                </a:lnTo>
                <a:lnTo>
                  <a:pt x="190" y="136"/>
                </a:lnTo>
                <a:lnTo>
                  <a:pt x="190" y="136"/>
                </a:lnTo>
                <a:lnTo>
                  <a:pt x="191" y="136"/>
                </a:lnTo>
                <a:lnTo>
                  <a:pt x="191" y="136"/>
                </a:lnTo>
                <a:lnTo>
                  <a:pt x="191" y="136"/>
                </a:lnTo>
                <a:lnTo>
                  <a:pt x="191" y="136"/>
                </a:lnTo>
                <a:lnTo>
                  <a:pt x="190" y="134"/>
                </a:lnTo>
                <a:lnTo>
                  <a:pt x="190" y="134"/>
                </a:lnTo>
                <a:close/>
                <a:moveTo>
                  <a:pt x="183" y="70"/>
                </a:moveTo>
                <a:lnTo>
                  <a:pt x="183" y="70"/>
                </a:lnTo>
                <a:lnTo>
                  <a:pt x="183" y="70"/>
                </a:lnTo>
                <a:lnTo>
                  <a:pt x="183" y="70"/>
                </a:lnTo>
                <a:lnTo>
                  <a:pt x="185" y="70"/>
                </a:lnTo>
                <a:lnTo>
                  <a:pt x="185" y="70"/>
                </a:lnTo>
                <a:lnTo>
                  <a:pt x="183" y="70"/>
                </a:lnTo>
                <a:lnTo>
                  <a:pt x="183" y="70"/>
                </a:lnTo>
                <a:lnTo>
                  <a:pt x="183" y="70"/>
                </a:lnTo>
                <a:lnTo>
                  <a:pt x="183" y="70"/>
                </a:lnTo>
                <a:close/>
                <a:moveTo>
                  <a:pt x="256" y="57"/>
                </a:moveTo>
                <a:lnTo>
                  <a:pt x="256" y="57"/>
                </a:lnTo>
                <a:lnTo>
                  <a:pt x="256" y="57"/>
                </a:lnTo>
                <a:lnTo>
                  <a:pt x="256" y="57"/>
                </a:lnTo>
                <a:lnTo>
                  <a:pt x="254" y="57"/>
                </a:lnTo>
                <a:lnTo>
                  <a:pt x="254" y="57"/>
                </a:lnTo>
                <a:lnTo>
                  <a:pt x="254" y="57"/>
                </a:lnTo>
                <a:lnTo>
                  <a:pt x="254" y="57"/>
                </a:lnTo>
                <a:lnTo>
                  <a:pt x="256" y="57"/>
                </a:lnTo>
                <a:lnTo>
                  <a:pt x="256" y="57"/>
                </a:lnTo>
                <a:close/>
                <a:moveTo>
                  <a:pt x="81" y="62"/>
                </a:moveTo>
                <a:lnTo>
                  <a:pt x="81" y="62"/>
                </a:lnTo>
                <a:lnTo>
                  <a:pt x="81" y="62"/>
                </a:lnTo>
                <a:lnTo>
                  <a:pt x="81" y="62"/>
                </a:lnTo>
                <a:lnTo>
                  <a:pt x="81" y="62"/>
                </a:lnTo>
                <a:lnTo>
                  <a:pt x="81" y="62"/>
                </a:lnTo>
                <a:lnTo>
                  <a:pt x="79" y="62"/>
                </a:lnTo>
                <a:lnTo>
                  <a:pt x="79" y="62"/>
                </a:lnTo>
                <a:lnTo>
                  <a:pt x="81" y="62"/>
                </a:lnTo>
                <a:lnTo>
                  <a:pt x="81" y="62"/>
                </a:lnTo>
                <a:close/>
                <a:moveTo>
                  <a:pt x="207" y="104"/>
                </a:move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lnTo>
                  <a:pt x="207" y="10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32"/>
          <p:cNvSpPr/>
          <p:nvPr/>
        </p:nvSpPr>
        <p:spPr bwMode="auto">
          <a:xfrm>
            <a:off x="5354151" y="2060555"/>
            <a:ext cx="371738" cy="79968"/>
          </a:xfrm>
          <a:custGeom>
            <a:gdLst>
              <a:gd fmla="*/ 162 w 172" name="T0"/>
              <a:gd fmla="*/ 35 h 37" name="T1"/>
              <a:gd fmla="*/ 146 w 172" name="T2"/>
              <a:gd fmla="*/ 35 h 37" name="T3"/>
              <a:gd fmla="*/ 142 w 172" name="T4"/>
              <a:gd fmla="*/ 35 h 37" name="T5"/>
              <a:gd fmla="*/ 119 w 172" name="T6"/>
              <a:gd fmla="*/ 34 h 37" name="T7"/>
              <a:gd fmla="*/ 107 w 172" name="T8"/>
              <a:gd fmla="*/ 34 h 37" name="T9"/>
              <a:gd fmla="*/ 94 w 172" name="T10"/>
              <a:gd fmla="*/ 32 h 37" name="T11"/>
              <a:gd fmla="*/ 80 w 172" name="T12"/>
              <a:gd fmla="*/ 30 h 37" name="T13"/>
              <a:gd fmla="*/ 63 w 172" name="T14"/>
              <a:gd fmla="*/ 29 h 37" name="T15"/>
              <a:gd fmla="*/ 41 w 172" name="T16"/>
              <a:gd fmla="*/ 21 h 37" name="T17"/>
              <a:gd fmla="*/ 22 w 172" name="T18"/>
              <a:gd fmla="*/ 13 h 37" name="T19"/>
              <a:gd fmla="*/ 7 w 172" name="T20"/>
              <a:gd fmla="*/ 8 h 37" name="T21"/>
              <a:gd fmla="*/ 1 w 172" name="T22"/>
              <a:gd fmla="*/ 7 h 37" name="T23"/>
              <a:gd fmla="*/ 0 w 172" name="T24"/>
              <a:gd fmla="*/ 5 h 37" name="T25"/>
              <a:gd fmla="*/ 0 w 172" name="T26"/>
              <a:gd fmla="*/ 4 h 37" name="T27"/>
              <a:gd fmla="*/ 0 w 172" name="T28"/>
              <a:gd fmla="*/ 2 h 37" name="T29"/>
              <a:gd fmla="*/ 3 w 172" name="T30"/>
              <a:gd fmla="*/ 0 h 37" name="T31"/>
              <a:gd fmla="*/ 4 w 172" name="T32"/>
              <a:gd fmla="*/ 0 h 37" name="T33"/>
              <a:gd fmla="*/ 7 w 172" name="T34"/>
              <a:gd fmla="*/ 4 h 37" name="T35"/>
              <a:gd fmla="*/ 9 w 172" name="T36"/>
              <a:gd fmla="*/ 5 h 37" name="T37"/>
              <a:gd fmla="*/ 31 w 172" name="T38"/>
              <a:gd fmla="*/ 13 h 37" name="T39"/>
              <a:gd fmla="*/ 60 w 172" name="T40"/>
              <a:gd fmla="*/ 24 h 37" name="T41"/>
              <a:gd fmla="*/ 78 w 172" name="T42"/>
              <a:gd fmla="*/ 27 h 37" name="T43"/>
              <a:gd fmla="*/ 91 w 172" name="T44"/>
              <a:gd fmla="*/ 29 h 37" name="T45"/>
              <a:gd fmla="*/ 102 w 172" name="T46"/>
              <a:gd fmla="*/ 29 h 37" name="T47"/>
              <a:gd fmla="*/ 130 w 172" name="T48"/>
              <a:gd fmla="*/ 30 h 37" name="T49"/>
              <a:gd fmla="*/ 143 w 172" name="T50"/>
              <a:gd fmla="*/ 30 h 37" name="T51"/>
              <a:gd fmla="*/ 154 w 172" name="T52"/>
              <a:gd fmla="*/ 30 h 37" name="T53"/>
              <a:gd fmla="*/ 167 w 172" name="T54"/>
              <a:gd fmla="*/ 29 h 37" name="T55"/>
              <a:gd fmla="*/ 168 w 172" name="T56"/>
              <a:gd fmla="*/ 29 h 37" name="T57"/>
              <a:gd fmla="*/ 172 w 172" name="T58"/>
              <a:gd fmla="*/ 30 h 37" name="T59"/>
              <a:gd fmla="*/ 172 w 172" name="T60"/>
              <a:gd fmla="*/ 32 h 37" name="T61"/>
              <a:gd fmla="*/ 168 w 172" name="T62"/>
              <a:gd fmla="*/ 37 h 37" name="T63"/>
              <a:gd fmla="*/ 162 w 172" name="T64"/>
              <a:gd fmla="*/ 35 h 37" name="T65"/>
              <a:gd fmla="*/ 162 w 172" name="T66"/>
              <a:gd fmla="*/ 35 h 37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37" w="172">
                <a:moveTo>
                  <a:pt x="162" y="35"/>
                </a:moveTo>
                <a:lnTo>
                  <a:pt x="162" y="35"/>
                </a:lnTo>
                <a:lnTo>
                  <a:pt x="146" y="35"/>
                </a:lnTo>
                <a:lnTo>
                  <a:pt x="146" y="35"/>
                </a:lnTo>
                <a:lnTo>
                  <a:pt x="142" y="35"/>
                </a:lnTo>
                <a:lnTo>
                  <a:pt x="142" y="35"/>
                </a:lnTo>
                <a:lnTo>
                  <a:pt x="119" y="34"/>
                </a:lnTo>
                <a:lnTo>
                  <a:pt x="119" y="34"/>
                </a:lnTo>
                <a:lnTo>
                  <a:pt x="107" y="34"/>
                </a:lnTo>
                <a:lnTo>
                  <a:pt x="107" y="34"/>
                </a:lnTo>
                <a:lnTo>
                  <a:pt x="94" y="32"/>
                </a:lnTo>
                <a:lnTo>
                  <a:pt x="94" y="32"/>
                </a:lnTo>
                <a:lnTo>
                  <a:pt x="80" y="30"/>
                </a:lnTo>
                <a:lnTo>
                  <a:pt x="80" y="30"/>
                </a:lnTo>
                <a:lnTo>
                  <a:pt x="63" y="29"/>
                </a:lnTo>
                <a:lnTo>
                  <a:pt x="63" y="29"/>
                </a:lnTo>
                <a:lnTo>
                  <a:pt x="52" y="26"/>
                </a:lnTo>
                <a:lnTo>
                  <a:pt x="41" y="21"/>
                </a:lnTo>
                <a:lnTo>
                  <a:pt x="41" y="21"/>
                </a:lnTo>
                <a:lnTo>
                  <a:pt x="22" y="13"/>
                </a:lnTo>
                <a:lnTo>
                  <a:pt x="22" y="13"/>
                </a:lnTo>
                <a:lnTo>
                  <a:pt x="7" y="8"/>
                </a:lnTo>
                <a:lnTo>
                  <a:pt x="7" y="8"/>
                </a:lnTo>
                <a:lnTo>
                  <a:pt x="1" y="7"/>
                </a:lnTo>
                <a:lnTo>
                  <a:pt x="1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4"/>
                </a:lnTo>
                <a:lnTo>
                  <a:pt x="9" y="5"/>
                </a:lnTo>
                <a:lnTo>
                  <a:pt x="9" y="5"/>
                </a:lnTo>
                <a:lnTo>
                  <a:pt x="31" y="13"/>
                </a:lnTo>
                <a:lnTo>
                  <a:pt x="31" y="13"/>
                </a:lnTo>
                <a:lnTo>
                  <a:pt x="45" y="19"/>
                </a:lnTo>
                <a:lnTo>
                  <a:pt x="60" y="24"/>
                </a:lnTo>
                <a:lnTo>
                  <a:pt x="60" y="24"/>
                </a:lnTo>
                <a:lnTo>
                  <a:pt x="78" y="27"/>
                </a:lnTo>
                <a:lnTo>
                  <a:pt x="78" y="27"/>
                </a:lnTo>
                <a:lnTo>
                  <a:pt x="91" y="29"/>
                </a:lnTo>
                <a:lnTo>
                  <a:pt x="91" y="29"/>
                </a:lnTo>
                <a:lnTo>
                  <a:pt x="102" y="29"/>
                </a:lnTo>
                <a:lnTo>
                  <a:pt x="102" y="29"/>
                </a:lnTo>
                <a:lnTo>
                  <a:pt x="130" y="30"/>
                </a:lnTo>
                <a:lnTo>
                  <a:pt x="130" y="30"/>
                </a:lnTo>
                <a:lnTo>
                  <a:pt x="143" y="30"/>
                </a:lnTo>
                <a:lnTo>
                  <a:pt x="143" y="30"/>
                </a:lnTo>
                <a:lnTo>
                  <a:pt x="154" y="30"/>
                </a:lnTo>
                <a:lnTo>
                  <a:pt x="154" y="30"/>
                </a:lnTo>
                <a:lnTo>
                  <a:pt x="167" y="29"/>
                </a:lnTo>
                <a:lnTo>
                  <a:pt x="167" y="29"/>
                </a:lnTo>
                <a:lnTo>
                  <a:pt x="168" y="29"/>
                </a:lnTo>
                <a:lnTo>
                  <a:pt x="168" y="29"/>
                </a:lnTo>
                <a:lnTo>
                  <a:pt x="172" y="30"/>
                </a:lnTo>
                <a:lnTo>
                  <a:pt x="172" y="32"/>
                </a:lnTo>
                <a:lnTo>
                  <a:pt x="172" y="32"/>
                </a:lnTo>
                <a:lnTo>
                  <a:pt x="172" y="35"/>
                </a:lnTo>
                <a:lnTo>
                  <a:pt x="168" y="37"/>
                </a:lnTo>
                <a:lnTo>
                  <a:pt x="168" y="37"/>
                </a:lnTo>
                <a:lnTo>
                  <a:pt x="162" y="35"/>
                </a:lnTo>
                <a:lnTo>
                  <a:pt x="162" y="35"/>
                </a:lnTo>
                <a:lnTo>
                  <a:pt x="162" y="35"/>
                </a:lnTo>
                <a:lnTo>
                  <a:pt x="162" y="3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33"/>
          <p:cNvSpPr>
            <a:spLocks noEditPoints="1"/>
          </p:cNvSpPr>
          <p:nvPr/>
        </p:nvSpPr>
        <p:spPr bwMode="auto">
          <a:xfrm>
            <a:off x="3153174" y="435284"/>
            <a:ext cx="654864" cy="682960"/>
          </a:xfrm>
          <a:custGeom>
            <a:gdLst>
              <a:gd fmla="*/ 233 w 303" name="T0"/>
              <a:gd fmla="*/ 21 h 316" name="T1"/>
              <a:gd fmla="*/ 295 w 303" name="T2"/>
              <a:gd fmla="*/ 104 h 316" name="T3"/>
              <a:gd fmla="*/ 300 w 303" name="T4"/>
              <a:gd fmla="*/ 185 h 316" name="T5"/>
              <a:gd fmla="*/ 230 w 303" name="T6"/>
              <a:gd fmla="*/ 286 h 316" name="T7"/>
              <a:gd fmla="*/ 128 w 303" name="T8"/>
              <a:gd fmla="*/ 314 h 316" name="T9"/>
              <a:gd fmla="*/ 71 w 303" name="T10"/>
              <a:gd fmla="*/ 293 h 316" name="T11"/>
              <a:gd fmla="*/ 22 w 303" name="T12"/>
              <a:gd fmla="*/ 243 h 316" name="T13"/>
              <a:gd fmla="*/ 0 w 303" name="T14"/>
              <a:gd fmla="*/ 166 h 316" name="T15"/>
              <a:gd fmla="*/ 20 w 303" name="T16"/>
              <a:gd fmla="*/ 71 h 316" name="T17"/>
              <a:gd fmla="*/ 85 w 303" name="T18"/>
              <a:gd fmla="*/ 11 h 316" name="T19"/>
              <a:gd fmla="*/ 150 w 303" name="T20"/>
              <a:gd fmla="*/ 0 h 316" name="T21"/>
              <a:gd fmla="*/ 9 w 303" name="T22"/>
              <a:gd fmla="*/ 177 h 316" name="T23"/>
              <a:gd fmla="*/ 128 w 303" name="T24"/>
              <a:gd fmla="*/ 306 h 316" name="T25"/>
              <a:gd fmla="*/ 126 w 303" name="T26"/>
              <a:gd fmla="*/ 308 h 316" name="T27"/>
              <a:gd fmla="*/ 246 w 303" name="T28"/>
              <a:gd fmla="*/ 268 h 316" name="T29"/>
              <a:gd fmla="*/ 148 w 303" name="T30"/>
              <a:gd fmla="*/ 311 h 316" name="T31"/>
              <a:gd fmla="*/ 91 w 303" name="T32"/>
              <a:gd fmla="*/ 300 h 316" name="T33"/>
              <a:gd fmla="*/ 164 w 303" name="T34"/>
              <a:gd fmla="*/ 311 h 316" name="T35"/>
              <a:gd fmla="*/ 268 w 303" name="T36"/>
              <a:gd fmla="*/ 248 h 316" name="T37"/>
              <a:gd fmla="*/ 33 w 303" name="T38"/>
              <a:gd fmla="*/ 71 h 316" name="T39"/>
              <a:gd fmla="*/ 77 w 303" name="T40"/>
              <a:gd fmla="*/ 35 h 316" name="T41"/>
              <a:gd fmla="*/ 139 w 303" name="T42"/>
              <a:gd fmla="*/ 16 h 316" name="T43"/>
              <a:gd fmla="*/ 117 w 303" name="T44"/>
              <a:gd fmla="*/ 22 h 316" name="T45"/>
              <a:gd fmla="*/ 39 w 303" name="T46"/>
              <a:gd fmla="*/ 71 h 316" name="T47"/>
              <a:gd fmla="*/ 11 w 303" name="T48"/>
              <a:gd fmla="*/ 142 h 316" name="T49"/>
              <a:gd fmla="*/ 31 w 303" name="T50"/>
              <a:gd fmla="*/ 237 h 316" name="T51"/>
              <a:gd fmla="*/ 94 w 303" name="T52"/>
              <a:gd fmla="*/ 295 h 316" name="T53"/>
              <a:gd fmla="*/ 186 w 303" name="T54"/>
              <a:gd fmla="*/ 300 h 316" name="T55"/>
              <a:gd fmla="*/ 270 w 303" name="T56"/>
              <a:gd fmla="*/ 229 h 316" name="T57"/>
              <a:gd fmla="*/ 287 w 303" name="T58"/>
              <a:gd fmla="*/ 122 h 316" name="T59"/>
              <a:gd fmla="*/ 244 w 303" name="T60"/>
              <a:gd fmla="*/ 46 h 316" name="T61"/>
              <a:gd fmla="*/ 169 w 303" name="T62"/>
              <a:gd fmla="*/ 10 h 316" name="T63"/>
              <a:gd fmla="*/ 76 w 303" name="T64"/>
              <a:gd fmla="*/ 28 h 316" name="T65"/>
              <a:gd fmla="*/ 298 w 303" name="T66"/>
              <a:gd fmla="*/ 142 h 316" name="T67"/>
              <a:gd fmla="*/ 279 w 303" name="T68"/>
              <a:gd fmla="*/ 71 h 316" name="T69"/>
              <a:gd fmla="*/ 214 w 303" name="T70"/>
              <a:gd fmla="*/ 14 h 316" name="T71"/>
              <a:gd fmla="*/ 218 w 303" name="T72"/>
              <a:gd fmla="*/ 19 h 316" name="T73"/>
              <a:gd fmla="*/ 274 w 303" name="T74"/>
              <a:gd fmla="*/ 77 h 316" name="T75"/>
              <a:gd fmla="*/ 298 w 303" name="T76"/>
              <a:gd fmla="*/ 142 h 316" name="T77"/>
              <a:gd fmla="*/ 236 w 303" name="T78"/>
              <a:gd fmla="*/ 273 h 316" name="T79"/>
              <a:gd fmla="*/ 292 w 303" name="T80"/>
              <a:gd fmla="*/ 194 h 316" name="T81"/>
              <a:gd fmla="*/ 287 w 303" name="T82"/>
              <a:gd fmla="*/ 110 h 316" name="T83"/>
              <a:gd fmla="*/ 293 w 303" name="T84"/>
              <a:gd fmla="*/ 144 h 316" name="T85"/>
              <a:gd fmla="*/ 262 w 303" name="T86"/>
              <a:gd fmla="*/ 245 h 316" name="T87"/>
              <a:gd fmla="*/ 191 w 303" name="T88"/>
              <a:gd fmla="*/ 300 h 316" name="T89"/>
              <a:gd fmla="*/ 57 w 303" name="T90"/>
              <a:gd fmla="*/ 32 h 316" name="T91"/>
              <a:gd fmla="*/ 8 w 303" name="T92"/>
              <a:gd fmla="*/ 107 h 316" name="T93"/>
              <a:gd fmla="*/ 23 w 303" name="T94"/>
              <a:gd fmla="*/ 77 h 316" name="T95"/>
              <a:gd fmla="*/ 91 w 303" name="T96"/>
              <a:gd fmla="*/ 13 h 316" name="T97"/>
              <a:gd fmla="*/ 50 w 303" name="T98"/>
              <a:gd fmla="*/ 268 h 316" name="T99"/>
              <a:gd fmla="*/ 12 w 303" name="T100"/>
              <a:gd fmla="*/ 200 h 316" name="T101"/>
              <a:gd fmla="*/ 5 w 303" name="T102"/>
              <a:gd fmla="*/ 147 h 316" name="T103"/>
              <a:gd fmla="*/ 16 w 303" name="T104"/>
              <a:gd fmla="*/ 221 h 316" name="T105"/>
              <a:gd fmla="*/ 74 w 303" name="T106"/>
              <a:gd fmla="*/ 290 h 316" name="T107"/>
              <a:gd fmla="*/ 65 w 303" name="T108"/>
              <a:gd fmla="*/ 33 h 316" name="T109"/>
              <a:gd fmla="*/ 126 w 303" name="T110"/>
              <a:gd fmla="*/ 6 h 316" name="T111"/>
              <a:gd fmla="*/ 72 w 303" name="T112"/>
              <a:gd fmla="*/ 27 h 316" name="T113"/>
              <a:gd fmla="*/ 169 w 303" name="T114"/>
              <a:gd fmla="*/ 5 h 316" name="T115"/>
              <a:gd fmla="*/ 154 w 303" name="T116"/>
              <a:gd fmla="*/ 3 h 316" name="T117"/>
              <a:gd fmla="*/ 170 w 303" name="T118"/>
              <a:gd fmla="*/ 5 h 316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316" w="303">
                <a:moveTo>
                  <a:pt x="150" y="0"/>
                </a:moveTo>
                <a:lnTo>
                  <a:pt x="150" y="0"/>
                </a:lnTo>
                <a:lnTo>
                  <a:pt x="169" y="2"/>
                </a:lnTo>
                <a:lnTo>
                  <a:pt x="169" y="2"/>
                </a:lnTo>
                <a:lnTo>
                  <a:pt x="188" y="5"/>
                </a:lnTo>
                <a:lnTo>
                  <a:pt x="188" y="5"/>
                </a:lnTo>
                <a:lnTo>
                  <a:pt x="210" y="10"/>
                </a:lnTo>
                <a:lnTo>
                  <a:pt x="210" y="10"/>
                </a:lnTo>
                <a:lnTo>
                  <a:pt x="221" y="14"/>
                </a:lnTo>
                <a:lnTo>
                  <a:pt x="233" y="21"/>
                </a:lnTo>
                <a:lnTo>
                  <a:pt x="233" y="21"/>
                </a:lnTo>
                <a:lnTo>
                  <a:pt x="252" y="33"/>
                </a:lnTo>
                <a:lnTo>
                  <a:pt x="252" y="33"/>
                </a:lnTo>
                <a:lnTo>
                  <a:pt x="263" y="43"/>
                </a:lnTo>
                <a:lnTo>
                  <a:pt x="271" y="54"/>
                </a:lnTo>
                <a:lnTo>
                  <a:pt x="271" y="54"/>
                </a:lnTo>
                <a:lnTo>
                  <a:pt x="282" y="69"/>
                </a:lnTo>
                <a:lnTo>
                  <a:pt x="290" y="87"/>
                </a:lnTo>
                <a:lnTo>
                  <a:pt x="290" y="87"/>
                </a:lnTo>
                <a:lnTo>
                  <a:pt x="295" y="104"/>
                </a:lnTo>
                <a:lnTo>
                  <a:pt x="295" y="104"/>
                </a:lnTo>
                <a:lnTo>
                  <a:pt x="300" y="128"/>
                </a:lnTo>
                <a:lnTo>
                  <a:pt x="300" y="128"/>
                </a:lnTo>
                <a:lnTo>
                  <a:pt x="303" y="148"/>
                </a:lnTo>
                <a:lnTo>
                  <a:pt x="303" y="148"/>
                </a:lnTo>
                <a:lnTo>
                  <a:pt x="301" y="161"/>
                </a:lnTo>
                <a:lnTo>
                  <a:pt x="301" y="161"/>
                </a:lnTo>
                <a:lnTo>
                  <a:pt x="300" y="172"/>
                </a:lnTo>
                <a:lnTo>
                  <a:pt x="300" y="172"/>
                </a:lnTo>
                <a:lnTo>
                  <a:pt x="300" y="185"/>
                </a:lnTo>
                <a:lnTo>
                  <a:pt x="300" y="185"/>
                </a:lnTo>
                <a:lnTo>
                  <a:pt x="296" y="200"/>
                </a:lnTo>
                <a:lnTo>
                  <a:pt x="290" y="215"/>
                </a:lnTo>
                <a:lnTo>
                  <a:pt x="290" y="215"/>
                </a:lnTo>
                <a:lnTo>
                  <a:pt x="282" y="232"/>
                </a:lnTo>
                <a:lnTo>
                  <a:pt x="273" y="248"/>
                </a:lnTo>
                <a:lnTo>
                  <a:pt x="260" y="260"/>
                </a:lnTo>
                <a:lnTo>
                  <a:pt x="246" y="273"/>
                </a:lnTo>
                <a:lnTo>
                  <a:pt x="246" y="273"/>
                </a:lnTo>
                <a:lnTo>
                  <a:pt x="230" y="286"/>
                </a:lnTo>
                <a:lnTo>
                  <a:pt x="214" y="297"/>
                </a:lnTo>
                <a:lnTo>
                  <a:pt x="214" y="297"/>
                </a:lnTo>
                <a:lnTo>
                  <a:pt x="194" y="306"/>
                </a:lnTo>
                <a:lnTo>
                  <a:pt x="173" y="312"/>
                </a:lnTo>
                <a:lnTo>
                  <a:pt x="173" y="312"/>
                </a:lnTo>
                <a:lnTo>
                  <a:pt x="159" y="316"/>
                </a:lnTo>
                <a:lnTo>
                  <a:pt x="143" y="316"/>
                </a:lnTo>
                <a:lnTo>
                  <a:pt x="143" y="316"/>
                </a:lnTo>
                <a:lnTo>
                  <a:pt x="128" y="314"/>
                </a:lnTo>
                <a:lnTo>
                  <a:pt x="128" y="314"/>
                </a:lnTo>
                <a:lnTo>
                  <a:pt x="117" y="312"/>
                </a:lnTo>
                <a:lnTo>
                  <a:pt x="106" y="308"/>
                </a:lnTo>
                <a:lnTo>
                  <a:pt x="106" y="308"/>
                </a:lnTo>
                <a:lnTo>
                  <a:pt x="91" y="303"/>
                </a:lnTo>
                <a:lnTo>
                  <a:pt x="91" y="303"/>
                </a:lnTo>
                <a:lnTo>
                  <a:pt x="90" y="303"/>
                </a:lnTo>
                <a:lnTo>
                  <a:pt x="90" y="303"/>
                </a:lnTo>
                <a:lnTo>
                  <a:pt x="87" y="303"/>
                </a:lnTo>
                <a:lnTo>
                  <a:pt x="87" y="303"/>
                </a:lnTo>
                <a:lnTo>
                  <a:pt x="71" y="293"/>
                </a:lnTo>
                <a:lnTo>
                  <a:pt x="57" y="282"/>
                </a:lnTo>
                <a:lnTo>
                  <a:pt x="57" y="282"/>
                </a:lnTo>
                <a:lnTo>
                  <a:pt x="53" y="281"/>
                </a:lnTo>
                <a:lnTo>
                  <a:pt x="53" y="281"/>
                </a:lnTo>
                <a:lnTo>
                  <a:pt x="44" y="271"/>
                </a:lnTo>
                <a:lnTo>
                  <a:pt x="36" y="263"/>
                </a:lnTo>
                <a:lnTo>
                  <a:pt x="36" y="263"/>
                </a:lnTo>
                <a:lnTo>
                  <a:pt x="30" y="254"/>
                </a:lnTo>
                <a:lnTo>
                  <a:pt x="30" y="254"/>
                </a:lnTo>
                <a:lnTo>
                  <a:pt x="22" y="243"/>
                </a:lnTo>
                <a:lnTo>
                  <a:pt x="22" y="243"/>
                </a:lnTo>
                <a:lnTo>
                  <a:pt x="14" y="226"/>
                </a:lnTo>
                <a:lnTo>
                  <a:pt x="14" y="226"/>
                </a:lnTo>
                <a:lnTo>
                  <a:pt x="8" y="213"/>
                </a:lnTo>
                <a:lnTo>
                  <a:pt x="5" y="199"/>
                </a:lnTo>
                <a:lnTo>
                  <a:pt x="5" y="199"/>
                </a:lnTo>
                <a:lnTo>
                  <a:pt x="1" y="180"/>
                </a:lnTo>
                <a:lnTo>
                  <a:pt x="1" y="180"/>
                </a:lnTo>
                <a:lnTo>
                  <a:pt x="0" y="166"/>
                </a:lnTo>
                <a:lnTo>
                  <a:pt x="0" y="166"/>
                </a:lnTo>
                <a:lnTo>
                  <a:pt x="0" y="153"/>
                </a:lnTo>
                <a:lnTo>
                  <a:pt x="0" y="153"/>
                </a:lnTo>
                <a:lnTo>
                  <a:pt x="1" y="123"/>
                </a:lnTo>
                <a:lnTo>
                  <a:pt x="1" y="123"/>
                </a:lnTo>
                <a:lnTo>
                  <a:pt x="6" y="103"/>
                </a:lnTo>
                <a:lnTo>
                  <a:pt x="6" y="103"/>
                </a:lnTo>
                <a:lnTo>
                  <a:pt x="11" y="88"/>
                </a:lnTo>
                <a:lnTo>
                  <a:pt x="11" y="88"/>
                </a:lnTo>
                <a:lnTo>
                  <a:pt x="14" y="79"/>
                </a:lnTo>
                <a:lnTo>
                  <a:pt x="20" y="71"/>
                </a:lnTo>
                <a:lnTo>
                  <a:pt x="20" y="71"/>
                </a:lnTo>
                <a:lnTo>
                  <a:pt x="33" y="52"/>
                </a:lnTo>
                <a:lnTo>
                  <a:pt x="49" y="33"/>
                </a:lnTo>
                <a:lnTo>
                  <a:pt x="49" y="33"/>
                </a:lnTo>
                <a:lnTo>
                  <a:pt x="58" y="25"/>
                </a:lnTo>
                <a:lnTo>
                  <a:pt x="68" y="19"/>
                </a:lnTo>
                <a:lnTo>
                  <a:pt x="68" y="19"/>
                </a:lnTo>
                <a:lnTo>
                  <a:pt x="76" y="14"/>
                </a:lnTo>
                <a:lnTo>
                  <a:pt x="85" y="11"/>
                </a:lnTo>
                <a:lnTo>
                  <a:pt x="85" y="11"/>
                </a:lnTo>
                <a:lnTo>
                  <a:pt x="99" y="6"/>
                </a:lnTo>
                <a:lnTo>
                  <a:pt x="115" y="3"/>
                </a:lnTo>
                <a:lnTo>
                  <a:pt x="115" y="3"/>
                </a:lnTo>
                <a:lnTo>
                  <a:pt x="121" y="2"/>
                </a:lnTo>
                <a:lnTo>
                  <a:pt x="121" y="2"/>
                </a:lnTo>
                <a:lnTo>
                  <a:pt x="131" y="0"/>
                </a:lnTo>
                <a:lnTo>
                  <a:pt x="142" y="0"/>
                </a:lnTo>
                <a:lnTo>
                  <a:pt x="142" y="0"/>
                </a:lnTo>
                <a:lnTo>
                  <a:pt x="150" y="0"/>
                </a:lnTo>
                <a:lnTo>
                  <a:pt x="150" y="0"/>
                </a:lnTo>
                <a:close/>
                <a:moveTo>
                  <a:pt x="9" y="178"/>
                </a:moveTo>
                <a:lnTo>
                  <a:pt x="9" y="178"/>
                </a:lnTo>
                <a:lnTo>
                  <a:pt x="9" y="180"/>
                </a:lnTo>
                <a:lnTo>
                  <a:pt x="9" y="180"/>
                </a:lnTo>
                <a:lnTo>
                  <a:pt x="9" y="180"/>
                </a:lnTo>
                <a:lnTo>
                  <a:pt x="9" y="180"/>
                </a:lnTo>
                <a:lnTo>
                  <a:pt x="9" y="178"/>
                </a:lnTo>
                <a:lnTo>
                  <a:pt x="9" y="178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8"/>
                </a:lnTo>
                <a:lnTo>
                  <a:pt x="9" y="178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8" y="308"/>
                </a:lnTo>
                <a:lnTo>
                  <a:pt x="128" y="308"/>
                </a:lnTo>
                <a:lnTo>
                  <a:pt x="128" y="306"/>
                </a:lnTo>
                <a:lnTo>
                  <a:pt x="128" y="306"/>
                </a:lnTo>
                <a:lnTo>
                  <a:pt x="126" y="308"/>
                </a:lnTo>
                <a:lnTo>
                  <a:pt x="126" y="308"/>
                </a:lnTo>
                <a:lnTo>
                  <a:pt x="124" y="306"/>
                </a:lnTo>
                <a:lnTo>
                  <a:pt x="124" y="306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17" y="304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279" y="230"/>
                </a:moveTo>
                <a:lnTo>
                  <a:pt x="279" y="230"/>
                </a:lnTo>
                <a:lnTo>
                  <a:pt x="277" y="232"/>
                </a:lnTo>
                <a:lnTo>
                  <a:pt x="277" y="232"/>
                </a:lnTo>
                <a:lnTo>
                  <a:pt x="266" y="246"/>
                </a:lnTo>
                <a:lnTo>
                  <a:pt x="266" y="246"/>
                </a:lnTo>
                <a:lnTo>
                  <a:pt x="257" y="259"/>
                </a:lnTo>
                <a:lnTo>
                  <a:pt x="246" y="268"/>
                </a:lnTo>
                <a:lnTo>
                  <a:pt x="246" y="268"/>
                </a:lnTo>
                <a:lnTo>
                  <a:pt x="230" y="282"/>
                </a:lnTo>
                <a:lnTo>
                  <a:pt x="211" y="293"/>
                </a:lnTo>
                <a:lnTo>
                  <a:pt x="211" y="293"/>
                </a:lnTo>
                <a:lnTo>
                  <a:pt x="210" y="295"/>
                </a:lnTo>
                <a:lnTo>
                  <a:pt x="210" y="295"/>
                </a:lnTo>
                <a:lnTo>
                  <a:pt x="194" y="301"/>
                </a:lnTo>
                <a:lnTo>
                  <a:pt x="178" y="308"/>
                </a:lnTo>
                <a:lnTo>
                  <a:pt x="178" y="308"/>
                </a:lnTo>
                <a:lnTo>
                  <a:pt x="164" y="311"/>
                </a:lnTo>
                <a:lnTo>
                  <a:pt x="148" y="311"/>
                </a:lnTo>
                <a:lnTo>
                  <a:pt x="148" y="311"/>
                </a:lnTo>
                <a:lnTo>
                  <a:pt x="135" y="311"/>
                </a:lnTo>
                <a:lnTo>
                  <a:pt x="135" y="311"/>
                </a:lnTo>
                <a:lnTo>
                  <a:pt x="118" y="308"/>
                </a:lnTo>
                <a:lnTo>
                  <a:pt x="118" y="308"/>
                </a:lnTo>
                <a:lnTo>
                  <a:pt x="106" y="304"/>
                </a:lnTo>
                <a:lnTo>
                  <a:pt x="93" y="300"/>
                </a:lnTo>
                <a:lnTo>
                  <a:pt x="93" y="300"/>
                </a:lnTo>
                <a:lnTo>
                  <a:pt x="91" y="300"/>
                </a:lnTo>
                <a:lnTo>
                  <a:pt x="91" y="300"/>
                </a:lnTo>
                <a:lnTo>
                  <a:pt x="93" y="300"/>
                </a:lnTo>
                <a:lnTo>
                  <a:pt x="93" y="300"/>
                </a:lnTo>
                <a:lnTo>
                  <a:pt x="106" y="306"/>
                </a:lnTo>
                <a:lnTo>
                  <a:pt x="106" y="306"/>
                </a:lnTo>
                <a:lnTo>
                  <a:pt x="117" y="309"/>
                </a:lnTo>
                <a:lnTo>
                  <a:pt x="129" y="311"/>
                </a:lnTo>
                <a:lnTo>
                  <a:pt x="129" y="311"/>
                </a:lnTo>
                <a:lnTo>
                  <a:pt x="151" y="312"/>
                </a:lnTo>
                <a:lnTo>
                  <a:pt x="151" y="312"/>
                </a:lnTo>
                <a:lnTo>
                  <a:pt x="164" y="311"/>
                </a:lnTo>
                <a:lnTo>
                  <a:pt x="164" y="311"/>
                </a:lnTo>
                <a:lnTo>
                  <a:pt x="181" y="308"/>
                </a:lnTo>
                <a:lnTo>
                  <a:pt x="197" y="301"/>
                </a:lnTo>
                <a:lnTo>
                  <a:pt x="197" y="301"/>
                </a:lnTo>
                <a:lnTo>
                  <a:pt x="213" y="293"/>
                </a:lnTo>
                <a:lnTo>
                  <a:pt x="229" y="284"/>
                </a:lnTo>
                <a:lnTo>
                  <a:pt x="243" y="273"/>
                </a:lnTo>
                <a:lnTo>
                  <a:pt x="255" y="262"/>
                </a:lnTo>
                <a:lnTo>
                  <a:pt x="255" y="262"/>
                </a:lnTo>
                <a:lnTo>
                  <a:pt x="268" y="248"/>
                </a:lnTo>
                <a:lnTo>
                  <a:pt x="279" y="232"/>
                </a:lnTo>
                <a:lnTo>
                  <a:pt x="279" y="232"/>
                </a:lnTo>
                <a:lnTo>
                  <a:pt x="279" y="230"/>
                </a:lnTo>
                <a:lnTo>
                  <a:pt x="279" y="230"/>
                </a:lnTo>
                <a:lnTo>
                  <a:pt x="279" y="229"/>
                </a:lnTo>
                <a:lnTo>
                  <a:pt x="279" y="229"/>
                </a:lnTo>
                <a:lnTo>
                  <a:pt x="279" y="230"/>
                </a:lnTo>
                <a:lnTo>
                  <a:pt x="279" y="230"/>
                </a:lnTo>
                <a:close/>
                <a:moveTo>
                  <a:pt x="33" y="71"/>
                </a:moveTo>
                <a:lnTo>
                  <a:pt x="33" y="71"/>
                </a:lnTo>
                <a:lnTo>
                  <a:pt x="35" y="71"/>
                </a:lnTo>
                <a:lnTo>
                  <a:pt x="35" y="71"/>
                </a:lnTo>
                <a:lnTo>
                  <a:pt x="35" y="71"/>
                </a:lnTo>
                <a:lnTo>
                  <a:pt x="35" y="71"/>
                </a:lnTo>
                <a:lnTo>
                  <a:pt x="41" y="65"/>
                </a:lnTo>
                <a:lnTo>
                  <a:pt x="41" y="65"/>
                </a:lnTo>
                <a:lnTo>
                  <a:pt x="49" y="55"/>
                </a:lnTo>
                <a:lnTo>
                  <a:pt x="58" y="47"/>
                </a:lnTo>
                <a:lnTo>
                  <a:pt x="58" y="47"/>
                </a:lnTo>
                <a:lnTo>
                  <a:pt x="77" y="35"/>
                </a:lnTo>
                <a:lnTo>
                  <a:pt x="77" y="35"/>
                </a:lnTo>
                <a:lnTo>
                  <a:pt x="88" y="28"/>
                </a:lnTo>
                <a:lnTo>
                  <a:pt x="99" y="24"/>
                </a:lnTo>
                <a:lnTo>
                  <a:pt x="99" y="24"/>
                </a:lnTo>
                <a:lnTo>
                  <a:pt x="110" y="21"/>
                </a:lnTo>
                <a:lnTo>
                  <a:pt x="121" y="17"/>
                </a:lnTo>
                <a:lnTo>
                  <a:pt x="121" y="17"/>
                </a:lnTo>
                <a:lnTo>
                  <a:pt x="135" y="16"/>
                </a:lnTo>
                <a:lnTo>
                  <a:pt x="135" y="16"/>
                </a:lnTo>
                <a:lnTo>
                  <a:pt x="139" y="16"/>
                </a:lnTo>
                <a:lnTo>
                  <a:pt x="139" y="17"/>
                </a:lnTo>
                <a:lnTo>
                  <a:pt x="139" y="17"/>
                </a:lnTo>
                <a:lnTo>
                  <a:pt x="139" y="21"/>
                </a:lnTo>
                <a:lnTo>
                  <a:pt x="135" y="21"/>
                </a:lnTo>
                <a:lnTo>
                  <a:pt x="135" y="21"/>
                </a:lnTo>
                <a:lnTo>
                  <a:pt x="135" y="21"/>
                </a:lnTo>
                <a:lnTo>
                  <a:pt x="135" y="21"/>
                </a:lnTo>
                <a:lnTo>
                  <a:pt x="126" y="21"/>
                </a:lnTo>
                <a:lnTo>
                  <a:pt x="126" y="21"/>
                </a:lnTo>
                <a:lnTo>
                  <a:pt x="117" y="22"/>
                </a:lnTo>
                <a:lnTo>
                  <a:pt x="106" y="24"/>
                </a:lnTo>
                <a:lnTo>
                  <a:pt x="106" y="24"/>
                </a:lnTo>
                <a:lnTo>
                  <a:pt x="94" y="28"/>
                </a:lnTo>
                <a:lnTo>
                  <a:pt x="85" y="33"/>
                </a:lnTo>
                <a:lnTo>
                  <a:pt x="85" y="33"/>
                </a:lnTo>
                <a:lnTo>
                  <a:pt x="69" y="44"/>
                </a:lnTo>
                <a:lnTo>
                  <a:pt x="69" y="44"/>
                </a:lnTo>
                <a:lnTo>
                  <a:pt x="52" y="57"/>
                </a:lnTo>
                <a:lnTo>
                  <a:pt x="52" y="57"/>
                </a:lnTo>
                <a:lnTo>
                  <a:pt x="39" y="71"/>
                </a:lnTo>
                <a:lnTo>
                  <a:pt x="39" y="71"/>
                </a:lnTo>
                <a:lnTo>
                  <a:pt x="31" y="80"/>
                </a:lnTo>
                <a:lnTo>
                  <a:pt x="25" y="93"/>
                </a:lnTo>
                <a:lnTo>
                  <a:pt x="25" y="93"/>
                </a:lnTo>
                <a:lnTo>
                  <a:pt x="20" y="104"/>
                </a:lnTo>
                <a:lnTo>
                  <a:pt x="20" y="104"/>
                </a:lnTo>
                <a:lnTo>
                  <a:pt x="16" y="117"/>
                </a:lnTo>
                <a:lnTo>
                  <a:pt x="12" y="129"/>
                </a:lnTo>
                <a:lnTo>
                  <a:pt x="12" y="129"/>
                </a:lnTo>
                <a:lnTo>
                  <a:pt x="11" y="142"/>
                </a:lnTo>
                <a:lnTo>
                  <a:pt x="11" y="155"/>
                </a:lnTo>
                <a:lnTo>
                  <a:pt x="11" y="155"/>
                </a:lnTo>
                <a:lnTo>
                  <a:pt x="11" y="167"/>
                </a:lnTo>
                <a:lnTo>
                  <a:pt x="11" y="167"/>
                </a:lnTo>
                <a:lnTo>
                  <a:pt x="16" y="191"/>
                </a:lnTo>
                <a:lnTo>
                  <a:pt x="16" y="191"/>
                </a:lnTo>
                <a:lnTo>
                  <a:pt x="19" y="210"/>
                </a:lnTo>
                <a:lnTo>
                  <a:pt x="27" y="227"/>
                </a:lnTo>
                <a:lnTo>
                  <a:pt x="27" y="227"/>
                </a:lnTo>
                <a:lnTo>
                  <a:pt x="31" y="237"/>
                </a:lnTo>
                <a:lnTo>
                  <a:pt x="36" y="245"/>
                </a:lnTo>
                <a:lnTo>
                  <a:pt x="36" y="245"/>
                </a:lnTo>
                <a:lnTo>
                  <a:pt x="46" y="259"/>
                </a:lnTo>
                <a:lnTo>
                  <a:pt x="57" y="270"/>
                </a:lnTo>
                <a:lnTo>
                  <a:pt x="57" y="270"/>
                </a:lnTo>
                <a:lnTo>
                  <a:pt x="66" y="278"/>
                </a:lnTo>
                <a:lnTo>
                  <a:pt x="66" y="278"/>
                </a:lnTo>
                <a:lnTo>
                  <a:pt x="82" y="289"/>
                </a:lnTo>
                <a:lnTo>
                  <a:pt x="82" y="289"/>
                </a:lnTo>
                <a:lnTo>
                  <a:pt x="94" y="295"/>
                </a:lnTo>
                <a:lnTo>
                  <a:pt x="107" y="300"/>
                </a:lnTo>
                <a:lnTo>
                  <a:pt x="107" y="300"/>
                </a:lnTo>
                <a:lnTo>
                  <a:pt x="123" y="303"/>
                </a:lnTo>
                <a:lnTo>
                  <a:pt x="139" y="304"/>
                </a:lnTo>
                <a:lnTo>
                  <a:pt x="139" y="304"/>
                </a:lnTo>
                <a:lnTo>
                  <a:pt x="151" y="306"/>
                </a:lnTo>
                <a:lnTo>
                  <a:pt x="164" y="304"/>
                </a:lnTo>
                <a:lnTo>
                  <a:pt x="164" y="304"/>
                </a:lnTo>
                <a:lnTo>
                  <a:pt x="175" y="303"/>
                </a:lnTo>
                <a:lnTo>
                  <a:pt x="186" y="300"/>
                </a:lnTo>
                <a:lnTo>
                  <a:pt x="186" y="300"/>
                </a:lnTo>
                <a:lnTo>
                  <a:pt x="203" y="290"/>
                </a:lnTo>
                <a:lnTo>
                  <a:pt x="203" y="290"/>
                </a:lnTo>
                <a:lnTo>
                  <a:pt x="216" y="282"/>
                </a:lnTo>
                <a:lnTo>
                  <a:pt x="229" y="273"/>
                </a:lnTo>
                <a:lnTo>
                  <a:pt x="229" y="273"/>
                </a:lnTo>
                <a:lnTo>
                  <a:pt x="244" y="260"/>
                </a:lnTo>
                <a:lnTo>
                  <a:pt x="257" y="246"/>
                </a:lnTo>
                <a:lnTo>
                  <a:pt x="257" y="246"/>
                </a:lnTo>
                <a:lnTo>
                  <a:pt x="270" y="229"/>
                </a:lnTo>
                <a:lnTo>
                  <a:pt x="279" y="211"/>
                </a:lnTo>
                <a:lnTo>
                  <a:pt x="279" y="211"/>
                </a:lnTo>
                <a:lnTo>
                  <a:pt x="282" y="200"/>
                </a:lnTo>
                <a:lnTo>
                  <a:pt x="285" y="189"/>
                </a:lnTo>
                <a:lnTo>
                  <a:pt x="289" y="167"/>
                </a:lnTo>
                <a:lnTo>
                  <a:pt x="289" y="167"/>
                </a:lnTo>
                <a:lnTo>
                  <a:pt x="290" y="144"/>
                </a:lnTo>
                <a:lnTo>
                  <a:pt x="290" y="144"/>
                </a:lnTo>
                <a:lnTo>
                  <a:pt x="289" y="133"/>
                </a:lnTo>
                <a:lnTo>
                  <a:pt x="287" y="122"/>
                </a:lnTo>
                <a:lnTo>
                  <a:pt x="287" y="122"/>
                </a:lnTo>
                <a:lnTo>
                  <a:pt x="281" y="104"/>
                </a:lnTo>
                <a:lnTo>
                  <a:pt x="281" y="104"/>
                </a:lnTo>
                <a:lnTo>
                  <a:pt x="276" y="92"/>
                </a:lnTo>
                <a:lnTo>
                  <a:pt x="276" y="92"/>
                </a:lnTo>
                <a:lnTo>
                  <a:pt x="268" y="76"/>
                </a:lnTo>
                <a:lnTo>
                  <a:pt x="259" y="62"/>
                </a:lnTo>
                <a:lnTo>
                  <a:pt x="259" y="62"/>
                </a:lnTo>
                <a:lnTo>
                  <a:pt x="252" y="54"/>
                </a:lnTo>
                <a:lnTo>
                  <a:pt x="244" y="46"/>
                </a:lnTo>
                <a:lnTo>
                  <a:pt x="244" y="46"/>
                </a:lnTo>
                <a:lnTo>
                  <a:pt x="233" y="35"/>
                </a:lnTo>
                <a:lnTo>
                  <a:pt x="233" y="35"/>
                </a:lnTo>
                <a:lnTo>
                  <a:pt x="221" y="25"/>
                </a:lnTo>
                <a:lnTo>
                  <a:pt x="206" y="19"/>
                </a:lnTo>
                <a:lnTo>
                  <a:pt x="206" y="19"/>
                </a:lnTo>
                <a:lnTo>
                  <a:pt x="197" y="14"/>
                </a:lnTo>
                <a:lnTo>
                  <a:pt x="188" y="13"/>
                </a:lnTo>
                <a:lnTo>
                  <a:pt x="169" y="10"/>
                </a:lnTo>
                <a:lnTo>
                  <a:pt x="169" y="10"/>
                </a:lnTo>
                <a:lnTo>
                  <a:pt x="139" y="10"/>
                </a:lnTo>
                <a:lnTo>
                  <a:pt x="139" y="10"/>
                </a:lnTo>
                <a:lnTo>
                  <a:pt x="129" y="10"/>
                </a:lnTo>
                <a:lnTo>
                  <a:pt x="120" y="10"/>
                </a:lnTo>
                <a:lnTo>
                  <a:pt x="120" y="10"/>
                </a:lnTo>
                <a:lnTo>
                  <a:pt x="102" y="16"/>
                </a:lnTo>
                <a:lnTo>
                  <a:pt x="102" y="16"/>
                </a:lnTo>
                <a:lnTo>
                  <a:pt x="88" y="21"/>
                </a:lnTo>
                <a:lnTo>
                  <a:pt x="76" y="28"/>
                </a:lnTo>
                <a:lnTo>
                  <a:pt x="76" y="28"/>
                </a:lnTo>
                <a:lnTo>
                  <a:pt x="66" y="35"/>
                </a:lnTo>
                <a:lnTo>
                  <a:pt x="58" y="43"/>
                </a:lnTo>
                <a:lnTo>
                  <a:pt x="58" y="43"/>
                </a:lnTo>
                <a:lnTo>
                  <a:pt x="46" y="55"/>
                </a:lnTo>
                <a:lnTo>
                  <a:pt x="36" y="68"/>
                </a:lnTo>
                <a:lnTo>
                  <a:pt x="36" y="68"/>
                </a:lnTo>
                <a:lnTo>
                  <a:pt x="33" y="71"/>
                </a:lnTo>
                <a:lnTo>
                  <a:pt x="33" y="71"/>
                </a:lnTo>
                <a:close/>
                <a:moveTo>
                  <a:pt x="298" y="142"/>
                </a:moveTo>
                <a:lnTo>
                  <a:pt x="298" y="142"/>
                </a:lnTo>
                <a:lnTo>
                  <a:pt x="298" y="142"/>
                </a:lnTo>
                <a:lnTo>
                  <a:pt x="298" y="142"/>
                </a:lnTo>
                <a:lnTo>
                  <a:pt x="296" y="128"/>
                </a:lnTo>
                <a:lnTo>
                  <a:pt x="296" y="128"/>
                </a:lnTo>
                <a:lnTo>
                  <a:pt x="293" y="107"/>
                </a:lnTo>
                <a:lnTo>
                  <a:pt x="293" y="107"/>
                </a:lnTo>
                <a:lnTo>
                  <a:pt x="290" y="98"/>
                </a:lnTo>
                <a:lnTo>
                  <a:pt x="287" y="88"/>
                </a:lnTo>
                <a:lnTo>
                  <a:pt x="287" y="88"/>
                </a:lnTo>
                <a:lnTo>
                  <a:pt x="279" y="71"/>
                </a:lnTo>
                <a:lnTo>
                  <a:pt x="270" y="55"/>
                </a:lnTo>
                <a:lnTo>
                  <a:pt x="270" y="55"/>
                </a:lnTo>
                <a:lnTo>
                  <a:pt x="260" y="44"/>
                </a:lnTo>
                <a:lnTo>
                  <a:pt x="249" y="35"/>
                </a:lnTo>
                <a:lnTo>
                  <a:pt x="249" y="35"/>
                </a:lnTo>
                <a:lnTo>
                  <a:pt x="238" y="27"/>
                </a:lnTo>
                <a:lnTo>
                  <a:pt x="227" y="21"/>
                </a:lnTo>
                <a:lnTo>
                  <a:pt x="227" y="21"/>
                </a:lnTo>
                <a:lnTo>
                  <a:pt x="214" y="14"/>
                </a:lnTo>
                <a:lnTo>
                  <a:pt x="214" y="14"/>
                </a:lnTo>
                <a:lnTo>
                  <a:pt x="203" y="11"/>
                </a:lnTo>
                <a:lnTo>
                  <a:pt x="194" y="8"/>
                </a:lnTo>
                <a:lnTo>
                  <a:pt x="194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205" y="13"/>
                </a:lnTo>
                <a:lnTo>
                  <a:pt x="218" y="19"/>
                </a:lnTo>
                <a:lnTo>
                  <a:pt x="218" y="19"/>
                </a:lnTo>
                <a:lnTo>
                  <a:pt x="219" y="21"/>
                </a:lnTo>
                <a:lnTo>
                  <a:pt x="219" y="21"/>
                </a:lnTo>
                <a:lnTo>
                  <a:pt x="230" y="27"/>
                </a:lnTo>
                <a:lnTo>
                  <a:pt x="238" y="35"/>
                </a:lnTo>
                <a:lnTo>
                  <a:pt x="238" y="35"/>
                </a:lnTo>
                <a:lnTo>
                  <a:pt x="249" y="44"/>
                </a:lnTo>
                <a:lnTo>
                  <a:pt x="259" y="54"/>
                </a:lnTo>
                <a:lnTo>
                  <a:pt x="259" y="54"/>
                </a:lnTo>
                <a:lnTo>
                  <a:pt x="268" y="65"/>
                </a:lnTo>
                <a:lnTo>
                  <a:pt x="274" y="77"/>
                </a:lnTo>
                <a:lnTo>
                  <a:pt x="274" y="77"/>
                </a:lnTo>
                <a:lnTo>
                  <a:pt x="281" y="88"/>
                </a:lnTo>
                <a:lnTo>
                  <a:pt x="281" y="88"/>
                </a:lnTo>
                <a:lnTo>
                  <a:pt x="292" y="115"/>
                </a:lnTo>
                <a:lnTo>
                  <a:pt x="292" y="115"/>
                </a:lnTo>
                <a:lnTo>
                  <a:pt x="295" y="125"/>
                </a:lnTo>
                <a:lnTo>
                  <a:pt x="296" y="134"/>
                </a:lnTo>
                <a:lnTo>
                  <a:pt x="296" y="134"/>
                </a:lnTo>
                <a:lnTo>
                  <a:pt x="298" y="142"/>
                </a:lnTo>
                <a:lnTo>
                  <a:pt x="298" y="142"/>
                </a:lnTo>
                <a:close/>
                <a:moveTo>
                  <a:pt x="191" y="300"/>
                </a:moveTo>
                <a:lnTo>
                  <a:pt x="191" y="300"/>
                </a:lnTo>
                <a:lnTo>
                  <a:pt x="192" y="300"/>
                </a:lnTo>
                <a:lnTo>
                  <a:pt x="192" y="300"/>
                </a:lnTo>
                <a:lnTo>
                  <a:pt x="202" y="295"/>
                </a:lnTo>
                <a:lnTo>
                  <a:pt x="211" y="290"/>
                </a:lnTo>
                <a:lnTo>
                  <a:pt x="211" y="290"/>
                </a:lnTo>
                <a:lnTo>
                  <a:pt x="225" y="282"/>
                </a:lnTo>
                <a:lnTo>
                  <a:pt x="225" y="282"/>
                </a:lnTo>
                <a:lnTo>
                  <a:pt x="236" y="273"/>
                </a:lnTo>
                <a:lnTo>
                  <a:pt x="246" y="265"/>
                </a:lnTo>
                <a:lnTo>
                  <a:pt x="246" y="265"/>
                </a:lnTo>
                <a:lnTo>
                  <a:pt x="257" y="252"/>
                </a:lnTo>
                <a:lnTo>
                  <a:pt x="268" y="241"/>
                </a:lnTo>
                <a:lnTo>
                  <a:pt x="268" y="241"/>
                </a:lnTo>
                <a:lnTo>
                  <a:pt x="276" y="229"/>
                </a:lnTo>
                <a:lnTo>
                  <a:pt x="284" y="216"/>
                </a:lnTo>
                <a:lnTo>
                  <a:pt x="284" y="216"/>
                </a:lnTo>
                <a:lnTo>
                  <a:pt x="292" y="194"/>
                </a:lnTo>
                <a:lnTo>
                  <a:pt x="292" y="194"/>
                </a:lnTo>
                <a:lnTo>
                  <a:pt x="295" y="185"/>
                </a:lnTo>
                <a:lnTo>
                  <a:pt x="296" y="174"/>
                </a:lnTo>
                <a:lnTo>
                  <a:pt x="296" y="174"/>
                </a:lnTo>
                <a:lnTo>
                  <a:pt x="298" y="161"/>
                </a:lnTo>
                <a:lnTo>
                  <a:pt x="296" y="148"/>
                </a:lnTo>
                <a:lnTo>
                  <a:pt x="296" y="148"/>
                </a:lnTo>
                <a:lnTo>
                  <a:pt x="293" y="133"/>
                </a:lnTo>
                <a:lnTo>
                  <a:pt x="293" y="133"/>
                </a:lnTo>
                <a:lnTo>
                  <a:pt x="290" y="122"/>
                </a:lnTo>
                <a:lnTo>
                  <a:pt x="287" y="110"/>
                </a:lnTo>
                <a:lnTo>
                  <a:pt x="287" y="110"/>
                </a:lnTo>
                <a:lnTo>
                  <a:pt x="285" y="109"/>
                </a:lnTo>
                <a:lnTo>
                  <a:pt x="285" y="109"/>
                </a:lnTo>
                <a:lnTo>
                  <a:pt x="285" y="110"/>
                </a:lnTo>
                <a:lnTo>
                  <a:pt x="285" y="110"/>
                </a:lnTo>
                <a:lnTo>
                  <a:pt x="289" y="117"/>
                </a:lnTo>
                <a:lnTo>
                  <a:pt x="289" y="117"/>
                </a:lnTo>
                <a:lnTo>
                  <a:pt x="292" y="129"/>
                </a:lnTo>
                <a:lnTo>
                  <a:pt x="293" y="144"/>
                </a:lnTo>
                <a:lnTo>
                  <a:pt x="293" y="144"/>
                </a:lnTo>
                <a:lnTo>
                  <a:pt x="292" y="161"/>
                </a:lnTo>
                <a:lnTo>
                  <a:pt x="290" y="178"/>
                </a:lnTo>
                <a:lnTo>
                  <a:pt x="290" y="178"/>
                </a:lnTo>
                <a:lnTo>
                  <a:pt x="285" y="202"/>
                </a:lnTo>
                <a:lnTo>
                  <a:pt x="285" y="202"/>
                </a:lnTo>
                <a:lnTo>
                  <a:pt x="281" y="216"/>
                </a:lnTo>
                <a:lnTo>
                  <a:pt x="273" y="230"/>
                </a:lnTo>
                <a:lnTo>
                  <a:pt x="273" y="230"/>
                </a:lnTo>
                <a:lnTo>
                  <a:pt x="262" y="245"/>
                </a:lnTo>
                <a:lnTo>
                  <a:pt x="262" y="245"/>
                </a:lnTo>
                <a:lnTo>
                  <a:pt x="247" y="260"/>
                </a:lnTo>
                <a:lnTo>
                  <a:pt x="233" y="273"/>
                </a:lnTo>
                <a:lnTo>
                  <a:pt x="233" y="273"/>
                </a:lnTo>
                <a:lnTo>
                  <a:pt x="222" y="281"/>
                </a:lnTo>
                <a:lnTo>
                  <a:pt x="213" y="287"/>
                </a:lnTo>
                <a:lnTo>
                  <a:pt x="213" y="287"/>
                </a:lnTo>
                <a:lnTo>
                  <a:pt x="192" y="300"/>
                </a:lnTo>
                <a:lnTo>
                  <a:pt x="192" y="300"/>
                </a:lnTo>
                <a:lnTo>
                  <a:pt x="191" y="300"/>
                </a:lnTo>
                <a:lnTo>
                  <a:pt x="191" y="300"/>
                </a:lnTo>
                <a:close/>
                <a:moveTo>
                  <a:pt x="91" y="13"/>
                </a:moveTo>
                <a:lnTo>
                  <a:pt x="91" y="13"/>
                </a:lnTo>
                <a:lnTo>
                  <a:pt x="91" y="11"/>
                </a:lnTo>
                <a:lnTo>
                  <a:pt x="91" y="11"/>
                </a:lnTo>
                <a:lnTo>
                  <a:pt x="91" y="13"/>
                </a:lnTo>
                <a:lnTo>
                  <a:pt x="91" y="13"/>
                </a:lnTo>
                <a:lnTo>
                  <a:pt x="82" y="16"/>
                </a:lnTo>
                <a:lnTo>
                  <a:pt x="82" y="16"/>
                </a:lnTo>
                <a:lnTo>
                  <a:pt x="68" y="22"/>
                </a:lnTo>
                <a:lnTo>
                  <a:pt x="57" y="32"/>
                </a:lnTo>
                <a:lnTo>
                  <a:pt x="57" y="32"/>
                </a:lnTo>
                <a:lnTo>
                  <a:pt x="42" y="46"/>
                </a:lnTo>
                <a:lnTo>
                  <a:pt x="42" y="46"/>
                </a:lnTo>
                <a:lnTo>
                  <a:pt x="31" y="58"/>
                </a:lnTo>
                <a:lnTo>
                  <a:pt x="22" y="73"/>
                </a:lnTo>
                <a:lnTo>
                  <a:pt x="22" y="73"/>
                </a:lnTo>
                <a:lnTo>
                  <a:pt x="17" y="80"/>
                </a:lnTo>
                <a:lnTo>
                  <a:pt x="14" y="90"/>
                </a:lnTo>
                <a:lnTo>
                  <a:pt x="14" y="90"/>
                </a:lnTo>
                <a:lnTo>
                  <a:pt x="8" y="107"/>
                </a:lnTo>
                <a:lnTo>
                  <a:pt x="5" y="126"/>
                </a:lnTo>
                <a:lnTo>
                  <a:pt x="5" y="126"/>
                </a:lnTo>
                <a:lnTo>
                  <a:pt x="5" y="128"/>
                </a:lnTo>
                <a:lnTo>
                  <a:pt x="5" y="128"/>
                </a:lnTo>
                <a:lnTo>
                  <a:pt x="5" y="129"/>
                </a:lnTo>
                <a:lnTo>
                  <a:pt x="5" y="129"/>
                </a:lnTo>
                <a:lnTo>
                  <a:pt x="12" y="104"/>
                </a:lnTo>
                <a:lnTo>
                  <a:pt x="12" y="104"/>
                </a:lnTo>
                <a:lnTo>
                  <a:pt x="17" y="92"/>
                </a:lnTo>
                <a:lnTo>
                  <a:pt x="23" y="77"/>
                </a:lnTo>
                <a:lnTo>
                  <a:pt x="31" y="65"/>
                </a:lnTo>
                <a:lnTo>
                  <a:pt x="41" y="54"/>
                </a:lnTo>
                <a:lnTo>
                  <a:pt x="41" y="54"/>
                </a:lnTo>
                <a:lnTo>
                  <a:pt x="49" y="44"/>
                </a:lnTo>
                <a:lnTo>
                  <a:pt x="57" y="35"/>
                </a:lnTo>
                <a:lnTo>
                  <a:pt x="57" y="35"/>
                </a:lnTo>
                <a:lnTo>
                  <a:pt x="74" y="22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close/>
                <a:moveTo>
                  <a:pt x="79" y="292"/>
                </a:move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7" y="290"/>
                </a:lnTo>
                <a:lnTo>
                  <a:pt x="77" y="290"/>
                </a:lnTo>
                <a:lnTo>
                  <a:pt x="68" y="284"/>
                </a:lnTo>
                <a:lnTo>
                  <a:pt x="68" y="284"/>
                </a:lnTo>
                <a:lnTo>
                  <a:pt x="50" y="268"/>
                </a:lnTo>
                <a:lnTo>
                  <a:pt x="50" y="268"/>
                </a:lnTo>
                <a:lnTo>
                  <a:pt x="41" y="257"/>
                </a:lnTo>
                <a:lnTo>
                  <a:pt x="41" y="257"/>
                </a:lnTo>
                <a:lnTo>
                  <a:pt x="28" y="238"/>
                </a:lnTo>
                <a:lnTo>
                  <a:pt x="28" y="238"/>
                </a:lnTo>
                <a:lnTo>
                  <a:pt x="22" y="229"/>
                </a:lnTo>
                <a:lnTo>
                  <a:pt x="19" y="218"/>
                </a:lnTo>
                <a:lnTo>
                  <a:pt x="19" y="218"/>
                </a:lnTo>
                <a:lnTo>
                  <a:pt x="12" y="200"/>
                </a:lnTo>
                <a:lnTo>
                  <a:pt x="12" y="200"/>
                </a:lnTo>
                <a:lnTo>
                  <a:pt x="9" y="189"/>
                </a:lnTo>
                <a:lnTo>
                  <a:pt x="9" y="189"/>
                </a:lnTo>
                <a:lnTo>
                  <a:pt x="6" y="174"/>
                </a:lnTo>
                <a:lnTo>
                  <a:pt x="5" y="159"/>
                </a:lnTo>
                <a:lnTo>
                  <a:pt x="5" y="159"/>
                </a:lnTo>
                <a:lnTo>
                  <a:pt x="6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9"/>
                </a:lnTo>
                <a:lnTo>
                  <a:pt x="5" y="147"/>
                </a:lnTo>
                <a:lnTo>
                  <a:pt x="5" y="147"/>
                </a:lnTo>
                <a:lnTo>
                  <a:pt x="3" y="166"/>
                </a:lnTo>
                <a:lnTo>
                  <a:pt x="3" y="166"/>
                </a:lnTo>
                <a:lnTo>
                  <a:pt x="5" y="178"/>
                </a:lnTo>
                <a:lnTo>
                  <a:pt x="6" y="191"/>
                </a:lnTo>
                <a:lnTo>
                  <a:pt x="6" y="191"/>
                </a:lnTo>
                <a:lnTo>
                  <a:pt x="9" y="205"/>
                </a:lnTo>
                <a:lnTo>
                  <a:pt x="14" y="218"/>
                </a:lnTo>
                <a:lnTo>
                  <a:pt x="14" y="218"/>
                </a:lnTo>
                <a:lnTo>
                  <a:pt x="16" y="221"/>
                </a:lnTo>
                <a:lnTo>
                  <a:pt x="16" y="221"/>
                </a:lnTo>
                <a:lnTo>
                  <a:pt x="22" y="233"/>
                </a:lnTo>
                <a:lnTo>
                  <a:pt x="22" y="233"/>
                </a:lnTo>
                <a:lnTo>
                  <a:pt x="27" y="245"/>
                </a:lnTo>
                <a:lnTo>
                  <a:pt x="27" y="245"/>
                </a:lnTo>
                <a:lnTo>
                  <a:pt x="38" y="259"/>
                </a:lnTo>
                <a:lnTo>
                  <a:pt x="38" y="259"/>
                </a:lnTo>
                <a:lnTo>
                  <a:pt x="55" y="275"/>
                </a:lnTo>
                <a:lnTo>
                  <a:pt x="55" y="275"/>
                </a:lnTo>
                <a:lnTo>
                  <a:pt x="74" y="290"/>
                </a:lnTo>
                <a:lnTo>
                  <a:pt x="74" y="290"/>
                </a:lnTo>
                <a:lnTo>
                  <a:pt x="79" y="292"/>
                </a:lnTo>
                <a:lnTo>
                  <a:pt x="79" y="292"/>
                </a:lnTo>
                <a:close/>
                <a:moveTo>
                  <a:pt x="52" y="44"/>
                </a:moveTo>
                <a:lnTo>
                  <a:pt x="52" y="44"/>
                </a:lnTo>
                <a:lnTo>
                  <a:pt x="52" y="44"/>
                </a:lnTo>
                <a:lnTo>
                  <a:pt x="52" y="44"/>
                </a:lnTo>
                <a:lnTo>
                  <a:pt x="53" y="43"/>
                </a:lnTo>
                <a:lnTo>
                  <a:pt x="53" y="43"/>
                </a:lnTo>
                <a:lnTo>
                  <a:pt x="65" y="33"/>
                </a:lnTo>
                <a:lnTo>
                  <a:pt x="65" y="33"/>
                </a:lnTo>
                <a:lnTo>
                  <a:pt x="72" y="27"/>
                </a:lnTo>
                <a:lnTo>
                  <a:pt x="82" y="21"/>
                </a:lnTo>
                <a:lnTo>
                  <a:pt x="91" y="16"/>
                </a:lnTo>
                <a:lnTo>
                  <a:pt x="102" y="13"/>
                </a:lnTo>
                <a:lnTo>
                  <a:pt x="102" y="13"/>
                </a:lnTo>
                <a:lnTo>
                  <a:pt x="112" y="10"/>
                </a:lnTo>
                <a:lnTo>
                  <a:pt x="123" y="6"/>
                </a:lnTo>
                <a:lnTo>
                  <a:pt x="123" y="6"/>
                </a:lnTo>
                <a:lnTo>
                  <a:pt x="126" y="6"/>
                </a:lnTo>
                <a:lnTo>
                  <a:pt x="126" y="6"/>
                </a:lnTo>
                <a:lnTo>
                  <a:pt x="123" y="6"/>
                </a:lnTo>
                <a:lnTo>
                  <a:pt x="123" y="6"/>
                </a:lnTo>
                <a:lnTo>
                  <a:pt x="117" y="6"/>
                </a:lnTo>
                <a:lnTo>
                  <a:pt x="110" y="8"/>
                </a:lnTo>
                <a:lnTo>
                  <a:pt x="110" y="8"/>
                </a:lnTo>
                <a:lnTo>
                  <a:pt x="94" y="14"/>
                </a:lnTo>
                <a:lnTo>
                  <a:pt x="94" y="14"/>
                </a:lnTo>
                <a:lnTo>
                  <a:pt x="83" y="19"/>
                </a:lnTo>
                <a:lnTo>
                  <a:pt x="72" y="27"/>
                </a:lnTo>
                <a:lnTo>
                  <a:pt x="63" y="33"/>
                </a:lnTo>
                <a:lnTo>
                  <a:pt x="53" y="43"/>
                </a:lnTo>
                <a:lnTo>
                  <a:pt x="53" y="43"/>
                </a:lnTo>
                <a:lnTo>
                  <a:pt x="52" y="44"/>
                </a:lnTo>
                <a:lnTo>
                  <a:pt x="52" y="44"/>
                </a:lnTo>
                <a:close/>
                <a:moveTo>
                  <a:pt x="169" y="5"/>
                </a:moveTo>
                <a:lnTo>
                  <a:pt x="169" y="5"/>
                </a:lnTo>
                <a:lnTo>
                  <a:pt x="158" y="3"/>
                </a:lnTo>
                <a:lnTo>
                  <a:pt x="158" y="3"/>
                </a:lnTo>
                <a:lnTo>
                  <a:pt x="169" y="5"/>
                </a:lnTo>
                <a:lnTo>
                  <a:pt x="169" y="5"/>
                </a:lnTo>
                <a:close/>
                <a:moveTo>
                  <a:pt x="154" y="3"/>
                </a:moveTo>
                <a:lnTo>
                  <a:pt x="154" y="3"/>
                </a:lnTo>
                <a:lnTo>
                  <a:pt x="154" y="3"/>
                </a:lnTo>
                <a:lnTo>
                  <a:pt x="154" y="3"/>
                </a:lnTo>
                <a:lnTo>
                  <a:pt x="156" y="3"/>
                </a:lnTo>
                <a:lnTo>
                  <a:pt x="156" y="3"/>
                </a:lnTo>
                <a:lnTo>
                  <a:pt x="156" y="3"/>
                </a:lnTo>
                <a:lnTo>
                  <a:pt x="156" y="3"/>
                </a:lnTo>
                <a:lnTo>
                  <a:pt x="154" y="3"/>
                </a:lnTo>
                <a:lnTo>
                  <a:pt x="154" y="3"/>
                </a:lnTo>
                <a:close/>
                <a:moveTo>
                  <a:pt x="170" y="5"/>
                </a:moveTo>
                <a:lnTo>
                  <a:pt x="170" y="5"/>
                </a:lnTo>
                <a:lnTo>
                  <a:pt x="170" y="5"/>
                </a:lnTo>
                <a:lnTo>
                  <a:pt x="170" y="5"/>
                </a:lnTo>
                <a:lnTo>
                  <a:pt x="172" y="5"/>
                </a:lnTo>
                <a:lnTo>
                  <a:pt x="172" y="5"/>
                </a:lnTo>
                <a:lnTo>
                  <a:pt x="172" y="5"/>
                </a:lnTo>
                <a:lnTo>
                  <a:pt x="172" y="5"/>
                </a:lnTo>
                <a:lnTo>
                  <a:pt x="170" y="5"/>
                </a:lnTo>
                <a:lnTo>
                  <a:pt x="170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34"/>
          <p:cNvSpPr>
            <a:spLocks noEditPoints="1"/>
          </p:cNvSpPr>
          <p:nvPr/>
        </p:nvSpPr>
        <p:spPr bwMode="auto">
          <a:xfrm>
            <a:off x="3661071" y="1055567"/>
            <a:ext cx="213966" cy="278804"/>
          </a:xfrm>
          <a:custGeom>
            <a:gdLst>
              <a:gd fmla="*/ 99 w 99" name="T0"/>
              <a:gd fmla="*/ 103 h 129" name="T1"/>
              <a:gd fmla="*/ 11 w 99" name="T2"/>
              <a:gd fmla="*/ 129 h 129" name="T3"/>
              <a:gd fmla="*/ 35 w 99" name="T4"/>
              <a:gd fmla="*/ 74 h 129" name="T5"/>
              <a:gd fmla="*/ 31 w 99" name="T6"/>
              <a:gd fmla="*/ 33 h 129" name="T7"/>
              <a:gd fmla="*/ 12 w 99" name="T8"/>
              <a:gd fmla="*/ 46 h 129" name="T9"/>
              <a:gd fmla="*/ 3 w 99" name="T10"/>
              <a:gd fmla="*/ 19 h 129" name="T11"/>
              <a:gd fmla="*/ 87 w 99" name="T12"/>
              <a:gd fmla="*/ 27 h 129" name="T13"/>
              <a:gd fmla="*/ 77 w 99" name="T14"/>
              <a:gd fmla="*/ 77 h 129" name="T15"/>
              <a:gd fmla="*/ 33 w 99" name="T16"/>
              <a:gd fmla="*/ 84 h 129" name="T17"/>
              <a:gd fmla="*/ 49 w 99" name="T18"/>
              <a:gd fmla="*/ 76 h 129" name="T19"/>
              <a:gd fmla="*/ 80 w 99" name="T20"/>
              <a:gd fmla="*/ 32 h 129" name="T21"/>
              <a:gd fmla="*/ 33 w 99" name="T22"/>
              <a:gd fmla="*/ 107 h 129" name="T23"/>
              <a:gd fmla="*/ 38 w 99" name="T24"/>
              <a:gd fmla="*/ 98 h 129" name="T25"/>
              <a:gd fmla="*/ 74 w 99" name="T26"/>
              <a:gd fmla="*/ 73 h 129" name="T27"/>
              <a:gd fmla="*/ 74 w 99" name="T28"/>
              <a:gd fmla="*/ 70 h 129" name="T29"/>
              <a:gd fmla="*/ 55 w 99" name="T30"/>
              <a:gd fmla="*/ 62 h 129" name="T31"/>
              <a:gd fmla="*/ 44 w 99" name="T32"/>
              <a:gd fmla="*/ 88 h 129" name="T33"/>
              <a:gd fmla="*/ 39 w 99" name="T34"/>
              <a:gd fmla="*/ 107 h 129" name="T35"/>
              <a:gd fmla="*/ 60 w 99" name="T36"/>
              <a:gd fmla="*/ 11 h 129" name="T37"/>
              <a:gd fmla="*/ 60 w 99" name="T38"/>
              <a:gd fmla="*/ 82 h 129" name="T39"/>
              <a:gd fmla="*/ 63 w 99" name="T40"/>
              <a:gd fmla="*/ 8 h 129" name="T41"/>
              <a:gd fmla="*/ 52 w 99" name="T42"/>
              <a:gd fmla="*/ 92 h 129" name="T43"/>
              <a:gd fmla="*/ 6 w 99" name="T44"/>
              <a:gd fmla="*/ 32 h 129" name="T45"/>
              <a:gd fmla="*/ 19 w 99" name="T46"/>
              <a:gd fmla="*/ 13 h 129" name="T47"/>
              <a:gd fmla="*/ 19 w 99" name="T48"/>
              <a:gd fmla="*/ 104 h 129" name="T49"/>
              <a:gd fmla="*/ 65 w 99" name="T50"/>
              <a:gd fmla="*/ 54 h 129" name="T51"/>
              <a:gd fmla="*/ 71 w 99" name="T52"/>
              <a:gd fmla="*/ 21 h 129" name="T53"/>
              <a:gd fmla="*/ 46 w 99" name="T54"/>
              <a:gd fmla="*/ 96 h 129" name="T55"/>
              <a:gd fmla="*/ 74 w 99" name="T56"/>
              <a:gd fmla="*/ 107 h 129" name="T57"/>
              <a:gd fmla="*/ 22 w 99" name="T58"/>
              <a:gd fmla="*/ 120 h 129" name="T59"/>
              <a:gd fmla="*/ 66 w 99" name="T60"/>
              <a:gd fmla="*/ 115 h 129" name="T61"/>
              <a:gd fmla="*/ 35 w 99" name="T62"/>
              <a:gd fmla="*/ 16 h 129" name="T63"/>
              <a:gd fmla="*/ 93 w 99" name="T64"/>
              <a:gd fmla="*/ 117 h 129" name="T65"/>
              <a:gd fmla="*/ 24 w 99" name="T66"/>
              <a:gd fmla="*/ 117 h 129" name="T67"/>
              <a:gd fmla="*/ 61 w 99" name="T68"/>
              <a:gd fmla="*/ 24 h 129" name="T69"/>
              <a:gd fmla="*/ 27 w 99" name="T70"/>
              <a:gd fmla="*/ 35 h 129" name="T71"/>
              <a:gd fmla="*/ 65 w 99" name="T72"/>
              <a:gd fmla="*/ 76 h 129" name="T73"/>
              <a:gd fmla="*/ 80 w 99" name="T74"/>
              <a:gd fmla="*/ 117 h 129" name="T75"/>
              <a:gd fmla="*/ 66 w 99" name="T76"/>
              <a:gd fmla="*/ 111 h 129" name="T77"/>
              <a:gd fmla="*/ 27 w 99" name="T78"/>
              <a:gd fmla="*/ 123 h 129" name="T79"/>
              <a:gd fmla="*/ 55 w 99" name="T80"/>
              <a:gd fmla="*/ 24 h 129" name="T81"/>
              <a:gd fmla="*/ 58 w 99" name="T82"/>
              <a:gd fmla="*/ 76 h 129" name="T83"/>
              <a:gd fmla="*/ 80 w 99" name="T84"/>
              <a:gd fmla="*/ 49 h 129" name="T85"/>
              <a:gd fmla="*/ 16 w 99" name="T86"/>
              <a:gd fmla="*/ 118 h 129" name="T87"/>
              <a:gd fmla="*/ 52 w 99" name="T88"/>
              <a:gd fmla="*/ 85 h 129" name="T89"/>
              <a:gd fmla="*/ 61 w 99" name="T90"/>
              <a:gd fmla="*/ 19 h 129" name="T91"/>
              <a:gd fmla="*/ 20 w 99" name="T92"/>
              <a:gd fmla="*/ 21 h 129" name="T93"/>
              <a:gd fmla="*/ 58 w 99" name="T94"/>
              <a:gd fmla="*/ 30 h 129" name="T95"/>
              <a:gd fmla="*/ 38 w 99" name="T96"/>
              <a:gd fmla="*/ 114 h 129" name="T97"/>
              <a:gd fmla="*/ 69 w 99" name="T98"/>
              <a:gd fmla="*/ 35 h 129" name="T99"/>
              <a:gd fmla="*/ 25 w 99" name="T100"/>
              <a:gd fmla="*/ 27 h 129" name="T101"/>
              <a:gd fmla="*/ 77 w 99" name="T102"/>
              <a:gd fmla="*/ 55 h 129" name="T103"/>
              <a:gd fmla="*/ 54 w 99" name="T104"/>
              <a:gd fmla="*/ 117 h 129" name="T105"/>
              <a:gd fmla="*/ 63 w 99" name="T106"/>
              <a:gd fmla="*/ 49 h 129" name="T107"/>
              <a:gd fmla="*/ 5 w 99" name="T108"/>
              <a:gd fmla="*/ 22 h 129" name="T109"/>
              <a:gd fmla="*/ 44 w 99" name="T110"/>
              <a:gd fmla="*/ 103 h 129" name="T111"/>
              <a:gd fmla="*/ 33 w 99" name="T112"/>
              <a:gd fmla="*/ 22 h 129" name="T113"/>
              <a:gd fmla="*/ 24 w 99" name="T114"/>
              <a:gd fmla="*/ 41 h 129" name="T115"/>
              <a:gd fmla="*/ 39 w 99" name="T116"/>
              <a:gd fmla="*/ 16 h 129" name="T117"/>
              <a:gd fmla="*/ 52 w 99" name="T118"/>
              <a:gd fmla="*/ 125 h 129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29" w="99">
                <a:moveTo>
                  <a:pt x="57" y="100"/>
                </a:moveTo>
                <a:lnTo>
                  <a:pt x="57" y="100"/>
                </a:lnTo>
                <a:lnTo>
                  <a:pt x="65" y="98"/>
                </a:lnTo>
                <a:lnTo>
                  <a:pt x="65" y="98"/>
                </a:lnTo>
                <a:lnTo>
                  <a:pt x="76" y="96"/>
                </a:lnTo>
                <a:lnTo>
                  <a:pt x="76" y="96"/>
                </a:lnTo>
                <a:lnTo>
                  <a:pt x="80" y="96"/>
                </a:lnTo>
                <a:lnTo>
                  <a:pt x="80" y="96"/>
                </a:lnTo>
                <a:lnTo>
                  <a:pt x="95" y="96"/>
                </a:lnTo>
                <a:lnTo>
                  <a:pt x="95" y="96"/>
                </a:lnTo>
                <a:lnTo>
                  <a:pt x="96" y="96"/>
                </a:lnTo>
                <a:lnTo>
                  <a:pt x="96" y="96"/>
                </a:lnTo>
                <a:lnTo>
                  <a:pt x="98" y="96"/>
                </a:lnTo>
                <a:lnTo>
                  <a:pt x="98" y="100"/>
                </a:lnTo>
                <a:lnTo>
                  <a:pt x="98" y="100"/>
                </a:lnTo>
                <a:lnTo>
                  <a:pt x="99" y="100"/>
                </a:lnTo>
                <a:lnTo>
                  <a:pt x="99" y="100"/>
                </a:lnTo>
                <a:lnTo>
                  <a:pt x="99" y="103"/>
                </a:lnTo>
                <a:lnTo>
                  <a:pt x="99" y="103"/>
                </a:lnTo>
                <a:lnTo>
                  <a:pt x="99" y="118"/>
                </a:lnTo>
                <a:lnTo>
                  <a:pt x="99" y="118"/>
                </a:lnTo>
                <a:lnTo>
                  <a:pt x="99" y="122"/>
                </a:lnTo>
                <a:lnTo>
                  <a:pt x="98" y="126"/>
                </a:lnTo>
                <a:lnTo>
                  <a:pt x="98" y="126"/>
                </a:lnTo>
                <a:lnTo>
                  <a:pt x="98" y="128"/>
                </a:lnTo>
                <a:lnTo>
                  <a:pt x="95" y="128"/>
                </a:lnTo>
                <a:lnTo>
                  <a:pt x="95" y="128"/>
                </a:lnTo>
                <a:lnTo>
                  <a:pt x="65" y="128"/>
                </a:lnTo>
                <a:lnTo>
                  <a:pt x="65" y="128"/>
                </a:lnTo>
                <a:lnTo>
                  <a:pt x="33" y="129"/>
                </a:lnTo>
                <a:lnTo>
                  <a:pt x="33" y="129"/>
                </a:lnTo>
                <a:lnTo>
                  <a:pt x="28" y="129"/>
                </a:lnTo>
                <a:lnTo>
                  <a:pt x="28" y="129"/>
                </a:lnTo>
                <a:lnTo>
                  <a:pt x="17" y="129"/>
                </a:lnTo>
                <a:lnTo>
                  <a:pt x="17" y="129"/>
                </a:lnTo>
                <a:lnTo>
                  <a:pt x="12" y="129"/>
                </a:lnTo>
                <a:lnTo>
                  <a:pt x="12" y="129"/>
                </a:lnTo>
                <a:lnTo>
                  <a:pt x="11" y="129"/>
                </a:lnTo>
                <a:lnTo>
                  <a:pt x="11" y="129"/>
                </a:lnTo>
                <a:lnTo>
                  <a:pt x="9" y="128"/>
                </a:lnTo>
                <a:lnTo>
                  <a:pt x="9" y="125"/>
                </a:lnTo>
                <a:lnTo>
                  <a:pt x="9" y="125"/>
                </a:lnTo>
                <a:lnTo>
                  <a:pt x="11" y="123"/>
                </a:lnTo>
                <a:lnTo>
                  <a:pt x="11" y="123"/>
                </a:lnTo>
                <a:lnTo>
                  <a:pt x="12" y="122"/>
                </a:lnTo>
                <a:lnTo>
                  <a:pt x="12" y="122"/>
                </a:lnTo>
                <a:lnTo>
                  <a:pt x="12" y="120"/>
                </a:lnTo>
                <a:lnTo>
                  <a:pt x="12" y="120"/>
                </a:lnTo>
                <a:lnTo>
                  <a:pt x="14" y="109"/>
                </a:lnTo>
                <a:lnTo>
                  <a:pt x="14" y="109"/>
                </a:lnTo>
                <a:lnTo>
                  <a:pt x="17" y="100"/>
                </a:lnTo>
                <a:lnTo>
                  <a:pt x="22" y="90"/>
                </a:lnTo>
                <a:lnTo>
                  <a:pt x="22" y="90"/>
                </a:lnTo>
                <a:lnTo>
                  <a:pt x="30" y="79"/>
                </a:lnTo>
                <a:lnTo>
                  <a:pt x="30" y="79"/>
                </a:lnTo>
                <a:lnTo>
                  <a:pt x="35" y="74"/>
                </a:lnTo>
                <a:lnTo>
                  <a:pt x="35" y="74"/>
                </a:lnTo>
                <a:lnTo>
                  <a:pt x="42" y="68"/>
                </a:lnTo>
                <a:lnTo>
                  <a:pt x="42" y="68"/>
                </a:lnTo>
                <a:lnTo>
                  <a:pt x="49" y="63"/>
                </a:lnTo>
                <a:lnTo>
                  <a:pt x="49" y="63"/>
                </a:lnTo>
                <a:lnTo>
                  <a:pt x="52" y="62"/>
                </a:lnTo>
                <a:lnTo>
                  <a:pt x="52" y="62"/>
                </a:lnTo>
                <a:lnTo>
                  <a:pt x="55" y="57"/>
                </a:lnTo>
                <a:lnTo>
                  <a:pt x="57" y="52"/>
                </a:lnTo>
                <a:lnTo>
                  <a:pt x="57" y="52"/>
                </a:lnTo>
                <a:lnTo>
                  <a:pt x="57" y="38"/>
                </a:lnTo>
                <a:lnTo>
                  <a:pt x="57" y="38"/>
                </a:lnTo>
                <a:lnTo>
                  <a:pt x="54" y="32"/>
                </a:lnTo>
                <a:lnTo>
                  <a:pt x="54" y="32"/>
                </a:lnTo>
                <a:lnTo>
                  <a:pt x="50" y="30"/>
                </a:lnTo>
                <a:lnTo>
                  <a:pt x="50" y="30"/>
                </a:lnTo>
                <a:lnTo>
                  <a:pt x="47" y="29"/>
                </a:lnTo>
                <a:lnTo>
                  <a:pt x="47" y="29"/>
                </a:lnTo>
                <a:lnTo>
                  <a:pt x="39" y="30"/>
                </a:lnTo>
                <a:lnTo>
                  <a:pt x="31" y="33"/>
                </a:lnTo>
                <a:lnTo>
                  <a:pt x="31" y="33"/>
                </a:lnTo>
                <a:lnTo>
                  <a:pt x="31" y="35"/>
                </a:lnTo>
                <a:lnTo>
                  <a:pt x="30" y="38"/>
                </a:lnTo>
                <a:lnTo>
                  <a:pt x="30" y="38"/>
                </a:lnTo>
                <a:lnTo>
                  <a:pt x="31" y="40"/>
                </a:lnTo>
                <a:lnTo>
                  <a:pt x="31" y="40"/>
                </a:lnTo>
                <a:lnTo>
                  <a:pt x="31" y="43"/>
                </a:lnTo>
                <a:lnTo>
                  <a:pt x="28" y="44"/>
                </a:lnTo>
                <a:lnTo>
                  <a:pt x="28" y="44"/>
                </a:lnTo>
                <a:lnTo>
                  <a:pt x="27" y="44"/>
                </a:lnTo>
                <a:lnTo>
                  <a:pt x="27" y="44"/>
                </a:lnTo>
                <a:lnTo>
                  <a:pt x="25" y="44"/>
                </a:lnTo>
                <a:lnTo>
                  <a:pt x="25" y="44"/>
                </a:lnTo>
                <a:lnTo>
                  <a:pt x="24" y="44"/>
                </a:lnTo>
                <a:lnTo>
                  <a:pt x="24" y="44"/>
                </a:lnTo>
                <a:lnTo>
                  <a:pt x="16" y="44"/>
                </a:lnTo>
                <a:lnTo>
                  <a:pt x="16" y="44"/>
                </a:lnTo>
                <a:lnTo>
                  <a:pt x="12" y="46"/>
                </a:lnTo>
                <a:lnTo>
                  <a:pt x="12" y="46"/>
                </a:lnTo>
                <a:lnTo>
                  <a:pt x="12" y="46"/>
                </a:lnTo>
                <a:lnTo>
                  <a:pt x="12" y="46"/>
                </a:lnTo>
                <a:lnTo>
                  <a:pt x="11" y="46"/>
                </a:lnTo>
                <a:lnTo>
                  <a:pt x="9" y="46"/>
                </a:lnTo>
                <a:lnTo>
                  <a:pt x="9" y="46"/>
                </a:lnTo>
                <a:lnTo>
                  <a:pt x="6" y="46"/>
                </a:lnTo>
                <a:lnTo>
                  <a:pt x="6" y="46"/>
                </a:lnTo>
                <a:lnTo>
                  <a:pt x="3" y="44"/>
                </a:lnTo>
                <a:lnTo>
                  <a:pt x="3" y="44"/>
                </a:lnTo>
                <a:lnTo>
                  <a:pt x="1" y="44"/>
                </a:lnTo>
                <a:lnTo>
                  <a:pt x="1" y="44"/>
                </a:lnTo>
                <a:lnTo>
                  <a:pt x="1" y="41"/>
                </a:lnTo>
                <a:lnTo>
                  <a:pt x="1" y="41"/>
                </a:lnTo>
                <a:lnTo>
                  <a:pt x="0" y="33"/>
                </a:lnTo>
                <a:lnTo>
                  <a:pt x="0" y="33"/>
                </a:lnTo>
                <a:lnTo>
                  <a:pt x="0" y="25"/>
                </a:lnTo>
                <a:lnTo>
                  <a:pt x="0" y="25"/>
                </a:lnTo>
                <a:lnTo>
                  <a:pt x="0" y="22"/>
                </a:lnTo>
                <a:lnTo>
                  <a:pt x="3" y="19"/>
                </a:lnTo>
                <a:lnTo>
                  <a:pt x="3" y="19"/>
                </a:lnTo>
                <a:lnTo>
                  <a:pt x="12" y="10"/>
                </a:lnTo>
                <a:lnTo>
                  <a:pt x="12" y="10"/>
                </a:lnTo>
                <a:lnTo>
                  <a:pt x="22" y="5"/>
                </a:lnTo>
                <a:lnTo>
                  <a:pt x="31" y="2"/>
                </a:lnTo>
                <a:lnTo>
                  <a:pt x="31" y="2"/>
                </a:lnTo>
                <a:lnTo>
                  <a:pt x="41" y="0"/>
                </a:lnTo>
                <a:lnTo>
                  <a:pt x="50" y="0"/>
                </a:lnTo>
                <a:lnTo>
                  <a:pt x="50" y="0"/>
                </a:lnTo>
                <a:lnTo>
                  <a:pt x="57" y="2"/>
                </a:lnTo>
                <a:lnTo>
                  <a:pt x="65" y="5"/>
                </a:lnTo>
                <a:lnTo>
                  <a:pt x="65" y="5"/>
                </a:lnTo>
                <a:lnTo>
                  <a:pt x="69" y="8"/>
                </a:lnTo>
                <a:lnTo>
                  <a:pt x="69" y="8"/>
                </a:lnTo>
                <a:lnTo>
                  <a:pt x="76" y="11"/>
                </a:lnTo>
                <a:lnTo>
                  <a:pt x="82" y="17"/>
                </a:lnTo>
                <a:lnTo>
                  <a:pt x="82" y="17"/>
                </a:lnTo>
                <a:lnTo>
                  <a:pt x="85" y="22"/>
                </a:lnTo>
                <a:lnTo>
                  <a:pt x="87" y="27"/>
                </a:lnTo>
                <a:lnTo>
                  <a:pt x="87" y="27"/>
                </a:lnTo>
                <a:lnTo>
                  <a:pt x="88" y="33"/>
                </a:lnTo>
                <a:lnTo>
                  <a:pt x="88" y="40"/>
                </a:lnTo>
                <a:lnTo>
                  <a:pt x="88" y="40"/>
                </a:lnTo>
                <a:lnTo>
                  <a:pt x="87" y="52"/>
                </a:lnTo>
                <a:lnTo>
                  <a:pt x="87" y="52"/>
                </a:lnTo>
                <a:lnTo>
                  <a:pt x="87" y="54"/>
                </a:lnTo>
                <a:lnTo>
                  <a:pt x="87" y="54"/>
                </a:lnTo>
                <a:lnTo>
                  <a:pt x="88" y="55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lnTo>
                  <a:pt x="83" y="68"/>
                </a:lnTo>
                <a:lnTo>
                  <a:pt x="83" y="68"/>
                </a:lnTo>
                <a:lnTo>
                  <a:pt x="82" y="73"/>
                </a:lnTo>
                <a:lnTo>
                  <a:pt x="82" y="73"/>
                </a:lnTo>
                <a:lnTo>
                  <a:pt x="77" y="77"/>
                </a:lnTo>
                <a:lnTo>
                  <a:pt x="77" y="77"/>
                </a:lnTo>
                <a:lnTo>
                  <a:pt x="76" y="79"/>
                </a:lnTo>
                <a:lnTo>
                  <a:pt x="74" y="82"/>
                </a:lnTo>
                <a:lnTo>
                  <a:pt x="74" y="82"/>
                </a:lnTo>
                <a:lnTo>
                  <a:pt x="69" y="88"/>
                </a:lnTo>
                <a:lnTo>
                  <a:pt x="69" y="88"/>
                </a:lnTo>
                <a:lnTo>
                  <a:pt x="58" y="96"/>
                </a:lnTo>
                <a:lnTo>
                  <a:pt x="58" y="96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close/>
                <a:moveTo>
                  <a:pt x="42" y="73"/>
                </a:moveTo>
                <a:lnTo>
                  <a:pt x="42" y="73"/>
                </a:lnTo>
                <a:lnTo>
                  <a:pt x="41" y="74"/>
                </a:lnTo>
                <a:lnTo>
                  <a:pt x="41" y="74"/>
                </a:lnTo>
                <a:lnTo>
                  <a:pt x="36" y="77"/>
                </a:lnTo>
                <a:lnTo>
                  <a:pt x="33" y="82"/>
                </a:lnTo>
                <a:lnTo>
                  <a:pt x="33" y="82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6" y="81"/>
                </a:lnTo>
                <a:lnTo>
                  <a:pt x="36" y="81"/>
                </a:lnTo>
                <a:lnTo>
                  <a:pt x="42" y="74"/>
                </a:lnTo>
                <a:lnTo>
                  <a:pt x="42" y="74"/>
                </a:lnTo>
                <a:lnTo>
                  <a:pt x="42" y="73"/>
                </a:lnTo>
                <a:lnTo>
                  <a:pt x="42" y="73"/>
                </a:lnTo>
                <a:lnTo>
                  <a:pt x="44" y="73"/>
                </a:lnTo>
                <a:lnTo>
                  <a:pt x="44" y="73"/>
                </a:lnTo>
                <a:lnTo>
                  <a:pt x="42" y="73"/>
                </a:lnTo>
                <a:lnTo>
                  <a:pt x="42" y="73"/>
                </a:lnTo>
                <a:lnTo>
                  <a:pt x="42" y="73"/>
                </a:lnTo>
                <a:lnTo>
                  <a:pt x="42" y="73"/>
                </a:lnTo>
                <a:close/>
                <a:moveTo>
                  <a:pt x="54" y="73"/>
                </a:moveTo>
                <a:lnTo>
                  <a:pt x="54" y="73"/>
                </a:lnTo>
                <a:lnTo>
                  <a:pt x="54" y="73"/>
                </a:lnTo>
                <a:lnTo>
                  <a:pt x="54" y="73"/>
                </a:lnTo>
                <a:lnTo>
                  <a:pt x="49" y="76"/>
                </a:lnTo>
                <a:lnTo>
                  <a:pt x="49" y="76"/>
                </a:lnTo>
                <a:lnTo>
                  <a:pt x="49" y="77"/>
                </a:lnTo>
                <a:lnTo>
                  <a:pt x="49" y="77"/>
                </a:lnTo>
                <a:lnTo>
                  <a:pt x="50" y="82"/>
                </a:lnTo>
                <a:lnTo>
                  <a:pt x="50" y="82"/>
                </a:lnTo>
                <a:lnTo>
                  <a:pt x="54" y="81"/>
                </a:lnTo>
                <a:lnTo>
                  <a:pt x="54" y="81"/>
                </a:lnTo>
                <a:lnTo>
                  <a:pt x="54" y="79"/>
                </a:lnTo>
                <a:lnTo>
                  <a:pt x="54" y="79"/>
                </a:lnTo>
                <a:lnTo>
                  <a:pt x="54" y="73"/>
                </a:lnTo>
                <a:lnTo>
                  <a:pt x="54" y="73"/>
                </a:lnTo>
                <a:close/>
                <a:moveTo>
                  <a:pt x="77" y="25"/>
                </a:moveTo>
                <a:lnTo>
                  <a:pt x="77" y="25"/>
                </a:lnTo>
                <a:lnTo>
                  <a:pt x="76" y="29"/>
                </a:lnTo>
                <a:lnTo>
                  <a:pt x="76" y="29"/>
                </a:lnTo>
                <a:lnTo>
                  <a:pt x="77" y="33"/>
                </a:lnTo>
                <a:lnTo>
                  <a:pt x="77" y="33"/>
                </a:lnTo>
                <a:lnTo>
                  <a:pt x="80" y="32"/>
                </a:lnTo>
                <a:lnTo>
                  <a:pt x="80" y="32"/>
                </a:lnTo>
                <a:lnTo>
                  <a:pt x="77" y="25"/>
                </a:lnTo>
                <a:lnTo>
                  <a:pt x="77" y="25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1" y="103"/>
                </a:lnTo>
                <a:lnTo>
                  <a:pt x="31" y="104"/>
                </a:lnTo>
                <a:lnTo>
                  <a:pt x="31" y="104"/>
                </a:lnTo>
                <a:lnTo>
                  <a:pt x="33" y="114"/>
                </a:lnTo>
                <a:lnTo>
                  <a:pt x="33" y="114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1"/>
                </a:lnTo>
                <a:lnTo>
                  <a:pt x="33" y="111"/>
                </a:lnTo>
                <a:lnTo>
                  <a:pt x="33" y="111"/>
                </a:lnTo>
                <a:lnTo>
                  <a:pt x="33" y="111"/>
                </a:lnTo>
                <a:lnTo>
                  <a:pt x="33" y="109"/>
                </a:lnTo>
                <a:lnTo>
                  <a:pt x="33" y="107"/>
                </a:lnTo>
                <a:lnTo>
                  <a:pt x="33" y="107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96" y="118"/>
                </a:moveTo>
                <a:lnTo>
                  <a:pt x="96" y="118"/>
                </a:lnTo>
                <a:lnTo>
                  <a:pt x="95" y="122"/>
                </a:lnTo>
                <a:lnTo>
                  <a:pt x="95" y="122"/>
                </a:lnTo>
                <a:lnTo>
                  <a:pt x="91" y="123"/>
                </a:lnTo>
                <a:lnTo>
                  <a:pt x="90" y="123"/>
                </a:lnTo>
                <a:lnTo>
                  <a:pt x="90" y="123"/>
                </a:lnTo>
                <a:lnTo>
                  <a:pt x="82" y="123"/>
                </a:lnTo>
                <a:lnTo>
                  <a:pt x="82" y="123"/>
                </a:lnTo>
                <a:lnTo>
                  <a:pt x="80" y="123"/>
                </a:lnTo>
                <a:lnTo>
                  <a:pt x="80" y="123"/>
                </a:lnTo>
                <a:lnTo>
                  <a:pt x="96" y="123"/>
                </a:lnTo>
                <a:lnTo>
                  <a:pt x="96" y="123"/>
                </a:lnTo>
                <a:lnTo>
                  <a:pt x="96" y="118"/>
                </a:lnTo>
                <a:lnTo>
                  <a:pt x="96" y="118"/>
                </a:lnTo>
                <a:close/>
                <a:moveTo>
                  <a:pt x="38" y="98"/>
                </a:moveTo>
                <a:lnTo>
                  <a:pt x="38" y="98"/>
                </a:lnTo>
                <a:lnTo>
                  <a:pt x="39" y="95"/>
                </a:lnTo>
                <a:lnTo>
                  <a:pt x="39" y="92"/>
                </a:lnTo>
                <a:lnTo>
                  <a:pt x="39" y="92"/>
                </a:lnTo>
                <a:lnTo>
                  <a:pt x="39" y="90"/>
                </a:lnTo>
                <a:lnTo>
                  <a:pt x="39" y="90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6" y="92"/>
                </a:lnTo>
                <a:lnTo>
                  <a:pt x="36" y="92"/>
                </a:lnTo>
                <a:lnTo>
                  <a:pt x="36" y="92"/>
                </a:lnTo>
                <a:lnTo>
                  <a:pt x="36" y="92"/>
                </a:lnTo>
                <a:lnTo>
                  <a:pt x="38" y="98"/>
                </a:lnTo>
                <a:lnTo>
                  <a:pt x="38" y="98"/>
                </a:lnTo>
                <a:close/>
                <a:moveTo>
                  <a:pt x="74" y="70"/>
                </a:moveTo>
                <a:lnTo>
                  <a:pt x="74" y="70"/>
                </a:lnTo>
                <a:lnTo>
                  <a:pt x="74" y="73"/>
                </a:lnTo>
                <a:lnTo>
                  <a:pt x="74" y="73"/>
                </a:lnTo>
                <a:lnTo>
                  <a:pt x="72" y="74"/>
                </a:lnTo>
                <a:lnTo>
                  <a:pt x="72" y="76"/>
                </a:lnTo>
                <a:lnTo>
                  <a:pt x="72" y="76"/>
                </a:lnTo>
                <a:lnTo>
                  <a:pt x="71" y="76"/>
                </a:lnTo>
                <a:lnTo>
                  <a:pt x="71" y="76"/>
                </a:lnTo>
                <a:lnTo>
                  <a:pt x="68" y="79"/>
                </a:lnTo>
                <a:lnTo>
                  <a:pt x="68" y="79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71" y="79"/>
                </a:lnTo>
                <a:lnTo>
                  <a:pt x="72" y="76"/>
                </a:lnTo>
                <a:lnTo>
                  <a:pt x="72" y="76"/>
                </a:lnTo>
                <a:lnTo>
                  <a:pt x="76" y="71"/>
                </a:lnTo>
                <a:lnTo>
                  <a:pt x="76" y="71"/>
                </a:lnTo>
                <a:lnTo>
                  <a:pt x="74" y="70"/>
                </a:lnTo>
                <a:lnTo>
                  <a:pt x="74" y="70"/>
                </a:lnTo>
                <a:close/>
                <a:moveTo>
                  <a:pt x="46" y="71"/>
                </a:move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55" y="65"/>
                </a:lnTo>
                <a:lnTo>
                  <a:pt x="55" y="65"/>
                </a:lnTo>
                <a:lnTo>
                  <a:pt x="58" y="62"/>
                </a:lnTo>
                <a:lnTo>
                  <a:pt x="58" y="62"/>
                </a:lnTo>
                <a:lnTo>
                  <a:pt x="61" y="54"/>
                </a:lnTo>
                <a:lnTo>
                  <a:pt x="61" y="54"/>
                </a:lnTo>
                <a:lnTo>
                  <a:pt x="61" y="52"/>
                </a:lnTo>
                <a:lnTo>
                  <a:pt x="61" y="52"/>
                </a:lnTo>
                <a:lnTo>
                  <a:pt x="60" y="54"/>
                </a:lnTo>
                <a:lnTo>
                  <a:pt x="60" y="54"/>
                </a:lnTo>
                <a:lnTo>
                  <a:pt x="58" y="58"/>
                </a:lnTo>
                <a:lnTo>
                  <a:pt x="55" y="62"/>
                </a:lnTo>
                <a:lnTo>
                  <a:pt x="55" y="62"/>
                </a:lnTo>
                <a:lnTo>
                  <a:pt x="49" y="68"/>
                </a:lnTo>
                <a:lnTo>
                  <a:pt x="49" y="68"/>
                </a:lnTo>
                <a:lnTo>
                  <a:pt x="46" y="71"/>
                </a:lnTo>
                <a:lnTo>
                  <a:pt x="46" y="71"/>
                </a:lnTo>
                <a:close/>
                <a:moveTo>
                  <a:pt x="90" y="120"/>
                </a:move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85" y="115"/>
                </a:lnTo>
                <a:lnTo>
                  <a:pt x="85" y="115"/>
                </a:lnTo>
                <a:lnTo>
                  <a:pt x="85" y="117"/>
                </a:lnTo>
                <a:lnTo>
                  <a:pt x="85" y="117"/>
                </a:lnTo>
                <a:lnTo>
                  <a:pt x="85" y="120"/>
                </a:lnTo>
                <a:lnTo>
                  <a:pt x="85" y="120"/>
                </a:lnTo>
                <a:lnTo>
                  <a:pt x="90" y="120"/>
                </a:lnTo>
                <a:lnTo>
                  <a:pt x="90" y="120"/>
                </a:lnTo>
                <a:close/>
                <a:moveTo>
                  <a:pt x="44" y="90"/>
                </a:moveTo>
                <a:lnTo>
                  <a:pt x="44" y="90"/>
                </a:lnTo>
                <a:lnTo>
                  <a:pt x="44" y="88"/>
                </a:lnTo>
                <a:lnTo>
                  <a:pt x="44" y="88"/>
                </a:lnTo>
                <a:lnTo>
                  <a:pt x="46" y="87"/>
                </a:lnTo>
                <a:lnTo>
                  <a:pt x="46" y="85"/>
                </a:lnTo>
                <a:lnTo>
                  <a:pt x="46" y="85"/>
                </a:lnTo>
                <a:lnTo>
                  <a:pt x="46" y="82"/>
                </a:lnTo>
                <a:lnTo>
                  <a:pt x="46" y="82"/>
                </a:lnTo>
                <a:lnTo>
                  <a:pt x="44" y="81"/>
                </a:lnTo>
                <a:lnTo>
                  <a:pt x="44" y="81"/>
                </a:lnTo>
                <a:lnTo>
                  <a:pt x="42" y="84"/>
                </a:lnTo>
                <a:lnTo>
                  <a:pt x="42" y="84"/>
                </a:lnTo>
                <a:lnTo>
                  <a:pt x="42" y="85"/>
                </a:lnTo>
                <a:lnTo>
                  <a:pt x="42" y="85"/>
                </a:lnTo>
                <a:lnTo>
                  <a:pt x="44" y="90"/>
                </a:lnTo>
                <a:lnTo>
                  <a:pt x="44" y="90"/>
                </a:lnTo>
                <a:close/>
                <a:moveTo>
                  <a:pt x="41" y="100"/>
                </a:moveTo>
                <a:lnTo>
                  <a:pt x="41" y="100"/>
                </a:lnTo>
                <a:lnTo>
                  <a:pt x="39" y="103"/>
                </a:lnTo>
                <a:lnTo>
                  <a:pt x="39" y="103"/>
                </a:lnTo>
                <a:lnTo>
                  <a:pt x="39" y="107"/>
                </a:lnTo>
                <a:lnTo>
                  <a:pt x="39" y="107"/>
                </a:lnTo>
                <a:lnTo>
                  <a:pt x="41" y="112"/>
                </a:lnTo>
                <a:lnTo>
                  <a:pt x="41" y="112"/>
                </a:lnTo>
                <a:lnTo>
                  <a:pt x="41" y="112"/>
                </a:lnTo>
                <a:lnTo>
                  <a:pt x="41" y="112"/>
                </a:lnTo>
                <a:lnTo>
                  <a:pt x="41" y="100"/>
                </a:lnTo>
                <a:lnTo>
                  <a:pt x="41" y="100"/>
                </a:lnTo>
                <a:close/>
                <a:moveTo>
                  <a:pt x="52" y="11"/>
                </a:moveTo>
                <a:lnTo>
                  <a:pt x="52" y="11"/>
                </a:lnTo>
                <a:lnTo>
                  <a:pt x="50" y="14"/>
                </a:lnTo>
                <a:lnTo>
                  <a:pt x="50" y="14"/>
                </a:lnTo>
                <a:lnTo>
                  <a:pt x="50" y="14"/>
                </a:lnTo>
                <a:lnTo>
                  <a:pt x="50" y="14"/>
                </a:lnTo>
                <a:lnTo>
                  <a:pt x="54" y="14"/>
                </a:lnTo>
                <a:lnTo>
                  <a:pt x="54" y="14"/>
                </a:lnTo>
                <a:lnTo>
                  <a:pt x="57" y="13"/>
                </a:lnTo>
                <a:lnTo>
                  <a:pt x="57" y="13"/>
                </a:lnTo>
                <a:lnTo>
                  <a:pt x="60" y="11"/>
                </a:lnTo>
                <a:lnTo>
                  <a:pt x="60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2" y="11"/>
                </a:lnTo>
                <a:lnTo>
                  <a:pt x="52" y="11"/>
                </a:lnTo>
                <a:close/>
                <a:moveTo>
                  <a:pt x="60" y="79"/>
                </a:moveTo>
                <a:lnTo>
                  <a:pt x="60" y="79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5"/>
                </a:lnTo>
                <a:lnTo>
                  <a:pt x="57" y="85"/>
                </a:lnTo>
                <a:lnTo>
                  <a:pt x="57" y="85"/>
                </a:lnTo>
                <a:lnTo>
                  <a:pt x="57" y="85"/>
                </a:lnTo>
                <a:lnTo>
                  <a:pt x="60" y="82"/>
                </a:lnTo>
                <a:lnTo>
                  <a:pt x="60" y="82"/>
                </a:lnTo>
                <a:lnTo>
                  <a:pt x="60" y="81"/>
                </a:lnTo>
                <a:lnTo>
                  <a:pt x="60" y="79"/>
                </a:lnTo>
                <a:lnTo>
                  <a:pt x="60" y="79"/>
                </a:lnTo>
                <a:close/>
                <a:moveTo>
                  <a:pt x="50" y="106"/>
                </a:moveTo>
                <a:lnTo>
                  <a:pt x="50" y="106"/>
                </a:lnTo>
                <a:lnTo>
                  <a:pt x="52" y="109"/>
                </a:lnTo>
                <a:lnTo>
                  <a:pt x="52" y="109"/>
                </a:lnTo>
                <a:lnTo>
                  <a:pt x="55" y="107"/>
                </a:lnTo>
                <a:lnTo>
                  <a:pt x="55" y="107"/>
                </a:lnTo>
                <a:lnTo>
                  <a:pt x="55" y="106"/>
                </a:lnTo>
                <a:lnTo>
                  <a:pt x="55" y="106"/>
                </a:lnTo>
                <a:lnTo>
                  <a:pt x="50" y="106"/>
                </a:lnTo>
                <a:lnTo>
                  <a:pt x="50" y="106"/>
                </a:lnTo>
                <a:close/>
                <a:moveTo>
                  <a:pt x="52" y="6"/>
                </a:moveTo>
                <a:lnTo>
                  <a:pt x="52" y="6"/>
                </a:lnTo>
                <a:lnTo>
                  <a:pt x="66" y="10"/>
                </a:lnTo>
                <a:lnTo>
                  <a:pt x="66" y="10"/>
                </a:lnTo>
                <a:lnTo>
                  <a:pt x="63" y="8"/>
                </a:lnTo>
                <a:lnTo>
                  <a:pt x="63" y="8"/>
                </a:lnTo>
                <a:lnTo>
                  <a:pt x="58" y="6"/>
                </a:lnTo>
                <a:lnTo>
                  <a:pt x="58" y="6"/>
                </a:lnTo>
                <a:lnTo>
                  <a:pt x="54" y="6"/>
                </a:lnTo>
                <a:lnTo>
                  <a:pt x="54" y="6"/>
                </a:lnTo>
                <a:lnTo>
                  <a:pt x="52" y="6"/>
                </a:lnTo>
                <a:lnTo>
                  <a:pt x="52" y="6"/>
                </a:lnTo>
                <a:lnTo>
                  <a:pt x="52" y="6"/>
                </a:lnTo>
                <a:close/>
                <a:moveTo>
                  <a:pt x="50" y="87"/>
                </a:move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49" y="88"/>
                </a:lnTo>
                <a:lnTo>
                  <a:pt x="49" y="88"/>
                </a:lnTo>
                <a:lnTo>
                  <a:pt x="49" y="95"/>
                </a:lnTo>
                <a:lnTo>
                  <a:pt x="49" y="95"/>
                </a:lnTo>
                <a:lnTo>
                  <a:pt x="50" y="95"/>
                </a:lnTo>
                <a:lnTo>
                  <a:pt x="50" y="95"/>
                </a:lnTo>
                <a:lnTo>
                  <a:pt x="52" y="92"/>
                </a:lnTo>
                <a:lnTo>
                  <a:pt x="52" y="92"/>
                </a:lnTo>
                <a:lnTo>
                  <a:pt x="52" y="92"/>
                </a:lnTo>
                <a:lnTo>
                  <a:pt x="52" y="92"/>
                </a:lnTo>
                <a:lnTo>
                  <a:pt x="50" y="87"/>
                </a:lnTo>
                <a:lnTo>
                  <a:pt x="50" y="87"/>
                </a:lnTo>
                <a:close/>
                <a:moveTo>
                  <a:pt x="60" y="73"/>
                </a:moveTo>
                <a:lnTo>
                  <a:pt x="60" y="73"/>
                </a:lnTo>
                <a:lnTo>
                  <a:pt x="63" y="71"/>
                </a:lnTo>
                <a:lnTo>
                  <a:pt x="63" y="70"/>
                </a:lnTo>
                <a:lnTo>
                  <a:pt x="63" y="70"/>
                </a:lnTo>
                <a:lnTo>
                  <a:pt x="60" y="70"/>
                </a:lnTo>
                <a:lnTo>
                  <a:pt x="60" y="70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60" y="73"/>
                </a:lnTo>
                <a:lnTo>
                  <a:pt x="60" y="73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8" y="30"/>
                </a:lnTo>
                <a:lnTo>
                  <a:pt x="8" y="30"/>
                </a:lnTo>
                <a:lnTo>
                  <a:pt x="9" y="24"/>
                </a:lnTo>
                <a:lnTo>
                  <a:pt x="9" y="24"/>
                </a:lnTo>
                <a:lnTo>
                  <a:pt x="11" y="19"/>
                </a:lnTo>
                <a:lnTo>
                  <a:pt x="11" y="19"/>
                </a:lnTo>
                <a:lnTo>
                  <a:pt x="12" y="19"/>
                </a:lnTo>
                <a:lnTo>
                  <a:pt x="12" y="19"/>
                </a:lnTo>
                <a:lnTo>
                  <a:pt x="8" y="24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25" y="10"/>
                </a:moveTo>
                <a:lnTo>
                  <a:pt x="25" y="10"/>
                </a:lnTo>
                <a:lnTo>
                  <a:pt x="25" y="8"/>
                </a:lnTo>
                <a:lnTo>
                  <a:pt x="25" y="8"/>
                </a:lnTo>
                <a:lnTo>
                  <a:pt x="17" y="13"/>
                </a:lnTo>
                <a:lnTo>
                  <a:pt x="12" y="17"/>
                </a:lnTo>
                <a:lnTo>
                  <a:pt x="12" y="17"/>
                </a:lnTo>
                <a:lnTo>
                  <a:pt x="19" y="13"/>
                </a:lnTo>
                <a:lnTo>
                  <a:pt x="19" y="13"/>
                </a:lnTo>
                <a:lnTo>
                  <a:pt x="25" y="10"/>
                </a:lnTo>
                <a:lnTo>
                  <a:pt x="25" y="10"/>
                </a:lnTo>
                <a:close/>
                <a:moveTo>
                  <a:pt x="44" y="118"/>
                </a:moveTo>
                <a:lnTo>
                  <a:pt x="44" y="118"/>
                </a:lnTo>
                <a:lnTo>
                  <a:pt x="50" y="118"/>
                </a:lnTo>
                <a:lnTo>
                  <a:pt x="50" y="118"/>
                </a:lnTo>
                <a:lnTo>
                  <a:pt x="50" y="117"/>
                </a:lnTo>
                <a:lnTo>
                  <a:pt x="50" y="117"/>
                </a:lnTo>
                <a:lnTo>
                  <a:pt x="49" y="117"/>
                </a:lnTo>
                <a:lnTo>
                  <a:pt x="49" y="117"/>
                </a:lnTo>
                <a:lnTo>
                  <a:pt x="46" y="117"/>
                </a:lnTo>
                <a:lnTo>
                  <a:pt x="46" y="117"/>
                </a:lnTo>
                <a:lnTo>
                  <a:pt x="44" y="117"/>
                </a:lnTo>
                <a:lnTo>
                  <a:pt x="44" y="118"/>
                </a:lnTo>
                <a:lnTo>
                  <a:pt x="44" y="118"/>
                </a:lnTo>
                <a:close/>
                <a:moveTo>
                  <a:pt x="20" y="98"/>
                </a:moveTo>
                <a:lnTo>
                  <a:pt x="20" y="98"/>
                </a:lnTo>
                <a:lnTo>
                  <a:pt x="19" y="104"/>
                </a:lnTo>
                <a:lnTo>
                  <a:pt x="17" y="111"/>
                </a:lnTo>
                <a:lnTo>
                  <a:pt x="17" y="111"/>
                </a:lnTo>
                <a:lnTo>
                  <a:pt x="17" y="109"/>
                </a:lnTo>
                <a:lnTo>
                  <a:pt x="17" y="109"/>
                </a:lnTo>
                <a:lnTo>
                  <a:pt x="19" y="106"/>
                </a:lnTo>
                <a:lnTo>
                  <a:pt x="19" y="106"/>
                </a:lnTo>
                <a:lnTo>
                  <a:pt x="20" y="98"/>
                </a:lnTo>
                <a:lnTo>
                  <a:pt x="20" y="98"/>
                </a:lnTo>
                <a:close/>
                <a:moveTo>
                  <a:pt x="65" y="54"/>
                </a:moveTo>
                <a:lnTo>
                  <a:pt x="65" y="54"/>
                </a:lnTo>
                <a:lnTo>
                  <a:pt x="65" y="55"/>
                </a:lnTo>
                <a:lnTo>
                  <a:pt x="65" y="55"/>
                </a:lnTo>
                <a:lnTo>
                  <a:pt x="66" y="55"/>
                </a:lnTo>
                <a:lnTo>
                  <a:pt x="66" y="57"/>
                </a:lnTo>
                <a:lnTo>
                  <a:pt x="66" y="57"/>
                </a:lnTo>
                <a:lnTo>
                  <a:pt x="68" y="54"/>
                </a:lnTo>
                <a:lnTo>
                  <a:pt x="68" y="54"/>
                </a:lnTo>
                <a:lnTo>
                  <a:pt x="65" y="54"/>
                </a:lnTo>
                <a:lnTo>
                  <a:pt x="65" y="54"/>
                </a:lnTo>
                <a:close/>
                <a:moveTo>
                  <a:pt x="63" y="30"/>
                </a:moveTo>
                <a:lnTo>
                  <a:pt x="63" y="30"/>
                </a:lnTo>
                <a:lnTo>
                  <a:pt x="66" y="32"/>
                </a:lnTo>
                <a:lnTo>
                  <a:pt x="66" y="32"/>
                </a:lnTo>
                <a:lnTo>
                  <a:pt x="68" y="30"/>
                </a:lnTo>
                <a:lnTo>
                  <a:pt x="68" y="30"/>
                </a:lnTo>
                <a:lnTo>
                  <a:pt x="66" y="29"/>
                </a:lnTo>
                <a:lnTo>
                  <a:pt x="66" y="29"/>
                </a:lnTo>
                <a:lnTo>
                  <a:pt x="63" y="30"/>
                </a:lnTo>
                <a:lnTo>
                  <a:pt x="63" y="30"/>
                </a:lnTo>
                <a:close/>
                <a:moveTo>
                  <a:pt x="72" y="22"/>
                </a:moveTo>
                <a:lnTo>
                  <a:pt x="72" y="22"/>
                </a:lnTo>
                <a:lnTo>
                  <a:pt x="76" y="22"/>
                </a:lnTo>
                <a:lnTo>
                  <a:pt x="76" y="22"/>
                </a:lnTo>
                <a:lnTo>
                  <a:pt x="72" y="19"/>
                </a:lnTo>
                <a:lnTo>
                  <a:pt x="72" y="19"/>
                </a:lnTo>
                <a:lnTo>
                  <a:pt x="71" y="19"/>
                </a:lnTo>
                <a:lnTo>
                  <a:pt x="71" y="21"/>
                </a:lnTo>
                <a:lnTo>
                  <a:pt x="71" y="21"/>
                </a:lnTo>
                <a:lnTo>
                  <a:pt x="72" y="22"/>
                </a:lnTo>
                <a:lnTo>
                  <a:pt x="72" y="22"/>
                </a:lnTo>
                <a:close/>
                <a:moveTo>
                  <a:pt x="83" y="111"/>
                </a:moveTo>
                <a:lnTo>
                  <a:pt x="83" y="111"/>
                </a:lnTo>
                <a:lnTo>
                  <a:pt x="83" y="107"/>
                </a:lnTo>
                <a:lnTo>
                  <a:pt x="83" y="107"/>
                </a:lnTo>
                <a:lnTo>
                  <a:pt x="80" y="107"/>
                </a:lnTo>
                <a:lnTo>
                  <a:pt x="80" y="107"/>
                </a:lnTo>
                <a:lnTo>
                  <a:pt x="82" y="111"/>
                </a:lnTo>
                <a:lnTo>
                  <a:pt x="82" y="111"/>
                </a:lnTo>
                <a:lnTo>
                  <a:pt x="83" y="111"/>
                </a:lnTo>
                <a:lnTo>
                  <a:pt x="83" y="111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44" y="93"/>
                </a:lnTo>
                <a:lnTo>
                  <a:pt x="44" y="95"/>
                </a:lnTo>
                <a:lnTo>
                  <a:pt x="44" y="95"/>
                </a:lnTo>
                <a:lnTo>
                  <a:pt x="46" y="96"/>
                </a:lnTo>
                <a:lnTo>
                  <a:pt x="46" y="96"/>
                </a:lnTo>
                <a:lnTo>
                  <a:pt x="47" y="96"/>
                </a:lnTo>
                <a:lnTo>
                  <a:pt x="47" y="96"/>
                </a:lnTo>
                <a:lnTo>
                  <a:pt x="46" y="92"/>
                </a:lnTo>
                <a:lnTo>
                  <a:pt x="46" y="92"/>
                </a:lnTo>
                <a:close/>
                <a:moveTo>
                  <a:pt x="80" y="41"/>
                </a:moveTo>
                <a:lnTo>
                  <a:pt x="80" y="41"/>
                </a:lnTo>
                <a:lnTo>
                  <a:pt x="80" y="40"/>
                </a:lnTo>
                <a:lnTo>
                  <a:pt x="79" y="40"/>
                </a:lnTo>
                <a:lnTo>
                  <a:pt x="79" y="40"/>
                </a:lnTo>
                <a:lnTo>
                  <a:pt x="77" y="40"/>
                </a:lnTo>
                <a:lnTo>
                  <a:pt x="77" y="40"/>
                </a:lnTo>
                <a:lnTo>
                  <a:pt x="79" y="43"/>
                </a:lnTo>
                <a:lnTo>
                  <a:pt x="79" y="43"/>
                </a:lnTo>
                <a:lnTo>
                  <a:pt x="80" y="41"/>
                </a:lnTo>
                <a:lnTo>
                  <a:pt x="80" y="41"/>
                </a:lnTo>
                <a:close/>
                <a:moveTo>
                  <a:pt x="74" y="111"/>
                </a:moveTo>
                <a:lnTo>
                  <a:pt x="74" y="111"/>
                </a:lnTo>
                <a:lnTo>
                  <a:pt x="74" y="107"/>
                </a:lnTo>
                <a:lnTo>
                  <a:pt x="74" y="107"/>
                </a:lnTo>
                <a:lnTo>
                  <a:pt x="72" y="107"/>
                </a:lnTo>
                <a:lnTo>
                  <a:pt x="72" y="107"/>
                </a:lnTo>
                <a:lnTo>
                  <a:pt x="72" y="111"/>
                </a:lnTo>
                <a:lnTo>
                  <a:pt x="72" y="111"/>
                </a:lnTo>
                <a:lnTo>
                  <a:pt x="74" y="111"/>
                </a:lnTo>
                <a:lnTo>
                  <a:pt x="74" y="111"/>
                </a:lnTo>
                <a:close/>
                <a:moveTo>
                  <a:pt x="28" y="111"/>
                </a:move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7"/>
                </a:lnTo>
                <a:lnTo>
                  <a:pt x="28" y="117"/>
                </a:lnTo>
                <a:lnTo>
                  <a:pt x="30" y="117"/>
                </a:lnTo>
                <a:lnTo>
                  <a:pt x="30" y="117"/>
                </a:lnTo>
                <a:lnTo>
                  <a:pt x="28" y="111"/>
                </a:lnTo>
                <a:lnTo>
                  <a:pt x="28" y="111"/>
                </a:lnTo>
                <a:close/>
                <a:moveTo>
                  <a:pt x="24" y="123"/>
                </a:moveTo>
                <a:lnTo>
                  <a:pt x="24" y="123"/>
                </a:lnTo>
                <a:lnTo>
                  <a:pt x="22" y="120"/>
                </a:lnTo>
                <a:lnTo>
                  <a:pt x="22" y="120"/>
                </a:lnTo>
                <a:lnTo>
                  <a:pt x="19" y="123"/>
                </a:lnTo>
                <a:lnTo>
                  <a:pt x="19" y="123"/>
                </a:lnTo>
                <a:lnTo>
                  <a:pt x="24" y="123"/>
                </a:lnTo>
                <a:lnTo>
                  <a:pt x="24" y="123"/>
                </a:lnTo>
                <a:close/>
                <a:moveTo>
                  <a:pt x="96" y="103"/>
                </a:moveTo>
                <a:lnTo>
                  <a:pt x="96" y="103"/>
                </a:lnTo>
                <a:lnTo>
                  <a:pt x="95" y="104"/>
                </a:lnTo>
                <a:lnTo>
                  <a:pt x="93" y="106"/>
                </a:lnTo>
                <a:lnTo>
                  <a:pt x="93" y="106"/>
                </a:lnTo>
                <a:lnTo>
                  <a:pt x="95" y="106"/>
                </a:lnTo>
                <a:lnTo>
                  <a:pt x="95" y="106"/>
                </a:lnTo>
                <a:lnTo>
                  <a:pt x="96" y="106"/>
                </a:lnTo>
                <a:lnTo>
                  <a:pt x="96" y="106"/>
                </a:lnTo>
                <a:lnTo>
                  <a:pt x="96" y="103"/>
                </a:lnTo>
                <a:lnTo>
                  <a:pt x="96" y="103"/>
                </a:lnTo>
                <a:close/>
                <a:moveTo>
                  <a:pt x="71" y="115"/>
                </a:moveTo>
                <a:lnTo>
                  <a:pt x="71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7"/>
                </a:lnTo>
                <a:lnTo>
                  <a:pt x="66" y="117"/>
                </a:lnTo>
                <a:lnTo>
                  <a:pt x="71" y="117"/>
                </a:lnTo>
                <a:lnTo>
                  <a:pt x="71" y="117"/>
                </a:lnTo>
                <a:lnTo>
                  <a:pt x="71" y="115"/>
                </a:lnTo>
                <a:lnTo>
                  <a:pt x="71" y="115"/>
                </a:lnTo>
                <a:close/>
                <a:moveTo>
                  <a:pt x="87" y="111"/>
                </a:moveTo>
                <a:lnTo>
                  <a:pt x="87" y="111"/>
                </a:lnTo>
                <a:lnTo>
                  <a:pt x="88" y="111"/>
                </a:lnTo>
                <a:lnTo>
                  <a:pt x="88" y="111"/>
                </a:lnTo>
                <a:lnTo>
                  <a:pt x="88" y="111"/>
                </a:lnTo>
                <a:lnTo>
                  <a:pt x="88" y="111"/>
                </a:lnTo>
                <a:lnTo>
                  <a:pt x="88" y="109"/>
                </a:lnTo>
                <a:lnTo>
                  <a:pt x="87" y="107"/>
                </a:lnTo>
                <a:lnTo>
                  <a:pt x="87" y="107"/>
                </a:lnTo>
                <a:lnTo>
                  <a:pt x="87" y="111"/>
                </a:lnTo>
                <a:lnTo>
                  <a:pt x="87" y="111"/>
                </a:lnTo>
                <a:close/>
                <a:moveTo>
                  <a:pt x="35" y="16"/>
                </a:move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7"/>
                </a:lnTo>
                <a:lnTo>
                  <a:pt x="33" y="17"/>
                </a:lnTo>
                <a:lnTo>
                  <a:pt x="30" y="19"/>
                </a:lnTo>
                <a:lnTo>
                  <a:pt x="30" y="19"/>
                </a:lnTo>
                <a:lnTo>
                  <a:pt x="31" y="19"/>
                </a:lnTo>
                <a:lnTo>
                  <a:pt x="31" y="19"/>
                </a:lnTo>
                <a:lnTo>
                  <a:pt x="33" y="19"/>
                </a:lnTo>
                <a:lnTo>
                  <a:pt x="35" y="16"/>
                </a:lnTo>
                <a:lnTo>
                  <a:pt x="35" y="16"/>
                </a:lnTo>
                <a:close/>
                <a:moveTo>
                  <a:pt x="93" y="112"/>
                </a:moveTo>
                <a:lnTo>
                  <a:pt x="93" y="112"/>
                </a:lnTo>
                <a:lnTo>
                  <a:pt x="93" y="112"/>
                </a:lnTo>
                <a:lnTo>
                  <a:pt x="93" y="114"/>
                </a:lnTo>
                <a:lnTo>
                  <a:pt x="93" y="114"/>
                </a:lnTo>
                <a:lnTo>
                  <a:pt x="93" y="117"/>
                </a:lnTo>
                <a:lnTo>
                  <a:pt x="93" y="117"/>
                </a:lnTo>
                <a:lnTo>
                  <a:pt x="93" y="118"/>
                </a:lnTo>
                <a:lnTo>
                  <a:pt x="93" y="118"/>
                </a:lnTo>
                <a:lnTo>
                  <a:pt x="93" y="118"/>
                </a:lnTo>
                <a:lnTo>
                  <a:pt x="93" y="118"/>
                </a:lnTo>
                <a:lnTo>
                  <a:pt x="93" y="115"/>
                </a:lnTo>
                <a:lnTo>
                  <a:pt x="93" y="112"/>
                </a:lnTo>
                <a:lnTo>
                  <a:pt x="93" y="112"/>
                </a:lnTo>
                <a:close/>
                <a:moveTo>
                  <a:pt x="24" y="117"/>
                </a:moveTo>
                <a:lnTo>
                  <a:pt x="24" y="117"/>
                </a:lnTo>
                <a:lnTo>
                  <a:pt x="25" y="115"/>
                </a:lnTo>
                <a:lnTo>
                  <a:pt x="25" y="115"/>
                </a:lnTo>
                <a:lnTo>
                  <a:pt x="25" y="115"/>
                </a:lnTo>
                <a:lnTo>
                  <a:pt x="25" y="112"/>
                </a:lnTo>
                <a:lnTo>
                  <a:pt x="25" y="112"/>
                </a:lnTo>
                <a:lnTo>
                  <a:pt x="25" y="111"/>
                </a:lnTo>
                <a:lnTo>
                  <a:pt x="25" y="111"/>
                </a:lnTo>
                <a:lnTo>
                  <a:pt x="24" y="114"/>
                </a:lnTo>
                <a:lnTo>
                  <a:pt x="24" y="117"/>
                </a:lnTo>
                <a:lnTo>
                  <a:pt x="24" y="117"/>
                </a:lnTo>
                <a:close/>
                <a:moveTo>
                  <a:pt x="68" y="41"/>
                </a:moveTo>
                <a:lnTo>
                  <a:pt x="68" y="41"/>
                </a:lnTo>
                <a:lnTo>
                  <a:pt x="66" y="40"/>
                </a:lnTo>
                <a:lnTo>
                  <a:pt x="66" y="38"/>
                </a:lnTo>
                <a:lnTo>
                  <a:pt x="66" y="38"/>
                </a:lnTo>
                <a:lnTo>
                  <a:pt x="66" y="43"/>
                </a:lnTo>
                <a:lnTo>
                  <a:pt x="66" y="43"/>
                </a:lnTo>
                <a:lnTo>
                  <a:pt x="68" y="41"/>
                </a:lnTo>
                <a:lnTo>
                  <a:pt x="68" y="41"/>
                </a:lnTo>
                <a:close/>
                <a:moveTo>
                  <a:pt x="57" y="25"/>
                </a:moveTo>
                <a:lnTo>
                  <a:pt x="57" y="25"/>
                </a:lnTo>
                <a:lnTo>
                  <a:pt x="58" y="27"/>
                </a:lnTo>
                <a:lnTo>
                  <a:pt x="58" y="27"/>
                </a:lnTo>
                <a:lnTo>
                  <a:pt x="60" y="25"/>
                </a:lnTo>
                <a:lnTo>
                  <a:pt x="60" y="25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57" y="25"/>
                </a:lnTo>
                <a:lnTo>
                  <a:pt x="57" y="25"/>
                </a:lnTo>
                <a:close/>
                <a:moveTo>
                  <a:pt x="54" y="19"/>
                </a:moveTo>
                <a:lnTo>
                  <a:pt x="54" y="19"/>
                </a:lnTo>
                <a:lnTo>
                  <a:pt x="52" y="21"/>
                </a:lnTo>
                <a:lnTo>
                  <a:pt x="50" y="22"/>
                </a:lnTo>
                <a:lnTo>
                  <a:pt x="50" y="22"/>
                </a:lnTo>
                <a:lnTo>
                  <a:pt x="49" y="22"/>
                </a:lnTo>
                <a:lnTo>
                  <a:pt x="49" y="22"/>
                </a:lnTo>
                <a:lnTo>
                  <a:pt x="52" y="24"/>
                </a:lnTo>
                <a:lnTo>
                  <a:pt x="52" y="24"/>
                </a:lnTo>
                <a:lnTo>
                  <a:pt x="55" y="19"/>
                </a:lnTo>
                <a:lnTo>
                  <a:pt x="55" y="19"/>
                </a:lnTo>
                <a:lnTo>
                  <a:pt x="54" y="19"/>
                </a:lnTo>
                <a:lnTo>
                  <a:pt x="54" y="19"/>
                </a:lnTo>
                <a:close/>
                <a:moveTo>
                  <a:pt x="28" y="41"/>
                </a:moveTo>
                <a:lnTo>
                  <a:pt x="28" y="41"/>
                </a:lnTo>
                <a:lnTo>
                  <a:pt x="27" y="35"/>
                </a:lnTo>
                <a:lnTo>
                  <a:pt x="27" y="35"/>
                </a:lnTo>
                <a:lnTo>
                  <a:pt x="27" y="38"/>
                </a:lnTo>
                <a:lnTo>
                  <a:pt x="27" y="41"/>
                </a:lnTo>
                <a:lnTo>
                  <a:pt x="27" y="41"/>
                </a:lnTo>
                <a:lnTo>
                  <a:pt x="28" y="41"/>
                </a:lnTo>
                <a:lnTo>
                  <a:pt x="28" y="41"/>
                </a:lnTo>
                <a:close/>
                <a:moveTo>
                  <a:pt x="25" y="17"/>
                </a:moveTo>
                <a:lnTo>
                  <a:pt x="25" y="17"/>
                </a:lnTo>
                <a:lnTo>
                  <a:pt x="25" y="16"/>
                </a:lnTo>
                <a:lnTo>
                  <a:pt x="25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5" y="17"/>
                </a:lnTo>
                <a:lnTo>
                  <a:pt x="25" y="17"/>
                </a:lnTo>
                <a:close/>
                <a:moveTo>
                  <a:pt x="61" y="76"/>
                </a:moveTo>
                <a:lnTo>
                  <a:pt x="61" y="76"/>
                </a:lnTo>
                <a:lnTo>
                  <a:pt x="63" y="77"/>
                </a:lnTo>
                <a:lnTo>
                  <a:pt x="63" y="77"/>
                </a:lnTo>
                <a:lnTo>
                  <a:pt x="65" y="76"/>
                </a:lnTo>
                <a:lnTo>
                  <a:pt x="63" y="74"/>
                </a:lnTo>
                <a:lnTo>
                  <a:pt x="63" y="74"/>
                </a:lnTo>
                <a:lnTo>
                  <a:pt x="61" y="76"/>
                </a:lnTo>
                <a:lnTo>
                  <a:pt x="61" y="76"/>
                </a:lnTo>
                <a:close/>
                <a:moveTo>
                  <a:pt x="6" y="40"/>
                </a:moveTo>
                <a:lnTo>
                  <a:pt x="6" y="40"/>
                </a:lnTo>
                <a:lnTo>
                  <a:pt x="8" y="40"/>
                </a:lnTo>
                <a:lnTo>
                  <a:pt x="8" y="40"/>
                </a:lnTo>
                <a:lnTo>
                  <a:pt x="9" y="38"/>
                </a:lnTo>
                <a:lnTo>
                  <a:pt x="9" y="38"/>
                </a:lnTo>
                <a:lnTo>
                  <a:pt x="8" y="36"/>
                </a:lnTo>
                <a:lnTo>
                  <a:pt x="8" y="36"/>
                </a:lnTo>
                <a:lnTo>
                  <a:pt x="6" y="36"/>
                </a:lnTo>
                <a:lnTo>
                  <a:pt x="6" y="36"/>
                </a:lnTo>
                <a:lnTo>
                  <a:pt x="6" y="40"/>
                </a:lnTo>
                <a:lnTo>
                  <a:pt x="6" y="40"/>
                </a:lnTo>
                <a:close/>
                <a:moveTo>
                  <a:pt x="77" y="117"/>
                </a:move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5"/>
                </a:lnTo>
                <a:lnTo>
                  <a:pt x="80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7"/>
                </a:lnTo>
                <a:lnTo>
                  <a:pt x="77" y="117"/>
                </a:lnTo>
                <a:close/>
                <a:moveTo>
                  <a:pt x="83" y="103"/>
                </a:moveTo>
                <a:lnTo>
                  <a:pt x="83" y="103"/>
                </a:lnTo>
                <a:lnTo>
                  <a:pt x="79" y="103"/>
                </a:lnTo>
                <a:lnTo>
                  <a:pt x="79" y="103"/>
                </a:lnTo>
                <a:lnTo>
                  <a:pt x="83" y="104"/>
                </a:lnTo>
                <a:lnTo>
                  <a:pt x="83" y="104"/>
                </a:lnTo>
                <a:lnTo>
                  <a:pt x="83" y="103"/>
                </a:lnTo>
                <a:lnTo>
                  <a:pt x="83" y="103"/>
                </a:lnTo>
                <a:close/>
                <a:moveTo>
                  <a:pt x="66" y="109"/>
                </a:moveTo>
                <a:lnTo>
                  <a:pt x="66" y="109"/>
                </a:lnTo>
                <a:lnTo>
                  <a:pt x="66" y="111"/>
                </a:lnTo>
                <a:lnTo>
                  <a:pt x="66" y="111"/>
                </a:lnTo>
                <a:lnTo>
                  <a:pt x="69" y="111"/>
                </a:lnTo>
                <a:lnTo>
                  <a:pt x="69" y="111"/>
                </a:lnTo>
                <a:lnTo>
                  <a:pt x="69" y="109"/>
                </a:lnTo>
                <a:lnTo>
                  <a:pt x="69" y="109"/>
                </a:lnTo>
                <a:lnTo>
                  <a:pt x="66" y="109"/>
                </a:lnTo>
                <a:lnTo>
                  <a:pt x="66" y="109"/>
                </a:lnTo>
                <a:close/>
                <a:moveTo>
                  <a:pt x="66" y="24"/>
                </a:moveTo>
                <a:lnTo>
                  <a:pt x="66" y="24"/>
                </a:lnTo>
                <a:lnTo>
                  <a:pt x="68" y="25"/>
                </a:lnTo>
                <a:lnTo>
                  <a:pt x="68" y="25"/>
                </a:lnTo>
                <a:lnTo>
                  <a:pt x="69" y="24"/>
                </a:lnTo>
                <a:lnTo>
                  <a:pt x="69" y="24"/>
                </a:lnTo>
                <a:lnTo>
                  <a:pt x="68" y="22"/>
                </a:lnTo>
                <a:lnTo>
                  <a:pt x="68" y="22"/>
                </a:lnTo>
                <a:lnTo>
                  <a:pt x="66" y="24"/>
                </a:lnTo>
                <a:lnTo>
                  <a:pt x="66" y="24"/>
                </a:lnTo>
                <a:close/>
                <a:moveTo>
                  <a:pt x="27" y="122"/>
                </a:moveTo>
                <a:lnTo>
                  <a:pt x="27" y="122"/>
                </a:lnTo>
                <a:lnTo>
                  <a:pt x="27" y="123"/>
                </a:lnTo>
                <a:lnTo>
                  <a:pt x="27" y="123"/>
                </a:lnTo>
                <a:lnTo>
                  <a:pt x="30" y="123"/>
                </a:lnTo>
                <a:lnTo>
                  <a:pt x="30" y="123"/>
                </a:lnTo>
                <a:lnTo>
                  <a:pt x="28" y="122"/>
                </a:lnTo>
                <a:lnTo>
                  <a:pt x="27" y="122"/>
                </a:lnTo>
                <a:lnTo>
                  <a:pt x="27" y="122"/>
                </a:lnTo>
                <a:close/>
                <a:moveTo>
                  <a:pt x="72" y="30"/>
                </a:moveTo>
                <a:lnTo>
                  <a:pt x="72" y="30"/>
                </a:lnTo>
                <a:lnTo>
                  <a:pt x="72" y="32"/>
                </a:lnTo>
                <a:lnTo>
                  <a:pt x="72" y="32"/>
                </a:lnTo>
                <a:lnTo>
                  <a:pt x="72" y="32"/>
                </a:lnTo>
                <a:lnTo>
                  <a:pt x="72" y="35"/>
                </a:lnTo>
                <a:lnTo>
                  <a:pt x="72" y="35"/>
                </a:lnTo>
                <a:lnTo>
                  <a:pt x="74" y="33"/>
                </a:lnTo>
                <a:lnTo>
                  <a:pt x="74" y="33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55" y="24"/>
                </a:moveTo>
                <a:lnTo>
                  <a:pt x="55" y="24"/>
                </a:lnTo>
                <a:lnTo>
                  <a:pt x="55" y="24"/>
                </a:lnTo>
                <a:lnTo>
                  <a:pt x="55" y="24"/>
                </a:lnTo>
                <a:lnTo>
                  <a:pt x="60" y="21"/>
                </a:lnTo>
                <a:lnTo>
                  <a:pt x="60" y="21"/>
                </a:lnTo>
                <a:lnTo>
                  <a:pt x="58" y="21"/>
                </a:lnTo>
                <a:lnTo>
                  <a:pt x="58" y="21"/>
                </a:lnTo>
                <a:lnTo>
                  <a:pt x="55" y="24"/>
                </a:lnTo>
                <a:lnTo>
                  <a:pt x="55" y="24"/>
                </a:lnTo>
                <a:close/>
                <a:moveTo>
                  <a:pt x="42" y="13"/>
                </a:moveTo>
                <a:lnTo>
                  <a:pt x="42" y="13"/>
                </a:lnTo>
                <a:lnTo>
                  <a:pt x="44" y="13"/>
                </a:lnTo>
                <a:lnTo>
                  <a:pt x="44" y="13"/>
                </a:lnTo>
                <a:lnTo>
                  <a:pt x="47" y="11"/>
                </a:lnTo>
                <a:lnTo>
                  <a:pt x="47" y="11"/>
                </a:lnTo>
                <a:lnTo>
                  <a:pt x="44" y="11"/>
                </a:lnTo>
                <a:lnTo>
                  <a:pt x="42" y="13"/>
                </a:lnTo>
                <a:lnTo>
                  <a:pt x="42" y="13"/>
                </a:lnTo>
                <a:close/>
                <a:moveTo>
                  <a:pt x="58" y="76"/>
                </a:moveTo>
                <a:lnTo>
                  <a:pt x="58" y="76"/>
                </a:lnTo>
                <a:lnTo>
                  <a:pt x="57" y="73"/>
                </a:lnTo>
                <a:lnTo>
                  <a:pt x="57" y="73"/>
                </a:lnTo>
                <a:lnTo>
                  <a:pt x="57" y="73"/>
                </a:lnTo>
                <a:lnTo>
                  <a:pt x="57" y="73"/>
                </a:lnTo>
                <a:lnTo>
                  <a:pt x="57" y="76"/>
                </a:lnTo>
                <a:lnTo>
                  <a:pt x="57" y="76"/>
                </a:lnTo>
                <a:lnTo>
                  <a:pt x="57" y="77"/>
                </a:lnTo>
                <a:lnTo>
                  <a:pt x="57" y="77"/>
                </a:lnTo>
                <a:lnTo>
                  <a:pt x="58" y="76"/>
                </a:lnTo>
                <a:lnTo>
                  <a:pt x="58" y="76"/>
                </a:lnTo>
                <a:close/>
                <a:moveTo>
                  <a:pt x="68" y="70"/>
                </a:moveTo>
                <a:lnTo>
                  <a:pt x="68" y="70"/>
                </a:lnTo>
                <a:lnTo>
                  <a:pt x="66" y="71"/>
                </a:lnTo>
                <a:lnTo>
                  <a:pt x="66" y="73"/>
                </a:lnTo>
                <a:lnTo>
                  <a:pt x="66" y="73"/>
                </a:lnTo>
                <a:lnTo>
                  <a:pt x="69" y="71"/>
                </a:lnTo>
                <a:lnTo>
                  <a:pt x="68" y="70"/>
                </a:lnTo>
                <a:lnTo>
                  <a:pt x="68" y="70"/>
                </a:lnTo>
                <a:close/>
                <a:moveTo>
                  <a:pt x="80" y="49"/>
                </a:moveTo>
                <a:lnTo>
                  <a:pt x="80" y="49"/>
                </a:lnTo>
                <a:lnTo>
                  <a:pt x="79" y="51"/>
                </a:lnTo>
                <a:lnTo>
                  <a:pt x="79" y="51"/>
                </a:lnTo>
                <a:lnTo>
                  <a:pt x="79" y="51"/>
                </a:lnTo>
                <a:lnTo>
                  <a:pt x="80" y="52"/>
                </a:lnTo>
                <a:lnTo>
                  <a:pt x="80" y="52"/>
                </a:lnTo>
                <a:lnTo>
                  <a:pt x="80" y="49"/>
                </a:lnTo>
                <a:lnTo>
                  <a:pt x="80" y="49"/>
                </a:lnTo>
                <a:close/>
                <a:moveTo>
                  <a:pt x="41" y="81"/>
                </a:moveTo>
                <a:lnTo>
                  <a:pt x="41" y="81"/>
                </a:lnTo>
                <a:lnTo>
                  <a:pt x="44" y="77"/>
                </a:lnTo>
                <a:lnTo>
                  <a:pt x="44" y="77"/>
                </a:lnTo>
                <a:lnTo>
                  <a:pt x="44" y="77"/>
                </a:lnTo>
                <a:lnTo>
                  <a:pt x="44" y="77"/>
                </a:lnTo>
                <a:lnTo>
                  <a:pt x="41" y="79"/>
                </a:lnTo>
                <a:lnTo>
                  <a:pt x="41" y="79"/>
                </a:lnTo>
                <a:lnTo>
                  <a:pt x="41" y="81"/>
                </a:lnTo>
                <a:lnTo>
                  <a:pt x="41" y="81"/>
                </a:lnTo>
                <a:close/>
                <a:moveTo>
                  <a:pt x="16" y="118"/>
                </a:moveTo>
                <a:lnTo>
                  <a:pt x="16" y="118"/>
                </a:lnTo>
                <a:lnTo>
                  <a:pt x="16" y="120"/>
                </a:lnTo>
                <a:lnTo>
                  <a:pt x="16" y="123"/>
                </a:lnTo>
                <a:lnTo>
                  <a:pt x="16" y="123"/>
                </a:lnTo>
                <a:lnTo>
                  <a:pt x="17" y="120"/>
                </a:lnTo>
                <a:lnTo>
                  <a:pt x="16" y="118"/>
                </a:lnTo>
                <a:lnTo>
                  <a:pt x="16" y="118"/>
                </a:lnTo>
                <a:close/>
                <a:moveTo>
                  <a:pt x="52" y="85"/>
                </a:move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2" y="85"/>
                </a:lnTo>
                <a:lnTo>
                  <a:pt x="52" y="85"/>
                </a:lnTo>
                <a:close/>
                <a:moveTo>
                  <a:pt x="60" y="46"/>
                </a:moveTo>
                <a:lnTo>
                  <a:pt x="60" y="46"/>
                </a:lnTo>
                <a:lnTo>
                  <a:pt x="60" y="43"/>
                </a:lnTo>
                <a:lnTo>
                  <a:pt x="60" y="40"/>
                </a:lnTo>
                <a:lnTo>
                  <a:pt x="60" y="40"/>
                </a:lnTo>
                <a:lnTo>
                  <a:pt x="60" y="46"/>
                </a:lnTo>
                <a:lnTo>
                  <a:pt x="60" y="46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85" y="98"/>
                </a:lnTo>
                <a:lnTo>
                  <a:pt x="85" y="98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60" y="17"/>
                </a:move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1" y="19"/>
                </a:lnTo>
                <a:lnTo>
                  <a:pt x="61" y="19"/>
                </a:lnTo>
                <a:lnTo>
                  <a:pt x="63" y="19"/>
                </a:lnTo>
                <a:lnTo>
                  <a:pt x="63" y="19"/>
                </a:lnTo>
                <a:lnTo>
                  <a:pt x="60" y="17"/>
                </a:lnTo>
                <a:lnTo>
                  <a:pt x="60" y="17"/>
                </a:lnTo>
                <a:close/>
                <a:moveTo>
                  <a:pt x="57" y="117"/>
                </a:moveTo>
                <a:lnTo>
                  <a:pt x="57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5"/>
                </a:lnTo>
                <a:lnTo>
                  <a:pt x="60" y="115"/>
                </a:lnTo>
                <a:lnTo>
                  <a:pt x="58" y="115"/>
                </a:lnTo>
                <a:lnTo>
                  <a:pt x="58" y="115"/>
                </a:lnTo>
                <a:lnTo>
                  <a:pt x="57" y="117"/>
                </a:lnTo>
                <a:lnTo>
                  <a:pt x="57" y="117"/>
                </a:lnTo>
                <a:close/>
                <a:moveTo>
                  <a:pt x="20" y="22"/>
                </a:moveTo>
                <a:lnTo>
                  <a:pt x="20" y="22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9" y="21"/>
                </a:lnTo>
                <a:lnTo>
                  <a:pt x="20" y="22"/>
                </a:lnTo>
                <a:lnTo>
                  <a:pt x="20" y="22"/>
                </a:lnTo>
                <a:close/>
                <a:moveTo>
                  <a:pt x="63" y="13"/>
                </a:moveTo>
                <a:lnTo>
                  <a:pt x="63" y="13"/>
                </a:lnTo>
                <a:lnTo>
                  <a:pt x="66" y="14"/>
                </a:lnTo>
                <a:lnTo>
                  <a:pt x="66" y="14"/>
                </a:lnTo>
                <a:lnTo>
                  <a:pt x="65" y="13"/>
                </a:lnTo>
                <a:lnTo>
                  <a:pt x="65" y="13"/>
                </a:lnTo>
                <a:lnTo>
                  <a:pt x="63" y="13"/>
                </a:lnTo>
                <a:lnTo>
                  <a:pt x="63" y="13"/>
                </a:lnTo>
                <a:close/>
                <a:moveTo>
                  <a:pt x="58" y="30"/>
                </a:moveTo>
                <a:lnTo>
                  <a:pt x="58" y="30"/>
                </a:lnTo>
                <a:lnTo>
                  <a:pt x="58" y="30"/>
                </a:lnTo>
                <a:lnTo>
                  <a:pt x="58" y="30"/>
                </a:lnTo>
                <a:lnTo>
                  <a:pt x="54" y="29"/>
                </a:lnTo>
                <a:lnTo>
                  <a:pt x="54" y="29"/>
                </a:lnTo>
                <a:lnTo>
                  <a:pt x="58" y="30"/>
                </a:lnTo>
                <a:lnTo>
                  <a:pt x="58" y="30"/>
                </a:lnTo>
                <a:close/>
                <a:moveTo>
                  <a:pt x="20" y="32"/>
                </a:moveTo>
                <a:lnTo>
                  <a:pt x="20" y="32"/>
                </a:lnTo>
                <a:lnTo>
                  <a:pt x="20" y="30"/>
                </a:lnTo>
                <a:lnTo>
                  <a:pt x="20" y="30"/>
                </a:lnTo>
                <a:lnTo>
                  <a:pt x="17" y="32"/>
                </a:lnTo>
                <a:lnTo>
                  <a:pt x="17" y="32"/>
                </a:lnTo>
                <a:lnTo>
                  <a:pt x="19" y="32"/>
                </a:lnTo>
                <a:lnTo>
                  <a:pt x="19" y="32"/>
                </a:lnTo>
                <a:lnTo>
                  <a:pt x="20" y="32"/>
                </a:lnTo>
                <a:lnTo>
                  <a:pt x="20" y="32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36" y="112"/>
                </a:lnTo>
                <a:lnTo>
                  <a:pt x="36" y="112"/>
                </a:lnTo>
                <a:lnTo>
                  <a:pt x="36" y="114"/>
                </a:lnTo>
                <a:lnTo>
                  <a:pt x="36" y="114"/>
                </a:lnTo>
                <a:lnTo>
                  <a:pt x="38" y="114"/>
                </a:lnTo>
                <a:lnTo>
                  <a:pt x="38" y="114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63" y="109"/>
                </a:moveTo>
                <a:lnTo>
                  <a:pt x="63" y="109"/>
                </a:lnTo>
                <a:lnTo>
                  <a:pt x="61" y="111"/>
                </a:lnTo>
                <a:lnTo>
                  <a:pt x="61" y="111"/>
                </a:lnTo>
                <a:lnTo>
                  <a:pt x="63" y="111"/>
                </a:lnTo>
                <a:lnTo>
                  <a:pt x="63" y="111"/>
                </a:lnTo>
                <a:lnTo>
                  <a:pt x="63" y="109"/>
                </a:lnTo>
                <a:lnTo>
                  <a:pt x="63" y="109"/>
                </a:lnTo>
                <a:close/>
                <a:moveTo>
                  <a:pt x="69" y="35"/>
                </a:moveTo>
                <a:lnTo>
                  <a:pt x="69" y="35"/>
                </a:lnTo>
                <a:lnTo>
                  <a:pt x="69" y="33"/>
                </a:lnTo>
                <a:lnTo>
                  <a:pt x="69" y="33"/>
                </a:lnTo>
                <a:lnTo>
                  <a:pt x="68" y="33"/>
                </a:lnTo>
                <a:lnTo>
                  <a:pt x="68" y="33"/>
                </a:lnTo>
                <a:lnTo>
                  <a:pt x="68" y="35"/>
                </a:lnTo>
                <a:lnTo>
                  <a:pt x="68" y="35"/>
                </a:lnTo>
                <a:lnTo>
                  <a:pt x="69" y="35"/>
                </a:lnTo>
                <a:lnTo>
                  <a:pt x="69" y="35"/>
                </a:lnTo>
                <a:lnTo>
                  <a:pt x="69" y="35"/>
                </a:lnTo>
                <a:lnTo>
                  <a:pt x="69" y="35"/>
                </a:lnTo>
                <a:close/>
                <a:moveTo>
                  <a:pt x="39" y="82"/>
                </a:moveTo>
                <a:lnTo>
                  <a:pt x="39" y="82"/>
                </a:lnTo>
                <a:lnTo>
                  <a:pt x="38" y="82"/>
                </a:lnTo>
                <a:lnTo>
                  <a:pt x="38" y="82"/>
                </a:lnTo>
                <a:lnTo>
                  <a:pt x="36" y="85"/>
                </a:lnTo>
                <a:lnTo>
                  <a:pt x="36" y="85"/>
                </a:lnTo>
                <a:lnTo>
                  <a:pt x="38" y="85"/>
                </a:lnTo>
                <a:lnTo>
                  <a:pt x="38" y="85"/>
                </a:lnTo>
                <a:lnTo>
                  <a:pt x="38" y="84"/>
                </a:lnTo>
                <a:lnTo>
                  <a:pt x="39" y="82"/>
                </a:lnTo>
                <a:lnTo>
                  <a:pt x="39" y="82"/>
                </a:lnTo>
                <a:close/>
                <a:moveTo>
                  <a:pt x="25" y="25"/>
                </a:moveTo>
                <a:lnTo>
                  <a:pt x="25" y="25"/>
                </a:lnTo>
                <a:lnTo>
                  <a:pt x="25" y="27"/>
                </a:lnTo>
                <a:lnTo>
                  <a:pt x="25" y="27"/>
                </a:lnTo>
                <a:lnTo>
                  <a:pt x="25" y="27"/>
                </a:lnTo>
                <a:lnTo>
                  <a:pt x="27" y="25"/>
                </a:lnTo>
                <a:lnTo>
                  <a:pt x="27" y="25"/>
                </a:lnTo>
                <a:lnTo>
                  <a:pt x="28" y="25"/>
                </a:lnTo>
                <a:lnTo>
                  <a:pt x="28" y="25"/>
                </a:lnTo>
                <a:lnTo>
                  <a:pt x="28" y="24"/>
                </a:lnTo>
                <a:lnTo>
                  <a:pt x="28" y="24"/>
                </a:lnTo>
                <a:lnTo>
                  <a:pt x="25" y="25"/>
                </a:lnTo>
                <a:lnTo>
                  <a:pt x="25" y="25"/>
                </a:lnTo>
                <a:close/>
                <a:moveTo>
                  <a:pt x="72" y="38"/>
                </a:moveTo>
                <a:lnTo>
                  <a:pt x="72" y="38"/>
                </a:lnTo>
                <a:lnTo>
                  <a:pt x="74" y="38"/>
                </a:lnTo>
                <a:lnTo>
                  <a:pt x="74" y="36"/>
                </a:lnTo>
                <a:lnTo>
                  <a:pt x="74" y="36"/>
                </a:lnTo>
                <a:lnTo>
                  <a:pt x="72" y="36"/>
                </a:lnTo>
                <a:lnTo>
                  <a:pt x="72" y="36"/>
                </a:lnTo>
                <a:lnTo>
                  <a:pt x="72" y="38"/>
                </a:lnTo>
                <a:lnTo>
                  <a:pt x="72" y="38"/>
                </a:lnTo>
                <a:close/>
                <a:moveTo>
                  <a:pt x="77" y="55"/>
                </a:moveTo>
                <a:lnTo>
                  <a:pt x="77" y="55"/>
                </a:lnTo>
                <a:lnTo>
                  <a:pt x="76" y="54"/>
                </a:lnTo>
                <a:lnTo>
                  <a:pt x="76" y="55"/>
                </a:lnTo>
                <a:lnTo>
                  <a:pt x="76" y="55"/>
                </a:lnTo>
                <a:lnTo>
                  <a:pt x="77" y="55"/>
                </a:lnTo>
                <a:lnTo>
                  <a:pt x="77" y="55"/>
                </a:lnTo>
                <a:close/>
                <a:moveTo>
                  <a:pt x="63" y="106"/>
                </a:moveTo>
                <a:lnTo>
                  <a:pt x="63" y="106"/>
                </a:lnTo>
                <a:lnTo>
                  <a:pt x="60" y="106"/>
                </a:lnTo>
                <a:lnTo>
                  <a:pt x="60" y="106"/>
                </a:lnTo>
                <a:lnTo>
                  <a:pt x="61" y="107"/>
                </a:lnTo>
                <a:lnTo>
                  <a:pt x="63" y="106"/>
                </a:lnTo>
                <a:lnTo>
                  <a:pt x="63" y="106"/>
                </a:lnTo>
                <a:close/>
                <a:moveTo>
                  <a:pt x="54" y="118"/>
                </a:moveTo>
                <a:lnTo>
                  <a:pt x="54" y="118"/>
                </a:lnTo>
                <a:lnTo>
                  <a:pt x="55" y="117"/>
                </a:lnTo>
                <a:lnTo>
                  <a:pt x="55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8"/>
                </a:lnTo>
                <a:lnTo>
                  <a:pt x="54" y="118"/>
                </a:lnTo>
                <a:close/>
                <a:moveTo>
                  <a:pt x="17" y="126"/>
                </a:moveTo>
                <a:lnTo>
                  <a:pt x="17" y="126"/>
                </a:lnTo>
                <a:lnTo>
                  <a:pt x="16" y="125"/>
                </a:lnTo>
                <a:lnTo>
                  <a:pt x="16" y="125"/>
                </a:lnTo>
                <a:lnTo>
                  <a:pt x="16" y="126"/>
                </a:lnTo>
                <a:lnTo>
                  <a:pt x="16" y="126"/>
                </a:lnTo>
                <a:lnTo>
                  <a:pt x="17" y="126"/>
                </a:lnTo>
                <a:lnTo>
                  <a:pt x="17" y="126"/>
                </a:lnTo>
                <a:close/>
                <a:moveTo>
                  <a:pt x="71" y="27"/>
                </a:moveTo>
                <a:lnTo>
                  <a:pt x="71" y="27"/>
                </a:lnTo>
                <a:lnTo>
                  <a:pt x="69" y="27"/>
                </a:lnTo>
                <a:lnTo>
                  <a:pt x="69" y="27"/>
                </a:lnTo>
                <a:lnTo>
                  <a:pt x="71" y="29"/>
                </a:lnTo>
                <a:lnTo>
                  <a:pt x="71" y="29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63" y="49"/>
                </a:moveTo>
                <a:lnTo>
                  <a:pt x="63" y="49"/>
                </a:lnTo>
                <a:lnTo>
                  <a:pt x="63" y="46"/>
                </a:lnTo>
                <a:lnTo>
                  <a:pt x="63" y="46"/>
                </a:lnTo>
                <a:lnTo>
                  <a:pt x="63" y="49"/>
                </a:lnTo>
                <a:lnTo>
                  <a:pt x="63" y="49"/>
                </a:lnTo>
                <a:close/>
                <a:moveTo>
                  <a:pt x="79" y="111"/>
                </a:moveTo>
                <a:lnTo>
                  <a:pt x="79" y="111"/>
                </a:lnTo>
                <a:lnTo>
                  <a:pt x="77" y="109"/>
                </a:lnTo>
                <a:lnTo>
                  <a:pt x="77" y="109"/>
                </a:lnTo>
                <a:lnTo>
                  <a:pt x="77" y="111"/>
                </a:lnTo>
                <a:lnTo>
                  <a:pt x="79" y="111"/>
                </a:lnTo>
                <a:lnTo>
                  <a:pt x="79" y="111"/>
                </a:lnTo>
                <a:close/>
                <a:moveTo>
                  <a:pt x="5" y="22"/>
                </a:move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3" y="25"/>
                </a:lnTo>
                <a:lnTo>
                  <a:pt x="3" y="25"/>
                </a:lnTo>
                <a:lnTo>
                  <a:pt x="5" y="22"/>
                </a:lnTo>
                <a:lnTo>
                  <a:pt x="5" y="22"/>
                </a:lnTo>
                <a:close/>
                <a:moveTo>
                  <a:pt x="47" y="112"/>
                </a:moveTo>
                <a:lnTo>
                  <a:pt x="47" y="112"/>
                </a:lnTo>
                <a:lnTo>
                  <a:pt x="46" y="111"/>
                </a:lnTo>
                <a:lnTo>
                  <a:pt x="46" y="111"/>
                </a:lnTo>
                <a:lnTo>
                  <a:pt x="46" y="112"/>
                </a:lnTo>
                <a:lnTo>
                  <a:pt x="46" y="112"/>
                </a:lnTo>
                <a:lnTo>
                  <a:pt x="47" y="112"/>
                </a:lnTo>
                <a:lnTo>
                  <a:pt x="47" y="112"/>
                </a:lnTo>
                <a:close/>
                <a:moveTo>
                  <a:pt x="49" y="84"/>
                </a:moveTo>
                <a:lnTo>
                  <a:pt x="49" y="84"/>
                </a:lnTo>
                <a:lnTo>
                  <a:pt x="49" y="84"/>
                </a:lnTo>
                <a:lnTo>
                  <a:pt x="49" y="84"/>
                </a:lnTo>
                <a:lnTo>
                  <a:pt x="47" y="82"/>
                </a:lnTo>
                <a:lnTo>
                  <a:pt x="47" y="82"/>
                </a:lnTo>
                <a:lnTo>
                  <a:pt x="49" y="84"/>
                </a:lnTo>
                <a:lnTo>
                  <a:pt x="49" y="84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4"/>
                </a:lnTo>
                <a:lnTo>
                  <a:pt x="44" y="104"/>
                </a:ln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68" y="47"/>
                </a:moveTo>
                <a:lnTo>
                  <a:pt x="68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8" y="47"/>
                </a:lnTo>
                <a:lnTo>
                  <a:pt x="68" y="47"/>
                </a:lnTo>
                <a:close/>
                <a:moveTo>
                  <a:pt x="35" y="22"/>
                </a:moveTo>
                <a:lnTo>
                  <a:pt x="35" y="22"/>
                </a:lnTo>
                <a:lnTo>
                  <a:pt x="35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5" y="22"/>
                </a:lnTo>
                <a:lnTo>
                  <a:pt x="35" y="22"/>
                </a:lnTo>
                <a:close/>
                <a:moveTo>
                  <a:pt x="61" y="36"/>
                </a:moveTo>
                <a:lnTo>
                  <a:pt x="61" y="36"/>
                </a:lnTo>
                <a:lnTo>
                  <a:pt x="61" y="35"/>
                </a:lnTo>
                <a:lnTo>
                  <a:pt x="61" y="35"/>
                </a:lnTo>
                <a:lnTo>
                  <a:pt x="61" y="36"/>
                </a:lnTo>
                <a:lnTo>
                  <a:pt x="61" y="36"/>
                </a:lnTo>
                <a:close/>
                <a:moveTo>
                  <a:pt x="71" y="68"/>
                </a:moveTo>
                <a:lnTo>
                  <a:pt x="71" y="68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71" y="68"/>
                </a:lnTo>
                <a:lnTo>
                  <a:pt x="71" y="68"/>
                </a:lnTo>
                <a:close/>
                <a:moveTo>
                  <a:pt x="24" y="41"/>
                </a:moveTo>
                <a:lnTo>
                  <a:pt x="24" y="41"/>
                </a:lnTo>
                <a:lnTo>
                  <a:pt x="24" y="41"/>
                </a:lnTo>
                <a:lnTo>
                  <a:pt x="24" y="41"/>
                </a:ln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4" y="41"/>
                </a:lnTo>
                <a:lnTo>
                  <a:pt x="24" y="41"/>
                </a:lnTo>
                <a:close/>
                <a:moveTo>
                  <a:pt x="63" y="38"/>
                </a:moveTo>
                <a:lnTo>
                  <a:pt x="63" y="38"/>
                </a:lnTo>
                <a:lnTo>
                  <a:pt x="61" y="38"/>
                </a:lnTo>
                <a:lnTo>
                  <a:pt x="61" y="38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close/>
                <a:moveTo>
                  <a:pt x="39" y="16"/>
                </a:move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close/>
                <a:moveTo>
                  <a:pt x="63" y="27"/>
                </a:moveTo>
                <a:lnTo>
                  <a:pt x="63" y="27"/>
                </a:lnTo>
                <a:lnTo>
                  <a:pt x="65" y="27"/>
                </a:lnTo>
                <a:lnTo>
                  <a:pt x="65" y="27"/>
                </a:lnTo>
                <a:lnTo>
                  <a:pt x="65" y="25"/>
                </a:lnTo>
                <a:lnTo>
                  <a:pt x="65" y="25"/>
                </a:lnTo>
                <a:lnTo>
                  <a:pt x="63" y="27"/>
                </a:lnTo>
                <a:lnTo>
                  <a:pt x="63" y="27"/>
                </a:lnTo>
                <a:close/>
                <a:moveTo>
                  <a:pt x="52" y="125"/>
                </a:moveTo>
                <a:lnTo>
                  <a:pt x="52" y="125"/>
                </a:lnTo>
                <a:lnTo>
                  <a:pt x="52" y="125"/>
                </a:lnTo>
                <a:lnTo>
                  <a:pt x="52" y="125"/>
                </a:lnTo>
                <a:lnTo>
                  <a:pt x="52" y="125"/>
                </a:lnTo>
                <a:lnTo>
                  <a:pt x="52" y="125"/>
                </a:lnTo>
                <a:lnTo>
                  <a:pt x="52" y="125"/>
                </a:lnTo>
                <a:close/>
                <a:moveTo>
                  <a:pt x="87" y="104"/>
                </a:move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35"/>
          <p:cNvSpPr>
            <a:spLocks noEditPoints="1"/>
          </p:cNvSpPr>
          <p:nvPr/>
        </p:nvSpPr>
        <p:spPr bwMode="auto">
          <a:xfrm>
            <a:off x="3285010" y="554154"/>
            <a:ext cx="376060" cy="401995"/>
          </a:xfrm>
          <a:custGeom>
            <a:gdLst>
              <a:gd fmla="*/ 168 w 174" name="T0"/>
              <a:gd fmla="*/ 122 h 186" name="T1"/>
              <a:gd fmla="*/ 144 w 174" name="T2"/>
              <a:gd fmla="*/ 155 h 186" name="T3"/>
              <a:gd fmla="*/ 119 w 174" name="T4"/>
              <a:gd fmla="*/ 177 h 186" name="T5"/>
              <a:gd fmla="*/ 82 w 174" name="T6"/>
              <a:gd fmla="*/ 186 h 186" name="T7"/>
              <a:gd fmla="*/ 45 w 174" name="T8"/>
              <a:gd fmla="*/ 177 h 186" name="T9"/>
              <a:gd fmla="*/ 18 w 174" name="T10"/>
              <a:gd fmla="*/ 153 h 186" name="T11"/>
              <a:gd fmla="*/ 0 w 174" name="T12"/>
              <a:gd fmla="*/ 103 h 186" name="T13"/>
              <a:gd fmla="*/ 2 w 174" name="T14"/>
              <a:gd fmla="*/ 74 h 186" name="T15"/>
              <a:gd fmla="*/ 24 w 174" name="T16"/>
              <a:gd fmla="*/ 30 h 186" name="T17"/>
              <a:gd fmla="*/ 73 w 174" name="T18"/>
              <a:gd fmla="*/ 2 h 186" name="T19"/>
              <a:gd fmla="*/ 109 w 174" name="T20"/>
              <a:gd fmla="*/ 3 h 186" name="T21"/>
              <a:gd fmla="*/ 141 w 174" name="T22"/>
              <a:gd fmla="*/ 16 h 186" name="T23"/>
              <a:gd fmla="*/ 166 w 174" name="T24"/>
              <a:gd fmla="*/ 48 h 186" name="T25"/>
              <a:gd fmla="*/ 174 w 174" name="T26"/>
              <a:gd fmla="*/ 74 h 186" name="T27"/>
              <a:gd fmla="*/ 120 w 174" name="T28"/>
              <a:gd fmla="*/ 11 h 186" name="T29"/>
              <a:gd fmla="*/ 119 w 174" name="T30"/>
              <a:gd fmla="*/ 10 h 186" name="T31"/>
              <a:gd fmla="*/ 103 w 174" name="T32"/>
              <a:gd fmla="*/ 7 h 186" name="T33"/>
              <a:gd fmla="*/ 119 w 174" name="T34"/>
              <a:gd fmla="*/ 11 h 186" name="T35"/>
              <a:gd fmla="*/ 112 w 174" name="T36"/>
              <a:gd fmla="*/ 169 h 186" name="T37"/>
              <a:gd fmla="*/ 139 w 174" name="T38"/>
              <a:gd fmla="*/ 155 h 186" name="T39"/>
              <a:gd fmla="*/ 166 w 174" name="T40"/>
              <a:gd fmla="*/ 104 h 186" name="T41"/>
              <a:gd fmla="*/ 161 w 174" name="T42"/>
              <a:gd fmla="*/ 60 h 186" name="T43"/>
              <a:gd fmla="*/ 144 w 174" name="T44"/>
              <a:gd fmla="*/ 30 h 186" name="T45"/>
              <a:gd fmla="*/ 103 w 174" name="T46"/>
              <a:gd fmla="*/ 11 h 186" name="T47"/>
              <a:gd fmla="*/ 63 w 174" name="T48"/>
              <a:gd fmla="*/ 14 h 186" name="T49"/>
              <a:gd fmla="*/ 33 w 174" name="T50"/>
              <a:gd fmla="*/ 40 h 186" name="T51"/>
              <a:gd fmla="*/ 13 w 174" name="T52"/>
              <a:gd fmla="*/ 87 h 186" name="T53"/>
              <a:gd fmla="*/ 15 w 174" name="T54"/>
              <a:gd fmla="*/ 126 h 186" name="T55"/>
              <a:gd fmla="*/ 29 w 174" name="T56"/>
              <a:gd fmla="*/ 147 h 186" name="T57"/>
              <a:gd fmla="*/ 57 w 174" name="T58"/>
              <a:gd fmla="*/ 167 h 186" name="T59"/>
              <a:gd fmla="*/ 62 w 174" name="T60"/>
              <a:gd fmla="*/ 10 h 186" name="T61"/>
              <a:gd fmla="*/ 43 w 174" name="T62"/>
              <a:gd fmla="*/ 21 h 186" name="T63"/>
              <a:gd fmla="*/ 7 w 174" name="T64"/>
              <a:gd fmla="*/ 73 h 186" name="T65"/>
              <a:gd fmla="*/ 7 w 174" name="T66"/>
              <a:gd fmla="*/ 103 h 186" name="T67"/>
              <a:gd fmla="*/ 8 w 174" name="T68"/>
              <a:gd fmla="*/ 111 h 186" name="T69"/>
              <a:gd fmla="*/ 15 w 174" name="T70"/>
              <a:gd fmla="*/ 70 h 186" name="T71"/>
              <a:gd fmla="*/ 43 w 174" name="T72"/>
              <a:gd fmla="*/ 24 h 186" name="T73"/>
              <a:gd fmla="*/ 62 w 174" name="T74"/>
              <a:gd fmla="*/ 10 h 186" name="T75"/>
              <a:gd fmla="*/ 8 w 174" name="T76"/>
              <a:gd fmla="*/ 126 h 186" name="T77"/>
              <a:gd fmla="*/ 27 w 174" name="T78"/>
              <a:gd fmla="*/ 161 h 186" name="T79"/>
              <a:gd fmla="*/ 63 w 174" name="T80"/>
              <a:gd fmla="*/ 180 h 186" name="T81"/>
              <a:gd fmla="*/ 97 w 174" name="T82"/>
              <a:gd fmla="*/ 182 h 186" name="T83"/>
              <a:gd fmla="*/ 117 w 174" name="T84"/>
              <a:gd fmla="*/ 174 h 186" name="T85"/>
              <a:gd fmla="*/ 65 w 174" name="T86"/>
              <a:gd fmla="*/ 175 h 186" name="T87"/>
              <a:gd fmla="*/ 30 w 174" name="T88"/>
              <a:gd fmla="*/ 158 h 186" name="T89"/>
              <a:gd fmla="*/ 13 w 174" name="T90"/>
              <a:gd fmla="*/ 134 h 186" name="T91"/>
              <a:gd fmla="*/ 26 w 174" name="T92"/>
              <a:gd fmla="*/ 149 h 186" name="T93"/>
              <a:gd fmla="*/ 60 w 174" name="T94"/>
              <a:gd fmla="*/ 172 h 186" name="T95"/>
              <a:gd fmla="*/ 78 w 174" name="T96"/>
              <a:gd fmla="*/ 5 h 186" name="T97"/>
              <a:gd fmla="*/ 95 w 174" name="T98"/>
              <a:gd fmla="*/ 5 h 186" name="T99"/>
              <a:gd fmla="*/ 158 w 174" name="T100"/>
              <a:gd fmla="*/ 38 h 186" name="T101"/>
              <a:gd fmla="*/ 145 w 174" name="T102"/>
              <a:gd fmla="*/ 24 h 186" name="T103"/>
              <a:gd fmla="*/ 141 w 174" name="T104"/>
              <a:gd fmla="*/ 21 h 186" name="T105"/>
              <a:gd fmla="*/ 158 w 174" name="T106"/>
              <a:gd fmla="*/ 38 h 186" name="T107"/>
              <a:gd fmla="*/ 172 w 174" name="T108"/>
              <a:gd fmla="*/ 73 h 186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186" w="174">
                <a:moveTo>
                  <a:pt x="174" y="81"/>
                </a:moveTo>
                <a:lnTo>
                  <a:pt x="174" y="81"/>
                </a:lnTo>
                <a:lnTo>
                  <a:pt x="172" y="101"/>
                </a:lnTo>
                <a:lnTo>
                  <a:pt x="171" y="111"/>
                </a:lnTo>
                <a:lnTo>
                  <a:pt x="168" y="122"/>
                </a:lnTo>
                <a:lnTo>
                  <a:pt x="168" y="122"/>
                </a:lnTo>
                <a:lnTo>
                  <a:pt x="163" y="133"/>
                </a:lnTo>
                <a:lnTo>
                  <a:pt x="155" y="142"/>
                </a:lnTo>
                <a:lnTo>
                  <a:pt x="155" y="142"/>
                </a:lnTo>
                <a:lnTo>
                  <a:pt x="150" y="149"/>
                </a:lnTo>
                <a:lnTo>
                  <a:pt x="144" y="155"/>
                </a:lnTo>
                <a:lnTo>
                  <a:pt x="144" y="155"/>
                </a:lnTo>
                <a:lnTo>
                  <a:pt x="141" y="158"/>
                </a:lnTo>
                <a:lnTo>
                  <a:pt x="141" y="158"/>
                </a:lnTo>
                <a:lnTo>
                  <a:pt x="133" y="166"/>
                </a:lnTo>
                <a:lnTo>
                  <a:pt x="133" y="166"/>
                </a:lnTo>
                <a:lnTo>
                  <a:pt x="127" y="171"/>
                </a:lnTo>
                <a:lnTo>
                  <a:pt x="119" y="177"/>
                </a:lnTo>
                <a:lnTo>
                  <a:pt x="111" y="180"/>
                </a:lnTo>
                <a:lnTo>
                  <a:pt x="101" y="183"/>
                </a:lnTo>
                <a:lnTo>
                  <a:pt x="101" y="183"/>
                </a:lnTo>
                <a:lnTo>
                  <a:pt x="92" y="186"/>
                </a:lnTo>
                <a:lnTo>
                  <a:pt x="82" y="186"/>
                </a:lnTo>
                <a:lnTo>
                  <a:pt x="82" y="186"/>
                </a:lnTo>
                <a:lnTo>
                  <a:pt x="73" y="185"/>
                </a:lnTo>
                <a:lnTo>
                  <a:pt x="62" y="183"/>
                </a:lnTo>
                <a:lnTo>
                  <a:pt x="62" y="183"/>
                </a:lnTo>
                <a:lnTo>
                  <a:pt x="54" y="180"/>
                </a:lnTo>
                <a:lnTo>
                  <a:pt x="45" y="177"/>
                </a:lnTo>
                <a:lnTo>
                  <a:pt x="45" y="177"/>
                </a:lnTo>
                <a:lnTo>
                  <a:pt x="37" y="172"/>
                </a:lnTo>
                <a:lnTo>
                  <a:pt x="30" y="166"/>
                </a:lnTo>
                <a:lnTo>
                  <a:pt x="30" y="166"/>
                </a:lnTo>
                <a:lnTo>
                  <a:pt x="26" y="161"/>
                </a:lnTo>
                <a:lnTo>
                  <a:pt x="26" y="161"/>
                </a:lnTo>
                <a:lnTo>
                  <a:pt x="18" y="153"/>
                </a:lnTo>
                <a:lnTo>
                  <a:pt x="13" y="144"/>
                </a:lnTo>
                <a:lnTo>
                  <a:pt x="13" y="144"/>
                </a:lnTo>
                <a:lnTo>
                  <a:pt x="5" y="126"/>
                </a:lnTo>
                <a:lnTo>
                  <a:pt x="5" y="126"/>
                </a:lnTo>
                <a:lnTo>
                  <a:pt x="2" y="115"/>
                </a:lnTo>
                <a:lnTo>
                  <a:pt x="0" y="103"/>
                </a:lnTo>
                <a:lnTo>
                  <a:pt x="0" y="103"/>
                </a:lnTo>
                <a:lnTo>
                  <a:pt x="0" y="92"/>
                </a:lnTo>
                <a:lnTo>
                  <a:pt x="0" y="92"/>
                </a:lnTo>
                <a:lnTo>
                  <a:pt x="0" y="84"/>
                </a:lnTo>
                <a:lnTo>
                  <a:pt x="2" y="74"/>
                </a:lnTo>
                <a:lnTo>
                  <a:pt x="2" y="74"/>
                </a:lnTo>
                <a:lnTo>
                  <a:pt x="4" y="65"/>
                </a:lnTo>
                <a:lnTo>
                  <a:pt x="7" y="57"/>
                </a:lnTo>
                <a:lnTo>
                  <a:pt x="11" y="48"/>
                </a:lnTo>
                <a:lnTo>
                  <a:pt x="16" y="40"/>
                </a:lnTo>
                <a:lnTo>
                  <a:pt x="16" y="40"/>
                </a:lnTo>
                <a:lnTo>
                  <a:pt x="24" y="30"/>
                </a:lnTo>
                <a:lnTo>
                  <a:pt x="33" y="21"/>
                </a:lnTo>
                <a:lnTo>
                  <a:pt x="33" y="21"/>
                </a:lnTo>
                <a:lnTo>
                  <a:pt x="48" y="11"/>
                </a:lnTo>
                <a:lnTo>
                  <a:pt x="62" y="5"/>
                </a:lnTo>
                <a:lnTo>
                  <a:pt x="62" y="5"/>
                </a:lnTo>
                <a:lnTo>
                  <a:pt x="73" y="2"/>
                </a:lnTo>
                <a:lnTo>
                  <a:pt x="82" y="0"/>
                </a:lnTo>
                <a:lnTo>
                  <a:pt x="82" y="0"/>
                </a:lnTo>
                <a:lnTo>
                  <a:pt x="82" y="0"/>
                </a:lnTo>
                <a:lnTo>
                  <a:pt x="82" y="0"/>
                </a:lnTo>
                <a:lnTo>
                  <a:pt x="97" y="2"/>
                </a:lnTo>
                <a:lnTo>
                  <a:pt x="109" y="3"/>
                </a:lnTo>
                <a:lnTo>
                  <a:pt x="109" y="3"/>
                </a:lnTo>
                <a:lnTo>
                  <a:pt x="120" y="7"/>
                </a:lnTo>
                <a:lnTo>
                  <a:pt x="120" y="7"/>
                </a:lnTo>
                <a:lnTo>
                  <a:pt x="127" y="8"/>
                </a:lnTo>
                <a:lnTo>
                  <a:pt x="127" y="8"/>
                </a:lnTo>
                <a:lnTo>
                  <a:pt x="141" y="16"/>
                </a:lnTo>
                <a:lnTo>
                  <a:pt x="152" y="25"/>
                </a:lnTo>
                <a:lnTo>
                  <a:pt x="152" y="25"/>
                </a:lnTo>
                <a:lnTo>
                  <a:pt x="155" y="30"/>
                </a:lnTo>
                <a:lnTo>
                  <a:pt x="155" y="30"/>
                </a:lnTo>
                <a:lnTo>
                  <a:pt x="161" y="38"/>
                </a:lnTo>
                <a:lnTo>
                  <a:pt x="166" y="48"/>
                </a:lnTo>
                <a:lnTo>
                  <a:pt x="166" y="48"/>
                </a:lnTo>
                <a:lnTo>
                  <a:pt x="168" y="49"/>
                </a:lnTo>
                <a:lnTo>
                  <a:pt x="168" y="49"/>
                </a:lnTo>
                <a:lnTo>
                  <a:pt x="171" y="55"/>
                </a:lnTo>
                <a:lnTo>
                  <a:pt x="172" y="62"/>
                </a:lnTo>
                <a:lnTo>
                  <a:pt x="174" y="74"/>
                </a:lnTo>
                <a:lnTo>
                  <a:pt x="174" y="74"/>
                </a:lnTo>
                <a:lnTo>
                  <a:pt x="174" y="81"/>
                </a:lnTo>
                <a:lnTo>
                  <a:pt x="174" y="81"/>
                </a:lnTo>
                <a:close/>
                <a:moveTo>
                  <a:pt x="119" y="11"/>
                </a:moveTo>
                <a:lnTo>
                  <a:pt x="119" y="11"/>
                </a:lnTo>
                <a:lnTo>
                  <a:pt x="120" y="11"/>
                </a:lnTo>
                <a:lnTo>
                  <a:pt x="120" y="11"/>
                </a:lnTo>
                <a:lnTo>
                  <a:pt x="120" y="11"/>
                </a:lnTo>
                <a:lnTo>
                  <a:pt x="120" y="11"/>
                </a:lnTo>
                <a:lnTo>
                  <a:pt x="119" y="11"/>
                </a:lnTo>
                <a:lnTo>
                  <a:pt x="119" y="11"/>
                </a:lnTo>
                <a:lnTo>
                  <a:pt x="119" y="10"/>
                </a:lnTo>
                <a:lnTo>
                  <a:pt x="119" y="10"/>
                </a:lnTo>
                <a:lnTo>
                  <a:pt x="109" y="7"/>
                </a:lnTo>
                <a:lnTo>
                  <a:pt x="109" y="7"/>
                </a:lnTo>
                <a:lnTo>
                  <a:pt x="104" y="5"/>
                </a:lnTo>
                <a:lnTo>
                  <a:pt x="104" y="5"/>
                </a:lnTo>
                <a:lnTo>
                  <a:pt x="103" y="7"/>
                </a:lnTo>
                <a:lnTo>
                  <a:pt x="103" y="7"/>
                </a:lnTo>
                <a:lnTo>
                  <a:pt x="104" y="7"/>
                </a:lnTo>
                <a:lnTo>
                  <a:pt x="104" y="7"/>
                </a:lnTo>
                <a:lnTo>
                  <a:pt x="119" y="10"/>
                </a:lnTo>
                <a:lnTo>
                  <a:pt x="119" y="10"/>
                </a:lnTo>
                <a:lnTo>
                  <a:pt x="119" y="11"/>
                </a:lnTo>
                <a:lnTo>
                  <a:pt x="119" y="11"/>
                </a:lnTo>
                <a:close/>
                <a:moveTo>
                  <a:pt x="89" y="172"/>
                </a:moveTo>
                <a:lnTo>
                  <a:pt x="89" y="172"/>
                </a:lnTo>
                <a:lnTo>
                  <a:pt x="101" y="172"/>
                </a:lnTo>
                <a:lnTo>
                  <a:pt x="101" y="172"/>
                </a:lnTo>
                <a:lnTo>
                  <a:pt x="112" y="169"/>
                </a:lnTo>
                <a:lnTo>
                  <a:pt x="122" y="166"/>
                </a:lnTo>
                <a:lnTo>
                  <a:pt x="122" y="166"/>
                </a:lnTo>
                <a:lnTo>
                  <a:pt x="130" y="161"/>
                </a:lnTo>
                <a:lnTo>
                  <a:pt x="136" y="156"/>
                </a:lnTo>
                <a:lnTo>
                  <a:pt x="136" y="156"/>
                </a:lnTo>
                <a:lnTo>
                  <a:pt x="139" y="155"/>
                </a:lnTo>
                <a:lnTo>
                  <a:pt x="139" y="155"/>
                </a:lnTo>
                <a:lnTo>
                  <a:pt x="155" y="131"/>
                </a:lnTo>
                <a:lnTo>
                  <a:pt x="155" y="131"/>
                </a:lnTo>
                <a:lnTo>
                  <a:pt x="160" y="123"/>
                </a:lnTo>
                <a:lnTo>
                  <a:pt x="164" y="114"/>
                </a:lnTo>
                <a:lnTo>
                  <a:pt x="166" y="104"/>
                </a:lnTo>
                <a:lnTo>
                  <a:pt x="168" y="95"/>
                </a:lnTo>
                <a:lnTo>
                  <a:pt x="168" y="95"/>
                </a:lnTo>
                <a:lnTo>
                  <a:pt x="168" y="84"/>
                </a:lnTo>
                <a:lnTo>
                  <a:pt x="166" y="73"/>
                </a:lnTo>
                <a:lnTo>
                  <a:pt x="166" y="73"/>
                </a:lnTo>
                <a:lnTo>
                  <a:pt x="161" y="60"/>
                </a:lnTo>
                <a:lnTo>
                  <a:pt x="161" y="60"/>
                </a:lnTo>
                <a:lnTo>
                  <a:pt x="155" y="46"/>
                </a:lnTo>
                <a:lnTo>
                  <a:pt x="145" y="33"/>
                </a:lnTo>
                <a:lnTo>
                  <a:pt x="145" y="33"/>
                </a:lnTo>
                <a:lnTo>
                  <a:pt x="144" y="30"/>
                </a:lnTo>
                <a:lnTo>
                  <a:pt x="144" y="30"/>
                </a:lnTo>
                <a:lnTo>
                  <a:pt x="133" y="24"/>
                </a:lnTo>
                <a:lnTo>
                  <a:pt x="133" y="24"/>
                </a:lnTo>
                <a:lnTo>
                  <a:pt x="119" y="16"/>
                </a:lnTo>
                <a:lnTo>
                  <a:pt x="119" y="16"/>
                </a:lnTo>
                <a:lnTo>
                  <a:pt x="111" y="13"/>
                </a:lnTo>
                <a:lnTo>
                  <a:pt x="103" y="11"/>
                </a:lnTo>
                <a:lnTo>
                  <a:pt x="103" y="11"/>
                </a:lnTo>
                <a:lnTo>
                  <a:pt x="81" y="11"/>
                </a:lnTo>
                <a:lnTo>
                  <a:pt x="81" y="11"/>
                </a:lnTo>
                <a:lnTo>
                  <a:pt x="70" y="11"/>
                </a:lnTo>
                <a:lnTo>
                  <a:pt x="70" y="11"/>
                </a:lnTo>
                <a:lnTo>
                  <a:pt x="63" y="14"/>
                </a:lnTo>
                <a:lnTo>
                  <a:pt x="63" y="14"/>
                </a:lnTo>
                <a:lnTo>
                  <a:pt x="54" y="19"/>
                </a:lnTo>
                <a:lnTo>
                  <a:pt x="54" y="19"/>
                </a:lnTo>
                <a:lnTo>
                  <a:pt x="43" y="29"/>
                </a:lnTo>
                <a:lnTo>
                  <a:pt x="33" y="40"/>
                </a:lnTo>
                <a:lnTo>
                  <a:pt x="33" y="40"/>
                </a:lnTo>
                <a:lnTo>
                  <a:pt x="26" y="52"/>
                </a:lnTo>
                <a:lnTo>
                  <a:pt x="19" y="65"/>
                </a:lnTo>
                <a:lnTo>
                  <a:pt x="19" y="65"/>
                </a:lnTo>
                <a:lnTo>
                  <a:pt x="15" y="76"/>
                </a:lnTo>
                <a:lnTo>
                  <a:pt x="15" y="76"/>
                </a:lnTo>
                <a:lnTo>
                  <a:pt x="13" y="87"/>
                </a:lnTo>
                <a:lnTo>
                  <a:pt x="11" y="96"/>
                </a:lnTo>
                <a:lnTo>
                  <a:pt x="11" y="96"/>
                </a:lnTo>
                <a:lnTo>
                  <a:pt x="11" y="111"/>
                </a:lnTo>
                <a:lnTo>
                  <a:pt x="15" y="125"/>
                </a:lnTo>
                <a:lnTo>
                  <a:pt x="15" y="125"/>
                </a:lnTo>
                <a:lnTo>
                  <a:pt x="15" y="126"/>
                </a:lnTo>
                <a:lnTo>
                  <a:pt x="15" y="126"/>
                </a:lnTo>
                <a:lnTo>
                  <a:pt x="19" y="133"/>
                </a:lnTo>
                <a:lnTo>
                  <a:pt x="19" y="133"/>
                </a:lnTo>
                <a:lnTo>
                  <a:pt x="22" y="139"/>
                </a:lnTo>
                <a:lnTo>
                  <a:pt x="22" y="139"/>
                </a:lnTo>
                <a:lnTo>
                  <a:pt x="29" y="147"/>
                </a:lnTo>
                <a:lnTo>
                  <a:pt x="38" y="155"/>
                </a:lnTo>
                <a:lnTo>
                  <a:pt x="38" y="155"/>
                </a:lnTo>
                <a:lnTo>
                  <a:pt x="43" y="160"/>
                </a:lnTo>
                <a:lnTo>
                  <a:pt x="43" y="160"/>
                </a:lnTo>
                <a:lnTo>
                  <a:pt x="49" y="163"/>
                </a:lnTo>
                <a:lnTo>
                  <a:pt x="57" y="167"/>
                </a:lnTo>
                <a:lnTo>
                  <a:pt x="65" y="169"/>
                </a:lnTo>
                <a:lnTo>
                  <a:pt x="73" y="171"/>
                </a:lnTo>
                <a:lnTo>
                  <a:pt x="73" y="171"/>
                </a:lnTo>
                <a:lnTo>
                  <a:pt x="89" y="172"/>
                </a:lnTo>
                <a:lnTo>
                  <a:pt x="89" y="172"/>
                </a:lnTo>
                <a:close/>
                <a:moveTo>
                  <a:pt x="62" y="10"/>
                </a:moveTo>
                <a:lnTo>
                  <a:pt x="62" y="10"/>
                </a:lnTo>
                <a:lnTo>
                  <a:pt x="62" y="10"/>
                </a:lnTo>
                <a:lnTo>
                  <a:pt x="62" y="10"/>
                </a:lnTo>
                <a:lnTo>
                  <a:pt x="57" y="13"/>
                </a:lnTo>
                <a:lnTo>
                  <a:pt x="57" y="13"/>
                </a:lnTo>
                <a:lnTo>
                  <a:pt x="43" y="21"/>
                </a:lnTo>
                <a:lnTo>
                  <a:pt x="32" y="30"/>
                </a:lnTo>
                <a:lnTo>
                  <a:pt x="32" y="30"/>
                </a:lnTo>
                <a:lnTo>
                  <a:pt x="24" y="40"/>
                </a:lnTo>
                <a:lnTo>
                  <a:pt x="18" y="51"/>
                </a:lnTo>
                <a:lnTo>
                  <a:pt x="11" y="62"/>
                </a:lnTo>
                <a:lnTo>
                  <a:pt x="7" y="73"/>
                </a:lnTo>
                <a:lnTo>
                  <a:pt x="7" y="73"/>
                </a:lnTo>
                <a:lnTo>
                  <a:pt x="7" y="81"/>
                </a:lnTo>
                <a:lnTo>
                  <a:pt x="7" y="81"/>
                </a:lnTo>
                <a:lnTo>
                  <a:pt x="7" y="93"/>
                </a:lnTo>
                <a:lnTo>
                  <a:pt x="7" y="93"/>
                </a:lnTo>
                <a:lnTo>
                  <a:pt x="7" y="103"/>
                </a:lnTo>
                <a:lnTo>
                  <a:pt x="8" y="111"/>
                </a:lnTo>
                <a:lnTo>
                  <a:pt x="8" y="111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01"/>
                </a:lnTo>
                <a:lnTo>
                  <a:pt x="10" y="90"/>
                </a:lnTo>
                <a:lnTo>
                  <a:pt x="10" y="90"/>
                </a:lnTo>
                <a:lnTo>
                  <a:pt x="11" y="79"/>
                </a:lnTo>
                <a:lnTo>
                  <a:pt x="15" y="70"/>
                </a:lnTo>
                <a:lnTo>
                  <a:pt x="15" y="70"/>
                </a:lnTo>
                <a:lnTo>
                  <a:pt x="19" y="59"/>
                </a:lnTo>
                <a:lnTo>
                  <a:pt x="26" y="48"/>
                </a:lnTo>
                <a:lnTo>
                  <a:pt x="26" y="48"/>
                </a:lnTo>
                <a:lnTo>
                  <a:pt x="33" y="35"/>
                </a:lnTo>
                <a:lnTo>
                  <a:pt x="43" y="24"/>
                </a:lnTo>
                <a:lnTo>
                  <a:pt x="43" y="24"/>
                </a:lnTo>
                <a:lnTo>
                  <a:pt x="52" y="18"/>
                </a:lnTo>
                <a:lnTo>
                  <a:pt x="62" y="11"/>
                </a:lnTo>
                <a:lnTo>
                  <a:pt x="62" y="11"/>
                </a:lnTo>
                <a:lnTo>
                  <a:pt x="62" y="10"/>
                </a:lnTo>
                <a:lnTo>
                  <a:pt x="62" y="10"/>
                </a:lnTo>
                <a:lnTo>
                  <a:pt x="62" y="10"/>
                </a:lnTo>
                <a:lnTo>
                  <a:pt x="62" y="10"/>
                </a:lnTo>
                <a:close/>
                <a:moveTo>
                  <a:pt x="7" y="120"/>
                </a:moveTo>
                <a:lnTo>
                  <a:pt x="7" y="120"/>
                </a:lnTo>
                <a:lnTo>
                  <a:pt x="7" y="120"/>
                </a:lnTo>
                <a:lnTo>
                  <a:pt x="7" y="120"/>
                </a:lnTo>
                <a:lnTo>
                  <a:pt x="8" y="126"/>
                </a:lnTo>
                <a:lnTo>
                  <a:pt x="8" y="126"/>
                </a:lnTo>
                <a:lnTo>
                  <a:pt x="16" y="142"/>
                </a:lnTo>
                <a:lnTo>
                  <a:pt x="16" y="142"/>
                </a:lnTo>
                <a:lnTo>
                  <a:pt x="21" y="152"/>
                </a:lnTo>
                <a:lnTo>
                  <a:pt x="27" y="161"/>
                </a:lnTo>
                <a:lnTo>
                  <a:pt x="27" y="161"/>
                </a:lnTo>
                <a:lnTo>
                  <a:pt x="30" y="164"/>
                </a:lnTo>
                <a:lnTo>
                  <a:pt x="30" y="164"/>
                </a:lnTo>
                <a:lnTo>
                  <a:pt x="40" y="171"/>
                </a:lnTo>
                <a:lnTo>
                  <a:pt x="49" y="175"/>
                </a:lnTo>
                <a:lnTo>
                  <a:pt x="49" y="175"/>
                </a:lnTo>
                <a:lnTo>
                  <a:pt x="63" y="180"/>
                </a:lnTo>
                <a:lnTo>
                  <a:pt x="63" y="180"/>
                </a:lnTo>
                <a:lnTo>
                  <a:pt x="74" y="183"/>
                </a:lnTo>
                <a:lnTo>
                  <a:pt x="86" y="183"/>
                </a:lnTo>
                <a:lnTo>
                  <a:pt x="86" y="183"/>
                </a:lnTo>
                <a:lnTo>
                  <a:pt x="97" y="182"/>
                </a:lnTo>
                <a:lnTo>
                  <a:pt x="97" y="182"/>
                </a:lnTo>
                <a:lnTo>
                  <a:pt x="108" y="178"/>
                </a:lnTo>
                <a:lnTo>
                  <a:pt x="119" y="174"/>
                </a:lnTo>
                <a:lnTo>
                  <a:pt x="119" y="174"/>
                </a:lnTo>
                <a:lnTo>
                  <a:pt x="119" y="174"/>
                </a:lnTo>
                <a:lnTo>
                  <a:pt x="119" y="174"/>
                </a:lnTo>
                <a:lnTo>
                  <a:pt x="117" y="174"/>
                </a:lnTo>
                <a:lnTo>
                  <a:pt x="117" y="174"/>
                </a:lnTo>
                <a:lnTo>
                  <a:pt x="106" y="177"/>
                </a:lnTo>
                <a:lnTo>
                  <a:pt x="93" y="178"/>
                </a:lnTo>
                <a:lnTo>
                  <a:pt x="93" y="178"/>
                </a:lnTo>
                <a:lnTo>
                  <a:pt x="79" y="177"/>
                </a:lnTo>
                <a:lnTo>
                  <a:pt x="65" y="175"/>
                </a:lnTo>
                <a:lnTo>
                  <a:pt x="65" y="175"/>
                </a:lnTo>
                <a:lnTo>
                  <a:pt x="54" y="174"/>
                </a:lnTo>
                <a:lnTo>
                  <a:pt x="46" y="169"/>
                </a:lnTo>
                <a:lnTo>
                  <a:pt x="38" y="164"/>
                </a:lnTo>
                <a:lnTo>
                  <a:pt x="30" y="158"/>
                </a:lnTo>
                <a:lnTo>
                  <a:pt x="30" y="158"/>
                </a:lnTo>
                <a:lnTo>
                  <a:pt x="21" y="149"/>
                </a:lnTo>
                <a:lnTo>
                  <a:pt x="18" y="142"/>
                </a:lnTo>
                <a:lnTo>
                  <a:pt x="15" y="136"/>
                </a:lnTo>
                <a:lnTo>
                  <a:pt x="15" y="136"/>
                </a:lnTo>
                <a:lnTo>
                  <a:pt x="13" y="134"/>
                </a:lnTo>
                <a:lnTo>
                  <a:pt x="13" y="134"/>
                </a:lnTo>
                <a:lnTo>
                  <a:pt x="8" y="123"/>
                </a:lnTo>
                <a:lnTo>
                  <a:pt x="8" y="123"/>
                </a:lnTo>
                <a:lnTo>
                  <a:pt x="7" y="120"/>
                </a:lnTo>
                <a:lnTo>
                  <a:pt x="7" y="120"/>
                </a:lnTo>
                <a:close/>
                <a:moveTo>
                  <a:pt x="26" y="149"/>
                </a:moveTo>
                <a:lnTo>
                  <a:pt x="26" y="149"/>
                </a:lnTo>
                <a:lnTo>
                  <a:pt x="32" y="156"/>
                </a:lnTo>
                <a:lnTo>
                  <a:pt x="40" y="163"/>
                </a:lnTo>
                <a:lnTo>
                  <a:pt x="40" y="163"/>
                </a:lnTo>
                <a:lnTo>
                  <a:pt x="49" y="167"/>
                </a:lnTo>
                <a:lnTo>
                  <a:pt x="60" y="172"/>
                </a:lnTo>
                <a:lnTo>
                  <a:pt x="60" y="172"/>
                </a:lnTo>
                <a:lnTo>
                  <a:pt x="51" y="167"/>
                </a:lnTo>
                <a:lnTo>
                  <a:pt x="41" y="163"/>
                </a:lnTo>
                <a:lnTo>
                  <a:pt x="26" y="149"/>
                </a:lnTo>
                <a:lnTo>
                  <a:pt x="26" y="149"/>
                </a:lnTo>
                <a:close/>
                <a:moveTo>
                  <a:pt x="78" y="5"/>
                </a:moveTo>
                <a:lnTo>
                  <a:pt x="78" y="5"/>
                </a:lnTo>
                <a:lnTo>
                  <a:pt x="78" y="5"/>
                </a:lnTo>
                <a:lnTo>
                  <a:pt x="78" y="5"/>
                </a:lnTo>
                <a:lnTo>
                  <a:pt x="97" y="5"/>
                </a:lnTo>
                <a:lnTo>
                  <a:pt x="97" y="5"/>
                </a:lnTo>
                <a:lnTo>
                  <a:pt x="95" y="5"/>
                </a:lnTo>
                <a:lnTo>
                  <a:pt x="95" y="5"/>
                </a:lnTo>
                <a:lnTo>
                  <a:pt x="79" y="5"/>
                </a:lnTo>
                <a:lnTo>
                  <a:pt x="79" y="5"/>
                </a:lnTo>
                <a:lnTo>
                  <a:pt x="78" y="5"/>
                </a:lnTo>
                <a:lnTo>
                  <a:pt x="78" y="5"/>
                </a:lnTo>
                <a:close/>
                <a:moveTo>
                  <a:pt x="158" y="38"/>
                </a:move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7" y="37"/>
                </a:lnTo>
                <a:lnTo>
                  <a:pt x="157" y="37"/>
                </a:lnTo>
                <a:lnTo>
                  <a:pt x="145" y="24"/>
                </a:lnTo>
                <a:lnTo>
                  <a:pt x="145" y="24"/>
                </a:lnTo>
                <a:lnTo>
                  <a:pt x="142" y="21"/>
                </a:lnTo>
                <a:lnTo>
                  <a:pt x="142" y="21"/>
                </a:lnTo>
                <a:lnTo>
                  <a:pt x="141" y="21"/>
                </a:lnTo>
                <a:lnTo>
                  <a:pt x="141" y="21"/>
                </a:lnTo>
                <a:lnTo>
                  <a:pt x="141" y="21"/>
                </a:lnTo>
                <a:lnTo>
                  <a:pt x="141" y="21"/>
                </a:lnTo>
                <a:lnTo>
                  <a:pt x="141" y="21"/>
                </a:lnTo>
                <a:lnTo>
                  <a:pt x="141" y="21"/>
                </a:lnTo>
                <a:lnTo>
                  <a:pt x="149" y="29"/>
                </a:lnTo>
                <a:lnTo>
                  <a:pt x="155" y="37"/>
                </a:lnTo>
                <a:lnTo>
                  <a:pt x="155" y="37"/>
                </a:lnTo>
                <a:lnTo>
                  <a:pt x="158" y="38"/>
                </a:lnTo>
                <a:lnTo>
                  <a:pt x="158" y="38"/>
                </a:lnTo>
                <a:close/>
                <a:moveTo>
                  <a:pt x="172" y="74"/>
                </a:moveTo>
                <a:lnTo>
                  <a:pt x="172" y="74"/>
                </a:lnTo>
                <a:lnTo>
                  <a:pt x="172" y="74"/>
                </a:lnTo>
                <a:lnTo>
                  <a:pt x="172" y="74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4"/>
                </a:lnTo>
                <a:lnTo>
                  <a:pt x="172" y="7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36"/>
          <p:cNvSpPr>
            <a:spLocks noEditPoints="1"/>
          </p:cNvSpPr>
          <p:nvPr/>
        </p:nvSpPr>
        <p:spPr bwMode="auto">
          <a:xfrm>
            <a:off x="6481792" y="5471032"/>
            <a:ext cx="866668" cy="903409"/>
          </a:xfrm>
          <a:custGeom>
            <a:gdLst>
              <a:gd fmla="*/ 19 w 401" name="T0"/>
              <a:gd fmla="*/ 266 h 418" name="T1"/>
              <a:gd fmla="*/ 257 w 401" name="T2"/>
              <a:gd fmla="*/ 87 h 418" name="T3"/>
              <a:gd fmla="*/ 96 w 401" name="T4"/>
              <a:gd fmla="*/ 178 h 418" name="T5"/>
              <a:gd fmla="*/ 30 w 401" name="T6"/>
              <a:gd fmla="*/ 109 h 418" name="T7"/>
              <a:gd fmla="*/ 85 w 401" name="T8"/>
              <a:gd fmla="*/ 101 h 418" name="T9"/>
              <a:gd fmla="*/ 338 w 401" name="T10"/>
              <a:gd fmla="*/ 232 h 418" name="T11"/>
              <a:gd fmla="*/ 330 w 401" name="T12"/>
              <a:gd fmla="*/ 65 h 418" name="T13"/>
              <a:gd fmla="*/ 295 w 401" name="T14"/>
              <a:gd fmla="*/ 229 h 418" name="T15"/>
              <a:gd fmla="*/ 212 w 401" name="T16"/>
              <a:gd fmla="*/ 268 h 418" name="T17"/>
              <a:gd fmla="*/ 213 w 401" name="T18"/>
              <a:gd fmla="*/ 90 h 418" name="T19"/>
              <a:gd fmla="*/ 231 w 401" name="T20"/>
              <a:gd fmla="*/ 342 h 418" name="T21"/>
              <a:gd fmla="*/ 204 w 401" name="T22"/>
              <a:gd fmla="*/ 191 h 418" name="T23"/>
              <a:gd fmla="*/ 362 w 401" name="T24"/>
              <a:gd fmla="*/ 83 h 418" name="T25"/>
              <a:gd fmla="*/ 336 w 401" name="T26"/>
              <a:gd fmla="*/ 95 h 418" name="T27"/>
              <a:gd fmla="*/ 235 w 401" name="T28"/>
              <a:gd fmla="*/ 356 h 418" name="T29"/>
              <a:gd fmla="*/ 119 w 401" name="T30"/>
              <a:gd fmla="*/ 230 h 418" name="T31"/>
              <a:gd fmla="*/ 70 w 401" name="T32"/>
              <a:gd fmla="*/ 82 h 418" name="T33"/>
              <a:gd fmla="*/ 40 w 401" name="T34"/>
              <a:gd fmla="*/ 88 h 418" name="T35"/>
              <a:gd fmla="*/ 188 w 401" name="T36"/>
              <a:gd fmla="*/ 363 h 418" name="T37"/>
              <a:gd fmla="*/ 179 w 401" name="T38"/>
              <a:gd fmla="*/ 49 h 418" name="T39"/>
              <a:gd fmla="*/ 57 w 401" name="T40"/>
              <a:gd fmla="*/ 285 h 418" name="T41"/>
              <a:gd fmla="*/ 346 w 401" name="T42"/>
              <a:gd fmla="*/ 298 h 418" name="T43"/>
              <a:gd fmla="*/ 328 w 401" name="T44"/>
              <a:gd fmla="*/ 259 h 418" name="T45"/>
              <a:gd fmla="*/ 204 w 401" name="T46"/>
              <a:gd fmla="*/ 145 h 418" name="T47"/>
              <a:gd fmla="*/ 199 w 401" name="T48"/>
              <a:gd fmla="*/ 396 h 418" name="T49"/>
              <a:gd fmla="*/ 224 w 401" name="T50"/>
              <a:gd fmla="*/ 356 h 418" name="T51"/>
              <a:gd fmla="*/ 197 w 401" name="T52"/>
              <a:gd fmla="*/ 31 h 418" name="T53"/>
              <a:gd fmla="*/ 231 w 401" name="T54"/>
              <a:gd fmla="*/ 279 h 418" name="T55"/>
              <a:gd fmla="*/ 180 w 401" name="T56"/>
              <a:gd fmla="*/ 334 h 418" name="T57"/>
              <a:gd fmla="*/ 218 w 401" name="T58"/>
              <a:gd fmla="*/ 113 h 418" name="T59"/>
              <a:gd fmla="*/ 305 w 401" name="T60"/>
              <a:gd fmla="*/ 107 h 418" name="T61"/>
              <a:gd fmla="*/ 208 w 401" name="T62"/>
              <a:gd fmla="*/ 153 h 418" name="T63"/>
              <a:gd fmla="*/ 352 w 401" name="T64"/>
              <a:gd fmla="*/ 50 h 418" name="T65"/>
              <a:gd fmla="*/ 232 w 401" name="T66"/>
              <a:gd fmla="*/ 337 h 418" name="T67"/>
              <a:gd fmla="*/ 223 w 401" name="T68"/>
              <a:gd fmla="*/ 65 h 418" name="T69"/>
              <a:gd fmla="*/ 87 w 401" name="T70"/>
              <a:gd fmla="*/ 129 h 418" name="T71"/>
              <a:gd fmla="*/ 197 w 401" name="T72"/>
              <a:gd fmla="*/ 158 h 418" name="T73"/>
              <a:gd fmla="*/ 253 w 401" name="T74"/>
              <a:gd fmla="*/ 236 h 418" name="T75"/>
              <a:gd fmla="*/ 226 w 401" name="T76"/>
              <a:gd fmla="*/ 322 h 418" name="T77"/>
              <a:gd fmla="*/ 98 w 401" name="T78"/>
              <a:gd fmla="*/ 282 h 418" name="T79"/>
              <a:gd fmla="*/ 30 w 401" name="T80"/>
              <a:gd fmla="*/ 270 h 418" name="T81"/>
              <a:gd fmla="*/ 235 w 401" name="T82"/>
              <a:gd fmla="*/ 330 h 418" name="T83"/>
              <a:gd fmla="*/ 103 w 401" name="T84"/>
              <a:gd fmla="*/ 257 h 418" name="T85"/>
              <a:gd fmla="*/ 89 w 401" name="T86"/>
              <a:gd fmla="*/ 285 h 418" name="T87"/>
              <a:gd fmla="*/ 100 w 401" name="T88"/>
              <a:gd fmla="*/ 290 h 418" name="T89"/>
              <a:gd fmla="*/ 125 w 401" name="T90"/>
              <a:gd fmla="*/ 117 h 418" name="T91"/>
              <a:gd fmla="*/ 295 w 401" name="T92"/>
              <a:gd fmla="*/ 121 h 418" name="T93"/>
              <a:gd fmla="*/ 191 w 401" name="T94"/>
              <a:gd fmla="*/ 200 h 418" name="T95"/>
              <a:gd fmla="*/ 231 w 401" name="T96"/>
              <a:gd fmla="*/ 113 h 418" name="T97"/>
              <a:gd fmla="*/ 234 w 401" name="T98"/>
              <a:gd fmla="*/ 57 h 418" name="T99"/>
              <a:gd fmla="*/ 251 w 401" name="T100"/>
              <a:gd fmla="*/ 192 h 418" name="T101"/>
              <a:gd fmla="*/ 248 w 401" name="T102"/>
              <a:gd fmla="*/ 27 h 418" name="T103"/>
              <a:gd fmla="*/ 138 w 401" name="T104"/>
              <a:gd fmla="*/ 199 h 418" name="T105"/>
              <a:gd fmla="*/ 257 w 401" name="T106"/>
              <a:gd fmla="*/ 319 h 418" name="T107"/>
              <a:gd fmla="*/ 141 w 401" name="T108"/>
              <a:gd fmla="*/ 233 h 418" name="T109"/>
              <a:gd fmla="*/ 308 w 401" name="T110"/>
              <a:gd fmla="*/ 273 h 418" name="T111"/>
              <a:gd fmla="*/ 38 w 401" name="T112"/>
              <a:gd fmla="*/ 290 h 418" name="T113"/>
              <a:gd fmla="*/ 93 w 401" name="T114"/>
              <a:gd fmla="*/ 162 h 418" name="T115"/>
              <a:gd fmla="*/ 156 w 401" name="T116"/>
              <a:gd fmla="*/ 255 h 418" name="T117"/>
              <a:gd fmla="*/ 101 w 401" name="T118"/>
              <a:gd fmla="*/ 274 h 418" name="T119"/>
              <a:gd fmla="*/ 295 w 401" name="T120"/>
              <a:gd fmla="*/ 142 h 418" name="T121"/>
              <a:gd fmla="*/ 292 w 401" name="T122"/>
              <a:gd fmla="*/ 118 h 418" name="T123"/>
              <a:gd fmla="*/ 221 w 401" name="T124"/>
              <a:gd fmla="*/ 243 h 41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18" w="401">
                <a:moveTo>
                  <a:pt x="401" y="263"/>
                </a:moveTo>
                <a:lnTo>
                  <a:pt x="401" y="263"/>
                </a:lnTo>
                <a:lnTo>
                  <a:pt x="399" y="265"/>
                </a:lnTo>
                <a:lnTo>
                  <a:pt x="399" y="265"/>
                </a:lnTo>
                <a:lnTo>
                  <a:pt x="391" y="284"/>
                </a:lnTo>
                <a:lnTo>
                  <a:pt x="391" y="284"/>
                </a:lnTo>
                <a:lnTo>
                  <a:pt x="388" y="290"/>
                </a:lnTo>
                <a:lnTo>
                  <a:pt x="388" y="290"/>
                </a:lnTo>
                <a:lnTo>
                  <a:pt x="388" y="293"/>
                </a:lnTo>
                <a:lnTo>
                  <a:pt x="388" y="293"/>
                </a:lnTo>
                <a:lnTo>
                  <a:pt x="388" y="295"/>
                </a:lnTo>
                <a:lnTo>
                  <a:pt x="388" y="295"/>
                </a:lnTo>
                <a:lnTo>
                  <a:pt x="382" y="307"/>
                </a:lnTo>
                <a:lnTo>
                  <a:pt x="382" y="307"/>
                </a:lnTo>
                <a:lnTo>
                  <a:pt x="380" y="312"/>
                </a:lnTo>
                <a:lnTo>
                  <a:pt x="380" y="312"/>
                </a:lnTo>
                <a:lnTo>
                  <a:pt x="379" y="314"/>
                </a:lnTo>
                <a:lnTo>
                  <a:pt x="379" y="314"/>
                </a:lnTo>
                <a:lnTo>
                  <a:pt x="377" y="314"/>
                </a:lnTo>
                <a:lnTo>
                  <a:pt x="377" y="314"/>
                </a:lnTo>
                <a:lnTo>
                  <a:pt x="369" y="330"/>
                </a:lnTo>
                <a:lnTo>
                  <a:pt x="369" y="330"/>
                </a:lnTo>
                <a:lnTo>
                  <a:pt x="368" y="331"/>
                </a:lnTo>
                <a:lnTo>
                  <a:pt x="368" y="331"/>
                </a:lnTo>
                <a:lnTo>
                  <a:pt x="369" y="331"/>
                </a:lnTo>
                <a:lnTo>
                  <a:pt x="369" y="331"/>
                </a:lnTo>
                <a:lnTo>
                  <a:pt x="369" y="333"/>
                </a:lnTo>
                <a:lnTo>
                  <a:pt x="369" y="334"/>
                </a:lnTo>
                <a:lnTo>
                  <a:pt x="369" y="334"/>
                </a:lnTo>
                <a:lnTo>
                  <a:pt x="365" y="341"/>
                </a:lnTo>
                <a:lnTo>
                  <a:pt x="365" y="341"/>
                </a:lnTo>
                <a:lnTo>
                  <a:pt x="363" y="344"/>
                </a:lnTo>
                <a:lnTo>
                  <a:pt x="363" y="344"/>
                </a:lnTo>
                <a:lnTo>
                  <a:pt x="362" y="345"/>
                </a:lnTo>
                <a:lnTo>
                  <a:pt x="362" y="345"/>
                </a:lnTo>
                <a:lnTo>
                  <a:pt x="360" y="345"/>
                </a:lnTo>
                <a:lnTo>
                  <a:pt x="360" y="345"/>
                </a:lnTo>
                <a:lnTo>
                  <a:pt x="360" y="344"/>
                </a:lnTo>
                <a:lnTo>
                  <a:pt x="360" y="344"/>
                </a:lnTo>
                <a:lnTo>
                  <a:pt x="360" y="342"/>
                </a:lnTo>
                <a:lnTo>
                  <a:pt x="360" y="342"/>
                </a:lnTo>
                <a:lnTo>
                  <a:pt x="360" y="342"/>
                </a:lnTo>
                <a:lnTo>
                  <a:pt x="360" y="342"/>
                </a:lnTo>
                <a:lnTo>
                  <a:pt x="358" y="342"/>
                </a:lnTo>
                <a:lnTo>
                  <a:pt x="355" y="344"/>
                </a:lnTo>
                <a:lnTo>
                  <a:pt x="355" y="344"/>
                </a:lnTo>
                <a:lnTo>
                  <a:pt x="354" y="344"/>
                </a:lnTo>
                <a:lnTo>
                  <a:pt x="352" y="342"/>
                </a:lnTo>
                <a:lnTo>
                  <a:pt x="352" y="342"/>
                </a:lnTo>
                <a:lnTo>
                  <a:pt x="346" y="336"/>
                </a:lnTo>
                <a:lnTo>
                  <a:pt x="346" y="336"/>
                </a:lnTo>
                <a:lnTo>
                  <a:pt x="344" y="334"/>
                </a:lnTo>
                <a:lnTo>
                  <a:pt x="344" y="334"/>
                </a:lnTo>
                <a:lnTo>
                  <a:pt x="335" y="328"/>
                </a:lnTo>
                <a:lnTo>
                  <a:pt x="327" y="320"/>
                </a:lnTo>
                <a:lnTo>
                  <a:pt x="327" y="320"/>
                </a:lnTo>
                <a:lnTo>
                  <a:pt x="311" y="307"/>
                </a:lnTo>
                <a:lnTo>
                  <a:pt x="311" y="307"/>
                </a:lnTo>
                <a:lnTo>
                  <a:pt x="308" y="306"/>
                </a:lnTo>
                <a:lnTo>
                  <a:pt x="308" y="306"/>
                </a:lnTo>
                <a:lnTo>
                  <a:pt x="291" y="295"/>
                </a:lnTo>
                <a:lnTo>
                  <a:pt x="291" y="295"/>
                </a:lnTo>
                <a:lnTo>
                  <a:pt x="283" y="290"/>
                </a:lnTo>
                <a:lnTo>
                  <a:pt x="275" y="284"/>
                </a:lnTo>
                <a:lnTo>
                  <a:pt x="275" y="284"/>
                </a:lnTo>
                <a:lnTo>
                  <a:pt x="273" y="284"/>
                </a:lnTo>
                <a:lnTo>
                  <a:pt x="273" y="284"/>
                </a:lnTo>
                <a:lnTo>
                  <a:pt x="272" y="281"/>
                </a:lnTo>
                <a:lnTo>
                  <a:pt x="272" y="281"/>
                </a:lnTo>
                <a:lnTo>
                  <a:pt x="265" y="276"/>
                </a:lnTo>
                <a:lnTo>
                  <a:pt x="265" y="276"/>
                </a:lnTo>
                <a:lnTo>
                  <a:pt x="259" y="271"/>
                </a:lnTo>
                <a:lnTo>
                  <a:pt x="259" y="271"/>
                </a:lnTo>
                <a:lnTo>
                  <a:pt x="259" y="273"/>
                </a:lnTo>
                <a:lnTo>
                  <a:pt x="259" y="273"/>
                </a:lnTo>
                <a:lnTo>
                  <a:pt x="259" y="273"/>
                </a:lnTo>
                <a:lnTo>
                  <a:pt x="259" y="273"/>
                </a:lnTo>
                <a:lnTo>
                  <a:pt x="261" y="287"/>
                </a:lnTo>
                <a:lnTo>
                  <a:pt x="261" y="287"/>
                </a:lnTo>
                <a:lnTo>
                  <a:pt x="261" y="314"/>
                </a:lnTo>
                <a:lnTo>
                  <a:pt x="261" y="314"/>
                </a:lnTo>
                <a:lnTo>
                  <a:pt x="261" y="364"/>
                </a:lnTo>
                <a:lnTo>
                  <a:pt x="261" y="364"/>
                </a:lnTo>
                <a:lnTo>
                  <a:pt x="261" y="382"/>
                </a:lnTo>
                <a:lnTo>
                  <a:pt x="261" y="382"/>
                </a:lnTo>
                <a:lnTo>
                  <a:pt x="261" y="386"/>
                </a:lnTo>
                <a:lnTo>
                  <a:pt x="261" y="386"/>
                </a:lnTo>
                <a:lnTo>
                  <a:pt x="261" y="407"/>
                </a:lnTo>
                <a:lnTo>
                  <a:pt x="261" y="407"/>
                </a:lnTo>
                <a:lnTo>
                  <a:pt x="259" y="410"/>
                </a:lnTo>
                <a:lnTo>
                  <a:pt x="259" y="410"/>
                </a:lnTo>
                <a:lnTo>
                  <a:pt x="259" y="413"/>
                </a:lnTo>
                <a:lnTo>
                  <a:pt x="256" y="413"/>
                </a:lnTo>
                <a:lnTo>
                  <a:pt x="256" y="413"/>
                </a:lnTo>
                <a:lnTo>
                  <a:pt x="250" y="412"/>
                </a:lnTo>
                <a:lnTo>
                  <a:pt x="243" y="412"/>
                </a:lnTo>
                <a:lnTo>
                  <a:pt x="243" y="412"/>
                </a:lnTo>
                <a:lnTo>
                  <a:pt x="234" y="413"/>
                </a:lnTo>
                <a:lnTo>
                  <a:pt x="224" y="415"/>
                </a:lnTo>
                <a:lnTo>
                  <a:pt x="224" y="415"/>
                </a:lnTo>
                <a:lnTo>
                  <a:pt x="202" y="415"/>
                </a:lnTo>
                <a:lnTo>
                  <a:pt x="202" y="415"/>
                </a:lnTo>
                <a:lnTo>
                  <a:pt x="183" y="416"/>
                </a:lnTo>
                <a:lnTo>
                  <a:pt x="183" y="416"/>
                </a:lnTo>
                <a:lnTo>
                  <a:pt x="180" y="418"/>
                </a:lnTo>
                <a:lnTo>
                  <a:pt x="177" y="416"/>
                </a:lnTo>
                <a:lnTo>
                  <a:pt x="177" y="416"/>
                </a:lnTo>
                <a:lnTo>
                  <a:pt x="174" y="415"/>
                </a:lnTo>
                <a:lnTo>
                  <a:pt x="172" y="412"/>
                </a:lnTo>
                <a:lnTo>
                  <a:pt x="172" y="412"/>
                </a:lnTo>
                <a:lnTo>
                  <a:pt x="171" y="407"/>
                </a:lnTo>
                <a:lnTo>
                  <a:pt x="171" y="407"/>
                </a:lnTo>
                <a:lnTo>
                  <a:pt x="171" y="399"/>
                </a:lnTo>
                <a:lnTo>
                  <a:pt x="171" y="399"/>
                </a:lnTo>
                <a:lnTo>
                  <a:pt x="171" y="399"/>
                </a:lnTo>
                <a:lnTo>
                  <a:pt x="171" y="399"/>
                </a:lnTo>
                <a:lnTo>
                  <a:pt x="167" y="397"/>
                </a:lnTo>
                <a:lnTo>
                  <a:pt x="167" y="394"/>
                </a:lnTo>
                <a:lnTo>
                  <a:pt x="167" y="394"/>
                </a:lnTo>
                <a:lnTo>
                  <a:pt x="171" y="388"/>
                </a:lnTo>
                <a:lnTo>
                  <a:pt x="171" y="388"/>
                </a:lnTo>
                <a:lnTo>
                  <a:pt x="171" y="383"/>
                </a:lnTo>
                <a:lnTo>
                  <a:pt x="171" y="383"/>
                </a:lnTo>
                <a:lnTo>
                  <a:pt x="169" y="371"/>
                </a:lnTo>
                <a:lnTo>
                  <a:pt x="169" y="371"/>
                </a:lnTo>
                <a:lnTo>
                  <a:pt x="167" y="352"/>
                </a:lnTo>
                <a:lnTo>
                  <a:pt x="167" y="352"/>
                </a:lnTo>
                <a:lnTo>
                  <a:pt x="167" y="317"/>
                </a:lnTo>
                <a:lnTo>
                  <a:pt x="167" y="317"/>
                </a:lnTo>
                <a:lnTo>
                  <a:pt x="167" y="284"/>
                </a:lnTo>
                <a:lnTo>
                  <a:pt x="167" y="284"/>
                </a:lnTo>
                <a:lnTo>
                  <a:pt x="167" y="282"/>
                </a:lnTo>
                <a:lnTo>
                  <a:pt x="167" y="282"/>
                </a:lnTo>
                <a:lnTo>
                  <a:pt x="163" y="285"/>
                </a:lnTo>
                <a:lnTo>
                  <a:pt x="163" y="285"/>
                </a:lnTo>
                <a:lnTo>
                  <a:pt x="160" y="289"/>
                </a:lnTo>
                <a:lnTo>
                  <a:pt x="160" y="289"/>
                </a:lnTo>
                <a:lnTo>
                  <a:pt x="153" y="292"/>
                </a:lnTo>
                <a:lnTo>
                  <a:pt x="153" y="292"/>
                </a:lnTo>
                <a:lnTo>
                  <a:pt x="145" y="300"/>
                </a:lnTo>
                <a:lnTo>
                  <a:pt x="145" y="300"/>
                </a:lnTo>
                <a:lnTo>
                  <a:pt x="141" y="303"/>
                </a:lnTo>
                <a:lnTo>
                  <a:pt x="141" y="303"/>
                </a:lnTo>
                <a:lnTo>
                  <a:pt x="122" y="319"/>
                </a:lnTo>
                <a:lnTo>
                  <a:pt x="122" y="319"/>
                </a:lnTo>
                <a:lnTo>
                  <a:pt x="101" y="334"/>
                </a:lnTo>
                <a:lnTo>
                  <a:pt x="101" y="334"/>
                </a:lnTo>
                <a:lnTo>
                  <a:pt x="89" y="345"/>
                </a:lnTo>
                <a:lnTo>
                  <a:pt x="89" y="345"/>
                </a:lnTo>
                <a:lnTo>
                  <a:pt x="85" y="348"/>
                </a:lnTo>
                <a:lnTo>
                  <a:pt x="82" y="352"/>
                </a:lnTo>
                <a:lnTo>
                  <a:pt x="82" y="352"/>
                </a:lnTo>
                <a:lnTo>
                  <a:pt x="81" y="353"/>
                </a:lnTo>
                <a:lnTo>
                  <a:pt x="81" y="353"/>
                </a:lnTo>
                <a:lnTo>
                  <a:pt x="79" y="353"/>
                </a:lnTo>
                <a:lnTo>
                  <a:pt x="78" y="352"/>
                </a:lnTo>
                <a:lnTo>
                  <a:pt x="78" y="352"/>
                </a:lnTo>
                <a:lnTo>
                  <a:pt x="78" y="350"/>
                </a:lnTo>
                <a:lnTo>
                  <a:pt x="78" y="350"/>
                </a:lnTo>
                <a:lnTo>
                  <a:pt x="76" y="350"/>
                </a:lnTo>
                <a:lnTo>
                  <a:pt x="76" y="350"/>
                </a:lnTo>
                <a:lnTo>
                  <a:pt x="74" y="348"/>
                </a:lnTo>
                <a:lnTo>
                  <a:pt x="74" y="347"/>
                </a:lnTo>
                <a:lnTo>
                  <a:pt x="74" y="347"/>
                </a:lnTo>
                <a:lnTo>
                  <a:pt x="73" y="345"/>
                </a:lnTo>
                <a:lnTo>
                  <a:pt x="73" y="345"/>
                </a:lnTo>
                <a:lnTo>
                  <a:pt x="70" y="344"/>
                </a:lnTo>
                <a:lnTo>
                  <a:pt x="70" y="344"/>
                </a:lnTo>
                <a:lnTo>
                  <a:pt x="65" y="339"/>
                </a:lnTo>
                <a:lnTo>
                  <a:pt x="65" y="339"/>
                </a:lnTo>
                <a:lnTo>
                  <a:pt x="54" y="325"/>
                </a:lnTo>
                <a:lnTo>
                  <a:pt x="54" y="325"/>
                </a:lnTo>
                <a:lnTo>
                  <a:pt x="46" y="314"/>
                </a:lnTo>
                <a:lnTo>
                  <a:pt x="46" y="314"/>
                </a:lnTo>
                <a:lnTo>
                  <a:pt x="38" y="304"/>
                </a:lnTo>
                <a:lnTo>
                  <a:pt x="38" y="304"/>
                </a:lnTo>
                <a:lnTo>
                  <a:pt x="33" y="298"/>
                </a:lnTo>
                <a:lnTo>
                  <a:pt x="27" y="292"/>
                </a:lnTo>
                <a:lnTo>
                  <a:pt x="27" y="292"/>
                </a:lnTo>
                <a:lnTo>
                  <a:pt x="14" y="281"/>
                </a:lnTo>
                <a:lnTo>
                  <a:pt x="14" y="281"/>
                </a:lnTo>
                <a:lnTo>
                  <a:pt x="13" y="278"/>
                </a:lnTo>
                <a:lnTo>
                  <a:pt x="13" y="278"/>
                </a:lnTo>
                <a:lnTo>
                  <a:pt x="11" y="274"/>
                </a:lnTo>
                <a:lnTo>
                  <a:pt x="11" y="274"/>
                </a:lnTo>
                <a:lnTo>
                  <a:pt x="11" y="273"/>
                </a:lnTo>
                <a:lnTo>
                  <a:pt x="11" y="273"/>
                </a:lnTo>
                <a:lnTo>
                  <a:pt x="11" y="270"/>
                </a:lnTo>
                <a:lnTo>
                  <a:pt x="14" y="268"/>
                </a:lnTo>
                <a:lnTo>
                  <a:pt x="14" y="268"/>
                </a:lnTo>
                <a:lnTo>
                  <a:pt x="19" y="266"/>
                </a:lnTo>
                <a:lnTo>
                  <a:pt x="19" y="266"/>
                </a:lnTo>
                <a:lnTo>
                  <a:pt x="32" y="260"/>
                </a:lnTo>
                <a:lnTo>
                  <a:pt x="44" y="252"/>
                </a:lnTo>
                <a:lnTo>
                  <a:pt x="44" y="252"/>
                </a:lnTo>
                <a:lnTo>
                  <a:pt x="73" y="235"/>
                </a:lnTo>
                <a:lnTo>
                  <a:pt x="73" y="235"/>
                </a:lnTo>
                <a:lnTo>
                  <a:pt x="85" y="227"/>
                </a:lnTo>
                <a:lnTo>
                  <a:pt x="85" y="227"/>
                </a:lnTo>
                <a:lnTo>
                  <a:pt x="104" y="216"/>
                </a:lnTo>
                <a:lnTo>
                  <a:pt x="104" y="216"/>
                </a:lnTo>
                <a:lnTo>
                  <a:pt x="120" y="207"/>
                </a:lnTo>
                <a:lnTo>
                  <a:pt x="120" y="207"/>
                </a:lnTo>
                <a:lnTo>
                  <a:pt x="120" y="207"/>
                </a:lnTo>
                <a:lnTo>
                  <a:pt x="120" y="207"/>
                </a:lnTo>
                <a:lnTo>
                  <a:pt x="120" y="205"/>
                </a:lnTo>
                <a:lnTo>
                  <a:pt x="120" y="205"/>
                </a:lnTo>
                <a:lnTo>
                  <a:pt x="101" y="191"/>
                </a:lnTo>
                <a:lnTo>
                  <a:pt x="101" y="191"/>
                </a:lnTo>
                <a:lnTo>
                  <a:pt x="89" y="181"/>
                </a:lnTo>
                <a:lnTo>
                  <a:pt x="89" y="181"/>
                </a:lnTo>
                <a:lnTo>
                  <a:pt x="85" y="180"/>
                </a:lnTo>
                <a:lnTo>
                  <a:pt x="85" y="180"/>
                </a:lnTo>
                <a:lnTo>
                  <a:pt x="78" y="175"/>
                </a:lnTo>
                <a:lnTo>
                  <a:pt x="78" y="175"/>
                </a:lnTo>
                <a:lnTo>
                  <a:pt x="67" y="169"/>
                </a:lnTo>
                <a:lnTo>
                  <a:pt x="67" y="169"/>
                </a:lnTo>
                <a:lnTo>
                  <a:pt x="51" y="158"/>
                </a:lnTo>
                <a:lnTo>
                  <a:pt x="51" y="158"/>
                </a:lnTo>
                <a:lnTo>
                  <a:pt x="29" y="143"/>
                </a:lnTo>
                <a:lnTo>
                  <a:pt x="29" y="143"/>
                </a:lnTo>
                <a:lnTo>
                  <a:pt x="18" y="136"/>
                </a:lnTo>
                <a:lnTo>
                  <a:pt x="18" y="136"/>
                </a:lnTo>
                <a:lnTo>
                  <a:pt x="14" y="134"/>
                </a:lnTo>
                <a:lnTo>
                  <a:pt x="14" y="134"/>
                </a:lnTo>
                <a:lnTo>
                  <a:pt x="5" y="131"/>
                </a:lnTo>
                <a:lnTo>
                  <a:pt x="5" y="131"/>
                </a:lnTo>
                <a:lnTo>
                  <a:pt x="2" y="128"/>
                </a:lnTo>
                <a:lnTo>
                  <a:pt x="2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4"/>
                </a:lnTo>
                <a:lnTo>
                  <a:pt x="3" y="121"/>
                </a:lnTo>
                <a:lnTo>
                  <a:pt x="3" y="121"/>
                </a:lnTo>
                <a:lnTo>
                  <a:pt x="5" y="120"/>
                </a:lnTo>
                <a:lnTo>
                  <a:pt x="5" y="120"/>
                </a:lnTo>
                <a:lnTo>
                  <a:pt x="5" y="118"/>
                </a:lnTo>
                <a:lnTo>
                  <a:pt x="7" y="117"/>
                </a:lnTo>
                <a:lnTo>
                  <a:pt x="7" y="117"/>
                </a:lnTo>
                <a:lnTo>
                  <a:pt x="8" y="117"/>
                </a:lnTo>
                <a:lnTo>
                  <a:pt x="8" y="117"/>
                </a:lnTo>
                <a:lnTo>
                  <a:pt x="11" y="112"/>
                </a:lnTo>
                <a:lnTo>
                  <a:pt x="11" y="112"/>
                </a:lnTo>
                <a:lnTo>
                  <a:pt x="21" y="99"/>
                </a:lnTo>
                <a:lnTo>
                  <a:pt x="21" y="99"/>
                </a:lnTo>
                <a:lnTo>
                  <a:pt x="22" y="98"/>
                </a:lnTo>
                <a:lnTo>
                  <a:pt x="21" y="95"/>
                </a:lnTo>
                <a:lnTo>
                  <a:pt x="21" y="95"/>
                </a:lnTo>
                <a:lnTo>
                  <a:pt x="21" y="93"/>
                </a:lnTo>
                <a:lnTo>
                  <a:pt x="21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2" y="96"/>
                </a:lnTo>
                <a:lnTo>
                  <a:pt x="22" y="96"/>
                </a:lnTo>
                <a:lnTo>
                  <a:pt x="24" y="96"/>
                </a:lnTo>
                <a:lnTo>
                  <a:pt x="24" y="96"/>
                </a:lnTo>
                <a:lnTo>
                  <a:pt x="25" y="95"/>
                </a:lnTo>
                <a:lnTo>
                  <a:pt x="27" y="91"/>
                </a:lnTo>
                <a:lnTo>
                  <a:pt x="27" y="91"/>
                </a:lnTo>
                <a:lnTo>
                  <a:pt x="27" y="90"/>
                </a:lnTo>
                <a:lnTo>
                  <a:pt x="27" y="90"/>
                </a:lnTo>
                <a:lnTo>
                  <a:pt x="33" y="82"/>
                </a:lnTo>
                <a:lnTo>
                  <a:pt x="33" y="82"/>
                </a:lnTo>
                <a:lnTo>
                  <a:pt x="35" y="79"/>
                </a:lnTo>
                <a:lnTo>
                  <a:pt x="35" y="79"/>
                </a:lnTo>
                <a:lnTo>
                  <a:pt x="49" y="61"/>
                </a:lnTo>
                <a:lnTo>
                  <a:pt x="49" y="61"/>
                </a:lnTo>
                <a:lnTo>
                  <a:pt x="54" y="55"/>
                </a:lnTo>
                <a:lnTo>
                  <a:pt x="54" y="55"/>
                </a:lnTo>
                <a:lnTo>
                  <a:pt x="59" y="52"/>
                </a:lnTo>
                <a:lnTo>
                  <a:pt x="59" y="52"/>
                </a:lnTo>
                <a:lnTo>
                  <a:pt x="60" y="50"/>
                </a:lnTo>
                <a:lnTo>
                  <a:pt x="60" y="50"/>
                </a:lnTo>
                <a:lnTo>
                  <a:pt x="62" y="50"/>
                </a:lnTo>
                <a:lnTo>
                  <a:pt x="62" y="50"/>
                </a:lnTo>
                <a:lnTo>
                  <a:pt x="65" y="50"/>
                </a:lnTo>
                <a:lnTo>
                  <a:pt x="65" y="50"/>
                </a:lnTo>
                <a:lnTo>
                  <a:pt x="68" y="52"/>
                </a:lnTo>
                <a:lnTo>
                  <a:pt x="68" y="52"/>
                </a:lnTo>
                <a:lnTo>
                  <a:pt x="82" y="58"/>
                </a:lnTo>
                <a:lnTo>
                  <a:pt x="82" y="58"/>
                </a:lnTo>
                <a:lnTo>
                  <a:pt x="93" y="66"/>
                </a:lnTo>
                <a:lnTo>
                  <a:pt x="93" y="66"/>
                </a:lnTo>
                <a:lnTo>
                  <a:pt x="106" y="74"/>
                </a:lnTo>
                <a:lnTo>
                  <a:pt x="106" y="74"/>
                </a:lnTo>
                <a:lnTo>
                  <a:pt x="119" y="83"/>
                </a:lnTo>
                <a:lnTo>
                  <a:pt x="130" y="93"/>
                </a:lnTo>
                <a:lnTo>
                  <a:pt x="130" y="93"/>
                </a:lnTo>
                <a:lnTo>
                  <a:pt x="134" y="96"/>
                </a:lnTo>
                <a:lnTo>
                  <a:pt x="134" y="96"/>
                </a:lnTo>
                <a:lnTo>
                  <a:pt x="149" y="107"/>
                </a:lnTo>
                <a:lnTo>
                  <a:pt x="149" y="107"/>
                </a:lnTo>
                <a:lnTo>
                  <a:pt x="153" y="110"/>
                </a:lnTo>
                <a:lnTo>
                  <a:pt x="153" y="110"/>
                </a:lnTo>
                <a:lnTo>
                  <a:pt x="161" y="120"/>
                </a:lnTo>
                <a:lnTo>
                  <a:pt x="161" y="120"/>
                </a:lnTo>
                <a:lnTo>
                  <a:pt x="163" y="121"/>
                </a:lnTo>
                <a:lnTo>
                  <a:pt x="163" y="121"/>
                </a:lnTo>
                <a:lnTo>
                  <a:pt x="164" y="107"/>
                </a:lnTo>
                <a:lnTo>
                  <a:pt x="164" y="107"/>
                </a:lnTo>
                <a:lnTo>
                  <a:pt x="163" y="107"/>
                </a:lnTo>
                <a:lnTo>
                  <a:pt x="163" y="107"/>
                </a:lnTo>
                <a:lnTo>
                  <a:pt x="161" y="106"/>
                </a:lnTo>
                <a:lnTo>
                  <a:pt x="161" y="106"/>
                </a:lnTo>
                <a:lnTo>
                  <a:pt x="161" y="104"/>
                </a:lnTo>
                <a:lnTo>
                  <a:pt x="161" y="104"/>
                </a:lnTo>
                <a:lnTo>
                  <a:pt x="161" y="55"/>
                </a:lnTo>
                <a:lnTo>
                  <a:pt x="161" y="55"/>
                </a:lnTo>
                <a:lnTo>
                  <a:pt x="163" y="39"/>
                </a:lnTo>
                <a:lnTo>
                  <a:pt x="163" y="39"/>
                </a:lnTo>
                <a:lnTo>
                  <a:pt x="163" y="20"/>
                </a:lnTo>
                <a:lnTo>
                  <a:pt x="163" y="20"/>
                </a:lnTo>
                <a:lnTo>
                  <a:pt x="163" y="14"/>
                </a:lnTo>
                <a:lnTo>
                  <a:pt x="163" y="14"/>
                </a:lnTo>
                <a:lnTo>
                  <a:pt x="161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9"/>
                </a:lnTo>
                <a:lnTo>
                  <a:pt x="163" y="8"/>
                </a:lnTo>
                <a:lnTo>
                  <a:pt x="163" y="8"/>
                </a:lnTo>
                <a:lnTo>
                  <a:pt x="163" y="5"/>
                </a:lnTo>
                <a:lnTo>
                  <a:pt x="163" y="5"/>
                </a:lnTo>
                <a:lnTo>
                  <a:pt x="163" y="3"/>
                </a:lnTo>
                <a:lnTo>
                  <a:pt x="163" y="3"/>
                </a:lnTo>
                <a:lnTo>
                  <a:pt x="163" y="0"/>
                </a:lnTo>
                <a:lnTo>
                  <a:pt x="163" y="0"/>
                </a:lnTo>
                <a:lnTo>
                  <a:pt x="166" y="0"/>
                </a:lnTo>
                <a:lnTo>
                  <a:pt x="166" y="0"/>
                </a:lnTo>
                <a:lnTo>
                  <a:pt x="167" y="1"/>
                </a:lnTo>
                <a:lnTo>
                  <a:pt x="169" y="3"/>
                </a:lnTo>
                <a:lnTo>
                  <a:pt x="169" y="3"/>
                </a:lnTo>
                <a:lnTo>
                  <a:pt x="167" y="5"/>
                </a:lnTo>
                <a:lnTo>
                  <a:pt x="167" y="5"/>
                </a:lnTo>
                <a:lnTo>
                  <a:pt x="171" y="6"/>
                </a:lnTo>
                <a:lnTo>
                  <a:pt x="171" y="6"/>
                </a:lnTo>
                <a:lnTo>
                  <a:pt x="174" y="8"/>
                </a:lnTo>
                <a:lnTo>
                  <a:pt x="174" y="8"/>
                </a:lnTo>
                <a:lnTo>
                  <a:pt x="180" y="8"/>
                </a:lnTo>
                <a:lnTo>
                  <a:pt x="180" y="8"/>
                </a:lnTo>
                <a:lnTo>
                  <a:pt x="185" y="8"/>
                </a:lnTo>
                <a:lnTo>
                  <a:pt x="185" y="8"/>
                </a:lnTo>
                <a:lnTo>
                  <a:pt x="215" y="8"/>
                </a:lnTo>
                <a:lnTo>
                  <a:pt x="215" y="8"/>
                </a:lnTo>
                <a:lnTo>
                  <a:pt x="229" y="8"/>
                </a:lnTo>
                <a:lnTo>
                  <a:pt x="229" y="8"/>
                </a:lnTo>
                <a:lnTo>
                  <a:pt x="237" y="6"/>
                </a:lnTo>
                <a:lnTo>
                  <a:pt x="237" y="6"/>
                </a:lnTo>
                <a:lnTo>
                  <a:pt x="242" y="8"/>
                </a:lnTo>
                <a:lnTo>
                  <a:pt x="242" y="8"/>
                </a:lnTo>
                <a:lnTo>
                  <a:pt x="245" y="8"/>
                </a:lnTo>
                <a:lnTo>
                  <a:pt x="245" y="8"/>
                </a:lnTo>
                <a:lnTo>
                  <a:pt x="248" y="6"/>
                </a:lnTo>
                <a:lnTo>
                  <a:pt x="248" y="6"/>
                </a:lnTo>
                <a:lnTo>
                  <a:pt x="250" y="8"/>
                </a:lnTo>
                <a:lnTo>
                  <a:pt x="250" y="8"/>
                </a:lnTo>
                <a:lnTo>
                  <a:pt x="253" y="6"/>
                </a:lnTo>
                <a:lnTo>
                  <a:pt x="253" y="6"/>
                </a:lnTo>
                <a:lnTo>
                  <a:pt x="256" y="8"/>
                </a:lnTo>
                <a:lnTo>
                  <a:pt x="256" y="8"/>
                </a:lnTo>
                <a:lnTo>
                  <a:pt x="256" y="5"/>
                </a:lnTo>
                <a:lnTo>
                  <a:pt x="256" y="5"/>
                </a:lnTo>
                <a:lnTo>
                  <a:pt x="256" y="3"/>
                </a:lnTo>
                <a:lnTo>
                  <a:pt x="256" y="3"/>
                </a:lnTo>
                <a:lnTo>
                  <a:pt x="257" y="1"/>
                </a:lnTo>
                <a:lnTo>
                  <a:pt x="261" y="1"/>
                </a:lnTo>
                <a:lnTo>
                  <a:pt x="261" y="1"/>
                </a:lnTo>
                <a:lnTo>
                  <a:pt x="262" y="6"/>
                </a:lnTo>
                <a:lnTo>
                  <a:pt x="262" y="6"/>
                </a:lnTo>
                <a:lnTo>
                  <a:pt x="264" y="14"/>
                </a:lnTo>
                <a:lnTo>
                  <a:pt x="264" y="14"/>
                </a:lnTo>
                <a:lnTo>
                  <a:pt x="262" y="35"/>
                </a:lnTo>
                <a:lnTo>
                  <a:pt x="262" y="35"/>
                </a:lnTo>
                <a:lnTo>
                  <a:pt x="262" y="46"/>
                </a:lnTo>
                <a:lnTo>
                  <a:pt x="262" y="46"/>
                </a:lnTo>
                <a:lnTo>
                  <a:pt x="261" y="61"/>
                </a:lnTo>
                <a:lnTo>
                  <a:pt x="261" y="61"/>
                </a:lnTo>
                <a:lnTo>
                  <a:pt x="259" y="76"/>
                </a:lnTo>
                <a:lnTo>
                  <a:pt x="259" y="76"/>
                </a:lnTo>
                <a:lnTo>
                  <a:pt x="257" y="87"/>
                </a:lnTo>
                <a:lnTo>
                  <a:pt x="257" y="87"/>
                </a:lnTo>
                <a:lnTo>
                  <a:pt x="257" y="107"/>
                </a:lnTo>
                <a:lnTo>
                  <a:pt x="257" y="107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67" y="104"/>
                </a:lnTo>
                <a:lnTo>
                  <a:pt x="276" y="98"/>
                </a:lnTo>
                <a:lnTo>
                  <a:pt x="276" y="98"/>
                </a:lnTo>
                <a:lnTo>
                  <a:pt x="297" y="83"/>
                </a:lnTo>
                <a:lnTo>
                  <a:pt x="297" y="83"/>
                </a:lnTo>
                <a:lnTo>
                  <a:pt x="298" y="82"/>
                </a:lnTo>
                <a:lnTo>
                  <a:pt x="298" y="82"/>
                </a:lnTo>
                <a:lnTo>
                  <a:pt x="311" y="71"/>
                </a:lnTo>
                <a:lnTo>
                  <a:pt x="311" y="71"/>
                </a:lnTo>
                <a:lnTo>
                  <a:pt x="324" y="60"/>
                </a:lnTo>
                <a:lnTo>
                  <a:pt x="324" y="60"/>
                </a:lnTo>
                <a:lnTo>
                  <a:pt x="335" y="50"/>
                </a:lnTo>
                <a:lnTo>
                  <a:pt x="335" y="50"/>
                </a:lnTo>
                <a:lnTo>
                  <a:pt x="338" y="47"/>
                </a:lnTo>
                <a:lnTo>
                  <a:pt x="338" y="47"/>
                </a:lnTo>
                <a:lnTo>
                  <a:pt x="344" y="42"/>
                </a:lnTo>
                <a:lnTo>
                  <a:pt x="344" y="42"/>
                </a:lnTo>
                <a:lnTo>
                  <a:pt x="349" y="39"/>
                </a:lnTo>
                <a:lnTo>
                  <a:pt x="349" y="39"/>
                </a:lnTo>
                <a:lnTo>
                  <a:pt x="352" y="39"/>
                </a:lnTo>
                <a:lnTo>
                  <a:pt x="352" y="39"/>
                </a:lnTo>
                <a:lnTo>
                  <a:pt x="355" y="39"/>
                </a:lnTo>
                <a:lnTo>
                  <a:pt x="355" y="39"/>
                </a:lnTo>
                <a:lnTo>
                  <a:pt x="357" y="41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60" y="41"/>
                </a:lnTo>
                <a:lnTo>
                  <a:pt x="360" y="41"/>
                </a:lnTo>
                <a:lnTo>
                  <a:pt x="362" y="41"/>
                </a:lnTo>
                <a:lnTo>
                  <a:pt x="362" y="41"/>
                </a:lnTo>
                <a:lnTo>
                  <a:pt x="365" y="42"/>
                </a:lnTo>
                <a:lnTo>
                  <a:pt x="365" y="46"/>
                </a:lnTo>
                <a:lnTo>
                  <a:pt x="365" y="46"/>
                </a:lnTo>
                <a:lnTo>
                  <a:pt x="363" y="47"/>
                </a:lnTo>
                <a:lnTo>
                  <a:pt x="363" y="47"/>
                </a:lnTo>
                <a:lnTo>
                  <a:pt x="363" y="47"/>
                </a:lnTo>
                <a:lnTo>
                  <a:pt x="363" y="47"/>
                </a:lnTo>
                <a:lnTo>
                  <a:pt x="369" y="60"/>
                </a:lnTo>
                <a:lnTo>
                  <a:pt x="369" y="60"/>
                </a:lnTo>
                <a:lnTo>
                  <a:pt x="374" y="69"/>
                </a:lnTo>
                <a:lnTo>
                  <a:pt x="374" y="69"/>
                </a:lnTo>
                <a:lnTo>
                  <a:pt x="379" y="76"/>
                </a:lnTo>
                <a:lnTo>
                  <a:pt x="379" y="76"/>
                </a:lnTo>
                <a:lnTo>
                  <a:pt x="387" y="93"/>
                </a:lnTo>
                <a:lnTo>
                  <a:pt x="387" y="93"/>
                </a:lnTo>
                <a:lnTo>
                  <a:pt x="398" y="112"/>
                </a:lnTo>
                <a:lnTo>
                  <a:pt x="398" y="112"/>
                </a:lnTo>
                <a:lnTo>
                  <a:pt x="398" y="115"/>
                </a:lnTo>
                <a:lnTo>
                  <a:pt x="398" y="115"/>
                </a:lnTo>
                <a:lnTo>
                  <a:pt x="398" y="117"/>
                </a:lnTo>
                <a:lnTo>
                  <a:pt x="396" y="118"/>
                </a:lnTo>
                <a:lnTo>
                  <a:pt x="396" y="118"/>
                </a:lnTo>
                <a:lnTo>
                  <a:pt x="396" y="118"/>
                </a:lnTo>
                <a:lnTo>
                  <a:pt x="396" y="118"/>
                </a:lnTo>
                <a:lnTo>
                  <a:pt x="396" y="121"/>
                </a:lnTo>
                <a:lnTo>
                  <a:pt x="395" y="123"/>
                </a:lnTo>
                <a:lnTo>
                  <a:pt x="395" y="123"/>
                </a:lnTo>
                <a:lnTo>
                  <a:pt x="385" y="128"/>
                </a:lnTo>
                <a:lnTo>
                  <a:pt x="385" y="128"/>
                </a:lnTo>
                <a:lnTo>
                  <a:pt x="373" y="134"/>
                </a:lnTo>
                <a:lnTo>
                  <a:pt x="373" y="134"/>
                </a:lnTo>
                <a:lnTo>
                  <a:pt x="343" y="151"/>
                </a:lnTo>
                <a:lnTo>
                  <a:pt x="343" y="151"/>
                </a:lnTo>
                <a:lnTo>
                  <a:pt x="330" y="159"/>
                </a:lnTo>
                <a:lnTo>
                  <a:pt x="330" y="159"/>
                </a:lnTo>
                <a:lnTo>
                  <a:pt x="328" y="161"/>
                </a:lnTo>
                <a:lnTo>
                  <a:pt x="328" y="161"/>
                </a:lnTo>
                <a:lnTo>
                  <a:pt x="309" y="173"/>
                </a:lnTo>
                <a:lnTo>
                  <a:pt x="309" y="173"/>
                </a:lnTo>
                <a:lnTo>
                  <a:pt x="300" y="181"/>
                </a:lnTo>
                <a:lnTo>
                  <a:pt x="300" y="181"/>
                </a:lnTo>
                <a:lnTo>
                  <a:pt x="291" y="186"/>
                </a:lnTo>
                <a:lnTo>
                  <a:pt x="291" y="186"/>
                </a:lnTo>
                <a:lnTo>
                  <a:pt x="291" y="188"/>
                </a:lnTo>
                <a:lnTo>
                  <a:pt x="291" y="188"/>
                </a:lnTo>
                <a:lnTo>
                  <a:pt x="291" y="188"/>
                </a:lnTo>
                <a:lnTo>
                  <a:pt x="291" y="188"/>
                </a:lnTo>
                <a:lnTo>
                  <a:pt x="306" y="202"/>
                </a:lnTo>
                <a:lnTo>
                  <a:pt x="306" y="202"/>
                </a:lnTo>
                <a:lnTo>
                  <a:pt x="308" y="203"/>
                </a:lnTo>
                <a:lnTo>
                  <a:pt x="308" y="203"/>
                </a:lnTo>
                <a:lnTo>
                  <a:pt x="311" y="205"/>
                </a:lnTo>
                <a:lnTo>
                  <a:pt x="311" y="205"/>
                </a:lnTo>
                <a:lnTo>
                  <a:pt x="317" y="208"/>
                </a:lnTo>
                <a:lnTo>
                  <a:pt x="324" y="211"/>
                </a:lnTo>
                <a:lnTo>
                  <a:pt x="324" y="211"/>
                </a:lnTo>
                <a:lnTo>
                  <a:pt x="325" y="213"/>
                </a:lnTo>
                <a:lnTo>
                  <a:pt x="325" y="213"/>
                </a:lnTo>
                <a:lnTo>
                  <a:pt x="327" y="214"/>
                </a:lnTo>
                <a:lnTo>
                  <a:pt x="327" y="214"/>
                </a:lnTo>
                <a:lnTo>
                  <a:pt x="333" y="218"/>
                </a:lnTo>
                <a:lnTo>
                  <a:pt x="333" y="218"/>
                </a:lnTo>
                <a:lnTo>
                  <a:pt x="355" y="232"/>
                </a:lnTo>
                <a:lnTo>
                  <a:pt x="355" y="232"/>
                </a:lnTo>
                <a:lnTo>
                  <a:pt x="369" y="241"/>
                </a:lnTo>
                <a:lnTo>
                  <a:pt x="369" y="241"/>
                </a:lnTo>
                <a:lnTo>
                  <a:pt x="377" y="248"/>
                </a:lnTo>
                <a:lnTo>
                  <a:pt x="377" y="248"/>
                </a:lnTo>
                <a:lnTo>
                  <a:pt x="382" y="251"/>
                </a:lnTo>
                <a:lnTo>
                  <a:pt x="382" y="251"/>
                </a:lnTo>
                <a:lnTo>
                  <a:pt x="387" y="254"/>
                </a:lnTo>
                <a:lnTo>
                  <a:pt x="387" y="254"/>
                </a:lnTo>
                <a:lnTo>
                  <a:pt x="390" y="255"/>
                </a:lnTo>
                <a:lnTo>
                  <a:pt x="390" y="255"/>
                </a:lnTo>
                <a:lnTo>
                  <a:pt x="393" y="257"/>
                </a:lnTo>
                <a:lnTo>
                  <a:pt x="393" y="257"/>
                </a:lnTo>
                <a:lnTo>
                  <a:pt x="395" y="259"/>
                </a:lnTo>
                <a:lnTo>
                  <a:pt x="395" y="259"/>
                </a:lnTo>
                <a:lnTo>
                  <a:pt x="399" y="262"/>
                </a:lnTo>
                <a:lnTo>
                  <a:pt x="399" y="262"/>
                </a:lnTo>
                <a:lnTo>
                  <a:pt x="401" y="262"/>
                </a:lnTo>
                <a:lnTo>
                  <a:pt x="401" y="262"/>
                </a:lnTo>
                <a:lnTo>
                  <a:pt x="401" y="263"/>
                </a:lnTo>
                <a:lnTo>
                  <a:pt x="401" y="263"/>
                </a:lnTo>
                <a:close/>
                <a:moveTo>
                  <a:pt x="68" y="337"/>
                </a:moveTo>
                <a:lnTo>
                  <a:pt x="68" y="337"/>
                </a:lnTo>
                <a:lnTo>
                  <a:pt x="70" y="339"/>
                </a:lnTo>
                <a:lnTo>
                  <a:pt x="70" y="339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lnTo>
                  <a:pt x="68" y="337"/>
                </a:lnTo>
                <a:close/>
                <a:moveTo>
                  <a:pt x="108" y="222"/>
                </a:moveTo>
                <a:lnTo>
                  <a:pt x="108" y="222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8" y="222"/>
                </a:lnTo>
                <a:lnTo>
                  <a:pt x="108" y="222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8" y="222"/>
                </a:lnTo>
                <a:lnTo>
                  <a:pt x="108" y="222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60" y="252"/>
                </a:lnTo>
                <a:lnTo>
                  <a:pt x="60" y="252"/>
                </a:lnTo>
                <a:lnTo>
                  <a:pt x="60" y="251"/>
                </a:lnTo>
                <a:lnTo>
                  <a:pt x="60" y="251"/>
                </a:lnTo>
                <a:lnTo>
                  <a:pt x="55" y="254"/>
                </a:lnTo>
                <a:lnTo>
                  <a:pt x="55" y="254"/>
                </a:lnTo>
                <a:lnTo>
                  <a:pt x="55" y="255"/>
                </a:lnTo>
                <a:lnTo>
                  <a:pt x="55" y="255"/>
                </a:lnTo>
                <a:lnTo>
                  <a:pt x="54" y="255"/>
                </a:lnTo>
                <a:lnTo>
                  <a:pt x="54" y="255"/>
                </a:lnTo>
                <a:lnTo>
                  <a:pt x="54" y="255"/>
                </a:lnTo>
                <a:lnTo>
                  <a:pt x="54" y="255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115" y="98"/>
                </a:moveTo>
                <a:lnTo>
                  <a:pt x="115" y="98"/>
                </a:lnTo>
                <a:lnTo>
                  <a:pt x="114" y="98"/>
                </a:lnTo>
                <a:lnTo>
                  <a:pt x="114" y="98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12" y="96"/>
                </a:lnTo>
                <a:lnTo>
                  <a:pt x="112" y="96"/>
                </a:lnTo>
                <a:lnTo>
                  <a:pt x="115" y="98"/>
                </a:lnTo>
                <a:lnTo>
                  <a:pt x="115" y="98"/>
                </a:lnTo>
                <a:lnTo>
                  <a:pt x="115" y="99"/>
                </a:lnTo>
                <a:lnTo>
                  <a:pt x="115" y="99"/>
                </a:lnTo>
                <a:lnTo>
                  <a:pt x="115" y="101"/>
                </a:lnTo>
                <a:lnTo>
                  <a:pt x="115" y="101"/>
                </a:lnTo>
                <a:lnTo>
                  <a:pt x="120" y="104"/>
                </a:lnTo>
                <a:lnTo>
                  <a:pt x="120" y="104"/>
                </a:lnTo>
                <a:lnTo>
                  <a:pt x="120" y="102"/>
                </a:lnTo>
                <a:lnTo>
                  <a:pt x="120" y="102"/>
                </a:lnTo>
                <a:lnTo>
                  <a:pt x="115" y="98"/>
                </a:lnTo>
                <a:lnTo>
                  <a:pt x="115" y="98"/>
                </a:lnTo>
                <a:lnTo>
                  <a:pt x="115" y="98"/>
                </a:lnTo>
                <a:lnTo>
                  <a:pt x="115" y="98"/>
                </a:lnTo>
                <a:close/>
                <a:moveTo>
                  <a:pt x="92" y="177"/>
                </a:moveTo>
                <a:lnTo>
                  <a:pt x="92" y="177"/>
                </a:lnTo>
                <a:lnTo>
                  <a:pt x="96" y="178"/>
                </a:lnTo>
                <a:lnTo>
                  <a:pt x="96" y="178"/>
                </a:lnTo>
                <a:lnTo>
                  <a:pt x="96" y="177"/>
                </a:lnTo>
                <a:lnTo>
                  <a:pt x="96" y="177"/>
                </a:lnTo>
                <a:lnTo>
                  <a:pt x="93" y="177"/>
                </a:lnTo>
                <a:lnTo>
                  <a:pt x="93" y="177"/>
                </a:lnTo>
                <a:lnTo>
                  <a:pt x="92" y="177"/>
                </a:lnTo>
                <a:lnTo>
                  <a:pt x="92" y="177"/>
                </a:lnTo>
                <a:lnTo>
                  <a:pt x="92" y="175"/>
                </a:lnTo>
                <a:lnTo>
                  <a:pt x="92" y="175"/>
                </a:lnTo>
                <a:lnTo>
                  <a:pt x="90" y="173"/>
                </a:lnTo>
                <a:lnTo>
                  <a:pt x="90" y="173"/>
                </a:lnTo>
                <a:lnTo>
                  <a:pt x="85" y="170"/>
                </a:lnTo>
                <a:lnTo>
                  <a:pt x="85" y="170"/>
                </a:lnTo>
                <a:lnTo>
                  <a:pt x="84" y="170"/>
                </a:lnTo>
                <a:lnTo>
                  <a:pt x="84" y="170"/>
                </a:lnTo>
                <a:lnTo>
                  <a:pt x="82" y="169"/>
                </a:lnTo>
                <a:lnTo>
                  <a:pt x="82" y="169"/>
                </a:lnTo>
                <a:lnTo>
                  <a:pt x="74" y="166"/>
                </a:lnTo>
                <a:lnTo>
                  <a:pt x="74" y="166"/>
                </a:lnTo>
                <a:lnTo>
                  <a:pt x="74" y="164"/>
                </a:lnTo>
                <a:lnTo>
                  <a:pt x="74" y="164"/>
                </a:lnTo>
                <a:lnTo>
                  <a:pt x="74" y="166"/>
                </a:lnTo>
                <a:lnTo>
                  <a:pt x="74" y="166"/>
                </a:lnTo>
                <a:lnTo>
                  <a:pt x="92" y="175"/>
                </a:lnTo>
                <a:lnTo>
                  <a:pt x="92" y="175"/>
                </a:lnTo>
                <a:lnTo>
                  <a:pt x="92" y="177"/>
                </a:lnTo>
                <a:lnTo>
                  <a:pt x="92" y="177"/>
                </a:lnTo>
                <a:close/>
                <a:moveTo>
                  <a:pt x="212" y="412"/>
                </a:moveTo>
                <a:lnTo>
                  <a:pt x="212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08"/>
                </a:lnTo>
                <a:lnTo>
                  <a:pt x="210" y="407"/>
                </a:lnTo>
                <a:lnTo>
                  <a:pt x="210" y="407"/>
                </a:lnTo>
                <a:lnTo>
                  <a:pt x="212" y="407"/>
                </a:lnTo>
                <a:lnTo>
                  <a:pt x="215" y="407"/>
                </a:lnTo>
                <a:lnTo>
                  <a:pt x="215" y="407"/>
                </a:lnTo>
                <a:lnTo>
                  <a:pt x="224" y="408"/>
                </a:lnTo>
                <a:lnTo>
                  <a:pt x="235" y="408"/>
                </a:lnTo>
                <a:lnTo>
                  <a:pt x="235" y="408"/>
                </a:lnTo>
                <a:lnTo>
                  <a:pt x="245" y="408"/>
                </a:lnTo>
                <a:lnTo>
                  <a:pt x="245" y="408"/>
                </a:lnTo>
                <a:lnTo>
                  <a:pt x="254" y="407"/>
                </a:lnTo>
                <a:lnTo>
                  <a:pt x="254" y="407"/>
                </a:lnTo>
                <a:lnTo>
                  <a:pt x="256" y="405"/>
                </a:lnTo>
                <a:lnTo>
                  <a:pt x="256" y="405"/>
                </a:lnTo>
                <a:lnTo>
                  <a:pt x="256" y="402"/>
                </a:lnTo>
                <a:lnTo>
                  <a:pt x="256" y="402"/>
                </a:lnTo>
                <a:lnTo>
                  <a:pt x="254" y="401"/>
                </a:lnTo>
                <a:lnTo>
                  <a:pt x="253" y="399"/>
                </a:lnTo>
                <a:lnTo>
                  <a:pt x="253" y="399"/>
                </a:lnTo>
                <a:lnTo>
                  <a:pt x="248" y="399"/>
                </a:lnTo>
                <a:lnTo>
                  <a:pt x="248" y="399"/>
                </a:lnTo>
                <a:lnTo>
                  <a:pt x="250" y="401"/>
                </a:lnTo>
                <a:lnTo>
                  <a:pt x="248" y="402"/>
                </a:lnTo>
                <a:lnTo>
                  <a:pt x="248" y="402"/>
                </a:lnTo>
                <a:lnTo>
                  <a:pt x="248" y="404"/>
                </a:lnTo>
                <a:lnTo>
                  <a:pt x="248" y="404"/>
                </a:lnTo>
                <a:lnTo>
                  <a:pt x="246" y="405"/>
                </a:lnTo>
                <a:lnTo>
                  <a:pt x="245" y="405"/>
                </a:lnTo>
                <a:lnTo>
                  <a:pt x="245" y="405"/>
                </a:lnTo>
                <a:lnTo>
                  <a:pt x="235" y="405"/>
                </a:lnTo>
                <a:lnTo>
                  <a:pt x="235" y="405"/>
                </a:lnTo>
                <a:lnTo>
                  <a:pt x="224" y="404"/>
                </a:lnTo>
                <a:lnTo>
                  <a:pt x="224" y="404"/>
                </a:lnTo>
                <a:lnTo>
                  <a:pt x="218" y="404"/>
                </a:lnTo>
                <a:lnTo>
                  <a:pt x="212" y="405"/>
                </a:lnTo>
                <a:lnTo>
                  <a:pt x="212" y="405"/>
                </a:lnTo>
                <a:lnTo>
                  <a:pt x="193" y="408"/>
                </a:lnTo>
                <a:lnTo>
                  <a:pt x="193" y="408"/>
                </a:lnTo>
                <a:lnTo>
                  <a:pt x="186" y="410"/>
                </a:lnTo>
                <a:lnTo>
                  <a:pt x="186" y="410"/>
                </a:lnTo>
                <a:lnTo>
                  <a:pt x="185" y="410"/>
                </a:lnTo>
                <a:lnTo>
                  <a:pt x="183" y="408"/>
                </a:lnTo>
                <a:lnTo>
                  <a:pt x="183" y="408"/>
                </a:lnTo>
                <a:lnTo>
                  <a:pt x="183" y="407"/>
                </a:lnTo>
                <a:lnTo>
                  <a:pt x="183" y="405"/>
                </a:lnTo>
                <a:lnTo>
                  <a:pt x="183" y="405"/>
                </a:lnTo>
                <a:lnTo>
                  <a:pt x="185" y="404"/>
                </a:lnTo>
                <a:lnTo>
                  <a:pt x="185" y="404"/>
                </a:lnTo>
                <a:lnTo>
                  <a:pt x="179" y="405"/>
                </a:lnTo>
                <a:lnTo>
                  <a:pt x="179" y="405"/>
                </a:lnTo>
                <a:lnTo>
                  <a:pt x="174" y="405"/>
                </a:lnTo>
                <a:lnTo>
                  <a:pt x="174" y="405"/>
                </a:lnTo>
                <a:lnTo>
                  <a:pt x="174" y="412"/>
                </a:lnTo>
                <a:lnTo>
                  <a:pt x="174" y="412"/>
                </a:lnTo>
                <a:lnTo>
                  <a:pt x="175" y="413"/>
                </a:lnTo>
                <a:lnTo>
                  <a:pt x="177" y="413"/>
                </a:lnTo>
                <a:lnTo>
                  <a:pt x="177" y="413"/>
                </a:lnTo>
                <a:lnTo>
                  <a:pt x="183" y="415"/>
                </a:lnTo>
                <a:lnTo>
                  <a:pt x="183" y="415"/>
                </a:lnTo>
                <a:lnTo>
                  <a:pt x="191" y="413"/>
                </a:lnTo>
                <a:lnTo>
                  <a:pt x="191" y="413"/>
                </a:lnTo>
                <a:lnTo>
                  <a:pt x="210" y="412"/>
                </a:lnTo>
                <a:lnTo>
                  <a:pt x="210" y="412"/>
                </a:lnTo>
                <a:lnTo>
                  <a:pt x="212" y="412"/>
                </a:lnTo>
                <a:lnTo>
                  <a:pt x="212" y="412"/>
                </a:lnTo>
                <a:close/>
                <a:moveTo>
                  <a:pt x="90" y="251"/>
                </a:moveTo>
                <a:lnTo>
                  <a:pt x="90" y="251"/>
                </a:lnTo>
                <a:lnTo>
                  <a:pt x="90" y="249"/>
                </a:lnTo>
                <a:lnTo>
                  <a:pt x="90" y="249"/>
                </a:lnTo>
                <a:lnTo>
                  <a:pt x="90" y="243"/>
                </a:lnTo>
                <a:lnTo>
                  <a:pt x="90" y="243"/>
                </a:lnTo>
                <a:lnTo>
                  <a:pt x="90" y="241"/>
                </a:lnTo>
                <a:lnTo>
                  <a:pt x="90" y="241"/>
                </a:lnTo>
                <a:lnTo>
                  <a:pt x="92" y="240"/>
                </a:lnTo>
                <a:lnTo>
                  <a:pt x="93" y="241"/>
                </a:lnTo>
                <a:lnTo>
                  <a:pt x="93" y="241"/>
                </a:lnTo>
                <a:lnTo>
                  <a:pt x="96" y="243"/>
                </a:lnTo>
                <a:lnTo>
                  <a:pt x="96" y="243"/>
                </a:lnTo>
                <a:lnTo>
                  <a:pt x="96" y="244"/>
                </a:lnTo>
                <a:lnTo>
                  <a:pt x="96" y="244"/>
                </a:lnTo>
                <a:lnTo>
                  <a:pt x="96" y="244"/>
                </a:lnTo>
                <a:lnTo>
                  <a:pt x="96" y="244"/>
                </a:lnTo>
                <a:lnTo>
                  <a:pt x="101" y="240"/>
                </a:lnTo>
                <a:lnTo>
                  <a:pt x="101" y="240"/>
                </a:lnTo>
                <a:lnTo>
                  <a:pt x="101" y="240"/>
                </a:lnTo>
                <a:lnTo>
                  <a:pt x="101" y="240"/>
                </a:lnTo>
                <a:lnTo>
                  <a:pt x="104" y="236"/>
                </a:lnTo>
                <a:lnTo>
                  <a:pt x="104" y="236"/>
                </a:lnTo>
                <a:lnTo>
                  <a:pt x="104" y="235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93" y="238"/>
                </a:lnTo>
                <a:lnTo>
                  <a:pt x="84" y="244"/>
                </a:lnTo>
                <a:lnTo>
                  <a:pt x="84" y="244"/>
                </a:lnTo>
                <a:lnTo>
                  <a:pt x="82" y="246"/>
                </a:lnTo>
                <a:lnTo>
                  <a:pt x="81" y="248"/>
                </a:lnTo>
                <a:lnTo>
                  <a:pt x="81" y="248"/>
                </a:lnTo>
                <a:lnTo>
                  <a:pt x="81" y="251"/>
                </a:lnTo>
                <a:lnTo>
                  <a:pt x="81" y="251"/>
                </a:lnTo>
                <a:lnTo>
                  <a:pt x="84" y="255"/>
                </a:lnTo>
                <a:lnTo>
                  <a:pt x="84" y="255"/>
                </a:lnTo>
                <a:lnTo>
                  <a:pt x="84" y="257"/>
                </a:lnTo>
                <a:lnTo>
                  <a:pt x="84" y="257"/>
                </a:lnTo>
                <a:lnTo>
                  <a:pt x="87" y="255"/>
                </a:lnTo>
                <a:lnTo>
                  <a:pt x="87" y="255"/>
                </a:lnTo>
                <a:lnTo>
                  <a:pt x="85" y="252"/>
                </a:lnTo>
                <a:lnTo>
                  <a:pt x="85" y="252"/>
                </a:lnTo>
                <a:lnTo>
                  <a:pt x="84" y="251"/>
                </a:lnTo>
                <a:lnTo>
                  <a:pt x="84" y="251"/>
                </a:lnTo>
                <a:lnTo>
                  <a:pt x="85" y="249"/>
                </a:lnTo>
                <a:lnTo>
                  <a:pt x="85" y="249"/>
                </a:lnTo>
                <a:lnTo>
                  <a:pt x="87" y="249"/>
                </a:lnTo>
                <a:lnTo>
                  <a:pt x="87" y="249"/>
                </a:lnTo>
                <a:lnTo>
                  <a:pt x="89" y="249"/>
                </a:lnTo>
                <a:lnTo>
                  <a:pt x="89" y="249"/>
                </a:lnTo>
                <a:lnTo>
                  <a:pt x="90" y="251"/>
                </a:lnTo>
                <a:lnTo>
                  <a:pt x="90" y="251"/>
                </a:lnTo>
                <a:close/>
                <a:moveTo>
                  <a:pt x="32" y="106"/>
                </a:moveTo>
                <a:lnTo>
                  <a:pt x="32" y="106"/>
                </a:lnTo>
                <a:lnTo>
                  <a:pt x="30" y="107"/>
                </a:lnTo>
                <a:lnTo>
                  <a:pt x="30" y="107"/>
                </a:lnTo>
                <a:lnTo>
                  <a:pt x="29" y="107"/>
                </a:lnTo>
                <a:lnTo>
                  <a:pt x="29" y="107"/>
                </a:lnTo>
                <a:lnTo>
                  <a:pt x="29" y="104"/>
                </a:lnTo>
                <a:lnTo>
                  <a:pt x="29" y="104"/>
                </a:lnTo>
                <a:lnTo>
                  <a:pt x="29" y="102"/>
                </a:lnTo>
                <a:lnTo>
                  <a:pt x="29" y="102"/>
                </a:lnTo>
                <a:lnTo>
                  <a:pt x="32" y="98"/>
                </a:lnTo>
                <a:lnTo>
                  <a:pt x="32" y="98"/>
                </a:ln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29" y="99"/>
                </a:lnTo>
                <a:lnTo>
                  <a:pt x="24" y="106"/>
                </a:lnTo>
                <a:lnTo>
                  <a:pt x="24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9"/>
                </a:lnTo>
                <a:lnTo>
                  <a:pt x="22" y="109"/>
                </a:lnTo>
                <a:lnTo>
                  <a:pt x="24" y="110"/>
                </a:lnTo>
                <a:lnTo>
                  <a:pt x="24" y="110"/>
                </a:lnTo>
                <a:lnTo>
                  <a:pt x="25" y="110"/>
                </a:lnTo>
                <a:lnTo>
                  <a:pt x="25" y="112"/>
                </a:lnTo>
                <a:lnTo>
                  <a:pt x="25" y="112"/>
                </a:lnTo>
                <a:lnTo>
                  <a:pt x="25" y="113"/>
                </a:lnTo>
                <a:lnTo>
                  <a:pt x="25" y="113"/>
                </a:lnTo>
                <a:lnTo>
                  <a:pt x="30" y="121"/>
                </a:lnTo>
                <a:lnTo>
                  <a:pt x="30" y="121"/>
                </a:lnTo>
                <a:lnTo>
                  <a:pt x="30" y="123"/>
                </a:lnTo>
                <a:lnTo>
                  <a:pt x="30" y="123"/>
                </a:lnTo>
                <a:lnTo>
                  <a:pt x="30" y="118"/>
                </a:lnTo>
                <a:lnTo>
                  <a:pt x="30" y="118"/>
                </a:lnTo>
                <a:lnTo>
                  <a:pt x="30" y="113"/>
                </a:lnTo>
                <a:lnTo>
                  <a:pt x="30" y="110"/>
                </a:lnTo>
                <a:lnTo>
                  <a:pt x="30" y="110"/>
                </a:lnTo>
                <a:lnTo>
                  <a:pt x="29" y="110"/>
                </a:lnTo>
                <a:lnTo>
                  <a:pt x="29" y="110"/>
                </a:lnTo>
                <a:lnTo>
                  <a:pt x="30" y="109"/>
                </a:lnTo>
                <a:lnTo>
                  <a:pt x="30" y="109"/>
                </a:lnTo>
                <a:lnTo>
                  <a:pt x="32" y="109"/>
                </a:lnTo>
                <a:lnTo>
                  <a:pt x="32" y="109"/>
                </a:lnTo>
                <a:lnTo>
                  <a:pt x="32" y="109"/>
                </a:lnTo>
                <a:lnTo>
                  <a:pt x="32" y="109"/>
                </a:lnTo>
                <a:lnTo>
                  <a:pt x="32" y="106"/>
                </a:lnTo>
                <a:lnTo>
                  <a:pt x="32" y="106"/>
                </a:lnTo>
                <a:close/>
                <a:moveTo>
                  <a:pt x="259" y="6"/>
                </a:move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7" y="9"/>
                </a:lnTo>
                <a:lnTo>
                  <a:pt x="257" y="11"/>
                </a:lnTo>
                <a:lnTo>
                  <a:pt x="257" y="11"/>
                </a:lnTo>
                <a:lnTo>
                  <a:pt x="257" y="14"/>
                </a:lnTo>
                <a:lnTo>
                  <a:pt x="257" y="14"/>
                </a:lnTo>
                <a:lnTo>
                  <a:pt x="257" y="19"/>
                </a:lnTo>
                <a:lnTo>
                  <a:pt x="257" y="19"/>
                </a:lnTo>
                <a:lnTo>
                  <a:pt x="256" y="31"/>
                </a:lnTo>
                <a:lnTo>
                  <a:pt x="256" y="31"/>
                </a:lnTo>
                <a:lnTo>
                  <a:pt x="256" y="39"/>
                </a:lnTo>
                <a:lnTo>
                  <a:pt x="256" y="39"/>
                </a:lnTo>
                <a:lnTo>
                  <a:pt x="256" y="60"/>
                </a:lnTo>
                <a:lnTo>
                  <a:pt x="256" y="60"/>
                </a:lnTo>
                <a:lnTo>
                  <a:pt x="257" y="61"/>
                </a:lnTo>
                <a:lnTo>
                  <a:pt x="257" y="61"/>
                </a:lnTo>
                <a:lnTo>
                  <a:pt x="257" y="60"/>
                </a:lnTo>
                <a:lnTo>
                  <a:pt x="257" y="60"/>
                </a:lnTo>
                <a:lnTo>
                  <a:pt x="259" y="47"/>
                </a:lnTo>
                <a:lnTo>
                  <a:pt x="259" y="47"/>
                </a:lnTo>
                <a:lnTo>
                  <a:pt x="261" y="16"/>
                </a:lnTo>
                <a:lnTo>
                  <a:pt x="261" y="16"/>
                </a:lnTo>
                <a:lnTo>
                  <a:pt x="259" y="8"/>
                </a:lnTo>
                <a:lnTo>
                  <a:pt x="259" y="8"/>
                </a:lnTo>
                <a:lnTo>
                  <a:pt x="259" y="6"/>
                </a:lnTo>
                <a:lnTo>
                  <a:pt x="259" y="6"/>
                </a:lnTo>
                <a:close/>
                <a:moveTo>
                  <a:pt x="169" y="128"/>
                </a:move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9" y="124"/>
                </a:lnTo>
                <a:lnTo>
                  <a:pt x="169" y="124"/>
                </a:lnTo>
                <a:lnTo>
                  <a:pt x="169" y="106"/>
                </a:lnTo>
                <a:lnTo>
                  <a:pt x="169" y="106"/>
                </a:lnTo>
                <a:lnTo>
                  <a:pt x="169" y="90"/>
                </a:lnTo>
                <a:lnTo>
                  <a:pt x="169" y="90"/>
                </a:lnTo>
                <a:lnTo>
                  <a:pt x="167" y="65"/>
                </a:lnTo>
                <a:lnTo>
                  <a:pt x="167" y="65"/>
                </a:lnTo>
                <a:lnTo>
                  <a:pt x="167" y="63"/>
                </a:lnTo>
                <a:lnTo>
                  <a:pt x="167" y="63"/>
                </a:lnTo>
                <a:lnTo>
                  <a:pt x="167" y="65"/>
                </a:lnTo>
                <a:lnTo>
                  <a:pt x="167" y="65"/>
                </a:lnTo>
                <a:lnTo>
                  <a:pt x="167" y="76"/>
                </a:lnTo>
                <a:lnTo>
                  <a:pt x="167" y="76"/>
                </a:lnTo>
                <a:lnTo>
                  <a:pt x="167" y="87"/>
                </a:lnTo>
                <a:lnTo>
                  <a:pt x="167" y="87"/>
                </a:lnTo>
                <a:lnTo>
                  <a:pt x="167" y="102"/>
                </a:lnTo>
                <a:lnTo>
                  <a:pt x="167" y="102"/>
                </a:lnTo>
                <a:lnTo>
                  <a:pt x="166" y="118"/>
                </a:lnTo>
                <a:lnTo>
                  <a:pt x="166" y="118"/>
                </a:lnTo>
                <a:lnTo>
                  <a:pt x="166" y="123"/>
                </a:lnTo>
                <a:lnTo>
                  <a:pt x="166" y="123"/>
                </a:lnTo>
                <a:lnTo>
                  <a:pt x="167" y="124"/>
                </a:lnTo>
                <a:lnTo>
                  <a:pt x="167" y="124"/>
                </a:lnTo>
                <a:lnTo>
                  <a:pt x="169" y="128"/>
                </a:lnTo>
                <a:lnTo>
                  <a:pt x="169" y="128"/>
                </a:lnTo>
                <a:close/>
                <a:moveTo>
                  <a:pt x="343" y="79"/>
                </a:moveTo>
                <a:lnTo>
                  <a:pt x="343" y="79"/>
                </a:lnTo>
                <a:lnTo>
                  <a:pt x="343" y="77"/>
                </a:lnTo>
                <a:lnTo>
                  <a:pt x="343" y="77"/>
                </a:lnTo>
                <a:lnTo>
                  <a:pt x="344" y="76"/>
                </a:lnTo>
                <a:lnTo>
                  <a:pt x="344" y="76"/>
                </a:lnTo>
                <a:lnTo>
                  <a:pt x="344" y="74"/>
                </a:lnTo>
                <a:lnTo>
                  <a:pt x="344" y="74"/>
                </a:lnTo>
                <a:lnTo>
                  <a:pt x="343" y="71"/>
                </a:lnTo>
                <a:lnTo>
                  <a:pt x="343" y="71"/>
                </a:lnTo>
                <a:lnTo>
                  <a:pt x="343" y="69"/>
                </a:lnTo>
                <a:lnTo>
                  <a:pt x="343" y="69"/>
                </a:lnTo>
                <a:lnTo>
                  <a:pt x="341" y="68"/>
                </a:lnTo>
                <a:lnTo>
                  <a:pt x="341" y="66"/>
                </a:lnTo>
                <a:lnTo>
                  <a:pt x="341" y="66"/>
                </a:lnTo>
                <a:lnTo>
                  <a:pt x="341" y="65"/>
                </a:lnTo>
                <a:lnTo>
                  <a:pt x="339" y="63"/>
                </a:lnTo>
                <a:lnTo>
                  <a:pt x="339" y="63"/>
                </a:lnTo>
                <a:lnTo>
                  <a:pt x="333" y="68"/>
                </a:lnTo>
                <a:lnTo>
                  <a:pt x="333" y="68"/>
                </a:lnTo>
                <a:lnTo>
                  <a:pt x="335" y="71"/>
                </a:lnTo>
                <a:lnTo>
                  <a:pt x="333" y="72"/>
                </a:lnTo>
                <a:lnTo>
                  <a:pt x="333" y="72"/>
                </a:lnTo>
                <a:lnTo>
                  <a:pt x="336" y="79"/>
                </a:lnTo>
                <a:lnTo>
                  <a:pt x="336" y="79"/>
                </a:lnTo>
                <a:lnTo>
                  <a:pt x="339" y="77"/>
                </a:lnTo>
                <a:lnTo>
                  <a:pt x="343" y="79"/>
                </a:lnTo>
                <a:lnTo>
                  <a:pt x="343" y="79"/>
                </a:lnTo>
                <a:close/>
                <a:moveTo>
                  <a:pt x="297" y="172"/>
                </a:moveTo>
                <a:lnTo>
                  <a:pt x="297" y="172"/>
                </a:lnTo>
                <a:lnTo>
                  <a:pt x="298" y="172"/>
                </a:lnTo>
                <a:lnTo>
                  <a:pt x="298" y="172"/>
                </a:lnTo>
                <a:lnTo>
                  <a:pt x="300" y="170"/>
                </a:lnTo>
                <a:lnTo>
                  <a:pt x="300" y="170"/>
                </a:lnTo>
                <a:lnTo>
                  <a:pt x="306" y="167"/>
                </a:lnTo>
                <a:lnTo>
                  <a:pt x="313" y="162"/>
                </a:lnTo>
                <a:lnTo>
                  <a:pt x="313" y="162"/>
                </a:lnTo>
                <a:lnTo>
                  <a:pt x="325" y="151"/>
                </a:lnTo>
                <a:lnTo>
                  <a:pt x="325" y="151"/>
                </a:lnTo>
                <a:lnTo>
                  <a:pt x="344" y="137"/>
                </a:lnTo>
                <a:lnTo>
                  <a:pt x="344" y="137"/>
                </a:lnTo>
                <a:lnTo>
                  <a:pt x="344" y="137"/>
                </a:lnTo>
                <a:lnTo>
                  <a:pt x="344" y="137"/>
                </a:lnTo>
                <a:lnTo>
                  <a:pt x="321" y="153"/>
                </a:lnTo>
                <a:lnTo>
                  <a:pt x="297" y="172"/>
                </a:lnTo>
                <a:lnTo>
                  <a:pt x="297" y="172"/>
                </a:lnTo>
                <a:close/>
                <a:moveTo>
                  <a:pt x="358" y="139"/>
                </a:moveTo>
                <a:lnTo>
                  <a:pt x="358" y="139"/>
                </a:lnTo>
                <a:lnTo>
                  <a:pt x="358" y="140"/>
                </a:lnTo>
                <a:lnTo>
                  <a:pt x="358" y="140"/>
                </a:lnTo>
                <a:lnTo>
                  <a:pt x="358" y="139"/>
                </a:lnTo>
                <a:lnTo>
                  <a:pt x="358" y="139"/>
                </a:lnTo>
                <a:lnTo>
                  <a:pt x="379" y="128"/>
                </a:lnTo>
                <a:lnTo>
                  <a:pt x="379" y="128"/>
                </a:lnTo>
                <a:lnTo>
                  <a:pt x="388" y="120"/>
                </a:lnTo>
                <a:lnTo>
                  <a:pt x="388" y="120"/>
                </a:lnTo>
                <a:lnTo>
                  <a:pt x="390" y="118"/>
                </a:lnTo>
                <a:lnTo>
                  <a:pt x="390" y="118"/>
                </a:lnTo>
                <a:lnTo>
                  <a:pt x="388" y="120"/>
                </a:lnTo>
                <a:lnTo>
                  <a:pt x="388" y="120"/>
                </a:lnTo>
                <a:lnTo>
                  <a:pt x="379" y="123"/>
                </a:lnTo>
                <a:lnTo>
                  <a:pt x="369" y="129"/>
                </a:lnTo>
                <a:lnTo>
                  <a:pt x="369" y="129"/>
                </a:lnTo>
                <a:lnTo>
                  <a:pt x="366" y="132"/>
                </a:lnTo>
                <a:lnTo>
                  <a:pt x="366" y="132"/>
                </a:lnTo>
                <a:lnTo>
                  <a:pt x="358" y="139"/>
                </a:lnTo>
                <a:lnTo>
                  <a:pt x="358" y="139"/>
                </a:lnTo>
                <a:close/>
                <a:moveTo>
                  <a:pt x="40" y="107"/>
                </a:moveTo>
                <a:lnTo>
                  <a:pt x="40" y="107"/>
                </a:lnTo>
                <a:lnTo>
                  <a:pt x="41" y="106"/>
                </a:lnTo>
                <a:lnTo>
                  <a:pt x="43" y="107"/>
                </a:lnTo>
                <a:lnTo>
                  <a:pt x="43" y="107"/>
                </a:lnTo>
                <a:lnTo>
                  <a:pt x="46" y="109"/>
                </a:lnTo>
                <a:lnTo>
                  <a:pt x="46" y="109"/>
                </a:lnTo>
                <a:lnTo>
                  <a:pt x="48" y="110"/>
                </a:lnTo>
                <a:lnTo>
                  <a:pt x="48" y="110"/>
                </a:lnTo>
                <a:lnTo>
                  <a:pt x="48" y="93"/>
                </a:lnTo>
                <a:lnTo>
                  <a:pt x="48" y="93"/>
                </a:lnTo>
                <a:lnTo>
                  <a:pt x="43" y="96"/>
                </a:lnTo>
                <a:lnTo>
                  <a:pt x="43" y="96"/>
                </a:lnTo>
                <a:lnTo>
                  <a:pt x="41" y="98"/>
                </a:lnTo>
                <a:lnTo>
                  <a:pt x="40" y="98"/>
                </a:lnTo>
                <a:lnTo>
                  <a:pt x="40" y="98"/>
                </a:lnTo>
                <a:lnTo>
                  <a:pt x="40" y="107"/>
                </a:lnTo>
                <a:lnTo>
                  <a:pt x="40" y="107"/>
                </a:lnTo>
                <a:close/>
                <a:moveTo>
                  <a:pt x="234" y="389"/>
                </a:moveTo>
                <a:lnTo>
                  <a:pt x="234" y="389"/>
                </a:lnTo>
                <a:lnTo>
                  <a:pt x="240" y="396"/>
                </a:lnTo>
                <a:lnTo>
                  <a:pt x="240" y="396"/>
                </a:lnTo>
                <a:lnTo>
                  <a:pt x="242" y="396"/>
                </a:lnTo>
                <a:lnTo>
                  <a:pt x="242" y="396"/>
                </a:lnTo>
                <a:lnTo>
                  <a:pt x="245" y="396"/>
                </a:lnTo>
                <a:lnTo>
                  <a:pt x="245" y="396"/>
                </a:lnTo>
                <a:lnTo>
                  <a:pt x="245" y="394"/>
                </a:lnTo>
                <a:lnTo>
                  <a:pt x="245" y="394"/>
                </a:lnTo>
                <a:lnTo>
                  <a:pt x="245" y="389"/>
                </a:lnTo>
                <a:lnTo>
                  <a:pt x="245" y="389"/>
                </a:lnTo>
                <a:lnTo>
                  <a:pt x="245" y="386"/>
                </a:lnTo>
                <a:lnTo>
                  <a:pt x="243" y="386"/>
                </a:lnTo>
                <a:lnTo>
                  <a:pt x="243" y="386"/>
                </a:lnTo>
                <a:lnTo>
                  <a:pt x="242" y="386"/>
                </a:lnTo>
                <a:lnTo>
                  <a:pt x="242" y="386"/>
                </a:lnTo>
                <a:lnTo>
                  <a:pt x="242" y="386"/>
                </a:lnTo>
                <a:lnTo>
                  <a:pt x="240" y="386"/>
                </a:lnTo>
                <a:lnTo>
                  <a:pt x="240" y="386"/>
                </a:lnTo>
                <a:lnTo>
                  <a:pt x="238" y="385"/>
                </a:lnTo>
                <a:lnTo>
                  <a:pt x="238" y="383"/>
                </a:lnTo>
                <a:lnTo>
                  <a:pt x="238" y="383"/>
                </a:lnTo>
                <a:lnTo>
                  <a:pt x="237" y="383"/>
                </a:lnTo>
                <a:lnTo>
                  <a:pt x="237" y="383"/>
                </a:lnTo>
                <a:lnTo>
                  <a:pt x="234" y="389"/>
                </a:lnTo>
                <a:lnTo>
                  <a:pt x="234" y="389"/>
                </a:lnTo>
                <a:close/>
                <a:moveTo>
                  <a:pt x="330" y="120"/>
                </a:moveTo>
                <a:lnTo>
                  <a:pt x="330" y="120"/>
                </a:lnTo>
                <a:lnTo>
                  <a:pt x="338" y="117"/>
                </a:lnTo>
                <a:lnTo>
                  <a:pt x="338" y="117"/>
                </a:lnTo>
                <a:lnTo>
                  <a:pt x="339" y="115"/>
                </a:lnTo>
                <a:lnTo>
                  <a:pt x="339" y="115"/>
                </a:lnTo>
                <a:lnTo>
                  <a:pt x="333" y="107"/>
                </a:lnTo>
                <a:lnTo>
                  <a:pt x="333" y="107"/>
                </a:lnTo>
                <a:lnTo>
                  <a:pt x="327" y="110"/>
                </a:lnTo>
                <a:lnTo>
                  <a:pt x="327" y="110"/>
                </a:lnTo>
                <a:lnTo>
                  <a:pt x="330" y="120"/>
                </a:lnTo>
                <a:lnTo>
                  <a:pt x="330" y="120"/>
                </a:lnTo>
                <a:close/>
                <a:moveTo>
                  <a:pt x="85" y="101"/>
                </a:moveTo>
                <a:lnTo>
                  <a:pt x="85" y="101"/>
                </a:lnTo>
                <a:lnTo>
                  <a:pt x="92" y="95"/>
                </a:lnTo>
                <a:lnTo>
                  <a:pt x="92" y="95"/>
                </a:lnTo>
                <a:lnTo>
                  <a:pt x="92" y="95"/>
                </a:lnTo>
                <a:lnTo>
                  <a:pt x="92" y="95"/>
                </a:lnTo>
                <a:lnTo>
                  <a:pt x="92" y="88"/>
                </a:lnTo>
                <a:lnTo>
                  <a:pt x="92" y="88"/>
                </a:lnTo>
                <a:lnTo>
                  <a:pt x="92" y="87"/>
                </a:lnTo>
                <a:lnTo>
                  <a:pt x="92" y="87"/>
                </a:lnTo>
                <a:lnTo>
                  <a:pt x="89" y="83"/>
                </a:lnTo>
                <a:lnTo>
                  <a:pt x="89" y="83"/>
                </a:lnTo>
                <a:lnTo>
                  <a:pt x="85" y="87"/>
                </a:lnTo>
                <a:lnTo>
                  <a:pt x="85" y="87"/>
                </a:lnTo>
                <a:lnTo>
                  <a:pt x="85" y="90"/>
                </a:lnTo>
                <a:lnTo>
                  <a:pt x="85" y="90"/>
                </a:lnTo>
                <a:lnTo>
                  <a:pt x="85" y="99"/>
                </a:lnTo>
                <a:lnTo>
                  <a:pt x="85" y="99"/>
                </a:lnTo>
                <a:lnTo>
                  <a:pt x="85" y="101"/>
                </a:lnTo>
                <a:lnTo>
                  <a:pt x="85" y="101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71" y="282"/>
                </a:lnTo>
                <a:lnTo>
                  <a:pt x="171" y="282"/>
                </a:lnTo>
                <a:lnTo>
                  <a:pt x="171" y="289"/>
                </a:lnTo>
                <a:lnTo>
                  <a:pt x="171" y="289"/>
                </a:lnTo>
                <a:lnTo>
                  <a:pt x="171" y="293"/>
                </a:lnTo>
                <a:lnTo>
                  <a:pt x="171" y="293"/>
                </a:lnTo>
                <a:lnTo>
                  <a:pt x="171" y="300"/>
                </a:lnTo>
                <a:lnTo>
                  <a:pt x="171" y="300"/>
                </a:lnTo>
                <a:lnTo>
                  <a:pt x="171" y="306"/>
                </a:lnTo>
                <a:lnTo>
                  <a:pt x="171" y="306"/>
                </a:lnTo>
                <a:lnTo>
                  <a:pt x="171" y="311"/>
                </a:lnTo>
                <a:lnTo>
                  <a:pt x="171" y="311"/>
                </a:lnTo>
                <a:lnTo>
                  <a:pt x="172" y="317"/>
                </a:lnTo>
                <a:lnTo>
                  <a:pt x="172" y="317"/>
                </a:lnTo>
                <a:lnTo>
                  <a:pt x="172" y="322"/>
                </a:lnTo>
                <a:lnTo>
                  <a:pt x="172" y="322"/>
                </a:lnTo>
                <a:lnTo>
                  <a:pt x="172" y="328"/>
                </a:lnTo>
                <a:lnTo>
                  <a:pt x="172" y="328"/>
                </a:lnTo>
                <a:lnTo>
                  <a:pt x="172" y="328"/>
                </a:lnTo>
                <a:lnTo>
                  <a:pt x="172" y="328"/>
                </a:lnTo>
                <a:lnTo>
                  <a:pt x="172" y="312"/>
                </a:lnTo>
                <a:lnTo>
                  <a:pt x="172" y="312"/>
                </a:lnTo>
                <a:lnTo>
                  <a:pt x="172" y="311"/>
                </a:lnTo>
                <a:lnTo>
                  <a:pt x="172" y="311"/>
                </a:lnTo>
                <a:lnTo>
                  <a:pt x="172" y="307"/>
                </a:lnTo>
                <a:lnTo>
                  <a:pt x="172" y="307"/>
                </a:lnTo>
                <a:lnTo>
                  <a:pt x="172" y="306"/>
                </a:lnTo>
                <a:lnTo>
                  <a:pt x="172" y="306"/>
                </a:lnTo>
                <a:lnTo>
                  <a:pt x="174" y="281"/>
                </a:lnTo>
                <a:lnTo>
                  <a:pt x="174" y="281"/>
                </a:lnTo>
                <a:lnTo>
                  <a:pt x="174" y="279"/>
                </a:lnTo>
                <a:lnTo>
                  <a:pt x="174" y="279"/>
                </a:lnTo>
                <a:lnTo>
                  <a:pt x="172" y="279"/>
                </a:lnTo>
                <a:lnTo>
                  <a:pt x="172" y="279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21" y="129"/>
                </a:lnTo>
                <a:lnTo>
                  <a:pt x="21" y="129"/>
                </a:lnTo>
                <a:lnTo>
                  <a:pt x="21" y="121"/>
                </a:lnTo>
                <a:lnTo>
                  <a:pt x="21" y="121"/>
                </a:lnTo>
                <a:lnTo>
                  <a:pt x="21" y="118"/>
                </a:lnTo>
                <a:lnTo>
                  <a:pt x="19" y="115"/>
                </a:lnTo>
                <a:lnTo>
                  <a:pt x="19" y="115"/>
                </a:lnTo>
                <a:lnTo>
                  <a:pt x="18" y="113"/>
                </a:lnTo>
                <a:lnTo>
                  <a:pt x="18" y="113"/>
                </a:lnTo>
                <a:lnTo>
                  <a:pt x="13" y="118"/>
                </a:lnTo>
                <a:lnTo>
                  <a:pt x="13" y="118"/>
                </a:lnTo>
                <a:lnTo>
                  <a:pt x="13" y="120"/>
                </a:lnTo>
                <a:lnTo>
                  <a:pt x="13" y="120"/>
                </a:lnTo>
                <a:lnTo>
                  <a:pt x="13" y="123"/>
                </a:lnTo>
                <a:lnTo>
                  <a:pt x="13" y="123"/>
                </a:lnTo>
                <a:lnTo>
                  <a:pt x="16" y="128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26" y="301"/>
                </a:moveTo>
                <a:lnTo>
                  <a:pt x="126" y="301"/>
                </a:lnTo>
                <a:lnTo>
                  <a:pt x="126" y="303"/>
                </a:lnTo>
                <a:lnTo>
                  <a:pt x="126" y="303"/>
                </a:lnTo>
                <a:lnTo>
                  <a:pt x="108" y="317"/>
                </a:lnTo>
                <a:lnTo>
                  <a:pt x="108" y="317"/>
                </a:lnTo>
                <a:lnTo>
                  <a:pt x="101" y="322"/>
                </a:lnTo>
                <a:lnTo>
                  <a:pt x="101" y="322"/>
                </a:lnTo>
                <a:lnTo>
                  <a:pt x="96" y="326"/>
                </a:lnTo>
                <a:lnTo>
                  <a:pt x="96" y="326"/>
                </a:lnTo>
                <a:lnTo>
                  <a:pt x="95" y="328"/>
                </a:lnTo>
                <a:lnTo>
                  <a:pt x="95" y="328"/>
                </a:lnTo>
                <a:lnTo>
                  <a:pt x="92" y="330"/>
                </a:lnTo>
                <a:lnTo>
                  <a:pt x="89" y="331"/>
                </a:lnTo>
                <a:lnTo>
                  <a:pt x="89" y="331"/>
                </a:lnTo>
                <a:lnTo>
                  <a:pt x="87" y="333"/>
                </a:lnTo>
                <a:lnTo>
                  <a:pt x="87" y="333"/>
                </a:lnTo>
                <a:lnTo>
                  <a:pt x="89" y="333"/>
                </a:lnTo>
                <a:lnTo>
                  <a:pt x="89" y="333"/>
                </a:lnTo>
                <a:lnTo>
                  <a:pt x="96" y="328"/>
                </a:lnTo>
                <a:lnTo>
                  <a:pt x="96" y="328"/>
                </a:lnTo>
                <a:lnTo>
                  <a:pt x="123" y="307"/>
                </a:lnTo>
                <a:lnTo>
                  <a:pt x="123" y="307"/>
                </a:lnTo>
                <a:lnTo>
                  <a:pt x="126" y="301"/>
                </a:lnTo>
                <a:lnTo>
                  <a:pt x="126" y="301"/>
                </a:lnTo>
                <a:close/>
                <a:moveTo>
                  <a:pt x="350" y="246"/>
                </a:moveTo>
                <a:lnTo>
                  <a:pt x="350" y="246"/>
                </a:lnTo>
                <a:lnTo>
                  <a:pt x="355" y="249"/>
                </a:lnTo>
                <a:lnTo>
                  <a:pt x="355" y="249"/>
                </a:lnTo>
                <a:lnTo>
                  <a:pt x="357" y="249"/>
                </a:lnTo>
                <a:lnTo>
                  <a:pt x="358" y="249"/>
                </a:lnTo>
                <a:lnTo>
                  <a:pt x="358" y="249"/>
                </a:lnTo>
                <a:lnTo>
                  <a:pt x="360" y="249"/>
                </a:lnTo>
                <a:lnTo>
                  <a:pt x="360" y="249"/>
                </a:lnTo>
                <a:lnTo>
                  <a:pt x="362" y="249"/>
                </a:lnTo>
                <a:lnTo>
                  <a:pt x="362" y="252"/>
                </a:lnTo>
                <a:lnTo>
                  <a:pt x="362" y="252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3" y="255"/>
                </a:lnTo>
                <a:lnTo>
                  <a:pt x="363" y="255"/>
                </a:lnTo>
                <a:lnTo>
                  <a:pt x="366" y="257"/>
                </a:lnTo>
                <a:lnTo>
                  <a:pt x="366" y="257"/>
                </a:lnTo>
                <a:lnTo>
                  <a:pt x="366" y="254"/>
                </a:lnTo>
                <a:lnTo>
                  <a:pt x="369" y="252"/>
                </a:lnTo>
                <a:lnTo>
                  <a:pt x="369" y="252"/>
                </a:lnTo>
                <a:lnTo>
                  <a:pt x="355" y="243"/>
                </a:lnTo>
                <a:lnTo>
                  <a:pt x="355" y="243"/>
                </a:lnTo>
                <a:lnTo>
                  <a:pt x="355" y="243"/>
                </a:lnTo>
                <a:lnTo>
                  <a:pt x="355" y="243"/>
                </a:lnTo>
                <a:lnTo>
                  <a:pt x="354" y="244"/>
                </a:lnTo>
                <a:lnTo>
                  <a:pt x="354" y="244"/>
                </a:lnTo>
                <a:lnTo>
                  <a:pt x="350" y="246"/>
                </a:lnTo>
                <a:lnTo>
                  <a:pt x="350" y="246"/>
                </a:lnTo>
                <a:close/>
                <a:moveTo>
                  <a:pt x="250" y="118"/>
                </a:moveTo>
                <a:lnTo>
                  <a:pt x="250" y="118"/>
                </a:lnTo>
                <a:lnTo>
                  <a:pt x="251" y="115"/>
                </a:lnTo>
                <a:lnTo>
                  <a:pt x="253" y="113"/>
                </a:lnTo>
                <a:lnTo>
                  <a:pt x="253" y="113"/>
                </a:lnTo>
                <a:lnTo>
                  <a:pt x="253" y="72"/>
                </a:lnTo>
                <a:lnTo>
                  <a:pt x="253" y="72"/>
                </a:lnTo>
                <a:lnTo>
                  <a:pt x="253" y="71"/>
                </a:lnTo>
                <a:lnTo>
                  <a:pt x="253" y="71"/>
                </a:lnTo>
                <a:lnTo>
                  <a:pt x="251" y="72"/>
                </a:lnTo>
                <a:lnTo>
                  <a:pt x="251" y="72"/>
                </a:lnTo>
                <a:lnTo>
                  <a:pt x="251" y="77"/>
                </a:lnTo>
                <a:lnTo>
                  <a:pt x="251" y="77"/>
                </a:lnTo>
                <a:lnTo>
                  <a:pt x="250" y="88"/>
                </a:lnTo>
                <a:lnTo>
                  <a:pt x="250" y="99"/>
                </a:lnTo>
                <a:lnTo>
                  <a:pt x="250" y="99"/>
                </a:lnTo>
                <a:lnTo>
                  <a:pt x="250" y="99"/>
                </a:lnTo>
                <a:lnTo>
                  <a:pt x="250" y="99"/>
                </a:lnTo>
                <a:lnTo>
                  <a:pt x="250" y="115"/>
                </a:lnTo>
                <a:lnTo>
                  <a:pt x="250" y="115"/>
                </a:lnTo>
                <a:lnTo>
                  <a:pt x="250" y="118"/>
                </a:lnTo>
                <a:lnTo>
                  <a:pt x="250" y="118"/>
                </a:lnTo>
                <a:close/>
                <a:moveTo>
                  <a:pt x="51" y="121"/>
                </a:moveTo>
                <a:lnTo>
                  <a:pt x="51" y="121"/>
                </a:lnTo>
                <a:lnTo>
                  <a:pt x="51" y="124"/>
                </a:lnTo>
                <a:lnTo>
                  <a:pt x="51" y="124"/>
                </a:lnTo>
                <a:lnTo>
                  <a:pt x="59" y="140"/>
                </a:lnTo>
                <a:lnTo>
                  <a:pt x="59" y="140"/>
                </a:lnTo>
                <a:lnTo>
                  <a:pt x="60" y="142"/>
                </a:lnTo>
                <a:lnTo>
                  <a:pt x="60" y="142"/>
                </a:lnTo>
                <a:lnTo>
                  <a:pt x="60" y="140"/>
                </a:lnTo>
                <a:lnTo>
                  <a:pt x="60" y="140"/>
                </a:lnTo>
                <a:lnTo>
                  <a:pt x="62" y="139"/>
                </a:lnTo>
                <a:lnTo>
                  <a:pt x="65" y="140"/>
                </a:lnTo>
                <a:lnTo>
                  <a:pt x="65" y="140"/>
                </a:lnTo>
                <a:lnTo>
                  <a:pt x="67" y="142"/>
                </a:lnTo>
                <a:lnTo>
                  <a:pt x="67" y="142"/>
                </a:lnTo>
                <a:lnTo>
                  <a:pt x="51" y="121"/>
                </a:lnTo>
                <a:lnTo>
                  <a:pt x="51" y="121"/>
                </a:lnTo>
                <a:close/>
                <a:moveTo>
                  <a:pt x="338" y="232"/>
                </a:moveTo>
                <a:lnTo>
                  <a:pt x="338" y="232"/>
                </a:lnTo>
                <a:lnTo>
                  <a:pt x="336" y="230"/>
                </a:lnTo>
                <a:lnTo>
                  <a:pt x="336" y="230"/>
                </a:lnTo>
                <a:lnTo>
                  <a:pt x="321" y="219"/>
                </a:lnTo>
                <a:lnTo>
                  <a:pt x="321" y="219"/>
                </a:lnTo>
                <a:lnTo>
                  <a:pt x="316" y="216"/>
                </a:lnTo>
                <a:lnTo>
                  <a:pt x="316" y="216"/>
                </a:lnTo>
                <a:lnTo>
                  <a:pt x="316" y="219"/>
                </a:lnTo>
                <a:lnTo>
                  <a:pt x="316" y="219"/>
                </a:lnTo>
                <a:lnTo>
                  <a:pt x="321" y="222"/>
                </a:lnTo>
                <a:lnTo>
                  <a:pt x="321" y="222"/>
                </a:lnTo>
                <a:lnTo>
                  <a:pt x="324" y="225"/>
                </a:lnTo>
                <a:lnTo>
                  <a:pt x="324" y="225"/>
                </a:lnTo>
                <a:lnTo>
                  <a:pt x="327" y="227"/>
                </a:lnTo>
                <a:lnTo>
                  <a:pt x="327" y="227"/>
                </a:lnTo>
                <a:lnTo>
                  <a:pt x="335" y="232"/>
                </a:lnTo>
                <a:lnTo>
                  <a:pt x="335" y="232"/>
                </a:lnTo>
                <a:lnTo>
                  <a:pt x="336" y="233"/>
                </a:lnTo>
                <a:lnTo>
                  <a:pt x="336" y="233"/>
                </a:lnTo>
                <a:lnTo>
                  <a:pt x="338" y="232"/>
                </a:lnTo>
                <a:lnTo>
                  <a:pt x="338" y="232"/>
                </a:lnTo>
                <a:close/>
                <a:moveTo>
                  <a:pt x="63" y="154"/>
                </a:moveTo>
                <a:lnTo>
                  <a:pt x="63" y="154"/>
                </a:lnTo>
                <a:lnTo>
                  <a:pt x="62" y="151"/>
                </a:lnTo>
                <a:lnTo>
                  <a:pt x="62" y="151"/>
                </a:lnTo>
                <a:lnTo>
                  <a:pt x="60" y="148"/>
                </a:lnTo>
                <a:lnTo>
                  <a:pt x="59" y="147"/>
                </a:lnTo>
                <a:lnTo>
                  <a:pt x="59" y="147"/>
                </a:lnTo>
                <a:lnTo>
                  <a:pt x="54" y="143"/>
                </a:lnTo>
                <a:lnTo>
                  <a:pt x="54" y="143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4" y="140"/>
                </a:lnTo>
                <a:lnTo>
                  <a:pt x="44" y="140"/>
                </a:lnTo>
                <a:lnTo>
                  <a:pt x="54" y="148"/>
                </a:lnTo>
                <a:lnTo>
                  <a:pt x="63" y="154"/>
                </a:lnTo>
                <a:lnTo>
                  <a:pt x="63" y="154"/>
                </a:lnTo>
                <a:close/>
                <a:moveTo>
                  <a:pt x="363" y="72"/>
                </a:moveTo>
                <a:lnTo>
                  <a:pt x="363" y="72"/>
                </a:lnTo>
                <a:lnTo>
                  <a:pt x="369" y="87"/>
                </a:lnTo>
                <a:lnTo>
                  <a:pt x="377" y="99"/>
                </a:lnTo>
                <a:lnTo>
                  <a:pt x="377" y="99"/>
                </a:lnTo>
                <a:lnTo>
                  <a:pt x="379" y="98"/>
                </a:lnTo>
                <a:lnTo>
                  <a:pt x="379" y="98"/>
                </a:lnTo>
                <a:lnTo>
                  <a:pt x="379" y="98"/>
                </a:lnTo>
                <a:lnTo>
                  <a:pt x="379" y="98"/>
                </a:lnTo>
                <a:lnTo>
                  <a:pt x="373" y="83"/>
                </a:lnTo>
                <a:lnTo>
                  <a:pt x="373" y="83"/>
                </a:lnTo>
                <a:lnTo>
                  <a:pt x="373" y="83"/>
                </a:lnTo>
                <a:lnTo>
                  <a:pt x="373" y="83"/>
                </a:lnTo>
                <a:lnTo>
                  <a:pt x="365" y="72"/>
                </a:lnTo>
                <a:lnTo>
                  <a:pt x="365" y="72"/>
                </a:lnTo>
                <a:lnTo>
                  <a:pt x="363" y="72"/>
                </a:lnTo>
                <a:lnTo>
                  <a:pt x="363" y="72"/>
                </a:lnTo>
                <a:close/>
                <a:moveTo>
                  <a:pt x="232" y="147"/>
                </a:moveTo>
                <a:lnTo>
                  <a:pt x="232" y="147"/>
                </a:lnTo>
                <a:lnTo>
                  <a:pt x="231" y="140"/>
                </a:lnTo>
                <a:lnTo>
                  <a:pt x="231" y="140"/>
                </a:lnTo>
                <a:lnTo>
                  <a:pt x="231" y="139"/>
                </a:lnTo>
                <a:lnTo>
                  <a:pt x="231" y="139"/>
                </a:lnTo>
                <a:lnTo>
                  <a:pt x="227" y="137"/>
                </a:lnTo>
                <a:lnTo>
                  <a:pt x="227" y="137"/>
                </a:lnTo>
                <a:lnTo>
                  <a:pt x="227" y="140"/>
                </a:lnTo>
                <a:lnTo>
                  <a:pt x="227" y="140"/>
                </a:lnTo>
                <a:lnTo>
                  <a:pt x="227" y="142"/>
                </a:lnTo>
                <a:lnTo>
                  <a:pt x="226" y="143"/>
                </a:lnTo>
                <a:lnTo>
                  <a:pt x="226" y="143"/>
                </a:lnTo>
                <a:lnTo>
                  <a:pt x="224" y="142"/>
                </a:lnTo>
                <a:lnTo>
                  <a:pt x="224" y="140"/>
                </a:lnTo>
                <a:lnTo>
                  <a:pt x="224" y="140"/>
                </a:lnTo>
                <a:lnTo>
                  <a:pt x="223" y="139"/>
                </a:lnTo>
                <a:lnTo>
                  <a:pt x="223" y="139"/>
                </a:lnTo>
                <a:lnTo>
                  <a:pt x="220" y="143"/>
                </a:lnTo>
                <a:lnTo>
                  <a:pt x="220" y="143"/>
                </a:lnTo>
                <a:lnTo>
                  <a:pt x="223" y="147"/>
                </a:lnTo>
                <a:lnTo>
                  <a:pt x="223" y="147"/>
                </a:lnTo>
                <a:lnTo>
                  <a:pt x="224" y="148"/>
                </a:lnTo>
                <a:lnTo>
                  <a:pt x="224" y="148"/>
                </a:lnTo>
                <a:lnTo>
                  <a:pt x="227" y="147"/>
                </a:lnTo>
                <a:lnTo>
                  <a:pt x="227" y="147"/>
                </a:lnTo>
                <a:lnTo>
                  <a:pt x="231" y="147"/>
                </a:lnTo>
                <a:lnTo>
                  <a:pt x="231" y="147"/>
                </a:lnTo>
                <a:lnTo>
                  <a:pt x="232" y="147"/>
                </a:lnTo>
                <a:lnTo>
                  <a:pt x="232" y="147"/>
                </a:lnTo>
                <a:close/>
                <a:moveTo>
                  <a:pt x="78" y="74"/>
                </a:moveTo>
                <a:lnTo>
                  <a:pt x="78" y="74"/>
                </a:lnTo>
                <a:lnTo>
                  <a:pt x="74" y="80"/>
                </a:lnTo>
                <a:lnTo>
                  <a:pt x="74" y="80"/>
                </a:lnTo>
                <a:lnTo>
                  <a:pt x="74" y="82"/>
                </a:lnTo>
                <a:lnTo>
                  <a:pt x="74" y="82"/>
                </a:lnTo>
                <a:lnTo>
                  <a:pt x="76" y="88"/>
                </a:lnTo>
                <a:lnTo>
                  <a:pt x="76" y="88"/>
                </a:lnTo>
                <a:lnTo>
                  <a:pt x="76" y="90"/>
                </a:lnTo>
                <a:lnTo>
                  <a:pt x="76" y="90"/>
                </a:lnTo>
                <a:lnTo>
                  <a:pt x="79" y="87"/>
                </a:lnTo>
                <a:lnTo>
                  <a:pt x="79" y="87"/>
                </a:lnTo>
                <a:lnTo>
                  <a:pt x="81" y="83"/>
                </a:lnTo>
                <a:lnTo>
                  <a:pt x="81" y="83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1" y="79"/>
                </a:lnTo>
                <a:lnTo>
                  <a:pt x="81" y="79"/>
                </a:lnTo>
                <a:lnTo>
                  <a:pt x="78" y="74"/>
                </a:lnTo>
                <a:lnTo>
                  <a:pt x="78" y="74"/>
                </a:lnTo>
                <a:close/>
                <a:moveTo>
                  <a:pt x="199" y="371"/>
                </a:moveTo>
                <a:lnTo>
                  <a:pt x="199" y="371"/>
                </a:lnTo>
                <a:lnTo>
                  <a:pt x="202" y="374"/>
                </a:lnTo>
                <a:lnTo>
                  <a:pt x="202" y="374"/>
                </a:lnTo>
                <a:lnTo>
                  <a:pt x="204" y="375"/>
                </a:lnTo>
                <a:lnTo>
                  <a:pt x="204" y="375"/>
                </a:lnTo>
                <a:lnTo>
                  <a:pt x="205" y="375"/>
                </a:lnTo>
                <a:lnTo>
                  <a:pt x="205" y="375"/>
                </a:lnTo>
                <a:lnTo>
                  <a:pt x="205" y="377"/>
                </a:lnTo>
                <a:lnTo>
                  <a:pt x="207" y="378"/>
                </a:lnTo>
                <a:lnTo>
                  <a:pt x="207" y="378"/>
                </a:lnTo>
                <a:lnTo>
                  <a:pt x="210" y="375"/>
                </a:lnTo>
                <a:lnTo>
                  <a:pt x="210" y="375"/>
                </a:lnTo>
                <a:lnTo>
                  <a:pt x="207" y="369"/>
                </a:lnTo>
                <a:lnTo>
                  <a:pt x="207" y="369"/>
                </a:lnTo>
                <a:lnTo>
                  <a:pt x="205" y="367"/>
                </a:lnTo>
                <a:lnTo>
                  <a:pt x="204" y="364"/>
                </a:lnTo>
                <a:lnTo>
                  <a:pt x="204" y="364"/>
                </a:lnTo>
                <a:lnTo>
                  <a:pt x="199" y="371"/>
                </a:lnTo>
                <a:lnTo>
                  <a:pt x="199" y="371"/>
                </a:lnTo>
                <a:close/>
                <a:moveTo>
                  <a:pt x="357" y="65"/>
                </a:moveTo>
                <a:lnTo>
                  <a:pt x="357" y="65"/>
                </a:lnTo>
                <a:lnTo>
                  <a:pt x="352" y="71"/>
                </a:lnTo>
                <a:lnTo>
                  <a:pt x="352" y="71"/>
                </a:lnTo>
                <a:lnTo>
                  <a:pt x="357" y="79"/>
                </a:lnTo>
                <a:lnTo>
                  <a:pt x="357" y="79"/>
                </a:lnTo>
                <a:lnTo>
                  <a:pt x="362" y="76"/>
                </a:lnTo>
                <a:lnTo>
                  <a:pt x="362" y="76"/>
                </a:lnTo>
                <a:lnTo>
                  <a:pt x="357" y="65"/>
                </a:lnTo>
                <a:lnTo>
                  <a:pt x="357" y="65"/>
                </a:lnTo>
                <a:close/>
                <a:moveTo>
                  <a:pt x="235" y="374"/>
                </a:moveTo>
                <a:lnTo>
                  <a:pt x="235" y="374"/>
                </a:lnTo>
                <a:lnTo>
                  <a:pt x="226" y="363"/>
                </a:lnTo>
                <a:lnTo>
                  <a:pt x="226" y="363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7" y="374"/>
                </a:lnTo>
                <a:lnTo>
                  <a:pt x="227" y="374"/>
                </a:lnTo>
                <a:lnTo>
                  <a:pt x="227" y="375"/>
                </a:lnTo>
                <a:lnTo>
                  <a:pt x="227" y="375"/>
                </a:lnTo>
                <a:lnTo>
                  <a:pt x="234" y="378"/>
                </a:lnTo>
                <a:lnTo>
                  <a:pt x="234" y="378"/>
                </a:lnTo>
                <a:lnTo>
                  <a:pt x="235" y="374"/>
                </a:lnTo>
                <a:lnTo>
                  <a:pt x="235" y="374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05" y="47"/>
                </a:lnTo>
                <a:lnTo>
                  <a:pt x="205" y="47"/>
                </a:lnTo>
                <a:lnTo>
                  <a:pt x="204" y="47"/>
                </a:lnTo>
                <a:lnTo>
                  <a:pt x="202" y="49"/>
                </a:lnTo>
                <a:lnTo>
                  <a:pt x="202" y="49"/>
                </a:lnTo>
                <a:lnTo>
                  <a:pt x="202" y="50"/>
                </a:lnTo>
                <a:lnTo>
                  <a:pt x="202" y="50"/>
                </a:lnTo>
                <a:lnTo>
                  <a:pt x="204" y="57"/>
                </a:lnTo>
                <a:lnTo>
                  <a:pt x="204" y="57"/>
                </a:lnTo>
                <a:lnTo>
                  <a:pt x="208" y="54"/>
                </a:lnTo>
                <a:lnTo>
                  <a:pt x="208" y="54"/>
                </a:lnTo>
                <a:lnTo>
                  <a:pt x="210" y="52"/>
                </a:lnTo>
                <a:lnTo>
                  <a:pt x="210" y="50"/>
                </a:lnTo>
                <a:lnTo>
                  <a:pt x="210" y="50"/>
                </a:lnTo>
                <a:lnTo>
                  <a:pt x="212" y="49"/>
                </a:lnTo>
                <a:lnTo>
                  <a:pt x="212" y="47"/>
                </a:lnTo>
                <a:lnTo>
                  <a:pt x="212" y="47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355" y="328"/>
                </a:moveTo>
                <a:lnTo>
                  <a:pt x="355" y="328"/>
                </a:lnTo>
                <a:lnTo>
                  <a:pt x="339" y="314"/>
                </a:lnTo>
                <a:lnTo>
                  <a:pt x="339" y="314"/>
                </a:lnTo>
                <a:lnTo>
                  <a:pt x="338" y="315"/>
                </a:lnTo>
                <a:lnTo>
                  <a:pt x="338" y="315"/>
                </a:lnTo>
                <a:lnTo>
                  <a:pt x="344" y="323"/>
                </a:lnTo>
                <a:lnTo>
                  <a:pt x="354" y="330"/>
                </a:lnTo>
                <a:lnTo>
                  <a:pt x="354" y="330"/>
                </a:lnTo>
                <a:lnTo>
                  <a:pt x="355" y="328"/>
                </a:lnTo>
                <a:lnTo>
                  <a:pt x="355" y="328"/>
                </a:lnTo>
                <a:close/>
                <a:moveTo>
                  <a:pt x="188" y="303"/>
                </a:moveTo>
                <a:lnTo>
                  <a:pt x="188" y="303"/>
                </a:lnTo>
                <a:lnTo>
                  <a:pt x="193" y="307"/>
                </a:lnTo>
                <a:lnTo>
                  <a:pt x="193" y="307"/>
                </a:lnTo>
                <a:lnTo>
                  <a:pt x="199" y="304"/>
                </a:lnTo>
                <a:lnTo>
                  <a:pt x="199" y="304"/>
                </a:lnTo>
                <a:lnTo>
                  <a:pt x="194" y="296"/>
                </a:lnTo>
                <a:lnTo>
                  <a:pt x="194" y="296"/>
                </a:lnTo>
                <a:lnTo>
                  <a:pt x="188" y="303"/>
                </a:lnTo>
                <a:lnTo>
                  <a:pt x="188" y="303"/>
                </a:lnTo>
                <a:close/>
                <a:moveTo>
                  <a:pt x="212" y="319"/>
                </a:moveTo>
                <a:lnTo>
                  <a:pt x="212" y="319"/>
                </a:lnTo>
                <a:lnTo>
                  <a:pt x="215" y="314"/>
                </a:lnTo>
                <a:lnTo>
                  <a:pt x="215" y="314"/>
                </a:lnTo>
                <a:lnTo>
                  <a:pt x="216" y="311"/>
                </a:lnTo>
                <a:lnTo>
                  <a:pt x="216" y="307"/>
                </a:lnTo>
                <a:lnTo>
                  <a:pt x="216" y="307"/>
                </a:lnTo>
                <a:lnTo>
                  <a:pt x="216" y="304"/>
                </a:lnTo>
                <a:lnTo>
                  <a:pt x="216" y="304"/>
                </a:lnTo>
                <a:lnTo>
                  <a:pt x="207" y="312"/>
                </a:lnTo>
                <a:lnTo>
                  <a:pt x="207" y="312"/>
                </a:lnTo>
                <a:lnTo>
                  <a:pt x="212" y="319"/>
                </a:lnTo>
                <a:lnTo>
                  <a:pt x="212" y="319"/>
                </a:lnTo>
                <a:close/>
                <a:moveTo>
                  <a:pt x="339" y="57"/>
                </a:moveTo>
                <a:lnTo>
                  <a:pt x="339" y="57"/>
                </a:lnTo>
                <a:lnTo>
                  <a:pt x="330" y="65"/>
                </a:lnTo>
                <a:lnTo>
                  <a:pt x="330" y="65"/>
                </a:lnTo>
                <a:lnTo>
                  <a:pt x="317" y="76"/>
                </a:lnTo>
                <a:lnTo>
                  <a:pt x="317" y="76"/>
                </a:lnTo>
                <a:lnTo>
                  <a:pt x="317" y="76"/>
                </a:lnTo>
                <a:lnTo>
                  <a:pt x="317" y="76"/>
                </a:lnTo>
                <a:lnTo>
                  <a:pt x="317" y="77"/>
                </a:lnTo>
                <a:lnTo>
                  <a:pt x="317" y="77"/>
                </a:lnTo>
                <a:lnTo>
                  <a:pt x="317" y="77"/>
                </a:lnTo>
                <a:lnTo>
                  <a:pt x="317" y="77"/>
                </a:lnTo>
                <a:lnTo>
                  <a:pt x="327" y="69"/>
                </a:lnTo>
                <a:lnTo>
                  <a:pt x="327" y="69"/>
                </a:lnTo>
                <a:lnTo>
                  <a:pt x="327" y="69"/>
                </a:lnTo>
                <a:lnTo>
                  <a:pt x="327" y="69"/>
                </a:lnTo>
                <a:lnTo>
                  <a:pt x="328" y="68"/>
                </a:lnTo>
                <a:lnTo>
                  <a:pt x="328" y="68"/>
                </a:lnTo>
                <a:lnTo>
                  <a:pt x="328" y="68"/>
                </a:lnTo>
                <a:lnTo>
                  <a:pt x="330" y="68"/>
                </a:lnTo>
                <a:lnTo>
                  <a:pt x="330" y="68"/>
                </a:lnTo>
                <a:lnTo>
                  <a:pt x="336" y="61"/>
                </a:lnTo>
                <a:lnTo>
                  <a:pt x="336" y="61"/>
                </a:lnTo>
                <a:lnTo>
                  <a:pt x="338" y="60"/>
                </a:lnTo>
                <a:lnTo>
                  <a:pt x="339" y="57"/>
                </a:lnTo>
                <a:lnTo>
                  <a:pt x="339" y="57"/>
                </a:lnTo>
                <a:close/>
                <a:moveTo>
                  <a:pt x="73" y="142"/>
                </a:moveTo>
                <a:lnTo>
                  <a:pt x="73" y="142"/>
                </a:lnTo>
                <a:lnTo>
                  <a:pt x="71" y="140"/>
                </a:lnTo>
                <a:lnTo>
                  <a:pt x="71" y="140"/>
                </a:lnTo>
                <a:lnTo>
                  <a:pt x="63" y="126"/>
                </a:lnTo>
                <a:lnTo>
                  <a:pt x="63" y="126"/>
                </a:lnTo>
                <a:lnTo>
                  <a:pt x="62" y="123"/>
                </a:lnTo>
                <a:lnTo>
                  <a:pt x="59" y="123"/>
                </a:lnTo>
                <a:lnTo>
                  <a:pt x="59" y="123"/>
                </a:lnTo>
                <a:lnTo>
                  <a:pt x="60" y="124"/>
                </a:lnTo>
                <a:lnTo>
                  <a:pt x="60" y="124"/>
                </a:lnTo>
                <a:lnTo>
                  <a:pt x="62" y="126"/>
                </a:ln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71" y="142"/>
                </a:lnTo>
                <a:lnTo>
                  <a:pt x="71" y="142"/>
                </a:lnTo>
                <a:lnTo>
                  <a:pt x="73" y="142"/>
                </a:lnTo>
                <a:lnTo>
                  <a:pt x="73" y="142"/>
                </a:lnTo>
                <a:close/>
                <a:moveTo>
                  <a:pt x="232" y="158"/>
                </a:moveTo>
                <a:lnTo>
                  <a:pt x="232" y="158"/>
                </a:lnTo>
                <a:lnTo>
                  <a:pt x="231" y="158"/>
                </a:lnTo>
                <a:lnTo>
                  <a:pt x="231" y="158"/>
                </a:lnTo>
                <a:lnTo>
                  <a:pt x="221" y="166"/>
                </a:lnTo>
                <a:lnTo>
                  <a:pt x="221" y="166"/>
                </a:lnTo>
                <a:lnTo>
                  <a:pt x="220" y="167"/>
                </a:lnTo>
                <a:lnTo>
                  <a:pt x="220" y="167"/>
                </a:lnTo>
                <a:lnTo>
                  <a:pt x="220" y="169"/>
                </a:lnTo>
                <a:lnTo>
                  <a:pt x="220" y="169"/>
                </a:lnTo>
                <a:lnTo>
                  <a:pt x="220" y="170"/>
                </a:lnTo>
                <a:lnTo>
                  <a:pt x="220" y="170"/>
                </a:lnTo>
                <a:lnTo>
                  <a:pt x="224" y="167"/>
                </a:lnTo>
                <a:lnTo>
                  <a:pt x="224" y="167"/>
                </a:lnTo>
                <a:lnTo>
                  <a:pt x="232" y="161"/>
                </a:lnTo>
                <a:lnTo>
                  <a:pt x="232" y="161"/>
                </a:lnTo>
                <a:lnTo>
                  <a:pt x="232" y="159"/>
                </a:lnTo>
                <a:lnTo>
                  <a:pt x="232" y="159"/>
                </a:lnTo>
                <a:lnTo>
                  <a:pt x="232" y="158"/>
                </a:lnTo>
                <a:lnTo>
                  <a:pt x="232" y="158"/>
                </a:lnTo>
                <a:close/>
                <a:moveTo>
                  <a:pt x="284" y="197"/>
                </a:moveTo>
                <a:lnTo>
                  <a:pt x="284" y="197"/>
                </a:lnTo>
                <a:lnTo>
                  <a:pt x="284" y="197"/>
                </a:lnTo>
                <a:lnTo>
                  <a:pt x="284" y="197"/>
                </a:lnTo>
                <a:lnTo>
                  <a:pt x="284" y="199"/>
                </a:lnTo>
                <a:lnTo>
                  <a:pt x="284" y="199"/>
                </a:lnTo>
                <a:lnTo>
                  <a:pt x="289" y="208"/>
                </a:lnTo>
                <a:lnTo>
                  <a:pt x="289" y="208"/>
                </a:lnTo>
                <a:lnTo>
                  <a:pt x="291" y="211"/>
                </a:lnTo>
                <a:lnTo>
                  <a:pt x="291" y="211"/>
                </a:lnTo>
                <a:lnTo>
                  <a:pt x="291" y="213"/>
                </a:lnTo>
                <a:lnTo>
                  <a:pt x="291" y="213"/>
                </a:lnTo>
                <a:lnTo>
                  <a:pt x="292" y="214"/>
                </a:lnTo>
                <a:lnTo>
                  <a:pt x="292" y="214"/>
                </a:lnTo>
                <a:lnTo>
                  <a:pt x="297" y="211"/>
                </a:lnTo>
                <a:lnTo>
                  <a:pt x="297" y="211"/>
                </a:lnTo>
                <a:lnTo>
                  <a:pt x="295" y="210"/>
                </a:lnTo>
                <a:lnTo>
                  <a:pt x="295" y="210"/>
                </a:lnTo>
                <a:lnTo>
                  <a:pt x="294" y="210"/>
                </a:lnTo>
                <a:lnTo>
                  <a:pt x="294" y="210"/>
                </a:lnTo>
                <a:lnTo>
                  <a:pt x="294" y="208"/>
                </a:lnTo>
                <a:lnTo>
                  <a:pt x="294" y="207"/>
                </a:lnTo>
                <a:lnTo>
                  <a:pt x="294" y="207"/>
                </a:lnTo>
                <a:lnTo>
                  <a:pt x="294" y="207"/>
                </a:lnTo>
                <a:lnTo>
                  <a:pt x="294" y="207"/>
                </a:lnTo>
                <a:lnTo>
                  <a:pt x="284" y="197"/>
                </a:lnTo>
                <a:lnTo>
                  <a:pt x="284" y="197"/>
                </a:lnTo>
                <a:close/>
                <a:moveTo>
                  <a:pt x="253" y="396"/>
                </a:moveTo>
                <a:lnTo>
                  <a:pt x="253" y="396"/>
                </a:lnTo>
                <a:lnTo>
                  <a:pt x="256" y="396"/>
                </a:lnTo>
                <a:lnTo>
                  <a:pt x="256" y="396"/>
                </a:lnTo>
                <a:lnTo>
                  <a:pt x="256" y="366"/>
                </a:lnTo>
                <a:lnTo>
                  <a:pt x="256" y="366"/>
                </a:lnTo>
                <a:lnTo>
                  <a:pt x="254" y="366"/>
                </a:lnTo>
                <a:lnTo>
                  <a:pt x="254" y="366"/>
                </a:lnTo>
                <a:lnTo>
                  <a:pt x="254" y="367"/>
                </a:lnTo>
                <a:lnTo>
                  <a:pt x="254" y="367"/>
                </a:lnTo>
                <a:lnTo>
                  <a:pt x="254" y="380"/>
                </a:lnTo>
                <a:lnTo>
                  <a:pt x="254" y="380"/>
                </a:lnTo>
                <a:lnTo>
                  <a:pt x="253" y="385"/>
                </a:lnTo>
                <a:lnTo>
                  <a:pt x="253" y="385"/>
                </a:lnTo>
                <a:lnTo>
                  <a:pt x="254" y="388"/>
                </a:lnTo>
                <a:lnTo>
                  <a:pt x="254" y="388"/>
                </a:lnTo>
                <a:lnTo>
                  <a:pt x="254" y="389"/>
                </a:lnTo>
                <a:lnTo>
                  <a:pt x="254" y="389"/>
                </a:lnTo>
                <a:lnTo>
                  <a:pt x="253" y="391"/>
                </a:lnTo>
                <a:lnTo>
                  <a:pt x="253" y="391"/>
                </a:lnTo>
                <a:lnTo>
                  <a:pt x="253" y="391"/>
                </a:lnTo>
                <a:lnTo>
                  <a:pt x="253" y="391"/>
                </a:lnTo>
                <a:lnTo>
                  <a:pt x="253" y="396"/>
                </a:lnTo>
                <a:lnTo>
                  <a:pt x="253" y="396"/>
                </a:lnTo>
                <a:close/>
                <a:moveTo>
                  <a:pt x="216" y="366"/>
                </a:moveTo>
                <a:lnTo>
                  <a:pt x="216" y="366"/>
                </a:lnTo>
                <a:lnTo>
                  <a:pt x="220" y="361"/>
                </a:lnTo>
                <a:lnTo>
                  <a:pt x="220" y="361"/>
                </a:lnTo>
                <a:lnTo>
                  <a:pt x="220" y="361"/>
                </a:lnTo>
                <a:lnTo>
                  <a:pt x="220" y="361"/>
                </a:lnTo>
                <a:lnTo>
                  <a:pt x="216" y="353"/>
                </a:lnTo>
                <a:lnTo>
                  <a:pt x="216" y="353"/>
                </a:lnTo>
                <a:lnTo>
                  <a:pt x="216" y="352"/>
                </a:lnTo>
                <a:lnTo>
                  <a:pt x="216" y="352"/>
                </a:lnTo>
                <a:lnTo>
                  <a:pt x="215" y="355"/>
                </a:lnTo>
                <a:lnTo>
                  <a:pt x="213" y="355"/>
                </a:lnTo>
                <a:lnTo>
                  <a:pt x="213" y="355"/>
                </a:lnTo>
                <a:lnTo>
                  <a:pt x="212" y="356"/>
                </a:lnTo>
                <a:lnTo>
                  <a:pt x="212" y="356"/>
                </a:lnTo>
                <a:lnTo>
                  <a:pt x="216" y="366"/>
                </a:lnTo>
                <a:lnTo>
                  <a:pt x="216" y="366"/>
                </a:lnTo>
                <a:close/>
                <a:moveTo>
                  <a:pt x="85" y="140"/>
                </a:moveTo>
                <a:lnTo>
                  <a:pt x="85" y="140"/>
                </a:lnTo>
                <a:lnTo>
                  <a:pt x="84" y="137"/>
                </a:lnTo>
                <a:lnTo>
                  <a:pt x="84" y="137"/>
                </a:lnTo>
                <a:lnTo>
                  <a:pt x="79" y="136"/>
                </a:lnTo>
                <a:lnTo>
                  <a:pt x="79" y="136"/>
                </a:lnTo>
                <a:lnTo>
                  <a:pt x="78" y="137"/>
                </a:lnTo>
                <a:lnTo>
                  <a:pt x="78" y="137"/>
                </a:lnTo>
                <a:lnTo>
                  <a:pt x="79" y="143"/>
                </a:lnTo>
                <a:lnTo>
                  <a:pt x="79" y="143"/>
                </a:lnTo>
                <a:lnTo>
                  <a:pt x="79" y="145"/>
                </a:lnTo>
                <a:lnTo>
                  <a:pt x="82" y="147"/>
                </a:lnTo>
                <a:lnTo>
                  <a:pt x="82" y="147"/>
                </a:lnTo>
                <a:lnTo>
                  <a:pt x="85" y="140"/>
                </a:lnTo>
                <a:lnTo>
                  <a:pt x="85" y="140"/>
                </a:lnTo>
                <a:close/>
                <a:moveTo>
                  <a:pt x="306" y="219"/>
                </a:moveTo>
                <a:lnTo>
                  <a:pt x="306" y="219"/>
                </a:lnTo>
                <a:lnTo>
                  <a:pt x="298" y="213"/>
                </a:lnTo>
                <a:lnTo>
                  <a:pt x="298" y="213"/>
                </a:lnTo>
                <a:lnTo>
                  <a:pt x="295" y="218"/>
                </a:lnTo>
                <a:lnTo>
                  <a:pt x="295" y="218"/>
                </a:lnTo>
                <a:lnTo>
                  <a:pt x="303" y="222"/>
                </a:lnTo>
                <a:lnTo>
                  <a:pt x="303" y="222"/>
                </a:lnTo>
                <a:lnTo>
                  <a:pt x="306" y="219"/>
                </a:lnTo>
                <a:lnTo>
                  <a:pt x="306" y="219"/>
                </a:lnTo>
                <a:close/>
                <a:moveTo>
                  <a:pt x="278" y="107"/>
                </a:moveTo>
                <a:lnTo>
                  <a:pt x="278" y="107"/>
                </a:lnTo>
                <a:lnTo>
                  <a:pt x="278" y="107"/>
                </a:lnTo>
                <a:lnTo>
                  <a:pt x="278" y="107"/>
                </a:lnTo>
                <a:lnTo>
                  <a:pt x="295" y="93"/>
                </a:lnTo>
                <a:lnTo>
                  <a:pt x="295" y="93"/>
                </a:lnTo>
                <a:lnTo>
                  <a:pt x="295" y="91"/>
                </a:lnTo>
                <a:lnTo>
                  <a:pt x="295" y="91"/>
                </a:lnTo>
                <a:lnTo>
                  <a:pt x="295" y="90"/>
                </a:lnTo>
                <a:lnTo>
                  <a:pt x="297" y="90"/>
                </a:lnTo>
                <a:lnTo>
                  <a:pt x="297" y="90"/>
                </a:lnTo>
                <a:lnTo>
                  <a:pt x="298" y="90"/>
                </a:lnTo>
                <a:lnTo>
                  <a:pt x="298" y="90"/>
                </a:lnTo>
                <a:lnTo>
                  <a:pt x="309" y="80"/>
                </a:lnTo>
                <a:lnTo>
                  <a:pt x="309" y="80"/>
                </a:lnTo>
                <a:lnTo>
                  <a:pt x="309" y="79"/>
                </a:lnTo>
                <a:lnTo>
                  <a:pt x="309" y="79"/>
                </a:lnTo>
                <a:lnTo>
                  <a:pt x="300" y="87"/>
                </a:lnTo>
                <a:lnTo>
                  <a:pt x="300" y="87"/>
                </a:lnTo>
                <a:lnTo>
                  <a:pt x="286" y="98"/>
                </a:lnTo>
                <a:lnTo>
                  <a:pt x="286" y="98"/>
                </a:lnTo>
                <a:lnTo>
                  <a:pt x="284" y="99"/>
                </a:lnTo>
                <a:lnTo>
                  <a:pt x="284" y="99"/>
                </a:lnTo>
                <a:lnTo>
                  <a:pt x="278" y="106"/>
                </a:lnTo>
                <a:lnTo>
                  <a:pt x="278" y="106"/>
                </a:lnTo>
                <a:lnTo>
                  <a:pt x="278" y="107"/>
                </a:lnTo>
                <a:lnTo>
                  <a:pt x="278" y="107"/>
                </a:lnTo>
                <a:close/>
                <a:moveTo>
                  <a:pt x="284" y="230"/>
                </a:moveTo>
                <a:lnTo>
                  <a:pt x="284" y="230"/>
                </a:lnTo>
                <a:lnTo>
                  <a:pt x="287" y="230"/>
                </a:lnTo>
                <a:lnTo>
                  <a:pt x="287" y="230"/>
                </a:lnTo>
                <a:lnTo>
                  <a:pt x="291" y="232"/>
                </a:lnTo>
                <a:lnTo>
                  <a:pt x="291" y="232"/>
                </a:lnTo>
                <a:lnTo>
                  <a:pt x="292" y="232"/>
                </a:lnTo>
                <a:lnTo>
                  <a:pt x="292" y="232"/>
                </a:lnTo>
                <a:lnTo>
                  <a:pt x="295" y="229"/>
                </a:lnTo>
                <a:lnTo>
                  <a:pt x="295" y="229"/>
                </a:lnTo>
                <a:lnTo>
                  <a:pt x="291" y="222"/>
                </a:lnTo>
                <a:lnTo>
                  <a:pt x="291" y="222"/>
                </a:lnTo>
                <a:lnTo>
                  <a:pt x="284" y="230"/>
                </a:lnTo>
                <a:lnTo>
                  <a:pt x="284" y="230"/>
                </a:lnTo>
                <a:close/>
                <a:moveTo>
                  <a:pt x="95" y="319"/>
                </a:moveTo>
                <a:lnTo>
                  <a:pt x="95" y="319"/>
                </a:lnTo>
                <a:lnTo>
                  <a:pt x="93" y="317"/>
                </a:lnTo>
                <a:lnTo>
                  <a:pt x="93" y="315"/>
                </a:lnTo>
                <a:lnTo>
                  <a:pt x="93" y="315"/>
                </a:lnTo>
                <a:lnTo>
                  <a:pt x="93" y="314"/>
                </a:lnTo>
                <a:lnTo>
                  <a:pt x="93" y="314"/>
                </a:lnTo>
                <a:lnTo>
                  <a:pt x="93" y="312"/>
                </a:lnTo>
                <a:lnTo>
                  <a:pt x="93" y="312"/>
                </a:lnTo>
                <a:lnTo>
                  <a:pt x="89" y="314"/>
                </a:lnTo>
                <a:lnTo>
                  <a:pt x="89" y="314"/>
                </a:lnTo>
                <a:lnTo>
                  <a:pt x="87" y="315"/>
                </a:lnTo>
                <a:lnTo>
                  <a:pt x="87" y="315"/>
                </a:lnTo>
                <a:lnTo>
                  <a:pt x="87" y="320"/>
                </a:lnTo>
                <a:lnTo>
                  <a:pt x="87" y="320"/>
                </a:lnTo>
                <a:lnTo>
                  <a:pt x="90" y="322"/>
                </a:lnTo>
                <a:lnTo>
                  <a:pt x="92" y="323"/>
                </a:lnTo>
                <a:lnTo>
                  <a:pt x="92" y="323"/>
                </a:lnTo>
                <a:lnTo>
                  <a:pt x="95" y="319"/>
                </a:lnTo>
                <a:lnTo>
                  <a:pt x="95" y="319"/>
                </a:lnTo>
                <a:close/>
                <a:moveTo>
                  <a:pt x="317" y="93"/>
                </a:moveTo>
                <a:lnTo>
                  <a:pt x="317" y="93"/>
                </a:lnTo>
                <a:lnTo>
                  <a:pt x="306" y="99"/>
                </a:lnTo>
                <a:lnTo>
                  <a:pt x="306" y="99"/>
                </a:lnTo>
                <a:lnTo>
                  <a:pt x="309" y="104"/>
                </a:lnTo>
                <a:lnTo>
                  <a:pt x="309" y="104"/>
                </a:lnTo>
                <a:lnTo>
                  <a:pt x="319" y="98"/>
                </a:lnTo>
                <a:lnTo>
                  <a:pt x="319" y="98"/>
                </a:lnTo>
                <a:lnTo>
                  <a:pt x="317" y="93"/>
                </a:lnTo>
                <a:lnTo>
                  <a:pt x="317" y="93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3" y="30"/>
                </a:lnTo>
                <a:lnTo>
                  <a:pt x="243" y="30"/>
                </a:lnTo>
                <a:lnTo>
                  <a:pt x="243" y="30"/>
                </a:lnTo>
                <a:lnTo>
                  <a:pt x="243" y="30"/>
                </a:lnTo>
                <a:lnTo>
                  <a:pt x="237" y="33"/>
                </a:lnTo>
                <a:lnTo>
                  <a:pt x="237" y="33"/>
                </a:lnTo>
                <a:lnTo>
                  <a:pt x="237" y="35"/>
                </a:lnTo>
                <a:lnTo>
                  <a:pt x="237" y="35"/>
                </a:lnTo>
                <a:lnTo>
                  <a:pt x="237" y="39"/>
                </a:lnTo>
                <a:lnTo>
                  <a:pt x="237" y="39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366" y="115"/>
                </a:moveTo>
                <a:lnTo>
                  <a:pt x="366" y="115"/>
                </a:lnTo>
                <a:lnTo>
                  <a:pt x="368" y="120"/>
                </a:lnTo>
                <a:lnTo>
                  <a:pt x="368" y="120"/>
                </a:lnTo>
                <a:lnTo>
                  <a:pt x="377" y="113"/>
                </a:lnTo>
                <a:lnTo>
                  <a:pt x="377" y="113"/>
                </a:lnTo>
                <a:lnTo>
                  <a:pt x="374" y="109"/>
                </a:lnTo>
                <a:lnTo>
                  <a:pt x="374" y="109"/>
                </a:lnTo>
                <a:lnTo>
                  <a:pt x="366" y="115"/>
                </a:lnTo>
                <a:lnTo>
                  <a:pt x="366" y="115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49" y="290"/>
                </a:lnTo>
                <a:lnTo>
                  <a:pt x="49" y="290"/>
                </a:lnTo>
                <a:lnTo>
                  <a:pt x="51" y="296"/>
                </a:lnTo>
                <a:lnTo>
                  <a:pt x="51" y="296"/>
                </a:lnTo>
                <a:lnTo>
                  <a:pt x="52" y="298"/>
                </a:lnTo>
                <a:lnTo>
                  <a:pt x="52" y="298"/>
                </a:lnTo>
                <a:lnTo>
                  <a:pt x="60" y="309"/>
                </a:lnTo>
                <a:lnTo>
                  <a:pt x="60" y="309"/>
                </a:lnTo>
                <a:lnTo>
                  <a:pt x="62" y="309"/>
                </a:lnTo>
                <a:lnTo>
                  <a:pt x="62" y="309"/>
                </a:lnTo>
                <a:lnTo>
                  <a:pt x="62" y="309"/>
                </a:lnTo>
                <a:lnTo>
                  <a:pt x="62" y="309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7" y="303"/>
                </a:lnTo>
                <a:lnTo>
                  <a:pt x="57" y="303"/>
                </a:lnTo>
                <a:lnTo>
                  <a:pt x="55" y="300"/>
                </a:lnTo>
                <a:lnTo>
                  <a:pt x="55" y="300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202" y="331"/>
                </a:moveTo>
                <a:lnTo>
                  <a:pt x="202" y="331"/>
                </a:lnTo>
                <a:lnTo>
                  <a:pt x="204" y="330"/>
                </a:lnTo>
                <a:lnTo>
                  <a:pt x="204" y="330"/>
                </a:lnTo>
                <a:lnTo>
                  <a:pt x="204" y="328"/>
                </a:lnTo>
                <a:lnTo>
                  <a:pt x="204" y="328"/>
                </a:lnTo>
                <a:lnTo>
                  <a:pt x="204" y="323"/>
                </a:lnTo>
                <a:lnTo>
                  <a:pt x="204" y="323"/>
                </a:lnTo>
                <a:lnTo>
                  <a:pt x="204" y="322"/>
                </a:lnTo>
                <a:lnTo>
                  <a:pt x="204" y="322"/>
                </a:lnTo>
                <a:lnTo>
                  <a:pt x="201" y="319"/>
                </a:lnTo>
                <a:lnTo>
                  <a:pt x="201" y="319"/>
                </a:lnTo>
                <a:lnTo>
                  <a:pt x="196" y="322"/>
                </a:lnTo>
                <a:lnTo>
                  <a:pt x="196" y="322"/>
                </a:lnTo>
                <a:lnTo>
                  <a:pt x="202" y="331"/>
                </a:lnTo>
                <a:lnTo>
                  <a:pt x="202" y="331"/>
                </a:lnTo>
                <a:close/>
                <a:moveTo>
                  <a:pt x="357" y="284"/>
                </a:moveTo>
                <a:lnTo>
                  <a:pt x="357" y="284"/>
                </a:lnTo>
                <a:lnTo>
                  <a:pt x="352" y="290"/>
                </a:lnTo>
                <a:lnTo>
                  <a:pt x="352" y="290"/>
                </a:lnTo>
                <a:lnTo>
                  <a:pt x="355" y="295"/>
                </a:lnTo>
                <a:lnTo>
                  <a:pt x="355" y="295"/>
                </a:lnTo>
                <a:lnTo>
                  <a:pt x="358" y="292"/>
                </a:lnTo>
                <a:lnTo>
                  <a:pt x="358" y="292"/>
                </a:lnTo>
                <a:lnTo>
                  <a:pt x="360" y="290"/>
                </a:lnTo>
                <a:lnTo>
                  <a:pt x="360" y="287"/>
                </a:lnTo>
                <a:lnTo>
                  <a:pt x="360" y="287"/>
                </a:lnTo>
                <a:lnTo>
                  <a:pt x="360" y="285"/>
                </a:lnTo>
                <a:lnTo>
                  <a:pt x="358" y="284"/>
                </a:lnTo>
                <a:lnTo>
                  <a:pt x="358" y="284"/>
                </a:lnTo>
                <a:lnTo>
                  <a:pt x="357" y="284"/>
                </a:lnTo>
                <a:lnTo>
                  <a:pt x="357" y="284"/>
                </a:lnTo>
                <a:close/>
                <a:moveTo>
                  <a:pt x="193" y="322"/>
                </a:moveTo>
                <a:lnTo>
                  <a:pt x="193" y="322"/>
                </a:lnTo>
                <a:lnTo>
                  <a:pt x="188" y="314"/>
                </a:lnTo>
                <a:lnTo>
                  <a:pt x="188" y="314"/>
                </a:lnTo>
                <a:lnTo>
                  <a:pt x="186" y="314"/>
                </a:lnTo>
                <a:lnTo>
                  <a:pt x="186" y="314"/>
                </a:lnTo>
                <a:lnTo>
                  <a:pt x="186" y="314"/>
                </a:lnTo>
                <a:lnTo>
                  <a:pt x="186" y="323"/>
                </a:lnTo>
                <a:lnTo>
                  <a:pt x="186" y="323"/>
                </a:lnTo>
                <a:lnTo>
                  <a:pt x="186" y="325"/>
                </a:lnTo>
                <a:lnTo>
                  <a:pt x="188" y="326"/>
                </a:lnTo>
                <a:lnTo>
                  <a:pt x="188" y="326"/>
                </a:lnTo>
                <a:lnTo>
                  <a:pt x="193" y="322"/>
                </a:lnTo>
                <a:lnTo>
                  <a:pt x="193" y="322"/>
                </a:lnTo>
                <a:close/>
                <a:moveTo>
                  <a:pt x="316" y="136"/>
                </a:moveTo>
                <a:lnTo>
                  <a:pt x="316" y="136"/>
                </a:lnTo>
                <a:lnTo>
                  <a:pt x="327" y="131"/>
                </a:lnTo>
                <a:lnTo>
                  <a:pt x="327" y="131"/>
                </a:lnTo>
                <a:lnTo>
                  <a:pt x="324" y="128"/>
                </a:lnTo>
                <a:lnTo>
                  <a:pt x="324" y="128"/>
                </a:lnTo>
                <a:lnTo>
                  <a:pt x="314" y="132"/>
                </a:lnTo>
                <a:lnTo>
                  <a:pt x="314" y="132"/>
                </a:lnTo>
                <a:lnTo>
                  <a:pt x="316" y="136"/>
                </a:lnTo>
                <a:lnTo>
                  <a:pt x="316" y="136"/>
                </a:lnTo>
                <a:close/>
                <a:moveTo>
                  <a:pt x="179" y="347"/>
                </a:moveTo>
                <a:lnTo>
                  <a:pt x="179" y="347"/>
                </a:lnTo>
                <a:lnTo>
                  <a:pt x="180" y="366"/>
                </a:lnTo>
                <a:lnTo>
                  <a:pt x="180" y="366"/>
                </a:lnTo>
                <a:lnTo>
                  <a:pt x="180" y="364"/>
                </a:lnTo>
                <a:lnTo>
                  <a:pt x="180" y="364"/>
                </a:lnTo>
                <a:lnTo>
                  <a:pt x="183" y="361"/>
                </a:lnTo>
                <a:lnTo>
                  <a:pt x="183" y="361"/>
                </a:lnTo>
                <a:lnTo>
                  <a:pt x="183" y="361"/>
                </a:lnTo>
                <a:lnTo>
                  <a:pt x="183" y="361"/>
                </a:lnTo>
                <a:lnTo>
                  <a:pt x="182" y="348"/>
                </a:lnTo>
                <a:lnTo>
                  <a:pt x="182" y="348"/>
                </a:lnTo>
                <a:lnTo>
                  <a:pt x="182" y="345"/>
                </a:lnTo>
                <a:lnTo>
                  <a:pt x="182" y="345"/>
                </a:lnTo>
                <a:lnTo>
                  <a:pt x="179" y="347"/>
                </a:lnTo>
                <a:lnTo>
                  <a:pt x="179" y="347"/>
                </a:lnTo>
                <a:close/>
                <a:moveTo>
                  <a:pt x="210" y="333"/>
                </a:moveTo>
                <a:lnTo>
                  <a:pt x="210" y="333"/>
                </a:lnTo>
                <a:lnTo>
                  <a:pt x="208" y="336"/>
                </a:lnTo>
                <a:lnTo>
                  <a:pt x="208" y="336"/>
                </a:lnTo>
                <a:lnTo>
                  <a:pt x="208" y="336"/>
                </a:lnTo>
                <a:lnTo>
                  <a:pt x="208" y="336"/>
                </a:lnTo>
                <a:lnTo>
                  <a:pt x="208" y="341"/>
                </a:lnTo>
                <a:lnTo>
                  <a:pt x="210" y="342"/>
                </a:lnTo>
                <a:lnTo>
                  <a:pt x="210" y="342"/>
                </a:lnTo>
                <a:lnTo>
                  <a:pt x="212" y="347"/>
                </a:lnTo>
                <a:lnTo>
                  <a:pt x="212" y="347"/>
                </a:lnTo>
                <a:lnTo>
                  <a:pt x="213" y="348"/>
                </a:lnTo>
                <a:lnTo>
                  <a:pt x="213" y="348"/>
                </a:lnTo>
                <a:lnTo>
                  <a:pt x="215" y="347"/>
                </a:lnTo>
                <a:lnTo>
                  <a:pt x="215" y="347"/>
                </a:lnTo>
                <a:lnTo>
                  <a:pt x="210" y="333"/>
                </a:lnTo>
                <a:lnTo>
                  <a:pt x="210" y="333"/>
                </a:lnTo>
                <a:close/>
                <a:moveTo>
                  <a:pt x="360" y="99"/>
                </a:moveTo>
                <a:lnTo>
                  <a:pt x="360" y="99"/>
                </a:lnTo>
                <a:lnTo>
                  <a:pt x="362" y="106"/>
                </a:lnTo>
                <a:lnTo>
                  <a:pt x="362" y="106"/>
                </a:lnTo>
                <a:lnTo>
                  <a:pt x="369" y="102"/>
                </a:lnTo>
                <a:lnTo>
                  <a:pt x="369" y="102"/>
                </a:lnTo>
                <a:lnTo>
                  <a:pt x="365" y="96"/>
                </a:lnTo>
                <a:lnTo>
                  <a:pt x="365" y="96"/>
                </a:lnTo>
                <a:lnTo>
                  <a:pt x="360" y="99"/>
                </a:lnTo>
                <a:lnTo>
                  <a:pt x="360" y="99"/>
                </a:lnTo>
                <a:close/>
                <a:moveTo>
                  <a:pt x="202" y="266"/>
                </a:moveTo>
                <a:lnTo>
                  <a:pt x="202" y="266"/>
                </a:lnTo>
                <a:lnTo>
                  <a:pt x="207" y="274"/>
                </a:lnTo>
                <a:lnTo>
                  <a:pt x="207" y="274"/>
                </a:lnTo>
                <a:lnTo>
                  <a:pt x="207" y="274"/>
                </a:lnTo>
                <a:lnTo>
                  <a:pt x="207" y="274"/>
                </a:lnTo>
                <a:lnTo>
                  <a:pt x="208" y="271"/>
                </a:lnTo>
                <a:lnTo>
                  <a:pt x="208" y="271"/>
                </a:lnTo>
                <a:lnTo>
                  <a:pt x="210" y="268"/>
                </a:lnTo>
                <a:lnTo>
                  <a:pt x="212" y="268"/>
                </a:lnTo>
                <a:lnTo>
                  <a:pt x="212" y="268"/>
                </a:lnTo>
                <a:lnTo>
                  <a:pt x="207" y="263"/>
                </a:lnTo>
                <a:lnTo>
                  <a:pt x="207" y="263"/>
                </a:lnTo>
                <a:lnTo>
                  <a:pt x="202" y="266"/>
                </a:lnTo>
                <a:lnTo>
                  <a:pt x="202" y="266"/>
                </a:lnTo>
                <a:close/>
                <a:moveTo>
                  <a:pt x="291" y="110"/>
                </a:moveTo>
                <a:lnTo>
                  <a:pt x="291" y="110"/>
                </a:lnTo>
                <a:lnTo>
                  <a:pt x="294" y="113"/>
                </a:lnTo>
                <a:lnTo>
                  <a:pt x="294" y="113"/>
                </a:lnTo>
                <a:lnTo>
                  <a:pt x="302" y="109"/>
                </a:lnTo>
                <a:lnTo>
                  <a:pt x="302" y="109"/>
                </a:lnTo>
                <a:lnTo>
                  <a:pt x="300" y="104"/>
                </a:lnTo>
                <a:lnTo>
                  <a:pt x="300" y="104"/>
                </a:lnTo>
                <a:lnTo>
                  <a:pt x="291" y="110"/>
                </a:lnTo>
                <a:lnTo>
                  <a:pt x="291" y="110"/>
                </a:lnTo>
                <a:close/>
                <a:moveTo>
                  <a:pt x="164" y="255"/>
                </a:moveTo>
                <a:lnTo>
                  <a:pt x="164" y="255"/>
                </a:lnTo>
                <a:lnTo>
                  <a:pt x="163" y="257"/>
                </a:lnTo>
                <a:lnTo>
                  <a:pt x="163" y="257"/>
                </a:lnTo>
                <a:lnTo>
                  <a:pt x="161" y="263"/>
                </a:lnTo>
                <a:lnTo>
                  <a:pt x="161" y="263"/>
                </a:lnTo>
                <a:lnTo>
                  <a:pt x="161" y="265"/>
                </a:lnTo>
                <a:lnTo>
                  <a:pt x="161" y="265"/>
                </a:lnTo>
                <a:lnTo>
                  <a:pt x="163" y="268"/>
                </a:lnTo>
                <a:lnTo>
                  <a:pt x="163" y="268"/>
                </a:lnTo>
                <a:lnTo>
                  <a:pt x="166" y="266"/>
                </a:lnTo>
                <a:lnTo>
                  <a:pt x="166" y="266"/>
                </a:lnTo>
                <a:lnTo>
                  <a:pt x="167" y="265"/>
                </a:lnTo>
                <a:lnTo>
                  <a:pt x="167" y="265"/>
                </a:lnTo>
                <a:lnTo>
                  <a:pt x="167" y="263"/>
                </a:lnTo>
                <a:lnTo>
                  <a:pt x="169" y="262"/>
                </a:lnTo>
                <a:lnTo>
                  <a:pt x="169" y="262"/>
                </a:lnTo>
                <a:lnTo>
                  <a:pt x="164" y="255"/>
                </a:lnTo>
                <a:lnTo>
                  <a:pt x="164" y="255"/>
                </a:lnTo>
                <a:close/>
                <a:moveTo>
                  <a:pt x="256" y="363"/>
                </a:moveTo>
                <a:lnTo>
                  <a:pt x="256" y="363"/>
                </a:lnTo>
                <a:lnTo>
                  <a:pt x="254" y="337"/>
                </a:lnTo>
                <a:lnTo>
                  <a:pt x="254" y="337"/>
                </a:lnTo>
                <a:lnTo>
                  <a:pt x="254" y="339"/>
                </a:lnTo>
                <a:lnTo>
                  <a:pt x="254" y="339"/>
                </a:lnTo>
                <a:lnTo>
                  <a:pt x="253" y="353"/>
                </a:lnTo>
                <a:lnTo>
                  <a:pt x="253" y="353"/>
                </a:lnTo>
                <a:lnTo>
                  <a:pt x="253" y="356"/>
                </a:lnTo>
                <a:lnTo>
                  <a:pt x="253" y="356"/>
                </a:lnTo>
                <a:lnTo>
                  <a:pt x="251" y="356"/>
                </a:lnTo>
                <a:lnTo>
                  <a:pt x="251" y="358"/>
                </a:lnTo>
                <a:lnTo>
                  <a:pt x="251" y="358"/>
                </a:lnTo>
                <a:lnTo>
                  <a:pt x="253" y="361"/>
                </a:lnTo>
                <a:lnTo>
                  <a:pt x="256" y="363"/>
                </a:lnTo>
                <a:lnTo>
                  <a:pt x="256" y="363"/>
                </a:lnTo>
                <a:close/>
                <a:moveTo>
                  <a:pt x="371" y="296"/>
                </a:moveTo>
                <a:lnTo>
                  <a:pt x="371" y="296"/>
                </a:lnTo>
                <a:lnTo>
                  <a:pt x="369" y="295"/>
                </a:lnTo>
                <a:lnTo>
                  <a:pt x="368" y="292"/>
                </a:lnTo>
                <a:lnTo>
                  <a:pt x="368" y="292"/>
                </a:lnTo>
                <a:lnTo>
                  <a:pt x="366" y="298"/>
                </a:lnTo>
                <a:lnTo>
                  <a:pt x="366" y="298"/>
                </a:lnTo>
                <a:lnTo>
                  <a:pt x="365" y="306"/>
                </a:lnTo>
                <a:lnTo>
                  <a:pt x="365" y="306"/>
                </a:lnTo>
                <a:lnTo>
                  <a:pt x="369" y="303"/>
                </a:lnTo>
                <a:lnTo>
                  <a:pt x="369" y="303"/>
                </a:lnTo>
                <a:lnTo>
                  <a:pt x="369" y="303"/>
                </a:lnTo>
                <a:lnTo>
                  <a:pt x="369" y="303"/>
                </a:lnTo>
                <a:lnTo>
                  <a:pt x="371" y="296"/>
                </a:lnTo>
                <a:lnTo>
                  <a:pt x="371" y="296"/>
                </a:lnTo>
                <a:close/>
                <a:moveTo>
                  <a:pt x="109" y="109"/>
                </a:moveTo>
                <a:lnTo>
                  <a:pt x="109" y="109"/>
                </a:lnTo>
                <a:lnTo>
                  <a:pt x="109" y="110"/>
                </a:lnTo>
                <a:lnTo>
                  <a:pt x="109" y="110"/>
                </a:lnTo>
                <a:lnTo>
                  <a:pt x="109" y="115"/>
                </a:lnTo>
                <a:lnTo>
                  <a:pt x="109" y="115"/>
                </a:lnTo>
                <a:lnTo>
                  <a:pt x="109" y="117"/>
                </a:lnTo>
                <a:lnTo>
                  <a:pt x="109" y="117"/>
                </a:lnTo>
                <a:lnTo>
                  <a:pt x="112" y="121"/>
                </a:lnTo>
                <a:lnTo>
                  <a:pt x="112" y="121"/>
                </a:lnTo>
                <a:lnTo>
                  <a:pt x="115" y="118"/>
                </a:lnTo>
                <a:lnTo>
                  <a:pt x="115" y="118"/>
                </a:lnTo>
                <a:lnTo>
                  <a:pt x="114" y="117"/>
                </a:lnTo>
                <a:lnTo>
                  <a:pt x="114" y="117"/>
                </a:lnTo>
                <a:lnTo>
                  <a:pt x="114" y="113"/>
                </a:lnTo>
                <a:lnTo>
                  <a:pt x="114" y="113"/>
                </a:lnTo>
                <a:lnTo>
                  <a:pt x="114" y="112"/>
                </a:lnTo>
                <a:lnTo>
                  <a:pt x="114" y="112"/>
                </a:lnTo>
                <a:lnTo>
                  <a:pt x="112" y="110"/>
                </a:lnTo>
                <a:lnTo>
                  <a:pt x="109" y="109"/>
                </a:lnTo>
                <a:lnTo>
                  <a:pt x="109" y="109"/>
                </a:lnTo>
                <a:close/>
                <a:moveTo>
                  <a:pt x="152" y="263"/>
                </a:moveTo>
                <a:lnTo>
                  <a:pt x="152" y="263"/>
                </a:lnTo>
                <a:lnTo>
                  <a:pt x="147" y="268"/>
                </a:lnTo>
                <a:lnTo>
                  <a:pt x="147" y="268"/>
                </a:lnTo>
                <a:lnTo>
                  <a:pt x="147" y="268"/>
                </a:lnTo>
                <a:lnTo>
                  <a:pt x="147" y="268"/>
                </a:lnTo>
                <a:lnTo>
                  <a:pt x="142" y="278"/>
                </a:lnTo>
                <a:lnTo>
                  <a:pt x="142" y="278"/>
                </a:lnTo>
                <a:lnTo>
                  <a:pt x="142" y="279"/>
                </a:lnTo>
                <a:lnTo>
                  <a:pt x="142" y="279"/>
                </a:lnTo>
                <a:lnTo>
                  <a:pt x="153" y="266"/>
                </a:lnTo>
                <a:lnTo>
                  <a:pt x="153" y="266"/>
                </a:lnTo>
                <a:lnTo>
                  <a:pt x="152" y="263"/>
                </a:lnTo>
                <a:lnTo>
                  <a:pt x="152" y="263"/>
                </a:lnTo>
                <a:close/>
                <a:moveTo>
                  <a:pt x="208" y="58"/>
                </a:moveTo>
                <a:lnTo>
                  <a:pt x="208" y="58"/>
                </a:lnTo>
                <a:lnTo>
                  <a:pt x="207" y="60"/>
                </a:lnTo>
                <a:lnTo>
                  <a:pt x="207" y="60"/>
                </a:lnTo>
                <a:lnTo>
                  <a:pt x="205" y="63"/>
                </a:lnTo>
                <a:lnTo>
                  <a:pt x="205" y="63"/>
                </a:lnTo>
                <a:lnTo>
                  <a:pt x="204" y="63"/>
                </a:lnTo>
                <a:lnTo>
                  <a:pt x="204" y="66"/>
                </a:lnTo>
                <a:lnTo>
                  <a:pt x="204" y="66"/>
                </a:lnTo>
                <a:lnTo>
                  <a:pt x="212" y="63"/>
                </a:lnTo>
                <a:lnTo>
                  <a:pt x="212" y="63"/>
                </a:lnTo>
                <a:lnTo>
                  <a:pt x="212" y="57"/>
                </a:lnTo>
                <a:lnTo>
                  <a:pt x="212" y="57"/>
                </a:lnTo>
                <a:lnTo>
                  <a:pt x="208" y="58"/>
                </a:lnTo>
                <a:lnTo>
                  <a:pt x="208" y="58"/>
                </a:lnTo>
                <a:close/>
                <a:moveTo>
                  <a:pt x="374" y="293"/>
                </a:moveTo>
                <a:lnTo>
                  <a:pt x="374" y="293"/>
                </a:lnTo>
                <a:lnTo>
                  <a:pt x="380" y="281"/>
                </a:lnTo>
                <a:lnTo>
                  <a:pt x="380" y="281"/>
                </a:lnTo>
                <a:lnTo>
                  <a:pt x="380" y="281"/>
                </a:lnTo>
                <a:lnTo>
                  <a:pt x="380" y="281"/>
                </a:lnTo>
                <a:lnTo>
                  <a:pt x="379" y="278"/>
                </a:lnTo>
                <a:lnTo>
                  <a:pt x="379" y="278"/>
                </a:lnTo>
                <a:lnTo>
                  <a:pt x="373" y="285"/>
                </a:lnTo>
                <a:lnTo>
                  <a:pt x="373" y="285"/>
                </a:lnTo>
                <a:lnTo>
                  <a:pt x="373" y="287"/>
                </a:lnTo>
                <a:lnTo>
                  <a:pt x="373" y="287"/>
                </a:lnTo>
                <a:lnTo>
                  <a:pt x="374" y="293"/>
                </a:lnTo>
                <a:lnTo>
                  <a:pt x="374" y="293"/>
                </a:lnTo>
                <a:close/>
                <a:moveTo>
                  <a:pt x="218" y="389"/>
                </a:moveTo>
                <a:lnTo>
                  <a:pt x="218" y="389"/>
                </a:lnTo>
                <a:lnTo>
                  <a:pt x="220" y="391"/>
                </a:lnTo>
                <a:lnTo>
                  <a:pt x="220" y="391"/>
                </a:lnTo>
                <a:lnTo>
                  <a:pt x="220" y="394"/>
                </a:lnTo>
                <a:lnTo>
                  <a:pt x="220" y="394"/>
                </a:lnTo>
                <a:lnTo>
                  <a:pt x="220" y="394"/>
                </a:lnTo>
                <a:lnTo>
                  <a:pt x="220" y="396"/>
                </a:lnTo>
                <a:lnTo>
                  <a:pt x="220" y="396"/>
                </a:lnTo>
                <a:lnTo>
                  <a:pt x="218" y="396"/>
                </a:lnTo>
                <a:lnTo>
                  <a:pt x="216" y="396"/>
                </a:lnTo>
                <a:lnTo>
                  <a:pt x="216" y="396"/>
                </a:lnTo>
                <a:lnTo>
                  <a:pt x="215" y="394"/>
                </a:lnTo>
                <a:lnTo>
                  <a:pt x="215" y="394"/>
                </a:lnTo>
                <a:lnTo>
                  <a:pt x="213" y="394"/>
                </a:lnTo>
                <a:lnTo>
                  <a:pt x="213" y="394"/>
                </a:lnTo>
                <a:lnTo>
                  <a:pt x="212" y="393"/>
                </a:lnTo>
                <a:lnTo>
                  <a:pt x="212" y="393"/>
                </a:lnTo>
                <a:lnTo>
                  <a:pt x="207" y="396"/>
                </a:lnTo>
                <a:lnTo>
                  <a:pt x="207" y="396"/>
                </a:lnTo>
                <a:lnTo>
                  <a:pt x="208" y="397"/>
                </a:lnTo>
                <a:lnTo>
                  <a:pt x="208" y="397"/>
                </a:lnTo>
                <a:lnTo>
                  <a:pt x="220" y="397"/>
                </a:lnTo>
                <a:lnTo>
                  <a:pt x="220" y="397"/>
                </a:lnTo>
                <a:lnTo>
                  <a:pt x="221" y="391"/>
                </a:lnTo>
                <a:lnTo>
                  <a:pt x="221" y="391"/>
                </a:lnTo>
                <a:lnTo>
                  <a:pt x="218" y="389"/>
                </a:lnTo>
                <a:lnTo>
                  <a:pt x="218" y="389"/>
                </a:lnTo>
                <a:close/>
                <a:moveTo>
                  <a:pt x="41" y="292"/>
                </a:moveTo>
                <a:lnTo>
                  <a:pt x="41" y="292"/>
                </a:lnTo>
                <a:lnTo>
                  <a:pt x="41" y="301"/>
                </a:lnTo>
                <a:lnTo>
                  <a:pt x="41" y="301"/>
                </a:lnTo>
                <a:lnTo>
                  <a:pt x="43" y="301"/>
                </a:lnTo>
                <a:lnTo>
                  <a:pt x="43" y="301"/>
                </a:lnTo>
                <a:lnTo>
                  <a:pt x="48" y="307"/>
                </a:lnTo>
                <a:lnTo>
                  <a:pt x="48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09"/>
                </a:lnTo>
                <a:lnTo>
                  <a:pt x="49" y="309"/>
                </a:lnTo>
                <a:lnTo>
                  <a:pt x="43" y="295"/>
                </a:lnTo>
                <a:lnTo>
                  <a:pt x="43" y="295"/>
                </a:lnTo>
                <a:lnTo>
                  <a:pt x="41" y="292"/>
                </a:lnTo>
                <a:lnTo>
                  <a:pt x="41" y="292"/>
                </a:lnTo>
                <a:close/>
                <a:moveTo>
                  <a:pt x="276" y="249"/>
                </a:moveTo>
                <a:lnTo>
                  <a:pt x="276" y="249"/>
                </a:lnTo>
                <a:lnTo>
                  <a:pt x="273" y="252"/>
                </a:lnTo>
                <a:lnTo>
                  <a:pt x="273" y="252"/>
                </a:lnTo>
                <a:lnTo>
                  <a:pt x="273" y="254"/>
                </a:lnTo>
                <a:lnTo>
                  <a:pt x="273" y="254"/>
                </a:lnTo>
                <a:lnTo>
                  <a:pt x="275" y="262"/>
                </a:lnTo>
                <a:lnTo>
                  <a:pt x="275" y="262"/>
                </a:lnTo>
                <a:lnTo>
                  <a:pt x="275" y="262"/>
                </a:lnTo>
                <a:lnTo>
                  <a:pt x="275" y="262"/>
                </a:lnTo>
                <a:lnTo>
                  <a:pt x="279" y="255"/>
                </a:lnTo>
                <a:lnTo>
                  <a:pt x="279" y="255"/>
                </a:lnTo>
                <a:lnTo>
                  <a:pt x="276" y="249"/>
                </a:lnTo>
                <a:lnTo>
                  <a:pt x="276" y="249"/>
                </a:lnTo>
                <a:close/>
                <a:moveTo>
                  <a:pt x="207" y="85"/>
                </a:moveTo>
                <a:lnTo>
                  <a:pt x="207" y="85"/>
                </a:lnTo>
                <a:lnTo>
                  <a:pt x="207" y="93"/>
                </a:lnTo>
                <a:lnTo>
                  <a:pt x="207" y="93"/>
                </a:lnTo>
                <a:lnTo>
                  <a:pt x="213" y="90"/>
                </a:lnTo>
                <a:lnTo>
                  <a:pt x="213" y="90"/>
                </a:lnTo>
                <a:lnTo>
                  <a:pt x="213" y="83"/>
                </a:lnTo>
                <a:lnTo>
                  <a:pt x="213" y="83"/>
                </a:lnTo>
                <a:lnTo>
                  <a:pt x="207" y="85"/>
                </a:lnTo>
                <a:lnTo>
                  <a:pt x="207" y="85"/>
                </a:lnTo>
                <a:close/>
                <a:moveTo>
                  <a:pt x="190" y="224"/>
                </a:moveTo>
                <a:lnTo>
                  <a:pt x="190" y="224"/>
                </a:lnTo>
                <a:lnTo>
                  <a:pt x="186" y="225"/>
                </a:lnTo>
                <a:lnTo>
                  <a:pt x="186" y="225"/>
                </a:lnTo>
                <a:lnTo>
                  <a:pt x="186" y="227"/>
                </a:lnTo>
                <a:lnTo>
                  <a:pt x="186" y="229"/>
                </a:lnTo>
                <a:lnTo>
                  <a:pt x="186" y="229"/>
                </a:lnTo>
                <a:lnTo>
                  <a:pt x="188" y="230"/>
                </a:lnTo>
                <a:lnTo>
                  <a:pt x="190" y="233"/>
                </a:lnTo>
                <a:lnTo>
                  <a:pt x="190" y="233"/>
                </a:lnTo>
                <a:lnTo>
                  <a:pt x="190" y="236"/>
                </a:lnTo>
                <a:lnTo>
                  <a:pt x="190" y="236"/>
                </a:lnTo>
                <a:lnTo>
                  <a:pt x="194" y="233"/>
                </a:lnTo>
                <a:lnTo>
                  <a:pt x="194" y="233"/>
                </a:lnTo>
                <a:lnTo>
                  <a:pt x="190" y="224"/>
                </a:lnTo>
                <a:lnTo>
                  <a:pt x="190" y="224"/>
                </a:lnTo>
                <a:close/>
                <a:moveTo>
                  <a:pt x="22" y="121"/>
                </a:move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9"/>
                </a:lnTo>
                <a:lnTo>
                  <a:pt x="22" y="129"/>
                </a:lnTo>
                <a:lnTo>
                  <a:pt x="22" y="132"/>
                </a:lnTo>
                <a:lnTo>
                  <a:pt x="22" y="132"/>
                </a:lnTo>
                <a:lnTo>
                  <a:pt x="25" y="134"/>
                </a:lnTo>
                <a:lnTo>
                  <a:pt x="25" y="134"/>
                </a:lnTo>
                <a:lnTo>
                  <a:pt x="30" y="136"/>
                </a:lnTo>
                <a:lnTo>
                  <a:pt x="30" y="136"/>
                </a:lnTo>
                <a:lnTo>
                  <a:pt x="22" y="121"/>
                </a:lnTo>
                <a:lnTo>
                  <a:pt x="22" y="121"/>
                </a:lnTo>
                <a:close/>
                <a:moveTo>
                  <a:pt x="205" y="95"/>
                </a:moveTo>
                <a:lnTo>
                  <a:pt x="205" y="95"/>
                </a:lnTo>
                <a:lnTo>
                  <a:pt x="204" y="87"/>
                </a:lnTo>
                <a:lnTo>
                  <a:pt x="204" y="87"/>
                </a:lnTo>
                <a:lnTo>
                  <a:pt x="199" y="88"/>
                </a:lnTo>
                <a:lnTo>
                  <a:pt x="199" y="88"/>
                </a:lnTo>
                <a:lnTo>
                  <a:pt x="199" y="96"/>
                </a:lnTo>
                <a:lnTo>
                  <a:pt x="199" y="96"/>
                </a:lnTo>
                <a:lnTo>
                  <a:pt x="205" y="95"/>
                </a:lnTo>
                <a:lnTo>
                  <a:pt x="205" y="95"/>
                </a:lnTo>
                <a:close/>
                <a:moveTo>
                  <a:pt x="147" y="154"/>
                </a:moveTo>
                <a:lnTo>
                  <a:pt x="147" y="154"/>
                </a:lnTo>
                <a:lnTo>
                  <a:pt x="149" y="156"/>
                </a:lnTo>
                <a:lnTo>
                  <a:pt x="149" y="156"/>
                </a:lnTo>
                <a:lnTo>
                  <a:pt x="149" y="158"/>
                </a:lnTo>
                <a:lnTo>
                  <a:pt x="149" y="158"/>
                </a:lnTo>
                <a:lnTo>
                  <a:pt x="149" y="158"/>
                </a:lnTo>
                <a:lnTo>
                  <a:pt x="149" y="159"/>
                </a:lnTo>
                <a:lnTo>
                  <a:pt x="149" y="159"/>
                </a:lnTo>
                <a:lnTo>
                  <a:pt x="149" y="159"/>
                </a:lnTo>
                <a:lnTo>
                  <a:pt x="149" y="159"/>
                </a:lnTo>
                <a:lnTo>
                  <a:pt x="156" y="151"/>
                </a:lnTo>
                <a:lnTo>
                  <a:pt x="156" y="151"/>
                </a:lnTo>
                <a:lnTo>
                  <a:pt x="152" y="148"/>
                </a:lnTo>
                <a:lnTo>
                  <a:pt x="152" y="148"/>
                </a:lnTo>
                <a:lnTo>
                  <a:pt x="147" y="154"/>
                </a:lnTo>
                <a:lnTo>
                  <a:pt x="147" y="154"/>
                </a:lnTo>
                <a:close/>
                <a:moveTo>
                  <a:pt x="190" y="341"/>
                </a:moveTo>
                <a:lnTo>
                  <a:pt x="190" y="341"/>
                </a:lnTo>
                <a:lnTo>
                  <a:pt x="188" y="342"/>
                </a:lnTo>
                <a:lnTo>
                  <a:pt x="188" y="342"/>
                </a:lnTo>
                <a:lnTo>
                  <a:pt x="186" y="344"/>
                </a:lnTo>
                <a:lnTo>
                  <a:pt x="186" y="344"/>
                </a:lnTo>
                <a:lnTo>
                  <a:pt x="186" y="347"/>
                </a:lnTo>
                <a:lnTo>
                  <a:pt x="186" y="347"/>
                </a:lnTo>
                <a:lnTo>
                  <a:pt x="188" y="347"/>
                </a:lnTo>
                <a:lnTo>
                  <a:pt x="188" y="347"/>
                </a:lnTo>
                <a:lnTo>
                  <a:pt x="191" y="350"/>
                </a:lnTo>
                <a:lnTo>
                  <a:pt x="191" y="350"/>
                </a:lnTo>
                <a:lnTo>
                  <a:pt x="194" y="347"/>
                </a:lnTo>
                <a:lnTo>
                  <a:pt x="194" y="347"/>
                </a:lnTo>
                <a:lnTo>
                  <a:pt x="190" y="341"/>
                </a:lnTo>
                <a:lnTo>
                  <a:pt x="190" y="341"/>
                </a:lnTo>
                <a:close/>
                <a:moveTo>
                  <a:pt x="377" y="273"/>
                </a:moveTo>
                <a:lnTo>
                  <a:pt x="377" y="273"/>
                </a:lnTo>
                <a:lnTo>
                  <a:pt x="374" y="268"/>
                </a:lnTo>
                <a:lnTo>
                  <a:pt x="374" y="268"/>
                </a:lnTo>
                <a:lnTo>
                  <a:pt x="371" y="268"/>
                </a:lnTo>
                <a:lnTo>
                  <a:pt x="371" y="268"/>
                </a:lnTo>
                <a:lnTo>
                  <a:pt x="369" y="270"/>
                </a:lnTo>
                <a:lnTo>
                  <a:pt x="369" y="270"/>
                </a:lnTo>
                <a:lnTo>
                  <a:pt x="369" y="271"/>
                </a:lnTo>
                <a:lnTo>
                  <a:pt x="369" y="271"/>
                </a:lnTo>
                <a:lnTo>
                  <a:pt x="371" y="274"/>
                </a:lnTo>
                <a:lnTo>
                  <a:pt x="371" y="274"/>
                </a:lnTo>
                <a:lnTo>
                  <a:pt x="371" y="276"/>
                </a:lnTo>
                <a:lnTo>
                  <a:pt x="371" y="276"/>
                </a:lnTo>
                <a:lnTo>
                  <a:pt x="371" y="278"/>
                </a:lnTo>
                <a:lnTo>
                  <a:pt x="371" y="278"/>
                </a:lnTo>
                <a:lnTo>
                  <a:pt x="377" y="273"/>
                </a:lnTo>
                <a:lnTo>
                  <a:pt x="377" y="273"/>
                </a:lnTo>
                <a:close/>
                <a:moveTo>
                  <a:pt x="177" y="251"/>
                </a:moveTo>
                <a:lnTo>
                  <a:pt x="177" y="251"/>
                </a:lnTo>
                <a:lnTo>
                  <a:pt x="175" y="259"/>
                </a:lnTo>
                <a:lnTo>
                  <a:pt x="175" y="259"/>
                </a:lnTo>
                <a:lnTo>
                  <a:pt x="177" y="260"/>
                </a:lnTo>
                <a:lnTo>
                  <a:pt x="177" y="260"/>
                </a:lnTo>
                <a:lnTo>
                  <a:pt x="180" y="259"/>
                </a:lnTo>
                <a:lnTo>
                  <a:pt x="182" y="259"/>
                </a:lnTo>
                <a:lnTo>
                  <a:pt x="182" y="259"/>
                </a:lnTo>
                <a:lnTo>
                  <a:pt x="182" y="257"/>
                </a:lnTo>
                <a:lnTo>
                  <a:pt x="182" y="257"/>
                </a:lnTo>
                <a:lnTo>
                  <a:pt x="183" y="254"/>
                </a:lnTo>
                <a:lnTo>
                  <a:pt x="183" y="254"/>
                </a:lnTo>
                <a:lnTo>
                  <a:pt x="185" y="254"/>
                </a:lnTo>
                <a:lnTo>
                  <a:pt x="185" y="254"/>
                </a:lnTo>
                <a:lnTo>
                  <a:pt x="183" y="252"/>
                </a:lnTo>
                <a:lnTo>
                  <a:pt x="183" y="252"/>
                </a:lnTo>
                <a:lnTo>
                  <a:pt x="182" y="254"/>
                </a:lnTo>
                <a:lnTo>
                  <a:pt x="182" y="254"/>
                </a:lnTo>
                <a:lnTo>
                  <a:pt x="180" y="254"/>
                </a:lnTo>
                <a:lnTo>
                  <a:pt x="179" y="254"/>
                </a:lnTo>
                <a:lnTo>
                  <a:pt x="179" y="254"/>
                </a:lnTo>
                <a:lnTo>
                  <a:pt x="177" y="251"/>
                </a:lnTo>
                <a:lnTo>
                  <a:pt x="177" y="251"/>
                </a:lnTo>
                <a:close/>
                <a:moveTo>
                  <a:pt x="311" y="123"/>
                </a:moveTo>
                <a:lnTo>
                  <a:pt x="311" y="123"/>
                </a:lnTo>
                <a:lnTo>
                  <a:pt x="313" y="128"/>
                </a:lnTo>
                <a:lnTo>
                  <a:pt x="313" y="128"/>
                </a:lnTo>
                <a:lnTo>
                  <a:pt x="321" y="123"/>
                </a:lnTo>
                <a:lnTo>
                  <a:pt x="321" y="123"/>
                </a:lnTo>
                <a:lnTo>
                  <a:pt x="317" y="118"/>
                </a:lnTo>
                <a:lnTo>
                  <a:pt x="317" y="118"/>
                </a:lnTo>
                <a:lnTo>
                  <a:pt x="311" y="123"/>
                </a:lnTo>
                <a:lnTo>
                  <a:pt x="311" y="123"/>
                </a:lnTo>
                <a:close/>
                <a:moveTo>
                  <a:pt x="229" y="254"/>
                </a:moveTo>
                <a:lnTo>
                  <a:pt x="229" y="254"/>
                </a:lnTo>
                <a:lnTo>
                  <a:pt x="226" y="259"/>
                </a:lnTo>
                <a:lnTo>
                  <a:pt x="226" y="259"/>
                </a:lnTo>
                <a:lnTo>
                  <a:pt x="229" y="265"/>
                </a:lnTo>
                <a:lnTo>
                  <a:pt x="229" y="265"/>
                </a:lnTo>
                <a:lnTo>
                  <a:pt x="234" y="262"/>
                </a:lnTo>
                <a:lnTo>
                  <a:pt x="234" y="262"/>
                </a:lnTo>
                <a:lnTo>
                  <a:pt x="229" y="254"/>
                </a:lnTo>
                <a:lnTo>
                  <a:pt x="229" y="254"/>
                </a:lnTo>
                <a:close/>
                <a:moveTo>
                  <a:pt x="313" y="222"/>
                </a:moveTo>
                <a:lnTo>
                  <a:pt x="313" y="222"/>
                </a:lnTo>
                <a:lnTo>
                  <a:pt x="309" y="225"/>
                </a:lnTo>
                <a:lnTo>
                  <a:pt x="309" y="225"/>
                </a:lnTo>
                <a:lnTo>
                  <a:pt x="309" y="227"/>
                </a:lnTo>
                <a:lnTo>
                  <a:pt x="309" y="227"/>
                </a:lnTo>
                <a:lnTo>
                  <a:pt x="316" y="232"/>
                </a:lnTo>
                <a:lnTo>
                  <a:pt x="316" y="232"/>
                </a:lnTo>
                <a:lnTo>
                  <a:pt x="319" y="229"/>
                </a:lnTo>
                <a:lnTo>
                  <a:pt x="319" y="229"/>
                </a:lnTo>
                <a:lnTo>
                  <a:pt x="313" y="222"/>
                </a:lnTo>
                <a:lnTo>
                  <a:pt x="313" y="222"/>
                </a:lnTo>
                <a:close/>
                <a:moveTo>
                  <a:pt x="139" y="183"/>
                </a:moveTo>
                <a:lnTo>
                  <a:pt x="139" y="183"/>
                </a:lnTo>
                <a:lnTo>
                  <a:pt x="149" y="172"/>
                </a:lnTo>
                <a:lnTo>
                  <a:pt x="149" y="172"/>
                </a:lnTo>
                <a:lnTo>
                  <a:pt x="147" y="169"/>
                </a:lnTo>
                <a:lnTo>
                  <a:pt x="147" y="169"/>
                </a:lnTo>
                <a:lnTo>
                  <a:pt x="144" y="172"/>
                </a:lnTo>
                <a:lnTo>
                  <a:pt x="144" y="172"/>
                </a:lnTo>
                <a:lnTo>
                  <a:pt x="139" y="180"/>
                </a:lnTo>
                <a:lnTo>
                  <a:pt x="139" y="180"/>
                </a:lnTo>
                <a:lnTo>
                  <a:pt x="138" y="181"/>
                </a:lnTo>
                <a:lnTo>
                  <a:pt x="138" y="181"/>
                </a:lnTo>
                <a:lnTo>
                  <a:pt x="139" y="183"/>
                </a:lnTo>
                <a:lnTo>
                  <a:pt x="139" y="183"/>
                </a:lnTo>
                <a:close/>
                <a:moveTo>
                  <a:pt x="223" y="382"/>
                </a:moveTo>
                <a:lnTo>
                  <a:pt x="223" y="382"/>
                </a:lnTo>
                <a:lnTo>
                  <a:pt x="215" y="375"/>
                </a:lnTo>
                <a:lnTo>
                  <a:pt x="215" y="375"/>
                </a:lnTo>
                <a:lnTo>
                  <a:pt x="213" y="377"/>
                </a:lnTo>
                <a:lnTo>
                  <a:pt x="213" y="377"/>
                </a:lnTo>
                <a:lnTo>
                  <a:pt x="213" y="377"/>
                </a:lnTo>
                <a:lnTo>
                  <a:pt x="213" y="377"/>
                </a:lnTo>
                <a:lnTo>
                  <a:pt x="216" y="385"/>
                </a:lnTo>
                <a:lnTo>
                  <a:pt x="216" y="385"/>
                </a:lnTo>
                <a:lnTo>
                  <a:pt x="216" y="385"/>
                </a:lnTo>
                <a:lnTo>
                  <a:pt x="218" y="385"/>
                </a:lnTo>
                <a:lnTo>
                  <a:pt x="218" y="385"/>
                </a:lnTo>
                <a:lnTo>
                  <a:pt x="223" y="382"/>
                </a:lnTo>
                <a:lnTo>
                  <a:pt x="223" y="382"/>
                </a:lnTo>
                <a:close/>
                <a:moveTo>
                  <a:pt x="224" y="344"/>
                </a:moveTo>
                <a:lnTo>
                  <a:pt x="224" y="344"/>
                </a:lnTo>
                <a:lnTo>
                  <a:pt x="227" y="350"/>
                </a:lnTo>
                <a:lnTo>
                  <a:pt x="227" y="350"/>
                </a:lnTo>
                <a:lnTo>
                  <a:pt x="229" y="350"/>
                </a:lnTo>
                <a:lnTo>
                  <a:pt x="229" y="350"/>
                </a:lnTo>
                <a:lnTo>
                  <a:pt x="232" y="347"/>
                </a:lnTo>
                <a:lnTo>
                  <a:pt x="232" y="347"/>
                </a:lnTo>
                <a:lnTo>
                  <a:pt x="232" y="345"/>
                </a:lnTo>
                <a:lnTo>
                  <a:pt x="232" y="345"/>
                </a:lnTo>
                <a:lnTo>
                  <a:pt x="231" y="342"/>
                </a:lnTo>
                <a:lnTo>
                  <a:pt x="231" y="342"/>
                </a:lnTo>
                <a:lnTo>
                  <a:pt x="229" y="341"/>
                </a:lnTo>
                <a:lnTo>
                  <a:pt x="229" y="341"/>
                </a:lnTo>
                <a:lnTo>
                  <a:pt x="224" y="344"/>
                </a:lnTo>
                <a:lnTo>
                  <a:pt x="224" y="344"/>
                </a:lnTo>
                <a:close/>
                <a:moveTo>
                  <a:pt x="324" y="252"/>
                </a:moveTo>
                <a:lnTo>
                  <a:pt x="324" y="252"/>
                </a:lnTo>
                <a:lnTo>
                  <a:pt x="332" y="257"/>
                </a:lnTo>
                <a:lnTo>
                  <a:pt x="332" y="257"/>
                </a:lnTo>
                <a:lnTo>
                  <a:pt x="335" y="254"/>
                </a:lnTo>
                <a:lnTo>
                  <a:pt x="335" y="254"/>
                </a:lnTo>
                <a:lnTo>
                  <a:pt x="327" y="248"/>
                </a:lnTo>
                <a:lnTo>
                  <a:pt x="327" y="248"/>
                </a:lnTo>
                <a:lnTo>
                  <a:pt x="325" y="251"/>
                </a:lnTo>
                <a:lnTo>
                  <a:pt x="325" y="251"/>
                </a:lnTo>
                <a:lnTo>
                  <a:pt x="324" y="252"/>
                </a:lnTo>
                <a:lnTo>
                  <a:pt x="324" y="252"/>
                </a:lnTo>
                <a:close/>
                <a:moveTo>
                  <a:pt x="341" y="112"/>
                </a:moveTo>
                <a:lnTo>
                  <a:pt x="341" y="112"/>
                </a:lnTo>
                <a:lnTo>
                  <a:pt x="341" y="112"/>
                </a:lnTo>
                <a:lnTo>
                  <a:pt x="341" y="112"/>
                </a:lnTo>
                <a:lnTo>
                  <a:pt x="343" y="109"/>
                </a:lnTo>
                <a:lnTo>
                  <a:pt x="343" y="106"/>
                </a:lnTo>
                <a:lnTo>
                  <a:pt x="343" y="106"/>
                </a:lnTo>
                <a:lnTo>
                  <a:pt x="339" y="102"/>
                </a:lnTo>
                <a:lnTo>
                  <a:pt x="339" y="102"/>
                </a:lnTo>
                <a:lnTo>
                  <a:pt x="335" y="106"/>
                </a:lnTo>
                <a:lnTo>
                  <a:pt x="335" y="106"/>
                </a:lnTo>
                <a:lnTo>
                  <a:pt x="341" y="112"/>
                </a:lnTo>
                <a:lnTo>
                  <a:pt x="341" y="112"/>
                </a:lnTo>
                <a:close/>
                <a:moveTo>
                  <a:pt x="324" y="230"/>
                </a:moveTo>
                <a:lnTo>
                  <a:pt x="324" y="230"/>
                </a:lnTo>
                <a:lnTo>
                  <a:pt x="321" y="235"/>
                </a:lnTo>
                <a:lnTo>
                  <a:pt x="321" y="235"/>
                </a:lnTo>
                <a:lnTo>
                  <a:pt x="328" y="238"/>
                </a:lnTo>
                <a:lnTo>
                  <a:pt x="328" y="238"/>
                </a:lnTo>
                <a:lnTo>
                  <a:pt x="332" y="236"/>
                </a:lnTo>
                <a:lnTo>
                  <a:pt x="332" y="236"/>
                </a:lnTo>
                <a:lnTo>
                  <a:pt x="324" y="230"/>
                </a:lnTo>
                <a:lnTo>
                  <a:pt x="324" y="230"/>
                </a:lnTo>
                <a:close/>
                <a:moveTo>
                  <a:pt x="242" y="314"/>
                </a:moveTo>
                <a:lnTo>
                  <a:pt x="242" y="314"/>
                </a:lnTo>
                <a:lnTo>
                  <a:pt x="242" y="315"/>
                </a:lnTo>
                <a:lnTo>
                  <a:pt x="242" y="315"/>
                </a:lnTo>
                <a:lnTo>
                  <a:pt x="240" y="319"/>
                </a:lnTo>
                <a:lnTo>
                  <a:pt x="240" y="319"/>
                </a:lnTo>
                <a:lnTo>
                  <a:pt x="240" y="326"/>
                </a:lnTo>
                <a:lnTo>
                  <a:pt x="240" y="326"/>
                </a:lnTo>
                <a:lnTo>
                  <a:pt x="240" y="328"/>
                </a:lnTo>
                <a:lnTo>
                  <a:pt x="240" y="328"/>
                </a:lnTo>
                <a:lnTo>
                  <a:pt x="243" y="325"/>
                </a:lnTo>
                <a:lnTo>
                  <a:pt x="243" y="325"/>
                </a:lnTo>
                <a:lnTo>
                  <a:pt x="243" y="323"/>
                </a:lnTo>
                <a:lnTo>
                  <a:pt x="243" y="323"/>
                </a:lnTo>
                <a:lnTo>
                  <a:pt x="243" y="314"/>
                </a:lnTo>
                <a:lnTo>
                  <a:pt x="243" y="314"/>
                </a:lnTo>
                <a:lnTo>
                  <a:pt x="242" y="314"/>
                </a:lnTo>
                <a:lnTo>
                  <a:pt x="242" y="314"/>
                </a:lnTo>
                <a:close/>
                <a:moveTo>
                  <a:pt x="350" y="57"/>
                </a:moveTo>
                <a:lnTo>
                  <a:pt x="350" y="57"/>
                </a:lnTo>
                <a:lnTo>
                  <a:pt x="350" y="58"/>
                </a:lnTo>
                <a:lnTo>
                  <a:pt x="350" y="60"/>
                </a:lnTo>
                <a:lnTo>
                  <a:pt x="350" y="60"/>
                </a:lnTo>
                <a:lnTo>
                  <a:pt x="349" y="61"/>
                </a:lnTo>
                <a:lnTo>
                  <a:pt x="349" y="61"/>
                </a:lnTo>
                <a:lnTo>
                  <a:pt x="346" y="63"/>
                </a:lnTo>
                <a:lnTo>
                  <a:pt x="346" y="63"/>
                </a:lnTo>
                <a:lnTo>
                  <a:pt x="347" y="65"/>
                </a:lnTo>
                <a:lnTo>
                  <a:pt x="347" y="65"/>
                </a:lnTo>
                <a:lnTo>
                  <a:pt x="355" y="60"/>
                </a:lnTo>
                <a:lnTo>
                  <a:pt x="355" y="60"/>
                </a:lnTo>
                <a:lnTo>
                  <a:pt x="354" y="54"/>
                </a:lnTo>
                <a:lnTo>
                  <a:pt x="354" y="54"/>
                </a:lnTo>
                <a:lnTo>
                  <a:pt x="350" y="57"/>
                </a:lnTo>
                <a:lnTo>
                  <a:pt x="350" y="57"/>
                </a:lnTo>
                <a:close/>
                <a:moveTo>
                  <a:pt x="253" y="273"/>
                </a:move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0" y="276"/>
                </a:lnTo>
                <a:lnTo>
                  <a:pt x="250" y="276"/>
                </a:lnTo>
                <a:lnTo>
                  <a:pt x="250" y="279"/>
                </a:lnTo>
                <a:lnTo>
                  <a:pt x="250" y="279"/>
                </a:lnTo>
                <a:lnTo>
                  <a:pt x="250" y="284"/>
                </a:lnTo>
                <a:lnTo>
                  <a:pt x="253" y="287"/>
                </a:lnTo>
                <a:lnTo>
                  <a:pt x="253" y="287"/>
                </a:lnTo>
                <a:lnTo>
                  <a:pt x="253" y="289"/>
                </a:lnTo>
                <a:lnTo>
                  <a:pt x="253" y="289"/>
                </a:lnTo>
                <a:lnTo>
                  <a:pt x="253" y="273"/>
                </a:lnTo>
                <a:lnTo>
                  <a:pt x="253" y="273"/>
                </a:lnTo>
                <a:close/>
                <a:moveTo>
                  <a:pt x="37" y="115"/>
                </a:moveTo>
                <a:lnTo>
                  <a:pt x="37" y="115"/>
                </a:lnTo>
                <a:lnTo>
                  <a:pt x="37" y="99"/>
                </a:lnTo>
                <a:lnTo>
                  <a:pt x="37" y="99"/>
                </a:lnTo>
                <a:lnTo>
                  <a:pt x="35" y="102"/>
                </a:lnTo>
                <a:lnTo>
                  <a:pt x="35" y="102"/>
                </a:lnTo>
                <a:lnTo>
                  <a:pt x="35" y="104"/>
                </a:lnTo>
                <a:lnTo>
                  <a:pt x="35" y="104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7" y="115"/>
                </a:lnTo>
                <a:lnTo>
                  <a:pt x="37" y="115"/>
                </a:lnTo>
                <a:close/>
                <a:moveTo>
                  <a:pt x="199" y="38"/>
                </a:moveTo>
                <a:lnTo>
                  <a:pt x="199" y="38"/>
                </a:lnTo>
                <a:lnTo>
                  <a:pt x="205" y="33"/>
                </a:lnTo>
                <a:lnTo>
                  <a:pt x="205" y="33"/>
                </a:lnTo>
                <a:lnTo>
                  <a:pt x="202" y="31"/>
                </a:lnTo>
                <a:lnTo>
                  <a:pt x="202" y="31"/>
                </a:lnTo>
                <a:lnTo>
                  <a:pt x="194" y="36"/>
                </a:lnTo>
                <a:lnTo>
                  <a:pt x="194" y="36"/>
                </a:lnTo>
                <a:lnTo>
                  <a:pt x="191" y="36"/>
                </a:lnTo>
                <a:lnTo>
                  <a:pt x="191" y="36"/>
                </a:lnTo>
                <a:lnTo>
                  <a:pt x="191" y="39"/>
                </a:lnTo>
                <a:lnTo>
                  <a:pt x="191" y="39"/>
                </a:lnTo>
                <a:lnTo>
                  <a:pt x="194" y="39"/>
                </a:lnTo>
                <a:lnTo>
                  <a:pt x="194" y="39"/>
                </a:lnTo>
                <a:lnTo>
                  <a:pt x="196" y="39"/>
                </a:lnTo>
                <a:lnTo>
                  <a:pt x="196" y="39"/>
                </a:lnTo>
                <a:lnTo>
                  <a:pt x="197" y="38"/>
                </a:lnTo>
                <a:lnTo>
                  <a:pt x="199" y="38"/>
                </a:lnTo>
                <a:lnTo>
                  <a:pt x="199" y="38"/>
                </a:lnTo>
                <a:close/>
                <a:moveTo>
                  <a:pt x="235" y="199"/>
                </a:moveTo>
                <a:lnTo>
                  <a:pt x="235" y="199"/>
                </a:lnTo>
                <a:lnTo>
                  <a:pt x="238" y="203"/>
                </a:lnTo>
                <a:lnTo>
                  <a:pt x="238" y="203"/>
                </a:lnTo>
                <a:lnTo>
                  <a:pt x="243" y="200"/>
                </a:lnTo>
                <a:lnTo>
                  <a:pt x="243" y="200"/>
                </a:lnTo>
                <a:lnTo>
                  <a:pt x="243" y="199"/>
                </a:lnTo>
                <a:lnTo>
                  <a:pt x="243" y="199"/>
                </a:lnTo>
                <a:lnTo>
                  <a:pt x="240" y="195"/>
                </a:lnTo>
                <a:lnTo>
                  <a:pt x="240" y="195"/>
                </a:lnTo>
                <a:lnTo>
                  <a:pt x="237" y="195"/>
                </a:lnTo>
                <a:lnTo>
                  <a:pt x="235" y="199"/>
                </a:lnTo>
                <a:lnTo>
                  <a:pt x="235" y="199"/>
                </a:lnTo>
                <a:lnTo>
                  <a:pt x="235" y="199"/>
                </a:lnTo>
                <a:lnTo>
                  <a:pt x="235" y="199"/>
                </a:lnTo>
                <a:close/>
                <a:moveTo>
                  <a:pt x="205" y="77"/>
                </a:moveTo>
                <a:lnTo>
                  <a:pt x="205" y="77"/>
                </a:lnTo>
                <a:lnTo>
                  <a:pt x="207" y="83"/>
                </a:lnTo>
                <a:lnTo>
                  <a:pt x="207" y="83"/>
                </a:lnTo>
                <a:lnTo>
                  <a:pt x="213" y="80"/>
                </a:lnTo>
                <a:lnTo>
                  <a:pt x="213" y="80"/>
                </a:lnTo>
                <a:lnTo>
                  <a:pt x="213" y="77"/>
                </a:lnTo>
                <a:lnTo>
                  <a:pt x="213" y="77"/>
                </a:lnTo>
                <a:lnTo>
                  <a:pt x="213" y="76"/>
                </a:lnTo>
                <a:lnTo>
                  <a:pt x="212" y="76"/>
                </a:lnTo>
                <a:lnTo>
                  <a:pt x="212" y="76"/>
                </a:lnTo>
                <a:lnTo>
                  <a:pt x="205" y="77"/>
                </a:lnTo>
                <a:lnTo>
                  <a:pt x="205" y="77"/>
                </a:lnTo>
                <a:close/>
                <a:moveTo>
                  <a:pt x="352" y="276"/>
                </a:moveTo>
                <a:lnTo>
                  <a:pt x="352" y="276"/>
                </a:lnTo>
                <a:lnTo>
                  <a:pt x="355" y="273"/>
                </a:lnTo>
                <a:lnTo>
                  <a:pt x="355" y="273"/>
                </a:lnTo>
                <a:lnTo>
                  <a:pt x="352" y="268"/>
                </a:lnTo>
                <a:lnTo>
                  <a:pt x="352" y="268"/>
                </a:lnTo>
                <a:lnTo>
                  <a:pt x="350" y="268"/>
                </a:lnTo>
                <a:lnTo>
                  <a:pt x="350" y="268"/>
                </a:lnTo>
                <a:lnTo>
                  <a:pt x="349" y="268"/>
                </a:lnTo>
                <a:lnTo>
                  <a:pt x="349" y="268"/>
                </a:lnTo>
                <a:lnTo>
                  <a:pt x="346" y="271"/>
                </a:lnTo>
                <a:lnTo>
                  <a:pt x="346" y="271"/>
                </a:lnTo>
                <a:lnTo>
                  <a:pt x="352" y="276"/>
                </a:lnTo>
                <a:lnTo>
                  <a:pt x="352" y="276"/>
                </a:lnTo>
                <a:close/>
                <a:moveTo>
                  <a:pt x="166" y="167"/>
                </a:moveTo>
                <a:lnTo>
                  <a:pt x="166" y="167"/>
                </a:lnTo>
                <a:lnTo>
                  <a:pt x="163" y="170"/>
                </a:lnTo>
                <a:lnTo>
                  <a:pt x="161" y="173"/>
                </a:lnTo>
                <a:lnTo>
                  <a:pt x="161" y="173"/>
                </a:lnTo>
                <a:lnTo>
                  <a:pt x="164" y="177"/>
                </a:lnTo>
                <a:lnTo>
                  <a:pt x="164" y="177"/>
                </a:lnTo>
                <a:lnTo>
                  <a:pt x="169" y="170"/>
                </a:lnTo>
                <a:lnTo>
                  <a:pt x="169" y="170"/>
                </a:lnTo>
                <a:lnTo>
                  <a:pt x="166" y="167"/>
                </a:lnTo>
                <a:lnTo>
                  <a:pt x="166" y="167"/>
                </a:lnTo>
                <a:close/>
                <a:moveTo>
                  <a:pt x="201" y="281"/>
                </a:moveTo>
                <a:lnTo>
                  <a:pt x="201" y="281"/>
                </a:lnTo>
                <a:lnTo>
                  <a:pt x="205" y="278"/>
                </a:lnTo>
                <a:lnTo>
                  <a:pt x="205" y="278"/>
                </a:lnTo>
                <a:lnTo>
                  <a:pt x="201" y="268"/>
                </a:lnTo>
                <a:lnTo>
                  <a:pt x="201" y="268"/>
                </a:lnTo>
                <a:lnTo>
                  <a:pt x="197" y="271"/>
                </a:lnTo>
                <a:lnTo>
                  <a:pt x="197" y="271"/>
                </a:lnTo>
                <a:lnTo>
                  <a:pt x="201" y="281"/>
                </a:lnTo>
                <a:lnTo>
                  <a:pt x="201" y="281"/>
                </a:lnTo>
                <a:close/>
                <a:moveTo>
                  <a:pt x="199" y="199"/>
                </a:moveTo>
                <a:lnTo>
                  <a:pt x="199" y="199"/>
                </a:lnTo>
                <a:lnTo>
                  <a:pt x="207" y="191"/>
                </a:lnTo>
                <a:lnTo>
                  <a:pt x="207" y="191"/>
                </a:lnTo>
                <a:lnTo>
                  <a:pt x="205" y="189"/>
                </a:lnTo>
                <a:lnTo>
                  <a:pt x="205" y="189"/>
                </a:lnTo>
                <a:lnTo>
                  <a:pt x="204" y="191"/>
                </a:lnTo>
                <a:lnTo>
                  <a:pt x="202" y="189"/>
                </a:lnTo>
                <a:lnTo>
                  <a:pt x="202" y="189"/>
                </a:lnTo>
                <a:lnTo>
                  <a:pt x="197" y="197"/>
                </a:lnTo>
                <a:lnTo>
                  <a:pt x="197" y="197"/>
                </a:lnTo>
                <a:lnTo>
                  <a:pt x="199" y="199"/>
                </a:lnTo>
                <a:lnTo>
                  <a:pt x="199" y="199"/>
                </a:lnTo>
                <a:close/>
                <a:moveTo>
                  <a:pt x="205" y="68"/>
                </a:moveTo>
                <a:lnTo>
                  <a:pt x="205" y="68"/>
                </a:lnTo>
                <a:lnTo>
                  <a:pt x="205" y="71"/>
                </a:lnTo>
                <a:lnTo>
                  <a:pt x="205" y="71"/>
                </a:lnTo>
                <a:lnTo>
                  <a:pt x="205" y="72"/>
                </a:lnTo>
                <a:lnTo>
                  <a:pt x="207" y="74"/>
                </a:lnTo>
                <a:lnTo>
                  <a:pt x="207" y="74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2" y="69"/>
                </a:lnTo>
                <a:lnTo>
                  <a:pt x="212" y="69"/>
                </a:lnTo>
                <a:lnTo>
                  <a:pt x="213" y="68"/>
                </a:lnTo>
                <a:lnTo>
                  <a:pt x="212" y="66"/>
                </a:lnTo>
                <a:lnTo>
                  <a:pt x="212" y="66"/>
                </a:lnTo>
                <a:lnTo>
                  <a:pt x="205" y="68"/>
                </a:lnTo>
                <a:lnTo>
                  <a:pt x="205" y="68"/>
                </a:lnTo>
                <a:close/>
                <a:moveTo>
                  <a:pt x="199" y="333"/>
                </a:moveTo>
                <a:lnTo>
                  <a:pt x="199" y="333"/>
                </a:lnTo>
                <a:lnTo>
                  <a:pt x="194" y="325"/>
                </a:lnTo>
                <a:lnTo>
                  <a:pt x="194" y="325"/>
                </a:lnTo>
                <a:lnTo>
                  <a:pt x="191" y="328"/>
                </a:lnTo>
                <a:lnTo>
                  <a:pt x="191" y="328"/>
                </a:lnTo>
                <a:lnTo>
                  <a:pt x="196" y="334"/>
                </a:lnTo>
                <a:lnTo>
                  <a:pt x="196" y="334"/>
                </a:lnTo>
                <a:lnTo>
                  <a:pt x="199" y="333"/>
                </a:lnTo>
                <a:lnTo>
                  <a:pt x="199" y="333"/>
                </a:lnTo>
                <a:close/>
                <a:moveTo>
                  <a:pt x="201" y="106"/>
                </a:moveTo>
                <a:lnTo>
                  <a:pt x="201" y="106"/>
                </a:lnTo>
                <a:lnTo>
                  <a:pt x="204" y="106"/>
                </a:lnTo>
                <a:lnTo>
                  <a:pt x="204" y="106"/>
                </a:lnTo>
                <a:lnTo>
                  <a:pt x="205" y="104"/>
                </a:lnTo>
                <a:lnTo>
                  <a:pt x="205" y="104"/>
                </a:lnTo>
                <a:lnTo>
                  <a:pt x="205" y="101"/>
                </a:lnTo>
                <a:lnTo>
                  <a:pt x="205" y="101"/>
                </a:lnTo>
                <a:lnTo>
                  <a:pt x="205" y="101"/>
                </a:lnTo>
                <a:lnTo>
                  <a:pt x="205" y="101"/>
                </a:lnTo>
                <a:lnTo>
                  <a:pt x="205" y="98"/>
                </a:lnTo>
                <a:lnTo>
                  <a:pt x="205" y="98"/>
                </a:lnTo>
                <a:lnTo>
                  <a:pt x="199" y="99"/>
                </a:lnTo>
                <a:lnTo>
                  <a:pt x="199" y="99"/>
                </a:lnTo>
                <a:lnTo>
                  <a:pt x="201" y="106"/>
                </a:lnTo>
                <a:lnTo>
                  <a:pt x="201" y="106"/>
                </a:lnTo>
                <a:close/>
                <a:moveTo>
                  <a:pt x="111" y="156"/>
                </a:moveTo>
                <a:lnTo>
                  <a:pt x="111" y="156"/>
                </a:lnTo>
                <a:lnTo>
                  <a:pt x="108" y="153"/>
                </a:lnTo>
                <a:lnTo>
                  <a:pt x="108" y="153"/>
                </a:lnTo>
                <a:lnTo>
                  <a:pt x="101" y="161"/>
                </a:lnTo>
                <a:lnTo>
                  <a:pt x="101" y="161"/>
                </a:lnTo>
                <a:lnTo>
                  <a:pt x="106" y="162"/>
                </a:lnTo>
                <a:lnTo>
                  <a:pt x="106" y="162"/>
                </a:lnTo>
                <a:lnTo>
                  <a:pt x="111" y="156"/>
                </a:lnTo>
                <a:lnTo>
                  <a:pt x="111" y="156"/>
                </a:lnTo>
                <a:close/>
                <a:moveTo>
                  <a:pt x="147" y="260"/>
                </a:moveTo>
                <a:lnTo>
                  <a:pt x="147" y="260"/>
                </a:lnTo>
                <a:lnTo>
                  <a:pt x="139" y="263"/>
                </a:lnTo>
                <a:lnTo>
                  <a:pt x="139" y="263"/>
                </a:lnTo>
                <a:lnTo>
                  <a:pt x="139" y="265"/>
                </a:lnTo>
                <a:lnTo>
                  <a:pt x="139" y="265"/>
                </a:lnTo>
                <a:lnTo>
                  <a:pt x="136" y="271"/>
                </a:lnTo>
                <a:lnTo>
                  <a:pt x="136" y="271"/>
                </a:lnTo>
                <a:lnTo>
                  <a:pt x="136" y="273"/>
                </a:lnTo>
                <a:lnTo>
                  <a:pt x="136" y="273"/>
                </a:lnTo>
                <a:lnTo>
                  <a:pt x="136" y="273"/>
                </a:lnTo>
                <a:lnTo>
                  <a:pt x="136" y="273"/>
                </a:lnTo>
                <a:lnTo>
                  <a:pt x="138" y="271"/>
                </a:lnTo>
                <a:lnTo>
                  <a:pt x="138" y="271"/>
                </a:lnTo>
                <a:lnTo>
                  <a:pt x="141" y="268"/>
                </a:lnTo>
                <a:lnTo>
                  <a:pt x="141" y="265"/>
                </a:lnTo>
                <a:lnTo>
                  <a:pt x="141" y="265"/>
                </a:lnTo>
                <a:lnTo>
                  <a:pt x="142" y="262"/>
                </a:lnTo>
                <a:lnTo>
                  <a:pt x="145" y="262"/>
                </a:lnTo>
                <a:lnTo>
                  <a:pt x="145" y="262"/>
                </a:lnTo>
                <a:lnTo>
                  <a:pt x="147" y="263"/>
                </a:lnTo>
                <a:lnTo>
                  <a:pt x="147" y="263"/>
                </a:lnTo>
                <a:lnTo>
                  <a:pt x="149" y="262"/>
                </a:lnTo>
                <a:lnTo>
                  <a:pt x="149" y="262"/>
                </a:lnTo>
                <a:lnTo>
                  <a:pt x="147" y="260"/>
                </a:lnTo>
                <a:lnTo>
                  <a:pt x="147" y="260"/>
                </a:lnTo>
                <a:close/>
                <a:moveTo>
                  <a:pt x="276" y="278"/>
                </a:moveTo>
                <a:lnTo>
                  <a:pt x="276" y="278"/>
                </a:lnTo>
                <a:lnTo>
                  <a:pt x="275" y="276"/>
                </a:lnTo>
                <a:lnTo>
                  <a:pt x="275" y="276"/>
                </a:lnTo>
                <a:lnTo>
                  <a:pt x="270" y="273"/>
                </a:lnTo>
                <a:lnTo>
                  <a:pt x="270" y="273"/>
                </a:lnTo>
                <a:lnTo>
                  <a:pt x="264" y="268"/>
                </a:lnTo>
                <a:lnTo>
                  <a:pt x="264" y="268"/>
                </a:lnTo>
                <a:lnTo>
                  <a:pt x="262" y="266"/>
                </a:lnTo>
                <a:lnTo>
                  <a:pt x="262" y="265"/>
                </a:lnTo>
                <a:lnTo>
                  <a:pt x="262" y="265"/>
                </a:lnTo>
                <a:lnTo>
                  <a:pt x="262" y="263"/>
                </a:lnTo>
                <a:lnTo>
                  <a:pt x="262" y="263"/>
                </a:lnTo>
                <a:lnTo>
                  <a:pt x="259" y="265"/>
                </a:lnTo>
                <a:lnTo>
                  <a:pt x="259" y="265"/>
                </a:lnTo>
                <a:lnTo>
                  <a:pt x="259" y="266"/>
                </a:lnTo>
                <a:lnTo>
                  <a:pt x="259" y="266"/>
                </a:lnTo>
                <a:lnTo>
                  <a:pt x="261" y="268"/>
                </a:lnTo>
                <a:lnTo>
                  <a:pt x="261" y="268"/>
                </a:lnTo>
                <a:lnTo>
                  <a:pt x="264" y="271"/>
                </a:lnTo>
                <a:lnTo>
                  <a:pt x="264" y="271"/>
                </a:lnTo>
                <a:lnTo>
                  <a:pt x="268" y="274"/>
                </a:lnTo>
                <a:lnTo>
                  <a:pt x="275" y="278"/>
                </a:lnTo>
                <a:lnTo>
                  <a:pt x="275" y="278"/>
                </a:lnTo>
                <a:lnTo>
                  <a:pt x="276" y="278"/>
                </a:lnTo>
                <a:lnTo>
                  <a:pt x="276" y="278"/>
                </a:lnTo>
                <a:close/>
                <a:moveTo>
                  <a:pt x="68" y="262"/>
                </a:moveTo>
                <a:lnTo>
                  <a:pt x="68" y="262"/>
                </a:lnTo>
                <a:lnTo>
                  <a:pt x="60" y="273"/>
                </a:lnTo>
                <a:lnTo>
                  <a:pt x="60" y="273"/>
                </a:lnTo>
                <a:lnTo>
                  <a:pt x="60" y="273"/>
                </a:lnTo>
                <a:lnTo>
                  <a:pt x="62" y="273"/>
                </a:lnTo>
                <a:lnTo>
                  <a:pt x="62" y="273"/>
                </a:lnTo>
                <a:lnTo>
                  <a:pt x="67" y="270"/>
                </a:lnTo>
                <a:lnTo>
                  <a:pt x="67" y="270"/>
                </a:lnTo>
                <a:lnTo>
                  <a:pt x="68" y="268"/>
                </a:lnTo>
                <a:lnTo>
                  <a:pt x="70" y="266"/>
                </a:lnTo>
                <a:lnTo>
                  <a:pt x="70" y="266"/>
                </a:lnTo>
                <a:lnTo>
                  <a:pt x="70" y="265"/>
                </a:lnTo>
                <a:lnTo>
                  <a:pt x="70" y="265"/>
                </a:lnTo>
                <a:lnTo>
                  <a:pt x="68" y="262"/>
                </a:lnTo>
                <a:lnTo>
                  <a:pt x="68" y="262"/>
                </a:lnTo>
                <a:close/>
                <a:moveTo>
                  <a:pt x="82" y="337"/>
                </a:moveTo>
                <a:lnTo>
                  <a:pt x="82" y="337"/>
                </a:lnTo>
                <a:lnTo>
                  <a:pt x="81" y="337"/>
                </a:lnTo>
                <a:lnTo>
                  <a:pt x="81" y="337"/>
                </a:lnTo>
                <a:lnTo>
                  <a:pt x="79" y="337"/>
                </a:lnTo>
                <a:lnTo>
                  <a:pt x="79" y="337"/>
                </a:lnTo>
                <a:lnTo>
                  <a:pt x="73" y="334"/>
                </a:lnTo>
                <a:lnTo>
                  <a:pt x="73" y="334"/>
                </a:lnTo>
                <a:lnTo>
                  <a:pt x="73" y="334"/>
                </a:lnTo>
                <a:lnTo>
                  <a:pt x="73" y="334"/>
                </a:lnTo>
                <a:lnTo>
                  <a:pt x="71" y="337"/>
                </a:lnTo>
                <a:lnTo>
                  <a:pt x="71" y="337"/>
                </a:lnTo>
                <a:lnTo>
                  <a:pt x="76" y="342"/>
                </a:lnTo>
                <a:lnTo>
                  <a:pt x="76" y="342"/>
                </a:lnTo>
                <a:lnTo>
                  <a:pt x="82" y="337"/>
                </a:lnTo>
                <a:lnTo>
                  <a:pt x="82" y="337"/>
                </a:lnTo>
                <a:close/>
                <a:moveTo>
                  <a:pt x="366" y="320"/>
                </a:moveTo>
                <a:lnTo>
                  <a:pt x="366" y="320"/>
                </a:lnTo>
                <a:lnTo>
                  <a:pt x="371" y="312"/>
                </a:lnTo>
                <a:lnTo>
                  <a:pt x="376" y="304"/>
                </a:lnTo>
                <a:lnTo>
                  <a:pt x="376" y="304"/>
                </a:lnTo>
                <a:lnTo>
                  <a:pt x="373" y="306"/>
                </a:lnTo>
                <a:lnTo>
                  <a:pt x="369" y="309"/>
                </a:lnTo>
                <a:lnTo>
                  <a:pt x="369" y="309"/>
                </a:lnTo>
                <a:lnTo>
                  <a:pt x="369" y="309"/>
                </a:lnTo>
                <a:lnTo>
                  <a:pt x="369" y="309"/>
                </a:lnTo>
                <a:lnTo>
                  <a:pt x="366" y="319"/>
                </a:lnTo>
                <a:lnTo>
                  <a:pt x="366" y="319"/>
                </a:lnTo>
                <a:lnTo>
                  <a:pt x="366" y="320"/>
                </a:lnTo>
                <a:lnTo>
                  <a:pt x="366" y="320"/>
                </a:lnTo>
                <a:close/>
                <a:moveTo>
                  <a:pt x="216" y="281"/>
                </a:moveTo>
                <a:lnTo>
                  <a:pt x="216" y="281"/>
                </a:lnTo>
                <a:lnTo>
                  <a:pt x="218" y="289"/>
                </a:lnTo>
                <a:lnTo>
                  <a:pt x="218" y="289"/>
                </a:lnTo>
                <a:lnTo>
                  <a:pt x="223" y="284"/>
                </a:lnTo>
                <a:lnTo>
                  <a:pt x="223" y="284"/>
                </a:lnTo>
                <a:lnTo>
                  <a:pt x="220" y="279"/>
                </a:lnTo>
                <a:lnTo>
                  <a:pt x="220" y="279"/>
                </a:lnTo>
                <a:lnTo>
                  <a:pt x="216" y="281"/>
                </a:lnTo>
                <a:lnTo>
                  <a:pt x="216" y="281"/>
                </a:lnTo>
                <a:close/>
                <a:moveTo>
                  <a:pt x="223" y="90"/>
                </a:moveTo>
                <a:lnTo>
                  <a:pt x="223" y="90"/>
                </a:lnTo>
                <a:lnTo>
                  <a:pt x="221" y="91"/>
                </a:lnTo>
                <a:lnTo>
                  <a:pt x="221" y="91"/>
                </a:lnTo>
                <a:lnTo>
                  <a:pt x="220" y="93"/>
                </a:lnTo>
                <a:lnTo>
                  <a:pt x="220" y="93"/>
                </a:lnTo>
                <a:lnTo>
                  <a:pt x="220" y="98"/>
                </a:lnTo>
                <a:lnTo>
                  <a:pt x="220" y="98"/>
                </a:lnTo>
                <a:lnTo>
                  <a:pt x="221" y="101"/>
                </a:lnTo>
                <a:lnTo>
                  <a:pt x="221" y="101"/>
                </a:lnTo>
                <a:lnTo>
                  <a:pt x="224" y="99"/>
                </a:lnTo>
                <a:lnTo>
                  <a:pt x="224" y="99"/>
                </a:lnTo>
                <a:lnTo>
                  <a:pt x="224" y="95"/>
                </a:lnTo>
                <a:lnTo>
                  <a:pt x="223" y="90"/>
                </a:lnTo>
                <a:lnTo>
                  <a:pt x="223" y="90"/>
                </a:lnTo>
                <a:close/>
                <a:moveTo>
                  <a:pt x="365" y="90"/>
                </a:moveTo>
                <a:lnTo>
                  <a:pt x="365" y="90"/>
                </a:lnTo>
                <a:lnTo>
                  <a:pt x="368" y="88"/>
                </a:lnTo>
                <a:lnTo>
                  <a:pt x="368" y="88"/>
                </a:lnTo>
                <a:lnTo>
                  <a:pt x="363" y="80"/>
                </a:lnTo>
                <a:lnTo>
                  <a:pt x="363" y="80"/>
                </a:lnTo>
                <a:lnTo>
                  <a:pt x="360" y="83"/>
                </a:lnTo>
                <a:lnTo>
                  <a:pt x="360" y="83"/>
                </a:lnTo>
                <a:lnTo>
                  <a:pt x="362" y="83"/>
                </a:lnTo>
                <a:lnTo>
                  <a:pt x="362" y="83"/>
                </a:lnTo>
                <a:lnTo>
                  <a:pt x="362" y="85"/>
                </a:lnTo>
                <a:lnTo>
                  <a:pt x="362" y="87"/>
                </a:lnTo>
                <a:lnTo>
                  <a:pt x="362" y="87"/>
                </a:lnTo>
                <a:lnTo>
                  <a:pt x="362" y="87"/>
                </a:lnTo>
                <a:lnTo>
                  <a:pt x="362" y="87"/>
                </a:lnTo>
                <a:lnTo>
                  <a:pt x="365" y="90"/>
                </a:lnTo>
                <a:lnTo>
                  <a:pt x="365" y="90"/>
                </a:lnTo>
                <a:close/>
                <a:moveTo>
                  <a:pt x="335" y="287"/>
                </a:moveTo>
                <a:lnTo>
                  <a:pt x="335" y="287"/>
                </a:lnTo>
                <a:lnTo>
                  <a:pt x="338" y="290"/>
                </a:lnTo>
                <a:lnTo>
                  <a:pt x="338" y="290"/>
                </a:lnTo>
                <a:lnTo>
                  <a:pt x="343" y="285"/>
                </a:lnTo>
                <a:lnTo>
                  <a:pt x="343" y="285"/>
                </a:lnTo>
                <a:lnTo>
                  <a:pt x="341" y="282"/>
                </a:lnTo>
                <a:lnTo>
                  <a:pt x="338" y="281"/>
                </a:lnTo>
                <a:lnTo>
                  <a:pt x="338" y="281"/>
                </a:lnTo>
                <a:lnTo>
                  <a:pt x="335" y="287"/>
                </a:lnTo>
                <a:lnTo>
                  <a:pt x="335" y="287"/>
                </a:lnTo>
                <a:close/>
                <a:moveTo>
                  <a:pt x="215" y="137"/>
                </a:moveTo>
                <a:lnTo>
                  <a:pt x="215" y="137"/>
                </a:lnTo>
                <a:lnTo>
                  <a:pt x="210" y="128"/>
                </a:lnTo>
                <a:lnTo>
                  <a:pt x="210" y="128"/>
                </a:lnTo>
                <a:lnTo>
                  <a:pt x="210" y="128"/>
                </a:lnTo>
                <a:lnTo>
                  <a:pt x="210" y="128"/>
                </a:lnTo>
                <a:lnTo>
                  <a:pt x="202" y="129"/>
                </a:lnTo>
                <a:lnTo>
                  <a:pt x="202" y="129"/>
                </a:lnTo>
                <a:lnTo>
                  <a:pt x="202" y="129"/>
                </a:lnTo>
                <a:lnTo>
                  <a:pt x="202" y="129"/>
                </a:lnTo>
                <a:lnTo>
                  <a:pt x="204" y="129"/>
                </a:lnTo>
                <a:lnTo>
                  <a:pt x="207" y="131"/>
                </a:lnTo>
                <a:lnTo>
                  <a:pt x="207" y="131"/>
                </a:lnTo>
                <a:lnTo>
                  <a:pt x="208" y="132"/>
                </a:lnTo>
                <a:lnTo>
                  <a:pt x="208" y="132"/>
                </a:lnTo>
                <a:lnTo>
                  <a:pt x="213" y="136"/>
                </a:lnTo>
                <a:lnTo>
                  <a:pt x="213" y="136"/>
                </a:lnTo>
                <a:lnTo>
                  <a:pt x="213" y="137"/>
                </a:lnTo>
                <a:lnTo>
                  <a:pt x="213" y="137"/>
                </a:lnTo>
                <a:lnTo>
                  <a:pt x="215" y="137"/>
                </a:lnTo>
                <a:lnTo>
                  <a:pt x="215" y="137"/>
                </a:lnTo>
                <a:close/>
                <a:moveTo>
                  <a:pt x="215" y="252"/>
                </a:moveTo>
                <a:lnTo>
                  <a:pt x="215" y="252"/>
                </a:lnTo>
                <a:lnTo>
                  <a:pt x="213" y="248"/>
                </a:lnTo>
                <a:lnTo>
                  <a:pt x="213" y="248"/>
                </a:lnTo>
                <a:lnTo>
                  <a:pt x="212" y="244"/>
                </a:lnTo>
                <a:lnTo>
                  <a:pt x="212" y="244"/>
                </a:lnTo>
                <a:lnTo>
                  <a:pt x="210" y="241"/>
                </a:lnTo>
                <a:lnTo>
                  <a:pt x="210" y="241"/>
                </a:lnTo>
                <a:lnTo>
                  <a:pt x="208" y="244"/>
                </a:lnTo>
                <a:lnTo>
                  <a:pt x="208" y="246"/>
                </a:lnTo>
                <a:lnTo>
                  <a:pt x="208" y="246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5" y="252"/>
                </a:lnTo>
                <a:lnTo>
                  <a:pt x="215" y="252"/>
                </a:lnTo>
                <a:close/>
                <a:moveTo>
                  <a:pt x="254" y="169"/>
                </a:moveTo>
                <a:lnTo>
                  <a:pt x="254" y="169"/>
                </a:lnTo>
                <a:lnTo>
                  <a:pt x="251" y="170"/>
                </a:lnTo>
                <a:lnTo>
                  <a:pt x="251" y="170"/>
                </a:lnTo>
                <a:lnTo>
                  <a:pt x="251" y="172"/>
                </a:lnTo>
                <a:lnTo>
                  <a:pt x="251" y="173"/>
                </a:lnTo>
                <a:lnTo>
                  <a:pt x="254" y="177"/>
                </a:lnTo>
                <a:lnTo>
                  <a:pt x="254" y="177"/>
                </a:lnTo>
                <a:lnTo>
                  <a:pt x="257" y="173"/>
                </a:lnTo>
                <a:lnTo>
                  <a:pt x="257" y="173"/>
                </a:lnTo>
                <a:lnTo>
                  <a:pt x="254" y="169"/>
                </a:lnTo>
                <a:lnTo>
                  <a:pt x="254" y="169"/>
                </a:lnTo>
                <a:close/>
                <a:moveTo>
                  <a:pt x="40" y="134"/>
                </a:moveTo>
                <a:lnTo>
                  <a:pt x="40" y="134"/>
                </a:lnTo>
                <a:lnTo>
                  <a:pt x="41" y="134"/>
                </a:lnTo>
                <a:lnTo>
                  <a:pt x="41" y="134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7" y="126"/>
                </a:lnTo>
                <a:lnTo>
                  <a:pt x="37" y="126"/>
                </a:lnTo>
                <a:lnTo>
                  <a:pt x="37" y="123"/>
                </a:lnTo>
                <a:lnTo>
                  <a:pt x="37" y="123"/>
                </a:lnTo>
                <a:lnTo>
                  <a:pt x="33" y="120"/>
                </a:lnTo>
                <a:lnTo>
                  <a:pt x="33" y="120"/>
                </a:lnTo>
                <a:lnTo>
                  <a:pt x="33" y="118"/>
                </a:lnTo>
                <a:lnTo>
                  <a:pt x="33" y="118"/>
                </a:lnTo>
                <a:lnTo>
                  <a:pt x="33" y="124"/>
                </a:lnTo>
                <a:lnTo>
                  <a:pt x="33" y="124"/>
                </a:lnTo>
                <a:lnTo>
                  <a:pt x="33" y="126"/>
                </a:lnTo>
                <a:lnTo>
                  <a:pt x="33" y="126"/>
                </a:lnTo>
                <a:lnTo>
                  <a:pt x="40" y="134"/>
                </a:lnTo>
                <a:lnTo>
                  <a:pt x="40" y="134"/>
                </a:lnTo>
                <a:close/>
                <a:moveTo>
                  <a:pt x="227" y="151"/>
                </a:moveTo>
                <a:lnTo>
                  <a:pt x="227" y="151"/>
                </a:lnTo>
                <a:lnTo>
                  <a:pt x="226" y="150"/>
                </a:lnTo>
                <a:lnTo>
                  <a:pt x="226" y="150"/>
                </a:lnTo>
                <a:lnTo>
                  <a:pt x="223" y="151"/>
                </a:lnTo>
                <a:lnTo>
                  <a:pt x="223" y="151"/>
                </a:lnTo>
                <a:lnTo>
                  <a:pt x="221" y="153"/>
                </a:lnTo>
                <a:lnTo>
                  <a:pt x="218" y="151"/>
                </a:lnTo>
                <a:lnTo>
                  <a:pt x="218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3"/>
                </a:lnTo>
                <a:lnTo>
                  <a:pt x="218" y="153"/>
                </a:lnTo>
                <a:lnTo>
                  <a:pt x="216" y="154"/>
                </a:lnTo>
                <a:lnTo>
                  <a:pt x="215" y="154"/>
                </a:lnTo>
                <a:lnTo>
                  <a:pt x="215" y="154"/>
                </a:lnTo>
                <a:lnTo>
                  <a:pt x="213" y="153"/>
                </a:lnTo>
                <a:lnTo>
                  <a:pt x="213" y="153"/>
                </a:lnTo>
                <a:lnTo>
                  <a:pt x="212" y="153"/>
                </a:lnTo>
                <a:lnTo>
                  <a:pt x="212" y="153"/>
                </a:lnTo>
                <a:lnTo>
                  <a:pt x="215" y="158"/>
                </a:lnTo>
                <a:lnTo>
                  <a:pt x="215" y="158"/>
                </a:lnTo>
                <a:lnTo>
                  <a:pt x="216" y="156"/>
                </a:lnTo>
                <a:lnTo>
                  <a:pt x="216" y="156"/>
                </a:lnTo>
                <a:lnTo>
                  <a:pt x="216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4"/>
                </a:lnTo>
                <a:lnTo>
                  <a:pt x="227" y="151"/>
                </a:lnTo>
                <a:lnTo>
                  <a:pt x="227" y="151"/>
                </a:lnTo>
                <a:close/>
                <a:moveTo>
                  <a:pt x="300" y="238"/>
                </a:moveTo>
                <a:lnTo>
                  <a:pt x="300" y="238"/>
                </a:lnTo>
                <a:lnTo>
                  <a:pt x="305" y="240"/>
                </a:lnTo>
                <a:lnTo>
                  <a:pt x="305" y="240"/>
                </a:lnTo>
                <a:lnTo>
                  <a:pt x="308" y="236"/>
                </a:lnTo>
                <a:lnTo>
                  <a:pt x="308" y="236"/>
                </a:lnTo>
                <a:lnTo>
                  <a:pt x="306" y="235"/>
                </a:lnTo>
                <a:lnTo>
                  <a:pt x="303" y="232"/>
                </a:lnTo>
                <a:lnTo>
                  <a:pt x="303" y="232"/>
                </a:lnTo>
                <a:lnTo>
                  <a:pt x="300" y="238"/>
                </a:lnTo>
                <a:lnTo>
                  <a:pt x="300" y="238"/>
                </a:lnTo>
                <a:close/>
                <a:moveTo>
                  <a:pt x="33" y="292"/>
                </a:moveTo>
                <a:lnTo>
                  <a:pt x="33" y="292"/>
                </a:lnTo>
                <a:lnTo>
                  <a:pt x="29" y="279"/>
                </a:lnTo>
                <a:lnTo>
                  <a:pt x="29" y="279"/>
                </a:lnTo>
                <a:lnTo>
                  <a:pt x="25" y="282"/>
                </a:lnTo>
                <a:lnTo>
                  <a:pt x="25" y="282"/>
                </a:lnTo>
                <a:lnTo>
                  <a:pt x="33" y="292"/>
                </a:lnTo>
                <a:lnTo>
                  <a:pt x="33" y="292"/>
                </a:lnTo>
                <a:close/>
                <a:moveTo>
                  <a:pt x="199" y="385"/>
                </a:moveTo>
                <a:lnTo>
                  <a:pt x="199" y="385"/>
                </a:lnTo>
                <a:lnTo>
                  <a:pt x="199" y="382"/>
                </a:lnTo>
                <a:lnTo>
                  <a:pt x="199" y="382"/>
                </a:lnTo>
                <a:lnTo>
                  <a:pt x="194" y="377"/>
                </a:lnTo>
                <a:lnTo>
                  <a:pt x="194" y="377"/>
                </a:lnTo>
                <a:lnTo>
                  <a:pt x="191" y="380"/>
                </a:lnTo>
                <a:lnTo>
                  <a:pt x="191" y="380"/>
                </a:lnTo>
                <a:lnTo>
                  <a:pt x="197" y="386"/>
                </a:lnTo>
                <a:lnTo>
                  <a:pt x="197" y="386"/>
                </a:lnTo>
                <a:lnTo>
                  <a:pt x="199" y="385"/>
                </a:lnTo>
                <a:lnTo>
                  <a:pt x="199" y="385"/>
                </a:lnTo>
                <a:close/>
                <a:moveTo>
                  <a:pt x="57" y="102"/>
                </a:move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60" y="98"/>
                </a:lnTo>
                <a:lnTo>
                  <a:pt x="60" y="98"/>
                </a:lnTo>
                <a:lnTo>
                  <a:pt x="60" y="96"/>
                </a:lnTo>
                <a:lnTo>
                  <a:pt x="60" y="96"/>
                </a:lnTo>
                <a:lnTo>
                  <a:pt x="59" y="88"/>
                </a:lnTo>
                <a:lnTo>
                  <a:pt x="59" y="88"/>
                </a:lnTo>
                <a:lnTo>
                  <a:pt x="59" y="87"/>
                </a:lnTo>
                <a:lnTo>
                  <a:pt x="59" y="87"/>
                </a:lnTo>
                <a:lnTo>
                  <a:pt x="57" y="90"/>
                </a:lnTo>
                <a:lnTo>
                  <a:pt x="57" y="90"/>
                </a:lnTo>
                <a:lnTo>
                  <a:pt x="57" y="101"/>
                </a:lnTo>
                <a:lnTo>
                  <a:pt x="57" y="101"/>
                </a:lnTo>
                <a:lnTo>
                  <a:pt x="57" y="102"/>
                </a:lnTo>
                <a:lnTo>
                  <a:pt x="57" y="102"/>
                </a:lnTo>
                <a:close/>
                <a:moveTo>
                  <a:pt x="199" y="360"/>
                </a:moveTo>
                <a:lnTo>
                  <a:pt x="199" y="360"/>
                </a:lnTo>
                <a:lnTo>
                  <a:pt x="193" y="355"/>
                </a:lnTo>
                <a:lnTo>
                  <a:pt x="193" y="355"/>
                </a:lnTo>
                <a:lnTo>
                  <a:pt x="190" y="358"/>
                </a:lnTo>
                <a:lnTo>
                  <a:pt x="190" y="358"/>
                </a:lnTo>
                <a:lnTo>
                  <a:pt x="194" y="363"/>
                </a:lnTo>
                <a:lnTo>
                  <a:pt x="194" y="363"/>
                </a:lnTo>
                <a:lnTo>
                  <a:pt x="199" y="360"/>
                </a:lnTo>
                <a:lnTo>
                  <a:pt x="199" y="360"/>
                </a:lnTo>
                <a:close/>
                <a:moveTo>
                  <a:pt x="207" y="292"/>
                </a:moveTo>
                <a:lnTo>
                  <a:pt x="207" y="292"/>
                </a:lnTo>
                <a:lnTo>
                  <a:pt x="207" y="301"/>
                </a:lnTo>
                <a:lnTo>
                  <a:pt x="207" y="301"/>
                </a:lnTo>
                <a:lnTo>
                  <a:pt x="213" y="298"/>
                </a:lnTo>
                <a:lnTo>
                  <a:pt x="213" y="298"/>
                </a:lnTo>
                <a:lnTo>
                  <a:pt x="213" y="296"/>
                </a:lnTo>
                <a:lnTo>
                  <a:pt x="213" y="296"/>
                </a:lnTo>
                <a:lnTo>
                  <a:pt x="207" y="292"/>
                </a:lnTo>
                <a:lnTo>
                  <a:pt x="207" y="292"/>
                </a:lnTo>
                <a:close/>
                <a:moveTo>
                  <a:pt x="336" y="95"/>
                </a:moveTo>
                <a:lnTo>
                  <a:pt x="336" y="95"/>
                </a:lnTo>
                <a:lnTo>
                  <a:pt x="335" y="90"/>
                </a:lnTo>
                <a:lnTo>
                  <a:pt x="335" y="90"/>
                </a:lnTo>
                <a:lnTo>
                  <a:pt x="328" y="95"/>
                </a:lnTo>
                <a:lnTo>
                  <a:pt x="328" y="95"/>
                </a:lnTo>
                <a:lnTo>
                  <a:pt x="332" y="98"/>
                </a:lnTo>
                <a:lnTo>
                  <a:pt x="332" y="98"/>
                </a:lnTo>
                <a:lnTo>
                  <a:pt x="336" y="95"/>
                </a:lnTo>
                <a:lnTo>
                  <a:pt x="336" y="95"/>
                </a:lnTo>
                <a:close/>
                <a:moveTo>
                  <a:pt x="70" y="282"/>
                </a:moveTo>
                <a:lnTo>
                  <a:pt x="70" y="282"/>
                </a:lnTo>
                <a:lnTo>
                  <a:pt x="73" y="278"/>
                </a:lnTo>
                <a:lnTo>
                  <a:pt x="73" y="278"/>
                </a:lnTo>
                <a:lnTo>
                  <a:pt x="74" y="276"/>
                </a:lnTo>
                <a:lnTo>
                  <a:pt x="74" y="276"/>
                </a:lnTo>
                <a:lnTo>
                  <a:pt x="73" y="273"/>
                </a:lnTo>
                <a:lnTo>
                  <a:pt x="73" y="273"/>
                </a:lnTo>
                <a:lnTo>
                  <a:pt x="68" y="274"/>
                </a:lnTo>
                <a:lnTo>
                  <a:pt x="68" y="274"/>
                </a:lnTo>
                <a:lnTo>
                  <a:pt x="68" y="276"/>
                </a:lnTo>
                <a:lnTo>
                  <a:pt x="68" y="276"/>
                </a:lnTo>
                <a:lnTo>
                  <a:pt x="67" y="279"/>
                </a:lnTo>
                <a:lnTo>
                  <a:pt x="67" y="279"/>
                </a:lnTo>
                <a:lnTo>
                  <a:pt x="70" y="282"/>
                </a:lnTo>
                <a:lnTo>
                  <a:pt x="70" y="282"/>
                </a:lnTo>
                <a:close/>
                <a:moveTo>
                  <a:pt x="76" y="115"/>
                </a:moveTo>
                <a:lnTo>
                  <a:pt x="76" y="115"/>
                </a:lnTo>
                <a:lnTo>
                  <a:pt x="79" y="121"/>
                </a:lnTo>
                <a:lnTo>
                  <a:pt x="79" y="121"/>
                </a:lnTo>
                <a:lnTo>
                  <a:pt x="82" y="117"/>
                </a:lnTo>
                <a:lnTo>
                  <a:pt x="82" y="117"/>
                </a:lnTo>
                <a:lnTo>
                  <a:pt x="79" y="112"/>
                </a:lnTo>
                <a:lnTo>
                  <a:pt x="79" y="112"/>
                </a:lnTo>
                <a:lnTo>
                  <a:pt x="76" y="115"/>
                </a:lnTo>
                <a:lnTo>
                  <a:pt x="76" y="115"/>
                </a:lnTo>
                <a:close/>
                <a:moveTo>
                  <a:pt x="328" y="246"/>
                </a:moveTo>
                <a:lnTo>
                  <a:pt x="328" y="246"/>
                </a:lnTo>
                <a:lnTo>
                  <a:pt x="336" y="252"/>
                </a:lnTo>
                <a:lnTo>
                  <a:pt x="336" y="252"/>
                </a:lnTo>
                <a:lnTo>
                  <a:pt x="338" y="251"/>
                </a:lnTo>
                <a:lnTo>
                  <a:pt x="338" y="251"/>
                </a:lnTo>
                <a:lnTo>
                  <a:pt x="336" y="248"/>
                </a:lnTo>
                <a:lnTo>
                  <a:pt x="336" y="248"/>
                </a:lnTo>
                <a:lnTo>
                  <a:pt x="336" y="248"/>
                </a:lnTo>
                <a:lnTo>
                  <a:pt x="336" y="248"/>
                </a:lnTo>
                <a:lnTo>
                  <a:pt x="332" y="244"/>
                </a:lnTo>
                <a:lnTo>
                  <a:pt x="332" y="244"/>
                </a:lnTo>
                <a:lnTo>
                  <a:pt x="328" y="246"/>
                </a:lnTo>
                <a:lnTo>
                  <a:pt x="328" y="246"/>
                </a:lnTo>
                <a:close/>
                <a:moveTo>
                  <a:pt x="109" y="249"/>
                </a:moveTo>
                <a:lnTo>
                  <a:pt x="109" y="249"/>
                </a:lnTo>
                <a:lnTo>
                  <a:pt x="111" y="249"/>
                </a:lnTo>
                <a:lnTo>
                  <a:pt x="111" y="249"/>
                </a:lnTo>
                <a:lnTo>
                  <a:pt x="114" y="246"/>
                </a:lnTo>
                <a:lnTo>
                  <a:pt x="114" y="246"/>
                </a:lnTo>
                <a:lnTo>
                  <a:pt x="115" y="244"/>
                </a:lnTo>
                <a:lnTo>
                  <a:pt x="115" y="243"/>
                </a:lnTo>
                <a:lnTo>
                  <a:pt x="115" y="243"/>
                </a:lnTo>
                <a:lnTo>
                  <a:pt x="115" y="241"/>
                </a:lnTo>
                <a:lnTo>
                  <a:pt x="115" y="241"/>
                </a:lnTo>
                <a:lnTo>
                  <a:pt x="115" y="240"/>
                </a:lnTo>
                <a:lnTo>
                  <a:pt x="115" y="240"/>
                </a:lnTo>
                <a:lnTo>
                  <a:pt x="112" y="241"/>
                </a:lnTo>
                <a:lnTo>
                  <a:pt x="112" y="241"/>
                </a:lnTo>
                <a:lnTo>
                  <a:pt x="111" y="241"/>
                </a:lnTo>
                <a:lnTo>
                  <a:pt x="111" y="241"/>
                </a:lnTo>
                <a:lnTo>
                  <a:pt x="109" y="249"/>
                </a:lnTo>
                <a:lnTo>
                  <a:pt x="109" y="249"/>
                </a:lnTo>
                <a:close/>
                <a:moveTo>
                  <a:pt x="357" y="271"/>
                </a:moveTo>
                <a:lnTo>
                  <a:pt x="357" y="271"/>
                </a:lnTo>
                <a:lnTo>
                  <a:pt x="358" y="270"/>
                </a:lnTo>
                <a:lnTo>
                  <a:pt x="358" y="270"/>
                </a:lnTo>
                <a:lnTo>
                  <a:pt x="357" y="263"/>
                </a:lnTo>
                <a:lnTo>
                  <a:pt x="357" y="263"/>
                </a:lnTo>
                <a:lnTo>
                  <a:pt x="357" y="259"/>
                </a:lnTo>
                <a:lnTo>
                  <a:pt x="357" y="259"/>
                </a:lnTo>
                <a:lnTo>
                  <a:pt x="352" y="265"/>
                </a:lnTo>
                <a:lnTo>
                  <a:pt x="352" y="265"/>
                </a:lnTo>
                <a:lnTo>
                  <a:pt x="357" y="271"/>
                </a:lnTo>
                <a:lnTo>
                  <a:pt x="357" y="271"/>
                </a:lnTo>
                <a:close/>
                <a:moveTo>
                  <a:pt x="231" y="252"/>
                </a:moveTo>
                <a:lnTo>
                  <a:pt x="231" y="252"/>
                </a:lnTo>
                <a:lnTo>
                  <a:pt x="235" y="260"/>
                </a:lnTo>
                <a:lnTo>
                  <a:pt x="235" y="260"/>
                </a:lnTo>
                <a:lnTo>
                  <a:pt x="238" y="259"/>
                </a:lnTo>
                <a:lnTo>
                  <a:pt x="238" y="259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2"/>
                </a:lnTo>
                <a:lnTo>
                  <a:pt x="231" y="252"/>
                </a:lnTo>
                <a:close/>
                <a:moveTo>
                  <a:pt x="101" y="110"/>
                </a:moveTo>
                <a:lnTo>
                  <a:pt x="101" y="110"/>
                </a:lnTo>
                <a:lnTo>
                  <a:pt x="95" y="104"/>
                </a:lnTo>
                <a:lnTo>
                  <a:pt x="95" y="104"/>
                </a:lnTo>
                <a:lnTo>
                  <a:pt x="96" y="115"/>
                </a:lnTo>
                <a:lnTo>
                  <a:pt x="96" y="115"/>
                </a:lnTo>
                <a:lnTo>
                  <a:pt x="101" y="110"/>
                </a:lnTo>
                <a:lnTo>
                  <a:pt x="101" y="110"/>
                </a:lnTo>
                <a:close/>
                <a:moveTo>
                  <a:pt x="89" y="121"/>
                </a:moveTo>
                <a:lnTo>
                  <a:pt x="89" y="121"/>
                </a:lnTo>
                <a:lnTo>
                  <a:pt x="85" y="118"/>
                </a:lnTo>
                <a:lnTo>
                  <a:pt x="85" y="118"/>
                </a:lnTo>
                <a:lnTo>
                  <a:pt x="81" y="124"/>
                </a:lnTo>
                <a:lnTo>
                  <a:pt x="81" y="124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6"/>
                </a:lnTo>
                <a:lnTo>
                  <a:pt x="84" y="124"/>
                </a:lnTo>
                <a:lnTo>
                  <a:pt x="84" y="124"/>
                </a:lnTo>
                <a:lnTo>
                  <a:pt x="85" y="124"/>
                </a:lnTo>
                <a:lnTo>
                  <a:pt x="87" y="124"/>
                </a:lnTo>
                <a:lnTo>
                  <a:pt x="87" y="124"/>
                </a:lnTo>
                <a:lnTo>
                  <a:pt x="89" y="121"/>
                </a:lnTo>
                <a:lnTo>
                  <a:pt x="89" y="121"/>
                </a:lnTo>
                <a:close/>
                <a:moveTo>
                  <a:pt x="232" y="293"/>
                </a:moveTo>
                <a:lnTo>
                  <a:pt x="232" y="293"/>
                </a:lnTo>
                <a:lnTo>
                  <a:pt x="229" y="290"/>
                </a:lnTo>
                <a:lnTo>
                  <a:pt x="229" y="290"/>
                </a:lnTo>
                <a:lnTo>
                  <a:pt x="226" y="292"/>
                </a:lnTo>
                <a:lnTo>
                  <a:pt x="226" y="292"/>
                </a:lnTo>
                <a:lnTo>
                  <a:pt x="224" y="293"/>
                </a:lnTo>
                <a:lnTo>
                  <a:pt x="224" y="293"/>
                </a:lnTo>
                <a:lnTo>
                  <a:pt x="224" y="296"/>
                </a:lnTo>
                <a:lnTo>
                  <a:pt x="224" y="296"/>
                </a:lnTo>
                <a:lnTo>
                  <a:pt x="224" y="296"/>
                </a:lnTo>
                <a:lnTo>
                  <a:pt x="224" y="296"/>
                </a:lnTo>
                <a:lnTo>
                  <a:pt x="227" y="298"/>
                </a:lnTo>
                <a:lnTo>
                  <a:pt x="227" y="298"/>
                </a:lnTo>
                <a:lnTo>
                  <a:pt x="232" y="293"/>
                </a:lnTo>
                <a:lnTo>
                  <a:pt x="232" y="293"/>
                </a:lnTo>
                <a:close/>
                <a:moveTo>
                  <a:pt x="100" y="96"/>
                </a:moveTo>
                <a:lnTo>
                  <a:pt x="100" y="96"/>
                </a:lnTo>
                <a:lnTo>
                  <a:pt x="98" y="98"/>
                </a:lnTo>
                <a:lnTo>
                  <a:pt x="98" y="99"/>
                </a:lnTo>
                <a:lnTo>
                  <a:pt x="98" y="99"/>
                </a:lnTo>
                <a:lnTo>
                  <a:pt x="103" y="107"/>
                </a:lnTo>
                <a:lnTo>
                  <a:pt x="103" y="107"/>
                </a:lnTo>
                <a:lnTo>
                  <a:pt x="103" y="107"/>
                </a:lnTo>
                <a:lnTo>
                  <a:pt x="103" y="107"/>
                </a:lnTo>
                <a:lnTo>
                  <a:pt x="106" y="104"/>
                </a:lnTo>
                <a:lnTo>
                  <a:pt x="106" y="104"/>
                </a:lnTo>
                <a:lnTo>
                  <a:pt x="100" y="96"/>
                </a:lnTo>
                <a:lnTo>
                  <a:pt x="100" y="96"/>
                </a:lnTo>
                <a:close/>
                <a:moveTo>
                  <a:pt x="298" y="276"/>
                </a:moveTo>
                <a:lnTo>
                  <a:pt x="298" y="276"/>
                </a:lnTo>
                <a:lnTo>
                  <a:pt x="302" y="271"/>
                </a:lnTo>
                <a:lnTo>
                  <a:pt x="302" y="271"/>
                </a:lnTo>
                <a:lnTo>
                  <a:pt x="298" y="268"/>
                </a:lnTo>
                <a:lnTo>
                  <a:pt x="298" y="268"/>
                </a:lnTo>
                <a:lnTo>
                  <a:pt x="298" y="268"/>
                </a:lnTo>
                <a:lnTo>
                  <a:pt x="298" y="268"/>
                </a:lnTo>
                <a:lnTo>
                  <a:pt x="297" y="270"/>
                </a:lnTo>
                <a:lnTo>
                  <a:pt x="297" y="271"/>
                </a:lnTo>
                <a:lnTo>
                  <a:pt x="297" y="271"/>
                </a:lnTo>
                <a:lnTo>
                  <a:pt x="295" y="273"/>
                </a:lnTo>
                <a:lnTo>
                  <a:pt x="295" y="273"/>
                </a:lnTo>
                <a:lnTo>
                  <a:pt x="294" y="274"/>
                </a:lnTo>
                <a:lnTo>
                  <a:pt x="294" y="274"/>
                </a:lnTo>
                <a:lnTo>
                  <a:pt x="298" y="276"/>
                </a:lnTo>
                <a:lnTo>
                  <a:pt x="298" y="276"/>
                </a:lnTo>
                <a:close/>
                <a:moveTo>
                  <a:pt x="182" y="57"/>
                </a:moveTo>
                <a:lnTo>
                  <a:pt x="182" y="57"/>
                </a:lnTo>
                <a:lnTo>
                  <a:pt x="182" y="57"/>
                </a:lnTo>
                <a:lnTo>
                  <a:pt x="182" y="57"/>
                </a:lnTo>
                <a:lnTo>
                  <a:pt x="179" y="61"/>
                </a:lnTo>
                <a:lnTo>
                  <a:pt x="179" y="61"/>
                </a:lnTo>
                <a:lnTo>
                  <a:pt x="179" y="61"/>
                </a:lnTo>
                <a:lnTo>
                  <a:pt x="179" y="61"/>
                </a:lnTo>
                <a:lnTo>
                  <a:pt x="179" y="68"/>
                </a:lnTo>
                <a:lnTo>
                  <a:pt x="179" y="68"/>
                </a:lnTo>
                <a:lnTo>
                  <a:pt x="182" y="66"/>
                </a:lnTo>
                <a:lnTo>
                  <a:pt x="182" y="66"/>
                </a:lnTo>
                <a:lnTo>
                  <a:pt x="183" y="63"/>
                </a:lnTo>
                <a:lnTo>
                  <a:pt x="183" y="63"/>
                </a:lnTo>
                <a:lnTo>
                  <a:pt x="183" y="60"/>
                </a:lnTo>
                <a:lnTo>
                  <a:pt x="183" y="60"/>
                </a:lnTo>
                <a:lnTo>
                  <a:pt x="182" y="57"/>
                </a:lnTo>
                <a:lnTo>
                  <a:pt x="182" y="57"/>
                </a:lnTo>
                <a:close/>
                <a:moveTo>
                  <a:pt x="232" y="355"/>
                </a:moveTo>
                <a:lnTo>
                  <a:pt x="232" y="355"/>
                </a:lnTo>
                <a:lnTo>
                  <a:pt x="238" y="367"/>
                </a:lnTo>
                <a:lnTo>
                  <a:pt x="238" y="367"/>
                </a:lnTo>
                <a:lnTo>
                  <a:pt x="238" y="366"/>
                </a:lnTo>
                <a:lnTo>
                  <a:pt x="238" y="364"/>
                </a:lnTo>
                <a:lnTo>
                  <a:pt x="238" y="364"/>
                </a:lnTo>
                <a:lnTo>
                  <a:pt x="237" y="358"/>
                </a:lnTo>
                <a:lnTo>
                  <a:pt x="237" y="358"/>
                </a:lnTo>
                <a:lnTo>
                  <a:pt x="235" y="356"/>
                </a:lnTo>
                <a:lnTo>
                  <a:pt x="235" y="356"/>
                </a:lnTo>
                <a:lnTo>
                  <a:pt x="232" y="355"/>
                </a:lnTo>
                <a:lnTo>
                  <a:pt x="232" y="355"/>
                </a:lnTo>
                <a:close/>
                <a:moveTo>
                  <a:pt x="346" y="246"/>
                </a:moveTo>
                <a:lnTo>
                  <a:pt x="346" y="246"/>
                </a:lnTo>
                <a:lnTo>
                  <a:pt x="336" y="240"/>
                </a:lnTo>
                <a:lnTo>
                  <a:pt x="336" y="240"/>
                </a:lnTo>
                <a:lnTo>
                  <a:pt x="333" y="241"/>
                </a:lnTo>
                <a:lnTo>
                  <a:pt x="333" y="241"/>
                </a:lnTo>
                <a:lnTo>
                  <a:pt x="336" y="244"/>
                </a:lnTo>
                <a:lnTo>
                  <a:pt x="336" y="244"/>
                </a:lnTo>
                <a:lnTo>
                  <a:pt x="338" y="244"/>
                </a:lnTo>
                <a:lnTo>
                  <a:pt x="338" y="244"/>
                </a:lnTo>
                <a:lnTo>
                  <a:pt x="339" y="244"/>
                </a:lnTo>
                <a:lnTo>
                  <a:pt x="339" y="244"/>
                </a:lnTo>
                <a:lnTo>
                  <a:pt x="344" y="246"/>
                </a:lnTo>
                <a:lnTo>
                  <a:pt x="344" y="246"/>
                </a:lnTo>
                <a:lnTo>
                  <a:pt x="346" y="246"/>
                </a:lnTo>
                <a:lnTo>
                  <a:pt x="346" y="246"/>
                </a:lnTo>
                <a:close/>
                <a:moveTo>
                  <a:pt x="100" y="158"/>
                </a:moveTo>
                <a:lnTo>
                  <a:pt x="100" y="158"/>
                </a:lnTo>
                <a:lnTo>
                  <a:pt x="104" y="150"/>
                </a:lnTo>
                <a:lnTo>
                  <a:pt x="104" y="150"/>
                </a:lnTo>
                <a:lnTo>
                  <a:pt x="103" y="148"/>
                </a:lnTo>
                <a:lnTo>
                  <a:pt x="103" y="148"/>
                </a:lnTo>
                <a:lnTo>
                  <a:pt x="96" y="158"/>
                </a:lnTo>
                <a:lnTo>
                  <a:pt x="96" y="158"/>
                </a:lnTo>
                <a:lnTo>
                  <a:pt x="100" y="158"/>
                </a:lnTo>
                <a:lnTo>
                  <a:pt x="100" y="158"/>
                </a:lnTo>
                <a:close/>
                <a:moveTo>
                  <a:pt x="180" y="28"/>
                </a:moveTo>
                <a:lnTo>
                  <a:pt x="180" y="28"/>
                </a:lnTo>
                <a:lnTo>
                  <a:pt x="175" y="36"/>
                </a:lnTo>
                <a:lnTo>
                  <a:pt x="175" y="36"/>
                </a:lnTo>
                <a:lnTo>
                  <a:pt x="186" y="28"/>
                </a:lnTo>
                <a:lnTo>
                  <a:pt x="186" y="28"/>
                </a:lnTo>
                <a:lnTo>
                  <a:pt x="180" y="28"/>
                </a:lnTo>
                <a:lnTo>
                  <a:pt x="180" y="28"/>
                </a:lnTo>
                <a:close/>
                <a:moveTo>
                  <a:pt x="374" y="101"/>
                </a:moveTo>
                <a:lnTo>
                  <a:pt x="374" y="101"/>
                </a:lnTo>
                <a:lnTo>
                  <a:pt x="369" y="91"/>
                </a:lnTo>
                <a:lnTo>
                  <a:pt x="369" y="91"/>
                </a:lnTo>
                <a:lnTo>
                  <a:pt x="366" y="95"/>
                </a:lnTo>
                <a:lnTo>
                  <a:pt x="366" y="95"/>
                </a:lnTo>
                <a:lnTo>
                  <a:pt x="371" y="101"/>
                </a:lnTo>
                <a:lnTo>
                  <a:pt x="371" y="101"/>
                </a:lnTo>
                <a:lnTo>
                  <a:pt x="374" y="101"/>
                </a:lnTo>
                <a:lnTo>
                  <a:pt x="374" y="101"/>
                </a:lnTo>
                <a:close/>
                <a:moveTo>
                  <a:pt x="193" y="287"/>
                </a:moveTo>
                <a:lnTo>
                  <a:pt x="193" y="287"/>
                </a:lnTo>
                <a:lnTo>
                  <a:pt x="194" y="292"/>
                </a:lnTo>
                <a:lnTo>
                  <a:pt x="194" y="292"/>
                </a:lnTo>
                <a:lnTo>
                  <a:pt x="199" y="289"/>
                </a:lnTo>
                <a:lnTo>
                  <a:pt x="199" y="289"/>
                </a:lnTo>
                <a:lnTo>
                  <a:pt x="199" y="289"/>
                </a:lnTo>
                <a:lnTo>
                  <a:pt x="199" y="289"/>
                </a:lnTo>
                <a:lnTo>
                  <a:pt x="197" y="285"/>
                </a:lnTo>
                <a:lnTo>
                  <a:pt x="197" y="285"/>
                </a:lnTo>
                <a:lnTo>
                  <a:pt x="193" y="287"/>
                </a:lnTo>
                <a:lnTo>
                  <a:pt x="193" y="287"/>
                </a:lnTo>
                <a:close/>
                <a:moveTo>
                  <a:pt x="201" y="315"/>
                </a:moveTo>
                <a:lnTo>
                  <a:pt x="201" y="315"/>
                </a:lnTo>
                <a:lnTo>
                  <a:pt x="202" y="312"/>
                </a:lnTo>
                <a:lnTo>
                  <a:pt x="202" y="312"/>
                </a:lnTo>
                <a:lnTo>
                  <a:pt x="202" y="312"/>
                </a:lnTo>
                <a:lnTo>
                  <a:pt x="202" y="312"/>
                </a:lnTo>
                <a:lnTo>
                  <a:pt x="202" y="309"/>
                </a:lnTo>
                <a:lnTo>
                  <a:pt x="201" y="307"/>
                </a:lnTo>
                <a:lnTo>
                  <a:pt x="201" y="307"/>
                </a:lnTo>
                <a:lnTo>
                  <a:pt x="196" y="311"/>
                </a:lnTo>
                <a:lnTo>
                  <a:pt x="196" y="311"/>
                </a:lnTo>
                <a:lnTo>
                  <a:pt x="201" y="315"/>
                </a:lnTo>
                <a:lnTo>
                  <a:pt x="201" y="315"/>
                </a:lnTo>
                <a:close/>
                <a:moveTo>
                  <a:pt x="268" y="136"/>
                </a:moveTo>
                <a:lnTo>
                  <a:pt x="268" y="136"/>
                </a:lnTo>
                <a:lnTo>
                  <a:pt x="267" y="137"/>
                </a:lnTo>
                <a:lnTo>
                  <a:pt x="267" y="137"/>
                </a:lnTo>
                <a:lnTo>
                  <a:pt x="264" y="139"/>
                </a:lnTo>
                <a:lnTo>
                  <a:pt x="264" y="139"/>
                </a:lnTo>
                <a:lnTo>
                  <a:pt x="264" y="140"/>
                </a:lnTo>
                <a:lnTo>
                  <a:pt x="264" y="140"/>
                </a:lnTo>
                <a:lnTo>
                  <a:pt x="262" y="140"/>
                </a:lnTo>
                <a:lnTo>
                  <a:pt x="262" y="140"/>
                </a:lnTo>
                <a:lnTo>
                  <a:pt x="264" y="142"/>
                </a:lnTo>
                <a:lnTo>
                  <a:pt x="264" y="142"/>
                </a:lnTo>
                <a:lnTo>
                  <a:pt x="267" y="140"/>
                </a:lnTo>
                <a:lnTo>
                  <a:pt x="270" y="139"/>
                </a:lnTo>
                <a:lnTo>
                  <a:pt x="270" y="139"/>
                </a:lnTo>
                <a:lnTo>
                  <a:pt x="268" y="136"/>
                </a:lnTo>
                <a:lnTo>
                  <a:pt x="268" y="136"/>
                </a:lnTo>
                <a:close/>
                <a:moveTo>
                  <a:pt x="213" y="177"/>
                </a:moveTo>
                <a:lnTo>
                  <a:pt x="213" y="177"/>
                </a:lnTo>
                <a:lnTo>
                  <a:pt x="208" y="180"/>
                </a:lnTo>
                <a:lnTo>
                  <a:pt x="208" y="180"/>
                </a:lnTo>
                <a:lnTo>
                  <a:pt x="212" y="188"/>
                </a:lnTo>
                <a:lnTo>
                  <a:pt x="212" y="188"/>
                </a:lnTo>
                <a:lnTo>
                  <a:pt x="213" y="186"/>
                </a:lnTo>
                <a:lnTo>
                  <a:pt x="213" y="186"/>
                </a:lnTo>
                <a:lnTo>
                  <a:pt x="213" y="177"/>
                </a:lnTo>
                <a:lnTo>
                  <a:pt x="213" y="177"/>
                </a:lnTo>
                <a:close/>
                <a:moveTo>
                  <a:pt x="167" y="151"/>
                </a:moveTo>
                <a:lnTo>
                  <a:pt x="167" y="151"/>
                </a:lnTo>
                <a:lnTo>
                  <a:pt x="171" y="148"/>
                </a:lnTo>
                <a:lnTo>
                  <a:pt x="171" y="148"/>
                </a:lnTo>
                <a:lnTo>
                  <a:pt x="167" y="143"/>
                </a:lnTo>
                <a:lnTo>
                  <a:pt x="167" y="143"/>
                </a:lnTo>
                <a:lnTo>
                  <a:pt x="164" y="147"/>
                </a:lnTo>
                <a:lnTo>
                  <a:pt x="164" y="147"/>
                </a:lnTo>
                <a:lnTo>
                  <a:pt x="166" y="148"/>
                </a:lnTo>
                <a:lnTo>
                  <a:pt x="166" y="148"/>
                </a:lnTo>
                <a:lnTo>
                  <a:pt x="167" y="151"/>
                </a:lnTo>
                <a:lnTo>
                  <a:pt x="167" y="151"/>
                </a:lnTo>
                <a:close/>
                <a:moveTo>
                  <a:pt x="229" y="311"/>
                </a:moveTo>
                <a:lnTo>
                  <a:pt x="229" y="311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06"/>
                </a:lnTo>
                <a:lnTo>
                  <a:pt x="231" y="306"/>
                </a:lnTo>
                <a:lnTo>
                  <a:pt x="231" y="304"/>
                </a:lnTo>
                <a:lnTo>
                  <a:pt x="231" y="304"/>
                </a:lnTo>
                <a:lnTo>
                  <a:pt x="227" y="303"/>
                </a:lnTo>
                <a:lnTo>
                  <a:pt x="227" y="303"/>
                </a:lnTo>
                <a:lnTo>
                  <a:pt x="224" y="306"/>
                </a:lnTo>
                <a:lnTo>
                  <a:pt x="224" y="306"/>
                </a:lnTo>
                <a:lnTo>
                  <a:pt x="229" y="311"/>
                </a:lnTo>
                <a:lnTo>
                  <a:pt x="229" y="311"/>
                </a:lnTo>
                <a:close/>
                <a:moveTo>
                  <a:pt x="18" y="271"/>
                </a:moveTo>
                <a:lnTo>
                  <a:pt x="18" y="271"/>
                </a:lnTo>
                <a:lnTo>
                  <a:pt x="19" y="271"/>
                </a:lnTo>
                <a:lnTo>
                  <a:pt x="19" y="271"/>
                </a:lnTo>
                <a:lnTo>
                  <a:pt x="21" y="273"/>
                </a:lnTo>
                <a:lnTo>
                  <a:pt x="21" y="273"/>
                </a:ln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4" y="274"/>
                </a:lnTo>
                <a:lnTo>
                  <a:pt x="24" y="274"/>
                </a:lnTo>
                <a:lnTo>
                  <a:pt x="24" y="273"/>
                </a:lnTo>
                <a:lnTo>
                  <a:pt x="24" y="271"/>
                </a:lnTo>
                <a:lnTo>
                  <a:pt x="24" y="271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6"/>
                </a:lnTo>
                <a:lnTo>
                  <a:pt x="25" y="266"/>
                </a:lnTo>
                <a:lnTo>
                  <a:pt x="18" y="271"/>
                </a:lnTo>
                <a:lnTo>
                  <a:pt x="18" y="271"/>
                </a:lnTo>
                <a:close/>
                <a:moveTo>
                  <a:pt x="73" y="298"/>
                </a:moveTo>
                <a:lnTo>
                  <a:pt x="73" y="298"/>
                </a:lnTo>
                <a:lnTo>
                  <a:pt x="76" y="292"/>
                </a:lnTo>
                <a:lnTo>
                  <a:pt x="76" y="292"/>
                </a:lnTo>
                <a:lnTo>
                  <a:pt x="73" y="289"/>
                </a:lnTo>
                <a:lnTo>
                  <a:pt x="73" y="289"/>
                </a:lnTo>
                <a:lnTo>
                  <a:pt x="71" y="290"/>
                </a:lnTo>
                <a:lnTo>
                  <a:pt x="71" y="290"/>
                </a:lnTo>
                <a:lnTo>
                  <a:pt x="71" y="295"/>
                </a:lnTo>
                <a:lnTo>
                  <a:pt x="71" y="295"/>
                </a:lnTo>
                <a:lnTo>
                  <a:pt x="71" y="296"/>
                </a:lnTo>
                <a:lnTo>
                  <a:pt x="73" y="298"/>
                </a:lnTo>
                <a:lnTo>
                  <a:pt x="73" y="298"/>
                </a:lnTo>
                <a:close/>
                <a:moveTo>
                  <a:pt x="144" y="140"/>
                </a:moveTo>
                <a:lnTo>
                  <a:pt x="144" y="140"/>
                </a:lnTo>
                <a:lnTo>
                  <a:pt x="142" y="142"/>
                </a:lnTo>
                <a:lnTo>
                  <a:pt x="141" y="142"/>
                </a:lnTo>
                <a:lnTo>
                  <a:pt x="141" y="142"/>
                </a:lnTo>
                <a:lnTo>
                  <a:pt x="139" y="142"/>
                </a:lnTo>
                <a:lnTo>
                  <a:pt x="139" y="143"/>
                </a:lnTo>
                <a:lnTo>
                  <a:pt x="139" y="143"/>
                </a:lnTo>
                <a:lnTo>
                  <a:pt x="142" y="148"/>
                </a:lnTo>
                <a:lnTo>
                  <a:pt x="142" y="148"/>
                </a:lnTo>
                <a:lnTo>
                  <a:pt x="147" y="143"/>
                </a:lnTo>
                <a:lnTo>
                  <a:pt x="147" y="143"/>
                </a:lnTo>
                <a:lnTo>
                  <a:pt x="144" y="140"/>
                </a:lnTo>
                <a:lnTo>
                  <a:pt x="144" y="140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28" y="219"/>
                </a:lnTo>
                <a:lnTo>
                  <a:pt x="128" y="219"/>
                </a:lnTo>
                <a:lnTo>
                  <a:pt x="122" y="224"/>
                </a:lnTo>
                <a:lnTo>
                  <a:pt x="122" y="224"/>
                </a:lnTo>
                <a:lnTo>
                  <a:pt x="122" y="225"/>
                </a:lnTo>
                <a:lnTo>
                  <a:pt x="122" y="225"/>
                </a:lnTo>
                <a:lnTo>
                  <a:pt x="122" y="227"/>
                </a:lnTo>
                <a:lnTo>
                  <a:pt x="120" y="229"/>
                </a:lnTo>
                <a:lnTo>
                  <a:pt x="120" y="229"/>
                </a:lnTo>
                <a:lnTo>
                  <a:pt x="119" y="229"/>
                </a:lnTo>
                <a:lnTo>
                  <a:pt x="119" y="229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25" y="225"/>
                </a:lnTo>
                <a:lnTo>
                  <a:pt x="125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245" y="99"/>
                </a:moveTo>
                <a:lnTo>
                  <a:pt x="245" y="99"/>
                </a:lnTo>
                <a:lnTo>
                  <a:pt x="245" y="99"/>
                </a:lnTo>
                <a:lnTo>
                  <a:pt x="245" y="99"/>
                </a:lnTo>
                <a:lnTo>
                  <a:pt x="243" y="102"/>
                </a:lnTo>
                <a:lnTo>
                  <a:pt x="243" y="102"/>
                </a:lnTo>
                <a:lnTo>
                  <a:pt x="243" y="110"/>
                </a:lnTo>
                <a:lnTo>
                  <a:pt x="243" y="110"/>
                </a:lnTo>
                <a:lnTo>
                  <a:pt x="243" y="112"/>
                </a:lnTo>
                <a:lnTo>
                  <a:pt x="243" y="112"/>
                </a:lnTo>
                <a:lnTo>
                  <a:pt x="246" y="112"/>
                </a:lnTo>
                <a:lnTo>
                  <a:pt x="246" y="112"/>
                </a:lnTo>
                <a:lnTo>
                  <a:pt x="245" y="99"/>
                </a:lnTo>
                <a:lnTo>
                  <a:pt x="245" y="99"/>
                </a:lnTo>
                <a:close/>
                <a:moveTo>
                  <a:pt x="44" y="126"/>
                </a:moveTo>
                <a:lnTo>
                  <a:pt x="44" y="126"/>
                </a:lnTo>
                <a:lnTo>
                  <a:pt x="46" y="126"/>
                </a:lnTo>
                <a:lnTo>
                  <a:pt x="46" y="126"/>
                </a:lnTo>
                <a:lnTo>
                  <a:pt x="44" y="124"/>
                </a:lnTo>
                <a:lnTo>
                  <a:pt x="44" y="124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2"/>
                </a:lnTo>
                <a:lnTo>
                  <a:pt x="40" y="112"/>
                </a:lnTo>
                <a:lnTo>
                  <a:pt x="40" y="117"/>
                </a:lnTo>
                <a:lnTo>
                  <a:pt x="40" y="117"/>
                </a:lnTo>
                <a:lnTo>
                  <a:pt x="40" y="120"/>
                </a:lnTo>
                <a:lnTo>
                  <a:pt x="40" y="120"/>
                </a:lnTo>
                <a:lnTo>
                  <a:pt x="44" y="124"/>
                </a:lnTo>
                <a:lnTo>
                  <a:pt x="44" y="124"/>
                </a:lnTo>
                <a:lnTo>
                  <a:pt x="44" y="126"/>
                </a:lnTo>
                <a:lnTo>
                  <a:pt x="44" y="126"/>
                </a:lnTo>
                <a:close/>
                <a:moveTo>
                  <a:pt x="136" y="197"/>
                </a:moveTo>
                <a:lnTo>
                  <a:pt x="136" y="197"/>
                </a:lnTo>
                <a:lnTo>
                  <a:pt x="138" y="195"/>
                </a:lnTo>
                <a:lnTo>
                  <a:pt x="138" y="195"/>
                </a:lnTo>
                <a:lnTo>
                  <a:pt x="139" y="192"/>
                </a:lnTo>
                <a:lnTo>
                  <a:pt x="139" y="192"/>
                </a:lnTo>
                <a:lnTo>
                  <a:pt x="130" y="188"/>
                </a:lnTo>
                <a:lnTo>
                  <a:pt x="130" y="188"/>
                </a:lnTo>
                <a:lnTo>
                  <a:pt x="130" y="188"/>
                </a:lnTo>
                <a:lnTo>
                  <a:pt x="130" y="188"/>
                </a:lnTo>
                <a:lnTo>
                  <a:pt x="136" y="197"/>
                </a:lnTo>
                <a:lnTo>
                  <a:pt x="136" y="197"/>
                </a:lnTo>
                <a:close/>
                <a:moveTo>
                  <a:pt x="108" y="296"/>
                </a:moveTo>
                <a:lnTo>
                  <a:pt x="108" y="296"/>
                </a:lnTo>
                <a:lnTo>
                  <a:pt x="100" y="303"/>
                </a:lnTo>
                <a:lnTo>
                  <a:pt x="100" y="303"/>
                </a:lnTo>
                <a:lnTo>
                  <a:pt x="101" y="304"/>
                </a:lnTo>
                <a:lnTo>
                  <a:pt x="101" y="304"/>
                </a:lnTo>
                <a:lnTo>
                  <a:pt x="106" y="301"/>
                </a:lnTo>
                <a:lnTo>
                  <a:pt x="106" y="301"/>
                </a:lnTo>
                <a:lnTo>
                  <a:pt x="109" y="298"/>
                </a:lnTo>
                <a:lnTo>
                  <a:pt x="109" y="298"/>
                </a:lnTo>
                <a:lnTo>
                  <a:pt x="108" y="296"/>
                </a:lnTo>
                <a:lnTo>
                  <a:pt x="108" y="296"/>
                </a:lnTo>
                <a:close/>
                <a:moveTo>
                  <a:pt x="387" y="266"/>
                </a:moveTo>
                <a:lnTo>
                  <a:pt x="387" y="266"/>
                </a:lnTo>
                <a:lnTo>
                  <a:pt x="385" y="266"/>
                </a:lnTo>
                <a:lnTo>
                  <a:pt x="384" y="265"/>
                </a:lnTo>
                <a:lnTo>
                  <a:pt x="384" y="265"/>
                </a:lnTo>
                <a:lnTo>
                  <a:pt x="379" y="260"/>
                </a:lnTo>
                <a:lnTo>
                  <a:pt x="379" y="260"/>
                </a:lnTo>
                <a:lnTo>
                  <a:pt x="377" y="260"/>
                </a:lnTo>
                <a:lnTo>
                  <a:pt x="377" y="260"/>
                </a:lnTo>
                <a:lnTo>
                  <a:pt x="376" y="262"/>
                </a:lnTo>
                <a:lnTo>
                  <a:pt x="376" y="262"/>
                </a:lnTo>
                <a:lnTo>
                  <a:pt x="376" y="263"/>
                </a:lnTo>
                <a:lnTo>
                  <a:pt x="376" y="263"/>
                </a:lnTo>
                <a:lnTo>
                  <a:pt x="377" y="263"/>
                </a:lnTo>
                <a:lnTo>
                  <a:pt x="377" y="263"/>
                </a:lnTo>
                <a:lnTo>
                  <a:pt x="377" y="263"/>
                </a:lnTo>
                <a:lnTo>
                  <a:pt x="380" y="263"/>
                </a:lnTo>
                <a:lnTo>
                  <a:pt x="380" y="263"/>
                </a:lnTo>
                <a:lnTo>
                  <a:pt x="382" y="265"/>
                </a:lnTo>
                <a:lnTo>
                  <a:pt x="382" y="265"/>
                </a:lnTo>
                <a:lnTo>
                  <a:pt x="385" y="270"/>
                </a:lnTo>
                <a:lnTo>
                  <a:pt x="385" y="270"/>
                </a:lnTo>
                <a:lnTo>
                  <a:pt x="385" y="271"/>
                </a:lnTo>
                <a:lnTo>
                  <a:pt x="385" y="271"/>
                </a:lnTo>
                <a:lnTo>
                  <a:pt x="387" y="266"/>
                </a:lnTo>
                <a:lnTo>
                  <a:pt x="387" y="266"/>
                </a:lnTo>
                <a:close/>
                <a:moveTo>
                  <a:pt x="352" y="279"/>
                </a:moveTo>
                <a:lnTo>
                  <a:pt x="352" y="279"/>
                </a:lnTo>
                <a:lnTo>
                  <a:pt x="350" y="282"/>
                </a:lnTo>
                <a:lnTo>
                  <a:pt x="350" y="282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50" y="289"/>
                </a:lnTo>
                <a:lnTo>
                  <a:pt x="350" y="289"/>
                </a:lnTo>
                <a:lnTo>
                  <a:pt x="355" y="282"/>
                </a:lnTo>
                <a:lnTo>
                  <a:pt x="355" y="282"/>
                </a:lnTo>
                <a:lnTo>
                  <a:pt x="352" y="279"/>
                </a:lnTo>
                <a:lnTo>
                  <a:pt x="352" y="279"/>
                </a:lnTo>
                <a:close/>
                <a:moveTo>
                  <a:pt x="325" y="113"/>
                </a:moveTo>
                <a:lnTo>
                  <a:pt x="325" y="113"/>
                </a:lnTo>
                <a:lnTo>
                  <a:pt x="319" y="117"/>
                </a:lnTo>
                <a:lnTo>
                  <a:pt x="319" y="117"/>
                </a:lnTo>
                <a:lnTo>
                  <a:pt x="322" y="121"/>
                </a:lnTo>
                <a:lnTo>
                  <a:pt x="322" y="121"/>
                </a:lnTo>
                <a:lnTo>
                  <a:pt x="327" y="118"/>
                </a:lnTo>
                <a:lnTo>
                  <a:pt x="327" y="118"/>
                </a:lnTo>
                <a:lnTo>
                  <a:pt x="325" y="113"/>
                </a:lnTo>
                <a:lnTo>
                  <a:pt x="325" y="113"/>
                </a:lnTo>
                <a:close/>
                <a:moveTo>
                  <a:pt x="82" y="259"/>
                </a:moveTo>
                <a:lnTo>
                  <a:pt x="82" y="259"/>
                </a:lnTo>
                <a:lnTo>
                  <a:pt x="79" y="252"/>
                </a:lnTo>
                <a:lnTo>
                  <a:pt x="79" y="252"/>
                </a:lnTo>
                <a:lnTo>
                  <a:pt x="76" y="259"/>
                </a:lnTo>
                <a:lnTo>
                  <a:pt x="76" y="259"/>
                </a:lnTo>
                <a:lnTo>
                  <a:pt x="78" y="262"/>
                </a:lnTo>
                <a:lnTo>
                  <a:pt x="78" y="262"/>
                </a:lnTo>
                <a:lnTo>
                  <a:pt x="82" y="259"/>
                </a:lnTo>
                <a:lnTo>
                  <a:pt x="82" y="259"/>
                </a:lnTo>
                <a:close/>
                <a:moveTo>
                  <a:pt x="380" y="91"/>
                </a:moveTo>
                <a:lnTo>
                  <a:pt x="380" y="91"/>
                </a:lnTo>
                <a:lnTo>
                  <a:pt x="380" y="91"/>
                </a:lnTo>
                <a:lnTo>
                  <a:pt x="380" y="91"/>
                </a:lnTo>
                <a:lnTo>
                  <a:pt x="380" y="93"/>
                </a:lnTo>
                <a:lnTo>
                  <a:pt x="380" y="93"/>
                </a:lnTo>
                <a:lnTo>
                  <a:pt x="382" y="96"/>
                </a:lnTo>
                <a:lnTo>
                  <a:pt x="382" y="96"/>
                </a:lnTo>
                <a:lnTo>
                  <a:pt x="384" y="98"/>
                </a:lnTo>
                <a:lnTo>
                  <a:pt x="384" y="101"/>
                </a:lnTo>
                <a:lnTo>
                  <a:pt x="384" y="101"/>
                </a:lnTo>
                <a:lnTo>
                  <a:pt x="385" y="106"/>
                </a:lnTo>
                <a:lnTo>
                  <a:pt x="385" y="106"/>
                </a:lnTo>
                <a:lnTo>
                  <a:pt x="387" y="102"/>
                </a:lnTo>
                <a:lnTo>
                  <a:pt x="387" y="101"/>
                </a:lnTo>
                <a:lnTo>
                  <a:pt x="387" y="101"/>
                </a:lnTo>
                <a:lnTo>
                  <a:pt x="384" y="95"/>
                </a:lnTo>
                <a:lnTo>
                  <a:pt x="384" y="95"/>
                </a:lnTo>
                <a:lnTo>
                  <a:pt x="380" y="91"/>
                </a:lnTo>
                <a:lnTo>
                  <a:pt x="380" y="91"/>
                </a:lnTo>
                <a:close/>
                <a:moveTo>
                  <a:pt x="59" y="110"/>
                </a:moveTo>
                <a:lnTo>
                  <a:pt x="59" y="110"/>
                </a:lnTo>
                <a:lnTo>
                  <a:pt x="63" y="118"/>
                </a:lnTo>
                <a:lnTo>
                  <a:pt x="63" y="118"/>
                </a:lnTo>
                <a:lnTo>
                  <a:pt x="65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2"/>
                </a:lnTo>
                <a:lnTo>
                  <a:pt x="63" y="112"/>
                </a:lnTo>
                <a:lnTo>
                  <a:pt x="62" y="109"/>
                </a:lnTo>
                <a:lnTo>
                  <a:pt x="62" y="109"/>
                </a:lnTo>
                <a:lnTo>
                  <a:pt x="59" y="110"/>
                </a:lnTo>
                <a:lnTo>
                  <a:pt x="59" y="110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8" y="142"/>
                </a:lnTo>
                <a:lnTo>
                  <a:pt x="98" y="142"/>
                </a:lnTo>
                <a:lnTo>
                  <a:pt x="95" y="143"/>
                </a:lnTo>
                <a:lnTo>
                  <a:pt x="95" y="143"/>
                </a:lnTo>
                <a:lnTo>
                  <a:pt x="96" y="147"/>
                </a:lnTo>
                <a:lnTo>
                  <a:pt x="96" y="147"/>
                </a:lnTo>
                <a:lnTo>
                  <a:pt x="96" y="150"/>
                </a:lnTo>
                <a:lnTo>
                  <a:pt x="96" y="150"/>
                </a:lnTo>
                <a:lnTo>
                  <a:pt x="98" y="148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218" y="55"/>
                </a:moveTo>
                <a:lnTo>
                  <a:pt x="218" y="55"/>
                </a:lnTo>
                <a:lnTo>
                  <a:pt x="218" y="57"/>
                </a:lnTo>
                <a:lnTo>
                  <a:pt x="218" y="57"/>
                </a:lnTo>
                <a:lnTo>
                  <a:pt x="218" y="61"/>
                </a:lnTo>
                <a:lnTo>
                  <a:pt x="218" y="61"/>
                </a:lnTo>
                <a:lnTo>
                  <a:pt x="223" y="61"/>
                </a:lnTo>
                <a:lnTo>
                  <a:pt x="223" y="61"/>
                </a:lnTo>
                <a:lnTo>
                  <a:pt x="223" y="60"/>
                </a:lnTo>
                <a:lnTo>
                  <a:pt x="223" y="60"/>
                </a:lnTo>
                <a:lnTo>
                  <a:pt x="223" y="55"/>
                </a:lnTo>
                <a:lnTo>
                  <a:pt x="223" y="55"/>
                </a:lnTo>
                <a:lnTo>
                  <a:pt x="218" y="55"/>
                </a:lnTo>
                <a:lnTo>
                  <a:pt x="218" y="55"/>
                </a:lnTo>
                <a:close/>
                <a:moveTo>
                  <a:pt x="67" y="88"/>
                </a:move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8" y="85"/>
                </a:lnTo>
                <a:lnTo>
                  <a:pt x="68" y="85"/>
                </a:lnTo>
                <a:lnTo>
                  <a:pt x="70" y="82"/>
                </a:lnTo>
                <a:lnTo>
                  <a:pt x="70" y="82"/>
                </a:lnTo>
                <a:lnTo>
                  <a:pt x="70" y="77"/>
                </a:lnTo>
                <a:lnTo>
                  <a:pt x="70" y="77"/>
                </a:lnTo>
                <a:lnTo>
                  <a:pt x="70" y="76"/>
                </a:lnTo>
                <a:lnTo>
                  <a:pt x="70" y="76"/>
                </a:lnTo>
                <a:lnTo>
                  <a:pt x="67" y="77"/>
                </a:lnTo>
                <a:lnTo>
                  <a:pt x="67" y="77"/>
                </a:lnTo>
                <a:lnTo>
                  <a:pt x="67" y="79"/>
                </a:lnTo>
                <a:lnTo>
                  <a:pt x="67" y="79"/>
                </a:lnTo>
                <a:lnTo>
                  <a:pt x="67" y="87"/>
                </a:lnTo>
                <a:lnTo>
                  <a:pt x="67" y="87"/>
                </a:lnTo>
                <a:lnTo>
                  <a:pt x="67" y="88"/>
                </a:lnTo>
                <a:lnTo>
                  <a:pt x="67" y="88"/>
                </a:lnTo>
                <a:close/>
                <a:moveTo>
                  <a:pt x="41" y="143"/>
                </a:moveTo>
                <a:lnTo>
                  <a:pt x="41" y="143"/>
                </a:lnTo>
                <a:lnTo>
                  <a:pt x="41" y="143"/>
                </a:lnTo>
                <a:lnTo>
                  <a:pt x="41" y="143"/>
                </a:lnTo>
                <a:lnTo>
                  <a:pt x="40" y="142"/>
                </a:lnTo>
                <a:lnTo>
                  <a:pt x="40" y="142"/>
                </a:lnTo>
                <a:lnTo>
                  <a:pt x="38" y="140"/>
                </a:lnTo>
                <a:lnTo>
                  <a:pt x="38" y="140"/>
                </a:lnTo>
                <a:lnTo>
                  <a:pt x="37" y="139"/>
                </a:lnTo>
                <a:lnTo>
                  <a:pt x="37" y="137"/>
                </a:lnTo>
                <a:lnTo>
                  <a:pt x="37" y="137"/>
                </a:lnTo>
                <a:lnTo>
                  <a:pt x="37" y="136"/>
                </a:lnTo>
                <a:lnTo>
                  <a:pt x="37" y="136"/>
                </a:lnTo>
                <a:lnTo>
                  <a:pt x="33" y="132"/>
                </a:lnTo>
                <a:lnTo>
                  <a:pt x="33" y="132"/>
                </a:lnTo>
                <a:lnTo>
                  <a:pt x="33" y="134"/>
                </a:lnTo>
                <a:lnTo>
                  <a:pt x="32" y="134"/>
                </a:lnTo>
                <a:lnTo>
                  <a:pt x="32" y="134"/>
                </a:lnTo>
                <a:lnTo>
                  <a:pt x="33" y="137"/>
                </a:lnTo>
                <a:lnTo>
                  <a:pt x="33" y="137"/>
                </a:lnTo>
                <a:lnTo>
                  <a:pt x="35" y="139"/>
                </a:lnTo>
                <a:lnTo>
                  <a:pt x="35" y="139"/>
                </a:lnTo>
                <a:lnTo>
                  <a:pt x="40" y="142"/>
                </a:lnTo>
                <a:lnTo>
                  <a:pt x="40" y="142"/>
                </a:lnTo>
                <a:lnTo>
                  <a:pt x="41" y="143"/>
                </a:lnTo>
                <a:lnTo>
                  <a:pt x="41" y="143"/>
                </a:lnTo>
                <a:close/>
                <a:moveTo>
                  <a:pt x="267" y="166"/>
                </a:moveTo>
                <a:lnTo>
                  <a:pt x="267" y="166"/>
                </a:lnTo>
                <a:lnTo>
                  <a:pt x="265" y="162"/>
                </a:lnTo>
                <a:lnTo>
                  <a:pt x="265" y="162"/>
                </a:lnTo>
                <a:lnTo>
                  <a:pt x="259" y="166"/>
                </a:lnTo>
                <a:lnTo>
                  <a:pt x="259" y="166"/>
                </a:lnTo>
                <a:lnTo>
                  <a:pt x="262" y="170"/>
                </a:lnTo>
                <a:lnTo>
                  <a:pt x="262" y="170"/>
                </a:lnTo>
                <a:lnTo>
                  <a:pt x="267" y="166"/>
                </a:lnTo>
                <a:lnTo>
                  <a:pt x="267" y="166"/>
                </a:lnTo>
                <a:close/>
                <a:moveTo>
                  <a:pt x="231" y="268"/>
                </a:moveTo>
                <a:lnTo>
                  <a:pt x="231" y="268"/>
                </a:lnTo>
                <a:lnTo>
                  <a:pt x="232" y="271"/>
                </a:lnTo>
                <a:lnTo>
                  <a:pt x="232" y="273"/>
                </a:lnTo>
                <a:lnTo>
                  <a:pt x="232" y="273"/>
                </a:lnTo>
                <a:lnTo>
                  <a:pt x="232" y="274"/>
                </a:lnTo>
                <a:lnTo>
                  <a:pt x="232" y="274"/>
                </a:lnTo>
                <a:lnTo>
                  <a:pt x="237" y="268"/>
                </a:lnTo>
                <a:lnTo>
                  <a:pt x="237" y="268"/>
                </a:lnTo>
                <a:lnTo>
                  <a:pt x="235" y="265"/>
                </a:lnTo>
                <a:lnTo>
                  <a:pt x="235" y="265"/>
                </a:lnTo>
                <a:lnTo>
                  <a:pt x="231" y="268"/>
                </a:lnTo>
                <a:lnTo>
                  <a:pt x="231" y="268"/>
                </a:lnTo>
                <a:close/>
                <a:moveTo>
                  <a:pt x="150" y="290"/>
                </a:moveTo>
                <a:lnTo>
                  <a:pt x="150" y="290"/>
                </a:lnTo>
                <a:lnTo>
                  <a:pt x="149" y="290"/>
                </a:lnTo>
                <a:lnTo>
                  <a:pt x="149" y="290"/>
                </a:lnTo>
                <a:lnTo>
                  <a:pt x="141" y="295"/>
                </a:lnTo>
                <a:lnTo>
                  <a:pt x="141" y="295"/>
                </a:lnTo>
                <a:lnTo>
                  <a:pt x="141" y="296"/>
                </a:lnTo>
                <a:lnTo>
                  <a:pt x="141" y="296"/>
                </a:lnTo>
                <a:lnTo>
                  <a:pt x="138" y="301"/>
                </a:lnTo>
                <a:lnTo>
                  <a:pt x="138" y="301"/>
                </a:lnTo>
                <a:lnTo>
                  <a:pt x="136" y="301"/>
                </a:lnTo>
                <a:lnTo>
                  <a:pt x="136" y="301"/>
                </a:lnTo>
                <a:lnTo>
                  <a:pt x="150" y="290"/>
                </a:lnTo>
                <a:lnTo>
                  <a:pt x="150" y="290"/>
                </a:lnTo>
                <a:close/>
                <a:moveTo>
                  <a:pt x="180" y="36"/>
                </a:moveTo>
                <a:lnTo>
                  <a:pt x="180" y="36"/>
                </a:lnTo>
                <a:lnTo>
                  <a:pt x="175" y="41"/>
                </a:lnTo>
                <a:lnTo>
                  <a:pt x="175" y="41"/>
                </a:lnTo>
                <a:lnTo>
                  <a:pt x="175" y="41"/>
                </a:lnTo>
                <a:lnTo>
                  <a:pt x="175" y="41"/>
                </a:lnTo>
                <a:lnTo>
                  <a:pt x="175" y="44"/>
                </a:lnTo>
                <a:lnTo>
                  <a:pt x="175" y="44"/>
                </a:lnTo>
                <a:lnTo>
                  <a:pt x="175" y="47"/>
                </a:lnTo>
                <a:lnTo>
                  <a:pt x="175" y="47"/>
                </a:lnTo>
                <a:lnTo>
                  <a:pt x="175" y="47"/>
                </a:lnTo>
                <a:lnTo>
                  <a:pt x="175" y="47"/>
                </a:lnTo>
                <a:lnTo>
                  <a:pt x="179" y="42"/>
                </a:lnTo>
                <a:lnTo>
                  <a:pt x="180" y="39"/>
                </a:lnTo>
                <a:lnTo>
                  <a:pt x="180" y="39"/>
                </a:lnTo>
                <a:lnTo>
                  <a:pt x="180" y="36"/>
                </a:lnTo>
                <a:lnTo>
                  <a:pt x="180" y="36"/>
                </a:lnTo>
                <a:close/>
                <a:moveTo>
                  <a:pt x="314" y="282"/>
                </a:moveTo>
                <a:lnTo>
                  <a:pt x="314" y="282"/>
                </a:lnTo>
                <a:lnTo>
                  <a:pt x="308" y="279"/>
                </a:lnTo>
                <a:lnTo>
                  <a:pt x="308" y="279"/>
                </a:lnTo>
                <a:lnTo>
                  <a:pt x="305" y="281"/>
                </a:lnTo>
                <a:lnTo>
                  <a:pt x="305" y="281"/>
                </a:lnTo>
                <a:lnTo>
                  <a:pt x="311" y="285"/>
                </a:lnTo>
                <a:lnTo>
                  <a:pt x="311" y="285"/>
                </a:lnTo>
                <a:lnTo>
                  <a:pt x="314" y="282"/>
                </a:lnTo>
                <a:lnTo>
                  <a:pt x="314" y="282"/>
                </a:lnTo>
                <a:close/>
                <a:moveTo>
                  <a:pt x="172" y="249"/>
                </a:moveTo>
                <a:lnTo>
                  <a:pt x="172" y="249"/>
                </a:lnTo>
                <a:lnTo>
                  <a:pt x="166" y="252"/>
                </a:lnTo>
                <a:lnTo>
                  <a:pt x="166" y="252"/>
                </a:lnTo>
                <a:lnTo>
                  <a:pt x="171" y="259"/>
                </a:lnTo>
                <a:lnTo>
                  <a:pt x="171" y="259"/>
                </a:lnTo>
                <a:lnTo>
                  <a:pt x="172" y="249"/>
                </a:lnTo>
                <a:lnTo>
                  <a:pt x="172" y="249"/>
                </a:lnTo>
                <a:close/>
                <a:moveTo>
                  <a:pt x="164" y="142"/>
                </a:moveTo>
                <a:lnTo>
                  <a:pt x="164" y="142"/>
                </a:lnTo>
                <a:lnTo>
                  <a:pt x="160" y="137"/>
                </a:lnTo>
                <a:lnTo>
                  <a:pt x="160" y="137"/>
                </a:lnTo>
                <a:lnTo>
                  <a:pt x="158" y="140"/>
                </a:lnTo>
                <a:lnTo>
                  <a:pt x="158" y="140"/>
                </a:lnTo>
                <a:lnTo>
                  <a:pt x="161" y="145"/>
                </a:lnTo>
                <a:lnTo>
                  <a:pt x="161" y="145"/>
                </a:lnTo>
                <a:lnTo>
                  <a:pt x="164" y="142"/>
                </a:lnTo>
                <a:lnTo>
                  <a:pt x="164" y="142"/>
                </a:lnTo>
                <a:close/>
                <a:moveTo>
                  <a:pt x="205" y="17"/>
                </a:move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2" y="17"/>
                </a:lnTo>
                <a:lnTo>
                  <a:pt x="202" y="17"/>
                </a:lnTo>
                <a:lnTo>
                  <a:pt x="190" y="17"/>
                </a:lnTo>
                <a:lnTo>
                  <a:pt x="190" y="17"/>
                </a:lnTo>
                <a:lnTo>
                  <a:pt x="188" y="17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97" y="19"/>
                </a:lnTo>
                <a:lnTo>
                  <a:pt x="197" y="19"/>
                </a:lnTo>
                <a:lnTo>
                  <a:pt x="199" y="19"/>
                </a:lnTo>
                <a:lnTo>
                  <a:pt x="199" y="19"/>
                </a:lnTo>
                <a:lnTo>
                  <a:pt x="205" y="17"/>
                </a:lnTo>
                <a:lnTo>
                  <a:pt x="205" y="17"/>
                </a:lnTo>
                <a:close/>
                <a:moveTo>
                  <a:pt x="349" y="233"/>
                </a:moveTo>
                <a:lnTo>
                  <a:pt x="349" y="233"/>
                </a:lnTo>
                <a:lnTo>
                  <a:pt x="350" y="233"/>
                </a:lnTo>
                <a:lnTo>
                  <a:pt x="350" y="233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58" y="236"/>
                </a:lnTo>
                <a:lnTo>
                  <a:pt x="350" y="232"/>
                </a:lnTo>
                <a:lnTo>
                  <a:pt x="350" y="232"/>
                </a:lnTo>
                <a:lnTo>
                  <a:pt x="349" y="233"/>
                </a:lnTo>
                <a:lnTo>
                  <a:pt x="349" y="233"/>
                </a:lnTo>
                <a:close/>
                <a:moveTo>
                  <a:pt x="317" y="248"/>
                </a:moveTo>
                <a:lnTo>
                  <a:pt x="317" y="248"/>
                </a:lnTo>
                <a:lnTo>
                  <a:pt x="321" y="244"/>
                </a:lnTo>
                <a:lnTo>
                  <a:pt x="321" y="244"/>
                </a:lnTo>
                <a:lnTo>
                  <a:pt x="316" y="241"/>
                </a:lnTo>
                <a:lnTo>
                  <a:pt x="316" y="241"/>
                </a:lnTo>
                <a:lnTo>
                  <a:pt x="314" y="241"/>
                </a:lnTo>
                <a:lnTo>
                  <a:pt x="314" y="243"/>
                </a:lnTo>
                <a:lnTo>
                  <a:pt x="314" y="243"/>
                </a:lnTo>
                <a:lnTo>
                  <a:pt x="316" y="246"/>
                </a:lnTo>
                <a:lnTo>
                  <a:pt x="316" y="246"/>
                </a:lnTo>
                <a:lnTo>
                  <a:pt x="317" y="248"/>
                </a:lnTo>
                <a:lnTo>
                  <a:pt x="317" y="248"/>
                </a:lnTo>
                <a:close/>
                <a:moveTo>
                  <a:pt x="40" y="276"/>
                </a:moveTo>
                <a:lnTo>
                  <a:pt x="40" y="276"/>
                </a:lnTo>
                <a:lnTo>
                  <a:pt x="41" y="270"/>
                </a:lnTo>
                <a:lnTo>
                  <a:pt x="41" y="270"/>
                </a:lnTo>
                <a:lnTo>
                  <a:pt x="41" y="270"/>
                </a:lnTo>
                <a:lnTo>
                  <a:pt x="41" y="270"/>
                </a:lnTo>
                <a:lnTo>
                  <a:pt x="33" y="276"/>
                </a:lnTo>
                <a:lnTo>
                  <a:pt x="33" y="276"/>
                </a:lnTo>
                <a:lnTo>
                  <a:pt x="35" y="279"/>
                </a:lnTo>
                <a:lnTo>
                  <a:pt x="35" y="279"/>
                </a:lnTo>
                <a:lnTo>
                  <a:pt x="37" y="276"/>
                </a:lnTo>
                <a:lnTo>
                  <a:pt x="40" y="276"/>
                </a:lnTo>
                <a:lnTo>
                  <a:pt x="40" y="276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41" y="88"/>
                </a:lnTo>
                <a:lnTo>
                  <a:pt x="41" y="88"/>
                </a:lnTo>
                <a:lnTo>
                  <a:pt x="46" y="82"/>
                </a:lnTo>
                <a:lnTo>
                  <a:pt x="46" y="82"/>
                </a:lnTo>
                <a:lnTo>
                  <a:pt x="48" y="80"/>
                </a:lnTo>
                <a:lnTo>
                  <a:pt x="48" y="77"/>
                </a:lnTo>
                <a:lnTo>
                  <a:pt x="48" y="77"/>
                </a:lnTo>
                <a:lnTo>
                  <a:pt x="40" y="87"/>
                </a:lnTo>
                <a:lnTo>
                  <a:pt x="40" y="87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150" y="278"/>
                </a:moveTo>
                <a:lnTo>
                  <a:pt x="150" y="278"/>
                </a:lnTo>
                <a:lnTo>
                  <a:pt x="150" y="278"/>
                </a:lnTo>
                <a:lnTo>
                  <a:pt x="150" y="278"/>
                </a:lnTo>
                <a:lnTo>
                  <a:pt x="147" y="279"/>
                </a:lnTo>
                <a:lnTo>
                  <a:pt x="147" y="279"/>
                </a:lnTo>
                <a:lnTo>
                  <a:pt x="144" y="281"/>
                </a:lnTo>
                <a:lnTo>
                  <a:pt x="142" y="284"/>
                </a:lnTo>
                <a:lnTo>
                  <a:pt x="142" y="284"/>
                </a:lnTo>
                <a:lnTo>
                  <a:pt x="144" y="285"/>
                </a:lnTo>
                <a:lnTo>
                  <a:pt x="144" y="285"/>
                </a:lnTo>
                <a:lnTo>
                  <a:pt x="145" y="285"/>
                </a:lnTo>
                <a:lnTo>
                  <a:pt x="145" y="285"/>
                </a:lnTo>
                <a:lnTo>
                  <a:pt x="149" y="282"/>
                </a:lnTo>
                <a:lnTo>
                  <a:pt x="149" y="282"/>
                </a:lnTo>
                <a:lnTo>
                  <a:pt x="149" y="282"/>
                </a:lnTo>
                <a:lnTo>
                  <a:pt x="149" y="282"/>
                </a:lnTo>
                <a:lnTo>
                  <a:pt x="150" y="278"/>
                </a:lnTo>
                <a:lnTo>
                  <a:pt x="150" y="278"/>
                </a:lnTo>
                <a:close/>
                <a:moveTo>
                  <a:pt x="191" y="312"/>
                </a:moveTo>
                <a:lnTo>
                  <a:pt x="191" y="312"/>
                </a:lnTo>
                <a:lnTo>
                  <a:pt x="196" y="320"/>
                </a:lnTo>
                <a:lnTo>
                  <a:pt x="196" y="320"/>
                </a:lnTo>
                <a:lnTo>
                  <a:pt x="197" y="317"/>
                </a:lnTo>
                <a:lnTo>
                  <a:pt x="197" y="317"/>
                </a:lnTo>
                <a:lnTo>
                  <a:pt x="193" y="312"/>
                </a:lnTo>
                <a:lnTo>
                  <a:pt x="193" y="312"/>
                </a:lnTo>
                <a:lnTo>
                  <a:pt x="193" y="311"/>
                </a:lnTo>
                <a:lnTo>
                  <a:pt x="191" y="312"/>
                </a:lnTo>
                <a:lnTo>
                  <a:pt x="191" y="312"/>
                </a:lnTo>
                <a:close/>
                <a:moveTo>
                  <a:pt x="167" y="39"/>
                </a:moveTo>
                <a:lnTo>
                  <a:pt x="167" y="39"/>
                </a:lnTo>
                <a:lnTo>
                  <a:pt x="167" y="39"/>
                </a:lnTo>
                <a:lnTo>
                  <a:pt x="167" y="39"/>
                </a:lnTo>
                <a:lnTo>
                  <a:pt x="167" y="14"/>
                </a:lnTo>
                <a:lnTo>
                  <a:pt x="167" y="14"/>
                </a:lnTo>
                <a:lnTo>
                  <a:pt x="166" y="19"/>
                </a:lnTo>
                <a:lnTo>
                  <a:pt x="166" y="19"/>
                </a:lnTo>
                <a:lnTo>
                  <a:pt x="167" y="38"/>
                </a:lnTo>
                <a:lnTo>
                  <a:pt x="167" y="38"/>
                </a:lnTo>
                <a:lnTo>
                  <a:pt x="167" y="38"/>
                </a:lnTo>
                <a:lnTo>
                  <a:pt x="167" y="38"/>
                </a:lnTo>
                <a:lnTo>
                  <a:pt x="167" y="39"/>
                </a:lnTo>
                <a:lnTo>
                  <a:pt x="167" y="39"/>
                </a:lnTo>
                <a:close/>
                <a:moveTo>
                  <a:pt x="185" y="389"/>
                </a:moveTo>
                <a:lnTo>
                  <a:pt x="185" y="389"/>
                </a:lnTo>
                <a:lnTo>
                  <a:pt x="180" y="396"/>
                </a:lnTo>
                <a:lnTo>
                  <a:pt x="180" y="396"/>
                </a:lnTo>
                <a:lnTo>
                  <a:pt x="183" y="396"/>
                </a:lnTo>
                <a:lnTo>
                  <a:pt x="183" y="396"/>
                </a:lnTo>
                <a:lnTo>
                  <a:pt x="188" y="393"/>
                </a:lnTo>
                <a:lnTo>
                  <a:pt x="188" y="393"/>
                </a:lnTo>
                <a:lnTo>
                  <a:pt x="185" y="389"/>
                </a:lnTo>
                <a:lnTo>
                  <a:pt x="185" y="389"/>
                </a:lnTo>
                <a:close/>
                <a:moveTo>
                  <a:pt x="265" y="129"/>
                </a:moveTo>
                <a:lnTo>
                  <a:pt x="265" y="129"/>
                </a:lnTo>
                <a:lnTo>
                  <a:pt x="265" y="128"/>
                </a:lnTo>
                <a:lnTo>
                  <a:pt x="265" y="128"/>
                </a:lnTo>
                <a:lnTo>
                  <a:pt x="257" y="134"/>
                </a:lnTo>
                <a:lnTo>
                  <a:pt x="257" y="134"/>
                </a:lnTo>
                <a:lnTo>
                  <a:pt x="259" y="136"/>
                </a:lnTo>
                <a:lnTo>
                  <a:pt x="259" y="136"/>
                </a:lnTo>
                <a:lnTo>
                  <a:pt x="265" y="129"/>
                </a:lnTo>
                <a:lnTo>
                  <a:pt x="265" y="129"/>
                </a:lnTo>
                <a:close/>
                <a:moveTo>
                  <a:pt x="108" y="309"/>
                </a:moveTo>
                <a:lnTo>
                  <a:pt x="108" y="309"/>
                </a:lnTo>
                <a:lnTo>
                  <a:pt x="111" y="306"/>
                </a:lnTo>
                <a:lnTo>
                  <a:pt x="111" y="306"/>
                </a:lnTo>
                <a:lnTo>
                  <a:pt x="114" y="304"/>
                </a:lnTo>
                <a:lnTo>
                  <a:pt x="114" y="304"/>
                </a:lnTo>
                <a:lnTo>
                  <a:pt x="112" y="301"/>
                </a:lnTo>
                <a:lnTo>
                  <a:pt x="112" y="301"/>
                </a:lnTo>
                <a:lnTo>
                  <a:pt x="109" y="303"/>
                </a:lnTo>
                <a:lnTo>
                  <a:pt x="109" y="303"/>
                </a:lnTo>
                <a:lnTo>
                  <a:pt x="106" y="307"/>
                </a:lnTo>
                <a:lnTo>
                  <a:pt x="106" y="307"/>
                </a:lnTo>
                <a:lnTo>
                  <a:pt x="108" y="309"/>
                </a:lnTo>
                <a:lnTo>
                  <a:pt x="108" y="309"/>
                </a:lnTo>
                <a:close/>
                <a:moveTo>
                  <a:pt x="136" y="113"/>
                </a:move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3" y="110"/>
                </a:lnTo>
                <a:lnTo>
                  <a:pt x="133" y="110"/>
                </a:lnTo>
                <a:lnTo>
                  <a:pt x="131" y="109"/>
                </a:lnTo>
                <a:lnTo>
                  <a:pt x="131" y="109"/>
                </a:lnTo>
                <a:lnTo>
                  <a:pt x="123" y="104"/>
                </a:lnTo>
                <a:lnTo>
                  <a:pt x="123" y="104"/>
                </a:lnTo>
                <a:lnTo>
                  <a:pt x="123" y="102"/>
                </a:lnTo>
                <a:lnTo>
                  <a:pt x="123" y="102"/>
                </a:lnTo>
                <a:lnTo>
                  <a:pt x="122" y="104"/>
                </a:lnTo>
                <a:lnTo>
                  <a:pt x="122" y="106"/>
                </a:lnTo>
                <a:lnTo>
                  <a:pt x="122" y="106"/>
                </a:lnTo>
                <a:lnTo>
                  <a:pt x="125" y="109"/>
                </a:lnTo>
                <a:lnTo>
                  <a:pt x="125" y="109"/>
                </a:lnTo>
                <a:lnTo>
                  <a:pt x="128" y="107"/>
                </a:lnTo>
                <a:lnTo>
                  <a:pt x="130" y="109"/>
                </a:lnTo>
                <a:lnTo>
                  <a:pt x="130" y="109"/>
                </a:lnTo>
                <a:lnTo>
                  <a:pt x="136" y="113"/>
                </a:lnTo>
                <a:lnTo>
                  <a:pt x="136" y="113"/>
                </a:lnTo>
                <a:close/>
                <a:moveTo>
                  <a:pt x="365" y="112"/>
                </a:moveTo>
                <a:lnTo>
                  <a:pt x="365" y="112"/>
                </a:lnTo>
                <a:lnTo>
                  <a:pt x="371" y="107"/>
                </a:lnTo>
                <a:lnTo>
                  <a:pt x="371" y="107"/>
                </a:lnTo>
                <a:lnTo>
                  <a:pt x="371" y="106"/>
                </a:lnTo>
                <a:lnTo>
                  <a:pt x="371" y="106"/>
                </a:lnTo>
                <a:lnTo>
                  <a:pt x="363" y="109"/>
                </a:lnTo>
                <a:lnTo>
                  <a:pt x="363" y="109"/>
                </a:lnTo>
                <a:lnTo>
                  <a:pt x="365" y="112"/>
                </a:lnTo>
                <a:lnTo>
                  <a:pt x="365" y="112"/>
                </a:lnTo>
                <a:close/>
                <a:moveTo>
                  <a:pt x="242" y="350"/>
                </a:moveTo>
                <a:lnTo>
                  <a:pt x="242" y="350"/>
                </a:lnTo>
                <a:lnTo>
                  <a:pt x="242" y="350"/>
                </a:lnTo>
                <a:lnTo>
                  <a:pt x="242" y="350"/>
                </a:lnTo>
                <a:lnTo>
                  <a:pt x="243" y="348"/>
                </a:lnTo>
                <a:lnTo>
                  <a:pt x="243" y="348"/>
                </a:lnTo>
                <a:lnTo>
                  <a:pt x="243" y="345"/>
                </a:lnTo>
                <a:lnTo>
                  <a:pt x="243" y="345"/>
                </a:lnTo>
                <a:lnTo>
                  <a:pt x="243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2" y="337"/>
                </a:lnTo>
                <a:lnTo>
                  <a:pt x="242" y="337"/>
                </a:lnTo>
                <a:lnTo>
                  <a:pt x="242" y="342"/>
                </a:lnTo>
                <a:lnTo>
                  <a:pt x="242" y="342"/>
                </a:lnTo>
                <a:lnTo>
                  <a:pt x="242" y="348"/>
                </a:lnTo>
                <a:lnTo>
                  <a:pt x="242" y="348"/>
                </a:lnTo>
                <a:lnTo>
                  <a:pt x="242" y="350"/>
                </a:lnTo>
                <a:lnTo>
                  <a:pt x="242" y="350"/>
                </a:lnTo>
                <a:close/>
                <a:moveTo>
                  <a:pt x="197" y="71"/>
                </a:moveTo>
                <a:lnTo>
                  <a:pt x="197" y="71"/>
                </a:lnTo>
                <a:lnTo>
                  <a:pt x="199" y="77"/>
                </a:lnTo>
                <a:lnTo>
                  <a:pt x="199" y="77"/>
                </a:lnTo>
                <a:lnTo>
                  <a:pt x="201" y="76"/>
                </a:lnTo>
                <a:lnTo>
                  <a:pt x="201" y="76"/>
                </a:lnTo>
                <a:lnTo>
                  <a:pt x="202" y="74"/>
                </a:lnTo>
                <a:lnTo>
                  <a:pt x="202" y="72"/>
                </a:lnTo>
                <a:lnTo>
                  <a:pt x="202" y="72"/>
                </a:lnTo>
                <a:lnTo>
                  <a:pt x="202" y="69"/>
                </a:lnTo>
                <a:lnTo>
                  <a:pt x="202" y="69"/>
                </a:lnTo>
                <a:lnTo>
                  <a:pt x="197" y="71"/>
                </a:lnTo>
                <a:lnTo>
                  <a:pt x="197" y="71"/>
                </a:lnTo>
                <a:close/>
                <a:moveTo>
                  <a:pt x="126" y="271"/>
                </a:moveTo>
                <a:lnTo>
                  <a:pt x="126" y="271"/>
                </a:lnTo>
                <a:lnTo>
                  <a:pt x="123" y="268"/>
                </a:lnTo>
                <a:lnTo>
                  <a:pt x="123" y="268"/>
                </a:lnTo>
                <a:lnTo>
                  <a:pt x="120" y="271"/>
                </a:lnTo>
                <a:lnTo>
                  <a:pt x="120" y="271"/>
                </a:lnTo>
                <a:lnTo>
                  <a:pt x="120" y="271"/>
                </a:lnTo>
                <a:lnTo>
                  <a:pt x="120" y="271"/>
                </a:lnTo>
                <a:lnTo>
                  <a:pt x="120" y="273"/>
                </a:lnTo>
                <a:lnTo>
                  <a:pt x="120" y="274"/>
                </a:lnTo>
                <a:lnTo>
                  <a:pt x="120" y="274"/>
                </a:lnTo>
                <a:lnTo>
                  <a:pt x="123" y="274"/>
                </a:lnTo>
                <a:lnTo>
                  <a:pt x="123" y="274"/>
                </a:lnTo>
                <a:lnTo>
                  <a:pt x="126" y="271"/>
                </a:lnTo>
                <a:lnTo>
                  <a:pt x="126" y="271"/>
                </a:lnTo>
                <a:close/>
                <a:moveTo>
                  <a:pt x="347" y="126"/>
                </a:moveTo>
                <a:lnTo>
                  <a:pt x="347" y="126"/>
                </a:lnTo>
                <a:lnTo>
                  <a:pt x="347" y="126"/>
                </a:lnTo>
                <a:lnTo>
                  <a:pt x="347" y="126"/>
                </a:lnTo>
                <a:lnTo>
                  <a:pt x="336" y="134"/>
                </a:lnTo>
                <a:lnTo>
                  <a:pt x="336" y="134"/>
                </a:lnTo>
                <a:lnTo>
                  <a:pt x="336" y="136"/>
                </a:lnTo>
                <a:lnTo>
                  <a:pt x="336" y="136"/>
                </a:lnTo>
                <a:lnTo>
                  <a:pt x="349" y="128"/>
                </a:lnTo>
                <a:lnTo>
                  <a:pt x="349" y="128"/>
                </a:lnTo>
                <a:lnTo>
                  <a:pt x="347" y="126"/>
                </a:lnTo>
                <a:lnTo>
                  <a:pt x="347" y="126"/>
                </a:lnTo>
                <a:close/>
                <a:moveTo>
                  <a:pt x="95" y="132"/>
                </a:moveTo>
                <a:lnTo>
                  <a:pt x="95" y="132"/>
                </a:lnTo>
                <a:lnTo>
                  <a:pt x="98" y="136"/>
                </a:lnTo>
                <a:lnTo>
                  <a:pt x="98" y="136"/>
                </a:lnTo>
                <a:lnTo>
                  <a:pt x="101" y="134"/>
                </a:lnTo>
                <a:lnTo>
                  <a:pt x="101" y="134"/>
                </a:lnTo>
                <a:lnTo>
                  <a:pt x="100" y="131"/>
                </a:lnTo>
                <a:lnTo>
                  <a:pt x="96" y="129"/>
                </a:lnTo>
                <a:lnTo>
                  <a:pt x="96" y="129"/>
                </a:lnTo>
                <a:lnTo>
                  <a:pt x="95" y="132"/>
                </a:lnTo>
                <a:lnTo>
                  <a:pt x="95" y="132"/>
                </a:lnTo>
                <a:close/>
                <a:moveTo>
                  <a:pt x="191" y="366"/>
                </a:moveTo>
                <a:lnTo>
                  <a:pt x="191" y="366"/>
                </a:lnTo>
                <a:lnTo>
                  <a:pt x="188" y="360"/>
                </a:lnTo>
                <a:lnTo>
                  <a:pt x="188" y="360"/>
                </a:lnTo>
                <a:lnTo>
                  <a:pt x="188" y="360"/>
                </a:lnTo>
                <a:lnTo>
                  <a:pt x="188" y="360"/>
                </a:lnTo>
                <a:lnTo>
                  <a:pt x="188" y="361"/>
                </a:lnTo>
                <a:lnTo>
                  <a:pt x="188" y="361"/>
                </a:lnTo>
                <a:lnTo>
                  <a:pt x="188" y="363"/>
                </a:lnTo>
                <a:lnTo>
                  <a:pt x="188" y="363"/>
                </a:lnTo>
                <a:lnTo>
                  <a:pt x="186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4"/>
                </a:lnTo>
                <a:lnTo>
                  <a:pt x="188" y="367"/>
                </a:lnTo>
                <a:lnTo>
                  <a:pt x="188" y="367"/>
                </a:lnTo>
                <a:lnTo>
                  <a:pt x="191" y="366"/>
                </a:lnTo>
                <a:lnTo>
                  <a:pt x="191" y="366"/>
                </a:lnTo>
                <a:close/>
                <a:moveTo>
                  <a:pt x="191" y="266"/>
                </a:moveTo>
                <a:lnTo>
                  <a:pt x="191" y="266"/>
                </a:lnTo>
                <a:lnTo>
                  <a:pt x="186" y="268"/>
                </a:lnTo>
                <a:lnTo>
                  <a:pt x="186" y="268"/>
                </a:lnTo>
                <a:lnTo>
                  <a:pt x="185" y="270"/>
                </a:lnTo>
                <a:lnTo>
                  <a:pt x="185" y="270"/>
                </a:lnTo>
                <a:lnTo>
                  <a:pt x="190" y="273"/>
                </a:lnTo>
                <a:lnTo>
                  <a:pt x="190" y="273"/>
                </a:lnTo>
                <a:lnTo>
                  <a:pt x="191" y="271"/>
                </a:lnTo>
                <a:lnTo>
                  <a:pt x="191" y="271"/>
                </a:lnTo>
                <a:lnTo>
                  <a:pt x="191" y="270"/>
                </a:lnTo>
                <a:lnTo>
                  <a:pt x="191" y="270"/>
                </a:lnTo>
                <a:lnTo>
                  <a:pt x="191" y="266"/>
                </a:lnTo>
                <a:lnTo>
                  <a:pt x="191" y="266"/>
                </a:lnTo>
                <a:close/>
                <a:moveTo>
                  <a:pt x="344" y="287"/>
                </a:moveTo>
                <a:lnTo>
                  <a:pt x="344" y="287"/>
                </a:lnTo>
                <a:lnTo>
                  <a:pt x="341" y="292"/>
                </a:lnTo>
                <a:lnTo>
                  <a:pt x="341" y="292"/>
                </a:lnTo>
                <a:lnTo>
                  <a:pt x="346" y="293"/>
                </a:lnTo>
                <a:lnTo>
                  <a:pt x="346" y="293"/>
                </a:lnTo>
                <a:lnTo>
                  <a:pt x="347" y="290"/>
                </a:lnTo>
                <a:lnTo>
                  <a:pt x="347" y="290"/>
                </a:lnTo>
                <a:lnTo>
                  <a:pt x="344" y="287"/>
                </a:lnTo>
                <a:lnTo>
                  <a:pt x="344" y="287"/>
                </a:lnTo>
                <a:close/>
                <a:moveTo>
                  <a:pt x="152" y="202"/>
                </a:moveTo>
                <a:lnTo>
                  <a:pt x="152" y="202"/>
                </a:lnTo>
                <a:lnTo>
                  <a:pt x="150" y="205"/>
                </a:ln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10"/>
                </a:lnTo>
                <a:lnTo>
                  <a:pt x="152" y="211"/>
                </a:lnTo>
                <a:lnTo>
                  <a:pt x="152" y="211"/>
                </a:lnTo>
                <a:lnTo>
                  <a:pt x="153" y="208"/>
                </a:lnTo>
                <a:lnTo>
                  <a:pt x="153" y="208"/>
                </a:lnTo>
                <a:lnTo>
                  <a:pt x="152" y="202"/>
                </a:lnTo>
                <a:lnTo>
                  <a:pt x="152" y="202"/>
                </a:lnTo>
                <a:close/>
                <a:moveTo>
                  <a:pt x="134" y="243"/>
                </a:moveTo>
                <a:lnTo>
                  <a:pt x="134" y="243"/>
                </a:lnTo>
                <a:lnTo>
                  <a:pt x="138" y="241"/>
                </a:lnTo>
                <a:lnTo>
                  <a:pt x="138" y="241"/>
                </a:lnTo>
                <a:lnTo>
                  <a:pt x="139" y="238"/>
                </a:lnTo>
                <a:lnTo>
                  <a:pt x="139" y="238"/>
                </a:lnTo>
                <a:lnTo>
                  <a:pt x="139" y="236"/>
                </a:lnTo>
                <a:lnTo>
                  <a:pt x="139" y="236"/>
                </a:lnTo>
                <a:lnTo>
                  <a:pt x="138" y="233"/>
                </a:lnTo>
                <a:lnTo>
                  <a:pt x="138" y="233"/>
                </a:lnTo>
                <a:lnTo>
                  <a:pt x="136" y="238"/>
                </a:lnTo>
                <a:lnTo>
                  <a:pt x="134" y="243"/>
                </a:lnTo>
                <a:lnTo>
                  <a:pt x="134" y="243"/>
                </a:lnTo>
                <a:close/>
                <a:moveTo>
                  <a:pt x="385" y="284"/>
                </a:moveTo>
                <a:lnTo>
                  <a:pt x="385" y="284"/>
                </a:lnTo>
                <a:lnTo>
                  <a:pt x="385" y="284"/>
                </a:lnTo>
                <a:lnTo>
                  <a:pt x="385" y="284"/>
                </a:lnTo>
                <a:lnTo>
                  <a:pt x="376" y="300"/>
                </a:lnTo>
                <a:lnTo>
                  <a:pt x="376" y="300"/>
                </a:lnTo>
                <a:lnTo>
                  <a:pt x="379" y="300"/>
                </a:lnTo>
                <a:lnTo>
                  <a:pt x="379" y="300"/>
                </a:lnTo>
                <a:lnTo>
                  <a:pt x="385" y="284"/>
                </a:lnTo>
                <a:lnTo>
                  <a:pt x="385" y="284"/>
                </a:lnTo>
                <a:close/>
                <a:moveTo>
                  <a:pt x="253" y="306"/>
                </a:moveTo>
                <a:lnTo>
                  <a:pt x="253" y="306"/>
                </a:lnTo>
                <a:lnTo>
                  <a:pt x="253" y="290"/>
                </a:lnTo>
                <a:lnTo>
                  <a:pt x="253" y="290"/>
                </a:lnTo>
                <a:lnTo>
                  <a:pt x="251" y="290"/>
                </a:lnTo>
                <a:lnTo>
                  <a:pt x="251" y="290"/>
                </a:lnTo>
                <a:lnTo>
                  <a:pt x="251" y="292"/>
                </a:lnTo>
                <a:lnTo>
                  <a:pt x="251" y="292"/>
                </a:lnTo>
                <a:lnTo>
                  <a:pt x="251" y="301"/>
                </a:lnTo>
                <a:lnTo>
                  <a:pt x="251" y="301"/>
                </a:lnTo>
                <a:lnTo>
                  <a:pt x="251" y="303"/>
                </a:lnTo>
                <a:lnTo>
                  <a:pt x="251" y="303"/>
                </a:lnTo>
                <a:lnTo>
                  <a:pt x="253" y="306"/>
                </a:lnTo>
                <a:lnTo>
                  <a:pt x="253" y="306"/>
                </a:lnTo>
                <a:close/>
                <a:moveTo>
                  <a:pt x="303" y="113"/>
                </a:moveTo>
                <a:lnTo>
                  <a:pt x="303" y="113"/>
                </a:lnTo>
                <a:lnTo>
                  <a:pt x="297" y="120"/>
                </a:lnTo>
                <a:lnTo>
                  <a:pt x="297" y="120"/>
                </a:lnTo>
                <a:lnTo>
                  <a:pt x="298" y="121"/>
                </a:lnTo>
                <a:lnTo>
                  <a:pt x="298" y="121"/>
                </a:lnTo>
                <a:lnTo>
                  <a:pt x="305" y="117"/>
                </a:lnTo>
                <a:lnTo>
                  <a:pt x="305" y="117"/>
                </a:lnTo>
                <a:lnTo>
                  <a:pt x="303" y="113"/>
                </a:lnTo>
                <a:lnTo>
                  <a:pt x="303" y="113"/>
                </a:lnTo>
                <a:close/>
                <a:moveTo>
                  <a:pt x="302" y="255"/>
                </a:moveTo>
                <a:lnTo>
                  <a:pt x="302" y="255"/>
                </a:lnTo>
                <a:lnTo>
                  <a:pt x="305" y="259"/>
                </a:lnTo>
                <a:lnTo>
                  <a:pt x="305" y="259"/>
                </a:lnTo>
                <a:lnTo>
                  <a:pt x="309" y="255"/>
                </a:lnTo>
                <a:lnTo>
                  <a:pt x="309" y="255"/>
                </a:lnTo>
                <a:lnTo>
                  <a:pt x="305" y="252"/>
                </a:lnTo>
                <a:lnTo>
                  <a:pt x="305" y="252"/>
                </a:lnTo>
                <a:lnTo>
                  <a:pt x="302" y="255"/>
                </a:lnTo>
                <a:lnTo>
                  <a:pt x="302" y="255"/>
                </a:lnTo>
                <a:close/>
                <a:moveTo>
                  <a:pt x="352" y="309"/>
                </a:moveTo>
                <a:lnTo>
                  <a:pt x="352" y="309"/>
                </a:lnTo>
                <a:lnTo>
                  <a:pt x="354" y="307"/>
                </a:lnTo>
                <a:lnTo>
                  <a:pt x="354" y="307"/>
                </a:lnTo>
                <a:lnTo>
                  <a:pt x="354" y="306"/>
                </a:lnTo>
                <a:lnTo>
                  <a:pt x="355" y="304"/>
                </a:lnTo>
                <a:lnTo>
                  <a:pt x="355" y="304"/>
                </a:lnTo>
                <a:lnTo>
                  <a:pt x="355" y="304"/>
                </a:lnTo>
                <a:lnTo>
                  <a:pt x="355" y="304"/>
                </a:lnTo>
                <a:lnTo>
                  <a:pt x="352" y="303"/>
                </a:lnTo>
                <a:lnTo>
                  <a:pt x="352" y="303"/>
                </a:lnTo>
                <a:lnTo>
                  <a:pt x="349" y="306"/>
                </a:lnTo>
                <a:lnTo>
                  <a:pt x="349" y="306"/>
                </a:lnTo>
                <a:lnTo>
                  <a:pt x="352" y="309"/>
                </a:lnTo>
                <a:lnTo>
                  <a:pt x="352" y="309"/>
                </a:lnTo>
                <a:close/>
                <a:moveTo>
                  <a:pt x="196" y="345"/>
                </a:moveTo>
                <a:lnTo>
                  <a:pt x="196" y="345"/>
                </a:lnTo>
                <a:lnTo>
                  <a:pt x="199" y="342"/>
                </a:lnTo>
                <a:lnTo>
                  <a:pt x="199" y="342"/>
                </a:lnTo>
                <a:lnTo>
                  <a:pt x="196" y="337"/>
                </a:lnTo>
                <a:lnTo>
                  <a:pt x="196" y="337"/>
                </a:lnTo>
                <a:lnTo>
                  <a:pt x="193" y="339"/>
                </a:lnTo>
                <a:lnTo>
                  <a:pt x="193" y="339"/>
                </a:lnTo>
                <a:lnTo>
                  <a:pt x="196" y="345"/>
                </a:lnTo>
                <a:lnTo>
                  <a:pt x="196" y="345"/>
                </a:lnTo>
                <a:close/>
                <a:moveTo>
                  <a:pt x="108" y="181"/>
                </a:moveTo>
                <a:lnTo>
                  <a:pt x="108" y="181"/>
                </a:lnTo>
                <a:lnTo>
                  <a:pt x="109" y="177"/>
                </a:lnTo>
                <a:lnTo>
                  <a:pt x="109" y="177"/>
                </a:lnTo>
                <a:lnTo>
                  <a:pt x="106" y="175"/>
                </a:lnTo>
                <a:lnTo>
                  <a:pt x="106" y="175"/>
                </a:lnTo>
                <a:lnTo>
                  <a:pt x="103" y="178"/>
                </a:lnTo>
                <a:lnTo>
                  <a:pt x="103" y="178"/>
                </a:lnTo>
                <a:lnTo>
                  <a:pt x="108" y="181"/>
                </a:lnTo>
                <a:lnTo>
                  <a:pt x="108" y="181"/>
                </a:lnTo>
                <a:close/>
                <a:moveTo>
                  <a:pt x="183" y="91"/>
                </a:moveTo>
                <a:lnTo>
                  <a:pt x="183" y="91"/>
                </a:lnTo>
                <a:lnTo>
                  <a:pt x="182" y="93"/>
                </a:lnTo>
                <a:lnTo>
                  <a:pt x="182" y="93"/>
                </a:lnTo>
                <a:lnTo>
                  <a:pt x="180" y="95"/>
                </a:lnTo>
                <a:lnTo>
                  <a:pt x="180" y="95"/>
                </a:lnTo>
                <a:lnTo>
                  <a:pt x="180" y="98"/>
                </a:lnTo>
                <a:lnTo>
                  <a:pt x="180" y="98"/>
                </a:lnTo>
                <a:lnTo>
                  <a:pt x="180" y="101"/>
                </a:lnTo>
                <a:lnTo>
                  <a:pt x="180" y="101"/>
                </a:lnTo>
                <a:lnTo>
                  <a:pt x="182" y="101"/>
                </a:lnTo>
                <a:lnTo>
                  <a:pt x="182" y="101"/>
                </a:lnTo>
                <a:lnTo>
                  <a:pt x="183" y="101"/>
                </a:lnTo>
                <a:lnTo>
                  <a:pt x="183" y="99"/>
                </a:lnTo>
                <a:lnTo>
                  <a:pt x="183" y="99"/>
                </a:lnTo>
                <a:lnTo>
                  <a:pt x="183" y="93"/>
                </a:lnTo>
                <a:lnTo>
                  <a:pt x="183" y="93"/>
                </a:lnTo>
                <a:lnTo>
                  <a:pt x="183" y="91"/>
                </a:lnTo>
                <a:lnTo>
                  <a:pt x="183" y="91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54" y="109"/>
                </a:lnTo>
                <a:lnTo>
                  <a:pt x="54" y="109"/>
                </a:lnTo>
                <a:lnTo>
                  <a:pt x="54" y="109"/>
                </a:lnTo>
                <a:lnTo>
                  <a:pt x="54" y="109"/>
                </a:lnTo>
                <a:lnTo>
                  <a:pt x="51" y="102"/>
                </a:lnTo>
                <a:lnTo>
                  <a:pt x="51" y="102"/>
                </a:lnTo>
                <a:lnTo>
                  <a:pt x="51" y="102"/>
                </a:lnTo>
                <a:lnTo>
                  <a:pt x="51" y="102"/>
                </a:lnTo>
                <a:lnTo>
                  <a:pt x="51" y="112"/>
                </a:lnTo>
                <a:lnTo>
                  <a:pt x="51" y="112"/>
                </a:lnTo>
                <a:lnTo>
                  <a:pt x="52" y="112"/>
                </a:lnTo>
                <a:lnTo>
                  <a:pt x="52" y="112"/>
                </a:lnTo>
                <a:close/>
                <a:moveTo>
                  <a:pt x="336" y="295"/>
                </a:moveTo>
                <a:lnTo>
                  <a:pt x="336" y="295"/>
                </a:lnTo>
                <a:lnTo>
                  <a:pt x="341" y="300"/>
                </a:lnTo>
                <a:lnTo>
                  <a:pt x="341" y="300"/>
                </a:lnTo>
                <a:lnTo>
                  <a:pt x="343" y="296"/>
                </a:lnTo>
                <a:lnTo>
                  <a:pt x="343" y="296"/>
                </a:lnTo>
                <a:lnTo>
                  <a:pt x="338" y="293"/>
                </a:lnTo>
                <a:lnTo>
                  <a:pt x="338" y="293"/>
                </a:lnTo>
                <a:lnTo>
                  <a:pt x="336" y="295"/>
                </a:lnTo>
                <a:lnTo>
                  <a:pt x="336" y="295"/>
                </a:lnTo>
                <a:close/>
                <a:moveTo>
                  <a:pt x="179" y="58"/>
                </a:moveTo>
                <a:lnTo>
                  <a:pt x="179" y="58"/>
                </a:lnTo>
                <a:lnTo>
                  <a:pt x="182" y="55"/>
                </a:lnTo>
                <a:lnTo>
                  <a:pt x="182" y="55"/>
                </a:lnTo>
                <a:lnTo>
                  <a:pt x="182" y="55"/>
                </a:lnTo>
                <a:lnTo>
                  <a:pt x="182" y="55"/>
                </a:lnTo>
                <a:lnTo>
                  <a:pt x="182" y="50"/>
                </a:lnTo>
                <a:lnTo>
                  <a:pt x="182" y="50"/>
                </a:lnTo>
                <a:lnTo>
                  <a:pt x="179" y="49"/>
                </a:lnTo>
                <a:lnTo>
                  <a:pt x="179" y="49"/>
                </a:lnTo>
                <a:lnTo>
                  <a:pt x="179" y="58"/>
                </a:lnTo>
                <a:lnTo>
                  <a:pt x="179" y="58"/>
                </a:lnTo>
                <a:close/>
                <a:moveTo>
                  <a:pt x="213" y="331"/>
                </a:moveTo>
                <a:lnTo>
                  <a:pt x="213" y="331"/>
                </a:lnTo>
                <a:lnTo>
                  <a:pt x="213" y="331"/>
                </a:lnTo>
                <a:lnTo>
                  <a:pt x="213" y="331"/>
                </a:lnTo>
                <a:lnTo>
                  <a:pt x="218" y="344"/>
                </a:lnTo>
                <a:lnTo>
                  <a:pt x="218" y="344"/>
                </a:lnTo>
                <a:lnTo>
                  <a:pt x="218" y="341"/>
                </a:lnTo>
                <a:lnTo>
                  <a:pt x="218" y="341"/>
                </a:lnTo>
                <a:lnTo>
                  <a:pt x="218" y="337"/>
                </a:lnTo>
                <a:lnTo>
                  <a:pt x="218" y="337"/>
                </a:lnTo>
                <a:lnTo>
                  <a:pt x="215" y="333"/>
                </a:lnTo>
                <a:lnTo>
                  <a:pt x="215" y="333"/>
                </a:lnTo>
                <a:lnTo>
                  <a:pt x="213" y="331"/>
                </a:lnTo>
                <a:lnTo>
                  <a:pt x="213" y="331"/>
                </a:lnTo>
                <a:close/>
                <a:moveTo>
                  <a:pt x="109" y="289"/>
                </a:moveTo>
                <a:lnTo>
                  <a:pt x="109" y="289"/>
                </a:lnTo>
                <a:lnTo>
                  <a:pt x="112" y="285"/>
                </a:lnTo>
                <a:lnTo>
                  <a:pt x="112" y="285"/>
                </a:lnTo>
                <a:lnTo>
                  <a:pt x="109" y="281"/>
                </a:lnTo>
                <a:lnTo>
                  <a:pt x="109" y="281"/>
                </a:lnTo>
                <a:lnTo>
                  <a:pt x="106" y="284"/>
                </a:lnTo>
                <a:lnTo>
                  <a:pt x="106" y="284"/>
                </a:lnTo>
                <a:lnTo>
                  <a:pt x="109" y="289"/>
                </a:lnTo>
                <a:lnTo>
                  <a:pt x="109" y="289"/>
                </a:lnTo>
                <a:close/>
                <a:moveTo>
                  <a:pt x="306" y="132"/>
                </a:moveTo>
                <a:lnTo>
                  <a:pt x="306" y="132"/>
                </a:lnTo>
                <a:lnTo>
                  <a:pt x="309" y="129"/>
                </a:lnTo>
                <a:lnTo>
                  <a:pt x="309" y="129"/>
                </a:lnTo>
                <a:lnTo>
                  <a:pt x="308" y="124"/>
                </a:lnTo>
                <a:lnTo>
                  <a:pt x="308" y="124"/>
                </a:lnTo>
                <a:lnTo>
                  <a:pt x="305" y="129"/>
                </a:lnTo>
                <a:lnTo>
                  <a:pt x="305" y="129"/>
                </a:lnTo>
                <a:lnTo>
                  <a:pt x="306" y="132"/>
                </a:lnTo>
                <a:lnTo>
                  <a:pt x="306" y="132"/>
                </a:lnTo>
                <a:close/>
                <a:moveTo>
                  <a:pt x="199" y="347"/>
                </a:moveTo>
                <a:lnTo>
                  <a:pt x="199" y="347"/>
                </a:lnTo>
                <a:lnTo>
                  <a:pt x="201" y="352"/>
                </a:lnTo>
                <a:lnTo>
                  <a:pt x="201" y="352"/>
                </a:lnTo>
                <a:lnTo>
                  <a:pt x="201" y="350"/>
                </a:lnTo>
                <a:lnTo>
                  <a:pt x="201" y="350"/>
                </a:lnTo>
                <a:lnTo>
                  <a:pt x="202" y="348"/>
                </a:lnTo>
                <a:lnTo>
                  <a:pt x="202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8"/>
                </a:lnTo>
                <a:lnTo>
                  <a:pt x="205" y="348"/>
                </a:lnTo>
                <a:lnTo>
                  <a:pt x="205" y="347"/>
                </a:lnTo>
                <a:lnTo>
                  <a:pt x="205" y="347"/>
                </a:lnTo>
                <a:lnTo>
                  <a:pt x="202" y="344"/>
                </a:lnTo>
                <a:lnTo>
                  <a:pt x="202" y="344"/>
                </a:lnTo>
                <a:lnTo>
                  <a:pt x="199" y="347"/>
                </a:lnTo>
                <a:lnTo>
                  <a:pt x="199" y="347"/>
                </a:lnTo>
                <a:close/>
                <a:moveTo>
                  <a:pt x="251" y="378"/>
                </a:moveTo>
                <a:lnTo>
                  <a:pt x="251" y="378"/>
                </a:lnTo>
                <a:lnTo>
                  <a:pt x="250" y="364"/>
                </a:lnTo>
                <a:lnTo>
                  <a:pt x="250" y="364"/>
                </a:lnTo>
                <a:lnTo>
                  <a:pt x="250" y="364"/>
                </a:lnTo>
                <a:lnTo>
                  <a:pt x="250" y="364"/>
                </a:lnTo>
                <a:lnTo>
                  <a:pt x="248" y="377"/>
                </a:lnTo>
                <a:lnTo>
                  <a:pt x="248" y="377"/>
                </a:lnTo>
                <a:lnTo>
                  <a:pt x="251" y="378"/>
                </a:lnTo>
                <a:lnTo>
                  <a:pt x="251" y="378"/>
                </a:lnTo>
                <a:close/>
                <a:moveTo>
                  <a:pt x="325" y="96"/>
                </a:moveTo>
                <a:lnTo>
                  <a:pt x="325" y="96"/>
                </a:lnTo>
                <a:lnTo>
                  <a:pt x="322" y="99"/>
                </a:lnTo>
                <a:lnTo>
                  <a:pt x="322" y="99"/>
                </a:lnTo>
                <a:lnTo>
                  <a:pt x="324" y="104"/>
                </a:lnTo>
                <a:lnTo>
                  <a:pt x="324" y="104"/>
                </a:lnTo>
                <a:lnTo>
                  <a:pt x="328" y="101"/>
                </a:lnTo>
                <a:lnTo>
                  <a:pt x="328" y="101"/>
                </a:lnTo>
                <a:lnTo>
                  <a:pt x="325" y="96"/>
                </a:lnTo>
                <a:lnTo>
                  <a:pt x="325" y="96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44" y="254"/>
                </a:lnTo>
                <a:lnTo>
                  <a:pt x="144" y="254"/>
                </a:lnTo>
                <a:lnTo>
                  <a:pt x="147" y="257"/>
                </a:lnTo>
                <a:lnTo>
                  <a:pt x="147" y="257"/>
                </a:lnTo>
                <a:lnTo>
                  <a:pt x="150" y="255"/>
                </a:lnTo>
                <a:lnTo>
                  <a:pt x="150" y="255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235" y="145"/>
                </a:moveTo>
                <a:lnTo>
                  <a:pt x="235" y="145"/>
                </a:lnTo>
                <a:lnTo>
                  <a:pt x="238" y="145"/>
                </a:lnTo>
                <a:lnTo>
                  <a:pt x="238" y="145"/>
                </a:lnTo>
                <a:lnTo>
                  <a:pt x="238" y="140"/>
                </a:lnTo>
                <a:lnTo>
                  <a:pt x="237" y="137"/>
                </a:lnTo>
                <a:lnTo>
                  <a:pt x="237" y="137"/>
                </a:lnTo>
                <a:lnTo>
                  <a:pt x="235" y="142"/>
                </a:lnTo>
                <a:lnTo>
                  <a:pt x="235" y="145"/>
                </a:lnTo>
                <a:lnTo>
                  <a:pt x="235" y="145"/>
                </a:lnTo>
                <a:close/>
                <a:moveTo>
                  <a:pt x="215" y="113"/>
                </a:moveTo>
                <a:lnTo>
                  <a:pt x="215" y="113"/>
                </a:lnTo>
                <a:lnTo>
                  <a:pt x="215" y="115"/>
                </a:lnTo>
                <a:lnTo>
                  <a:pt x="215" y="115"/>
                </a:lnTo>
                <a:lnTo>
                  <a:pt x="212" y="117"/>
                </a:lnTo>
                <a:lnTo>
                  <a:pt x="212" y="117"/>
                </a:lnTo>
                <a:lnTo>
                  <a:pt x="212" y="118"/>
                </a:lnTo>
                <a:lnTo>
                  <a:pt x="212" y="118"/>
                </a:lnTo>
                <a:lnTo>
                  <a:pt x="212" y="121"/>
                </a:lnTo>
                <a:lnTo>
                  <a:pt x="212" y="121"/>
                </a:lnTo>
                <a:lnTo>
                  <a:pt x="213" y="121"/>
                </a:lnTo>
                <a:lnTo>
                  <a:pt x="215" y="123"/>
                </a:lnTo>
                <a:lnTo>
                  <a:pt x="215" y="123"/>
                </a:lnTo>
                <a:lnTo>
                  <a:pt x="215" y="113"/>
                </a:lnTo>
                <a:lnTo>
                  <a:pt x="215" y="113"/>
                </a:lnTo>
                <a:close/>
                <a:moveTo>
                  <a:pt x="169" y="188"/>
                </a:moveTo>
                <a:lnTo>
                  <a:pt x="169" y="188"/>
                </a:lnTo>
                <a:lnTo>
                  <a:pt x="164" y="189"/>
                </a:lnTo>
                <a:lnTo>
                  <a:pt x="164" y="189"/>
                </a:lnTo>
                <a:lnTo>
                  <a:pt x="166" y="192"/>
                </a:lnTo>
                <a:lnTo>
                  <a:pt x="167" y="195"/>
                </a:lnTo>
                <a:lnTo>
                  <a:pt x="167" y="195"/>
                </a:lnTo>
                <a:lnTo>
                  <a:pt x="171" y="192"/>
                </a:lnTo>
                <a:lnTo>
                  <a:pt x="171" y="192"/>
                </a:lnTo>
                <a:lnTo>
                  <a:pt x="171" y="191"/>
                </a:lnTo>
                <a:lnTo>
                  <a:pt x="171" y="191"/>
                </a:lnTo>
                <a:lnTo>
                  <a:pt x="169" y="188"/>
                </a:lnTo>
                <a:lnTo>
                  <a:pt x="169" y="188"/>
                </a:lnTo>
                <a:close/>
                <a:moveTo>
                  <a:pt x="207" y="107"/>
                </a:moveTo>
                <a:lnTo>
                  <a:pt x="207" y="107"/>
                </a:lnTo>
                <a:lnTo>
                  <a:pt x="201" y="113"/>
                </a:lnTo>
                <a:lnTo>
                  <a:pt x="201" y="113"/>
                </a:lnTo>
                <a:lnTo>
                  <a:pt x="202" y="113"/>
                </a:lnTo>
                <a:lnTo>
                  <a:pt x="202" y="113"/>
                </a:lnTo>
                <a:lnTo>
                  <a:pt x="202" y="113"/>
                </a:lnTo>
                <a:lnTo>
                  <a:pt x="207" y="112"/>
                </a:lnTo>
                <a:lnTo>
                  <a:pt x="207" y="112"/>
                </a:lnTo>
                <a:lnTo>
                  <a:pt x="207" y="107"/>
                </a:lnTo>
                <a:lnTo>
                  <a:pt x="207" y="107"/>
                </a:lnTo>
                <a:close/>
                <a:moveTo>
                  <a:pt x="55" y="77"/>
                </a:moveTo>
                <a:lnTo>
                  <a:pt x="55" y="77"/>
                </a:lnTo>
                <a:lnTo>
                  <a:pt x="54" y="77"/>
                </a:lnTo>
                <a:lnTo>
                  <a:pt x="54" y="77"/>
                </a:lnTo>
                <a:lnTo>
                  <a:pt x="51" y="82"/>
                </a:lnTo>
                <a:lnTo>
                  <a:pt x="51" y="82"/>
                </a:lnTo>
                <a:lnTo>
                  <a:pt x="51" y="83"/>
                </a:lnTo>
                <a:lnTo>
                  <a:pt x="51" y="87"/>
                </a:lnTo>
                <a:lnTo>
                  <a:pt x="51" y="87"/>
                </a:lnTo>
                <a:lnTo>
                  <a:pt x="54" y="83"/>
                </a:lnTo>
                <a:lnTo>
                  <a:pt x="54" y="83"/>
                </a:lnTo>
                <a:lnTo>
                  <a:pt x="55" y="82"/>
                </a:lnTo>
                <a:lnTo>
                  <a:pt x="55" y="82"/>
                </a:lnTo>
                <a:lnTo>
                  <a:pt x="55" y="77"/>
                </a:lnTo>
                <a:lnTo>
                  <a:pt x="55" y="77"/>
                </a:lnTo>
                <a:close/>
                <a:moveTo>
                  <a:pt x="314" y="87"/>
                </a:moveTo>
                <a:lnTo>
                  <a:pt x="314" y="87"/>
                </a:lnTo>
                <a:lnTo>
                  <a:pt x="311" y="88"/>
                </a:lnTo>
                <a:lnTo>
                  <a:pt x="311" y="88"/>
                </a:lnTo>
                <a:lnTo>
                  <a:pt x="308" y="91"/>
                </a:lnTo>
                <a:lnTo>
                  <a:pt x="308" y="91"/>
                </a:lnTo>
                <a:lnTo>
                  <a:pt x="303" y="95"/>
                </a:lnTo>
                <a:lnTo>
                  <a:pt x="303" y="95"/>
                </a:lnTo>
                <a:lnTo>
                  <a:pt x="303" y="95"/>
                </a:lnTo>
                <a:lnTo>
                  <a:pt x="303" y="95"/>
                </a:lnTo>
                <a:lnTo>
                  <a:pt x="303" y="96"/>
                </a:lnTo>
                <a:lnTo>
                  <a:pt x="303" y="96"/>
                </a:lnTo>
                <a:lnTo>
                  <a:pt x="303" y="96"/>
                </a:lnTo>
                <a:lnTo>
                  <a:pt x="303" y="96"/>
                </a:lnTo>
                <a:lnTo>
                  <a:pt x="316" y="88"/>
                </a:lnTo>
                <a:lnTo>
                  <a:pt x="316" y="88"/>
                </a:lnTo>
                <a:lnTo>
                  <a:pt x="314" y="87"/>
                </a:lnTo>
                <a:lnTo>
                  <a:pt x="314" y="87"/>
                </a:lnTo>
                <a:close/>
                <a:moveTo>
                  <a:pt x="201" y="292"/>
                </a:moveTo>
                <a:lnTo>
                  <a:pt x="201" y="292"/>
                </a:lnTo>
                <a:lnTo>
                  <a:pt x="196" y="295"/>
                </a:lnTo>
                <a:lnTo>
                  <a:pt x="196" y="295"/>
                </a:lnTo>
                <a:lnTo>
                  <a:pt x="201" y="303"/>
                </a:lnTo>
                <a:lnTo>
                  <a:pt x="201" y="303"/>
                </a:lnTo>
                <a:lnTo>
                  <a:pt x="202" y="303"/>
                </a:lnTo>
                <a:lnTo>
                  <a:pt x="202" y="303"/>
                </a:lnTo>
                <a:lnTo>
                  <a:pt x="201" y="292"/>
                </a:lnTo>
                <a:lnTo>
                  <a:pt x="201" y="292"/>
                </a:lnTo>
                <a:close/>
                <a:moveTo>
                  <a:pt x="231" y="314"/>
                </a:moveTo>
                <a:lnTo>
                  <a:pt x="231" y="314"/>
                </a:lnTo>
                <a:lnTo>
                  <a:pt x="235" y="319"/>
                </a:lnTo>
                <a:lnTo>
                  <a:pt x="235" y="319"/>
                </a:lnTo>
                <a:lnTo>
                  <a:pt x="235" y="317"/>
                </a:lnTo>
                <a:lnTo>
                  <a:pt x="235" y="317"/>
                </a:lnTo>
                <a:lnTo>
                  <a:pt x="235" y="312"/>
                </a:lnTo>
                <a:lnTo>
                  <a:pt x="235" y="312"/>
                </a:lnTo>
                <a:lnTo>
                  <a:pt x="232" y="312"/>
                </a:lnTo>
                <a:lnTo>
                  <a:pt x="231" y="314"/>
                </a:lnTo>
                <a:lnTo>
                  <a:pt x="231" y="314"/>
                </a:lnTo>
                <a:close/>
                <a:moveTo>
                  <a:pt x="57" y="281"/>
                </a:moveTo>
                <a:lnTo>
                  <a:pt x="57" y="281"/>
                </a:lnTo>
                <a:lnTo>
                  <a:pt x="55" y="281"/>
                </a:lnTo>
                <a:lnTo>
                  <a:pt x="55" y="281"/>
                </a:lnTo>
                <a:lnTo>
                  <a:pt x="57" y="285"/>
                </a:lnTo>
                <a:lnTo>
                  <a:pt x="60" y="289"/>
                </a:lnTo>
                <a:lnTo>
                  <a:pt x="60" y="289"/>
                </a:lnTo>
                <a:lnTo>
                  <a:pt x="60" y="285"/>
                </a:lnTo>
                <a:lnTo>
                  <a:pt x="60" y="284"/>
                </a:lnTo>
                <a:lnTo>
                  <a:pt x="57" y="281"/>
                </a:lnTo>
                <a:lnTo>
                  <a:pt x="57" y="281"/>
                </a:lnTo>
                <a:close/>
                <a:moveTo>
                  <a:pt x="196" y="350"/>
                </a:moveTo>
                <a:lnTo>
                  <a:pt x="196" y="350"/>
                </a:lnTo>
                <a:lnTo>
                  <a:pt x="194" y="352"/>
                </a:lnTo>
                <a:lnTo>
                  <a:pt x="194" y="352"/>
                </a:lnTo>
                <a:lnTo>
                  <a:pt x="201" y="358"/>
                </a:lnTo>
                <a:lnTo>
                  <a:pt x="201" y="358"/>
                </a:lnTo>
                <a:lnTo>
                  <a:pt x="202" y="358"/>
                </a:lnTo>
                <a:lnTo>
                  <a:pt x="202" y="358"/>
                </a:lnTo>
                <a:lnTo>
                  <a:pt x="196" y="350"/>
                </a:lnTo>
                <a:lnTo>
                  <a:pt x="196" y="350"/>
                </a:lnTo>
                <a:close/>
                <a:moveTo>
                  <a:pt x="346" y="77"/>
                </a:moveTo>
                <a:lnTo>
                  <a:pt x="346" y="77"/>
                </a:lnTo>
                <a:lnTo>
                  <a:pt x="341" y="85"/>
                </a:lnTo>
                <a:lnTo>
                  <a:pt x="341" y="85"/>
                </a:lnTo>
                <a:lnTo>
                  <a:pt x="347" y="82"/>
                </a:lnTo>
                <a:lnTo>
                  <a:pt x="347" y="82"/>
                </a:lnTo>
                <a:lnTo>
                  <a:pt x="346" y="77"/>
                </a:lnTo>
                <a:lnTo>
                  <a:pt x="346" y="77"/>
                </a:lnTo>
                <a:close/>
                <a:moveTo>
                  <a:pt x="287" y="266"/>
                </a:moveTo>
                <a:lnTo>
                  <a:pt x="287" y="266"/>
                </a:lnTo>
                <a:lnTo>
                  <a:pt x="284" y="262"/>
                </a:lnTo>
                <a:lnTo>
                  <a:pt x="284" y="262"/>
                </a:lnTo>
                <a:lnTo>
                  <a:pt x="281" y="265"/>
                </a:lnTo>
                <a:lnTo>
                  <a:pt x="281" y="265"/>
                </a:lnTo>
                <a:lnTo>
                  <a:pt x="286" y="270"/>
                </a:lnTo>
                <a:lnTo>
                  <a:pt x="286" y="270"/>
                </a:lnTo>
                <a:lnTo>
                  <a:pt x="287" y="266"/>
                </a:lnTo>
                <a:lnTo>
                  <a:pt x="287" y="266"/>
                </a:lnTo>
                <a:close/>
                <a:moveTo>
                  <a:pt x="152" y="173"/>
                </a:moveTo>
                <a:lnTo>
                  <a:pt x="152" y="173"/>
                </a:lnTo>
                <a:lnTo>
                  <a:pt x="142" y="184"/>
                </a:lnTo>
                <a:lnTo>
                  <a:pt x="142" y="184"/>
                </a:lnTo>
                <a:lnTo>
                  <a:pt x="144" y="186"/>
                </a:lnTo>
                <a:lnTo>
                  <a:pt x="144" y="186"/>
                </a:lnTo>
                <a:lnTo>
                  <a:pt x="152" y="173"/>
                </a:lnTo>
                <a:lnTo>
                  <a:pt x="152" y="173"/>
                </a:lnTo>
                <a:close/>
                <a:moveTo>
                  <a:pt x="245" y="134"/>
                </a:moveTo>
                <a:lnTo>
                  <a:pt x="245" y="134"/>
                </a:lnTo>
                <a:lnTo>
                  <a:pt x="245" y="134"/>
                </a:lnTo>
                <a:lnTo>
                  <a:pt x="245" y="134"/>
                </a:lnTo>
                <a:lnTo>
                  <a:pt x="243" y="132"/>
                </a:lnTo>
                <a:lnTo>
                  <a:pt x="243" y="132"/>
                </a:lnTo>
                <a:lnTo>
                  <a:pt x="243" y="131"/>
                </a:lnTo>
                <a:lnTo>
                  <a:pt x="245" y="129"/>
                </a:lnTo>
                <a:lnTo>
                  <a:pt x="245" y="129"/>
                </a:lnTo>
                <a:lnTo>
                  <a:pt x="245" y="128"/>
                </a:lnTo>
                <a:lnTo>
                  <a:pt x="245" y="128"/>
                </a:lnTo>
                <a:lnTo>
                  <a:pt x="245" y="123"/>
                </a:lnTo>
                <a:lnTo>
                  <a:pt x="245" y="123"/>
                </a:lnTo>
                <a:lnTo>
                  <a:pt x="245" y="120"/>
                </a:lnTo>
                <a:lnTo>
                  <a:pt x="245" y="120"/>
                </a:lnTo>
                <a:lnTo>
                  <a:pt x="243" y="121"/>
                </a:lnTo>
                <a:lnTo>
                  <a:pt x="243" y="123"/>
                </a:lnTo>
                <a:lnTo>
                  <a:pt x="243" y="123"/>
                </a:lnTo>
                <a:lnTo>
                  <a:pt x="243" y="124"/>
                </a:lnTo>
                <a:lnTo>
                  <a:pt x="243" y="124"/>
                </a:lnTo>
                <a:lnTo>
                  <a:pt x="245" y="124"/>
                </a:lnTo>
                <a:lnTo>
                  <a:pt x="245" y="128"/>
                </a:lnTo>
                <a:lnTo>
                  <a:pt x="245" y="128"/>
                </a:lnTo>
                <a:lnTo>
                  <a:pt x="243" y="128"/>
                </a:lnTo>
                <a:lnTo>
                  <a:pt x="243" y="128"/>
                </a:lnTo>
                <a:lnTo>
                  <a:pt x="243" y="129"/>
                </a:lnTo>
                <a:lnTo>
                  <a:pt x="243" y="129"/>
                </a:lnTo>
                <a:lnTo>
                  <a:pt x="243" y="131"/>
                </a:lnTo>
                <a:lnTo>
                  <a:pt x="243" y="131"/>
                </a:lnTo>
                <a:lnTo>
                  <a:pt x="243" y="134"/>
                </a:lnTo>
                <a:lnTo>
                  <a:pt x="243" y="134"/>
                </a:lnTo>
                <a:lnTo>
                  <a:pt x="245" y="134"/>
                </a:lnTo>
                <a:lnTo>
                  <a:pt x="245" y="134"/>
                </a:lnTo>
                <a:close/>
                <a:moveTo>
                  <a:pt x="308" y="151"/>
                </a:moveTo>
                <a:lnTo>
                  <a:pt x="308" y="151"/>
                </a:lnTo>
                <a:lnTo>
                  <a:pt x="305" y="154"/>
                </a:lnTo>
                <a:lnTo>
                  <a:pt x="305" y="154"/>
                </a:lnTo>
                <a:lnTo>
                  <a:pt x="303" y="154"/>
                </a:lnTo>
                <a:lnTo>
                  <a:pt x="303" y="154"/>
                </a:lnTo>
                <a:lnTo>
                  <a:pt x="297" y="159"/>
                </a:lnTo>
                <a:lnTo>
                  <a:pt x="297" y="159"/>
                </a:lnTo>
                <a:lnTo>
                  <a:pt x="298" y="161"/>
                </a:lnTo>
                <a:lnTo>
                  <a:pt x="298" y="161"/>
                </a:lnTo>
                <a:lnTo>
                  <a:pt x="308" y="154"/>
                </a:lnTo>
                <a:lnTo>
                  <a:pt x="308" y="154"/>
                </a:lnTo>
                <a:lnTo>
                  <a:pt x="308" y="151"/>
                </a:lnTo>
                <a:lnTo>
                  <a:pt x="308" y="151"/>
                </a:lnTo>
                <a:close/>
                <a:moveTo>
                  <a:pt x="174" y="382"/>
                </a:moveTo>
                <a:lnTo>
                  <a:pt x="174" y="382"/>
                </a:lnTo>
                <a:lnTo>
                  <a:pt x="174" y="389"/>
                </a:lnTo>
                <a:lnTo>
                  <a:pt x="174" y="397"/>
                </a:lnTo>
                <a:lnTo>
                  <a:pt x="174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6"/>
                </a:lnTo>
                <a:lnTo>
                  <a:pt x="175" y="396"/>
                </a:lnTo>
                <a:lnTo>
                  <a:pt x="175" y="385"/>
                </a:lnTo>
                <a:lnTo>
                  <a:pt x="175" y="385"/>
                </a:lnTo>
                <a:lnTo>
                  <a:pt x="174" y="382"/>
                </a:lnTo>
                <a:lnTo>
                  <a:pt x="174" y="382"/>
                </a:lnTo>
                <a:close/>
                <a:moveTo>
                  <a:pt x="231" y="96"/>
                </a:moveTo>
                <a:lnTo>
                  <a:pt x="231" y="96"/>
                </a:lnTo>
                <a:lnTo>
                  <a:pt x="231" y="87"/>
                </a:lnTo>
                <a:lnTo>
                  <a:pt x="231" y="87"/>
                </a:lnTo>
                <a:lnTo>
                  <a:pt x="227" y="87"/>
                </a:lnTo>
                <a:lnTo>
                  <a:pt x="227" y="87"/>
                </a:lnTo>
                <a:lnTo>
                  <a:pt x="229" y="98"/>
                </a:lnTo>
                <a:lnTo>
                  <a:pt x="229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6"/>
                </a:lnTo>
                <a:lnTo>
                  <a:pt x="231" y="96"/>
                </a:lnTo>
                <a:close/>
                <a:moveTo>
                  <a:pt x="243" y="17"/>
                </a:moveTo>
                <a:lnTo>
                  <a:pt x="243" y="17"/>
                </a:lnTo>
                <a:lnTo>
                  <a:pt x="237" y="20"/>
                </a:lnTo>
                <a:lnTo>
                  <a:pt x="237" y="20"/>
                </a:lnTo>
                <a:lnTo>
                  <a:pt x="243" y="22"/>
                </a:lnTo>
                <a:lnTo>
                  <a:pt x="243" y="22"/>
                </a:lnTo>
                <a:lnTo>
                  <a:pt x="243" y="17"/>
                </a:lnTo>
                <a:lnTo>
                  <a:pt x="243" y="17"/>
                </a:lnTo>
                <a:close/>
                <a:moveTo>
                  <a:pt x="59" y="296"/>
                </a:moveTo>
                <a:lnTo>
                  <a:pt x="59" y="296"/>
                </a:lnTo>
                <a:lnTo>
                  <a:pt x="60" y="301"/>
                </a:lnTo>
                <a:lnTo>
                  <a:pt x="63" y="306"/>
                </a:lnTo>
                <a:lnTo>
                  <a:pt x="63" y="306"/>
                </a:lnTo>
                <a:lnTo>
                  <a:pt x="63" y="306"/>
                </a:lnTo>
                <a:lnTo>
                  <a:pt x="63" y="30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0" y="296"/>
                </a:lnTo>
                <a:lnTo>
                  <a:pt x="60" y="296"/>
                </a:lnTo>
                <a:lnTo>
                  <a:pt x="59" y="296"/>
                </a:lnTo>
                <a:lnTo>
                  <a:pt x="59" y="296"/>
                </a:lnTo>
                <a:close/>
                <a:moveTo>
                  <a:pt x="216" y="262"/>
                </a:moveTo>
                <a:lnTo>
                  <a:pt x="216" y="262"/>
                </a:lnTo>
                <a:lnTo>
                  <a:pt x="218" y="260"/>
                </a:lnTo>
                <a:lnTo>
                  <a:pt x="218" y="260"/>
                </a:lnTo>
                <a:lnTo>
                  <a:pt x="218" y="260"/>
                </a:lnTo>
                <a:lnTo>
                  <a:pt x="218" y="260"/>
                </a:lnTo>
                <a:lnTo>
                  <a:pt x="216" y="255"/>
                </a:lnTo>
                <a:lnTo>
                  <a:pt x="216" y="255"/>
                </a:lnTo>
                <a:lnTo>
                  <a:pt x="213" y="257"/>
                </a:lnTo>
                <a:lnTo>
                  <a:pt x="213" y="257"/>
                </a:lnTo>
                <a:lnTo>
                  <a:pt x="213" y="260"/>
                </a:lnTo>
                <a:lnTo>
                  <a:pt x="213" y="260"/>
                </a:lnTo>
                <a:lnTo>
                  <a:pt x="216" y="262"/>
                </a:lnTo>
                <a:lnTo>
                  <a:pt x="216" y="262"/>
                </a:lnTo>
                <a:close/>
                <a:moveTo>
                  <a:pt x="321" y="101"/>
                </a:moveTo>
                <a:lnTo>
                  <a:pt x="321" y="101"/>
                </a:lnTo>
                <a:lnTo>
                  <a:pt x="313" y="107"/>
                </a:lnTo>
                <a:lnTo>
                  <a:pt x="313" y="107"/>
                </a:lnTo>
                <a:lnTo>
                  <a:pt x="322" y="104"/>
                </a:lnTo>
                <a:lnTo>
                  <a:pt x="322" y="104"/>
                </a:lnTo>
                <a:lnTo>
                  <a:pt x="321" y="101"/>
                </a:lnTo>
                <a:lnTo>
                  <a:pt x="321" y="101"/>
                </a:lnTo>
                <a:close/>
                <a:moveTo>
                  <a:pt x="265" y="218"/>
                </a:moveTo>
                <a:lnTo>
                  <a:pt x="265" y="218"/>
                </a:lnTo>
                <a:lnTo>
                  <a:pt x="262" y="221"/>
                </a:lnTo>
                <a:lnTo>
                  <a:pt x="262" y="221"/>
                </a:lnTo>
                <a:lnTo>
                  <a:pt x="262" y="222"/>
                </a:lnTo>
                <a:lnTo>
                  <a:pt x="262" y="222"/>
                </a:lnTo>
                <a:lnTo>
                  <a:pt x="264" y="225"/>
                </a:lnTo>
                <a:lnTo>
                  <a:pt x="264" y="225"/>
                </a:lnTo>
                <a:lnTo>
                  <a:pt x="267" y="221"/>
                </a:lnTo>
                <a:lnTo>
                  <a:pt x="267" y="221"/>
                </a:lnTo>
                <a:lnTo>
                  <a:pt x="265" y="218"/>
                </a:lnTo>
                <a:lnTo>
                  <a:pt x="265" y="218"/>
                </a:lnTo>
                <a:close/>
                <a:moveTo>
                  <a:pt x="194" y="263"/>
                </a:moveTo>
                <a:lnTo>
                  <a:pt x="194" y="263"/>
                </a:lnTo>
                <a:lnTo>
                  <a:pt x="196" y="262"/>
                </a:lnTo>
                <a:lnTo>
                  <a:pt x="196" y="262"/>
                </a:lnTo>
                <a:lnTo>
                  <a:pt x="196" y="260"/>
                </a:lnTo>
                <a:lnTo>
                  <a:pt x="196" y="260"/>
                </a:lnTo>
                <a:lnTo>
                  <a:pt x="191" y="254"/>
                </a:lnTo>
                <a:lnTo>
                  <a:pt x="191" y="254"/>
                </a:lnTo>
                <a:lnTo>
                  <a:pt x="191" y="254"/>
                </a:lnTo>
                <a:lnTo>
                  <a:pt x="191" y="254"/>
                </a:lnTo>
                <a:lnTo>
                  <a:pt x="194" y="263"/>
                </a:lnTo>
                <a:lnTo>
                  <a:pt x="194" y="263"/>
                </a:lnTo>
                <a:close/>
                <a:moveTo>
                  <a:pt x="346" y="298"/>
                </a:moveTo>
                <a:lnTo>
                  <a:pt x="346" y="298"/>
                </a:lnTo>
                <a:lnTo>
                  <a:pt x="343" y="301"/>
                </a:lnTo>
                <a:lnTo>
                  <a:pt x="343" y="301"/>
                </a:lnTo>
                <a:lnTo>
                  <a:pt x="346" y="304"/>
                </a:lnTo>
                <a:lnTo>
                  <a:pt x="346" y="304"/>
                </a:lnTo>
                <a:lnTo>
                  <a:pt x="349" y="300"/>
                </a:lnTo>
                <a:lnTo>
                  <a:pt x="349" y="300"/>
                </a:lnTo>
                <a:lnTo>
                  <a:pt x="346" y="298"/>
                </a:lnTo>
                <a:lnTo>
                  <a:pt x="346" y="298"/>
                </a:lnTo>
                <a:close/>
                <a:moveTo>
                  <a:pt x="224" y="393"/>
                </a:moveTo>
                <a:lnTo>
                  <a:pt x="224" y="393"/>
                </a:lnTo>
                <a:lnTo>
                  <a:pt x="224" y="397"/>
                </a:lnTo>
                <a:lnTo>
                  <a:pt x="224" y="397"/>
                </a:lnTo>
                <a:lnTo>
                  <a:pt x="227" y="397"/>
                </a:lnTo>
                <a:lnTo>
                  <a:pt x="231" y="394"/>
                </a:lnTo>
                <a:lnTo>
                  <a:pt x="231" y="394"/>
                </a:lnTo>
                <a:lnTo>
                  <a:pt x="224" y="393"/>
                </a:lnTo>
                <a:lnTo>
                  <a:pt x="224" y="393"/>
                </a:lnTo>
                <a:close/>
                <a:moveTo>
                  <a:pt x="96" y="266"/>
                </a:moveTo>
                <a:lnTo>
                  <a:pt x="96" y="266"/>
                </a:lnTo>
                <a:lnTo>
                  <a:pt x="100" y="271"/>
                </a:lnTo>
                <a:lnTo>
                  <a:pt x="100" y="271"/>
                </a:lnTo>
                <a:lnTo>
                  <a:pt x="100" y="271"/>
                </a:lnTo>
                <a:lnTo>
                  <a:pt x="100" y="271"/>
                </a:lnTo>
                <a:lnTo>
                  <a:pt x="101" y="270"/>
                </a:lnTo>
                <a:lnTo>
                  <a:pt x="101" y="266"/>
                </a:lnTo>
                <a:lnTo>
                  <a:pt x="101" y="266"/>
                </a:lnTo>
                <a:lnTo>
                  <a:pt x="100" y="265"/>
                </a:lnTo>
                <a:lnTo>
                  <a:pt x="100" y="265"/>
                </a:lnTo>
                <a:lnTo>
                  <a:pt x="96" y="266"/>
                </a:lnTo>
                <a:lnTo>
                  <a:pt x="96" y="266"/>
                </a:lnTo>
                <a:close/>
                <a:moveTo>
                  <a:pt x="175" y="30"/>
                </a:move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82" y="22"/>
                </a:lnTo>
                <a:lnTo>
                  <a:pt x="182" y="22"/>
                </a:lnTo>
                <a:lnTo>
                  <a:pt x="180" y="22"/>
                </a:lnTo>
                <a:lnTo>
                  <a:pt x="180" y="22"/>
                </a:lnTo>
                <a:lnTo>
                  <a:pt x="179" y="24"/>
                </a:lnTo>
                <a:lnTo>
                  <a:pt x="175" y="24"/>
                </a:lnTo>
                <a:lnTo>
                  <a:pt x="175" y="24"/>
                </a:lnTo>
                <a:lnTo>
                  <a:pt x="175" y="24"/>
                </a:lnTo>
                <a:lnTo>
                  <a:pt x="175" y="24"/>
                </a:lnTo>
                <a:lnTo>
                  <a:pt x="175" y="30"/>
                </a:lnTo>
                <a:lnTo>
                  <a:pt x="175" y="30"/>
                </a:lnTo>
                <a:close/>
                <a:moveTo>
                  <a:pt x="134" y="120"/>
                </a:moveTo>
                <a:lnTo>
                  <a:pt x="134" y="120"/>
                </a:lnTo>
                <a:lnTo>
                  <a:pt x="126" y="113"/>
                </a:lnTo>
                <a:lnTo>
                  <a:pt x="126" y="113"/>
                </a:lnTo>
                <a:lnTo>
                  <a:pt x="126" y="115"/>
                </a:lnTo>
                <a:lnTo>
                  <a:pt x="126" y="115"/>
                </a:lnTo>
                <a:lnTo>
                  <a:pt x="131" y="123"/>
                </a:lnTo>
                <a:lnTo>
                  <a:pt x="131" y="123"/>
                </a:lnTo>
                <a:lnTo>
                  <a:pt x="134" y="120"/>
                </a:lnTo>
                <a:lnTo>
                  <a:pt x="134" y="120"/>
                </a:lnTo>
                <a:close/>
                <a:moveTo>
                  <a:pt x="164" y="181"/>
                </a:moveTo>
                <a:lnTo>
                  <a:pt x="164" y="181"/>
                </a:lnTo>
                <a:lnTo>
                  <a:pt x="163" y="184"/>
                </a:lnTo>
                <a:lnTo>
                  <a:pt x="163" y="184"/>
                </a:lnTo>
                <a:lnTo>
                  <a:pt x="163" y="184"/>
                </a:lnTo>
                <a:lnTo>
                  <a:pt x="163" y="184"/>
                </a:lnTo>
                <a:lnTo>
                  <a:pt x="163" y="188"/>
                </a:lnTo>
                <a:lnTo>
                  <a:pt x="163" y="188"/>
                </a:lnTo>
                <a:lnTo>
                  <a:pt x="169" y="184"/>
                </a:lnTo>
                <a:lnTo>
                  <a:pt x="169" y="184"/>
                </a:lnTo>
                <a:lnTo>
                  <a:pt x="164" y="181"/>
                </a:lnTo>
                <a:lnTo>
                  <a:pt x="164" y="181"/>
                </a:lnTo>
                <a:close/>
                <a:moveTo>
                  <a:pt x="188" y="298"/>
                </a:move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93" y="293"/>
                </a:lnTo>
                <a:lnTo>
                  <a:pt x="193" y="293"/>
                </a:lnTo>
                <a:lnTo>
                  <a:pt x="190" y="289"/>
                </a:lnTo>
                <a:lnTo>
                  <a:pt x="190" y="289"/>
                </a:lnTo>
                <a:lnTo>
                  <a:pt x="190" y="289"/>
                </a:lnTo>
                <a:lnTo>
                  <a:pt x="190" y="289"/>
                </a:lnTo>
                <a:lnTo>
                  <a:pt x="188" y="298"/>
                </a:lnTo>
                <a:lnTo>
                  <a:pt x="188" y="298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0" y="79"/>
                </a:lnTo>
                <a:lnTo>
                  <a:pt x="180" y="79"/>
                </a:lnTo>
                <a:lnTo>
                  <a:pt x="180" y="79"/>
                </a:lnTo>
                <a:lnTo>
                  <a:pt x="180" y="79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3" y="82"/>
                </a:lnTo>
                <a:lnTo>
                  <a:pt x="183" y="82"/>
                </a:lnTo>
                <a:lnTo>
                  <a:pt x="183" y="80"/>
                </a:lnTo>
                <a:lnTo>
                  <a:pt x="183" y="80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311" y="252"/>
                </a:moveTo>
                <a:lnTo>
                  <a:pt x="311" y="252"/>
                </a:lnTo>
                <a:lnTo>
                  <a:pt x="313" y="252"/>
                </a:lnTo>
                <a:lnTo>
                  <a:pt x="313" y="252"/>
                </a:lnTo>
                <a:lnTo>
                  <a:pt x="313" y="251"/>
                </a:lnTo>
                <a:lnTo>
                  <a:pt x="313" y="251"/>
                </a:lnTo>
                <a:lnTo>
                  <a:pt x="311" y="249"/>
                </a:lnTo>
                <a:lnTo>
                  <a:pt x="311" y="249"/>
                </a:lnTo>
                <a:lnTo>
                  <a:pt x="309" y="246"/>
                </a:lnTo>
                <a:lnTo>
                  <a:pt x="309" y="246"/>
                </a:lnTo>
                <a:lnTo>
                  <a:pt x="306" y="249"/>
                </a:lnTo>
                <a:lnTo>
                  <a:pt x="306" y="249"/>
                </a:lnTo>
                <a:lnTo>
                  <a:pt x="311" y="252"/>
                </a:lnTo>
                <a:lnTo>
                  <a:pt x="311" y="252"/>
                </a:lnTo>
                <a:close/>
                <a:moveTo>
                  <a:pt x="119" y="115"/>
                </a:moveTo>
                <a:lnTo>
                  <a:pt x="119" y="115"/>
                </a:lnTo>
                <a:lnTo>
                  <a:pt x="120" y="113"/>
                </a:lnTo>
                <a:lnTo>
                  <a:pt x="120" y="113"/>
                </a:lnTo>
                <a:lnTo>
                  <a:pt x="120" y="112"/>
                </a:lnTo>
                <a:lnTo>
                  <a:pt x="120" y="110"/>
                </a:lnTo>
                <a:lnTo>
                  <a:pt x="120" y="110"/>
                </a:lnTo>
                <a:lnTo>
                  <a:pt x="119" y="109"/>
                </a:lnTo>
                <a:lnTo>
                  <a:pt x="115" y="107"/>
                </a:lnTo>
                <a:lnTo>
                  <a:pt x="115" y="107"/>
                </a:lnTo>
                <a:lnTo>
                  <a:pt x="117" y="113"/>
                </a:lnTo>
                <a:lnTo>
                  <a:pt x="117" y="113"/>
                </a:lnTo>
                <a:lnTo>
                  <a:pt x="119" y="115"/>
                </a:lnTo>
                <a:lnTo>
                  <a:pt x="119" y="115"/>
                </a:lnTo>
                <a:close/>
                <a:moveTo>
                  <a:pt x="237" y="244"/>
                </a:moveTo>
                <a:lnTo>
                  <a:pt x="237" y="244"/>
                </a:lnTo>
                <a:lnTo>
                  <a:pt x="240" y="251"/>
                </a:lnTo>
                <a:lnTo>
                  <a:pt x="240" y="251"/>
                </a:lnTo>
                <a:lnTo>
                  <a:pt x="242" y="246"/>
                </a:lnTo>
                <a:lnTo>
                  <a:pt x="242" y="246"/>
                </a:lnTo>
                <a:lnTo>
                  <a:pt x="240" y="244"/>
                </a:lnTo>
                <a:lnTo>
                  <a:pt x="240" y="244"/>
                </a:lnTo>
                <a:lnTo>
                  <a:pt x="238" y="241"/>
                </a:lnTo>
                <a:lnTo>
                  <a:pt x="238" y="241"/>
                </a:lnTo>
                <a:lnTo>
                  <a:pt x="237" y="244"/>
                </a:lnTo>
                <a:lnTo>
                  <a:pt x="237" y="244"/>
                </a:lnTo>
                <a:close/>
                <a:moveTo>
                  <a:pt x="300" y="229"/>
                </a:moveTo>
                <a:lnTo>
                  <a:pt x="300" y="229"/>
                </a:lnTo>
                <a:lnTo>
                  <a:pt x="294" y="233"/>
                </a:lnTo>
                <a:lnTo>
                  <a:pt x="294" y="233"/>
                </a:lnTo>
                <a:lnTo>
                  <a:pt x="297" y="235"/>
                </a:lnTo>
                <a:lnTo>
                  <a:pt x="297" y="235"/>
                </a:lnTo>
                <a:lnTo>
                  <a:pt x="302" y="230"/>
                </a:lnTo>
                <a:lnTo>
                  <a:pt x="302" y="230"/>
                </a:lnTo>
                <a:lnTo>
                  <a:pt x="300" y="229"/>
                </a:lnTo>
                <a:lnTo>
                  <a:pt x="300" y="229"/>
                </a:lnTo>
                <a:close/>
                <a:moveTo>
                  <a:pt x="179" y="115"/>
                </a:moveTo>
                <a:lnTo>
                  <a:pt x="179" y="115"/>
                </a:lnTo>
                <a:lnTo>
                  <a:pt x="177" y="117"/>
                </a:lnTo>
                <a:lnTo>
                  <a:pt x="177" y="117"/>
                </a:lnTo>
                <a:lnTo>
                  <a:pt x="177" y="118"/>
                </a:lnTo>
                <a:lnTo>
                  <a:pt x="177" y="118"/>
                </a:lnTo>
                <a:lnTo>
                  <a:pt x="177" y="120"/>
                </a:lnTo>
                <a:lnTo>
                  <a:pt x="177" y="120"/>
                </a:lnTo>
                <a:lnTo>
                  <a:pt x="177" y="121"/>
                </a:lnTo>
                <a:lnTo>
                  <a:pt x="177" y="121"/>
                </a:lnTo>
                <a:lnTo>
                  <a:pt x="180" y="124"/>
                </a:lnTo>
                <a:lnTo>
                  <a:pt x="180" y="124"/>
                </a:lnTo>
                <a:lnTo>
                  <a:pt x="179" y="115"/>
                </a:lnTo>
                <a:lnTo>
                  <a:pt x="179" y="115"/>
                </a:lnTo>
                <a:close/>
                <a:moveTo>
                  <a:pt x="358" y="319"/>
                </a:moveTo>
                <a:lnTo>
                  <a:pt x="358" y="319"/>
                </a:lnTo>
                <a:lnTo>
                  <a:pt x="355" y="317"/>
                </a:lnTo>
                <a:lnTo>
                  <a:pt x="355" y="317"/>
                </a:lnTo>
                <a:lnTo>
                  <a:pt x="352" y="319"/>
                </a:lnTo>
                <a:lnTo>
                  <a:pt x="352" y="319"/>
                </a:lnTo>
                <a:lnTo>
                  <a:pt x="357" y="323"/>
                </a:lnTo>
                <a:lnTo>
                  <a:pt x="357" y="323"/>
                </a:lnTo>
                <a:lnTo>
                  <a:pt x="358" y="319"/>
                </a:lnTo>
                <a:lnTo>
                  <a:pt x="358" y="319"/>
                </a:lnTo>
                <a:close/>
                <a:moveTo>
                  <a:pt x="216" y="238"/>
                </a:move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44"/>
                </a:lnTo>
                <a:lnTo>
                  <a:pt x="220" y="249"/>
                </a:lnTo>
                <a:lnTo>
                  <a:pt x="220" y="249"/>
                </a:lnTo>
                <a:lnTo>
                  <a:pt x="221" y="248"/>
                </a:lnTo>
                <a:lnTo>
                  <a:pt x="221" y="248"/>
                </a:lnTo>
                <a:lnTo>
                  <a:pt x="216" y="238"/>
                </a:lnTo>
                <a:lnTo>
                  <a:pt x="216" y="238"/>
                </a:lnTo>
                <a:close/>
                <a:moveTo>
                  <a:pt x="328" y="259"/>
                </a:moveTo>
                <a:lnTo>
                  <a:pt x="328" y="259"/>
                </a:lnTo>
                <a:lnTo>
                  <a:pt x="321" y="254"/>
                </a:lnTo>
                <a:lnTo>
                  <a:pt x="321" y="254"/>
                </a:lnTo>
                <a:lnTo>
                  <a:pt x="319" y="255"/>
                </a:lnTo>
                <a:lnTo>
                  <a:pt x="319" y="255"/>
                </a:lnTo>
                <a:lnTo>
                  <a:pt x="319" y="257"/>
                </a:lnTo>
                <a:lnTo>
                  <a:pt x="319" y="257"/>
                </a:lnTo>
                <a:lnTo>
                  <a:pt x="319" y="259"/>
                </a:lnTo>
                <a:lnTo>
                  <a:pt x="321" y="260"/>
                </a:lnTo>
                <a:lnTo>
                  <a:pt x="321" y="260"/>
                </a:lnTo>
                <a:lnTo>
                  <a:pt x="322" y="257"/>
                </a:lnTo>
                <a:lnTo>
                  <a:pt x="324" y="257"/>
                </a:lnTo>
                <a:lnTo>
                  <a:pt x="324" y="257"/>
                </a:lnTo>
                <a:lnTo>
                  <a:pt x="325" y="259"/>
                </a:lnTo>
                <a:lnTo>
                  <a:pt x="325" y="259"/>
                </a:lnTo>
                <a:lnTo>
                  <a:pt x="327" y="259"/>
                </a:lnTo>
                <a:lnTo>
                  <a:pt x="327" y="259"/>
                </a:lnTo>
                <a:lnTo>
                  <a:pt x="328" y="259"/>
                </a:lnTo>
                <a:lnTo>
                  <a:pt x="328" y="259"/>
                </a:lnTo>
                <a:close/>
                <a:moveTo>
                  <a:pt x="242" y="173"/>
                </a:moveTo>
                <a:lnTo>
                  <a:pt x="242" y="173"/>
                </a:lnTo>
                <a:lnTo>
                  <a:pt x="237" y="181"/>
                </a:lnTo>
                <a:lnTo>
                  <a:pt x="237" y="181"/>
                </a:lnTo>
                <a:lnTo>
                  <a:pt x="238" y="184"/>
                </a:lnTo>
                <a:lnTo>
                  <a:pt x="238" y="184"/>
                </a:lnTo>
                <a:lnTo>
                  <a:pt x="243" y="173"/>
                </a:lnTo>
                <a:lnTo>
                  <a:pt x="243" y="173"/>
                </a:lnTo>
                <a:lnTo>
                  <a:pt x="242" y="173"/>
                </a:lnTo>
                <a:lnTo>
                  <a:pt x="242" y="173"/>
                </a:lnTo>
                <a:close/>
                <a:moveTo>
                  <a:pt x="133" y="167"/>
                </a:moveTo>
                <a:lnTo>
                  <a:pt x="133" y="167"/>
                </a:lnTo>
                <a:lnTo>
                  <a:pt x="131" y="166"/>
                </a:lnTo>
                <a:lnTo>
                  <a:pt x="131" y="166"/>
                </a:lnTo>
                <a:lnTo>
                  <a:pt x="126" y="170"/>
                </a:lnTo>
                <a:lnTo>
                  <a:pt x="126" y="170"/>
                </a:lnTo>
                <a:lnTo>
                  <a:pt x="130" y="173"/>
                </a:lnTo>
                <a:lnTo>
                  <a:pt x="130" y="173"/>
                </a:lnTo>
                <a:lnTo>
                  <a:pt x="133" y="167"/>
                </a:lnTo>
                <a:lnTo>
                  <a:pt x="133" y="167"/>
                </a:lnTo>
                <a:close/>
                <a:moveTo>
                  <a:pt x="235" y="369"/>
                </a:moveTo>
                <a:lnTo>
                  <a:pt x="235" y="369"/>
                </a:lnTo>
                <a:lnTo>
                  <a:pt x="235" y="369"/>
                </a:lnTo>
                <a:lnTo>
                  <a:pt x="235" y="369"/>
                </a:lnTo>
                <a:lnTo>
                  <a:pt x="229" y="358"/>
                </a:lnTo>
                <a:lnTo>
                  <a:pt x="229" y="358"/>
                </a:lnTo>
                <a:lnTo>
                  <a:pt x="227" y="361"/>
                </a:lnTo>
                <a:lnTo>
                  <a:pt x="227" y="361"/>
                </a:lnTo>
                <a:lnTo>
                  <a:pt x="235" y="369"/>
                </a:lnTo>
                <a:lnTo>
                  <a:pt x="235" y="369"/>
                </a:lnTo>
                <a:close/>
                <a:moveTo>
                  <a:pt x="215" y="301"/>
                </a:moveTo>
                <a:lnTo>
                  <a:pt x="215" y="301"/>
                </a:lnTo>
                <a:lnTo>
                  <a:pt x="215" y="301"/>
                </a:lnTo>
                <a:lnTo>
                  <a:pt x="215" y="301"/>
                </a:lnTo>
                <a:lnTo>
                  <a:pt x="207" y="304"/>
                </a:lnTo>
                <a:lnTo>
                  <a:pt x="207" y="304"/>
                </a:lnTo>
                <a:lnTo>
                  <a:pt x="207" y="306"/>
                </a:lnTo>
                <a:lnTo>
                  <a:pt x="207" y="306"/>
                </a:lnTo>
                <a:lnTo>
                  <a:pt x="207" y="309"/>
                </a:lnTo>
                <a:lnTo>
                  <a:pt x="207" y="309"/>
                </a:lnTo>
                <a:lnTo>
                  <a:pt x="215" y="301"/>
                </a:lnTo>
                <a:lnTo>
                  <a:pt x="215" y="301"/>
                </a:lnTo>
                <a:close/>
                <a:moveTo>
                  <a:pt x="141" y="115"/>
                </a:moveTo>
                <a:lnTo>
                  <a:pt x="141" y="115"/>
                </a:lnTo>
                <a:lnTo>
                  <a:pt x="144" y="120"/>
                </a:lnTo>
                <a:lnTo>
                  <a:pt x="147" y="123"/>
                </a:lnTo>
                <a:lnTo>
                  <a:pt x="147" y="123"/>
                </a:lnTo>
                <a:lnTo>
                  <a:pt x="149" y="121"/>
                </a:lnTo>
                <a:lnTo>
                  <a:pt x="149" y="121"/>
                </a:lnTo>
                <a:lnTo>
                  <a:pt x="147" y="120"/>
                </a:lnTo>
                <a:lnTo>
                  <a:pt x="147" y="118"/>
                </a:lnTo>
                <a:lnTo>
                  <a:pt x="147" y="118"/>
                </a:lnTo>
                <a:lnTo>
                  <a:pt x="141" y="115"/>
                </a:lnTo>
                <a:lnTo>
                  <a:pt x="141" y="115"/>
                </a:lnTo>
                <a:close/>
                <a:moveTo>
                  <a:pt x="234" y="224"/>
                </a:moveTo>
                <a:lnTo>
                  <a:pt x="234" y="224"/>
                </a:lnTo>
                <a:lnTo>
                  <a:pt x="235" y="227"/>
                </a:lnTo>
                <a:lnTo>
                  <a:pt x="235" y="227"/>
                </a:lnTo>
                <a:lnTo>
                  <a:pt x="237" y="227"/>
                </a:lnTo>
                <a:lnTo>
                  <a:pt x="237" y="227"/>
                </a:lnTo>
                <a:lnTo>
                  <a:pt x="240" y="230"/>
                </a:lnTo>
                <a:lnTo>
                  <a:pt x="240" y="230"/>
                </a:lnTo>
                <a:lnTo>
                  <a:pt x="242" y="229"/>
                </a:lnTo>
                <a:lnTo>
                  <a:pt x="242" y="229"/>
                </a:lnTo>
                <a:lnTo>
                  <a:pt x="237" y="222"/>
                </a:lnTo>
                <a:lnTo>
                  <a:pt x="237" y="222"/>
                </a:lnTo>
                <a:lnTo>
                  <a:pt x="234" y="224"/>
                </a:lnTo>
                <a:lnTo>
                  <a:pt x="234" y="224"/>
                </a:lnTo>
                <a:close/>
                <a:moveTo>
                  <a:pt x="279" y="128"/>
                </a:moveTo>
                <a:lnTo>
                  <a:pt x="279" y="128"/>
                </a:lnTo>
                <a:lnTo>
                  <a:pt x="273" y="132"/>
                </a:lnTo>
                <a:lnTo>
                  <a:pt x="273" y="132"/>
                </a:lnTo>
                <a:lnTo>
                  <a:pt x="275" y="134"/>
                </a:lnTo>
                <a:lnTo>
                  <a:pt x="275" y="134"/>
                </a:lnTo>
                <a:lnTo>
                  <a:pt x="279" y="131"/>
                </a:lnTo>
                <a:lnTo>
                  <a:pt x="279" y="131"/>
                </a:lnTo>
                <a:lnTo>
                  <a:pt x="279" y="129"/>
                </a:lnTo>
                <a:lnTo>
                  <a:pt x="279" y="129"/>
                </a:lnTo>
                <a:lnTo>
                  <a:pt x="279" y="128"/>
                </a:lnTo>
                <a:lnTo>
                  <a:pt x="279" y="128"/>
                </a:lnTo>
                <a:close/>
                <a:moveTo>
                  <a:pt x="90" y="110"/>
                </a:moveTo>
                <a:lnTo>
                  <a:pt x="90" y="110"/>
                </a:lnTo>
                <a:lnTo>
                  <a:pt x="92" y="113"/>
                </a:lnTo>
                <a:lnTo>
                  <a:pt x="92" y="113"/>
                </a:lnTo>
                <a:lnTo>
                  <a:pt x="93" y="117"/>
                </a:lnTo>
                <a:lnTo>
                  <a:pt x="93" y="117"/>
                </a:lnTo>
                <a:lnTo>
                  <a:pt x="93" y="117"/>
                </a:lnTo>
                <a:lnTo>
                  <a:pt x="93" y="117"/>
                </a:lnTo>
                <a:lnTo>
                  <a:pt x="93" y="106"/>
                </a:lnTo>
                <a:lnTo>
                  <a:pt x="93" y="106"/>
                </a:lnTo>
                <a:lnTo>
                  <a:pt x="93" y="106"/>
                </a:lnTo>
                <a:lnTo>
                  <a:pt x="93" y="106"/>
                </a:lnTo>
                <a:lnTo>
                  <a:pt x="90" y="110"/>
                </a:lnTo>
                <a:lnTo>
                  <a:pt x="90" y="110"/>
                </a:lnTo>
                <a:close/>
                <a:moveTo>
                  <a:pt x="283" y="252"/>
                </a:moveTo>
                <a:lnTo>
                  <a:pt x="283" y="252"/>
                </a:lnTo>
                <a:lnTo>
                  <a:pt x="284" y="251"/>
                </a:lnTo>
                <a:lnTo>
                  <a:pt x="284" y="251"/>
                </a:lnTo>
                <a:lnTo>
                  <a:pt x="284" y="249"/>
                </a:lnTo>
                <a:lnTo>
                  <a:pt x="284" y="249"/>
                </a:lnTo>
                <a:lnTo>
                  <a:pt x="281" y="244"/>
                </a:lnTo>
                <a:lnTo>
                  <a:pt x="281" y="244"/>
                </a:lnTo>
                <a:lnTo>
                  <a:pt x="279" y="248"/>
                </a:lnTo>
                <a:lnTo>
                  <a:pt x="279" y="248"/>
                </a:lnTo>
                <a:lnTo>
                  <a:pt x="283" y="252"/>
                </a:lnTo>
                <a:lnTo>
                  <a:pt x="283" y="252"/>
                </a:lnTo>
                <a:close/>
                <a:moveTo>
                  <a:pt x="298" y="254"/>
                </a:moveTo>
                <a:lnTo>
                  <a:pt x="298" y="254"/>
                </a:lnTo>
                <a:lnTo>
                  <a:pt x="303" y="251"/>
                </a:lnTo>
                <a:lnTo>
                  <a:pt x="303" y="251"/>
                </a:lnTo>
                <a:lnTo>
                  <a:pt x="300" y="248"/>
                </a:lnTo>
                <a:lnTo>
                  <a:pt x="300" y="248"/>
                </a:lnTo>
                <a:lnTo>
                  <a:pt x="295" y="252"/>
                </a:lnTo>
                <a:lnTo>
                  <a:pt x="295" y="252"/>
                </a:lnTo>
                <a:lnTo>
                  <a:pt x="298" y="254"/>
                </a:lnTo>
                <a:lnTo>
                  <a:pt x="298" y="254"/>
                </a:lnTo>
                <a:close/>
                <a:moveTo>
                  <a:pt x="294" y="249"/>
                </a:moveTo>
                <a:lnTo>
                  <a:pt x="294" y="249"/>
                </a:lnTo>
                <a:lnTo>
                  <a:pt x="297" y="246"/>
                </a:lnTo>
                <a:lnTo>
                  <a:pt x="297" y="246"/>
                </a:lnTo>
                <a:lnTo>
                  <a:pt x="294" y="243"/>
                </a:lnTo>
                <a:lnTo>
                  <a:pt x="294" y="243"/>
                </a:lnTo>
                <a:lnTo>
                  <a:pt x="291" y="246"/>
                </a:lnTo>
                <a:lnTo>
                  <a:pt x="291" y="246"/>
                </a:lnTo>
                <a:lnTo>
                  <a:pt x="294" y="249"/>
                </a:lnTo>
                <a:lnTo>
                  <a:pt x="294" y="249"/>
                </a:lnTo>
                <a:close/>
                <a:moveTo>
                  <a:pt x="67" y="259"/>
                </a:moveTo>
                <a:lnTo>
                  <a:pt x="67" y="259"/>
                </a:lnTo>
                <a:lnTo>
                  <a:pt x="65" y="259"/>
                </a:lnTo>
                <a:lnTo>
                  <a:pt x="65" y="259"/>
                </a:lnTo>
                <a:lnTo>
                  <a:pt x="62" y="260"/>
                </a:lnTo>
                <a:lnTo>
                  <a:pt x="62" y="260"/>
                </a:lnTo>
                <a:lnTo>
                  <a:pt x="62" y="262"/>
                </a:lnTo>
                <a:lnTo>
                  <a:pt x="62" y="262"/>
                </a:lnTo>
                <a:lnTo>
                  <a:pt x="59" y="268"/>
                </a:lnTo>
                <a:lnTo>
                  <a:pt x="59" y="268"/>
                </a:lnTo>
                <a:lnTo>
                  <a:pt x="59" y="270"/>
                </a:lnTo>
                <a:lnTo>
                  <a:pt x="59" y="270"/>
                </a:lnTo>
                <a:lnTo>
                  <a:pt x="59" y="270"/>
                </a:lnTo>
                <a:lnTo>
                  <a:pt x="59" y="270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close/>
                <a:moveTo>
                  <a:pt x="215" y="107"/>
                </a:moveTo>
                <a:lnTo>
                  <a:pt x="215" y="107"/>
                </a:lnTo>
                <a:lnTo>
                  <a:pt x="210" y="107"/>
                </a:lnTo>
                <a:lnTo>
                  <a:pt x="210" y="107"/>
                </a:lnTo>
                <a:lnTo>
                  <a:pt x="210" y="112"/>
                </a:lnTo>
                <a:lnTo>
                  <a:pt x="210" y="112"/>
                </a:lnTo>
                <a:lnTo>
                  <a:pt x="215" y="110"/>
                </a:lnTo>
                <a:lnTo>
                  <a:pt x="215" y="110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close/>
                <a:moveTo>
                  <a:pt x="254" y="218"/>
                </a:moveTo>
                <a:lnTo>
                  <a:pt x="254" y="218"/>
                </a:lnTo>
                <a:lnTo>
                  <a:pt x="251" y="214"/>
                </a:lnTo>
                <a:lnTo>
                  <a:pt x="251" y="214"/>
                </a:lnTo>
                <a:lnTo>
                  <a:pt x="250" y="210"/>
                </a:lnTo>
                <a:lnTo>
                  <a:pt x="250" y="210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51" y="218"/>
                </a:lnTo>
                <a:lnTo>
                  <a:pt x="251" y="218"/>
                </a:lnTo>
                <a:lnTo>
                  <a:pt x="253" y="219"/>
                </a:lnTo>
                <a:lnTo>
                  <a:pt x="253" y="219"/>
                </a:lnTo>
                <a:lnTo>
                  <a:pt x="254" y="218"/>
                </a:lnTo>
                <a:lnTo>
                  <a:pt x="254" y="218"/>
                </a:lnTo>
                <a:close/>
                <a:moveTo>
                  <a:pt x="256" y="244"/>
                </a:moveTo>
                <a:lnTo>
                  <a:pt x="256" y="244"/>
                </a:lnTo>
                <a:lnTo>
                  <a:pt x="254" y="243"/>
                </a:lnTo>
                <a:lnTo>
                  <a:pt x="254" y="243"/>
                </a:lnTo>
                <a:lnTo>
                  <a:pt x="250" y="249"/>
                </a:lnTo>
                <a:lnTo>
                  <a:pt x="250" y="249"/>
                </a:lnTo>
                <a:lnTo>
                  <a:pt x="251" y="251"/>
                </a:lnTo>
                <a:lnTo>
                  <a:pt x="251" y="251"/>
                </a:lnTo>
                <a:lnTo>
                  <a:pt x="256" y="244"/>
                </a:lnTo>
                <a:lnTo>
                  <a:pt x="256" y="244"/>
                </a:lnTo>
                <a:close/>
                <a:moveTo>
                  <a:pt x="199" y="150"/>
                </a:moveTo>
                <a:lnTo>
                  <a:pt x="199" y="150"/>
                </a:lnTo>
                <a:lnTo>
                  <a:pt x="199" y="150"/>
                </a:lnTo>
                <a:lnTo>
                  <a:pt x="199" y="150"/>
                </a:lnTo>
                <a:lnTo>
                  <a:pt x="202" y="150"/>
                </a:lnTo>
                <a:lnTo>
                  <a:pt x="202" y="150"/>
                </a:lnTo>
                <a:lnTo>
                  <a:pt x="204" y="150"/>
                </a:lnTo>
                <a:lnTo>
                  <a:pt x="205" y="148"/>
                </a:lnTo>
                <a:lnTo>
                  <a:pt x="205" y="148"/>
                </a:lnTo>
                <a:lnTo>
                  <a:pt x="204" y="145"/>
                </a:lnTo>
                <a:lnTo>
                  <a:pt x="204" y="145"/>
                </a:lnTo>
                <a:lnTo>
                  <a:pt x="199" y="150"/>
                </a:lnTo>
                <a:lnTo>
                  <a:pt x="199" y="150"/>
                </a:lnTo>
                <a:close/>
                <a:moveTo>
                  <a:pt x="226" y="331"/>
                </a:moveTo>
                <a:lnTo>
                  <a:pt x="226" y="331"/>
                </a:lnTo>
                <a:lnTo>
                  <a:pt x="227" y="330"/>
                </a:lnTo>
                <a:lnTo>
                  <a:pt x="227" y="330"/>
                </a:lnTo>
                <a:lnTo>
                  <a:pt x="226" y="326"/>
                </a:lnTo>
                <a:lnTo>
                  <a:pt x="226" y="326"/>
                </a:lnTo>
                <a:lnTo>
                  <a:pt x="221" y="323"/>
                </a:lnTo>
                <a:lnTo>
                  <a:pt x="221" y="323"/>
                </a:lnTo>
                <a:lnTo>
                  <a:pt x="221" y="326"/>
                </a:lnTo>
                <a:lnTo>
                  <a:pt x="221" y="326"/>
                </a:lnTo>
                <a:lnTo>
                  <a:pt x="226" y="331"/>
                </a:lnTo>
                <a:lnTo>
                  <a:pt x="226" y="331"/>
                </a:lnTo>
                <a:close/>
                <a:moveTo>
                  <a:pt x="346" y="252"/>
                </a:moveTo>
                <a:lnTo>
                  <a:pt x="346" y="252"/>
                </a:lnTo>
                <a:lnTo>
                  <a:pt x="344" y="254"/>
                </a:lnTo>
                <a:lnTo>
                  <a:pt x="344" y="254"/>
                </a:lnTo>
                <a:lnTo>
                  <a:pt x="347" y="257"/>
                </a:lnTo>
                <a:lnTo>
                  <a:pt x="347" y="257"/>
                </a:lnTo>
                <a:lnTo>
                  <a:pt x="350" y="254"/>
                </a:lnTo>
                <a:lnTo>
                  <a:pt x="350" y="254"/>
                </a:lnTo>
                <a:lnTo>
                  <a:pt x="346" y="252"/>
                </a:lnTo>
                <a:lnTo>
                  <a:pt x="346" y="252"/>
                </a:lnTo>
                <a:close/>
                <a:moveTo>
                  <a:pt x="76" y="126"/>
                </a:moveTo>
                <a:lnTo>
                  <a:pt x="76" y="126"/>
                </a:lnTo>
                <a:lnTo>
                  <a:pt x="78" y="124"/>
                </a:lnTo>
                <a:lnTo>
                  <a:pt x="78" y="124"/>
                </a:lnTo>
                <a:lnTo>
                  <a:pt x="73" y="118"/>
                </a:lnTo>
                <a:lnTo>
                  <a:pt x="73" y="118"/>
                </a:lnTo>
                <a:lnTo>
                  <a:pt x="73" y="118"/>
                </a:lnTo>
                <a:lnTo>
                  <a:pt x="73" y="120"/>
                </a:lnTo>
                <a:lnTo>
                  <a:pt x="73" y="120"/>
                </a:lnTo>
                <a:lnTo>
                  <a:pt x="73" y="123"/>
                </a:lnTo>
                <a:lnTo>
                  <a:pt x="73" y="123"/>
                </a:lnTo>
                <a:lnTo>
                  <a:pt x="74" y="124"/>
                </a:lnTo>
                <a:lnTo>
                  <a:pt x="76" y="126"/>
                </a:lnTo>
                <a:lnTo>
                  <a:pt x="76" y="126"/>
                </a:lnTo>
                <a:lnTo>
                  <a:pt x="76" y="126"/>
                </a:lnTo>
                <a:lnTo>
                  <a:pt x="76" y="126"/>
                </a:lnTo>
                <a:close/>
                <a:moveTo>
                  <a:pt x="109" y="183"/>
                </a:moveTo>
                <a:lnTo>
                  <a:pt x="109" y="183"/>
                </a:lnTo>
                <a:lnTo>
                  <a:pt x="115" y="188"/>
                </a:lnTo>
                <a:lnTo>
                  <a:pt x="120" y="191"/>
                </a:lnTo>
                <a:lnTo>
                  <a:pt x="120" y="191"/>
                </a:lnTo>
                <a:lnTo>
                  <a:pt x="114" y="183"/>
                </a:lnTo>
                <a:lnTo>
                  <a:pt x="114" y="183"/>
                </a:lnTo>
                <a:lnTo>
                  <a:pt x="112" y="184"/>
                </a:lnTo>
                <a:lnTo>
                  <a:pt x="109" y="183"/>
                </a:lnTo>
                <a:lnTo>
                  <a:pt x="109" y="183"/>
                </a:lnTo>
                <a:close/>
                <a:moveTo>
                  <a:pt x="166" y="230"/>
                </a:moveTo>
                <a:lnTo>
                  <a:pt x="166" y="230"/>
                </a:lnTo>
                <a:lnTo>
                  <a:pt x="164" y="227"/>
                </a:lnTo>
                <a:lnTo>
                  <a:pt x="164" y="227"/>
                </a:lnTo>
                <a:lnTo>
                  <a:pt x="163" y="224"/>
                </a:lnTo>
                <a:lnTo>
                  <a:pt x="163" y="224"/>
                </a:lnTo>
                <a:lnTo>
                  <a:pt x="161" y="222"/>
                </a:lnTo>
                <a:lnTo>
                  <a:pt x="161" y="222"/>
                </a:lnTo>
                <a:lnTo>
                  <a:pt x="161" y="229"/>
                </a:lnTo>
                <a:lnTo>
                  <a:pt x="161" y="229"/>
                </a:lnTo>
                <a:lnTo>
                  <a:pt x="163" y="230"/>
                </a:lnTo>
                <a:lnTo>
                  <a:pt x="163" y="230"/>
                </a:lnTo>
                <a:lnTo>
                  <a:pt x="166" y="230"/>
                </a:lnTo>
                <a:lnTo>
                  <a:pt x="166" y="230"/>
                </a:lnTo>
                <a:close/>
                <a:moveTo>
                  <a:pt x="182" y="110"/>
                </a:moveTo>
                <a:lnTo>
                  <a:pt x="182" y="110"/>
                </a:lnTo>
                <a:lnTo>
                  <a:pt x="182" y="117"/>
                </a:lnTo>
                <a:lnTo>
                  <a:pt x="183" y="123"/>
                </a:lnTo>
                <a:lnTo>
                  <a:pt x="183" y="123"/>
                </a:lnTo>
                <a:lnTo>
                  <a:pt x="183" y="110"/>
                </a:lnTo>
                <a:lnTo>
                  <a:pt x="183" y="110"/>
                </a:lnTo>
                <a:lnTo>
                  <a:pt x="182" y="110"/>
                </a:lnTo>
                <a:lnTo>
                  <a:pt x="182" y="110"/>
                </a:lnTo>
                <a:close/>
                <a:moveTo>
                  <a:pt x="242" y="57"/>
                </a:moveTo>
                <a:lnTo>
                  <a:pt x="242" y="57"/>
                </a:lnTo>
                <a:lnTo>
                  <a:pt x="245" y="55"/>
                </a:lnTo>
                <a:lnTo>
                  <a:pt x="245" y="55"/>
                </a:lnTo>
                <a:lnTo>
                  <a:pt x="245" y="49"/>
                </a:lnTo>
                <a:lnTo>
                  <a:pt x="245" y="49"/>
                </a:lnTo>
                <a:lnTo>
                  <a:pt x="242" y="50"/>
                </a:lnTo>
                <a:lnTo>
                  <a:pt x="242" y="50"/>
                </a:lnTo>
                <a:lnTo>
                  <a:pt x="242" y="52"/>
                </a:lnTo>
                <a:lnTo>
                  <a:pt x="242" y="52"/>
                </a:lnTo>
                <a:lnTo>
                  <a:pt x="242" y="57"/>
                </a:lnTo>
                <a:lnTo>
                  <a:pt x="242" y="57"/>
                </a:lnTo>
                <a:close/>
                <a:moveTo>
                  <a:pt x="134" y="154"/>
                </a:moveTo>
                <a:lnTo>
                  <a:pt x="134" y="154"/>
                </a:lnTo>
                <a:lnTo>
                  <a:pt x="139" y="151"/>
                </a:lnTo>
                <a:lnTo>
                  <a:pt x="139" y="151"/>
                </a:lnTo>
                <a:lnTo>
                  <a:pt x="134" y="148"/>
                </a:lnTo>
                <a:lnTo>
                  <a:pt x="134" y="148"/>
                </a:lnTo>
                <a:lnTo>
                  <a:pt x="133" y="153"/>
                </a:lnTo>
                <a:lnTo>
                  <a:pt x="133" y="153"/>
                </a:lnTo>
                <a:lnTo>
                  <a:pt x="134" y="154"/>
                </a:lnTo>
                <a:lnTo>
                  <a:pt x="134" y="154"/>
                </a:lnTo>
                <a:close/>
                <a:moveTo>
                  <a:pt x="325" y="241"/>
                </a:moveTo>
                <a:lnTo>
                  <a:pt x="325" y="241"/>
                </a:lnTo>
                <a:lnTo>
                  <a:pt x="319" y="236"/>
                </a:lnTo>
                <a:lnTo>
                  <a:pt x="319" y="236"/>
                </a:lnTo>
                <a:lnTo>
                  <a:pt x="317" y="238"/>
                </a:lnTo>
                <a:lnTo>
                  <a:pt x="317" y="238"/>
                </a:lnTo>
                <a:lnTo>
                  <a:pt x="324" y="243"/>
                </a:lnTo>
                <a:lnTo>
                  <a:pt x="324" y="243"/>
                </a:lnTo>
                <a:lnTo>
                  <a:pt x="325" y="241"/>
                </a:lnTo>
                <a:lnTo>
                  <a:pt x="325" y="241"/>
                </a:lnTo>
                <a:close/>
                <a:moveTo>
                  <a:pt x="223" y="120"/>
                </a:moveTo>
                <a:lnTo>
                  <a:pt x="223" y="120"/>
                </a:lnTo>
                <a:lnTo>
                  <a:pt x="224" y="118"/>
                </a:lnTo>
                <a:lnTo>
                  <a:pt x="224" y="118"/>
                </a:lnTo>
                <a:lnTo>
                  <a:pt x="224" y="118"/>
                </a:lnTo>
                <a:lnTo>
                  <a:pt x="224" y="112"/>
                </a:lnTo>
                <a:lnTo>
                  <a:pt x="224" y="112"/>
                </a:lnTo>
                <a:lnTo>
                  <a:pt x="224" y="110"/>
                </a:lnTo>
                <a:lnTo>
                  <a:pt x="224" y="110"/>
                </a:lnTo>
                <a:lnTo>
                  <a:pt x="221" y="112"/>
                </a:lnTo>
                <a:lnTo>
                  <a:pt x="221" y="112"/>
                </a:lnTo>
                <a:lnTo>
                  <a:pt x="223" y="120"/>
                </a:lnTo>
                <a:lnTo>
                  <a:pt x="223" y="120"/>
                </a:lnTo>
                <a:close/>
                <a:moveTo>
                  <a:pt x="253" y="257"/>
                </a:moveTo>
                <a:lnTo>
                  <a:pt x="253" y="257"/>
                </a:lnTo>
                <a:lnTo>
                  <a:pt x="257" y="260"/>
                </a:lnTo>
                <a:lnTo>
                  <a:pt x="257" y="260"/>
                </a:lnTo>
                <a:lnTo>
                  <a:pt x="259" y="257"/>
                </a:lnTo>
                <a:lnTo>
                  <a:pt x="259" y="257"/>
                </a:lnTo>
                <a:lnTo>
                  <a:pt x="257" y="255"/>
                </a:lnTo>
                <a:lnTo>
                  <a:pt x="257" y="255"/>
                </a:lnTo>
                <a:lnTo>
                  <a:pt x="256" y="254"/>
                </a:lnTo>
                <a:lnTo>
                  <a:pt x="256" y="254"/>
                </a:lnTo>
                <a:lnTo>
                  <a:pt x="254" y="255"/>
                </a:lnTo>
                <a:lnTo>
                  <a:pt x="254" y="255"/>
                </a:lnTo>
                <a:lnTo>
                  <a:pt x="253" y="257"/>
                </a:lnTo>
                <a:lnTo>
                  <a:pt x="253" y="257"/>
                </a:lnTo>
                <a:close/>
                <a:moveTo>
                  <a:pt x="197" y="227"/>
                </a:moveTo>
                <a:lnTo>
                  <a:pt x="197" y="227"/>
                </a:lnTo>
                <a:lnTo>
                  <a:pt x="197" y="227"/>
                </a:lnTo>
                <a:lnTo>
                  <a:pt x="197" y="227"/>
                </a:lnTo>
                <a:lnTo>
                  <a:pt x="194" y="216"/>
                </a:lnTo>
                <a:lnTo>
                  <a:pt x="194" y="216"/>
                </a:lnTo>
                <a:lnTo>
                  <a:pt x="193" y="219"/>
                </a:lnTo>
                <a:lnTo>
                  <a:pt x="193" y="219"/>
                </a:lnTo>
                <a:lnTo>
                  <a:pt x="197" y="227"/>
                </a:lnTo>
                <a:lnTo>
                  <a:pt x="197" y="227"/>
                </a:lnTo>
                <a:close/>
                <a:moveTo>
                  <a:pt x="166" y="240"/>
                </a:moveTo>
                <a:lnTo>
                  <a:pt x="166" y="240"/>
                </a:lnTo>
                <a:lnTo>
                  <a:pt x="166" y="240"/>
                </a:lnTo>
                <a:lnTo>
                  <a:pt x="166" y="240"/>
                </a:lnTo>
                <a:lnTo>
                  <a:pt x="161" y="241"/>
                </a:lnTo>
                <a:lnTo>
                  <a:pt x="161" y="241"/>
                </a:lnTo>
                <a:lnTo>
                  <a:pt x="161" y="241"/>
                </a:lnTo>
                <a:lnTo>
                  <a:pt x="161" y="241"/>
                </a:lnTo>
                <a:lnTo>
                  <a:pt x="161" y="244"/>
                </a:lnTo>
                <a:lnTo>
                  <a:pt x="163" y="248"/>
                </a:lnTo>
                <a:lnTo>
                  <a:pt x="163" y="248"/>
                </a:lnTo>
                <a:lnTo>
                  <a:pt x="166" y="240"/>
                </a:lnTo>
                <a:lnTo>
                  <a:pt x="166" y="240"/>
                </a:lnTo>
                <a:close/>
                <a:moveTo>
                  <a:pt x="313" y="263"/>
                </a:moveTo>
                <a:lnTo>
                  <a:pt x="313" y="263"/>
                </a:lnTo>
                <a:lnTo>
                  <a:pt x="319" y="266"/>
                </a:lnTo>
                <a:lnTo>
                  <a:pt x="319" y="266"/>
                </a:lnTo>
                <a:lnTo>
                  <a:pt x="316" y="260"/>
                </a:lnTo>
                <a:lnTo>
                  <a:pt x="316" y="260"/>
                </a:lnTo>
                <a:lnTo>
                  <a:pt x="313" y="263"/>
                </a:lnTo>
                <a:lnTo>
                  <a:pt x="313" y="263"/>
                </a:lnTo>
                <a:close/>
                <a:moveTo>
                  <a:pt x="196" y="90"/>
                </a:moveTo>
                <a:lnTo>
                  <a:pt x="196" y="90"/>
                </a:lnTo>
                <a:lnTo>
                  <a:pt x="196" y="90"/>
                </a:lnTo>
                <a:lnTo>
                  <a:pt x="196" y="90"/>
                </a:lnTo>
                <a:lnTo>
                  <a:pt x="194" y="91"/>
                </a:lnTo>
                <a:lnTo>
                  <a:pt x="194" y="91"/>
                </a:lnTo>
                <a:lnTo>
                  <a:pt x="194" y="95"/>
                </a:lnTo>
                <a:lnTo>
                  <a:pt x="194" y="95"/>
                </a:lnTo>
                <a:lnTo>
                  <a:pt x="194" y="96"/>
                </a:lnTo>
                <a:lnTo>
                  <a:pt x="194" y="96"/>
                </a:lnTo>
                <a:lnTo>
                  <a:pt x="194" y="99"/>
                </a:lnTo>
                <a:lnTo>
                  <a:pt x="194" y="99"/>
                </a:lnTo>
                <a:lnTo>
                  <a:pt x="196" y="98"/>
                </a:lnTo>
                <a:lnTo>
                  <a:pt x="196" y="98"/>
                </a:lnTo>
                <a:lnTo>
                  <a:pt x="196" y="90"/>
                </a:lnTo>
                <a:lnTo>
                  <a:pt x="196" y="90"/>
                </a:lnTo>
                <a:close/>
                <a:moveTo>
                  <a:pt x="197" y="396"/>
                </a:moveTo>
                <a:lnTo>
                  <a:pt x="197" y="396"/>
                </a:lnTo>
                <a:lnTo>
                  <a:pt x="201" y="397"/>
                </a:lnTo>
                <a:lnTo>
                  <a:pt x="201" y="397"/>
                </a:lnTo>
                <a:lnTo>
                  <a:pt x="204" y="394"/>
                </a:lnTo>
                <a:lnTo>
                  <a:pt x="204" y="394"/>
                </a:lnTo>
                <a:lnTo>
                  <a:pt x="202" y="391"/>
                </a:lnTo>
                <a:lnTo>
                  <a:pt x="202" y="391"/>
                </a:lnTo>
                <a:lnTo>
                  <a:pt x="201" y="393"/>
                </a:lnTo>
                <a:lnTo>
                  <a:pt x="201" y="394"/>
                </a:lnTo>
                <a:lnTo>
                  <a:pt x="201" y="394"/>
                </a:lnTo>
                <a:lnTo>
                  <a:pt x="199" y="396"/>
                </a:lnTo>
                <a:lnTo>
                  <a:pt x="199" y="396"/>
                </a:lnTo>
                <a:lnTo>
                  <a:pt x="197" y="396"/>
                </a:lnTo>
                <a:lnTo>
                  <a:pt x="197" y="396"/>
                </a:lnTo>
                <a:close/>
                <a:moveTo>
                  <a:pt x="305" y="273"/>
                </a:moveTo>
                <a:lnTo>
                  <a:pt x="305" y="273"/>
                </a:lnTo>
                <a:lnTo>
                  <a:pt x="300" y="278"/>
                </a:lnTo>
                <a:lnTo>
                  <a:pt x="300" y="278"/>
                </a:lnTo>
                <a:lnTo>
                  <a:pt x="303" y="279"/>
                </a:lnTo>
                <a:lnTo>
                  <a:pt x="303" y="279"/>
                </a:lnTo>
                <a:lnTo>
                  <a:pt x="306" y="276"/>
                </a:lnTo>
                <a:lnTo>
                  <a:pt x="306" y="276"/>
                </a:lnTo>
                <a:lnTo>
                  <a:pt x="305" y="273"/>
                </a:lnTo>
                <a:lnTo>
                  <a:pt x="305" y="273"/>
                </a:lnTo>
                <a:close/>
                <a:moveTo>
                  <a:pt x="158" y="202"/>
                </a:move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66" y="210"/>
                </a:lnTo>
                <a:lnTo>
                  <a:pt x="166" y="210"/>
                </a:lnTo>
                <a:lnTo>
                  <a:pt x="167" y="211"/>
                </a:lnTo>
                <a:lnTo>
                  <a:pt x="167" y="211"/>
                </a:lnTo>
                <a:lnTo>
                  <a:pt x="164" y="205"/>
                </a:lnTo>
                <a:lnTo>
                  <a:pt x="158" y="202"/>
                </a:lnTo>
                <a:lnTo>
                  <a:pt x="158" y="202"/>
                </a:lnTo>
                <a:close/>
                <a:moveTo>
                  <a:pt x="126" y="210"/>
                </a:moveTo>
                <a:lnTo>
                  <a:pt x="126" y="210"/>
                </a:lnTo>
                <a:lnTo>
                  <a:pt x="114" y="219"/>
                </a:lnTo>
                <a:lnTo>
                  <a:pt x="114" y="219"/>
                </a:lnTo>
                <a:lnTo>
                  <a:pt x="114" y="219"/>
                </a:lnTo>
                <a:lnTo>
                  <a:pt x="114" y="219"/>
                </a:lnTo>
                <a:lnTo>
                  <a:pt x="128" y="210"/>
                </a:lnTo>
                <a:lnTo>
                  <a:pt x="128" y="210"/>
                </a:lnTo>
                <a:lnTo>
                  <a:pt x="126" y="210"/>
                </a:lnTo>
                <a:lnTo>
                  <a:pt x="126" y="210"/>
                </a:lnTo>
                <a:close/>
                <a:moveTo>
                  <a:pt x="355" y="91"/>
                </a:moveTo>
                <a:lnTo>
                  <a:pt x="355" y="91"/>
                </a:lnTo>
                <a:lnTo>
                  <a:pt x="357" y="95"/>
                </a:lnTo>
                <a:lnTo>
                  <a:pt x="357" y="95"/>
                </a:lnTo>
                <a:lnTo>
                  <a:pt x="362" y="91"/>
                </a:lnTo>
                <a:lnTo>
                  <a:pt x="362" y="91"/>
                </a:lnTo>
                <a:lnTo>
                  <a:pt x="360" y="88"/>
                </a:lnTo>
                <a:lnTo>
                  <a:pt x="360" y="88"/>
                </a:lnTo>
                <a:lnTo>
                  <a:pt x="355" y="91"/>
                </a:lnTo>
                <a:lnTo>
                  <a:pt x="355" y="91"/>
                </a:lnTo>
                <a:close/>
                <a:moveTo>
                  <a:pt x="112" y="134"/>
                </a:moveTo>
                <a:lnTo>
                  <a:pt x="112" y="134"/>
                </a:lnTo>
                <a:lnTo>
                  <a:pt x="115" y="139"/>
                </a:lnTo>
                <a:lnTo>
                  <a:pt x="115" y="139"/>
                </a:lnTo>
                <a:lnTo>
                  <a:pt x="119" y="137"/>
                </a:lnTo>
                <a:lnTo>
                  <a:pt x="119" y="137"/>
                </a:lnTo>
                <a:lnTo>
                  <a:pt x="112" y="132"/>
                </a:lnTo>
                <a:lnTo>
                  <a:pt x="112" y="132"/>
                </a:lnTo>
                <a:lnTo>
                  <a:pt x="112" y="134"/>
                </a:lnTo>
                <a:lnTo>
                  <a:pt x="112" y="134"/>
                </a:lnTo>
                <a:close/>
                <a:moveTo>
                  <a:pt x="60" y="317"/>
                </a:moveTo>
                <a:lnTo>
                  <a:pt x="60" y="317"/>
                </a:lnTo>
                <a:lnTo>
                  <a:pt x="60" y="317"/>
                </a:lnTo>
                <a:lnTo>
                  <a:pt x="60" y="317"/>
                </a:lnTo>
                <a:lnTo>
                  <a:pt x="65" y="323"/>
                </a:lnTo>
                <a:lnTo>
                  <a:pt x="65" y="323"/>
                </a:lnTo>
                <a:lnTo>
                  <a:pt x="67" y="323"/>
                </a:lnTo>
                <a:lnTo>
                  <a:pt x="67" y="323"/>
                </a:lnTo>
                <a:lnTo>
                  <a:pt x="67" y="320"/>
                </a:lnTo>
                <a:lnTo>
                  <a:pt x="67" y="320"/>
                </a:lnTo>
                <a:lnTo>
                  <a:pt x="60" y="317"/>
                </a:lnTo>
                <a:lnTo>
                  <a:pt x="60" y="317"/>
                </a:lnTo>
                <a:close/>
                <a:moveTo>
                  <a:pt x="259" y="232"/>
                </a:moveTo>
                <a:lnTo>
                  <a:pt x="259" y="232"/>
                </a:lnTo>
                <a:lnTo>
                  <a:pt x="256" y="227"/>
                </a:lnTo>
                <a:lnTo>
                  <a:pt x="256" y="227"/>
                </a:lnTo>
                <a:lnTo>
                  <a:pt x="254" y="229"/>
                </a:lnTo>
                <a:lnTo>
                  <a:pt x="254" y="229"/>
                </a:lnTo>
                <a:lnTo>
                  <a:pt x="256" y="233"/>
                </a:lnTo>
                <a:lnTo>
                  <a:pt x="256" y="233"/>
                </a:lnTo>
                <a:lnTo>
                  <a:pt x="259" y="232"/>
                </a:lnTo>
                <a:lnTo>
                  <a:pt x="259" y="232"/>
                </a:lnTo>
                <a:close/>
                <a:moveTo>
                  <a:pt x="291" y="255"/>
                </a:moveTo>
                <a:lnTo>
                  <a:pt x="291" y="255"/>
                </a:lnTo>
                <a:lnTo>
                  <a:pt x="292" y="260"/>
                </a:lnTo>
                <a:lnTo>
                  <a:pt x="292" y="260"/>
                </a:lnTo>
                <a:lnTo>
                  <a:pt x="295" y="257"/>
                </a:lnTo>
                <a:lnTo>
                  <a:pt x="295" y="257"/>
                </a:lnTo>
                <a:lnTo>
                  <a:pt x="294" y="254"/>
                </a:lnTo>
                <a:lnTo>
                  <a:pt x="294" y="254"/>
                </a:lnTo>
                <a:lnTo>
                  <a:pt x="291" y="255"/>
                </a:lnTo>
                <a:lnTo>
                  <a:pt x="291" y="255"/>
                </a:lnTo>
                <a:close/>
                <a:moveTo>
                  <a:pt x="289" y="244"/>
                </a:moveTo>
                <a:lnTo>
                  <a:pt x="289" y="244"/>
                </a:lnTo>
                <a:lnTo>
                  <a:pt x="292" y="241"/>
                </a:lnTo>
                <a:lnTo>
                  <a:pt x="292" y="241"/>
                </a:lnTo>
                <a:lnTo>
                  <a:pt x="289" y="238"/>
                </a:lnTo>
                <a:lnTo>
                  <a:pt x="289" y="238"/>
                </a:lnTo>
                <a:lnTo>
                  <a:pt x="286" y="241"/>
                </a:lnTo>
                <a:lnTo>
                  <a:pt x="286" y="241"/>
                </a:lnTo>
                <a:lnTo>
                  <a:pt x="289" y="244"/>
                </a:lnTo>
                <a:lnTo>
                  <a:pt x="289" y="244"/>
                </a:lnTo>
                <a:close/>
                <a:moveTo>
                  <a:pt x="257" y="207"/>
                </a:moveTo>
                <a:lnTo>
                  <a:pt x="257" y="207"/>
                </a:lnTo>
                <a:lnTo>
                  <a:pt x="261" y="210"/>
                </a:lnTo>
                <a:lnTo>
                  <a:pt x="261" y="210"/>
                </a:lnTo>
                <a:lnTo>
                  <a:pt x="265" y="205"/>
                </a:lnTo>
                <a:lnTo>
                  <a:pt x="265" y="205"/>
                </a:lnTo>
                <a:lnTo>
                  <a:pt x="264" y="203"/>
                </a:lnTo>
                <a:lnTo>
                  <a:pt x="264" y="203"/>
                </a:lnTo>
                <a:lnTo>
                  <a:pt x="257" y="207"/>
                </a:lnTo>
                <a:lnTo>
                  <a:pt x="257" y="207"/>
                </a:lnTo>
                <a:close/>
                <a:moveTo>
                  <a:pt x="191" y="279"/>
                </a:moveTo>
                <a:lnTo>
                  <a:pt x="191" y="279"/>
                </a:lnTo>
                <a:lnTo>
                  <a:pt x="191" y="284"/>
                </a:lnTo>
                <a:lnTo>
                  <a:pt x="191" y="284"/>
                </a:lnTo>
                <a:lnTo>
                  <a:pt x="196" y="282"/>
                </a:lnTo>
                <a:lnTo>
                  <a:pt x="196" y="282"/>
                </a:lnTo>
                <a:lnTo>
                  <a:pt x="191" y="279"/>
                </a:lnTo>
                <a:lnTo>
                  <a:pt x="191" y="279"/>
                </a:lnTo>
                <a:close/>
                <a:moveTo>
                  <a:pt x="343" y="276"/>
                </a:moveTo>
                <a:lnTo>
                  <a:pt x="343" y="276"/>
                </a:lnTo>
                <a:lnTo>
                  <a:pt x="347" y="281"/>
                </a:lnTo>
                <a:lnTo>
                  <a:pt x="347" y="281"/>
                </a:lnTo>
                <a:lnTo>
                  <a:pt x="350" y="278"/>
                </a:lnTo>
                <a:lnTo>
                  <a:pt x="350" y="278"/>
                </a:lnTo>
                <a:lnTo>
                  <a:pt x="344" y="274"/>
                </a:lnTo>
                <a:lnTo>
                  <a:pt x="344" y="274"/>
                </a:lnTo>
                <a:lnTo>
                  <a:pt x="343" y="276"/>
                </a:lnTo>
                <a:lnTo>
                  <a:pt x="343" y="276"/>
                </a:lnTo>
                <a:close/>
                <a:moveTo>
                  <a:pt x="194" y="161"/>
                </a:moveTo>
                <a:lnTo>
                  <a:pt x="194" y="161"/>
                </a:lnTo>
                <a:lnTo>
                  <a:pt x="190" y="166"/>
                </a:lnTo>
                <a:lnTo>
                  <a:pt x="190" y="166"/>
                </a:lnTo>
                <a:lnTo>
                  <a:pt x="191" y="167"/>
                </a:lnTo>
                <a:lnTo>
                  <a:pt x="191" y="167"/>
                </a:lnTo>
                <a:lnTo>
                  <a:pt x="197" y="162"/>
                </a:lnTo>
                <a:lnTo>
                  <a:pt x="197" y="162"/>
                </a:lnTo>
                <a:lnTo>
                  <a:pt x="194" y="161"/>
                </a:lnTo>
                <a:lnTo>
                  <a:pt x="194" y="161"/>
                </a:lnTo>
                <a:close/>
                <a:moveTo>
                  <a:pt x="231" y="172"/>
                </a:move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26" y="173"/>
                </a:lnTo>
                <a:lnTo>
                  <a:pt x="226" y="173"/>
                </a:lnTo>
                <a:lnTo>
                  <a:pt x="226" y="173"/>
                </a:lnTo>
                <a:lnTo>
                  <a:pt x="226" y="173"/>
                </a:lnTo>
                <a:lnTo>
                  <a:pt x="224" y="177"/>
                </a:lnTo>
                <a:lnTo>
                  <a:pt x="224" y="177"/>
                </a:lnTo>
                <a:lnTo>
                  <a:pt x="223" y="178"/>
                </a:lnTo>
                <a:lnTo>
                  <a:pt x="223" y="178"/>
                </a:lnTo>
                <a:lnTo>
                  <a:pt x="224" y="178"/>
                </a:lnTo>
                <a:lnTo>
                  <a:pt x="224" y="178"/>
                </a:lnTo>
                <a:lnTo>
                  <a:pt x="231" y="173"/>
                </a:lnTo>
                <a:lnTo>
                  <a:pt x="231" y="173"/>
                </a:lnTo>
                <a:lnTo>
                  <a:pt x="231" y="172"/>
                </a:lnTo>
                <a:lnTo>
                  <a:pt x="231" y="172"/>
                </a:lnTo>
                <a:close/>
                <a:moveTo>
                  <a:pt x="208" y="284"/>
                </a:moveTo>
                <a:lnTo>
                  <a:pt x="208" y="284"/>
                </a:lnTo>
                <a:lnTo>
                  <a:pt x="208" y="284"/>
                </a:lnTo>
                <a:lnTo>
                  <a:pt x="208" y="284"/>
                </a:lnTo>
                <a:lnTo>
                  <a:pt x="208" y="289"/>
                </a:lnTo>
                <a:lnTo>
                  <a:pt x="208" y="289"/>
                </a:lnTo>
                <a:lnTo>
                  <a:pt x="208" y="289"/>
                </a:lnTo>
                <a:lnTo>
                  <a:pt x="208" y="289"/>
                </a:lnTo>
                <a:lnTo>
                  <a:pt x="213" y="293"/>
                </a:lnTo>
                <a:lnTo>
                  <a:pt x="213" y="293"/>
                </a:lnTo>
                <a:lnTo>
                  <a:pt x="213" y="292"/>
                </a:lnTo>
                <a:lnTo>
                  <a:pt x="213" y="292"/>
                </a:lnTo>
                <a:lnTo>
                  <a:pt x="208" y="284"/>
                </a:lnTo>
                <a:lnTo>
                  <a:pt x="208" y="284"/>
                </a:lnTo>
                <a:close/>
                <a:moveTo>
                  <a:pt x="305" y="134"/>
                </a:moveTo>
                <a:lnTo>
                  <a:pt x="305" y="134"/>
                </a:lnTo>
                <a:lnTo>
                  <a:pt x="302" y="131"/>
                </a:lnTo>
                <a:lnTo>
                  <a:pt x="302" y="131"/>
                </a:lnTo>
                <a:lnTo>
                  <a:pt x="298" y="132"/>
                </a:lnTo>
                <a:lnTo>
                  <a:pt x="298" y="132"/>
                </a:lnTo>
                <a:lnTo>
                  <a:pt x="300" y="136"/>
                </a:lnTo>
                <a:lnTo>
                  <a:pt x="300" y="136"/>
                </a:lnTo>
                <a:lnTo>
                  <a:pt x="305" y="134"/>
                </a:lnTo>
                <a:lnTo>
                  <a:pt x="305" y="134"/>
                </a:lnTo>
                <a:close/>
                <a:moveTo>
                  <a:pt x="292" y="284"/>
                </a:moveTo>
                <a:lnTo>
                  <a:pt x="292" y="284"/>
                </a:lnTo>
                <a:lnTo>
                  <a:pt x="292" y="284"/>
                </a:lnTo>
                <a:lnTo>
                  <a:pt x="292" y="284"/>
                </a:lnTo>
                <a:lnTo>
                  <a:pt x="286" y="278"/>
                </a:lnTo>
                <a:lnTo>
                  <a:pt x="286" y="278"/>
                </a:lnTo>
                <a:lnTo>
                  <a:pt x="284" y="279"/>
                </a:lnTo>
                <a:lnTo>
                  <a:pt x="284" y="279"/>
                </a:lnTo>
                <a:lnTo>
                  <a:pt x="287" y="282"/>
                </a:lnTo>
                <a:lnTo>
                  <a:pt x="292" y="284"/>
                </a:lnTo>
                <a:lnTo>
                  <a:pt x="292" y="284"/>
                </a:lnTo>
                <a:close/>
                <a:moveTo>
                  <a:pt x="223" y="350"/>
                </a:moveTo>
                <a:lnTo>
                  <a:pt x="223" y="350"/>
                </a:lnTo>
                <a:lnTo>
                  <a:pt x="223" y="355"/>
                </a:lnTo>
                <a:lnTo>
                  <a:pt x="223" y="355"/>
                </a:lnTo>
                <a:lnTo>
                  <a:pt x="224" y="356"/>
                </a:lnTo>
                <a:lnTo>
                  <a:pt x="224" y="356"/>
                </a:lnTo>
                <a:lnTo>
                  <a:pt x="226" y="353"/>
                </a:lnTo>
                <a:lnTo>
                  <a:pt x="226" y="353"/>
                </a:lnTo>
                <a:lnTo>
                  <a:pt x="224" y="352"/>
                </a:lnTo>
                <a:lnTo>
                  <a:pt x="223" y="350"/>
                </a:lnTo>
                <a:lnTo>
                  <a:pt x="223" y="350"/>
                </a:lnTo>
                <a:close/>
                <a:moveTo>
                  <a:pt x="92" y="124"/>
                </a:moveTo>
                <a:lnTo>
                  <a:pt x="92" y="124"/>
                </a:lnTo>
                <a:lnTo>
                  <a:pt x="89" y="126"/>
                </a:lnTo>
                <a:lnTo>
                  <a:pt x="89" y="126"/>
                </a:lnTo>
                <a:lnTo>
                  <a:pt x="92" y="129"/>
                </a:lnTo>
                <a:lnTo>
                  <a:pt x="92" y="129"/>
                </a:lnTo>
                <a:lnTo>
                  <a:pt x="93" y="128"/>
                </a:lnTo>
                <a:lnTo>
                  <a:pt x="93" y="128"/>
                </a:lnTo>
                <a:lnTo>
                  <a:pt x="92" y="124"/>
                </a:lnTo>
                <a:lnTo>
                  <a:pt x="92" y="124"/>
                </a:lnTo>
                <a:close/>
                <a:moveTo>
                  <a:pt x="336" y="147"/>
                </a:moveTo>
                <a:lnTo>
                  <a:pt x="336" y="147"/>
                </a:lnTo>
                <a:lnTo>
                  <a:pt x="336" y="147"/>
                </a:lnTo>
                <a:lnTo>
                  <a:pt x="336" y="147"/>
                </a:lnTo>
                <a:lnTo>
                  <a:pt x="343" y="142"/>
                </a:lnTo>
                <a:lnTo>
                  <a:pt x="343" y="14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36" y="147"/>
                </a:lnTo>
                <a:lnTo>
                  <a:pt x="336" y="147"/>
                </a:lnTo>
                <a:close/>
                <a:moveTo>
                  <a:pt x="380" y="102"/>
                </a:moveTo>
                <a:lnTo>
                  <a:pt x="380" y="102"/>
                </a:lnTo>
                <a:lnTo>
                  <a:pt x="379" y="104"/>
                </a:lnTo>
                <a:lnTo>
                  <a:pt x="379" y="104"/>
                </a:lnTo>
                <a:lnTo>
                  <a:pt x="382" y="110"/>
                </a:lnTo>
                <a:lnTo>
                  <a:pt x="382" y="110"/>
                </a:lnTo>
                <a:lnTo>
                  <a:pt x="384" y="109"/>
                </a:lnTo>
                <a:lnTo>
                  <a:pt x="384" y="109"/>
                </a:lnTo>
                <a:lnTo>
                  <a:pt x="380" y="102"/>
                </a:lnTo>
                <a:lnTo>
                  <a:pt x="380" y="102"/>
                </a:lnTo>
                <a:close/>
                <a:moveTo>
                  <a:pt x="104" y="252"/>
                </a:moveTo>
                <a:lnTo>
                  <a:pt x="104" y="252"/>
                </a:lnTo>
                <a:lnTo>
                  <a:pt x="103" y="248"/>
                </a:lnTo>
                <a:lnTo>
                  <a:pt x="103" y="248"/>
                </a:lnTo>
                <a:lnTo>
                  <a:pt x="101" y="249"/>
                </a:lnTo>
                <a:lnTo>
                  <a:pt x="101" y="249"/>
                </a:lnTo>
                <a:lnTo>
                  <a:pt x="100" y="251"/>
                </a:lnTo>
                <a:lnTo>
                  <a:pt x="100" y="251"/>
                </a:lnTo>
                <a:lnTo>
                  <a:pt x="101" y="254"/>
                </a:lnTo>
                <a:lnTo>
                  <a:pt x="101" y="254"/>
                </a:lnTo>
                <a:lnTo>
                  <a:pt x="104" y="252"/>
                </a:lnTo>
                <a:lnTo>
                  <a:pt x="104" y="252"/>
                </a:lnTo>
                <a:close/>
                <a:moveTo>
                  <a:pt x="89" y="107"/>
                </a:moveTo>
                <a:lnTo>
                  <a:pt x="89" y="107"/>
                </a:lnTo>
                <a:lnTo>
                  <a:pt x="92" y="101"/>
                </a:lnTo>
                <a:lnTo>
                  <a:pt x="92" y="101"/>
                </a:lnTo>
                <a:lnTo>
                  <a:pt x="92" y="99"/>
                </a:lnTo>
                <a:lnTo>
                  <a:pt x="92" y="99"/>
                </a:lnTo>
                <a:lnTo>
                  <a:pt x="87" y="106"/>
                </a:lnTo>
                <a:lnTo>
                  <a:pt x="87" y="106"/>
                </a:lnTo>
                <a:lnTo>
                  <a:pt x="89" y="107"/>
                </a:lnTo>
                <a:lnTo>
                  <a:pt x="89" y="107"/>
                </a:lnTo>
                <a:close/>
                <a:moveTo>
                  <a:pt x="265" y="260"/>
                </a:moveTo>
                <a:lnTo>
                  <a:pt x="265" y="260"/>
                </a:lnTo>
                <a:lnTo>
                  <a:pt x="264" y="262"/>
                </a:lnTo>
                <a:lnTo>
                  <a:pt x="264" y="262"/>
                </a:lnTo>
                <a:lnTo>
                  <a:pt x="270" y="266"/>
                </a:lnTo>
                <a:lnTo>
                  <a:pt x="270" y="266"/>
                </a:lnTo>
                <a:lnTo>
                  <a:pt x="270" y="265"/>
                </a:lnTo>
                <a:lnTo>
                  <a:pt x="270" y="263"/>
                </a:lnTo>
                <a:lnTo>
                  <a:pt x="270" y="263"/>
                </a:lnTo>
                <a:lnTo>
                  <a:pt x="265" y="260"/>
                </a:lnTo>
                <a:lnTo>
                  <a:pt x="265" y="260"/>
                </a:lnTo>
                <a:close/>
                <a:moveTo>
                  <a:pt x="193" y="55"/>
                </a:moveTo>
                <a:lnTo>
                  <a:pt x="193" y="55"/>
                </a:lnTo>
                <a:lnTo>
                  <a:pt x="193" y="55"/>
                </a:lnTo>
                <a:lnTo>
                  <a:pt x="193" y="55"/>
                </a:lnTo>
                <a:lnTo>
                  <a:pt x="194" y="54"/>
                </a:lnTo>
                <a:lnTo>
                  <a:pt x="194" y="54"/>
                </a:lnTo>
                <a:lnTo>
                  <a:pt x="194" y="52"/>
                </a:lnTo>
                <a:lnTo>
                  <a:pt x="194" y="52"/>
                </a:lnTo>
                <a:lnTo>
                  <a:pt x="194" y="49"/>
                </a:lnTo>
                <a:lnTo>
                  <a:pt x="194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55"/>
                </a:lnTo>
                <a:lnTo>
                  <a:pt x="193" y="55"/>
                </a:lnTo>
                <a:close/>
                <a:moveTo>
                  <a:pt x="242" y="260"/>
                </a:moveTo>
                <a:lnTo>
                  <a:pt x="242" y="260"/>
                </a:lnTo>
                <a:lnTo>
                  <a:pt x="237" y="263"/>
                </a:lnTo>
                <a:lnTo>
                  <a:pt x="237" y="263"/>
                </a:lnTo>
                <a:lnTo>
                  <a:pt x="238" y="266"/>
                </a:lnTo>
                <a:lnTo>
                  <a:pt x="238" y="266"/>
                </a:lnTo>
                <a:lnTo>
                  <a:pt x="243" y="262"/>
                </a:lnTo>
                <a:lnTo>
                  <a:pt x="243" y="262"/>
                </a:lnTo>
                <a:lnTo>
                  <a:pt x="243" y="262"/>
                </a:lnTo>
                <a:lnTo>
                  <a:pt x="243" y="262"/>
                </a:lnTo>
                <a:lnTo>
                  <a:pt x="242" y="260"/>
                </a:lnTo>
                <a:lnTo>
                  <a:pt x="242" y="260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7" y="93"/>
                </a:lnTo>
                <a:lnTo>
                  <a:pt x="67" y="93"/>
                </a:lnTo>
                <a:lnTo>
                  <a:pt x="67" y="95"/>
                </a:lnTo>
                <a:lnTo>
                  <a:pt x="67" y="95"/>
                </a:lnTo>
                <a:lnTo>
                  <a:pt x="67" y="99"/>
                </a:lnTo>
                <a:lnTo>
                  <a:pt x="67" y="99"/>
                </a:lnTo>
                <a:lnTo>
                  <a:pt x="68" y="98"/>
                </a:lnTo>
                <a:lnTo>
                  <a:pt x="68" y="96"/>
                </a:lnTo>
                <a:lnTo>
                  <a:pt x="68" y="96"/>
                </a:lnTo>
                <a:lnTo>
                  <a:pt x="68" y="91"/>
                </a:lnTo>
                <a:lnTo>
                  <a:pt x="68" y="91"/>
                </a:lnTo>
                <a:lnTo>
                  <a:pt x="68" y="90"/>
                </a:lnTo>
                <a:lnTo>
                  <a:pt x="68" y="90"/>
                </a:lnTo>
                <a:close/>
                <a:moveTo>
                  <a:pt x="201" y="221"/>
                </a:moveTo>
                <a:lnTo>
                  <a:pt x="201" y="221"/>
                </a:lnTo>
                <a:lnTo>
                  <a:pt x="202" y="218"/>
                </a:lnTo>
                <a:lnTo>
                  <a:pt x="202" y="218"/>
                </a:lnTo>
                <a:lnTo>
                  <a:pt x="204" y="216"/>
                </a:lnTo>
                <a:lnTo>
                  <a:pt x="204" y="216"/>
                </a:lnTo>
                <a:lnTo>
                  <a:pt x="201" y="213"/>
                </a:lnTo>
                <a:lnTo>
                  <a:pt x="201" y="213"/>
                </a:lnTo>
                <a:lnTo>
                  <a:pt x="199" y="213"/>
                </a:lnTo>
                <a:lnTo>
                  <a:pt x="199" y="214"/>
                </a:lnTo>
                <a:lnTo>
                  <a:pt x="199" y="214"/>
                </a:lnTo>
                <a:lnTo>
                  <a:pt x="201" y="221"/>
                </a:lnTo>
                <a:lnTo>
                  <a:pt x="201" y="221"/>
                </a:lnTo>
                <a:close/>
                <a:moveTo>
                  <a:pt x="171" y="173"/>
                </a:moveTo>
                <a:lnTo>
                  <a:pt x="171" y="173"/>
                </a:lnTo>
                <a:lnTo>
                  <a:pt x="166" y="178"/>
                </a:lnTo>
                <a:lnTo>
                  <a:pt x="166" y="178"/>
                </a:lnTo>
                <a:lnTo>
                  <a:pt x="167" y="180"/>
                </a:lnTo>
                <a:lnTo>
                  <a:pt x="167" y="180"/>
                </a:lnTo>
                <a:lnTo>
                  <a:pt x="169" y="178"/>
                </a:lnTo>
                <a:lnTo>
                  <a:pt x="171" y="178"/>
                </a:lnTo>
                <a:lnTo>
                  <a:pt x="171" y="178"/>
                </a:lnTo>
                <a:lnTo>
                  <a:pt x="172" y="175"/>
                </a:lnTo>
                <a:lnTo>
                  <a:pt x="172" y="175"/>
                </a:lnTo>
                <a:lnTo>
                  <a:pt x="171" y="173"/>
                </a:lnTo>
                <a:lnTo>
                  <a:pt x="171" y="173"/>
                </a:lnTo>
                <a:close/>
                <a:moveTo>
                  <a:pt x="354" y="79"/>
                </a:moveTo>
                <a:lnTo>
                  <a:pt x="354" y="79"/>
                </a:lnTo>
                <a:lnTo>
                  <a:pt x="349" y="74"/>
                </a:lnTo>
                <a:lnTo>
                  <a:pt x="349" y="74"/>
                </a:lnTo>
                <a:lnTo>
                  <a:pt x="349" y="76"/>
                </a:lnTo>
                <a:lnTo>
                  <a:pt x="349" y="76"/>
                </a:lnTo>
                <a:lnTo>
                  <a:pt x="349" y="76"/>
                </a:lnTo>
                <a:lnTo>
                  <a:pt x="350" y="79"/>
                </a:lnTo>
                <a:lnTo>
                  <a:pt x="350" y="79"/>
                </a:lnTo>
                <a:lnTo>
                  <a:pt x="350" y="80"/>
                </a:lnTo>
                <a:lnTo>
                  <a:pt x="350" y="80"/>
                </a:lnTo>
                <a:lnTo>
                  <a:pt x="354" y="79"/>
                </a:lnTo>
                <a:lnTo>
                  <a:pt x="354" y="79"/>
                </a:lnTo>
                <a:close/>
                <a:moveTo>
                  <a:pt x="161" y="154"/>
                </a:moveTo>
                <a:lnTo>
                  <a:pt x="161" y="154"/>
                </a:lnTo>
                <a:lnTo>
                  <a:pt x="161" y="154"/>
                </a:lnTo>
                <a:lnTo>
                  <a:pt x="161" y="154"/>
                </a:lnTo>
                <a:lnTo>
                  <a:pt x="160" y="153"/>
                </a:lnTo>
                <a:lnTo>
                  <a:pt x="160" y="153"/>
                </a:lnTo>
                <a:lnTo>
                  <a:pt x="152" y="161"/>
                </a:lnTo>
                <a:lnTo>
                  <a:pt x="152" y="161"/>
                </a:lnTo>
                <a:lnTo>
                  <a:pt x="153" y="161"/>
                </a:lnTo>
                <a:lnTo>
                  <a:pt x="153" y="161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6"/>
                </a:lnTo>
                <a:lnTo>
                  <a:pt x="160" y="156"/>
                </a:lnTo>
                <a:lnTo>
                  <a:pt x="160" y="156"/>
                </a:lnTo>
                <a:lnTo>
                  <a:pt x="161" y="154"/>
                </a:lnTo>
                <a:lnTo>
                  <a:pt x="161" y="154"/>
                </a:lnTo>
                <a:close/>
                <a:moveTo>
                  <a:pt x="125" y="290"/>
                </a:moveTo>
                <a:lnTo>
                  <a:pt x="125" y="290"/>
                </a:lnTo>
                <a:lnTo>
                  <a:pt x="122" y="287"/>
                </a:lnTo>
                <a:lnTo>
                  <a:pt x="122" y="287"/>
                </a:lnTo>
                <a:lnTo>
                  <a:pt x="119" y="289"/>
                </a:lnTo>
                <a:lnTo>
                  <a:pt x="119" y="289"/>
                </a:lnTo>
                <a:lnTo>
                  <a:pt x="122" y="292"/>
                </a:lnTo>
                <a:lnTo>
                  <a:pt x="122" y="292"/>
                </a:lnTo>
                <a:lnTo>
                  <a:pt x="125" y="290"/>
                </a:lnTo>
                <a:lnTo>
                  <a:pt x="125" y="290"/>
                </a:lnTo>
                <a:close/>
                <a:moveTo>
                  <a:pt x="197" y="31"/>
                </a:moveTo>
                <a:lnTo>
                  <a:pt x="197" y="31"/>
                </a:lnTo>
                <a:lnTo>
                  <a:pt x="194" y="28"/>
                </a:lnTo>
                <a:lnTo>
                  <a:pt x="194" y="28"/>
                </a:lnTo>
                <a:lnTo>
                  <a:pt x="190" y="35"/>
                </a:lnTo>
                <a:lnTo>
                  <a:pt x="190" y="35"/>
                </a:lnTo>
                <a:lnTo>
                  <a:pt x="190" y="35"/>
                </a:lnTo>
                <a:lnTo>
                  <a:pt x="190" y="35"/>
                </a:lnTo>
                <a:lnTo>
                  <a:pt x="197" y="31"/>
                </a:lnTo>
                <a:lnTo>
                  <a:pt x="197" y="31"/>
                </a:lnTo>
                <a:close/>
                <a:moveTo>
                  <a:pt x="202" y="36"/>
                </a:moveTo>
                <a:lnTo>
                  <a:pt x="202" y="36"/>
                </a:lnTo>
                <a:lnTo>
                  <a:pt x="204" y="36"/>
                </a:lnTo>
                <a:lnTo>
                  <a:pt x="204" y="36"/>
                </a:lnTo>
                <a:lnTo>
                  <a:pt x="213" y="33"/>
                </a:lnTo>
                <a:lnTo>
                  <a:pt x="213" y="33"/>
                </a:lnTo>
                <a:lnTo>
                  <a:pt x="207" y="33"/>
                </a:lnTo>
                <a:lnTo>
                  <a:pt x="207" y="33"/>
                </a:lnTo>
                <a:lnTo>
                  <a:pt x="207" y="33"/>
                </a:lnTo>
                <a:lnTo>
                  <a:pt x="207" y="33"/>
                </a:lnTo>
                <a:lnTo>
                  <a:pt x="202" y="36"/>
                </a:lnTo>
                <a:lnTo>
                  <a:pt x="202" y="36"/>
                </a:lnTo>
                <a:close/>
                <a:moveTo>
                  <a:pt x="226" y="47"/>
                </a:moveTo>
                <a:lnTo>
                  <a:pt x="226" y="47"/>
                </a:lnTo>
                <a:lnTo>
                  <a:pt x="232" y="44"/>
                </a:lnTo>
                <a:lnTo>
                  <a:pt x="232" y="44"/>
                </a:lnTo>
                <a:lnTo>
                  <a:pt x="234" y="42"/>
                </a:lnTo>
                <a:lnTo>
                  <a:pt x="234" y="42"/>
                </a:lnTo>
                <a:lnTo>
                  <a:pt x="226" y="44"/>
                </a:lnTo>
                <a:lnTo>
                  <a:pt x="226" y="44"/>
                </a:lnTo>
                <a:lnTo>
                  <a:pt x="226" y="47"/>
                </a:lnTo>
                <a:lnTo>
                  <a:pt x="226" y="47"/>
                </a:lnTo>
                <a:close/>
                <a:moveTo>
                  <a:pt x="103" y="120"/>
                </a:moveTo>
                <a:lnTo>
                  <a:pt x="103" y="120"/>
                </a:lnTo>
                <a:lnTo>
                  <a:pt x="106" y="123"/>
                </a:lnTo>
                <a:lnTo>
                  <a:pt x="106" y="123"/>
                </a:lnTo>
                <a:lnTo>
                  <a:pt x="106" y="120"/>
                </a:lnTo>
                <a:lnTo>
                  <a:pt x="106" y="120"/>
                </a:lnTo>
                <a:lnTo>
                  <a:pt x="106" y="118"/>
                </a:lnTo>
                <a:lnTo>
                  <a:pt x="104" y="117"/>
                </a:lnTo>
                <a:lnTo>
                  <a:pt x="104" y="117"/>
                </a:lnTo>
                <a:lnTo>
                  <a:pt x="103" y="120"/>
                </a:lnTo>
                <a:lnTo>
                  <a:pt x="103" y="120"/>
                </a:lnTo>
                <a:close/>
                <a:moveTo>
                  <a:pt x="166" y="214"/>
                </a:moveTo>
                <a:lnTo>
                  <a:pt x="166" y="214"/>
                </a:lnTo>
                <a:lnTo>
                  <a:pt x="163" y="218"/>
                </a:lnTo>
                <a:lnTo>
                  <a:pt x="163" y="218"/>
                </a:lnTo>
                <a:lnTo>
                  <a:pt x="164" y="221"/>
                </a:lnTo>
                <a:lnTo>
                  <a:pt x="164" y="221"/>
                </a:lnTo>
                <a:lnTo>
                  <a:pt x="167" y="218"/>
                </a:lnTo>
                <a:lnTo>
                  <a:pt x="167" y="218"/>
                </a:lnTo>
                <a:lnTo>
                  <a:pt x="166" y="214"/>
                </a:lnTo>
                <a:lnTo>
                  <a:pt x="166" y="214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194" y="139"/>
                </a:lnTo>
                <a:lnTo>
                  <a:pt x="194" y="139"/>
                </a:lnTo>
                <a:lnTo>
                  <a:pt x="193" y="140"/>
                </a:lnTo>
                <a:lnTo>
                  <a:pt x="193" y="140"/>
                </a:lnTo>
                <a:lnTo>
                  <a:pt x="194" y="143"/>
                </a:lnTo>
                <a:lnTo>
                  <a:pt x="194" y="143"/>
                </a:lnTo>
                <a:lnTo>
                  <a:pt x="196" y="142"/>
                </a:lnTo>
                <a:lnTo>
                  <a:pt x="197" y="143"/>
                </a:lnTo>
                <a:lnTo>
                  <a:pt x="197" y="143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344" y="309"/>
                </a:moveTo>
                <a:lnTo>
                  <a:pt x="344" y="309"/>
                </a:lnTo>
                <a:lnTo>
                  <a:pt x="349" y="314"/>
                </a:lnTo>
                <a:lnTo>
                  <a:pt x="349" y="314"/>
                </a:lnTo>
                <a:lnTo>
                  <a:pt x="350" y="312"/>
                </a:lnTo>
                <a:lnTo>
                  <a:pt x="350" y="312"/>
                </a:lnTo>
                <a:lnTo>
                  <a:pt x="346" y="307"/>
                </a:lnTo>
                <a:lnTo>
                  <a:pt x="346" y="307"/>
                </a:lnTo>
                <a:lnTo>
                  <a:pt x="344" y="309"/>
                </a:lnTo>
                <a:lnTo>
                  <a:pt x="344" y="309"/>
                </a:lnTo>
                <a:close/>
                <a:moveTo>
                  <a:pt x="89" y="151"/>
                </a:moveTo>
                <a:lnTo>
                  <a:pt x="89" y="151"/>
                </a:lnTo>
                <a:lnTo>
                  <a:pt x="92" y="154"/>
                </a:lnTo>
                <a:lnTo>
                  <a:pt x="92" y="154"/>
                </a:lnTo>
                <a:lnTo>
                  <a:pt x="95" y="151"/>
                </a:lnTo>
                <a:lnTo>
                  <a:pt x="95" y="151"/>
                </a:lnTo>
                <a:lnTo>
                  <a:pt x="92" y="151"/>
                </a:lnTo>
                <a:lnTo>
                  <a:pt x="90" y="148"/>
                </a:lnTo>
                <a:lnTo>
                  <a:pt x="90" y="148"/>
                </a:lnTo>
                <a:lnTo>
                  <a:pt x="89" y="151"/>
                </a:lnTo>
                <a:lnTo>
                  <a:pt x="89" y="151"/>
                </a:lnTo>
                <a:close/>
                <a:moveTo>
                  <a:pt x="71" y="85"/>
                </a:moveTo>
                <a:lnTo>
                  <a:pt x="71" y="85"/>
                </a:ln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73" y="91"/>
                </a:lnTo>
                <a:lnTo>
                  <a:pt x="73" y="90"/>
                </a:lnTo>
                <a:lnTo>
                  <a:pt x="73" y="90"/>
                </a:lnTo>
                <a:lnTo>
                  <a:pt x="71" y="85"/>
                </a:lnTo>
                <a:lnTo>
                  <a:pt x="71" y="85"/>
                </a:lnTo>
                <a:close/>
                <a:moveTo>
                  <a:pt x="44" y="289"/>
                </a:moveTo>
                <a:lnTo>
                  <a:pt x="44" y="289"/>
                </a:lnTo>
                <a:lnTo>
                  <a:pt x="46" y="287"/>
                </a:lnTo>
                <a:lnTo>
                  <a:pt x="46" y="285"/>
                </a:lnTo>
                <a:lnTo>
                  <a:pt x="46" y="285"/>
                </a:lnTo>
                <a:lnTo>
                  <a:pt x="46" y="281"/>
                </a:lnTo>
                <a:lnTo>
                  <a:pt x="46" y="281"/>
                </a:lnTo>
                <a:lnTo>
                  <a:pt x="46" y="281"/>
                </a:lnTo>
                <a:lnTo>
                  <a:pt x="46" y="281"/>
                </a:lnTo>
                <a:lnTo>
                  <a:pt x="43" y="282"/>
                </a:lnTo>
                <a:lnTo>
                  <a:pt x="43" y="282"/>
                </a:lnTo>
                <a:lnTo>
                  <a:pt x="43" y="284"/>
                </a:lnTo>
                <a:lnTo>
                  <a:pt x="43" y="284"/>
                </a:lnTo>
                <a:lnTo>
                  <a:pt x="44" y="289"/>
                </a:lnTo>
                <a:lnTo>
                  <a:pt x="44" y="289"/>
                </a:lnTo>
                <a:close/>
                <a:moveTo>
                  <a:pt x="63" y="93"/>
                </a:move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80"/>
                </a:lnTo>
                <a:lnTo>
                  <a:pt x="63" y="80"/>
                </a:lnTo>
                <a:lnTo>
                  <a:pt x="62" y="82"/>
                </a:lnTo>
                <a:lnTo>
                  <a:pt x="62" y="83"/>
                </a:lnTo>
                <a:lnTo>
                  <a:pt x="62" y="83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40" y="126"/>
                </a:lnTo>
                <a:lnTo>
                  <a:pt x="40" y="126"/>
                </a:lnTo>
                <a:lnTo>
                  <a:pt x="41" y="129"/>
                </a:lnTo>
                <a:lnTo>
                  <a:pt x="41" y="129"/>
                </a:lnTo>
                <a:lnTo>
                  <a:pt x="43" y="131"/>
                </a:lnTo>
                <a:lnTo>
                  <a:pt x="44" y="132"/>
                </a:lnTo>
                <a:lnTo>
                  <a:pt x="44" y="132"/>
                </a:lnTo>
                <a:lnTo>
                  <a:pt x="48" y="134"/>
                </a:lnTo>
                <a:lnTo>
                  <a:pt x="48" y="134"/>
                </a:lnTo>
                <a:lnTo>
                  <a:pt x="48" y="132"/>
                </a:lnTo>
                <a:lnTo>
                  <a:pt x="48" y="132"/>
                </a:lnTo>
                <a:lnTo>
                  <a:pt x="46" y="132"/>
                </a:lnTo>
                <a:lnTo>
                  <a:pt x="46" y="132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227" y="20"/>
                </a:moveTo>
                <a:lnTo>
                  <a:pt x="227" y="20"/>
                </a:lnTo>
                <a:lnTo>
                  <a:pt x="229" y="20"/>
                </a:lnTo>
                <a:lnTo>
                  <a:pt x="229" y="20"/>
                </a:lnTo>
                <a:lnTo>
                  <a:pt x="240" y="16"/>
                </a:lnTo>
                <a:lnTo>
                  <a:pt x="240" y="16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35" y="16"/>
                </a:lnTo>
                <a:lnTo>
                  <a:pt x="235" y="16"/>
                </a:lnTo>
                <a:lnTo>
                  <a:pt x="235" y="17"/>
                </a:lnTo>
                <a:lnTo>
                  <a:pt x="234" y="17"/>
                </a:lnTo>
                <a:lnTo>
                  <a:pt x="234" y="17"/>
                </a:lnTo>
                <a:lnTo>
                  <a:pt x="227" y="20"/>
                </a:lnTo>
                <a:lnTo>
                  <a:pt x="227" y="20"/>
                </a:lnTo>
                <a:close/>
                <a:moveTo>
                  <a:pt x="242" y="66"/>
                </a:moveTo>
                <a:lnTo>
                  <a:pt x="242" y="66"/>
                </a:lnTo>
                <a:lnTo>
                  <a:pt x="243" y="65"/>
                </a:lnTo>
                <a:lnTo>
                  <a:pt x="243" y="65"/>
                </a:lnTo>
                <a:lnTo>
                  <a:pt x="245" y="60"/>
                </a:lnTo>
                <a:lnTo>
                  <a:pt x="245" y="60"/>
                </a:lnTo>
                <a:lnTo>
                  <a:pt x="242" y="61"/>
                </a:lnTo>
                <a:lnTo>
                  <a:pt x="242" y="61"/>
                </a:lnTo>
                <a:lnTo>
                  <a:pt x="242" y="63"/>
                </a:lnTo>
                <a:lnTo>
                  <a:pt x="242" y="63"/>
                </a:lnTo>
                <a:lnTo>
                  <a:pt x="242" y="66"/>
                </a:lnTo>
                <a:lnTo>
                  <a:pt x="242" y="66"/>
                </a:lnTo>
                <a:close/>
                <a:moveTo>
                  <a:pt x="141" y="129"/>
                </a:moveTo>
                <a:lnTo>
                  <a:pt x="141" y="129"/>
                </a:lnTo>
                <a:lnTo>
                  <a:pt x="142" y="128"/>
                </a:lnTo>
                <a:lnTo>
                  <a:pt x="142" y="128"/>
                </a:lnTo>
                <a:lnTo>
                  <a:pt x="138" y="123"/>
                </a:lnTo>
                <a:lnTo>
                  <a:pt x="138" y="123"/>
                </a:lnTo>
                <a:lnTo>
                  <a:pt x="136" y="126"/>
                </a:lnTo>
                <a:lnTo>
                  <a:pt x="136" y="126"/>
                </a:lnTo>
                <a:lnTo>
                  <a:pt x="141" y="129"/>
                </a:lnTo>
                <a:lnTo>
                  <a:pt x="141" y="129"/>
                </a:lnTo>
                <a:close/>
                <a:moveTo>
                  <a:pt x="96" y="274"/>
                </a:moveTo>
                <a:lnTo>
                  <a:pt x="96" y="274"/>
                </a:lnTo>
                <a:lnTo>
                  <a:pt x="95" y="270"/>
                </a:lnTo>
                <a:lnTo>
                  <a:pt x="95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4"/>
                </a:lnTo>
                <a:lnTo>
                  <a:pt x="93" y="274"/>
                </a:lnTo>
                <a:lnTo>
                  <a:pt x="93" y="276"/>
                </a:lnTo>
                <a:lnTo>
                  <a:pt x="93" y="276"/>
                </a:lnTo>
                <a:lnTo>
                  <a:pt x="96" y="274"/>
                </a:lnTo>
                <a:lnTo>
                  <a:pt x="96" y="274"/>
                </a:lnTo>
                <a:close/>
                <a:moveTo>
                  <a:pt x="231" y="279"/>
                </a:moveTo>
                <a:lnTo>
                  <a:pt x="231" y="279"/>
                </a:lnTo>
                <a:lnTo>
                  <a:pt x="227" y="284"/>
                </a:lnTo>
                <a:lnTo>
                  <a:pt x="227" y="284"/>
                </a:lnTo>
                <a:lnTo>
                  <a:pt x="229" y="285"/>
                </a:lnTo>
                <a:lnTo>
                  <a:pt x="229" y="285"/>
                </a:lnTo>
                <a:lnTo>
                  <a:pt x="231" y="285"/>
                </a:lnTo>
                <a:lnTo>
                  <a:pt x="231" y="285"/>
                </a:lnTo>
                <a:lnTo>
                  <a:pt x="232" y="284"/>
                </a:lnTo>
                <a:lnTo>
                  <a:pt x="232" y="284"/>
                </a:lnTo>
                <a:lnTo>
                  <a:pt x="231" y="279"/>
                </a:lnTo>
                <a:lnTo>
                  <a:pt x="231" y="279"/>
                </a:lnTo>
                <a:close/>
                <a:moveTo>
                  <a:pt x="344" y="270"/>
                </a:moveTo>
                <a:lnTo>
                  <a:pt x="344" y="270"/>
                </a:lnTo>
                <a:lnTo>
                  <a:pt x="346" y="266"/>
                </a:lnTo>
                <a:lnTo>
                  <a:pt x="346" y="266"/>
                </a:lnTo>
                <a:lnTo>
                  <a:pt x="343" y="265"/>
                </a:lnTo>
                <a:lnTo>
                  <a:pt x="343" y="265"/>
                </a:lnTo>
                <a:lnTo>
                  <a:pt x="339" y="268"/>
                </a:lnTo>
                <a:lnTo>
                  <a:pt x="339" y="268"/>
                </a:lnTo>
                <a:lnTo>
                  <a:pt x="344" y="270"/>
                </a:lnTo>
                <a:lnTo>
                  <a:pt x="344" y="270"/>
                </a:lnTo>
                <a:close/>
                <a:moveTo>
                  <a:pt x="115" y="145"/>
                </a:moveTo>
                <a:lnTo>
                  <a:pt x="115" y="145"/>
                </a:lnTo>
                <a:lnTo>
                  <a:pt x="112" y="148"/>
                </a:lnTo>
                <a:lnTo>
                  <a:pt x="112" y="148"/>
                </a:lnTo>
                <a:lnTo>
                  <a:pt x="114" y="150"/>
                </a:lnTo>
                <a:lnTo>
                  <a:pt x="114" y="150"/>
                </a:lnTo>
                <a:lnTo>
                  <a:pt x="117" y="147"/>
                </a:lnTo>
                <a:lnTo>
                  <a:pt x="117" y="147"/>
                </a:lnTo>
                <a:lnTo>
                  <a:pt x="115" y="145"/>
                </a:lnTo>
                <a:lnTo>
                  <a:pt x="115" y="145"/>
                </a:lnTo>
                <a:close/>
                <a:moveTo>
                  <a:pt x="82" y="69"/>
                </a:moveTo>
                <a:lnTo>
                  <a:pt x="82" y="69"/>
                </a:lnTo>
                <a:lnTo>
                  <a:pt x="81" y="68"/>
                </a:lnTo>
                <a:lnTo>
                  <a:pt x="81" y="68"/>
                </a:lnTo>
                <a:lnTo>
                  <a:pt x="76" y="63"/>
                </a:lnTo>
                <a:lnTo>
                  <a:pt x="76" y="63"/>
                </a:lnTo>
                <a:lnTo>
                  <a:pt x="74" y="65"/>
                </a:lnTo>
                <a:lnTo>
                  <a:pt x="74" y="65"/>
                </a:lnTo>
                <a:lnTo>
                  <a:pt x="82" y="69"/>
                </a:lnTo>
                <a:lnTo>
                  <a:pt x="82" y="69"/>
                </a:lnTo>
                <a:close/>
                <a:moveTo>
                  <a:pt x="238" y="221"/>
                </a:moveTo>
                <a:lnTo>
                  <a:pt x="238" y="221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18"/>
                </a:lnTo>
                <a:lnTo>
                  <a:pt x="242" y="218"/>
                </a:lnTo>
                <a:lnTo>
                  <a:pt x="238" y="221"/>
                </a:lnTo>
                <a:lnTo>
                  <a:pt x="238" y="221"/>
                </a:lnTo>
                <a:close/>
                <a:moveTo>
                  <a:pt x="234" y="85"/>
                </a:moveTo>
                <a:lnTo>
                  <a:pt x="234" y="85"/>
                </a:lnTo>
                <a:lnTo>
                  <a:pt x="234" y="88"/>
                </a:lnTo>
                <a:lnTo>
                  <a:pt x="234" y="88"/>
                </a:lnTo>
                <a:lnTo>
                  <a:pt x="235" y="88"/>
                </a:lnTo>
                <a:lnTo>
                  <a:pt x="235" y="88"/>
                </a:lnTo>
                <a:lnTo>
                  <a:pt x="235" y="91"/>
                </a:lnTo>
                <a:lnTo>
                  <a:pt x="235" y="91"/>
                </a:lnTo>
                <a:lnTo>
                  <a:pt x="235" y="95"/>
                </a:lnTo>
                <a:lnTo>
                  <a:pt x="235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4" y="85"/>
                </a:lnTo>
                <a:lnTo>
                  <a:pt x="234" y="85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4" y="79"/>
                </a:lnTo>
                <a:lnTo>
                  <a:pt x="196" y="77"/>
                </a:lnTo>
                <a:lnTo>
                  <a:pt x="196" y="77"/>
                </a:lnTo>
                <a:lnTo>
                  <a:pt x="196" y="76"/>
                </a:lnTo>
                <a:lnTo>
                  <a:pt x="196" y="76"/>
                </a:lnTo>
                <a:lnTo>
                  <a:pt x="194" y="72"/>
                </a:lnTo>
                <a:lnTo>
                  <a:pt x="194" y="72"/>
                </a:lnTo>
                <a:lnTo>
                  <a:pt x="193" y="74"/>
                </a:lnTo>
                <a:lnTo>
                  <a:pt x="193" y="74"/>
                </a:lnTo>
                <a:lnTo>
                  <a:pt x="193" y="76"/>
                </a:lnTo>
                <a:lnTo>
                  <a:pt x="193" y="76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31" y="248"/>
                </a:moveTo>
                <a:lnTo>
                  <a:pt x="131" y="248"/>
                </a:lnTo>
                <a:lnTo>
                  <a:pt x="130" y="249"/>
                </a:lnTo>
                <a:lnTo>
                  <a:pt x="130" y="249"/>
                </a:lnTo>
                <a:lnTo>
                  <a:pt x="126" y="255"/>
                </a:lnTo>
                <a:lnTo>
                  <a:pt x="126" y="255"/>
                </a:lnTo>
                <a:lnTo>
                  <a:pt x="128" y="257"/>
                </a:lnTo>
                <a:lnTo>
                  <a:pt x="128" y="257"/>
                </a:lnTo>
                <a:lnTo>
                  <a:pt x="130" y="254"/>
                </a:lnTo>
                <a:lnTo>
                  <a:pt x="130" y="254"/>
                </a:lnTo>
                <a:lnTo>
                  <a:pt x="131" y="251"/>
                </a:lnTo>
                <a:lnTo>
                  <a:pt x="131" y="248"/>
                </a:lnTo>
                <a:lnTo>
                  <a:pt x="131" y="248"/>
                </a:lnTo>
                <a:close/>
                <a:moveTo>
                  <a:pt x="275" y="236"/>
                </a:moveTo>
                <a:lnTo>
                  <a:pt x="275" y="236"/>
                </a:lnTo>
                <a:lnTo>
                  <a:pt x="278" y="233"/>
                </a:lnTo>
                <a:lnTo>
                  <a:pt x="278" y="233"/>
                </a:lnTo>
                <a:lnTo>
                  <a:pt x="276" y="232"/>
                </a:lnTo>
                <a:lnTo>
                  <a:pt x="276" y="232"/>
                </a:lnTo>
                <a:lnTo>
                  <a:pt x="273" y="233"/>
                </a:lnTo>
                <a:lnTo>
                  <a:pt x="273" y="233"/>
                </a:lnTo>
                <a:lnTo>
                  <a:pt x="275" y="236"/>
                </a:lnTo>
                <a:lnTo>
                  <a:pt x="275" y="236"/>
                </a:lnTo>
                <a:close/>
                <a:moveTo>
                  <a:pt x="234" y="178"/>
                </a:moveTo>
                <a:lnTo>
                  <a:pt x="234" y="178"/>
                </a:lnTo>
                <a:lnTo>
                  <a:pt x="231" y="183"/>
                </a:lnTo>
                <a:lnTo>
                  <a:pt x="231" y="183"/>
                </a:lnTo>
                <a:lnTo>
                  <a:pt x="227" y="189"/>
                </a:lnTo>
                <a:lnTo>
                  <a:pt x="227" y="189"/>
                </a:lnTo>
                <a:lnTo>
                  <a:pt x="227" y="191"/>
                </a:lnTo>
                <a:lnTo>
                  <a:pt x="227" y="191"/>
                </a:lnTo>
                <a:lnTo>
                  <a:pt x="229" y="189"/>
                </a:lnTo>
                <a:lnTo>
                  <a:pt x="229" y="189"/>
                </a:lnTo>
                <a:lnTo>
                  <a:pt x="232" y="184"/>
                </a:lnTo>
                <a:lnTo>
                  <a:pt x="232" y="184"/>
                </a:lnTo>
                <a:lnTo>
                  <a:pt x="234" y="178"/>
                </a:lnTo>
                <a:lnTo>
                  <a:pt x="234" y="178"/>
                </a:lnTo>
                <a:close/>
                <a:moveTo>
                  <a:pt x="234" y="203"/>
                </a:moveTo>
                <a:lnTo>
                  <a:pt x="234" y="203"/>
                </a:lnTo>
                <a:lnTo>
                  <a:pt x="231" y="211"/>
                </a:lnTo>
                <a:lnTo>
                  <a:pt x="231" y="211"/>
                </a:lnTo>
                <a:lnTo>
                  <a:pt x="231" y="211"/>
                </a:lnTo>
                <a:lnTo>
                  <a:pt x="231" y="211"/>
                </a:lnTo>
                <a:lnTo>
                  <a:pt x="235" y="207"/>
                </a:lnTo>
                <a:lnTo>
                  <a:pt x="235" y="207"/>
                </a:lnTo>
                <a:lnTo>
                  <a:pt x="234" y="203"/>
                </a:lnTo>
                <a:lnTo>
                  <a:pt x="234" y="203"/>
                </a:lnTo>
                <a:close/>
                <a:moveTo>
                  <a:pt x="257" y="293"/>
                </a:moveTo>
                <a:lnTo>
                  <a:pt x="257" y="293"/>
                </a:lnTo>
                <a:lnTo>
                  <a:pt x="257" y="293"/>
                </a:lnTo>
                <a:lnTo>
                  <a:pt x="257" y="293"/>
                </a:lnTo>
                <a:lnTo>
                  <a:pt x="256" y="301"/>
                </a:lnTo>
                <a:lnTo>
                  <a:pt x="256" y="301"/>
                </a:lnTo>
                <a:lnTo>
                  <a:pt x="256" y="304"/>
                </a:lnTo>
                <a:lnTo>
                  <a:pt x="256" y="304"/>
                </a:lnTo>
                <a:lnTo>
                  <a:pt x="257" y="306"/>
                </a:lnTo>
                <a:lnTo>
                  <a:pt x="257" y="306"/>
                </a:lnTo>
                <a:lnTo>
                  <a:pt x="257" y="293"/>
                </a:lnTo>
                <a:lnTo>
                  <a:pt x="257" y="293"/>
                </a:lnTo>
                <a:close/>
                <a:moveTo>
                  <a:pt x="234" y="295"/>
                </a:moveTo>
                <a:lnTo>
                  <a:pt x="234" y="295"/>
                </a:lnTo>
                <a:lnTo>
                  <a:pt x="229" y="300"/>
                </a:lnTo>
                <a:lnTo>
                  <a:pt x="229" y="300"/>
                </a:lnTo>
                <a:lnTo>
                  <a:pt x="232" y="303"/>
                </a:lnTo>
                <a:lnTo>
                  <a:pt x="232" y="303"/>
                </a:lnTo>
                <a:lnTo>
                  <a:pt x="234" y="300"/>
                </a:lnTo>
                <a:lnTo>
                  <a:pt x="234" y="295"/>
                </a:lnTo>
                <a:lnTo>
                  <a:pt x="234" y="295"/>
                </a:lnTo>
                <a:close/>
                <a:moveTo>
                  <a:pt x="161" y="273"/>
                </a:moveTo>
                <a:lnTo>
                  <a:pt x="161" y="273"/>
                </a:lnTo>
                <a:lnTo>
                  <a:pt x="160" y="273"/>
                </a:lnTo>
                <a:lnTo>
                  <a:pt x="160" y="273"/>
                </a:lnTo>
                <a:lnTo>
                  <a:pt x="156" y="274"/>
                </a:lnTo>
                <a:lnTo>
                  <a:pt x="156" y="274"/>
                </a:lnTo>
                <a:lnTo>
                  <a:pt x="155" y="276"/>
                </a:lnTo>
                <a:lnTo>
                  <a:pt x="155" y="278"/>
                </a:lnTo>
                <a:lnTo>
                  <a:pt x="155" y="278"/>
                </a:lnTo>
                <a:lnTo>
                  <a:pt x="161" y="273"/>
                </a:lnTo>
                <a:lnTo>
                  <a:pt x="161" y="273"/>
                </a:lnTo>
                <a:close/>
                <a:moveTo>
                  <a:pt x="57" y="317"/>
                </a:moveTo>
                <a:lnTo>
                  <a:pt x="57" y="317"/>
                </a:lnTo>
                <a:lnTo>
                  <a:pt x="57" y="317"/>
                </a:lnTo>
                <a:lnTo>
                  <a:pt x="57" y="317"/>
                </a:lnTo>
                <a:lnTo>
                  <a:pt x="52" y="309"/>
                </a:lnTo>
                <a:lnTo>
                  <a:pt x="52" y="309"/>
                </a:lnTo>
                <a:lnTo>
                  <a:pt x="52" y="311"/>
                </a:lnTo>
                <a:lnTo>
                  <a:pt x="52" y="311"/>
                </a:lnTo>
                <a:lnTo>
                  <a:pt x="51" y="311"/>
                </a:lnTo>
                <a:lnTo>
                  <a:pt x="51" y="311"/>
                </a:lnTo>
                <a:lnTo>
                  <a:pt x="57" y="317"/>
                </a:lnTo>
                <a:lnTo>
                  <a:pt x="57" y="317"/>
                </a:lnTo>
                <a:lnTo>
                  <a:pt x="57" y="317"/>
                </a:lnTo>
                <a:lnTo>
                  <a:pt x="57" y="317"/>
                </a:lnTo>
                <a:close/>
                <a:moveTo>
                  <a:pt x="253" y="240"/>
                </a:moveTo>
                <a:lnTo>
                  <a:pt x="253" y="240"/>
                </a:lnTo>
                <a:lnTo>
                  <a:pt x="246" y="243"/>
                </a:lnTo>
                <a:lnTo>
                  <a:pt x="246" y="243"/>
                </a:lnTo>
                <a:lnTo>
                  <a:pt x="248" y="246"/>
                </a:lnTo>
                <a:lnTo>
                  <a:pt x="248" y="246"/>
                </a:lnTo>
                <a:lnTo>
                  <a:pt x="253" y="240"/>
                </a:lnTo>
                <a:lnTo>
                  <a:pt x="253" y="240"/>
                </a:lnTo>
                <a:close/>
                <a:moveTo>
                  <a:pt x="180" y="317"/>
                </a:moveTo>
                <a:lnTo>
                  <a:pt x="180" y="317"/>
                </a:lnTo>
                <a:lnTo>
                  <a:pt x="179" y="336"/>
                </a:lnTo>
                <a:lnTo>
                  <a:pt x="179" y="336"/>
                </a:lnTo>
                <a:lnTo>
                  <a:pt x="180" y="334"/>
                </a:lnTo>
                <a:lnTo>
                  <a:pt x="180" y="334"/>
                </a:lnTo>
                <a:lnTo>
                  <a:pt x="180" y="330"/>
                </a:lnTo>
                <a:lnTo>
                  <a:pt x="180" y="330"/>
                </a:lnTo>
                <a:lnTo>
                  <a:pt x="180" y="317"/>
                </a:lnTo>
                <a:lnTo>
                  <a:pt x="180" y="317"/>
                </a:lnTo>
                <a:close/>
                <a:moveTo>
                  <a:pt x="223" y="82"/>
                </a:moveTo>
                <a:lnTo>
                  <a:pt x="223" y="82"/>
                </a:lnTo>
                <a:lnTo>
                  <a:pt x="220" y="82"/>
                </a:lnTo>
                <a:lnTo>
                  <a:pt x="220" y="82"/>
                </a:lnTo>
                <a:lnTo>
                  <a:pt x="220" y="88"/>
                </a:lnTo>
                <a:lnTo>
                  <a:pt x="220" y="88"/>
                </a:lnTo>
                <a:lnTo>
                  <a:pt x="223" y="85"/>
                </a:lnTo>
                <a:lnTo>
                  <a:pt x="223" y="85"/>
                </a:lnTo>
                <a:lnTo>
                  <a:pt x="223" y="83"/>
                </a:lnTo>
                <a:lnTo>
                  <a:pt x="223" y="83"/>
                </a:lnTo>
                <a:lnTo>
                  <a:pt x="223" y="82"/>
                </a:lnTo>
                <a:lnTo>
                  <a:pt x="223" y="82"/>
                </a:lnTo>
                <a:close/>
                <a:moveTo>
                  <a:pt x="354" y="296"/>
                </a:moveTo>
                <a:lnTo>
                  <a:pt x="354" y="296"/>
                </a:lnTo>
                <a:lnTo>
                  <a:pt x="350" y="293"/>
                </a:lnTo>
                <a:lnTo>
                  <a:pt x="350" y="293"/>
                </a:lnTo>
                <a:lnTo>
                  <a:pt x="347" y="295"/>
                </a:lnTo>
                <a:lnTo>
                  <a:pt x="347" y="295"/>
                </a:lnTo>
                <a:lnTo>
                  <a:pt x="352" y="298"/>
                </a:lnTo>
                <a:lnTo>
                  <a:pt x="352" y="298"/>
                </a:lnTo>
                <a:lnTo>
                  <a:pt x="354" y="296"/>
                </a:lnTo>
                <a:lnTo>
                  <a:pt x="354" y="296"/>
                </a:lnTo>
                <a:close/>
                <a:moveTo>
                  <a:pt x="248" y="22"/>
                </a:moveTo>
                <a:lnTo>
                  <a:pt x="248" y="22"/>
                </a:lnTo>
                <a:lnTo>
                  <a:pt x="248" y="19"/>
                </a:lnTo>
                <a:lnTo>
                  <a:pt x="248" y="19"/>
                </a:lnTo>
                <a:lnTo>
                  <a:pt x="248" y="17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4"/>
                </a:lnTo>
                <a:lnTo>
                  <a:pt x="251" y="14"/>
                </a:lnTo>
                <a:lnTo>
                  <a:pt x="250" y="12"/>
                </a:lnTo>
                <a:lnTo>
                  <a:pt x="250" y="12"/>
                </a:lnTo>
                <a:lnTo>
                  <a:pt x="246" y="16"/>
                </a:lnTo>
                <a:lnTo>
                  <a:pt x="246" y="16"/>
                </a:lnTo>
                <a:lnTo>
                  <a:pt x="246" y="22"/>
                </a:lnTo>
                <a:lnTo>
                  <a:pt x="246" y="22"/>
                </a:lnTo>
                <a:lnTo>
                  <a:pt x="248" y="22"/>
                </a:lnTo>
                <a:lnTo>
                  <a:pt x="248" y="22"/>
                </a:lnTo>
                <a:close/>
                <a:moveTo>
                  <a:pt x="68" y="158"/>
                </a:moveTo>
                <a:lnTo>
                  <a:pt x="68" y="158"/>
                </a:lnTo>
                <a:lnTo>
                  <a:pt x="76" y="161"/>
                </a:lnTo>
                <a:lnTo>
                  <a:pt x="76" y="161"/>
                </a:lnTo>
                <a:lnTo>
                  <a:pt x="76" y="161"/>
                </a:lnTo>
                <a:lnTo>
                  <a:pt x="76" y="161"/>
                </a:lnTo>
                <a:lnTo>
                  <a:pt x="70" y="154"/>
                </a:lnTo>
                <a:lnTo>
                  <a:pt x="70" y="154"/>
                </a:lnTo>
                <a:lnTo>
                  <a:pt x="68" y="158"/>
                </a:lnTo>
                <a:lnTo>
                  <a:pt x="68" y="158"/>
                </a:lnTo>
                <a:close/>
                <a:moveTo>
                  <a:pt x="71" y="109"/>
                </a:moveTo>
                <a:lnTo>
                  <a:pt x="71" y="109"/>
                </a:lnTo>
                <a:lnTo>
                  <a:pt x="74" y="113"/>
                </a:lnTo>
                <a:lnTo>
                  <a:pt x="74" y="113"/>
                </a:lnTo>
                <a:lnTo>
                  <a:pt x="76" y="110"/>
                </a:lnTo>
                <a:lnTo>
                  <a:pt x="76" y="110"/>
                </a:lnTo>
                <a:lnTo>
                  <a:pt x="73" y="107"/>
                </a:lnTo>
                <a:lnTo>
                  <a:pt x="73" y="107"/>
                </a:lnTo>
                <a:lnTo>
                  <a:pt x="71" y="109"/>
                </a:lnTo>
                <a:lnTo>
                  <a:pt x="71" y="109"/>
                </a:lnTo>
                <a:close/>
                <a:moveTo>
                  <a:pt x="199" y="169"/>
                </a:moveTo>
                <a:lnTo>
                  <a:pt x="199" y="169"/>
                </a:lnTo>
                <a:lnTo>
                  <a:pt x="196" y="173"/>
                </a:lnTo>
                <a:lnTo>
                  <a:pt x="196" y="173"/>
                </a:lnTo>
                <a:lnTo>
                  <a:pt x="202" y="173"/>
                </a:lnTo>
                <a:lnTo>
                  <a:pt x="202" y="173"/>
                </a:lnTo>
                <a:lnTo>
                  <a:pt x="199" y="169"/>
                </a:lnTo>
                <a:lnTo>
                  <a:pt x="199" y="169"/>
                </a:lnTo>
                <a:close/>
                <a:moveTo>
                  <a:pt x="207" y="169"/>
                </a:moveTo>
                <a:lnTo>
                  <a:pt x="207" y="169"/>
                </a:lnTo>
                <a:lnTo>
                  <a:pt x="204" y="166"/>
                </a:lnTo>
                <a:lnTo>
                  <a:pt x="204" y="166"/>
                </a:lnTo>
                <a:lnTo>
                  <a:pt x="202" y="167"/>
                </a:lnTo>
                <a:lnTo>
                  <a:pt x="202" y="167"/>
                </a:lnTo>
                <a:lnTo>
                  <a:pt x="204" y="172"/>
                </a:lnTo>
                <a:lnTo>
                  <a:pt x="204" y="172"/>
                </a:lnTo>
                <a:lnTo>
                  <a:pt x="207" y="169"/>
                </a:lnTo>
                <a:lnTo>
                  <a:pt x="207" y="169"/>
                </a:lnTo>
                <a:close/>
                <a:moveTo>
                  <a:pt x="289" y="259"/>
                </a:moveTo>
                <a:lnTo>
                  <a:pt x="289" y="259"/>
                </a:lnTo>
                <a:lnTo>
                  <a:pt x="286" y="260"/>
                </a:lnTo>
                <a:lnTo>
                  <a:pt x="286" y="260"/>
                </a:lnTo>
                <a:lnTo>
                  <a:pt x="289" y="265"/>
                </a:lnTo>
                <a:lnTo>
                  <a:pt x="289" y="265"/>
                </a:lnTo>
                <a:lnTo>
                  <a:pt x="291" y="263"/>
                </a:lnTo>
                <a:lnTo>
                  <a:pt x="291" y="263"/>
                </a:lnTo>
                <a:lnTo>
                  <a:pt x="291" y="263"/>
                </a:lnTo>
                <a:lnTo>
                  <a:pt x="291" y="263"/>
                </a:lnTo>
                <a:lnTo>
                  <a:pt x="289" y="259"/>
                </a:lnTo>
                <a:lnTo>
                  <a:pt x="289" y="259"/>
                </a:lnTo>
                <a:close/>
                <a:moveTo>
                  <a:pt x="180" y="284"/>
                </a:moveTo>
                <a:lnTo>
                  <a:pt x="180" y="284"/>
                </a:lnTo>
                <a:lnTo>
                  <a:pt x="180" y="279"/>
                </a:lnTo>
                <a:lnTo>
                  <a:pt x="180" y="279"/>
                </a:lnTo>
                <a:lnTo>
                  <a:pt x="182" y="270"/>
                </a:lnTo>
                <a:lnTo>
                  <a:pt x="182" y="270"/>
                </a:lnTo>
                <a:lnTo>
                  <a:pt x="182" y="268"/>
                </a:lnTo>
                <a:lnTo>
                  <a:pt x="180" y="268"/>
                </a:lnTo>
                <a:lnTo>
                  <a:pt x="180" y="268"/>
                </a:lnTo>
                <a:lnTo>
                  <a:pt x="180" y="284"/>
                </a:lnTo>
                <a:lnTo>
                  <a:pt x="180" y="284"/>
                </a:lnTo>
                <a:close/>
                <a:moveTo>
                  <a:pt x="349" y="96"/>
                </a:moveTo>
                <a:lnTo>
                  <a:pt x="349" y="96"/>
                </a:lnTo>
                <a:lnTo>
                  <a:pt x="349" y="98"/>
                </a:lnTo>
                <a:lnTo>
                  <a:pt x="349" y="98"/>
                </a:lnTo>
                <a:lnTo>
                  <a:pt x="354" y="96"/>
                </a:lnTo>
                <a:lnTo>
                  <a:pt x="354" y="96"/>
                </a:lnTo>
                <a:lnTo>
                  <a:pt x="354" y="93"/>
                </a:lnTo>
                <a:lnTo>
                  <a:pt x="354" y="93"/>
                </a:lnTo>
                <a:lnTo>
                  <a:pt x="349" y="96"/>
                </a:lnTo>
                <a:lnTo>
                  <a:pt x="349" y="96"/>
                </a:lnTo>
                <a:close/>
                <a:moveTo>
                  <a:pt x="100" y="298"/>
                </a:moveTo>
                <a:lnTo>
                  <a:pt x="100" y="298"/>
                </a:lnTo>
                <a:lnTo>
                  <a:pt x="104" y="293"/>
                </a:lnTo>
                <a:lnTo>
                  <a:pt x="104" y="293"/>
                </a:lnTo>
                <a:lnTo>
                  <a:pt x="103" y="292"/>
                </a:lnTo>
                <a:lnTo>
                  <a:pt x="103" y="292"/>
                </a:lnTo>
                <a:lnTo>
                  <a:pt x="100" y="298"/>
                </a:lnTo>
                <a:lnTo>
                  <a:pt x="100" y="298"/>
                </a:lnTo>
                <a:close/>
                <a:moveTo>
                  <a:pt x="268" y="150"/>
                </a:moveTo>
                <a:lnTo>
                  <a:pt x="268" y="150"/>
                </a:lnTo>
                <a:lnTo>
                  <a:pt x="272" y="153"/>
                </a:lnTo>
                <a:lnTo>
                  <a:pt x="272" y="153"/>
                </a:lnTo>
                <a:lnTo>
                  <a:pt x="273" y="150"/>
                </a:lnTo>
                <a:lnTo>
                  <a:pt x="275" y="148"/>
                </a:lnTo>
                <a:lnTo>
                  <a:pt x="275" y="148"/>
                </a:lnTo>
                <a:lnTo>
                  <a:pt x="268" y="150"/>
                </a:lnTo>
                <a:lnTo>
                  <a:pt x="268" y="150"/>
                </a:lnTo>
                <a:close/>
                <a:moveTo>
                  <a:pt x="226" y="58"/>
                </a:moveTo>
                <a:lnTo>
                  <a:pt x="226" y="58"/>
                </a:lnTo>
                <a:lnTo>
                  <a:pt x="229" y="57"/>
                </a:lnTo>
                <a:lnTo>
                  <a:pt x="229" y="57"/>
                </a:lnTo>
                <a:lnTo>
                  <a:pt x="229" y="55"/>
                </a:lnTo>
                <a:lnTo>
                  <a:pt x="229" y="55"/>
                </a:lnTo>
                <a:lnTo>
                  <a:pt x="229" y="52"/>
                </a:lnTo>
                <a:lnTo>
                  <a:pt x="229" y="52"/>
                </a:lnTo>
                <a:lnTo>
                  <a:pt x="226" y="54"/>
                </a:lnTo>
                <a:lnTo>
                  <a:pt x="226" y="54"/>
                </a:lnTo>
                <a:lnTo>
                  <a:pt x="226" y="58"/>
                </a:lnTo>
                <a:lnTo>
                  <a:pt x="226" y="58"/>
                </a:lnTo>
                <a:close/>
                <a:moveTo>
                  <a:pt x="133" y="177"/>
                </a:moveTo>
                <a:lnTo>
                  <a:pt x="133" y="177"/>
                </a:lnTo>
                <a:lnTo>
                  <a:pt x="138" y="170"/>
                </a:lnTo>
                <a:lnTo>
                  <a:pt x="138" y="170"/>
                </a:lnTo>
                <a:lnTo>
                  <a:pt x="136" y="170"/>
                </a:lnTo>
                <a:lnTo>
                  <a:pt x="136" y="170"/>
                </a:lnTo>
                <a:lnTo>
                  <a:pt x="131" y="175"/>
                </a:lnTo>
                <a:lnTo>
                  <a:pt x="131" y="175"/>
                </a:lnTo>
                <a:lnTo>
                  <a:pt x="133" y="177"/>
                </a:lnTo>
                <a:lnTo>
                  <a:pt x="133" y="177"/>
                </a:lnTo>
                <a:close/>
                <a:moveTo>
                  <a:pt x="218" y="50"/>
                </a:moveTo>
                <a:lnTo>
                  <a:pt x="218" y="50"/>
                </a:lnTo>
                <a:lnTo>
                  <a:pt x="223" y="49"/>
                </a:lnTo>
                <a:lnTo>
                  <a:pt x="223" y="49"/>
                </a:lnTo>
                <a:lnTo>
                  <a:pt x="223" y="44"/>
                </a:lnTo>
                <a:lnTo>
                  <a:pt x="223" y="44"/>
                </a:lnTo>
                <a:lnTo>
                  <a:pt x="218" y="47"/>
                </a:lnTo>
                <a:lnTo>
                  <a:pt x="218" y="47"/>
                </a:lnTo>
                <a:lnTo>
                  <a:pt x="218" y="49"/>
                </a:lnTo>
                <a:lnTo>
                  <a:pt x="218" y="50"/>
                </a:lnTo>
                <a:lnTo>
                  <a:pt x="218" y="50"/>
                </a:lnTo>
                <a:close/>
                <a:moveTo>
                  <a:pt x="275" y="181"/>
                </a:moveTo>
                <a:lnTo>
                  <a:pt x="275" y="181"/>
                </a:lnTo>
                <a:lnTo>
                  <a:pt x="276" y="183"/>
                </a:lnTo>
                <a:lnTo>
                  <a:pt x="276" y="183"/>
                </a:lnTo>
                <a:lnTo>
                  <a:pt x="281" y="180"/>
                </a:lnTo>
                <a:lnTo>
                  <a:pt x="281" y="180"/>
                </a:lnTo>
                <a:lnTo>
                  <a:pt x="279" y="178"/>
                </a:lnTo>
                <a:lnTo>
                  <a:pt x="279" y="178"/>
                </a:lnTo>
                <a:lnTo>
                  <a:pt x="275" y="181"/>
                </a:lnTo>
                <a:lnTo>
                  <a:pt x="275" y="181"/>
                </a:lnTo>
                <a:close/>
                <a:moveTo>
                  <a:pt x="357" y="102"/>
                </a:moveTo>
                <a:lnTo>
                  <a:pt x="357" y="102"/>
                </a:lnTo>
                <a:lnTo>
                  <a:pt x="355" y="104"/>
                </a:lnTo>
                <a:lnTo>
                  <a:pt x="355" y="104"/>
                </a:lnTo>
                <a:lnTo>
                  <a:pt x="357" y="107"/>
                </a:lnTo>
                <a:lnTo>
                  <a:pt x="357" y="107"/>
                </a:lnTo>
                <a:lnTo>
                  <a:pt x="360" y="107"/>
                </a:lnTo>
                <a:lnTo>
                  <a:pt x="360" y="107"/>
                </a:lnTo>
                <a:lnTo>
                  <a:pt x="357" y="102"/>
                </a:lnTo>
                <a:lnTo>
                  <a:pt x="357" y="102"/>
                </a:lnTo>
                <a:close/>
                <a:moveTo>
                  <a:pt x="220" y="112"/>
                </a:moveTo>
                <a:lnTo>
                  <a:pt x="220" y="112"/>
                </a:lnTo>
                <a:lnTo>
                  <a:pt x="218" y="112"/>
                </a:lnTo>
                <a:lnTo>
                  <a:pt x="218" y="113"/>
                </a:lnTo>
                <a:lnTo>
                  <a:pt x="218" y="113"/>
                </a:lnTo>
                <a:lnTo>
                  <a:pt x="218" y="120"/>
                </a:lnTo>
                <a:lnTo>
                  <a:pt x="218" y="120"/>
                </a:lnTo>
                <a:lnTo>
                  <a:pt x="218" y="121"/>
                </a:lnTo>
                <a:lnTo>
                  <a:pt x="218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12"/>
                </a:lnTo>
                <a:lnTo>
                  <a:pt x="220" y="112"/>
                </a:lnTo>
                <a:close/>
                <a:moveTo>
                  <a:pt x="355" y="255"/>
                </a:move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49" y="260"/>
                </a:lnTo>
                <a:lnTo>
                  <a:pt x="349" y="260"/>
                </a:lnTo>
                <a:lnTo>
                  <a:pt x="350" y="262"/>
                </a:lnTo>
                <a:lnTo>
                  <a:pt x="350" y="262"/>
                </a:lnTo>
                <a:lnTo>
                  <a:pt x="355" y="255"/>
                </a:lnTo>
                <a:lnTo>
                  <a:pt x="355" y="255"/>
                </a:lnTo>
                <a:close/>
                <a:moveTo>
                  <a:pt x="201" y="363"/>
                </a:moveTo>
                <a:lnTo>
                  <a:pt x="201" y="363"/>
                </a:lnTo>
                <a:lnTo>
                  <a:pt x="197" y="364"/>
                </a:lnTo>
                <a:lnTo>
                  <a:pt x="197" y="364"/>
                </a:lnTo>
                <a:lnTo>
                  <a:pt x="196" y="366"/>
                </a:lnTo>
                <a:lnTo>
                  <a:pt x="196" y="366"/>
                </a:lnTo>
                <a:lnTo>
                  <a:pt x="197" y="367"/>
                </a:lnTo>
                <a:lnTo>
                  <a:pt x="197" y="367"/>
                </a:lnTo>
                <a:lnTo>
                  <a:pt x="202" y="363"/>
                </a:lnTo>
                <a:lnTo>
                  <a:pt x="202" y="363"/>
                </a:lnTo>
                <a:lnTo>
                  <a:pt x="201" y="363"/>
                </a:lnTo>
                <a:lnTo>
                  <a:pt x="201" y="363"/>
                </a:lnTo>
                <a:close/>
                <a:moveTo>
                  <a:pt x="153" y="188"/>
                </a:moveTo>
                <a:lnTo>
                  <a:pt x="153" y="188"/>
                </a:lnTo>
                <a:lnTo>
                  <a:pt x="152" y="189"/>
                </a:lnTo>
                <a:lnTo>
                  <a:pt x="152" y="189"/>
                </a:lnTo>
                <a:lnTo>
                  <a:pt x="150" y="191"/>
                </a:lnTo>
                <a:lnTo>
                  <a:pt x="150" y="191"/>
                </a:lnTo>
                <a:lnTo>
                  <a:pt x="158" y="194"/>
                </a:lnTo>
                <a:lnTo>
                  <a:pt x="158" y="194"/>
                </a:lnTo>
                <a:lnTo>
                  <a:pt x="156" y="192"/>
                </a:lnTo>
                <a:lnTo>
                  <a:pt x="156" y="192"/>
                </a:lnTo>
                <a:lnTo>
                  <a:pt x="155" y="191"/>
                </a:lnTo>
                <a:lnTo>
                  <a:pt x="155" y="191"/>
                </a:lnTo>
                <a:lnTo>
                  <a:pt x="153" y="188"/>
                </a:lnTo>
                <a:lnTo>
                  <a:pt x="153" y="188"/>
                </a:lnTo>
                <a:close/>
                <a:moveTo>
                  <a:pt x="197" y="58"/>
                </a:moveTo>
                <a:lnTo>
                  <a:pt x="197" y="58"/>
                </a:lnTo>
                <a:lnTo>
                  <a:pt x="201" y="58"/>
                </a:lnTo>
                <a:lnTo>
                  <a:pt x="201" y="58"/>
                </a:lnTo>
                <a:lnTo>
                  <a:pt x="199" y="52"/>
                </a:lnTo>
                <a:lnTo>
                  <a:pt x="199" y="52"/>
                </a:lnTo>
                <a:lnTo>
                  <a:pt x="197" y="55"/>
                </a:lnTo>
                <a:lnTo>
                  <a:pt x="197" y="55"/>
                </a:lnTo>
                <a:lnTo>
                  <a:pt x="197" y="58"/>
                </a:lnTo>
                <a:lnTo>
                  <a:pt x="197" y="58"/>
                </a:lnTo>
                <a:close/>
                <a:moveTo>
                  <a:pt x="333" y="293"/>
                </a:moveTo>
                <a:lnTo>
                  <a:pt x="333" y="293"/>
                </a:lnTo>
                <a:lnTo>
                  <a:pt x="336" y="292"/>
                </a:lnTo>
                <a:lnTo>
                  <a:pt x="336" y="292"/>
                </a:lnTo>
                <a:lnTo>
                  <a:pt x="332" y="289"/>
                </a:lnTo>
                <a:lnTo>
                  <a:pt x="332" y="289"/>
                </a:lnTo>
                <a:lnTo>
                  <a:pt x="330" y="292"/>
                </a:lnTo>
                <a:lnTo>
                  <a:pt x="330" y="292"/>
                </a:lnTo>
                <a:lnTo>
                  <a:pt x="333" y="293"/>
                </a:lnTo>
                <a:lnTo>
                  <a:pt x="333" y="293"/>
                </a:lnTo>
                <a:close/>
                <a:moveTo>
                  <a:pt x="324" y="265"/>
                </a:moveTo>
                <a:lnTo>
                  <a:pt x="324" y="265"/>
                </a:lnTo>
                <a:lnTo>
                  <a:pt x="322" y="266"/>
                </a:lnTo>
                <a:lnTo>
                  <a:pt x="322" y="266"/>
                </a:lnTo>
                <a:lnTo>
                  <a:pt x="322" y="268"/>
                </a:lnTo>
                <a:lnTo>
                  <a:pt x="322" y="268"/>
                </a:lnTo>
                <a:lnTo>
                  <a:pt x="324" y="270"/>
                </a:lnTo>
                <a:lnTo>
                  <a:pt x="324" y="270"/>
                </a:lnTo>
                <a:lnTo>
                  <a:pt x="324" y="270"/>
                </a:lnTo>
                <a:lnTo>
                  <a:pt x="327" y="268"/>
                </a:lnTo>
                <a:lnTo>
                  <a:pt x="327" y="268"/>
                </a:lnTo>
                <a:lnTo>
                  <a:pt x="324" y="265"/>
                </a:lnTo>
                <a:lnTo>
                  <a:pt x="324" y="265"/>
                </a:lnTo>
                <a:close/>
                <a:moveTo>
                  <a:pt x="238" y="211"/>
                </a:moveTo>
                <a:lnTo>
                  <a:pt x="238" y="211"/>
                </a:lnTo>
                <a:lnTo>
                  <a:pt x="232" y="214"/>
                </a:lnTo>
                <a:lnTo>
                  <a:pt x="232" y="214"/>
                </a:lnTo>
                <a:lnTo>
                  <a:pt x="234" y="216"/>
                </a:lnTo>
                <a:lnTo>
                  <a:pt x="234" y="216"/>
                </a:lnTo>
                <a:lnTo>
                  <a:pt x="240" y="213"/>
                </a:lnTo>
                <a:lnTo>
                  <a:pt x="240" y="213"/>
                </a:lnTo>
                <a:lnTo>
                  <a:pt x="238" y="211"/>
                </a:lnTo>
                <a:lnTo>
                  <a:pt x="238" y="211"/>
                </a:lnTo>
                <a:close/>
                <a:moveTo>
                  <a:pt x="204" y="298"/>
                </a:moveTo>
                <a:lnTo>
                  <a:pt x="204" y="298"/>
                </a:lnTo>
                <a:lnTo>
                  <a:pt x="204" y="298"/>
                </a:lnTo>
                <a:lnTo>
                  <a:pt x="204" y="298"/>
                </a:lnTo>
                <a:lnTo>
                  <a:pt x="205" y="290"/>
                </a:lnTo>
                <a:lnTo>
                  <a:pt x="205" y="290"/>
                </a:lnTo>
                <a:lnTo>
                  <a:pt x="204" y="289"/>
                </a:lnTo>
                <a:lnTo>
                  <a:pt x="204" y="289"/>
                </a:lnTo>
                <a:lnTo>
                  <a:pt x="202" y="290"/>
                </a:lnTo>
                <a:lnTo>
                  <a:pt x="202" y="290"/>
                </a:lnTo>
                <a:lnTo>
                  <a:pt x="202" y="290"/>
                </a:lnTo>
                <a:lnTo>
                  <a:pt x="204" y="298"/>
                </a:lnTo>
                <a:lnTo>
                  <a:pt x="204" y="298"/>
                </a:lnTo>
                <a:close/>
                <a:moveTo>
                  <a:pt x="186" y="386"/>
                </a:moveTo>
                <a:lnTo>
                  <a:pt x="186" y="386"/>
                </a:lnTo>
                <a:lnTo>
                  <a:pt x="191" y="391"/>
                </a:lnTo>
                <a:lnTo>
                  <a:pt x="191" y="391"/>
                </a:lnTo>
                <a:lnTo>
                  <a:pt x="193" y="389"/>
                </a:lnTo>
                <a:lnTo>
                  <a:pt x="193" y="389"/>
                </a:lnTo>
                <a:lnTo>
                  <a:pt x="188" y="385"/>
                </a:lnTo>
                <a:lnTo>
                  <a:pt x="188" y="385"/>
                </a:lnTo>
                <a:lnTo>
                  <a:pt x="186" y="386"/>
                </a:lnTo>
                <a:lnTo>
                  <a:pt x="186" y="386"/>
                </a:lnTo>
                <a:close/>
                <a:moveTo>
                  <a:pt x="313" y="300"/>
                </a:moveTo>
                <a:lnTo>
                  <a:pt x="313" y="300"/>
                </a:lnTo>
                <a:lnTo>
                  <a:pt x="313" y="300"/>
                </a:lnTo>
                <a:lnTo>
                  <a:pt x="313" y="300"/>
                </a:lnTo>
                <a:lnTo>
                  <a:pt x="314" y="300"/>
                </a:lnTo>
                <a:lnTo>
                  <a:pt x="316" y="300"/>
                </a:lnTo>
                <a:lnTo>
                  <a:pt x="316" y="300"/>
                </a:lnTo>
                <a:lnTo>
                  <a:pt x="317" y="301"/>
                </a:lnTo>
                <a:lnTo>
                  <a:pt x="317" y="301"/>
                </a:lnTo>
                <a:lnTo>
                  <a:pt x="319" y="301"/>
                </a:lnTo>
                <a:lnTo>
                  <a:pt x="319" y="301"/>
                </a:lnTo>
                <a:lnTo>
                  <a:pt x="319" y="301"/>
                </a:lnTo>
                <a:lnTo>
                  <a:pt x="319" y="301"/>
                </a:lnTo>
                <a:lnTo>
                  <a:pt x="317" y="300"/>
                </a:lnTo>
                <a:lnTo>
                  <a:pt x="317" y="300"/>
                </a:lnTo>
                <a:lnTo>
                  <a:pt x="311" y="295"/>
                </a:lnTo>
                <a:lnTo>
                  <a:pt x="311" y="295"/>
                </a:lnTo>
                <a:lnTo>
                  <a:pt x="309" y="295"/>
                </a:lnTo>
                <a:lnTo>
                  <a:pt x="309" y="295"/>
                </a:lnTo>
                <a:lnTo>
                  <a:pt x="309" y="295"/>
                </a:lnTo>
                <a:lnTo>
                  <a:pt x="313" y="300"/>
                </a:lnTo>
                <a:lnTo>
                  <a:pt x="313" y="300"/>
                </a:lnTo>
                <a:close/>
                <a:moveTo>
                  <a:pt x="92" y="120"/>
                </a:moveTo>
                <a:lnTo>
                  <a:pt x="92" y="120"/>
                </a:lnTo>
                <a:lnTo>
                  <a:pt x="92" y="118"/>
                </a:lnTo>
                <a:lnTo>
                  <a:pt x="92" y="118"/>
                </a:lnTo>
                <a:lnTo>
                  <a:pt x="90" y="113"/>
                </a:lnTo>
                <a:lnTo>
                  <a:pt x="90" y="113"/>
                </a:lnTo>
                <a:lnTo>
                  <a:pt x="89" y="112"/>
                </a:lnTo>
                <a:lnTo>
                  <a:pt x="89" y="112"/>
                </a:lnTo>
                <a:lnTo>
                  <a:pt x="87" y="115"/>
                </a:lnTo>
                <a:lnTo>
                  <a:pt x="87" y="115"/>
                </a:lnTo>
                <a:lnTo>
                  <a:pt x="92" y="120"/>
                </a:lnTo>
                <a:lnTo>
                  <a:pt x="92" y="120"/>
                </a:lnTo>
                <a:close/>
                <a:moveTo>
                  <a:pt x="215" y="192"/>
                </a:moveTo>
                <a:lnTo>
                  <a:pt x="215" y="192"/>
                </a:lnTo>
                <a:lnTo>
                  <a:pt x="216" y="195"/>
                </a:lnTo>
                <a:lnTo>
                  <a:pt x="216" y="195"/>
                </a:lnTo>
                <a:lnTo>
                  <a:pt x="216" y="197"/>
                </a:lnTo>
                <a:lnTo>
                  <a:pt x="215" y="197"/>
                </a:lnTo>
                <a:lnTo>
                  <a:pt x="215" y="197"/>
                </a:lnTo>
                <a:lnTo>
                  <a:pt x="215" y="199"/>
                </a:lnTo>
                <a:lnTo>
                  <a:pt x="215" y="199"/>
                </a:lnTo>
                <a:lnTo>
                  <a:pt x="215" y="200"/>
                </a:lnTo>
                <a:lnTo>
                  <a:pt x="215" y="200"/>
                </a:lnTo>
                <a:lnTo>
                  <a:pt x="215" y="200"/>
                </a:lnTo>
                <a:lnTo>
                  <a:pt x="215" y="200"/>
                </a:lnTo>
                <a:lnTo>
                  <a:pt x="218" y="195"/>
                </a:lnTo>
                <a:lnTo>
                  <a:pt x="218" y="195"/>
                </a:lnTo>
                <a:lnTo>
                  <a:pt x="216" y="191"/>
                </a:lnTo>
                <a:lnTo>
                  <a:pt x="216" y="191"/>
                </a:lnTo>
                <a:lnTo>
                  <a:pt x="215" y="192"/>
                </a:lnTo>
                <a:lnTo>
                  <a:pt x="215" y="192"/>
                </a:lnTo>
                <a:close/>
                <a:moveTo>
                  <a:pt x="197" y="106"/>
                </a:moveTo>
                <a:lnTo>
                  <a:pt x="197" y="106"/>
                </a:lnTo>
                <a:lnTo>
                  <a:pt x="196" y="101"/>
                </a:lnTo>
                <a:lnTo>
                  <a:pt x="196" y="101"/>
                </a:lnTo>
                <a:lnTo>
                  <a:pt x="194" y="102"/>
                </a:lnTo>
                <a:lnTo>
                  <a:pt x="194" y="102"/>
                </a:lnTo>
                <a:lnTo>
                  <a:pt x="194" y="107"/>
                </a:lnTo>
                <a:lnTo>
                  <a:pt x="194" y="107"/>
                </a:lnTo>
                <a:lnTo>
                  <a:pt x="197" y="106"/>
                </a:lnTo>
                <a:lnTo>
                  <a:pt x="197" y="106"/>
                </a:lnTo>
                <a:close/>
                <a:moveTo>
                  <a:pt x="325" y="79"/>
                </a:moveTo>
                <a:lnTo>
                  <a:pt x="325" y="79"/>
                </a:lnTo>
                <a:lnTo>
                  <a:pt x="328" y="79"/>
                </a:lnTo>
                <a:lnTo>
                  <a:pt x="330" y="82"/>
                </a:lnTo>
                <a:lnTo>
                  <a:pt x="330" y="82"/>
                </a:lnTo>
                <a:lnTo>
                  <a:pt x="332" y="82"/>
                </a:lnTo>
                <a:lnTo>
                  <a:pt x="332" y="82"/>
                </a:lnTo>
                <a:lnTo>
                  <a:pt x="328" y="76"/>
                </a:lnTo>
                <a:lnTo>
                  <a:pt x="328" y="76"/>
                </a:lnTo>
                <a:lnTo>
                  <a:pt x="325" y="79"/>
                </a:lnTo>
                <a:lnTo>
                  <a:pt x="325" y="79"/>
                </a:lnTo>
                <a:close/>
                <a:moveTo>
                  <a:pt x="308" y="106"/>
                </a:moveTo>
                <a:lnTo>
                  <a:pt x="308" y="106"/>
                </a:lnTo>
                <a:lnTo>
                  <a:pt x="305" y="101"/>
                </a:lnTo>
                <a:lnTo>
                  <a:pt x="305" y="101"/>
                </a:lnTo>
                <a:lnTo>
                  <a:pt x="303" y="102"/>
                </a:lnTo>
                <a:lnTo>
                  <a:pt x="303" y="102"/>
                </a:lnTo>
                <a:lnTo>
                  <a:pt x="305" y="107"/>
                </a:lnTo>
                <a:lnTo>
                  <a:pt x="305" y="107"/>
                </a:lnTo>
                <a:lnTo>
                  <a:pt x="308" y="106"/>
                </a:lnTo>
                <a:lnTo>
                  <a:pt x="308" y="106"/>
                </a:lnTo>
                <a:close/>
                <a:moveTo>
                  <a:pt x="286" y="129"/>
                </a:moveTo>
                <a:lnTo>
                  <a:pt x="286" y="129"/>
                </a:lnTo>
                <a:lnTo>
                  <a:pt x="286" y="131"/>
                </a:lnTo>
                <a:lnTo>
                  <a:pt x="286" y="131"/>
                </a:lnTo>
                <a:lnTo>
                  <a:pt x="292" y="126"/>
                </a:lnTo>
                <a:lnTo>
                  <a:pt x="292" y="126"/>
                </a:lnTo>
                <a:lnTo>
                  <a:pt x="292" y="124"/>
                </a:lnTo>
                <a:lnTo>
                  <a:pt x="292" y="124"/>
                </a:lnTo>
                <a:lnTo>
                  <a:pt x="286" y="129"/>
                </a:lnTo>
                <a:lnTo>
                  <a:pt x="286" y="129"/>
                </a:lnTo>
                <a:close/>
                <a:moveTo>
                  <a:pt x="256" y="192"/>
                </a:moveTo>
                <a:lnTo>
                  <a:pt x="256" y="192"/>
                </a:lnTo>
                <a:lnTo>
                  <a:pt x="254" y="194"/>
                </a:lnTo>
                <a:lnTo>
                  <a:pt x="253" y="197"/>
                </a:lnTo>
                <a:lnTo>
                  <a:pt x="253" y="197"/>
                </a:lnTo>
                <a:lnTo>
                  <a:pt x="257" y="194"/>
                </a:lnTo>
                <a:lnTo>
                  <a:pt x="257" y="194"/>
                </a:lnTo>
                <a:lnTo>
                  <a:pt x="256" y="192"/>
                </a:lnTo>
                <a:lnTo>
                  <a:pt x="256" y="192"/>
                </a:lnTo>
                <a:close/>
                <a:moveTo>
                  <a:pt x="149" y="240"/>
                </a:moveTo>
                <a:lnTo>
                  <a:pt x="149" y="240"/>
                </a:lnTo>
                <a:lnTo>
                  <a:pt x="149" y="241"/>
                </a:lnTo>
                <a:lnTo>
                  <a:pt x="149" y="241"/>
                </a:lnTo>
                <a:lnTo>
                  <a:pt x="147" y="241"/>
                </a:lnTo>
                <a:lnTo>
                  <a:pt x="147" y="243"/>
                </a:lnTo>
                <a:lnTo>
                  <a:pt x="147" y="243"/>
                </a:lnTo>
                <a:lnTo>
                  <a:pt x="149" y="246"/>
                </a:lnTo>
                <a:lnTo>
                  <a:pt x="149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1"/>
                </a:lnTo>
                <a:lnTo>
                  <a:pt x="150" y="241"/>
                </a:lnTo>
                <a:lnTo>
                  <a:pt x="149" y="240"/>
                </a:lnTo>
                <a:lnTo>
                  <a:pt x="149" y="240"/>
                </a:lnTo>
                <a:close/>
                <a:moveTo>
                  <a:pt x="262" y="186"/>
                </a:moveTo>
                <a:lnTo>
                  <a:pt x="262" y="186"/>
                </a:lnTo>
                <a:lnTo>
                  <a:pt x="265" y="189"/>
                </a:lnTo>
                <a:lnTo>
                  <a:pt x="265" y="189"/>
                </a:lnTo>
                <a:lnTo>
                  <a:pt x="267" y="188"/>
                </a:lnTo>
                <a:lnTo>
                  <a:pt x="267" y="188"/>
                </a:lnTo>
                <a:lnTo>
                  <a:pt x="265" y="184"/>
                </a:lnTo>
                <a:lnTo>
                  <a:pt x="265" y="184"/>
                </a:lnTo>
                <a:lnTo>
                  <a:pt x="262" y="186"/>
                </a:lnTo>
                <a:lnTo>
                  <a:pt x="262" y="186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79" y="98"/>
                </a:lnTo>
                <a:lnTo>
                  <a:pt x="79" y="99"/>
                </a:lnTo>
                <a:lnTo>
                  <a:pt x="79" y="99"/>
                </a:lnTo>
                <a:lnTo>
                  <a:pt x="81" y="102"/>
                </a:lnTo>
                <a:lnTo>
                  <a:pt x="81" y="102"/>
                </a:lnTo>
                <a:lnTo>
                  <a:pt x="81" y="104"/>
                </a:lnTo>
                <a:lnTo>
                  <a:pt x="81" y="104"/>
                </a:lnTo>
                <a:lnTo>
                  <a:pt x="82" y="99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208" y="360"/>
                </a:moveTo>
                <a:lnTo>
                  <a:pt x="208" y="360"/>
                </a:lnTo>
                <a:lnTo>
                  <a:pt x="212" y="366"/>
                </a:lnTo>
                <a:lnTo>
                  <a:pt x="212" y="366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08" y="360"/>
                </a:lnTo>
                <a:lnTo>
                  <a:pt x="208" y="360"/>
                </a:lnTo>
                <a:lnTo>
                  <a:pt x="208" y="360"/>
                </a:lnTo>
                <a:lnTo>
                  <a:pt x="208" y="360"/>
                </a:lnTo>
                <a:close/>
                <a:moveTo>
                  <a:pt x="104" y="85"/>
                </a:moveTo>
                <a:lnTo>
                  <a:pt x="104" y="85"/>
                </a:lnTo>
                <a:lnTo>
                  <a:pt x="104" y="85"/>
                </a:lnTo>
                <a:lnTo>
                  <a:pt x="104" y="85"/>
                </a:lnTo>
                <a:lnTo>
                  <a:pt x="93" y="77"/>
                </a:lnTo>
                <a:lnTo>
                  <a:pt x="93" y="77"/>
                </a:lnTo>
                <a:lnTo>
                  <a:pt x="95" y="79"/>
                </a:lnTo>
                <a:lnTo>
                  <a:pt x="95" y="79"/>
                </a:lnTo>
                <a:lnTo>
                  <a:pt x="104" y="85"/>
                </a:lnTo>
                <a:lnTo>
                  <a:pt x="104" y="85"/>
                </a:lnTo>
                <a:lnTo>
                  <a:pt x="104" y="85"/>
                </a:lnTo>
                <a:lnTo>
                  <a:pt x="104" y="85"/>
                </a:lnTo>
                <a:close/>
                <a:moveTo>
                  <a:pt x="104" y="129"/>
                </a:moveTo>
                <a:lnTo>
                  <a:pt x="104" y="129"/>
                </a:lnTo>
                <a:lnTo>
                  <a:pt x="100" y="124"/>
                </a:lnTo>
                <a:lnTo>
                  <a:pt x="100" y="124"/>
                </a:lnTo>
                <a:lnTo>
                  <a:pt x="98" y="126"/>
                </a:lnTo>
                <a:lnTo>
                  <a:pt x="98" y="126"/>
                </a:lnTo>
                <a:lnTo>
                  <a:pt x="104" y="131"/>
                </a:lnTo>
                <a:lnTo>
                  <a:pt x="104" y="131"/>
                </a:lnTo>
                <a:lnTo>
                  <a:pt x="104" y="129"/>
                </a:lnTo>
                <a:lnTo>
                  <a:pt x="104" y="129"/>
                </a:lnTo>
                <a:close/>
                <a:moveTo>
                  <a:pt x="175" y="99"/>
                </a:moveTo>
                <a:lnTo>
                  <a:pt x="175" y="99"/>
                </a:lnTo>
                <a:lnTo>
                  <a:pt x="175" y="110"/>
                </a:lnTo>
                <a:lnTo>
                  <a:pt x="175" y="110"/>
                </a:lnTo>
                <a:lnTo>
                  <a:pt x="175" y="109"/>
                </a:lnTo>
                <a:lnTo>
                  <a:pt x="177" y="107"/>
                </a:lnTo>
                <a:lnTo>
                  <a:pt x="177" y="107"/>
                </a:lnTo>
                <a:lnTo>
                  <a:pt x="175" y="99"/>
                </a:lnTo>
                <a:lnTo>
                  <a:pt x="175" y="99"/>
                </a:lnTo>
                <a:close/>
                <a:moveTo>
                  <a:pt x="343" y="260"/>
                </a:moveTo>
                <a:lnTo>
                  <a:pt x="343" y="260"/>
                </a:lnTo>
                <a:lnTo>
                  <a:pt x="339" y="257"/>
                </a:lnTo>
                <a:lnTo>
                  <a:pt x="339" y="257"/>
                </a:lnTo>
                <a:lnTo>
                  <a:pt x="338" y="259"/>
                </a:lnTo>
                <a:lnTo>
                  <a:pt x="338" y="259"/>
                </a:lnTo>
                <a:lnTo>
                  <a:pt x="338" y="260"/>
                </a:lnTo>
                <a:lnTo>
                  <a:pt x="338" y="260"/>
                </a:lnTo>
                <a:lnTo>
                  <a:pt x="339" y="262"/>
                </a:lnTo>
                <a:lnTo>
                  <a:pt x="339" y="262"/>
                </a:lnTo>
                <a:lnTo>
                  <a:pt x="341" y="262"/>
                </a:lnTo>
                <a:lnTo>
                  <a:pt x="343" y="260"/>
                </a:lnTo>
                <a:lnTo>
                  <a:pt x="343" y="260"/>
                </a:lnTo>
                <a:lnTo>
                  <a:pt x="343" y="260"/>
                </a:lnTo>
                <a:lnTo>
                  <a:pt x="343" y="260"/>
                </a:lnTo>
                <a:close/>
                <a:moveTo>
                  <a:pt x="44" y="271"/>
                </a:move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3" y="276"/>
                </a:lnTo>
                <a:lnTo>
                  <a:pt x="41" y="279"/>
                </a:lnTo>
                <a:lnTo>
                  <a:pt x="41" y="279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4" y="271"/>
                </a:lnTo>
                <a:lnTo>
                  <a:pt x="44" y="271"/>
                </a:lnTo>
                <a:close/>
                <a:moveTo>
                  <a:pt x="201" y="246"/>
                </a:moveTo>
                <a:lnTo>
                  <a:pt x="201" y="246"/>
                </a:lnTo>
                <a:lnTo>
                  <a:pt x="197" y="249"/>
                </a:lnTo>
                <a:lnTo>
                  <a:pt x="197" y="249"/>
                </a:lnTo>
                <a:lnTo>
                  <a:pt x="201" y="251"/>
                </a:lnTo>
                <a:lnTo>
                  <a:pt x="201" y="251"/>
                </a:lnTo>
                <a:lnTo>
                  <a:pt x="202" y="249"/>
                </a:lnTo>
                <a:lnTo>
                  <a:pt x="202" y="249"/>
                </a:lnTo>
                <a:lnTo>
                  <a:pt x="201" y="246"/>
                </a:lnTo>
                <a:lnTo>
                  <a:pt x="201" y="246"/>
                </a:lnTo>
                <a:close/>
                <a:moveTo>
                  <a:pt x="316" y="289"/>
                </a:moveTo>
                <a:lnTo>
                  <a:pt x="316" y="289"/>
                </a:lnTo>
                <a:lnTo>
                  <a:pt x="324" y="293"/>
                </a:lnTo>
                <a:lnTo>
                  <a:pt x="324" y="293"/>
                </a:lnTo>
                <a:lnTo>
                  <a:pt x="321" y="290"/>
                </a:lnTo>
                <a:lnTo>
                  <a:pt x="321" y="290"/>
                </a:lnTo>
                <a:lnTo>
                  <a:pt x="317" y="287"/>
                </a:lnTo>
                <a:lnTo>
                  <a:pt x="317" y="287"/>
                </a:lnTo>
                <a:lnTo>
                  <a:pt x="316" y="289"/>
                </a:lnTo>
                <a:lnTo>
                  <a:pt x="316" y="289"/>
                </a:lnTo>
                <a:close/>
                <a:moveTo>
                  <a:pt x="332" y="87"/>
                </a:move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25" y="88"/>
                </a:lnTo>
                <a:lnTo>
                  <a:pt x="325" y="88"/>
                </a:lnTo>
                <a:lnTo>
                  <a:pt x="327" y="91"/>
                </a:lnTo>
                <a:lnTo>
                  <a:pt x="327" y="91"/>
                </a:lnTo>
                <a:lnTo>
                  <a:pt x="332" y="87"/>
                </a:lnTo>
                <a:lnTo>
                  <a:pt x="332" y="87"/>
                </a:lnTo>
                <a:close/>
                <a:moveTo>
                  <a:pt x="333" y="284"/>
                </a:moveTo>
                <a:lnTo>
                  <a:pt x="333" y="284"/>
                </a:lnTo>
                <a:lnTo>
                  <a:pt x="336" y="281"/>
                </a:lnTo>
                <a:lnTo>
                  <a:pt x="336" y="281"/>
                </a:lnTo>
                <a:lnTo>
                  <a:pt x="330" y="278"/>
                </a:lnTo>
                <a:lnTo>
                  <a:pt x="330" y="278"/>
                </a:lnTo>
                <a:lnTo>
                  <a:pt x="328" y="278"/>
                </a:lnTo>
                <a:lnTo>
                  <a:pt x="328" y="278"/>
                </a:lnTo>
                <a:lnTo>
                  <a:pt x="332" y="279"/>
                </a:lnTo>
                <a:lnTo>
                  <a:pt x="332" y="279"/>
                </a:lnTo>
                <a:lnTo>
                  <a:pt x="333" y="281"/>
                </a:lnTo>
                <a:lnTo>
                  <a:pt x="333" y="284"/>
                </a:lnTo>
                <a:lnTo>
                  <a:pt x="333" y="284"/>
                </a:lnTo>
                <a:close/>
                <a:moveTo>
                  <a:pt x="306" y="112"/>
                </a:moveTo>
                <a:lnTo>
                  <a:pt x="306" y="112"/>
                </a:lnTo>
                <a:lnTo>
                  <a:pt x="308" y="115"/>
                </a:lnTo>
                <a:lnTo>
                  <a:pt x="308" y="115"/>
                </a:lnTo>
                <a:lnTo>
                  <a:pt x="313" y="112"/>
                </a:lnTo>
                <a:lnTo>
                  <a:pt x="313" y="112"/>
                </a:lnTo>
                <a:lnTo>
                  <a:pt x="311" y="110"/>
                </a:lnTo>
                <a:lnTo>
                  <a:pt x="311" y="110"/>
                </a:lnTo>
                <a:lnTo>
                  <a:pt x="306" y="112"/>
                </a:lnTo>
                <a:lnTo>
                  <a:pt x="306" y="112"/>
                </a:lnTo>
                <a:close/>
                <a:moveTo>
                  <a:pt x="208" y="153"/>
                </a:moveTo>
                <a:lnTo>
                  <a:pt x="208" y="153"/>
                </a:lnTo>
                <a:lnTo>
                  <a:pt x="208" y="153"/>
                </a:lnTo>
                <a:lnTo>
                  <a:pt x="208" y="153"/>
                </a:lnTo>
                <a:lnTo>
                  <a:pt x="205" y="153"/>
                </a:lnTo>
                <a:lnTo>
                  <a:pt x="202" y="154"/>
                </a:lnTo>
                <a:lnTo>
                  <a:pt x="202" y="154"/>
                </a:lnTo>
                <a:lnTo>
                  <a:pt x="205" y="158"/>
                </a:lnTo>
                <a:lnTo>
                  <a:pt x="205" y="158"/>
                </a:lnTo>
                <a:lnTo>
                  <a:pt x="208" y="153"/>
                </a:lnTo>
                <a:lnTo>
                  <a:pt x="208" y="153"/>
                </a:lnTo>
                <a:close/>
                <a:moveTo>
                  <a:pt x="237" y="278"/>
                </a:moveTo>
                <a:lnTo>
                  <a:pt x="237" y="278"/>
                </a:lnTo>
                <a:lnTo>
                  <a:pt x="238" y="274"/>
                </a:lnTo>
                <a:lnTo>
                  <a:pt x="238" y="274"/>
                </a:lnTo>
                <a:lnTo>
                  <a:pt x="238" y="271"/>
                </a:lnTo>
                <a:lnTo>
                  <a:pt x="238" y="271"/>
                </a:lnTo>
                <a:lnTo>
                  <a:pt x="235" y="276"/>
                </a:lnTo>
                <a:lnTo>
                  <a:pt x="235" y="276"/>
                </a:lnTo>
                <a:lnTo>
                  <a:pt x="237" y="278"/>
                </a:lnTo>
                <a:lnTo>
                  <a:pt x="237" y="278"/>
                </a:lnTo>
                <a:close/>
                <a:moveTo>
                  <a:pt x="153" y="232"/>
                </a:moveTo>
                <a:lnTo>
                  <a:pt x="153" y="232"/>
                </a:lnTo>
                <a:lnTo>
                  <a:pt x="155" y="232"/>
                </a:lnTo>
                <a:lnTo>
                  <a:pt x="155" y="232"/>
                </a:lnTo>
                <a:lnTo>
                  <a:pt x="155" y="229"/>
                </a:lnTo>
                <a:lnTo>
                  <a:pt x="155" y="229"/>
                </a:lnTo>
                <a:lnTo>
                  <a:pt x="155" y="227"/>
                </a:lnTo>
                <a:lnTo>
                  <a:pt x="153" y="225"/>
                </a:lnTo>
                <a:lnTo>
                  <a:pt x="153" y="225"/>
                </a:lnTo>
                <a:lnTo>
                  <a:pt x="152" y="229"/>
                </a:lnTo>
                <a:lnTo>
                  <a:pt x="152" y="229"/>
                </a:lnTo>
                <a:lnTo>
                  <a:pt x="152" y="229"/>
                </a:lnTo>
                <a:lnTo>
                  <a:pt x="152" y="229"/>
                </a:lnTo>
                <a:lnTo>
                  <a:pt x="153" y="232"/>
                </a:lnTo>
                <a:lnTo>
                  <a:pt x="153" y="232"/>
                </a:lnTo>
                <a:close/>
                <a:moveTo>
                  <a:pt x="313" y="259"/>
                </a:moveTo>
                <a:lnTo>
                  <a:pt x="313" y="259"/>
                </a:lnTo>
                <a:lnTo>
                  <a:pt x="311" y="257"/>
                </a:lnTo>
                <a:lnTo>
                  <a:pt x="311" y="257"/>
                </a:lnTo>
                <a:lnTo>
                  <a:pt x="309" y="259"/>
                </a:lnTo>
                <a:lnTo>
                  <a:pt x="309" y="259"/>
                </a:lnTo>
                <a:lnTo>
                  <a:pt x="308" y="260"/>
                </a:lnTo>
                <a:lnTo>
                  <a:pt x="308" y="260"/>
                </a:lnTo>
                <a:lnTo>
                  <a:pt x="309" y="262"/>
                </a:lnTo>
                <a:lnTo>
                  <a:pt x="309" y="262"/>
                </a:lnTo>
                <a:lnTo>
                  <a:pt x="313" y="259"/>
                </a:lnTo>
                <a:lnTo>
                  <a:pt x="313" y="259"/>
                </a:lnTo>
                <a:close/>
                <a:moveTo>
                  <a:pt x="134" y="137"/>
                </a:moveTo>
                <a:lnTo>
                  <a:pt x="134" y="137"/>
                </a:lnTo>
                <a:lnTo>
                  <a:pt x="136" y="136"/>
                </a:lnTo>
                <a:lnTo>
                  <a:pt x="136" y="136"/>
                </a:lnTo>
                <a:lnTo>
                  <a:pt x="133" y="131"/>
                </a:lnTo>
                <a:lnTo>
                  <a:pt x="133" y="131"/>
                </a:lnTo>
                <a:lnTo>
                  <a:pt x="131" y="132"/>
                </a:lnTo>
                <a:lnTo>
                  <a:pt x="131" y="132"/>
                </a:lnTo>
                <a:lnTo>
                  <a:pt x="134" y="137"/>
                </a:lnTo>
                <a:lnTo>
                  <a:pt x="134" y="137"/>
                </a:lnTo>
                <a:close/>
                <a:moveTo>
                  <a:pt x="188" y="331"/>
                </a:moveTo>
                <a:lnTo>
                  <a:pt x="188" y="331"/>
                </a:lnTo>
                <a:lnTo>
                  <a:pt x="191" y="337"/>
                </a:lnTo>
                <a:lnTo>
                  <a:pt x="191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88" y="331"/>
                </a:lnTo>
                <a:lnTo>
                  <a:pt x="188" y="331"/>
                </a:lnTo>
                <a:close/>
                <a:moveTo>
                  <a:pt x="210" y="322"/>
                </a:moveTo>
                <a:lnTo>
                  <a:pt x="210" y="322"/>
                </a:lnTo>
                <a:lnTo>
                  <a:pt x="207" y="317"/>
                </a:lnTo>
                <a:lnTo>
                  <a:pt x="207" y="317"/>
                </a:lnTo>
                <a:lnTo>
                  <a:pt x="207" y="322"/>
                </a:lnTo>
                <a:lnTo>
                  <a:pt x="207" y="322"/>
                </a:lnTo>
                <a:lnTo>
                  <a:pt x="208" y="323"/>
                </a:lnTo>
                <a:lnTo>
                  <a:pt x="208" y="323"/>
                </a:lnTo>
                <a:lnTo>
                  <a:pt x="210" y="322"/>
                </a:lnTo>
                <a:lnTo>
                  <a:pt x="210" y="322"/>
                </a:lnTo>
                <a:close/>
                <a:moveTo>
                  <a:pt x="117" y="128"/>
                </a:moveTo>
                <a:lnTo>
                  <a:pt x="117" y="128"/>
                </a:lnTo>
                <a:lnTo>
                  <a:pt x="120" y="134"/>
                </a:lnTo>
                <a:lnTo>
                  <a:pt x="120" y="134"/>
                </a:lnTo>
                <a:lnTo>
                  <a:pt x="120" y="134"/>
                </a:lnTo>
                <a:lnTo>
                  <a:pt x="120" y="134"/>
                </a:lnTo>
                <a:lnTo>
                  <a:pt x="119" y="129"/>
                </a:lnTo>
                <a:lnTo>
                  <a:pt x="119" y="129"/>
                </a:lnTo>
                <a:lnTo>
                  <a:pt x="117" y="124"/>
                </a:lnTo>
                <a:lnTo>
                  <a:pt x="117" y="124"/>
                </a:lnTo>
                <a:lnTo>
                  <a:pt x="117" y="128"/>
                </a:lnTo>
                <a:lnTo>
                  <a:pt x="117" y="128"/>
                </a:lnTo>
                <a:close/>
                <a:moveTo>
                  <a:pt x="144" y="166"/>
                </a:moveTo>
                <a:lnTo>
                  <a:pt x="144" y="166"/>
                </a:lnTo>
                <a:lnTo>
                  <a:pt x="141" y="162"/>
                </a:lnTo>
                <a:lnTo>
                  <a:pt x="141" y="162"/>
                </a:lnTo>
                <a:lnTo>
                  <a:pt x="139" y="166"/>
                </a:lnTo>
                <a:lnTo>
                  <a:pt x="139" y="166"/>
                </a:lnTo>
                <a:lnTo>
                  <a:pt x="141" y="169"/>
                </a:lnTo>
                <a:lnTo>
                  <a:pt x="141" y="169"/>
                </a:lnTo>
                <a:lnTo>
                  <a:pt x="144" y="166"/>
                </a:lnTo>
                <a:lnTo>
                  <a:pt x="144" y="166"/>
                </a:lnTo>
                <a:close/>
                <a:moveTo>
                  <a:pt x="84" y="69"/>
                </a:moveTo>
                <a:lnTo>
                  <a:pt x="84" y="69"/>
                </a:lnTo>
                <a:lnTo>
                  <a:pt x="84" y="71"/>
                </a:lnTo>
                <a:lnTo>
                  <a:pt x="85" y="72"/>
                </a:lnTo>
                <a:lnTo>
                  <a:pt x="85" y="72"/>
                </a:lnTo>
                <a:lnTo>
                  <a:pt x="90" y="76"/>
                </a:lnTo>
                <a:lnTo>
                  <a:pt x="90" y="76"/>
                </a:lnTo>
                <a:lnTo>
                  <a:pt x="90" y="74"/>
                </a:lnTo>
                <a:lnTo>
                  <a:pt x="90" y="74"/>
                </a:lnTo>
                <a:lnTo>
                  <a:pt x="84" y="69"/>
                </a:lnTo>
                <a:lnTo>
                  <a:pt x="84" y="69"/>
                </a:lnTo>
                <a:close/>
                <a:moveTo>
                  <a:pt x="67" y="306"/>
                </a:moveTo>
                <a:lnTo>
                  <a:pt x="67" y="306"/>
                </a:lnTo>
                <a:lnTo>
                  <a:pt x="68" y="312"/>
                </a:lnTo>
                <a:lnTo>
                  <a:pt x="68" y="312"/>
                </a:lnTo>
                <a:lnTo>
                  <a:pt x="68" y="314"/>
                </a:lnTo>
                <a:lnTo>
                  <a:pt x="70" y="314"/>
                </a:lnTo>
                <a:lnTo>
                  <a:pt x="70" y="314"/>
                </a:lnTo>
                <a:lnTo>
                  <a:pt x="70" y="312"/>
                </a:lnTo>
                <a:lnTo>
                  <a:pt x="70" y="312"/>
                </a:lnTo>
                <a:lnTo>
                  <a:pt x="70" y="309"/>
                </a:lnTo>
                <a:lnTo>
                  <a:pt x="70" y="309"/>
                </a:lnTo>
                <a:lnTo>
                  <a:pt x="68" y="309"/>
                </a:lnTo>
                <a:lnTo>
                  <a:pt x="68" y="309"/>
                </a:lnTo>
                <a:lnTo>
                  <a:pt x="67" y="306"/>
                </a:lnTo>
                <a:lnTo>
                  <a:pt x="67" y="306"/>
                </a:lnTo>
                <a:close/>
                <a:moveTo>
                  <a:pt x="302" y="143"/>
                </a:moveTo>
                <a:lnTo>
                  <a:pt x="302" y="143"/>
                </a:lnTo>
                <a:lnTo>
                  <a:pt x="308" y="140"/>
                </a:lnTo>
                <a:lnTo>
                  <a:pt x="308" y="140"/>
                </a:lnTo>
                <a:lnTo>
                  <a:pt x="308" y="139"/>
                </a:lnTo>
                <a:lnTo>
                  <a:pt x="308" y="139"/>
                </a:lnTo>
                <a:lnTo>
                  <a:pt x="308" y="139"/>
                </a:lnTo>
                <a:lnTo>
                  <a:pt x="308" y="139"/>
                </a:lnTo>
                <a:lnTo>
                  <a:pt x="302" y="143"/>
                </a:lnTo>
                <a:lnTo>
                  <a:pt x="302" y="143"/>
                </a:lnTo>
                <a:close/>
                <a:moveTo>
                  <a:pt x="188" y="380"/>
                </a:moveTo>
                <a:lnTo>
                  <a:pt x="188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78"/>
                </a:lnTo>
                <a:lnTo>
                  <a:pt x="188" y="378"/>
                </a:lnTo>
                <a:lnTo>
                  <a:pt x="183" y="374"/>
                </a:lnTo>
                <a:lnTo>
                  <a:pt x="183" y="374"/>
                </a:lnTo>
                <a:lnTo>
                  <a:pt x="182" y="374"/>
                </a:lnTo>
                <a:lnTo>
                  <a:pt x="182" y="374"/>
                </a:lnTo>
                <a:lnTo>
                  <a:pt x="188" y="380"/>
                </a:lnTo>
                <a:lnTo>
                  <a:pt x="188" y="380"/>
                </a:lnTo>
                <a:close/>
                <a:moveTo>
                  <a:pt x="291" y="290"/>
                </a:moveTo>
                <a:lnTo>
                  <a:pt x="291" y="290"/>
                </a:lnTo>
                <a:lnTo>
                  <a:pt x="291" y="289"/>
                </a:lnTo>
                <a:lnTo>
                  <a:pt x="291" y="289"/>
                </a:lnTo>
                <a:lnTo>
                  <a:pt x="286" y="284"/>
                </a:lnTo>
                <a:lnTo>
                  <a:pt x="286" y="284"/>
                </a:lnTo>
                <a:lnTo>
                  <a:pt x="283" y="284"/>
                </a:lnTo>
                <a:lnTo>
                  <a:pt x="283" y="284"/>
                </a:lnTo>
                <a:lnTo>
                  <a:pt x="284" y="285"/>
                </a:lnTo>
                <a:lnTo>
                  <a:pt x="284" y="285"/>
                </a:lnTo>
                <a:lnTo>
                  <a:pt x="291" y="290"/>
                </a:lnTo>
                <a:lnTo>
                  <a:pt x="291" y="290"/>
                </a:lnTo>
                <a:close/>
                <a:moveTo>
                  <a:pt x="57" y="257"/>
                </a:moveTo>
                <a:lnTo>
                  <a:pt x="57" y="257"/>
                </a:lnTo>
                <a:lnTo>
                  <a:pt x="57" y="257"/>
                </a:lnTo>
                <a:lnTo>
                  <a:pt x="57" y="257"/>
                </a:lnTo>
                <a:lnTo>
                  <a:pt x="49" y="263"/>
                </a:lnTo>
                <a:lnTo>
                  <a:pt x="49" y="263"/>
                </a:lnTo>
                <a:lnTo>
                  <a:pt x="51" y="263"/>
                </a:lnTo>
                <a:lnTo>
                  <a:pt x="51" y="263"/>
                </a:lnTo>
                <a:lnTo>
                  <a:pt x="52" y="262"/>
                </a:lnTo>
                <a:lnTo>
                  <a:pt x="52" y="262"/>
                </a:lnTo>
                <a:lnTo>
                  <a:pt x="54" y="262"/>
                </a:lnTo>
                <a:lnTo>
                  <a:pt x="54" y="262"/>
                </a:lnTo>
                <a:lnTo>
                  <a:pt x="57" y="257"/>
                </a:lnTo>
                <a:lnTo>
                  <a:pt x="57" y="257"/>
                </a:lnTo>
                <a:close/>
                <a:moveTo>
                  <a:pt x="387" y="276"/>
                </a:moveTo>
                <a:lnTo>
                  <a:pt x="387" y="276"/>
                </a:lnTo>
                <a:lnTo>
                  <a:pt x="393" y="268"/>
                </a:lnTo>
                <a:lnTo>
                  <a:pt x="393" y="268"/>
                </a:lnTo>
                <a:lnTo>
                  <a:pt x="391" y="266"/>
                </a:lnTo>
                <a:lnTo>
                  <a:pt x="391" y="266"/>
                </a:lnTo>
                <a:lnTo>
                  <a:pt x="387" y="274"/>
                </a:lnTo>
                <a:lnTo>
                  <a:pt x="387" y="274"/>
                </a:lnTo>
                <a:lnTo>
                  <a:pt x="387" y="276"/>
                </a:lnTo>
                <a:lnTo>
                  <a:pt x="387" y="276"/>
                </a:lnTo>
                <a:close/>
                <a:moveTo>
                  <a:pt x="210" y="156"/>
                </a:moveTo>
                <a:lnTo>
                  <a:pt x="210" y="156"/>
                </a:lnTo>
                <a:lnTo>
                  <a:pt x="207" y="159"/>
                </a:lnTo>
                <a:lnTo>
                  <a:pt x="207" y="159"/>
                </a:lnTo>
                <a:lnTo>
                  <a:pt x="208" y="161"/>
                </a:lnTo>
                <a:lnTo>
                  <a:pt x="208" y="161"/>
                </a:lnTo>
                <a:lnTo>
                  <a:pt x="212" y="159"/>
                </a:lnTo>
                <a:lnTo>
                  <a:pt x="212" y="159"/>
                </a:lnTo>
                <a:lnTo>
                  <a:pt x="210" y="156"/>
                </a:lnTo>
                <a:lnTo>
                  <a:pt x="210" y="156"/>
                </a:lnTo>
                <a:close/>
                <a:moveTo>
                  <a:pt x="344" y="54"/>
                </a:moveTo>
                <a:lnTo>
                  <a:pt x="344" y="54"/>
                </a:lnTo>
                <a:lnTo>
                  <a:pt x="347" y="55"/>
                </a:lnTo>
                <a:lnTo>
                  <a:pt x="347" y="55"/>
                </a:lnTo>
                <a:lnTo>
                  <a:pt x="352" y="52"/>
                </a:lnTo>
                <a:lnTo>
                  <a:pt x="352" y="52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44" y="54"/>
                </a:lnTo>
                <a:lnTo>
                  <a:pt x="344" y="54"/>
                </a:lnTo>
                <a:close/>
                <a:moveTo>
                  <a:pt x="223" y="255"/>
                </a:moveTo>
                <a:lnTo>
                  <a:pt x="223" y="255"/>
                </a:lnTo>
                <a:lnTo>
                  <a:pt x="224" y="252"/>
                </a:lnTo>
                <a:lnTo>
                  <a:pt x="224" y="252"/>
                </a:lnTo>
                <a:lnTo>
                  <a:pt x="223" y="249"/>
                </a:lnTo>
                <a:lnTo>
                  <a:pt x="223" y="249"/>
                </a:lnTo>
                <a:lnTo>
                  <a:pt x="221" y="252"/>
                </a:lnTo>
                <a:lnTo>
                  <a:pt x="221" y="252"/>
                </a:lnTo>
                <a:lnTo>
                  <a:pt x="223" y="255"/>
                </a:lnTo>
                <a:lnTo>
                  <a:pt x="223" y="255"/>
                </a:lnTo>
                <a:close/>
                <a:moveTo>
                  <a:pt x="169" y="246"/>
                </a:moveTo>
                <a:lnTo>
                  <a:pt x="169" y="246"/>
                </a:lnTo>
                <a:lnTo>
                  <a:pt x="169" y="243"/>
                </a:lnTo>
                <a:lnTo>
                  <a:pt x="167" y="241"/>
                </a:lnTo>
                <a:lnTo>
                  <a:pt x="167" y="241"/>
                </a:lnTo>
                <a:lnTo>
                  <a:pt x="166" y="248"/>
                </a:lnTo>
                <a:lnTo>
                  <a:pt x="166" y="248"/>
                </a:lnTo>
                <a:lnTo>
                  <a:pt x="169" y="246"/>
                </a:lnTo>
                <a:lnTo>
                  <a:pt x="169" y="246"/>
                </a:lnTo>
                <a:close/>
                <a:moveTo>
                  <a:pt x="193" y="181"/>
                </a:moveTo>
                <a:lnTo>
                  <a:pt x="193" y="181"/>
                </a:lnTo>
                <a:lnTo>
                  <a:pt x="196" y="180"/>
                </a:lnTo>
                <a:lnTo>
                  <a:pt x="196" y="180"/>
                </a:lnTo>
                <a:lnTo>
                  <a:pt x="193" y="177"/>
                </a:lnTo>
                <a:lnTo>
                  <a:pt x="193" y="177"/>
                </a:lnTo>
                <a:lnTo>
                  <a:pt x="191" y="180"/>
                </a:lnTo>
                <a:lnTo>
                  <a:pt x="191" y="180"/>
                </a:lnTo>
                <a:lnTo>
                  <a:pt x="193" y="181"/>
                </a:lnTo>
                <a:lnTo>
                  <a:pt x="193" y="181"/>
                </a:lnTo>
                <a:close/>
                <a:moveTo>
                  <a:pt x="223" y="342"/>
                </a:moveTo>
                <a:lnTo>
                  <a:pt x="223" y="342"/>
                </a:lnTo>
                <a:lnTo>
                  <a:pt x="227" y="337"/>
                </a:lnTo>
                <a:lnTo>
                  <a:pt x="227" y="337"/>
                </a:lnTo>
                <a:lnTo>
                  <a:pt x="226" y="336"/>
                </a:lnTo>
                <a:lnTo>
                  <a:pt x="226" y="336"/>
                </a:lnTo>
                <a:lnTo>
                  <a:pt x="223" y="341"/>
                </a:lnTo>
                <a:lnTo>
                  <a:pt x="223" y="341"/>
                </a:lnTo>
                <a:lnTo>
                  <a:pt x="223" y="342"/>
                </a:lnTo>
                <a:lnTo>
                  <a:pt x="223" y="342"/>
                </a:lnTo>
                <a:close/>
                <a:moveTo>
                  <a:pt x="193" y="374"/>
                </a:moveTo>
                <a:lnTo>
                  <a:pt x="193" y="374"/>
                </a:lnTo>
                <a:lnTo>
                  <a:pt x="194" y="371"/>
                </a:lnTo>
                <a:lnTo>
                  <a:pt x="194" y="371"/>
                </a:lnTo>
                <a:lnTo>
                  <a:pt x="193" y="367"/>
                </a:lnTo>
                <a:lnTo>
                  <a:pt x="193" y="367"/>
                </a:lnTo>
                <a:lnTo>
                  <a:pt x="190" y="371"/>
                </a:lnTo>
                <a:lnTo>
                  <a:pt x="190" y="371"/>
                </a:lnTo>
                <a:lnTo>
                  <a:pt x="193" y="374"/>
                </a:lnTo>
                <a:lnTo>
                  <a:pt x="193" y="374"/>
                </a:lnTo>
                <a:close/>
                <a:moveTo>
                  <a:pt x="276" y="123"/>
                </a:moveTo>
                <a:lnTo>
                  <a:pt x="276" y="123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8" y="124"/>
                </a:lnTo>
                <a:lnTo>
                  <a:pt x="278" y="124"/>
                </a:lnTo>
                <a:lnTo>
                  <a:pt x="276" y="123"/>
                </a:lnTo>
                <a:lnTo>
                  <a:pt x="276" y="123"/>
                </a:lnTo>
                <a:close/>
                <a:moveTo>
                  <a:pt x="360" y="300"/>
                </a:moveTo>
                <a:lnTo>
                  <a:pt x="360" y="300"/>
                </a:lnTo>
                <a:lnTo>
                  <a:pt x="362" y="296"/>
                </a:lnTo>
                <a:lnTo>
                  <a:pt x="362" y="296"/>
                </a:lnTo>
                <a:lnTo>
                  <a:pt x="360" y="293"/>
                </a:lnTo>
                <a:lnTo>
                  <a:pt x="360" y="293"/>
                </a:lnTo>
                <a:lnTo>
                  <a:pt x="357" y="296"/>
                </a:lnTo>
                <a:lnTo>
                  <a:pt x="357" y="296"/>
                </a:lnTo>
                <a:lnTo>
                  <a:pt x="360" y="300"/>
                </a:lnTo>
                <a:lnTo>
                  <a:pt x="360" y="300"/>
                </a:lnTo>
                <a:close/>
                <a:moveTo>
                  <a:pt x="131" y="225"/>
                </a:moveTo>
                <a:lnTo>
                  <a:pt x="131" y="225"/>
                </a:lnTo>
                <a:lnTo>
                  <a:pt x="128" y="227"/>
                </a:lnTo>
                <a:lnTo>
                  <a:pt x="128" y="230"/>
                </a:lnTo>
                <a:lnTo>
                  <a:pt x="128" y="230"/>
                </a:lnTo>
                <a:lnTo>
                  <a:pt x="131" y="229"/>
                </a:lnTo>
                <a:lnTo>
                  <a:pt x="131" y="225"/>
                </a:lnTo>
                <a:lnTo>
                  <a:pt x="131" y="225"/>
                </a:lnTo>
                <a:close/>
                <a:moveTo>
                  <a:pt x="227" y="77"/>
                </a:move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2"/>
                </a:lnTo>
                <a:lnTo>
                  <a:pt x="229" y="72"/>
                </a:lnTo>
                <a:lnTo>
                  <a:pt x="226" y="74"/>
                </a:lnTo>
                <a:lnTo>
                  <a:pt x="226" y="74"/>
                </a:lnTo>
                <a:lnTo>
                  <a:pt x="227" y="77"/>
                </a:lnTo>
                <a:lnTo>
                  <a:pt x="227" y="77"/>
                </a:lnTo>
                <a:close/>
                <a:moveTo>
                  <a:pt x="279" y="240"/>
                </a:moveTo>
                <a:lnTo>
                  <a:pt x="279" y="240"/>
                </a:lnTo>
                <a:lnTo>
                  <a:pt x="276" y="241"/>
                </a:lnTo>
                <a:lnTo>
                  <a:pt x="276" y="241"/>
                </a:lnTo>
                <a:lnTo>
                  <a:pt x="278" y="244"/>
                </a:lnTo>
                <a:lnTo>
                  <a:pt x="278" y="244"/>
                </a:lnTo>
                <a:lnTo>
                  <a:pt x="281" y="241"/>
                </a:lnTo>
                <a:lnTo>
                  <a:pt x="281" y="241"/>
                </a:lnTo>
                <a:lnTo>
                  <a:pt x="279" y="240"/>
                </a:lnTo>
                <a:lnTo>
                  <a:pt x="279" y="240"/>
                </a:lnTo>
                <a:close/>
                <a:moveTo>
                  <a:pt x="119" y="241"/>
                </a:move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23" y="238"/>
                </a:lnTo>
                <a:lnTo>
                  <a:pt x="123" y="238"/>
                </a:lnTo>
                <a:lnTo>
                  <a:pt x="122" y="236"/>
                </a:lnTo>
                <a:lnTo>
                  <a:pt x="122" y="236"/>
                </a:lnTo>
                <a:lnTo>
                  <a:pt x="119" y="238"/>
                </a:lnTo>
                <a:lnTo>
                  <a:pt x="119" y="238"/>
                </a:lnTo>
                <a:lnTo>
                  <a:pt x="119" y="241"/>
                </a:lnTo>
                <a:lnTo>
                  <a:pt x="119" y="241"/>
                </a:lnTo>
                <a:close/>
                <a:moveTo>
                  <a:pt x="188" y="134"/>
                </a:moveTo>
                <a:lnTo>
                  <a:pt x="188" y="134"/>
                </a:lnTo>
                <a:lnTo>
                  <a:pt x="186" y="136"/>
                </a:lnTo>
                <a:lnTo>
                  <a:pt x="186" y="136"/>
                </a:lnTo>
                <a:lnTo>
                  <a:pt x="188" y="139"/>
                </a:lnTo>
                <a:lnTo>
                  <a:pt x="188" y="139"/>
                </a:lnTo>
                <a:lnTo>
                  <a:pt x="191" y="136"/>
                </a:lnTo>
                <a:lnTo>
                  <a:pt x="191" y="136"/>
                </a:lnTo>
                <a:lnTo>
                  <a:pt x="188" y="134"/>
                </a:lnTo>
                <a:lnTo>
                  <a:pt x="188" y="134"/>
                </a:lnTo>
                <a:close/>
                <a:moveTo>
                  <a:pt x="180" y="199"/>
                </a:moveTo>
                <a:lnTo>
                  <a:pt x="180" y="199"/>
                </a:lnTo>
                <a:lnTo>
                  <a:pt x="180" y="200"/>
                </a:lnTo>
                <a:lnTo>
                  <a:pt x="182" y="202"/>
                </a:lnTo>
                <a:lnTo>
                  <a:pt x="182" y="202"/>
                </a:lnTo>
                <a:lnTo>
                  <a:pt x="183" y="200"/>
                </a:lnTo>
                <a:lnTo>
                  <a:pt x="183" y="200"/>
                </a:lnTo>
                <a:lnTo>
                  <a:pt x="182" y="197"/>
                </a:lnTo>
                <a:lnTo>
                  <a:pt x="182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9"/>
                </a:lnTo>
                <a:lnTo>
                  <a:pt x="180" y="199"/>
                </a:lnTo>
                <a:close/>
                <a:moveTo>
                  <a:pt x="73" y="134"/>
                </a:moveTo>
                <a:lnTo>
                  <a:pt x="73" y="134"/>
                </a:lnTo>
                <a:lnTo>
                  <a:pt x="73" y="132"/>
                </a:lnTo>
                <a:lnTo>
                  <a:pt x="71" y="131"/>
                </a:lnTo>
                <a:lnTo>
                  <a:pt x="71" y="131"/>
                </a:lnTo>
                <a:lnTo>
                  <a:pt x="68" y="128"/>
                </a:lnTo>
                <a:lnTo>
                  <a:pt x="68" y="128"/>
                </a:lnTo>
                <a:lnTo>
                  <a:pt x="68" y="129"/>
                </a:lnTo>
                <a:lnTo>
                  <a:pt x="68" y="129"/>
                </a:lnTo>
                <a:lnTo>
                  <a:pt x="73" y="134"/>
                </a:lnTo>
                <a:lnTo>
                  <a:pt x="73" y="134"/>
                </a:lnTo>
                <a:close/>
                <a:moveTo>
                  <a:pt x="172" y="199"/>
                </a:moveTo>
                <a:lnTo>
                  <a:pt x="172" y="199"/>
                </a:lnTo>
                <a:lnTo>
                  <a:pt x="171" y="195"/>
                </a:lnTo>
                <a:lnTo>
                  <a:pt x="171" y="195"/>
                </a:lnTo>
                <a:lnTo>
                  <a:pt x="169" y="197"/>
                </a:lnTo>
                <a:lnTo>
                  <a:pt x="169" y="197"/>
                </a:lnTo>
                <a:lnTo>
                  <a:pt x="171" y="200"/>
                </a:lnTo>
                <a:lnTo>
                  <a:pt x="171" y="200"/>
                </a:lnTo>
                <a:lnTo>
                  <a:pt x="172" y="199"/>
                </a:lnTo>
                <a:lnTo>
                  <a:pt x="172" y="199"/>
                </a:lnTo>
                <a:close/>
                <a:moveTo>
                  <a:pt x="204" y="254"/>
                </a:moveTo>
                <a:lnTo>
                  <a:pt x="204" y="254"/>
                </a:lnTo>
                <a:lnTo>
                  <a:pt x="207" y="255"/>
                </a:lnTo>
                <a:lnTo>
                  <a:pt x="207" y="255"/>
                </a:lnTo>
                <a:lnTo>
                  <a:pt x="208" y="255"/>
                </a:lnTo>
                <a:lnTo>
                  <a:pt x="208" y="255"/>
                </a:lnTo>
                <a:lnTo>
                  <a:pt x="208" y="254"/>
                </a:lnTo>
                <a:lnTo>
                  <a:pt x="208" y="254"/>
                </a:lnTo>
                <a:lnTo>
                  <a:pt x="208" y="254"/>
                </a:lnTo>
                <a:lnTo>
                  <a:pt x="208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4" y="254"/>
                </a:lnTo>
                <a:lnTo>
                  <a:pt x="204" y="254"/>
                </a:lnTo>
                <a:close/>
                <a:moveTo>
                  <a:pt x="160" y="161"/>
                </a:moveTo>
                <a:lnTo>
                  <a:pt x="160" y="161"/>
                </a:lnTo>
                <a:lnTo>
                  <a:pt x="160" y="159"/>
                </a:lnTo>
                <a:lnTo>
                  <a:pt x="160" y="159"/>
                </a:lnTo>
                <a:lnTo>
                  <a:pt x="153" y="164"/>
                </a:lnTo>
                <a:lnTo>
                  <a:pt x="153" y="164"/>
                </a:lnTo>
                <a:lnTo>
                  <a:pt x="155" y="166"/>
                </a:lnTo>
                <a:lnTo>
                  <a:pt x="155" y="166"/>
                </a:lnTo>
                <a:lnTo>
                  <a:pt x="160" y="161"/>
                </a:lnTo>
                <a:lnTo>
                  <a:pt x="160" y="161"/>
                </a:lnTo>
                <a:close/>
                <a:moveTo>
                  <a:pt x="232" y="337"/>
                </a:moveTo>
                <a:lnTo>
                  <a:pt x="232" y="337"/>
                </a:lnTo>
                <a:lnTo>
                  <a:pt x="234" y="339"/>
                </a:lnTo>
                <a:lnTo>
                  <a:pt x="235" y="342"/>
                </a:lnTo>
                <a:lnTo>
                  <a:pt x="235" y="342"/>
                </a:lnTo>
                <a:lnTo>
                  <a:pt x="235" y="341"/>
                </a:lnTo>
                <a:lnTo>
                  <a:pt x="235" y="341"/>
                </a:lnTo>
                <a:lnTo>
                  <a:pt x="235" y="336"/>
                </a:lnTo>
                <a:lnTo>
                  <a:pt x="235" y="336"/>
                </a:lnTo>
                <a:lnTo>
                  <a:pt x="232" y="337"/>
                </a:lnTo>
                <a:lnTo>
                  <a:pt x="232" y="337"/>
                </a:lnTo>
                <a:close/>
                <a:moveTo>
                  <a:pt x="273" y="249"/>
                </a:moveTo>
                <a:lnTo>
                  <a:pt x="273" y="249"/>
                </a:lnTo>
                <a:lnTo>
                  <a:pt x="276" y="246"/>
                </a:lnTo>
                <a:lnTo>
                  <a:pt x="276" y="246"/>
                </a:lnTo>
                <a:lnTo>
                  <a:pt x="273" y="243"/>
                </a:lnTo>
                <a:lnTo>
                  <a:pt x="273" y="243"/>
                </a:lnTo>
                <a:lnTo>
                  <a:pt x="273" y="244"/>
                </a:lnTo>
                <a:lnTo>
                  <a:pt x="273" y="244"/>
                </a:lnTo>
                <a:lnTo>
                  <a:pt x="273" y="249"/>
                </a:lnTo>
                <a:lnTo>
                  <a:pt x="273" y="249"/>
                </a:lnTo>
                <a:close/>
                <a:moveTo>
                  <a:pt x="223" y="39"/>
                </a:moveTo>
                <a:lnTo>
                  <a:pt x="223" y="39"/>
                </a:lnTo>
                <a:lnTo>
                  <a:pt x="216" y="41"/>
                </a:lnTo>
                <a:lnTo>
                  <a:pt x="216" y="41"/>
                </a:lnTo>
                <a:lnTo>
                  <a:pt x="216" y="42"/>
                </a:lnTo>
                <a:lnTo>
                  <a:pt x="216" y="42"/>
                </a:lnTo>
                <a:lnTo>
                  <a:pt x="220" y="42"/>
                </a:lnTo>
                <a:lnTo>
                  <a:pt x="220" y="42"/>
                </a:lnTo>
                <a:lnTo>
                  <a:pt x="221" y="41"/>
                </a:lnTo>
                <a:lnTo>
                  <a:pt x="223" y="39"/>
                </a:lnTo>
                <a:lnTo>
                  <a:pt x="223" y="39"/>
                </a:lnTo>
                <a:lnTo>
                  <a:pt x="223" y="39"/>
                </a:lnTo>
                <a:lnTo>
                  <a:pt x="223" y="39"/>
                </a:lnTo>
                <a:close/>
                <a:moveTo>
                  <a:pt x="133" y="208"/>
                </a:moveTo>
                <a:lnTo>
                  <a:pt x="133" y="208"/>
                </a:lnTo>
                <a:lnTo>
                  <a:pt x="138" y="205"/>
                </a:lnTo>
                <a:lnTo>
                  <a:pt x="138" y="205"/>
                </a:lnTo>
                <a:lnTo>
                  <a:pt x="136" y="203"/>
                </a:lnTo>
                <a:lnTo>
                  <a:pt x="136" y="203"/>
                </a:lnTo>
                <a:lnTo>
                  <a:pt x="133" y="205"/>
                </a:lnTo>
                <a:lnTo>
                  <a:pt x="133" y="205"/>
                </a:lnTo>
                <a:lnTo>
                  <a:pt x="131" y="207"/>
                </a:lnTo>
                <a:lnTo>
                  <a:pt x="133" y="208"/>
                </a:lnTo>
                <a:lnTo>
                  <a:pt x="133" y="208"/>
                </a:lnTo>
                <a:close/>
                <a:moveTo>
                  <a:pt x="338" y="270"/>
                </a:moveTo>
                <a:lnTo>
                  <a:pt x="338" y="270"/>
                </a:lnTo>
                <a:lnTo>
                  <a:pt x="336" y="271"/>
                </a:lnTo>
                <a:lnTo>
                  <a:pt x="336" y="271"/>
                </a:lnTo>
                <a:lnTo>
                  <a:pt x="341" y="274"/>
                </a:lnTo>
                <a:lnTo>
                  <a:pt x="341" y="274"/>
                </a:lnTo>
                <a:lnTo>
                  <a:pt x="341" y="273"/>
                </a:lnTo>
                <a:lnTo>
                  <a:pt x="341" y="273"/>
                </a:lnTo>
                <a:lnTo>
                  <a:pt x="341" y="271"/>
                </a:lnTo>
                <a:lnTo>
                  <a:pt x="341" y="271"/>
                </a:lnTo>
                <a:lnTo>
                  <a:pt x="338" y="270"/>
                </a:lnTo>
                <a:lnTo>
                  <a:pt x="338" y="270"/>
                </a:lnTo>
                <a:close/>
                <a:moveTo>
                  <a:pt x="322" y="90"/>
                </a:moveTo>
                <a:lnTo>
                  <a:pt x="322" y="90"/>
                </a:lnTo>
                <a:lnTo>
                  <a:pt x="321" y="91"/>
                </a:lnTo>
                <a:lnTo>
                  <a:pt x="321" y="91"/>
                </a:lnTo>
                <a:lnTo>
                  <a:pt x="322" y="95"/>
                </a:lnTo>
                <a:lnTo>
                  <a:pt x="322" y="95"/>
                </a:lnTo>
                <a:lnTo>
                  <a:pt x="324" y="93"/>
                </a:lnTo>
                <a:lnTo>
                  <a:pt x="324" y="93"/>
                </a:lnTo>
                <a:lnTo>
                  <a:pt x="322" y="91"/>
                </a:lnTo>
                <a:lnTo>
                  <a:pt x="322" y="91"/>
                </a:lnTo>
                <a:lnTo>
                  <a:pt x="322" y="90"/>
                </a:lnTo>
                <a:lnTo>
                  <a:pt x="322" y="90"/>
                </a:lnTo>
                <a:close/>
                <a:moveTo>
                  <a:pt x="60" y="312"/>
                </a:moveTo>
                <a:lnTo>
                  <a:pt x="60" y="312"/>
                </a:lnTo>
                <a:lnTo>
                  <a:pt x="55" y="307"/>
                </a:lnTo>
                <a:lnTo>
                  <a:pt x="55" y="307"/>
                </a:lnTo>
                <a:lnTo>
                  <a:pt x="59" y="314"/>
                </a:lnTo>
                <a:lnTo>
                  <a:pt x="59" y="314"/>
                </a:lnTo>
                <a:lnTo>
                  <a:pt x="60" y="312"/>
                </a:lnTo>
                <a:lnTo>
                  <a:pt x="60" y="312"/>
                </a:lnTo>
                <a:close/>
                <a:moveTo>
                  <a:pt x="365" y="276"/>
                </a:moveTo>
                <a:lnTo>
                  <a:pt x="365" y="276"/>
                </a:lnTo>
                <a:lnTo>
                  <a:pt x="362" y="278"/>
                </a:lnTo>
                <a:lnTo>
                  <a:pt x="362" y="278"/>
                </a:lnTo>
                <a:lnTo>
                  <a:pt x="365" y="282"/>
                </a:lnTo>
                <a:lnTo>
                  <a:pt x="365" y="282"/>
                </a:lnTo>
                <a:lnTo>
                  <a:pt x="365" y="279"/>
                </a:lnTo>
                <a:lnTo>
                  <a:pt x="365" y="279"/>
                </a:lnTo>
                <a:lnTo>
                  <a:pt x="365" y="276"/>
                </a:lnTo>
                <a:lnTo>
                  <a:pt x="365" y="276"/>
                </a:lnTo>
                <a:close/>
                <a:moveTo>
                  <a:pt x="85" y="112"/>
                </a:moveTo>
                <a:lnTo>
                  <a:pt x="85" y="112"/>
                </a:lnTo>
                <a:lnTo>
                  <a:pt x="85" y="112"/>
                </a:lnTo>
                <a:lnTo>
                  <a:pt x="85" y="112"/>
                </a:lnTo>
                <a:lnTo>
                  <a:pt x="87" y="110"/>
                </a:lnTo>
                <a:lnTo>
                  <a:pt x="87" y="110"/>
                </a:lnTo>
                <a:lnTo>
                  <a:pt x="87" y="109"/>
                </a:lnTo>
                <a:lnTo>
                  <a:pt x="87" y="109"/>
                </a:lnTo>
                <a:lnTo>
                  <a:pt x="85" y="106"/>
                </a:lnTo>
                <a:lnTo>
                  <a:pt x="85" y="106"/>
                </a:lnTo>
                <a:lnTo>
                  <a:pt x="84" y="107"/>
                </a:lnTo>
                <a:lnTo>
                  <a:pt x="84" y="107"/>
                </a:lnTo>
                <a:lnTo>
                  <a:pt x="85" y="112"/>
                </a:lnTo>
                <a:lnTo>
                  <a:pt x="85" y="112"/>
                </a:lnTo>
                <a:close/>
                <a:moveTo>
                  <a:pt x="338" y="88"/>
                </a:moveTo>
                <a:lnTo>
                  <a:pt x="338" y="88"/>
                </a:lnTo>
                <a:lnTo>
                  <a:pt x="339" y="91"/>
                </a:lnTo>
                <a:lnTo>
                  <a:pt x="339" y="91"/>
                </a:lnTo>
                <a:lnTo>
                  <a:pt x="341" y="90"/>
                </a:lnTo>
                <a:lnTo>
                  <a:pt x="341" y="90"/>
                </a:lnTo>
                <a:lnTo>
                  <a:pt x="338" y="87"/>
                </a:lnTo>
                <a:lnTo>
                  <a:pt x="338" y="87"/>
                </a:lnTo>
                <a:lnTo>
                  <a:pt x="338" y="88"/>
                </a:lnTo>
                <a:lnTo>
                  <a:pt x="338" y="88"/>
                </a:lnTo>
                <a:close/>
                <a:moveTo>
                  <a:pt x="182" y="184"/>
                </a:moveTo>
                <a:lnTo>
                  <a:pt x="182" y="184"/>
                </a:lnTo>
                <a:lnTo>
                  <a:pt x="179" y="188"/>
                </a:lnTo>
                <a:lnTo>
                  <a:pt x="179" y="188"/>
                </a:lnTo>
                <a:lnTo>
                  <a:pt x="180" y="189"/>
                </a:lnTo>
                <a:lnTo>
                  <a:pt x="180" y="189"/>
                </a:lnTo>
                <a:lnTo>
                  <a:pt x="182" y="186"/>
                </a:lnTo>
                <a:lnTo>
                  <a:pt x="182" y="186"/>
                </a:lnTo>
                <a:lnTo>
                  <a:pt x="182" y="184"/>
                </a:lnTo>
                <a:lnTo>
                  <a:pt x="182" y="184"/>
                </a:lnTo>
                <a:close/>
                <a:moveTo>
                  <a:pt x="71" y="99"/>
                </a:moveTo>
                <a:lnTo>
                  <a:pt x="71" y="99"/>
                </a:lnTo>
                <a:lnTo>
                  <a:pt x="73" y="101"/>
                </a:lnTo>
                <a:lnTo>
                  <a:pt x="73" y="101"/>
                </a:lnTo>
                <a:lnTo>
                  <a:pt x="74" y="99"/>
                </a:lnTo>
                <a:lnTo>
                  <a:pt x="74" y="99"/>
                </a:lnTo>
                <a:lnTo>
                  <a:pt x="76" y="98"/>
                </a:lnTo>
                <a:lnTo>
                  <a:pt x="74" y="96"/>
                </a:lnTo>
                <a:lnTo>
                  <a:pt x="74" y="96"/>
                </a:lnTo>
                <a:lnTo>
                  <a:pt x="71" y="99"/>
                </a:lnTo>
                <a:lnTo>
                  <a:pt x="71" y="99"/>
                </a:lnTo>
                <a:close/>
                <a:moveTo>
                  <a:pt x="84" y="238"/>
                </a:moveTo>
                <a:lnTo>
                  <a:pt x="84" y="238"/>
                </a:lnTo>
                <a:lnTo>
                  <a:pt x="79" y="241"/>
                </a:lnTo>
                <a:lnTo>
                  <a:pt x="79" y="241"/>
                </a:lnTo>
                <a:lnTo>
                  <a:pt x="79" y="241"/>
                </a:lnTo>
                <a:lnTo>
                  <a:pt x="79" y="241"/>
                </a:lnTo>
                <a:lnTo>
                  <a:pt x="82" y="241"/>
                </a:lnTo>
                <a:lnTo>
                  <a:pt x="82" y="241"/>
                </a:lnTo>
                <a:lnTo>
                  <a:pt x="85" y="240"/>
                </a:lnTo>
                <a:lnTo>
                  <a:pt x="85" y="240"/>
                </a:lnTo>
                <a:lnTo>
                  <a:pt x="84" y="238"/>
                </a:lnTo>
                <a:lnTo>
                  <a:pt x="84" y="238"/>
                </a:lnTo>
                <a:close/>
                <a:moveTo>
                  <a:pt x="306" y="210"/>
                </a:move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11" y="214"/>
                </a:lnTo>
                <a:lnTo>
                  <a:pt x="311" y="214"/>
                </a:lnTo>
                <a:lnTo>
                  <a:pt x="313" y="216"/>
                </a:lnTo>
                <a:lnTo>
                  <a:pt x="314" y="216"/>
                </a:lnTo>
                <a:lnTo>
                  <a:pt x="314" y="216"/>
                </a:lnTo>
                <a:lnTo>
                  <a:pt x="314" y="216"/>
                </a:lnTo>
                <a:lnTo>
                  <a:pt x="314" y="216"/>
                </a:lnTo>
                <a:lnTo>
                  <a:pt x="314" y="214"/>
                </a:lnTo>
                <a:lnTo>
                  <a:pt x="314" y="214"/>
                </a:lnTo>
                <a:lnTo>
                  <a:pt x="306" y="210"/>
                </a:lnTo>
                <a:lnTo>
                  <a:pt x="306" y="210"/>
                </a:lnTo>
                <a:close/>
                <a:moveTo>
                  <a:pt x="234" y="76"/>
                </a:moveTo>
                <a:lnTo>
                  <a:pt x="234" y="76"/>
                </a:lnTo>
                <a:lnTo>
                  <a:pt x="235" y="76"/>
                </a:lnTo>
                <a:lnTo>
                  <a:pt x="235" y="76"/>
                </a:lnTo>
                <a:lnTo>
                  <a:pt x="235" y="71"/>
                </a:lnTo>
                <a:lnTo>
                  <a:pt x="235" y="71"/>
                </a:lnTo>
                <a:lnTo>
                  <a:pt x="234" y="72"/>
                </a:lnTo>
                <a:lnTo>
                  <a:pt x="234" y="72"/>
                </a:lnTo>
                <a:lnTo>
                  <a:pt x="234" y="76"/>
                </a:lnTo>
                <a:lnTo>
                  <a:pt x="234" y="76"/>
                </a:lnTo>
                <a:lnTo>
                  <a:pt x="234" y="76"/>
                </a:lnTo>
                <a:lnTo>
                  <a:pt x="234" y="76"/>
                </a:lnTo>
                <a:close/>
                <a:moveTo>
                  <a:pt x="73" y="257"/>
                </a:moveTo>
                <a:lnTo>
                  <a:pt x="73" y="257"/>
                </a:lnTo>
                <a:lnTo>
                  <a:pt x="76" y="249"/>
                </a:lnTo>
                <a:lnTo>
                  <a:pt x="76" y="249"/>
                </a:lnTo>
                <a:lnTo>
                  <a:pt x="71" y="255"/>
                </a:lnTo>
                <a:lnTo>
                  <a:pt x="71" y="255"/>
                </a:lnTo>
                <a:lnTo>
                  <a:pt x="73" y="257"/>
                </a:lnTo>
                <a:lnTo>
                  <a:pt x="73" y="257"/>
                </a:lnTo>
                <a:close/>
                <a:moveTo>
                  <a:pt x="136" y="251"/>
                </a:moveTo>
                <a:lnTo>
                  <a:pt x="136" y="251"/>
                </a:lnTo>
                <a:lnTo>
                  <a:pt x="134" y="252"/>
                </a:lnTo>
                <a:lnTo>
                  <a:pt x="134" y="255"/>
                </a:lnTo>
                <a:lnTo>
                  <a:pt x="134" y="255"/>
                </a:lnTo>
                <a:lnTo>
                  <a:pt x="138" y="254"/>
                </a:lnTo>
                <a:lnTo>
                  <a:pt x="138" y="252"/>
                </a:lnTo>
                <a:lnTo>
                  <a:pt x="138" y="252"/>
                </a:lnTo>
                <a:lnTo>
                  <a:pt x="136" y="251"/>
                </a:lnTo>
                <a:lnTo>
                  <a:pt x="136" y="251"/>
                </a:lnTo>
                <a:close/>
                <a:moveTo>
                  <a:pt x="205" y="388"/>
                </a:moveTo>
                <a:lnTo>
                  <a:pt x="205" y="388"/>
                </a:lnTo>
                <a:lnTo>
                  <a:pt x="204" y="388"/>
                </a:lnTo>
                <a:lnTo>
                  <a:pt x="204" y="388"/>
                </a:lnTo>
                <a:lnTo>
                  <a:pt x="207" y="393"/>
                </a:lnTo>
                <a:lnTo>
                  <a:pt x="207" y="393"/>
                </a:lnTo>
                <a:lnTo>
                  <a:pt x="208" y="391"/>
                </a:lnTo>
                <a:lnTo>
                  <a:pt x="208" y="391"/>
                </a:lnTo>
                <a:lnTo>
                  <a:pt x="205" y="388"/>
                </a:lnTo>
                <a:lnTo>
                  <a:pt x="205" y="388"/>
                </a:lnTo>
                <a:close/>
                <a:moveTo>
                  <a:pt x="223" y="68"/>
                </a:moveTo>
                <a:lnTo>
                  <a:pt x="223" y="68"/>
                </a:lnTo>
                <a:lnTo>
                  <a:pt x="223" y="65"/>
                </a:lnTo>
                <a:lnTo>
                  <a:pt x="223" y="65"/>
                </a:lnTo>
                <a:lnTo>
                  <a:pt x="220" y="68"/>
                </a:lnTo>
                <a:lnTo>
                  <a:pt x="220" y="68"/>
                </a:lnTo>
                <a:lnTo>
                  <a:pt x="218" y="69"/>
                </a:lnTo>
                <a:lnTo>
                  <a:pt x="218" y="69"/>
                </a:lnTo>
                <a:lnTo>
                  <a:pt x="223" y="68"/>
                </a:lnTo>
                <a:lnTo>
                  <a:pt x="223" y="68"/>
                </a:lnTo>
                <a:close/>
                <a:moveTo>
                  <a:pt x="333" y="139"/>
                </a:moveTo>
                <a:lnTo>
                  <a:pt x="333" y="139"/>
                </a:lnTo>
                <a:lnTo>
                  <a:pt x="332" y="137"/>
                </a:lnTo>
                <a:lnTo>
                  <a:pt x="332" y="139"/>
                </a:lnTo>
                <a:lnTo>
                  <a:pt x="332" y="139"/>
                </a:lnTo>
                <a:lnTo>
                  <a:pt x="322" y="145"/>
                </a:lnTo>
                <a:lnTo>
                  <a:pt x="322" y="145"/>
                </a:lnTo>
                <a:lnTo>
                  <a:pt x="322" y="145"/>
                </a:lnTo>
                <a:lnTo>
                  <a:pt x="322" y="145"/>
                </a:lnTo>
                <a:lnTo>
                  <a:pt x="322" y="145"/>
                </a:lnTo>
                <a:lnTo>
                  <a:pt x="322" y="145"/>
                </a:lnTo>
                <a:lnTo>
                  <a:pt x="333" y="139"/>
                </a:lnTo>
                <a:lnTo>
                  <a:pt x="333" y="139"/>
                </a:lnTo>
                <a:close/>
                <a:moveTo>
                  <a:pt x="284" y="139"/>
                </a:moveTo>
                <a:lnTo>
                  <a:pt x="284" y="139"/>
                </a:lnTo>
                <a:lnTo>
                  <a:pt x="281" y="140"/>
                </a:lnTo>
                <a:lnTo>
                  <a:pt x="281" y="140"/>
                </a:lnTo>
                <a:lnTo>
                  <a:pt x="281" y="142"/>
                </a:lnTo>
                <a:lnTo>
                  <a:pt x="281" y="142"/>
                </a:lnTo>
                <a:lnTo>
                  <a:pt x="283" y="142"/>
                </a:lnTo>
                <a:lnTo>
                  <a:pt x="283" y="142"/>
                </a:lnTo>
                <a:lnTo>
                  <a:pt x="283" y="142"/>
                </a:lnTo>
                <a:lnTo>
                  <a:pt x="283" y="142"/>
                </a:lnTo>
                <a:lnTo>
                  <a:pt x="284" y="140"/>
                </a:lnTo>
                <a:lnTo>
                  <a:pt x="284" y="139"/>
                </a:lnTo>
                <a:lnTo>
                  <a:pt x="284" y="139"/>
                </a:lnTo>
                <a:close/>
                <a:moveTo>
                  <a:pt x="123" y="254"/>
                </a:moveTo>
                <a:lnTo>
                  <a:pt x="123" y="254"/>
                </a:lnTo>
                <a:lnTo>
                  <a:pt x="122" y="254"/>
                </a:lnTo>
                <a:lnTo>
                  <a:pt x="122" y="254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3" y="257"/>
                </a:lnTo>
                <a:lnTo>
                  <a:pt x="123" y="257"/>
                </a:lnTo>
                <a:lnTo>
                  <a:pt x="123" y="257"/>
                </a:lnTo>
                <a:lnTo>
                  <a:pt x="123" y="257"/>
                </a:lnTo>
                <a:lnTo>
                  <a:pt x="123" y="254"/>
                </a:lnTo>
                <a:lnTo>
                  <a:pt x="123" y="254"/>
                </a:lnTo>
                <a:close/>
                <a:moveTo>
                  <a:pt x="259" y="156"/>
                </a:moveTo>
                <a:lnTo>
                  <a:pt x="259" y="156"/>
                </a:lnTo>
                <a:lnTo>
                  <a:pt x="256" y="158"/>
                </a:lnTo>
                <a:lnTo>
                  <a:pt x="256" y="158"/>
                </a:lnTo>
                <a:lnTo>
                  <a:pt x="257" y="159"/>
                </a:lnTo>
                <a:lnTo>
                  <a:pt x="257" y="159"/>
                </a:lnTo>
                <a:lnTo>
                  <a:pt x="261" y="158"/>
                </a:lnTo>
                <a:lnTo>
                  <a:pt x="261" y="158"/>
                </a:lnTo>
                <a:lnTo>
                  <a:pt x="259" y="156"/>
                </a:lnTo>
                <a:lnTo>
                  <a:pt x="259" y="156"/>
                </a:lnTo>
                <a:close/>
                <a:moveTo>
                  <a:pt x="51" y="77"/>
                </a:moveTo>
                <a:lnTo>
                  <a:pt x="51" y="77"/>
                </a:lnTo>
                <a:lnTo>
                  <a:pt x="55" y="71"/>
                </a:lnTo>
                <a:lnTo>
                  <a:pt x="55" y="71"/>
                </a:lnTo>
                <a:lnTo>
                  <a:pt x="54" y="69"/>
                </a:lnTo>
                <a:lnTo>
                  <a:pt x="54" y="69"/>
                </a:lnTo>
                <a:lnTo>
                  <a:pt x="52" y="72"/>
                </a:lnTo>
                <a:lnTo>
                  <a:pt x="52" y="72"/>
                </a:lnTo>
                <a:lnTo>
                  <a:pt x="51" y="74"/>
                </a:lnTo>
                <a:lnTo>
                  <a:pt x="51" y="77"/>
                </a:lnTo>
                <a:lnTo>
                  <a:pt x="51" y="77"/>
                </a:lnTo>
                <a:close/>
                <a:moveTo>
                  <a:pt x="183" y="203"/>
                </a:moveTo>
                <a:lnTo>
                  <a:pt x="183" y="203"/>
                </a:lnTo>
                <a:lnTo>
                  <a:pt x="186" y="207"/>
                </a:lnTo>
                <a:lnTo>
                  <a:pt x="186" y="207"/>
                </a:lnTo>
                <a:lnTo>
                  <a:pt x="188" y="205"/>
                </a:lnTo>
                <a:lnTo>
                  <a:pt x="188" y="205"/>
                </a:lnTo>
                <a:lnTo>
                  <a:pt x="186" y="202"/>
                </a:lnTo>
                <a:lnTo>
                  <a:pt x="186" y="202"/>
                </a:lnTo>
                <a:lnTo>
                  <a:pt x="183" y="203"/>
                </a:lnTo>
                <a:lnTo>
                  <a:pt x="183" y="203"/>
                </a:lnTo>
                <a:close/>
                <a:moveTo>
                  <a:pt x="191" y="375"/>
                </a:moveTo>
                <a:lnTo>
                  <a:pt x="191" y="375"/>
                </a:lnTo>
                <a:lnTo>
                  <a:pt x="188" y="372"/>
                </a:lnTo>
                <a:lnTo>
                  <a:pt x="188" y="372"/>
                </a:lnTo>
                <a:lnTo>
                  <a:pt x="186" y="372"/>
                </a:lnTo>
                <a:lnTo>
                  <a:pt x="186" y="372"/>
                </a:lnTo>
                <a:lnTo>
                  <a:pt x="190" y="377"/>
                </a:lnTo>
                <a:lnTo>
                  <a:pt x="190" y="377"/>
                </a:lnTo>
                <a:lnTo>
                  <a:pt x="191" y="375"/>
                </a:lnTo>
                <a:lnTo>
                  <a:pt x="191" y="375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51" y="265"/>
                </a:lnTo>
                <a:lnTo>
                  <a:pt x="251" y="265"/>
                </a:lnTo>
                <a:lnTo>
                  <a:pt x="253" y="265"/>
                </a:lnTo>
                <a:lnTo>
                  <a:pt x="253" y="265"/>
                </a:lnTo>
                <a:lnTo>
                  <a:pt x="250" y="260"/>
                </a:lnTo>
                <a:lnTo>
                  <a:pt x="250" y="260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7" y="200"/>
                </a:lnTo>
                <a:lnTo>
                  <a:pt x="227" y="200"/>
                </a:lnTo>
                <a:lnTo>
                  <a:pt x="224" y="200"/>
                </a:lnTo>
                <a:lnTo>
                  <a:pt x="223" y="202"/>
                </a:lnTo>
                <a:lnTo>
                  <a:pt x="223" y="202"/>
                </a:lnTo>
                <a:lnTo>
                  <a:pt x="221" y="202"/>
                </a:lnTo>
                <a:lnTo>
                  <a:pt x="221" y="202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204" y="284"/>
                </a:moveTo>
                <a:lnTo>
                  <a:pt x="204" y="284"/>
                </a:lnTo>
                <a:lnTo>
                  <a:pt x="205" y="282"/>
                </a:lnTo>
                <a:lnTo>
                  <a:pt x="205" y="281"/>
                </a:lnTo>
                <a:lnTo>
                  <a:pt x="205" y="281"/>
                </a:lnTo>
                <a:lnTo>
                  <a:pt x="202" y="282"/>
                </a:lnTo>
                <a:lnTo>
                  <a:pt x="202" y="282"/>
                </a:lnTo>
                <a:lnTo>
                  <a:pt x="204" y="284"/>
                </a:lnTo>
                <a:lnTo>
                  <a:pt x="204" y="284"/>
                </a:lnTo>
                <a:close/>
                <a:moveTo>
                  <a:pt x="63" y="249"/>
                </a:moveTo>
                <a:lnTo>
                  <a:pt x="63" y="249"/>
                </a:lnTo>
                <a:lnTo>
                  <a:pt x="65" y="249"/>
                </a:lnTo>
                <a:lnTo>
                  <a:pt x="65" y="249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63" y="249"/>
                </a:lnTo>
                <a:lnTo>
                  <a:pt x="63" y="249"/>
                </a:lnTo>
                <a:close/>
                <a:moveTo>
                  <a:pt x="191" y="394"/>
                </a:moveTo>
                <a:lnTo>
                  <a:pt x="191" y="394"/>
                </a:lnTo>
                <a:lnTo>
                  <a:pt x="186" y="397"/>
                </a:lnTo>
                <a:lnTo>
                  <a:pt x="186" y="397"/>
                </a:lnTo>
                <a:lnTo>
                  <a:pt x="193" y="397"/>
                </a:lnTo>
                <a:lnTo>
                  <a:pt x="193" y="397"/>
                </a:lnTo>
                <a:lnTo>
                  <a:pt x="193" y="397"/>
                </a:lnTo>
                <a:lnTo>
                  <a:pt x="193" y="397"/>
                </a:lnTo>
                <a:lnTo>
                  <a:pt x="191" y="394"/>
                </a:lnTo>
                <a:lnTo>
                  <a:pt x="191" y="394"/>
                </a:lnTo>
                <a:close/>
                <a:moveTo>
                  <a:pt x="306" y="244"/>
                </a:moveTo>
                <a:lnTo>
                  <a:pt x="306" y="244"/>
                </a:lnTo>
                <a:lnTo>
                  <a:pt x="305" y="244"/>
                </a:lnTo>
                <a:lnTo>
                  <a:pt x="305" y="244"/>
                </a:lnTo>
                <a:lnTo>
                  <a:pt x="302" y="246"/>
                </a:lnTo>
                <a:lnTo>
                  <a:pt x="302" y="246"/>
                </a:lnTo>
                <a:lnTo>
                  <a:pt x="305" y="248"/>
                </a:lnTo>
                <a:lnTo>
                  <a:pt x="305" y="248"/>
                </a:lnTo>
                <a:lnTo>
                  <a:pt x="306" y="244"/>
                </a:lnTo>
                <a:lnTo>
                  <a:pt x="306" y="244"/>
                </a:lnTo>
                <a:close/>
                <a:moveTo>
                  <a:pt x="205" y="41"/>
                </a:moveTo>
                <a:lnTo>
                  <a:pt x="205" y="41"/>
                </a:lnTo>
                <a:lnTo>
                  <a:pt x="205" y="41"/>
                </a:lnTo>
                <a:lnTo>
                  <a:pt x="205" y="41"/>
                </a:lnTo>
                <a:lnTo>
                  <a:pt x="201" y="42"/>
                </a:lnTo>
                <a:lnTo>
                  <a:pt x="201" y="42"/>
                </a:lnTo>
                <a:lnTo>
                  <a:pt x="201" y="44"/>
                </a:lnTo>
                <a:lnTo>
                  <a:pt x="201" y="44"/>
                </a:lnTo>
                <a:lnTo>
                  <a:pt x="204" y="44"/>
                </a:lnTo>
                <a:lnTo>
                  <a:pt x="204" y="44"/>
                </a:lnTo>
                <a:lnTo>
                  <a:pt x="205" y="41"/>
                </a:lnTo>
                <a:lnTo>
                  <a:pt x="205" y="41"/>
                </a:lnTo>
                <a:close/>
                <a:moveTo>
                  <a:pt x="328" y="306"/>
                </a:moveTo>
                <a:lnTo>
                  <a:pt x="328" y="306"/>
                </a:lnTo>
                <a:lnTo>
                  <a:pt x="333" y="311"/>
                </a:lnTo>
                <a:lnTo>
                  <a:pt x="333" y="311"/>
                </a:lnTo>
                <a:lnTo>
                  <a:pt x="335" y="309"/>
                </a:lnTo>
                <a:lnTo>
                  <a:pt x="335" y="309"/>
                </a:lnTo>
                <a:lnTo>
                  <a:pt x="332" y="307"/>
                </a:lnTo>
                <a:lnTo>
                  <a:pt x="328" y="306"/>
                </a:lnTo>
                <a:lnTo>
                  <a:pt x="328" y="306"/>
                </a:lnTo>
                <a:close/>
                <a:moveTo>
                  <a:pt x="134" y="219"/>
                </a:moveTo>
                <a:lnTo>
                  <a:pt x="134" y="219"/>
                </a:lnTo>
                <a:lnTo>
                  <a:pt x="136" y="216"/>
                </a:lnTo>
                <a:lnTo>
                  <a:pt x="138" y="213"/>
                </a:lnTo>
                <a:lnTo>
                  <a:pt x="138" y="213"/>
                </a:lnTo>
                <a:lnTo>
                  <a:pt x="134" y="214"/>
                </a:lnTo>
                <a:lnTo>
                  <a:pt x="134" y="214"/>
                </a:lnTo>
                <a:lnTo>
                  <a:pt x="134" y="219"/>
                </a:lnTo>
                <a:lnTo>
                  <a:pt x="134" y="219"/>
                </a:lnTo>
                <a:close/>
                <a:moveTo>
                  <a:pt x="190" y="159"/>
                </a:moveTo>
                <a:lnTo>
                  <a:pt x="190" y="159"/>
                </a:lnTo>
                <a:lnTo>
                  <a:pt x="186" y="162"/>
                </a:lnTo>
                <a:lnTo>
                  <a:pt x="186" y="162"/>
                </a:lnTo>
                <a:lnTo>
                  <a:pt x="188" y="164"/>
                </a:lnTo>
                <a:lnTo>
                  <a:pt x="188" y="164"/>
                </a:lnTo>
                <a:lnTo>
                  <a:pt x="191" y="159"/>
                </a:lnTo>
                <a:lnTo>
                  <a:pt x="191" y="159"/>
                </a:lnTo>
                <a:lnTo>
                  <a:pt x="190" y="159"/>
                </a:lnTo>
                <a:lnTo>
                  <a:pt x="190" y="159"/>
                </a:lnTo>
                <a:close/>
                <a:moveTo>
                  <a:pt x="90" y="134"/>
                </a:moveTo>
                <a:lnTo>
                  <a:pt x="90" y="134"/>
                </a:lnTo>
                <a:lnTo>
                  <a:pt x="90" y="132"/>
                </a:lnTo>
                <a:lnTo>
                  <a:pt x="90" y="132"/>
                </a:lnTo>
                <a:lnTo>
                  <a:pt x="87" y="129"/>
                </a:lnTo>
                <a:lnTo>
                  <a:pt x="87" y="129"/>
                </a:lnTo>
                <a:lnTo>
                  <a:pt x="85" y="131"/>
                </a:lnTo>
                <a:lnTo>
                  <a:pt x="85" y="131"/>
                </a:lnTo>
                <a:lnTo>
                  <a:pt x="87" y="132"/>
                </a:lnTo>
                <a:lnTo>
                  <a:pt x="90" y="134"/>
                </a:lnTo>
                <a:lnTo>
                  <a:pt x="90" y="134"/>
                </a:lnTo>
                <a:close/>
                <a:moveTo>
                  <a:pt x="174" y="232"/>
                </a:moveTo>
                <a:lnTo>
                  <a:pt x="174" y="232"/>
                </a:lnTo>
                <a:lnTo>
                  <a:pt x="172" y="235"/>
                </a:lnTo>
                <a:lnTo>
                  <a:pt x="172" y="235"/>
                </a:lnTo>
                <a:lnTo>
                  <a:pt x="174" y="238"/>
                </a:lnTo>
                <a:lnTo>
                  <a:pt x="174" y="238"/>
                </a:lnTo>
                <a:lnTo>
                  <a:pt x="175" y="235"/>
                </a:lnTo>
                <a:lnTo>
                  <a:pt x="175" y="235"/>
                </a:lnTo>
                <a:lnTo>
                  <a:pt x="174" y="232"/>
                </a:lnTo>
                <a:lnTo>
                  <a:pt x="174" y="232"/>
                </a:lnTo>
                <a:close/>
                <a:moveTo>
                  <a:pt x="313" y="137"/>
                </a:moveTo>
                <a:lnTo>
                  <a:pt x="313" y="137"/>
                </a:lnTo>
                <a:lnTo>
                  <a:pt x="311" y="134"/>
                </a:lnTo>
                <a:lnTo>
                  <a:pt x="311" y="134"/>
                </a:lnTo>
                <a:lnTo>
                  <a:pt x="309" y="136"/>
                </a:lnTo>
                <a:lnTo>
                  <a:pt x="309" y="136"/>
                </a:lnTo>
                <a:lnTo>
                  <a:pt x="311" y="139"/>
                </a:lnTo>
                <a:lnTo>
                  <a:pt x="311" y="139"/>
                </a:lnTo>
                <a:lnTo>
                  <a:pt x="313" y="137"/>
                </a:lnTo>
                <a:lnTo>
                  <a:pt x="313" y="137"/>
                </a:lnTo>
                <a:close/>
                <a:moveTo>
                  <a:pt x="243" y="80"/>
                </a:moveTo>
                <a:lnTo>
                  <a:pt x="243" y="80"/>
                </a:lnTo>
                <a:lnTo>
                  <a:pt x="243" y="80"/>
                </a:lnTo>
                <a:lnTo>
                  <a:pt x="243" y="80"/>
                </a:lnTo>
                <a:lnTo>
                  <a:pt x="242" y="80"/>
                </a:lnTo>
                <a:lnTo>
                  <a:pt x="242" y="82"/>
                </a:lnTo>
                <a:lnTo>
                  <a:pt x="242" y="82"/>
                </a:lnTo>
                <a:lnTo>
                  <a:pt x="242" y="88"/>
                </a:lnTo>
                <a:lnTo>
                  <a:pt x="242" y="88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0"/>
                </a:lnTo>
                <a:lnTo>
                  <a:pt x="243" y="80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1" y="76"/>
                </a:lnTo>
                <a:lnTo>
                  <a:pt x="221" y="76"/>
                </a:lnTo>
                <a:lnTo>
                  <a:pt x="220" y="76"/>
                </a:lnTo>
                <a:lnTo>
                  <a:pt x="220" y="76"/>
                </a:lnTo>
                <a:lnTo>
                  <a:pt x="220" y="79"/>
                </a:lnTo>
                <a:lnTo>
                  <a:pt x="220" y="79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55" y="98"/>
                </a:moveTo>
                <a:lnTo>
                  <a:pt x="355" y="98"/>
                </a:lnTo>
                <a:lnTo>
                  <a:pt x="352" y="99"/>
                </a:lnTo>
                <a:lnTo>
                  <a:pt x="352" y="99"/>
                </a:lnTo>
                <a:lnTo>
                  <a:pt x="354" y="102"/>
                </a:lnTo>
                <a:lnTo>
                  <a:pt x="354" y="102"/>
                </a:lnTo>
                <a:lnTo>
                  <a:pt x="354" y="101"/>
                </a:lnTo>
                <a:lnTo>
                  <a:pt x="354" y="101"/>
                </a:lnTo>
                <a:lnTo>
                  <a:pt x="355" y="99"/>
                </a:lnTo>
                <a:lnTo>
                  <a:pt x="355" y="99"/>
                </a:lnTo>
                <a:lnTo>
                  <a:pt x="355" y="98"/>
                </a:lnTo>
                <a:lnTo>
                  <a:pt x="355" y="98"/>
                </a:lnTo>
                <a:close/>
                <a:moveTo>
                  <a:pt x="182" y="236"/>
                </a:moveTo>
                <a:lnTo>
                  <a:pt x="182" y="236"/>
                </a:lnTo>
                <a:lnTo>
                  <a:pt x="180" y="238"/>
                </a:lnTo>
                <a:lnTo>
                  <a:pt x="182" y="241"/>
                </a:lnTo>
                <a:lnTo>
                  <a:pt x="182" y="241"/>
                </a:lnTo>
                <a:lnTo>
                  <a:pt x="185" y="240"/>
                </a:lnTo>
                <a:lnTo>
                  <a:pt x="185" y="240"/>
                </a:lnTo>
                <a:lnTo>
                  <a:pt x="182" y="236"/>
                </a:lnTo>
                <a:lnTo>
                  <a:pt x="182" y="236"/>
                </a:lnTo>
                <a:close/>
                <a:moveTo>
                  <a:pt x="218" y="136"/>
                </a:moveTo>
                <a:lnTo>
                  <a:pt x="218" y="136"/>
                </a:lnTo>
                <a:lnTo>
                  <a:pt x="223" y="134"/>
                </a:lnTo>
                <a:lnTo>
                  <a:pt x="223" y="134"/>
                </a:lnTo>
                <a:lnTo>
                  <a:pt x="218" y="131"/>
                </a:lnTo>
                <a:lnTo>
                  <a:pt x="218" y="131"/>
                </a:lnTo>
                <a:lnTo>
                  <a:pt x="218" y="136"/>
                </a:lnTo>
                <a:lnTo>
                  <a:pt x="218" y="136"/>
                </a:lnTo>
                <a:close/>
                <a:moveTo>
                  <a:pt x="281" y="274"/>
                </a:moveTo>
                <a:lnTo>
                  <a:pt x="281" y="274"/>
                </a:lnTo>
                <a:lnTo>
                  <a:pt x="275" y="271"/>
                </a:lnTo>
                <a:lnTo>
                  <a:pt x="275" y="271"/>
                </a:lnTo>
                <a:lnTo>
                  <a:pt x="281" y="276"/>
                </a:lnTo>
                <a:lnTo>
                  <a:pt x="281" y="276"/>
                </a:lnTo>
                <a:lnTo>
                  <a:pt x="281" y="274"/>
                </a:lnTo>
                <a:lnTo>
                  <a:pt x="281" y="274"/>
                </a:lnTo>
                <a:close/>
                <a:moveTo>
                  <a:pt x="190" y="265"/>
                </a:moveTo>
                <a:lnTo>
                  <a:pt x="190" y="265"/>
                </a:lnTo>
                <a:lnTo>
                  <a:pt x="188" y="262"/>
                </a:lnTo>
                <a:lnTo>
                  <a:pt x="188" y="262"/>
                </a:lnTo>
                <a:lnTo>
                  <a:pt x="186" y="260"/>
                </a:lnTo>
                <a:lnTo>
                  <a:pt x="186" y="260"/>
                </a:lnTo>
                <a:lnTo>
                  <a:pt x="186" y="265"/>
                </a:lnTo>
                <a:lnTo>
                  <a:pt x="186" y="265"/>
                </a:lnTo>
                <a:lnTo>
                  <a:pt x="190" y="265"/>
                </a:lnTo>
                <a:lnTo>
                  <a:pt x="190" y="265"/>
                </a:lnTo>
                <a:close/>
                <a:moveTo>
                  <a:pt x="287" y="166"/>
                </a:moveTo>
                <a:lnTo>
                  <a:pt x="287" y="166"/>
                </a:lnTo>
                <a:lnTo>
                  <a:pt x="294" y="162"/>
                </a:lnTo>
                <a:lnTo>
                  <a:pt x="294" y="162"/>
                </a:lnTo>
                <a:lnTo>
                  <a:pt x="292" y="162"/>
                </a:lnTo>
                <a:lnTo>
                  <a:pt x="292" y="162"/>
                </a:lnTo>
                <a:lnTo>
                  <a:pt x="287" y="164"/>
                </a:lnTo>
                <a:lnTo>
                  <a:pt x="287" y="164"/>
                </a:lnTo>
                <a:lnTo>
                  <a:pt x="287" y="166"/>
                </a:lnTo>
                <a:lnTo>
                  <a:pt x="287" y="166"/>
                </a:lnTo>
                <a:lnTo>
                  <a:pt x="287" y="166"/>
                </a:lnTo>
                <a:close/>
                <a:moveTo>
                  <a:pt x="232" y="38"/>
                </a:moveTo>
                <a:lnTo>
                  <a:pt x="232" y="38"/>
                </a:lnTo>
                <a:lnTo>
                  <a:pt x="232" y="38"/>
                </a:lnTo>
                <a:lnTo>
                  <a:pt x="232" y="38"/>
                </a:lnTo>
                <a:lnTo>
                  <a:pt x="227" y="41"/>
                </a:lnTo>
                <a:lnTo>
                  <a:pt x="227" y="41"/>
                </a:lnTo>
                <a:lnTo>
                  <a:pt x="227" y="41"/>
                </a:lnTo>
                <a:lnTo>
                  <a:pt x="227" y="41"/>
                </a:lnTo>
                <a:lnTo>
                  <a:pt x="234" y="39"/>
                </a:lnTo>
                <a:lnTo>
                  <a:pt x="234" y="39"/>
                </a:lnTo>
                <a:lnTo>
                  <a:pt x="232" y="38"/>
                </a:lnTo>
                <a:lnTo>
                  <a:pt x="232" y="38"/>
                </a:lnTo>
                <a:close/>
                <a:moveTo>
                  <a:pt x="328" y="129"/>
                </a:moveTo>
                <a:lnTo>
                  <a:pt x="328" y="129"/>
                </a:lnTo>
                <a:lnTo>
                  <a:pt x="330" y="128"/>
                </a:lnTo>
                <a:lnTo>
                  <a:pt x="330" y="128"/>
                </a:lnTo>
                <a:lnTo>
                  <a:pt x="328" y="124"/>
                </a:lnTo>
                <a:lnTo>
                  <a:pt x="328" y="124"/>
                </a:lnTo>
                <a:lnTo>
                  <a:pt x="327" y="126"/>
                </a:lnTo>
                <a:lnTo>
                  <a:pt x="327" y="126"/>
                </a:lnTo>
                <a:lnTo>
                  <a:pt x="328" y="129"/>
                </a:lnTo>
                <a:lnTo>
                  <a:pt x="328" y="129"/>
                </a:lnTo>
                <a:close/>
                <a:moveTo>
                  <a:pt x="180" y="378"/>
                </a:move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5" y="385"/>
                </a:lnTo>
                <a:lnTo>
                  <a:pt x="185" y="385"/>
                </a:lnTo>
                <a:lnTo>
                  <a:pt x="185" y="383"/>
                </a:lnTo>
                <a:lnTo>
                  <a:pt x="185" y="383"/>
                </a:lnTo>
                <a:lnTo>
                  <a:pt x="180" y="378"/>
                </a:lnTo>
                <a:lnTo>
                  <a:pt x="180" y="378"/>
                </a:lnTo>
                <a:close/>
                <a:moveTo>
                  <a:pt x="210" y="207"/>
                </a:moveTo>
                <a:lnTo>
                  <a:pt x="210" y="207"/>
                </a:lnTo>
                <a:lnTo>
                  <a:pt x="210" y="207"/>
                </a:lnTo>
                <a:lnTo>
                  <a:pt x="210" y="207"/>
                </a:lnTo>
                <a:lnTo>
                  <a:pt x="205" y="210"/>
                </a:lnTo>
                <a:lnTo>
                  <a:pt x="205" y="210"/>
                </a:lnTo>
                <a:lnTo>
                  <a:pt x="207" y="213"/>
                </a:lnTo>
                <a:lnTo>
                  <a:pt x="207" y="213"/>
                </a:lnTo>
                <a:lnTo>
                  <a:pt x="210" y="207"/>
                </a:lnTo>
                <a:lnTo>
                  <a:pt x="210" y="207"/>
                </a:lnTo>
                <a:close/>
                <a:moveTo>
                  <a:pt x="243" y="137"/>
                </a:moveTo>
                <a:lnTo>
                  <a:pt x="243" y="137"/>
                </a:lnTo>
                <a:lnTo>
                  <a:pt x="243" y="137"/>
                </a:lnTo>
                <a:lnTo>
                  <a:pt x="243" y="137"/>
                </a:lnTo>
                <a:lnTo>
                  <a:pt x="243" y="145"/>
                </a:lnTo>
                <a:lnTo>
                  <a:pt x="243" y="145"/>
                </a:lnTo>
                <a:lnTo>
                  <a:pt x="246" y="143"/>
                </a:lnTo>
                <a:lnTo>
                  <a:pt x="246" y="143"/>
                </a:lnTo>
                <a:lnTo>
                  <a:pt x="245" y="142"/>
                </a:lnTo>
                <a:lnTo>
                  <a:pt x="245" y="142"/>
                </a:lnTo>
                <a:lnTo>
                  <a:pt x="245" y="142"/>
                </a:lnTo>
                <a:lnTo>
                  <a:pt x="243" y="142"/>
                </a:lnTo>
                <a:lnTo>
                  <a:pt x="243" y="142"/>
                </a:lnTo>
                <a:lnTo>
                  <a:pt x="243" y="140"/>
                </a:lnTo>
                <a:lnTo>
                  <a:pt x="243" y="139"/>
                </a:lnTo>
                <a:lnTo>
                  <a:pt x="243" y="139"/>
                </a:lnTo>
                <a:lnTo>
                  <a:pt x="243" y="137"/>
                </a:lnTo>
                <a:lnTo>
                  <a:pt x="243" y="137"/>
                </a:lnTo>
                <a:close/>
                <a:moveTo>
                  <a:pt x="144" y="230"/>
                </a:moveTo>
                <a:lnTo>
                  <a:pt x="144" y="230"/>
                </a:lnTo>
                <a:lnTo>
                  <a:pt x="145" y="225"/>
                </a:lnTo>
                <a:lnTo>
                  <a:pt x="145" y="225"/>
                </a:lnTo>
                <a:lnTo>
                  <a:pt x="145" y="225"/>
                </a:lnTo>
                <a:lnTo>
                  <a:pt x="145" y="225"/>
                </a:lnTo>
                <a:lnTo>
                  <a:pt x="142" y="229"/>
                </a:lnTo>
                <a:lnTo>
                  <a:pt x="142" y="229"/>
                </a:lnTo>
                <a:lnTo>
                  <a:pt x="144" y="230"/>
                </a:lnTo>
                <a:lnTo>
                  <a:pt x="144" y="230"/>
                </a:lnTo>
                <a:close/>
                <a:moveTo>
                  <a:pt x="177" y="184"/>
                </a:moveTo>
                <a:lnTo>
                  <a:pt x="177" y="184"/>
                </a:lnTo>
                <a:lnTo>
                  <a:pt x="179" y="181"/>
                </a:lnTo>
                <a:lnTo>
                  <a:pt x="179" y="181"/>
                </a:lnTo>
                <a:lnTo>
                  <a:pt x="179" y="181"/>
                </a:lnTo>
                <a:lnTo>
                  <a:pt x="179" y="181"/>
                </a:lnTo>
                <a:lnTo>
                  <a:pt x="175" y="183"/>
                </a:lnTo>
                <a:lnTo>
                  <a:pt x="175" y="183"/>
                </a:lnTo>
                <a:lnTo>
                  <a:pt x="177" y="184"/>
                </a:lnTo>
                <a:lnTo>
                  <a:pt x="177" y="184"/>
                </a:lnTo>
                <a:close/>
                <a:moveTo>
                  <a:pt x="201" y="156"/>
                </a:moveTo>
                <a:lnTo>
                  <a:pt x="201" y="156"/>
                </a:lnTo>
                <a:lnTo>
                  <a:pt x="197" y="158"/>
                </a:lnTo>
                <a:lnTo>
                  <a:pt x="197" y="158"/>
                </a:lnTo>
                <a:lnTo>
                  <a:pt x="199" y="159"/>
                </a:lnTo>
                <a:lnTo>
                  <a:pt x="199" y="161"/>
                </a:lnTo>
                <a:lnTo>
                  <a:pt x="199" y="161"/>
                </a:lnTo>
                <a:lnTo>
                  <a:pt x="202" y="159"/>
                </a:lnTo>
                <a:lnTo>
                  <a:pt x="202" y="159"/>
                </a:lnTo>
                <a:lnTo>
                  <a:pt x="201" y="156"/>
                </a:lnTo>
                <a:lnTo>
                  <a:pt x="201" y="156"/>
                </a:lnTo>
                <a:close/>
                <a:moveTo>
                  <a:pt x="126" y="139"/>
                </a:moveTo>
                <a:lnTo>
                  <a:pt x="126" y="139"/>
                </a:lnTo>
                <a:lnTo>
                  <a:pt x="130" y="142"/>
                </a:lnTo>
                <a:lnTo>
                  <a:pt x="130" y="142"/>
                </a:lnTo>
                <a:lnTo>
                  <a:pt x="131" y="142"/>
                </a:lnTo>
                <a:lnTo>
                  <a:pt x="131" y="142"/>
                </a:lnTo>
                <a:lnTo>
                  <a:pt x="128" y="137"/>
                </a:lnTo>
                <a:lnTo>
                  <a:pt x="128" y="137"/>
                </a:lnTo>
                <a:lnTo>
                  <a:pt x="126" y="139"/>
                </a:lnTo>
                <a:lnTo>
                  <a:pt x="126" y="139"/>
                </a:lnTo>
                <a:close/>
                <a:moveTo>
                  <a:pt x="84" y="273"/>
                </a:moveTo>
                <a:lnTo>
                  <a:pt x="84" y="273"/>
                </a:lnTo>
                <a:lnTo>
                  <a:pt x="82" y="270"/>
                </a:lnTo>
                <a:lnTo>
                  <a:pt x="82" y="270"/>
                </a:lnTo>
                <a:lnTo>
                  <a:pt x="79" y="274"/>
                </a:lnTo>
                <a:lnTo>
                  <a:pt x="79" y="274"/>
                </a:lnTo>
                <a:lnTo>
                  <a:pt x="84" y="273"/>
                </a:lnTo>
                <a:lnTo>
                  <a:pt x="84" y="273"/>
                </a:lnTo>
                <a:close/>
                <a:moveTo>
                  <a:pt x="70" y="69"/>
                </a:moveTo>
                <a:lnTo>
                  <a:pt x="70" y="69"/>
                </a:lnTo>
                <a:lnTo>
                  <a:pt x="70" y="66"/>
                </a:lnTo>
                <a:lnTo>
                  <a:pt x="70" y="66"/>
                </a:lnTo>
                <a:lnTo>
                  <a:pt x="67" y="68"/>
                </a:lnTo>
                <a:lnTo>
                  <a:pt x="67" y="68"/>
                </a:lnTo>
                <a:lnTo>
                  <a:pt x="65" y="69"/>
                </a:lnTo>
                <a:lnTo>
                  <a:pt x="67" y="71"/>
                </a:lnTo>
                <a:lnTo>
                  <a:pt x="67" y="71"/>
                </a:lnTo>
                <a:lnTo>
                  <a:pt x="70" y="69"/>
                </a:lnTo>
                <a:lnTo>
                  <a:pt x="70" y="69"/>
                </a:lnTo>
                <a:close/>
                <a:moveTo>
                  <a:pt x="227" y="317"/>
                </a:moveTo>
                <a:lnTo>
                  <a:pt x="227" y="317"/>
                </a:lnTo>
                <a:lnTo>
                  <a:pt x="227" y="317"/>
                </a:lnTo>
                <a:lnTo>
                  <a:pt x="227" y="317"/>
                </a:lnTo>
                <a:lnTo>
                  <a:pt x="229" y="325"/>
                </a:lnTo>
                <a:lnTo>
                  <a:pt x="229" y="325"/>
                </a:lnTo>
                <a:lnTo>
                  <a:pt x="229" y="325"/>
                </a:lnTo>
                <a:lnTo>
                  <a:pt x="229" y="325"/>
                </a:lnTo>
                <a:lnTo>
                  <a:pt x="231" y="325"/>
                </a:lnTo>
                <a:lnTo>
                  <a:pt x="231" y="325"/>
                </a:lnTo>
                <a:lnTo>
                  <a:pt x="231" y="323"/>
                </a:lnTo>
                <a:lnTo>
                  <a:pt x="231" y="323"/>
                </a:lnTo>
                <a:lnTo>
                  <a:pt x="227" y="317"/>
                </a:lnTo>
                <a:lnTo>
                  <a:pt x="227" y="317"/>
                </a:lnTo>
                <a:close/>
                <a:moveTo>
                  <a:pt x="179" y="12"/>
                </a:moveTo>
                <a:lnTo>
                  <a:pt x="179" y="12"/>
                </a:lnTo>
                <a:lnTo>
                  <a:pt x="183" y="12"/>
                </a:lnTo>
                <a:lnTo>
                  <a:pt x="183" y="12"/>
                </a:lnTo>
                <a:lnTo>
                  <a:pt x="185" y="12"/>
                </a:lnTo>
                <a:lnTo>
                  <a:pt x="188" y="12"/>
                </a:lnTo>
                <a:lnTo>
                  <a:pt x="188" y="12"/>
                </a:lnTo>
                <a:lnTo>
                  <a:pt x="183" y="12"/>
                </a:lnTo>
                <a:lnTo>
                  <a:pt x="179" y="12"/>
                </a:lnTo>
                <a:lnTo>
                  <a:pt x="179" y="12"/>
                </a:lnTo>
                <a:close/>
                <a:moveTo>
                  <a:pt x="115" y="271"/>
                </a:moveTo>
                <a:lnTo>
                  <a:pt x="115" y="271"/>
                </a:lnTo>
                <a:lnTo>
                  <a:pt x="114" y="268"/>
                </a:lnTo>
                <a:lnTo>
                  <a:pt x="114" y="268"/>
                </a:lnTo>
                <a:lnTo>
                  <a:pt x="111" y="270"/>
                </a:lnTo>
                <a:lnTo>
                  <a:pt x="111" y="270"/>
                </a:lnTo>
                <a:lnTo>
                  <a:pt x="115" y="271"/>
                </a:lnTo>
                <a:lnTo>
                  <a:pt x="115" y="271"/>
                </a:lnTo>
                <a:close/>
                <a:moveTo>
                  <a:pt x="76" y="102"/>
                </a:moveTo>
                <a:lnTo>
                  <a:pt x="76" y="102"/>
                </a:lnTo>
                <a:lnTo>
                  <a:pt x="79" y="107"/>
                </a:lnTo>
                <a:lnTo>
                  <a:pt x="79" y="107"/>
                </a:lnTo>
                <a:lnTo>
                  <a:pt x="81" y="107"/>
                </a:lnTo>
                <a:lnTo>
                  <a:pt x="81" y="107"/>
                </a:lnTo>
                <a:lnTo>
                  <a:pt x="76" y="101"/>
                </a:lnTo>
                <a:lnTo>
                  <a:pt x="76" y="101"/>
                </a:lnTo>
                <a:lnTo>
                  <a:pt x="76" y="102"/>
                </a:lnTo>
                <a:lnTo>
                  <a:pt x="76" y="102"/>
                </a:lnTo>
                <a:close/>
                <a:moveTo>
                  <a:pt x="284" y="257"/>
                </a:moveTo>
                <a:lnTo>
                  <a:pt x="284" y="257"/>
                </a:lnTo>
                <a:lnTo>
                  <a:pt x="287" y="255"/>
                </a:lnTo>
                <a:lnTo>
                  <a:pt x="287" y="255"/>
                </a:lnTo>
                <a:lnTo>
                  <a:pt x="286" y="252"/>
                </a:lnTo>
                <a:lnTo>
                  <a:pt x="286" y="252"/>
                </a:lnTo>
                <a:lnTo>
                  <a:pt x="284" y="255"/>
                </a:lnTo>
                <a:lnTo>
                  <a:pt x="284" y="255"/>
                </a:lnTo>
                <a:lnTo>
                  <a:pt x="284" y="257"/>
                </a:lnTo>
                <a:lnTo>
                  <a:pt x="284" y="257"/>
                </a:lnTo>
                <a:close/>
                <a:moveTo>
                  <a:pt x="289" y="249"/>
                </a:moveTo>
                <a:lnTo>
                  <a:pt x="289" y="249"/>
                </a:lnTo>
                <a:lnTo>
                  <a:pt x="287" y="251"/>
                </a:lnTo>
                <a:lnTo>
                  <a:pt x="287" y="251"/>
                </a:lnTo>
                <a:lnTo>
                  <a:pt x="289" y="254"/>
                </a:lnTo>
                <a:lnTo>
                  <a:pt x="289" y="254"/>
                </a:lnTo>
                <a:lnTo>
                  <a:pt x="292" y="251"/>
                </a:lnTo>
                <a:lnTo>
                  <a:pt x="292" y="251"/>
                </a:lnTo>
                <a:lnTo>
                  <a:pt x="289" y="249"/>
                </a:lnTo>
                <a:lnTo>
                  <a:pt x="289" y="249"/>
                </a:lnTo>
                <a:close/>
                <a:moveTo>
                  <a:pt x="278" y="263"/>
                </a:moveTo>
                <a:lnTo>
                  <a:pt x="278" y="263"/>
                </a:lnTo>
                <a:lnTo>
                  <a:pt x="283" y="260"/>
                </a:lnTo>
                <a:lnTo>
                  <a:pt x="283" y="260"/>
                </a:lnTo>
                <a:lnTo>
                  <a:pt x="281" y="259"/>
                </a:lnTo>
                <a:lnTo>
                  <a:pt x="281" y="259"/>
                </a:lnTo>
                <a:lnTo>
                  <a:pt x="278" y="263"/>
                </a:lnTo>
                <a:lnTo>
                  <a:pt x="278" y="263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74" y="69"/>
                </a:lnTo>
                <a:lnTo>
                  <a:pt x="74" y="69"/>
                </a:lnTo>
                <a:lnTo>
                  <a:pt x="71" y="66"/>
                </a:lnTo>
                <a:lnTo>
                  <a:pt x="71" y="66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346" y="124"/>
                </a:moveTo>
                <a:lnTo>
                  <a:pt x="346" y="124"/>
                </a:lnTo>
                <a:lnTo>
                  <a:pt x="338" y="128"/>
                </a:lnTo>
                <a:lnTo>
                  <a:pt x="338" y="128"/>
                </a:lnTo>
                <a:lnTo>
                  <a:pt x="339" y="129"/>
                </a:lnTo>
                <a:lnTo>
                  <a:pt x="339" y="129"/>
                </a:lnTo>
                <a:lnTo>
                  <a:pt x="339" y="129"/>
                </a:lnTo>
                <a:lnTo>
                  <a:pt x="339" y="129"/>
                </a:lnTo>
                <a:lnTo>
                  <a:pt x="346" y="124"/>
                </a:lnTo>
                <a:lnTo>
                  <a:pt x="346" y="1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34"/>
                </a:lnTo>
                <a:lnTo>
                  <a:pt x="201" y="334"/>
                </a:lnTo>
                <a:lnTo>
                  <a:pt x="199" y="336"/>
                </a:lnTo>
                <a:lnTo>
                  <a:pt x="199" y="336"/>
                </a:lnTo>
                <a:lnTo>
                  <a:pt x="202" y="339"/>
                </a:lnTo>
                <a:lnTo>
                  <a:pt x="202" y="339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55" y="248"/>
                </a:moveTo>
                <a:lnTo>
                  <a:pt x="155" y="248"/>
                </a:lnTo>
                <a:lnTo>
                  <a:pt x="155" y="252"/>
                </a:lnTo>
                <a:lnTo>
                  <a:pt x="155" y="252"/>
                </a:lnTo>
                <a:lnTo>
                  <a:pt x="156" y="252"/>
                </a:lnTo>
                <a:lnTo>
                  <a:pt x="158" y="251"/>
                </a:lnTo>
                <a:lnTo>
                  <a:pt x="155" y="248"/>
                </a:lnTo>
                <a:lnTo>
                  <a:pt x="155" y="248"/>
                </a:lnTo>
                <a:close/>
                <a:moveTo>
                  <a:pt x="179" y="391"/>
                </a:moveTo>
                <a:lnTo>
                  <a:pt x="179" y="391"/>
                </a:lnTo>
                <a:lnTo>
                  <a:pt x="180" y="391"/>
                </a:lnTo>
                <a:lnTo>
                  <a:pt x="180" y="391"/>
                </a:lnTo>
                <a:lnTo>
                  <a:pt x="182" y="388"/>
                </a:lnTo>
                <a:lnTo>
                  <a:pt x="182" y="388"/>
                </a:lnTo>
                <a:lnTo>
                  <a:pt x="179" y="386"/>
                </a:lnTo>
                <a:lnTo>
                  <a:pt x="179" y="386"/>
                </a:lnTo>
                <a:lnTo>
                  <a:pt x="179" y="391"/>
                </a:lnTo>
                <a:lnTo>
                  <a:pt x="179" y="391"/>
                </a:lnTo>
                <a:close/>
                <a:moveTo>
                  <a:pt x="112" y="167"/>
                </a:moveTo>
                <a:lnTo>
                  <a:pt x="112" y="167"/>
                </a:lnTo>
                <a:lnTo>
                  <a:pt x="114" y="169"/>
                </a:lnTo>
                <a:lnTo>
                  <a:pt x="114" y="169"/>
                </a:lnTo>
                <a:lnTo>
                  <a:pt x="117" y="164"/>
                </a:lnTo>
                <a:lnTo>
                  <a:pt x="117" y="164"/>
                </a:lnTo>
                <a:lnTo>
                  <a:pt x="117" y="164"/>
                </a:lnTo>
                <a:lnTo>
                  <a:pt x="115" y="162"/>
                </a:lnTo>
                <a:lnTo>
                  <a:pt x="115" y="162"/>
                </a:lnTo>
                <a:lnTo>
                  <a:pt x="112" y="167"/>
                </a:lnTo>
                <a:lnTo>
                  <a:pt x="112" y="167"/>
                </a:lnTo>
                <a:close/>
                <a:moveTo>
                  <a:pt x="87" y="336"/>
                </a:moveTo>
                <a:lnTo>
                  <a:pt x="87" y="336"/>
                </a:lnTo>
                <a:lnTo>
                  <a:pt x="84" y="334"/>
                </a:lnTo>
                <a:lnTo>
                  <a:pt x="84" y="334"/>
                </a:lnTo>
                <a:lnTo>
                  <a:pt x="82" y="333"/>
                </a:lnTo>
                <a:lnTo>
                  <a:pt x="82" y="333"/>
                </a:lnTo>
                <a:lnTo>
                  <a:pt x="82" y="331"/>
                </a:lnTo>
                <a:lnTo>
                  <a:pt x="82" y="331"/>
                </a:lnTo>
                <a:lnTo>
                  <a:pt x="82" y="333"/>
                </a:lnTo>
                <a:lnTo>
                  <a:pt x="82" y="333"/>
                </a:lnTo>
                <a:lnTo>
                  <a:pt x="82" y="334"/>
                </a:lnTo>
                <a:lnTo>
                  <a:pt x="82" y="334"/>
                </a:lnTo>
                <a:lnTo>
                  <a:pt x="85" y="336"/>
                </a:lnTo>
                <a:lnTo>
                  <a:pt x="85" y="336"/>
                </a:lnTo>
                <a:lnTo>
                  <a:pt x="87" y="336"/>
                </a:lnTo>
                <a:lnTo>
                  <a:pt x="87" y="336"/>
                </a:lnTo>
                <a:close/>
                <a:moveTo>
                  <a:pt x="98" y="263"/>
                </a:moveTo>
                <a:lnTo>
                  <a:pt x="98" y="263"/>
                </a:lnTo>
                <a:lnTo>
                  <a:pt x="96" y="260"/>
                </a:lnTo>
                <a:lnTo>
                  <a:pt x="96" y="260"/>
                </a:lnTo>
                <a:lnTo>
                  <a:pt x="93" y="262"/>
                </a:lnTo>
                <a:lnTo>
                  <a:pt x="95" y="265"/>
                </a:lnTo>
                <a:lnTo>
                  <a:pt x="95" y="265"/>
                </a:lnTo>
                <a:lnTo>
                  <a:pt x="98" y="263"/>
                </a:lnTo>
                <a:lnTo>
                  <a:pt x="98" y="263"/>
                </a:lnTo>
                <a:close/>
                <a:moveTo>
                  <a:pt x="250" y="233"/>
                </a:moveTo>
                <a:lnTo>
                  <a:pt x="250" y="233"/>
                </a:lnTo>
                <a:lnTo>
                  <a:pt x="253" y="236"/>
                </a:lnTo>
                <a:lnTo>
                  <a:pt x="253" y="236"/>
                </a:lnTo>
                <a:lnTo>
                  <a:pt x="254" y="235"/>
                </a:lnTo>
                <a:lnTo>
                  <a:pt x="254" y="235"/>
                </a:lnTo>
                <a:lnTo>
                  <a:pt x="251" y="232"/>
                </a:lnTo>
                <a:lnTo>
                  <a:pt x="251" y="232"/>
                </a:lnTo>
                <a:lnTo>
                  <a:pt x="250" y="233"/>
                </a:lnTo>
                <a:lnTo>
                  <a:pt x="250" y="233"/>
                </a:lnTo>
                <a:close/>
                <a:moveTo>
                  <a:pt x="302" y="284"/>
                </a:moveTo>
                <a:lnTo>
                  <a:pt x="302" y="284"/>
                </a:lnTo>
                <a:lnTo>
                  <a:pt x="305" y="285"/>
                </a:lnTo>
                <a:lnTo>
                  <a:pt x="305" y="285"/>
                </a:lnTo>
                <a:lnTo>
                  <a:pt x="308" y="289"/>
                </a:lnTo>
                <a:lnTo>
                  <a:pt x="308" y="289"/>
                </a:lnTo>
                <a:lnTo>
                  <a:pt x="309" y="289"/>
                </a:lnTo>
                <a:lnTo>
                  <a:pt x="309" y="287"/>
                </a:lnTo>
                <a:lnTo>
                  <a:pt x="309" y="287"/>
                </a:lnTo>
                <a:lnTo>
                  <a:pt x="303" y="284"/>
                </a:lnTo>
                <a:lnTo>
                  <a:pt x="303" y="284"/>
                </a:lnTo>
                <a:lnTo>
                  <a:pt x="302" y="284"/>
                </a:lnTo>
                <a:lnTo>
                  <a:pt x="302" y="284"/>
                </a:lnTo>
                <a:close/>
                <a:moveTo>
                  <a:pt x="115" y="260"/>
                </a:moveTo>
                <a:lnTo>
                  <a:pt x="115" y="260"/>
                </a:lnTo>
                <a:lnTo>
                  <a:pt x="114" y="263"/>
                </a:lnTo>
                <a:lnTo>
                  <a:pt x="114" y="263"/>
                </a:lnTo>
                <a:lnTo>
                  <a:pt x="115" y="265"/>
                </a:lnTo>
                <a:lnTo>
                  <a:pt x="115" y="265"/>
                </a:lnTo>
                <a:lnTo>
                  <a:pt x="115" y="263"/>
                </a:lnTo>
                <a:lnTo>
                  <a:pt x="115" y="263"/>
                </a:lnTo>
                <a:lnTo>
                  <a:pt x="115" y="262"/>
                </a:lnTo>
                <a:lnTo>
                  <a:pt x="115" y="260"/>
                </a:lnTo>
                <a:lnTo>
                  <a:pt x="115" y="260"/>
                </a:lnTo>
                <a:close/>
                <a:moveTo>
                  <a:pt x="197" y="241"/>
                </a:moveTo>
                <a:lnTo>
                  <a:pt x="197" y="241"/>
                </a:lnTo>
                <a:lnTo>
                  <a:pt x="196" y="243"/>
                </a:lnTo>
                <a:lnTo>
                  <a:pt x="194" y="244"/>
                </a:lnTo>
                <a:lnTo>
                  <a:pt x="194" y="244"/>
                </a:lnTo>
                <a:lnTo>
                  <a:pt x="199" y="243"/>
                </a:lnTo>
                <a:lnTo>
                  <a:pt x="199" y="243"/>
                </a:lnTo>
                <a:lnTo>
                  <a:pt x="197" y="241"/>
                </a:lnTo>
                <a:lnTo>
                  <a:pt x="197" y="241"/>
                </a:lnTo>
                <a:close/>
                <a:moveTo>
                  <a:pt x="100" y="139"/>
                </a:moveTo>
                <a:lnTo>
                  <a:pt x="100" y="139"/>
                </a:lnTo>
                <a:lnTo>
                  <a:pt x="103" y="140"/>
                </a:lnTo>
                <a:lnTo>
                  <a:pt x="103" y="140"/>
                </a:lnTo>
                <a:lnTo>
                  <a:pt x="104" y="140"/>
                </a:lnTo>
                <a:lnTo>
                  <a:pt x="104" y="140"/>
                </a:lnTo>
                <a:lnTo>
                  <a:pt x="103" y="136"/>
                </a:lnTo>
                <a:lnTo>
                  <a:pt x="103" y="136"/>
                </a:lnTo>
                <a:lnTo>
                  <a:pt x="100" y="139"/>
                </a:lnTo>
                <a:lnTo>
                  <a:pt x="100" y="139"/>
                </a:lnTo>
                <a:close/>
                <a:moveTo>
                  <a:pt x="117" y="151"/>
                </a:move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20" y="150"/>
                </a:lnTo>
                <a:lnTo>
                  <a:pt x="120" y="150"/>
                </a:lnTo>
                <a:lnTo>
                  <a:pt x="120" y="148"/>
                </a:lnTo>
                <a:lnTo>
                  <a:pt x="120" y="148"/>
                </a:lnTo>
                <a:lnTo>
                  <a:pt x="117" y="151"/>
                </a:lnTo>
                <a:lnTo>
                  <a:pt x="117" y="151"/>
                </a:lnTo>
                <a:close/>
                <a:moveTo>
                  <a:pt x="100" y="118"/>
                </a:moveTo>
                <a:lnTo>
                  <a:pt x="100" y="118"/>
                </a:lnTo>
                <a:lnTo>
                  <a:pt x="103" y="113"/>
                </a:lnTo>
                <a:lnTo>
                  <a:pt x="103" y="113"/>
                </a:lnTo>
                <a:lnTo>
                  <a:pt x="103" y="113"/>
                </a:lnTo>
                <a:lnTo>
                  <a:pt x="103" y="113"/>
                </a:lnTo>
                <a:lnTo>
                  <a:pt x="98" y="117"/>
                </a:lnTo>
                <a:lnTo>
                  <a:pt x="98" y="117"/>
                </a:lnTo>
                <a:lnTo>
                  <a:pt x="100" y="118"/>
                </a:lnTo>
                <a:lnTo>
                  <a:pt x="100" y="118"/>
                </a:lnTo>
                <a:close/>
                <a:moveTo>
                  <a:pt x="234" y="333"/>
                </a:moveTo>
                <a:lnTo>
                  <a:pt x="234" y="333"/>
                </a:lnTo>
                <a:lnTo>
                  <a:pt x="232" y="331"/>
                </a:lnTo>
                <a:lnTo>
                  <a:pt x="231" y="330"/>
                </a:lnTo>
                <a:lnTo>
                  <a:pt x="231" y="330"/>
                </a:lnTo>
                <a:lnTo>
                  <a:pt x="232" y="334"/>
                </a:lnTo>
                <a:lnTo>
                  <a:pt x="232" y="334"/>
                </a:lnTo>
                <a:lnTo>
                  <a:pt x="234" y="333"/>
                </a:lnTo>
                <a:lnTo>
                  <a:pt x="234" y="333"/>
                </a:lnTo>
                <a:close/>
                <a:moveTo>
                  <a:pt x="267" y="151"/>
                </a:moveTo>
                <a:lnTo>
                  <a:pt x="267" y="151"/>
                </a:lnTo>
                <a:lnTo>
                  <a:pt x="265" y="151"/>
                </a:lnTo>
                <a:lnTo>
                  <a:pt x="265" y="151"/>
                </a:lnTo>
                <a:lnTo>
                  <a:pt x="267" y="154"/>
                </a:lnTo>
                <a:lnTo>
                  <a:pt x="267" y="154"/>
                </a:lnTo>
                <a:lnTo>
                  <a:pt x="268" y="154"/>
                </a:lnTo>
                <a:lnTo>
                  <a:pt x="268" y="154"/>
                </a:lnTo>
                <a:lnTo>
                  <a:pt x="267" y="151"/>
                </a:lnTo>
                <a:lnTo>
                  <a:pt x="267" y="151"/>
                </a:lnTo>
                <a:close/>
                <a:moveTo>
                  <a:pt x="68" y="148"/>
                </a:moveTo>
                <a:lnTo>
                  <a:pt x="68" y="148"/>
                </a:lnTo>
                <a:lnTo>
                  <a:pt x="73" y="153"/>
                </a:lnTo>
                <a:lnTo>
                  <a:pt x="79" y="158"/>
                </a:lnTo>
                <a:lnTo>
                  <a:pt x="79" y="158"/>
                </a:lnTo>
                <a:lnTo>
                  <a:pt x="68" y="148"/>
                </a:lnTo>
                <a:lnTo>
                  <a:pt x="68" y="148"/>
                </a:lnTo>
                <a:close/>
                <a:moveTo>
                  <a:pt x="276" y="202"/>
                </a:moveTo>
                <a:lnTo>
                  <a:pt x="276" y="202"/>
                </a:lnTo>
                <a:lnTo>
                  <a:pt x="278" y="203"/>
                </a:lnTo>
                <a:lnTo>
                  <a:pt x="278" y="203"/>
                </a:lnTo>
                <a:lnTo>
                  <a:pt x="279" y="203"/>
                </a:lnTo>
                <a:lnTo>
                  <a:pt x="279" y="203"/>
                </a:lnTo>
                <a:lnTo>
                  <a:pt x="278" y="200"/>
                </a:lnTo>
                <a:lnTo>
                  <a:pt x="278" y="200"/>
                </a:lnTo>
                <a:lnTo>
                  <a:pt x="278" y="200"/>
                </a:lnTo>
                <a:lnTo>
                  <a:pt x="278" y="200"/>
                </a:lnTo>
                <a:lnTo>
                  <a:pt x="276" y="202"/>
                </a:lnTo>
                <a:lnTo>
                  <a:pt x="276" y="202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38" y="293"/>
                </a:lnTo>
                <a:lnTo>
                  <a:pt x="134" y="296"/>
                </a:lnTo>
                <a:lnTo>
                  <a:pt x="134" y="296"/>
                </a:lnTo>
                <a:lnTo>
                  <a:pt x="138" y="293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292" y="139"/>
                </a:moveTo>
                <a:lnTo>
                  <a:pt x="292" y="139"/>
                </a:lnTo>
                <a:lnTo>
                  <a:pt x="294" y="139"/>
                </a:lnTo>
                <a:lnTo>
                  <a:pt x="294" y="139"/>
                </a:lnTo>
                <a:lnTo>
                  <a:pt x="297" y="137"/>
                </a:lnTo>
                <a:lnTo>
                  <a:pt x="297" y="137"/>
                </a:lnTo>
                <a:lnTo>
                  <a:pt x="295" y="136"/>
                </a:lnTo>
                <a:lnTo>
                  <a:pt x="295" y="136"/>
                </a:lnTo>
                <a:lnTo>
                  <a:pt x="292" y="139"/>
                </a:lnTo>
                <a:lnTo>
                  <a:pt x="292" y="139"/>
                </a:lnTo>
                <a:close/>
                <a:moveTo>
                  <a:pt x="366" y="263"/>
                </a:moveTo>
                <a:lnTo>
                  <a:pt x="366" y="263"/>
                </a:lnTo>
                <a:lnTo>
                  <a:pt x="362" y="262"/>
                </a:lnTo>
                <a:lnTo>
                  <a:pt x="362" y="262"/>
                </a:lnTo>
                <a:lnTo>
                  <a:pt x="363" y="265"/>
                </a:lnTo>
                <a:lnTo>
                  <a:pt x="363" y="265"/>
                </a:lnTo>
                <a:lnTo>
                  <a:pt x="366" y="263"/>
                </a:lnTo>
                <a:lnTo>
                  <a:pt x="366" y="263"/>
                </a:lnTo>
                <a:close/>
                <a:moveTo>
                  <a:pt x="264" y="213"/>
                </a:moveTo>
                <a:lnTo>
                  <a:pt x="264" y="213"/>
                </a:lnTo>
                <a:lnTo>
                  <a:pt x="265" y="213"/>
                </a:lnTo>
                <a:lnTo>
                  <a:pt x="265" y="213"/>
                </a:lnTo>
                <a:lnTo>
                  <a:pt x="268" y="211"/>
                </a:lnTo>
                <a:lnTo>
                  <a:pt x="268" y="211"/>
                </a:lnTo>
                <a:lnTo>
                  <a:pt x="267" y="210"/>
                </a:lnTo>
                <a:lnTo>
                  <a:pt x="267" y="210"/>
                </a:lnTo>
                <a:lnTo>
                  <a:pt x="264" y="213"/>
                </a:lnTo>
                <a:lnTo>
                  <a:pt x="264" y="213"/>
                </a:lnTo>
                <a:close/>
                <a:moveTo>
                  <a:pt x="194" y="265"/>
                </a:moveTo>
                <a:lnTo>
                  <a:pt x="194" y="265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9" y="266"/>
                </a:lnTo>
                <a:lnTo>
                  <a:pt x="199" y="266"/>
                </a:lnTo>
                <a:lnTo>
                  <a:pt x="196" y="265"/>
                </a:lnTo>
                <a:lnTo>
                  <a:pt x="196" y="265"/>
                </a:lnTo>
                <a:lnTo>
                  <a:pt x="194" y="265"/>
                </a:lnTo>
                <a:lnTo>
                  <a:pt x="194" y="265"/>
                </a:lnTo>
                <a:close/>
                <a:moveTo>
                  <a:pt x="138" y="106"/>
                </a:moveTo>
                <a:lnTo>
                  <a:pt x="138" y="106"/>
                </a:lnTo>
                <a:lnTo>
                  <a:pt x="138" y="104"/>
                </a:lnTo>
                <a:lnTo>
                  <a:pt x="138" y="104"/>
                </a:lnTo>
                <a:lnTo>
                  <a:pt x="136" y="102"/>
                </a:lnTo>
                <a:lnTo>
                  <a:pt x="136" y="102"/>
                </a:lnTo>
                <a:lnTo>
                  <a:pt x="130" y="96"/>
                </a:lnTo>
                <a:lnTo>
                  <a:pt x="130" y="96"/>
                </a:lnTo>
                <a:lnTo>
                  <a:pt x="128" y="96"/>
                </a:lnTo>
                <a:lnTo>
                  <a:pt x="128" y="96"/>
                </a:lnTo>
                <a:lnTo>
                  <a:pt x="128" y="96"/>
                </a:lnTo>
                <a:lnTo>
                  <a:pt x="128" y="96"/>
                </a:lnTo>
                <a:lnTo>
                  <a:pt x="138" y="106"/>
                </a:lnTo>
                <a:lnTo>
                  <a:pt x="138" y="106"/>
                </a:lnTo>
                <a:close/>
                <a:moveTo>
                  <a:pt x="291" y="199"/>
                </a:moveTo>
                <a:lnTo>
                  <a:pt x="291" y="199"/>
                </a:lnTo>
                <a:lnTo>
                  <a:pt x="291" y="199"/>
                </a:lnTo>
                <a:lnTo>
                  <a:pt x="291" y="199"/>
                </a:lnTo>
                <a:lnTo>
                  <a:pt x="287" y="195"/>
                </a:lnTo>
                <a:lnTo>
                  <a:pt x="287" y="195"/>
                </a:lnTo>
                <a:lnTo>
                  <a:pt x="284" y="192"/>
                </a:lnTo>
                <a:lnTo>
                  <a:pt x="284" y="192"/>
                </a:lnTo>
                <a:lnTo>
                  <a:pt x="284" y="192"/>
                </a:lnTo>
                <a:lnTo>
                  <a:pt x="283" y="192"/>
                </a:lnTo>
                <a:lnTo>
                  <a:pt x="283" y="192"/>
                </a:lnTo>
                <a:lnTo>
                  <a:pt x="291" y="199"/>
                </a:lnTo>
                <a:lnTo>
                  <a:pt x="291" y="199"/>
                </a:lnTo>
                <a:close/>
                <a:moveTo>
                  <a:pt x="226" y="322"/>
                </a:moveTo>
                <a:lnTo>
                  <a:pt x="226" y="322"/>
                </a:lnTo>
                <a:lnTo>
                  <a:pt x="224" y="317"/>
                </a:lnTo>
                <a:lnTo>
                  <a:pt x="224" y="317"/>
                </a:lnTo>
                <a:lnTo>
                  <a:pt x="223" y="319"/>
                </a:lnTo>
                <a:lnTo>
                  <a:pt x="223" y="319"/>
                </a:lnTo>
                <a:lnTo>
                  <a:pt x="223" y="320"/>
                </a:lnTo>
                <a:lnTo>
                  <a:pt x="223" y="320"/>
                </a:lnTo>
                <a:lnTo>
                  <a:pt x="226" y="322"/>
                </a:lnTo>
                <a:lnTo>
                  <a:pt x="226" y="322"/>
                </a:lnTo>
                <a:close/>
                <a:moveTo>
                  <a:pt x="114" y="161"/>
                </a:moveTo>
                <a:lnTo>
                  <a:pt x="114" y="161"/>
                </a:lnTo>
                <a:lnTo>
                  <a:pt x="109" y="164"/>
                </a:lnTo>
                <a:lnTo>
                  <a:pt x="109" y="164"/>
                </a:lnTo>
                <a:lnTo>
                  <a:pt x="111" y="166"/>
                </a:lnTo>
                <a:lnTo>
                  <a:pt x="111" y="166"/>
                </a:lnTo>
                <a:lnTo>
                  <a:pt x="114" y="161"/>
                </a:lnTo>
                <a:lnTo>
                  <a:pt x="114" y="161"/>
                </a:lnTo>
                <a:close/>
                <a:moveTo>
                  <a:pt x="85" y="296"/>
                </a:moveTo>
                <a:lnTo>
                  <a:pt x="85" y="296"/>
                </a:lnTo>
                <a:lnTo>
                  <a:pt x="87" y="295"/>
                </a:lnTo>
                <a:lnTo>
                  <a:pt x="85" y="293"/>
                </a:lnTo>
                <a:lnTo>
                  <a:pt x="85" y="293"/>
                </a:lnTo>
                <a:lnTo>
                  <a:pt x="84" y="295"/>
                </a:lnTo>
                <a:lnTo>
                  <a:pt x="84" y="295"/>
                </a:lnTo>
                <a:lnTo>
                  <a:pt x="85" y="296"/>
                </a:lnTo>
                <a:lnTo>
                  <a:pt x="85" y="296"/>
                </a:lnTo>
                <a:close/>
                <a:moveTo>
                  <a:pt x="226" y="69"/>
                </a:moveTo>
                <a:lnTo>
                  <a:pt x="226" y="69"/>
                </a:lnTo>
                <a:lnTo>
                  <a:pt x="226" y="71"/>
                </a:lnTo>
                <a:lnTo>
                  <a:pt x="226" y="71"/>
                </a:lnTo>
                <a:lnTo>
                  <a:pt x="229" y="69"/>
                </a:lnTo>
                <a:lnTo>
                  <a:pt x="229" y="69"/>
                </a:lnTo>
                <a:lnTo>
                  <a:pt x="229" y="68"/>
                </a:lnTo>
                <a:lnTo>
                  <a:pt x="229" y="68"/>
                </a:lnTo>
                <a:lnTo>
                  <a:pt x="226" y="69"/>
                </a:lnTo>
                <a:lnTo>
                  <a:pt x="226" y="69"/>
                </a:lnTo>
                <a:close/>
                <a:moveTo>
                  <a:pt x="62" y="102"/>
                </a:moveTo>
                <a:lnTo>
                  <a:pt x="62" y="102"/>
                </a:lnTo>
                <a:lnTo>
                  <a:pt x="59" y="109"/>
                </a:lnTo>
                <a:lnTo>
                  <a:pt x="59" y="109"/>
                </a:lnTo>
                <a:lnTo>
                  <a:pt x="62" y="106"/>
                </a:lnTo>
                <a:lnTo>
                  <a:pt x="62" y="106"/>
                </a:lnTo>
                <a:lnTo>
                  <a:pt x="62" y="104"/>
                </a:lnTo>
                <a:lnTo>
                  <a:pt x="62" y="104"/>
                </a:lnTo>
                <a:lnTo>
                  <a:pt x="62" y="102"/>
                </a:lnTo>
                <a:lnTo>
                  <a:pt x="62" y="102"/>
                </a:lnTo>
                <a:close/>
                <a:moveTo>
                  <a:pt x="171" y="225"/>
                </a:moveTo>
                <a:lnTo>
                  <a:pt x="171" y="225"/>
                </a:lnTo>
                <a:lnTo>
                  <a:pt x="167" y="227"/>
                </a:lnTo>
                <a:lnTo>
                  <a:pt x="167" y="227"/>
                </a:lnTo>
                <a:lnTo>
                  <a:pt x="169" y="229"/>
                </a:lnTo>
                <a:lnTo>
                  <a:pt x="169" y="229"/>
                </a:lnTo>
                <a:lnTo>
                  <a:pt x="171" y="227"/>
                </a:lnTo>
                <a:lnTo>
                  <a:pt x="171" y="227"/>
                </a:lnTo>
                <a:lnTo>
                  <a:pt x="171" y="225"/>
                </a:lnTo>
                <a:lnTo>
                  <a:pt x="171" y="225"/>
                </a:lnTo>
                <a:close/>
                <a:moveTo>
                  <a:pt x="229" y="61"/>
                </a:moveTo>
                <a:lnTo>
                  <a:pt x="229" y="61"/>
                </a:lnTo>
                <a:lnTo>
                  <a:pt x="226" y="63"/>
                </a:lnTo>
                <a:lnTo>
                  <a:pt x="226" y="63"/>
                </a:lnTo>
                <a:lnTo>
                  <a:pt x="226" y="66"/>
                </a:lnTo>
                <a:lnTo>
                  <a:pt x="226" y="66"/>
                </a:lnTo>
                <a:lnTo>
                  <a:pt x="229" y="65"/>
                </a:lnTo>
                <a:lnTo>
                  <a:pt x="229" y="65"/>
                </a:lnTo>
                <a:lnTo>
                  <a:pt x="229" y="61"/>
                </a:lnTo>
                <a:lnTo>
                  <a:pt x="229" y="61"/>
                </a:lnTo>
                <a:close/>
                <a:moveTo>
                  <a:pt x="172" y="162"/>
                </a:moveTo>
                <a:lnTo>
                  <a:pt x="172" y="162"/>
                </a:lnTo>
                <a:lnTo>
                  <a:pt x="171" y="164"/>
                </a:lnTo>
                <a:lnTo>
                  <a:pt x="171" y="164"/>
                </a:lnTo>
                <a:lnTo>
                  <a:pt x="174" y="167"/>
                </a:lnTo>
                <a:lnTo>
                  <a:pt x="174" y="167"/>
                </a:lnTo>
                <a:lnTo>
                  <a:pt x="175" y="166"/>
                </a:lnTo>
                <a:lnTo>
                  <a:pt x="175" y="166"/>
                </a:lnTo>
                <a:lnTo>
                  <a:pt x="172" y="162"/>
                </a:lnTo>
                <a:lnTo>
                  <a:pt x="172" y="162"/>
                </a:lnTo>
                <a:close/>
                <a:moveTo>
                  <a:pt x="183" y="221"/>
                </a:moveTo>
                <a:lnTo>
                  <a:pt x="183" y="221"/>
                </a:lnTo>
                <a:lnTo>
                  <a:pt x="185" y="222"/>
                </a:lnTo>
                <a:lnTo>
                  <a:pt x="185" y="222"/>
                </a:lnTo>
                <a:lnTo>
                  <a:pt x="185" y="224"/>
                </a:lnTo>
                <a:lnTo>
                  <a:pt x="185" y="224"/>
                </a:lnTo>
                <a:lnTo>
                  <a:pt x="186" y="221"/>
                </a:lnTo>
                <a:lnTo>
                  <a:pt x="186" y="221"/>
                </a:lnTo>
                <a:lnTo>
                  <a:pt x="186" y="219"/>
                </a:lnTo>
                <a:lnTo>
                  <a:pt x="186" y="219"/>
                </a:lnTo>
                <a:lnTo>
                  <a:pt x="183" y="221"/>
                </a:lnTo>
                <a:lnTo>
                  <a:pt x="183" y="221"/>
                </a:lnTo>
                <a:close/>
                <a:moveTo>
                  <a:pt x="205" y="184"/>
                </a:moveTo>
                <a:lnTo>
                  <a:pt x="205" y="184"/>
                </a:lnTo>
                <a:lnTo>
                  <a:pt x="208" y="189"/>
                </a:lnTo>
                <a:lnTo>
                  <a:pt x="208" y="189"/>
                </a:lnTo>
                <a:lnTo>
                  <a:pt x="210" y="189"/>
                </a:lnTo>
                <a:lnTo>
                  <a:pt x="210" y="189"/>
                </a:lnTo>
                <a:lnTo>
                  <a:pt x="207" y="183"/>
                </a:lnTo>
                <a:lnTo>
                  <a:pt x="207" y="183"/>
                </a:lnTo>
                <a:lnTo>
                  <a:pt x="205" y="184"/>
                </a:lnTo>
                <a:lnTo>
                  <a:pt x="205" y="184"/>
                </a:lnTo>
                <a:close/>
                <a:moveTo>
                  <a:pt x="201" y="136"/>
                </a:moveTo>
                <a:lnTo>
                  <a:pt x="201" y="136"/>
                </a:lnTo>
                <a:lnTo>
                  <a:pt x="201" y="137"/>
                </a:lnTo>
                <a:lnTo>
                  <a:pt x="201" y="137"/>
                </a:lnTo>
                <a:lnTo>
                  <a:pt x="201" y="139"/>
                </a:lnTo>
                <a:lnTo>
                  <a:pt x="201" y="139"/>
                </a:lnTo>
                <a:lnTo>
                  <a:pt x="204" y="140"/>
                </a:lnTo>
                <a:lnTo>
                  <a:pt x="204" y="140"/>
                </a:lnTo>
                <a:lnTo>
                  <a:pt x="201" y="136"/>
                </a:lnTo>
                <a:lnTo>
                  <a:pt x="201" y="136"/>
                </a:lnTo>
                <a:close/>
                <a:moveTo>
                  <a:pt x="179" y="148"/>
                </a:moveTo>
                <a:lnTo>
                  <a:pt x="179" y="148"/>
                </a:lnTo>
                <a:lnTo>
                  <a:pt x="179" y="148"/>
                </a:lnTo>
                <a:lnTo>
                  <a:pt x="179" y="148"/>
                </a:lnTo>
                <a:lnTo>
                  <a:pt x="183" y="143"/>
                </a:lnTo>
                <a:lnTo>
                  <a:pt x="183" y="143"/>
                </a:lnTo>
                <a:lnTo>
                  <a:pt x="183" y="142"/>
                </a:lnTo>
                <a:lnTo>
                  <a:pt x="183" y="142"/>
                </a:lnTo>
                <a:lnTo>
                  <a:pt x="179" y="148"/>
                </a:lnTo>
                <a:lnTo>
                  <a:pt x="179" y="148"/>
                </a:lnTo>
                <a:close/>
                <a:moveTo>
                  <a:pt x="311" y="276"/>
                </a:moveTo>
                <a:lnTo>
                  <a:pt x="311" y="276"/>
                </a:lnTo>
                <a:lnTo>
                  <a:pt x="313" y="279"/>
                </a:lnTo>
                <a:lnTo>
                  <a:pt x="313" y="279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6" y="279"/>
                </a:lnTo>
                <a:lnTo>
                  <a:pt x="316" y="279"/>
                </a:lnTo>
                <a:lnTo>
                  <a:pt x="313" y="276"/>
                </a:lnTo>
                <a:lnTo>
                  <a:pt x="313" y="276"/>
                </a:lnTo>
                <a:lnTo>
                  <a:pt x="311" y="276"/>
                </a:lnTo>
                <a:lnTo>
                  <a:pt x="311" y="276"/>
                </a:lnTo>
                <a:close/>
                <a:moveTo>
                  <a:pt x="74" y="331"/>
                </a:moveTo>
                <a:lnTo>
                  <a:pt x="74" y="331"/>
                </a:lnTo>
                <a:lnTo>
                  <a:pt x="71" y="325"/>
                </a:lnTo>
                <a:lnTo>
                  <a:pt x="71" y="325"/>
                </a:lnTo>
                <a:lnTo>
                  <a:pt x="71" y="328"/>
                </a:lnTo>
                <a:lnTo>
                  <a:pt x="74" y="331"/>
                </a:lnTo>
                <a:lnTo>
                  <a:pt x="74" y="331"/>
                </a:lnTo>
                <a:close/>
                <a:moveTo>
                  <a:pt x="253" y="208"/>
                </a:moveTo>
                <a:lnTo>
                  <a:pt x="253" y="208"/>
                </a:lnTo>
                <a:lnTo>
                  <a:pt x="251" y="210"/>
                </a:lnTo>
                <a:lnTo>
                  <a:pt x="251" y="210"/>
                </a:lnTo>
                <a:lnTo>
                  <a:pt x="256" y="216"/>
                </a:lnTo>
                <a:lnTo>
                  <a:pt x="256" y="216"/>
                </a:lnTo>
                <a:lnTo>
                  <a:pt x="256" y="214"/>
                </a:lnTo>
                <a:lnTo>
                  <a:pt x="256" y="214"/>
                </a:lnTo>
                <a:lnTo>
                  <a:pt x="253" y="208"/>
                </a:lnTo>
                <a:lnTo>
                  <a:pt x="253" y="208"/>
                </a:lnTo>
                <a:close/>
                <a:moveTo>
                  <a:pt x="196" y="85"/>
                </a:moveTo>
                <a:lnTo>
                  <a:pt x="196" y="85"/>
                </a:lnTo>
                <a:lnTo>
                  <a:pt x="196" y="83"/>
                </a:lnTo>
                <a:lnTo>
                  <a:pt x="196" y="83"/>
                </a:lnTo>
                <a:lnTo>
                  <a:pt x="193" y="83"/>
                </a:lnTo>
                <a:lnTo>
                  <a:pt x="193" y="83"/>
                </a:lnTo>
                <a:lnTo>
                  <a:pt x="193" y="87"/>
                </a:lnTo>
                <a:lnTo>
                  <a:pt x="193" y="87"/>
                </a:lnTo>
                <a:lnTo>
                  <a:pt x="196" y="85"/>
                </a:lnTo>
                <a:lnTo>
                  <a:pt x="196" y="85"/>
                </a:lnTo>
                <a:close/>
                <a:moveTo>
                  <a:pt x="76" y="282"/>
                </a:moveTo>
                <a:lnTo>
                  <a:pt x="76" y="282"/>
                </a:lnTo>
                <a:lnTo>
                  <a:pt x="73" y="284"/>
                </a:lnTo>
                <a:lnTo>
                  <a:pt x="73" y="284"/>
                </a:lnTo>
                <a:lnTo>
                  <a:pt x="73" y="285"/>
                </a:lnTo>
                <a:lnTo>
                  <a:pt x="73" y="285"/>
                </a:lnTo>
                <a:lnTo>
                  <a:pt x="76" y="284"/>
                </a:lnTo>
                <a:lnTo>
                  <a:pt x="76" y="284"/>
                </a:lnTo>
                <a:lnTo>
                  <a:pt x="76" y="282"/>
                </a:lnTo>
                <a:lnTo>
                  <a:pt x="76" y="282"/>
                </a:lnTo>
                <a:close/>
                <a:moveTo>
                  <a:pt x="223" y="367"/>
                </a:moveTo>
                <a:lnTo>
                  <a:pt x="223" y="367"/>
                </a:lnTo>
                <a:lnTo>
                  <a:pt x="220" y="371"/>
                </a:lnTo>
                <a:lnTo>
                  <a:pt x="220" y="371"/>
                </a:lnTo>
                <a:lnTo>
                  <a:pt x="223" y="372"/>
                </a:lnTo>
                <a:lnTo>
                  <a:pt x="223" y="372"/>
                </a:lnTo>
                <a:lnTo>
                  <a:pt x="224" y="372"/>
                </a:lnTo>
                <a:lnTo>
                  <a:pt x="224" y="372"/>
                </a:lnTo>
                <a:lnTo>
                  <a:pt x="223" y="367"/>
                </a:lnTo>
                <a:lnTo>
                  <a:pt x="223" y="367"/>
                </a:lnTo>
                <a:close/>
                <a:moveTo>
                  <a:pt x="76" y="72"/>
                </a:moveTo>
                <a:lnTo>
                  <a:pt x="76" y="72"/>
                </a:lnTo>
                <a:lnTo>
                  <a:pt x="74" y="72"/>
                </a:lnTo>
                <a:lnTo>
                  <a:pt x="74" y="72"/>
                </a:lnTo>
                <a:lnTo>
                  <a:pt x="71" y="74"/>
                </a:lnTo>
                <a:lnTo>
                  <a:pt x="71" y="74"/>
                </a:lnTo>
                <a:lnTo>
                  <a:pt x="73" y="77"/>
                </a:lnTo>
                <a:lnTo>
                  <a:pt x="73" y="77"/>
                </a:lnTo>
                <a:lnTo>
                  <a:pt x="76" y="72"/>
                </a:lnTo>
                <a:lnTo>
                  <a:pt x="76" y="72"/>
                </a:lnTo>
                <a:close/>
                <a:moveTo>
                  <a:pt x="98" y="282"/>
                </a:moveTo>
                <a:lnTo>
                  <a:pt x="98" y="282"/>
                </a:lnTo>
                <a:lnTo>
                  <a:pt x="100" y="279"/>
                </a:lnTo>
                <a:lnTo>
                  <a:pt x="100" y="279"/>
                </a:lnTo>
                <a:lnTo>
                  <a:pt x="100" y="278"/>
                </a:lnTo>
                <a:lnTo>
                  <a:pt x="98" y="278"/>
                </a:lnTo>
                <a:lnTo>
                  <a:pt x="98" y="278"/>
                </a:lnTo>
                <a:lnTo>
                  <a:pt x="96" y="281"/>
                </a:lnTo>
                <a:lnTo>
                  <a:pt x="96" y="281"/>
                </a:lnTo>
                <a:lnTo>
                  <a:pt x="98" y="282"/>
                </a:lnTo>
                <a:lnTo>
                  <a:pt x="98" y="282"/>
                </a:lnTo>
                <a:close/>
                <a:moveTo>
                  <a:pt x="190" y="181"/>
                </a:moveTo>
                <a:lnTo>
                  <a:pt x="190" y="181"/>
                </a:lnTo>
                <a:lnTo>
                  <a:pt x="188" y="184"/>
                </a:lnTo>
                <a:lnTo>
                  <a:pt x="188" y="186"/>
                </a:lnTo>
                <a:lnTo>
                  <a:pt x="188" y="186"/>
                </a:lnTo>
                <a:lnTo>
                  <a:pt x="191" y="183"/>
                </a:lnTo>
                <a:lnTo>
                  <a:pt x="191" y="183"/>
                </a:lnTo>
                <a:lnTo>
                  <a:pt x="190" y="181"/>
                </a:lnTo>
                <a:lnTo>
                  <a:pt x="190" y="181"/>
                </a:lnTo>
                <a:close/>
                <a:moveTo>
                  <a:pt x="204" y="120"/>
                </a:moveTo>
                <a:lnTo>
                  <a:pt x="204" y="120"/>
                </a:lnTo>
                <a:lnTo>
                  <a:pt x="202" y="118"/>
                </a:lnTo>
                <a:lnTo>
                  <a:pt x="202" y="118"/>
                </a:lnTo>
                <a:lnTo>
                  <a:pt x="201" y="118"/>
                </a:lnTo>
                <a:lnTo>
                  <a:pt x="201" y="118"/>
                </a:lnTo>
                <a:lnTo>
                  <a:pt x="201" y="121"/>
                </a:lnTo>
                <a:lnTo>
                  <a:pt x="201" y="121"/>
                </a:lnTo>
                <a:lnTo>
                  <a:pt x="204" y="120"/>
                </a:lnTo>
                <a:lnTo>
                  <a:pt x="204" y="120"/>
                </a:lnTo>
                <a:close/>
                <a:moveTo>
                  <a:pt x="95" y="172"/>
                </a:moveTo>
                <a:lnTo>
                  <a:pt x="95" y="172"/>
                </a:lnTo>
                <a:lnTo>
                  <a:pt x="95" y="173"/>
                </a:lnTo>
                <a:lnTo>
                  <a:pt x="95" y="173"/>
                </a:lnTo>
                <a:lnTo>
                  <a:pt x="98" y="170"/>
                </a:lnTo>
                <a:lnTo>
                  <a:pt x="98" y="170"/>
                </a:lnTo>
                <a:lnTo>
                  <a:pt x="96" y="169"/>
                </a:lnTo>
                <a:lnTo>
                  <a:pt x="96" y="169"/>
                </a:lnTo>
                <a:lnTo>
                  <a:pt x="95" y="172"/>
                </a:lnTo>
                <a:lnTo>
                  <a:pt x="95" y="172"/>
                </a:lnTo>
                <a:close/>
                <a:moveTo>
                  <a:pt x="321" y="83"/>
                </a:moveTo>
                <a:lnTo>
                  <a:pt x="321" y="83"/>
                </a:lnTo>
                <a:lnTo>
                  <a:pt x="324" y="82"/>
                </a:lnTo>
                <a:lnTo>
                  <a:pt x="324" y="79"/>
                </a:lnTo>
                <a:lnTo>
                  <a:pt x="324" y="79"/>
                </a:lnTo>
                <a:lnTo>
                  <a:pt x="321" y="82"/>
                </a:lnTo>
                <a:lnTo>
                  <a:pt x="321" y="82"/>
                </a:lnTo>
                <a:lnTo>
                  <a:pt x="321" y="83"/>
                </a:lnTo>
                <a:lnTo>
                  <a:pt x="321" y="83"/>
                </a:lnTo>
                <a:close/>
                <a:moveTo>
                  <a:pt x="223" y="289"/>
                </a:moveTo>
                <a:lnTo>
                  <a:pt x="223" y="289"/>
                </a:lnTo>
                <a:lnTo>
                  <a:pt x="218" y="292"/>
                </a:lnTo>
                <a:lnTo>
                  <a:pt x="218" y="292"/>
                </a:lnTo>
                <a:lnTo>
                  <a:pt x="220" y="293"/>
                </a:lnTo>
                <a:lnTo>
                  <a:pt x="220" y="292"/>
                </a:lnTo>
                <a:lnTo>
                  <a:pt x="220" y="292"/>
                </a:lnTo>
                <a:lnTo>
                  <a:pt x="223" y="290"/>
                </a:lnTo>
                <a:lnTo>
                  <a:pt x="223" y="289"/>
                </a:lnTo>
                <a:lnTo>
                  <a:pt x="223" y="289"/>
                </a:lnTo>
                <a:close/>
                <a:moveTo>
                  <a:pt x="229" y="378"/>
                </a:moveTo>
                <a:lnTo>
                  <a:pt x="229" y="378"/>
                </a:lnTo>
                <a:lnTo>
                  <a:pt x="231" y="383"/>
                </a:lnTo>
                <a:lnTo>
                  <a:pt x="231" y="383"/>
                </a:lnTo>
                <a:lnTo>
                  <a:pt x="232" y="380"/>
                </a:lnTo>
                <a:lnTo>
                  <a:pt x="232" y="380"/>
                </a:lnTo>
                <a:lnTo>
                  <a:pt x="229" y="378"/>
                </a:lnTo>
                <a:lnTo>
                  <a:pt x="229" y="378"/>
                </a:lnTo>
                <a:close/>
                <a:moveTo>
                  <a:pt x="235" y="68"/>
                </a:moveTo>
                <a:lnTo>
                  <a:pt x="235" y="68"/>
                </a:lnTo>
                <a:lnTo>
                  <a:pt x="235" y="65"/>
                </a:lnTo>
                <a:lnTo>
                  <a:pt x="235" y="65"/>
                </a:lnTo>
                <a:lnTo>
                  <a:pt x="232" y="66"/>
                </a:lnTo>
                <a:lnTo>
                  <a:pt x="232" y="66"/>
                </a:lnTo>
                <a:lnTo>
                  <a:pt x="234" y="69"/>
                </a:lnTo>
                <a:lnTo>
                  <a:pt x="234" y="69"/>
                </a:lnTo>
                <a:lnTo>
                  <a:pt x="235" y="68"/>
                </a:lnTo>
                <a:lnTo>
                  <a:pt x="235" y="68"/>
                </a:lnTo>
                <a:close/>
                <a:moveTo>
                  <a:pt x="298" y="99"/>
                </a:moveTo>
                <a:lnTo>
                  <a:pt x="298" y="99"/>
                </a:lnTo>
                <a:lnTo>
                  <a:pt x="291" y="104"/>
                </a:lnTo>
                <a:lnTo>
                  <a:pt x="291" y="104"/>
                </a:lnTo>
                <a:lnTo>
                  <a:pt x="291" y="106"/>
                </a:lnTo>
                <a:lnTo>
                  <a:pt x="291" y="106"/>
                </a:lnTo>
                <a:lnTo>
                  <a:pt x="291" y="104"/>
                </a:lnTo>
                <a:lnTo>
                  <a:pt x="291" y="104"/>
                </a:lnTo>
                <a:lnTo>
                  <a:pt x="295" y="102"/>
                </a:lnTo>
                <a:lnTo>
                  <a:pt x="295" y="102"/>
                </a:lnTo>
                <a:lnTo>
                  <a:pt x="298" y="101"/>
                </a:lnTo>
                <a:lnTo>
                  <a:pt x="298" y="101"/>
                </a:lnTo>
                <a:lnTo>
                  <a:pt x="298" y="99"/>
                </a:lnTo>
                <a:lnTo>
                  <a:pt x="298" y="99"/>
                </a:lnTo>
                <a:close/>
                <a:moveTo>
                  <a:pt x="218" y="211"/>
                </a:moveTo>
                <a:lnTo>
                  <a:pt x="218" y="211"/>
                </a:lnTo>
                <a:lnTo>
                  <a:pt x="218" y="213"/>
                </a:lnTo>
                <a:lnTo>
                  <a:pt x="218" y="216"/>
                </a:lnTo>
                <a:lnTo>
                  <a:pt x="218" y="216"/>
                </a:lnTo>
                <a:lnTo>
                  <a:pt x="220" y="214"/>
                </a:lnTo>
                <a:lnTo>
                  <a:pt x="220" y="214"/>
                </a:lnTo>
                <a:lnTo>
                  <a:pt x="218" y="211"/>
                </a:lnTo>
                <a:lnTo>
                  <a:pt x="218" y="211"/>
                </a:lnTo>
                <a:close/>
                <a:moveTo>
                  <a:pt x="70" y="317"/>
                </a:moveTo>
                <a:lnTo>
                  <a:pt x="70" y="317"/>
                </a:lnTo>
                <a:lnTo>
                  <a:pt x="70" y="317"/>
                </a:lnTo>
                <a:lnTo>
                  <a:pt x="70" y="317"/>
                </a:lnTo>
                <a:lnTo>
                  <a:pt x="71" y="320"/>
                </a:lnTo>
                <a:lnTo>
                  <a:pt x="73" y="322"/>
                </a:lnTo>
                <a:lnTo>
                  <a:pt x="73" y="322"/>
                </a:lnTo>
                <a:lnTo>
                  <a:pt x="73" y="319"/>
                </a:lnTo>
                <a:lnTo>
                  <a:pt x="73" y="319"/>
                </a:lnTo>
                <a:lnTo>
                  <a:pt x="71" y="319"/>
                </a:lnTo>
                <a:lnTo>
                  <a:pt x="71" y="319"/>
                </a:lnTo>
                <a:lnTo>
                  <a:pt x="70" y="317"/>
                </a:lnTo>
                <a:lnTo>
                  <a:pt x="70" y="317"/>
                </a:lnTo>
                <a:close/>
                <a:moveTo>
                  <a:pt x="391" y="115"/>
                </a:moveTo>
                <a:lnTo>
                  <a:pt x="391" y="115"/>
                </a:lnTo>
                <a:lnTo>
                  <a:pt x="393" y="115"/>
                </a:lnTo>
                <a:lnTo>
                  <a:pt x="393" y="115"/>
                </a:lnTo>
                <a:lnTo>
                  <a:pt x="391" y="110"/>
                </a:lnTo>
                <a:lnTo>
                  <a:pt x="391" y="110"/>
                </a:lnTo>
                <a:lnTo>
                  <a:pt x="390" y="113"/>
                </a:lnTo>
                <a:lnTo>
                  <a:pt x="390" y="113"/>
                </a:lnTo>
                <a:lnTo>
                  <a:pt x="391" y="115"/>
                </a:lnTo>
                <a:lnTo>
                  <a:pt x="391" y="115"/>
                </a:lnTo>
                <a:close/>
                <a:moveTo>
                  <a:pt x="270" y="145"/>
                </a:moveTo>
                <a:lnTo>
                  <a:pt x="270" y="145"/>
                </a:lnTo>
                <a:lnTo>
                  <a:pt x="270" y="147"/>
                </a:lnTo>
                <a:lnTo>
                  <a:pt x="270" y="147"/>
                </a:lnTo>
                <a:lnTo>
                  <a:pt x="275" y="145"/>
                </a:lnTo>
                <a:lnTo>
                  <a:pt x="275" y="145"/>
                </a:lnTo>
                <a:lnTo>
                  <a:pt x="273" y="143"/>
                </a:lnTo>
                <a:lnTo>
                  <a:pt x="273" y="143"/>
                </a:lnTo>
                <a:lnTo>
                  <a:pt x="270" y="145"/>
                </a:lnTo>
                <a:lnTo>
                  <a:pt x="270" y="145"/>
                </a:lnTo>
                <a:close/>
                <a:moveTo>
                  <a:pt x="250" y="238"/>
                </a:moveTo>
                <a:lnTo>
                  <a:pt x="250" y="238"/>
                </a:lnTo>
                <a:lnTo>
                  <a:pt x="248" y="235"/>
                </a:lnTo>
                <a:lnTo>
                  <a:pt x="248" y="235"/>
                </a:lnTo>
                <a:lnTo>
                  <a:pt x="246" y="236"/>
                </a:lnTo>
                <a:lnTo>
                  <a:pt x="246" y="236"/>
                </a:lnTo>
                <a:lnTo>
                  <a:pt x="248" y="238"/>
                </a:lnTo>
                <a:lnTo>
                  <a:pt x="248" y="238"/>
                </a:lnTo>
                <a:lnTo>
                  <a:pt x="250" y="238"/>
                </a:lnTo>
                <a:lnTo>
                  <a:pt x="250" y="238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5" y="166"/>
                </a:lnTo>
                <a:lnTo>
                  <a:pt x="87" y="167"/>
                </a:lnTo>
                <a:lnTo>
                  <a:pt x="87" y="167"/>
                </a:lnTo>
                <a:lnTo>
                  <a:pt x="89" y="166"/>
                </a:lnTo>
                <a:lnTo>
                  <a:pt x="89" y="166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30" y="271"/>
                </a:moveTo>
                <a:lnTo>
                  <a:pt x="330" y="271"/>
                </a:lnTo>
                <a:lnTo>
                  <a:pt x="328" y="270"/>
                </a:lnTo>
                <a:lnTo>
                  <a:pt x="328" y="270"/>
                </a:lnTo>
                <a:lnTo>
                  <a:pt x="327" y="271"/>
                </a:lnTo>
                <a:lnTo>
                  <a:pt x="327" y="271"/>
                </a:lnTo>
                <a:lnTo>
                  <a:pt x="328" y="273"/>
                </a:lnTo>
                <a:lnTo>
                  <a:pt x="328" y="273"/>
                </a:lnTo>
                <a:lnTo>
                  <a:pt x="330" y="271"/>
                </a:lnTo>
                <a:lnTo>
                  <a:pt x="330" y="271"/>
                </a:lnTo>
                <a:close/>
                <a:moveTo>
                  <a:pt x="366" y="309"/>
                </a:moveTo>
                <a:lnTo>
                  <a:pt x="366" y="309"/>
                </a:lnTo>
                <a:lnTo>
                  <a:pt x="363" y="311"/>
                </a:lnTo>
                <a:lnTo>
                  <a:pt x="363" y="311"/>
                </a:lnTo>
                <a:lnTo>
                  <a:pt x="363" y="311"/>
                </a:lnTo>
                <a:lnTo>
                  <a:pt x="363" y="311"/>
                </a:lnTo>
                <a:lnTo>
                  <a:pt x="363" y="315"/>
                </a:lnTo>
                <a:lnTo>
                  <a:pt x="363" y="315"/>
                </a:lnTo>
                <a:lnTo>
                  <a:pt x="363" y="315"/>
                </a:lnTo>
                <a:lnTo>
                  <a:pt x="363" y="315"/>
                </a:lnTo>
                <a:lnTo>
                  <a:pt x="366" y="309"/>
                </a:lnTo>
                <a:lnTo>
                  <a:pt x="366" y="309"/>
                </a:lnTo>
                <a:close/>
                <a:moveTo>
                  <a:pt x="147" y="161"/>
                </a:moveTo>
                <a:lnTo>
                  <a:pt x="147" y="161"/>
                </a:lnTo>
                <a:lnTo>
                  <a:pt x="144" y="159"/>
                </a:lnTo>
                <a:lnTo>
                  <a:pt x="144" y="159"/>
                </a:lnTo>
                <a:lnTo>
                  <a:pt x="142" y="161"/>
                </a:lnTo>
                <a:lnTo>
                  <a:pt x="142" y="161"/>
                </a:lnTo>
                <a:lnTo>
                  <a:pt x="145" y="162"/>
                </a:lnTo>
                <a:lnTo>
                  <a:pt x="145" y="162"/>
                </a:lnTo>
                <a:lnTo>
                  <a:pt x="147" y="161"/>
                </a:lnTo>
                <a:lnTo>
                  <a:pt x="147" y="161"/>
                </a:lnTo>
                <a:close/>
                <a:moveTo>
                  <a:pt x="141" y="260"/>
                </a:moveTo>
                <a:lnTo>
                  <a:pt x="141" y="260"/>
                </a:lnTo>
                <a:lnTo>
                  <a:pt x="144" y="257"/>
                </a:lnTo>
                <a:lnTo>
                  <a:pt x="144" y="257"/>
                </a:lnTo>
                <a:lnTo>
                  <a:pt x="142" y="255"/>
                </a:lnTo>
                <a:lnTo>
                  <a:pt x="142" y="255"/>
                </a:lnTo>
                <a:lnTo>
                  <a:pt x="141" y="260"/>
                </a:lnTo>
                <a:lnTo>
                  <a:pt x="141" y="260"/>
                </a:lnTo>
                <a:close/>
                <a:moveTo>
                  <a:pt x="30" y="270"/>
                </a:moveTo>
                <a:lnTo>
                  <a:pt x="30" y="270"/>
                </a:lnTo>
                <a:lnTo>
                  <a:pt x="37" y="265"/>
                </a:lnTo>
                <a:lnTo>
                  <a:pt x="37" y="265"/>
                </a:lnTo>
                <a:lnTo>
                  <a:pt x="35" y="266"/>
                </a:lnTo>
                <a:lnTo>
                  <a:pt x="35" y="266"/>
                </a:lnTo>
                <a:lnTo>
                  <a:pt x="32" y="268"/>
                </a:lnTo>
                <a:lnTo>
                  <a:pt x="32" y="268"/>
                </a:lnTo>
                <a:lnTo>
                  <a:pt x="30" y="268"/>
                </a:lnTo>
                <a:lnTo>
                  <a:pt x="30" y="270"/>
                </a:lnTo>
                <a:lnTo>
                  <a:pt x="30" y="270"/>
                </a:lnTo>
                <a:close/>
                <a:moveTo>
                  <a:pt x="174" y="131"/>
                </a:moveTo>
                <a:lnTo>
                  <a:pt x="174" y="131"/>
                </a:lnTo>
                <a:lnTo>
                  <a:pt x="177" y="131"/>
                </a:lnTo>
                <a:lnTo>
                  <a:pt x="177" y="131"/>
                </a:lnTo>
                <a:lnTo>
                  <a:pt x="177" y="131"/>
                </a:lnTo>
                <a:lnTo>
                  <a:pt x="177" y="132"/>
                </a:lnTo>
                <a:lnTo>
                  <a:pt x="177" y="132"/>
                </a:lnTo>
                <a:lnTo>
                  <a:pt x="179" y="132"/>
                </a:lnTo>
                <a:lnTo>
                  <a:pt x="179" y="132"/>
                </a:lnTo>
                <a:lnTo>
                  <a:pt x="175" y="128"/>
                </a:lnTo>
                <a:lnTo>
                  <a:pt x="175" y="128"/>
                </a:lnTo>
                <a:lnTo>
                  <a:pt x="174" y="128"/>
                </a:lnTo>
                <a:lnTo>
                  <a:pt x="174" y="128"/>
                </a:lnTo>
                <a:lnTo>
                  <a:pt x="174" y="131"/>
                </a:lnTo>
                <a:lnTo>
                  <a:pt x="174" y="131"/>
                </a:lnTo>
                <a:close/>
                <a:moveTo>
                  <a:pt x="87" y="323"/>
                </a:moveTo>
                <a:lnTo>
                  <a:pt x="87" y="323"/>
                </a:lnTo>
                <a:lnTo>
                  <a:pt x="87" y="328"/>
                </a:lnTo>
                <a:lnTo>
                  <a:pt x="87" y="328"/>
                </a:lnTo>
                <a:lnTo>
                  <a:pt x="90" y="325"/>
                </a:lnTo>
                <a:lnTo>
                  <a:pt x="90" y="325"/>
                </a:lnTo>
                <a:lnTo>
                  <a:pt x="87" y="323"/>
                </a:lnTo>
                <a:lnTo>
                  <a:pt x="87" y="323"/>
                </a:lnTo>
                <a:close/>
                <a:moveTo>
                  <a:pt x="357" y="276"/>
                </a:moveTo>
                <a:lnTo>
                  <a:pt x="357" y="276"/>
                </a:lnTo>
                <a:lnTo>
                  <a:pt x="355" y="278"/>
                </a:lnTo>
                <a:lnTo>
                  <a:pt x="355" y="278"/>
                </a:lnTo>
                <a:lnTo>
                  <a:pt x="357" y="279"/>
                </a:lnTo>
                <a:lnTo>
                  <a:pt x="357" y="279"/>
                </a:lnTo>
                <a:lnTo>
                  <a:pt x="358" y="278"/>
                </a:lnTo>
                <a:lnTo>
                  <a:pt x="358" y="278"/>
                </a:lnTo>
                <a:lnTo>
                  <a:pt x="357" y="276"/>
                </a:lnTo>
                <a:lnTo>
                  <a:pt x="357" y="276"/>
                </a:lnTo>
                <a:close/>
                <a:moveTo>
                  <a:pt x="338" y="265"/>
                </a:moveTo>
                <a:lnTo>
                  <a:pt x="338" y="265"/>
                </a:lnTo>
                <a:lnTo>
                  <a:pt x="339" y="265"/>
                </a:lnTo>
                <a:lnTo>
                  <a:pt x="339" y="265"/>
                </a:lnTo>
                <a:lnTo>
                  <a:pt x="336" y="263"/>
                </a:lnTo>
                <a:lnTo>
                  <a:pt x="336" y="263"/>
                </a:lnTo>
                <a:lnTo>
                  <a:pt x="335" y="262"/>
                </a:lnTo>
                <a:lnTo>
                  <a:pt x="335" y="263"/>
                </a:lnTo>
                <a:lnTo>
                  <a:pt x="335" y="263"/>
                </a:lnTo>
                <a:lnTo>
                  <a:pt x="338" y="265"/>
                </a:lnTo>
                <a:lnTo>
                  <a:pt x="338" y="265"/>
                </a:lnTo>
                <a:close/>
                <a:moveTo>
                  <a:pt x="167" y="273"/>
                </a:moveTo>
                <a:lnTo>
                  <a:pt x="167" y="273"/>
                </a:lnTo>
                <a:lnTo>
                  <a:pt x="161" y="278"/>
                </a:lnTo>
                <a:lnTo>
                  <a:pt x="161" y="278"/>
                </a:lnTo>
                <a:lnTo>
                  <a:pt x="161" y="278"/>
                </a:lnTo>
                <a:lnTo>
                  <a:pt x="161" y="278"/>
                </a:lnTo>
                <a:lnTo>
                  <a:pt x="167" y="274"/>
                </a:lnTo>
                <a:lnTo>
                  <a:pt x="167" y="274"/>
                </a:lnTo>
                <a:lnTo>
                  <a:pt x="167" y="273"/>
                </a:lnTo>
                <a:lnTo>
                  <a:pt x="167" y="273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2" y="88"/>
                </a:lnTo>
                <a:lnTo>
                  <a:pt x="52" y="88"/>
                </a:lnTo>
                <a:lnTo>
                  <a:pt x="51" y="91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144" y="219"/>
                </a:moveTo>
                <a:lnTo>
                  <a:pt x="144" y="219"/>
                </a:lnTo>
                <a:lnTo>
                  <a:pt x="142" y="224"/>
                </a:lnTo>
                <a:lnTo>
                  <a:pt x="142" y="224"/>
                </a:lnTo>
                <a:lnTo>
                  <a:pt x="145" y="222"/>
                </a:lnTo>
                <a:lnTo>
                  <a:pt x="145" y="222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248" y="218"/>
                </a:moveTo>
                <a:lnTo>
                  <a:pt x="248" y="218"/>
                </a:lnTo>
                <a:lnTo>
                  <a:pt x="246" y="218"/>
                </a:lnTo>
                <a:lnTo>
                  <a:pt x="246" y="218"/>
                </a:lnTo>
                <a:lnTo>
                  <a:pt x="250" y="222"/>
                </a:lnTo>
                <a:lnTo>
                  <a:pt x="250" y="222"/>
                </a:lnTo>
                <a:lnTo>
                  <a:pt x="251" y="222"/>
                </a:lnTo>
                <a:lnTo>
                  <a:pt x="251" y="222"/>
                </a:lnTo>
                <a:lnTo>
                  <a:pt x="248" y="218"/>
                </a:lnTo>
                <a:lnTo>
                  <a:pt x="248" y="218"/>
                </a:lnTo>
                <a:close/>
                <a:moveTo>
                  <a:pt x="286" y="224"/>
                </a:moveTo>
                <a:lnTo>
                  <a:pt x="286" y="224"/>
                </a:lnTo>
                <a:lnTo>
                  <a:pt x="283" y="225"/>
                </a:lnTo>
                <a:lnTo>
                  <a:pt x="281" y="227"/>
                </a:lnTo>
                <a:lnTo>
                  <a:pt x="281" y="227"/>
                </a:lnTo>
                <a:lnTo>
                  <a:pt x="283" y="229"/>
                </a:lnTo>
                <a:lnTo>
                  <a:pt x="283" y="229"/>
                </a:lnTo>
                <a:lnTo>
                  <a:pt x="286" y="224"/>
                </a:lnTo>
                <a:lnTo>
                  <a:pt x="286" y="224"/>
                </a:lnTo>
                <a:close/>
                <a:moveTo>
                  <a:pt x="194" y="57"/>
                </a:moveTo>
                <a:lnTo>
                  <a:pt x="194" y="57"/>
                </a:lnTo>
                <a:lnTo>
                  <a:pt x="193" y="60"/>
                </a:lnTo>
                <a:lnTo>
                  <a:pt x="193" y="60"/>
                </a:lnTo>
                <a:lnTo>
                  <a:pt x="193" y="61"/>
                </a:lnTo>
                <a:lnTo>
                  <a:pt x="193" y="61"/>
                </a:lnTo>
                <a:lnTo>
                  <a:pt x="194" y="60"/>
                </a:lnTo>
                <a:lnTo>
                  <a:pt x="194" y="58"/>
                </a:lnTo>
                <a:lnTo>
                  <a:pt x="194" y="58"/>
                </a:lnTo>
                <a:lnTo>
                  <a:pt x="194" y="57"/>
                </a:lnTo>
                <a:lnTo>
                  <a:pt x="194" y="57"/>
                </a:lnTo>
                <a:close/>
                <a:moveTo>
                  <a:pt x="251" y="120"/>
                </a:moveTo>
                <a:lnTo>
                  <a:pt x="251" y="120"/>
                </a:lnTo>
                <a:lnTo>
                  <a:pt x="251" y="124"/>
                </a:lnTo>
                <a:lnTo>
                  <a:pt x="251" y="124"/>
                </a:lnTo>
                <a:lnTo>
                  <a:pt x="251" y="124"/>
                </a:lnTo>
                <a:lnTo>
                  <a:pt x="251" y="124"/>
                </a:lnTo>
                <a:lnTo>
                  <a:pt x="253" y="121"/>
                </a:lnTo>
                <a:lnTo>
                  <a:pt x="253" y="121"/>
                </a:lnTo>
                <a:lnTo>
                  <a:pt x="251" y="120"/>
                </a:lnTo>
                <a:lnTo>
                  <a:pt x="251" y="120"/>
                </a:lnTo>
                <a:lnTo>
                  <a:pt x="251" y="120"/>
                </a:lnTo>
                <a:lnTo>
                  <a:pt x="251" y="120"/>
                </a:lnTo>
                <a:close/>
                <a:moveTo>
                  <a:pt x="138" y="248"/>
                </a:moveTo>
                <a:lnTo>
                  <a:pt x="138" y="248"/>
                </a:lnTo>
                <a:lnTo>
                  <a:pt x="139" y="249"/>
                </a:lnTo>
                <a:lnTo>
                  <a:pt x="139" y="249"/>
                </a:lnTo>
                <a:lnTo>
                  <a:pt x="141" y="244"/>
                </a:lnTo>
                <a:lnTo>
                  <a:pt x="141" y="244"/>
                </a:lnTo>
                <a:lnTo>
                  <a:pt x="138" y="246"/>
                </a:lnTo>
                <a:lnTo>
                  <a:pt x="138" y="248"/>
                </a:lnTo>
                <a:lnTo>
                  <a:pt x="138" y="248"/>
                </a:lnTo>
                <a:close/>
                <a:moveTo>
                  <a:pt x="341" y="233"/>
                </a:moveTo>
                <a:lnTo>
                  <a:pt x="341" y="233"/>
                </a:lnTo>
                <a:lnTo>
                  <a:pt x="339" y="235"/>
                </a:lnTo>
                <a:lnTo>
                  <a:pt x="339" y="235"/>
                </a:lnTo>
                <a:lnTo>
                  <a:pt x="346" y="238"/>
                </a:lnTo>
                <a:lnTo>
                  <a:pt x="346" y="238"/>
                </a:lnTo>
                <a:lnTo>
                  <a:pt x="346" y="238"/>
                </a:lnTo>
                <a:lnTo>
                  <a:pt x="346" y="238"/>
                </a:lnTo>
                <a:lnTo>
                  <a:pt x="341" y="233"/>
                </a:lnTo>
                <a:lnTo>
                  <a:pt x="341" y="233"/>
                </a:lnTo>
                <a:close/>
                <a:moveTo>
                  <a:pt x="297" y="265"/>
                </a:moveTo>
                <a:lnTo>
                  <a:pt x="297" y="265"/>
                </a:lnTo>
                <a:lnTo>
                  <a:pt x="295" y="263"/>
                </a:lnTo>
                <a:lnTo>
                  <a:pt x="295" y="262"/>
                </a:lnTo>
                <a:lnTo>
                  <a:pt x="295" y="262"/>
                </a:lnTo>
                <a:lnTo>
                  <a:pt x="295" y="263"/>
                </a:lnTo>
                <a:lnTo>
                  <a:pt x="295" y="263"/>
                </a:lnTo>
                <a:lnTo>
                  <a:pt x="294" y="265"/>
                </a:lnTo>
                <a:lnTo>
                  <a:pt x="294" y="265"/>
                </a:lnTo>
                <a:lnTo>
                  <a:pt x="295" y="266"/>
                </a:lnTo>
                <a:lnTo>
                  <a:pt x="295" y="266"/>
                </a:lnTo>
                <a:lnTo>
                  <a:pt x="297" y="265"/>
                </a:lnTo>
                <a:lnTo>
                  <a:pt x="297" y="265"/>
                </a:lnTo>
                <a:close/>
                <a:moveTo>
                  <a:pt x="93" y="249"/>
                </a:moveTo>
                <a:lnTo>
                  <a:pt x="93" y="249"/>
                </a:lnTo>
                <a:lnTo>
                  <a:pt x="93" y="249"/>
                </a:lnTo>
                <a:lnTo>
                  <a:pt x="93" y="249"/>
                </a:lnTo>
                <a:lnTo>
                  <a:pt x="95" y="248"/>
                </a:lnTo>
                <a:lnTo>
                  <a:pt x="95" y="248"/>
                </a:lnTo>
                <a:lnTo>
                  <a:pt x="93" y="244"/>
                </a:lnTo>
                <a:lnTo>
                  <a:pt x="93" y="244"/>
                </a:lnTo>
                <a:lnTo>
                  <a:pt x="93" y="249"/>
                </a:lnTo>
                <a:lnTo>
                  <a:pt x="93" y="249"/>
                </a:lnTo>
                <a:close/>
                <a:moveTo>
                  <a:pt x="92" y="287"/>
                </a:moveTo>
                <a:lnTo>
                  <a:pt x="92" y="287"/>
                </a:lnTo>
                <a:lnTo>
                  <a:pt x="90" y="292"/>
                </a:lnTo>
                <a:lnTo>
                  <a:pt x="90" y="292"/>
                </a:lnTo>
                <a:lnTo>
                  <a:pt x="92" y="292"/>
                </a:lnTo>
                <a:lnTo>
                  <a:pt x="92" y="292"/>
                </a:lnTo>
                <a:lnTo>
                  <a:pt x="93" y="287"/>
                </a:lnTo>
                <a:lnTo>
                  <a:pt x="93" y="287"/>
                </a:lnTo>
                <a:lnTo>
                  <a:pt x="92" y="287"/>
                </a:lnTo>
                <a:lnTo>
                  <a:pt x="92" y="287"/>
                </a:lnTo>
                <a:close/>
                <a:moveTo>
                  <a:pt x="185" y="285"/>
                </a:moveTo>
                <a:lnTo>
                  <a:pt x="185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4"/>
                </a:lnTo>
                <a:lnTo>
                  <a:pt x="186" y="282"/>
                </a:lnTo>
                <a:lnTo>
                  <a:pt x="186" y="282"/>
                </a:lnTo>
                <a:lnTo>
                  <a:pt x="185" y="284"/>
                </a:lnTo>
                <a:lnTo>
                  <a:pt x="185" y="285"/>
                </a:lnTo>
                <a:lnTo>
                  <a:pt x="185" y="285"/>
                </a:lnTo>
                <a:close/>
                <a:moveTo>
                  <a:pt x="298" y="243"/>
                </a:moveTo>
                <a:lnTo>
                  <a:pt x="298" y="243"/>
                </a:lnTo>
                <a:lnTo>
                  <a:pt x="300" y="244"/>
                </a:lnTo>
                <a:lnTo>
                  <a:pt x="300" y="244"/>
                </a:lnTo>
                <a:lnTo>
                  <a:pt x="302" y="243"/>
                </a:lnTo>
                <a:lnTo>
                  <a:pt x="302" y="243"/>
                </a:lnTo>
                <a:lnTo>
                  <a:pt x="298" y="241"/>
                </a:lnTo>
                <a:lnTo>
                  <a:pt x="298" y="241"/>
                </a:lnTo>
                <a:lnTo>
                  <a:pt x="298" y="243"/>
                </a:lnTo>
                <a:lnTo>
                  <a:pt x="298" y="243"/>
                </a:lnTo>
                <a:close/>
                <a:moveTo>
                  <a:pt x="234" y="325"/>
                </a:moveTo>
                <a:lnTo>
                  <a:pt x="234" y="325"/>
                </a:lnTo>
                <a:lnTo>
                  <a:pt x="234" y="325"/>
                </a:lnTo>
                <a:lnTo>
                  <a:pt x="234" y="325"/>
                </a:lnTo>
                <a:lnTo>
                  <a:pt x="235" y="330"/>
                </a:lnTo>
                <a:lnTo>
                  <a:pt x="235" y="330"/>
                </a:lnTo>
                <a:lnTo>
                  <a:pt x="235" y="330"/>
                </a:lnTo>
                <a:lnTo>
                  <a:pt x="235" y="330"/>
                </a:lnTo>
                <a:lnTo>
                  <a:pt x="235" y="330"/>
                </a:lnTo>
                <a:lnTo>
                  <a:pt x="235" y="330"/>
                </a:lnTo>
                <a:lnTo>
                  <a:pt x="235" y="326"/>
                </a:lnTo>
                <a:lnTo>
                  <a:pt x="234" y="325"/>
                </a:lnTo>
                <a:lnTo>
                  <a:pt x="234" y="325"/>
                </a:lnTo>
                <a:close/>
                <a:moveTo>
                  <a:pt x="235" y="289"/>
                </a:moveTo>
                <a:lnTo>
                  <a:pt x="235" y="289"/>
                </a:lnTo>
                <a:lnTo>
                  <a:pt x="237" y="287"/>
                </a:lnTo>
                <a:lnTo>
                  <a:pt x="237" y="284"/>
                </a:lnTo>
                <a:lnTo>
                  <a:pt x="237" y="284"/>
                </a:lnTo>
                <a:lnTo>
                  <a:pt x="235" y="285"/>
                </a:lnTo>
                <a:lnTo>
                  <a:pt x="235" y="289"/>
                </a:lnTo>
                <a:lnTo>
                  <a:pt x="235" y="289"/>
                </a:lnTo>
                <a:close/>
                <a:moveTo>
                  <a:pt x="197" y="120"/>
                </a:moveTo>
                <a:lnTo>
                  <a:pt x="197" y="120"/>
                </a:lnTo>
                <a:lnTo>
                  <a:pt x="196" y="120"/>
                </a:lnTo>
                <a:lnTo>
                  <a:pt x="196" y="120"/>
                </a:lnTo>
                <a:lnTo>
                  <a:pt x="196" y="123"/>
                </a:lnTo>
                <a:lnTo>
                  <a:pt x="197" y="124"/>
                </a:lnTo>
                <a:lnTo>
                  <a:pt x="197" y="124"/>
                </a:lnTo>
                <a:lnTo>
                  <a:pt x="197" y="120"/>
                </a:lnTo>
                <a:lnTo>
                  <a:pt x="197" y="120"/>
                </a:lnTo>
                <a:close/>
                <a:moveTo>
                  <a:pt x="232" y="30"/>
                </a:moveTo>
                <a:lnTo>
                  <a:pt x="232" y="30"/>
                </a:lnTo>
                <a:lnTo>
                  <a:pt x="232" y="27"/>
                </a:lnTo>
                <a:lnTo>
                  <a:pt x="232" y="27"/>
                </a:lnTo>
                <a:lnTo>
                  <a:pt x="229" y="27"/>
                </a:lnTo>
                <a:lnTo>
                  <a:pt x="229" y="27"/>
                </a:lnTo>
                <a:lnTo>
                  <a:pt x="227" y="27"/>
                </a:lnTo>
                <a:lnTo>
                  <a:pt x="227" y="27"/>
                </a:lnTo>
                <a:lnTo>
                  <a:pt x="229" y="28"/>
                </a:lnTo>
                <a:lnTo>
                  <a:pt x="229" y="28"/>
                </a:lnTo>
                <a:lnTo>
                  <a:pt x="231" y="30"/>
                </a:lnTo>
                <a:lnTo>
                  <a:pt x="232" y="30"/>
                </a:lnTo>
                <a:lnTo>
                  <a:pt x="232" y="30"/>
                </a:lnTo>
                <a:close/>
                <a:moveTo>
                  <a:pt x="305" y="150"/>
                </a:moveTo>
                <a:lnTo>
                  <a:pt x="305" y="150"/>
                </a:lnTo>
                <a:lnTo>
                  <a:pt x="305" y="150"/>
                </a:lnTo>
                <a:lnTo>
                  <a:pt x="305" y="150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05" y="150"/>
                </a:lnTo>
                <a:lnTo>
                  <a:pt x="305" y="150"/>
                </a:lnTo>
                <a:lnTo>
                  <a:pt x="305" y="150"/>
                </a:lnTo>
                <a:lnTo>
                  <a:pt x="305" y="150"/>
                </a:lnTo>
                <a:close/>
                <a:moveTo>
                  <a:pt x="332" y="266"/>
                </a:moveTo>
                <a:lnTo>
                  <a:pt x="332" y="266"/>
                </a:lnTo>
                <a:lnTo>
                  <a:pt x="333" y="268"/>
                </a:lnTo>
                <a:lnTo>
                  <a:pt x="333" y="268"/>
                </a:lnTo>
                <a:lnTo>
                  <a:pt x="335" y="268"/>
                </a:lnTo>
                <a:lnTo>
                  <a:pt x="335" y="268"/>
                </a:lnTo>
                <a:lnTo>
                  <a:pt x="333" y="265"/>
                </a:lnTo>
                <a:lnTo>
                  <a:pt x="333" y="265"/>
                </a:lnTo>
                <a:lnTo>
                  <a:pt x="332" y="266"/>
                </a:lnTo>
                <a:lnTo>
                  <a:pt x="332" y="266"/>
                </a:lnTo>
                <a:close/>
                <a:moveTo>
                  <a:pt x="60" y="65"/>
                </a:moveTo>
                <a:lnTo>
                  <a:pt x="60" y="65"/>
                </a:lnTo>
                <a:lnTo>
                  <a:pt x="63" y="60"/>
                </a:lnTo>
                <a:lnTo>
                  <a:pt x="63" y="60"/>
                </a:lnTo>
                <a:lnTo>
                  <a:pt x="63" y="58"/>
                </a:lnTo>
                <a:lnTo>
                  <a:pt x="63" y="58"/>
                </a:lnTo>
                <a:lnTo>
                  <a:pt x="63" y="60"/>
                </a:lnTo>
                <a:lnTo>
                  <a:pt x="63" y="60"/>
                </a:lnTo>
                <a:lnTo>
                  <a:pt x="62" y="61"/>
                </a:lnTo>
                <a:lnTo>
                  <a:pt x="62" y="61"/>
                </a:lnTo>
                <a:lnTo>
                  <a:pt x="60" y="61"/>
                </a:lnTo>
                <a:lnTo>
                  <a:pt x="60" y="61"/>
                </a:lnTo>
                <a:lnTo>
                  <a:pt x="60" y="65"/>
                </a:lnTo>
                <a:lnTo>
                  <a:pt x="60" y="65"/>
                </a:lnTo>
                <a:close/>
                <a:moveTo>
                  <a:pt x="298" y="259"/>
                </a:moveTo>
                <a:lnTo>
                  <a:pt x="298" y="259"/>
                </a:lnTo>
                <a:lnTo>
                  <a:pt x="297" y="262"/>
                </a:lnTo>
                <a:lnTo>
                  <a:pt x="297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298" y="259"/>
                </a:lnTo>
                <a:lnTo>
                  <a:pt x="298" y="259"/>
                </a:lnTo>
                <a:close/>
                <a:moveTo>
                  <a:pt x="85" y="279"/>
                </a:moveTo>
                <a:lnTo>
                  <a:pt x="85" y="279"/>
                </a:lnTo>
                <a:lnTo>
                  <a:pt x="85" y="279"/>
                </a:lnTo>
                <a:lnTo>
                  <a:pt x="85" y="279"/>
                </a:lnTo>
                <a:lnTo>
                  <a:pt x="89" y="278"/>
                </a:lnTo>
                <a:lnTo>
                  <a:pt x="89" y="278"/>
                </a:lnTo>
                <a:lnTo>
                  <a:pt x="87" y="276"/>
                </a:lnTo>
                <a:lnTo>
                  <a:pt x="87" y="276"/>
                </a:lnTo>
                <a:lnTo>
                  <a:pt x="85" y="279"/>
                </a:lnTo>
                <a:lnTo>
                  <a:pt x="85" y="279"/>
                </a:lnTo>
                <a:close/>
                <a:moveTo>
                  <a:pt x="166" y="9"/>
                </a:moveTo>
                <a:lnTo>
                  <a:pt x="166" y="9"/>
                </a:lnTo>
                <a:lnTo>
                  <a:pt x="166" y="11"/>
                </a:lnTo>
                <a:lnTo>
                  <a:pt x="167" y="12"/>
                </a:lnTo>
                <a:lnTo>
                  <a:pt x="167" y="12"/>
                </a:lnTo>
                <a:lnTo>
                  <a:pt x="169" y="9"/>
                </a:lnTo>
                <a:lnTo>
                  <a:pt x="169" y="9"/>
                </a:lnTo>
                <a:lnTo>
                  <a:pt x="166" y="9"/>
                </a:lnTo>
                <a:lnTo>
                  <a:pt x="166" y="9"/>
                </a:lnTo>
                <a:close/>
                <a:moveTo>
                  <a:pt x="125" y="202"/>
                </a:moveTo>
                <a:lnTo>
                  <a:pt x="125" y="202"/>
                </a:lnTo>
                <a:lnTo>
                  <a:pt x="122" y="200"/>
                </a:lnTo>
                <a:lnTo>
                  <a:pt x="117" y="197"/>
                </a:lnTo>
                <a:lnTo>
                  <a:pt x="117" y="197"/>
                </a:lnTo>
                <a:lnTo>
                  <a:pt x="125" y="202"/>
                </a:lnTo>
                <a:lnTo>
                  <a:pt x="125" y="202"/>
                </a:lnTo>
                <a:close/>
                <a:moveTo>
                  <a:pt x="155" y="131"/>
                </a:moveTo>
                <a:lnTo>
                  <a:pt x="155" y="131"/>
                </a:lnTo>
                <a:lnTo>
                  <a:pt x="156" y="131"/>
                </a:lnTo>
                <a:lnTo>
                  <a:pt x="156" y="131"/>
                </a:lnTo>
                <a:lnTo>
                  <a:pt x="152" y="126"/>
                </a:lnTo>
                <a:lnTo>
                  <a:pt x="152" y="126"/>
                </a:lnTo>
                <a:lnTo>
                  <a:pt x="152" y="126"/>
                </a:lnTo>
                <a:lnTo>
                  <a:pt x="152" y="126"/>
                </a:lnTo>
                <a:lnTo>
                  <a:pt x="155" y="131"/>
                </a:lnTo>
                <a:lnTo>
                  <a:pt x="155" y="131"/>
                </a:lnTo>
                <a:close/>
                <a:moveTo>
                  <a:pt x="245" y="178"/>
                </a:moveTo>
                <a:lnTo>
                  <a:pt x="245" y="178"/>
                </a:lnTo>
                <a:lnTo>
                  <a:pt x="242" y="184"/>
                </a:lnTo>
                <a:lnTo>
                  <a:pt x="242" y="184"/>
                </a:lnTo>
                <a:lnTo>
                  <a:pt x="243" y="183"/>
                </a:lnTo>
                <a:lnTo>
                  <a:pt x="243" y="183"/>
                </a:lnTo>
                <a:lnTo>
                  <a:pt x="245" y="178"/>
                </a:lnTo>
                <a:lnTo>
                  <a:pt x="245" y="178"/>
                </a:lnTo>
                <a:close/>
                <a:moveTo>
                  <a:pt x="138" y="158"/>
                </a:moveTo>
                <a:lnTo>
                  <a:pt x="138" y="158"/>
                </a:lnTo>
                <a:lnTo>
                  <a:pt x="139" y="158"/>
                </a:lnTo>
                <a:lnTo>
                  <a:pt x="139" y="158"/>
                </a:lnTo>
                <a:lnTo>
                  <a:pt x="142" y="156"/>
                </a:lnTo>
                <a:lnTo>
                  <a:pt x="142" y="156"/>
                </a:lnTo>
                <a:lnTo>
                  <a:pt x="141" y="154"/>
                </a:lnTo>
                <a:lnTo>
                  <a:pt x="141" y="154"/>
                </a:lnTo>
                <a:lnTo>
                  <a:pt x="138" y="158"/>
                </a:lnTo>
                <a:lnTo>
                  <a:pt x="138" y="158"/>
                </a:lnTo>
                <a:close/>
                <a:moveTo>
                  <a:pt x="289" y="120"/>
                </a:moveTo>
                <a:lnTo>
                  <a:pt x="289" y="120"/>
                </a:lnTo>
                <a:lnTo>
                  <a:pt x="287" y="121"/>
                </a:lnTo>
                <a:lnTo>
                  <a:pt x="287" y="124"/>
                </a:lnTo>
                <a:lnTo>
                  <a:pt x="287" y="124"/>
                </a:lnTo>
                <a:lnTo>
                  <a:pt x="291" y="121"/>
                </a:lnTo>
                <a:lnTo>
                  <a:pt x="291" y="121"/>
                </a:lnTo>
                <a:lnTo>
                  <a:pt x="289" y="120"/>
                </a:lnTo>
                <a:lnTo>
                  <a:pt x="289" y="120"/>
                </a:lnTo>
                <a:close/>
                <a:moveTo>
                  <a:pt x="391" y="263"/>
                </a:moveTo>
                <a:lnTo>
                  <a:pt x="391" y="263"/>
                </a:lnTo>
                <a:lnTo>
                  <a:pt x="398" y="268"/>
                </a:lnTo>
                <a:lnTo>
                  <a:pt x="398" y="268"/>
                </a:lnTo>
                <a:lnTo>
                  <a:pt x="398" y="266"/>
                </a:lnTo>
                <a:lnTo>
                  <a:pt x="398" y="266"/>
                </a:lnTo>
                <a:lnTo>
                  <a:pt x="391" y="263"/>
                </a:lnTo>
                <a:lnTo>
                  <a:pt x="391" y="263"/>
                </a:lnTo>
                <a:close/>
                <a:moveTo>
                  <a:pt x="354" y="124"/>
                </a:moveTo>
                <a:lnTo>
                  <a:pt x="354" y="124"/>
                </a:lnTo>
                <a:lnTo>
                  <a:pt x="358" y="118"/>
                </a:lnTo>
                <a:lnTo>
                  <a:pt x="358" y="118"/>
                </a:lnTo>
                <a:lnTo>
                  <a:pt x="352" y="123"/>
                </a:lnTo>
                <a:lnTo>
                  <a:pt x="352" y="123"/>
                </a:lnTo>
                <a:lnTo>
                  <a:pt x="354" y="124"/>
                </a:lnTo>
                <a:lnTo>
                  <a:pt x="354" y="124"/>
                </a:lnTo>
                <a:close/>
                <a:moveTo>
                  <a:pt x="158" y="205"/>
                </a:moveTo>
                <a:lnTo>
                  <a:pt x="158" y="205"/>
                </a:lnTo>
                <a:lnTo>
                  <a:pt x="153" y="200"/>
                </a:lnTo>
                <a:lnTo>
                  <a:pt x="153" y="200"/>
                </a:lnTo>
                <a:lnTo>
                  <a:pt x="156" y="207"/>
                </a:lnTo>
                <a:lnTo>
                  <a:pt x="156" y="207"/>
                </a:lnTo>
                <a:lnTo>
                  <a:pt x="158" y="205"/>
                </a:lnTo>
                <a:lnTo>
                  <a:pt x="158" y="205"/>
                </a:lnTo>
                <a:close/>
                <a:moveTo>
                  <a:pt x="95" y="293"/>
                </a:moveTo>
                <a:lnTo>
                  <a:pt x="95" y="293"/>
                </a:lnTo>
                <a:lnTo>
                  <a:pt x="93" y="295"/>
                </a:lnTo>
                <a:lnTo>
                  <a:pt x="93" y="295"/>
                </a:lnTo>
                <a:lnTo>
                  <a:pt x="95" y="298"/>
                </a:lnTo>
                <a:lnTo>
                  <a:pt x="95" y="298"/>
                </a:lnTo>
                <a:lnTo>
                  <a:pt x="95" y="293"/>
                </a:lnTo>
                <a:lnTo>
                  <a:pt x="95" y="293"/>
                </a:lnTo>
                <a:close/>
                <a:moveTo>
                  <a:pt x="188" y="355"/>
                </a:moveTo>
                <a:lnTo>
                  <a:pt x="188" y="355"/>
                </a:lnTo>
                <a:lnTo>
                  <a:pt x="190" y="353"/>
                </a:lnTo>
                <a:lnTo>
                  <a:pt x="190" y="353"/>
                </a:lnTo>
                <a:lnTo>
                  <a:pt x="188" y="350"/>
                </a:lnTo>
                <a:lnTo>
                  <a:pt x="188" y="350"/>
                </a:lnTo>
                <a:lnTo>
                  <a:pt x="188" y="353"/>
                </a:lnTo>
                <a:lnTo>
                  <a:pt x="188" y="355"/>
                </a:lnTo>
                <a:lnTo>
                  <a:pt x="188" y="355"/>
                </a:lnTo>
                <a:close/>
                <a:moveTo>
                  <a:pt x="103" y="259"/>
                </a:moveTo>
                <a:lnTo>
                  <a:pt x="103" y="259"/>
                </a:lnTo>
                <a:lnTo>
                  <a:pt x="104" y="257"/>
                </a:lnTo>
                <a:lnTo>
                  <a:pt x="104" y="255"/>
                </a:lnTo>
                <a:lnTo>
                  <a:pt x="104" y="255"/>
                </a:lnTo>
                <a:lnTo>
                  <a:pt x="103" y="257"/>
                </a:lnTo>
                <a:lnTo>
                  <a:pt x="103" y="257"/>
                </a:lnTo>
                <a:lnTo>
                  <a:pt x="103" y="259"/>
                </a:lnTo>
                <a:lnTo>
                  <a:pt x="103" y="259"/>
                </a:lnTo>
                <a:close/>
                <a:moveTo>
                  <a:pt x="343" y="101"/>
                </a:moveTo>
                <a:lnTo>
                  <a:pt x="343" y="101"/>
                </a:lnTo>
                <a:lnTo>
                  <a:pt x="344" y="106"/>
                </a:lnTo>
                <a:lnTo>
                  <a:pt x="344" y="106"/>
                </a:lnTo>
                <a:lnTo>
                  <a:pt x="346" y="102"/>
                </a:lnTo>
                <a:lnTo>
                  <a:pt x="346" y="102"/>
                </a:lnTo>
                <a:lnTo>
                  <a:pt x="343" y="101"/>
                </a:lnTo>
                <a:lnTo>
                  <a:pt x="343" y="101"/>
                </a:lnTo>
                <a:close/>
                <a:moveTo>
                  <a:pt x="344" y="306"/>
                </a:moveTo>
                <a:lnTo>
                  <a:pt x="344" y="306"/>
                </a:lnTo>
                <a:lnTo>
                  <a:pt x="341" y="304"/>
                </a:lnTo>
                <a:lnTo>
                  <a:pt x="341" y="304"/>
                </a:lnTo>
                <a:lnTo>
                  <a:pt x="341" y="306"/>
                </a:lnTo>
                <a:lnTo>
                  <a:pt x="341" y="306"/>
                </a:lnTo>
                <a:lnTo>
                  <a:pt x="343" y="307"/>
                </a:lnTo>
                <a:lnTo>
                  <a:pt x="343" y="307"/>
                </a:lnTo>
                <a:lnTo>
                  <a:pt x="344" y="306"/>
                </a:lnTo>
                <a:lnTo>
                  <a:pt x="344" y="306"/>
                </a:lnTo>
                <a:close/>
                <a:moveTo>
                  <a:pt x="55" y="98"/>
                </a:moveTo>
                <a:lnTo>
                  <a:pt x="55" y="98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2" y="98"/>
                </a:lnTo>
                <a:lnTo>
                  <a:pt x="52" y="98"/>
                </a:lnTo>
                <a:lnTo>
                  <a:pt x="55" y="98"/>
                </a:lnTo>
                <a:lnTo>
                  <a:pt x="55" y="98"/>
                </a:lnTo>
                <a:close/>
                <a:moveTo>
                  <a:pt x="82" y="328"/>
                </a:moveTo>
                <a:lnTo>
                  <a:pt x="82" y="328"/>
                </a:lnTo>
                <a:lnTo>
                  <a:pt x="82" y="328"/>
                </a:lnTo>
                <a:lnTo>
                  <a:pt x="82" y="328"/>
                </a:lnTo>
                <a:lnTo>
                  <a:pt x="81" y="322"/>
                </a:lnTo>
                <a:lnTo>
                  <a:pt x="81" y="322"/>
                </a:lnTo>
                <a:lnTo>
                  <a:pt x="81" y="320"/>
                </a:lnTo>
                <a:lnTo>
                  <a:pt x="81" y="320"/>
                </a:lnTo>
                <a:lnTo>
                  <a:pt x="81" y="322"/>
                </a:lnTo>
                <a:lnTo>
                  <a:pt x="81" y="322"/>
                </a:lnTo>
                <a:lnTo>
                  <a:pt x="81" y="326"/>
                </a:lnTo>
                <a:lnTo>
                  <a:pt x="81" y="326"/>
                </a:lnTo>
                <a:lnTo>
                  <a:pt x="82" y="328"/>
                </a:lnTo>
                <a:lnTo>
                  <a:pt x="82" y="328"/>
                </a:lnTo>
                <a:close/>
                <a:moveTo>
                  <a:pt x="354" y="65"/>
                </a:moveTo>
                <a:lnTo>
                  <a:pt x="354" y="65"/>
                </a:lnTo>
                <a:lnTo>
                  <a:pt x="354" y="65"/>
                </a:lnTo>
                <a:lnTo>
                  <a:pt x="354" y="65"/>
                </a:lnTo>
                <a:lnTo>
                  <a:pt x="349" y="68"/>
                </a:lnTo>
                <a:lnTo>
                  <a:pt x="349" y="68"/>
                </a:lnTo>
                <a:lnTo>
                  <a:pt x="350" y="69"/>
                </a:lnTo>
                <a:lnTo>
                  <a:pt x="350" y="69"/>
                </a:lnTo>
                <a:lnTo>
                  <a:pt x="354" y="65"/>
                </a:lnTo>
                <a:lnTo>
                  <a:pt x="354" y="65"/>
                </a:lnTo>
                <a:close/>
                <a:moveTo>
                  <a:pt x="234" y="248"/>
                </a:moveTo>
                <a:lnTo>
                  <a:pt x="234" y="248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4" y="246"/>
                </a:lnTo>
                <a:lnTo>
                  <a:pt x="234" y="246"/>
                </a:lnTo>
                <a:lnTo>
                  <a:pt x="234" y="248"/>
                </a:lnTo>
                <a:lnTo>
                  <a:pt x="234" y="248"/>
                </a:lnTo>
                <a:close/>
                <a:moveTo>
                  <a:pt x="238" y="153"/>
                </a:moveTo>
                <a:lnTo>
                  <a:pt x="238" y="153"/>
                </a:lnTo>
                <a:lnTo>
                  <a:pt x="235" y="154"/>
                </a:lnTo>
                <a:lnTo>
                  <a:pt x="235" y="154"/>
                </a:lnTo>
                <a:lnTo>
                  <a:pt x="237" y="156"/>
                </a:lnTo>
                <a:lnTo>
                  <a:pt x="237" y="156"/>
                </a:lnTo>
                <a:lnTo>
                  <a:pt x="238" y="154"/>
                </a:lnTo>
                <a:lnTo>
                  <a:pt x="238" y="153"/>
                </a:lnTo>
                <a:lnTo>
                  <a:pt x="238" y="153"/>
                </a:lnTo>
                <a:close/>
                <a:moveTo>
                  <a:pt x="68" y="115"/>
                </a:moveTo>
                <a:lnTo>
                  <a:pt x="68" y="115"/>
                </a:lnTo>
                <a:lnTo>
                  <a:pt x="68" y="115"/>
                </a:lnTo>
                <a:lnTo>
                  <a:pt x="68" y="115"/>
                </a:lnTo>
                <a:lnTo>
                  <a:pt x="65" y="120"/>
                </a:lnTo>
                <a:lnTo>
                  <a:pt x="65" y="120"/>
                </a:lnTo>
                <a:lnTo>
                  <a:pt x="65" y="120"/>
                </a:lnTo>
                <a:lnTo>
                  <a:pt x="65" y="120"/>
                </a:lnTo>
                <a:lnTo>
                  <a:pt x="68" y="118"/>
                </a:lnTo>
                <a:lnTo>
                  <a:pt x="68" y="118"/>
                </a:lnTo>
                <a:lnTo>
                  <a:pt x="68" y="118"/>
                </a:lnTo>
                <a:lnTo>
                  <a:pt x="68" y="117"/>
                </a:lnTo>
                <a:lnTo>
                  <a:pt x="68" y="117"/>
                </a:lnTo>
                <a:lnTo>
                  <a:pt x="68" y="115"/>
                </a:lnTo>
                <a:lnTo>
                  <a:pt x="68" y="115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5" y="252"/>
                </a:lnTo>
                <a:lnTo>
                  <a:pt x="65" y="252"/>
                </a:lnTo>
                <a:lnTo>
                  <a:pt x="68" y="251"/>
                </a:lnTo>
                <a:lnTo>
                  <a:pt x="71" y="249"/>
                </a:lnTo>
                <a:lnTo>
                  <a:pt x="71" y="249"/>
                </a:lnTo>
                <a:lnTo>
                  <a:pt x="70" y="249"/>
                </a:lnTo>
                <a:lnTo>
                  <a:pt x="70" y="249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257" y="323"/>
                </a:moveTo>
                <a:lnTo>
                  <a:pt x="257" y="323"/>
                </a:lnTo>
                <a:lnTo>
                  <a:pt x="257" y="323"/>
                </a:lnTo>
                <a:lnTo>
                  <a:pt x="257" y="323"/>
                </a:lnTo>
                <a:lnTo>
                  <a:pt x="257" y="341"/>
                </a:lnTo>
                <a:lnTo>
                  <a:pt x="257" y="341"/>
                </a:lnTo>
                <a:lnTo>
                  <a:pt x="257" y="341"/>
                </a:lnTo>
                <a:lnTo>
                  <a:pt x="257" y="341"/>
                </a:lnTo>
                <a:lnTo>
                  <a:pt x="257" y="323"/>
                </a:lnTo>
                <a:lnTo>
                  <a:pt x="257" y="323"/>
                </a:lnTo>
                <a:close/>
                <a:moveTo>
                  <a:pt x="74" y="301"/>
                </a:moveTo>
                <a:lnTo>
                  <a:pt x="74" y="301"/>
                </a:lnTo>
                <a:lnTo>
                  <a:pt x="76" y="300"/>
                </a:lnTo>
                <a:lnTo>
                  <a:pt x="76" y="296"/>
                </a:lnTo>
                <a:lnTo>
                  <a:pt x="76" y="296"/>
                </a:lnTo>
                <a:lnTo>
                  <a:pt x="74" y="300"/>
                </a:lnTo>
                <a:lnTo>
                  <a:pt x="74" y="301"/>
                </a:lnTo>
                <a:lnTo>
                  <a:pt x="74" y="301"/>
                </a:lnTo>
                <a:close/>
                <a:moveTo>
                  <a:pt x="261" y="117"/>
                </a:moveTo>
                <a:lnTo>
                  <a:pt x="261" y="117"/>
                </a:lnTo>
                <a:lnTo>
                  <a:pt x="259" y="117"/>
                </a:lnTo>
                <a:lnTo>
                  <a:pt x="259" y="117"/>
                </a:lnTo>
                <a:lnTo>
                  <a:pt x="256" y="118"/>
                </a:lnTo>
                <a:lnTo>
                  <a:pt x="256" y="118"/>
                </a:lnTo>
                <a:lnTo>
                  <a:pt x="254" y="120"/>
                </a:lnTo>
                <a:lnTo>
                  <a:pt x="256" y="121"/>
                </a:lnTo>
                <a:lnTo>
                  <a:pt x="256" y="121"/>
                </a:lnTo>
                <a:lnTo>
                  <a:pt x="261" y="117"/>
                </a:lnTo>
                <a:lnTo>
                  <a:pt x="261" y="117"/>
                </a:lnTo>
                <a:close/>
                <a:moveTo>
                  <a:pt x="186" y="336"/>
                </a:move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9"/>
                </a:lnTo>
                <a:lnTo>
                  <a:pt x="186" y="339"/>
                </a:lnTo>
                <a:lnTo>
                  <a:pt x="190" y="339"/>
                </a:lnTo>
                <a:lnTo>
                  <a:pt x="190" y="339"/>
                </a:lnTo>
                <a:lnTo>
                  <a:pt x="186" y="336"/>
                </a:lnTo>
                <a:lnTo>
                  <a:pt x="186" y="336"/>
                </a:lnTo>
                <a:close/>
                <a:moveTo>
                  <a:pt x="120" y="177"/>
                </a:moveTo>
                <a:lnTo>
                  <a:pt x="120" y="177"/>
                </a:lnTo>
                <a:lnTo>
                  <a:pt x="122" y="178"/>
                </a:lnTo>
                <a:lnTo>
                  <a:pt x="122" y="178"/>
                </a:lnTo>
                <a:lnTo>
                  <a:pt x="125" y="178"/>
                </a:lnTo>
                <a:lnTo>
                  <a:pt x="125" y="178"/>
                </a:lnTo>
                <a:lnTo>
                  <a:pt x="122" y="177"/>
                </a:lnTo>
                <a:lnTo>
                  <a:pt x="122" y="177"/>
                </a:lnTo>
                <a:lnTo>
                  <a:pt x="120" y="177"/>
                </a:lnTo>
                <a:lnTo>
                  <a:pt x="120" y="177"/>
                </a:lnTo>
                <a:close/>
                <a:moveTo>
                  <a:pt x="90" y="300"/>
                </a:moveTo>
                <a:lnTo>
                  <a:pt x="90" y="300"/>
                </a:lnTo>
                <a:lnTo>
                  <a:pt x="93" y="304"/>
                </a:lnTo>
                <a:lnTo>
                  <a:pt x="93" y="304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close/>
                <a:moveTo>
                  <a:pt x="242" y="304"/>
                </a:moveTo>
                <a:lnTo>
                  <a:pt x="242" y="304"/>
                </a:lnTo>
                <a:lnTo>
                  <a:pt x="242" y="307"/>
                </a:lnTo>
                <a:lnTo>
                  <a:pt x="242" y="309"/>
                </a:lnTo>
                <a:lnTo>
                  <a:pt x="242" y="309"/>
                </a:lnTo>
                <a:lnTo>
                  <a:pt x="243" y="306"/>
                </a:lnTo>
                <a:lnTo>
                  <a:pt x="242" y="304"/>
                </a:lnTo>
                <a:lnTo>
                  <a:pt x="242" y="304"/>
                </a:lnTo>
                <a:close/>
                <a:moveTo>
                  <a:pt x="212" y="95"/>
                </a:move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08" y="96"/>
                </a:lnTo>
                <a:lnTo>
                  <a:pt x="208" y="96"/>
                </a:lnTo>
                <a:lnTo>
                  <a:pt x="208" y="98"/>
                </a:lnTo>
                <a:lnTo>
                  <a:pt x="208" y="98"/>
                </a:lnTo>
                <a:lnTo>
                  <a:pt x="212" y="95"/>
                </a:lnTo>
                <a:lnTo>
                  <a:pt x="212" y="95"/>
                </a:lnTo>
                <a:close/>
                <a:moveTo>
                  <a:pt x="358" y="306"/>
                </a:moveTo>
                <a:lnTo>
                  <a:pt x="358" y="306"/>
                </a:lnTo>
                <a:lnTo>
                  <a:pt x="360" y="309"/>
                </a:lnTo>
                <a:lnTo>
                  <a:pt x="360" y="309"/>
                </a:lnTo>
                <a:lnTo>
                  <a:pt x="362" y="306"/>
                </a:lnTo>
                <a:lnTo>
                  <a:pt x="362" y="306"/>
                </a:lnTo>
                <a:lnTo>
                  <a:pt x="358" y="306"/>
                </a:lnTo>
                <a:lnTo>
                  <a:pt x="358" y="306"/>
                </a:lnTo>
                <a:close/>
                <a:moveTo>
                  <a:pt x="89" y="285"/>
                </a:moveTo>
                <a:lnTo>
                  <a:pt x="89" y="285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7" y="287"/>
                </a:lnTo>
                <a:lnTo>
                  <a:pt x="87" y="287"/>
                </a:lnTo>
                <a:lnTo>
                  <a:pt x="89" y="285"/>
                </a:lnTo>
                <a:lnTo>
                  <a:pt x="89" y="285"/>
                </a:lnTo>
                <a:close/>
                <a:moveTo>
                  <a:pt x="221" y="330"/>
                </a:moveTo>
                <a:lnTo>
                  <a:pt x="221" y="330"/>
                </a:lnTo>
                <a:lnTo>
                  <a:pt x="221" y="333"/>
                </a:lnTo>
                <a:lnTo>
                  <a:pt x="223" y="334"/>
                </a:lnTo>
                <a:lnTo>
                  <a:pt x="223" y="334"/>
                </a:lnTo>
                <a:lnTo>
                  <a:pt x="224" y="333"/>
                </a:lnTo>
                <a:lnTo>
                  <a:pt x="224" y="333"/>
                </a:lnTo>
                <a:lnTo>
                  <a:pt x="221" y="330"/>
                </a:lnTo>
                <a:lnTo>
                  <a:pt x="221" y="330"/>
                </a:lnTo>
                <a:close/>
                <a:moveTo>
                  <a:pt x="44" y="91"/>
                </a:moveTo>
                <a:lnTo>
                  <a:pt x="44" y="91"/>
                </a:lnTo>
                <a:lnTo>
                  <a:pt x="44" y="93"/>
                </a:lnTo>
                <a:lnTo>
                  <a:pt x="44" y="93"/>
                </a:lnTo>
                <a:lnTo>
                  <a:pt x="46" y="90"/>
                </a:lnTo>
                <a:lnTo>
                  <a:pt x="46" y="90"/>
                </a:lnTo>
                <a:lnTo>
                  <a:pt x="48" y="90"/>
                </a:lnTo>
                <a:lnTo>
                  <a:pt x="48" y="87"/>
                </a:lnTo>
                <a:lnTo>
                  <a:pt x="48" y="87"/>
                </a:lnTo>
                <a:lnTo>
                  <a:pt x="44" y="91"/>
                </a:lnTo>
                <a:lnTo>
                  <a:pt x="44" y="91"/>
                </a:lnTo>
                <a:close/>
                <a:moveTo>
                  <a:pt x="355" y="82"/>
                </a:moveTo>
                <a:lnTo>
                  <a:pt x="355" y="82"/>
                </a:lnTo>
                <a:lnTo>
                  <a:pt x="352" y="83"/>
                </a:lnTo>
                <a:lnTo>
                  <a:pt x="352" y="83"/>
                </a:lnTo>
                <a:lnTo>
                  <a:pt x="354" y="85"/>
                </a:lnTo>
                <a:lnTo>
                  <a:pt x="354" y="85"/>
                </a:lnTo>
                <a:lnTo>
                  <a:pt x="355" y="83"/>
                </a:lnTo>
                <a:lnTo>
                  <a:pt x="355" y="83"/>
                </a:lnTo>
                <a:lnTo>
                  <a:pt x="355" y="83"/>
                </a:lnTo>
                <a:lnTo>
                  <a:pt x="355" y="82"/>
                </a:lnTo>
                <a:lnTo>
                  <a:pt x="355" y="82"/>
                </a:lnTo>
                <a:close/>
                <a:moveTo>
                  <a:pt x="90" y="339"/>
                </a:moveTo>
                <a:lnTo>
                  <a:pt x="90" y="339"/>
                </a:lnTo>
                <a:lnTo>
                  <a:pt x="89" y="339"/>
                </a:lnTo>
                <a:lnTo>
                  <a:pt x="89" y="339"/>
                </a:lnTo>
                <a:lnTo>
                  <a:pt x="84" y="344"/>
                </a:lnTo>
                <a:lnTo>
                  <a:pt x="84" y="344"/>
                </a:lnTo>
                <a:lnTo>
                  <a:pt x="82" y="345"/>
                </a:lnTo>
                <a:lnTo>
                  <a:pt x="82" y="345"/>
                </a:lnTo>
                <a:lnTo>
                  <a:pt x="82" y="345"/>
                </a:lnTo>
                <a:lnTo>
                  <a:pt x="82" y="345"/>
                </a:lnTo>
                <a:lnTo>
                  <a:pt x="90" y="339"/>
                </a:lnTo>
                <a:lnTo>
                  <a:pt x="90" y="339"/>
                </a:lnTo>
                <a:close/>
                <a:moveTo>
                  <a:pt x="49" y="270"/>
                </a:moveTo>
                <a:lnTo>
                  <a:pt x="49" y="270"/>
                </a:lnTo>
                <a:lnTo>
                  <a:pt x="49" y="268"/>
                </a:lnTo>
                <a:lnTo>
                  <a:pt x="49" y="268"/>
                </a:lnTo>
                <a:lnTo>
                  <a:pt x="49" y="266"/>
                </a:lnTo>
                <a:lnTo>
                  <a:pt x="49" y="266"/>
                </a:lnTo>
                <a:lnTo>
                  <a:pt x="49" y="265"/>
                </a:lnTo>
                <a:lnTo>
                  <a:pt x="49" y="265"/>
                </a:lnTo>
                <a:lnTo>
                  <a:pt x="48" y="266"/>
                </a:lnTo>
                <a:lnTo>
                  <a:pt x="48" y="266"/>
                </a:lnTo>
                <a:lnTo>
                  <a:pt x="49" y="270"/>
                </a:lnTo>
                <a:lnTo>
                  <a:pt x="49" y="270"/>
                </a:lnTo>
                <a:close/>
                <a:moveTo>
                  <a:pt x="196" y="252"/>
                </a:moveTo>
                <a:lnTo>
                  <a:pt x="196" y="252"/>
                </a:lnTo>
                <a:lnTo>
                  <a:pt x="196" y="252"/>
                </a:lnTo>
                <a:lnTo>
                  <a:pt x="196" y="252"/>
                </a:lnTo>
                <a:lnTo>
                  <a:pt x="197" y="257"/>
                </a:lnTo>
                <a:lnTo>
                  <a:pt x="197" y="257"/>
                </a:lnTo>
                <a:lnTo>
                  <a:pt x="199" y="255"/>
                </a:lnTo>
                <a:lnTo>
                  <a:pt x="199" y="255"/>
                </a:lnTo>
                <a:lnTo>
                  <a:pt x="196" y="252"/>
                </a:lnTo>
                <a:lnTo>
                  <a:pt x="196" y="252"/>
                </a:lnTo>
                <a:close/>
                <a:moveTo>
                  <a:pt x="234" y="282"/>
                </a:moveTo>
                <a:lnTo>
                  <a:pt x="234" y="282"/>
                </a:lnTo>
                <a:lnTo>
                  <a:pt x="237" y="281"/>
                </a:lnTo>
                <a:lnTo>
                  <a:pt x="237" y="281"/>
                </a:lnTo>
                <a:lnTo>
                  <a:pt x="234" y="279"/>
                </a:lnTo>
                <a:lnTo>
                  <a:pt x="234" y="279"/>
                </a:lnTo>
                <a:lnTo>
                  <a:pt x="234" y="279"/>
                </a:lnTo>
                <a:lnTo>
                  <a:pt x="234" y="279"/>
                </a:lnTo>
                <a:lnTo>
                  <a:pt x="234" y="282"/>
                </a:lnTo>
                <a:lnTo>
                  <a:pt x="234" y="282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103" y="227"/>
                </a:lnTo>
                <a:lnTo>
                  <a:pt x="103" y="227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185" y="295"/>
                </a:moveTo>
                <a:lnTo>
                  <a:pt x="185" y="295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95"/>
                </a:lnTo>
                <a:lnTo>
                  <a:pt x="185" y="295"/>
                </a:lnTo>
                <a:close/>
                <a:moveTo>
                  <a:pt x="224" y="375"/>
                </a:moveTo>
                <a:lnTo>
                  <a:pt x="224" y="375"/>
                </a:lnTo>
                <a:lnTo>
                  <a:pt x="227" y="382"/>
                </a:lnTo>
                <a:lnTo>
                  <a:pt x="227" y="382"/>
                </a:lnTo>
                <a:lnTo>
                  <a:pt x="227" y="382"/>
                </a:lnTo>
                <a:lnTo>
                  <a:pt x="227" y="382"/>
                </a:lnTo>
                <a:lnTo>
                  <a:pt x="226" y="378"/>
                </a:lnTo>
                <a:lnTo>
                  <a:pt x="226" y="378"/>
                </a:lnTo>
                <a:lnTo>
                  <a:pt x="226" y="377"/>
                </a:lnTo>
                <a:lnTo>
                  <a:pt x="224" y="375"/>
                </a:lnTo>
                <a:lnTo>
                  <a:pt x="224" y="375"/>
                </a:lnTo>
                <a:close/>
                <a:moveTo>
                  <a:pt x="155" y="270"/>
                </a:moveTo>
                <a:lnTo>
                  <a:pt x="155" y="270"/>
                </a:lnTo>
                <a:lnTo>
                  <a:pt x="150" y="274"/>
                </a:lnTo>
                <a:lnTo>
                  <a:pt x="150" y="274"/>
                </a:lnTo>
                <a:lnTo>
                  <a:pt x="153" y="273"/>
                </a:lnTo>
                <a:lnTo>
                  <a:pt x="155" y="270"/>
                </a:lnTo>
                <a:lnTo>
                  <a:pt x="155" y="270"/>
                </a:lnTo>
                <a:close/>
                <a:moveTo>
                  <a:pt x="284" y="113"/>
                </a:moveTo>
                <a:lnTo>
                  <a:pt x="284" y="113"/>
                </a:lnTo>
                <a:lnTo>
                  <a:pt x="284" y="115"/>
                </a:lnTo>
                <a:lnTo>
                  <a:pt x="284" y="115"/>
                </a:lnTo>
                <a:lnTo>
                  <a:pt x="287" y="117"/>
                </a:lnTo>
                <a:lnTo>
                  <a:pt x="287" y="117"/>
                </a:lnTo>
                <a:lnTo>
                  <a:pt x="287" y="115"/>
                </a:lnTo>
                <a:lnTo>
                  <a:pt x="287" y="115"/>
                </a:lnTo>
                <a:lnTo>
                  <a:pt x="287" y="113"/>
                </a:lnTo>
                <a:lnTo>
                  <a:pt x="287" y="113"/>
                </a:lnTo>
                <a:lnTo>
                  <a:pt x="284" y="113"/>
                </a:lnTo>
                <a:lnTo>
                  <a:pt x="284" y="113"/>
                </a:lnTo>
                <a:close/>
                <a:moveTo>
                  <a:pt x="224" y="39"/>
                </a:moveTo>
                <a:lnTo>
                  <a:pt x="224" y="39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4" y="38"/>
                </a:lnTo>
                <a:lnTo>
                  <a:pt x="224" y="38"/>
                </a:lnTo>
                <a:lnTo>
                  <a:pt x="224" y="39"/>
                </a:lnTo>
                <a:lnTo>
                  <a:pt x="224" y="39"/>
                </a:lnTo>
                <a:close/>
                <a:moveTo>
                  <a:pt x="339" y="326"/>
                </a:moveTo>
                <a:lnTo>
                  <a:pt x="339" y="326"/>
                </a:lnTo>
                <a:lnTo>
                  <a:pt x="339" y="328"/>
                </a:lnTo>
                <a:lnTo>
                  <a:pt x="339" y="328"/>
                </a:lnTo>
                <a:lnTo>
                  <a:pt x="344" y="331"/>
                </a:lnTo>
                <a:lnTo>
                  <a:pt x="344" y="331"/>
                </a:lnTo>
                <a:lnTo>
                  <a:pt x="344" y="330"/>
                </a:lnTo>
                <a:lnTo>
                  <a:pt x="344" y="330"/>
                </a:lnTo>
                <a:lnTo>
                  <a:pt x="339" y="326"/>
                </a:lnTo>
                <a:lnTo>
                  <a:pt x="339" y="326"/>
                </a:lnTo>
                <a:close/>
                <a:moveTo>
                  <a:pt x="183" y="33"/>
                </a:moveTo>
                <a:lnTo>
                  <a:pt x="183" y="33"/>
                </a:lnTo>
                <a:lnTo>
                  <a:pt x="185" y="35"/>
                </a:lnTo>
                <a:lnTo>
                  <a:pt x="185" y="35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83" y="33"/>
                </a:lnTo>
                <a:lnTo>
                  <a:pt x="183" y="33"/>
                </a:lnTo>
                <a:close/>
                <a:moveTo>
                  <a:pt x="84" y="312"/>
                </a:moveTo>
                <a:lnTo>
                  <a:pt x="84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07"/>
                </a:lnTo>
                <a:lnTo>
                  <a:pt x="85" y="307"/>
                </a:lnTo>
                <a:lnTo>
                  <a:pt x="84" y="311"/>
                </a:lnTo>
                <a:lnTo>
                  <a:pt x="84" y="312"/>
                </a:lnTo>
                <a:lnTo>
                  <a:pt x="84" y="312"/>
                </a:lnTo>
                <a:close/>
                <a:moveTo>
                  <a:pt x="96" y="315"/>
                </a:moveTo>
                <a:lnTo>
                  <a:pt x="96" y="315"/>
                </a:lnTo>
                <a:lnTo>
                  <a:pt x="96" y="315"/>
                </a:lnTo>
                <a:lnTo>
                  <a:pt x="96" y="315"/>
                </a:lnTo>
                <a:lnTo>
                  <a:pt x="98" y="312"/>
                </a:lnTo>
                <a:lnTo>
                  <a:pt x="98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5"/>
                </a:lnTo>
                <a:lnTo>
                  <a:pt x="96" y="315"/>
                </a:lnTo>
                <a:close/>
                <a:moveTo>
                  <a:pt x="172" y="355"/>
                </a:moveTo>
                <a:lnTo>
                  <a:pt x="172" y="355"/>
                </a:lnTo>
                <a:lnTo>
                  <a:pt x="171" y="355"/>
                </a:lnTo>
                <a:lnTo>
                  <a:pt x="171" y="355"/>
                </a:lnTo>
                <a:lnTo>
                  <a:pt x="172" y="366"/>
                </a:lnTo>
                <a:lnTo>
                  <a:pt x="172" y="366"/>
                </a:lnTo>
                <a:lnTo>
                  <a:pt x="172" y="366"/>
                </a:lnTo>
                <a:lnTo>
                  <a:pt x="172" y="366"/>
                </a:lnTo>
                <a:lnTo>
                  <a:pt x="172" y="355"/>
                </a:lnTo>
                <a:lnTo>
                  <a:pt x="172" y="355"/>
                </a:lnTo>
                <a:close/>
                <a:moveTo>
                  <a:pt x="100" y="290"/>
                </a:move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5"/>
                </a:lnTo>
                <a:lnTo>
                  <a:pt x="98" y="295"/>
                </a:lnTo>
                <a:lnTo>
                  <a:pt x="100" y="290"/>
                </a:lnTo>
                <a:lnTo>
                  <a:pt x="100" y="290"/>
                </a:lnTo>
                <a:close/>
                <a:moveTo>
                  <a:pt x="306" y="159"/>
                </a:moveTo>
                <a:lnTo>
                  <a:pt x="306" y="159"/>
                </a:lnTo>
                <a:lnTo>
                  <a:pt x="308" y="158"/>
                </a:lnTo>
                <a:lnTo>
                  <a:pt x="308" y="158"/>
                </a:lnTo>
                <a:lnTo>
                  <a:pt x="311" y="156"/>
                </a:lnTo>
                <a:lnTo>
                  <a:pt x="311" y="156"/>
                </a:lnTo>
                <a:lnTo>
                  <a:pt x="313" y="156"/>
                </a:lnTo>
                <a:lnTo>
                  <a:pt x="313" y="156"/>
                </a:lnTo>
                <a:lnTo>
                  <a:pt x="313" y="154"/>
                </a:lnTo>
                <a:lnTo>
                  <a:pt x="313" y="154"/>
                </a:lnTo>
                <a:lnTo>
                  <a:pt x="306" y="159"/>
                </a:lnTo>
                <a:lnTo>
                  <a:pt x="306" y="159"/>
                </a:lnTo>
                <a:lnTo>
                  <a:pt x="306" y="159"/>
                </a:lnTo>
                <a:lnTo>
                  <a:pt x="306" y="159"/>
                </a:lnTo>
                <a:close/>
                <a:moveTo>
                  <a:pt x="131" y="236"/>
                </a:moveTo>
                <a:lnTo>
                  <a:pt x="131" y="236"/>
                </a:lnTo>
                <a:lnTo>
                  <a:pt x="130" y="240"/>
                </a:lnTo>
                <a:lnTo>
                  <a:pt x="130" y="240"/>
                </a:lnTo>
                <a:lnTo>
                  <a:pt x="131" y="241"/>
                </a:lnTo>
                <a:lnTo>
                  <a:pt x="131" y="241"/>
                </a:lnTo>
                <a:lnTo>
                  <a:pt x="131" y="238"/>
                </a:lnTo>
                <a:lnTo>
                  <a:pt x="131" y="236"/>
                </a:lnTo>
                <a:lnTo>
                  <a:pt x="131" y="236"/>
                </a:lnTo>
                <a:close/>
                <a:moveTo>
                  <a:pt x="212" y="284"/>
                </a:moveTo>
                <a:lnTo>
                  <a:pt x="212" y="284"/>
                </a:lnTo>
                <a:lnTo>
                  <a:pt x="213" y="285"/>
                </a:lnTo>
                <a:lnTo>
                  <a:pt x="213" y="285"/>
                </a:lnTo>
                <a:lnTo>
                  <a:pt x="215" y="287"/>
                </a:lnTo>
                <a:lnTo>
                  <a:pt x="215" y="287"/>
                </a:lnTo>
                <a:lnTo>
                  <a:pt x="213" y="282"/>
                </a:lnTo>
                <a:lnTo>
                  <a:pt x="213" y="282"/>
                </a:lnTo>
                <a:lnTo>
                  <a:pt x="212" y="284"/>
                </a:lnTo>
                <a:lnTo>
                  <a:pt x="212" y="284"/>
                </a:lnTo>
                <a:close/>
                <a:moveTo>
                  <a:pt x="130" y="244"/>
                </a:moveTo>
                <a:lnTo>
                  <a:pt x="130" y="244"/>
                </a:lnTo>
                <a:lnTo>
                  <a:pt x="128" y="244"/>
                </a:lnTo>
                <a:lnTo>
                  <a:pt x="128" y="244"/>
                </a:lnTo>
                <a:lnTo>
                  <a:pt x="125" y="248"/>
                </a:lnTo>
                <a:lnTo>
                  <a:pt x="125" y="248"/>
                </a:lnTo>
                <a:lnTo>
                  <a:pt x="125" y="248"/>
                </a:lnTo>
                <a:lnTo>
                  <a:pt x="125" y="248"/>
                </a:lnTo>
                <a:lnTo>
                  <a:pt x="128" y="246"/>
                </a:lnTo>
                <a:lnTo>
                  <a:pt x="128" y="246"/>
                </a:lnTo>
                <a:lnTo>
                  <a:pt x="128" y="246"/>
                </a:lnTo>
                <a:lnTo>
                  <a:pt x="130" y="244"/>
                </a:lnTo>
                <a:lnTo>
                  <a:pt x="130" y="244"/>
                </a:lnTo>
                <a:close/>
                <a:moveTo>
                  <a:pt x="261" y="188"/>
                </a:moveTo>
                <a:lnTo>
                  <a:pt x="261" y="188"/>
                </a:lnTo>
                <a:lnTo>
                  <a:pt x="259" y="189"/>
                </a:lnTo>
                <a:lnTo>
                  <a:pt x="259" y="189"/>
                </a:lnTo>
                <a:lnTo>
                  <a:pt x="261" y="192"/>
                </a:lnTo>
                <a:lnTo>
                  <a:pt x="261" y="192"/>
                </a:lnTo>
                <a:lnTo>
                  <a:pt x="262" y="191"/>
                </a:lnTo>
                <a:lnTo>
                  <a:pt x="262" y="191"/>
                </a:lnTo>
                <a:lnTo>
                  <a:pt x="261" y="188"/>
                </a:lnTo>
                <a:lnTo>
                  <a:pt x="261" y="188"/>
                </a:lnTo>
                <a:close/>
                <a:moveTo>
                  <a:pt x="291" y="159"/>
                </a:moveTo>
                <a:lnTo>
                  <a:pt x="291" y="159"/>
                </a:lnTo>
                <a:lnTo>
                  <a:pt x="291" y="159"/>
                </a:lnTo>
                <a:lnTo>
                  <a:pt x="291" y="159"/>
                </a:lnTo>
                <a:lnTo>
                  <a:pt x="286" y="161"/>
                </a:lnTo>
                <a:lnTo>
                  <a:pt x="286" y="161"/>
                </a:lnTo>
                <a:lnTo>
                  <a:pt x="286" y="162"/>
                </a:lnTo>
                <a:lnTo>
                  <a:pt x="286" y="162"/>
                </a:lnTo>
                <a:lnTo>
                  <a:pt x="291" y="159"/>
                </a:lnTo>
                <a:lnTo>
                  <a:pt x="291" y="159"/>
                </a:lnTo>
                <a:close/>
                <a:moveTo>
                  <a:pt x="155" y="260"/>
                </a:moveTo>
                <a:lnTo>
                  <a:pt x="155" y="260"/>
                </a:lnTo>
                <a:lnTo>
                  <a:pt x="153" y="262"/>
                </a:lnTo>
                <a:lnTo>
                  <a:pt x="153" y="262"/>
                </a:lnTo>
                <a:lnTo>
                  <a:pt x="156" y="265"/>
                </a:lnTo>
                <a:lnTo>
                  <a:pt x="156" y="265"/>
                </a:lnTo>
                <a:lnTo>
                  <a:pt x="156" y="262"/>
                </a:lnTo>
                <a:lnTo>
                  <a:pt x="155" y="260"/>
                </a:lnTo>
                <a:lnTo>
                  <a:pt x="155" y="260"/>
                </a:lnTo>
                <a:close/>
                <a:moveTo>
                  <a:pt x="251" y="35"/>
                </a:moveTo>
                <a:lnTo>
                  <a:pt x="251" y="35"/>
                </a:lnTo>
                <a:lnTo>
                  <a:pt x="251" y="28"/>
                </a:lnTo>
                <a:lnTo>
                  <a:pt x="251" y="28"/>
                </a:lnTo>
                <a:lnTo>
                  <a:pt x="251" y="31"/>
                </a:lnTo>
                <a:lnTo>
                  <a:pt x="251" y="31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close/>
                <a:moveTo>
                  <a:pt x="180" y="246"/>
                </a:moveTo>
                <a:lnTo>
                  <a:pt x="180" y="246"/>
                </a:lnTo>
                <a:lnTo>
                  <a:pt x="179" y="246"/>
                </a:lnTo>
                <a:lnTo>
                  <a:pt x="179" y="246"/>
                </a:lnTo>
                <a:lnTo>
                  <a:pt x="180" y="249"/>
                </a:lnTo>
                <a:lnTo>
                  <a:pt x="180" y="249"/>
                </a:lnTo>
                <a:lnTo>
                  <a:pt x="182" y="248"/>
                </a:lnTo>
                <a:lnTo>
                  <a:pt x="182" y="248"/>
                </a:lnTo>
                <a:lnTo>
                  <a:pt x="180" y="246"/>
                </a:lnTo>
                <a:lnTo>
                  <a:pt x="180" y="246"/>
                </a:lnTo>
                <a:close/>
                <a:moveTo>
                  <a:pt x="232" y="52"/>
                </a:move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4"/>
                </a:lnTo>
                <a:lnTo>
                  <a:pt x="232" y="54"/>
                </a:lnTo>
                <a:lnTo>
                  <a:pt x="234" y="52"/>
                </a:lnTo>
                <a:lnTo>
                  <a:pt x="234" y="50"/>
                </a:lnTo>
                <a:lnTo>
                  <a:pt x="234" y="50"/>
                </a:lnTo>
                <a:lnTo>
                  <a:pt x="232" y="52"/>
                </a:lnTo>
                <a:lnTo>
                  <a:pt x="232" y="52"/>
                </a:lnTo>
                <a:close/>
                <a:moveTo>
                  <a:pt x="131" y="147"/>
                </a:moveTo>
                <a:lnTo>
                  <a:pt x="131" y="147"/>
                </a:lnTo>
                <a:lnTo>
                  <a:pt x="130" y="151"/>
                </a:lnTo>
                <a:lnTo>
                  <a:pt x="130" y="151"/>
                </a:lnTo>
                <a:lnTo>
                  <a:pt x="130" y="151"/>
                </a:lnTo>
                <a:lnTo>
                  <a:pt x="130" y="151"/>
                </a:lnTo>
                <a:lnTo>
                  <a:pt x="133" y="147"/>
                </a:lnTo>
                <a:lnTo>
                  <a:pt x="133" y="147"/>
                </a:lnTo>
                <a:lnTo>
                  <a:pt x="131" y="147"/>
                </a:lnTo>
                <a:lnTo>
                  <a:pt x="131" y="147"/>
                </a:lnTo>
                <a:close/>
                <a:moveTo>
                  <a:pt x="136" y="162"/>
                </a:moveTo>
                <a:lnTo>
                  <a:pt x="136" y="162"/>
                </a:lnTo>
                <a:lnTo>
                  <a:pt x="138" y="161"/>
                </a:lnTo>
                <a:lnTo>
                  <a:pt x="138" y="161"/>
                </a:lnTo>
                <a:lnTo>
                  <a:pt x="136" y="159"/>
                </a:lnTo>
                <a:lnTo>
                  <a:pt x="136" y="159"/>
                </a:lnTo>
                <a:lnTo>
                  <a:pt x="134" y="161"/>
                </a:lnTo>
                <a:lnTo>
                  <a:pt x="134" y="161"/>
                </a:lnTo>
                <a:lnTo>
                  <a:pt x="136" y="162"/>
                </a:lnTo>
                <a:lnTo>
                  <a:pt x="136" y="162"/>
                </a:lnTo>
                <a:close/>
                <a:moveTo>
                  <a:pt x="262" y="249"/>
                </a:moveTo>
                <a:lnTo>
                  <a:pt x="262" y="249"/>
                </a:lnTo>
                <a:lnTo>
                  <a:pt x="261" y="251"/>
                </a:lnTo>
                <a:lnTo>
                  <a:pt x="261" y="251"/>
                </a:lnTo>
                <a:lnTo>
                  <a:pt x="262" y="252"/>
                </a:lnTo>
                <a:lnTo>
                  <a:pt x="262" y="252"/>
                </a:lnTo>
                <a:lnTo>
                  <a:pt x="264" y="251"/>
                </a:lnTo>
                <a:lnTo>
                  <a:pt x="264" y="251"/>
                </a:lnTo>
                <a:lnTo>
                  <a:pt x="262" y="249"/>
                </a:lnTo>
                <a:lnTo>
                  <a:pt x="262" y="249"/>
                </a:lnTo>
                <a:close/>
                <a:moveTo>
                  <a:pt x="257" y="145"/>
                </a:moveTo>
                <a:lnTo>
                  <a:pt x="257" y="145"/>
                </a:lnTo>
                <a:lnTo>
                  <a:pt x="257" y="143"/>
                </a:lnTo>
                <a:lnTo>
                  <a:pt x="257" y="143"/>
                </a:lnTo>
                <a:lnTo>
                  <a:pt x="254" y="145"/>
                </a:lnTo>
                <a:lnTo>
                  <a:pt x="254" y="145"/>
                </a:lnTo>
                <a:lnTo>
                  <a:pt x="256" y="147"/>
                </a:lnTo>
                <a:lnTo>
                  <a:pt x="256" y="147"/>
                </a:lnTo>
                <a:lnTo>
                  <a:pt x="256" y="147"/>
                </a:lnTo>
                <a:lnTo>
                  <a:pt x="257" y="145"/>
                </a:lnTo>
                <a:lnTo>
                  <a:pt x="257" y="145"/>
                </a:lnTo>
                <a:close/>
                <a:moveTo>
                  <a:pt x="180" y="339"/>
                </a:moveTo>
                <a:lnTo>
                  <a:pt x="180" y="339"/>
                </a:lnTo>
                <a:lnTo>
                  <a:pt x="179" y="341"/>
                </a:lnTo>
                <a:lnTo>
                  <a:pt x="179" y="344"/>
                </a:lnTo>
                <a:lnTo>
                  <a:pt x="179" y="344"/>
                </a:lnTo>
                <a:lnTo>
                  <a:pt x="180" y="342"/>
                </a:lnTo>
                <a:lnTo>
                  <a:pt x="180" y="342"/>
                </a:lnTo>
                <a:lnTo>
                  <a:pt x="180" y="339"/>
                </a:lnTo>
                <a:lnTo>
                  <a:pt x="180" y="339"/>
                </a:lnTo>
                <a:close/>
                <a:moveTo>
                  <a:pt x="119" y="142"/>
                </a:moveTo>
                <a:lnTo>
                  <a:pt x="119" y="142"/>
                </a:lnTo>
                <a:lnTo>
                  <a:pt x="120" y="143"/>
                </a:lnTo>
                <a:lnTo>
                  <a:pt x="120" y="143"/>
                </a:lnTo>
                <a:lnTo>
                  <a:pt x="120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40"/>
                </a:lnTo>
                <a:lnTo>
                  <a:pt x="119" y="142"/>
                </a:lnTo>
                <a:lnTo>
                  <a:pt x="119" y="142"/>
                </a:lnTo>
                <a:close/>
                <a:moveTo>
                  <a:pt x="227" y="391"/>
                </a:moveTo>
                <a:lnTo>
                  <a:pt x="227" y="391"/>
                </a:lnTo>
                <a:lnTo>
                  <a:pt x="227" y="389"/>
                </a:lnTo>
                <a:lnTo>
                  <a:pt x="227" y="389"/>
                </a:lnTo>
                <a:lnTo>
                  <a:pt x="226" y="386"/>
                </a:lnTo>
                <a:lnTo>
                  <a:pt x="226" y="386"/>
                </a:lnTo>
                <a:lnTo>
                  <a:pt x="226" y="389"/>
                </a:lnTo>
                <a:lnTo>
                  <a:pt x="226" y="389"/>
                </a:lnTo>
                <a:lnTo>
                  <a:pt x="227" y="391"/>
                </a:lnTo>
                <a:lnTo>
                  <a:pt x="227" y="391"/>
                </a:lnTo>
                <a:close/>
                <a:moveTo>
                  <a:pt x="212" y="164"/>
                </a:moveTo>
                <a:lnTo>
                  <a:pt x="212" y="164"/>
                </a:lnTo>
                <a:lnTo>
                  <a:pt x="213" y="162"/>
                </a:lnTo>
                <a:lnTo>
                  <a:pt x="213" y="162"/>
                </a:lnTo>
                <a:lnTo>
                  <a:pt x="212" y="161"/>
                </a:lnTo>
                <a:lnTo>
                  <a:pt x="212" y="161"/>
                </a:lnTo>
                <a:lnTo>
                  <a:pt x="210" y="162"/>
                </a:lnTo>
                <a:lnTo>
                  <a:pt x="210" y="162"/>
                </a:lnTo>
                <a:lnTo>
                  <a:pt x="212" y="164"/>
                </a:lnTo>
                <a:lnTo>
                  <a:pt x="212" y="164"/>
                </a:lnTo>
                <a:close/>
                <a:moveTo>
                  <a:pt x="126" y="120"/>
                </a:move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5" y="117"/>
                </a:lnTo>
                <a:lnTo>
                  <a:pt x="125" y="117"/>
                </a:lnTo>
                <a:lnTo>
                  <a:pt x="123" y="118"/>
                </a:lnTo>
                <a:lnTo>
                  <a:pt x="123" y="118"/>
                </a:lnTo>
                <a:lnTo>
                  <a:pt x="126" y="120"/>
                </a:lnTo>
                <a:lnTo>
                  <a:pt x="126" y="120"/>
                </a:lnTo>
                <a:close/>
                <a:moveTo>
                  <a:pt x="81" y="265"/>
                </a:moveTo>
                <a:lnTo>
                  <a:pt x="81" y="265"/>
                </a:lnTo>
                <a:lnTo>
                  <a:pt x="84" y="263"/>
                </a:lnTo>
                <a:lnTo>
                  <a:pt x="82" y="262"/>
                </a:lnTo>
                <a:lnTo>
                  <a:pt x="82" y="262"/>
                </a:lnTo>
                <a:lnTo>
                  <a:pt x="81" y="263"/>
                </a:lnTo>
                <a:lnTo>
                  <a:pt x="81" y="263"/>
                </a:lnTo>
                <a:lnTo>
                  <a:pt x="81" y="265"/>
                </a:lnTo>
                <a:lnTo>
                  <a:pt x="81" y="265"/>
                </a:lnTo>
                <a:close/>
                <a:moveTo>
                  <a:pt x="122" y="145"/>
                </a:moveTo>
                <a:lnTo>
                  <a:pt x="122" y="145"/>
                </a:lnTo>
                <a:lnTo>
                  <a:pt x="123" y="147"/>
                </a:lnTo>
                <a:lnTo>
                  <a:pt x="123" y="147"/>
                </a:lnTo>
                <a:lnTo>
                  <a:pt x="123" y="147"/>
                </a:lnTo>
                <a:lnTo>
                  <a:pt x="123" y="147"/>
                </a:lnTo>
                <a:lnTo>
                  <a:pt x="123" y="147"/>
                </a:lnTo>
                <a:lnTo>
                  <a:pt x="123" y="147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close/>
                <a:moveTo>
                  <a:pt x="171" y="236"/>
                </a:moveTo>
                <a:lnTo>
                  <a:pt x="171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8"/>
                </a:lnTo>
                <a:lnTo>
                  <a:pt x="169" y="238"/>
                </a:lnTo>
                <a:lnTo>
                  <a:pt x="172" y="241"/>
                </a:lnTo>
                <a:lnTo>
                  <a:pt x="172" y="241"/>
                </a:lnTo>
                <a:lnTo>
                  <a:pt x="172" y="240"/>
                </a:lnTo>
                <a:lnTo>
                  <a:pt x="172" y="240"/>
                </a:lnTo>
                <a:lnTo>
                  <a:pt x="171" y="236"/>
                </a:lnTo>
                <a:lnTo>
                  <a:pt x="171" y="236"/>
                </a:lnTo>
                <a:close/>
                <a:moveTo>
                  <a:pt x="243" y="401"/>
                </a:moveTo>
                <a:lnTo>
                  <a:pt x="243" y="401"/>
                </a:lnTo>
                <a:lnTo>
                  <a:pt x="237" y="401"/>
                </a:lnTo>
                <a:lnTo>
                  <a:pt x="237" y="401"/>
                </a:lnTo>
                <a:lnTo>
                  <a:pt x="237" y="401"/>
                </a:lnTo>
                <a:lnTo>
                  <a:pt x="237" y="401"/>
                </a:lnTo>
                <a:lnTo>
                  <a:pt x="243" y="402"/>
                </a:lnTo>
                <a:lnTo>
                  <a:pt x="243" y="402"/>
                </a:lnTo>
                <a:lnTo>
                  <a:pt x="243" y="401"/>
                </a:lnTo>
                <a:lnTo>
                  <a:pt x="243" y="401"/>
                </a:lnTo>
                <a:close/>
                <a:moveTo>
                  <a:pt x="126" y="268"/>
                </a:moveTo>
                <a:lnTo>
                  <a:pt x="126" y="268"/>
                </a:lnTo>
                <a:lnTo>
                  <a:pt x="128" y="270"/>
                </a:lnTo>
                <a:lnTo>
                  <a:pt x="128" y="270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28" y="268"/>
                </a:lnTo>
                <a:lnTo>
                  <a:pt x="128" y="268"/>
                </a:lnTo>
                <a:lnTo>
                  <a:pt x="126" y="268"/>
                </a:lnTo>
                <a:lnTo>
                  <a:pt x="126" y="268"/>
                </a:lnTo>
                <a:close/>
                <a:moveTo>
                  <a:pt x="223" y="262"/>
                </a:moveTo>
                <a:lnTo>
                  <a:pt x="223" y="262"/>
                </a:lnTo>
                <a:lnTo>
                  <a:pt x="223" y="262"/>
                </a:lnTo>
                <a:lnTo>
                  <a:pt x="223" y="262"/>
                </a:lnTo>
                <a:lnTo>
                  <a:pt x="223" y="263"/>
                </a:lnTo>
                <a:lnTo>
                  <a:pt x="223" y="263"/>
                </a:lnTo>
                <a:lnTo>
                  <a:pt x="224" y="266"/>
                </a:lnTo>
                <a:lnTo>
                  <a:pt x="224" y="266"/>
                </a:lnTo>
                <a:lnTo>
                  <a:pt x="226" y="266"/>
                </a:lnTo>
                <a:lnTo>
                  <a:pt x="226" y="266"/>
                </a:lnTo>
                <a:lnTo>
                  <a:pt x="223" y="262"/>
                </a:lnTo>
                <a:lnTo>
                  <a:pt x="223" y="262"/>
                </a:lnTo>
                <a:close/>
                <a:moveTo>
                  <a:pt x="201" y="180"/>
                </a:moveTo>
                <a:lnTo>
                  <a:pt x="201" y="180"/>
                </a:lnTo>
                <a:lnTo>
                  <a:pt x="202" y="180"/>
                </a:lnTo>
                <a:lnTo>
                  <a:pt x="202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77"/>
                </a:lnTo>
                <a:lnTo>
                  <a:pt x="204" y="177"/>
                </a:lnTo>
                <a:lnTo>
                  <a:pt x="201" y="180"/>
                </a:lnTo>
                <a:lnTo>
                  <a:pt x="201" y="180"/>
                </a:lnTo>
                <a:close/>
                <a:moveTo>
                  <a:pt x="333" y="124"/>
                </a:moveTo>
                <a:lnTo>
                  <a:pt x="333" y="124"/>
                </a:lnTo>
                <a:lnTo>
                  <a:pt x="335" y="121"/>
                </a:lnTo>
                <a:lnTo>
                  <a:pt x="335" y="121"/>
                </a:lnTo>
                <a:lnTo>
                  <a:pt x="332" y="123"/>
                </a:lnTo>
                <a:lnTo>
                  <a:pt x="332" y="123"/>
                </a:lnTo>
                <a:lnTo>
                  <a:pt x="333" y="124"/>
                </a:lnTo>
                <a:lnTo>
                  <a:pt x="333" y="124"/>
                </a:lnTo>
                <a:close/>
                <a:moveTo>
                  <a:pt x="321" y="285"/>
                </a:moveTo>
                <a:lnTo>
                  <a:pt x="321" y="285"/>
                </a:lnTo>
                <a:lnTo>
                  <a:pt x="325" y="290"/>
                </a:lnTo>
                <a:lnTo>
                  <a:pt x="325" y="290"/>
                </a:lnTo>
                <a:lnTo>
                  <a:pt x="325" y="290"/>
                </a:lnTo>
                <a:lnTo>
                  <a:pt x="325" y="290"/>
                </a:lnTo>
                <a:lnTo>
                  <a:pt x="321" y="285"/>
                </a:lnTo>
                <a:lnTo>
                  <a:pt x="321" y="285"/>
                </a:lnTo>
                <a:close/>
                <a:moveTo>
                  <a:pt x="125" y="216"/>
                </a:moveTo>
                <a:lnTo>
                  <a:pt x="125" y="216"/>
                </a:lnTo>
                <a:lnTo>
                  <a:pt x="130" y="214"/>
                </a:lnTo>
                <a:lnTo>
                  <a:pt x="133" y="211"/>
                </a:lnTo>
                <a:lnTo>
                  <a:pt x="133" y="211"/>
                </a:lnTo>
                <a:lnTo>
                  <a:pt x="125" y="216"/>
                </a:lnTo>
                <a:lnTo>
                  <a:pt x="125" y="216"/>
                </a:lnTo>
                <a:lnTo>
                  <a:pt x="125" y="216"/>
                </a:lnTo>
                <a:lnTo>
                  <a:pt x="125" y="216"/>
                </a:lnTo>
                <a:close/>
                <a:moveTo>
                  <a:pt x="223" y="71"/>
                </a:moveTo>
                <a:lnTo>
                  <a:pt x="223" y="71"/>
                </a:lnTo>
                <a:lnTo>
                  <a:pt x="220" y="72"/>
                </a:lnTo>
                <a:lnTo>
                  <a:pt x="220" y="72"/>
                </a:lnTo>
                <a:lnTo>
                  <a:pt x="220" y="72"/>
                </a:lnTo>
                <a:lnTo>
                  <a:pt x="220" y="72"/>
                </a:lnTo>
                <a:lnTo>
                  <a:pt x="223" y="72"/>
                </a:lnTo>
                <a:lnTo>
                  <a:pt x="223" y="72"/>
                </a:lnTo>
                <a:lnTo>
                  <a:pt x="223" y="71"/>
                </a:lnTo>
                <a:lnTo>
                  <a:pt x="223" y="71"/>
                </a:lnTo>
                <a:close/>
                <a:moveTo>
                  <a:pt x="212" y="213"/>
                </a:moveTo>
                <a:lnTo>
                  <a:pt x="212" y="213"/>
                </a:lnTo>
                <a:lnTo>
                  <a:pt x="213" y="211"/>
                </a:lnTo>
                <a:lnTo>
                  <a:pt x="213" y="210"/>
                </a:lnTo>
                <a:lnTo>
                  <a:pt x="213" y="210"/>
                </a:lnTo>
                <a:lnTo>
                  <a:pt x="212" y="213"/>
                </a:lnTo>
                <a:lnTo>
                  <a:pt x="212" y="213"/>
                </a:lnTo>
                <a:close/>
                <a:moveTo>
                  <a:pt x="145" y="216"/>
                </a:moveTo>
                <a:lnTo>
                  <a:pt x="145" y="216"/>
                </a:lnTo>
                <a:lnTo>
                  <a:pt x="149" y="221"/>
                </a:lnTo>
                <a:lnTo>
                  <a:pt x="149" y="221"/>
                </a:lnTo>
                <a:lnTo>
                  <a:pt x="147" y="218"/>
                </a:lnTo>
                <a:lnTo>
                  <a:pt x="145" y="216"/>
                </a:lnTo>
                <a:lnTo>
                  <a:pt x="145" y="216"/>
                </a:lnTo>
                <a:close/>
                <a:moveTo>
                  <a:pt x="67" y="285"/>
                </a:moveTo>
                <a:lnTo>
                  <a:pt x="67" y="285"/>
                </a:lnTo>
                <a:lnTo>
                  <a:pt x="68" y="284"/>
                </a:lnTo>
                <a:lnTo>
                  <a:pt x="68" y="284"/>
                </a:lnTo>
                <a:lnTo>
                  <a:pt x="65" y="281"/>
                </a:lnTo>
                <a:lnTo>
                  <a:pt x="65" y="281"/>
                </a:lnTo>
                <a:lnTo>
                  <a:pt x="65" y="284"/>
                </a:lnTo>
                <a:lnTo>
                  <a:pt x="67" y="285"/>
                </a:lnTo>
                <a:lnTo>
                  <a:pt x="67" y="285"/>
                </a:lnTo>
                <a:close/>
                <a:moveTo>
                  <a:pt x="186" y="132"/>
                </a:moveTo>
                <a:lnTo>
                  <a:pt x="186" y="132"/>
                </a:lnTo>
                <a:lnTo>
                  <a:pt x="183" y="131"/>
                </a:lnTo>
                <a:lnTo>
                  <a:pt x="183" y="131"/>
                </a:lnTo>
                <a:lnTo>
                  <a:pt x="183" y="131"/>
                </a:lnTo>
                <a:lnTo>
                  <a:pt x="183" y="131"/>
                </a:lnTo>
                <a:lnTo>
                  <a:pt x="185" y="134"/>
                </a:lnTo>
                <a:lnTo>
                  <a:pt x="185" y="134"/>
                </a:lnTo>
                <a:lnTo>
                  <a:pt x="186" y="132"/>
                </a:lnTo>
                <a:lnTo>
                  <a:pt x="186" y="132"/>
                </a:lnTo>
                <a:close/>
                <a:moveTo>
                  <a:pt x="194" y="132"/>
                </a:moveTo>
                <a:lnTo>
                  <a:pt x="194" y="132"/>
                </a:lnTo>
                <a:lnTo>
                  <a:pt x="191" y="132"/>
                </a:lnTo>
                <a:lnTo>
                  <a:pt x="191" y="132"/>
                </a:lnTo>
                <a:lnTo>
                  <a:pt x="191" y="132"/>
                </a:lnTo>
                <a:lnTo>
                  <a:pt x="191" y="132"/>
                </a:lnTo>
                <a:lnTo>
                  <a:pt x="193" y="134"/>
                </a:lnTo>
                <a:lnTo>
                  <a:pt x="193" y="134"/>
                </a:lnTo>
                <a:lnTo>
                  <a:pt x="194" y="132"/>
                </a:lnTo>
                <a:lnTo>
                  <a:pt x="194" y="132"/>
                </a:lnTo>
                <a:close/>
                <a:moveTo>
                  <a:pt x="204" y="207"/>
                </a:moveTo>
                <a:lnTo>
                  <a:pt x="204" y="207"/>
                </a:lnTo>
                <a:lnTo>
                  <a:pt x="208" y="203"/>
                </a:lnTo>
                <a:lnTo>
                  <a:pt x="208" y="203"/>
                </a:lnTo>
                <a:lnTo>
                  <a:pt x="205" y="205"/>
                </a:lnTo>
                <a:lnTo>
                  <a:pt x="204" y="207"/>
                </a:lnTo>
                <a:lnTo>
                  <a:pt x="204" y="207"/>
                </a:lnTo>
                <a:close/>
                <a:moveTo>
                  <a:pt x="279" y="210"/>
                </a:moveTo>
                <a:lnTo>
                  <a:pt x="279" y="210"/>
                </a:lnTo>
                <a:lnTo>
                  <a:pt x="279" y="210"/>
                </a:lnTo>
                <a:lnTo>
                  <a:pt x="279" y="210"/>
                </a:lnTo>
                <a:lnTo>
                  <a:pt x="283" y="214"/>
                </a:lnTo>
                <a:lnTo>
                  <a:pt x="283" y="214"/>
                </a:lnTo>
                <a:lnTo>
                  <a:pt x="283" y="214"/>
                </a:lnTo>
                <a:lnTo>
                  <a:pt x="283" y="214"/>
                </a:lnTo>
                <a:lnTo>
                  <a:pt x="279" y="210"/>
                </a:lnTo>
                <a:lnTo>
                  <a:pt x="279" y="210"/>
                </a:lnTo>
                <a:close/>
                <a:moveTo>
                  <a:pt x="306" y="241"/>
                </a:moveTo>
                <a:lnTo>
                  <a:pt x="306" y="241"/>
                </a:lnTo>
                <a:lnTo>
                  <a:pt x="309" y="243"/>
                </a:lnTo>
                <a:lnTo>
                  <a:pt x="309" y="243"/>
                </a:lnTo>
                <a:lnTo>
                  <a:pt x="309" y="241"/>
                </a:lnTo>
                <a:lnTo>
                  <a:pt x="309" y="240"/>
                </a:lnTo>
                <a:lnTo>
                  <a:pt x="309" y="240"/>
                </a:lnTo>
                <a:lnTo>
                  <a:pt x="306" y="241"/>
                </a:lnTo>
                <a:lnTo>
                  <a:pt x="306" y="241"/>
                </a:lnTo>
                <a:close/>
                <a:moveTo>
                  <a:pt x="295" y="124"/>
                </a:moveTo>
                <a:lnTo>
                  <a:pt x="295" y="124"/>
                </a:lnTo>
                <a:lnTo>
                  <a:pt x="297" y="123"/>
                </a:lnTo>
                <a:lnTo>
                  <a:pt x="297" y="123"/>
                </a:lnTo>
                <a:lnTo>
                  <a:pt x="295" y="121"/>
                </a:lnTo>
                <a:lnTo>
                  <a:pt x="295" y="121"/>
                </a:lnTo>
                <a:lnTo>
                  <a:pt x="294" y="123"/>
                </a:lnTo>
                <a:lnTo>
                  <a:pt x="294" y="123"/>
                </a:lnTo>
                <a:lnTo>
                  <a:pt x="295" y="124"/>
                </a:lnTo>
                <a:lnTo>
                  <a:pt x="295" y="124"/>
                </a:lnTo>
                <a:close/>
                <a:moveTo>
                  <a:pt x="246" y="90"/>
                </a:move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83"/>
                </a:lnTo>
                <a:lnTo>
                  <a:pt x="246" y="83"/>
                </a:lnTo>
                <a:lnTo>
                  <a:pt x="246" y="87"/>
                </a:lnTo>
                <a:lnTo>
                  <a:pt x="246" y="90"/>
                </a:lnTo>
                <a:lnTo>
                  <a:pt x="246" y="90"/>
                </a:lnTo>
                <a:close/>
                <a:moveTo>
                  <a:pt x="224" y="385"/>
                </a:moveTo>
                <a:lnTo>
                  <a:pt x="224" y="385"/>
                </a:lnTo>
                <a:lnTo>
                  <a:pt x="223" y="385"/>
                </a:lnTo>
                <a:lnTo>
                  <a:pt x="223" y="385"/>
                </a:lnTo>
                <a:lnTo>
                  <a:pt x="221" y="386"/>
                </a:lnTo>
                <a:lnTo>
                  <a:pt x="221" y="386"/>
                </a:lnTo>
                <a:lnTo>
                  <a:pt x="223" y="388"/>
                </a:lnTo>
                <a:lnTo>
                  <a:pt x="223" y="388"/>
                </a:lnTo>
                <a:lnTo>
                  <a:pt x="224" y="385"/>
                </a:lnTo>
                <a:lnTo>
                  <a:pt x="224" y="385"/>
                </a:lnTo>
                <a:close/>
                <a:moveTo>
                  <a:pt x="276" y="219"/>
                </a:moveTo>
                <a:lnTo>
                  <a:pt x="276" y="219"/>
                </a:lnTo>
                <a:lnTo>
                  <a:pt x="278" y="218"/>
                </a:lnTo>
                <a:lnTo>
                  <a:pt x="278" y="218"/>
                </a:lnTo>
                <a:lnTo>
                  <a:pt x="275" y="214"/>
                </a:lnTo>
                <a:lnTo>
                  <a:pt x="275" y="214"/>
                </a:lnTo>
                <a:lnTo>
                  <a:pt x="275" y="218"/>
                </a:lnTo>
                <a:lnTo>
                  <a:pt x="276" y="219"/>
                </a:lnTo>
                <a:lnTo>
                  <a:pt x="276" y="219"/>
                </a:lnTo>
                <a:close/>
                <a:moveTo>
                  <a:pt x="92" y="306"/>
                </a:moveTo>
                <a:lnTo>
                  <a:pt x="92" y="306"/>
                </a:lnTo>
                <a:lnTo>
                  <a:pt x="92" y="306"/>
                </a:lnTo>
                <a:lnTo>
                  <a:pt x="92" y="306"/>
                </a:lnTo>
                <a:lnTo>
                  <a:pt x="89" y="304"/>
                </a:lnTo>
                <a:lnTo>
                  <a:pt x="89" y="304"/>
                </a:lnTo>
                <a:lnTo>
                  <a:pt x="89" y="306"/>
                </a:lnTo>
                <a:lnTo>
                  <a:pt x="89" y="306"/>
                </a:lnTo>
                <a:lnTo>
                  <a:pt x="92" y="306"/>
                </a:lnTo>
                <a:lnTo>
                  <a:pt x="92" y="306"/>
                </a:lnTo>
                <a:close/>
                <a:moveTo>
                  <a:pt x="202" y="259"/>
                </a:moveTo>
                <a:lnTo>
                  <a:pt x="202" y="259"/>
                </a:lnTo>
                <a:lnTo>
                  <a:pt x="201" y="257"/>
                </a:lnTo>
                <a:lnTo>
                  <a:pt x="201" y="257"/>
                </a:lnTo>
                <a:lnTo>
                  <a:pt x="199" y="260"/>
                </a:lnTo>
                <a:lnTo>
                  <a:pt x="199" y="260"/>
                </a:lnTo>
                <a:lnTo>
                  <a:pt x="201" y="260"/>
                </a:lnTo>
                <a:lnTo>
                  <a:pt x="201" y="260"/>
                </a:lnTo>
                <a:lnTo>
                  <a:pt x="202" y="259"/>
                </a:lnTo>
                <a:lnTo>
                  <a:pt x="202" y="259"/>
                </a:lnTo>
                <a:close/>
                <a:moveTo>
                  <a:pt x="275" y="169"/>
                </a:moveTo>
                <a:lnTo>
                  <a:pt x="275" y="169"/>
                </a:lnTo>
                <a:lnTo>
                  <a:pt x="278" y="167"/>
                </a:lnTo>
                <a:lnTo>
                  <a:pt x="278" y="167"/>
                </a:lnTo>
                <a:lnTo>
                  <a:pt x="275" y="169"/>
                </a:lnTo>
                <a:lnTo>
                  <a:pt x="275" y="169"/>
                </a:lnTo>
                <a:close/>
                <a:moveTo>
                  <a:pt x="185" y="243"/>
                </a:moveTo>
                <a:lnTo>
                  <a:pt x="185" y="243"/>
                </a:lnTo>
                <a:lnTo>
                  <a:pt x="183" y="244"/>
                </a:lnTo>
                <a:lnTo>
                  <a:pt x="183" y="244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3"/>
                </a:lnTo>
                <a:lnTo>
                  <a:pt x="185" y="243"/>
                </a:lnTo>
                <a:close/>
                <a:moveTo>
                  <a:pt x="185" y="274"/>
                </a:moveTo>
                <a:lnTo>
                  <a:pt x="185" y="274"/>
                </a:lnTo>
                <a:lnTo>
                  <a:pt x="185" y="274"/>
                </a:lnTo>
                <a:lnTo>
                  <a:pt x="185" y="274"/>
                </a:lnTo>
                <a:lnTo>
                  <a:pt x="186" y="278"/>
                </a:lnTo>
                <a:lnTo>
                  <a:pt x="186" y="278"/>
                </a:lnTo>
                <a:lnTo>
                  <a:pt x="188" y="276"/>
                </a:lnTo>
                <a:lnTo>
                  <a:pt x="188" y="276"/>
                </a:lnTo>
                <a:lnTo>
                  <a:pt x="185" y="274"/>
                </a:lnTo>
                <a:lnTo>
                  <a:pt x="185" y="274"/>
                </a:lnTo>
                <a:close/>
                <a:moveTo>
                  <a:pt x="186" y="194"/>
                </a:moveTo>
                <a:lnTo>
                  <a:pt x="186" y="194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4"/>
                </a:lnTo>
                <a:lnTo>
                  <a:pt x="188" y="194"/>
                </a:lnTo>
                <a:lnTo>
                  <a:pt x="188" y="192"/>
                </a:lnTo>
                <a:lnTo>
                  <a:pt x="188" y="192"/>
                </a:lnTo>
                <a:lnTo>
                  <a:pt x="186" y="194"/>
                </a:lnTo>
                <a:lnTo>
                  <a:pt x="186" y="194"/>
                </a:lnTo>
                <a:close/>
                <a:moveTo>
                  <a:pt x="125" y="230"/>
                </a:moveTo>
                <a:lnTo>
                  <a:pt x="125" y="230"/>
                </a:lnTo>
                <a:lnTo>
                  <a:pt x="122" y="233"/>
                </a:lnTo>
                <a:lnTo>
                  <a:pt x="122" y="233"/>
                </a:lnTo>
                <a:lnTo>
                  <a:pt x="123" y="232"/>
                </a:lnTo>
                <a:lnTo>
                  <a:pt x="125" y="230"/>
                </a:lnTo>
                <a:lnTo>
                  <a:pt x="125" y="230"/>
                </a:lnTo>
                <a:close/>
                <a:moveTo>
                  <a:pt x="242" y="69"/>
                </a:moveTo>
                <a:lnTo>
                  <a:pt x="242" y="69"/>
                </a:lnTo>
                <a:lnTo>
                  <a:pt x="242" y="71"/>
                </a:lnTo>
                <a:lnTo>
                  <a:pt x="242" y="71"/>
                </a:lnTo>
                <a:lnTo>
                  <a:pt x="243" y="71"/>
                </a:lnTo>
                <a:lnTo>
                  <a:pt x="243" y="68"/>
                </a:lnTo>
                <a:lnTo>
                  <a:pt x="243" y="68"/>
                </a:lnTo>
                <a:lnTo>
                  <a:pt x="242" y="69"/>
                </a:lnTo>
                <a:lnTo>
                  <a:pt x="242" y="69"/>
                </a:lnTo>
                <a:close/>
                <a:moveTo>
                  <a:pt x="208" y="123"/>
                </a:moveTo>
                <a:lnTo>
                  <a:pt x="208" y="123"/>
                </a:lnTo>
                <a:lnTo>
                  <a:pt x="208" y="123"/>
                </a:lnTo>
                <a:lnTo>
                  <a:pt x="208" y="123"/>
                </a:lnTo>
                <a:lnTo>
                  <a:pt x="205" y="121"/>
                </a:lnTo>
                <a:lnTo>
                  <a:pt x="205" y="121"/>
                </a:lnTo>
                <a:lnTo>
                  <a:pt x="207" y="123"/>
                </a:lnTo>
                <a:lnTo>
                  <a:pt x="207" y="123"/>
                </a:lnTo>
                <a:lnTo>
                  <a:pt x="208" y="123"/>
                </a:lnTo>
                <a:lnTo>
                  <a:pt x="208" y="123"/>
                </a:lnTo>
                <a:close/>
                <a:moveTo>
                  <a:pt x="243" y="254"/>
                </a:moveTo>
                <a:lnTo>
                  <a:pt x="243" y="254"/>
                </a:lnTo>
                <a:lnTo>
                  <a:pt x="245" y="252"/>
                </a:lnTo>
                <a:lnTo>
                  <a:pt x="245" y="252"/>
                </a:lnTo>
                <a:lnTo>
                  <a:pt x="245" y="251"/>
                </a:lnTo>
                <a:lnTo>
                  <a:pt x="245" y="249"/>
                </a:lnTo>
                <a:lnTo>
                  <a:pt x="245" y="249"/>
                </a:lnTo>
                <a:lnTo>
                  <a:pt x="243" y="254"/>
                </a:lnTo>
                <a:lnTo>
                  <a:pt x="243" y="254"/>
                </a:lnTo>
                <a:close/>
                <a:moveTo>
                  <a:pt x="158" y="240"/>
                </a:moveTo>
                <a:lnTo>
                  <a:pt x="158" y="240"/>
                </a:lnTo>
                <a:lnTo>
                  <a:pt x="158" y="240"/>
                </a:lnTo>
                <a:lnTo>
                  <a:pt x="158" y="240"/>
                </a:lnTo>
                <a:lnTo>
                  <a:pt x="158" y="236"/>
                </a:lnTo>
                <a:lnTo>
                  <a:pt x="158" y="236"/>
                </a:lnTo>
                <a:lnTo>
                  <a:pt x="156" y="236"/>
                </a:lnTo>
                <a:lnTo>
                  <a:pt x="156" y="236"/>
                </a:lnTo>
                <a:lnTo>
                  <a:pt x="158" y="240"/>
                </a:lnTo>
                <a:lnTo>
                  <a:pt x="158" y="240"/>
                </a:lnTo>
                <a:close/>
                <a:moveTo>
                  <a:pt x="232" y="219"/>
                </a:moveTo>
                <a:lnTo>
                  <a:pt x="232" y="219"/>
                </a:lnTo>
                <a:lnTo>
                  <a:pt x="232" y="222"/>
                </a:lnTo>
                <a:lnTo>
                  <a:pt x="232" y="222"/>
                </a:lnTo>
                <a:lnTo>
                  <a:pt x="234" y="221"/>
                </a:lnTo>
                <a:lnTo>
                  <a:pt x="234" y="221"/>
                </a:lnTo>
                <a:lnTo>
                  <a:pt x="234" y="221"/>
                </a:lnTo>
                <a:lnTo>
                  <a:pt x="234" y="221"/>
                </a:lnTo>
                <a:lnTo>
                  <a:pt x="232" y="219"/>
                </a:lnTo>
                <a:lnTo>
                  <a:pt x="232" y="219"/>
                </a:lnTo>
                <a:lnTo>
                  <a:pt x="232" y="219"/>
                </a:lnTo>
                <a:close/>
                <a:moveTo>
                  <a:pt x="193" y="211"/>
                </a:moveTo>
                <a:lnTo>
                  <a:pt x="193" y="211"/>
                </a:lnTo>
                <a:lnTo>
                  <a:pt x="190" y="214"/>
                </a:lnTo>
                <a:lnTo>
                  <a:pt x="190" y="214"/>
                </a:lnTo>
                <a:lnTo>
                  <a:pt x="194" y="213"/>
                </a:lnTo>
                <a:lnTo>
                  <a:pt x="194" y="213"/>
                </a:lnTo>
                <a:lnTo>
                  <a:pt x="193" y="211"/>
                </a:lnTo>
                <a:lnTo>
                  <a:pt x="193" y="211"/>
                </a:lnTo>
                <a:close/>
                <a:moveTo>
                  <a:pt x="321" y="249"/>
                </a:moveTo>
                <a:lnTo>
                  <a:pt x="321" y="249"/>
                </a:lnTo>
                <a:lnTo>
                  <a:pt x="321" y="249"/>
                </a:lnTo>
                <a:lnTo>
                  <a:pt x="321" y="249"/>
                </a:lnTo>
                <a:lnTo>
                  <a:pt x="324" y="248"/>
                </a:lnTo>
                <a:lnTo>
                  <a:pt x="324" y="248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21" y="249"/>
                </a:lnTo>
                <a:lnTo>
                  <a:pt x="321" y="249"/>
                </a:lnTo>
                <a:close/>
                <a:moveTo>
                  <a:pt x="297" y="287"/>
                </a:moveTo>
                <a:lnTo>
                  <a:pt x="297" y="287"/>
                </a:lnTo>
                <a:lnTo>
                  <a:pt x="300" y="289"/>
                </a:lnTo>
                <a:lnTo>
                  <a:pt x="300" y="289"/>
                </a:lnTo>
                <a:lnTo>
                  <a:pt x="302" y="290"/>
                </a:lnTo>
                <a:lnTo>
                  <a:pt x="302" y="290"/>
                </a:lnTo>
                <a:lnTo>
                  <a:pt x="297" y="287"/>
                </a:lnTo>
                <a:lnTo>
                  <a:pt x="297" y="287"/>
                </a:lnTo>
                <a:lnTo>
                  <a:pt x="297" y="287"/>
                </a:lnTo>
                <a:lnTo>
                  <a:pt x="297" y="287"/>
                </a:lnTo>
                <a:close/>
                <a:moveTo>
                  <a:pt x="163" y="236"/>
                </a:moveTo>
                <a:lnTo>
                  <a:pt x="163" y="236"/>
                </a:lnTo>
                <a:lnTo>
                  <a:pt x="161" y="235"/>
                </a:lnTo>
                <a:lnTo>
                  <a:pt x="161" y="235"/>
                </a:lnTo>
                <a:lnTo>
                  <a:pt x="161" y="238"/>
                </a:lnTo>
                <a:lnTo>
                  <a:pt x="161" y="238"/>
                </a:lnTo>
                <a:lnTo>
                  <a:pt x="163" y="236"/>
                </a:lnTo>
                <a:lnTo>
                  <a:pt x="163" y="236"/>
                </a:lnTo>
                <a:close/>
                <a:moveTo>
                  <a:pt x="188" y="199"/>
                </a:moveTo>
                <a:lnTo>
                  <a:pt x="188" y="199"/>
                </a:lnTo>
                <a:lnTo>
                  <a:pt x="188" y="200"/>
                </a:lnTo>
                <a:lnTo>
                  <a:pt x="188" y="200"/>
                </a:lnTo>
                <a:lnTo>
                  <a:pt x="190" y="202"/>
                </a:lnTo>
                <a:lnTo>
                  <a:pt x="190" y="202"/>
                </a:lnTo>
                <a:lnTo>
                  <a:pt x="191" y="200"/>
                </a:lnTo>
                <a:lnTo>
                  <a:pt x="191" y="200"/>
                </a:lnTo>
                <a:lnTo>
                  <a:pt x="190" y="200"/>
                </a:lnTo>
                <a:lnTo>
                  <a:pt x="190" y="200"/>
                </a:lnTo>
                <a:lnTo>
                  <a:pt x="188" y="199"/>
                </a:lnTo>
                <a:lnTo>
                  <a:pt x="188" y="199"/>
                </a:lnTo>
                <a:close/>
                <a:moveTo>
                  <a:pt x="261" y="154"/>
                </a:moveTo>
                <a:lnTo>
                  <a:pt x="261" y="154"/>
                </a:lnTo>
                <a:lnTo>
                  <a:pt x="262" y="156"/>
                </a:lnTo>
                <a:lnTo>
                  <a:pt x="264" y="156"/>
                </a:lnTo>
                <a:lnTo>
                  <a:pt x="264" y="156"/>
                </a:lnTo>
                <a:lnTo>
                  <a:pt x="262" y="153"/>
                </a:lnTo>
                <a:lnTo>
                  <a:pt x="262" y="153"/>
                </a:lnTo>
                <a:lnTo>
                  <a:pt x="261" y="154"/>
                </a:lnTo>
                <a:lnTo>
                  <a:pt x="261" y="154"/>
                </a:lnTo>
                <a:close/>
                <a:moveTo>
                  <a:pt x="76" y="268"/>
                </a:moveTo>
                <a:lnTo>
                  <a:pt x="76" y="268"/>
                </a:lnTo>
                <a:lnTo>
                  <a:pt x="79" y="266"/>
                </a:lnTo>
                <a:lnTo>
                  <a:pt x="79" y="266"/>
                </a:lnTo>
                <a:lnTo>
                  <a:pt x="78" y="265"/>
                </a:lnTo>
                <a:lnTo>
                  <a:pt x="78" y="265"/>
                </a:lnTo>
                <a:lnTo>
                  <a:pt x="76" y="266"/>
                </a:lnTo>
                <a:lnTo>
                  <a:pt x="76" y="268"/>
                </a:lnTo>
                <a:lnTo>
                  <a:pt x="76" y="268"/>
                </a:lnTo>
                <a:close/>
                <a:moveTo>
                  <a:pt x="117" y="282"/>
                </a:moveTo>
                <a:lnTo>
                  <a:pt x="117" y="282"/>
                </a:lnTo>
                <a:lnTo>
                  <a:pt x="114" y="279"/>
                </a:lnTo>
                <a:lnTo>
                  <a:pt x="114" y="279"/>
                </a:lnTo>
                <a:lnTo>
                  <a:pt x="114" y="279"/>
                </a:lnTo>
                <a:lnTo>
                  <a:pt x="114" y="279"/>
                </a:lnTo>
                <a:lnTo>
                  <a:pt x="115" y="282"/>
                </a:lnTo>
                <a:lnTo>
                  <a:pt x="115" y="282"/>
                </a:lnTo>
                <a:lnTo>
                  <a:pt x="117" y="282"/>
                </a:lnTo>
                <a:lnTo>
                  <a:pt x="117" y="282"/>
                </a:lnTo>
                <a:close/>
                <a:moveTo>
                  <a:pt x="166" y="235"/>
                </a:moveTo>
                <a:lnTo>
                  <a:pt x="166" y="235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7" y="232"/>
                </a:lnTo>
                <a:lnTo>
                  <a:pt x="164" y="233"/>
                </a:lnTo>
                <a:lnTo>
                  <a:pt x="164" y="233"/>
                </a:lnTo>
                <a:lnTo>
                  <a:pt x="166" y="235"/>
                </a:lnTo>
                <a:lnTo>
                  <a:pt x="166" y="235"/>
                </a:lnTo>
                <a:close/>
                <a:moveTo>
                  <a:pt x="92" y="281"/>
                </a:moveTo>
                <a:lnTo>
                  <a:pt x="92" y="281"/>
                </a:lnTo>
                <a:lnTo>
                  <a:pt x="89" y="281"/>
                </a:lnTo>
                <a:lnTo>
                  <a:pt x="89" y="282"/>
                </a:lnTo>
                <a:lnTo>
                  <a:pt x="89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1"/>
                </a:lnTo>
                <a:lnTo>
                  <a:pt x="90" y="281"/>
                </a:lnTo>
                <a:lnTo>
                  <a:pt x="92" y="281"/>
                </a:lnTo>
                <a:lnTo>
                  <a:pt x="92" y="281"/>
                </a:lnTo>
                <a:close/>
                <a:moveTo>
                  <a:pt x="231" y="154"/>
                </a:moveTo>
                <a:lnTo>
                  <a:pt x="231" y="154"/>
                </a:lnTo>
                <a:lnTo>
                  <a:pt x="229" y="154"/>
                </a:lnTo>
                <a:lnTo>
                  <a:pt x="229" y="154"/>
                </a:lnTo>
                <a:lnTo>
                  <a:pt x="227" y="156"/>
                </a:lnTo>
                <a:lnTo>
                  <a:pt x="227" y="158"/>
                </a:lnTo>
                <a:lnTo>
                  <a:pt x="227" y="158"/>
                </a:lnTo>
                <a:lnTo>
                  <a:pt x="231" y="154"/>
                </a:lnTo>
                <a:lnTo>
                  <a:pt x="231" y="154"/>
                </a:lnTo>
                <a:close/>
                <a:moveTo>
                  <a:pt x="204" y="83"/>
                </a:moveTo>
                <a:lnTo>
                  <a:pt x="204" y="83"/>
                </a:lnTo>
                <a:lnTo>
                  <a:pt x="204" y="82"/>
                </a:lnTo>
                <a:lnTo>
                  <a:pt x="204" y="82"/>
                </a:lnTo>
                <a:lnTo>
                  <a:pt x="204" y="82"/>
                </a:lnTo>
                <a:lnTo>
                  <a:pt x="204" y="82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4" y="83"/>
                </a:lnTo>
                <a:lnTo>
                  <a:pt x="204" y="83"/>
                </a:lnTo>
                <a:close/>
                <a:moveTo>
                  <a:pt x="123" y="173"/>
                </a:moveTo>
                <a:lnTo>
                  <a:pt x="123" y="173"/>
                </a:lnTo>
                <a:lnTo>
                  <a:pt x="128" y="175"/>
                </a:lnTo>
                <a:lnTo>
                  <a:pt x="128" y="175"/>
                </a:lnTo>
                <a:lnTo>
                  <a:pt x="125" y="172"/>
                </a:lnTo>
                <a:lnTo>
                  <a:pt x="125" y="172"/>
                </a:lnTo>
                <a:lnTo>
                  <a:pt x="123" y="173"/>
                </a:lnTo>
                <a:lnTo>
                  <a:pt x="123" y="173"/>
                </a:lnTo>
                <a:close/>
                <a:moveTo>
                  <a:pt x="349" y="117"/>
                </a:moveTo>
                <a:lnTo>
                  <a:pt x="349" y="117"/>
                </a:lnTo>
                <a:lnTo>
                  <a:pt x="354" y="113"/>
                </a:lnTo>
                <a:lnTo>
                  <a:pt x="354" y="113"/>
                </a:lnTo>
                <a:lnTo>
                  <a:pt x="354" y="113"/>
                </a:lnTo>
                <a:lnTo>
                  <a:pt x="354" y="113"/>
                </a:lnTo>
                <a:lnTo>
                  <a:pt x="349" y="115"/>
                </a:lnTo>
                <a:lnTo>
                  <a:pt x="349" y="115"/>
                </a:lnTo>
                <a:lnTo>
                  <a:pt x="349" y="117"/>
                </a:lnTo>
                <a:lnTo>
                  <a:pt x="349" y="117"/>
                </a:lnTo>
                <a:close/>
                <a:moveTo>
                  <a:pt x="295" y="154"/>
                </a:moveTo>
                <a:lnTo>
                  <a:pt x="295" y="154"/>
                </a:lnTo>
                <a:lnTo>
                  <a:pt x="297" y="156"/>
                </a:lnTo>
                <a:lnTo>
                  <a:pt x="297" y="156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295" y="154"/>
                </a:lnTo>
                <a:lnTo>
                  <a:pt x="295" y="154"/>
                </a:lnTo>
                <a:close/>
                <a:moveTo>
                  <a:pt x="379" y="110"/>
                </a:moveTo>
                <a:lnTo>
                  <a:pt x="379" y="110"/>
                </a:lnTo>
                <a:lnTo>
                  <a:pt x="379" y="110"/>
                </a:lnTo>
                <a:lnTo>
                  <a:pt x="379" y="110"/>
                </a:lnTo>
                <a:lnTo>
                  <a:pt x="377" y="106"/>
                </a:lnTo>
                <a:lnTo>
                  <a:pt x="377" y="106"/>
                </a:lnTo>
                <a:lnTo>
                  <a:pt x="376" y="107"/>
                </a:lnTo>
                <a:lnTo>
                  <a:pt x="376" y="107"/>
                </a:lnTo>
                <a:lnTo>
                  <a:pt x="377" y="109"/>
                </a:lnTo>
                <a:lnTo>
                  <a:pt x="377" y="109"/>
                </a:lnTo>
                <a:lnTo>
                  <a:pt x="379" y="110"/>
                </a:lnTo>
                <a:lnTo>
                  <a:pt x="379" y="110"/>
                </a:lnTo>
                <a:close/>
                <a:moveTo>
                  <a:pt x="126" y="251"/>
                </a:move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3" y="251"/>
                </a:lnTo>
                <a:lnTo>
                  <a:pt x="123" y="251"/>
                </a:lnTo>
                <a:lnTo>
                  <a:pt x="125" y="254"/>
                </a:lnTo>
                <a:lnTo>
                  <a:pt x="125" y="254"/>
                </a:lnTo>
                <a:lnTo>
                  <a:pt x="126" y="251"/>
                </a:lnTo>
                <a:lnTo>
                  <a:pt x="126" y="251"/>
                </a:lnTo>
                <a:close/>
                <a:moveTo>
                  <a:pt x="212" y="232"/>
                </a:moveTo>
                <a:lnTo>
                  <a:pt x="212" y="232"/>
                </a:lnTo>
                <a:lnTo>
                  <a:pt x="210" y="233"/>
                </a:lnTo>
                <a:lnTo>
                  <a:pt x="212" y="235"/>
                </a:lnTo>
                <a:lnTo>
                  <a:pt x="212" y="235"/>
                </a:lnTo>
                <a:lnTo>
                  <a:pt x="212" y="233"/>
                </a:lnTo>
                <a:lnTo>
                  <a:pt x="212" y="232"/>
                </a:lnTo>
                <a:lnTo>
                  <a:pt x="212" y="232"/>
                </a:lnTo>
                <a:close/>
                <a:moveTo>
                  <a:pt x="171" y="25"/>
                </a:moveTo>
                <a:lnTo>
                  <a:pt x="171" y="25"/>
                </a:lnTo>
                <a:lnTo>
                  <a:pt x="171" y="25"/>
                </a:lnTo>
                <a:lnTo>
                  <a:pt x="171" y="25"/>
                </a:lnTo>
                <a:lnTo>
                  <a:pt x="171" y="36"/>
                </a:lnTo>
                <a:lnTo>
                  <a:pt x="171" y="36"/>
                </a:lnTo>
                <a:lnTo>
                  <a:pt x="171" y="36"/>
                </a:lnTo>
                <a:lnTo>
                  <a:pt x="171" y="36"/>
                </a:lnTo>
                <a:lnTo>
                  <a:pt x="171" y="25"/>
                </a:lnTo>
                <a:lnTo>
                  <a:pt x="171" y="25"/>
                </a:lnTo>
                <a:close/>
                <a:moveTo>
                  <a:pt x="100" y="285"/>
                </a:moveTo>
                <a:lnTo>
                  <a:pt x="100" y="285"/>
                </a:lnTo>
                <a:lnTo>
                  <a:pt x="103" y="282"/>
                </a:lnTo>
                <a:lnTo>
                  <a:pt x="103" y="282"/>
                </a:lnTo>
                <a:lnTo>
                  <a:pt x="101" y="282"/>
                </a:lnTo>
                <a:lnTo>
                  <a:pt x="101" y="282"/>
                </a:lnTo>
                <a:lnTo>
                  <a:pt x="100" y="284"/>
                </a:lnTo>
                <a:lnTo>
                  <a:pt x="100" y="285"/>
                </a:lnTo>
                <a:lnTo>
                  <a:pt x="100" y="285"/>
                </a:lnTo>
                <a:close/>
                <a:moveTo>
                  <a:pt x="106" y="290"/>
                </a:moveTo>
                <a:lnTo>
                  <a:pt x="106" y="290"/>
                </a:lnTo>
                <a:lnTo>
                  <a:pt x="106" y="289"/>
                </a:lnTo>
                <a:lnTo>
                  <a:pt x="106" y="289"/>
                </a:lnTo>
                <a:lnTo>
                  <a:pt x="104" y="287"/>
                </a:lnTo>
                <a:lnTo>
                  <a:pt x="104" y="287"/>
                </a:lnTo>
                <a:lnTo>
                  <a:pt x="103" y="289"/>
                </a:lnTo>
                <a:lnTo>
                  <a:pt x="103" y="289"/>
                </a:lnTo>
                <a:lnTo>
                  <a:pt x="106" y="290"/>
                </a:lnTo>
                <a:lnTo>
                  <a:pt x="106" y="290"/>
                </a:lnTo>
                <a:close/>
                <a:moveTo>
                  <a:pt x="311" y="303"/>
                </a:moveTo>
                <a:lnTo>
                  <a:pt x="311" y="303"/>
                </a:lnTo>
                <a:lnTo>
                  <a:pt x="309" y="301"/>
                </a:lnTo>
                <a:lnTo>
                  <a:pt x="308" y="300"/>
                </a:lnTo>
                <a:lnTo>
                  <a:pt x="308" y="300"/>
                </a:lnTo>
                <a:lnTo>
                  <a:pt x="311" y="303"/>
                </a:lnTo>
                <a:lnTo>
                  <a:pt x="311" y="303"/>
                </a:lnTo>
                <a:close/>
                <a:moveTo>
                  <a:pt x="158" y="230"/>
                </a:moveTo>
                <a:lnTo>
                  <a:pt x="158" y="230"/>
                </a:lnTo>
                <a:lnTo>
                  <a:pt x="156" y="233"/>
                </a:lnTo>
                <a:lnTo>
                  <a:pt x="156" y="233"/>
                </a:lnTo>
                <a:lnTo>
                  <a:pt x="158" y="232"/>
                </a:lnTo>
                <a:lnTo>
                  <a:pt x="158" y="232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close/>
                <a:moveTo>
                  <a:pt x="237" y="46"/>
                </a:moveTo>
                <a:lnTo>
                  <a:pt x="237" y="46"/>
                </a:lnTo>
                <a:lnTo>
                  <a:pt x="237" y="46"/>
                </a:lnTo>
                <a:lnTo>
                  <a:pt x="237" y="46"/>
                </a:lnTo>
                <a:lnTo>
                  <a:pt x="243" y="42"/>
                </a:lnTo>
                <a:lnTo>
                  <a:pt x="243" y="42"/>
                </a:lnTo>
                <a:lnTo>
                  <a:pt x="237" y="46"/>
                </a:lnTo>
                <a:lnTo>
                  <a:pt x="237" y="46"/>
                </a:lnTo>
                <a:close/>
                <a:moveTo>
                  <a:pt x="232" y="109"/>
                </a:moveTo>
                <a:lnTo>
                  <a:pt x="232" y="109"/>
                </a:lnTo>
                <a:lnTo>
                  <a:pt x="231" y="109"/>
                </a:lnTo>
                <a:lnTo>
                  <a:pt x="231" y="109"/>
                </a:lnTo>
                <a:lnTo>
                  <a:pt x="231" y="113"/>
                </a:lnTo>
                <a:lnTo>
                  <a:pt x="231" y="113"/>
                </a:lnTo>
                <a:lnTo>
                  <a:pt x="232" y="113"/>
                </a:lnTo>
                <a:lnTo>
                  <a:pt x="232" y="113"/>
                </a:lnTo>
                <a:lnTo>
                  <a:pt x="232" y="109"/>
                </a:lnTo>
                <a:lnTo>
                  <a:pt x="232" y="109"/>
                </a:lnTo>
                <a:close/>
                <a:moveTo>
                  <a:pt x="232" y="243"/>
                </a:moveTo>
                <a:lnTo>
                  <a:pt x="232" y="243"/>
                </a:lnTo>
                <a:lnTo>
                  <a:pt x="229" y="244"/>
                </a:lnTo>
                <a:lnTo>
                  <a:pt x="229" y="244"/>
                </a:lnTo>
                <a:lnTo>
                  <a:pt x="231" y="246"/>
                </a:lnTo>
                <a:lnTo>
                  <a:pt x="231" y="246"/>
                </a:lnTo>
                <a:lnTo>
                  <a:pt x="232" y="243"/>
                </a:lnTo>
                <a:lnTo>
                  <a:pt x="232" y="243"/>
                </a:lnTo>
                <a:close/>
                <a:moveTo>
                  <a:pt x="46" y="150"/>
                </a:moveTo>
                <a:lnTo>
                  <a:pt x="46" y="150"/>
                </a:lnTo>
                <a:lnTo>
                  <a:pt x="40" y="147"/>
                </a:lnTo>
                <a:lnTo>
                  <a:pt x="40" y="147"/>
                </a:lnTo>
                <a:lnTo>
                  <a:pt x="46" y="150"/>
                </a:lnTo>
                <a:lnTo>
                  <a:pt x="46" y="150"/>
                </a:lnTo>
                <a:close/>
                <a:moveTo>
                  <a:pt x="191" y="191"/>
                </a:moveTo>
                <a:lnTo>
                  <a:pt x="191" y="191"/>
                </a:lnTo>
                <a:lnTo>
                  <a:pt x="191" y="192"/>
                </a:lnTo>
                <a:lnTo>
                  <a:pt x="191" y="192"/>
                </a:lnTo>
                <a:lnTo>
                  <a:pt x="194" y="189"/>
                </a:lnTo>
                <a:lnTo>
                  <a:pt x="194" y="189"/>
                </a:lnTo>
                <a:lnTo>
                  <a:pt x="194" y="189"/>
                </a:lnTo>
                <a:lnTo>
                  <a:pt x="194" y="189"/>
                </a:lnTo>
                <a:lnTo>
                  <a:pt x="191" y="191"/>
                </a:lnTo>
                <a:lnTo>
                  <a:pt x="191" y="191"/>
                </a:lnTo>
                <a:close/>
                <a:moveTo>
                  <a:pt x="183" y="156"/>
                </a:moveTo>
                <a:lnTo>
                  <a:pt x="183" y="156"/>
                </a:lnTo>
                <a:lnTo>
                  <a:pt x="185" y="154"/>
                </a:lnTo>
                <a:lnTo>
                  <a:pt x="185" y="154"/>
                </a:lnTo>
                <a:lnTo>
                  <a:pt x="183" y="154"/>
                </a:lnTo>
                <a:lnTo>
                  <a:pt x="183" y="154"/>
                </a:lnTo>
                <a:lnTo>
                  <a:pt x="182" y="154"/>
                </a:lnTo>
                <a:lnTo>
                  <a:pt x="182" y="154"/>
                </a:lnTo>
                <a:lnTo>
                  <a:pt x="183" y="156"/>
                </a:lnTo>
                <a:lnTo>
                  <a:pt x="183" y="156"/>
                </a:lnTo>
                <a:close/>
                <a:moveTo>
                  <a:pt x="185" y="401"/>
                </a:moveTo>
                <a:lnTo>
                  <a:pt x="185" y="401"/>
                </a:lnTo>
                <a:lnTo>
                  <a:pt x="177" y="401"/>
                </a:lnTo>
                <a:lnTo>
                  <a:pt x="177" y="401"/>
                </a:lnTo>
                <a:lnTo>
                  <a:pt x="180" y="401"/>
                </a:lnTo>
                <a:lnTo>
                  <a:pt x="185" y="401"/>
                </a:lnTo>
                <a:lnTo>
                  <a:pt x="185" y="401"/>
                </a:lnTo>
                <a:close/>
                <a:moveTo>
                  <a:pt x="21" y="109"/>
                </a:moveTo>
                <a:lnTo>
                  <a:pt x="21" y="109"/>
                </a:lnTo>
                <a:lnTo>
                  <a:pt x="19" y="110"/>
                </a:lnTo>
                <a:lnTo>
                  <a:pt x="19" y="110"/>
                </a:lnTo>
                <a:lnTo>
                  <a:pt x="21" y="112"/>
                </a:lnTo>
                <a:lnTo>
                  <a:pt x="21" y="112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close/>
                <a:moveTo>
                  <a:pt x="346" y="117"/>
                </a:moveTo>
                <a:lnTo>
                  <a:pt x="346" y="117"/>
                </a:lnTo>
                <a:lnTo>
                  <a:pt x="344" y="118"/>
                </a:lnTo>
                <a:lnTo>
                  <a:pt x="344" y="118"/>
                </a:lnTo>
                <a:lnTo>
                  <a:pt x="346" y="118"/>
                </a:lnTo>
                <a:lnTo>
                  <a:pt x="346" y="118"/>
                </a:lnTo>
                <a:lnTo>
                  <a:pt x="347" y="118"/>
                </a:lnTo>
                <a:lnTo>
                  <a:pt x="347" y="118"/>
                </a:lnTo>
                <a:lnTo>
                  <a:pt x="346" y="117"/>
                </a:lnTo>
                <a:lnTo>
                  <a:pt x="346" y="117"/>
                </a:lnTo>
                <a:close/>
                <a:moveTo>
                  <a:pt x="281" y="170"/>
                </a:moveTo>
                <a:lnTo>
                  <a:pt x="281" y="170"/>
                </a:lnTo>
                <a:lnTo>
                  <a:pt x="281" y="169"/>
                </a:lnTo>
                <a:lnTo>
                  <a:pt x="281" y="169"/>
                </a:lnTo>
                <a:lnTo>
                  <a:pt x="275" y="173"/>
                </a:lnTo>
                <a:lnTo>
                  <a:pt x="275" y="173"/>
                </a:lnTo>
                <a:lnTo>
                  <a:pt x="275" y="173"/>
                </a:lnTo>
                <a:lnTo>
                  <a:pt x="275" y="173"/>
                </a:lnTo>
                <a:lnTo>
                  <a:pt x="281" y="170"/>
                </a:lnTo>
                <a:lnTo>
                  <a:pt x="281" y="170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4"/>
                </a:lnTo>
                <a:lnTo>
                  <a:pt x="109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208" y="331"/>
                </a:moveTo>
                <a:lnTo>
                  <a:pt x="208" y="331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07" y="330"/>
                </a:lnTo>
                <a:lnTo>
                  <a:pt x="208" y="331"/>
                </a:lnTo>
                <a:lnTo>
                  <a:pt x="208" y="331"/>
                </a:lnTo>
                <a:close/>
                <a:moveTo>
                  <a:pt x="369" y="257"/>
                </a:moveTo>
                <a:lnTo>
                  <a:pt x="369" y="257"/>
                </a:lnTo>
                <a:lnTo>
                  <a:pt x="369" y="257"/>
                </a:lnTo>
                <a:lnTo>
                  <a:pt x="369" y="257"/>
                </a:lnTo>
                <a:lnTo>
                  <a:pt x="369" y="259"/>
                </a:lnTo>
                <a:lnTo>
                  <a:pt x="369" y="259"/>
                </a:lnTo>
                <a:lnTo>
                  <a:pt x="369" y="260"/>
                </a:lnTo>
                <a:lnTo>
                  <a:pt x="369" y="260"/>
                </a:lnTo>
                <a:lnTo>
                  <a:pt x="371" y="259"/>
                </a:lnTo>
                <a:lnTo>
                  <a:pt x="371" y="259"/>
                </a:lnTo>
                <a:lnTo>
                  <a:pt x="369" y="257"/>
                </a:lnTo>
                <a:lnTo>
                  <a:pt x="369" y="257"/>
                </a:lnTo>
                <a:close/>
                <a:moveTo>
                  <a:pt x="185" y="189"/>
                </a:moveTo>
                <a:lnTo>
                  <a:pt x="185" y="189"/>
                </a:lnTo>
                <a:lnTo>
                  <a:pt x="185" y="188"/>
                </a:lnTo>
                <a:lnTo>
                  <a:pt x="185" y="188"/>
                </a:lnTo>
                <a:lnTo>
                  <a:pt x="183" y="191"/>
                </a:lnTo>
                <a:lnTo>
                  <a:pt x="183" y="191"/>
                </a:lnTo>
                <a:lnTo>
                  <a:pt x="185" y="189"/>
                </a:lnTo>
                <a:lnTo>
                  <a:pt x="185" y="189"/>
                </a:lnTo>
                <a:close/>
                <a:moveTo>
                  <a:pt x="109" y="235"/>
                </a:moveTo>
                <a:lnTo>
                  <a:pt x="109" y="235"/>
                </a:lnTo>
                <a:lnTo>
                  <a:pt x="108" y="236"/>
                </a:lnTo>
                <a:lnTo>
                  <a:pt x="109" y="238"/>
                </a:lnTo>
                <a:lnTo>
                  <a:pt x="109" y="238"/>
                </a:lnTo>
                <a:lnTo>
                  <a:pt x="109" y="235"/>
                </a:lnTo>
                <a:lnTo>
                  <a:pt x="109" y="235"/>
                </a:lnTo>
                <a:close/>
                <a:moveTo>
                  <a:pt x="182" y="213"/>
                </a:moveTo>
                <a:lnTo>
                  <a:pt x="182" y="213"/>
                </a:lnTo>
                <a:lnTo>
                  <a:pt x="183" y="211"/>
                </a:lnTo>
                <a:lnTo>
                  <a:pt x="182" y="210"/>
                </a:lnTo>
                <a:lnTo>
                  <a:pt x="182" y="210"/>
                </a:lnTo>
                <a:lnTo>
                  <a:pt x="182" y="213"/>
                </a:lnTo>
                <a:lnTo>
                  <a:pt x="182" y="213"/>
                </a:lnTo>
                <a:close/>
                <a:moveTo>
                  <a:pt x="126" y="159"/>
                </a:moveTo>
                <a:lnTo>
                  <a:pt x="126" y="159"/>
                </a:lnTo>
                <a:lnTo>
                  <a:pt x="128" y="161"/>
                </a:lnTo>
                <a:lnTo>
                  <a:pt x="128" y="161"/>
                </a:lnTo>
                <a:lnTo>
                  <a:pt x="130" y="159"/>
                </a:lnTo>
                <a:lnTo>
                  <a:pt x="130" y="159"/>
                </a:lnTo>
                <a:lnTo>
                  <a:pt x="128" y="158"/>
                </a:lnTo>
                <a:lnTo>
                  <a:pt x="128" y="158"/>
                </a:lnTo>
                <a:lnTo>
                  <a:pt x="126" y="159"/>
                </a:lnTo>
                <a:lnTo>
                  <a:pt x="126" y="159"/>
                </a:lnTo>
                <a:close/>
                <a:moveTo>
                  <a:pt x="215" y="131"/>
                </a:moveTo>
                <a:lnTo>
                  <a:pt x="215" y="131"/>
                </a:lnTo>
                <a:lnTo>
                  <a:pt x="215" y="131"/>
                </a:lnTo>
                <a:lnTo>
                  <a:pt x="215" y="131"/>
                </a:lnTo>
                <a:lnTo>
                  <a:pt x="215" y="129"/>
                </a:lnTo>
                <a:lnTo>
                  <a:pt x="215" y="129"/>
                </a:lnTo>
                <a:lnTo>
                  <a:pt x="215" y="128"/>
                </a:lnTo>
                <a:lnTo>
                  <a:pt x="213" y="128"/>
                </a:lnTo>
                <a:lnTo>
                  <a:pt x="213" y="128"/>
                </a:lnTo>
                <a:lnTo>
                  <a:pt x="215" y="131"/>
                </a:lnTo>
                <a:lnTo>
                  <a:pt x="215" y="131"/>
                </a:lnTo>
                <a:close/>
                <a:moveTo>
                  <a:pt x="227" y="241"/>
                </a:moveTo>
                <a:lnTo>
                  <a:pt x="227" y="241"/>
                </a:lnTo>
                <a:lnTo>
                  <a:pt x="231" y="240"/>
                </a:lnTo>
                <a:lnTo>
                  <a:pt x="231" y="240"/>
                </a:lnTo>
                <a:lnTo>
                  <a:pt x="229" y="240"/>
                </a:lnTo>
                <a:lnTo>
                  <a:pt x="229" y="240"/>
                </a:lnTo>
                <a:lnTo>
                  <a:pt x="229" y="240"/>
                </a:lnTo>
                <a:lnTo>
                  <a:pt x="227" y="241"/>
                </a:lnTo>
                <a:lnTo>
                  <a:pt x="227" y="241"/>
                </a:lnTo>
                <a:close/>
                <a:moveTo>
                  <a:pt x="190" y="150"/>
                </a:moveTo>
                <a:lnTo>
                  <a:pt x="190" y="150"/>
                </a:lnTo>
                <a:lnTo>
                  <a:pt x="190" y="150"/>
                </a:lnTo>
                <a:lnTo>
                  <a:pt x="190" y="150"/>
                </a:lnTo>
                <a:lnTo>
                  <a:pt x="185" y="153"/>
                </a:lnTo>
                <a:lnTo>
                  <a:pt x="185" y="153"/>
                </a:lnTo>
                <a:lnTo>
                  <a:pt x="186" y="153"/>
                </a:lnTo>
                <a:lnTo>
                  <a:pt x="186" y="153"/>
                </a:lnTo>
                <a:lnTo>
                  <a:pt x="190" y="150"/>
                </a:lnTo>
                <a:lnTo>
                  <a:pt x="190" y="150"/>
                </a:lnTo>
                <a:close/>
                <a:moveTo>
                  <a:pt x="240" y="380"/>
                </a:moveTo>
                <a:lnTo>
                  <a:pt x="240" y="380"/>
                </a:lnTo>
                <a:lnTo>
                  <a:pt x="240" y="378"/>
                </a:lnTo>
                <a:lnTo>
                  <a:pt x="238" y="378"/>
                </a:lnTo>
                <a:lnTo>
                  <a:pt x="238" y="378"/>
                </a:lnTo>
                <a:lnTo>
                  <a:pt x="238" y="380"/>
                </a:lnTo>
                <a:lnTo>
                  <a:pt x="238" y="380"/>
                </a:lnTo>
                <a:lnTo>
                  <a:pt x="240" y="380"/>
                </a:lnTo>
                <a:lnTo>
                  <a:pt x="240" y="380"/>
                </a:lnTo>
                <a:close/>
                <a:moveTo>
                  <a:pt x="171" y="208"/>
                </a:moveTo>
                <a:lnTo>
                  <a:pt x="171" y="208"/>
                </a:lnTo>
                <a:lnTo>
                  <a:pt x="171" y="208"/>
                </a:lnTo>
                <a:lnTo>
                  <a:pt x="171" y="208"/>
                </a:lnTo>
                <a:lnTo>
                  <a:pt x="172" y="211"/>
                </a:lnTo>
                <a:lnTo>
                  <a:pt x="172" y="211"/>
                </a:lnTo>
                <a:lnTo>
                  <a:pt x="172" y="211"/>
                </a:lnTo>
                <a:lnTo>
                  <a:pt x="172" y="211"/>
                </a:lnTo>
                <a:lnTo>
                  <a:pt x="171" y="208"/>
                </a:lnTo>
                <a:lnTo>
                  <a:pt x="171" y="208"/>
                </a:lnTo>
                <a:close/>
                <a:moveTo>
                  <a:pt x="232" y="58"/>
                </a:moveTo>
                <a:lnTo>
                  <a:pt x="232" y="58"/>
                </a:lnTo>
                <a:lnTo>
                  <a:pt x="234" y="58"/>
                </a:lnTo>
                <a:lnTo>
                  <a:pt x="234" y="58"/>
                </a:lnTo>
                <a:lnTo>
                  <a:pt x="234" y="57"/>
                </a:lnTo>
                <a:lnTo>
                  <a:pt x="234" y="57"/>
                </a:lnTo>
                <a:lnTo>
                  <a:pt x="234" y="57"/>
                </a:lnTo>
                <a:lnTo>
                  <a:pt x="234" y="57"/>
                </a:lnTo>
                <a:lnTo>
                  <a:pt x="232" y="57"/>
                </a:lnTo>
                <a:lnTo>
                  <a:pt x="232" y="58"/>
                </a:lnTo>
                <a:lnTo>
                  <a:pt x="232" y="58"/>
                </a:lnTo>
                <a:close/>
                <a:moveTo>
                  <a:pt x="114" y="257"/>
                </a:moveTo>
                <a:lnTo>
                  <a:pt x="114" y="257"/>
                </a:lnTo>
                <a:lnTo>
                  <a:pt x="112" y="257"/>
                </a:lnTo>
                <a:lnTo>
                  <a:pt x="112" y="257"/>
                </a:lnTo>
                <a:lnTo>
                  <a:pt x="111" y="257"/>
                </a:lnTo>
                <a:lnTo>
                  <a:pt x="111" y="257"/>
                </a:lnTo>
                <a:lnTo>
                  <a:pt x="111" y="259"/>
                </a:lnTo>
                <a:lnTo>
                  <a:pt x="111" y="259"/>
                </a:lnTo>
                <a:lnTo>
                  <a:pt x="114" y="257"/>
                </a:lnTo>
                <a:lnTo>
                  <a:pt x="114" y="257"/>
                </a:lnTo>
                <a:close/>
                <a:moveTo>
                  <a:pt x="196" y="194"/>
                </a:moveTo>
                <a:lnTo>
                  <a:pt x="196" y="194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194" y="192"/>
                </a:lnTo>
                <a:lnTo>
                  <a:pt x="194" y="192"/>
                </a:lnTo>
                <a:lnTo>
                  <a:pt x="196" y="194"/>
                </a:lnTo>
                <a:lnTo>
                  <a:pt x="196" y="194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61" y="181"/>
                </a:lnTo>
                <a:lnTo>
                  <a:pt x="161" y="181"/>
                </a:lnTo>
                <a:lnTo>
                  <a:pt x="161" y="180"/>
                </a:lnTo>
                <a:lnTo>
                  <a:pt x="161" y="180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82" y="289"/>
                </a:moveTo>
                <a:lnTo>
                  <a:pt x="82" y="289"/>
                </a:lnTo>
                <a:lnTo>
                  <a:pt x="82" y="290"/>
                </a:lnTo>
                <a:lnTo>
                  <a:pt x="82" y="290"/>
                </a:lnTo>
                <a:lnTo>
                  <a:pt x="82" y="292"/>
                </a:lnTo>
                <a:lnTo>
                  <a:pt x="82" y="292"/>
                </a:lnTo>
                <a:lnTo>
                  <a:pt x="82" y="293"/>
                </a:lnTo>
                <a:lnTo>
                  <a:pt x="82" y="293"/>
                </a:lnTo>
                <a:lnTo>
                  <a:pt x="84" y="290"/>
                </a:lnTo>
                <a:lnTo>
                  <a:pt x="84" y="290"/>
                </a:lnTo>
                <a:lnTo>
                  <a:pt x="82" y="289"/>
                </a:lnTo>
                <a:lnTo>
                  <a:pt x="82" y="289"/>
                </a:lnTo>
                <a:close/>
                <a:moveTo>
                  <a:pt x="240" y="254"/>
                </a:moveTo>
                <a:lnTo>
                  <a:pt x="240" y="254"/>
                </a:lnTo>
                <a:lnTo>
                  <a:pt x="243" y="255"/>
                </a:lnTo>
                <a:lnTo>
                  <a:pt x="243" y="255"/>
                </a:lnTo>
                <a:lnTo>
                  <a:pt x="242" y="254"/>
                </a:lnTo>
                <a:lnTo>
                  <a:pt x="242" y="254"/>
                </a:lnTo>
                <a:lnTo>
                  <a:pt x="240" y="254"/>
                </a:lnTo>
                <a:lnTo>
                  <a:pt x="240" y="254"/>
                </a:lnTo>
                <a:close/>
                <a:moveTo>
                  <a:pt x="324" y="306"/>
                </a:moveTo>
                <a:lnTo>
                  <a:pt x="324" y="306"/>
                </a:lnTo>
                <a:lnTo>
                  <a:pt x="325" y="307"/>
                </a:lnTo>
                <a:lnTo>
                  <a:pt x="325" y="307"/>
                </a:lnTo>
                <a:lnTo>
                  <a:pt x="327" y="309"/>
                </a:lnTo>
                <a:lnTo>
                  <a:pt x="327" y="309"/>
                </a:lnTo>
                <a:lnTo>
                  <a:pt x="325" y="306"/>
                </a:lnTo>
                <a:lnTo>
                  <a:pt x="325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close/>
                <a:moveTo>
                  <a:pt x="254" y="202"/>
                </a:moveTo>
                <a:lnTo>
                  <a:pt x="254" y="202"/>
                </a:lnTo>
                <a:lnTo>
                  <a:pt x="256" y="199"/>
                </a:lnTo>
                <a:lnTo>
                  <a:pt x="256" y="199"/>
                </a:lnTo>
                <a:lnTo>
                  <a:pt x="253" y="200"/>
                </a:lnTo>
                <a:lnTo>
                  <a:pt x="253" y="200"/>
                </a:lnTo>
                <a:lnTo>
                  <a:pt x="254" y="202"/>
                </a:lnTo>
                <a:lnTo>
                  <a:pt x="254" y="202"/>
                </a:lnTo>
                <a:close/>
                <a:moveTo>
                  <a:pt x="197" y="154"/>
                </a:moveTo>
                <a:lnTo>
                  <a:pt x="197" y="154"/>
                </a:lnTo>
                <a:lnTo>
                  <a:pt x="197" y="153"/>
                </a:lnTo>
                <a:lnTo>
                  <a:pt x="196" y="153"/>
                </a:lnTo>
                <a:lnTo>
                  <a:pt x="196" y="153"/>
                </a:lnTo>
                <a:lnTo>
                  <a:pt x="196" y="156"/>
                </a:lnTo>
                <a:lnTo>
                  <a:pt x="196" y="156"/>
                </a:lnTo>
                <a:lnTo>
                  <a:pt x="197" y="154"/>
                </a:lnTo>
                <a:lnTo>
                  <a:pt x="197" y="154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7" y="224"/>
                </a:lnTo>
                <a:lnTo>
                  <a:pt x="167" y="224"/>
                </a:lnTo>
                <a:lnTo>
                  <a:pt x="169" y="222"/>
                </a:lnTo>
                <a:lnTo>
                  <a:pt x="169" y="222"/>
                </a:lnTo>
                <a:lnTo>
                  <a:pt x="169" y="221"/>
                </a:lnTo>
                <a:lnTo>
                  <a:pt x="169" y="221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59" y="211"/>
                </a:moveTo>
                <a:lnTo>
                  <a:pt x="259" y="211"/>
                </a:lnTo>
                <a:lnTo>
                  <a:pt x="257" y="210"/>
                </a:lnTo>
                <a:lnTo>
                  <a:pt x="257" y="210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close/>
                <a:moveTo>
                  <a:pt x="84" y="276"/>
                </a:moveTo>
                <a:lnTo>
                  <a:pt x="84" y="276"/>
                </a:lnTo>
                <a:lnTo>
                  <a:pt x="82" y="276"/>
                </a:lnTo>
                <a:lnTo>
                  <a:pt x="82" y="276"/>
                </a:lnTo>
                <a:lnTo>
                  <a:pt x="81" y="278"/>
                </a:lnTo>
                <a:lnTo>
                  <a:pt x="81" y="278"/>
                </a:lnTo>
                <a:lnTo>
                  <a:pt x="82" y="279"/>
                </a:lnTo>
                <a:lnTo>
                  <a:pt x="82" y="279"/>
                </a:lnTo>
                <a:lnTo>
                  <a:pt x="84" y="276"/>
                </a:lnTo>
                <a:lnTo>
                  <a:pt x="84" y="276"/>
                </a:lnTo>
                <a:close/>
                <a:moveTo>
                  <a:pt x="89" y="158"/>
                </a:moveTo>
                <a:lnTo>
                  <a:pt x="89" y="158"/>
                </a:lnTo>
                <a:lnTo>
                  <a:pt x="85" y="156"/>
                </a:lnTo>
                <a:lnTo>
                  <a:pt x="85" y="156"/>
                </a:lnTo>
                <a:lnTo>
                  <a:pt x="85" y="156"/>
                </a:lnTo>
                <a:lnTo>
                  <a:pt x="85" y="156"/>
                </a:lnTo>
                <a:lnTo>
                  <a:pt x="87" y="158"/>
                </a:lnTo>
                <a:lnTo>
                  <a:pt x="89" y="158"/>
                </a:lnTo>
                <a:lnTo>
                  <a:pt x="89" y="158"/>
                </a:lnTo>
                <a:close/>
                <a:moveTo>
                  <a:pt x="223" y="278"/>
                </a:moveTo>
                <a:lnTo>
                  <a:pt x="223" y="278"/>
                </a:lnTo>
                <a:lnTo>
                  <a:pt x="224" y="281"/>
                </a:lnTo>
                <a:lnTo>
                  <a:pt x="224" y="281"/>
                </a:lnTo>
                <a:lnTo>
                  <a:pt x="224" y="278"/>
                </a:lnTo>
                <a:lnTo>
                  <a:pt x="224" y="278"/>
                </a:lnTo>
                <a:lnTo>
                  <a:pt x="223" y="278"/>
                </a:lnTo>
                <a:lnTo>
                  <a:pt x="223" y="278"/>
                </a:lnTo>
                <a:close/>
                <a:moveTo>
                  <a:pt x="286" y="218"/>
                </a:moveTo>
                <a:lnTo>
                  <a:pt x="286" y="218"/>
                </a:lnTo>
                <a:lnTo>
                  <a:pt x="284" y="218"/>
                </a:lnTo>
                <a:lnTo>
                  <a:pt x="284" y="218"/>
                </a:lnTo>
                <a:lnTo>
                  <a:pt x="286" y="219"/>
                </a:lnTo>
                <a:lnTo>
                  <a:pt x="286" y="219"/>
                </a:lnTo>
                <a:lnTo>
                  <a:pt x="287" y="218"/>
                </a:lnTo>
                <a:lnTo>
                  <a:pt x="287" y="218"/>
                </a:lnTo>
                <a:lnTo>
                  <a:pt x="286" y="218"/>
                </a:lnTo>
                <a:lnTo>
                  <a:pt x="286" y="218"/>
                </a:lnTo>
                <a:close/>
                <a:moveTo>
                  <a:pt x="336" y="300"/>
                </a:moveTo>
                <a:lnTo>
                  <a:pt x="336" y="300"/>
                </a:lnTo>
                <a:lnTo>
                  <a:pt x="336" y="300"/>
                </a:lnTo>
                <a:lnTo>
                  <a:pt x="336" y="300"/>
                </a:lnTo>
                <a:lnTo>
                  <a:pt x="338" y="303"/>
                </a:lnTo>
                <a:lnTo>
                  <a:pt x="338" y="303"/>
                </a:lnTo>
                <a:lnTo>
                  <a:pt x="339" y="303"/>
                </a:lnTo>
                <a:lnTo>
                  <a:pt x="339" y="303"/>
                </a:lnTo>
                <a:lnTo>
                  <a:pt x="336" y="300"/>
                </a:lnTo>
                <a:lnTo>
                  <a:pt x="336" y="300"/>
                </a:lnTo>
                <a:close/>
                <a:moveTo>
                  <a:pt x="333" y="259"/>
                </a:moveTo>
                <a:lnTo>
                  <a:pt x="333" y="259"/>
                </a:lnTo>
                <a:lnTo>
                  <a:pt x="335" y="259"/>
                </a:lnTo>
                <a:lnTo>
                  <a:pt x="335" y="259"/>
                </a:lnTo>
                <a:lnTo>
                  <a:pt x="336" y="255"/>
                </a:lnTo>
                <a:lnTo>
                  <a:pt x="336" y="255"/>
                </a:lnTo>
                <a:lnTo>
                  <a:pt x="336" y="255"/>
                </a:lnTo>
                <a:lnTo>
                  <a:pt x="336" y="255"/>
                </a:lnTo>
                <a:lnTo>
                  <a:pt x="333" y="259"/>
                </a:lnTo>
                <a:lnTo>
                  <a:pt x="333" y="259"/>
                </a:lnTo>
                <a:close/>
                <a:moveTo>
                  <a:pt x="177" y="167"/>
                </a:moveTo>
                <a:lnTo>
                  <a:pt x="177" y="167"/>
                </a:lnTo>
                <a:lnTo>
                  <a:pt x="175" y="169"/>
                </a:lnTo>
                <a:lnTo>
                  <a:pt x="175" y="169"/>
                </a:lnTo>
                <a:lnTo>
                  <a:pt x="177" y="169"/>
                </a:lnTo>
                <a:lnTo>
                  <a:pt x="177" y="169"/>
                </a:lnTo>
                <a:lnTo>
                  <a:pt x="177" y="169"/>
                </a:lnTo>
                <a:lnTo>
                  <a:pt x="177" y="167"/>
                </a:lnTo>
                <a:lnTo>
                  <a:pt x="177" y="167"/>
                </a:lnTo>
                <a:close/>
                <a:moveTo>
                  <a:pt x="125" y="162"/>
                </a:moveTo>
                <a:lnTo>
                  <a:pt x="125" y="162"/>
                </a:lnTo>
                <a:lnTo>
                  <a:pt x="123" y="166"/>
                </a:lnTo>
                <a:lnTo>
                  <a:pt x="123" y="166"/>
                </a:lnTo>
                <a:lnTo>
                  <a:pt x="126" y="162"/>
                </a:lnTo>
                <a:lnTo>
                  <a:pt x="126" y="162"/>
                </a:lnTo>
                <a:lnTo>
                  <a:pt x="125" y="162"/>
                </a:lnTo>
                <a:lnTo>
                  <a:pt x="125" y="162"/>
                </a:lnTo>
                <a:close/>
                <a:moveTo>
                  <a:pt x="302" y="227"/>
                </a:moveTo>
                <a:lnTo>
                  <a:pt x="302" y="227"/>
                </a:lnTo>
                <a:lnTo>
                  <a:pt x="303" y="229"/>
                </a:lnTo>
                <a:lnTo>
                  <a:pt x="303" y="229"/>
                </a:lnTo>
                <a:lnTo>
                  <a:pt x="305" y="227"/>
                </a:lnTo>
                <a:lnTo>
                  <a:pt x="303" y="227"/>
                </a:lnTo>
                <a:lnTo>
                  <a:pt x="303" y="227"/>
                </a:lnTo>
                <a:lnTo>
                  <a:pt x="302" y="227"/>
                </a:lnTo>
                <a:lnTo>
                  <a:pt x="302" y="227"/>
                </a:lnTo>
                <a:close/>
                <a:moveTo>
                  <a:pt x="111" y="142"/>
                </a:moveTo>
                <a:lnTo>
                  <a:pt x="111" y="142"/>
                </a:lnTo>
                <a:lnTo>
                  <a:pt x="111" y="143"/>
                </a:lnTo>
                <a:lnTo>
                  <a:pt x="111" y="145"/>
                </a:lnTo>
                <a:lnTo>
                  <a:pt x="111" y="145"/>
                </a:lnTo>
                <a:lnTo>
                  <a:pt x="112" y="142"/>
                </a:lnTo>
                <a:lnTo>
                  <a:pt x="112" y="142"/>
                </a:lnTo>
                <a:lnTo>
                  <a:pt x="111" y="142"/>
                </a:lnTo>
                <a:lnTo>
                  <a:pt x="111" y="142"/>
                </a:lnTo>
                <a:close/>
                <a:moveTo>
                  <a:pt x="251" y="192"/>
                </a:moveTo>
                <a:lnTo>
                  <a:pt x="251" y="192"/>
                </a:lnTo>
                <a:lnTo>
                  <a:pt x="251" y="192"/>
                </a:lnTo>
                <a:lnTo>
                  <a:pt x="253" y="191"/>
                </a:lnTo>
                <a:lnTo>
                  <a:pt x="253" y="191"/>
                </a:lnTo>
                <a:lnTo>
                  <a:pt x="251" y="191"/>
                </a:lnTo>
                <a:lnTo>
                  <a:pt x="251" y="192"/>
                </a:lnTo>
                <a:lnTo>
                  <a:pt x="251" y="192"/>
                </a:lnTo>
                <a:close/>
                <a:moveTo>
                  <a:pt x="347" y="265"/>
                </a:moveTo>
                <a:lnTo>
                  <a:pt x="347" y="265"/>
                </a:lnTo>
                <a:lnTo>
                  <a:pt x="347" y="265"/>
                </a:lnTo>
                <a:lnTo>
                  <a:pt x="347" y="265"/>
                </a:lnTo>
                <a:lnTo>
                  <a:pt x="346" y="262"/>
                </a:lnTo>
                <a:lnTo>
                  <a:pt x="346" y="262"/>
                </a:lnTo>
                <a:lnTo>
                  <a:pt x="344" y="263"/>
                </a:lnTo>
                <a:lnTo>
                  <a:pt x="344" y="263"/>
                </a:lnTo>
                <a:lnTo>
                  <a:pt x="347" y="265"/>
                </a:lnTo>
                <a:lnTo>
                  <a:pt x="347" y="265"/>
                </a:lnTo>
                <a:close/>
                <a:moveTo>
                  <a:pt x="104" y="278"/>
                </a:moveTo>
                <a:lnTo>
                  <a:pt x="104" y="278"/>
                </a:lnTo>
                <a:lnTo>
                  <a:pt x="103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8"/>
                </a:lnTo>
                <a:lnTo>
                  <a:pt x="104" y="278"/>
                </a:lnTo>
                <a:close/>
                <a:moveTo>
                  <a:pt x="355" y="337"/>
                </a:moveTo>
                <a:lnTo>
                  <a:pt x="355" y="337"/>
                </a:lnTo>
                <a:lnTo>
                  <a:pt x="355" y="337"/>
                </a:lnTo>
                <a:lnTo>
                  <a:pt x="357" y="339"/>
                </a:lnTo>
                <a:lnTo>
                  <a:pt x="357" y="339"/>
                </a:lnTo>
                <a:lnTo>
                  <a:pt x="357" y="336"/>
                </a:lnTo>
                <a:lnTo>
                  <a:pt x="357" y="336"/>
                </a:lnTo>
                <a:lnTo>
                  <a:pt x="355" y="337"/>
                </a:lnTo>
                <a:lnTo>
                  <a:pt x="355" y="337"/>
                </a:lnTo>
                <a:close/>
                <a:moveTo>
                  <a:pt x="188" y="147"/>
                </a:move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5" y="148"/>
                </a:lnTo>
                <a:lnTo>
                  <a:pt x="185" y="148"/>
                </a:lnTo>
                <a:lnTo>
                  <a:pt x="186" y="148"/>
                </a:lnTo>
                <a:lnTo>
                  <a:pt x="186" y="148"/>
                </a:lnTo>
                <a:lnTo>
                  <a:pt x="188" y="147"/>
                </a:lnTo>
                <a:lnTo>
                  <a:pt x="188" y="147"/>
                </a:lnTo>
                <a:close/>
                <a:moveTo>
                  <a:pt x="223" y="311"/>
                </a:moveTo>
                <a:lnTo>
                  <a:pt x="223" y="311"/>
                </a:lnTo>
                <a:lnTo>
                  <a:pt x="223" y="312"/>
                </a:lnTo>
                <a:lnTo>
                  <a:pt x="223" y="312"/>
                </a:lnTo>
                <a:lnTo>
                  <a:pt x="223" y="315"/>
                </a:lnTo>
                <a:lnTo>
                  <a:pt x="223" y="315"/>
                </a:lnTo>
                <a:lnTo>
                  <a:pt x="223" y="314"/>
                </a:lnTo>
                <a:lnTo>
                  <a:pt x="223" y="314"/>
                </a:lnTo>
                <a:lnTo>
                  <a:pt x="223" y="311"/>
                </a:lnTo>
                <a:lnTo>
                  <a:pt x="223" y="311"/>
                </a:lnTo>
                <a:close/>
                <a:moveTo>
                  <a:pt x="177" y="194"/>
                </a:moveTo>
                <a:lnTo>
                  <a:pt x="177" y="194"/>
                </a:lnTo>
                <a:lnTo>
                  <a:pt x="177" y="192"/>
                </a:lnTo>
                <a:lnTo>
                  <a:pt x="177" y="192"/>
                </a:lnTo>
                <a:lnTo>
                  <a:pt x="175" y="191"/>
                </a:lnTo>
                <a:lnTo>
                  <a:pt x="175" y="191"/>
                </a:lnTo>
                <a:lnTo>
                  <a:pt x="177" y="194"/>
                </a:lnTo>
                <a:lnTo>
                  <a:pt x="177" y="194"/>
                </a:lnTo>
                <a:close/>
                <a:moveTo>
                  <a:pt x="76" y="263"/>
                </a:moveTo>
                <a:lnTo>
                  <a:pt x="76" y="263"/>
                </a:lnTo>
                <a:lnTo>
                  <a:pt x="74" y="262"/>
                </a:lnTo>
                <a:lnTo>
                  <a:pt x="74" y="262"/>
                </a:lnTo>
                <a:lnTo>
                  <a:pt x="73" y="263"/>
                </a:lnTo>
                <a:lnTo>
                  <a:pt x="74" y="265"/>
                </a:lnTo>
                <a:lnTo>
                  <a:pt x="74" y="265"/>
                </a:lnTo>
                <a:lnTo>
                  <a:pt x="76" y="263"/>
                </a:lnTo>
                <a:lnTo>
                  <a:pt x="76" y="263"/>
                </a:lnTo>
                <a:close/>
                <a:moveTo>
                  <a:pt x="327" y="263"/>
                </a:moveTo>
                <a:lnTo>
                  <a:pt x="327" y="263"/>
                </a:lnTo>
                <a:lnTo>
                  <a:pt x="328" y="265"/>
                </a:lnTo>
                <a:lnTo>
                  <a:pt x="328" y="265"/>
                </a:lnTo>
                <a:lnTo>
                  <a:pt x="330" y="265"/>
                </a:lnTo>
                <a:lnTo>
                  <a:pt x="330" y="265"/>
                </a:lnTo>
                <a:lnTo>
                  <a:pt x="330" y="263"/>
                </a:lnTo>
                <a:lnTo>
                  <a:pt x="330" y="263"/>
                </a:lnTo>
                <a:lnTo>
                  <a:pt x="328" y="263"/>
                </a:lnTo>
                <a:lnTo>
                  <a:pt x="327" y="263"/>
                </a:lnTo>
                <a:lnTo>
                  <a:pt x="327" y="263"/>
                </a:lnTo>
                <a:close/>
                <a:moveTo>
                  <a:pt x="193" y="393"/>
                </a:moveTo>
                <a:lnTo>
                  <a:pt x="193" y="393"/>
                </a:lnTo>
                <a:lnTo>
                  <a:pt x="194" y="394"/>
                </a:lnTo>
                <a:lnTo>
                  <a:pt x="194" y="394"/>
                </a:lnTo>
                <a:lnTo>
                  <a:pt x="196" y="393"/>
                </a:lnTo>
                <a:lnTo>
                  <a:pt x="196" y="393"/>
                </a:lnTo>
                <a:lnTo>
                  <a:pt x="194" y="393"/>
                </a:lnTo>
                <a:lnTo>
                  <a:pt x="194" y="393"/>
                </a:lnTo>
                <a:lnTo>
                  <a:pt x="193" y="393"/>
                </a:lnTo>
                <a:lnTo>
                  <a:pt x="193" y="393"/>
                </a:lnTo>
                <a:close/>
                <a:moveTo>
                  <a:pt x="117" y="287"/>
                </a:moveTo>
                <a:lnTo>
                  <a:pt x="117" y="287"/>
                </a:lnTo>
                <a:lnTo>
                  <a:pt x="119" y="284"/>
                </a:lnTo>
                <a:lnTo>
                  <a:pt x="119" y="284"/>
                </a:lnTo>
                <a:lnTo>
                  <a:pt x="117" y="285"/>
                </a:lnTo>
                <a:lnTo>
                  <a:pt x="117" y="285"/>
                </a:lnTo>
                <a:lnTo>
                  <a:pt x="117" y="287"/>
                </a:lnTo>
                <a:lnTo>
                  <a:pt x="117" y="287"/>
                </a:lnTo>
                <a:close/>
                <a:moveTo>
                  <a:pt x="117" y="292"/>
                </a:moveTo>
                <a:lnTo>
                  <a:pt x="117" y="292"/>
                </a:lnTo>
                <a:lnTo>
                  <a:pt x="117" y="295"/>
                </a:lnTo>
                <a:lnTo>
                  <a:pt x="117" y="295"/>
                </a:lnTo>
                <a:lnTo>
                  <a:pt x="119" y="293"/>
                </a:lnTo>
                <a:lnTo>
                  <a:pt x="119" y="293"/>
                </a:lnTo>
                <a:lnTo>
                  <a:pt x="117" y="292"/>
                </a:lnTo>
                <a:lnTo>
                  <a:pt x="117" y="292"/>
                </a:lnTo>
                <a:close/>
                <a:moveTo>
                  <a:pt x="112" y="293"/>
                </a:moveTo>
                <a:lnTo>
                  <a:pt x="112" y="293"/>
                </a:lnTo>
                <a:lnTo>
                  <a:pt x="112" y="290"/>
                </a:lnTo>
                <a:lnTo>
                  <a:pt x="112" y="290"/>
                </a:lnTo>
                <a:lnTo>
                  <a:pt x="111" y="292"/>
                </a:lnTo>
                <a:lnTo>
                  <a:pt x="111" y="292"/>
                </a:lnTo>
                <a:lnTo>
                  <a:pt x="112" y="293"/>
                </a:lnTo>
                <a:lnTo>
                  <a:pt x="112" y="293"/>
                </a:lnTo>
                <a:close/>
                <a:moveTo>
                  <a:pt x="96" y="91"/>
                </a:moveTo>
                <a:lnTo>
                  <a:pt x="96" y="91"/>
                </a:lnTo>
                <a:lnTo>
                  <a:pt x="95" y="90"/>
                </a:lnTo>
                <a:lnTo>
                  <a:pt x="95" y="90"/>
                </a:lnTo>
                <a:lnTo>
                  <a:pt x="95" y="93"/>
                </a:lnTo>
                <a:lnTo>
                  <a:pt x="95" y="93"/>
                </a:lnTo>
                <a:lnTo>
                  <a:pt x="96" y="91"/>
                </a:lnTo>
                <a:lnTo>
                  <a:pt x="96" y="91"/>
                </a:lnTo>
                <a:close/>
                <a:moveTo>
                  <a:pt x="243" y="74"/>
                </a:move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2" y="76"/>
                </a:lnTo>
                <a:lnTo>
                  <a:pt x="242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4"/>
                </a:lnTo>
                <a:lnTo>
                  <a:pt x="243" y="74"/>
                </a:lnTo>
                <a:close/>
                <a:moveTo>
                  <a:pt x="87" y="265"/>
                </a:moveTo>
                <a:lnTo>
                  <a:pt x="87" y="265"/>
                </a:lnTo>
                <a:lnTo>
                  <a:pt x="89" y="266"/>
                </a:lnTo>
                <a:lnTo>
                  <a:pt x="89" y="266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7" y="265"/>
                </a:lnTo>
                <a:lnTo>
                  <a:pt x="87" y="265"/>
                </a:lnTo>
                <a:close/>
                <a:moveTo>
                  <a:pt x="51" y="273"/>
                </a:moveTo>
                <a:lnTo>
                  <a:pt x="51" y="273"/>
                </a:lnTo>
                <a:lnTo>
                  <a:pt x="51" y="273"/>
                </a:lnTo>
                <a:lnTo>
                  <a:pt x="51" y="273"/>
                </a:lnTo>
                <a:lnTo>
                  <a:pt x="51" y="276"/>
                </a:lnTo>
                <a:lnTo>
                  <a:pt x="51" y="276"/>
                </a:lnTo>
                <a:lnTo>
                  <a:pt x="51" y="273"/>
                </a:lnTo>
                <a:lnTo>
                  <a:pt x="51" y="273"/>
                </a:lnTo>
                <a:close/>
                <a:moveTo>
                  <a:pt x="218" y="219"/>
                </a:moveTo>
                <a:lnTo>
                  <a:pt x="218" y="219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18" y="219"/>
                </a:lnTo>
                <a:lnTo>
                  <a:pt x="218" y="219"/>
                </a:lnTo>
                <a:close/>
                <a:moveTo>
                  <a:pt x="212" y="42"/>
                </a:moveTo>
                <a:lnTo>
                  <a:pt x="212" y="42"/>
                </a:lnTo>
                <a:lnTo>
                  <a:pt x="212" y="42"/>
                </a:lnTo>
                <a:lnTo>
                  <a:pt x="212" y="42"/>
                </a:lnTo>
                <a:lnTo>
                  <a:pt x="212" y="42"/>
                </a:lnTo>
                <a:lnTo>
                  <a:pt x="208" y="42"/>
                </a:lnTo>
                <a:lnTo>
                  <a:pt x="208" y="42"/>
                </a:lnTo>
                <a:lnTo>
                  <a:pt x="212" y="42"/>
                </a:lnTo>
                <a:lnTo>
                  <a:pt x="212" y="42"/>
                </a:lnTo>
                <a:close/>
                <a:moveTo>
                  <a:pt x="235" y="192"/>
                </a:moveTo>
                <a:lnTo>
                  <a:pt x="235" y="192"/>
                </a:lnTo>
                <a:lnTo>
                  <a:pt x="234" y="192"/>
                </a:lnTo>
                <a:lnTo>
                  <a:pt x="232" y="194"/>
                </a:lnTo>
                <a:lnTo>
                  <a:pt x="232" y="194"/>
                </a:lnTo>
                <a:lnTo>
                  <a:pt x="234" y="194"/>
                </a:lnTo>
                <a:lnTo>
                  <a:pt x="235" y="192"/>
                </a:lnTo>
                <a:lnTo>
                  <a:pt x="235" y="192"/>
                </a:lnTo>
                <a:close/>
                <a:moveTo>
                  <a:pt x="248" y="296"/>
                </a:moveTo>
                <a:lnTo>
                  <a:pt x="248" y="296"/>
                </a:lnTo>
                <a:lnTo>
                  <a:pt x="248" y="293"/>
                </a:lnTo>
                <a:lnTo>
                  <a:pt x="248" y="293"/>
                </a:lnTo>
                <a:lnTo>
                  <a:pt x="248" y="296"/>
                </a:lnTo>
                <a:lnTo>
                  <a:pt x="248" y="296"/>
                </a:lnTo>
                <a:close/>
                <a:moveTo>
                  <a:pt x="248" y="27"/>
                </a:moveTo>
                <a:lnTo>
                  <a:pt x="248" y="27"/>
                </a:lnTo>
                <a:lnTo>
                  <a:pt x="246" y="28"/>
                </a:lnTo>
                <a:lnTo>
                  <a:pt x="246" y="28"/>
                </a:lnTo>
                <a:lnTo>
                  <a:pt x="246" y="31"/>
                </a:lnTo>
                <a:lnTo>
                  <a:pt x="246" y="31"/>
                </a:lnTo>
                <a:lnTo>
                  <a:pt x="248" y="27"/>
                </a:lnTo>
                <a:lnTo>
                  <a:pt x="248" y="27"/>
                </a:lnTo>
                <a:close/>
                <a:moveTo>
                  <a:pt x="235" y="109"/>
                </a:moveTo>
                <a:lnTo>
                  <a:pt x="235" y="109"/>
                </a:lnTo>
                <a:lnTo>
                  <a:pt x="235" y="115"/>
                </a:lnTo>
                <a:lnTo>
                  <a:pt x="235" y="115"/>
                </a:lnTo>
                <a:lnTo>
                  <a:pt x="235" y="113"/>
                </a:lnTo>
                <a:lnTo>
                  <a:pt x="235" y="113"/>
                </a:lnTo>
                <a:lnTo>
                  <a:pt x="235" y="109"/>
                </a:lnTo>
                <a:lnTo>
                  <a:pt x="235" y="109"/>
                </a:lnTo>
                <a:close/>
                <a:moveTo>
                  <a:pt x="149" y="112"/>
                </a:moveTo>
                <a:lnTo>
                  <a:pt x="149" y="112"/>
                </a:lnTo>
                <a:lnTo>
                  <a:pt x="152" y="113"/>
                </a:lnTo>
                <a:lnTo>
                  <a:pt x="153" y="115"/>
                </a:lnTo>
                <a:lnTo>
                  <a:pt x="153" y="115"/>
                </a:lnTo>
                <a:lnTo>
                  <a:pt x="149" y="112"/>
                </a:lnTo>
                <a:lnTo>
                  <a:pt x="149" y="112"/>
                </a:lnTo>
                <a:close/>
                <a:moveTo>
                  <a:pt x="256" y="262"/>
                </a:moveTo>
                <a:lnTo>
                  <a:pt x="256" y="262"/>
                </a:lnTo>
                <a:lnTo>
                  <a:pt x="254" y="260"/>
                </a:lnTo>
                <a:lnTo>
                  <a:pt x="254" y="260"/>
                </a:lnTo>
                <a:lnTo>
                  <a:pt x="254" y="262"/>
                </a:lnTo>
                <a:lnTo>
                  <a:pt x="256" y="262"/>
                </a:lnTo>
                <a:lnTo>
                  <a:pt x="256" y="262"/>
                </a:lnTo>
                <a:lnTo>
                  <a:pt x="256" y="262"/>
                </a:lnTo>
                <a:lnTo>
                  <a:pt x="256" y="262"/>
                </a:lnTo>
                <a:close/>
                <a:moveTo>
                  <a:pt x="112" y="153"/>
                </a:move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09" y="150"/>
                </a:lnTo>
                <a:lnTo>
                  <a:pt x="109" y="150"/>
                </a:lnTo>
                <a:lnTo>
                  <a:pt x="109" y="151"/>
                </a:lnTo>
                <a:lnTo>
                  <a:pt x="109" y="151"/>
                </a:lnTo>
                <a:lnTo>
                  <a:pt x="112" y="153"/>
                </a:lnTo>
                <a:lnTo>
                  <a:pt x="112" y="153"/>
                </a:lnTo>
                <a:close/>
                <a:moveTo>
                  <a:pt x="37" y="90"/>
                </a:moveTo>
                <a:lnTo>
                  <a:pt x="37" y="90"/>
                </a:lnTo>
                <a:lnTo>
                  <a:pt x="37" y="93"/>
                </a:lnTo>
                <a:lnTo>
                  <a:pt x="37" y="93"/>
                </a:lnTo>
                <a:lnTo>
                  <a:pt x="37" y="91"/>
                </a:lnTo>
                <a:lnTo>
                  <a:pt x="37" y="90"/>
                </a:lnTo>
                <a:lnTo>
                  <a:pt x="37" y="90"/>
                </a:lnTo>
                <a:close/>
                <a:moveTo>
                  <a:pt x="232" y="63"/>
                </a:moveTo>
                <a:lnTo>
                  <a:pt x="232" y="63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2" y="61"/>
                </a:lnTo>
                <a:lnTo>
                  <a:pt x="232" y="61"/>
                </a:lnTo>
                <a:lnTo>
                  <a:pt x="232" y="63"/>
                </a:lnTo>
                <a:lnTo>
                  <a:pt x="232" y="63"/>
                </a:lnTo>
                <a:close/>
                <a:moveTo>
                  <a:pt x="106" y="82"/>
                </a:move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6" y="82"/>
                </a:lnTo>
                <a:lnTo>
                  <a:pt x="106" y="82"/>
                </a:lnTo>
                <a:close/>
                <a:moveTo>
                  <a:pt x="93" y="82"/>
                </a:moveTo>
                <a:lnTo>
                  <a:pt x="93" y="82"/>
                </a:lnTo>
                <a:lnTo>
                  <a:pt x="93" y="83"/>
                </a:lnTo>
                <a:lnTo>
                  <a:pt x="95" y="85"/>
                </a:lnTo>
                <a:lnTo>
                  <a:pt x="95" y="85"/>
                </a:lnTo>
                <a:lnTo>
                  <a:pt x="95" y="83"/>
                </a:lnTo>
                <a:lnTo>
                  <a:pt x="93" y="82"/>
                </a:lnTo>
                <a:lnTo>
                  <a:pt x="93" y="82"/>
                </a:lnTo>
                <a:close/>
                <a:moveTo>
                  <a:pt x="246" y="225"/>
                </a:moveTo>
                <a:lnTo>
                  <a:pt x="246" y="225"/>
                </a:lnTo>
                <a:lnTo>
                  <a:pt x="248" y="225"/>
                </a:lnTo>
                <a:lnTo>
                  <a:pt x="248" y="225"/>
                </a:lnTo>
                <a:lnTo>
                  <a:pt x="246" y="224"/>
                </a:lnTo>
                <a:lnTo>
                  <a:pt x="246" y="224"/>
                </a:lnTo>
                <a:lnTo>
                  <a:pt x="246" y="225"/>
                </a:lnTo>
                <a:lnTo>
                  <a:pt x="246" y="225"/>
                </a:lnTo>
                <a:close/>
                <a:moveTo>
                  <a:pt x="109" y="129"/>
                </a:moveTo>
                <a:lnTo>
                  <a:pt x="109" y="129"/>
                </a:lnTo>
                <a:lnTo>
                  <a:pt x="109" y="131"/>
                </a:lnTo>
                <a:lnTo>
                  <a:pt x="109" y="131"/>
                </a:lnTo>
                <a:lnTo>
                  <a:pt x="111" y="131"/>
                </a:lnTo>
                <a:lnTo>
                  <a:pt x="111" y="131"/>
                </a:lnTo>
                <a:lnTo>
                  <a:pt x="109" y="129"/>
                </a:lnTo>
                <a:lnTo>
                  <a:pt x="109" y="129"/>
                </a:lnTo>
                <a:lnTo>
                  <a:pt x="109" y="129"/>
                </a:lnTo>
                <a:lnTo>
                  <a:pt x="109" y="129"/>
                </a:lnTo>
                <a:close/>
                <a:moveTo>
                  <a:pt x="62" y="255"/>
                </a:moveTo>
                <a:lnTo>
                  <a:pt x="62" y="255"/>
                </a:lnTo>
                <a:lnTo>
                  <a:pt x="63" y="254"/>
                </a:lnTo>
                <a:lnTo>
                  <a:pt x="63" y="254"/>
                </a:lnTo>
                <a:lnTo>
                  <a:pt x="63" y="254"/>
                </a:lnTo>
                <a:lnTo>
                  <a:pt x="63" y="254"/>
                </a:lnTo>
                <a:lnTo>
                  <a:pt x="62" y="255"/>
                </a:lnTo>
                <a:lnTo>
                  <a:pt x="62" y="255"/>
                </a:lnTo>
                <a:close/>
                <a:moveTo>
                  <a:pt x="218" y="229"/>
                </a:moveTo>
                <a:lnTo>
                  <a:pt x="218" y="229"/>
                </a:lnTo>
                <a:lnTo>
                  <a:pt x="218" y="230"/>
                </a:lnTo>
                <a:lnTo>
                  <a:pt x="220" y="232"/>
                </a:lnTo>
                <a:lnTo>
                  <a:pt x="220" y="232"/>
                </a:lnTo>
                <a:lnTo>
                  <a:pt x="218" y="229"/>
                </a:lnTo>
                <a:lnTo>
                  <a:pt x="218" y="229"/>
                </a:lnTo>
                <a:close/>
                <a:moveTo>
                  <a:pt x="70" y="301"/>
                </a:moveTo>
                <a:lnTo>
                  <a:pt x="70" y="301"/>
                </a:lnTo>
                <a:lnTo>
                  <a:pt x="68" y="298"/>
                </a:lnTo>
                <a:lnTo>
                  <a:pt x="68" y="298"/>
                </a:lnTo>
                <a:lnTo>
                  <a:pt x="68" y="300"/>
                </a:lnTo>
                <a:lnTo>
                  <a:pt x="70" y="301"/>
                </a:lnTo>
                <a:lnTo>
                  <a:pt x="70" y="301"/>
                </a:lnTo>
                <a:close/>
                <a:moveTo>
                  <a:pt x="347" y="72"/>
                </a:moveTo>
                <a:lnTo>
                  <a:pt x="347" y="72"/>
                </a:lnTo>
                <a:lnTo>
                  <a:pt x="347" y="71"/>
                </a:lnTo>
                <a:lnTo>
                  <a:pt x="347" y="71"/>
                </a:lnTo>
                <a:lnTo>
                  <a:pt x="346" y="69"/>
                </a:lnTo>
                <a:lnTo>
                  <a:pt x="346" y="69"/>
                </a:lnTo>
                <a:lnTo>
                  <a:pt x="347" y="71"/>
                </a:lnTo>
                <a:lnTo>
                  <a:pt x="347" y="71"/>
                </a:lnTo>
                <a:lnTo>
                  <a:pt x="347" y="72"/>
                </a:lnTo>
                <a:lnTo>
                  <a:pt x="347" y="72"/>
                </a:lnTo>
                <a:close/>
                <a:moveTo>
                  <a:pt x="234" y="82"/>
                </a:moveTo>
                <a:lnTo>
                  <a:pt x="234" y="82"/>
                </a:lnTo>
                <a:lnTo>
                  <a:pt x="235" y="80"/>
                </a:lnTo>
                <a:lnTo>
                  <a:pt x="235" y="79"/>
                </a:lnTo>
                <a:lnTo>
                  <a:pt x="235" y="79"/>
                </a:lnTo>
                <a:lnTo>
                  <a:pt x="234" y="80"/>
                </a:lnTo>
                <a:lnTo>
                  <a:pt x="234" y="82"/>
                </a:lnTo>
                <a:lnTo>
                  <a:pt x="234" y="82"/>
                </a:lnTo>
                <a:close/>
                <a:moveTo>
                  <a:pt x="300" y="224"/>
                </a:moveTo>
                <a:lnTo>
                  <a:pt x="300" y="224"/>
                </a:lnTo>
                <a:lnTo>
                  <a:pt x="298" y="222"/>
                </a:lnTo>
                <a:lnTo>
                  <a:pt x="298" y="222"/>
                </a:lnTo>
                <a:lnTo>
                  <a:pt x="297" y="224"/>
                </a:lnTo>
                <a:lnTo>
                  <a:pt x="297" y="224"/>
                </a:lnTo>
                <a:lnTo>
                  <a:pt x="298" y="225"/>
                </a:lnTo>
                <a:lnTo>
                  <a:pt x="298" y="225"/>
                </a:lnTo>
                <a:lnTo>
                  <a:pt x="300" y="225"/>
                </a:lnTo>
                <a:lnTo>
                  <a:pt x="300" y="224"/>
                </a:lnTo>
                <a:lnTo>
                  <a:pt x="300" y="224"/>
                </a:lnTo>
                <a:close/>
                <a:moveTo>
                  <a:pt x="368" y="271"/>
                </a:moveTo>
                <a:lnTo>
                  <a:pt x="368" y="271"/>
                </a:lnTo>
                <a:lnTo>
                  <a:pt x="366" y="273"/>
                </a:lnTo>
                <a:lnTo>
                  <a:pt x="368" y="274"/>
                </a:lnTo>
                <a:lnTo>
                  <a:pt x="368" y="274"/>
                </a:lnTo>
                <a:lnTo>
                  <a:pt x="368" y="271"/>
                </a:lnTo>
                <a:lnTo>
                  <a:pt x="368" y="271"/>
                </a:lnTo>
                <a:close/>
                <a:moveTo>
                  <a:pt x="224" y="207"/>
                </a:moveTo>
                <a:lnTo>
                  <a:pt x="224" y="207"/>
                </a:lnTo>
                <a:lnTo>
                  <a:pt x="226" y="207"/>
                </a:lnTo>
                <a:lnTo>
                  <a:pt x="226" y="207"/>
                </a:lnTo>
                <a:lnTo>
                  <a:pt x="227" y="205"/>
                </a:lnTo>
                <a:lnTo>
                  <a:pt x="227" y="205"/>
                </a:lnTo>
                <a:lnTo>
                  <a:pt x="226" y="205"/>
                </a:lnTo>
                <a:lnTo>
                  <a:pt x="226" y="205"/>
                </a:lnTo>
                <a:lnTo>
                  <a:pt x="224" y="207"/>
                </a:lnTo>
                <a:lnTo>
                  <a:pt x="224" y="207"/>
                </a:lnTo>
                <a:close/>
                <a:moveTo>
                  <a:pt x="362" y="271"/>
                </a:moveTo>
                <a:lnTo>
                  <a:pt x="362" y="271"/>
                </a:lnTo>
                <a:lnTo>
                  <a:pt x="362" y="271"/>
                </a:lnTo>
                <a:lnTo>
                  <a:pt x="362" y="273"/>
                </a:lnTo>
                <a:lnTo>
                  <a:pt x="362" y="273"/>
                </a:lnTo>
                <a:lnTo>
                  <a:pt x="363" y="273"/>
                </a:lnTo>
                <a:lnTo>
                  <a:pt x="362" y="271"/>
                </a:lnTo>
                <a:lnTo>
                  <a:pt x="362" y="271"/>
                </a:lnTo>
                <a:close/>
                <a:moveTo>
                  <a:pt x="145" y="246"/>
                </a:moveTo>
                <a:lnTo>
                  <a:pt x="145" y="246"/>
                </a:lnTo>
                <a:lnTo>
                  <a:pt x="144" y="249"/>
                </a:lnTo>
                <a:lnTo>
                  <a:pt x="144" y="249"/>
                </a:lnTo>
                <a:lnTo>
                  <a:pt x="145" y="249"/>
                </a:lnTo>
                <a:lnTo>
                  <a:pt x="145" y="249"/>
                </a:lnTo>
                <a:lnTo>
                  <a:pt x="147" y="248"/>
                </a:lnTo>
                <a:lnTo>
                  <a:pt x="147" y="248"/>
                </a:lnTo>
                <a:lnTo>
                  <a:pt x="145" y="246"/>
                </a:lnTo>
                <a:lnTo>
                  <a:pt x="145" y="246"/>
                </a:lnTo>
                <a:close/>
                <a:moveTo>
                  <a:pt x="350" y="46"/>
                </a:moveTo>
                <a:lnTo>
                  <a:pt x="350" y="46"/>
                </a:lnTo>
                <a:lnTo>
                  <a:pt x="349" y="49"/>
                </a:lnTo>
                <a:lnTo>
                  <a:pt x="349" y="49"/>
                </a:lnTo>
                <a:lnTo>
                  <a:pt x="350" y="47"/>
                </a:lnTo>
                <a:lnTo>
                  <a:pt x="350" y="47"/>
                </a:lnTo>
                <a:lnTo>
                  <a:pt x="350" y="46"/>
                </a:lnTo>
                <a:lnTo>
                  <a:pt x="350" y="46"/>
                </a:lnTo>
                <a:close/>
                <a:moveTo>
                  <a:pt x="220" y="189"/>
                </a:moveTo>
                <a:lnTo>
                  <a:pt x="220" y="189"/>
                </a:lnTo>
                <a:lnTo>
                  <a:pt x="221" y="192"/>
                </a:lnTo>
                <a:lnTo>
                  <a:pt x="221" y="192"/>
                </a:lnTo>
                <a:lnTo>
                  <a:pt x="221" y="191"/>
                </a:lnTo>
                <a:lnTo>
                  <a:pt x="220" y="189"/>
                </a:lnTo>
                <a:lnTo>
                  <a:pt x="220" y="189"/>
                </a:lnTo>
                <a:close/>
                <a:moveTo>
                  <a:pt x="141" y="199"/>
                </a:moveTo>
                <a:lnTo>
                  <a:pt x="141" y="199"/>
                </a:lnTo>
                <a:lnTo>
                  <a:pt x="138" y="199"/>
                </a:lnTo>
                <a:lnTo>
                  <a:pt x="138" y="199"/>
                </a:lnTo>
                <a:lnTo>
                  <a:pt x="139" y="200"/>
                </a:lnTo>
                <a:lnTo>
                  <a:pt x="139" y="200"/>
                </a:lnTo>
                <a:lnTo>
                  <a:pt x="141" y="199"/>
                </a:lnTo>
                <a:lnTo>
                  <a:pt x="141" y="199"/>
                </a:lnTo>
                <a:close/>
                <a:moveTo>
                  <a:pt x="130" y="276"/>
                </a:moveTo>
                <a:lnTo>
                  <a:pt x="130" y="276"/>
                </a:lnTo>
                <a:lnTo>
                  <a:pt x="128" y="278"/>
                </a:lnTo>
                <a:lnTo>
                  <a:pt x="128" y="278"/>
                </a:lnTo>
                <a:lnTo>
                  <a:pt x="131" y="278"/>
                </a:lnTo>
                <a:lnTo>
                  <a:pt x="131" y="278"/>
                </a:lnTo>
                <a:lnTo>
                  <a:pt x="130" y="276"/>
                </a:lnTo>
                <a:lnTo>
                  <a:pt x="130" y="276"/>
                </a:lnTo>
                <a:close/>
                <a:moveTo>
                  <a:pt x="78" y="325"/>
                </a:moveTo>
                <a:lnTo>
                  <a:pt x="78" y="325"/>
                </a:lnTo>
                <a:lnTo>
                  <a:pt x="78" y="323"/>
                </a:lnTo>
                <a:lnTo>
                  <a:pt x="78" y="323"/>
                </a:lnTo>
                <a:lnTo>
                  <a:pt x="78" y="323"/>
                </a:lnTo>
                <a:lnTo>
                  <a:pt x="78" y="323"/>
                </a:lnTo>
                <a:lnTo>
                  <a:pt x="78" y="325"/>
                </a:lnTo>
                <a:lnTo>
                  <a:pt x="78" y="325"/>
                </a:lnTo>
                <a:close/>
                <a:moveTo>
                  <a:pt x="213" y="388"/>
                </a:moveTo>
                <a:lnTo>
                  <a:pt x="213" y="388"/>
                </a:lnTo>
                <a:lnTo>
                  <a:pt x="215" y="386"/>
                </a:lnTo>
                <a:lnTo>
                  <a:pt x="215" y="386"/>
                </a:lnTo>
                <a:lnTo>
                  <a:pt x="212" y="386"/>
                </a:lnTo>
                <a:lnTo>
                  <a:pt x="212" y="386"/>
                </a:lnTo>
                <a:lnTo>
                  <a:pt x="213" y="388"/>
                </a:lnTo>
                <a:lnTo>
                  <a:pt x="213" y="388"/>
                </a:lnTo>
                <a:close/>
                <a:moveTo>
                  <a:pt x="158" y="227"/>
                </a:moveTo>
                <a:lnTo>
                  <a:pt x="158" y="227"/>
                </a:lnTo>
                <a:lnTo>
                  <a:pt x="158" y="222"/>
                </a:lnTo>
                <a:lnTo>
                  <a:pt x="158" y="222"/>
                </a:lnTo>
                <a:lnTo>
                  <a:pt x="158" y="225"/>
                </a:lnTo>
                <a:lnTo>
                  <a:pt x="158" y="227"/>
                </a:lnTo>
                <a:lnTo>
                  <a:pt x="158" y="227"/>
                </a:lnTo>
                <a:close/>
                <a:moveTo>
                  <a:pt x="175" y="218"/>
                </a:moveTo>
                <a:lnTo>
                  <a:pt x="175" y="218"/>
                </a:lnTo>
                <a:lnTo>
                  <a:pt x="174" y="214"/>
                </a:lnTo>
                <a:lnTo>
                  <a:pt x="174" y="214"/>
                </a:lnTo>
                <a:lnTo>
                  <a:pt x="175" y="218"/>
                </a:lnTo>
                <a:lnTo>
                  <a:pt x="175" y="218"/>
                </a:lnTo>
                <a:close/>
                <a:moveTo>
                  <a:pt x="234" y="167"/>
                </a:moveTo>
                <a:lnTo>
                  <a:pt x="234" y="167"/>
                </a:lnTo>
                <a:lnTo>
                  <a:pt x="231" y="169"/>
                </a:lnTo>
                <a:lnTo>
                  <a:pt x="231" y="169"/>
                </a:lnTo>
                <a:lnTo>
                  <a:pt x="232" y="167"/>
                </a:lnTo>
                <a:lnTo>
                  <a:pt x="234" y="167"/>
                </a:lnTo>
                <a:lnTo>
                  <a:pt x="234" y="167"/>
                </a:lnTo>
                <a:close/>
                <a:moveTo>
                  <a:pt x="125" y="136"/>
                </a:moveTo>
                <a:lnTo>
                  <a:pt x="125" y="136"/>
                </a:lnTo>
                <a:lnTo>
                  <a:pt x="126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6"/>
                </a:lnTo>
                <a:lnTo>
                  <a:pt x="125" y="136"/>
                </a:lnTo>
                <a:close/>
                <a:moveTo>
                  <a:pt x="387" y="115"/>
                </a:moveTo>
                <a:lnTo>
                  <a:pt x="387" y="115"/>
                </a:lnTo>
                <a:lnTo>
                  <a:pt x="385" y="117"/>
                </a:lnTo>
                <a:lnTo>
                  <a:pt x="385" y="117"/>
                </a:lnTo>
                <a:lnTo>
                  <a:pt x="385" y="117"/>
                </a:lnTo>
                <a:lnTo>
                  <a:pt x="385" y="117"/>
                </a:lnTo>
                <a:lnTo>
                  <a:pt x="388" y="117"/>
                </a:lnTo>
                <a:lnTo>
                  <a:pt x="388" y="117"/>
                </a:lnTo>
                <a:lnTo>
                  <a:pt x="387" y="115"/>
                </a:lnTo>
                <a:lnTo>
                  <a:pt x="387" y="115"/>
                </a:lnTo>
                <a:close/>
                <a:moveTo>
                  <a:pt x="286" y="248"/>
                </a:moveTo>
                <a:lnTo>
                  <a:pt x="286" y="248"/>
                </a:lnTo>
                <a:lnTo>
                  <a:pt x="287" y="246"/>
                </a:lnTo>
                <a:lnTo>
                  <a:pt x="287" y="246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6" y="248"/>
                </a:lnTo>
                <a:lnTo>
                  <a:pt x="286" y="248"/>
                </a:lnTo>
                <a:close/>
                <a:moveTo>
                  <a:pt x="283" y="164"/>
                </a:moveTo>
                <a:lnTo>
                  <a:pt x="283" y="164"/>
                </a:lnTo>
                <a:lnTo>
                  <a:pt x="281" y="164"/>
                </a:lnTo>
                <a:lnTo>
                  <a:pt x="281" y="164"/>
                </a:lnTo>
                <a:lnTo>
                  <a:pt x="281" y="166"/>
                </a:lnTo>
                <a:lnTo>
                  <a:pt x="283" y="166"/>
                </a:lnTo>
                <a:lnTo>
                  <a:pt x="283" y="166"/>
                </a:lnTo>
                <a:lnTo>
                  <a:pt x="283" y="164"/>
                </a:lnTo>
                <a:lnTo>
                  <a:pt x="283" y="164"/>
                </a:lnTo>
                <a:lnTo>
                  <a:pt x="283" y="164"/>
                </a:lnTo>
                <a:close/>
                <a:moveTo>
                  <a:pt x="201" y="404"/>
                </a:moveTo>
                <a:lnTo>
                  <a:pt x="201" y="404"/>
                </a:lnTo>
                <a:lnTo>
                  <a:pt x="197" y="404"/>
                </a:lnTo>
                <a:lnTo>
                  <a:pt x="197" y="404"/>
                </a:lnTo>
                <a:lnTo>
                  <a:pt x="197" y="404"/>
                </a:lnTo>
                <a:lnTo>
                  <a:pt x="201" y="404"/>
                </a:lnTo>
                <a:lnTo>
                  <a:pt x="201" y="404"/>
                </a:lnTo>
                <a:close/>
                <a:moveTo>
                  <a:pt x="167" y="57"/>
                </a:move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7" y="57"/>
                </a:lnTo>
                <a:lnTo>
                  <a:pt x="167" y="57"/>
                </a:lnTo>
                <a:close/>
                <a:moveTo>
                  <a:pt x="224" y="238"/>
                </a:moveTo>
                <a:lnTo>
                  <a:pt x="224" y="238"/>
                </a:lnTo>
                <a:lnTo>
                  <a:pt x="224" y="235"/>
                </a:lnTo>
                <a:lnTo>
                  <a:pt x="224" y="235"/>
                </a:lnTo>
                <a:lnTo>
                  <a:pt x="224" y="236"/>
                </a:lnTo>
                <a:lnTo>
                  <a:pt x="224" y="238"/>
                </a:lnTo>
                <a:lnTo>
                  <a:pt x="224" y="238"/>
                </a:lnTo>
                <a:close/>
                <a:moveTo>
                  <a:pt x="349" y="243"/>
                </a:moveTo>
                <a:lnTo>
                  <a:pt x="349" y="243"/>
                </a:lnTo>
                <a:lnTo>
                  <a:pt x="346" y="241"/>
                </a:lnTo>
                <a:lnTo>
                  <a:pt x="346" y="241"/>
                </a:lnTo>
                <a:lnTo>
                  <a:pt x="347" y="243"/>
                </a:lnTo>
                <a:lnTo>
                  <a:pt x="349" y="243"/>
                </a:lnTo>
                <a:lnTo>
                  <a:pt x="349" y="243"/>
                </a:lnTo>
                <a:close/>
                <a:moveTo>
                  <a:pt x="166" y="158"/>
                </a:moveTo>
                <a:lnTo>
                  <a:pt x="166" y="158"/>
                </a:lnTo>
                <a:lnTo>
                  <a:pt x="164" y="159"/>
                </a:lnTo>
                <a:lnTo>
                  <a:pt x="164" y="159"/>
                </a:lnTo>
                <a:lnTo>
                  <a:pt x="166" y="161"/>
                </a:lnTo>
                <a:lnTo>
                  <a:pt x="166" y="161"/>
                </a:lnTo>
                <a:lnTo>
                  <a:pt x="166" y="159"/>
                </a:lnTo>
                <a:lnTo>
                  <a:pt x="166" y="159"/>
                </a:lnTo>
                <a:lnTo>
                  <a:pt x="166" y="158"/>
                </a:lnTo>
                <a:lnTo>
                  <a:pt x="166" y="158"/>
                </a:lnTo>
                <a:close/>
                <a:moveTo>
                  <a:pt x="193" y="385"/>
                </a:moveTo>
                <a:lnTo>
                  <a:pt x="193" y="385"/>
                </a:lnTo>
                <a:lnTo>
                  <a:pt x="190" y="382"/>
                </a:lnTo>
                <a:lnTo>
                  <a:pt x="190" y="382"/>
                </a:lnTo>
                <a:lnTo>
                  <a:pt x="193" y="385"/>
                </a:lnTo>
                <a:lnTo>
                  <a:pt x="193" y="385"/>
                </a:lnTo>
                <a:close/>
                <a:moveTo>
                  <a:pt x="362" y="110"/>
                </a:moveTo>
                <a:lnTo>
                  <a:pt x="362" y="110"/>
                </a:lnTo>
                <a:lnTo>
                  <a:pt x="360" y="112"/>
                </a:lnTo>
                <a:lnTo>
                  <a:pt x="360" y="112"/>
                </a:lnTo>
                <a:lnTo>
                  <a:pt x="362" y="112"/>
                </a:lnTo>
                <a:lnTo>
                  <a:pt x="362" y="113"/>
                </a:lnTo>
                <a:lnTo>
                  <a:pt x="362" y="113"/>
                </a:lnTo>
                <a:lnTo>
                  <a:pt x="362" y="110"/>
                </a:lnTo>
                <a:lnTo>
                  <a:pt x="362" y="110"/>
                </a:lnTo>
                <a:close/>
                <a:moveTo>
                  <a:pt x="117" y="121"/>
                </a:moveTo>
                <a:lnTo>
                  <a:pt x="117" y="121"/>
                </a:lnTo>
                <a:lnTo>
                  <a:pt x="114" y="123"/>
                </a:lnTo>
                <a:lnTo>
                  <a:pt x="114" y="124"/>
                </a:lnTo>
                <a:lnTo>
                  <a:pt x="114" y="124"/>
                </a:lnTo>
                <a:lnTo>
                  <a:pt x="117" y="121"/>
                </a:lnTo>
                <a:lnTo>
                  <a:pt x="117" y="121"/>
                </a:lnTo>
                <a:close/>
                <a:moveTo>
                  <a:pt x="98" y="166"/>
                </a:moveTo>
                <a:lnTo>
                  <a:pt x="98" y="166"/>
                </a:lnTo>
                <a:lnTo>
                  <a:pt x="100" y="167"/>
                </a:lnTo>
                <a:lnTo>
                  <a:pt x="101" y="167"/>
                </a:lnTo>
                <a:lnTo>
                  <a:pt x="101" y="167"/>
                </a:lnTo>
                <a:lnTo>
                  <a:pt x="98" y="166"/>
                </a:lnTo>
                <a:lnTo>
                  <a:pt x="98" y="166"/>
                </a:lnTo>
                <a:close/>
                <a:moveTo>
                  <a:pt x="267" y="216"/>
                </a:moveTo>
                <a:lnTo>
                  <a:pt x="267" y="216"/>
                </a:lnTo>
                <a:lnTo>
                  <a:pt x="268" y="218"/>
                </a:lnTo>
                <a:lnTo>
                  <a:pt x="268" y="218"/>
                </a:lnTo>
                <a:lnTo>
                  <a:pt x="268" y="216"/>
                </a:lnTo>
                <a:lnTo>
                  <a:pt x="268" y="216"/>
                </a:lnTo>
                <a:lnTo>
                  <a:pt x="267" y="216"/>
                </a:lnTo>
                <a:lnTo>
                  <a:pt x="267" y="216"/>
                </a:lnTo>
                <a:close/>
                <a:moveTo>
                  <a:pt x="246" y="257"/>
                </a:moveTo>
                <a:lnTo>
                  <a:pt x="246" y="257"/>
                </a:lnTo>
                <a:lnTo>
                  <a:pt x="246" y="259"/>
                </a:lnTo>
                <a:lnTo>
                  <a:pt x="246" y="259"/>
                </a:lnTo>
                <a:lnTo>
                  <a:pt x="248" y="257"/>
                </a:lnTo>
                <a:lnTo>
                  <a:pt x="248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close/>
                <a:moveTo>
                  <a:pt x="291" y="268"/>
                </a:moveTo>
                <a:lnTo>
                  <a:pt x="291" y="268"/>
                </a:lnTo>
                <a:lnTo>
                  <a:pt x="294" y="270"/>
                </a:lnTo>
                <a:lnTo>
                  <a:pt x="294" y="270"/>
                </a:lnTo>
                <a:lnTo>
                  <a:pt x="292" y="266"/>
                </a:lnTo>
                <a:lnTo>
                  <a:pt x="292" y="266"/>
                </a:lnTo>
                <a:lnTo>
                  <a:pt x="292" y="266"/>
                </a:lnTo>
                <a:lnTo>
                  <a:pt x="292" y="266"/>
                </a:lnTo>
                <a:lnTo>
                  <a:pt x="291" y="268"/>
                </a:lnTo>
                <a:lnTo>
                  <a:pt x="291" y="268"/>
                </a:lnTo>
                <a:close/>
                <a:moveTo>
                  <a:pt x="330" y="260"/>
                </a:moveTo>
                <a:lnTo>
                  <a:pt x="330" y="260"/>
                </a:lnTo>
                <a:lnTo>
                  <a:pt x="332" y="262"/>
                </a:lnTo>
                <a:lnTo>
                  <a:pt x="333" y="260"/>
                </a:lnTo>
                <a:lnTo>
                  <a:pt x="333" y="260"/>
                </a:lnTo>
                <a:lnTo>
                  <a:pt x="332" y="260"/>
                </a:lnTo>
                <a:lnTo>
                  <a:pt x="330" y="260"/>
                </a:lnTo>
                <a:lnTo>
                  <a:pt x="330" y="260"/>
                </a:lnTo>
                <a:close/>
                <a:moveTo>
                  <a:pt x="257" y="319"/>
                </a:moveTo>
                <a:lnTo>
                  <a:pt x="257" y="319"/>
                </a:lnTo>
                <a:lnTo>
                  <a:pt x="257" y="319"/>
                </a:lnTo>
                <a:lnTo>
                  <a:pt x="257" y="319"/>
                </a:lnTo>
                <a:lnTo>
                  <a:pt x="257" y="312"/>
                </a:lnTo>
                <a:lnTo>
                  <a:pt x="257" y="312"/>
                </a:lnTo>
                <a:lnTo>
                  <a:pt x="257" y="312"/>
                </a:lnTo>
                <a:lnTo>
                  <a:pt x="257" y="312"/>
                </a:lnTo>
                <a:lnTo>
                  <a:pt x="257" y="319"/>
                </a:lnTo>
                <a:lnTo>
                  <a:pt x="257" y="319"/>
                </a:lnTo>
                <a:close/>
                <a:moveTo>
                  <a:pt x="363" y="300"/>
                </a:moveTo>
                <a:lnTo>
                  <a:pt x="363" y="300"/>
                </a:lnTo>
                <a:lnTo>
                  <a:pt x="362" y="301"/>
                </a:lnTo>
                <a:lnTo>
                  <a:pt x="362" y="303"/>
                </a:lnTo>
                <a:lnTo>
                  <a:pt x="362" y="303"/>
                </a:lnTo>
                <a:lnTo>
                  <a:pt x="363" y="300"/>
                </a:lnTo>
                <a:lnTo>
                  <a:pt x="363" y="300"/>
                </a:lnTo>
                <a:close/>
                <a:moveTo>
                  <a:pt x="220" y="303"/>
                </a:moveTo>
                <a:lnTo>
                  <a:pt x="220" y="303"/>
                </a:lnTo>
                <a:lnTo>
                  <a:pt x="220" y="306"/>
                </a:lnTo>
                <a:lnTo>
                  <a:pt x="220" y="306"/>
                </a:lnTo>
                <a:lnTo>
                  <a:pt x="220" y="306"/>
                </a:lnTo>
                <a:lnTo>
                  <a:pt x="220" y="306"/>
                </a:lnTo>
                <a:lnTo>
                  <a:pt x="220" y="304"/>
                </a:lnTo>
                <a:lnTo>
                  <a:pt x="220" y="303"/>
                </a:lnTo>
                <a:lnTo>
                  <a:pt x="220" y="303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20" y="159"/>
                </a:lnTo>
                <a:lnTo>
                  <a:pt x="120" y="159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221" y="28"/>
                </a:moveTo>
                <a:lnTo>
                  <a:pt x="221" y="28"/>
                </a:lnTo>
                <a:lnTo>
                  <a:pt x="220" y="27"/>
                </a:lnTo>
                <a:lnTo>
                  <a:pt x="218" y="28"/>
                </a:lnTo>
                <a:lnTo>
                  <a:pt x="218" y="28"/>
                </a:lnTo>
                <a:lnTo>
                  <a:pt x="220" y="28"/>
                </a:lnTo>
                <a:lnTo>
                  <a:pt x="221" y="28"/>
                </a:lnTo>
                <a:lnTo>
                  <a:pt x="221" y="28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2" y="214"/>
                </a:lnTo>
                <a:lnTo>
                  <a:pt x="262" y="214"/>
                </a:lnTo>
                <a:lnTo>
                  <a:pt x="261" y="214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175" y="55"/>
                </a:moveTo>
                <a:lnTo>
                  <a:pt x="175" y="55"/>
                </a:lnTo>
                <a:lnTo>
                  <a:pt x="175" y="55"/>
                </a:lnTo>
                <a:lnTo>
                  <a:pt x="175" y="55"/>
                </a:ln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75" y="55"/>
                </a:lnTo>
                <a:lnTo>
                  <a:pt x="175" y="55"/>
                </a:lnTo>
                <a:close/>
                <a:moveTo>
                  <a:pt x="188" y="129"/>
                </a:moveTo>
                <a:lnTo>
                  <a:pt x="188" y="129"/>
                </a:lnTo>
                <a:lnTo>
                  <a:pt x="186" y="126"/>
                </a:lnTo>
                <a:lnTo>
                  <a:pt x="186" y="126"/>
                </a:lnTo>
                <a:lnTo>
                  <a:pt x="186" y="129"/>
                </a:lnTo>
                <a:lnTo>
                  <a:pt x="188" y="129"/>
                </a:lnTo>
                <a:lnTo>
                  <a:pt x="188" y="129"/>
                </a:lnTo>
                <a:close/>
                <a:moveTo>
                  <a:pt x="78" y="91"/>
                </a:moveTo>
                <a:lnTo>
                  <a:pt x="78" y="91"/>
                </a:lnTo>
                <a:lnTo>
                  <a:pt x="78" y="93"/>
                </a:lnTo>
                <a:lnTo>
                  <a:pt x="78" y="95"/>
                </a:lnTo>
                <a:lnTo>
                  <a:pt x="78" y="95"/>
                </a:lnTo>
                <a:lnTo>
                  <a:pt x="78" y="91"/>
                </a:lnTo>
                <a:lnTo>
                  <a:pt x="78" y="91"/>
                </a:lnTo>
                <a:close/>
                <a:moveTo>
                  <a:pt x="242" y="268"/>
                </a:moveTo>
                <a:lnTo>
                  <a:pt x="242" y="268"/>
                </a:lnTo>
                <a:lnTo>
                  <a:pt x="242" y="268"/>
                </a:lnTo>
                <a:lnTo>
                  <a:pt x="242" y="268"/>
                </a:lnTo>
                <a:lnTo>
                  <a:pt x="242" y="270"/>
                </a:lnTo>
                <a:lnTo>
                  <a:pt x="242" y="270"/>
                </a:lnTo>
                <a:lnTo>
                  <a:pt x="242" y="270"/>
                </a:lnTo>
                <a:lnTo>
                  <a:pt x="242" y="270"/>
                </a:lnTo>
                <a:lnTo>
                  <a:pt x="242" y="268"/>
                </a:lnTo>
                <a:lnTo>
                  <a:pt x="242" y="268"/>
                </a:lnTo>
                <a:close/>
                <a:moveTo>
                  <a:pt x="193" y="156"/>
                </a:moveTo>
                <a:lnTo>
                  <a:pt x="193" y="156"/>
                </a:lnTo>
                <a:lnTo>
                  <a:pt x="194" y="158"/>
                </a:lnTo>
                <a:lnTo>
                  <a:pt x="194" y="158"/>
                </a:lnTo>
                <a:lnTo>
                  <a:pt x="194" y="158"/>
                </a:lnTo>
                <a:lnTo>
                  <a:pt x="194" y="158"/>
                </a:lnTo>
                <a:lnTo>
                  <a:pt x="193" y="154"/>
                </a:lnTo>
                <a:lnTo>
                  <a:pt x="193" y="154"/>
                </a:lnTo>
                <a:lnTo>
                  <a:pt x="193" y="156"/>
                </a:lnTo>
                <a:lnTo>
                  <a:pt x="193" y="156"/>
                </a:lnTo>
                <a:close/>
                <a:moveTo>
                  <a:pt x="172" y="137"/>
                </a:moveTo>
                <a:lnTo>
                  <a:pt x="172" y="137"/>
                </a:lnTo>
                <a:lnTo>
                  <a:pt x="174" y="139"/>
                </a:lnTo>
                <a:lnTo>
                  <a:pt x="174" y="139"/>
                </a:lnTo>
                <a:lnTo>
                  <a:pt x="174" y="137"/>
                </a:lnTo>
                <a:lnTo>
                  <a:pt x="174" y="137"/>
                </a:ln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1" y="235"/>
                </a:lnTo>
                <a:lnTo>
                  <a:pt x="261" y="235"/>
                </a:lnTo>
                <a:lnTo>
                  <a:pt x="262" y="235"/>
                </a:lnTo>
                <a:lnTo>
                  <a:pt x="262" y="235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153" y="123"/>
                </a:moveTo>
                <a:lnTo>
                  <a:pt x="153" y="123"/>
                </a:lnTo>
                <a:lnTo>
                  <a:pt x="155" y="124"/>
                </a:lnTo>
                <a:lnTo>
                  <a:pt x="155" y="124"/>
                </a:lnTo>
                <a:lnTo>
                  <a:pt x="155" y="124"/>
                </a:lnTo>
                <a:lnTo>
                  <a:pt x="153" y="123"/>
                </a:lnTo>
                <a:lnTo>
                  <a:pt x="153" y="123"/>
                </a:lnTo>
                <a:close/>
                <a:moveTo>
                  <a:pt x="70" y="121"/>
                </a:moveTo>
                <a:lnTo>
                  <a:pt x="70" y="121"/>
                </a:lnTo>
                <a:lnTo>
                  <a:pt x="68" y="121"/>
                </a:lnTo>
                <a:lnTo>
                  <a:pt x="68" y="121"/>
                </a:lnTo>
                <a:lnTo>
                  <a:pt x="70" y="123"/>
                </a:lnTo>
                <a:lnTo>
                  <a:pt x="70" y="123"/>
                </a:lnTo>
                <a:lnTo>
                  <a:pt x="70" y="121"/>
                </a:lnTo>
                <a:lnTo>
                  <a:pt x="70" y="121"/>
                </a:lnTo>
                <a:close/>
                <a:moveTo>
                  <a:pt x="311" y="233"/>
                </a:moveTo>
                <a:lnTo>
                  <a:pt x="311" y="233"/>
                </a:lnTo>
                <a:lnTo>
                  <a:pt x="313" y="233"/>
                </a:lnTo>
                <a:lnTo>
                  <a:pt x="313" y="233"/>
                </a:lnTo>
                <a:lnTo>
                  <a:pt x="311" y="232"/>
                </a:lnTo>
                <a:lnTo>
                  <a:pt x="311" y="232"/>
                </a:lnTo>
                <a:lnTo>
                  <a:pt x="311" y="233"/>
                </a:lnTo>
                <a:lnTo>
                  <a:pt x="311" y="233"/>
                </a:lnTo>
                <a:close/>
                <a:moveTo>
                  <a:pt x="352" y="109"/>
                </a:moveTo>
                <a:lnTo>
                  <a:pt x="352" y="109"/>
                </a:lnTo>
                <a:lnTo>
                  <a:pt x="354" y="109"/>
                </a:lnTo>
                <a:lnTo>
                  <a:pt x="354" y="109"/>
                </a:lnTo>
                <a:lnTo>
                  <a:pt x="352" y="107"/>
                </a:lnTo>
                <a:lnTo>
                  <a:pt x="352" y="107"/>
                </a:lnTo>
                <a:lnTo>
                  <a:pt x="352" y="109"/>
                </a:lnTo>
                <a:lnTo>
                  <a:pt x="352" y="109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4" y="189"/>
                </a:lnTo>
                <a:lnTo>
                  <a:pt x="234" y="189"/>
                </a:lnTo>
                <a:lnTo>
                  <a:pt x="235" y="188"/>
                </a:lnTo>
                <a:lnTo>
                  <a:pt x="235" y="188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223" y="301"/>
                </a:moveTo>
                <a:lnTo>
                  <a:pt x="223" y="301"/>
                </a:lnTo>
                <a:lnTo>
                  <a:pt x="224" y="303"/>
                </a:lnTo>
                <a:lnTo>
                  <a:pt x="224" y="303"/>
                </a:lnTo>
                <a:lnTo>
                  <a:pt x="224" y="301"/>
                </a:lnTo>
                <a:lnTo>
                  <a:pt x="224" y="301"/>
                </a:lnTo>
                <a:lnTo>
                  <a:pt x="224" y="300"/>
                </a:lnTo>
                <a:lnTo>
                  <a:pt x="224" y="300"/>
                </a:lnTo>
                <a:lnTo>
                  <a:pt x="223" y="301"/>
                </a:lnTo>
                <a:lnTo>
                  <a:pt x="223" y="301"/>
                </a:lnTo>
                <a:close/>
                <a:moveTo>
                  <a:pt x="283" y="207"/>
                </a:moveTo>
                <a:lnTo>
                  <a:pt x="283" y="207"/>
                </a:lnTo>
                <a:lnTo>
                  <a:pt x="281" y="208"/>
                </a:lnTo>
                <a:lnTo>
                  <a:pt x="281" y="208"/>
                </a:lnTo>
                <a:lnTo>
                  <a:pt x="283" y="210"/>
                </a:lnTo>
                <a:lnTo>
                  <a:pt x="283" y="210"/>
                </a:lnTo>
                <a:lnTo>
                  <a:pt x="283" y="207"/>
                </a:lnTo>
                <a:lnTo>
                  <a:pt x="283" y="207"/>
                </a:lnTo>
                <a:close/>
                <a:moveTo>
                  <a:pt x="218" y="203"/>
                </a:moveTo>
                <a:lnTo>
                  <a:pt x="218" y="203"/>
                </a:lnTo>
                <a:lnTo>
                  <a:pt x="218" y="202"/>
                </a:lnTo>
                <a:lnTo>
                  <a:pt x="218" y="202"/>
                </a:lnTo>
                <a:lnTo>
                  <a:pt x="218" y="202"/>
                </a:lnTo>
                <a:lnTo>
                  <a:pt x="218" y="202"/>
                </a:lnTo>
                <a:lnTo>
                  <a:pt x="216" y="202"/>
                </a:lnTo>
                <a:lnTo>
                  <a:pt x="216" y="202"/>
                </a:lnTo>
                <a:lnTo>
                  <a:pt x="218" y="203"/>
                </a:lnTo>
                <a:lnTo>
                  <a:pt x="218" y="203"/>
                </a:lnTo>
                <a:close/>
                <a:moveTo>
                  <a:pt x="262" y="259"/>
                </a:moveTo>
                <a:lnTo>
                  <a:pt x="262" y="259"/>
                </a:lnTo>
                <a:lnTo>
                  <a:pt x="262" y="259"/>
                </a:lnTo>
                <a:lnTo>
                  <a:pt x="262" y="259"/>
                </a:lnTo>
                <a:lnTo>
                  <a:pt x="261" y="260"/>
                </a:lnTo>
                <a:lnTo>
                  <a:pt x="261" y="260"/>
                </a:lnTo>
                <a:lnTo>
                  <a:pt x="261" y="260"/>
                </a:lnTo>
                <a:lnTo>
                  <a:pt x="261" y="260"/>
                </a:lnTo>
                <a:lnTo>
                  <a:pt x="262" y="259"/>
                </a:lnTo>
                <a:lnTo>
                  <a:pt x="262" y="259"/>
                </a:lnTo>
                <a:close/>
                <a:moveTo>
                  <a:pt x="141" y="232"/>
                </a:moveTo>
                <a:lnTo>
                  <a:pt x="141" y="232"/>
                </a:lnTo>
                <a:lnTo>
                  <a:pt x="141" y="233"/>
                </a:lnTo>
                <a:lnTo>
                  <a:pt x="141" y="233"/>
                </a:lnTo>
                <a:lnTo>
                  <a:pt x="142" y="232"/>
                </a:lnTo>
                <a:lnTo>
                  <a:pt x="141" y="232"/>
                </a:lnTo>
                <a:lnTo>
                  <a:pt x="141" y="232"/>
                </a:lnTo>
                <a:close/>
                <a:moveTo>
                  <a:pt x="153" y="240"/>
                </a:moveTo>
                <a:lnTo>
                  <a:pt x="153" y="240"/>
                </a:lnTo>
                <a:lnTo>
                  <a:pt x="153" y="238"/>
                </a:lnTo>
                <a:lnTo>
                  <a:pt x="153" y="238"/>
                </a:lnTo>
                <a:lnTo>
                  <a:pt x="152" y="240"/>
                </a:lnTo>
                <a:lnTo>
                  <a:pt x="152" y="240"/>
                </a:lnTo>
                <a:lnTo>
                  <a:pt x="153" y="240"/>
                </a:lnTo>
                <a:lnTo>
                  <a:pt x="153" y="240"/>
                </a:lnTo>
                <a:close/>
                <a:moveTo>
                  <a:pt x="325" y="123"/>
                </a:moveTo>
                <a:lnTo>
                  <a:pt x="325" y="123"/>
                </a:lnTo>
                <a:lnTo>
                  <a:pt x="325" y="123"/>
                </a:lnTo>
                <a:lnTo>
                  <a:pt x="325" y="123"/>
                </a:lnTo>
                <a:lnTo>
                  <a:pt x="327" y="121"/>
                </a:lnTo>
                <a:lnTo>
                  <a:pt x="327" y="121"/>
                </a:lnTo>
                <a:lnTo>
                  <a:pt x="327" y="121"/>
                </a:lnTo>
                <a:lnTo>
                  <a:pt x="327" y="121"/>
                </a:lnTo>
                <a:lnTo>
                  <a:pt x="325" y="123"/>
                </a:lnTo>
                <a:lnTo>
                  <a:pt x="325" y="123"/>
                </a:lnTo>
                <a:close/>
                <a:moveTo>
                  <a:pt x="194" y="274"/>
                </a:moveTo>
                <a:lnTo>
                  <a:pt x="194" y="274"/>
                </a:lnTo>
                <a:lnTo>
                  <a:pt x="193" y="276"/>
                </a:lnTo>
                <a:lnTo>
                  <a:pt x="193" y="276"/>
                </a:ln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94" y="274"/>
                </a:lnTo>
                <a:lnTo>
                  <a:pt x="194" y="274"/>
                </a:lnTo>
                <a:close/>
                <a:moveTo>
                  <a:pt x="193" y="46"/>
                </a:moveTo>
                <a:lnTo>
                  <a:pt x="193" y="46"/>
                </a:lnTo>
                <a:lnTo>
                  <a:pt x="194" y="46"/>
                </a:lnTo>
                <a:lnTo>
                  <a:pt x="194" y="46"/>
                </a:lnTo>
                <a:lnTo>
                  <a:pt x="194" y="44"/>
                </a:lnTo>
                <a:lnTo>
                  <a:pt x="194" y="44"/>
                </a:lnTo>
                <a:lnTo>
                  <a:pt x="193" y="46"/>
                </a:lnTo>
                <a:lnTo>
                  <a:pt x="193" y="46"/>
                </a:lnTo>
                <a:close/>
                <a:moveTo>
                  <a:pt x="186" y="39"/>
                </a:moveTo>
                <a:lnTo>
                  <a:pt x="186" y="39"/>
                </a:lnTo>
                <a:lnTo>
                  <a:pt x="188" y="39"/>
                </a:lnTo>
                <a:lnTo>
                  <a:pt x="188" y="39"/>
                </a:lnTo>
                <a:lnTo>
                  <a:pt x="188" y="39"/>
                </a:lnTo>
                <a:lnTo>
                  <a:pt x="188" y="39"/>
                </a:lnTo>
                <a:lnTo>
                  <a:pt x="186" y="39"/>
                </a:lnTo>
                <a:lnTo>
                  <a:pt x="186" y="39"/>
                </a:lnTo>
                <a:close/>
                <a:moveTo>
                  <a:pt x="210" y="219"/>
                </a:moveTo>
                <a:lnTo>
                  <a:pt x="210" y="219"/>
                </a:lnTo>
                <a:lnTo>
                  <a:pt x="212" y="221"/>
                </a:lnTo>
                <a:lnTo>
                  <a:pt x="212" y="221"/>
                </a:lnTo>
                <a:lnTo>
                  <a:pt x="212" y="218"/>
                </a:lnTo>
                <a:lnTo>
                  <a:pt x="212" y="218"/>
                </a:lnTo>
                <a:lnTo>
                  <a:pt x="212" y="218"/>
                </a:lnTo>
                <a:lnTo>
                  <a:pt x="212" y="218"/>
                </a:lnTo>
                <a:lnTo>
                  <a:pt x="210" y="219"/>
                </a:lnTo>
                <a:lnTo>
                  <a:pt x="210" y="219"/>
                </a:lnTo>
                <a:close/>
                <a:moveTo>
                  <a:pt x="289" y="270"/>
                </a:moveTo>
                <a:lnTo>
                  <a:pt x="289" y="270"/>
                </a:lnTo>
                <a:lnTo>
                  <a:pt x="289" y="271"/>
                </a:lnTo>
                <a:lnTo>
                  <a:pt x="289" y="271"/>
                </a:lnTo>
                <a:lnTo>
                  <a:pt x="289" y="271"/>
                </a:lnTo>
                <a:lnTo>
                  <a:pt x="291" y="271"/>
                </a:lnTo>
                <a:lnTo>
                  <a:pt x="291" y="271"/>
                </a:lnTo>
                <a:lnTo>
                  <a:pt x="289" y="270"/>
                </a:lnTo>
                <a:lnTo>
                  <a:pt x="289" y="270"/>
                </a:lnTo>
                <a:close/>
                <a:moveTo>
                  <a:pt x="163" y="162"/>
                </a:moveTo>
                <a:lnTo>
                  <a:pt x="163" y="162"/>
                </a:lnTo>
                <a:lnTo>
                  <a:pt x="161" y="166"/>
                </a:lnTo>
                <a:lnTo>
                  <a:pt x="161" y="166"/>
                </a:lnTo>
                <a:lnTo>
                  <a:pt x="163" y="164"/>
                </a:lnTo>
                <a:lnTo>
                  <a:pt x="163" y="164"/>
                </a:lnTo>
                <a:lnTo>
                  <a:pt x="163" y="162"/>
                </a:lnTo>
                <a:lnTo>
                  <a:pt x="163" y="162"/>
                </a:lnTo>
                <a:close/>
                <a:moveTo>
                  <a:pt x="237" y="120"/>
                </a:moveTo>
                <a:lnTo>
                  <a:pt x="237" y="120"/>
                </a:lnTo>
                <a:lnTo>
                  <a:pt x="237" y="118"/>
                </a:lnTo>
                <a:lnTo>
                  <a:pt x="237" y="118"/>
                </a:lnTo>
                <a:lnTo>
                  <a:pt x="237" y="120"/>
                </a:lnTo>
                <a:lnTo>
                  <a:pt x="237" y="120"/>
                </a:lnTo>
                <a:close/>
                <a:moveTo>
                  <a:pt x="63" y="72"/>
                </a:moveTo>
                <a:lnTo>
                  <a:pt x="63" y="72"/>
                </a:lnTo>
                <a:lnTo>
                  <a:pt x="62" y="76"/>
                </a:lnTo>
                <a:lnTo>
                  <a:pt x="62" y="76"/>
                </a:lnTo>
                <a:lnTo>
                  <a:pt x="63" y="74"/>
                </a:lnTo>
                <a:lnTo>
                  <a:pt x="63" y="72"/>
                </a:lnTo>
                <a:lnTo>
                  <a:pt x="63" y="72"/>
                </a:lnTo>
                <a:close/>
                <a:moveTo>
                  <a:pt x="322" y="303"/>
                </a:moveTo>
                <a:lnTo>
                  <a:pt x="322" y="303"/>
                </a:lnTo>
                <a:lnTo>
                  <a:pt x="321" y="304"/>
                </a:lnTo>
                <a:lnTo>
                  <a:pt x="321" y="304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close/>
                <a:moveTo>
                  <a:pt x="79" y="279"/>
                </a:moveTo>
                <a:lnTo>
                  <a:pt x="79" y="279"/>
                </a:lnTo>
                <a:lnTo>
                  <a:pt x="78" y="281"/>
                </a:lnTo>
                <a:lnTo>
                  <a:pt x="78" y="281"/>
                </a:lnTo>
                <a:lnTo>
                  <a:pt x="78" y="281"/>
                </a:lnTo>
                <a:lnTo>
                  <a:pt x="79" y="281"/>
                </a:lnTo>
                <a:lnTo>
                  <a:pt x="79" y="279"/>
                </a:lnTo>
                <a:lnTo>
                  <a:pt x="79" y="279"/>
                </a:lnTo>
                <a:close/>
                <a:moveTo>
                  <a:pt x="355" y="300"/>
                </a:move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7" y="301"/>
                </a:lnTo>
                <a:lnTo>
                  <a:pt x="357" y="301"/>
                </a:lnTo>
                <a:lnTo>
                  <a:pt x="357" y="300"/>
                </a:lnTo>
                <a:lnTo>
                  <a:pt x="357" y="300"/>
                </a:lnTo>
                <a:lnTo>
                  <a:pt x="355" y="300"/>
                </a:lnTo>
                <a:lnTo>
                  <a:pt x="355" y="300"/>
                </a:lnTo>
                <a:close/>
                <a:moveTo>
                  <a:pt x="314" y="236"/>
                </a:moveTo>
                <a:lnTo>
                  <a:pt x="314" y="236"/>
                </a:lnTo>
                <a:lnTo>
                  <a:pt x="316" y="236"/>
                </a:lnTo>
                <a:lnTo>
                  <a:pt x="316" y="235"/>
                </a:lnTo>
                <a:lnTo>
                  <a:pt x="316" y="235"/>
                </a:lnTo>
                <a:lnTo>
                  <a:pt x="314" y="236"/>
                </a:lnTo>
                <a:lnTo>
                  <a:pt x="314" y="236"/>
                </a:lnTo>
                <a:close/>
                <a:moveTo>
                  <a:pt x="115" y="255"/>
                </a:moveTo>
                <a:lnTo>
                  <a:pt x="115" y="255"/>
                </a:lnTo>
                <a:lnTo>
                  <a:pt x="115" y="254"/>
                </a:lnTo>
                <a:lnTo>
                  <a:pt x="115" y="254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close/>
                <a:moveTo>
                  <a:pt x="161" y="213"/>
                </a:moveTo>
                <a:lnTo>
                  <a:pt x="161" y="213"/>
                </a:lnTo>
                <a:lnTo>
                  <a:pt x="163" y="211"/>
                </a:lnTo>
                <a:lnTo>
                  <a:pt x="163" y="211"/>
                </a:lnTo>
                <a:lnTo>
                  <a:pt x="161" y="210"/>
                </a:lnTo>
                <a:lnTo>
                  <a:pt x="161" y="210"/>
                </a:lnTo>
                <a:lnTo>
                  <a:pt x="161" y="213"/>
                </a:lnTo>
                <a:lnTo>
                  <a:pt x="161" y="213"/>
                </a:lnTo>
                <a:close/>
                <a:moveTo>
                  <a:pt x="284" y="177"/>
                </a:moveTo>
                <a:lnTo>
                  <a:pt x="284" y="177"/>
                </a:lnTo>
                <a:lnTo>
                  <a:pt x="286" y="177"/>
                </a:lnTo>
                <a:lnTo>
                  <a:pt x="286" y="177"/>
                </a:lnTo>
                <a:lnTo>
                  <a:pt x="287" y="175"/>
                </a:lnTo>
                <a:lnTo>
                  <a:pt x="287" y="175"/>
                </a:lnTo>
                <a:lnTo>
                  <a:pt x="287" y="175"/>
                </a:lnTo>
                <a:lnTo>
                  <a:pt x="287" y="175"/>
                </a:lnTo>
                <a:lnTo>
                  <a:pt x="286" y="175"/>
                </a:lnTo>
                <a:lnTo>
                  <a:pt x="284" y="177"/>
                </a:lnTo>
                <a:lnTo>
                  <a:pt x="284" y="177"/>
                </a:lnTo>
                <a:close/>
                <a:moveTo>
                  <a:pt x="92" y="170"/>
                </a:moveTo>
                <a:lnTo>
                  <a:pt x="92" y="170"/>
                </a:lnTo>
                <a:lnTo>
                  <a:pt x="93" y="169"/>
                </a:lnTo>
                <a:lnTo>
                  <a:pt x="93" y="169"/>
                </a:lnTo>
                <a:lnTo>
                  <a:pt x="92" y="170"/>
                </a:lnTo>
                <a:lnTo>
                  <a:pt x="92" y="170"/>
                </a:lnTo>
                <a:lnTo>
                  <a:pt x="92" y="170"/>
                </a:lnTo>
                <a:lnTo>
                  <a:pt x="92" y="170"/>
                </a:lnTo>
                <a:close/>
                <a:moveTo>
                  <a:pt x="136" y="140"/>
                </a:moveTo>
                <a:lnTo>
                  <a:pt x="136" y="140"/>
                </a:lnTo>
                <a:lnTo>
                  <a:pt x="138" y="140"/>
                </a:lnTo>
                <a:lnTo>
                  <a:pt x="138" y="140"/>
                </a:lnTo>
                <a:lnTo>
                  <a:pt x="138" y="140"/>
                </a:lnTo>
                <a:lnTo>
                  <a:pt x="138" y="139"/>
                </a:lnTo>
                <a:lnTo>
                  <a:pt x="138" y="139"/>
                </a:lnTo>
                <a:lnTo>
                  <a:pt x="136" y="140"/>
                </a:lnTo>
                <a:lnTo>
                  <a:pt x="136" y="140"/>
                </a:lnTo>
                <a:close/>
                <a:moveTo>
                  <a:pt x="169" y="134"/>
                </a:move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7" y="132"/>
                </a:lnTo>
                <a:lnTo>
                  <a:pt x="167" y="132"/>
                </a:lnTo>
                <a:lnTo>
                  <a:pt x="169" y="134"/>
                </a:lnTo>
                <a:lnTo>
                  <a:pt x="169" y="134"/>
                </a:lnTo>
                <a:close/>
                <a:moveTo>
                  <a:pt x="232" y="24"/>
                </a:moveTo>
                <a:lnTo>
                  <a:pt x="232" y="24"/>
                </a:lnTo>
                <a:lnTo>
                  <a:pt x="232" y="24"/>
                </a:lnTo>
                <a:lnTo>
                  <a:pt x="232" y="24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2" y="24"/>
                </a:lnTo>
                <a:lnTo>
                  <a:pt x="232" y="24"/>
                </a:lnTo>
                <a:close/>
                <a:moveTo>
                  <a:pt x="343" y="281"/>
                </a:moveTo>
                <a:lnTo>
                  <a:pt x="343" y="281"/>
                </a:lnTo>
                <a:lnTo>
                  <a:pt x="341" y="278"/>
                </a:lnTo>
                <a:lnTo>
                  <a:pt x="341" y="278"/>
                </a:lnTo>
                <a:lnTo>
                  <a:pt x="343" y="281"/>
                </a:lnTo>
                <a:lnTo>
                  <a:pt x="343" y="281"/>
                </a:lnTo>
                <a:close/>
                <a:moveTo>
                  <a:pt x="309" y="274"/>
                </a:moveTo>
                <a:lnTo>
                  <a:pt x="309" y="274"/>
                </a:lnTo>
                <a:lnTo>
                  <a:pt x="308" y="273"/>
                </a:lnTo>
                <a:lnTo>
                  <a:pt x="308" y="273"/>
                </a:lnTo>
                <a:lnTo>
                  <a:pt x="308" y="274"/>
                </a:lnTo>
                <a:lnTo>
                  <a:pt x="309" y="274"/>
                </a:lnTo>
                <a:lnTo>
                  <a:pt x="309" y="274"/>
                </a:lnTo>
                <a:close/>
                <a:moveTo>
                  <a:pt x="276" y="143"/>
                </a:move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lnTo>
                  <a:pt x="276" y="142"/>
                </a:lnTo>
                <a:lnTo>
                  <a:pt x="276" y="142"/>
                </a:lnTo>
                <a:lnTo>
                  <a:pt x="276" y="140"/>
                </a:lnTo>
                <a:lnTo>
                  <a:pt x="276" y="140"/>
                </a:lnTo>
                <a:lnTo>
                  <a:pt x="276" y="142"/>
                </a:lnTo>
                <a:lnTo>
                  <a:pt x="276" y="142"/>
                </a:lnTo>
                <a:lnTo>
                  <a:pt x="276" y="143"/>
                </a:lnTo>
                <a:lnTo>
                  <a:pt x="276" y="143"/>
                </a:lnTo>
                <a:close/>
                <a:moveTo>
                  <a:pt x="261" y="180"/>
                </a:moveTo>
                <a:lnTo>
                  <a:pt x="261" y="180"/>
                </a:lnTo>
                <a:lnTo>
                  <a:pt x="259" y="181"/>
                </a:lnTo>
                <a:lnTo>
                  <a:pt x="259" y="181"/>
                </a:lnTo>
                <a:lnTo>
                  <a:pt x="261" y="180"/>
                </a:lnTo>
                <a:lnTo>
                  <a:pt x="261" y="180"/>
                </a:lnTo>
                <a:lnTo>
                  <a:pt x="261" y="180"/>
                </a:lnTo>
                <a:close/>
                <a:moveTo>
                  <a:pt x="343" y="87"/>
                </a:moveTo>
                <a:lnTo>
                  <a:pt x="343" y="87"/>
                </a:lnTo>
                <a:lnTo>
                  <a:pt x="344" y="88"/>
                </a:lnTo>
                <a:lnTo>
                  <a:pt x="344" y="88"/>
                </a:lnTo>
                <a:lnTo>
                  <a:pt x="344" y="87"/>
                </a:lnTo>
                <a:lnTo>
                  <a:pt x="344" y="87"/>
                </a:lnTo>
                <a:lnTo>
                  <a:pt x="344" y="87"/>
                </a:lnTo>
                <a:lnTo>
                  <a:pt x="344" y="87"/>
                </a:lnTo>
                <a:lnTo>
                  <a:pt x="343" y="87"/>
                </a:lnTo>
                <a:lnTo>
                  <a:pt x="343" y="87"/>
                </a:lnTo>
                <a:close/>
                <a:moveTo>
                  <a:pt x="183" y="172"/>
                </a:moveTo>
                <a:lnTo>
                  <a:pt x="183" y="172"/>
                </a:lnTo>
                <a:lnTo>
                  <a:pt x="183" y="172"/>
                </a:lnTo>
                <a:lnTo>
                  <a:pt x="183" y="172"/>
                </a:lnTo>
                <a:lnTo>
                  <a:pt x="183" y="172"/>
                </a:lnTo>
                <a:lnTo>
                  <a:pt x="183" y="173"/>
                </a:lnTo>
                <a:lnTo>
                  <a:pt x="183" y="173"/>
                </a:lnTo>
                <a:lnTo>
                  <a:pt x="183" y="172"/>
                </a:lnTo>
                <a:lnTo>
                  <a:pt x="183" y="172"/>
                </a:lnTo>
                <a:close/>
                <a:moveTo>
                  <a:pt x="138" y="276"/>
                </a:move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9" y="274"/>
                </a:lnTo>
                <a:lnTo>
                  <a:pt x="139" y="274"/>
                </a:lnTo>
                <a:lnTo>
                  <a:pt x="138" y="276"/>
                </a:lnTo>
                <a:lnTo>
                  <a:pt x="138" y="276"/>
                </a:lnTo>
                <a:close/>
                <a:moveTo>
                  <a:pt x="275" y="195"/>
                </a:moveTo>
                <a:lnTo>
                  <a:pt x="275" y="195"/>
                </a:lnTo>
                <a:lnTo>
                  <a:pt x="273" y="194"/>
                </a:lnTo>
                <a:lnTo>
                  <a:pt x="273" y="194"/>
                </a:lnTo>
                <a:lnTo>
                  <a:pt x="273" y="195"/>
                </a:lnTo>
                <a:lnTo>
                  <a:pt x="273" y="195"/>
                </a:lnTo>
                <a:lnTo>
                  <a:pt x="275" y="195"/>
                </a:lnTo>
                <a:lnTo>
                  <a:pt x="275" y="195"/>
                </a:lnTo>
                <a:close/>
                <a:moveTo>
                  <a:pt x="246" y="161"/>
                </a:moveTo>
                <a:lnTo>
                  <a:pt x="246" y="161"/>
                </a:lnTo>
                <a:lnTo>
                  <a:pt x="246" y="161"/>
                </a:lnTo>
                <a:lnTo>
                  <a:pt x="246" y="161"/>
                </a:lnTo>
                <a:lnTo>
                  <a:pt x="246" y="159"/>
                </a:lnTo>
                <a:lnTo>
                  <a:pt x="245" y="159"/>
                </a:lnTo>
                <a:lnTo>
                  <a:pt x="245" y="159"/>
                </a:lnTo>
                <a:lnTo>
                  <a:pt x="245" y="161"/>
                </a:lnTo>
                <a:lnTo>
                  <a:pt x="246" y="161"/>
                </a:lnTo>
                <a:lnTo>
                  <a:pt x="246" y="161"/>
                </a:lnTo>
                <a:close/>
                <a:moveTo>
                  <a:pt x="109" y="260"/>
                </a:moveTo>
                <a:lnTo>
                  <a:pt x="109" y="260"/>
                </a:lnTo>
                <a:lnTo>
                  <a:pt x="109" y="260"/>
                </a:lnTo>
                <a:lnTo>
                  <a:pt x="109" y="260"/>
                </a:lnTo>
                <a:lnTo>
                  <a:pt x="108" y="260"/>
                </a:lnTo>
                <a:lnTo>
                  <a:pt x="108" y="260"/>
                </a:lnTo>
                <a:lnTo>
                  <a:pt x="108" y="262"/>
                </a:lnTo>
                <a:lnTo>
                  <a:pt x="108" y="262"/>
                </a:lnTo>
                <a:lnTo>
                  <a:pt x="109" y="262"/>
                </a:lnTo>
                <a:lnTo>
                  <a:pt x="109" y="262"/>
                </a:lnTo>
                <a:lnTo>
                  <a:pt x="109" y="260"/>
                </a:lnTo>
                <a:lnTo>
                  <a:pt x="109" y="260"/>
                </a:lnTo>
                <a:close/>
                <a:moveTo>
                  <a:pt x="281" y="191"/>
                </a:moveTo>
                <a:lnTo>
                  <a:pt x="281" y="191"/>
                </a:lnTo>
                <a:lnTo>
                  <a:pt x="281" y="189"/>
                </a:lnTo>
                <a:lnTo>
                  <a:pt x="279" y="189"/>
                </a:lnTo>
                <a:lnTo>
                  <a:pt x="279" y="189"/>
                </a:lnTo>
                <a:lnTo>
                  <a:pt x="281" y="191"/>
                </a:lnTo>
                <a:lnTo>
                  <a:pt x="281" y="191"/>
                </a:lnTo>
                <a:close/>
                <a:moveTo>
                  <a:pt x="112" y="251"/>
                </a:move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2"/>
                </a:lnTo>
                <a:lnTo>
                  <a:pt x="112" y="252"/>
                </a:lnTo>
                <a:lnTo>
                  <a:pt x="114" y="252"/>
                </a:lnTo>
                <a:lnTo>
                  <a:pt x="114" y="252"/>
                </a:lnTo>
                <a:lnTo>
                  <a:pt x="112" y="251"/>
                </a:lnTo>
                <a:lnTo>
                  <a:pt x="112" y="251"/>
                </a:lnTo>
                <a:close/>
                <a:moveTo>
                  <a:pt x="388" y="110"/>
                </a:moveTo>
                <a:lnTo>
                  <a:pt x="388" y="110"/>
                </a:lnTo>
                <a:lnTo>
                  <a:pt x="388" y="107"/>
                </a:lnTo>
                <a:lnTo>
                  <a:pt x="388" y="107"/>
                </a:lnTo>
                <a:lnTo>
                  <a:pt x="388" y="110"/>
                </a:lnTo>
                <a:lnTo>
                  <a:pt x="388" y="110"/>
                </a:lnTo>
                <a:close/>
                <a:moveTo>
                  <a:pt x="229" y="278"/>
                </a:moveTo>
                <a:lnTo>
                  <a:pt x="229" y="278"/>
                </a:lnTo>
                <a:lnTo>
                  <a:pt x="229" y="276"/>
                </a:lnTo>
                <a:lnTo>
                  <a:pt x="229" y="276"/>
                </a:lnTo>
                <a:lnTo>
                  <a:pt x="229" y="276"/>
                </a:lnTo>
                <a:lnTo>
                  <a:pt x="229" y="278"/>
                </a:lnTo>
                <a:lnTo>
                  <a:pt x="229" y="278"/>
                </a:lnTo>
                <a:close/>
                <a:moveTo>
                  <a:pt x="339" y="307"/>
                </a:moveTo>
                <a:lnTo>
                  <a:pt x="339" y="307"/>
                </a:lnTo>
                <a:lnTo>
                  <a:pt x="338" y="309"/>
                </a:lnTo>
                <a:lnTo>
                  <a:pt x="338" y="309"/>
                </a:lnTo>
                <a:lnTo>
                  <a:pt x="341" y="309"/>
                </a:lnTo>
                <a:lnTo>
                  <a:pt x="341" y="309"/>
                </a:lnTo>
                <a:lnTo>
                  <a:pt x="339" y="307"/>
                </a:lnTo>
                <a:lnTo>
                  <a:pt x="339" y="307"/>
                </a:lnTo>
                <a:close/>
                <a:moveTo>
                  <a:pt x="180" y="371"/>
                </a:moveTo>
                <a:lnTo>
                  <a:pt x="180" y="371"/>
                </a:lnTo>
                <a:lnTo>
                  <a:pt x="182" y="371"/>
                </a:lnTo>
                <a:lnTo>
                  <a:pt x="182" y="371"/>
                </a:lnTo>
                <a:lnTo>
                  <a:pt x="182" y="369"/>
                </a:lnTo>
                <a:lnTo>
                  <a:pt x="182" y="369"/>
                </a:lnTo>
                <a:lnTo>
                  <a:pt x="182" y="371"/>
                </a:lnTo>
                <a:lnTo>
                  <a:pt x="182" y="371"/>
                </a:lnTo>
                <a:lnTo>
                  <a:pt x="180" y="371"/>
                </a:lnTo>
                <a:lnTo>
                  <a:pt x="180" y="371"/>
                </a:lnTo>
                <a:close/>
                <a:moveTo>
                  <a:pt x="190" y="175"/>
                </a:moveTo>
                <a:lnTo>
                  <a:pt x="190" y="175"/>
                </a:lnTo>
                <a:lnTo>
                  <a:pt x="188" y="178"/>
                </a:lnTo>
                <a:lnTo>
                  <a:pt x="188" y="178"/>
                </a:lnTo>
                <a:lnTo>
                  <a:pt x="190" y="175"/>
                </a:lnTo>
                <a:lnTo>
                  <a:pt x="190" y="175"/>
                </a:lnTo>
                <a:close/>
                <a:moveTo>
                  <a:pt x="242" y="162"/>
                </a:moveTo>
                <a:lnTo>
                  <a:pt x="242" y="162"/>
                </a:lnTo>
                <a:lnTo>
                  <a:pt x="242" y="164"/>
                </a:lnTo>
                <a:lnTo>
                  <a:pt x="242" y="164"/>
                </a:lnTo>
                <a:lnTo>
                  <a:pt x="243" y="162"/>
                </a:lnTo>
                <a:lnTo>
                  <a:pt x="242" y="162"/>
                </a:lnTo>
                <a:lnTo>
                  <a:pt x="242" y="162"/>
                </a:lnTo>
                <a:close/>
                <a:moveTo>
                  <a:pt x="238" y="218"/>
                </a:moveTo>
                <a:lnTo>
                  <a:pt x="238" y="218"/>
                </a:lnTo>
                <a:lnTo>
                  <a:pt x="235" y="218"/>
                </a:lnTo>
                <a:lnTo>
                  <a:pt x="235" y="218"/>
                </a:lnTo>
                <a:lnTo>
                  <a:pt x="237" y="218"/>
                </a:lnTo>
                <a:lnTo>
                  <a:pt x="238" y="218"/>
                </a:lnTo>
                <a:lnTo>
                  <a:pt x="238" y="218"/>
                </a:lnTo>
                <a:close/>
                <a:moveTo>
                  <a:pt x="224" y="123"/>
                </a:moveTo>
                <a:lnTo>
                  <a:pt x="224" y="123"/>
                </a:lnTo>
                <a:lnTo>
                  <a:pt x="223" y="123"/>
                </a:lnTo>
                <a:lnTo>
                  <a:pt x="223" y="123"/>
                </a:lnTo>
                <a:lnTo>
                  <a:pt x="224" y="123"/>
                </a:lnTo>
                <a:lnTo>
                  <a:pt x="224" y="123"/>
                </a:lnTo>
                <a:lnTo>
                  <a:pt x="224" y="123"/>
                </a:lnTo>
                <a:lnTo>
                  <a:pt x="224" y="123"/>
                </a:lnTo>
                <a:lnTo>
                  <a:pt x="224" y="123"/>
                </a:lnTo>
                <a:close/>
                <a:moveTo>
                  <a:pt x="257" y="150"/>
                </a:moveTo>
                <a:lnTo>
                  <a:pt x="257" y="150"/>
                </a:lnTo>
                <a:lnTo>
                  <a:pt x="257" y="150"/>
                </a:lnTo>
                <a:lnTo>
                  <a:pt x="257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7" y="150"/>
                </a:lnTo>
                <a:lnTo>
                  <a:pt x="257" y="150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9"/>
                </a:lnTo>
                <a:lnTo>
                  <a:pt x="30" y="129"/>
                </a:lnTo>
                <a:lnTo>
                  <a:pt x="30" y="128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119" y="254"/>
                </a:moveTo>
                <a:lnTo>
                  <a:pt x="119" y="254"/>
                </a:lnTo>
                <a:lnTo>
                  <a:pt x="120" y="252"/>
                </a:lnTo>
                <a:lnTo>
                  <a:pt x="120" y="252"/>
                </a:lnTo>
                <a:lnTo>
                  <a:pt x="119" y="252"/>
                </a:lnTo>
                <a:lnTo>
                  <a:pt x="119" y="254"/>
                </a:lnTo>
                <a:lnTo>
                  <a:pt x="119" y="254"/>
                </a:lnTo>
                <a:close/>
                <a:moveTo>
                  <a:pt x="268" y="173"/>
                </a:moveTo>
                <a:lnTo>
                  <a:pt x="268" y="173"/>
                </a:lnTo>
                <a:lnTo>
                  <a:pt x="272" y="172"/>
                </a:lnTo>
                <a:lnTo>
                  <a:pt x="272" y="172"/>
                </a:lnTo>
                <a:lnTo>
                  <a:pt x="268" y="173"/>
                </a:lnTo>
                <a:lnTo>
                  <a:pt x="268" y="173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7" y="292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11" y="170"/>
                </a:moveTo>
                <a:lnTo>
                  <a:pt x="111" y="170"/>
                </a:lnTo>
                <a:lnTo>
                  <a:pt x="111" y="170"/>
                </a:lnTo>
                <a:lnTo>
                  <a:pt x="112" y="170"/>
                </a:lnTo>
                <a:lnTo>
                  <a:pt x="112" y="170"/>
                </a:lnTo>
                <a:lnTo>
                  <a:pt x="111" y="169"/>
                </a:lnTo>
                <a:lnTo>
                  <a:pt x="111" y="170"/>
                </a:lnTo>
                <a:lnTo>
                  <a:pt x="111" y="170"/>
                </a:lnTo>
                <a:close/>
                <a:moveTo>
                  <a:pt x="374" y="257"/>
                </a:moveTo>
                <a:lnTo>
                  <a:pt x="374" y="257"/>
                </a:lnTo>
                <a:lnTo>
                  <a:pt x="373" y="255"/>
                </a:lnTo>
                <a:lnTo>
                  <a:pt x="373" y="255"/>
                </a:lnTo>
                <a:lnTo>
                  <a:pt x="373" y="255"/>
                </a:lnTo>
                <a:lnTo>
                  <a:pt x="373" y="255"/>
                </a:lnTo>
                <a:lnTo>
                  <a:pt x="373" y="257"/>
                </a:lnTo>
                <a:lnTo>
                  <a:pt x="373" y="257"/>
                </a:lnTo>
                <a:lnTo>
                  <a:pt x="374" y="257"/>
                </a:lnTo>
                <a:lnTo>
                  <a:pt x="374" y="257"/>
                </a:lnTo>
                <a:close/>
                <a:moveTo>
                  <a:pt x="197" y="49"/>
                </a:moveTo>
                <a:lnTo>
                  <a:pt x="197" y="49"/>
                </a:lnTo>
                <a:lnTo>
                  <a:pt x="199" y="47"/>
                </a:lnTo>
                <a:lnTo>
                  <a:pt x="199" y="47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close/>
                <a:moveTo>
                  <a:pt x="224" y="129"/>
                </a:moveTo>
                <a:lnTo>
                  <a:pt x="224" y="129"/>
                </a:lnTo>
                <a:lnTo>
                  <a:pt x="224" y="126"/>
                </a:lnTo>
                <a:lnTo>
                  <a:pt x="224" y="126"/>
                </a:lnTo>
                <a:lnTo>
                  <a:pt x="224" y="129"/>
                </a:lnTo>
                <a:lnTo>
                  <a:pt x="224" y="129"/>
                </a:lnTo>
                <a:close/>
                <a:moveTo>
                  <a:pt x="350" y="110"/>
                </a:moveTo>
                <a:lnTo>
                  <a:pt x="350" y="110"/>
                </a:lnTo>
                <a:lnTo>
                  <a:pt x="349" y="110"/>
                </a:lnTo>
                <a:lnTo>
                  <a:pt x="349" y="110"/>
                </a:lnTo>
                <a:lnTo>
                  <a:pt x="349" y="112"/>
                </a:lnTo>
                <a:lnTo>
                  <a:pt x="349" y="112"/>
                </a:lnTo>
                <a:lnTo>
                  <a:pt x="350" y="110"/>
                </a:lnTo>
                <a:lnTo>
                  <a:pt x="350" y="110"/>
                </a:lnTo>
                <a:close/>
                <a:moveTo>
                  <a:pt x="130" y="184"/>
                </a:move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1" y="184"/>
                </a:lnTo>
                <a:lnTo>
                  <a:pt x="131" y="184"/>
                </a:lnTo>
                <a:lnTo>
                  <a:pt x="131" y="184"/>
                </a:lnTo>
                <a:lnTo>
                  <a:pt x="130" y="184"/>
                </a:lnTo>
                <a:lnTo>
                  <a:pt x="130" y="184"/>
                </a:lnTo>
                <a:close/>
                <a:moveTo>
                  <a:pt x="150" y="259"/>
                </a:moveTo>
                <a:lnTo>
                  <a:pt x="150" y="259"/>
                </a:lnTo>
                <a:lnTo>
                  <a:pt x="152" y="260"/>
                </a:lnTo>
                <a:lnTo>
                  <a:pt x="152" y="260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close/>
                <a:moveTo>
                  <a:pt x="300" y="281"/>
                </a:moveTo>
                <a:lnTo>
                  <a:pt x="300" y="281"/>
                </a:lnTo>
                <a:lnTo>
                  <a:pt x="298" y="281"/>
                </a:lnTo>
                <a:lnTo>
                  <a:pt x="298" y="281"/>
                </a:lnTo>
                <a:lnTo>
                  <a:pt x="298" y="281"/>
                </a:lnTo>
                <a:lnTo>
                  <a:pt x="298" y="281"/>
                </a:lnTo>
                <a:lnTo>
                  <a:pt x="298" y="281"/>
                </a:lnTo>
                <a:lnTo>
                  <a:pt x="298" y="281"/>
                </a:lnTo>
                <a:lnTo>
                  <a:pt x="300" y="281"/>
                </a:lnTo>
                <a:lnTo>
                  <a:pt x="300" y="281"/>
                </a:lnTo>
                <a:close/>
                <a:moveTo>
                  <a:pt x="131" y="262"/>
                </a:moveTo>
                <a:lnTo>
                  <a:pt x="131" y="262"/>
                </a:lnTo>
                <a:lnTo>
                  <a:pt x="130" y="262"/>
                </a:lnTo>
                <a:lnTo>
                  <a:pt x="131" y="263"/>
                </a:lnTo>
                <a:lnTo>
                  <a:pt x="131" y="263"/>
                </a:lnTo>
                <a:lnTo>
                  <a:pt x="131" y="262"/>
                </a:lnTo>
                <a:lnTo>
                  <a:pt x="131" y="262"/>
                </a:lnTo>
                <a:close/>
                <a:moveTo>
                  <a:pt x="155" y="222"/>
                </a:moveTo>
                <a:lnTo>
                  <a:pt x="155" y="222"/>
                </a:lnTo>
                <a:lnTo>
                  <a:pt x="155" y="221"/>
                </a:lnTo>
                <a:lnTo>
                  <a:pt x="155" y="221"/>
                </a:lnTo>
                <a:lnTo>
                  <a:pt x="155" y="221"/>
                </a:lnTo>
                <a:lnTo>
                  <a:pt x="155" y="222"/>
                </a:lnTo>
                <a:lnTo>
                  <a:pt x="155" y="222"/>
                </a:lnTo>
                <a:close/>
                <a:moveTo>
                  <a:pt x="188" y="307"/>
                </a:moveTo>
                <a:lnTo>
                  <a:pt x="188" y="307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lnTo>
                  <a:pt x="188" y="307"/>
                </a:lnTo>
                <a:lnTo>
                  <a:pt x="188" y="307"/>
                </a:lnTo>
                <a:close/>
                <a:moveTo>
                  <a:pt x="267" y="225"/>
                </a:moveTo>
                <a:lnTo>
                  <a:pt x="267" y="225"/>
                </a:lnTo>
                <a:lnTo>
                  <a:pt x="268" y="224"/>
                </a:lnTo>
                <a:lnTo>
                  <a:pt x="268" y="224"/>
                </a:lnTo>
                <a:lnTo>
                  <a:pt x="268" y="224"/>
                </a:lnTo>
                <a:lnTo>
                  <a:pt x="267" y="225"/>
                </a:lnTo>
                <a:lnTo>
                  <a:pt x="267" y="225"/>
                </a:lnTo>
                <a:close/>
                <a:moveTo>
                  <a:pt x="177" y="229"/>
                </a:moveTo>
                <a:lnTo>
                  <a:pt x="177" y="229"/>
                </a:lnTo>
                <a:lnTo>
                  <a:pt x="177" y="229"/>
                </a:lnTo>
                <a:lnTo>
                  <a:pt x="177" y="227"/>
                </a:lnTo>
                <a:lnTo>
                  <a:pt x="177" y="227"/>
                </a:lnTo>
                <a:lnTo>
                  <a:pt x="177" y="229"/>
                </a:lnTo>
                <a:lnTo>
                  <a:pt x="177" y="229"/>
                </a:lnTo>
                <a:close/>
                <a:moveTo>
                  <a:pt x="365" y="270"/>
                </a:moveTo>
                <a:lnTo>
                  <a:pt x="365" y="270"/>
                </a:lnTo>
                <a:lnTo>
                  <a:pt x="366" y="266"/>
                </a:lnTo>
                <a:lnTo>
                  <a:pt x="366" y="266"/>
                </a:lnTo>
                <a:lnTo>
                  <a:pt x="366" y="268"/>
                </a:lnTo>
                <a:lnTo>
                  <a:pt x="365" y="270"/>
                </a:lnTo>
                <a:lnTo>
                  <a:pt x="365" y="270"/>
                </a:lnTo>
                <a:close/>
                <a:moveTo>
                  <a:pt x="85" y="147"/>
                </a:moveTo>
                <a:lnTo>
                  <a:pt x="85" y="147"/>
                </a:lnTo>
                <a:lnTo>
                  <a:pt x="84" y="148"/>
                </a:lnTo>
                <a:lnTo>
                  <a:pt x="85" y="150"/>
                </a:lnTo>
                <a:lnTo>
                  <a:pt x="85" y="150"/>
                </a:lnTo>
                <a:lnTo>
                  <a:pt x="85" y="147"/>
                </a:lnTo>
                <a:lnTo>
                  <a:pt x="85" y="147"/>
                </a:lnTo>
                <a:close/>
                <a:moveTo>
                  <a:pt x="210" y="380"/>
                </a:moveTo>
                <a:lnTo>
                  <a:pt x="210" y="380"/>
                </a:lnTo>
                <a:lnTo>
                  <a:pt x="212" y="382"/>
                </a:lnTo>
                <a:lnTo>
                  <a:pt x="212" y="382"/>
                </a:lnTo>
                <a:lnTo>
                  <a:pt x="212" y="382"/>
                </a:lnTo>
                <a:lnTo>
                  <a:pt x="212" y="382"/>
                </a:lnTo>
                <a:lnTo>
                  <a:pt x="212" y="380"/>
                </a:lnTo>
                <a:lnTo>
                  <a:pt x="212" y="380"/>
                </a:lnTo>
                <a:lnTo>
                  <a:pt x="210" y="380"/>
                </a:lnTo>
                <a:lnTo>
                  <a:pt x="210" y="380"/>
                </a:lnTo>
                <a:close/>
                <a:moveTo>
                  <a:pt x="169" y="154"/>
                </a:moveTo>
                <a:lnTo>
                  <a:pt x="169" y="154"/>
                </a:lnTo>
                <a:lnTo>
                  <a:pt x="171" y="154"/>
                </a:lnTo>
                <a:lnTo>
                  <a:pt x="171" y="154"/>
                </a:lnTo>
                <a:lnTo>
                  <a:pt x="171" y="151"/>
                </a:lnTo>
                <a:lnTo>
                  <a:pt x="171" y="151"/>
                </a:lnTo>
                <a:lnTo>
                  <a:pt x="169" y="154"/>
                </a:lnTo>
                <a:lnTo>
                  <a:pt x="169" y="154"/>
                </a:lnTo>
                <a:close/>
                <a:moveTo>
                  <a:pt x="188" y="46"/>
                </a:moveTo>
                <a:lnTo>
                  <a:pt x="188" y="46"/>
                </a:lnTo>
                <a:lnTo>
                  <a:pt x="185" y="46"/>
                </a:lnTo>
                <a:lnTo>
                  <a:pt x="185" y="46"/>
                </a:lnTo>
                <a:lnTo>
                  <a:pt x="186" y="46"/>
                </a:lnTo>
                <a:lnTo>
                  <a:pt x="188" y="46"/>
                </a:lnTo>
                <a:lnTo>
                  <a:pt x="188" y="46"/>
                </a:lnTo>
                <a:close/>
                <a:moveTo>
                  <a:pt x="231" y="203"/>
                </a:moveTo>
                <a:lnTo>
                  <a:pt x="231" y="203"/>
                </a:lnTo>
                <a:lnTo>
                  <a:pt x="231" y="200"/>
                </a:lnTo>
                <a:lnTo>
                  <a:pt x="231" y="200"/>
                </a:lnTo>
                <a:lnTo>
                  <a:pt x="231" y="203"/>
                </a:lnTo>
                <a:lnTo>
                  <a:pt x="231" y="203"/>
                </a:lnTo>
                <a:close/>
                <a:moveTo>
                  <a:pt x="109" y="252"/>
                </a:moveTo>
                <a:lnTo>
                  <a:pt x="109" y="252"/>
                </a:lnTo>
                <a:lnTo>
                  <a:pt x="109" y="255"/>
                </a:lnTo>
                <a:lnTo>
                  <a:pt x="109" y="255"/>
                </a:lnTo>
                <a:lnTo>
                  <a:pt x="111" y="254"/>
                </a:lnTo>
                <a:lnTo>
                  <a:pt x="111" y="254"/>
                </a:lnTo>
                <a:lnTo>
                  <a:pt x="109" y="252"/>
                </a:lnTo>
                <a:lnTo>
                  <a:pt x="109" y="252"/>
                </a:lnTo>
                <a:close/>
                <a:moveTo>
                  <a:pt x="235" y="348"/>
                </a:moveTo>
                <a:lnTo>
                  <a:pt x="235" y="348"/>
                </a:lnTo>
                <a:lnTo>
                  <a:pt x="237" y="350"/>
                </a:lnTo>
                <a:lnTo>
                  <a:pt x="237" y="350"/>
                </a:lnTo>
                <a:lnTo>
                  <a:pt x="235" y="348"/>
                </a:lnTo>
                <a:lnTo>
                  <a:pt x="235" y="348"/>
                </a:lnTo>
                <a:close/>
                <a:moveTo>
                  <a:pt x="284" y="124"/>
                </a:moveTo>
                <a:lnTo>
                  <a:pt x="284" y="124"/>
                </a:lnTo>
                <a:lnTo>
                  <a:pt x="284" y="124"/>
                </a:lnTo>
                <a:lnTo>
                  <a:pt x="284" y="124"/>
                </a:lnTo>
                <a:lnTo>
                  <a:pt x="283" y="124"/>
                </a:lnTo>
                <a:lnTo>
                  <a:pt x="283" y="124"/>
                </a:lnTo>
                <a:lnTo>
                  <a:pt x="283" y="126"/>
                </a:lnTo>
                <a:lnTo>
                  <a:pt x="283" y="126"/>
                </a:lnTo>
                <a:lnTo>
                  <a:pt x="284" y="124"/>
                </a:lnTo>
                <a:lnTo>
                  <a:pt x="284" y="124"/>
                </a:lnTo>
                <a:close/>
                <a:moveTo>
                  <a:pt x="291" y="132"/>
                </a:moveTo>
                <a:lnTo>
                  <a:pt x="291" y="132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91" y="132"/>
                </a:lnTo>
                <a:lnTo>
                  <a:pt x="291" y="132"/>
                </a:lnTo>
                <a:close/>
                <a:moveTo>
                  <a:pt x="180" y="164"/>
                </a:moveTo>
                <a:lnTo>
                  <a:pt x="180" y="164"/>
                </a:lnTo>
                <a:lnTo>
                  <a:pt x="180" y="164"/>
                </a:lnTo>
                <a:lnTo>
                  <a:pt x="180" y="164"/>
                </a:lnTo>
                <a:lnTo>
                  <a:pt x="180" y="164"/>
                </a:lnTo>
                <a:lnTo>
                  <a:pt x="180" y="164"/>
                </a:lnTo>
                <a:lnTo>
                  <a:pt x="180" y="164"/>
                </a:lnTo>
                <a:lnTo>
                  <a:pt x="180" y="164"/>
                </a:lnTo>
                <a:close/>
                <a:moveTo>
                  <a:pt x="95" y="162"/>
                </a:moveTo>
                <a:lnTo>
                  <a:pt x="95" y="162"/>
                </a:lnTo>
                <a:lnTo>
                  <a:pt x="93" y="162"/>
                </a:lnTo>
                <a:lnTo>
                  <a:pt x="93" y="162"/>
                </a:lnTo>
                <a:lnTo>
                  <a:pt x="93" y="162"/>
                </a:lnTo>
                <a:lnTo>
                  <a:pt x="93" y="162"/>
                </a:lnTo>
                <a:lnTo>
                  <a:pt x="95" y="162"/>
                </a:lnTo>
                <a:lnTo>
                  <a:pt x="95" y="162"/>
                </a:lnTo>
                <a:close/>
                <a:moveTo>
                  <a:pt x="324" y="285"/>
                </a:moveTo>
                <a:lnTo>
                  <a:pt x="324" y="285"/>
                </a:lnTo>
                <a:lnTo>
                  <a:pt x="324" y="284"/>
                </a:lnTo>
                <a:lnTo>
                  <a:pt x="322" y="284"/>
                </a:lnTo>
                <a:lnTo>
                  <a:pt x="322" y="284"/>
                </a:lnTo>
                <a:lnTo>
                  <a:pt x="324" y="285"/>
                </a:lnTo>
                <a:lnTo>
                  <a:pt x="324" y="285"/>
                </a:lnTo>
                <a:close/>
                <a:moveTo>
                  <a:pt x="226" y="289"/>
                </a:move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7" y="287"/>
                </a:lnTo>
                <a:lnTo>
                  <a:pt x="227" y="287"/>
                </a:lnTo>
                <a:lnTo>
                  <a:pt x="226" y="287"/>
                </a:lnTo>
                <a:lnTo>
                  <a:pt x="226" y="287"/>
                </a:lnTo>
                <a:lnTo>
                  <a:pt x="226" y="289"/>
                </a:lnTo>
                <a:lnTo>
                  <a:pt x="226" y="289"/>
                </a:lnTo>
                <a:close/>
                <a:moveTo>
                  <a:pt x="227" y="246"/>
                </a:moveTo>
                <a:lnTo>
                  <a:pt x="227" y="246"/>
                </a:lnTo>
                <a:lnTo>
                  <a:pt x="229" y="248"/>
                </a:lnTo>
                <a:lnTo>
                  <a:pt x="229" y="248"/>
                </a:lnTo>
                <a:lnTo>
                  <a:pt x="229" y="248"/>
                </a:lnTo>
                <a:lnTo>
                  <a:pt x="227" y="246"/>
                </a:lnTo>
                <a:lnTo>
                  <a:pt x="227" y="246"/>
                </a:lnTo>
                <a:close/>
                <a:moveTo>
                  <a:pt x="333" y="276"/>
                </a:move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4"/>
                </a:lnTo>
                <a:lnTo>
                  <a:pt x="333" y="274"/>
                </a:lnTo>
                <a:lnTo>
                  <a:pt x="332" y="274"/>
                </a:lnTo>
                <a:lnTo>
                  <a:pt x="332" y="274"/>
                </a:lnTo>
                <a:lnTo>
                  <a:pt x="333" y="276"/>
                </a:lnTo>
                <a:lnTo>
                  <a:pt x="333" y="276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5" y="63"/>
                </a:lnTo>
                <a:lnTo>
                  <a:pt x="65" y="63"/>
                </a:lnTo>
                <a:lnTo>
                  <a:pt x="67" y="63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82" y="180"/>
                </a:moveTo>
                <a:lnTo>
                  <a:pt x="182" y="180"/>
                </a:lnTo>
                <a:lnTo>
                  <a:pt x="182" y="178"/>
                </a:lnTo>
                <a:lnTo>
                  <a:pt x="182" y="178"/>
                </a:lnTo>
                <a:lnTo>
                  <a:pt x="182" y="178"/>
                </a:lnTo>
                <a:lnTo>
                  <a:pt x="182" y="180"/>
                </a:lnTo>
                <a:lnTo>
                  <a:pt x="182" y="180"/>
                </a:lnTo>
                <a:close/>
                <a:moveTo>
                  <a:pt x="197" y="109"/>
                </a:moveTo>
                <a:lnTo>
                  <a:pt x="197" y="109"/>
                </a:lnTo>
                <a:lnTo>
                  <a:pt x="196" y="109"/>
                </a:lnTo>
                <a:lnTo>
                  <a:pt x="196" y="109"/>
                </a:lnTo>
                <a:lnTo>
                  <a:pt x="197" y="110"/>
                </a:lnTo>
                <a:lnTo>
                  <a:pt x="197" y="110"/>
                </a:lnTo>
                <a:lnTo>
                  <a:pt x="197" y="110"/>
                </a:lnTo>
                <a:lnTo>
                  <a:pt x="197" y="110"/>
                </a:lnTo>
                <a:lnTo>
                  <a:pt x="197" y="109"/>
                </a:lnTo>
                <a:lnTo>
                  <a:pt x="197" y="109"/>
                </a:lnTo>
                <a:close/>
                <a:moveTo>
                  <a:pt x="123" y="131"/>
                </a:moveTo>
                <a:lnTo>
                  <a:pt x="123" y="131"/>
                </a:lnTo>
                <a:lnTo>
                  <a:pt x="123" y="131"/>
                </a:lnTo>
                <a:lnTo>
                  <a:pt x="122" y="129"/>
                </a:lnTo>
                <a:lnTo>
                  <a:pt x="122" y="129"/>
                </a:lnTo>
                <a:lnTo>
                  <a:pt x="123" y="131"/>
                </a:lnTo>
                <a:lnTo>
                  <a:pt x="123" y="131"/>
                </a:lnTo>
                <a:close/>
                <a:moveTo>
                  <a:pt x="79" y="90"/>
                </a:moveTo>
                <a:lnTo>
                  <a:pt x="79" y="90"/>
                </a:lnTo>
                <a:lnTo>
                  <a:pt x="81" y="90"/>
                </a:lnTo>
                <a:lnTo>
                  <a:pt x="81" y="88"/>
                </a:lnTo>
                <a:lnTo>
                  <a:pt x="81" y="88"/>
                </a:lnTo>
                <a:lnTo>
                  <a:pt x="79" y="90"/>
                </a:lnTo>
                <a:lnTo>
                  <a:pt x="79" y="90"/>
                </a:lnTo>
                <a:close/>
                <a:moveTo>
                  <a:pt x="284" y="167"/>
                </a:moveTo>
                <a:lnTo>
                  <a:pt x="284" y="167"/>
                </a:lnTo>
                <a:lnTo>
                  <a:pt x="284" y="167"/>
                </a:lnTo>
                <a:lnTo>
                  <a:pt x="284" y="167"/>
                </a:lnTo>
                <a:lnTo>
                  <a:pt x="284" y="167"/>
                </a:lnTo>
                <a:lnTo>
                  <a:pt x="284" y="167"/>
                </a:lnTo>
                <a:lnTo>
                  <a:pt x="284" y="169"/>
                </a:lnTo>
                <a:lnTo>
                  <a:pt x="284" y="167"/>
                </a:lnTo>
                <a:lnTo>
                  <a:pt x="284" y="167"/>
                </a:lnTo>
                <a:lnTo>
                  <a:pt x="284" y="167"/>
                </a:lnTo>
                <a:lnTo>
                  <a:pt x="284" y="167"/>
                </a:lnTo>
                <a:close/>
                <a:moveTo>
                  <a:pt x="362" y="120"/>
                </a:moveTo>
                <a:lnTo>
                  <a:pt x="362" y="120"/>
                </a:lnTo>
                <a:lnTo>
                  <a:pt x="362" y="121"/>
                </a:lnTo>
                <a:lnTo>
                  <a:pt x="362" y="121"/>
                </a:lnTo>
                <a:lnTo>
                  <a:pt x="362" y="121"/>
                </a:lnTo>
                <a:lnTo>
                  <a:pt x="362" y="121"/>
                </a:lnTo>
                <a:lnTo>
                  <a:pt x="363" y="120"/>
                </a:lnTo>
                <a:lnTo>
                  <a:pt x="363" y="120"/>
                </a:lnTo>
                <a:lnTo>
                  <a:pt x="362" y="120"/>
                </a:lnTo>
                <a:lnTo>
                  <a:pt x="362" y="120"/>
                </a:lnTo>
                <a:close/>
                <a:moveTo>
                  <a:pt x="218" y="317"/>
                </a:moveTo>
                <a:lnTo>
                  <a:pt x="218" y="317"/>
                </a:lnTo>
                <a:lnTo>
                  <a:pt x="218" y="315"/>
                </a:lnTo>
                <a:lnTo>
                  <a:pt x="218" y="315"/>
                </a:lnTo>
                <a:lnTo>
                  <a:pt x="216" y="317"/>
                </a:lnTo>
                <a:lnTo>
                  <a:pt x="216" y="317"/>
                </a:lnTo>
                <a:lnTo>
                  <a:pt x="218" y="317"/>
                </a:lnTo>
                <a:lnTo>
                  <a:pt x="218" y="317"/>
                </a:lnTo>
                <a:close/>
                <a:moveTo>
                  <a:pt x="106" y="167"/>
                </a:moveTo>
                <a:lnTo>
                  <a:pt x="106" y="167"/>
                </a:lnTo>
                <a:lnTo>
                  <a:pt x="108" y="167"/>
                </a:lnTo>
                <a:lnTo>
                  <a:pt x="108" y="167"/>
                </a:lnTo>
                <a:lnTo>
                  <a:pt x="108" y="167"/>
                </a:lnTo>
                <a:lnTo>
                  <a:pt x="106" y="167"/>
                </a:lnTo>
                <a:lnTo>
                  <a:pt x="106" y="167"/>
                </a:lnTo>
                <a:close/>
                <a:moveTo>
                  <a:pt x="234" y="353"/>
                </a:moveTo>
                <a:lnTo>
                  <a:pt x="234" y="353"/>
                </a:lnTo>
                <a:lnTo>
                  <a:pt x="234" y="352"/>
                </a:lnTo>
                <a:lnTo>
                  <a:pt x="234" y="352"/>
                </a:lnTo>
                <a:lnTo>
                  <a:pt x="234" y="352"/>
                </a:lnTo>
                <a:lnTo>
                  <a:pt x="234" y="352"/>
                </a:lnTo>
                <a:lnTo>
                  <a:pt x="234" y="353"/>
                </a:lnTo>
                <a:lnTo>
                  <a:pt x="234" y="353"/>
                </a:lnTo>
                <a:close/>
                <a:moveTo>
                  <a:pt x="275" y="205"/>
                </a:moveTo>
                <a:lnTo>
                  <a:pt x="275" y="205"/>
                </a:lnTo>
                <a:lnTo>
                  <a:pt x="275" y="205"/>
                </a:lnTo>
                <a:lnTo>
                  <a:pt x="275" y="205"/>
                </a:lnTo>
                <a:lnTo>
                  <a:pt x="275" y="205"/>
                </a:lnTo>
                <a:lnTo>
                  <a:pt x="275" y="205"/>
                </a:lnTo>
                <a:lnTo>
                  <a:pt x="275" y="207"/>
                </a:lnTo>
                <a:lnTo>
                  <a:pt x="275" y="207"/>
                </a:lnTo>
                <a:lnTo>
                  <a:pt x="275" y="205"/>
                </a:lnTo>
                <a:lnTo>
                  <a:pt x="275" y="205"/>
                </a:lnTo>
                <a:close/>
                <a:moveTo>
                  <a:pt x="215" y="101"/>
                </a:moveTo>
                <a:lnTo>
                  <a:pt x="215" y="101"/>
                </a:lnTo>
                <a:lnTo>
                  <a:pt x="213" y="102"/>
                </a:lnTo>
                <a:lnTo>
                  <a:pt x="213" y="102"/>
                </a:lnTo>
                <a:lnTo>
                  <a:pt x="213" y="102"/>
                </a:lnTo>
                <a:lnTo>
                  <a:pt x="215" y="101"/>
                </a:lnTo>
                <a:lnTo>
                  <a:pt x="215" y="101"/>
                </a:lnTo>
                <a:close/>
                <a:moveTo>
                  <a:pt x="376" y="102"/>
                </a:moveTo>
                <a:lnTo>
                  <a:pt x="376" y="102"/>
                </a:lnTo>
                <a:lnTo>
                  <a:pt x="374" y="104"/>
                </a:lnTo>
                <a:lnTo>
                  <a:pt x="374" y="104"/>
                </a:lnTo>
                <a:lnTo>
                  <a:pt x="374" y="104"/>
                </a:lnTo>
                <a:lnTo>
                  <a:pt x="376" y="102"/>
                </a:lnTo>
                <a:lnTo>
                  <a:pt x="376" y="102"/>
                </a:lnTo>
                <a:close/>
                <a:moveTo>
                  <a:pt x="292" y="145"/>
                </a:moveTo>
                <a:lnTo>
                  <a:pt x="292" y="145"/>
                </a:lnTo>
                <a:lnTo>
                  <a:pt x="292" y="143"/>
                </a:lnTo>
                <a:lnTo>
                  <a:pt x="292" y="143"/>
                </a:lnTo>
                <a:lnTo>
                  <a:pt x="292" y="143"/>
                </a:lnTo>
                <a:lnTo>
                  <a:pt x="292" y="145"/>
                </a:lnTo>
                <a:lnTo>
                  <a:pt x="292" y="145"/>
                </a:lnTo>
                <a:close/>
                <a:moveTo>
                  <a:pt x="328" y="289"/>
                </a:moveTo>
                <a:lnTo>
                  <a:pt x="328" y="289"/>
                </a:lnTo>
                <a:lnTo>
                  <a:pt x="330" y="287"/>
                </a:lnTo>
                <a:lnTo>
                  <a:pt x="330" y="287"/>
                </a:lnTo>
                <a:lnTo>
                  <a:pt x="328" y="287"/>
                </a:lnTo>
                <a:lnTo>
                  <a:pt x="328" y="287"/>
                </a:lnTo>
                <a:lnTo>
                  <a:pt x="328" y="289"/>
                </a:lnTo>
                <a:lnTo>
                  <a:pt x="328" y="289"/>
                </a:lnTo>
                <a:close/>
                <a:moveTo>
                  <a:pt x="76" y="315"/>
                </a:moveTo>
                <a:lnTo>
                  <a:pt x="76" y="315"/>
                </a:lnTo>
                <a:lnTo>
                  <a:pt x="74" y="314"/>
                </a:lnTo>
                <a:lnTo>
                  <a:pt x="74" y="314"/>
                </a:lnTo>
                <a:lnTo>
                  <a:pt x="74" y="315"/>
                </a:lnTo>
                <a:lnTo>
                  <a:pt x="76" y="315"/>
                </a:lnTo>
                <a:lnTo>
                  <a:pt x="76" y="315"/>
                </a:lnTo>
                <a:close/>
                <a:moveTo>
                  <a:pt x="199" y="389"/>
                </a:moveTo>
                <a:lnTo>
                  <a:pt x="199" y="389"/>
                </a:lnTo>
                <a:lnTo>
                  <a:pt x="199" y="389"/>
                </a:lnTo>
                <a:lnTo>
                  <a:pt x="199" y="389"/>
                </a:lnTo>
                <a:lnTo>
                  <a:pt x="201" y="388"/>
                </a:lnTo>
                <a:lnTo>
                  <a:pt x="201" y="388"/>
                </a:lnTo>
                <a:lnTo>
                  <a:pt x="199" y="389"/>
                </a:lnTo>
                <a:lnTo>
                  <a:pt x="199" y="389"/>
                </a:lnTo>
                <a:lnTo>
                  <a:pt x="199" y="389"/>
                </a:lnTo>
                <a:close/>
                <a:moveTo>
                  <a:pt x="131" y="156"/>
                </a:move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1" y="158"/>
                </a:lnTo>
                <a:lnTo>
                  <a:pt x="131" y="158"/>
                </a:lnTo>
                <a:lnTo>
                  <a:pt x="133" y="158"/>
                </a:lnTo>
                <a:lnTo>
                  <a:pt x="133" y="158"/>
                </a:lnTo>
                <a:lnTo>
                  <a:pt x="131" y="156"/>
                </a:lnTo>
                <a:lnTo>
                  <a:pt x="131" y="156"/>
                </a:lnTo>
                <a:close/>
                <a:moveTo>
                  <a:pt x="24" y="278"/>
                </a:moveTo>
                <a:lnTo>
                  <a:pt x="24" y="278"/>
                </a:lnTo>
                <a:lnTo>
                  <a:pt x="27" y="276"/>
                </a:lnTo>
                <a:lnTo>
                  <a:pt x="27" y="276"/>
                </a:lnTo>
                <a:lnTo>
                  <a:pt x="24" y="278"/>
                </a:lnTo>
                <a:lnTo>
                  <a:pt x="24" y="278"/>
                </a:lnTo>
                <a:close/>
                <a:moveTo>
                  <a:pt x="156" y="255"/>
                </a:moveTo>
                <a:lnTo>
                  <a:pt x="156" y="255"/>
                </a:lnTo>
                <a:lnTo>
                  <a:pt x="155" y="255"/>
                </a:lnTo>
                <a:lnTo>
                  <a:pt x="155" y="255"/>
                </a:lnTo>
                <a:lnTo>
                  <a:pt x="156" y="255"/>
                </a:lnTo>
                <a:lnTo>
                  <a:pt x="156" y="255"/>
                </a:lnTo>
                <a:lnTo>
                  <a:pt x="156" y="255"/>
                </a:lnTo>
                <a:close/>
                <a:moveTo>
                  <a:pt x="212" y="199"/>
                </a:moveTo>
                <a:lnTo>
                  <a:pt x="212" y="199"/>
                </a:lnTo>
                <a:lnTo>
                  <a:pt x="210" y="200"/>
                </a:lnTo>
                <a:lnTo>
                  <a:pt x="210" y="200"/>
                </a:lnTo>
                <a:lnTo>
                  <a:pt x="210" y="200"/>
                </a:lnTo>
                <a:lnTo>
                  <a:pt x="212" y="199"/>
                </a:lnTo>
                <a:lnTo>
                  <a:pt x="212" y="199"/>
                </a:lnTo>
                <a:close/>
                <a:moveTo>
                  <a:pt x="207" y="177"/>
                </a:moveTo>
                <a:lnTo>
                  <a:pt x="207" y="177"/>
                </a:lnTo>
                <a:lnTo>
                  <a:pt x="207" y="178"/>
                </a:lnTo>
                <a:lnTo>
                  <a:pt x="207" y="178"/>
                </a:lnTo>
                <a:lnTo>
                  <a:pt x="208" y="177"/>
                </a:lnTo>
                <a:lnTo>
                  <a:pt x="208" y="177"/>
                </a:lnTo>
                <a:lnTo>
                  <a:pt x="207" y="177"/>
                </a:lnTo>
                <a:lnTo>
                  <a:pt x="207" y="177"/>
                </a:lnTo>
                <a:close/>
                <a:moveTo>
                  <a:pt x="131" y="219"/>
                </a:moveTo>
                <a:lnTo>
                  <a:pt x="131" y="219"/>
                </a:lnTo>
                <a:lnTo>
                  <a:pt x="130" y="222"/>
                </a:lnTo>
                <a:lnTo>
                  <a:pt x="130" y="222"/>
                </a:lnTo>
                <a:lnTo>
                  <a:pt x="131" y="221"/>
                </a:lnTo>
                <a:lnTo>
                  <a:pt x="131" y="219"/>
                </a:lnTo>
                <a:lnTo>
                  <a:pt x="131" y="219"/>
                </a:lnTo>
                <a:close/>
                <a:moveTo>
                  <a:pt x="180" y="128"/>
                </a:moveTo>
                <a:lnTo>
                  <a:pt x="180" y="128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8"/>
                </a:lnTo>
                <a:lnTo>
                  <a:pt x="180" y="128"/>
                </a:lnTo>
                <a:close/>
                <a:moveTo>
                  <a:pt x="82" y="298"/>
                </a:moveTo>
                <a:lnTo>
                  <a:pt x="82" y="298"/>
                </a:lnTo>
                <a:lnTo>
                  <a:pt x="82" y="300"/>
                </a:lnTo>
                <a:lnTo>
                  <a:pt x="82" y="300"/>
                </a:lnTo>
                <a:lnTo>
                  <a:pt x="84" y="300"/>
                </a:lnTo>
                <a:lnTo>
                  <a:pt x="84" y="300"/>
                </a:lnTo>
                <a:lnTo>
                  <a:pt x="82" y="298"/>
                </a:lnTo>
                <a:lnTo>
                  <a:pt x="82" y="298"/>
                </a:lnTo>
                <a:close/>
                <a:moveTo>
                  <a:pt x="202" y="22"/>
                </a:move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201" y="22"/>
                </a:lnTo>
                <a:lnTo>
                  <a:pt x="201" y="22"/>
                </a:lnTo>
                <a:lnTo>
                  <a:pt x="201" y="24"/>
                </a:lnTo>
                <a:lnTo>
                  <a:pt x="201" y="24"/>
                </a:lnTo>
                <a:lnTo>
                  <a:pt x="202" y="22"/>
                </a:lnTo>
                <a:lnTo>
                  <a:pt x="202" y="22"/>
                </a:lnTo>
                <a:close/>
                <a:moveTo>
                  <a:pt x="92" y="161"/>
                </a:moveTo>
                <a:lnTo>
                  <a:pt x="92" y="161"/>
                </a:lnTo>
                <a:lnTo>
                  <a:pt x="92" y="159"/>
                </a:lnTo>
                <a:lnTo>
                  <a:pt x="92" y="159"/>
                </a:lnTo>
                <a:lnTo>
                  <a:pt x="90" y="159"/>
                </a:lnTo>
                <a:lnTo>
                  <a:pt x="90" y="159"/>
                </a:lnTo>
                <a:lnTo>
                  <a:pt x="90" y="161"/>
                </a:lnTo>
                <a:lnTo>
                  <a:pt x="90" y="161"/>
                </a:lnTo>
                <a:lnTo>
                  <a:pt x="92" y="161"/>
                </a:lnTo>
                <a:lnTo>
                  <a:pt x="92" y="161"/>
                </a:lnTo>
                <a:close/>
                <a:moveTo>
                  <a:pt x="95" y="254"/>
                </a:moveTo>
                <a:lnTo>
                  <a:pt x="95" y="254"/>
                </a:lnTo>
                <a:lnTo>
                  <a:pt x="93" y="254"/>
                </a:lnTo>
                <a:lnTo>
                  <a:pt x="95" y="255"/>
                </a:lnTo>
                <a:lnTo>
                  <a:pt x="95" y="255"/>
                </a:lnTo>
                <a:lnTo>
                  <a:pt x="95" y="254"/>
                </a:lnTo>
                <a:lnTo>
                  <a:pt x="95" y="254"/>
                </a:lnTo>
                <a:close/>
                <a:moveTo>
                  <a:pt x="281" y="121"/>
                </a:moveTo>
                <a:lnTo>
                  <a:pt x="281" y="121"/>
                </a:lnTo>
                <a:lnTo>
                  <a:pt x="281" y="123"/>
                </a:lnTo>
                <a:lnTo>
                  <a:pt x="281" y="123"/>
                </a:lnTo>
                <a:lnTo>
                  <a:pt x="281" y="121"/>
                </a:lnTo>
                <a:lnTo>
                  <a:pt x="283" y="121"/>
                </a:lnTo>
                <a:lnTo>
                  <a:pt x="283" y="121"/>
                </a:lnTo>
                <a:lnTo>
                  <a:pt x="281" y="121"/>
                </a:lnTo>
                <a:lnTo>
                  <a:pt x="281" y="121"/>
                </a:lnTo>
                <a:close/>
                <a:moveTo>
                  <a:pt x="125" y="281"/>
                </a:moveTo>
                <a:lnTo>
                  <a:pt x="125" y="281"/>
                </a:lnTo>
                <a:lnTo>
                  <a:pt x="125" y="282"/>
                </a:lnTo>
                <a:lnTo>
                  <a:pt x="125" y="282"/>
                </a:lnTo>
                <a:lnTo>
                  <a:pt x="125" y="282"/>
                </a:lnTo>
                <a:lnTo>
                  <a:pt x="125" y="282"/>
                </a:lnTo>
                <a:lnTo>
                  <a:pt x="126" y="282"/>
                </a:lnTo>
                <a:lnTo>
                  <a:pt x="126" y="282"/>
                </a:lnTo>
                <a:lnTo>
                  <a:pt x="125" y="281"/>
                </a:lnTo>
                <a:lnTo>
                  <a:pt x="125" y="281"/>
                </a:lnTo>
                <a:close/>
                <a:moveTo>
                  <a:pt x="163" y="153"/>
                </a:moveTo>
                <a:lnTo>
                  <a:pt x="163" y="153"/>
                </a:lnTo>
                <a:lnTo>
                  <a:pt x="164" y="154"/>
                </a:lnTo>
                <a:lnTo>
                  <a:pt x="164" y="154"/>
                </a:lnTo>
                <a:lnTo>
                  <a:pt x="164" y="153"/>
                </a:lnTo>
                <a:lnTo>
                  <a:pt x="164" y="153"/>
                </a:lnTo>
                <a:lnTo>
                  <a:pt x="164" y="153"/>
                </a:lnTo>
                <a:lnTo>
                  <a:pt x="163" y="153"/>
                </a:lnTo>
                <a:lnTo>
                  <a:pt x="163" y="153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71" y="259"/>
                </a:moveTo>
                <a:lnTo>
                  <a:pt x="71" y="259"/>
                </a:lnTo>
                <a:lnTo>
                  <a:pt x="71" y="260"/>
                </a:lnTo>
                <a:lnTo>
                  <a:pt x="71" y="260"/>
                </a:lnTo>
                <a:lnTo>
                  <a:pt x="71" y="260"/>
                </a:lnTo>
                <a:lnTo>
                  <a:pt x="71" y="259"/>
                </a:lnTo>
                <a:lnTo>
                  <a:pt x="71" y="259"/>
                </a:lnTo>
                <a:close/>
                <a:moveTo>
                  <a:pt x="316" y="306"/>
                </a:moveTo>
                <a:lnTo>
                  <a:pt x="316" y="306"/>
                </a:lnTo>
                <a:lnTo>
                  <a:pt x="316" y="306"/>
                </a:lnTo>
                <a:lnTo>
                  <a:pt x="316" y="306"/>
                </a:lnTo>
                <a:lnTo>
                  <a:pt x="314" y="304"/>
                </a:lnTo>
                <a:lnTo>
                  <a:pt x="314" y="304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6"/>
                </a:lnTo>
                <a:close/>
                <a:moveTo>
                  <a:pt x="250" y="270"/>
                </a:moveTo>
                <a:lnTo>
                  <a:pt x="250" y="270"/>
                </a:lnTo>
                <a:lnTo>
                  <a:pt x="250" y="270"/>
                </a:lnTo>
                <a:lnTo>
                  <a:pt x="250" y="270"/>
                </a:lnTo>
                <a:lnTo>
                  <a:pt x="251" y="268"/>
                </a:lnTo>
                <a:lnTo>
                  <a:pt x="251" y="268"/>
                </a:lnTo>
                <a:lnTo>
                  <a:pt x="250" y="268"/>
                </a:lnTo>
                <a:lnTo>
                  <a:pt x="250" y="268"/>
                </a:lnTo>
                <a:lnTo>
                  <a:pt x="250" y="270"/>
                </a:lnTo>
                <a:lnTo>
                  <a:pt x="250" y="270"/>
                </a:lnTo>
                <a:close/>
                <a:moveTo>
                  <a:pt x="185" y="169"/>
                </a:moveTo>
                <a:lnTo>
                  <a:pt x="185" y="169"/>
                </a:lnTo>
                <a:lnTo>
                  <a:pt x="186" y="170"/>
                </a:lnTo>
                <a:lnTo>
                  <a:pt x="186" y="170"/>
                </a:lnTo>
                <a:lnTo>
                  <a:pt x="185" y="169"/>
                </a:lnTo>
                <a:lnTo>
                  <a:pt x="185" y="169"/>
                </a:lnTo>
                <a:close/>
                <a:moveTo>
                  <a:pt x="111" y="221"/>
                </a:moveTo>
                <a:lnTo>
                  <a:pt x="111" y="221"/>
                </a:lnTo>
                <a:lnTo>
                  <a:pt x="111" y="221"/>
                </a:lnTo>
                <a:lnTo>
                  <a:pt x="111" y="221"/>
                </a:lnTo>
                <a:lnTo>
                  <a:pt x="112" y="221"/>
                </a:lnTo>
                <a:lnTo>
                  <a:pt x="112" y="221"/>
                </a:lnTo>
                <a:lnTo>
                  <a:pt x="112" y="219"/>
                </a:lnTo>
                <a:lnTo>
                  <a:pt x="112" y="219"/>
                </a:lnTo>
                <a:lnTo>
                  <a:pt x="111" y="221"/>
                </a:lnTo>
                <a:lnTo>
                  <a:pt x="111" y="221"/>
                </a:lnTo>
                <a:close/>
                <a:moveTo>
                  <a:pt x="308" y="222"/>
                </a:moveTo>
                <a:lnTo>
                  <a:pt x="308" y="222"/>
                </a:lnTo>
                <a:lnTo>
                  <a:pt x="308" y="222"/>
                </a:lnTo>
                <a:lnTo>
                  <a:pt x="308" y="222"/>
                </a:lnTo>
                <a:lnTo>
                  <a:pt x="309" y="221"/>
                </a:lnTo>
                <a:lnTo>
                  <a:pt x="309" y="221"/>
                </a:lnTo>
                <a:lnTo>
                  <a:pt x="308" y="222"/>
                </a:lnTo>
                <a:lnTo>
                  <a:pt x="308" y="222"/>
                </a:lnTo>
                <a:close/>
                <a:moveTo>
                  <a:pt x="286" y="136"/>
                </a:moveTo>
                <a:lnTo>
                  <a:pt x="286" y="136"/>
                </a:lnTo>
                <a:lnTo>
                  <a:pt x="286" y="136"/>
                </a:lnTo>
                <a:lnTo>
                  <a:pt x="286" y="136"/>
                </a:lnTo>
                <a:lnTo>
                  <a:pt x="287" y="137"/>
                </a:lnTo>
                <a:lnTo>
                  <a:pt x="287" y="137"/>
                </a:lnTo>
                <a:lnTo>
                  <a:pt x="287" y="136"/>
                </a:lnTo>
                <a:lnTo>
                  <a:pt x="286" y="136"/>
                </a:lnTo>
                <a:lnTo>
                  <a:pt x="286" y="136"/>
                </a:lnTo>
                <a:close/>
                <a:moveTo>
                  <a:pt x="180" y="175"/>
                </a:moveTo>
                <a:lnTo>
                  <a:pt x="180" y="175"/>
                </a:lnTo>
                <a:lnTo>
                  <a:pt x="180" y="175"/>
                </a:lnTo>
                <a:lnTo>
                  <a:pt x="180" y="175"/>
                </a:lnTo>
                <a:lnTo>
                  <a:pt x="179" y="175"/>
                </a:lnTo>
                <a:lnTo>
                  <a:pt x="179" y="175"/>
                </a:lnTo>
                <a:lnTo>
                  <a:pt x="179" y="177"/>
                </a:lnTo>
                <a:lnTo>
                  <a:pt x="179" y="177"/>
                </a:lnTo>
                <a:lnTo>
                  <a:pt x="180" y="175"/>
                </a:lnTo>
                <a:lnTo>
                  <a:pt x="180" y="175"/>
                </a:lnTo>
                <a:close/>
                <a:moveTo>
                  <a:pt x="218" y="326"/>
                </a:moveTo>
                <a:lnTo>
                  <a:pt x="218" y="326"/>
                </a:lnTo>
                <a:lnTo>
                  <a:pt x="218" y="325"/>
                </a:lnTo>
                <a:lnTo>
                  <a:pt x="218" y="325"/>
                </a:lnTo>
                <a:lnTo>
                  <a:pt x="218" y="326"/>
                </a:lnTo>
                <a:lnTo>
                  <a:pt x="218" y="326"/>
                </a:lnTo>
                <a:lnTo>
                  <a:pt x="218" y="326"/>
                </a:lnTo>
                <a:close/>
                <a:moveTo>
                  <a:pt x="78" y="271"/>
                </a:moveTo>
                <a:lnTo>
                  <a:pt x="78" y="271"/>
                </a:lnTo>
                <a:lnTo>
                  <a:pt x="78" y="271"/>
                </a:lnTo>
                <a:lnTo>
                  <a:pt x="78" y="271"/>
                </a:lnTo>
                <a:lnTo>
                  <a:pt x="78" y="271"/>
                </a:lnTo>
                <a:lnTo>
                  <a:pt x="78" y="271"/>
                </a:lnTo>
                <a:lnTo>
                  <a:pt x="78" y="271"/>
                </a:lnTo>
                <a:close/>
                <a:moveTo>
                  <a:pt x="103" y="274"/>
                </a:moveTo>
                <a:lnTo>
                  <a:pt x="103" y="274"/>
                </a:lnTo>
                <a:lnTo>
                  <a:pt x="101" y="274"/>
                </a:lnTo>
                <a:lnTo>
                  <a:pt x="101" y="276"/>
                </a:lnTo>
                <a:lnTo>
                  <a:pt x="101" y="276"/>
                </a:lnTo>
                <a:lnTo>
                  <a:pt x="103" y="274"/>
                </a:lnTo>
                <a:lnTo>
                  <a:pt x="103" y="274"/>
                </a:lnTo>
                <a:close/>
                <a:moveTo>
                  <a:pt x="317" y="83"/>
                </a:moveTo>
                <a:lnTo>
                  <a:pt x="317" y="83"/>
                </a:lnTo>
                <a:lnTo>
                  <a:pt x="317" y="83"/>
                </a:lnTo>
                <a:lnTo>
                  <a:pt x="317" y="83"/>
                </a:lnTo>
                <a:lnTo>
                  <a:pt x="317" y="85"/>
                </a:lnTo>
                <a:lnTo>
                  <a:pt x="317" y="85"/>
                </a:lnTo>
                <a:lnTo>
                  <a:pt x="319" y="85"/>
                </a:lnTo>
                <a:lnTo>
                  <a:pt x="317" y="83"/>
                </a:lnTo>
                <a:lnTo>
                  <a:pt x="317" y="83"/>
                </a:lnTo>
                <a:close/>
                <a:moveTo>
                  <a:pt x="218" y="106"/>
                </a:moveTo>
                <a:lnTo>
                  <a:pt x="218" y="106"/>
                </a:lnTo>
                <a:lnTo>
                  <a:pt x="218" y="109"/>
                </a:lnTo>
                <a:lnTo>
                  <a:pt x="218" y="109"/>
                </a:lnTo>
                <a:lnTo>
                  <a:pt x="218" y="107"/>
                </a:lnTo>
                <a:lnTo>
                  <a:pt x="218" y="106"/>
                </a:lnTo>
                <a:lnTo>
                  <a:pt x="218" y="106"/>
                </a:lnTo>
                <a:close/>
                <a:moveTo>
                  <a:pt x="279" y="224"/>
                </a:moveTo>
                <a:lnTo>
                  <a:pt x="279" y="224"/>
                </a:lnTo>
                <a:lnTo>
                  <a:pt x="279" y="224"/>
                </a:lnTo>
                <a:lnTo>
                  <a:pt x="279" y="224"/>
                </a:lnTo>
                <a:lnTo>
                  <a:pt x="279" y="224"/>
                </a:lnTo>
                <a:lnTo>
                  <a:pt x="279" y="222"/>
                </a:lnTo>
                <a:lnTo>
                  <a:pt x="279" y="222"/>
                </a:lnTo>
                <a:lnTo>
                  <a:pt x="279" y="224"/>
                </a:lnTo>
                <a:lnTo>
                  <a:pt x="279" y="224"/>
                </a:lnTo>
                <a:close/>
                <a:moveTo>
                  <a:pt x="232" y="289"/>
                </a:moveTo>
                <a:lnTo>
                  <a:pt x="232" y="289"/>
                </a:lnTo>
                <a:lnTo>
                  <a:pt x="232" y="287"/>
                </a:lnTo>
                <a:lnTo>
                  <a:pt x="232" y="287"/>
                </a:lnTo>
                <a:lnTo>
                  <a:pt x="232" y="289"/>
                </a:lnTo>
                <a:lnTo>
                  <a:pt x="232" y="289"/>
                </a:lnTo>
                <a:lnTo>
                  <a:pt x="232" y="289"/>
                </a:lnTo>
                <a:close/>
                <a:moveTo>
                  <a:pt x="183" y="167"/>
                </a:move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220" y="238"/>
                </a:moveTo>
                <a:lnTo>
                  <a:pt x="220" y="238"/>
                </a:lnTo>
                <a:lnTo>
                  <a:pt x="220" y="238"/>
                </a:lnTo>
                <a:lnTo>
                  <a:pt x="220" y="238"/>
                </a:lnTo>
                <a:lnTo>
                  <a:pt x="218" y="236"/>
                </a:lnTo>
                <a:lnTo>
                  <a:pt x="218" y="236"/>
                </a:lnTo>
                <a:lnTo>
                  <a:pt x="220" y="238"/>
                </a:lnTo>
                <a:lnTo>
                  <a:pt x="220" y="238"/>
                </a:lnTo>
                <a:close/>
                <a:moveTo>
                  <a:pt x="114" y="232"/>
                </a:move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4" y="232"/>
                </a:lnTo>
                <a:lnTo>
                  <a:pt x="114" y="232"/>
                </a:lnTo>
                <a:close/>
                <a:moveTo>
                  <a:pt x="122" y="184"/>
                </a:moveTo>
                <a:lnTo>
                  <a:pt x="122" y="184"/>
                </a:lnTo>
                <a:lnTo>
                  <a:pt x="123" y="184"/>
                </a:lnTo>
                <a:lnTo>
                  <a:pt x="123" y="184"/>
                </a:lnTo>
                <a:lnTo>
                  <a:pt x="123" y="184"/>
                </a:lnTo>
                <a:lnTo>
                  <a:pt x="122" y="184"/>
                </a:lnTo>
                <a:lnTo>
                  <a:pt x="122" y="184"/>
                </a:lnTo>
                <a:close/>
                <a:moveTo>
                  <a:pt x="89" y="309"/>
                </a:moveTo>
                <a:lnTo>
                  <a:pt x="89" y="309"/>
                </a:lnTo>
                <a:lnTo>
                  <a:pt x="89" y="309"/>
                </a:lnTo>
                <a:lnTo>
                  <a:pt x="89" y="309"/>
                </a:lnTo>
                <a:lnTo>
                  <a:pt x="89" y="311"/>
                </a:lnTo>
                <a:lnTo>
                  <a:pt x="89" y="311"/>
                </a:lnTo>
                <a:lnTo>
                  <a:pt x="89" y="311"/>
                </a:lnTo>
                <a:lnTo>
                  <a:pt x="89" y="311"/>
                </a:lnTo>
                <a:lnTo>
                  <a:pt x="89" y="309"/>
                </a:lnTo>
                <a:lnTo>
                  <a:pt x="89" y="309"/>
                </a:lnTo>
                <a:close/>
                <a:moveTo>
                  <a:pt x="287" y="222"/>
                </a:moveTo>
                <a:lnTo>
                  <a:pt x="287" y="222"/>
                </a:lnTo>
                <a:lnTo>
                  <a:pt x="287" y="222"/>
                </a:lnTo>
                <a:lnTo>
                  <a:pt x="287" y="222"/>
                </a:lnTo>
                <a:lnTo>
                  <a:pt x="286" y="224"/>
                </a:lnTo>
                <a:lnTo>
                  <a:pt x="286" y="224"/>
                </a:lnTo>
                <a:lnTo>
                  <a:pt x="287" y="222"/>
                </a:lnTo>
                <a:lnTo>
                  <a:pt x="287" y="222"/>
                </a:lnTo>
                <a:close/>
                <a:moveTo>
                  <a:pt x="81" y="309"/>
                </a:moveTo>
                <a:lnTo>
                  <a:pt x="81" y="309"/>
                </a:lnTo>
                <a:lnTo>
                  <a:pt x="81" y="309"/>
                </a:lnTo>
                <a:lnTo>
                  <a:pt x="81" y="309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9"/>
                </a:lnTo>
                <a:lnTo>
                  <a:pt x="81" y="309"/>
                </a:lnTo>
                <a:close/>
                <a:moveTo>
                  <a:pt x="128" y="287"/>
                </a:moveTo>
                <a:lnTo>
                  <a:pt x="128" y="287"/>
                </a:lnTo>
                <a:lnTo>
                  <a:pt x="128" y="287"/>
                </a:lnTo>
                <a:lnTo>
                  <a:pt x="130" y="287"/>
                </a:lnTo>
                <a:lnTo>
                  <a:pt x="130" y="287"/>
                </a:lnTo>
                <a:lnTo>
                  <a:pt x="128" y="287"/>
                </a:lnTo>
                <a:lnTo>
                  <a:pt x="128" y="287"/>
                </a:lnTo>
                <a:close/>
                <a:moveTo>
                  <a:pt x="119" y="278"/>
                </a:moveTo>
                <a:lnTo>
                  <a:pt x="119" y="278"/>
                </a:lnTo>
                <a:lnTo>
                  <a:pt x="119" y="279"/>
                </a:lnTo>
                <a:lnTo>
                  <a:pt x="119" y="279"/>
                </a:lnTo>
                <a:lnTo>
                  <a:pt x="119" y="279"/>
                </a:lnTo>
                <a:lnTo>
                  <a:pt x="119" y="278"/>
                </a:lnTo>
                <a:lnTo>
                  <a:pt x="119" y="278"/>
                </a:lnTo>
                <a:close/>
                <a:moveTo>
                  <a:pt x="52" y="65"/>
                </a:moveTo>
                <a:lnTo>
                  <a:pt x="52" y="65"/>
                </a:lnTo>
                <a:lnTo>
                  <a:pt x="52" y="65"/>
                </a:lnTo>
                <a:lnTo>
                  <a:pt x="52" y="65"/>
                </a:lnTo>
                <a:lnTo>
                  <a:pt x="52" y="65"/>
                </a:lnTo>
                <a:lnTo>
                  <a:pt x="52" y="65"/>
                </a:lnTo>
                <a:lnTo>
                  <a:pt x="52" y="65"/>
                </a:lnTo>
                <a:close/>
                <a:moveTo>
                  <a:pt x="149" y="184"/>
                </a:moveTo>
                <a:lnTo>
                  <a:pt x="149" y="184"/>
                </a:lnTo>
                <a:lnTo>
                  <a:pt x="150" y="183"/>
                </a:lnTo>
                <a:lnTo>
                  <a:pt x="150" y="183"/>
                </a:lnTo>
                <a:lnTo>
                  <a:pt x="149" y="184"/>
                </a:lnTo>
                <a:lnTo>
                  <a:pt x="149" y="184"/>
                </a:lnTo>
                <a:close/>
                <a:moveTo>
                  <a:pt x="194" y="65"/>
                </a:moveTo>
                <a:lnTo>
                  <a:pt x="194" y="65"/>
                </a:lnTo>
                <a:lnTo>
                  <a:pt x="193" y="65"/>
                </a:lnTo>
                <a:lnTo>
                  <a:pt x="193" y="65"/>
                </a:lnTo>
                <a:lnTo>
                  <a:pt x="194" y="65"/>
                </a:lnTo>
                <a:lnTo>
                  <a:pt x="194" y="65"/>
                </a:lnTo>
                <a:close/>
                <a:moveTo>
                  <a:pt x="185" y="218"/>
                </a:moveTo>
                <a:lnTo>
                  <a:pt x="185" y="218"/>
                </a:lnTo>
                <a:lnTo>
                  <a:pt x="183" y="218"/>
                </a:lnTo>
                <a:lnTo>
                  <a:pt x="183" y="218"/>
                </a:lnTo>
                <a:lnTo>
                  <a:pt x="183" y="218"/>
                </a:lnTo>
                <a:lnTo>
                  <a:pt x="185" y="218"/>
                </a:lnTo>
                <a:lnTo>
                  <a:pt x="185" y="218"/>
                </a:lnTo>
                <a:close/>
                <a:moveTo>
                  <a:pt x="268" y="197"/>
                </a:moveTo>
                <a:lnTo>
                  <a:pt x="268" y="197"/>
                </a:lnTo>
                <a:lnTo>
                  <a:pt x="268" y="197"/>
                </a:lnTo>
                <a:lnTo>
                  <a:pt x="267" y="199"/>
                </a:lnTo>
                <a:lnTo>
                  <a:pt x="267" y="199"/>
                </a:lnTo>
                <a:lnTo>
                  <a:pt x="268" y="197"/>
                </a:lnTo>
                <a:lnTo>
                  <a:pt x="268" y="197"/>
                </a:lnTo>
                <a:close/>
                <a:moveTo>
                  <a:pt x="223" y="345"/>
                </a:moveTo>
                <a:lnTo>
                  <a:pt x="223" y="345"/>
                </a:lnTo>
                <a:lnTo>
                  <a:pt x="223" y="347"/>
                </a:lnTo>
                <a:lnTo>
                  <a:pt x="223" y="347"/>
                </a:lnTo>
                <a:lnTo>
                  <a:pt x="223" y="347"/>
                </a:lnTo>
                <a:lnTo>
                  <a:pt x="223" y="345"/>
                </a:lnTo>
                <a:lnTo>
                  <a:pt x="223" y="345"/>
                </a:lnTo>
                <a:close/>
                <a:moveTo>
                  <a:pt x="205" y="117"/>
                </a:moveTo>
                <a:lnTo>
                  <a:pt x="205" y="117"/>
                </a:lnTo>
                <a:lnTo>
                  <a:pt x="207" y="117"/>
                </a:lnTo>
                <a:lnTo>
                  <a:pt x="207" y="117"/>
                </a:lnTo>
                <a:lnTo>
                  <a:pt x="205" y="117"/>
                </a:lnTo>
                <a:lnTo>
                  <a:pt x="205" y="117"/>
                </a:lnTo>
                <a:close/>
                <a:moveTo>
                  <a:pt x="325" y="274"/>
                </a:moveTo>
                <a:lnTo>
                  <a:pt x="325" y="274"/>
                </a:lnTo>
                <a:lnTo>
                  <a:pt x="325" y="274"/>
                </a:lnTo>
                <a:lnTo>
                  <a:pt x="325" y="274"/>
                </a:lnTo>
                <a:lnTo>
                  <a:pt x="327" y="276"/>
                </a:lnTo>
                <a:lnTo>
                  <a:pt x="327" y="276"/>
                </a:lnTo>
                <a:lnTo>
                  <a:pt x="325" y="274"/>
                </a:lnTo>
                <a:lnTo>
                  <a:pt x="325" y="274"/>
                </a:lnTo>
                <a:close/>
                <a:moveTo>
                  <a:pt x="16" y="276"/>
                </a:moveTo>
                <a:lnTo>
                  <a:pt x="16" y="276"/>
                </a:lnTo>
                <a:lnTo>
                  <a:pt x="14" y="274"/>
                </a:lnTo>
                <a:lnTo>
                  <a:pt x="14" y="274"/>
                </a:lnTo>
                <a:lnTo>
                  <a:pt x="16" y="276"/>
                </a:lnTo>
                <a:lnTo>
                  <a:pt x="16" y="276"/>
                </a:lnTo>
                <a:close/>
                <a:moveTo>
                  <a:pt x="347" y="91"/>
                </a:moveTo>
                <a:lnTo>
                  <a:pt x="347" y="91"/>
                </a:lnTo>
                <a:lnTo>
                  <a:pt x="346" y="93"/>
                </a:lnTo>
                <a:lnTo>
                  <a:pt x="346" y="93"/>
                </a:lnTo>
                <a:lnTo>
                  <a:pt x="347" y="91"/>
                </a:lnTo>
                <a:lnTo>
                  <a:pt x="347" y="91"/>
                </a:lnTo>
                <a:close/>
                <a:moveTo>
                  <a:pt x="101" y="307"/>
                </a:moveTo>
                <a:lnTo>
                  <a:pt x="101" y="307"/>
                </a:lnTo>
                <a:lnTo>
                  <a:pt x="100" y="307"/>
                </a:lnTo>
                <a:lnTo>
                  <a:pt x="100" y="307"/>
                </a:lnTo>
                <a:lnTo>
                  <a:pt x="101" y="309"/>
                </a:lnTo>
                <a:lnTo>
                  <a:pt x="101" y="309"/>
                </a:lnTo>
                <a:lnTo>
                  <a:pt x="101" y="307"/>
                </a:lnTo>
                <a:lnTo>
                  <a:pt x="101" y="307"/>
                </a:lnTo>
                <a:close/>
                <a:moveTo>
                  <a:pt x="295" y="140"/>
                </a:moveTo>
                <a:lnTo>
                  <a:pt x="295" y="140"/>
                </a:lnTo>
                <a:lnTo>
                  <a:pt x="295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0"/>
                </a:lnTo>
                <a:lnTo>
                  <a:pt x="295" y="140"/>
                </a:lnTo>
                <a:close/>
                <a:moveTo>
                  <a:pt x="212" y="172"/>
                </a:moveTo>
                <a:lnTo>
                  <a:pt x="212" y="172"/>
                </a:lnTo>
                <a:lnTo>
                  <a:pt x="210" y="172"/>
                </a:lnTo>
                <a:lnTo>
                  <a:pt x="210" y="172"/>
                </a:lnTo>
                <a:lnTo>
                  <a:pt x="210" y="173"/>
                </a:lnTo>
                <a:lnTo>
                  <a:pt x="210" y="173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2" y="172"/>
                </a:lnTo>
                <a:close/>
                <a:moveTo>
                  <a:pt x="352" y="315"/>
                </a:moveTo>
                <a:lnTo>
                  <a:pt x="352" y="315"/>
                </a:lnTo>
                <a:lnTo>
                  <a:pt x="352" y="314"/>
                </a:lnTo>
                <a:lnTo>
                  <a:pt x="352" y="314"/>
                </a:lnTo>
                <a:lnTo>
                  <a:pt x="352" y="315"/>
                </a:lnTo>
                <a:lnTo>
                  <a:pt x="352" y="315"/>
                </a:lnTo>
                <a:close/>
                <a:moveTo>
                  <a:pt x="352" y="42"/>
                </a:moveTo>
                <a:lnTo>
                  <a:pt x="352" y="42"/>
                </a:lnTo>
                <a:lnTo>
                  <a:pt x="352" y="42"/>
                </a:lnTo>
                <a:lnTo>
                  <a:pt x="352" y="42"/>
                </a:lnTo>
                <a:lnTo>
                  <a:pt x="352" y="44"/>
                </a:lnTo>
                <a:lnTo>
                  <a:pt x="352" y="44"/>
                </a:lnTo>
                <a:lnTo>
                  <a:pt x="352" y="42"/>
                </a:lnTo>
                <a:lnTo>
                  <a:pt x="352" y="42"/>
                </a:lnTo>
                <a:close/>
                <a:moveTo>
                  <a:pt x="136" y="259"/>
                </a:moveTo>
                <a:lnTo>
                  <a:pt x="136" y="259"/>
                </a:lnTo>
                <a:lnTo>
                  <a:pt x="134" y="260"/>
                </a:lnTo>
                <a:lnTo>
                  <a:pt x="134" y="260"/>
                </a:lnTo>
                <a:lnTo>
                  <a:pt x="134" y="260"/>
                </a:lnTo>
                <a:lnTo>
                  <a:pt x="136" y="259"/>
                </a:lnTo>
                <a:lnTo>
                  <a:pt x="136" y="259"/>
                </a:lnTo>
                <a:close/>
                <a:moveTo>
                  <a:pt x="35" y="284"/>
                </a:moveTo>
                <a:lnTo>
                  <a:pt x="35" y="284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4"/>
                </a:lnTo>
                <a:lnTo>
                  <a:pt x="35" y="284"/>
                </a:lnTo>
                <a:close/>
                <a:moveTo>
                  <a:pt x="317" y="252"/>
                </a:moveTo>
                <a:lnTo>
                  <a:pt x="317" y="252"/>
                </a:lnTo>
                <a:lnTo>
                  <a:pt x="317" y="254"/>
                </a:lnTo>
                <a:lnTo>
                  <a:pt x="317" y="254"/>
                </a:lnTo>
                <a:lnTo>
                  <a:pt x="317" y="252"/>
                </a:lnTo>
                <a:lnTo>
                  <a:pt x="317" y="252"/>
                </a:lnTo>
                <a:lnTo>
                  <a:pt x="317" y="252"/>
                </a:lnTo>
                <a:close/>
                <a:moveTo>
                  <a:pt x="257" y="248"/>
                </a:moveTo>
                <a:lnTo>
                  <a:pt x="257" y="248"/>
                </a:lnTo>
                <a:lnTo>
                  <a:pt x="259" y="248"/>
                </a:lnTo>
                <a:lnTo>
                  <a:pt x="259" y="248"/>
                </a:lnTo>
                <a:lnTo>
                  <a:pt x="257" y="248"/>
                </a:lnTo>
                <a:lnTo>
                  <a:pt x="257" y="248"/>
                </a:lnTo>
                <a:close/>
                <a:moveTo>
                  <a:pt x="243" y="298"/>
                </a:moveTo>
                <a:lnTo>
                  <a:pt x="243" y="298"/>
                </a:lnTo>
                <a:lnTo>
                  <a:pt x="243" y="300"/>
                </a:lnTo>
                <a:lnTo>
                  <a:pt x="243" y="300"/>
                </a:lnTo>
                <a:lnTo>
                  <a:pt x="243" y="298"/>
                </a:lnTo>
                <a:lnTo>
                  <a:pt x="243" y="298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86" y="404"/>
                </a:lnTo>
                <a:lnTo>
                  <a:pt x="186" y="404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321" y="265"/>
                </a:moveTo>
                <a:lnTo>
                  <a:pt x="321" y="265"/>
                </a:lnTo>
                <a:lnTo>
                  <a:pt x="322" y="263"/>
                </a:lnTo>
                <a:lnTo>
                  <a:pt x="322" y="263"/>
                </a:lnTo>
                <a:lnTo>
                  <a:pt x="321" y="263"/>
                </a:lnTo>
                <a:lnTo>
                  <a:pt x="321" y="263"/>
                </a:lnTo>
                <a:lnTo>
                  <a:pt x="321" y="265"/>
                </a:lnTo>
                <a:lnTo>
                  <a:pt x="321" y="265"/>
                </a:lnTo>
                <a:close/>
                <a:moveTo>
                  <a:pt x="103" y="164"/>
                </a:moveTo>
                <a:lnTo>
                  <a:pt x="103" y="164"/>
                </a:lnTo>
                <a:lnTo>
                  <a:pt x="103" y="164"/>
                </a:lnTo>
                <a:lnTo>
                  <a:pt x="103" y="164"/>
                </a:lnTo>
                <a:lnTo>
                  <a:pt x="104" y="166"/>
                </a:lnTo>
                <a:lnTo>
                  <a:pt x="104" y="166"/>
                </a:lnTo>
                <a:lnTo>
                  <a:pt x="103" y="164"/>
                </a:lnTo>
                <a:lnTo>
                  <a:pt x="103" y="164"/>
                </a:lnTo>
                <a:close/>
                <a:moveTo>
                  <a:pt x="224" y="232"/>
                </a:moveTo>
                <a:lnTo>
                  <a:pt x="224" y="232"/>
                </a:lnTo>
                <a:lnTo>
                  <a:pt x="224" y="232"/>
                </a:lnTo>
                <a:lnTo>
                  <a:pt x="224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4" y="232"/>
                </a:lnTo>
                <a:lnTo>
                  <a:pt x="224" y="232"/>
                </a:lnTo>
                <a:close/>
                <a:moveTo>
                  <a:pt x="84" y="304"/>
                </a:moveTo>
                <a:lnTo>
                  <a:pt x="84" y="304"/>
                </a:lnTo>
                <a:lnTo>
                  <a:pt x="84" y="303"/>
                </a:lnTo>
                <a:lnTo>
                  <a:pt x="84" y="303"/>
                </a:lnTo>
                <a:lnTo>
                  <a:pt x="84" y="303"/>
                </a:lnTo>
                <a:lnTo>
                  <a:pt x="84" y="304"/>
                </a:lnTo>
                <a:lnTo>
                  <a:pt x="84" y="304"/>
                </a:lnTo>
                <a:close/>
                <a:moveTo>
                  <a:pt x="84" y="266"/>
                </a:moveTo>
                <a:lnTo>
                  <a:pt x="84" y="266"/>
                </a:lnTo>
                <a:lnTo>
                  <a:pt x="84" y="268"/>
                </a:lnTo>
                <a:lnTo>
                  <a:pt x="85" y="268"/>
                </a:lnTo>
                <a:lnTo>
                  <a:pt x="85" y="268"/>
                </a:lnTo>
                <a:lnTo>
                  <a:pt x="84" y="266"/>
                </a:lnTo>
                <a:lnTo>
                  <a:pt x="84" y="266"/>
                </a:lnTo>
                <a:close/>
                <a:moveTo>
                  <a:pt x="74" y="273"/>
                </a:moveTo>
                <a:lnTo>
                  <a:pt x="74" y="273"/>
                </a:lnTo>
                <a:lnTo>
                  <a:pt x="76" y="274"/>
                </a:lnTo>
                <a:lnTo>
                  <a:pt x="76" y="274"/>
                </a:lnTo>
                <a:lnTo>
                  <a:pt x="74" y="273"/>
                </a:lnTo>
                <a:lnTo>
                  <a:pt x="74" y="273"/>
                </a:lnTo>
                <a:close/>
                <a:moveTo>
                  <a:pt x="243" y="330"/>
                </a:moveTo>
                <a:lnTo>
                  <a:pt x="243" y="330"/>
                </a:lnTo>
                <a:lnTo>
                  <a:pt x="243" y="330"/>
                </a:lnTo>
                <a:lnTo>
                  <a:pt x="243" y="330"/>
                </a:lnTo>
                <a:lnTo>
                  <a:pt x="243" y="330"/>
                </a:lnTo>
                <a:lnTo>
                  <a:pt x="243" y="330"/>
                </a:lnTo>
                <a:lnTo>
                  <a:pt x="243" y="330"/>
                </a:lnTo>
                <a:close/>
                <a:moveTo>
                  <a:pt x="103" y="173"/>
                </a:move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close/>
                <a:moveTo>
                  <a:pt x="90" y="273"/>
                </a:move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90" y="273"/>
                </a:lnTo>
                <a:lnTo>
                  <a:pt x="90" y="273"/>
                </a:lnTo>
                <a:close/>
                <a:moveTo>
                  <a:pt x="32" y="273"/>
                </a:moveTo>
                <a:lnTo>
                  <a:pt x="32" y="273"/>
                </a:lnTo>
                <a:lnTo>
                  <a:pt x="32" y="273"/>
                </a:lnTo>
                <a:lnTo>
                  <a:pt x="32" y="273"/>
                </a:lnTo>
                <a:lnTo>
                  <a:pt x="33" y="273"/>
                </a:lnTo>
                <a:lnTo>
                  <a:pt x="33" y="273"/>
                </a:lnTo>
                <a:lnTo>
                  <a:pt x="33" y="273"/>
                </a:lnTo>
                <a:lnTo>
                  <a:pt x="33" y="273"/>
                </a:lnTo>
                <a:lnTo>
                  <a:pt x="32" y="273"/>
                </a:lnTo>
                <a:lnTo>
                  <a:pt x="32" y="273"/>
                </a:lnTo>
                <a:close/>
                <a:moveTo>
                  <a:pt x="104" y="110"/>
                </a:moveTo>
                <a:lnTo>
                  <a:pt x="104" y="110"/>
                </a:lnTo>
                <a:lnTo>
                  <a:pt x="106" y="110"/>
                </a:lnTo>
                <a:lnTo>
                  <a:pt x="106" y="110"/>
                </a:lnTo>
                <a:lnTo>
                  <a:pt x="106" y="110"/>
                </a:lnTo>
                <a:lnTo>
                  <a:pt x="106" y="110"/>
                </a:lnTo>
                <a:lnTo>
                  <a:pt x="106" y="109"/>
                </a:lnTo>
                <a:lnTo>
                  <a:pt x="106" y="109"/>
                </a:lnTo>
                <a:lnTo>
                  <a:pt x="106" y="109"/>
                </a:lnTo>
                <a:lnTo>
                  <a:pt x="106" y="109"/>
                </a:lnTo>
                <a:lnTo>
                  <a:pt x="104" y="110"/>
                </a:lnTo>
                <a:lnTo>
                  <a:pt x="104" y="110"/>
                </a:lnTo>
                <a:close/>
                <a:moveTo>
                  <a:pt x="229" y="80"/>
                </a:moveTo>
                <a:lnTo>
                  <a:pt x="229" y="80"/>
                </a:lnTo>
                <a:lnTo>
                  <a:pt x="229" y="80"/>
                </a:lnTo>
                <a:lnTo>
                  <a:pt x="229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2"/>
                </a:lnTo>
                <a:lnTo>
                  <a:pt x="227" y="82"/>
                </a:lnTo>
                <a:lnTo>
                  <a:pt x="229" y="80"/>
                </a:lnTo>
                <a:lnTo>
                  <a:pt x="229" y="80"/>
                </a:lnTo>
                <a:close/>
                <a:moveTo>
                  <a:pt x="327" y="296"/>
                </a:moveTo>
                <a:lnTo>
                  <a:pt x="327" y="296"/>
                </a:lnTo>
                <a:lnTo>
                  <a:pt x="327" y="296"/>
                </a:lnTo>
                <a:lnTo>
                  <a:pt x="327" y="296"/>
                </a:lnTo>
                <a:lnTo>
                  <a:pt x="327" y="296"/>
                </a:lnTo>
                <a:lnTo>
                  <a:pt x="327" y="296"/>
                </a:lnTo>
                <a:lnTo>
                  <a:pt x="327" y="296"/>
                </a:lnTo>
                <a:lnTo>
                  <a:pt x="327" y="296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9"/>
                </a:lnTo>
                <a:lnTo>
                  <a:pt x="346" y="99"/>
                </a:lnTo>
                <a:lnTo>
                  <a:pt x="346" y="99"/>
                </a:lnTo>
                <a:lnTo>
                  <a:pt x="346" y="99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292" y="120"/>
                </a:moveTo>
                <a:lnTo>
                  <a:pt x="292" y="120"/>
                </a:lnTo>
                <a:lnTo>
                  <a:pt x="292" y="118"/>
                </a:lnTo>
                <a:lnTo>
                  <a:pt x="292" y="118"/>
                </a:lnTo>
                <a:lnTo>
                  <a:pt x="292" y="118"/>
                </a:lnTo>
                <a:lnTo>
                  <a:pt x="292" y="118"/>
                </a:lnTo>
                <a:lnTo>
                  <a:pt x="292" y="120"/>
                </a:lnTo>
                <a:lnTo>
                  <a:pt x="292" y="120"/>
                </a:lnTo>
                <a:close/>
                <a:moveTo>
                  <a:pt x="109" y="274"/>
                </a:moveTo>
                <a:lnTo>
                  <a:pt x="109" y="274"/>
                </a:lnTo>
                <a:lnTo>
                  <a:pt x="111" y="274"/>
                </a:lnTo>
                <a:lnTo>
                  <a:pt x="111" y="274"/>
                </a:lnTo>
                <a:lnTo>
                  <a:pt x="109" y="274"/>
                </a:lnTo>
                <a:lnTo>
                  <a:pt x="109" y="274"/>
                </a:lnTo>
                <a:lnTo>
                  <a:pt x="109" y="274"/>
                </a:lnTo>
                <a:lnTo>
                  <a:pt x="109" y="274"/>
                </a:lnTo>
                <a:close/>
                <a:moveTo>
                  <a:pt x="204" y="315"/>
                </a:moveTo>
                <a:lnTo>
                  <a:pt x="204" y="315"/>
                </a:lnTo>
                <a:lnTo>
                  <a:pt x="204" y="317"/>
                </a:lnTo>
                <a:lnTo>
                  <a:pt x="204" y="317"/>
                </a:lnTo>
                <a:lnTo>
                  <a:pt x="204" y="315"/>
                </a:lnTo>
                <a:lnTo>
                  <a:pt x="204" y="315"/>
                </a:lnTo>
                <a:close/>
                <a:moveTo>
                  <a:pt x="144" y="151"/>
                </a:moveTo>
                <a:lnTo>
                  <a:pt x="144" y="151"/>
                </a:lnTo>
                <a:lnTo>
                  <a:pt x="145" y="151"/>
                </a:lnTo>
                <a:lnTo>
                  <a:pt x="145" y="151"/>
                </a:lnTo>
                <a:lnTo>
                  <a:pt x="145" y="150"/>
                </a:lnTo>
                <a:lnTo>
                  <a:pt x="145" y="150"/>
                </a:lnTo>
                <a:lnTo>
                  <a:pt x="145" y="150"/>
                </a:lnTo>
                <a:lnTo>
                  <a:pt x="145" y="150"/>
                </a:lnTo>
                <a:lnTo>
                  <a:pt x="144" y="151"/>
                </a:lnTo>
                <a:lnTo>
                  <a:pt x="144" y="151"/>
                </a:lnTo>
                <a:close/>
                <a:moveTo>
                  <a:pt x="207" y="326"/>
                </a:moveTo>
                <a:lnTo>
                  <a:pt x="207" y="326"/>
                </a:lnTo>
                <a:lnTo>
                  <a:pt x="208" y="326"/>
                </a:lnTo>
                <a:lnTo>
                  <a:pt x="208" y="326"/>
                </a:lnTo>
                <a:lnTo>
                  <a:pt x="207" y="325"/>
                </a:lnTo>
                <a:lnTo>
                  <a:pt x="207" y="325"/>
                </a:lnTo>
                <a:lnTo>
                  <a:pt x="207" y="326"/>
                </a:lnTo>
                <a:lnTo>
                  <a:pt x="207" y="326"/>
                </a:lnTo>
                <a:close/>
                <a:moveTo>
                  <a:pt x="305" y="124"/>
                </a:moveTo>
                <a:lnTo>
                  <a:pt x="305" y="124"/>
                </a:lnTo>
                <a:lnTo>
                  <a:pt x="305" y="124"/>
                </a:lnTo>
                <a:lnTo>
                  <a:pt x="305" y="124"/>
                </a:lnTo>
                <a:lnTo>
                  <a:pt x="306" y="123"/>
                </a:lnTo>
                <a:lnTo>
                  <a:pt x="306" y="123"/>
                </a:lnTo>
                <a:lnTo>
                  <a:pt x="306" y="123"/>
                </a:lnTo>
                <a:lnTo>
                  <a:pt x="306" y="123"/>
                </a:lnTo>
                <a:lnTo>
                  <a:pt x="305" y="124"/>
                </a:lnTo>
                <a:lnTo>
                  <a:pt x="305" y="124"/>
                </a:lnTo>
                <a:close/>
                <a:moveTo>
                  <a:pt x="204" y="341"/>
                </a:moveTo>
                <a:lnTo>
                  <a:pt x="204" y="341"/>
                </a:lnTo>
                <a:lnTo>
                  <a:pt x="204" y="342"/>
                </a:lnTo>
                <a:lnTo>
                  <a:pt x="204" y="342"/>
                </a:lnTo>
                <a:lnTo>
                  <a:pt x="204" y="341"/>
                </a:lnTo>
                <a:lnTo>
                  <a:pt x="204" y="341"/>
                </a:lnTo>
                <a:close/>
                <a:moveTo>
                  <a:pt x="175" y="180"/>
                </a:moveTo>
                <a:lnTo>
                  <a:pt x="175" y="180"/>
                </a:lnTo>
                <a:lnTo>
                  <a:pt x="175" y="178"/>
                </a:lnTo>
                <a:lnTo>
                  <a:pt x="175" y="178"/>
                </a:lnTo>
                <a:lnTo>
                  <a:pt x="175" y="180"/>
                </a:lnTo>
                <a:lnTo>
                  <a:pt x="175" y="180"/>
                </a:lnTo>
                <a:close/>
                <a:moveTo>
                  <a:pt x="204" y="334"/>
                </a:moveTo>
                <a:lnTo>
                  <a:pt x="204" y="334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4"/>
                </a:lnTo>
                <a:lnTo>
                  <a:pt x="204" y="334"/>
                </a:lnTo>
                <a:close/>
                <a:moveTo>
                  <a:pt x="93" y="136"/>
                </a:moveTo>
                <a:lnTo>
                  <a:pt x="93" y="136"/>
                </a:lnTo>
                <a:lnTo>
                  <a:pt x="92" y="136"/>
                </a:lnTo>
                <a:lnTo>
                  <a:pt x="92" y="136"/>
                </a:lnTo>
                <a:lnTo>
                  <a:pt x="92" y="136"/>
                </a:lnTo>
                <a:lnTo>
                  <a:pt x="93" y="136"/>
                </a:lnTo>
                <a:lnTo>
                  <a:pt x="93" y="136"/>
                </a:lnTo>
                <a:close/>
                <a:moveTo>
                  <a:pt x="115" y="158"/>
                </a:moveTo>
                <a:lnTo>
                  <a:pt x="115" y="158"/>
                </a:lnTo>
                <a:lnTo>
                  <a:pt x="117" y="158"/>
                </a:lnTo>
                <a:lnTo>
                  <a:pt x="117" y="158"/>
                </a:lnTo>
                <a:lnTo>
                  <a:pt x="117" y="158"/>
                </a:lnTo>
                <a:lnTo>
                  <a:pt x="117" y="158"/>
                </a:lnTo>
                <a:lnTo>
                  <a:pt x="117" y="158"/>
                </a:lnTo>
                <a:lnTo>
                  <a:pt x="117" y="158"/>
                </a:lnTo>
                <a:lnTo>
                  <a:pt x="115" y="158"/>
                </a:lnTo>
                <a:lnTo>
                  <a:pt x="115" y="158"/>
                </a:lnTo>
                <a:close/>
                <a:moveTo>
                  <a:pt x="314" y="292"/>
                </a:moveTo>
                <a:lnTo>
                  <a:pt x="314" y="292"/>
                </a:lnTo>
                <a:lnTo>
                  <a:pt x="316" y="292"/>
                </a:lnTo>
                <a:lnTo>
                  <a:pt x="316" y="292"/>
                </a:lnTo>
                <a:lnTo>
                  <a:pt x="314" y="292"/>
                </a:lnTo>
                <a:lnTo>
                  <a:pt x="314" y="292"/>
                </a:lnTo>
                <a:lnTo>
                  <a:pt x="314" y="292"/>
                </a:lnTo>
                <a:lnTo>
                  <a:pt x="314" y="292"/>
                </a:lnTo>
                <a:lnTo>
                  <a:pt x="314" y="292"/>
                </a:lnTo>
                <a:lnTo>
                  <a:pt x="314" y="292"/>
                </a:lnTo>
                <a:close/>
                <a:moveTo>
                  <a:pt x="253" y="139"/>
                </a:moveTo>
                <a:lnTo>
                  <a:pt x="253" y="139"/>
                </a:lnTo>
                <a:lnTo>
                  <a:pt x="253" y="137"/>
                </a:lnTo>
                <a:lnTo>
                  <a:pt x="253" y="137"/>
                </a:lnTo>
                <a:lnTo>
                  <a:pt x="253" y="139"/>
                </a:lnTo>
                <a:lnTo>
                  <a:pt x="253" y="139"/>
                </a:lnTo>
                <a:close/>
                <a:moveTo>
                  <a:pt x="215" y="389"/>
                </a:move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91"/>
                </a:lnTo>
                <a:lnTo>
                  <a:pt x="215" y="391"/>
                </a:lnTo>
                <a:lnTo>
                  <a:pt x="215" y="391"/>
                </a:lnTo>
                <a:lnTo>
                  <a:pt x="215" y="391"/>
                </a:lnTo>
                <a:lnTo>
                  <a:pt x="216" y="391"/>
                </a:lnTo>
                <a:lnTo>
                  <a:pt x="216" y="391"/>
                </a:lnTo>
                <a:lnTo>
                  <a:pt x="215" y="389"/>
                </a:lnTo>
                <a:lnTo>
                  <a:pt x="215" y="389"/>
                </a:lnTo>
                <a:close/>
                <a:moveTo>
                  <a:pt x="218" y="99"/>
                </a:moveTo>
                <a:lnTo>
                  <a:pt x="218" y="99"/>
                </a:lnTo>
                <a:lnTo>
                  <a:pt x="218" y="99"/>
                </a:lnTo>
                <a:lnTo>
                  <a:pt x="218" y="99"/>
                </a:lnTo>
                <a:lnTo>
                  <a:pt x="218" y="101"/>
                </a:lnTo>
                <a:lnTo>
                  <a:pt x="218" y="101"/>
                </a:lnTo>
                <a:lnTo>
                  <a:pt x="218" y="101"/>
                </a:lnTo>
                <a:lnTo>
                  <a:pt x="218" y="101"/>
                </a:lnTo>
                <a:lnTo>
                  <a:pt x="218" y="99"/>
                </a:lnTo>
                <a:lnTo>
                  <a:pt x="218" y="99"/>
                </a:lnTo>
                <a:close/>
                <a:moveTo>
                  <a:pt x="153" y="177"/>
                </a:moveTo>
                <a:lnTo>
                  <a:pt x="153" y="177"/>
                </a:lnTo>
                <a:lnTo>
                  <a:pt x="153" y="178"/>
                </a:lnTo>
                <a:lnTo>
                  <a:pt x="153" y="178"/>
                </a:lnTo>
                <a:lnTo>
                  <a:pt x="153" y="177"/>
                </a:lnTo>
                <a:lnTo>
                  <a:pt x="153" y="177"/>
                </a:lnTo>
                <a:close/>
                <a:moveTo>
                  <a:pt x="78" y="134"/>
                </a:moveTo>
                <a:lnTo>
                  <a:pt x="78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8" y="134"/>
                </a:lnTo>
                <a:lnTo>
                  <a:pt x="78" y="134"/>
                </a:lnTo>
                <a:close/>
                <a:moveTo>
                  <a:pt x="227" y="236"/>
                </a:moveTo>
                <a:lnTo>
                  <a:pt x="227" y="236"/>
                </a:lnTo>
                <a:lnTo>
                  <a:pt x="229" y="236"/>
                </a:lnTo>
                <a:lnTo>
                  <a:pt x="229" y="236"/>
                </a:lnTo>
                <a:lnTo>
                  <a:pt x="229" y="236"/>
                </a:lnTo>
                <a:lnTo>
                  <a:pt x="229" y="236"/>
                </a:lnTo>
                <a:lnTo>
                  <a:pt x="227" y="235"/>
                </a:lnTo>
                <a:lnTo>
                  <a:pt x="227" y="235"/>
                </a:lnTo>
                <a:lnTo>
                  <a:pt x="227" y="236"/>
                </a:lnTo>
                <a:lnTo>
                  <a:pt x="227" y="236"/>
                </a:lnTo>
                <a:close/>
                <a:moveTo>
                  <a:pt x="194" y="113"/>
                </a:moveTo>
                <a:lnTo>
                  <a:pt x="194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3"/>
                </a:lnTo>
                <a:lnTo>
                  <a:pt x="194" y="113"/>
                </a:lnTo>
                <a:lnTo>
                  <a:pt x="194" y="113"/>
                </a:lnTo>
                <a:close/>
                <a:moveTo>
                  <a:pt x="158" y="246"/>
                </a:moveTo>
                <a:lnTo>
                  <a:pt x="158" y="246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6" y="244"/>
                </a:lnTo>
                <a:lnTo>
                  <a:pt x="156" y="244"/>
                </a:lnTo>
                <a:lnTo>
                  <a:pt x="158" y="246"/>
                </a:lnTo>
                <a:lnTo>
                  <a:pt x="158" y="246"/>
                </a:lnTo>
                <a:close/>
                <a:moveTo>
                  <a:pt x="172" y="202"/>
                </a:move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2" y="202"/>
                </a:lnTo>
                <a:lnTo>
                  <a:pt x="172" y="202"/>
                </a:lnTo>
                <a:close/>
                <a:moveTo>
                  <a:pt x="238" y="355"/>
                </a:moveTo>
                <a:lnTo>
                  <a:pt x="238" y="355"/>
                </a:lnTo>
                <a:lnTo>
                  <a:pt x="238" y="355"/>
                </a:lnTo>
                <a:lnTo>
                  <a:pt x="238" y="355"/>
                </a:lnTo>
                <a:lnTo>
                  <a:pt x="238" y="355"/>
                </a:lnTo>
                <a:lnTo>
                  <a:pt x="238" y="355"/>
                </a:lnTo>
                <a:close/>
                <a:moveTo>
                  <a:pt x="186" y="49"/>
                </a:moveTo>
                <a:lnTo>
                  <a:pt x="186" y="49"/>
                </a:lnTo>
                <a:lnTo>
                  <a:pt x="186" y="50"/>
                </a:lnTo>
                <a:lnTo>
                  <a:pt x="186" y="50"/>
                </a:lnTo>
                <a:lnTo>
                  <a:pt x="186" y="49"/>
                </a:lnTo>
                <a:lnTo>
                  <a:pt x="186" y="49"/>
                </a:lnTo>
                <a:close/>
                <a:moveTo>
                  <a:pt x="223" y="243"/>
                </a:moveTo>
                <a:lnTo>
                  <a:pt x="223" y="243"/>
                </a:lnTo>
                <a:lnTo>
                  <a:pt x="223" y="243"/>
                </a:lnTo>
                <a:lnTo>
                  <a:pt x="223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3" y="243"/>
                </a:lnTo>
                <a:lnTo>
                  <a:pt x="223" y="243"/>
                </a:lnTo>
                <a:close/>
                <a:moveTo>
                  <a:pt x="232" y="47"/>
                </a:move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close/>
                <a:moveTo>
                  <a:pt x="248" y="396"/>
                </a:moveTo>
                <a:lnTo>
                  <a:pt x="248" y="396"/>
                </a:lnTo>
                <a:lnTo>
                  <a:pt x="248" y="396"/>
                </a:lnTo>
                <a:lnTo>
                  <a:pt x="248" y="396"/>
                </a:lnTo>
                <a:lnTo>
                  <a:pt x="248" y="396"/>
                </a:lnTo>
                <a:lnTo>
                  <a:pt x="248" y="396"/>
                </a:lnTo>
                <a:lnTo>
                  <a:pt x="248" y="396"/>
                </a:lnTo>
                <a:close/>
                <a:moveTo>
                  <a:pt x="238" y="28"/>
                </a:moveTo>
                <a:lnTo>
                  <a:pt x="238" y="28"/>
                </a:lnTo>
                <a:lnTo>
                  <a:pt x="238" y="27"/>
                </a:lnTo>
                <a:lnTo>
                  <a:pt x="238" y="27"/>
                </a:lnTo>
                <a:lnTo>
                  <a:pt x="238" y="28"/>
                </a:lnTo>
                <a:lnTo>
                  <a:pt x="238" y="28"/>
                </a:lnTo>
                <a:close/>
                <a:moveTo>
                  <a:pt x="175" y="401"/>
                </a:moveTo>
                <a:lnTo>
                  <a:pt x="175" y="401"/>
                </a:lnTo>
                <a:lnTo>
                  <a:pt x="175" y="401"/>
                </a:lnTo>
                <a:lnTo>
                  <a:pt x="175" y="401"/>
                </a:lnTo>
                <a:lnTo>
                  <a:pt x="174" y="401"/>
                </a:lnTo>
                <a:lnTo>
                  <a:pt x="174" y="401"/>
                </a:lnTo>
                <a:lnTo>
                  <a:pt x="174" y="401"/>
                </a:lnTo>
                <a:lnTo>
                  <a:pt x="174" y="401"/>
                </a:lnTo>
                <a:lnTo>
                  <a:pt x="175" y="401"/>
                </a:lnTo>
                <a:lnTo>
                  <a:pt x="175" y="401"/>
                </a:lnTo>
                <a:close/>
                <a:moveTo>
                  <a:pt x="256" y="410"/>
                </a:moveTo>
                <a:lnTo>
                  <a:pt x="256" y="410"/>
                </a:lnTo>
                <a:lnTo>
                  <a:pt x="256" y="410"/>
                </a:lnTo>
                <a:lnTo>
                  <a:pt x="256" y="410"/>
                </a:lnTo>
                <a:lnTo>
                  <a:pt x="257" y="410"/>
                </a:lnTo>
                <a:lnTo>
                  <a:pt x="257" y="410"/>
                </a:lnTo>
                <a:lnTo>
                  <a:pt x="257" y="408"/>
                </a:lnTo>
                <a:lnTo>
                  <a:pt x="257" y="408"/>
                </a:lnTo>
                <a:lnTo>
                  <a:pt x="256" y="410"/>
                </a:lnTo>
                <a:lnTo>
                  <a:pt x="256" y="410"/>
                </a:lnTo>
                <a:close/>
                <a:moveTo>
                  <a:pt x="185" y="159"/>
                </a:moveTo>
                <a:lnTo>
                  <a:pt x="185" y="159"/>
                </a:lnTo>
                <a:lnTo>
                  <a:pt x="185" y="158"/>
                </a:lnTo>
                <a:lnTo>
                  <a:pt x="185" y="158"/>
                </a:lnTo>
                <a:lnTo>
                  <a:pt x="185" y="159"/>
                </a:lnTo>
                <a:lnTo>
                  <a:pt x="185" y="159"/>
                </a:lnTo>
                <a:lnTo>
                  <a:pt x="185" y="159"/>
                </a:lnTo>
                <a:lnTo>
                  <a:pt x="185" y="159"/>
                </a:lnTo>
                <a:lnTo>
                  <a:pt x="185" y="159"/>
                </a:lnTo>
                <a:lnTo>
                  <a:pt x="185" y="159"/>
                </a:lnTo>
                <a:close/>
                <a:moveTo>
                  <a:pt x="93" y="284"/>
                </a:moveTo>
                <a:lnTo>
                  <a:pt x="93" y="284"/>
                </a:lnTo>
                <a:lnTo>
                  <a:pt x="95" y="284"/>
                </a:lnTo>
                <a:lnTo>
                  <a:pt x="95" y="284"/>
                </a:lnTo>
                <a:lnTo>
                  <a:pt x="93" y="284"/>
                </a:lnTo>
                <a:lnTo>
                  <a:pt x="93" y="284"/>
                </a:lnTo>
                <a:close/>
                <a:moveTo>
                  <a:pt x="240" y="333"/>
                </a:moveTo>
                <a:lnTo>
                  <a:pt x="240" y="333"/>
                </a:lnTo>
                <a:lnTo>
                  <a:pt x="240" y="333"/>
                </a:lnTo>
                <a:lnTo>
                  <a:pt x="240" y="333"/>
                </a:lnTo>
                <a:lnTo>
                  <a:pt x="240" y="333"/>
                </a:lnTo>
                <a:lnTo>
                  <a:pt x="240" y="333"/>
                </a:lnTo>
                <a:lnTo>
                  <a:pt x="242" y="333"/>
                </a:lnTo>
                <a:lnTo>
                  <a:pt x="242" y="333"/>
                </a:lnTo>
                <a:lnTo>
                  <a:pt x="240" y="333"/>
                </a:lnTo>
                <a:lnTo>
                  <a:pt x="240" y="333"/>
                </a:lnTo>
                <a:close/>
                <a:moveTo>
                  <a:pt x="101" y="181"/>
                </a:moveTo>
                <a:lnTo>
                  <a:pt x="101" y="181"/>
                </a:lnTo>
                <a:lnTo>
                  <a:pt x="101" y="181"/>
                </a:lnTo>
                <a:lnTo>
                  <a:pt x="101" y="181"/>
                </a:lnTo>
                <a:lnTo>
                  <a:pt x="100" y="180"/>
                </a:lnTo>
                <a:lnTo>
                  <a:pt x="100" y="180"/>
                </a:lnTo>
                <a:lnTo>
                  <a:pt x="100" y="180"/>
                </a:lnTo>
                <a:lnTo>
                  <a:pt x="100" y="180"/>
                </a:lnTo>
                <a:lnTo>
                  <a:pt x="101" y="181"/>
                </a:lnTo>
                <a:lnTo>
                  <a:pt x="101" y="181"/>
                </a:lnTo>
                <a:close/>
                <a:moveTo>
                  <a:pt x="172" y="188"/>
                </a:moveTo>
                <a:lnTo>
                  <a:pt x="172" y="188"/>
                </a:lnTo>
                <a:lnTo>
                  <a:pt x="172" y="188"/>
                </a:lnTo>
                <a:lnTo>
                  <a:pt x="172" y="188"/>
                </a:lnTo>
                <a:lnTo>
                  <a:pt x="172" y="188"/>
                </a:lnTo>
                <a:lnTo>
                  <a:pt x="172" y="188"/>
                </a:lnTo>
                <a:lnTo>
                  <a:pt x="174" y="188"/>
                </a:lnTo>
                <a:lnTo>
                  <a:pt x="174" y="188"/>
                </a:lnTo>
                <a:lnTo>
                  <a:pt x="172" y="188"/>
                </a:lnTo>
                <a:lnTo>
                  <a:pt x="172" y="188"/>
                </a:lnTo>
                <a:close/>
                <a:moveTo>
                  <a:pt x="297" y="199"/>
                </a:move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7" y="199"/>
                </a:lnTo>
                <a:lnTo>
                  <a:pt x="297" y="199"/>
                </a:lnTo>
                <a:close/>
                <a:moveTo>
                  <a:pt x="96" y="123"/>
                </a:moveTo>
                <a:lnTo>
                  <a:pt x="96" y="123"/>
                </a:lnTo>
                <a:lnTo>
                  <a:pt x="98" y="121"/>
                </a:lnTo>
                <a:lnTo>
                  <a:pt x="96" y="121"/>
                </a:lnTo>
                <a:lnTo>
                  <a:pt x="96" y="121"/>
                </a:lnTo>
                <a:lnTo>
                  <a:pt x="96" y="123"/>
                </a:lnTo>
                <a:lnTo>
                  <a:pt x="96" y="123"/>
                </a:lnTo>
                <a:close/>
                <a:moveTo>
                  <a:pt x="289" y="216"/>
                </a:moveTo>
                <a:lnTo>
                  <a:pt x="289" y="216"/>
                </a:lnTo>
                <a:lnTo>
                  <a:pt x="289" y="216"/>
                </a:lnTo>
                <a:lnTo>
                  <a:pt x="289" y="216"/>
                </a:lnTo>
                <a:lnTo>
                  <a:pt x="289" y="214"/>
                </a:lnTo>
                <a:lnTo>
                  <a:pt x="289" y="214"/>
                </a:lnTo>
                <a:lnTo>
                  <a:pt x="287" y="214"/>
                </a:lnTo>
                <a:lnTo>
                  <a:pt x="287" y="214"/>
                </a:lnTo>
                <a:lnTo>
                  <a:pt x="287" y="214"/>
                </a:lnTo>
                <a:lnTo>
                  <a:pt x="287" y="214"/>
                </a:lnTo>
                <a:lnTo>
                  <a:pt x="289" y="216"/>
                </a:lnTo>
                <a:lnTo>
                  <a:pt x="289" y="216"/>
                </a:lnTo>
                <a:close/>
                <a:moveTo>
                  <a:pt x="71" y="115"/>
                </a:move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lnTo>
                  <a:pt x="71" y="115"/>
                </a:lnTo>
                <a:close/>
                <a:moveTo>
                  <a:pt x="204" y="361"/>
                </a:moveTo>
                <a:lnTo>
                  <a:pt x="204" y="361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1"/>
                </a:lnTo>
                <a:lnTo>
                  <a:pt x="204" y="361"/>
                </a:lnTo>
                <a:close/>
                <a:moveTo>
                  <a:pt x="52" y="257"/>
                </a:move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lnTo>
                  <a:pt x="52" y="257"/>
                </a:lnTo>
                <a:close/>
                <a:moveTo>
                  <a:pt x="96" y="255"/>
                </a:moveTo>
                <a:lnTo>
                  <a:pt x="96" y="255"/>
                </a:lnTo>
                <a:lnTo>
                  <a:pt x="96" y="257"/>
                </a:lnTo>
                <a:lnTo>
                  <a:pt x="96" y="257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5"/>
                </a:lnTo>
                <a:lnTo>
                  <a:pt x="96" y="255"/>
                </a:lnTo>
                <a:close/>
                <a:moveTo>
                  <a:pt x="231" y="235"/>
                </a:moveTo>
                <a:lnTo>
                  <a:pt x="231" y="235"/>
                </a:lnTo>
                <a:lnTo>
                  <a:pt x="232" y="235"/>
                </a:lnTo>
                <a:lnTo>
                  <a:pt x="232" y="235"/>
                </a:lnTo>
                <a:lnTo>
                  <a:pt x="231" y="233"/>
                </a:lnTo>
                <a:lnTo>
                  <a:pt x="231" y="233"/>
                </a:lnTo>
                <a:lnTo>
                  <a:pt x="231" y="233"/>
                </a:lnTo>
                <a:lnTo>
                  <a:pt x="231" y="233"/>
                </a:lnTo>
                <a:lnTo>
                  <a:pt x="231" y="235"/>
                </a:lnTo>
                <a:lnTo>
                  <a:pt x="231" y="235"/>
                </a:lnTo>
                <a:close/>
                <a:moveTo>
                  <a:pt x="183" y="69"/>
                </a:move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71"/>
                </a:lnTo>
                <a:lnTo>
                  <a:pt x="183" y="71"/>
                </a:lnTo>
                <a:lnTo>
                  <a:pt x="183" y="71"/>
                </a:lnTo>
                <a:lnTo>
                  <a:pt x="183" y="71"/>
                </a:lnTo>
                <a:lnTo>
                  <a:pt x="183" y="69"/>
                </a:lnTo>
                <a:lnTo>
                  <a:pt x="183" y="69"/>
                </a:lnTo>
                <a:close/>
                <a:moveTo>
                  <a:pt x="256" y="65"/>
                </a:moveTo>
                <a:lnTo>
                  <a:pt x="256" y="65"/>
                </a:lnTo>
                <a:lnTo>
                  <a:pt x="256" y="65"/>
                </a:lnTo>
                <a:lnTo>
                  <a:pt x="256" y="65"/>
                </a:lnTo>
                <a:lnTo>
                  <a:pt x="256" y="66"/>
                </a:lnTo>
                <a:lnTo>
                  <a:pt x="256" y="66"/>
                </a:lnTo>
                <a:lnTo>
                  <a:pt x="256" y="66"/>
                </a:lnTo>
                <a:lnTo>
                  <a:pt x="256" y="66"/>
                </a:lnTo>
                <a:lnTo>
                  <a:pt x="256" y="65"/>
                </a:lnTo>
                <a:lnTo>
                  <a:pt x="256" y="6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37"/>
          <p:cNvSpPr>
            <a:spLocks noEditPoints="1"/>
          </p:cNvSpPr>
          <p:nvPr/>
        </p:nvSpPr>
        <p:spPr bwMode="auto">
          <a:xfrm>
            <a:off x="827584" y="506606"/>
            <a:ext cx="925022" cy="756443"/>
          </a:xfrm>
          <a:custGeom>
            <a:gdLst>
              <a:gd fmla="*/ 73 w 428" name="T0"/>
              <a:gd fmla="*/ 141 h 350" name="T1"/>
              <a:gd fmla="*/ 58 w 428" name="T2"/>
              <a:gd fmla="*/ 84 h 350" name="T3"/>
              <a:gd fmla="*/ 80 w 428" name="T4"/>
              <a:gd fmla="*/ 41 h 350" name="T5"/>
              <a:gd fmla="*/ 180 w 428" name="T6"/>
              <a:gd fmla="*/ 3 h 350" name="T7"/>
              <a:gd fmla="*/ 360 w 428" name="T8"/>
              <a:gd fmla="*/ 98 h 350" name="T9"/>
              <a:gd fmla="*/ 374 w 428" name="T10"/>
              <a:gd fmla="*/ 336 h 350" name="T11"/>
              <a:gd fmla="*/ 159 w 428" name="T12"/>
              <a:gd fmla="*/ 342 h 350" name="T13"/>
              <a:gd fmla="*/ 39 w 428" name="T14"/>
              <a:gd fmla="*/ 347 h 350" name="T15"/>
              <a:gd fmla="*/ 44 w 428" name="T16"/>
              <a:gd fmla="*/ 284 h 350" name="T17"/>
              <a:gd fmla="*/ 50 w 428" name="T18"/>
              <a:gd fmla="*/ 230 h 350" name="T19"/>
              <a:gd fmla="*/ 399 w 428" name="T20"/>
              <a:gd fmla="*/ 166 h 350" name="T21"/>
              <a:gd fmla="*/ 243 w 428" name="T22"/>
              <a:gd fmla="*/ 276 h 350" name="T23"/>
              <a:gd fmla="*/ 314 w 428" name="T24"/>
              <a:gd fmla="*/ 279 h 350" name="T25"/>
              <a:gd fmla="*/ 374 w 428" name="T26"/>
              <a:gd fmla="*/ 205 h 350" name="T27"/>
              <a:gd fmla="*/ 387 w 428" name="T28"/>
              <a:gd fmla="*/ 229 h 350" name="T29"/>
              <a:gd fmla="*/ 331 w 428" name="T30"/>
              <a:gd fmla="*/ 100 h 350" name="T31"/>
              <a:gd fmla="*/ 293 w 428" name="T32"/>
              <a:gd fmla="*/ 54 h 350" name="T33"/>
              <a:gd fmla="*/ 267 w 428" name="T34"/>
              <a:gd fmla="*/ 47 h 350" name="T35"/>
              <a:gd fmla="*/ 251 w 428" name="T36"/>
              <a:gd fmla="*/ 65 h 350" name="T37"/>
              <a:gd fmla="*/ 232 w 428" name="T38"/>
              <a:gd fmla="*/ 57 h 350" name="T39"/>
              <a:gd fmla="*/ 211 w 428" name="T40"/>
              <a:gd fmla="*/ 77 h 350" name="T41"/>
              <a:gd fmla="*/ 112 w 428" name="T42"/>
              <a:gd fmla="*/ 270 h 350" name="T43"/>
              <a:gd fmla="*/ 128 w 428" name="T44"/>
              <a:gd fmla="*/ 256 h 350" name="T45"/>
              <a:gd fmla="*/ 153 w 428" name="T46"/>
              <a:gd fmla="*/ 267 h 350" name="T47"/>
              <a:gd fmla="*/ 192 w 428" name="T48"/>
              <a:gd fmla="*/ 284 h 350" name="T49"/>
              <a:gd fmla="*/ 215 w 428" name="T50"/>
              <a:gd fmla="*/ 40 h 350" name="T51"/>
              <a:gd fmla="*/ 374 w 428" name="T52"/>
              <a:gd fmla="*/ 60 h 350" name="T53"/>
              <a:gd fmla="*/ 142 w 428" name="T54"/>
              <a:gd fmla="*/ 21 h 350" name="T55"/>
              <a:gd fmla="*/ 197 w 428" name="T56"/>
              <a:gd fmla="*/ 51 h 350" name="T57"/>
              <a:gd fmla="*/ 107 w 428" name="T58"/>
              <a:gd fmla="*/ 92 h 350" name="T59"/>
              <a:gd fmla="*/ 91 w 428" name="T60"/>
              <a:gd fmla="*/ 111 h 350" name="T61"/>
              <a:gd fmla="*/ 57 w 428" name="T62"/>
              <a:gd fmla="*/ 289 h 350" name="T63"/>
              <a:gd fmla="*/ 126 w 428" name="T64"/>
              <a:gd fmla="*/ 150 h 350" name="T65"/>
              <a:gd fmla="*/ 385 w 428" name="T66"/>
              <a:gd fmla="*/ 161 h 350" name="T67"/>
              <a:gd fmla="*/ 43 w 428" name="T68"/>
              <a:gd fmla="*/ 298 h 350" name="T69"/>
              <a:gd fmla="*/ 360 w 428" name="T70"/>
              <a:gd fmla="*/ 276 h 350" name="T71"/>
              <a:gd fmla="*/ 251 w 428" name="T72"/>
              <a:gd fmla="*/ 309 h 350" name="T73"/>
              <a:gd fmla="*/ 27 w 428" name="T74"/>
              <a:gd fmla="*/ 256 h 350" name="T75"/>
              <a:gd fmla="*/ 115 w 428" name="T76"/>
              <a:gd fmla="*/ 82 h 350" name="T77"/>
              <a:gd fmla="*/ 314 w 428" name="T78"/>
              <a:gd fmla="*/ 81 h 350" name="T79"/>
              <a:gd fmla="*/ 396 w 428" name="T80"/>
              <a:gd fmla="*/ 268 h 350" name="T81"/>
              <a:gd fmla="*/ 309 w 428" name="T82"/>
              <a:gd fmla="*/ 76 h 350" name="T83"/>
              <a:gd fmla="*/ 415 w 428" name="T84"/>
              <a:gd fmla="*/ 270 h 350" name="T85"/>
              <a:gd fmla="*/ 63 w 428" name="T86"/>
              <a:gd fmla="*/ 22 h 350" name="T87"/>
              <a:gd fmla="*/ 185 w 428" name="T88"/>
              <a:gd fmla="*/ 82 h 350" name="T89"/>
              <a:gd fmla="*/ 134 w 428" name="T90"/>
              <a:gd fmla="*/ 275 h 350" name="T91"/>
              <a:gd fmla="*/ 200 w 428" name="T92"/>
              <a:gd fmla="*/ 314 h 350" name="T93"/>
              <a:gd fmla="*/ 49 w 428" name="T94"/>
              <a:gd fmla="*/ 92 h 350" name="T95"/>
              <a:gd fmla="*/ 55 w 428" name="T96"/>
              <a:gd fmla="*/ 55 h 350" name="T97"/>
              <a:gd fmla="*/ 224 w 428" name="T98"/>
              <a:gd fmla="*/ 320 h 350" name="T99"/>
              <a:gd fmla="*/ 304 w 428" name="T100"/>
              <a:gd fmla="*/ 320 h 350" name="T101"/>
              <a:gd fmla="*/ 391 w 428" name="T102"/>
              <a:gd fmla="*/ 89 h 350" name="T103"/>
              <a:gd fmla="*/ 68 w 428" name="T104"/>
              <a:gd fmla="*/ 316 h 350" name="T105"/>
              <a:gd fmla="*/ 13 w 428" name="T106"/>
              <a:gd fmla="*/ 309 h 350" name="T107"/>
              <a:gd fmla="*/ 271 w 428" name="T108"/>
              <a:gd fmla="*/ 319 h 350" name="T109"/>
              <a:gd fmla="*/ 353 w 428" name="T110"/>
              <a:gd fmla="*/ 335 h 350" name="T111"/>
              <a:gd fmla="*/ 357 w 428" name="T112"/>
              <a:gd fmla="*/ 330 h 350" name="T113"/>
              <a:gd fmla="*/ 358 w 428" name="T114"/>
              <a:gd fmla="*/ 295 h 350" name="T115"/>
              <a:gd fmla="*/ 84 w 428" name="T116"/>
              <a:gd fmla="*/ 126 h 350" name="T117"/>
              <a:gd fmla="*/ 401 w 428" name="T118"/>
              <a:gd fmla="*/ 264 h 350" name="T119"/>
              <a:gd fmla="*/ 169 w 428" name="T120"/>
              <a:gd fmla="*/ 96 h 350" name="T121"/>
              <a:gd fmla="*/ 151 w 428" name="T122"/>
              <a:gd fmla="*/ 346 h 350" name="T123"/>
              <a:gd fmla="*/ 358 w 428" name="T124"/>
              <a:gd fmla="*/ 335 h 35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50" w="428">
                <a:moveTo>
                  <a:pt x="63" y="219"/>
                </a:moveTo>
                <a:lnTo>
                  <a:pt x="63" y="219"/>
                </a:lnTo>
                <a:lnTo>
                  <a:pt x="71" y="213"/>
                </a:lnTo>
                <a:lnTo>
                  <a:pt x="74" y="210"/>
                </a:lnTo>
                <a:lnTo>
                  <a:pt x="76" y="205"/>
                </a:lnTo>
                <a:lnTo>
                  <a:pt x="76" y="205"/>
                </a:lnTo>
                <a:lnTo>
                  <a:pt x="79" y="200"/>
                </a:lnTo>
                <a:lnTo>
                  <a:pt x="79" y="196"/>
                </a:lnTo>
                <a:lnTo>
                  <a:pt x="79" y="196"/>
                </a:lnTo>
                <a:lnTo>
                  <a:pt x="79" y="189"/>
                </a:lnTo>
                <a:lnTo>
                  <a:pt x="77" y="183"/>
                </a:lnTo>
                <a:lnTo>
                  <a:pt x="77" y="183"/>
                </a:lnTo>
                <a:lnTo>
                  <a:pt x="76" y="180"/>
                </a:lnTo>
                <a:lnTo>
                  <a:pt x="76" y="180"/>
                </a:lnTo>
                <a:lnTo>
                  <a:pt x="74" y="180"/>
                </a:lnTo>
                <a:lnTo>
                  <a:pt x="74" y="180"/>
                </a:lnTo>
                <a:lnTo>
                  <a:pt x="63" y="183"/>
                </a:lnTo>
                <a:lnTo>
                  <a:pt x="50" y="183"/>
                </a:lnTo>
                <a:lnTo>
                  <a:pt x="50" y="183"/>
                </a:lnTo>
                <a:lnTo>
                  <a:pt x="47" y="183"/>
                </a:lnTo>
                <a:lnTo>
                  <a:pt x="47" y="183"/>
                </a:lnTo>
                <a:lnTo>
                  <a:pt x="44" y="182"/>
                </a:lnTo>
                <a:lnTo>
                  <a:pt x="41" y="178"/>
                </a:lnTo>
                <a:lnTo>
                  <a:pt x="39" y="175"/>
                </a:lnTo>
                <a:lnTo>
                  <a:pt x="39" y="171"/>
                </a:lnTo>
                <a:lnTo>
                  <a:pt x="39" y="171"/>
                </a:lnTo>
                <a:lnTo>
                  <a:pt x="41" y="167"/>
                </a:lnTo>
                <a:lnTo>
                  <a:pt x="44" y="164"/>
                </a:lnTo>
                <a:lnTo>
                  <a:pt x="44" y="164"/>
                </a:lnTo>
                <a:lnTo>
                  <a:pt x="52" y="163"/>
                </a:lnTo>
                <a:lnTo>
                  <a:pt x="52" y="163"/>
                </a:lnTo>
                <a:lnTo>
                  <a:pt x="58" y="161"/>
                </a:lnTo>
                <a:lnTo>
                  <a:pt x="65" y="163"/>
                </a:lnTo>
                <a:lnTo>
                  <a:pt x="65" y="163"/>
                </a:lnTo>
                <a:lnTo>
                  <a:pt x="71" y="164"/>
                </a:lnTo>
                <a:lnTo>
                  <a:pt x="76" y="169"/>
                </a:lnTo>
                <a:lnTo>
                  <a:pt x="76" y="169"/>
                </a:lnTo>
                <a:lnTo>
                  <a:pt x="76" y="171"/>
                </a:lnTo>
                <a:lnTo>
                  <a:pt x="76" y="171"/>
                </a:lnTo>
                <a:lnTo>
                  <a:pt x="79" y="167"/>
                </a:lnTo>
                <a:lnTo>
                  <a:pt x="79" y="167"/>
                </a:lnTo>
                <a:lnTo>
                  <a:pt x="85" y="159"/>
                </a:lnTo>
                <a:lnTo>
                  <a:pt x="87" y="148"/>
                </a:lnTo>
                <a:lnTo>
                  <a:pt x="87" y="148"/>
                </a:lnTo>
                <a:lnTo>
                  <a:pt x="87" y="142"/>
                </a:lnTo>
                <a:lnTo>
                  <a:pt x="84" y="134"/>
                </a:lnTo>
                <a:lnTo>
                  <a:pt x="84" y="134"/>
                </a:lnTo>
                <a:lnTo>
                  <a:pt x="82" y="136"/>
                </a:lnTo>
                <a:lnTo>
                  <a:pt x="82" y="136"/>
                </a:lnTo>
                <a:lnTo>
                  <a:pt x="77" y="139"/>
                </a:lnTo>
                <a:lnTo>
                  <a:pt x="73" y="141"/>
                </a:lnTo>
                <a:lnTo>
                  <a:pt x="60" y="144"/>
                </a:lnTo>
                <a:lnTo>
                  <a:pt x="60" y="144"/>
                </a:lnTo>
                <a:lnTo>
                  <a:pt x="49" y="144"/>
                </a:lnTo>
                <a:lnTo>
                  <a:pt x="49" y="144"/>
                </a:lnTo>
                <a:lnTo>
                  <a:pt x="43" y="144"/>
                </a:lnTo>
                <a:lnTo>
                  <a:pt x="43" y="144"/>
                </a:lnTo>
                <a:lnTo>
                  <a:pt x="39" y="142"/>
                </a:lnTo>
                <a:lnTo>
                  <a:pt x="38" y="139"/>
                </a:lnTo>
                <a:lnTo>
                  <a:pt x="36" y="136"/>
                </a:lnTo>
                <a:lnTo>
                  <a:pt x="38" y="131"/>
                </a:lnTo>
                <a:lnTo>
                  <a:pt x="38" y="131"/>
                </a:lnTo>
                <a:lnTo>
                  <a:pt x="41" y="130"/>
                </a:lnTo>
                <a:lnTo>
                  <a:pt x="44" y="126"/>
                </a:lnTo>
                <a:lnTo>
                  <a:pt x="44" y="126"/>
                </a:lnTo>
                <a:lnTo>
                  <a:pt x="50" y="125"/>
                </a:lnTo>
                <a:lnTo>
                  <a:pt x="58" y="123"/>
                </a:lnTo>
                <a:lnTo>
                  <a:pt x="58" y="123"/>
                </a:lnTo>
                <a:lnTo>
                  <a:pt x="71" y="122"/>
                </a:lnTo>
                <a:lnTo>
                  <a:pt x="71" y="122"/>
                </a:lnTo>
                <a:lnTo>
                  <a:pt x="74" y="122"/>
                </a:lnTo>
                <a:lnTo>
                  <a:pt x="79" y="123"/>
                </a:lnTo>
                <a:lnTo>
                  <a:pt x="79" y="123"/>
                </a:lnTo>
                <a:lnTo>
                  <a:pt x="80" y="123"/>
                </a:lnTo>
                <a:lnTo>
                  <a:pt x="80" y="123"/>
                </a:lnTo>
                <a:lnTo>
                  <a:pt x="82" y="118"/>
                </a:lnTo>
                <a:lnTo>
                  <a:pt x="84" y="114"/>
                </a:lnTo>
                <a:lnTo>
                  <a:pt x="84" y="114"/>
                </a:lnTo>
                <a:lnTo>
                  <a:pt x="84" y="106"/>
                </a:lnTo>
                <a:lnTo>
                  <a:pt x="82" y="98"/>
                </a:lnTo>
                <a:lnTo>
                  <a:pt x="82" y="98"/>
                </a:lnTo>
                <a:lnTo>
                  <a:pt x="80" y="96"/>
                </a:lnTo>
                <a:lnTo>
                  <a:pt x="80" y="96"/>
                </a:lnTo>
                <a:lnTo>
                  <a:pt x="80" y="95"/>
                </a:lnTo>
                <a:lnTo>
                  <a:pt x="80" y="95"/>
                </a:lnTo>
                <a:lnTo>
                  <a:pt x="73" y="98"/>
                </a:lnTo>
                <a:lnTo>
                  <a:pt x="73" y="98"/>
                </a:lnTo>
                <a:lnTo>
                  <a:pt x="63" y="100"/>
                </a:lnTo>
                <a:lnTo>
                  <a:pt x="54" y="101"/>
                </a:lnTo>
                <a:lnTo>
                  <a:pt x="54" y="101"/>
                </a:lnTo>
                <a:lnTo>
                  <a:pt x="49" y="101"/>
                </a:lnTo>
                <a:lnTo>
                  <a:pt x="49" y="101"/>
                </a:lnTo>
                <a:lnTo>
                  <a:pt x="46" y="100"/>
                </a:lnTo>
                <a:lnTo>
                  <a:pt x="43" y="98"/>
                </a:lnTo>
                <a:lnTo>
                  <a:pt x="43" y="98"/>
                </a:lnTo>
                <a:lnTo>
                  <a:pt x="43" y="95"/>
                </a:lnTo>
                <a:lnTo>
                  <a:pt x="43" y="90"/>
                </a:lnTo>
                <a:lnTo>
                  <a:pt x="43" y="90"/>
                </a:lnTo>
                <a:lnTo>
                  <a:pt x="46" y="89"/>
                </a:lnTo>
                <a:lnTo>
                  <a:pt x="49" y="87"/>
                </a:lnTo>
                <a:lnTo>
                  <a:pt x="49" y="87"/>
                </a:lnTo>
                <a:lnTo>
                  <a:pt x="58" y="84"/>
                </a:lnTo>
                <a:lnTo>
                  <a:pt x="58" y="84"/>
                </a:lnTo>
                <a:lnTo>
                  <a:pt x="65" y="84"/>
                </a:lnTo>
                <a:lnTo>
                  <a:pt x="73" y="84"/>
                </a:lnTo>
                <a:lnTo>
                  <a:pt x="73" y="84"/>
                </a:lnTo>
                <a:lnTo>
                  <a:pt x="79" y="87"/>
                </a:lnTo>
                <a:lnTo>
                  <a:pt x="79" y="87"/>
                </a:lnTo>
                <a:lnTo>
                  <a:pt x="80" y="85"/>
                </a:lnTo>
                <a:lnTo>
                  <a:pt x="80" y="85"/>
                </a:lnTo>
                <a:lnTo>
                  <a:pt x="82" y="82"/>
                </a:lnTo>
                <a:lnTo>
                  <a:pt x="84" y="79"/>
                </a:lnTo>
                <a:lnTo>
                  <a:pt x="85" y="70"/>
                </a:lnTo>
                <a:lnTo>
                  <a:pt x="85" y="70"/>
                </a:lnTo>
                <a:lnTo>
                  <a:pt x="84" y="65"/>
                </a:lnTo>
                <a:lnTo>
                  <a:pt x="84" y="65"/>
                </a:lnTo>
                <a:lnTo>
                  <a:pt x="80" y="60"/>
                </a:lnTo>
                <a:lnTo>
                  <a:pt x="76" y="59"/>
                </a:lnTo>
                <a:lnTo>
                  <a:pt x="76" y="59"/>
                </a:lnTo>
                <a:lnTo>
                  <a:pt x="74" y="59"/>
                </a:lnTo>
                <a:lnTo>
                  <a:pt x="74" y="59"/>
                </a:lnTo>
                <a:lnTo>
                  <a:pt x="71" y="62"/>
                </a:lnTo>
                <a:lnTo>
                  <a:pt x="71" y="62"/>
                </a:lnTo>
                <a:lnTo>
                  <a:pt x="63" y="65"/>
                </a:lnTo>
                <a:lnTo>
                  <a:pt x="55" y="68"/>
                </a:lnTo>
                <a:lnTo>
                  <a:pt x="55" y="68"/>
                </a:lnTo>
                <a:lnTo>
                  <a:pt x="47" y="68"/>
                </a:lnTo>
                <a:lnTo>
                  <a:pt x="47" y="68"/>
                </a:lnTo>
                <a:lnTo>
                  <a:pt x="43" y="68"/>
                </a:lnTo>
                <a:lnTo>
                  <a:pt x="39" y="65"/>
                </a:lnTo>
                <a:lnTo>
                  <a:pt x="39" y="65"/>
                </a:lnTo>
                <a:lnTo>
                  <a:pt x="39" y="63"/>
                </a:lnTo>
                <a:lnTo>
                  <a:pt x="39" y="63"/>
                </a:lnTo>
                <a:lnTo>
                  <a:pt x="38" y="62"/>
                </a:lnTo>
                <a:lnTo>
                  <a:pt x="38" y="62"/>
                </a:lnTo>
                <a:lnTo>
                  <a:pt x="36" y="57"/>
                </a:lnTo>
                <a:lnTo>
                  <a:pt x="38" y="54"/>
                </a:lnTo>
                <a:lnTo>
                  <a:pt x="38" y="54"/>
                </a:lnTo>
                <a:lnTo>
                  <a:pt x="43" y="51"/>
                </a:lnTo>
                <a:lnTo>
                  <a:pt x="43" y="51"/>
                </a:lnTo>
                <a:lnTo>
                  <a:pt x="47" y="49"/>
                </a:lnTo>
                <a:lnTo>
                  <a:pt x="52" y="47"/>
                </a:lnTo>
                <a:lnTo>
                  <a:pt x="52" y="47"/>
                </a:lnTo>
                <a:lnTo>
                  <a:pt x="58" y="47"/>
                </a:lnTo>
                <a:lnTo>
                  <a:pt x="66" y="47"/>
                </a:lnTo>
                <a:lnTo>
                  <a:pt x="66" y="47"/>
                </a:lnTo>
                <a:lnTo>
                  <a:pt x="74" y="51"/>
                </a:lnTo>
                <a:lnTo>
                  <a:pt x="74" y="51"/>
                </a:lnTo>
                <a:lnTo>
                  <a:pt x="76" y="51"/>
                </a:lnTo>
                <a:lnTo>
                  <a:pt x="76" y="51"/>
                </a:lnTo>
                <a:lnTo>
                  <a:pt x="79" y="46"/>
                </a:lnTo>
                <a:lnTo>
                  <a:pt x="80" y="41"/>
                </a:lnTo>
                <a:lnTo>
                  <a:pt x="80" y="41"/>
                </a:lnTo>
                <a:lnTo>
                  <a:pt x="79" y="41"/>
                </a:lnTo>
                <a:lnTo>
                  <a:pt x="79" y="41"/>
                </a:lnTo>
                <a:lnTo>
                  <a:pt x="68" y="38"/>
                </a:lnTo>
                <a:lnTo>
                  <a:pt x="68" y="38"/>
                </a:lnTo>
                <a:lnTo>
                  <a:pt x="65" y="36"/>
                </a:lnTo>
                <a:lnTo>
                  <a:pt x="63" y="33"/>
                </a:lnTo>
                <a:lnTo>
                  <a:pt x="63" y="33"/>
                </a:lnTo>
                <a:lnTo>
                  <a:pt x="60" y="29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62" y="16"/>
                </a:lnTo>
                <a:lnTo>
                  <a:pt x="62" y="16"/>
                </a:lnTo>
                <a:lnTo>
                  <a:pt x="66" y="14"/>
                </a:lnTo>
                <a:lnTo>
                  <a:pt x="71" y="13"/>
                </a:lnTo>
                <a:lnTo>
                  <a:pt x="71" y="13"/>
                </a:lnTo>
                <a:lnTo>
                  <a:pt x="80" y="16"/>
                </a:lnTo>
                <a:lnTo>
                  <a:pt x="80" y="16"/>
                </a:lnTo>
                <a:lnTo>
                  <a:pt x="87" y="19"/>
                </a:lnTo>
                <a:lnTo>
                  <a:pt x="90" y="25"/>
                </a:lnTo>
                <a:lnTo>
                  <a:pt x="90" y="25"/>
                </a:lnTo>
                <a:lnTo>
                  <a:pt x="91" y="30"/>
                </a:lnTo>
                <a:lnTo>
                  <a:pt x="91" y="35"/>
                </a:lnTo>
                <a:lnTo>
                  <a:pt x="91" y="35"/>
                </a:lnTo>
                <a:lnTo>
                  <a:pt x="93" y="35"/>
                </a:lnTo>
                <a:lnTo>
                  <a:pt x="93" y="35"/>
                </a:lnTo>
                <a:lnTo>
                  <a:pt x="98" y="35"/>
                </a:lnTo>
                <a:lnTo>
                  <a:pt x="104" y="33"/>
                </a:lnTo>
                <a:lnTo>
                  <a:pt x="104" y="33"/>
                </a:lnTo>
                <a:lnTo>
                  <a:pt x="109" y="32"/>
                </a:lnTo>
                <a:lnTo>
                  <a:pt x="112" y="29"/>
                </a:lnTo>
                <a:lnTo>
                  <a:pt x="112" y="29"/>
                </a:lnTo>
                <a:lnTo>
                  <a:pt x="115" y="27"/>
                </a:lnTo>
                <a:lnTo>
                  <a:pt x="115" y="27"/>
                </a:lnTo>
                <a:lnTo>
                  <a:pt x="117" y="27"/>
                </a:lnTo>
                <a:lnTo>
                  <a:pt x="118" y="27"/>
                </a:lnTo>
                <a:lnTo>
                  <a:pt x="118" y="27"/>
                </a:lnTo>
                <a:lnTo>
                  <a:pt x="120" y="29"/>
                </a:lnTo>
                <a:lnTo>
                  <a:pt x="120" y="29"/>
                </a:lnTo>
                <a:lnTo>
                  <a:pt x="123" y="25"/>
                </a:lnTo>
                <a:lnTo>
                  <a:pt x="123" y="25"/>
                </a:lnTo>
                <a:lnTo>
                  <a:pt x="129" y="19"/>
                </a:lnTo>
                <a:lnTo>
                  <a:pt x="139" y="14"/>
                </a:lnTo>
                <a:lnTo>
                  <a:pt x="139" y="14"/>
                </a:lnTo>
                <a:lnTo>
                  <a:pt x="153" y="10"/>
                </a:lnTo>
                <a:lnTo>
                  <a:pt x="153" y="10"/>
                </a:lnTo>
                <a:lnTo>
                  <a:pt x="162" y="6"/>
                </a:lnTo>
                <a:lnTo>
                  <a:pt x="162" y="6"/>
                </a:lnTo>
                <a:lnTo>
                  <a:pt x="170" y="3"/>
                </a:lnTo>
                <a:lnTo>
                  <a:pt x="180" y="3"/>
                </a:lnTo>
                <a:lnTo>
                  <a:pt x="180" y="3"/>
                </a:lnTo>
                <a:lnTo>
                  <a:pt x="240" y="2"/>
                </a:lnTo>
                <a:lnTo>
                  <a:pt x="240" y="2"/>
                </a:lnTo>
                <a:lnTo>
                  <a:pt x="270" y="0"/>
                </a:lnTo>
                <a:lnTo>
                  <a:pt x="270" y="0"/>
                </a:lnTo>
                <a:lnTo>
                  <a:pt x="309" y="0"/>
                </a:lnTo>
                <a:lnTo>
                  <a:pt x="309" y="0"/>
                </a:lnTo>
                <a:lnTo>
                  <a:pt x="347" y="0"/>
                </a:lnTo>
                <a:lnTo>
                  <a:pt x="347" y="0"/>
                </a:lnTo>
                <a:lnTo>
                  <a:pt x="357" y="2"/>
                </a:lnTo>
                <a:lnTo>
                  <a:pt x="357" y="2"/>
                </a:lnTo>
                <a:lnTo>
                  <a:pt x="363" y="2"/>
                </a:lnTo>
                <a:lnTo>
                  <a:pt x="368" y="5"/>
                </a:lnTo>
                <a:lnTo>
                  <a:pt x="368" y="5"/>
                </a:lnTo>
                <a:lnTo>
                  <a:pt x="380" y="11"/>
                </a:lnTo>
                <a:lnTo>
                  <a:pt x="380" y="11"/>
                </a:lnTo>
                <a:lnTo>
                  <a:pt x="387" y="16"/>
                </a:lnTo>
                <a:lnTo>
                  <a:pt x="387" y="16"/>
                </a:lnTo>
                <a:lnTo>
                  <a:pt x="388" y="19"/>
                </a:lnTo>
                <a:lnTo>
                  <a:pt x="390" y="22"/>
                </a:lnTo>
                <a:lnTo>
                  <a:pt x="390" y="22"/>
                </a:lnTo>
                <a:lnTo>
                  <a:pt x="391" y="27"/>
                </a:lnTo>
                <a:lnTo>
                  <a:pt x="391" y="27"/>
                </a:lnTo>
                <a:lnTo>
                  <a:pt x="398" y="35"/>
                </a:lnTo>
                <a:lnTo>
                  <a:pt x="401" y="43"/>
                </a:lnTo>
                <a:lnTo>
                  <a:pt x="401" y="43"/>
                </a:lnTo>
                <a:lnTo>
                  <a:pt x="402" y="52"/>
                </a:lnTo>
                <a:lnTo>
                  <a:pt x="402" y="52"/>
                </a:lnTo>
                <a:lnTo>
                  <a:pt x="404" y="60"/>
                </a:lnTo>
                <a:lnTo>
                  <a:pt x="404" y="60"/>
                </a:lnTo>
                <a:lnTo>
                  <a:pt x="404" y="62"/>
                </a:lnTo>
                <a:lnTo>
                  <a:pt x="404" y="62"/>
                </a:lnTo>
                <a:lnTo>
                  <a:pt x="404" y="63"/>
                </a:lnTo>
                <a:lnTo>
                  <a:pt x="404" y="63"/>
                </a:lnTo>
                <a:lnTo>
                  <a:pt x="405" y="68"/>
                </a:lnTo>
                <a:lnTo>
                  <a:pt x="405" y="68"/>
                </a:lnTo>
                <a:lnTo>
                  <a:pt x="405" y="71"/>
                </a:lnTo>
                <a:lnTo>
                  <a:pt x="405" y="71"/>
                </a:lnTo>
                <a:lnTo>
                  <a:pt x="405" y="71"/>
                </a:lnTo>
                <a:lnTo>
                  <a:pt x="405" y="71"/>
                </a:lnTo>
                <a:lnTo>
                  <a:pt x="407" y="76"/>
                </a:lnTo>
                <a:lnTo>
                  <a:pt x="407" y="81"/>
                </a:lnTo>
                <a:lnTo>
                  <a:pt x="407" y="81"/>
                </a:lnTo>
                <a:lnTo>
                  <a:pt x="404" y="85"/>
                </a:lnTo>
                <a:lnTo>
                  <a:pt x="399" y="89"/>
                </a:lnTo>
                <a:lnTo>
                  <a:pt x="399" y="89"/>
                </a:lnTo>
                <a:lnTo>
                  <a:pt x="391" y="93"/>
                </a:lnTo>
                <a:lnTo>
                  <a:pt x="382" y="96"/>
                </a:lnTo>
                <a:lnTo>
                  <a:pt x="382" y="96"/>
                </a:lnTo>
                <a:lnTo>
                  <a:pt x="371" y="98"/>
                </a:lnTo>
                <a:lnTo>
                  <a:pt x="360" y="98"/>
                </a:lnTo>
                <a:lnTo>
                  <a:pt x="360" y="98"/>
                </a:lnTo>
                <a:lnTo>
                  <a:pt x="358" y="98"/>
                </a:lnTo>
                <a:lnTo>
                  <a:pt x="358" y="98"/>
                </a:lnTo>
                <a:lnTo>
                  <a:pt x="358" y="100"/>
                </a:lnTo>
                <a:lnTo>
                  <a:pt x="358" y="100"/>
                </a:lnTo>
                <a:lnTo>
                  <a:pt x="364" y="112"/>
                </a:lnTo>
                <a:lnTo>
                  <a:pt x="364" y="112"/>
                </a:lnTo>
                <a:lnTo>
                  <a:pt x="369" y="117"/>
                </a:lnTo>
                <a:lnTo>
                  <a:pt x="369" y="117"/>
                </a:lnTo>
                <a:lnTo>
                  <a:pt x="377" y="126"/>
                </a:lnTo>
                <a:lnTo>
                  <a:pt x="383" y="136"/>
                </a:lnTo>
                <a:lnTo>
                  <a:pt x="383" y="136"/>
                </a:lnTo>
                <a:lnTo>
                  <a:pt x="398" y="156"/>
                </a:lnTo>
                <a:lnTo>
                  <a:pt x="398" y="156"/>
                </a:lnTo>
                <a:lnTo>
                  <a:pt x="410" y="175"/>
                </a:lnTo>
                <a:lnTo>
                  <a:pt x="410" y="175"/>
                </a:lnTo>
                <a:lnTo>
                  <a:pt x="415" y="183"/>
                </a:lnTo>
                <a:lnTo>
                  <a:pt x="420" y="193"/>
                </a:lnTo>
                <a:lnTo>
                  <a:pt x="421" y="200"/>
                </a:lnTo>
                <a:lnTo>
                  <a:pt x="424" y="210"/>
                </a:lnTo>
                <a:lnTo>
                  <a:pt x="424" y="210"/>
                </a:lnTo>
                <a:lnTo>
                  <a:pt x="426" y="226"/>
                </a:lnTo>
                <a:lnTo>
                  <a:pt x="426" y="226"/>
                </a:lnTo>
                <a:lnTo>
                  <a:pt x="426" y="240"/>
                </a:lnTo>
                <a:lnTo>
                  <a:pt x="426" y="240"/>
                </a:lnTo>
                <a:lnTo>
                  <a:pt x="428" y="249"/>
                </a:lnTo>
                <a:lnTo>
                  <a:pt x="428" y="259"/>
                </a:lnTo>
                <a:lnTo>
                  <a:pt x="428" y="259"/>
                </a:lnTo>
                <a:lnTo>
                  <a:pt x="426" y="267"/>
                </a:lnTo>
                <a:lnTo>
                  <a:pt x="421" y="275"/>
                </a:lnTo>
                <a:lnTo>
                  <a:pt x="421" y="275"/>
                </a:lnTo>
                <a:lnTo>
                  <a:pt x="418" y="283"/>
                </a:lnTo>
                <a:lnTo>
                  <a:pt x="418" y="283"/>
                </a:lnTo>
                <a:lnTo>
                  <a:pt x="416" y="284"/>
                </a:lnTo>
                <a:lnTo>
                  <a:pt x="416" y="284"/>
                </a:lnTo>
                <a:lnTo>
                  <a:pt x="412" y="292"/>
                </a:lnTo>
                <a:lnTo>
                  <a:pt x="407" y="297"/>
                </a:lnTo>
                <a:lnTo>
                  <a:pt x="407" y="297"/>
                </a:lnTo>
                <a:lnTo>
                  <a:pt x="399" y="301"/>
                </a:lnTo>
                <a:lnTo>
                  <a:pt x="399" y="301"/>
                </a:lnTo>
                <a:lnTo>
                  <a:pt x="396" y="303"/>
                </a:lnTo>
                <a:lnTo>
                  <a:pt x="396" y="303"/>
                </a:lnTo>
                <a:lnTo>
                  <a:pt x="385" y="309"/>
                </a:lnTo>
                <a:lnTo>
                  <a:pt x="385" y="309"/>
                </a:lnTo>
                <a:lnTo>
                  <a:pt x="383" y="311"/>
                </a:lnTo>
                <a:lnTo>
                  <a:pt x="383" y="311"/>
                </a:lnTo>
                <a:lnTo>
                  <a:pt x="380" y="324"/>
                </a:lnTo>
                <a:lnTo>
                  <a:pt x="380" y="324"/>
                </a:lnTo>
                <a:lnTo>
                  <a:pt x="380" y="327"/>
                </a:lnTo>
                <a:lnTo>
                  <a:pt x="380" y="327"/>
                </a:lnTo>
                <a:lnTo>
                  <a:pt x="379" y="331"/>
                </a:lnTo>
                <a:lnTo>
                  <a:pt x="374" y="336"/>
                </a:lnTo>
                <a:lnTo>
                  <a:pt x="374" y="336"/>
                </a:lnTo>
                <a:lnTo>
                  <a:pt x="369" y="341"/>
                </a:lnTo>
                <a:lnTo>
                  <a:pt x="361" y="344"/>
                </a:lnTo>
                <a:lnTo>
                  <a:pt x="361" y="344"/>
                </a:lnTo>
                <a:lnTo>
                  <a:pt x="355" y="344"/>
                </a:lnTo>
                <a:lnTo>
                  <a:pt x="350" y="341"/>
                </a:lnTo>
                <a:lnTo>
                  <a:pt x="350" y="341"/>
                </a:lnTo>
                <a:lnTo>
                  <a:pt x="347" y="336"/>
                </a:lnTo>
                <a:lnTo>
                  <a:pt x="345" y="330"/>
                </a:lnTo>
                <a:lnTo>
                  <a:pt x="345" y="330"/>
                </a:lnTo>
                <a:lnTo>
                  <a:pt x="344" y="320"/>
                </a:lnTo>
                <a:lnTo>
                  <a:pt x="344" y="320"/>
                </a:lnTo>
                <a:lnTo>
                  <a:pt x="342" y="320"/>
                </a:lnTo>
                <a:lnTo>
                  <a:pt x="342" y="320"/>
                </a:lnTo>
                <a:lnTo>
                  <a:pt x="323" y="324"/>
                </a:lnTo>
                <a:lnTo>
                  <a:pt x="323" y="324"/>
                </a:lnTo>
                <a:lnTo>
                  <a:pt x="311" y="327"/>
                </a:lnTo>
                <a:lnTo>
                  <a:pt x="311" y="327"/>
                </a:lnTo>
                <a:lnTo>
                  <a:pt x="292" y="330"/>
                </a:lnTo>
                <a:lnTo>
                  <a:pt x="292" y="330"/>
                </a:lnTo>
                <a:lnTo>
                  <a:pt x="290" y="330"/>
                </a:lnTo>
                <a:lnTo>
                  <a:pt x="290" y="330"/>
                </a:lnTo>
                <a:lnTo>
                  <a:pt x="287" y="330"/>
                </a:lnTo>
                <a:lnTo>
                  <a:pt x="287" y="330"/>
                </a:lnTo>
                <a:lnTo>
                  <a:pt x="284" y="330"/>
                </a:lnTo>
                <a:lnTo>
                  <a:pt x="284" y="330"/>
                </a:lnTo>
                <a:lnTo>
                  <a:pt x="265" y="330"/>
                </a:lnTo>
                <a:lnTo>
                  <a:pt x="265" y="330"/>
                </a:lnTo>
                <a:lnTo>
                  <a:pt x="252" y="330"/>
                </a:lnTo>
                <a:lnTo>
                  <a:pt x="238" y="331"/>
                </a:lnTo>
                <a:lnTo>
                  <a:pt x="238" y="331"/>
                </a:lnTo>
                <a:lnTo>
                  <a:pt x="224" y="331"/>
                </a:lnTo>
                <a:lnTo>
                  <a:pt x="210" y="331"/>
                </a:lnTo>
                <a:lnTo>
                  <a:pt x="210" y="331"/>
                </a:lnTo>
                <a:lnTo>
                  <a:pt x="192" y="330"/>
                </a:lnTo>
                <a:lnTo>
                  <a:pt x="177" y="327"/>
                </a:lnTo>
                <a:lnTo>
                  <a:pt x="177" y="327"/>
                </a:lnTo>
                <a:lnTo>
                  <a:pt x="174" y="327"/>
                </a:lnTo>
                <a:lnTo>
                  <a:pt x="174" y="327"/>
                </a:lnTo>
                <a:lnTo>
                  <a:pt x="172" y="327"/>
                </a:lnTo>
                <a:lnTo>
                  <a:pt x="170" y="328"/>
                </a:lnTo>
                <a:lnTo>
                  <a:pt x="169" y="327"/>
                </a:lnTo>
                <a:lnTo>
                  <a:pt x="167" y="325"/>
                </a:lnTo>
                <a:lnTo>
                  <a:pt x="167" y="325"/>
                </a:lnTo>
                <a:lnTo>
                  <a:pt x="167" y="328"/>
                </a:lnTo>
                <a:lnTo>
                  <a:pt x="167" y="328"/>
                </a:lnTo>
                <a:lnTo>
                  <a:pt x="166" y="335"/>
                </a:lnTo>
                <a:lnTo>
                  <a:pt x="161" y="341"/>
                </a:lnTo>
                <a:lnTo>
                  <a:pt x="161" y="341"/>
                </a:lnTo>
                <a:lnTo>
                  <a:pt x="159" y="342"/>
                </a:lnTo>
                <a:lnTo>
                  <a:pt x="159" y="342"/>
                </a:lnTo>
                <a:lnTo>
                  <a:pt x="159" y="346"/>
                </a:lnTo>
                <a:lnTo>
                  <a:pt x="159" y="346"/>
                </a:lnTo>
                <a:lnTo>
                  <a:pt x="155" y="349"/>
                </a:lnTo>
                <a:lnTo>
                  <a:pt x="148" y="350"/>
                </a:lnTo>
                <a:lnTo>
                  <a:pt x="148" y="350"/>
                </a:lnTo>
                <a:lnTo>
                  <a:pt x="140" y="349"/>
                </a:lnTo>
                <a:lnTo>
                  <a:pt x="140" y="349"/>
                </a:lnTo>
                <a:lnTo>
                  <a:pt x="136" y="349"/>
                </a:lnTo>
                <a:lnTo>
                  <a:pt x="133" y="346"/>
                </a:lnTo>
                <a:lnTo>
                  <a:pt x="133" y="346"/>
                </a:lnTo>
                <a:lnTo>
                  <a:pt x="131" y="342"/>
                </a:lnTo>
                <a:lnTo>
                  <a:pt x="131" y="339"/>
                </a:lnTo>
                <a:lnTo>
                  <a:pt x="131" y="339"/>
                </a:lnTo>
                <a:lnTo>
                  <a:pt x="131" y="336"/>
                </a:lnTo>
                <a:lnTo>
                  <a:pt x="131" y="336"/>
                </a:lnTo>
                <a:lnTo>
                  <a:pt x="129" y="320"/>
                </a:lnTo>
                <a:lnTo>
                  <a:pt x="129" y="320"/>
                </a:lnTo>
                <a:lnTo>
                  <a:pt x="129" y="314"/>
                </a:lnTo>
                <a:lnTo>
                  <a:pt x="129" y="314"/>
                </a:lnTo>
                <a:lnTo>
                  <a:pt x="126" y="312"/>
                </a:lnTo>
                <a:lnTo>
                  <a:pt x="125" y="312"/>
                </a:lnTo>
                <a:lnTo>
                  <a:pt x="125" y="312"/>
                </a:lnTo>
                <a:lnTo>
                  <a:pt x="125" y="311"/>
                </a:lnTo>
                <a:lnTo>
                  <a:pt x="125" y="309"/>
                </a:lnTo>
                <a:lnTo>
                  <a:pt x="125" y="309"/>
                </a:lnTo>
                <a:lnTo>
                  <a:pt x="126" y="308"/>
                </a:lnTo>
                <a:lnTo>
                  <a:pt x="126" y="308"/>
                </a:lnTo>
                <a:lnTo>
                  <a:pt x="121" y="305"/>
                </a:lnTo>
                <a:lnTo>
                  <a:pt x="121" y="305"/>
                </a:lnTo>
                <a:lnTo>
                  <a:pt x="120" y="305"/>
                </a:lnTo>
                <a:lnTo>
                  <a:pt x="120" y="305"/>
                </a:lnTo>
                <a:lnTo>
                  <a:pt x="115" y="308"/>
                </a:lnTo>
                <a:lnTo>
                  <a:pt x="115" y="308"/>
                </a:lnTo>
                <a:lnTo>
                  <a:pt x="103" y="311"/>
                </a:lnTo>
                <a:lnTo>
                  <a:pt x="103" y="311"/>
                </a:lnTo>
                <a:lnTo>
                  <a:pt x="93" y="314"/>
                </a:lnTo>
                <a:lnTo>
                  <a:pt x="93" y="314"/>
                </a:lnTo>
                <a:lnTo>
                  <a:pt x="77" y="314"/>
                </a:lnTo>
                <a:lnTo>
                  <a:pt x="77" y="314"/>
                </a:lnTo>
                <a:lnTo>
                  <a:pt x="73" y="316"/>
                </a:lnTo>
                <a:lnTo>
                  <a:pt x="73" y="316"/>
                </a:lnTo>
                <a:lnTo>
                  <a:pt x="71" y="322"/>
                </a:lnTo>
                <a:lnTo>
                  <a:pt x="71" y="322"/>
                </a:lnTo>
                <a:lnTo>
                  <a:pt x="69" y="328"/>
                </a:lnTo>
                <a:lnTo>
                  <a:pt x="66" y="333"/>
                </a:lnTo>
                <a:lnTo>
                  <a:pt x="63" y="336"/>
                </a:lnTo>
                <a:lnTo>
                  <a:pt x="58" y="341"/>
                </a:lnTo>
                <a:lnTo>
                  <a:pt x="58" y="341"/>
                </a:lnTo>
                <a:lnTo>
                  <a:pt x="49" y="344"/>
                </a:lnTo>
                <a:lnTo>
                  <a:pt x="39" y="347"/>
                </a:lnTo>
                <a:lnTo>
                  <a:pt x="39" y="347"/>
                </a:lnTo>
                <a:lnTo>
                  <a:pt x="36" y="347"/>
                </a:lnTo>
                <a:lnTo>
                  <a:pt x="36" y="347"/>
                </a:lnTo>
                <a:lnTo>
                  <a:pt x="30" y="347"/>
                </a:lnTo>
                <a:lnTo>
                  <a:pt x="30" y="347"/>
                </a:lnTo>
                <a:lnTo>
                  <a:pt x="27" y="346"/>
                </a:lnTo>
                <a:lnTo>
                  <a:pt x="24" y="341"/>
                </a:lnTo>
                <a:lnTo>
                  <a:pt x="22" y="336"/>
                </a:lnTo>
                <a:lnTo>
                  <a:pt x="24" y="331"/>
                </a:lnTo>
                <a:lnTo>
                  <a:pt x="24" y="331"/>
                </a:lnTo>
                <a:lnTo>
                  <a:pt x="28" y="327"/>
                </a:lnTo>
                <a:lnTo>
                  <a:pt x="33" y="322"/>
                </a:lnTo>
                <a:lnTo>
                  <a:pt x="33" y="322"/>
                </a:lnTo>
                <a:lnTo>
                  <a:pt x="46" y="317"/>
                </a:lnTo>
                <a:lnTo>
                  <a:pt x="58" y="312"/>
                </a:lnTo>
                <a:lnTo>
                  <a:pt x="58" y="312"/>
                </a:lnTo>
                <a:lnTo>
                  <a:pt x="60" y="312"/>
                </a:lnTo>
                <a:lnTo>
                  <a:pt x="60" y="312"/>
                </a:lnTo>
                <a:lnTo>
                  <a:pt x="60" y="312"/>
                </a:lnTo>
                <a:lnTo>
                  <a:pt x="60" y="312"/>
                </a:lnTo>
                <a:lnTo>
                  <a:pt x="58" y="305"/>
                </a:lnTo>
                <a:lnTo>
                  <a:pt x="55" y="300"/>
                </a:lnTo>
                <a:lnTo>
                  <a:pt x="52" y="297"/>
                </a:lnTo>
                <a:lnTo>
                  <a:pt x="52" y="297"/>
                </a:lnTo>
                <a:lnTo>
                  <a:pt x="50" y="298"/>
                </a:lnTo>
                <a:lnTo>
                  <a:pt x="50" y="298"/>
                </a:lnTo>
                <a:lnTo>
                  <a:pt x="46" y="305"/>
                </a:lnTo>
                <a:lnTo>
                  <a:pt x="39" y="308"/>
                </a:lnTo>
                <a:lnTo>
                  <a:pt x="32" y="311"/>
                </a:lnTo>
                <a:lnTo>
                  <a:pt x="24" y="312"/>
                </a:lnTo>
                <a:lnTo>
                  <a:pt x="24" y="312"/>
                </a:lnTo>
                <a:lnTo>
                  <a:pt x="21" y="312"/>
                </a:lnTo>
                <a:lnTo>
                  <a:pt x="21" y="312"/>
                </a:lnTo>
                <a:lnTo>
                  <a:pt x="14" y="312"/>
                </a:lnTo>
                <a:lnTo>
                  <a:pt x="14" y="312"/>
                </a:lnTo>
                <a:lnTo>
                  <a:pt x="9" y="312"/>
                </a:lnTo>
                <a:lnTo>
                  <a:pt x="9" y="312"/>
                </a:lnTo>
                <a:lnTo>
                  <a:pt x="3" y="311"/>
                </a:lnTo>
                <a:lnTo>
                  <a:pt x="0" y="306"/>
                </a:lnTo>
                <a:lnTo>
                  <a:pt x="0" y="306"/>
                </a:lnTo>
                <a:lnTo>
                  <a:pt x="0" y="305"/>
                </a:lnTo>
                <a:lnTo>
                  <a:pt x="0" y="301"/>
                </a:lnTo>
                <a:lnTo>
                  <a:pt x="3" y="297"/>
                </a:lnTo>
                <a:lnTo>
                  <a:pt x="3" y="297"/>
                </a:lnTo>
                <a:lnTo>
                  <a:pt x="9" y="292"/>
                </a:lnTo>
                <a:lnTo>
                  <a:pt x="16" y="289"/>
                </a:lnTo>
                <a:lnTo>
                  <a:pt x="16" y="289"/>
                </a:lnTo>
                <a:lnTo>
                  <a:pt x="24" y="286"/>
                </a:lnTo>
                <a:lnTo>
                  <a:pt x="24" y="286"/>
                </a:lnTo>
                <a:lnTo>
                  <a:pt x="35" y="286"/>
                </a:lnTo>
                <a:lnTo>
                  <a:pt x="35" y="286"/>
                </a:lnTo>
                <a:lnTo>
                  <a:pt x="44" y="284"/>
                </a:lnTo>
                <a:lnTo>
                  <a:pt x="52" y="287"/>
                </a:lnTo>
                <a:lnTo>
                  <a:pt x="52" y="287"/>
                </a:lnTo>
                <a:lnTo>
                  <a:pt x="55" y="279"/>
                </a:lnTo>
                <a:lnTo>
                  <a:pt x="54" y="273"/>
                </a:lnTo>
                <a:lnTo>
                  <a:pt x="54" y="273"/>
                </a:lnTo>
                <a:lnTo>
                  <a:pt x="52" y="275"/>
                </a:lnTo>
                <a:lnTo>
                  <a:pt x="52" y="275"/>
                </a:lnTo>
                <a:lnTo>
                  <a:pt x="47" y="276"/>
                </a:lnTo>
                <a:lnTo>
                  <a:pt x="41" y="276"/>
                </a:lnTo>
                <a:lnTo>
                  <a:pt x="41" y="276"/>
                </a:lnTo>
                <a:lnTo>
                  <a:pt x="35" y="276"/>
                </a:lnTo>
                <a:lnTo>
                  <a:pt x="30" y="275"/>
                </a:lnTo>
                <a:lnTo>
                  <a:pt x="25" y="271"/>
                </a:lnTo>
                <a:lnTo>
                  <a:pt x="22" y="267"/>
                </a:lnTo>
                <a:lnTo>
                  <a:pt x="22" y="267"/>
                </a:lnTo>
                <a:lnTo>
                  <a:pt x="19" y="260"/>
                </a:lnTo>
                <a:lnTo>
                  <a:pt x="19" y="260"/>
                </a:lnTo>
                <a:lnTo>
                  <a:pt x="19" y="257"/>
                </a:lnTo>
                <a:lnTo>
                  <a:pt x="21" y="254"/>
                </a:lnTo>
                <a:lnTo>
                  <a:pt x="21" y="254"/>
                </a:lnTo>
                <a:lnTo>
                  <a:pt x="28" y="251"/>
                </a:lnTo>
                <a:lnTo>
                  <a:pt x="33" y="249"/>
                </a:lnTo>
                <a:lnTo>
                  <a:pt x="38" y="249"/>
                </a:lnTo>
                <a:lnTo>
                  <a:pt x="38" y="249"/>
                </a:lnTo>
                <a:lnTo>
                  <a:pt x="43" y="251"/>
                </a:lnTo>
                <a:lnTo>
                  <a:pt x="43" y="251"/>
                </a:lnTo>
                <a:lnTo>
                  <a:pt x="47" y="253"/>
                </a:lnTo>
                <a:lnTo>
                  <a:pt x="50" y="256"/>
                </a:lnTo>
                <a:lnTo>
                  <a:pt x="55" y="259"/>
                </a:lnTo>
                <a:lnTo>
                  <a:pt x="57" y="264"/>
                </a:lnTo>
                <a:lnTo>
                  <a:pt x="57" y="264"/>
                </a:lnTo>
                <a:lnTo>
                  <a:pt x="57" y="265"/>
                </a:lnTo>
                <a:lnTo>
                  <a:pt x="57" y="265"/>
                </a:lnTo>
                <a:lnTo>
                  <a:pt x="57" y="265"/>
                </a:lnTo>
                <a:lnTo>
                  <a:pt x="57" y="265"/>
                </a:lnTo>
                <a:lnTo>
                  <a:pt x="58" y="264"/>
                </a:lnTo>
                <a:lnTo>
                  <a:pt x="58" y="264"/>
                </a:lnTo>
                <a:lnTo>
                  <a:pt x="65" y="257"/>
                </a:lnTo>
                <a:lnTo>
                  <a:pt x="69" y="248"/>
                </a:lnTo>
                <a:lnTo>
                  <a:pt x="69" y="248"/>
                </a:lnTo>
                <a:lnTo>
                  <a:pt x="69" y="242"/>
                </a:lnTo>
                <a:lnTo>
                  <a:pt x="68" y="235"/>
                </a:lnTo>
                <a:lnTo>
                  <a:pt x="68" y="235"/>
                </a:lnTo>
                <a:lnTo>
                  <a:pt x="65" y="227"/>
                </a:lnTo>
                <a:lnTo>
                  <a:pt x="65" y="227"/>
                </a:lnTo>
                <a:lnTo>
                  <a:pt x="63" y="226"/>
                </a:lnTo>
                <a:lnTo>
                  <a:pt x="63" y="226"/>
                </a:lnTo>
                <a:lnTo>
                  <a:pt x="62" y="226"/>
                </a:lnTo>
                <a:lnTo>
                  <a:pt x="60" y="226"/>
                </a:lnTo>
                <a:lnTo>
                  <a:pt x="60" y="226"/>
                </a:lnTo>
                <a:lnTo>
                  <a:pt x="50" y="230"/>
                </a:lnTo>
                <a:lnTo>
                  <a:pt x="39" y="232"/>
                </a:lnTo>
                <a:lnTo>
                  <a:pt x="39" y="232"/>
                </a:lnTo>
                <a:lnTo>
                  <a:pt x="35" y="232"/>
                </a:lnTo>
                <a:lnTo>
                  <a:pt x="32" y="232"/>
                </a:lnTo>
                <a:lnTo>
                  <a:pt x="32" y="232"/>
                </a:lnTo>
                <a:lnTo>
                  <a:pt x="25" y="229"/>
                </a:lnTo>
                <a:lnTo>
                  <a:pt x="24" y="223"/>
                </a:lnTo>
                <a:lnTo>
                  <a:pt x="24" y="223"/>
                </a:lnTo>
                <a:lnTo>
                  <a:pt x="24" y="221"/>
                </a:lnTo>
                <a:lnTo>
                  <a:pt x="24" y="218"/>
                </a:lnTo>
                <a:lnTo>
                  <a:pt x="24" y="218"/>
                </a:lnTo>
                <a:lnTo>
                  <a:pt x="28" y="215"/>
                </a:lnTo>
                <a:lnTo>
                  <a:pt x="33" y="212"/>
                </a:lnTo>
                <a:lnTo>
                  <a:pt x="33" y="212"/>
                </a:lnTo>
                <a:lnTo>
                  <a:pt x="43" y="210"/>
                </a:lnTo>
                <a:lnTo>
                  <a:pt x="52" y="213"/>
                </a:lnTo>
                <a:lnTo>
                  <a:pt x="52" y="213"/>
                </a:lnTo>
                <a:lnTo>
                  <a:pt x="63" y="219"/>
                </a:lnTo>
                <a:lnTo>
                  <a:pt x="63" y="219"/>
                </a:lnTo>
                <a:close/>
                <a:moveTo>
                  <a:pt x="401" y="169"/>
                </a:moveTo>
                <a:lnTo>
                  <a:pt x="401" y="169"/>
                </a:lnTo>
                <a:lnTo>
                  <a:pt x="399" y="167"/>
                </a:lnTo>
                <a:lnTo>
                  <a:pt x="399" y="167"/>
                </a:lnTo>
                <a:lnTo>
                  <a:pt x="399" y="166"/>
                </a:lnTo>
                <a:lnTo>
                  <a:pt x="399" y="166"/>
                </a:lnTo>
                <a:lnTo>
                  <a:pt x="394" y="158"/>
                </a:lnTo>
                <a:lnTo>
                  <a:pt x="394" y="158"/>
                </a:lnTo>
                <a:lnTo>
                  <a:pt x="380" y="139"/>
                </a:lnTo>
                <a:lnTo>
                  <a:pt x="380" y="139"/>
                </a:lnTo>
                <a:lnTo>
                  <a:pt x="374" y="128"/>
                </a:lnTo>
                <a:lnTo>
                  <a:pt x="366" y="120"/>
                </a:lnTo>
                <a:lnTo>
                  <a:pt x="366" y="120"/>
                </a:lnTo>
                <a:lnTo>
                  <a:pt x="361" y="114"/>
                </a:lnTo>
                <a:lnTo>
                  <a:pt x="361" y="114"/>
                </a:lnTo>
                <a:lnTo>
                  <a:pt x="357" y="104"/>
                </a:lnTo>
                <a:lnTo>
                  <a:pt x="357" y="104"/>
                </a:lnTo>
                <a:lnTo>
                  <a:pt x="355" y="103"/>
                </a:lnTo>
                <a:lnTo>
                  <a:pt x="355" y="103"/>
                </a:lnTo>
                <a:lnTo>
                  <a:pt x="357" y="109"/>
                </a:lnTo>
                <a:lnTo>
                  <a:pt x="357" y="109"/>
                </a:lnTo>
                <a:lnTo>
                  <a:pt x="360" y="115"/>
                </a:lnTo>
                <a:lnTo>
                  <a:pt x="360" y="115"/>
                </a:lnTo>
                <a:lnTo>
                  <a:pt x="363" y="122"/>
                </a:lnTo>
                <a:lnTo>
                  <a:pt x="368" y="130"/>
                </a:lnTo>
                <a:lnTo>
                  <a:pt x="368" y="130"/>
                </a:lnTo>
                <a:lnTo>
                  <a:pt x="371" y="133"/>
                </a:lnTo>
                <a:lnTo>
                  <a:pt x="371" y="133"/>
                </a:lnTo>
                <a:lnTo>
                  <a:pt x="379" y="141"/>
                </a:lnTo>
                <a:lnTo>
                  <a:pt x="379" y="141"/>
                </a:lnTo>
                <a:lnTo>
                  <a:pt x="399" y="166"/>
                </a:lnTo>
                <a:lnTo>
                  <a:pt x="399" y="166"/>
                </a:lnTo>
                <a:lnTo>
                  <a:pt x="399" y="167"/>
                </a:lnTo>
                <a:lnTo>
                  <a:pt x="399" y="167"/>
                </a:lnTo>
                <a:lnTo>
                  <a:pt x="401" y="169"/>
                </a:lnTo>
                <a:lnTo>
                  <a:pt x="401" y="169"/>
                </a:lnTo>
                <a:lnTo>
                  <a:pt x="401" y="171"/>
                </a:lnTo>
                <a:lnTo>
                  <a:pt x="401" y="171"/>
                </a:lnTo>
                <a:lnTo>
                  <a:pt x="410" y="185"/>
                </a:lnTo>
                <a:lnTo>
                  <a:pt x="416" y="200"/>
                </a:lnTo>
                <a:lnTo>
                  <a:pt x="416" y="200"/>
                </a:lnTo>
                <a:lnTo>
                  <a:pt x="418" y="200"/>
                </a:lnTo>
                <a:lnTo>
                  <a:pt x="418" y="200"/>
                </a:lnTo>
                <a:lnTo>
                  <a:pt x="413" y="188"/>
                </a:lnTo>
                <a:lnTo>
                  <a:pt x="413" y="188"/>
                </a:lnTo>
                <a:lnTo>
                  <a:pt x="407" y="178"/>
                </a:lnTo>
                <a:lnTo>
                  <a:pt x="402" y="171"/>
                </a:lnTo>
                <a:lnTo>
                  <a:pt x="402" y="171"/>
                </a:lnTo>
                <a:lnTo>
                  <a:pt x="401" y="169"/>
                </a:lnTo>
                <a:lnTo>
                  <a:pt x="401" y="169"/>
                </a:lnTo>
                <a:close/>
                <a:moveTo>
                  <a:pt x="210" y="298"/>
                </a:moveTo>
                <a:lnTo>
                  <a:pt x="210" y="298"/>
                </a:lnTo>
                <a:lnTo>
                  <a:pt x="219" y="303"/>
                </a:lnTo>
                <a:lnTo>
                  <a:pt x="227" y="306"/>
                </a:lnTo>
                <a:lnTo>
                  <a:pt x="227" y="306"/>
                </a:lnTo>
                <a:lnTo>
                  <a:pt x="232" y="297"/>
                </a:lnTo>
                <a:lnTo>
                  <a:pt x="235" y="287"/>
                </a:lnTo>
                <a:lnTo>
                  <a:pt x="235" y="287"/>
                </a:lnTo>
                <a:lnTo>
                  <a:pt x="233" y="287"/>
                </a:lnTo>
                <a:lnTo>
                  <a:pt x="233" y="287"/>
                </a:lnTo>
                <a:lnTo>
                  <a:pt x="226" y="286"/>
                </a:lnTo>
                <a:lnTo>
                  <a:pt x="226" y="286"/>
                </a:lnTo>
                <a:lnTo>
                  <a:pt x="222" y="284"/>
                </a:lnTo>
                <a:lnTo>
                  <a:pt x="222" y="284"/>
                </a:lnTo>
                <a:lnTo>
                  <a:pt x="222" y="283"/>
                </a:lnTo>
                <a:lnTo>
                  <a:pt x="222" y="279"/>
                </a:lnTo>
                <a:lnTo>
                  <a:pt x="224" y="278"/>
                </a:lnTo>
                <a:lnTo>
                  <a:pt x="226" y="278"/>
                </a:lnTo>
                <a:lnTo>
                  <a:pt x="226" y="278"/>
                </a:lnTo>
                <a:lnTo>
                  <a:pt x="229" y="278"/>
                </a:lnTo>
                <a:lnTo>
                  <a:pt x="229" y="279"/>
                </a:lnTo>
                <a:lnTo>
                  <a:pt x="229" y="279"/>
                </a:lnTo>
                <a:lnTo>
                  <a:pt x="230" y="279"/>
                </a:lnTo>
                <a:lnTo>
                  <a:pt x="230" y="279"/>
                </a:lnTo>
                <a:lnTo>
                  <a:pt x="237" y="284"/>
                </a:lnTo>
                <a:lnTo>
                  <a:pt x="237" y="284"/>
                </a:lnTo>
                <a:lnTo>
                  <a:pt x="238" y="283"/>
                </a:lnTo>
                <a:lnTo>
                  <a:pt x="238" y="283"/>
                </a:lnTo>
                <a:lnTo>
                  <a:pt x="240" y="278"/>
                </a:lnTo>
                <a:lnTo>
                  <a:pt x="240" y="278"/>
                </a:lnTo>
                <a:lnTo>
                  <a:pt x="241" y="276"/>
                </a:lnTo>
                <a:lnTo>
                  <a:pt x="243" y="276"/>
                </a:lnTo>
                <a:lnTo>
                  <a:pt x="243" y="276"/>
                </a:lnTo>
                <a:lnTo>
                  <a:pt x="246" y="279"/>
                </a:lnTo>
                <a:lnTo>
                  <a:pt x="246" y="283"/>
                </a:lnTo>
                <a:lnTo>
                  <a:pt x="246" y="283"/>
                </a:lnTo>
                <a:lnTo>
                  <a:pt x="243" y="286"/>
                </a:lnTo>
                <a:lnTo>
                  <a:pt x="243" y="286"/>
                </a:lnTo>
                <a:lnTo>
                  <a:pt x="260" y="289"/>
                </a:lnTo>
                <a:lnTo>
                  <a:pt x="260" y="289"/>
                </a:lnTo>
                <a:lnTo>
                  <a:pt x="263" y="283"/>
                </a:lnTo>
                <a:lnTo>
                  <a:pt x="263" y="283"/>
                </a:lnTo>
                <a:lnTo>
                  <a:pt x="265" y="278"/>
                </a:lnTo>
                <a:lnTo>
                  <a:pt x="265" y="278"/>
                </a:lnTo>
                <a:lnTo>
                  <a:pt x="267" y="276"/>
                </a:lnTo>
                <a:lnTo>
                  <a:pt x="270" y="276"/>
                </a:lnTo>
                <a:lnTo>
                  <a:pt x="270" y="276"/>
                </a:lnTo>
                <a:lnTo>
                  <a:pt x="271" y="278"/>
                </a:lnTo>
                <a:lnTo>
                  <a:pt x="273" y="279"/>
                </a:lnTo>
                <a:lnTo>
                  <a:pt x="273" y="279"/>
                </a:lnTo>
                <a:lnTo>
                  <a:pt x="273" y="281"/>
                </a:lnTo>
                <a:lnTo>
                  <a:pt x="271" y="283"/>
                </a:lnTo>
                <a:lnTo>
                  <a:pt x="271" y="283"/>
                </a:lnTo>
                <a:lnTo>
                  <a:pt x="267" y="289"/>
                </a:lnTo>
                <a:lnTo>
                  <a:pt x="267" y="289"/>
                </a:lnTo>
                <a:lnTo>
                  <a:pt x="267" y="290"/>
                </a:lnTo>
                <a:lnTo>
                  <a:pt x="267" y="290"/>
                </a:lnTo>
                <a:lnTo>
                  <a:pt x="282" y="292"/>
                </a:lnTo>
                <a:lnTo>
                  <a:pt x="282" y="292"/>
                </a:lnTo>
                <a:lnTo>
                  <a:pt x="284" y="290"/>
                </a:lnTo>
                <a:lnTo>
                  <a:pt x="284" y="290"/>
                </a:lnTo>
                <a:lnTo>
                  <a:pt x="287" y="279"/>
                </a:lnTo>
                <a:lnTo>
                  <a:pt x="287" y="279"/>
                </a:lnTo>
                <a:lnTo>
                  <a:pt x="289" y="278"/>
                </a:lnTo>
                <a:lnTo>
                  <a:pt x="290" y="276"/>
                </a:lnTo>
                <a:lnTo>
                  <a:pt x="290" y="276"/>
                </a:lnTo>
                <a:lnTo>
                  <a:pt x="292" y="276"/>
                </a:lnTo>
                <a:lnTo>
                  <a:pt x="293" y="278"/>
                </a:lnTo>
                <a:lnTo>
                  <a:pt x="293" y="278"/>
                </a:lnTo>
                <a:lnTo>
                  <a:pt x="293" y="279"/>
                </a:lnTo>
                <a:lnTo>
                  <a:pt x="293" y="283"/>
                </a:lnTo>
                <a:lnTo>
                  <a:pt x="293" y="283"/>
                </a:lnTo>
                <a:lnTo>
                  <a:pt x="289" y="290"/>
                </a:lnTo>
                <a:lnTo>
                  <a:pt x="289" y="290"/>
                </a:lnTo>
                <a:lnTo>
                  <a:pt x="287" y="292"/>
                </a:lnTo>
                <a:lnTo>
                  <a:pt x="287" y="292"/>
                </a:lnTo>
                <a:lnTo>
                  <a:pt x="289" y="292"/>
                </a:lnTo>
                <a:lnTo>
                  <a:pt x="289" y="292"/>
                </a:lnTo>
                <a:lnTo>
                  <a:pt x="300" y="292"/>
                </a:lnTo>
                <a:lnTo>
                  <a:pt x="311" y="289"/>
                </a:lnTo>
                <a:lnTo>
                  <a:pt x="311" y="289"/>
                </a:lnTo>
                <a:lnTo>
                  <a:pt x="312" y="287"/>
                </a:lnTo>
                <a:lnTo>
                  <a:pt x="312" y="287"/>
                </a:lnTo>
                <a:lnTo>
                  <a:pt x="314" y="279"/>
                </a:lnTo>
                <a:lnTo>
                  <a:pt x="314" y="279"/>
                </a:lnTo>
                <a:lnTo>
                  <a:pt x="317" y="270"/>
                </a:lnTo>
                <a:lnTo>
                  <a:pt x="317" y="270"/>
                </a:lnTo>
                <a:lnTo>
                  <a:pt x="319" y="268"/>
                </a:lnTo>
                <a:lnTo>
                  <a:pt x="320" y="267"/>
                </a:lnTo>
                <a:lnTo>
                  <a:pt x="320" y="267"/>
                </a:lnTo>
                <a:lnTo>
                  <a:pt x="322" y="267"/>
                </a:lnTo>
                <a:lnTo>
                  <a:pt x="322" y="267"/>
                </a:lnTo>
                <a:lnTo>
                  <a:pt x="320" y="265"/>
                </a:lnTo>
                <a:lnTo>
                  <a:pt x="320" y="265"/>
                </a:lnTo>
                <a:lnTo>
                  <a:pt x="320" y="264"/>
                </a:lnTo>
                <a:lnTo>
                  <a:pt x="322" y="262"/>
                </a:lnTo>
                <a:lnTo>
                  <a:pt x="322" y="260"/>
                </a:lnTo>
                <a:lnTo>
                  <a:pt x="325" y="260"/>
                </a:lnTo>
                <a:lnTo>
                  <a:pt x="325" y="260"/>
                </a:lnTo>
                <a:lnTo>
                  <a:pt x="330" y="260"/>
                </a:lnTo>
                <a:lnTo>
                  <a:pt x="330" y="260"/>
                </a:lnTo>
                <a:lnTo>
                  <a:pt x="336" y="259"/>
                </a:lnTo>
                <a:lnTo>
                  <a:pt x="336" y="259"/>
                </a:lnTo>
                <a:lnTo>
                  <a:pt x="338" y="259"/>
                </a:lnTo>
                <a:lnTo>
                  <a:pt x="339" y="257"/>
                </a:lnTo>
                <a:lnTo>
                  <a:pt x="339" y="257"/>
                </a:lnTo>
                <a:lnTo>
                  <a:pt x="339" y="256"/>
                </a:lnTo>
                <a:lnTo>
                  <a:pt x="342" y="254"/>
                </a:lnTo>
                <a:lnTo>
                  <a:pt x="342" y="254"/>
                </a:lnTo>
                <a:lnTo>
                  <a:pt x="345" y="253"/>
                </a:lnTo>
                <a:lnTo>
                  <a:pt x="345" y="253"/>
                </a:lnTo>
                <a:lnTo>
                  <a:pt x="352" y="246"/>
                </a:lnTo>
                <a:lnTo>
                  <a:pt x="358" y="237"/>
                </a:lnTo>
                <a:lnTo>
                  <a:pt x="358" y="237"/>
                </a:lnTo>
                <a:lnTo>
                  <a:pt x="364" y="221"/>
                </a:lnTo>
                <a:lnTo>
                  <a:pt x="364" y="221"/>
                </a:lnTo>
                <a:lnTo>
                  <a:pt x="368" y="212"/>
                </a:lnTo>
                <a:lnTo>
                  <a:pt x="369" y="202"/>
                </a:lnTo>
                <a:lnTo>
                  <a:pt x="369" y="202"/>
                </a:lnTo>
                <a:lnTo>
                  <a:pt x="369" y="193"/>
                </a:lnTo>
                <a:lnTo>
                  <a:pt x="369" y="182"/>
                </a:lnTo>
                <a:lnTo>
                  <a:pt x="369" y="182"/>
                </a:lnTo>
                <a:lnTo>
                  <a:pt x="369" y="180"/>
                </a:lnTo>
                <a:lnTo>
                  <a:pt x="369" y="180"/>
                </a:lnTo>
                <a:lnTo>
                  <a:pt x="371" y="177"/>
                </a:lnTo>
                <a:lnTo>
                  <a:pt x="372" y="175"/>
                </a:lnTo>
                <a:lnTo>
                  <a:pt x="372" y="175"/>
                </a:lnTo>
                <a:lnTo>
                  <a:pt x="375" y="177"/>
                </a:lnTo>
                <a:lnTo>
                  <a:pt x="377" y="180"/>
                </a:lnTo>
                <a:lnTo>
                  <a:pt x="377" y="180"/>
                </a:lnTo>
                <a:lnTo>
                  <a:pt x="377" y="182"/>
                </a:lnTo>
                <a:lnTo>
                  <a:pt x="377" y="182"/>
                </a:lnTo>
                <a:lnTo>
                  <a:pt x="375" y="194"/>
                </a:lnTo>
                <a:lnTo>
                  <a:pt x="374" y="205"/>
                </a:lnTo>
                <a:lnTo>
                  <a:pt x="374" y="205"/>
                </a:lnTo>
                <a:lnTo>
                  <a:pt x="371" y="216"/>
                </a:lnTo>
                <a:lnTo>
                  <a:pt x="366" y="227"/>
                </a:lnTo>
                <a:lnTo>
                  <a:pt x="366" y="227"/>
                </a:lnTo>
                <a:lnTo>
                  <a:pt x="360" y="242"/>
                </a:lnTo>
                <a:lnTo>
                  <a:pt x="360" y="242"/>
                </a:lnTo>
                <a:lnTo>
                  <a:pt x="355" y="249"/>
                </a:lnTo>
                <a:lnTo>
                  <a:pt x="349" y="256"/>
                </a:lnTo>
                <a:lnTo>
                  <a:pt x="349" y="256"/>
                </a:lnTo>
                <a:lnTo>
                  <a:pt x="345" y="259"/>
                </a:lnTo>
                <a:lnTo>
                  <a:pt x="345" y="259"/>
                </a:lnTo>
                <a:lnTo>
                  <a:pt x="341" y="273"/>
                </a:lnTo>
                <a:lnTo>
                  <a:pt x="341" y="273"/>
                </a:lnTo>
                <a:lnTo>
                  <a:pt x="339" y="276"/>
                </a:lnTo>
                <a:lnTo>
                  <a:pt x="339" y="276"/>
                </a:lnTo>
                <a:lnTo>
                  <a:pt x="341" y="276"/>
                </a:lnTo>
                <a:lnTo>
                  <a:pt x="341" y="276"/>
                </a:lnTo>
                <a:lnTo>
                  <a:pt x="350" y="268"/>
                </a:lnTo>
                <a:lnTo>
                  <a:pt x="358" y="260"/>
                </a:lnTo>
                <a:lnTo>
                  <a:pt x="358" y="260"/>
                </a:lnTo>
                <a:lnTo>
                  <a:pt x="358" y="259"/>
                </a:lnTo>
                <a:lnTo>
                  <a:pt x="358" y="259"/>
                </a:lnTo>
                <a:lnTo>
                  <a:pt x="358" y="249"/>
                </a:lnTo>
                <a:lnTo>
                  <a:pt x="358" y="249"/>
                </a:lnTo>
                <a:lnTo>
                  <a:pt x="360" y="248"/>
                </a:lnTo>
                <a:lnTo>
                  <a:pt x="360" y="248"/>
                </a:lnTo>
                <a:lnTo>
                  <a:pt x="360" y="246"/>
                </a:lnTo>
                <a:lnTo>
                  <a:pt x="363" y="245"/>
                </a:lnTo>
                <a:lnTo>
                  <a:pt x="363" y="245"/>
                </a:lnTo>
                <a:lnTo>
                  <a:pt x="364" y="245"/>
                </a:lnTo>
                <a:lnTo>
                  <a:pt x="366" y="246"/>
                </a:lnTo>
                <a:lnTo>
                  <a:pt x="366" y="246"/>
                </a:lnTo>
                <a:lnTo>
                  <a:pt x="366" y="248"/>
                </a:lnTo>
                <a:lnTo>
                  <a:pt x="366" y="248"/>
                </a:lnTo>
                <a:lnTo>
                  <a:pt x="368" y="248"/>
                </a:lnTo>
                <a:lnTo>
                  <a:pt x="368" y="248"/>
                </a:lnTo>
                <a:lnTo>
                  <a:pt x="372" y="237"/>
                </a:lnTo>
                <a:lnTo>
                  <a:pt x="375" y="226"/>
                </a:lnTo>
                <a:lnTo>
                  <a:pt x="375" y="226"/>
                </a:lnTo>
                <a:lnTo>
                  <a:pt x="377" y="218"/>
                </a:lnTo>
                <a:lnTo>
                  <a:pt x="377" y="218"/>
                </a:lnTo>
                <a:lnTo>
                  <a:pt x="379" y="216"/>
                </a:lnTo>
                <a:lnTo>
                  <a:pt x="382" y="215"/>
                </a:lnTo>
                <a:lnTo>
                  <a:pt x="382" y="215"/>
                </a:lnTo>
                <a:lnTo>
                  <a:pt x="385" y="216"/>
                </a:lnTo>
                <a:lnTo>
                  <a:pt x="385" y="219"/>
                </a:lnTo>
                <a:lnTo>
                  <a:pt x="385" y="219"/>
                </a:lnTo>
                <a:lnTo>
                  <a:pt x="385" y="221"/>
                </a:lnTo>
                <a:lnTo>
                  <a:pt x="385" y="221"/>
                </a:lnTo>
                <a:lnTo>
                  <a:pt x="383" y="227"/>
                </a:lnTo>
                <a:lnTo>
                  <a:pt x="383" y="227"/>
                </a:lnTo>
                <a:lnTo>
                  <a:pt x="387" y="229"/>
                </a:lnTo>
                <a:lnTo>
                  <a:pt x="387" y="234"/>
                </a:lnTo>
                <a:lnTo>
                  <a:pt x="387" y="234"/>
                </a:lnTo>
                <a:lnTo>
                  <a:pt x="383" y="246"/>
                </a:lnTo>
                <a:lnTo>
                  <a:pt x="382" y="259"/>
                </a:lnTo>
                <a:lnTo>
                  <a:pt x="382" y="259"/>
                </a:lnTo>
                <a:lnTo>
                  <a:pt x="382" y="260"/>
                </a:lnTo>
                <a:lnTo>
                  <a:pt x="382" y="260"/>
                </a:lnTo>
                <a:lnTo>
                  <a:pt x="383" y="260"/>
                </a:lnTo>
                <a:lnTo>
                  <a:pt x="383" y="260"/>
                </a:lnTo>
                <a:lnTo>
                  <a:pt x="390" y="251"/>
                </a:lnTo>
                <a:lnTo>
                  <a:pt x="393" y="246"/>
                </a:lnTo>
                <a:lnTo>
                  <a:pt x="394" y="242"/>
                </a:lnTo>
                <a:lnTo>
                  <a:pt x="394" y="242"/>
                </a:lnTo>
                <a:lnTo>
                  <a:pt x="396" y="237"/>
                </a:lnTo>
                <a:lnTo>
                  <a:pt x="396" y="237"/>
                </a:lnTo>
                <a:lnTo>
                  <a:pt x="396" y="234"/>
                </a:lnTo>
                <a:lnTo>
                  <a:pt x="396" y="234"/>
                </a:lnTo>
                <a:lnTo>
                  <a:pt x="393" y="218"/>
                </a:lnTo>
                <a:lnTo>
                  <a:pt x="393" y="218"/>
                </a:lnTo>
                <a:lnTo>
                  <a:pt x="393" y="215"/>
                </a:lnTo>
                <a:lnTo>
                  <a:pt x="394" y="213"/>
                </a:lnTo>
                <a:lnTo>
                  <a:pt x="394" y="213"/>
                </a:lnTo>
                <a:lnTo>
                  <a:pt x="396" y="213"/>
                </a:lnTo>
                <a:lnTo>
                  <a:pt x="399" y="213"/>
                </a:lnTo>
                <a:lnTo>
                  <a:pt x="399" y="213"/>
                </a:lnTo>
                <a:lnTo>
                  <a:pt x="401" y="213"/>
                </a:lnTo>
                <a:lnTo>
                  <a:pt x="401" y="213"/>
                </a:lnTo>
                <a:lnTo>
                  <a:pt x="399" y="208"/>
                </a:lnTo>
                <a:lnTo>
                  <a:pt x="399" y="208"/>
                </a:lnTo>
                <a:lnTo>
                  <a:pt x="396" y="199"/>
                </a:lnTo>
                <a:lnTo>
                  <a:pt x="391" y="188"/>
                </a:lnTo>
                <a:lnTo>
                  <a:pt x="391" y="188"/>
                </a:lnTo>
                <a:lnTo>
                  <a:pt x="387" y="175"/>
                </a:lnTo>
                <a:lnTo>
                  <a:pt x="382" y="161"/>
                </a:lnTo>
                <a:lnTo>
                  <a:pt x="382" y="161"/>
                </a:lnTo>
                <a:lnTo>
                  <a:pt x="377" y="153"/>
                </a:lnTo>
                <a:lnTo>
                  <a:pt x="377" y="153"/>
                </a:lnTo>
                <a:lnTo>
                  <a:pt x="372" y="145"/>
                </a:lnTo>
                <a:lnTo>
                  <a:pt x="364" y="137"/>
                </a:lnTo>
                <a:lnTo>
                  <a:pt x="364" y="137"/>
                </a:lnTo>
                <a:lnTo>
                  <a:pt x="363" y="134"/>
                </a:lnTo>
                <a:lnTo>
                  <a:pt x="363" y="134"/>
                </a:lnTo>
                <a:lnTo>
                  <a:pt x="357" y="128"/>
                </a:lnTo>
                <a:lnTo>
                  <a:pt x="349" y="122"/>
                </a:lnTo>
                <a:lnTo>
                  <a:pt x="349" y="122"/>
                </a:lnTo>
                <a:lnTo>
                  <a:pt x="344" y="118"/>
                </a:lnTo>
                <a:lnTo>
                  <a:pt x="341" y="114"/>
                </a:lnTo>
                <a:lnTo>
                  <a:pt x="341" y="114"/>
                </a:lnTo>
                <a:lnTo>
                  <a:pt x="331" y="100"/>
                </a:lnTo>
                <a:lnTo>
                  <a:pt x="331" y="100"/>
                </a:lnTo>
                <a:lnTo>
                  <a:pt x="331" y="100"/>
                </a:lnTo>
                <a:lnTo>
                  <a:pt x="331" y="100"/>
                </a:lnTo>
                <a:lnTo>
                  <a:pt x="331" y="98"/>
                </a:lnTo>
                <a:lnTo>
                  <a:pt x="330" y="98"/>
                </a:lnTo>
                <a:lnTo>
                  <a:pt x="330" y="98"/>
                </a:lnTo>
                <a:lnTo>
                  <a:pt x="322" y="96"/>
                </a:lnTo>
                <a:lnTo>
                  <a:pt x="316" y="95"/>
                </a:lnTo>
                <a:lnTo>
                  <a:pt x="316" y="95"/>
                </a:lnTo>
                <a:lnTo>
                  <a:pt x="303" y="89"/>
                </a:lnTo>
                <a:lnTo>
                  <a:pt x="303" y="89"/>
                </a:lnTo>
                <a:lnTo>
                  <a:pt x="298" y="85"/>
                </a:lnTo>
                <a:lnTo>
                  <a:pt x="295" y="81"/>
                </a:lnTo>
                <a:lnTo>
                  <a:pt x="295" y="81"/>
                </a:lnTo>
                <a:lnTo>
                  <a:pt x="293" y="79"/>
                </a:lnTo>
                <a:lnTo>
                  <a:pt x="293" y="76"/>
                </a:lnTo>
                <a:lnTo>
                  <a:pt x="293" y="76"/>
                </a:lnTo>
                <a:lnTo>
                  <a:pt x="295" y="73"/>
                </a:lnTo>
                <a:lnTo>
                  <a:pt x="297" y="71"/>
                </a:lnTo>
                <a:lnTo>
                  <a:pt x="297" y="71"/>
                </a:lnTo>
                <a:lnTo>
                  <a:pt x="298" y="68"/>
                </a:lnTo>
                <a:lnTo>
                  <a:pt x="298" y="65"/>
                </a:lnTo>
                <a:lnTo>
                  <a:pt x="298" y="65"/>
                </a:lnTo>
                <a:lnTo>
                  <a:pt x="298" y="65"/>
                </a:lnTo>
                <a:lnTo>
                  <a:pt x="298" y="65"/>
                </a:lnTo>
                <a:lnTo>
                  <a:pt x="300" y="59"/>
                </a:lnTo>
                <a:lnTo>
                  <a:pt x="301" y="54"/>
                </a:lnTo>
                <a:lnTo>
                  <a:pt x="301" y="54"/>
                </a:lnTo>
                <a:lnTo>
                  <a:pt x="306" y="47"/>
                </a:lnTo>
                <a:lnTo>
                  <a:pt x="312" y="43"/>
                </a:lnTo>
                <a:lnTo>
                  <a:pt x="312" y="43"/>
                </a:lnTo>
                <a:lnTo>
                  <a:pt x="314" y="41"/>
                </a:lnTo>
                <a:lnTo>
                  <a:pt x="314" y="41"/>
                </a:lnTo>
                <a:lnTo>
                  <a:pt x="311" y="41"/>
                </a:lnTo>
                <a:lnTo>
                  <a:pt x="311" y="41"/>
                </a:lnTo>
                <a:lnTo>
                  <a:pt x="306" y="40"/>
                </a:lnTo>
                <a:lnTo>
                  <a:pt x="306" y="40"/>
                </a:lnTo>
                <a:lnTo>
                  <a:pt x="290" y="40"/>
                </a:lnTo>
                <a:lnTo>
                  <a:pt x="290" y="40"/>
                </a:lnTo>
                <a:lnTo>
                  <a:pt x="289" y="41"/>
                </a:lnTo>
                <a:lnTo>
                  <a:pt x="289" y="41"/>
                </a:lnTo>
                <a:lnTo>
                  <a:pt x="295" y="49"/>
                </a:lnTo>
                <a:lnTo>
                  <a:pt x="295" y="49"/>
                </a:lnTo>
                <a:lnTo>
                  <a:pt x="298" y="54"/>
                </a:lnTo>
                <a:lnTo>
                  <a:pt x="298" y="54"/>
                </a:lnTo>
                <a:lnTo>
                  <a:pt x="298" y="55"/>
                </a:lnTo>
                <a:lnTo>
                  <a:pt x="297" y="57"/>
                </a:lnTo>
                <a:lnTo>
                  <a:pt x="297" y="57"/>
                </a:lnTo>
                <a:lnTo>
                  <a:pt x="295" y="57"/>
                </a:lnTo>
                <a:lnTo>
                  <a:pt x="293" y="55"/>
                </a:lnTo>
                <a:lnTo>
                  <a:pt x="293" y="55"/>
                </a:lnTo>
                <a:lnTo>
                  <a:pt x="293" y="54"/>
                </a:lnTo>
                <a:lnTo>
                  <a:pt x="293" y="54"/>
                </a:lnTo>
                <a:lnTo>
                  <a:pt x="292" y="51"/>
                </a:lnTo>
                <a:lnTo>
                  <a:pt x="290" y="46"/>
                </a:lnTo>
                <a:lnTo>
                  <a:pt x="290" y="46"/>
                </a:lnTo>
                <a:lnTo>
                  <a:pt x="287" y="43"/>
                </a:lnTo>
                <a:lnTo>
                  <a:pt x="287" y="43"/>
                </a:lnTo>
                <a:lnTo>
                  <a:pt x="286" y="41"/>
                </a:lnTo>
                <a:lnTo>
                  <a:pt x="286" y="41"/>
                </a:lnTo>
                <a:lnTo>
                  <a:pt x="284" y="41"/>
                </a:lnTo>
                <a:lnTo>
                  <a:pt x="284" y="41"/>
                </a:lnTo>
                <a:lnTo>
                  <a:pt x="284" y="41"/>
                </a:lnTo>
                <a:lnTo>
                  <a:pt x="282" y="43"/>
                </a:lnTo>
                <a:lnTo>
                  <a:pt x="281" y="41"/>
                </a:lnTo>
                <a:lnTo>
                  <a:pt x="281" y="41"/>
                </a:lnTo>
                <a:lnTo>
                  <a:pt x="279" y="41"/>
                </a:lnTo>
                <a:lnTo>
                  <a:pt x="279" y="41"/>
                </a:lnTo>
                <a:lnTo>
                  <a:pt x="271" y="41"/>
                </a:lnTo>
                <a:lnTo>
                  <a:pt x="271" y="41"/>
                </a:lnTo>
                <a:lnTo>
                  <a:pt x="274" y="44"/>
                </a:lnTo>
                <a:lnTo>
                  <a:pt x="278" y="47"/>
                </a:lnTo>
                <a:lnTo>
                  <a:pt x="281" y="55"/>
                </a:lnTo>
                <a:lnTo>
                  <a:pt x="281" y="55"/>
                </a:lnTo>
                <a:lnTo>
                  <a:pt x="281" y="57"/>
                </a:lnTo>
                <a:lnTo>
                  <a:pt x="281" y="57"/>
                </a:lnTo>
                <a:lnTo>
                  <a:pt x="284" y="73"/>
                </a:lnTo>
                <a:lnTo>
                  <a:pt x="284" y="73"/>
                </a:lnTo>
                <a:lnTo>
                  <a:pt x="286" y="76"/>
                </a:lnTo>
                <a:lnTo>
                  <a:pt x="286" y="76"/>
                </a:lnTo>
                <a:lnTo>
                  <a:pt x="286" y="79"/>
                </a:lnTo>
                <a:lnTo>
                  <a:pt x="286" y="79"/>
                </a:lnTo>
                <a:lnTo>
                  <a:pt x="284" y="81"/>
                </a:lnTo>
                <a:lnTo>
                  <a:pt x="281" y="82"/>
                </a:lnTo>
                <a:lnTo>
                  <a:pt x="281" y="82"/>
                </a:lnTo>
                <a:lnTo>
                  <a:pt x="279" y="81"/>
                </a:lnTo>
                <a:lnTo>
                  <a:pt x="278" y="79"/>
                </a:lnTo>
                <a:lnTo>
                  <a:pt x="278" y="79"/>
                </a:lnTo>
                <a:lnTo>
                  <a:pt x="278" y="77"/>
                </a:lnTo>
                <a:lnTo>
                  <a:pt x="279" y="76"/>
                </a:lnTo>
                <a:lnTo>
                  <a:pt x="279" y="76"/>
                </a:lnTo>
                <a:lnTo>
                  <a:pt x="279" y="73"/>
                </a:lnTo>
                <a:lnTo>
                  <a:pt x="279" y="73"/>
                </a:lnTo>
                <a:lnTo>
                  <a:pt x="279" y="63"/>
                </a:lnTo>
                <a:lnTo>
                  <a:pt x="279" y="63"/>
                </a:lnTo>
                <a:lnTo>
                  <a:pt x="278" y="57"/>
                </a:lnTo>
                <a:lnTo>
                  <a:pt x="276" y="51"/>
                </a:lnTo>
                <a:lnTo>
                  <a:pt x="276" y="51"/>
                </a:lnTo>
                <a:lnTo>
                  <a:pt x="271" y="46"/>
                </a:lnTo>
                <a:lnTo>
                  <a:pt x="271" y="46"/>
                </a:lnTo>
                <a:lnTo>
                  <a:pt x="270" y="44"/>
                </a:lnTo>
                <a:lnTo>
                  <a:pt x="268" y="46"/>
                </a:lnTo>
                <a:lnTo>
                  <a:pt x="268" y="46"/>
                </a:lnTo>
                <a:lnTo>
                  <a:pt x="267" y="47"/>
                </a:lnTo>
                <a:lnTo>
                  <a:pt x="265" y="47"/>
                </a:lnTo>
                <a:lnTo>
                  <a:pt x="265" y="47"/>
                </a:lnTo>
                <a:lnTo>
                  <a:pt x="263" y="46"/>
                </a:lnTo>
                <a:lnTo>
                  <a:pt x="262" y="43"/>
                </a:lnTo>
                <a:lnTo>
                  <a:pt x="262" y="43"/>
                </a:lnTo>
                <a:lnTo>
                  <a:pt x="263" y="41"/>
                </a:lnTo>
                <a:lnTo>
                  <a:pt x="263" y="41"/>
                </a:lnTo>
                <a:lnTo>
                  <a:pt x="257" y="41"/>
                </a:lnTo>
                <a:lnTo>
                  <a:pt x="257" y="41"/>
                </a:lnTo>
                <a:lnTo>
                  <a:pt x="262" y="46"/>
                </a:lnTo>
                <a:lnTo>
                  <a:pt x="263" y="52"/>
                </a:lnTo>
                <a:lnTo>
                  <a:pt x="263" y="52"/>
                </a:lnTo>
                <a:lnTo>
                  <a:pt x="268" y="62"/>
                </a:lnTo>
                <a:lnTo>
                  <a:pt x="268" y="62"/>
                </a:lnTo>
                <a:lnTo>
                  <a:pt x="271" y="74"/>
                </a:lnTo>
                <a:lnTo>
                  <a:pt x="271" y="74"/>
                </a:lnTo>
                <a:lnTo>
                  <a:pt x="273" y="76"/>
                </a:lnTo>
                <a:lnTo>
                  <a:pt x="273" y="76"/>
                </a:lnTo>
                <a:lnTo>
                  <a:pt x="271" y="79"/>
                </a:lnTo>
                <a:lnTo>
                  <a:pt x="270" y="79"/>
                </a:lnTo>
                <a:lnTo>
                  <a:pt x="270" y="79"/>
                </a:lnTo>
                <a:lnTo>
                  <a:pt x="268" y="79"/>
                </a:lnTo>
                <a:lnTo>
                  <a:pt x="267" y="79"/>
                </a:lnTo>
                <a:lnTo>
                  <a:pt x="267" y="79"/>
                </a:lnTo>
                <a:lnTo>
                  <a:pt x="267" y="77"/>
                </a:lnTo>
                <a:lnTo>
                  <a:pt x="267" y="76"/>
                </a:lnTo>
                <a:lnTo>
                  <a:pt x="267" y="76"/>
                </a:lnTo>
                <a:lnTo>
                  <a:pt x="267" y="74"/>
                </a:lnTo>
                <a:lnTo>
                  <a:pt x="267" y="74"/>
                </a:lnTo>
                <a:lnTo>
                  <a:pt x="265" y="66"/>
                </a:lnTo>
                <a:lnTo>
                  <a:pt x="265" y="66"/>
                </a:lnTo>
                <a:lnTo>
                  <a:pt x="260" y="52"/>
                </a:lnTo>
                <a:lnTo>
                  <a:pt x="260" y="52"/>
                </a:lnTo>
                <a:lnTo>
                  <a:pt x="257" y="46"/>
                </a:lnTo>
                <a:lnTo>
                  <a:pt x="257" y="46"/>
                </a:lnTo>
                <a:lnTo>
                  <a:pt x="256" y="44"/>
                </a:lnTo>
                <a:lnTo>
                  <a:pt x="254" y="46"/>
                </a:lnTo>
                <a:lnTo>
                  <a:pt x="254" y="46"/>
                </a:lnTo>
                <a:lnTo>
                  <a:pt x="254" y="46"/>
                </a:lnTo>
                <a:lnTo>
                  <a:pt x="252" y="46"/>
                </a:lnTo>
                <a:lnTo>
                  <a:pt x="252" y="46"/>
                </a:lnTo>
                <a:lnTo>
                  <a:pt x="251" y="44"/>
                </a:lnTo>
                <a:lnTo>
                  <a:pt x="251" y="44"/>
                </a:lnTo>
                <a:lnTo>
                  <a:pt x="251" y="43"/>
                </a:lnTo>
                <a:lnTo>
                  <a:pt x="251" y="43"/>
                </a:lnTo>
                <a:lnTo>
                  <a:pt x="246" y="43"/>
                </a:lnTo>
                <a:lnTo>
                  <a:pt x="246" y="43"/>
                </a:lnTo>
                <a:lnTo>
                  <a:pt x="246" y="47"/>
                </a:lnTo>
                <a:lnTo>
                  <a:pt x="246" y="47"/>
                </a:lnTo>
                <a:lnTo>
                  <a:pt x="251" y="65"/>
                </a:lnTo>
                <a:lnTo>
                  <a:pt x="251" y="65"/>
                </a:lnTo>
                <a:lnTo>
                  <a:pt x="252" y="76"/>
                </a:lnTo>
                <a:lnTo>
                  <a:pt x="252" y="76"/>
                </a:lnTo>
                <a:lnTo>
                  <a:pt x="254" y="82"/>
                </a:lnTo>
                <a:lnTo>
                  <a:pt x="254" y="82"/>
                </a:lnTo>
                <a:lnTo>
                  <a:pt x="254" y="85"/>
                </a:lnTo>
                <a:lnTo>
                  <a:pt x="254" y="85"/>
                </a:lnTo>
                <a:lnTo>
                  <a:pt x="254" y="87"/>
                </a:lnTo>
                <a:lnTo>
                  <a:pt x="252" y="87"/>
                </a:lnTo>
                <a:lnTo>
                  <a:pt x="252" y="87"/>
                </a:lnTo>
                <a:lnTo>
                  <a:pt x="249" y="87"/>
                </a:lnTo>
                <a:lnTo>
                  <a:pt x="248" y="85"/>
                </a:lnTo>
                <a:lnTo>
                  <a:pt x="248" y="85"/>
                </a:lnTo>
                <a:lnTo>
                  <a:pt x="248" y="84"/>
                </a:lnTo>
                <a:lnTo>
                  <a:pt x="248" y="82"/>
                </a:lnTo>
                <a:lnTo>
                  <a:pt x="248" y="82"/>
                </a:lnTo>
                <a:lnTo>
                  <a:pt x="249" y="81"/>
                </a:lnTo>
                <a:lnTo>
                  <a:pt x="249" y="81"/>
                </a:lnTo>
                <a:lnTo>
                  <a:pt x="248" y="70"/>
                </a:lnTo>
                <a:lnTo>
                  <a:pt x="248" y="70"/>
                </a:lnTo>
                <a:lnTo>
                  <a:pt x="243" y="47"/>
                </a:lnTo>
                <a:lnTo>
                  <a:pt x="243" y="47"/>
                </a:lnTo>
                <a:lnTo>
                  <a:pt x="241" y="44"/>
                </a:lnTo>
                <a:lnTo>
                  <a:pt x="237" y="44"/>
                </a:lnTo>
                <a:lnTo>
                  <a:pt x="237" y="44"/>
                </a:lnTo>
                <a:lnTo>
                  <a:pt x="232" y="44"/>
                </a:lnTo>
                <a:lnTo>
                  <a:pt x="232" y="44"/>
                </a:lnTo>
                <a:lnTo>
                  <a:pt x="230" y="44"/>
                </a:lnTo>
                <a:lnTo>
                  <a:pt x="230" y="44"/>
                </a:lnTo>
                <a:lnTo>
                  <a:pt x="232" y="47"/>
                </a:lnTo>
                <a:lnTo>
                  <a:pt x="232" y="47"/>
                </a:lnTo>
                <a:lnTo>
                  <a:pt x="235" y="55"/>
                </a:lnTo>
                <a:lnTo>
                  <a:pt x="238" y="65"/>
                </a:lnTo>
                <a:lnTo>
                  <a:pt x="238" y="65"/>
                </a:lnTo>
                <a:lnTo>
                  <a:pt x="241" y="84"/>
                </a:lnTo>
                <a:lnTo>
                  <a:pt x="241" y="84"/>
                </a:lnTo>
                <a:lnTo>
                  <a:pt x="241" y="87"/>
                </a:lnTo>
                <a:lnTo>
                  <a:pt x="241" y="87"/>
                </a:lnTo>
                <a:lnTo>
                  <a:pt x="240" y="90"/>
                </a:lnTo>
                <a:lnTo>
                  <a:pt x="237" y="90"/>
                </a:lnTo>
                <a:lnTo>
                  <a:pt x="237" y="90"/>
                </a:lnTo>
                <a:lnTo>
                  <a:pt x="235" y="89"/>
                </a:lnTo>
                <a:lnTo>
                  <a:pt x="233" y="89"/>
                </a:lnTo>
                <a:lnTo>
                  <a:pt x="233" y="85"/>
                </a:lnTo>
                <a:lnTo>
                  <a:pt x="233" y="84"/>
                </a:lnTo>
                <a:lnTo>
                  <a:pt x="233" y="84"/>
                </a:lnTo>
                <a:lnTo>
                  <a:pt x="235" y="81"/>
                </a:lnTo>
                <a:lnTo>
                  <a:pt x="235" y="81"/>
                </a:lnTo>
                <a:lnTo>
                  <a:pt x="235" y="76"/>
                </a:lnTo>
                <a:lnTo>
                  <a:pt x="235" y="70"/>
                </a:lnTo>
                <a:lnTo>
                  <a:pt x="235" y="70"/>
                </a:lnTo>
                <a:lnTo>
                  <a:pt x="232" y="57"/>
                </a:lnTo>
                <a:lnTo>
                  <a:pt x="227" y="46"/>
                </a:lnTo>
                <a:lnTo>
                  <a:pt x="227" y="46"/>
                </a:lnTo>
                <a:lnTo>
                  <a:pt x="226" y="44"/>
                </a:lnTo>
                <a:lnTo>
                  <a:pt x="226" y="44"/>
                </a:lnTo>
                <a:lnTo>
                  <a:pt x="218" y="46"/>
                </a:lnTo>
                <a:lnTo>
                  <a:pt x="218" y="46"/>
                </a:lnTo>
                <a:lnTo>
                  <a:pt x="218" y="46"/>
                </a:lnTo>
                <a:lnTo>
                  <a:pt x="218" y="46"/>
                </a:lnTo>
                <a:lnTo>
                  <a:pt x="221" y="52"/>
                </a:lnTo>
                <a:lnTo>
                  <a:pt x="222" y="60"/>
                </a:lnTo>
                <a:lnTo>
                  <a:pt x="222" y="60"/>
                </a:lnTo>
                <a:lnTo>
                  <a:pt x="222" y="68"/>
                </a:lnTo>
                <a:lnTo>
                  <a:pt x="226" y="76"/>
                </a:lnTo>
                <a:lnTo>
                  <a:pt x="226" y="76"/>
                </a:lnTo>
                <a:lnTo>
                  <a:pt x="226" y="77"/>
                </a:lnTo>
                <a:lnTo>
                  <a:pt x="226" y="77"/>
                </a:lnTo>
                <a:lnTo>
                  <a:pt x="222" y="81"/>
                </a:lnTo>
                <a:lnTo>
                  <a:pt x="219" y="81"/>
                </a:lnTo>
                <a:lnTo>
                  <a:pt x="219" y="81"/>
                </a:lnTo>
                <a:lnTo>
                  <a:pt x="218" y="77"/>
                </a:lnTo>
                <a:lnTo>
                  <a:pt x="218" y="76"/>
                </a:lnTo>
                <a:lnTo>
                  <a:pt x="218" y="76"/>
                </a:lnTo>
                <a:lnTo>
                  <a:pt x="218" y="65"/>
                </a:lnTo>
                <a:lnTo>
                  <a:pt x="218" y="65"/>
                </a:lnTo>
                <a:lnTo>
                  <a:pt x="218" y="59"/>
                </a:lnTo>
                <a:lnTo>
                  <a:pt x="216" y="51"/>
                </a:lnTo>
                <a:lnTo>
                  <a:pt x="216" y="51"/>
                </a:lnTo>
                <a:lnTo>
                  <a:pt x="213" y="46"/>
                </a:lnTo>
                <a:lnTo>
                  <a:pt x="213" y="46"/>
                </a:lnTo>
                <a:lnTo>
                  <a:pt x="213" y="47"/>
                </a:lnTo>
                <a:lnTo>
                  <a:pt x="213" y="47"/>
                </a:lnTo>
                <a:lnTo>
                  <a:pt x="210" y="47"/>
                </a:lnTo>
                <a:lnTo>
                  <a:pt x="208" y="46"/>
                </a:lnTo>
                <a:lnTo>
                  <a:pt x="208" y="46"/>
                </a:lnTo>
                <a:lnTo>
                  <a:pt x="205" y="46"/>
                </a:lnTo>
                <a:lnTo>
                  <a:pt x="202" y="46"/>
                </a:lnTo>
                <a:lnTo>
                  <a:pt x="202" y="46"/>
                </a:lnTo>
                <a:lnTo>
                  <a:pt x="204" y="47"/>
                </a:lnTo>
                <a:lnTo>
                  <a:pt x="204" y="47"/>
                </a:lnTo>
                <a:lnTo>
                  <a:pt x="210" y="57"/>
                </a:lnTo>
                <a:lnTo>
                  <a:pt x="210" y="57"/>
                </a:lnTo>
                <a:lnTo>
                  <a:pt x="211" y="63"/>
                </a:lnTo>
                <a:lnTo>
                  <a:pt x="213" y="70"/>
                </a:lnTo>
                <a:lnTo>
                  <a:pt x="213" y="70"/>
                </a:lnTo>
                <a:lnTo>
                  <a:pt x="213" y="73"/>
                </a:lnTo>
                <a:lnTo>
                  <a:pt x="213" y="73"/>
                </a:lnTo>
                <a:lnTo>
                  <a:pt x="215" y="73"/>
                </a:lnTo>
                <a:lnTo>
                  <a:pt x="215" y="73"/>
                </a:lnTo>
                <a:lnTo>
                  <a:pt x="213" y="76"/>
                </a:lnTo>
                <a:lnTo>
                  <a:pt x="211" y="77"/>
                </a:lnTo>
                <a:lnTo>
                  <a:pt x="211" y="77"/>
                </a:lnTo>
                <a:lnTo>
                  <a:pt x="211" y="79"/>
                </a:lnTo>
                <a:lnTo>
                  <a:pt x="211" y="79"/>
                </a:lnTo>
                <a:lnTo>
                  <a:pt x="211" y="84"/>
                </a:lnTo>
                <a:lnTo>
                  <a:pt x="211" y="84"/>
                </a:lnTo>
                <a:lnTo>
                  <a:pt x="211" y="85"/>
                </a:lnTo>
                <a:lnTo>
                  <a:pt x="208" y="87"/>
                </a:lnTo>
                <a:lnTo>
                  <a:pt x="208" y="87"/>
                </a:lnTo>
                <a:lnTo>
                  <a:pt x="207" y="87"/>
                </a:lnTo>
                <a:lnTo>
                  <a:pt x="205" y="89"/>
                </a:lnTo>
                <a:lnTo>
                  <a:pt x="205" y="89"/>
                </a:lnTo>
                <a:lnTo>
                  <a:pt x="204" y="90"/>
                </a:lnTo>
                <a:lnTo>
                  <a:pt x="204" y="90"/>
                </a:lnTo>
                <a:lnTo>
                  <a:pt x="192" y="96"/>
                </a:lnTo>
                <a:lnTo>
                  <a:pt x="181" y="101"/>
                </a:lnTo>
                <a:lnTo>
                  <a:pt x="181" y="101"/>
                </a:lnTo>
                <a:lnTo>
                  <a:pt x="175" y="101"/>
                </a:lnTo>
                <a:lnTo>
                  <a:pt x="175" y="101"/>
                </a:lnTo>
                <a:lnTo>
                  <a:pt x="174" y="103"/>
                </a:lnTo>
                <a:lnTo>
                  <a:pt x="172" y="104"/>
                </a:lnTo>
                <a:lnTo>
                  <a:pt x="172" y="104"/>
                </a:lnTo>
                <a:lnTo>
                  <a:pt x="172" y="106"/>
                </a:lnTo>
                <a:lnTo>
                  <a:pt x="172" y="106"/>
                </a:lnTo>
                <a:lnTo>
                  <a:pt x="169" y="112"/>
                </a:lnTo>
                <a:lnTo>
                  <a:pt x="164" y="117"/>
                </a:lnTo>
                <a:lnTo>
                  <a:pt x="164" y="117"/>
                </a:lnTo>
                <a:lnTo>
                  <a:pt x="162" y="120"/>
                </a:lnTo>
                <a:lnTo>
                  <a:pt x="162" y="120"/>
                </a:lnTo>
                <a:lnTo>
                  <a:pt x="159" y="126"/>
                </a:lnTo>
                <a:lnTo>
                  <a:pt x="155" y="131"/>
                </a:lnTo>
                <a:lnTo>
                  <a:pt x="155" y="131"/>
                </a:lnTo>
                <a:lnTo>
                  <a:pt x="151" y="136"/>
                </a:lnTo>
                <a:lnTo>
                  <a:pt x="151" y="136"/>
                </a:lnTo>
                <a:lnTo>
                  <a:pt x="137" y="150"/>
                </a:lnTo>
                <a:lnTo>
                  <a:pt x="126" y="167"/>
                </a:lnTo>
                <a:lnTo>
                  <a:pt x="126" y="167"/>
                </a:lnTo>
                <a:lnTo>
                  <a:pt x="117" y="183"/>
                </a:lnTo>
                <a:lnTo>
                  <a:pt x="110" y="202"/>
                </a:lnTo>
                <a:lnTo>
                  <a:pt x="110" y="202"/>
                </a:lnTo>
                <a:lnTo>
                  <a:pt x="107" y="218"/>
                </a:lnTo>
                <a:lnTo>
                  <a:pt x="107" y="218"/>
                </a:lnTo>
                <a:lnTo>
                  <a:pt x="106" y="232"/>
                </a:lnTo>
                <a:lnTo>
                  <a:pt x="106" y="232"/>
                </a:lnTo>
                <a:lnTo>
                  <a:pt x="104" y="260"/>
                </a:lnTo>
                <a:lnTo>
                  <a:pt x="104" y="260"/>
                </a:lnTo>
                <a:lnTo>
                  <a:pt x="104" y="267"/>
                </a:lnTo>
                <a:lnTo>
                  <a:pt x="104" y="267"/>
                </a:lnTo>
                <a:lnTo>
                  <a:pt x="107" y="271"/>
                </a:lnTo>
                <a:lnTo>
                  <a:pt x="107" y="271"/>
                </a:lnTo>
                <a:lnTo>
                  <a:pt x="110" y="270"/>
                </a:lnTo>
                <a:lnTo>
                  <a:pt x="110" y="270"/>
                </a:lnTo>
                <a:lnTo>
                  <a:pt x="112" y="270"/>
                </a:lnTo>
                <a:lnTo>
                  <a:pt x="112" y="270"/>
                </a:lnTo>
                <a:lnTo>
                  <a:pt x="115" y="265"/>
                </a:lnTo>
                <a:lnTo>
                  <a:pt x="115" y="265"/>
                </a:lnTo>
                <a:lnTo>
                  <a:pt x="115" y="262"/>
                </a:lnTo>
                <a:lnTo>
                  <a:pt x="115" y="262"/>
                </a:lnTo>
                <a:lnTo>
                  <a:pt x="114" y="257"/>
                </a:lnTo>
                <a:lnTo>
                  <a:pt x="114" y="257"/>
                </a:lnTo>
                <a:lnTo>
                  <a:pt x="114" y="251"/>
                </a:lnTo>
                <a:lnTo>
                  <a:pt x="114" y="243"/>
                </a:lnTo>
                <a:lnTo>
                  <a:pt x="114" y="243"/>
                </a:lnTo>
                <a:lnTo>
                  <a:pt x="115" y="230"/>
                </a:lnTo>
                <a:lnTo>
                  <a:pt x="115" y="230"/>
                </a:lnTo>
                <a:lnTo>
                  <a:pt x="115" y="224"/>
                </a:lnTo>
                <a:lnTo>
                  <a:pt x="115" y="219"/>
                </a:lnTo>
                <a:lnTo>
                  <a:pt x="115" y="219"/>
                </a:lnTo>
                <a:lnTo>
                  <a:pt x="117" y="213"/>
                </a:lnTo>
                <a:lnTo>
                  <a:pt x="117" y="213"/>
                </a:lnTo>
                <a:lnTo>
                  <a:pt x="117" y="213"/>
                </a:lnTo>
                <a:lnTo>
                  <a:pt x="117" y="213"/>
                </a:lnTo>
                <a:lnTo>
                  <a:pt x="120" y="212"/>
                </a:lnTo>
                <a:lnTo>
                  <a:pt x="121" y="213"/>
                </a:lnTo>
                <a:lnTo>
                  <a:pt x="121" y="213"/>
                </a:lnTo>
                <a:lnTo>
                  <a:pt x="123" y="215"/>
                </a:lnTo>
                <a:lnTo>
                  <a:pt x="123" y="218"/>
                </a:lnTo>
                <a:lnTo>
                  <a:pt x="123" y="218"/>
                </a:lnTo>
                <a:lnTo>
                  <a:pt x="123" y="219"/>
                </a:lnTo>
                <a:lnTo>
                  <a:pt x="123" y="219"/>
                </a:lnTo>
                <a:lnTo>
                  <a:pt x="121" y="219"/>
                </a:lnTo>
                <a:lnTo>
                  <a:pt x="121" y="219"/>
                </a:lnTo>
                <a:lnTo>
                  <a:pt x="120" y="223"/>
                </a:lnTo>
                <a:lnTo>
                  <a:pt x="120" y="223"/>
                </a:lnTo>
                <a:lnTo>
                  <a:pt x="118" y="232"/>
                </a:lnTo>
                <a:lnTo>
                  <a:pt x="118" y="232"/>
                </a:lnTo>
                <a:lnTo>
                  <a:pt x="117" y="240"/>
                </a:lnTo>
                <a:lnTo>
                  <a:pt x="117" y="249"/>
                </a:lnTo>
                <a:lnTo>
                  <a:pt x="117" y="249"/>
                </a:lnTo>
                <a:lnTo>
                  <a:pt x="118" y="259"/>
                </a:lnTo>
                <a:lnTo>
                  <a:pt x="118" y="259"/>
                </a:lnTo>
                <a:lnTo>
                  <a:pt x="120" y="259"/>
                </a:lnTo>
                <a:lnTo>
                  <a:pt x="120" y="259"/>
                </a:lnTo>
                <a:lnTo>
                  <a:pt x="125" y="253"/>
                </a:lnTo>
                <a:lnTo>
                  <a:pt x="125" y="253"/>
                </a:lnTo>
                <a:lnTo>
                  <a:pt x="125" y="251"/>
                </a:lnTo>
                <a:lnTo>
                  <a:pt x="125" y="251"/>
                </a:lnTo>
                <a:lnTo>
                  <a:pt x="126" y="251"/>
                </a:lnTo>
                <a:lnTo>
                  <a:pt x="128" y="251"/>
                </a:lnTo>
                <a:lnTo>
                  <a:pt x="128" y="251"/>
                </a:lnTo>
                <a:lnTo>
                  <a:pt x="129" y="253"/>
                </a:lnTo>
                <a:lnTo>
                  <a:pt x="129" y="256"/>
                </a:lnTo>
                <a:lnTo>
                  <a:pt x="129" y="256"/>
                </a:lnTo>
                <a:lnTo>
                  <a:pt x="128" y="256"/>
                </a:lnTo>
                <a:lnTo>
                  <a:pt x="128" y="256"/>
                </a:lnTo>
                <a:lnTo>
                  <a:pt x="121" y="262"/>
                </a:lnTo>
                <a:lnTo>
                  <a:pt x="121" y="262"/>
                </a:lnTo>
                <a:lnTo>
                  <a:pt x="120" y="265"/>
                </a:lnTo>
                <a:lnTo>
                  <a:pt x="120" y="265"/>
                </a:lnTo>
                <a:lnTo>
                  <a:pt x="123" y="271"/>
                </a:lnTo>
                <a:lnTo>
                  <a:pt x="123" y="271"/>
                </a:lnTo>
                <a:lnTo>
                  <a:pt x="126" y="278"/>
                </a:lnTo>
                <a:lnTo>
                  <a:pt x="126" y="278"/>
                </a:lnTo>
                <a:lnTo>
                  <a:pt x="128" y="278"/>
                </a:lnTo>
                <a:lnTo>
                  <a:pt x="128" y="278"/>
                </a:lnTo>
                <a:lnTo>
                  <a:pt x="136" y="264"/>
                </a:lnTo>
                <a:lnTo>
                  <a:pt x="136" y="264"/>
                </a:lnTo>
                <a:lnTo>
                  <a:pt x="136" y="260"/>
                </a:lnTo>
                <a:lnTo>
                  <a:pt x="136" y="260"/>
                </a:lnTo>
                <a:lnTo>
                  <a:pt x="134" y="254"/>
                </a:lnTo>
                <a:lnTo>
                  <a:pt x="133" y="246"/>
                </a:lnTo>
                <a:lnTo>
                  <a:pt x="133" y="246"/>
                </a:lnTo>
                <a:lnTo>
                  <a:pt x="133" y="243"/>
                </a:lnTo>
                <a:lnTo>
                  <a:pt x="131" y="242"/>
                </a:lnTo>
                <a:lnTo>
                  <a:pt x="131" y="242"/>
                </a:lnTo>
                <a:lnTo>
                  <a:pt x="129" y="240"/>
                </a:lnTo>
                <a:lnTo>
                  <a:pt x="131" y="238"/>
                </a:lnTo>
                <a:lnTo>
                  <a:pt x="131" y="238"/>
                </a:lnTo>
                <a:lnTo>
                  <a:pt x="133" y="237"/>
                </a:lnTo>
                <a:lnTo>
                  <a:pt x="134" y="235"/>
                </a:lnTo>
                <a:lnTo>
                  <a:pt x="134" y="235"/>
                </a:lnTo>
                <a:lnTo>
                  <a:pt x="137" y="237"/>
                </a:lnTo>
                <a:lnTo>
                  <a:pt x="137" y="237"/>
                </a:lnTo>
                <a:lnTo>
                  <a:pt x="139" y="238"/>
                </a:lnTo>
                <a:lnTo>
                  <a:pt x="137" y="240"/>
                </a:lnTo>
                <a:lnTo>
                  <a:pt x="137" y="240"/>
                </a:lnTo>
                <a:lnTo>
                  <a:pt x="137" y="243"/>
                </a:lnTo>
                <a:lnTo>
                  <a:pt x="137" y="243"/>
                </a:lnTo>
                <a:lnTo>
                  <a:pt x="137" y="246"/>
                </a:lnTo>
                <a:lnTo>
                  <a:pt x="137" y="246"/>
                </a:lnTo>
                <a:lnTo>
                  <a:pt x="139" y="254"/>
                </a:lnTo>
                <a:lnTo>
                  <a:pt x="139" y="254"/>
                </a:lnTo>
                <a:lnTo>
                  <a:pt x="139" y="259"/>
                </a:lnTo>
                <a:lnTo>
                  <a:pt x="139" y="259"/>
                </a:lnTo>
                <a:lnTo>
                  <a:pt x="142" y="259"/>
                </a:lnTo>
                <a:lnTo>
                  <a:pt x="145" y="260"/>
                </a:lnTo>
                <a:lnTo>
                  <a:pt x="145" y="260"/>
                </a:lnTo>
                <a:lnTo>
                  <a:pt x="145" y="264"/>
                </a:lnTo>
                <a:lnTo>
                  <a:pt x="144" y="267"/>
                </a:lnTo>
                <a:lnTo>
                  <a:pt x="144" y="267"/>
                </a:lnTo>
                <a:lnTo>
                  <a:pt x="148" y="275"/>
                </a:lnTo>
                <a:lnTo>
                  <a:pt x="148" y="275"/>
                </a:lnTo>
                <a:lnTo>
                  <a:pt x="150" y="273"/>
                </a:lnTo>
                <a:lnTo>
                  <a:pt x="150" y="273"/>
                </a:lnTo>
                <a:lnTo>
                  <a:pt x="153" y="267"/>
                </a:lnTo>
                <a:lnTo>
                  <a:pt x="153" y="267"/>
                </a:lnTo>
                <a:lnTo>
                  <a:pt x="155" y="265"/>
                </a:lnTo>
                <a:lnTo>
                  <a:pt x="158" y="265"/>
                </a:lnTo>
                <a:lnTo>
                  <a:pt x="158" y="265"/>
                </a:lnTo>
                <a:lnTo>
                  <a:pt x="159" y="267"/>
                </a:lnTo>
                <a:lnTo>
                  <a:pt x="161" y="268"/>
                </a:lnTo>
                <a:lnTo>
                  <a:pt x="161" y="268"/>
                </a:lnTo>
                <a:lnTo>
                  <a:pt x="161" y="270"/>
                </a:lnTo>
                <a:lnTo>
                  <a:pt x="159" y="271"/>
                </a:lnTo>
                <a:lnTo>
                  <a:pt x="159" y="271"/>
                </a:lnTo>
                <a:lnTo>
                  <a:pt x="156" y="276"/>
                </a:lnTo>
                <a:lnTo>
                  <a:pt x="156" y="276"/>
                </a:lnTo>
                <a:lnTo>
                  <a:pt x="151" y="279"/>
                </a:lnTo>
                <a:lnTo>
                  <a:pt x="151" y="279"/>
                </a:lnTo>
                <a:lnTo>
                  <a:pt x="158" y="286"/>
                </a:lnTo>
                <a:lnTo>
                  <a:pt x="164" y="292"/>
                </a:lnTo>
                <a:lnTo>
                  <a:pt x="164" y="292"/>
                </a:lnTo>
                <a:lnTo>
                  <a:pt x="174" y="275"/>
                </a:lnTo>
                <a:lnTo>
                  <a:pt x="174" y="275"/>
                </a:lnTo>
                <a:lnTo>
                  <a:pt x="174" y="275"/>
                </a:lnTo>
                <a:lnTo>
                  <a:pt x="174" y="275"/>
                </a:lnTo>
                <a:lnTo>
                  <a:pt x="167" y="265"/>
                </a:lnTo>
                <a:lnTo>
                  <a:pt x="167" y="265"/>
                </a:lnTo>
                <a:lnTo>
                  <a:pt x="166" y="262"/>
                </a:lnTo>
                <a:lnTo>
                  <a:pt x="166" y="262"/>
                </a:lnTo>
                <a:lnTo>
                  <a:pt x="164" y="260"/>
                </a:lnTo>
                <a:lnTo>
                  <a:pt x="164" y="260"/>
                </a:lnTo>
                <a:lnTo>
                  <a:pt x="166" y="257"/>
                </a:lnTo>
                <a:lnTo>
                  <a:pt x="169" y="256"/>
                </a:lnTo>
                <a:lnTo>
                  <a:pt x="169" y="256"/>
                </a:lnTo>
                <a:lnTo>
                  <a:pt x="170" y="257"/>
                </a:lnTo>
                <a:lnTo>
                  <a:pt x="172" y="259"/>
                </a:lnTo>
                <a:lnTo>
                  <a:pt x="172" y="259"/>
                </a:lnTo>
                <a:lnTo>
                  <a:pt x="172" y="264"/>
                </a:lnTo>
                <a:lnTo>
                  <a:pt x="172" y="264"/>
                </a:lnTo>
                <a:lnTo>
                  <a:pt x="174" y="268"/>
                </a:lnTo>
                <a:lnTo>
                  <a:pt x="177" y="271"/>
                </a:lnTo>
                <a:lnTo>
                  <a:pt x="177" y="271"/>
                </a:lnTo>
                <a:lnTo>
                  <a:pt x="178" y="273"/>
                </a:lnTo>
                <a:lnTo>
                  <a:pt x="178" y="273"/>
                </a:lnTo>
                <a:lnTo>
                  <a:pt x="180" y="275"/>
                </a:lnTo>
                <a:lnTo>
                  <a:pt x="181" y="276"/>
                </a:lnTo>
                <a:lnTo>
                  <a:pt x="181" y="276"/>
                </a:lnTo>
                <a:lnTo>
                  <a:pt x="183" y="278"/>
                </a:lnTo>
                <a:lnTo>
                  <a:pt x="183" y="278"/>
                </a:lnTo>
                <a:lnTo>
                  <a:pt x="189" y="284"/>
                </a:lnTo>
                <a:lnTo>
                  <a:pt x="189" y="284"/>
                </a:lnTo>
                <a:lnTo>
                  <a:pt x="191" y="286"/>
                </a:lnTo>
                <a:lnTo>
                  <a:pt x="191" y="286"/>
                </a:lnTo>
                <a:lnTo>
                  <a:pt x="192" y="284"/>
                </a:lnTo>
                <a:lnTo>
                  <a:pt x="192" y="284"/>
                </a:lnTo>
                <a:lnTo>
                  <a:pt x="194" y="279"/>
                </a:lnTo>
                <a:lnTo>
                  <a:pt x="194" y="279"/>
                </a:lnTo>
                <a:lnTo>
                  <a:pt x="196" y="278"/>
                </a:lnTo>
                <a:lnTo>
                  <a:pt x="197" y="278"/>
                </a:lnTo>
                <a:lnTo>
                  <a:pt x="197" y="278"/>
                </a:lnTo>
                <a:lnTo>
                  <a:pt x="200" y="278"/>
                </a:lnTo>
                <a:lnTo>
                  <a:pt x="202" y="279"/>
                </a:lnTo>
                <a:lnTo>
                  <a:pt x="202" y="279"/>
                </a:lnTo>
                <a:lnTo>
                  <a:pt x="202" y="283"/>
                </a:lnTo>
                <a:lnTo>
                  <a:pt x="200" y="284"/>
                </a:lnTo>
                <a:lnTo>
                  <a:pt x="200" y="284"/>
                </a:lnTo>
                <a:lnTo>
                  <a:pt x="196" y="289"/>
                </a:lnTo>
                <a:lnTo>
                  <a:pt x="196" y="289"/>
                </a:lnTo>
                <a:lnTo>
                  <a:pt x="207" y="297"/>
                </a:lnTo>
                <a:lnTo>
                  <a:pt x="207" y="297"/>
                </a:lnTo>
                <a:lnTo>
                  <a:pt x="210" y="289"/>
                </a:lnTo>
                <a:lnTo>
                  <a:pt x="210" y="289"/>
                </a:lnTo>
                <a:lnTo>
                  <a:pt x="213" y="284"/>
                </a:lnTo>
                <a:lnTo>
                  <a:pt x="213" y="284"/>
                </a:lnTo>
                <a:lnTo>
                  <a:pt x="215" y="283"/>
                </a:lnTo>
                <a:lnTo>
                  <a:pt x="218" y="283"/>
                </a:lnTo>
                <a:lnTo>
                  <a:pt x="218" y="283"/>
                </a:lnTo>
                <a:lnTo>
                  <a:pt x="219" y="283"/>
                </a:lnTo>
                <a:lnTo>
                  <a:pt x="219" y="286"/>
                </a:lnTo>
                <a:lnTo>
                  <a:pt x="219" y="286"/>
                </a:lnTo>
                <a:lnTo>
                  <a:pt x="219" y="287"/>
                </a:lnTo>
                <a:lnTo>
                  <a:pt x="219" y="289"/>
                </a:lnTo>
                <a:lnTo>
                  <a:pt x="219" y="289"/>
                </a:lnTo>
                <a:lnTo>
                  <a:pt x="210" y="298"/>
                </a:lnTo>
                <a:lnTo>
                  <a:pt x="210" y="298"/>
                </a:lnTo>
                <a:close/>
                <a:moveTo>
                  <a:pt x="189" y="47"/>
                </a:moveTo>
                <a:lnTo>
                  <a:pt x="189" y="47"/>
                </a:lnTo>
                <a:lnTo>
                  <a:pt x="191" y="46"/>
                </a:lnTo>
                <a:lnTo>
                  <a:pt x="191" y="43"/>
                </a:lnTo>
                <a:lnTo>
                  <a:pt x="191" y="43"/>
                </a:lnTo>
                <a:lnTo>
                  <a:pt x="191" y="41"/>
                </a:lnTo>
                <a:lnTo>
                  <a:pt x="192" y="41"/>
                </a:lnTo>
                <a:lnTo>
                  <a:pt x="192" y="41"/>
                </a:lnTo>
                <a:lnTo>
                  <a:pt x="194" y="40"/>
                </a:lnTo>
                <a:lnTo>
                  <a:pt x="197" y="41"/>
                </a:lnTo>
                <a:lnTo>
                  <a:pt x="197" y="41"/>
                </a:lnTo>
                <a:lnTo>
                  <a:pt x="202" y="41"/>
                </a:lnTo>
                <a:lnTo>
                  <a:pt x="202" y="41"/>
                </a:lnTo>
                <a:lnTo>
                  <a:pt x="205" y="41"/>
                </a:lnTo>
                <a:lnTo>
                  <a:pt x="205" y="41"/>
                </a:lnTo>
                <a:lnTo>
                  <a:pt x="207" y="41"/>
                </a:lnTo>
                <a:lnTo>
                  <a:pt x="207" y="41"/>
                </a:lnTo>
                <a:lnTo>
                  <a:pt x="208" y="40"/>
                </a:lnTo>
                <a:lnTo>
                  <a:pt x="208" y="40"/>
                </a:lnTo>
                <a:lnTo>
                  <a:pt x="215" y="40"/>
                </a:lnTo>
                <a:lnTo>
                  <a:pt x="215" y="40"/>
                </a:lnTo>
                <a:lnTo>
                  <a:pt x="222" y="40"/>
                </a:lnTo>
                <a:lnTo>
                  <a:pt x="222" y="40"/>
                </a:lnTo>
                <a:lnTo>
                  <a:pt x="224" y="38"/>
                </a:lnTo>
                <a:lnTo>
                  <a:pt x="224" y="38"/>
                </a:lnTo>
                <a:lnTo>
                  <a:pt x="226" y="36"/>
                </a:lnTo>
                <a:lnTo>
                  <a:pt x="229" y="38"/>
                </a:lnTo>
                <a:lnTo>
                  <a:pt x="229" y="38"/>
                </a:lnTo>
                <a:lnTo>
                  <a:pt x="232" y="38"/>
                </a:lnTo>
                <a:lnTo>
                  <a:pt x="232" y="38"/>
                </a:lnTo>
                <a:lnTo>
                  <a:pt x="237" y="38"/>
                </a:lnTo>
                <a:lnTo>
                  <a:pt x="237" y="38"/>
                </a:lnTo>
                <a:lnTo>
                  <a:pt x="251" y="35"/>
                </a:lnTo>
                <a:lnTo>
                  <a:pt x="265" y="35"/>
                </a:lnTo>
                <a:lnTo>
                  <a:pt x="265" y="35"/>
                </a:lnTo>
                <a:lnTo>
                  <a:pt x="298" y="35"/>
                </a:lnTo>
                <a:lnTo>
                  <a:pt x="298" y="35"/>
                </a:lnTo>
                <a:lnTo>
                  <a:pt x="306" y="35"/>
                </a:lnTo>
                <a:lnTo>
                  <a:pt x="306" y="35"/>
                </a:lnTo>
                <a:lnTo>
                  <a:pt x="320" y="32"/>
                </a:lnTo>
                <a:lnTo>
                  <a:pt x="320" y="32"/>
                </a:lnTo>
                <a:lnTo>
                  <a:pt x="323" y="33"/>
                </a:lnTo>
                <a:lnTo>
                  <a:pt x="325" y="35"/>
                </a:lnTo>
                <a:lnTo>
                  <a:pt x="325" y="35"/>
                </a:lnTo>
                <a:lnTo>
                  <a:pt x="325" y="36"/>
                </a:lnTo>
                <a:lnTo>
                  <a:pt x="325" y="38"/>
                </a:lnTo>
                <a:lnTo>
                  <a:pt x="323" y="40"/>
                </a:lnTo>
                <a:lnTo>
                  <a:pt x="322" y="41"/>
                </a:lnTo>
                <a:lnTo>
                  <a:pt x="322" y="41"/>
                </a:lnTo>
                <a:lnTo>
                  <a:pt x="317" y="41"/>
                </a:lnTo>
                <a:lnTo>
                  <a:pt x="317" y="41"/>
                </a:lnTo>
                <a:lnTo>
                  <a:pt x="317" y="44"/>
                </a:lnTo>
                <a:lnTo>
                  <a:pt x="314" y="46"/>
                </a:lnTo>
                <a:lnTo>
                  <a:pt x="314" y="46"/>
                </a:lnTo>
                <a:lnTo>
                  <a:pt x="309" y="49"/>
                </a:lnTo>
                <a:lnTo>
                  <a:pt x="306" y="54"/>
                </a:lnTo>
                <a:lnTo>
                  <a:pt x="306" y="54"/>
                </a:lnTo>
                <a:lnTo>
                  <a:pt x="303" y="59"/>
                </a:lnTo>
                <a:lnTo>
                  <a:pt x="303" y="59"/>
                </a:lnTo>
                <a:lnTo>
                  <a:pt x="303" y="62"/>
                </a:lnTo>
                <a:lnTo>
                  <a:pt x="303" y="66"/>
                </a:lnTo>
                <a:lnTo>
                  <a:pt x="303" y="66"/>
                </a:lnTo>
                <a:lnTo>
                  <a:pt x="304" y="65"/>
                </a:lnTo>
                <a:lnTo>
                  <a:pt x="304" y="65"/>
                </a:lnTo>
                <a:lnTo>
                  <a:pt x="311" y="62"/>
                </a:lnTo>
                <a:lnTo>
                  <a:pt x="319" y="60"/>
                </a:lnTo>
                <a:lnTo>
                  <a:pt x="325" y="59"/>
                </a:lnTo>
                <a:lnTo>
                  <a:pt x="333" y="59"/>
                </a:lnTo>
                <a:lnTo>
                  <a:pt x="333" y="59"/>
                </a:lnTo>
                <a:lnTo>
                  <a:pt x="353" y="59"/>
                </a:lnTo>
                <a:lnTo>
                  <a:pt x="374" y="60"/>
                </a:lnTo>
                <a:lnTo>
                  <a:pt x="374" y="60"/>
                </a:lnTo>
                <a:lnTo>
                  <a:pt x="377" y="59"/>
                </a:lnTo>
                <a:lnTo>
                  <a:pt x="377" y="59"/>
                </a:lnTo>
                <a:lnTo>
                  <a:pt x="379" y="59"/>
                </a:lnTo>
                <a:lnTo>
                  <a:pt x="380" y="59"/>
                </a:lnTo>
                <a:lnTo>
                  <a:pt x="380" y="59"/>
                </a:lnTo>
                <a:lnTo>
                  <a:pt x="388" y="62"/>
                </a:lnTo>
                <a:lnTo>
                  <a:pt x="388" y="62"/>
                </a:lnTo>
                <a:lnTo>
                  <a:pt x="394" y="63"/>
                </a:lnTo>
                <a:lnTo>
                  <a:pt x="394" y="63"/>
                </a:lnTo>
                <a:lnTo>
                  <a:pt x="396" y="63"/>
                </a:lnTo>
                <a:lnTo>
                  <a:pt x="396" y="63"/>
                </a:lnTo>
                <a:lnTo>
                  <a:pt x="396" y="63"/>
                </a:lnTo>
                <a:lnTo>
                  <a:pt x="396" y="63"/>
                </a:lnTo>
                <a:lnTo>
                  <a:pt x="394" y="51"/>
                </a:lnTo>
                <a:lnTo>
                  <a:pt x="394" y="51"/>
                </a:lnTo>
                <a:lnTo>
                  <a:pt x="393" y="44"/>
                </a:lnTo>
                <a:lnTo>
                  <a:pt x="390" y="38"/>
                </a:lnTo>
                <a:lnTo>
                  <a:pt x="390" y="38"/>
                </a:lnTo>
                <a:lnTo>
                  <a:pt x="388" y="36"/>
                </a:lnTo>
                <a:lnTo>
                  <a:pt x="388" y="36"/>
                </a:lnTo>
                <a:lnTo>
                  <a:pt x="383" y="30"/>
                </a:lnTo>
                <a:lnTo>
                  <a:pt x="377" y="24"/>
                </a:lnTo>
                <a:lnTo>
                  <a:pt x="371" y="19"/>
                </a:lnTo>
                <a:lnTo>
                  <a:pt x="363" y="16"/>
                </a:lnTo>
                <a:lnTo>
                  <a:pt x="363" y="16"/>
                </a:lnTo>
                <a:lnTo>
                  <a:pt x="357" y="13"/>
                </a:lnTo>
                <a:lnTo>
                  <a:pt x="357" y="13"/>
                </a:lnTo>
                <a:lnTo>
                  <a:pt x="345" y="10"/>
                </a:lnTo>
                <a:lnTo>
                  <a:pt x="333" y="6"/>
                </a:lnTo>
                <a:lnTo>
                  <a:pt x="333" y="6"/>
                </a:lnTo>
                <a:lnTo>
                  <a:pt x="317" y="5"/>
                </a:lnTo>
                <a:lnTo>
                  <a:pt x="301" y="6"/>
                </a:lnTo>
                <a:lnTo>
                  <a:pt x="301" y="6"/>
                </a:lnTo>
                <a:lnTo>
                  <a:pt x="274" y="6"/>
                </a:lnTo>
                <a:lnTo>
                  <a:pt x="274" y="6"/>
                </a:lnTo>
                <a:lnTo>
                  <a:pt x="267" y="6"/>
                </a:lnTo>
                <a:lnTo>
                  <a:pt x="267" y="6"/>
                </a:lnTo>
                <a:lnTo>
                  <a:pt x="240" y="10"/>
                </a:lnTo>
                <a:lnTo>
                  <a:pt x="240" y="10"/>
                </a:lnTo>
                <a:lnTo>
                  <a:pt x="210" y="11"/>
                </a:lnTo>
                <a:lnTo>
                  <a:pt x="210" y="11"/>
                </a:lnTo>
                <a:lnTo>
                  <a:pt x="172" y="13"/>
                </a:lnTo>
                <a:lnTo>
                  <a:pt x="172" y="13"/>
                </a:lnTo>
                <a:lnTo>
                  <a:pt x="166" y="13"/>
                </a:lnTo>
                <a:lnTo>
                  <a:pt x="159" y="14"/>
                </a:lnTo>
                <a:lnTo>
                  <a:pt x="159" y="14"/>
                </a:lnTo>
                <a:lnTo>
                  <a:pt x="158" y="14"/>
                </a:lnTo>
                <a:lnTo>
                  <a:pt x="158" y="14"/>
                </a:lnTo>
                <a:lnTo>
                  <a:pt x="150" y="18"/>
                </a:lnTo>
                <a:lnTo>
                  <a:pt x="142" y="21"/>
                </a:lnTo>
                <a:lnTo>
                  <a:pt x="142" y="21"/>
                </a:lnTo>
                <a:lnTo>
                  <a:pt x="134" y="25"/>
                </a:lnTo>
                <a:lnTo>
                  <a:pt x="129" y="30"/>
                </a:lnTo>
                <a:lnTo>
                  <a:pt x="129" y="30"/>
                </a:lnTo>
                <a:lnTo>
                  <a:pt x="128" y="33"/>
                </a:lnTo>
                <a:lnTo>
                  <a:pt x="126" y="35"/>
                </a:lnTo>
                <a:lnTo>
                  <a:pt x="126" y="35"/>
                </a:lnTo>
                <a:lnTo>
                  <a:pt x="126" y="38"/>
                </a:lnTo>
                <a:lnTo>
                  <a:pt x="126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40"/>
                </a:lnTo>
                <a:lnTo>
                  <a:pt x="125" y="40"/>
                </a:lnTo>
                <a:lnTo>
                  <a:pt x="125" y="41"/>
                </a:lnTo>
                <a:lnTo>
                  <a:pt x="125" y="43"/>
                </a:lnTo>
                <a:lnTo>
                  <a:pt x="125" y="43"/>
                </a:lnTo>
                <a:lnTo>
                  <a:pt x="120" y="47"/>
                </a:lnTo>
                <a:lnTo>
                  <a:pt x="120" y="47"/>
                </a:lnTo>
                <a:lnTo>
                  <a:pt x="118" y="51"/>
                </a:lnTo>
                <a:lnTo>
                  <a:pt x="117" y="55"/>
                </a:lnTo>
                <a:lnTo>
                  <a:pt x="117" y="55"/>
                </a:lnTo>
                <a:lnTo>
                  <a:pt x="117" y="57"/>
                </a:lnTo>
                <a:lnTo>
                  <a:pt x="117" y="57"/>
                </a:lnTo>
                <a:lnTo>
                  <a:pt x="115" y="59"/>
                </a:lnTo>
                <a:lnTo>
                  <a:pt x="114" y="60"/>
                </a:lnTo>
                <a:lnTo>
                  <a:pt x="114" y="60"/>
                </a:lnTo>
                <a:lnTo>
                  <a:pt x="114" y="62"/>
                </a:lnTo>
                <a:lnTo>
                  <a:pt x="114" y="62"/>
                </a:lnTo>
                <a:lnTo>
                  <a:pt x="112" y="74"/>
                </a:lnTo>
                <a:lnTo>
                  <a:pt x="112" y="74"/>
                </a:lnTo>
                <a:lnTo>
                  <a:pt x="114" y="74"/>
                </a:lnTo>
                <a:lnTo>
                  <a:pt x="114" y="74"/>
                </a:lnTo>
                <a:lnTo>
                  <a:pt x="120" y="71"/>
                </a:lnTo>
                <a:lnTo>
                  <a:pt x="126" y="70"/>
                </a:lnTo>
                <a:lnTo>
                  <a:pt x="126" y="70"/>
                </a:lnTo>
                <a:lnTo>
                  <a:pt x="136" y="68"/>
                </a:lnTo>
                <a:lnTo>
                  <a:pt x="145" y="66"/>
                </a:lnTo>
                <a:lnTo>
                  <a:pt x="145" y="66"/>
                </a:lnTo>
                <a:lnTo>
                  <a:pt x="178" y="68"/>
                </a:lnTo>
                <a:lnTo>
                  <a:pt x="178" y="68"/>
                </a:lnTo>
                <a:lnTo>
                  <a:pt x="186" y="70"/>
                </a:lnTo>
                <a:lnTo>
                  <a:pt x="192" y="68"/>
                </a:lnTo>
                <a:lnTo>
                  <a:pt x="192" y="68"/>
                </a:lnTo>
                <a:lnTo>
                  <a:pt x="194" y="68"/>
                </a:lnTo>
                <a:lnTo>
                  <a:pt x="194" y="68"/>
                </a:lnTo>
                <a:lnTo>
                  <a:pt x="197" y="65"/>
                </a:lnTo>
                <a:lnTo>
                  <a:pt x="200" y="65"/>
                </a:lnTo>
                <a:lnTo>
                  <a:pt x="200" y="65"/>
                </a:lnTo>
                <a:lnTo>
                  <a:pt x="204" y="68"/>
                </a:lnTo>
                <a:lnTo>
                  <a:pt x="204" y="68"/>
                </a:lnTo>
                <a:lnTo>
                  <a:pt x="200" y="59"/>
                </a:lnTo>
                <a:lnTo>
                  <a:pt x="197" y="51"/>
                </a:lnTo>
                <a:lnTo>
                  <a:pt x="197" y="51"/>
                </a:lnTo>
                <a:lnTo>
                  <a:pt x="192" y="51"/>
                </a:lnTo>
                <a:lnTo>
                  <a:pt x="189" y="47"/>
                </a:lnTo>
                <a:lnTo>
                  <a:pt x="189" y="47"/>
                </a:lnTo>
                <a:close/>
                <a:moveTo>
                  <a:pt x="110" y="301"/>
                </a:moveTo>
                <a:lnTo>
                  <a:pt x="110" y="301"/>
                </a:lnTo>
                <a:lnTo>
                  <a:pt x="109" y="301"/>
                </a:lnTo>
                <a:lnTo>
                  <a:pt x="109" y="301"/>
                </a:lnTo>
                <a:lnTo>
                  <a:pt x="104" y="295"/>
                </a:lnTo>
                <a:lnTo>
                  <a:pt x="99" y="290"/>
                </a:lnTo>
                <a:lnTo>
                  <a:pt x="99" y="290"/>
                </a:lnTo>
                <a:lnTo>
                  <a:pt x="93" y="278"/>
                </a:lnTo>
                <a:lnTo>
                  <a:pt x="87" y="264"/>
                </a:lnTo>
                <a:lnTo>
                  <a:pt x="87" y="264"/>
                </a:lnTo>
                <a:lnTo>
                  <a:pt x="85" y="256"/>
                </a:lnTo>
                <a:lnTo>
                  <a:pt x="84" y="246"/>
                </a:lnTo>
                <a:lnTo>
                  <a:pt x="84" y="246"/>
                </a:lnTo>
                <a:lnTo>
                  <a:pt x="84" y="230"/>
                </a:lnTo>
                <a:lnTo>
                  <a:pt x="84" y="230"/>
                </a:lnTo>
                <a:lnTo>
                  <a:pt x="84" y="219"/>
                </a:lnTo>
                <a:lnTo>
                  <a:pt x="87" y="210"/>
                </a:lnTo>
                <a:lnTo>
                  <a:pt x="93" y="189"/>
                </a:lnTo>
                <a:lnTo>
                  <a:pt x="93" y="189"/>
                </a:lnTo>
                <a:lnTo>
                  <a:pt x="101" y="175"/>
                </a:lnTo>
                <a:lnTo>
                  <a:pt x="110" y="161"/>
                </a:lnTo>
                <a:lnTo>
                  <a:pt x="110" y="161"/>
                </a:lnTo>
                <a:lnTo>
                  <a:pt x="133" y="137"/>
                </a:lnTo>
                <a:lnTo>
                  <a:pt x="133" y="137"/>
                </a:lnTo>
                <a:lnTo>
                  <a:pt x="140" y="130"/>
                </a:lnTo>
                <a:lnTo>
                  <a:pt x="148" y="120"/>
                </a:lnTo>
                <a:lnTo>
                  <a:pt x="148" y="120"/>
                </a:lnTo>
                <a:lnTo>
                  <a:pt x="153" y="115"/>
                </a:lnTo>
                <a:lnTo>
                  <a:pt x="153" y="115"/>
                </a:lnTo>
                <a:lnTo>
                  <a:pt x="158" y="107"/>
                </a:lnTo>
                <a:lnTo>
                  <a:pt x="158" y="107"/>
                </a:lnTo>
                <a:lnTo>
                  <a:pt x="159" y="106"/>
                </a:lnTo>
                <a:lnTo>
                  <a:pt x="159" y="106"/>
                </a:lnTo>
                <a:lnTo>
                  <a:pt x="159" y="104"/>
                </a:lnTo>
                <a:lnTo>
                  <a:pt x="159" y="104"/>
                </a:lnTo>
                <a:lnTo>
                  <a:pt x="159" y="101"/>
                </a:lnTo>
                <a:lnTo>
                  <a:pt x="159" y="101"/>
                </a:lnTo>
                <a:lnTo>
                  <a:pt x="158" y="101"/>
                </a:lnTo>
                <a:lnTo>
                  <a:pt x="158" y="101"/>
                </a:lnTo>
                <a:lnTo>
                  <a:pt x="148" y="101"/>
                </a:lnTo>
                <a:lnTo>
                  <a:pt x="148" y="101"/>
                </a:lnTo>
                <a:lnTo>
                  <a:pt x="136" y="100"/>
                </a:lnTo>
                <a:lnTo>
                  <a:pt x="123" y="98"/>
                </a:lnTo>
                <a:lnTo>
                  <a:pt x="123" y="98"/>
                </a:lnTo>
                <a:lnTo>
                  <a:pt x="115" y="95"/>
                </a:lnTo>
                <a:lnTo>
                  <a:pt x="107" y="92"/>
                </a:lnTo>
                <a:lnTo>
                  <a:pt x="107" y="92"/>
                </a:lnTo>
                <a:lnTo>
                  <a:pt x="104" y="87"/>
                </a:lnTo>
                <a:lnTo>
                  <a:pt x="104" y="82"/>
                </a:lnTo>
                <a:lnTo>
                  <a:pt x="104" y="82"/>
                </a:lnTo>
                <a:lnTo>
                  <a:pt x="104" y="81"/>
                </a:lnTo>
                <a:lnTo>
                  <a:pt x="104" y="81"/>
                </a:lnTo>
                <a:lnTo>
                  <a:pt x="104" y="77"/>
                </a:lnTo>
                <a:lnTo>
                  <a:pt x="104" y="77"/>
                </a:lnTo>
                <a:lnTo>
                  <a:pt x="103" y="73"/>
                </a:lnTo>
                <a:lnTo>
                  <a:pt x="103" y="66"/>
                </a:lnTo>
                <a:lnTo>
                  <a:pt x="104" y="57"/>
                </a:lnTo>
                <a:lnTo>
                  <a:pt x="104" y="57"/>
                </a:lnTo>
                <a:lnTo>
                  <a:pt x="106" y="54"/>
                </a:lnTo>
                <a:lnTo>
                  <a:pt x="107" y="54"/>
                </a:lnTo>
                <a:lnTo>
                  <a:pt x="107" y="54"/>
                </a:lnTo>
                <a:lnTo>
                  <a:pt x="109" y="54"/>
                </a:lnTo>
                <a:lnTo>
                  <a:pt x="109" y="54"/>
                </a:lnTo>
                <a:lnTo>
                  <a:pt x="114" y="36"/>
                </a:lnTo>
                <a:lnTo>
                  <a:pt x="114" y="36"/>
                </a:lnTo>
                <a:lnTo>
                  <a:pt x="112" y="36"/>
                </a:lnTo>
                <a:lnTo>
                  <a:pt x="112" y="36"/>
                </a:lnTo>
                <a:lnTo>
                  <a:pt x="104" y="38"/>
                </a:lnTo>
                <a:lnTo>
                  <a:pt x="104" y="38"/>
                </a:lnTo>
                <a:lnTo>
                  <a:pt x="91" y="41"/>
                </a:lnTo>
                <a:lnTo>
                  <a:pt x="91" y="41"/>
                </a:lnTo>
                <a:lnTo>
                  <a:pt x="90" y="41"/>
                </a:lnTo>
                <a:lnTo>
                  <a:pt x="90" y="43"/>
                </a:lnTo>
                <a:lnTo>
                  <a:pt x="90" y="43"/>
                </a:lnTo>
                <a:lnTo>
                  <a:pt x="87" y="47"/>
                </a:lnTo>
                <a:lnTo>
                  <a:pt x="82" y="52"/>
                </a:lnTo>
                <a:lnTo>
                  <a:pt x="82" y="52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4" y="55"/>
                </a:lnTo>
                <a:lnTo>
                  <a:pt x="84" y="55"/>
                </a:lnTo>
                <a:lnTo>
                  <a:pt x="90" y="63"/>
                </a:lnTo>
                <a:lnTo>
                  <a:pt x="93" y="73"/>
                </a:lnTo>
                <a:lnTo>
                  <a:pt x="93" y="73"/>
                </a:lnTo>
                <a:lnTo>
                  <a:pt x="95" y="81"/>
                </a:lnTo>
                <a:lnTo>
                  <a:pt x="95" y="81"/>
                </a:lnTo>
                <a:lnTo>
                  <a:pt x="91" y="87"/>
                </a:lnTo>
                <a:lnTo>
                  <a:pt x="87" y="92"/>
                </a:lnTo>
                <a:lnTo>
                  <a:pt x="87" y="92"/>
                </a:lnTo>
                <a:lnTo>
                  <a:pt x="85" y="93"/>
                </a:lnTo>
                <a:lnTo>
                  <a:pt x="85" y="93"/>
                </a:lnTo>
                <a:lnTo>
                  <a:pt x="88" y="96"/>
                </a:lnTo>
                <a:lnTo>
                  <a:pt x="90" y="101"/>
                </a:lnTo>
                <a:lnTo>
                  <a:pt x="90" y="101"/>
                </a:lnTo>
                <a:lnTo>
                  <a:pt x="91" y="111"/>
                </a:lnTo>
                <a:lnTo>
                  <a:pt x="91" y="111"/>
                </a:lnTo>
                <a:lnTo>
                  <a:pt x="93" y="115"/>
                </a:lnTo>
                <a:lnTo>
                  <a:pt x="91" y="120"/>
                </a:lnTo>
                <a:lnTo>
                  <a:pt x="88" y="128"/>
                </a:lnTo>
                <a:lnTo>
                  <a:pt x="88" y="128"/>
                </a:lnTo>
                <a:lnTo>
                  <a:pt x="88" y="130"/>
                </a:lnTo>
                <a:lnTo>
                  <a:pt x="88" y="130"/>
                </a:lnTo>
                <a:lnTo>
                  <a:pt x="91" y="137"/>
                </a:lnTo>
                <a:lnTo>
                  <a:pt x="95" y="145"/>
                </a:lnTo>
                <a:lnTo>
                  <a:pt x="95" y="145"/>
                </a:lnTo>
                <a:lnTo>
                  <a:pt x="96" y="150"/>
                </a:lnTo>
                <a:lnTo>
                  <a:pt x="95" y="156"/>
                </a:lnTo>
                <a:lnTo>
                  <a:pt x="95" y="156"/>
                </a:lnTo>
                <a:lnTo>
                  <a:pt x="93" y="163"/>
                </a:lnTo>
                <a:lnTo>
                  <a:pt x="91" y="169"/>
                </a:lnTo>
                <a:lnTo>
                  <a:pt x="87" y="174"/>
                </a:lnTo>
                <a:lnTo>
                  <a:pt x="82" y="177"/>
                </a:lnTo>
                <a:lnTo>
                  <a:pt x="82" y="177"/>
                </a:lnTo>
                <a:lnTo>
                  <a:pt x="80" y="178"/>
                </a:lnTo>
                <a:lnTo>
                  <a:pt x="80" y="178"/>
                </a:lnTo>
                <a:lnTo>
                  <a:pt x="82" y="186"/>
                </a:lnTo>
                <a:lnTo>
                  <a:pt x="84" y="193"/>
                </a:lnTo>
                <a:lnTo>
                  <a:pt x="84" y="193"/>
                </a:lnTo>
                <a:lnTo>
                  <a:pt x="82" y="202"/>
                </a:lnTo>
                <a:lnTo>
                  <a:pt x="77" y="212"/>
                </a:lnTo>
                <a:lnTo>
                  <a:pt x="77" y="212"/>
                </a:lnTo>
                <a:lnTo>
                  <a:pt x="74" y="216"/>
                </a:lnTo>
                <a:lnTo>
                  <a:pt x="68" y="221"/>
                </a:lnTo>
                <a:lnTo>
                  <a:pt x="68" y="221"/>
                </a:lnTo>
                <a:lnTo>
                  <a:pt x="65" y="223"/>
                </a:lnTo>
                <a:lnTo>
                  <a:pt x="65" y="223"/>
                </a:lnTo>
                <a:lnTo>
                  <a:pt x="68" y="224"/>
                </a:lnTo>
                <a:lnTo>
                  <a:pt x="68" y="224"/>
                </a:lnTo>
                <a:lnTo>
                  <a:pt x="69" y="229"/>
                </a:lnTo>
                <a:lnTo>
                  <a:pt x="71" y="234"/>
                </a:lnTo>
                <a:lnTo>
                  <a:pt x="71" y="234"/>
                </a:lnTo>
                <a:lnTo>
                  <a:pt x="73" y="243"/>
                </a:lnTo>
                <a:lnTo>
                  <a:pt x="73" y="243"/>
                </a:lnTo>
                <a:lnTo>
                  <a:pt x="74" y="248"/>
                </a:lnTo>
                <a:lnTo>
                  <a:pt x="73" y="254"/>
                </a:lnTo>
                <a:lnTo>
                  <a:pt x="73" y="254"/>
                </a:lnTo>
                <a:lnTo>
                  <a:pt x="66" y="262"/>
                </a:lnTo>
                <a:lnTo>
                  <a:pt x="60" y="270"/>
                </a:lnTo>
                <a:lnTo>
                  <a:pt x="60" y="270"/>
                </a:lnTo>
                <a:lnTo>
                  <a:pt x="58" y="271"/>
                </a:lnTo>
                <a:lnTo>
                  <a:pt x="58" y="273"/>
                </a:lnTo>
                <a:lnTo>
                  <a:pt x="58" y="273"/>
                </a:lnTo>
                <a:lnTo>
                  <a:pt x="58" y="281"/>
                </a:lnTo>
                <a:lnTo>
                  <a:pt x="57" y="289"/>
                </a:lnTo>
                <a:lnTo>
                  <a:pt x="57" y="289"/>
                </a:lnTo>
                <a:lnTo>
                  <a:pt x="57" y="289"/>
                </a:lnTo>
                <a:lnTo>
                  <a:pt x="57" y="289"/>
                </a:lnTo>
                <a:lnTo>
                  <a:pt x="62" y="294"/>
                </a:lnTo>
                <a:lnTo>
                  <a:pt x="66" y="298"/>
                </a:lnTo>
                <a:lnTo>
                  <a:pt x="66" y="298"/>
                </a:lnTo>
                <a:lnTo>
                  <a:pt x="69" y="303"/>
                </a:lnTo>
                <a:lnTo>
                  <a:pt x="71" y="309"/>
                </a:lnTo>
                <a:lnTo>
                  <a:pt x="71" y="309"/>
                </a:lnTo>
                <a:lnTo>
                  <a:pt x="73" y="309"/>
                </a:lnTo>
                <a:lnTo>
                  <a:pt x="73" y="309"/>
                </a:lnTo>
                <a:lnTo>
                  <a:pt x="99" y="306"/>
                </a:lnTo>
                <a:lnTo>
                  <a:pt x="99" y="306"/>
                </a:lnTo>
                <a:lnTo>
                  <a:pt x="110" y="301"/>
                </a:lnTo>
                <a:lnTo>
                  <a:pt x="110" y="301"/>
                </a:lnTo>
                <a:close/>
                <a:moveTo>
                  <a:pt x="137" y="312"/>
                </a:moveTo>
                <a:lnTo>
                  <a:pt x="137" y="312"/>
                </a:lnTo>
                <a:lnTo>
                  <a:pt x="137" y="316"/>
                </a:lnTo>
                <a:lnTo>
                  <a:pt x="137" y="316"/>
                </a:lnTo>
                <a:lnTo>
                  <a:pt x="136" y="322"/>
                </a:lnTo>
                <a:lnTo>
                  <a:pt x="136" y="327"/>
                </a:lnTo>
                <a:lnTo>
                  <a:pt x="136" y="327"/>
                </a:lnTo>
                <a:lnTo>
                  <a:pt x="136" y="333"/>
                </a:lnTo>
                <a:lnTo>
                  <a:pt x="139" y="339"/>
                </a:lnTo>
                <a:lnTo>
                  <a:pt x="139" y="339"/>
                </a:lnTo>
                <a:lnTo>
                  <a:pt x="140" y="341"/>
                </a:lnTo>
                <a:lnTo>
                  <a:pt x="140" y="341"/>
                </a:lnTo>
                <a:lnTo>
                  <a:pt x="145" y="342"/>
                </a:lnTo>
                <a:lnTo>
                  <a:pt x="145" y="342"/>
                </a:lnTo>
                <a:lnTo>
                  <a:pt x="150" y="342"/>
                </a:lnTo>
                <a:lnTo>
                  <a:pt x="155" y="341"/>
                </a:lnTo>
                <a:lnTo>
                  <a:pt x="155" y="341"/>
                </a:lnTo>
                <a:lnTo>
                  <a:pt x="158" y="339"/>
                </a:lnTo>
                <a:lnTo>
                  <a:pt x="159" y="336"/>
                </a:lnTo>
                <a:lnTo>
                  <a:pt x="159" y="336"/>
                </a:lnTo>
                <a:lnTo>
                  <a:pt x="162" y="325"/>
                </a:lnTo>
                <a:lnTo>
                  <a:pt x="162" y="325"/>
                </a:lnTo>
                <a:lnTo>
                  <a:pt x="162" y="322"/>
                </a:lnTo>
                <a:lnTo>
                  <a:pt x="162" y="322"/>
                </a:lnTo>
                <a:lnTo>
                  <a:pt x="153" y="319"/>
                </a:lnTo>
                <a:lnTo>
                  <a:pt x="153" y="319"/>
                </a:lnTo>
                <a:lnTo>
                  <a:pt x="151" y="317"/>
                </a:lnTo>
                <a:lnTo>
                  <a:pt x="151" y="317"/>
                </a:lnTo>
                <a:lnTo>
                  <a:pt x="148" y="317"/>
                </a:lnTo>
                <a:lnTo>
                  <a:pt x="148" y="317"/>
                </a:lnTo>
                <a:lnTo>
                  <a:pt x="147" y="316"/>
                </a:lnTo>
                <a:lnTo>
                  <a:pt x="147" y="316"/>
                </a:lnTo>
                <a:lnTo>
                  <a:pt x="137" y="312"/>
                </a:lnTo>
                <a:lnTo>
                  <a:pt x="137" y="312"/>
                </a:lnTo>
                <a:close/>
                <a:moveTo>
                  <a:pt x="126" y="150"/>
                </a:move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18" y="159"/>
                </a:lnTo>
                <a:lnTo>
                  <a:pt x="118" y="159"/>
                </a:lnTo>
                <a:lnTo>
                  <a:pt x="109" y="171"/>
                </a:lnTo>
                <a:lnTo>
                  <a:pt x="101" y="182"/>
                </a:lnTo>
                <a:lnTo>
                  <a:pt x="95" y="194"/>
                </a:lnTo>
                <a:lnTo>
                  <a:pt x="91" y="208"/>
                </a:lnTo>
                <a:lnTo>
                  <a:pt x="91" y="208"/>
                </a:lnTo>
                <a:lnTo>
                  <a:pt x="88" y="224"/>
                </a:lnTo>
                <a:lnTo>
                  <a:pt x="87" y="240"/>
                </a:lnTo>
                <a:lnTo>
                  <a:pt x="87" y="240"/>
                </a:lnTo>
                <a:lnTo>
                  <a:pt x="88" y="249"/>
                </a:lnTo>
                <a:lnTo>
                  <a:pt x="88" y="249"/>
                </a:lnTo>
                <a:lnTo>
                  <a:pt x="90" y="259"/>
                </a:lnTo>
                <a:lnTo>
                  <a:pt x="93" y="267"/>
                </a:lnTo>
                <a:lnTo>
                  <a:pt x="93" y="267"/>
                </a:lnTo>
                <a:lnTo>
                  <a:pt x="93" y="268"/>
                </a:lnTo>
                <a:lnTo>
                  <a:pt x="93" y="268"/>
                </a:lnTo>
                <a:lnTo>
                  <a:pt x="91" y="253"/>
                </a:lnTo>
                <a:lnTo>
                  <a:pt x="91" y="253"/>
                </a:lnTo>
                <a:lnTo>
                  <a:pt x="91" y="238"/>
                </a:lnTo>
                <a:lnTo>
                  <a:pt x="95" y="224"/>
                </a:lnTo>
                <a:lnTo>
                  <a:pt x="95" y="224"/>
                </a:lnTo>
                <a:lnTo>
                  <a:pt x="99" y="205"/>
                </a:lnTo>
                <a:lnTo>
                  <a:pt x="99" y="205"/>
                </a:lnTo>
                <a:lnTo>
                  <a:pt x="104" y="188"/>
                </a:lnTo>
                <a:lnTo>
                  <a:pt x="112" y="172"/>
                </a:lnTo>
                <a:lnTo>
                  <a:pt x="112" y="172"/>
                </a:lnTo>
                <a:lnTo>
                  <a:pt x="117" y="163"/>
                </a:lnTo>
                <a:lnTo>
                  <a:pt x="125" y="153"/>
                </a:lnTo>
                <a:lnTo>
                  <a:pt x="125" y="153"/>
                </a:lnTo>
                <a:lnTo>
                  <a:pt x="126" y="150"/>
                </a:lnTo>
                <a:lnTo>
                  <a:pt x="126" y="150"/>
                </a:lnTo>
                <a:close/>
                <a:moveTo>
                  <a:pt x="409" y="212"/>
                </a:moveTo>
                <a:lnTo>
                  <a:pt x="409" y="212"/>
                </a:lnTo>
                <a:lnTo>
                  <a:pt x="409" y="210"/>
                </a:lnTo>
                <a:lnTo>
                  <a:pt x="409" y="210"/>
                </a:lnTo>
                <a:lnTo>
                  <a:pt x="404" y="194"/>
                </a:lnTo>
                <a:lnTo>
                  <a:pt x="404" y="194"/>
                </a:lnTo>
                <a:lnTo>
                  <a:pt x="396" y="175"/>
                </a:lnTo>
                <a:lnTo>
                  <a:pt x="396" y="175"/>
                </a:lnTo>
                <a:lnTo>
                  <a:pt x="391" y="164"/>
                </a:lnTo>
                <a:lnTo>
                  <a:pt x="385" y="155"/>
                </a:lnTo>
                <a:lnTo>
                  <a:pt x="385" y="155"/>
                </a:lnTo>
                <a:lnTo>
                  <a:pt x="383" y="153"/>
                </a:lnTo>
                <a:lnTo>
                  <a:pt x="383" y="153"/>
                </a:lnTo>
                <a:lnTo>
                  <a:pt x="382" y="153"/>
                </a:lnTo>
                <a:lnTo>
                  <a:pt x="382" y="153"/>
                </a:lnTo>
                <a:lnTo>
                  <a:pt x="383" y="156"/>
                </a:lnTo>
                <a:lnTo>
                  <a:pt x="383" y="156"/>
                </a:lnTo>
                <a:lnTo>
                  <a:pt x="385" y="161"/>
                </a:lnTo>
                <a:lnTo>
                  <a:pt x="385" y="161"/>
                </a:lnTo>
                <a:lnTo>
                  <a:pt x="390" y="174"/>
                </a:lnTo>
                <a:lnTo>
                  <a:pt x="396" y="186"/>
                </a:lnTo>
                <a:lnTo>
                  <a:pt x="396" y="186"/>
                </a:lnTo>
                <a:lnTo>
                  <a:pt x="399" y="196"/>
                </a:lnTo>
                <a:lnTo>
                  <a:pt x="399" y="196"/>
                </a:lnTo>
                <a:lnTo>
                  <a:pt x="402" y="207"/>
                </a:lnTo>
                <a:lnTo>
                  <a:pt x="404" y="218"/>
                </a:lnTo>
                <a:lnTo>
                  <a:pt x="404" y="218"/>
                </a:lnTo>
                <a:lnTo>
                  <a:pt x="407" y="246"/>
                </a:lnTo>
                <a:lnTo>
                  <a:pt x="407" y="246"/>
                </a:lnTo>
                <a:lnTo>
                  <a:pt x="407" y="254"/>
                </a:lnTo>
                <a:lnTo>
                  <a:pt x="407" y="254"/>
                </a:lnTo>
                <a:lnTo>
                  <a:pt x="409" y="256"/>
                </a:lnTo>
                <a:lnTo>
                  <a:pt x="409" y="256"/>
                </a:lnTo>
                <a:lnTo>
                  <a:pt x="410" y="254"/>
                </a:lnTo>
                <a:lnTo>
                  <a:pt x="410" y="254"/>
                </a:lnTo>
                <a:lnTo>
                  <a:pt x="412" y="251"/>
                </a:lnTo>
                <a:lnTo>
                  <a:pt x="412" y="251"/>
                </a:lnTo>
                <a:lnTo>
                  <a:pt x="410" y="242"/>
                </a:lnTo>
                <a:lnTo>
                  <a:pt x="410" y="230"/>
                </a:lnTo>
                <a:lnTo>
                  <a:pt x="410" y="230"/>
                </a:lnTo>
                <a:lnTo>
                  <a:pt x="405" y="216"/>
                </a:lnTo>
                <a:lnTo>
                  <a:pt x="405" y="216"/>
                </a:lnTo>
                <a:lnTo>
                  <a:pt x="407" y="215"/>
                </a:lnTo>
                <a:lnTo>
                  <a:pt x="409" y="213"/>
                </a:lnTo>
                <a:lnTo>
                  <a:pt x="409" y="213"/>
                </a:lnTo>
                <a:lnTo>
                  <a:pt x="409" y="212"/>
                </a:lnTo>
                <a:lnTo>
                  <a:pt x="409" y="212"/>
                </a:lnTo>
                <a:close/>
                <a:moveTo>
                  <a:pt x="47" y="295"/>
                </a:moveTo>
                <a:lnTo>
                  <a:pt x="47" y="295"/>
                </a:lnTo>
                <a:lnTo>
                  <a:pt x="46" y="294"/>
                </a:lnTo>
                <a:lnTo>
                  <a:pt x="46" y="294"/>
                </a:lnTo>
                <a:lnTo>
                  <a:pt x="36" y="290"/>
                </a:lnTo>
                <a:lnTo>
                  <a:pt x="36" y="290"/>
                </a:lnTo>
                <a:lnTo>
                  <a:pt x="32" y="290"/>
                </a:lnTo>
                <a:lnTo>
                  <a:pt x="27" y="290"/>
                </a:lnTo>
                <a:lnTo>
                  <a:pt x="17" y="294"/>
                </a:lnTo>
                <a:lnTo>
                  <a:pt x="17" y="294"/>
                </a:lnTo>
                <a:lnTo>
                  <a:pt x="13" y="297"/>
                </a:lnTo>
                <a:lnTo>
                  <a:pt x="13" y="297"/>
                </a:lnTo>
                <a:lnTo>
                  <a:pt x="11" y="300"/>
                </a:lnTo>
                <a:lnTo>
                  <a:pt x="13" y="301"/>
                </a:lnTo>
                <a:lnTo>
                  <a:pt x="13" y="301"/>
                </a:lnTo>
                <a:lnTo>
                  <a:pt x="14" y="305"/>
                </a:lnTo>
                <a:lnTo>
                  <a:pt x="17" y="308"/>
                </a:lnTo>
                <a:lnTo>
                  <a:pt x="17" y="308"/>
                </a:lnTo>
                <a:lnTo>
                  <a:pt x="21" y="308"/>
                </a:lnTo>
                <a:lnTo>
                  <a:pt x="21" y="308"/>
                </a:lnTo>
                <a:lnTo>
                  <a:pt x="32" y="305"/>
                </a:lnTo>
                <a:lnTo>
                  <a:pt x="43" y="298"/>
                </a:lnTo>
                <a:lnTo>
                  <a:pt x="43" y="298"/>
                </a:lnTo>
                <a:lnTo>
                  <a:pt x="47" y="295"/>
                </a:lnTo>
                <a:lnTo>
                  <a:pt x="47" y="295"/>
                </a:lnTo>
                <a:close/>
                <a:moveTo>
                  <a:pt x="357" y="268"/>
                </a:moveTo>
                <a:lnTo>
                  <a:pt x="357" y="268"/>
                </a:lnTo>
                <a:lnTo>
                  <a:pt x="357" y="268"/>
                </a:lnTo>
                <a:lnTo>
                  <a:pt x="357" y="268"/>
                </a:lnTo>
                <a:lnTo>
                  <a:pt x="353" y="271"/>
                </a:lnTo>
                <a:lnTo>
                  <a:pt x="353" y="271"/>
                </a:lnTo>
                <a:lnTo>
                  <a:pt x="339" y="281"/>
                </a:lnTo>
                <a:lnTo>
                  <a:pt x="339" y="281"/>
                </a:lnTo>
                <a:lnTo>
                  <a:pt x="338" y="283"/>
                </a:lnTo>
                <a:lnTo>
                  <a:pt x="338" y="283"/>
                </a:lnTo>
                <a:lnTo>
                  <a:pt x="331" y="303"/>
                </a:lnTo>
                <a:lnTo>
                  <a:pt x="331" y="303"/>
                </a:lnTo>
                <a:lnTo>
                  <a:pt x="331" y="303"/>
                </a:lnTo>
                <a:lnTo>
                  <a:pt x="331" y="303"/>
                </a:lnTo>
                <a:lnTo>
                  <a:pt x="350" y="295"/>
                </a:lnTo>
                <a:lnTo>
                  <a:pt x="350" y="295"/>
                </a:lnTo>
                <a:lnTo>
                  <a:pt x="350" y="294"/>
                </a:lnTo>
                <a:lnTo>
                  <a:pt x="350" y="294"/>
                </a:lnTo>
                <a:lnTo>
                  <a:pt x="355" y="278"/>
                </a:lnTo>
                <a:lnTo>
                  <a:pt x="355" y="278"/>
                </a:lnTo>
                <a:lnTo>
                  <a:pt x="357" y="268"/>
                </a:lnTo>
                <a:lnTo>
                  <a:pt x="357" y="268"/>
                </a:lnTo>
                <a:close/>
                <a:moveTo>
                  <a:pt x="60" y="319"/>
                </a:moveTo>
                <a:lnTo>
                  <a:pt x="60" y="319"/>
                </a:lnTo>
                <a:lnTo>
                  <a:pt x="60" y="319"/>
                </a:lnTo>
                <a:lnTo>
                  <a:pt x="60" y="319"/>
                </a:lnTo>
                <a:lnTo>
                  <a:pt x="38" y="328"/>
                </a:lnTo>
                <a:lnTo>
                  <a:pt x="38" y="328"/>
                </a:lnTo>
                <a:lnTo>
                  <a:pt x="33" y="330"/>
                </a:lnTo>
                <a:lnTo>
                  <a:pt x="32" y="333"/>
                </a:lnTo>
                <a:lnTo>
                  <a:pt x="32" y="333"/>
                </a:lnTo>
                <a:lnTo>
                  <a:pt x="30" y="336"/>
                </a:lnTo>
                <a:lnTo>
                  <a:pt x="32" y="341"/>
                </a:lnTo>
                <a:lnTo>
                  <a:pt x="32" y="341"/>
                </a:lnTo>
                <a:lnTo>
                  <a:pt x="36" y="342"/>
                </a:lnTo>
                <a:lnTo>
                  <a:pt x="41" y="342"/>
                </a:lnTo>
                <a:lnTo>
                  <a:pt x="41" y="342"/>
                </a:lnTo>
                <a:lnTo>
                  <a:pt x="46" y="341"/>
                </a:lnTo>
                <a:lnTo>
                  <a:pt x="49" y="338"/>
                </a:lnTo>
                <a:lnTo>
                  <a:pt x="57" y="330"/>
                </a:lnTo>
                <a:lnTo>
                  <a:pt x="57" y="330"/>
                </a:lnTo>
                <a:lnTo>
                  <a:pt x="58" y="325"/>
                </a:lnTo>
                <a:lnTo>
                  <a:pt x="60" y="320"/>
                </a:lnTo>
                <a:lnTo>
                  <a:pt x="60" y="320"/>
                </a:lnTo>
                <a:lnTo>
                  <a:pt x="60" y="319"/>
                </a:lnTo>
                <a:lnTo>
                  <a:pt x="60" y="319"/>
                </a:lnTo>
                <a:close/>
                <a:moveTo>
                  <a:pt x="360" y="276"/>
                </a:moveTo>
                <a:lnTo>
                  <a:pt x="360" y="276"/>
                </a:lnTo>
                <a:lnTo>
                  <a:pt x="363" y="276"/>
                </a:lnTo>
                <a:lnTo>
                  <a:pt x="368" y="275"/>
                </a:lnTo>
                <a:lnTo>
                  <a:pt x="368" y="275"/>
                </a:lnTo>
                <a:lnTo>
                  <a:pt x="377" y="265"/>
                </a:lnTo>
                <a:lnTo>
                  <a:pt x="377" y="265"/>
                </a:lnTo>
                <a:lnTo>
                  <a:pt x="379" y="264"/>
                </a:lnTo>
                <a:lnTo>
                  <a:pt x="379" y="264"/>
                </a:lnTo>
                <a:lnTo>
                  <a:pt x="379" y="257"/>
                </a:lnTo>
                <a:lnTo>
                  <a:pt x="379" y="257"/>
                </a:lnTo>
                <a:lnTo>
                  <a:pt x="379" y="238"/>
                </a:lnTo>
                <a:lnTo>
                  <a:pt x="379" y="238"/>
                </a:lnTo>
                <a:lnTo>
                  <a:pt x="379" y="237"/>
                </a:lnTo>
                <a:lnTo>
                  <a:pt x="379" y="237"/>
                </a:lnTo>
                <a:lnTo>
                  <a:pt x="379" y="238"/>
                </a:lnTo>
                <a:lnTo>
                  <a:pt x="379" y="238"/>
                </a:lnTo>
                <a:lnTo>
                  <a:pt x="372" y="248"/>
                </a:lnTo>
                <a:lnTo>
                  <a:pt x="372" y="248"/>
                </a:lnTo>
                <a:lnTo>
                  <a:pt x="363" y="260"/>
                </a:lnTo>
                <a:lnTo>
                  <a:pt x="363" y="260"/>
                </a:lnTo>
                <a:lnTo>
                  <a:pt x="361" y="262"/>
                </a:lnTo>
                <a:lnTo>
                  <a:pt x="361" y="262"/>
                </a:lnTo>
                <a:lnTo>
                  <a:pt x="360" y="276"/>
                </a:lnTo>
                <a:lnTo>
                  <a:pt x="360" y="276"/>
                </a:lnTo>
                <a:close/>
                <a:moveTo>
                  <a:pt x="278" y="311"/>
                </a:moveTo>
                <a:lnTo>
                  <a:pt x="278" y="311"/>
                </a:lnTo>
                <a:lnTo>
                  <a:pt x="279" y="311"/>
                </a:lnTo>
                <a:lnTo>
                  <a:pt x="279" y="311"/>
                </a:lnTo>
                <a:lnTo>
                  <a:pt x="300" y="311"/>
                </a:lnTo>
                <a:lnTo>
                  <a:pt x="300" y="311"/>
                </a:lnTo>
                <a:lnTo>
                  <a:pt x="300" y="309"/>
                </a:lnTo>
                <a:lnTo>
                  <a:pt x="300" y="309"/>
                </a:lnTo>
                <a:lnTo>
                  <a:pt x="304" y="309"/>
                </a:lnTo>
                <a:lnTo>
                  <a:pt x="304" y="309"/>
                </a:lnTo>
                <a:lnTo>
                  <a:pt x="309" y="294"/>
                </a:lnTo>
                <a:lnTo>
                  <a:pt x="309" y="294"/>
                </a:lnTo>
                <a:lnTo>
                  <a:pt x="309" y="294"/>
                </a:lnTo>
                <a:lnTo>
                  <a:pt x="309" y="294"/>
                </a:lnTo>
                <a:lnTo>
                  <a:pt x="298" y="295"/>
                </a:lnTo>
                <a:lnTo>
                  <a:pt x="287" y="295"/>
                </a:lnTo>
                <a:lnTo>
                  <a:pt x="287" y="295"/>
                </a:lnTo>
                <a:lnTo>
                  <a:pt x="284" y="297"/>
                </a:lnTo>
                <a:lnTo>
                  <a:pt x="284" y="297"/>
                </a:lnTo>
                <a:lnTo>
                  <a:pt x="278" y="311"/>
                </a:lnTo>
                <a:lnTo>
                  <a:pt x="278" y="311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48" y="311"/>
                </a:lnTo>
                <a:lnTo>
                  <a:pt x="248" y="311"/>
                </a:lnTo>
                <a:lnTo>
                  <a:pt x="249" y="311"/>
                </a:lnTo>
                <a:lnTo>
                  <a:pt x="251" y="309"/>
                </a:lnTo>
                <a:lnTo>
                  <a:pt x="251" y="309"/>
                </a:lnTo>
                <a:lnTo>
                  <a:pt x="259" y="294"/>
                </a:lnTo>
                <a:lnTo>
                  <a:pt x="259" y="294"/>
                </a:lnTo>
                <a:lnTo>
                  <a:pt x="259" y="292"/>
                </a:lnTo>
                <a:lnTo>
                  <a:pt x="259" y="292"/>
                </a:lnTo>
                <a:lnTo>
                  <a:pt x="241" y="289"/>
                </a:lnTo>
                <a:lnTo>
                  <a:pt x="241" y="289"/>
                </a:lnTo>
                <a:lnTo>
                  <a:pt x="230" y="306"/>
                </a:lnTo>
                <a:lnTo>
                  <a:pt x="230" y="306"/>
                </a:lnTo>
                <a:lnTo>
                  <a:pt x="233" y="306"/>
                </a:lnTo>
                <a:lnTo>
                  <a:pt x="233" y="306"/>
                </a:lnTo>
                <a:lnTo>
                  <a:pt x="240" y="308"/>
                </a:lnTo>
                <a:lnTo>
                  <a:pt x="240" y="308"/>
                </a:lnTo>
                <a:lnTo>
                  <a:pt x="243" y="308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333" y="284"/>
                </a:moveTo>
                <a:lnTo>
                  <a:pt x="333" y="284"/>
                </a:lnTo>
                <a:lnTo>
                  <a:pt x="333" y="284"/>
                </a:lnTo>
                <a:lnTo>
                  <a:pt x="333" y="284"/>
                </a:lnTo>
                <a:lnTo>
                  <a:pt x="316" y="290"/>
                </a:lnTo>
                <a:lnTo>
                  <a:pt x="316" y="290"/>
                </a:lnTo>
                <a:lnTo>
                  <a:pt x="314" y="294"/>
                </a:lnTo>
                <a:lnTo>
                  <a:pt x="314" y="294"/>
                </a:lnTo>
                <a:lnTo>
                  <a:pt x="308" y="309"/>
                </a:lnTo>
                <a:lnTo>
                  <a:pt x="308" y="309"/>
                </a:lnTo>
                <a:lnTo>
                  <a:pt x="308" y="309"/>
                </a:lnTo>
                <a:lnTo>
                  <a:pt x="308" y="309"/>
                </a:lnTo>
                <a:lnTo>
                  <a:pt x="317" y="308"/>
                </a:lnTo>
                <a:lnTo>
                  <a:pt x="317" y="308"/>
                </a:lnTo>
                <a:lnTo>
                  <a:pt x="325" y="306"/>
                </a:lnTo>
                <a:lnTo>
                  <a:pt x="325" y="306"/>
                </a:lnTo>
                <a:lnTo>
                  <a:pt x="327" y="305"/>
                </a:lnTo>
                <a:lnTo>
                  <a:pt x="327" y="303"/>
                </a:lnTo>
                <a:lnTo>
                  <a:pt x="327" y="303"/>
                </a:lnTo>
                <a:lnTo>
                  <a:pt x="333" y="286"/>
                </a:lnTo>
                <a:lnTo>
                  <a:pt x="333" y="286"/>
                </a:lnTo>
                <a:lnTo>
                  <a:pt x="333" y="284"/>
                </a:lnTo>
                <a:lnTo>
                  <a:pt x="333" y="284"/>
                </a:lnTo>
                <a:close/>
                <a:moveTo>
                  <a:pt x="54" y="268"/>
                </a:moveTo>
                <a:lnTo>
                  <a:pt x="54" y="268"/>
                </a:lnTo>
                <a:lnTo>
                  <a:pt x="50" y="262"/>
                </a:lnTo>
                <a:lnTo>
                  <a:pt x="47" y="259"/>
                </a:lnTo>
                <a:lnTo>
                  <a:pt x="47" y="259"/>
                </a:lnTo>
                <a:lnTo>
                  <a:pt x="44" y="256"/>
                </a:lnTo>
                <a:lnTo>
                  <a:pt x="39" y="254"/>
                </a:lnTo>
                <a:lnTo>
                  <a:pt x="39" y="254"/>
                </a:lnTo>
                <a:lnTo>
                  <a:pt x="36" y="254"/>
                </a:lnTo>
                <a:lnTo>
                  <a:pt x="36" y="254"/>
                </a:lnTo>
                <a:lnTo>
                  <a:pt x="28" y="256"/>
                </a:lnTo>
                <a:lnTo>
                  <a:pt x="28" y="256"/>
                </a:lnTo>
                <a:lnTo>
                  <a:pt x="27" y="256"/>
                </a:lnTo>
                <a:lnTo>
                  <a:pt x="27" y="256"/>
                </a:lnTo>
                <a:lnTo>
                  <a:pt x="25" y="257"/>
                </a:lnTo>
                <a:lnTo>
                  <a:pt x="25" y="259"/>
                </a:lnTo>
                <a:lnTo>
                  <a:pt x="25" y="259"/>
                </a:lnTo>
                <a:lnTo>
                  <a:pt x="27" y="262"/>
                </a:lnTo>
                <a:lnTo>
                  <a:pt x="27" y="262"/>
                </a:lnTo>
                <a:lnTo>
                  <a:pt x="28" y="267"/>
                </a:lnTo>
                <a:lnTo>
                  <a:pt x="33" y="268"/>
                </a:lnTo>
                <a:lnTo>
                  <a:pt x="36" y="271"/>
                </a:lnTo>
                <a:lnTo>
                  <a:pt x="41" y="271"/>
                </a:lnTo>
                <a:lnTo>
                  <a:pt x="41" y="271"/>
                </a:lnTo>
                <a:lnTo>
                  <a:pt x="49" y="270"/>
                </a:lnTo>
                <a:lnTo>
                  <a:pt x="49" y="270"/>
                </a:lnTo>
                <a:lnTo>
                  <a:pt x="54" y="268"/>
                </a:lnTo>
                <a:lnTo>
                  <a:pt x="54" y="268"/>
                </a:lnTo>
                <a:close/>
                <a:moveTo>
                  <a:pt x="254" y="311"/>
                </a:moveTo>
                <a:lnTo>
                  <a:pt x="254" y="311"/>
                </a:lnTo>
                <a:lnTo>
                  <a:pt x="254" y="311"/>
                </a:lnTo>
                <a:lnTo>
                  <a:pt x="254" y="311"/>
                </a:lnTo>
                <a:lnTo>
                  <a:pt x="260" y="311"/>
                </a:lnTo>
                <a:lnTo>
                  <a:pt x="267" y="311"/>
                </a:lnTo>
                <a:lnTo>
                  <a:pt x="267" y="311"/>
                </a:lnTo>
                <a:lnTo>
                  <a:pt x="270" y="311"/>
                </a:lnTo>
                <a:lnTo>
                  <a:pt x="270" y="311"/>
                </a:lnTo>
                <a:lnTo>
                  <a:pt x="274" y="311"/>
                </a:lnTo>
                <a:lnTo>
                  <a:pt x="274" y="311"/>
                </a:lnTo>
                <a:lnTo>
                  <a:pt x="281" y="295"/>
                </a:lnTo>
                <a:lnTo>
                  <a:pt x="281" y="295"/>
                </a:lnTo>
                <a:lnTo>
                  <a:pt x="263" y="294"/>
                </a:lnTo>
                <a:lnTo>
                  <a:pt x="263" y="294"/>
                </a:lnTo>
                <a:lnTo>
                  <a:pt x="254" y="311"/>
                </a:lnTo>
                <a:lnTo>
                  <a:pt x="254" y="311"/>
                </a:lnTo>
                <a:close/>
                <a:moveTo>
                  <a:pt x="145" y="92"/>
                </a:moveTo>
                <a:lnTo>
                  <a:pt x="145" y="92"/>
                </a:lnTo>
                <a:lnTo>
                  <a:pt x="140" y="92"/>
                </a:lnTo>
                <a:lnTo>
                  <a:pt x="140" y="92"/>
                </a:lnTo>
                <a:lnTo>
                  <a:pt x="133" y="90"/>
                </a:lnTo>
                <a:lnTo>
                  <a:pt x="133" y="90"/>
                </a:lnTo>
                <a:lnTo>
                  <a:pt x="131" y="90"/>
                </a:lnTo>
                <a:lnTo>
                  <a:pt x="131" y="90"/>
                </a:lnTo>
                <a:lnTo>
                  <a:pt x="128" y="90"/>
                </a:lnTo>
                <a:lnTo>
                  <a:pt x="126" y="89"/>
                </a:lnTo>
                <a:lnTo>
                  <a:pt x="126" y="89"/>
                </a:lnTo>
                <a:lnTo>
                  <a:pt x="125" y="84"/>
                </a:lnTo>
                <a:lnTo>
                  <a:pt x="125" y="84"/>
                </a:lnTo>
                <a:lnTo>
                  <a:pt x="121" y="84"/>
                </a:lnTo>
                <a:lnTo>
                  <a:pt x="121" y="84"/>
                </a:lnTo>
                <a:lnTo>
                  <a:pt x="117" y="84"/>
                </a:lnTo>
                <a:lnTo>
                  <a:pt x="117" y="84"/>
                </a:lnTo>
                <a:lnTo>
                  <a:pt x="115" y="84"/>
                </a:lnTo>
                <a:lnTo>
                  <a:pt x="115" y="82"/>
                </a:lnTo>
                <a:lnTo>
                  <a:pt x="115" y="82"/>
                </a:lnTo>
                <a:lnTo>
                  <a:pt x="115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31" y="77"/>
                </a:lnTo>
                <a:lnTo>
                  <a:pt x="131" y="77"/>
                </a:lnTo>
                <a:lnTo>
                  <a:pt x="147" y="76"/>
                </a:lnTo>
                <a:lnTo>
                  <a:pt x="161" y="74"/>
                </a:lnTo>
                <a:lnTo>
                  <a:pt x="161" y="74"/>
                </a:lnTo>
                <a:lnTo>
                  <a:pt x="162" y="74"/>
                </a:lnTo>
                <a:lnTo>
                  <a:pt x="162" y="74"/>
                </a:lnTo>
                <a:lnTo>
                  <a:pt x="162" y="74"/>
                </a:lnTo>
                <a:lnTo>
                  <a:pt x="162" y="74"/>
                </a:lnTo>
                <a:lnTo>
                  <a:pt x="134" y="73"/>
                </a:lnTo>
                <a:lnTo>
                  <a:pt x="134" y="73"/>
                </a:lnTo>
                <a:lnTo>
                  <a:pt x="125" y="74"/>
                </a:lnTo>
                <a:lnTo>
                  <a:pt x="117" y="77"/>
                </a:lnTo>
                <a:lnTo>
                  <a:pt x="117" y="77"/>
                </a:lnTo>
                <a:lnTo>
                  <a:pt x="114" y="79"/>
                </a:lnTo>
                <a:lnTo>
                  <a:pt x="114" y="79"/>
                </a:lnTo>
                <a:lnTo>
                  <a:pt x="114" y="81"/>
                </a:lnTo>
                <a:lnTo>
                  <a:pt x="114" y="82"/>
                </a:lnTo>
                <a:lnTo>
                  <a:pt x="114" y="82"/>
                </a:lnTo>
                <a:lnTo>
                  <a:pt x="109" y="84"/>
                </a:lnTo>
                <a:lnTo>
                  <a:pt x="109" y="84"/>
                </a:lnTo>
                <a:lnTo>
                  <a:pt x="109" y="85"/>
                </a:lnTo>
                <a:lnTo>
                  <a:pt x="110" y="87"/>
                </a:lnTo>
                <a:lnTo>
                  <a:pt x="110" y="87"/>
                </a:lnTo>
                <a:lnTo>
                  <a:pt x="112" y="89"/>
                </a:lnTo>
                <a:lnTo>
                  <a:pt x="115" y="90"/>
                </a:lnTo>
                <a:lnTo>
                  <a:pt x="115" y="90"/>
                </a:lnTo>
                <a:lnTo>
                  <a:pt x="120" y="92"/>
                </a:lnTo>
                <a:lnTo>
                  <a:pt x="120" y="92"/>
                </a:lnTo>
                <a:lnTo>
                  <a:pt x="145" y="92"/>
                </a:lnTo>
                <a:lnTo>
                  <a:pt x="145" y="92"/>
                </a:lnTo>
                <a:close/>
                <a:moveTo>
                  <a:pt x="375" y="82"/>
                </a:moveTo>
                <a:lnTo>
                  <a:pt x="375" y="82"/>
                </a:lnTo>
                <a:lnTo>
                  <a:pt x="375" y="82"/>
                </a:lnTo>
                <a:lnTo>
                  <a:pt x="375" y="82"/>
                </a:lnTo>
                <a:lnTo>
                  <a:pt x="369" y="84"/>
                </a:lnTo>
                <a:lnTo>
                  <a:pt x="369" y="84"/>
                </a:lnTo>
                <a:lnTo>
                  <a:pt x="349" y="84"/>
                </a:lnTo>
                <a:lnTo>
                  <a:pt x="349" y="84"/>
                </a:lnTo>
                <a:lnTo>
                  <a:pt x="336" y="82"/>
                </a:lnTo>
                <a:lnTo>
                  <a:pt x="336" y="82"/>
                </a:lnTo>
                <a:lnTo>
                  <a:pt x="330" y="81"/>
                </a:lnTo>
                <a:lnTo>
                  <a:pt x="330" y="81"/>
                </a:lnTo>
                <a:lnTo>
                  <a:pt x="314" y="81"/>
                </a:lnTo>
                <a:lnTo>
                  <a:pt x="314" y="81"/>
                </a:lnTo>
                <a:lnTo>
                  <a:pt x="308" y="79"/>
                </a:lnTo>
                <a:lnTo>
                  <a:pt x="308" y="79"/>
                </a:lnTo>
                <a:lnTo>
                  <a:pt x="308" y="84"/>
                </a:lnTo>
                <a:lnTo>
                  <a:pt x="311" y="85"/>
                </a:lnTo>
                <a:lnTo>
                  <a:pt x="311" y="85"/>
                </a:lnTo>
                <a:lnTo>
                  <a:pt x="312" y="85"/>
                </a:lnTo>
                <a:lnTo>
                  <a:pt x="312" y="85"/>
                </a:lnTo>
                <a:lnTo>
                  <a:pt x="328" y="87"/>
                </a:lnTo>
                <a:lnTo>
                  <a:pt x="328" y="87"/>
                </a:lnTo>
                <a:lnTo>
                  <a:pt x="347" y="87"/>
                </a:lnTo>
                <a:lnTo>
                  <a:pt x="364" y="85"/>
                </a:lnTo>
                <a:lnTo>
                  <a:pt x="364" y="85"/>
                </a:lnTo>
                <a:lnTo>
                  <a:pt x="375" y="82"/>
                </a:lnTo>
                <a:lnTo>
                  <a:pt x="375" y="82"/>
                </a:lnTo>
                <a:close/>
                <a:moveTo>
                  <a:pt x="189" y="290"/>
                </a:moveTo>
                <a:lnTo>
                  <a:pt x="189" y="290"/>
                </a:lnTo>
                <a:lnTo>
                  <a:pt x="178" y="281"/>
                </a:lnTo>
                <a:lnTo>
                  <a:pt x="178" y="281"/>
                </a:lnTo>
                <a:lnTo>
                  <a:pt x="166" y="294"/>
                </a:lnTo>
                <a:lnTo>
                  <a:pt x="166" y="294"/>
                </a:lnTo>
                <a:lnTo>
                  <a:pt x="174" y="298"/>
                </a:lnTo>
                <a:lnTo>
                  <a:pt x="181" y="303"/>
                </a:lnTo>
                <a:lnTo>
                  <a:pt x="181" y="303"/>
                </a:lnTo>
                <a:lnTo>
                  <a:pt x="189" y="290"/>
                </a:lnTo>
                <a:lnTo>
                  <a:pt x="189" y="290"/>
                </a:lnTo>
                <a:close/>
                <a:moveTo>
                  <a:pt x="192" y="292"/>
                </a:moveTo>
                <a:lnTo>
                  <a:pt x="192" y="292"/>
                </a:lnTo>
                <a:lnTo>
                  <a:pt x="191" y="295"/>
                </a:lnTo>
                <a:lnTo>
                  <a:pt x="191" y="295"/>
                </a:lnTo>
                <a:lnTo>
                  <a:pt x="185" y="305"/>
                </a:lnTo>
                <a:lnTo>
                  <a:pt x="185" y="305"/>
                </a:lnTo>
                <a:lnTo>
                  <a:pt x="185" y="306"/>
                </a:lnTo>
                <a:lnTo>
                  <a:pt x="185" y="306"/>
                </a:lnTo>
                <a:lnTo>
                  <a:pt x="185" y="309"/>
                </a:lnTo>
                <a:lnTo>
                  <a:pt x="185" y="309"/>
                </a:lnTo>
                <a:lnTo>
                  <a:pt x="186" y="311"/>
                </a:lnTo>
                <a:lnTo>
                  <a:pt x="188" y="314"/>
                </a:lnTo>
                <a:lnTo>
                  <a:pt x="188" y="314"/>
                </a:lnTo>
                <a:lnTo>
                  <a:pt x="197" y="314"/>
                </a:lnTo>
                <a:lnTo>
                  <a:pt x="197" y="314"/>
                </a:lnTo>
                <a:lnTo>
                  <a:pt x="205" y="300"/>
                </a:lnTo>
                <a:lnTo>
                  <a:pt x="205" y="300"/>
                </a:lnTo>
                <a:lnTo>
                  <a:pt x="192" y="292"/>
                </a:lnTo>
                <a:lnTo>
                  <a:pt x="192" y="292"/>
                </a:lnTo>
                <a:close/>
                <a:moveTo>
                  <a:pt x="380" y="279"/>
                </a:moveTo>
                <a:lnTo>
                  <a:pt x="380" y="279"/>
                </a:lnTo>
                <a:lnTo>
                  <a:pt x="380" y="279"/>
                </a:lnTo>
                <a:lnTo>
                  <a:pt x="380" y="279"/>
                </a:lnTo>
                <a:lnTo>
                  <a:pt x="388" y="275"/>
                </a:lnTo>
                <a:lnTo>
                  <a:pt x="396" y="268"/>
                </a:lnTo>
                <a:lnTo>
                  <a:pt x="396" y="268"/>
                </a:lnTo>
                <a:lnTo>
                  <a:pt x="398" y="267"/>
                </a:lnTo>
                <a:lnTo>
                  <a:pt x="398" y="267"/>
                </a:lnTo>
                <a:lnTo>
                  <a:pt x="398" y="251"/>
                </a:lnTo>
                <a:lnTo>
                  <a:pt x="398" y="251"/>
                </a:lnTo>
                <a:lnTo>
                  <a:pt x="398" y="249"/>
                </a:lnTo>
                <a:lnTo>
                  <a:pt x="398" y="249"/>
                </a:lnTo>
                <a:lnTo>
                  <a:pt x="393" y="254"/>
                </a:lnTo>
                <a:lnTo>
                  <a:pt x="393" y="254"/>
                </a:lnTo>
                <a:lnTo>
                  <a:pt x="383" y="265"/>
                </a:lnTo>
                <a:lnTo>
                  <a:pt x="383" y="265"/>
                </a:lnTo>
                <a:lnTo>
                  <a:pt x="382" y="268"/>
                </a:lnTo>
                <a:lnTo>
                  <a:pt x="382" y="268"/>
                </a:lnTo>
                <a:lnTo>
                  <a:pt x="380" y="273"/>
                </a:lnTo>
                <a:lnTo>
                  <a:pt x="380" y="273"/>
                </a:lnTo>
                <a:lnTo>
                  <a:pt x="380" y="279"/>
                </a:lnTo>
                <a:lnTo>
                  <a:pt x="380" y="279"/>
                </a:lnTo>
                <a:close/>
                <a:moveTo>
                  <a:pt x="338" y="264"/>
                </a:moveTo>
                <a:lnTo>
                  <a:pt x="338" y="264"/>
                </a:lnTo>
                <a:lnTo>
                  <a:pt x="323" y="268"/>
                </a:lnTo>
                <a:lnTo>
                  <a:pt x="323" y="268"/>
                </a:lnTo>
                <a:lnTo>
                  <a:pt x="323" y="271"/>
                </a:lnTo>
                <a:lnTo>
                  <a:pt x="323" y="275"/>
                </a:lnTo>
                <a:lnTo>
                  <a:pt x="323" y="275"/>
                </a:lnTo>
                <a:lnTo>
                  <a:pt x="320" y="278"/>
                </a:lnTo>
                <a:lnTo>
                  <a:pt x="320" y="278"/>
                </a:lnTo>
                <a:lnTo>
                  <a:pt x="317" y="286"/>
                </a:lnTo>
                <a:lnTo>
                  <a:pt x="317" y="286"/>
                </a:lnTo>
                <a:lnTo>
                  <a:pt x="316" y="287"/>
                </a:lnTo>
                <a:lnTo>
                  <a:pt x="316" y="287"/>
                </a:lnTo>
                <a:lnTo>
                  <a:pt x="334" y="279"/>
                </a:lnTo>
                <a:lnTo>
                  <a:pt x="334" y="279"/>
                </a:lnTo>
                <a:lnTo>
                  <a:pt x="336" y="278"/>
                </a:lnTo>
                <a:lnTo>
                  <a:pt x="336" y="278"/>
                </a:lnTo>
                <a:lnTo>
                  <a:pt x="336" y="273"/>
                </a:lnTo>
                <a:lnTo>
                  <a:pt x="336" y="273"/>
                </a:lnTo>
                <a:lnTo>
                  <a:pt x="338" y="264"/>
                </a:lnTo>
                <a:lnTo>
                  <a:pt x="338" y="264"/>
                </a:lnTo>
                <a:close/>
                <a:moveTo>
                  <a:pt x="357" y="68"/>
                </a:moveTo>
                <a:lnTo>
                  <a:pt x="357" y="68"/>
                </a:lnTo>
                <a:lnTo>
                  <a:pt x="347" y="66"/>
                </a:lnTo>
                <a:lnTo>
                  <a:pt x="347" y="66"/>
                </a:lnTo>
                <a:lnTo>
                  <a:pt x="331" y="66"/>
                </a:lnTo>
                <a:lnTo>
                  <a:pt x="331" y="66"/>
                </a:lnTo>
                <a:lnTo>
                  <a:pt x="325" y="66"/>
                </a:lnTo>
                <a:lnTo>
                  <a:pt x="320" y="70"/>
                </a:lnTo>
                <a:lnTo>
                  <a:pt x="320" y="70"/>
                </a:lnTo>
                <a:lnTo>
                  <a:pt x="316" y="71"/>
                </a:lnTo>
                <a:lnTo>
                  <a:pt x="311" y="74"/>
                </a:lnTo>
                <a:lnTo>
                  <a:pt x="311" y="74"/>
                </a:lnTo>
                <a:lnTo>
                  <a:pt x="309" y="76"/>
                </a:lnTo>
                <a:lnTo>
                  <a:pt x="309" y="76"/>
                </a:lnTo>
                <a:lnTo>
                  <a:pt x="325" y="77"/>
                </a:lnTo>
                <a:lnTo>
                  <a:pt x="325" y="77"/>
                </a:lnTo>
                <a:lnTo>
                  <a:pt x="327" y="74"/>
                </a:lnTo>
                <a:lnTo>
                  <a:pt x="330" y="74"/>
                </a:lnTo>
                <a:lnTo>
                  <a:pt x="330" y="74"/>
                </a:lnTo>
                <a:lnTo>
                  <a:pt x="339" y="71"/>
                </a:lnTo>
                <a:lnTo>
                  <a:pt x="339" y="71"/>
                </a:lnTo>
                <a:lnTo>
                  <a:pt x="342" y="71"/>
                </a:lnTo>
                <a:lnTo>
                  <a:pt x="342" y="71"/>
                </a:lnTo>
                <a:lnTo>
                  <a:pt x="345" y="70"/>
                </a:lnTo>
                <a:lnTo>
                  <a:pt x="345" y="70"/>
                </a:lnTo>
                <a:lnTo>
                  <a:pt x="350" y="70"/>
                </a:lnTo>
                <a:lnTo>
                  <a:pt x="350" y="70"/>
                </a:lnTo>
                <a:lnTo>
                  <a:pt x="357" y="68"/>
                </a:lnTo>
                <a:lnTo>
                  <a:pt x="357" y="68"/>
                </a:lnTo>
                <a:close/>
                <a:moveTo>
                  <a:pt x="375" y="314"/>
                </a:move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61" y="317"/>
                </a:lnTo>
                <a:lnTo>
                  <a:pt x="361" y="317"/>
                </a:lnTo>
                <a:lnTo>
                  <a:pt x="360" y="319"/>
                </a:lnTo>
                <a:lnTo>
                  <a:pt x="360" y="319"/>
                </a:lnTo>
                <a:lnTo>
                  <a:pt x="360" y="327"/>
                </a:lnTo>
                <a:lnTo>
                  <a:pt x="360" y="327"/>
                </a:lnTo>
                <a:lnTo>
                  <a:pt x="361" y="331"/>
                </a:lnTo>
                <a:lnTo>
                  <a:pt x="364" y="333"/>
                </a:lnTo>
                <a:lnTo>
                  <a:pt x="364" y="333"/>
                </a:lnTo>
                <a:lnTo>
                  <a:pt x="368" y="331"/>
                </a:lnTo>
                <a:lnTo>
                  <a:pt x="368" y="331"/>
                </a:lnTo>
                <a:lnTo>
                  <a:pt x="372" y="328"/>
                </a:lnTo>
                <a:lnTo>
                  <a:pt x="372" y="328"/>
                </a:lnTo>
                <a:lnTo>
                  <a:pt x="374" y="325"/>
                </a:lnTo>
                <a:lnTo>
                  <a:pt x="375" y="320"/>
                </a:lnTo>
                <a:lnTo>
                  <a:pt x="375" y="314"/>
                </a:lnTo>
                <a:lnTo>
                  <a:pt x="375" y="314"/>
                </a:lnTo>
                <a:close/>
                <a:moveTo>
                  <a:pt x="407" y="188"/>
                </a:moveTo>
                <a:lnTo>
                  <a:pt x="407" y="188"/>
                </a:lnTo>
                <a:lnTo>
                  <a:pt x="407" y="189"/>
                </a:lnTo>
                <a:lnTo>
                  <a:pt x="407" y="189"/>
                </a:lnTo>
                <a:lnTo>
                  <a:pt x="413" y="208"/>
                </a:lnTo>
                <a:lnTo>
                  <a:pt x="413" y="208"/>
                </a:lnTo>
                <a:lnTo>
                  <a:pt x="418" y="224"/>
                </a:lnTo>
                <a:lnTo>
                  <a:pt x="418" y="224"/>
                </a:lnTo>
                <a:lnTo>
                  <a:pt x="420" y="235"/>
                </a:lnTo>
                <a:lnTo>
                  <a:pt x="421" y="246"/>
                </a:lnTo>
                <a:lnTo>
                  <a:pt x="421" y="246"/>
                </a:lnTo>
                <a:lnTo>
                  <a:pt x="420" y="253"/>
                </a:lnTo>
                <a:lnTo>
                  <a:pt x="420" y="260"/>
                </a:lnTo>
                <a:lnTo>
                  <a:pt x="420" y="260"/>
                </a:lnTo>
                <a:lnTo>
                  <a:pt x="415" y="270"/>
                </a:lnTo>
                <a:lnTo>
                  <a:pt x="415" y="270"/>
                </a:lnTo>
                <a:lnTo>
                  <a:pt x="413" y="276"/>
                </a:lnTo>
                <a:lnTo>
                  <a:pt x="410" y="281"/>
                </a:lnTo>
                <a:lnTo>
                  <a:pt x="405" y="286"/>
                </a:lnTo>
                <a:lnTo>
                  <a:pt x="399" y="290"/>
                </a:lnTo>
                <a:lnTo>
                  <a:pt x="399" y="290"/>
                </a:lnTo>
                <a:lnTo>
                  <a:pt x="399" y="290"/>
                </a:lnTo>
                <a:lnTo>
                  <a:pt x="399" y="290"/>
                </a:lnTo>
                <a:lnTo>
                  <a:pt x="398" y="292"/>
                </a:lnTo>
                <a:lnTo>
                  <a:pt x="398" y="292"/>
                </a:lnTo>
                <a:lnTo>
                  <a:pt x="398" y="294"/>
                </a:lnTo>
                <a:lnTo>
                  <a:pt x="396" y="294"/>
                </a:lnTo>
                <a:lnTo>
                  <a:pt x="396" y="294"/>
                </a:lnTo>
                <a:lnTo>
                  <a:pt x="396" y="297"/>
                </a:lnTo>
                <a:lnTo>
                  <a:pt x="396" y="297"/>
                </a:lnTo>
                <a:lnTo>
                  <a:pt x="402" y="290"/>
                </a:lnTo>
                <a:lnTo>
                  <a:pt x="402" y="290"/>
                </a:lnTo>
                <a:lnTo>
                  <a:pt x="404" y="289"/>
                </a:lnTo>
                <a:lnTo>
                  <a:pt x="404" y="289"/>
                </a:lnTo>
                <a:lnTo>
                  <a:pt x="409" y="286"/>
                </a:lnTo>
                <a:lnTo>
                  <a:pt x="409" y="286"/>
                </a:lnTo>
                <a:lnTo>
                  <a:pt x="412" y="281"/>
                </a:lnTo>
                <a:lnTo>
                  <a:pt x="412" y="281"/>
                </a:lnTo>
                <a:lnTo>
                  <a:pt x="415" y="275"/>
                </a:lnTo>
                <a:lnTo>
                  <a:pt x="415" y="275"/>
                </a:lnTo>
                <a:lnTo>
                  <a:pt x="420" y="264"/>
                </a:lnTo>
                <a:lnTo>
                  <a:pt x="421" y="254"/>
                </a:lnTo>
                <a:lnTo>
                  <a:pt x="421" y="254"/>
                </a:lnTo>
                <a:lnTo>
                  <a:pt x="421" y="232"/>
                </a:lnTo>
                <a:lnTo>
                  <a:pt x="421" y="232"/>
                </a:lnTo>
                <a:lnTo>
                  <a:pt x="421" y="229"/>
                </a:lnTo>
                <a:lnTo>
                  <a:pt x="421" y="229"/>
                </a:lnTo>
                <a:lnTo>
                  <a:pt x="418" y="216"/>
                </a:lnTo>
                <a:lnTo>
                  <a:pt x="415" y="205"/>
                </a:lnTo>
                <a:lnTo>
                  <a:pt x="415" y="205"/>
                </a:lnTo>
                <a:lnTo>
                  <a:pt x="407" y="189"/>
                </a:lnTo>
                <a:lnTo>
                  <a:pt x="407" y="189"/>
                </a:lnTo>
                <a:lnTo>
                  <a:pt x="407" y="188"/>
                </a:lnTo>
                <a:lnTo>
                  <a:pt x="407" y="188"/>
                </a:lnTo>
                <a:close/>
                <a:moveTo>
                  <a:pt x="80" y="35"/>
                </a:moveTo>
                <a:lnTo>
                  <a:pt x="80" y="35"/>
                </a:lnTo>
                <a:lnTo>
                  <a:pt x="80" y="30"/>
                </a:lnTo>
                <a:lnTo>
                  <a:pt x="79" y="24"/>
                </a:lnTo>
                <a:lnTo>
                  <a:pt x="79" y="24"/>
                </a:lnTo>
                <a:lnTo>
                  <a:pt x="76" y="21"/>
                </a:lnTo>
                <a:lnTo>
                  <a:pt x="73" y="19"/>
                </a:lnTo>
                <a:lnTo>
                  <a:pt x="73" y="19"/>
                </a:lnTo>
                <a:lnTo>
                  <a:pt x="65" y="21"/>
                </a:lnTo>
                <a:lnTo>
                  <a:pt x="65" y="21"/>
                </a:lnTo>
                <a:lnTo>
                  <a:pt x="63" y="21"/>
                </a:lnTo>
                <a:lnTo>
                  <a:pt x="63" y="22"/>
                </a:lnTo>
                <a:lnTo>
                  <a:pt x="63" y="22"/>
                </a:lnTo>
                <a:lnTo>
                  <a:pt x="65" y="29"/>
                </a:lnTo>
                <a:lnTo>
                  <a:pt x="65" y="29"/>
                </a:lnTo>
                <a:lnTo>
                  <a:pt x="66" y="30"/>
                </a:lnTo>
                <a:lnTo>
                  <a:pt x="66" y="30"/>
                </a:lnTo>
                <a:lnTo>
                  <a:pt x="69" y="33"/>
                </a:lnTo>
                <a:lnTo>
                  <a:pt x="69" y="33"/>
                </a:lnTo>
                <a:lnTo>
                  <a:pt x="73" y="35"/>
                </a:lnTo>
                <a:lnTo>
                  <a:pt x="73" y="35"/>
                </a:lnTo>
                <a:lnTo>
                  <a:pt x="80" y="35"/>
                </a:lnTo>
                <a:lnTo>
                  <a:pt x="80" y="35"/>
                </a:lnTo>
                <a:close/>
                <a:moveTo>
                  <a:pt x="150" y="283"/>
                </a:moveTo>
                <a:lnTo>
                  <a:pt x="150" y="283"/>
                </a:lnTo>
                <a:lnTo>
                  <a:pt x="142" y="294"/>
                </a:lnTo>
                <a:lnTo>
                  <a:pt x="142" y="294"/>
                </a:lnTo>
                <a:lnTo>
                  <a:pt x="145" y="295"/>
                </a:lnTo>
                <a:lnTo>
                  <a:pt x="145" y="295"/>
                </a:lnTo>
                <a:lnTo>
                  <a:pt x="145" y="300"/>
                </a:lnTo>
                <a:lnTo>
                  <a:pt x="145" y="300"/>
                </a:lnTo>
                <a:lnTo>
                  <a:pt x="156" y="303"/>
                </a:lnTo>
                <a:lnTo>
                  <a:pt x="156" y="303"/>
                </a:lnTo>
                <a:lnTo>
                  <a:pt x="161" y="295"/>
                </a:lnTo>
                <a:lnTo>
                  <a:pt x="161" y="295"/>
                </a:lnTo>
                <a:lnTo>
                  <a:pt x="150" y="283"/>
                </a:lnTo>
                <a:lnTo>
                  <a:pt x="150" y="283"/>
                </a:lnTo>
                <a:close/>
                <a:moveTo>
                  <a:pt x="192" y="77"/>
                </a:moveTo>
                <a:lnTo>
                  <a:pt x="192" y="77"/>
                </a:lnTo>
                <a:lnTo>
                  <a:pt x="192" y="79"/>
                </a:lnTo>
                <a:lnTo>
                  <a:pt x="192" y="79"/>
                </a:lnTo>
                <a:lnTo>
                  <a:pt x="189" y="81"/>
                </a:lnTo>
                <a:lnTo>
                  <a:pt x="188" y="81"/>
                </a:lnTo>
                <a:lnTo>
                  <a:pt x="188" y="81"/>
                </a:lnTo>
                <a:lnTo>
                  <a:pt x="174" y="79"/>
                </a:lnTo>
                <a:lnTo>
                  <a:pt x="174" y="79"/>
                </a:lnTo>
                <a:lnTo>
                  <a:pt x="164" y="77"/>
                </a:lnTo>
                <a:lnTo>
                  <a:pt x="153" y="79"/>
                </a:lnTo>
                <a:lnTo>
                  <a:pt x="153" y="79"/>
                </a:lnTo>
                <a:lnTo>
                  <a:pt x="151" y="79"/>
                </a:lnTo>
                <a:lnTo>
                  <a:pt x="151" y="79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67" y="81"/>
                </a:lnTo>
                <a:lnTo>
                  <a:pt x="167" y="81"/>
                </a:lnTo>
                <a:lnTo>
                  <a:pt x="174" y="81"/>
                </a:lnTo>
                <a:lnTo>
                  <a:pt x="178" y="79"/>
                </a:lnTo>
                <a:lnTo>
                  <a:pt x="178" y="79"/>
                </a:lnTo>
                <a:lnTo>
                  <a:pt x="180" y="79"/>
                </a:lnTo>
                <a:lnTo>
                  <a:pt x="181" y="81"/>
                </a:lnTo>
                <a:lnTo>
                  <a:pt x="181" y="81"/>
                </a:lnTo>
                <a:lnTo>
                  <a:pt x="185" y="82"/>
                </a:lnTo>
                <a:lnTo>
                  <a:pt x="185" y="82"/>
                </a:lnTo>
                <a:lnTo>
                  <a:pt x="186" y="82"/>
                </a:lnTo>
                <a:lnTo>
                  <a:pt x="186" y="82"/>
                </a:lnTo>
                <a:lnTo>
                  <a:pt x="188" y="84"/>
                </a:lnTo>
                <a:lnTo>
                  <a:pt x="188" y="85"/>
                </a:lnTo>
                <a:lnTo>
                  <a:pt x="188" y="85"/>
                </a:lnTo>
                <a:lnTo>
                  <a:pt x="188" y="87"/>
                </a:lnTo>
                <a:lnTo>
                  <a:pt x="186" y="87"/>
                </a:lnTo>
                <a:lnTo>
                  <a:pt x="186" y="87"/>
                </a:lnTo>
                <a:lnTo>
                  <a:pt x="186" y="87"/>
                </a:lnTo>
                <a:lnTo>
                  <a:pt x="186" y="87"/>
                </a:lnTo>
                <a:lnTo>
                  <a:pt x="175" y="90"/>
                </a:lnTo>
                <a:lnTo>
                  <a:pt x="175" y="90"/>
                </a:lnTo>
                <a:lnTo>
                  <a:pt x="162" y="92"/>
                </a:lnTo>
                <a:lnTo>
                  <a:pt x="162" y="92"/>
                </a:lnTo>
                <a:lnTo>
                  <a:pt x="164" y="92"/>
                </a:lnTo>
                <a:lnTo>
                  <a:pt x="164" y="92"/>
                </a:lnTo>
                <a:lnTo>
                  <a:pt x="174" y="92"/>
                </a:lnTo>
                <a:lnTo>
                  <a:pt x="183" y="90"/>
                </a:lnTo>
                <a:lnTo>
                  <a:pt x="183" y="90"/>
                </a:lnTo>
                <a:lnTo>
                  <a:pt x="191" y="89"/>
                </a:lnTo>
                <a:lnTo>
                  <a:pt x="199" y="85"/>
                </a:lnTo>
                <a:lnTo>
                  <a:pt x="199" y="85"/>
                </a:lnTo>
                <a:lnTo>
                  <a:pt x="202" y="82"/>
                </a:lnTo>
                <a:lnTo>
                  <a:pt x="202" y="82"/>
                </a:lnTo>
                <a:lnTo>
                  <a:pt x="204" y="81"/>
                </a:lnTo>
                <a:lnTo>
                  <a:pt x="204" y="81"/>
                </a:lnTo>
                <a:lnTo>
                  <a:pt x="204" y="79"/>
                </a:lnTo>
                <a:lnTo>
                  <a:pt x="204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81"/>
                </a:lnTo>
                <a:lnTo>
                  <a:pt x="202" y="81"/>
                </a:lnTo>
                <a:lnTo>
                  <a:pt x="199" y="82"/>
                </a:lnTo>
                <a:lnTo>
                  <a:pt x="197" y="82"/>
                </a:lnTo>
                <a:lnTo>
                  <a:pt x="197" y="82"/>
                </a:lnTo>
                <a:lnTo>
                  <a:pt x="196" y="81"/>
                </a:lnTo>
                <a:lnTo>
                  <a:pt x="196" y="81"/>
                </a:lnTo>
                <a:lnTo>
                  <a:pt x="196" y="81"/>
                </a:lnTo>
                <a:lnTo>
                  <a:pt x="194" y="79"/>
                </a:lnTo>
                <a:lnTo>
                  <a:pt x="194" y="79"/>
                </a:lnTo>
                <a:lnTo>
                  <a:pt x="192" y="77"/>
                </a:lnTo>
                <a:lnTo>
                  <a:pt x="192" y="77"/>
                </a:lnTo>
                <a:close/>
                <a:moveTo>
                  <a:pt x="139" y="290"/>
                </a:moveTo>
                <a:lnTo>
                  <a:pt x="139" y="290"/>
                </a:lnTo>
                <a:lnTo>
                  <a:pt x="142" y="284"/>
                </a:lnTo>
                <a:lnTo>
                  <a:pt x="147" y="279"/>
                </a:lnTo>
                <a:lnTo>
                  <a:pt x="147" y="279"/>
                </a:lnTo>
                <a:lnTo>
                  <a:pt x="140" y="270"/>
                </a:lnTo>
                <a:lnTo>
                  <a:pt x="140" y="270"/>
                </a:lnTo>
                <a:lnTo>
                  <a:pt x="134" y="275"/>
                </a:lnTo>
                <a:lnTo>
                  <a:pt x="129" y="281"/>
                </a:lnTo>
                <a:lnTo>
                  <a:pt x="129" y="281"/>
                </a:lnTo>
                <a:lnTo>
                  <a:pt x="139" y="290"/>
                </a:lnTo>
                <a:lnTo>
                  <a:pt x="139" y="290"/>
                </a:lnTo>
                <a:close/>
                <a:moveTo>
                  <a:pt x="74" y="130"/>
                </a:moveTo>
                <a:lnTo>
                  <a:pt x="74" y="130"/>
                </a:lnTo>
                <a:lnTo>
                  <a:pt x="69" y="128"/>
                </a:lnTo>
                <a:lnTo>
                  <a:pt x="69" y="128"/>
                </a:lnTo>
                <a:lnTo>
                  <a:pt x="55" y="130"/>
                </a:lnTo>
                <a:lnTo>
                  <a:pt x="55" y="130"/>
                </a:lnTo>
                <a:lnTo>
                  <a:pt x="50" y="131"/>
                </a:lnTo>
                <a:lnTo>
                  <a:pt x="46" y="134"/>
                </a:lnTo>
                <a:lnTo>
                  <a:pt x="46" y="134"/>
                </a:lnTo>
                <a:lnTo>
                  <a:pt x="44" y="136"/>
                </a:lnTo>
                <a:lnTo>
                  <a:pt x="44" y="136"/>
                </a:lnTo>
                <a:lnTo>
                  <a:pt x="43" y="137"/>
                </a:lnTo>
                <a:lnTo>
                  <a:pt x="44" y="139"/>
                </a:lnTo>
                <a:lnTo>
                  <a:pt x="44" y="139"/>
                </a:lnTo>
                <a:lnTo>
                  <a:pt x="47" y="139"/>
                </a:lnTo>
                <a:lnTo>
                  <a:pt x="47" y="139"/>
                </a:lnTo>
                <a:lnTo>
                  <a:pt x="55" y="137"/>
                </a:lnTo>
                <a:lnTo>
                  <a:pt x="63" y="136"/>
                </a:lnTo>
                <a:lnTo>
                  <a:pt x="63" y="136"/>
                </a:lnTo>
                <a:lnTo>
                  <a:pt x="69" y="133"/>
                </a:lnTo>
                <a:lnTo>
                  <a:pt x="74" y="130"/>
                </a:lnTo>
                <a:lnTo>
                  <a:pt x="74" y="130"/>
                </a:lnTo>
                <a:close/>
                <a:moveTo>
                  <a:pt x="377" y="270"/>
                </a:moveTo>
                <a:lnTo>
                  <a:pt x="377" y="270"/>
                </a:lnTo>
                <a:lnTo>
                  <a:pt x="375" y="271"/>
                </a:lnTo>
                <a:lnTo>
                  <a:pt x="375" y="271"/>
                </a:lnTo>
                <a:lnTo>
                  <a:pt x="368" y="278"/>
                </a:lnTo>
                <a:lnTo>
                  <a:pt x="368" y="278"/>
                </a:lnTo>
                <a:lnTo>
                  <a:pt x="361" y="283"/>
                </a:lnTo>
                <a:lnTo>
                  <a:pt x="361" y="283"/>
                </a:lnTo>
                <a:lnTo>
                  <a:pt x="360" y="283"/>
                </a:lnTo>
                <a:lnTo>
                  <a:pt x="360" y="283"/>
                </a:lnTo>
                <a:lnTo>
                  <a:pt x="358" y="283"/>
                </a:lnTo>
                <a:lnTo>
                  <a:pt x="358" y="283"/>
                </a:lnTo>
                <a:lnTo>
                  <a:pt x="355" y="294"/>
                </a:lnTo>
                <a:lnTo>
                  <a:pt x="355" y="294"/>
                </a:lnTo>
                <a:lnTo>
                  <a:pt x="360" y="290"/>
                </a:lnTo>
                <a:lnTo>
                  <a:pt x="360" y="290"/>
                </a:lnTo>
                <a:lnTo>
                  <a:pt x="372" y="284"/>
                </a:lnTo>
                <a:lnTo>
                  <a:pt x="372" y="284"/>
                </a:lnTo>
                <a:lnTo>
                  <a:pt x="375" y="283"/>
                </a:lnTo>
                <a:lnTo>
                  <a:pt x="375" y="279"/>
                </a:lnTo>
                <a:lnTo>
                  <a:pt x="375" y="279"/>
                </a:lnTo>
                <a:lnTo>
                  <a:pt x="377" y="270"/>
                </a:lnTo>
                <a:lnTo>
                  <a:pt x="377" y="270"/>
                </a:lnTo>
                <a:close/>
                <a:moveTo>
                  <a:pt x="200" y="314"/>
                </a:moveTo>
                <a:lnTo>
                  <a:pt x="200" y="314"/>
                </a:lnTo>
                <a:lnTo>
                  <a:pt x="202" y="314"/>
                </a:lnTo>
                <a:lnTo>
                  <a:pt x="202" y="314"/>
                </a:lnTo>
                <a:lnTo>
                  <a:pt x="222" y="316"/>
                </a:lnTo>
                <a:lnTo>
                  <a:pt x="222" y="316"/>
                </a:lnTo>
                <a:lnTo>
                  <a:pt x="224" y="311"/>
                </a:lnTo>
                <a:lnTo>
                  <a:pt x="224" y="311"/>
                </a:lnTo>
                <a:lnTo>
                  <a:pt x="208" y="303"/>
                </a:lnTo>
                <a:lnTo>
                  <a:pt x="208" y="303"/>
                </a:lnTo>
                <a:lnTo>
                  <a:pt x="200" y="314"/>
                </a:lnTo>
                <a:lnTo>
                  <a:pt x="200" y="314"/>
                </a:lnTo>
                <a:close/>
                <a:moveTo>
                  <a:pt x="41" y="227"/>
                </a:moveTo>
                <a:lnTo>
                  <a:pt x="41" y="227"/>
                </a:lnTo>
                <a:lnTo>
                  <a:pt x="39" y="227"/>
                </a:lnTo>
                <a:lnTo>
                  <a:pt x="39" y="227"/>
                </a:lnTo>
                <a:lnTo>
                  <a:pt x="33" y="224"/>
                </a:lnTo>
                <a:lnTo>
                  <a:pt x="33" y="224"/>
                </a:lnTo>
                <a:lnTo>
                  <a:pt x="33" y="221"/>
                </a:lnTo>
                <a:lnTo>
                  <a:pt x="35" y="219"/>
                </a:lnTo>
                <a:lnTo>
                  <a:pt x="35" y="219"/>
                </a:lnTo>
                <a:lnTo>
                  <a:pt x="36" y="219"/>
                </a:lnTo>
                <a:lnTo>
                  <a:pt x="36" y="219"/>
                </a:lnTo>
                <a:lnTo>
                  <a:pt x="54" y="218"/>
                </a:lnTo>
                <a:lnTo>
                  <a:pt x="54" y="218"/>
                </a:lnTo>
                <a:lnTo>
                  <a:pt x="55" y="218"/>
                </a:lnTo>
                <a:lnTo>
                  <a:pt x="55" y="218"/>
                </a:lnTo>
                <a:lnTo>
                  <a:pt x="49" y="216"/>
                </a:lnTo>
                <a:lnTo>
                  <a:pt x="44" y="215"/>
                </a:lnTo>
                <a:lnTo>
                  <a:pt x="39" y="215"/>
                </a:lnTo>
                <a:lnTo>
                  <a:pt x="35" y="215"/>
                </a:lnTo>
                <a:lnTo>
                  <a:pt x="35" y="215"/>
                </a:lnTo>
                <a:lnTo>
                  <a:pt x="30" y="218"/>
                </a:lnTo>
                <a:lnTo>
                  <a:pt x="28" y="221"/>
                </a:lnTo>
                <a:lnTo>
                  <a:pt x="28" y="221"/>
                </a:lnTo>
                <a:lnTo>
                  <a:pt x="27" y="223"/>
                </a:lnTo>
                <a:lnTo>
                  <a:pt x="27" y="223"/>
                </a:lnTo>
                <a:lnTo>
                  <a:pt x="30" y="226"/>
                </a:lnTo>
                <a:lnTo>
                  <a:pt x="33" y="229"/>
                </a:lnTo>
                <a:lnTo>
                  <a:pt x="33" y="229"/>
                </a:lnTo>
                <a:lnTo>
                  <a:pt x="36" y="229"/>
                </a:lnTo>
                <a:lnTo>
                  <a:pt x="41" y="227"/>
                </a:lnTo>
                <a:lnTo>
                  <a:pt x="41" y="227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1" y="89"/>
                </a:lnTo>
                <a:lnTo>
                  <a:pt x="68" y="89"/>
                </a:lnTo>
                <a:lnTo>
                  <a:pt x="68" y="89"/>
                </a:lnTo>
                <a:lnTo>
                  <a:pt x="62" y="89"/>
                </a:lnTo>
                <a:lnTo>
                  <a:pt x="54" y="90"/>
                </a:lnTo>
                <a:lnTo>
                  <a:pt x="54" y="90"/>
                </a:lnTo>
                <a:lnTo>
                  <a:pt x="49" y="92"/>
                </a:lnTo>
                <a:lnTo>
                  <a:pt x="49" y="92"/>
                </a:lnTo>
                <a:lnTo>
                  <a:pt x="47" y="95"/>
                </a:lnTo>
                <a:lnTo>
                  <a:pt x="47" y="95"/>
                </a:lnTo>
                <a:lnTo>
                  <a:pt x="47" y="95"/>
                </a:lnTo>
                <a:lnTo>
                  <a:pt x="47" y="96"/>
                </a:lnTo>
                <a:lnTo>
                  <a:pt x="47" y="96"/>
                </a:lnTo>
                <a:lnTo>
                  <a:pt x="49" y="96"/>
                </a:lnTo>
                <a:lnTo>
                  <a:pt x="49" y="96"/>
                </a:lnTo>
                <a:lnTo>
                  <a:pt x="62" y="95"/>
                </a:lnTo>
                <a:lnTo>
                  <a:pt x="62" y="95"/>
                </a:lnTo>
                <a:lnTo>
                  <a:pt x="68" y="93"/>
                </a:lnTo>
                <a:lnTo>
                  <a:pt x="74" y="90"/>
                </a:lnTo>
                <a:lnTo>
                  <a:pt x="74" y="90"/>
                </a:lnTo>
                <a:lnTo>
                  <a:pt x="74" y="90"/>
                </a:lnTo>
                <a:lnTo>
                  <a:pt x="74" y="90"/>
                </a:lnTo>
                <a:close/>
                <a:moveTo>
                  <a:pt x="69" y="175"/>
                </a:moveTo>
                <a:lnTo>
                  <a:pt x="69" y="175"/>
                </a:lnTo>
                <a:lnTo>
                  <a:pt x="65" y="172"/>
                </a:lnTo>
                <a:lnTo>
                  <a:pt x="60" y="172"/>
                </a:lnTo>
                <a:lnTo>
                  <a:pt x="54" y="171"/>
                </a:lnTo>
                <a:lnTo>
                  <a:pt x="49" y="172"/>
                </a:lnTo>
                <a:lnTo>
                  <a:pt x="49" y="172"/>
                </a:lnTo>
                <a:lnTo>
                  <a:pt x="47" y="174"/>
                </a:lnTo>
                <a:lnTo>
                  <a:pt x="47" y="174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9" y="178"/>
                </a:lnTo>
                <a:lnTo>
                  <a:pt x="49" y="178"/>
                </a:lnTo>
                <a:lnTo>
                  <a:pt x="52" y="178"/>
                </a:lnTo>
                <a:lnTo>
                  <a:pt x="55" y="178"/>
                </a:lnTo>
                <a:lnTo>
                  <a:pt x="55" y="178"/>
                </a:lnTo>
                <a:lnTo>
                  <a:pt x="65" y="177"/>
                </a:lnTo>
                <a:lnTo>
                  <a:pt x="65" y="177"/>
                </a:lnTo>
                <a:lnTo>
                  <a:pt x="69" y="175"/>
                </a:lnTo>
                <a:lnTo>
                  <a:pt x="69" y="175"/>
                </a:lnTo>
                <a:close/>
                <a:moveTo>
                  <a:pt x="101" y="251"/>
                </a:moveTo>
                <a:lnTo>
                  <a:pt x="101" y="251"/>
                </a:lnTo>
                <a:lnTo>
                  <a:pt x="101" y="238"/>
                </a:lnTo>
                <a:lnTo>
                  <a:pt x="103" y="224"/>
                </a:lnTo>
                <a:lnTo>
                  <a:pt x="106" y="199"/>
                </a:lnTo>
                <a:lnTo>
                  <a:pt x="106" y="199"/>
                </a:lnTo>
                <a:lnTo>
                  <a:pt x="103" y="212"/>
                </a:lnTo>
                <a:lnTo>
                  <a:pt x="99" y="224"/>
                </a:lnTo>
                <a:lnTo>
                  <a:pt x="99" y="238"/>
                </a:lnTo>
                <a:lnTo>
                  <a:pt x="101" y="251"/>
                </a:lnTo>
                <a:lnTo>
                  <a:pt x="101" y="251"/>
                </a:lnTo>
                <a:close/>
                <a:moveTo>
                  <a:pt x="41" y="60"/>
                </a:moveTo>
                <a:lnTo>
                  <a:pt x="41" y="60"/>
                </a:lnTo>
                <a:lnTo>
                  <a:pt x="47" y="57"/>
                </a:lnTo>
                <a:lnTo>
                  <a:pt x="55" y="55"/>
                </a:lnTo>
                <a:lnTo>
                  <a:pt x="55" y="55"/>
                </a:lnTo>
                <a:lnTo>
                  <a:pt x="71" y="54"/>
                </a:lnTo>
                <a:lnTo>
                  <a:pt x="71" y="54"/>
                </a:lnTo>
                <a:lnTo>
                  <a:pt x="69" y="52"/>
                </a:lnTo>
                <a:lnTo>
                  <a:pt x="69" y="52"/>
                </a:lnTo>
                <a:lnTo>
                  <a:pt x="65" y="52"/>
                </a:lnTo>
                <a:lnTo>
                  <a:pt x="58" y="51"/>
                </a:lnTo>
                <a:lnTo>
                  <a:pt x="46" y="54"/>
                </a:lnTo>
                <a:lnTo>
                  <a:pt x="46" y="54"/>
                </a:lnTo>
                <a:lnTo>
                  <a:pt x="41" y="57"/>
                </a:lnTo>
                <a:lnTo>
                  <a:pt x="41" y="57"/>
                </a:lnTo>
                <a:lnTo>
                  <a:pt x="41" y="57"/>
                </a:lnTo>
                <a:lnTo>
                  <a:pt x="41" y="60"/>
                </a:lnTo>
                <a:lnTo>
                  <a:pt x="41" y="60"/>
                </a:lnTo>
                <a:close/>
                <a:moveTo>
                  <a:pt x="117" y="267"/>
                </a:moveTo>
                <a:lnTo>
                  <a:pt x="117" y="267"/>
                </a:lnTo>
                <a:lnTo>
                  <a:pt x="114" y="271"/>
                </a:lnTo>
                <a:lnTo>
                  <a:pt x="114" y="271"/>
                </a:lnTo>
                <a:lnTo>
                  <a:pt x="115" y="275"/>
                </a:lnTo>
                <a:lnTo>
                  <a:pt x="115" y="275"/>
                </a:lnTo>
                <a:lnTo>
                  <a:pt x="115" y="278"/>
                </a:lnTo>
                <a:lnTo>
                  <a:pt x="115" y="278"/>
                </a:lnTo>
                <a:lnTo>
                  <a:pt x="118" y="283"/>
                </a:lnTo>
                <a:lnTo>
                  <a:pt x="121" y="286"/>
                </a:lnTo>
                <a:lnTo>
                  <a:pt x="121" y="286"/>
                </a:lnTo>
                <a:lnTo>
                  <a:pt x="123" y="283"/>
                </a:lnTo>
                <a:lnTo>
                  <a:pt x="123" y="283"/>
                </a:lnTo>
                <a:lnTo>
                  <a:pt x="117" y="267"/>
                </a:lnTo>
                <a:lnTo>
                  <a:pt x="117" y="267"/>
                </a:lnTo>
                <a:close/>
                <a:moveTo>
                  <a:pt x="379" y="77"/>
                </a:moveTo>
                <a:lnTo>
                  <a:pt x="379" y="77"/>
                </a:lnTo>
                <a:lnTo>
                  <a:pt x="377" y="76"/>
                </a:lnTo>
                <a:lnTo>
                  <a:pt x="377" y="76"/>
                </a:lnTo>
                <a:lnTo>
                  <a:pt x="371" y="74"/>
                </a:lnTo>
                <a:lnTo>
                  <a:pt x="371" y="74"/>
                </a:lnTo>
                <a:lnTo>
                  <a:pt x="360" y="74"/>
                </a:lnTo>
                <a:lnTo>
                  <a:pt x="349" y="77"/>
                </a:lnTo>
                <a:lnTo>
                  <a:pt x="349" y="77"/>
                </a:lnTo>
                <a:lnTo>
                  <a:pt x="347" y="77"/>
                </a:lnTo>
                <a:lnTo>
                  <a:pt x="347" y="77"/>
                </a:lnTo>
                <a:lnTo>
                  <a:pt x="364" y="77"/>
                </a:lnTo>
                <a:lnTo>
                  <a:pt x="379" y="77"/>
                </a:lnTo>
                <a:lnTo>
                  <a:pt x="379" y="77"/>
                </a:lnTo>
                <a:close/>
                <a:moveTo>
                  <a:pt x="245" y="319"/>
                </a:moveTo>
                <a:lnTo>
                  <a:pt x="245" y="319"/>
                </a:lnTo>
                <a:lnTo>
                  <a:pt x="245" y="319"/>
                </a:lnTo>
                <a:lnTo>
                  <a:pt x="245" y="319"/>
                </a:lnTo>
                <a:lnTo>
                  <a:pt x="243" y="319"/>
                </a:lnTo>
                <a:lnTo>
                  <a:pt x="243" y="319"/>
                </a:lnTo>
                <a:lnTo>
                  <a:pt x="226" y="319"/>
                </a:lnTo>
                <a:lnTo>
                  <a:pt x="226" y="319"/>
                </a:lnTo>
                <a:lnTo>
                  <a:pt x="224" y="320"/>
                </a:lnTo>
                <a:lnTo>
                  <a:pt x="222" y="322"/>
                </a:lnTo>
                <a:lnTo>
                  <a:pt x="222" y="322"/>
                </a:lnTo>
                <a:lnTo>
                  <a:pt x="232" y="322"/>
                </a:lnTo>
                <a:lnTo>
                  <a:pt x="241" y="322"/>
                </a:lnTo>
                <a:lnTo>
                  <a:pt x="241" y="322"/>
                </a:lnTo>
                <a:lnTo>
                  <a:pt x="241" y="320"/>
                </a:lnTo>
                <a:lnTo>
                  <a:pt x="241" y="320"/>
                </a:lnTo>
                <a:lnTo>
                  <a:pt x="245" y="319"/>
                </a:lnTo>
                <a:lnTo>
                  <a:pt x="245" y="319"/>
                </a:lnTo>
                <a:close/>
                <a:moveTo>
                  <a:pt x="65" y="311"/>
                </a:moveTo>
                <a:lnTo>
                  <a:pt x="65" y="311"/>
                </a:lnTo>
                <a:lnTo>
                  <a:pt x="68" y="311"/>
                </a:lnTo>
                <a:lnTo>
                  <a:pt x="68" y="311"/>
                </a:lnTo>
                <a:lnTo>
                  <a:pt x="66" y="306"/>
                </a:lnTo>
                <a:lnTo>
                  <a:pt x="65" y="301"/>
                </a:lnTo>
                <a:lnTo>
                  <a:pt x="62" y="298"/>
                </a:lnTo>
                <a:lnTo>
                  <a:pt x="58" y="295"/>
                </a:lnTo>
                <a:lnTo>
                  <a:pt x="58" y="295"/>
                </a:lnTo>
                <a:lnTo>
                  <a:pt x="55" y="292"/>
                </a:lnTo>
                <a:lnTo>
                  <a:pt x="55" y="292"/>
                </a:lnTo>
                <a:lnTo>
                  <a:pt x="54" y="294"/>
                </a:lnTo>
                <a:lnTo>
                  <a:pt x="54" y="294"/>
                </a:lnTo>
                <a:lnTo>
                  <a:pt x="60" y="301"/>
                </a:lnTo>
                <a:lnTo>
                  <a:pt x="65" y="311"/>
                </a:lnTo>
                <a:lnTo>
                  <a:pt x="65" y="311"/>
                </a:lnTo>
                <a:close/>
                <a:moveTo>
                  <a:pt x="175" y="85"/>
                </a:moveTo>
                <a:lnTo>
                  <a:pt x="175" y="85"/>
                </a:lnTo>
                <a:lnTo>
                  <a:pt x="170" y="85"/>
                </a:lnTo>
                <a:lnTo>
                  <a:pt x="170" y="85"/>
                </a:lnTo>
                <a:lnTo>
                  <a:pt x="158" y="85"/>
                </a:lnTo>
                <a:lnTo>
                  <a:pt x="145" y="87"/>
                </a:lnTo>
                <a:lnTo>
                  <a:pt x="145" y="87"/>
                </a:lnTo>
                <a:lnTo>
                  <a:pt x="144" y="87"/>
                </a:lnTo>
                <a:lnTo>
                  <a:pt x="144" y="87"/>
                </a:lnTo>
                <a:lnTo>
                  <a:pt x="150" y="89"/>
                </a:lnTo>
                <a:lnTo>
                  <a:pt x="158" y="89"/>
                </a:lnTo>
                <a:lnTo>
                  <a:pt x="167" y="87"/>
                </a:lnTo>
                <a:lnTo>
                  <a:pt x="175" y="85"/>
                </a:lnTo>
                <a:lnTo>
                  <a:pt x="175" y="85"/>
                </a:lnTo>
                <a:close/>
                <a:moveTo>
                  <a:pt x="338" y="314"/>
                </a:moveTo>
                <a:lnTo>
                  <a:pt x="338" y="314"/>
                </a:lnTo>
                <a:lnTo>
                  <a:pt x="336" y="314"/>
                </a:lnTo>
                <a:lnTo>
                  <a:pt x="336" y="314"/>
                </a:lnTo>
                <a:lnTo>
                  <a:pt x="322" y="316"/>
                </a:lnTo>
                <a:lnTo>
                  <a:pt x="322" y="316"/>
                </a:lnTo>
                <a:lnTo>
                  <a:pt x="317" y="316"/>
                </a:lnTo>
                <a:lnTo>
                  <a:pt x="317" y="316"/>
                </a:lnTo>
                <a:lnTo>
                  <a:pt x="304" y="319"/>
                </a:lnTo>
                <a:lnTo>
                  <a:pt x="304" y="319"/>
                </a:lnTo>
                <a:lnTo>
                  <a:pt x="304" y="320"/>
                </a:lnTo>
                <a:lnTo>
                  <a:pt x="304" y="320"/>
                </a:lnTo>
                <a:lnTo>
                  <a:pt x="306" y="320"/>
                </a:lnTo>
                <a:lnTo>
                  <a:pt x="306" y="320"/>
                </a:lnTo>
                <a:lnTo>
                  <a:pt x="328" y="317"/>
                </a:lnTo>
                <a:lnTo>
                  <a:pt x="328" y="317"/>
                </a:lnTo>
                <a:lnTo>
                  <a:pt x="333" y="316"/>
                </a:lnTo>
                <a:lnTo>
                  <a:pt x="338" y="314"/>
                </a:lnTo>
                <a:lnTo>
                  <a:pt x="338" y="314"/>
                </a:lnTo>
                <a:close/>
                <a:moveTo>
                  <a:pt x="358" y="300"/>
                </a:moveTo>
                <a:lnTo>
                  <a:pt x="358" y="300"/>
                </a:lnTo>
                <a:lnTo>
                  <a:pt x="361" y="301"/>
                </a:lnTo>
                <a:lnTo>
                  <a:pt x="363" y="305"/>
                </a:lnTo>
                <a:lnTo>
                  <a:pt x="363" y="305"/>
                </a:lnTo>
                <a:lnTo>
                  <a:pt x="369" y="300"/>
                </a:lnTo>
                <a:lnTo>
                  <a:pt x="375" y="297"/>
                </a:lnTo>
                <a:lnTo>
                  <a:pt x="375" y="297"/>
                </a:lnTo>
                <a:lnTo>
                  <a:pt x="375" y="295"/>
                </a:lnTo>
                <a:lnTo>
                  <a:pt x="375" y="294"/>
                </a:lnTo>
                <a:lnTo>
                  <a:pt x="375" y="294"/>
                </a:lnTo>
                <a:lnTo>
                  <a:pt x="358" y="300"/>
                </a:lnTo>
                <a:lnTo>
                  <a:pt x="358" y="300"/>
                </a:lnTo>
                <a:close/>
                <a:moveTo>
                  <a:pt x="336" y="98"/>
                </a:moveTo>
                <a:lnTo>
                  <a:pt x="336" y="98"/>
                </a:lnTo>
                <a:lnTo>
                  <a:pt x="338" y="100"/>
                </a:lnTo>
                <a:lnTo>
                  <a:pt x="338" y="100"/>
                </a:lnTo>
                <a:lnTo>
                  <a:pt x="344" y="112"/>
                </a:lnTo>
                <a:lnTo>
                  <a:pt x="344" y="112"/>
                </a:lnTo>
                <a:lnTo>
                  <a:pt x="350" y="118"/>
                </a:lnTo>
                <a:lnTo>
                  <a:pt x="350" y="118"/>
                </a:lnTo>
                <a:lnTo>
                  <a:pt x="357" y="123"/>
                </a:lnTo>
                <a:lnTo>
                  <a:pt x="357" y="123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3" y="118"/>
                </a:lnTo>
                <a:lnTo>
                  <a:pt x="353" y="118"/>
                </a:lnTo>
                <a:lnTo>
                  <a:pt x="347" y="112"/>
                </a:lnTo>
                <a:lnTo>
                  <a:pt x="347" y="112"/>
                </a:lnTo>
                <a:lnTo>
                  <a:pt x="344" y="107"/>
                </a:lnTo>
                <a:lnTo>
                  <a:pt x="341" y="101"/>
                </a:lnTo>
                <a:lnTo>
                  <a:pt x="341" y="101"/>
                </a:lnTo>
                <a:lnTo>
                  <a:pt x="339" y="98"/>
                </a:lnTo>
                <a:lnTo>
                  <a:pt x="336" y="98"/>
                </a:lnTo>
                <a:lnTo>
                  <a:pt x="336" y="98"/>
                </a:lnTo>
                <a:close/>
                <a:moveTo>
                  <a:pt x="385" y="90"/>
                </a:moveTo>
                <a:lnTo>
                  <a:pt x="385" y="90"/>
                </a:lnTo>
                <a:lnTo>
                  <a:pt x="385" y="90"/>
                </a:lnTo>
                <a:lnTo>
                  <a:pt x="385" y="90"/>
                </a:lnTo>
                <a:lnTo>
                  <a:pt x="387" y="90"/>
                </a:lnTo>
                <a:lnTo>
                  <a:pt x="387" y="90"/>
                </a:lnTo>
                <a:lnTo>
                  <a:pt x="391" y="89"/>
                </a:lnTo>
                <a:lnTo>
                  <a:pt x="398" y="85"/>
                </a:lnTo>
                <a:lnTo>
                  <a:pt x="398" y="85"/>
                </a:lnTo>
                <a:lnTo>
                  <a:pt x="401" y="82"/>
                </a:lnTo>
                <a:lnTo>
                  <a:pt x="404" y="77"/>
                </a:lnTo>
                <a:lnTo>
                  <a:pt x="404" y="77"/>
                </a:lnTo>
                <a:lnTo>
                  <a:pt x="404" y="76"/>
                </a:lnTo>
                <a:lnTo>
                  <a:pt x="402" y="74"/>
                </a:lnTo>
                <a:lnTo>
                  <a:pt x="402" y="74"/>
                </a:lnTo>
                <a:lnTo>
                  <a:pt x="401" y="76"/>
                </a:lnTo>
                <a:lnTo>
                  <a:pt x="399" y="76"/>
                </a:lnTo>
                <a:lnTo>
                  <a:pt x="399" y="76"/>
                </a:lnTo>
                <a:lnTo>
                  <a:pt x="399" y="79"/>
                </a:lnTo>
                <a:lnTo>
                  <a:pt x="396" y="82"/>
                </a:lnTo>
                <a:lnTo>
                  <a:pt x="396" y="82"/>
                </a:lnTo>
                <a:lnTo>
                  <a:pt x="391" y="85"/>
                </a:lnTo>
                <a:lnTo>
                  <a:pt x="387" y="90"/>
                </a:lnTo>
                <a:lnTo>
                  <a:pt x="387" y="90"/>
                </a:lnTo>
                <a:lnTo>
                  <a:pt x="385" y="90"/>
                </a:lnTo>
                <a:lnTo>
                  <a:pt x="385" y="90"/>
                </a:lnTo>
                <a:close/>
                <a:moveTo>
                  <a:pt x="396" y="273"/>
                </a:moveTo>
                <a:lnTo>
                  <a:pt x="396" y="273"/>
                </a:lnTo>
                <a:lnTo>
                  <a:pt x="393" y="276"/>
                </a:lnTo>
                <a:lnTo>
                  <a:pt x="393" y="276"/>
                </a:lnTo>
                <a:lnTo>
                  <a:pt x="379" y="284"/>
                </a:lnTo>
                <a:lnTo>
                  <a:pt x="379" y="284"/>
                </a:lnTo>
                <a:lnTo>
                  <a:pt x="379" y="286"/>
                </a:lnTo>
                <a:lnTo>
                  <a:pt x="379" y="287"/>
                </a:lnTo>
                <a:lnTo>
                  <a:pt x="379" y="287"/>
                </a:lnTo>
                <a:lnTo>
                  <a:pt x="383" y="286"/>
                </a:lnTo>
                <a:lnTo>
                  <a:pt x="383" y="286"/>
                </a:lnTo>
                <a:lnTo>
                  <a:pt x="394" y="278"/>
                </a:lnTo>
                <a:lnTo>
                  <a:pt x="394" y="278"/>
                </a:lnTo>
                <a:lnTo>
                  <a:pt x="396" y="276"/>
                </a:lnTo>
                <a:lnTo>
                  <a:pt x="396" y="273"/>
                </a:lnTo>
                <a:lnTo>
                  <a:pt x="396" y="273"/>
                </a:lnTo>
                <a:close/>
                <a:moveTo>
                  <a:pt x="162" y="298"/>
                </a:moveTo>
                <a:lnTo>
                  <a:pt x="162" y="298"/>
                </a:lnTo>
                <a:lnTo>
                  <a:pt x="159" y="305"/>
                </a:lnTo>
                <a:lnTo>
                  <a:pt x="159" y="305"/>
                </a:lnTo>
                <a:lnTo>
                  <a:pt x="167" y="308"/>
                </a:lnTo>
                <a:lnTo>
                  <a:pt x="174" y="308"/>
                </a:lnTo>
                <a:lnTo>
                  <a:pt x="174" y="308"/>
                </a:lnTo>
                <a:lnTo>
                  <a:pt x="162" y="298"/>
                </a:lnTo>
                <a:lnTo>
                  <a:pt x="162" y="298"/>
                </a:lnTo>
                <a:close/>
                <a:moveTo>
                  <a:pt x="57" y="336"/>
                </a:moveTo>
                <a:lnTo>
                  <a:pt x="57" y="336"/>
                </a:lnTo>
                <a:lnTo>
                  <a:pt x="62" y="331"/>
                </a:lnTo>
                <a:lnTo>
                  <a:pt x="65" y="327"/>
                </a:lnTo>
                <a:lnTo>
                  <a:pt x="68" y="322"/>
                </a:lnTo>
                <a:lnTo>
                  <a:pt x="68" y="316"/>
                </a:lnTo>
                <a:lnTo>
                  <a:pt x="68" y="316"/>
                </a:lnTo>
                <a:lnTo>
                  <a:pt x="65" y="317"/>
                </a:lnTo>
                <a:lnTo>
                  <a:pt x="65" y="317"/>
                </a:lnTo>
                <a:lnTo>
                  <a:pt x="62" y="327"/>
                </a:lnTo>
                <a:lnTo>
                  <a:pt x="57" y="336"/>
                </a:lnTo>
                <a:lnTo>
                  <a:pt x="57" y="336"/>
                </a:lnTo>
                <a:close/>
                <a:moveTo>
                  <a:pt x="219" y="319"/>
                </a:moveTo>
                <a:lnTo>
                  <a:pt x="21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0"/>
                </a:lnTo>
                <a:lnTo>
                  <a:pt x="199" y="320"/>
                </a:lnTo>
                <a:lnTo>
                  <a:pt x="202" y="320"/>
                </a:lnTo>
                <a:lnTo>
                  <a:pt x="202" y="320"/>
                </a:lnTo>
                <a:lnTo>
                  <a:pt x="215" y="322"/>
                </a:lnTo>
                <a:lnTo>
                  <a:pt x="215" y="322"/>
                </a:lnTo>
                <a:lnTo>
                  <a:pt x="218" y="322"/>
                </a:lnTo>
                <a:lnTo>
                  <a:pt x="219" y="319"/>
                </a:lnTo>
                <a:lnTo>
                  <a:pt x="219" y="319"/>
                </a:lnTo>
                <a:close/>
                <a:moveTo>
                  <a:pt x="79" y="174"/>
                </a:moveTo>
                <a:lnTo>
                  <a:pt x="79" y="174"/>
                </a:lnTo>
                <a:lnTo>
                  <a:pt x="85" y="171"/>
                </a:lnTo>
                <a:lnTo>
                  <a:pt x="88" y="164"/>
                </a:lnTo>
                <a:lnTo>
                  <a:pt x="91" y="156"/>
                </a:lnTo>
                <a:lnTo>
                  <a:pt x="91" y="150"/>
                </a:lnTo>
                <a:lnTo>
                  <a:pt x="91" y="150"/>
                </a:lnTo>
                <a:lnTo>
                  <a:pt x="91" y="150"/>
                </a:lnTo>
                <a:lnTo>
                  <a:pt x="91" y="150"/>
                </a:lnTo>
                <a:lnTo>
                  <a:pt x="91" y="152"/>
                </a:lnTo>
                <a:lnTo>
                  <a:pt x="91" y="152"/>
                </a:lnTo>
                <a:lnTo>
                  <a:pt x="90" y="158"/>
                </a:lnTo>
                <a:lnTo>
                  <a:pt x="87" y="163"/>
                </a:lnTo>
                <a:lnTo>
                  <a:pt x="84" y="167"/>
                </a:lnTo>
                <a:lnTo>
                  <a:pt x="79" y="172"/>
                </a:lnTo>
                <a:lnTo>
                  <a:pt x="79" y="172"/>
                </a:lnTo>
                <a:lnTo>
                  <a:pt x="79" y="174"/>
                </a:lnTo>
                <a:lnTo>
                  <a:pt x="79" y="174"/>
                </a:lnTo>
                <a:lnTo>
                  <a:pt x="79" y="174"/>
                </a:lnTo>
                <a:lnTo>
                  <a:pt x="79" y="174"/>
                </a:lnTo>
                <a:close/>
                <a:moveTo>
                  <a:pt x="125" y="286"/>
                </a:moveTo>
                <a:lnTo>
                  <a:pt x="125" y="286"/>
                </a:lnTo>
                <a:lnTo>
                  <a:pt x="123" y="289"/>
                </a:lnTo>
                <a:lnTo>
                  <a:pt x="123" y="289"/>
                </a:lnTo>
                <a:lnTo>
                  <a:pt x="128" y="295"/>
                </a:lnTo>
                <a:lnTo>
                  <a:pt x="133" y="300"/>
                </a:lnTo>
                <a:lnTo>
                  <a:pt x="133" y="300"/>
                </a:lnTo>
                <a:lnTo>
                  <a:pt x="134" y="297"/>
                </a:lnTo>
                <a:lnTo>
                  <a:pt x="134" y="297"/>
                </a:lnTo>
                <a:lnTo>
                  <a:pt x="125" y="286"/>
                </a:lnTo>
                <a:lnTo>
                  <a:pt x="125" y="286"/>
                </a:lnTo>
                <a:close/>
                <a:moveTo>
                  <a:pt x="13" y="309"/>
                </a:moveTo>
                <a:lnTo>
                  <a:pt x="13" y="309"/>
                </a:lnTo>
                <a:lnTo>
                  <a:pt x="8" y="303"/>
                </a:lnTo>
                <a:lnTo>
                  <a:pt x="8" y="298"/>
                </a:lnTo>
                <a:lnTo>
                  <a:pt x="8" y="298"/>
                </a:lnTo>
                <a:lnTo>
                  <a:pt x="5" y="301"/>
                </a:lnTo>
                <a:lnTo>
                  <a:pt x="5" y="301"/>
                </a:lnTo>
                <a:lnTo>
                  <a:pt x="3" y="303"/>
                </a:lnTo>
                <a:lnTo>
                  <a:pt x="5" y="306"/>
                </a:lnTo>
                <a:lnTo>
                  <a:pt x="5" y="306"/>
                </a:lnTo>
                <a:lnTo>
                  <a:pt x="8" y="309"/>
                </a:lnTo>
                <a:lnTo>
                  <a:pt x="13" y="309"/>
                </a:lnTo>
                <a:lnTo>
                  <a:pt x="13" y="309"/>
                </a:lnTo>
                <a:close/>
                <a:moveTo>
                  <a:pt x="297" y="314"/>
                </a:moveTo>
                <a:lnTo>
                  <a:pt x="297" y="314"/>
                </a:lnTo>
                <a:lnTo>
                  <a:pt x="297" y="314"/>
                </a:lnTo>
                <a:lnTo>
                  <a:pt x="297" y="314"/>
                </a:lnTo>
                <a:lnTo>
                  <a:pt x="278" y="314"/>
                </a:lnTo>
                <a:lnTo>
                  <a:pt x="278" y="314"/>
                </a:lnTo>
                <a:lnTo>
                  <a:pt x="276" y="316"/>
                </a:lnTo>
                <a:lnTo>
                  <a:pt x="276" y="316"/>
                </a:lnTo>
                <a:lnTo>
                  <a:pt x="274" y="317"/>
                </a:lnTo>
                <a:lnTo>
                  <a:pt x="274" y="317"/>
                </a:lnTo>
                <a:lnTo>
                  <a:pt x="297" y="314"/>
                </a:lnTo>
                <a:lnTo>
                  <a:pt x="297" y="314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94" y="320"/>
                </a:lnTo>
                <a:lnTo>
                  <a:pt x="194" y="320"/>
                </a:lnTo>
                <a:lnTo>
                  <a:pt x="196" y="319"/>
                </a:lnTo>
                <a:lnTo>
                  <a:pt x="196" y="319"/>
                </a:lnTo>
                <a:lnTo>
                  <a:pt x="178" y="316"/>
                </a:lnTo>
                <a:lnTo>
                  <a:pt x="178" y="316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271" y="319"/>
                </a:moveTo>
                <a:lnTo>
                  <a:pt x="271" y="319"/>
                </a:lnTo>
                <a:lnTo>
                  <a:pt x="273" y="314"/>
                </a:lnTo>
                <a:lnTo>
                  <a:pt x="273" y="314"/>
                </a:lnTo>
                <a:lnTo>
                  <a:pt x="271" y="314"/>
                </a:lnTo>
                <a:lnTo>
                  <a:pt x="271" y="314"/>
                </a:lnTo>
                <a:lnTo>
                  <a:pt x="271" y="316"/>
                </a:lnTo>
                <a:lnTo>
                  <a:pt x="271" y="316"/>
                </a:lnTo>
                <a:lnTo>
                  <a:pt x="270" y="317"/>
                </a:lnTo>
                <a:lnTo>
                  <a:pt x="267" y="319"/>
                </a:lnTo>
                <a:lnTo>
                  <a:pt x="267" y="319"/>
                </a:lnTo>
                <a:lnTo>
                  <a:pt x="260" y="319"/>
                </a:lnTo>
                <a:lnTo>
                  <a:pt x="260" y="319"/>
                </a:lnTo>
                <a:lnTo>
                  <a:pt x="249" y="319"/>
                </a:lnTo>
                <a:lnTo>
                  <a:pt x="249" y="319"/>
                </a:lnTo>
                <a:lnTo>
                  <a:pt x="249" y="322"/>
                </a:lnTo>
                <a:lnTo>
                  <a:pt x="249" y="322"/>
                </a:lnTo>
                <a:lnTo>
                  <a:pt x="271" y="319"/>
                </a:lnTo>
                <a:lnTo>
                  <a:pt x="271" y="319"/>
                </a:lnTo>
                <a:close/>
                <a:moveTo>
                  <a:pt x="44" y="171"/>
                </a:moveTo>
                <a:lnTo>
                  <a:pt x="44" y="171"/>
                </a:lnTo>
                <a:lnTo>
                  <a:pt x="50" y="167"/>
                </a:lnTo>
                <a:lnTo>
                  <a:pt x="57" y="167"/>
                </a:lnTo>
                <a:lnTo>
                  <a:pt x="65" y="167"/>
                </a:lnTo>
                <a:lnTo>
                  <a:pt x="71" y="171"/>
                </a:lnTo>
                <a:lnTo>
                  <a:pt x="71" y="171"/>
                </a:lnTo>
                <a:lnTo>
                  <a:pt x="65" y="167"/>
                </a:lnTo>
                <a:lnTo>
                  <a:pt x="65" y="167"/>
                </a:lnTo>
                <a:lnTo>
                  <a:pt x="57" y="166"/>
                </a:lnTo>
                <a:lnTo>
                  <a:pt x="49" y="167"/>
                </a:lnTo>
                <a:lnTo>
                  <a:pt x="49" y="167"/>
                </a:lnTo>
                <a:lnTo>
                  <a:pt x="46" y="169"/>
                </a:lnTo>
                <a:lnTo>
                  <a:pt x="46" y="169"/>
                </a:lnTo>
                <a:lnTo>
                  <a:pt x="44" y="171"/>
                </a:lnTo>
                <a:lnTo>
                  <a:pt x="44" y="171"/>
                </a:lnTo>
                <a:close/>
                <a:moveTo>
                  <a:pt x="88" y="71"/>
                </a:moveTo>
                <a:lnTo>
                  <a:pt x="88" y="71"/>
                </a:lnTo>
                <a:lnTo>
                  <a:pt x="88" y="77"/>
                </a:lnTo>
                <a:lnTo>
                  <a:pt x="88" y="77"/>
                </a:lnTo>
                <a:lnTo>
                  <a:pt x="87" y="81"/>
                </a:lnTo>
                <a:lnTo>
                  <a:pt x="87" y="81"/>
                </a:lnTo>
                <a:lnTo>
                  <a:pt x="85" y="85"/>
                </a:lnTo>
                <a:lnTo>
                  <a:pt x="85" y="85"/>
                </a:lnTo>
                <a:lnTo>
                  <a:pt x="82" y="90"/>
                </a:lnTo>
                <a:lnTo>
                  <a:pt x="82" y="90"/>
                </a:lnTo>
                <a:lnTo>
                  <a:pt x="87" y="87"/>
                </a:lnTo>
                <a:lnTo>
                  <a:pt x="90" y="82"/>
                </a:lnTo>
                <a:lnTo>
                  <a:pt x="90" y="77"/>
                </a:lnTo>
                <a:lnTo>
                  <a:pt x="88" y="71"/>
                </a:lnTo>
                <a:lnTo>
                  <a:pt x="88" y="71"/>
                </a:lnTo>
                <a:close/>
                <a:moveTo>
                  <a:pt x="363" y="68"/>
                </a:moveTo>
                <a:lnTo>
                  <a:pt x="363" y="68"/>
                </a:lnTo>
                <a:lnTo>
                  <a:pt x="372" y="70"/>
                </a:lnTo>
                <a:lnTo>
                  <a:pt x="382" y="70"/>
                </a:lnTo>
                <a:lnTo>
                  <a:pt x="382" y="70"/>
                </a:lnTo>
                <a:lnTo>
                  <a:pt x="374" y="68"/>
                </a:lnTo>
                <a:lnTo>
                  <a:pt x="364" y="66"/>
                </a:lnTo>
                <a:lnTo>
                  <a:pt x="364" y="66"/>
                </a:lnTo>
                <a:lnTo>
                  <a:pt x="363" y="68"/>
                </a:lnTo>
                <a:lnTo>
                  <a:pt x="363" y="68"/>
                </a:lnTo>
                <a:close/>
                <a:moveTo>
                  <a:pt x="360" y="341"/>
                </a:moveTo>
                <a:lnTo>
                  <a:pt x="360" y="341"/>
                </a:lnTo>
                <a:lnTo>
                  <a:pt x="360" y="339"/>
                </a:lnTo>
                <a:lnTo>
                  <a:pt x="360" y="339"/>
                </a:lnTo>
                <a:lnTo>
                  <a:pt x="360" y="339"/>
                </a:lnTo>
                <a:lnTo>
                  <a:pt x="360" y="339"/>
                </a:lnTo>
                <a:lnTo>
                  <a:pt x="355" y="338"/>
                </a:lnTo>
                <a:lnTo>
                  <a:pt x="353" y="335"/>
                </a:lnTo>
                <a:lnTo>
                  <a:pt x="353" y="335"/>
                </a:lnTo>
                <a:lnTo>
                  <a:pt x="350" y="327"/>
                </a:lnTo>
                <a:lnTo>
                  <a:pt x="350" y="327"/>
                </a:lnTo>
                <a:lnTo>
                  <a:pt x="349" y="320"/>
                </a:lnTo>
                <a:lnTo>
                  <a:pt x="349" y="320"/>
                </a:lnTo>
                <a:lnTo>
                  <a:pt x="349" y="320"/>
                </a:lnTo>
                <a:lnTo>
                  <a:pt x="347" y="320"/>
                </a:lnTo>
                <a:lnTo>
                  <a:pt x="347" y="320"/>
                </a:lnTo>
                <a:lnTo>
                  <a:pt x="347" y="322"/>
                </a:lnTo>
                <a:lnTo>
                  <a:pt x="347" y="322"/>
                </a:lnTo>
                <a:lnTo>
                  <a:pt x="350" y="331"/>
                </a:lnTo>
                <a:lnTo>
                  <a:pt x="350" y="331"/>
                </a:lnTo>
                <a:lnTo>
                  <a:pt x="352" y="335"/>
                </a:lnTo>
                <a:lnTo>
                  <a:pt x="355" y="338"/>
                </a:lnTo>
                <a:lnTo>
                  <a:pt x="355" y="338"/>
                </a:lnTo>
                <a:lnTo>
                  <a:pt x="357" y="339"/>
                </a:lnTo>
                <a:lnTo>
                  <a:pt x="360" y="341"/>
                </a:lnTo>
                <a:lnTo>
                  <a:pt x="360" y="341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7" y="35"/>
                </a:lnTo>
                <a:lnTo>
                  <a:pt x="87" y="35"/>
                </a:lnTo>
                <a:lnTo>
                  <a:pt x="87" y="35"/>
                </a:lnTo>
                <a:lnTo>
                  <a:pt x="87" y="35"/>
                </a:lnTo>
                <a:lnTo>
                  <a:pt x="87" y="32"/>
                </a:lnTo>
                <a:lnTo>
                  <a:pt x="87" y="29"/>
                </a:lnTo>
                <a:lnTo>
                  <a:pt x="85" y="24"/>
                </a:lnTo>
                <a:lnTo>
                  <a:pt x="82" y="21"/>
                </a:lnTo>
                <a:lnTo>
                  <a:pt x="82" y="21"/>
                </a:lnTo>
                <a:lnTo>
                  <a:pt x="85" y="29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47" y="62"/>
                </a:moveTo>
                <a:lnTo>
                  <a:pt x="47" y="62"/>
                </a:lnTo>
                <a:lnTo>
                  <a:pt x="57" y="60"/>
                </a:lnTo>
                <a:lnTo>
                  <a:pt x="66" y="59"/>
                </a:lnTo>
                <a:lnTo>
                  <a:pt x="66" y="59"/>
                </a:lnTo>
                <a:lnTo>
                  <a:pt x="57" y="59"/>
                </a:lnTo>
                <a:lnTo>
                  <a:pt x="47" y="62"/>
                </a:lnTo>
                <a:lnTo>
                  <a:pt x="47" y="62"/>
                </a:lnTo>
                <a:close/>
                <a:moveTo>
                  <a:pt x="172" y="317"/>
                </a:moveTo>
                <a:lnTo>
                  <a:pt x="172" y="317"/>
                </a:lnTo>
                <a:lnTo>
                  <a:pt x="174" y="316"/>
                </a:lnTo>
                <a:lnTo>
                  <a:pt x="174" y="316"/>
                </a:lnTo>
                <a:lnTo>
                  <a:pt x="166" y="312"/>
                </a:lnTo>
                <a:lnTo>
                  <a:pt x="158" y="312"/>
                </a:lnTo>
                <a:lnTo>
                  <a:pt x="158" y="312"/>
                </a:lnTo>
                <a:lnTo>
                  <a:pt x="172" y="317"/>
                </a:lnTo>
                <a:lnTo>
                  <a:pt x="172" y="317"/>
                </a:lnTo>
                <a:close/>
                <a:moveTo>
                  <a:pt x="357" y="333"/>
                </a:moveTo>
                <a:lnTo>
                  <a:pt x="357" y="333"/>
                </a:lnTo>
                <a:lnTo>
                  <a:pt x="357" y="330"/>
                </a:lnTo>
                <a:lnTo>
                  <a:pt x="355" y="325"/>
                </a:lnTo>
                <a:lnTo>
                  <a:pt x="357" y="319"/>
                </a:lnTo>
                <a:lnTo>
                  <a:pt x="357" y="319"/>
                </a:lnTo>
                <a:lnTo>
                  <a:pt x="352" y="319"/>
                </a:lnTo>
                <a:lnTo>
                  <a:pt x="352" y="319"/>
                </a:lnTo>
                <a:lnTo>
                  <a:pt x="353" y="327"/>
                </a:lnTo>
                <a:lnTo>
                  <a:pt x="357" y="333"/>
                </a:lnTo>
                <a:lnTo>
                  <a:pt x="357" y="333"/>
                </a:lnTo>
                <a:close/>
                <a:moveTo>
                  <a:pt x="333" y="311"/>
                </a:moveTo>
                <a:lnTo>
                  <a:pt x="333" y="311"/>
                </a:lnTo>
                <a:lnTo>
                  <a:pt x="333" y="311"/>
                </a:lnTo>
                <a:lnTo>
                  <a:pt x="333" y="311"/>
                </a:lnTo>
                <a:lnTo>
                  <a:pt x="344" y="309"/>
                </a:lnTo>
                <a:lnTo>
                  <a:pt x="344" y="309"/>
                </a:lnTo>
                <a:lnTo>
                  <a:pt x="344" y="309"/>
                </a:lnTo>
                <a:lnTo>
                  <a:pt x="344" y="309"/>
                </a:lnTo>
                <a:lnTo>
                  <a:pt x="345" y="305"/>
                </a:lnTo>
                <a:lnTo>
                  <a:pt x="345" y="305"/>
                </a:lnTo>
                <a:lnTo>
                  <a:pt x="333" y="311"/>
                </a:lnTo>
                <a:lnTo>
                  <a:pt x="333" y="311"/>
                </a:lnTo>
                <a:close/>
                <a:moveTo>
                  <a:pt x="145" y="306"/>
                </a:moveTo>
                <a:lnTo>
                  <a:pt x="145" y="306"/>
                </a:lnTo>
                <a:lnTo>
                  <a:pt x="145" y="305"/>
                </a:lnTo>
                <a:lnTo>
                  <a:pt x="145" y="305"/>
                </a:lnTo>
                <a:lnTo>
                  <a:pt x="147" y="303"/>
                </a:lnTo>
                <a:lnTo>
                  <a:pt x="147" y="303"/>
                </a:lnTo>
                <a:lnTo>
                  <a:pt x="145" y="301"/>
                </a:lnTo>
                <a:lnTo>
                  <a:pt x="142" y="301"/>
                </a:lnTo>
                <a:lnTo>
                  <a:pt x="142" y="301"/>
                </a:lnTo>
                <a:lnTo>
                  <a:pt x="140" y="301"/>
                </a:lnTo>
                <a:lnTo>
                  <a:pt x="140" y="301"/>
                </a:lnTo>
                <a:lnTo>
                  <a:pt x="140" y="303"/>
                </a:lnTo>
                <a:lnTo>
                  <a:pt x="139" y="303"/>
                </a:lnTo>
                <a:lnTo>
                  <a:pt x="139" y="303"/>
                </a:lnTo>
                <a:lnTo>
                  <a:pt x="145" y="306"/>
                </a:lnTo>
                <a:lnTo>
                  <a:pt x="145" y="306"/>
                </a:lnTo>
                <a:close/>
                <a:moveTo>
                  <a:pt x="401" y="281"/>
                </a:moveTo>
                <a:lnTo>
                  <a:pt x="401" y="281"/>
                </a:lnTo>
                <a:lnTo>
                  <a:pt x="405" y="276"/>
                </a:lnTo>
                <a:lnTo>
                  <a:pt x="410" y="270"/>
                </a:lnTo>
                <a:lnTo>
                  <a:pt x="410" y="270"/>
                </a:lnTo>
                <a:lnTo>
                  <a:pt x="409" y="271"/>
                </a:lnTo>
                <a:lnTo>
                  <a:pt x="409" y="271"/>
                </a:lnTo>
                <a:lnTo>
                  <a:pt x="402" y="278"/>
                </a:lnTo>
                <a:lnTo>
                  <a:pt x="402" y="278"/>
                </a:lnTo>
                <a:lnTo>
                  <a:pt x="401" y="279"/>
                </a:lnTo>
                <a:lnTo>
                  <a:pt x="401" y="281"/>
                </a:lnTo>
                <a:lnTo>
                  <a:pt x="401" y="281"/>
                </a:lnTo>
                <a:close/>
                <a:moveTo>
                  <a:pt x="372" y="289"/>
                </a:moveTo>
                <a:lnTo>
                  <a:pt x="372" y="289"/>
                </a:lnTo>
                <a:lnTo>
                  <a:pt x="358" y="295"/>
                </a:lnTo>
                <a:lnTo>
                  <a:pt x="358" y="295"/>
                </a:lnTo>
                <a:lnTo>
                  <a:pt x="372" y="290"/>
                </a:lnTo>
                <a:lnTo>
                  <a:pt x="372" y="290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close/>
                <a:moveTo>
                  <a:pt x="191" y="93"/>
                </a:moveTo>
                <a:lnTo>
                  <a:pt x="191" y="93"/>
                </a:lnTo>
                <a:lnTo>
                  <a:pt x="183" y="95"/>
                </a:lnTo>
                <a:lnTo>
                  <a:pt x="174" y="96"/>
                </a:lnTo>
                <a:lnTo>
                  <a:pt x="174" y="96"/>
                </a:lnTo>
                <a:lnTo>
                  <a:pt x="175" y="98"/>
                </a:lnTo>
                <a:lnTo>
                  <a:pt x="175" y="98"/>
                </a:lnTo>
                <a:lnTo>
                  <a:pt x="178" y="96"/>
                </a:lnTo>
                <a:lnTo>
                  <a:pt x="178" y="96"/>
                </a:lnTo>
                <a:lnTo>
                  <a:pt x="185" y="95"/>
                </a:lnTo>
                <a:lnTo>
                  <a:pt x="191" y="93"/>
                </a:lnTo>
                <a:lnTo>
                  <a:pt x="191" y="93"/>
                </a:lnTo>
                <a:close/>
                <a:moveTo>
                  <a:pt x="402" y="238"/>
                </a:moveTo>
                <a:lnTo>
                  <a:pt x="402" y="238"/>
                </a:lnTo>
                <a:lnTo>
                  <a:pt x="401" y="242"/>
                </a:lnTo>
                <a:lnTo>
                  <a:pt x="401" y="242"/>
                </a:lnTo>
                <a:lnTo>
                  <a:pt x="401" y="246"/>
                </a:lnTo>
                <a:lnTo>
                  <a:pt x="401" y="246"/>
                </a:lnTo>
                <a:lnTo>
                  <a:pt x="401" y="254"/>
                </a:lnTo>
                <a:lnTo>
                  <a:pt x="401" y="254"/>
                </a:lnTo>
                <a:lnTo>
                  <a:pt x="402" y="249"/>
                </a:lnTo>
                <a:lnTo>
                  <a:pt x="402" y="246"/>
                </a:lnTo>
                <a:lnTo>
                  <a:pt x="402" y="238"/>
                </a:lnTo>
                <a:lnTo>
                  <a:pt x="402" y="238"/>
                </a:lnTo>
                <a:close/>
                <a:moveTo>
                  <a:pt x="380" y="74"/>
                </a:moveTo>
                <a:lnTo>
                  <a:pt x="380" y="74"/>
                </a:lnTo>
                <a:lnTo>
                  <a:pt x="383" y="77"/>
                </a:lnTo>
                <a:lnTo>
                  <a:pt x="383" y="77"/>
                </a:lnTo>
                <a:lnTo>
                  <a:pt x="390" y="76"/>
                </a:lnTo>
                <a:lnTo>
                  <a:pt x="390" y="76"/>
                </a:lnTo>
                <a:lnTo>
                  <a:pt x="380" y="74"/>
                </a:lnTo>
                <a:lnTo>
                  <a:pt x="380" y="74"/>
                </a:lnTo>
                <a:close/>
                <a:moveTo>
                  <a:pt x="387" y="27"/>
                </a:moveTo>
                <a:lnTo>
                  <a:pt x="387" y="27"/>
                </a:lnTo>
                <a:lnTo>
                  <a:pt x="383" y="24"/>
                </a:lnTo>
                <a:lnTo>
                  <a:pt x="377" y="19"/>
                </a:lnTo>
                <a:lnTo>
                  <a:pt x="371" y="14"/>
                </a:lnTo>
                <a:lnTo>
                  <a:pt x="366" y="13"/>
                </a:lnTo>
                <a:lnTo>
                  <a:pt x="366" y="13"/>
                </a:lnTo>
                <a:lnTo>
                  <a:pt x="377" y="19"/>
                </a:lnTo>
                <a:lnTo>
                  <a:pt x="387" y="27"/>
                </a:lnTo>
                <a:lnTo>
                  <a:pt x="387" y="27"/>
                </a:lnTo>
                <a:close/>
                <a:moveTo>
                  <a:pt x="84" y="126"/>
                </a:moveTo>
                <a:lnTo>
                  <a:pt x="84" y="126"/>
                </a:lnTo>
                <a:lnTo>
                  <a:pt x="85" y="126"/>
                </a:lnTo>
                <a:lnTo>
                  <a:pt x="85" y="126"/>
                </a:lnTo>
                <a:lnTo>
                  <a:pt x="88" y="120"/>
                </a:lnTo>
                <a:lnTo>
                  <a:pt x="88" y="114"/>
                </a:lnTo>
                <a:lnTo>
                  <a:pt x="88" y="114"/>
                </a:lnTo>
                <a:lnTo>
                  <a:pt x="87" y="120"/>
                </a:lnTo>
                <a:lnTo>
                  <a:pt x="84" y="126"/>
                </a:lnTo>
                <a:lnTo>
                  <a:pt x="84" y="126"/>
                </a:lnTo>
                <a:close/>
                <a:moveTo>
                  <a:pt x="39" y="223"/>
                </a:moveTo>
                <a:lnTo>
                  <a:pt x="39" y="223"/>
                </a:lnTo>
                <a:lnTo>
                  <a:pt x="43" y="224"/>
                </a:lnTo>
                <a:lnTo>
                  <a:pt x="46" y="224"/>
                </a:lnTo>
                <a:lnTo>
                  <a:pt x="54" y="223"/>
                </a:lnTo>
                <a:lnTo>
                  <a:pt x="54" y="223"/>
                </a:lnTo>
                <a:lnTo>
                  <a:pt x="39" y="223"/>
                </a:lnTo>
                <a:lnTo>
                  <a:pt x="39" y="223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20" y="167"/>
                </a:lnTo>
                <a:lnTo>
                  <a:pt x="125" y="159"/>
                </a:lnTo>
                <a:lnTo>
                  <a:pt x="125" y="159"/>
                </a:lnTo>
                <a:lnTo>
                  <a:pt x="120" y="166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0" y="96"/>
                </a:moveTo>
                <a:lnTo>
                  <a:pt x="140" y="96"/>
                </a:lnTo>
                <a:lnTo>
                  <a:pt x="140" y="96"/>
                </a:lnTo>
                <a:lnTo>
                  <a:pt x="140" y="96"/>
                </a:lnTo>
                <a:lnTo>
                  <a:pt x="156" y="98"/>
                </a:lnTo>
                <a:lnTo>
                  <a:pt x="156" y="98"/>
                </a:lnTo>
                <a:lnTo>
                  <a:pt x="156" y="96"/>
                </a:lnTo>
                <a:lnTo>
                  <a:pt x="156" y="96"/>
                </a:lnTo>
                <a:lnTo>
                  <a:pt x="158" y="96"/>
                </a:lnTo>
                <a:lnTo>
                  <a:pt x="158" y="96"/>
                </a:lnTo>
                <a:lnTo>
                  <a:pt x="140" y="96"/>
                </a:lnTo>
                <a:lnTo>
                  <a:pt x="140" y="96"/>
                </a:lnTo>
                <a:close/>
                <a:moveTo>
                  <a:pt x="341" y="76"/>
                </a:moveTo>
                <a:lnTo>
                  <a:pt x="341" y="76"/>
                </a:lnTo>
                <a:lnTo>
                  <a:pt x="333" y="77"/>
                </a:lnTo>
                <a:lnTo>
                  <a:pt x="333" y="77"/>
                </a:lnTo>
                <a:lnTo>
                  <a:pt x="342" y="77"/>
                </a:lnTo>
                <a:lnTo>
                  <a:pt x="342" y="77"/>
                </a:lnTo>
                <a:lnTo>
                  <a:pt x="341" y="76"/>
                </a:lnTo>
                <a:lnTo>
                  <a:pt x="341" y="76"/>
                </a:lnTo>
                <a:close/>
                <a:moveTo>
                  <a:pt x="404" y="260"/>
                </a:moveTo>
                <a:lnTo>
                  <a:pt x="404" y="260"/>
                </a:lnTo>
                <a:lnTo>
                  <a:pt x="401" y="259"/>
                </a:lnTo>
                <a:lnTo>
                  <a:pt x="401" y="259"/>
                </a:lnTo>
                <a:lnTo>
                  <a:pt x="401" y="260"/>
                </a:lnTo>
                <a:lnTo>
                  <a:pt x="401" y="260"/>
                </a:lnTo>
                <a:lnTo>
                  <a:pt x="401" y="264"/>
                </a:lnTo>
                <a:lnTo>
                  <a:pt x="401" y="264"/>
                </a:lnTo>
                <a:lnTo>
                  <a:pt x="404" y="260"/>
                </a:lnTo>
                <a:lnTo>
                  <a:pt x="404" y="260"/>
                </a:lnTo>
                <a:close/>
                <a:moveTo>
                  <a:pt x="71" y="136"/>
                </a:moveTo>
                <a:lnTo>
                  <a:pt x="71" y="136"/>
                </a:lnTo>
                <a:lnTo>
                  <a:pt x="76" y="134"/>
                </a:lnTo>
                <a:lnTo>
                  <a:pt x="80" y="133"/>
                </a:lnTo>
                <a:lnTo>
                  <a:pt x="80" y="133"/>
                </a:lnTo>
                <a:lnTo>
                  <a:pt x="79" y="131"/>
                </a:lnTo>
                <a:lnTo>
                  <a:pt x="79" y="131"/>
                </a:lnTo>
                <a:lnTo>
                  <a:pt x="71" y="136"/>
                </a:lnTo>
                <a:lnTo>
                  <a:pt x="71" y="136"/>
                </a:lnTo>
                <a:close/>
                <a:moveTo>
                  <a:pt x="352" y="308"/>
                </a:moveTo>
                <a:lnTo>
                  <a:pt x="352" y="308"/>
                </a:lnTo>
                <a:lnTo>
                  <a:pt x="355" y="308"/>
                </a:lnTo>
                <a:lnTo>
                  <a:pt x="355" y="308"/>
                </a:lnTo>
                <a:lnTo>
                  <a:pt x="353" y="306"/>
                </a:lnTo>
                <a:lnTo>
                  <a:pt x="353" y="305"/>
                </a:lnTo>
                <a:lnTo>
                  <a:pt x="353" y="305"/>
                </a:lnTo>
                <a:lnTo>
                  <a:pt x="355" y="301"/>
                </a:lnTo>
                <a:lnTo>
                  <a:pt x="355" y="301"/>
                </a:lnTo>
                <a:lnTo>
                  <a:pt x="353" y="303"/>
                </a:lnTo>
                <a:lnTo>
                  <a:pt x="352" y="305"/>
                </a:lnTo>
                <a:lnTo>
                  <a:pt x="352" y="305"/>
                </a:lnTo>
                <a:lnTo>
                  <a:pt x="352" y="308"/>
                </a:lnTo>
                <a:lnTo>
                  <a:pt x="352" y="308"/>
                </a:lnTo>
                <a:close/>
                <a:moveTo>
                  <a:pt x="110" y="286"/>
                </a:moveTo>
                <a:lnTo>
                  <a:pt x="110" y="286"/>
                </a:lnTo>
                <a:lnTo>
                  <a:pt x="109" y="287"/>
                </a:lnTo>
                <a:lnTo>
                  <a:pt x="109" y="287"/>
                </a:lnTo>
                <a:lnTo>
                  <a:pt x="115" y="292"/>
                </a:lnTo>
                <a:lnTo>
                  <a:pt x="115" y="292"/>
                </a:lnTo>
                <a:lnTo>
                  <a:pt x="115" y="292"/>
                </a:lnTo>
                <a:lnTo>
                  <a:pt x="117" y="292"/>
                </a:lnTo>
                <a:lnTo>
                  <a:pt x="117" y="292"/>
                </a:lnTo>
                <a:lnTo>
                  <a:pt x="110" y="286"/>
                </a:lnTo>
                <a:lnTo>
                  <a:pt x="110" y="286"/>
                </a:lnTo>
                <a:close/>
                <a:moveTo>
                  <a:pt x="402" y="227"/>
                </a:moveTo>
                <a:lnTo>
                  <a:pt x="402" y="227"/>
                </a:lnTo>
                <a:lnTo>
                  <a:pt x="401" y="234"/>
                </a:lnTo>
                <a:lnTo>
                  <a:pt x="402" y="237"/>
                </a:lnTo>
                <a:lnTo>
                  <a:pt x="402" y="237"/>
                </a:lnTo>
                <a:lnTo>
                  <a:pt x="402" y="227"/>
                </a:lnTo>
                <a:lnTo>
                  <a:pt x="402" y="227"/>
                </a:lnTo>
                <a:close/>
                <a:moveTo>
                  <a:pt x="169" y="96"/>
                </a:moveTo>
                <a:lnTo>
                  <a:pt x="169" y="96"/>
                </a:lnTo>
                <a:lnTo>
                  <a:pt x="166" y="96"/>
                </a:lnTo>
                <a:lnTo>
                  <a:pt x="166" y="96"/>
                </a:lnTo>
                <a:lnTo>
                  <a:pt x="167" y="98"/>
                </a:lnTo>
                <a:lnTo>
                  <a:pt x="169" y="96"/>
                </a:lnTo>
                <a:lnTo>
                  <a:pt x="169" y="96"/>
                </a:lnTo>
                <a:close/>
                <a:moveTo>
                  <a:pt x="233" y="314"/>
                </a:moveTo>
                <a:lnTo>
                  <a:pt x="233" y="314"/>
                </a:lnTo>
                <a:lnTo>
                  <a:pt x="233" y="314"/>
                </a:lnTo>
                <a:lnTo>
                  <a:pt x="233" y="314"/>
                </a:lnTo>
                <a:lnTo>
                  <a:pt x="227" y="314"/>
                </a:lnTo>
                <a:lnTo>
                  <a:pt x="227" y="314"/>
                </a:lnTo>
                <a:lnTo>
                  <a:pt x="233" y="316"/>
                </a:lnTo>
                <a:lnTo>
                  <a:pt x="233" y="316"/>
                </a:lnTo>
                <a:lnTo>
                  <a:pt x="233" y="314"/>
                </a:lnTo>
                <a:lnTo>
                  <a:pt x="233" y="314"/>
                </a:lnTo>
                <a:close/>
                <a:moveTo>
                  <a:pt x="387" y="294"/>
                </a:move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90" y="290"/>
                </a:lnTo>
                <a:lnTo>
                  <a:pt x="390" y="290"/>
                </a:lnTo>
                <a:lnTo>
                  <a:pt x="390" y="289"/>
                </a:lnTo>
                <a:lnTo>
                  <a:pt x="390" y="289"/>
                </a:lnTo>
                <a:lnTo>
                  <a:pt x="387" y="294"/>
                </a:lnTo>
                <a:lnTo>
                  <a:pt x="387" y="294"/>
                </a:lnTo>
                <a:close/>
                <a:moveTo>
                  <a:pt x="47" y="289"/>
                </a:move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9" y="290"/>
                </a:lnTo>
                <a:lnTo>
                  <a:pt x="49" y="290"/>
                </a:lnTo>
                <a:lnTo>
                  <a:pt x="50" y="290"/>
                </a:lnTo>
                <a:lnTo>
                  <a:pt x="50" y="290"/>
                </a:lnTo>
                <a:lnTo>
                  <a:pt x="47" y="289"/>
                </a:lnTo>
                <a:lnTo>
                  <a:pt x="47" y="289"/>
                </a:lnTo>
                <a:close/>
                <a:moveTo>
                  <a:pt x="413" y="230"/>
                </a:moveTo>
                <a:lnTo>
                  <a:pt x="413" y="230"/>
                </a:lnTo>
                <a:lnTo>
                  <a:pt x="413" y="230"/>
                </a:lnTo>
                <a:lnTo>
                  <a:pt x="413" y="230"/>
                </a:lnTo>
                <a:lnTo>
                  <a:pt x="413" y="232"/>
                </a:lnTo>
                <a:lnTo>
                  <a:pt x="413" y="232"/>
                </a:lnTo>
                <a:lnTo>
                  <a:pt x="413" y="235"/>
                </a:lnTo>
                <a:lnTo>
                  <a:pt x="413" y="235"/>
                </a:lnTo>
                <a:lnTo>
                  <a:pt x="413" y="235"/>
                </a:lnTo>
                <a:lnTo>
                  <a:pt x="413" y="235"/>
                </a:lnTo>
                <a:lnTo>
                  <a:pt x="413" y="230"/>
                </a:lnTo>
                <a:lnTo>
                  <a:pt x="413" y="230"/>
                </a:lnTo>
                <a:close/>
                <a:moveTo>
                  <a:pt x="364" y="336"/>
                </a:moveTo>
                <a:lnTo>
                  <a:pt x="364" y="336"/>
                </a:lnTo>
                <a:lnTo>
                  <a:pt x="364" y="336"/>
                </a:lnTo>
                <a:lnTo>
                  <a:pt x="366" y="336"/>
                </a:lnTo>
                <a:lnTo>
                  <a:pt x="366" y="336"/>
                </a:lnTo>
                <a:lnTo>
                  <a:pt x="364" y="336"/>
                </a:lnTo>
                <a:lnTo>
                  <a:pt x="364" y="336"/>
                </a:lnTo>
                <a:close/>
                <a:moveTo>
                  <a:pt x="151" y="346"/>
                </a:moveTo>
                <a:lnTo>
                  <a:pt x="151" y="346"/>
                </a:lnTo>
                <a:lnTo>
                  <a:pt x="151" y="346"/>
                </a:lnTo>
                <a:lnTo>
                  <a:pt x="151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7"/>
                </a:lnTo>
                <a:lnTo>
                  <a:pt x="150" y="347"/>
                </a:lnTo>
                <a:lnTo>
                  <a:pt x="151" y="346"/>
                </a:lnTo>
                <a:lnTo>
                  <a:pt x="151" y="346"/>
                </a:lnTo>
                <a:close/>
                <a:moveTo>
                  <a:pt x="204" y="328"/>
                </a:moveTo>
                <a:lnTo>
                  <a:pt x="204" y="328"/>
                </a:lnTo>
                <a:lnTo>
                  <a:pt x="204" y="328"/>
                </a:lnTo>
                <a:lnTo>
                  <a:pt x="204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4" y="328"/>
                </a:lnTo>
                <a:lnTo>
                  <a:pt x="204" y="328"/>
                </a:lnTo>
                <a:close/>
                <a:moveTo>
                  <a:pt x="126" y="301"/>
                </a:moveTo>
                <a:lnTo>
                  <a:pt x="126" y="301"/>
                </a:lnTo>
                <a:lnTo>
                  <a:pt x="126" y="301"/>
                </a:lnTo>
                <a:lnTo>
                  <a:pt x="126" y="301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6" y="301"/>
                </a:lnTo>
                <a:lnTo>
                  <a:pt x="126" y="301"/>
                </a:lnTo>
                <a:close/>
                <a:moveTo>
                  <a:pt x="382" y="290"/>
                </a:moveTo>
                <a:lnTo>
                  <a:pt x="382" y="290"/>
                </a:lnTo>
                <a:lnTo>
                  <a:pt x="380" y="290"/>
                </a:lnTo>
                <a:lnTo>
                  <a:pt x="380" y="292"/>
                </a:lnTo>
                <a:lnTo>
                  <a:pt x="380" y="292"/>
                </a:lnTo>
                <a:lnTo>
                  <a:pt x="382" y="290"/>
                </a:lnTo>
                <a:lnTo>
                  <a:pt x="382" y="290"/>
                </a:lnTo>
                <a:close/>
                <a:moveTo>
                  <a:pt x="200" y="327"/>
                </a:moveTo>
                <a:lnTo>
                  <a:pt x="200" y="327"/>
                </a:lnTo>
                <a:lnTo>
                  <a:pt x="200" y="327"/>
                </a:lnTo>
                <a:lnTo>
                  <a:pt x="200" y="327"/>
                </a:lnTo>
                <a:lnTo>
                  <a:pt x="200" y="327"/>
                </a:lnTo>
                <a:lnTo>
                  <a:pt x="200" y="327"/>
                </a:lnTo>
                <a:lnTo>
                  <a:pt x="202" y="327"/>
                </a:lnTo>
                <a:lnTo>
                  <a:pt x="202" y="327"/>
                </a:lnTo>
                <a:lnTo>
                  <a:pt x="202" y="327"/>
                </a:lnTo>
                <a:lnTo>
                  <a:pt x="202" y="327"/>
                </a:lnTo>
                <a:lnTo>
                  <a:pt x="200" y="327"/>
                </a:lnTo>
                <a:lnTo>
                  <a:pt x="200" y="327"/>
                </a:lnTo>
                <a:close/>
                <a:moveTo>
                  <a:pt x="358" y="333"/>
                </a:moveTo>
                <a:lnTo>
                  <a:pt x="358" y="333"/>
                </a:lnTo>
                <a:lnTo>
                  <a:pt x="358" y="335"/>
                </a:lnTo>
                <a:lnTo>
                  <a:pt x="358" y="335"/>
                </a:lnTo>
                <a:lnTo>
                  <a:pt x="358" y="335"/>
                </a:lnTo>
                <a:lnTo>
                  <a:pt x="358" y="335"/>
                </a:lnTo>
                <a:lnTo>
                  <a:pt x="358" y="333"/>
                </a:lnTo>
                <a:lnTo>
                  <a:pt x="358" y="333"/>
                </a:lnTo>
                <a:close/>
                <a:moveTo>
                  <a:pt x="136" y="342"/>
                </a:moveTo>
                <a:lnTo>
                  <a:pt x="136" y="342"/>
                </a:lnTo>
                <a:lnTo>
                  <a:pt x="136" y="342"/>
                </a:lnTo>
                <a:lnTo>
                  <a:pt x="136" y="342"/>
                </a:lnTo>
                <a:lnTo>
                  <a:pt x="136" y="341"/>
                </a:lnTo>
                <a:lnTo>
                  <a:pt x="136" y="341"/>
                </a:lnTo>
                <a:lnTo>
                  <a:pt x="134" y="341"/>
                </a:lnTo>
                <a:lnTo>
                  <a:pt x="134" y="341"/>
                </a:lnTo>
                <a:lnTo>
                  <a:pt x="136" y="342"/>
                </a:lnTo>
                <a:lnTo>
                  <a:pt x="136" y="3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38"/>
          <p:cNvSpPr>
            <a:spLocks noEditPoints="1"/>
          </p:cNvSpPr>
          <p:nvPr/>
        </p:nvSpPr>
        <p:spPr bwMode="auto">
          <a:xfrm>
            <a:off x="1194999" y="761635"/>
            <a:ext cx="371738" cy="334997"/>
          </a:xfrm>
          <a:custGeom>
            <a:gdLst>
              <a:gd fmla="*/ 171 w 172" name="T0"/>
              <a:gd fmla="*/ 64 h 155" name="T1"/>
              <a:gd fmla="*/ 109 w 172" name="T2"/>
              <a:gd fmla="*/ 153 h 155" name="T3"/>
              <a:gd fmla="*/ 0 w 172" name="T4"/>
              <a:gd fmla="*/ 95 h 155" name="T5"/>
              <a:gd fmla="*/ 57 w 172" name="T6"/>
              <a:gd fmla="*/ 4 h 155" name="T7"/>
              <a:gd fmla="*/ 119 w 172" name="T8"/>
              <a:gd fmla="*/ 13 h 155" name="T9"/>
              <a:gd fmla="*/ 157 w 172" name="T10"/>
              <a:gd fmla="*/ 46 h 155" name="T11"/>
              <a:gd fmla="*/ 158 w 172" name="T12"/>
              <a:gd fmla="*/ 54 h 155" name="T13"/>
              <a:gd fmla="*/ 168 w 172" name="T14"/>
              <a:gd fmla="*/ 70 h 155" name="T15"/>
              <a:gd fmla="*/ 168 w 172" name="T16"/>
              <a:gd fmla="*/ 89 h 155" name="T17"/>
              <a:gd fmla="*/ 70 w 172" name="T18"/>
              <a:gd fmla="*/ 124 h 155" name="T19"/>
              <a:gd fmla="*/ 108 w 172" name="T20"/>
              <a:gd fmla="*/ 94 h 155" name="T21"/>
              <a:gd fmla="*/ 131 w 172" name="T22"/>
              <a:gd fmla="*/ 67 h 155" name="T23"/>
              <a:gd fmla="*/ 84 w 172" name="T24"/>
              <a:gd fmla="*/ 37 h 155" name="T25"/>
              <a:gd fmla="*/ 71 w 172" name="T26"/>
              <a:gd fmla="*/ 70 h 155" name="T27"/>
              <a:gd fmla="*/ 37 w 172" name="T28"/>
              <a:gd fmla="*/ 90 h 155" name="T29"/>
              <a:gd fmla="*/ 18 w 172" name="T30"/>
              <a:gd fmla="*/ 119 h 155" name="T31"/>
              <a:gd fmla="*/ 26 w 172" name="T32"/>
              <a:gd fmla="*/ 29 h 155" name="T33"/>
              <a:gd fmla="*/ 8 w 172" name="T34"/>
              <a:gd fmla="*/ 106 h 155" name="T35"/>
              <a:gd fmla="*/ 62 w 172" name="T36"/>
              <a:gd fmla="*/ 43 h 155" name="T37"/>
              <a:gd fmla="*/ 52 w 172" name="T38"/>
              <a:gd fmla="*/ 53 h 155" name="T39"/>
              <a:gd fmla="*/ 43 w 172" name="T40"/>
              <a:gd fmla="*/ 49 h 155" name="T41"/>
              <a:gd fmla="*/ 30 w 172" name="T42"/>
              <a:gd fmla="*/ 60 h 155" name="T43"/>
              <a:gd fmla="*/ 147 w 172" name="T44"/>
              <a:gd fmla="*/ 82 h 155" name="T45"/>
              <a:gd fmla="*/ 158 w 172" name="T46"/>
              <a:gd fmla="*/ 79 h 155" name="T47"/>
              <a:gd fmla="*/ 157 w 172" name="T48"/>
              <a:gd fmla="*/ 76 h 155" name="T49"/>
              <a:gd fmla="*/ 136 w 172" name="T50"/>
              <a:gd fmla="*/ 60 h 155" name="T51"/>
              <a:gd fmla="*/ 133 w 172" name="T52"/>
              <a:gd fmla="*/ 62 h 155" name="T53"/>
              <a:gd fmla="*/ 24 w 172" name="T54"/>
              <a:gd fmla="*/ 101 h 155" name="T55"/>
              <a:gd fmla="*/ 19 w 172" name="T56"/>
              <a:gd fmla="*/ 71 h 155" name="T57"/>
              <a:gd fmla="*/ 29 w 172" name="T58"/>
              <a:gd fmla="*/ 117 h 155" name="T59"/>
              <a:gd fmla="*/ 37 w 172" name="T60"/>
              <a:gd fmla="*/ 119 h 155" name="T61"/>
              <a:gd fmla="*/ 52 w 172" name="T62"/>
              <a:gd fmla="*/ 136 h 155" name="T63"/>
              <a:gd fmla="*/ 68 w 172" name="T64"/>
              <a:gd fmla="*/ 144 h 155" name="T65"/>
              <a:gd fmla="*/ 119 w 172" name="T66"/>
              <a:gd fmla="*/ 27 h 155" name="T67"/>
              <a:gd fmla="*/ 68 w 172" name="T68"/>
              <a:gd fmla="*/ 138 h 155" name="T69"/>
              <a:gd fmla="*/ 117 w 172" name="T70"/>
              <a:gd fmla="*/ 49 h 155" name="T71"/>
              <a:gd fmla="*/ 103 w 172" name="T72"/>
              <a:gd fmla="*/ 59 h 155" name="T73"/>
              <a:gd fmla="*/ 24 w 172" name="T74"/>
              <a:gd fmla="*/ 71 h 155" name="T75"/>
              <a:gd fmla="*/ 27 w 172" name="T76"/>
              <a:gd fmla="*/ 67 h 155" name="T77"/>
              <a:gd fmla="*/ 52 w 172" name="T78"/>
              <a:gd fmla="*/ 106 h 155" name="T79"/>
              <a:gd fmla="*/ 122 w 172" name="T80"/>
              <a:gd fmla="*/ 106 h 155" name="T81"/>
              <a:gd fmla="*/ 117 w 172" name="T82"/>
              <a:gd fmla="*/ 34 h 155" name="T83"/>
              <a:gd fmla="*/ 109 w 172" name="T84"/>
              <a:gd fmla="*/ 116 h 155" name="T85"/>
              <a:gd fmla="*/ 45 w 172" name="T86"/>
              <a:gd fmla="*/ 119 h 155" name="T87"/>
              <a:gd fmla="*/ 95 w 172" name="T88"/>
              <a:gd fmla="*/ 136 h 155" name="T89"/>
              <a:gd fmla="*/ 67 w 172" name="T90"/>
              <a:gd fmla="*/ 18 h 155" name="T91"/>
              <a:gd fmla="*/ 138 w 172" name="T92"/>
              <a:gd fmla="*/ 46 h 155" name="T93"/>
              <a:gd fmla="*/ 123 w 172" name="T94"/>
              <a:gd fmla="*/ 46 h 155" name="T95"/>
              <a:gd fmla="*/ 48 w 172" name="T96"/>
              <a:gd fmla="*/ 45 h 155" name="T97"/>
              <a:gd fmla="*/ 38 w 172" name="T98"/>
              <a:gd fmla="*/ 51 h 155" name="T99"/>
              <a:gd fmla="*/ 134 w 172" name="T100"/>
              <a:gd fmla="*/ 122 h 155" name="T101"/>
              <a:gd fmla="*/ 98 w 172" name="T102"/>
              <a:gd fmla="*/ 26 h 155" name="T103"/>
              <a:gd fmla="*/ 45 w 172" name="T104"/>
              <a:gd fmla="*/ 32 h 155" name="T105"/>
              <a:gd fmla="*/ 119 w 172" name="T106"/>
              <a:gd fmla="*/ 124 h 155" name="T107"/>
              <a:gd fmla="*/ 54 w 172" name="T108"/>
              <a:gd fmla="*/ 24 h 155" name="T109"/>
              <a:gd fmla="*/ 34 w 172" name="T110"/>
              <a:gd fmla="*/ 92 h 155" name="T111"/>
              <a:gd fmla="*/ 149 w 172" name="T112"/>
              <a:gd fmla="*/ 97 h 155" name="T113"/>
              <a:gd fmla="*/ 92 w 172" name="T114"/>
              <a:gd fmla="*/ 32 h 155" name="T115"/>
              <a:gd fmla="*/ 71 w 172" name="T116"/>
              <a:gd fmla="*/ 34 h 155" name="T117"/>
              <a:gd fmla="*/ 146 w 172" name="T118"/>
              <a:gd fmla="*/ 103 h 155" name="T119"/>
              <a:gd fmla="*/ 122 w 172" name="T120"/>
              <a:gd fmla="*/ 130 h 155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55" w="172">
                <a:moveTo>
                  <a:pt x="84" y="0"/>
                </a:moveTo>
                <a:lnTo>
                  <a:pt x="84" y="0"/>
                </a:lnTo>
                <a:lnTo>
                  <a:pt x="103" y="2"/>
                </a:lnTo>
                <a:lnTo>
                  <a:pt x="103" y="2"/>
                </a:lnTo>
                <a:lnTo>
                  <a:pt x="119" y="5"/>
                </a:lnTo>
                <a:lnTo>
                  <a:pt x="134" y="12"/>
                </a:lnTo>
                <a:lnTo>
                  <a:pt x="134" y="12"/>
                </a:lnTo>
                <a:lnTo>
                  <a:pt x="147" y="19"/>
                </a:lnTo>
                <a:lnTo>
                  <a:pt x="147" y="19"/>
                </a:lnTo>
                <a:lnTo>
                  <a:pt x="150" y="24"/>
                </a:lnTo>
                <a:lnTo>
                  <a:pt x="150" y="24"/>
                </a:lnTo>
                <a:lnTo>
                  <a:pt x="157" y="29"/>
                </a:lnTo>
                <a:lnTo>
                  <a:pt x="160" y="35"/>
                </a:lnTo>
                <a:lnTo>
                  <a:pt x="160" y="35"/>
                </a:lnTo>
                <a:lnTo>
                  <a:pt x="168" y="49"/>
                </a:lnTo>
                <a:lnTo>
                  <a:pt x="168" y="49"/>
                </a:lnTo>
                <a:lnTo>
                  <a:pt x="171" y="64"/>
                </a:lnTo>
                <a:lnTo>
                  <a:pt x="172" y="78"/>
                </a:lnTo>
                <a:lnTo>
                  <a:pt x="172" y="78"/>
                </a:lnTo>
                <a:lnTo>
                  <a:pt x="169" y="95"/>
                </a:lnTo>
                <a:lnTo>
                  <a:pt x="169" y="95"/>
                </a:lnTo>
                <a:lnTo>
                  <a:pt x="168" y="101"/>
                </a:lnTo>
                <a:lnTo>
                  <a:pt x="164" y="108"/>
                </a:lnTo>
                <a:lnTo>
                  <a:pt x="157" y="120"/>
                </a:lnTo>
                <a:lnTo>
                  <a:pt x="157" y="120"/>
                </a:lnTo>
                <a:lnTo>
                  <a:pt x="149" y="128"/>
                </a:lnTo>
                <a:lnTo>
                  <a:pt x="149" y="128"/>
                </a:lnTo>
                <a:lnTo>
                  <a:pt x="142" y="135"/>
                </a:lnTo>
                <a:lnTo>
                  <a:pt x="142" y="135"/>
                </a:lnTo>
                <a:lnTo>
                  <a:pt x="131" y="144"/>
                </a:lnTo>
                <a:lnTo>
                  <a:pt x="131" y="144"/>
                </a:lnTo>
                <a:lnTo>
                  <a:pt x="122" y="149"/>
                </a:lnTo>
                <a:lnTo>
                  <a:pt x="109" y="153"/>
                </a:lnTo>
                <a:lnTo>
                  <a:pt x="109" y="153"/>
                </a:lnTo>
                <a:lnTo>
                  <a:pt x="97" y="155"/>
                </a:lnTo>
                <a:lnTo>
                  <a:pt x="84" y="155"/>
                </a:lnTo>
                <a:lnTo>
                  <a:pt x="84" y="155"/>
                </a:lnTo>
                <a:lnTo>
                  <a:pt x="68" y="153"/>
                </a:lnTo>
                <a:lnTo>
                  <a:pt x="54" y="150"/>
                </a:lnTo>
                <a:lnTo>
                  <a:pt x="54" y="150"/>
                </a:lnTo>
                <a:lnTo>
                  <a:pt x="45" y="146"/>
                </a:lnTo>
                <a:lnTo>
                  <a:pt x="45" y="146"/>
                </a:lnTo>
                <a:lnTo>
                  <a:pt x="35" y="141"/>
                </a:lnTo>
                <a:lnTo>
                  <a:pt x="27" y="135"/>
                </a:lnTo>
                <a:lnTo>
                  <a:pt x="19" y="128"/>
                </a:lnTo>
                <a:lnTo>
                  <a:pt x="11" y="120"/>
                </a:lnTo>
                <a:lnTo>
                  <a:pt x="11" y="120"/>
                </a:lnTo>
                <a:lnTo>
                  <a:pt x="8" y="114"/>
                </a:lnTo>
                <a:lnTo>
                  <a:pt x="5" y="108"/>
                </a:lnTo>
                <a:lnTo>
                  <a:pt x="5" y="108"/>
                </a:lnTo>
                <a:lnTo>
                  <a:pt x="0" y="95"/>
                </a:lnTo>
                <a:lnTo>
                  <a:pt x="0" y="95"/>
                </a:lnTo>
                <a:lnTo>
                  <a:pt x="0" y="86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5" y="57"/>
                </a:lnTo>
                <a:lnTo>
                  <a:pt x="8" y="46"/>
                </a:lnTo>
                <a:lnTo>
                  <a:pt x="13" y="37"/>
                </a:lnTo>
                <a:lnTo>
                  <a:pt x="13" y="37"/>
                </a:lnTo>
                <a:lnTo>
                  <a:pt x="16" y="30"/>
                </a:lnTo>
                <a:lnTo>
                  <a:pt x="21" y="26"/>
                </a:lnTo>
                <a:lnTo>
                  <a:pt x="21" y="26"/>
                </a:lnTo>
                <a:lnTo>
                  <a:pt x="27" y="19"/>
                </a:lnTo>
                <a:lnTo>
                  <a:pt x="35" y="15"/>
                </a:lnTo>
                <a:lnTo>
                  <a:pt x="35" y="15"/>
                </a:lnTo>
                <a:lnTo>
                  <a:pt x="46" y="8"/>
                </a:lnTo>
                <a:lnTo>
                  <a:pt x="57" y="4"/>
                </a:lnTo>
                <a:lnTo>
                  <a:pt x="57" y="4"/>
                </a:lnTo>
                <a:lnTo>
                  <a:pt x="63" y="2"/>
                </a:lnTo>
                <a:lnTo>
                  <a:pt x="71" y="0"/>
                </a:lnTo>
                <a:lnTo>
                  <a:pt x="71" y="0"/>
                </a:lnTo>
                <a:lnTo>
                  <a:pt x="84" y="0"/>
                </a:lnTo>
                <a:lnTo>
                  <a:pt x="84" y="0"/>
                </a:lnTo>
                <a:close/>
                <a:moveTo>
                  <a:pt x="157" y="49"/>
                </a:moveTo>
                <a:lnTo>
                  <a:pt x="157" y="49"/>
                </a:lnTo>
                <a:lnTo>
                  <a:pt x="157" y="48"/>
                </a:lnTo>
                <a:lnTo>
                  <a:pt x="157" y="48"/>
                </a:lnTo>
                <a:lnTo>
                  <a:pt x="153" y="40"/>
                </a:lnTo>
                <a:lnTo>
                  <a:pt x="149" y="34"/>
                </a:lnTo>
                <a:lnTo>
                  <a:pt x="149" y="34"/>
                </a:lnTo>
                <a:lnTo>
                  <a:pt x="142" y="27"/>
                </a:lnTo>
                <a:lnTo>
                  <a:pt x="136" y="21"/>
                </a:lnTo>
                <a:lnTo>
                  <a:pt x="128" y="16"/>
                </a:lnTo>
                <a:lnTo>
                  <a:pt x="119" y="13"/>
                </a:lnTo>
                <a:lnTo>
                  <a:pt x="119" y="13"/>
                </a:lnTo>
                <a:lnTo>
                  <a:pt x="108" y="10"/>
                </a:lnTo>
                <a:lnTo>
                  <a:pt x="95" y="8"/>
                </a:lnTo>
                <a:lnTo>
                  <a:pt x="95" y="8"/>
                </a:lnTo>
                <a:lnTo>
                  <a:pt x="93" y="8"/>
                </a:lnTo>
                <a:lnTo>
                  <a:pt x="93" y="8"/>
                </a:lnTo>
                <a:lnTo>
                  <a:pt x="95" y="10"/>
                </a:lnTo>
                <a:lnTo>
                  <a:pt x="97" y="12"/>
                </a:lnTo>
                <a:lnTo>
                  <a:pt x="97" y="12"/>
                </a:lnTo>
                <a:lnTo>
                  <a:pt x="112" y="15"/>
                </a:lnTo>
                <a:lnTo>
                  <a:pt x="112" y="15"/>
                </a:lnTo>
                <a:lnTo>
                  <a:pt x="128" y="21"/>
                </a:lnTo>
                <a:lnTo>
                  <a:pt x="128" y="21"/>
                </a:lnTo>
                <a:lnTo>
                  <a:pt x="138" y="26"/>
                </a:lnTo>
                <a:lnTo>
                  <a:pt x="144" y="30"/>
                </a:lnTo>
                <a:lnTo>
                  <a:pt x="150" y="38"/>
                </a:lnTo>
                <a:lnTo>
                  <a:pt x="157" y="46"/>
                </a:lnTo>
                <a:lnTo>
                  <a:pt x="157" y="46"/>
                </a:lnTo>
                <a:lnTo>
                  <a:pt x="157" y="48"/>
                </a:lnTo>
                <a:lnTo>
                  <a:pt x="157" y="48"/>
                </a:lnTo>
                <a:lnTo>
                  <a:pt x="157" y="49"/>
                </a:lnTo>
                <a:lnTo>
                  <a:pt x="157" y="49"/>
                </a:lnTo>
                <a:lnTo>
                  <a:pt x="158" y="51"/>
                </a:lnTo>
                <a:lnTo>
                  <a:pt x="158" y="51"/>
                </a:lnTo>
                <a:lnTo>
                  <a:pt x="158" y="51"/>
                </a:lnTo>
                <a:lnTo>
                  <a:pt x="158" y="51"/>
                </a:lnTo>
                <a:lnTo>
                  <a:pt x="157" y="49"/>
                </a:lnTo>
                <a:lnTo>
                  <a:pt x="157" y="49"/>
                </a:lnTo>
                <a:close/>
                <a:moveTo>
                  <a:pt x="160" y="57"/>
                </a:moveTo>
                <a:lnTo>
                  <a:pt x="160" y="57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3" y="70"/>
                </a:lnTo>
                <a:lnTo>
                  <a:pt x="163" y="70"/>
                </a:lnTo>
                <a:lnTo>
                  <a:pt x="161" y="64"/>
                </a:ln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close/>
                <a:moveTo>
                  <a:pt x="168" y="87"/>
                </a:moveTo>
                <a:lnTo>
                  <a:pt x="168" y="87"/>
                </a:lnTo>
                <a:lnTo>
                  <a:pt x="168" y="86"/>
                </a:lnTo>
                <a:lnTo>
                  <a:pt x="168" y="86"/>
                </a:lnTo>
                <a:lnTo>
                  <a:pt x="168" y="70"/>
                </a:lnTo>
                <a:lnTo>
                  <a:pt x="168" y="70"/>
                </a:lnTo>
                <a:lnTo>
                  <a:pt x="168" y="68"/>
                </a:lnTo>
                <a:lnTo>
                  <a:pt x="168" y="68"/>
                </a:lnTo>
                <a:lnTo>
                  <a:pt x="168" y="65"/>
                </a:lnTo>
                <a:lnTo>
                  <a:pt x="168" y="65"/>
                </a:lnTo>
                <a:lnTo>
                  <a:pt x="168" y="65"/>
                </a:lnTo>
                <a:lnTo>
                  <a:pt x="168" y="65"/>
                </a:lnTo>
                <a:lnTo>
                  <a:pt x="168" y="68"/>
                </a:lnTo>
                <a:lnTo>
                  <a:pt x="168" y="68"/>
                </a:lnTo>
                <a:lnTo>
                  <a:pt x="168" y="70"/>
                </a:lnTo>
                <a:lnTo>
                  <a:pt x="168" y="70"/>
                </a:lnTo>
                <a:lnTo>
                  <a:pt x="168" y="82"/>
                </a:lnTo>
                <a:lnTo>
                  <a:pt x="168" y="82"/>
                </a:lnTo>
                <a:lnTo>
                  <a:pt x="168" y="87"/>
                </a:lnTo>
                <a:lnTo>
                  <a:pt x="168" y="87"/>
                </a:lnTo>
                <a:lnTo>
                  <a:pt x="168" y="89"/>
                </a:lnTo>
                <a:lnTo>
                  <a:pt x="168" y="89"/>
                </a:lnTo>
                <a:lnTo>
                  <a:pt x="168" y="89"/>
                </a:lnTo>
                <a:lnTo>
                  <a:pt x="168" y="89"/>
                </a:lnTo>
                <a:lnTo>
                  <a:pt x="168" y="87"/>
                </a:lnTo>
                <a:lnTo>
                  <a:pt x="168" y="87"/>
                </a:lnTo>
                <a:close/>
                <a:moveTo>
                  <a:pt x="63" y="97"/>
                </a:moveTo>
                <a:lnTo>
                  <a:pt x="63" y="97"/>
                </a:lnTo>
                <a:lnTo>
                  <a:pt x="65" y="97"/>
                </a:lnTo>
                <a:lnTo>
                  <a:pt x="65" y="97"/>
                </a:lnTo>
                <a:lnTo>
                  <a:pt x="67" y="98"/>
                </a:lnTo>
                <a:lnTo>
                  <a:pt x="67" y="100"/>
                </a:lnTo>
                <a:lnTo>
                  <a:pt x="67" y="100"/>
                </a:lnTo>
                <a:lnTo>
                  <a:pt x="68" y="101"/>
                </a:lnTo>
                <a:lnTo>
                  <a:pt x="68" y="101"/>
                </a:lnTo>
                <a:lnTo>
                  <a:pt x="70" y="108"/>
                </a:lnTo>
                <a:lnTo>
                  <a:pt x="70" y="116"/>
                </a:lnTo>
                <a:lnTo>
                  <a:pt x="70" y="116"/>
                </a:lnTo>
                <a:lnTo>
                  <a:pt x="70" y="124"/>
                </a:lnTo>
                <a:lnTo>
                  <a:pt x="70" y="124"/>
                </a:lnTo>
                <a:lnTo>
                  <a:pt x="71" y="127"/>
                </a:lnTo>
                <a:lnTo>
                  <a:pt x="71" y="127"/>
                </a:lnTo>
                <a:lnTo>
                  <a:pt x="73" y="127"/>
                </a:lnTo>
                <a:lnTo>
                  <a:pt x="73" y="127"/>
                </a:lnTo>
                <a:lnTo>
                  <a:pt x="78" y="125"/>
                </a:lnTo>
                <a:lnTo>
                  <a:pt x="84" y="125"/>
                </a:lnTo>
                <a:lnTo>
                  <a:pt x="84" y="125"/>
                </a:lnTo>
                <a:lnTo>
                  <a:pt x="98" y="125"/>
                </a:lnTo>
                <a:lnTo>
                  <a:pt x="98" y="125"/>
                </a:lnTo>
                <a:lnTo>
                  <a:pt x="104" y="124"/>
                </a:lnTo>
                <a:lnTo>
                  <a:pt x="104" y="124"/>
                </a:lnTo>
                <a:lnTo>
                  <a:pt x="104" y="105"/>
                </a:lnTo>
                <a:lnTo>
                  <a:pt x="104" y="105"/>
                </a:lnTo>
                <a:lnTo>
                  <a:pt x="104" y="97"/>
                </a:lnTo>
                <a:lnTo>
                  <a:pt x="104" y="97"/>
                </a:lnTo>
                <a:lnTo>
                  <a:pt x="104" y="94"/>
                </a:lnTo>
                <a:lnTo>
                  <a:pt x="108" y="94"/>
                </a:lnTo>
                <a:lnTo>
                  <a:pt x="108" y="94"/>
                </a:lnTo>
                <a:lnTo>
                  <a:pt x="119" y="94"/>
                </a:lnTo>
                <a:lnTo>
                  <a:pt x="119" y="94"/>
                </a:lnTo>
                <a:lnTo>
                  <a:pt x="127" y="92"/>
                </a:lnTo>
                <a:lnTo>
                  <a:pt x="133" y="90"/>
                </a:lnTo>
                <a:lnTo>
                  <a:pt x="133" y="90"/>
                </a:lnTo>
                <a:lnTo>
                  <a:pt x="134" y="89"/>
                </a:lnTo>
                <a:lnTo>
                  <a:pt x="134" y="89"/>
                </a:lnTo>
                <a:lnTo>
                  <a:pt x="134" y="89"/>
                </a:lnTo>
                <a:lnTo>
                  <a:pt x="134" y="87"/>
                </a:lnTo>
                <a:lnTo>
                  <a:pt x="134" y="87"/>
                </a:lnTo>
                <a:lnTo>
                  <a:pt x="133" y="68"/>
                </a:lnTo>
                <a:lnTo>
                  <a:pt x="133" y="68"/>
                </a:lnTo>
                <a:lnTo>
                  <a:pt x="133" y="67"/>
                </a:lnTo>
                <a:lnTo>
                  <a:pt x="133" y="67"/>
                </a:lnTo>
                <a:lnTo>
                  <a:pt x="131" y="67"/>
                </a:lnTo>
                <a:lnTo>
                  <a:pt x="131" y="67"/>
                </a:lnTo>
                <a:lnTo>
                  <a:pt x="111" y="68"/>
                </a:lnTo>
                <a:lnTo>
                  <a:pt x="111" y="68"/>
                </a:lnTo>
                <a:lnTo>
                  <a:pt x="104" y="68"/>
                </a:lnTo>
                <a:lnTo>
                  <a:pt x="104" y="68"/>
                </a:lnTo>
                <a:lnTo>
                  <a:pt x="101" y="68"/>
                </a:lnTo>
                <a:lnTo>
                  <a:pt x="100" y="65"/>
                </a:lnTo>
                <a:lnTo>
                  <a:pt x="100" y="65"/>
                </a:lnTo>
                <a:lnTo>
                  <a:pt x="100" y="57"/>
                </a:lnTo>
                <a:lnTo>
                  <a:pt x="100" y="57"/>
                </a:lnTo>
                <a:lnTo>
                  <a:pt x="98" y="38"/>
                </a:lnTo>
                <a:lnTo>
                  <a:pt x="98" y="38"/>
                </a:lnTo>
                <a:lnTo>
                  <a:pt x="98" y="35"/>
                </a:lnTo>
                <a:lnTo>
                  <a:pt x="98" y="35"/>
                </a:lnTo>
                <a:lnTo>
                  <a:pt x="95" y="35"/>
                </a:lnTo>
                <a:lnTo>
                  <a:pt x="95" y="35"/>
                </a:lnTo>
                <a:lnTo>
                  <a:pt x="84" y="37"/>
                </a:lnTo>
                <a:lnTo>
                  <a:pt x="84" y="37"/>
                </a:lnTo>
                <a:lnTo>
                  <a:pt x="75" y="37"/>
                </a:lnTo>
                <a:lnTo>
                  <a:pt x="75" y="37"/>
                </a:lnTo>
                <a:lnTo>
                  <a:pt x="71" y="38"/>
                </a:lnTo>
                <a:lnTo>
                  <a:pt x="71" y="40"/>
                </a:lnTo>
                <a:lnTo>
                  <a:pt x="71" y="40"/>
                </a:lnTo>
                <a:lnTo>
                  <a:pt x="71" y="57"/>
                </a:lnTo>
                <a:lnTo>
                  <a:pt x="71" y="57"/>
                </a:lnTo>
                <a:lnTo>
                  <a:pt x="73" y="59"/>
                </a:lnTo>
                <a:lnTo>
                  <a:pt x="73" y="59"/>
                </a:lnTo>
                <a:lnTo>
                  <a:pt x="75" y="62"/>
                </a:lnTo>
                <a:lnTo>
                  <a:pt x="73" y="65"/>
                </a:lnTo>
                <a:lnTo>
                  <a:pt x="73" y="65"/>
                </a:lnTo>
                <a:lnTo>
                  <a:pt x="71" y="67"/>
                </a:lnTo>
                <a:lnTo>
                  <a:pt x="71" y="67"/>
                </a:lnTo>
                <a:lnTo>
                  <a:pt x="71" y="68"/>
                </a:lnTo>
                <a:lnTo>
                  <a:pt x="71" y="68"/>
                </a:lnTo>
                <a:lnTo>
                  <a:pt x="71" y="70"/>
                </a:lnTo>
                <a:lnTo>
                  <a:pt x="70" y="71"/>
                </a:lnTo>
                <a:lnTo>
                  <a:pt x="70" y="71"/>
                </a:lnTo>
                <a:lnTo>
                  <a:pt x="68" y="71"/>
                </a:lnTo>
                <a:lnTo>
                  <a:pt x="68" y="68"/>
                </a:lnTo>
                <a:lnTo>
                  <a:pt x="68" y="68"/>
                </a:lnTo>
                <a:lnTo>
                  <a:pt x="68" y="67"/>
                </a:lnTo>
                <a:lnTo>
                  <a:pt x="68" y="67"/>
                </a:lnTo>
                <a:lnTo>
                  <a:pt x="60" y="65"/>
                </a:lnTo>
                <a:lnTo>
                  <a:pt x="52" y="65"/>
                </a:lnTo>
                <a:lnTo>
                  <a:pt x="52" y="65"/>
                </a:lnTo>
                <a:lnTo>
                  <a:pt x="45" y="65"/>
                </a:lnTo>
                <a:lnTo>
                  <a:pt x="37" y="65"/>
                </a:lnTo>
                <a:lnTo>
                  <a:pt x="37" y="65"/>
                </a:lnTo>
                <a:lnTo>
                  <a:pt x="37" y="67"/>
                </a:lnTo>
                <a:lnTo>
                  <a:pt x="37" y="67"/>
                </a:lnTo>
                <a:lnTo>
                  <a:pt x="37" y="90"/>
                </a:lnTo>
                <a:lnTo>
                  <a:pt x="37" y="90"/>
                </a:lnTo>
                <a:lnTo>
                  <a:pt x="37" y="94"/>
                </a:lnTo>
                <a:lnTo>
                  <a:pt x="37" y="94"/>
                </a:lnTo>
                <a:lnTo>
                  <a:pt x="38" y="94"/>
                </a:lnTo>
                <a:lnTo>
                  <a:pt x="38" y="94"/>
                </a:lnTo>
                <a:lnTo>
                  <a:pt x="51" y="92"/>
                </a:lnTo>
                <a:lnTo>
                  <a:pt x="62" y="92"/>
                </a:lnTo>
                <a:lnTo>
                  <a:pt x="62" y="92"/>
                </a:lnTo>
                <a:lnTo>
                  <a:pt x="65" y="92"/>
                </a:lnTo>
                <a:lnTo>
                  <a:pt x="65" y="92"/>
                </a:lnTo>
                <a:lnTo>
                  <a:pt x="67" y="94"/>
                </a:lnTo>
                <a:lnTo>
                  <a:pt x="65" y="95"/>
                </a:lnTo>
                <a:lnTo>
                  <a:pt x="65" y="95"/>
                </a:lnTo>
                <a:lnTo>
                  <a:pt x="63" y="97"/>
                </a:lnTo>
                <a:lnTo>
                  <a:pt x="63" y="97"/>
                </a:lnTo>
                <a:close/>
                <a:moveTo>
                  <a:pt x="22" y="125"/>
                </a:moveTo>
                <a:lnTo>
                  <a:pt x="22" y="125"/>
                </a:lnTo>
                <a:lnTo>
                  <a:pt x="18" y="119"/>
                </a:lnTo>
                <a:lnTo>
                  <a:pt x="18" y="119"/>
                </a:lnTo>
                <a:lnTo>
                  <a:pt x="15" y="112"/>
                </a:lnTo>
                <a:lnTo>
                  <a:pt x="11" y="106"/>
                </a:lnTo>
                <a:lnTo>
                  <a:pt x="10" y="98"/>
                </a:lnTo>
                <a:lnTo>
                  <a:pt x="10" y="90"/>
                </a:lnTo>
                <a:lnTo>
                  <a:pt x="10" y="90"/>
                </a:lnTo>
                <a:lnTo>
                  <a:pt x="11" y="76"/>
                </a:lnTo>
                <a:lnTo>
                  <a:pt x="15" y="64"/>
                </a:lnTo>
                <a:lnTo>
                  <a:pt x="15" y="64"/>
                </a:lnTo>
                <a:lnTo>
                  <a:pt x="18" y="49"/>
                </a:lnTo>
                <a:lnTo>
                  <a:pt x="26" y="37"/>
                </a:lnTo>
                <a:lnTo>
                  <a:pt x="26" y="37"/>
                </a:lnTo>
                <a:lnTo>
                  <a:pt x="26" y="35"/>
                </a:lnTo>
                <a:lnTo>
                  <a:pt x="26" y="35"/>
                </a:lnTo>
                <a:lnTo>
                  <a:pt x="26" y="32"/>
                </a:lnTo>
                <a:lnTo>
                  <a:pt x="26" y="29"/>
                </a:lnTo>
                <a:lnTo>
                  <a:pt x="26" y="29"/>
                </a:lnTo>
                <a:lnTo>
                  <a:pt x="27" y="27"/>
                </a:lnTo>
                <a:lnTo>
                  <a:pt x="27" y="27"/>
                </a:lnTo>
                <a:lnTo>
                  <a:pt x="30" y="23"/>
                </a:lnTo>
                <a:lnTo>
                  <a:pt x="30" y="23"/>
                </a:lnTo>
                <a:lnTo>
                  <a:pt x="22" y="30"/>
                </a:lnTo>
                <a:lnTo>
                  <a:pt x="16" y="38"/>
                </a:lnTo>
                <a:lnTo>
                  <a:pt x="16" y="38"/>
                </a:lnTo>
                <a:lnTo>
                  <a:pt x="11" y="48"/>
                </a:lnTo>
                <a:lnTo>
                  <a:pt x="8" y="57"/>
                </a:lnTo>
                <a:lnTo>
                  <a:pt x="5" y="68"/>
                </a:lnTo>
                <a:lnTo>
                  <a:pt x="4" y="79"/>
                </a:lnTo>
                <a:lnTo>
                  <a:pt x="4" y="79"/>
                </a:lnTo>
                <a:lnTo>
                  <a:pt x="4" y="86"/>
                </a:lnTo>
                <a:lnTo>
                  <a:pt x="5" y="94"/>
                </a:lnTo>
                <a:lnTo>
                  <a:pt x="5" y="94"/>
                </a:lnTo>
                <a:lnTo>
                  <a:pt x="8" y="106"/>
                </a:lnTo>
                <a:lnTo>
                  <a:pt x="8" y="106"/>
                </a:lnTo>
                <a:lnTo>
                  <a:pt x="15" y="116"/>
                </a:lnTo>
                <a:lnTo>
                  <a:pt x="22" y="125"/>
                </a:lnTo>
                <a:lnTo>
                  <a:pt x="22" y="125"/>
                </a:lnTo>
                <a:close/>
                <a:moveTo>
                  <a:pt x="35" y="62"/>
                </a:moveTo>
                <a:lnTo>
                  <a:pt x="35" y="62"/>
                </a:lnTo>
                <a:lnTo>
                  <a:pt x="43" y="60"/>
                </a:lnTo>
                <a:lnTo>
                  <a:pt x="43" y="60"/>
                </a:lnTo>
                <a:lnTo>
                  <a:pt x="57" y="60"/>
                </a:lnTo>
                <a:lnTo>
                  <a:pt x="57" y="60"/>
                </a:lnTo>
                <a:lnTo>
                  <a:pt x="62" y="60"/>
                </a:lnTo>
                <a:lnTo>
                  <a:pt x="62" y="60"/>
                </a:lnTo>
                <a:lnTo>
                  <a:pt x="60" y="56"/>
                </a:lnTo>
                <a:lnTo>
                  <a:pt x="60" y="56"/>
                </a:lnTo>
                <a:lnTo>
                  <a:pt x="60" y="48"/>
                </a:lnTo>
                <a:lnTo>
                  <a:pt x="60" y="48"/>
                </a:lnTo>
                <a:lnTo>
                  <a:pt x="62" y="43"/>
                </a:lnTo>
                <a:lnTo>
                  <a:pt x="62" y="43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0" y="40"/>
                </a:lnTo>
                <a:lnTo>
                  <a:pt x="60" y="40"/>
                </a:lnTo>
                <a:lnTo>
                  <a:pt x="57" y="57"/>
                </a:lnTo>
                <a:lnTo>
                  <a:pt x="57" y="57"/>
                </a:lnTo>
                <a:lnTo>
                  <a:pt x="56" y="59"/>
                </a:lnTo>
                <a:lnTo>
                  <a:pt x="56" y="59"/>
                </a:lnTo>
                <a:lnTo>
                  <a:pt x="54" y="60"/>
                </a:lnTo>
                <a:lnTo>
                  <a:pt x="54" y="60"/>
                </a:lnTo>
                <a:lnTo>
                  <a:pt x="52" y="59"/>
                </a:lnTo>
                <a:lnTo>
                  <a:pt x="52" y="59"/>
                </a:lnTo>
                <a:lnTo>
                  <a:pt x="52" y="57"/>
                </a:lnTo>
                <a:lnTo>
                  <a:pt x="52" y="57"/>
                </a:lnTo>
                <a:lnTo>
                  <a:pt x="52" y="53"/>
                </a:lnTo>
                <a:lnTo>
                  <a:pt x="52" y="53"/>
                </a:lnTo>
                <a:lnTo>
                  <a:pt x="52" y="46"/>
                </a:lnTo>
                <a:lnTo>
                  <a:pt x="52" y="46"/>
                </a:lnTo>
                <a:lnTo>
                  <a:pt x="51" y="48"/>
                </a:lnTo>
                <a:lnTo>
                  <a:pt x="51" y="48"/>
                </a:lnTo>
                <a:lnTo>
                  <a:pt x="49" y="56"/>
                </a:lnTo>
                <a:lnTo>
                  <a:pt x="49" y="56"/>
                </a:lnTo>
                <a:lnTo>
                  <a:pt x="48" y="57"/>
                </a:lnTo>
                <a:lnTo>
                  <a:pt x="48" y="57"/>
                </a:lnTo>
                <a:lnTo>
                  <a:pt x="46" y="59"/>
                </a:lnTo>
                <a:lnTo>
                  <a:pt x="46" y="59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3" y="53"/>
                </a:lnTo>
                <a:lnTo>
                  <a:pt x="43" y="49"/>
                </a:lnTo>
                <a:lnTo>
                  <a:pt x="43" y="49"/>
                </a:lnTo>
                <a:lnTo>
                  <a:pt x="41" y="56"/>
                </a:lnTo>
                <a:lnTo>
                  <a:pt x="41" y="56"/>
                </a:lnTo>
                <a:lnTo>
                  <a:pt x="40" y="59"/>
                </a:lnTo>
                <a:lnTo>
                  <a:pt x="40" y="59"/>
                </a:lnTo>
                <a:lnTo>
                  <a:pt x="38" y="59"/>
                </a:lnTo>
                <a:lnTo>
                  <a:pt x="35" y="59"/>
                </a:lnTo>
                <a:lnTo>
                  <a:pt x="35" y="59"/>
                </a:lnTo>
                <a:lnTo>
                  <a:pt x="35" y="54"/>
                </a:lnTo>
                <a:lnTo>
                  <a:pt x="35" y="54"/>
                </a:lnTo>
                <a:lnTo>
                  <a:pt x="35" y="49"/>
                </a:lnTo>
                <a:lnTo>
                  <a:pt x="35" y="49"/>
                </a:lnTo>
                <a:lnTo>
                  <a:pt x="35" y="48"/>
                </a:lnTo>
                <a:lnTo>
                  <a:pt x="35" y="48"/>
                </a:lnTo>
                <a:lnTo>
                  <a:pt x="32" y="51"/>
                </a:lnTo>
                <a:lnTo>
                  <a:pt x="32" y="51"/>
                </a:lnTo>
                <a:lnTo>
                  <a:pt x="30" y="60"/>
                </a:lnTo>
                <a:lnTo>
                  <a:pt x="30" y="60"/>
                </a:lnTo>
                <a:lnTo>
                  <a:pt x="34" y="60"/>
                </a:lnTo>
                <a:lnTo>
                  <a:pt x="35" y="62"/>
                </a:lnTo>
                <a:lnTo>
                  <a:pt x="35" y="62"/>
                </a:lnTo>
                <a:close/>
                <a:moveTo>
                  <a:pt x="146" y="57"/>
                </a:moveTo>
                <a:lnTo>
                  <a:pt x="146" y="57"/>
                </a:lnTo>
                <a:lnTo>
                  <a:pt x="144" y="75"/>
                </a:lnTo>
                <a:lnTo>
                  <a:pt x="142" y="92"/>
                </a:lnTo>
                <a:lnTo>
                  <a:pt x="142" y="92"/>
                </a:lnTo>
                <a:lnTo>
                  <a:pt x="149" y="92"/>
                </a:lnTo>
                <a:lnTo>
                  <a:pt x="149" y="92"/>
                </a:lnTo>
                <a:lnTo>
                  <a:pt x="149" y="87"/>
                </a:lnTo>
                <a:lnTo>
                  <a:pt x="149" y="87"/>
                </a:lnTo>
                <a:lnTo>
                  <a:pt x="147" y="86"/>
                </a:lnTo>
                <a:lnTo>
                  <a:pt x="147" y="86"/>
                </a:lnTo>
                <a:lnTo>
                  <a:pt x="147" y="84"/>
                </a:lnTo>
                <a:lnTo>
                  <a:pt x="147" y="82"/>
                </a:lnTo>
                <a:lnTo>
                  <a:pt x="147" y="82"/>
                </a:lnTo>
                <a:lnTo>
                  <a:pt x="147" y="73"/>
                </a:lnTo>
                <a:lnTo>
                  <a:pt x="147" y="73"/>
                </a:lnTo>
                <a:lnTo>
                  <a:pt x="147" y="70"/>
                </a:lnTo>
                <a:lnTo>
                  <a:pt x="147" y="70"/>
                </a:lnTo>
                <a:lnTo>
                  <a:pt x="146" y="57"/>
                </a:lnTo>
                <a:lnTo>
                  <a:pt x="146" y="57"/>
                </a:lnTo>
                <a:close/>
                <a:moveTo>
                  <a:pt x="144" y="116"/>
                </a:moveTo>
                <a:lnTo>
                  <a:pt x="144" y="116"/>
                </a:lnTo>
                <a:lnTo>
                  <a:pt x="144" y="116"/>
                </a:lnTo>
                <a:lnTo>
                  <a:pt x="144" y="116"/>
                </a:lnTo>
                <a:lnTo>
                  <a:pt x="144" y="116"/>
                </a:lnTo>
                <a:lnTo>
                  <a:pt x="144" y="116"/>
                </a:lnTo>
                <a:lnTo>
                  <a:pt x="152" y="108"/>
                </a:lnTo>
                <a:lnTo>
                  <a:pt x="155" y="98"/>
                </a:lnTo>
                <a:lnTo>
                  <a:pt x="155" y="98"/>
                </a:lnTo>
                <a:lnTo>
                  <a:pt x="158" y="89"/>
                </a:lnTo>
                <a:lnTo>
                  <a:pt x="158" y="79"/>
                </a:lnTo>
                <a:lnTo>
                  <a:pt x="158" y="79"/>
                </a:lnTo>
                <a:lnTo>
                  <a:pt x="158" y="71"/>
                </a:lnTo>
                <a:lnTo>
                  <a:pt x="157" y="65"/>
                </a:lnTo>
                <a:lnTo>
                  <a:pt x="155" y="57"/>
                </a:lnTo>
                <a:lnTo>
                  <a:pt x="150" y="51"/>
                </a:lnTo>
                <a:lnTo>
                  <a:pt x="150" y="51"/>
                </a:lnTo>
                <a:lnTo>
                  <a:pt x="147" y="46"/>
                </a:lnTo>
                <a:lnTo>
                  <a:pt x="147" y="46"/>
                </a:lnTo>
                <a:lnTo>
                  <a:pt x="147" y="46"/>
                </a:lnTo>
                <a:lnTo>
                  <a:pt x="147" y="46"/>
                </a:lnTo>
                <a:lnTo>
                  <a:pt x="149" y="49"/>
                </a:lnTo>
                <a:lnTo>
                  <a:pt x="149" y="49"/>
                </a:lnTo>
                <a:lnTo>
                  <a:pt x="155" y="60"/>
                </a:lnTo>
                <a:lnTo>
                  <a:pt x="155" y="60"/>
                </a:lnTo>
                <a:lnTo>
                  <a:pt x="157" y="68"/>
                </a:lnTo>
                <a:lnTo>
                  <a:pt x="157" y="76"/>
                </a:lnTo>
                <a:lnTo>
                  <a:pt x="157" y="76"/>
                </a:lnTo>
                <a:lnTo>
                  <a:pt x="157" y="87"/>
                </a:lnTo>
                <a:lnTo>
                  <a:pt x="153" y="97"/>
                </a:lnTo>
                <a:lnTo>
                  <a:pt x="153" y="97"/>
                </a:lnTo>
                <a:lnTo>
                  <a:pt x="153" y="98"/>
                </a:lnTo>
                <a:lnTo>
                  <a:pt x="153" y="98"/>
                </a:lnTo>
                <a:lnTo>
                  <a:pt x="153" y="101"/>
                </a:lnTo>
                <a:lnTo>
                  <a:pt x="152" y="103"/>
                </a:lnTo>
                <a:lnTo>
                  <a:pt x="152" y="103"/>
                </a:lnTo>
                <a:lnTo>
                  <a:pt x="146" y="112"/>
                </a:lnTo>
                <a:lnTo>
                  <a:pt x="146" y="112"/>
                </a:lnTo>
                <a:lnTo>
                  <a:pt x="144" y="116"/>
                </a:lnTo>
                <a:lnTo>
                  <a:pt x="144" y="116"/>
                </a:lnTo>
                <a:close/>
                <a:moveTo>
                  <a:pt x="138" y="65"/>
                </a:moveTo>
                <a:lnTo>
                  <a:pt x="138" y="65"/>
                </a:lnTo>
                <a:lnTo>
                  <a:pt x="138" y="56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4" y="60"/>
                </a:lnTo>
                <a:lnTo>
                  <a:pt x="133" y="60"/>
                </a:lnTo>
                <a:lnTo>
                  <a:pt x="133" y="60"/>
                </a:lnTo>
                <a:lnTo>
                  <a:pt x="131" y="60"/>
                </a:lnTo>
                <a:lnTo>
                  <a:pt x="131" y="59"/>
                </a:lnTo>
                <a:lnTo>
                  <a:pt x="131" y="59"/>
                </a:lnTo>
                <a:lnTo>
                  <a:pt x="131" y="56"/>
                </a:lnTo>
                <a:lnTo>
                  <a:pt x="131" y="56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27" y="51"/>
                </a:lnTo>
                <a:lnTo>
                  <a:pt x="125" y="62"/>
                </a:lnTo>
                <a:lnTo>
                  <a:pt x="125" y="62"/>
                </a:lnTo>
                <a:lnTo>
                  <a:pt x="133" y="62"/>
                </a:lnTo>
                <a:lnTo>
                  <a:pt x="133" y="62"/>
                </a:lnTo>
                <a:lnTo>
                  <a:pt x="136" y="62"/>
                </a:ln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close/>
                <a:moveTo>
                  <a:pt x="26" y="106"/>
                </a:moveTo>
                <a:lnTo>
                  <a:pt x="26" y="106"/>
                </a:lnTo>
                <a:lnTo>
                  <a:pt x="22" y="106"/>
                </a:lnTo>
                <a:lnTo>
                  <a:pt x="22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5"/>
                </a:lnTo>
                <a:lnTo>
                  <a:pt x="21" y="103"/>
                </a:lnTo>
                <a:lnTo>
                  <a:pt x="22" y="101"/>
                </a:lnTo>
                <a:lnTo>
                  <a:pt x="22" y="101"/>
                </a:lnTo>
                <a:lnTo>
                  <a:pt x="24" y="101"/>
                </a:lnTo>
                <a:lnTo>
                  <a:pt x="24" y="101"/>
                </a:lnTo>
                <a:lnTo>
                  <a:pt x="22" y="100"/>
                </a:lnTo>
                <a:lnTo>
                  <a:pt x="21" y="98"/>
                </a:lnTo>
                <a:lnTo>
                  <a:pt x="21" y="98"/>
                </a:lnTo>
                <a:lnTo>
                  <a:pt x="19" y="97"/>
                </a:lnTo>
                <a:lnTo>
                  <a:pt x="19" y="97"/>
                </a:lnTo>
                <a:lnTo>
                  <a:pt x="19" y="95"/>
                </a:lnTo>
                <a:lnTo>
                  <a:pt x="19" y="94"/>
                </a:lnTo>
                <a:lnTo>
                  <a:pt x="19" y="94"/>
                </a:lnTo>
                <a:lnTo>
                  <a:pt x="21" y="90"/>
                </a:lnTo>
                <a:lnTo>
                  <a:pt x="21" y="90"/>
                </a:lnTo>
                <a:lnTo>
                  <a:pt x="19" y="84"/>
                </a:lnTo>
                <a:lnTo>
                  <a:pt x="19" y="84"/>
                </a:lnTo>
                <a:lnTo>
                  <a:pt x="19" y="78"/>
                </a:lnTo>
                <a:lnTo>
                  <a:pt x="19" y="73"/>
                </a:lnTo>
                <a:lnTo>
                  <a:pt x="19" y="73"/>
                </a:lnTo>
                <a:lnTo>
                  <a:pt x="19" y="71"/>
                </a:lnTo>
                <a:lnTo>
                  <a:pt x="19" y="71"/>
                </a:lnTo>
                <a:lnTo>
                  <a:pt x="19" y="71"/>
                </a:lnTo>
                <a:lnTo>
                  <a:pt x="19" y="71"/>
                </a:lnTo>
                <a:lnTo>
                  <a:pt x="18" y="82"/>
                </a:lnTo>
                <a:lnTo>
                  <a:pt x="16" y="94"/>
                </a:lnTo>
                <a:lnTo>
                  <a:pt x="16" y="94"/>
                </a:lnTo>
                <a:lnTo>
                  <a:pt x="16" y="97"/>
                </a:lnTo>
                <a:lnTo>
                  <a:pt x="16" y="97"/>
                </a:lnTo>
                <a:lnTo>
                  <a:pt x="21" y="106"/>
                </a:lnTo>
                <a:lnTo>
                  <a:pt x="21" y="106"/>
                </a:lnTo>
                <a:lnTo>
                  <a:pt x="26" y="112"/>
                </a:lnTo>
                <a:lnTo>
                  <a:pt x="26" y="112"/>
                </a:lnTo>
                <a:lnTo>
                  <a:pt x="26" y="112"/>
                </a:lnTo>
                <a:lnTo>
                  <a:pt x="26" y="112"/>
                </a:lnTo>
                <a:lnTo>
                  <a:pt x="26" y="106"/>
                </a:lnTo>
                <a:lnTo>
                  <a:pt x="26" y="106"/>
                </a:lnTo>
                <a:close/>
                <a:moveTo>
                  <a:pt x="29" y="117"/>
                </a:moveTo>
                <a:lnTo>
                  <a:pt x="29" y="117"/>
                </a:lnTo>
                <a:lnTo>
                  <a:pt x="41" y="127"/>
                </a:lnTo>
                <a:lnTo>
                  <a:pt x="48" y="130"/>
                </a:lnTo>
                <a:lnTo>
                  <a:pt x="56" y="133"/>
                </a:lnTo>
                <a:lnTo>
                  <a:pt x="56" y="133"/>
                </a:lnTo>
                <a:lnTo>
                  <a:pt x="57" y="130"/>
                </a:lnTo>
                <a:lnTo>
                  <a:pt x="57" y="130"/>
                </a:lnTo>
                <a:lnTo>
                  <a:pt x="56" y="130"/>
                </a:lnTo>
                <a:lnTo>
                  <a:pt x="56" y="130"/>
                </a:lnTo>
                <a:lnTo>
                  <a:pt x="43" y="122"/>
                </a:lnTo>
                <a:lnTo>
                  <a:pt x="43" y="122"/>
                </a:lnTo>
                <a:lnTo>
                  <a:pt x="41" y="122"/>
                </a:lnTo>
                <a:lnTo>
                  <a:pt x="40" y="122"/>
                </a:lnTo>
                <a:lnTo>
                  <a:pt x="40" y="122"/>
                </a:lnTo>
                <a:lnTo>
                  <a:pt x="38" y="122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5" y="117"/>
                </a:lnTo>
                <a:lnTo>
                  <a:pt x="35" y="117"/>
                </a:lnTo>
                <a:lnTo>
                  <a:pt x="34" y="116"/>
                </a:lnTo>
                <a:lnTo>
                  <a:pt x="34" y="116"/>
                </a:lnTo>
                <a:lnTo>
                  <a:pt x="29" y="117"/>
                </a:lnTo>
                <a:lnTo>
                  <a:pt x="29" y="117"/>
                </a:lnTo>
                <a:close/>
                <a:moveTo>
                  <a:pt x="79" y="144"/>
                </a:moveTo>
                <a:lnTo>
                  <a:pt x="79" y="144"/>
                </a:lnTo>
                <a:lnTo>
                  <a:pt x="79" y="144"/>
                </a:lnTo>
                <a:lnTo>
                  <a:pt x="79" y="144"/>
                </a:lnTo>
                <a:lnTo>
                  <a:pt x="78" y="144"/>
                </a:lnTo>
                <a:lnTo>
                  <a:pt x="78" y="144"/>
                </a:lnTo>
                <a:lnTo>
                  <a:pt x="60" y="139"/>
                </a:lnTo>
                <a:lnTo>
                  <a:pt x="60" y="139"/>
                </a:lnTo>
                <a:lnTo>
                  <a:pt x="52" y="136"/>
                </a:lnTo>
                <a:lnTo>
                  <a:pt x="46" y="133"/>
                </a:lnTo>
                <a:lnTo>
                  <a:pt x="46" y="133"/>
                </a:lnTo>
                <a:lnTo>
                  <a:pt x="32" y="125"/>
                </a:lnTo>
                <a:lnTo>
                  <a:pt x="32" y="125"/>
                </a:lnTo>
                <a:lnTo>
                  <a:pt x="30" y="124"/>
                </a:lnTo>
                <a:lnTo>
                  <a:pt x="30" y="124"/>
                </a:lnTo>
                <a:lnTo>
                  <a:pt x="32" y="125"/>
                </a:lnTo>
                <a:lnTo>
                  <a:pt x="32" y="125"/>
                </a:lnTo>
                <a:lnTo>
                  <a:pt x="40" y="133"/>
                </a:lnTo>
                <a:lnTo>
                  <a:pt x="40" y="133"/>
                </a:lnTo>
                <a:lnTo>
                  <a:pt x="43" y="135"/>
                </a:lnTo>
                <a:lnTo>
                  <a:pt x="43" y="135"/>
                </a:lnTo>
                <a:lnTo>
                  <a:pt x="49" y="138"/>
                </a:lnTo>
                <a:lnTo>
                  <a:pt x="49" y="138"/>
                </a:lnTo>
                <a:lnTo>
                  <a:pt x="59" y="141"/>
                </a:lnTo>
                <a:lnTo>
                  <a:pt x="68" y="144"/>
                </a:lnTo>
                <a:lnTo>
                  <a:pt x="68" y="144"/>
                </a:lnTo>
                <a:lnTo>
                  <a:pt x="79" y="144"/>
                </a:lnTo>
                <a:lnTo>
                  <a:pt x="79" y="144"/>
                </a:lnTo>
                <a:close/>
                <a:moveTo>
                  <a:pt x="139" y="38"/>
                </a:moveTo>
                <a:lnTo>
                  <a:pt x="139" y="38"/>
                </a:lnTo>
                <a:lnTo>
                  <a:pt x="134" y="34"/>
                </a:lnTo>
                <a:lnTo>
                  <a:pt x="130" y="30"/>
                </a:lnTo>
                <a:lnTo>
                  <a:pt x="130" y="30"/>
                </a:lnTo>
                <a:lnTo>
                  <a:pt x="122" y="24"/>
                </a:lnTo>
                <a:lnTo>
                  <a:pt x="112" y="21"/>
                </a:lnTo>
                <a:lnTo>
                  <a:pt x="112" y="21"/>
                </a:lnTo>
                <a:lnTo>
                  <a:pt x="109" y="21"/>
                </a:lnTo>
                <a:lnTo>
                  <a:pt x="109" y="21"/>
                </a:lnTo>
                <a:lnTo>
                  <a:pt x="109" y="24"/>
                </a:lnTo>
                <a:lnTo>
                  <a:pt x="109" y="24"/>
                </a:lnTo>
                <a:lnTo>
                  <a:pt x="117" y="29"/>
                </a:lnTo>
                <a:lnTo>
                  <a:pt x="117" y="29"/>
                </a:lnTo>
                <a:lnTo>
                  <a:pt x="119" y="27"/>
                </a:lnTo>
                <a:lnTo>
                  <a:pt x="122" y="29"/>
                </a:lnTo>
                <a:lnTo>
                  <a:pt x="122" y="29"/>
                </a:lnTo>
                <a:lnTo>
                  <a:pt x="128" y="32"/>
                </a:lnTo>
                <a:lnTo>
                  <a:pt x="128" y="32"/>
                </a:lnTo>
                <a:lnTo>
                  <a:pt x="139" y="38"/>
                </a:lnTo>
                <a:lnTo>
                  <a:pt x="139" y="38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01" y="139"/>
                </a:lnTo>
                <a:lnTo>
                  <a:pt x="101" y="139"/>
                </a:lnTo>
                <a:lnTo>
                  <a:pt x="90" y="139"/>
                </a:lnTo>
                <a:lnTo>
                  <a:pt x="90" y="139"/>
                </a:lnTo>
                <a:lnTo>
                  <a:pt x="75" y="138"/>
                </a:lnTo>
                <a:lnTo>
                  <a:pt x="75" y="138"/>
                </a:lnTo>
                <a:lnTo>
                  <a:pt x="68" y="136"/>
                </a:lnTo>
                <a:lnTo>
                  <a:pt x="68" y="136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81" y="141"/>
                </a:lnTo>
                <a:lnTo>
                  <a:pt x="92" y="142"/>
                </a:lnTo>
                <a:lnTo>
                  <a:pt x="92" y="142"/>
                </a:lnTo>
                <a:lnTo>
                  <a:pt x="104" y="142"/>
                </a:lnTo>
                <a:lnTo>
                  <a:pt x="104" y="142"/>
                </a:lnTo>
                <a:lnTo>
                  <a:pt x="112" y="141"/>
                </a:lnTo>
                <a:lnTo>
                  <a:pt x="112" y="141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119" y="46"/>
                </a:move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7" y="49"/>
                </a:lnTo>
                <a:lnTo>
                  <a:pt x="117" y="49"/>
                </a:lnTo>
                <a:lnTo>
                  <a:pt x="116" y="59"/>
                </a:lnTo>
                <a:lnTo>
                  <a:pt x="116" y="59"/>
                </a:lnTo>
                <a:lnTo>
                  <a:pt x="114" y="62"/>
                </a:lnTo>
                <a:lnTo>
                  <a:pt x="114" y="62"/>
                </a:lnTo>
                <a:lnTo>
                  <a:pt x="112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0"/>
                </a:lnTo>
                <a:lnTo>
                  <a:pt x="111" y="60"/>
                </a:lnTo>
                <a:lnTo>
                  <a:pt x="108" y="62"/>
                </a:lnTo>
                <a:lnTo>
                  <a:pt x="106" y="59"/>
                </a:lnTo>
                <a:lnTo>
                  <a:pt x="106" y="59"/>
                </a:lnTo>
                <a:lnTo>
                  <a:pt x="106" y="56"/>
                </a:lnTo>
                <a:lnTo>
                  <a:pt x="106" y="56"/>
                </a:lnTo>
                <a:lnTo>
                  <a:pt x="104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4"/>
                </a:lnTo>
                <a:lnTo>
                  <a:pt x="103" y="64"/>
                </a:lnTo>
                <a:lnTo>
                  <a:pt x="119" y="64"/>
                </a:lnTo>
                <a:lnTo>
                  <a:pt x="119" y="64"/>
                </a:lnTo>
                <a:lnTo>
                  <a:pt x="119" y="54"/>
                </a:lnTo>
                <a:lnTo>
                  <a:pt x="119" y="54"/>
                </a:lnTo>
                <a:lnTo>
                  <a:pt x="119" y="46"/>
                </a:lnTo>
                <a:lnTo>
                  <a:pt x="119" y="46"/>
                </a:lnTo>
                <a:close/>
                <a:moveTo>
                  <a:pt x="27" y="64"/>
                </a:moveTo>
                <a:lnTo>
                  <a:pt x="27" y="64"/>
                </a:lnTo>
                <a:lnTo>
                  <a:pt x="26" y="64"/>
                </a:lnTo>
                <a:lnTo>
                  <a:pt x="26" y="64"/>
                </a:lnTo>
                <a:lnTo>
                  <a:pt x="26" y="65"/>
                </a:lnTo>
                <a:lnTo>
                  <a:pt x="26" y="65"/>
                </a:lnTo>
                <a:lnTo>
                  <a:pt x="24" y="71"/>
                </a:lnTo>
                <a:lnTo>
                  <a:pt x="24" y="71"/>
                </a:lnTo>
                <a:lnTo>
                  <a:pt x="22" y="79"/>
                </a:lnTo>
                <a:lnTo>
                  <a:pt x="24" y="89"/>
                </a:lnTo>
                <a:lnTo>
                  <a:pt x="24" y="89"/>
                </a:lnTo>
                <a:lnTo>
                  <a:pt x="24" y="90"/>
                </a:lnTo>
                <a:lnTo>
                  <a:pt x="26" y="92"/>
                </a:lnTo>
                <a:lnTo>
                  <a:pt x="26" y="92"/>
                </a:lnTo>
                <a:lnTo>
                  <a:pt x="27" y="94"/>
                </a:lnTo>
                <a:lnTo>
                  <a:pt x="27" y="94"/>
                </a:lnTo>
                <a:lnTo>
                  <a:pt x="27" y="90"/>
                </a:lnTo>
                <a:lnTo>
                  <a:pt x="27" y="90"/>
                </a:lnTo>
                <a:lnTo>
                  <a:pt x="26" y="87"/>
                </a:lnTo>
                <a:lnTo>
                  <a:pt x="27" y="84"/>
                </a:lnTo>
                <a:lnTo>
                  <a:pt x="27" y="84"/>
                </a:lnTo>
                <a:lnTo>
                  <a:pt x="27" y="81"/>
                </a:lnTo>
                <a:lnTo>
                  <a:pt x="27" y="81"/>
                </a:lnTo>
                <a:lnTo>
                  <a:pt x="27" y="67"/>
                </a:lnTo>
                <a:lnTo>
                  <a:pt x="27" y="67"/>
                </a:lnTo>
                <a:lnTo>
                  <a:pt x="27" y="64"/>
                </a:lnTo>
                <a:lnTo>
                  <a:pt x="27" y="64"/>
                </a:lnTo>
                <a:close/>
                <a:moveTo>
                  <a:pt x="52" y="106"/>
                </a:moveTo>
                <a:lnTo>
                  <a:pt x="52" y="106"/>
                </a:lnTo>
                <a:lnTo>
                  <a:pt x="52" y="106"/>
                </a:lnTo>
                <a:lnTo>
                  <a:pt x="52" y="106"/>
                </a:lnTo>
                <a:lnTo>
                  <a:pt x="57" y="111"/>
                </a:lnTo>
                <a:lnTo>
                  <a:pt x="59" y="116"/>
                </a:lnTo>
                <a:lnTo>
                  <a:pt x="59" y="116"/>
                </a:lnTo>
                <a:lnTo>
                  <a:pt x="60" y="122"/>
                </a:lnTo>
                <a:lnTo>
                  <a:pt x="60" y="122"/>
                </a:lnTo>
                <a:lnTo>
                  <a:pt x="60" y="125"/>
                </a:lnTo>
                <a:lnTo>
                  <a:pt x="60" y="125"/>
                </a:lnTo>
                <a:lnTo>
                  <a:pt x="62" y="114"/>
                </a:lnTo>
                <a:lnTo>
                  <a:pt x="62" y="106"/>
                </a:lnTo>
                <a:lnTo>
                  <a:pt x="62" y="106"/>
                </a:lnTo>
                <a:lnTo>
                  <a:pt x="52" y="106"/>
                </a:lnTo>
                <a:lnTo>
                  <a:pt x="52" y="106"/>
                </a:lnTo>
                <a:close/>
                <a:moveTo>
                  <a:pt x="45" y="18"/>
                </a:moveTo>
                <a:lnTo>
                  <a:pt x="45" y="18"/>
                </a:lnTo>
                <a:lnTo>
                  <a:pt x="62" y="10"/>
                </a:lnTo>
                <a:lnTo>
                  <a:pt x="79" y="5"/>
                </a:lnTo>
                <a:lnTo>
                  <a:pt x="79" y="5"/>
                </a:lnTo>
                <a:lnTo>
                  <a:pt x="70" y="5"/>
                </a:lnTo>
                <a:lnTo>
                  <a:pt x="60" y="8"/>
                </a:lnTo>
                <a:lnTo>
                  <a:pt x="52" y="12"/>
                </a:lnTo>
                <a:lnTo>
                  <a:pt x="45" y="18"/>
                </a:lnTo>
                <a:lnTo>
                  <a:pt x="45" y="18"/>
                </a:lnTo>
                <a:close/>
                <a:moveTo>
                  <a:pt x="130" y="103"/>
                </a:moveTo>
                <a:lnTo>
                  <a:pt x="130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2" y="106"/>
                </a:lnTo>
                <a:lnTo>
                  <a:pt x="122" y="106"/>
                </a:lnTo>
                <a:lnTo>
                  <a:pt x="122" y="108"/>
                </a:lnTo>
                <a:lnTo>
                  <a:pt x="122" y="108"/>
                </a:lnTo>
                <a:lnTo>
                  <a:pt x="120" y="116"/>
                </a:lnTo>
                <a:lnTo>
                  <a:pt x="120" y="116"/>
                </a:lnTo>
                <a:lnTo>
                  <a:pt x="119" y="120"/>
                </a:lnTo>
                <a:lnTo>
                  <a:pt x="119" y="120"/>
                </a:lnTo>
                <a:lnTo>
                  <a:pt x="130" y="103"/>
                </a:lnTo>
                <a:lnTo>
                  <a:pt x="130" y="103"/>
                </a:lnTo>
                <a:close/>
                <a:moveTo>
                  <a:pt x="112" y="30"/>
                </a:moveTo>
                <a:lnTo>
                  <a:pt x="112" y="30"/>
                </a:lnTo>
                <a:lnTo>
                  <a:pt x="112" y="49"/>
                </a:lnTo>
                <a:lnTo>
                  <a:pt x="112" y="49"/>
                </a:lnTo>
                <a:lnTo>
                  <a:pt x="114" y="51"/>
                </a:lnTo>
                <a:lnTo>
                  <a:pt x="114" y="51"/>
                </a:lnTo>
                <a:lnTo>
                  <a:pt x="117" y="34"/>
                </a:lnTo>
                <a:lnTo>
                  <a:pt x="117" y="34"/>
                </a:lnTo>
                <a:lnTo>
                  <a:pt x="112" y="30"/>
                </a:lnTo>
                <a:lnTo>
                  <a:pt x="112" y="30"/>
                </a:lnTo>
                <a:close/>
                <a:moveTo>
                  <a:pt x="127" y="142"/>
                </a:moveTo>
                <a:lnTo>
                  <a:pt x="127" y="142"/>
                </a:lnTo>
                <a:lnTo>
                  <a:pt x="117" y="146"/>
                </a:lnTo>
                <a:lnTo>
                  <a:pt x="117" y="146"/>
                </a:lnTo>
                <a:lnTo>
                  <a:pt x="106" y="149"/>
                </a:lnTo>
                <a:lnTo>
                  <a:pt x="106" y="149"/>
                </a:lnTo>
                <a:lnTo>
                  <a:pt x="97" y="150"/>
                </a:lnTo>
                <a:lnTo>
                  <a:pt x="97" y="150"/>
                </a:lnTo>
                <a:lnTo>
                  <a:pt x="112" y="149"/>
                </a:lnTo>
                <a:lnTo>
                  <a:pt x="120" y="146"/>
                </a:lnTo>
                <a:lnTo>
                  <a:pt x="127" y="142"/>
                </a:lnTo>
                <a:lnTo>
                  <a:pt x="127" y="142"/>
                </a:lnTo>
                <a:close/>
                <a:moveTo>
                  <a:pt x="109" y="116"/>
                </a:moveTo>
                <a:lnTo>
                  <a:pt x="109" y="116"/>
                </a:lnTo>
                <a:lnTo>
                  <a:pt x="109" y="116"/>
                </a:lnTo>
                <a:lnTo>
                  <a:pt x="109" y="116"/>
                </a:lnTo>
                <a:lnTo>
                  <a:pt x="111" y="112"/>
                </a:lnTo>
                <a:lnTo>
                  <a:pt x="111" y="112"/>
                </a:lnTo>
                <a:lnTo>
                  <a:pt x="111" y="100"/>
                </a:lnTo>
                <a:lnTo>
                  <a:pt x="111" y="100"/>
                </a:lnTo>
                <a:lnTo>
                  <a:pt x="108" y="100"/>
                </a:lnTo>
                <a:lnTo>
                  <a:pt x="108" y="100"/>
                </a:lnTo>
                <a:lnTo>
                  <a:pt x="109" y="116"/>
                </a:lnTo>
                <a:lnTo>
                  <a:pt x="109" y="116"/>
                </a:lnTo>
                <a:close/>
                <a:moveTo>
                  <a:pt x="45" y="119"/>
                </a:moveTo>
                <a:lnTo>
                  <a:pt x="45" y="119"/>
                </a:lnTo>
                <a:lnTo>
                  <a:pt x="51" y="124"/>
                </a:lnTo>
                <a:lnTo>
                  <a:pt x="51" y="124"/>
                </a:lnTo>
                <a:lnTo>
                  <a:pt x="52" y="112"/>
                </a:lnTo>
                <a:lnTo>
                  <a:pt x="52" y="112"/>
                </a:lnTo>
                <a:lnTo>
                  <a:pt x="45" y="119"/>
                </a:lnTo>
                <a:lnTo>
                  <a:pt x="45" y="119"/>
                </a:lnTo>
                <a:close/>
                <a:moveTo>
                  <a:pt x="86" y="133"/>
                </a:moveTo>
                <a:lnTo>
                  <a:pt x="86" y="133"/>
                </a:lnTo>
                <a:lnTo>
                  <a:pt x="81" y="133"/>
                </a:lnTo>
                <a:lnTo>
                  <a:pt x="81" y="133"/>
                </a:lnTo>
                <a:lnTo>
                  <a:pt x="79" y="131"/>
                </a:lnTo>
                <a:lnTo>
                  <a:pt x="78" y="130"/>
                </a:lnTo>
                <a:lnTo>
                  <a:pt x="78" y="130"/>
                </a:lnTo>
                <a:lnTo>
                  <a:pt x="78" y="128"/>
                </a:lnTo>
                <a:lnTo>
                  <a:pt x="78" y="128"/>
                </a:lnTo>
                <a:lnTo>
                  <a:pt x="73" y="130"/>
                </a:lnTo>
                <a:lnTo>
                  <a:pt x="73" y="130"/>
                </a:lnTo>
                <a:lnTo>
                  <a:pt x="68" y="131"/>
                </a:lnTo>
                <a:lnTo>
                  <a:pt x="68" y="131"/>
                </a:lnTo>
                <a:lnTo>
                  <a:pt x="76" y="133"/>
                </a:lnTo>
                <a:lnTo>
                  <a:pt x="86" y="133"/>
                </a:lnTo>
                <a:lnTo>
                  <a:pt x="86" y="133"/>
                </a:lnTo>
                <a:close/>
                <a:moveTo>
                  <a:pt x="95" y="136"/>
                </a:moveTo>
                <a:lnTo>
                  <a:pt x="95" y="136"/>
                </a:lnTo>
                <a:lnTo>
                  <a:pt x="103" y="136"/>
                </a:lnTo>
                <a:lnTo>
                  <a:pt x="109" y="135"/>
                </a:lnTo>
                <a:lnTo>
                  <a:pt x="109" y="135"/>
                </a:lnTo>
                <a:lnTo>
                  <a:pt x="108" y="133"/>
                </a:lnTo>
                <a:lnTo>
                  <a:pt x="106" y="133"/>
                </a:lnTo>
                <a:lnTo>
                  <a:pt x="106" y="133"/>
                </a:lnTo>
                <a:lnTo>
                  <a:pt x="95" y="136"/>
                </a:lnTo>
                <a:lnTo>
                  <a:pt x="95" y="136"/>
                </a:lnTo>
                <a:close/>
                <a:moveTo>
                  <a:pt x="67" y="18"/>
                </a:moveTo>
                <a:lnTo>
                  <a:pt x="67" y="18"/>
                </a:lnTo>
                <a:lnTo>
                  <a:pt x="84" y="18"/>
                </a:lnTo>
                <a:lnTo>
                  <a:pt x="84" y="18"/>
                </a:lnTo>
                <a:lnTo>
                  <a:pt x="84" y="16"/>
                </a:lnTo>
                <a:lnTo>
                  <a:pt x="84" y="16"/>
                </a:lnTo>
                <a:lnTo>
                  <a:pt x="75" y="16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35" y="111"/>
                </a:lnTo>
                <a:lnTo>
                  <a:pt x="35" y="111"/>
                </a:lnTo>
                <a:lnTo>
                  <a:pt x="40" y="108"/>
                </a:lnTo>
                <a:lnTo>
                  <a:pt x="40" y="108"/>
                </a:lnTo>
                <a:lnTo>
                  <a:pt x="40" y="106"/>
                </a:lnTo>
                <a:lnTo>
                  <a:pt x="40" y="106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134" y="43"/>
                </a:moveTo>
                <a:lnTo>
                  <a:pt x="134" y="43"/>
                </a:lnTo>
                <a:lnTo>
                  <a:pt x="134" y="53"/>
                </a:lnTo>
                <a:lnTo>
                  <a:pt x="134" y="53"/>
                </a:lnTo>
                <a:lnTo>
                  <a:pt x="138" y="46"/>
                </a:lnTo>
                <a:lnTo>
                  <a:pt x="138" y="46"/>
                </a:lnTo>
                <a:lnTo>
                  <a:pt x="134" y="43"/>
                </a:lnTo>
                <a:lnTo>
                  <a:pt x="134" y="43"/>
                </a:lnTo>
                <a:close/>
                <a:moveTo>
                  <a:pt x="116" y="139"/>
                </a:moveTo>
                <a:lnTo>
                  <a:pt x="116" y="139"/>
                </a:lnTo>
                <a:lnTo>
                  <a:pt x="123" y="136"/>
                </a:lnTo>
                <a:lnTo>
                  <a:pt x="130" y="131"/>
                </a:lnTo>
                <a:lnTo>
                  <a:pt x="130" y="131"/>
                </a:lnTo>
                <a:lnTo>
                  <a:pt x="128" y="133"/>
                </a:lnTo>
                <a:lnTo>
                  <a:pt x="128" y="133"/>
                </a:lnTo>
                <a:lnTo>
                  <a:pt x="119" y="138"/>
                </a:lnTo>
                <a:lnTo>
                  <a:pt x="119" y="138"/>
                </a:lnTo>
                <a:lnTo>
                  <a:pt x="117" y="138"/>
                </a:lnTo>
                <a:lnTo>
                  <a:pt x="116" y="139"/>
                </a:lnTo>
                <a:lnTo>
                  <a:pt x="116" y="139"/>
                </a:lnTo>
                <a:close/>
                <a:moveTo>
                  <a:pt x="122" y="46"/>
                </a:moveTo>
                <a:lnTo>
                  <a:pt x="122" y="46"/>
                </a:lnTo>
                <a:lnTo>
                  <a:pt x="123" y="46"/>
                </a:lnTo>
                <a:lnTo>
                  <a:pt x="123" y="46"/>
                </a:lnTo>
                <a:lnTo>
                  <a:pt x="125" y="38"/>
                </a:lnTo>
                <a:lnTo>
                  <a:pt x="125" y="38"/>
                </a:lnTo>
                <a:lnTo>
                  <a:pt x="122" y="37"/>
                </a:lnTo>
                <a:lnTo>
                  <a:pt x="122" y="37"/>
                </a:lnTo>
                <a:lnTo>
                  <a:pt x="122" y="46"/>
                </a:lnTo>
                <a:lnTo>
                  <a:pt x="122" y="46"/>
                </a:lnTo>
                <a:close/>
                <a:moveTo>
                  <a:pt x="51" y="34"/>
                </a:moveTo>
                <a:lnTo>
                  <a:pt x="51" y="34"/>
                </a:lnTo>
                <a:lnTo>
                  <a:pt x="49" y="34"/>
                </a:lnTo>
                <a:lnTo>
                  <a:pt x="49" y="34"/>
                </a:lnTo>
                <a:lnTo>
                  <a:pt x="48" y="35"/>
                </a:lnTo>
                <a:lnTo>
                  <a:pt x="48" y="37"/>
                </a:lnTo>
                <a:lnTo>
                  <a:pt x="48" y="37"/>
                </a:lnTo>
                <a:lnTo>
                  <a:pt x="48" y="43"/>
                </a:lnTo>
                <a:lnTo>
                  <a:pt x="48" y="43"/>
                </a:lnTo>
                <a:lnTo>
                  <a:pt x="48" y="45"/>
                </a:lnTo>
                <a:lnTo>
                  <a:pt x="48" y="45"/>
                </a:lnTo>
                <a:lnTo>
                  <a:pt x="48" y="45"/>
                </a:lnTo>
                <a:lnTo>
                  <a:pt x="48" y="45"/>
                </a:lnTo>
                <a:lnTo>
                  <a:pt x="51" y="34"/>
                </a:lnTo>
                <a:lnTo>
                  <a:pt x="51" y="34"/>
                </a:lnTo>
                <a:close/>
                <a:moveTo>
                  <a:pt x="43" y="116"/>
                </a:move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51" y="109"/>
                </a:lnTo>
                <a:lnTo>
                  <a:pt x="51" y="109"/>
                </a:lnTo>
                <a:lnTo>
                  <a:pt x="46" y="108"/>
                </a:lnTo>
                <a:lnTo>
                  <a:pt x="46" y="108"/>
                </a:lnTo>
                <a:lnTo>
                  <a:pt x="43" y="116"/>
                </a:lnTo>
                <a:lnTo>
                  <a:pt x="43" y="116"/>
                </a:lnTo>
                <a:close/>
                <a:moveTo>
                  <a:pt x="38" y="51"/>
                </a:moveTo>
                <a:lnTo>
                  <a:pt x="38" y="51"/>
                </a:lnTo>
                <a:lnTo>
                  <a:pt x="41" y="40"/>
                </a:lnTo>
                <a:lnTo>
                  <a:pt x="41" y="40"/>
                </a:lnTo>
                <a:lnTo>
                  <a:pt x="40" y="41"/>
                </a:lnTo>
                <a:lnTo>
                  <a:pt x="38" y="43"/>
                </a:lnTo>
                <a:lnTo>
                  <a:pt x="38" y="43"/>
                </a:lnTo>
                <a:lnTo>
                  <a:pt x="38" y="51"/>
                </a:lnTo>
                <a:lnTo>
                  <a:pt x="38" y="51"/>
                </a:lnTo>
                <a:close/>
                <a:moveTo>
                  <a:pt x="134" y="122"/>
                </a:moveTo>
                <a:lnTo>
                  <a:pt x="134" y="122"/>
                </a:lnTo>
                <a:lnTo>
                  <a:pt x="128" y="128"/>
                </a:lnTo>
                <a:lnTo>
                  <a:pt x="128" y="128"/>
                </a:lnTo>
                <a:lnTo>
                  <a:pt x="128" y="128"/>
                </a:lnTo>
                <a:lnTo>
                  <a:pt x="128" y="128"/>
                </a:lnTo>
                <a:lnTo>
                  <a:pt x="136" y="124"/>
                </a:lnTo>
                <a:lnTo>
                  <a:pt x="136" y="124"/>
                </a:lnTo>
                <a:lnTo>
                  <a:pt x="134" y="122"/>
                </a:lnTo>
                <a:lnTo>
                  <a:pt x="134" y="122"/>
                </a:lnTo>
                <a:close/>
                <a:moveTo>
                  <a:pt x="59" y="29"/>
                </a:moveTo>
                <a:lnTo>
                  <a:pt x="59" y="29"/>
                </a:lnTo>
                <a:lnTo>
                  <a:pt x="57" y="29"/>
                </a:lnTo>
                <a:lnTo>
                  <a:pt x="57" y="29"/>
                </a:lnTo>
                <a:lnTo>
                  <a:pt x="57" y="38"/>
                </a:lnTo>
                <a:lnTo>
                  <a:pt x="57" y="38"/>
                </a:lnTo>
                <a:lnTo>
                  <a:pt x="59" y="34"/>
                </a:lnTo>
                <a:lnTo>
                  <a:pt x="59" y="29"/>
                </a:lnTo>
                <a:lnTo>
                  <a:pt x="59" y="29"/>
                </a:lnTo>
                <a:close/>
                <a:moveTo>
                  <a:pt x="95" y="27"/>
                </a:moveTo>
                <a:lnTo>
                  <a:pt x="95" y="27"/>
                </a:lnTo>
                <a:lnTo>
                  <a:pt x="103" y="27"/>
                </a:lnTo>
                <a:lnTo>
                  <a:pt x="103" y="27"/>
                </a:lnTo>
                <a:lnTo>
                  <a:pt x="103" y="26"/>
                </a:lnTo>
                <a:lnTo>
                  <a:pt x="103" y="26"/>
                </a:lnTo>
                <a:lnTo>
                  <a:pt x="98" y="26"/>
                </a:lnTo>
                <a:lnTo>
                  <a:pt x="98" y="26"/>
                </a:lnTo>
                <a:lnTo>
                  <a:pt x="97" y="26"/>
                </a:lnTo>
                <a:lnTo>
                  <a:pt x="95" y="27"/>
                </a:lnTo>
                <a:lnTo>
                  <a:pt x="95" y="27"/>
                </a:lnTo>
                <a:close/>
                <a:moveTo>
                  <a:pt x="79" y="149"/>
                </a:moveTo>
                <a:lnTo>
                  <a:pt x="79" y="149"/>
                </a:lnTo>
                <a:lnTo>
                  <a:pt x="70" y="147"/>
                </a:lnTo>
                <a:lnTo>
                  <a:pt x="70" y="147"/>
                </a:lnTo>
                <a:lnTo>
                  <a:pt x="60" y="146"/>
                </a:lnTo>
                <a:lnTo>
                  <a:pt x="60" y="146"/>
                </a:lnTo>
                <a:lnTo>
                  <a:pt x="70" y="147"/>
                </a:lnTo>
                <a:lnTo>
                  <a:pt x="79" y="149"/>
                </a:lnTo>
                <a:lnTo>
                  <a:pt x="79" y="149"/>
                </a:lnTo>
                <a:close/>
                <a:moveTo>
                  <a:pt x="52" y="26"/>
                </a:moveTo>
                <a:lnTo>
                  <a:pt x="52" y="26"/>
                </a:lnTo>
                <a:lnTo>
                  <a:pt x="48" y="29"/>
                </a:lnTo>
                <a:lnTo>
                  <a:pt x="45" y="32"/>
                </a:lnTo>
                <a:lnTo>
                  <a:pt x="45" y="32"/>
                </a:lnTo>
                <a:lnTo>
                  <a:pt x="51" y="29"/>
                </a:lnTo>
                <a:lnTo>
                  <a:pt x="51" y="29"/>
                </a:lnTo>
                <a:lnTo>
                  <a:pt x="51" y="27"/>
                </a:lnTo>
                <a:lnTo>
                  <a:pt x="52" y="26"/>
                </a:lnTo>
                <a:lnTo>
                  <a:pt x="52" y="26"/>
                </a:lnTo>
                <a:close/>
                <a:moveTo>
                  <a:pt x="139" y="103"/>
                </a:moveTo>
                <a:lnTo>
                  <a:pt x="139" y="103"/>
                </a:lnTo>
                <a:lnTo>
                  <a:pt x="138" y="103"/>
                </a:lnTo>
                <a:lnTo>
                  <a:pt x="136" y="103"/>
                </a:lnTo>
                <a:lnTo>
                  <a:pt x="136" y="103"/>
                </a:lnTo>
                <a:lnTo>
                  <a:pt x="134" y="106"/>
                </a:lnTo>
                <a:lnTo>
                  <a:pt x="134" y="106"/>
                </a:lnTo>
                <a:lnTo>
                  <a:pt x="134" y="106"/>
                </a:lnTo>
                <a:lnTo>
                  <a:pt x="134" y="106"/>
                </a:lnTo>
                <a:lnTo>
                  <a:pt x="139" y="103"/>
                </a:lnTo>
                <a:lnTo>
                  <a:pt x="139" y="103"/>
                </a:lnTo>
                <a:close/>
                <a:moveTo>
                  <a:pt x="119" y="124"/>
                </a:moveTo>
                <a:lnTo>
                  <a:pt x="119" y="124"/>
                </a:lnTo>
                <a:lnTo>
                  <a:pt x="119" y="125"/>
                </a:lnTo>
                <a:lnTo>
                  <a:pt x="119" y="125"/>
                </a:lnTo>
                <a:lnTo>
                  <a:pt x="120" y="125"/>
                </a:lnTo>
                <a:lnTo>
                  <a:pt x="122" y="125"/>
                </a:lnTo>
                <a:lnTo>
                  <a:pt x="122" y="125"/>
                </a:lnTo>
                <a:lnTo>
                  <a:pt x="119" y="124"/>
                </a:lnTo>
                <a:lnTo>
                  <a:pt x="119" y="12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6" y="26"/>
                </a:lnTo>
                <a:lnTo>
                  <a:pt x="56" y="26"/>
                </a:lnTo>
                <a:lnTo>
                  <a:pt x="57" y="24"/>
                </a:lnTo>
                <a:lnTo>
                  <a:pt x="57" y="24"/>
                </a:lnTo>
                <a:lnTo>
                  <a:pt x="57" y="23"/>
                </a:lnTo>
                <a:lnTo>
                  <a:pt x="57" y="23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29" y="40"/>
                </a:moveTo>
                <a:lnTo>
                  <a:pt x="29" y="40"/>
                </a:lnTo>
                <a:lnTo>
                  <a:pt x="26" y="43"/>
                </a:lnTo>
                <a:lnTo>
                  <a:pt x="24" y="48"/>
                </a:lnTo>
                <a:lnTo>
                  <a:pt x="24" y="48"/>
                </a:lnTo>
                <a:lnTo>
                  <a:pt x="29" y="40"/>
                </a:lnTo>
                <a:lnTo>
                  <a:pt x="29" y="40"/>
                </a:lnTo>
                <a:close/>
                <a:moveTo>
                  <a:pt x="34" y="92"/>
                </a:moveTo>
                <a:lnTo>
                  <a:pt x="34" y="92"/>
                </a:lnTo>
                <a:lnTo>
                  <a:pt x="30" y="92"/>
                </a:lnTo>
                <a:lnTo>
                  <a:pt x="30" y="94"/>
                </a:lnTo>
                <a:lnTo>
                  <a:pt x="30" y="94"/>
                </a:lnTo>
                <a:lnTo>
                  <a:pt x="34" y="94"/>
                </a:lnTo>
                <a:lnTo>
                  <a:pt x="34" y="94"/>
                </a:lnTo>
                <a:lnTo>
                  <a:pt x="34" y="92"/>
                </a:lnTo>
                <a:lnTo>
                  <a:pt x="34" y="92"/>
                </a:lnTo>
                <a:close/>
                <a:moveTo>
                  <a:pt x="87" y="27"/>
                </a:moveTo>
                <a:lnTo>
                  <a:pt x="87" y="27"/>
                </a:lnTo>
                <a:lnTo>
                  <a:pt x="93" y="27"/>
                </a:lnTo>
                <a:lnTo>
                  <a:pt x="93" y="27"/>
                </a:lnTo>
                <a:lnTo>
                  <a:pt x="89" y="27"/>
                </a:lnTo>
                <a:lnTo>
                  <a:pt x="87" y="27"/>
                </a:lnTo>
                <a:lnTo>
                  <a:pt x="87" y="27"/>
                </a:lnTo>
                <a:close/>
                <a:moveTo>
                  <a:pt x="142" y="127"/>
                </a:moveTo>
                <a:lnTo>
                  <a:pt x="142" y="127"/>
                </a:lnTo>
                <a:lnTo>
                  <a:pt x="146" y="125"/>
                </a:lnTo>
                <a:lnTo>
                  <a:pt x="149" y="122"/>
                </a:lnTo>
                <a:lnTo>
                  <a:pt x="149" y="122"/>
                </a:lnTo>
                <a:lnTo>
                  <a:pt x="142" y="127"/>
                </a:lnTo>
                <a:lnTo>
                  <a:pt x="142" y="127"/>
                </a:lnTo>
                <a:close/>
                <a:moveTo>
                  <a:pt x="147" y="100"/>
                </a:moveTo>
                <a:lnTo>
                  <a:pt x="147" y="100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7" y="98"/>
                </a:lnTo>
                <a:lnTo>
                  <a:pt x="147" y="98"/>
                </a:lnTo>
                <a:lnTo>
                  <a:pt x="147" y="100"/>
                </a:lnTo>
                <a:lnTo>
                  <a:pt x="147" y="100"/>
                </a:lnTo>
                <a:close/>
                <a:moveTo>
                  <a:pt x="67" y="40"/>
                </a:moveTo>
                <a:lnTo>
                  <a:pt x="67" y="40"/>
                </a:lnTo>
                <a:lnTo>
                  <a:pt x="65" y="43"/>
                </a:lnTo>
                <a:lnTo>
                  <a:pt x="67" y="45"/>
                </a:lnTo>
                <a:lnTo>
                  <a:pt x="67" y="45"/>
                </a:lnTo>
                <a:lnTo>
                  <a:pt x="67" y="40"/>
                </a:lnTo>
                <a:lnTo>
                  <a:pt x="67" y="40"/>
                </a:lnTo>
                <a:close/>
                <a:moveTo>
                  <a:pt x="92" y="32"/>
                </a:move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86" y="32"/>
                </a:lnTo>
                <a:lnTo>
                  <a:pt x="86" y="32"/>
                </a:lnTo>
                <a:lnTo>
                  <a:pt x="86" y="32"/>
                </a:lnTo>
                <a:lnTo>
                  <a:pt x="86" y="32"/>
                </a:lnTo>
                <a:lnTo>
                  <a:pt x="92" y="32"/>
                </a:lnTo>
                <a:lnTo>
                  <a:pt x="92" y="32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81" y="8"/>
                </a:lnTo>
                <a:lnTo>
                  <a:pt x="81" y="8"/>
                </a:lnTo>
                <a:lnTo>
                  <a:pt x="84" y="8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70" y="34"/>
                </a:moveTo>
                <a:lnTo>
                  <a:pt x="70" y="34"/>
                </a:lnTo>
                <a:lnTo>
                  <a:pt x="71" y="34"/>
                </a:lnTo>
                <a:lnTo>
                  <a:pt x="73" y="34"/>
                </a:lnTo>
                <a:lnTo>
                  <a:pt x="73" y="34"/>
                </a:lnTo>
                <a:lnTo>
                  <a:pt x="70" y="34"/>
                </a:lnTo>
                <a:lnTo>
                  <a:pt x="70" y="34"/>
                </a:lnTo>
                <a:close/>
                <a:moveTo>
                  <a:pt x="101" y="32"/>
                </a:moveTo>
                <a:lnTo>
                  <a:pt x="101" y="32"/>
                </a:lnTo>
                <a:lnTo>
                  <a:pt x="100" y="32"/>
                </a:lnTo>
                <a:lnTo>
                  <a:pt x="100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close/>
                <a:moveTo>
                  <a:pt x="147" y="101"/>
                </a:moveTo>
                <a:lnTo>
                  <a:pt x="147" y="101"/>
                </a:lnTo>
                <a:lnTo>
                  <a:pt x="146" y="101"/>
                </a:lnTo>
                <a:lnTo>
                  <a:pt x="146" y="103"/>
                </a:lnTo>
                <a:lnTo>
                  <a:pt x="146" y="103"/>
                </a:lnTo>
                <a:lnTo>
                  <a:pt x="147" y="101"/>
                </a:lnTo>
                <a:lnTo>
                  <a:pt x="147" y="101"/>
                </a:lnTo>
                <a:close/>
                <a:moveTo>
                  <a:pt x="38" y="114"/>
                </a:moveTo>
                <a:lnTo>
                  <a:pt x="38" y="114"/>
                </a:lnTo>
                <a:lnTo>
                  <a:pt x="38" y="114"/>
                </a:lnTo>
                <a:lnTo>
                  <a:pt x="38" y="114"/>
                </a:lnTo>
                <a:lnTo>
                  <a:pt x="40" y="114"/>
                </a:lnTo>
                <a:lnTo>
                  <a:pt x="40" y="114"/>
                </a:lnTo>
                <a:lnTo>
                  <a:pt x="40" y="112"/>
                </a:lnTo>
                <a:lnTo>
                  <a:pt x="40" y="112"/>
                </a:lnTo>
                <a:lnTo>
                  <a:pt x="38" y="114"/>
                </a:lnTo>
                <a:lnTo>
                  <a:pt x="38" y="114"/>
                </a:lnTo>
                <a:close/>
                <a:moveTo>
                  <a:pt x="123" y="130"/>
                </a:moveTo>
                <a:lnTo>
                  <a:pt x="123" y="130"/>
                </a:lnTo>
                <a:lnTo>
                  <a:pt x="123" y="130"/>
                </a:lnTo>
                <a:lnTo>
                  <a:pt x="123" y="130"/>
                </a:lnTo>
                <a:lnTo>
                  <a:pt x="122" y="130"/>
                </a:lnTo>
                <a:lnTo>
                  <a:pt x="122" y="130"/>
                </a:lnTo>
                <a:lnTo>
                  <a:pt x="122" y="131"/>
                </a:lnTo>
                <a:lnTo>
                  <a:pt x="122" y="131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7" y="34"/>
                </a:moveTo>
                <a:lnTo>
                  <a:pt x="67" y="34"/>
                </a:lnTo>
                <a:lnTo>
                  <a:pt x="67" y="32"/>
                </a:lnTo>
                <a:lnTo>
                  <a:pt x="67" y="32"/>
                </a:lnTo>
                <a:lnTo>
                  <a:pt x="65" y="34"/>
                </a:lnTo>
                <a:lnTo>
                  <a:pt x="65" y="34"/>
                </a:lnTo>
                <a:lnTo>
                  <a:pt x="65" y="34"/>
                </a:lnTo>
                <a:lnTo>
                  <a:pt x="65" y="34"/>
                </a:ln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39"/>
          <p:cNvSpPr/>
          <p:nvPr/>
        </p:nvSpPr>
        <p:spPr bwMode="auto">
          <a:xfrm>
            <a:off x="1428416" y="711926"/>
            <a:ext cx="162096" cy="159934"/>
          </a:xfrm>
          <a:custGeom>
            <a:gdLst>
              <a:gd fmla="*/ 9 w 75" name="T0"/>
              <a:gd fmla="*/ 8 h 74" name="T1"/>
              <a:gd fmla="*/ 9 w 75" name="T2"/>
              <a:gd fmla="*/ 8 h 74" name="T3"/>
              <a:gd fmla="*/ 3 w 75" name="T4"/>
              <a:gd fmla="*/ 9 h 74" name="T5"/>
              <a:gd fmla="*/ 3 w 75" name="T6"/>
              <a:gd fmla="*/ 9 h 74" name="T7"/>
              <a:gd fmla="*/ 1 w 75" name="T8"/>
              <a:gd fmla="*/ 8 h 74" name="T9"/>
              <a:gd fmla="*/ 1 w 75" name="T10"/>
              <a:gd fmla="*/ 8 h 74" name="T11"/>
              <a:gd fmla="*/ 0 w 75" name="T12"/>
              <a:gd fmla="*/ 6 h 74" name="T13"/>
              <a:gd fmla="*/ 0 w 75" name="T14"/>
              <a:gd fmla="*/ 3 h 74" name="T15"/>
              <a:gd fmla="*/ 0 w 75" name="T16"/>
              <a:gd fmla="*/ 3 h 74" name="T17"/>
              <a:gd fmla="*/ 1 w 75" name="T18"/>
              <a:gd fmla="*/ 1 h 74" name="T19"/>
              <a:gd fmla="*/ 3 w 75" name="T20"/>
              <a:gd fmla="*/ 0 h 74" name="T21"/>
              <a:gd fmla="*/ 3 w 75" name="T22"/>
              <a:gd fmla="*/ 0 h 74" name="T23"/>
              <a:gd fmla="*/ 4 w 75" name="T24"/>
              <a:gd fmla="*/ 1 h 74" name="T25"/>
              <a:gd fmla="*/ 4 w 75" name="T26"/>
              <a:gd fmla="*/ 1 h 74" name="T27"/>
              <a:gd fmla="*/ 9 w 75" name="T28"/>
              <a:gd fmla="*/ 3 h 74" name="T29"/>
              <a:gd fmla="*/ 14 w 75" name="T30"/>
              <a:gd fmla="*/ 5 h 74" name="T31"/>
              <a:gd fmla="*/ 14 w 75" name="T32"/>
              <a:gd fmla="*/ 5 h 74" name="T33"/>
              <a:gd fmla="*/ 26 w 75" name="T34"/>
              <a:gd fmla="*/ 9 h 74" name="T35"/>
              <a:gd fmla="*/ 26 w 75" name="T36"/>
              <a:gd fmla="*/ 9 h 74" name="T37"/>
              <a:gd fmla="*/ 50 w 75" name="T38"/>
              <a:gd fmla="*/ 22 h 74" name="T39"/>
              <a:gd fmla="*/ 50 w 75" name="T40"/>
              <a:gd fmla="*/ 22 h 74" name="T41"/>
              <a:gd fmla="*/ 56 w 75" name="T42"/>
              <a:gd fmla="*/ 28 h 74" name="T43"/>
              <a:gd fmla="*/ 63 w 75" name="T44"/>
              <a:gd fmla="*/ 35 h 74" name="T45"/>
              <a:gd fmla="*/ 63 w 75" name="T46"/>
              <a:gd fmla="*/ 35 h 74" name="T47"/>
              <a:gd fmla="*/ 67 w 75" name="T48"/>
              <a:gd fmla="*/ 44 h 74" name="T49"/>
              <a:gd fmla="*/ 72 w 75" name="T50"/>
              <a:gd fmla="*/ 53 h 74" name="T51"/>
              <a:gd fmla="*/ 72 w 75" name="T52"/>
              <a:gd fmla="*/ 53 h 74" name="T53"/>
              <a:gd fmla="*/ 75 w 75" name="T54"/>
              <a:gd fmla="*/ 69 h 74" name="T55"/>
              <a:gd fmla="*/ 75 w 75" name="T56"/>
              <a:gd fmla="*/ 69 h 74" name="T57"/>
              <a:gd fmla="*/ 75 w 75" name="T58"/>
              <a:gd fmla="*/ 72 h 74" name="T59"/>
              <a:gd fmla="*/ 72 w 75" name="T60"/>
              <a:gd fmla="*/ 74 h 74" name="T61"/>
              <a:gd fmla="*/ 72 w 75" name="T62"/>
              <a:gd fmla="*/ 74 h 74" name="T63"/>
              <a:gd fmla="*/ 69 w 75" name="T64"/>
              <a:gd fmla="*/ 72 h 74" name="T65"/>
              <a:gd fmla="*/ 67 w 75" name="T66"/>
              <a:gd fmla="*/ 69 h 74" name="T67"/>
              <a:gd fmla="*/ 67 w 75" name="T68"/>
              <a:gd fmla="*/ 69 h 74" name="T69"/>
              <a:gd fmla="*/ 66 w 75" name="T70"/>
              <a:gd fmla="*/ 58 h 74" name="T71"/>
              <a:gd fmla="*/ 66 w 75" name="T72"/>
              <a:gd fmla="*/ 58 h 74" name="T73"/>
              <a:gd fmla="*/ 64 w 75" name="T74"/>
              <a:gd fmla="*/ 49 h 74" name="T75"/>
              <a:gd fmla="*/ 61 w 75" name="T76"/>
              <a:gd fmla="*/ 39 h 74" name="T77"/>
              <a:gd fmla="*/ 61 w 75" name="T78"/>
              <a:gd fmla="*/ 39 h 74" name="T79"/>
              <a:gd fmla="*/ 55 w 75" name="T80"/>
              <a:gd fmla="*/ 31 h 74" name="T81"/>
              <a:gd fmla="*/ 49 w 75" name="T82"/>
              <a:gd fmla="*/ 25 h 74" name="T83"/>
              <a:gd fmla="*/ 49 w 75" name="T84"/>
              <a:gd fmla="*/ 25 h 74" name="T85"/>
              <a:gd fmla="*/ 36 w 75" name="T86"/>
              <a:gd fmla="*/ 19 h 74" name="T87"/>
              <a:gd fmla="*/ 23 w 75" name="T88"/>
              <a:gd fmla="*/ 12 h 74" name="T89"/>
              <a:gd fmla="*/ 23 w 75" name="T90"/>
              <a:gd fmla="*/ 12 h 74" name="T91"/>
              <a:gd fmla="*/ 14 w 75" name="T92"/>
              <a:gd fmla="*/ 8 h 74" name="T93"/>
              <a:gd fmla="*/ 14 w 75" name="T94"/>
              <a:gd fmla="*/ 8 h 74" name="T95"/>
              <a:gd fmla="*/ 9 w 75" name="T96"/>
              <a:gd fmla="*/ 8 h 74" name="T97"/>
              <a:gd fmla="*/ 9 w 75" name="T98"/>
              <a:gd fmla="*/ 8 h 74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74" w="75">
                <a:moveTo>
                  <a:pt x="9" y="8"/>
                </a:moveTo>
                <a:lnTo>
                  <a:pt x="9" y="8"/>
                </a:lnTo>
                <a:lnTo>
                  <a:pt x="3" y="9"/>
                </a:lnTo>
                <a:lnTo>
                  <a:pt x="3" y="9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9" y="3"/>
                </a:lnTo>
                <a:lnTo>
                  <a:pt x="14" y="5"/>
                </a:lnTo>
                <a:lnTo>
                  <a:pt x="14" y="5"/>
                </a:lnTo>
                <a:lnTo>
                  <a:pt x="26" y="9"/>
                </a:lnTo>
                <a:lnTo>
                  <a:pt x="26" y="9"/>
                </a:lnTo>
                <a:lnTo>
                  <a:pt x="50" y="22"/>
                </a:lnTo>
                <a:lnTo>
                  <a:pt x="50" y="22"/>
                </a:lnTo>
                <a:lnTo>
                  <a:pt x="56" y="28"/>
                </a:lnTo>
                <a:lnTo>
                  <a:pt x="63" y="35"/>
                </a:lnTo>
                <a:lnTo>
                  <a:pt x="63" y="35"/>
                </a:lnTo>
                <a:lnTo>
                  <a:pt x="67" y="44"/>
                </a:lnTo>
                <a:lnTo>
                  <a:pt x="72" y="53"/>
                </a:lnTo>
                <a:lnTo>
                  <a:pt x="72" y="53"/>
                </a:lnTo>
                <a:lnTo>
                  <a:pt x="75" y="69"/>
                </a:lnTo>
                <a:lnTo>
                  <a:pt x="75" y="69"/>
                </a:lnTo>
                <a:lnTo>
                  <a:pt x="75" y="72"/>
                </a:lnTo>
                <a:lnTo>
                  <a:pt x="72" y="74"/>
                </a:lnTo>
                <a:lnTo>
                  <a:pt x="72" y="74"/>
                </a:lnTo>
                <a:lnTo>
                  <a:pt x="69" y="72"/>
                </a:lnTo>
                <a:lnTo>
                  <a:pt x="67" y="69"/>
                </a:lnTo>
                <a:lnTo>
                  <a:pt x="67" y="69"/>
                </a:lnTo>
                <a:lnTo>
                  <a:pt x="66" y="58"/>
                </a:lnTo>
                <a:lnTo>
                  <a:pt x="66" y="58"/>
                </a:lnTo>
                <a:lnTo>
                  <a:pt x="64" y="49"/>
                </a:lnTo>
                <a:lnTo>
                  <a:pt x="61" y="39"/>
                </a:lnTo>
                <a:lnTo>
                  <a:pt x="61" y="39"/>
                </a:lnTo>
                <a:lnTo>
                  <a:pt x="55" y="31"/>
                </a:lnTo>
                <a:lnTo>
                  <a:pt x="49" y="25"/>
                </a:lnTo>
                <a:lnTo>
                  <a:pt x="49" y="25"/>
                </a:lnTo>
                <a:lnTo>
                  <a:pt x="36" y="19"/>
                </a:lnTo>
                <a:lnTo>
                  <a:pt x="23" y="12"/>
                </a:lnTo>
                <a:lnTo>
                  <a:pt x="23" y="12"/>
                </a:lnTo>
                <a:lnTo>
                  <a:pt x="14" y="8"/>
                </a:lnTo>
                <a:lnTo>
                  <a:pt x="14" y="8"/>
                </a:lnTo>
                <a:lnTo>
                  <a:pt x="9" y="8"/>
                </a:lnTo>
                <a:lnTo>
                  <a:pt x="9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40"/>
          <p:cNvSpPr/>
          <p:nvPr/>
        </p:nvSpPr>
        <p:spPr bwMode="auto">
          <a:xfrm>
            <a:off x="1158258" y="919407"/>
            <a:ext cx="47548" cy="116708"/>
          </a:xfrm>
          <a:custGeom>
            <a:gdLst>
              <a:gd fmla="*/ 17 w 22" name="T0"/>
              <a:gd fmla="*/ 54 h 54" name="T1"/>
              <a:gd fmla="*/ 17 w 22" name="T2"/>
              <a:gd fmla="*/ 54 h 54" name="T3"/>
              <a:gd fmla="*/ 16 w 22" name="T4"/>
              <a:gd fmla="*/ 54 h 54" name="T5"/>
              <a:gd fmla="*/ 14 w 22" name="T6"/>
              <a:gd fmla="*/ 52 h 54" name="T7"/>
              <a:gd fmla="*/ 14 w 22" name="T8"/>
              <a:gd fmla="*/ 52 h 54" name="T9"/>
              <a:gd fmla="*/ 9 w 22" name="T10"/>
              <a:gd fmla="*/ 41 h 54" name="T11"/>
              <a:gd fmla="*/ 5 w 22" name="T12"/>
              <a:gd fmla="*/ 28 h 54" name="T13"/>
              <a:gd fmla="*/ 5 w 22" name="T14"/>
              <a:gd fmla="*/ 28 h 54" name="T15"/>
              <a:gd fmla="*/ 3 w 22" name="T16"/>
              <a:gd fmla="*/ 13 h 54" name="T17"/>
              <a:gd fmla="*/ 3 w 22" name="T18"/>
              <a:gd fmla="*/ 13 h 54" name="T19"/>
              <a:gd fmla="*/ 3 w 22" name="T20"/>
              <a:gd fmla="*/ 9 h 54" name="T21"/>
              <a:gd fmla="*/ 2 w 22" name="T22"/>
              <a:gd fmla="*/ 6 h 54" name="T23"/>
              <a:gd fmla="*/ 2 w 22" name="T24"/>
              <a:gd fmla="*/ 6 h 54" name="T25"/>
              <a:gd fmla="*/ 0 w 22" name="T26"/>
              <a:gd fmla="*/ 3 h 54" name="T27"/>
              <a:gd fmla="*/ 0 w 22" name="T28"/>
              <a:gd fmla="*/ 3 h 54" name="T29"/>
              <a:gd fmla="*/ 2 w 22" name="T30"/>
              <a:gd fmla="*/ 2 h 54" name="T31"/>
              <a:gd fmla="*/ 3 w 22" name="T32"/>
              <a:gd fmla="*/ 0 h 54" name="T33"/>
              <a:gd fmla="*/ 6 w 22" name="T34"/>
              <a:gd fmla="*/ 0 h 54" name="T35"/>
              <a:gd fmla="*/ 8 w 22" name="T36"/>
              <a:gd fmla="*/ 2 h 54" name="T37"/>
              <a:gd fmla="*/ 8 w 22" name="T38"/>
              <a:gd fmla="*/ 2 h 54" name="T39"/>
              <a:gd fmla="*/ 8 w 22" name="T40"/>
              <a:gd fmla="*/ 5 h 54" name="T41"/>
              <a:gd fmla="*/ 8 w 22" name="T42"/>
              <a:gd fmla="*/ 5 h 54" name="T43"/>
              <a:gd fmla="*/ 8 w 22" name="T44"/>
              <a:gd fmla="*/ 9 h 54" name="T45"/>
              <a:gd fmla="*/ 8 w 22" name="T46"/>
              <a:gd fmla="*/ 9 h 54" name="T47"/>
              <a:gd fmla="*/ 8 w 22" name="T48"/>
              <a:gd fmla="*/ 14 h 54" name="T49"/>
              <a:gd fmla="*/ 8 w 22" name="T50"/>
              <a:gd fmla="*/ 14 h 54" name="T51"/>
              <a:gd fmla="*/ 8 w 22" name="T52"/>
              <a:gd fmla="*/ 22 h 54" name="T53"/>
              <a:gd fmla="*/ 9 w 22" name="T54"/>
              <a:gd fmla="*/ 32 h 54" name="T55"/>
              <a:gd fmla="*/ 9 w 22" name="T56"/>
              <a:gd fmla="*/ 32 h 54" name="T57"/>
              <a:gd fmla="*/ 13 w 22" name="T58"/>
              <a:gd fmla="*/ 39 h 54" name="T59"/>
              <a:gd fmla="*/ 13 w 22" name="T60"/>
              <a:gd fmla="*/ 39 h 54" name="T61"/>
              <a:gd fmla="*/ 16 w 22" name="T62"/>
              <a:gd fmla="*/ 43 h 54" name="T63"/>
              <a:gd fmla="*/ 19 w 22" name="T64"/>
              <a:gd fmla="*/ 46 h 54" name="T65"/>
              <a:gd fmla="*/ 19 w 22" name="T66"/>
              <a:gd fmla="*/ 46 h 54" name="T67"/>
              <a:gd fmla="*/ 22 w 22" name="T68"/>
              <a:gd fmla="*/ 47 h 54" name="T69"/>
              <a:gd fmla="*/ 22 w 22" name="T70"/>
              <a:gd fmla="*/ 51 h 54" name="T71"/>
              <a:gd fmla="*/ 22 w 22" name="T72"/>
              <a:gd fmla="*/ 51 h 54" name="T73"/>
              <a:gd fmla="*/ 21 w 22" name="T74"/>
              <a:gd fmla="*/ 54 h 54" name="T75"/>
              <a:gd fmla="*/ 17 w 22" name="T76"/>
              <a:gd fmla="*/ 54 h 54" name="T77"/>
              <a:gd fmla="*/ 17 w 22" name="T78"/>
              <a:gd fmla="*/ 54 h 54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54" w="22">
                <a:moveTo>
                  <a:pt x="17" y="54"/>
                </a:moveTo>
                <a:lnTo>
                  <a:pt x="17" y="54"/>
                </a:lnTo>
                <a:lnTo>
                  <a:pt x="16" y="54"/>
                </a:lnTo>
                <a:lnTo>
                  <a:pt x="14" y="52"/>
                </a:lnTo>
                <a:lnTo>
                  <a:pt x="14" y="52"/>
                </a:lnTo>
                <a:lnTo>
                  <a:pt x="9" y="41"/>
                </a:lnTo>
                <a:lnTo>
                  <a:pt x="5" y="28"/>
                </a:lnTo>
                <a:lnTo>
                  <a:pt x="5" y="28"/>
                </a:lnTo>
                <a:lnTo>
                  <a:pt x="3" y="13"/>
                </a:lnTo>
                <a:lnTo>
                  <a:pt x="3" y="13"/>
                </a:lnTo>
                <a:lnTo>
                  <a:pt x="3" y="9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8" y="5"/>
                </a:lnTo>
                <a:lnTo>
                  <a:pt x="8" y="5"/>
                </a:lnTo>
                <a:lnTo>
                  <a:pt x="8" y="9"/>
                </a:lnTo>
                <a:lnTo>
                  <a:pt x="8" y="9"/>
                </a:lnTo>
                <a:lnTo>
                  <a:pt x="8" y="14"/>
                </a:lnTo>
                <a:lnTo>
                  <a:pt x="8" y="14"/>
                </a:lnTo>
                <a:lnTo>
                  <a:pt x="8" y="22"/>
                </a:lnTo>
                <a:lnTo>
                  <a:pt x="9" y="32"/>
                </a:lnTo>
                <a:lnTo>
                  <a:pt x="9" y="32"/>
                </a:lnTo>
                <a:lnTo>
                  <a:pt x="13" y="39"/>
                </a:lnTo>
                <a:lnTo>
                  <a:pt x="13" y="39"/>
                </a:lnTo>
                <a:lnTo>
                  <a:pt x="16" y="43"/>
                </a:lnTo>
                <a:lnTo>
                  <a:pt x="19" y="46"/>
                </a:lnTo>
                <a:lnTo>
                  <a:pt x="19" y="46"/>
                </a:lnTo>
                <a:lnTo>
                  <a:pt x="22" y="47"/>
                </a:lnTo>
                <a:lnTo>
                  <a:pt x="22" y="51"/>
                </a:lnTo>
                <a:lnTo>
                  <a:pt x="22" y="51"/>
                </a:lnTo>
                <a:lnTo>
                  <a:pt x="21" y="54"/>
                </a:lnTo>
                <a:lnTo>
                  <a:pt x="17" y="54"/>
                </a:lnTo>
                <a:lnTo>
                  <a:pt x="17" y="5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41"/>
          <p:cNvSpPr/>
          <p:nvPr/>
        </p:nvSpPr>
        <p:spPr bwMode="auto">
          <a:xfrm>
            <a:off x="1162581" y="759473"/>
            <a:ext cx="97258" cy="105903"/>
          </a:xfrm>
          <a:custGeom>
            <a:gdLst>
              <a:gd fmla="*/ 45 w 45" name="T0"/>
              <a:gd fmla="*/ 3 h 49" name="T1"/>
              <a:gd fmla="*/ 45 w 45" name="T2"/>
              <a:gd fmla="*/ 3 h 49" name="T3"/>
              <a:gd fmla="*/ 45 w 45" name="T4"/>
              <a:gd fmla="*/ 5 h 49" name="T5"/>
              <a:gd fmla="*/ 44 w 45" name="T6"/>
              <a:gd fmla="*/ 6 h 49" name="T7"/>
              <a:gd fmla="*/ 44 w 45" name="T8"/>
              <a:gd fmla="*/ 6 h 49" name="T9"/>
              <a:gd fmla="*/ 36 w 45" name="T10"/>
              <a:gd fmla="*/ 9 h 49" name="T11"/>
              <a:gd fmla="*/ 36 w 45" name="T12"/>
              <a:gd fmla="*/ 9 h 49" name="T13"/>
              <a:gd fmla="*/ 23 w 45" name="T14"/>
              <a:gd fmla="*/ 19 h 49" name="T15"/>
              <a:gd fmla="*/ 23 w 45" name="T16"/>
              <a:gd fmla="*/ 19 h 49" name="T17"/>
              <a:gd fmla="*/ 17 w 45" name="T18"/>
              <a:gd fmla="*/ 25 h 49" name="T19"/>
              <a:gd fmla="*/ 12 w 45" name="T20"/>
              <a:gd fmla="*/ 33 h 49" name="T21"/>
              <a:gd fmla="*/ 12 w 45" name="T22"/>
              <a:gd fmla="*/ 33 h 49" name="T23"/>
              <a:gd fmla="*/ 6 w 45" name="T24"/>
              <a:gd fmla="*/ 46 h 49" name="T25"/>
              <a:gd fmla="*/ 6 w 45" name="T26"/>
              <a:gd fmla="*/ 46 h 49" name="T27"/>
              <a:gd fmla="*/ 6 w 45" name="T28"/>
              <a:gd fmla="*/ 47 h 49" name="T29"/>
              <a:gd fmla="*/ 6 w 45" name="T30"/>
              <a:gd fmla="*/ 47 h 49" name="T31"/>
              <a:gd fmla="*/ 3 w 45" name="T32"/>
              <a:gd fmla="*/ 49 h 49" name="T33"/>
              <a:gd fmla="*/ 1 w 45" name="T34"/>
              <a:gd fmla="*/ 49 h 49" name="T35"/>
              <a:gd fmla="*/ 1 w 45" name="T36"/>
              <a:gd fmla="*/ 49 h 49" name="T37"/>
              <a:gd fmla="*/ 0 w 45" name="T38"/>
              <a:gd fmla="*/ 46 h 49" name="T39"/>
              <a:gd fmla="*/ 0 w 45" name="T40"/>
              <a:gd fmla="*/ 44 h 49" name="T41"/>
              <a:gd fmla="*/ 0 w 45" name="T42"/>
              <a:gd fmla="*/ 44 h 49" name="T43"/>
              <a:gd fmla="*/ 9 w 45" name="T44"/>
              <a:gd fmla="*/ 31 h 49" name="T45"/>
              <a:gd fmla="*/ 9 w 45" name="T46"/>
              <a:gd fmla="*/ 31 h 49" name="T47"/>
              <a:gd fmla="*/ 12 w 45" name="T48"/>
              <a:gd fmla="*/ 27 h 49" name="T49"/>
              <a:gd fmla="*/ 12 w 45" name="T50"/>
              <a:gd fmla="*/ 27 h 49" name="T51"/>
              <a:gd fmla="*/ 17 w 45" name="T52"/>
              <a:gd fmla="*/ 20 h 49" name="T53"/>
              <a:gd fmla="*/ 23 w 45" name="T54"/>
              <a:gd fmla="*/ 16 h 49" name="T55"/>
              <a:gd fmla="*/ 23 w 45" name="T56"/>
              <a:gd fmla="*/ 16 h 49" name="T57"/>
              <a:gd fmla="*/ 33 w 45" name="T58"/>
              <a:gd fmla="*/ 8 h 49" name="T59"/>
              <a:gd fmla="*/ 33 w 45" name="T60"/>
              <a:gd fmla="*/ 8 h 49" name="T61"/>
              <a:gd fmla="*/ 41 w 45" name="T62"/>
              <a:gd fmla="*/ 1 h 49" name="T63"/>
              <a:gd fmla="*/ 41 w 45" name="T64"/>
              <a:gd fmla="*/ 1 h 49" name="T65"/>
              <a:gd fmla="*/ 42 w 45" name="T66"/>
              <a:gd fmla="*/ 0 h 49" name="T67"/>
              <a:gd fmla="*/ 44 w 45" name="T68"/>
              <a:gd fmla="*/ 0 h 49" name="T69"/>
              <a:gd fmla="*/ 44 w 45" name="T70"/>
              <a:gd fmla="*/ 0 h 49" name="T71"/>
              <a:gd fmla="*/ 45 w 45" name="T72"/>
              <a:gd fmla="*/ 1 h 49" name="T73"/>
              <a:gd fmla="*/ 45 w 45" name="T74"/>
              <a:gd fmla="*/ 3 h 49" name="T75"/>
              <a:gd fmla="*/ 45 w 45" name="T76"/>
              <a:gd fmla="*/ 3 h 49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49" w="45">
                <a:moveTo>
                  <a:pt x="45" y="3"/>
                </a:moveTo>
                <a:lnTo>
                  <a:pt x="45" y="3"/>
                </a:lnTo>
                <a:lnTo>
                  <a:pt x="45" y="5"/>
                </a:lnTo>
                <a:lnTo>
                  <a:pt x="44" y="6"/>
                </a:lnTo>
                <a:lnTo>
                  <a:pt x="44" y="6"/>
                </a:lnTo>
                <a:lnTo>
                  <a:pt x="36" y="9"/>
                </a:lnTo>
                <a:lnTo>
                  <a:pt x="36" y="9"/>
                </a:lnTo>
                <a:lnTo>
                  <a:pt x="23" y="19"/>
                </a:lnTo>
                <a:lnTo>
                  <a:pt x="23" y="19"/>
                </a:lnTo>
                <a:lnTo>
                  <a:pt x="17" y="25"/>
                </a:lnTo>
                <a:lnTo>
                  <a:pt x="12" y="33"/>
                </a:lnTo>
                <a:lnTo>
                  <a:pt x="12" y="33"/>
                </a:lnTo>
                <a:lnTo>
                  <a:pt x="6" y="46"/>
                </a:lnTo>
                <a:lnTo>
                  <a:pt x="6" y="46"/>
                </a:lnTo>
                <a:lnTo>
                  <a:pt x="6" y="47"/>
                </a:lnTo>
                <a:lnTo>
                  <a:pt x="6" y="47"/>
                </a:lnTo>
                <a:lnTo>
                  <a:pt x="3" y="49"/>
                </a:lnTo>
                <a:lnTo>
                  <a:pt x="1" y="49"/>
                </a:lnTo>
                <a:lnTo>
                  <a:pt x="1" y="49"/>
                </a:lnTo>
                <a:lnTo>
                  <a:pt x="0" y="46"/>
                </a:lnTo>
                <a:lnTo>
                  <a:pt x="0" y="44"/>
                </a:lnTo>
                <a:lnTo>
                  <a:pt x="0" y="44"/>
                </a:lnTo>
                <a:lnTo>
                  <a:pt x="9" y="31"/>
                </a:lnTo>
                <a:lnTo>
                  <a:pt x="9" y="31"/>
                </a:lnTo>
                <a:lnTo>
                  <a:pt x="12" y="27"/>
                </a:lnTo>
                <a:lnTo>
                  <a:pt x="12" y="27"/>
                </a:lnTo>
                <a:lnTo>
                  <a:pt x="17" y="20"/>
                </a:lnTo>
                <a:lnTo>
                  <a:pt x="23" y="16"/>
                </a:lnTo>
                <a:lnTo>
                  <a:pt x="23" y="16"/>
                </a:lnTo>
                <a:lnTo>
                  <a:pt x="33" y="8"/>
                </a:lnTo>
                <a:lnTo>
                  <a:pt x="33" y="8"/>
                </a:lnTo>
                <a:lnTo>
                  <a:pt x="41" y="1"/>
                </a:lnTo>
                <a:lnTo>
                  <a:pt x="41" y="1"/>
                </a:lnTo>
                <a:lnTo>
                  <a:pt x="42" y="0"/>
                </a:lnTo>
                <a:lnTo>
                  <a:pt x="44" y="0"/>
                </a:lnTo>
                <a:lnTo>
                  <a:pt x="44" y="0"/>
                </a:lnTo>
                <a:lnTo>
                  <a:pt x="45" y="1"/>
                </a:lnTo>
                <a:lnTo>
                  <a:pt x="45" y="3"/>
                </a:lnTo>
                <a:lnTo>
                  <a:pt x="45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42"/>
          <p:cNvSpPr/>
          <p:nvPr/>
        </p:nvSpPr>
        <p:spPr bwMode="auto">
          <a:xfrm>
            <a:off x="1553769" y="528219"/>
            <a:ext cx="95096" cy="90773"/>
          </a:xfrm>
          <a:custGeom>
            <a:gdLst>
              <a:gd fmla="*/ 6 w 44" name="T0"/>
              <a:gd fmla="*/ 8 h 42" name="T1"/>
              <a:gd fmla="*/ 6 w 44" name="T2"/>
              <a:gd fmla="*/ 8 h 42" name="T3"/>
              <a:gd fmla="*/ 5 w 44" name="T4"/>
              <a:gd fmla="*/ 8 h 42" name="T5"/>
              <a:gd fmla="*/ 5 w 44" name="T6"/>
              <a:gd fmla="*/ 8 h 42" name="T7"/>
              <a:gd fmla="*/ 3 w 44" name="T8"/>
              <a:gd fmla="*/ 8 h 42" name="T9"/>
              <a:gd fmla="*/ 2 w 44" name="T10"/>
              <a:gd fmla="*/ 6 h 42" name="T11"/>
              <a:gd fmla="*/ 2 w 44" name="T12"/>
              <a:gd fmla="*/ 6 h 42" name="T13"/>
              <a:gd fmla="*/ 0 w 44" name="T14"/>
              <a:gd fmla="*/ 4 h 42" name="T15"/>
              <a:gd fmla="*/ 2 w 44" name="T16"/>
              <a:gd fmla="*/ 1 h 42" name="T17"/>
              <a:gd fmla="*/ 2 w 44" name="T18"/>
              <a:gd fmla="*/ 1 h 42" name="T19"/>
              <a:gd fmla="*/ 5 w 44" name="T20"/>
              <a:gd fmla="*/ 0 h 42" name="T21"/>
              <a:gd fmla="*/ 6 w 44" name="T22"/>
              <a:gd fmla="*/ 1 h 42" name="T23"/>
              <a:gd fmla="*/ 6 w 44" name="T24"/>
              <a:gd fmla="*/ 1 h 42" name="T25"/>
              <a:gd fmla="*/ 14 w 44" name="T26"/>
              <a:gd fmla="*/ 6 h 42" name="T27"/>
              <a:gd fmla="*/ 14 w 44" name="T28"/>
              <a:gd fmla="*/ 6 h 42" name="T29"/>
              <a:gd fmla="*/ 22 w 44" name="T30"/>
              <a:gd fmla="*/ 11 h 42" name="T31"/>
              <a:gd fmla="*/ 30 w 44" name="T32"/>
              <a:gd fmla="*/ 17 h 42" name="T33"/>
              <a:gd fmla="*/ 30 w 44" name="T34"/>
              <a:gd fmla="*/ 17 h 42" name="T35"/>
              <a:gd fmla="*/ 38 w 44" name="T36"/>
              <a:gd fmla="*/ 25 h 42" name="T37"/>
              <a:gd fmla="*/ 44 w 44" name="T38"/>
              <a:gd fmla="*/ 36 h 42" name="T39"/>
              <a:gd fmla="*/ 44 w 44" name="T40"/>
              <a:gd fmla="*/ 36 h 42" name="T41"/>
              <a:gd fmla="*/ 44 w 44" name="T42"/>
              <a:gd fmla="*/ 37 h 42" name="T43"/>
              <a:gd fmla="*/ 44 w 44" name="T44"/>
              <a:gd fmla="*/ 37 h 42" name="T45"/>
              <a:gd fmla="*/ 43 w 44" name="T46"/>
              <a:gd fmla="*/ 41 h 42" name="T47"/>
              <a:gd fmla="*/ 41 w 44" name="T48"/>
              <a:gd fmla="*/ 42 h 42" name="T49"/>
              <a:gd fmla="*/ 41 w 44" name="T50"/>
              <a:gd fmla="*/ 42 h 42" name="T51"/>
              <a:gd fmla="*/ 38 w 44" name="T52"/>
              <a:gd fmla="*/ 41 h 42" name="T53"/>
              <a:gd fmla="*/ 36 w 44" name="T54"/>
              <a:gd fmla="*/ 39 h 42" name="T55"/>
              <a:gd fmla="*/ 36 w 44" name="T56"/>
              <a:gd fmla="*/ 39 h 42" name="T57"/>
              <a:gd fmla="*/ 36 w 44" name="T58"/>
              <a:gd fmla="*/ 37 h 42" name="T59"/>
              <a:gd fmla="*/ 36 w 44" name="T60"/>
              <a:gd fmla="*/ 37 h 42" name="T61"/>
              <a:gd fmla="*/ 36 w 44" name="T62"/>
              <a:gd fmla="*/ 34 h 42" name="T63"/>
              <a:gd fmla="*/ 36 w 44" name="T64"/>
              <a:gd fmla="*/ 34 h 42" name="T65"/>
              <a:gd fmla="*/ 36 w 44" name="T66"/>
              <a:gd fmla="*/ 30 h 42" name="T67"/>
              <a:gd fmla="*/ 33 w 44" name="T68"/>
              <a:gd fmla="*/ 23 h 42" name="T69"/>
              <a:gd fmla="*/ 33 w 44" name="T70"/>
              <a:gd fmla="*/ 23 h 42" name="T71"/>
              <a:gd fmla="*/ 27 w 44" name="T72"/>
              <a:gd fmla="*/ 19 h 42" name="T73"/>
              <a:gd fmla="*/ 19 w 44" name="T74"/>
              <a:gd fmla="*/ 12 h 42" name="T75"/>
              <a:gd fmla="*/ 19 w 44" name="T76"/>
              <a:gd fmla="*/ 12 h 42" name="T77"/>
              <a:gd fmla="*/ 16 w 44" name="T78"/>
              <a:gd fmla="*/ 11 h 42" name="T79"/>
              <a:gd fmla="*/ 16 w 44" name="T80"/>
              <a:gd fmla="*/ 11 h 42" name="T81"/>
              <a:gd fmla="*/ 11 w 44" name="T82"/>
              <a:gd fmla="*/ 9 h 42" name="T83"/>
              <a:gd fmla="*/ 6 w 44" name="T84"/>
              <a:gd fmla="*/ 8 h 42" name="T85"/>
              <a:gd fmla="*/ 6 w 44" name="T86"/>
              <a:gd fmla="*/ 8 h 42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42" w="44">
                <a:moveTo>
                  <a:pt x="6" y="8"/>
                </a:moveTo>
                <a:lnTo>
                  <a:pt x="6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14" y="6"/>
                </a:lnTo>
                <a:lnTo>
                  <a:pt x="14" y="6"/>
                </a:lnTo>
                <a:lnTo>
                  <a:pt x="22" y="11"/>
                </a:lnTo>
                <a:lnTo>
                  <a:pt x="30" y="17"/>
                </a:lnTo>
                <a:lnTo>
                  <a:pt x="30" y="17"/>
                </a:lnTo>
                <a:lnTo>
                  <a:pt x="38" y="25"/>
                </a:lnTo>
                <a:lnTo>
                  <a:pt x="44" y="36"/>
                </a:lnTo>
                <a:lnTo>
                  <a:pt x="44" y="36"/>
                </a:lnTo>
                <a:lnTo>
                  <a:pt x="44" y="37"/>
                </a:lnTo>
                <a:lnTo>
                  <a:pt x="44" y="37"/>
                </a:lnTo>
                <a:lnTo>
                  <a:pt x="43" y="41"/>
                </a:lnTo>
                <a:lnTo>
                  <a:pt x="41" y="42"/>
                </a:lnTo>
                <a:lnTo>
                  <a:pt x="41" y="42"/>
                </a:lnTo>
                <a:lnTo>
                  <a:pt x="38" y="41"/>
                </a:lnTo>
                <a:lnTo>
                  <a:pt x="36" y="39"/>
                </a:lnTo>
                <a:lnTo>
                  <a:pt x="36" y="39"/>
                </a:lnTo>
                <a:lnTo>
                  <a:pt x="36" y="37"/>
                </a:lnTo>
                <a:lnTo>
                  <a:pt x="36" y="37"/>
                </a:lnTo>
                <a:lnTo>
                  <a:pt x="36" y="34"/>
                </a:lnTo>
                <a:lnTo>
                  <a:pt x="36" y="34"/>
                </a:lnTo>
                <a:lnTo>
                  <a:pt x="36" y="30"/>
                </a:lnTo>
                <a:lnTo>
                  <a:pt x="33" y="23"/>
                </a:lnTo>
                <a:lnTo>
                  <a:pt x="33" y="23"/>
                </a:lnTo>
                <a:lnTo>
                  <a:pt x="27" y="19"/>
                </a:lnTo>
                <a:lnTo>
                  <a:pt x="19" y="12"/>
                </a:lnTo>
                <a:lnTo>
                  <a:pt x="19" y="12"/>
                </a:lnTo>
                <a:lnTo>
                  <a:pt x="16" y="11"/>
                </a:lnTo>
                <a:lnTo>
                  <a:pt x="16" y="11"/>
                </a:lnTo>
                <a:lnTo>
                  <a:pt x="11" y="9"/>
                </a:lnTo>
                <a:lnTo>
                  <a:pt x="6" y="8"/>
                </a:lnTo>
                <a:lnTo>
                  <a:pt x="6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43"/>
          <p:cNvSpPr/>
          <p:nvPr/>
        </p:nvSpPr>
        <p:spPr bwMode="auto">
          <a:xfrm>
            <a:off x="1577544" y="571444"/>
            <a:ext cx="45387" cy="54032"/>
          </a:xfrm>
          <a:custGeom>
            <a:gdLst>
              <a:gd fmla="*/ 21 w 21" name="T0"/>
              <a:gd fmla="*/ 21 h 25" name="T1"/>
              <a:gd fmla="*/ 21 w 21" name="T2"/>
              <a:gd fmla="*/ 21 h 25" name="T3"/>
              <a:gd fmla="*/ 21 w 21" name="T4"/>
              <a:gd fmla="*/ 24 h 25" name="T5"/>
              <a:gd fmla="*/ 19 w 21" name="T6"/>
              <a:gd fmla="*/ 25 h 25" name="T7"/>
              <a:gd fmla="*/ 19 w 21" name="T8"/>
              <a:gd fmla="*/ 25 h 25" name="T9"/>
              <a:gd fmla="*/ 17 w 21" name="T10"/>
              <a:gd fmla="*/ 25 h 25" name="T11"/>
              <a:gd fmla="*/ 16 w 21" name="T12"/>
              <a:gd fmla="*/ 24 h 25" name="T13"/>
              <a:gd fmla="*/ 16 w 21" name="T14"/>
              <a:gd fmla="*/ 24 h 25" name="T15"/>
              <a:gd fmla="*/ 14 w 21" name="T16"/>
              <a:gd fmla="*/ 22 h 25" name="T17"/>
              <a:gd fmla="*/ 14 w 21" name="T18"/>
              <a:gd fmla="*/ 21 h 25" name="T19"/>
              <a:gd fmla="*/ 14 w 21" name="T20"/>
              <a:gd fmla="*/ 21 h 25" name="T21"/>
              <a:gd fmla="*/ 14 w 21" name="T22"/>
              <a:gd fmla="*/ 14 h 25" name="T23"/>
              <a:gd fmla="*/ 14 w 21" name="T24"/>
              <a:gd fmla="*/ 14 h 25" name="T25"/>
              <a:gd fmla="*/ 14 w 21" name="T26"/>
              <a:gd fmla="*/ 13 h 25" name="T27"/>
              <a:gd fmla="*/ 13 w 21" name="T28"/>
              <a:gd fmla="*/ 11 h 25" name="T29"/>
              <a:gd fmla="*/ 13 w 21" name="T30"/>
              <a:gd fmla="*/ 11 h 25" name="T31"/>
              <a:gd fmla="*/ 6 w 21" name="T32"/>
              <a:gd fmla="*/ 6 h 25" name="T33"/>
              <a:gd fmla="*/ 6 w 21" name="T34"/>
              <a:gd fmla="*/ 6 h 25" name="T35"/>
              <a:gd fmla="*/ 5 w 21" name="T36"/>
              <a:gd fmla="*/ 5 h 25" name="T37"/>
              <a:gd fmla="*/ 5 w 21" name="T38"/>
              <a:gd fmla="*/ 5 h 25" name="T39"/>
              <a:gd fmla="*/ 3 w 21" name="T40"/>
              <a:gd fmla="*/ 5 h 25" name="T41"/>
              <a:gd fmla="*/ 3 w 21" name="T42"/>
              <a:gd fmla="*/ 5 h 25" name="T43"/>
              <a:gd fmla="*/ 0 w 21" name="T44"/>
              <a:gd fmla="*/ 5 h 25" name="T45"/>
              <a:gd fmla="*/ 0 w 21" name="T46"/>
              <a:gd fmla="*/ 2 h 25" name="T47"/>
              <a:gd fmla="*/ 0 w 21" name="T48"/>
              <a:gd fmla="*/ 2 h 25" name="T49"/>
              <a:gd fmla="*/ 2 w 21" name="T50"/>
              <a:gd fmla="*/ 0 h 25" name="T51"/>
              <a:gd fmla="*/ 5 w 21" name="T52"/>
              <a:gd fmla="*/ 0 h 25" name="T53"/>
              <a:gd fmla="*/ 5 w 21" name="T54"/>
              <a:gd fmla="*/ 0 h 25" name="T55"/>
              <a:gd fmla="*/ 6 w 21" name="T56"/>
              <a:gd fmla="*/ 0 h 25" name="T57"/>
              <a:gd fmla="*/ 6 w 21" name="T58"/>
              <a:gd fmla="*/ 0 h 25" name="T59"/>
              <a:gd fmla="*/ 8 w 21" name="T60"/>
              <a:gd fmla="*/ 3 h 25" name="T61"/>
              <a:gd fmla="*/ 8 w 21" name="T62"/>
              <a:gd fmla="*/ 3 h 25" name="T63"/>
              <a:gd fmla="*/ 14 w 21" name="T64"/>
              <a:gd fmla="*/ 6 h 25" name="T65"/>
              <a:gd fmla="*/ 14 w 21" name="T66"/>
              <a:gd fmla="*/ 6 h 25" name="T67"/>
              <a:gd fmla="*/ 17 w 21" name="T68"/>
              <a:gd fmla="*/ 11 h 25" name="T69"/>
              <a:gd fmla="*/ 17 w 21" name="T70"/>
              <a:gd fmla="*/ 11 h 25" name="T71"/>
              <a:gd fmla="*/ 21 w 21" name="T72"/>
              <a:gd fmla="*/ 19 h 25" name="T73"/>
              <a:gd fmla="*/ 21 w 21" name="T74"/>
              <a:gd fmla="*/ 19 h 25" name="T75"/>
              <a:gd fmla="*/ 21 w 21" name="T76"/>
              <a:gd fmla="*/ 21 h 25" name="T77"/>
              <a:gd fmla="*/ 21 w 21" name="T78"/>
              <a:gd fmla="*/ 21 h 25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25" w="21">
                <a:moveTo>
                  <a:pt x="21" y="21"/>
                </a:moveTo>
                <a:lnTo>
                  <a:pt x="21" y="21"/>
                </a:lnTo>
                <a:lnTo>
                  <a:pt x="21" y="24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6" y="24"/>
                </a:lnTo>
                <a:lnTo>
                  <a:pt x="16" y="24"/>
                </a:lnTo>
                <a:lnTo>
                  <a:pt x="14" y="22"/>
                </a:lnTo>
                <a:lnTo>
                  <a:pt x="14" y="21"/>
                </a:lnTo>
                <a:lnTo>
                  <a:pt x="14" y="21"/>
                </a:lnTo>
                <a:lnTo>
                  <a:pt x="14" y="14"/>
                </a:lnTo>
                <a:lnTo>
                  <a:pt x="14" y="14"/>
                </a:lnTo>
                <a:lnTo>
                  <a:pt x="14" y="13"/>
                </a:lnTo>
                <a:lnTo>
                  <a:pt x="13" y="11"/>
                </a:lnTo>
                <a:lnTo>
                  <a:pt x="13" y="11"/>
                </a:lnTo>
                <a:lnTo>
                  <a:pt x="6" y="6"/>
                </a:lnTo>
                <a:lnTo>
                  <a:pt x="6" y="6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3"/>
                </a:lnTo>
                <a:lnTo>
                  <a:pt x="8" y="3"/>
                </a:lnTo>
                <a:lnTo>
                  <a:pt x="14" y="6"/>
                </a:lnTo>
                <a:lnTo>
                  <a:pt x="14" y="6"/>
                </a:lnTo>
                <a:lnTo>
                  <a:pt x="17" y="11"/>
                </a:lnTo>
                <a:lnTo>
                  <a:pt x="17" y="11"/>
                </a:lnTo>
                <a:lnTo>
                  <a:pt x="21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44"/>
          <p:cNvSpPr>
            <a:spLocks noEditPoints="1"/>
          </p:cNvSpPr>
          <p:nvPr/>
        </p:nvSpPr>
        <p:spPr bwMode="auto">
          <a:xfrm>
            <a:off x="2003988" y="5721841"/>
            <a:ext cx="899086" cy="613799"/>
          </a:xfrm>
          <a:custGeom>
            <a:gdLst>
              <a:gd fmla="*/ 262 w 416" name="T0"/>
              <a:gd fmla="*/ 5 h 284" name="T1"/>
              <a:gd fmla="*/ 378 w 416" name="T2"/>
              <a:gd fmla="*/ 136 h 284" name="T3"/>
              <a:gd fmla="*/ 301 w 416" name="T4"/>
              <a:gd fmla="*/ 281 h 284" name="T5"/>
              <a:gd fmla="*/ 31 w 416" name="T6"/>
              <a:gd fmla="*/ 221 h 284" name="T7"/>
              <a:gd fmla="*/ 251 w 416" name="T8"/>
              <a:gd fmla="*/ 140 h 284" name="T9"/>
              <a:gd fmla="*/ 154 w 416" name="T10"/>
              <a:gd fmla="*/ 85 h 284" name="T11"/>
              <a:gd fmla="*/ 200 w 416" name="T12"/>
              <a:gd fmla="*/ 60 h 284" name="T13"/>
              <a:gd fmla="*/ 28 w 416" name="T14"/>
              <a:gd fmla="*/ 166 h 284" name="T15"/>
              <a:gd fmla="*/ 12 w 416" name="T16"/>
              <a:gd fmla="*/ 150 h 284" name="T17"/>
              <a:gd fmla="*/ 266 w 416" name="T18"/>
              <a:gd fmla="*/ 57 h 284" name="T19"/>
              <a:gd fmla="*/ 176 w 416" name="T20"/>
              <a:gd fmla="*/ 30 h 284" name="T21"/>
              <a:gd fmla="*/ 145 w 416" name="T22"/>
              <a:gd fmla="*/ 41 h 284" name="T23"/>
              <a:gd fmla="*/ 109 w 416" name="T24"/>
              <a:gd fmla="*/ 54 h 284" name="T25"/>
              <a:gd fmla="*/ 74 w 416" name="T26"/>
              <a:gd fmla="*/ 95 h 284" name="T27"/>
              <a:gd fmla="*/ 47 w 416" name="T28"/>
              <a:gd fmla="*/ 101 h 284" name="T29"/>
              <a:gd fmla="*/ 39 w 416" name="T30"/>
              <a:gd fmla="*/ 136 h 284" name="T31"/>
              <a:gd fmla="*/ 55 w 416" name="T32"/>
              <a:gd fmla="*/ 137 h 284" name="T33"/>
              <a:gd fmla="*/ 239 w 416" name="T34"/>
              <a:gd fmla="*/ 188 h 284" name="T35"/>
              <a:gd fmla="*/ 208 w 416" name="T36"/>
              <a:gd fmla="*/ 177 h 284" name="T37"/>
              <a:gd fmla="*/ 186 w 416" name="T38"/>
              <a:gd fmla="*/ 189 h 284" name="T39"/>
              <a:gd fmla="*/ 402 w 416" name="T40"/>
              <a:gd fmla="*/ 214 h 284" name="T41"/>
              <a:gd fmla="*/ 380 w 416" name="T42"/>
              <a:gd fmla="*/ 180 h 284" name="T43"/>
              <a:gd fmla="*/ 366 w 416" name="T44"/>
              <a:gd fmla="*/ 167 h 284" name="T45"/>
              <a:gd fmla="*/ 340 w 416" name="T46"/>
              <a:gd fmla="*/ 126 h 284" name="T47"/>
              <a:gd fmla="*/ 312 w 416" name="T48"/>
              <a:gd fmla="*/ 118 h 284" name="T49"/>
              <a:gd fmla="*/ 298 w 416" name="T50"/>
              <a:gd fmla="*/ 107 h 284" name="T51"/>
              <a:gd fmla="*/ 274 w 416" name="T52"/>
              <a:gd fmla="*/ 129 h 284" name="T53"/>
              <a:gd fmla="*/ 296 w 416" name="T54"/>
              <a:gd fmla="*/ 156 h 284" name="T55"/>
              <a:gd fmla="*/ 320 w 416" name="T56"/>
              <a:gd fmla="*/ 188 h 284" name="T57"/>
              <a:gd fmla="*/ 254 w 416" name="T58"/>
              <a:gd fmla="*/ 175 h 284" name="T59"/>
              <a:gd fmla="*/ 284 w 416" name="T60"/>
              <a:gd fmla="*/ 42 h 284" name="T61"/>
              <a:gd fmla="*/ 236 w 416" name="T62"/>
              <a:gd fmla="*/ 9 h 284" name="T63"/>
              <a:gd fmla="*/ 74 w 416" name="T64"/>
              <a:gd fmla="*/ 199 h 284" name="T65"/>
              <a:gd fmla="*/ 211 w 416" name="T66"/>
              <a:gd fmla="*/ 233 h 284" name="T67"/>
              <a:gd fmla="*/ 211 w 416" name="T68"/>
              <a:gd fmla="*/ 251 h 284" name="T69"/>
              <a:gd fmla="*/ 233 w 416" name="T70"/>
              <a:gd fmla="*/ 240 h 284" name="T71"/>
              <a:gd fmla="*/ 292 w 416" name="T72"/>
              <a:gd fmla="*/ 80 h 284" name="T73"/>
              <a:gd fmla="*/ 232 w 416" name="T74"/>
              <a:gd fmla="*/ 150 h 284" name="T75"/>
              <a:gd fmla="*/ 247 w 416" name="T76"/>
              <a:gd fmla="*/ 107 h 284" name="T77"/>
              <a:gd fmla="*/ 273 w 416" name="T78"/>
              <a:gd fmla="*/ 87 h 284" name="T79"/>
              <a:gd fmla="*/ 131 w 416" name="T80"/>
              <a:gd fmla="*/ 186 h 284" name="T81"/>
              <a:gd fmla="*/ 200 w 416" name="T82"/>
              <a:gd fmla="*/ 166 h 284" name="T83"/>
              <a:gd fmla="*/ 307 w 416" name="T84"/>
              <a:gd fmla="*/ 270 h 284" name="T85"/>
              <a:gd fmla="*/ 336 w 416" name="T86"/>
              <a:gd fmla="*/ 273 h 284" name="T87"/>
              <a:gd fmla="*/ 97 w 416" name="T88"/>
              <a:gd fmla="*/ 203 h 284" name="T89"/>
              <a:gd fmla="*/ 232 w 416" name="T90"/>
              <a:gd fmla="*/ 47 h 284" name="T91"/>
              <a:gd fmla="*/ 52 w 416" name="T92"/>
              <a:gd fmla="*/ 207 h 284" name="T93"/>
              <a:gd fmla="*/ 269 w 416" name="T94"/>
              <a:gd fmla="*/ 238 h 284" name="T95"/>
              <a:gd fmla="*/ 47 w 416" name="T96"/>
              <a:gd fmla="*/ 219 h 284" name="T97"/>
              <a:gd fmla="*/ 197 w 416" name="T98"/>
              <a:gd fmla="*/ 248 h 284" name="T99"/>
              <a:gd fmla="*/ 9 w 416" name="T100"/>
              <a:gd fmla="*/ 143 h 284" name="T101"/>
              <a:gd fmla="*/ 74 w 416" name="T102"/>
              <a:gd fmla="*/ 221 h 284" name="T103"/>
              <a:gd fmla="*/ 165 w 416" name="T104"/>
              <a:gd fmla="*/ 207 h 284" name="T105"/>
              <a:gd fmla="*/ 344 w 416" name="T106"/>
              <a:gd fmla="*/ 249 h 284" name="T107"/>
              <a:gd fmla="*/ 325 w 416" name="T108"/>
              <a:gd fmla="*/ 266 h 284" name="T109"/>
              <a:gd fmla="*/ 386 w 416" name="T110"/>
              <a:gd fmla="*/ 249 h 284" name="T111"/>
              <a:gd fmla="*/ 176 w 416" name="T112"/>
              <a:gd fmla="*/ 188 h 284" name="T113"/>
              <a:gd fmla="*/ 102 w 416" name="T114"/>
              <a:gd fmla="*/ 219 h 284" name="T115"/>
              <a:gd fmla="*/ 296 w 416" name="T116"/>
              <a:gd fmla="*/ 60 h 284" name="T117"/>
              <a:gd fmla="*/ 156 w 416" name="T118"/>
              <a:gd fmla="*/ 208 h 284" name="T119"/>
              <a:gd fmla="*/ 374 w 416" name="T120"/>
              <a:gd fmla="*/ 259 h 284" name="T121"/>
              <a:gd fmla="*/ 257 w 416" name="T122"/>
              <a:gd fmla="*/ 143 h 284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284" w="416">
                <a:moveTo>
                  <a:pt x="0" y="181"/>
                </a:moveTo>
                <a:lnTo>
                  <a:pt x="0" y="181"/>
                </a:lnTo>
                <a:lnTo>
                  <a:pt x="0" y="178"/>
                </a:lnTo>
                <a:lnTo>
                  <a:pt x="0" y="178"/>
                </a:lnTo>
                <a:lnTo>
                  <a:pt x="0" y="173"/>
                </a:lnTo>
                <a:lnTo>
                  <a:pt x="0" y="173"/>
                </a:lnTo>
                <a:lnTo>
                  <a:pt x="1" y="161"/>
                </a:lnTo>
                <a:lnTo>
                  <a:pt x="1" y="161"/>
                </a:lnTo>
                <a:lnTo>
                  <a:pt x="3" y="148"/>
                </a:lnTo>
                <a:lnTo>
                  <a:pt x="6" y="136"/>
                </a:lnTo>
                <a:lnTo>
                  <a:pt x="6" y="136"/>
                </a:lnTo>
                <a:lnTo>
                  <a:pt x="6" y="134"/>
                </a:lnTo>
                <a:lnTo>
                  <a:pt x="6" y="134"/>
                </a:lnTo>
                <a:lnTo>
                  <a:pt x="14" y="117"/>
                </a:lnTo>
                <a:lnTo>
                  <a:pt x="20" y="109"/>
                </a:lnTo>
                <a:lnTo>
                  <a:pt x="27" y="101"/>
                </a:lnTo>
                <a:lnTo>
                  <a:pt x="27" y="101"/>
                </a:lnTo>
                <a:lnTo>
                  <a:pt x="44" y="83"/>
                </a:lnTo>
                <a:lnTo>
                  <a:pt x="44" y="83"/>
                </a:lnTo>
                <a:lnTo>
                  <a:pt x="61" y="66"/>
                </a:lnTo>
                <a:lnTo>
                  <a:pt x="79" y="52"/>
                </a:lnTo>
                <a:lnTo>
                  <a:pt x="79" y="52"/>
                </a:lnTo>
                <a:lnTo>
                  <a:pt x="97" y="39"/>
                </a:lnTo>
                <a:lnTo>
                  <a:pt x="118" y="28"/>
                </a:lnTo>
                <a:lnTo>
                  <a:pt x="139" y="19"/>
                </a:lnTo>
                <a:lnTo>
                  <a:pt x="159" y="11"/>
                </a:lnTo>
                <a:lnTo>
                  <a:pt x="159" y="11"/>
                </a:lnTo>
                <a:lnTo>
                  <a:pt x="176" y="6"/>
                </a:lnTo>
                <a:lnTo>
                  <a:pt x="192" y="3"/>
                </a:lnTo>
                <a:lnTo>
                  <a:pt x="192" y="3"/>
                </a:lnTo>
                <a:lnTo>
                  <a:pt x="208" y="0"/>
                </a:lnTo>
                <a:lnTo>
                  <a:pt x="208" y="0"/>
                </a:lnTo>
                <a:lnTo>
                  <a:pt x="221" y="0"/>
                </a:lnTo>
                <a:lnTo>
                  <a:pt x="232" y="0"/>
                </a:lnTo>
                <a:lnTo>
                  <a:pt x="232" y="0"/>
                </a:lnTo>
                <a:lnTo>
                  <a:pt x="247" y="1"/>
                </a:lnTo>
                <a:lnTo>
                  <a:pt x="262" y="5"/>
                </a:lnTo>
                <a:lnTo>
                  <a:pt x="262" y="5"/>
                </a:lnTo>
                <a:lnTo>
                  <a:pt x="271" y="9"/>
                </a:lnTo>
                <a:lnTo>
                  <a:pt x="279" y="14"/>
                </a:lnTo>
                <a:lnTo>
                  <a:pt x="279" y="14"/>
                </a:lnTo>
                <a:lnTo>
                  <a:pt x="280" y="16"/>
                </a:lnTo>
                <a:lnTo>
                  <a:pt x="280" y="16"/>
                </a:lnTo>
                <a:lnTo>
                  <a:pt x="285" y="19"/>
                </a:lnTo>
                <a:lnTo>
                  <a:pt x="285" y="19"/>
                </a:lnTo>
                <a:lnTo>
                  <a:pt x="290" y="25"/>
                </a:lnTo>
                <a:lnTo>
                  <a:pt x="290" y="25"/>
                </a:lnTo>
                <a:lnTo>
                  <a:pt x="296" y="35"/>
                </a:lnTo>
                <a:lnTo>
                  <a:pt x="296" y="35"/>
                </a:lnTo>
                <a:lnTo>
                  <a:pt x="298" y="39"/>
                </a:lnTo>
                <a:lnTo>
                  <a:pt x="299" y="44"/>
                </a:lnTo>
                <a:lnTo>
                  <a:pt x="299" y="44"/>
                </a:lnTo>
                <a:lnTo>
                  <a:pt x="301" y="50"/>
                </a:lnTo>
                <a:lnTo>
                  <a:pt x="301" y="50"/>
                </a:lnTo>
                <a:lnTo>
                  <a:pt x="303" y="55"/>
                </a:lnTo>
                <a:lnTo>
                  <a:pt x="303" y="55"/>
                </a:lnTo>
                <a:lnTo>
                  <a:pt x="303" y="68"/>
                </a:lnTo>
                <a:lnTo>
                  <a:pt x="303" y="68"/>
                </a:lnTo>
                <a:lnTo>
                  <a:pt x="303" y="72"/>
                </a:lnTo>
                <a:lnTo>
                  <a:pt x="301" y="77"/>
                </a:lnTo>
                <a:lnTo>
                  <a:pt x="301" y="77"/>
                </a:lnTo>
                <a:lnTo>
                  <a:pt x="299" y="82"/>
                </a:lnTo>
                <a:lnTo>
                  <a:pt x="299" y="82"/>
                </a:lnTo>
                <a:lnTo>
                  <a:pt x="296" y="93"/>
                </a:lnTo>
                <a:lnTo>
                  <a:pt x="296" y="93"/>
                </a:lnTo>
                <a:lnTo>
                  <a:pt x="303" y="96"/>
                </a:lnTo>
                <a:lnTo>
                  <a:pt x="309" y="99"/>
                </a:lnTo>
                <a:lnTo>
                  <a:pt x="309" y="99"/>
                </a:lnTo>
                <a:lnTo>
                  <a:pt x="326" y="104"/>
                </a:lnTo>
                <a:lnTo>
                  <a:pt x="326" y="104"/>
                </a:lnTo>
                <a:lnTo>
                  <a:pt x="337" y="109"/>
                </a:lnTo>
                <a:lnTo>
                  <a:pt x="348" y="113"/>
                </a:lnTo>
                <a:lnTo>
                  <a:pt x="358" y="120"/>
                </a:lnTo>
                <a:lnTo>
                  <a:pt x="367" y="126"/>
                </a:lnTo>
                <a:lnTo>
                  <a:pt x="367" y="126"/>
                </a:lnTo>
                <a:lnTo>
                  <a:pt x="378" y="136"/>
                </a:lnTo>
                <a:lnTo>
                  <a:pt x="388" y="145"/>
                </a:lnTo>
                <a:lnTo>
                  <a:pt x="388" y="145"/>
                </a:lnTo>
                <a:lnTo>
                  <a:pt x="397" y="154"/>
                </a:lnTo>
                <a:lnTo>
                  <a:pt x="397" y="154"/>
                </a:lnTo>
                <a:lnTo>
                  <a:pt x="405" y="162"/>
                </a:lnTo>
                <a:lnTo>
                  <a:pt x="410" y="172"/>
                </a:lnTo>
                <a:lnTo>
                  <a:pt x="415" y="183"/>
                </a:lnTo>
                <a:lnTo>
                  <a:pt x="416" y="194"/>
                </a:lnTo>
                <a:lnTo>
                  <a:pt x="416" y="194"/>
                </a:lnTo>
                <a:lnTo>
                  <a:pt x="416" y="200"/>
                </a:lnTo>
                <a:lnTo>
                  <a:pt x="416" y="205"/>
                </a:lnTo>
                <a:lnTo>
                  <a:pt x="416" y="205"/>
                </a:lnTo>
                <a:lnTo>
                  <a:pt x="415" y="218"/>
                </a:lnTo>
                <a:lnTo>
                  <a:pt x="415" y="218"/>
                </a:lnTo>
                <a:lnTo>
                  <a:pt x="410" y="227"/>
                </a:lnTo>
                <a:lnTo>
                  <a:pt x="410" y="227"/>
                </a:lnTo>
                <a:lnTo>
                  <a:pt x="408" y="230"/>
                </a:lnTo>
                <a:lnTo>
                  <a:pt x="408" y="230"/>
                </a:lnTo>
                <a:lnTo>
                  <a:pt x="410" y="230"/>
                </a:lnTo>
                <a:lnTo>
                  <a:pt x="410" y="230"/>
                </a:lnTo>
                <a:lnTo>
                  <a:pt x="413" y="233"/>
                </a:lnTo>
                <a:lnTo>
                  <a:pt x="411" y="237"/>
                </a:lnTo>
                <a:lnTo>
                  <a:pt x="411" y="237"/>
                </a:lnTo>
                <a:lnTo>
                  <a:pt x="402" y="249"/>
                </a:lnTo>
                <a:lnTo>
                  <a:pt x="402" y="249"/>
                </a:lnTo>
                <a:lnTo>
                  <a:pt x="388" y="268"/>
                </a:lnTo>
                <a:lnTo>
                  <a:pt x="388" y="268"/>
                </a:lnTo>
                <a:lnTo>
                  <a:pt x="385" y="273"/>
                </a:lnTo>
                <a:lnTo>
                  <a:pt x="380" y="278"/>
                </a:lnTo>
                <a:lnTo>
                  <a:pt x="380" y="278"/>
                </a:lnTo>
                <a:lnTo>
                  <a:pt x="372" y="282"/>
                </a:lnTo>
                <a:lnTo>
                  <a:pt x="363" y="284"/>
                </a:lnTo>
                <a:lnTo>
                  <a:pt x="363" y="284"/>
                </a:lnTo>
                <a:lnTo>
                  <a:pt x="340" y="284"/>
                </a:lnTo>
                <a:lnTo>
                  <a:pt x="320" y="282"/>
                </a:lnTo>
                <a:lnTo>
                  <a:pt x="320" y="282"/>
                </a:lnTo>
                <a:lnTo>
                  <a:pt x="301" y="281"/>
                </a:lnTo>
                <a:lnTo>
                  <a:pt x="301" y="281"/>
                </a:lnTo>
                <a:lnTo>
                  <a:pt x="277" y="278"/>
                </a:lnTo>
                <a:lnTo>
                  <a:pt x="254" y="273"/>
                </a:lnTo>
                <a:lnTo>
                  <a:pt x="254" y="273"/>
                </a:lnTo>
                <a:lnTo>
                  <a:pt x="235" y="268"/>
                </a:lnTo>
                <a:lnTo>
                  <a:pt x="214" y="260"/>
                </a:lnTo>
                <a:lnTo>
                  <a:pt x="214" y="260"/>
                </a:lnTo>
                <a:lnTo>
                  <a:pt x="197" y="252"/>
                </a:lnTo>
                <a:lnTo>
                  <a:pt x="197" y="252"/>
                </a:lnTo>
                <a:lnTo>
                  <a:pt x="181" y="244"/>
                </a:lnTo>
                <a:lnTo>
                  <a:pt x="167" y="233"/>
                </a:lnTo>
                <a:lnTo>
                  <a:pt x="167" y="233"/>
                </a:lnTo>
                <a:lnTo>
                  <a:pt x="159" y="227"/>
                </a:lnTo>
                <a:lnTo>
                  <a:pt x="159" y="227"/>
                </a:lnTo>
                <a:lnTo>
                  <a:pt x="154" y="222"/>
                </a:lnTo>
                <a:lnTo>
                  <a:pt x="150" y="216"/>
                </a:lnTo>
                <a:lnTo>
                  <a:pt x="150" y="216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32" y="213"/>
                </a:lnTo>
                <a:lnTo>
                  <a:pt x="120" y="218"/>
                </a:lnTo>
                <a:lnTo>
                  <a:pt x="120" y="218"/>
                </a:lnTo>
                <a:lnTo>
                  <a:pt x="105" y="224"/>
                </a:lnTo>
                <a:lnTo>
                  <a:pt x="105" y="224"/>
                </a:lnTo>
                <a:lnTo>
                  <a:pt x="91" y="229"/>
                </a:lnTo>
                <a:lnTo>
                  <a:pt x="91" y="229"/>
                </a:lnTo>
                <a:lnTo>
                  <a:pt x="83" y="230"/>
                </a:lnTo>
                <a:lnTo>
                  <a:pt x="74" y="232"/>
                </a:lnTo>
                <a:lnTo>
                  <a:pt x="74" y="232"/>
                </a:lnTo>
                <a:lnTo>
                  <a:pt x="56" y="232"/>
                </a:lnTo>
                <a:lnTo>
                  <a:pt x="56" y="232"/>
                </a:lnTo>
                <a:lnTo>
                  <a:pt x="47" y="230"/>
                </a:lnTo>
                <a:lnTo>
                  <a:pt x="39" y="227"/>
                </a:lnTo>
                <a:lnTo>
                  <a:pt x="39" y="227"/>
                </a:lnTo>
                <a:lnTo>
                  <a:pt x="36" y="225"/>
                </a:lnTo>
                <a:lnTo>
                  <a:pt x="31" y="221"/>
                </a:lnTo>
                <a:lnTo>
                  <a:pt x="31" y="221"/>
                </a:lnTo>
                <a:lnTo>
                  <a:pt x="20" y="210"/>
                </a:lnTo>
                <a:lnTo>
                  <a:pt x="20" y="210"/>
                </a:lnTo>
                <a:lnTo>
                  <a:pt x="17" y="205"/>
                </a:lnTo>
                <a:lnTo>
                  <a:pt x="14" y="200"/>
                </a:lnTo>
                <a:lnTo>
                  <a:pt x="14" y="200"/>
                </a:lnTo>
                <a:lnTo>
                  <a:pt x="9" y="195"/>
                </a:lnTo>
                <a:lnTo>
                  <a:pt x="9" y="195"/>
                </a:lnTo>
                <a:lnTo>
                  <a:pt x="9" y="192"/>
                </a:lnTo>
                <a:lnTo>
                  <a:pt x="9" y="192"/>
                </a:lnTo>
                <a:lnTo>
                  <a:pt x="8" y="189"/>
                </a:lnTo>
                <a:lnTo>
                  <a:pt x="8" y="189"/>
                </a:lnTo>
                <a:lnTo>
                  <a:pt x="3" y="183"/>
                </a:lnTo>
                <a:lnTo>
                  <a:pt x="3" y="183"/>
                </a:lnTo>
                <a:lnTo>
                  <a:pt x="1" y="181"/>
                </a:lnTo>
                <a:lnTo>
                  <a:pt x="0" y="181"/>
                </a:lnTo>
                <a:lnTo>
                  <a:pt x="0" y="181"/>
                </a:lnTo>
                <a:close/>
                <a:moveTo>
                  <a:pt x="232" y="158"/>
                </a:moveTo>
                <a:lnTo>
                  <a:pt x="232" y="158"/>
                </a:lnTo>
                <a:lnTo>
                  <a:pt x="233" y="156"/>
                </a:lnTo>
                <a:lnTo>
                  <a:pt x="233" y="156"/>
                </a:lnTo>
                <a:lnTo>
                  <a:pt x="251" y="143"/>
                </a:lnTo>
                <a:lnTo>
                  <a:pt x="251" y="143"/>
                </a:lnTo>
                <a:lnTo>
                  <a:pt x="266" y="129"/>
                </a:lnTo>
                <a:lnTo>
                  <a:pt x="266" y="129"/>
                </a:lnTo>
                <a:lnTo>
                  <a:pt x="274" y="120"/>
                </a:lnTo>
                <a:lnTo>
                  <a:pt x="280" y="112"/>
                </a:lnTo>
                <a:lnTo>
                  <a:pt x="280" y="112"/>
                </a:lnTo>
                <a:lnTo>
                  <a:pt x="280" y="110"/>
                </a:lnTo>
                <a:lnTo>
                  <a:pt x="280" y="110"/>
                </a:lnTo>
                <a:lnTo>
                  <a:pt x="279" y="112"/>
                </a:lnTo>
                <a:lnTo>
                  <a:pt x="279" y="112"/>
                </a:lnTo>
                <a:lnTo>
                  <a:pt x="274" y="117"/>
                </a:lnTo>
                <a:lnTo>
                  <a:pt x="274" y="117"/>
                </a:lnTo>
                <a:lnTo>
                  <a:pt x="265" y="125"/>
                </a:lnTo>
                <a:lnTo>
                  <a:pt x="265" y="125"/>
                </a:lnTo>
                <a:lnTo>
                  <a:pt x="252" y="137"/>
                </a:lnTo>
                <a:lnTo>
                  <a:pt x="252" y="137"/>
                </a:lnTo>
                <a:lnTo>
                  <a:pt x="251" y="140"/>
                </a:lnTo>
                <a:lnTo>
                  <a:pt x="251" y="140"/>
                </a:lnTo>
                <a:lnTo>
                  <a:pt x="249" y="142"/>
                </a:lnTo>
                <a:lnTo>
                  <a:pt x="249" y="142"/>
                </a:lnTo>
                <a:lnTo>
                  <a:pt x="246" y="143"/>
                </a:lnTo>
                <a:lnTo>
                  <a:pt x="246" y="143"/>
                </a:lnTo>
                <a:lnTo>
                  <a:pt x="235" y="153"/>
                </a:lnTo>
                <a:lnTo>
                  <a:pt x="235" y="153"/>
                </a:lnTo>
                <a:lnTo>
                  <a:pt x="233" y="154"/>
                </a:lnTo>
                <a:lnTo>
                  <a:pt x="233" y="156"/>
                </a:lnTo>
                <a:lnTo>
                  <a:pt x="233" y="156"/>
                </a:lnTo>
                <a:lnTo>
                  <a:pt x="232" y="158"/>
                </a:lnTo>
                <a:lnTo>
                  <a:pt x="232" y="158"/>
                </a:lnTo>
                <a:lnTo>
                  <a:pt x="230" y="158"/>
                </a:lnTo>
                <a:lnTo>
                  <a:pt x="230" y="158"/>
                </a:lnTo>
                <a:lnTo>
                  <a:pt x="228" y="159"/>
                </a:lnTo>
                <a:lnTo>
                  <a:pt x="228" y="159"/>
                </a:lnTo>
                <a:lnTo>
                  <a:pt x="219" y="164"/>
                </a:lnTo>
                <a:lnTo>
                  <a:pt x="210" y="170"/>
                </a:lnTo>
                <a:lnTo>
                  <a:pt x="210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2"/>
                </a:lnTo>
                <a:lnTo>
                  <a:pt x="208" y="172"/>
                </a:lnTo>
                <a:lnTo>
                  <a:pt x="213" y="169"/>
                </a:lnTo>
                <a:lnTo>
                  <a:pt x="213" y="169"/>
                </a:lnTo>
                <a:lnTo>
                  <a:pt x="222" y="164"/>
                </a:lnTo>
                <a:lnTo>
                  <a:pt x="230" y="159"/>
                </a:lnTo>
                <a:lnTo>
                  <a:pt x="230" y="159"/>
                </a:lnTo>
                <a:lnTo>
                  <a:pt x="232" y="158"/>
                </a:lnTo>
                <a:lnTo>
                  <a:pt x="232" y="158"/>
                </a:lnTo>
                <a:close/>
                <a:moveTo>
                  <a:pt x="198" y="61"/>
                </a:moveTo>
                <a:lnTo>
                  <a:pt x="198" y="61"/>
                </a:lnTo>
                <a:lnTo>
                  <a:pt x="197" y="63"/>
                </a:lnTo>
                <a:lnTo>
                  <a:pt x="197" y="63"/>
                </a:lnTo>
                <a:lnTo>
                  <a:pt x="167" y="79"/>
                </a:lnTo>
                <a:lnTo>
                  <a:pt x="167" y="79"/>
                </a:lnTo>
                <a:lnTo>
                  <a:pt x="154" y="85"/>
                </a:lnTo>
                <a:lnTo>
                  <a:pt x="154" y="85"/>
                </a:lnTo>
                <a:lnTo>
                  <a:pt x="145" y="90"/>
                </a:lnTo>
                <a:lnTo>
                  <a:pt x="145" y="90"/>
                </a:lnTo>
                <a:lnTo>
                  <a:pt x="116" y="106"/>
                </a:lnTo>
                <a:lnTo>
                  <a:pt x="116" y="106"/>
                </a:lnTo>
                <a:lnTo>
                  <a:pt x="90" y="120"/>
                </a:lnTo>
                <a:lnTo>
                  <a:pt x="63" y="136"/>
                </a:lnTo>
                <a:lnTo>
                  <a:pt x="63" y="136"/>
                </a:lnTo>
                <a:lnTo>
                  <a:pt x="53" y="142"/>
                </a:lnTo>
                <a:lnTo>
                  <a:pt x="45" y="148"/>
                </a:lnTo>
                <a:lnTo>
                  <a:pt x="45" y="148"/>
                </a:lnTo>
                <a:lnTo>
                  <a:pt x="39" y="156"/>
                </a:lnTo>
                <a:lnTo>
                  <a:pt x="39" y="156"/>
                </a:lnTo>
                <a:lnTo>
                  <a:pt x="36" y="159"/>
                </a:lnTo>
                <a:lnTo>
                  <a:pt x="36" y="159"/>
                </a:lnTo>
                <a:lnTo>
                  <a:pt x="44" y="156"/>
                </a:lnTo>
                <a:lnTo>
                  <a:pt x="44" y="156"/>
                </a:lnTo>
                <a:lnTo>
                  <a:pt x="44" y="154"/>
                </a:lnTo>
                <a:lnTo>
                  <a:pt x="44" y="154"/>
                </a:lnTo>
                <a:lnTo>
                  <a:pt x="44" y="151"/>
                </a:lnTo>
                <a:lnTo>
                  <a:pt x="47" y="150"/>
                </a:lnTo>
                <a:lnTo>
                  <a:pt x="47" y="150"/>
                </a:lnTo>
                <a:lnTo>
                  <a:pt x="53" y="148"/>
                </a:lnTo>
                <a:lnTo>
                  <a:pt x="53" y="148"/>
                </a:lnTo>
                <a:lnTo>
                  <a:pt x="64" y="142"/>
                </a:lnTo>
                <a:lnTo>
                  <a:pt x="64" y="142"/>
                </a:lnTo>
                <a:lnTo>
                  <a:pt x="86" y="129"/>
                </a:lnTo>
                <a:lnTo>
                  <a:pt x="86" y="129"/>
                </a:lnTo>
                <a:lnTo>
                  <a:pt x="131" y="104"/>
                </a:lnTo>
                <a:lnTo>
                  <a:pt x="131" y="104"/>
                </a:lnTo>
                <a:lnTo>
                  <a:pt x="145" y="96"/>
                </a:lnTo>
                <a:lnTo>
                  <a:pt x="145" y="96"/>
                </a:lnTo>
                <a:lnTo>
                  <a:pt x="197" y="63"/>
                </a:lnTo>
                <a:lnTo>
                  <a:pt x="197" y="63"/>
                </a:lnTo>
                <a:lnTo>
                  <a:pt x="198" y="61"/>
                </a:lnTo>
                <a:lnTo>
                  <a:pt x="198" y="61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198" y="61"/>
                </a:lnTo>
                <a:lnTo>
                  <a:pt x="198" y="61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1"/>
                </a:lnTo>
                <a:lnTo>
                  <a:pt x="244" y="41"/>
                </a:lnTo>
                <a:lnTo>
                  <a:pt x="246" y="42"/>
                </a:lnTo>
                <a:lnTo>
                  <a:pt x="247" y="44"/>
                </a:lnTo>
                <a:lnTo>
                  <a:pt x="246" y="46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21" y="63"/>
                </a:lnTo>
                <a:lnTo>
                  <a:pt x="221" y="63"/>
                </a:lnTo>
                <a:lnTo>
                  <a:pt x="198" y="76"/>
                </a:lnTo>
                <a:lnTo>
                  <a:pt x="198" y="76"/>
                </a:lnTo>
                <a:lnTo>
                  <a:pt x="186" y="83"/>
                </a:lnTo>
                <a:lnTo>
                  <a:pt x="186" y="83"/>
                </a:lnTo>
                <a:lnTo>
                  <a:pt x="140" y="110"/>
                </a:lnTo>
                <a:lnTo>
                  <a:pt x="140" y="110"/>
                </a:lnTo>
                <a:lnTo>
                  <a:pt x="94" y="136"/>
                </a:lnTo>
                <a:lnTo>
                  <a:pt x="94" y="136"/>
                </a:lnTo>
                <a:lnTo>
                  <a:pt x="72" y="148"/>
                </a:lnTo>
                <a:lnTo>
                  <a:pt x="49" y="159"/>
                </a:lnTo>
                <a:lnTo>
                  <a:pt x="49" y="159"/>
                </a:lnTo>
                <a:lnTo>
                  <a:pt x="42" y="162"/>
                </a:lnTo>
                <a:lnTo>
                  <a:pt x="34" y="162"/>
                </a:lnTo>
                <a:lnTo>
                  <a:pt x="34" y="162"/>
                </a:lnTo>
                <a:lnTo>
                  <a:pt x="34" y="164"/>
                </a:lnTo>
                <a:lnTo>
                  <a:pt x="34" y="164"/>
                </a:lnTo>
                <a:lnTo>
                  <a:pt x="33" y="166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2"/>
                </a:lnTo>
                <a:lnTo>
                  <a:pt x="28" y="162"/>
                </a:lnTo>
                <a:lnTo>
                  <a:pt x="25" y="156"/>
                </a:lnTo>
                <a:lnTo>
                  <a:pt x="25" y="156"/>
                </a:lnTo>
                <a:lnTo>
                  <a:pt x="23" y="145"/>
                </a:lnTo>
                <a:lnTo>
                  <a:pt x="22" y="136"/>
                </a:lnTo>
                <a:lnTo>
                  <a:pt x="22" y="136"/>
                </a:lnTo>
                <a:lnTo>
                  <a:pt x="20" y="132"/>
                </a:lnTo>
                <a:lnTo>
                  <a:pt x="20" y="132"/>
                </a:lnTo>
                <a:lnTo>
                  <a:pt x="20" y="134"/>
                </a:lnTo>
                <a:lnTo>
                  <a:pt x="20" y="134"/>
                </a:lnTo>
                <a:lnTo>
                  <a:pt x="17" y="137"/>
                </a:lnTo>
                <a:lnTo>
                  <a:pt x="17" y="142"/>
                </a:lnTo>
                <a:lnTo>
                  <a:pt x="17" y="142"/>
                </a:lnTo>
                <a:lnTo>
                  <a:pt x="15" y="145"/>
                </a:lnTo>
                <a:lnTo>
                  <a:pt x="15" y="150"/>
                </a:lnTo>
                <a:lnTo>
                  <a:pt x="15" y="150"/>
                </a:lnTo>
                <a:lnTo>
                  <a:pt x="19" y="161"/>
                </a:lnTo>
                <a:lnTo>
                  <a:pt x="19" y="161"/>
                </a:lnTo>
                <a:lnTo>
                  <a:pt x="22" y="169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8"/>
                </a:lnTo>
                <a:lnTo>
                  <a:pt x="25" y="180"/>
                </a:lnTo>
                <a:lnTo>
                  <a:pt x="25" y="180"/>
                </a:lnTo>
                <a:lnTo>
                  <a:pt x="23" y="181"/>
                </a:lnTo>
                <a:lnTo>
                  <a:pt x="22" y="180"/>
                </a:lnTo>
                <a:lnTo>
                  <a:pt x="22" y="180"/>
                </a:lnTo>
                <a:lnTo>
                  <a:pt x="22" y="178"/>
                </a:lnTo>
                <a:lnTo>
                  <a:pt x="22" y="178"/>
                </a:lnTo>
                <a:lnTo>
                  <a:pt x="17" y="166"/>
                </a:lnTo>
                <a:lnTo>
                  <a:pt x="14" y="151"/>
                </a:lnTo>
                <a:lnTo>
                  <a:pt x="14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3"/>
                </a:lnTo>
                <a:lnTo>
                  <a:pt x="11" y="153"/>
                </a:lnTo>
                <a:lnTo>
                  <a:pt x="9" y="161"/>
                </a:lnTo>
                <a:lnTo>
                  <a:pt x="9" y="170"/>
                </a:lnTo>
                <a:lnTo>
                  <a:pt x="9" y="170"/>
                </a:lnTo>
                <a:lnTo>
                  <a:pt x="11" y="177"/>
                </a:lnTo>
                <a:lnTo>
                  <a:pt x="15" y="181"/>
                </a:lnTo>
                <a:lnTo>
                  <a:pt x="15" y="181"/>
                </a:lnTo>
                <a:lnTo>
                  <a:pt x="22" y="188"/>
                </a:lnTo>
                <a:lnTo>
                  <a:pt x="30" y="191"/>
                </a:lnTo>
                <a:lnTo>
                  <a:pt x="30" y="191"/>
                </a:lnTo>
                <a:lnTo>
                  <a:pt x="34" y="194"/>
                </a:lnTo>
                <a:lnTo>
                  <a:pt x="34" y="194"/>
                </a:lnTo>
                <a:lnTo>
                  <a:pt x="50" y="195"/>
                </a:lnTo>
                <a:lnTo>
                  <a:pt x="58" y="195"/>
                </a:lnTo>
                <a:lnTo>
                  <a:pt x="66" y="194"/>
                </a:lnTo>
                <a:lnTo>
                  <a:pt x="66" y="194"/>
                </a:lnTo>
                <a:lnTo>
                  <a:pt x="86" y="188"/>
                </a:lnTo>
                <a:lnTo>
                  <a:pt x="104" y="180"/>
                </a:lnTo>
                <a:lnTo>
                  <a:pt x="104" y="180"/>
                </a:lnTo>
                <a:lnTo>
                  <a:pt x="127" y="169"/>
                </a:lnTo>
                <a:lnTo>
                  <a:pt x="127" y="169"/>
                </a:lnTo>
                <a:lnTo>
                  <a:pt x="140" y="162"/>
                </a:lnTo>
                <a:lnTo>
                  <a:pt x="153" y="156"/>
                </a:lnTo>
                <a:lnTo>
                  <a:pt x="153" y="156"/>
                </a:lnTo>
                <a:lnTo>
                  <a:pt x="167" y="148"/>
                </a:lnTo>
                <a:lnTo>
                  <a:pt x="167" y="148"/>
                </a:lnTo>
                <a:lnTo>
                  <a:pt x="194" y="132"/>
                </a:lnTo>
                <a:lnTo>
                  <a:pt x="194" y="132"/>
                </a:lnTo>
                <a:lnTo>
                  <a:pt x="214" y="117"/>
                </a:lnTo>
                <a:lnTo>
                  <a:pt x="235" y="101"/>
                </a:lnTo>
                <a:lnTo>
                  <a:pt x="235" y="101"/>
                </a:lnTo>
                <a:lnTo>
                  <a:pt x="244" y="91"/>
                </a:lnTo>
                <a:lnTo>
                  <a:pt x="254" y="80"/>
                </a:lnTo>
                <a:lnTo>
                  <a:pt x="254" y="80"/>
                </a:lnTo>
                <a:lnTo>
                  <a:pt x="263" y="66"/>
                </a:lnTo>
                <a:lnTo>
                  <a:pt x="266" y="57"/>
                </a:lnTo>
                <a:lnTo>
                  <a:pt x="268" y="49"/>
                </a:lnTo>
                <a:lnTo>
                  <a:pt x="268" y="49"/>
                </a:lnTo>
                <a:lnTo>
                  <a:pt x="268" y="44"/>
                </a:lnTo>
                <a:lnTo>
                  <a:pt x="268" y="38"/>
                </a:lnTo>
                <a:lnTo>
                  <a:pt x="268" y="38"/>
                </a:lnTo>
                <a:lnTo>
                  <a:pt x="265" y="33"/>
                </a:lnTo>
                <a:lnTo>
                  <a:pt x="262" y="28"/>
                </a:lnTo>
                <a:lnTo>
                  <a:pt x="258" y="24"/>
                </a:lnTo>
                <a:lnTo>
                  <a:pt x="254" y="20"/>
                </a:lnTo>
                <a:lnTo>
                  <a:pt x="254" y="20"/>
                </a:lnTo>
                <a:lnTo>
                  <a:pt x="244" y="16"/>
                </a:lnTo>
                <a:lnTo>
                  <a:pt x="235" y="14"/>
                </a:lnTo>
                <a:lnTo>
                  <a:pt x="235" y="14"/>
                </a:lnTo>
                <a:lnTo>
                  <a:pt x="224" y="13"/>
                </a:lnTo>
                <a:lnTo>
                  <a:pt x="213" y="13"/>
                </a:lnTo>
                <a:lnTo>
                  <a:pt x="213" y="13"/>
                </a:lnTo>
                <a:lnTo>
                  <a:pt x="203" y="13"/>
                </a:lnTo>
                <a:lnTo>
                  <a:pt x="203" y="13"/>
                </a:lnTo>
                <a:lnTo>
                  <a:pt x="192" y="14"/>
                </a:lnTo>
                <a:lnTo>
                  <a:pt x="181" y="16"/>
                </a:lnTo>
                <a:lnTo>
                  <a:pt x="181" y="16"/>
                </a:lnTo>
                <a:lnTo>
                  <a:pt x="180" y="17"/>
                </a:lnTo>
                <a:lnTo>
                  <a:pt x="178" y="19"/>
                </a:lnTo>
                <a:lnTo>
                  <a:pt x="178" y="19"/>
                </a:lnTo>
                <a:lnTo>
                  <a:pt x="178" y="20"/>
                </a:lnTo>
                <a:lnTo>
                  <a:pt x="178" y="20"/>
                </a:lnTo>
                <a:lnTo>
                  <a:pt x="181" y="22"/>
                </a:lnTo>
                <a:lnTo>
                  <a:pt x="183" y="25"/>
                </a:lnTo>
                <a:lnTo>
                  <a:pt x="183" y="25"/>
                </a:lnTo>
                <a:lnTo>
                  <a:pt x="183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1"/>
                </a:lnTo>
                <a:lnTo>
                  <a:pt x="178" y="33"/>
                </a:lnTo>
                <a:lnTo>
                  <a:pt x="178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0"/>
                </a:lnTo>
                <a:lnTo>
                  <a:pt x="176" y="30"/>
                </a:lnTo>
                <a:lnTo>
                  <a:pt x="170" y="30"/>
                </a:lnTo>
                <a:lnTo>
                  <a:pt x="164" y="31"/>
                </a:lnTo>
                <a:lnTo>
                  <a:pt x="164" y="31"/>
                </a:lnTo>
                <a:lnTo>
                  <a:pt x="164" y="35"/>
                </a:lnTo>
                <a:lnTo>
                  <a:pt x="164" y="35"/>
                </a:lnTo>
                <a:lnTo>
                  <a:pt x="165" y="39"/>
                </a:lnTo>
                <a:lnTo>
                  <a:pt x="165" y="39"/>
                </a:lnTo>
                <a:lnTo>
                  <a:pt x="165" y="41"/>
                </a:lnTo>
                <a:lnTo>
                  <a:pt x="165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39"/>
                </a:lnTo>
                <a:lnTo>
                  <a:pt x="162" y="39"/>
                </a:lnTo>
                <a:lnTo>
                  <a:pt x="162" y="36"/>
                </a:lnTo>
                <a:lnTo>
                  <a:pt x="162" y="36"/>
                </a:lnTo>
                <a:lnTo>
                  <a:pt x="161" y="31"/>
                </a:lnTo>
                <a:lnTo>
                  <a:pt x="161" y="31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44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2"/>
                </a:lnTo>
                <a:lnTo>
                  <a:pt x="146" y="54"/>
                </a:lnTo>
                <a:lnTo>
                  <a:pt x="146" y="54"/>
                </a:lnTo>
                <a:lnTo>
                  <a:pt x="145" y="54"/>
                </a:lnTo>
                <a:lnTo>
                  <a:pt x="143" y="52"/>
                </a:lnTo>
                <a:lnTo>
                  <a:pt x="143" y="52"/>
                </a:lnTo>
                <a:lnTo>
                  <a:pt x="145" y="49"/>
                </a:lnTo>
                <a:lnTo>
                  <a:pt x="145" y="49"/>
                </a:lnTo>
                <a:lnTo>
                  <a:pt x="145" y="41"/>
                </a:lnTo>
                <a:lnTo>
                  <a:pt x="145" y="41"/>
                </a:lnTo>
                <a:lnTo>
                  <a:pt x="143" y="38"/>
                </a:lnTo>
                <a:lnTo>
                  <a:pt x="143" y="38"/>
                </a:lnTo>
                <a:lnTo>
                  <a:pt x="126" y="47"/>
                </a:lnTo>
                <a:lnTo>
                  <a:pt x="126" y="47"/>
                </a:lnTo>
                <a:lnTo>
                  <a:pt x="126" y="52"/>
                </a:lnTo>
                <a:lnTo>
                  <a:pt x="127" y="57"/>
                </a:lnTo>
                <a:lnTo>
                  <a:pt x="127" y="57"/>
                </a:lnTo>
                <a:lnTo>
                  <a:pt x="127" y="60"/>
                </a:lnTo>
                <a:lnTo>
                  <a:pt x="127" y="60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58"/>
                </a:lnTo>
                <a:lnTo>
                  <a:pt x="123" y="58"/>
                </a:lnTo>
                <a:lnTo>
                  <a:pt x="123" y="54"/>
                </a:lnTo>
                <a:lnTo>
                  <a:pt x="123" y="54"/>
                </a:lnTo>
                <a:lnTo>
                  <a:pt x="123" y="47"/>
                </a:lnTo>
                <a:lnTo>
                  <a:pt x="123" y="47"/>
                </a:lnTo>
                <a:lnTo>
                  <a:pt x="110" y="54"/>
                </a:lnTo>
                <a:lnTo>
                  <a:pt x="110" y="54"/>
                </a:lnTo>
                <a:lnTo>
                  <a:pt x="112" y="58"/>
                </a:lnTo>
                <a:lnTo>
                  <a:pt x="112" y="58"/>
                </a:lnTo>
                <a:lnTo>
                  <a:pt x="112" y="65"/>
                </a:lnTo>
                <a:lnTo>
                  <a:pt x="115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1"/>
                </a:lnTo>
                <a:lnTo>
                  <a:pt x="113" y="72"/>
                </a:lnTo>
                <a:lnTo>
                  <a:pt x="112" y="72"/>
                </a:lnTo>
                <a:lnTo>
                  <a:pt x="112" y="72"/>
                </a:lnTo>
                <a:lnTo>
                  <a:pt x="110" y="72"/>
                </a:lnTo>
                <a:lnTo>
                  <a:pt x="110" y="71"/>
                </a:lnTo>
                <a:lnTo>
                  <a:pt x="110" y="71"/>
                </a:lnTo>
                <a:lnTo>
                  <a:pt x="110" y="69"/>
                </a:lnTo>
                <a:lnTo>
                  <a:pt x="110" y="69"/>
                </a:lnTo>
                <a:lnTo>
                  <a:pt x="110" y="61"/>
                </a:lnTo>
                <a:lnTo>
                  <a:pt x="110" y="61"/>
                </a:lnTo>
                <a:lnTo>
                  <a:pt x="109" y="54"/>
                </a:lnTo>
                <a:lnTo>
                  <a:pt x="109" y="54"/>
                </a:lnTo>
                <a:lnTo>
                  <a:pt x="107" y="55"/>
                </a:lnTo>
                <a:lnTo>
                  <a:pt x="107" y="55"/>
                </a:lnTo>
                <a:lnTo>
                  <a:pt x="94" y="61"/>
                </a:lnTo>
                <a:lnTo>
                  <a:pt x="94" y="61"/>
                </a:lnTo>
                <a:lnTo>
                  <a:pt x="93" y="61"/>
                </a:lnTo>
                <a:lnTo>
                  <a:pt x="93" y="63"/>
                </a:lnTo>
                <a:lnTo>
                  <a:pt x="93" y="63"/>
                </a:lnTo>
                <a:lnTo>
                  <a:pt x="94" y="71"/>
                </a:lnTo>
                <a:lnTo>
                  <a:pt x="96" y="77"/>
                </a:lnTo>
                <a:lnTo>
                  <a:pt x="96" y="77"/>
                </a:lnTo>
                <a:lnTo>
                  <a:pt x="96" y="79"/>
                </a:lnTo>
                <a:lnTo>
                  <a:pt x="96" y="79"/>
                </a:lnTo>
                <a:lnTo>
                  <a:pt x="94" y="80"/>
                </a:lnTo>
                <a:lnTo>
                  <a:pt x="94" y="80"/>
                </a:lnTo>
                <a:lnTo>
                  <a:pt x="93" y="77"/>
                </a:lnTo>
                <a:lnTo>
                  <a:pt x="93" y="77"/>
                </a:lnTo>
                <a:lnTo>
                  <a:pt x="93" y="72"/>
                </a:lnTo>
                <a:lnTo>
                  <a:pt x="93" y="72"/>
                </a:lnTo>
                <a:lnTo>
                  <a:pt x="91" y="63"/>
                </a:lnTo>
                <a:lnTo>
                  <a:pt x="91" y="63"/>
                </a:lnTo>
                <a:lnTo>
                  <a:pt x="75" y="72"/>
                </a:lnTo>
                <a:lnTo>
                  <a:pt x="75" y="72"/>
                </a:lnTo>
                <a:lnTo>
                  <a:pt x="75" y="76"/>
                </a:lnTo>
                <a:lnTo>
                  <a:pt x="75" y="76"/>
                </a:lnTo>
                <a:lnTo>
                  <a:pt x="74" y="76"/>
                </a:lnTo>
                <a:lnTo>
                  <a:pt x="74" y="77"/>
                </a:lnTo>
                <a:lnTo>
                  <a:pt x="74" y="77"/>
                </a:lnTo>
                <a:lnTo>
                  <a:pt x="75" y="87"/>
                </a:lnTo>
                <a:lnTo>
                  <a:pt x="75" y="87"/>
                </a:lnTo>
                <a:lnTo>
                  <a:pt x="75" y="90"/>
                </a:lnTo>
                <a:lnTo>
                  <a:pt x="77" y="91"/>
                </a:lnTo>
                <a:lnTo>
                  <a:pt x="77" y="91"/>
                </a:lnTo>
                <a:lnTo>
                  <a:pt x="79" y="93"/>
                </a:lnTo>
                <a:lnTo>
                  <a:pt x="79" y="93"/>
                </a:lnTo>
                <a:lnTo>
                  <a:pt x="77" y="95"/>
                </a:lnTo>
                <a:lnTo>
                  <a:pt x="77" y="95"/>
                </a:lnTo>
                <a:lnTo>
                  <a:pt x="74" y="95"/>
                </a:lnTo>
                <a:lnTo>
                  <a:pt x="74" y="95"/>
                </a:lnTo>
                <a:lnTo>
                  <a:pt x="74" y="91"/>
                </a:lnTo>
                <a:lnTo>
                  <a:pt x="74" y="91"/>
                </a:lnTo>
                <a:lnTo>
                  <a:pt x="74" y="88"/>
                </a:lnTo>
                <a:lnTo>
                  <a:pt x="74" y="88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2" y="76"/>
                </a:lnTo>
                <a:lnTo>
                  <a:pt x="71" y="76"/>
                </a:lnTo>
                <a:lnTo>
                  <a:pt x="71" y="76"/>
                </a:lnTo>
                <a:lnTo>
                  <a:pt x="58" y="87"/>
                </a:lnTo>
                <a:lnTo>
                  <a:pt x="58" y="87"/>
                </a:lnTo>
                <a:lnTo>
                  <a:pt x="58" y="88"/>
                </a:lnTo>
                <a:lnTo>
                  <a:pt x="58" y="88"/>
                </a:lnTo>
                <a:lnTo>
                  <a:pt x="60" y="101"/>
                </a:lnTo>
                <a:lnTo>
                  <a:pt x="60" y="101"/>
                </a:lnTo>
                <a:lnTo>
                  <a:pt x="60" y="106"/>
                </a:lnTo>
                <a:lnTo>
                  <a:pt x="61" y="109"/>
                </a:lnTo>
                <a:lnTo>
                  <a:pt x="61" y="109"/>
                </a:lnTo>
                <a:lnTo>
                  <a:pt x="63" y="112"/>
                </a:lnTo>
                <a:lnTo>
                  <a:pt x="61" y="113"/>
                </a:lnTo>
                <a:lnTo>
                  <a:pt x="61" y="113"/>
                </a:lnTo>
                <a:lnTo>
                  <a:pt x="58" y="113"/>
                </a:lnTo>
                <a:lnTo>
                  <a:pt x="56" y="112"/>
                </a:lnTo>
                <a:lnTo>
                  <a:pt x="56" y="112"/>
                </a:lnTo>
                <a:lnTo>
                  <a:pt x="56" y="109"/>
                </a:lnTo>
                <a:lnTo>
                  <a:pt x="56" y="109"/>
                </a:lnTo>
                <a:lnTo>
                  <a:pt x="56" y="96"/>
                </a:lnTo>
                <a:lnTo>
                  <a:pt x="56" y="96"/>
                </a:lnTo>
                <a:lnTo>
                  <a:pt x="55" y="90"/>
                </a:lnTo>
                <a:lnTo>
                  <a:pt x="55" y="90"/>
                </a:lnTo>
                <a:lnTo>
                  <a:pt x="50" y="93"/>
                </a:lnTo>
                <a:lnTo>
                  <a:pt x="45" y="98"/>
                </a:lnTo>
                <a:lnTo>
                  <a:pt x="45" y="98"/>
                </a:lnTo>
                <a:lnTo>
                  <a:pt x="47" y="99"/>
                </a:lnTo>
                <a:lnTo>
                  <a:pt x="47" y="99"/>
                </a:lnTo>
                <a:lnTo>
                  <a:pt x="47" y="101"/>
                </a:lnTo>
                <a:lnTo>
                  <a:pt x="45" y="101"/>
                </a:lnTo>
                <a:lnTo>
                  <a:pt x="45" y="101"/>
                </a:lnTo>
                <a:lnTo>
                  <a:pt x="44" y="102"/>
                </a:lnTo>
                <a:lnTo>
                  <a:pt x="44" y="102"/>
                </a:lnTo>
                <a:lnTo>
                  <a:pt x="44" y="110"/>
                </a:lnTo>
                <a:lnTo>
                  <a:pt x="44" y="110"/>
                </a:lnTo>
                <a:lnTo>
                  <a:pt x="45" y="113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4" y="121"/>
                </a:lnTo>
                <a:lnTo>
                  <a:pt x="44" y="121"/>
                </a:lnTo>
                <a:lnTo>
                  <a:pt x="44" y="120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0"/>
                </a:lnTo>
                <a:lnTo>
                  <a:pt x="42" y="110"/>
                </a:lnTo>
                <a:lnTo>
                  <a:pt x="42" y="104"/>
                </a:lnTo>
                <a:lnTo>
                  <a:pt x="42" y="104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6" y="117"/>
                </a:lnTo>
                <a:lnTo>
                  <a:pt x="36" y="117"/>
                </a:lnTo>
                <a:lnTo>
                  <a:pt x="36" y="121"/>
                </a:lnTo>
                <a:lnTo>
                  <a:pt x="36" y="121"/>
                </a:lnTo>
                <a:lnTo>
                  <a:pt x="36" y="129"/>
                </a:lnTo>
                <a:lnTo>
                  <a:pt x="36" y="129"/>
                </a:lnTo>
                <a:lnTo>
                  <a:pt x="38" y="132"/>
                </a:lnTo>
                <a:lnTo>
                  <a:pt x="39" y="136"/>
                </a:lnTo>
                <a:lnTo>
                  <a:pt x="39" y="136"/>
                </a:lnTo>
                <a:lnTo>
                  <a:pt x="39" y="137"/>
                </a:lnTo>
                <a:lnTo>
                  <a:pt x="39" y="139"/>
                </a:lnTo>
                <a:lnTo>
                  <a:pt x="39" y="139"/>
                </a:lnTo>
                <a:lnTo>
                  <a:pt x="38" y="140"/>
                </a:lnTo>
                <a:lnTo>
                  <a:pt x="36" y="140"/>
                </a:lnTo>
                <a:lnTo>
                  <a:pt x="36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lnTo>
                  <a:pt x="34" y="134"/>
                </a:lnTo>
                <a:lnTo>
                  <a:pt x="34" y="134"/>
                </a:lnTo>
                <a:lnTo>
                  <a:pt x="34" y="132"/>
                </a:lnTo>
                <a:lnTo>
                  <a:pt x="34" y="132"/>
                </a:lnTo>
                <a:lnTo>
                  <a:pt x="33" y="123"/>
                </a:lnTo>
                <a:lnTo>
                  <a:pt x="33" y="123"/>
                </a:lnTo>
                <a:lnTo>
                  <a:pt x="33" y="120"/>
                </a:lnTo>
                <a:lnTo>
                  <a:pt x="30" y="118"/>
                </a:lnTo>
                <a:lnTo>
                  <a:pt x="30" y="118"/>
                </a:lnTo>
                <a:lnTo>
                  <a:pt x="23" y="128"/>
                </a:ln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7" y="129"/>
                </a:lnTo>
                <a:lnTo>
                  <a:pt x="25" y="131"/>
                </a:lnTo>
                <a:lnTo>
                  <a:pt x="25" y="131"/>
                </a:lnTo>
                <a:lnTo>
                  <a:pt x="25" y="136"/>
                </a:lnTo>
                <a:lnTo>
                  <a:pt x="25" y="136"/>
                </a:lnTo>
                <a:lnTo>
                  <a:pt x="27" y="147"/>
                </a:lnTo>
                <a:lnTo>
                  <a:pt x="30" y="156"/>
                </a:lnTo>
                <a:lnTo>
                  <a:pt x="30" y="156"/>
                </a:lnTo>
                <a:lnTo>
                  <a:pt x="31" y="159"/>
                </a:lnTo>
                <a:lnTo>
                  <a:pt x="31" y="159"/>
                </a:lnTo>
                <a:lnTo>
                  <a:pt x="36" y="151"/>
                </a:lnTo>
                <a:lnTo>
                  <a:pt x="36" y="151"/>
                </a:lnTo>
                <a:lnTo>
                  <a:pt x="45" y="143"/>
                </a:lnTo>
                <a:lnTo>
                  <a:pt x="55" y="137"/>
                </a:lnTo>
                <a:lnTo>
                  <a:pt x="55" y="137"/>
                </a:lnTo>
                <a:lnTo>
                  <a:pt x="82" y="120"/>
                </a:lnTo>
                <a:lnTo>
                  <a:pt x="82" y="120"/>
                </a:lnTo>
                <a:lnTo>
                  <a:pt x="118" y="99"/>
                </a:lnTo>
                <a:lnTo>
                  <a:pt x="118" y="99"/>
                </a:lnTo>
                <a:lnTo>
                  <a:pt x="145" y="85"/>
                </a:lnTo>
                <a:lnTo>
                  <a:pt x="145" y="85"/>
                </a:lnTo>
                <a:lnTo>
                  <a:pt x="165" y="74"/>
                </a:lnTo>
                <a:lnTo>
                  <a:pt x="165" y="74"/>
                </a:lnTo>
                <a:lnTo>
                  <a:pt x="189" y="61"/>
                </a:lnTo>
                <a:lnTo>
                  <a:pt x="189" y="61"/>
                </a:lnTo>
                <a:lnTo>
                  <a:pt x="210" y="50"/>
                </a:lnTo>
                <a:lnTo>
                  <a:pt x="210" y="50"/>
                </a:lnTo>
                <a:lnTo>
                  <a:pt x="235" y="38"/>
                </a:lnTo>
                <a:lnTo>
                  <a:pt x="235" y="38"/>
                </a:lnTo>
                <a:lnTo>
                  <a:pt x="247" y="31"/>
                </a:lnTo>
                <a:lnTo>
                  <a:pt x="247" y="31"/>
                </a:lnTo>
                <a:lnTo>
                  <a:pt x="251" y="31"/>
                </a:lnTo>
                <a:lnTo>
                  <a:pt x="251" y="31"/>
                </a:lnTo>
                <a:lnTo>
                  <a:pt x="252" y="31"/>
                </a:lnTo>
                <a:lnTo>
                  <a:pt x="254" y="31"/>
                </a:lnTo>
                <a:lnTo>
                  <a:pt x="254" y="31"/>
                </a:lnTo>
                <a:lnTo>
                  <a:pt x="254" y="33"/>
                </a:lnTo>
                <a:lnTo>
                  <a:pt x="252" y="35"/>
                </a:lnTo>
                <a:lnTo>
                  <a:pt x="252" y="35"/>
                </a:lnTo>
                <a:lnTo>
                  <a:pt x="249" y="38"/>
                </a:lnTo>
                <a:lnTo>
                  <a:pt x="249" y="38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28" y="167"/>
                </a:moveTo>
                <a:lnTo>
                  <a:pt x="228" y="167"/>
                </a:lnTo>
                <a:lnTo>
                  <a:pt x="232" y="167"/>
                </a:lnTo>
                <a:lnTo>
                  <a:pt x="235" y="170"/>
                </a:lnTo>
                <a:lnTo>
                  <a:pt x="235" y="170"/>
                </a:lnTo>
                <a:lnTo>
                  <a:pt x="236" y="181"/>
                </a:lnTo>
                <a:lnTo>
                  <a:pt x="236" y="181"/>
                </a:lnTo>
                <a:lnTo>
                  <a:pt x="238" y="184"/>
                </a:lnTo>
                <a:lnTo>
                  <a:pt x="238" y="184"/>
                </a:lnTo>
                <a:lnTo>
                  <a:pt x="239" y="188"/>
                </a:lnTo>
                <a:lnTo>
                  <a:pt x="239" y="189"/>
                </a:lnTo>
                <a:lnTo>
                  <a:pt x="238" y="191"/>
                </a:lnTo>
                <a:lnTo>
                  <a:pt x="235" y="192"/>
                </a:lnTo>
                <a:lnTo>
                  <a:pt x="235" y="192"/>
                </a:lnTo>
                <a:lnTo>
                  <a:pt x="233" y="192"/>
                </a:lnTo>
                <a:lnTo>
                  <a:pt x="232" y="191"/>
                </a:lnTo>
                <a:lnTo>
                  <a:pt x="230" y="189"/>
                </a:lnTo>
                <a:lnTo>
                  <a:pt x="230" y="188"/>
                </a:lnTo>
                <a:lnTo>
                  <a:pt x="230" y="188"/>
                </a:lnTo>
                <a:lnTo>
                  <a:pt x="230" y="180"/>
                </a:lnTo>
                <a:lnTo>
                  <a:pt x="230" y="180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8" y="178"/>
                </a:lnTo>
                <a:lnTo>
                  <a:pt x="228" y="178"/>
                </a:lnTo>
                <a:lnTo>
                  <a:pt x="227" y="188"/>
                </a:lnTo>
                <a:lnTo>
                  <a:pt x="227" y="188"/>
                </a:lnTo>
                <a:lnTo>
                  <a:pt x="227" y="192"/>
                </a:lnTo>
                <a:lnTo>
                  <a:pt x="227" y="192"/>
                </a:lnTo>
                <a:lnTo>
                  <a:pt x="225" y="194"/>
                </a:lnTo>
                <a:lnTo>
                  <a:pt x="224" y="194"/>
                </a:lnTo>
                <a:lnTo>
                  <a:pt x="224" y="194"/>
                </a:lnTo>
                <a:lnTo>
                  <a:pt x="224" y="194"/>
                </a:lnTo>
                <a:lnTo>
                  <a:pt x="222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91"/>
                </a:lnTo>
                <a:lnTo>
                  <a:pt x="222" y="186"/>
                </a:lnTo>
                <a:lnTo>
                  <a:pt x="222" y="186"/>
                </a:lnTo>
                <a:lnTo>
                  <a:pt x="222" y="178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08" y="177"/>
                </a:lnTo>
                <a:lnTo>
                  <a:pt x="208" y="177"/>
                </a:lnTo>
                <a:lnTo>
                  <a:pt x="206" y="180"/>
                </a:lnTo>
                <a:lnTo>
                  <a:pt x="206" y="180"/>
                </a:lnTo>
                <a:lnTo>
                  <a:pt x="208" y="186"/>
                </a:lnTo>
                <a:lnTo>
                  <a:pt x="208" y="186"/>
                </a:lnTo>
                <a:lnTo>
                  <a:pt x="208" y="188"/>
                </a:lnTo>
                <a:lnTo>
                  <a:pt x="208" y="189"/>
                </a:lnTo>
                <a:lnTo>
                  <a:pt x="208" y="189"/>
                </a:lnTo>
                <a:lnTo>
                  <a:pt x="210" y="191"/>
                </a:lnTo>
                <a:lnTo>
                  <a:pt x="210" y="191"/>
                </a:lnTo>
                <a:lnTo>
                  <a:pt x="208" y="192"/>
                </a:lnTo>
                <a:lnTo>
                  <a:pt x="208" y="192"/>
                </a:lnTo>
                <a:lnTo>
                  <a:pt x="206" y="192"/>
                </a:lnTo>
                <a:lnTo>
                  <a:pt x="205" y="192"/>
                </a:lnTo>
                <a:lnTo>
                  <a:pt x="205" y="192"/>
                </a:lnTo>
                <a:lnTo>
                  <a:pt x="203" y="191"/>
                </a:lnTo>
                <a:lnTo>
                  <a:pt x="203" y="189"/>
                </a:lnTo>
                <a:lnTo>
                  <a:pt x="203" y="189"/>
                </a:lnTo>
                <a:lnTo>
                  <a:pt x="205" y="186"/>
                </a:lnTo>
                <a:lnTo>
                  <a:pt x="205" y="184"/>
                </a:lnTo>
                <a:lnTo>
                  <a:pt x="205" y="184"/>
                </a:lnTo>
                <a:lnTo>
                  <a:pt x="205" y="180"/>
                </a:lnTo>
                <a:lnTo>
                  <a:pt x="205" y="180"/>
                </a:lnTo>
                <a:lnTo>
                  <a:pt x="198" y="183"/>
                </a:lnTo>
                <a:lnTo>
                  <a:pt x="198" y="183"/>
                </a:lnTo>
                <a:lnTo>
                  <a:pt x="198" y="184"/>
                </a:lnTo>
                <a:lnTo>
                  <a:pt x="198" y="186"/>
                </a:lnTo>
                <a:lnTo>
                  <a:pt x="198" y="186"/>
                </a:lnTo>
                <a:lnTo>
                  <a:pt x="197" y="191"/>
                </a:lnTo>
                <a:lnTo>
                  <a:pt x="197" y="191"/>
                </a:lnTo>
                <a:lnTo>
                  <a:pt x="195" y="192"/>
                </a:lnTo>
                <a:lnTo>
                  <a:pt x="194" y="192"/>
                </a:lnTo>
                <a:lnTo>
                  <a:pt x="194" y="192"/>
                </a:lnTo>
                <a:lnTo>
                  <a:pt x="192" y="194"/>
                </a:lnTo>
                <a:lnTo>
                  <a:pt x="192" y="194"/>
                </a:lnTo>
                <a:lnTo>
                  <a:pt x="189" y="194"/>
                </a:lnTo>
                <a:lnTo>
                  <a:pt x="186" y="191"/>
                </a:lnTo>
                <a:lnTo>
                  <a:pt x="186" y="191"/>
                </a:lnTo>
                <a:lnTo>
                  <a:pt x="186" y="189"/>
                </a:lnTo>
                <a:lnTo>
                  <a:pt x="186" y="189"/>
                </a:lnTo>
                <a:lnTo>
                  <a:pt x="181" y="191"/>
                </a:lnTo>
                <a:lnTo>
                  <a:pt x="181" y="191"/>
                </a:lnTo>
                <a:lnTo>
                  <a:pt x="183" y="191"/>
                </a:lnTo>
                <a:lnTo>
                  <a:pt x="183" y="191"/>
                </a:lnTo>
                <a:lnTo>
                  <a:pt x="191" y="197"/>
                </a:lnTo>
                <a:lnTo>
                  <a:pt x="202" y="202"/>
                </a:lnTo>
                <a:lnTo>
                  <a:pt x="202" y="202"/>
                </a:lnTo>
                <a:lnTo>
                  <a:pt x="241" y="221"/>
                </a:lnTo>
                <a:lnTo>
                  <a:pt x="241" y="221"/>
                </a:lnTo>
                <a:lnTo>
                  <a:pt x="273" y="235"/>
                </a:lnTo>
                <a:lnTo>
                  <a:pt x="273" y="235"/>
                </a:lnTo>
                <a:lnTo>
                  <a:pt x="276" y="235"/>
                </a:lnTo>
                <a:lnTo>
                  <a:pt x="276" y="235"/>
                </a:lnTo>
                <a:lnTo>
                  <a:pt x="277" y="235"/>
                </a:lnTo>
                <a:lnTo>
                  <a:pt x="280" y="237"/>
                </a:lnTo>
                <a:lnTo>
                  <a:pt x="280" y="237"/>
                </a:lnTo>
                <a:lnTo>
                  <a:pt x="282" y="238"/>
                </a:lnTo>
                <a:lnTo>
                  <a:pt x="282" y="238"/>
                </a:lnTo>
                <a:lnTo>
                  <a:pt x="296" y="243"/>
                </a:lnTo>
                <a:lnTo>
                  <a:pt x="296" y="243"/>
                </a:lnTo>
                <a:lnTo>
                  <a:pt x="304" y="244"/>
                </a:lnTo>
                <a:lnTo>
                  <a:pt x="312" y="246"/>
                </a:lnTo>
                <a:lnTo>
                  <a:pt x="312" y="246"/>
                </a:lnTo>
                <a:lnTo>
                  <a:pt x="336" y="244"/>
                </a:lnTo>
                <a:lnTo>
                  <a:pt x="336" y="244"/>
                </a:lnTo>
                <a:lnTo>
                  <a:pt x="353" y="243"/>
                </a:lnTo>
                <a:lnTo>
                  <a:pt x="353" y="243"/>
                </a:lnTo>
                <a:lnTo>
                  <a:pt x="369" y="238"/>
                </a:lnTo>
                <a:lnTo>
                  <a:pt x="385" y="232"/>
                </a:lnTo>
                <a:lnTo>
                  <a:pt x="385" y="232"/>
                </a:lnTo>
                <a:lnTo>
                  <a:pt x="393" y="229"/>
                </a:lnTo>
                <a:lnTo>
                  <a:pt x="400" y="222"/>
                </a:lnTo>
                <a:lnTo>
                  <a:pt x="400" y="222"/>
                </a:lnTo>
                <a:lnTo>
                  <a:pt x="402" y="221"/>
                </a:lnTo>
                <a:lnTo>
                  <a:pt x="402" y="218"/>
                </a:lnTo>
                <a:lnTo>
                  <a:pt x="402" y="218"/>
                </a:lnTo>
                <a:lnTo>
                  <a:pt x="402" y="214"/>
                </a:lnTo>
                <a:lnTo>
                  <a:pt x="402" y="214"/>
                </a:lnTo>
                <a:lnTo>
                  <a:pt x="402" y="211"/>
                </a:lnTo>
                <a:lnTo>
                  <a:pt x="405" y="210"/>
                </a:lnTo>
                <a:lnTo>
                  <a:pt x="405" y="210"/>
                </a:lnTo>
                <a:lnTo>
                  <a:pt x="407" y="210"/>
                </a:lnTo>
                <a:lnTo>
                  <a:pt x="407" y="210"/>
                </a:lnTo>
                <a:lnTo>
                  <a:pt x="408" y="202"/>
                </a:lnTo>
                <a:lnTo>
                  <a:pt x="408" y="202"/>
                </a:lnTo>
                <a:lnTo>
                  <a:pt x="408" y="192"/>
                </a:lnTo>
                <a:lnTo>
                  <a:pt x="405" y="181"/>
                </a:lnTo>
                <a:lnTo>
                  <a:pt x="405" y="181"/>
                </a:lnTo>
                <a:lnTo>
                  <a:pt x="399" y="169"/>
                </a:lnTo>
                <a:lnTo>
                  <a:pt x="391" y="156"/>
                </a:lnTo>
                <a:lnTo>
                  <a:pt x="391" y="156"/>
                </a:lnTo>
                <a:lnTo>
                  <a:pt x="388" y="151"/>
                </a:lnTo>
                <a:lnTo>
                  <a:pt x="388" y="151"/>
                </a:lnTo>
                <a:lnTo>
                  <a:pt x="374" y="142"/>
                </a:lnTo>
                <a:lnTo>
                  <a:pt x="374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7"/>
                </a:lnTo>
                <a:lnTo>
                  <a:pt x="374" y="147"/>
                </a:lnTo>
                <a:lnTo>
                  <a:pt x="375" y="150"/>
                </a:lnTo>
                <a:lnTo>
                  <a:pt x="375" y="150"/>
                </a:lnTo>
                <a:lnTo>
                  <a:pt x="380" y="162"/>
                </a:lnTo>
                <a:lnTo>
                  <a:pt x="380" y="162"/>
                </a:lnTo>
                <a:lnTo>
                  <a:pt x="385" y="180"/>
                </a:lnTo>
                <a:lnTo>
                  <a:pt x="385" y="180"/>
                </a:lnTo>
                <a:lnTo>
                  <a:pt x="385" y="183"/>
                </a:lnTo>
                <a:lnTo>
                  <a:pt x="385" y="183"/>
                </a:lnTo>
                <a:lnTo>
                  <a:pt x="383" y="184"/>
                </a:lnTo>
                <a:lnTo>
                  <a:pt x="380" y="186"/>
                </a:lnTo>
                <a:lnTo>
                  <a:pt x="380" y="186"/>
                </a:lnTo>
                <a:lnTo>
                  <a:pt x="378" y="184"/>
                </a:lnTo>
                <a:lnTo>
                  <a:pt x="378" y="181"/>
                </a:lnTo>
                <a:lnTo>
                  <a:pt x="378" y="181"/>
                </a:lnTo>
                <a:lnTo>
                  <a:pt x="380" y="180"/>
                </a:lnTo>
                <a:lnTo>
                  <a:pt x="380" y="180"/>
                </a:lnTo>
                <a:lnTo>
                  <a:pt x="380" y="178"/>
                </a:lnTo>
                <a:lnTo>
                  <a:pt x="380" y="178"/>
                </a:lnTo>
                <a:lnTo>
                  <a:pt x="380" y="175"/>
                </a:lnTo>
                <a:lnTo>
                  <a:pt x="380" y="175"/>
                </a:lnTo>
                <a:lnTo>
                  <a:pt x="378" y="164"/>
                </a:lnTo>
                <a:lnTo>
                  <a:pt x="374" y="154"/>
                </a:lnTo>
                <a:lnTo>
                  <a:pt x="374" y="154"/>
                </a:lnTo>
                <a:lnTo>
                  <a:pt x="370" y="148"/>
                </a:lnTo>
                <a:lnTo>
                  <a:pt x="370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7" y="147"/>
                </a:lnTo>
                <a:lnTo>
                  <a:pt x="367" y="147"/>
                </a:lnTo>
                <a:lnTo>
                  <a:pt x="367" y="143"/>
                </a:lnTo>
                <a:lnTo>
                  <a:pt x="369" y="142"/>
                </a:lnTo>
                <a:lnTo>
                  <a:pt x="369" y="142"/>
                </a:lnTo>
                <a:lnTo>
                  <a:pt x="372" y="142"/>
                </a:lnTo>
                <a:lnTo>
                  <a:pt x="372" y="142"/>
                </a:lnTo>
                <a:lnTo>
                  <a:pt x="364" y="137"/>
                </a:lnTo>
                <a:lnTo>
                  <a:pt x="364" y="137"/>
                </a:lnTo>
                <a:lnTo>
                  <a:pt x="364" y="139"/>
                </a:lnTo>
                <a:lnTo>
                  <a:pt x="364" y="139"/>
                </a:lnTo>
                <a:lnTo>
                  <a:pt x="367" y="153"/>
                </a:lnTo>
                <a:lnTo>
                  <a:pt x="367" y="153"/>
                </a:lnTo>
                <a:lnTo>
                  <a:pt x="370" y="170"/>
                </a:lnTo>
                <a:lnTo>
                  <a:pt x="370" y="170"/>
                </a:lnTo>
                <a:lnTo>
                  <a:pt x="370" y="172"/>
                </a:lnTo>
                <a:lnTo>
                  <a:pt x="370" y="172"/>
                </a:lnTo>
                <a:lnTo>
                  <a:pt x="369" y="175"/>
                </a:lnTo>
                <a:lnTo>
                  <a:pt x="367" y="175"/>
                </a:lnTo>
                <a:lnTo>
                  <a:pt x="367" y="175"/>
                </a:lnTo>
                <a:lnTo>
                  <a:pt x="366" y="175"/>
                </a:lnTo>
                <a:lnTo>
                  <a:pt x="364" y="172"/>
                </a:lnTo>
                <a:lnTo>
                  <a:pt x="364" y="172"/>
                </a:lnTo>
                <a:lnTo>
                  <a:pt x="364" y="170"/>
                </a:lnTo>
                <a:lnTo>
                  <a:pt x="364" y="170"/>
                </a:lnTo>
                <a:lnTo>
                  <a:pt x="366" y="167"/>
                </a:lnTo>
                <a:lnTo>
                  <a:pt x="366" y="167"/>
                </a:lnTo>
                <a:lnTo>
                  <a:pt x="366" y="162"/>
                </a:lnTo>
                <a:lnTo>
                  <a:pt x="366" y="162"/>
                </a:lnTo>
                <a:lnTo>
                  <a:pt x="364" y="148"/>
                </a:lnTo>
                <a:lnTo>
                  <a:pt x="364" y="148"/>
                </a:lnTo>
                <a:lnTo>
                  <a:pt x="361" y="137"/>
                </a:lnTo>
                <a:lnTo>
                  <a:pt x="361" y="137"/>
                </a:lnTo>
                <a:lnTo>
                  <a:pt x="359" y="134"/>
                </a:lnTo>
                <a:lnTo>
                  <a:pt x="358" y="132"/>
                </a:lnTo>
                <a:lnTo>
                  <a:pt x="358" y="132"/>
                </a:lnTo>
                <a:lnTo>
                  <a:pt x="348" y="128"/>
                </a:lnTo>
                <a:lnTo>
                  <a:pt x="348" y="128"/>
                </a:lnTo>
                <a:lnTo>
                  <a:pt x="345" y="126"/>
                </a:lnTo>
                <a:lnTo>
                  <a:pt x="345" y="126"/>
                </a:lnTo>
                <a:lnTo>
                  <a:pt x="345" y="128"/>
                </a:lnTo>
                <a:lnTo>
                  <a:pt x="345" y="128"/>
                </a:lnTo>
                <a:lnTo>
                  <a:pt x="348" y="145"/>
                </a:lnTo>
                <a:lnTo>
                  <a:pt x="348" y="145"/>
                </a:lnTo>
                <a:lnTo>
                  <a:pt x="350" y="158"/>
                </a:lnTo>
                <a:lnTo>
                  <a:pt x="350" y="158"/>
                </a:lnTo>
                <a:lnTo>
                  <a:pt x="351" y="167"/>
                </a:lnTo>
                <a:lnTo>
                  <a:pt x="351" y="167"/>
                </a:lnTo>
                <a:lnTo>
                  <a:pt x="351" y="169"/>
                </a:lnTo>
                <a:lnTo>
                  <a:pt x="350" y="170"/>
                </a:lnTo>
                <a:lnTo>
                  <a:pt x="350" y="170"/>
                </a:lnTo>
                <a:lnTo>
                  <a:pt x="348" y="170"/>
                </a:lnTo>
                <a:lnTo>
                  <a:pt x="347" y="170"/>
                </a:lnTo>
                <a:lnTo>
                  <a:pt x="347" y="170"/>
                </a:lnTo>
                <a:lnTo>
                  <a:pt x="345" y="169"/>
                </a:lnTo>
                <a:lnTo>
                  <a:pt x="345" y="167"/>
                </a:lnTo>
                <a:lnTo>
                  <a:pt x="345" y="167"/>
                </a:lnTo>
                <a:lnTo>
                  <a:pt x="345" y="166"/>
                </a:lnTo>
                <a:lnTo>
                  <a:pt x="345" y="166"/>
                </a:lnTo>
                <a:lnTo>
                  <a:pt x="345" y="153"/>
                </a:lnTo>
                <a:lnTo>
                  <a:pt x="345" y="153"/>
                </a:lnTo>
                <a:lnTo>
                  <a:pt x="344" y="139"/>
                </a:lnTo>
                <a:lnTo>
                  <a:pt x="340" y="126"/>
                </a:lnTo>
                <a:lnTo>
                  <a:pt x="340" y="126"/>
                </a:lnTo>
                <a:lnTo>
                  <a:pt x="340" y="125"/>
                </a:lnTo>
                <a:lnTo>
                  <a:pt x="339" y="123"/>
                </a:lnTo>
                <a:lnTo>
                  <a:pt x="339" y="123"/>
                </a:lnTo>
                <a:lnTo>
                  <a:pt x="320" y="115"/>
                </a:lnTo>
                <a:lnTo>
                  <a:pt x="320" y="115"/>
                </a:lnTo>
                <a:lnTo>
                  <a:pt x="318" y="115"/>
                </a:lnTo>
                <a:lnTo>
                  <a:pt x="318" y="115"/>
                </a:lnTo>
                <a:lnTo>
                  <a:pt x="320" y="118"/>
                </a:lnTo>
                <a:lnTo>
                  <a:pt x="320" y="118"/>
                </a:lnTo>
                <a:lnTo>
                  <a:pt x="322" y="125"/>
                </a:lnTo>
                <a:lnTo>
                  <a:pt x="322" y="125"/>
                </a:lnTo>
                <a:lnTo>
                  <a:pt x="325" y="134"/>
                </a:lnTo>
                <a:lnTo>
                  <a:pt x="326" y="145"/>
                </a:lnTo>
                <a:lnTo>
                  <a:pt x="326" y="145"/>
                </a:lnTo>
                <a:lnTo>
                  <a:pt x="328" y="154"/>
                </a:lnTo>
                <a:lnTo>
                  <a:pt x="329" y="166"/>
                </a:lnTo>
                <a:lnTo>
                  <a:pt x="329" y="166"/>
                </a:lnTo>
                <a:lnTo>
                  <a:pt x="329" y="169"/>
                </a:lnTo>
                <a:lnTo>
                  <a:pt x="328" y="170"/>
                </a:lnTo>
                <a:lnTo>
                  <a:pt x="328" y="170"/>
                </a:lnTo>
                <a:lnTo>
                  <a:pt x="325" y="170"/>
                </a:lnTo>
                <a:lnTo>
                  <a:pt x="323" y="167"/>
                </a:lnTo>
                <a:lnTo>
                  <a:pt x="323" y="167"/>
                </a:lnTo>
                <a:lnTo>
                  <a:pt x="323" y="166"/>
                </a:lnTo>
                <a:lnTo>
                  <a:pt x="323" y="166"/>
                </a:lnTo>
                <a:lnTo>
                  <a:pt x="323" y="154"/>
                </a:lnTo>
                <a:lnTo>
                  <a:pt x="323" y="154"/>
                </a:lnTo>
                <a:lnTo>
                  <a:pt x="323" y="140"/>
                </a:lnTo>
                <a:lnTo>
                  <a:pt x="323" y="140"/>
                </a:lnTo>
                <a:lnTo>
                  <a:pt x="322" y="132"/>
                </a:lnTo>
                <a:lnTo>
                  <a:pt x="318" y="125"/>
                </a:lnTo>
                <a:lnTo>
                  <a:pt x="318" y="125"/>
                </a:lnTo>
                <a:lnTo>
                  <a:pt x="317" y="120"/>
                </a:lnTo>
                <a:lnTo>
                  <a:pt x="317" y="120"/>
                </a:lnTo>
                <a:lnTo>
                  <a:pt x="315" y="118"/>
                </a:lnTo>
                <a:lnTo>
                  <a:pt x="314" y="118"/>
                </a:lnTo>
                <a:lnTo>
                  <a:pt x="314" y="118"/>
                </a:lnTo>
                <a:lnTo>
                  <a:pt x="312" y="118"/>
                </a:lnTo>
                <a:lnTo>
                  <a:pt x="312" y="117"/>
                </a:lnTo>
                <a:lnTo>
                  <a:pt x="312" y="117"/>
                </a:lnTo>
                <a:lnTo>
                  <a:pt x="312" y="115"/>
                </a:lnTo>
                <a:lnTo>
                  <a:pt x="312" y="113"/>
                </a:lnTo>
                <a:lnTo>
                  <a:pt x="312" y="113"/>
                </a:lnTo>
                <a:lnTo>
                  <a:pt x="307" y="110"/>
                </a:lnTo>
                <a:lnTo>
                  <a:pt x="307" y="110"/>
                </a:lnTo>
                <a:lnTo>
                  <a:pt x="303" y="109"/>
                </a:lnTo>
                <a:lnTo>
                  <a:pt x="303" y="109"/>
                </a:lnTo>
                <a:lnTo>
                  <a:pt x="303" y="112"/>
                </a:lnTo>
                <a:lnTo>
                  <a:pt x="303" y="112"/>
                </a:lnTo>
                <a:lnTo>
                  <a:pt x="306" y="125"/>
                </a:lnTo>
                <a:lnTo>
                  <a:pt x="306" y="125"/>
                </a:lnTo>
                <a:lnTo>
                  <a:pt x="312" y="148"/>
                </a:lnTo>
                <a:lnTo>
                  <a:pt x="312" y="14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4" y="161"/>
                </a:lnTo>
                <a:lnTo>
                  <a:pt x="314" y="161"/>
                </a:lnTo>
                <a:lnTo>
                  <a:pt x="312" y="161"/>
                </a:lnTo>
                <a:lnTo>
                  <a:pt x="310" y="161"/>
                </a:lnTo>
                <a:lnTo>
                  <a:pt x="310" y="161"/>
                </a:lnTo>
                <a:lnTo>
                  <a:pt x="309" y="159"/>
                </a:lnTo>
                <a:lnTo>
                  <a:pt x="309" y="158"/>
                </a:lnTo>
                <a:lnTo>
                  <a:pt x="309" y="158"/>
                </a:lnTo>
                <a:lnTo>
                  <a:pt x="309" y="148"/>
                </a:lnTo>
                <a:lnTo>
                  <a:pt x="307" y="139"/>
                </a:lnTo>
                <a:lnTo>
                  <a:pt x="307" y="139"/>
                </a:lnTo>
                <a:lnTo>
                  <a:pt x="304" y="128"/>
                </a:lnTo>
                <a:lnTo>
                  <a:pt x="304" y="128"/>
                </a:lnTo>
                <a:lnTo>
                  <a:pt x="299" y="112"/>
                </a:lnTo>
                <a:lnTo>
                  <a:pt x="299" y="112"/>
                </a:lnTo>
                <a:lnTo>
                  <a:pt x="299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7"/>
                </a:lnTo>
                <a:lnTo>
                  <a:pt x="298" y="107"/>
                </a:lnTo>
                <a:lnTo>
                  <a:pt x="298" y="106"/>
                </a:lnTo>
                <a:lnTo>
                  <a:pt x="298" y="106"/>
                </a:lnTo>
                <a:lnTo>
                  <a:pt x="292" y="102"/>
                </a:lnTo>
                <a:lnTo>
                  <a:pt x="292" y="102"/>
                </a:lnTo>
                <a:lnTo>
                  <a:pt x="285" y="110"/>
                </a:lnTo>
                <a:lnTo>
                  <a:pt x="285" y="110"/>
                </a:lnTo>
                <a:lnTo>
                  <a:pt x="279" y="121"/>
                </a:lnTo>
                <a:lnTo>
                  <a:pt x="269" y="132"/>
                </a:lnTo>
                <a:lnTo>
                  <a:pt x="269" y="132"/>
                </a:lnTo>
                <a:lnTo>
                  <a:pt x="262" y="139"/>
                </a:lnTo>
                <a:lnTo>
                  <a:pt x="262" y="139"/>
                </a:lnTo>
                <a:lnTo>
                  <a:pt x="263" y="140"/>
                </a:lnTo>
                <a:lnTo>
                  <a:pt x="263" y="143"/>
                </a:lnTo>
                <a:lnTo>
                  <a:pt x="263" y="143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3" y="148"/>
                </a:lnTo>
                <a:lnTo>
                  <a:pt x="263" y="148"/>
                </a:lnTo>
                <a:lnTo>
                  <a:pt x="274" y="153"/>
                </a:lnTo>
                <a:lnTo>
                  <a:pt x="274" y="153"/>
                </a:lnTo>
                <a:lnTo>
                  <a:pt x="276" y="154"/>
                </a:lnTo>
                <a:lnTo>
                  <a:pt x="276" y="154"/>
                </a:lnTo>
                <a:lnTo>
                  <a:pt x="276" y="153"/>
                </a:lnTo>
                <a:lnTo>
                  <a:pt x="276" y="153"/>
                </a:lnTo>
                <a:lnTo>
                  <a:pt x="276" y="143"/>
                </a:lnTo>
                <a:lnTo>
                  <a:pt x="276" y="143"/>
                </a:lnTo>
                <a:lnTo>
                  <a:pt x="274" y="136"/>
                </a:lnTo>
                <a:lnTo>
                  <a:pt x="274" y="136"/>
                </a:lnTo>
                <a:lnTo>
                  <a:pt x="273" y="134"/>
                </a:lnTo>
                <a:lnTo>
                  <a:pt x="273" y="134"/>
                </a:lnTo>
                <a:lnTo>
                  <a:pt x="273" y="136"/>
                </a:lnTo>
                <a:lnTo>
                  <a:pt x="273" y="136"/>
                </a:lnTo>
                <a:lnTo>
                  <a:pt x="271" y="134"/>
                </a:lnTo>
                <a:lnTo>
                  <a:pt x="271" y="131"/>
                </a:lnTo>
                <a:lnTo>
                  <a:pt x="271" y="131"/>
                </a:lnTo>
                <a:lnTo>
                  <a:pt x="273" y="129"/>
                </a:lnTo>
                <a:lnTo>
                  <a:pt x="274" y="129"/>
                </a:lnTo>
                <a:lnTo>
                  <a:pt x="274" y="129"/>
                </a:lnTo>
                <a:lnTo>
                  <a:pt x="276" y="132"/>
                </a:lnTo>
                <a:lnTo>
                  <a:pt x="276" y="132"/>
                </a:lnTo>
                <a:lnTo>
                  <a:pt x="279" y="142"/>
                </a:lnTo>
                <a:lnTo>
                  <a:pt x="279" y="150"/>
                </a:lnTo>
                <a:lnTo>
                  <a:pt x="279" y="150"/>
                </a:lnTo>
                <a:lnTo>
                  <a:pt x="280" y="154"/>
                </a:lnTo>
                <a:lnTo>
                  <a:pt x="280" y="154"/>
                </a:lnTo>
                <a:lnTo>
                  <a:pt x="282" y="158"/>
                </a:lnTo>
                <a:lnTo>
                  <a:pt x="282" y="158"/>
                </a:lnTo>
                <a:lnTo>
                  <a:pt x="288" y="159"/>
                </a:lnTo>
                <a:lnTo>
                  <a:pt x="288" y="159"/>
                </a:lnTo>
                <a:lnTo>
                  <a:pt x="292" y="161"/>
                </a:lnTo>
                <a:lnTo>
                  <a:pt x="292" y="161"/>
                </a:lnTo>
                <a:lnTo>
                  <a:pt x="290" y="159"/>
                </a:lnTo>
                <a:lnTo>
                  <a:pt x="290" y="158"/>
                </a:lnTo>
                <a:lnTo>
                  <a:pt x="290" y="158"/>
                </a:lnTo>
                <a:lnTo>
                  <a:pt x="292" y="147"/>
                </a:lnTo>
                <a:lnTo>
                  <a:pt x="292" y="147"/>
                </a:lnTo>
                <a:lnTo>
                  <a:pt x="288" y="125"/>
                </a:lnTo>
                <a:lnTo>
                  <a:pt x="288" y="125"/>
                </a:lnTo>
                <a:lnTo>
                  <a:pt x="285" y="118"/>
                </a:lnTo>
                <a:lnTo>
                  <a:pt x="285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8" y="115"/>
                </a:lnTo>
                <a:lnTo>
                  <a:pt x="290" y="115"/>
                </a:lnTo>
                <a:lnTo>
                  <a:pt x="290" y="115"/>
                </a:lnTo>
                <a:lnTo>
                  <a:pt x="292" y="118"/>
                </a:lnTo>
                <a:lnTo>
                  <a:pt x="292" y="118"/>
                </a:lnTo>
                <a:lnTo>
                  <a:pt x="290" y="121"/>
                </a:lnTo>
                <a:lnTo>
                  <a:pt x="290" y="121"/>
                </a:lnTo>
                <a:lnTo>
                  <a:pt x="292" y="131"/>
                </a:lnTo>
                <a:lnTo>
                  <a:pt x="292" y="131"/>
                </a:lnTo>
                <a:lnTo>
                  <a:pt x="293" y="143"/>
                </a:lnTo>
                <a:lnTo>
                  <a:pt x="296" y="156"/>
                </a:lnTo>
                <a:lnTo>
                  <a:pt x="296" y="156"/>
                </a:lnTo>
                <a:lnTo>
                  <a:pt x="296" y="159"/>
                </a:lnTo>
                <a:lnTo>
                  <a:pt x="295" y="161"/>
                </a:lnTo>
                <a:lnTo>
                  <a:pt x="295" y="161"/>
                </a:lnTo>
                <a:lnTo>
                  <a:pt x="293" y="162"/>
                </a:lnTo>
                <a:lnTo>
                  <a:pt x="293" y="162"/>
                </a:lnTo>
                <a:lnTo>
                  <a:pt x="304" y="166"/>
                </a:lnTo>
                <a:lnTo>
                  <a:pt x="315" y="172"/>
                </a:lnTo>
                <a:lnTo>
                  <a:pt x="315" y="172"/>
                </a:lnTo>
                <a:lnTo>
                  <a:pt x="336" y="181"/>
                </a:lnTo>
                <a:lnTo>
                  <a:pt x="336" y="181"/>
                </a:lnTo>
                <a:lnTo>
                  <a:pt x="356" y="191"/>
                </a:lnTo>
                <a:lnTo>
                  <a:pt x="375" y="202"/>
                </a:lnTo>
                <a:lnTo>
                  <a:pt x="375" y="202"/>
                </a:lnTo>
                <a:lnTo>
                  <a:pt x="377" y="203"/>
                </a:lnTo>
                <a:lnTo>
                  <a:pt x="377" y="203"/>
                </a:lnTo>
                <a:lnTo>
                  <a:pt x="377" y="205"/>
                </a:lnTo>
                <a:lnTo>
                  <a:pt x="377" y="207"/>
                </a:lnTo>
                <a:lnTo>
                  <a:pt x="377" y="207"/>
                </a:lnTo>
                <a:lnTo>
                  <a:pt x="377" y="208"/>
                </a:lnTo>
                <a:lnTo>
                  <a:pt x="375" y="208"/>
                </a:lnTo>
                <a:lnTo>
                  <a:pt x="375" y="208"/>
                </a:lnTo>
                <a:lnTo>
                  <a:pt x="372" y="208"/>
                </a:lnTo>
                <a:lnTo>
                  <a:pt x="372" y="208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3" y="208"/>
                </a:lnTo>
                <a:lnTo>
                  <a:pt x="359" y="207"/>
                </a:lnTo>
                <a:lnTo>
                  <a:pt x="359" y="207"/>
                </a:lnTo>
                <a:lnTo>
                  <a:pt x="358" y="205"/>
                </a:lnTo>
                <a:lnTo>
                  <a:pt x="358" y="205"/>
                </a:lnTo>
                <a:lnTo>
                  <a:pt x="353" y="202"/>
                </a:lnTo>
                <a:lnTo>
                  <a:pt x="353" y="202"/>
                </a:lnTo>
                <a:lnTo>
                  <a:pt x="344" y="197"/>
                </a:lnTo>
                <a:lnTo>
                  <a:pt x="344" y="197"/>
                </a:lnTo>
                <a:lnTo>
                  <a:pt x="333" y="191"/>
                </a:lnTo>
                <a:lnTo>
                  <a:pt x="320" y="188"/>
                </a:lnTo>
                <a:lnTo>
                  <a:pt x="320" y="188"/>
                </a:lnTo>
                <a:lnTo>
                  <a:pt x="309" y="183"/>
                </a:lnTo>
                <a:lnTo>
                  <a:pt x="298" y="177"/>
                </a:lnTo>
                <a:lnTo>
                  <a:pt x="298" y="177"/>
                </a:lnTo>
                <a:lnTo>
                  <a:pt x="288" y="172"/>
                </a:lnTo>
                <a:lnTo>
                  <a:pt x="288" y="172"/>
                </a:lnTo>
                <a:lnTo>
                  <a:pt x="274" y="167"/>
                </a:lnTo>
                <a:lnTo>
                  <a:pt x="274" y="167"/>
                </a:lnTo>
                <a:lnTo>
                  <a:pt x="265" y="164"/>
                </a:lnTo>
                <a:lnTo>
                  <a:pt x="265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7"/>
                </a:lnTo>
                <a:lnTo>
                  <a:pt x="265" y="172"/>
                </a:lnTo>
                <a:lnTo>
                  <a:pt x="265" y="172"/>
                </a:lnTo>
                <a:lnTo>
                  <a:pt x="266" y="173"/>
                </a:lnTo>
                <a:lnTo>
                  <a:pt x="265" y="175"/>
                </a:lnTo>
                <a:lnTo>
                  <a:pt x="265" y="175"/>
                </a:lnTo>
                <a:lnTo>
                  <a:pt x="265" y="177"/>
                </a:lnTo>
                <a:lnTo>
                  <a:pt x="262" y="177"/>
                </a:lnTo>
                <a:lnTo>
                  <a:pt x="262" y="177"/>
                </a:lnTo>
                <a:lnTo>
                  <a:pt x="260" y="175"/>
                </a:lnTo>
                <a:lnTo>
                  <a:pt x="260" y="173"/>
                </a:lnTo>
                <a:lnTo>
                  <a:pt x="260" y="173"/>
                </a:lnTo>
                <a:lnTo>
                  <a:pt x="260" y="169"/>
                </a:lnTo>
                <a:lnTo>
                  <a:pt x="260" y="169"/>
                </a:lnTo>
                <a:lnTo>
                  <a:pt x="260" y="166"/>
                </a:lnTo>
                <a:lnTo>
                  <a:pt x="260" y="166"/>
                </a:lnTo>
                <a:lnTo>
                  <a:pt x="260" y="162"/>
                </a:lnTo>
                <a:lnTo>
                  <a:pt x="257" y="161"/>
                </a:lnTo>
                <a:lnTo>
                  <a:pt x="257" y="161"/>
                </a:lnTo>
                <a:lnTo>
                  <a:pt x="252" y="159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2" y="167"/>
                </a:lnTo>
                <a:lnTo>
                  <a:pt x="254" y="175"/>
                </a:lnTo>
                <a:lnTo>
                  <a:pt x="254" y="175"/>
                </a:lnTo>
                <a:lnTo>
                  <a:pt x="255" y="177"/>
                </a:lnTo>
                <a:lnTo>
                  <a:pt x="254" y="178"/>
                </a:lnTo>
                <a:lnTo>
                  <a:pt x="254" y="178"/>
                </a:lnTo>
                <a:lnTo>
                  <a:pt x="252" y="180"/>
                </a:lnTo>
                <a:lnTo>
                  <a:pt x="251" y="178"/>
                </a:lnTo>
                <a:lnTo>
                  <a:pt x="251" y="178"/>
                </a:lnTo>
                <a:lnTo>
                  <a:pt x="249" y="178"/>
                </a:lnTo>
                <a:lnTo>
                  <a:pt x="249" y="177"/>
                </a:lnTo>
                <a:lnTo>
                  <a:pt x="249" y="177"/>
                </a:lnTo>
                <a:lnTo>
                  <a:pt x="249" y="173"/>
                </a:lnTo>
                <a:lnTo>
                  <a:pt x="249" y="173"/>
                </a:lnTo>
                <a:lnTo>
                  <a:pt x="249" y="166"/>
                </a:lnTo>
                <a:lnTo>
                  <a:pt x="247" y="158"/>
                </a:lnTo>
                <a:lnTo>
                  <a:pt x="247" y="158"/>
                </a:lnTo>
                <a:lnTo>
                  <a:pt x="247" y="156"/>
                </a:lnTo>
                <a:lnTo>
                  <a:pt x="247" y="156"/>
                </a:lnTo>
                <a:lnTo>
                  <a:pt x="243" y="158"/>
                </a:lnTo>
                <a:lnTo>
                  <a:pt x="243" y="158"/>
                </a:lnTo>
                <a:lnTo>
                  <a:pt x="241" y="156"/>
                </a:lnTo>
                <a:lnTo>
                  <a:pt x="241" y="156"/>
                </a:lnTo>
                <a:lnTo>
                  <a:pt x="227" y="167"/>
                </a:lnTo>
                <a:lnTo>
                  <a:pt x="227" y="167"/>
                </a:lnTo>
                <a:lnTo>
                  <a:pt x="228" y="167"/>
                </a:lnTo>
                <a:lnTo>
                  <a:pt x="228" y="167"/>
                </a:lnTo>
                <a:close/>
                <a:moveTo>
                  <a:pt x="184" y="150"/>
                </a:moveTo>
                <a:lnTo>
                  <a:pt x="184" y="150"/>
                </a:lnTo>
                <a:lnTo>
                  <a:pt x="202" y="139"/>
                </a:lnTo>
                <a:lnTo>
                  <a:pt x="217" y="126"/>
                </a:lnTo>
                <a:lnTo>
                  <a:pt x="217" y="126"/>
                </a:lnTo>
                <a:lnTo>
                  <a:pt x="232" y="113"/>
                </a:lnTo>
                <a:lnTo>
                  <a:pt x="232" y="113"/>
                </a:lnTo>
                <a:lnTo>
                  <a:pt x="252" y="93"/>
                </a:lnTo>
                <a:lnTo>
                  <a:pt x="252" y="93"/>
                </a:lnTo>
                <a:lnTo>
                  <a:pt x="266" y="79"/>
                </a:lnTo>
                <a:lnTo>
                  <a:pt x="276" y="61"/>
                </a:lnTo>
                <a:lnTo>
                  <a:pt x="276" y="61"/>
                </a:lnTo>
                <a:lnTo>
                  <a:pt x="280" y="52"/>
                </a:lnTo>
                <a:lnTo>
                  <a:pt x="284" y="42"/>
                </a:lnTo>
                <a:lnTo>
                  <a:pt x="284" y="42"/>
                </a:lnTo>
                <a:lnTo>
                  <a:pt x="284" y="35"/>
                </a:lnTo>
                <a:lnTo>
                  <a:pt x="284" y="28"/>
                </a:lnTo>
                <a:lnTo>
                  <a:pt x="280" y="22"/>
                </a:lnTo>
                <a:lnTo>
                  <a:pt x="276" y="17"/>
                </a:lnTo>
                <a:lnTo>
                  <a:pt x="276" y="17"/>
                </a:lnTo>
                <a:lnTo>
                  <a:pt x="268" y="13"/>
                </a:lnTo>
                <a:lnTo>
                  <a:pt x="262" y="9"/>
                </a:lnTo>
                <a:lnTo>
                  <a:pt x="262" y="9"/>
                </a:lnTo>
                <a:lnTo>
                  <a:pt x="251" y="6"/>
                </a:lnTo>
                <a:lnTo>
                  <a:pt x="239" y="5"/>
                </a:lnTo>
                <a:lnTo>
                  <a:pt x="217" y="3"/>
                </a:lnTo>
                <a:lnTo>
                  <a:pt x="217" y="3"/>
                </a:lnTo>
                <a:lnTo>
                  <a:pt x="206" y="5"/>
                </a:lnTo>
                <a:lnTo>
                  <a:pt x="195" y="6"/>
                </a:lnTo>
                <a:lnTo>
                  <a:pt x="195" y="6"/>
                </a:lnTo>
                <a:lnTo>
                  <a:pt x="168" y="13"/>
                </a:lnTo>
                <a:lnTo>
                  <a:pt x="168" y="13"/>
                </a:lnTo>
                <a:lnTo>
                  <a:pt x="146" y="20"/>
                </a:lnTo>
                <a:lnTo>
                  <a:pt x="126" y="30"/>
                </a:lnTo>
                <a:lnTo>
                  <a:pt x="126" y="30"/>
                </a:lnTo>
                <a:lnTo>
                  <a:pt x="124" y="30"/>
                </a:lnTo>
                <a:lnTo>
                  <a:pt x="124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42" y="24"/>
                </a:lnTo>
                <a:lnTo>
                  <a:pt x="157" y="19"/>
                </a:lnTo>
                <a:lnTo>
                  <a:pt x="172" y="14"/>
                </a:lnTo>
                <a:lnTo>
                  <a:pt x="189" y="11"/>
                </a:lnTo>
                <a:lnTo>
                  <a:pt x="189" y="11"/>
                </a:lnTo>
                <a:lnTo>
                  <a:pt x="202" y="8"/>
                </a:lnTo>
                <a:lnTo>
                  <a:pt x="214" y="8"/>
                </a:lnTo>
                <a:lnTo>
                  <a:pt x="214" y="8"/>
                </a:lnTo>
                <a:lnTo>
                  <a:pt x="225" y="9"/>
                </a:lnTo>
                <a:lnTo>
                  <a:pt x="225" y="9"/>
                </a:lnTo>
                <a:lnTo>
                  <a:pt x="236" y="9"/>
                </a:lnTo>
                <a:lnTo>
                  <a:pt x="247" y="13"/>
                </a:lnTo>
                <a:lnTo>
                  <a:pt x="247" y="13"/>
                </a:lnTo>
                <a:lnTo>
                  <a:pt x="254" y="16"/>
                </a:lnTo>
                <a:lnTo>
                  <a:pt x="260" y="20"/>
                </a:lnTo>
                <a:lnTo>
                  <a:pt x="265" y="24"/>
                </a:lnTo>
                <a:lnTo>
                  <a:pt x="268" y="30"/>
                </a:lnTo>
                <a:lnTo>
                  <a:pt x="268" y="30"/>
                </a:lnTo>
                <a:lnTo>
                  <a:pt x="271" y="36"/>
                </a:lnTo>
                <a:lnTo>
                  <a:pt x="273" y="44"/>
                </a:lnTo>
                <a:lnTo>
                  <a:pt x="273" y="44"/>
                </a:lnTo>
                <a:lnTo>
                  <a:pt x="271" y="57"/>
                </a:lnTo>
                <a:lnTo>
                  <a:pt x="266" y="69"/>
                </a:lnTo>
                <a:lnTo>
                  <a:pt x="266" y="69"/>
                </a:lnTo>
                <a:lnTo>
                  <a:pt x="260" y="79"/>
                </a:lnTo>
                <a:lnTo>
                  <a:pt x="254" y="88"/>
                </a:lnTo>
                <a:lnTo>
                  <a:pt x="246" y="96"/>
                </a:lnTo>
                <a:lnTo>
                  <a:pt x="238" y="102"/>
                </a:lnTo>
                <a:lnTo>
                  <a:pt x="238" y="102"/>
                </a:lnTo>
                <a:lnTo>
                  <a:pt x="210" y="126"/>
                </a:lnTo>
                <a:lnTo>
                  <a:pt x="180" y="145"/>
                </a:lnTo>
                <a:lnTo>
                  <a:pt x="180" y="145"/>
                </a:lnTo>
                <a:lnTo>
                  <a:pt x="153" y="161"/>
                </a:lnTo>
                <a:lnTo>
                  <a:pt x="153" y="161"/>
                </a:lnTo>
                <a:lnTo>
                  <a:pt x="139" y="169"/>
                </a:lnTo>
                <a:lnTo>
                  <a:pt x="139" y="169"/>
                </a:lnTo>
                <a:lnTo>
                  <a:pt x="110" y="181"/>
                </a:lnTo>
                <a:lnTo>
                  <a:pt x="110" y="181"/>
                </a:lnTo>
                <a:lnTo>
                  <a:pt x="91" y="191"/>
                </a:lnTo>
                <a:lnTo>
                  <a:pt x="71" y="197"/>
                </a:lnTo>
                <a:lnTo>
                  <a:pt x="71" y="197"/>
                </a:lnTo>
                <a:lnTo>
                  <a:pt x="56" y="200"/>
                </a:lnTo>
                <a:lnTo>
                  <a:pt x="56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64" y="200"/>
                </a:lnTo>
                <a:lnTo>
                  <a:pt x="74" y="199"/>
                </a:lnTo>
                <a:lnTo>
                  <a:pt x="74" y="199"/>
                </a:lnTo>
                <a:lnTo>
                  <a:pt x="99" y="192"/>
                </a:lnTo>
                <a:lnTo>
                  <a:pt x="123" y="183"/>
                </a:lnTo>
                <a:lnTo>
                  <a:pt x="123" y="183"/>
                </a:lnTo>
                <a:lnTo>
                  <a:pt x="154" y="166"/>
                </a:lnTo>
                <a:lnTo>
                  <a:pt x="154" y="166"/>
                </a:lnTo>
                <a:lnTo>
                  <a:pt x="156" y="164"/>
                </a:lnTo>
                <a:lnTo>
                  <a:pt x="156" y="164"/>
                </a:lnTo>
                <a:lnTo>
                  <a:pt x="157" y="164"/>
                </a:lnTo>
                <a:lnTo>
                  <a:pt x="159" y="162"/>
                </a:lnTo>
                <a:lnTo>
                  <a:pt x="159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59"/>
                </a:lnTo>
                <a:lnTo>
                  <a:pt x="168" y="159"/>
                </a:lnTo>
                <a:lnTo>
                  <a:pt x="178" y="153"/>
                </a:lnTo>
                <a:lnTo>
                  <a:pt x="178" y="153"/>
                </a:lnTo>
                <a:lnTo>
                  <a:pt x="178" y="151"/>
                </a:lnTo>
                <a:lnTo>
                  <a:pt x="180" y="150"/>
                </a:lnTo>
                <a:lnTo>
                  <a:pt x="181" y="148"/>
                </a:lnTo>
                <a:lnTo>
                  <a:pt x="184" y="150"/>
                </a:lnTo>
                <a:lnTo>
                  <a:pt x="184" y="150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3" y="238"/>
                </a:lnTo>
                <a:lnTo>
                  <a:pt x="213" y="238"/>
                </a:lnTo>
                <a:lnTo>
                  <a:pt x="211" y="243"/>
                </a:lnTo>
                <a:lnTo>
                  <a:pt x="211" y="243"/>
                </a:lnTo>
                <a:lnTo>
                  <a:pt x="210" y="246"/>
                </a:lnTo>
                <a:lnTo>
                  <a:pt x="210" y="246"/>
                </a:lnTo>
                <a:lnTo>
                  <a:pt x="208" y="246"/>
                </a:lnTo>
                <a:lnTo>
                  <a:pt x="208" y="246"/>
                </a:lnTo>
                <a:lnTo>
                  <a:pt x="206" y="244"/>
                </a:lnTo>
                <a:lnTo>
                  <a:pt x="206" y="243"/>
                </a:lnTo>
                <a:lnTo>
                  <a:pt x="206" y="243"/>
                </a:lnTo>
                <a:lnTo>
                  <a:pt x="208" y="241"/>
                </a:lnTo>
                <a:lnTo>
                  <a:pt x="208" y="241"/>
                </a:lnTo>
                <a:lnTo>
                  <a:pt x="211" y="233"/>
                </a:lnTo>
                <a:lnTo>
                  <a:pt x="214" y="227"/>
                </a:lnTo>
                <a:lnTo>
                  <a:pt x="214" y="227"/>
                </a:lnTo>
                <a:lnTo>
                  <a:pt x="214" y="225"/>
                </a:lnTo>
                <a:lnTo>
                  <a:pt x="214" y="225"/>
                </a:lnTo>
                <a:lnTo>
                  <a:pt x="205" y="219"/>
                </a:lnTo>
                <a:lnTo>
                  <a:pt x="205" y="219"/>
                </a:lnTo>
                <a:lnTo>
                  <a:pt x="202" y="227"/>
                </a:lnTo>
                <a:lnTo>
                  <a:pt x="202" y="227"/>
                </a:lnTo>
                <a:lnTo>
                  <a:pt x="200" y="233"/>
                </a:lnTo>
                <a:lnTo>
                  <a:pt x="200" y="233"/>
                </a:lnTo>
                <a:lnTo>
                  <a:pt x="200" y="235"/>
                </a:lnTo>
                <a:lnTo>
                  <a:pt x="198" y="235"/>
                </a:lnTo>
                <a:lnTo>
                  <a:pt x="198" y="235"/>
                </a:lnTo>
                <a:lnTo>
                  <a:pt x="197" y="235"/>
                </a:lnTo>
                <a:lnTo>
                  <a:pt x="197" y="235"/>
                </a:lnTo>
                <a:lnTo>
                  <a:pt x="195" y="235"/>
                </a:lnTo>
                <a:lnTo>
                  <a:pt x="195" y="233"/>
                </a:lnTo>
                <a:lnTo>
                  <a:pt x="195" y="233"/>
                </a:lnTo>
                <a:lnTo>
                  <a:pt x="197" y="230"/>
                </a:lnTo>
                <a:lnTo>
                  <a:pt x="197" y="230"/>
                </a:lnTo>
                <a:lnTo>
                  <a:pt x="202" y="219"/>
                </a:lnTo>
                <a:lnTo>
                  <a:pt x="202" y="219"/>
                </a:lnTo>
                <a:lnTo>
                  <a:pt x="191" y="213"/>
                </a:lnTo>
                <a:lnTo>
                  <a:pt x="191" y="213"/>
                </a:lnTo>
                <a:lnTo>
                  <a:pt x="191" y="216"/>
                </a:lnTo>
                <a:lnTo>
                  <a:pt x="191" y="216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9" y="232"/>
                </a:lnTo>
                <a:lnTo>
                  <a:pt x="187" y="233"/>
                </a:lnTo>
                <a:lnTo>
                  <a:pt x="187" y="233"/>
                </a:lnTo>
                <a:lnTo>
                  <a:pt x="187" y="235"/>
                </a:lnTo>
                <a:lnTo>
                  <a:pt x="187" y="235"/>
                </a:lnTo>
                <a:lnTo>
                  <a:pt x="198" y="243"/>
                </a:lnTo>
                <a:lnTo>
                  <a:pt x="211" y="251"/>
                </a:lnTo>
                <a:lnTo>
                  <a:pt x="211" y="251"/>
                </a:lnTo>
                <a:lnTo>
                  <a:pt x="244" y="263"/>
                </a:lnTo>
                <a:lnTo>
                  <a:pt x="244" y="263"/>
                </a:lnTo>
                <a:lnTo>
                  <a:pt x="260" y="268"/>
                </a:lnTo>
                <a:lnTo>
                  <a:pt x="276" y="271"/>
                </a:lnTo>
                <a:lnTo>
                  <a:pt x="276" y="271"/>
                </a:lnTo>
                <a:lnTo>
                  <a:pt x="284" y="273"/>
                </a:lnTo>
                <a:lnTo>
                  <a:pt x="284" y="273"/>
                </a:lnTo>
                <a:lnTo>
                  <a:pt x="284" y="270"/>
                </a:lnTo>
                <a:lnTo>
                  <a:pt x="284" y="266"/>
                </a:lnTo>
                <a:lnTo>
                  <a:pt x="284" y="266"/>
                </a:lnTo>
                <a:lnTo>
                  <a:pt x="287" y="263"/>
                </a:lnTo>
                <a:lnTo>
                  <a:pt x="287" y="263"/>
                </a:lnTo>
                <a:lnTo>
                  <a:pt x="288" y="255"/>
                </a:lnTo>
                <a:lnTo>
                  <a:pt x="288" y="255"/>
                </a:lnTo>
                <a:lnTo>
                  <a:pt x="288" y="254"/>
                </a:lnTo>
                <a:lnTo>
                  <a:pt x="288" y="254"/>
                </a:lnTo>
                <a:lnTo>
                  <a:pt x="284" y="255"/>
                </a:lnTo>
                <a:lnTo>
                  <a:pt x="284" y="255"/>
                </a:lnTo>
                <a:lnTo>
                  <a:pt x="273" y="263"/>
                </a:lnTo>
                <a:lnTo>
                  <a:pt x="273" y="263"/>
                </a:lnTo>
                <a:lnTo>
                  <a:pt x="271" y="265"/>
                </a:lnTo>
                <a:lnTo>
                  <a:pt x="271" y="265"/>
                </a:lnTo>
                <a:lnTo>
                  <a:pt x="269" y="265"/>
                </a:lnTo>
                <a:lnTo>
                  <a:pt x="268" y="265"/>
                </a:lnTo>
                <a:lnTo>
                  <a:pt x="268" y="265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8" y="260"/>
                </a:lnTo>
                <a:lnTo>
                  <a:pt x="268" y="260"/>
                </a:lnTo>
                <a:lnTo>
                  <a:pt x="271" y="252"/>
                </a:lnTo>
                <a:lnTo>
                  <a:pt x="271" y="252"/>
                </a:lnTo>
                <a:lnTo>
                  <a:pt x="273" y="244"/>
                </a:lnTo>
                <a:lnTo>
                  <a:pt x="273" y="244"/>
                </a:lnTo>
                <a:lnTo>
                  <a:pt x="252" y="240"/>
                </a:lnTo>
                <a:lnTo>
                  <a:pt x="233" y="233"/>
                </a:lnTo>
                <a:lnTo>
                  <a:pt x="233" y="233"/>
                </a:lnTo>
                <a:lnTo>
                  <a:pt x="233" y="240"/>
                </a:lnTo>
                <a:lnTo>
                  <a:pt x="233" y="244"/>
                </a:lnTo>
                <a:lnTo>
                  <a:pt x="233" y="244"/>
                </a:lnTo>
                <a:lnTo>
                  <a:pt x="232" y="248"/>
                </a:lnTo>
                <a:lnTo>
                  <a:pt x="232" y="252"/>
                </a:lnTo>
                <a:lnTo>
                  <a:pt x="232" y="252"/>
                </a:lnTo>
                <a:lnTo>
                  <a:pt x="232" y="254"/>
                </a:lnTo>
                <a:lnTo>
                  <a:pt x="230" y="254"/>
                </a:lnTo>
                <a:lnTo>
                  <a:pt x="230" y="254"/>
                </a:lnTo>
                <a:lnTo>
                  <a:pt x="228" y="254"/>
                </a:lnTo>
                <a:lnTo>
                  <a:pt x="227" y="252"/>
                </a:lnTo>
                <a:lnTo>
                  <a:pt x="227" y="252"/>
                </a:lnTo>
                <a:lnTo>
                  <a:pt x="227" y="249"/>
                </a:lnTo>
                <a:lnTo>
                  <a:pt x="227" y="249"/>
                </a:lnTo>
                <a:lnTo>
                  <a:pt x="228" y="248"/>
                </a:lnTo>
                <a:lnTo>
                  <a:pt x="228" y="248"/>
                </a:lnTo>
                <a:lnTo>
                  <a:pt x="230" y="240"/>
                </a:lnTo>
                <a:lnTo>
                  <a:pt x="230" y="240"/>
                </a:lnTo>
                <a:lnTo>
                  <a:pt x="232" y="237"/>
                </a:lnTo>
                <a:lnTo>
                  <a:pt x="230" y="233"/>
                </a:lnTo>
                <a:lnTo>
                  <a:pt x="230" y="233"/>
                </a:lnTo>
                <a:lnTo>
                  <a:pt x="228" y="233"/>
                </a:lnTo>
                <a:lnTo>
                  <a:pt x="227" y="235"/>
                </a:lnTo>
                <a:lnTo>
                  <a:pt x="227" y="235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4" y="235"/>
                </a:lnTo>
                <a:lnTo>
                  <a:pt x="222" y="233"/>
                </a:lnTo>
                <a:lnTo>
                  <a:pt x="222" y="233"/>
                </a:lnTo>
                <a:lnTo>
                  <a:pt x="224" y="232"/>
                </a:lnTo>
                <a:lnTo>
                  <a:pt x="225" y="232"/>
                </a:lnTo>
                <a:lnTo>
                  <a:pt x="225" y="232"/>
                </a:lnTo>
                <a:lnTo>
                  <a:pt x="225" y="230"/>
                </a:lnTo>
                <a:lnTo>
                  <a:pt x="225" y="230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92" y="80"/>
                </a:moveTo>
                <a:lnTo>
                  <a:pt x="292" y="80"/>
                </a:lnTo>
                <a:lnTo>
                  <a:pt x="292" y="79"/>
                </a:lnTo>
                <a:lnTo>
                  <a:pt x="292" y="79"/>
                </a:lnTo>
                <a:lnTo>
                  <a:pt x="287" y="58"/>
                </a:lnTo>
                <a:lnTo>
                  <a:pt x="287" y="58"/>
                </a:lnTo>
                <a:lnTo>
                  <a:pt x="287" y="54"/>
                </a:lnTo>
                <a:lnTo>
                  <a:pt x="287" y="54"/>
                </a:lnTo>
                <a:lnTo>
                  <a:pt x="287" y="52"/>
                </a:lnTo>
                <a:lnTo>
                  <a:pt x="290" y="52"/>
                </a:lnTo>
                <a:lnTo>
                  <a:pt x="290" y="52"/>
                </a:lnTo>
                <a:lnTo>
                  <a:pt x="292" y="52"/>
                </a:lnTo>
                <a:lnTo>
                  <a:pt x="292" y="52"/>
                </a:lnTo>
                <a:lnTo>
                  <a:pt x="292" y="50"/>
                </a:lnTo>
                <a:lnTo>
                  <a:pt x="290" y="49"/>
                </a:lnTo>
                <a:lnTo>
                  <a:pt x="288" y="44"/>
                </a:lnTo>
                <a:lnTo>
                  <a:pt x="288" y="44"/>
                </a:lnTo>
                <a:lnTo>
                  <a:pt x="287" y="46"/>
                </a:lnTo>
                <a:lnTo>
                  <a:pt x="287" y="46"/>
                </a:lnTo>
                <a:lnTo>
                  <a:pt x="282" y="58"/>
                </a:lnTo>
                <a:lnTo>
                  <a:pt x="282" y="58"/>
                </a:lnTo>
                <a:lnTo>
                  <a:pt x="274" y="74"/>
                </a:lnTo>
                <a:lnTo>
                  <a:pt x="263" y="90"/>
                </a:lnTo>
                <a:lnTo>
                  <a:pt x="263" y="90"/>
                </a:lnTo>
                <a:lnTo>
                  <a:pt x="252" y="99"/>
                </a:lnTo>
                <a:lnTo>
                  <a:pt x="241" y="110"/>
                </a:lnTo>
                <a:lnTo>
                  <a:pt x="241" y="110"/>
                </a:lnTo>
                <a:lnTo>
                  <a:pt x="217" y="132"/>
                </a:lnTo>
                <a:lnTo>
                  <a:pt x="217" y="132"/>
                </a:lnTo>
                <a:lnTo>
                  <a:pt x="216" y="132"/>
                </a:lnTo>
                <a:lnTo>
                  <a:pt x="216" y="134"/>
                </a:lnTo>
                <a:lnTo>
                  <a:pt x="216" y="134"/>
                </a:lnTo>
                <a:lnTo>
                  <a:pt x="216" y="136"/>
                </a:lnTo>
                <a:lnTo>
                  <a:pt x="216" y="139"/>
                </a:lnTo>
                <a:lnTo>
                  <a:pt x="216" y="139"/>
                </a:lnTo>
                <a:lnTo>
                  <a:pt x="225" y="150"/>
                </a:lnTo>
                <a:lnTo>
                  <a:pt x="225" y="150"/>
                </a:lnTo>
                <a:lnTo>
                  <a:pt x="228" y="151"/>
                </a:lnTo>
                <a:lnTo>
                  <a:pt x="232" y="150"/>
                </a:lnTo>
                <a:lnTo>
                  <a:pt x="232" y="150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3" y="137"/>
                </a:lnTo>
                <a:lnTo>
                  <a:pt x="243" y="137"/>
                </a:lnTo>
                <a:lnTo>
                  <a:pt x="235" y="132"/>
                </a:lnTo>
                <a:lnTo>
                  <a:pt x="235" y="132"/>
                </a:lnTo>
                <a:lnTo>
                  <a:pt x="235" y="131"/>
                </a:lnTo>
                <a:lnTo>
                  <a:pt x="233" y="132"/>
                </a:lnTo>
                <a:lnTo>
                  <a:pt x="233" y="132"/>
                </a:lnTo>
                <a:lnTo>
                  <a:pt x="232" y="132"/>
                </a:lnTo>
                <a:lnTo>
                  <a:pt x="232" y="132"/>
                </a:lnTo>
                <a:lnTo>
                  <a:pt x="230" y="131"/>
                </a:lnTo>
                <a:lnTo>
                  <a:pt x="230" y="129"/>
                </a:lnTo>
                <a:lnTo>
                  <a:pt x="230" y="129"/>
                </a:lnTo>
                <a:lnTo>
                  <a:pt x="230" y="126"/>
                </a:lnTo>
                <a:lnTo>
                  <a:pt x="233" y="126"/>
                </a:lnTo>
                <a:lnTo>
                  <a:pt x="233" y="126"/>
                </a:lnTo>
                <a:lnTo>
                  <a:pt x="235" y="128"/>
                </a:lnTo>
                <a:lnTo>
                  <a:pt x="235" y="128"/>
                </a:lnTo>
                <a:lnTo>
                  <a:pt x="244" y="134"/>
                </a:lnTo>
                <a:lnTo>
                  <a:pt x="244" y="134"/>
                </a:lnTo>
                <a:lnTo>
                  <a:pt x="247" y="136"/>
                </a:lnTo>
                <a:lnTo>
                  <a:pt x="251" y="134"/>
                </a:lnTo>
                <a:lnTo>
                  <a:pt x="251" y="134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0" y="120"/>
                </a:lnTo>
                <a:lnTo>
                  <a:pt x="260" y="120"/>
                </a:lnTo>
                <a:lnTo>
                  <a:pt x="252" y="112"/>
                </a:lnTo>
                <a:lnTo>
                  <a:pt x="252" y="112"/>
                </a:lnTo>
                <a:lnTo>
                  <a:pt x="251" y="110"/>
                </a:lnTo>
                <a:lnTo>
                  <a:pt x="249" y="110"/>
                </a:lnTo>
                <a:lnTo>
                  <a:pt x="249" y="110"/>
                </a:lnTo>
                <a:lnTo>
                  <a:pt x="247" y="107"/>
                </a:lnTo>
                <a:lnTo>
                  <a:pt x="249" y="104"/>
                </a:lnTo>
                <a:lnTo>
                  <a:pt x="249" y="104"/>
                </a:lnTo>
                <a:lnTo>
                  <a:pt x="251" y="102"/>
                </a:lnTo>
                <a:lnTo>
                  <a:pt x="254" y="102"/>
                </a:lnTo>
                <a:lnTo>
                  <a:pt x="254" y="102"/>
                </a:lnTo>
                <a:lnTo>
                  <a:pt x="255" y="104"/>
                </a:lnTo>
                <a:lnTo>
                  <a:pt x="255" y="106"/>
                </a:lnTo>
                <a:lnTo>
                  <a:pt x="255" y="106"/>
                </a:lnTo>
                <a:lnTo>
                  <a:pt x="257" y="109"/>
                </a:lnTo>
                <a:lnTo>
                  <a:pt x="257" y="109"/>
                </a:lnTo>
                <a:lnTo>
                  <a:pt x="257" y="110"/>
                </a:lnTo>
                <a:lnTo>
                  <a:pt x="257" y="110"/>
                </a:lnTo>
                <a:lnTo>
                  <a:pt x="262" y="117"/>
                </a:lnTo>
                <a:lnTo>
                  <a:pt x="262" y="117"/>
                </a:lnTo>
                <a:lnTo>
                  <a:pt x="263" y="118"/>
                </a:lnTo>
                <a:lnTo>
                  <a:pt x="263" y="118"/>
                </a:lnTo>
                <a:lnTo>
                  <a:pt x="263" y="109"/>
                </a:lnTo>
                <a:lnTo>
                  <a:pt x="263" y="109"/>
                </a:lnTo>
                <a:lnTo>
                  <a:pt x="262" y="102"/>
                </a:lnTo>
                <a:lnTo>
                  <a:pt x="262" y="102"/>
                </a:lnTo>
                <a:lnTo>
                  <a:pt x="263" y="99"/>
                </a:lnTo>
                <a:lnTo>
                  <a:pt x="266" y="99"/>
                </a:lnTo>
                <a:lnTo>
                  <a:pt x="266" y="99"/>
                </a:lnTo>
                <a:lnTo>
                  <a:pt x="268" y="101"/>
                </a:lnTo>
                <a:lnTo>
                  <a:pt x="268" y="101"/>
                </a:lnTo>
                <a:lnTo>
                  <a:pt x="271" y="106"/>
                </a:lnTo>
                <a:lnTo>
                  <a:pt x="271" y="106"/>
                </a:lnTo>
                <a:lnTo>
                  <a:pt x="273" y="107"/>
                </a:lnTo>
                <a:lnTo>
                  <a:pt x="273" y="107"/>
                </a:lnTo>
                <a:lnTo>
                  <a:pt x="273" y="106"/>
                </a:lnTo>
                <a:lnTo>
                  <a:pt x="273" y="106"/>
                </a:lnTo>
                <a:lnTo>
                  <a:pt x="271" y="93"/>
                </a:lnTo>
                <a:lnTo>
                  <a:pt x="271" y="93"/>
                </a:lnTo>
                <a:lnTo>
                  <a:pt x="271" y="90"/>
                </a:lnTo>
                <a:lnTo>
                  <a:pt x="271" y="90"/>
                </a:lnTo>
                <a:lnTo>
                  <a:pt x="271" y="88"/>
                </a:lnTo>
                <a:lnTo>
                  <a:pt x="273" y="87"/>
                </a:lnTo>
                <a:lnTo>
                  <a:pt x="273" y="87"/>
                </a:lnTo>
                <a:lnTo>
                  <a:pt x="274" y="87"/>
                </a:lnTo>
                <a:lnTo>
                  <a:pt x="276" y="87"/>
                </a:lnTo>
                <a:lnTo>
                  <a:pt x="276" y="87"/>
                </a:lnTo>
                <a:lnTo>
                  <a:pt x="279" y="90"/>
                </a:lnTo>
                <a:lnTo>
                  <a:pt x="279" y="90"/>
                </a:lnTo>
                <a:lnTo>
                  <a:pt x="282" y="95"/>
                </a:lnTo>
                <a:lnTo>
                  <a:pt x="282" y="95"/>
                </a:lnTo>
                <a:lnTo>
                  <a:pt x="282" y="91"/>
                </a:lnTo>
                <a:lnTo>
                  <a:pt x="282" y="91"/>
                </a:lnTo>
                <a:lnTo>
                  <a:pt x="280" y="79"/>
                </a:lnTo>
                <a:lnTo>
                  <a:pt x="280" y="79"/>
                </a:lnTo>
                <a:lnTo>
                  <a:pt x="279" y="72"/>
                </a:lnTo>
                <a:lnTo>
                  <a:pt x="279" y="72"/>
                </a:lnTo>
                <a:lnTo>
                  <a:pt x="279" y="71"/>
                </a:lnTo>
                <a:lnTo>
                  <a:pt x="280" y="69"/>
                </a:lnTo>
                <a:lnTo>
                  <a:pt x="280" y="69"/>
                </a:lnTo>
                <a:lnTo>
                  <a:pt x="282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92" y="79"/>
                </a:lnTo>
                <a:lnTo>
                  <a:pt x="292" y="79"/>
                </a:lnTo>
                <a:lnTo>
                  <a:pt x="292" y="80"/>
                </a:lnTo>
                <a:lnTo>
                  <a:pt x="292" y="80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0"/>
                </a:lnTo>
                <a:lnTo>
                  <a:pt x="126" y="200"/>
                </a:lnTo>
                <a:lnTo>
                  <a:pt x="126" y="192"/>
                </a:lnTo>
                <a:lnTo>
                  <a:pt x="126" y="192"/>
                </a:lnTo>
                <a:lnTo>
                  <a:pt x="126" y="189"/>
                </a:lnTo>
                <a:lnTo>
                  <a:pt x="126" y="189"/>
                </a:lnTo>
                <a:lnTo>
                  <a:pt x="127" y="186"/>
                </a:lnTo>
                <a:lnTo>
                  <a:pt x="131" y="186"/>
                </a:lnTo>
                <a:lnTo>
                  <a:pt x="131" y="186"/>
                </a:lnTo>
                <a:lnTo>
                  <a:pt x="131" y="188"/>
                </a:lnTo>
                <a:lnTo>
                  <a:pt x="131" y="188"/>
                </a:lnTo>
                <a:lnTo>
                  <a:pt x="139" y="192"/>
                </a:lnTo>
                <a:lnTo>
                  <a:pt x="139" y="192"/>
                </a:lnTo>
                <a:lnTo>
                  <a:pt x="143" y="195"/>
                </a:lnTo>
                <a:lnTo>
                  <a:pt x="143" y="195"/>
                </a:lnTo>
                <a:lnTo>
                  <a:pt x="146" y="197"/>
                </a:lnTo>
                <a:lnTo>
                  <a:pt x="150" y="197"/>
                </a:lnTo>
                <a:lnTo>
                  <a:pt x="150" y="197"/>
                </a:lnTo>
                <a:lnTo>
                  <a:pt x="175" y="183"/>
                </a:lnTo>
                <a:lnTo>
                  <a:pt x="175" y="183"/>
                </a:lnTo>
                <a:lnTo>
                  <a:pt x="176" y="183"/>
                </a:lnTo>
                <a:lnTo>
                  <a:pt x="176" y="183"/>
                </a:lnTo>
                <a:lnTo>
                  <a:pt x="175" y="181"/>
                </a:lnTo>
                <a:lnTo>
                  <a:pt x="175" y="181"/>
                </a:lnTo>
                <a:lnTo>
                  <a:pt x="168" y="175"/>
                </a:lnTo>
                <a:lnTo>
                  <a:pt x="162" y="170"/>
                </a:lnTo>
                <a:lnTo>
                  <a:pt x="162" y="170"/>
                </a:lnTo>
                <a:lnTo>
                  <a:pt x="161" y="169"/>
                </a:lnTo>
                <a:lnTo>
                  <a:pt x="159" y="169"/>
                </a:lnTo>
                <a:lnTo>
                  <a:pt x="159" y="169"/>
                </a:lnTo>
                <a:lnTo>
                  <a:pt x="135" y="181"/>
                </a:lnTo>
                <a:lnTo>
                  <a:pt x="135" y="181"/>
                </a:lnTo>
                <a:lnTo>
                  <a:pt x="113" y="192"/>
                </a:lnTo>
                <a:lnTo>
                  <a:pt x="113" y="192"/>
                </a:lnTo>
                <a:lnTo>
                  <a:pt x="110" y="192"/>
                </a:lnTo>
                <a:lnTo>
                  <a:pt x="110" y="192"/>
                </a:lnTo>
                <a:lnTo>
                  <a:pt x="118" y="200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186" y="154"/>
                </a:moveTo>
                <a:lnTo>
                  <a:pt x="186" y="154"/>
                </a:lnTo>
                <a:lnTo>
                  <a:pt x="186" y="154"/>
                </a:lnTo>
                <a:lnTo>
                  <a:pt x="186" y="154"/>
                </a:lnTo>
                <a:lnTo>
                  <a:pt x="197" y="164"/>
                </a:lnTo>
                <a:lnTo>
                  <a:pt x="197" y="164"/>
                </a:lnTo>
                <a:lnTo>
                  <a:pt x="200" y="166"/>
                </a:lnTo>
                <a:lnTo>
                  <a:pt x="200" y="166"/>
                </a:lnTo>
                <a:lnTo>
                  <a:pt x="202" y="167"/>
                </a:lnTo>
                <a:lnTo>
                  <a:pt x="203" y="169"/>
                </a:lnTo>
                <a:lnTo>
                  <a:pt x="203" y="169"/>
                </a:lnTo>
                <a:lnTo>
                  <a:pt x="214" y="162"/>
                </a:lnTo>
                <a:lnTo>
                  <a:pt x="225" y="154"/>
                </a:lnTo>
                <a:lnTo>
                  <a:pt x="225" y="154"/>
                </a:lnTo>
                <a:lnTo>
                  <a:pt x="224" y="153"/>
                </a:lnTo>
                <a:lnTo>
                  <a:pt x="224" y="153"/>
                </a:lnTo>
                <a:lnTo>
                  <a:pt x="213" y="139"/>
                </a:lnTo>
                <a:lnTo>
                  <a:pt x="213" y="139"/>
                </a:lnTo>
                <a:lnTo>
                  <a:pt x="211" y="137"/>
                </a:lnTo>
                <a:lnTo>
                  <a:pt x="211" y="137"/>
                </a:lnTo>
                <a:lnTo>
                  <a:pt x="186" y="154"/>
                </a:lnTo>
                <a:lnTo>
                  <a:pt x="186" y="154"/>
                </a:lnTo>
                <a:close/>
                <a:moveTo>
                  <a:pt x="336" y="273"/>
                </a:moveTo>
                <a:lnTo>
                  <a:pt x="336" y="273"/>
                </a:lnTo>
                <a:lnTo>
                  <a:pt x="337" y="266"/>
                </a:lnTo>
                <a:lnTo>
                  <a:pt x="339" y="260"/>
                </a:lnTo>
                <a:lnTo>
                  <a:pt x="339" y="260"/>
                </a:lnTo>
                <a:lnTo>
                  <a:pt x="336" y="262"/>
                </a:lnTo>
                <a:lnTo>
                  <a:pt x="336" y="262"/>
                </a:lnTo>
                <a:lnTo>
                  <a:pt x="326" y="271"/>
                </a:lnTo>
                <a:lnTo>
                  <a:pt x="326" y="271"/>
                </a:lnTo>
                <a:lnTo>
                  <a:pt x="323" y="273"/>
                </a:lnTo>
                <a:lnTo>
                  <a:pt x="323" y="273"/>
                </a:lnTo>
                <a:lnTo>
                  <a:pt x="322" y="273"/>
                </a:lnTo>
                <a:lnTo>
                  <a:pt x="320" y="271"/>
                </a:lnTo>
                <a:lnTo>
                  <a:pt x="320" y="271"/>
                </a:lnTo>
                <a:lnTo>
                  <a:pt x="320" y="268"/>
                </a:lnTo>
                <a:lnTo>
                  <a:pt x="320" y="268"/>
                </a:lnTo>
                <a:lnTo>
                  <a:pt x="322" y="262"/>
                </a:lnTo>
                <a:lnTo>
                  <a:pt x="322" y="262"/>
                </a:lnTo>
                <a:lnTo>
                  <a:pt x="322" y="259"/>
                </a:lnTo>
                <a:lnTo>
                  <a:pt x="322" y="259"/>
                </a:lnTo>
                <a:lnTo>
                  <a:pt x="318" y="260"/>
                </a:lnTo>
                <a:lnTo>
                  <a:pt x="318" y="260"/>
                </a:lnTo>
                <a:lnTo>
                  <a:pt x="307" y="270"/>
                </a:lnTo>
                <a:lnTo>
                  <a:pt x="307" y="270"/>
                </a:lnTo>
                <a:lnTo>
                  <a:pt x="306" y="271"/>
                </a:lnTo>
                <a:lnTo>
                  <a:pt x="306" y="271"/>
                </a:lnTo>
                <a:lnTo>
                  <a:pt x="304" y="271"/>
                </a:lnTo>
                <a:lnTo>
                  <a:pt x="303" y="271"/>
                </a:lnTo>
                <a:lnTo>
                  <a:pt x="303" y="271"/>
                </a:lnTo>
                <a:lnTo>
                  <a:pt x="301" y="270"/>
                </a:lnTo>
                <a:lnTo>
                  <a:pt x="301" y="268"/>
                </a:lnTo>
                <a:lnTo>
                  <a:pt x="301" y="268"/>
                </a:lnTo>
                <a:lnTo>
                  <a:pt x="303" y="266"/>
                </a:lnTo>
                <a:lnTo>
                  <a:pt x="303" y="266"/>
                </a:lnTo>
                <a:lnTo>
                  <a:pt x="306" y="257"/>
                </a:lnTo>
                <a:lnTo>
                  <a:pt x="306" y="257"/>
                </a:lnTo>
                <a:lnTo>
                  <a:pt x="306" y="255"/>
                </a:lnTo>
                <a:lnTo>
                  <a:pt x="306" y="255"/>
                </a:lnTo>
                <a:lnTo>
                  <a:pt x="304" y="257"/>
                </a:lnTo>
                <a:lnTo>
                  <a:pt x="301" y="257"/>
                </a:lnTo>
                <a:lnTo>
                  <a:pt x="299" y="255"/>
                </a:lnTo>
                <a:lnTo>
                  <a:pt x="299" y="252"/>
                </a:lnTo>
                <a:lnTo>
                  <a:pt x="299" y="252"/>
                </a:lnTo>
                <a:lnTo>
                  <a:pt x="299" y="251"/>
                </a:lnTo>
                <a:lnTo>
                  <a:pt x="299" y="251"/>
                </a:lnTo>
                <a:lnTo>
                  <a:pt x="292" y="249"/>
                </a:lnTo>
                <a:lnTo>
                  <a:pt x="292" y="249"/>
                </a:lnTo>
                <a:lnTo>
                  <a:pt x="293" y="254"/>
                </a:lnTo>
                <a:lnTo>
                  <a:pt x="293" y="259"/>
                </a:lnTo>
                <a:lnTo>
                  <a:pt x="293" y="259"/>
                </a:lnTo>
                <a:lnTo>
                  <a:pt x="292" y="265"/>
                </a:lnTo>
                <a:lnTo>
                  <a:pt x="292" y="265"/>
                </a:lnTo>
                <a:lnTo>
                  <a:pt x="292" y="266"/>
                </a:lnTo>
                <a:lnTo>
                  <a:pt x="292" y="266"/>
                </a:lnTo>
                <a:lnTo>
                  <a:pt x="293" y="270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314" y="274"/>
                </a:lnTo>
                <a:lnTo>
                  <a:pt x="336" y="273"/>
                </a:lnTo>
                <a:lnTo>
                  <a:pt x="336" y="273"/>
                </a:lnTo>
                <a:close/>
                <a:moveTo>
                  <a:pt x="183" y="156"/>
                </a:moveTo>
                <a:lnTo>
                  <a:pt x="183" y="156"/>
                </a:lnTo>
                <a:lnTo>
                  <a:pt x="164" y="167"/>
                </a:lnTo>
                <a:lnTo>
                  <a:pt x="164" y="167"/>
                </a:lnTo>
                <a:lnTo>
                  <a:pt x="168" y="172"/>
                </a:lnTo>
                <a:lnTo>
                  <a:pt x="168" y="172"/>
                </a:lnTo>
                <a:lnTo>
                  <a:pt x="173" y="175"/>
                </a:lnTo>
                <a:lnTo>
                  <a:pt x="173" y="175"/>
                </a:lnTo>
                <a:lnTo>
                  <a:pt x="175" y="177"/>
                </a:lnTo>
                <a:lnTo>
                  <a:pt x="178" y="177"/>
                </a:lnTo>
                <a:lnTo>
                  <a:pt x="178" y="177"/>
                </a:lnTo>
                <a:lnTo>
                  <a:pt x="180" y="177"/>
                </a:lnTo>
                <a:lnTo>
                  <a:pt x="181" y="178"/>
                </a:lnTo>
                <a:lnTo>
                  <a:pt x="181" y="178"/>
                </a:lnTo>
                <a:lnTo>
                  <a:pt x="183" y="180"/>
                </a:lnTo>
                <a:lnTo>
                  <a:pt x="183" y="180"/>
                </a:lnTo>
                <a:lnTo>
                  <a:pt x="198" y="172"/>
                </a:lnTo>
                <a:lnTo>
                  <a:pt x="198" y="172"/>
                </a:lnTo>
                <a:lnTo>
                  <a:pt x="191" y="162"/>
                </a:lnTo>
                <a:lnTo>
                  <a:pt x="183" y="156"/>
                </a:lnTo>
                <a:lnTo>
                  <a:pt x="183" y="15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90" y="200"/>
                </a:lnTo>
                <a:lnTo>
                  <a:pt x="75" y="203"/>
                </a:lnTo>
                <a:lnTo>
                  <a:pt x="75" y="203"/>
                </a:lnTo>
                <a:lnTo>
                  <a:pt x="83" y="210"/>
                </a:lnTo>
                <a:lnTo>
                  <a:pt x="93" y="218"/>
                </a:lnTo>
                <a:lnTo>
                  <a:pt x="93" y="218"/>
                </a:lnTo>
                <a:lnTo>
                  <a:pt x="93" y="213"/>
                </a:lnTo>
                <a:lnTo>
                  <a:pt x="93" y="213"/>
                </a:lnTo>
                <a:lnTo>
                  <a:pt x="93" y="207"/>
                </a:lnTo>
                <a:lnTo>
                  <a:pt x="93" y="207"/>
                </a:lnTo>
                <a:lnTo>
                  <a:pt x="93" y="205"/>
                </a:lnTo>
                <a:lnTo>
                  <a:pt x="94" y="203"/>
                </a:lnTo>
                <a:lnTo>
                  <a:pt x="96" y="203"/>
                </a:lnTo>
                <a:lnTo>
                  <a:pt x="97" y="203"/>
                </a:lnTo>
                <a:lnTo>
                  <a:pt x="97" y="203"/>
                </a:lnTo>
                <a:lnTo>
                  <a:pt x="101" y="207"/>
                </a:lnTo>
                <a:lnTo>
                  <a:pt x="101" y="207"/>
                </a:lnTo>
                <a:lnTo>
                  <a:pt x="104" y="211"/>
                </a:lnTo>
                <a:lnTo>
                  <a:pt x="104" y="211"/>
                </a:lnTo>
                <a:lnTo>
                  <a:pt x="107" y="211"/>
                </a:lnTo>
                <a:lnTo>
                  <a:pt x="107" y="211"/>
                </a:lnTo>
                <a:lnTo>
                  <a:pt x="110" y="211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23" y="210"/>
                </a:lnTo>
                <a:lnTo>
                  <a:pt x="123" y="210"/>
                </a:lnTo>
                <a:lnTo>
                  <a:pt x="113" y="202"/>
                </a:lnTo>
                <a:lnTo>
                  <a:pt x="113" y="202"/>
                </a:lnTo>
                <a:lnTo>
                  <a:pt x="109" y="199"/>
                </a:lnTo>
                <a:lnTo>
                  <a:pt x="109" y="199"/>
                </a:lnTo>
                <a:lnTo>
                  <a:pt x="107" y="199"/>
                </a:lnTo>
                <a:lnTo>
                  <a:pt x="105" y="199"/>
                </a:lnTo>
                <a:lnTo>
                  <a:pt x="105" y="199"/>
                </a:lnTo>
                <a:lnTo>
                  <a:pt x="104" y="199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79" y="139"/>
                </a:move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118" y="118"/>
                </a:lnTo>
                <a:lnTo>
                  <a:pt x="118" y="118"/>
                </a:lnTo>
                <a:lnTo>
                  <a:pt x="183" y="80"/>
                </a:lnTo>
                <a:lnTo>
                  <a:pt x="183" y="80"/>
                </a:lnTo>
                <a:lnTo>
                  <a:pt x="208" y="65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0" y="47"/>
                </a:lnTo>
                <a:lnTo>
                  <a:pt x="230" y="47"/>
                </a:lnTo>
                <a:lnTo>
                  <a:pt x="214" y="58"/>
                </a:lnTo>
                <a:lnTo>
                  <a:pt x="214" y="58"/>
                </a:lnTo>
                <a:lnTo>
                  <a:pt x="164" y="90"/>
                </a:lnTo>
                <a:lnTo>
                  <a:pt x="164" y="90"/>
                </a:lnTo>
                <a:lnTo>
                  <a:pt x="142" y="102"/>
                </a:lnTo>
                <a:lnTo>
                  <a:pt x="142" y="102"/>
                </a:lnTo>
                <a:lnTo>
                  <a:pt x="115" y="118"/>
                </a:lnTo>
                <a:lnTo>
                  <a:pt x="115" y="118"/>
                </a:lnTo>
                <a:lnTo>
                  <a:pt x="101" y="126"/>
                </a:lnTo>
                <a:lnTo>
                  <a:pt x="101" y="126"/>
                </a:lnTo>
                <a:lnTo>
                  <a:pt x="83" y="137"/>
                </a:lnTo>
                <a:lnTo>
                  <a:pt x="83" y="137"/>
                </a:lnTo>
                <a:lnTo>
                  <a:pt x="79" y="139"/>
                </a:lnTo>
                <a:lnTo>
                  <a:pt x="79" y="139"/>
                </a:lnTo>
                <a:close/>
                <a:moveTo>
                  <a:pt x="36" y="203"/>
                </a:move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8" y="205"/>
                </a:lnTo>
                <a:lnTo>
                  <a:pt x="38" y="205"/>
                </a:lnTo>
                <a:lnTo>
                  <a:pt x="49" y="216"/>
                </a:lnTo>
                <a:lnTo>
                  <a:pt x="49" y="216"/>
                </a:lnTo>
                <a:lnTo>
                  <a:pt x="56" y="222"/>
                </a:lnTo>
                <a:lnTo>
                  <a:pt x="56" y="222"/>
                </a:lnTo>
                <a:lnTo>
                  <a:pt x="60" y="224"/>
                </a:lnTo>
                <a:lnTo>
                  <a:pt x="61" y="225"/>
                </a:lnTo>
                <a:lnTo>
                  <a:pt x="6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69" y="222"/>
                </a:lnTo>
                <a:lnTo>
                  <a:pt x="69" y="222"/>
                </a:lnTo>
                <a:lnTo>
                  <a:pt x="56" y="210"/>
                </a:lnTo>
                <a:lnTo>
                  <a:pt x="56" y="210"/>
                </a:lnTo>
                <a:lnTo>
                  <a:pt x="52" y="207"/>
                </a:lnTo>
                <a:lnTo>
                  <a:pt x="52" y="207"/>
                </a:lnTo>
                <a:lnTo>
                  <a:pt x="49" y="205"/>
                </a:lnTo>
                <a:lnTo>
                  <a:pt x="47" y="205"/>
                </a:lnTo>
                <a:lnTo>
                  <a:pt x="47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3"/>
                </a:lnTo>
                <a:lnTo>
                  <a:pt x="44" y="203"/>
                </a:lnTo>
                <a:lnTo>
                  <a:pt x="36" y="203"/>
                </a:lnTo>
                <a:lnTo>
                  <a:pt x="36" y="203"/>
                </a:lnTo>
                <a:close/>
                <a:moveTo>
                  <a:pt x="269" y="238"/>
                </a:moveTo>
                <a:lnTo>
                  <a:pt x="269" y="238"/>
                </a:lnTo>
                <a:lnTo>
                  <a:pt x="271" y="238"/>
                </a:lnTo>
                <a:lnTo>
                  <a:pt x="271" y="238"/>
                </a:lnTo>
                <a:lnTo>
                  <a:pt x="262" y="235"/>
                </a:lnTo>
                <a:lnTo>
                  <a:pt x="262" y="235"/>
                </a:lnTo>
                <a:lnTo>
                  <a:pt x="222" y="218"/>
                </a:lnTo>
                <a:lnTo>
                  <a:pt x="222" y="218"/>
                </a:lnTo>
                <a:lnTo>
                  <a:pt x="200" y="207"/>
                </a:lnTo>
                <a:lnTo>
                  <a:pt x="200" y="207"/>
                </a:lnTo>
                <a:lnTo>
                  <a:pt x="186" y="199"/>
                </a:lnTo>
                <a:lnTo>
                  <a:pt x="186" y="199"/>
                </a:lnTo>
                <a:lnTo>
                  <a:pt x="180" y="195"/>
                </a:lnTo>
                <a:lnTo>
                  <a:pt x="180" y="195"/>
                </a:lnTo>
                <a:lnTo>
                  <a:pt x="178" y="195"/>
                </a:lnTo>
                <a:lnTo>
                  <a:pt x="176" y="195"/>
                </a:lnTo>
                <a:lnTo>
                  <a:pt x="176" y="195"/>
                </a:lnTo>
                <a:lnTo>
                  <a:pt x="183" y="199"/>
                </a:lnTo>
                <a:lnTo>
                  <a:pt x="183" y="199"/>
                </a:lnTo>
                <a:lnTo>
                  <a:pt x="200" y="208"/>
                </a:lnTo>
                <a:lnTo>
                  <a:pt x="200" y="208"/>
                </a:lnTo>
                <a:lnTo>
                  <a:pt x="213" y="216"/>
                </a:lnTo>
                <a:lnTo>
                  <a:pt x="227" y="222"/>
                </a:lnTo>
                <a:lnTo>
                  <a:pt x="227" y="222"/>
                </a:lnTo>
                <a:lnTo>
                  <a:pt x="258" y="235"/>
                </a:lnTo>
                <a:lnTo>
                  <a:pt x="258" y="235"/>
                </a:lnTo>
                <a:lnTo>
                  <a:pt x="269" y="238"/>
                </a:lnTo>
                <a:lnTo>
                  <a:pt x="269" y="238"/>
                </a:lnTo>
                <a:close/>
                <a:moveTo>
                  <a:pt x="326" y="278"/>
                </a:moveTo>
                <a:lnTo>
                  <a:pt x="326" y="278"/>
                </a:lnTo>
                <a:lnTo>
                  <a:pt x="328" y="279"/>
                </a:lnTo>
                <a:lnTo>
                  <a:pt x="328" y="279"/>
                </a:lnTo>
                <a:lnTo>
                  <a:pt x="345" y="279"/>
                </a:lnTo>
                <a:lnTo>
                  <a:pt x="363" y="279"/>
                </a:lnTo>
                <a:lnTo>
                  <a:pt x="363" y="279"/>
                </a:lnTo>
                <a:lnTo>
                  <a:pt x="370" y="278"/>
                </a:lnTo>
                <a:lnTo>
                  <a:pt x="370" y="278"/>
                </a:lnTo>
                <a:lnTo>
                  <a:pt x="377" y="274"/>
                </a:lnTo>
                <a:lnTo>
                  <a:pt x="383" y="268"/>
                </a:lnTo>
                <a:lnTo>
                  <a:pt x="383" y="268"/>
                </a:lnTo>
                <a:lnTo>
                  <a:pt x="383" y="266"/>
                </a:lnTo>
                <a:lnTo>
                  <a:pt x="383" y="266"/>
                </a:lnTo>
                <a:lnTo>
                  <a:pt x="374" y="273"/>
                </a:lnTo>
                <a:lnTo>
                  <a:pt x="374" y="273"/>
                </a:lnTo>
                <a:lnTo>
                  <a:pt x="369" y="276"/>
                </a:lnTo>
                <a:lnTo>
                  <a:pt x="363" y="276"/>
                </a:lnTo>
                <a:lnTo>
                  <a:pt x="363" y="276"/>
                </a:lnTo>
                <a:lnTo>
                  <a:pt x="336" y="278"/>
                </a:lnTo>
                <a:lnTo>
                  <a:pt x="336" y="278"/>
                </a:lnTo>
                <a:lnTo>
                  <a:pt x="326" y="278"/>
                </a:lnTo>
                <a:lnTo>
                  <a:pt x="326" y="278"/>
                </a:lnTo>
                <a:close/>
                <a:moveTo>
                  <a:pt x="23" y="203"/>
                </a:moveTo>
                <a:lnTo>
                  <a:pt x="23" y="203"/>
                </a:lnTo>
                <a:lnTo>
                  <a:pt x="25" y="205"/>
                </a:lnTo>
                <a:lnTo>
                  <a:pt x="25" y="205"/>
                </a:lnTo>
                <a:lnTo>
                  <a:pt x="34" y="214"/>
                </a:lnTo>
                <a:lnTo>
                  <a:pt x="34" y="214"/>
                </a:lnTo>
                <a:lnTo>
                  <a:pt x="39" y="218"/>
                </a:lnTo>
                <a:lnTo>
                  <a:pt x="39" y="218"/>
                </a:lnTo>
                <a:lnTo>
                  <a:pt x="42" y="221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7" y="219"/>
                </a:lnTo>
                <a:lnTo>
                  <a:pt x="47" y="219"/>
                </a:lnTo>
                <a:lnTo>
                  <a:pt x="31" y="205"/>
                </a:lnTo>
                <a:lnTo>
                  <a:pt x="31" y="205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3" y="203"/>
                </a:lnTo>
                <a:lnTo>
                  <a:pt x="23" y="203"/>
                </a:lnTo>
                <a:close/>
                <a:moveTo>
                  <a:pt x="123" y="36"/>
                </a:moveTo>
                <a:lnTo>
                  <a:pt x="123" y="36"/>
                </a:lnTo>
                <a:lnTo>
                  <a:pt x="107" y="44"/>
                </a:lnTo>
                <a:lnTo>
                  <a:pt x="93" y="54"/>
                </a:lnTo>
                <a:lnTo>
                  <a:pt x="93" y="54"/>
                </a:lnTo>
                <a:lnTo>
                  <a:pt x="96" y="55"/>
                </a:lnTo>
                <a:lnTo>
                  <a:pt x="96" y="55"/>
                </a:lnTo>
                <a:lnTo>
                  <a:pt x="102" y="52"/>
                </a:lnTo>
                <a:lnTo>
                  <a:pt x="102" y="52"/>
                </a:lnTo>
                <a:lnTo>
                  <a:pt x="107" y="49"/>
                </a:lnTo>
                <a:lnTo>
                  <a:pt x="107" y="49"/>
                </a:lnTo>
                <a:lnTo>
                  <a:pt x="107" y="47"/>
                </a:lnTo>
                <a:lnTo>
                  <a:pt x="107" y="46"/>
                </a:lnTo>
                <a:lnTo>
                  <a:pt x="107" y="46"/>
                </a:lnTo>
                <a:lnTo>
                  <a:pt x="109" y="46"/>
                </a:lnTo>
                <a:lnTo>
                  <a:pt x="112" y="47"/>
                </a:lnTo>
                <a:lnTo>
                  <a:pt x="112" y="47"/>
                </a:lnTo>
                <a:lnTo>
                  <a:pt x="123" y="42"/>
                </a:lnTo>
                <a:lnTo>
                  <a:pt x="123" y="42"/>
                </a:lnTo>
                <a:lnTo>
                  <a:pt x="123" y="36"/>
                </a:lnTo>
                <a:lnTo>
                  <a:pt x="123" y="36"/>
                </a:lnTo>
                <a:close/>
                <a:moveTo>
                  <a:pt x="153" y="211"/>
                </a:moveTo>
                <a:lnTo>
                  <a:pt x="153" y="211"/>
                </a:lnTo>
                <a:lnTo>
                  <a:pt x="156" y="218"/>
                </a:lnTo>
                <a:lnTo>
                  <a:pt x="161" y="222"/>
                </a:lnTo>
                <a:lnTo>
                  <a:pt x="161" y="222"/>
                </a:lnTo>
                <a:lnTo>
                  <a:pt x="178" y="237"/>
                </a:lnTo>
                <a:lnTo>
                  <a:pt x="178" y="237"/>
                </a:lnTo>
                <a:lnTo>
                  <a:pt x="186" y="243"/>
                </a:lnTo>
                <a:lnTo>
                  <a:pt x="197" y="248"/>
                </a:lnTo>
                <a:lnTo>
                  <a:pt x="197" y="248"/>
                </a:lnTo>
                <a:lnTo>
                  <a:pt x="198" y="249"/>
                </a:lnTo>
                <a:lnTo>
                  <a:pt x="198" y="249"/>
                </a:lnTo>
                <a:lnTo>
                  <a:pt x="183" y="238"/>
                </a:lnTo>
                <a:lnTo>
                  <a:pt x="183" y="238"/>
                </a:lnTo>
                <a:lnTo>
                  <a:pt x="173" y="230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59" y="219"/>
                </a:lnTo>
                <a:lnTo>
                  <a:pt x="159" y="219"/>
                </a:lnTo>
                <a:lnTo>
                  <a:pt x="157" y="218"/>
                </a:lnTo>
                <a:lnTo>
                  <a:pt x="157" y="216"/>
                </a:lnTo>
                <a:lnTo>
                  <a:pt x="157" y="216"/>
                </a:lnTo>
                <a:lnTo>
                  <a:pt x="156" y="214"/>
                </a:lnTo>
                <a:lnTo>
                  <a:pt x="154" y="213"/>
                </a:lnTo>
                <a:lnTo>
                  <a:pt x="154" y="213"/>
                </a:lnTo>
                <a:lnTo>
                  <a:pt x="153" y="211"/>
                </a:lnTo>
                <a:lnTo>
                  <a:pt x="153" y="211"/>
                </a:lnTo>
                <a:close/>
                <a:moveTo>
                  <a:pt x="143" y="35"/>
                </a:moveTo>
                <a:lnTo>
                  <a:pt x="143" y="35"/>
                </a:lnTo>
                <a:lnTo>
                  <a:pt x="143" y="31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27" y="35"/>
                </a:lnTo>
                <a:lnTo>
                  <a:pt x="127" y="35"/>
                </a:lnTo>
                <a:lnTo>
                  <a:pt x="126" y="36"/>
                </a:lnTo>
                <a:lnTo>
                  <a:pt x="126" y="36"/>
                </a:lnTo>
                <a:lnTo>
                  <a:pt x="124" y="39"/>
                </a:lnTo>
                <a:lnTo>
                  <a:pt x="124" y="42"/>
                </a:lnTo>
                <a:lnTo>
                  <a:pt x="124" y="42"/>
                </a:lnTo>
                <a:lnTo>
                  <a:pt x="143" y="35"/>
                </a:lnTo>
                <a:lnTo>
                  <a:pt x="143" y="35"/>
                </a:lnTo>
                <a:close/>
                <a:moveTo>
                  <a:pt x="8" y="143"/>
                </a:moveTo>
                <a:lnTo>
                  <a:pt x="8" y="143"/>
                </a:lnTo>
                <a:lnTo>
                  <a:pt x="9" y="143"/>
                </a:lnTo>
                <a:lnTo>
                  <a:pt x="9" y="143"/>
                </a:lnTo>
                <a:lnTo>
                  <a:pt x="9" y="140"/>
                </a:lnTo>
                <a:lnTo>
                  <a:pt x="9" y="140"/>
                </a:lnTo>
                <a:lnTo>
                  <a:pt x="19" y="121"/>
                </a:lnTo>
                <a:lnTo>
                  <a:pt x="31" y="106"/>
                </a:lnTo>
                <a:lnTo>
                  <a:pt x="31" y="106"/>
                </a:lnTo>
                <a:lnTo>
                  <a:pt x="41" y="93"/>
                </a:lnTo>
                <a:lnTo>
                  <a:pt x="53" y="80"/>
                </a:lnTo>
                <a:lnTo>
                  <a:pt x="53" y="80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2" y="80"/>
                </a:lnTo>
                <a:lnTo>
                  <a:pt x="52" y="80"/>
                </a:lnTo>
                <a:lnTo>
                  <a:pt x="28" y="106"/>
                </a:lnTo>
                <a:lnTo>
                  <a:pt x="28" y="106"/>
                </a:lnTo>
                <a:lnTo>
                  <a:pt x="22" y="113"/>
                </a:lnTo>
                <a:lnTo>
                  <a:pt x="17" y="120"/>
                </a:lnTo>
                <a:lnTo>
                  <a:pt x="11" y="136"/>
                </a:lnTo>
                <a:lnTo>
                  <a:pt x="11" y="136"/>
                </a:lnTo>
                <a:lnTo>
                  <a:pt x="8" y="143"/>
                </a:lnTo>
                <a:lnTo>
                  <a:pt x="8" y="143"/>
                </a:lnTo>
                <a:close/>
                <a:moveTo>
                  <a:pt x="328" y="184"/>
                </a:moveTo>
                <a:lnTo>
                  <a:pt x="328" y="184"/>
                </a:lnTo>
                <a:lnTo>
                  <a:pt x="320" y="180"/>
                </a:lnTo>
                <a:lnTo>
                  <a:pt x="304" y="172"/>
                </a:lnTo>
                <a:lnTo>
                  <a:pt x="282" y="162"/>
                </a:lnTo>
                <a:lnTo>
                  <a:pt x="282" y="162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99" y="173"/>
                </a:lnTo>
                <a:lnTo>
                  <a:pt x="299" y="173"/>
                </a:lnTo>
                <a:lnTo>
                  <a:pt x="314" y="180"/>
                </a:lnTo>
                <a:lnTo>
                  <a:pt x="328" y="184"/>
                </a:lnTo>
                <a:lnTo>
                  <a:pt x="328" y="184"/>
                </a:lnTo>
                <a:close/>
                <a:moveTo>
                  <a:pt x="74" y="221"/>
                </a:moveTo>
                <a:lnTo>
                  <a:pt x="74" y="221"/>
                </a:lnTo>
                <a:lnTo>
                  <a:pt x="74" y="221"/>
                </a:lnTo>
                <a:lnTo>
                  <a:pt x="74" y="221"/>
                </a:lnTo>
                <a:lnTo>
                  <a:pt x="74" y="219"/>
                </a:lnTo>
                <a:lnTo>
                  <a:pt x="74" y="219"/>
                </a:lnTo>
                <a:lnTo>
                  <a:pt x="71" y="211"/>
                </a:lnTo>
                <a:lnTo>
                  <a:pt x="71" y="211"/>
                </a:lnTo>
                <a:lnTo>
                  <a:pt x="69" y="203"/>
                </a:lnTo>
                <a:lnTo>
                  <a:pt x="69" y="203"/>
                </a:lnTo>
                <a:lnTo>
                  <a:pt x="56" y="205"/>
                </a:lnTo>
                <a:lnTo>
                  <a:pt x="56" y="205"/>
                </a:lnTo>
                <a:lnTo>
                  <a:pt x="74" y="221"/>
                </a:lnTo>
                <a:lnTo>
                  <a:pt x="74" y="22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78" y="216"/>
                </a:lnTo>
                <a:lnTo>
                  <a:pt x="172" y="224"/>
                </a:lnTo>
                <a:lnTo>
                  <a:pt x="172" y="224"/>
                </a:lnTo>
                <a:lnTo>
                  <a:pt x="176" y="227"/>
                </a:lnTo>
                <a:lnTo>
                  <a:pt x="176" y="227"/>
                </a:lnTo>
                <a:lnTo>
                  <a:pt x="180" y="230"/>
                </a:lnTo>
                <a:lnTo>
                  <a:pt x="180" y="230"/>
                </a:lnTo>
                <a:lnTo>
                  <a:pt x="186" y="216"/>
                </a:lnTo>
                <a:lnTo>
                  <a:pt x="186" y="216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68" y="219"/>
                </a:moveTo>
                <a:lnTo>
                  <a:pt x="168" y="219"/>
                </a:lnTo>
                <a:lnTo>
                  <a:pt x="172" y="205"/>
                </a:lnTo>
                <a:lnTo>
                  <a:pt x="172" y="205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8" y="199"/>
                </a:lnTo>
                <a:lnTo>
                  <a:pt x="168" y="199"/>
                </a:lnTo>
                <a:lnTo>
                  <a:pt x="165" y="207"/>
                </a:lnTo>
                <a:lnTo>
                  <a:pt x="165" y="207"/>
                </a:lnTo>
                <a:lnTo>
                  <a:pt x="162" y="211"/>
                </a:lnTo>
                <a:lnTo>
                  <a:pt x="162" y="211"/>
                </a:lnTo>
                <a:lnTo>
                  <a:pt x="162" y="213"/>
                </a:lnTo>
                <a:lnTo>
                  <a:pt x="162" y="214"/>
                </a:lnTo>
                <a:lnTo>
                  <a:pt x="162" y="214"/>
                </a:lnTo>
                <a:lnTo>
                  <a:pt x="168" y="219"/>
                </a:lnTo>
                <a:lnTo>
                  <a:pt x="168" y="219"/>
                </a:lnTo>
                <a:close/>
                <a:moveTo>
                  <a:pt x="75" y="210"/>
                </a:moveTo>
                <a:lnTo>
                  <a:pt x="75" y="210"/>
                </a:lnTo>
                <a:lnTo>
                  <a:pt x="80" y="224"/>
                </a:lnTo>
                <a:lnTo>
                  <a:pt x="80" y="224"/>
                </a:lnTo>
                <a:lnTo>
                  <a:pt x="91" y="222"/>
                </a:lnTo>
                <a:lnTo>
                  <a:pt x="91" y="222"/>
                </a:lnTo>
                <a:lnTo>
                  <a:pt x="83" y="216"/>
                </a:lnTo>
                <a:lnTo>
                  <a:pt x="75" y="210"/>
                </a:lnTo>
                <a:lnTo>
                  <a:pt x="75" y="210"/>
                </a:lnTo>
                <a:close/>
                <a:moveTo>
                  <a:pt x="159" y="22"/>
                </a:moveTo>
                <a:lnTo>
                  <a:pt x="159" y="22"/>
                </a:lnTo>
                <a:lnTo>
                  <a:pt x="148" y="25"/>
                </a:lnTo>
                <a:lnTo>
                  <a:pt x="148" y="25"/>
                </a:lnTo>
                <a:lnTo>
                  <a:pt x="146" y="27"/>
                </a:lnTo>
                <a:lnTo>
                  <a:pt x="146" y="27"/>
                </a:lnTo>
                <a:lnTo>
                  <a:pt x="146" y="33"/>
                </a:lnTo>
                <a:lnTo>
                  <a:pt x="146" y="33"/>
                </a:lnTo>
                <a:lnTo>
                  <a:pt x="161" y="28"/>
                </a:lnTo>
                <a:lnTo>
                  <a:pt x="161" y="28"/>
                </a:lnTo>
                <a:lnTo>
                  <a:pt x="161" y="25"/>
                </a:lnTo>
                <a:lnTo>
                  <a:pt x="159" y="24"/>
                </a:lnTo>
                <a:lnTo>
                  <a:pt x="159" y="24"/>
                </a:lnTo>
                <a:lnTo>
                  <a:pt x="159" y="22"/>
                </a:lnTo>
                <a:lnTo>
                  <a:pt x="159" y="22"/>
                </a:lnTo>
                <a:close/>
                <a:moveTo>
                  <a:pt x="389" y="235"/>
                </a:moveTo>
                <a:lnTo>
                  <a:pt x="389" y="235"/>
                </a:lnTo>
                <a:lnTo>
                  <a:pt x="367" y="244"/>
                </a:lnTo>
                <a:lnTo>
                  <a:pt x="355" y="248"/>
                </a:lnTo>
                <a:lnTo>
                  <a:pt x="344" y="249"/>
                </a:lnTo>
                <a:lnTo>
                  <a:pt x="344" y="249"/>
                </a:lnTo>
                <a:lnTo>
                  <a:pt x="356" y="249"/>
                </a:lnTo>
                <a:lnTo>
                  <a:pt x="367" y="246"/>
                </a:lnTo>
                <a:lnTo>
                  <a:pt x="378" y="241"/>
                </a:lnTo>
                <a:lnTo>
                  <a:pt x="389" y="235"/>
                </a:lnTo>
                <a:lnTo>
                  <a:pt x="389" y="235"/>
                </a:lnTo>
                <a:close/>
                <a:moveTo>
                  <a:pt x="301" y="102"/>
                </a:moveTo>
                <a:lnTo>
                  <a:pt x="301" y="102"/>
                </a:lnTo>
                <a:lnTo>
                  <a:pt x="310" y="107"/>
                </a:lnTo>
                <a:lnTo>
                  <a:pt x="318" y="110"/>
                </a:lnTo>
                <a:lnTo>
                  <a:pt x="337" y="118"/>
                </a:lnTo>
                <a:lnTo>
                  <a:pt x="337" y="118"/>
                </a:lnTo>
                <a:lnTo>
                  <a:pt x="337" y="117"/>
                </a:lnTo>
                <a:lnTo>
                  <a:pt x="336" y="115"/>
                </a:lnTo>
                <a:lnTo>
                  <a:pt x="336" y="115"/>
                </a:lnTo>
                <a:lnTo>
                  <a:pt x="320" y="109"/>
                </a:lnTo>
                <a:lnTo>
                  <a:pt x="320" y="109"/>
                </a:lnTo>
                <a:lnTo>
                  <a:pt x="304" y="102"/>
                </a:lnTo>
                <a:lnTo>
                  <a:pt x="304" y="102"/>
                </a:lnTo>
                <a:lnTo>
                  <a:pt x="301" y="102"/>
                </a:lnTo>
                <a:lnTo>
                  <a:pt x="301" y="102"/>
                </a:lnTo>
                <a:close/>
                <a:moveTo>
                  <a:pt x="176" y="22"/>
                </a:moveTo>
                <a:lnTo>
                  <a:pt x="176" y="22"/>
                </a:lnTo>
                <a:lnTo>
                  <a:pt x="176" y="17"/>
                </a:lnTo>
                <a:lnTo>
                  <a:pt x="176" y="17"/>
                </a:lnTo>
                <a:lnTo>
                  <a:pt x="161" y="20"/>
                </a:lnTo>
                <a:lnTo>
                  <a:pt x="161" y="20"/>
                </a:lnTo>
                <a:lnTo>
                  <a:pt x="162" y="22"/>
                </a:lnTo>
                <a:lnTo>
                  <a:pt x="162" y="24"/>
                </a:lnTo>
                <a:lnTo>
                  <a:pt x="162" y="24"/>
                </a:lnTo>
                <a:lnTo>
                  <a:pt x="162" y="27"/>
                </a:lnTo>
                <a:lnTo>
                  <a:pt x="162" y="27"/>
                </a:lnTo>
                <a:lnTo>
                  <a:pt x="170" y="25"/>
                </a:lnTo>
                <a:lnTo>
                  <a:pt x="176" y="22"/>
                </a:lnTo>
                <a:lnTo>
                  <a:pt x="176" y="22"/>
                </a:lnTo>
                <a:close/>
                <a:moveTo>
                  <a:pt x="325" y="266"/>
                </a:move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36" y="255"/>
                </a:lnTo>
                <a:lnTo>
                  <a:pt x="336" y="255"/>
                </a:lnTo>
                <a:lnTo>
                  <a:pt x="323" y="255"/>
                </a:lnTo>
                <a:lnTo>
                  <a:pt x="323" y="255"/>
                </a:lnTo>
                <a:lnTo>
                  <a:pt x="325" y="259"/>
                </a:lnTo>
                <a:lnTo>
                  <a:pt x="325" y="260"/>
                </a:lnTo>
                <a:lnTo>
                  <a:pt x="325" y="266"/>
                </a:lnTo>
                <a:lnTo>
                  <a:pt x="325" y="266"/>
                </a:lnTo>
                <a:close/>
                <a:moveTo>
                  <a:pt x="273" y="257"/>
                </a:moveTo>
                <a:lnTo>
                  <a:pt x="273" y="257"/>
                </a:lnTo>
                <a:lnTo>
                  <a:pt x="273" y="257"/>
                </a:lnTo>
                <a:lnTo>
                  <a:pt x="273" y="257"/>
                </a:lnTo>
                <a:lnTo>
                  <a:pt x="288" y="249"/>
                </a:lnTo>
                <a:lnTo>
                  <a:pt x="288" y="249"/>
                </a:lnTo>
                <a:lnTo>
                  <a:pt x="284" y="248"/>
                </a:lnTo>
                <a:lnTo>
                  <a:pt x="277" y="246"/>
                </a:lnTo>
                <a:lnTo>
                  <a:pt x="277" y="246"/>
                </a:lnTo>
                <a:lnTo>
                  <a:pt x="273" y="257"/>
                </a:lnTo>
                <a:lnTo>
                  <a:pt x="273" y="257"/>
                </a:lnTo>
                <a:close/>
                <a:moveTo>
                  <a:pt x="358" y="271"/>
                </a:moveTo>
                <a:lnTo>
                  <a:pt x="358" y="271"/>
                </a:lnTo>
                <a:lnTo>
                  <a:pt x="358" y="273"/>
                </a:lnTo>
                <a:lnTo>
                  <a:pt x="358" y="273"/>
                </a:lnTo>
                <a:lnTo>
                  <a:pt x="363" y="271"/>
                </a:lnTo>
                <a:lnTo>
                  <a:pt x="367" y="271"/>
                </a:lnTo>
                <a:lnTo>
                  <a:pt x="367" y="271"/>
                </a:lnTo>
                <a:lnTo>
                  <a:pt x="366" y="268"/>
                </a:lnTo>
                <a:lnTo>
                  <a:pt x="367" y="266"/>
                </a:lnTo>
                <a:lnTo>
                  <a:pt x="367" y="266"/>
                </a:lnTo>
                <a:lnTo>
                  <a:pt x="367" y="263"/>
                </a:lnTo>
                <a:lnTo>
                  <a:pt x="367" y="263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58" y="271"/>
                </a:lnTo>
                <a:lnTo>
                  <a:pt x="358" y="271"/>
                </a:lnTo>
                <a:close/>
                <a:moveTo>
                  <a:pt x="386" y="249"/>
                </a:moveTo>
                <a:lnTo>
                  <a:pt x="386" y="249"/>
                </a:lnTo>
                <a:lnTo>
                  <a:pt x="386" y="249"/>
                </a:lnTo>
                <a:lnTo>
                  <a:pt x="386" y="249"/>
                </a:lnTo>
                <a:lnTo>
                  <a:pt x="372" y="270"/>
                </a:lnTo>
                <a:lnTo>
                  <a:pt x="372" y="270"/>
                </a:lnTo>
                <a:lnTo>
                  <a:pt x="377" y="266"/>
                </a:lnTo>
                <a:lnTo>
                  <a:pt x="377" y="266"/>
                </a:lnTo>
                <a:lnTo>
                  <a:pt x="381" y="263"/>
                </a:lnTo>
                <a:lnTo>
                  <a:pt x="383" y="260"/>
                </a:lnTo>
                <a:lnTo>
                  <a:pt x="383" y="260"/>
                </a:lnTo>
                <a:lnTo>
                  <a:pt x="386" y="254"/>
                </a:lnTo>
                <a:lnTo>
                  <a:pt x="386" y="254"/>
                </a:lnTo>
                <a:lnTo>
                  <a:pt x="386" y="249"/>
                </a:lnTo>
                <a:lnTo>
                  <a:pt x="386" y="249"/>
                </a:lnTo>
                <a:close/>
                <a:moveTo>
                  <a:pt x="351" y="273"/>
                </a:moveTo>
                <a:lnTo>
                  <a:pt x="351" y="273"/>
                </a:lnTo>
                <a:lnTo>
                  <a:pt x="351" y="268"/>
                </a:lnTo>
                <a:lnTo>
                  <a:pt x="351" y="268"/>
                </a:lnTo>
                <a:lnTo>
                  <a:pt x="355" y="260"/>
                </a:lnTo>
                <a:lnTo>
                  <a:pt x="355" y="260"/>
                </a:lnTo>
                <a:lnTo>
                  <a:pt x="356" y="259"/>
                </a:lnTo>
                <a:lnTo>
                  <a:pt x="356" y="259"/>
                </a:lnTo>
                <a:lnTo>
                  <a:pt x="348" y="266"/>
                </a:lnTo>
                <a:lnTo>
                  <a:pt x="344" y="273"/>
                </a:lnTo>
                <a:lnTo>
                  <a:pt x="344" y="273"/>
                </a:lnTo>
                <a:lnTo>
                  <a:pt x="351" y="273"/>
                </a:lnTo>
                <a:lnTo>
                  <a:pt x="351" y="273"/>
                </a:lnTo>
                <a:close/>
                <a:moveTo>
                  <a:pt x="131" y="191"/>
                </a:moveTo>
                <a:lnTo>
                  <a:pt x="131" y="191"/>
                </a:lnTo>
                <a:lnTo>
                  <a:pt x="131" y="199"/>
                </a:lnTo>
                <a:lnTo>
                  <a:pt x="131" y="207"/>
                </a:lnTo>
                <a:lnTo>
                  <a:pt x="131" y="207"/>
                </a:lnTo>
                <a:lnTo>
                  <a:pt x="139" y="202"/>
                </a:lnTo>
                <a:lnTo>
                  <a:pt x="139" y="202"/>
                </a:lnTo>
                <a:lnTo>
                  <a:pt x="134" y="197"/>
                </a:lnTo>
                <a:lnTo>
                  <a:pt x="131" y="191"/>
                </a:lnTo>
                <a:lnTo>
                  <a:pt x="131" y="191"/>
                </a:lnTo>
                <a:close/>
                <a:moveTo>
                  <a:pt x="176" y="188"/>
                </a:move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lnTo>
                  <a:pt x="184" y="184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8" y="178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3"/>
                </a:lnTo>
                <a:lnTo>
                  <a:pt x="203" y="173"/>
                </a:lnTo>
                <a:lnTo>
                  <a:pt x="176" y="188"/>
                </a:lnTo>
                <a:lnTo>
                  <a:pt x="176" y="188"/>
                </a:lnTo>
                <a:close/>
                <a:moveTo>
                  <a:pt x="292" y="87"/>
                </a:moveTo>
                <a:lnTo>
                  <a:pt x="292" y="87"/>
                </a:lnTo>
                <a:lnTo>
                  <a:pt x="288" y="82"/>
                </a:lnTo>
                <a:lnTo>
                  <a:pt x="288" y="82"/>
                </a:lnTo>
                <a:lnTo>
                  <a:pt x="285" y="77"/>
                </a:lnTo>
                <a:lnTo>
                  <a:pt x="285" y="77"/>
                </a:lnTo>
                <a:lnTo>
                  <a:pt x="287" y="93"/>
                </a:lnTo>
                <a:lnTo>
                  <a:pt x="287" y="93"/>
                </a:lnTo>
                <a:lnTo>
                  <a:pt x="292" y="87"/>
                </a:lnTo>
                <a:lnTo>
                  <a:pt x="292" y="87"/>
                </a:lnTo>
                <a:close/>
                <a:moveTo>
                  <a:pt x="342" y="257"/>
                </a:moveTo>
                <a:lnTo>
                  <a:pt x="342" y="257"/>
                </a:lnTo>
                <a:lnTo>
                  <a:pt x="344" y="262"/>
                </a:lnTo>
                <a:lnTo>
                  <a:pt x="342" y="266"/>
                </a:lnTo>
                <a:lnTo>
                  <a:pt x="342" y="266"/>
                </a:lnTo>
                <a:lnTo>
                  <a:pt x="351" y="257"/>
                </a:lnTo>
                <a:lnTo>
                  <a:pt x="351" y="257"/>
                </a:lnTo>
                <a:lnTo>
                  <a:pt x="342" y="257"/>
                </a:lnTo>
                <a:lnTo>
                  <a:pt x="342" y="257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14"/>
                </a:lnTo>
                <a:lnTo>
                  <a:pt x="96" y="210"/>
                </a:lnTo>
                <a:lnTo>
                  <a:pt x="96" y="210"/>
                </a:lnTo>
                <a:lnTo>
                  <a:pt x="97" y="216"/>
                </a:lnTo>
                <a:lnTo>
                  <a:pt x="96" y="219"/>
                </a:lnTo>
                <a:lnTo>
                  <a:pt x="94" y="221"/>
                </a:lnTo>
                <a:lnTo>
                  <a:pt x="94" y="221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5" y="66"/>
                </a:lnTo>
                <a:lnTo>
                  <a:pt x="75" y="66"/>
                </a:lnTo>
                <a:lnTo>
                  <a:pt x="90" y="58"/>
                </a:lnTo>
                <a:lnTo>
                  <a:pt x="90" y="58"/>
                </a:lnTo>
                <a:lnTo>
                  <a:pt x="91" y="57"/>
                </a:lnTo>
                <a:lnTo>
                  <a:pt x="91" y="54"/>
                </a:lnTo>
                <a:lnTo>
                  <a:pt x="91" y="54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73" y="214"/>
                </a:moveTo>
                <a:lnTo>
                  <a:pt x="173" y="214"/>
                </a:lnTo>
                <a:lnTo>
                  <a:pt x="183" y="208"/>
                </a:lnTo>
                <a:lnTo>
                  <a:pt x="183" y="208"/>
                </a:lnTo>
                <a:lnTo>
                  <a:pt x="180" y="207"/>
                </a:lnTo>
                <a:lnTo>
                  <a:pt x="180" y="207"/>
                </a:lnTo>
                <a:lnTo>
                  <a:pt x="178" y="205"/>
                </a:lnTo>
                <a:lnTo>
                  <a:pt x="178" y="205"/>
                </a:lnTo>
                <a:lnTo>
                  <a:pt x="175" y="210"/>
                </a:lnTo>
                <a:lnTo>
                  <a:pt x="173" y="214"/>
                </a:lnTo>
                <a:lnTo>
                  <a:pt x="173" y="214"/>
                </a:lnTo>
                <a:close/>
                <a:moveTo>
                  <a:pt x="293" y="60"/>
                </a:moveTo>
                <a:lnTo>
                  <a:pt x="293" y="60"/>
                </a:lnTo>
                <a:lnTo>
                  <a:pt x="296" y="74"/>
                </a:lnTo>
                <a:lnTo>
                  <a:pt x="296" y="74"/>
                </a:lnTo>
                <a:lnTo>
                  <a:pt x="296" y="60"/>
                </a:lnTo>
                <a:lnTo>
                  <a:pt x="296" y="60"/>
                </a:lnTo>
                <a:lnTo>
                  <a:pt x="293" y="60"/>
                </a:lnTo>
                <a:lnTo>
                  <a:pt x="293" y="60"/>
                </a:lnTo>
                <a:close/>
                <a:moveTo>
                  <a:pt x="312" y="254"/>
                </a:moveTo>
                <a:lnTo>
                  <a:pt x="312" y="254"/>
                </a:lnTo>
                <a:lnTo>
                  <a:pt x="309" y="262"/>
                </a:lnTo>
                <a:lnTo>
                  <a:pt x="309" y="262"/>
                </a:lnTo>
                <a:lnTo>
                  <a:pt x="318" y="255"/>
                </a:lnTo>
                <a:lnTo>
                  <a:pt x="318" y="255"/>
                </a:lnTo>
                <a:lnTo>
                  <a:pt x="312" y="254"/>
                </a:lnTo>
                <a:lnTo>
                  <a:pt x="312" y="254"/>
                </a:lnTo>
                <a:close/>
                <a:moveTo>
                  <a:pt x="276" y="161"/>
                </a:moveTo>
                <a:lnTo>
                  <a:pt x="276" y="161"/>
                </a:lnTo>
                <a:lnTo>
                  <a:pt x="269" y="158"/>
                </a:lnTo>
                <a:lnTo>
                  <a:pt x="269" y="158"/>
                </a:lnTo>
                <a:lnTo>
                  <a:pt x="263" y="156"/>
                </a:lnTo>
                <a:lnTo>
                  <a:pt x="263" y="156"/>
                </a:lnTo>
                <a:lnTo>
                  <a:pt x="263" y="159"/>
                </a:lnTo>
                <a:lnTo>
                  <a:pt x="263" y="159"/>
                </a:lnTo>
                <a:lnTo>
                  <a:pt x="276" y="162"/>
                </a:lnTo>
                <a:lnTo>
                  <a:pt x="276" y="162"/>
                </a:lnTo>
                <a:lnTo>
                  <a:pt x="276" y="161"/>
                </a:lnTo>
                <a:lnTo>
                  <a:pt x="276" y="161"/>
                </a:lnTo>
                <a:close/>
                <a:moveTo>
                  <a:pt x="277" y="106"/>
                </a:moveTo>
                <a:lnTo>
                  <a:pt x="277" y="106"/>
                </a:lnTo>
                <a:lnTo>
                  <a:pt x="277" y="106"/>
                </a:lnTo>
                <a:lnTo>
                  <a:pt x="277" y="106"/>
                </a:lnTo>
                <a:lnTo>
                  <a:pt x="282" y="101"/>
                </a:lnTo>
                <a:lnTo>
                  <a:pt x="282" y="101"/>
                </a:lnTo>
                <a:lnTo>
                  <a:pt x="276" y="95"/>
                </a:lnTo>
                <a:lnTo>
                  <a:pt x="276" y="95"/>
                </a:lnTo>
                <a:lnTo>
                  <a:pt x="277" y="106"/>
                </a:lnTo>
                <a:lnTo>
                  <a:pt x="277" y="106"/>
                </a:lnTo>
                <a:close/>
                <a:moveTo>
                  <a:pt x="161" y="200"/>
                </a:moveTo>
                <a:lnTo>
                  <a:pt x="161" y="200"/>
                </a:lnTo>
                <a:lnTo>
                  <a:pt x="151" y="205"/>
                </a:lnTo>
                <a:lnTo>
                  <a:pt x="151" y="205"/>
                </a:lnTo>
                <a:lnTo>
                  <a:pt x="156" y="208"/>
                </a:lnTo>
                <a:lnTo>
                  <a:pt x="156" y="208"/>
                </a:lnTo>
                <a:lnTo>
                  <a:pt x="157" y="205"/>
                </a:lnTo>
                <a:lnTo>
                  <a:pt x="161" y="200"/>
                </a:lnTo>
                <a:lnTo>
                  <a:pt x="161" y="200"/>
                </a:lnTo>
                <a:close/>
                <a:moveTo>
                  <a:pt x="268" y="117"/>
                </a:moveTo>
                <a:lnTo>
                  <a:pt x="268" y="117"/>
                </a:lnTo>
                <a:lnTo>
                  <a:pt x="271" y="112"/>
                </a:lnTo>
                <a:lnTo>
                  <a:pt x="271" y="112"/>
                </a:lnTo>
                <a:lnTo>
                  <a:pt x="269" y="109"/>
                </a:lnTo>
                <a:lnTo>
                  <a:pt x="266" y="107"/>
                </a:lnTo>
                <a:lnTo>
                  <a:pt x="266" y="107"/>
                </a:lnTo>
                <a:lnTo>
                  <a:pt x="268" y="117"/>
                </a:lnTo>
                <a:lnTo>
                  <a:pt x="268" y="117"/>
                </a:lnTo>
                <a:close/>
                <a:moveTo>
                  <a:pt x="361" y="255"/>
                </a:moveTo>
                <a:lnTo>
                  <a:pt x="361" y="255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66" y="254"/>
                </a:lnTo>
                <a:lnTo>
                  <a:pt x="366" y="254"/>
                </a:lnTo>
                <a:lnTo>
                  <a:pt x="361" y="255"/>
                </a:lnTo>
                <a:lnTo>
                  <a:pt x="361" y="255"/>
                </a:lnTo>
                <a:close/>
                <a:moveTo>
                  <a:pt x="356" y="128"/>
                </a:moveTo>
                <a:lnTo>
                  <a:pt x="356" y="128"/>
                </a:lnTo>
                <a:lnTo>
                  <a:pt x="358" y="126"/>
                </a:lnTo>
                <a:lnTo>
                  <a:pt x="358" y="126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close/>
                <a:moveTo>
                  <a:pt x="375" y="252"/>
                </a:moveTo>
                <a:lnTo>
                  <a:pt x="375" y="252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80" y="251"/>
                </a:lnTo>
                <a:lnTo>
                  <a:pt x="380" y="251"/>
                </a:lnTo>
                <a:lnTo>
                  <a:pt x="378" y="251"/>
                </a:lnTo>
                <a:lnTo>
                  <a:pt x="378" y="251"/>
                </a:lnTo>
                <a:lnTo>
                  <a:pt x="375" y="252"/>
                </a:lnTo>
                <a:lnTo>
                  <a:pt x="375" y="252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8" y="76"/>
                </a:lnTo>
                <a:lnTo>
                  <a:pt x="60" y="74"/>
                </a:lnTo>
                <a:lnTo>
                  <a:pt x="60" y="74"/>
                </a:lnTo>
                <a:lnTo>
                  <a:pt x="63" y="72"/>
                </a:lnTo>
                <a:lnTo>
                  <a:pt x="63" y="72"/>
                </a:lnTo>
                <a:lnTo>
                  <a:pt x="64" y="69"/>
                </a:lnTo>
                <a:lnTo>
                  <a:pt x="64" y="6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162" y="205"/>
                </a:moveTo>
                <a:lnTo>
                  <a:pt x="162" y="205"/>
                </a:lnTo>
                <a:lnTo>
                  <a:pt x="161" y="205"/>
                </a:lnTo>
                <a:lnTo>
                  <a:pt x="161" y="205"/>
                </a:lnTo>
                <a:lnTo>
                  <a:pt x="159" y="208"/>
                </a:lnTo>
                <a:lnTo>
                  <a:pt x="159" y="208"/>
                </a:lnTo>
                <a:lnTo>
                  <a:pt x="159" y="210"/>
                </a:lnTo>
                <a:lnTo>
                  <a:pt x="159" y="211"/>
                </a:lnTo>
                <a:lnTo>
                  <a:pt x="159" y="211"/>
                </a:lnTo>
                <a:lnTo>
                  <a:pt x="162" y="205"/>
                </a:lnTo>
                <a:lnTo>
                  <a:pt x="162" y="205"/>
                </a:lnTo>
                <a:close/>
                <a:moveTo>
                  <a:pt x="257" y="143"/>
                </a:move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8" y="147"/>
                </a:lnTo>
                <a:lnTo>
                  <a:pt x="258" y="147"/>
                </a:lnTo>
                <a:lnTo>
                  <a:pt x="257" y="143"/>
                </a:lnTo>
                <a:lnTo>
                  <a:pt x="257" y="143"/>
                </a:lnTo>
                <a:close/>
                <a:moveTo>
                  <a:pt x="295" y="47"/>
                </a:moveTo>
                <a:lnTo>
                  <a:pt x="295" y="47"/>
                </a:lnTo>
                <a:lnTo>
                  <a:pt x="296" y="52"/>
                </a:lnTo>
                <a:lnTo>
                  <a:pt x="296" y="52"/>
                </a:lnTo>
                <a:lnTo>
                  <a:pt x="296" y="49"/>
                </a:lnTo>
                <a:lnTo>
                  <a:pt x="295" y="47"/>
                </a:lnTo>
                <a:lnTo>
                  <a:pt x="295" y="47"/>
                </a:lnTo>
                <a:close/>
                <a:moveTo>
                  <a:pt x="260" y="156"/>
                </a:moveTo>
                <a:lnTo>
                  <a:pt x="260" y="156"/>
                </a:lnTo>
                <a:lnTo>
                  <a:pt x="258" y="156"/>
                </a:lnTo>
                <a:lnTo>
                  <a:pt x="258" y="156"/>
                </a:lnTo>
                <a:lnTo>
                  <a:pt x="260" y="158"/>
                </a:lnTo>
                <a:lnTo>
                  <a:pt x="260" y="158"/>
                </a:lnTo>
                <a:lnTo>
                  <a:pt x="260" y="156"/>
                </a:lnTo>
                <a:lnTo>
                  <a:pt x="260" y="156"/>
                </a:lnTo>
                <a:close/>
                <a:moveTo>
                  <a:pt x="363" y="131"/>
                </a:moveTo>
                <a:lnTo>
                  <a:pt x="363" y="131"/>
                </a:lnTo>
                <a:lnTo>
                  <a:pt x="363" y="131"/>
                </a:lnTo>
                <a:lnTo>
                  <a:pt x="363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3" y="131"/>
                </a:lnTo>
                <a:lnTo>
                  <a:pt x="363" y="1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45"/>
          <p:cNvSpPr/>
          <p:nvPr/>
        </p:nvSpPr>
        <p:spPr bwMode="auto">
          <a:xfrm>
            <a:off x="2836076" y="5903285"/>
            <a:ext cx="19452" cy="71322"/>
          </a:xfrm>
          <a:custGeom>
            <a:gdLst>
              <a:gd fmla="*/ 3 w 9" name="T0"/>
              <a:gd fmla="*/ 3 h 33" name="T1"/>
              <a:gd fmla="*/ 3 w 9" name="T2"/>
              <a:gd fmla="*/ 3 h 33" name="T3"/>
              <a:gd fmla="*/ 0 w 9" name="T4"/>
              <a:gd fmla="*/ 3 h 33" name="T5"/>
              <a:gd fmla="*/ 0 w 9" name="T6"/>
              <a:gd fmla="*/ 3 h 33" name="T7"/>
              <a:gd fmla="*/ 0 w 9" name="T8"/>
              <a:gd fmla="*/ 2 h 33" name="T9"/>
              <a:gd fmla="*/ 1 w 9" name="T10"/>
              <a:gd fmla="*/ 0 h 33" name="T11"/>
              <a:gd fmla="*/ 1 w 9" name="T12"/>
              <a:gd fmla="*/ 0 h 33" name="T13"/>
              <a:gd fmla="*/ 3 w 9" name="T14"/>
              <a:gd fmla="*/ 0 h 33" name="T15"/>
              <a:gd fmla="*/ 3 w 9" name="T16"/>
              <a:gd fmla="*/ 2 h 33" name="T17"/>
              <a:gd fmla="*/ 3 w 9" name="T18"/>
              <a:gd fmla="*/ 2 h 33" name="T19"/>
              <a:gd fmla="*/ 6 w 9" name="T20"/>
              <a:gd fmla="*/ 8 h 33" name="T21"/>
              <a:gd fmla="*/ 6 w 9" name="T22"/>
              <a:gd fmla="*/ 8 h 33" name="T23"/>
              <a:gd fmla="*/ 9 w 9" name="T24"/>
              <a:gd fmla="*/ 29 h 33" name="T25"/>
              <a:gd fmla="*/ 9 w 9" name="T26"/>
              <a:gd fmla="*/ 29 h 33" name="T27"/>
              <a:gd fmla="*/ 9 w 9" name="T28"/>
              <a:gd fmla="*/ 30 h 33" name="T29"/>
              <a:gd fmla="*/ 9 w 9" name="T30"/>
              <a:gd fmla="*/ 30 h 33" name="T31"/>
              <a:gd fmla="*/ 9 w 9" name="T32"/>
              <a:gd fmla="*/ 32 h 33" name="T33"/>
              <a:gd fmla="*/ 8 w 9" name="T34"/>
              <a:gd fmla="*/ 33 h 33" name="T35"/>
              <a:gd fmla="*/ 8 w 9" name="T36"/>
              <a:gd fmla="*/ 33 h 33" name="T37"/>
              <a:gd fmla="*/ 6 w 9" name="T38"/>
              <a:gd fmla="*/ 32 h 33" name="T39"/>
              <a:gd fmla="*/ 6 w 9" name="T40"/>
              <a:gd fmla="*/ 30 h 33" name="T41"/>
              <a:gd fmla="*/ 6 w 9" name="T42"/>
              <a:gd fmla="*/ 30 h 33" name="T43"/>
              <a:gd fmla="*/ 6 w 9" name="T44"/>
              <a:gd fmla="*/ 22 h 33" name="T45"/>
              <a:gd fmla="*/ 6 w 9" name="T46"/>
              <a:gd fmla="*/ 22 h 33" name="T47"/>
              <a:gd fmla="*/ 4 w 9" name="T48"/>
              <a:gd fmla="*/ 13 h 33" name="T49"/>
              <a:gd fmla="*/ 4 w 9" name="T50"/>
              <a:gd fmla="*/ 13 h 33" name="T51"/>
              <a:gd fmla="*/ 3 w 9" name="T52"/>
              <a:gd fmla="*/ 5 h 33" name="T53"/>
              <a:gd fmla="*/ 3 w 9" name="T54"/>
              <a:gd fmla="*/ 5 h 33" name="T55"/>
              <a:gd fmla="*/ 3 w 9" name="T56"/>
              <a:gd fmla="*/ 3 h 33" name="T57"/>
              <a:gd fmla="*/ 3 w 9" name="T58"/>
              <a:gd fmla="*/ 3 h 33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33" w="9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6" y="8"/>
                </a:lnTo>
                <a:lnTo>
                  <a:pt x="6" y="8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2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22"/>
                </a:lnTo>
                <a:lnTo>
                  <a:pt x="6" y="22"/>
                </a:lnTo>
                <a:lnTo>
                  <a:pt x="4" y="13"/>
                </a:lnTo>
                <a:lnTo>
                  <a:pt x="4" y="13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46"/>
          <p:cNvSpPr/>
          <p:nvPr/>
        </p:nvSpPr>
        <p:spPr bwMode="auto">
          <a:xfrm>
            <a:off x="2529176" y="6078349"/>
            <a:ext cx="19452" cy="49710"/>
          </a:xfrm>
          <a:custGeom>
            <a:gdLst>
              <a:gd fmla="*/ 6 w 9" name="T0"/>
              <a:gd fmla="*/ 4 h 23" name="T1"/>
              <a:gd fmla="*/ 6 w 9" name="T2"/>
              <a:gd fmla="*/ 4 h 23" name="T3"/>
              <a:gd fmla="*/ 4 w 9" name="T4"/>
              <a:gd fmla="*/ 4 h 23" name="T5"/>
              <a:gd fmla="*/ 4 w 9" name="T6"/>
              <a:gd fmla="*/ 4 h 23" name="T7"/>
              <a:gd fmla="*/ 3 w 9" name="T8"/>
              <a:gd fmla="*/ 3 h 23" name="T9"/>
              <a:gd fmla="*/ 3 w 9" name="T10"/>
              <a:gd fmla="*/ 0 h 23" name="T11"/>
              <a:gd fmla="*/ 3 w 9" name="T12"/>
              <a:gd fmla="*/ 0 h 23" name="T13"/>
              <a:gd fmla="*/ 4 w 9" name="T14"/>
              <a:gd fmla="*/ 0 h 23" name="T15"/>
              <a:gd fmla="*/ 4 w 9" name="T16"/>
              <a:gd fmla="*/ 0 h 23" name="T17"/>
              <a:gd fmla="*/ 8 w 9" name="T18"/>
              <a:gd fmla="*/ 0 h 23" name="T19"/>
              <a:gd fmla="*/ 8 w 9" name="T20"/>
              <a:gd fmla="*/ 0 h 23" name="T21"/>
              <a:gd fmla="*/ 9 w 9" name="T22"/>
              <a:gd fmla="*/ 1 h 23" name="T23"/>
              <a:gd fmla="*/ 9 w 9" name="T24"/>
              <a:gd fmla="*/ 3 h 23" name="T25"/>
              <a:gd fmla="*/ 9 w 9" name="T26"/>
              <a:gd fmla="*/ 3 h 23" name="T27"/>
              <a:gd fmla="*/ 8 w 9" name="T28"/>
              <a:gd fmla="*/ 8 h 23" name="T29"/>
              <a:gd fmla="*/ 8 w 9" name="T30"/>
              <a:gd fmla="*/ 8 h 23" name="T31"/>
              <a:gd fmla="*/ 4 w 9" name="T32"/>
              <a:gd fmla="*/ 17 h 23" name="T33"/>
              <a:gd fmla="*/ 4 w 9" name="T34"/>
              <a:gd fmla="*/ 17 h 23" name="T35"/>
              <a:gd fmla="*/ 4 w 9" name="T36"/>
              <a:gd fmla="*/ 19 h 23" name="T37"/>
              <a:gd fmla="*/ 6 w 9" name="T38"/>
              <a:gd fmla="*/ 20 h 23" name="T39"/>
              <a:gd fmla="*/ 6 w 9" name="T40"/>
              <a:gd fmla="*/ 20 h 23" name="T41"/>
              <a:gd fmla="*/ 6 w 9" name="T42"/>
              <a:gd fmla="*/ 22 h 23" name="T43"/>
              <a:gd fmla="*/ 6 w 9" name="T44"/>
              <a:gd fmla="*/ 23 h 23" name="T45"/>
              <a:gd fmla="*/ 6 w 9" name="T46"/>
              <a:gd fmla="*/ 23 h 23" name="T47"/>
              <a:gd fmla="*/ 4 w 9" name="T48"/>
              <a:gd fmla="*/ 23 h 23" name="T49"/>
              <a:gd fmla="*/ 3 w 9" name="T50"/>
              <a:gd fmla="*/ 23 h 23" name="T51"/>
              <a:gd fmla="*/ 3 w 9" name="T52"/>
              <a:gd fmla="*/ 23 h 23" name="T53"/>
              <a:gd fmla="*/ 1 w 9" name="T54"/>
              <a:gd fmla="*/ 22 h 23" name="T55"/>
              <a:gd fmla="*/ 0 w 9" name="T56"/>
              <a:gd fmla="*/ 20 h 23" name="T57"/>
              <a:gd fmla="*/ 0 w 9" name="T58"/>
              <a:gd fmla="*/ 20 h 23" name="T59"/>
              <a:gd fmla="*/ 1 w 9" name="T60"/>
              <a:gd fmla="*/ 19 h 23" name="T61"/>
              <a:gd fmla="*/ 1 w 9" name="T62"/>
              <a:gd fmla="*/ 19 h 23" name="T63"/>
              <a:gd fmla="*/ 3 w 9" name="T64"/>
              <a:gd fmla="*/ 11 h 23" name="T65"/>
              <a:gd fmla="*/ 3 w 9" name="T66"/>
              <a:gd fmla="*/ 11 h 23" name="T67"/>
              <a:gd fmla="*/ 6 w 9" name="T68"/>
              <a:gd fmla="*/ 4 h 23" name="T69"/>
              <a:gd fmla="*/ 6 w 9" name="T70"/>
              <a:gd fmla="*/ 4 h 23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23" w="9">
                <a:moveTo>
                  <a:pt x="6" y="4"/>
                </a:moveTo>
                <a:lnTo>
                  <a:pt x="6" y="4"/>
                </a:lnTo>
                <a:lnTo>
                  <a:pt x="4" y="4"/>
                </a:lnTo>
                <a:lnTo>
                  <a:pt x="4" y="4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8" y="8"/>
                </a:lnTo>
                <a:lnTo>
                  <a:pt x="8" y="8"/>
                </a:lnTo>
                <a:lnTo>
                  <a:pt x="4" y="17"/>
                </a:lnTo>
                <a:lnTo>
                  <a:pt x="4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6" y="22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3" y="23"/>
                </a:lnTo>
                <a:lnTo>
                  <a:pt x="3" y="23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3" y="11"/>
                </a:lnTo>
                <a:lnTo>
                  <a:pt x="3" y="1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47"/>
          <p:cNvSpPr>
            <a:spLocks noEditPoints="1"/>
          </p:cNvSpPr>
          <p:nvPr/>
        </p:nvSpPr>
        <p:spPr bwMode="auto">
          <a:xfrm>
            <a:off x="6520695" y="2449583"/>
            <a:ext cx="816958" cy="896926"/>
          </a:xfrm>
          <a:custGeom>
            <a:gdLst>
              <a:gd fmla="*/ 94 w 378" name="T0"/>
              <a:gd fmla="*/ 128 h 415" name="T1"/>
              <a:gd fmla="*/ 1 w 378" name="T2"/>
              <a:gd fmla="*/ 63 h 415" name="T3"/>
              <a:gd fmla="*/ 99 w 378" name="T4"/>
              <a:gd fmla="*/ 3 h 415" name="T5"/>
              <a:gd fmla="*/ 154 w 378" name="T6"/>
              <a:gd fmla="*/ 38 h 415" name="T7"/>
              <a:gd fmla="*/ 271 w 378" name="T8"/>
              <a:gd fmla="*/ 38 h 415" name="T9"/>
              <a:gd fmla="*/ 347 w 378" name="T10"/>
              <a:gd fmla="*/ 41 h 415" name="T11"/>
              <a:gd fmla="*/ 325 w 378" name="T12"/>
              <a:gd fmla="*/ 130 h 415" name="T13"/>
              <a:gd fmla="*/ 378 w 378" name="T14"/>
              <a:gd fmla="*/ 243 h 415" name="T15"/>
              <a:gd fmla="*/ 312 w 378" name="T16"/>
              <a:gd fmla="*/ 414 h 415" name="T17"/>
              <a:gd fmla="*/ 107 w 378" name="T18"/>
              <a:gd fmla="*/ 399 h 415" name="T19"/>
              <a:gd fmla="*/ 105 w 378" name="T20"/>
              <a:gd fmla="*/ 150 h 415" name="T21"/>
              <a:gd fmla="*/ 153 w 378" name="T22"/>
              <a:gd fmla="*/ 101 h 415" name="T23"/>
              <a:gd fmla="*/ 151 w 378" name="T24"/>
              <a:gd fmla="*/ 131 h 415" name="T25"/>
              <a:gd fmla="*/ 143 w 378" name="T26"/>
              <a:gd fmla="*/ 128 h 415" name="T27"/>
              <a:gd fmla="*/ 129 w 378" name="T28"/>
              <a:gd fmla="*/ 147 h 415" name="T29"/>
              <a:gd fmla="*/ 108 w 378" name="T30"/>
              <a:gd fmla="*/ 347 h 415" name="T31"/>
              <a:gd fmla="*/ 243 w 378" name="T32"/>
              <a:gd fmla="*/ 407 h 415" name="T33"/>
              <a:gd fmla="*/ 361 w 378" name="T34"/>
              <a:gd fmla="*/ 314 h 415" name="T35"/>
              <a:gd fmla="*/ 326 w 378" name="T36"/>
              <a:gd fmla="*/ 139 h 415" name="T37"/>
              <a:gd fmla="*/ 312 w 378" name="T38"/>
              <a:gd fmla="*/ 169 h 415" name="T39"/>
              <a:gd fmla="*/ 273 w 378" name="T40"/>
              <a:gd fmla="*/ 144 h 415" name="T41"/>
              <a:gd fmla="*/ 142 w 378" name="T42"/>
              <a:gd fmla="*/ 164 h 415" name="T43"/>
              <a:gd fmla="*/ 134 w 378" name="T44"/>
              <a:gd fmla="*/ 84 h 415" name="T45"/>
              <a:gd fmla="*/ 243 w 378" name="T46"/>
              <a:gd fmla="*/ 51 h 415" name="T47"/>
              <a:gd fmla="*/ 96 w 378" name="T48"/>
              <a:gd fmla="*/ 41 h 415" name="T49"/>
              <a:gd fmla="*/ 22 w 378" name="T50"/>
              <a:gd fmla="*/ 49 h 415" name="T51"/>
              <a:gd fmla="*/ 77 w 378" name="T52"/>
              <a:gd fmla="*/ 111 h 415" name="T53"/>
              <a:gd fmla="*/ 168 w 378" name="T54"/>
              <a:gd fmla="*/ 133 h 415" name="T55"/>
              <a:gd fmla="*/ 276 w 378" name="T56"/>
              <a:gd fmla="*/ 92 h 415" name="T57"/>
              <a:gd fmla="*/ 236 w 378" name="T58"/>
              <a:gd fmla="*/ 38 h 415" name="T59"/>
              <a:gd fmla="*/ 314 w 378" name="T60"/>
              <a:gd fmla="*/ 153 h 415" name="T61"/>
              <a:gd fmla="*/ 293 w 378" name="T62"/>
              <a:gd fmla="*/ 78 h 415" name="T63"/>
              <a:gd fmla="*/ 224 w 378" name="T64"/>
              <a:gd fmla="*/ 32 h 415" name="T65"/>
              <a:gd fmla="*/ 284 w 378" name="T66"/>
              <a:gd fmla="*/ 51 h 415" name="T67"/>
              <a:gd fmla="*/ 372 w 378" name="T68"/>
              <a:gd fmla="*/ 371 h 415" name="T69"/>
              <a:gd fmla="*/ 361 w 378" name="T70"/>
              <a:gd fmla="*/ 147 h 415" name="T71"/>
              <a:gd fmla="*/ 364 w 378" name="T72"/>
              <a:gd fmla="*/ 257 h 415" name="T73"/>
              <a:gd fmla="*/ 356 w 378" name="T74"/>
              <a:gd fmla="*/ 166 h 415" name="T75"/>
              <a:gd fmla="*/ 222 w 378" name="T76"/>
              <a:gd fmla="*/ 44 h 415" name="T77"/>
              <a:gd fmla="*/ 225 w 378" name="T78"/>
              <a:gd fmla="*/ 48 h 415" name="T79"/>
              <a:gd fmla="*/ 102 w 378" name="T80"/>
              <a:gd fmla="*/ 279 h 415" name="T81"/>
              <a:gd fmla="*/ 209 w 378" name="T82"/>
              <a:gd fmla="*/ 134 h 415" name="T83"/>
              <a:gd fmla="*/ 306 w 378" name="T84"/>
              <a:gd fmla="*/ 142 h 415" name="T85"/>
              <a:gd fmla="*/ 104 w 378" name="T86"/>
              <a:gd fmla="*/ 373 h 415" name="T87"/>
              <a:gd fmla="*/ 235 w 378" name="T88"/>
              <a:gd fmla="*/ 142 h 415" name="T89"/>
              <a:gd fmla="*/ 102 w 378" name="T90"/>
              <a:gd fmla="*/ 172 h 415" name="T91"/>
              <a:gd fmla="*/ 187 w 378" name="T92"/>
              <a:gd fmla="*/ 145 h 415" name="T93"/>
              <a:gd fmla="*/ 342 w 378" name="T94"/>
              <a:gd fmla="*/ 74 h 415" name="T95"/>
              <a:gd fmla="*/ 189 w 378" name="T96"/>
              <a:gd fmla="*/ 89 h 415" name="T97"/>
              <a:gd fmla="*/ 315 w 378" name="T98"/>
              <a:gd fmla="*/ 43 h 415" name="T99"/>
              <a:gd fmla="*/ 110 w 378" name="T100"/>
              <a:gd fmla="*/ 399 h 415" name="T101"/>
              <a:gd fmla="*/ 94 w 378" name="T102"/>
              <a:gd fmla="*/ 190 h 415" name="T103"/>
              <a:gd fmla="*/ 91 w 378" name="T104"/>
              <a:gd fmla="*/ 122 h 415" name="T105"/>
              <a:gd fmla="*/ 126 w 378" name="T106"/>
              <a:gd fmla="*/ 407 h 415" name="T107"/>
              <a:gd fmla="*/ 367 w 378" name="T108"/>
              <a:gd fmla="*/ 294 h 415" name="T109"/>
              <a:gd fmla="*/ 332 w 378" name="T110"/>
              <a:gd fmla="*/ 134 h 415" name="T111"/>
              <a:gd fmla="*/ 293 w 378" name="T112"/>
              <a:gd fmla="*/ 41 h 415" name="T113"/>
              <a:gd fmla="*/ 317 w 378" name="T114"/>
              <a:gd fmla="*/ 117 h 415" name="T115"/>
              <a:gd fmla="*/ 15 w 378" name="T116"/>
              <a:gd fmla="*/ 49 h 415" name="T117"/>
              <a:gd fmla="*/ 356 w 378" name="T118"/>
              <a:gd fmla="*/ 395 h 415" name="T119"/>
              <a:gd fmla="*/ 280 w 378" name="T120"/>
              <a:gd fmla="*/ 412 h 415" name="T121"/>
              <a:gd fmla="*/ 269 w 378" name="T122"/>
              <a:gd fmla="*/ 41 h 415" name="T123"/>
              <a:gd fmla="*/ 284 w 378" name="T124"/>
              <a:gd fmla="*/ 412 h 415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15" w="378">
                <a:moveTo>
                  <a:pt x="159" y="93"/>
                </a:moveTo>
                <a:lnTo>
                  <a:pt x="159" y="93"/>
                </a:lnTo>
                <a:lnTo>
                  <a:pt x="157" y="93"/>
                </a:lnTo>
                <a:lnTo>
                  <a:pt x="157" y="93"/>
                </a:lnTo>
                <a:lnTo>
                  <a:pt x="131" y="90"/>
                </a:lnTo>
                <a:lnTo>
                  <a:pt x="131" y="90"/>
                </a:lnTo>
                <a:lnTo>
                  <a:pt x="116" y="90"/>
                </a:lnTo>
                <a:lnTo>
                  <a:pt x="116" y="90"/>
                </a:lnTo>
                <a:lnTo>
                  <a:pt x="99" y="92"/>
                </a:lnTo>
                <a:lnTo>
                  <a:pt x="99" y="92"/>
                </a:lnTo>
                <a:lnTo>
                  <a:pt x="97" y="92"/>
                </a:lnTo>
                <a:lnTo>
                  <a:pt x="97" y="93"/>
                </a:lnTo>
                <a:lnTo>
                  <a:pt x="97" y="93"/>
                </a:lnTo>
                <a:lnTo>
                  <a:pt x="97" y="100"/>
                </a:lnTo>
                <a:lnTo>
                  <a:pt x="97" y="100"/>
                </a:lnTo>
                <a:lnTo>
                  <a:pt x="96" y="119"/>
                </a:lnTo>
                <a:lnTo>
                  <a:pt x="96" y="119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4" y="126"/>
                </a:lnTo>
                <a:lnTo>
                  <a:pt x="94" y="126"/>
                </a:lnTo>
                <a:lnTo>
                  <a:pt x="94" y="128"/>
                </a:lnTo>
                <a:lnTo>
                  <a:pt x="94" y="128"/>
                </a:lnTo>
                <a:lnTo>
                  <a:pt x="93" y="128"/>
                </a:lnTo>
                <a:lnTo>
                  <a:pt x="93" y="128"/>
                </a:lnTo>
                <a:lnTo>
                  <a:pt x="90" y="128"/>
                </a:lnTo>
                <a:lnTo>
                  <a:pt x="86" y="125"/>
                </a:lnTo>
                <a:lnTo>
                  <a:pt x="86" y="125"/>
                </a:lnTo>
                <a:lnTo>
                  <a:pt x="83" y="122"/>
                </a:lnTo>
                <a:lnTo>
                  <a:pt x="83" y="122"/>
                </a:lnTo>
                <a:lnTo>
                  <a:pt x="75" y="115"/>
                </a:lnTo>
                <a:lnTo>
                  <a:pt x="75" y="115"/>
                </a:lnTo>
                <a:lnTo>
                  <a:pt x="74" y="114"/>
                </a:lnTo>
                <a:lnTo>
                  <a:pt x="74" y="114"/>
                </a:lnTo>
                <a:lnTo>
                  <a:pt x="61" y="108"/>
                </a:lnTo>
                <a:lnTo>
                  <a:pt x="61" y="108"/>
                </a:lnTo>
                <a:lnTo>
                  <a:pt x="49" y="100"/>
                </a:lnTo>
                <a:lnTo>
                  <a:pt x="34" y="90"/>
                </a:lnTo>
                <a:lnTo>
                  <a:pt x="34" y="90"/>
                </a:lnTo>
                <a:lnTo>
                  <a:pt x="26" y="84"/>
                </a:lnTo>
                <a:lnTo>
                  <a:pt x="26" y="84"/>
                </a:lnTo>
                <a:lnTo>
                  <a:pt x="11" y="74"/>
                </a:lnTo>
                <a:lnTo>
                  <a:pt x="11" y="74"/>
                </a:lnTo>
                <a:lnTo>
                  <a:pt x="6" y="70"/>
                </a:lnTo>
                <a:lnTo>
                  <a:pt x="3" y="65"/>
                </a:lnTo>
                <a:lnTo>
                  <a:pt x="3" y="65"/>
                </a:lnTo>
                <a:lnTo>
                  <a:pt x="1" y="63"/>
                </a:lnTo>
                <a:lnTo>
                  <a:pt x="1" y="63"/>
                </a:lnTo>
                <a:lnTo>
                  <a:pt x="0" y="60"/>
                </a:lnTo>
                <a:lnTo>
                  <a:pt x="0" y="60"/>
                </a:lnTo>
                <a:lnTo>
                  <a:pt x="0" y="59"/>
                </a:lnTo>
                <a:lnTo>
                  <a:pt x="0" y="57"/>
                </a:lnTo>
                <a:lnTo>
                  <a:pt x="0" y="57"/>
                </a:lnTo>
                <a:lnTo>
                  <a:pt x="4" y="52"/>
                </a:lnTo>
                <a:lnTo>
                  <a:pt x="4" y="52"/>
                </a:lnTo>
                <a:lnTo>
                  <a:pt x="12" y="48"/>
                </a:lnTo>
                <a:lnTo>
                  <a:pt x="12" y="48"/>
                </a:lnTo>
                <a:lnTo>
                  <a:pt x="31" y="38"/>
                </a:lnTo>
                <a:lnTo>
                  <a:pt x="31" y="38"/>
                </a:lnTo>
                <a:lnTo>
                  <a:pt x="49" y="29"/>
                </a:lnTo>
                <a:lnTo>
                  <a:pt x="67" y="19"/>
                </a:lnTo>
                <a:lnTo>
                  <a:pt x="67" y="19"/>
                </a:lnTo>
                <a:lnTo>
                  <a:pt x="80" y="10"/>
                </a:lnTo>
                <a:lnTo>
                  <a:pt x="80" y="10"/>
                </a:lnTo>
                <a:lnTo>
                  <a:pt x="93" y="2"/>
                </a:lnTo>
                <a:lnTo>
                  <a:pt x="93" y="2"/>
                </a:lnTo>
                <a:lnTo>
                  <a:pt x="96" y="0"/>
                </a:lnTo>
                <a:lnTo>
                  <a:pt x="96" y="0"/>
                </a:lnTo>
                <a:lnTo>
                  <a:pt x="97" y="0"/>
                </a:lnTo>
                <a:lnTo>
                  <a:pt x="99" y="2"/>
                </a:lnTo>
                <a:lnTo>
                  <a:pt x="99" y="2"/>
                </a:lnTo>
                <a:lnTo>
                  <a:pt x="99" y="3"/>
                </a:lnTo>
                <a:lnTo>
                  <a:pt x="99" y="3"/>
                </a:lnTo>
                <a:lnTo>
                  <a:pt x="101" y="5"/>
                </a:lnTo>
                <a:lnTo>
                  <a:pt x="101" y="5"/>
                </a:lnTo>
                <a:lnTo>
                  <a:pt x="102" y="5"/>
                </a:lnTo>
                <a:lnTo>
                  <a:pt x="102" y="7"/>
                </a:lnTo>
                <a:lnTo>
                  <a:pt x="102" y="7"/>
                </a:lnTo>
                <a:lnTo>
                  <a:pt x="102" y="8"/>
                </a:lnTo>
                <a:lnTo>
                  <a:pt x="102" y="10"/>
                </a:lnTo>
                <a:lnTo>
                  <a:pt x="102" y="10"/>
                </a:lnTo>
                <a:lnTo>
                  <a:pt x="99" y="11"/>
                </a:lnTo>
                <a:lnTo>
                  <a:pt x="99" y="11"/>
                </a:lnTo>
                <a:lnTo>
                  <a:pt x="99" y="21"/>
                </a:lnTo>
                <a:lnTo>
                  <a:pt x="99" y="21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8" y="40"/>
                </a:lnTo>
                <a:lnTo>
                  <a:pt x="115" y="40"/>
                </a:lnTo>
                <a:lnTo>
                  <a:pt x="115" y="40"/>
                </a:lnTo>
                <a:lnTo>
                  <a:pt x="134" y="38"/>
                </a:lnTo>
                <a:lnTo>
                  <a:pt x="154" y="38"/>
                </a:lnTo>
                <a:lnTo>
                  <a:pt x="154" y="38"/>
                </a:lnTo>
                <a:lnTo>
                  <a:pt x="175" y="38"/>
                </a:lnTo>
                <a:lnTo>
                  <a:pt x="175" y="38"/>
                </a:lnTo>
                <a:lnTo>
                  <a:pt x="186" y="38"/>
                </a:lnTo>
                <a:lnTo>
                  <a:pt x="186" y="38"/>
                </a:lnTo>
                <a:lnTo>
                  <a:pt x="187" y="38"/>
                </a:lnTo>
                <a:lnTo>
                  <a:pt x="187" y="38"/>
                </a:lnTo>
                <a:lnTo>
                  <a:pt x="187" y="37"/>
                </a:lnTo>
                <a:lnTo>
                  <a:pt x="190" y="35"/>
                </a:lnTo>
                <a:lnTo>
                  <a:pt x="190" y="35"/>
                </a:lnTo>
                <a:lnTo>
                  <a:pt x="197" y="33"/>
                </a:lnTo>
                <a:lnTo>
                  <a:pt x="197" y="33"/>
                </a:lnTo>
                <a:lnTo>
                  <a:pt x="205" y="30"/>
                </a:lnTo>
                <a:lnTo>
                  <a:pt x="205" y="30"/>
                </a:lnTo>
                <a:lnTo>
                  <a:pt x="214" y="27"/>
                </a:lnTo>
                <a:lnTo>
                  <a:pt x="224" y="27"/>
                </a:lnTo>
                <a:lnTo>
                  <a:pt x="224" y="27"/>
                </a:lnTo>
                <a:lnTo>
                  <a:pt x="241" y="27"/>
                </a:lnTo>
                <a:lnTo>
                  <a:pt x="241" y="27"/>
                </a:lnTo>
                <a:lnTo>
                  <a:pt x="252" y="27"/>
                </a:lnTo>
                <a:lnTo>
                  <a:pt x="261" y="32"/>
                </a:lnTo>
                <a:lnTo>
                  <a:pt x="261" y="32"/>
                </a:lnTo>
                <a:lnTo>
                  <a:pt x="263" y="33"/>
                </a:lnTo>
                <a:lnTo>
                  <a:pt x="263" y="33"/>
                </a:lnTo>
                <a:lnTo>
                  <a:pt x="271" y="38"/>
                </a:lnTo>
                <a:lnTo>
                  <a:pt x="271" y="38"/>
                </a:lnTo>
                <a:lnTo>
                  <a:pt x="276" y="41"/>
                </a:lnTo>
                <a:lnTo>
                  <a:pt x="276" y="41"/>
                </a:lnTo>
                <a:lnTo>
                  <a:pt x="276" y="40"/>
                </a:lnTo>
                <a:lnTo>
                  <a:pt x="276" y="40"/>
                </a:lnTo>
                <a:lnTo>
                  <a:pt x="277" y="37"/>
                </a:lnTo>
                <a:lnTo>
                  <a:pt x="277" y="37"/>
                </a:lnTo>
                <a:lnTo>
                  <a:pt x="279" y="37"/>
                </a:lnTo>
                <a:lnTo>
                  <a:pt x="279" y="37"/>
                </a:lnTo>
                <a:lnTo>
                  <a:pt x="284" y="38"/>
                </a:lnTo>
                <a:lnTo>
                  <a:pt x="284" y="38"/>
                </a:lnTo>
                <a:lnTo>
                  <a:pt x="332" y="38"/>
                </a:lnTo>
                <a:lnTo>
                  <a:pt x="332" y="38"/>
                </a:lnTo>
                <a:lnTo>
                  <a:pt x="336" y="38"/>
                </a:lnTo>
                <a:lnTo>
                  <a:pt x="336" y="38"/>
                </a:lnTo>
                <a:lnTo>
                  <a:pt x="337" y="38"/>
                </a:lnTo>
                <a:lnTo>
                  <a:pt x="337" y="38"/>
                </a:lnTo>
                <a:lnTo>
                  <a:pt x="340" y="38"/>
                </a:lnTo>
                <a:lnTo>
                  <a:pt x="340" y="38"/>
                </a:lnTo>
                <a:lnTo>
                  <a:pt x="344" y="38"/>
                </a:lnTo>
                <a:lnTo>
                  <a:pt x="344" y="38"/>
                </a:lnTo>
                <a:lnTo>
                  <a:pt x="345" y="38"/>
                </a:lnTo>
                <a:lnTo>
                  <a:pt x="347" y="41"/>
                </a:lnTo>
                <a:lnTo>
                  <a:pt x="347" y="41"/>
                </a:lnTo>
                <a:lnTo>
                  <a:pt x="347" y="41"/>
                </a:lnTo>
                <a:lnTo>
                  <a:pt x="347" y="41"/>
                </a:lnTo>
                <a:lnTo>
                  <a:pt x="347" y="65"/>
                </a:lnTo>
                <a:lnTo>
                  <a:pt x="347" y="65"/>
                </a:lnTo>
                <a:lnTo>
                  <a:pt x="347" y="82"/>
                </a:lnTo>
                <a:lnTo>
                  <a:pt x="347" y="82"/>
                </a:lnTo>
                <a:lnTo>
                  <a:pt x="345" y="84"/>
                </a:lnTo>
                <a:lnTo>
                  <a:pt x="345" y="84"/>
                </a:lnTo>
                <a:lnTo>
                  <a:pt x="345" y="92"/>
                </a:lnTo>
                <a:lnTo>
                  <a:pt x="345" y="92"/>
                </a:lnTo>
                <a:lnTo>
                  <a:pt x="344" y="93"/>
                </a:lnTo>
                <a:lnTo>
                  <a:pt x="342" y="95"/>
                </a:lnTo>
                <a:lnTo>
                  <a:pt x="342" y="95"/>
                </a:lnTo>
                <a:lnTo>
                  <a:pt x="339" y="93"/>
                </a:lnTo>
                <a:lnTo>
                  <a:pt x="339" y="93"/>
                </a:lnTo>
                <a:lnTo>
                  <a:pt x="336" y="93"/>
                </a:lnTo>
                <a:lnTo>
                  <a:pt x="331" y="93"/>
                </a:lnTo>
                <a:lnTo>
                  <a:pt x="331" y="93"/>
                </a:lnTo>
                <a:lnTo>
                  <a:pt x="325" y="93"/>
                </a:lnTo>
                <a:lnTo>
                  <a:pt x="325" y="93"/>
                </a:lnTo>
                <a:lnTo>
                  <a:pt x="310" y="95"/>
                </a:lnTo>
                <a:lnTo>
                  <a:pt x="310" y="95"/>
                </a:lnTo>
                <a:lnTo>
                  <a:pt x="309" y="95"/>
                </a:lnTo>
                <a:lnTo>
                  <a:pt x="309" y="95"/>
                </a:lnTo>
                <a:lnTo>
                  <a:pt x="318" y="112"/>
                </a:lnTo>
                <a:lnTo>
                  <a:pt x="325" y="130"/>
                </a:lnTo>
                <a:lnTo>
                  <a:pt x="325" y="130"/>
                </a:lnTo>
                <a:lnTo>
                  <a:pt x="328" y="130"/>
                </a:lnTo>
                <a:lnTo>
                  <a:pt x="329" y="130"/>
                </a:lnTo>
                <a:lnTo>
                  <a:pt x="329" y="130"/>
                </a:lnTo>
                <a:lnTo>
                  <a:pt x="331" y="128"/>
                </a:lnTo>
                <a:lnTo>
                  <a:pt x="332" y="130"/>
                </a:lnTo>
                <a:lnTo>
                  <a:pt x="332" y="130"/>
                </a:lnTo>
                <a:lnTo>
                  <a:pt x="334" y="130"/>
                </a:lnTo>
                <a:lnTo>
                  <a:pt x="334" y="130"/>
                </a:lnTo>
                <a:lnTo>
                  <a:pt x="340" y="131"/>
                </a:lnTo>
                <a:lnTo>
                  <a:pt x="340" y="131"/>
                </a:lnTo>
                <a:lnTo>
                  <a:pt x="345" y="133"/>
                </a:lnTo>
                <a:lnTo>
                  <a:pt x="350" y="136"/>
                </a:lnTo>
                <a:lnTo>
                  <a:pt x="350" y="136"/>
                </a:lnTo>
                <a:lnTo>
                  <a:pt x="350" y="138"/>
                </a:lnTo>
                <a:lnTo>
                  <a:pt x="350" y="138"/>
                </a:lnTo>
                <a:lnTo>
                  <a:pt x="358" y="141"/>
                </a:lnTo>
                <a:lnTo>
                  <a:pt x="358" y="141"/>
                </a:lnTo>
                <a:lnTo>
                  <a:pt x="364" y="145"/>
                </a:lnTo>
                <a:lnTo>
                  <a:pt x="370" y="152"/>
                </a:lnTo>
                <a:lnTo>
                  <a:pt x="373" y="158"/>
                </a:lnTo>
                <a:lnTo>
                  <a:pt x="377" y="166"/>
                </a:lnTo>
                <a:lnTo>
                  <a:pt x="377" y="166"/>
                </a:lnTo>
                <a:lnTo>
                  <a:pt x="378" y="183"/>
                </a:lnTo>
                <a:lnTo>
                  <a:pt x="378" y="183"/>
                </a:lnTo>
                <a:lnTo>
                  <a:pt x="378" y="243"/>
                </a:lnTo>
                <a:lnTo>
                  <a:pt x="378" y="243"/>
                </a:lnTo>
                <a:lnTo>
                  <a:pt x="378" y="262"/>
                </a:lnTo>
                <a:lnTo>
                  <a:pt x="378" y="262"/>
                </a:lnTo>
                <a:lnTo>
                  <a:pt x="378" y="291"/>
                </a:lnTo>
                <a:lnTo>
                  <a:pt x="378" y="291"/>
                </a:lnTo>
                <a:lnTo>
                  <a:pt x="377" y="311"/>
                </a:lnTo>
                <a:lnTo>
                  <a:pt x="377" y="311"/>
                </a:lnTo>
                <a:lnTo>
                  <a:pt x="375" y="335"/>
                </a:lnTo>
                <a:lnTo>
                  <a:pt x="375" y="357"/>
                </a:lnTo>
                <a:lnTo>
                  <a:pt x="375" y="357"/>
                </a:lnTo>
                <a:lnTo>
                  <a:pt x="375" y="373"/>
                </a:lnTo>
                <a:lnTo>
                  <a:pt x="375" y="373"/>
                </a:lnTo>
                <a:lnTo>
                  <a:pt x="372" y="382"/>
                </a:lnTo>
                <a:lnTo>
                  <a:pt x="366" y="391"/>
                </a:lnTo>
                <a:lnTo>
                  <a:pt x="366" y="391"/>
                </a:lnTo>
                <a:lnTo>
                  <a:pt x="361" y="395"/>
                </a:lnTo>
                <a:lnTo>
                  <a:pt x="356" y="399"/>
                </a:lnTo>
                <a:lnTo>
                  <a:pt x="344" y="404"/>
                </a:lnTo>
                <a:lnTo>
                  <a:pt x="344" y="404"/>
                </a:lnTo>
                <a:lnTo>
                  <a:pt x="342" y="404"/>
                </a:lnTo>
                <a:lnTo>
                  <a:pt x="342" y="404"/>
                </a:lnTo>
                <a:lnTo>
                  <a:pt x="331" y="409"/>
                </a:lnTo>
                <a:lnTo>
                  <a:pt x="331" y="409"/>
                </a:lnTo>
                <a:lnTo>
                  <a:pt x="321" y="412"/>
                </a:lnTo>
                <a:lnTo>
                  <a:pt x="312" y="414"/>
                </a:lnTo>
                <a:lnTo>
                  <a:pt x="312" y="414"/>
                </a:lnTo>
                <a:lnTo>
                  <a:pt x="296" y="415"/>
                </a:lnTo>
                <a:lnTo>
                  <a:pt x="296" y="415"/>
                </a:lnTo>
                <a:lnTo>
                  <a:pt x="276" y="415"/>
                </a:lnTo>
                <a:lnTo>
                  <a:pt x="255" y="415"/>
                </a:lnTo>
                <a:lnTo>
                  <a:pt x="255" y="415"/>
                </a:lnTo>
                <a:lnTo>
                  <a:pt x="232" y="414"/>
                </a:lnTo>
                <a:lnTo>
                  <a:pt x="232" y="414"/>
                </a:lnTo>
                <a:lnTo>
                  <a:pt x="205" y="414"/>
                </a:lnTo>
                <a:lnTo>
                  <a:pt x="205" y="414"/>
                </a:lnTo>
                <a:lnTo>
                  <a:pt x="172" y="412"/>
                </a:lnTo>
                <a:lnTo>
                  <a:pt x="172" y="412"/>
                </a:lnTo>
                <a:lnTo>
                  <a:pt x="140" y="414"/>
                </a:lnTo>
                <a:lnTo>
                  <a:pt x="140" y="414"/>
                </a:lnTo>
                <a:lnTo>
                  <a:pt x="131" y="412"/>
                </a:lnTo>
                <a:lnTo>
                  <a:pt x="131" y="412"/>
                </a:lnTo>
                <a:lnTo>
                  <a:pt x="124" y="410"/>
                </a:lnTo>
                <a:lnTo>
                  <a:pt x="124" y="410"/>
                </a:lnTo>
                <a:lnTo>
                  <a:pt x="123" y="410"/>
                </a:lnTo>
                <a:lnTo>
                  <a:pt x="123" y="410"/>
                </a:lnTo>
                <a:lnTo>
                  <a:pt x="118" y="409"/>
                </a:lnTo>
                <a:lnTo>
                  <a:pt x="113" y="406"/>
                </a:lnTo>
                <a:lnTo>
                  <a:pt x="110" y="403"/>
                </a:lnTo>
                <a:lnTo>
                  <a:pt x="107" y="399"/>
                </a:lnTo>
                <a:lnTo>
                  <a:pt x="107" y="399"/>
                </a:lnTo>
                <a:lnTo>
                  <a:pt x="104" y="390"/>
                </a:lnTo>
                <a:lnTo>
                  <a:pt x="101" y="379"/>
                </a:lnTo>
                <a:lnTo>
                  <a:pt x="101" y="379"/>
                </a:lnTo>
                <a:lnTo>
                  <a:pt x="97" y="355"/>
                </a:lnTo>
                <a:lnTo>
                  <a:pt x="97" y="355"/>
                </a:lnTo>
                <a:lnTo>
                  <a:pt x="96" y="330"/>
                </a:lnTo>
                <a:lnTo>
                  <a:pt x="96" y="330"/>
                </a:lnTo>
                <a:lnTo>
                  <a:pt x="94" y="316"/>
                </a:lnTo>
                <a:lnTo>
                  <a:pt x="94" y="316"/>
                </a:lnTo>
                <a:lnTo>
                  <a:pt x="94" y="309"/>
                </a:lnTo>
                <a:lnTo>
                  <a:pt x="94" y="309"/>
                </a:lnTo>
                <a:lnTo>
                  <a:pt x="93" y="284"/>
                </a:lnTo>
                <a:lnTo>
                  <a:pt x="93" y="284"/>
                </a:lnTo>
                <a:lnTo>
                  <a:pt x="91" y="272"/>
                </a:lnTo>
                <a:lnTo>
                  <a:pt x="91" y="272"/>
                </a:lnTo>
                <a:lnTo>
                  <a:pt x="91" y="246"/>
                </a:lnTo>
                <a:lnTo>
                  <a:pt x="91" y="246"/>
                </a:lnTo>
                <a:lnTo>
                  <a:pt x="91" y="185"/>
                </a:lnTo>
                <a:lnTo>
                  <a:pt x="91" y="185"/>
                </a:lnTo>
                <a:lnTo>
                  <a:pt x="93" y="169"/>
                </a:lnTo>
                <a:lnTo>
                  <a:pt x="93" y="169"/>
                </a:lnTo>
                <a:lnTo>
                  <a:pt x="94" y="160"/>
                </a:lnTo>
                <a:lnTo>
                  <a:pt x="101" y="153"/>
                </a:lnTo>
                <a:lnTo>
                  <a:pt x="101" y="153"/>
                </a:lnTo>
                <a:lnTo>
                  <a:pt x="105" y="150"/>
                </a:lnTo>
                <a:lnTo>
                  <a:pt x="105" y="150"/>
                </a:lnTo>
                <a:lnTo>
                  <a:pt x="115" y="147"/>
                </a:lnTo>
                <a:lnTo>
                  <a:pt x="115" y="147"/>
                </a:lnTo>
                <a:lnTo>
                  <a:pt x="118" y="145"/>
                </a:lnTo>
                <a:lnTo>
                  <a:pt x="118" y="145"/>
                </a:lnTo>
                <a:lnTo>
                  <a:pt x="123" y="142"/>
                </a:lnTo>
                <a:lnTo>
                  <a:pt x="123" y="142"/>
                </a:lnTo>
                <a:lnTo>
                  <a:pt x="127" y="141"/>
                </a:lnTo>
                <a:lnTo>
                  <a:pt x="127" y="141"/>
                </a:lnTo>
                <a:lnTo>
                  <a:pt x="129" y="141"/>
                </a:lnTo>
                <a:lnTo>
                  <a:pt x="129" y="141"/>
                </a:lnTo>
                <a:lnTo>
                  <a:pt x="131" y="139"/>
                </a:lnTo>
                <a:lnTo>
                  <a:pt x="131" y="139"/>
                </a:lnTo>
                <a:lnTo>
                  <a:pt x="132" y="139"/>
                </a:lnTo>
                <a:lnTo>
                  <a:pt x="132" y="139"/>
                </a:lnTo>
                <a:lnTo>
                  <a:pt x="134" y="139"/>
                </a:lnTo>
                <a:lnTo>
                  <a:pt x="134" y="139"/>
                </a:lnTo>
                <a:lnTo>
                  <a:pt x="135" y="141"/>
                </a:lnTo>
                <a:lnTo>
                  <a:pt x="135" y="141"/>
                </a:lnTo>
                <a:lnTo>
                  <a:pt x="137" y="134"/>
                </a:lnTo>
                <a:lnTo>
                  <a:pt x="137" y="134"/>
                </a:lnTo>
                <a:lnTo>
                  <a:pt x="146" y="115"/>
                </a:lnTo>
                <a:lnTo>
                  <a:pt x="146" y="115"/>
                </a:lnTo>
                <a:lnTo>
                  <a:pt x="153" y="101"/>
                </a:lnTo>
                <a:lnTo>
                  <a:pt x="153" y="101"/>
                </a:lnTo>
                <a:lnTo>
                  <a:pt x="156" y="98"/>
                </a:lnTo>
                <a:lnTo>
                  <a:pt x="156" y="98"/>
                </a:lnTo>
                <a:lnTo>
                  <a:pt x="157" y="97"/>
                </a:lnTo>
                <a:lnTo>
                  <a:pt x="157" y="97"/>
                </a:lnTo>
                <a:lnTo>
                  <a:pt x="159" y="93"/>
                </a:lnTo>
                <a:lnTo>
                  <a:pt x="159" y="93"/>
                </a:lnTo>
                <a:close/>
                <a:moveTo>
                  <a:pt x="140" y="163"/>
                </a:moveTo>
                <a:lnTo>
                  <a:pt x="140" y="163"/>
                </a:lnTo>
                <a:lnTo>
                  <a:pt x="140" y="163"/>
                </a:lnTo>
                <a:lnTo>
                  <a:pt x="140" y="163"/>
                </a:lnTo>
                <a:lnTo>
                  <a:pt x="140" y="163"/>
                </a:lnTo>
                <a:lnTo>
                  <a:pt x="138" y="161"/>
                </a:lnTo>
                <a:lnTo>
                  <a:pt x="140" y="160"/>
                </a:lnTo>
                <a:lnTo>
                  <a:pt x="140" y="160"/>
                </a:lnTo>
                <a:lnTo>
                  <a:pt x="140" y="158"/>
                </a:lnTo>
                <a:lnTo>
                  <a:pt x="140" y="158"/>
                </a:lnTo>
                <a:lnTo>
                  <a:pt x="142" y="153"/>
                </a:lnTo>
                <a:lnTo>
                  <a:pt x="142" y="153"/>
                </a:lnTo>
                <a:lnTo>
                  <a:pt x="145" y="147"/>
                </a:lnTo>
                <a:lnTo>
                  <a:pt x="148" y="141"/>
                </a:lnTo>
                <a:lnTo>
                  <a:pt x="148" y="141"/>
                </a:lnTo>
                <a:lnTo>
                  <a:pt x="151" y="136"/>
                </a:lnTo>
                <a:lnTo>
                  <a:pt x="151" y="136"/>
                </a:lnTo>
                <a:lnTo>
                  <a:pt x="151" y="134"/>
                </a:lnTo>
                <a:lnTo>
                  <a:pt x="151" y="131"/>
                </a:lnTo>
                <a:lnTo>
                  <a:pt x="151" y="131"/>
                </a:lnTo>
                <a:lnTo>
                  <a:pt x="151" y="130"/>
                </a:lnTo>
                <a:lnTo>
                  <a:pt x="151" y="130"/>
                </a:lnTo>
                <a:lnTo>
                  <a:pt x="159" y="115"/>
                </a:lnTo>
                <a:lnTo>
                  <a:pt x="159" y="115"/>
                </a:lnTo>
                <a:lnTo>
                  <a:pt x="165" y="108"/>
                </a:lnTo>
                <a:lnTo>
                  <a:pt x="165" y="108"/>
                </a:lnTo>
                <a:lnTo>
                  <a:pt x="168" y="101"/>
                </a:lnTo>
                <a:lnTo>
                  <a:pt x="173" y="97"/>
                </a:lnTo>
                <a:lnTo>
                  <a:pt x="173" y="97"/>
                </a:lnTo>
                <a:lnTo>
                  <a:pt x="175" y="93"/>
                </a:lnTo>
                <a:lnTo>
                  <a:pt x="175" y="93"/>
                </a:lnTo>
                <a:lnTo>
                  <a:pt x="165" y="93"/>
                </a:lnTo>
                <a:lnTo>
                  <a:pt x="165" y="93"/>
                </a:lnTo>
                <a:lnTo>
                  <a:pt x="164" y="95"/>
                </a:lnTo>
                <a:lnTo>
                  <a:pt x="162" y="97"/>
                </a:lnTo>
                <a:lnTo>
                  <a:pt x="162" y="97"/>
                </a:lnTo>
                <a:lnTo>
                  <a:pt x="159" y="100"/>
                </a:lnTo>
                <a:lnTo>
                  <a:pt x="156" y="103"/>
                </a:lnTo>
                <a:lnTo>
                  <a:pt x="156" y="103"/>
                </a:lnTo>
                <a:lnTo>
                  <a:pt x="145" y="123"/>
                </a:lnTo>
                <a:lnTo>
                  <a:pt x="145" y="123"/>
                </a:lnTo>
                <a:lnTo>
                  <a:pt x="145" y="125"/>
                </a:lnTo>
                <a:lnTo>
                  <a:pt x="145" y="125"/>
                </a:lnTo>
                <a:lnTo>
                  <a:pt x="143" y="128"/>
                </a:lnTo>
                <a:lnTo>
                  <a:pt x="143" y="128"/>
                </a:lnTo>
                <a:lnTo>
                  <a:pt x="142" y="131"/>
                </a:lnTo>
                <a:lnTo>
                  <a:pt x="142" y="131"/>
                </a:lnTo>
                <a:lnTo>
                  <a:pt x="137" y="141"/>
                </a:lnTo>
                <a:lnTo>
                  <a:pt x="137" y="141"/>
                </a:lnTo>
                <a:lnTo>
                  <a:pt x="135" y="144"/>
                </a:lnTo>
                <a:lnTo>
                  <a:pt x="135" y="144"/>
                </a:lnTo>
                <a:lnTo>
                  <a:pt x="135" y="147"/>
                </a:lnTo>
                <a:lnTo>
                  <a:pt x="135" y="150"/>
                </a:lnTo>
                <a:lnTo>
                  <a:pt x="135" y="150"/>
                </a:lnTo>
                <a:lnTo>
                  <a:pt x="137" y="150"/>
                </a:lnTo>
                <a:lnTo>
                  <a:pt x="135" y="152"/>
                </a:lnTo>
                <a:lnTo>
                  <a:pt x="135" y="152"/>
                </a:lnTo>
                <a:lnTo>
                  <a:pt x="134" y="153"/>
                </a:lnTo>
                <a:lnTo>
                  <a:pt x="132" y="153"/>
                </a:lnTo>
                <a:lnTo>
                  <a:pt x="132" y="153"/>
                </a:lnTo>
                <a:lnTo>
                  <a:pt x="131" y="152"/>
                </a:lnTo>
                <a:lnTo>
                  <a:pt x="131" y="149"/>
                </a:lnTo>
                <a:lnTo>
                  <a:pt x="131" y="149"/>
                </a:lnTo>
                <a:lnTo>
                  <a:pt x="132" y="145"/>
                </a:lnTo>
                <a:lnTo>
                  <a:pt x="132" y="145"/>
                </a:lnTo>
                <a:lnTo>
                  <a:pt x="131" y="147"/>
                </a:lnTo>
                <a:lnTo>
                  <a:pt x="131" y="147"/>
                </a:lnTo>
                <a:lnTo>
                  <a:pt x="129" y="147"/>
                </a:lnTo>
                <a:lnTo>
                  <a:pt x="129" y="147"/>
                </a:lnTo>
                <a:lnTo>
                  <a:pt x="127" y="150"/>
                </a:lnTo>
                <a:lnTo>
                  <a:pt x="124" y="150"/>
                </a:lnTo>
                <a:lnTo>
                  <a:pt x="124" y="150"/>
                </a:lnTo>
                <a:lnTo>
                  <a:pt x="123" y="152"/>
                </a:lnTo>
                <a:lnTo>
                  <a:pt x="123" y="152"/>
                </a:lnTo>
                <a:lnTo>
                  <a:pt x="118" y="155"/>
                </a:lnTo>
                <a:lnTo>
                  <a:pt x="118" y="155"/>
                </a:lnTo>
                <a:lnTo>
                  <a:pt x="113" y="160"/>
                </a:lnTo>
                <a:lnTo>
                  <a:pt x="110" y="167"/>
                </a:lnTo>
                <a:lnTo>
                  <a:pt x="110" y="167"/>
                </a:lnTo>
                <a:lnTo>
                  <a:pt x="107" y="175"/>
                </a:lnTo>
                <a:lnTo>
                  <a:pt x="105" y="183"/>
                </a:lnTo>
                <a:lnTo>
                  <a:pt x="105" y="183"/>
                </a:lnTo>
                <a:lnTo>
                  <a:pt x="105" y="201"/>
                </a:lnTo>
                <a:lnTo>
                  <a:pt x="105" y="201"/>
                </a:lnTo>
                <a:lnTo>
                  <a:pt x="105" y="262"/>
                </a:lnTo>
                <a:lnTo>
                  <a:pt x="105" y="262"/>
                </a:lnTo>
                <a:lnTo>
                  <a:pt x="105" y="313"/>
                </a:lnTo>
                <a:lnTo>
                  <a:pt x="105" y="313"/>
                </a:lnTo>
                <a:lnTo>
                  <a:pt x="105" y="316"/>
                </a:lnTo>
                <a:lnTo>
                  <a:pt x="105" y="316"/>
                </a:lnTo>
                <a:lnTo>
                  <a:pt x="107" y="327"/>
                </a:lnTo>
                <a:lnTo>
                  <a:pt x="107" y="327"/>
                </a:lnTo>
                <a:lnTo>
                  <a:pt x="108" y="347"/>
                </a:lnTo>
                <a:lnTo>
                  <a:pt x="108" y="347"/>
                </a:lnTo>
                <a:lnTo>
                  <a:pt x="112" y="369"/>
                </a:lnTo>
                <a:lnTo>
                  <a:pt x="112" y="369"/>
                </a:lnTo>
                <a:lnTo>
                  <a:pt x="115" y="379"/>
                </a:lnTo>
                <a:lnTo>
                  <a:pt x="118" y="387"/>
                </a:lnTo>
                <a:lnTo>
                  <a:pt x="118" y="387"/>
                </a:lnTo>
                <a:lnTo>
                  <a:pt x="124" y="393"/>
                </a:lnTo>
                <a:lnTo>
                  <a:pt x="124" y="393"/>
                </a:lnTo>
                <a:lnTo>
                  <a:pt x="132" y="398"/>
                </a:lnTo>
                <a:lnTo>
                  <a:pt x="140" y="403"/>
                </a:lnTo>
                <a:lnTo>
                  <a:pt x="140" y="403"/>
                </a:lnTo>
                <a:lnTo>
                  <a:pt x="142" y="404"/>
                </a:lnTo>
                <a:lnTo>
                  <a:pt x="142" y="404"/>
                </a:lnTo>
                <a:lnTo>
                  <a:pt x="151" y="406"/>
                </a:lnTo>
                <a:lnTo>
                  <a:pt x="151" y="406"/>
                </a:lnTo>
                <a:lnTo>
                  <a:pt x="164" y="406"/>
                </a:lnTo>
                <a:lnTo>
                  <a:pt x="164" y="406"/>
                </a:lnTo>
                <a:lnTo>
                  <a:pt x="176" y="406"/>
                </a:lnTo>
                <a:lnTo>
                  <a:pt x="176" y="406"/>
                </a:lnTo>
                <a:lnTo>
                  <a:pt x="192" y="406"/>
                </a:lnTo>
                <a:lnTo>
                  <a:pt x="209" y="406"/>
                </a:lnTo>
                <a:lnTo>
                  <a:pt x="209" y="406"/>
                </a:lnTo>
                <a:lnTo>
                  <a:pt x="233" y="407"/>
                </a:lnTo>
                <a:lnTo>
                  <a:pt x="233" y="407"/>
                </a:lnTo>
                <a:lnTo>
                  <a:pt x="243" y="407"/>
                </a:lnTo>
                <a:lnTo>
                  <a:pt x="243" y="407"/>
                </a:lnTo>
                <a:lnTo>
                  <a:pt x="258" y="407"/>
                </a:lnTo>
                <a:lnTo>
                  <a:pt x="258" y="407"/>
                </a:lnTo>
                <a:lnTo>
                  <a:pt x="284" y="407"/>
                </a:lnTo>
                <a:lnTo>
                  <a:pt x="284" y="407"/>
                </a:lnTo>
                <a:lnTo>
                  <a:pt x="304" y="404"/>
                </a:lnTo>
                <a:lnTo>
                  <a:pt x="304" y="404"/>
                </a:lnTo>
                <a:lnTo>
                  <a:pt x="320" y="403"/>
                </a:lnTo>
                <a:lnTo>
                  <a:pt x="320" y="403"/>
                </a:lnTo>
                <a:lnTo>
                  <a:pt x="331" y="399"/>
                </a:lnTo>
                <a:lnTo>
                  <a:pt x="342" y="396"/>
                </a:lnTo>
                <a:lnTo>
                  <a:pt x="342" y="396"/>
                </a:lnTo>
                <a:lnTo>
                  <a:pt x="345" y="395"/>
                </a:lnTo>
                <a:lnTo>
                  <a:pt x="345" y="395"/>
                </a:lnTo>
                <a:lnTo>
                  <a:pt x="350" y="393"/>
                </a:lnTo>
                <a:lnTo>
                  <a:pt x="350" y="393"/>
                </a:lnTo>
                <a:lnTo>
                  <a:pt x="355" y="388"/>
                </a:lnTo>
                <a:lnTo>
                  <a:pt x="355" y="388"/>
                </a:lnTo>
                <a:lnTo>
                  <a:pt x="356" y="387"/>
                </a:lnTo>
                <a:lnTo>
                  <a:pt x="358" y="384"/>
                </a:lnTo>
                <a:lnTo>
                  <a:pt x="358" y="384"/>
                </a:lnTo>
                <a:lnTo>
                  <a:pt x="359" y="365"/>
                </a:lnTo>
                <a:lnTo>
                  <a:pt x="359" y="365"/>
                </a:lnTo>
                <a:lnTo>
                  <a:pt x="361" y="336"/>
                </a:lnTo>
                <a:lnTo>
                  <a:pt x="361" y="336"/>
                </a:lnTo>
                <a:lnTo>
                  <a:pt x="361" y="314"/>
                </a:lnTo>
                <a:lnTo>
                  <a:pt x="361" y="292"/>
                </a:lnTo>
                <a:lnTo>
                  <a:pt x="361" y="292"/>
                </a:lnTo>
                <a:lnTo>
                  <a:pt x="359" y="256"/>
                </a:lnTo>
                <a:lnTo>
                  <a:pt x="359" y="256"/>
                </a:lnTo>
                <a:lnTo>
                  <a:pt x="358" y="243"/>
                </a:lnTo>
                <a:lnTo>
                  <a:pt x="358" y="243"/>
                </a:lnTo>
                <a:lnTo>
                  <a:pt x="356" y="226"/>
                </a:lnTo>
                <a:lnTo>
                  <a:pt x="356" y="226"/>
                </a:lnTo>
                <a:lnTo>
                  <a:pt x="355" y="207"/>
                </a:lnTo>
                <a:lnTo>
                  <a:pt x="355" y="207"/>
                </a:lnTo>
                <a:lnTo>
                  <a:pt x="353" y="185"/>
                </a:lnTo>
                <a:lnTo>
                  <a:pt x="353" y="185"/>
                </a:lnTo>
                <a:lnTo>
                  <a:pt x="351" y="161"/>
                </a:lnTo>
                <a:lnTo>
                  <a:pt x="351" y="161"/>
                </a:lnTo>
                <a:lnTo>
                  <a:pt x="351" y="160"/>
                </a:lnTo>
                <a:lnTo>
                  <a:pt x="351" y="160"/>
                </a:lnTo>
                <a:lnTo>
                  <a:pt x="347" y="152"/>
                </a:lnTo>
                <a:lnTo>
                  <a:pt x="347" y="152"/>
                </a:lnTo>
                <a:lnTo>
                  <a:pt x="344" y="147"/>
                </a:lnTo>
                <a:lnTo>
                  <a:pt x="339" y="145"/>
                </a:lnTo>
                <a:lnTo>
                  <a:pt x="339" y="145"/>
                </a:lnTo>
                <a:lnTo>
                  <a:pt x="329" y="141"/>
                </a:lnTo>
                <a:lnTo>
                  <a:pt x="329" y="141"/>
                </a:lnTo>
                <a:lnTo>
                  <a:pt x="326" y="139"/>
                </a:lnTo>
                <a:lnTo>
                  <a:pt x="326" y="139"/>
                </a:lnTo>
                <a:lnTo>
                  <a:pt x="326" y="142"/>
                </a:lnTo>
                <a:lnTo>
                  <a:pt x="326" y="142"/>
                </a:lnTo>
                <a:lnTo>
                  <a:pt x="326" y="149"/>
                </a:lnTo>
                <a:lnTo>
                  <a:pt x="326" y="149"/>
                </a:lnTo>
                <a:lnTo>
                  <a:pt x="328" y="152"/>
                </a:lnTo>
                <a:lnTo>
                  <a:pt x="328" y="152"/>
                </a:lnTo>
                <a:lnTo>
                  <a:pt x="329" y="156"/>
                </a:lnTo>
                <a:lnTo>
                  <a:pt x="329" y="156"/>
                </a:lnTo>
                <a:lnTo>
                  <a:pt x="328" y="158"/>
                </a:lnTo>
                <a:lnTo>
                  <a:pt x="326" y="160"/>
                </a:lnTo>
                <a:lnTo>
                  <a:pt x="326" y="160"/>
                </a:lnTo>
                <a:lnTo>
                  <a:pt x="326" y="160"/>
                </a:lnTo>
                <a:lnTo>
                  <a:pt x="326" y="160"/>
                </a:lnTo>
                <a:lnTo>
                  <a:pt x="326" y="163"/>
                </a:lnTo>
                <a:lnTo>
                  <a:pt x="326" y="163"/>
                </a:lnTo>
                <a:lnTo>
                  <a:pt x="326" y="164"/>
                </a:lnTo>
                <a:lnTo>
                  <a:pt x="326" y="164"/>
                </a:lnTo>
                <a:lnTo>
                  <a:pt x="326" y="167"/>
                </a:lnTo>
                <a:lnTo>
                  <a:pt x="325" y="169"/>
                </a:lnTo>
                <a:lnTo>
                  <a:pt x="321" y="171"/>
                </a:lnTo>
                <a:lnTo>
                  <a:pt x="320" y="171"/>
                </a:lnTo>
                <a:lnTo>
                  <a:pt x="320" y="171"/>
                </a:lnTo>
                <a:lnTo>
                  <a:pt x="315" y="171"/>
                </a:lnTo>
                <a:lnTo>
                  <a:pt x="312" y="169"/>
                </a:lnTo>
                <a:lnTo>
                  <a:pt x="312" y="169"/>
                </a:lnTo>
                <a:lnTo>
                  <a:pt x="310" y="166"/>
                </a:lnTo>
                <a:lnTo>
                  <a:pt x="309" y="164"/>
                </a:lnTo>
                <a:lnTo>
                  <a:pt x="309" y="164"/>
                </a:lnTo>
                <a:lnTo>
                  <a:pt x="309" y="161"/>
                </a:lnTo>
                <a:lnTo>
                  <a:pt x="309" y="161"/>
                </a:lnTo>
                <a:lnTo>
                  <a:pt x="307" y="160"/>
                </a:lnTo>
                <a:lnTo>
                  <a:pt x="307" y="160"/>
                </a:lnTo>
                <a:lnTo>
                  <a:pt x="307" y="155"/>
                </a:lnTo>
                <a:lnTo>
                  <a:pt x="306" y="152"/>
                </a:lnTo>
                <a:lnTo>
                  <a:pt x="306" y="152"/>
                </a:lnTo>
                <a:lnTo>
                  <a:pt x="301" y="144"/>
                </a:lnTo>
                <a:lnTo>
                  <a:pt x="301" y="144"/>
                </a:lnTo>
                <a:lnTo>
                  <a:pt x="299" y="141"/>
                </a:lnTo>
                <a:lnTo>
                  <a:pt x="299" y="141"/>
                </a:lnTo>
                <a:lnTo>
                  <a:pt x="299" y="139"/>
                </a:lnTo>
                <a:lnTo>
                  <a:pt x="298" y="139"/>
                </a:lnTo>
                <a:lnTo>
                  <a:pt x="298" y="139"/>
                </a:lnTo>
                <a:lnTo>
                  <a:pt x="298" y="139"/>
                </a:lnTo>
                <a:lnTo>
                  <a:pt x="298" y="139"/>
                </a:lnTo>
                <a:lnTo>
                  <a:pt x="296" y="139"/>
                </a:lnTo>
                <a:lnTo>
                  <a:pt x="295" y="139"/>
                </a:lnTo>
                <a:lnTo>
                  <a:pt x="295" y="139"/>
                </a:lnTo>
                <a:lnTo>
                  <a:pt x="285" y="142"/>
                </a:lnTo>
                <a:lnTo>
                  <a:pt x="285" y="142"/>
                </a:lnTo>
                <a:lnTo>
                  <a:pt x="273" y="144"/>
                </a:lnTo>
                <a:lnTo>
                  <a:pt x="273" y="144"/>
                </a:lnTo>
                <a:lnTo>
                  <a:pt x="249" y="147"/>
                </a:lnTo>
                <a:lnTo>
                  <a:pt x="249" y="147"/>
                </a:lnTo>
                <a:lnTo>
                  <a:pt x="211" y="149"/>
                </a:lnTo>
                <a:lnTo>
                  <a:pt x="211" y="149"/>
                </a:lnTo>
                <a:lnTo>
                  <a:pt x="164" y="149"/>
                </a:lnTo>
                <a:lnTo>
                  <a:pt x="164" y="149"/>
                </a:lnTo>
                <a:lnTo>
                  <a:pt x="157" y="149"/>
                </a:lnTo>
                <a:lnTo>
                  <a:pt x="151" y="150"/>
                </a:lnTo>
                <a:lnTo>
                  <a:pt x="151" y="150"/>
                </a:lnTo>
                <a:lnTo>
                  <a:pt x="149" y="150"/>
                </a:lnTo>
                <a:lnTo>
                  <a:pt x="149" y="150"/>
                </a:lnTo>
                <a:lnTo>
                  <a:pt x="148" y="150"/>
                </a:lnTo>
                <a:lnTo>
                  <a:pt x="148" y="150"/>
                </a:lnTo>
                <a:lnTo>
                  <a:pt x="146" y="149"/>
                </a:lnTo>
                <a:lnTo>
                  <a:pt x="146" y="149"/>
                </a:lnTo>
                <a:lnTo>
                  <a:pt x="145" y="153"/>
                </a:lnTo>
                <a:lnTo>
                  <a:pt x="145" y="153"/>
                </a:lnTo>
                <a:lnTo>
                  <a:pt x="145" y="156"/>
                </a:lnTo>
                <a:lnTo>
                  <a:pt x="145" y="160"/>
                </a:lnTo>
                <a:lnTo>
                  <a:pt x="145" y="160"/>
                </a:lnTo>
                <a:lnTo>
                  <a:pt x="145" y="163"/>
                </a:lnTo>
                <a:lnTo>
                  <a:pt x="143" y="163"/>
                </a:lnTo>
                <a:lnTo>
                  <a:pt x="143" y="163"/>
                </a:lnTo>
                <a:lnTo>
                  <a:pt x="142" y="164"/>
                </a:lnTo>
                <a:lnTo>
                  <a:pt x="140" y="163"/>
                </a:lnTo>
                <a:lnTo>
                  <a:pt x="140" y="163"/>
                </a:lnTo>
                <a:close/>
                <a:moveTo>
                  <a:pt x="88" y="115"/>
                </a:moveTo>
                <a:lnTo>
                  <a:pt x="88" y="115"/>
                </a:lnTo>
                <a:lnTo>
                  <a:pt x="88" y="114"/>
                </a:lnTo>
                <a:lnTo>
                  <a:pt x="88" y="114"/>
                </a:lnTo>
                <a:lnTo>
                  <a:pt x="88" y="87"/>
                </a:lnTo>
                <a:lnTo>
                  <a:pt x="88" y="87"/>
                </a:lnTo>
                <a:lnTo>
                  <a:pt x="88" y="85"/>
                </a:lnTo>
                <a:lnTo>
                  <a:pt x="88" y="85"/>
                </a:lnTo>
                <a:lnTo>
                  <a:pt x="88" y="84"/>
                </a:lnTo>
                <a:lnTo>
                  <a:pt x="90" y="84"/>
                </a:lnTo>
                <a:lnTo>
                  <a:pt x="90" y="84"/>
                </a:lnTo>
                <a:lnTo>
                  <a:pt x="91" y="84"/>
                </a:lnTo>
                <a:lnTo>
                  <a:pt x="91" y="84"/>
                </a:lnTo>
                <a:lnTo>
                  <a:pt x="97" y="84"/>
                </a:lnTo>
                <a:lnTo>
                  <a:pt x="97" y="84"/>
                </a:lnTo>
                <a:lnTo>
                  <a:pt x="99" y="84"/>
                </a:lnTo>
                <a:lnTo>
                  <a:pt x="99" y="84"/>
                </a:lnTo>
                <a:lnTo>
                  <a:pt x="99" y="84"/>
                </a:lnTo>
                <a:lnTo>
                  <a:pt x="99" y="84"/>
                </a:lnTo>
                <a:lnTo>
                  <a:pt x="101" y="84"/>
                </a:lnTo>
                <a:lnTo>
                  <a:pt x="104" y="84"/>
                </a:lnTo>
                <a:lnTo>
                  <a:pt x="104" y="84"/>
                </a:lnTo>
                <a:lnTo>
                  <a:pt x="134" y="84"/>
                </a:lnTo>
                <a:lnTo>
                  <a:pt x="134" y="84"/>
                </a:lnTo>
                <a:lnTo>
                  <a:pt x="154" y="85"/>
                </a:lnTo>
                <a:lnTo>
                  <a:pt x="154" y="85"/>
                </a:lnTo>
                <a:lnTo>
                  <a:pt x="203" y="85"/>
                </a:lnTo>
                <a:lnTo>
                  <a:pt x="203" y="85"/>
                </a:lnTo>
                <a:lnTo>
                  <a:pt x="250" y="84"/>
                </a:lnTo>
                <a:lnTo>
                  <a:pt x="250" y="84"/>
                </a:lnTo>
                <a:lnTo>
                  <a:pt x="261" y="84"/>
                </a:lnTo>
                <a:lnTo>
                  <a:pt x="261" y="84"/>
                </a:lnTo>
                <a:lnTo>
                  <a:pt x="273" y="85"/>
                </a:lnTo>
                <a:lnTo>
                  <a:pt x="273" y="85"/>
                </a:lnTo>
                <a:lnTo>
                  <a:pt x="269" y="79"/>
                </a:lnTo>
                <a:lnTo>
                  <a:pt x="269" y="79"/>
                </a:lnTo>
                <a:lnTo>
                  <a:pt x="265" y="71"/>
                </a:lnTo>
                <a:lnTo>
                  <a:pt x="265" y="71"/>
                </a:lnTo>
                <a:lnTo>
                  <a:pt x="260" y="63"/>
                </a:lnTo>
                <a:lnTo>
                  <a:pt x="254" y="56"/>
                </a:lnTo>
                <a:lnTo>
                  <a:pt x="254" y="56"/>
                </a:lnTo>
                <a:lnTo>
                  <a:pt x="250" y="52"/>
                </a:lnTo>
                <a:lnTo>
                  <a:pt x="250" y="52"/>
                </a:lnTo>
                <a:lnTo>
                  <a:pt x="249" y="51"/>
                </a:lnTo>
                <a:lnTo>
                  <a:pt x="249" y="51"/>
                </a:lnTo>
                <a:lnTo>
                  <a:pt x="246" y="49"/>
                </a:lnTo>
                <a:lnTo>
                  <a:pt x="246" y="49"/>
                </a:lnTo>
                <a:lnTo>
                  <a:pt x="243" y="51"/>
                </a:lnTo>
                <a:lnTo>
                  <a:pt x="243" y="51"/>
                </a:lnTo>
                <a:lnTo>
                  <a:pt x="161" y="51"/>
                </a:lnTo>
                <a:lnTo>
                  <a:pt x="161" y="51"/>
                </a:lnTo>
                <a:lnTo>
                  <a:pt x="142" y="49"/>
                </a:lnTo>
                <a:lnTo>
                  <a:pt x="142" y="49"/>
                </a:lnTo>
                <a:lnTo>
                  <a:pt x="127" y="48"/>
                </a:lnTo>
                <a:lnTo>
                  <a:pt x="127" y="48"/>
                </a:lnTo>
                <a:lnTo>
                  <a:pt x="123" y="48"/>
                </a:lnTo>
                <a:lnTo>
                  <a:pt x="120" y="49"/>
                </a:lnTo>
                <a:lnTo>
                  <a:pt x="120" y="49"/>
                </a:lnTo>
                <a:lnTo>
                  <a:pt x="116" y="49"/>
                </a:lnTo>
                <a:lnTo>
                  <a:pt x="116" y="49"/>
                </a:lnTo>
                <a:lnTo>
                  <a:pt x="115" y="48"/>
                </a:lnTo>
                <a:lnTo>
                  <a:pt x="115" y="44"/>
                </a:lnTo>
                <a:lnTo>
                  <a:pt x="115" y="44"/>
                </a:lnTo>
                <a:lnTo>
                  <a:pt x="116" y="43"/>
                </a:lnTo>
                <a:lnTo>
                  <a:pt x="116" y="43"/>
                </a:lnTo>
                <a:lnTo>
                  <a:pt x="115" y="43"/>
                </a:lnTo>
                <a:lnTo>
                  <a:pt x="115" y="43"/>
                </a:lnTo>
                <a:lnTo>
                  <a:pt x="101" y="43"/>
                </a:lnTo>
                <a:lnTo>
                  <a:pt x="101" y="43"/>
                </a:lnTo>
                <a:lnTo>
                  <a:pt x="99" y="43"/>
                </a:lnTo>
                <a:lnTo>
                  <a:pt x="99" y="43"/>
                </a:lnTo>
                <a:lnTo>
                  <a:pt x="97" y="43"/>
                </a:lnTo>
                <a:lnTo>
                  <a:pt x="96" y="41"/>
                </a:lnTo>
                <a:lnTo>
                  <a:pt x="96" y="41"/>
                </a:lnTo>
                <a:lnTo>
                  <a:pt x="94" y="40"/>
                </a:lnTo>
                <a:lnTo>
                  <a:pt x="94" y="37"/>
                </a:lnTo>
                <a:lnTo>
                  <a:pt x="94" y="37"/>
                </a:lnTo>
                <a:lnTo>
                  <a:pt x="94" y="32"/>
                </a:lnTo>
                <a:lnTo>
                  <a:pt x="94" y="32"/>
                </a:lnTo>
                <a:lnTo>
                  <a:pt x="96" y="27"/>
                </a:lnTo>
                <a:lnTo>
                  <a:pt x="94" y="22"/>
                </a:lnTo>
                <a:lnTo>
                  <a:pt x="94" y="22"/>
                </a:lnTo>
                <a:lnTo>
                  <a:pt x="94" y="19"/>
                </a:lnTo>
                <a:lnTo>
                  <a:pt x="94" y="19"/>
                </a:lnTo>
                <a:lnTo>
                  <a:pt x="93" y="14"/>
                </a:lnTo>
                <a:lnTo>
                  <a:pt x="93" y="14"/>
                </a:lnTo>
                <a:lnTo>
                  <a:pt x="93" y="14"/>
                </a:lnTo>
                <a:lnTo>
                  <a:pt x="93" y="14"/>
                </a:lnTo>
                <a:lnTo>
                  <a:pt x="83" y="19"/>
                </a:lnTo>
                <a:lnTo>
                  <a:pt x="83" y="19"/>
                </a:lnTo>
                <a:lnTo>
                  <a:pt x="67" y="27"/>
                </a:lnTo>
                <a:lnTo>
                  <a:pt x="67" y="27"/>
                </a:lnTo>
                <a:lnTo>
                  <a:pt x="60" y="32"/>
                </a:lnTo>
                <a:lnTo>
                  <a:pt x="60" y="32"/>
                </a:lnTo>
                <a:lnTo>
                  <a:pt x="41" y="40"/>
                </a:lnTo>
                <a:lnTo>
                  <a:pt x="41" y="40"/>
                </a:lnTo>
                <a:lnTo>
                  <a:pt x="22" y="49"/>
                </a:lnTo>
                <a:lnTo>
                  <a:pt x="22" y="49"/>
                </a:lnTo>
                <a:lnTo>
                  <a:pt x="22" y="51"/>
                </a:lnTo>
                <a:lnTo>
                  <a:pt x="22" y="51"/>
                </a:lnTo>
                <a:lnTo>
                  <a:pt x="22" y="51"/>
                </a:lnTo>
                <a:lnTo>
                  <a:pt x="22" y="51"/>
                </a:lnTo>
                <a:lnTo>
                  <a:pt x="22" y="54"/>
                </a:lnTo>
                <a:lnTo>
                  <a:pt x="22" y="54"/>
                </a:lnTo>
                <a:lnTo>
                  <a:pt x="20" y="54"/>
                </a:lnTo>
                <a:lnTo>
                  <a:pt x="19" y="54"/>
                </a:lnTo>
                <a:lnTo>
                  <a:pt x="19" y="54"/>
                </a:lnTo>
                <a:lnTo>
                  <a:pt x="14" y="56"/>
                </a:lnTo>
                <a:lnTo>
                  <a:pt x="14" y="56"/>
                </a:lnTo>
                <a:lnTo>
                  <a:pt x="6" y="59"/>
                </a:lnTo>
                <a:lnTo>
                  <a:pt x="6" y="59"/>
                </a:lnTo>
                <a:lnTo>
                  <a:pt x="6" y="59"/>
                </a:lnTo>
                <a:lnTo>
                  <a:pt x="6" y="59"/>
                </a:lnTo>
                <a:lnTo>
                  <a:pt x="6" y="59"/>
                </a:lnTo>
                <a:lnTo>
                  <a:pt x="6" y="59"/>
                </a:lnTo>
                <a:lnTo>
                  <a:pt x="12" y="63"/>
                </a:lnTo>
                <a:lnTo>
                  <a:pt x="12" y="63"/>
                </a:lnTo>
                <a:lnTo>
                  <a:pt x="31" y="74"/>
                </a:lnTo>
                <a:lnTo>
                  <a:pt x="49" y="89"/>
                </a:lnTo>
                <a:lnTo>
                  <a:pt x="49" y="89"/>
                </a:lnTo>
                <a:lnTo>
                  <a:pt x="75" y="109"/>
                </a:lnTo>
                <a:lnTo>
                  <a:pt x="75" y="109"/>
                </a:lnTo>
                <a:lnTo>
                  <a:pt x="77" y="111"/>
                </a:lnTo>
                <a:lnTo>
                  <a:pt x="77" y="111"/>
                </a:lnTo>
                <a:lnTo>
                  <a:pt x="83" y="114"/>
                </a:lnTo>
                <a:lnTo>
                  <a:pt x="83" y="114"/>
                </a:lnTo>
                <a:lnTo>
                  <a:pt x="88" y="115"/>
                </a:lnTo>
                <a:lnTo>
                  <a:pt x="88" y="115"/>
                </a:lnTo>
                <a:close/>
                <a:moveTo>
                  <a:pt x="181" y="93"/>
                </a:moveTo>
                <a:lnTo>
                  <a:pt x="181" y="93"/>
                </a:lnTo>
                <a:lnTo>
                  <a:pt x="179" y="95"/>
                </a:lnTo>
                <a:lnTo>
                  <a:pt x="179" y="95"/>
                </a:lnTo>
                <a:lnTo>
                  <a:pt x="178" y="98"/>
                </a:lnTo>
                <a:lnTo>
                  <a:pt x="178" y="98"/>
                </a:lnTo>
                <a:lnTo>
                  <a:pt x="176" y="98"/>
                </a:lnTo>
                <a:lnTo>
                  <a:pt x="176" y="98"/>
                </a:lnTo>
                <a:lnTo>
                  <a:pt x="170" y="106"/>
                </a:lnTo>
                <a:lnTo>
                  <a:pt x="170" y="106"/>
                </a:lnTo>
                <a:lnTo>
                  <a:pt x="162" y="119"/>
                </a:lnTo>
                <a:lnTo>
                  <a:pt x="162" y="119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7" y="134"/>
                </a:lnTo>
                <a:lnTo>
                  <a:pt x="157" y="134"/>
                </a:lnTo>
                <a:lnTo>
                  <a:pt x="168" y="133"/>
                </a:lnTo>
                <a:lnTo>
                  <a:pt x="168" y="133"/>
                </a:lnTo>
                <a:lnTo>
                  <a:pt x="189" y="131"/>
                </a:lnTo>
                <a:lnTo>
                  <a:pt x="189" y="131"/>
                </a:lnTo>
                <a:lnTo>
                  <a:pt x="203" y="131"/>
                </a:lnTo>
                <a:lnTo>
                  <a:pt x="219" y="131"/>
                </a:lnTo>
                <a:lnTo>
                  <a:pt x="219" y="131"/>
                </a:lnTo>
                <a:lnTo>
                  <a:pt x="241" y="131"/>
                </a:lnTo>
                <a:lnTo>
                  <a:pt x="241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31"/>
                </a:lnTo>
                <a:lnTo>
                  <a:pt x="293" y="125"/>
                </a:lnTo>
                <a:lnTo>
                  <a:pt x="293" y="125"/>
                </a:lnTo>
                <a:lnTo>
                  <a:pt x="290" y="120"/>
                </a:lnTo>
                <a:lnTo>
                  <a:pt x="290" y="120"/>
                </a:lnTo>
                <a:lnTo>
                  <a:pt x="285" y="109"/>
                </a:lnTo>
                <a:lnTo>
                  <a:pt x="285" y="109"/>
                </a:lnTo>
                <a:lnTo>
                  <a:pt x="279" y="98"/>
                </a:lnTo>
                <a:lnTo>
                  <a:pt x="279" y="98"/>
                </a:lnTo>
                <a:lnTo>
                  <a:pt x="276" y="92"/>
                </a:lnTo>
                <a:lnTo>
                  <a:pt x="276" y="92"/>
                </a:lnTo>
                <a:lnTo>
                  <a:pt x="276" y="92"/>
                </a:lnTo>
                <a:lnTo>
                  <a:pt x="276" y="92"/>
                </a:lnTo>
                <a:lnTo>
                  <a:pt x="274" y="92"/>
                </a:lnTo>
                <a:lnTo>
                  <a:pt x="274" y="92"/>
                </a:lnTo>
                <a:lnTo>
                  <a:pt x="271" y="92"/>
                </a:lnTo>
                <a:lnTo>
                  <a:pt x="271" y="92"/>
                </a:lnTo>
                <a:lnTo>
                  <a:pt x="269" y="92"/>
                </a:lnTo>
                <a:lnTo>
                  <a:pt x="269" y="92"/>
                </a:lnTo>
                <a:lnTo>
                  <a:pt x="257" y="92"/>
                </a:lnTo>
                <a:lnTo>
                  <a:pt x="257" y="92"/>
                </a:lnTo>
                <a:lnTo>
                  <a:pt x="243" y="93"/>
                </a:lnTo>
                <a:lnTo>
                  <a:pt x="243" y="93"/>
                </a:lnTo>
                <a:lnTo>
                  <a:pt x="230" y="93"/>
                </a:lnTo>
                <a:lnTo>
                  <a:pt x="230" y="93"/>
                </a:lnTo>
                <a:lnTo>
                  <a:pt x="202" y="93"/>
                </a:lnTo>
                <a:lnTo>
                  <a:pt x="202" y="93"/>
                </a:lnTo>
                <a:lnTo>
                  <a:pt x="181" y="93"/>
                </a:lnTo>
                <a:lnTo>
                  <a:pt x="181" y="93"/>
                </a:lnTo>
                <a:close/>
                <a:moveTo>
                  <a:pt x="200" y="38"/>
                </a:moveTo>
                <a:lnTo>
                  <a:pt x="200" y="38"/>
                </a:lnTo>
                <a:lnTo>
                  <a:pt x="202" y="38"/>
                </a:lnTo>
                <a:lnTo>
                  <a:pt x="202" y="38"/>
                </a:lnTo>
                <a:lnTo>
                  <a:pt x="233" y="40"/>
                </a:lnTo>
                <a:lnTo>
                  <a:pt x="233" y="40"/>
                </a:lnTo>
                <a:lnTo>
                  <a:pt x="235" y="38"/>
                </a:lnTo>
                <a:lnTo>
                  <a:pt x="235" y="38"/>
                </a:lnTo>
                <a:lnTo>
                  <a:pt x="236" y="38"/>
                </a:lnTo>
                <a:lnTo>
                  <a:pt x="238" y="38"/>
                </a:lnTo>
                <a:lnTo>
                  <a:pt x="238" y="38"/>
                </a:lnTo>
                <a:lnTo>
                  <a:pt x="241" y="40"/>
                </a:lnTo>
                <a:lnTo>
                  <a:pt x="241" y="40"/>
                </a:lnTo>
                <a:lnTo>
                  <a:pt x="247" y="43"/>
                </a:lnTo>
                <a:lnTo>
                  <a:pt x="252" y="46"/>
                </a:lnTo>
                <a:lnTo>
                  <a:pt x="252" y="46"/>
                </a:lnTo>
                <a:lnTo>
                  <a:pt x="254" y="48"/>
                </a:lnTo>
                <a:lnTo>
                  <a:pt x="254" y="48"/>
                </a:lnTo>
                <a:lnTo>
                  <a:pt x="260" y="54"/>
                </a:lnTo>
                <a:lnTo>
                  <a:pt x="266" y="60"/>
                </a:lnTo>
                <a:lnTo>
                  <a:pt x="266" y="60"/>
                </a:lnTo>
                <a:lnTo>
                  <a:pt x="276" y="74"/>
                </a:lnTo>
                <a:lnTo>
                  <a:pt x="276" y="74"/>
                </a:lnTo>
                <a:lnTo>
                  <a:pt x="284" y="87"/>
                </a:lnTo>
                <a:lnTo>
                  <a:pt x="284" y="87"/>
                </a:lnTo>
                <a:lnTo>
                  <a:pt x="288" y="95"/>
                </a:lnTo>
                <a:lnTo>
                  <a:pt x="288" y="95"/>
                </a:lnTo>
                <a:lnTo>
                  <a:pt x="295" y="104"/>
                </a:lnTo>
                <a:lnTo>
                  <a:pt x="299" y="115"/>
                </a:lnTo>
                <a:lnTo>
                  <a:pt x="299" y="115"/>
                </a:lnTo>
                <a:lnTo>
                  <a:pt x="304" y="130"/>
                </a:lnTo>
                <a:lnTo>
                  <a:pt x="304" y="130"/>
                </a:lnTo>
                <a:lnTo>
                  <a:pt x="309" y="141"/>
                </a:lnTo>
                <a:lnTo>
                  <a:pt x="314" y="153"/>
                </a:lnTo>
                <a:lnTo>
                  <a:pt x="314" y="153"/>
                </a:lnTo>
                <a:lnTo>
                  <a:pt x="314" y="155"/>
                </a:lnTo>
                <a:lnTo>
                  <a:pt x="314" y="155"/>
                </a:lnTo>
                <a:lnTo>
                  <a:pt x="318" y="152"/>
                </a:lnTo>
                <a:lnTo>
                  <a:pt x="318" y="152"/>
                </a:lnTo>
                <a:lnTo>
                  <a:pt x="320" y="152"/>
                </a:lnTo>
                <a:lnTo>
                  <a:pt x="320" y="152"/>
                </a:lnTo>
                <a:lnTo>
                  <a:pt x="321" y="150"/>
                </a:lnTo>
                <a:lnTo>
                  <a:pt x="321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0" y="141"/>
                </a:lnTo>
                <a:lnTo>
                  <a:pt x="320" y="141"/>
                </a:lnTo>
                <a:lnTo>
                  <a:pt x="315" y="130"/>
                </a:lnTo>
                <a:lnTo>
                  <a:pt x="315" y="130"/>
                </a:lnTo>
                <a:lnTo>
                  <a:pt x="307" y="112"/>
                </a:lnTo>
                <a:lnTo>
                  <a:pt x="307" y="112"/>
                </a:lnTo>
                <a:lnTo>
                  <a:pt x="304" y="101"/>
                </a:lnTo>
                <a:lnTo>
                  <a:pt x="304" y="101"/>
                </a:lnTo>
                <a:lnTo>
                  <a:pt x="296" y="81"/>
                </a:lnTo>
                <a:lnTo>
                  <a:pt x="296" y="81"/>
                </a:lnTo>
                <a:lnTo>
                  <a:pt x="295" y="79"/>
                </a:lnTo>
                <a:lnTo>
                  <a:pt x="293" y="78"/>
                </a:lnTo>
                <a:lnTo>
                  <a:pt x="293" y="78"/>
                </a:lnTo>
                <a:lnTo>
                  <a:pt x="291" y="78"/>
                </a:lnTo>
                <a:lnTo>
                  <a:pt x="291" y="78"/>
                </a:lnTo>
                <a:lnTo>
                  <a:pt x="284" y="63"/>
                </a:lnTo>
                <a:lnTo>
                  <a:pt x="284" y="63"/>
                </a:lnTo>
                <a:lnTo>
                  <a:pt x="280" y="60"/>
                </a:lnTo>
                <a:lnTo>
                  <a:pt x="280" y="60"/>
                </a:lnTo>
                <a:lnTo>
                  <a:pt x="277" y="52"/>
                </a:lnTo>
                <a:lnTo>
                  <a:pt x="273" y="46"/>
                </a:lnTo>
                <a:lnTo>
                  <a:pt x="273" y="46"/>
                </a:lnTo>
                <a:lnTo>
                  <a:pt x="265" y="41"/>
                </a:lnTo>
                <a:lnTo>
                  <a:pt x="265" y="41"/>
                </a:lnTo>
                <a:lnTo>
                  <a:pt x="260" y="37"/>
                </a:lnTo>
                <a:lnTo>
                  <a:pt x="260" y="37"/>
                </a:lnTo>
                <a:lnTo>
                  <a:pt x="257" y="37"/>
                </a:lnTo>
                <a:lnTo>
                  <a:pt x="257" y="37"/>
                </a:lnTo>
                <a:lnTo>
                  <a:pt x="255" y="37"/>
                </a:lnTo>
                <a:lnTo>
                  <a:pt x="255" y="37"/>
                </a:lnTo>
                <a:lnTo>
                  <a:pt x="247" y="32"/>
                </a:lnTo>
                <a:lnTo>
                  <a:pt x="247" y="32"/>
                </a:lnTo>
                <a:lnTo>
                  <a:pt x="244" y="32"/>
                </a:lnTo>
                <a:lnTo>
                  <a:pt x="244" y="32"/>
                </a:lnTo>
                <a:lnTo>
                  <a:pt x="236" y="30"/>
                </a:lnTo>
                <a:lnTo>
                  <a:pt x="236" y="30"/>
                </a:lnTo>
                <a:lnTo>
                  <a:pt x="224" y="32"/>
                </a:lnTo>
                <a:lnTo>
                  <a:pt x="211" y="35"/>
                </a:lnTo>
                <a:lnTo>
                  <a:pt x="211" y="35"/>
                </a:lnTo>
                <a:lnTo>
                  <a:pt x="202" y="38"/>
                </a:lnTo>
                <a:lnTo>
                  <a:pt x="202" y="38"/>
                </a:lnTo>
                <a:lnTo>
                  <a:pt x="200" y="38"/>
                </a:lnTo>
                <a:lnTo>
                  <a:pt x="200" y="38"/>
                </a:lnTo>
                <a:close/>
                <a:moveTo>
                  <a:pt x="337" y="89"/>
                </a:moveTo>
                <a:lnTo>
                  <a:pt x="337" y="89"/>
                </a:lnTo>
                <a:lnTo>
                  <a:pt x="336" y="46"/>
                </a:lnTo>
                <a:lnTo>
                  <a:pt x="336" y="46"/>
                </a:lnTo>
                <a:lnTo>
                  <a:pt x="331" y="46"/>
                </a:lnTo>
                <a:lnTo>
                  <a:pt x="331" y="46"/>
                </a:lnTo>
                <a:lnTo>
                  <a:pt x="326" y="48"/>
                </a:lnTo>
                <a:lnTo>
                  <a:pt x="326" y="48"/>
                </a:lnTo>
                <a:lnTo>
                  <a:pt x="314" y="48"/>
                </a:lnTo>
                <a:lnTo>
                  <a:pt x="314" y="48"/>
                </a:lnTo>
                <a:lnTo>
                  <a:pt x="301" y="48"/>
                </a:lnTo>
                <a:lnTo>
                  <a:pt x="301" y="48"/>
                </a:lnTo>
                <a:lnTo>
                  <a:pt x="298" y="48"/>
                </a:lnTo>
                <a:lnTo>
                  <a:pt x="298" y="48"/>
                </a:lnTo>
                <a:lnTo>
                  <a:pt x="284" y="49"/>
                </a:lnTo>
                <a:lnTo>
                  <a:pt x="284" y="49"/>
                </a:lnTo>
                <a:lnTo>
                  <a:pt x="282" y="49"/>
                </a:lnTo>
                <a:lnTo>
                  <a:pt x="282" y="49"/>
                </a:lnTo>
                <a:lnTo>
                  <a:pt x="284" y="51"/>
                </a:lnTo>
                <a:lnTo>
                  <a:pt x="284" y="51"/>
                </a:lnTo>
                <a:lnTo>
                  <a:pt x="290" y="63"/>
                </a:lnTo>
                <a:lnTo>
                  <a:pt x="290" y="63"/>
                </a:lnTo>
                <a:lnTo>
                  <a:pt x="296" y="71"/>
                </a:lnTo>
                <a:lnTo>
                  <a:pt x="296" y="71"/>
                </a:lnTo>
                <a:lnTo>
                  <a:pt x="303" y="82"/>
                </a:lnTo>
                <a:lnTo>
                  <a:pt x="303" y="82"/>
                </a:lnTo>
                <a:lnTo>
                  <a:pt x="304" y="84"/>
                </a:lnTo>
                <a:lnTo>
                  <a:pt x="306" y="82"/>
                </a:lnTo>
                <a:lnTo>
                  <a:pt x="306" y="82"/>
                </a:lnTo>
                <a:lnTo>
                  <a:pt x="307" y="82"/>
                </a:lnTo>
                <a:lnTo>
                  <a:pt x="309" y="82"/>
                </a:lnTo>
                <a:lnTo>
                  <a:pt x="309" y="82"/>
                </a:lnTo>
                <a:lnTo>
                  <a:pt x="315" y="84"/>
                </a:lnTo>
                <a:lnTo>
                  <a:pt x="315" y="84"/>
                </a:lnTo>
                <a:lnTo>
                  <a:pt x="318" y="84"/>
                </a:lnTo>
                <a:lnTo>
                  <a:pt x="318" y="84"/>
                </a:lnTo>
                <a:lnTo>
                  <a:pt x="329" y="87"/>
                </a:lnTo>
                <a:lnTo>
                  <a:pt x="329" y="87"/>
                </a:lnTo>
                <a:lnTo>
                  <a:pt x="337" y="89"/>
                </a:lnTo>
                <a:lnTo>
                  <a:pt x="337" y="89"/>
                </a:lnTo>
                <a:close/>
                <a:moveTo>
                  <a:pt x="372" y="371"/>
                </a:moveTo>
                <a:lnTo>
                  <a:pt x="372" y="371"/>
                </a:lnTo>
                <a:lnTo>
                  <a:pt x="372" y="371"/>
                </a:lnTo>
                <a:lnTo>
                  <a:pt x="372" y="371"/>
                </a:lnTo>
                <a:lnTo>
                  <a:pt x="372" y="368"/>
                </a:lnTo>
                <a:lnTo>
                  <a:pt x="372" y="368"/>
                </a:lnTo>
                <a:lnTo>
                  <a:pt x="372" y="350"/>
                </a:lnTo>
                <a:lnTo>
                  <a:pt x="372" y="350"/>
                </a:lnTo>
                <a:lnTo>
                  <a:pt x="373" y="311"/>
                </a:lnTo>
                <a:lnTo>
                  <a:pt x="373" y="311"/>
                </a:lnTo>
                <a:lnTo>
                  <a:pt x="375" y="283"/>
                </a:lnTo>
                <a:lnTo>
                  <a:pt x="375" y="283"/>
                </a:lnTo>
                <a:lnTo>
                  <a:pt x="375" y="264"/>
                </a:lnTo>
                <a:lnTo>
                  <a:pt x="375" y="264"/>
                </a:lnTo>
                <a:lnTo>
                  <a:pt x="375" y="235"/>
                </a:lnTo>
                <a:lnTo>
                  <a:pt x="375" y="235"/>
                </a:lnTo>
                <a:lnTo>
                  <a:pt x="375" y="185"/>
                </a:lnTo>
                <a:lnTo>
                  <a:pt x="375" y="185"/>
                </a:lnTo>
                <a:lnTo>
                  <a:pt x="373" y="167"/>
                </a:lnTo>
                <a:lnTo>
                  <a:pt x="373" y="167"/>
                </a:lnTo>
                <a:lnTo>
                  <a:pt x="372" y="161"/>
                </a:lnTo>
                <a:lnTo>
                  <a:pt x="369" y="156"/>
                </a:lnTo>
                <a:lnTo>
                  <a:pt x="366" y="152"/>
                </a:lnTo>
                <a:lnTo>
                  <a:pt x="361" y="147"/>
                </a:lnTo>
                <a:lnTo>
                  <a:pt x="361" y="147"/>
                </a:lnTo>
                <a:lnTo>
                  <a:pt x="361" y="147"/>
                </a:lnTo>
                <a:lnTo>
                  <a:pt x="361" y="147"/>
                </a:lnTo>
                <a:lnTo>
                  <a:pt x="361" y="147"/>
                </a:lnTo>
                <a:lnTo>
                  <a:pt x="361" y="147"/>
                </a:lnTo>
                <a:lnTo>
                  <a:pt x="364" y="155"/>
                </a:lnTo>
                <a:lnTo>
                  <a:pt x="367" y="164"/>
                </a:lnTo>
                <a:lnTo>
                  <a:pt x="367" y="164"/>
                </a:lnTo>
                <a:lnTo>
                  <a:pt x="367" y="174"/>
                </a:lnTo>
                <a:lnTo>
                  <a:pt x="369" y="183"/>
                </a:lnTo>
                <a:lnTo>
                  <a:pt x="369" y="183"/>
                </a:lnTo>
                <a:lnTo>
                  <a:pt x="369" y="209"/>
                </a:lnTo>
                <a:lnTo>
                  <a:pt x="369" y="232"/>
                </a:lnTo>
                <a:lnTo>
                  <a:pt x="369" y="232"/>
                </a:lnTo>
                <a:lnTo>
                  <a:pt x="369" y="251"/>
                </a:lnTo>
                <a:lnTo>
                  <a:pt x="369" y="251"/>
                </a:lnTo>
                <a:lnTo>
                  <a:pt x="370" y="273"/>
                </a:lnTo>
                <a:lnTo>
                  <a:pt x="370" y="273"/>
                </a:lnTo>
                <a:lnTo>
                  <a:pt x="372" y="324"/>
                </a:lnTo>
                <a:lnTo>
                  <a:pt x="372" y="324"/>
                </a:lnTo>
                <a:lnTo>
                  <a:pt x="372" y="347"/>
                </a:lnTo>
                <a:lnTo>
                  <a:pt x="372" y="347"/>
                </a:lnTo>
                <a:lnTo>
                  <a:pt x="372" y="363"/>
                </a:lnTo>
                <a:lnTo>
                  <a:pt x="372" y="363"/>
                </a:lnTo>
                <a:lnTo>
                  <a:pt x="372" y="371"/>
                </a:lnTo>
                <a:lnTo>
                  <a:pt x="372" y="371"/>
                </a:lnTo>
                <a:close/>
                <a:moveTo>
                  <a:pt x="364" y="257"/>
                </a:moveTo>
                <a:lnTo>
                  <a:pt x="364" y="257"/>
                </a:lnTo>
                <a:lnTo>
                  <a:pt x="364" y="257"/>
                </a:lnTo>
                <a:lnTo>
                  <a:pt x="364" y="257"/>
                </a:lnTo>
                <a:lnTo>
                  <a:pt x="364" y="253"/>
                </a:lnTo>
                <a:lnTo>
                  <a:pt x="364" y="253"/>
                </a:lnTo>
                <a:lnTo>
                  <a:pt x="366" y="231"/>
                </a:lnTo>
                <a:lnTo>
                  <a:pt x="366" y="231"/>
                </a:lnTo>
                <a:lnTo>
                  <a:pt x="366" y="223"/>
                </a:lnTo>
                <a:lnTo>
                  <a:pt x="366" y="223"/>
                </a:lnTo>
                <a:lnTo>
                  <a:pt x="364" y="205"/>
                </a:lnTo>
                <a:lnTo>
                  <a:pt x="364" y="205"/>
                </a:lnTo>
                <a:lnTo>
                  <a:pt x="362" y="175"/>
                </a:lnTo>
                <a:lnTo>
                  <a:pt x="362" y="175"/>
                </a:lnTo>
                <a:lnTo>
                  <a:pt x="361" y="163"/>
                </a:lnTo>
                <a:lnTo>
                  <a:pt x="358" y="152"/>
                </a:lnTo>
                <a:lnTo>
                  <a:pt x="358" y="152"/>
                </a:lnTo>
                <a:lnTo>
                  <a:pt x="356" y="147"/>
                </a:lnTo>
                <a:lnTo>
                  <a:pt x="353" y="145"/>
                </a:lnTo>
                <a:lnTo>
                  <a:pt x="353" y="145"/>
                </a:lnTo>
                <a:lnTo>
                  <a:pt x="353" y="144"/>
                </a:lnTo>
                <a:lnTo>
                  <a:pt x="353" y="144"/>
                </a:lnTo>
                <a:lnTo>
                  <a:pt x="353" y="145"/>
                </a:lnTo>
                <a:lnTo>
                  <a:pt x="353" y="145"/>
                </a:lnTo>
                <a:lnTo>
                  <a:pt x="355" y="156"/>
                </a:lnTo>
                <a:lnTo>
                  <a:pt x="355" y="156"/>
                </a:lnTo>
                <a:lnTo>
                  <a:pt x="356" y="163"/>
                </a:lnTo>
                <a:lnTo>
                  <a:pt x="356" y="163"/>
                </a:lnTo>
                <a:lnTo>
                  <a:pt x="356" y="166"/>
                </a:lnTo>
                <a:lnTo>
                  <a:pt x="356" y="166"/>
                </a:lnTo>
                <a:lnTo>
                  <a:pt x="358" y="175"/>
                </a:lnTo>
                <a:lnTo>
                  <a:pt x="359" y="185"/>
                </a:lnTo>
                <a:lnTo>
                  <a:pt x="359" y="185"/>
                </a:lnTo>
                <a:lnTo>
                  <a:pt x="361" y="202"/>
                </a:lnTo>
                <a:lnTo>
                  <a:pt x="361" y="202"/>
                </a:lnTo>
                <a:lnTo>
                  <a:pt x="362" y="224"/>
                </a:lnTo>
                <a:lnTo>
                  <a:pt x="362" y="224"/>
                </a:lnTo>
                <a:lnTo>
                  <a:pt x="362" y="248"/>
                </a:lnTo>
                <a:lnTo>
                  <a:pt x="362" y="248"/>
                </a:lnTo>
                <a:lnTo>
                  <a:pt x="364" y="257"/>
                </a:lnTo>
                <a:lnTo>
                  <a:pt x="364" y="257"/>
                </a:lnTo>
                <a:close/>
                <a:moveTo>
                  <a:pt x="243" y="48"/>
                </a:moveTo>
                <a:lnTo>
                  <a:pt x="243" y="48"/>
                </a:lnTo>
                <a:lnTo>
                  <a:pt x="235" y="44"/>
                </a:lnTo>
                <a:lnTo>
                  <a:pt x="235" y="44"/>
                </a:lnTo>
                <a:lnTo>
                  <a:pt x="232" y="44"/>
                </a:lnTo>
                <a:lnTo>
                  <a:pt x="228" y="46"/>
                </a:lnTo>
                <a:lnTo>
                  <a:pt x="228" y="46"/>
                </a:lnTo>
                <a:lnTo>
                  <a:pt x="227" y="46"/>
                </a:lnTo>
                <a:lnTo>
                  <a:pt x="225" y="46"/>
                </a:lnTo>
                <a:lnTo>
                  <a:pt x="225" y="46"/>
                </a:lnTo>
                <a:lnTo>
                  <a:pt x="224" y="44"/>
                </a:lnTo>
                <a:lnTo>
                  <a:pt x="222" y="44"/>
                </a:lnTo>
                <a:lnTo>
                  <a:pt x="222" y="44"/>
                </a:lnTo>
                <a:lnTo>
                  <a:pt x="220" y="44"/>
                </a:lnTo>
                <a:lnTo>
                  <a:pt x="220" y="44"/>
                </a:lnTo>
                <a:lnTo>
                  <a:pt x="219" y="44"/>
                </a:lnTo>
                <a:lnTo>
                  <a:pt x="219" y="44"/>
                </a:lnTo>
                <a:lnTo>
                  <a:pt x="217" y="46"/>
                </a:lnTo>
                <a:lnTo>
                  <a:pt x="217" y="46"/>
                </a:lnTo>
                <a:lnTo>
                  <a:pt x="216" y="44"/>
                </a:lnTo>
                <a:lnTo>
                  <a:pt x="216" y="44"/>
                </a:lnTo>
                <a:lnTo>
                  <a:pt x="213" y="44"/>
                </a:lnTo>
                <a:lnTo>
                  <a:pt x="213" y="44"/>
                </a:lnTo>
                <a:lnTo>
                  <a:pt x="187" y="44"/>
                </a:lnTo>
                <a:lnTo>
                  <a:pt x="187" y="44"/>
                </a:lnTo>
                <a:lnTo>
                  <a:pt x="149" y="44"/>
                </a:lnTo>
                <a:lnTo>
                  <a:pt x="149" y="44"/>
                </a:lnTo>
                <a:lnTo>
                  <a:pt x="126" y="43"/>
                </a:lnTo>
                <a:lnTo>
                  <a:pt x="126" y="43"/>
                </a:lnTo>
                <a:lnTo>
                  <a:pt x="124" y="44"/>
                </a:lnTo>
                <a:lnTo>
                  <a:pt x="124" y="44"/>
                </a:lnTo>
                <a:lnTo>
                  <a:pt x="126" y="44"/>
                </a:lnTo>
                <a:lnTo>
                  <a:pt x="126" y="44"/>
                </a:lnTo>
                <a:lnTo>
                  <a:pt x="135" y="44"/>
                </a:lnTo>
                <a:lnTo>
                  <a:pt x="135" y="44"/>
                </a:lnTo>
                <a:lnTo>
                  <a:pt x="161" y="48"/>
                </a:lnTo>
                <a:lnTo>
                  <a:pt x="161" y="48"/>
                </a:lnTo>
                <a:lnTo>
                  <a:pt x="225" y="48"/>
                </a:lnTo>
                <a:lnTo>
                  <a:pt x="225" y="48"/>
                </a:lnTo>
                <a:lnTo>
                  <a:pt x="241" y="48"/>
                </a:lnTo>
                <a:lnTo>
                  <a:pt x="241" y="48"/>
                </a:lnTo>
                <a:lnTo>
                  <a:pt x="243" y="48"/>
                </a:lnTo>
                <a:lnTo>
                  <a:pt x="243" y="48"/>
                </a:lnTo>
                <a:close/>
                <a:moveTo>
                  <a:pt x="104" y="175"/>
                </a:moveTo>
                <a:lnTo>
                  <a:pt x="104" y="175"/>
                </a:lnTo>
                <a:lnTo>
                  <a:pt x="104" y="174"/>
                </a:lnTo>
                <a:lnTo>
                  <a:pt x="104" y="174"/>
                </a:lnTo>
                <a:lnTo>
                  <a:pt x="104" y="175"/>
                </a:lnTo>
                <a:lnTo>
                  <a:pt x="104" y="175"/>
                </a:lnTo>
                <a:lnTo>
                  <a:pt x="99" y="190"/>
                </a:lnTo>
                <a:lnTo>
                  <a:pt x="99" y="190"/>
                </a:lnTo>
                <a:lnTo>
                  <a:pt x="99" y="197"/>
                </a:lnTo>
                <a:lnTo>
                  <a:pt x="99" y="197"/>
                </a:lnTo>
                <a:lnTo>
                  <a:pt x="99" y="220"/>
                </a:lnTo>
                <a:lnTo>
                  <a:pt x="99" y="220"/>
                </a:lnTo>
                <a:lnTo>
                  <a:pt x="99" y="254"/>
                </a:lnTo>
                <a:lnTo>
                  <a:pt x="99" y="254"/>
                </a:lnTo>
                <a:lnTo>
                  <a:pt x="102" y="287"/>
                </a:lnTo>
                <a:lnTo>
                  <a:pt x="102" y="287"/>
                </a:lnTo>
                <a:lnTo>
                  <a:pt x="102" y="289"/>
                </a:lnTo>
                <a:lnTo>
                  <a:pt x="102" y="289"/>
                </a:lnTo>
                <a:lnTo>
                  <a:pt x="102" y="279"/>
                </a:lnTo>
                <a:lnTo>
                  <a:pt x="102" y="279"/>
                </a:lnTo>
                <a:lnTo>
                  <a:pt x="102" y="250"/>
                </a:lnTo>
                <a:lnTo>
                  <a:pt x="102" y="250"/>
                </a:lnTo>
                <a:lnTo>
                  <a:pt x="102" y="218"/>
                </a:lnTo>
                <a:lnTo>
                  <a:pt x="102" y="218"/>
                </a:lnTo>
                <a:lnTo>
                  <a:pt x="102" y="191"/>
                </a:lnTo>
                <a:lnTo>
                  <a:pt x="102" y="191"/>
                </a:lnTo>
                <a:lnTo>
                  <a:pt x="104" y="179"/>
                </a:lnTo>
                <a:lnTo>
                  <a:pt x="104" y="179"/>
                </a:lnTo>
                <a:lnTo>
                  <a:pt x="104" y="175"/>
                </a:lnTo>
                <a:lnTo>
                  <a:pt x="104" y="175"/>
                </a:lnTo>
                <a:close/>
                <a:moveTo>
                  <a:pt x="161" y="139"/>
                </a:moveTo>
                <a:lnTo>
                  <a:pt x="161" y="139"/>
                </a:lnTo>
                <a:lnTo>
                  <a:pt x="162" y="139"/>
                </a:lnTo>
                <a:lnTo>
                  <a:pt x="162" y="139"/>
                </a:lnTo>
                <a:lnTo>
                  <a:pt x="176" y="139"/>
                </a:lnTo>
                <a:lnTo>
                  <a:pt x="190" y="139"/>
                </a:lnTo>
                <a:lnTo>
                  <a:pt x="190" y="139"/>
                </a:lnTo>
                <a:lnTo>
                  <a:pt x="227" y="136"/>
                </a:lnTo>
                <a:lnTo>
                  <a:pt x="227" y="136"/>
                </a:lnTo>
                <a:lnTo>
                  <a:pt x="238" y="136"/>
                </a:lnTo>
                <a:lnTo>
                  <a:pt x="238" y="136"/>
                </a:lnTo>
                <a:lnTo>
                  <a:pt x="238" y="134"/>
                </a:lnTo>
                <a:lnTo>
                  <a:pt x="238" y="134"/>
                </a:lnTo>
                <a:lnTo>
                  <a:pt x="209" y="134"/>
                </a:lnTo>
                <a:lnTo>
                  <a:pt x="209" y="134"/>
                </a:lnTo>
                <a:lnTo>
                  <a:pt x="189" y="134"/>
                </a:lnTo>
                <a:lnTo>
                  <a:pt x="189" y="134"/>
                </a:lnTo>
                <a:lnTo>
                  <a:pt x="168" y="136"/>
                </a:lnTo>
                <a:lnTo>
                  <a:pt x="168" y="136"/>
                </a:lnTo>
                <a:lnTo>
                  <a:pt x="161" y="139"/>
                </a:lnTo>
                <a:lnTo>
                  <a:pt x="161" y="139"/>
                </a:lnTo>
                <a:close/>
                <a:moveTo>
                  <a:pt x="269" y="70"/>
                </a:move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9" y="71"/>
                </a:lnTo>
                <a:lnTo>
                  <a:pt x="269" y="71"/>
                </a:lnTo>
                <a:lnTo>
                  <a:pt x="274" y="79"/>
                </a:lnTo>
                <a:lnTo>
                  <a:pt x="274" y="79"/>
                </a:lnTo>
                <a:lnTo>
                  <a:pt x="277" y="84"/>
                </a:lnTo>
                <a:lnTo>
                  <a:pt x="277" y="84"/>
                </a:lnTo>
                <a:lnTo>
                  <a:pt x="290" y="109"/>
                </a:lnTo>
                <a:lnTo>
                  <a:pt x="290" y="109"/>
                </a:lnTo>
                <a:lnTo>
                  <a:pt x="295" y="122"/>
                </a:lnTo>
                <a:lnTo>
                  <a:pt x="295" y="122"/>
                </a:lnTo>
                <a:lnTo>
                  <a:pt x="299" y="131"/>
                </a:lnTo>
                <a:lnTo>
                  <a:pt x="306" y="141"/>
                </a:lnTo>
                <a:lnTo>
                  <a:pt x="306" y="141"/>
                </a:lnTo>
                <a:lnTo>
                  <a:pt x="306" y="142"/>
                </a:lnTo>
                <a:lnTo>
                  <a:pt x="306" y="142"/>
                </a:lnTo>
                <a:lnTo>
                  <a:pt x="306" y="142"/>
                </a:lnTo>
                <a:lnTo>
                  <a:pt x="306" y="142"/>
                </a:lnTo>
                <a:lnTo>
                  <a:pt x="304" y="134"/>
                </a:lnTo>
                <a:lnTo>
                  <a:pt x="304" y="134"/>
                </a:lnTo>
                <a:lnTo>
                  <a:pt x="296" y="117"/>
                </a:lnTo>
                <a:lnTo>
                  <a:pt x="296" y="117"/>
                </a:lnTo>
                <a:lnTo>
                  <a:pt x="291" y="106"/>
                </a:lnTo>
                <a:lnTo>
                  <a:pt x="287" y="97"/>
                </a:lnTo>
                <a:lnTo>
                  <a:pt x="287" y="97"/>
                </a:lnTo>
                <a:lnTo>
                  <a:pt x="282" y="92"/>
                </a:lnTo>
                <a:lnTo>
                  <a:pt x="282" y="92"/>
                </a:lnTo>
                <a:lnTo>
                  <a:pt x="276" y="81"/>
                </a:lnTo>
                <a:lnTo>
                  <a:pt x="269" y="71"/>
                </a:lnTo>
                <a:lnTo>
                  <a:pt x="269" y="71"/>
                </a:lnTo>
                <a:lnTo>
                  <a:pt x="269" y="70"/>
                </a:lnTo>
                <a:lnTo>
                  <a:pt x="269" y="70"/>
                </a:lnTo>
                <a:close/>
                <a:moveTo>
                  <a:pt x="101" y="313"/>
                </a:moveTo>
                <a:lnTo>
                  <a:pt x="101" y="313"/>
                </a:lnTo>
                <a:lnTo>
                  <a:pt x="101" y="313"/>
                </a:lnTo>
                <a:lnTo>
                  <a:pt x="101" y="313"/>
                </a:lnTo>
                <a:lnTo>
                  <a:pt x="102" y="330"/>
                </a:lnTo>
                <a:lnTo>
                  <a:pt x="102" y="330"/>
                </a:lnTo>
                <a:lnTo>
                  <a:pt x="102" y="365"/>
                </a:lnTo>
                <a:lnTo>
                  <a:pt x="102" y="365"/>
                </a:lnTo>
                <a:lnTo>
                  <a:pt x="104" y="373"/>
                </a:lnTo>
                <a:lnTo>
                  <a:pt x="107" y="380"/>
                </a:lnTo>
                <a:lnTo>
                  <a:pt x="107" y="380"/>
                </a:lnTo>
                <a:lnTo>
                  <a:pt x="108" y="380"/>
                </a:lnTo>
                <a:lnTo>
                  <a:pt x="108" y="380"/>
                </a:lnTo>
                <a:lnTo>
                  <a:pt x="108" y="379"/>
                </a:lnTo>
                <a:lnTo>
                  <a:pt x="108" y="379"/>
                </a:lnTo>
                <a:lnTo>
                  <a:pt x="107" y="371"/>
                </a:lnTo>
                <a:lnTo>
                  <a:pt x="107" y="371"/>
                </a:lnTo>
                <a:lnTo>
                  <a:pt x="105" y="357"/>
                </a:lnTo>
                <a:lnTo>
                  <a:pt x="105" y="357"/>
                </a:lnTo>
                <a:lnTo>
                  <a:pt x="104" y="346"/>
                </a:lnTo>
                <a:lnTo>
                  <a:pt x="104" y="346"/>
                </a:lnTo>
                <a:lnTo>
                  <a:pt x="102" y="324"/>
                </a:lnTo>
                <a:lnTo>
                  <a:pt x="102" y="324"/>
                </a:lnTo>
                <a:lnTo>
                  <a:pt x="101" y="313"/>
                </a:lnTo>
                <a:lnTo>
                  <a:pt x="101" y="313"/>
                </a:lnTo>
                <a:close/>
                <a:moveTo>
                  <a:pt x="288" y="138"/>
                </a:moveTo>
                <a:lnTo>
                  <a:pt x="288" y="138"/>
                </a:lnTo>
                <a:lnTo>
                  <a:pt x="282" y="138"/>
                </a:lnTo>
                <a:lnTo>
                  <a:pt x="282" y="138"/>
                </a:lnTo>
                <a:lnTo>
                  <a:pt x="274" y="138"/>
                </a:lnTo>
                <a:lnTo>
                  <a:pt x="274" y="138"/>
                </a:lnTo>
                <a:lnTo>
                  <a:pt x="250" y="141"/>
                </a:lnTo>
                <a:lnTo>
                  <a:pt x="250" y="141"/>
                </a:lnTo>
                <a:lnTo>
                  <a:pt x="235" y="142"/>
                </a:lnTo>
                <a:lnTo>
                  <a:pt x="235" y="142"/>
                </a:lnTo>
                <a:lnTo>
                  <a:pt x="235" y="144"/>
                </a:lnTo>
                <a:lnTo>
                  <a:pt x="235" y="144"/>
                </a:lnTo>
                <a:lnTo>
                  <a:pt x="235" y="144"/>
                </a:lnTo>
                <a:lnTo>
                  <a:pt x="235" y="144"/>
                </a:lnTo>
                <a:lnTo>
                  <a:pt x="261" y="142"/>
                </a:lnTo>
                <a:lnTo>
                  <a:pt x="288" y="138"/>
                </a:lnTo>
                <a:lnTo>
                  <a:pt x="288" y="138"/>
                </a:lnTo>
                <a:close/>
                <a:moveTo>
                  <a:pt x="116" y="150"/>
                </a:moveTo>
                <a:lnTo>
                  <a:pt x="116" y="150"/>
                </a:lnTo>
                <a:lnTo>
                  <a:pt x="116" y="152"/>
                </a:lnTo>
                <a:lnTo>
                  <a:pt x="116" y="152"/>
                </a:lnTo>
                <a:lnTo>
                  <a:pt x="112" y="153"/>
                </a:lnTo>
                <a:lnTo>
                  <a:pt x="112" y="153"/>
                </a:lnTo>
                <a:lnTo>
                  <a:pt x="107" y="158"/>
                </a:lnTo>
                <a:lnTo>
                  <a:pt x="102" y="163"/>
                </a:lnTo>
                <a:lnTo>
                  <a:pt x="102" y="163"/>
                </a:lnTo>
                <a:lnTo>
                  <a:pt x="99" y="167"/>
                </a:lnTo>
                <a:lnTo>
                  <a:pt x="99" y="172"/>
                </a:lnTo>
                <a:lnTo>
                  <a:pt x="99" y="172"/>
                </a:lnTo>
                <a:lnTo>
                  <a:pt x="97" y="180"/>
                </a:lnTo>
                <a:lnTo>
                  <a:pt x="97" y="180"/>
                </a:lnTo>
                <a:lnTo>
                  <a:pt x="99" y="180"/>
                </a:lnTo>
                <a:lnTo>
                  <a:pt x="99" y="180"/>
                </a:lnTo>
                <a:lnTo>
                  <a:pt x="102" y="172"/>
                </a:lnTo>
                <a:lnTo>
                  <a:pt x="105" y="164"/>
                </a:lnTo>
                <a:lnTo>
                  <a:pt x="105" y="164"/>
                </a:lnTo>
                <a:lnTo>
                  <a:pt x="110" y="156"/>
                </a:lnTo>
                <a:lnTo>
                  <a:pt x="116" y="150"/>
                </a:lnTo>
                <a:lnTo>
                  <a:pt x="116" y="150"/>
                </a:lnTo>
                <a:close/>
                <a:moveTo>
                  <a:pt x="216" y="145"/>
                </a:moveTo>
                <a:lnTo>
                  <a:pt x="216" y="145"/>
                </a:lnTo>
                <a:lnTo>
                  <a:pt x="195" y="144"/>
                </a:lnTo>
                <a:lnTo>
                  <a:pt x="195" y="144"/>
                </a:lnTo>
                <a:lnTo>
                  <a:pt x="162" y="144"/>
                </a:lnTo>
                <a:lnTo>
                  <a:pt x="162" y="144"/>
                </a:lnTo>
                <a:lnTo>
                  <a:pt x="153" y="144"/>
                </a:lnTo>
                <a:lnTo>
                  <a:pt x="153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9" y="145"/>
                </a:lnTo>
                <a:lnTo>
                  <a:pt x="159" y="145"/>
                </a:lnTo>
                <a:lnTo>
                  <a:pt x="187" y="145"/>
                </a:lnTo>
                <a:lnTo>
                  <a:pt x="187" y="145"/>
                </a:lnTo>
                <a:lnTo>
                  <a:pt x="216" y="145"/>
                </a:lnTo>
                <a:lnTo>
                  <a:pt x="216" y="145"/>
                </a:lnTo>
                <a:close/>
                <a:moveTo>
                  <a:pt x="312" y="163"/>
                </a:moveTo>
                <a:lnTo>
                  <a:pt x="312" y="163"/>
                </a:lnTo>
                <a:lnTo>
                  <a:pt x="314" y="166"/>
                </a:lnTo>
                <a:lnTo>
                  <a:pt x="314" y="166"/>
                </a:lnTo>
                <a:lnTo>
                  <a:pt x="320" y="167"/>
                </a:lnTo>
                <a:lnTo>
                  <a:pt x="320" y="167"/>
                </a:lnTo>
                <a:lnTo>
                  <a:pt x="321" y="167"/>
                </a:lnTo>
                <a:lnTo>
                  <a:pt x="323" y="166"/>
                </a:lnTo>
                <a:lnTo>
                  <a:pt x="323" y="166"/>
                </a:lnTo>
                <a:lnTo>
                  <a:pt x="323" y="164"/>
                </a:lnTo>
                <a:lnTo>
                  <a:pt x="321" y="163"/>
                </a:lnTo>
                <a:lnTo>
                  <a:pt x="321" y="163"/>
                </a:lnTo>
                <a:lnTo>
                  <a:pt x="318" y="161"/>
                </a:lnTo>
                <a:lnTo>
                  <a:pt x="315" y="161"/>
                </a:lnTo>
                <a:lnTo>
                  <a:pt x="315" y="161"/>
                </a:lnTo>
                <a:lnTo>
                  <a:pt x="314" y="161"/>
                </a:lnTo>
                <a:lnTo>
                  <a:pt x="314" y="161"/>
                </a:lnTo>
                <a:lnTo>
                  <a:pt x="312" y="163"/>
                </a:lnTo>
                <a:lnTo>
                  <a:pt x="312" y="163"/>
                </a:lnTo>
                <a:close/>
                <a:moveTo>
                  <a:pt x="340" y="43"/>
                </a:moveTo>
                <a:lnTo>
                  <a:pt x="340" y="43"/>
                </a:lnTo>
                <a:lnTo>
                  <a:pt x="340" y="59"/>
                </a:lnTo>
                <a:lnTo>
                  <a:pt x="342" y="74"/>
                </a:lnTo>
                <a:lnTo>
                  <a:pt x="342" y="74"/>
                </a:lnTo>
                <a:lnTo>
                  <a:pt x="342" y="43"/>
                </a:lnTo>
                <a:lnTo>
                  <a:pt x="342" y="43"/>
                </a:lnTo>
                <a:lnTo>
                  <a:pt x="340" y="43"/>
                </a:lnTo>
                <a:lnTo>
                  <a:pt x="340" y="43"/>
                </a:lnTo>
                <a:close/>
                <a:moveTo>
                  <a:pt x="362" y="371"/>
                </a:moveTo>
                <a:lnTo>
                  <a:pt x="362" y="371"/>
                </a:lnTo>
                <a:lnTo>
                  <a:pt x="362" y="371"/>
                </a:lnTo>
                <a:lnTo>
                  <a:pt x="362" y="371"/>
                </a:lnTo>
                <a:lnTo>
                  <a:pt x="364" y="362"/>
                </a:lnTo>
                <a:lnTo>
                  <a:pt x="366" y="354"/>
                </a:lnTo>
                <a:lnTo>
                  <a:pt x="366" y="354"/>
                </a:lnTo>
                <a:lnTo>
                  <a:pt x="366" y="327"/>
                </a:lnTo>
                <a:lnTo>
                  <a:pt x="366" y="327"/>
                </a:lnTo>
                <a:lnTo>
                  <a:pt x="364" y="327"/>
                </a:lnTo>
                <a:lnTo>
                  <a:pt x="364" y="327"/>
                </a:lnTo>
                <a:lnTo>
                  <a:pt x="362" y="371"/>
                </a:lnTo>
                <a:lnTo>
                  <a:pt x="362" y="371"/>
                </a:lnTo>
                <a:close/>
                <a:moveTo>
                  <a:pt x="149" y="89"/>
                </a:moveTo>
                <a:lnTo>
                  <a:pt x="149" y="89"/>
                </a:lnTo>
                <a:lnTo>
                  <a:pt x="187" y="90"/>
                </a:lnTo>
                <a:lnTo>
                  <a:pt x="187" y="90"/>
                </a:lnTo>
                <a:lnTo>
                  <a:pt x="225" y="90"/>
                </a:lnTo>
                <a:lnTo>
                  <a:pt x="225" y="90"/>
                </a:lnTo>
                <a:lnTo>
                  <a:pt x="189" y="89"/>
                </a:lnTo>
                <a:lnTo>
                  <a:pt x="189" y="89"/>
                </a:lnTo>
                <a:lnTo>
                  <a:pt x="149" y="89"/>
                </a:lnTo>
                <a:lnTo>
                  <a:pt x="149" y="89"/>
                </a:lnTo>
                <a:close/>
                <a:moveTo>
                  <a:pt x="351" y="153"/>
                </a:moveTo>
                <a:lnTo>
                  <a:pt x="351" y="153"/>
                </a:lnTo>
                <a:lnTo>
                  <a:pt x="348" y="142"/>
                </a:lnTo>
                <a:lnTo>
                  <a:pt x="348" y="142"/>
                </a:lnTo>
                <a:lnTo>
                  <a:pt x="348" y="142"/>
                </a:lnTo>
                <a:lnTo>
                  <a:pt x="348" y="142"/>
                </a:lnTo>
                <a:lnTo>
                  <a:pt x="342" y="141"/>
                </a:lnTo>
                <a:lnTo>
                  <a:pt x="342" y="141"/>
                </a:lnTo>
                <a:lnTo>
                  <a:pt x="339" y="141"/>
                </a:lnTo>
                <a:lnTo>
                  <a:pt x="339" y="141"/>
                </a:lnTo>
                <a:lnTo>
                  <a:pt x="347" y="145"/>
                </a:lnTo>
                <a:lnTo>
                  <a:pt x="351" y="153"/>
                </a:lnTo>
                <a:lnTo>
                  <a:pt x="351" y="153"/>
                </a:lnTo>
                <a:close/>
                <a:moveTo>
                  <a:pt x="299" y="41"/>
                </a:moveTo>
                <a:lnTo>
                  <a:pt x="299" y="41"/>
                </a:lnTo>
                <a:lnTo>
                  <a:pt x="303" y="43"/>
                </a:lnTo>
                <a:lnTo>
                  <a:pt x="303" y="43"/>
                </a:lnTo>
                <a:lnTo>
                  <a:pt x="310" y="43"/>
                </a:lnTo>
                <a:lnTo>
                  <a:pt x="310" y="43"/>
                </a:lnTo>
                <a:lnTo>
                  <a:pt x="314" y="43"/>
                </a:lnTo>
                <a:lnTo>
                  <a:pt x="314" y="43"/>
                </a:lnTo>
                <a:lnTo>
                  <a:pt x="315" y="43"/>
                </a:lnTo>
                <a:lnTo>
                  <a:pt x="315" y="43"/>
                </a:lnTo>
                <a:lnTo>
                  <a:pt x="323" y="43"/>
                </a:lnTo>
                <a:lnTo>
                  <a:pt x="329" y="41"/>
                </a:lnTo>
                <a:lnTo>
                  <a:pt x="329" y="41"/>
                </a:lnTo>
                <a:lnTo>
                  <a:pt x="329" y="41"/>
                </a:lnTo>
                <a:lnTo>
                  <a:pt x="329" y="41"/>
                </a:lnTo>
                <a:lnTo>
                  <a:pt x="299" y="41"/>
                </a:lnTo>
                <a:lnTo>
                  <a:pt x="299" y="41"/>
                </a:lnTo>
                <a:close/>
                <a:moveTo>
                  <a:pt x="93" y="5"/>
                </a:moveTo>
                <a:lnTo>
                  <a:pt x="93" y="5"/>
                </a:lnTo>
                <a:lnTo>
                  <a:pt x="82" y="13"/>
                </a:lnTo>
                <a:lnTo>
                  <a:pt x="71" y="21"/>
                </a:lnTo>
                <a:lnTo>
                  <a:pt x="71" y="21"/>
                </a:lnTo>
                <a:lnTo>
                  <a:pt x="82" y="14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3" y="5"/>
                </a:lnTo>
                <a:lnTo>
                  <a:pt x="93" y="5"/>
                </a:lnTo>
                <a:close/>
                <a:moveTo>
                  <a:pt x="105" y="382"/>
                </a:moveTo>
                <a:lnTo>
                  <a:pt x="105" y="382"/>
                </a:lnTo>
                <a:lnTo>
                  <a:pt x="107" y="391"/>
                </a:lnTo>
                <a:lnTo>
                  <a:pt x="110" y="399"/>
                </a:lnTo>
                <a:lnTo>
                  <a:pt x="110" y="399"/>
                </a:lnTo>
                <a:lnTo>
                  <a:pt x="115" y="403"/>
                </a:lnTo>
                <a:lnTo>
                  <a:pt x="115" y="403"/>
                </a:lnTo>
                <a:lnTo>
                  <a:pt x="116" y="404"/>
                </a:lnTo>
                <a:lnTo>
                  <a:pt x="116" y="404"/>
                </a:lnTo>
                <a:lnTo>
                  <a:pt x="115" y="401"/>
                </a:lnTo>
                <a:lnTo>
                  <a:pt x="115" y="401"/>
                </a:lnTo>
                <a:lnTo>
                  <a:pt x="112" y="396"/>
                </a:lnTo>
                <a:lnTo>
                  <a:pt x="110" y="390"/>
                </a:lnTo>
                <a:lnTo>
                  <a:pt x="110" y="390"/>
                </a:lnTo>
                <a:lnTo>
                  <a:pt x="108" y="388"/>
                </a:lnTo>
                <a:lnTo>
                  <a:pt x="108" y="388"/>
                </a:lnTo>
                <a:lnTo>
                  <a:pt x="105" y="382"/>
                </a:lnTo>
                <a:lnTo>
                  <a:pt x="105" y="382"/>
                </a:lnTo>
                <a:close/>
                <a:moveTo>
                  <a:pt x="123" y="399"/>
                </a:moveTo>
                <a:lnTo>
                  <a:pt x="123" y="399"/>
                </a:lnTo>
                <a:lnTo>
                  <a:pt x="126" y="403"/>
                </a:lnTo>
                <a:lnTo>
                  <a:pt x="131" y="406"/>
                </a:lnTo>
                <a:lnTo>
                  <a:pt x="135" y="407"/>
                </a:lnTo>
                <a:lnTo>
                  <a:pt x="140" y="407"/>
                </a:lnTo>
                <a:lnTo>
                  <a:pt x="140" y="407"/>
                </a:lnTo>
                <a:lnTo>
                  <a:pt x="131" y="403"/>
                </a:lnTo>
                <a:lnTo>
                  <a:pt x="131" y="403"/>
                </a:lnTo>
                <a:lnTo>
                  <a:pt x="123" y="399"/>
                </a:lnTo>
                <a:lnTo>
                  <a:pt x="123" y="399"/>
                </a:lnTo>
                <a:close/>
                <a:moveTo>
                  <a:pt x="94" y="190"/>
                </a:moveTo>
                <a:lnTo>
                  <a:pt x="94" y="190"/>
                </a:lnTo>
                <a:lnTo>
                  <a:pt x="94" y="191"/>
                </a:lnTo>
                <a:lnTo>
                  <a:pt x="94" y="191"/>
                </a:lnTo>
                <a:lnTo>
                  <a:pt x="94" y="209"/>
                </a:lnTo>
                <a:lnTo>
                  <a:pt x="94" y="209"/>
                </a:lnTo>
                <a:lnTo>
                  <a:pt x="94" y="243"/>
                </a:lnTo>
                <a:lnTo>
                  <a:pt x="94" y="243"/>
                </a:lnTo>
                <a:lnTo>
                  <a:pt x="94" y="246"/>
                </a:lnTo>
                <a:lnTo>
                  <a:pt x="94" y="246"/>
                </a:lnTo>
                <a:lnTo>
                  <a:pt x="94" y="220"/>
                </a:lnTo>
                <a:lnTo>
                  <a:pt x="94" y="220"/>
                </a:lnTo>
                <a:lnTo>
                  <a:pt x="94" y="202"/>
                </a:lnTo>
                <a:lnTo>
                  <a:pt x="94" y="202"/>
                </a:lnTo>
                <a:lnTo>
                  <a:pt x="94" y="190"/>
                </a:lnTo>
                <a:lnTo>
                  <a:pt x="94" y="190"/>
                </a:lnTo>
                <a:close/>
                <a:moveTo>
                  <a:pt x="91" y="98"/>
                </a:moveTo>
                <a:lnTo>
                  <a:pt x="91" y="98"/>
                </a:lnTo>
                <a:lnTo>
                  <a:pt x="91" y="98"/>
                </a:lnTo>
                <a:lnTo>
                  <a:pt x="91" y="98"/>
                </a:lnTo>
                <a:lnTo>
                  <a:pt x="91" y="98"/>
                </a:lnTo>
                <a:lnTo>
                  <a:pt x="91" y="100"/>
                </a:lnTo>
                <a:lnTo>
                  <a:pt x="91" y="100"/>
                </a:lnTo>
                <a:lnTo>
                  <a:pt x="91" y="120"/>
                </a:lnTo>
                <a:lnTo>
                  <a:pt x="91" y="120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98"/>
                </a:lnTo>
                <a:lnTo>
                  <a:pt x="91" y="98"/>
                </a:lnTo>
                <a:close/>
                <a:moveTo>
                  <a:pt x="126" y="407"/>
                </a:moveTo>
                <a:lnTo>
                  <a:pt x="126" y="407"/>
                </a:lnTo>
                <a:lnTo>
                  <a:pt x="126" y="407"/>
                </a:lnTo>
                <a:lnTo>
                  <a:pt x="126" y="407"/>
                </a:lnTo>
                <a:lnTo>
                  <a:pt x="123" y="404"/>
                </a:lnTo>
                <a:lnTo>
                  <a:pt x="123" y="404"/>
                </a:lnTo>
                <a:lnTo>
                  <a:pt x="120" y="401"/>
                </a:lnTo>
                <a:lnTo>
                  <a:pt x="116" y="396"/>
                </a:lnTo>
                <a:lnTo>
                  <a:pt x="116" y="396"/>
                </a:lnTo>
                <a:lnTo>
                  <a:pt x="113" y="393"/>
                </a:lnTo>
                <a:lnTo>
                  <a:pt x="113" y="393"/>
                </a:lnTo>
                <a:lnTo>
                  <a:pt x="113" y="393"/>
                </a:lnTo>
                <a:lnTo>
                  <a:pt x="113" y="393"/>
                </a:lnTo>
                <a:lnTo>
                  <a:pt x="118" y="401"/>
                </a:lnTo>
                <a:lnTo>
                  <a:pt x="124" y="407"/>
                </a:lnTo>
                <a:lnTo>
                  <a:pt x="124" y="407"/>
                </a:lnTo>
                <a:lnTo>
                  <a:pt x="126" y="407"/>
                </a:lnTo>
                <a:lnTo>
                  <a:pt x="126" y="407"/>
                </a:lnTo>
                <a:close/>
                <a:moveTo>
                  <a:pt x="320" y="133"/>
                </a:move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17" y="122"/>
                </a:lnTo>
                <a:lnTo>
                  <a:pt x="317" y="122"/>
                </a:lnTo>
                <a:lnTo>
                  <a:pt x="317" y="120"/>
                </a:lnTo>
                <a:lnTo>
                  <a:pt x="317" y="120"/>
                </a:lnTo>
                <a:lnTo>
                  <a:pt x="315" y="119"/>
                </a:lnTo>
                <a:lnTo>
                  <a:pt x="314" y="117"/>
                </a:lnTo>
                <a:lnTo>
                  <a:pt x="314" y="117"/>
                </a:lnTo>
                <a:lnTo>
                  <a:pt x="314" y="119"/>
                </a:lnTo>
                <a:lnTo>
                  <a:pt x="314" y="119"/>
                </a:lnTo>
                <a:lnTo>
                  <a:pt x="317" y="126"/>
                </a:lnTo>
                <a:lnTo>
                  <a:pt x="317" y="126"/>
                </a:lnTo>
                <a:lnTo>
                  <a:pt x="318" y="133"/>
                </a:lnTo>
                <a:lnTo>
                  <a:pt x="318" y="133"/>
                </a:lnTo>
                <a:lnTo>
                  <a:pt x="318" y="133"/>
                </a:lnTo>
                <a:lnTo>
                  <a:pt x="320" y="133"/>
                </a:lnTo>
                <a:lnTo>
                  <a:pt x="320" y="133"/>
                </a:lnTo>
                <a:close/>
                <a:moveTo>
                  <a:pt x="367" y="264"/>
                </a:moveTo>
                <a:lnTo>
                  <a:pt x="367" y="264"/>
                </a:lnTo>
                <a:lnTo>
                  <a:pt x="367" y="275"/>
                </a:lnTo>
                <a:lnTo>
                  <a:pt x="367" y="275"/>
                </a:lnTo>
                <a:lnTo>
                  <a:pt x="367" y="294"/>
                </a:lnTo>
                <a:lnTo>
                  <a:pt x="367" y="294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7" y="264"/>
                </a:lnTo>
                <a:lnTo>
                  <a:pt x="367" y="264"/>
                </a:lnTo>
                <a:close/>
                <a:moveTo>
                  <a:pt x="303" y="410"/>
                </a:moveTo>
                <a:lnTo>
                  <a:pt x="303" y="410"/>
                </a:lnTo>
                <a:lnTo>
                  <a:pt x="317" y="410"/>
                </a:lnTo>
                <a:lnTo>
                  <a:pt x="329" y="406"/>
                </a:lnTo>
                <a:lnTo>
                  <a:pt x="329" y="406"/>
                </a:lnTo>
                <a:lnTo>
                  <a:pt x="328" y="406"/>
                </a:lnTo>
                <a:lnTo>
                  <a:pt x="328" y="406"/>
                </a:lnTo>
                <a:lnTo>
                  <a:pt x="321" y="407"/>
                </a:lnTo>
                <a:lnTo>
                  <a:pt x="321" y="407"/>
                </a:lnTo>
                <a:lnTo>
                  <a:pt x="303" y="410"/>
                </a:lnTo>
                <a:lnTo>
                  <a:pt x="303" y="410"/>
                </a:lnTo>
                <a:close/>
                <a:moveTo>
                  <a:pt x="358" y="213"/>
                </a:moveTo>
                <a:lnTo>
                  <a:pt x="358" y="213"/>
                </a:lnTo>
                <a:lnTo>
                  <a:pt x="356" y="182"/>
                </a:lnTo>
                <a:lnTo>
                  <a:pt x="356" y="182"/>
                </a:lnTo>
                <a:lnTo>
                  <a:pt x="358" y="213"/>
                </a:lnTo>
                <a:lnTo>
                  <a:pt x="358" y="213"/>
                </a:lnTo>
                <a:close/>
                <a:moveTo>
                  <a:pt x="332" y="134"/>
                </a:moveTo>
                <a:lnTo>
                  <a:pt x="332" y="134"/>
                </a:lnTo>
                <a:lnTo>
                  <a:pt x="329" y="134"/>
                </a:lnTo>
                <a:lnTo>
                  <a:pt x="328" y="133"/>
                </a:lnTo>
                <a:lnTo>
                  <a:pt x="328" y="133"/>
                </a:lnTo>
                <a:lnTo>
                  <a:pt x="326" y="133"/>
                </a:lnTo>
                <a:lnTo>
                  <a:pt x="326" y="133"/>
                </a:lnTo>
                <a:lnTo>
                  <a:pt x="326" y="134"/>
                </a:lnTo>
                <a:lnTo>
                  <a:pt x="326" y="134"/>
                </a:lnTo>
                <a:lnTo>
                  <a:pt x="326" y="136"/>
                </a:lnTo>
                <a:lnTo>
                  <a:pt x="326" y="136"/>
                </a:lnTo>
                <a:lnTo>
                  <a:pt x="331" y="138"/>
                </a:lnTo>
                <a:lnTo>
                  <a:pt x="331" y="138"/>
                </a:lnTo>
                <a:lnTo>
                  <a:pt x="332" y="136"/>
                </a:lnTo>
                <a:lnTo>
                  <a:pt x="332" y="136"/>
                </a:lnTo>
                <a:lnTo>
                  <a:pt x="332" y="134"/>
                </a:lnTo>
                <a:lnTo>
                  <a:pt x="332" y="134"/>
                </a:lnTo>
                <a:close/>
                <a:moveTo>
                  <a:pt x="280" y="41"/>
                </a:moveTo>
                <a:lnTo>
                  <a:pt x="280" y="41"/>
                </a:lnTo>
                <a:lnTo>
                  <a:pt x="280" y="43"/>
                </a:lnTo>
                <a:lnTo>
                  <a:pt x="280" y="43"/>
                </a:lnTo>
                <a:lnTo>
                  <a:pt x="290" y="43"/>
                </a:lnTo>
                <a:lnTo>
                  <a:pt x="290" y="43"/>
                </a:lnTo>
                <a:lnTo>
                  <a:pt x="290" y="41"/>
                </a:lnTo>
                <a:lnTo>
                  <a:pt x="290" y="41"/>
                </a:lnTo>
                <a:lnTo>
                  <a:pt x="293" y="41"/>
                </a:lnTo>
                <a:lnTo>
                  <a:pt x="293" y="41"/>
                </a:lnTo>
                <a:lnTo>
                  <a:pt x="295" y="43"/>
                </a:lnTo>
                <a:lnTo>
                  <a:pt x="296" y="41"/>
                </a:lnTo>
                <a:lnTo>
                  <a:pt x="296" y="41"/>
                </a:lnTo>
                <a:lnTo>
                  <a:pt x="296" y="41"/>
                </a:lnTo>
                <a:lnTo>
                  <a:pt x="296" y="41"/>
                </a:lnTo>
                <a:lnTo>
                  <a:pt x="284" y="41"/>
                </a:lnTo>
                <a:lnTo>
                  <a:pt x="284" y="41"/>
                </a:lnTo>
                <a:lnTo>
                  <a:pt x="280" y="41"/>
                </a:lnTo>
                <a:lnTo>
                  <a:pt x="280" y="41"/>
                </a:lnTo>
                <a:close/>
                <a:moveTo>
                  <a:pt x="277" y="49"/>
                </a:move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88" y="65"/>
                </a:lnTo>
                <a:lnTo>
                  <a:pt x="288" y="65"/>
                </a:lnTo>
                <a:lnTo>
                  <a:pt x="287" y="63"/>
                </a:lnTo>
                <a:lnTo>
                  <a:pt x="287" y="63"/>
                </a:lnTo>
                <a:lnTo>
                  <a:pt x="279" y="51"/>
                </a:lnTo>
                <a:lnTo>
                  <a:pt x="279" y="51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close/>
                <a:moveTo>
                  <a:pt x="317" y="117"/>
                </a:moveTo>
                <a:lnTo>
                  <a:pt x="317" y="117"/>
                </a:lnTo>
                <a:lnTo>
                  <a:pt x="317" y="117"/>
                </a:lnTo>
                <a:lnTo>
                  <a:pt x="317" y="117"/>
                </a:lnTo>
                <a:lnTo>
                  <a:pt x="320" y="126"/>
                </a:lnTo>
                <a:lnTo>
                  <a:pt x="320" y="126"/>
                </a:lnTo>
                <a:lnTo>
                  <a:pt x="320" y="130"/>
                </a:lnTo>
                <a:lnTo>
                  <a:pt x="320" y="130"/>
                </a:lnTo>
                <a:lnTo>
                  <a:pt x="321" y="130"/>
                </a:lnTo>
                <a:lnTo>
                  <a:pt x="321" y="130"/>
                </a:lnTo>
                <a:lnTo>
                  <a:pt x="317" y="117"/>
                </a:lnTo>
                <a:lnTo>
                  <a:pt x="317" y="117"/>
                </a:lnTo>
                <a:close/>
                <a:moveTo>
                  <a:pt x="15" y="49"/>
                </a:moveTo>
                <a:lnTo>
                  <a:pt x="15" y="49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7" y="54"/>
                </a:lnTo>
                <a:lnTo>
                  <a:pt x="7" y="54"/>
                </a:lnTo>
                <a:lnTo>
                  <a:pt x="12" y="52"/>
                </a:lnTo>
                <a:lnTo>
                  <a:pt x="12" y="52"/>
                </a:lnTo>
                <a:lnTo>
                  <a:pt x="14" y="52"/>
                </a:lnTo>
                <a:lnTo>
                  <a:pt x="14" y="52"/>
                </a:lnTo>
                <a:lnTo>
                  <a:pt x="15" y="51"/>
                </a:lnTo>
                <a:lnTo>
                  <a:pt x="15" y="49"/>
                </a:lnTo>
                <a:lnTo>
                  <a:pt x="15" y="49"/>
                </a:lnTo>
                <a:close/>
                <a:moveTo>
                  <a:pt x="97" y="311"/>
                </a:move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30"/>
                </a:lnTo>
                <a:lnTo>
                  <a:pt x="97" y="330"/>
                </a:lnTo>
                <a:lnTo>
                  <a:pt x="97" y="311"/>
                </a:lnTo>
                <a:lnTo>
                  <a:pt x="97" y="311"/>
                </a:lnTo>
                <a:close/>
                <a:moveTo>
                  <a:pt x="22" y="76"/>
                </a:moveTo>
                <a:lnTo>
                  <a:pt x="22" y="76"/>
                </a:lnTo>
                <a:lnTo>
                  <a:pt x="33" y="84"/>
                </a:lnTo>
                <a:lnTo>
                  <a:pt x="33" y="84"/>
                </a:lnTo>
                <a:lnTo>
                  <a:pt x="28" y="79"/>
                </a:lnTo>
                <a:lnTo>
                  <a:pt x="22" y="76"/>
                </a:lnTo>
                <a:lnTo>
                  <a:pt x="22" y="76"/>
                </a:lnTo>
                <a:close/>
                <a:moveTo>
                  <a:pt x="356" y="395"/>
                </a:moveTo>
                <a:lnTo>
                  <a:pt x="356" y="395"/>
                </a:lnTo>
                <a:lnTo>
                  <a:pt x="361" y="391"/>
                </a:lnTo>
                <a:lnTo>
                  <a:pt x="362" y="388"/>
                </a:lnTo>
                <a:lnTo>
                  <a:pt x="362" y="388"/>
                </a:lnTo>
                <a:lnTo>
                  <a:pt x="359" y="391"/>
                </a:lnTo>
                <a:lnTo>
                  <a:pt x="359" y="391"/>
                </a:lnTo>
                <a:lnTo>
                  <a:pt x="356" y="395"/>
                </a:lnTo>
                <a:lnTo>
                  <a:pt x="356" y="395"/>
                </a:lnTo>
                <a:close/>
                <a:moveTo>
                  <a:pt x="288" y="46"/>
                </a:moveTo>
                <a:lnTo>
                  <a:pt x="288" y="46"/>
                </a:lnTo>
                <a:lnTo>
                  <a:pt x="288" y="46"/>
                </a:lnTo>
                <a:lnTo>
                  <a:pt x="288" y="46"/>
                </a:lnTo>
                <a:lnTo>
                  <a:pt x="284" y="46"/>
                </a:lnTo>
                <a:lnTo>
                  <a:pt x="284" y="46"/>
                </a:lnTo>
                <a:lnTo>
                  <a:pt x="280" y="46"/>
                </a:lnTo>
                <a:lnTo>
                  <a:pt x="280" y="46"/>
                </a:lnTo>
                <a:lnTo>
                  <a:pt x="280" y="46"/>
                </a:lnTo>
                <a:lnTo>
                  <a:pt x="280" y="46"/>
                </a:lnTo>
                <a:lnTo>
                  <a:pt x="288" y="46"/>
                </a:lnTo>
                <a:lnTo>
                  <a:pt x="288" y="46"/>
                </a:lnTo>
                <a:close/>
                <a:moveTo>
                  <a:pt x="26" y="43"/>
                </a:moveTo>
                <a:lnTo>
                  <a:pt x="26" y="43"/>
                </a:lnTo>
                <a:lnTo>
                  <a:pt x="26" y="43"/>
                </a:lnTo>
                <a:lnTo>
                  <a:pt x="26" y="43"/>
                </a:lnTo>
                <a:lnTo>
                  <a:pt x="17" y="48"/>
                </a:lnTo>
                <a:lnTo>
                  <a:pt x="17" y="48"/>
                </a:lnTo>
                <a:lnTo>
                  <a:pt x="17" y="48"/>
                </a:lnTo>
                <a:lnTo>
                  <a:pt x="17" y="48"/>
                </a:lnTo>
                <a:lnTo>
                  <a:pt x="26" y="43"/>
                </a:lnTo>
                <a:lnTo>
                  <a:pt x="26" y="43"/>
                </a:lnTo>
                <a:close/>
                <a:moveTo>
                  <a:pt x="280" y="412"/>
                </a:moveTo>
                <a:lnTo>
                  <a:pt x="280" y="412"/>
                </a:lnTo>
                <a:lnTo>
                  <a:pt x="280" y="412"/>
                </a:lnTo>
                <a:lnTo>
                  <a:pt x="280" y="412"/>
                </a:lnTo>
                <a:lnTo>
                  <a:pt x="268" y="412"/>
                </a:lnTo>
                <a:lnTo>
                  <a:pt x="268" y="412"/>
                </a:lnTo>
                <a:lnTo>
                  <a:pt x="268" y="412"/>
                </a:lnTo>
                <a:lnTo>
                  <a:pt x="268" y="412"/>
                </a:lnTo>
                <a:lnTo>
                  <a:pt x="280" y="412"/>
                </a:lnTo>
                <a:lnTo>
                  <a:pt x="280" y="412"/>
                </a:lnTo>
                <a:close/>
                <a:moveTo>
                  <a:pt x="113" y="388"/>
                </a:moveTo>
                <a:lnTo>
                  <a:pt x="113" y="388"/>
                </a:lnTo>
                <a:lnTo>
                  <a:pt x="112" y="385"/>
                </a:lnTo>
                <a:lnTo>
                  <a:pt x="112" y="385"/>
                </a:lnTo>
                <a:lnTo>
                  <a:pt x="112" y="382"/>
                </a:lnTo>
                <a:lnTo>
                  <a:pt x="112" y="382"/>
                </a:lnTo>
                <a:lnTo>
                  <a:pt x="112" y="387"/>
                </a:lnTo>
                <a:lnTo>
                  <a:pt x="113" y="388"/>
                </a:lnTo>
                <a:lnTo>
                  <a:pt x="113" y="388"/>
                </a:lnTo>
                <a:close/>
                <a:moveTo>
                  <a:pt x="339" y="401"/>
                </a:moveTo>
                <a:lnTo>
                  <a:pt x="339" y="401"/>
                </a:lnTo>
                <a:lnTo>
                  <a:pt x="340" y="401"/>
                </a:lnTo>
                <a:lnTo>
                  <a:pt x="344" y="399"/>
                </a:lnTo>
                <a:lnTo>
                  <a:pt x="344" y="399"/>
                </a:lnTo>
                <a:lnTo>
                  <a:pt x="339" y="401"/>
                </a:lnTo>
                <a:lnTo>
                  <a:pt x="339" y="401"/>
                </a:lnTo>
                <a:close/>
                <a:moveTo>
                  <a:pt x="269" y="41"/>
                </a:moveTo>
                <a:lnTo>
                  <a:pt x="269" y="41"/>
                </a:lnTo>
                <a:lnTo>
                  <a:pt x="266" y="40"/>
                </a:lnTo>
                <a:lnTo>
                  <a:pt x="266" y="40"/>
                </a:lnTo>
                <a:lnTo>
                  <a:pt x="269" y="41"/>
                </a:lnTo>
                <a:lnTo>
                  <a:pt x="269" y="41"/>
                </a:lnTo>
                <a:close/>
                <a:moveTo>
                  <a:pt x="149" y="141"/>
                </a:moveTo>
                <a:lnTo>
                  <a:pt x="149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38"/>
                </a:lnTo>
                <a:lnTo>
                  <a:pt x="151" y="138"/>
                </a:lnTo>
                <a:lnTo>
                  <a:pt x="151" y="139"/>
                </a:lnTo>
                <a:lnTo>
                  <a:pt x="151" y="139"/>
                </a:lnTo>
                <a:lnTo>
                  <a:pt x="149" y="141"/>
                </a:lnTo>
                <a:lnTo>
                  <a:pt x="149" y="141"/>
                </a:lnTo>
                <a:close/>
                <a:moveTo>
                  <a:pt x="274" y="46"/>
                </a:moveTo>
                <a:lnTo>
                  <a:pt x="274" y="46"/>
                </a:lnTo>
                <a:lnTo>
                  <a:pt x="274" y="46"/>
                </a:lnTo>
                <a:lnTo>
                  <a:pt x="273" y="46"/>
                </a:lnTo>
                <a:lnTo>
                  <a:pt x="273" y="46"/>
                </a:lnTo>
                <a:lnTo>
                  <a:pt x="274" y="46"/>
                </a:lnTo>
                <a:lnTo>
                  <a:pt x="274" y="46"/>
                </a:lnTo>
                <a:close/>
                <a:moveTo>
                  <a:pt x="284" y="412"/>
                </a:moveTo>
                <a:lnTo>
                  <a:pt x="284" y="412"/>
                </a:lnTo>
                <a:lnTo>
                  <a:pt x="284" y="412"/>
                </a:lnTo>
                <a:lnTo>
                  <a:pt x="284" y="412"/>
                </a:lnTo>
                <a:lnTo>
                  <a:pt x="285" y="412"/>
                </a:lnTo>
                <a:lnTo>
                  <a:pt x="285" y="412"/>
                </a:lnTo>
                <a:lnTo>
                  <a:pt x="285" y="412"/>
                </a:lnTo>
                <a:lnTo>
                  <a:pt x="285" y="412"/>
                </a:lnTo>
                <a:lnTo>
                  <a:pt x="284" y="412"/>
                </a:lnTo>
                <a:lnTo>
                  <a:pt x="284" y="412"/>
                </a:lnTo>
                <a:close/>
                <a:moveTo>
                  <a:pt x="120" y="393"/>
                </a:moveTo>
                <a:lnTo>
                  <a:pt x="120" y="393"/>
                </a:lnTo>
                <a:lnTo>
                  <a:pt x="118" y="391"/>
                </a:lnTo>
                <a:lnTo>
                  <a:pt x="118" y="391"/>
                </a:lnTo>
                <a:lnTo>
                  <a:pt x="120" y="393"/>
                </a:lnTo>
                <a:lnTo>
                  <a:pt x="120" y="393"/>
                </a:lnTo>
                <a:close/>
                <a:moveTo>
                  <a:pt x="312" y="114"/>
                </a:move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5"/>
                </a:lnTo>
                <a:lnTo>
                  <a:pt x="312" y="115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48"/>
          <p:cNvSpPr>
            <a:spLocks noEditPoints="1"/>
          </p:cNvSpPr>
          <p:nvPr/>
        </p:nvSpPr>
        <p:spPr bwMode="auto">
          <a:xfrm>
            <a:off x="6816789" y="2851578"/>
            <a:ext cx="436576" cy="436576"/>
          </a:xfrm>
          <a:custGeom>
            <a:gdLst>
              <a:gd fmla="*/ 58 w 202" name="T0"/>
              <a:gd fmla="*/ 198 h 202" name="T1"/>
              <a:gd fmla="*/ 24 w 202" name="T2"/>
              <a:gd fmla="*/ 64 h 202" name="T3"/>
              <a:gd fmla="*/ 129 w 202" name="T4"/>
              <a:gd fmla="*/ 49 h 202" name="T5"/>
              <a:gd fmla="*/ 186 w 202" name="T6"/>
              <a:gd fmla="*/ 133 h 202" name="T7"/>
              <a:gd fmla="*/ 72 w 202" name="T8"/>
              <a:gd fmla="*/ 123 h 202" name="T9"/>
              <a:gd fmla="*/ 184 w 202" name="T10"/>
              <a:gd fmla="*/ 127 h 202" name="T11"/>
              <a:gd fmla="*/ 107 w 202" name="T12"/>
              <a:gd fmla="*/ 16 h 202" name="T13"/>
              <a:gd fmla="*/ 118 w 202" name="T14"/>
              <a:gd fmla="*/ 138 h 202" name="T15"/>
              <a:gd fmla="*/ 136 w 202" name="T16"/>
              <a:gd fmla="*/ 152 h 202" name="T17"/>
              <a:gd fmla="*/ 17 w 202" name="T18"/>
              <a:gd fmla="*/ 114 h 202" name="T19"/>
              <a:gd fmla="*/ 28 w 202" name="T20"/>
              <a:gd fmla="*/ 120 h 202" name="T21"/>
              <a:gd fmla="*/ 76 w 202" name="T22"/>
              <a:gd fmla="*/ 106 h 202" name="T23"/>
              <a:gd fmla="*/ 80 w 202" name="T24"/>
              <a:gd fmla="*/ 5 h 202" name="T25"/>
              <a:gd fmla="*/ 118 w 202" name="T26"/>
              <a:gd fmla="*/ 164 h 202" name="T27"/>
              <a:gd fmla="*/ 126 w 202" name="T28"/>
              <a:gd fmla="*/ 23 h 202" name="T29"/>
              <a:gd fmla="*/ 95 w 202" name="T30"/>
              <a:gd fmla="*/ 133 h 202" name="T31"/>
              <a:gd fmla="*/ 61 w 202" name="T32"/>
              <a:gd fmla="*/ 194 h 202" name="T33"/>
              <a:gd fmla="*/ 76 w 202" name="T34"/>
              <a:gd fmla="*/ 38 h 202" name="T35"/>
              <a:gd fmla="*/ 109 w 202" name="T36"/>
              <a:gd fmla="*/ 152 h 202" name="T37"/>
              <a:gd fmla="*/ 12 w 202" name="T38"/>
              <a:gd fmla="*/ 82 h 202" name="T39"/>
              <a:gd fmla="*/ 22 w 202" name="T40"/>
              <a:gd fmla="*/ 119 h 202" name="T41"/>
              <a:gd fmla="*/ 14 w 202" name="T42"/>
              <a:gd fmla="*/ 87 h 202" name="T43"/>
              <a:gd fmla="*/ 134 w 202" name="T44"/>
              <a:gd fmla="*/ 90 h 202" name="T45"/>
              <a:gd fmla="*/ 77 w 202" name="T46"/>
              <a:gd fmla="*/ 155 h 202" name="T47"/>
              <a:gd fmla="*/ 69 w 202" name="T48"/>
              <a:gd fmla="*/ 185 h 202" name="T49"/>
              <a:gd fmla="*/ 115 w 202" name="T50"/>
              <a:gd fmla="*/ 190 h 202" name="T51"/>
              <a:gd fmla="*/ 3 w 202" name="T52"/>
              <a:gd fmla="*/ 75 h 202" name="T53"/>
              <a:gd fmla="*/ 104 w 202" name="T54"/>
              <a:gd fmla="*/ 103 h 202" name="T55"/>
              <a:gd fmla="*/ 36 w 202" name="T56"/>
              <a:gd fmla="*/ 111 h 202" name="T57"/>
              <a:gd fmla="*/ 109 w 202" name="T58"/>
              <a:gd fmla="*/ 125 h 202" name="T59"/>
              <a:gd fmla="*/ 129 w 202" name="T60"/>
              <a:gd fmla="*/ 103 h 202" name="T61"/>
              <a:gd fmla="*/ 118 w 202" name="T62"/>
              <a:gd fmla="*/ 183 h 202" name="T63"/>
              <a:gd fmla="*/ 49 w 202" name="T64"/>
              <a:gd fmla="*/ 100 h 202" name="T65"/>
              <a:gd fmla="*/ 31 w 202" name="T66"/>
              <a:gd fmla="*/ 97 h 202" name="T67"/>
              <a:gd fmla="*/ 90 w 202" name="T68"/>
              <a:gd fmla="*/ 144 h 202" name="T69"/>
              <a:gd fmla="*/ 5 w 202" name="T70"/>
              <a:gd fmla="*/ 116 h 202" name="T71"/>
              <a:gd fmla="*/ 148 w 202" name="T72"/>
              <a:gd fmla="*/ 108 h 202" name="T73"/>
              <a:gd fmla="*/ 46 w 202" name="T74"/>
              <a:gd fmla="*/ 97 h 202" name="T75"/>
              <a:gd fmla="*/ 109 w 202" name="T76"/>
              <a:gd fmla="*/ 138 h 202" name="T77"/>
              <a:gd fmla="*/ 77 w 202" name="T78"/>
              <a:gd fmla="*/ 120 h 202" name="T79"/>
              <a:gd fmla="*/ 98 w 202" name="T80"/>
              <a:gd fmla="*/ 71 h 202" name="T81"/>
              <a:gd fmla="*/ 63 w 202" name="T82"/>
              <a:gd fmla="*/ 133 h 202" name="T83"/>
              <a:gd fmla="*/ 142 w 202" name="T84"/>
              <a:gd fmla="*/ 111 h 202" name="T85"/>
              <a:gd fmla="*/ 63 w 202" name="T86"/>
              <a:gd fmla="*/ 68 h 202" name="T87"/>
              <a:gd fmla="*/ 115 w 202" name="T88"/>
              <a:gd fmla="*/ 125 h 202" name="T89"/>
              <a:gd fmla="*/ 172 w 202" name="T90"/>
              <a:gd fmla="*/ 98 h 202" name="T91"/>
              <a:gd fmla="*/ 118 w 202" name="T92"/>
              <a:gd fmla="*/ 41 h 202" name="T93"/>
              <a:gd fmla="*/ 77 w 202" name="T94"/>
              <a:gd fmla="*/ 117 h 202" name="T95"/>
              <a:gd fmla="*/ 53 w 202" name="T96"/>
              <a:gd fmla="*/ 87 h 202" name="T97"/>
              <a:gd fmla="*/ 98 w 202" name="T98"/>
              <a:gd fmla="*/ 112 h 202" name="T99"/>
              <a:gd fmla="*/ 101 w 202" name="T100"/>
              <a:gd fmla="*/ 101 h 202" name="T101"/>
              <a:gd fmla="*/ 98 w 202" name="T102"/>
              <a:gd fmla="*/ 56 h 202" name="T103"/>
              <a:gd fmla="*/ 106 w 202" name="T104"/>
              <a:gd fmla="*/ 52 h 202" name="T105"/>
              <a:gd fmla="*/ 115 w 202" name="T106"/>
              <a:gd fmla="*/ 182 h 202" name="T107"/>
              <a:gd fmla="*/ 156 w 202" name="T108"/>
              <a:gd fmla="*/ 119 h 202" name="T109"/>
              <a:gd fmla="*/ 87 w 202" name="T110"/>
              <a:gd fmla="*/ 138 h 202" name="T111"/>
              <a:gd fmla="*/ 124 w 202" name="T112"/>
              <a:gd fmla="*/ 93 h 202" name="T113"/>
              <a:gd fmla="*/ 124 w 202" name="T114"/>
              <a:gd fmla="*/ 98 h 202" name="T115"/>
              <a:gd fmla="*/ 129 w 202" name="T116"/>
              <a:gd fmla="*/ 73 h 202" name="T117"/>
              <a:gd fmla="*/ 169 w 202" name="T118"/>
              <a:gd fmla="*/ 120 h 202" name="T119"/>
              <a:gd fmla="*/ 90 w 202" name="T120"/>
              <a:gd fmla="*/ 111 h 202" name="T121"/>
              <a:gd fmla="*/ 134 w 202" name="T122"/>
              <a:gd fmla="*/ 112 h 202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201" w="201">
                <a:moveTo>
                  <a:pt x="140" y="138"/>
                </a:moveTo>
                <a:lnTo>
                  <a:pt x="140" y="138"/>
                </a:lnTo>
                <a:lnTo>
                  <a:pt x="140" y="166"/>
                </a:lnTo>
                <a:lnTo>
                  <a:pt x="140" y="179"/>
                </a:lnTo>
                <a:lnTo>
                  <a:pt x="139" y="193"/>
                </a:lnTo>
                <a:lnTo>
                  <a:pt x="139" y="193"/>
                </a:lnTo>
                <a:lnTo>
                  <a:pt x="140" y="194"/>
                </a:lnTo>
                <a:lnTo>
                  <a:pt x="140" y="194"/>
                </a:lnTo>
                <a:lnTo>
                  <a:pt x="140" y="194"/>
                </a:lnTo>
                <a:lnTo>
                  <a:pt x="140" y="196"/>
                </a:lnTo>
                <a:lnTo>
                  <a:pt x="140" y="196"/>
                </a:lnTo>
                <a:lnTo>
                  <a:pt x="139" y="198"/>
                </a:lnTo>
                <a:lnTo>
                  <a:pt x="139" y="198"/>
                </a:lnTo>
                <a:lnTo>
                  <a:pt x="137" y="199"/>
                </a:lnTo>
                <a:lnTo>
                  <a:pt x="136" y="201"/>
                </a:lnTo>
                <a:lnTo>
                  <a:pt x="136" y="201"/>
                </a:lnTo>
                <a:lnTo>
                  <a:pt x="134" y="202"/>
                </a:lnTo>
                <a:lnTo>
                  <a:pt x="131" y="202"/>
                </a:lnTo>
                <a:lnTo>
                  <a:pt x="131" y="202"/>
                </a:lnTo>
                <a:lnTo>
                  <a:pt x="124" y="202"/>
                </a:lnTo>
                <a:lnTo>
                  <a:pt x="124" y="202"/>
                </a:lnTo>
                <a:lnTo>
                  <a:pt x="101" y="202"/>
                </a:lnTo>
                <a:lnTo>
                  <a:pt x="101" y="202"/>
                </a:lnTo>
                <a:lnTo>
                  <a:pt x="90" y="201"/>
                </a:lnTo>
                <a:lnTo>
                  <a:pt x="90" y="201"/>
                </a:lnTo>
                <a:lnTo>
                  <a:pt x="88" y="201"/>
                </a:lnTo>
                <a:lnTo>
                  <a:pt x="88" y="201"/>
                </a:lnTo>
                <a:lnTo>
                  <a:pt x="76" y="201"/>
                </a:lnTo>
                <a:lnTo>
                  <a:pt x="76" y="201"/>
                </a:lnTo>
                <a:lnTo>
                  <a:pt x="72" y="201"/>
                </a:lnTo>
                <a:lnTo>
                  <a:pt x="72" y="201"/>
                </a:lnTo>
                <a:lnTo>
                  <a:pt x="68" y="202"/>
                </a:lnTo>
                <a:lnTo>
                  <a:pt x="68" y="202"/>
                </a:lnTo>
                <a:lnTo>
                  <a:pt x="65" y="202"/>
                </a:lnTo>
                <a:lnTo>
                  <a:pt x="65" y="201"/>
                </a:lnTo>
                <a:lnTo>
                  <a:pt x="65" y="201"/>
                </a:lnTo>
                <a:lnTo>
                  <a:pt x="61" y="201"/>
                </a:lnTo>
                <a:lnTo>
                  <a:pt x="61" y="199"/>
                </a:lnTo>
                <a:lnTo>
                  <a:pt x="61" y="199"/>
                </a:lnTo>
                <a:lnTo>
                  <a:pt x="61" y="198"/>
                </a:lnTo>
                <a:lnTo>
                  <a:pt x="61" y="198"/>
                </a:lnTo>
                <a:lnTo>
                  <a:pt x="58" y="198"/>
                </a:lnTo>
                <a:lnTo>
                  <a:pt x="58" y="198"/>
                </a:lnTo>
                <a:lnTo>
                  <a:pt x="57" y="196"/>
                </a:lnTo>
                <a:lnTo>
                  <a:pt x="55" y="193"/>
                </a:lnTo>
                <a:lnTo>
                  <a:pt x="55" y="193"/>
                </a:lnTo>
                <a:lnTo>
                  <a:pt x="57" y="174"/>
                </a:lnTo>
                <a:lnTo>
                  <a:pt x="57" y="174"/>
                </a:lnTo>
                <a:lnTo>
                  <a:pt x="58" y="153"/>
                </a:lnTo>
                <a:lnTo>
                  <a:pt x="58" y="153"/>
                </a:lnTo>
                <a:lnTo>
                  <a:pt x="58" y="141"/>
                </a:lnTo>
                <a:lnTo>
                  <a:pt x="58" y="141"/>
                </a:lnTo>
                <a:lnTo>
                  <a:pt x="58" y="141"/>
                </a:lnTo>
                <a:lnTo>
                  <a:pt x="58" y="141"/>
                </a:lnTo>
                <a:lnTo>
                  <a:pt x="57" y="139"/>
                </a:lnTo>
                <a:lnTo>
                  <a:pt x="57" y="139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5"/>
                </a:lnTo>
                <a:lnTo>
                  <a:pt x="55" y="135"/>
                </a:lnTo>
                <a:lnTo>
                  <a:pt x="53" y="135"/>
                </a:lnTo>
                <a:lnTo>
                  <a:pt x="53" y="135"/>
                </a:lnTo>
                <a:lnTo>
                  <a:pt x="39" y="133"/>
                </a:lnTo>
                <a:lnTo>
                  <a:pt x="25" y="133"/>
                </a:lnTo>
                <a:lnTo>
                  <a:pt x="25" y="133"/>
                </a:lnTo>
                <a:lnTo>
                  <a:pt x="5" y="133"/>
                </a:lnTo>
                <a:lnTo>
                  <a:pt x="5" y="133"/>
                </a:lnTo>
                <a:lnTo>
                  <a:pt x="1" y="133"/>
                </a:lnTo>
                <a:lnTo>
                  <a:pt x="1" y="133"/>
                </a:lnTo>
                <a:lnTo>
                  <a:pt x="0" y="130"/>
                </a:lnTo>
                <a:lnTo>
                  <a:pt x="0" y="130"/>
                </a:lnTo>
                <a:lnTo>
                  <a:pt x="0" y="119"/>
                </a:lnTo>
                <a:lnTo>
                  <a:pt x="0" y="119"/>
                </a:lnTo>
                <a:lnTo>
                  <a:pt x="0" y="84"/>
                </a:lnTo>
                <a:lnTo>
                  <a:pt x="0" y="84"/>
                </a:lnTo>
                <a:lnTo>
                  <a:pt x="0" y="71"/>
                </a:lnTo>
                <a:lnTo>
                  <a:pt x="0" y="71"/>
                </a:lnTo>
                <a:lnTo>
                  <a:pt x="1" y="68"/>
                </a:lnTo>
                <a:lnTo>
                  <a:pt x="1" y="68"/>
                </a:lnTo>
                <a:lnTo>
                  <a:pt x="3" y="67"/>
                </a:lnTo>
                <a:lnTo>
                  <a:pt x="5" y="65"/>
                </a:lnTo>
                <a:lnTo>
                  <a:pt x="5" y="65"/>
                </a:lnTo>
                <a:lnTo>
                  <a:pt x="8" y="65"/>
                </a:lnTo>
                <a:lnTo>
                  <a:pt x="8" y="65"/>
                </a:lnTo>
                <a:lnTo>
                  <a:pt x="24" y="64"/>
                </a:lnTo>
                <a:lnTo>
                  <a:pt x="24" y="64"/>
                </a:lnTo>
                <a:lnTo>
                  <a:pt x="46" y="62"/>
                </a:lnTo>
                <a:lnTo>
                  <a:pt x="46" y="62"/>
                </a:lnTo>
                <a:lnTo>
                  <a:pt x="52" y="62"/>
                </a:lnTo>
                <a:lnTo>
                  <a:pt x="52" y="62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9"/>
                </a:lnTo>
                <a:lnTo>
                  <a:pt x="58" y="59"/>
                </a:lnTo>
                <a:lnTo>
                  <a:pt x="58" y="59"/>
                </a:lnTo>
                <a:lnTo>
                  <a:pt x="60" y="54"/>
                </a:lnTo>
                <a:lnTo>
                  <a:pt x="60" y="54"/>
                </a:lnTo>
                <a:lnTo>
                  <a:pt x="60" y="34"/>
                </a:lnTo>
                <a:lnTo>
                  <a:pt x="60" y="34"/>
                </a:lnTo>
                <a:lnTo>
                  <a:pt x="58" y="26"/>
                </a:lnTo>
                <a:lnTo>
                  <a:pt x="58" y="26"/>
                </a:lnTo>
                <a:lnTo>
                  <a:pt x="55" y="15"/>
                </a:lnTo>
                <a:lnTo>
                  <a:pt x="55" y="15"/>
                </a:lnTo>
                <a:lnTo>
                  <a:pt x="55" y="8"/>
                </a:lnTo>
                <a:lnTo>
                  <a:pt x="58" y="5"/>
                </a:lnTo>
                <a:lnTo>
                  <a:pt x="58" y="5"/>
                </a:lnTo>
                <a:lnTo>
                  <a:pt x="58" y="2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3" y="0"/>
                </a:lnTo>
                <a:lnTo>
                  <a:pt x="65" y="0"/>
                </a:lnTo>
                <a:lnTo>
                  <a:pt x="65" y="0"/>
                </a:lnTo>
                <a:lnTo>
                  <a:pt x="69" y="0"/>
                </a:lnTo>
                <a:lnTo>
                  <a:pt x="69" y="0"/>
                </a:lnTo>
                <a:lnTo>
                  <a:pt x="117" y="0"/>
                </a:lnTo>
                <a:lnTo>
                  <a:pt x="117" y="0"/>
                </a:lnTo>
                <a:lnTo>
                  <a:pt x="124" y="0"/>
                </a:lnTo>
                <a:lnTo>
                  <a:pt x="124" y="0"/>
                </a:lnTo>
                <a:lnTo>
                  <a:pt x="128" y="0"/>
                </a:lnTo>
                <a:lnTo>
                  <a:pt x="129" y="4"/>
                </a:lnTo>
                <a:lnTo>
                  <a:pt x="129" y="4"/>
                </a:lnTo>
                <a:lnTo>
                  <a:pt x="129" y="7"/>
                </a:lnTo>
                <a:lnTo>
                  <a:pt x="129" y="7"/>
                </a:lnTo>
                <a:lnTo>
                  <a:pt x="129" y="18"/>
                </a:lnTo>
                <a:lnTo>
                  <a:pt x="129" y="18"/>
                </a:lnTo>
                <a:lnTo>
                  <a:pt x="129" y="49"/>
                </a:lnTo>
                <a:lnTo>
                  <a:pt x="129" y="49"/>
                </a:lnTo>
                <a:lnTo>
                  <a:pt x="131" y="60"/>
                </a:lnTo>
                <a:lnTo>
                  <a:pt x="131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60"/>
                </a:lnTo>
                <a:lnTo>
                  <a:pt x="132" y="60"/>
                </a:lnTo>
                <a:lnTo>
                  <a:pt x="147" y="60"/>
                </a:lnTo>
                <a:lnTo>
                  <a:pt x="147" y="60"/>
                </a:lnTo>
                <a:lnTo>
                  <a:pt x="164" y="60"/>
                </a:lnTo>
                <a:lnTo>
                  <a:pt x="164" y="60"/>
                </a:lnTo>
                <a:lnTo>
                  <a:pt x="177" y="59"/>
                </a:lnTo>
                <a:lnTo>
                  <a:pt x="177" y="59"/>
                </a:lnTo>
                <a:lnTo>
                  <a:pt x="183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188" y="57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91" y="60"/>
                </a:lnTo>
                <a:lnTo>
                  <a:pt x="191" y="62"/>
                </a:lnTo>
                <a:lnTo>
                  <a:pt x="191" y="62"/>
                </a:lnTo>
                <a:lnTo>
                  <a:pt x="191" y="64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91" y="92"/>
                </a:lnTo>
                <a:lnTo>
                  <a:pt x="191" y="92"/>
                </a:lnTo>
                <a:lnTo>
                  <a:pt x="192" y="106"/>
                </a:lnTo>
                <a:lnTo>
                  <a:pt x="192" y="106"/>
                </a:lnTo>
                <a:lnTo>
                  <a:pt x="192" y="125"/>
                </a:lnTo>
                <a:lnTo>
                  <a:pt x="192" y="125"/>
                </a:lnTo>
                <a:lnTo>
                  <a:pt x="192" y="128"/>
                </a:lnTo>
                <a:lnTo>
                  <a:pt x="192" y="128"/>
                </a:lnTo>
                <a:lnTo>
                  <a:pt x="192" y="131"/>
                </a:lnTo>
                <a:lnTo>
                  <a:pt x="189" y="131"/>
                </a:lnTo>
                <a:lnTo>
                  <a:pt x="189" y="131"/>
                </a:lnTo>
                <a:lnTo>
                  <a:pt x="186" y="133"/>
                </a:lnTo>
                <a:lnTo>
                  <a:pt x="186" y="133"/>
                </a:lnTo>
                <a:lnTo>
                  <a:pt x="177" y="133"/>
                </a:lnTo>
                <a:lnTo>
                  <a:pt x="177" y="133"/>
                </a:lnTo>
                <a:lnTo>
                  <a:pt x="159" y="135"/>
                </a:lnTo>
                <a:lnTo>
                  <a:pt x="159" y="135"/>
                </a:lnTo>
                <a:lnTo>
                  <a:pt x="154" y="135"/>
                </a:lnTo>
                <a:lnTo>
                  <a:pt x="154" y="135"/>
                </a:lnTo>
                <a:lnTo>
                  <a:pt x="177" y="135"/>
                </a:lnTo>
                <a:lnTo>
                  <a:pt x="194" y="133"/>
                </a:lnTo>
                <a:lnTo>
                  <a:pt x="194" y="133"/>
                </a:lnTo>
                <a:lnTo>
                  <a:pt x="194" y="131"/>
                </a:lnTo>
                <a:lnTo>
                  <a:pt x="194" y="131"/>
                </a:lnTo>
                <a:lnTo>
                  <a:pt x="197" y="130"/>
                </a:lnTo>
                <a:lnTo>
                  <a:pt x="199" y="130"/>
                </a:lnTo>
                <a:lnTo>
                  <a:pt x="199" y="130"/>
                </a:lnTo>
                <a:lnTo>
                  <a:pt x="202" y="131"/>
                </a:lnTo>
                <a:lnTo>
                  <a:pt x="202" y="131"/>
                </a:lnTo>
                <a:lnTo>
                  <a:pt x="202" y="135"/>
                </a:lnTo>
                <a:lnTo>
                  <a:pt x="199" y="136"/>
                </a:lnTo>
                <a:lnTo>
                  <a:pt x="199" y="136"/>
                </a:lnTo>
                <a:lnTo>
                  <a:pt x="197" y="136"/>
                </a:lnTo>
                <a:lnTo>
                  <a:pt x="197" y="136"/>
                </a:lnTo>
                <a:lnTo>
                  <a:pt x="183" y="138"/>
                </a:lnTo>
                <a:lnTo>
                  <a:pt x="183" y="138"/>
                </a:lnTo>
                <a:lnTo>
                  <a:pt x="166" y="138"/>
                </a:lnTo>
                <a:lnTo>
                  <a:pt x="148" y="138"/>
                </a:lnTo>
                <a:lnTo>
                  <a:pt x="148" y="138"/>
                </a:lnTo>
                <a:lnTo>
                  <a:pt x="142" y="138"/>
                </a:lnTo>
                <a:lnTo>
                  <a:pt x="142" y="138"/>
                </a:lnTo>
                <a:lnTo>
                  <a:pt x="140" y="138"/>
                </a:lnTo>
                <a:lnTo>
                  <a:pt x="140" y="138"/>
                </a:lnTo>
                <a:close/>
                <a:moveTo>
                  <a:pt x="72" y="123"/>
                </a:moveTo>
                <a:lnTo>
                  <a:pt x="72" y="123"/>
                </a:lnTo>
                <a:lnTo>
                  <a:pt x="74" y="120"/>
                </a:lnTo>
                <a:lnTo>
                  <a:pt x="74" y="120"/>
                </a:lnTo>
                <a:lnTo>
                  <a:pt x="74" y="119"/>
                </a:lnTo>
                <a:lnTo>
                  <a:pt x="74" y="119"/>
                </a:lnTo>
                <a:lnTo>
                  <a:pt x="72" y="116"/>
                </a:lnTo>
                <a:lnTo>
                  <a:pt x="72" y="116"/>
                </a:lnTo>
                <a:lnTo>
                  <a:pt x="72" y="116"/>
                </a:lnTo>
                <a:lnTo>
                  <a:pt x="72" y="116"/>
                </a:lnTo>
                <a:lnTo>
                  <a:pt x="72" y="116"/>
                </a:lnTo>
                <a:lnTo>
                  <a:pt x="72" y="116"/>
                </a:lnTo>
                <a:lnTo>
                  <a:pt x="72" y="123"/>
                </a:lnTo>
                <a:lnTo>
                  <a:pt x="72" y="123"/>
                </a:lnTo>
                <a:lnTo>
                  <a:pt x="74" y="130"/>
                </a:lnTo>
                <a:lnTo>
                  <a:pt x="74" y="130"/>
                </a:lnTo>
                <a:lnTo>
                  <a:pt x="74" y="131"/>
                </a:lnTo>
                <a:lnTo>
                  <a:pt x="74" y="131"/>
                </a:lnTo>
                <a:lnTo>
                  <a:pt x="77" y="131"/>
                </a:lnTo>
                <a:lnTo>
                  <a:pt x="77" y="131"/>
                </a:lnTo>
                <a:lnTo>
                  <a:pt x="76" y="130"/>
                </a:lnTo>
                <a:lnTo>
                  <a:pt x="76" y="130"/>
                </a:lnTo>
                <a:lnTo>
                  <a:pt x="76" y="127"/>
                </a:lnTo>
                <a:lnTo>
                  <a:pt x="74" y="125"/>
                </a:lnTo>
                <a:lnTo>
                  <a:pt x="74" y="125"/>
                </a:lnTo>
                <a:lnTo>
                  <a:pt x="72" y="123"/>
                </a:lnTo>
                <a:lnTo>
                  <a:pt x="72" y="123"/>
                </a:lnTo>
                <a:lnTo>
                  <a:pt x="72" y="123"/>
                </a:lnTo>
                <a:lnTo>
                  <a:pt x="72" y="123"/>
                </a:lnTo>
                <a:close/>
                <a:moveTo>
                  <a:pt x="183" y="86"/>
                </a:moveTo>
                <a:lnTo>
                  <a:pt x="183" y="86"/>
                </a:lnTo>
                <a:lnTo>
                  <a:pt x="181" y="98"/>
                </a:lnTo>
                <a:lnTo>
                  <a:pt x="181" y="98"/>
                </a:lnTo>
                <a:lnTo>
                  <a:pt x="181" y="119"/>
                </a:lnTo>
                <a:lnTo>
                  <a:pt x="181" y="119"/>
                </a:lnTo>
                <a:lnTo>
                  <a:pt x="181" y="120"/>
                </a:lnTo>
                <a:lnTo>
                  <a:pt x="181" y="120"/>
                </a:lnTo>
                <a:lnTo>
                  <a:pt x="180" y="122"/>
                </a:lnTo>
                <a:lnTo>
                  <a:pt x="180" y="122"/>
                </a:lnTo>
                <a:lnTo>
                  <a:pt x="178" y="120"/>
                </a:lnTo>
                <a:lnTo>
                  <a:pt x="178" y="120"/>
                </a:lnTo>
                <a:lnTo>
                  <a:pt x="178" y="119"/>
                </a:lnTo>
                <a:lnTo>
                  <a:pt x="178" y="119"/>
                </a:lnTo>
                <a:lnTo>
                  <a:pt x="178" y="116"/>
                </a:lnTo>
                <a:lnTo>
                  <a:pt x="178" y="116"/>
                </a:lnTo>
                <a:lnTo>
                  <a:pt x="178" y="117"/>
                </a:lnTo>
                <a:lnTo>
                  <a:pt x="177" y="119"/>
                </a:lnTo>
                <a:lnTo>
                  <a:pt x="177" y="119"/>
                </a:lnTo>
                <a:lnTo>
                  <a:pt x="177" y="119"/>
                </a:lnTo>
                <a:lnTo>
                  <a:pt x="177" y="119"/>
                </a:lnTo>
                <a:lnTo>
                  <a:pt x="177" y="122"/>
                </a:lnTo>
                <a:lnTo>
                  <a:pt x="177" y="122"/>
                </a:lnTo>
                <a:lnTo>
                  <a:pt x="181" y="125"/>
                </a:lnTo>
                <a:lnTo>
                  <a:pt x="181" y="125"/>
                </a:lnTo>
                <a:lnTo>
                  <a:pt x="183" y="127"/>
                </a:lnTo>
                <a:lnTo>
                  <a:pt x="184" y="127"/>
                </a:lnTo>
                <a:lnTo>
                  <a:pt x="184" y="127"/>
                </a:lnTo>
                <a:lnTo>
                  <a:pt x="184" y="108"/>
                </a:lnTo>
                <a:lnTo>
                  <a:pt x="183" y="86"/>
                </a:lnTo>
                <a:lnTo>
                  <a:pt x="183" y="86"/>
                </a:lnTo>
                <a:close/>
                <a:moveTo>
                  <a:pt x="109" y="180"/>
                </a:moveTo>
                <a:lnTo>
                  <a:pt x="109" y="180"/>
                </a:lnTo>
                <a:lnTo>
                  <a:pt x="93" y="182"/>
                </a:lnTo>
                <a:lnTo>
                  <a:pt x="93" y="182"/>
                </a:lnTo>
                <a:lnTo>
                  <a:pt x="91" y="183"/>
                </a:lnTo>
                <a:lnTo>
                  <a:pt x="91" y="183"/>
                </a:lnTo>
                <a:lnTo>
                  <a:pt x="90" y="185"/>
                </a:lnTo>
                <a:lnTo>
                  <a:pt x="88" y="183"/>
                </a:lnTo>
                <a:lnTo>
                  <a:pt x="88" y="183"/>
                </a:lnTo>
                <a:lnTo>
                  <a:pt x="87" y="183"/>
                </a:lnTo>
                <a:lnTo>
                  <a:pt x="87" y="183"/>
                </a:lnTo>
                <a:lnTo>
                  <a:pt x="80" y="185"/>
                </a:lnTo>
                <a:lnTo>
                  <a:pt x="80" y="185"/>
                </a:lnTo>
                <a:lnTo>
                  <a:pt x="80" y="185"/>
                </a:lnTo>
                <a:lnTo>
                  <a:pt x="80" y="185"/>
                </a:lnTo>
                <a:lnTo>
                  <a:pt x="83" y="187"/>
                </a:lnTo>
                <a:lnTo>
                  <a:pt x="87" y="187"/>
                </a:lnTo>
                <a:lnTo>
                  <a:pt x="87" y="187"/>
                </a:lnTo>
                <a:lnTo>
                  <a:pt x="99" y="185"/>
                </a:lnTo>
                <a:lnTo>
                  <a:pt x="99" y="185"/>
                </a:lnTo>
                <a:lnTo>
                  <a:pt x="107" y="185"/>
                </a:lnTo>
                <a:lnTo>
                  <a:pt x="107" y="185"/>
                </a:lnTo>
                <a:lnTo>
                  <a:pt x="109" y="182"/>
                </a:lnTo>
                <a:lnTo>
                  <a:pt x="109" y="182"/>
                </a:lnTo>
                <a:lnTo>
                  <a:pt x="109" y="180"/>
                </a:lnTo>
                <a:lnTo>
                  <a:pt x="109" y="180"/>
                </a:lnTo>
                <a:close/>
                <a:moveTo>
                  <a:pt x="102" y="26"/>
                </a:moveTo>
                <a:lnTo>
                  <a:pt x="102" y="26"/>
                </a:lnTo>
                <a:lnTo>
                  <a:pt x="101" y="26"/>
                </a:lnTo>
                <a:lnTo>
                  <a:pt x="101" y="26"/>
                </a:lnTo>
                <a:lnTo>
                  <a:pt x="99" y="26"/>
                </a:lnTo>
                <a:lnTo>
                  <a:pt x="99" y="24"/>
                </a:lnTo>
                <a:lnTo>
                  <a:pt x="99" y="24"/>
                </a:lnTo>
                <a:lnTo>
                  <a:pt x="99" y="23"/>
                </a:lnTo>
                <a:lnTo>
                  <a:pt x="101" y="21"/>
                </a:lnTo>
                <a:lnTo>
                  <a:pt x="101" y="21"/>
                </a:lnTo>
                <a:lnTo>
                  <a:pt x="102" y="21"/>
                </a:lnTo>
                <a:lnTo>
                  <a:pt x="102" y="21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107" y="16"/>
                </a:lnTo>
                <a:lnTo>
                  <a:pt x="99" y="16"/>
                </a:lnTo>
                <a:lnTo>
                  <a:pt x="99" y="16"/>
                </a:lnTo>
                <a:lnTo>
                  <a:pt x="91" y="18"/>
                </a:lnTo>
                <a:lnTo>
                  <a:pt x="91" y="18"/>
                </a:lnTo>
                <a:lnTo>
                  <a:pt x="90" y="18"/>
                </a:lnTo>
                <a:lnTo>
                  <a:pt x="90" y="18"/>
                </a:lnTo>
                <a:lnTo>
                  <a:pt x="85" y="24"/>
                </a:lnTo>
                <a:lnTo>
                  <a:pt x="85" y="24"/>
                </a:lnTo>
                <a:lnTo>
                  <a:pt x="85" y="26"/>
                </a:lnTo>
                <a:lnTo>
                  <a:pt x="85" y="26"/>
                </a:lnTo>
                <a:lnTo>
                  <a:pt x="87" y="26"/>
                </a:lnTo>
                <a:lnTo>
                  <a:pt x="87" y="26"/>
                </a:lnTo>
                <a:lnTo>
                  <a:pt x="93" y="19"/>
                </a:lnTo>
                <a:lnTo>
                  <a:pt x="93" y="19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8" y="18"/>
                </a:lnTo>
                <a:lnTo>
                  <a:pt x="98" y="18"/>
                </a:lnTo>
                <a:lnTo>
                  <a:pt x="98" y="19"/>
                </a:lnTo>
                <a:lnTo>
                  <a:pt x="98" y="21"/>
                </a:lnTo>
                <a:lnTo>
                  <a:pt x="98" y="21"/>
                </a:lnTo>
                <a:lnTo>
                  <a:pt x="96" y="26"/>
                </a:lnTo>
                <a:lnTo>
                  <a:pt x="96" y="26"/>
                </a:lnTo>
                <a:lnTo>
                  <a:pt x="96" y="27"/>
                </a:lnTo>
                <a:lnTo>
                  <a:pt x="96" y="27"/>
                </a:lnTo>
                <a:lnTo>
                  <a:pt x="101" y="29"/>
                </a:lnTo>
                <a:lnTo>
                  <a:pt x="101" y="29"/>
                </a:lnTo>
                <a:lnTo>
                  <a:pt x="102" y="26"/>
                </a:lnTo>
                <a:lnTo>
                  <a:pt x="102" y="26"/>
                </a:lnTo>
                <a:close/>
                <a:moveTo>
                  <a:pt x="118" y="135"/>
                </a:moveTo>
                <a:lnTo>
                  <a:pt x="118" y="135"/>
                </a:lnTo>
                <a:lnTo>
                  <a:pt x="115" y="135"/>
                </a:lnTo>
                <a:lnTo>
                  <a:pt x="115" y="135"/>
                </a:lnTo>
                <a:lnTo>
                  <a:pt x="115" y="138"/>
                </a:lnTo>
                <a:lnTo>
                  <a:pt x="115" y="138"/>
                </a:lnTo>
                <a:lnTo>
                  <a:pt x="115" y="138"/>
                </a:lnTo>
                <a:lnTo>
                  <a:pt x="115" y="138"/>
                </a:lnTo>
                <a:lnTo>
                  <a:pt x="118" y="138"/>
                </a:lnTo>
                <a:lnTo>
                  <a:pt x="118" y="138"/>
                </a:lnTo>
                <a:lnTo>
                  <a:pt x="120" y="139"/>
                </a:lnTo>
                <a:lnTo>
                  <a:pt x="120" y="139"/>
                </a:lnTo>
                <a:lnTo>
                  <a:pt x="118" y="141"/>
                </a:lnTo>
                <a:lnTo>
                  <a:pt x="118" y="141"/>
                </a:lnTo>
                <a:lnTo>
                  <a:pt x="117" y="142"/>
                </a:lnTo>
                <a:lnTo>
                  <a:pt x="117" y="142"/>
                </a:lnTo>
                <a:lnTo>
                  <a:pt x="113" y="142"/>
                </a:lnTo>
                <a:lnTo>
                  <a:pt x="113" y="142"/>
                </a:lnTo>
                <a:lnTo>
                  <a:pt x="113" y="152"/>
                </a:lnTo>
                <a:lnTo>
                  <a:pt x="113" y="152"/>
                </a:lnTo>
                <a:lnTo>
                  <a:pt x="120" y="152"/>
                </a:lnTo>
                <a:lnTo>
                  <a:pt x="120" y="152"/>
                </a:lnTo>
                <a:lnTo>
                  <a:pt x="121" y="136"/>
                </a:lnTo>
                <a:lnTo>
                  <a:pt x="121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close/>
                <a:moveTo>
                  <a:pt x="68" y="150"/>
                </a:moveTo>
                <a:lnTo>
                  <a:pt x="68" y="150"/>
                </a:lnTo>
                <a:lnTo>
                  <a:pt x="68" y="164"/>
                </a:lnTo>
                <a:lnTo>
                  <a:pt x="69" y="179"/>
                </a:lnTo>
                <a:lnTo>
                  <a:pt x="69" y="179"/>
                </a:lnTo>
                <a:lnTo>
                  <a:pt x="71" y="180"/>
                </a:lnTo>
                <a:lnTo>
                  <a:pt x="71" y="180"/>
                </a:lnTo>
                <a:lnTo>
                  <a:pt x="72" y="171"/>
                </a:lnTo>
                <a:lnTo>
                  <a:pt x="72" y="171"/>
                </a:lnTo>
                <a:lnTo>
                  <a:pt x="71" y="160"/>
                </a:lnTo>
                <a:lnTo>
                  <a:pt x="71" y="160"/>
                </a:lnTo>
                <a:lnTo>
                  <a:pt x="69" y="155"/>
                </a:lnTo>
                <a:lnTo>
                  <a:pt x="68" y="150"/>
                </a:lnTo>
                <a:lnTo>
                  <a:pt x="68" y="150"/>
                </a:lnTo>
                <a:close/>
                <a:moveTo>
                  <a:pt x="137" y="176"/>
                </a:moveTo>
                <a:lnTo>
                  <a:pt x="137" y="176"/>
                </a:lnTo>
                <a:lnTo>
                  <a:pt x="137" y="176"/>
                </a:lnTo>
                <a:lnTo>
                  <a:pt x="137" y="176"/>
                </a:lnTo>
                <a:lnTo>
                  <a:pt x="137" y="157"/>
                </a:lnTo>
                <a:lnTo>
                  <a:pt x="137" y="138"/>
                </a:lnTo>
                <a:lnTo>
                  <a:pt x="137" y="138"/>
                </a:lnTo>
                <a:lnTo>
                  <a:pt x="134" y="138"/>
                </a:lnTo>
                <a:lnTo>
                  <a:pt x="134" y="138"/>
                </a:lnTo>
                <a:lnTo>
                  <a:pt x="134" y="141"/>
                </a:lnTo>
                <a:lnTo>
                  <a:pt x="134" y="141"/>
                </a:lnTo>
                <a:lnTo>
                  <a:pt x="136" y="152"/>
                </a:lnTo>
                <a:lnTo>
                  <a:pt x="136" y="152"/>
                </a:lnTo>
                <a:lnTo>
                  <a:pt x="137" y="169"/>
                </a:lnTo>
                <a:lnTo>
                  <a:pt x="137" y="169"/>
                </a:lnTo>
                <a:lnTo>
                  <a:pt x="137" y="176"/>
                </a:lnTo>
                <a:lnTo>
                  <a:pt x="137" y="176"/>
                </a:lnTo>
                <a:close/>
                <a:moveTo>
                  <a:pt x="164" y="81"/>
                </a:moveTo>
                <a:lnTo>
                  <a:pt x="164" y="81"/>
                </a:lnTo>
                <a:lnTo>
                  <a:pt x="159" y="78"/>
                </a:lnTo>
                <a:lnTo>
                  <a:pt x="159" y="78"/>
                </a:lnTo>
                <a:lnTo>
                  <a:pt x="159" y="76"/>
                </a:lnTo>
                <a:lnTo>
                  <a:pt x="159" y="76"/>
                </a:lnTo>
                <a:lnTo>
                  <a:pt x="153" y="76"/>
                </a:lnTo>
                <a:lnTo>
                  <a:pt x="153" y="76"/>
                </a:lnTo>
                <a:lnTo>
                  <a:pt x="151" y="78"/>
                </a:lnTo>
                <a:lnTo>
                  <a:pt x="151" y="78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8" y="82"/>
                </a:lnTo>
                <a:lnTo>
                  <a:pt x="158" y="82"/>
                </a:lnTo>
                <a:lnTo>
                  <a:pt x="162" y="82"/>
                </a:lnTo>
                <a:lnTo>
                  <a:pt x="162" y="82"/>
                </a:lnTo>
                <a:lnTo>
                  <a:pt x="164" y="81"/>
                </a:lnTo>
                <a:lnTo>
                  <a:pt x="164" y="81"/>
                </a:lnTo>
                <a:close/>
                <a:moveTo>
                  <a:pt x="93" y="13"/>
                </a:moveTo>
                <a:lnTo>
                  <a:pt x="93" y="13"/>
                </a:lnTo>
                <a:lnTo>
                  <a:pt x="113" y="13"/>
                </a:lnTo>
                <a:lnTo>
                  <a:pt x="113" y="13"/>
                </a:lnTo>
                <a:lnTo>
                  <a:pt x="112" y="11"/>
                </a:lnTo>
                <a:lnTo>
                  <a:pt x="112" y="11"/>
                </a:lnTo>
                <a:lnTo>
                  <a:pt x="106" y="10"/>
                </a:lnTo>
                <a:lnTo>
                  <a:pt x="106" y="10"/>
                </a:lnTo>
                <a:lnTo>
                  <a:pt x="104" y="10"/>
                </a:lnTo>
                <a:lnTo>
                  <a:pt x="104" y="10"/>
                </a:lnTo>
                <a:lnTo>
                  <a:pt x="95" y="11"/>
                </a:lnTo>
                <a:lnTo>
                  <a:pt x="95" y="11"/>
                </a:lnTo>
                <a:lnTo>
                  <a:pt x="95" y="11"/>
                </a:lnTo>
                <a:lnTo>
                  <a:pt x="95" y="11"/>
                </a:lnTo>
                <a:lnTo>
                  <a:pt x="93" y="13"/>
                </a:lnTo>
                <a:lnTo>
                  <a:pt x="93" y="13"/>
                </a:lnTo>
                <a:close/>
                <a:moveTo>
                  <a:pt x="17" y="114"/>
                </a:move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30" y="112"/>
                </a:lnTo>
                <a:lnTo>
                  <a:pt x="30" y="112"/>
                </a:lnTo>
                <a:lnTo>
                  <a:pt x="31" y="111"/>
                </a:lnTo>
                <a:lnTo>
                  <a:pt x="31" y="111"/>
                </a:lnTo>
                <a:lnTo>
                  <a:pt x="33" y="108"/>
                </a:lnTo>
                <a:lnTo>
                  <a:pt x="33" y="108"/>
                </a:lnTo>
                <a:lnTo>
                  <a:pt x="28" y="111"/>
                </a:lnTo>
                <a:lnTo>
                  <a:pt x="28" y="111"/>
                </a:lnTo>
                <a:lnTo>
                  <a:pt x="27" y="112"/>
                </a:lnTo>
                <a:lnTo>
                  <a:pt x="27" y="112"/>
                </a:lnTo>
                <a:lnTo>
                  <a:pt x="27" y="109"/>
                </a:lnTo>
                <a:lnTo>
                  <a:pt x="27" y="109"/>
                </a:lnTo>
                <a:lnTo>
                  <a:pt x="27" y="108"/>
                </a:lnTo>
                <a:lnTo>
                  <a:pt x="27" y="108"/>
                </a:lnTo>
                <a:lnTo>
                  <a:pt x="28" y="105"/>
                </a:lnTo>
                <a:lnTo>
                  <a:pt x="28" y="105"/>
                </a:lnTo>
                <a:lnTo>
                  <a:pt x="25" y="105"/>
                </a:lnTo>
                <a:lnTo>
                  <a:pt x="25" y="105"/>
                </a:lnTo>
                <a:lnTo>
                  <a:pt x="17" y="114"/>
                </a:lnTo>
                <a:lnTo>
                  <a:pt x="17" y="114"/>
                </a:lnTo>
                <a:close/>
                <a:moveTo>
                  <a:pt x="120" y="11"/>
                </a:moveTo>
                <a:lnTo>
                  <a:pt x="120" y="11"/>
                </a:lnTo>
                <a:lnTo>
                  <a:pt x="118" y="15"/>
                </a:lnTo>
                <a:lnTo>
                  <a:pt x="118" y="15"/>
                </a:lnTo>
                <a:lnTo>
                  <a:pt x="115" y="16"/>
                </a:lnTo>
                <a:lnTo>
                  <a:pt x="115" y="16"/>
                </a:lnTo>
                <a:lnTo>
                  <a:pt x="113" y="18"/>
                </a:lnTo>
                <a:lnTo>
                  <a:pt x="113" y="18"/>
                </a:lnTo>
                <a:lnTo>
                  <a:pt x="113" y="21"/>
                </a:lnTo>
                <a:lnTo>
                  <a:pt x="113" y="21"/>
                </a:lnTo>
                <a:lnTo>
                  <a:pt x="121" y="19"/>
                </a:lnTo>
                <a:lnTo>
                  <a:pt x="121" y="19"/>
                </a:lnTo>
                <a:lnTo>
                  <a:pt x="120" y="11"/>
                </a:lnTo>
                <a:lnTo>
                  <a:pt x="120" y="11"/>
                </a:lnTo>
                <a:close/>
                <a:moveTo>
                  <a:pt x="41" y="122"/>
                </a:moveTo>
                <a:lnTo>
                  <a:pt x="41" y="122"/>
                </a:lnTo>
                <a:lnTo>
                  <a:pt x="39" y="122"/>
                </a:lnTo>
                <a:lnTo>
                  <a:pt x="39" y="122"/>
                </a:lnTo>
                <a:lnTo>
                  <a:pt x="31" y="120"/>
                </a:lnTo>
                <a:lnTo>
                  <a:pt x="31" y="120"/>
                </a:lnTo>
                <a:lnTo>
                  <a:pt x="28" y="120"/>
                </a:lnTo>
                <a:lnTo>
                  <a:pt x="27" y="119"/>
                </a:lnTo>
                <a:lnTo>
                  <a:pt x="27" y="119"/>
                </a:lnTo>
                <a:lnTo>
                  <a:pt x="19" y="123"/>
                </a:lnTo>
                <a:lnTo>
                  <a:pt x="19" y="123"/>
                </a:lnTo>
                <a:lnTo>
                  <a:pt x="41" y="122"/>
                </a:lnTo>
                <a:lnTo>
                  <a:pt x="41" y="122"/>
                </a:lnTo>
                <a:close/>
                <a:moveTo>
                  <a:pt x="178" y="127"/>
                </a:moveTo>
                <a:lnTo>
                  <a:pt x="178" y="127"/>
                </a:lnTo>
                <a:lnTo>
                  <a:pt x="177" y="127"/>
                </a:lnTo>
                <a:lnTo>
                  <a:pt x="177" y="127"/>
                </a:lnTo>
                <a:lnTo>
                  <a:pt x="175" y="127"/>
                </a:lnTo>
                <a:lnTo>
                  <a:pt x="175" y="127"/>
                </a:lnTo>
                <a:lnTo>
                  <a:pt x="164" y="128"/>
                </a:lnTo>
                <a:lnTo>
                  <a:pt x="164" y="128"/>
                </a:lnTo>
                <a:lnTo>
                  <a:pt x="143" y="131"/>
                </a:lnTo>
                <a:lnTo>
                  <a:pt x="143" y="131"/>
                </a:lnTo>
                <a:lnTo>
                  <a:pt x="140" y="131"/>
                </a:lnTo>
                <a:lnTo>
                  <a:pt x="140" y="131"/>
                </a:lnTo>
                <a:lnTo>
                  <a:pt x="139" y="133"/>
                </a:lnTo>
                <a:lnTo>
                  <a:pt x="139" y="133"/>
                </a:lnTo>
                <a:lnTo>
                  <a:pt x="145" y="133"/>
                </a:lnTo>
                <a:lnTo>
                  <a:pt x="156" y="131"/>
                </a:lnTo>
                <a:lnTo>
                  <a:pt x="178" y="127"/>
                </a:lnTo>
                <a:lnTo>
                  <a:pt x="178" y="127"/>
                </a:lnTo>
                <a:close/>
                <a:moveTo>
                  <a:pt x="80" y="114"/>
                </a:moveTo>
                <a:lnTo>
                  <a:pt x="80" y="114"/>
                </a:lnTo>
                <a:lnTo>
                  <a:pt x="80" y="114"/>
                </a:lnTo>
                <a:lnTo>
                  <a:pt x="80" y="114"/>
                </a:lnTo>
                <a:lnTo>
                  <a:pt x="80" y="112"/>
                </a:lnTo>
                <a:lnTo>
                  <a:pt x="80" y="112"/>
                </a:lnTo>
                <a:lnTo>
                  <a:pt x="82" y="101"/>
                </a:lnTo>
                <a:lnTo>
                  <a:pt x="82" y="101"/>
                </a:lnTo>
                <a:lnTo>
                  <a:pt x="82" y="100"/>
                </a:lnTo>
                <a:lnTo>
                  <a:pt x="80" y="98"/>
                </a:lnTo>
                <a:lnTo>
                  <a:pt x="80" y="98"/>
                </a:lnTo>
                <a:lnTo>
                  <a:pt x="79" y="100"/>
                </a:lnTo>
                <a:lnTo>
                  <a:pt x="79" y="100"/>
                </a:lnTo>
                <a:lnTo>
                  <a:pt x="79" y="103"/>
                </a:lnTo>
                <a:lnTo>
                  <a:pt x="79" y="103"/>
                </a:lnTo>
                <a:lnTo>
                  <a:pt x="79" y="105"/>
                </a:lnTo>
                <a:lnTo>
                  <a:pt x="77" y="106"/>
                </a:lnTo>
                <a:lnTo>
                  <a:pt x="77" y="106"/>
                </a:lnTo>
                <a:lnTo>
                  <a:pt x="76" y="106"/>
                </a:lnTo>
                <a:lnTo>
                  <a:pt x="76" y="106"/>
                </a:lnTo>
                <a:lnTo>
                  <a:pt x="80" y="114"/>
                </a:lnTo>
                <a:lnTo>
                  <a:pt x="80" y="114"/>
                </a:lnTo>
                <a:close/>
                <a:moveTo>
                  <a:pt x="77" y="180"/>
                </a:moveTo>
                <a:lnTo>
                  <a:pt x="77" y="180"/>
                </a:lnTo>
                <a:lnTo>
                  <a:pt x="77" y="180"/>
                </a:lnTo>
                <a:lnTo>
                  <a:pt x="77" y="180"/>
                </a:lnTo>
                <a:lnTo>
                  <a:pt x="79" y="166"/>
                </a:lnTo>
                <a:lnTo>
                  <a:pt x="79" y="166"/>
                </a:lnTo>
                <a:lnTo>
                  <a:pt x="77" y="164"/>
                </a:lnTo>
                <a:lnTo>
                  <a:pt x="77" y="164"/>
                </a:lnTo>
                <a:lnTo>
                  <a:pt x="76" y="164"/>
                </a:lnTo>
                <a:lnTo>
                  <a:pt x="76" y="164"/>
                </a:lnTo>
                <a:lnTo>
                  <a:pt x="76" y="172"/>
                </a:lnTo>
                <a:lnTo>
                  <a:pt x="77" y="180"/>
                </a:lnTo>
                <a:lnTo>
                  <a:pt x="77" y="180"/>
                </a:lnTo>
                <a:close/>
                <a:moveTo>
                  <a:pt x="175" y="78"/>
                </a:moveTo>
                <a:lnTo>
                  <a:pt x="175" y="78"/>
                </a:lnTo>
                <a:lnTo>
                  <a:pt x="166" y="78"/>
                </a:lnTo>
                <a:lnTo>
                  <a:pt x="166" y="78"/>
                </a:lnTo>
                <a:lnTo>
                  <a:pt x="166" y="78"/>
                </a:lnTo>
                <a:lnTo>
                  <a:pt x="166" y="78"/>
                </a:lnTo>
                <a:lnTo>
                  <a:pt x="170" y="81"/>
                </a:lnTo>
                <a:lnTo>
                  <a:pt x="170" y="81"/>
                </a:lnTo>
                <a:lnTo>
                  <a:pt x="172" y="82"/>
                </a:lnTo>
                <a:lnTo>
                  <a:pt x="172" y="82"/>
                </a:lnTo>
                <a:lnTo>
                  <a:pt x="173" y="84"/>
                </a:lnTo>
                <a:lnTo>
                  <a:pt x="173" y="84"/>
                </a:lnTo>
                <a:lnTo>
                  <a:pt x="173" y="86"/>
                </a:lnTo>
                <a:lnTo>
                  <a:pt x="173" y="86"/>
                </a:lnTo>
                <a:lnTo>
                  <a:pt x="173" y="86"/>
                </a:lnTo>
                <a:lnTo>
                  <a:pt x="173" y="86"/>
                </a:lnTo>
                <a:lnTo>
                  <a:pt x="175" y="78"/>
                </a:lnTo>
                <a:lnTo>
                  <a:pt x="175" y="78"/>
                </a:lnTo>
                <a:close/>
                <a:moveTo>
                  <a:pt x="71" y="4"/>
                </a:moveTo>
                <a:lnTo>
                  <a:pt x="71" y="4"/>
                </a:lnTo>
                <a:lnTo>
                  <a:pt x="72" y="5"/>
                </a:lnTo>
                <a:lnTo>
                  <a:pt x="74" y="5"/>
                </a:lnTo>
                <a:lnTo>
                  <a:pt x="74" y="5"/>
                </a:lnTo>
                <a:lnTo>
                  <a:pt x="76" y="5"/>
                </a:lnTo>
                <a:lnTo>
                  <a:pt x="76" y="5"/>
                </a:lnTo>
                <a:lnTo>
                  <a:pt x="80" y="5"/>
                </a:lnTo>
                <a:lnTo>
                  <a:pt x="80" y="5"/>
                </a:lnTo>
                <a:lnTo>
                  <a:pt x="96" y="5"/>
                </a:lnTo>
                <a:lnTo>
                  <a:pt x="96" y="5"/>
                </a:lnTo>
                <a:lnTo>
                  <a:pt x="98" y="5"/>
                </a:lnTo>
                <a:lnTo>
                  <a:pt x="98" y="5"/>
                </a:lnTo>
                <a:lnTo>
                  <a:pt x="99" y="4"/>
                </a:lnTo>
                <a:lnTo>
                  <a:pt x="99" y="4"/>
                </a:ln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72" y="4"/>
                </a:lnTo>
                <a:lnTo>
                  <a:pt x="72" y="4"/>
                </a:lnTo>
                <a:lnTo>
                  <a:pt x="71" y="4"/>
                </a:lnTo>
                <a:lnTo>
                  <a:pt x="71" y="4"/>
                </a:lnTo>
                <a:close/>
                <a:moveTo>
                  <a:pt x="98" y="125"/>
                </a:moveTo>
                <a:lnTo>
                  <a:pt x="98" y="125"/>
                </a:lnTo>
                <a:lnTo>
                  <a:pt x="96" y="122"/>
                </a:lnTo>
                <a:lnTo>
                  <a:pt x="95" y="120"/>
                </a:lnTo>
                <a:lnTo>
                  <a:pt x="95" y="120"/>
                </a:lnTo>
                <a:lnTo>
                  <a:pt x="93" y="120"/>
                </a:lnTo>
                <a:lnTo>
                  <a:pt x="93" y="119"/>
                </a:lnTo>
                <a:lnTo>
                  <a:pt x="93" y="119"/>
                </a:lnTo>
                <a:lnTo>
                  <a:pt x="93" y="117"/>
                </a:lnTo>
                <a:lnTo>
                  <a:pt x="91" y="116"/>
                </a:lnTo>
                <a:lnTo>
                  <a:pt x="91" y="116"/>
                </a:lnTo>
                <a:lnTo>
                  <a:pt x="91" y="119"/>
                </a:lnTo>
                <a:lnTo>
                  <a:pt x="91" y="122"/>
                </a:lnTo>
                <a:lnTo>
                  <a:pt x="91" y="122"/>
                </a:lnTo>
                <a:lnTo>
                  <a:pt x="93" y="122"/>
                </a:lnTo>
                <a:lnTo>
                  <a:pt x="93" y="123"/>
                </a:lnTo>
                <a:lnTo>
                  <a:pt x="93" y="123"/>
                </a:lnTo>
                <a:lnTo>
                  <a:pt x="93" y="125"/>
                </a:lnTo>
                <a:lnTo>
                  <a:pt x="93" y="125"/>
                </a:lnTo>
                <a:lnTo>
                  <a:pt x="93" y="128"/>
                </a:lnTo>
                <a:lnTo>
                  <a:pt x="93" y="128"/>
                </a:lnTo>
                <a:lnTo>
                  <a:pt x="98" y="128"/>
                </a:lnTo>
                <a:lnTo>
                  <a:pt x="98" y="128"/>
                </a:lnTo>
                <a:lnTo>
                  <a:pt x="96" y="127"/>
                </a:lnTo>
                <a:lnTo>
                  <a:pt x="98" y="125"/>
                </a:lnTo>
                <a:lnTo>
                  <a:pt x="98" y="125"/>
                </a:lnTo>
                <a:close/>
                <a:moveTo>
                  <a:pt x="115" y="164"/>
                </a:moveTo>
                <a:lnTo>
                  <a:pt x="115" y="164"/>
                </a:lnTo>
                <a:lnTo>
                  <a:pt x="118" y="164"/>
                </a:lnTo>
                <a:lnTo>
                  <a:pt x="118" y="164"/>
                </a:lnTo>
                <a:lnTo>
                  <a:pt x="118" y="155"/>
                </a:lnTo>
                <a:lnTo>
                  <a:pt x="118" y="155"/>
                </a:lnTo>
                <a:lnTo>
                  <a:pt x="115" y="155"/>
                </a:lnTo>
                <a:lnTo>
                  <a:pt x="115" y="155"/>
                </a:lnTo>
                <a:lnTo>
                  <a:pt x="115" y="164"/>
                </a:lnTo>
                <a:lnTo>
                  <a:pt x="115" y="164"/>
                </a:lnTo>
                <a:close/>
                <a:moveTo>
                  <a:pt x="178" y="68"/>
                </a:moveTo>
                <a:lnTo>
                  <a:pt x="178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70"/>
                </a:lnTo>
                <a:lnTo>
                  <a:pt x="178" y="71"/>
                </a:lnTo>
                <a:lnTo>
                  <a:pt x="178" y="71"/>
                </a:lnTo>
                <a:lnTo>
                  <a:pt x="177" y="71"/>
                </a:lnTo>
                <a:lnTo>
                  <a:pt x="177" y="71"/>
                </a:lnTo>
                <a:lnTo>
                  <a:pt x="173" y="71"/>
                </a:lnTo>
                <a:lnTo>
                  <a:pt x="173" y="71"/>
                </a:lnTo>
                <a:lnTo>
                  <a:pt x="177" y="71"/>
                </a:lnTo>
                <a:lnTo>
                  <a:pt x="177" y="71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5"/>
                </a:lnTo>
                <a:lnTo>
                  <a:pt x="180" y="75"/>
                </a:lnTo>
                <a:lnTo>
                  <a:pt x="180" y="78"/>
                </a:lnTo>
                <a:lnTo>
                  <a:pt x="180" y="78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3" y="75"/>
                </a:lnTo>
                <a:lnTo>
                  <a:pt x="183" y="75"/>
                </a:lnTo>
                <a:lnTo>
                  <a:pt x="183" y="70"/>
                </a:lnTo>
                <a:lnTo>
                  <a:pt x="183" y="70"/>
                </a:lnTo>
                <a:lnTo>
                  <a:pt x="183" y="68"/>
                </a:lnTo>
                <a:lnTo>
                  <a:pt x="183" y="68"/>
                </a:lnTo>
                <a:lnTo>
                  <a:pt x="178" y="68"/>
                </a:lnTo>
                <a:lnTo>
                  <a:pt x="178" y="68"/>
                </a:lnTo>
                <a:close/>
                <a:moveTo>
                  <a:pt x="126" y="60"/>
                </a:moveTo>
                <a:lnTo>
                  <a:pt x="126" y="60"/>
                </a:lnTo>
                <a:lnTo>
                  <a:pt x="128" y="60"/>
                </a:lnTo>
                <a:lnTo>
                  <a:pt x="128" y="60"/>
                </a:lnTo>
                <a:lnTo>
                  <a:pt x="126" y="23"/>
                </a:lnTo>
                <a:lnTo>
                  <a:pt x="126" y="23"/>
                </a:lnTo>
                <a:lnTo>
                  <a:pt x="126" y="26"/>
                </a:lnTo>
                <a:lnTo>
                  <a:pt x="126" y="26"/>
                </a:lnTo>
                <a:lnTo>
                  <a:pt x="126" y="46"/>
                </a:lnTo>
                <a:lnTo>
                  <a:pt x="126" y="46"/>
                </a:lnTo>
                <a:lnTo>
                  <a:pt x="126" y="56"/>
                </a:lnTo>
                <a:lnTo>
                  <a:pt x="126" y="5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close/>
                <a:moveTo>
                  <a:pt x="101" y="152"/>
                </a:moveTo>
                <a:lnTo>
                  <a:pt x="101" y="152"/>
                </a:lnTo>
                <a:lnTo>
                  <a:pt x="101" y="144"/>
                </a:lnTo>
                <a:lnTo>
                  <a:pt x="101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6"/>
                </a:lnTo>
                <a:lnTo>
                  <a:pt x="96" y="146"/>
                </a:lnTo>
                <a:lnTo>
                  <a:pt x="96" y="147"/>
                </a:lnTo>
                <a:lnTo>
                  <a:pt x="96" y="147"/>
                </a:lnTo>
                <a:lnTo>
                  <a:pt x="96" y="150"/>
                </a:lnTo>
                <a:lnTo>
                  <a:pt x="96" y="150"/>
                </a:lnTo>
                <a:lnTo>
                  <a:pt x="101" y="152"/>
                </a:lnTo>
                <a:lnTo>
                  <a:pt x="101" y="152"/>
                </a:lnTo>
                <a:close/>
                <a:moveTo>
                  <a:pt x="101" y="111"/>
                </a:moveTo>
                <a:lnTo>
                  <a:pt x="101" y="111"/>
                </a:lnTo>
                <a:lnTo>
                  <a:pt x="101" y="114"/>
                </a:lnTo>
                <a:lnTo>
                  <a:pt x="101" y="114"/>
                </a:lnTo>
                <a:lnTo>
                  <a:pt x="102" y="116"/>
                </a:lnTo>
                <a:lnTo>
                  <a:pt x="102" y="116"/>
                </a:lnTo>
                <a:lnTo>
                  <a:pt x="106" y="116"/>
                </a:lnTo>
                <a:lnTo>
                  <a:pt x="109" y="114"/>
                </a:lnTo>
                <a:lnTo>
                  <a:pt x="109" y="114"/>
                </a:lnTo>
                <a:lnTo>
                  <a:pt x="107" y="109"/>
                </a:lnTo>
                <a:lnTo>
                  <a:pt x="107" y="109"/>
                </a:lnTo>
                <a:lnTo>
                  <a:pt x="101" y="111"/>
                </a:lnTo>
                <a:lnTo>
                  <a:pt x="101" y="111"/>
                </a:lnTo>
                <a:close/>
                <a:moveTo>
                  <a:pt x="101" y="138"/>
                </a:moveTo>
                <a:lnTo>
                  <a:pt x="101" y="138"/>
                </a:lnTo>
                <a:lnTo>
                  <a:pt x="101" y="133"/>
                </a:lnTo>
                <a:lnTo>
                  <a:pt x="101" y="133"/>
                </a:lnTo>
                <a:lnTo>
                  <a:pt x="95" y="133"/>
                </a:lnTo>
                <a:lnTo>
                  <a:pt x="95" y="133"/>
                </a:lnTo>
                <a:lnTo>
                  <a:pt x="95" y="138"/>
                </a:lnTo>
                <a:lnTo>
                  <a:pt x="95" y="138"/>
                </a:lnTo>
                <a:lnTo>
                  <a:pt x="101" y="138"/>
                </a:lnTo>
                <a:lnTo>
                  <a:pt x="101" y="138"/>
                </a:lnTo>
                <a:close/>
                <a:moveTo>
                  <a:pt x="16" y="111"/>
                </a:moveTo>
                <a:lnTo>
                  <a:pt x="16" y="111"/>
                </a:lnTo>
                <a:lnTo>
                  <a:pt x="16" y="112"/>
                </a:lnTo>
                <a:lnTo>
                  <a:pt x="16" y="112"/>
                </a:lnTo>
                <a:lnTo>
                  <a:pt x="22" y="103"/>
                </a:lnTo>
                <a:lnTo>
                  <a:pt x="22" y="103"/>
                </a:lnTo>
                <a:lnTo>
                  <a:pt x="20" y="101"/>
                </a:lnTo>
                <a:lnTo>
                  <a:pt x="20" y="101"/>
                </a:lnTo>
                <a:lnTo>
                  <a:pt x="16" y="105"/>
                </a:lnTo>
                <a:lnTo>
                  <a:pt x="16" y="105"/>
                </a:lnTo>
                <a:lnTo>
                  <a:pt x="16" y="106"/>
                </a:lnTo>
                <a:lnTo>
                  <a:pt x="16" y="106"/>
                </a:lnTo>
                <a:lnTo>
                  <a:pt x="16" y="111"/>
                </a:lnTo>
                <a:lnTo>
                  <a:pt x="16" y="111"/>
                </a:lnTo>
                <a:close/>
                <a:moveTo>
                  <a:pt x="27" y="78"/>
                </a:moveTo>
                <a:lnTo>
                  <a:pt x="27" y="78"/>
                </a:lnTo>
                <a:lnTo>
                  <a:pt x="28" y="78"/>
                </a:lnTo>
                <a:lnTo>
                  <a:pt x="28" y="78"/>
                </a:lnTo>
                <a:lnTo>
                  <a:pt x="38" y="78"/>
                </a:lnTo>
                <a:lnTo>
                  <a:pt x="38" y="78"/>
                </a:lnTo>
                <a:lnTo>
                  <a:pt x="41" y="76"/>
                </a:lnTo>
                <a:lnTo>
                  <a:pt x="41" y="76"/>
                </a:lnTo>
                <a:lnTo>
                  <a:pt x="28" y="75"/>
                </a:lnTo>
                <a:lnTo>
                  <a:pt x="28" y="75"/>
                </a:lnTo>
                <a:lnTo>
                  <a:pt x="27" y="78"/>
                </a:lnTo>
                <a:lnTo>
                  <a:pt x="27" y="78"/>
                </a:lnTo>
                <a:close/>
                <a:moveTo>
                  <a:pt x="90" y="164"/>
                </a:moveTo>
                <a:lnTo>
                  <a:pt x="90" y="164"/>
                </a:lnTo>
                <a:lnTo>
                  <a:pt x="90" y="158"/>
                </a:lnTo>
                <a:lnTo>
                  <a:pt x="90" y="158"/>
                </a:lnTo>
                <a:lnTo>
                  <a:pt x="85" y="160"/>
                </a:lnTo>
                <a:lnTo>
                  <a:pt x="85" y="160"/>
                </a:lnTo>
                <a:lnTo>
                  <a:pt x="85" y="163"/>
                </a:lnTo>
                <a:lnTo>
                  <a:pt x="85" y="163"/>
                </a:lnTo>
                <a:lnTo>
                  <a:pt x="90" y="164"/>
                </a:lnTo>
                <a:lnTo>
                  <a:pt x="90" y="164"/>
                </a:lnTo>
                <a:close/>
                <a:moveTo>
                  <a:pt x="61" y="194"/>
                </a:moveTo>
                <a:lnTo>
                  <a:pt x="61" y="19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8" y="194"/>
                </a:lnTo>
                <a:lnTo>
                  <a:pt x="58" y="194"/>
                </a:lnTo>
                <a:lnTo>
                  <a:pt x="61" y="194"/>
                </a:lnTo>
                <a:lnTo>
                  <a:pt x="61" y="194"/>
                </a:lnTo>
                <a:close/>
                <a:moveTo>
                  <a:pt x="131" y="164"/>
                </a:moveTo>
                <a:lnTo>
                  <a:pt x="131" y="164"/>
                </a:lnTo>
                <a:lnTo>
                  <a:pt x="129" y="176"/>
                </a:lnTo>
                <a:lnTo>
                  <a:pt x="131" y="187"/>
                </a:lnTo>
                <a:lnTo>
                  <a:pt x="131" y="187"/>
                </a:lnTo>
                <a:lnTo>
                  <a:pt x="131" y="176"/>
                </a:lnTo>
                <a:lnTo>
                  <a:pt x="131" y="164"/>
                </a:lnTo>
                <a:lnTo>
                  <a:pt x="131" y="164"/>
                </a:lnTo>
                <a:close/>
                <a:moveTo>
                  <a:pt x="85" y="90"/>
                </a:moveTo>
                <a:lnTo>
                  <a:pt x="85" y="90"/>
                </a:lnTo>
                <a:lnTo>
                  <a:pt x="90" y="92"/>
                </a:lnTo>
                <a:lnTo>
                  <a:pt x="90" y="92"/>
                </a:lnTo>
                <a:lnTo>
                  <a:pt x="91" y="87"/>
                </a:lnTo>
                <a:lnTo>
                  <a:pt x="91" y="87"/>
                </a:lnTo>
                <a:lnTo>
                  <a:pt x="88" y="87"/>
                </a:lnTo>
                <a:lnTo>
                  <a:pt x="87" y="86"/>
                </a:lnTo>
                <a:lnTo>
                  <a:pt x="87" y="86"/>
                </a:lnTo>
                <a:lnTo>
                  <a:pt x="87" y="87"/>
                </a:lnTo>
                <a:lnTo>
                  <a:pt x="87" y="87"/>
                </a:lnTo>
                <a:lnTo>
                  <a:pt x="85" y="87"/>
                </a:lnTo>
                <a:lnTo>
                  <a:pt x="85" y="87"/>
                </a:lnTo>
                <a:lnTo>
                  <a:pt x="85" y="90"/>
                </a:lnTo>
                <a:lnTo>
                  <a:pt x="85" y="90"/>
                </a:lnTo>
                <a:close/>
                <a:moveTo>
                  <a:pt x="77" y="32"/>
                </a:moveTo>
                <a:lnTo>
                  <a:pt x="77" y="32"/>
                </a:lnTo>
                <a:lnTo>
                  <a:pt x="74" y="34"/>
                </a:lnTo>
                <a:lnTo>
                  <a:pt x="74" y="37"/>
                </a:lnTo>
                <a:lnTo>
                  <a:pt x="74" y="37"/>
                </a:lnTo>
                <a:lnTo>
                  <a:pt x="74" y="48"/>
                </a:lnTo>
                <a:lnTo>
                  <a:pt x="74" y="48"/>
                </a:lnTo>
                <a:lnTo>
                  <a:pt x="76" y="49"/>
                </a:lnTo>
                <a:lnTo>
                  <a:pt x="76" y="49"/>
                </a:lnTo>
                <a:lnTo>
                  <a:pt x="76" y="40"/>
                </a:lnTo>
                <a:lnTo>
                  <a:pt x="76" y="40"/>
                </a:lnTo>
                <a:lnTo>
                  <a:pt x="76" y="38"/>
                </a:lnTo>
                <a:lnTo>
                  <a:pt x="76" y="38"/>
                </a:lnTo>
                <a:lnTo>
                  <a:pt x="76" y="37"/>
                </a:lnTo>
                <a:lnTo>
                  <a:pt x="76" y="35"/>
                </a:lnTo>
                <a:lnTo>
                  <a:pt x="76" y="35"/>
                </a:lnTo>
                <a:lnTo>
                  <a:pt x="77" y="32"/>
                </a:lnTo>
                <a:lnTo>
                  <a:pt x="77" y="32"/>
                </a:lnTo>
                <a:close/>
                <a:moveTo>
                  <a:pt x="93" y="108"/>
                </a:moveTo>
                <a:lnTo>
                  <a:pt x="93" y="108"/>
                </a:lnTo>
                <a:lnTo>
                  <a:pt x="95" y="105"/>
                </a:lnTo>
                <a:lnTo>
                  <a:pt x="95" y="105"/>
                </a:lnTo>
                <a:lnTo>
                  <a:pt x="96" y="103"/>
                </a:lnTo>
                <a:lnTo>
                  <a:pt x="96" y="103"/>
                </a:lnTo>
                <a:lnTo>
                  <a:pt x="95" y="98"/>
                </a:lnTo>
                <a:lnTo>
                  <a:pt x="95" y="98"/>
                </a:lnTo>
                <a:lnTo>
                  <a:pt x="93" y="98"/>
                </a:lnTo>
                <a:lnTo>
                  <a:pt x="93" y="98"/>
                </a:lnTo>
                <a:lnTo>
                  <a:pt x="91" y="101"/>
                </a:lnTo>
                <a:lnTo>
                  <a:pt x="91" y="105"/>
                </a:lnTo>
                <a:lnTo>
                  <a:pt x="91" y="105"/>
                </a:lnTo>
                <a:lnTo>
                  <a:pt x="93" y="108"/>
                </a:lnTo>
                <a:lnTo>
                  <a:pt x="93" y="108"/>
                </a:lnTo>
                <a:close/>
                <a:moveTo>
                  <a:pt x="16" y="130"/>
                </a:moveTo>
                <a:lnTo>
                  <a:pt x="16" y="130"/>
                </a:lnTo>
                <a:lnTo>
                  <a:pt x="16" y="130"/>
                </a:lnTo>
                <a:lnTo>
                  <a:pt x="16" y="130"/>
                </a:lnTo>
                <a:lnTo>
                  <a:pt x="14" y="128"/>
                </a:lnTo>
                <a:lnTo>
                  <a:pt x="14" y="128"/>
                </a:lnTo>
                <a:lnTo>
                  <a:pt x="12" y="128"/>
                </a:lnTo>
                <a:lnTo>
                  <a:pt x="11" y="127"/>
                </a:lnTo>
                <a:lnTo>
                  <a:pt x="11" y="127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0"/>
                </a:lnTo>
                <a:lnTo>
                  <a:pt x="16" y="130"/>
                </a:lnTo>
                <a:lnTo>
                  <a:pt x="16" y="130"/>
                </a:lnTo>
                <a:close/>
                <a:moveTo>
                  <a:pt x="109" y="142"/>
                </a:moveTo>
                <a:lnTo>
                  <a:pt x="109" y="142"/>
                </a:lnTo>
                <a:lnTo>
                  <a:pt x="106" y="142"/>
                </a:lnTo>
                <a:lnTo>
                  <a:pt x="106" y="142"/>
                </a:lnTo>
                <a:lnTo>
                  <a:pt x="107" y="152"/>
                </a:lnTo>
                <a:lnTo>
                  <a:pt x="107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47"/>
                </a:lnTo>
                <a:lnTo>
                  <a:pt x="109" y="147"/>
                </a:lnTo>
                <a:lnTo>
                  <a:pt x="109" y="146"/>
                </a:lnTo>
                <a:lnTo>
                  <a:pt x="109" y="146"/>
                </a:lnTo>
                <a:lnTo>
                  <a:pt x="109" y="144"/>
                </a:lnTo>
                <a:lnTo>
                  <a:pt x="109" y="142"/>
                </a:lnTo>
                <a:lnTo>
                  <a:pt x="109" y="142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101" y="157"/>
                </a:lnTo>
                <a:lnTo>
                  <a:pt x="101" y="157"/>
                </a:lnTo>
                <a:lnTo>
                  <a:pt x="96" y="157"/>
                </a:lnTo>
                <a:lnTo>
                  <a:pt x="96" y="157"/>
                </a:lnTo>
                <a:lnTo>
                  <a:pt x="98" y="164"/>
                </a:lnTo>
                <a:lnTo>
                  <a:pt x="98" y="164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72" y="93"/>
                </a:moveTo>
                <a:lnTo>
                  <a:pt x="72" y="93"/>
                </a:lnTo>
                <a:lnTo>
                  <a:pt x="71" y="86"/>
                </a:lnTo>
                <a:lnTo>
                  <a:pt x="71" y="86"/>
                </a:lnTo>
                <a:lnTo>
                  <a:pt x="69" y="86"/>
                </a:lnTo>
                <a:lnTo>
                  <a:pt x="69" y="86"/>
                </a:lnTo>
                <a:lnTo>
                  <a:pt x="69" y="92"/>
                </a:lnTo>
                <a:lnTo>
                  <a:pt x="69" y="92"/>
                </a:lnTo>
                <a:lnTo>
                  <a:pt x="69" y="93"/>
                </a:lnTo>
                <a:lnTo>
                  <a:pt x="69" y="93"/>
                </a:lnTo>
                <a:lnTo>
                  <a:pt x="72" y="93"/>
                </a:lnTo>
                <a:lnTo>
                  <a:pt x="72" y="93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6" y="79"/>
                </a:lnTo>
                <a:lnTo>
                  <a:pt x="17" y="75"/>
                </a:lnTo>
                <a:lnTo>
                  <a:pt x="17" y="75"/>
                </a:lnTo>
                <a:lnTo>
                  <a:pt x="16" y="76"/>
                </a:lnTo>
                <a:lnTo>
                  <a:pt x="16" y="76"/>
                </a:lnTo>
                <a:lnTo>
                  <a:pt x="14" y="76"/>
                </a:lnTo>
                <a:lnTo>
                  <a:pt x="14" y="76"/>
                </a:lnTo>
                <a:lnTo>
                  <a:pt x="12" y="79"/>
                </a:lnTo>
                <a:lnTo>
                  <a:pt x="12" y="79"/>
                </a:lnTo>
                <a:lnTo>
                  <a:pt x="12" y="81"/>
                </a:lnTo>
                <a:lnTo>
                  <a:pt x="12" y="82"/>
                </a:lnTo>
                <a:lnTo>
                  <a:pt x="12" y="82"/>
                </a:lnTo>
                <a:close/>
                <a:moveTo>
                  <a:pt x="85" y="177"/>
                </a:moveTo>
                <a:lnTo>
                  <a:pt x="85" y="177"/>
                </a:lnTo>
                <a:lnTo>
                  <a:pt x="82" y="176"/>
                </a:lnTo>
                <a:lnTo>
                  <a:pt x="82" y="176"/>
                </a:lnTo>
                <a:lnTo>
                  <a:pt x="80" y="182"/>
                </a:lnTo>
                <a:lnTo>
                  <a:pt x="80" y="182"/>
                </a:lnTo>
                <a:lnTo>
                  <a:pt x="85" y="180"/>
                </a:lnTo>
                <a:lnTo>
                  <a:pt x="85" y="180"/>
                </a:lnTo>
                <a:lnTo>
                  <a:pt x="85" y="177"/>
                </a:lnTo>
                <a:lnTo>
                  <a:pt x="85" y="177"/>
                </a:lnTo>
                <a:close/>
                <a:moveTo>
                  <a:pt x="76" y="15"/>
                </a:moveTo>
                <a:lnTo>
                  <a:pt x="76" y="15"/>
                </a:lnTo>
                <a:lnTo>
                  <a:pt x="74" y="13"/>
                </a:lnTo>
                <a:lnTo>
                  <a:pt x="74" y="13"/>
                </a:lnTo>
                <a:lnTo>
                  <a:pt x="74" y="11"/>
                </a:lnTo>
                <a:lnTo>
                  <a:pt x="74" y="11"/>
                </a:lnTo>
                <a:lnTo>
                  <a:pt x="76" y="10"/>
                </a:lnTo>
                <a:lnTo>
                  <a:pt x="76" y="10"/>
                </a:lnTo>
                <a:lnTo>
                  <a:pt x="77" y="10"/>
                </a:lnTo>
                <a:lnTo>
                  <a:pt x="77" y="10"/>
                </a:lnTo>
                <a:lnTo>
                  <a:pt x="77" y="8"/>
                </a:lnTo>
                <a:lnTo>
                  <a:pt x="77" y="8"/>
                </a:lnTo>
                <a:lnTo>
                  <a:pt x="72" y="8"/>
                </a:lnTo>
                <a:lnTo>
                  <a:pt x="72" y="8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6" y="15"/>
                </a:lnTo>
                <a:lnTo>
                  <a:pt x="76" y="15"/>
                </a:lnTo>
                <a:close/>
                <a:moveTo>
                  <a:pt x="20" y="117"/>
                </a:moveTo>
                <a:lnTo>
                  <a:pt x="20" y="117"/>
                </a:lnTo>
                <a:lnTo>
                  <a:pt x="14" y="119"/>
                </a:lnTo>
                <a:lnTo>
                  <a:pt x="14" y="119"/>
                </a:lnTo>
                <a:lnTo>
                  <a:pt x="14" y="120"/>
                </a:lnTo>
                <a:lnTo>
                  <a:pt x="14" y="120"/>
                </a:lnTo>
                <a:lnTo>
                  <a:pt x="12" y="122"/>
                </a:lnTo>
                <a:lnTo>
                  <a:pt x="11" y="123"/>
                </a:lnTo>
                <a:lnTo>
                  <a:pt x="11" y="123"/>
                </a:lnTo>
                <a:lnTo>
                  <a:pt x="12" y="123"/>
                </a:lnTo>
                <a:lnTo>
                  <a:pt x="12" y="123"/>
                </a:lnTo>
                <a:lnTo>
                  <a:pt x="22" y="119"/>
                </a:lnTo>
                <a:lnTo>
                  <a:pt x="22" y="119"/>
                </a:lnTo>
                <a:lnTo>
                  <a:pt x="20" y="117"/>
                </a:lnTo>
                <a:lnTo>
                  <a:pt x="20" y="117"/>
                </a:lnTo>
                <a:close/>
                <a:moveTo>
                  <a:pt x="80" y="13"/>
                </a:moveTo>
                <a:lnTo>
                  <a:pt x="80" y="13"/>
                </a:lnTo>
                <a:lnTo>
                  <a:pt x="80" y="15"/>
                </a:lnTo>
                <a:lnTo>
                  <a:pt x="80" y="16"/>
                </a:lnTo>
                <a:lnTo>
                  <a:pt x="80" y="16"/>
                </a:lnTo>
                <a:lnTo>
                  <a:pt x="82" y="16"/>
                </a:lnTo>
                <a:lnTo>
                  <a:pt x="82" y="16"/>
                </a:lnTo>
                <a:lnTo>
                  <a:pt x="85" y="15"/>
                </a:lnTo>
                <a:lnTo>
                  <a:pt x="85" y="15"/>
                </a:lnTo>
                <a:lnTo>
                  <a:pt x="87" y="15"/>
                </a:lnTo>
                <a:lnTo>
                  <a:pt x="88" y="11"/>
                </a:lnTo>
                <a:lnTo>
                  <a:pt x="88" y="11"/>
                </a:lnTo>
                <a:lnTo>
                  <a:pt x="80" y="13"/>
                </a:lnTo>
                <a:lnTo>
                  <a:pt x="80" y="13"/>
                </a:lnTo>
                <a:close/>
                <a:moveTo>
                  <a:pt x="42" y="105"/>
                </a:moveTo>
                <a:lnTo>
                  <a:pt x="42" y="105"/>
                </a:lnTo>
                <a:lnTo>
                  <a:pt x="42" y="100"/>
                </a:lnTo>
                <a:lnTo>
                  <a:pt x="42" y="100"/>
                </a:lnTo>
                <a:lnTo>
                  <a:pt x="39" y="100"/>
                </a:lnTo>
                <a:lnTo>
                  <a:pt x="39" y="100"/>
                </a:lnTo>
                <a:lnTo>
                  <a:pt x="36" y="105"/>
                </a:lnTo>
                <a:lnTo>
                  <a:pt x="36" y="105"/>
                </a:lnTo>
                <a:lnTo>
                  <a:pt x="42" y="105"/>
                </a:lnTo>
                <a:lnTo>
                  <a:pt x="42" y="105"/>
                </a:lnTo>
                <a:close/>
                <a:moveTo>
                  <a:pt x="14" y="87"/>
                </a:moveTo>
                <a:lnTo>
                  <a:pt x="14" y="87"/>
                </a:lnTo>
                <a:lnTo>
                  <a:pt x="11" y="89"/>
                </a:lnTo>
                <a:lnTo>
                  <a:pt x="11" y="92"/>
                </a:lnTo>
                <a:lnTo>
                  <a:pt x="11" y="92"/>
                </a:lnTo>
                <a:lnTo>
                  <a:pt x="11" y="95"/>
                </a:lnTo>
                <a:lnTo>
                  <a:pt x="11" y="95"/>
                </a:lnTo>
                <a:lnTo>
                  <a:pt x="11" y="100"/>
                </a:lnTo>
                <a:lnTo>
                  <a:pt x="11" y="100"/>
                </a:lnTo>
                <a:lnTo>
                  <a:pt x="12" y="95"/>
                </a:lnTo>
                <a:lnTo>
                  <a:pt x="12" y="95"/>
                </a:lnTo>
                <a:lnTo>
                  <a:pt x="12" y="92"/>
                </a:lnTo>
                <a:lnTo>
                  <a:pt x="14" y="90"/>
                </a:lnTo>
                <a:lnTo>
                  <a:pt x="14" y="90"/>
                </a:lnTo>
                <a:lnTo>
                  <a:pt x="16" y="89"/>
                </a:lnTo>
                <a:lnTo>
                  <a:pt x="14" y="87"/>
                </a:lnTo>
                <a:lnTo>
                  <a:pt x="14" y="87"/>
                </a:lnTo>
                <a:lnTo>
                  <a:pt x="14" y="87"/>
                </a:lnTo>
                <a:lnTo>
                  <a:pt x="14" y="87"/>
                </a:lnTo>
                <a:close/>
                <a:moveTo>
                  <a:pt x="90" y="153"/>
                </a:moveTo>
                <a:lnTo>
                  <a:pt x="90" y="153"/>
                </a:lnTo>
                <a:lnTo>
                  <a:pt x="83" y="152"/>
                </a:lnTo>
                <a:lnTo>
                  <a:pt x="83" y="152"/>
                </a:lnTo>
                <a:lnTo>
                  <a:pt x="83" y="157"/>
                </a:lnTo>
                <a:lnTo>
                  <a:pt x="83" y="157"/>
                </a:lnTo>
                <a:lnTo>
                  <a:pt x="90" y="155"/>
                </a:lnTo>
                <a:lnTo>
                  <a:pt x="90" y="155"/>
                </a:lnTo>
                <a:lnTo>
                  <a:pt x="90" y="153"/>
                </a:lnTo>
                <a:lnTo>
                  <a:pt x="90" y="153"/>
                </a:lnTo>
                <a:close/>
                <a:moveTo>
                  <a:pt x="68" y="188"/>
                </a:moveTo>
                <a:lnTo>
                  <a:pt x="68" y="188"/>
                </a:lnTo>
                <a:lnTo>
                  <a:pt x="66" y="188"/>
                </a:lnTo>
                <a:lnTo>
                  <a:pt x="66" y="188"/>
                </a:lnTo>
                <a:lnTo>
                  <a:pt x="66" y="191"/>
                </a:lnTo>
                <a:lnTo>
                  <a:pt x="66" y="191"/>
                </a:lnTo>
                <a:lnTo>
                  <a:pt x="68" y="191"/>
                </a:lnTo>
                <a:lnTo>
                  <a:pt x="68" y="193"/>
                </a:lnTo>
                <a:lnTo>
                  <a:pt x="68" y="193"/>
                </a:lnTo>
                <a:lnTo>
                  <a:pt x="72" y="193"/>
                </a:lnTo>
                <a:lnTo>
                  <a:pt x="72" y="193"/>
                </a:lnTo>
                <a:lnTo>
                  <a:pt x="74" y="191"/>
                </a:lnTo>
                <a:lnTo>
                  <a:pt x="74" y="191"/>
                </a:lnTo>
                <a:lnTo>
                  <a:pt x="71" y="190"/>
                </a:lnTo>
                <a:lnTo>
                  <a:pt x="68" y="188"/>
                </a:lnTo>
                <a:lnTo>
                  <a:pt x="68" y="188"/>
                </a:lnTo>
                <a:close/>
                <a:moveTo>
                  <a:pt x="134" y="90"/>
                </a:moveTo>
                <a:lnTo>
                  <a:pt x="134" y="90"/>
                </a:lnTo>
                <a:lnTo>
                  <a:pt x="134" y="92"/>
                </a:lnTo>
                <a:lnTo>
                  <a:pt x="134" y="93"/>
                </a:lnTo>
                <a:lnTo>
                  <a:pt x="134" y="93"/>
                </a:lnTo>
                <a:lnTo>
                  <a:pt x="136" y="93"/>
                </a:lnTo>
                <a:lnTo>
                  <a:pt x="136" y="93"/>
                </a:lnTo>
                <a:lnTo>
                  <a:pt x="137" y="93"/>
                </a:lnTo>
                <a:lnTo>
                  <a:pt x="139" y="93"/>
                </a:lnTo>
                <a:lnTo>
                  <a:pt x="139" y="93"/>
                </a:lnTo>
                <a:lnTo>
                  <a:pt x="139" y="90"/>
                </a:lnTo>
                <a:lnTo>
                  <a:pt x="139" y="90"/>
                </a:lnTo>
                <a:lnTo>
                  <a:pt x="134" y="90"/>
                </a:lnTo>
                <a:lnTo>
                  <a:pt x="134" y="90"/>
                </a:lnTo>
                <a:close/>
                <a:moveTo>
                  <a:pt x="77" y="194"/>
                </a:moveTo>
                <a:lnTo>
                  <a:pt x="77" y="194"/>
                </a:lnTo>
                <a:lnTo>
                  <a:pt x="85" y="194"/>
                </a:lnTo>
                <a:lnTo>
                  <a:pt x="93" y="194"/>
                </a:lnTo>
                <a:lnTo>
                  <a:pt x="93" y="194"/>
                </a:lnTo>
                <a:lnTo>
                  <a:pt x="91" y="194"/>
                </a:lnTo>
                <a:lnTo>
                  <a:pt x="91" y="194"/>
                </a:lnTo>
                <a:lnTo>
                  <a:pt x="85" y="193"/>
                </a:lnTo>
                <a:lnTo>
                  <a:pt x="85" y="193"/>
                </a:lnTo>
                <a:lnTo>
                  <a:pt x="82" y="193"/>
                </a:lnTo>
                <a:lnTo>
                  <a:pt x="77" y="194"/>
                </a:lnTo>
                <a:lnTo>
                  <a:pt x="77" y="194"/>
                </a:lnTo>
                <a:close/>
                <a:moveTo>
                  <a:pt x="91" y="168"/>
                </a:moveTo>
                <a:lnTo>
                  <a:pt x="91" y="168"/>
                </a:lnTo>
                <a:lnTo>
                  <a:pt x="85" y="166"/>
                </a:lnTo>
                <a:lnTo>
                  <a:pt x="85" y="166"/>
                </a:lnTo>
                <a:lnTo>
                  <a:pt x="87" y="171"/>
                </a:lnTo>
                <a:lnTo>
                  <a:pt x="87" y="171"/>
                </a:lnTo>
                <a:lnTo>
                  <a:pt x="91" y="171"/>
                </a:lnTo>
                <a:lnTo>
                  <a:pt x="91" y="171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95" y="38"/>
                </a:moveTo>
                <a:lnTo>
                  <a:pt x="95" y="38"/>
                </a:lnTo>
                <a:lnTo>
                  <a:pt x="96" y="37"/>
                </a:lnTo>
                <a:lnTo>
                  <a:pt x="98" y="35"/>
                </a:lnTo>
                <a:lnTo>
                  <a:pt x="98" y="35"/>
                </a:lnTo>
                <a:lnTo>
                  <a:pt x="98" y="34"/>
                </a:lnTo>
                <a:lnTo>
                  <a:pt x="98" y="34"/>
                </a:lnTo>
                <a:lnTo>
                  <a:pt x="98" y="32"/>
                </a:lnTo>
                <a:lnTo>
                  <a:pt x="98" y="32"/>
                </a:lnTo>
                <a:lnTo>
                  <a:pt x="99" y="30"/>
                </a:lnTo>
                <a:lnTo>
                  <a:pt x="99" y="30"/>
                </a:lnTo>
                <a:lnTo>
                  <a:pt x="95" y="30"/>
                </a:lnTo>
                <a:lnTo>
                  <a:pt x="95" y="30"/>
                </a:lnTo>
                <a:lnTo>
                  <a:pt x="95" y="38"/>
                </a:lnTo>
                <a:lnTo>
                  <a:pt x="95" y="38"/>
                </a:lnTo>
                <a:close/>
                <a:moveTo>
                  <a:pt x="76" y="139"/>
                </a:moveTo>
                <a:lnTo>
                  <a:pt x="76" y="139"/>
                </a:lnTo>
                <a:lnTo>
                  <a:pt x="74" y="141"/>
                </a:lnTo>
                <a:lnTo>
                  <a:pt x="74" y="141"/>
                </a:lnTo>
                <a:lnTo>
                  <a:pt x="76" y="147"/>
                </a:lnTo>
                <a:lnTo>
                  <a:pt x="77" y="155"/>
                </a:lnTo>
                <a:lnTo>
                  <a:pt x="77" y="155"/>
                </a:lnTo>
                <a:lnTo>
                  <a:pt x="79" y="150"/>
                </a:lnTo>
                <a:lnTo>
                  <a:pt x="79" y="150"/>
                </a:lnTo>
                <a:lnTo>
                  <a:pt x="77" y="149"/>
                </a:lnTo>
                <a:lnTo>
                  <a:pt x="77" y="149"/>
                </a:lnTo>
                <a:lnTo>
                  <a:pt x="77" y="146"/>
                </a:lnTo>
                <a:lnTo>
                  <a:pt x="77" y="146"/>
                </a:lnTo>
                <a:lnTo>
                  <a:pt x="77" y="144"/>
                </a:lnTo>
                <a:lnTo>
                  <a:pt x="77" y="144"/>
                </a:lnTo>
                <a:lnTo>
                  <a:pt x="76" y="139"/>
                </a:lnTo>
                <a:lnTo>
                  <a:pt x="76" y="139"/>
                </a:lnTo>
                <a:close/>
                <a:moveTo>
                  <a:pt x="3" y="89"/>
                </a:moveTo>
                <a:lnTo>
                  <a:pt x="3" y="89"/>
                </a:lnTo>
                <a:lnTo>
                  <a:pt x="6" y="79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3" y="81"/>
                </a:lnTo>
                <a:lnTo>
                  <a:pt x="3" y="81"/>
                </a:lnTo>
                <a:lnTo>
                  <a:pt x="3" y="81"/>
                </a:lnTo>
                <a:lnTo>
                  <a:pt x="3" y="81"/>
                </a:lnTo>
                <a:lnTo>
                  <a:pt x="3" y="89"/>
                </a:lnTo>
                <a:lnTo>
                  <a:pt x="3" y="89"/>
                </a:lnTo>
                <a:close/>
                <a:moveTo>
                  <a:pt x="69" y="185"/>
                </a:moveTo>
                <a:lnTo>
                  <a:pt x="69" y="185"/>
                </a:lnTo>
                <a:lnTo>
                  <a:pt x="74" y="188"/>
                </a:lnTo>
                <a:lnTo>
                  <a:pt x="79" y="188"/>
                </a:lnTo>
                <a:lnTo>
                  <a:pt x="79" y="188"/>
                </a:lnTo>
                <a:lnTo>
                  <a:pt x="77" y="188"/>
                </a:lnTo>
                <a:lnTo>
                  <a:pt x="77" y="188"/>
                </a:lnTo>
                <a:lnTo>
                  <a:pt x="76" y="187"/>
                </a:lnTo>
                <a:lnTo>
                  <a:pt x="76" y="185"/>
                </a:lnTo>
                <a:lnTo>
                  <a:pt x="76" y="185"/>
                </a:lnTo>
                <a:lnTo>
                  <a:pt x="74" y="182"/>
                </a:lnTo>
                <a:lnTo>
                  <a:pt x="74" y="182"/>
                </a:lnTo>
                <a:lnTo>
                  <a:pt x="74" y="183"/>
                </a:lnTo>
                <a:lnTo>
                  <a:pt x="74" y="183"/>
                </a:lnTo>
                <a:lnTo>
                  <a:pt x="72" y="187"/>
                </a:lnTo>
                <a:lnTo>
                  <a:pt x="72" y="187"/>
                </a:lnTo>
                <a:lnTo>
                  <a:pt x="71" y="187"/>
                </a:lnTo>
                <a:lnTo>
                  <a:pt x="69" y="187"/>
                </a:lnTo>
                <a:lnTo>
                  <a:pt x="69" y="187"/>
                </a:lnTo>
                <a:lnTo>
                  <a:pt x="69" y="185"/>
                </a:lnTo>
                <a:lnTo>
                  <a:pt x="69" y="185"/>
                </a:lnTo>
                <a:lnTo>
                  <a:pt x="69" y="185"/>
                </a:lnTo>
                <a:lnTo>
                  <a:pt x="69" y="185"/>
                </a:lnTo>
                <a:lnTo>
                  <a:pt x="69" y="185"/>
                </a:lnTo>
                <a:lnTo>
                  <a:pt x="69" y="185"/>
                </a:lnTo>
                <a:close/>
                <a:moveTo>
                  <a:pt x="162" y="109"/>
                </a:moveTo>
                <a:lnTo>
                  <a:pt x="162" y="109"/>
                </a:lnTo>
                <a:lnTo>
                  <a:pt x="169" y="106"/>
                </a:lnTo>
                <a:lnTo>
                  <a:pt x="169" y="106"/>
                </a:lnTo>
                <a:lnTo>
                  <a:pt x="167" y="105"/>
                </a:lnTo>
                <a:lnTo>
                  <a:pt x="167" y="105"/>
                </a:lnTo>
                <a:lnTo>
                  <a:pt x="162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09"/>
                </a:lnTo>
                <a:close/>
                <a:moveTo>
                  <a:pt x="128" y="76"/>
                </a:moveTo>
                <a:lnTo>
                  <a:pt x="128" y="76"/>
                </a:lnTo>
                <a:lnTo>
                  <a:pt x="128" y="81"/>
                </a:lnTo>
                <a:lnTo>
                  <a:pt x="128" y="81"/>
                </a:lnTo>
                <a:lnTo>
                  <a:pt x="131" y="81"/>
                </a:lnTo>
                <a:lnTo>
                  <a:pt x="131" y="81"/>
                </a:lnTo>
                <a:lnTo>
                  <a:pt x="131" y="76"/>
                </a:lnTo>
                <a:lnTo>
                  <a:pt x="131" y="76"/>
                </a:lnTo>
                <a:lnTo>
                  <a:pt x="128" y="76"/>
                </a:lnTo>
                <a:lnTo>
                  <a:pt x="128" y="76"/>
                </a:lnTo>
                <a:close/>
                <a:moveTo>
                  <a:pt x="82" y="81"/>
                </a:moveTo>
                <a:lnTo>
                  <a:pt x="82" y="81"/>
                </a:lnTo>
                <a:lnTo>
                  <a:pt x="80" y="82"/>
                </a:lnTo>
                <a:lnTo>
                  <a:pt x="80" y="86"/>
                </a:lnTo>
                <a:lnTo>
                  <a:pt x="80" y="86"/>
                </a:lnTo>
                <a:lnTo>
                  <a:pt x="80" y="89"/>
                </a:lnTo>
                <a:lnTo>
                  <a:pt x="80" y="89"/>
                </a:lnTo>
                <a:lnTo>
                  <a:pt x="82" y="89"/>
                </a:lnTo>
                <a:lnTo>
                  <a:pt x="82" y="89"/>
                </a:lnTo>
                <a:lnTo>
                  <a:pt x="82" y="84"/>
                </a:lnTo>
                <a:lnTo>
                  <a:pt x="82" y="81"/>
                </a:lnTo>
                <a:lnTo>
                  <a:pt x="82" y="81"/>
                </a:lnTo>
                <a:close/>
                <a:moveTo>
                  <a:pt x="123" y="191"/>
                </a:moveTo>
                <a:lnTo>
                  <a:pt x="123" y="191"/>
                </a:lnTo>
                <a:lnTo>
                  <a:pt x="123" y="191"/>
                </a:lnTo>
                <a:lnTo>
                  <a:pt x="123" y="191"/>
                </a:lnTo>
                <a:lnTo>
                  <a:pt x="115" y="190"/>
                </a:lnTo>
                <a:lnTo>
                  <a:pt x="115" y="190"/>
                </a:lnTo>
                <a:lnTo>
                  <a:pt x="115" y="193"/>
                </a:lnTo>
                <a:lnTo>
                  <a:pt x="115" y="193"/>
                </a:lnTo>
                <a:lnTo>
                  <a:pt x="123" y="191"/>
                </a:lnTo>
                <a:lnTo>
                  <a:pt x="123" y="191"/>
                </a:lnTo>
                <a:close/>
                <a:moveTo>
                  <a:pt x="17" y="100"/>
                </a:move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24" y="92"/>
                </a:lnTo>
                <a:lnTo>
                  <a:pt x="24" y="92"/>
                </a:lnTo>
                <a:lnTo>
                  <a:pt x="20" y="90"/>
                </a:lnTo>
                <a:lnTo>
                  <a:pt x="20" y="90"/>
                </a:lnTo>
                <a:lnTo>
                  <a:pt x="17" y="100"/>
                </a:lnTo>
                <a:lnTo>
                  <a:pt x="17" y="100"/>
                </a:lnTo>
                <a:close/>
                <a:moveTo>
                  <a:pt x="121" y="49"/>
                </a:moveTo>
                <a:lnTo>
                  <a:pt x="121" y="49"/>
                </a:lnTo>
                <a:lnTo>
                  <a:pt x="120" y="51"/>
                </a:lnTo>
                <a:lnTo>
                  <a:pt x="120" y="51"/>
                </a:lnTo>
                <a:lnTo>
                  <a:pt x="120" y="56"/>
                </a:lnTo>
                <a:lnTo>
                  <a:pt x="120" y="56"/>
                </a:lnTo>
                <a:lnTo>
                  <a:pt x="120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59"/>
                </a:lnTo>
                <a:lnTo>
                  <a:pt x="121" y="59"/>
                </a:lnTo>
                <a:lnTo>
                  <a:pt x="121" y="52"/>
                </a:lnTo>
                <a:lnTo>
                  <a:pt x="121" y="52"/>
                </a:lnTo>
                <a:lnTo>
                  <a:pt x="121" y="49"/>
                </a:lnTo>
                <a:lnTo>
                  <a:pt x="121" y="49"/>
                </a:lnTo>
                <a:close/>
                <a:moveTo>
                  <a:pt x="117" y="89"/>
                </a:moveTo>
                <a:lnTo>
                  <a:pt x="117" y="89"/>
                </a:lnTo>
                <a:lnTo>
                  <a:pt x="117" y="92"/>
                </a:lnTo>
                <a:lnTo>
                  <a:pt x="118" y="93"/>
                </a:lnTo>
                <a:lnTo>
                  <a:pt x="118" y="93"/>
                </a:lnTo>
                <a:lnTo>
                  <a:pt x="121" y="93"/>
                </a:lnTo>
                <a:lnTo>
                  <a:pt x="121" y="93"/>
                </a:lnTo>
                <a:lnTo>
                  <a:pt x="121" y="90"/>
                </a:lnTo>
                <a:lnTo>
                  <a:pt x="121" y="90"/>
                </a:lnTo>
                <a:lnTo>
                  <a:pt x="117" y="89"/>
                </a:lnTo>
                <a:lnTo>
                  <a:pt x="117" y="89"/>
                </a:lnTo>
                <a:close/>
                <a:moveTo>
                  <a:pt x="3" y="70"/>
                </a:moveTo>
                <a:lnTo>
                  <a:pt x="3" y="70"/>
                </a:lnTo>
                <a:lnTo>
                  <a:pt x="3" y="75"/>
                </a:lnTo>
                <a:lnTo>
                  <a:pt x="3" y="75"/>
                </a:lnTo>
                <a:lnTo>
                  <a:pt x="6" y="71"/>
                </a:lnTo>
                <a:lnTo>
                  <a:pt x="6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3" y="70"/>
                </a:lnTo>
                <a:lnTo>
                  <a:pt x="3" y="70"/>
                </a:lnTo>
                <a:close/>
                <a:moveTo>
                  <a:pt x="98" y="41"/>
                </a:moveTo>
                <a:lnTo>
                  <a:pt x="98" y="41"/>
                </a:lnTo>
                <a:lnTo>
                  <a:pt x="96" y="43"/>
                </a:lnTo>
                <a:lnTo>
                  <a:pt x="95" y="45"/>
                </a:lnTo>
                <a:lnTo>
                  <a:pt x="95" y="45"/>
                </a:lnTo>
                <a:lnTo>
                  <a:pt x="96" y="49"/>
                </a:lnTo>
                <a:lnTo>
                  <a:pt x="96" y="49"/>
                </a:lnTo>
                <a:lnTo>
                  <a:pt x="96" y="51"/>
                </a:lnTo>
                <a:lnTo>
                  <a:pt x="96" y="51"/>
                </a:lnTo>
                <a:lnTo>
                  <a:pt x="98" y="48"/>
                </a:lnTo>
                <a:lnTo>
                  <a:pt x="98" y="48"/>
                </a:lnTo>
                <a:lnTo>
                  <a:pt x="98" y="43"/>
                </a:lnTo>
                <a:lnTo>
                  <a:pt x="98" y="43"/>
                </a:lnTo>
                <a:lnTo>
                  <a:pt x="98" y="41"/>
                </a:lnTo>
                <a:lnTo>
                  <a:pt x="98" y="41"/>
                </a:lnTo>
                <a:close/>
                <a:moveTo>
                  <a:pt x="104" y="164"/>
                </a:moveTo>
                <a:lnTo>
                  <a:pt x="104" y="164"/>
                </a:lnTo>
                <a:lnTo>
                  <a:pt x="106" y="164"/>
                </a:lnTo>
                <a:lnTo>
                  <a:pt x="106" y="164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63"/>
                </a:lnTo>
                <a:lnTo>
                  <a:pt x="104" y="163"/>
                </a:lnTo>
                <a:lnTo>
                  <a:pt x="104" y="164"/>
                </a:lnTo>
                <a:lnTo>
                  <a:pt x="104" y="164"/>
                </a:lnTo>
                <a:close/>
                <a:moveTo>
                  <a:pt x="99" y="108"/>
                </a:moveTo>
                <a:lnTo>
                  <a:pt x="99" y="108"/>
                </a:lnTo>
                <a:lnTo>
                  <a:pt x="106" y="106"/>
                </a:lnTo>
                <a:lnTo>
                  <a:pt x="106" y="106"/>
                </a:lnTo>
                <a:lnTo>
                  <a:pt x="104" y="103"/>
                </a:lnTo>
                <a:lnTo>
                  <a:pt x="104" y="103"/>
                </a:lnTo>
                <a:lnTo>
                  <a:pt x="101" y="105"/>
                </a:lnTo>
                <a:lnTo>
                  <a:pt x="101" y="105"/>
                </a:lnTo>
                <a:lnTo>
                  <a:pt x="99" y="106"/>
                </a:lnTo>
                <a:lnTo>
                  <a:pt x="99" y="108"/>
                </a:lnTo>
                <a:lnTo>
                  <a:pt x="99" y="108"/>
                </a:lnTo>
                <a:close/>
                <a:moveTo>
                  <a:pt x="85" y="125"/>
                </a:moveTo>
                <a:lnTo>
                  <a:pt x="85" y="125"/>
                </a:lnTo>
                <a:lnTo>
                  <a:pt x="85" y="125"/>
                </a:lnTo>
                <a:lnTo>
                  <a:pt x="85" y="125"/>
                </a:lnTo>
                <a:lnTo>
                  <a:pt x="87" y="122"/>
                </a:lnTo>
                <a:lnTo>
                  <a:pt x="87" y="122"/>
                </a:lnTo>
                <a:lnTo>
                  <a:pt x="85" y="117"/>
                </a:lnTo>
                <a:lnTo>
                  <a:pt x="85" y="117"/>
                </a:lnTo>
                <a:lnTo>
                  <a:pt x="83" y="117"/>
                </a:lnTo>
                <a:lnTo>
                  <a:pt x="83" y="119"/>
                </a:lnTo>
                <a:lnTo>
                  <a:pt x="83" y="119"/>
                </a:lnTo>
                <a:lnTo>
                  <a:pt x="83" y="122"/>
                </a:lnTo>
                <a:lnTo>
                  <a:pt x="85" y="125"/>
                </a:lnTo>
                <a:lnTo>
                  <a:pt x="85" y="125"/>
                </a:lnTo>
                <a:close/>
                <a:moveTo>
                  <a:pt x="145" y="98"/>
                </a:moveTo>
                <a:lnTo>
                  <a:pt x="145" y="98"/>
                </a:lnTo>
                <a:lnTo>
                  <a:pt x="150" y="98"/>
                </a:lnTo>
                <a:lnTo>
                  <a:pt x="153" y="98"/>
                </a:lnTo>
                <a:lnTo>
                  <a:pt x="153" y="98"/>
                </a:lnTo>
                <a:lnTo>
                  <a:pt x="153" y="97"/>
                </a:lnTo>
                <a:lnTo>
                  <a:pt x="153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8"/>
                </a:lnTo>
                <a:lnTo>
                  <a:pt x="145" y="98"/>
                </a:lnTo>
                <a:close/>
                <a:moveTo>
                  <a:pt x="124" y="179"/>
                </a:moveTo>
                <a:lnTo>
                  <a:pt x="124" y="179"/>
                </a:lnTo>
                <a:lnTo>
                  <a:pt x="124" y="179"/>
                </a:lnTo>
                <a:lnTo>
                  <a:pt x="124" y="179"/>
                </a:lnTo>
                <a:lnTo>
                  <a:pt x="124" y="179"/>
                </a:lnTo>
                <a:lnTo>
                  <a:pt x="124" y="179"/>
                </a:lnTo>
                <a:lnTo>
                  <a:pt x="123" y="187"/>
                </a:lnTo>
                <a:lnTo>
                  <a:pt x="123" y="187"/>
                </a:lnTo>
                <a:lnTo>
                  <a:pt x="124" y="187"/>
                </a:lnTo>
                <a:lnTo>
                  <a:pt x="124" y="187"/>
                </a:lnTo>
                <a:lnTo>
                  <a:pt x="124" y="179"/>
                </a:lnTo>
                <a:lnTo>
                  <a:pt x="124" y="179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42" y="109"/>
                </a:lnTo>
                <a:lnTo>
                  <a:pt x="42" y="109"/>
                </a:lnTo>
                <a:lnTo>
                  <a:pt x="39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58" y="130"/>
                </a:moveTo>
                <a:lnTo>
                  <a:pt x="58" y="130"/>
                </a:lnTo>
                <a:lnTo>
                  <a:pt x="58" y="130"/>
                </a:lnTo>
                <a:lnTo>
                  <a:pt x="57" y="128"/>
                </a:lnTo>
                <a:lnTo>
                  <a:pt x="57" y="128"/>
                </a:lnTo>
                <a:lnTo>
                  <a:pt x="53" y="130"/>
                </a:lnTo>
                <a:lnTo>
                  <a:pt x="52" y="131"/>
                </a:lnTo>
                <a:lnTo>
                  <a:pt x="52" y="131"/>
                </a:lnTo>
                <a:lnTo>
                  <a:pt x="55" y="131"/>
                </a:lnTo>
                <a:lnTo>
                  <a:pt x="58" y="130"/>
                </a:lnTo>
                <a:lnTo>
                  <a:pt x="58" y="130"/>
                </a:lnTo>
                <a:close/>
                <a:moveTo>
                  <a:pt x="154" y="103"/>
                </a:moveTo>
                <a:lnTo>
                  <a:pt x="154" y="103"/>
                </a:lnTo>
                <a:lnTo>
                  <a:pt x="154" y="101"/>
                </a:lnTo>
                <a:lnTo>
                  <a:pt x="154" y="101"/>
                </a:lnTo>
                <a:lnTo>
                  <a:pt x="150" y="101"/>
                </a:lnTo>
                <a:lnTo>
                  <a:pt x="147" y="103"/>
                </a:lnTo>
                <a:lnTo>
                  <a:pt x="147" y="103"/>
                </a:lnTo>
                <a:lnTo>
                  <a:pt x="148" y="105"/>
                </a:lnTo>
                <a:lnTo>
                  <a:pt x="148" y="105"/>
                </a:lnTo>
                <a:lnTo>
                  <a:pt x="154" y="103"/>
                </a:lnTo>
                <a:lnTo>
                  <a:pt x="154" y="103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2"/>
                </a:lnTo>
                <a:lnTo>
                  <a:pt x="107" y="62"/>
                </a:lnTo>
                <a:lnTo>
                  <a:pt x="104" y="65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109" y="125"/>
                </a:moveTo>
                <a:lnTo>
                  <a:pt x="109" y="125"/>
                </a:lnTo>
                <a:lnTo>
                  <a:pt x="107" y="125"/>
                </a:lnTo>
                <a:lnTo>
                  <a:pt x="107" y="125"/>
                </a:lnTo>
                <a:lnTo>
                  <a:pt x="106" y="125"/>
                </a:ln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5"/>
                </a:lnTo>
                <a:lnTo>
                  <a:pt x="109" y="125"/>
                </a:lnTo>
                <a:close/>
                <a:moveTo>
                  <a:pt x="22" y="98"/>
                </a:moveTo>
                <a:lnTo>
                  <a:pt x="22" y="98"/>
                </a:lnTo>
                <a:lnTo>
                  <a:pt x="25" y="98"/>
                </a:lnTo>
                <a:lnTo>
                  <a:pt x="25" y="98"/>
                </a:lnTo>
                <a:lnTo>
                  <a:pt x="27" y="97"/>
                </a:lnTo>
                <a:lnTo>
                  <a:pt x="27" y="97"/>
                </a:lnTo>
                <a:lnTo>
                  <a:pt x="28" y="93"/>
                </a:lnTo>
                <a:lnTo>
                  <a:pt x="28" y="93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2" y="98"/>
                </a:lnTo>
                <a:lnTo>
                  <a:pt x="22" y="98"/>
                </a:lnTo>
                <a:close/>
                <a:moveTo>
                  <a:pt x="60" y="18"/>
                </a:moveTo>
                <a:lnTo>
                  <a:pt x="60" y="18"/>
                </a:lnTo>
                <a:lnTo>
                  <a:pt x="60" y="8"/>
                </a:lnTo>
                <a:lnTo>
                  <a:pt x="60" y="8"/>
                </a:lnTo>
                <a:lnTo>
                  <a:pt x="58" y="10"/>
                </a:lnTo>
                <a:lnTo>
                  <a:pt x="58" y="10"/>
                </a:lnTo>
                <a:lnTo>
                  <a:pt x="60" y="18"/>
                </a:lnTo>
                <a:lnTo>
                  <a:pt x="60" y="18"/>
                </a:lnTo>
                <a:close/>
                <a:moveTo>
                  <a:pt x="132" y="101"/>
                </a:moveTo>
                <a:lnTo>
                  <a:pt x="132" y="101"/>
                </a:lnTo>
                <a:lnTo>
                  <a:pt x="132" y="103"/>
                </a:lnTo>
                <a:lnTo>
                  <a:pt x="132" y="103"/>
                </a:lnTo>
                <a:lnTo>
                  <a:pt x="131" y="105"/>
                </a:lnTo>
                <a:lnTo>
                  <a:pt x="131" y="105"/>
                </a:lnTo>
                <a:lnTo>
                  <a:pt x="129" y="105"/>
                </a:lnTo>
                <a:lnTo>
                  <a:pt x="129" y="105"/>
                </a:lnTo>
                <a:lnTo>
                  <a:pt x="129" y="103"/>
                </a:lnTo>
                <a:lnTo>
                  <a:pt x="129" y="103"/>
                </a:lnTo>
                <a:lnTo>
                  <a:pt x="129" y="105"/>
                </a:lnTo>
                <a:lnTo>
                  <a:pt x="129" y="105"/>
                </a:lnTo>
                <a:lnTo>
                  <a:pt x="132" y="105"/>
                </a:lnTo>
                <a:lnTo>
                  <a:pt x="132" y="105"/>
                </a:lnTo>
                <a:lnTo>
                  <a:pt x="134" y="105"/>
                </a:lnTo>
                <a:lnTo>
                  <a:pt x="134" y="105"/>
                </a:lnTo>
                <a:lnTo>
                  <a:pt x="136" y="101"/>
                </a:lnTo>
                <a:lnTo>
                  <a:pt x="136" y="101"/>
                </a:lnTo>
                <a:lnTo>
                  <a:pt x="132" y="101"/>
                </a:lnTo>
                <a:lnTo>
                  <a:pt x="132" y="101"/>
                </a:lnTo>
                <a:close/>
                <a:moveTo>
                  <a:pt x="79" y="75"/>
                </a:moveTo>
                <a:lnTo>
                  <a:pt x="79" y="75"/>
                </a:lnTo>
                <a:lnTo>
                  <a:pt x="80" y="68"/>
                </a:lnTo>
                <a:lnTo>
                  <a:pt x="80" y="68"/>
                </a:lnTo>
                <a:lnTo>
                  <a:pt x="79" y="62"/>
                </a:lnTo>
                <a:lnTo>
                  <a:pt x="79" y="62"/>
                </a:lnTo>
                <a:lnTo>
                  <a:pt x="79" y="60"/>
                </a:lnTo>
                <a:lnTo>
                  <a:pt x="79" y="60"/>
                </a:lnTo>
                <a:lnTo>
                  <a:pt x="79" y="60"/>
                </a:lnTo>
                <a:lnTo>
                  <a:pt x="79" y="60"/>
                </a:lnTo>
                <a:lnTo>
                  <a:pt x="79" y="73"/>
                </a:lnTo>
                <a:lnTo>
                  <a:pt x="79" y="73"/>
                </a:lnTo>
                <a:lnTo>
                  <a:pt x="79" y="75"/>
                </a:lnTo>
                <a:lnTo>
                  <a:pt x="79" y="75"/>
                </a:lnTo>
                <a:close/>
                <a:moveTo>
                  <a:pt x="109" y="164"/>
                </a:moveTo>
                <a:lnTo>
                  <a:pt x="109" y="164"/>
                </a:lnTo>
                <a:lnTo>
                  <a:pt x="109" y="155"/>
                </a:lnTo>
                <a:lnTo>
                  <a:pt x="109" y="155"/>
                </a:lnTo>
                <a:lnTo>
                  <a:pt x="107" y="155"/>
                </a:lnTo>
                <a:lnTo>
                  <a:pt x="107" y="155"/>
                </a:lnTo>
                <a:lnTo>
                  <a:pt x="109" y="164"/>
                </a:lnTo>
                <a:lnTo>
                  <a:pt x="109" y="164"/>
                </a:lnTo>
                <a:lnTo>
                  <a:pt x="109" y="164"/>
                </a:lnTo>
                <a:lnTo>
                  <a:pt x="109" y="164"/>
                </a:lnTo>
                <a:close/>
                <a:moveTo>
                  <a:pt x="120" y="183"/>
                </a:moveTo>
                <a:lnTo>
                  <a:pt x="120" y="183"/>
                </a:lnTo>
                <a:lnTo>
                  <a:pt x="121" y="179"/>
                </a:lnTo>
                <a:lnTo>
                  <a:pt x="121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82"/>
                </a:lnTo>
                <a:lnTo>
                  <a:pt x="118" y="183"/>
                </a:lnTo>
                <a:lnTo>
                  <a:pt x="118" y="183"/>
                </a:lnTo>
                <a:lnTo>
                  <a:pt x="120" y="183"/>
                </a:lnTo>
                <a:lnTo>
                  <a:pt x="120" y="183"/>
                </a:lnTo>
                <a:close/>
                <a:moveTo>
                  <a:pt x="80" y="48"/>
                </a:moveTo>
                <a:lnTo>
                  <a:pt x="80" y="48"/>
                </a:lnTo>
                <a:lnTo>
                  <a:pt x="82" y="45"/>
                </a:lnTo>
                <a:lnTo>
                  <a:pt x="82" y="45"/>
                </a:lnTo>
                <a:lnTo>
                  <a:pt x="82" y="37"/>
                </a:lnTo>
                <a:lnTo>
                  <a:pt x="82" y="37"/>
                </a:lnTo>
                <a:lnTo>
                  <a:pt x="82" y="37"/>
                </a:lnTo>
                <a:lnTo>
                  <a:pt x="82" y="37"/>
                </a:lnTo>
                <a:lnTo>
                  <a:pt x="80" y="38"/>
                </a:lnTo>
                <a:lnTo>
                  <a:pt x="80" y="38"/>
                </a:lnTo>
                <a:lnTo>
                  <a:pt x="80" y="48"/>
                </a:lnTo>
                <a:lnTo>
                  <a:pt x="80" y="48"/>
                </a:lnTo>
                <a:close/>
                <a:moveTo>
                  <a:pt x="99" y="92"/>
                </a:moveTo>
                <a:lnTo>
                  <a:pt x="99" y="92"/>
                </a:lnTo>
                <a:lnTo>
                  <a:pt x="98" y="93"/>
                </a:lnTo>
                <a:lnTo>
                  <a:pt x="98" y="93"/>
                </a:lnTo>
                <a:lnTo>
                  <a:pt x="98" y="95"/>
                </a:lnTo>
                <a:lnTo>
                  <a:pt x="98" y="97"/>
                </a:lnTo>
                <a:lnTo>
                  <a:pt x="98" y="97"/>
                </a:lnTo>
                <a:lnTo>
                  <a:pt x="99" y="97"/>
                </a:lnTo>
                <a:lnTo>
                  <a:pt x="101" y="97"/>
                </a:lnTo>
                <a:lnTo>
                  <a:pt x="101" y="97"/>
                </a:lnTo>
                <a:lnTo>
                  <a:pt x="99" y="92"/>
                </a:lnTo>
                <a:lnTo>
                  <a:pt x="99" y="92"/>
                </a:lnTo>
                <a:close/>
                <a:moveTo>
                  <a:pt x="61" y="98"/>
                </a:moveTo>
                <a:lnTo>
                  <a:pt x="61" y="98"/>
                </a:lnTo>
                <a:lnTo>
                  <a:pt x="63" y="106"/>
                </a:lnTo>
                <a:lnTo>
                  <a:pt x="63" y="106"/>
                </a:lnTo>
                <a:lnTo>
                  <a:pt x="63" y="98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close/>
                <a:moveTo>
                  <a:pt x="49" y="100"/>
                </a:moveTo>
                <a:lnTo>
                  <a:pt x="49" y="100"/>
                </a:lnTo>
                <a:lnTo>
                  <a:pt x="46" y="100"/>
                </a:lnTo>
                <a:lnTo>
                  <a:pt x="46" y="100"/>
                </a:lnTo>
                <a:lnTo>
                  <a:pt x="46" y="105"/>
                </a:lnTo>
                <a:lnTo>
                  <a:pt x="46" y="105"/>
                </a:lnTo>
                <a:lnTo>
                  <a:pt x="47" y="105"/>
                </a:lnTo>
                <a:lnTo>
                  <a:pt x="47" y="105"/>
                </a:lnTo>
                <a:lnTo>
                  <a:pt x="49" y="100"/>
                </a:lnTo>
                <a:lnTo>
                  <a:pt x="49" y="100"/>
                </a:lnTo>
                <a:close/>
                <a:moveTo>
                  <a:pt x="82" y="166"/>
                </a:moveTo>
                <a:lnTo>
                  <a:pt x="82" y="166"/>
                </a:lnTo>
                <a:lnTo>
                  <a:pt x="82" y="172"/>
                </a:lnTo>
                <a:lnTo>
                  <a:pt x="82" y="172"/>
                </a:lnTo>
                <a:lnTo>
                  <a:pt x="83" y="172"/>
                </a:lnTo>
                <a:lnTo>
                  <a:pt x="83" y="172"/>
                </a:lnTo>
                <a:lnTo>
                  <a:pt x="82" y="166"/>
                </a:lnTo>
                <a:lnTo>
                  <a:pt x="82" y="166"/>
                </a:lnTo>
                <a:lnTo>
                  <a:pt x="82" y="166"/>
                </a:lnTo>
                <a:lnTo>
                  <a:pt x="82" y="166"/>
                </a:lnTo>
                <a:close/>
                <a:moveTo>
                  <a:pt x="104" y="174"/>
                </a:moveTo>
                <a:lnTo>
                  <a:pt x="104" y="174"/>
                </a:lnTo>
                <a:lnTo>
                  <a:pt x="107" y="174"/>
                </a:lnTo>
                <a:lnTo>
                  <a:pt x="107" y="174"/>
                </a:lnTo>
                <a:lnTo>
                  <a:pt x="107" y="172"/>
                </a:lnTo>
                <a:lnTo>
                  <a:pt x="107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close/>
                <a:moveTo>
                  <a:pt x="63" y="11"/>
                </a:moveTo>
                <a:lnTo>
                  <a:pt x="63" y="11"/>
                </a:lnTo>
                <a:lnTo>
                  <a:pt x="66" y="8"/>
                </a:lnTo>
                <a:lnTo>
                  <a:pt x="66" y="4"/>
                </a:lnTo>
                <a:lnTo>
                  <a:pt x="66" y="4"/>
                </a:lnTo>
                <a:lnTo>
                  <a:pt x="65" y="5"/>
                </a:lnTo>
                <a:lnTo>
                  <a:pt x="65" y="5"/>
                </a:lnTo>
                <a:lnTo>
                  <a:pt x="65" y="5"/>
                </a:lnTo>
                <a:lnTo>
                  <a:pt x="63" y="8"/>
                </a:lnTo>
                <a:lnTo>
                  <a:pt x="63" y="8"/>
                </a:lnTo>
                <a:lnTo>
                  <a:pt x="63" y="11"/>
                </a:lnTo>
                <a:lnTo>
                  <a:pt x="63" y="11"/>
                </a:lnTo>
                <a:close/>
                <a:moveTo>
                  <a:pt x="35" y="93"/>
                </a:moveTo>
                <a:lnTo>
                  <a:pt x="35" y="93"/>
                </a:lnTo>
                <a:lnTo>
                  <a:pt x="33" y="93"/>
                </a:lnTo>
                <a:lnTo>
                  <a:pt x="33" y="93"/>
                </a:lnTo>
                <a:lnTo>
                  <a:pt x="30" y="98"/>
                </a:lnTo>
                <a:lnTo>
                  <a:pt x="30" y="98"/>
                </a:lnTo>
                <a:lnTo>
                  <a:pt x="30" y="98"/>
                </a:lnTo>
                <a:lnTo>
                  <a:pt x="30" y="98"/>
                </a:lnTo>
                <a:lnTo>
                  <a:pt x="31" y="97"/>
                </a:lnTo>
                <a:lnTo>
                  <a:pt x="31" y="97"/>
                </a:lnTo>
                <a:lnTo>
                  <a:pt x="35" y="93"/>
                </a:lnTo>
                <a:lnTo>
                  <a:pt x="35" y="93"/>
                </a:lnTo>
                <a:close/>
                <a:moveTo>
                  <a:pt x="154" y="123"/>
                </a:moveTo>
                <a:lnTo>
                  <a:pt x="154" y="123"/>
                </a:lnTo>
                <a:lnTo>
                  <a:pt x="156" y="123"/>
                </a:lnTo>
                <a:lnTo>
                  <a:pt x="156" y="123"/>
                </a:lnTo>
                <a:lnTo>
                  <a:pt x="167" y="123"/>
                </a:lnTo>
                <a:lnTo>
                  <a:pt x="167" y="123"/>
                </a:lnTo>
                <a:lnTo>
                  <a:pt x="154" y="123"/>
                </a:lnTo>
                <a:lnTo>
                  <a:pt x="154" y="123"/>
                </a:lnTo>
                <a:close/>
                <a:moveTo>
                  <a:pt x="137" y="82"/>
                </a:moveTo>
                <a:lnTo>
                  <a:pt x="137" y="82"/>
                </a:lnTo>
                <a:lnTo>
                  <a:pt x="136" y="79"/>
                </a:lnTo>
                <a:lnTo>
                  <a:pt x="134" y="78"/>
                </a:lnTo>
                <a:lnTo>
                  <a:pt x="134" y="78"/>
                </a:lnTo>
                <a:lnTo>
                  <a:pt x="134" y="81"/>
                </a:lnTo>
                <a:lnTo>
                  <a:pt x="134" y="81"/>
                </a:lnTo>
                <a:lnTo>
                  <a:pt x="137" y="82"/>
                </a:lnTo>
                <a:lnTo>
                  <a:pt x="137" y="82"/>
                </a:lnTo>
                <a:close/>
                <a:moveTo>
                  <a:pt x="120" y="109"/>
                </a:moveTo>
                <a:lnTo>
                  <a:pt x="120" y="109"/>
                </a:lnTo>
                <a:lnTo>
                  <a:pt x="117" y="109"/>
                </a:lnTo>
                <a:lnTo>
                  <a:pt x="117" y="109"/>
                </a:lnTo>
                <a:lnTo>
                  <a:pt x="118" y="112"/>
                </a:lnTo>
                <a:lnTo>
                  <a:pt x="118" y="112"/>
                </a:lnTo>
                <a:lnTo>
                  <a:pt x="121" y="112"/>
                </a:lnTo>
                <a:lnTo>
                  <a:pt x="121" y="112"/>
                </a:lnTo>
                <a:lnTo>
                  <a:pt x="120" y="109"/>
                </a:lnTo>
                <a:lnTo>
                  <a:pt x="120" y="109"/>
                </a:lnTo>
                <a:close/>
                <a:moveTo>
                  <a:pt x="120" y="4"/>
                </a:moveTo>
                <a:lnTo>
                  <a:pt x="120" y="4"/>
                </a:lnTo>
                <a:lnTo>
                  <a:pt x="120" y="4"/>
                </a:lnTo>
                <a:lnTo>
                  <a:pt x="118" y="4"/>
                </a:lnTo>
                <a:lnTo>
                  <a:pt x="118" y="4"/>
                </a:lnTo>
                <a:lnTo>
                  <a:pt x="110" y="4"/>
                </a:lnTo>
                <a:lnTo>
                  <a:pt x="110" y="4"/>
                </a:lnTo>
                <a:lnTo>
                  <a:pt x="109" y="4"/>
                </a:lnTo>
                <a:lnTo>
                  <a:pt x="109" y="4"/>
                </a:lnTo>
                <a:lnTo>
                  <a:pt x="120" y="4"/>
                </a:lnTo>
                <a:lnTo>
                  <a:pt x="120" y="4"/>
                </a:lnTo>
                <a:close/>
                <a:moveTo>
                  <a:pt x="90" y="146"/>
                </a:moveTo>
                <a:lnTo>
                  <a:pt x="90" y="146"/>
                </a:lnTo>
                <a:lnTo>
                  <a:pt x="90" y="144"/>
                </a:lnTo>
                <a:lnTo>
                  <a:pt x="90" y="144"/>
                </a:lnTo>
                <a:lnTo>
                  <a:pt x="90" y="146"/>
                </a:lnTo>
                <a:lnTo>
                  <a:pt x="90" y="146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6"/>
                </a:lnTo>
                <a:lnTo>
                  <a:pt x="90" y="146"/>
                </a:lnTo>
                <a:close/>
                <a:moveTo>
                  <a:pt x="123" y="127"/>
                </a:moveTo>
                <a:lnTo>
                  <a:pt x="123" y="127"/>
                </a:lnTo>
                <a:lnTo>
                  <a:pt x="120" y="123"/>
                </a:lnTo>
                <a:lnTo>
                  <a:pt x="120" y="123"/>
                </a:lnTo>
                <a:lnTo>
                  <a:pt x="117" y="127"/>
                </a:lnTo>
                <a:lnTo>
                  <a:pt x="117" y="127"/>
                </a:lnTo>
                <a:lnTo>
                  <a:pt x="117" y="128"/>
                </a:lnTo>
                <a:lnTo>
                  <a:pt x="117" y="128"/>
                </a:lnTo>
                <a:lnTo>
                  <a:pt x="123" y="127"/>
                </a:lnTo>
                <a:lnTo>
                  <a:pt x="123" y="127"/>
                </a:lnTo>
                <a:close/>
                <a:moveTo>
                  <a:pt x="117" y="11"/>
                </a:moveTo>
                <a:lnTo>
                  <a:pt x="117" y="11"/>
                </a:lnTo>
                <a:lnTo>
                  <a:pt x="120" y="8"/>
                </a:lnTo>
                <a:lnTo>
                  <a:pt x="120" y="8"/>
                </a:lnTo>
                <a:lnTo>
                  <a:pt x="118" y="8"/>
                </a:lnTo>
                <a:lnTo>
                  <a:pt x="118" y="8"/>
                </a:lnTo>
                <a:lnTo>
                  <a:pt x="117" y="8"/>
                </a:lnTo>
                <a:lnTo>
                  <a:pt x="117" y="8"/>
                </a:lnTo>
                <a:lnTo>
                  <a:pt x="113" y="8"/>
                </a:lnTo>
                <a:lnTo>
                  <a:pt x="113" y="8"/>
                </a:lnTo>
                <a:lnTo>
                  <a:pt x="117" y="11"/>
                </a:lnTo>
                <a:lnTo>
                  <a:pt x="117" y="11"/>
                </a:lnTo>
                <a:close/>
                <a:moveTo>
                  <a:pt x="117" y="196"/>
                </a:moveTo>
                <a:lnTo>
                  <a:pt x="117" y="196"/>
                </a:lnTo>
                <a:lnTo>
                  <a:pt x="117" y="196"/>
                </a:lnTo>
                <a:lnTo>
                  <a:pt x="117" y="196"/>
                </a:lnTo>
                <a:lnTo>
                  <a:pt x="126" y="196"/>
                </a:lnTo>
                <a:lnTo>
                  <a:pt x="126" y="196"/>
                </a:lnTo>
                <a:lnTo>
                  <a:pt x="126" y="194"/>
                </a:lnTo>
                <a:lnTo>
                  <a:pt x="126" y="194"/>
                </a:lnTo>
                <a:lnTo>
                  <a:pt x="117" y="196"/>
                </a:lnTo>
                <a:lnTo>
                  <a:pt x="117" y="196"/>
                </a:lnTo>
                <a:close/>
                <a:moveTo>
                  <a:pt x="5" y="116"/>
                </a:moveTo>
                <a:lnTo>
                  <a:pt x="5" y="116"/>
                </a:lnTo>
                <a:lnTo>
                  <a:pt x="5" y="123"/>
                </a:lnTo>
                <a:lnTo>
                  <a:pt x="5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2"/>
                </a:lnTo>
                <a:lnTo>
                  <a:pt x="5" y="116"/>
                </a:lnTo>
                <a:lnTo>
                  <a:pt x="5" y="116"/>
                </a:lnTo>
                <a:close/>
                <a:moveTo>
                  <a:pt x="156" y="92"/>
                </a:moveTo>
                <a:lnTo>
                  <a:pt x="156" y="92"/>
                </a:lnTo>
                <a:lnTo>
                  <a:pt x="156" y="93"/>
                </a:lnTo>
                <a:lnTo>
                  <a:pt x="158" y="93"/>
                </a:lnTo>
                <a:lnTo>
                  <a:pt x="158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2"/>
                </a:lnTo>
                <a:lnTo>
                  <a:pt x="161" y="92"/>
                </a:lnTo>
                <a:lnTo>
                  <a:pt x="161" y="92"/>
                </a:lnTo>
                <a:lnTo>
                  <a:pt x="161" y="92"/>
                </a:lnTo>
                <a:lnTo>
                  <a:pt x="156" y="92"/>
                </a:lnTo>
                <a:lnTo>
                  <a:pt x="156" y="92"/>
                </a:lnTo>
                <a:close/>
                <a:moveTo>
                  <a:pt x="126" y="7"/>
                </a:moveTo>
                <a:lnTo>
                  <a:pt x="126" y="7"/>
                </a:lnTo>
                <a:lnTo>
                  <a:pt x="126" y="5"/>
                </a:lnTo>
                <a:lnTo>
                  <a:pt x="126" y="5"/>
                </a:lnTo>
                <a:lnTo>
                  <a:pt x="124" y="4"/>
                </a:lnTo>
                <a:lnTo>
                  <a:pt x="123" y="4"/>
                </a:lnTo>
                <a:lnTo>
                  <a:pt x="123" y="4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6" y="7"/>
                </a:lnTo>
                <a:lnTo>
                  <a:pt x="126" y="7"/>
                </a:lnTo>
                <a:close/>
                <a:moveTo>
                  <a:pt x="148" y="108"/>
                </a:moveTo>
                <a:lnTo>
                  <a:pt x="148" y="108"/>
                </a:lnTo>
                <a:lnTo>
                  <a:pt x="148" y="108"/>
                </a:lnTo>
                <a:lnTo>
                  <a:pt x="148" y="108"/>
                </a:lnTo>
                <a:lnTo>
                  <a:pt x="154" y="109"/>
                </a:lnTo>
                <a:lnTo>
                  <a:pt x="154" y="109"/>
                </a:lnTo>
                <a:lnTo>
                  <a:pt x="154" y="106"/>
                </a:lnTo>
                <a:lnTo>
                  <a:pt x="154" y="106"/>
                </a:lnTo>
                <a:lnTo>
                  <a:pt x="148" y="108"/>
                </a:lnTo>
                <a:lnTo>
                  <a:pt x="148" y="108"/>
                </a:lnTo>
                <a:close/>
                <a:moveTo>
                  <a:pt x="120" y="79"/>
                </a:moveTo>
                <a:lnTo>
                  <a:pt x="120" y="79"/>
                </a:lnTo>
                <a:lnTo>
                  <a:pt x="123" y="81"/>
                </a:lnTo>
                <a:lnTo>
                  <a:pt x="123" y="81"/>
                </a:lnTo>
                <a:lnTo>
                  <a:pt x="123" y="79"/>
                </a:lnTo>
                <a:lnTo>
                  <a:pt x="123" y="79"/>
                </a:lnTo>
                <a:lnTo>
                  <a:pt x="121" y="76"/>
                </a:lnTo>
                <a:lnTo>
                  <a:pt x="121" y="76"/>
                </a:lnTo>
                <a:lnTo>
                  <a:pt x="120" y="79"/>
                </a:lnTo>
                <a:lnTo>
                  <a:pt x="120" y="79"/>
                </a:lnTo>
                <a:close/>
                <a:moveTo>
                  <a:pt x="106" y="23"/>
                </a:move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19"/>
                </a:lnTo>
                <a:lnTo>
                  <a:pt x="110" y="19"/>
                </a:lnTo>
                <a:lnTo>
                  <a:pt x="106" y="23"/>
                </a:lnTo>
                <a:lnTo>
                  <a:pt x="106" y="23"/>
                </a:lnTo>
                <a:close/>
                <a:moveTo>
                  <a:pt x="120" y="171"/>
                </a:moveTo>
                <a:lnTo>
                  <a:pt x="120" y="171"/>
                </a:lnTo>
                <a:lnTo>
                  <a:pt x="120" y="176"/>
                </a:lnTo>
                <a:lnTo>
                  <a:pt x="120" y="176"/>
                </a:lnTo>
                <a:lnTo>
                  <a:pt x="121" y="176"/>
                </a:lnTo>
                <a:lnTo>
                  <a:pt x="121" y="176"/>
                </a:lnTo>
                <a:lnTo>
                  <a:pt x="121" y="172"/>
                </a:lnTo>
                <a:lnTo>
                  <a:pt x="121" y="172"/>
                </a:lnTo>
                <a:lnTo>
                  <a:pt x="120" y="171"/>
                </a:lnTo>
                <a:lnTo>
                  <a:pt x="120" y="171"/>
                </a:lnTo>
                <a:close/>
                <a:moveTo>
                  <a:pt x="88" y="8"/>
                </a:move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0" y="8"/>
                </a:lnTo>
                <a:lnTo>
                  <a:pt x="80" y="8"/>
                </a:lnTo>
                <a:lnTo>
                  <a:pt x="80" y="10"/>
                </a:lnTo>
                <a:lnTo>
                  <a:pt x="80" y="10"/>
                </a:lnTo>
                <a:lnTo>
                  <a:pt x="88" y="8"/>
                </a:lnTo>
                <a:lnTo>
                  <a:pt x="88" y="8"/>
                </a:lnTo>
                <a:close/>
                <a:moveTo>
                  <a:pt x="46" y="93"/>
                </a:moveTo>
                <a:lnTo>
                  <a:pt x="46" y="93"/>
                </a:lnTo>
                <a:lnTo>
                  <a:pt x="46" y="97"/>
                </a:lnTo>
                <a:lnTo>
                  <a:pt x="46" y="97"/>
                </a:lnTo>
                <a:lnTo>
                  <a:pt x="49" y="97"/>
                </a:lnTo>
                <a:lnTo>
                  <a:pt x="49" y="97"/>
                </a:lnTo>
                <a:lnTo>
                  <a:pt x="49" y="95"/>
                </a:lnTo>
                <a:lnTo>
                  <a:pt x="49" y="95"/>
                </a:lnTo>
                <a:lnTo>
                  <a:pt x="46" y="93"/>
                </a:lnTo>
                <a:lnTo>
                  <a:pt x="46" y="93"/>
                </a:lnTo>
                <a:close/>
                <a:moveTo>
                  <a:pt x="106" y="194"/>
                </a:moveTo>
                <a:lnTo>
                  <a:pt x="106" y="194"/>
                </a:lnTo>
                <a:lnTo>
                  <a:pt x="106" y="194"/>
                </a:lnTo>
                <a:lnTo>
                  <a:pt x="106" y="194"/>
                </a:lnTo>
                <a:lnTo>
                  <a:pt x="110" y="193"/>
                </a:lnTo>
                <a:lnTo>
                  <a:pt x="110" y="193"/>
                </a:lnTo>
                <a:lnTo>
                  <a:pt x="110" y="191"/>
                </a:lnTo>
                <a:lnTo>
                  <a:pt x="110" y="191"/>
                </a:lnTo>
                <a:lnTo>
                  <a:pt x="106" y="194"/>
                </a:lnTo>
                <a:lnTo>
                  <a:pt x="106" y="194"/>
                </a:lnTo>
                <a:close/>
                <a:moveTo>
                  <a:pt x="170" y="73"/>
                </a:moveTo>
                <a:lnTo>
                  <a:pt x="170" y="73"/>
                </a:lnTo>
                <a:lnTo>
                  <a:pt x="170" y="73"/>
                </a:lnTo>
                <a:lnTo>
                  <a:pt x="170" y="73"/>
                </a:lnTo>
                <a:lnTo>
                  <a:pt x="159" y="73"/>
                </a:lnTo>
                <a:lnTo>
                  <a:pt x="159" y="73"/>
                </a:lnTo>
                <a:lnTo>
                  <a:pt x="161" y="73"/>
                </a:lnTo>
                <a:lnTo>
                  <a:pt x="161" y="73"/>
                </a:lnTo>
                <a:lnTo>
                  <a:pt x="170" y="73"/>
                </a:lnTo>
                <a:lnTo>
                  <a:pt x="170" y="73"/>
                </a:lnTo>
                <a:close/>
                <a:moveTo>
                  <a:pt x="143" y="116"/>
                </a:moveTo>
                <a:lnTo>
                  <a:pt x="143" y="116"/>
                </a:lnTo>
                <a:lnTo>
                  <a:pt x="143" y="116"/>
                </a:lnTo>
                <a:lnTo>
                  <a:pt x="143" y="116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42" y="117"/>
                </a:lnTo>
                <a:lnTo>
                  <a:pt x="142" y="117"/>
                </a:lnTo>
                <a:lnTo>
                  <a:pt x="143" y="116"/>
                </a:lnTo>
                <a:lnTo>
                  <a:pt x="143" y="116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9" y="138"/>
                </a:lnTo>
                <a:lnTo>
                  <a:pt x="109" y="138"/>
                </a:lnTo>
                <a:lnTo>
                  <a:pt x="109" y="136"/>
                </a:lnTo>
                <a:lnTo>
                  <a:pt x="109" y="136"/>
                </a:lnTo>
                <a:lnTo>
                  <a:pt x="106" y="136"/>
                </a:lnTo>
                <a:lnTo>
                  <a:pt x="106" y="136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117" y="32"/>
                </a:moveTo>
                <a:lnTo>
                  <a:pt x="117" y="32"/>
                </a:lnTo>
                <a:lnTo>
                  <a:pt x="115" y="27"/>
                </a:lnTo>
                <a:lnTo>
                  <a:pt x="115" y="27"/>
                </a:lnTo>
                <a:lnTo>
                  <a:pt x="113" y="27"/>
                </a:lnTo>
                <a:lnTo>
                  <a:pt x="113" y="27"/>
                </a:lnTo>
                <a:lnTo>
                  <a:pt x="113" y="27"/>
                </a:lnTo>
                <a:lnTo>
                  <a:pt x="115" y="29"/>
                </a:lnTo>
                <a:lnTo>
                  <a:pt x="117" y="30"/>
                </a:lnTo>
                <a:lnTo>
                  <a:pt x="117" y="30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2"/>
                </a:lnTo>
                <a:close/>
                <a:moveTo>
                  <a:pt x="68" y="128"/>
                </a:moveTo>
                <a:lnTo>
                  <a:pt x="68" y="128"/>
                </a:lnTo>
                <a:lnTo>
                  <a:pt x="68" y="128"/>
                </a:lnTo>
                <a:lnTo>
                  <a:pt x="68" y="128"/>
                </a:lnTo>
                <a:lnTo>
                  <a:pt x="68" y="133"/>
                </a:lnTo>
                <a:lnTo>
                  <a:pt x="68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0"/>
                </a:lnTo>
                <a:lnTo>
                  <a:pt x="68" y="128"/>
                </a:lnTo>
                <a:lnTo>
                  <a:pt x="68" y="128"/>
                </a:lnTo>
                <a:close/>
                <a:moveTo>
                  <a:pt x="132" y="98"/>
                </a:moveTo>
                <a:lnTo>
                  <a:pt x="132" y="98"/>
                </a:lnTo>
                <a:lnTo>
                  <a:pt x="137" y="98"/>
                </a:lnTo>
                <a:lnTo>
                  <a:pt x="137" y="98"/>
                </a:lnTo>
                <a:lnTo>
                  <a:pt x="136" y="97"/>
                </a:lnTo>
                <a:lnTo>
                  <a:pt x="132" y="97"/>
                </a:lnTo>
                <a:lnTo>
                  <a:pt x="132" y="97"/>
                </a:lnTo>
                <a:lnTo>
                  <a:pt x="132" y="98"/>
                </a:lnTo>
                <a:lnTo>
                  <a:pt x="132" y="98"/>
                </a:lnTo>
                <a:close/>
                <a:moveTo>
                  <a:pt x="79" y="120"/>
                </a:moveTo>
                <a:lnTo>
                  <a:pt x="79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3"/>
                </a:lnTo>
                <a:lnTo>
                  <a:pt x="77" y="123"/>
                </a:lnTo>
                <a:lnTo>
                  <a:pt x="80" y="122"/>
                </a:lnTo>
                <a:lnTo>
                  <a:pt x="80" y="122"/>
                </a:lnTo>
                <a:lnTo>
                  <a:pt x="79" y="120"/>
                </a:lnTo>
                <a:lnTo>
                  <a:pt x="79" y="120"/>
                </a:lnTo>
                <a:close/>
                <a:moveTo>
                  <a:pt x="137" y="73"/>
                </a:moveTo>
                <a:lnTo>
                  <a:pt x="137" y="73"/>
                </a:lnTo>
                <a:lnTo>
                  <a:pt x="139" y="73"/>
                </a:lnTo>
                <a:lnTo>
                  <a:pt x="139" y="73"/>
                </a:lnTo>
                <a:lnTo>
                  <a:pt x="142" y="73"/>
                </a:lnTo>
                <a:lnTo>
                  <a:pt x="142" y="73"/>
                </a:lnTo>
                <a:lnTo>
                  <a:pt x="143" y="73"/>
                </a:lnTo>
                <a:lnTo>
                  <a:pt x="143" y="73"/>
                </a:lnTo>
                <a:lnTo>
                  <a:pt x="139" y="73"/>
                </a:lnTo>
                <a:lnTo>
                  <a:pt x="139" y="73"/>
                </a:lnTo>
                <a:lnTo>
                  <a:pt x="137" y="73"/>
                </a:lnTo>
                <a:lnTo>
                  <a:pt x="137" y="73"/>
                </a:lnTo>
                <a:close/>
                <a:moveTo>
                  <a:pt x="98" y="179"/>
                </a:moveTo>
                <a:lnTo>
                  <a:pt x="98" y="179"/>
                </a:lnTo>
                <a:lnTo>
                  <a:pt x="93" y="177"/>
                </a:lnTo>
                <a:lnTo>
                  <a:pt x="93" y="177"/>
                </a:lnTo>
                <a:lnTo>
                  <a:pt x="93" y="179"/>
                </a:lnTo>
                <a:lnTo>
                  <a:pt x="93" y="179"/>
                </a:lnTo>
                <a:lnTo>
                  <a:pt x="98" y="179"/>
                </a:lnTo>
                <a:lnTo>
                  <a:pt x="98" y="179"/>
                </a:lnTo>
                <a:close/>
                <a:moveTo>
                  <a:pt x="49" y="116"/>
                </a:moveTo>
                <a:lnTo>
                  <a:pt x="49" y="116"/>
                </a:lnTo>
                <a:lnTo>
                  <a:pt x="55" y="116"/>
                </a:lnTo>
                <a:lnTo>
                  <a:pt x="55" y="116"/>
                </a:lnTo>
                <a:lnTo>
                  <a:pt x="49" y="116"/>
                </a:lnTo>
                <a:lnTo>
                  <a:pt x="49" y="116"/>
                </a:lnTo>
                <a:lnTo>
                  <a:pt x="49" y="116"/>
                </a:lnTo>
                <a:lnTo>
                  <a:pt x="49" y="116"/>
                </a:lnTo>
                <a:lnTo>
                  <a:pt x="49" y="116"/>
                </a:lnTo>
                <a:lnTo>
                  <a:pt x="49" y="116"/>
                </a:lnTo>
                <a:close/>
                <a:moveTo>
                  <a:pt x="96" y="78"/>
                </a:move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8" y="71"/>
                </a:lnTo>
                <a:lnTo>
                  <a:pt x="98" y="71"/>
                </a:lnTo>
                <a:lnTo>
                  <a:pt x="96" y="71"/>
                </a:lnTo>
                <a:lnTo>
                  <a:pt x="96" y="71"/>
                </a:lnTo>
                <a:lnTo>
                  <a:pt x="96" y="76"/>
                </a:lnTo>
                <a:lnTo>
                  <a:pt x="96" y="76"/>
                </a:lnTo>
                <a:lnTo>
                  <a:pt x="96" y="78"/>
                </a:lnTo>
                <a:lnTo>
                  <a:pt x="96" y="78"/>
                </a:lnTo>
                <a:close/>
                <a:moveTo>
                  <a:pt x="88" y="73"/>
                </a:moveTo>
                <a:lnTo>
                  <a:pt x="88" y="73"/>
                </a:lnTo>
                <a:lnTo>
                  <a:pt x="90" y="71"/>
                </a:lnTo>
                <a:lnTo>
                  <a:pt x="90" y="68"/>
                </a:lnTo>
                <a:lnTo>
                  <a:pt x="90" y="68"/>
                </a:lnTo>
                <a:lnTo>
                  <a:pt x="88" y="70"/>
                </a:lnTo>
                <a:lnTo>
                  <a:pt x="88" y="73"/>
                </a:lnTo>
                <a:lnTo>
                  <a:pt x="88" y="73"/>
                </a:lnTo>
                <a:close/>
                <a:moveTo>
                  <a:pt x="71" y="98"/>
                </a:moveTo>
                <a:lnTo>
                  <a:pt x="71" y="98"/>
                </a:lnTo>
                <a:lnTo>
                  <a:pt x="71" y="101"/>
                </a:lnTo>
                <a:lnTo>
                  <a:pt x="71" y="101"/>
                </a:lnTo>
                <a:lnTo>
                  <a:pt x="71" y="100"/>
                </a:lnTo>
                <a:lnTo>
                  <a:pt x="71" y="100"/>
                </a:lnTo>
                <a:lnTo>
                  <a:pt x="72" y="98"/>
                </a:lnTo>
                <a:lnTo>
                  <a:pt x="72" y="98"/>
                </a:lnTo>
                <a:lnTo>
                  <a:pt x="71" y="98"/>
                </a:lnTo>
                <a:lnTo>
                  <a:pt x="71" y="98"/>
                </a:lnTo>
                <a:close/>
                <a:moveTo>
                  <a:pt x="96" y="171"/>
                </a:moveTo>
                <a:lnTo>
                  <a:pt x="96" y="171"/>
                </a:lnTo>
                <a:lnTo>
                  <a:pt x="96" y="168"/>
                </a:lnTo>
                <a:lnTo>
                  <a:pt x="96" y="168"/>
                </a:lnTo>
                <a:lnTo>
                  <a:pt x="95" y="168"/>
                </a:lnTo>
                <a:lnTo>
                  <a:pt x="95" y="168"/>
                </a:lnTo>
                <a:lnTo>
                  <a:pt x="95" y="171"/>
                </a:lnTo>
                <a:lnTo>
                  <a:pt x="95" y="171"/>
                </a:lnTo>
                <a:lnTo>
                  <a:pt x="96" y="171"/>
                </a:lnTo>
                <a:lnTo>
                  <a:pt x="96" y="171"/>
                </a:lnTo>
                <a:close/>
                <a:moveTo>
                  <a:pt x="63" y="133"/>
                </a:moveTo>
                <a:lnTo>
                  <a:pt x="63" y="133"/>
                </a:lnTo>
                <a:lnTo>
                  <a:pt x="63" y="138"/>
                </a:lnTo>
                <a:lnTo>
                  <a:pt x="63" y="138"/>
                </a:lnTo>
                <a:lnTo>
                  <a:pt x="65" y="142"/>
                </a:lnTo>
                <a:lnTo>
                  <a:pt x="65" y="142"/>
                </a:lnTo>
                <a:lnTo>
                  <a:pt x="65" y="138"/>
                </a:lnTo>
                <a:lnTo>
                  <a:pt x="63" y="133"/>
                </a:lnTo>
                <a:lnTo>
                  <a:pt x="63" y="133"/>
                </a:lnTo>
                <a:close/>
                <a:moveTo>
                  <a:pt x="126" y="106"/>
                </a:moveTo>
                <a:lnTo>
                  <a:pt x="126" y="106"/>
                </a:lnTo>
                <a:lnTo>
                  <a:pt x="126" y="101"/>
                </a:lnTo>
                <a:lnTo>
                  <a:pt x="126" y="101"/>
                </a:lnTo>
                <a:lnTo>
                  <a:pt x="124" y="101"/>
                </a:lnTo>
                <a:lnTo>
                  <a:pt x="124" y="101"/>
                </a:lnTo>
                <a:lnTo>
                  <a:pt x="124" y="106"/>
                </a:lnTo>
                <a:lnTo>
                  <a:pt x="124" y="106"/>
                </a:lnTo>
                <a:lnTo>
                  <a:pt x="126" y="106"/>
                </a:lnTo>
                <a:lnTo>
                  <a:pt x="126" y="106"/>
                </a:lnTo>
                <a:close/>
                <a:moveTo>
                  <a:pt x="3" y="95"/>
                </a:moveTo>
                <a:lnTo>
                  <a:pt x="3" y="95"/>
                </a:lnTo>
                <a:lnTo>
                  <a:pt x="3" y="101"/>
                </a:lnTo>
                <a:lnTo>
                  <a:pt x="3" y="101"/>
                </a:lnTo>
                <a:lnTo>
                  <a:pt x="3" y="101"/>
                </a:lnTo>
                <a:lnTo>
                  <a:pt x="3" y="101"/>
                </a:lnTo>
                <a:lnTo>
                  <a:pt x="5" y="95"/>
                </a:lnTo>
                <a:lnTo>
                  <a:pt x="5" y="95"/>
                </a:lnTo>
                <a:lnTo>
                  <a:pt x="3" y="95"/>
                </a:lnTo>
                <a:lnTo>
                  <a:pt x="3" y="95"/>
                </a:lnTo>
                <a:close/>
                <a:moveTo>
                  <a:pt x="134" y="128"/>
                </a:moveTo>
                <a:lnTo>
                  <a:pt x="134" y="128"/>
                </a:lnTo>
                <a:lnTo>
                  <a:pt x="131" y="128"/>
                </a:lnTo>
                <a:lnTo>
                  <a:pt x="129" y="128"/>
                </a:lnTo>
                <a:lnTo>
                  <a:pt x="129" y="128"/>
                </a:lnTo>
                <a:lnTo>
                  <a:pt x="129" y="130"/>
                </a:lnTo>
                <a:lnTo>
                  <a:pt x="129" y="130"/>
                </a:lnTo>
                <a:lnTo>
                  <a:pt x="134" y="128"/>
                </a:lnTo>
                <a:lnTo>
                  <a:pt x="134" y="128"/>
                </a:lnTo>
                <a:close/>
                <a:moveTo>
                  <a:pt x="63" y="87"/>
                </a:moveTo>
                <a:lnTo>
                  <a:pt x="63" y="87"/>
                </a:lnTo>
                <a:lnTo>
                  <a:pt x="63" y="87"/>
                </a:lnTo>
                <a:lnTo>
                  <a:pt x="63" y="87"/>
                </a:lnTo>
                <a:lnTo>
                  <a:pt x="61" y="92"/>
                </a:lnTo>
                <a:lnTo>
                  <a:pt x="61" y="92"/>
                </a:lnTo>
                <a:lnTo>
                  <a:pt x="63" y="92"/>
                </a:lnTo>
                <a:lnTo>
                  <a:pt x="63" y="92"/>
                </a:lnTo>
                <a:lnTo>
                  <a:pt x="63" y="87"/>
                </a:lnTo>
                <a:lnTo>
                  <a:pt x="63" y="87"/>
                </a:lnTo>
                <a:close/>
                <a:moveTo>
                  <a:pt x="136" y="109"/>
                </a:moveTo>
                <a:lnTo>
                  <a:pt x="136" y="109"/>
                </a:lnTo>
                <a:lnTo>
                  <a:pt x="142" y="111"/>
                </a:lnTo>
                <a:lnTo>
                  <a:pt x="142" y="111"/>
                </a:lnTo>
                <a:lnTo>
                  <a:pt x="142" y="109"/>
                </a:lnTo>
                <a:lnTo>
                  <a:pt x="142" y="109"/>
                </a:lnTo>
                <a:lnTo>
                  <a:pt x="136" y="108"/>
                </a:lnTo>
                <a:lnTo>
                  <a:pt x="136" y="108"/>
                </a:lnTo>
                <a:lnTo>
                  <a:pt x="136" y="108"/>
                </a:lnTo>
                <a:lnTo>
                  <a:pt x="136" y="108"/>
                </a:lnTo>
                <a:lnTo>
                  <a:pt x="136" y="109"/>
                </a:lnTo>
                <a:lnTo>
                  <a:pt x="136" y="109"/>
                </a:lnTo>
                <a:close/>
                <a:moveTo>
                  <a:pt x="39" y="93"/>
                </a:moveTo>
                <a:lnTo>
                  <a:pt x="39" y="93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41" y="93"/>
                </a:lnTo>
                <a:lnTo>
                  <a:pt x="41" y="93"/>
                </a:lnTo>
                <a:lnTo>
                  <a:pt x="39" y="93"/>
                </a:lnTo>
                <a:lnTo>
                  <a:pt x="39" y="93"/>
                </a:lnTo>
                <a:close/>
                <a:moveTo>
                  <a:pt x="90" y="82"/>
                </a:move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1"/>
                </a:lnTo>
                <a:lnTo>
                  <a:pt x="90" y="81"/>
                </a:lnTo>
                <a:lnTo>
                  <a:pt x="90" y="79"/>
                </a:lnTo>
                <a:lnTo>
                  <a:pt x="88" y="79"/>
                </a:lnTo>
                <a:lnTo>
                  <a:pt x="88" y="79"/>
                </a:lnTo>
                <a:lnTo>
                  <a:pt x="90" y="82"/>
                </a:lnTo>
                <a:lnTo>
                  <a:pt x="90" y="82"/>
                </a:lnTo>
                <a:close/>
                <a:moveTo>
                  <a:pt x="129" y="194"/>
                </a:moveTo>
                <a:lnTo>
                  <a:pt x="129" y="194"/>
                </a:lnTo>
                <a:lnTo>
                  <a:pt x="129" y="196"/>
                </a:lnTo>
                <a:lnTo>
                  <a:pt x="129" y="196"/>
                </a:lnTo>
                <a:lnTo>
                  <a:pt x="132" y="196"/>
                </a:lnTo>
                <a:lnTo>
                  <a:pt x="132" y="196"/>
                </a:lnTo>
                <a:lnTo>
                  <a:pt x="129" y="194"/>
                </a:lnTo>
                <a:lnTo>
                  <a:pt x="129" y="194"/>
                </a:lnTo>
                <a:close/>
                <a:moveTo>
                  <a:pt x="57" y="68"/>
                </a:moveTo>
                <a:lnTo>
                  <a:pt x="57" y="68"/>
                </a:lnTo>
                <a:lnTo>
                  <a:pt x="57" y="68"/>
                </a:lnTo>
                <a:lnTo>
                  <a:pt x="57" y="68"/>
                </a:lnTo>
                <a:lnTo>
                  <a:pt x="63" y="68"/>
                </a:lnTo>
                <a:lnTo>
                  <a:pt x="63" y="68"/>
                </a:lnTo>
                <a:lnTo>
                  <a:pt x="63" y="68"/>
                </a:lnTo>
                <a:lnTo>
                  <a:pt x="63" y="68"/>
                </a:lnTo>
                <a:lnTo>
                  <a:pt x="60" y="68"/>
                </a:lnTo>
                <a:lnTo>
                  <a:pt x="60" y="68"/>
                </a:lnTo>
                <a:lnTo>
                  <a:pt x="57" y="68"/>
                </a:lnTo>
                <a:lnTo>
                  <a:pt x="57" y="68"/>
                </a:lnTo>
                <a:close/>
                <a:moveTo>
                  <a:pt x="65" y="114"/>
                </a:moveTo>
                <a:lnTo>
                  <a:pt x="65" y="114"/>
                </a:lnTo>
                <a:lnTo>
                  <a:pt x="66" y="116"/>
                </a:lnTo>
                <a:lnTo>
                  <a:pt x="66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6" y="114"/>
                </a:lnTo>
                <a:lnTo>
                  <a:pt x="66" y="114"/>
                </a:lnTo>
                <a:lnTo>
                  <a:pt x="65" y="114"/>
                </a:lnTo>
                <a:lnTo>
                  <a:pt x="65" y="114"/>
                </a:lnTo>
                <a:close/>
                <a:moveTo>
                  <a:pt x="42" y="116"/>
                </a:moveTo>
                <a:lnTo>
                  <a:pt x="42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6"/>
                </a:lnTo>
                <a:lnTo>
                  <a:pt x="42" y="116"/>
                </a:lnTo>
                <a:lnTo>
                  <a:pt x="42" y="116"/>
                </a:lnTo>
                <a:lnTo>
                  <a:pt x="42" y="116"/>
                </a:lnTo>
                <a:lnTo>
                  <a:pt x="42" y="116"/>
                </a:lnTo>
                <a:close/>
                <a:moveTo>
                  <a:pt x="102" y="40"/>
                </a:moveTo>
                <a:lnTo>
                  <a:pt x="102" y="40"/>
                </a:lnTo>
                <a:lnTo>
                  <a:pt x="102" y="40"/>
                </a:lnTo>
                <a:lnTo>
                  <a:pt x="102" y="40"/>
                </a:lnTo>
                <a:lnTo>
                  <a:pt x="104" y="37"/>
                </a:lnTo>
                <a:lnTo>
                  <a:pt x="104" y="37"/>
                </a:lnTo>
                <a:lnTo>
                  <a:pt x="104" y="37"/>
                </a:lnTo>
                <a:lnTo>
                  <a:pt x="104" y="37"/>
                </a:lnTo>
                <a:lnTo>
                  <a:pt x="102" y="35"/>
                </a:lnTo>
                <a:lnTo>
                  <a:pt x="102" y="35"/>
                </a:lnTo>
                <a:lnTo>
                  <a:pt x="102" y="40"/>
                </a:lnTo>
                <a:lnTo>
                  <a:pt x="102" y="40"/>
                </a:lnTo>
                <a:close/>
                <a:moveTo>
                  <a:pt x="112" y="127"/>
                </a:moveTo>
                <a:lnTo>
                  <a:pt x="112" y="127"/>
                </a:lnTo>
                <a:lnTo>
                  <a:pt x="115" y="125"/>
                </a:lnTo>
                <a:lnTo>
                  <a:pt x="115" y="125"/>
                </a:lnTo>
                <a:lnTo>
                  <a:pt x="115" y="123"/>
                </a:lnTo>
                <a:lnTo>
                  <a:pt x="115" y="123"/>
                </a:lnTo>
                <a:lnTo>
                  <a:pt x="112" y="125"/>
                </a:lnTo>
                <a:lnTo>
                  <a:pt x="112" y="125"/>
                </a:lnTo>
                <a:lnTo>
                  <a:pt x="112" y="127"/>
                </a:lnTo>
                <a:lnTo>
                  <a:pt x="112" y="127"/>
                </a:lnTo>
                <a:close/>
                <a:moveTo>
                  <a:pt x="124" y="136"/>
                </a:moveTo>
                <a:lnTo>
                  <a:pt x="124" y="136"/>
                </a:lnTo>
                <a:lnTo>
                  <a:pt x="124" y="138"/>
                </a:lnTo>
                <a:lnTo>
                  <a:pt x="124" y="138"/>
                </a:lnTo>
                <a:lnTo>
                  <a:pt x="126" y="139"/>
                </a:lnTo>
                <a:lnTo>
                  <a:pt x="126" y="139"/>
                </a:lnTo>
                <a:lnTo>
                  <a:pt x="126" y="136"/>
                </a:lnTo>
                <a:lnTo>
                  <a:pt x="126" y="136"/>
                </a:lnTo>
                <a:lnTo>
                  <a:pt x="124" y="136"/>
                </a:lnTo>
                <a:lnTo>
                  <a:pt x="124" y="136"/>
                </a:lnTo>
                <a:close/>
                <a:moveTo>
                  <a:pt x="104" y="169"/>
                </a:moveTo>
                <a:lnTo>
                  <a:pt x="104" y="169"/>
                </a:lnTo>
                <a:lnTo>
                  <a:pt x="106" y="169"/>
                </a:lnTo>
                <a:lnTo>
                  <a:pt x="106" y="169"/>
                </a:lnTo>
                <a:lnTo>
                  <a:pt x="106" y="168"/>
                </a:lnTo>
                <a:lnTo>
                  <a:pt x="106" y="168"/>
                </a:lnTo>
                <a:lnTo>
                  <a:pt x="104" y="168"/>
                </a:lnTo>
                <a:lnTo>
                  <a:pt x="104" y="168"/>
                </a:lnTo>
                <a:lnTo>
                  <a:pt x="104" y="169"/>
                </a:lnTo>
                <a:lnTo>
                  <a:pt x="104" y="169"/>
                </a:lnTo>
                <a:close/>
                <a:moveTo>
                  <a:pt x="90" y="180"/>
                </a:moveTo>
                <a:lnTo>
                  <a:pt x="90" y="180"/>
                </a:lnTo>
                <a:lnTo>
                  <a:pt x="90" y="177"/>
                </a:lnTo>
                <a:lnTo>
                  <a:pt x="90" y="177"/>
                </a:lnTo>
                <a:lnTo>
                  <a:pt x="88" y="177"/>
                </a:lnTo>
                <a:lnTo>
                  <a:pt x="88" y="177"/>
                </a:lnTo>
                <a:lnTo>
                  <a:pt x="88" y="179"/>
                </a:lnTo>
                <a:lnTo>
                  <a:pt x="90" y="180"/>
                </a:lnTo>
                <a:lnTo>
                  <a:pt x="90" y="180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0" y="95"/>
                </a:lnTo>
                <a:lnTo>
                  <a:pt x="170" y="97"/>
                </a:lnTo>
                <a:lnTo>
                  <a:pt x="170" y="97"/>
                </a:lnTo>
                <a:lnTo>
                  <a:pt x="170" y="97"/>
                </a:lnTo>
                <a:lnTo>
                  <a:pt x="172" y="98"/>
                </a:lnTo>
                <a:lnTo>
                  <a:pt x="172" y="98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39" y="67"/>
                </a:moveTo>
                <a:lnTo>
                  <a:pt x="39" y="67"/>
                </a:lnTo>
                <a:lnTo>
                  <a:pt x="39" y="68"/>
                </a:lnTo>
                <a:lnTo>
                  <a:pt x="39" y="68"/>
                </a:lnTo>
                <a:lnTo>
                  <a:pt x="49" y="68"/>
                </a:lnTo>
                <a:lnTo>
                  <a:pt x="49" y="68"/>
                </a:lnTo>
                <a:lnTo>
                  <a:pt x="39" y="67"/>
                </a:lnTo>
                <a:lnTo>
                  <a:pt x="39" y="67"/>
                </a:lnTo>
                <a:close/>
                <a:moveTo>
                  <a:pt x="186" y="65"/>
                </a:moveTo>
                <a:lnTo>
                  <a:pt x="186" y="65"/>
                </a:lnTo>
                <a:lnTo>
                  <a:pt x="183" y="65"/>
                </a:lnTo>
                <a:lnTo>
                  <a:pt x="183" y="65"/>
                </a:lnTo>
                <a:lnTo>
                  <a:pt x="184" y="65"/>
                </a:lnTo>
                <a:lnTo>
                  <a:pt x="184" y="65"/>
                </a:lnTo>
                <a:lnTo>
                  <a:pt x="186" y="67"/>
                </a:lnTo>
                <a:lnTo>
                  <a:pt x="186" y="67"/>
                </a:lnTo>
                <a:lnTo>
                  <a:pt x="186" y="65"/>
                </a:lnTo>
                <a:lnTo>
                  <a:pt x="186" y="65"/>
                </a:lnTo>
                <a:close/>
                <a:moveTo>
                  <a:pt x="142" y="125"/>
                </a:moveTo>
                <a:lnTo>
                  <a:pt x="142" y="125"/>
                </a:lnTo>
                <a:lnTo>
                  <a:pt x="148" y="125"/>
                </a:lnTo>
                <a:lnTo>
                  <a:pt x="148" y="125"/>
                </a:lnTo>
                <a:lnTo>
                  <a:pt x="142" y="125"/>
                </a:lnTo>
                <a:lnTo>
                  <a:pt x="142" y="125"/>
                </a:lnTo>
                <a:close/>
                <a:moveTo>
                  <a:pt x="47" y="87"/>
                </a:moveTo>
                <a:lnTo>
                  <a:pt x="47" y="87"/>
                </a:lnTo>
                <a:lnTo>
                  <a:pt x="47" y="86"/>
                </a:lnTo>
                <a:lnTo>
                  <a:pt x="47" y="86"/>
                </a:lnTo>
                <a:lnTo>
                  <a:pt x="46" y="87"/>
                </a:lnTo>
                <a:lnTo>
                  <a:pt x="46" y="87"/>
                </a:lnTo>
                <a:lnTo>
                  <a:pt x="46" y="89"/>
                </a:lnTo>
                <a:lnTo>
                  <a:pt x="46" y="89"/>
                </a:lnTo>
                <a:lnTo>
                  <a:pt x="47" y="87"/>
                </a:lnTo>
                <a:lnTo>
                  <a:pt x="47" y="87"/>
                </a:lnTo>
                <a:close/>
                <a:moveTo>
                  <a:pt x="118" y="37"/>
                </a:moveTo>
                <a:lnTo>
                  <a:pt x="118" y="37"/>
                </a:lnTo>
                <a:lnTo>
                  <a:pt x="117" y="37"/>
                </a:lnTo>
                <a:lnTo>
                  <a:pt x="117" y="38"/>
                </a:lnTo>
                <a:lnTo>
                  <a:pt x="117" y="38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37"/>
                </a:lnTo>
                <a:lnTo>
                  <a:pt x="118" y="37"/>
                </a:lnTo>
                <a:close/>
                <a:moveTo>
                  <a:pt x="158" y="87"/>
                </a:moveTo>
                <a:lnTo>
                  <a:pt x="158" y="87"/>
                </a:lnTo>
                <a:lnTo>
                  <a:pt x="156" y="87"/>
                </a:lnTo>
                <a:lnTo>
                  <a:pt x="154" y="87"/>
                </a:lnTo>
                <a:lnTo>
                  <a:pt x="154" y="87"/>
                </a:lnTo>
                <a:lnTo>
                  <a:pt x="156" y="87"/>
                </a:lnTo>
                <a:lnTo>
                  <a:pt x="158" y="87"/>
                </a:lnTo>
                <a:lnTo>
                  <a:pt x="158" y="87"/>
                </a:lnTo>
                <a:close/>
                <a:moveTo>
                  <a:pt x="53" y="97"/>
                </a:moveTo>
                <a:lnTo>
                  <a:pt x="53" y="97"/>
                </a:lnTo>
                <a:lnTo>
                  <a:pt x="53" y="95"/>
                </a:lnTo>
                <a:lnTo>
                  <a:pt x="52" y="95"/>
                </a:lnTo>
                <a:lnTo>
                  <a:pt x="52" y="95"/>
                </a:lnTo>
                <a:lnTo>
                  <a:pt x="52" y="97"/>
                </a:lnTo>
                <a:lnTo>
                  <a:pt x="52" y="97"/>
                </a:lnTo>
                <a:lnTo>
                  <a:pt x="53" y="97"/>
                </a:lnTo>
                <a:lnTo>
                  <a:pt x="53" y="97"/>
                </a:lnTo>
                <a:close/>
                <a:moveTo>
                  <a:pt x="90" y="26"/>
                </a:moveTo>
                <a:lnTo>
                  <a:pt x="90" y="26"/>
                </a:lnTo>
                <a:lnTo>
                  <a:pt x="93" y="26"/>
                </a:lnTo>
                <a:lnTo>
                  <a:pt x="93" y="26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0" y="26"/>
                </a:lnTo>
                <a:lnTo>
                  <a:pt x="90" y="26"/>
                </a:lnTo>
                <a:close/>
                <a:moveTo>
                  <a:pt x="76" y="135"/>
                </a:moveTo>
                <a:lnTo>
                  <a:pt x="76" y="135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5"/>
                </a:lnTo>
                <a:lnTo>
                  <a:pt x="77" y="135"/>
                </a:lnTo>
                <a:lnTo>
                  <a:pt x="76" y="135"/>
                </a:lnTo>
                <a:lnTo>
                  <a:pt x="76" y="135"/>
                </a:lnTo>
                <a:close/>
                <a:moveTo>
                  <a:pt x="77" y="117"/>
                </a:moveTo>
                <a:lnTo>
                  <a:pt x="77" y="117"/>
                </a:lnTo>
                <a:lnTo>
                  <a:pt x="77" y="117"/>
                </a:lnTo>
                <a:lnTo>
                  <a:pt x="77" y="117"/>
                </a:lnTo>
                <a:lnTo>
                  <a:pt x="76" y="114"/>
                </a:lnTo>
                <a:lnTo>
                  <a:pt x="76" y="114"/>
                </a:lnTo>
                <a:lnTo>
                  <a:pt x="76" y="114"/>
                </a:lnTo>
                <a:lnTo>
                  <a:pt x="76" y="114"/>
                </a:lnTo>
                <a:lnTo>
                  <a:pt x="77" y="117"/>
                </a:lnTo>
                <a:lnTo>
                  <a:pt x="77" y="117"/>
                </a:lnTo>
                <a:close/>
                <a:moveTo>
                  <a:pt x="132" y="133"/>
                </a:moveTo>
                <a:lnTo>
                  <a:pt x="132" y="133"/>
                </a:lnTo>
                <a:lnTo>
                  <a:pt x="128" y="133"/>
                </a:lnTo>
                <a:lnTo>
                  <a:pt x="128" y="133"/>
                </a:lnTo>
                <a:lnTo>
                  <a:pt x="129" y="133"/>
                </a:lnTo>
                <a:lnTo>
                  <a:pt x="132" y="133"/>
                </a:lnTo>
                <a:lnTo>
                  <a:pt x="132" y="133"/>
                </a:lnTo>
                <a:close/>
                <a:moveTo>
                  <a:pt x="19" y="71"/>
                </a:moveTo>
                <a:lnTo>
                  <a:pt x="19" y="71"/>
                </a:lnTo>
                <a:lnTo>
                  <a:pt x="14" y="71"/>
                </a:lnTo>
                <a:lnTo>
                  <a:pt x="14" y="71"/>
                </a:lnTo>
                <a:lnTo>
                  <a:pt x="16" y="71"/>
                </a:lnTo>
                <a:lnTo>
                  <a:pt x="19" y="71"/>
                </a:lnTo>
                <a:lnTo>
                  <a:pt x="19" y="71"/>
                </a:lnTo>
                <a:close/>
                <a:moveTo>
                  <a:pt x="106" y="27"/>
                </a:moveTo>
                <a:lnTo>
                  <a:pt x="106" y="27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6" y="26"/>
                </a:lnTo>
                <a:lnTo>
                  <a:pt x="106" y="26"/>
                </a:lnTo>
                <a:lnTo>
                  <a:pt x="106" y="27"/>
                </a:lnTo>
                <a:lnTo>
                  <a:pt x="106" y="27"/>
                </a:lnTo>
                <a:close/>
                <a:moveTo>
                  <a:pt x="167" y="117"/>
                </a:moveTo>
                <a:lnTo>
                  <a:pt x="167" y="117"/>
                </a:lnTo>
                <a:lnTo>
                  <a:pt x="161" y="117"/>
                </a:lnTo>
                <a:lnTo>
                  <a:pt x="161" y="117"/>
                </a:lnTo>
                <a:lnTo>
                  <a:pt x="167" y="117"/>
                </a:lnTo>
                <a:lnTo>
                  <a:pt x="167" y="117"/>
                </a:lnTo>
                <a:close/>
                <a:moveTo>
                  <a:pt x="53" y="90"/>
                </a:moveTo>
                <a:lnTo>
                  <a:pt x="53" y="90"/>
                </a:lnTo>
                <a:lnTo>
                  <a:pt x="53" y="87"/>
                </a:lnTo>
                <a:lnTo>
                  <a:pt x="53" y="87"/>
                </a:lnTo>
                <a:lnTo>
                  <a:pt x="53" y="87"/>
                </a:lnTo>
                <a:lnTo>
                  <a:pt x="53" y="87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close/>
                <a:moveTo>
                  <a:pt x="79" y="19"/>
                </a:moveTo>
                <a:lnTo>
                  <a:pt x="79" y="19"/>
                </a:lnTo>
                <a:lnTo>
                  <a:pt x="77" y="21"/>
                </a:lnTo>
                <a:lnTo>
                  <a:pt x="77" y="21"/>
                </a:lnTo>
                <a:lnTo>
                  <a:pt x="79" y="23"/>
                </a:lnTo>
                <a:lnTo>
                  <a:pt x="80" y="21"/>
                </a:lnTo>
                <a:lnTo>
                  <a:pt x="80" y="21"/>
                </a:lnTo>
                <a:lnTo>
                  <a:pt x="79" y="19"/>
                </a:lnTo>
                <a:lnTo>
                  <a:pt x="79" y="19"/>
                </a:lnTo>
                <a:close/>
                <a:moveTo>
                  <a:pt x="60" y="125"/>
                </a:moveTo>
                <a:lnTo>
                  <a:pt x="60" y="125"/>
                </a:lnTo>
                <a:lnTo>
                  <a:pt x="58" y="125"/>
                </a:lnTo>
                <a:lnTo>
                  <a:pt x="58" y="125"/>
                </a:lnTo>
                <a:lnTo>
                  <a:pt x="61" y="127"/>
                </a:lnTo>
                <a:lnTo>
                  <a:pt x="61" y="127"/>
                </a:lnTo>
                <a:lnTo>
                  <a:pt x="61" y="127"/>
                </a:lnTo>
                <a:lnTo>
                  <a:pt x="61" y="127"/>
                </a:lnTo>
                <a:lnTo>
                  <a:pt x="60" y="125"/>
                </a:lnTo>
                <a:lnTo>
                  <a:pt x="60" y="125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2" y="79"/>
                </a:lnTo>
                <a:lnTo>
                  <a:pt x="22" y="79"/>
                </a:lnTo>
                <a:lnTo>
                  <a:pt x="24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124" y="109"/>
                </a:moveTo>
                <a:lnTo>
                  <a:pt x="124" y="109"/>
                </a:lnTo>
                <a:lnTo>
                  <a:pt x="124" y="112"/>
                </a:lnTo>
                <a:lnTo>
                  <a:pt x="124" y="112"/>
                </a:lnTo>
                <a:lnTo>
                  <a:pt x="126" y="112"/>
                </a:lnTo>
                <a:lnTo>
                  <a:pt x="126" y="112"/>
                </a:lnTo>
                <a:lnTo>
                  <a:pt x="126" y="111"/>
                </a:lnTo>
                <a:lnTo>
                  <a:pt x="124" y="109"/>
                </a:lnTo>
                <a:lnTo>
                  <a:pt x="124" y="109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98" y="112"/>
                </a:lnTo>
                <a:lnTo>
                  <a:pt x="98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4"/>
                </a:lnTo>
                <a:lnTo>
                  <a:pt x="95" y="114"/>
                </a:lnTo>
                <a:lnTo>
                  <a:pt x="98" y="114"/>
                </a:lnTo>
                <a:lnTo>
                  <a:pt x="98" y="114"/>
                </a:lnTo>
                <a:close/>
                <a:moveTo>
                  <a:pt x="117" y="101"/>
                </a:moveTo>
                <a:lnTo>
                  <a:pt x="117" y="101"/>
                </a:lnTo>
                <a:lnTo>
                  <a:pt x="117" y="103"/>
                </a:lnTo>
                <a:lnTo>
                  <a:pt x="118" y="105"/>
                </a:lnTo>
                <a:lnTo>
                  <a:pt x="118" y="105"/>
                </a:lnTo>
                <a:lnTo>
                  <a:pt x="117" y="101"/>
                </a:lnTo>
                <a:lnTo>
                  <a:pt x="117" y="101"/>
                </a:lnTo>
                <a:close/>
                <a:moveTo>
                  <a:pt x="20" y="68"/>
                </a:moveTo>
                <a:lnTo>
                  <a:pt x="20" y="68"/>
                </a:lnTo>
                <a:lnTo>
                  <a:pt x="24" y="68"/>
                </a:lnTo>
                <a:lnTo>
                  <a:pt x="27" y="68"/>
                </a:lnTo>
                <a:lnTo>
                  <a:pt x="27" y="68"/>
                </a:lnTo>
                <a:lnTo>
                  <a:pt x="20" y="68"/>
                </a:lnTo>
                <a:lnTo>
                  <a:pt x="20" y="68"/>
                </a:lnTo>
                <a:close/>
                <a:moveTo>
                  <a:pt x="98" y="174"/>
                </a:moveTo>
                <a:lnTo>
                  <a:pt x="98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5" y="174"/>
                </a:lnTo>
                <a:lnTo>
                  <a:pt x="95" y="174"/>
                </a:lnTo>
                <a:lnTo>
                  <a:pt x="93" y="174"/>
                </a:lnTo>
                <a:lnTo>
                  <a:pt x="93" y="174"/>
                </a:lnTo>
                <a:lnTo>
                  <a:pt x="93" y="174"/>
                </a:lnTo>
                <a:lnTo>
                  <a:pt x="93" y="174"/>
                </a:lnTo>
                <a:lnTo>
                  <a:pt x="98" y="174"/>
                </a:lnTo>
                <a:lnTo>
                  <a:pt x="98" y="174"/>
                </a:lnTo>
                <a:close/>
                <a:moveTo>
                  <a:pt x="189" y="128"/>
                </a:moveTo>
                <a:lnTo>
                  <a:pt x="189" y="128"/>
                </a:lnTo>
                <a:lnTo>
                  <a:pt x="188" y="128"/>
                </a:lnTo>
                <a:lnTo>
                  <a:pt x="186" y="130"/>
                </a:lnTo>
                <a:lnTo>
                  <a:pt x="186" y="130"/>
                </a:lnTo>
                <a:lnTo>
                  <a:pt x="188" y="130"/>
                </a:lnTo>
                <a:lnTo>
                  <a:pt x="189" y="128"/>
                </a:lnTo>
                <a:lnTo>
                  <a:pt x="189" y="128"/>
                </a:lnTo>
                <a:close/>
                <a:moveTo>
                  <a:pt x="101" y="101"/>
                </a:moveTo>
                <a:lnTo>
                  <a:pt x="101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101"/>
                </a:lnTo>
                <a:lnTo>
                  <a:pt x="98" y="101"/>
                </a:lnTo>
                <a:lnTo>
                  <a:pt x="101" y="101"/>
                </a:lnTo>
                <a:lnTo>
                  <a:pt x="101" y="101"/>
                </a:lnTo>
                <a:close/>
                <a:moveTo>
                  <a:pt x="104" y="46"/>
                </a:moveTo>
                <a:lnTo>
                  <a:pt x="104" y="46"/>
                </a:lnTo>
                <a:lnTo>
                  <a:pt x="102" y="49"/>
                </a:lnTo>
                <a:lnTo>
                  <a:pt x="102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6"/>
                </a:lnTo>
                <a:lnTo>
                  <a:pt x="104" y="46"/>
                </a:lnTo>
                <a:close/>
                <a:moveTo>
                  <a:pt x="50" y="103"/>
                </a:moveTo>
                <a:lnTo>
                  <a:pt x="50" y="103"/>
                </a:lnTo>
                <a:lnTo>
                  <a:pt x="50" y="103"/>
                </a:lnTo>
                <a:lnTo>
                  <a:pt x="50" y="103"/>
                </a:lnTo>
                <a:lnTo>
                  <a:pt x="52" y="100"/>
                </a:lnTo>
                <a:lnTo>
                  <a:pt x="52" y="100"/>
                </a:lnTo>
                <a:lnTo>
                  <a:pt x="52" y="100"/>
                </a:lnTo>
                <a:lnTo>
                  <a:pt x="52" y="100"/>
                </a:lnTo>
                <a:lnTo>
                  <a:pt x="52" y="100"/>
                </a:lnTo>
                <a:lnTo>
                  <a:pt x="50" y="103"/>
                </a:lnTo>
                <a:lnTo>
                  <a:pt x="50" y="103"/>
                </a:lnTo>
                <a:close/>
                <a:moveTo>
                  <a:pt x="95" y="161"/>
                </a:moveTo>
                <a:lnTo>
                  <a:pt x="95" y="161"/>
                </a:lnTo>
                <a:lnTo>
                  <a:pt x="95" y="161"/>
                </a:lnTo>
                <a:lnTo>
                  <a:pt x="95" y="161"/>
                </a:lnTo>
                <a:lnTo>
                  <a:pt x="95" y="164"/>
                </a:lnTo>
                <a:lnTo>
                  <a:pt x="95" y="164"/>
                </a:lnTo>
                <a:lnTo>
                  <a:pt x="95" y="164"/>
                </a:lnTo>
                <a:lnTo>
                  <a:pt x="95" y="164"/>
                </a:lnTo>
                <a:lnTo>
                  <a:pt x="95" y="161"/>
                </a:lnTo>
                <a:lnTo>
                  <a:pt x="95" y="161"/>
                </a:lnTo>
                <a:close/>
                <a:moveTo>
                  <a:pt x="98" y="56"/>
                </a:moveTo>
                <a:lnTo>
                  <a:pt x="98" y="56"/>
                </a:lnTo>
                <a:lnTo>
                  <a:pt x="96" y="57"/>
                </a:lnTo>
                <a:lnTo>
                  <a:pt x="96" y="59"/>
                </a:lnTo>
                <a:lnTo>
                  <a:pt x="96" y="59"/>
                </a:lnTo>
                <a:lnTo>
                  <a:pt x="98" y="56"/>
                </a:lnTo>
                <a:lnTo>
                  <a:pt x="98" y="56"/>
                </a:lnTo>
                <a:close/>
                <a:moveTo>
                  <a:pt x="148" y="93"/>
                </a:move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5" y="92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8" y="93"/>
                </a:lnTo>
                <a:lnTo>
                  <a:pt x="148" y="93"/>
                </a:lnTo>
                <a:close/>
                <a:moveTo>
                  <a:pt x="55" y="106"/>
                </a:moveTo>
                <a:lnTo>
                  <a:pt x="55" y="106"/>
                </a:lnTo>
                <a:lnTo>
                  <a:pt x="55" y="103"/>
                </a:lnTo>
                <a:lnTo>
                  <a:pt x="55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6"/>
                </a:lnTo>
                <a:lnTo>
                  <a:pt x="53" y="106"/>
                </a:lnTo>
                <a:lnTo>
                  <a:pt x="55" y="106"/>
                </a:lnTo>
                <a:lnTo>
                  <a:pt x="55" y="106"/>
                </a:lnTo>
                <a:close/>
                <a:moveTo>
                  <a:pt x="101" y="168"/>
                </a:moveTo>
                <a:lnTo>
                  <a:pt x="101" y="168"/>
                </a:lnTo>
                <a:lnTo>
                  <a:pt x="99" y="168"/>
                </a:lnTo>
                <a:lnTo>
                  <a:pt x="99" y="168"/>
                </a:lnTo>
                <a:lnTo>
                  <a:pt x="99" y="169"/>
                </a:lnTo>
                <a:lnTo>
                  <a:pt x="99" y="169"/>
                </a:lnTo>
                <a:lnTo>
                  <a:pt x="99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9"/>
                </a:lnTo>
                <a:lnTo>
                  <a:pt x="101" y="168"/>
                </a:lnTo>
                <a:lnTo>
                  <a:pt x="101" y="168"/>
                </a:lnTo>
                <a:close/>
                <a:moveTo>
                  <a:pt x="87" y="34"/>
                </a:moveTo>
                <a:lnTo>
                  <a:pt x="87" y="34"/>
                </a:lnTo>
                <a:lnTo>
                  <a:pt x="87" y="30"/>
                </a:lnTo>
                <a:lnTo>
                  <a:pt x="87" y="30"/>
                </a:lnTo>
                <a:lnTo>
                  <a:pt x="87" y="32"/>
                </a:lnTo>
                <a:lnTo>
                  <a:pt x="87" y="34"/>
                </a:lnTo>
                <a:lnTo>
                  <a:pt x="87" y="34"/>
                </a:lnTo>
                <a:close/>
                <a:moveTo>
                  <a:pt x="106" y="57"/>
                </a:moveTo>
                <a:lnTo>
                  <a:pt x="106" y="57"/>
                </a:lnTo>
                <a:lnTo>
                  <a:pt x="107" y="56"/>
                </a:lnTo>
                <a:lnTo>
                  <a:pt x="106" y="52"/>
                </a:lnTo>
                <a:lnTo>
                  <a:pt x="106" y="52"/>
                </a:lnTo>
                <a:lnTo>
                  <a:pt x="106" y="57"/>
                </a:lnTo>
                <a:lnTo>
                  <a:pt x="106" y="57"/>
                </a:lnTo>
                <a:close/>
                <a:moveTo>
                  <a:pt x="83" y="133"/>
                </a:moveTo>
                <a:lnTo>
                  <a:pt x="83" y="133"/>
                </a:lnTo>
                <a:lnTo>
                  <a:pt x="82" y="135"/>
                </a:lnTo>
                <a:lnTo>
                  <a:pt x="82" y="135"/>
                </a:lnTo>
                <a:lnTo>
                  <a:pt x="82" y="138"/>
                </a:lnTo>
                <a:lnTo>
                  <a:pt x="82" y="138"/>
                </a:lnTo>
                <a:lnTo>
                  <a:pt x="83" y="133"/>
                </a:lnTo>
                <a:lnTo>
                  <a:pt x="83" y="133"/>
                </a:lnTo>
                <a:close/>
                <a:moveTo>
                  <a:pt x="148" y="79"/>
                </a:moveTo>
                <a:lnTo>
                  <a:pt x="148" y="79"/>
                </a:lnTo>
                <a:lnTo>
                  <a:pt x="148" y="78"/>
                </a:lnTo>
                <a:lnTo>
                  <a:pt x="147" y="76"/>
                </a:lnTo>
                <a:lnTo>
                  <a:pt x="147" y="76"/>
                </a:lnTo>
                <a:lnTo>
                  <a:pt x="147" y="78"/>
                </a:lnTo>
                <a:lnTo>
                  <a:pt x="147" y="78"/>
                </a:lnTo>
                <a:lnTo>
                  <a:pt x="148" y="79"/>
                </a:lnTo>
                <a:lnTo>
                  <a:pt x="148" y="79"/>
                </a:lnTo>
                <a:close/>
                <a:moveTo>
                  <a:pt x="123" y="116"/>
                </a:moveTo>
                <a:lnTo>
                  <a:pt x="123" y="116"/>
                </a:lnTo>
                <a:lnTo>
                  <a:pt x="118" y="116"/>
                </a:lnTo>
                <a:lnTo>
                  <a:pt x="118" y="116"/>
                </a:lnTo>
                <a:lnTo>
                  <a:pt x="120" y="116"/>
                </a:lnTo>
                <a:lnTo>
                  <a:pt x="120" y="116"/>
                </a:lnTo>
                <a:lnTo>
                  <a:pt x="123" y="116"/>
                </a:lnTo>
                <a:lnTo>
                  <a:pt x="123" y="116"/>
                </a:lnTo>
                <a:close/>
                <a:moveTo>
                  <a:pt x="115" y="76"/>
                </a:moveTo>
                <a:lnTo>
                  <a:pt x="115" y="76"/>
                </a:lnTo>
                <a:lnTo>
                  <a:pt x="115" y="79"/>
                </a:lnTo>
                <a:lnTo>
                  <a:pt x="115" y="79"/>
                </a:lnTo>
                <a:lnTo>
                  <a:pt x="115" y="78"/>
                </a:lnTo>
                <a:lnTo>
                  <a:pt x="115" y="76"/>
                </a:lnTo>
                <a:lnTo>
                  <a:pt x="115" y="76"/>
                </a:lnTo>
                <a:close/>
                <a:moveTo>
                  <a:pt x="115" y="182"/>
                </a:moveTo>
                <a:lnTo>
                  <a:pt x="115" y="182"/>
                </a:lnTo>
                <a:lnTo>
                  <a:pt x="115" y="180"/>
                </a:lnTo>
                <a:lnTo>
                  <a:pt x="113" y="180"/>
                </a:lnTo>
                <a:lnTo>
                  <a:pt x="113" y="180"/>
                </a:lnTo>
                <a:lnTo>
                  <a:pt x="113" y="180"/>
                </a:lnTo>
                <a:lnTo>
                  <a:pt x="115" y="182"/>
                </a:lnTo>
                <a:lnTo>
                  <a:pt x="115" y="182"/>
                </a:lnTo>
                <a:close/>
                <a:moveTo>
                  <a:pt x="109" y="78"/>
                </a:moveTo>
                <a:lnTo>
                  <a:pt x="109" y="78"/>
                </a:lnTo>
                <a:lnTo>
                  <a:pt x="107" y="76"/>
                </a:lnTo>
                <a:lnTo>
                  <a:pt x="107" y="76"/>
                </a:lnTo>
                <a:lnTo>
                  <a:pt x="107" y="76"/>
                </a:lnTo>
                <a:lnTo>
                  <a:pt x="107" y="76"/>
                </a:lnTo>
                <a:lnTo>
                  <a:pt x="107" y="78"/>
                </a:lnTo>
                <a:lnTo>
                  <a:pt x="107" y="78"/>
                </a:lnTo>
                <a:lnTo>
                  <a:pt x="109" y="78"/>
                </a:lnTo>
                <a:lnTo>
                  <a:pt x="109" y="78"/>
                </a:lnTo>
                <a:close/>
                <a:moveTo>
                  <a:pt x="126" y="68"/>
                </a:moveTo>
                <a:lnTo>
                  <a:pt x="126" y="68"/>
                </a:lnTo>
                <a:lnTo>
                  <a:pt x="128" y="70"/>
                </a:lnTo>
                <a:lnTo>
                  <a:pt x="128" y="70"/>
                </a:lnTo>
                <a:lnTo>
                  <a:pt x="128" y="70"/>
                </a:lnTo>
                <a:lnTo>
                  <a:pt x="129" y="70"/>
                </a:lnTo>
                <a:lnTo>
                  <a:pt x="129" y="70"/>
                </a:lnTo>
                <a:lnTo>
                  <a:pt x="131" y="70"/>
                </a:lnTo>
                <a:lnTo>
                  <a:pt x="131" y="70"/>
                </a:lnTo>
                <a:lnTo>
                  <a:pt x="131" y="70"/>
                </a:lnTo>
                <a:lnTo>
                  <a:pt x="131" y="70"/>
                </a:lnTo>
                <a:lnTo>
                  <a:pt x="126" y="68"/>
                </a:lnTo>
                <a:lnTo>
                  <a:pt x="126" y="68"/>
                </a:lnTo>
                <a:close/>
                <a:moveTo>
                  <a:pt x="85" y="142"/>
                </a:moveTo>
                <a:lnTo>
                  <a:pt x="85" y="142"/>
                </a:lnTo>
                <a:lnTo>
                  <a:pt x="87" y="142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41"/>
                </a:lnTo>
                <a:lnTo>
                  <a:pt x="85" y="142"/>
                </a:lnTo>
                <a:lnTo>
                  <a:pt x="85" y="142"/>
                </a:lnTo>
                <a:close/>
                <a:moveTo>
                  <a:pt x="117" y="57"/>
                </a:moveTo>
                <a:lnTo>
                  <a:pt x="117" y="57"/>
                </a:lnTo>
                <a:lnTo>
                  <a:pt x="117" y="57"/>
                </a:lnTo>
                <a:lnTo>
                  <a:pt x="117" y="57"/>
                </a:lnTo>
                <a:lnTo>
                  <a:pt x="115" y="52"/>
                </a:lnTo>
                <a:lnTo>
                  <a:pt x="115" y="52"/>
                </a:lnTo>
                <a:lnTo>
                  <a:pt x="117" y="57"/>
                </a:lnTo>
                <a:lnTo>
                  <a:pt x="117" y="57"/>
                </a:lnTo>
                <a:close/>
                <a:moveTo>
                  <a:pt x="151" y="119"/>
                </a:moveTo>
                <a:lnTo>
                  <a:pt x="151" y="119"/>
                </a:lnTo>
                <a:lnTo>
                  <a:pt x="156" y="119"/>
                </a:lnTo>
                <a:lnTo>
                  <a:pt x="156" y="119"/>
                </a:lnTo>
                <a:lnTo>
                  <a:pt x="151" y="119"/>
                </a:lnTo>
                <a:lnTo>
                  <a:pt x="151" y="119"/>
                </a:lnTo>
                <a:close/>
                <a:moveTo>
                  <a:pt x="30" y="101"/>
                </a:moveTo>
                <a:lnTo>
                  <a:pt x="30" y="101"/>
                </a:lnTo>
                <a:lnTo>
                  <a:pt x="27" y="101"/>
                </a:lnTo>
                <a:lnTo>
                  <a:pt x="27" y="101"/>
                </a:lnTo>
                <a:lnTo>
                  <a:pt x="28" y="101"/>
                </a:lnTo>
                <a:lnTo>
                  <a:pt x="30" y="101"/>
                </a:lnTo>
                <a:lnTo>
                  <a:pt x="30" y="101"/>
                </a:lnTo>
                <a:close/>
                <a:moveTo>
                  <a:pt x="83" y="130"/>
                </a:move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close/>
                <a:moveTo>
                  <a:pt x="148" y="87"/>
                </a:moveTo>
                <a:lnTo>
                  <a:pt x="148" y="87"/>
                </a:lnTo>
                <a:lnTo>
                  <a:pt x="148" y="87"/>
                </a:lnTo>
                <a:lnTo>
                  <a:pt x="148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48" y="87"/>
                </a:lnTo>
                <a:lnTo>
                  <a:pt x="148" y="87"/>
                </a:lnTo>
                <a:close/>
                <a:moveTo>
                  <a:pt x="131" y="199"/>
                </a:moveTo>
                <a:lnTo>
                  <a:pt x="131" y="199"/>
                </a:lnTo>
                <a:lnTo>
                  <a:pt x="128" y="199"/>
                </a:lnTo>
                <a:lnTo>
                  <a:pt x="128" y="199"/>
                </a:lnTo>
                <a:lnTo>
                  <a:pt x="131" y="199"/>
                </a:lnTo>
                <a:lnTo>
                  <a:pt x="131" y="199"/>
                </a:lnTo>
                <a:close/>
                <a:moveTo>
                  <a:pt x="88" y="138"/>
                </a:moveTo>
                <a:lnTo>
                  <a:pt x="88" y="138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8"/>
                </a:lnTo>
                <a:lnTo>
                  <a:pt x="87" y="138"/>
                </a:lnTo>
                <a:lnTo>
                  <a:pt x="88" y="138"/>
                </a:lnTo>
                <a:lnTo>
                  <a:pt x="88" y="138"/>
                </a:lnTo>
                <a:close/>
                <a:moveTo>
                  <a:pt x="120" y="24"/>
                </a:moveTo>
                <a:lnTo>
                  <a:pt x="120" y="24"/>
                </a:lnTo>
                <a:lnTo>
                  <a:pt x="118" y="26"/>
                </a:lnTo>
                <a:lnTo>
                  <a:pt x="118" y="26"/>
                </a:lnTo>
                <a:lnTo>
                  <a:pt x="120" y="27"/>
                </a:lnTo>
                <a:lnTo>
                  <a:pt x="120" y="27"/>
                </a:lnTo>
                <a:lnTo>
                  <a:pt x="120" y="24"/>
                </a:lnTo>
                <a:lnTo>
                  <a:pt x="120" y="24"/>
                </a:lnTo>
                <a:close/>
                <a:moveTo>
                  <a:pt x="49" y="127"/>
                </a:moveTo>
                <a:lnTo>
                  <a:pt x="49" y="127"/>
                </a:lnTo>
                <a:lnTo>
                  <a:pt x="50" y="127"/>
                </a:lnTo>
                <a:lnTo>
                  <a:pt x="52" y="127"/>
                </a:lnTo>
                <a:lnTo>
                  <a:pt x="52" y="127"/>
                </a:lnTo>
                <a:lnTo>
                  <a:pt x="49" y="127"/>
                </a:lnTo>
                <a:lnTo>
                  <a:pt x="49" y="127"/>
                </a:lnTo>
                <a:close/>
                <a:moveTo>
                  <a:pt x="169" y="109"/>
                </a:moveTo>
                <a:lnTo>
                  <a:pt x="169" y="109"/>
                </a:lnTo>
                <a:lnTo>
                  <a:pt x="167" y="111"/>
                </a:lnTo>
                <a:lnTo>
                  <a:pt x="167" y="111"/>
                </a:lnTo>
                <a:lnTo>
                  <a:pt x="169" y="111"/>
                </a:lnTo>
                <a:lnTo>
                  <a:pt x="169" y="111"/>
                </a:lnTo>
                <a:lnTo>
                  <a:pt x="169" y="109"/>
                </a:lnTo>
                <a:lnTo>
                  <a:pt x="169" y="109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6" y="89"/>
                </a:lnTo>
                <a:lnTo>
                  <a:pt x="166" y="89"/>
                </a:lnTo>
                <a:lnTo>
                  <a:pt x="166" y="87"/>
                </a:lnTo>
                <a:lnTo>
                  <a:pt x="166" y="86"/>
                </a:lnTo>
                <a:lnTo>
                  <a:pt x="166" y="86"/>
                </a:lnTo>
                <a:close/>
                <a:moveTo>
                  <a:pt x="104" y="152"/>
                </a:moveTo>
                <a:lnTo>
                  <a:pt x="104" y="152"/>
                </a:lnTo>
                <a:lnTo>
                  <a:pt x="104" y="149"/>
                </a:lnTo>
                <a:lnTo>
                  <a:pt x="104" y="149"/>
                </a:lnTo>
                <a:lnTo>
                  <a:pt x="104" y="152"/>
                </a:lnTo>
                <a:lnTo>
                  <a:pt x="104" y="152"/>
                </a:lnTo>
                <a:close/>
                <a:moveTo>
                  <a:pt x="124" y="92"/>
                </a:move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lnTo>
                  <a:pt x="124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3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44" y="76"/>
                </a:lnTo>
                <a:lnTo>
                  <a:pt x="44" y="76"/>
                </a:lnTo>
                <a:lnTo>
                  <a:pt x="47" y="76"/>
                </a:lnTo>
                <a:lnTo>
                  <a:pt x="47" y="76"/>
                </a:lnTo>
                <a:lnTo>
                  <a:pt x="47" y="76"/>
                </a:lnTo>
                <a:lnTo>
                  <a:pt x="47" y="76"/>
                </a:lnTo>
                <a:lnTo>
                  <a:pt x="44" y="76"/>
                </a:lnTo>
                <a:lnTo>
                  <a:pt x="44" y="76"/>
                </a:lnTo>
                <a:close/>
                <a:moveTo>
                  <a:pt x="117" y="171"/>
                </a:moveTo>
                <a:lnTo>
                  <a:pt x="117" y="171"/>
                </a:lnTo>
                <a:lnTo>
                  <a:pt x="117" y="171"/>
                </a:lnTo>
                <a:lnTo>
                  <a:pt x="117" y="172"/>
                </a:lnTo>
                <a:lnTo>
                  <a:pt x="117" y="172"/>
                </a:lnTo>
                <a:lnTo>
                  <a:pt x="117" y="171"/>
                </a:lnTo>
                <a:lnTo>
                  <a:pt x="117" y="171"/>
                </a:lnTo>
                <a:close/>
                <a:moveTo>
                  <a:pt x="121" y="98"/>
                </a:moveTo>
                <a:lnTo>
                  <a:pt x="121" y="98"/>
                </a:lnTo>
                <a:lnTo>
                  <a:pt x="120" y="97"/>
                </a:lnTo>
                <a:lnTo>
                  <a:pt x="120" y="98"/>
                </a:lnTo>
                <a:lnTo>
                  <a:pt x="120" y="98"/>
                </a:lnTo>
                <a:lnTo>
                  <a:pt x="121" y="98"/>
                </a:lnTo>
                <a:lnTo>
                  <a:pt x="121" y="98"/>
                </a:lnTo>
                <a:close/>
                <a:moveTo>
                  <a:pt x="167" y="97"/>
                </a:moveTo>
                <a:lnTo>
                  <a:pt x="167" y="97"/>
                </a:lnTo>
                <a:lnTo>
                  <a:pt x="167" y="95"/>
                </a:lnTo>
                <a:lnTo>
                  <a:pt x="166" y="97"/>
                </a:lnTo>
                <a:lnTo>
                  <a:pt x="166" y="97"/>
                </a:lnTo>
                <a:lnTo>
                  <a:pt x="167" y="97"/>
                </a:lnTo>
                <a:lnTo>
                  <a:pt x="167" y="97"/>
                </a:lnTo>
                <a:close/>
                <a:moveTo>
                  <a:pt x="126" y="98"/>
                </a:moveTo>
                <a:lnTo>
                  <a:pt x="126" y="98"/>
                </a:lnTo>
                <a:lnTo>
                  <a:pt x="124" y="97"/>
                </a:lnTo>
                <a:lnTo>
                  <a:pt x="124" y="97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26" y="98"/>
                </a:lnTo>
                <a:lnTo>
                  <a:pt x="126" y="98"/>
                </a:lnTo>
                <a:close/>
                <a:moveTo>
                  <a:pt x="170" y="101"/>
                </a:moveTo>
                <a:lnTo>
                  <a:pt x="170" y="101"/>
                </a:lnTo>
                <a:lnTo>
                  <a:pt x="172" y="105"/>
                </a:lnTo>
                <a:lnTo>
                  <a:pt x="172" y="105"/>
                </a:lnTo>
                <a:lnTo>
                  <a:pt x="172" y="103"/>
                </a:lnTo>
                <a:lnTo>
                  <a:pt x="170" y="101"/>
                </a:lnTo>
                <a:lnTo>
                  <a:pt x="170" y="101"/>
                </a:lnTo>
                <a:close/>
                <a:moveTo>
                  <a:pt x="69" y="30"/>
                </a:moveTo>
                <a:lnTo>
                  <a:pt x="69" y="30"/>
                </a:lnTo>
                <a:lnTo>
                  <a:pt x="71" y="30"/>
                </a:lnTo>
                <a:lnTo>
                  <a:pt x="71" y="30"/>
                </a:lnTo>
                <a:lnTo>
                  <a:pt x="71" y="29"/>
                </a:lnTo>
                <a:lnTo>
                  <a:pt x="71" y="29"/>
                </a:lnTo>
                <a:lnTo>
                  <a:pt x="69" y="30"/>
                </a:lnTo>
                <a:lnTo>
                  <a:pt x="69" y="30"/>
                </a:lnTo>
                <a:close/>
                <a:moveTo>
                  <a:pt x="148" y="82"/>
                </a:moveTo>
                <a:lnTo>
                  <a:pt x="148" y="82"/>
                </a:lnTo>
                <a:lnTo>
                  <a:pt x="148" y="82"/>
                </a:lnTo>
                <a:lnTo>
                  <a:pt x="148" y="82"/>
                </a:lnTo>
                <a:lnTo>
                  <a:pt x="147" y="81"/>
                </a:lnTo>
                <a:lnTo>
                  <a:pt x="147" y="81"/>
                </a:lnTo>
                <a:lnTo>
                  <a:pt x="147" y="82"/>
                </a:lnTo>
                <a:lnTo>
                  <a:pt x="148" y="82"/>
                </a:lnTo>
                <a:lnTo>
                  <a:pt x="148" y="82"/>
                </a:lnTo>
                <a:close/>
                <a:moveTo>
                  <a:pt x="83" y="114"/>
                </a:moveTo>
                <a:lnTo>
                  <a:pt x="83" y="114"/>
                </a:lnTo>
                <a:lnTo>
                  <a:pt x="83" y="114"/>
                </a:lnTo>
                <a:lnTo>
                  <a:pt x="83" y="112"/>
                </a:lnTo>
                <a:lnTo>
                  <a:pt x="83" y="112"/>
                </a:lnTo>
                <a:lnTo>
                  <a:pt x="83" y="114"/>
                </a:lnTo>
                <a:lnTo>
                  <a:pt x="83" y="114"/>
                </a:lnTo>
                <a:close/>
                <a:moveTo>
                  <a:pt x="129" y="73"/>
                </a:moveTo>
                <a:lnTo>
                  <a:pt x="129" y="73"/>
                </a:lnTo>
                <a:lnTo>
                  <a:pt x="131" y="73"/>
                </a:lnTo>
                <a:lnTo>
                  <a:pt x="131" y="73"/>
                </a:lnTo>
                <a:lnTo>
                  <a:pt x="131" y="73"/>
                </a:lnTo>
                <a:lnTo>
                  <a:pt x="129" y="73"/>
                </a:lnTo>
                <a:lnTo>
                  <a:pt x="129" y="73"/>
                </a:lnTo>
                <a:close/>
                <a:moveTo>
                  <a:pt x="121" y="46"/>
                </a:moveTo>
                <a:lnTo>
                  <a:pt x="121" y="46"/>
                </a:lnTo>
                <a:lnTo>
                  <a:pt x="120" y="45"/>
                </a:lnTo>
                <a:lnTo>
                  <a:pt x="120" y="45"/>
                </a:lnTo>
                <a:lnTo>
                  <a:pt x="121" y="46"/>
                </a:lnTo>
                <a:lnTo>
                  <a:pt x="121" y="46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51" y="90"/>
                </a:lnTo>
                <a:lnTo>
                  <a:pt x="151" y="90"/>
                </a:lnTo>
                <a:lnTo>
                  <a:pt x="153" y="92"/>
                </a:lnTo>
                <a:lnTo>
                  <a:pt x="153" y="92"/>
                </a:lnTo>
                <a:lnTo>
                  <a:pt x="151" y="90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118" y="84"/>
                </a:moveTo>
                <a:lnTo>
                  <a:pt x="118" y="84"/>
                </a:lnTo>
                <a:lnTo>
                  <a:pt x="118" y="84"/>
                </a:lnTo>
                <a:lnTo>
                  <a:pt x="118" y="84"/>
                </a:lnTo>
                <a:lnTo>
                  <a:pt x="121" y="84"/>
                </a:lnTo>
                <a:lnTo>
                  <a:pt x="121" y="84"/>
                </a:lnTo>
                <a:lnTo>
                  <a:pt x="121" y="84"/>
                </a:lnTo>
                <a:lnTo>
                  <a:pt x="121" y="84"/>
                </a:lnTo>
                <a:lnTo>
                  <a:pt x="118" y="84"/>
                </a:lnTo>
                <a:lnTo>
                  <a:pt x="118" y="84"/>
                </a:lnTo>
                <a:close/>
                <a:moveTo>
                  <a:pt x="24" y="84"/>
                </a:moveTo>
                <a:lnTo>
                  <a:pt x="24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88" y="97"/>
                </a:moveTo>
                <a:lnTo>
                  <a:pt x="88" y="97"/>
                </a:lnTo>
                <a:lnTo>
                  <a:pt x="88" y="98"/>
                </a:lnTo>
                <a:lnTo>
                  <a:pt x="88" y="98"/>
                </a:lnTo>
                <a:lnTo>
                  <a:pt x="88" y="97"/>
                </a:lnTo>
                <a:lnTo>
                  <a:pt x="88" y="97"/>
                </a:lnTo>
                <a:lnTo>
                  <a:pt x="88" y="97"/>
                </a:lnTo>
                <a:close/>
                <a:moveTo>
                  <a:pt x="169" y="120"/>
                </a:moveTo>
                <a:lnTo>
                  <a:pt x="169" y="120"/>
                </a:lnTo>
                <a:lnTo>
                  <a:pt x="170" y="120"/>
                </a:lnTo>
                <a:lnTo>
                  <a:pt x="170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close/>
                <a:moveTo>
                  <a:pt x="82" y="161"/>
                </a:moveTo>
                <a:lnTo>
                  <a:pt x="82" y="161"/>
                </a:lnTo>
                <a:lnTo>
                  <a:pt x="82" y="161"/>
                </a:lnTo>
                <a:lnTo>
                  <a:pt x="82" y="161"/>
                </a:lnTo>
                <a:lnTo>
                  <a:pt x="82" y="163"/>
                </a:lnTo>
                <a:lnTo>
                  <a:pt x="82" y="163"/>
                </a:lnTo>
                <a:lnTo>
                  <a:pt x="82" y="163"/>
                </a:lnTo>
                <a:lnTo>
                  <a:pt x="82" y="163"/>
                </a:lnTo>
                <a:lnTo>
                  <a:pt x="82" y="161"/>
                </a:lnTo>
                <a:lnTo>
                  <a:pt x="82" y="161"/>
                </a:lnTo>
                <a:close/>
                <a:moveTo>
                  <a:pt x="95" y="65"/>
                </a:moveTo>
                <a:lnTo>
                  <a:pt x="95" y="65"/>
                </a:lnTo>
                <a:lnTo>
                  <a:pt x="95" y="67"/>
                </a:lnTo>
                <a:lnTo>
                  <a:pt x="95" y="67"/>
                </a:lnTo>
                <a:lnTo>
                  <a:pt x="95" y="67"/>
                </a:lnTo>
                <a:lnTo>
                  <a:pt x="95" y="67"/>
                </a:lnTo>
                <a:lnTo>
                  <a:pt x="95" y="67"/>
                </a:lnTo>
                <a:lnTo>
                  <a:pt x="95" y="65"/>
                </a:lnTo>
                <a:lnTo>
                  <a:pt x="95" y="65"/>
                </a:lnTo>
                <a:close/>
                <a:moveTo>
                  <a:pt x="172" y="90"/>
                </a:moveTo>
                <a:lnTo>
                  <a:pt x="172" y="90"/>
                </a:lnTo>
                <a:lnTo>
                  <a:pt x="170" y="90"/>
                </a:lnTo>
                <a:lnTo>
                  <a:pt x="172" y="92"/>
                </a:lnTo>
                <a:lnTo>
                  <a:pt x="172" y="92"/>
                </a:lnTo>
                <a:lnTo>
                  <a:pt x="172" y="90"/>
                </a:lnTo>
                <a:lnTo>
                  <a:pt x="172" y="90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3" y="101"/>
                </a:lnTo>
                <a:lnTo>
                  <a:pt x="33" y="101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90" y="109"/>
                </a:moveTo>
                <a:lnTo>
                  <a:pt x="90" y="109"/>
                </a:lnTo>
                <a:lnTo>
                  <a:pt x="90" y="111"/>
                </a:lnTo>
                <a:lnTo>
                  <a:pt x="90" y="111"/>
                </a:lnTo>
                <a:lnTo>
                  <a:pt x="90" y="111"/>
                </a:lnTo>
                <a:lnTo>
                  <a:pt x="90" y="111"/>
                </a:lnTo>
                <a:lnTo>
                  <a:pt x="90" y="111"/>
                </a:lnTo>
                <a:lnTo>
                  <a:pt x="90" y="111"/>
                </a:lnTo>
                <a:lnTo>
                  <a:pt x="90" y="109"/>
                </a:lnTo>
                <a:lnTo>
                  <a:pt x="90" y="109"/>
                </a:lnTo>
                <a:close/>
                <a:moveTo>
                  <a:pt x="147" y="111"/>
                </a:moveTo>
                <a:lnTo>
                  <a:pt x="147" y="111"/>
                </a:lnTo>
                <a:lnTo>
                  <a:pt x="147" y="111"/>
                </a:lnTo>
                <a:lnTo>
                  <a:pt x="147" y="111"/>
                </a:lnTo>
                <a:lnTo>
                  <a:pt x="145" y="111"/>
                </a:lnTo>
                <a:lnTo>
                  <a:pt x="145" y="111"/>
                </a:lnTo>
                <a:lnTo>
                  <a:pt x="145" y="111"/>
                </a:lnTo>
                <a:lnTo>
                  <a:pt x="145" y="111"/>
                </a:lnTo>
                <a:lnTo>
                  <a:pt x="145" y="111"/>
                </a:lnTo>
                <a:lnTo>
                  <a:pt x="145" y="111"/>
                </a:lnTo>
                <a:lnTo>
                  <a:pt x="147" y="111"/>
                </a:lnTo>
                <a:lnTo>
                  <a:pt x="147" y="111"/>
                </a:lnTo>
                <a:close/>
                <a:moveTo>
                  <a:pt x="131" y="90"/>
                </a:moveTo>
                <a:lnTo>
                  <a:pt x="131" y="90"/>
                </a:lnTo>
                <a:lnTo>
                  <a:pt x="129" y="90"/>
                </a:lnTo>
                <a:lnTo>
                  <a:pt x="129" y="90"/>
                </a:lnTo>
                <a:lnTo>
                  <a:pt x="129" y="90"/>
                </a:lnTo>
                <a:lnTo>
                  <a:pt x="129" y="90"/>
                </a:lnTo>
                <a:lnTo>
                  <a:pt x="129" y="90"/>
                </a:lnTo>
                <a:lnTo>
                  <a:pt x="129" y="90"/>
                </a:lnTo>
                <a:lnTo>
                  <a:pt x="131" y="90"/>
                </a:lnTo>
                <a:lnTo>
                  <a:pt x="131" y="90"/>
                </a:lnTo>
                <a:close/>
                <a:moveTo>
                  <a:pt x="109" y="87"/>
                </a:move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9"/>
                </a:lnTo>
                <a:lnTo>
                  <a:pt x="109" y="89"/>
                </a:lnTo>
                <a:lnTo>
                  <a:pt x="109" y="89"/>
                </a:lnTo>
                <a:lnTo>
                  <a:pt x="109" y="89"/>
                </a:lnTo>
                <a:lnTo>
                  <a:pt x="109" y="87"/>
                </a:lnTo>
                <a:lnTo>
                  <a:pt x="109" y="87"/>
                </a:lnTo>
                <a:close/>
                <a:moveTo>
                  <a:pt x="132" y="111"/>
                </a:moveTo>
                <a:lnTo>
                  <a:pt x="132" y="111"/>
                </a:lnTo>
                <a:lnTo>
                  <a:pt x="132" y="112"/>
                </a:lnTo>
                <a:lnTo>
                  <a:pt x="132" y="112"/>
                </a:lnTo>
                <a:lnTo>
                  <a:pt x="134" y="112"/>
                </a:lnTo>
                <a:lnTo>
                  <a:pt x="134" y="112"/>
                </a:lnTo>
                <a:lnTo>
                  <a:pt x="134" y="112"/>
                </a:lnTo>
                <a:lnTo>
                  <a:pt x="134" y="112"/>
                </a:lnTo>
                <a:lnTo>
                  <a:pt x="132" y="111"/>
                </a:lnTo>
                <a:lnTo>
                  <a:pt x="132" y="111"/>
                </a:lnTo>
                <a:close/>
                <a:moveTo>
                  <a:pt x="61" y="95"/>
                </a:move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3" y="95"/>
                </a:lnTo>
                <a:lnTo>
                  <a:pt x="63" y="95"/>
                </a:lnTo>
                <a:lnTo>
                  <a:pt x="63" y="95"/>
                </a:lnTo>
                <a:lnTo>
                  <a:pt x="63" y="95"/>
                </a:lnTo>
                <a:lnTo>
                  <a:pt x="61" y="95"/>
                </a:lnTo>
                <a:lnTo>
                  <a:pt x="61" y="95"/>
                </a:lnTo>
                <a:close/>
                <a:moveTo>
                  <a:pt x="85" y="48"/>
                </a:moveTo>
                <a:lnTo>
                  <a:pt x="85" y="48"/>
                </a:lnTo>
                <a:lnTo>
                  <a:pt x="85" y="48"/>
                </a:lnTo>
                <a:lnTo>
                  <a:pt x="85" y="48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8"/>
                </a:lnTo>
                <a:lnTo>
                  <a:pt x="85" y="48"/>
                </a:lnTo>
                <a:close/>
                <a:moveTo>
                  <a:pt x="33" y="82"/>
                </a:move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49"/>
          <p:cNvSpPr>
            <a:spLocks noEditPoints="1"/>
          </p:cNvSpPr>
          <p:nvPr/>
        </p:nvSpPr>
        <p:spPr bwMode="auto">
          <a:xfrm>
            <a:off x="6793015" y="2795386"/>
            <a:ext cx="34580" cy="36742"/>
          </a:xfrm>
          <a:custGeom>
            <a:gdLst>
              <a:gd fmla="*/ 14 w 16" name="T0"/>
              <a:gd fmla="*/ 3 h 17" name="T1"/>
              <a:gd fmla="*/ 14 w 16" name="T2"/>
              <a:gd fmla="*/ 3 h 17" name="T3"/>
              <a:gd fmla="*/ 14 w 16" name="T4"/>
              <a:gd fmla="*/ 3 h 17" name="T5"/>
              <a:gd fmla="*/ 14 w 16" name="T6"/>
              <a:gd fmla="*/ 3 h 17" name="T7"/>
              <a:gd fmla="*/ 16 w 16" name="T8"/>
              <a:gd fmla="*/ 6 h 17" name="T9"/>
              <a:gd fmla="*/ 16 w 16" name="T10"/>
              <a:gd fmla="*/ 9 h 17" name="T11"/>
              <a:gd fmla="*/ 16 w 16" name="T12"/>
              <a:gd fmla="*/ 9 h 17" name="T13"/>
              <a:gd fmla="*/ 16 w 16" name="T14"/>
              <a:gd fmla="*/ 12 h 17" name="T15"/>
              <a:gd fmla="*/ 16 w 16" name="T16"/>
              <a:gd fmla="*/ 12 h 17" name="T17"/>
              <a:gd fmla="*/ 14 w 16" name="T18"/>
              <a:gd fmla="*/ 15 h 17" name="T19"/>
              <a:gd fmla="*/ 11 w 16" name="T20"/>
              <a:gd fmla="*/ 17 h 17" name="T21"/>
              <a:gd fmla="*/ 11 w 16" name="T22"/>
              <a:gd fmla="*/ 17 h 17" name="T23"/>
              <a:gd fmla="*/ 9 w 16" name="T24"/>
              <a:gd fmla="*/ 17 h 17" name="T25"/>
              <a:gd fmla="*/ 9 w 16" name="T26"/>
              <a:gd fmla="*/ 17 h 17" name="T27"/>
              <a:gd fmla="*/ 3 w 16" name="T28"/>
              <a:gd fmla="*/ 17 h 17" name="T29"/>
              <a:gd fmla="*/ 3 w 16" name="T30"/>
              <a:gd fmla="*/ 17 h 17" name="T31"/>
              <a:gd fmla="*/ 0 w 16" name="T32"/>
              <a:gd fmla="*/ 15 h 17" name="T33"/>
              <a:gd fmla="*/ 0 w 16" name="T34"/>
              <a:gd fmla="*/ 11 h 17" name="T35"/>
              <a:gd fmla="*/ 0 w 16" name="T36"/>
              <a:gd fmla="*/ 11 h 17" name="T37"/>
              <a:gd fmla="*/ 3 w 16" name="T38"/>
              <a:gd fmla="*/ 6 h 17" name="T39"/>
              <a:gd fmla="*/ 3 w 16" name="T40"/>
              <a:gd fmla="*/ 6 h 17" name="T41"/>
              <a:gd fmla="*/ 5 w 16" name="T42"/>
              <a:gd fmla="*/ 1 h 17" name="T43"/>
              <a:gd fmla="*/ 5 w 16" name="T44"/>
              <a:gd fmla="*/ 1 h 17" name="T45"/>
              <a:gd fmla="*/ 6 w 16" name="T46"/>
              <a:gd fmla="*/ 0 h 17" name="T47"/>
              <a:gd fmla="*/ 6 w 16" name="T48"/>
              <a:gd fmla="*/ 0 h 17" name="T49"/>
              <a:gd fmla="*/ 8 w 16" name="T50"/>
              <a:gd fmla="*/ 0 h 17" name="T51"/>
              <a:gd fmla="*/ 9 w 16" name="T52"/>
              <a:gd fmla="*/ 1 h 17" name="T53"/>
              <a:gd fmla="*/ 9 w 16" name="T54"/>
              <a:gd fmla="*/ 1 h 17" name="T55"/>
              <a:gd fmla="*/ 11 w 16" name="T56"/>
              <a:gd fmla="*/ 3 h 17" name="T57"/>
              <a:gd fmla="*/ 11 w 16" name="T58"/>
              <a:gd fmla="*/ 3 h 17" name="T59"/>
              <a:gd fmla="*/ 14 w 16" name="T60"/>
              <a:gd fmla="*/ 3 h 17" name="T61"/>
              <a:gd fmla="*/ 14 w 16" name="T62"/>
              <a:gd fmla="*/ 3 h 17" name="T63"/>
              <a:gd fmla="*/ 12 w 16" name="T64"/>
              <a:gd fmla="*/ 7 h 17" name="T65"/>
              <a:gd fmla="*/ 12 w 16" name="T66"/>
              <a:gd fmla="*/ 7 h 17" name="T67"/>
              <a:gd fmla="*/ 12 w 16" name="T68"/>
              <a:gd fmla="*/ 7 h 17" name="T69"/>
              <a:gd fmla="*/ 12 w 16" name="T70"/>
              <a:gd fmla="*/ 6 h 17" name="T71"/>
              <a:gd fmla="*/ 12 w 16" name="T72"/>
              <a:gd fmla="*/ 6 h 17" name="T73"/>
              <a:gd fmla="*/ 8 w 16" name="T74"/>
              <a:gd fmla="*/ 6 h 17" name="T75"/>
              <a:gd fmla="*/ 8 w 16" name="T76"/>
              <a:gd fmla="*/ 6 h 17" name="T77"/>
              <a:gd fmla="*/ 6 w 16" name="T78"/>
              <a:gd fmla="*/ 7 h 17" name="T79"/>
              <a:gd fmla="*/ 5 w 16" name="T80"/>
              <a:gd fmla="*/ 9 h 17" name="T81"/>
              <a:gd fmla="*/ 5 w 16" name="T82"/>
              <a:gd fmla="*/ 9 h 17" name="T83"/>
              <a:gd fmla="*/ 5 w 16" name="T84"/>
              <a:gd fmla="*/ 12 h 17" name="T85"/>
              <a:gd fmla="*/ 6 w 16" name="T86"/>
              <a:gd fmla="*/ 12 h 17" name="T87"/>
              <a:gd fmla="*/ 6 w 16" name="T88"/>
              <a:gd fmla="*/ 12 h 17" name="T89"/>
              <a:gd fmla="*/ 8 w 16" name="T90"/>
              <a:gd fmla="*/ 12 h 17" name="T91"/>
              <a:gd fmla="*/ 8 w 16" name="T92"/>
              <a:gd fmla="*/ 12 h 17" name="T93"/>
              <a:gd fmla="*/ 9 w 16" name="T94"/>
              <a:gd fmla="*/ 9 h 17" name="T95"/>
              <a:gd fmla="*/ 11 w 16" name="T96"/>
              <a:gd fmla="*/ 7 h 17" name="T97"/>
              <a:gd fmla="*/ 12 w 16" name="T98"/>
              <a:gd fmla="*/ 7 h 17" name="T99"/>
              <a:gd fmla="*/ 12 w 16" name="T100"/>
              <a:gd fmla="*/ 7 h 17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17" w="16">
                <a:moveTo>
                  <a:pt x="14" y="3"/>
                </a:move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6" y="6"/>
                </a:lnTo>
                <a:lnTo>
                  <a:pt x="16" y="9"/>
                </a:lnTo>
                <a:lnTo>
                  <a:pt x="16" y="9"/>
                </a:lnTo>
                <a:lnTo>
                  <a:pt x="16" y="12"/>
                </a:lnTo>
                <a:lnTo>
                  <a:pt x="16" y="12"/>
                </a:lnTo>
                <a:lnTo>
                  <a:pt x="14" y="15"/>
                </a:lnTo>
                <a:lnTo>
                  <a:pt x="11" y="17"/>
                </a:lnTo>
                <a:lnTo>
                  <a:pt x="11" y="17"/>
                </a:lnTo>
                <a:lnTo>
                  <a:pt x="9" y="17"/>
                </a:lnTo>
                <a:lnTo>
                  <a:pt x="9" y="17"/>
                </a:lnTo>
                <a:lnTo>
                  <a:pt x="3" y="17"/>
                </a:lnTo>
                <a:lnTo>
                  <a:pt x="3" y="17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3" y="6"/>
                </a:lnTo>
                <a:lnTo>
                  <a:pt x="3" y="6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1" y="3"/>
                </a:lnTo>
                <a:lnTo>
                  <a:pt x="11" y="3"/>
                </a:lnTo>
                <a:lnTo>
                  <a:pt x="14" y="3"/>
                </a:lnTo>
                <a:lnTo>
                  <a:pt x="14" y="3"/>
                </a:lnTo>
                <a:close/>
                <a:moveTo>
                  <a:pt x="12" y="7"/>
                </a:move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2" y="6"/>
                </a:lnTo>
                <a:lnTo>
                  <a:pt x="8" y="6"/>
                </a:lnTo>
                <a:lnTo>
                  <a:pt x="8" y="6"/>
                </a:lnTo>
                <a:lnTo>
                  <a:pt x="6" y="7"/>
                </a:lnTo>
                <a:lnTo>
                  <a:pt x="5" y="9"/>
                </a:lnTo>
                <a:lnTo>
                  <a:pt x="5" y="9"/>
                </a:lnTo>
                <a:lnTo>
                  <a:pt x="5" y="12"/>
                </a:lnTo>
                <a:lnTo>
                  <a:pt x="6" y="12"/>
                </a:lnTo>
                <a:lnTo>
                  <a:pt x="6" y="12"/>
                </a:lnTo>
                <a:lnTo>
                  <a:pt x="8" y="12"/>
                </a:lnTo>
                <a:lnTo>
                  <a:pt x="8" y="12"/>
                </a:lnTo>
                <a:lnTo>
                  <a:pt x="9" y="9"/>
                </a:lnTo>
                <a:lnTo>
                  <a:pt x="11" y="7"/>
                </a:lnTo>
                <a:lnTo>
                  <a:pt x="12" y="7"/>
                </a:lnTo>
                <a:lnTo>
                  <a:pt x="12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50"/>
          <p:cNvSpPr>
            <a:spLocks noEditPoints="1"/>
          </p:cNvSpPr>
          <p:nvPr/>
        </p:nvSpPr>
        <p:spPr bwMode="auto">
          <a:xfrm>
            <a:off x="2116374" y="3746342"/>
            <a:ext cx="654864" cy="620284"/>
          </a:xfrm>
          <a:custGeom>
            <a:gdLst>
              <a:gd fmla="*/ 173 w 303" name="T0"/>
              <a:gd fmla="*/ 88 h 287" name="T1"/>
              <a:gd fmla="*/ 298 w 303" name="T2"/>
              <a:gd fmla="*/ 34 h 287" name="T3"/>
              <a:gd fmla="*/ 72 w 303" name="T4"/>
              <a:gd fmla="*/ 280 h 287" name="T5"/>
              <a:gd fmla="*/ 58 w 303" name="T6"/>
              <a:gd fmla="*/ 4 h 287" name="T7"/>
              <a:gd fmla="*/ 101 w 303" name="T8"/>
              <a:gd fmla="*/ 82 h 287" name="T9"/>
              <a:gd fmla="*/ 34 w 303" name="T10"/>
              <a:gd fmla="*/ 91 h 287" name="T11"/>
              <a:gd fmla="*/ 244 w 303" name="T12"/>
              <a:gd fmla="*/ 82 h 287" name="T13"/>
              <a:gd fmla="*/ 194 w 303" name="T14"/>
              <a:gd fmla="*/ 216 h 287" name="T15"/>
              <a:gd fmla="*/ 85 w 303" name="T16"/>
              <a:gd fmla="*/ 222 h 287" name="T17"/>
              <a:gd fmla="*/ 290 w 303" name="T18"/>
              <a:gd fmla="*/ 265 h 287" name="T19"/>
              <a:gd fmla="*/ 30 w 303" name="T20"/>
              <a:gd fmla="*/ 102 h 287" name="T21"/>
              <a:gd fmla="*/ 228 w 303" name="T22"/>
              <a:gd fmla="*/ 170 h 287" name="T23"/>
              <a:gd fmla="*/ 107 w 303" name="T24"/>
              <a:gd fmla="*/ 66 h 287" name="T25"/>
              <a:gd fmla="*/ 120 w 303" name="T26"/>
              <a:gd fmla="*/ 19 h 287" name="T27"/>
              <a:gd fmla="*/ 71 w 303" name="T28"/>
              <a:gd fmla="*/ 77 h 287" name="T29"/>
              <a:gd fmla="*/ 17 w 303" name="T30"/>
              <a:gd fmla="*/ 217 h 287" name="T31"/>
              <a:gd fmla="*/ 228 w 303" name="T32"/>
              <a:gd fmla="*/ 254 h 287" name="T33"/>
              <a:gd fmla="*/ 25 w 303" name="T34"/>
              <a:gd fmla="*/ 121 h 287" name="T35"/>
              <a:gd fmla="*/ 42 w 303" name="T36"/>
              <a:gd fmla="*/ 247 h 287" name="T37"/>
              <a:gd fmla="*/ 148 w 303" name="T38"/>
              <a:gd fmla="*/ 11 h 287" name="T39"/>
              <a:gd fmla="*/ 77 w 303" name="T40"/>
              <a:gd fmla="*/ 279 h 287" name="T41"/>
              <a:gd fmla="*/ 121 w 303" name="T42"/>
              <a:gd fmla="*/ 266 h 287" name="T43"/>
              <a:gd fmla="*/ 292 w 303" name="T44"/>
              <a:gd fmla="*/ 118 h 287" name="T45"/>
              <a:gd fmla="*/ 214 w 303" name="T46"/>
              <a:gd fmla="*/ 228 h 287" name="T47"/>
              <a:gd fmla="*/ 206 w 303" name="T48"/>
              <a:gd fmla="*/ 27 h 287" name="T49"/>
              <a:gd fmla="*/ 69 w 303" name="T50"/>
              <a:gd fmla="*/ 19 h 287" name="T51"/>
              <a:gd fmla="*/ 258 w 303" name="T52"/>
              <a:gd fmla="*/ 262 h 287" name="T53"/>
              <a:gd fmla="*/ 39 w 303" name="T54"/>
              <a:gd fmla="*/ 262 h 287" name="T55"/>
              <a:gd fmla="*/ 274 w 303" name="T56"/>
              <a:gd fmla="*/ 170 h 287" name="T57"/>
              <a:gd fmla="*/ 175 w 303" name="T58"/>
              <a:gd fmla="*/ 224 h 287" name="T59"/>
              <a:gd fmla="*/ 276 w 303" name="T60"/>
              <a:gd fmla="*/ 17 h 287" name="T61"/>
              <a:gd fmla="*/ 265 w 303" name="T62"/>
              <a:gd fmla="*/ 222 h 287" name="T63"/>
              <a:gd fmla="*/ 154 w 303" name="T64"/>
              <a:gd fmla="*/ 129 h 287" name="T65"/>
              <a:gd fmla="*/ 274 w 303" name="T66"/>
              <a:gd fmla="*/ 238 h 287" name="T67"/>
              <a:gd fmla="*/ 285 w 303" name="T68"/>
              <a:gd fmla="*/ 137 h 287" name="T69"/>
              <a:gd fmla="*/ 52 w 303" name="T70"/>
              <a:gd fmla="*/ 60 h 287" name="T71"/>
              <a:gd fmla="*/ 165 w 303" name="T72"/>
              <a:gd fmla="*/ 127 h 287" name="T73"/>
              <a:gd fmla="*/ 180 w 303" name="T74"/>
              <a:gd fmla="*/ 23 h 287" name="T75"/>
              <a:gd fmla="*/ 107 w 303" name="T76"/>
              <a:gd fmla="*/ 254 h 287" name="T77"/>
              <a:gd fmla="*/ 50 w 303" name="T78"/>
              <a:gd fmla="*/ 172 h 287" name="T79"/>
              <a:gd fmla="*/ 8 w 303" name="T80"/>
              <a:gd fmla="*/ 254 h 287" name="T81"/>
              <a:gd fmla="*/ 258 w 303" name="T82"/>
              <a:gd fmla="*/ 61 h 287" name="T83"/>
              <a:gd fmla="*/ 216 w 303" name="T84"/>
              <a:gd fmla="*/ 27 h 287" name="T85"/>
              <a:gd fmla="*/ 121 w 303" name="T86"/>
              <a:gd fmla="*/ 203 h 287" name="T87"/>
              <a:gd fmla="*/ 49 w 303" name="T88"/>
              <a:gd fmla="*/ 36 h 287" name="T89"/>
              <a:gd fmla="*/ 284 w 303" name="T90"/>
              <a:gd fmla="*/ 221 h 287" name="T91"/>
              <a:gd fmla="*/ 68 w 303" name="T92"/>
              <a:gd fmla="*/ 55 h 287" name="T93"/>
              <a:gd fmla="*/ 41 w 303" name="T94"/>
              <a:gd fmla="*/ 115 h 287" name="T95"/>
              <a:gd fmla="*/ 162 w 303" name="T96"/>
              <a:gd fmla="*/ 181 h 287" name="T97"/>
              <a:gd fmla="*/ 214 w 303" name="T98"/>
              <a:gd fmla="*/ 22 h 287" name="T99"/>
              <a:gd fmla="*/ 221 w 303" name="T100"/>
              <a:gd fmla="*/ 33 h 287" name="T101"/>
              <a:gd fmla="*/ 295 w 303" name="T102"/>
              <a:gd fmla="*/ 41 h 287" name="T103"/>
              <a:gd fmla="*/ 274 w 303" name="T104"/>
              <a:gd fmla="*/ 202 h 287" name="T105"/>
              <a:gd fmla="*/ 276 w 303" name="T106"/>
              <a:gd fmla="*/ 195 h 287" name="T107"/>
              <a:gd fmla="*/ 60 w 303" name="T108"/>
              <a:gd fmla="*/ 25 h 287" name="T109"/>
              <a:gd fmla="*/ 284 w 303" name="T110"/>
              <a:gd fmla="*/ 132 h 287" name="T111"/>
              <a:gd fmla="*/ 285 w 303" name="T112"/>
              <a:gd fmla="*/ 104 h 287" name="T113"/>
              <a:gd fmla="*/ 285 w 303" name="T114"/>
              <a:gd fmla="*/ 120 h 287" name="T115"/>
              <a:gd fmla="*/ 17 w 303" name="T116"/>
              <a:gd fmla="*/ 161 h 287" name="T117"/>
              <a:gd fmla="*/ 87 w 303" name="T118"/>
              <a:gd fmla="*/ 194 h 287" name="T119"/>
              <a:gd fmla="*/ 129 w 303" name="T120"/>
              <a:gd fmla="*/ 251 h 287" name="T121"/>
              <a:gd fmla="*/ 71 w 303" name="T122"/>
              <a:gd fmla="*/ 60 h 287" name="T123"/>
              <a:gd fmla="*/ 94 w 303" name="T124"/>
              <a:gd fmla="*/ 268 h 28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87" w="303">
                <a:moveTo>
                  <a:pt x="154" y="3"/>
                </a:moveTo>
                <a:lnTo>
                  <a:pt x="154" y="3"/>
                </a:lnTo>
                <a:lnTo>
                  <a:pt x="156" y="9"/>
                </a:lnTo>
                <a:lnTo>
                  <a:pt x="158" y="14"/>
                </a:lnTo>
                <a:lnTo>
                  <a:pt x="158" y="14"/>
                </a:lnTo>
                <a:lnTo>
                  <a:pt x="158" y="17"/>
                </a:lnTo>
                <a:lnTo>
                  <a:pt x="158" y="17"/>
                </a:lnTo>
                <a:lnTo>
                  <a:pt x="158" y="19"/>
                </a:lnTo>
                <a:lnTo>
                  <a:pt x="158" y="19"/>
                </a:lnTo>
                <a:lnTo>
                  <a:pt x="159" y="20"/>
                </a:lnTo>
                <a:lnTo>
                  <a:pt x="159" y="20"/>
                </a:lnTo>
                <a:lnTo>
                  <a:pt x="159" y="42"/>
                </a:lnTo>
                <a:lnTo>
                  <a:pt x="159" y="42"/>
                </a:lnTo>
                <a:lnTo>
                  <a:pt x="158" y="53"/>
                </a:lnTo>
                <a:lnTo>
                  <a:pt x="158" y="53"/>
                </a:lnTo>
                <a:lnTo>
                  <a:pt x="156" y="58"/>
                </a:lnTo>
                <a:lnTo>
                  <a:pt x="156" y="58"/>
                </a:lnTo>
                <a:lnTo>
                  <a:pt x="154" y="64"/>
                </a:lnTo>
                <a:lnTo>
                  <a:pt x="154" y="64"/>
                </a:lnTo>
                <a:lnTo>
                  <a:pt x="153" y="66"/>
                </a:lnTo>
                <a:lnTo>
                  <a:pt x="153" y="66"/>
                </a:lnTo>
                <a:lnTo>
                  <a:pt x="146" y="72"/>
                </a:lnTo>
                <a:lnTo>
                  <a:pt x="146" y="72"/>
                </a:lnTo>
                <a:lnTo>
                  <a:pt x="146" y="74"/>
                </a:lnTo>
                <a:lnTo>
                  <a:pt x="143" y="75"/>
                </a:lnTo>
                <a:lnTo>
                  <a:pt x="143" y="75"/>
                </a:lnTo>
                <a:lnTo>
                  <a:pt x="143" y="75"/>
                </a:lnTo>
                <a:lnTo>
                  <a:pt x="143" y="75"/>
                </a:lnTo>
                <a:lnTo>
                  <a:pt x="143" y="75"/>
                </a:lnTo>
                <a:lnTo>
                  <a:pt x="143" y="75"/>
                </a:lnTo>
                <a:lnTo>
                  <a:pt x="142" y="72"/>
                </a:lnTo>
                <a:lnTo>
                  <a:pt x="142" y="72"/>
                </a:lnTo>
                <a:lnTo>
                  <a:pt x="143" y="69"/>
                </a:lnTo>
                <a:lnTo>
                  <a:pt x="143" y="69"/>
                </a:lnTo>
                <a:lnTo>
                  <a:pt x="137" y="68"/>
                </a:lnTo>
                <a:lnTo>
                  <a:pt x="137" y="68"/>
                </a:lnTo>
                <a:lnTo>
                  <a:pt x="131" y="68"/>
                </a:lnTo>
                <a:lnTo>
                  <a:pt x="131" y="68"/>
                </a:lnTo>
                <a:lnTo>
                  <a:pt x="126" y="68"/>
                </a:lnTo>
                <a:lnTo>
                  <a:pt x="123" y="69"/>
                </a:lnTo>
                <a:lnTo>
                  <a:pt x="123" y="69"/>
                </a:lnTo>
                <a:lnTo>
                  <a:pt x="118" y="72"/>
                </a:lnTo>
                <a:lnTo>
                  <a:pt x="118" y="72"/>
                </a:lnTo>
                <a:lnTo>
                  <a:pt x="113" y="75"/>
                </a:lnTo>
                <a:lnTo>
                  <a:pt x="110" y="79"/>
                </a:lnTo>
                <a:lnTo>
                  <a:pt x="110" y="79"/>
                </a:lnTo>
                <a:lnTo>
                  <a:pt x="109" y="80"/>
                </a:lnTo>
                <a:lnTo>
                  <a:pt x="109" y="80"/>
                </a:lnTo>
                <a:lnTo>
                  <a:pt x="105" y="88"/>
                </a:lnTo>
                <a:lnTo>
                  <a:pt x="102" y="96"/>
                </a:lnTo>
                <a:lnTo>
                  <a:pt x="102" y="96"/>
                </a:lnTo>
                <a:lnTo>
                  <a:pt x="101" y="105"/>
                </a:lnTo>
                <a:lnTo>
                  <a:pt x="99" y="115"/>
                </a:lnTo>
                <a:lnTo>
                  <a:pt x="99" y="115"/>
                </a:lnTo>
                <a:lnTo>
                  <a:pt x="98" y="131"/>
                </a:lnTo>
                <a:lnTo>
                  <a:pt x="98" y="131"/>
                </a:lnTo>
                <a:lnTo>
                  <a:pt x="98" y="139"/>
                </a:lnTo>
                <a:lnTo>
                  <a:pt x="98" y="139"/>
                </a:lnTo>
                <a:lnTo>
                  <a:pt x="98" y="154"/>
                </a:lnTo>
                <a:lnTo>
                  <a:pt x="98" y="154"/>
                </a:lnTo>
                <a:lnTo>
                  <a:pt x="99" y="162"/>
                </a:lnTo>
                <a:lnTo>
                  <a:pt x="101" y="170"/>
                </a:lnTo>
                <a:lnTo>
                  <a:pt x="101" y="170"/>
                </a:lnTo>
                <a:lnTo>
                  <a:pt x="101" y="175"/>
                </a:lnTo>
                <a:lnTo>
                  <a:pt x="101" y="175"/>
                </a:lnTo>
                <a:lnTo>
                  <a:pt x="102" y="178"/>
                </a:lnTo>
                <a:lnTo>
                  <a:pt x="102" y="178"/>
                </a:lnTo>
                <a:lnTo>
                  <a:pt x="104" y="178"/>
                </a:lnTo>
                <a:lnTo>
                  <a:pt x="105" y="178"/>
                </a:lnTo>
                <a:lnTo>
                  <a:pt x="105" y="178"/>
                </a:lnTo>
                <a:lnTo>
                  <a:pt x="107" y="178"/>
                </a:lnTo>
                <a:lnTo>
                  <a:pt x="107" y="178"/>
                </a:lnTo>
                <a:lnTo>
                  <a:pt x="110" y="176"/>
                </a:lnTo>
                <a:lnTo>
                  <a:pt x="110" y="176"/>
                </a:lnTo>
                <a:lnTo>
                  <a:pt x="124" y="172"/>
                </a:lnTo>
                <a:lnTo>
                  <a:pt x="124" y="172"/>
                </a:lnTo>
                <a:lnTo>
                  <a:pt x="129" y="167"/>
                </a:lnTo>
                <a:lnTo>
                  <a:pt x="129" y="167"/>
                </a:lnTo>
                <a:lnTo>
                  <a:pt x="135" y="164"/>
                </a:lnTo>
                <a:lnTo>
                  <a:pt x="135" y="164"/>
                </a:lnTo>
                <a:lnTo>
                  <a:pt x="140" y="159"/>
                </a:lnTo>
                <a:lnTo>
                  <a:pt x="140" y="159"/>
                </a:lnTo>
                <a:lnTo>
                  <a:pt x="145" y="153"/>
                </a:lnTo>
                <a:lnTo>
                  <a:pt x="145" y="153"/>
                </a:lnTo>
                <a:lnTo>
                  <a:pt x="146" y="151"/>
                </a:lnTo>
                <a:lnTo>
                  <a:pt x="146" y="151"/>
                </a:lnTo>
                <a:lnTo>
                  <a:pt x="148" y="150"/>
                </a:lnTo>
                <a:lnTo>
                  <a:pt x="148" y="146"/>
                </a:lnTo>
                <a:lnTo>
                  <a:pt x="148" y="146"/>
                </a:lnTo>
                <a:lnTo>
                  <a:pt x="146" y="143"/>
                </a:lnTo>
                <a:lnTo>
                  <a:pt x="146" y="143"/>
                </a:lnTo>
                <a:lnTo>
                  <a:pt x="148" y="142"/>
                </a:lnTo>
                <a:lnTo>
                  <a:pt x="148" y="142"/>
                </a:lnTo>
                <a:lnTo>
                  <a:pt x="148" y="120"/>
                </a:lnTo>
                <a:lnTo>
                  <a:pt x="148" y="120"/>
                </a:lnTo>
                <a:lnTo>
                  <a:pt x="146" y="96"/>
                </a:lnTo>
                <a:lnTo>
                  <a:pt x="146" y="96"/>
                </a:lnTo>
                <a:lnTo>
                  <a:pt x="146" y="90"/>
                </a:lnTo>
                <a:lnTo>
                  <a:pt x="146" y="90"/>
                </a:lnTo>
                <a:lnTo>
                  <a:pt x="146" y="85"/>
                </a:lnTo>
                <a:lnTo>
                  <a:pt x="146" y="85"/>
                </a:lnTo>
                <a:lnTo>
                  <a:pt x="148" y="83"/>
                </a:lnTo>
                <a:lnTo>
                  <a:pt x="148" y="83"/>
                </a:lnTo>
                <a:lnTo>
                  <a:pt x="150" y="80"/>
                </a:lnTo>
                <a:lnTo>
                  <a:pt x="150" y="80"/>
                </a:lnTo>
                <a:lnTo>
                  <a:pt x="151" y="80"/>
                </a:lnTo>
                <a:lnTo>
                  <a:pt x="151" y="80"/>
                </a:lnTo>
                <a:lnTo>
                  <a:pt x="154" y="75"/>
                </a:lnTo>
                <a:lnTo>
                  <a:pt x="154" y="75"/>
                </a:lnTo>
                <a:lnTo>
                  <a:pt x="156" y="74"/>
                </a:lnTo>
                <a:lnTo>
                  <a:pt x="156" y="74"/>
                </a:lnTo>
                <a:lnTo>
                  <a:pt x="159" y="71"/>
                </a:lnTo>
                <a:lnTo>
                  <a:pt x="159" y="71"/>
                </a:lnTo>
                <a:lnTo>
                  <a:pt x="159" y="69"/>
                </a:lnTo>
                <a:lnTo>
                  <a:pt x="161" y="68"/>
                </a:lnTo>
                <a:lnTo>
                  <a:pt x="161" y="68"/>
                </a:lnTo>
                <a:lnTo>
                  <a:pt x="162" y="69"/>
                </a:lnTo>
                <a:lnTo>
                  <a:pt x="164" y="69"/>
                </a:lnTo>
                <a:lnTo>
                  <a:pt x="164" y="69"/>
                </a:lnTo>
                <a:lnTo>
                  <a:pt x="167" y="74"/>
                </a:lnTo>
                <a:lnTo>
                  <a:pt x="167" y="74"/>
                </a:lnTo>
                <a:lnTo>
                  <a:pt x="170" y="79"/>
                </a:lnTo>
                <a:lnTo>
                  <a:pt x="170" y="79"/>
                </a:lnTo>
                <a:lnTo>
                  <a:pt x="170" y="79"/>
                </a:lnTo>
                <a:lnTo>
                  <a:pt x="170" y="79"/>
                </a:lnTo>
                <a:lnTo>
                  <a:pt x="172" y="80"/>
                </a:lnTo>
                <a:lnTo>
                  <a:pt x="172" y="80"/>
                </a:lnTo>
                <a:lnTo>
                  <a:pt x="172" y="82"/>
                </a:lnTo>
                <a:lnTo>
                  <a:pt x="172" y="82"/>
                </a:lnTo>
                <a:lnTo>
                  <a:pt x="172" y="82"/>
                </a:lnTo>
                <a:lnTo>
                  <a:pt x="172" y="82"/>
                </a:lnTo>
                <a:lnTo>
                  <a:pt x="173" y="83"/>
                </a:lnTo>
                <a:lnTo>
                  <a:pt x="173" y="83"/>
                </a:lnTo>
                <a:lnTo>
                  <a:pt x="173" y="86"/>
                </a:lnTo>
                <a:lnTo>
                  <a:pt x="173" y="86"/>
                </a:lnTo>
                <a:lnTo>
                  <a:pt x="173" y="88"/>
                </a:lnTo>
                <a:lnTo>
                  <a:pt x="173" y="88"/>
                </a:lnTo>
                <a:lnTo>
                  <a:pt x="173" y="98"/>
                </a:lnTo>
                <a:lnTo>
                  <a:pt x="173" y="98"/>
                </a:lnTo>
                <a:lnTo>
                  <a:pt x="173" y="113"/>
                </a:lnTo>
                <a:lnTo>
                  <a:pt x="173" y="113"/>
                </a:lnTo>
                <a:lnTo>
                  <a:pt x="173" y="129"/>
                </a:lnTo>
                <a:lnTo>
                  <a:pt x="173" y="129"/>
                </a:lnTo>
                <a:lnTo>
                  <a:pt x="175" y="148"/>
                </a:lnTo>
                <a:lnTo>
                  <a:pt x="175" y="148"/>
                </a:lnTo>
                <a:lnTo>
                  <a:pt x="175" y="148"/>
                </a:lnTo>
                <a:lnTo>
                  <a:pt x="175" y="148"/>
                </a:lnTo>
                <a:lnTo>
                  <a:pt x="175" y="150"/>
                </a:lnTo>
                <a:lnTo>
                  <a:pt x="175" y="150"/>
                </a:lnTo>
                <a:lnTo>
                  <a:pt x="176" y="151"/>
                </a:lnTo>
                <a:lnTo>
                  <a:pt x="176" y="151"/>
                </a:lnTo>
                <a:lnTo>
                  <a:pt x="181" y="153"/>
                </a:lnTo>
                <a:lnTo>
                  <a:pt x="184" y="156"/>
                </a:lnTo>
                <a:lnTo>
                  <a:pt x="184" y="156"/>
                </a:lnTo>
                <a:lnTo>
                  <a:pt x="191" y="161"/>
                </a:lnTo>
                <a:lnTo>
                  <a:pt x="191" y="161"/>
                </a:lnTo>
                <a:lnTo>
                  <a:pt x="199" y="168"/>
                </a:lnTo>
                <a:lnTo>
                  <a:pt x="199" y="168"/>
                </a:lnTo>
                <a:lnTo>
                  <a:pt x="205" y="175"/>
                </a:lnTo>
                <a:lnTo>
                  <a:pt x="205" y="175"/>
                </a:lnTo>
                <a:lnTo>
                  <a:pt x="211" y="181"/>
                </a:lnTo>
                <a:lnTo>
                  <a:pt x="211" y="181"/>
                </a:lnTo>
                <a:lnTo>
                  <a:pt x="214" y="183"/>
                </a:lnTo>
                <a:lnTo>
                  <a:pt x="214" y="183"/>
                </a:lnTo>
                <a:lnTo>
                  <a:pt x="219" y="186"/>
                </a:lnTo>
                <a:lnTo>
                  <a:pt x="219" y="186"/>
                </a:lnTo>
                <a:lnTo>
                  <a:pt x="221" y="189"/>
                </a:lnTo>
                <a:lnTo>
                  <a:pt x="221" y="189"/>
                </a:lnTo>
                <a:lnTo>
                  <a:pt x="222" y="189"/>
                </a:lnTo>
                <a:lnTo>
                  <a:pt x="222" y="187"/>
                </a:lnTo>
                <a:lnTo>
                  <a:pt x="222" y="187"/>
                </a:lnTo>
                <a:lnTo>
                  <a:pt x="222" y="184"/>
                </a:lnTo>
                <a:lnTo>
                  <a:pt x="222" y="184"/>
                </a:lnTo>
                <a:lnTo>
                  <a:pt x="222" y="183"/>
                </a:lnTo>
                <a:lnTo>
                  <a:pt x="222" y="183"/>
                </a:lnTo>
                <a:lnTo>
                  <a:pt x="224" y="162"/>
                </a:lnTo>
                <a:lnTo>
                  <a:pt x="224" y="162"/>
                </a:lnTo>
                <a:lnTo>
                  <a:pt x="224" y="142"/>
                </a:lnTo>
                <a:lnTo>
                  <a:pt x="224" y="142"/>
                </a:lnTo>
                <a:lnTo>
                  <a:pt x="222" y="134"/>
                </a:lnTo>
                <a:lnTo>
                  <a:pt x="222" y="134"/>
                </a:lnTo>
                <a:lnTo>
                  <a:pt x="222" y="129"/>
                </a:lnTo>
                <a:lnTo>
                  <a:pt x="222" y="129"/>
                </a:lnTo>
                <a:lnTo>
                  <a:pt x="222" y="112"/>
                </a:lnTo>
                <a:lnTo>
                  <a:pt x="222" y="112"/>
                </a:lnTo>
                <a:lnTo>
                  <a:pt x="222" y="112"/>
                </a:lnTo>
                <a:lnTo>
                  <a:pt x="222" y="112"/>
                </a:lnTo>
                <a:lnTo>
                  <a:pt x="221" y="107"/>
                </a:lnTo>
                <a:lnTo>
                  <a:pt x="221" y="102"/>
                </a:lnTo>
                <a:lnTo>
                  <a:pt x="221" y="102"/>
                </a:lnTo>
                <a:lnTo>
                  <a:pt x="219" y="98"/>
                </a:lnTo>
                <a:lnTo>
                  <a:pt x="219" y="98"/>
                </a:lnTo>
                <a:lnTo>
                  <a:pt x="216" y="90"/>
                </a:lnTo>
                <a:lnTo>
                  <a:pt x="216" y="90"/>
                </a:lnTo>
                <a:lnTo>
                  <a:pt x="214" y="83"/>
                </a:lnTo>
                <a:lnTo>
                  <a:pt x="214" y="83"/>
                </a:lnTo>
                <a:lnTo>
                  <a:pt x="210" y="75"/>
                </a:lnTo>
                <a:lnTo>
                  <a:pt x="210" y="75"/>
                </a:lnTo>
                <a:lnTo>
                  <a:pt x="205" y="69"/>
                </a:lnTo>
                <a:lnTo>
                  <a:pt x="205" y="69"/>
                </a:lnTo>
                <a:lnTo>
                  <a:pt x="200" y="66"/>
                </a:lnTo>
                <a:lnTo>
                  <a:pt x="194" y="64"/>
                </a:lnTo>
                <a:lnTo>
                  <a:pt x="194" y="64"/>
                </a:lnTo>
                <a:lnTo>
                  <a:pt x="186" y="66"/>
                </a:lnTo>
                <a:lnTo>
                  <a:pt x="186" y="66"/>
                </a:lnTo>
                <a:lnTo>
                  <a:pt x="181" y="68"/>
                </a:lnTo>
                <a:lnTo>
                  <a:pt x="181" y="68"/>
                </a:lnTo>
                <a:lnTo>
                  <a:pt x="180" y="69"/>
                </a:lnTo>
                <a:lnTo>
                  <a:pt x="180" y="69"/>
                </a:lnTo>
                <a:lnTo>
                  <a:pt x="178" y="71"/>
                </a:lnTo>
                <a:lnTo>
                  <a:pt x="178" y="72"/>
                </a:lnTo>
                <a:lnTo>
                  <a:pt x="178" y="72"/>
                </a:lnTo>
                <a:lnTo>
                  <a:pt x="176" y="74"/>
                </a:lnTo>
                <a:lnTo>
                  <a:pt x="173" y="75"/>
                </a:lnTo>
                <a:lnTo>
                  <a:pt x="173" y="75"/>
                </a:lnTo>
                <a:lnTo>
                  <a:pt x="172" y="74"/>
                </a:lnTo>
                <a:lnTo>
                  <a:pt x="172" y="74"/>
                </a:lnTo>
                <a:lnTo>
                  <a:pt x="170" y="72"/>
                </a:lnTo>
                <a:lnTo>
                  <a:pt x="169" y="69"/>
                </a:lnTo>
                <a:lnTo>
                  <a:pt x="169" y="69"/>
                </a:lnTo>
                <a:lnTo>
                  <a:pt x="167" y="66"/>
                </a:lnTo>
                <a:lnTo>
                  <a:pt x="167" y="66"/>
                </a:lnTo>
                <a:lnTo>
                  <a:pt x="167" y="64"/>
                </a:lnTo>
                <a:lnTo>
                  <a:pt x="167" y="63"/>
                </a:lnTo>
                <a:lnTo>
                  <a:pt x="167" y="63"/>
                </a:lnTo>
                <a:lnTo>
                  <a:pt x="167" y="52"/>
                </a:lnTo>
                <a:lnTo>
                  <a:pt x="167" y="52"/>
                </a:lnTo>
                <a:lnTo>
                  <a:pt x="165" y="44"/>
                </a:lnTo>
                <a:lnTo>
                  <a:pt x="165" y="44"/>
                </a:lnTo>
                <a:lnTo>
                  <a:pt x="165" y="30"/>
                </a:lnTo>
                <a:lnTo>
                  <a:pt x="165" y="30"/>
                </a:lnTo>
                <a:lnTo>
                  <a:pt x="167" y="19"/>
                </a:lnTo>
                <a:lnTo>
                  <a:pt x="167" y="19"/>
                </a:lnTo>
                <a:lnTo>
                  <a:pt x="169" y="9"/>
                </a:lnTo>
                <a:lnTo>
                  <a:pt x="169" y="9"/>
                </a:lnTo>
                <a:lnTo>
                  <a:pt x="169" y="9"/>
                </a:lnTo>
                <a:lnTo>
                  <a:pt x="169" y="9"/>
                </a:lnTo>
                <a:lnTo>
                  <a:pt x="170" y="4"/>
                </a:lnTo>
                <a:lnTo>
                  <a:pt x="170" y="4"/>
                </a:lnTo>
                <a:lnTo>
                  <a:pt x="172" y="4"/>
                </a:lnTo>
                <a:lnTo>
                  <a:pt x="172" y="4"/>
                </a:lnTo>
                <a:lnTo>
                  <a:pt x="183" y="4"/>
                </a:lnTo>
                <a:lnTo>
                  <a:pt x="183" y="4"/>
                </a:lnTo>
                <a:lnTo>
                  <a:pt x="184" y="4"/>
                </a:lnTo>
                <a:lnTo>
                  <a:pt x="187" y="3"/>
                </a:lnTo>
                <a:lnTo>
                  <a:pt x="187" y="3"/>
                </a:lnTo>
                <a:lnTo>
                  <a:pt x="187" y="3"/>
                </a:lnTo>
                <a:lnTo>
                  <a:pt x="187" y="3"/>
                </a:lnTo>
                <a:lnTo>
                  <a:pt x="195" y="3"/>
                </a:lnTo>
                <a:lnTo>
                  <a:pt x="195" y="3"/>
                </a:lnTo>
                <a:lnTo>
                  <a:pt x="213" y="3"/>
                </a:lnTo>
                <a:lnTo>
                  <a:pt x="213" y="3"/>
                </a:lnTo>
                <a:lnTo>
                  <a:pt x="224" y="4"/>
                </a:lnTo>
                <a:lnTo>
                  <a:pt x="235" y="6"/>
                </a:lnTo>
                <a:lnTo>
                  <a:pt x="235" y="6"/>
                </a:lnTo>
                <a:lnTo>
                  <a:pt x="236" y="6"/>
                </a:lnTo>
                <a:lnTo>
                  <a:pt x="236" y="6"/>
                </a:lnTo>
                <a:lnTo>
                  <a:pt x="243" y="6"/>
                </a:lnTo>
                <a:lnTo>
                  <a:pt x="243" y="6"/>
                </a:lnTo>
                <a:lnTo>
                  <a:pt x="254" y="6"/>
                </a:lnTo>
                <a:lnTo>
                  <a:pt x="254" y="6"/>
                </a:lnTo>
                <a:lnTo>
                  <a:pt x="263" y="8"/>
                </a:lnTo>
                <a:lnTo>
                  <a:pt x="263" y="8"/>
                </a:lnTo>
                <a:lnTo>
                  <a:pt x="265" y="8"/>
                </a:lnTo>
                <a:lnTo>
                  <a:pt x="265" y="8"/>
                </a:lnTo>
                <a:lnTo>
                  <a:pt x="271" y="9"/>
                </a:lnTo>
                <a:lnTo>
                  <a:pt x="279" y="12"/>
                </a:lnTo>
                <a:lnTo>
                  <a:pt x="279" y="12"/>
                </a:lnTo>
                <a:lnTo>
                  <a:pt x="287" y="17"/>
                </a:lnTo>
                <a:lnTo>
                  <a:pt x="287" y="17"/>
                </a:lnTo>
                <a:lnTo>
                  <a:pt x="290" y="20"/>
                </a:lnTo>
                <a:lnTo>
                  <a:pt x="290" y="20"/>
                </a:lnTo>
                <a:lnTo>
                  <a:pt x="295" y="27"/>
                </a:lnTo>
                <a:lnTo>
                  <a:pt x="298" y="34"/>
                </a:lnTo>
                <a:lnTo>
                  <a:pt x="298" y="34"/>
                </a:lnTo>
                <a:lnTo>
                  <a:pt x="299" y="39"/>
                </a:lnTo>
                <a:lnTo>
                  <a:pt x="299" y="45"/>
                </a:lnTo>
                <a:lnTo>
                  <a:pt x="299" y="45"/>
                </a:lnTo>
                <a:lnTo>
                  <a:pt x="299" y="68"/>
                </a:lnTo>
                <a:lnTo>
                  <a:pt x="299" y="68"/>
                </a:lnTo>
                <a:lnTo>
                  <a:pt x="301" y="79"/>
                </a:lnTo>
                <a:lnTo>
                  <a:pt x="301" y="79"/>
                </a:lnTo>
                <a:lnTo>
                  <a:pt x="301" y="96"/>
                </a:lnTo>
                <a:lnTo>
                  <a:pt x="301" y="96"/>
                </a:lnTo>
                <a:lnTo>
                  <a:pt x="303" y="123"/>
                </a:lnTo>
                <a:lnTo>
                  <a:pt x="303" y="150"/>
                </a:lnTo>
                <a:lnTo>
                  <a:pt x="303" y="150"/>
                </a:lnTo>
                <a:lnTo>
                  <a:pt x="303" y="210"/>
                </a:lnTo>
                <a:lnTo>
                  <a:pt x="303" y="210"/>
                </a:lnTo>
                <a:lnTo>
                  <a:pt x="303" y="225"/>
                </a:lnTo>
                <a:lnTo>
                  <a:pt x="303" y="225"/>
                </a:lnTo>
                <a:lnTo>
                  <a:pt x="303" y="255"/>
                </a:lnTo>
                <a:lnTo>
                  <a:pt x="303" y="255"/>
                </a:lnTo>
                <a:lnTo>
                  <a:pt x="303" y="260"/>
                </a:lnTo>
                <a:lnTo>
                  <a:pt x="303" y="260"/>
                </a:lnTo>
                <a:lnTo>
                  <a:pt x="303" y="262"/>
                </a:lnTo>
                <a:lnTo>
                  <a:pt x="303" y="262"/>
                </a:lnTo>
                <a:lnTo>
                  <a:pt x="303" y="265"/>
                </a:lnTo>
                <a:lnTo>
                  <a:pt x="299" y="266"/>
                </a:lnTo>
                <a:lnTo>
                  <a:pt x="299" y="266"/>
                </a:lnTo>
                <a:lnTo>
                  <a:pt x="298" y="266"/>
                </a:lnTo>
                <a:lnTo>
                  <a:pt x="298" y="266"/>
                </a:lnTo>
                <a:lnTo>
                  <a:pt x="292" y="269"/>
                </a:lnTo>
                <a:lnTo>
                  <a:pt x="285" y="271"/>
                </a:lnTo>
                <a:lnTo>
                  <a:pt x="285" y="271"/>
                </a:lnTo>
                <a:lnTo>
                  <a:pt x="274" y="271"/>
                </a:lnTo>
                <a:lnTo>
                  <a:pt x="274" y="271"/>
                </a:lnTo>
                <a:lnTo>
                  <a:pt x="271" y="271"/>
                </a:lnTo>
                <a:lnTo>
                  <a:pt x="268" y="269"/>
                </a:lnTo>
                <a:lnTo>
                  <a:pt x="268" y="269"/>
                </a:lnTo>
                <a:lnTo>
                  <a:pt x="263" y="268"/>
                </a:lnTo>
                <a:lnTo>
                  <a:pt x="263" y="268"/>
                </a:lnTo>
                <a:lnTo>
                  <a:pt x="262" y="268"/>
                </a:lnTo>
                <a:lnTo>
                  <a:pt x="262" y="268"/>
                </a:lnTo>
                <a:lnTo>
                  <a:pt x="260" y="268"/>
                </a:lnTo>
                <a:lnTo>
                  <a:pt x="260" y="268"/>
                </a:lnTo>
                <a:lnTo>
                  <a:pt x="260" y="266"/>
                </a:lnTo>
                <a:lnTo>
                  <a:pt x="258" y="266"/>
                </a:lnTo>
                <a:lnTo>
                  <a:pt x="258" y="266"/>
                </a:lnTo>
                <a:lnTo>
                  <a:pt x="257" y="266"/>
                </a:lnTo>
                <a:lnTo>
                  <a:pt x="257" y="265"/>
                </a:lnTo>
                <a:lnTo>
                  <a:pt x="257" y="265"/>
                </a:lnTo>
                <a:lnTo>
                  <a:pt x="257" y="265"/>
                </a:lnTo>
                <a:lnTo>
                  <a:pt x="257" y="265"/>
                </a:lnTo>
                <a:lnTo>
                  <a:pt x="255" y="260"/>
                </a:lnTo>
                <a:lnTo>
                  <a:pt x="255" y="255"/>
                </a:lnTo>
                <a:lnTo>
                  <a:pt x="255" y="255"/>
                </a:lnTo>
                <a:lnTo>
                  <a:pt x="255" y="239"/>
                </a:lnTo>
                <a:lnTo>
                  <a:pt x="255" y="239"/>
                </a:lnTo>
                <a:lnTo>
                  <a:pt x="255" y="230"/>
                </a:lnTo>
                <a:lnTo>
                  <a:pt x="255" y="230"/>
                </a:lnTo>
                <a:lnTo>
                  <a:pt x="255" y="224"/>
                </a:lnTo>
                <a:lnTo>
                  <a:pt x="255" y="224"/>
                </a:lnTo>
                <a:lnTo>
                  <a:pt x="255" y="219"/>
                </a:lnTo>
                <a:lnTo>
                  <a:pt x="255" y="219"/>
                </a:lnTo>
                <a:lnTo>
                  <a:pt x="255" y="181"/>
                </a:lnTo>
                <a:lnTo>
                  <a:pt x="255" y="181"/>
                </a:lnTo>
                <a:lnTo>
                  <a:pt x="255" y="172"/>
                </a:lnTo>
                <a:lnTo>
                  <a:pt x="255" y="172"/>
                </a:lnTo>
                <a:lnTo>
                  <a:pt x="255" y="164"/>
                </a:lnTo>
                <a:lnTo>
                  <a:pt x="255" y="164"/>
                </a:lnTo>
                <a:lnTo>
                  <a:pt x="255" y="164"/>
                </a:lnTo>
                <a:lnTo>
                  <a:pt x="255" y="164"/>
                </a:lnTo>
                <a:lnTo>
                  <a:pt x="257" y="161"/>
                </a:lnTo>
                <a:lnTo>
                  <a:pt x="257" y="161"/>
                </a:lnTo>
                <a:lnTo>
                  <a:pt x="257" y="145"/>
                </a:lnTo>
                <a:lnTo>
                  <a:pt x="257" y="145"/>
                </a:lnTo>
                <a:lnTo>
                  <a:pt x="257" y="107"/>
                </a:lnTo>
                <a:lnTo>
                  <a:pt x="257" y="107"/>
                </a:lnTo>
                <a:lnTo>
                  <a:pt x="255" y="99"/>
                </a:lnTo>
                <a:lnTo>
                  <a:pt x="255" y="99"/>
                </a:lnTo>
                <a:lnTo>
                  <a:pt x="249" y="99"/>
                </a:lnTo>
                <a:lnTo>
                  <a:pt x="249" y="99"/>
                </a:lnTo>
                <a:lnTo>
                  <a:pt x="247" y="99"/>
                </a:lnTo>
                <a:lnTo>
                  <a:pt x="247" y="102"/>
                </a:lnTo>
                <a:lnTo>
                  <a:pt x="247" y="102"/>
                </a:lnTo>
                <a:lnTo>
                  <a:pt x="246" y="109"/>
                </a:lnTo>
                <a:lnTo>
                  <a:pt x="246" y="109"/>
                </a:lnTo>
                <a:lnTo>
                  <a:pt x="246" y="112"/>
                </a:lnTo>
                <a:lnTo>
                  <a:pt x="246" y="112"/>
                </a:lnTo>
                <a:lnTo>
                  <a:pt x="244" y="121"/>
                </a:lnTo>
                <a:lnTo>
                  <a:pt x="244" y="121"/>
                </a:lnTo>
                <a:lnTo>
                  <a:pt x="244" y="142"/>
                </a:lnTo>
                <a:lnTo>
                  <a:pt x="244" y="142"/>
                </a:lnTo>
                <a:lnTo>
                  <a:pt x="244" y="176"/>
                </a:lnTo>
                <a:lnTo>
                  <a:pt x="244" y="176"/>
                </a:lnTo>
                <a:lnTo>
                  <a:pt x="244" y="183"/>
                </a:lnTo>
                <a:lnTo>
                  <a:pt x="244" y="183"/>
                </a:lnTo>
                <a:lnTo>
                  <a:pt x="244" y="198"/>
                </a:lnTo>
                <a:lnTo>
                  <a:pt x="244" y="198"/>
                </a:lnTo>
                <a:lnTo>
                  <a:pt x="246" y="238"/>
                </a:lnTo>
                <a:lnTo>
                  <a:pt x="246" y="238"/>
                </a:lnTo>
                <a:lnTo>
                  <a:pt x="244" y="239"/>
                </a:lnTo>
                <a:lnTo>
                  <a:pt x="244" y="239"/>
                </a:lnTo>
                <a:lnTo>
                  <a:pt x="244" y="213"/>
                </a:lnTo>
                <a:lnTo>
                  <a:pt x="244" y="213"/>
                </a:lnTo>
                <a:lnTo>
                  <a:pt x="244" y="213"/>
                </a:lnTo>
                <a:lnTo>
                  <a:pt x="244" y="213"/>
                </a:lnTo>
                <a:lnTo>
                  <a:pt x="244" y="216"/>
                </a:lnTo>
                <a:lnTo>
                  <a:pt x="244" y="216"/>
                </a:lnTo>
                <a:lnTo>
                  <a:pt x="244" y="251"/>
                </a:lnTo>
                <a:lnTo>
                  <a:pt x="244" y="251"/>
                </a:lnTo>
                <a:lnTo>
                  <a:pt x="244" y="280"/>
                </a:lnTo>
                <a:lnTo>
                  <a:pt x="244" y="280"/>
                </a:lnTo>
                <a:lnTo>
                  <a:pt x="244" y="280"/>
                </a:lnTo>
                <a:lnTo>
                  <a:pt x="244" y="280"/>
                </a:lnTo>
                <a:lnTo>
                  <a:pt x="241" y="282"/>
                </a:lnTo>
                <a:lnTo>
                  <a:pt x="238" y="284"/>
                </a:lnTo>
                <a:lnTo>
                  <a:pt x="238" y="284"/>
                </a:lnTo>
                <a:lnTo>
                  <a:pt x="225" y="284"/>
                </a:lnTo>
                <a:lnTo>
                  <a:pt x="225" y="284"/>
                </a:lnTo>
                <a:lnTo>
                  <a:pt x="206" y="285"/>
                </a:lnTo>
                <a:lnTo>
                  <a:pt x="206" y="285"/>
                </a:lnTo>
                <a:lnTo>
                  <a:pt x="131" y="285"/>
                </a:lnTo>
                <a:lnTo>
                  <a:pt x="131" y="285"/>
                </a:lnTo>
                <a:lnTo>
                  <a:pt x="98" y="285"/>
                </a:lnTo>
                <a:lnTo>
                  <a:pt x="98" y="285"/>
                </a:lnTo>
                <a:lnTo>
                  <a:pt x="96" y="287"/>
                </a:lnTo>
                <a:lnTo>
                  <a:pt x="96" y="287"/>
                </a:lnTo>
                <a:lnTo>
                  <a:pt x="94" y="287"/>
                </a:lnTo>
                <a:lnTo>
                  <a:pt x="94" y="287"/>
                </a:lnTo>
                <a:lnTo>
                  <a:pt x="93" y="285"/>
                </a:lnTo>
                <a:lnTo>
                  <a:pt x="93" y="285"/>
                </a:lnTo>
                <a:lnTo>
                  <a:pt x="83" y="285"/>
                </a:lnTo>
                <a:lnTo>
                  <a:pt x="83" y="285"/>
                </a:lnTo>
                <a:lnTo>
                  <a:pt x="74" y="285"/>
                </a:lnTo>
                <a:lnTo>
                  <a:pt x="74" y="285"/>
                </a:lnTo>
                <a:lnTo>
                  <a:pt x="72" y="284"/>
                </a:lnTo>
                <a:lnTo>
                  <a:pt x="72" y="284"/>
                </a:lnTo>
                <a:lnTo>
                  <a:pt x="72" y="282"/>
                </a:lnTo>
                <a:lnTo>
                  <a:pt x="72" y="280"/>
                </a:lnTo>
                <a:lnTo>
                  <a:pt x="72" y="280"/>
                </a:lnTo>
                <a:lnTo>
                  <a:pt x="74" y="279"/>
                </a:lnTo>
                <a:lnTo>
                  <a:pt x="74" y="277"/>
                </a:lnTo>
                <a:lnTo>
                  <a:pt x="74" y="277"/>
                </a:lnTo>
                <a:lnTo>
                  <a:pt x="74" y="255"/>
                </a:lnTo>
                <a:lnTo>
                  <a:pt x="74" y="255"/>
                </a:lnTo>
                <a:lnTo>
                  <a:pt x="74" y="227"/>
                </a:lnTo>
                <a:lnTo>
                  <a:pt x="74" y="227"/>
                </a:lnTo>
                <a:lnTo>
                  <a:pt x="72" y="186"/>
                </a:lnTo>
                <a:lnTo>
                  <a:pt x="72" y="186"/>
                </a:lnTo>
                <a:lnTo>
                  <a:pt x="72" y="161"/>
                </a:lnTo>
                <a:lnTo>
                  <a:pt x="72" y="161"/>
                </a:lnTo>
                <a:lnTo>
                  <a:pt x="72" y="150"/>
                </a:lnTo>
                <a:lnTo>
                  <a:pt x="72" y="150"/>
                </a:lnTo>
                <a:lnTo>
                  <a:pt x="72" y="113"/>
                </a:lnTo>
                <a:lnTo>
                  <a:pt x="72" y="113"/>
                </a:lnTo>
                <a:lnTo>
                  <a:pt x="71" y="102"/>
                </a:lnTo>
                <a:lnTo>
                  <a:pt x="71" y="102"/>
                </a:lnTo>
                <a:lnTo>
                  <a:pt x="69" y="99"/>
                </a:lnTo>
                <a:lnTo>
                  <a:pt x="69" y="99"/>
                </a:lnTo>
                <a:lnTo>
                  <a:pt x="66" y="99"/>
                </a:lnTo>
                <a:lnTo>
                  <a:pt x="66" y="99"/>
                </a:lnTo>
                <a:lnTo>
                  <a:pt x="64" y="99"/>
                </a:lnTo>
                <a:lnTo>
                  <a:pt x="64" y="99"/>
                </a:lnTo>
                <a:lnTo>
                  <a:pt x="63" y="101"/>
                </a:lnTo>
                <a:lnTo>
                  <a:pt x="63" y="101"/>
                </a:lnTo>
                <a:lnTo>
                  <a:pt x="60" y="105"/>
                </a:lnTo>
                <a:lnTo>
                  <a:pt x="60" y="105"/>
                </a:lnTo>
                <a:lnTo>
                  <a:pt x="58" y="109"/>
                </a:lnTo>
                <a:lnTo>
                  <a:pt x="58" y="109"/>
                </a:lnTo>
                <a:lnTo>
                  <a:pt x="58" y="118"/>
                </a:lnTo>
                <a:lnTo>
                  <a:pt x="58" y="118"/>
                </a:lnTo>
                <a:lnTo>
                  <a:pt x="57" y="140"/>
                </a:lnTo>
                <a:lnTo>
                  <a:pt x="57" y="140"/>
                </a:lnTo>
                <a:lnTo>
                  <a:pt x="57" y="159"/>
                </a:lnTo>
                <a:lnTo>
                  <a:pt x="57" y="159"/>
                </a:lnTo>
                <a:lnTo>
                  <a:pt x="58" y="180"/>
                </a:lnTo>
                <a:lnTo>
                  <a:pt x="58" y="180"/>
                </a:lnTo>
                <a:lnTo>
                  <a:pt x="58" y="202"/>
                </a:lnTo>
                <a:lnTo>
                  <a:pt x="58" y="202"/>
                </a:lnTo>
                <a:lnTo>
                  <a:pt x="58" y="235"/>
                </a:lnTo>
                <a:lnTo>
                  <a:pt x="58" y="235"/>
                </a:lnTo>
                <a:lnTo>
                  <a:pt x="58" y="244"/>
                </a:lnTo>
                <a:lnTo>
                  <a:pt x="58" y="244"/>
                </a:lnTo>
                <a:lnTo>
                  <a:pt x="58" y="246"/>
                </a:lnTo>
                <a:lnTo>
                  <a:pt x="58" y="246"/>
                </a:lnTo>
                <a:lnTo>
                  <a:pt x="55" y="255"/>
                </a:lnTo>
                <a:lnTo>
                  <a:pt x="55" y="255"/>
                </a:lnTo>
                <a:lnTo>
                  <a:pt x="50" y="262"/>
                </a:lnTo>
                <a:lnTo>
                  <a:pt x="50" y="262"/>
                </a:lnTo>
                <a:lnTo>
                  <a:pt x="47" y="263"/>
                </a:lnTo>
                <a:lnTo>
                  <a:pt x="45" y="265"/>
                </a:lnTo>
                <a:lnTo>
                  <a:pt x="45" y="265"/>
                </a:lnTo>
                <a:lnTo>
                  <a:pt x="33" y="265"/>
                </a:lnTo>
                <a:lnTo>
                  <a:pt x="33" y="265"/>
                </a:lnTo>
                <a:lnTo>
                  <a:pt x="28" y="265"/>
                </a:lnTo>
                <a:lnTo>
                  <a:pt x="28" y="265"/>
                </a:lnTo>
                <a:lnTo>
                  <a:pt x="25" y="263"/>
                </a:lnTo>
                <a:lnTo>
                  <a:pt x="25" y="263"/>
                </a:lnTo>
                <a:lnTo>
                  <a:pt x="22" y="263"/>
                </a:lnTo>
                <a:lnTo>
                  <a:pt x="22" y="263"/>
                </a:lnTo>
                <a:lnTo>
                  <a:pt x="14" y="263"/>
                </a:lnTo>
                <a:lnTo>
                  <a:pt x="14" y="263"/>
                </a:lnTo>
                <a:lnTo>
                  <a:pt x="16" y="265"/>
                </a:lnTo>
                <a:lnTo>
                  <a:pt x="16" y="265"/>
                </a:lnTo>
                <a:lnTo>
                  <a:pt x="14" y="266"/>
                </a:lnTo>
                <a:lnTo>
                  <a:pt x="14" y="266"/>
                </a:lnTo>
                <a:lnTo>
                  <a:pt x="14" y="265"/>
                </a:lnTo>
                <a:lnTo>
                  <a:pt x="14" y="265"/>
                </a:lnTo>
                <a:lnTo>
                  <a:pt x="11" y="258"/>
                </a:lnTo>
                <a:lnTo>
                  <a:pt x="11" y="258"/>
                </a:lnTo>
                <a:lnTo>
                  <a:pt x="9" y="258"/>
                </a:lnTo>
                <a:lnTo>
                  <a:pt x="9" y="258"/>
                </a:lnTo>
                <a:lnTo>
                  <a:pt x="6" y="257"/>
                </a:lnTo>
                <a:lnTo>
                  <a:pt x="6" y="257"/>
                </a:lnTo>
                <a:lnTo>
                  <a:pt x="4" y="255"/>
                </a:lnTo>
                <a:lnTo>
                  <a:pt x="4" y="254"/>
                </a:lnTo>
                <a:lnTo>
                  <a:pt x="4" y="254"/>
                </a:lnTo>
                <a:lnTo>
                  <a:pt x="4" y="251"/>
                </a:lnTo>
                <a:lnTo>
                  <a:pt x="4" y="251"/>
                </a:lnTo>
                <a:lnTo>
                  <a:pt x="3" y="243"/>
                </a:lnTo>
                <a:lnTo>
                  <a:pt x="3" y="243"/>
                </a:lnTo>
                <a:lnTo>
                  <a:pt x="3" y="241"/>
                </a:lnTo>
                <a:lnTo>
                  <a:pt x="3" y="241"/>
                </a:lnTo>
                <a:lnTo>
                  <a:pt x="3" y="239"/>
                </a:lnTo>
                <a:lnTo>
                  <a:pt x="3" y="239"/>
                </a:lnTo>
                <a:lnTo>
                  <a:pt x="3" y="238"/>
                </a:lnTo>
                <a:lnTo>
                  <a:pt x="3" y="238"/>
                </a:lnTo>
                <a:lnTo>
                  <a:pt x="3" y="225"/>
                </a:lnTo>
                <a:lnTo>
                  <a:pt x="3" y="225"/>
                </a:lnTo>
                <a:lnTo>
                  <a:pt x="1" y="216"/>
                </a:lnTo>
                <a:lnTo>
                  <a:pt x="1" y="216"/>
                </a:lnTo>
                <a:lnTo>
                  <a:pt x="0" y="194"/>
                </a:lnTo>
                <a:lnTo>
                  <a:pt x="0" y="173"/>
                </a:lnTo>
                <a:lnTo>
                  <a:pt x="0" y="173"/>
                </a:lnTo>
                <a:lnTo>
                  <a:pt x="1" y="157"/>
                </a:lnTo>
                <a:lnTo>
                  <a:pt x="1" y="157"/>
                </a:lnTo>
                <a:lnTo>
                  <a:pt x="3" y="137"/>
                </a:lnTo>
                <a:lnTo>
                  <a:pt x="3" y="137"/>
                </a:lnTo>
                <a:lnTo>
                  <a:pt x="4" y="120"/>
                </a:lnTo>
                <a:lnTo>
                  <a:pt x="4" y="120"/>
                </a:lnTo>
                <a:lnTo>
                  <a:pt x="6" y="98"/>
                </a:lnTo>
                <a:lnTo>
                  <a:pt x="6" y="98"/>
                </a:lnTo>
                <a:lnTo>
                  <a:pt x="6" y="85"/>
                </a:lnTo>
                <a:lnTo>
                  <a:pt x="9" y="74"/>
                </a:lnTo>
                <a:lnTo>
                  <a:pt x="9" y="74"/>
                </a:lnTo>
                <a:lnTo>
                  <a:pt x="9" y="68"/>
                </a:lnTo>
                <a:lnTo>
                  <a:pt x="9" y="63"/>
                </a:lnTo>
                <a:lnTo>
                  <a:pt x="9" y="63"/>
                </a:lnTo>
                <a:lnTo>
                  <a:pt x="9" y="61"/>
                </a:lnTo>
                <a:lnTo>
                  <a:pt x="9" y="61"/>
                </a:lnTo>
                <a:lnTo>
                  <a:pt x="11" y="58"/>
                </a:lnTo>
                <a:lnTo>
                  <a:pt x="11" y="58"/>
                </a:lnTo>
                <a:lnTo>
                  <a:pt x="12" y="58"/>
                </a:lnTo>
                <a:lnTo>
                  <a:pt x="12" y="58"/>
                </a:lnTo>
                <a:lnTo>
                  <a:pt x="12" y="53"/>
                </a:lnTo>
                <a:lnTo>
                  <a:pt x="12" y="53"/>
                </a:lnTo>
                <a:lnTo>
                  <a:pt x="14" y="47"/>
                </a:lnTo>
                <a:lnTo>
                  <a:pt x="14" y="47"/>
                </a:lnTo>
                <a:lnTo>
                  <a:pt x="17" y="41"/>
                </a:lnTo>
                <a:lnTo>
                  <a:pt x="17" y="41"/>
                </a:lnTo>
                <a:lnTo>
                  <a:pt x="19" y="36"/>
                </a:lnTo>
                <a:lnTo>
                  <a:pt x="19" y="36"/>
                </a:lnTo>
                <a:lnTo>
                  <a:pt x="23" y="27"/>
                </a:lnTo>
                <a:lnTo>
                  <a:pt x="23" y="27"/>
                </a:lnTo>
                <a:lnTo>
                  <a:pt x="27" y="20"/>
                </a:lnTo>
                <a:lnTo>
                  <a:pt x="31" y="15"/>
                </a:lnTo>
                <a:lnTo>
                  <a:pt x="31" y="15"/>
                </a:lnTo>
                <a:lnTo>
                  <a:pt x="38" y="9"/>
                </a:lnTo>
                <a:lnTo>
                  <a:pt x="38" y="9"/>
                </a:lnTo>
                <a:lnTo>
                  <a:pt x="44" y="6"/>
                </a:lnTo>
                <a:lnTo>
                  <a:pt x="50" y="4"/>
                </a:lnTo>
                <a:lnTo>
                  <a:pt x="50" y="4"/>
                </a:lnTo>
                <a:lnTo>
                  <a:pt x="57" y="4"/>
                </a:lnTo>
                <a:lnTo>
                  <a:pt x="57" y="4"/>
                </a:lnTo>
                <a:lnTo>
                  <a:pt x="58" y="4"/>
                </a:lnTo>
                <a:lnTo>
                  <a:pt x="58" y="4"/>
                </a:lnTo>
                <a:lnTo>
                  <a:pt x="74" y="3"/>
                </a:lnTo>
                <a:lnTo>
                  <a:pt x="74" y="3"/>
                </a:lnTo>
                <a:lnTo>
                  <a:pt x="85" y="1"/>
                </a:lnTo>
                <a:lnTo>
                  <a:pt x="85" y="1"/>
                </a:lnTo>
                <a:lnTo>
                  <a:pt x="101" y="1"/>
                </a:lnTo>
                <a:lnTo>
                  <a:pt x="101" y="1"/>
                </a:lnTo>
                <a:lnTo>
                  <a:pt x="123" y="1"/>
                </a:lnTo>
                <a:lnTo>
                  <a:pt x="123" y="1"/>
                </a:lnTo>
                <a:lnTo>
                  <a:pt x="124" y="1"/>
                </a:lnTo>
                <a:lnTo>
                  <a:pt x="124" y="1"/>
                </a:lnTo>
                <a:lnTo>
                  <a:pt x="128" y="0"/>
                </a:lnTo>
                <a:lnTo>
                  <a:pt x="128" y="0"/>
                </a:lnTo>
                <a:lnTo>
                  <a:pt x="135" y="0"/>
                </a:lnTo>
                <a:lnTo>
                  <a:pt x="135" y="0"/>
                </a:lnTo>
                <a:lnTo>
                  <a:pt x="148" y="1"/>
                </a:lnTo>
                <a:lnTo>
                  <a:pt x="148" y="1"/>
                </a:lnTo>
                <a:lnTo>
                  <a:pt x="150" y="1"/>
                </a:lnTo>
                <a:lnTo>
                  <a:pt x="150" y="1"/>
                </a:lnTo>
                <a:lnTo>
                  <a:pt x="153" y="3"/>
                </a:lnTo>
                <a:lnTo>
                  <a:pt x="153" y="3"/>
                </a:lnTo>
                <a:lnTo>
                  <a:pt x="154" y="3"/>
                </a:lnTo>
                <a:lnTo>
                  <a:pt x="154" y="3"/>
                </a:lnTo>
                <a:close/>
                <a:moveTo>
                  <a:pt x="28" y="22"/>
                </a:moveTo>
                <a:lnTo>
                  <a:pt x="28" y="22"/>
                </a:lnTo>
                <a:lnTo>
                  <a:pt x="33" y="19"/>
                </a:lnTo>
                <a:lnTo>
                  <a:pt x="33" y="19"/>
                </a:lnTo>
                <a:lnTo>
                  <a:pt x="28" y="22"/>
                </a:lnTo>
                <a:lnTo>
                  <a:pt x="28" y="22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2"/>
                </a:lnTo>
                <a:lnTo>
                  <a:pt x="28" y="22"/>
                </a:lnTo>
                <a:close/>
                <a:moveTo>
                  <a:pt x="4" y="216"/>
                </a:moveTo>
                <a:lnTo>
                  <a:pt x="4" y="216"/>
                </a:lnTo>
                <a:lnTo>
                  <a:pt x="6" y="200"/>
                </a:lnTo>
                <a:lnTo>
                  <a:pt x="6" y="200"/>
                </a:lnTo>
                <a:lnTo>
                  <a:pt x="6" y="167"/>
                </a:lnTo>
                <a:lnTo>
                  <a:pt x="6" y="167"/>
                </a:lnTo>
                <a:lnTo>
                  <a:pt x="6" y="139"/>
                </a:lnTo>
                <a:lnTo>
                  <a:pt x="6" y="139"/>
                </a:lnTo>
                <a:lnTo>
                  <a:pt x="6" y="134"/>
                </a:lnTo>
                <a:lnTo>
                  <a:pt x="6" y="134"/>
                </a:lnTo>
                <a:lnTo>
                  <a:pt x="6" y="134"/>
                </a:lnTo>
                <a:lnTo>
                  <a:pt x="6" y="134"/>
                </a:lnTo>
                <a:lnTo>
                  <a:pt x="4" y="150"/>
                </a:lnTo>
                <a:lnTo>
                  <a:pt x="4" y="150"/>
                </a:lnTo>
                <a:lnTo>
                  <a:pt x="4" y="162"/>
                </a:lnTo>
                <a:lnTo>
                  <a:pt x="4" y="162"/>
                </a:lnTo>
                <a:lnTo>
                  <a:pt x="3" y="176"/>
                </a:lnTo>
                <a:lnTo>
                  <a:pt x="3" y="176"/>
                </a:lnTo>
                <a:lnTo>
                  <a:pt x="3" y="194"/>
                </a:lnTo>
                <a:lnTo>
                  <a:pt x="4" y="211"/>
                </a:lnTo>
                <a:lnTo>
                  <a:pt x="4" y="211"/>
                </a:lnTo>
                <a:lnTo>
                  <a:pt x="4" y="216"/>
                </a:lnTo>
                <a:lnTo>
                  <a:pt x="4" y="216"/>
                </a:lnTo>
                <a:close/>
                <a:moveTo>
                  <a:pt x="241" y="279"/>
                </a:moveTo>
                <a:lnTo>
                  <a:pt x="241" y="279"/>
                </a:lnTo>
                <a:lnTo>
                  <a:pt x="241" y="265"/>
                </a:lnTo>
                <a:lnTo>
                  <a:pt x="241" y="265"/>
                </a:lnTo>
                <a:lnTo>
                  <a:pt x="241" y="268"/>
                </a:lnTo>
                <a:lnTo>
                  <a:pt x="241" y="268"/>
                </a:lnTo>
                <a:lnTo>
                  <a:pt x="241" y="276"/>
                </a:lnTo>
                <a:lnTo>
                  <a:pt x="241" y="276"/>
                </a:lnTo>
                <a:lnTo>
                  <a:pt x="240" y="277"/>
                </a:lnTo>
                <a:lnTo>
                  <a:pt x="238" y="277"/>
                </a:lnTo>
                <a:lnTo>
                  <a:pt x="238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9"/>
                </a:lnTo>
                <a:lnTo>
                  <a:pt x="232" y="279"/>
                </a:lnTo>
                <a:lnTo>
                  <a:pt x="232" y="279"/>
                </a:lnTo>
                <a:lnTo>
                  <a:pt x="230" y="279"/>
                </a:lnTo>
                <a:lnTo>
                  <a:pt x="230" y="279"/>
                </a:lnTo>
                <a:lnTo>
                  <a:pt x="214" y="277"/>
                </a:lnTo>
                <a:lnTo>
                  <a:pt x="214" y="277"/>
                </a:lnTo>
                <a:lnTo>
                  <a:pt x="195" y="276"/>
                </a:lnTo>
                <a:lnTo>
                  <a:pt x="195" y="276"/>
                </a:lnTo>
                <a:lnTo>
                  <a:pt x="189" y="276"/>
                </a:lnTo>
                <a:lnTo>
                  <a:pt x="184" y="276"/>
                </a:lnTo>
                <a:lnTo>
                  <a:pt x="184" y="276"/>
                </a:lnTo>
                <a:lnTo>
                  <a:pt x="181" y="276"/>
                </a:lnTo>
                <a:lnTo>
                  <a:pt x="181" y="276"/>
                </a:lnTo>
                <a:lnTo>
                  <a:pt x="180" y="277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241" y="279"/>
                </a:lnTo>
                <a:lnTo>
                  <a:pt x="241" y="279"/>
                </a:lnTo>
                <a:close/>
                <a:moveTo>
                  <a:pt x="279" y="219"/>
                </a:moveTo>
                <a:lnTo>
                  <a:pt x="279" y="219"/>
                </a:lnTo>
                <a:lnTo>
                  <a:pt x="281" y="219"/>
                </a:lnTo>
                <a:lnTo>
                  <a:pt x="281" y="219"/>
                </a:lnTo>
                <a:lnTo>
                  <a:pt x="288" y="213"/>
                </a:lnTo>
                <a:lnTo>
                  <a:pt x="288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3"/>
                </a:lnTo>
                <a:lnTo>
                  <a:pt x="288" y="203"/>
                </a:lnTo>
                <a:lnTo>
                  <a:pt x="288" y="202"/>
                </a:lnTo>
                <a:lnTo>
                  <a:pt x="288" y="202"/>
                </a:lnTo>
                <a:lnTo>
                  <a:pt x="288" y="202"/>
                </a:lnTo>
                <a:lnTo>
                  <a:pt x="288" y="202"/>
                </a:lnTo>
                <a:lnTo>
                  <a:pt x="287" y="203"/>
                </a:lnTo>
                <a:lnTo>
                  <a:pt x="287" y="203"/>
                </a:lnTo>
                <a:lnTo>
                  <a:pt x="281" y="211"/>
                </a:lnTo>
                <a:lnTo>
                  <a:pt x="281" y="211"/>
                </a:lnTo>
                <a:lnTo>
                  <a:pt x="279" y="213"/>
                </a:lnTo>
                <a:lnTo>
                  <a:pt x="279" y="216"/>
                </a:lnTo>
                <a:lnTo>
                  <a:pt x="279" y="216"/>
                </a:lnTo>
                <a:lnTo>
                  <a:pt x="279" y="219"/>
                </a:lnTo>
                <a:lnTo>
                  <a:pt x="279" y="219"/>
                </a:lnTo>
                <a:close/>
                <a:moveTo>
                  <a:pt x="98" y="99"/>
                </a:moveTo>
                <a:lnTo>
                  <a:pt x="98" y="99"/>
                </a:lnTo>
                <a:lnTo>
                  <a:pt x="99" y="99"/>
                </a:lnTo>
                <a:lnTo>
                  <a:pt x="99" y="99"/>
                </a:lnTo>
                <a:lnTo>
                  <a:pt x="99" y="96"/>
                </a:lnTo>
                <a:lnTo>
                  <a:pt x="99" y="96"/>
                </a:lnTo>
                <a:lnTo>
                  <a:pt x="102" y="88"/>
                </a:lnTo>
                <a:lnTo>
                  <a:pt x="105" y="80"/>
                </a:lnTo>
                <a:lnTo>
                  <a:pt x="105" y="80"/>
                </a:lnTo>
                <a:lnTo>
                  <a:pt x="110" y="74"/>
                </a:lnTo>
                <a:lnTo>
                  <a:pt x="110" y="74"/>
                </a:lnTo>
                <a:lnTo>
                  <a:pt x="116" y="69"/>
                </a:lnTo>
                <a:lnTo>
                  <a:pt x="123" y="66"/>
                </a:lnTo>
                <a:lnTo>
                  <a:pt x="123" y="66"/>
                </a:lnTo>
                <a:lnTo>
                  <a:pt x="123" y="66"/>
                </a:lnTo>
                <a:lnTo>
                  <a:pt x="123" y="66"/>
                </a:lnTo>
                <a:lnTo>
                  <a:pt x="120" y="66"/>
                </a:lnTo>
                <a:lnTo>
                  <a:pt x="116" y="68"/>
                </a:lnTo>
                <a:lnTo>
                  <a:pt x="116" y="68"/>
                </a:lnTo>
                <a:lnTo>
                  <a:pt x="105" y="75"/>
                </a:lnTo>
                <a:lnTo>
                  <a:pt x="105" y="75"/>
                </a:lnTo>
                <a:lnTo>
                  <a:pt x="102" y="79"/>
                </a:lnTo>
                <a:lnTo>
                  <a:pt x="101" y="82"/>
                </a:lnTo>
                <a:lnTo>
                  <a:pt x="101" y="82"/>
                </a:lnTo>
                <a:lnTo>
                  <a:pt x="99" y="88"/>
                </a:lnTo>
                <a:lnTo>
                  <a:pt x="99" y="94"/>
                </a:lnTo>
                <a:lnTo>
                  <a:pt x="99" y="94"/>
                </a:lnTo>
                <a:lnTo>
                  <a:pt x="98" y="99"/>
                </a:lnTo>
                <a:lnTo>
                  <a:pt x="98" y="99"/>
                </a:lnTo>
                <a:close/>
                <a:moveTo>
                  <a:pt x="180" y="53"/>
                </a:moveTo>
                <a:lnTo>
                  <a:pt x="180" y="53"/>
                </a:lnTo>
                <a:lnTo>
                  <a:pt x="180" y="55"/>
                </a:lnTo>
                <a:lnTo>
                  <a:pt x="180" y="55"/>
                </a:lnTo>
                <a:lnTo>
                  <a:pt x="180" y="56"/>
                </a:lnTo>
                <a:lnTo>
                  <a:pt x="180" y="56"/>
                </a:lnTo>
                <a:lnTo>
                  <a:pt x="189" y="56"/>
                </a:lnTo>
                <a:lnTo>
                  <a:pt x="197" y="55"/>
                </a:lnTo>
                <a:lnTo>
                  <a:pt x="197" y="55"/>
                </a:lnTo>
                <a:lnTo>
                  <a:pt x="197" y="52"/>
                </a:lnTo>
                <a:lnTo>
                  <a:pt x="197" y="52"/>
                </a:lnTo>
                <a:lnTo>
                  <a:pt x="191" y="50"/>
                </a:lnTo>
                <a:lnTo>
                  <a:pt x="191" y="50"/>
                </a:lnTo>
                <a:lnTo>
                  <a:pt x="191" y="52"/>
                </a:lnTo>
                <a:lnTo>
                  <a:pt x="191" y="52"/>
                </a:lnTo>
                <a:lnTo>
                  <a:pt x="189" y="53"/>
                </a:lnTo>
                <a:lnTo>
                  <a:pt x="189" y="53"/>
                </a:lnTo>
                <a:lnTo>
                  <a:pt x="187" y="55"/>
                </a:lnTo>
                <a:lnTo>
                  <a:pt x="187" y="55"/>
                </a:lnTo>
                <a:lnTo>
                  <a:pt x="187" y="53"/>
                </a:lnTo>
                <a:lnTo>
                  <a:pt x="187" y="53"/>
                </a:lnTo>
                <a:lnTo>
                  <a:pt x="187" y="53"/>
                </a:lnTo>
                <a:lnTo>
                  <a:pt x="187" y="53"/>
                </a:lnTo>
                <a:lnTo>
                  <a:pt x="186" y="50"/>
                </a:lnTo>
                <a:lnTo>
                  <a:pt x="186" y="50"/>
                </a:lnTo>
                <a:lnTo>
                  <a:pt x="186" y="49"/>
                </a:lnTo>
                <a:lnTo>
                  <a:pt x="186" y="47"/>
                </a:lnTo>
                <a:lnTo>
                  <a:pt x="186" y="47"/>
                </a:lnTo>
                <a:lnTo>
                  <a:pt x="187" y="45"/>
                </a:lnTo>
                <a:lnTo>
                  <a:pt x="187" y="45"/>
                </a:lnTo>
                <a:lnTo>
                  <a:pt x="187" y="42"/>
                </a:lnTo>
                <a:lnTo>
                  <a:pt x="187" y="42"/>
                </a:lnTo>
                <a:lnTo>
                  <a:pt x="187" y="39"/>
                </a:lnTo>
                <a:lnTo>
                  <a:pt x="187" y="39"/>
                </a:lnTo>
                <a:lnTo>
                  <a:pt x="186" y="42"/>
                </a:lnTo>
                <a:lnTo>
                  <a:pt x="186" y="42"/>
                </a:lnTo>
                <a:lnTo>
                  <a:pt x="184" y="52"/>
                </a:lnTo>
                <a:lnTo>
                  <a:pt x="184" y="52"/>
                </a:lnTo>
                <a:lnTo>
                  <a:pt x="183" y="53"/>
                </a:lnTo>
                <a:lnTo>
                  <a:pt x="180" y="53"/>
                </a:lnTo>
                <a:lnTo>
                  <a:pt x="180" y="53"/>
                </a:lnTo>
                <a:close/>
                <a:moveTo>
                  <a:pt x="227" y="120"/>
                </a:moveTo>
                <a:lnTo>
                  <a:pt x="227" y="120"/>
                </a:lnTo>
                <a:lnTo>
                  <a:pt x="227" y="118"/>
                </a:lnTo>
                <a:lnTo>
                  <a:pt x="227" y="118"/>
                </a:lnTo>
                <a:lnTo>
                  <a:pt x="225" y="101"/>
                </a:lnTo>
                <a:lnTo>
                  <a:pt x="225" y="101"/>
                </a:lnTo>
                <a:lnTo>
                  <a:pt x="222" y="88"/>
                </a:lnTo>
                <a:lnTo>
                  <a:pt x="217" y="75"/>
                </a:lnTo>
                <a:lnTo>
                  <a:pt x="217" y="75"/>
                </a:lnTo>
                <a:lnTo>
                  <a:pt x="216" y="72"/>
                </a:lnTo>
                <a:lnTo>
                  <a:pt x="216" y="72"/>
                </a:lnTo>
                <a:lnTo>
                  <a:pt x="222" y="96"/>
                </a:lnTo>
                <a:lnTo>
                  <a:pt x="222" y="96"/>
                </a:lnTo>
                <a:lnTo>
                  <a:pt x="227" y="120"/>
                </a:lnTo>
                <a:lnTo>
                  <a:pt x="227" y="120"/>
                </a:lnTo>
                <a:close/>
                <a:moveTo>
                  <a:pt x="50" y="251"/>
                </a:moveTo>
                <a:lnTo>
                  <a:pt x="50" y="251"/>
                </a:lnTo>
                <a:lnTo>
                  <a:pt x="50" y="247"/>
                </a:lnTo>
                <a:lnTo>
                  <a:pt x="50" y="247"/>
                </a:lnTo>
                <a:lnTo>
                  <a:pt x="50" y="216"/>
                </a:lnTo>
                <a:lnTo>
                  <a:pt x="50" y="216"/>
                </a:lnTo>
                <a:lnTo>
                  <a:pt x="50" y="214"/>
                </a:lnTo>
                <a:lnTo>
                  <a:pt x="50" y="214"/>
                </a:lnTo>
                <a:lnTo>
                  <a:pt x="49" y="228"/>
                </a:lnTo>
                <a:lnTo>
                  <a:pt x="49" y="228"/>
                </a:lnTo>
                <a:lnTo>
                  <a:pt x="49" y="230"/>
                </a:lnTo>
                <a:lnTo>
                  <a:pt x="49" y="230"/>
                </a:lnTo>
                <a:lnTo>
                  <a:pt x="49" y="232"/>
                </a:lnTo>
                <a:lnTo>
                  <a:pt x="49" y="232"/>
                </a:lnTo>
                <a:lnTo>
                  <a:pt x="49" y="233"/>
                </a:lnTo>
                <a:lnTo>
                  <a:pt x="49" y="233"/>
                </a:lnTo>
                <a:lnTo>
                  <a:pt x="49" y="235"/>
                </a:lnTo>
                <a:lnTo>
                  <a:pt x="49" y="235"/>
                </a:lnTo>
                <a:lnTo>
                  <a:pt x="49" y="236"/>
                </a:lnTo>
                <a:lnTo>
                  <a:pt x="49" y="236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9"/>
                </a:lnTo>
                <a:lnTo>
                  <a:pt x="49" y="239"/>
                </a:lnTo>
                <a:lnTo>
                  <a:pt x="47" y="243"/>
                </a:lnTo>
                <a:lnTo>
                  <a:pt x="47" y="243"/>
                </a:lnTo>
                <a:lnTo>
                  <a:pt x="47" y="246"/>
                </a:lnTo>
                <a:lnTo>
                  <a:pt x="47" y="246"/>
                </a:lnTo>
                <a:lnTo>
                  <a:pt x="49" y="247"/>
                </a:lnTo>
                <a:lnTo>
                  <a:pt x="49" y="247"/>
                </a:lnTo>
                <a:lnTo>
                  <a:pt x="49" y="249"/>
                </a:lnTo>
                <a:lnTo>
                  <a:pt x="49" y="251"/>
                </a:lnTo>
                <a:lnTo>
                  <a:pt x="49" y="251"/>
                </a:lnTo>
                <a:lnTo>
                  <a:pt x="47" y="252"/>
                </a:lnTo>
                <a:lnTo>
                  <a:pt x="47" y="252"/>
                </a:lnTo>
                <a:lnTo>
                  <a:pt x="50" y="251"/>
                </a:lnTo>
                <a:lnTo>
                  <a:pt x="50" y="251"/>
                </a:lnTo>
                <a:close/>
                <a:moveTo>
                  <a:pt x="172" y="198"/>
                </a:moveTo>
                <a:lnTo>
                  <a:pt x="172" y="198"/>
                </a:lnTo>
                <a:lnTo>
                  <a:pt x="165" y="183"/>
                </a:lnTo>
                <a:lnTo>
                  <a:pt x="165" y="183"/>
                </a:lnTo>
                <a:lnTo>
                  <a:pt x="164" y="184"/>
                </a:lnTo>
                <a:lnTo>
                  <a:pt x="164" y="184"/>
                </a:lnTo>
                <a:lnTo>
                  <a:pt x="164" y="191"/>
                </a:lnTo>
                <a:lnTo>
                  <a:pt x="164" y="191"/>
                </a:lnTo>
                <a:lnTo>
                  <a:pt x="165" y="191"/>
                </a:lnTo>
                <a:lnTo>
                  <a:pt x="165" y="191"/>
                </a:lnTo>
                <a:lnTo>
                  <a:pt x="167" y="191"/>
                </a:lnTo>
                <a:lnTo>
                  <a:pt x="167" y="192"/>
                </a:lnTo>
                <a:lnTo>
                  <a:pt x="167" y="192"/>
                </a:lnTo>
                <a:lnTo>
                  <a:pt x="165" y="195"/>
                </a:lnTo>
                <a:lnTo>
                  <a:pt x="165" y="195"/>
                </a:lnTo>
                <a:lnTo>
                  <a:pt x="165" y="197"/>
                </a:lnTo>
                <a:lnTo>
                  <a:pt x="165" y="197"/>
                </a:lnTo>
                <a:lnTo>
                  <a:pt x="167" y="202"/>
                </a:lnTo>
                <a:lnTo>
                  <a:pt x="167" y="202"/>
                </a:lnTo>
                <a:lnTo>
                  <a:pt x="167" y="203"/>
                </a:lnTo>
                <a:lnTo>
                  <a:pt x="167" y="203"/>
                </a:lnTo>
                <a:lnTo>
                  <a:pt x="172" y="198"/>
                </a:lnTo>
                <a:lnTo>
                  <a:pt x="172" y="198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30" y="86"/>
                </a:lnTo>
                <a:lnTo>
                  <a:pt x="28" y="90"/>
                </a:lnTo>
                <a:lnTo>
                  <a:pt x="28" y="90"/>
                </a:lnTo>
                <a:lnTo>
                  <a:pt x="27" y="91"/>
                </a:lnTo>
                <a:lnTo>
                  <a:pt x="27" y="91"/>
                </a:lnTo>
                <a:lnTo>
                  <a:pt x="25" y="96"/>
                </a:lnTo>
                <a:lnTo>
                  <a:pt x="25" y="96"/>
                </a:lnTo>
                <a:lnTo>
                  <a:pt x="28" y="98"/>
                </a:lnTo>
                <a:lnTo>
                  <a:pt x="28" y="98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3" y="86"/>
                </a:lnTo>
                <a:lnTo>
                  <a:pt x="33" y="86"/>
                </a:lnTo>
                <a:close/>
                <a:moveTo>
                  <a:pt x="80" y="262"/>
                </a:moveTo>
                <a:lnTo>
                  <a:pt x="80" y="262"/>
                </a:lnTo>
                <a:lnTo>
                  <a:pt x="80" y="258"/>
                </a:lnTo>
                <a:lnTo>
                  <a:pt x="80" y="257"/>
                </a:lnTo>
                <a:lnTo>
                  <a:pt x="80" y="257"/>
                </a:lnTo>
                <a:lnTo>
                  <a:pt x="80" y="251"/>
                </a:lnTo>
                <a:lnTo>
                  <a:pt x="80" y="251"/>
                </a:lnTo>
                <a:lnTo>
                  <a:pt x="80" y="241"/>
                </a:lnTo>
                <a:lnTo>
                  <a:pt x="80" y="241"/>
                </a:lnTo>
                <a:lnTo>
                  <a:pt x="79" y="219"/>
                </a:lnTo>
                <a:lnTo>
                  <a:pt x="79" y="219"/>
                </a:lnTo>
                <a:lnTo>
                  <a:pt x="79" y="202"/>
                </a:lnTo>
                <a:lnTo>
                  <a:pt x="79" y="202"/>
                </a:lnTo>
                <a:lnTo>
                  <a:pt x="79" y="181"/>
                </a:lnTo>
                <a:lnTo>
                  <a:pt x="79" y="181"/>
                </a:lnTo>
                <a:lnTo>
                  <a:pt x="79" y="178"/>
                </a:lnTo>
                <a:lnTo>
                  <a:pt x="79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221"/>
                </a:lnTo>
                <a:lnTo>
                  <a:pt x="79" y="221"/>
                </a:lnTo>
                <a:lnTo>
                  <a:pt x="79" y="233"/>
                </a:lnTo>
                <a:lnTo>
                  <a:pt x="79" y="233"/>
                </a:lnTo>
                <a:lnTo>
                  <a:pt x="80" y="260"/>
                </a:lnTo>
                <a:lnTo>
                  <a:pt x="80" y="260"/>
                </a:lnTo>
                <a:lnTo>
                  <a:pt x="80" y="262"/>
                </a:lnTo>
                <a:lnTo>
                  <a:pt x="80" y="262"/>
                </a:lnTo>
                <a:close/>
                <a:moveTo>
                  <a:pt x="262" y="257"/>
                </a:moveTo>
                <a:lnTo>
                  <a:pt x="262" y="257"/>
                </a:lnTo>
                <a:lnTo>
                  <a:pt x="265" y="255"/>
                </a:lnTo>
                <a:lnTo>
                  <a:pt x="265" y="255"/>
                </a:lnTo>
                <a:lnTo>
                  <a:pt x="266" y="254"/>
                </a:lnTo>
                <a:lnTo>
                  <a:pt x="266" y="251"/>
                </a:lnTo>
                <a:lnTo>
                  <a:pt x="266" y="251"/>
                </a:lnTo>
                <a:lnTo>
                  <a:pt x="266" y="249"/>
                </a:lnTo>
                <a:lnTo>
                  <a:pt x="266" y="249"/>
                </a:lnTo>
                <a:lnTo>
                  <a:pt x="265" y="247"/>
                </a:lnTo>
                <a:lnTo>
                  <a:pt x="265" y="247"/>
                </a:lnTo>
                <a:lnTo>
                  <a:pt x="265" y="247"/>
                </a:lnTo>
                <a:lnTo>
                  <a:pt x="265" y="247"/>
                </a:lnTo>
                <a:lnTo>
                  <a:pt x="265" y="249"/>
                </a:lnTo>
                <a:lnTo>
                  <a:pt x="265" y="249"/>
                </a:lnTo>
                <a:lnTo>
                  <a:pt x="265" y="251"/>
                </a:lnTo>
                <a:lnTo>
                  <a:pt x="265" y="251"/>
                </a:lnTo>
                <a:lnTo>
                  <a:pt x="263" y="252"/>
                </a:lnTo>
                <a:lnTo>
                  <a:pt x="263" y="252"/>
                </a:lnTo>
                <a:lnTo>
                  <a:pt x="262" y="251"/>
                </a:lnTo>
                <a:lnTo>
                  <a:pt x="262" y="251"/>
                </a:lnTo>
                <a:lnTo>
                  <a:pt x="262" y="247"/>
                </a:lnTo>
                <a:lnTo>
                  <a:pt x="262" y="247"/>
                </a:lnTo>
                <a:lnTo>
                  <a:pt x="262" y="236"/>
                </a:lnTo>
                <a:lnTo>
                  <a:pt x="262" y="236"/>
                </a:lnTo>
                <a:lnTo>
                  <a:pt x="260" y="235"/>
                </a:lnTo>
                <a:lnTo>
                  <a:pt x="260" y="235"/>
                </a:lnTo>
                <a:lnTo>
                  <a:pt x="258" y="236"/>
                </a:lnTo>
                <a:lnTo>
                  <a:pt x="258" y="236"/>
                </a:lnTo>
                <a:lnTo>
                  <a:pt x="258" y="243"/>
                </a:lnTo>
                <a:lnTo>
                  <a:pt x="258" y="243"/>
                </a:lnTo>
                <a:lnTo>
                  <a:pt x="258" y="244"/>
                </a:lnTo>
                <a:lnTo>
                  <a:pt x="258" y="244"/>
                </a:lnTo>
                <a:lnTo>
                  <a:pt x="262" y="257"/>
                </a:lnTo>
                <a:lnTo>
                  <a:pt x="262" y="257"/>
                </a:lnTo>
                <a:lnTo>
                  <a:pt x="262" y="257"/>
                </a:lnTo>
                <a:lnTo>
                  <a:pt x="262" y="257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63" y="33"/>
                </a:lnTo>
                <a:lnTo>
                  <a:pt x="63" y="33"/>
                </a:lnTo>
                <a:lnTo>
                  <a:pt x="63" y="31"/>
                </a:lnTo>
                <a:lnTo>
                  <a:pt x="64" y="31"/>
                </a:lnTo>
                <a:lnTo>
                  <a:pt x="64" y="31"/>
                </a:lnTo>
                <a:lnTo>
                  <a:pt x="66" y="31"/>
                </a:lnTo>
                <a:lnTo>
                  <a:pt x="66" y="31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8" y="25"/>
                </a:lnTo>
                <a:lnTo>
                  <a:pt x="68" y="25"/>
                </a:lnTo>
                <a:lnTo>
                  <a:pt x="64" y="27"/>
                </a:lnTo>
                <a:lnTo>
                  <a:pt x="64" y="27"/>
                </a:lnTo>
                <a:lnTo>
                  <a:pt x="63" y="28"/>
                </a:lnTo>
                <a:lnTo>
                  <a:pt x="63" y="28"/>
                </a:lnTo>
                <a:lnTo>
                  <a:pt x="58" y="38"/>
                </a:lnTo>
                <a:lnTo>
                  <a:pt x="58" y="38"/>
                </a:lnTo>
                <a:lnTo>
                  <a:pt x="58" y="39"/>
                </a:lnTo>
                <a:lnTo>
                  <a:pt x="58" y="39"/>
                </a:lnTo>
                <a:lnTo>
                  <a:pt x="61" y="39"/>
                </a:lnTo>
                <a:lnTo>
                  <a:pt x="61" y="39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236" y="172"/>
                </a:moveTo>
                <a:lnTo>
                  <a:pt x="236" y="172"/>
                </a:lnTo>
                <a:lnTo>
                  <a:pt x="238" y="172"/>
                </a:lnTo>
                <a:lnTo>
                  <a:pt x="238" y="172"/>
                </a:lnTo>
                <a:lnTo>
                  <a:pt x="238" y="167"/>
                </a:lnTo>
                <a:lnTo>
                  <a:pt x="238" y="167"/>
                </a:lnTo>
                <a:lnTo>
                  <a:pt x="238" y="156"/>
                </a:lnTo>
                <a:lnTo>
                  <a:pt x="238" y="156"/>
                </a:lnTo>
                <a:lnTo>
                  <a:pt x="236" y="137"/>
                </a:lnTo>
                <a:lnTo>
                  <a:pt x="236" y="137"/>
                </a:lnTo>
                <a:lnTo>
                  <a:pt x="236" y="135"/>
                </a:lnTo>
                <a:lnTo>
                  <a:pt x="236" y="135"/>
                </a:lnTo>
                <a:lnTo>
                  <a:pt x="236" y="132"/>
                </a:lnTo>
                <a:lnTo>
                  <a:pt x="236" y="132"/>
                </a:lnTo>
                <a:lnTo>
                  <a:pt x="236" y="131"/>
                </a:lnTo>
                <a:lnTo>
                  <a:pt x="236" y="131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5" y="123"/>
                </a:lnTo>
                <a:lnTo>
                  <a:pt x="235" y="123"/>
                </a:lnTo>
                <a:lnTo>
                  <a:pt x="235" y="137"/>
                </a:lnTo>
                <a:lnTo>
                  <a:pt x="235" y="137"/>
                </a:lnTo>
                <a:lnTo>
                  <a:pt x="235" y="139"/>
                </a:lnTo>
                <a:lnTo>
                  <a:pt x="235" y="139"/>
                </a:lnTo>
                <a:lnTo>
                  <a:pt x="236" y="140"/>
                </a:lnTo>
                <a:lnTo>
                  <a:pt x="236" y="140"/>
                </a:lnTo>
                <a:lnTo>
                  <a:pt x="236" y="140"/>
                </a:lnTo>
                <a:lnTo>
                  <a:pt x="236" y="164"/>
                </a:lnTo>
                <a:lnTo>
                  <a:pt x="236" y="164"/>
                </a:lnTo>
                <a:lnTo>
                  <a:pt x="236" y="172"/>
                </a:lnTo>
                <a:lnTo>
                  <a:pt x="236" y="172"/>
                </a:lnTo>
                <a:close/>
                <a:moveTo>
                  <a:pt x="249" y="77"/>
                </a:moveTo>
                <a:lnTo>
                  <a:pt x="249" y="77"/>
                </a:lnTo>
                <a:lnTo>
                  <a:pt x="247" y="79"/>
                </a:lnTo>
                <a:lnTo>
                  <a:pt x="247" y="79"/>
                </a:lnTo>
                <a:lnTo>
                  <a:pt x="244" y="82"/>
                </a:lnTo>
                <a:lnTo>
                  <a:pt x="244" y="82"/>
                </a:lnTo>
                <a:lnTo>
                  <a:pt x="243" y="83"/>
                </a:lnTo>
                <a:lnTo>
                  <a:pt x="243" y="83"/>
                </a:lnTo>
                <a:lnTo>
                  <a:pt x="241" y="80"/>
                </a:lnTo>
                <a:lnTo>
                  <a:pt x="241" y="80"/>
                </a:lnTo>
                <a:lnTo>
                  <a:pt x="243" y="79"/>
                </a:lnTo>
                <a:lnTo>
                  <a:pt x="243" y="79"/>
                </a:lnTo>
                <a:lnTo>
                  <a:pt x="243" y="77"/>
                </a:lnTo>
                <a:lnTo>
                  <a:pt x="243" y="77"/>
                </a:lnTo>
                <a:lnTo>
                  <a:pt x="243" y="77"/>
                </a:lnTo>
                <a:lnTo>
                  <a:pt x="243" y="77"/>
                </a:lnTo>
                <a:lnTo>
                  <a:pt x="240" y="80"/>
                </a:lnTo>
                <a:lnTo>
                  <a:pt x="240" y="80"/>
                </a:lnTo>
                <a:lnTo>
                  <a:pt x="240" y="82"/>
                </a:lnTo>
                <a:lnTo>
                  <a:pt x="240" y="82"/>
                </a:lnTo>
                <a:lnTo>
                  <a:pt x="240" y="88"/>
                </a:lnTo>
                <a:lnTo>
                  <a:pt x="240" y="88"/>
                </a:lnTo>
                <a:lnTo>
                  <a:pt x="240" y="90"/>
                </a:lnTo>
                <a:lnTo>
                  <a:pt x="240" y="90"/>
                </a:lnTo>
                <a:lnTo>
                  <a:pt x="241" y="90"/>
                </a:lnTo>
                <a:lnTo>
                  <a:pt x="241" y="90"/>
                </a:lnTo>
                <a:lnTo>
                  <a:pt x="243" y="88"/>
                </a:lnTo>
                <a:lnTo>
                  <a:pt x="244" y="88"/>
                </a:lnTo>
                <a:lnTo>
                  <a:pt x="244" y="88"/>
                </a:lnTo>
                <a:lnTo>
                  <a:pt x="246" y="85"/>
                </a:lnTo>
                <a:lnTo>
                  <a:pt x="246" y="85"/>
                </a:lnTo>
                <a:lnTo>
                  <a:pt x="246" y="83"/>
                </a:lnTo>
                <a:lnTo>
                  <a:pt x="247" y="83"/>
                </a:lnTo>
                <a:lnTo>
                  <a:pt x="247" y="83"/>
                </a:lnTo>
                <a:lnTo>
                  <a:pt x="247" y="83"/>
                </a:lnTo>
                <a:lnTo>
                  <a:pt x="247" y="83"/>
                </a:lnTo>
                <a:lnTo>
                  <a:pt x="249" y="80"/>
                </a:lnTo>
                <a:lnTo>
                  <a:pt x="249" y="80"/>
                </a:lnTo>
                <a:lnTo>
                  <a:pt x="249" y="79"/>
                </a:lnTo>
                <a:lnTo>
                  <a:pt x="249" y="79"/>
                </a:lnTo>
                <a:lnTo>
                  <a:pt x="249" y="77"/>
                </a:lnTo>
                <a:lnTo>
                  <a:pt x="249" y="77"/>
                </a:lnTo>
                <a:close/>
                <a:moveTo>
                  <a:pt x="228" y="69"/>
                </a:moveTo>
                <a:lnTo>
                  <a:pt x="228" y="69"/>
                </a:lnTo>
                <a:lnTo>
                  <a:pt x="232" y="61"/>
                </a:lnTo>
                <a:lnTo>
                  <a:pt x="238" y="53"/>
                </a:lnTo>
                <a:lnTo>
                  <a:pt x="238" y="53"/>
                </a:lnTo>
                <a:lnTo>
                  <a:pt x="235" y="53"/>
                </a:lnTo>
                <a:lnTo>
                  <a:pt x="235" y="53"/>
                </a:lnTo>
                <a:lnTo>
                  <a:pt x="232" y="53"/>
                </a:lnTo>
                <a:lnTo>
                  <a:pt x="232" y="53"/>
                </a:lnTo>
                <a:lnTo>
                  <a:pt x="227" y="60"/>
                </a:lnTo>
                <a:lnTo>
                  <a:pt x="227" y="60"/>
                </a:lnTo>
                <a:lnTo>
                  <a:pt x="227" y="61"/>
                </a:lnTo>
                <a:lnTo>
                  <a:pt x="227" y="61"/>
                </a:lnTo>
                <a:lnTo>
                  <a:pt x="228" y="61"/>
                </a:lnTo>
                <a:lnTo>
                  <a:pt x="228" y="61"/>
                </a:lnTo>
                <a:lnTo>
                  <a:pt x="230" y="63"/>
                </a:lnTo>
                <a:lnTo>
                  <a:pt x="230" y="63"/>
                </a:lnTo>
                <a:lnTo>
                  <a:pt x="230" y="64"/>
                </a:lnTo>
                <a:lnTo>
                  <a:pt x="228" y="66"/>
                </a:lnTo>
                <a:lnTo>
                  <a:pt x="228" y="66"/>
                </a:lnTo>
                <a:lnTo>
                  <a:pt x="227" y="66"/>
                </a:lnTo>
                <a:lnTo>
                  <a:pt x="227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8"/>
                </a:lnTo>
                <a:lnTo>
                  <a:pt x="225" y="68"/>
                </a:lnTo>
                <a:lnTo>
                  <a:pt x="228" y="69"/>
                </a:lnTo>
                <a:lnTo>
                  <a:pt x="228" y="69"/>
                </a:lnTo>
                <a:close/>
                <a:moveTo>
                  <a:pt x="27" y="63"/>
                </a:move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34" y="41"/>
                </a:lnTo>
                <a:lnTo>
                  <a:pt x="34" y="41"/>
                </a:lnTo>
                <a:lnTo>
                  <a:pt x="34" y="41"/>
                </a:lnTo>
                <a:lnTo>
                  <a:pt x="34" y="41"/>
                </a:lnTo>
                <a:lnTo>
                  <a:pt x="33" y="41"/>
                </a:lnTo>
                <a:lnTo>
                  <a:pt x="33" y="41"/>
                </a:lnTo>
                <a:lnTo>
                  <a:pt x="25" y="50"/>
                </a:lnTo>
                <a:lnTo>
                  <a:pt x="25" y="50"/>
                </a:lnTo>
                <a:lnTo>
                  <a:pt x="23" y="52"/>
                </a:lnTo>
                <a:lnTo>
                  <a:pt x="23" y="52"/>
                </a:lnTo>
                <a:lnTo>
                  <a:pt x="23" y="56"/>
                </a:lnTo>
                <a:lnTo>
                  <a:pt x="23" y="56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5" y="52"/>
                </a:lnTo>
                <a:lnTo>
                  <a:pt x="25" y="52"/>
                </a:lnTo>
                <a:lnTo>
                  <a:pt x="27" y="50"/>
                </a:lnTo>
                <a:lnTo>
                  <a:pt x="27" y="50"/>
                </a:lnTo>
                <a:lnTo>
                  <a:pt x="28" y="49"/>
                </a:lnTo>
                <a:lnTo>
                  <a:pt x="28" y="49"/>
                </a:lnTo>
                <a:lnTo>
                  <a:pt x="28" y="50"/>
                </a:lnTo>
                <a:lnTo>
                  <a:pt x="28" y="50"/>
                </a:lnTo>
                <a:lnTo>
                  <a:pt x="28" y="52"/>
                </a:lnTo>
                <a:lnTo>
                  <a:pt x="28" y="52"/>
                </a:lnTo>
                <a:lnTo>
                  <a:pt x="27" y="61"/>
                </a:lnTo>
                <a:lnTo>
                  <a:pt x="27" y="61"/>
                </a:lnTo>
                <a:lnTo>
                  <a:pt x="27" y="63"/>
                </a:lnTo>
                <a:lnTo>
                  <a:pt x="27" y="63"/>
                </a:lnTo>
                <a:close/>
                <a:moveTo>
                  <a:pt x="192" y="175"/>
                </a:moveTo>
                <a:lnTo>
                  <a:pt x="192" y="175"/>
                </a:lnTo>
                <a:lnTo>
                  <a:pt x="191" y="176"/>
                </a:lnTo>
                <a:lnTo>
                  <a:pt x="191" y="176"/>
                </a:lnTo>
                <a:lnTo>
                  <a:pt x="191" y="180"/>
                </a:lnTo>
                <a:lnTo>
                  <a:pt x="191" y="180"/>
                </a:lnTo>
                <a:lnTo>
                  <a:pt x="192" y="183"/>
                </a:lnTo>
                <a:lnTo>
                  <a:pt x="192" y="183"/>
                </a:lnTo>
                <a:lnTo>
                  <a:pt x="192" y="184"/>
                </a:lnTo>
                <a:lnTo>
                  <a:pt x="192" y="186"/>
                </a:lnTo>
                <a:lnTo>
                  <a:pt x="192" y="186"/>
                </a:lnTo>
                <a:lnTo>
                  <a:pt x="194" y="187"/>
                </a:lnTo>
                <a:lnTo>
                  <a:pt x="194" y="187"/>
                </a:lnTo>
                <a:lnTo>
                  <a:pt x="199" y="181"/>
                </a:lnTo>
                <a:lnTo>
                  <a:pt x="199" y="181"/>
                </a:lnTo>
                <a:lnTo>
                  <a:pt x="195" y="178"/>
                </a:lnTo>
                <a:lnTo>
                  <a:pt x="192" y="175"/>
                </a:lnTo>
                <a:lnTo>
                  <a:pt x="192" y="175"/>
                </a:lnTo>
                <a:close/>
                <a:moveTo>
                  <a:pt x="200" y="44"/>
                </a:moveTo>
                <a:lnTo>
                  <a:pt x="200" y="44"/>
                </a:lnTo>
                <a:lnTo>
                  <a:pt x="199" y="45"/>
                </a:lnTo>
                <a:lnTo>
                  <a:pt x="199" y="45"/>
                </a:lnTo>
                <a:lnTo>
                  <a:pt x="197" y="47"/>
                </a:lnTo>
                <a:lnTo>
                  <a:pt x="197" y="47"/>
                </a:lnTo>
                <a:lnTo>
                  <a:pt x="213" y="53"/>
                </a:lnTo>
                <a:lnTo>
                  <a:pt x="213" y="53"/>
                </a:lnTo>
                <a:lnTo>
                  <a:pt x="203" y="45"/>
                </a:lnTo>
                <a:lnTo>
                  <a:pt x="203" y="45"/>
                </a:lnTo>
                <a:lnTo>
                  <a:pt x="202" y="45"/>
                </a:lnTo>
                <a:lnTo>
                  <a:pt x="200" y="44"/>
                </a:lnTo>
                <a:lnTo>
                  <a:pt x="200" y="44"/>
                </a:lnTo>
                <a:close/>
                <a:moveTo>
                  <a:pt x="197" y="205"/>
                </a:moveTo>
                <a:lnTo>
                  <a:pt x="197" y="205"/>
                </a:lnTo>
                <a:lnTo>
                  <a:pt x="192" y="208"/>
                </a:lnTo>
                <a:lnTo>
                  <a:pt x="192" y="208"/>
                </a:lnTo>
                <a:lnTo>
                  <a:pt x="194" y="216"/>
                </a:lnTo>
                <a:lnTo>
                  <a:pt x="194" y="216"/>
                </a:lnTo>
                <a:lnTo>
                  <a:pt x="195" y="219"/>
                </a:lnTo>
                <a:lnTo>
                  <a:pt x="197" y="221"/>
                </a:lnTo>
                <a:lnTo>
                  <a:pt x="197" y="221"/>
                </a:lnTo>
                <a:lnTo>
                  <a:pt x="197" y="219"/>
                </a:lnTo>
                <a:lnTo>
                  <a:pt x="197" y="219"/>
                </a:lnTo>
                <a:lnTo>
                  <a:pt x="197" y="211"/>
                </a:lnTo>
                <a:lnTo>
                  <a:pt x="197" y="211"/>
                </a:lnTo>
                <a:lnTo>
                  <a:pt x="197" y="206"/>
                </a:lnTo>
                <a:lnTo>
                  <a:pt x="197" y="206"/>
                </a:lnTo>
                <a:lnTo>
                  <a:pt x="197" y="205"/>
                </a:lnTo>
                <a:lnTo>
                  <a:pt x="197" y="205"/>
                </a:lnTo>
                <a:close/>
                <a:moveTo>
                  <a:pt x="146" y="165"/>
                </a:moveTo>
                <a:lnTo>
                  <a:pt x="146" y="165"/>
                </a:lnTo>
                <a:lnTo>
                  <a:pt x="148" y="164"/>
                </a:lnTo>
                <a:lnTo>
                  <a:pt x="148" y="164"/>
                </a:lnTo>
                <a:lnTo>
                  <a:pt x="148" y="162"/>
                </a:lnTo>
                <a:lnTo>
                  <a:pt x="148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4"/>
                </a:lnTo>
                <a:lnTo>
                  <a:pt x="151" y="164"/>
                </a:lnTo>
                <a:lnTo>
                  <a:pt x="151" y="165"/>
                </a:lnTo>
                <a:lnTo>
                  <a:pt x="151" y="165"/>
                </a:lnTo>
                <a:lnTo>
                  <a:pt x="150" y="167"/>
                </a:lnTo>
                <a:lnTo>
                  <a:pt x="150" y="167"/>
                </a:lnTo>
                <a:lnTo>
                  <a:pt x="154" y="167"/>
                </a:lnTo>
                <a:lnTo>
                  <a:pt x="154" y="167"/>
                </a:lnTo>
                <a:lnTo>
                  <a:pt x="156" y="165"/>
                </a:lnTo>
                <a:lnTo>
                  <a:pt x="156" y="165"/>
                </a:lnTo>
                <a:lnTo>
                  <a:pt x="158" y="162"/>
                </a:lnTo>
                <a:lnTo>
                  <a:pt x="158" y="162"/>
                </a:lnTo>
                <a:lnTo>
                  <a:pt x="158" y="162"/>
                </a:lnTo>
                <a:lnTo>
                  <a:pt x="158" y="162"/>
                </a:lnTo>
                <a:lnTo>
                  <a:pt x="158" y="157"/>
                </a:lnTo>
                <a:lnTo>
                  <a:pt x="158" y="157"/>
                </a:lnTo>
                <a:lnTo>
                  <a:pt x="156" y="159"/>
                </a:lnTo>
                <a:lnTo>
                  <a:pt x="156" y="159"/>
                </a:lnTo>
                <a:lnTo>
                  <a:pt x="153" y="161"/>
                </a:lnTo>
                <a:lnTo>
                  <a:pt x="153" y="161"/>
                </a:lnTo>
                <a:lnTo>
                  <a:pt x="151" y="161"/>
                </a:lnTo>
                <a:lnTo>
                  <a:pt x="150" y="161"/>
                </a:lnTo>
                <a:lnTo>
                  <a:pt x="150" y="161"/>
                </a:lnTo>
                <a:lnTo>
                  <a:pt x="150" y="161"/>
                </a:lnTo>
                <a:lnTo>
                  <a:pt x="150" y="161"/>
                </a:lnTo>
                <a:lnTo>
                  <a:pt x="148" y="162"/>
                </a:lnTo>
                <a:lnTo>
                  <a:pt x="148" y="162"/>
                </a:lnTo>
                <a:lnTo>
                  <a:pt x="145" y="164"/>
                </a:lnTo>
                <a:lnTo>
                  <a:pt x="145" y="164"/>
                </a:lnTo>
                <a:lnTo>
                  <a:pt x="146" y="165"/>
                </a:lnTo>
                <a:lnTo>
                  <a:pt x="146" y="165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47" y="64"/>
                </a:lnTo>
                <a:lnTo>
                  <a:pt x="47" y="64"/>
                </a:lnTo>
                <a:lnTo>
                  <a:pt x="44" y="64"/>
                </a:lnTo>
                <a:lnTo>
                  <a:pt x="41" y="66"/>
                </a:lnTo>
                <a:lnTo>
                  <a:pt x="41" y="66"/>
                </a:lnTo>
                <a:lnTo>
                  <a:pt x="39" y="66"/>
                </a:lnTo>
                <a:lnTo>
                  <a:pt x="38" y="66"/>
                </a:lnTo>
                <a:lnTo>
                  <a:pt x="38" y="66"/>
                </a:lnTo>
                <a:lnTo>
                  <a:pt x="34" y="68"/>
                </a:lnTo>
                <a:lnTo>
                  <a:pt x="33" y="71"/>
                </a:lnTo>
                <a:lnTo>
                  <a:pt x="33" y="71"/>
                </a:lnTo>
                <a:lnTo>
                  <a:pt x="34" y="72"/>
                </a:lnTo>
                <a:lnTo>
                  <a:pt x="34" y="72"/>
                </a:lnTo>
                <a:lnTo>
                  <a:pt x="36" y="71"/>
                </a:lnTo>
                <a:lnTo>
                  <a:pt x="36" y="68"/>
                </a:lnTo>
                <a:lnTo>
                  <a:pt x="36" y="68"/>
                </a:lnTo>
                <a:lnTo>
                  <a:pt x="38" y="68"/>
                </a:lnTo>
                <a:lnTo>
                  <a:pt x="39" y="68"/>
                </a:lnTo>
                <a:lnTo>
                  <a:pt x="39" y="68"/>
                </a:lnTo>
                <a:lnTo>
                  <a:pt x="39" y="69"/>
                </a:lnTo>
                <a:lnTo>
                  <a:pt x="39" y="69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5" y="72"/>
                </a:lnTo>
                <a:lnTo>
                  <a:pt x="45" y="72"/>
                </a:lnTo>
                <a:lnTo>
                  <a:pt x="44" y="69"/>
                </a:lnTo>
                <a:lnTo>
                  <a:pt x="44" y="69"/>
                </a:lnTo>
                <a:lnTo>
                  <a:pt x="44" y="68"/>
                </a:lnTo>
                <a:lnTo>
                  <a:pt x="44" y="68"/>
                </a:lnTo>
                <a:lnTo>
                  <a:pt x="45" y="66"/>
                </a:lnTo>
                <a:lnTo>
                  <a:pt x="45" y="66"/>
                </a:lnTo>
                <a:lnTo>
                  <a:pt x="47" y="66"/>
                </a:lnTo>
                <a:lnTo>
                  <a:pt x="47" y="66"/>
                </a:lnTo>
                <a:lnTo>
                  <a:pt x="49" y="68"/>
                </a:lnTo>
                <a:lnTo>
                  <a:pt x="49" y="68"/>
                </a:lnTo>
                <a:lnTo>
                  <a:pt x="50" y="71"/>
                </a:lnTo>
                <a:lnTo>
                  <a:pt x="50" y="71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293" y="121"/>
                </a:moveTo>
                <a:lnTo>
                  <a:pt x="293" y="121"/>
                </a:lnTo>
                <a:lnTo>
                  <a:pt x="293" y="123"/>
                </a:lnTo>
                <a:lnTo>
                  <a:pt x="295" y="124"/>
                </a:lnTo>
                <a:lnTo>
                  <a:pt x="295" y="124"/>
                </a:lnTo>
                <a:lnTo>
                  <a:pt x="295" y="127"/>
                </a:lnTo>
                <a:lnTo>
                  <a:pt x="295" y="127"/>
                </a:lnTo>
                <a:lnTo>
                  <a:pt x="295" y="129"/>
                </a:lnTo>
                <a:lnTo>
                  <a:pt x="295" y="129"/>
                </a:lnTo>
                <a:lnTo>
                  <a:pt x="296" y="131"/>
                </a:lnTo>
                <a:lnTo>
                  <a:pt x="295" y="132"/>
                </a:lnTo>
                <a:lnTo>
                  <a:pt x="295" y="132"/>
                </a:lnTo>
                <a:lnTo>
                  <a:pt x="295" y="134"/>
                </a:lnTo>
                <a:lnTo>
                  <a:pt x="295" y="134"/>
                </a:lnTo>
                <a:lnTo>
                  <a:pt x="295" y="145"/>
                </a:lnTo>
                <a:lnTo>
                  <a:pt x="295" y="145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6" y="145"/>
                </a:lnTo>
                <a:lnTo>
                  <a:pt x="296" y="143"/>
                </a:lnTo>
                <a:lnTo>
                  <a:pt x="296" y="143"/>
                </a:lnTo>
                <a:lnTo>
                  <a:pt x="296" y="120"/>
                </a:lnTo>
                <a:lnTo>
                  <a:pt x="296" y="120"/>
                </a:lnTo>
                <a:lnTo>
                  <a:pt x="296" y="118"/>
                </a:lnTo>
                <a:lnTo>
                  <a:pt x="296" y="118"/>
                </a:lnTo>
                <a:lnTo>
                  <a:pt x="293" y="121"/>
                </a:lnTo>
                <a:lnTo>
                  <a:pt x="293" y="121"/>
                </a:lnTo>
                <a:close/>
                <a:moveTo>
                  <a:pt x="94" y="244"/>
                </a:moveTo>
                <a:lnTo>
                  <a:pt x="94" y="244"/>
                </a:lnTo>
                <a:lnTo>
                  <a:pt x="94" y="244"/>
                </a:lnTo>
                <a:lnTo>
                  <a:pt x="94" y="244"/>
                </a:lnTo>
                <a:lnTo>
                  <a:pt x="94" y="241"/>
                </a:lnTo>
                <a:lnTo>
                  <a:pt x="94" y="241"/>
                </a:lnTo>
                <a:lnTo>
                  <a:pt x="90" y="230"/>
                </a:lnTo>
                <a:lnTo>
                  <a:pt x="90" y="230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5" y="222"/>
                </a:lnTo>
                <a:lnTo>
                  <a:pt x="85" y="222"/>
                </a:lnTo>
                <a:lnTo>
                  <a:pt x="85" y="228"/>
                </a:lnTo>
                <a:lnTo>
                  <a:pt x="85" y="228"/>
                </a:lnTo>
                <a:lnTo>
                  <a:pt x="87" y="230"/>
                </a:lnTo>
                <a:lnTo>
                  <a:pt x="87" y="230"/>
                </a:lnTo>
                <a:lnTo>
                  <a:pt x="90" y="238"/>
                </a:lnTo>
                <a:lnTo>
                  <a:pt x="90" y="238"/>
                </a:lnTo>
                <a:lnTo>
                  <a:pt x="91" y="239"/>
                </a:lnTo>
                <a:lnTo>
                  <a:pt x="91" y="239"/>
                </a:lnTo>
                <a:lnTo>
                  <a:pt x="94" y="244"/>
                </a:lnTo>
                <a:lnTo>
                  <a:pt x="94" y="244"/>
                </a:lnTo>
                <a:close/>
                <a:moveTo>
                  <a:pt x="124" y="58"/>
                </a:moveTo>
                <a:lnTo>
                  <a:pt x="124" y="58"/>
                </a:lnTo>
                <a:lnTo>
                  <a:pt x="120" y="63"/>
                </a:lnTo>
                <a:lnTo>
                  <a:pt x="120" y="63"/>
                </a:lnTo>
                <a:lnTo>
                  <a:pt x="128" y="63"/>
                </a:lnTo>
                <a:lnTo>
                  <a:pt x="128" y="63"/>
                </a:lnTo>
                <a:lnTo>
                  <a:pt x="137" y="63"/>
                </a:lnTo>
                <a:lnTo>
                  <a:pt x="137" y="63"/>
                </a:lnTo>
                <a:lnTo>
                  <a:pt x="128" y="58"/>
                </a:lnTo>
                <a:lnTo>
                  <a:pt x="128" y="58"/>
                </a:lnTo>
                <a:lnTo>
                  <a:pt x="126" y="60"/>
                </a:lnTo>
                <a:lnTo>
                  <a:pt x="124" y="58"/>
                </a:lnTo>
                <a:lnTo>
                  <a:pt x="124" y="58"/>
                </a:lnTo>
                <a:close/>
                <a:moveTo>
                  <a:pt x="55" y="12"/>
                </a:moveTo>
                <a:lnTo>
                  <a:pt x="55" y="12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8" y="8"/>
                </a:lnTo>
                <a:lnTo>
                  <a:pt x="68" y="8"/>
                </a:lnTo>
                <a:lnTo>
                  <a:pt x="69" y="8"/>
                </a:lnTo>
                <a:lnTo>
                  <a:pt x="69" y="8"/>
                </a:lnTo>
                <a:lnTo>
                  <a:pt x="63" y="8"/>
                </a:lnTo>
                <a:lnTo>
                  <a:pt x="63" y="8"/>
                </a:lnTo>
                <a:lnTo>
                  <a:pt x="61" y="8"/>
                </a:lnTo>
                <a:lnTo>
                  <a:pt x="61" y="8"/>
                </a:lnTo>
                <a:lnTo>
                  <a:pt x="49" y="12"/>
                </a:lnTo>
                <a:lnTo>
                  <a:pt x="49" y="12"/>
                </a:lnTo>
                <a:lnTo>
                  <a:pt x="47" y="14"/>
                </a:lnTo>
                <a:lnTo>
                  <a:pt x="47" y="14"/>
                </a:lnTo>
                <a:lnTo>
                  <a:pt x="50" y="15"/>
                </a:lnTo>
                <a:lnTo>
                  <a:pt x="50" y="15"/>
                </a:lnTo>
                <a:lnTo>
                  <a:pt x="53" y="14"/>
                </a:lnTo>
                <a:lnTo>
                  <a:pt x="55" y="12"/>
                </a:lnTo>
                <a:lnTo>
                  <a:pt x="55" y="12"/>
                </a:lnTo>
                <a:close/>
                <a:moveTo>
                  <a:pt x="225" y="19"/>
                </a:moveTo>
                <a:lnTo>
                  <a:pt x="225" y="19"/>
                </a:lnTo>
                <a:lnTo>
                  <a:pt x="228" y="22"/>
                </a:lnTo>
                <a:lnTo>
                  <a:pt x="228" y="22"/>
                </a:lnTo>
                <a:lnTo>
                  <a:pt x="232" y="23"/>
                </a:lnTo>
                <a:lnTo>
                  <a:pt x="235" y="25"/>
                </a:lnTo>
                <a:lnTo>
                  <a:pt x="235" y="25"/>
                </a:lnTo>
                <a:lnTo>
                  <a:pt x="236" y="23"/>
                </a:lnTo>
                <a:lnTo>
                  <a:pt x="236" y="23"/>
                </a:lnTo>
                <a:lnTo>
                  <a:pt x="235" y="17"/>
                </a:lnTo>
                <a:lnTo>
                  <a:pt x="235" y="17"/>
                </a:lnTo>
                <a:lnTo>
                  <a:pt x="225" y="19"/>
                </a:lnTo>
                <a:lnTo>
                  <a:pt x="225" y="19"/>
                </a:lnTo>
                <a:close/>
                <a:moveTo>
                  <a:pt x="132" y="184"/>
                </a:moveTo>
                <a:lnTo>
                  <a:pt x="132" y="184"/>
                </a:lnTo>
                <a:lnTo>
                  <a:pt x="121" y="191"/>
                </a:lnTo>
                <a:lnTo>
                  <a:pt x="121" y="191"/>
                </a:lnTo>
                <a:lnTo>
                  <a:pt x="123" y="192"/>
                </a:lnTo>
                <a:lnTo>
                  <a:pt x="123" y="192"/>
                </a:lnTo>
                <a:lnTo>
                  <a:pt x="124" y="194"/>
                </a:lnTo>
                <a:lnTo>
                  <a:pt x="124" y="194"/>
                </a:lnTo>
                <a:lnTo>
                  <a:pt x="126" y="195"/>
                </a:lnTo>
                <a:lnTo>
                  <a:pt x="126" y="195"/>
                </a:lnTo>
                <a:lnTo>
                  <a:pt x="126" y="195"/>
                </a:lnTo>
                <a:lnTo>
                  <a:pt x="126" y="195"/>
                </a:lnTo>
                <a:lnTo>
                  <a:pt x="128" y="194"/>
                </a:lnTo>
                <a:lnTo>
                  <a:pt x="128" y="194"/>
                </a:lnTo>
                <a:lnTo>
                  <a:pt x="129" y="191"/>
                </a:lnTo>
                <a:lnTo>
                  <a:pt x="129" y="191"/>
                </a:lnTo>
                <a:lnTo>
                  <a:pt x="129" y="189"/>
                </a:lnTo>
                <a:lnTo>
                  <a:pt x="129" y="189"/>
                </a:lnTo>
                <a:lnTo>
                  <a:pt x="131" y="187"/>
                </a:lnTo>
                <a:lnTo>
                  <a:pt x="132" y="184"/>
                </a:lnTo>
                <a:lnTo>
                  <a:pt x="132" y="184"/>
                </a:lnTo>
                <a:close/>
                <a:moveTo>
                  <a:pt x="115" y="224"/>
                </a:moveTo>
                <a:lnTo>
                  <a:pt x="115" y="224"/>
                </a:lnTo>
                <a:lnTo>
                  <a:pt x="110" y="230"/>
                </a:lnTo>
                <a:lnTo>
                  <a:pt x="110" y="230"/>
                </a:lnTo>
                <a:lnTo>
                  <a:pt x="110" y="230"/>
                </a:lnTo>
                <a:lnTo>
                  <a:pt x="110" y="230"/>
                </a:lnTo>
                <a:lnTo>
                  <a:pt x="112" y="235"/>
                </a:lnTo>
                <a:lnTo>
                  <a:pt x="112" y="235"/>
                </a:lnTo>
                <a:lnTo>
                  <a:pt x="118" y="230"/>
                </a:lnTo>
                <a:lnTo>
                  <a:pt x="118" y="230"/>
                </a:lnTo>
                <a:lnTo>
                  <a:pt x="115" y="224"/>
                </a:lnTo>
                <a:lnTo>
                  <a:pt x="115" y="224"/>
                </a:lnTo>
                <a:close/>
                <a:moveTo>
                  <a:pt x="12" y="116"/>
                </a:moveTo>
                <a:lnTo>
                  <a:pt x="12" y="116"/>
                </a:lnTo>
                <a:lnTo>
                  <a:pt x="12" y="139"/>
                </a:lnTo>
                <a:lnTo>
                  <a:pt x="12" y="139"/>
                </a:lnTo>
                <a:lnTo>
                  <a:pt x="12" y="139"/>
                </a:lnTo>
                <a:lnTo>
                  <a:pt x="12" y="137"/>
                </a:lnTo>
                <a:lnTo>
                  <a:pt x="12" y="137"/>
                </a:lnTo>
                <a:lnTo>
                  <a:pt x="14" y="127"/>
                </a:lnTo>
                <a:lnTo>
                  <a:pt x="14" y="127"/>
                </a:lnTo>
                <a:lnTo>
                  <a:pt x="14" y="123"/>
                </a:lnTo>
                <a:lnTo>
                  <a:pt x="14" y="123"/>
                </a:lnTo>
                <a:lnTo>
                  <a:pt x="14" y="118"/>
                </a:lnTo>
                <a:lnTo>
                  <a:pt x="14" y="118"/>
                </a:lnTo>
                <a:lnTo>
                  <a:pt x="14" y="118"/>
                </a:lnTo>
                <a:lnTo>
                  <a:pt x="14" y="118"/>
                </a:lnTo>
                <a:lnTo>
                  <a:pt x="16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8"/>
                </a:lnTo>
                <a:lnTo>
                  <a:pt x="17" y="112"/>
                </a:lnTo>
                <a:lnTo>
                  <a:pt x="17" y="112"/>
                </a:lnTo>
                <a:lnTo>
                  <a:pt x="16" y="112"/>
                </a:lnTo>
                <a:lnTo>
                  <a:pt x="16" y="112"/>
                </a:lnTo>
                <a:lnTo>
                  <a:pt x="16" y="113"/>
                </a:lnTo>
                <a:lnTo>
                  <a:pt x="16" y="113"/>
                </a:lnTo>
                <a:lnTo>
                  <a:pt x="14" y="115"/>
                </a:lnTo>
                <a:lnTo>
                  <a:pt x="12" y="116"/>
                </a:lnTo>
                <a:lnTo>
                  <a:pt x="12" y="116"/>
                </a:lnTo>
                <a:close/>
                <a:moveTo>
                  <a:pt x="298" y="255"/>
                </a:moveTo>
                <a:lnTo>
                  <a:pt x="298" y="255"/>
                </a:lnTo>
                <a:lnTo>
                  <a:pt x="296" y="255"/>
                </a:lnTo>
                <a:lnTo>
                  <a:pt x="295" y="257"/>
                </a:lnTo>
                <a:lnTo>
                  <a:pt x="295" y="257"/>
                </a:lnTo>
                <a:lnTo>
                  <a:pt x="293" y="258"/>
                </a:lnTo>
                <a:lnTo>
                  <a:pt x="293" y="258"/>
                </a:lnTo>
                <a:lnTo>
                  <a:pt x="293" y="258"/>
                </a:lnTo>
                <a:lnTo>
                  <a:pt x="293" y="258"/>
                </a:lnTo>
                <a:lnTo>
                  <a:pt x="290" y="263"/>
                </a:lnTo>
                <a:lnTo>
                  <a:pt x="290" y="263"/>
                </a:lnTo>
                <a:lnTo>
                  <a:pt x="288" y="265"/>
                </a:lnTo>
                <a:lnTo>
                  <a:pt x="288" y="265"/>
                </a:lnTo>
                <a:lnTo>
                  <a:pt x="290" y="265"/>
                </a:lnTo>
                <a:lnTo>
                  <a:pt x="290" y="265"/>
                </a:lnTo>
                <a:lnTo>
                  <a:pt x="295" y="263"/>
                </a:lnTo>
                <a:lnTo>
                  <a:pt x="295" y="263"/>
                </a:lnTo>
                <a:lnTo>
                  <a:pt x="296" y="263"/>
                </a:lnTo>
                <a:lnTo>
                  <a:pt x="296" y="263"/>
                </a:lnTo>
                <a:lnTo>
                  <a:pt x="298" y="255"/>
                </a:lnTo>
                <a:lnTo>
                  <a:pt x="298" y="255"/>
                </a:lnTo>
                <a:close/>
                <a:moveTo>
                  <a:pt x="282" y="156"/>
                </a:moveTo>
                <a:lnTo>
                  <a:pt x="282" y="156"/>
                </a:lnTo>
                <a:lnTo>
                  <a:pt x="285" y="153"/>
                </a:lnTo>
                <a:lnTo>
                  <a:pt x="285" y="153"/>
                </a:lnTo>
                <a:lnTo>
                  <a:pt x="287" y="151"/>
                </a:lnTo>
                <a:lnTo>
                  <a:pt x="287" y="151"/>
                </a:lnTo>
                <a:lnTo>
                  <a:pt x="287" y="143"/>
                </a:lnTo>
                <a:lnTo>
                  <a:pt x="287" y="143"/>
                </a:lnTo>
                <a:lnTo>
                  <a:pt x="287" y="142"/>
                </a:lnTo>
                <a:lnTo>
                  <a:pt x="287" y="142"/>
                </a:lnTo>
                <a:lnTo>
                  <a:pt x="282" y="146"/>
                </a:lnTo>
                <a:lnTo>
                  <a:pt x="282" y="146"/>
                </a:lnTo>
                <a:lnTo>
                  <a:pt x="282" y="148"/>
                </a:lnTo>
                <a:lnTo>
                  <a:pt x="282" y="148"/>
                </a:lnTo>
                <a:lnTo>
                  <a:pt x="282" y="153"/>
                </a:lnTo>
                <a:lnTo>
                  <a:pt x="282" y="153"/>
                </a:lnTo>
                <a:lnTo>
                  <a:pt x="282" y="156"/>
                </a:lnTo>
                <a:lnTo>
                  <a:pt x="282" y="156"/>
                </a:lnTo>
                <a:close/>
                <a:moveTo>
                  <a:pt x="263" y="12"/>
                </a:moveTo>
                <a:lnTo>
                  <a:pt x="263" y="12"/>
                </a:lnTo>
                <a:lnTo>
                  <a:pt x="258" y="11"/>
                </a:lnTo>
                <a:lnTo>
                  <a:pt x="252" y="9"/>
                </a:lnTo>
                <a:lnTo>
                  <a:pt x="246" y="9"/>
                </a:lnTo>
                <a:lnTo>
                  <a:pt x="241" y="11"/>
                </a:lnTo>
                <a:lnTo>
                  <a:pt x="241" y="11"/>
                </a:lnTo>
                <a:lnTo>
                  <a:pt x="246" y="11"/>
                </a:lnTo>
                <a:lnTo>
                  <a:pt x="246" y="11"/>
                </a:lnTo>
                <a:lnTo>
                  <a:pt x="246" y="11"/>
                </a:lnTo>
                <a:lnTo>
                  <a:pt x="246" y="11"/>
                </a:lnTo>
                <a:lnTo>
                  <a:pt x="249" y="9"/>
                </a:lnTo>
                <a:lnTo>
                  <a:pt x="249" y="9"/>
                </a:lnTo>
                <a:lnTo>
                  <a:pt x="252" y="11"/>
                </a:lnTo>
                <a:lnTo>
                  <a:pt x="252" y="11"/>
                </a:lnTo>
                <a:lnTo>
                  <a:pt x="258" y="14"/>
                </a:lnTo>
                <a:lnTo>
                  <a:pt x="258" y="14"/>
                </a:lnTo>
                <a:lnTo>
                  <a:pt x="260" y="15"/>
                </a:lnTo>
                <a:lnTo>
                  <a:pt x="260" y="14"/>
                </a:lnTo>
                <a:lnTo>
                  <a:pt x="260" y="14"/>
                </a:lnTo>
                <a:lnTo>
                  <a:pt x="263" y="14"/>
                </a:lnTo>
                <a:lnTo>
                  <a:pt x="263" y="14"/>
                </a:lnTo>
                <a:lnTo>
                  <a:pt x="263" y="12"/>
                </a:lnTo>
                <a:lnTo>
                  <a:pt x="263" y="12"/>
                </a:lnTo>
                <a:close/>
                <a:moveTo>
                  <a:pt x="28" y="151"/>
                </a:moveTo>
                <a:lnTo>
                  <a:pt x="28" y="151"/>
                </a:lnTo>
                <a:lnTo>
                  <a:pt x="27" y="146"/>
                </a:lnTo>
                <a:lnTo>
                  <a:pt x="27" y="146"/>
                </a:lnTo>
                <a:lnTo>
                  <a:pt x="25" y="145"/>
                </a:lnTo>
                <a:lnTo>
                  <a:pt x="25" y="145"/>
                </a:lnTo>
                <a:lnTo>
                  <a:pt x="23" y="148"/>
                </a:lnTo>
                <a:lnTo>
                  <a:pt x="23" y="148"/>
                </a:lnTo>
                <a:lnTo>
                  <a:pt x="23" y="150"/>
                </a:lnTo>
                <a:lnTo>
                  <a:pt x="22" y="150"/>
                </a:lnTo>
                <a:lnTo>
                  <a:pt x="22" y="150"/>
                </a:lnTo>
                <a:lnTo>
                  <a:pt x="22" y="151"/>
                </a:lnTo>
                <a:lnTo>
                  <a:pt x="22" y="151"/>
                </a:lnTo>
                <a:lnTo>
                  <a:pt x="19" y="154"/>
                </a:lnTo>
                <a:lnTo>
                  <a:pt x="19" y="154"/>
                </a:lnTo>
                <a:lnTo>
                  <a:pt x="20" y="157"/>
                </a:lnTo>
                <a:lnTo>
                  <a:pt x="20" y="157"/>
                </a:lnTo>
                <a:lnTo>
                  <a:pt x="28" y="151"/>
                </a:lnTo>
                <a:lnTo>
                  <a:pt x="28" y="151"/>
                </a:lnTo>
                <a:close/>
                <a:moveTo>
                  <a:pt x="277" y="205"/>
                </a:moveTo>
                <a:lnTo>
                  <a:pt x="277" y="205"/>
                </a:lnTo>
                <a:lnTo>
                  <a:pt x="277" y="205"/>
                </a:lnTo>
                <a:lnTo>
                  <a:pt x="277" y="205"/>
                </a:lnTo>
                <a:lnTo>
                  <a:pt x="288" y="197"/>
                </a:lnTo>
                <a:lnTo>
                  <a:pt x="288" y="197"/>
                </a:lnTo>
                <a:lnTo>
                  <a:pt x="288" y="197"/>
                </a:lnTo>
                <a:lnTo>
                  <a:pt x="288" y="197"/>
                </a:lnTo>
                <a:lnTo>
                  <a:pt x="288" y="192"/>
                </a:lnTo>
                <a:lnTo>
                  <a:pt x="288" y="192"/>
                </a:lnTo>
                <a:lnTo>
                  <a:pt x="279" y="200"/>
                </a:lnTo>
                <a:lnTo>
                  <a:pt x="279" y="200"/>
                </a:lnTo>
                <a:lnTo>
                  <a:pt x="279" y="202"/>
                </a:lnTo>
                <a:lnTo>
                  <a:pt x="279" y="202"/>
                </a:lnTo>
                <a:lnTo>
                  <a:pt x="277" y="203"/>
                </a:lnTo>
                <a:lnTo>
                  <a:pt x="277" y="205"/>
                </a:lnTo>
                <a:lnTo>
                  <a:pt x="277" y="205"/>
                </a:lnTo>
                <a:lnTo>
                  <a:pt x="277" y="205"/>
                </a:lnTo>
                <a:lnTo>
                  <a:pt x="277" y="205"/>
                </a:lnTo>
                <a:close/>
                <a:moveTo>
                  <a:pt x="151" y="15"/>
                </a:moveTo>
                <a:lnTo>
                  <a:pt x="151" y="15"/>
                </a:lnTo>
                <a:lnTo>
                  <a:pt x="151" y="17"/>
                </a:lnTo>
                <a:lnTo>
                  <a:pt x="151" y="17"/>
                </a:lnTo>
                <a:lnTo>
                  <a:pt x="151" y="22"/>
                </a:lnTo>
                <a:lnTo>
                  <a:pt x="151" y="22"/>
                </a:lnTo>
                <a:lnTo>
                  <a:pt x="151" y="23"/>
                </a:lnTo>
                <a:lnTo>
                  <a:pt x="151" y="23"/>
                </a:lnTo>
                <a:lnTo>
                  <a:pt x="151" y="25"/>
                </a:lnTo>
                <a:lnTo>
                  <a:pt x="151" y="27"/>
                </a:lnTo>
                <a:lnTo>
                  <a:pt x="151" y="27"/>
                </a:lnTo>
                <a:lnTo>
                  <a:pt x="150" y="28"/>
                </a:lnTo>
                <a:lnTo>
                  <a:pt x="150" y="28"/>
                </a:lnTo>
                <a:lnTo>
                  <a:pt x="150" y="33"/>
                </a:lnTo>
                <a:lnTo>
                  <a:pt x="150" y="33"/>
                </a:lnTo>
                <a:lnTo>
                  <a:pt x="151" y="34"/>
                </a:lnTo>
                <a:lnTo>
                  <a:pt x="151" y="34"/>
                </a:lnTo>
                <a:lnTo>
                  <a:pt x="153" y="34"/>
                </a:lnTo>
                <a:lnTo>
                  <a:pt x="153" y="34"/>
                </a:lnTo>
                <a:lnTo>
                  <a:pt x="153" y="25"/>
                </a:lnTo>
                <a:lnTo>
                  <a:pt x="151" y="15"/>
                </a:lnTo>
                <a:lnTo>
                  <a:pt x="151" y="15"/>
                </a:lnTo>
                <a:close/>
                <a:moveTo>
                  <a:pt x="139" y="251"/>
                </a:moveTo>
                <a:lnTo>
                  <a:pt x="139" y="251"/>
                </a:lnTo>
                <a:lnTo>
                  <a:pt x="134" y="255"/>
                </a:lnTo>
                <a:lnTo>
                  <a:pt x="134" y="255"/>
                </a:lnTo>
                <a:lnTo>
                  <a:pt x="134" y="255"/>
                </a:lnTo>
                <a:lnTo>
                  <a:pt x="134" y="255"/>
                </a:lnTo>
                <a:lnTo>
                  <a:pt x="134" y="258"/>
                </a:lnTo>
                <a:lnTo>
                  <a:pt x="135" y="262"/>
                </a:lnTo>
                <a:lnTo>
                  <a:pt x="135" y="262"/>
                </a:lnTo>
                <a:lnTo>
                  <a:pt x="137" y="260"/>
                </a:lnTo>
                <a:lnTo>
                  <a:pt x="137" y="260"/>
                </a:lnTo>
                <a:lnTo>
                  <a:pt x="137" y="258"/>
                </a:lnTo>
                <a:lnTo>
                  <a:pt x="137" y="258"/>
                </a:lnTo>
                <a:lnTo>
                  <a:pt x="139" y="255"/>
                </a:lnTo>
                <a:lnTo>
                  <a:pt x="139" y="255"/>
                </a:lnTo>
                <a:lnTo>
                  <a:pt x="139" y="251"/>
                </a:lnTo>
                <a:lnTo>
                  <a:pt x="139" y="251"/>
                </a:lnTo>
                <a:close/>
                <a:moveTo>
                  <a:pt x="25" y="112"/>
                </a:moveTo>
                <a:lnTo>
                  <a:pt x="25" y="112"/>
                </a:lnTo>
                <a:lnTo>
                  <a:pt x="28" y="107"/>
                </a:lnTo>
                <a:lnTo>
                  <a:pt x="28" y="107"/>
                </a:lnTo>
                <a:lnTo>
                  <a:pt x="30" y="105"/>
                </a:lnTo>
                <a:lnTo>
                  <a:pt x="30" y="105"/>
                </a:lnTo>
                <a:lnTo>
                  <a:pt x="30" y="104"/>
                </a:lnTo>
                <a:lnTo>
                  <a:pt x="30" y="104"/>
                </a:lnTo>
                <a:lnTo>
                  <a:pt x="31" y="102"/>
                </a:lnTo>
                <a:lnTo>
                  <a:pt x="31" y="102"/>
                </a:lnTo>
                <a:lnTo>
                  <a:pt x="30" y="102"/>
                </a:lnTo>
                <a:lnTo>
                  <a:pt x="28" y="102"/>
                </a:lnTo>
                <a:lnTo>
                  <a:pt x="28" y="102"/>
                </a:lnTo>
                <a:lnTo>
                  <a:pt x="20" y="110"/>
                </a:lnTo>
                <a:lnTo>
                  <a:pt x="20" y="110"/>
                </a:lnTo>
                <a:lnTo>
                  <a:pt x="20" y="110"/>
                </a:lnTo>
                <a:lnTo>
                  <a:pt x="20" y="110"/>
                </a:lnTo>
                <a:lnTo>
                  <a:pt x="25" y="112"/>
                </a:lnTo>
                <a:lnTo>
                  <a:pt x="25" y="112"/>
                </a:lnTo>
                <a:close/>
                <a:moveTo>
                  <a:pt x="181" y="262"/>
                </a:moveTo>
                <a:lnTo>
                  <a:pt x="181" y="262"/>
                </a:lnTo>
                <a:lnTo>
                  <a:pt x="181" y="266"/>
                </a:lnTo>
                <a:lnTo>
                  <a:pt x="181" y="266"/>
                </a:lnTo>
                <a:lnTo>
                  <a:pt x="184" y="266"/>
                </a:lnTo>
                <a:lnTo>
                  <a:pt x="184" y="266"/>
                </a:lnTo>
                <a:lnTo>
                  <a:pt x="186" y="268"/>
                </a:lnTo>
                <a:lnTo>
                  <a:pt x="186" y="268"/>
                </a:lnTo>
                <a:lnTo>
                  <a:pt x="189" y="268"/>
                </a:lnTo>
                <a:lnTo>
                  <a:pt x="189" y="268"/>
                </a:lnTo>
                <a:lnTo>
                  <a:pt x="189" y="263"/>
                </a:lnTo>
                <a:lnTo>
                  <a:pt x="189" y="263"/>
                </a:lnTo>
                <a:lnTo>
                  <a:pt x="187" y="263"/>
                </a:lnTo>
                <a:lnTo>
                  <a:pt x="187" y="263"/>
                </a:lnTo>
                <a:lnTo>
                  <a:pt x="183" y="262"/>
                </a:lnTo>
                <a:lnTo>
                  <a:pt x="183" y="262"/>
                </a:lnTo>
                <a:lnTo>
                  <a:pt x="181" y="262"/>
                </a:lnTo>
                <a:lnTo>
                  <a:pt x="181" y="262"/>
                </a:lnTo>
                <a:close/>
                <a:moveTo>
                  <a:pt x="12" y="142"/>
                </a:moveTo>
                <a:lnTo>
                  <a:pt x="12" y="142"/>
                </a:lnTo>
                <a:lnTo>
                  <a:pt x="12" y="142"/>
                </a:lnTo>
                <a:lnTo>
                  <a:pt x="12" y="142"/>
                </a:lnTo>
                <a:lnTo>
                  <a:pt x="12" y="145"/>
                </a:lnTo>
                <a:lnTo>
                  <a:pt x="12" y="145"/>
                </a:lnTo>
                <a:lnTo>
                  <a:pt x="16" y="151"/>
                </a:lnTo>
                <a:lnTo>
                  <a:pt x="16" y="151"/>
                </a:lnTo>
                <a:lnTo>
                  <a:pt x="17" y="153"/>
                </a:lnTo>
                <a:lnTo>
                  <a:pt x="17" y="153"/>
                </a:lnTo>
                <a:lnTo>
                  <a:pt x="20" y="148"/>
                </a:lnTo>
                <a:lnTo>
                  <a:pt x="20" y="148"/>
                </a:lnTo>
                <a:lnTo>
                  <a:pt x="20" y="148"/>
                </a:lnTo>
                <a:lnTo>
                  <a:pt x="20" y="148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5"/>
                </a:lnTo>
                <a:lnTo>
                  <a:pt x="17" y="145"/>
                </a:lnTo>
                <a:lnTo>
                  <a:pt x="16" y="146"/>
                </a:lnTo>
                <a:lnTo>
                  <a:pt x="16" y="146"/>
                </a:lnTo>
                <a:lnTo>
                  <a:pt x="14" y="146"/>
                </a:lnTo>
                <a:lnTo>
                  <a:pt x="14" y="146"/>
                </a:lnTo>
                <a:lnTo>
                  <a:pt x="12" y="145"/>
                </a:lnTo>
                <a:lnTo>
                  <a:pt x="12" y="145"/>
                </a:lnTo>
                <a:lnTo>
                  <a:pt x="12" y="142"/>
                </a:lnTo>
                <a:lnTo>
                  <a:pt x="12" y="142"/>
                </a:lnTo>
                <a:close/>
                <a:moveTo>
                  <a:pt x="77" y="27"/>
                </a:moveTo>
                <a:lnTo>
                  <a:pt x="77" y="27"/>
                </a:lnTo>
                <a:lnTo>
                  <a:pt x="77" y="28"/>
                </a:lnTo>
                <a:lnTo>
                  <a:pt x="77" y="28"/>
                </a:lnTo>
                <a:lnTo>
                  <a:pt x="80" y="28"/>
                </a:lnTo>
                <a:lnTo>
                  <a:pt x="80" y="28"/>
                </a:lnTo>
                <a:lnTo>
                  <a:pt x="80" y="25"/>
                </a:lnTo>
                <a:lnTo>
                  <a:pt x="80" y="25"/>
                </a:lnTo>
                <a:lnTo>
                  <a:pt x="80" y="23"/>
                </a:lnTo>
                <a:lnTo>
                  <a:pt x="82" y="23"/>
                </a:lnTo>
                <a:lnTo>
                  <a:pt x="82" y="23"/>
                </a:lnTo>
                <a:lnTo>
                  <a:pt x="83" y="25"/>
                </a:lnTo>
                <a:lnTo>
                  <a:pt x="83" y="25"/>
                </a:lnTo>
                <a:lnTo>
                  <a:pt x="90" y="14"/>
                </a:lnTo>
                <a:lnTo>
                  <a:pt x="90" y="14"/>
                </a:lnTo>
                <a:lnTo>
                  <a:pt x="90" y="14"/>
                </a:lnTo>
                <a:lnTo>
                  <a:pt x="90" y="14"/>
                </a:lnTo>
                <a:lnTo>
                  <a:pt x="77" y="27"/>
                </a:lnTo>
                <a:lnTo>
                  <a:pt x="77" y="27"/>
                </a:lnTo>
                <a:close/>
                <a:moveTo>
                  <a:pt x="178" y="170"/>
                </a:moveTo>
                <a:lnTo>
                  <a:pt x="178" y="170"/>
                </a:lnTo>
                <a:lnTo>
                  <a:pt x="176" y="167"/>
                </a:lnTo>
                <a:lnTo>
                  <a:pt x="176" y="167"/>
                </a:lnTo>
                <a:lnTo>
                  <a:pt x="175" y="164"/>
                </a:lnTo>
                <a:lnTo>
                  <a:pt x="175" y="164"/>
                </a:lnTo>
                <a:lnTo>
                  <a:pt x="176" y="162"/>
                </a:lnTo>
                <a:lnTo>
                  <a:pt x="176" y="162"/>
                </a:lnTo>
                <a:lnTo>
                  <a:pt x="176" y="162"/>
                </a:lnTo>
                <a:lnTo>
                  <a:pt x="175" y="161"/>
                </a:lnTo>
                <a:lnTo>
                  <a:pt x="175" y="161"/>
                </a:lnTo>
                <a:lnTo>
                  <a:pt x="173" y="164"/>
                </a:lnTo>
                <a:lnTo>
                  <a:pt x="173" y="164"/>
                </a:lnTo>
                <a:lnTo>
                  <a:pt x="173" y="165"/>
                </a:lnTo>
                <a:lnTo>
                  <a:pt x="173" y="165"/>
                </a:lnTo>
                <a:lnTo>
                  <a:pt x="173" y="172"/>
                </a:lnTo>
                <a:lnTo>
                  <a:pt x="173" y="172"/>
                </a:lnTo>
                <a:lnTo>
                  <a:pt x="173" y="173"/>
                </a:lnTo>
                <a:lnTo>
                  <a:pt x="173" y="173"/>
                </a:lnTo>
                <a:lnTo>
                  <a:pt x="178" y="170"/>
                </a:lnTo>
                <a:lnTo>
                  <a:pt x="178" y="170"/>
                </a:lnTo>
                <a:close/>
                <a:moveTo>
                  <a:pt x="140" y="236"/>
                </a:moveTo>
                <a:lnTo>
                  <a:pt x="140" y="236"/>
                </a:lnTo>
                <a:lnTo>
                  <a:pt x="139" y="236"/>
                </a:lnTo>
                <a:lnTo>
                  <a:pt x="139" y="236"/>
                </a:lnTo>
                <a:lnTo>
                  <a:pt x="137" y="238"/>
                </a:lnTo>
                <a:lnTo>
                  <a:pt x="137" y="238"/>
                </a:lnTo>
                <a:lnTo>
                  <a:pt x="137" y="239"/>
                </a:lnTo>
                <a:lnTo>
                  <a:pt x="137" y="239"/>
                </a:lnTo>
                <a:lnTo>
                  <a:pt x="135" y="241"/>
                </a:lnTo>
                <a:lnTo>
                  <a:pt x="135" y="241"/>
                </a:lnTo>
                <a:lnTo>
                  <a:pt x="134" y="244"/>
                </a:lnTo>
                <a:lnTo>
                  <a:pt x="134" y="244"/>
                </a:lnTo>
                <a:lnTo>
                  <a:pt x="134" y="247"/>
                </a:lnTo>
                <a:lnTo>
                  <a:pt x="134" y="247"/>
                </a:lnTo>
                <a:lnTo>
                  <a:pt x="139" y="243"/>
                </a:lnTo>
                <a:lnTo>
                  <a:pt x="139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36"/>
                </a:lnTo>
                <a:lnTo>
                  <a:pt x="140" y="236"/>
                </a:lnTo>
                <a:close/>
                <a:moveTo>
                  <a:pt x="39" y="45"/>
                </a:moveTo>
                <a:lnTo>
                  <a:pt x="39" y="45"/>
                </a:lnTo>
                <a:lnTo>
                  <a:pt x="38" y="47"/>
                </a:lnTo>
                <a:lnTo>
                  <a:pt x="38" y="47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3" y="55"/>
                </a:lnTo>
                <a:lnTo>
                  <a:pt x="33" y="55"/>
                </a:lnTo>
                <a:lnTo>
                  <a:pt x="42" y="50"/>
                </a:lnTo>
                <a:lnTo>
                  <a:pt x="42" y="50"/>
                </a:lnTo>
                <a:lnTo>
                  <a:pt x="39" y="45"/>
                </a:lnTo>
                <a:lnTo>
                  <a:pt x="39" y="45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4"/>
                </a:lnTo>
                <a:lnTo>
                  <a:pt x="228" y="154"/>
                </a:lnTo>
                <a:lnTo>
                  <a:pt x="228" y="170"/>
                </a:lnTo>
                <a:lnTo>
                  <a:pt x="228" y="170"/>
                </a:lnTo>
                <a:lnTo>
                  <a:pt x="228" y="180"/>
                </a:lnTo>
                <a:lnTo>
                  <a:pt x="228" y="180"/>
                </a:lnTo>
                <a:lnTo>
                  <a:pt x="228" y="181"/>
                </a:lnTo>
                <a:lnTo>
                  <a:pt x="228" y="181"/>
                </a:lnTo>
                <a:lnTo>
                  <a:pt x="230" y="178"/>
                </a:lnTo>
                <a:lnTo>
                  <a:pt x="230" y="176"/>
                </a:lnTo>
                <a:lnTo>
                  <a:pt x="230" y="176"/>
                </a:lnTo>
                <a:lnTo>
                  <a:pt x="230" y="173"/>
                </a:lnTo>
                <a:lnTo>
                  <a:pt x="230" y="173"/>
                </a:lnTo>
                <a:lnTo>
                  <a:pt x="230" y="165"/>
                </a:lnTo>
                <a:lnTo>
                  <a:pt x="230" y="159"/>
                </a:lnTo>
                <a:lnTo>
                  <a:pt x="230" y="159"/>
                </a:lnTo>
                <a:lnTo>
                  <a:pt x="230" y="157"/>
                </a:lnTo>
                <a:lnTo>
                  <a:pt x="230" y="157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206" y="262"/>
                </a:moveTo>
                <a:lnTo>
                  <a:pt x="206" y="262"/>
                </a:lnTo>
                <a:lnTo>
                  <a:pt x="205" y="263"/>
                </a:lnTo>
                <a:lnTo>
                  <a:pt x="205" y="263"/>
                </a:lnTo>
                <a:lnTo>
                  <a:pt x="205" y="265"/>
                </a:lnTo>
                <a:lnTo>
                  <a:pt x="205" y="265"/>
                </a:lnTo>
                <a:lnTo>
                  <a:pt x="206" y="268"/>
                </a:lnTo>
                <a:lnTo>
                  <a:pt x="206" y="268"/>
                </a:lnTo>
                <a:lnTo>
                  <a:pt x="210" y="266"/>
                </a:lnTo>
                <a:lnTo>
                  <a:pt x="210" y="266"/>
                </a:lnTo>
                <a:lnTo>
                  <a:pt x="213" y="265"/>
                </a:lnTo>
                <a:lnTo>
                  <a:pt x="216" y="265"/>
                </a:lnTo>
                <a:lnTo>
                  <a:pt x="216" y="265"/>
                </a:lnTo>
                <a:lnTo>
                  <a:pt x="216" y="263"/>
                </a:lnTo>
                <a:lnTo>
                  <a:pt x="216" y="263"/>
                </a:lnTo>
                <a:lnTo>
                  <a:pt x="206" y="262"/>
                </a:lnTo>
                <a:lnTo>
                  <a:pt x="206" y="262"/>
                </a:lnTo>
                <a:close/>
                <a:moveTo>
                  <a:pt x="150" y="183"/>
                </a:moveTo>
                <a:lnTo>
                  <a:pt x="150" y="183"/>
                </a:lnTo>
                <a:lnTo>
                  <a:pt x="150" y="184"/>
                </a:lnTo>
                <a:lnTo>
                  <a:pt x="150" y="184"/>
                </a:lnTo>
                <a:lnTo>
                  <a:pt x="153" y="195"/>
                </a:lnTo>
                <a:lnTo>
                  <a:pt x="153" y="195"/>
                </a:lnTo>
                <a:lnTo>
                  <a:pt x="153" y="197"/>
                </a:lnTo>
                <a:lnTo>
                  <a:pt x="153" y="197"/>
                </a:lnTo>
                <a:lnTo>
                  <a:pt x="156" y="195"/>
                </a:lnTo>
                <a:lnTo>
                  <a:pt x="156" y="195"/>
                </a:lnTo>
                <a:lnTo>
                  <a:pt x="150" y="183"/>
                </a:lnTo>
                <a:lnTo>
                  <a:pt x="150" y="183"/>
                </a:lnTo>
                <a:close/>
                <a:moveTo>
                  <a:pt x="295" y="192"/>
                </a:moveTo>
                <a:lnTo>
                  <a:pt x="295" y="192"/>
                </a:lnTo>
                <a:lnTo>
                  <a:pt x="296" y="194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5" y="197"/>
                </a:lnTo>
                <a:lnTo>
                  <a:pt x="295" y="210"/>
                </a:lnTo>
                <a:lnTo>
                  <a:pt x="295" y="210"/>
                </a:lnTo>
                <a:lnTo>
                  <a:pt x="296" y="210"/>
                </a:lnTo>
                <a:lnTo>
                  <a:pt x="296" y="210"/>
                </a:lnTo>
                <a:lnTo>
                  <a:pt x="296" y="184"/>
                </a:lnTo>
                <a:lnTo>
                  <a:pt x="296" y="184"/>
                </a:lnTo>
                <a:lnTo>
                  <a:pt x="296" y="184"/>
                </a:lnTo>
                <a:lnTo>
                  <a:pt x="296" y="184"/>
                </a:lnTo>
                <a:lnTo>
                  <a:pt x="295" y="187"/>
                </a:lnTo>
                <a:lnTo>
                  <a:pt x="295" y="187"/>
                </a:lnTo>
                <a:lnTo>
                  <a:pt x="295" y="189"/>
                </a:lnTo>
                <a:lnTo>
                  <a:pt x="295" y="189"/>
                </a:lnTo>
                <a:lnTo>
                  <a:pt x="295" y="192"/>
                </a:lnTo>
                <a:lnTo>
                  <a:pt x="295" y="192"/>
                </a:lnTo>
                <a:close/>
                <a:moveTo>
                  <a:pt x="195" y="170"/>
                </a:moveTo>
                <a:lnTo>
                  <a:pt x="195" y="170"/>
                </a:lnTo>
                <a:lnTo>
                  <a:pt x="195" y="170"/>
                </a:lnTo>
                <a:lnTo>
                  <a:pt x="195" y="170"/>
                </a:lnTo>
                <a:lnTo>
                  <a:pt x="194" y="168"/>
                </a:lnTo>
                <a:lnTo>
                  <a:pt x="194" y="168"/>
                </a:lnTo>
                <a:lnTo>
                  <a:pt x="187" y="161"/>
                </a:lnTo>
                <a:lnTo>
                  <a:pt x="187" y="161"/>
                </a:lnTo>
                <a:lnTo>
                  <a:pt x="180" y="156"/>
                </a:lnTo>
                <a:lnTo>
                  <a:pt x="180" y="156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81" y="159"/>
                </a:lnTo>
                <a:lnTo>
                  <a:pt x="181" y="159"/>
                </a:lnTo>
                <a:lnTo>
                  <a:pt x="183" y="161"/>
                </a:lnTo>
                <a:lnTo>
                  <a:pt x="183" y="161"/>
                </a:lnTo>
                <a:lnTo>
                  <a:pt x="186" y="161"/>
                </a:lnTo>
                <a:lnTo>
                  <a:pt x="186" y="161"/>
                </a:lnTo>
                <a:lnTo>
                  <a:pt x="189" y="165"/>
                </a:lnTo>
                <a:lnTo>
                  <a:pt x="189" y="165"/>
                </a:lnTo>
                <a:lnTo>
                  <a:pt x="192" y="167"/>
                </a:lnTo>
                <a:lnTo>
                  <a:pt x="195" y="170"/>
                </a:lnTo>
                <a:lnTo>
                  <a:pt x="195" y="170"/>
                </a:lnTo>
                <a:close/>
                <a:moveTo>
                  <a:pt x="91" y="23"/>
                </a:moveTo>
                <a:lnTo>
                  <a:pt x="91" y="23"/>
                </a:lnTo>
                <a:lnTo>
                  <a:pt x="101" y="15"/>
                </a:lnTo>
                <a:lnTo>
                  <a:pt x="101" y="15"/>
                </a:lnTo>
                <a:lnTo>
                  <a:pt x="98" y="17"/>
                </a:lnTo>
                <a:lnTo>
                  <a:pt x="98" y="17"/>
                </a:lnTo>
                <a:lnTo>
                  <a:pt x="98" y="17"/>
                </a:lnTo>
                <a:lnTo>
                  <a:pt x="96" y="19"/>
                </a:lnTo>
                <a:lnTo>
                  <a:pt x="96" y="19"/>
                </a:lnTo>
                <a:lnTo>
                  <a:pt x="94" y="19"/>
                </a:lnTo>
                <a:lnTo>
                  <a:pt x="93" y="17"/>
                </a:lnTo>
                <a:lnTo>
                  <a:pt x="93" y="17"/>
                </a:lnTo>
                <a:lnTo>
                  <a:pt x="93" y="15"/>
                </a:lnTo>
                <a:lnTo>
                  <a:pt x="93" y="15"/>
                </a:lnTo>
                <a:lnTo>
                  <a:pt x="90" y="20"/>
                </a:lnTo>
                <a:lnTo>
                  <a:pt x="90" y="20"/>
                </a:lnTo>
                <a:lnTo>
                  <a:pt x="91" y="23"/>
                </a:lnTo>
                <a:lnTo>
                  <a:pt x="91" y="23"/>
                </a:lnTo>
                <a:close/>
                <a:moveTo>
                  <a:pt x="146" y="266"/>
                </a:moveTo>
                <a:lnTo>
                  <a:pt x="146" y="266"/>
                </a:lnTo>
                <a:lnTo>
                  <a:pt x="145" y="266"/>
                </a:lnTo>
                <a:lnTo>
                  <a:pt x="145" y="266"/>
                </a:lnTo>
                <a:lnTo>
                  <a:pt x="142" y="266"/>
                </a:lnTo>
                <a:lnTo>
                  <a:pt x="142" y="266"/>
                </a:lnTo>
                <a:lnTo>
                  <a:pt x="140" y="266"/>
                </a:lnTo>
                <a:lnTo>
                  <a:pt x="140" y="266"/>
                </a:lnTo>
                <a:lnTo>
                  <a:pt x="139" y="269"/>
                </a:lnTo>
                <a:lnTo>
                  <a:pt x="139" y="269"/>
                </a:lnTo>
                <a:lnTo>
                  <a:pt x="148" y="271"/>
                </a:lnTo>
                <a:lnTo>
                  <a:pt x="148" y="271"/>
                </a:lnTo>
                <a:lnTo>
                  <a:pt x="146" y="269"/>
                </a:lnTo>
                <a:lnTo>
                  <a:pt x="146" y="266"/>
                </a:lnTo>
                <a:lnTo>
                  <a:pt x="146" y="266"/>
                </a:lnTo>
                <a:close/>
                <a:moveTo>
                  <a:pt x="98" y="72"/>
                </a:moveTo>
                <a:lnTo>
                  <a:pt x="98" y="72"/>
                </a:lnTo>
                <a:lnTo>
                  <a:pt x="99" y="72"/>
                </a:lnTo>
                <a:lnTo>
                  <a:pt x="99" y="72"/>
                </a:lnTo>
                <a:lnTo>
                  <a:pt x="99" y="74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4" y="71"/>
                </a:lnTo>
                <a:lnTo>
                  <a:pt x="107" y="66"/>
                </a:lnTo>
                <a:lnTo>
                  <a:pt x="107" y="66"/>
                </a:lnTo>
                <a:lnTo>
                  <a:pt x="110" y="61"/>
                </a:lnTo>
                <a:lnTo>
                  <a:pt x="110" y="61"/>
                </a:lnTo>
                <a:lnTo>
                  <a:pt x="112" y="60"/>
                </a:lnTo>
                <a:lnTo>
                  <a:pt x="112" y="60"/>
                </a:lnTo>
                <a:lnTo>
                  <a:pt x="110" y="60"/>
                </a:lnTo>
                <a:lnTo>
                  <a:pt x="110" y="60"/>
                </a:lnTo>
                <a:lnTo>
                  <a:pt x="98" y="72"/>
                </a:lnTo>
                <a:lnTo>
                  <a:pt x="98" y="72"/>
                </a:lnTo>
                <a:close/>
                <a:moveTo>
                  <a:pt x="87" y="216"/>
                </a:moveTo>
                <a:lnTo>
                  <a:pt x="87" y="216"/>
                </a:lnTo>
                <a:lnTo>
                  <a:pt x="88" y="217"/>
                </a:lnTo>
                <a:lnTo>
                  <a:pt x="88" y="217"/>
                </a:lnTo>
                <a:lnTo>
                  <a:pt x="91" y="221"/>
                </a:lnTo>
                <a:lnTo>
                  <a:pt x="91" y="221"/>
                </a:lnTo>
                <a:lnTo>
                  <a:pt x="91" y="222"/>
                </a:lnTo>
                <a:lnTo>
                  <a:pt x="91" y="222"/>
                </a:lnTo>
                <a:lnTo>
                  <a:pt x="91" y="214"/>
                </a:lnTo>
                <a:lnTo>
                  <a:pt x="91" y="214"/>
                </a:lnTo>
                <a:lnTo>
                  <a:pt x="90" y="211"/>
                </a:lnTo>
                <a:lnTo>
                  <a:pt x="90" y="211"/>
                </a:lnTo>
                <a:lnTo>
                  <a:pt x="90" y="210"/>
                </a:lnTo>
                <a:lnTo>
                  <a:pt x="90" y="208"/>
                </a:lnTo>
                <a:lnTo>
                  <a:pt x="90" y="208"/>
                </a:lnTo>
                <a:lnTo>
                  <a:pt x="90" y="203"/>
                </a:lnTo>
                <a:lnTo>
                  <a:pt x="90" y="203"/>
                </a:lnTo>
                <a:lnTo>
                  <a:pt x="90" y="203"/>
                </a:lnTo>
                <a:lnTo>
                  <a:pt x="90" y="203"/>
                </a:lnTo>
                <a:lnTo>
                  <a:pt x="87" y="216"/>
                </a:lnTo>
                <a:lnTo>
                  <a:pt x="87" y="216"/>
                </a:lnTo>
                <a:close/>
                <a:moveTo>
                  <a:pt x="265" y="20"/>
                </a:moveTo>
                <a:lnTo>
                  <a:pt x="265" y="20"/>
                </a:lnTo>
                <a:lnTo>
                  <a:pt x="266" y="22"/>
                </a:lnTo>
                <a:lnTo>
                  <a:pt x="268" y="22"/>
                </a:lnTo>
                <a:lnTo>
                  <a:pt x="268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5"/>
                </a:lnTo>
                <a:lnTo>
                  <a:pt x="271" y="25"/>
                </a:lnTo>
                <a:lnTo>
                  <a:pt x="271" y="27"/>
                </a:lnTo>
                <a:lnTo>
                  <a:pt x="271" y="27"/>
                </a:lnTo>
                <a:lnTo>
                  <a:pt x="271" y="27"/>
                </a:lnTo>
                <a:lnTo>
                  <a:pt x="271" y="27"/>
                </a:lnTo>
                <a:lnTo>
                  <a:pt x="273" y="27"/>
                </a:lnTo>
                <a:lnTo>
                  <a:pt x="274" y="30"/>
                </a:lnTo>
                <a:lnTo>
                  <a:pt x="274" y="30"/>
                </a:lnTo>
                <a:lnTo>
                  <a:pt x="274" y="31"/>
                </a:lnTo>
                <a:lnTo>
                  <a:pt x="274" y="31"/>
                </a:lnTo>
                <a:lnTo>
                  <a:pt x="274" y="30"/>
                </a:lnTo>
                <a:lnTo>
                  <a:pt x="274" y="30"/>
                </a:lnTo>
                <a:lnTo>
                  <a:pt x="273" y="20"/>
                </a:lnTo>
                <a:lnTo>
                  <a:pt x="273" y="20"/>
                </a:lnTo>
                <a:lnTo>
                  <a:pt x="271" y="20"/>
                </a:lnTo>
                <a:lnTo>
                  <a:pt x="271" y="20"/>
                </a:lnTo>
                <a:lnTo>
                  <a:pt x="268" y="17"/>
                </a:lnTo>
                <a:lnTo>
                  <a:pt x="268" y="17"/>
                </a:lnTo>
                <a:lnTo>
                  <a:pt x="266" y="17"/>
                </a:lnTo>
                <a:lnTo>
                  <a:pt x="266" y="17"/>
                </a:lnTo>
                <a:lnTo>
                  <a:pt x="265" y="20"/>
                </a:lnTo>
                <a:lnTo>
                  <a:pt x="265" y="20"/>
                </a:lnTo>
                <a:close/>
                <a:moveTo>
                  <a:pt x="276" y="216"/>
                </a:moveTo>
                <a:lnTo>
                  <a:pt x="276" y="216"/>
                </a:lnTo>
                <a:lnTo>
                  <a:pt x="274" y="216"/>
                </a:lnTo>
                <a:lnTo>
                  <a:pt x="274" y="216"/>
                </a:lnTo>
                <a:lnTo>
                  <a:pt x="271" y="221"/>
                </a:lnTo>
                <a:lnTo>
                  <a:pt x="271" y="221"/>
                </a:lnTo>
                <a:lnTo>
                  <a:pt x="270" y="222"/>
                </a:lnTo>
                <a:lnTo>
                  <a:pt x="270" y="222"/>
                </a:lnTo>
                <a:lnTo>
                  <a:pt x="271" y="224"/>
                </a:lnTo>
                <a:lnTo>
                  <a:pt x="271" y="224"/>
                </a:lnTo>
                <a:lnTo>
                  <a:pt x="273" y="224"/>
                </a:lnTo>
                <a:lnTo>
                  <a:pt x="273" y="224"/>
                </a:lnTo>
                <a:lnTo>
                  <a:pt x="277" y="222"/>
                </a:lnTo>
                <a:lnTo>
                  <a:pt x="277" y="222"/>
                </a:lnTo>
                <a:lnTo>
                  <a:pt x="276" y="216"/>
                </a:lnTo>
                <a:lnTo>
                  <a:pt x="276" y="216"/>
                </a:lnTo>
                <a:close/>
                <a:moveTo>
                  <a:pt x="260" y="181"/>
                </a:moveTo>
                <a:lnTo>
                  <a:pt x="260" y="181"/>
                </a:lnTo>
                <a:lnTo>
                  <a:pt x="260" y="195"/>
                </a:lnTo>
                <a:lnTo>
                  <a:pt x="260" y="195"/>
                </a:lnTo>
                <a:lnTo>
                  <a:pt x="262" y="197"/>
                </a:lnTo>
                <a:lnTo>
                  <a:pt x="263" y="198"/>
                </a:lnTo>
                <a:lnTo>
                  <a:pt x="263" y="198"/>
                </a:lnTo>
                <a:lnTo>
                  <a:pt x="263" y="200"/>
                </a:lnTo>
                <a:lnTo>
                  <a:pt x="263" y="200"/>
                </a:lnTo>
                <a:lnTo>
                  <a:pt x="263" y="202"/>
                </a:lnTo>
                <a:lnTo>
                  <a:pt x="263" y="202"/>
                </a:lnTo>
                <a:lnTo>
                  <a:pt x="263" y="202"/>
                </a:lnTo>
                <a:lnTo>
                  <a:pt x="263" y="202"/>
                </a:lnTo>
                <a:lnTo>
                  <a:pt x="263" y="200"/>
                </a:lnTo>
                <a:lnTo>
                  <a:pt x="263" y="200"/>
                </a:lnTo>
                <a:lnTo>
                  <a:pt x="262" y="186"/>
                </a:lnTo>
                <a:lnTo>
                  <a:pt x="262" y="186"/>
                </a:lnTo>
                <a:lnTo>
                  <a:pt x="262" y="186"/>
                </a:lnTo>
                <a:lnTo>
                  <a:pt x="262" y="186"/>
                </a:lnTo>
                <a:lnTo>
                  <a:pt x="260" y="181"/>
                </a:lnTo>
                <a:lnTo>
                  <a:pt x="260" y="181"/>
                </a:lnTo>
                <a:close/>
                <a:moveTo>
                  <a:pt x="208" y="15"/>
                </a:moveTo>
                <a:lnTo>
                  <a:pt x="208" y="15"/>
                </a:lnTo>
                <a:lnTo>
                  <a:pt x="211" y="19"/>
                </a:lnTo>
                <a:lnTo>
                  <a:pt x="211" y="19"/>
                </a:lnTo>
                <a:lnTo>
                  <a:pt x="213" y="19"/>
                </a:lnTo>
                <a:lnTo>
                  <a:pt x="213" y="19"/>
                </a:lnTo>
                <a:lnTo>
                  <a:pt x="216" y="19"/>
                </a:lnTo>
                <a:lnTo>
                  <a:pt x="216" y="19"/>
                </a:lnTo>
                <a:lnTo>
                  <a:pt x="217" y="17"/>
                </a:lnTo>
                <a:lnTo>
                  <a:pt x="217" y="17"/>
                </a:lnTo>
                <a:lnTo>
                  <a:pt x="217" y="15"/>
                </a:lnTo>
                <a:lnTo>
                  <a:pt x="217" y="15"/>
                </a:lnTo>
                <a:lnTo>
                  <a:pt x="210" y="14"/>
                </a:lnTo>
                <a:lnTo>
                  <a:pt x="210" y="14"/>
                </a:lnTo>
                <a:lnTo>
                  <a:pt x="208" y="15"/>
                </a:lnTo>
                <a:lnTo>
                  <a:pt x="208" y="15"/>
                </a:lnTo>
                <a:lnTo>
                  <a:pt x="208" y="15"/>
                </a:lnTo>
                <a:close/>
                <a:moveTo>
                  <a:pt x="132" y="279"/>
                </a:moveTo>
                <a:lnTo>
                  <a:pt x="132" y="279"/>
                </a:lnTo>
                <a:lnTo>
                  <a:pt x="113" y="277"/>
                </a:lnTo>
                <a:lnTo>
                  <a:pt x="113" y="277"/>
                </a:lnTo>
                <a:lnTo>
                  <a:pt x="115" y="280"/>
                </a:lnTo>
                <a:lnTo>
                  <a:pt x="115" y="280"/>
                </a:lnTo>
                <a:lnTo>
                  <a:pt x="128" y="280"/>
                </a:lnTo>
                <a:lnTo>
                  <a:pt x="128" y="280"/>
                </a:lnTo>
                <a:lnTo>
                  <a:pt x="132" y="279"/>
                </a:lnTo>
                <a:lnTo>
                  <a:pt x="132" y="279"/>
                </a:lnTo>
                <a:close/>
                <a:moveTo>
                  <a:pt x="118" y="25"/>
                </a:moveTo>
                <a:lnTo>
                  <a:pt x="118" y="25"/>
                </a:lnTo>
                <a:lnTo>
                  <a:pt x="120" y="25"/>
                </a:lnTo>
                <a:lnTo>
                  <a:pt x="120" y="25"/>
                </a:lnTo>
                <a:lnTo>
                  <a:pt x="123" y="22"/>
                </a:lnTo>
                <a:lnTo>
                  <a:pt x="123" y="22"/>
                </a:lnTo>
                <a:lnTo>
                  <a:pt x="126" y="19"/>
                </a:lnTo>
                <a:lnTo>
                  <a:pt x="126" y="19"/>
                </a:lnTo>
                <a:lnTo>
                  <a:pt x="126" y="17"/>
                </a:lnTo>
                <a:lnTo>
                  <a:pt x="126" y="17"/>
                </a:lnTo>
                <a:lnTo>
                  <a:pt x="120" y="19"/>
                </a:lnTo>
                <a:lnTo>
                  <a:pt x="120" y="19"/>
                </a:lnTo>
                <a:lnTo>
                  <a:pt x="118" y="19"/>
                </a:lnTo>
                <a:lnTo>
                  <a:pt x="118" y="20"/>
                </a:lnTo>
                <a:lnTo>
                  <a:pt x="118" y="20"/>
                </a:lnTo>
                <a:lnTo>
                  <a:pt x="120" y="22"/>
                </a:lnTo>
                <a:lnTo>
                  <a:pt x="118" y="25"/>
                </a:lnTo>
                <a:lnTo>
                  <a:pt x="118" y="25"/>
                </a:lnTo>
                <a:close/>
                <a:moveTo>
                  <a:pt x="113" y="195"/>
                </a:moveTo>
                <a:lnTo>
                  <a:pt x="113" y="195"/>
                </a:lnTo>
                <a:lnTo>
                  <a:pt x="118" y="202"/>
                </a:lnTo>
                <a:lnTo>
                  <a:pt x="118" y="202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2"/>
                </a:lnTo>
                <a:lnTo>
                  <a:pt x="120" y="192"/>
                </a:lnTo>
                <a:lnTo>
                  <a:pt x="113" y="195"/>
                </a:lnTo>
                <a:lnTo>
                  <a:pt x="113" y="195"/>
                </a:lnTo>
                <a:close/>
                <a:moveTo>
                  <a:pt x="63" y="68"/>
                </a:moveTo>
                <a:lnTo>
                  <a:pt x="63" y="68"/>
                </a:lnTo>
                <a:lnTo>
                  <a:pt x="61" y="68"/>
                </a:lnTo>
                <a:lnTo>
                  <a:pt x="61" y="68"/>
                </a:lnTo>
                <a:lnTo>
                  <a:pt x="60" y="66"/>
                </a:lnTo>
                <a:lnTo>
                  <a:pt x="60" y="66"/>
                </a:lnTo>
                <a:lnTo>
                  <a:pt x="60" y="64"/>
                </a:lnTo>
                <a:lnTo>
                  <a:pt x="60" y="64"/>
                </a:lnTo>
                <a:lnTo>
                  <a:pt x="61" y="63"/>
                </a:lnTo>
                <a:lnTo>
                  <a:pt x="61" y="63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1" y="63"/>
                </a:lnTo>
                <a:lnTo>
                  <a:pt x="57" y="66"/>
                </a:lnTo>
                <a:lnTo>
                  <a:pt x="57" y="66"/>
                </a:lnTo>
                <a:lnTo>
                  <a:pt x="57" y="68"/>
                </a:lnTo>
                <a:lnTo>
                  <a:pt x="57" y="68"/>
                </a:lnTo>
                <a:lnTo>
                  <a:pt x="58" y="72"/>
                </a:lnTo>
                <a:lnTo>
                  <a:pt x="58" y="72"/>
                </a:lnTo>
                <a:lnTo>
                  <a:pt x="61" y="71"/>
                </a:lnTo>
                <a:lnTo>
                  <a:pt x="63" y="68"/>
                </a:lnTo>
                <a:lnTo>
                  <a:pt x="63" y="68"/>
                </a:lnTo>
                <a:close/>
                <a:moveTo>
                  <a:pt x="270" y="154"/>
                </a:move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73" y="151"/>
                </a:lnTo>
                <a:lnTo>
                  <a:pt x="273" y="151"/>
                </a:lnTo>
                <a:lnTo>
                  <a:pt x="274" y="148"/>
                </a:lnTo>
                <a:lnTo>
                  <a:pt x="274" y="145"/>
                </a:lnTo>
                <a:lnTo>
                  <a:pt x="274" y="145"/>
                </a:lnTo>
                <a:lnTo>
                  <a:pt x="271" y="146"/>
                </a:lnTo>
                <a:lnTo>
                  <a:pt x="271" y="146"/>
                </a:lnTo>
                <a:lnTo>
                  <a:pt x="270" y="148"/>
                </a:lnTo>
                <a:lnTo>
                  <a:pt x="270" y="151"/>
                </a:lnTo>
                <a:lnTo>
                  <a:pt x="270" y="151"/>
                </a:lnTo>
                <a:lnTo>
                  <a:pt x="270" y="154"/>
                </a:lnTo>
                <a:lnTo>
                  <a:pt x="270" y="154"/>
                </a:lnTo>
                <a:close/>
                <a:moveTo>
                  <a:pt x="87" y="12"/>
                </a:moveTo>
                <a:lnTo>
                  <a:pt x="87" y="12"/>
                </a:lnTo>
                <a:lnTo>
                  <a:pt x="83" y="11"/>
                </a:lnTo>
                <a:lnTo>
                  <a:pt x="83" y="11"/>
                </a:lnTo>
                <a:lnTo>
                  <a:pt x="77" y="17"/>
                </a:lnTo>
                <a:lnTo>
                  <a:pt x="77" y="17"/>
                </a:lnTo>
                <a:lnTo>
                  <a:pt x="80" y="19"/>
                </a:lnTo>
                <a:lnTo>
                  <a:pt x="80" y="19"/>
                </a:lnTo>
                <a:lnTo>
                  <a:pt x="87" y="12"/>
                </a:lnTo>
                <a:lnTo>
                  <a:pt x="87" y="12"/>
                </a:lnTo>
                <a:close/>
                <a:moveTo>
                  <a:pt x="235" y="258"/>
                </a:moveTo>
                <a:lnTo>
                  <a:pt x="235" y="258"/>
                </a:lnTo>
                <a:lnTo>
                  <a:pt x="233" y="258"/>
                </a:lnTo>
                <a:lnTo>
                  <a:pt x="233" y="258"/>
                </a:lnTo>
                <a:lnTo>
                  <a:pt x="232" y="260"/>
                </a:lnTo>
                <a:lnTo>
                  <a:pt x="232" y="260"/>
                </a:lnTo>
                <a:lnTo>
                  <a:pt x="230" y="263"/>
                </a:lnTo>
                <a:lnTo>
                  <a:pt x="230" y="263"/>
                </a:lnTo>
                <a:lnTo>
                  <a:pt x="228" y="268"/>
                </a:lnTo>
                <a:lnTo>
                  <a:pt x="228" y="268"/>
                </a:lnTo>
                <a:lnTo>
                  <a:pt x="232" y="266"/>
                </a:lnTo>
                <a:lnTo>
                  <a:pt x="232" y="266"/>
                </a:lnTo>
                <a:lnTo>
                  <a:pt x="232" y="266"/>
                </a:lnTo>
                <a:lnTo>
                  <a:pt x="232" y="266"/>
                </a:lnTo>
                <a:lnTo>
                  <a:pt x="235" y="265"/>
                </a:lnTo>
                <a:lnTo>
                  <a:pt x="235" y="265"/>
                </a:lnTo>
                <a:lnTo>
                  <a:pt x="235" y="258"/>
                </a:lnTo>
                <a:lnTo>
                  <a:pt x="235" y="258"/>
                </a:lnTo>
                <a:close/>
                <a:moveTo>
                  <a:pt x="23" y="241"/>
                </a:moveTo>
                <a:lnTo>
                  <a:pt x="23" y="241"/>
                </a:lnTo>
                <a:lnTo>
                  <a:pt x="27" y="246"/>
                </a:lnTo>
                <a:lnTo>
                  <a:pt x="27" y="246"/>
                </a:lnTo>
                <a:lnTo>
                  <a:pt x="31" y="243"/>
                </a:lnTo>
                <a:lnTo>
                  <a:pt x="31" y="243"/>
                </a:lnTo>
                <a:lnTo>
                  <a:pt x="25" y="238"/>
                </a:lnTo>
                <a:lnTo>
                  <a:pt x="25" y="238"/>
                </a:lnTo>
                <a:lnTo>
                  <a:pt x="23" y="241"/>
                </a:lnTo>
                <a:lnTo>
                  <a:pt x="23" y="241"/>
                </a:lnTo>
                <a:close/>
                <a:moveTo>
                  <a:pt x="134" y="22"/>
                </a:moveTo>
                <a:lnTo>
                  <a:pt x="134" y="22"/>
                </a:lnTo>
                <a:lnTo>
                  <a:pt x="135" y="20"/>
                </a:lnTo>
                <a:lnTo>
                  <a:pt x="139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2"/>
                </a:lnTo>
                <a:lnTo>
                  <a:pt x="140" y="22"/>
                </a:lnTo>
                <a:lnTo>
                  <a:pt x="140" y="22"/>
                </a:lnTo>
                <a:lnTo>
                  <a:pt x="139" y="19"/>
                </a:lnTo>
                <a:lnTo>
                  <a:pt x="139" y="19"/>
                </a:lnTo>
                <a:lnTo>
                  <a:pt x="134" y="15"/>
                </a:lnTo>
                <a:lnTo>
                  <a:pt x="134" y="15"/>
                </a:lnTo>
                <a:lnTo>
                  <a:pt x="131" y="15"/>
                </a:lnTo>
                <a:lnTo>
                  <a:pt x="131" y="15"/>
                </a:lnTo>
                <a:lnTo>
                  <a:pt x="134" y="19"/>
                </a:lnTo>
                <a:lnTo>
                  <a:pt x="134" y="22"/>
                </a:lnTo>
                <a:lnTo>
                  <a:pt x="134" y="22"/>
                </a:lnTo>
                <a:close/>
                <a:moveTo>
                  <a:pt x="87" y="246"/>
                </a:moveTo>
                <a:lnTo>
                  <a:pt x="87" y="246"/>
                </a:lnTo>
                <a:lnTo>
                  <a:pt x="88" y="247"/>
                </a:lnTo>
                <a:lnTo>
                  <a:pt x="88" y="247"/>
                </a:lnTo>
                <a:lnTo>
                  <a:pt x="90" y="247"/>
                </a:lnTo>
                <a:lnTo>
                  <a:pt x="91" y="251"/>
                </a:lnTo>
                <a:lnTo>
                  <a:pt x="91" y="251"/>
                </a:lnTo>
                <a:lnTo>
                  <a:pt x="90" y="254"/>
                </a:lnTo>
                <a:lnTo>
                  <a:pt x="90" y="254"/>
                </a:lnTo>
                <a:lnTo>
                  <a:pt x="91" y="255"/>
                </a:lnTo>
                <a:lnTo>
                  <a:pt x="91" y="255"/>
                </a:lnTo>
                <a:lnTo>
                  <a:pt x="94" y="258"/>
                </a:lnTo>
                <a:lnTo>
                  <a:pt x="94" y="258"/>
                </a:lnTo>
                <a:lnTo>
                  <a:pt x="94" y="258"/>
                </a:lnTo>
                <a:lnTo>
                  <a:pt x="94" y="258"/>
                </a:lnTo>
                <a:lnTo>
                  <a:pt x="91" y="249"/>
                </a:lnTo>
                <a:lnTo>
                  <a:pt x="87" y="241"/>
                </a:lnTo>
                <a:lnTo>
                  <a:pt x="87" y="241"/>
                </a:lnTo>
                <a:lnTo>
                  <a:pt x="87" y="246"/>
                </a:lnTo>
                <a:lnTo>
                  <a:pt x="87" y="246"/>
                </a:lnTo>
                <a:close/>
                <a:moveTo>
                  <a:pt x="71" y="77"/>
                </a:moveTo>
                <a:lnTo>
                  <a:pt x="71" y="77"/>
                </a:lnTo>
                <a:lnTo>
                  <a:pt x="71" y="68"/>
                </a:lnTo>
                <a:lnTo>
                  <a:pt x="71" y="68"/>
                </a:lnTo>
                <a:lnTo>
                  <a:pt x="66" y="72"/>
                </a:lnTo>
                <a:lnTo>
                  <a:pt x="66" y="72"/>
                </a:lnTo>
                <a:lnTo>
                  <a:pt x="66" y="74"/>
                </a:lnTo>
                <a:lnTo>
                  <a:pt x="66" y="74"/>
                </a:lnTo>
                <a:lnTo>
                  <a:pt x="68" y="77"/>
                </a:lnTo>
                <a:lnTo>
                  <a:pt x="68" y="77"/>
                </a:lnTo>
                <a:lnTo>
                  <a:pt x="71" y="77"/>
                </a:lnTo>
                <a:lnTo>
                  <a:pt x="71" y="77"/>
                </a:lnTo>
                <a:lnTo>
                  <a:pt x="71" y="77"/>
                </a:lnTo>
                <a:lnTo>
                  <a:pt x="71" y="77"/>
                </a:lnTo>
                <a:close/>
                <a:moveTo>
                  <a:pt x="121" y="52"/>
                </a:moveTo>
                <a:lnTo>
                  <a:pt x="121" y="52"/>
                </a:lnTo>
                <a:lnTo>
                  <a:pt x="113" y="61"/>
                </a:lnTo>
                <a:lnTo>
                  <a:pt x="113" y="61"/>
                </a:lnTo>
                <a:lnTo>
                  <a:pt x="115" y="61"/>
                </a:lnTo>
                <a:lnTo>
                  <a:pt x="115" y="61"/>
                </a:lnTo>
                <a:lnTo>
                  <a:pt x="123" y="56"/>
                </a:lnTo>
                <a:lnTo>
                  <a:pt x="123" y="56"/>
                </a:lnTo>
                <a:lnTo>
                  <a:pt x="121" y="52"/>
                </a:lnTo>
                <a:lnTo>
                  <a:pt x="121" y="52"/>
                </a:lnTo>
                <a:close/>
                <a:moveTo>
                  <a:pt x="143" y="41"/>
                </a:move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2" y="45"/>
                </a:lnTo>
                <a:lnTo>
                  <a:pt x="142" y="45"/>
                </a:lnTo>
                <a:lnTo>
                  <a:pt x="142" y="53"/>
                </a:lnTo>
                <a:lnTo>
                  <a:pt x="142" y="53"/>
                </a:lnTo>
                <a:lnTo>
                  <a:pt x="142" y="55"/>
                </a:lnTo>
                <a:lnTo>
                  <a:pt x="142" y="55"/>
                </a:lnTo>
                <a:lnTo>
                  <a:pt x="145" y="55"/>
                </a:lnTo>
                <a:lnTo>
                  <a:pt x="145" y="55"/>
                </a:lnTo>
                <a:lnTo>
                  <a:pt x="145" y="53"/>
                </a:lnTo>
                <a:lnTo>
                  <a:pt x="145" y="53"/>
                </a:lnTo>
                <a:lnTo>
                  <a:pt x="143" y="47"/>
                </a:lnTo>
                <a:lnTo>
                  <a:pt x="143" y="47"/>
                </a:lnTo>
                <a:lnTo>
                  <a:pt x="143" y="42"/>
                </a:lnTo>
                <a:lnTo>
                  <a:pt x="143" y="42"/>
                </a:lnTo>
                <a:lnTo>
                  <a:pt x="143" y="41"/>
                </a:lnTo>
                <a:lnTo>
                  <a:pt x="143" y="41"/>
                </a:lnTo>
                <a:close/>
                <a:moveTo>
                  <a:pt x="233" y="88"/>
                </a:moveTo>
                <a:lnTo>
                  <a:pt x="233" y="88"/>
                </a:lnTo>
                <a:lnTo>
                  <a:pt x="233" y="88"/>
                </a:lnTo>
                <a:lnTo>
                  <a:pt x="233" y="88"/>
                </a:lnTo>
                <a:lnTo>
                  <a:pt x="233" y="83"/>
                </a:lnTo>
                <a:lnTo>
                  <a:pt x="233" y="83"/>
                </a:lnTo>
                <a:lnTo>
                  <a:pt x="233" y="79"/>
                </a:lnTo>
                <a:lnTo>
                  <a:pt x="233" y="79"/>
                </a:lnTo>
                <a:lnTo>
                  <a:pt x="238" y="69"/>
                </a:lnTo>
                <a:lnTo>
                  <a:pt x="238" y="69"/>
                </a:lnTo>
                <a:lnTo>
                  <a:pt x="238" y="68"/>
                </a:lnTo>
                <a:lnTo>
                  <a:pt x="238" y="68"/>
                </a:lnTo>
                <a:lnTo>
                  <a:pt x="236" y="72"/>
                </a:lnTo>
                <a:lnTo>
                  <a:pt x="236" y="72"/>
                </a:lnTo>
                <a:lnTo>
                  <a:pt x="235" y="72"/>
                </a:lnTo>
                <a:lnTo>
                  <a:pt x="235" y="72"/>
                </a:lnTo>
                <a:lnTo>
                  <a:pt x="235" y="74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4"/>
                </a:lnTo>
                <a:lnTo>
                  <a:pt x="232" y="77"/>
                </a:lnTo>
                <a:lnTo>
                  <a:pt x="232" y="77"/>
                </a:lnTo>
                <a:lnTo>
                  <a:pt x="232" y="79"/>
                </a:lnTo>
                <a:lnTo>
                  <a:pt x="232" y="80"/>
                </a:lnTo>
                <a:lnTo>
                  <a:pt x="232" y="80"/>
                </a:lnTo>
                <a:lnTo>
                  <a:pt x="232" y="82"/>
                </a:lnTo>
                <a:lnTo>
                  <a:pt x="232" y="82"/>
                </a:lnTo>
                <a:lnTo>
                  <a:pt x="232" y="85"/>
                </a:lnTo>
                <a:lnTo>
                  <a:pt x="232" y="85"/>
                </a:lnTo>
                <a:lnTo>
                  <a:pt x="233" y="88"/>
                </a:lnTo>
                <a:lnTo>
                  <a:pt x="233" y="88"/>
                </a:lnTo>
                <a:close/>
                <a:moveTo>
                  <a:pt x="285" y="258"/>
                </a:moveTo>
                <a:lnTo>
                  <a:pt x="285" y="258"/>
                </a:lnTo>
                <a:lnTo>
                  <a:pt x="288" y="255"/>
                </a:lnTo>
                <a:lnTo>
                  <a:pt x="288" y="255"/>
                </a:lnTo>
                <a:lnTo>
                  <a:pt x="290" y="254"/>
                </a:lnTo>
                <a:lnTo>
                  <a:pt x="290" y="254"/>
                </a:lnTo>
                <a:lnTo>
                  <a:pt x="290" y="251"/>
                </a:lnTo>
                <a:lnTo>
                  <a:pt x="290" y="251"/>
                </a:lnTo>
                <a:lnTo>
                  <a:pt x="290" y="247"/>
                </a:lnTo>
                <a:lnTo>
                  <a:pt x="290" y="247"/>
                </a:lnTo>
                <a:lnTo>
                  <a:pt x="290" y="247"/>
                </a:lnTo>
                <a:lnTo>
                  <a:pt x="290" y="247"/>
                </a:lnTo>
                <a:lnTo>
                  <a:pt x="285" y="252"/>
                </a:lnTo>
                <a:lnTo>
                  <a:pt x="285" y="252"/>
                </a:lnTo>
                <a:lnTo>
                  <a:pt x="285" y="252"/>
                </a:lnTo>
                <a:lnTo>
                  <a:pt x="285" y="252"/>
                </a:lnTo>
                <a:lnTo>
                  <a:pt x="285" y="258"/>
                </a:lnTo>
                <a:lnTo>
                  <a:pt x="285" y="258"/>
                </a:lnTo>
                <a:close/>
                <a:moveTo>
                  <a:pt x="107" y="183"/>
                </a:moveTo>
                <a:lnTo>
                  <a:pt x="107" y="183"/>
                </a:lnTo>
                <a:lnTo>
                  <a:pt x="107" y="183"/>
                </a:lnTo>
                <a:lnTo>
                  <a:pt x="107" y="183"/>
                </a:lnTo>
                <a:lnTo>
                  <a:pt x="116" y="181"/>
                </a:lnTo>
                <a:lnTo>
                  <a:pt x="116" y="181"/>
                </a:lnTo>
                <a:lnTo>
                  <a:pt x="118" y="180"/>
                </a:lnTo>
                <a:lnTo>
                  <a:pt x="118" y="180"/>
                </a:lnTo>
                <a:lnTo>
                  <a:pt x="124" y="175"/>
                </a:lnTo>
                <a:lnTo>
                  <a:pt x="124" y="175"/>
                </a:lnTo>
                <a:lnTo>
                  <a:pt x="126" y="175"/>
                </a:lnTo>
                <a:lnTo>
                  <a:pt x="126" y="175"/>
                </a:lnTo>
                <a:lnTo>
                  <a:pt x="124" y="173"/>
                </a:lnTo>
                <a:lnTo>
                  <a:pt x="124" y="173"/>
                </a:lnTo>
                <a:lnTo>
                  <a:pt x="116" y="178"/>
                </a:lnTo>
                <a:lnTo>
                  <a:pt x="107" y="183"/>
                </a:lnTo>
                <a:lnTo>
                  <a:pt x="107" y="183"/>
                </a:lnTo>
                <a:close/>
                <a:moveTo>
                  <a:pt x="45" y="85"/>
                </a:moveTo>
                <a:lnTo>
                  <a:pt x="45" y="85"/>
                </a:lnTo>
                <a:lnTo>
                  <a:pt x="44" y="86"/>
                </a:lnTo>
                <a:lnTo>
                  <a:pt x="44" y="86"/>
                </a:lnTo>
                <a:lnTo>
                  <a:pt x="44" y="90"/>
                </a:lnTo>
                <a:lnTo>
                  <a:pt x="44" y="90"/>
                </a:lnTo>
                <a:lnTo>
                  <a:pt x="45" y="96"/>
                </a:lnTo>
                <a:lnTo>
                  <a:pt x="45" y="96"/>
                </a:lnTo>
                <a:lnTo>
                  <a:pt x="45" y="96"/>
                </a:lnTo>
                <a:lnTo>
                  <a:pt x="45" y="96"/>
                </a:lnTo>
                <a:lnTo>
                  <a:pt x="49" y="94"/>
                </a:lnTo>
                <a:lnTo>
                  <a:pt x="49" y="94"/>
                </a:lnTo>
                <a:lnTo>
                  <a:pt x="49" y="91"/>
                </a:lnTo>
                <a:lnTo>
                  <a:pt x="49" y="91"/>
                </a:lnTo>
                <a:lnTo>
                  <a:pt x="49" y="91"/>
                </a:lnTo>
                <a:lnTo>
                  <a:pt x="49" y="91"/>
                </a:lnTo>
                <a:lnTo>
                  <a:pt x="45" y="85"/>
                </a:lnTo>
                <a:lnTo>
                  <a:pt x="45" y="85"/>
                </a:lnTo>
                <a:close/>
                <a:moveTo>
                  <a:pt x="20" y="227"/>
                </a:moveTo>
                <a:lnTo>
                  <a:pt x="20" y="227"/>
                </a:lnTo>
                <a:lnTo>
                  <a:pt x="19" y="227"/>
                </a:lnTo>
                <a:lnTo>
                  <a:pt x="19" y="225"/>
                </a:lnTo>
                <a:lnTo>
                  <a:pt x="19" y="225"/>
                </a:lnTo>
                <a:lnTo>
                  <a:pt x="19" y="221"/>
                </a:lnTo>
                <a:lnTo>
                  <a:pt x="19" y="221"/>
                </a:lnTo>
                <a:lnTo>
                  <a:pt x="17" y="217"/>
                </a:lnTo>
                <a:lnTo>
                  <a:pt x="17" y="217"/>
                </a:lnTo>
                <a:lnTo>
                  <a:pt x="16" y="219"/>
                </a:lnTo>
                <a:lnTo>
                  <a:pt x="16" y="219"/>
                </a:lnTo>
                <a:lnTo>
                  <a:pt x="16" y="225"/>
                </a:lnTo>
                <a:lnTo>
                  <a:pt x="16" y="225"/>
                </a:lnTo>
                <a:lnTo>
                  <a:pt x="16" y="227"/>
                </a:lnTo>
                <a:lnTo>
                  <a:pt x="16" y="227"/>
                </a:lnTo>
                <a:lnTo>
                  <a:pt x="19" y="228"/>
                </a:lnTo>
                <a:lnTo>
                  <a:pt x="19" y="228"/>
                </a:lnTo>
                <a:lnTo>
                  <a:pt x="20" y="227"/>
                </a:lnTo>
                <a:lnTo>
                  <a:pt x="20" y="227"/>
                </a:lnTo>
                <a:close/>
                <a:moveTo>
                  <a:pt x="257" y="17"/>
                </a:moveTo>
                <a:lnTo>
                  <a:pt x="257" y="17"/>
                </a:lnTo>
                <a:lnTo>
                  <a:pt x="249" y="12"/>
                </a:lnTo>
                <a:lnTo>
                  <a:pt x="249" y="12"/>
                </a:lnTo>
                <a:lnTo>
                  <a:pt x="247" y="12"/>
                </a:lnTo>
                <a:lnTo>
                  <a:pt x="247" y="12"/>
                </a:lnTo>
                <a:lnTo>
                  <a:pt x="251" y="20"/>
                </a:lnTo>
                <a:lnTo>
                  <a:pt x="251" y="20"/>
                </a:lnTo>
                <a:lnTo>
                  <a:pt x="257" y="17"/>
                </a:lnTo>
                <a:lnTo>
                  <a:pt x="257" y="17"/>
                </a:lnTo>
                <a:close/>
                <a:moveTo>
                  <a:pt x="34" y="228"/>
                </a:moveTo>
                <a:lnTo>
                  <a:pt x="34" y="228"/>
                </a:lnTo>
                <a:lnTo>
                  <a:pt x="31" y="230"/>
                </a:lnTo>
                <a:lnTo>
                  <a:pt x="31" y="230"/>
                </a:lnTo>
                <a:lnTo>
                  <a:pt x="31" y="232"/>
                </a:lnTo>
                <a:lnTo>
                  <a:pt x="31" y="232"/>
                </a:lnTo>
                <a:lnTo>
                  <a:pt x="33" y="235"/>
                </a:lnTo>
                <a:lnTo>
                  <a:pt x="33" y="235"/>
                </a:lnTo>
                <a:lnTo>
                  <a:pt x="34" y="238"/>
                </a:lnTo>
                <a:lnTo>
                  <a:pt x="34" y="238"/>
                </a:lnTo>
                <a:lnTo>
                  <a:pt x="36" y="239"/>
                </a:lnTo>
                <a:lnTo>
                  <a:pt x="36" y="239"/>
                </a:lnTo>
                <a:lnTo>
                  <a:pt x="36" y="238"/>
                </a:lnTo>
                <a:lnTo>
                  <a:pt x="36" y="238"/>
                </a:lnTo>
                <a:lnTo>
                  <a:pt x="34" y="230"/>
                </a:lnTo>
                <a:lnTo>
                  <a:pt x="34" y="230"/>
                </a:lnTo>
                <a:lnTo>
                  <a:pt x="34" y="228"/>
                </a:lnTo>
                <a:lnTo>
                  <a:pt x="34" y="228"/>
                </a:lnTo>
                <a:close/>
                <a:moveTo>
                  <a:pt x="132" y="176"/>
                </a:moveTo>
                <a:lnTo>
                  <a:pt x="132" y="176"/>
                </a:lnTo>
                <a:lnTo>
                  <a:pt x="135" y="176"/>
                </a:lnTo>
                <a:lnTo>
                  <a:pt x="137" y="175"/>
                </a:lnTo>
                <a:lnTo>
                  <a:pt x="137" y="175"/>
                </a:lnTo>
                <a:lnTo>
                  <a:pt x="143" y="168"/>
                </a:lnTo>
                <a:lnTo>
                  <a:pt x="143" y="168"/>
                </a:lnTo>
                <a:lnTo>
                  <a:pt x="145" y="167"/>
                </a:lnTo>
                <a:lnTo>
                  <a:pt x="145" y="167"/>
                </a:lnTo>
                <a:lnTo>
                  <a:pt x="142" y="168"/>
                </a:lnTo>
                <a:lnTo>
                  <a:pt x="140" y="168"/>
                </a:lnTo>
                <a:lnTo>
                  <a:pt x="140" y="168"/>
                </a:lnTo>
                <a:lnTo>
                  <a:pt x="134" y="175"/>
                </a:lnTo>
                <a:lnTo>
                  <a:pt x="134" y="175"/>
                </a:lnTo>
                <a:lnTo>
                  <a:pt x="132" y="176"/>
                </a:lnTo>
                <a:lnTo>
                  <a:pt x="132" y="176"/>
                </a:lnTo>
                <a:close/>
                <a:moveTo>
                  <a:pt x="36" y="27"/>
                </a:moveTo>
                <a:lnTo>
                  <a:pt x="36" y="27"/>
                </a:lnTo>
                <a:lnTo>
                  <a:pt x="28" y="42"/>
                </a:lnTo>
                <a:lnTo>
                  <a:pt x="28" y="42"/>
                </a:lnTo>
                <a:lnTo>
                  <a:pt x="36" y="33"/>
                </a:lnTo>
                <a:lnTo>
                  <a:pt x="36" y="33"/>
                </a:lnTo>
                <a:lnTo>
                  <a:pt x="36" y="30"/>
                </a:lnTo>
                <a:lnTo>
                  <a:pt x="36" y="27"/>
                </a:lnTo>
                <a:lnTo>
                  <a:pt x="36" y="27"/>
                </a:lnTo>
                <a:close/>
                <a:moveTo>
                  <a:pt x="131" y="230"/>
                </a:moveTo>
                <a:lnTo>
                  <a:pt x="131" y="230"/>
                </a:lnTo>
                <a:lnTo>
                  <a:pt x="126" y="235"/>
                </a:lnTo>
                <a:lnTo>
                  <a:pt x="126" y="235"/>
                </a:lnTo>
                <a:lnTo>
                  <a:pt x="124" y="236"/>
                </a:lnTo>
                <a:lnTo>
                  <a:pt x="124" y="236"/>
                </a:lnTo>
                <a:lnTo>
                  <a:pt x="126" y="238"/>
                </a:lnTo>
                <a:lnTo>
                  <a:pt x="126" y="238"/>
                </a:lnTo>
                <a:lnTo>
                  <a:pt x="132" y="233"/>
                </a:lnTo>
                <a:lnTo>
                  <a:pt x="132" y="233"/>
                </a:lnTo>
                <a:lnTo>
                  <a:pt x="131" y="230"/>
                </a:lnTo>
                <a:lnTo>
                  <a:pt x="131" y="230"/>
                </a:lnTo>
                <a:close/>
                <a:moveTo>
                  <a:pt x="33" y="252"/>
                </a:moveTo>
                <a:lnTo>
                  <a:pt x="33" y="252"/>
                </a:lnTo>
                <a:lnTo>
                  <a:pt x="36" y="246"/>
                </a:lnTo>
                <a:lnTo>
                  <a:pt x="36" y="246"/>
                </a:lnTo>
                <a:lnTo>
                  <a:pt x="33" y="244"/>
                </a:lnTo>
                <a:lnTo>
                  <a:pt x="33" y="244"/>
                </a:lnTo>
                <a:lnTo>
                  <a:pt x="28" y="247"/>
                </a:lnTo>
                <a:lnTo>
                  <a:pt x="28" y="247"/>
                </a:lnTo>
                <a:lnTo>
                  <a:pt x="33" y="252"/>
                </a:lnTo>
                <a:lnTo>
                  <a:pt x="33" y="252"/>
                </a:lnTo>
                <a:close/>
                <a:moveTo>
                  <a:pt x="34" y="102"/>
                </a:moveTo>
                <a:lnTo>
                  <a:pt x="34" y="102"/>
                </a:lnTo>
                <a:lnTo>
                  <a:pt x="33" y="105"/>
                </a:lnTo>
                <a:lnTo>
                  <a:pt x="33" y="105"/>
                </a:lnTo>
                <a:lnTo>
                  <a:pt x="36" y="110"/>
                </a:lnTo>
                <a:lnTo>
                  <a:pt x="36" y="110"/>
                </a:lnTo>
                <a:lnTo>
                  <a:pt x="39" y="107"/>
                </a:lnTo>
                <a:lnTo>
                  <a:pt x="39" y="107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4" y="102"/>
                </a:lnTo>
                <a:lnTo>
                  <a:pt x="34" y="102"/>
                </a:lnTo>
                <a:close/>
                <a:moveTo>
                  <a:pt x="116" y="246"/>
                </a:moveTo>
                <a:lnTo>
                  <a:pt x="116" y="246"/>
                </a:lnTo>
                <a:lnTo>
                  <a:pt x="113" y="241"/>
                </a:lnTo>
                <a:lnTo>
                  <a:pt x="113" y="241"/>
                </a:lnTo>
                <a:lnTo>
                  <a:pt x="109" y="247"/>
                </a:lnTo>
                <a:lnTo>
                  <a:pt x="109" y="247"/>
                </a:lnTo>
                <a:lnTo>
                  <a:pt x="112" y="249"/>
                </a:lnTo>
                <a:lnTo>
                  <a:pt x="112" y="249"/>
                </a:lnTo>
                <a:lnTo>
                  <a:pt x="116" y="246"/>
                </a:lnTo>
                <a:lnTo>
                  <a:pt x="116" y="246"/>
                </a:lnTo>
                <a:close/>
                <a:moveTo>
                  <a:pt x="50" y="82"/>
                </a:moveTo>
                <a:lnTo>
                  <a:pt x="50" y="82"/>
                </a:lnTo>
                <a:lnTo>
                  <a:pt x="52" y="90"/>
                </a:lnTo>
                <a:lnTo>
                  <a:pt x="52" y="90"/>
                </a:lnTo>
                <a:lnTo>
                  <a:pt x="53" y="91"/>
                </a:lnTo>
                <a:lnTo>
                  <a:pt x="55" y="91"/>
                </a:lnTo>
                <a:lnTo>
                  <a:pt x="55" y="91"/>
                </a:lnTo>
                <a:lnTo>
                  <a:pt x="57" y="91"/>
                </a:lnTo>
                <a:lnTo>
                  <a:pt x="57" y="91"/>
                </a:lnTo>
                <a:lnTo>
                  <a:pt x="57" y="90"/>
                </a:lnTo>
                <a:lnTo>
                  <a:pt x="57" y="90"/>
                </a:lnTo>
                <a:lnTo>
                  <a:pt x="55" y="85"/>
                </a:lnTo>
                <a:lnTo>
                  <a:pt x="55" y="85"/>
                </a:lnTo>
                <a:lnTo>
                  <a:pt x="53" y="85"/>
                </a:lnTo>
                <a:lnTo>
                  <a:pt x="52" y="83"/>
                </a:lnTo>
                <a:lnTo>
                  <a:pt x="52" y="83"/>
                </a:lnTo>
                <a:lnTo>
                  <a:pt x="50" y="82"/>
                </a:lnTo>
                <a:lnTo>
                  <a:pt x="50" y="82"/>
                </a:lnTo>
                <a:close/>
                <a:moveTo>
                  <a:pt x="230" y="244"/>
                </a:moveTo>
                <a:lnTo>
                  <a:pt x="230" y="244"/>
                </a:lnTo>
                <a:lnTo>
                  <a:pt x="230" y="244"/>
                </a:lnTo>
                <a:lnTo>
                  <a:pt x="230" y="244"/>
                </a:lnTo>
                <a:lnTo>
                  <a:pt x="228" y="249"/>
                </a:lnTo>
                <a:lnTo>
                  <a:pt x="228" y="249"/>
                </a:lnTo>
                <a:lnTo>
                  <a:pt x="228" y="255"/>
                </a:lnTo>
                <a:lnTo>
                  <a:pt x="228" y="255"/>
                </a:lnTo>
                <a:lnTo>
                  <a:pt x="228" y="254"/>
                </a:lnTo>
                <a:lnTo>
                  <a:pt x="228" y="254"/>
                </a:lnTo>
                <a:lnTo>
                  <a:pt x="230" y="255"/>
                </a:lnTo>
                <a:lnTo>
                  <a:pt x="230" y="255"/>
                </a:lnTo>
                <a:lnTo>
                  <a:pt x="230" y="258"/>
                </a:lnTo>
                <a:lnTo>
                  <a:pt x="230" y="258"/>
                </a:lnTo>
                <a:lnTo>
                  <a:pt x="232" y="257"/>
                </a:lnTo>
                <a:lnTo>
                  <a:pt x="232" y="257"/>
                </a:lnTo>
                <a:lnTo>
                  <a:pt x="232" y="246"/>
                </a:lnTo>
                <a:lnTo>
                  <a:pt x="232" y="246"/>
                </a:lnTo>
                <a:lnTo>
                  <a:pt x="230" y="244"/>
                </a:lnTo>
                <a:lnTo>
                  <a:pt x="230" y="244"/>
                </a:lnTo>
                <a:close/>
                <a:moveTo>
                  <a:pt x="80" y="63"/>
                </a:move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75" y="64"/>
                </a:lnTo>
                <a:lnTo>
                  <a:pt x="75" y="64"/>
                </a:lnTo>
                <a:lnTo>
                  <a:pt x="75" y="66"/>
                </a:lnTo>
                <a:lnTo>
                  <a:pt x="75" y="66"/>
                </a:lnTo>
                <a:lnTo>
                  <a:pt x="72" y="66"/>
                </a:lnTo>
                <a:lnTo>
                  <a:pt x="72" y="66"/>
                </a:lnTo>
                <a:lnTo>
                  <a:pt x="72" y="68"/>
                </a:lnTo>
                <a:lnTo>
                  <a:pt x="72" y="68"/>
                </a:lnTo>
                <a:lnTo>
                  <a:pt x="74" y="69"/>
                </a:lnTo>
                <a:lnTo>
                  <a:pt x="74" y="69"/>
                </a:lnTo>
                <a:lnTo>
                  <a:pt x="75" y="71"/>
                </a:lnTo>
                <a:lnTo>
                  <a:pt x="75" y="71"/>
                </a:lnTo>
                <a:lnTo>
                  <a:pt x="80" y="63"/>
                </a:lnTo>
                <a:lnTo>
                  <a:pt x="80" y="63"/>
                </a:lnTo>
                <a:close/>
                <a:moveTo>
                  <a:pt x="107" y="19"/>
                </a:moveTo>
                <a:lnTo>
                  <a:pt x="107" y="19"/>
                </a:lnTo>
                <a:lnTo>
                  <a:pt x="123" y="14"/>
                </a:lnTo>
                <a:lnTo>
                  <a:pt x="123" y="14"/>
                </a:lnTo>
                <a:lnTo>
                  <a:pt x="109" y="15"/>
                </a:lnTo>
                <a:lnTo>
                  <a:pt x="109" y="15"/>
                </a:lnTo>
                <a:lnTo>
                  <a:pt x="107" y="19"/>
                </a:lnTo>
                <a:lnTo>
                  <a:pt x="107" y="19"/>
                </a:lnTo>
                <a:close/>
                <a:moveTo>
                  <a:pt x="33" y="146"/>
                </a:moveTo>
                <a:lnTo>
                  <a:pt x="33" y="146"/>
                </a:lnTo>
                <a:lnTo>
                  <a:pt x="33" y="145"/>
                </a:lnTo>
                <a:lnTo>
                  <a:pt x="33" y="145"/>
                </a:lnTo>
                <a:lnTo>
                  <a:pt x="34" y="140"/>
                </a:lnTo>
                <a:lnTo>
                  <a:pt x="34" y="140"/>
                </a:lnTo>
                <a:lnTo>
                  <a:pt x="34" y="137"/>
                </a:lnTo>
                <a:lnTo>
                  <a:pt x="33" y="135"/>
                </a:lnTo>
                <a:lnTo>
                  <a:pt x="33" y="135"/>
                </a:lnTo>
                <a:lnTo>
                  <a:pt x="31" y="137"/>
                </a:lnTo>
                <a:lnTo>
                  <a:pt x="31" y="137"/>
                </a:lnTo>
                <a:lnTo>
                  <a:pt x="31" y="139"/>
                </a:lnTo>
                <a:lnTo>
                  <a:pt x="31" y="139"/>
                </a:lnTo>
                <a:lnTo>
                  <a:pt x="31" y="145"/>
                </a:lnTo>
                <a:lnTo>
                  <a:pt x="31" y="145"/>
                </a:lnTo>
                <a:lnTo>
                  <a:pt x="33" y="146"/>
                </a:lnTo>
                <a:lnTo>
                  <a:pt x="33" y="146"/>
                </a:lnTo>
                <a:close/>
                <a:moveTo>
                  <a:pt x="96" y="280"/>
                </a:moveTo>
                <a:lnTo>
                  <a:pt x="96" y="280"/>
                </a:lnTo>
                <a:lnTo>
                  <a:pt x="96" y="280"/>
                </a:lnTo>
                <a:lnTo>
                  <a:pt x="98" y="280"/>
                </a:lnTo>
                <a:lnTo>
                  <a:pt x="98" y="280"/>
                </a:lnTo>
                <a:lnTo>
                  <a:pt x="110" y="280"/>
                </a:lnTo>
                <a:lnTo>
                  <a:pt x="110" y="280"/>
                </a:lnTo>
                <a:lnTo>
                  <a:pt x="110" y="280"/>
                </a:lnTo>
                <a:lnTo>
                  <a:pt x="110" y="280"/>
                </a:lnTo>
                <a:lnTo>
                  <a:pt x="110" y="279"/>
                </a:lnTo>
                <a:lnTo>
                  <a:pt x="110" y="279"/>
                </a:lnTo>
                <a:lnTo>
                  <a:pt x="109" y="279"/>
                </a:lnTo>
                <a:lnTo>
                  <a:pt x="107" y="279"/>
                </a:lnTo>
                <a:lnTo>
                  <a:pt x="107" y="279"/>
                </a:lnTo>
                <a:lnTo>
                  <a:pt x="107" y="279"/>
                </a:lnTo>
                <a:lnTo>
                  <a:pt x="107" y="279"/>
                </a:lnTo>
                <a:lnTo>
                  <a:pt x="104" y="279"/>
                </a:lnTo>
                <a:lnTo>
                  <a:pt x="104" y="279"/>
                </a:lnTo>
                <a:lnTo>
                  <a:pt x="102" y="279"/>
                </a:lnTo>
                <a:lnTo>
                  <a:pt x="102" y="279"/>
                </a:lnTo>
                <a:lnTo>
                  <a:pt x="102" y="279"/>
                </a:lnTo>
                <a:lnTo>
                  <a:pt x="102" y="279"/>
                </a:lnTo>
                <a:lnTo>
                  <a:pt x="96" y="280"/>
                </a:lnTo>
                <a:lnTo>
                  <a:pt x="96" y="280"/>
                </a:lnTo>
                <a:close/>
                <a:moveTo>
                  <a:pt x="241" y="175"/>
                </a:moveTo>
                <a:lnTo>
                  <a:pt x="241" y="175"/>
                </a:lnTo>
                <a:lnTo>
                  <a:pt x="241" y="175"/>
                </a:lnTo>
                <a:lnTo>
                  <a:pt x="241" y="175"/>
                </a:lnTo>
                <a:lnTo>
                  <a:pt x="241" y="176"/>
                </a:lnTo>
                <a:lnTo>
                  <a:pt x="241" y="176"/>
                </a:lnTo>
                <a:lnTo>
                  <a:pt x="241" y="202"/>
                </a:lnTo>
                <a:lnTo>
                  <a:pt x="241" y="202"/>
                </a:lnTo>
                <a:lnTo>
                  <a:pt x="241" y="222"/>
                </a:lnTo>
                <a:lnTo>
                  <a:pt x="241" y="222"/>
                </a:lnTo>
                <a:lnTo>
                  <a:pt x="241" y="222"/>
                </a:lnTo>
                <a:lnTo>
                  <a:pt x="241" y="222"/>
                </a:lnTo>
                <a:lnTo>
                  <a:pt x="241" y="178"/>
                </a:lnTo>
                <a:lnTo>
                  <a:pt x="241" y="178"/>
                </a:lnTo>
                <a:lnTo>
                  <a:pt x="241" y="175"/>
                </a:lnTo>
                <a:lnTo>
                  <a:pt x="241" y="175"/>
                </a:lnTo>
                <a:close/>
                <a:moveTo>
                  <a:pt x="42" y="164"/>
                </a:moveTo>
                <a:lnTo>
                  <a:pt x="42" y="164"/>
                </a:lnTo>
                <a:lnTo>
                  <a:pt x="39" y="159"/>
                </a:lnTo>
                <a:lnTo>
                  <a:pt x="39" y="159"/>
                </a:lnTo>
                <a:lnTo>
                  <a:pt x="36" y="162"/>
                </a:lnTo>
                <a:lnTo>
                  <a:pt x="36" y="162"/>
                </a:lnTo>
                <a:lnTo>
                  <a:pt x="38" y="167"/>
                </a:lnTo>
                <a:lnTo>
                  <a:pt x="38" y="167"/>
                </a:lnTo>
                <a:lnTo>
                  <a:pt x="42" y="164"/>
                </a:lnTo>
                <a:lnTo>
                  <a:pt x="42" y="164"/>
                </a:lnTo>
                <a:close/>
                <a:moveTo>
                  <a:pt x="216" y="50"/>
                </a:moveTo>
                <a:lnTo>
                  <a:pt x="216" y="50"/>
                </a:lnTo>
                <a:lnTo>
                  <a:pt x="219" y="42"/>
                </a:lnTo>
                <a:lnTo>
                  <a:pt x="219" y="42"/>
                </a:lnTo>
                <a:lnTo>
                  <a:pt x="217" y="41"/>
                </a:lnTo>
                <a:lnTo>
                  <a:pt x="217" y="41"/>
                </a:lnTo>
                <a:lnTo>
                  <a:pt x="216" y="42"/>
                </a:lnTo>
                <a:lnTo>
                  <a:pt x="216" y="42"/>
                </a:lnTo>
                <a:lnTo>
                  <a:pt x="214" y="44"/>
                </a:lnTo>
                <a:lnTo>
                  <a:pt x="214" y="44"/>
                </a:lnTo>
                <a:lnTo>
                  <a:pt x="214" y="47"/>
                </a:lnTo>
                <a:lnTo>
                  <a:pt x="214" y="47"/>
                </a:lnTo>
                <a:lnTo>
                  <a:pt x="214" y="49"/>
                </a:lnTo>
                <a:lnTo>
                  <a:pt x="216" y="50"/>
                </a:lnTo>
                <a:lnTo>
                  <a:pt x="216" y="50"/>
                </a:lnTo>
                <a:close/>
                <a:moveTo>
                  <a:pt x="287" y="31"/>
                </a:moveTo>
                <a:lnTo>
                  <a:pt x="287" y="31"/>
                </a:lnTo>
                <a:lnTo>
                  <a:pt x="287" y="31"/>
                </a:lnTo>
                <a:lnTo>
                  <a:pt x="287" y="31"/>
                </a:lnTo>
                <a:lnTo>
                  <a:pt x="285" y="25"/>
                </a:lnTo>
                <a:lnTo>
                  <a:pt x="285" y="25"/>
                </a:lnTo>
                <a:lnTo>
                  <a:pt x="284" y="22"/>
                </a:lnTo>
                <a:lnTo>
                  <a:pt x="284" y="22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87" y="31"/>
                </a:lnTo>
                <a:lnTo>
                  <a:pt x="287" y="31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3" y="121"/>
                </a:lnTo>
                <a:lnTo>
                  <a:pt x="23" y="121"/>
                </a:lnTo>
                <a:lnTo>
                  <a:pt x="25" y="121"/>
                </a:lnTo>
                <a:lnTo>
                  <a:pt x="25" y="121"/>
                </a:lnTo>
                <a:lnTo>
                  <a:pt x="25" y="121"/>
                </a:lnTo>
                <a:lnTo>
                  <a:pt x="27" y="121"/>
                </a:lnTo>
                <a:lnTo>
                  <a:pt x="27" y="121"/>
                </a:lnTo>
                <a:lnTo>
                  <a:pt x="30" y="116"/>
                </a:lnTo>
                <a:lnTo>
                  <a:pt x="30" y="116"/>
                </a:lnTo>
                <a:lnTo>
                  <a:pt x="31" y="116"/>
                </a:lnTo>
                <a:lnTo>
                  <a:pt x="31" y="116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135" y="198"/>
                </a:moveTo>
                <a:lnTo>
                  <a:pt x="135" y="198"/>
                </a:lnTo>
                <a:lnTo>
                  <a:pt x="134" y="198"/>
                </a:lnTo>
                <a:lnTo>
                  <a:pt x="134" y="198"/>
                </a:lnTo>
                <a:lnTo>
                  <a:pt x="134" y="200"/>
                </a:lnTo>
                <a:lnTo>
                  <a:pt x="134" y="202"/>
                </a:lnTo>
                <a:lnTo>
                  <a:pt x="134" y="202"/>
                </a:lnTo>
                <a:lnTo>
                  <a:pt x="134" y="206"/>
                </a:lnTo>
                <a:lnTo>
                  <a:pt x="134" y="206"/>
                </a:lnTo>
                <a:lnTo>
                  <a:pt x="135" y="208"/>
                </a:lnTo>
                <a:lnTo>
                  <a:pt x="135" y="208"/>
                </a:lnTo>
                <a:lnTo>
                  <a:pt x="137" y="205"/>
                </a:lnTo>
                <a:lnTo>
                  <a:pt x="137" y="205"/>
                </a:lnTo>
                <a:lnTo>
                  <a:pt x="137" y="203"/>
                </a:lnTo>
                <a:lnTo>
                  <a:pt x="137" y="203"/>
                </a:lnTo>
                <a:lnTo>
                  <a:pt x="135" y="198"/>
                </a:lnTo>
                <a:lnTo>
                  <a:pt x="135" y="198"/>
                </a:lnTo>
                <a:close/>
                <a:moveTo>
                  <a:pt x="221" y="195"/>
                </a:moveTo>
                <a:lnTo>
                  <a:pt x="221" y="195"/>
                </a:lnTo>
                <a:lnTo>
                  <a:pt x="222" y="198"/>
                </a:lnTo>
                <a:lnTo>
                  <a:pt x="222" y="198"/>
                </a:lnTo>
                <a:lnTo>
                  <a:pt x="224" y="198"/>
                </a:lnTo>
                <a:lnTo>
                  <a:pt x="224" y="202"/>
                </a:lnTo>
                <a:lnTo>
                  <a:pt x="224" y="202"/>
                </a:lnTo>
                <a:lnTo>
                  <a:pt x="224" y="202"/>
                </a:lnTo>
                <a:lnTo>
                  <a:pt x="224" y="202"/>
                </a:lnTo>
                <a:lnTo>
                  <a:pt x="225" y="203"/>
                </a:lnTo>
                <a:lnTo>
                  <a:pt x="225" y="203"/>
                </a:lnTo>
                <a:lnTo>
                  <a:pt x="225" y="200"/>
                </a:lnTo>
                <a:lnTo>
                  <a:pt x="225" y="200"/>
                </a:lnTo>
                <a:lnTo>
                  <a:pt x="225" y="198"/>
                </a:lnTo>
                <a:lnTo>
                  <a:pt x="225" y="198"/>
                </a:lnTo>
                <a:lnTo>
                  <a:pt x="227" y="197"/>
                </a:lnTo>
                <a:lnTo>
                  <a:pt x="227" y="195"/>
                </a:lnTo>
                <a:lnTo>
                  <a:pt x="227" y="195"/>
                </a:lnTo>
                <a:lnTo>
                  <a:pt x="224" y="194"/>
                </a:lnTo>
                <a:lnTo>
                  <a:pt x="224" y="194"/>
                </a:lnTo>
                <a:lnTo>
                  <a:pt x="222" y="195"/>
                </a:lnTo>
                <a:lnTo>
                  <a:pt x="221" y="195"/>
                </a:lnTo>
                <a:lnTo>
                  <a:pt x="221" y="195"/>
                </a:lnTo>
                <a:close/>
                <a:moveTo>
                  <a:pt x="293" y="172"/>
                </a:moveTo>
                <a:lnTo>
                  <a:pt x="293" y="172"/>
                </a:lnTo>
                <a:lnTo>
                  <a:pt x="296" y="170"/>
                </a:lnTo>
                <a:lnTo>
                  <a:pt x="296" y="170"/>
                </a:lnTo>
                <a:lnTo>
                  <a:pt x="296" y="168"/>
                </a:lnTo>
                <a:lnTo>
                  <a:pt x="296" y="168"/>
                </a:lnTo>
                <a:lnTo>
                  <a:pt x="296" y="162"/>
                </a:lnTo>
                <a:lnTo>
                  <a:pt x="296" y="162"/>
                </a:lnTo>
                <a:lnTo>
                  <a:pt x="296" y="161"/>
                </a:lnTo>
                <a:lnTo>
                  <a:pt x="296" y="161"/>
                </a:lnTo>
                <a:lnTo>
                  <a:pt x="295" y="162"/>
                </a:lnTo>
                <a:lnTo>
                  <a:pt x="295" y="162"/>
                </a:lnTo>
                <a:lnTo>
                  <a:pt x="293" y="164"/>
                </a:lnTo>
                <a:lnTo>
                  <a:pt x="293" y="164"/>
                </a:lnTo>
                <a:lnTo>
                  <a:pt x="293" y="172"/>
                </a:lnTo>
                <a:lnTo>
                  <a:pt x="293" y="172"/>
                </a:lnTo>
                <a:close/>
                <a:moveTo>
                  <a:pt x="238" y="255"/>
                </a:moveTo>
                <a:lnTo>
                  <a:pt x="238" y="255"/>
                </a:lnTo>
                <a:lnTo>
                  <a:pt x="238" y="255"/>
                </a:lnTo>
                <a:lnTo>
                  <a:pt x="238" y="255"/>
                </a:lnTo>
                <a:lnTo>
                  <a:pt x="238" y="241"/>
                </a:lnTo>
                <a:lnTo>
                  <a:pt x="236" y="225"/>
                </a:lnTo>
                <a:lnTo>
                  <a:pt x="236" y="225"/>
                </a:lnTo>
                <a:lnTo>
                  <a:pt x="238" y="252"/>
                </a:lnTo>
                <a:lnTo>
                  <a:pt x="238" y="252"/>
                </a:lnTo>
                <a:lnTo>
                  <a:pt x="238" y="255"/>
                </a:lnTo>
                <a:lnTo>
                  <a:pt x="238" y="255"/>
                </a:lnTo>
                <a:close/>
                <a:moveTo>
                  <a:pt x="23" y="251"/>
                </a:moveTo>
                <a:lnTo>
                  <a:pt x="23" y="251"/>
                </a:lnTo>
                <a:lnTo>
                  <a:pt x="27" y="255"/>
                </a:lnTo>
                <a:lnTo>
                  <a:pt x="27" y="255"/>
                </a:lnTo>
                <a:lnTo>
                  <a:pt x="28" y="255"/>
                </a:lnTo>
                <a:lnTo>
                  <a:pt x="28" y="255"/>
                </a:lnTo>
                <a:lnTo>
                  <a:pt x="31" y="255"/>
                </a:lnTo>
                <a:lnTo>
                  <a:pt x="31" y="255"/>
                </a:lnTo>
                <a:lnTo>
                  <a:pt x="31" y="254"/>
                </a:lnTo>
                <a:lnTo>
                  <a:pt x="31" y="254"/>
                </a:lnTo>
                <a:lnTo>
                  <a:pt x="30" y="254"/>
                </a:lnTo>
                <a:lnTo>
                  <a:pt x="30" y="252"/>
                </a:lnTo>
                <a:lnTo>
                  <a:pt x="30" y="252"/>
                </a:lnTo>
                <a:lnTo>
                  <a:pt x="28" y="252"/>
                </a:lnTo>
                <a:lnTo>
                  <a:pt x="28" y="252"/>
                </a:lnTo>
                <a:lnTo>
                  <a:pt x="25" y="249"/>
                </a:lnTo>
                <a:lnTo>
                  <a:pt x="25" y="249"/>
                </a:lnTo>
                <a:lnTo>
                  <a:pt x="23" y="251"/>
                </a:lnTo>
                <a:lnTo>
                  <a:pt x="23" y="251"/>
                </a:lnTo>
                <a:close/>
                <a:moveTo>
                  <a:pt x="148" y="154"/>
                </a:moveTo>
                <a:lnTo>
                  <a:pt x="148" y="154"/>
                </a:lnTo>
                <a:lnTo>
                  <a:pt x="148" y="154"/>
                </a:lnTo>
                <a:lnTo>
                  <a:pt x="148" y="154"/>
                </a:lnTo>
                <a:lnTo>
                  <a:pt x="150" y="153"/>
                </a:lnTo>
                <a:lnTo>
                  <a:pt x="150" y="153"/>
                </a:lnTo>
                <a:lnTo>
                  <a:pt x="153" y="150"/>
                </a:lnTo>
                <a:lnTo>
                  <a:pt x="153" y="150"/>
                </a:lnTo>
                <a:lnTo>
                  <a:pt x="154" y="148"/>
                </a:lnTo>
                <a:lnTo>
                  <a:pt x="156" y="148"/>
                </a:lnTo>
                <a:lnTo>
                  <a:pt x="156" y="148"/>
                </a:lnTo>
                <a:lnTo>
                  <a:pt x="156" y="148"/>
                </a:lnTo>
                <a:lnTo>
                  <a:pt x="156" y="148"/>
                </a:lnTo>
                <a:lnTo>
                  <a:pt x="156" y="143"/>
                </a:lnTo>
                <a:lnTo>
                  <a:pt x="156" y="143"/>
                </a:lnTo>
                <a:lnTo>
                  <a:pt x="153" y="143"/>
                </a:lnTo>
                <a:lnTo>
                  <a:pt x="153" y="143"/>
                </a:lnTo>
                <a:lnTo>
                  <a:pt x="151" y="150"/>
                </a:lnTo>
                <a:lnTo>
                  <a:pt x="151" y="150"/>
                </a:lnTo>
                <a:lnTo>
                  <a:pt x="148" y="154"/>
                </a:lnTo>
                <a:lnTo>
                  <a:pt x="148" y="154"/>
                </a:lnTo>
                <a:close/>
                <a:moveTo>
                  <a:pt x="20" y="210"/>
                </a:moveTo>
                <a:lnTo>
                  <a:pt x="20" y="210"/>
                </a:lnTo>
                <a:lnTo>
                  <a:pt x="22" y="211"/>
                </a:lnTo>
                <a:lnTo>
                  <a:pt x="22" y="211"/>
                </a:lnTo>
                <a:lnTo>
                  <a:pt x="25" y="208"/>
                </a:lnTo>
                <a:lnTo>
                  <a:pt x="25" y="208"/>
                </a:lnTo>
                <a:lnTo>
                  <a:pt x="25" y="206"/>
                </a:lnTo>
                <a:lnTo>
                  <a:pt x="25" y="206"/>
                </a:lnTo>
                <a:lnTo>
                  <a:pt x="25" y="205"/>
                </a:lnTo>
                <a:lnTo>
                  <a:pt x="25" y="203"/>
                </a:lnTo>
                <a:lnTo>
                  <a:pt x="25" y="203"/>
                </a:lnTo>
                <a:lnTo>
                  <a:pt x="22" y="206"/>
                </a:lnTo>
                <a:lnTo>
                  <a:pt x="22" y="206"/>
                </a:lnTo>
                <a:lnTo>
                  <a:pt x="20" y="206"/>
                </a:lnTo>
                <a:lnTo>
                  <a:pt x="20" y="206"/>
                </a:lnTo>
                <a:lnTo>
                  <a:pt x="20" y="210"/>
                </a:lnTo>
                <a:lnTo>
                  <a:pt x="20" y="210"/>
                </a:lnTo>
                <a:close/>
                <a:moveTo>
                  <a:pt x="41" y="244"/>
                </a:moveTo>
                <a:lnTo>
                  <a:pt x="41" y="244"/>
                </a:lnTo>
                <a:lnTo>
                  <a:pt x="42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7"/>
                </a:lnTo>
                <a:lnTo>
                  <a:pt x="44" y="246"/>
                </a:lnTo>
                <a:lnTo>
                  <a:pt x="44" y="246"/>
                </a:lnTo>
                <a:lnTo>
                  <a:pt x="44" y="243"/>
                </a:lnTo>
                <a:lnTo>
                  <a:pt x="44" y="243"/>
                </a:lnTo>
                <a:lnTo>
                  <a:pt x="44" y="238"/>
                </a:lnTo>
                <a:lnTo>
                  <a:pt x="44" y="238"/>
                </a:lnTo>
                <a:lnTo>
                  <a:pt x="41" y="244"/>
                </a:lnTo>
                <a:lnTo>
                  <a:pt x="41" y="244"/>
                </a:lnTo>
                <a:close/>
                <a:moveTo>
                  <a:pt x="44" y="219"/>
                </a:move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39" y="222"/>
                </a:lnTo>
                <a:lnTo>
                  <a:pt x="39" y="222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19"/>
                </a:lnTo>
                <a:lnTo>
                  <a:pt x="44" y="219"/>
                </a:lnTo>
                <a:close/>
                <a:moveTo>
                  <a:pt x="129" y="34"/>
                </a:moveTo>
                <a:lnTo>
                  <a:pt x="129" y="34"/>
                </a:lnTo>
                <a:lnTo>
                  <a:pt x="124" y="39"/>
                </a:lnTo>
                <a:lnTo>
                  <a:pt x="124" y="39"/>
                </a:lnTo>
                <a:lnTo>
                  <a:pt x="128" y="45"/>
                </a:lnTo>
                <a:lnTo>
                  <a:pt x="128" y="45"/>
                </a:lnTo>
                <a:lnTo>
                  <a:pt x="128" y="42"/>
                </a:lnTo>
                <a:lnTo>
                  <a:pt x="128" y="42"/>
                </a:lnTo>
                <a:lnTo>
                  <a:pt x="128" y="41"/>
                </a:lnTo>
                <a:lnTo>
                  <a:pt x="128" y="41"/>
                </a:lnTo>
                <a:lnTo>
                  <a:pt x="129" y="36"/>
                </a:lnTo>
                <a:lnTo>
                  <a:pt x="129" y="36"/>
                </a:lnTo>
                <a:lnTo>
                  <a:pt x="129" y="34"/>
                </a:lnTo>
                <a:lnTo>
                  <a:pt x="129" y="34"/>
                </a:lnTo>
                <a:close/>
                <a:moveTo>
                  <a:pt x="44" y="135"/>
                </a:moveTo>
                <a:lnTo>
                  <a:pt x="44" y="135"/>
                </a:lnTo>
                <a:lnTo>
                  <a:pt x="44" y="129"/>
                </a:lnTo>
                <a:lnTo>
                  <a:pt x="44" y="129"/>
                </a:lnTo>
                <a:lnTo>
                  <a:pt x="44" y="127"/>
                </a:lnTo>
                <a:lnTo>
                  <a:pt x="44" y="127"/>
                </a:lnTo>
                <a:lnTo>
                  <a:pt x="42" y="124"/>
                </a:lnTo>
                <a:lnTo>
                  <a:pt x="42" y="124"/>
                </a:lnTo>
                <a:lnTo>
                  <a:pt x="41" y="123"/>
                </a:lnTo>
                <a:lnTo>
                  <a:pt x="41" y="123"/>
                </a:lnTo>
                <a:lnTo>
                  <a:pt x="41" y="124"/>
                </a:lnTo>
                <a:lnTo>
                  <a:pt x="41" y="124"/>
                </a:lnTo>
                <a:lnTo>
                  <a:pt x="42" y="132"/>
                </a:lnTo>
                <a:lnTo>
                  <a:pt x="42" y="132"/>
                </a:lnTo>
                <a:lnTo>
                  <a:pt x="44" y="135"/>
                </a:lnTo>
                <a:lnTo>
                  <a:pt x="44" y="135"/>
                </a:lnTo>
                <a:close/>
                <a:moveTo>
                  <a:pt x="45" y="116"/>
                </a:moveTo>
                <a:lnTo>
                  <a:pt x="45" y="116"/>
                </a:lnTo>
                <a:lnTo>
                  <a:pt x="45" y="116"/>
                </a:lnTo>
                <a:lnTo>
                  <a:pt x="45" y="116"/>
                </a:lnTo>
                <a:lnTo>
                  <a:pt x="47" y="109"/>
                </a:lnTo>
                <a:lnTo>
                  <a:pt x="47" y="109"/>
                </a:lnTo>
                <a:lnTo>
                  <a:pt x="45" y="107"/>
                </a:lnTo>
                <a:lnTo>
                  <a:pt x="45" y="107"/>
                </a:lnTo>
                <a:lnTo>
                  <a:pt x="44" y="109"/>
                </a:lnTo>
                <a:lnTo>
                  <a:pt x="44" y="109"/>
                </a:lnTo>
                <a:lnTo>
                  <a:pt x="42" y="110"/>
                </a:lnTo>
                <a:lnTo>
                  <a:pt x="42" y="110"/>
                </a:lnTo>
                <a:lnTo>
                  <a:pt x="44" y="115"/>
                </a:lnTo>
                <a:lnTo>
                  <a:pt x="44" y="115"/>
                </a:lnTo>
                <a:lnTo>
                  <a:pt x="45" y="116"/>
                </a:lnTo>
                <a:lnTo>
                  <a:pt x="45" y="116"/>
                </a:lnTo>
                <a:close/>
                <a:moveTo>
                  <a:pt x="265" y="263"/>
                </a:moveTo>
                <a:lnTo>
                  <a:pt x="265" y="263"/>
                </a:lnTo>
                <a:lnTo>
                  <a:pt x="266" y="265"/>
                </a:lnTo>
                <a:lnTo>
                  <a:pt x="266" y="265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73" y="262"/>
                </a:lnTo>
                <a:lnTo>
                  <a:pt x="273" y="262"/>
                </a:lnTo>
                <a:lnTo>
                  <a:pt x="274" y="260"/>
                </a:lnTo>
                <a:lnTo>
                  <a:pt x="273" y="257"/>
                </a:lnTo>
                <a:lnTo>
                  <a:pt x="273" y="257"/>
                </a:lnTo>
                <a:lnTo>
                  <a:pt x="271" y="258"/>
                </a:lnTo>
                <a:lnTo>
                  <a:pt x="271" y="258"/>
                </a:lnTo>
                <a:lnTo>
                  <a:pt x="270" y="262"/>
                </a:lnTo>
                <a:lnTo>
                  <a:pt x="270" y="262"/>
                </a:ln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68" y="263"/>
                </a:lnTo>
                <a:lnTo>
                  <a:pt x="266" y="262"/>
                </a:lnTo>
                <a:lnTo>
                  <a:pt x="266" y="262"/>
                </a:lnTo>
                <a:lnTo>
                  <a:pt x="265" y="263"/>
                </a:lnTo>
                <a:lnTo>
                  <a:pt x="265" y="263"/>
                </a:lnTo>
                <a:close/>
                <a:moveTo>
                  <a:pt x="27" y="211"/>
                </a:moveTo>
                <a:lnTo>
                  <a:pt x="27" y="211"/>
                </a:lnTo>
                <a:lnTo>
                  <a:pt x="25" y="211"/>
                </a:lnTo>
                <a:lnTo>
                  <a:pt x="25" y="211"/>
                </a:lnTo>
                <a:lnTo>
                  <a:pt x="22" y="214"/>
                </a:lnTo>
                <a:lnTo>
                  <a:pt x="22" y="214"/>
                </a:lnTo>
                <a:lnTo>
                  <a:pt x="27" y="219"/>
                </a:lnTo>
                <a:lnTo>
                  <a:pt x="27" y="219"/>
                </a:lnTo>
                <a:lnTo>
                  <a:pt x="27" y="211"/>
                </a:lnTo>
                <a:lnTo>
                  <a:pt x="27" y="211"/>
                </a:lnTo>
                <a:close/>
                <a:moveTo>
                  <a:pt x="142" y="192"/>
                </a:moveTo>
                <a:lnTo>
                  <a:pt x="142" y="192"/>
                </a:lnTo>
                <a:lnTo>
                  <a:pt x="137" y="197"/>
                </a:lnTo>
                <a:lnTo>
                  <a:pt x="137" y="197"/>
                </a:lnTo>
                <a:lnTo>
                  <a:pt x="140" y="202"/>
                </a:lnTo>
                <a:lnTo>
                  <a:pt x="140" y="202"/>
                </a:lnTo>
                <a:lnTo>
                  <a:pt x="142" y="197"/>
                </a:lnTo>
                <a:lnTo>
                  <a:pt x="142" y="197"/>
                </a:lnTo>
                <a:lnTo>
                  <a:pt x="142" y="197"/>
                </a:lnTo>
                <a:lnTo>
                  <a:pt x="142" y="197"/>
                </a:lnTo>
                <a:lnTo>
                  <a:pt x="142" y="192"/>
                </a:lnTo>
                <a:lnTo>
                  <a:pt x="142" y="192"/>
                </a:lnTo>
                <a:close/>
                <a:moveTo>
                  <a:pt x="146" y="195"/>
                </a:moveTo>
                <a:lnTo>
                  <a:pt x="146" y="195"/>
                </a:lnTo>
                <a:lnTo>
                  <a:pt x="145" y="197"/>
                </a:lnTo>
                <a:lnTo>
                  <a:pt x="145" y="198"/>
                </a:lnTo>
                <a:lnTo>
                  <a:pt x="145" y="198"/>
                </a:lnTo>
                <a:lnTo>
                  <a:pt x="146" y="205"/>
                </a:lnTo>
                <a:lnTo>
                  <a:pt x="146" y="205"/>
                </a:lnTo>
                <a:lnTo>
                  <a:pt x="148" y="206"/>
                </a:lnTo>
                <a:lnTo>
                  <a:pt x="148" y="206"/>
                </a:lnTo>
                <a:lnTo>
                  <a:pt x="150" y="203"/>
                </a:lnTo>
                <a:lnTo>
                  <a:pt x="150" y="203"/>
                </a:lnTo>
                <a:lnTo>
                  <a:pt x="150" y="202"/>
                </a:lnTo>
                <a:lnTo>
                  <a:pt x="150" y="202"/>
                </a:lnTo>
                <a:lnTo>
                  <a:pt x="148" y="198"/>
                </a:lnTo>
                <a:lnTo>
                  <a:pt x="148" y="198"/>
                </a:lnTo>
                <a:lnTo>
                  <a:pt x="146" y="195"/>
                </a:lnTo>
                <a:lnTo>
                  <a:pt x="146" y="195"/>
                </a:lnTo>
                <a:close/>
                <a:moveTo>
                  <a:pt x="148" y="11"/>
                </a:move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2"/>
                </a:lnTo>
                <a:lnTo>
                  <a:pt x="145" y="12"/>
                </a:lnTo>
                <a:lnTo>
                  <a:pt x="145" y="12"/>
                </a:lnTo>
                <a:lnTo>
                  <a:pt x="143" y="14"/>
                </a:lnTo>
                <a:lnTo>
                  <a:pt x="143" y="14"/>
                </a:lnTo>
                <a:lnTo>
                  <a:pt x="140" y="14"/>
                </a:lnTo>
                <a:lnTo>
                  <a:pt x="140" y="14"/>
                </a:lnTo>
                <a:lnTo>
                  <a:pt x="143" y="15"/>
                </a:lnTo>
                <a:lnTo>
                  <a:pt x="143" y="15"/>
                </a:lnTo>
                <a:lnTo>
                  <a:pt x="143" y="15"/>
                </a:lnTo>
                <a:lnTo>
                  <a:pt x="143" y="15"/>
                </a:lnTo>
                <a:lnTo>
                  <a:pt x="146" y="15"/>
                </a:lnTo>
                <a:lnTo>
                  <a:pt x="146" y="17"/>
                </a:lnTo>
                <a:lnTo>
                  <a:pt x="146" y="17"/>
                </a:lnTo>
                <a:lnTo>
                  <a:pt x="146" y="19"/>
                </a:lnTo>
                <a:lnTo>
                  <a:pt x="146" y="19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close/>
                <a:moveTo>
                  <a:pt x="109" y="265"/>
                </a:moveTo>
                <a:lnTo>
                  <a:pt x="109" y="265"/>
                </a:lnTo>
                <a:lnTo>
                  <a:pt x="107" y="268"/>
                </a:lnTo>
                <a:lnTo>
                  <a:pt x="107" y="268"/>
                </a:lnTo>
                <a:lnTo>
                  <a:pt x="107" y="268"/>
                </a:lnTo>
                <a:lnTo>
                  <a:pt x="107" y="268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2" y="268"/>
                </a:lnTo>
                <a:lnTo>
                  <a:pt x="112" y="268"/>
                </a:lnTo>
                <a:lnTo>
                  <a:pt x="112" y="266"/>
                </a:lnTo>
                <a:lnTo>
                  <a:pt x="110" y="266"/>
                </a:lnTo>
                <a:lnTo>
                  <a:pt x="110" y="266"/>
                </a:lnTo>
                <a:lnTo>
                  <a:pt x="109" y="265"/>
                </a:lnTo>
                <a:lnTo>
                  <a:pt x="109" y="265"/>
                </a:lnTo>
                <a:close/>
                <a:moveTo>
                  <a:pt x="252" y="55"/>
                </a:moveTo>
                <a:lnTo>
                  <a:pt x="252" y="55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7" y="55"/>
                </a:lnTo>
                <a:lnTo>
                  <a:pt x="247" y="55"/>
                </a:lnTo>
                <a:lnTo>
                  <a:pt x="247" y="56"/>
                </a:lnTo>
                <a:lnTo>
                  <a:pt x="247" y="56"/>
                </a:lnTo>
                <a:lnTo>
                  <a:pt x="247" y="60"/>
                </a:lnTo>
                <a:lnTo>
                  <a:pt x="247" y="60"/>
                </a:lnTo>
                <a:lnTo>
                  <a:pt x="249" y="60"/>
                </a:lnTo>
                <a:lnTo>
                  <a:pt x="249" y="60"/>
                </a:lnTo>
                <a:lnTo>
                  <a:pt x="252" y="55"/>
                </a:lnTo>
                <a:lnTo>
                  <a:pt x="252" y="55"/>
                </a:lnTo>
                <a:close/>
                <a:moveTo>
                  <a:pt x="85" y="102"/>
                </a:moveTo>
                <a:lnTo>
                  <a:pt x="85" y="102"/>
                </a:lnTo>
                <a:lnTo>
                  <a:pt x="87" y="91"/>
                </a:lnTo>
                <a:lnTo>
                  <a:pt x="87" y="91"/>
                </a:lnTo>
                <a:lnTo>
                  <a:pt x="85" y="85"/>
                </a:lnTo>
                <a:lnTo>
                  <a:pt x="85" y="85"/>
                </a:lnTo>
                <a:lnTo>
                  <a:pt x="85" y="101"/>
                </a:lnTo>
                <a:lnTo>
                  <a:pt x="85" y="101"/>
                </a:lnTo>
                <a:lnTo>
                  <a:pt x="85" y="102"/>
                </a:lnTo>
                <a:lnTo>
                  <a:pt x="85" y="102"/>
                </a:lnTo>
                <a:close/>
                <a:moveTo>
                  <a:pt x="172" y="268"/>
                </a:moveTo>
                <a:lnTo>
                  <a:pt x="172" y="268"/>
                </a:lnTo>
                <a:lnTo>
                  <a:pt x="164" y="266"/>
                </a:lnTo>
                <a:lnTo>
                  <a:pt x="164" y="266"/>
                </a:lnTo>
                <a:lnTo>
                  <a:pt x="162" y="266"/>
                </a:lnTo>
                <a:lnTo>
                  <a:pt x="161" y="268"/>
                </a:lnTo>
                <a:lnTo>
                  <a:pt x="161" y="268"/>
                </a:lnTo>
                <a:lnTo>
                  <a:pt x="172" y="269"/>
                </a:lnTo>
                <a:lnTo>
                  <a:pt x="172" y="269"/>
                </a:lnTo>
                <a:lnTo>
                  <a:pt x="172" y="268"/>
                </a:lnTo>
                <a:lnTo>
                  <a:pt x="172" y="268"/>
                </a:lnTo>
                <a:close/>
                <a:moveTo>
                  <a:pt x="232" y="110"/>
                </a:moveTo>
                <a:lnTo>
                  <a:pt x="232" y="110"/>
                </a:lnTo>
                <a:lnTo>
                  <a:pt x="232" y="110"/>
                </a:lnTo>
                <a:lnTo>
                  <a:pt x="232" y="110"/>
                </a:lnTo>
                <a:lnTo>
                  <a:pt x="232" y="104"/>
                </a:lnTo>
                <a:lnTo>
                  <a:pt x="232" y="104"/>
                </a:lnTo>
                <a:lnTo>
                  <a:pt x="230" y="94"/>
                </a:lnTo>
                <a:lnTo>
                  <a:pt x="230" y="94"/>
                </a:lnTo>
                <a:lnTo>
                  <a:pt x="230" y="93"/>
                </a:lnTo>
                <a:lnTo>
                  <a:pt x="230" y="93"/>
                </a:lnTo>
                <a:lnTo>
                  <a:pt x="230" y="91"/>
                </a:lnTo>
                <a:lnTo>
                  <a:pt x="230" y="91"/>
                </a:lnTo>
                <a:lnTo>
                  <a:pt x="228" y="91"/>
                </a:lnTo>
                <a:lnTo>
                  <a:pt x="228" y="91"/>
                </a:lnTo>
                <a:lnTo>
                  <a:pt x="232" y="110"/>
                </a:lnTo>
                <a:lnTo>
                  <a:pt x="232" y="110"/>
                </a:lnTo>
                <a:close/>
                <a:moveTo>
                  <a:pt x="276" y="99"/>
                </a:moveTo>
                <a:lnTo>
                  <a:pt x="276" y="99"/>
                </a:lnTo>
                <a:lnTo>
                  <a:pt x="273" y="101"/>
                </a:lnTo>
                <a:lnTo>
                  <a:pt x="271" y="102"/>
                </a:lnTo>
                <a:lnTo>
                  <a:pt x="271" y="102"/>
                </a:lnTo>
                <a:lnTo>
                  <a:pt x="271" y="104"/>
                </a:lnTo>
                <a:lnTo>
                  <a:pt x="273" y="107"/>
                </a:lnTo>
                <a:lnTo>
                  <a:pt x="273" y="107"/>
                </a:lnTo>
                <a:lnTo>
                  <a:pt x="276" y="104"/>
                </a:lnTo>
                <a:lnTo>
                  <a:pt x="276" y="104"/>
                </a:lnTo>
                <a:lnTo>
                  <a:pt x="276" y="104"/>
                </a:lnTo>
                <a:lnTo>
                  <a:pt x="276" y="104"/>
                </a:lnTo>
                <a:lnTo>
                  <a:pt x="276" y="99"/>
                </a:lnTo>
                <a:lnTo>
                  <a:pt x="276" y="99"/>
                </a:lnTo>
                <a:close/>
                <a:moveTo>
                  <a:pt x="173" y="260"/>
                </a:moveTo>
                <a:lnTo>
                  <a:pt x="173" y="260"/>
                </a:lnTo>
                <a:lnTo>
                  <a:pt x="175" y="265"/>
                </a:lnTo>
                <a:lnTo>
                  <a:pt x="175" y="265"/>
                </a:lnTo>
                <a:lnTo>
                  <a:pt x="178" y="265"/>
                </a:lnTo>
                <a:lnTo>
                  <a:pt x="178" y="265"/>
                </a:lnTo>
                <a:lnTo>
                  <a:pt x="178" y="262"/>
                </a:lnTo>
                <a:lnTo>
                  <a:pt x="178" y="262"/>
                </a:lnTo>
                <a:lnTo>
                  <a:pt x="173" y="260"/>
                </a:lnTo>
                <a:lnTo>
                  <a:pt x="173" y="260"/>
                </a:lnTo>
                <a:close/>
                <a:moveTo>
                  <a:pt x="254" y="50"/>
                </a:moveTo>
                <a:lnTo>
                  <a:pt x="254" y="50"/>
                </a:lnTo>
                <a:lnTo>
                  <a:pt x="254" y="50"/>
                </a:lnTo>
                <a:lnTo>
                  <a:pt x="254" y="50"/>
                </a:lnTo>
                <a:lnTo>
                  <a:pt x="252" y="42"/>
                </a:lnTo>
                <a:lnTo>
                  <a:pt x="252" y="42"/>
                </a:lnTo>
                <a:lnTo>
                  <a:pt x="247" y="44"/>
                </a:lnTo>
                <a:lnTo>
                  <a:pt x="247" y="44"/>
                </a:lnTo>
                <a:lnTo>
                  <a:pt x="254" y="50"/>
                </a:lnTo>
                <a:lnTo>
                  <a:pt x="254" y="50"/>
                </a:lnTo>
                <a:close/>
                <a:moveTo>
                  <a:pt x="88" y="153"/>
                </a:moveTo>
                <a:lnTo>
                  <a:pt x="88" y="153"/>
                </a:lnTo>
                <a:lnTo>
                  <a:pt x="88" y="145"/>
                </a:lnTo>
                <a:lnTo>
                  <a:pt x="88" y="145"/>
                </a:lnTo>
                <a:lnTo>
                  <a:pt x="85" y="150"/>
                </a:lnTo>
                <a:lnTo>
                  <a:pt x="85" y="154"/>
                </a:lnTo>
                <a:lnTo>
                  <a:pt x="85" y="154"/>
                </a:lnTo>
                <a:lnTo>
                  <a:pt x="88" y="153"/>
                </a:lnTo>
                <a:lnTo>
                  <a:pt x="88" y="153"/>
                </a:lnTo>
                <a:close/>
                <a:moveTo>
                  <a:pt x="77" y="279"/>
                </a:moveTo>
                <a:lnTo>
                  <a:pt x="77" y="279"/>
                </a:lnTo>
                <a:lnTo>
                  <a:pt x="77" y="263"/>
                </a:lnTo>
                <a:lnTo>
                  <a:pt x="77" y="247"/>
                </a:lnTo>
                <a:lnTo>
                  <a:pt x="77" y="247"/>
                </a:lnTo>
                <a:lnTo>
                  <a:pt x="77" y="279"/>
                </a:lnTo>
                <a:lnTo>
                  <a:pt x="77" y="279"/>
                </a:lnTo>
                <a:close/>
                <a:moveTo>
                  <a:pt x="143" y="262"/>
                </a:moveTo>
                <a:lnTo>
                  <a:pt x="143" y="262"/>
                </a:lnTo>
                <a:lnTo>
                  <a:pt x="145" y="263"/>
                </a:lnTo>
                <a:lnTo>
                  <a:pt x="148" y="263"/>
                </a:lnTo>
                <a:lnTo>
                  <a:pt x="148" y="263"/>
                </a:lnTo>
                <a:lnTo>
                  <a:pt x="146" y="258"/>
                </a:lnTo>
                <a:lnTo>
                  <a:pt x="146" y="258"/>
                </a:lnTo>
                <a:lnTo>
                  <a:pt x="146" y="258"/>
                </a:lnTo>
                <a:lnTo>
                  <a:pt x="146" y="258"/>
                </a:lnTo>
                <a:lnTo>
                  <a:pt x="145" y="257"/>
                </a:lnTo>
                <a:lnTo>
                  <a:pt x="145" y="257"/>
                </a:lnTo>
                <a:lnTo>
                  <a:pt x="143" y="258"/>
                </a:lnTo>
                <a:lnTo>
                  <a:pt x="143" y="262"/>
                </a:lnTo>
                <a:lnTo>
                  <a:pt x="143" y="262"/>
                </a:lnTo>
                <a:close/>
                <a:moveTo>
                  <a:pt x="151" y="60"/>
                </a:moveTo>
                <a:lnTo>
                  <a:pt x="151" y="60"/>
                </a:lnTo>
                <a:lnTo>
                  <a:pt x="150" y="61"/>
                </a:lnTo>
                <a:lnTo>
                  <a:pt x="150" y="61"/>
                </a:lnTo>
                <a:lnTo>
                  <a:pt x="148" y="63"/>
                </a:lnTo>
                <a:lnTo>
                  <a:pt x="148" y="63"/>
                </a:lnTo>
                <a:lnTo>
                  <a:pt x="146" y="64"/>
                </a:lnTo>
                <a:lnTo>
                  <a:pt x="146" y="64"/>
                </a:lnTo>
                <a:lnTo>
                  <a:pt x="145" y="66"/>
                </a:lnTo>
                <a:lnTo>
                  <a:pt x="143" y="64"/>
                </a:lnTo>
                <a:lnTo>
                  <a:pt x="143" y="64"/>
                </a:lnTo>
                <a:lnTo>
                  <a:pt x="143" y="64"/>
                </a:lnTo>
                <a:lnTo>
                  <a:pt x="143" y="64"/>
                </a:lnTo>
                <a:lnTo>
                  <a:pt x="140" y="64"/>
                </a:lnTo>
                <a:lnTo>
                  <a:pt x="140" y="64"/>
                </a:lnTo>
                <a:lnTo>
                  <a:pt x="142" y="66"/>
                </a:lnTo>
                <a:lnTo>
                  <a:pt x="142" y="66"/>
                </a:lnTo>
                <a:lnTo>
                  <a:pt x="146" y="68"/>
                </a:lnTo>
                <a:lnTo>
                  <a:pt x="146" y="68"/>
                </a:lnTo>
                <a:lnTo>
                  <a:pt x="150" y="64"/>
                </a:lnTo>
                <a:lnTo>
                  <a:pt x="151" y="60"/>
                </a:lnTo>
                <a:lnTo>
                  <a:pt x="151" y="60"/>
                </a:lnTo>
                <a:close/>
                <a:moveTo>
                  <a:pt x="184" y="33"/>
                </a:moveTo>
                <a:lnTo>
                  <a:pt x="184" y="33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3" y="23"/>
                </a:lnTo>
                <a:lnTo>
                  <a:pt x="183" y="23"/>
                </a:lnTo>
                <a:lnTo>
                  <a:pt x="183" y="33"/>
                </a:lnTo>
                <a:lnTo>
                  <a:pt x="183" y="33"/>
                </a:lnTo>
                <a:lnTo>
                  <a:pt x="184" y="33"/>
                </a:lnTo>
                <a:lnTo>
                  <a:pt x="184" y="33"/>
                </a:lnTo>
                <a:close/>
                <a:moveTo>
                  <a:pt x="221" y="75"/>
                </a:moveTo>
                <a:lnTo>
                  <a:pt x="221" y="75"/>
                </a:lnTo>
                <a:lnTo>
                  <a:pt x="225" y="90"/>
                </a:lnTo>
                <a:lnTo>
                  <a:pt x="225" y="90"/>
                </a:lnTo>
                <a:lnTo>
                  <a:pt x="225" y="85"/>
                </a:lnTo>
                <a:lnTo>
                  <a:pt x="225" y="85"/>
                </a:lnTo>
                <a:lnTo>
                  <a:pt x="224" y="79"/>
                </a:lnTo>
                <a:lnTo>
                  <a:pt x="224" y="79"/>
                </a:lnTo>
                <a:lnTo>
                  <a:pt x="221" y="75"/>
                </a:lnTo>
                <a:lnTo>
                  <a:pt x="221" y="75"/>
                </a:lnTo>
                <a:close/>
                <a:moveTo>
                  <a:pt x="200" y="192"/>
                </a:moveTo>
                <a:lnTo>
                  <a:pt x="200" y="192"/>
                </a:lnTo>
                <a:lnTo>
                  <a:pt x="205" y="195"/>
                </a:lnTo>
                <a:lnTo>
                  <a:pt x="205" y="195"/>
                </a:lnTo>
                <a:lnTo>
                  <a:pt x="205" y="194"/>
                </a:lnTo>
                <a:lnTo>
                  <a:pt x="205" y="194"/>
                </a:lnTo>
                <a:lnTo>
                  <a:pt x="202" y="187"/>
                </a:lnTo>
                <a:lnTo>
                  <a:pt x="202" y="187"/>
                </a:lnTo>
                <a:lnTo>
                  <a:pt x="200" y="192"/>
                </a:lnTo>
                <a:lnTo>
                  <a:pt x="200" y="192"/>
                </a:lnTo>
                <a:close/>
                <a:moveTo>
                  <a:pt x="287" y="235"/>
                </a:moveTo>
                <a:lnTo>
                  <a:pt x="287" y="235"/>
                </a:lnTo>
                <a:lnTo>
                  <a:pt x="285" y="236"/>
                </a:lnTo>
                <a:lnTo>
                  <a:pt x="285" y="236"/>
                </a:lnTo>
                <a:lnTo>
                  <a:pt x="285" y="241"/>
                </a:lnTo>
                <a:lnTo>
                  <a:pt x="285" y="241"/>
                </a:lnTo>
                <a:lnTo>
                  <a:pt x="287" y="244"/>
                </a:lnTo>
                <a:lnTo>
                  <a:pt x="287" y="244"/>
                </a:lnTo>
                <a:lnTo>
                  <a:pt x="288" y="243"/>
                </a:lnTo>
                <a:lnTo>
                  <a:pt x="288" y="241"/>
                </a:lnTo>
                <a:lnTo>
                  <a:pt x="288" y="241"/>
                </a:lnTo>
                <a:lnTo>
                  <a:pt x="287" y="235"/>
                </a:lnTo>
                <a:lnTo>
                  <a:pt x="287" y="235"/>
                </a:lnTo>
                <a:close/>
                <a:moveTo>
                  <a:pt x="187" y="206"/>
                </a:moveTo>
                <a:lnTo>
                  <a:pt x="187" y="206"/>
                </a:lnTo>
                <a:lnTo>
                  <a:pt x="184" y="198"/>
                </a:lnTo>
                <a:lnTo>
                  <a:pt x="184" y="198"/>
                </a:lnTo>
                <a:lnTo>
                  <a:pt x="181" y="200"/>
                </a:lnTo>
                <a:lnTo>
                  <a:pt x="181" y="200"/>
                </a:lnTo>
                <a:lnTo>
                  <a:pt x="186" y="208"/>
                </a:lnTo>
                <a:lnTo>
                  <a:pt x="186" y="208"/>
                </a:lnTo>
                <a:lnTo>
                  <a:pt x="187" y="206"/>
                </a:lnTo>
                <a:lnTo>
                  <a:pt x="187" y="206"/>
                </a:lnTo>
                <a:close/>
                <a:moveTo>
                  <a:pt x="162" y="91"/>
                </a:moveTo>
                <a:lnTo>
                  <a:pt x="162" y="91"/>
                </a:lnTo>
                <a:lnTo>
                  <a:pt x="164" y="90"/>
                </a:lnTo>
                <a:lnTo>
                  <a:pt x="164" y="90"/>
                </a:lnTo>
                <a:lnTo>
                  <a:pt x="164" y="86"/>
                </a:lnTo>
                <a:lnTo>
                  <a:pt x="164" y="85"/>
                </a:lnTo>
                <a:lnTo>
                  <a:pt x="164" y="85"/>
                </a:lnTo>
                <a:lnTo>
                  <a:pt x="161" y="86"/>
                </a:lnTo>
                <a:lnTo>
                  <a:pt x="158" y="86"/>
                </a:lnTo>
                <a:lnTo>
                  <a:pt x="158" y="86"/>
                </a:lnTo>
                <a:lnTo>
                  <a:pt x="159" y="90"/>
                </a:lnTo>
                <a:lnTo>
                  <a:pt x="159" y="90"/>
                </a:lnTo>
                <a:lnTo>
                  <a:pt x="161" y="90"/>
                </a:lnTo>
                <a:lnTo>
                  <a:pt x="162" y="91"/>
                </a:lnTo>
                <a:lnTo>
                  <a:pt x="162" y="91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6" y="42"/>
                </a:lnTo>
                <a:lnTo>
                  <a:pt x="246" y="42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46" y="39"/>
                </a:lnTo>
                <a:lnTo>
                  <a:pt x="246" y="39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121" y="265"/>
                </a:moveTo>
                <a:lnTo>
                  <a:pt x="121" y="265"/>
                </a:lnTo>
                <a:lnTo>
                  <a:pt x="118" y="269"/>
                </a:lnTo>
                <a:lnTo>
                  <a:pt x="118" y="269"/>
                </a:lnTo>
                <a:lnTo>
                  <a:pt x="121" y="273"/>
                </a:lnTo>
                <a:lnTo>
                  <a:pt x="121" y="273"/>
                </a:lnTo>
                <a:lnTo>
                  <a:pt x="121" y="273"/>
                </a:lnTo>
                <a:lnTo>
                  <a:pt x="121" y="273"/>
                </a:lnTo>
                <a:lnTo>
                  <a:pt x="121" y="268"/>
                </a:lnTo>
                <a:lnTo>
                  <a:pt x="121" y="268"/>
                </a:lnTo>
                <a:lnTo>
                  <a:pt x="121" y="266"/>
                </a:lnTo>
                <a:lnTo>
                  <a:pt x="121" y="266"/>
                </a:lnTo>
                <a:lnTo>
                  <a:pt x="121" y="265"/>
                </a:lnTo>
                <a:lnTo>
                  <a:pt x="121" y="265"/>
                </a:lnTo>
                <a:lnTo>
                  <a:pt x="121" y="265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10" y="42"/>
                </a:lnTo>
                <a:lnTo>
                  <a:pt x="210" y="42"/>
                </a:lnTo>
                <a:lnTo>
                  <a:pt x="211" y="41"/>
                </a:lnTo>
                <a:lnTo>
                  <a:pt x="211" y="41"/>
                </a:lnTo>
                <a:lnTo>
                  <a:pt x="211" y="39"/>
                </a:lnTo>
                <a:lnTo>
                  <a:pt x="211" y="38"/>
                </a:lnTo>
                <a:lnTo>
                  <a:pt x="211" y="38"/>
                </a:lnTo>
                <a:lnTo>
                  <a:pt x="210" y="36"/>
                </a:lnTo>
                <a:lnTo>
                  <a:pt x="210" y="36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200" y="202"/>
                </a:moveTo>
                <a:lnTo>
                  <a:pt x="200" y="202"/>
                </a:lnTo>
                <a:lnTo>
                  <a:pt x="205" y="206"/>
                </a:lnTo>
                <a:lnTo>
                  <a:pt x="205" y="206"/>
                </a:lnTo>
                <a:lnTo>
                  <a:pt x="206" y="200"/>
                </a:lnTo>
                <a:lnTo>
                  <a:pt x="206" y="200"/>
                </a:lnTo>
                <a:lnTo>
                  <a:pt x="205" y="198"/>
                </a:lnTo>
                <a:lnTo>
                  <a:pt x="205" y="198"/>
                </a:lnTo>
                <a:lnTo>
                  <a:pt x="200" y="202"/>
                </a:lnTo>
                <a:lnTo>
                  <a:pt x="200" y="202"/>
                </a:lnTo>
                <a:close/>
                <a:moveTo>
                  <a:pt x="101" y="49"/>
                </a:moveTo>
                <a:lnTo>
                  <a:pt x="101" y="49"/>
                </a:lnTo>
                <a:lnTo>
                  <a:pt x="101" y="52"/>
                </a:lnTo>
                <a:lnTo>
                  <a:pt x="101" y="52"/>
                </a:lnTo>
                <a:lnTo>
                  <a:pt x="99" y="53"/>
                </a:lnTo>
                <a:lnTo>
                  <a:pt x="99" y="53"/>
                </a:lnTo>
                <a:lnTo>
                  <a:pt x="98" y="55"/>
                </a:lnTo>
                <a:lnTo>
                  <a:pt x="98" y="55"/>
                </a:lnTo>
                <a:lnTo>
                  <a:pt x="98" y="56"/>
                </a:lnTo>
                <a:lnTo>
                  <a:pt x="98" y="56"/>
                </a:lnTo>
                <a:lnTo>
                  <a:pt x="104" y="50"/>
                </a:lnTo>
                <a:lnTo>
                  <a:pt x="104" y="50"/>
                </a:lnTo>
                <a:lnTo>
                  <a:pt x="101" y="49"/>
                </a:lnTo>
                <a:lnTo>
                  <a:pt x="101" y="49"/>
                </a:lnTo>
                <a:close/>
                <a:moveTo>
                  <a:pt x="258" y="50"/>
                </a:moveTo>
                <a:lnTo>
                  <a:pt x="258" y="50"/>
                </a:lnTo>
                <a:lnTo>
                  <a:pt x="262" y="50"/>
                </a:lnTo>
                <a:lnTo>
                  <a:pt x="262" y="50"/>
                </a:lnTo>
                <a:lnTo>
                  <a:pt x="260" y="45"/>
                </a:lnTo>
                <a:lnTo>
                  <a:pt x="260" y="45"/>
                </a:lnTo>
                <a:lnTo>
                  <a:pt x="258" y="45"/>
                </a:lnTo>
                <a:lnTo>
                  <a:pt x="258" y="45"/>
                </a:lnTo>
                <a:lnTo>
                  <a:pt x="257" y="44"/>
                </a:lnTo>
                <a:lnTo>
                  <a:pt x="257" y="44"/>
                </a:lnTo>
                <a:lnTo>
                  <a:pt x="255" y="44"/>
                </a:lnTo>
                <a:lnTo>
                  <a:pt x="255" y="44"/>
                </a:lnTo>
                <a:lnTo>
                  <a:pt x="255" y="45"/>
                </a:lnTo>
                <a:lnTo>
                  <a:pt x="255" y="45"/>
                </a:lnTo>
                <a:lnTo>
                  <a:pt x="257" y="47"/>
                </a:lnTo>
                <a:lnTo>
                  <a:pt x="257" y="47"/>
                </a:lnTo>
                <a:lnTo>
                  <a:pt x="258" y="50"/>
                </a:lnTo>
                <a:lnTo>
                  <a:pt x="258" y="50"/>
                </a:lnTo>
                <a:close/>
                <a:moveTo>
                  <a:pt x="254" y="64"/>
                </a:moveTo>
                <a:lnTo>
                  <a:pt x="254" y="64"/>
                </a:lnTo>
                <a:lnTo>
                  <a:pt x="254" y="63"/>
                </a:lnTo>
                <a:lnTo>
                  <a:pt x="254" y="63"/>
                </a:lnTo>
                <a:lnTo>
                  <a:pt x="257" y="58"/>
                </a:lnTo>
                <a:lnTo>
                  <a:pt x="257" y="58"/>
                </a:lnTo>
                <a:lnTo>
                  <a:pt x="257" y="56"/>
                </a:lnTo>
                <a:lnTo>
                  <a:pt x="257" y="55"/>
                </a:lnTo>
                <a:lnTo>
                  <a:pt x="257" y="55"/>
                </a:lnTo>
                <a:lnTo>
                  <a:pt x="255" y="55"/>
                </a:lnTo>
                <a:lnTo>
                  <a:pt x="255" y="55"/>
                </a:lnTo>
                <a:lnTo>
                  <a:pt x="254" y="58"/>
                </a:lnTo>
                <a:lnTo>
                  <a:pt x="252" y="63"/>
                </a:lnTo>
                <a:lnTo>
                  <a:pt x="252" y="63"/>
                </a:lnTo>
                <a:lnTo>
                  <a:pt x="254" y="64"/>
                </a:lnTo>
                <a:lnTo>
                  <a:pt x="254" y="64"/>
                </a:lnTo>
                <a:close/>
                <a:moveTo>
                  <a:pt x="151" y="178"/>
                </a:moveTo>
                <a:lnTo>
                  <a:pt x="151" y="178"/>
                </a:lnTo>
                <a:lnTo>
                  <a:pt x="154" y="173"/>
                </a:lnTo>
                <a:lnTo>
                  <a:pt x="154" y="173"/>
                </a:lnTo>
                <a:lnTo>
                  <a:pt x="156" y="172"/>
                </a:lnTo>
                <a:lnTo>
                  <a:pt x="156" y="170"/>
                </a:lnTo>
                <a:lnTo>
                  <a:pt x="156" y="170"/>
                </a:lnTo>
                <a:lnTo>
                  <a:pt x="153" y="172"/>
                </a:lnTo>
                <a:lnTo>
                  <a:pt x="150" y="176"/>
                </a:lnTo>
                <a:lnTo>
                  <a:pt x="150" y="176"/>
                </a:lnTo>
                <a:lnTo>
                  <a:pt x="151" y="178"/>
                </a:lnTo>
                <a:lnTo>
                  <a:pt x="151" y="178"/>
                </a:lnTo>
                <a:close/>
                <a:moveTo>
                  <a:pt x="213" y="257"/>
                </a:moveTo>
                <a:lnTo>
                  <a:pt x="213" y="257"/>
                </a:lnTo>
                <a:lnTo>
                  <a:pt x="210" y="260"/>
                </a:lnTo>
                <a:lnTo>
                  <a:pt x="210" y="260"/>
                </a:lnTo>
                <a:lnTo>
                  <a:pt x="214" y="260"/>
                </a:lnTo>
                <a:lnTo>
                  <a:pt x="219" y="258"/>
                </a:lnTo>
                <a:lnTo>
                  <a:pt x="219" y="258"/>
                </a:lnTo>
                <a:lnTo>
                  <a:pt x="213" y="257"/>
                </a:lnTo>
                <a:lnTo>
                  <a:pt x="213" y="257"/>
                </a:lnTo>
                <a:close/>
                <a:moveTo>
                  <a:pt x="153" y="236"/>
                </a:moveTo>
                <a:lnTo>
                  <a:pt x="153" y="236"/>
                </a:lnTo>
                <a:lnTo>
                  <a:pt x="148" y="239"/>
                </a:lnTo>
                <a:lnTo>
                  <a:pt x="148" y="239"/>
                </a:lnTo>
                <a:lnTo>
                  <a:pt x="148" y="241"/>
                </a:lnTo>
                <a:lnTo>
                  <a:pt x="148" y="241"/>
                </a:lnTo>
                <a:lnTo>
                  <a:pt x="150" y="244"/>
                </a:lnTo>
                <a:lnTo>
                  <a:pt x="150" y="244"/>
                </a:lnTo>
                <a:lnTo>
                  <a:pt x="153" y="238"/>
                </a:lnTo>
                <a:lnTo>
                  <a:pt x="153" y="238"/>
                </a:lnTo>
                <a:lnTo>
                  <a:pt x="153" y="236"/>
                </a:lnTo>
                <a:lnTo>
                  <a:pt x="153" y="236"/>
                </a:lnTo>
                <a:close/>
                <a:moveTo>
                  <a:pt x="195" y="19"/>
                </a:moveTo>
                <a:lnTo>
                  <a:pt x="195" y="19"/>
                </a:lnTo>
                <a:lnTo>
                  <a:pt x="197" y="19"/>
                </a:lnTo>
                <a:lnTo>
                  <a:pt x="199" y="19"/>
                </a:lnTo>
                <a:lnTo>
                  <a:pt x="199" y="19"/>
                </a:lnTo>
                <a:lnTo>
                  <a:pt x="200" y="17"/>
                </a:lnTo>
                <a:lnTo>
                  <a:pt x="202" y="19"/>
                </a:lnTo>
                <a:lnTo>
                  <a:pt x="202" y="19"/>
                </a:lnTo>
                <a:lnTo>
                  <a:pt x="203" y="20"/>
                </a:lnTo>
                <a:lnTo>
                  <a:pt x="203" y="20"/>
                </a:lnTo>
                <a:lnTo>
                  <a:pt x="202" y="17"/>
                </a:lnTo>
                <a:lnTo>
                  <a:pt x="202" y="15"/>
                </a:lnTo>
                <a:lnTo>
                  <a:pt x="202" y="15"/>
                </a:lnTo>
                <a:lnTo>
                  <a:pt x="197" y="15"/>
                </a:lnTo>
                <a:lnTo>
                  <a:pt x="197" y="15"/>
                </a:lnTo>
                <a:lnTo>
                  <a:pt x="195" y="19"/>
                </a:lnTo>
                <a:lnTo>
                  <a:pt x="195" y="19"/>
                </a:lnTo>
                <a:close/>
                <a:moveTo>
                  <a:pt x="292" y="118"/>
                </a:moveTo>
                <a:lnTo>
                  <a:pt x="292" y="118"/>
                </a:lnTo>
                <a:lnTo>
                  <a:pt x="295" y="115"/>
                </a:lnTo>
                <a:lnTo>
                  <a:pt x="295" y="115"/>
                </a:lnTo>
                <a:lnTo>
                  <a:pt x="296" y="113"/>
                </a:lnTo>
                <a:lnTo>
                  <a:pt x="296" y="113"/>
                </a:lnTo>
                <a:lnTo>
                  <a:pt x="296" y="112"/>
                </a:lnTo>
                <a:lnTo>
                  <a:pt x="296" y="112"/>
                </a:lnTo>
                <a:lnTo>
                  <a:pt x="293" y="112"/>
                </a:lnTo>
                <a:lnTo>
                  <a:pt x="292" y="110"/>
                </a:lnTo>
                <a:lnTo>
                  <a:pt x="292" y="110"/>
                </a:lnTo>
                <a:lnTo>
                  <a:pt x="292" y="118"/>
                </a:lnTo>
                <a:lnTo>
                  <a:pt x="292" y="118"/>
                </a:lnTo>
                <a:close/>
                <a:moveTo>
                  <a:pt x="265" y="55"/>
                </a:moveTo>
                <a:lnTo>
                  <a:pt x="265" y="55"/>
                </a:lnTo>
                <a:lnTo>
                  <a:pt x="265" y="55"/>
                </a:lnTo>
                <a:lnTo>
                  <a:pt x="265" y="55"/>
                </a:lnTo>
                <a:lnTo>
                  <a:pt x="266" y="66"/>
                </a:lnTo>
                <a:lnTo>
                  <a:pt x="266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8"/>
                </a:lnTo>
                <a:lnTo>
                  <a:pt x="268" y="69"/>
                </a:lnTo>
                <a:lnTo>
                  <a:pt x="268" y="69"/>
                </a:lnTo>
                <a:lnTo>
                  <a:pt x="270" y="68"/>
                </a:lnTo>
                <a:lnTo>
                  <a:pt x="270" y="66"/>
                </a:lnTo>
                <a:lnTo>
                  <a:pt x="270" y="66"/>
                </a:lnTo>
                <a:lnTo>
                  <a:pt x="266" y="55"/>
                </a:lnTo>
                <a:lnTo>
                  <a:pt x="266" y="55"/>
                </a:lnTo>
                <a:lnTo>
                  <a:pt x="265" y="55"/>
                </a:lnTo>
                <a:lnTo>
                  <a:pt x="265" y="55"/>
                </a:lnTo>
                <a:close/>
                <a:moveTo>
                  <a:pt x="38" y="75"/>
                </a:moveTo>
                <a:lnTo>
                  <a:pt x="38" y="75"/>
                </a:lnTo>
                <a:lnTo>
                  <a:pt x="36" y="75"/>
                </a:lnTo>
                <a:lnTo>
                  <a:pt x="36" y="77"/>
                </a:lnTo>
                <a:lnTo>
                  <a:pt x="36" y="77"/>
                </a:lnTo>
                <a:lnTo>
                  <a:pt x="34" y="79"/>
                </a:lnTo>
                <a:lnTo>
                  <a:pt x="34" y="79"/>
                </a:lnTo>
                <a:lnTo>
                  <a:pt x="36" y="80"/>
                </a:lnTo>
                <a:lnTo>
                  <a:pt x="39" y="82"/>
                </a:lnTo>
                <a:lnTo>
                  <a:pt x="39" y="82"/>
                </a:lnTo>
                <a:lnTo>
                  <a:pt x="38" y="75"/>
                </a:lnTo>
                <a:lnTo>
                  <a:pt x="38" y="75"/>
                </a:lnTo>
                <a:close/>
                <a:moveTo>
                  <a:pt x="154" y="86"/>
                </a:moveTo>
                <a:lnTo>
                  <a:pt x="154" y="86"/>
                </a:lnTo>
                <a:lnTo>
                  <a:pt x="153" y="88"/>
                </a:lnTo>
                <a:lnTo>
                  <a:pt x="153" y="88"/>
                </a:lnTo>
                <a:lnTo>
                  <a:pt x="153" y="101"/>
                </a:lnTo>
                <a:lnTo>
                  <a:pt x="153" y="101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4" y="86"/>
                </a:lnTo>
                <a:lnTo>
                  <a:pt x="154" y="86"/>
                </a:lnTo>
                <a:close/>
                <a:moveTo>
                  <a:pt x="241" y="68"/>
                </a:moveTo>
                <a:lnTo>
                  <a:pt x="241" y="68"/>
                </a:lnTo>
                <a:lnTo>
                  <a:pt x="240" y="74"/>
                </a:lnTo>
                <a:lnTo>
                  <a:pt x="240" y="74"/>
                </a:lnTo>
                <a:lnTo>
                  <a:pt x="238" y="75"/>
                </a:lnTo>
                <a:lnTo>
                  <a:pt x="240" y="75"/>
                </a:lnTo>
                <a:lnTo>
                  <a:pt x="240" y="75"/>
                </a:lnTo>
                <a:lnTo>
                  <a:pt x="243" y="69"/>
                </a:lnTo>
                <a:lnTo>
                  <a:pt x="243" y="69"/>
                </a:lnTo>
                <a:lnTo>
                  <a:pt x="241" y="68"/>
                </a:lnTo>
                <a:lnTo>
                  <a:pt x="241" y="68"/>
                </a:lnTo>
                <a:close/>
                <a:moveTo>
                  <a:pt x="42" y="176"/>
                </a:moveTo>
                <a:lnTo>
                  <a:pt x="42" y="176"/>
                </a:lnTo>
                <a:lnTo>
                  <a:pt x="45" y="173"/>
                </a:lnTo>
                <a:lnTo>
                  <a:pt x="45" y="173"/>
                </a:lnTo>
                <a:lnTo>
                  <a:pt x="44" y="172"/>
                </a:lnTo>
                <a:lnTo>
                  <a:pt x="44" y="168"/>
                </a:lnTo>
                <a:lnTo>
                  <a:pt x="44" y="168"/>
                </a:lnTo>
                <a:lnTo>
                  <a:pt x="41" y="172"/>
                </a:lnTo>
                <a:lnTo>
                  <a:pt x="41" y="172"/>
                </a:lnTo>
                <a:lnTo>
                  <a:pt x="42" y="176"/>
                </a:lnTo>
                <a:lnTo>
                  <a:pt x="42" y="176"/>
                </a:lnTo>
                <a:close/>
                <a:moveTo>
                  <a:pt x="90" y="99"/>
                </a:moveTo>
                <a:lnTo>
                  <a:pt x="90" y="99"/>
                </a:lnTo>
                <a:lnTo>
                  <a:pt x="91" y="90"/>
                </a:lnTo>
                <a:lnTo>
                  <a:pt x="93" y="82"/>
                </a:lnTo>
                <a:lnTo>
                  <a:pt x="93" y="82"/>
                </a:lnTo>
                <a:lnTo>
                  <a:pt x="91" y="90"/>
                </a:lnTo>
                <a:lnTo>
                  <a:pt x="90" y="99"/>
                </a:lnTo>
                <a:lnTo>
                  <a:pt x="90" y="99"/>
                </a:lnTo>
                <a:close/>
                <a:moveTo>
                  <a:pt x="110" y="186"/>
                </a:moveTo>
                <a:lnTo>
                  <a:pt x="110" y="186"/>
                </a:lnTo>
                <a:lnTo>
                  <a:pt x="110" y="184"/>
                </a:lnTo>
                <a:lnTo>
                  <a:pt x="110" y="184"/>
                </a:lnTo>
                <a:lnTo>
                  <a:pt x="107" y="186"/>
                </a:lnTo>
                <a:lnTo>
                  <a:pt x="107" y="186"/>
                </a:lnTo>
                <a:lnTo>
                  <a:pt x="104" y="187"/>
                </a:lnTo>
                <a:lnTo>
                  <a:pt x="102" y="187"/>
                </a:lnTo>
                <a:lnTo>
                  <a:pt x="102" y="187"/>
                </a:lnTo>
                <a:lnTo>
                  <a:pt x="102" y="189"/>
                </a:lnTo>
                <a:lnTo>
                  <a:pt x="102" y="189"/>
                </a:lnTo>
                <a:lnTo>
                  <a:pt x="104" y="189"/>
                </a:lnTo>
                <a:lnTo>
                  <a:pt x="105" y="189"/>
                </a:lnTo>
                <a:lnTo>
                  <a:pt x="105" y="189"/>
                </a:lnTo>
                <a:lnTo>
                  <a:pt x="110" y="186"/>
                </a:lnTo>
                <a:lnTo>
                  <a:pt x="110" y="186"/>
                </a:lnTo>
                <a:close/>
                <a:moveTo>
                  <a:pt x="79" y="153"/>
                </a:move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73"/>
                </a:lnTo>
                <a:lnTo>
                  <a:pt x="79" y="173"/>
                </a:lnTo>
                <a:lnTo>
                  <a:pt x="79" y="173"/>
                </a:lnTo>
                <a:lnTo>
                  <a:pt x="79" y="172"/>
                </a:lnTo>
                <a:lnTo>
                  <a:pt x="79" y="172"/>
                </a:lnTo>
                <a:lnTo>
                  <a:pt x="79" y="156"/>
                </a:lnTo>
                <a:lnTo>
                  <a:pt x="79" y="156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close/>
                <a:moveTo>
                  <a:pt x="128" y="205"/>
                </a:moveTo>
                <a:lnTo>
                  <a:pt x="128" y="205"/>
                </a:lnTo>
                <a:lnTo>
                  <a:pt x="126" y="206"/>
                </a:lnTo>
                <a:lnTo>
                  <a:pt x="126" y="208"/>
                </a:lnTo>
                <a:lnTo>
                  <a:pt x="126" y="208"/>
                </a:lnTo>
                <a:lnTo>
                  <a:pt x="128" y="213"/>
                </a:lnTo>
                <a:lnTo>
                  <a:pt x="128" y="213"/>
                </a:lnTo>
                <a:lnTo>
                  <a:pt x="128" y="213"/>
                </a:lnTo>
                <a:lnTo>
                  <a:pt x="128" y="213"/>
                </a:lnTo>
                <a:lnTo>
                  <a:pt x="131" y="211"/>
                </a:lnTo>
                <a:lnTo>
                  <a:pt x="131" y="211"/>
                </a:lnTo>
                <a:lnTo>
                  <a:pt x="128" y="205"/>
                </a:lnTo>
                <a:lnTo>
                  <a:pt x="128" y="205"/>
                </a:lnTo>
                <a:close/>
                <a:moveTo>
                  <a:pt x="41" y="153"/>
                </a:moveTo>
                <a:lnTo>
                  <a:pt x="41" y="153"/>
                </a:lnTo>
                <a:lnTo>
                  <a:pt x="39" y="148"/>
                </a:lnTo>
                <a:lnTo>
                  <a:pt x="39" y="148"/>
                </a:lnTo>
                <a:lnTo>
                  <a:pt x="36" y="151"/>
                </a:lnTo>
                <a:lnTo>
                  <a:pt x="36" y="151"/>
                </a:lnTo>
                <a:lnTo>
                  <a:pt x="39" y="154"/>
                </a:lnTo>
                <a:lnTo>
                  <a:pt x="39" y="154"/>
                </a:lnTo>
                <a:lnTo>
                  <a:pt x="41" y="153"/>
                </a:lnTo>
                <a:lnTo>
                  <a:pt x="41" y="153"/>
                </a:lnTo>
                <a:close/>
                <a:moveTo>
                  <a:pt x="213" y="222"/>
                </a:moveTo>
                <a:lnTo>
                  <a:pt x="213" y="222"/>
                </a:lnTo>
                <a:lnTo>
                  <a:pt x="211" y="227"/>
                </a:lnTo>
                <a:lnTo>
                  <a:pt x="211" y="227"/>
                </a:lnTo>
                <a:lnTo>
                  <a:pt x="211" y="227"/>
                </a:lnTo>
                <a:lnTo>
                  <a:pt x="211" y="227"/>
                </a:lnTo>
                <a:lnTo>
                  <a:pt x="211" y="230"/>
                </a:lnTo>
                <a:lnTo>
                  <a:pt x="211" y="230"/>
                </a:lnTo>
                <a:lnTo>
                  <a:pt x="213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5"/>
                </a:lnTo>
                <a:lnTo>
                  <a:pt x="214" y="225"/>
                </a:lnTo>
                <a:lnTo>
                  <a:pt x="214" y="224"/>
                </a:lnTo>
                <a:lnTo>
                  <a:pt x="213" y="222"/>
                </a:lnTo>
                <a:lnTo>
                  <a:pt x="213" y="222"/>
                </a:lnTo>
                <a:close/>
                <a:moveTo>
                  <a:pt x="30" y="159"/>
                </a:moveTo>
                <a:lnTo>
                  <a:pt x="30" y="159"/>
                </a:lnTo>
                <a:lnTo>
                  <a:pt x="30" y="159"/>
                </a:lnTo>
                <a:lnTo>
                  <a:pt x="30" y="159"/>
                </a:lnTo>
                <a:lnTo>
                  <a:pt x="25" y="162"/>
                </a:lnTo>
                <a:lnTo>
                  <a:pt x="25" y="162"/>
                </a:lnTo>
                <a:lnTo>
                  <a:pt x="27" y="165"/>
                </a:lnTo>
                <a:lnTo>
                  <a:pt x="27" y="165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59"/>
                </a:lnTo>
                <a:lnTo>
                  <a:pt x="30" y="159"/>
                </a:lnTo>
                <a:close/>
                <a:moveTo>
                  <a:pt x="80" y="52"/>
                </a:moveTo>
                <a:lnTo>
                  <a:pt x="80" y="52"/>
                </a:lnTo>
                <a:lnTo>
                  <a:pt x="83" y="52"/>
                </a:lnTo>
                <a:lnTo>
                  <a:pt x="83" y="52"/>
                </a:lnTo>
                <a:lnTo>
                  <a:pt x="80" y="45"/>
                </a:lnTo>
                <a:lnTo>
                  <a:pt x="80" y="45"/>
                </a:lnTo>
                <a:lnTo>
                  <a:pt x="79" y="47"/>
                </a:lnTo>
                <a:lnTo>
                  <a:pt x="79" y="47"/>
                </a:lnTo>
                <a:lnTo>
                  <a:pt x="80" y="52"/>
                </a:lnTo>
                <a:lnTo>
                  <a:pt x="80" y="52"/>
                </a:lnTo>
                <a:close/>
                <a:moveTo>
                  <a:pt x="33" y="224"/>
                </a:moveTo>
                <a:lnTo>
                  <a:pt x="33" y="224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4" y="221"/>
                </a:lnTo>
                <a:lnTo>
                  <a:pt x="34" y="221"/>
                </a:lnTo>
                <a:lnTo>
                  <a:pt x="33" y="217"/>
                </a:lnTo>
                <a:lnTo>
                  <a:pt x="33" y="217"/>
                </a:lnTo>
                <a:lnTo>
                  <a:pt x="31" y="221"/>
                </a:lnTo>
                <a:lnTo>
                  <a:pt x="31" y="222"/>
                </a:lnTo>
                <a:lnTo>
                  <a:pt x="33" y="224"/>
                </a:lnTo>
                <a:lnTo>
                  <a:pt x="33" y="224"/>
                </a:lnTo>
                <a:close/>
                <a:moveTo>
                  <a:pt x="299" y="214"/>
                </a:moveTo>
                <a:lnTo>
                  <a:pt x="299" y="214"/>
                </a:lnTo>
                <a:lnTo>
                  <a:pt x="298" y="216"/>
                </a:lnTo>
                <a:lnTo>
                  <a:pt x="298" y="216"/>
                </a:lnTo>
                <a:lnTo>
                  <a:pt x="298" y="238"/>
                </a:lnTo>
                <a:lnTo>
                  <a:pt x="298" y="238"/>
                </a:lnTo>
                <a:lnTo>
                  <a:pt x="298" y="243"/>
                </a:lnTo>
                <a:lnTo>
                  <a:pt x="298" y="243"/>
                </a:lnTo>
                <a:lnTo>
                  <a:pt x="298" y="243"/>
                </a:lnTo>
                <a:lnTo>
                  <a:pt x="298" y="243"/>
                </a:lnTo>
                <a:lnTo>
                  <a:pt x="299" y="214"/>
                </a:lnTo>
                <a:lnTo>
                  <a:pt x="299" y="214"/>
                </a:lnTo>
                <a:close/>
                <a:moveTo>
                  <a:pt x="270" y="145"/>
                </a:moveTo>
                <a:lnTo>
                  <a:pt x="270" y="145"/>
                </a:lnTo>
                <a:lnTo>
                  <a:pt x="274" y="142"/>
                </a:lnTo>
                <a:lnTo>
                  <a:pt x="274" y="142"/>
                </a:lnTo>
                <a:lnTo>
                  <a:pt x="274" y="140"/>
                </a:lnTo>
                <a:lnTo>
                  <a:pt x="274" y="140"/>
                </a:lnTo>
                <a:lnTo>
                  <a:pt x="274" y="137"/>
                </a:lnTo>
                <a:lnTo>
                  <a:pt x="274" y="137"/>
                </a:lnTo>
                <a:lnTo>
                  <a:pt x="271" y="140"/>
                </a:lnTo>
                <a:lnTo>
                  <a:pt x="271" y="140"/>
                </a:lnTo>
                <a:lnTo>
                  <a:pt x="270" y="142"/>
                </a:lnTo>
                <a:lnTo>
                  <a:pt x="270" y="145"/>
                </a:lnTo>
                <a:lnTo>
                  <a:pt x="270" y="145"/>
                </a:lnTo>
                <a:close/>
                <a:moveTo>
                  <a:pt x="172" y="28"/>
                </a:moveTo>
                <a:lnTo>
                  <a:pt x="172" y="28"/>
                </a:lnTo>
                <a:lnTo>
                  <a:pt x="172" y="38"/>
                </a:lnTo>
                <a:lnTo>
                  <a:pt x="172" y="45"/>
                </a:lnTo>
                <a:lnTo>
                  <a:pt x="172" y="45"/>
                </a:lnTo>
                <a:lnTo>
                  <a:pt x="173" y="38"/>
                </a:lnTo>
                <a:lnTo>
                  <a:pt x="172" y="28"/>
                </a:lnTo>
                <a:lnTo>
                  <a:pt x="172" y="28"/>
                </a:lnTo>
                <a:close/>
                <a:moveTo>
                  <a:pt x="296" y="181"/>
                </a:moveTo>
                <a:lnTo>
                  <a:pt x="296" y="181"/>
                </a:lnTo>
                <a:lnTo>
                  <a:pt x="296" y="178"/>
                </a:lnTo>
                <a:lnTo>
                  <a:pt x="296" y="178"/>
                </a:lnTo>
                <a:lnTo>
                  <a:pt x="296" y="175"/>
                </a:lnTo>
                <a:lnTo>
                  <a:pt x="296" y="175"/>
                </a:lnTo>
                <a:lnTo>
                  <a:pt x="295" y="176"/>
                </a:lnTo>
                <a:lnTo>
                  <a:pt x="295" y="176"/>
                </a:lnTo>
                <a:lnTo>
                  <a:pt x="295" y="176"/>
                </a:lnTo>
                <a:lnTo>
                  <a:pt x="295" y="176"/>
                </a:lnTo>
                <a:lnTo>
                  <a:pt x="295" y="181"/>
                </a:lnTo>
                <a:lnTo>
                  <a:pt x="295" y="181"/>
                </a:lnTo>
                <a:lnTo>
                  <a:pt x="296" y="181"/>
                </a:lnTo>
                <a:lnTo>
                  <a:pt x="296" y="181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199" y="194"/>
                </a:lnTo>
                <a:lnTo>
                  <a:pt x="199" y="194"/>
                </a:lnTo>
                <a:lnTo>
                  <a:pt x="197" y="195"/>
                </a:lnTo>
                <a:lnTo>
                  <a:pt x="197" y="195"/>
                </a:lnTo>
                <a:lnTo>
                  <a:pt x="197" y="197"/>
                </a:lnTo>
                <a:lnTo>
                  <a:pt x="197" y="197"/>
                </a:lnTo>
                <a:lnTo>
                  <a:pt x="199" y="200"/>
                </a:lnTo>
                <a:lnTo>
                  <a:pt x="199" y="200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85" y="61"/>
                </a:moveTo>
                <a:lnTo>
                  <a:pt x="85" y="61"/>
                </a:lnTo>
                <a:lnTo>
                  <a:pt x="79" y="72"/>
                </a:lnTo>
                <a:lnTo>
                  <a:pt x="79" y="72"/>
                </a:lnTo>
                <a:lnTo>
                  <a:pt x="79" y="72"/>
                </a:lnTo>
                <a:lnTo>
                  <a:pt x="79" y="72"/>
                </a:lnTo>
                <a:lnTo>
                  <a:pt x="87" y="61"/>
                </a:lnTo>
                <a:lnTo>
                  <a:pt x="87" y="61"/>
                </a:lnTo>
                <a:lnTo>
                  <a:pt x="85" y="61"/>
                </a:lnTo>
                <a:lnTo>
                  <a:pt x="85" y="61"/>
                </a:lnTo>
                <a:close/>
                <a:moveTo>
                  <a:pt x="123" y="225"/>
                </a:moveTo>
                <a:lnTo>
                  <a:pt x="123" y="225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4" y="217"/>
                </a:lnTo>
                <a:lnTo>
                  <a:pt x="124" y="217"/>
                </a:lnTo>
                <a:lnTo>
                  <a:pt x="124" y="217"/>
                </a:lnTo>
                <a:lnTo>
                  <a:pt x="124" y="217"/>
                </a:lnTo>
                <a:lnTo>
                  <a:pt x="123" y="225"/>
                </a:lnTo>
                <a:lnTo>
                  <a:pt x="123" y="225"/>
                </a:lnTo>
                <a:close/>
                <a:moveTo>
                  <a:pt x="170" y="214"/>
                </a:moveTo>
                <a:lnTo>
                  <a:pt x="170" y="214"/>
                </a:lnTo>
                <a:lnTo>
                  <a:pt x="170" y="216"/>
                </a:lnTo>
                <a:lnTo>
                  <a:pt x="170" y="216"/>
                </a:lnTo>
                <a:lnTo>
                  <a:pt x="176" y="211"/>
                </a:lnTo>
                <a:lnTo>
                  <a:pt x="176" y="211"/>
                </a:lnTo>
                <a:lnTo>
                  <a:pt x="175" y="206"/>
                </a:lnTo>
                <a:lnTo>
                  <a:pt x="175" y="206"/>
                </a:lnTo>
                <a:lnTo>
                  <a:pt x="170" y="214"/>
                </a:lnTo>
                <a:lnTo>
                  <a:pt x="170" y="214"/>
                </a:lnTo>
                <a:close/>
                <a:moveTo>
                  <a:pt x="205" y="31"/>
                </a:moveTo>
                <a:lnTo>
                  <a:pt x="205" y="31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3" y="25"/>
                </a:lnTo>
                <a:lnTo>
                  <a:pt x="203" y="25"/>
                </a:lnTo>
                <a:lnTo>
                  <a:pt x="203" y="30"/>
                </a:lnTo>
                <a:lnTo>
                  <a:pt x="203" y="30"/>
                </a:lnTo>
                <a:lnTo>
                  <a:pt x="205" y="31"/>
                </a:lnTo>
                <a:lnTo>
                  <a:pt x="205" y="31"/>
                </a:lnTo>
                <a:close/>
                <a:moveTo>
                  <a:pt x="71" y="36"/>
                </a:moveTo>
                <a:lnTo>
                  <a:pt x="71" y="36"/>
                </a:lnTo>
                <a:lnTo>
                  <a:pt x="69" y="39"/>
                </a:lnTo>
                <a:lnTo>
                  <a:pt x="69" y="39"/>
                </a:lnTo>
                <a:lnTo>
                  <a:pt x="69" y="39"/>
                </a:lnTo>
                <a:lnTo>
                  <a:pt x="69" y="39"/>
                </a:lnTo>
                <a:lnTo>
                  <a:pt x="72" y="44"/>
                </a:lnTo>
                <a:lnTo>
                  <a:pt x="72" y="44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2" y="38"/>
                </a:lnTo>
                <a:lnTo>
                  <a:pt x="72" y="38"/>
                </a:lnTo>
                <a:lnTo>
                  <a:pt x="71" y="36"/>
                </a:lnTo>
                <a:lnTo>
                  <a:pt x="71" y="36"/>
                </a:lnTo>
                <a:close/>
                <a:moveTo>
                  <a:pt x="296" y="156"/>
                </a:moveTo>
                <a:lnTo>
                  <a:pt x="296" y="156"/>
                </a:lnTo>
                <a:lnTo>
                  <a:pt x="296" y="153"/>
                </a:lnTo>
                <a:lnTo>
                  <a:pt x="296" y="153"/>
                </a:lnTo>
                <a:lnTo>
                  <a:pt x="296" y="150"/>
                </a:lnTo>
                <a:lnTo>
                  <a:pt x="296" y="150"/>
                </a:lnTo>
                <a:lnTo>
                  <a:pt x="295" y="153"/>
                </a:lnTo>
                <a:lnTo>
                  <a:pt x="295" y="153"/>
                </a:lnTo>
                <a:lnTo>
                  <a:pt x="295" y="153"/>
                </a:lnTo>
                <a:lnTo>
                  <a:pt x="295" y="153"/>
                </a:lnTo>
                <a:lnTo>
                  <a:pt x="295" y="157"/>
                </a:lnTo>
                <a:lnTo>
                  <a:pt x="295" y="157"/>
                </a:lnTo>
                <a:lnTo>
                  <a:pt x="296" y="156"/>
                </a:lnTo>
                <a:lnTo>
                  <a:pt x="296" y="156"/>
                </a:lnTo>
                <a:close/>
                <a:moveTo>
                  <a:pt x="38" y="180"/>
                </a:moveTo>
                <a:lnTo>
                  <a:pt x="38" y="180"/>
                </a:lnTo>
                <a:lnTo>
                  <a:pt x="38" y="178"/>
                </a:lnTo>
                <a:lnTo>
                  <a:pt x="38" y="178"/>
                </a:lnTo>
                <a:lnTo>
                  <a:pt x="39" y="176"/>
                </a:lnTo>
                <a:lnTo>
                  <a:pt x="39" y="176"/>
                </a:lnTo>
                <a:lnTo>
                  <a:pt x="38" y="175"/>
                </a:lnTo>
                <a:lnTo>
                  <a:pt x="38" y="175"/>
                </a:lnTo>
                <a:lnTo>
                  <a:pt x="34" y="178"/>
                </a:lnTo>
                <a:lnTo>
                  <a:pt x="34" y="178"/>
                </a:lnTo>
                <a:lnTo>
                  <a:pt x="38" y="180"/>
                </a:lnTo>
                <a:lnTo>
                  <a:pt x="38" y="180"/>
                </a:lnTo>
                <a:close/>
                <a:moveTo>
                  <a:pt x="28" y="183"/>
                </a:moveTo>
                <a:lnTo>
                  <a:pt x="28" y="183"/>
                </a:lnTo>
                <a:lnTo>
                  <a:pt x="28" y="184"/>
                </a:lnTo>
                <a:lnTo>
                  <a:pt x="28" y="184"/>
                </a:lnTo>
                <a:lnTo>
                  <a:pt x="25" y="186"/>
                </a:lnTo>
                <a:lnTo>
                  <a:pt x="25" y="186"/>
                </a:lnTo>
                <a:lnTo>
                  <a:pt x="25" y="187"/>
                </a:lnTo>
                <a:lnTo>
                  <a:pt x="25" y="187"/>
                </a:lnTo>
                <a:lnTo>
                  <a:pt x="27" y="189"/>
                </a:lnTo>
                <a:lnTo>
                  <a:pt x="27" y="189"/>
                </a:lnTo>
                <a:lnTo>
                  <a:pt x="28" y="189"/>
                </a:lnTo>
                <a:lnTo>
                  <a:pt x="28" y="189"/>
                </a:lnTo>
                <a:lnTo>
                  <a:pt x="30" y="187"/>
                </a:lnTo>
                <a:lnTo>
                  <a:pt x="30" y="184"/>
                </a:lnTo>
                <a:lnTo>
                  <a:pt x="30" y="184"/>
                </a:lnTo>
                <a:lnTo>
                  <a:pt x="28" y="183"/>
                </a:lnTo>
                <a:lnTo>
                  <a:pt x="28" y="183"/>
                </a:lnTo>
                <a:close/>
                <a:moveTo>
                  <a:pt x="191" y="244"/>
                </a:moveTo>
                <a:lnTo>
                  <a:pt x="191" y="244"/>
                </a:lnTo>
                <a:lnTo>
                  <a:pt x="187" y="238"/>
                </a:lnTo>
                <a:lnTo>
                  <a:pt x="187" y="238"/>
                </a:lnTo>
                <a:lnTo>
                  <a:pt x="186" y="238"/>
                </a:lnTo>
                <a:lnTo>
                  <a:pt x="184" y="239"/>
                </a:lnTo>
                <a:lnTo>
                  <a:pt x="184" y="239"/>
                </a:lnTo>
                <a:lnTo>
                  <a:pt x="191" y="244"/>
                </a:lnTo>
                <a:lnTo>
                  <a:pt x="191" y="244"/>
                </a:lnTo>
                <a:close/>
                <a:moveTo>
                  <a:pt x="273" y="60"/>
                </a:moveTo>
                <a:lnTo>
                  <a:pt x="273" y="60"/>
                </a:lnTo>
                <a:lnTo>
                  <a:pt x="274" y="53"/>
                </a:lnTo>
                <a:lnTo>
                  <a:pt x="274" y="53"/>
                </a:lnTo>
                <a:lnTo>
                  <a:pt x="274" y="52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3" y="50"/>
                </a:lnTo>
                <a:lnTo>
                  <a:pt x="273" y="50"/>
                </a:lnTo>
                <a:lnTo>
                  <a:pt x="271" y="50"/>
                </a:lnTo>
                <a:lnTo>
                  <a:pt x="271" y="50"/>
                </a:lnTo>
                <a:lnTo>
                  <a:pt x="273" y="60"/>
                </a:lnTo>
                <a:lnTo>
                  <a:pt x="273" y="60"/>
                </a:lnTo>
                <a:close/>
                <a:moveTo>
                  <a:pt x="262" y="151"/>
                </a:moveTo>
                <a:lnTo>
                  <a:pt x="262" y="151"/>
                </a:lnTo>
                <a:lnTo>
                  <a:pt x="262" y="164"/>
                </a:lnTo>
                <a:lnTo>
                  <a:pt x="262" y="164"/>
                </a:lnTo>
                <a:lnTo>
                  <a:pt x="263" y="162"/>
                </a:lnTo>
                <a:lnTo>
                  <a:pt x="263" y="162"/>
                </a:lnTo>
                <a:lnTo>
                  <a:pt x="263" y="151"/>
                </a:lnTo>
                <a:lnTo>
                  <a:pt x="263" y="151"/>
                </a:lnTo>
                <a:lnTo>
                  <a:pt x="263" y="151"/>
                </a:lnTo>
                <a:lnTo>
                  <a:pt x="263" y="151"/>
                </a:lnTo>
                <a:lnTo>
                  <a:pt x="262" y="151"/>
                </a:lnTo>
                <a:lnTo>
                  <a:pt x="262" y="151"/>
                </a:lnTo>
                <a:close/>
                <a:moveTo>
                  <a:pt x="281" y="192"/>
                </a:moveTo>
                <a:lnTo>
                  <a:pt x="281" y="192"/>
                </a:lnTo>
                <a:lnTo>
                  <a:pt x="284" y="191"/>
                </a:lnTo>
                <a:lnTo>
                  <a:pt x="284" y="191"/>
                </a:lnTo>
                <a:lnTo>
                  <a:pt x="284" y="189"/>
                </a:lnTo>
                <a:lnTo>
                  <a:pt x="284" y="189"/>
                </a:lnTo>
                <a:lnTo>
                  <a:pt x="284" y="186"/>
                </a:lnTo>
                <a:lnTo>
                  <a:pt x="284" y="186"/>
                </a:lnTo>
                <a:lnTo>
                  <a:pt x="281" y="189"/>
                </a:lnTo>
                <a:lnTo>
                  <a:pt x="281" y="189"/>
                </a:lnTo>
                <a:lnTo>
                  <a:pt x="281" y="189"/>
                </a:lnTo>
                <a:lnTo>
                  <a:pt x="281" y="189"/>
                </a:lnTo>
                <a:lnTo>
                  <a:pt x="281" y="192"/>
                </a:lnTo>
                <a:lnTo>
                  <a:pt x="281" y="192"/>
                </a:lnTo>
                <a:close/>
                <a:moveTo>
                  <a:pt x="98" y="183"/>
                </a:moveTo>
                <a:lnTo>
                  <a:pt x="98" y="183"/>
                </a:lnTo>
                <a:lnTo>
                  <a:pt x="94" y="167"/>
                </a:lnTo>
                <a:lnTo>
                  <a:pt x="94" y="167"/>
                </a:lnTo>
                <a:lnTo>
                  <a:pt x="94" y="172"/>
                </a:lnTo>
                <a:lnTo>
                  <a:pt x="94" y="172"/>
                </a:lnTo>
                <a:lnTo>
                  <a:pt x="98" y="181"/>
                </a:lnTo>
                <a:lnTo>
                  <a:pt x="98" y="181"/>
                </a:lnTo>
                <a:lnTo>
                  <a:pt x="98" y="183"/>
                </a:lnTo>
                <a:lnTo>
                  <a:pt x="98" y="183"/>
                </a:lnTo>
                <a:close/>
                <a:moveTo>
                  <a:pt x="66" y="23"/>
                </a:moveTo>
                <a:lnTo>
                  <a:pt x="66" y="23"/>
                </a:lnTo>
                <a:lnTo>
                  <a:pt x="68" y="22"/>
                </a:lnTo>
                <a:lnTo>
                  <a:pt x="68" y="22"/>
                </a:lnTo>
                <a:lnTo>
                  <a:pt x="69" y="22"/>
                </a:lnTo>
                <a:lnTo>
                  <a:pt x="69" y="22"/>
                </a:lnTo>
                <a:lnTo>
                  <a:pt x="72" y="20"/>
                </a:lnTo>
                <a:lnTo>
                  <a:pt x="72" y="20"/>
                </a:lnTo>
                <a:lnTo>
                  <a:pt x="72" y="19"/>
                </a:lnTo>
                <a:lnTo>
                  <a:pt x="72" y="19"/>
                </a:lnTo>
                <a:lnTo>
                  <a:pt x="69" y="19"/>
                </a:lnTo>
                <a:lnTo>
                  <a:pt x="69" y="19"/>
                </a:lnTo>
                <a:lnTo>
                  <a:pt x="68" y="19"/>
                </a:lnTo>
                <a:lnTo>
                  <a:pt x="68" y="19"/>
                </a:lnTo>
                <a:lnTo>
                  <a:pt x="66" y="23"/>
                </a:lnTo>
                <a:lnTo>
                  <a:pt x="66" y="23"/>
                </a:lnTo>
                <a:close/>
                <a:moveTo>
                  <a:pt x="150" y="213"/>
                </a:moveTo>
                <a:lnTo>
                  <a:pt x="150" y="213"/>
                </a:lnTo>
                <a:lnTo>
                  <a:pt x="151" y="210"/>
                </a:lnTo>
                <a:lnTo>
                  <a:pt x="151" y="206"/>
                </a:lnTo>
                <a:lnTo>
                  <a:pt x="151" y="206"/>
                </a:lnTo>
                <a:lnTo>
                  <a:pt x="148" y="210"/>
                </a:lnTo>
                <a:lnTo>
                  <a:pt x="148" y="210"/>
                </a:lnTo>
                <a:lnTo>
                  <a:pt x="148" y="210"/>
                </a:lnTo>
                <a:lnTo>
                  <a:pt x="148" y="210"/>
                </a:lnTo>
                <a:lnTo>
                  <a:pt x="150" y="213"/>
                </a:lnTo>
                <a:lnTo>
                  <a:pt x="150" y="213"/>
                </a:lnTo>
                <a:close/>
                <a:moveTo>
                  <a:pt x="170" y="121"/>
                </a:moveTo>
                <a:lnTo>
                  <a:pt x="170" y="121"/>
                </a:lnTo>
                <a:lnTo>
                  <a:pt x="169" y="123"/>
                </a:lnTo>
                <a:lnTo>
                  <a:pt x="169" y="124"/>
                </a:lnTo>
                <a:lnTo>
                  <a:pt x="169" y="124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21"/>
                </a:lnTo>
                <a:lnTo>
                  <a:pt x="170" y="121"/>
                </a:lnTo>
                <a:close/>
                <a:moveTo>
                  <a:pt x="181" y="173"/>
                </a:moveTo>
                <a:lnTo>
                  <a:pt x="181" y="173"/>
                </a:lnTo>
                <a:lnTo>
                  <a:pt x="180" y="178"/>
                </a:lnTo>
                <a:lnTo>
                  <a:pt x="180" y="178"/>
                </a:lnTo>
                <a:lnTo>
                  <a:pt x="181" y="180"/>
                </a:lnTo>
                <a:lnTo>
                  <a:pt x="181" y="180"/>
                </a:lnTo>
                <a:lnTo>
                  <a:pt x="184" y="178"/>
                </a:lnTo>
                <a:lnTo>
                  <a:pt x="184" y="178"/>
                </a:lnTo>
                <a:lnTo>
                  <a:pt x="181" y="173"/>
                </a:lnTo>
                <a:lnTo>
                  <a:pt x="181" y="173"/>
                </a:lnTo>
                <a:close/>
                <a:moveTo>
                  <a:pt x="109" y="216"/>
                </a:moveTo>
                <a:lnTo>
                  <a:pt x="109" y="216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21"/>
                </a:lnTo>
                <a:lnTo>
                  <a:pt x="107" y="221"/>
                </a:lnTo>
                <a:lnTo>
                  <a:pt x="112" y="217"/>
                </a:lnTo>
                <a:lnTo>
                  <a:pt x="112" y="217"/>
                </a:lnTo>
                <a:lnTo>
                  <a:pt x="109" y="216"/>
                </a:lnTo>
                <a:lnTo>
                  <a:pt x="109" y="216"/>
                </a:lnTo>
                <a:close/>
                <a:moveTo>
                  <a:pt x="96" y="277"/>
                </a:moveTo>
                <a:lnTo>
                  <a:pt x="96" y="277"/>
                </a:lnTo>
                <a:lnTo>
                  <a:pt x="99" y="276"/>
                </a:lnTo>
                <a:lnTo>
                  <a:pt x="99" y="276"/>
                </a:lnTo>
                <a:lnTo>
                  <a:pt x="93" y="271"/>
                </a:lnTo>
                <a:lnTo>
                  <a:pt x="93" y="271"/>
                </a:lnTo>
                <a:lnTo>
                  <a:pt x="93" y="271"/>
                </a:lnTo>
                <a:lnTo>
                  <a:pt x="93" y="271"/>
                </a:lnTo>
                <a:lnTo>
                  <a:pt x="93" y="271"/>
                </a:lnTo>
                <a:lnTo>
                  <a:pt x="96" y="277"/>
                </a:lnTo>
                <a:lnTo>
                  <a:pt x="96" y="277"/>
                </a:lnTo>
                <a:close/>
                <a:moveTo>
                  <a:pt x="12" y="101"/>
                </a:moveTo>
                <a:lnTo>
                  <a:pt x="12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99"/>
                </a:lnTo>
                <a:lnTo>
                  <a:pt x="14" y="99"/>
                </a:lnTo>
                <a:lnTo>
                  <a:pt x="14" y="96"/>
                </a:lnTo>
                <a:lnTo>
                  <a:pt x="14" y="96"/>
                </a:lnTo>
                <a:lnTo>
                  <a:pt x="16" y="91"/>
                </a:lnTo>
                <a:lnTo>
                  <a:pt x="16" y="91"/>
                </a:lnTo>
                <a:lnTo>
                  <a:pt x="16" y="90"/>
                </a:lnTo>
                <a:lnTo>
                  <a:pt x="16" y="88"/>
                </a:lnTo>
                <a:lnTo>
                  <a:pt x="16" y="88"/>
                </a:lnTo>
                <a:lnTo>
                  <a:pt x="12" y="101"/>
                </a:lnTo>
                <a:lnTo>
                  <a:pt x="12" y="101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96" y="45"/>
                </a:lnTo>
                <a:lnTo>
                  <a:pt x="96" y="45"/>
                </a:lnTo>
                <a:lnTo>
                  <a:pt x="98" y="49"/>
                </a:lnTo>
                <a:lnTo>
                  <a:pt x="98" y="49"/>
                </a:lnTo>
                <a:lnTo>
                  <a:pt x="101" y="45"/>
                </a:lnTo>
                <a:lnTo>
                  <a:pt x="101" y="45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99" y="64"/>
                </a:moveTo>
                <a:lnTo>
                  <a:pt x="99" y="64"/>
                </a:lnTo>
                <a:lnTo>
                  <a:pt x="99" y="66"/>
                </a:lnTo>
                <a:lnTo>
                  <a:pt x="99" y="66"/>
                </a:lnTo>
                <a:lnTo>
                  <a:pt x="98" y="66"/>
                </a:lnTo>
                <a:lnTo>
                  <a:pt x="98" y="66"/>
                </a:lnTo>
                <a:lnTo>
                  <a:pt x="96" y="69"/>
                </a:lnTo>
                <a:lnTo>
                  <a:pt x="96" y="69"/>
                </a:lnTo>
                <a:lnTo>
                  <a:pt x="94" y="72"/>
                </a:lnTo>
                <a:lnTo>
                  <a:pt x="94" y="72"/>
                </a:lnTo>
                <a:lnTo>
                  <a:pt x="101" y="66"/>
                </a:lnTo>
                <a:lnTo>
                  <a:pt x="101" y="66"/>
                </a:lnTo>
                <a:lnTo>
                  <a:pt x="99" y="64"/>
                </a:lnTo>
                <a:lnTo>
                  <a:pt x="99" y="64"/>
                </a:lnTo>
                <a:close/>
                <a:moveTo>
                  <a:pt x="238" y="42"/>
                </a:moveTo>
                <a:lnTo>
                  <a:pt x="238" y="42"/>
                </a:lnTo>
                <a:lnTo>
                  <a:pt x="241" y="47"/>
                </a:lnTo>
                <a:lnTo>
                  <a:pt x="241" y="47"/>
                </a:lnTo>
                <a:lnTo>
                  <a:pt x="243" y="44"/>
                </a:lnTo>
                <a:lnTo>
                  <a:pt x="243" y="44"/>
                </a:lnTo>
                <a:lnTo>
                  <a:pt x="240" y="41"/>
                </a:lnTo>
                <a:lnTo>
                  <a:pt x="240" y="41"/>
                </a:lnTo>
                <a:lnTo>
                  <a:pt x="238" y="42"/>
                </a:lnTo>
                <a:lnTo>
                  <a:pt x="238" y="42"/>
                </a:lnTo>
                <a:close/>
                <a:moveTo>
                  <a:pt x="238" y="17"/>
                </a:moveTo>
                <a:lnTo>
                  <a:pt x="238" y="17"/>
                </a:lnTo>
                <a:lnTo>
                  <a:pt x="240" y="20"/>
                </a:lnTo>
                <a:lnTo>
                  <a:pt x="240" y="20"/>
                </a:lnTo>
                <a:lnTo>
                  <a:pt x="241" y="19"/>
                </a:lnTo>
                <a:lnTo>
                  <a:pt x="241" y="19"/>
                </a:lnTo>
                <a:lnTo>
                  <a:pt x="244" y="19"/>
                </a:lnTo>
                <a:lnTo>
                  <a:pt x="244" y="19"/>
                </a:lnTo>
                <a:lnTo>
                  <a:pt x="238" y="15"/>
                </a:lnTo>
                <a:lnTo>
                  <a:pt x="238" y="15"/>
                </a:lnTo>
                <a:lnTo>
                  <a:pt x="238" y="17"/>
                </a:lnTo>
                <a:lnTo>
                  <a:pt x="238" y="17"/>
                </a:lnTo>
                <a:close/>
                <a:moveTo>
                  <a:pt x="153" y="8"/>
                </a:moveTo>
                <a:lnTo>
                  <a:pt x="153" y="8"/>
                </a:lnTo>
                <a:lnTo>
                  <a:pt x="153" y="6"/>
                </a:lnTo>
                <a:lnTo>
                  <a:pt x="151" y="6"/>
                </a:lnTo>
                <a:lnTo>
                  <a:pt x="151" y="6"/>
                </a:lnTo>
                <a:lnTo>
                  <a:pt x="143" y="6"/>
                </a:lnTo>
                <a:lnTo>
                  <a:pt x="143" y="6"/>
                </a:lnTo>
                <a:lnTo>
                  <a:pt x="140" y="6"/>
                </a:lnTo>
                <a:lnTo>
                  <a:pt x="140" y="6"/>
                </a:lnTo>
                <a:lnTo>
                  <a:pt x="146" y="8"/>
                </a:lnTo>
                <a:lnTo>
                  <a:pt x="153" y="8"/>
                </a:lnTo>
                <a:lnTo>
                  <a:pt x="153" y="8"/>
                </a:lnTo>
                <a:close/>
                <a:moveTo>
                  <a:pt x="258" y="262"/>
                </a:moveTo>
                <a:lnTo>
                  <a:pt x="258" y="262"/>
                </a:lnTo>
                <a:lnTo>
                  <a:pt x="260" y="260"/>
                </a:lnTo>
                <a:lnTo>
                  <a:pt x="260" y="258"/>
                </a:lnTo>
                <a:lnTo>
                  <a:pt x="260" y="258"/>
                </a:lnTo>
                <a:lnTo>
                  <a:pt x="258" y="252"/>
                </a:lnTo>
                <a:lnTo>
                  <a:pt x="258" y="252"/>
                </a:lnTo>
                <a:lnTo>
                  <a:pt x="258" y="251"/>
                </a:lnTo>
                <a:lnTo>
                  <a:pt x="258" y="251"/>
                </a:lnTo>
                <a:lnTo>
                  <a:pt x="258" y="249"/>
                </a:lnTo>
                <a:lnTo>
                  <a:pt x="258" y="249"/>
                </a:lnTo>
                <a:lnTo>
                  <a:pt x="258" y="255"/>
                </a:lnTo>
                <a:lnTo>
                  <a:pt x="258" y="262"/>
                </a:lnTo>
                <a:lnTo>
                  <a:pt x="258" y="262"/>
                </a:lnTo>
                <a:close/>
                <a:moveTo>
                  <a:pt x="191" y="22"/>
                </a:moveTo>
                <a:lnTo>
                  <a:pt x="191" y="22"/>
                </a:lnTo>
                <a:lnTo>
                  <a:pt x="191" y="23"/>
                </a:lnTo>
                <a:lnTo>
                  <a:pt x="192" y="25"/>
                </a:lnTo>
                <a:lnTo>
                  <a:pt x="192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2"/>
                </a:lnTo>
                <a:lnTo>
                  <a:pt x="195" y="22"/>
                </a:lnTo>
                <a:lnTo>
                  <a:pt x="191" y="22"/>
                </a:lnTo>
                <a:lnTo>
                  <a:pt x="191" y="22"/>
                </a:lnTo>
                <a:close/>
                <a:moveTo>
                  <a:pt x="221" y="44"/>
                </a:moveTo>
                <a:lnTo>
                  <a:pt x="221" y="44"/>
                </a:lnTo>
                <a:lnTo>
                  <a:pt x="222" y="44"/>
                </a:lnTo>
                <a:lnTo>
                  <a:pt x="222" y="44"/>
                </a:lnTo>
                <a:lnTo>
                  <a:pt x="227" y="39"/>
                </a:lnTo>
                <a:lnTo>
                  <a:pt x="227" y="39"/>
                </a:lnTo>
                <a:lnTo>
                  <a:pt x="225" y="38"/>
                </a:lnTo>
                <a:lnTo>
                  <a:pt x="224" y="38"/>
                </a:lnTo>
                <a:lnTo>
                  <a:pt x="224" y="38"/>
                </a:lnTo>
                <a:lnTo>
                  <a:pt x="221" y="44"/>
                </a:lnTo>
                <a:lnTo>
                  <a:pt x="221" y="44"/>
                </a:lnTo>
                <a:close/>
                <a:moveTo>
                  <a:pt x="57" y="15"/>
                </a:moveTo>
                <a:lnTo>
                  <a:pt x="57" y="15"/>
                </a:lnTo>
                <a:lnTo>
                  <a:pt x="61" y="15"/>
                </a:lnTo>
                <a:lnTo>
                  <a:pt x="64" y="14"/>
                </a:lnTo>
                <a:lnTo>
                  <a:pt x="64" y="14"/>
                </a:lnTo>
                <a:lnTo>
                  <a:pt x="57" y="14"/>
                </a:lnTo>
                <a:lnTo>
                  <a:pt x="57" y="14"/>
                </a:lnTo>
                <a:lnTo>
                  <a:pt x="57" y="15"/>
                </a:lnTo>
                <a:lnTo>
                  <a:pt x="57" y="15"/>
                </a:lnTo>
                <a:close/>
                <a:moveTo>
                  <a:pt x="105" y="60"/>
                </a:moveTo>
                <a:lnTo>
                  <a:pt x="105" y="60"/>
                </a:lnTo>
                <a:lnTo>
                  <a:pt x="110" y="56"/>
                </a:lnTo>
                <a:lnTo>
                  <a:pt x="110" y="56"/>
                </a:lnTo>
                <a:lnTo>
                  <a:pt x="109" y="53"/>
                </a:lnTo>
                <a:lnTo>
                  <a:pt x="109" y="53"/>
                </a:lnTo>
                <a:lnTo>
                  <a:pt x="107" y="56"/>
                </a:lnTo>
                <a:lnTo>
                  <a:pt x="105" y="60"/>
                </a:lnTo>
                <a:lnTo>
                  <a:pt x="105" y="60"/>
                </a:lnTo>
                <a:close/>
                <a:moveTo>
                  <a:pt x="116" y="208"/>
                </a:moveTo>
                <a:lnTo>
                  <a:pt x="116" y="208"/>
                </a:lnTo>
                <a:lnTo>
                  <a:pt x="116" y="206"/>
                </a:lnTo>
                <a:lnTo>
                  <a:pt x="116" y="206"/>
                </a:lnTo>
                <a:lnTo>
                  <a:pt x="116" y="205"/>
                </a:lnTo>
                <a:lnTo>
                  <a:pt x="116" y="205"/>
                </a:lnTo>
                <a:lnTo>
                  <a:pt x="115" y="202"/>
                </a:lnTo>
                <a:lnTo>
                  <a:pt x="115" y="202"/>
                </a:lnTo>
                <a:lnTo>
                  <a:pt x="113" y="200"/>
                </a:lnTo>
                <a:lnTo>
                  <a:pt x="113" y="200"/>
                </a:lnTo>
                <a:lnTo>
                  <a:pt x="113" y="203"/>
                </a:lnTo>
                <a:lnTo>
                  <a:pt x="116" y="208"/>
                </a:lnTo>
                <a:lnTo>
                  <a:pt x="116" y="208"/>
                </a:lnTo>
                <a:close/>
                <a:moveTo>
                  <a:pt x="277" y="225"/>
                </a:moveTo>
                <a:lnTo>
                  <a:pt x="277" y="225"/>
                </a:lnTo>
                <a:lnTo>
                  <a:pt x="277" y="225"/>
                </a:lnTo>
                <a:lnTo>
                  <a:pt x="277" y="225"/>
                </a:lnTo>
                <a:lnTo>
                  <a:pt x="273" y="227"/>
                </a:lnTo>
                <a:lnTo>
                  <a:pt x="273" y="227"/>
                </a:lnTo>
                <a:lnTo>
                  <a:pt x="273" y="228"/>
                </a:lnTo>
                <a:lnTo>
                  <a:pt x="273" y="228"/>
                </a:lnTo>
                <a:lnTo>
                  <a:pt x="273" y="232"/>
                </a:lnTo>
                <a:lnTo>
                  <a:pt x="273" y="232"/>
                </a:lnTo>
                <a:lnTo>
                  <a:pt x="276" y="228"/>
                </a:lnTo>
                <a:lnTo>
                  <a:pt x="276" y="228"/>
                </a:lnTo>
                <a:lnTo>
                  <a:pt x="276" y="227"/>
                </a:lnTo>
                <a:lnTo>
                  <a:pt x="276" y="227"/>
                </a:lnTo>
                <a:lnTo>
                  <a:pt x="277" y="225"/>
                </a:lnTo>
                <a:lnTo>
                  <a:pt x="277" y="225"/>
                </a:lnTo>
                <a:lnTo>
                  <a:pt x="277" y="225"/>
                </a:lnTo>
                <a:lnTo>
                  <a:pt x="277" y="225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6" y="202"/>
                </a:lnTo>
                <a:lnTo>
                  <a:pt x="16" y="202"/>
                </a:lnTo>
                <a:lnTo>
                  <a:pt x="14" y="203"/>
                </a:lnTo>
                <a:lnTo>
                  <a:pt x="14" y="203"/>
                </a:lnTo>
                <a:lnTo>
                  <a:pt x="14" y="208"/>
                </a:lnTo>
                <a:lnTo>
                  <a:pt x="14" y="208"/>
                </a:lnTo>
                <a:lnTo>
                  <a:pt x="16" y="208"/>
                </a:lnTo>
                <a:lnTo>
                  <a:pt x="16" y="208"/>
                </a:lnTo>
                <a:lnTo>
                  <a:pt x="17" y="206"/>
                </a:lnTo>
                <a:lnTo>
                  <a:pt x="17" y="206"/>
                </a:lnTo>
                <a:lnTo>
                  <a:pt x="17" y="205"/>
                </a:lnTo>
                <a:lnTo>
                  <a:pt x="17" y="205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258" y="72"/>
                </a:moveTo>
                <a:lnTo>
                  <a:pt x="258" y="72"/>
                </a:lnTo>
                <a:lnTo>
                  <a:pt x="262" y="69"/>
                </a:lnTo>
                <a:lnTo>
                  <a:pt x="262" y="69"/>
                </a:lnTo>
                <a:lnTo>
                  <a:pt x="262" y="69"/>
                </a:lnTo>
                <a:lnTo>
                  <a:pt x="262" y="69"/>
                </a:lnTo>
                <a:lnTo>
                  <a:pt x="260" y="66"/>
                </a:lnTo>
                <a:lnTo>
                  <a:pt x="260" y="66"/>
                </a:lnTo>
                <a:lnTo>
                  <a:pt x="260" y="66"/>
                </a:lnTo>
                <a:lnTo>
                  <a:pt x="260" y="66"/>
                </a:lnTo>
                <a:lnTo>
                  <a:pt x="258" y="71"/>
                </a:lnTo>
                <a:lnTo>
                  <a:pt x="258" y="71"/>
                </a:lnTo>
                <a:lnTo>
                  <a:pt x="258" y="71"/>
                </a:lnTo>
                <a:lnTo>
                  <a:pt x="258" y="71"/>
                </a:lnTo>
                <a:lnTo>
                  <a:pt x="258" y="72"/>
                </a:lnTo>
                <a:lnTo>
                  <a:pt x="258" y="72"/>
                </a:lnTo>
                <a:close/>
                <a:moveTo>
                  <a:pt x="113" y="221"/>
                </a:moveTo>
                <a:lnTo>
                  <a:pt x="113" y="221"/>
                </a:lnTo>
                <a:lnTo>
                  <a:pt x="107" y="224"/>
                </a:lnTo>
                <a:lnTo>
                  <a:pt x="107" y="224"/>
                </a:lnTo>
                <a:lnTo>
                  <a:pt x="109" y="227"/>
                </a:lnTo>
                <a:lnTo>
                  <a:pt x="109" y="227"/>
                </a:lnTo>
                <a:lnTo>
                  <a:pt x="113" y="221"/>
                </a:lnTo>
                <a:lnTo>
                  <a:pt x="113" y="221"/>
                </a:lnTo>
                <a:lnTo>
                  <a:pt x="113" y="221"/>
                </a:lnTo>
                <a:lnTo>
                  <a:pt x="113" y="221"/>
                </a:lnTo>
                <a:close/>
                <a:moveTo>
                  <a:pt x="39" y="262"/>
                </a:moveTo>
                <a:lnTo>
                  <a:pt x="39" y="262"/>
                </a:lnTo>
                <a:lnTo>
                  <a:pt x="39" y="260"/>
                </a:lnTo>
                <a:lnTo>
                  <a:pt x="39" y="260"/>
                </a:lnTo>
                <a:lnTo>
                  <a:pt x="28" y="260"/>
                </a:lnTo>
                <a:lnTo>
                  <a:pt x="28" y="260"/>
                </a:lnTo>
                <a:lnTo>
                  <a:pt x="28" y="260"/>
                </a:lnTo>
                <a:lnTo>
                  <a:pt x="28" y="260"/>
                </a:lnTo>
                <a:lnTo>
                  <a:pt x="33" y="262"/>
                </a:lnTo>
                <a:lnTo>
                  <a:pt x="38" y="262"/>
                </a:lnTo>
                <a:lnTo>
                  <a:pt x="38" y="262"/>
                </a:lnTo>
                <a:lnTo>
                  <a:pt x="39" y="262"/>
                </a:lnTo>
                <a:lnTo>
                  <a:pt x="39" y="262"/>
                </a:lnTo>
                <a:close/>
                <a:moveTo>
                  <a:pt x="169" y="116"/>
                </a:moveTo>
                <a:lnTo>
                  <a:pt x="169" y="116"/>
                </a:lnTo>
                <a:lnTo>
                  <a:pt x="170" y="116"/>
                </a:lnTo>
                <a:lnTo>
                  <a:pt x="170" y="113"/>
                </a:lnTo>
                <a:lnTo>
                  <a:pt x="170" y="113"/>
                </a:lnTo>
                <a:lnTo>
                  <a:pt x="170" y="110"/>
                </a:lnTo>
                <a:lnTo>
                  <a:pt x="170" y="110"/>
                </a:lnTo>
                <a:lnTo>
                  <a:pt x="170" y="110"/>
                </a:lnTo>
                <a:lnTo>
                  <a:pt x="170" y="110"/>
                </a:lnTo>
                <a:lnTo>
                  <a:pt x="169" y="112"/>
                </a:lnTo>
                <a:lnTo>
                  <a:pt x="169" y="112"/>
                </a:lnTo>
                <a:lnTo>
                  <a:pt x="169" y="112"/>
                </a:lnTo>
                <a:lnTo>
                  <a:pt x="169" y="112"/>
                </a:lnTo>
                <a:lnTo>
                  <a:pt x="169" y="116"/>
                </a:lnTo>
                <a:lnTo>
                  <a:pt x="169" y="116"/>
                </a:lnTo>
                <a:close/>
                <a:moveTo>
                  <a:pt x="167" y="90"/>
                </a:moveTo>
                <a:lnTo>
                  <a:pt x="167" y="90"/>
                </a:lnTo>
                <a:lnTo>
                  <a:pt x="167" y="90"/>
                </a:lnTo>
                <a:lnTo>
                  <a:pt x="167" y="90"/>
                </a:lnTo>
                <a:lnTo>
                  <a:pt x="167" y="91"/>
                </a:lnTo>
                <a:lnTo>
                  <a:pt x="169" y="93"/>
                </a:lnTo>
                <a:lnTo>
                  <a:pt x="169" y="93"/>
                </a:lnTo>
                <a:lnTo>
                  <a:pt x="169" y="94"/>
                </a:lnTo>
                <a:lnTo>
                  <a:pt x="169" y="94"/>
                </a:lnTo>
                <a:lnTo>
                  <a:pt x="167" y="96"/>
                </a:lnTo>
                <a:lnTo>
                  <a:pt x="169" y="99"/>
                </a:lnTo>
                <a:lnTo>
                  <a:pt x="169" y="99"/>
                </a:lnTo>
                <a:lnTo>
                  <a:pt x="170" y="99"/>
                </a:lnTo>
                <a:lnTo>
                  <a:pt x="170" y="99"/>
                </a:lnTo>
                <a:lnTo>
                  <a:pt x="169" y="94"/>
                </a:lnTo>
                <a:lnTo>
                  <a:pt x="167" y="90"/>
                </a:lnTo>
                <a:lnTo>
                  <a:pt x="167" y="90"/>
                </a:lnTo>
                <a:close/>
                <a:moveTo>
                  <a:pt x="225" y="219"/>
                </a:moveTo>
                <a:lnTo>
                  <a:pt x="225" y="219"/>
                </a:lnTo>
                <a:lnTo>
                  <a:pt x="222" y="219"/>
                </a:lnTo>
                <a:lnTo>
                  <a:pt x="222" y="219"/>
                </a:lnTo>
                <a:lnTo>
                  <a:pt x="222" y="224"/>
                </a:lnTo>
                <a:lnTo>
                  <a:pt x="222" y="224"/>
                </a:lnTo>
                <a:lnTo>
                  <a:pt x="224" y="224"/>
                </a:lnTo>
                <a:lnTo>
                  <a:pt x="224" y="224"/>
                </a:lnTo>
                <a:lnTo>
                  <a:pt x="225" y="219"/>
                </a:lnTo>
                <a:lnTo>
                  <a:pt x="225" y="219"/>
                </a:lnTo>
                <a:close/>
                <a:moveTo>
                  <a:pt x="91" y="135"/>
                </a:moveTo>
                <a:lnTo>
                  <a:pt x="91" y="135"/>
                </a:lnTo>
                <a:lnTo>
                  <a:pt x="91" y="135"/>
                </a:lnTo>
                <a:lnTo>
                  <a:pt x="91" y="135"/>
                </a:lnTo>
                <a:lnTo>
                  <a:pt x="91" y="139"/>
                </a:lnTo>
                <a:lnTo>
                  <a:pt x="91" y="139"/>
                </a:lnTo>
                <a:lnTo>
                  <a:pt x="91" y="145"/>
                </a:lnTo>
                <a:lnTo>
                  <a:pt x="91" y="145"/>
                </a:lnTo>
                <a:lnTo>
                  <a:pt x="91" y="146"/>
                </a:lnTo>
                <a:lnTo>
                  <a:pt x="91" y="146"/>
                </a:lnTo>
                <a:lnTo>
                  <a:pt x="91" y="135"/>
                </a:lnTo>
                <a:lnTo>
                  <a:pt x="91" y="135"/>
                </a:lnTo>
                <a:close/>
                <a:moveTo>
                  <a:pt x="126" y="52"/>
                </a:moveTo>
                <a:lnTo>
                  <a:pt x="126" y="52"/>
                </a:lnTo>
                <a:lnTo>
                  <a:pt x="126" y="52"/>
                </a:lnTo>
                <a:lnTo>
                  <a:pt x="126" y="52"/>
                </a:lnTo>
                <a:lnTo>
                  <a:pt x="128" y="49"/>
                </a:lnTo>
                <a:lnTo>
                  <a:pt x="128" y="49"/>
                </a:lnTo>
                <a:lnTo>
                  <a:pt x="128" y="49"/>
                </a:lnTo>
                <a:lnTo>
                  <a:pt x="128" y="49"/>
                </a:lnTo>
                <a:lnTo>
                  <a:pt x="126" y="47"/>
                </a:lnTo>
                <a:lnTo>
                  <a:pt x="126" y="47"/>
                </a:lnTo>
                <a:lnTo>
                  <a:pt x="123" y="50"/>
                </a:lnTo>
                <a:lnTo>
                  <a:pt x="123" y="50"/>
                </a:lnTo>
                <a:lnTo>
                  <a:pt x="126" y="52"/>
                </a:lnTo>
                <a:lnTo>
                  <a:pt x="126" y="52"/>
                </a:lnTo>
                <a:close/>
                <a:moveTo>
                  <a:pt x="156" y="180"/>
                </a:moveTo>
                <a:lnTo>
                  <a:pt x="156" y="180"/>
                </a:lnTo>
                <a:lnTo>
                  <a:pt x="153" y="181"/>
                </a:lnTo>
                <a:lnTo>
                  <a:pt x="153" y="181"/>
                </a:lnTo>
                <a:lnTo>
                  <a:pt x="154" y="184"/>
                </a:lnTo>
                <a:lnTo>
                  <a:pt x="154" y="184"/>
                </a:lnTo>
                <a:lnTo>
                  <a:pt x="156" y="187"/>
                </a:lnTo>
                <a:lnTo>
                  <a:pt x="156" y="187"/>
                </a:lnTo>
                <a:lnTo>
                  <a:pt x="156" y="180"/>
                </a:lnTo>
                <a:lnTo>
                  <a:pt x="156" y="180"/>
                </a:lnTo>
                <a:close/>
                <a:moveTo>
                  <a:pt x="50" y="102"/>
                </a:moveTo>
                <a:lnTo>
                  <a:pt x="50" y="102"/>
                </a:lnTo>
                <a:lnTo>
                  <a:pt x="53" y="104"/>
                </a:lnTo>
                <a:lnTo>
                  <a:pt x="53" y="104"/>
                </a:lnTo>
                <a:lnTo>
                  <a:pt x="53" y="98"/>
                </a:lnTo>
                <a:lnTo>
                  <a:pt x="53" y="98"/>
                </a:lnTo>
                <a:lnTo>
                  <a:pt x="52" y="99"/>
                </a:lnTo>
                <a:lnTo>
                  <a:pt x="50" y="102"/>
                </a:lnTo>
                <a:lnTo>
                  <a:pt x="50" y="102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3" y="202"/>
                </a:lnTo>
                <a:lnTo>
                  <a:pt x="143" y="202"/>
                </a:lnTo>
                <a:lnTo>
                  <a:pt x="142" y="203"/>
                </a:lnTo>
                <a:lnTo>
                  <a:pt x="142" y="203"/>
                </a:lnTo>
                <a:lnTo>
                  <a:pt x="143" y="208"/>
                </a:lnTo>
                <a:lnTo>
                  <a:pt x="143" y="208"/>
                </a:lnTo>
                <a:lnTo>
                  <a:pt x="145" y="208"/>
                </a:lnTo>
                <a:lnTo>
                  <a:pt x="145" y="206"/>
                </a:lnTo>
                <a:lnTo>
                  <a:pt x="145" y="206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1" y="52"/>
                </a:moveTo>
                <a:lnTo>
                  <a:pt x="61" y="52"/>
                </a:lnTo>
                <a:lnTo>
                  <a:pt x="61" y="52"/>
                </a:lnTo>
                <a:lnTo>
                  <a:pt x="61" y="52"/>
                </a:lnTo>
                <a:lnTo>
                  <a:pt x="60" y="55"/>
                </a:lnTo>
                <a:lnTo>
                  <a:pt x="60" y="56"/>
                </a:lnTo>
                <a:lnTo>
                  <a:pt x="60" y="56"/>
                </a:lnTo>
                <a:lnTo>
                  <a:pt x="61" y="56"/>
                </a:lnTo>
                <a:lnTo>
                  <a:pt x="63" y="55"/>
                </a:lnTo>
                <a:lnTo>
                  <a:pt x="63" y="55"/>
                </a:lnTo>
                <a:lnTo>
                  <a:pt x="61" y="52"/>
                </a:lnTo>
                <a:lnTo>
                  <a:pt x="61" y="52"/>
                </a:lnTo>
                <a:close/>
                <a:moveTo>
                  <a:pt x="263" y="25"/>
                </a:moveTo>
                <a:lnTo>
                  <a:pt x="263" y="25"/>
                </a:lnTo>
                <a:lnTo>
                  <a:pt x="263" y="27"/>
                </a:lnTo>
                <a:lnTo>
                  <a:pt x="263" y="27"/>
                </a:lnTo>
                <a:lnTo>
                  <a:pt x="260" y="30"/>
                </a:lnTo>
                <a:lnTo>
                  <a:pt x="260" y="30"/>
                </a:lnTo>
                <a:lnTo>
                  <a:pt x="263" y="30"/>
                </a:lnTo>
                <a:lnTo>
                  <a:pt x="263" y="30"/>
                </a:lnTo>
                <a:lnTo>
                  <a:pt x="265" y="30"/>
                </a:lnTo>
                <a:lnTo>
                  <a:pt x="265" y="30"/>
                </a:lnTo>
                <a:lnTo>
                  <a:pt x="265" y="28"/>
                </a:lnTo>
                <a:lnTo>
                  <a:pt x="265" y="28"/>
                </a:lnTo>
                <a:lnTo>
                  <a:pt x="263" y="25"/>
                </a:lnTo>
                <a:lnTo>
                  <a:pt x="263" y="25"/>
                </a:lnTo>
                <a:close/>
                <a:moveTo>
                  <a:pt x="270" y="175"/>
                </a:moveTo>
                <a:lnTo>
                  <a:pt x="270" y="175"/>
                </a:lnTo>
                <a:lnTo>
                  <a:pt x="270" y="175"/>
                </a:lnTo>
                <a:lnTo>
                  <a:pt x="270" y="175"/>
                </a:lnTo>
                <a:lnTo>
                  <a:pt x="274" y="172"/>
                </a:lnTo>
                <a:lnTo>
                  <a:pt x="274" y="172"/>
                </a:lnTo>
                <a:lnTo>
                  <a:pt x="276" y="172"/>
                </a:lnTo>
                <a:lnTo>
                  <a:pt x="276" y="168"/>
                </a:lnTo>
                <a:lnTo>
                  <a:pt x="276" y="168"/>
                </a:lnTo>
                <a:lnTo>
                  <a:pt x="274" y="170"/>
                </a:lnTo>
                <a:lnTo>
                  <a:pt x="274" y="170"/>
                </a:lnTo>
                <a:lnTo>
                  <a:pt x="270" y="175"/>
                </a:lnTo>
                <a:lnTo>
                  <a:pt x="270" y="175"/>
                </a:lnTo>
                <a:lnTo>
                  <a:pt x="270" y="175"/>
                </a:lnTo>
                <a:lnTo>
                  <a:pt x="270" y="175"/>
                </a:lnTo>
                <a:close/>
                <a:moveTo>
                  <a:pt x="244" y="50"/>
                </a:moveTo>
                <a:lnTo>
                  <a:pt x="244" y="50"/>
                </a:lnTo>
                <a:lnTo>
                  <a:pt x="249" y="50"/>
                </a:lnTo>
                <a:lnTo>
                  <a:pt x="249" y="50"/>
                </a:lnTo>
                <a:lnTo>
                  <a:pt x="246" y="45"/>
                </a:lnTo>
                <a:lnTo>
                  <a:pt x="246" y="45"/>
                </a:lnTo>
                <a:lnTo>
                  <a:pt x="244" y="47"/>
                </a:lnTo>
                <a:lnTo>
                  <a:pt x="244" y="47"/>
                </a:lnTo>
                <a:lnTo>
                  <a:pt x="244" y="50"/>
                </a:lnTo>
                <a:lnTo>
                  <a:pt x="244" y="50"/>
                </a:lnTo>
                <a:close/>
                <a:moveTo>
                  <a:pt x="93" y="203"/>
                </a:moveTo>
                <a:lnTo>
                  <a:pt x="93" y="203"/>
                </a:lnTo>
                <a:lnTo>
                  <a:pt x="93" y="203"/>
                </a:lnTo>
                <a:lnTo>
                  <a:pt x="93" y="203"/>
                </a:lnTo>
                <a:lnTo>
                  <a:pt x="94" y="211"/>
                </a:lnTo>
                <a:lnTo>
                  <a:pt x="94" y="211"/>
                </a:lnTo>
                <a:lnTo>
                  <a:pt x="96" y="208"/>
                </a:lnTo>
                <a:lnTo>
                  <a:pt x="96" y="208"/>
                </a:lnTo>
                <a:lnTo>
                  <a:pt x="96" y="206"/>
                </a:lnTo>
                <a:lnTo>
                  <a:pt x="96" y="206"/>
                </a:lnTo>
                <a:lnTo>
                  <a:pt x="93" y="203"/>
                </a:lnTo>
                <a:lnTo>
                  <a:pt x="93" y="203"/>
                </a:lnTo>
                <a:close/>
                <a:moveTo>
                  <a:pt x="186" y="235"/>
                </a:moveTo>
                <a:lnTo>
                  <a:pt x="186" y="235"/>
                </a:lnTo>
                <a:lnTo>
                  <a:pt x="181" y="233"/>
                </a:lnTo>
                <a:lnTo>
                  <a:pt x="181" y="233"/>
                </a:lnTo>
                <a:lnTo>
                  <a:pt x="180" y="233"/>
                </a:lnTo>
                <a:lnTo>
                  <a:pt x="180" y="233"/>
                </a:lnTo>
                <a:lnTo>
                  <a:pt x="180" y="233"/>
                </a:lnTo>
                <a:lnTo>
                  <a:pt x="180" y="233"/>
                </a:lnTo>
                <a:lnTo>
                  <a:pt x="181" y="236"/>
                </a:lnTo>
                <a:lnTo>
                  <a:pt x="181" y="236"/>
                </a:lnTo>
                <a:lnTo>
                  <a:pt x="183" y="236"/>
                </a:lnTo>
                <a:lnTo>
                  <a:pt x="183" y="236"/>
                </a:lnTo>
                <a:lnTo>
                  <a:pt x="184" y="236"/>
                </a:lnTo>
                <a:lnTo>
                  <a:pt x="186" y="235"/>
                </a:lnTo>
                <a:lnTo>
                  <a:pt x="186" y="235"/>
                </a:lnTo>
                <a:close/>
                <a:moveTo>
                  <a:pt x="75" y="31"/>
                </a:moveTo>
                <a:lnTo>
                  <a:pt x="75" y="31"/>
                </a:lnTo>
                <a:lnTo>
                  <a:pt x="77" y="34"/>
                </a:lnTo>
                <a:lnTo>
                  <a:pt x="77" y="34"/>
                </a:lnTo>
                <a:lnTo>
                  <a:pt x="77" y="36"/>
                </a:lnTo>
                <a:lnTo>
                  <a:pt x="79" y="36"/>
                </a:lnTo>
                <a:lnTo>
                  <a:pt x="79" y="36"/>
                </a:lnTo>
                <a:lnTo>
                  <a:pt x="79" y="33"/>
                </a:lnTo>
                <a:lnTo>
                  <a:pt x="80" y="31"/>
                </a:lnTo>
                <a:lnTo>
                  <a:pt x="80" y="31"/>
                </a:lnTo>
                <a:lnTo>
                  <a:pt x="75" y="31"/>
                </a:lnTo>
                <a:lnTo>
                  <a:pt x="75" y="31"/>
                </a:lnTo>
                <a:close/>
                <a:moveTo>
                  <a:pt x="39" y="217"/>
                </a:moveTo>
                <a:lnTo>
                  <a:pt x="39" y="217"/>
                </a:lnTo>
                <a:lnTo>
                  <a:pt x="44" y="214"/>
                </a:lnTo>
                <a:lnTo>
                  <a:pt x="44" y="214"/>
                </a:lnTo>
                <a:lnTo>
                  <a:pt x="41" y="213"/>
                </a:lnTo>
                <a:lnTo>
                  <a:pt x="41" y="213"/>
                </a:lnTo>
                <a:lnTo>
                  <a:pt x="39" y="213"/>
                </a:lnTo>
                <a:lnTo>
                  <a:pt x="39" y="213"/>
                </a:lnTo>
                <a:lnTo>
                  <a:pt x="39" y="217"/>
                </a:lnTo>
                <a:lnTo>
                  <a:pt x="39" y="217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1" y="56"/>
                </a:lnTo>
                <a:lnTo>
                  <a:pt x="91" y="56"/>
                </a:lnTo>
                <a:lnTo>
                  <a:pt x="91" y="55"/>
                </a:lnTo>
                <a:lnTo>
                  <a:pt x="91" y="55"/>
                </a:lnTo>
                <a:lnTo>
                  <a:pt x="90" y="55"/>
                </a:lnTo>
                <a:lnTo>
                  <a:pt x="90" y="55"/>
                </a:lnTo>
                <a:lnTo>
                  <a:pt x="87" y="58"/>
                </a:lnTo>
                <a:lnTo>
                  <a:pt x="87" y="58"/>
                </a:lnTo>
                <a:lnTo>
                  <a:pt x="88" y="58"/>
                </a:lnTo>
                <a:lnTo>
                  <a:pt x="88" y="58"/>
                </a:lnTo>
                <a:lnTo>
                  <a:pt x="88" y="60"/>
                </a:lnTo>
                <a:lnTo>
                  <a:pt x="88" y="60"/>
                </a:lnTo>
                <a:close/>
                <a:moveTo>
                  <a:pt x="107" y="262"/>
                </a:moveTo>
                <a:lnTo>
                  <a:pt x="107" y="262"/>
                </a:lnTo>
                <a:lnTo>
                  <a:pt x="104" y="258"/>
                </a:lnTo>
                <a:lnTo>
                  <a:pt x="104" y="258"/>
                </a:lnTo>
                <a:lnTo>
                  <a:pt x="104" y="262"/>
                </a:lnTo>
                <a:lnTo>
                  <a:pt x="105" y="265"/>
                </a:lnTo>
                <a:lnTo>
                  <a:pt x="105" y="265"/>
                </a:lnTo>
                <a:lnTo>
                  <a:pt x="107" y="262"/>
                </a:lnTo>
                <a:lnTo>
                  <a:pt x="107" y="262"/>
                </a:lnTo>
                <a:close/>
                <a:moveTo>
                  <a:pt x="232" y="45"/>
                </a:moveTo>
                <a:lnTo>
                  <a:pt x="232" y="45"/>
                </a:lnTo>
                <a:lnTo>
                  <a:pt x="224" y="50"/>
                </a:lnTo>
                <a:lnTo>
                  <a:pt x="224" y="50"/>
                </a:lnTo>
                <a:lnTo>
                  <a:pt x="227" y="50"/>
                </a:lnTo>
                <a:lnTo>
                  <a:pt x="227" y="50"/>
                </a:lnTo>
                <a:lnTo>
                  <a:pt x="228" y="49"/>
                </a:lnTo>
                <a:lnTo>
                  <a:pt x="228" y="49"/>
                </a:lnTo>
                <a:lnTo>
                  <a:pt x="232" y="45"/>
                </a:lnTo>
                <a:lnTo>
                  <a:pt x="232" y="45"/>
                </a:lnTo>
                <a:close/>
                <a:moveTo>
                  <a:pt x="42" y="99"/>
                </a:moveTo>
                <a:lnTo>
                  <a:pt x="42" y="99"/>
                </a:lnTo>
                <a:lnTo>
                  <a:pt x="41" y="94"/>
                </a:lnTo>
                <a:lnTo>
                  <a:pt x="41" y="94"/>
                </a:lnTo>
                <a:lnTo>
                  <a:pt x="39" y="96"/>
                </a:lnTo>
                <a:lnTo>
                  <a:pt x="39" y="98"/>
                </a:lnTo>
                <a:lnTo>
                  <a:pt x="39" y="98"/>
                </a:lnTo>
                <a:lnTo>
                  <a:pt x="39" y="98"/>
                </a:lnTo>
                <a:lnTo>
                  <a:pt x="39" y="98"/>
                </a:lnTo>
                <a:lnTo>
                  <a:pt x="41" y="99"/>
                </a:lnTo>
                <a:lnTo>
                  <a:pt x="41" y="99"/>
                </a:lnTo>
                <a:lnTo>
                  <a:pt x="42" y="99"/>
                </a:lnTo>
                <a:lnTo>
                  <a:pt x="42" y="99"/>
                </a:lnTo>
                <a:close/>
                <a:moveTo>
                  <a:pt x="148" y="45"/>
                </a:moveTo>
                <a:lnTo>
                  <a:pt x="148" y="45"/>
                </a:lnTo>
                <a:lnTo>
                  <a:pt x="150" y="47"/>
                </a:lnTo>
                <a:lnTo>
                  <a:pt x="150" y="47"/>
                </a:lnTo>
                <a:lnTo>
                  <a:pt x="150" y="44"/>
                </a:lnTo>
                <a:lnTo>
                  <a:pt x="150" y="41"/>
                </a:lnTo>
                <a:lnTo>
                  <a:pt x="150" y="41"/>
                </a:lnTo>
                <a:lnTo>
                  <a:pt x="148" y="42"/>
                </a:lnTo>
                <a:lnTo>
                  <a:pt x="148" y="42"/>
                </a:lnTo>
                <a:lnTo>
                  <a:pt x="148" y="45"/>
                </a:lnTo>
                <a:lnTo>
                  <a:pt x="148" y="45"/>
                </a:lnTo>
                <a:close/>
                <a:moveTo>
                  <a:pt x="284" y="225"/>
                </a:moveTo>
                <a:lnTo>
                  <a:pt x="284" y="225"/>
                </a:lnTo>
                <a:lnTo>
                  <a:pt x="284" y="225"/>
                </a:lnTo>
                <a:lnTo>
                  <a:pt x="284" y="225"/>
                </a:lnTo>
                <a:lnTo>
                  <a:pt x="281" y="227"/>
                </a:lnTo>
                <a:lnTo>
                  <a:pt x="281" y="227"/>
                </a:lnTo>
                <a:lnTo>
                  <a:pt x="281" y="228"/>
                </a:lnTo>
                <a:lnTo>
                  <a:pt x="281" y="228"/>
                </a:lnTo>
                <a:lnTo>
                  <a:pt x="282" y="232"/>
                </a:lnTo>
                <a:lnTo>
                  <a:pt x="282" y="232"/>
                </a:lnTo>
                <a:lnTo>
                  <a:pt x="284" y="230"/>
                </a:lnTo>
                <a:lnTo>
                  <a:pt x="284" y="230"/>
                </a:lnTo>
                <a:lnTo>
                  <a:pt x="284" y="225"/>
                </a:lnTo>
                <a:lnTo>
                  <a:pt x="284" y="225"/>
                </a:lnTo>
                <a:close/>
                <a:moveTo>
                  <a:pt x="175" y="224"/>
                </a:moveTo>
                <a:lnTo>
                  <a:pt x="175" y="224"/>
                </a:lnTo>
                <a:lnTo>
                  <a:pt x="172" y="227"/>
                </a:lnTo>
                <a:lnTo>
                  <a:pt x="172" y="227"/>
                </a:lnTo>
                <a:lnTo>
                  <a:pt x="173" y="230"/>
                </a:lnTo>
                <a:lnTo>
                  <a:pt x="173" y="230"/>
                </a:lnTo>
                <a:lnTo>
                  <a:pt x="175" y="227"/>
                </a:lnTo>
                <a:lnTo>
                  <a:pt x="175" y="224"/>
                </a:lnTo>
                <a:lnTo>
                  <a:pt x="175" y="224"/>
                </a:lnTo>
                <a:close/>
                <a:moveTo>
                  <a:pt x="186" y="194"/>
                </a:moveTo>
                <a:lnTo>
                  <a:pt x="186" y="194"/>
                </a:lnTo>
                <a:lnTo>
                  <a:pt x="189" y="192"/>
                </a:lnTo>
                <a:lnTo>
                  <a:pt x="189" y="192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4" y="191"/>
                </a:lnTo>
                <a:lnTo>
                  <a:pt x="184" y="191"/>
                </a:lnTo>
                <a:lnTo>
                  <a:pt x="186" y="192"/>
                </a:lnTo>
                <a:lnTo>
                  <a:pt x="186" y="194"/>
                </a:lnTo>
                <a:lnTo>
                  <a:pt x="186" y="194"/>
                </a:lnTo>
                <a:close/>
                <a:moveTo>
                  <a:pt x="47" y="161"/>
                </a:moveTo>
                <a:lnTo>
                  <a:pt x="47" y="161"/>
                </a:lnTo>
                <a:lnTo>
                  <a:pt x="47" y="151"/>
                </a:lnTo>
                <a:lnTo>
                  <a:pt x="47" y="151"/>
                </a:lnTo>
                <a:lnTo>
                  <a:pt x="47" y="153"/>
                </a:lnTo>
                <a:lnTo>
                  <a:pt x="47" y="153"/>
                </a:lnTo>
                <a:lnTo>
                  <a:pt x="47" y="157"/>
                </a:lnTo>
                <a:lnTo>
                  <a:pt x="47" y="157"/>
                </a:lnTo>
                <a:lnTo>
                  <a:pt x="47" y="161"/>
                </a:lnTo>
                <a:lnTo>
                  <a:pt x="47" y="161"/>
                </a:lnTo>
                <a:close/>
                <a:moveTo>
                  <a:pt x="232" y="238"/>
                </a:moveTo>
                <a:lnTo>
                  <a:pt x="232" y="238"/>
                </a:lnTo>
                <a:lnTo>
                  <a:pt x="232" y="227"/>
                </a:lnTo>
                <a:lnTo>
                  <a:pt x="232" y="227"/>
                </a:lnTo>
                <a:lnTo>
                  <a:pt x="230" y="227"/>
                </a:lnTo>
                <a:lnTo>
                  <a:pt x="230" y="227"/>
                </a:lnTo>
                <a:lnTo>
                  <a:pt x="230" y="233"/>
                </a:lnTo>
                <a:lnTo>
                  <a:pt x="230" y="233"/>
                </a:lnTo>
                <a:lnTo>
                  <a:pt x="230" y="236"/>
                </a:lnTo>
                <a:lnTo>
                  <a:pt x="232" y="238"/>
                </a:lnTo>
                <a:lnTo>
                  <a:pt x="232" y="238"/>
                </a:lnTo>
                <a:close/>
                <a:moveTo>
                  <a:pt x="175" y="279"/>
                </a:moveTo>
                <a:lnTo>
                  <a:pt x="175" y="279"/>
                </a:lnTo>
                <a:lnTo>
                  <a:pt x="173" y="277"/>
                </a:lnTo>
                <a:lnTo>
                  <a:pt x="173" y="277"/>
                </a:lnTo>
                <a:lnTo>
                  <a:pt x="162" y="277"/>
                </a:lnTo>
                <a:lnTo>
                  <a:pt x="162" y="277"/>
                </a:lnTo>
                <a:lnTo>
                  <a:pt x="162" y="277"/>
                </a:lnTo>
                <a:lnTo>
                  <a:pt x="162" y="277"/>
                </a:lnTo>
                <a:lnTo>
                  <a:pt x="175" y="279"/>
                </a:lnTo>
                <a:lnTo>
                  <a:pt x="175" y="279"/>
                </a:lnTo>
                <a:close/>
                <a:moveTo>
                  <a:pt x="172" y="60"/>
                </a:moveTo>
                <a:lnTo>
                  <a:pt x="172" y="60"/>
                </a:lnTo>
                <a:lnTo>
                  <a:pt x="173" y="64"/>
                </a:lnTo>
                <a:lnTo>
                  <a:pt x="173" y="64"/>
                </a:lnTo>
                <a:lnTo>
                  <a:pt x="175" y="66"/>
                </a:lnTo>
                <a:lnTo>
                  <a:pt x="175" y="66"/>
                </a:lnTo>
                <a:lnTo>
                  <a:pt x="175" y="63"/>
                </a:lnTo>
                <a:lnTo>
                  <a:pt x="175" y="60"/>
                </a:lnTo>
                <a:lnTo>
                  <a:pt x="175" y="60"/>
                </a:lnTo>
                <a:lnTo>
                  <a:pt x="172" y="60"/>
                </a:lnTo>
                <a:lnTo>
                  <a:pt x="172" y="60"/>
                </a:lnTo>
                <a:close/>
                <a:moveTo>
                  <a:pt x="120" y="243"/>
                </a:moveTo>
                <a:lnTo>
                  <a:pt x="120" y="243"/>
                </a:lnTo>
                <a:lnTo>
                  <a:pt x="120" y="241"/>
                </a:lnTo>
                <a:lnTo>
                  <a:pt x="120" y="241"/>
                </a:lnTo>
                <a:lnTo>
                  <a:pt x="120" y="236"/>
                </a:lnTo>
                <a:lnTo>
                  <a:pt x="120" y="236"/>
                </a:lnTo>
                <a:lnTo>
                  <a:pt x="120" y="235"/>
                </a:lnTo>
                <a:lnTo>
                  <a:pt x="120" y="235"/>
                </a:lnTo>
                <a:lnTo>
                  <a:pt x="116" y="238"/>
                </a:lnTo>
                <a:lnTo>
                  <a:pt x="116" y="238"/>
                </a:lnTo>
                <a:lnTo>
                  <a:pt x="120" y="243"/>
                </a:lnTo>
                <a:lnTo>
                  <a:pt x="120" y="243"/>
                </a:lnTo>
                <a:close/>
                <a:moveTo>
                  <a:pt x="39" y="197"/>
                </a:moveTo>
                <a:lnTo>
                  <a:pt x="39" y="197"/>
                </a:lnTo>
                <a:lnTo>
                  <a:pt x="41" y="197"/>
                </a:lnTo>
                <a:lnTo>
                  <a:pt x="41" y="197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1" y="191"/>
                </a:lnTo>
                <a:lnTo>
                  <a:pt x="41" y="191"/>
                </a:lnTo>
                <a:lnTo>
                  <a:pt x="41" y="189"/>
                </a:lnTo>
                <a:lnTo>
                  <a:pt x="41" y="189"/>
                </a:lnTo>
                <a:lnTo>
                  <a:pt x="39" y="197"/>
                </a:lnTo>
                <a:lnTo>
                  <a:pt x="39" y="197"/>
                </a:lnTo>
                <a:close/>
                <a:moveTo>
                  <a:pt x="260" y="20"/>
                </a:moveTo>
                <a:lnTo>
                  <a:pt x="260" y="20"/>
                </a:lnTo>
                <a:lnTo>
                  <a:pt x="258" y="22"/>
                </a:lnTo>
                <a:lnTo>
                  <a:pt x="258" y="22"/>
                </a:lnTo>
                <a:lnTo>
                  <a:pt x="257" y="25"/>
                </a:lnTo>
                <a:lnTo>
                  <a:pt x="257" y="25"/>
                </a:lnTo>
                <a:lnTo>
                  <a:pt x="257" y="25"/>
                </a:lnTo>
                <a:lnTo>
                  <a:pt x="257" y="25"/>
                </a:lnTo>
                <a:lnTo>
                  <a:pt x="260" y="23"/>
                </a:lnTo>
                <a:lnTo>
                  <a:pt x="260" y="23"/>
                </a:lnTo>
                <a:lnTo>
                  <a:pt x="262" y="23"/>
                </a:lnTo>
                <a:lnTo>
                  <a:pt x="262" y="23"/>
                </a:lnTo>
                <a:lnTo>
                  <a:pt x="262" y="22"/>
                </a:lnTo>
                <a:lnTo>
                  <a:pt x="260" y="20"/>
                </a:lnTo>
                <a:lnTo>
                  <a:pt x="260" y="20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73" y="254"/>
                </a:lnTo>
                <a:lnTo>
                  <a:pt x="273" y="254"/>
                </a:lnTo>
                <a:lnTo>
                  <a:pt x="273" y="254"/>
                </a:lnTo>
                <a:lnTo>
                  <a:pt x="273" y="254"/>
                </a:lnTo>
                <a:lnTo>
                  <a:pt x="273" y="251"/>
                </a:lnTo>
                <a:lnTo>
                  <a:pt x="273" y="251"/>
                </a:lnTo>
                <a:lnTo>
                  <a:pt x="271" y="252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29" y="247"/>
                </a:moveTo>
                <a:lnTo>
                  <a:pt x="129" y="247"/>
                </a:lnTo>
                <a:lnTo>
                  <a:pt x="131" y="244"/>
                </a:lnTo>
                <a:lnTo>
                  <a:pt x="131" y="241"/>
                </a:lnTo>
                <a:lnTo>
                  <a:pt x="131" y="241"/>
                </a:lnTo>
                <a:lnTo>
                  <a:pt x="129" y="243"/>
                </a:lnTo>
                <a:lnTo>
                  <a:pt x="129" y="243"/>
                </a:lnTo>
                <a:lnTo>
                  <a:pt x="128" y="244"/>
                </a:lnTo>
                <a:lnTo>
                  <a:pt x="128" y="247"/>
                </a:lnTo>
                <a:lnTo>
                  <a:pt x="128" y="247"/>
                </a:lnTo>
                <a:lnTo>
                  <a:pt x="129" y="247"/>
                </a:lnTo>
                <a:lnTo>
                  <a:pt x="129" y="247"/>
                </a:lnTo>
                <a:close/>
                <a:moveTo>
                  <a:pt x="154" y="251"/>
                </a:moveTo>
                <a:lnTo>
                  <a:pt x="154" y="251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3" y="254"/>
                </a:lnTo>
                <a:lnTo>
                  <a:pt x="153" y="254"/>
                </a:lnTo>
                <a:lnTo>
                  <a:pt x="154" y="251"/>
                </a:lnTo>
                <a:lnTo>
                  <a:pt x="154" y="251"/>
                </a:lnTo>
                <a:close/>
                <a:moveTo>
                  <a:pt x="276" y="17"/>
                </a:moveTo>
                <a:lnTo>
                  <a:pt x="276" y="17"/>
                </a:lnTo>
                <a:lnTo>
                  <a:pt x="270" y="12"/>
                </a:lnTo>
                <a:lnTo>
                  <a:pt x="266" y="12"/>
                </a:lnTo>
                <a:lnTo>
                  <a:pt x="266" y="12"/>
                </a:lnTo>
                <a:lnTo>
                  <a:pt x="273" y="15"/>
                </a:lnTo>
                <a:lnTo>
                  <a:pt x="273" y="15"/>
                </a:lnTo>
                <a:lnTo>
                  <a:pt x="274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close/>
                <a:moveTo>
                  <a:pt x="165" y="263"/>
                </a:moveTo>
                <a:lnTo>
                  <a:pt x="165" y="263"/>
                </a:lnTo>
                <a:lnTo>
                  <a:pt x="165" y="263"/>
                </a:lnTo>
                <a:lnTo>
                  <a:pt x="165" y="263"/>
                </a:lnTo>
                <a:lnTo>
                  <a:pt x="170" y="265"/>
                </a:lnTo>
                <a:lnTo>
                  <a:pt x="170" y="265"/>
                </a:lnTo>
                <a:lnTo>
                  <a:pt x="170" y="260"/>
                </a:lnTo>
                <a:lnTo>
                  <a:pt x="170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62"/>
                </a:lnTo>
                <a:lnTo>
                  <a:pt x="169" y="262"/>
                </a:lnTo>
                <a:lnTo>
                  <a:pt x="169" y="262"/>
                </a:lnTo>
                <a:lnTo>
                  <a:pt x="167" y="263"/>
                </a:lnTo>
                <a:lnTo>
                  <a:pt x="167" y="263"/>
                </a:lnTo>
                <a:lnTo>
                  <a:pt x="165" y="263"/>
                </a:lnTo>
                <a:lnTo>
                  <a:pt x="165" y="263"/>
                </a:lnTo>
                <a:close/>
                <a:moveTo>
                  <a:pt x="290" y="219"/>
                </a:moveTo>
                <a:lnTo>
                  <a:pt x="290" y="219"/>
                </a:lnTo>
                <a:lnTo>
                  <a:pt x="288" y="221"/>
                </a:lnTo>
                <a:lnTo>
                  <a:pt x="288" y="222"/>
                </a:lnTo>
                <a:lnTo>
                  <a:pt x="288" y="222"/>
                </a:lnTo>
                <a:lnTo>
                  <a:pt x="288" y="224"/>
                </a:lnTo>
                <a:lnTo>
                  <a:pt x="288" y="224"/>
                </a:lnTo>
                <a:lnTo>
                  <a:pt x="288" y="227"/>
                </a:lnTo>
                <a:lnTo>
                  <a:pt x="288" y="227"/>
                </a:lnTo>
                <a:lnTo>
                  <a:pt x="290" y="225"/>
                </a:lnTo>
                <a:lnTo>
                  <a:pt x="290" y="225"/>
                </a:lnTo>
                <a:lnTo>
                  <a:pt x="290" y="219"/>
                </a:lnTo>
                <a:lnTo>
                  <a:pt x="290" y="219"/>
                </a:lnTo>
                <a:close/>
                <a:moveTo>
                  <a:pt x="25" y="140"/>
                </a:moveTo>
                <a:lnTo>
                  <a:pt x="25" y="140"/>
                </a:lnTo>
                <a:lnTo>
                  <a:pt x="27" y="137"/>
                </a:lnTo>
                <a:lnTo>
                  <a:pt x="27" y="135"/>
                </a:lnTo>
                <a:lnTo>
                  <a:pt x="27" y="135"/>
                </a:lnTo>
                <a:lnTo>
                  <a:pt x="23" y="139"/>
                </a:lnTo>
                <a:lnTo>
                  <a:pt x="23" y="139"/>
                </a:lnTo>
                <a:lnTo>
                  <a:pt x="25" y="140"/>
                </a:lnTo>
                <a:lnTo>
                  <a:pt x="25" y="140"/>
                </a:lnTo>
                <a:close/>
                <a:moveTo>
                  <a:pt x="180" y="258"/>
                </a:moveTo>
                <a:lnTo>
                  <a:pt x="180" y="258"/>
                </a:lnTo>
                <a:lnTo>
                  <a:pt x="180" y="257"/>
                </a:lnTo>
                <a:lnTo>
                  <a:pt x="178" y="257"/>
                </a:lnTo>
                <a:lnTo>
                  <a:pt x="178" y="257"/>
                </a:lnTo>
                <a:lnTo>
                  <a:pt x="175" y="255"/>
                </a:lnTo>
                <a:lnTo>
                  <a:pt x="175" y="255"/>
                </a:lnTo>
                <a:lnTo>
                  <a:pt x="173" y="255"/>
                </a:lnTo>
                <a:lnTo>
                  <a:pt x="173" y="257"/>
                </a:lnTo>
                <a:lnTo>
                  <a:pt x="173" y="257"/>
                </a:lnTo>
                <a:lnTo>
                  <a:pt x="180" y="258"/>
                </a:lnTo>
                <a:lnTo>
                  <a:pt x="180" y="258"/>
                </a:lnTo>
                <a:close/>
                <a:moveTo>
                  <a:pt x="99" y="221"/>
                </a:moveTo>
                <a:lnTo>
                  <a:pt x="99" y="221"/>
                </a:lnTo>
                <a:lnTo>
                  <a:pt x="101" y="219"/>
                </a:lnTo>
                <a:lnTo>
                  <a:pt x="101" y="219"/>
                </a:lnTo>
                <a:lnTo>
                  <a:pt x="99" y="216"/>
                </a:lnTo>
                <a:lnTo>
                  <a:pt x="99" y="216"/>
                </a:lnTo>
                <a:lnTo>
                  <a:pt x="96" y="216"/>
                </a:lnTo>
                <a:lnTo>
                  <a:pt x="96" y="216"/>
                </a:lnTo>
                <a:lnTo>
                  <a:pt x="99" y="221"/>
                </a:lnTo>
                <a:lnTo>
                  <a:pt x="99" y="221"/>
                </a:lnTo>
                <a:close/>
                <a:moveTo>
                  <a:pt x="162" y="208"/>
                </a:moveTo>
                <a:lnTo>
                  <a:pt x="162" y="208"/>
                </a:lnTo>
                <a:lnTo>
                  <a:pt x="161" y="205"/>
                </a:lnTo>
                <a:lnTo>
                  <a:pt x="161" y="205"/>
                </a:lnTo>
                <a:lnTo>
                  <a:pt x="159" y="206"/>
                </a:lnTo>
                <a:lnTo>
                  <a:pt x="159" y="208"/>
                </a:lnTo>
                <a:lnTo>
                  <a:pt x="159" y="208"/>
                </a:lnTo>
                <a:lnTo>
                  <a:pt x="161" y="210"/>
                </a:lnTo>
                <a:lnTo>
                  <a:pt x="161" y="210"/>
                </a:lnTo>
                <a:lnTo>
                  <a:pt x="162" y="208"/>
                </a:lnTo>
                <a:lnTo>
                  <a:pt x="162" y="208"/>
                </a:lnTo>
                <a:close/>
                <a:moveTo>
                  <a:pt x="200" y="222"/>
                </a:moveTo>
                <a:lnTo>
                  <a:pt x="200" y="222"/>
                </a:lnTo>
                <a:lnTo>
                  <a:pt x="202" y="221"/>
                </a:lnTo>
                <a:lnTo>
                  <a:pt x="202" y="221"/>
                </a:lnTo>
                <a:lnTo>
                  <a:pt x="200" y="214"/>
                </a:lnTo>
                <a:lnTo>
                  <a:pt x="200" y="214"/>
                </a:lnTo>
                <a:lnTo>
                  <a:pt x="200" y="214"/>
                </a:lnTo>
                <a:lnTo>
                  <a:pt x="200" y="214"/>
                </a:lnTo>
                <a:lnTo>
                  <a:pt x="200" y="222"/>
                </a:lnTo>
                <a:lnTo>
                  <a:pt x="200" y="222"/>
                </a:lnTo>
                <a:close/>
                <a:moveTo>
                  <a:pt x="120" y="254"/>
                </a:moveTo>
                <a:lnTo>
                  <a:pt x="120" y="254"/>
                </a:lnTo>
                <a:lnTo>
                  <a:pt x="118" y="255"/>
                </a:lnTo>
                <a:lnTo>
                  <a:pt x="118" y="255"/>
                </a:lnTo>
                <a:lnTo>
                  <a:pt x="118" y="257"/>
                </a:lnTo>
                <a:lnTo>
                  <a:pt x="118" y="257"/>
                </a:lnTo>
                <a:lnTo>
                  <a:pt x="120" y="258"/>
                </a:lnTo>
                <a:lnTo>
                  <a:pt x="120" y="258"/>
                </a:lnTo>
                <a:lnTo>
                  <a:pt x="121" y="257"/>
                </a:lnTo>
                <a:lnTo>
                  <a:pt x="121" y="257"/>
                </a:lnTo>
                <a:lnTo>
                  <a:pt x="120" y="254"/>
                </a:lnTo>
                <a:lnTo>
                  <a:pt x="120" y="254"/>
                </a:lnTo>
                <a:close/>
                <a:moveTo>
                  <a:pt x="113" y="236"/>
                </a:moveTo>
                <a:lnTo>
                  <a:pt x="113" y="236"/>
                </a:lnTo>
                <a:lnTo>
                  <a:pt x="113" y="236"/>
                </a:lnTo>
                <a:lnTo>
                  <a:pt x="113" y="236"/>
                </a:lnTo>
                <a:lnTo>
                  <a:pt x="107" y="243"/>
                </a:lnTo>
                <a:lnTo>
                  <a:pt x="107" y="243"/>
                </a:lnTo>
                <a:lnTo>
                  <a:pt x="109" y="244"/>
                </a:lnTo>
                <a:lnTo>
                  <a:pt x="109" y="244"/>
                </a:lnTo>
                <a:lnTo>
                  <a:pt x="113" y="236"/>
                </a:lnTo>
                <a:lnTo>
                  <a:pt x="113" y="236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6" y="271"/>
                </a:lnTo>
                <a:lnTo>
                  <a:pt x="161" y="271"/>
                </a:lnTo>
                <a:lnTo>
                  <a:pt x="161" y="271"/>
                </a:lnTo>
                <a:lnTo>
                  <a:pt x="158" y="269"/>
                </a:lnTo>
                <a:lnTo>
                  <a:pt x="158" y="269"/>
                </a:lnTo>
                <a:lnTo>
                  <a:pt x="156" y="269"/>
                </a:lnTo>
                <a:lnTo>
                  <a:pt x="156" y="269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265" y="222"/>
                </a:moveTo>
                <a:lnTo>
                  <a:pt x="265" y="222"/>
                </a:lnTo>
                <a:lnTo>
                  <a:pt x="266" y="221"/>
                </a:lnTo>
                <a:lnTo>
                  <a:pt x="268" y="217"/>
                </a:lnTo>
                <a:lnTo>
                  <a:pt x="268" y="217"/>
                </a:lnTo>
                <a:lnTo>
                  <a:pt x="266" y="217"/>
                </a:lnTo>
                <a:lnTo>
                  <a:pt x="266" y="217"/>
                </a:lnTo>
                <a:lnTo>
                  <a:pt x="265" y="219"/>
                </a:lnTo>
                <a:lnTo>
                  <a:pt x="265" y="222"/>
                </a:lnTo>
                <a:lnTo>
                  <a:pt x="265" y="222"/>
                </a:lnTo>
                <a:lnTo>
                  <a:pt x="265" y="222"/>
                </a:lnTo>
                <a:lnTo>
                  <a:pt x="265" y="222"/>
                </a:lnTo>
                <a:close/>
                <a:moveTo>
                  <a:pt x="288" y="260"/>
                </a:moveTo>
                <a:lnTo>
                  <a:pt x="288" y="260"/>
                </a:lnTo>
                <a:lnTo>
                  <a:pt x="288" y="260"/>
                </a:lnTo>
                <a:lnTo>
                  <a:pt x="288" y="260"/>
                </a:lnTo>
                <a:lnTo>
                  <a:pt x="285" y="262"/>
                </a:lnTo>
                <a:lnTo>
                  <a:pt x="285" y="263"/>
                </a:lnTo>
                <a:lnTo>
                  <a:pt x="285" y="263"/>
                </a:lnTo>
                <a:lnTo>
                  <a:pt x="284" y="265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1" y="265"/>
                </a:lnTo>
                <a:lnTo>
                  <a:pt x="281" y="265"/>
                </a:lnTo>
                <a:lnTo>
                  <a:pt x="282" y="265"/>
                </a:lnTo>
                <a:lnTo>
                  <a:pt x="282" y="265"/>
                </a:lnTo>
                <a:lnTo>
                  <a:pt x="284" y="265"/>
                </a:lnTo>
                <a:lnTo>
                  <a:pt x="285" y="263"/>
                </a:lnTo>
                <a:lnTo>
                  <a:pt x="285" y="263"/>
                </a:lnTo>
                <a:lnTo>
                  <a:pt x="288" y="260"/>
                </a:lnTo>
                <a:lnTo>
                  <a:pt x="288" y="260"/>
                </a:lnTo>
                <a:close/>
                <a:moveTo>
                  <a:pt x="241" y="14"/>
                </a:moveTo>
                <a:lnTo>
                  <a:pt x="241" y="14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6" y="14"/>
                </a:lnTo>
                <a:lnTo>
                  <a:pt x="246" y="14"/>
                </a:lnTo>
                <a:lnTo>
                  <a:pt x="241" y="14"/>
                </a:lnTo>
                <a:lnTo>
                  <a:pt x="241" y="14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28" y="154"/>
                </a:lnTo>
                <a:lnTo>
                  <a:pt x="28" y="154"/>
                </a:lnTo>
                <a:lnTo>
                  <a:pt x="23" y="159"/>
                </a:lnTo>
                <a:lnTo>
                  <a:pt x="23" y="159"/>
                </a:lnTo>
                <a:lnTo>
                  <a:pt x="23" y="161"/>
                </a:lnTo>
                <a:lnTo>
                  <a:pt x="23" y="161"/>
                </a:lnTo>
                <a:lnTo>
                  <a:pt x="28" y="154"/>
                </a:lnTo>
                <a:lnTo>
                  <a:pt x="28" y="154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211" y="252"/>
                </a:moveTo>
                <a:lnTo>
                  <a:pt x="211" y="252"/>
                </a:lnTo>
                <a:lnTo>
                  <a:pt x="213" y="251"/>
                </a:lnTo>
                <a:lnTo>
                  <a:pt x="213" y="251"/>
                </a:lnTo>
                <a:lnTo>
                  <a:pt x="210" y="249"/>
                </a:lnTo>
                <a:lnTo>
                  <a:pt x="210" y="249"/>
                </a:lnTo>
                <a:lnTo>
                  <a:pt x="208" y="249"/>
                </a:lnTo>
                <a:lnTo>
                  <a:pt x="210" y="251"/>
                </a:lnTo>
                <a:lnTo>
                  <a:pt x="210" y="251"/>
                </a:lnTo>
                <a:lnTo>
                  <a:pt x="211" y="252"/>
                </a:lnTo>
                <a:lnTo>
                  <a:pt x="211" y="252"/>
                </a:lnTo>
                <a:close/>
                <a:moveTo>
                  <a:pt x="33" y="211"/>
                </a:moveTo>
                <a:lnTo>
                  <a:pt x="33" y="211"/>
                </a:lnTo>
                <a:lnTo>
                  <a:pt x="33" y="206"/>
                </a:lnTo>
                <a:lnTo>
                  <a:pt x="33" y="206"/>
                </a:lnTo>
                <a:lnTo>
                  <a:pt x="31" y="206"/>
                </a:lnTo>
                <a:lnTo>
                  <a:pt x="31" y="206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3" y="211"/>
                </a:lnTo>
                <a:lnTo>
                  <a:pt x="33" y="211"/>
                </a:lnTo>
                <a:close/>
                <a:moveTo>
                  <a:pt x="85" y="127"/>
                </a:moveTo>
                <a:lnTo>
                  <a:pt x="85" y="127"/>
                </a:lnTo>
                <a:lnTo>
                  <a:pt x="87" y="120"/>
                </a:lnTo>
                <a:lnTo>
                  <a:pt x="87" y="116"/>
                </a:lnTo>
                <a:lnTo>
                  <a:pt x="87" y="116"/>
                </a:lnTo>
                <a:lnTo>
                  <a:pt x="85" y="118"/>
                </a:lnTo>
                <a:lnTo>
                  <a:pt x="85" y="118"/>
                </a:lnTo>
                <a:lnTo>
                  <a:pt x="85" y="127"/>
                </a:lnTo>
                <a:lnTo>
                  <a:pt x="85" y="127"/>
                </a:lnTo>
                <a:close/>
                <a:moveTo>
                  <a:pt x="101" y="236"/>
                </a:move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99" y="230"/>
                </a:lnTo>
                <a:lnTo>
                  <a:pt x="99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9" y="235"/>
                </a:lnTo>
                <a:lnTo>
                  <a:pt x="99" y="235"/>
                </a:lnTo>
                <a:lnTo>
                  <a:pt x="101" y="236"/>
                </a:lnTo>
                <a:lnTo>
                  <a:pt x="101" y="236"/>
                </a:lnTo>
                <a:close/>
                <a:moveTo>
                  <a:pt x="186" y="180"/>
                </a:moveTo>
                <a:lnTo>
                  <a:pt x="186" y="180"/>
                </a:lnTo>
                <a:lnTo>
                  <a:pt x="181" y="183"/>
                </a:lnTo>
                <a:lnTo>
                  <a:pt x="181" y="183"/>
                </a:lnTo>
                <a:lnTo>
                  <a:pt x="183" y="186"/>
                </a:lnTo>
                <a:lnTo>
                  <a:pt x="183" y="186"/>
                </a:lnTo>
                <a:lnTo>
                  <a:pt x="184" y="184"/>
                </a:lnTo>
                <a:lnTo>
                  <a:pt x="184" y="184"/>
                </a:lnTo>
                <a:lnTo>
                  <a:pt x="184" y="183"/>
                </a:lnTo>
                <a:lnTo>
                  <a:pt x="184" y="181"/>
                </a:lnTo>
                <a:lnTo>
                  <a:pt x="184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0"/>
                </a:lnTo>
                <a:lnTo>
                  <a:pt x="186" y="180"/>
                </a:lnTo>
                <a:close/>
                <a:moveTo>
                  <a:pt x="93" y="30"/>
                </a:moveTo>
                <a:lnTo>
                  <a:pt x="93" y="30"/>
                </a:lnTo>
                <a:lnTo>
                  <a:pt x="91" y="31"/>
                </a:lnTo>
                <a:lnTo>
                  <a:pt x="91" y="31"/>
                </a:lnTo>
                <a:lnTo>
                  <a:pt x="94" y="38"/>
                </a:lnTo>
                <a:lnTo>
                  <a:pt x="94" y="38"/>
                </a:lnTo>
                <a:lnTo>
                  <a:pt x="96" y="36"/>
                </a:lnTo>
                <a:lnTo>
                  <a:pt x="96" y="36"/>
                </a:lnTo>
                <a:lnTo>
                  <a:pt x="93" y="31"/>
                </a:lnTo>
                <a:lnTo>
                  <a:pt x="93" y="31"/>
                </a:lnTo>
                <a:lnTo>
                  <a:pt x="93" y="30"/>
                </a:lnTo>
                <a:lnTo>
                  <a:pt x="93" y="30"/>
                </a:lnTo>
                <a:close/>
                <a:moveTo>
                  <a:pt x="68" y="15"/>
                </a:move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75" y="14"/>
                </a:lnTo>
                <a:lnTo>
                  <a:pt x="75" y="14"/>
                </a:lnTo>
                <a:lnTo>
                  <a:pt x="71" y="14"/>
                </a:lnTo>
                <a:lnTo>
                  <a:pt x="71" y="14"/>
                </a:lnTo>
                <a:lnTo>
                  <a:pt x="68" y="15"/>
                </a:lnTo>
                <a:lnTo>
                  <a:pt x="68" y="15"/>
                </a:lnTo>
                <a:close/>
                <a:moveTo>
                  <a:pt x="22" y="217"/>
                </a:moveTo>
                <a:lnTo>
                  <a:pt x="22" y="217"/>
                </a:lnTo>
                <a:lnTo>
                  <a:pt x="22" y="221"/>
                </a:lnTo>
                <a:lnTo>
                  <a:pt x="25" y="222"/>
                </a:lnTo>
                <a:lnTo>
                  <a:pt x="25" y="222"/>
                </a:lnTo>
                <a:lnTo>
                  <a:pt x="25" y="221"/>
                </a:lnTo>
                <a:lnTo>
                  <a:pt x="25" y="221"/>
                </a:lnTo>
                <a:lnTo>
                  <a:pt x="22" y="217"/>
                </a:lnTo>
                <a:lnTo>
                  <a:pt x="22" y="217"/>
                </a:lnTo>
                <a:close/>
                <a:moveTo>
                  <a:pt x="154" y="129"/>
                </a:moveTo>
                <a:lnTo>
                  <a:pt x="154" y="129"/>
                </a:lnTo>
                <a:lnTo>
                  <a:pt x="154" y="132"/>
                </a:lnTo>
                <a:lnTo>
                  <a:pt x="154" y="132"/>
                </a:lnTo>
                <a:lnTo>
                  <a:pt x="154" y="137"/>
                </a:lnTo>
                <a:lnTo>
                  <a:pt x="154" y="137"/>
                </a:lnTo>
                <a:lnTo>
                  <a:pt x="156" y="134"/>
                </a:lnTo>
                <a:lnTo>
                  <a:pt x="156" y="134"/>
                </a:lnTo>
                <a:lnTo>
                  <a:pt x="154" y="129"/>
                </a:lnTo>
                <a:lnTo>
                  <a:pt x="154" y="129"/>
                </a:lnTo>
                <a:lnTo>
                  <a:pt x="154" y="129"/>
                </a:lnTo>
                <a:lnTo>
                  <a:pt x="154" y="129"/>
                </a:lnTo>
                <a:close/>
                <a:moveTo>
                  <a:pt x="140" y="183"/>
                </a:moveTo>
                <a:lnTo>
                  <a:pt x="140" y="183"/>
                </a:lnTo>
                <a:lnTo>
                  <a:pt x="135" y="191"/>
                </a:lnTo>
                <a:lnTo>
                  <a:pt x="135" y="191"/>
                </a:lnTo>
                <a:lnTo>
                  <a:pt x="135" y="191"/>
                </a:lnTo>
                <a:lnTo>
                  <a:pt x="135" y="191"/>
                </a:lnTo>
                <a:lnTo>
                  <a:pt x="137" y="189"/>
                </a:lnTo>
                <a:lnTo>
                  <a:pt x="137" y="189"/>
                </a:lnTo>
                <a:lnTo>
                  <a:pt x="140" y="186"/>
                </a:lnTo>
                <a:lnTo>
                  <a:pt x="140" y="186"/>
                </a:lnTo>
                <a:lnTo>
                  <a:pt x="140" y="183"/>
                </a:lnTo>
                <a:lnTo>
                  <a:pt x="140" y="183"/>
                </a:lnTo>
                <a:close/>
                <a:moveTo>
                  <a:pt x="124" y="44"/>
                </a:moveTo>
                <a:lnTo>
                  <a:pt x="124" y="44"/>
                </a:lnTo>
                <a:lnTo>
                  <a:pt x="123" y="41"/>
                </a:lnTo>
                <a:lnTo>
                  <a:pt x="123" y="41"/>
                </a:lnTo>
                <a:lnTo>
                  <a:pt x="120" y="44"/>
                </a:lnTo>
                <a:lnTo>
                  <a:pt x="120" y="44"/>
                </a:lnTo>
                <a:lnTo>
                  <a:pt x="121" y="45"/>
                </a:lnTo>
                <a:lnTo>
                  <a:pt x="121" y="45"/>
                </a:lnTo>
                <a:lnTo>
                  <a:pt x="124" y="44"/>
                </a:lnTo>
                <a:lnTo>
                  <a:pt x="124" y="44"/>
                </a:lnTo>
                <a:close/>
                <a:moveTo>
                  <a:pt x="142" y="224"/>
                </a:move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1"/>
                </a:lnTo>
                <a:lnTo>
                  <a:pt x="142" y="221"/>
                </a:lnTo>
                <a:lnTo>
                  <a:pt x="142" y="217"/>
                </a:lnTo>
                <a:lnTo>
                  <a:pt x="142" y="217"/>
                </a:lnTo>
                <a:lnTo>
                  <a:pt x="140" y="219"/>
                </a:lnTo>
                <a:lnTo>
                  <a:pt x="140" y="219"/>
                </a:lnTo>
                <a:lnTo>
                  <a:pt x="142" y="224"/>
                </a:lnTo>
                <a:lnTo>
                  <a:pt x="142" y="224"/>
                </a:lnTo>
                <a:close/>
                <a:moveTo>
                  <a:pt x="162" y="82"/>
                </a:move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0"/>
                </a:lnTo>
                <a:lnTo>
                  <a:pt x="162" y="80"/>
                </a:lnTo>
                <a:lnTo>
                  <a:pt x="162" y="77"/>
                </a:lnTo>
                <a:lnTo>
                  <a:pt x="162" y="77"/>
                </a:lnTo>
                <a:lnTo>
                  <a:pt x="159" y="83"/>
                </a:lnTo>
                <a:lnTo>
                  <a:pt x="159" y="83"/>
                </a:lnTo>
                <a:lnTo>
                  <a:pt x="162" y="82"/>
                </a:lnTo>
                <a:lnTo>
                  <a:pt x="162" y="82"/>
                </a:lnTo>
                <a:close/>
                <a:moveTo>
                  <a:pt x="178" y="230"/>
                </a:moveTo>
                <a:lnTo>
                  <a:pt x="178" y="230"/>
                </a:lnTo>
                <a:lnTo>
                  <a:pt x="180" y="227"/>
                </a:lnTo>
                <a:lnTo>
                  <a:pt x="180" y="227"/>
                </a:lnTo>
                <a:lnTo>
                  <a:pt x="181" y="225"/>
                </a:lnTo>
                <a:lnTo>
                  <a:pt x="180" y="224"/>
                </a:lnTo>
                <a:lnTo>
                  <a:pt x="180" y="224"/>
                </a:lnTo>
                <a:lnTo>
                  <a:pt x="180" y="224"/>
                </a:lnTo>
                <a:lnTo>
                  <a:pt x="180" y="224"/>
                </a:lnTo>
                <a:lnTo>
                  <a:pt x="178" y="227"/>
                </a:lnTo>
                <a:lnTo>
                  <a:pt x="178" y="230"/>
                </a:lnTo>
                <a:lnTo>
                  <a:pt x="178" y="230"/>
                </a:lnTo>
                <a:close/>
                <a:moveTo>
                  <a:pt x="25" y="230"/>
                </a:moveTo>
                <a:lnTo>
                  <a:pt x="25" y="230"/>
                </a:lnTo>
                <a:lnTo>
                  <a:pt x="23" y="227"/>
                </a:lnTo>
                <a:lnTo>
                  <a:pt x="23" y="227"/>
                </a:lnTo>
                <a:lnTo>
                  <a:pt x="22" y="232"/>
                </a:lnTo>
                <a:lnTo>
                  <a:pt x="22" y="232"/>
                </a:lnTo>
                <a:lnTo>
                  <a:pt x="23" y="232"/>
                </a:lnTo>
                <a:lnTo>
                  <a:pt x="23" y="232"/>
                </a:lnTo>
                <a:lnTo>
                  <a:pt x="25" y="230"/>
                </a:lnTo>
                <a:lnTo>
                  <a:pt x="25" y="230"/>
                </a:lnTo>
                <a:lnTo>
                  <a:pt x="25" y="230"/>
                </a:lnTo>
                <a:lnTo>
                  <a:pt x="25" y="230"/>
                </a:lnTo>
                <a:close/>
                <a:moveTo>
                  <a:pt x="176" y="17"/>
                </a:move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4"/>
                </a:lnTo>
                <a:lnTo>
                  <a:pt x="176" y="12"/>
                </a:lnTo>
                <a:lnTo>
                  <a:pt x="176" y="12"/>
                </a:lnTo>
                <a:lnTo>
                  <a:pt x="178" y="12"/>
                </a:lnTo>
                <a:lnTo>
                  <a:pt x="178" y="12"/>
                </a:lnTo>
                <a:lnTo>
                  <a:pt x="180" y="11"/>
                </a:lnTo>
                <a:lnTo>
                  <a:pt x="180" y="11"/>
                </a:lnTo>
                <a:lnTo>
                  <a:pt x="181" y="11"/>
                </a:lnTo>
                <a:lnTo>
                  <a:pt x="181" y="11"/>
                </a:lnTo>
                <a:lnTo>
                  <a:pt x="181" y="9"/>
                </a:lnTo>
                <a:lnTo>
                  <a:pt x="181" y="9"/>
                </a:lnTo>
                <a:lnTo>
                  <a:pt x="178" y="11"/>
                </a:lnTo>
                <a:lnTo>
                  <a:pt x="178" y="11"/>
                </a:lnTo>
                <a:lnTo>
                  <a:pt x="176" y="12"/>
                </a:lnTo>
                <a:lnTo>
                  <a:pt x="176" y="12"/>
                </a:lnTo>
                <a:lnTo>
                  <a:pt x="175" y="17"/>
                </a:lnTo>
                <a:lnTo>
                  <a:pt x="175" y="17"/>
                </a:lnTo>
                <a:lnTo>
                  <a:pt x="176" y="17"/>
                </a:lnTo>
                <a:lnTo>
                  <a:pt x="176" y="17"/>
                </a:lnTo>
                <a:close/>
                <a:moveTo>
                  <a:pt x="224" y="63"/>
                </a:moveTo>
                <a:lnTo>
                  <a:pt x="224" y="63"/>
                </a:lnTo>
                <a:lnTo>
                  <a:pt x="216" y="58"/>
                </a:lnTo>
                <a:lnTo>
                  <a:pt x="216" y="58"/>
                </a:lnTo>
                <a:lnTo>
                  <a:pt x="219" y="61"/>
                </a:lnTo>
                <a:lnTo>
                  <a:pt x="219" y="61"/>
                </a:lnTo>
                <a:lnTo>
                  <a:pt x="221" y="63"/>
                </a:lnTo>
                <a:lnTo>
                  <a:pt x="224" y="63"/>
                </a:lnTo>
                <a:lnTo>
                  <a:pt x="224" y="63"/>
                </a:lnTo>
                <a:close/>
                <a:moveTo>
                  <a:pt x="16" y="187"/>
                </a:moveTo>
                <a:lnTo>
                  <a:pt x="16" y="187"/>
                </a:lnTo>
                <a:lnTo>
                  <a:pt x="14" y="187"/>
                </a:lnTo>
                <a:lnTo>
                  <a:pt x="14" y="189"/>
                </a:lnTo>
                <a:lnTo>
                  <a:pt x="14" y="189"/>
                </a:lnTo>
                <a:lnTo>
                  <a:pt x="14" y="192"/>
                </a:lnTo>
                <a:lnTo>
                  <a:pt x="14" y="192"/>
                </a:lnTo>
                <a:lnTo>
                  <a:pt x="14" y="194"/>
                </a:lnTo>
                <a:lnTo>
                  <a:pt x="14" y="194"/>
                </a:lnTo>
                <a:lnTo>
                  <a:pt x="16" y="194"/>
                </a:lnTo>
                <a:lnTo>
                  <a:pt x="16" y="192"/>
                </a:lnTo>
                <a:lnTo>
                  <a:pt x="16" y="192"/>
                </a:lnTo>
                <a:lnTo>
                  <a:pt x="16" y="187"/>
                </a:lnTo>
                <a:lnTo>
                  <a:pt x="16" y="187"/>
                </a:lnTo>
                <a:close/>
                <a:moveTo>
                  <a:pt x="274" y="238"/>
                </a:moveTo>
                <a:lnTo>
                  <a:pt x="274" y="238"/>
                </a:lnTo>
                <a:lnTo>
                  <a:pt x="276" y="236"/>
                </a:lnTo>
                <a:lnTo>
                  <a:pt x="276" y="236"/>
                </a:lnTo>
                <a:lnTo>
                  <a:pt x="276" y="233"/>
                </a:lnTo>
                <a:lnTo>
                  <a:pt x="276" y="233"/>
                </a:lnTo>
                <a:lnTo>
                  <a:pt x="276" y="233"/>
                </a:lnTo>
                <a:lnTo>
                  <a:pt x="276" y="233"/>
                </a:lnTo>
                <a:lnTo>
                  <a:pt x="274" y="235"/>
                </a:lnTo>
                <a:lnTo>
                  <a:pt x="274" y="238"/>
                </a:lnTo>
                <a:lnTo>
                  <a:pt x="274" y="238"/>
                </a:lnTo>
                <a:close/>
                <a:moveTo>
                  <a:pt x="88" y="161"/>
                </a:moveTo>
                <a:lnTo>
                  <a:pt x="88" y="161"/>
                </a:lnTo>
                <a:lnTo>
                  <a:pt x="87" y="165"/>
                </a:lnTo>
                <a:lnTo>
                  <a:pt x="87" y="168"/>
                </a:lnTo>
                <a:lnTo>
                  <a:pt x="87" y="168"/>
                </a:lnTo>
                <a:lnTo>
                  <a:pt x="88" y="167"/>
                </a:lnTo>
                <a:lnTo>
                  <a:pt x="88" y="167"/>
                </a:lnTo>
                <a:lnTo>
                  <a:pt x="88" y="162"/>
                </a:lnTo>
                <a:lnTo>
                  <a:pt x="88" y="162"/>
                </a:lnTo>
                <a:lnTo>
                  <a:pt x="88" y="161"/>
                </a:lnTo>
                <a:lnTo>
                  <a:pt x="88" y="161"/>
                </a:lnTo>
                <a:close/>
                <a:moveTo>
                  <a:pt x="282" y="167"/>
                </a:moveTo>
                <a:lnTo>
                  <a:pt x="282" y="167"/>
                </a:lnTo>
                <a:lnTo>
                  <a:pt x="282" y="167"/>
                </a:lnTo>
                <a:lnTo>
                  <a:pt x="282" y="167"/>
                </a:lnTo>
                <a:lnTo>
                  <a:pt x="285" y="165"/>
                </a:lnTo>
                <a:lnTo>
                  <a:pt x="285" y="165"/>
                </a:lnTo>
                <a:lnTo>
                  <a:pt x="285" y="161"/>
                </a:lnTo>
                <a:lnTo>
                  <a:pt x="285" y="161"/>
                </a:lnTo>
                <a:lnTo>
                  <a:pt x="284" y="162"/>
                </a:lnTo>
                <a:lnTo>
                  <a:pt x="284" y="162"/>
                </a:lnTo>
                <a:lnTo>
                  <a:pt x="282" y="167"/>
                </a:lnTo>
                <a:lnTo>
                  <a:pt x="282" y="167"/>
                </a:lnTo>
                <a:close/>
                <a:moveTo>
                  <a:pt x="288" y="162"/>
                </a:moveTo>
                <a:lnTo>
                  <a:pt x="288" y="162"/>
                </a:lnTo>
                <a:lnTo>
                  <a:pt x="290" y="161"/>
                </a:lnTo>
                <a:lnTo>
                  <a:pt x="292" y="159"/>
                </a:lnTo>
                <a:lnTo>
                  <a:pt x="292" y="159"/>
                </a:lnTo>
                <a:lnTo>
                  <a:pt x="290" y="156"/>
                </a:lnTo>
                <a:lnTo>
                  <a:pt x="290" y="156"/>
                </a:lnTo>
                <a:lnTo>
                  <a:pt x="290" y="156"/>
                </a:lnTo>
                <a:lnTo>
                  <a:pt x="290" y="156"/>
                </a:lnTo>
                <a:lnTo>
                  <a:pt x="288" y="157"/>
                </a:lnTo>
                <a:lnTo>
                  <a:pt x="288" y="157"/>
                </a:lnTo>
                <a:lnTo>
                  <a:pt x="288" y="162"/>
                </a:lnTo>
                <a:lnTo>
                  <a:pt x="288" y="162"/>
                </a:lnTo>
                <a:close/>
                <a:moveTo>
                  <a:pt x="11" y="168"/>
                </a:moveTo>
                <a:lnTo>
                  <a:pt x="11" y="168"/>
                </a:lnTo>
                <a:lnTo>
                  <a:pt x="14" y="172"/>
                </a:lnTo>
                <a:lnTo>
                  <a:pt x="14" y="172"/>
                </a:lnTo>
                <a:lnTo>
                  <a:pt x="16" y="168"/>
                </a:lnTo>
                <a:lnTo>
                  <a:pt x="16" y="168"/>
                </a:lnTo>
                <a:lnTo>
                  <a:pt x="14" y="167"/>
                </a:lnTo>
                <a:lnTo>
                  <a:pt x="14" y="167"/>
                </a:lnTo>
                <a:lnTo>
                  <a:pt x="11" y="168"/>
                </a:lnTo>
                <a:lnTo>
                  <a:pt x="11" y="168"/>
                </a:lnTo>
                <a:close/>
                <a:moveTo>
                  <a:pt x="213" y="210"/>
                </a:moveTo>
                <a:lnTo>
                  <a:pt x="213" y="210"/>
                </a:lnTo>
                <a:lnTo>
                  <a:pt x="211" y="213"/>
                </a:lnTo>
                <a:lnTo>
                  <a:pt x="211" y="213"/>
                </a:lnTo>
                <a:lnTo>
                  <a:pt x="211" y="214"/>
                </a:lnTo>
                <a:lnTo>
                  <a:pt x="211" y="214"/>
                </a:lnTo>
                <a:lnTo>
                  <a:pt x="214" y="216"/>
                </a:lnTo>
                <a:lnTo>
                  <a:pt x="214" y="216"/>
                </a:lnTo>
                <a:lnTo>
                  <a:pt x="213" y="210"/>
                </a:lnTo>
                <a:lnTo>
                  <a:pt x="213" y="210"/>
                </a:lnTo>
                <a:close/>
                <a:moveTo>
                  <a:pt x="22" y="255"/>
                </a:moveTo>
                <a:lnTo>
                  <a:pt x="22" y="255"/>
                </a:lnTo>
                <a:lnTo>
                  <a:pt x="22" y="255"/>
                </a:lnTo>
                <a:lnTo>
                  <a:pt x="22" y="255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6" y="254"/>
                </a:lnTo>
                <a:lnTo>
                  <a:pt x="16" y="254"/>
                </a:lnTo>
                <a:lnTo>
                  <a:pt x="17" y="254"/>
                </a:lnTo>
                <a:lnTo>
                  <a:pt x="17" y="254"/>
                </a:lnTo>
                <a:lnTo>
                  <a:pt x="22" y="255"/>
                </a:lnTo>
                <a:lnTo>
                  <a:pt x="22" y="255"/>
                </a:lnTo>
                <a:close/>
                <a:moveTo>
                  <a:pt x="124" y="28"/>
                </a:moveTo>
                <a:lnTo>
                  <a:pt x="124" y="28"/>
                </a:lnTo>
                <a:lnTo>
                  <a:pt x="124" y="28"/>
                </a:lnTo>
                <a:lnTo>
                  <a:pt x="124" y="28"/>
                </a:lnTo>
                <a:lnTo>
                  <a:pt x="129" y="27"/>
                </a:lnTo>
                <a:lnTo>
                  <a:pt x="129" y="27"/>
                </a:lnTo>
                <a:lnTo>
                  <a:pt x="128" y="23"/>
                </a:lnTo>
                <a:lnTo>
                  <a:pt x="128" y="23"/>
                </a:lnTo>
                <a:lnTo>
                  <a:pt x="124" y="28"/>
                </a:lnTo>
                <a:lnTo>
                  <a:pt x="124" y="28"/>
                </a:lnTo>
                <a:close/>
                <a:moveTo>
                  <a:pt x="110" y="50"/>
                </a:moveTo>
                <a:lnTo>
                  <a:pt x="110" y="50"/>
                </a:lnTo>
                <a:lnTo>
                  <a:pt x="112" y="53"/>
                </a:lnTo>
                <a:lnTo>
                  <a:pt x="112" y="53"/>
                </a:lnTo>
                <a:lnTo>
                  <a:pt x="113" y="49"/>
                </a:lnTo>
                <a:lnTo>
                  <a:pt x="113" y="49"/>
                </a:lnTo>
                <a:lnTo>
                  <a:pt x="110" y="50"/>
                </a:lnTo>
                <a:lnTo>
                  <a:pt x="110" y="50"/>
                </a:lnTo>
                <a:close/>
                <a:moveTo>
                  <a:pt x="30" y="173"/>
                </a:moveTo>
                <a:lnTo>
                  <a:pt x="30" y="173"/>
                </a:lnTo>
                <a:lnTo>
                  <a:pt x="30" y="168"/>
                </a:lnTo>
                <a:lnTo>
                  <a:pt x="30" y="168"/>
                </a:lnTo>
                <a:lnTo>
                  <a:pt x="27" y="170"/>
                </a:lnTo>
                <a:lnTo>
                  <a:pt x="27" y="170"/>
                </a:lnTo>
                <a:lnTo>
                  <a:pt x="30" y="173"/>
                </a:lnTo>
                <a:lnTo>
                  <a:pt x="30" y="173"/>
                </a:lnTo>
                <a:close/>
                <a:moveTo>
                  <a:pt x="173" y="202"/>
                </a:moveTo>
                <a:lnTo>
                  <a:pt x="173" y="202"/>
                </a:lnTo>
                <a:lnTo>
                  <a:pt x="169" y="211"/>
                </a:lnTo>
                <a:lnTo>
                  <a:pt x="169" y="211"/>
                </a:lnTo>
                <a:lnTo>
                  <a:pt x="169" y="211"/>
                </a:lnTo>
                <a:lnTo>
                  <a:pt x="169" y="211"/>
                </a:lnTo>
                <a:lnTo>
                  <a:pt x="169" y="211"/>
                </a:lnTo>
                <a:lnTo>
                  <a:pt x="169" y="211"/>
                </a:lnTo>
                <a:lnTo>
                  <a:pt x="173" y="203"/>
                </a:lnTo>
                <a:lnTo>
                  <a:pt x="173" y="203"/>
                </a:lnTo>
                <a:lnTo>
                  <a:pt x="173" y="202"/>
                </a:lnTo>
                <a:lnTo>
                  <a:pt x="173" y="202"/>
                </a:lnTo>
                <a:close/>
                <a:moveTo>
                  <a:pt x="115" y="8"/>
                </a:move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02" y="8"/>
                </a:lnTo>
                <a:lnTo>
                  <a:pt x="102" y="8"/>
                </a:lnTo>
                <a:lnTo>
                  <a:pt x="98" y="8"/>
                </a:lnTo>
                <a:lnTo>
                  <a:pt x="98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115" y="8"/>
                </a:lnTo>
                <a:lnTo>
                  <a:pt x="115" y="8"/>
                </a:lnTo>
                <a:close/>
                <a:moveTo>
                  <a:pt x="265" y="208"/>
                </a:moveTo>
                <a:lnTo>
                  <a:pt x="265" y="208"/>
                </a:lnTo>
                <a:lnTo>
                  <a:pt x="263" y="208"/>
                </a:lnTo>
                <a:lnTo>
                  <a:pt x="263" y="208"/>
                </a:lnTo>
                <a:lnTo>
                  <a:pt x="263" y="211"/>
                </a:lnTo>
                <a:lnTo>
                  <a:pt x="263" y="211"/>
                </a:lnTo>
                <a:lnTo>
                  <a:pt x="266" y="208"/>
                </a:lnTo>
                <a:lnTo>
                  <a:pt x="266" y="208"/>
                </a:lnTo>
                <a:lnTo>
                  <a:pt x="265" y="208"/>
                </a:lnTo>
                <a:lnTo>
                  <a:pt x="265" y="208"/>
                </a:lnTo>
                <a:close/>
                <a:moveTo>
                  <a:pt x="282" y="142"/>
                </a:moveTo>
                <a:lnTo>
                  <a:pt x="282" y="142"/>
                </a:lnTo>
                <a:lnTo>
                  <a:pt x="285" y="137"/>
                </a:lnTo>
                <a:lnTo>
                  <a:pt x="285" y="137"/>
                </a:lnTo>
                <a:lnTo>
                  <a:pt x="287" y="137"/>
                </a:lnTo>
                <a:lnTo>
                  <a:pt x="287" y="137"/>
                </a:lnTo>
                <a:lnTo>
                  <a:pt x="287" y="137"/>
                </a:lnTo>
                <a:lnTo>
                  <a:pt x="287" y="137"/>
                </a:lnTo>
                <a:lnTo>
                  <a:pt x="284" y="139"/>
                </a:lnTo>
                <a:lnTo>
                  <a:pt x="284" y="139"/>
                </a:lnTo>
                <a:lnTo>
                  <a:pt x="282" y="142"/>
                </a:lnTo>
                <a:lnTo>
                  <a:pt x="282" y="142"/>
                </a:lnTo>
                <a:lnTo>
                  <a:pt x="282" y="142"/>
                </a:lnTo>
                <a:lnTo>
                  <a:pt x="282" y="142"/>
                </a:lnTo>
                <a:close/>
                <a:moveTo>
                  <a:pt x="169" y="178"/>
                </a:moveTo>
                <a:lnTo>
                  <a:pt x="169" y="178"/>
                </a:lnTo>
                <a:lnTo>
                  <a:pt x="169" y="176"/>
                </a:lnTo>
                <a:lnTo>
                  <a:pt x="169" y="176"/>
                </a:lnTo>
                <a:lnTo>
                  <a:pt x="167" y="172"/>
                </a:lnTo>
                <a:lnTo>
                  <a:pt x="167" y="172"/>
                </a:lnTo>
                <a:lnTo>
                  <a:pt x="165" y="175"/>
                </a:lnTo>
                <a:lnTo>
                  <a:pt x="165" y="175"/>
                </a:lnTo>
                <a:lnTo>
                  <a:pt x="167" y="176"/>
                </a:lnTo>
                <a:lnTo>
                  <a:pt x="167" y="176"/>
                </a:lnTo>
                <a:lnTo>
                  <a:pt x="169" y="178"/>
                </a:lnTo>
                <a:lnTo>
                  <a:pt x="169" y="178"/>
                </a:lnTo>
                <a:close/>
                <a:moveTo>
                  <a:pt x="276" y="23"/>
                </a:moveTo>
                <a:lnTo>
                  <a:pt x="276" y="23"/>
                </a:lnTo>
                <a:lnTo>
                  <a:pt x="276" y="23"/>
                </a:lnTo>
                <a:lnTo>
                  <a:pt x="276" y="23"/>
                </a:lnTo>
                <a:lnTo>
                  <a:pt x="277" y="30"/>
                </a:lnTo>
                <a:lnTo>
                  <a:pt x="277" y="30"/>
                </a:lnTo>
                <a:lnTo>
                  <a:pt x="279" y="28"/>
                </a:lnTo>
                <a:lnTo>
                  <a:pt x="279" y="28"/>
                </a:lnTo>
                <a:lnTo>
                  <a:pt x="276" y="23"/>
                </a:lnTo>
                <a:lnTo>
                  <a:pt x="276" y="23"/>
                </a:lnTo>
                <a:close/>
                <a:moveTo>
                  <a:pt x="105" y="15"/>
                </a:moveTo>
                <a:lnTo>
                  <a:pt x="105" y="15"/>
                </a:lnTo>
                <a:lnTo>
                  <a:pt x="99" y="20"/>
                </a:lnTo>
                <a:lnTo>
                  <a:pt x="99" y="20"/>
                </a:lnTo>
                <a:lnTo>
                  <a:pt x="104" y="19"/>
                </a:lnTo>
                <a:lnTo>
                  <a:pt x="105" y="15"/>
                </a:lnTo>
                <a:lnTo>
                  <a:pt x="105" y="15"/>
                </a:lnTo>
                <a:close/>
                <a:moveTo>
                  <a:pt x="104" y="12"/>
                </a:move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2" y="11"/>
                </a:lnTo>
                <a:lnTo>
                  <a:pt x="102" y="11"/>
                </a:lnTo>
                <a:lnTo>
                  <a:pt x="96" y="11"/>
                </a:lnTo>
                <a:lnTo>
                  <a:pt x="96" y="11"/>
                </a:lnTo>
                <a:lnTo>
                  <a:pt x="94" y="11"/>
                </a:lnTo>
                <a:lnTo>
                  <a:pt x="94" y="14"/>
                </a:lnTo>
                <a:lnTo>
                  <a:pt x="94" y="14"/>
                </a:lnTo>
                <a:lnTo>
                  <a:pt x="96" y="12"/>
                </a:lnTo>
                <a:lnTo>
                  <a:pt x="99" y="12"/>
                </a:lnTo>
                <a:lnTo>
                  <a:pt x="99" y="12"/>
                </a:lnTo>
                <a:lnTo>
                  <a:pt x="104" y="12"/>
                </a:lnTo>
                <a:lnTo>
                  <a:pt x="104" y="12"/>
                </a:lnTo>
                <a:close/>
                <a:moveTo>
                  <a:pt x="118" y="251"/>
                </a:moveTo>
                <a:lnTo>
                  <a:pt x="118" y="251"/>
                </a:lnTo>
                <a:lnTo>
                  <a:pt x="116" y="249"/>
                </a:lnTo>
                <a:lnTo>
                  <a:pt x="116" y="249"/>
                </a:lnTo>
                <a:lnTo>
                  <a:pt x="113" y="252"/>
                </a:lnTo>
                <a:lnTo>
                  <a:pt x="113" y="252"/>
                </a:lnTo>
                <a:lnTo>
                  <a:pt x="115" y="254"/>
                </a:lnTo>
                <a:lnTo>
                  <a:pt x="115" y="254"/>
                </a:lnTo>
                <a:lnTo>
                  <a:pt x="118" y="251"/>
                </a:lnTo>
                <a:lnTo>
                  <a:pt x="118" y="251"/>
                </a:lnTo>
                <a:close/>
                <a:moveTo>
                  <a:pt x="274" y="184"/>
                </a:moveTo>
                <a:lnTo>
                  <a:pt x="274" y="184"/>
                </a:lnTo>
                <a:lnTo>
                  <a:pt x="276" y="183"/>
                </a:lnTo>
                <a:lnTo>
                  <a:pt x="276" y="183"/>
                </a:lnTo>
                <a:lnTo>
                  <a:pt x="276" y="180"/>
                </a:lnTo>
                <a:lnTo>
                  <a:pt x="276" y="180"/>
                </a:lnTo>
                <a:lnTo>
                  <a:pt x="274" y="181"/>
                </a:lnTo>
                <a:lnTo>
                  <a:pt x="274" y="183"/>
                </a:lnTo>
                <a:lnTo>
                  <a:pt x="274" y="183"/>
                </a:lnTo>
                <a:lnTo>
                  <a:pt x="274" y="184"/>
                </a:lnTo>
                <a:lnTo>
                  <a:pt x="274" y="184"/>
                </a:lnTo>
                <a:close/>
                <a:moveTo>
                  <a:pt x="137" y="58"/>
                </a:moveTo>
                <a:lnTo>
                  <a:pt x="137" y="58"/>
                </a:lnTo>
                <a:lnTo>
                  <a:pt x="137" y="56"/>
                </a:lnTo>
                <a:lnTo>
                  <a:pt x="137" y="56"/>
                </a:lnTo>
                <a:lnTo>
                  <a:pt x="135" y="56"/>
                </a:lnTo>
                <a:lnTo>
                  <a:pt x="135" y="56"/>
                </a:lnTo>
                <a:lnTo>
                  <a:pt x="132" y="56"/>
                </a:lnTo>
                <a:lnTo>
                  <a:pt x="132" y="56"/>
                </a:lnTo>
                <a:lnTo>
                  <a:pt x="131" y="55"/>
                </a:lnTo>
                <a:lnTo>
                  <a:pt x="131" y="53"/>
                </a:lnTo>
                <a:lnTo>
                  <a:pt x="131" y="53"/>
                </a:lnTo>
                <a:lnTo>
                  <a:pt x="131" y="52"/>
                </a:lnTo>
                <a:lnTo>
                  <a:pt x="131" y="52"/>
                </a:lnTo>
                <a:lnTo>
                  <a:pt x="129" y="53"/>
                </a:lnTo>
                <a:lnTo>
                  <a:pt x="129" y="53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31" y="56"/>
                </a:lnTo>
                <a:lnTo>
                  <a:pt x="131" y="56"/>
                </a:lnTo>
                <a:lnTo>
                  <a:pt x="134" y="58"/>
                </a:lnTo>
                <a:lnTo>
                  <a:pt x="135" y="58"/>
                </a:lnTo>
                <a:lnTo>
                  <a:pt x="135" y="58"/>
                </a:lnTo>
                <a:lnTo>
                  <a:pt x="137" y="58"/>
                </a:lnTo>
                <a:lnTo>
                  <a:pt x="137" y="58"/>
                </a:lnTo>
                <a:close/>
                <a:moveTo>
                  <a:pt x="262" y="145"/>
                </a:moveTo>
                <a:lnTo>
                  <a:pt x="262" y="145"/>
                </a:lnTo>
                <a:lnTo>
                  <a:pt x="262" y="145"/>
                </a:lnTo>
                <a:lnTo>
                  <a:pt x="262" y="145"/>
                </a:lnTo>
                <a:lnTo>
                  <a:pt x="263" y="143"/>
                </a:lnTo>
                <a:lnTo>
                  <a:pt x="263" y="143"/>
                </a:lnTo>
                <a:lnTo>
                  <a:pt x="263" y="140"/>
                </a:lnTo>
                <a:lnTo>
                  <a:pt x="263" y="140"/>
                </a:lnTo>
                <a:lnTo>
                  <a:pt x="262" y="140"/>
                </a:lnTo>
                <a:lnTo>
                  <a:pt x="262" y="140"/>
                </a:lnTo>
                <a:lnTo>
                  <a:pt x="262" y="145"/>
                </a:lnTo>
                <a:lnTo>
                  <a:pt x="262" y="145"/>
                </a:lnTo>
                <a:close/>
                <a:moveTo>
                  <a:pt x="258" y="228"/>
                </a:moveTo>
                <a:lnTo>
                  <a:pt x="258" y="228"/>
                </a:lnTo>
                <a:lnTo>
                  <a:pt x="260" y="227"/>
                </a:lnTo>
                <a:lnTo>
                  <a:pt x="260" y="227"/>
                </a:lnTo>
                <a:lnTo>
                  <a:pt x="260" y="221"/>
                </a:lnTo>
                <a:lnTo>
                  <a:pt x="260" y="221"/>
                </a:lnTo>
                <a:lnTo>
                  <a:pt x="258" y="221"/>
                </a:lnTo>
                <a:lnTo>
                  <a:pt x="258" y="221"/>
                </a:lnTo>
                <a:lnTo>
                  <a:pt x="258" y="228"/>
                </a:lnTo>
                <a:lnTo>
                  <a:pt x="258" y="228"/>
                </a:lnTo>
                <a:close/>
                <a:moveTo>
                  <a:pt x="175" y="180"/>
                </a:moveTo>
                <a:lnTo>
                  <a:pt x="175" y="180"/>
                </a:lnTo>
                <a:lnTo>
                  <a:pt x="178" y="175"/>
                </a:lnTo>
                <a:lnTo>
                  <a:pt x="178" y="175"/>
                </a:lnTo>
                <a:lnTo>
                  <a:pt x="178" y="173"/>
                </a:lnTo>
                <a:lnTo>
                  <a:pt x="178" y="173"/>
                </a:lnTo>
                <a:lnTo>
                  <a:pt x="173" y="176"/>
                </a:lnTo>
                <a:lnTo>
                  <a:pt x="173" y="176"/>
                </a:lnTo>
                <a:lnTo>
                  <a:pt x="175" y="180"/>
                </a:lnTo>
                <a:lnTo>
                  <a:pt x="175" y="180"/>
                </a:lnTo>
                <a:close/>
                <a:moveTo>
                  <a:pt x="52" y="56"/>
                </a:moveTo>
                <a:lnTo>
                  <a:pt x="52" y="56"/>
                </a:lnTo>
                <a:lnTo>
                  <a:pt x="52" y="60"/>
                </a:lnTo>
                <a:lnTo>
                  <a:pt x="52" y="60"/>
                </a:lnTo>
                <a:lnTo>
                  <a:pt x="53" y="60"/>
                </a:lnTo>
                <a:lnTo>
                  <a:pt x="55" y="58"/>
                </a:lnTo>
                <a:lnTo>
                  <a:pt x="55" y="58"/>
                </a:lnTo>
                <a:lnTo>
                  <a:pt x="52" y="56"/>
                </a:lnTo>
                <a:lnTo>
                  <a:pt x="52" y="56"/>
                </a:lnTo>
                <a:close/>
                <a:moveTo>
                  <a:pt x="227" y="192"/>
                </a:moveTo>
                <a:lnTo>
                  <a:pt x="227" y="192"/>
                </a:lnTo>
                <a:lnTo>
                  <a:pt x="227" y="187"/>
                </a:lnTo>
                <a:lnTo>
                  <a:pt x="227" y="187"/>
                </a:lnTo>
                <a:lnTo>
                  <a:pt x="225" y="189"/>
                </a:lnTo>
                <a:lnTo>
                  <a:pt x="225" y="192"/>
                </a:lnTo>
                <a:lnTo>
                  <a:pt x="225" y="192"/>
                </a:lnTo>
                <a:lnTo>
                  <a:pt x="227" y="192"/>
                </a:lnTo>
                <a:lnTo>
                  <a:pt x="227" y="192"/>
                </a:lnTo>
                <a:lnTo>
                  <a:pt x="227" y="192"/>
                </a:lnTo>
                <a:lnTo>
                  <a:pt x="227" y="192"/>
                </a:lnTo>
                <a:close/>
                <a:moveTo>
                  <a:pt x="213" y="63"/>
                </a:moveTo>
                <a:lnTo>
                  <a:pt x="213" y="63"/>
                </a:lnTo>
                <a:lnTo>
                  <a:pt x="213" y="63"/>
                </a:lnTo>
                <a:lnTo>
                  <a:pt x="213" y="63"/>
                </a:lnTo>
                <a:lnTo>
                  <a:pt x="219" y="68"/>
                </a:lnTo>
                <a:lnTo>
                  <a:pt x="219" y="68"/>
                </a:lnTo>
                <a:lnTo>
                  <a:pt x="216" y="64"/>
                </a:lnTo>
                <a:lnTo>
                  <a:pt x="216" y="64"/>
                </a:lnTo>
                <a:lnTo>
                  <a:pt x="216" y="63"/>
                </a:lnTo>
                <a:lnTo>
                  <a:pt x="216" y="63"/>
                </a:lnTo>
                <a:lnTo>
                  <a:pt x="213" y="63"/>
                </a:lnTo>
                <a:lnTo>
                  <a:pt x="213" y="63"/>
                </a:lnTo>
                <a:close/>
                <a:moveTo>
                  <a:pt x="45" y="49"/>
                </a:moveTo>
                <a:lnTo>
                  <a:pt x="45" y="49"/>
                </a:lnTo>
                <a:lnTo>
                  <a:pt x="47" y="49"/>
                </a:lnTo>
                <a:lnTo>
                  <a:pt x="47" y="47"/>
                </a:lnTo>
                <a:lnTo>
                  <a:pt x="47" y="47"/>
                </a:lnTo>
                <a:lnTo>
                  <a:pt x="45" y="45"/>
                </a:lnTo>
                <a:lnTo>
                  <a:pt x="44" y="45"/>
                </a:lnTo>
                <a:lnTo>
                  <a:pt x="44" y="45"/>
                </a:lnTo>
                <a:lnTo>
                  <a:pt x="45" y="49"/>
                </a:lnTo>
                <a:lnTo>
                  <a:pt x="45" y="49"/>
                </a:lnTo>
                <a:close/>
                <a:moveTo>
                  <a:pt x="284" y="178"/>
                </a:moveTo>
                <a:lnTo>
                  <a:pt x="284" y="178"/>
                </a:lnTo>
                <a:lnTo>
                  <a:pt x="284" y="178"/>
                </a:lnTo>
                <a:lnTo>
                  <a:pt x="284" y="178"/>
                </a:lnTo>
                <a:lnTo>
                  <a:pt x="284" y="173"/>
                </a:lnTo>
                <a:lnTo>
                  <a:pt x="284" y="173"/>
                </a:lnTo>
                <a:lnTo>
                  <a:pt x="284" y="172"/>
                </a:lnTo>
                <a:lnTo>
                  <a:pt x="284" y="172"/>
                </a:lnTo>
                <a:lnTo>
                  <a:pt x="284" y="173"/>
                </a:lnTo>
                <a:lnTo>
                  <a:pt x="282" y="173"/>
                </a:lnTo>
                <a:lnTo>
                  <a:pt x="282" y="173"/>
                </a:lnTo>
                <a:lnTo>
                  <a:pt x="284" y="178"/>
                </a:lnTo>
                <a:lnTo>
                  <a:pt x="284" y="178"/>
                </a:lnTo>
                <a:close/>
                <a:moveTo>
                  <a:pt x="287" y="71"/>
                </a:moveTo>
                <a:lnTo>
                  <a:pt x="287" y="71"/>
                </a:lnTo>
                <a:lnTo>
                  <a:pt x="288" y="71"/>
                </a:lnTo>
                <a:lnTo>
                  <a:pt x="288" y="71"/>
                </a:lnTo>
                <a:lnTo>
                  <a:pt x="288" y="63"/>
                </a:lnTo>
                <a:lnTo>
                  <a:pt x="287" y="56"/>
                </a:lnTo>
                <a:lnTo>
                  <a:pt x="287" y="56"/>
                </a:lnTo>
                <a:lnTo>
                  <a:pt x="287" y="60"/>
                </a:lnTo>
                <a:lnTo>
                  <a:pt x="287" y="60"/>
                </a:lnTo>
                <a:lnTo>
                  <a:pt x="287" y="63"/>
                </a:lnTo>
                <a:lnTo>
                  <a:pt x="287" y="63"/>
                </a:lnTo>
                <a:lnTo>
                  <a:pt x="287" y="66"/>
                </a:lnTo>
                <a:lnTo>
                  <a:pt x="287" y="66"/>
                </a:lnTo>
                <a:lnTo>
                  <a:pt x="287" y="69"/>
                </a:lnTo>
                <a:lnTo>
                  <a:pt x="287" y="69"/>
                </a:lnTo>
                <a:lnTo>
                  <a:pt x="287" y="71"/>
                </a:lnTo>
                <a:lnTo>
                  <a:pt x="287" y="71"/>
                </a:lnTo>
                <a:close/>
                <a:moveTo>
                  <a:pt x="164" y="228"/>
                </a:moveTo>
                <a:lnTo>
                  <a:pt x="164" y="228"/>
                </a:lnTo>
                <a:lnTo>
                  <a:pt x="167" y="224"/>
                </a:lnTo>
                <a:lnTo>
                  <a:pt x="167" y="224"/>
                </a:lnTo>
                <a:lnTo>
                  <a:pt x="165" y="222"/>
                </a:lnTo>
                <a:lnTo>
                  <a:pt x="165" y="222"/>
                </a:lnTo>
                <a:lnTo>
                  <a:pt x="164" y="225"/>
                </a:lnTo>
                <a:lnTo>
                  <a:pt x="164" y="225"/>
                </a:lnTo>
                <a:lnTo>
                  <a:pt x="164" y="227"/>
                </a:lnTo>
                <a:lnTo>
                  <a:pt x="164" y="228"/>
                </a:lnTo>
                <a:lnTo>
                  <a:pt x="164" y="228"/>
                </a:lnTo>
                <a:close/>
                <a:moveTo>
                  <a:pt x="80" y="79"/>
                </a:moveTo>
                <a:lnTo>
                  <a:pt x="80" y="79"/>
                </a:lnTo>
                <a:lnTo>
                  <a:pt x="80" y="74"/>
                </a:lnTo>
                <a:lnTo>
                  <a:pt x="80" y="74"/>
                </a:lnTo>
                <a:lnTo>
                  <a:pt x="79" y="77"/>
                </a:lnTo>
                <a:lnTo>
                  <a:pt x="79" y="77"/>
                </a:lnTo>
                <a:lnTo>
                  <a:pt x="79" y="79"/>
                </a:lnTo>
                <a:lnTo>
                  <a:pt x="79" y="79"/>
                </a:lnTo>
                <a:lnTo>
                  <a:pt x="80" y="79"/>
                </a:lnTo>
                <a:lnTo>
                  <a:pt x="80" y="79"/>
                </a:lnTo>
                <a:close/>
                <a:moveTo>
                  <a:pt x="195" y="200"/>
                </a:moveTo>
                <a:lnTo>
                  <a:pt x="195" y="200"/>
                </a:lnTo>
                <a:lnTo>
                  <a:pt x="192" y="205"/>
                </a:lnTo>
                <a:lnTo>
                  <a:pt x="192" y="205"/>
                </a:lnTo>
                <a:lnTo>
                  <a:pt x="195" y="202"/>
                </a:lnTo>
                <a:lnTo>
                  <a:pt x="195" y="202"/>
                </a:lnTo>
                <a:lnTo>
                  <a:pt x="195" y="200"/>
                </a:lnTo>
                <a:lnTo>
                  <a:pt x="195" y="200"/>
                </a:lnTo>
                <a:close/>
                <a:moveTo>
                  <a:pt x="214" y="236"/>
                </a:moveTo>
                <a:lnTo>
                  <a:pt x="214" y="236"/>
                </a:lnTo>
                <a:lnTo>
                  <a:pt x="213" y="238"/>
                </a:lnTo>
                <a:lnTo>
                  <a:pt x="213" y="238"/>
                </a:lnTo>
                <a:lnTo>
                  <a:pt x="213" y="238"/>
                </a:lnTo>
                <a:lnTo>
                  <a:pt x="213" y="241"/>
                </a:lnTo>
                <a:lnTo>
                  <a:pt x="213" y="241"/>
                </a:lnTo>
                <a:lnTo>
                  <a:pt x="214" y="243"/>
                </a:lnTo>
                <a:lnTo>
                  <a:pt x="214" y="243"/>
                </a:lnTo>
                <a:lnTo>
                  <a:pt x="214" y="236"/>
                </a:lnTo>
                <a:lnTo>
                  <a:pt x="214" y="236"/>
                </a:lnTo>
                <a:close/>
                <a:moveTo>
                  <a:pt x="87" y="44"/>
                </a:moveTo>
                <a:lnTo>
                  <a:pt x="87" y="44"/>
                </a:lnTo>
                <a:lnTo>
                  <a:pt x="88" y="47"/>
                </a:lnTo>
                <a:lnTo>
                  <a:pt x="88" y="47"/>
                </a:lnTo>
                <a:lnTo>
                  <a:pt x="91" y="42"/>
                </a:lnTo>
                <a:lnTo>
                  <a:pt x="91" y="42"/>
                </a:lnTo>
                <a:lnTo>
                  <a:pt x="87" y="44"/>
                </a:lnTo>
                <a:lnTo>
                  <a:pt x="87" y="44"/>
                </a:lnTo>
                <a:close/>
                <a:moveTo>
                  <a:pt x="271" y="210"/>
                </a:moveTo>
                <a:lnTo>
                  <a:pt x="271" y="210"/>
                </a:lnTo>
                <a:lnTo>
                  <a:pt x="271" y="210"/>
                </a:lnTo>
                <a:lnTo>
                  <a:pt x="271" y="210"/>
                </a:lnTo>
                <a:lnTo>
                  <a:pt x="273" y="208"/>
                </a:lnTo>
                <a:lnTo>
                  <a:pt x="273" y="208"/>
                </a:lnTo>
                <a:lnTo>
                  <a:pt x="274" y="206"/>
                </a:lnTo>
                <a:lnTo>
                  <a:pt x="274" y="205"/>
                </a:lnTo>
                <a:lnTo>
                  <a:pt x="274" y="205"/>
                </a:lnTo>
                <a:lnTo>
                  <a:pt x="271" y="208"/>
                </a:lnTo>
                <a:lnTo>
                  <a:pt x="271" y="208"/>
                </a:lnTo>
                <a:lnTo>
                  <a:pt x="271" y="210"/>
                </a:lnTo>
                <a:lnTo>
                  <a:pt x="271" y="210"/>
                </a:lnTo>
                <a:close/>
                <a:moveTo>
                  <a:pt x="165" y="127"/>
                </a:moveTo>
                <a:lnTo>
                  <a:pt x="165" y="127"/>
                </a:lnTo>
                <a:lnTo>
                  <a:pt x="164" y="129"/>
                </a:lnTo>
                <a:lnTo>
                  <a:pt x="164" y="134"/>
                </a:lnTo>
                <a:lnTo>
                  <a:pt x="164" y="134"/>
                </a:lnTo>
                <a:lnTo>
                  <a:pt x="165" y="132"/>
                </a:lnTo>
                <a:lnTo>
                  <a:pt x="165" y="132"/>
                </a:lnTo>
                <a:lnTo>
                  <a:pt x="165" y="127"/>
                </a:lnTo>
                <a:lnTo>
                  <a:pt x="165" y="127"/>
                </a:lnTo>
                <a:close/>
                <a:moveTo>
                  <a:pt x="281" y="260"/>
                </a:moveTo>
                <a:lnTo>
                  <a:pt x="281" y="260"/>
                </a:lnTo>
                <a:lnTo>
                  <a:pt x="281" y="258"/>
                </a:lnTo>
                <a:lnTo>
                  <a:pt x="281" y="258"/>
                </a:lnTo>
                <a:lnTo>
                  <a:pt x="281" y="257"/>
                </a:lnTo>
                <a:lnTo>
                  <a:pt x="281" y="257"/>
                </a:lnTo>
                <a:lnTo>
                  <a:pt x="279" y="260"/>
                </a:lnTo>
                <a:lnTo>
                  <a:pt x="279" y="262"/>
                </a:lnTo>
                <a:lnTo>
                  <a:pt x="279" y="262"/>
                </a:lnTo>
                <a:lnTo>
                  <a:pt x="281" y="260"/>
                </a:lnTo>
                <a:lnTo>
                  <a:pt x="281" y="260"/>
                </a:lnTo>
                <a:close/>
                <a:moveTo>
                  <a:pt x="273" y="93"/>
                </a:moveTo>
                <a:lnTo>
                  <a:pt x="273" y="93"/>
                </a:lnTo>
                <a:lnTo>
                  <a:pt x="271" y="96"/>
                </a:lnTo>
                <a:lnTo>
                  <a:pt x="271" y="96"/>
                </a:lnTo>
                <a:lnTo>
                  <a:pt x="271" y="98"/>
                </a:lnTo>
                <a:lnTo>
                  <a:pt x="271" y="98"/>
                </a:lnTo>
                <a:lnTo>
                  <a:pt x="273" y="96"/>
                </a:lnTo>
                <a:lnTo>
                  <a:pt x="273" y="96"/>
                </a:lnTo>
                <a:lnTo>
                  <a:pt x="274" y="94"/>
                </a:lnTo>
                <a:lnTo>
                  <a:pt x="274" y="94"/>
                </a:lnTo>
                <a:lnTo>
                  <a:pt x="273" y="93"/>
                </a:lnTo>
                <a:lnTo>
                  <a:pt x="273" y="93"/>
                </a:lnTo>
                <a:close/>
                <a:moveTo>
                  <a:pt x="202" y="232"/>
                </a:moveTo>
                <a:lnTo>
                  <a:pt x="202" y="232"/>
                </a:lnTo>
                <a:lnTo>
                  <a:pt x="202" y="227"/>
                </a:lnTo>
                <a:lnTo>
                  <a:pt x="202" y="227"/>
                </a:lnTo>
                <a:lnTo>
                  <a:pt x="200" y="227"/>
                </a:lnTo>
                <a:lnTo>
                  <a:pt x="200" y="227"/>
                </a:lnTo>
                <a:lnTo>
                  <a:pt x="200" y="228"/>
                </a:lnTo>
                <a:lnTo>
                  <a:pt x="202" y="232"/>
                </a:lnTo>
                <a:lnTo>
                  <a:pt x="202" y="232"/>
                </a:lnTo>
                <a:close/>
                <a:moveTo>
                  <a:pt x="189" y="254"/>
                </a:moveTo>
                <a:lnTo>
                  <a:pt x="189" y="254"/>
                </a:lnTo>
                <a:lnTo>
                  <a:pt x="189" y="254"/>
                </a:lnTo>
                <a:lnTo>
                  <a:pt x="189" y="254"/>
                </a:lnTo>
                <a:lnTo>
                  <a:pt x="189" y="251"/>
                </a:lnTo>
                <a:lnTo>
                  <a:pt x="189" y="251"/>
                </a:lnTo>
                <a:lnTo>
                  <a:pt x="186" y="249"/>
                </a:lnTo>
                <a:lnTo>
                  <a:pt x="186" y="249"/>
                </a:lnTo>
                <a:lnTo>
                  <a:pt x="187" y="252"/>
                </a:lnTo>
                <a:lnTo>
                  <a:pt x="187" y="252"/>
                </a:lnTo>
                <a:lnTo>
                  <a:pt x="189" y="254"/>
                </a:lnTo>
                <a:lnTo>
                  <a:pt x="189" y="254"/>
                </a:lnTo>
                <a:close/>
                <a:moveTo>
                  <a:pt x="28" y="180"/>
                </a:moveTo>
                <a:lnTo>
                  <a:pt x="28" y="180"/>
                </a:lnTo>
                <a:lnTo>
                  <a:pt x="27" y="178"/>
                </a:lnTo>
                <a:lnTo>
                  <a:pt x="27" y="178"/>
                </a:lnTo>
                <a:lnTo>
                  <a:pt x="25" y="180"/>
                </a:lnTo>
                <a:lnTo>
                  <a:pt x="25" y="180"/>
                </a:lnTo>
                <a:lnTo>
                  <a:pt x="25" y="181"/>
                </a:lnTo>
                <a:lnTo>
                  <a:pt x="25" y="181"/>
                </a:lnTo>
                <a:lnTo>
                  <a:pt x="25" y="183"/>
                </a:lnTo>
                <a:lnTo>
                  <a:pt x="25" y="183"/>
                </a:lnTo>
                <a:lnTo>
                  <a:pt x="28" y="180"/>
                </a:lnTo>
                <a:lnTo>
                  <a:pt x="28" y="180"/>
                </a:lnTo>
                <a:close/>
                <a:moveTo>
                  <a:pt x="102" y="273"/>
                </a:moveTo>
                <a:lnTo>
                  <a:pt x="102" y="273"/>
                </a:lnTo>
                <a:lnTo>
                  <a:pt x="104" y="276"/>
                </a:lnTo>
                <a:lnTo>
                  <a:pt x="104" y="276"/>
                </a:lnTo>
                <a:lnTo>
                  <a:pt x="105" y="276"/>
                </a:lnTo>
                <a:lnTo>
                  <a:pt x="105" y="274"/>
                </a:lnTo>
                <a:lnTo>
                  <a:pt x="105" y="274"/>
                </a:lnTo>
                <a:lnTo>
                  <a:pt x="104" y="273"/>
                </a:lnTo>
                <a:lnTo>
                  <a:pt x="104" y="273"/>
                </a:lnTo>
                <a:lnTo>
                  <a:pt x="102" y="273"/>
                </a:lnTo>
                <a:lnTo>
                  <a:pt x="102" y="273"/>
                </a:lnTo>
                <a:close/>
                <a:moveTo>
                  <a:pt x="102" y="251"/>
                </a:moveTo>
                <a:lnTo>
                  <a:pt x="102" y="251"/>
                </a:lnTo>
                <a:lnTo>
                  <a:pt x="101" y="247"/>
                </a:lnTo>
                <a:lnTo>
                  <a:pt x="101" y="247"/>
                </a:lnTo>
                <a:lnTo>
                  <a:pt x="99" y="247"/>
                </a:lnTo>
                <a:lnTo>
                  <a:pt x="99" y="247"/>
                </a:lnTo>
                <a:lnTo>
                  <a:pt x="101" y="251"/>
                </a:lnTo>
                <a:lnTo>
                  <a:pt x="101" y="251"/>
                </a:lnTo>
                <a:lnTo>
                  <a:pt x="101" y="251"/>
                </a:lnTo>
                <a:lnTo>
                  <a:pt x="102" y="251"/>
                </a:lnTo>
                <a:lnTo>
                  <a:pt x="102" y="251"/>
                </a:lnTo>
                <a:close/>
                <a:moveTo>
                  <a:pt x="169" y="107"/>
                </a:moveTo>
                <a:lnTo>
                  <a:pt x="169" y="107"/>
                </a:lnTo>
                <a:lnTo>
                  <a:pt x="170" y="104"/>
                </a:lnTo>
                <a:lnTo>
                  <a:pt x="170" y="102"/>
                </a:lnTo>
                <a:lnTo>
                  <a:pt x="170" y="102"/>
                </a:lnTo>
                <a:lnTo>
                  <a:pt x="169" y="104"/>
                </a:lnTo>
                <a:lnTo>
                  <a:pt x="169" y="107"/>
                </a:lnTo>
                <a:lnTo>
                  <a:pt x="169" y="107"/>
                </a:lnTo>
                <a:close/>
                <a:moveTo>
                  <a:pt x="194" y="15"/>
                </a:moveTo>
                <a:lnTo>
                  <a:pt x="194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9"/>
                </a:lnTo>
                <a:lnTo>
                  <a:pt x="191" y="19"/>
                </a:lnTo>
                <a:lnTo>
                  <a:pt x="192" y="17"/>
                </a:lnTo>
                <a:lnTo>
                  <a:pt x="194" y="15"/>
                </a:lnTo>
                <a:lnTo>
                  <a:pt x="194" y="15"/>
                </a:lnTo>
                <a:close/>
                <a:moveTo>
                  <a:pt x="225" y="211"/>
                </a:moveTo>
                <a:lnTo>
                  <a:pt x="225" y="211"/>
                </a:lnTo>
                <a:lnTo>
                  <a:pt x="224" y="208"/>
                </a:lnTo>
                <a:lnTo>
                  <a:pt x="224" y="208"/>
                </a:lnTo>
                <a:lnTo>
                  <a:pt x="222" y="210"/>
                </a:lnTo>
                <a:lnTo>
                  <a:pt x="222" y="213"/>
                </a:lnTo>
                <a:lnTo>
                  <a:pt x="222" y="213"/>
                </a:lnTo>
                <a:lnTo>
                  <a:pt x="225" y="211"/>
                </a:lnTo>
                <a:lnTo>
                  <a:pt x="225" y="211"/>
                </a:lnTo>
                <a:close/>
                <a:moveTo>
                  <a:pt x="276" y="107"/>
                </a:moveTo>
                <a:lnTo>
                  <a:pt x="276" y="107"/>
                </a:lnTo>
                <a:lnTo>
                  <a:pt x="273" y="110"/>
                </a:lnTo>
                <a:lnTo>
                  <a:pt x="273" y="110"/>
                </a:lnTo>
                <a:lnTo>
                  <a:pt x="274" y="112"/>
                </a:lnTo>
                <a:lnTo>
                  <a:pt x="274" y="112"/>
                </a:lnTo>
                <a:lnTo>
                  <a:pt x="276" y="110"/>
                </a:lnTo>
                <a:lnTo>
                  <a:pt x="276" y="110"/>
                </a:lnTo>
                <a:lnTo>
                  <a:pt x="276" y="109"/>
                </a:lnTo>
                <a:lnTo>
                  <a:pt x="276" y="107"/>
                </a:lnTo>
                <a:lnTo>
                  <a:pt x="276" y="107"/>
                </a:lnTo>
                <a:close/>
                <a:moveTo>
                  <a:pt x="80" y="279"/>
                </a:moveTo>
                <a:lnTo>
                  <a:pt x="80" y="279"/>
                </a:lnTo>
                <a:lnTo>
                  <a:pt x="83" y="277"/>
                </a:lnTo>
                <a:lnTo>
                  <a:pt x="83" y="277"/>
                </a:lnTo>
                <a:lnTo>
                  <a:pt x="83" y="276"/>
                </a:lnTo>
                <a:lnTo>
                  <a:pt x="83" y="276"/>
                </a:lnTo>
                <a:lnTo>
                  <a:pt x="82" y="274"/>
                </a:lnTo>
                <a:lnTo>
                  <a:pt x="82" y="274"/>
                </a:lnTo>
                <a:lnTo>
                  <a:pt x="82" y="274"/>
                </a:lnTo>
                <a:lnTo>
                  <a:pt x="82" y="274"/>
                </a:lnTo>
                <a:lnTo>
                  <a:pt x="80" y="279"/>
                </a:lnTo>
                <a:lnTo>
                  <a:pt x="80" y="279"/>
                </a:lnTo>
                <a:close/>
                <a:moveTo>
                  <a:pt x="180" y="36"/>
                </a:moveTo>
                <a:lnTo>
                  <a:pt x="180" y="36"/>
                </a:lnTo>
                <a:lnTo>
                  <a:pt x="180" y="34"/>
                </a:lnTo>
                <a:lnTo>
                  <a:pt x="180" y="34"/>
                </a:lnTo>
                <a:lnTo>
                  <a:pt x="180" y="25"/>
                </a:lnTo>
                <a:lnTo>
                  <a:pt x="180" y="25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36"/>
                </a:lnTo>
                <a:lnTo>
                  <a:pt x="180" y="36"/>
                </a:lnTo>
                <a:close/>
                <a:moveTo>
                  <a:pt x="30" y="63"/>
                </a:moveTo>
                <a:lnTo>
                  <a:pt x="30" y="63"/>
                </a:lnTo>
                <a:lnTo>
                  <a:pt x="31" y="63"/>
                </a:lnTo>
                <a:lnTo>
                  <a:pt x="31" y="63"/>
                </a:lnTo>
                <a:lnTo>
                  <a:pt x="33" y="63"/>
                </a:lnTo>
                <a:lnTo>
                  <a:pt x="34" y="61"/>
                </a:lnTo>
                <a:lnTo>
                  <a:pt x="34" y="61"/>
                </a:lnTo>
                <a:lnTo>
                  <a:pt x="31" y="60"/>
                </a:lnTo>
                <a:lnTo>
                  <a:pt x="31" y="60"/>
                </a:lnTo>
                <a:lnTo>
                  <a:pt x="30" y="63"/>
                </a:lnTo>
                <a:lnTo>
                  <a:pt x="30" y="63"/>
                </a:lnTo>
                <a:close/>
                <a:moveTo>
                  <a:pt x="38" y="137"/>
                </a:moveTo>
                <a:lnTo>
                  <a:pt x="38" y="137"/>
                </a:lnTo>
                <a:lnTo>
                  <a:pt x="38" y="139"/>
                </a:lnTo>
                <a:lnTo>
                  <a:pt x="39" y="142"/>
                </a:lnTo>
                <a:lnTo>
                  <a:pt x="39" y="142"/>
                </a:lnTo>
                <a:lnTo>
                  <a:pt x="41" y="140"/>
                </a:lnTo>
                <a:lnTo>
                  <a:pt x="41" y="140"/>
                </a:lnTo>
                <a:lnTo>
                  <a:pt x="38" y="137"/>
                </a:lnTo>
                <a:lnTo>
                  <a:pt x="38" y="137"/>
                </a:lnTo>
                <a:close/>
                <a:moveTo>
                  <a:pt x="137" y="210"/>
                </a:moveTo>
                <a:lnTo>
                  <a:pt x="137" y="210"/>
                </a:lnTo>
                <a:lnTo>
                  <a:pt x="139" y="211"/>
                </a:lnTo>
                <a:lnTo>
                  <a:pt x="142" y="210"/>
                </a:lnTo>
                <a:lnTo>
                  <a:pt x="142" y="210"/>
                </a:lnTo>
                <a:lnTo>
                  <a:pt x="140" y="206"/>
                </a:lnTo>
                <a:lnTo>
                  <a:pt x="140" y="206"/>
                </a:lnTo>
                <a:lnTo>
                  <a:pt x="137" y="210"/>
                </a:lnTo>
                <a:lnTo>
                  <a:pt x="137" y="210"/>
                </a:lnTo>
                <a:close/>
                <a:moveTo>
                  <a:pt x="110" y="257"/>
                </a:moveTo>
                <a:lnTo>
                  <a:pt x="110" y="257"/>
                </a:lnTo>
                <a:lnTo>
                  <a:pt x="112" y="255"/>
                </a:lnTo>
                <a:lnTo>
                  <a:pt x="112" y="255"/>
                </a:lnTo>
                <a:lnTo>
                  <a:pt x="112" y="254"/>
                </a:lnTo>
                <a:lnTo>
                  <a:pt x="112" y="254"/>
                </a:lnTo>
                <a:lnTo>
                  <a:pt x="109" y="255"/>
                </a:lnTo>
                <a:lnTo>
                  <a:pt x="109" y="255"/>
                </a:lnTo>
                <a:lnTo>
                  <a:pt x="110" y="257"/>
                </a:lnTo>
                <a:lnTo>
                  <a:pt x="110" y="257"/>
                </a:lnTo>
                <a:close/>
                <a:moveTo>
                  <a:pt x="132" y="208"/>
                </a:moveTo>
                <a:lnTo>
                  <a:pt x="132" y="208"/>
                </a:lnTo>
                <a:lnTo>
                  <a:pt x="132" y="208"/>
                </a:lnTo>
                <a:lnTo>
                  <a:pt x="132" y="208"/>
                </a:lnTo>
                <a:lnTo>
                  <a:pt x="131" y="202"/>
                </a:lnTo>
                <a:lnTo>
                  <a:pt x="131" y="202"/>
                </a:lnTo>
                <a:lnTo>
                  <a:pt x="129" y="203"/>
                </a:lnTo>
                <a:lnTo>
                  <a:pt x="129" y="203"/>
                </a:lnTo>
                <a:lnTo>
                  <a:pt x="132" y="208"/>
                </a:lnTo>
                <a:lnTo>
                  <a:pt x="132" y="208"/>
                </a:lnTo>
                <a:close/>
                <a:moveTo>
                  <a:pt x="109" y="210"/>
                </a:moveTo>
                <a:lnTo>
                  <a:pt x="109" y="210"/>
                </a:lnTo>
                <a:lnTo>
                  <a:pt x="107" y="206"/>
                </a:lnTo>
                <a:lnTo>
                  <a:pt x="104" y="203"/>
                </a:lnTo>
                <a:lnTo>
                  <a:pt x="104" y="203"/>
                </a:lnTo>
                <a:lnTo>
                  <a:pt x="105" y="206"/>
                </a:lnTo>
                <a:lnTo>
                  <a:pt x="105" y="206"/>
                </a:lnTo>
                <a:lnTo>
                  <a:pt x="109" y="210"/>
                </a:lnTo>
                <a:lnTo>
                  <a:pt x="109" y="210"/>
                </a:lnTo>
                <a:close/>
                <a:moveTo>
                  <a:pt x="170" y="135"/>
                </a:moveTo>
                <a:lnTo>
                  <a:pt x="170" y="135"/>
                </a:lnTo>
                <a:lnTo>
                  <a:pt x="170" y="135"/>
                </a:lnTo>
                <a:lnTo>
                  <a:pt x="170" y="135"/>
                </a:lnTo>
                <a:lnTo>
                  <a:pt x="169" y="137"/>
                </a:lnTo>
                <a:lnTo>
                  <a:pt x="169" y="137"/>
                </a:lnTo>
                <a:lnTo>
                  <a:pt x="170" y="143"/>
                </a:lnTo>
                <a:lnTo>
                  <a:pt x="170" y="143"/>
                </a:lnTo>
                <a:lnTo>
                  <a:pt x="170" y="145"/>
                </a:lnTo>
                <a:lnTo>
                  <a:pt x="170" y="145"/>
                </a:lnTo>
                <a:lnTo>
                  <a:pt x="170" y="135"/>
                </a:lnTo>
                <a:lnTo>
                  <a:pt x="170" y="135"/>
                </a:lnTo>
                <a:close/>
                <a:moveTo>
                  <a:pt x="247" y="61"/>
                </a:moveTo>
                <a:lnTo>
                  <a:pt x="247" y="61"/>
                </a:lnTo>
                <a:lnTo>
                  <a:pt x="246" y="61"/>
                </a:lnTo>
                <a:lnTo>
                  <a:pt x="244" y="61"/>
                </a:lnTo>
                <a:lnTo>
                  <a:pt x="244" y="61"/>
                </a:lnTo>
                <a:lnTo>
                  <a:pt x="246" y="64"/>
                </a:lnTo>
                <a:lnTo>
                  <a:pt x="246" y="64"/>
                </a:lnTo>
                <a:lnTo>
                  <a:pt x="247" y="61"/>
                </a:lnTo>
                <a:lnTo>
                  <a:pt x="247" y="61"/>
                </a:lnTo>
                <a:close/>
                <a:moveTo>
                  <a:pt x="271" y="132"/>
                </a:moveTo>
                <a:lnTo>
                  <a:pt x="271" y="132"/>
                </a:lnTo>
                <a:lnTo>
                  <a:pt x="273" y="131"/>
                </a:lnTo>
                <a:lnTo>
                  <a:pt x="273" y="131"/>
                </a:lnTo>
                <a:lnTo>
                  <a:pt x="273" y="129"/>
                </a:lnTo>
                <a:lnTo>
                  <a:pt x="273" y="129"/>
                </a:lnTo>
                <a:lnTo>
                  <a:pt x="271" y="131"/>
                </a:lnTo>
                <a:lnTo>
                  <a:pt x="271" y="132"/>
                </a:lnTo>
                <a:lnTo>
                  <a:pt x="271" y="132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0" y="66"/>
                </a:lnTo>
                <a:lnTo>
                  <a:pt x="30" y="66"/>
                </a:lnTo>
                <a:lnTo>
                  <a:pt x="28" y="69"/>
                </a:lnTo>
                <a:lnTo>
                  <a:pt x="28" y="69"/>
                </a:lnTo>
                <a:lnTo>
                  <a:pt x="30" y="69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85" y="143"/>
                </a:moveTo>
                <a:lnTo>
                  <a:pt x="85" y="143"/>
                </a:lnTo>
                <a:lnTo>
                  <a:pt x="88" y="137"/>
                </a:lnTo>
                <a:lnTo>
                  <a:pt x="88" y="137"/>
                </a:lnTo>
                <a:lnTo>
                  <a:pt x="85" y="139"/>
                </a:lnTo>
                <a:lnTo>
                  <a:pt x="85" y="139"/>
                </a:lnTo>
                <a:lnTo>
                  <a:pt x="85" y="140"/>
                </a:lnTo>
                <a:lnTo>
                  <a:pt x="85" y="140"/>
                </a:lnTo>
                <a:lnTo>
                  <a:pt x="85" y="143"/>
                </a:lnTo>
                <a:lnTo>
                  <a:pt x="85" y="143"/>
                </a:lnTo>
                <a:close/>
                <a:moveTo>
                  <a:pt x="225" y="45"/>
                </a:moveTo>
                <a:lnTo>
                  <a:pt x="225" y="45"/>
                </a:lnTo>
                <a:lnTo>
                  <a:pt x="225" y="45"/>
                </a:lnTo>
                <a:lnTo>
                  <a:pt x="225" y="45"/>
                </a:lnTo>
                <a:lnTo>
                  <a:pt x="230" y="42"/>
                </a:lnTo>
                <a:lnTo>
                  <a:pt x="230" y="42"/>
                </a:lnTo>
                <a:lnTo>
                  <a:pt x="228" y="42"/>
                </a:lnTo>
                <a:lnTo>
                  <a:pt x="228" y="42"/>
                </a:lnTo>
                <a:lnTo>
                  <a:pt x="225" y="45"/>
                </a:lnTo>
                <a:lnTo>
                  <a:pt x="225" y="45"/>
                </a:lnTo>
                <a:close/>
                <a:moveTo>
                  <a:pt x="91" y="173"/>
                </a:moveTo>
                <a:lnTo>
                  <a:pt x="91" y="173"/>
                </a:lnTo>
                <a:lnTo>
                  <a:pt x="91" y="175"/>
                </a:lnTo>
                <a:lnTo>
                  <a:pt x="91" y="176"/>
                </a:lnTo>
                <a:lnTo>
                  <a:pt x="91" y="176"/>
                </a:lnTo>
                <a:lnTo>
                  <a:pt x="91" y="180"/>
                </a:lnTo>
                <a:lnTo>
                  <a:pt x="91" y="180"/>
                </a:lnTo>
                <a:lnTo>
                  <a:pt x="91" y="183"/>
                </a:lnTo>
                <a:lnTo>
                  <a:pt x="91" y="183"/>
                </a:lnTo>
                <a:lnTo>
                  <a:pt x="91" y="173"/>
                </a:lnTo>
                <a:lnTo>
                  <a:pt x="91" y="173"/>
                </a:lnTo>
                <a:close/>
                <a:moveTo>
                  <a:pt x="107" y="249"/>
                </a:moveTo>
                <a:lnTo>
                  <a:pt x="107" y="249"/>
                </a:lnTo>
                <a:lnTo>
                  <a:pt x="105" y="251"/>
                </a:lnTo>
                <a:lnTo>
                  <a:pt x="105" y="251"/>
                </a:lnTo>
                <a:lnTo>
                  <a:pt x="107" y="254"/>
                </a:lnTo>
                <a:lnTo>
                  <a:pt x="107" y="254"/>
                </a:lnTo>
                <a:lnTo>
                  <a:pt x="110" y="252"/>
                </a:lnTo>
                <a:lnTo>
                  <a:pt x="110" y="252"/>
                </a:lnTo>
                <a:lnTo>
                  <a:pt x="107" y="249"/>
                </a:lnTo>
                <a:lnTo>
                  <a:pt x="107" y="249"/>
                </a:lnTo>
                <a:close/>
                <a:moveTo>
                  <a:pt x="45" y="258"/>
                </a:moveTo>
                <a:lnTo>
                  <a:pt x="45" y="258"/>
                </a:lnTo>
                <a:lnTo>
                  <a:pt x="49" y="257"/>
                </a:lnTo>
                <a:lnTo>
                  <a:pt x="49" y="255"/>
                </a:lnTo>
                <a:lnTo>
                  <a:pt x="49" y="255"/>
                </a:lnTo>
                <a:lnTo>
                  <a:pt x="47" y="255"/>
                </a:lnTo>
                <a:lnTo>
                  <a:pt x="45" y="258"/>
                </a:lnTo>
                <a:lnTo>
                  <a:pt x="45" y="258"/>
                </a:lnTo>
                <a:close/>
                <a:moveTo>
                  <a:pt x="274" y="211"/>
                </a:moveTo>
                <a:lnTo>
                  <a:pt x="274" y="211"/>
                </a:lnTo>
                <a:lnTo>
                  <a:pt x="271" y="214"/>
                </a:lnTo>
                <a:lnTo>
                  <a:pt x="271" y="214"/>
                </a:lnTo>
                <a:lnTo>
                  <a:pt x="271" y="216"/>
                </a:lnTo>
                <a:lnTo>
                  <a:pt x="271" y="216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close/>
                <a:moveTo>
                  <a:pt x="25" y="129"/>
                </a:moveTo>
                <a:lnTo>
                  <a:pt x="25" y="129"/>
                </a:lnTo>
                <a:lnTo>
                  <a:pt x="23" y="132"/>
                </a:lnTo>
                <a:lnTo>
                  <a:pt x="23" y="132"/>
                </a:lnTo>
                <a:lnTo>
                  <a:pt x="23" y="134"/>
                </a:lnTo>
                <a:lnTo>
                  <a:pt x="23" y="134"/>
                </a:lnTo>
                <a:lnTo>
                  <a:pt x="22" y="134"/>
                </a:lnTo>
                <a:lnTo>
                  <a:pt x="22" y="134"/>
                </a:lnTo>
                <a:lnTo>
                  <a:pt x="25" y="132"/>
                </a:lnTo>
                <a:lnTo>
                  <a:pt x="25" y="132"/>
                </a:lnTo>
                <a:lnTo>
                  <a:pt x="27" y="131"/>
                </a:lnTo>
                <a:lnTo>
                  <a:pt x="25" y="129"/>
                </a:lnTo>
                <a:lnTo>
                  <a:pt x="25" y="129"/>
                </a:lnTo>
                <a:close/>
                <a:moveTo>
                  <a:pt x="276" y="64"/>
                </a:moveTo>
                <a:lnTo>
                  <a:pt x="276" y="64"/>
                </a:lnTo>
                <a:lnTo>
                  <a:pt x="274" y="66"/>
                </a:lnTo>
                <a:lnTo>
                  <a:pt x="274" y="69"/>
                </a:lnTo>
                <a:lnTo>
                  <a:pt x="274" y="69"/>
                </a:lnTo>
                <a:lnTo>
                  <a:pt x="276" y="66"/>
                </a:lnTo>
                <a:lnTo>
                  <a:pt x="276" y="64"/>
                </a:lnTo>
                <a:lnTo>
                  <a:pt x="276" y="64"/>
                </a:lnTo>
                <a:close/>
                <a:moveTo>
                  <a:pt x="134" y="23"/>
                </a:moveTo>
                <a:lnTo>
                  <a:pt x="134" y="23"/>
                </a:lnTo>
                <a:lnTo>
                  <a:pt x="132" y="23"/>
                </a:lnTo>
                <a:lnTo>
                  <a:pt x="132" y="23"/>
                </a:lnTo>
                <a:lnTo>
                  <a:pt x="131" y="23"/>
                </a:lnTo>
                <a:lnTo>
                  <a:pt x="131" y="23"/>
                </a:lnTo>
                <a:lnTo>
                  <a:pt x="132" y="27"/>
                </a:lnTo>
                <a:lnTo>
                  <a:pt x="134" y="25"/>
                </a:lnTo>
                <a:lnTo>
                  <a:pt x="134" y="25"/>
                </a:lnTo>
                <a:lnTo>
                  <a:pt x="134" y="23"/>
                </a:lnTo>
                <a:lnTo>
                  <a:pt x="134" y="23"/>
                </a:lnTo>
                <a:close/>
                <a:moveTo>
                  <a:pt x="105" y="236"/>
                </a:moveTo>
                <a:lnTo>
                  <a:pt x="105" y="236"/>
                </a:lnTo>
                <a:lnTo>
                  <a:pt x="105" y="238"/>
                </a:lnTo>
                <a:lnTo>
                  <a:pt x="105" y="238"/>
                </a:lnTo>
                <a:lnTo>
                  <a:pt x="105" y="239"/>
                </a:lnTo>
                <a:lnTo>
                  <a:pt x="105" y="239"/>
                </a:lnTo>
                <a:lnTo>
                  <a:pt x="109" y="238"/>
                </a:lnTo>
                <a:lnTo>
                  <a:pt x="109" y="238"/>
                </a:lnTo>
                <a:lnTo>
                  <a:pt x="105" y="236"/>
                </a:lnTo>
                <a:lnTo>
                  <a:pt x="105" y="236"/>
                </a:lnTo>
                <a:close/>
                <a:moveTo>
                  <a:pt x="45" y="183"/>
                </a:moveTo>
                <a:lnTo>
                  <a:pt x="45" y="183"/>
                </a:lnTo>
                <a:lnTo>
                  <a:pt x="45" y="183"/>
                </a:lnTo>
                <a:lnTo>
                  <a:pt x="45" y="183"/>
                </a:lnTo>
                <a:lnTo>
                  <a:pt x="47" y="178"/>
                </a:lnTo>
                <a:lnTo>
                  <a:pt x="47" y="178"/>
                </a:lnTo>
                <a:lnTo>
                  <a:pt x="44" y="181"/>
                </a:lnTo>
                <a:lnTo>
                  <a:pt x="44" y="181"/>
                </a:lnTo>
                <a:lnTo>
                  <a:pt x="45" y="183"/>
                </a:lnTo>
                <a:lnTo>
                  <a:pt x="45" y="183"/>
                </a:lnTo>
                <a:close/>
                <a:moveTo>
                  <a:pt x="200" y="22"/>
                </a:moveTo>
                <a:lnTo>
                  <a:pt x="200" y="22"/>
                </a:lnTo>
                <a:lnTo>
                  <a:pt x="199" y="22"/>
                </a:lnTo>
                <a:lnTo>
                  <a:pt x="199" y="22"/>
                </a:lnTo>
                <a:lnTo>
                  <a:pt x="197" y="27"/>
                </a:lnTo>
                <a:lnTo>
                  <a:pt x="197" y="27"/>
                </a:lnTo>
                <a:lnTo>
                  <a:pt x="200" y="27"/>
                </a:lnTo>
                <a:lnTo>
                  <a:pt x="200" y="27"/>
                </a:lnTo>
                <a:lnTo>
                  <a:pt x="200" y="22"/>
                </a:lnTo>
                <a:lnTo>
                  <a:pt x="200" y="22"/>
                </a:lnTo>
                <a:close/>
                <a:moveTo>
                  <a:pt x="28" y="224"/>
                </a:moveTo>
                <a:lnTo>
                  <a:pt x="28" y="224"/>
                </a:lnTo>
                <a:lnTo>
                  <a:pt x="28" y="224"/>
                </a:lnTo>
                <a:lnTo>
                  <a:pt x="28" y="224"/>
                </a:lnTo>
                <a:lnTo>
                  <a:pt x="27" y="225"/>
                </a:lnTo>
                <a:lnTo>
                  <a:pt x="27" y="225"/>
                </a:lnTo>
                <a:lnTo>
                  <a:pt x="28" y="228"/>
                </a:lnTo>
                <a:lnTo>
                  <a:pt x="28" y="228"/>
                </a:lnTo>
                <a:lnTo>
                  <a:pt x="28" y="224"/>
                </a:lnTo>
                <a:lnTo>
                  <a:pt x="28" y="224"/>
                </a:lnTo>
                <a:close/>
                <a:moveTo>
                  <a:pt x="137" y="225"/>
                </a:move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5" y="230"/>
                </a:lnTo>
                <a:lnTo>
                  <a:pt x="135" y="230"/>
                </a:lnTo>
                <a:lnTo>
                  <a:pt x="135" y="230"/>
                </a:lnTo>
                <a:lnTo>
                  <a:pt x="135" y="230"/>
                </a:lnTo>
                <a:lnTo>
                  <a:pt x="139" y="228"/>
                </a:lnTo>
                <a:lnTo>
                  <a:pt x="139" y="228"/>
                </a:lnTo>
                <a:lnTo>
                  <a:pt x="137" y="225"/>
                </a:lnTo>
                <a:lnTo>
                  <a:pt x="137" y="225"/>
                </a:lnTo>
                <a:close/>
                <a:moveTo>
                  <a:pt x="9" y="228"/>
                </a:moveTo>
                <a:lnTo>
                  <a:pt x="9" y="228"/>
                </a:lnTo>
                <a:lnTo>
                  <a:pt x="9" y="233"/>
                </a:lnTo>
                <a:lnTo>
                  <a:pt x="9" y="233"/>
                </a:lnTo>
                <a:lnTo>
                  <a:pt x="11" y="233"/>
                </a:lnTo>
                <a:lnTo>
                  <a:pt x="11" y="233"/>
                </a:lnTo>
                <a:lnTo>
                  <a:pt x="11" y="230"/>
                </a:lnTo>
                <a:lnTo>
                  <a:pt x="9" y="228"/>
                </a:lnTo>
                <a:lnTo>
                  <a:pt x="9" y="228"/>
                </a:lnTo>
                <a:close/>
                <a:moveTo>
                  <a:pt x="210" y="255"/>
                </a:moveTo>
                <a:lnTo>
                  <a:pt x="210" y="255"/>
                </a:lnTo>
                <a:lnTo>
                  <a:pt x="208" y="254"/>
                </a:lnTo>
                <a:lnTo>
                  <a:pt x="208" y="254"/>
                </a:lnTo>
                <a:lnTo>
                  <a:pt x="206" y="255"/>
                </a:lnTo>
                <a:lnTo>
                  <a:pt x="206" y="255"/>
                </a:lnTo>
                <a:lnTo>
                  <a:pt x="208" y="257"/>
                </a:lnTo>
                <a:lnTo>
                  <a:pt x="208" y="257"/>
                </a:lnTo>
                <a:lnTo>
                  <a:pt x="210" y="255"/>
                </a:lnTo>
                <a:lnTo>
                  <a:pt x="210" y="255"/>
                </a:lnTo>
                <a:close/>
                <a:moveTo>
                  <a:pt x="281" y="239"/>
                </a:moveTo>
                <a:lnTo>
                  <a:pt x="281" y="239"/>
                </a:lnTo>
                <a:lnTo>
                  <a:pt x="282" y="247"/>
                </a:lnTo>
                <a:lnTo>
                  <a:pt x="282" y="247"/>
                </a:lnTo>
                <a:lnTo>
                  <a:pt x="282" y="244"/>
                </a:lnTo>
                <a:lnTo>
                  <a:pt x="281" y="239"/>
                </a:lnTo>
                <a:lnTo>
                  <a:pt x="281" y="239"/>
                </a:lnTo>
                <a:close/>
                <a:moveTo>
                  <a:pt x="50" y="167"/>
                </a:moveTo>
                <a:lnTo>
                  <a:pt x="50" y="167"/>
                </a:lnTo>
                <a:lnTo>
                  <a:pt x="50" y="167"/>
                </a:lnTo>
                <a:lnTo>
                  <a:pt x="50" y="167"/>
                </a:lnTo>
                <a:lnTo>
                  <a:pt x="50" y="172"/>
                </a:lnTo>
                <a:lnTo>
                  <a:pt x="50" y="172"/>
                </a:lnTo>
                <a:lnTo>
                  <a:pt x="50" y="178"/>
                </a:lnTo>
                <a:lnTo>
                  <a:pt x="50" y="178"/>
                </a:lnTo>
                <a:lnTo>
                  <a:pt x="50" y="180"/>
                </a:lnTo>
                <a:lnTo>
                  <a:pt x="50" y="180"/>
                </a:lnTo>
                <a:lnTo>
                  <a:pt x="50" y="167"/>
                </a:lnTo>
                <a:lnTo>
                  <a:pt x="50" y="167"/>
                </a:lnTo>
                <a:close/>
                <a:moveTo>
                  <a:pt x="61" y="90"/>
                </a:moveTo>
                <a:lnTo>
                  <a:pt x="61" y="90"/>
                </a:lnTo>
                <a:lnTo>
                  <a:pt x="63" y="88"/>
                </a:lnTo>
                <a:lnTo>
                  <a:pt x="63" y="88"/>
                </a:lnTo>
                <a:lnTo>
                  <a:pt x="63" y="86"/>
                </a:lnTo>
                <a:lnTo>
                  <a:pt x="60" y="86"/>
                </a:lnTo>
                <a:lnTo>
                  <a:pt x="60" y="86"/>
                </a:lnTo>
                <a:lnTo>
                  <a:pt x="61" y="90"/>
                </a:lnTo>
                <a:lnTo>
                  <a:pt x="61" y="90"/>
                </a:lnTo>
                <a:close/>
                <a:moveTo>
                  <a:pt x="110" y="23"/>
                </a:moveTo>
                <a:lnTo>
                  <a:pt x="110" y="23"/>
                </a:lnTo>
                <a:lnTo>
                  <a:pt x="112" y="20"/>
                </a:lnTo>
                <a:lnTo>
                  <a:pt x="112" y="20"/>
                </a:lnTo>
                <a:lnTo>
                  <a:pt x="107" y="22"/>
                </a:lnTo>
                <a:lnTo>
                  <a:pt x="107" y="22"/>
                </a:lnTo>
                <a:lnTo>
                  <a:pt x="110" y="23"/>
                </a:lnTo>
                <a:lnTo>
                  <a:pt x="110" y="23"/>
                </a:lnTo>
                <a:close/>
                <a:moveTo>
                  <a:pt x="276" y="164"/>
                </a:moveTo>
                <a:lnTo>
                  <a:pt x="276" y="164"/>
                </a:lnTo>
                <a:lnTo>
                  <a:pt x="273" y="165"/>
                </a:lnTo>
                <a:lnTo>
                  <a:pt x="273" y="167"/>
                </a:lnTo>
                <a:lnTo>
                  <a:pt x="273" y="167"/>
                </a:lnTo>
                <a:lnTo>
                  <a:pt x="274" y="165"/>
                </a:lnTo>
                <a:lnTo>
                  <a:pt x="274" y="165"/>
                </a:lnTo>
                <a:lnTo>
                  <a:pt x="276" y="165"/>
                </a:lnTo>
                <a:lnTo>
                  <a:pt x="276" y="164"/>
                </a:lnTo>
                <a:lnTo>
                  <a:pt x="276" y="164"/>
                </a:lnTo>
                <a:close/>
                <a:moveTo>
                  <a:pt x="33" y="170"/>
                </a:moveTo>
                <a:lnTo>
                  <a:pt x="33" y="170"/>
                </a:lnTo>
                <a:lnTo>
                  <a:pt x="36" y="168"/>
                </a:lnTo>
                <a:lnTo>
                  <a:pt x="36" y="168"/>
                </a:lnTo>
                <a:lnTo>
                  <a:pt x="33" y="165"/>
                </a:lnTo>
                <a:lnTo>
                  <a:pt x="33" y="165"/>
                </a:lnTo>
                <a:lnTo>
                  <a:pt x="33" y="170"/>
                </a:lnTo>
                <a:lnTo>
                  <a:pt x="33" y="170"/>
                </a:lnTo>
                <a:close/>
                <a:moveTo>
                  <a:pt x="45" y="77"/>
                </a:moveTo>
                <a:lnTo>
                  <a:pt x="45" y="77"/>
                </a:lnTo>
                <a:lnTo>
                  <a:pt x="44" y="77"/>
                </a:lnTo>
                <a:lnTo>
                  <a:pt x="44" y="77"/>
                </a:lnTo>
                <a:lnTo>
                  <a:pt x="47" y="83"/>
                </a:lnTo>
                <a:lnTo>
                  <a:pt x="47" y="83"/>
                </a:lnTo>
                <a:lnTo>
                  <a:pt x="47" y="82"/>
                </a:lnTo>
                <a:lnTo>
                  <a:pt x="47" y="82"/>
                </a:lnTo>
                <a:lnTo>
                  <a:pt x="47" y="77"/>
                </a:lnTo>
                <a:lnTo>
                  <a:pt x="47" y="77"/>
                </a:lnTo>
                <a:lnTo>
                  <a:pt x="45" y="77"/>
                </a:lnTo>
                <a:lnTo>
                  <a:pt x="45" y="77"/>
                </a:lnTo>
                <a:close/>
                <a:moveTo>
                  <a:pt x="277" y="113"/>
                </a:moveTo>
                <a:lnTo>
                  <a:pt x="277" y="113"/>
                </a:lnTo>
                <a:lnTo>
                  <a:pt x="276" y="115"/>
                </a:lnTo>
                <a:lnTo>
                  <a:pt x="276" y="115"/>
                </a:lnTo>
                <a:lnTo>
                  <a:pt x="276" y="116"/>
                </a:lnTo>
                <a:lnTo>
                  <a:pt x="276" y="116"/>
                </a:lnTo>
                <a:lnTo>
                  <a:pt x="276" y="118"/>
                </a:lnTo>
                <a:lnTo>
                  <a:pt x="276" y="118"/>
                </a:lnTo>
                <a:lnTo>
                  <a:pt x="277" y="116"/>
                </a:lnTo>
                <a:lnTo>
                  <a:pt x="277" y="113"/>
                </a:lnTo>
                <a:lnTo>
                  <a:pt x="277" y="113"/>
                </a:lnTo>
                <a:close/>
                <a:moveTo>
                  <a:pt x="161" y="104"/>
                </a:move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4" y="102"/>
                </a:lnTo>
                <a:lnTo>
                  <a:pt x="164" y="102"/>
                </a:lnTo>
                <a:lnTo>
                  <a:pt x="165" y="101"/>
                </a:lnTo>
                <a:lnTo>
                  <a:pt x="164" y="99"/>
                </a:lnTo>
                <a:lnTo>
                  <a:pt x="164" y="99"/>
                </a:lnTo>
                <a:lnTo>
                  <a:pt x="161" y="104"/>
                </a:lnTo>
                <a:lnTo>
                  <a:pt x="161" y="104"/>
                </a:lnTo>
                <a:close/>
                <a:moveTo>
                  <a:pt x="128" y="273"/>
                </a:moveTo>
                <a:lnTo>
                  <a:pt x="128" y="273"/>
                </a:lnTo>
                <a:lnTo>
                  <a:pt x="128" y="273"/>
                </a:lnTo>
                <a:lnTo>
                  <a:pt x="128" y="273"/>
                </a:lnTo>
                <a:lnTo>
                  <a:pt x="126" y="269"/>
                </a:lnTo>
                <a:lnTo>
                  <a:pt x="126" y="269"/>
                </a:lnTo>
                <a:lnTo>
                  <a:pt x="124" y="271"/>
                </a:lnTo>
                <a:lnTo>
                  <a:pt x="124" y="271"/>
                </a:lnTo>
                <a:lnTo>
                  <a:pt x="124" y="273"/>
                </a:lnTo>
                <a:lnTo>
                  <a:pt x="124" y="273"/>
                </a:lnTo>
                <a:lnTo>
                  <a:pt x="128" y="273"/>
                </a:lnTo>
                <a:lnTo>
                  <a:pt x="128" y="273"/>
                </a:lnTo>
                <a:close/>
                <a:moveTo>
                  <a:pt x="118" y="49"/>
                </a:moveTo>
                <a:lnTo>
                  <a:pt x="118" y="49"/>
                </a:lnTo>
                <a:lnTo>
                  <a:pt x="116" y="47"/>
                </a:lnTo>
                <a:lnTo>
                  <a:pt x="116" y="47"/>
                </a:lnTo>
                <a:lnTo>
                  <a:pt x="116" y="49"/>
                </a:lnTo>
                <a:lnTo>
                  <a:pt x="116" y="50"/>
                </a:lnTo>
                <a:lnTo>
                  <a:pt x="116" y="50"/>
                </a:lnTo>
                <a:lnTo>
                  <a:pt x="118" y="49"/>
                </a:lnTo>
                <a:lnTo>
                  <a:pt x="118" y="49"/>
                </a:lnTo>
                <a:close/>
                <a:moveTo>
                  <a:pt x="183" y="17"/>
                </a:moveTo>
                <a:lnTo>
                  <a:pt x="183" y="17"/>
                </a:lnTo>
                <a:lnTo>
                  <a:pt x="184" y="17"/>
                </a:lnTo>
                <a:lnTo>
                  <a:pt x="186" y="19"/>
                </a:lnTo>
                <a:lnTo>
                  <a:pt x="186" y="19"/>
                </a:lnTo>
                <a:lnTo>
                  <a:pt x="187" y="15"/>
                </a:lnTo>
                <a:lnTo>
                  <a:pt x="187" y="15"/>
                </a:lnTo>
                <a:lnTo>
                  <a:pt x="183" y="17"/>
                </a:lnTo>
                <a:lnTo>
                  <a:pt x="183" y="17"/>
                </a:lnTo>
                <a:close/>
                <a:moveTo>
                  <a:pt x="164" y="206"/>
                </a:moveTo>
                <a:lnTo>
                  <a:pt x="164" y="206"/>
                </a:lnTo>
                <a:lnTo>
                  <a:pt x="165" y="206"/>
                </a:lnTo>
                <a:lnTo>
                  <a:pt x="165" y="206"/>
                </a:lnTo>
                <a:lnTo>
                  <a:pt x="164" y="200"/>
                </a:lnTo>
                <a:lnTo>
                  <a:pt x="164" y="200"/>
                </a:lnTo>
                <a:lnTo>
                  <a:pt x="162" y="202"/>
                </a:lnTo>
                <a:lnTo>
                  <a:pt x="162" y="202"/>
                </a:lnTo>
                <a:lnTo>
                  <a:pt x="164" y="206"/>
                </a:lnTo>
                <a:lnTo>
                  <a:pt x="164" y="206"/>
                </a:lnTo>
                <a:close/>
                <a:moveTo>
                  <a:pt x="36" y="252"/>
                </a:move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8" y="251"/>
                </a:lnTo>
                <a:lnTo>
                  <a:pt x="39" y="249"/>
                </a:lnTo>
                <a:lnTo>
                  <a:pt x="39" y="249"/>
                </a:lnTo>
                <a:lnTo>
                  <a:pt x="38" y="247"/>
                </a:lnTo>
                <a:lnTo>
                  <a:pt x="38" y="247"/>
                </a:lnTo>
                <a:lnTo>
                  <a:pt x="36" y="252"/>
                </a:lnTo>
                <a:lnTo>
                  <a:pt x="36" y="252"/>
                </a:lnTo>
                <a:close/>
                <a:moveTo>
                  <a:pt x="8" y="254"/>
                </a:moveTo>
                <a:lnTo>
                  <a:pt x="8" y="254"/>
                </a:lnTo>
                <a:lnTo>
                  <a:pt x="6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7"/>
                </a:lnTo>
                <a:lnTo>
                  <a:pt x="6" y="254"/>
                </a:lnTo>
                <a:lnTo>
                  <a:pt x="6" y="254"/>
                </a:lnTo>
                <a:lnTo>
                  <a:pt x="8" y="254"/>
                </a:lnTo>
                <a:lnTo>
                  <a:pt x="8" y="254"/>
                </a:lnTo>
                <a:close/>
                <a:moveTo>
                  <a:pt x="203" y="213"/>
                </a:moveTo>
                <a:lnTo>
                  <a:pt x="203" y="213"/>
                </a:lnTo>
                <a:lnTo>
                  <a:pt x="203" y="213"/>
                </a:lnTo>
                <a:lnTo>
                  <a:pt x="203" y="213"/>
                </a:lnTo>
                <a:lnTo>
                  <a:pt x="205" y="211"/>
                </a:lnTo>
                <a:lnTo>
                  <a:pt x="205" y="211"/>
                </a:lnTo>
                <a:lnTo>
                  <a:pt x="203" y="210"/>
                </a:lnTo>
                <a:lnTo>
                  <a:pt x="203" y="210"/>
                </a:lnTo>
                <a:lnTo>
                  <a:pt x="202" y="206"/>
                </a:lnTo>
                <a:lnTo>
                  <a:pt x="202" y="206"/>
                </a:lnTo>
                <a:lnTo>
                  <a:pt x="202" y="208"/>
                </a:lnTo>
                <a:lnTo>
                  <a:pt x="202" y="208"/>
                </a:lnTo>
                <a:lnTo>
                  <a:pt x="203" y="213"/>
                </a:lnTo>
                <a:lnTo>
                  <a:pt x="203" y="213"/>
                </a:lnTo>
                <a:close/>
                <a:moveTo>
                  <a:pt x="135" y="50"/>
                </a:moveTo>
                <a:lnTo>
                  <a:pt x="135" y="50"/>
                </a:lnTo>
                <a:lnTo>
                  <a:pt x="134" y="53"/>
                </a:lnTo>
                <a:lnTo>
                  <a:pt x="134" y="53"/>
                </a:lnTo>
                <a:lnTo>
                  <a:pt x="137" y="55"/>
                </a:lnTo>
                <a:lnTo>
                  <a:pt x="137" y="55"/>
                </a:lnTo>
                <a:lnTo>
                  <a:pt x="135" y="50"/>
                </a:lnTo>
                <a:lnTo>
                  <a:pt x="135" y="50"/>
                </a:lnTo>
                <a:close/>
                <a:moveTo>
                  <a:pt x="107" y="38"/>
                </a:move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lnTo>
                  <a:pt x="110" y="31"/>
                </a:lnTo>
                <a:lnTo>
                  <a:pt x="110" y="31"/>
                </a:lnTo>
                <a:lnTo>
                  <a:pt x="110" y="31"/>
                </a:lnTo>
                <a:lnTo>
                  <a:pt x="110" y="31"/>
                </a:ln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close/>
                <a:moveTo>
                  <a:pt x="38" y="56"/>
                </a:moveTo>
                <a:lnTo>
                  <a:pt x="38" y="56"/>
                </a:lnTo>
                <a:lnTo>
                  <a:pt x="38" y="55"/>
                </a:lnTo>
                <a:lnTo>
                  <a:pt x="38" y="55"/>
                </a:lnTo>
                <a:lnTo>
                  <a:pt x="33" y="58"/>
                </a:lnTo>
                <a:lnTo>
                  <a:pt x="33" y="58"/>
                </a:lnTo>
                <a:lnTo>
                  <a:pt x="33" y="58"/>
                </a:lnTo>
                <a:lnTo>
                  <a:pt x="33" y="58"/>
                </a:lnTo>
                <a:lnTo>
                  <a:pt x="36" y="58"/>
                </a:lnTo>
                <a:lnTo>
                  <a:pt x="36" y="58"/>
                </a:lnTo>
                <a:lnTo>
                  <a:pt x="38" y="56"/>
                </a:lnTo>
                <a:lnTo>
                  <a:pt x="38" y="56"/>
                </a:lnTo>
                <a:close/>
                <a:moveTo>
                  <a:pt x="50" y="42"/>
                </a:moveTo>
                <a:lnTo>
                  <a:pt x="50" y="42"/>
                </a:lnTo>
                <a:lnTo>
                  <a:pt x="52" y="39"/>
                </a:lnTo>
                <a:lnTo>
                  <a:pt x="52" y="39"/>
                </a:lnTo>
                <a:lnTo>
                  <a:pt x="52" y="39"/>
                </a:lnTo>
                <a:lnTo>
                  <a:pt x="52" y="38"/>
                </a:lnTo>
                <a:lnTo>
                  <a:pt x="52" y="38"/>
                </a:lnTo>
                <a:lnTo>
                  <a:pt x="50" y="39"/>
                </a:lnTo>
                <a:lnTo>
                  <a:pt x="50" y="42"/>
                </a:lnTo>
                <a:lnTo>
                  <a:pt x="50" y="42"/>
                </a:lnTo>
                <a:close/>
                <a:moveTo>
                  <a:pt x="93" y="194"/>
                </a:moveTo>
                <a:lnTo>
                  <a:pt x="93" y="194"/>
                </a:lnTo>
                <a:lnTo>
                  <a:pt x="91" y="191"/>
                </a:lnTo>
                <a:lnTo>
                  <a:pt x="91" y="191"/>
                </a:lnTo>
                <a:lnTo>
                  <a:pt x="90" y="192"/>
                </a:lnTo>
                <a:lnTo>
                  <a:pt x="91" y="194"/>
                </a:lnTo>
                <a:lnTo>
                  <a:pt x="91" y="194"/>
                </a:lnTo>
                <a:lnTo>
                  <a:pt x="93" y="194"/>
                </a:lnTo>
                <a:lnTo>
                  <a:pt x="93" y="194"/>
                </a:lnTo>
                <a:close/>
                <a:moveTo>
                  <a:pt x="249" y="31"/>
                </a:moveTo>
                <a:lnTo>
                  <a:pt x="249" y="31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31"/>
                </a:lnTo>
                <a:lnTo>
                  <a:pt x="247" y="31"/>
                </a:lnTo>
                <a:lnTo>
                  <a:pt x="249" y="31"/>
                </a:lnTo>
                <a:lnTo>
                  <a:pt x="249" y="31"/>
                </a:lnTo>
                <a:close/>
                <a:moveTo>
                  <a:pt x="47" y="148"/>
                </a:moveTo>
                <a:lnTo>
                  <a:pt x="47" y="148"/>
                </a:lnTo>
                <a:lnTo>
                  <a:pt x="47" y="146"/>
                </a:lnTo>
                <a:lnTo>
                  <a:pt x="47" y="146"/>
                </a:lnTo>
                <a:lnTo>
                  <a:pt x="47" y="142"/>
                </a:lnTo>
                <a:lnTo>
                  <a:pt x="47" y="142"/>
                </a:lnTo>
                <a:lnTo>
                  <a:pt x="47" y="140"/>
                </a:lnTo>
                <a:lnTo>
                  <a:pt x="47" y="140"/>
                </a:lnTo>
                <a:lnTo>
                  <a:pt x="47" y="140"/>
                </a:lnTo>
                <a:lnTo>
                  <a:pt x="47" y="140"/>
                </a:lnTo>
                <a:lnTo>
                  <a:pt x="47" y="148"/>
                </a:lnTo>
                <a:lnTo>
                  <a:pt x="47" y="148"/>
                </a:lnTo>
                <a:close/>
                <a:moveTo>
                  <a:pt x="162" y="249"/>
                </a:moveTo>
                <a:lnTo>
                  <a:pt x="162" y="249"/>
                </a:lnTo>
                <a:lnTo>
                  <a:pt x="165" y="249"/>
                </a:lnTo>
                <a:lnTo>
                  <a:pt x="165" y="249"/>
                </a:lnTo>
                <a:lnTo>
                  <a:pt x="165" y="247"/>
                </a:lnTo>
                <a:lnTo>
                  <a:pt x="164" y="247"/>
                </a:lnTo>
                <a:lnTo>
                  <a:pt x="164" y="247"/>
                </a:lnTo>
                <a:lnTo>
                  <a:pt x="162" y="249"/>
                </a:lnTo>
                <a:lnTo>
                  <a:pt x="162" y="249"/>
                </a:lnTo>
                <a:close/>
                <a:moveTo>
                  <a:pt x="20" y="244"/>
                </a:moveTo>
                <a:lnTo>
                  <a:pt x="20" y="244"/>
                </a:lnTo>
                <a:lnTo>
                  <a:pt x="20" y="246"/>
                </a:lnTo>
                <a:lnTo>
                  <a:pt x="20" y="246"/>
                </a:lnTo>
                <a:lnTo>
                  <a:pt x="22" y="247"/>
                </a:lnTo>
                <a:lnTo>
                  <a:pt x="22" y="247"/>
                </a:lnTo>
                <a:lnTo>
                  <a:pt x="23" y="247"/>
                </a:lnTo>
                <a:lnTo>
                  <a:pt x="23" y="247"/>
                </a:lnTo>
                <a:lnTo>
                  <a:pt x="20" y="244"/>
                </a:lnTo>
                <a:lnTo>
                  <a:pt x="20" y="244"/>
                </a:lnTo>
                <a:close/>
                <a:moveTo>
                  <a:pt x="93" y="266"/>
                </a:moveTo>
                <a:lnTo>
                  <a:pt x="93" y="266"/>
                </a:lnTo>
                <a:lnTo>
                  <a:pt x="93" y="265"/>
                </a:lnTo>
                <a:lnTo>
                  <a:pt x="93" y="265"/>
                </a:lnTo>
                <a:lnTo>
                  <a:pt x="90" y="260"/>
                </a:lnTo>
                <a:lnTo>
                  <a:pt x="90" y="260"/>
                </a:lnTo>
                <a:lnTo>
                  <a:pt x="90" y="263"/>
                </a:lnTo>
                <a:lnTo>
                  <a:pt x="93" y="266"/>
                </a:lnTo>
                <a:lnTo>
                  <a:pt x="93" y="266"/>
                </a:lnTo>
                <a:close/>
                <a:moveTo>
                  <a:pt x="148" y="251"/>
                </a:moveTo>
                <a:lnTo>
                  <a:pt x="148" y="251"/>
                </a:lnTo>
                <a:lnTo>
                  <a:pt x="151" y="249"/>
                </a:lnTo>
                <a:lnTo>
                  <a:pt x="151" y="249"/>
                </a:lnTo>
                <a:lnTo>
                  <a:pt x="148" y="247"/>
                </a:lnTo>
                <a:lnTo>
                  <a:pt x="148" y="247"/>
                </a:lnTo>
                <a:lnTo>
                  <a:pt x="148" y="251"/>
                </a:lnTo>
                <a:lnTo>
                  <a:pt x="148" y="251"/>
                </a:lnTo>
                <a:close/>
                <a:moveTo>
                  <a:pt x="288" y="45"/>
                </a:moveTo>
                <a:lnTo>
                  <a:pt x="288" y="45"/>
                </a:lnTo>
                <a:lnTo>
                  <a:pt x="288" y="45"/>
                </a:lnTo>
                <a:lnTo>
                  <a:pt x="288" y="45"/>
                </a:lnTo>
                <a:lnTo>
                  <a:pt x="290" y="52"/>
                </a:lnTo>
                <a:lnTo>
                  <a:pt x="290" y="52"/>
                </a:lnTo>
                <a:lnTo>
                  <a:pt x="290" y="50"/>
                </a:lnTo>
                <a:lnTo>
                  <a:pt x="290" y="50"/>
                </a:lnTo>
                <a:lnTo>
                  <a:pt x="288" y="45"/>
                </a:lnTo>
                <a:lnTo>
                  <a:pt x="288" y="45"/>
                </a:lnTo>
                <a:lnTo>
                  <a:pt x="288" y="45"/>
                </a:lnTo>
                <a:lnTo>
                  <a:pt x="288" y="45"/>
                </a:lnTo>
                <a:close/>
                <a:moveTo>
                  <a:pt x="258" y="61"/>
                </a:moveTo>
                <a:lnTo>
                  <a:pt x="258" y="61"/>
                </a:lnTo>
                <a:lnTo>
                  <a:pt x="258" y="61"/>
                </a:lnTo>
                <a:lnTo>
                  <a:pt x="258" y="61"/>
                </a:lnTo>
                <a:lnTo>
                  <a:pt x="255" y="66"/>
                </a:lnTo>
                <a:lnTo>
                  <a:pt x="255" y="66"/>
                </a:lnTo>
                <a:lnTo>
                  <a:pt x="255" y="68"/>
                </a:lnTo>
                <a:lnTo>
                  <a:pt x="255" y="68"/>
                </a:lnTo>
                <a:lnTo>
                  <a:pt x="258" y="61"/>
                </a:lnTo>
                <a:lnTo>
                  <a:pt x="258" y="61"/>
                </a:lnTo>
                <a:close/>
                <a:moveTo>
                  <a:pt x="41" y="77"/>
                </a:moveTo>
                <a:lnTo>
                  <a:pt x="41" y="77"/>
                </a:lnTo>
                <a:lnTo>
                  <a:pt x="41" y="77"/>
                </a:lnTo>
                <a:lnTo>
                  <a:pt x="41" y="77"/>
                </a:lnTo>
                <a:lnTo>
                  <a:pt x="42" y="82"/>
                </a:lnTo>
                <a:lnTo>
                  <a:pt x="42" y="82"/>
                </a:lnTo>
                <a:lnTo>
                  <a:pt x="42" y="82"/>
                </a:lnTo>
                <a:lnTo>
                  <a:pt x="44" y="82"/>
                </a:lnTo>
                <a:lnTo>
                  <a:pt x="44" y="82"/>
                </a:lnTo>
                <a:lnTo>
                  <a:pt x="41" y="77"/>
                </a:lnTo>
                <a:lnTo>
                  <a:pt x="41" y="77"/>
                </a:lnTo>
                <a:close/>
                <a:moveTo>
                  <a:pt x="148" y="232"/>
                </a:moveTo>
                <a:lnTo>
                  <a:pt x="148" y="232"/>
                </a:lnTo>
                <a:lnTo>
                  <a:pt x="150" y="230"/>
                </a:lnTo>
                <a:lnTo>
                  <a:pt x="150" y="230"/>
                </a:lnTo>
                <a:lnTo>
                  <a:pt x="148" y="228"/>
                </a:lnTo>
                <a:lnTo>
                  <a:pt x="148" y="228"/>
                </a:lnTo>
                <a:lnTo>
                  <a:pt x="148" y="232"/>
                </a:lnTo>
                <a:lnTo>
                  <a:pt x="148" y="232"/>
                </a:lnTo>
                <a:close/>
                <a:moveTo>
                  <a:pt x="183" y="11"/>
                </a:moveTo>
                <a:lnTo>
                  <a:pt x="183" y="11"/>
                </a:lnTo>
                <a:lnTo>
                  <a:pt x="183" y="12"/>
                </a:lnTo>
                <a:lnTo>
                  <a:pt x="183" y="12"/>
                </a:lnTo>
                <a:lnTo>
                  <a:pt x="189" y="12"/>
                </a:lnTo>
                <a:lnTo>
                  <a:pt x="189" y="12"/>
                </a:lnTo>
                <a:lnTo>
                  <a:pt x="183" y="11"/>
                </a:lnTo>
                <a:lnTo>
                  <a:pt x="183" y="11"/>
                </a:lnTo>
                <a:close/>
                <a:moveTo>
                  <a:pt x="228" y="15"/>
                </a:moveTo>
                <a:lnTo>
                  <a:pt x="228" y="15"/>
                </a:lnTo>
                <a:lnTo>
                  <a:pt x="228" y="15"/>
                </a:lnTo>
                <a:lnTo>
                  <a:pt x="228" y="15"/>
                </a:lnTo>
                <a:lnTo>
                  <a:pt x="222" y="15"/>
                </a:lnTo>
                <a:lnTo>
                  <a:pt x="222" y="15"/>
                </a:lnTo>
                <a:lnTo>
                  <a:pt x="224" y="15"/>
                </a:lnTo>
                <a:lnTo>
                  <a:pt x="224" y="15"/>
                </a:lnTo>
                <a:lnTo>
                  <a:pt x="227" y="15"/>
                </a:lnTo>
                <a:lnTo>
                  <a:pt x="227" y="15"/>
                </a:lnTo>
                <a:lnTo>
                  <a:pt x="228" y="15"/>
                </a:lnTo>
                <a:lnTo>
                  <a:pt x="228" y="15"/>
                </a:lnTo>
                <a:close/>
                <a:moveTo>
                  <a:pt x="183" y="206"/>
                </a:moveTo>
                <a:lnTo>
                  <a:pt x="183" y="206"/>
                </a:lnTo>
                <a:lnTo>
                  <a:pt x="181" y="206"/>
                </a:lnTo>
                <a:lnTo>
                  <a:pt x="181" y="206"/>
                </a:lnTo>
                <a:lnTo>
                  <a:pt x="183" y="211"/>
                </a:lnTo>
                <a:lnTo>
                  <a:pt x="183" y="211"/>
                </a:lnTo>
                <a:lnTo>
                  <a:pt x="184" y="210"/>
                </a:lnTo>
                <a:lnTo>
                  <a:pt x="184" y="210"/>
                </a:lnTo>
                <a:lnTo>
                  <a:pt x="183" y="206"/>
                </a:lnTo>
                <a:lnTo>
                  <a:pt x="183" y="206"/>
                </a:lnTo>
                <a:close/>
                <a:moveTo>
                  <a:pt x="271" y="247"/>
                </a:moveTo>
                <a:lnTo>
                  <a:pt x="271" y="247"/>
                </a:lnTo>
                <a:lnTo>
                  <a:pt x="273" y="246"/>
                </a:lnTo>
                <a:lnTo>
                  <a:pt x="271" y="244"/>
                </a:lnTo>
                <a:lnTo>
                  <a:pt x="271" y="244"/>
                </a:lnTo>
                <a:lnTo>
                  <a:pt x="271" y="246"/>
                </a:lnTo>
                <a:lnTo>
                  <a:pt x="271" y="246"/>
                </a:lnTo>
                <a:lnTo>
                  <a:pt x="271" y="247"/>
                </a:lnTo>
                <a:lnTo>
                  <a:pt x="271" y="247"/>
                </a:lnTo>
                <a:close/>
                <a:moveTo>
                  <a:pt x="195" y="60"/>
                </a:moveTo>
                <a:lnTo>
                  <a:pt x="195" y="60"/>
                </a:lnTo>
                <a:lnTo>
                  <a:pt x="205" y="61"/>
                </a:lnTo>
                <a:lnTo>
                  <a:pt x="205" y="61"/>
                </a:lnTo>
                <a:lnTo>
                  <a:pt x="203" y="60"/>
                </a:lnTo>
                <a:lnTo>
                  <a:pt x="200" y="60"/>
                </a:lnTo>
                <a:lnTo>
                  <a:pt x="200" y="60"/>
                </a:lnTo>
                <a:lnTo>
                  <a:pt x="195" y="60"/>
                </a:lnTo>
                <a:lnTo>
                  <a:pt x="195" y="60"/>
                </a:lnTo>
                <a:close/>
                <a:moveTo>
                  <a:pt x="23" y="200"/>
                </a:moveTo>
                <a:lnTo>
                  <a:pt x="23" y="200"/>
                </a:lnTo>
                <a:lnTo>
                  <a:pt x="22" y="197"/>
                </a:lnTo>
                <a:lnTo>
                  <a:pt x="22" y="197"/>
                </a:lnTo>
                <a:lnTo>
                  <a:pt x="20" y="197"/>
                </a:lnTo>
                <a:lnTo>
                  <a:pt x="20" y="197"/>
                </a:lnTo>
                <a:lnTo>
                  <a:pt x="20" y="202"/>
                </a:lnTo>
                <a:lnTo>
                  <a:pt x="20" y="202"/>
                </a:lnTo>
                <a:lnTo>
                  <a:pt x="22" y="202"/>
                </a:lnTo>
                <a:lnTo>
                  <a:pt x="22" y="202"/>
                </a:lnTo>
                <a:lnTo>
                  <a:pt x="23" y="200"/>
                </a:lnTo>
                <a:lnTo>
                  <a:pt x="23" y="200"/>
                </a:lnTo>
                <a:close/>
                <a:moveTo>
                  <a:pt x="194" y="282"/>
                </a:moveTo>
                <a:lnTo>
                  <a:pt x="194" y="282"/>
                </a:lnTo>
                <a:lnTo>
                  <a:pt x="194" y="282"/>
                </a:lnTo>
                <a:lnTo>
                  <a:pt x="194" y="282"/>
                </a:lnTo>
                <a:lnTo>
                  <a:pt x="211" y="282"/>
                </a:lnTo>
                <a:lnTo>
                  <a:pt x="211" y="282"/>
                </a:lnTo>
                <a:lnTo>
                  <a:pt x="211" y="282"/>
                </a:lnTo>
                <a:lnTo>
                  <a:pt x="211" y="282"/>
                </a:lnTo>
                <a:lnTo>
                  <a:pt x="194" y="282"/>
                </a:lnTo>
                <a:lnTo>
                  <a:pt x="194" y="282"/>
                </a:lnTo>
                <a:close/>
                <a:moveTo>
                  <a:pt x="281" y="31"/>
                </a:moveTo>
                <a:lnTo>
                  <a:pt x="281" y="31"/>
                </a:lnTo>
                <a:lnTo>
                  <a:pt x="282" y="33"/>
                </a:lnTo>
                <a:lnTo>
                  <a:pt x="282" y="33"/>
                </a:lnTo>
                <a:lnTo>
                  <a:pt x="282" y="34"/>
                </a:lnTo>
                <a:lnTo>
                  <a:pt x="282" y="34"/>
                </a:lnTo>
                <a:lnTo>
                  <a:pt x="284" y="36"/>
                </a:lnTo>
                <a:lnTo>
                  <a:pt x="284" y="36"/>
                </a:lnTo>
                <a:lnTo>
                  <a:pt x="284" y="34"/>
                </a:lnTo>
                <a:lnTo>
                  <a:pt x="284" y="34"/>
                </a:lnTo>
                <a:lnTo>
                  <a:pt x="281" y="30"/>
                </a:lnTo>
                <a:lnTo>
                  <a:pt x="281" y="30"/>
                </a:lnTo>
                <a:lnTo>
                  <a:pt x="281" y="31"/>
                </a:lnTo>
                <a:lnTo>
                  <a:pt x="281" y="31"/>
                </a:lnTo>
                <a:close/>
                <a:moveTo>
                  <a:pt x="36" y="123"/>
                </a:moveTo>
                <a:lnTo>
                  <a:pt x="36" y="123"/>
                </a:lnTo>
                <a:lnTo>
                  <a:pt x="34" y="120"/>
                </a:lnTo>
                <a:lnTo>
                  <a:pt x="34" y="120"/>
                </a:lnTo>
                <a:lnTo>
                  <a:pt x="33" y="121"/>
                </a:lnTo>
                <a:lnTo>
                  <a:pt x="33" y="121"/>
                </a:lnTo>
                <a:lnTo>
                  <a:pt x="36" y="123"/>
                </a:lnTo>
                <a:lnTo>
                  <a:pt x="36" y="123"/>
                </a:lnTo>
                <a:close/>
                <a:moveTo>
                  <a:pt x="292" y="165"/>
                </a:moveTo>
                <a:lnTo>
                  <a:pt x="292" y="165"/>
                </a:lnTo>
                <a:lnTo>
                  <a:pt x="290" y="167"/>
                </a:lnTo>
                <a:lnTo>
                  <a:pt x="290" y="167"/>
                </a:lnTo>
                <a:lnTo>
                  <a:pt x="290" y="167"/>
                </a:lnTo>
                <a:lnTo>
                  <a:pt x="290" y="170"/>
                </a:lnTo>
                <a:lnTo>
                  <a:pt x="290" y="170"/>
                </a:lnTo>
                <a:lnTo>
                  <a:pt x="290" y="172"/>
                </a:lnTo>
                <a:lnTo>
                  <a:pt x="290" y="172"/>
                </a:lnTo>
                <a:lnTo>
                  <a:pt x="292" y="172"/>
                </a:lnTo>
                <a:lnTo>
                  <a:pt x="292" y="172"/>
                </a:lnTo>
                <a:lnTo>
                  <a:pt x="292" y="165"/>
                </a:lnTo>
                <a:lnTo>
                  <a:pt x="292" y="165"/>
                </a:lnTo>
                <a:close/>
                <a:moveTo>
                  <a:pt x="216" y="30"/>
                </a:moveTo>
                <a:lnTo>
                  <a:pt x="216" y="30"/>
                </a:lnTo>
                <a:lnTo>
                  <a:pt x="216" y="28"/>
                </a:lnTo>
                <a:lnTo>
                  <a:pt x="216" y="28"/>
                </a:lnTo>
                <a:lnTo>
                  <a:pt x="216" y="27"/>
                </a:lnTo>
                <a:lnTo>
                  <a:pt x="216" y="27"/>
                </a:lnTo>
                <a:lnTo>
                  <a:pt x="214" y="27"/>
                </a:lnTo>
                <a:lnTo>
                  <a:pt x="214" y="27"/>
                </a:lnTo>
                <a:lnTo>
                  <a:pt x="214" y="28"/>
                </a:lnTo>
                <a:lnTo>
                  <a:pt x="216" y="30"/>
                </a:lnTo>
                <a:lnTo>
                  <a:pt x="216" y="30"/>
                </a:lnTo>
                <a:close/>
                <a:moveTo>
                  <a:pt x="22" y="165"/>
                </a:moveTo>
                <a:lnTo>
                  <a:pt x="22" y="165"/>
                </a:lnTo>
                <a:lnTo>
                  <a:pt x="20" y="168"/>
                </a:lnTo>
                <a:lnTo>
                  <a:pt x="20" y="168"/>
                </a:lnTo>
                <a:lnTo>
                  <a:pt x="22" y="168"/>
                </a:lnTo>
                <a:lnTo>
                  <a:pt x="22" y="168"/>
                </a:lnTo>
                <a:lnTo>
                  <a:pt x="23" y="167"/>
                </a:lnTo>
                <a:lnTo>
                  <a:pt x="23" y="167"/>
                </a:lnTo>
                <a:lnTo>
                  <a:pt x="22" y="165"/>
                </a:lnTo>
                <a:lnTo>
                  <a:pt x="22" y="165"/>
                </a:lnTo>
                <a:close/>
                <a:moveTo>
                  <a:pt x="143" y="22"/>
                </a:moveTo>
                <a:lnTo>
                  <a:pt x="143" y="22"/>
                </a:lnTo>
                <a:lnTo>
                  <a:pt x="143" y="23"/>
                </a:lnTo>
                <a:lnTo>
                  <a:pt x="143" y="23"/>
                </a:lnTo>
                <a:lnTo>
                  <a:pt x="143" y="27"/>
                </a:lnTo>
                <a:lnTo>
                  <a:pt x="143" y="27"/>
                </a:lnTo>
                <a:lnTo>
                  <a:pt x="143" y="27"/>
                </a:lnTo>
                <a:lnTo>
                  <a:pt x="143" y="27"/>
                </a:lnTo>
                <a:lnTo>
                  <a:pt x="143" y="23"/>
                </a:lnTo>
                <a:lnTo>
                  <a:pt x="143" y="23"/>
                </a:lnTo>
                <a:lnTo>
                  <a:pt x="143" y="22"/>
                </a:lnTo>
                <a:lnTo>
                  <a:pt x="143" y="22"/>
                </a:lnTo>
                <a:close/>
                <a:moveTo>
                  <a:pt x="150" y="257"/>
                </a:moveTo>
                <a:lnTo>
                  <a:pt x="150" y="257"/>
                </a:lnTo>
                <a:lnTo>
                  <a:pt x="151" y="260"/>
                </a:lnTo>
                <a:lnTo>
                  <a:pt x="151" y="260"/>
                </a:lnTo>
                <a:lnTo>
                  <a:pt x="153" y="257"/>
                </a:lnTo>
                <a:lnTo>
                  <a:pt x="153" y="257"/>
                </a:lnTo>
                <a:lnTo>
                  <a:pt x="150" y="257"/>
                </a:lnTo>
                <a:lnTo>
                  <a:pt x="150" y="257"/>
                </a:lnTo>
                <a:close/>
                <a:moveTo>
                  <a:pt x="178" y="206"/>
                </a:moveTo>
                <a:lnTo>
                  <a:pt x="178" y="206"/>
                </a:lnTo>
                <a:lnTo>
                  <a:pt x="178" y="206"/>
                </a:lnTo>
                <a:lnTo>
                  <a:pt x="178" y="206"/>
                </a:lnTo>
                <a:lnTo>
                  <a:pt x="178" y="202"/>
                </a:lnTo>
                <a:lnTo>
                  <a:pt x="178" y="202"/>
                </a:lnTo>
                <a:lnTo>
                  <a:pt x="176" y="203"/>
                </a:lnTo>
                <a:lnTo>
                  <a:pt x="176" y="203"/>
                </a:lnTo>
                <a:lnTo>
                  <a:pt x="178" y="206"/>
                </a:lnTo>
                <a:lnTo>
                  <a:pt x="178" y="206"/>
                </a:lnTo>
                <a:close/>
                <a:moveTo>
                  <a:pt x="213" y="247"/>
                </a:moveTo>
                <a:lnTo>
                  <a:pt x="213" y="247"/>
                </a:lnTo>
                <a:lnTo>
                  <a:pt x="213" y="247"/>
                </a:lnTo>
                <a:lnTo>
                  <a:pt x="213" y="247"/>
                </a:lnTo>
                <a:lnTo>
                  <a:pt x="211" y="244"/>
                </a:lnTo>
                <a:lnTo>
                  <a:pt x="211" y="244"/>
                </a:lnTo>
                <a:lnTo>
                  <a:pt x="208" y="243"/>
                </a:lnTo>
                <a:lnTo>
                  <a:pt x="208" y="243"/>
                </a:lnTo>
                <a:lnTo>
                  <a:pt x="208" y="243"/>
                </a:lnTo>
                <a:lnTo>
                  <a:pt x="208" y="243"/>
                </a:lnTo>
                <a:lnTo>
                  <a:pt x="210" y="244"/>
                </a:lnTo>
                <a:lnTo>
                  <a:pt x="210" y="244"/>
                </a:lnTo>
                <a:lnTo>
                  <a:pt x="213" y="247"/>
                </a:lnTo>
                <a:lnTo>
                  <a:pt x="213" y="247"/>
                </a:lnTo>
                <a:close/>
                <a:moveTo>
                  <a:pt x="251" y="74"/>
                </a:moveTo>
                <a:lnTo>
                  <a:pt x="251" y="74"/>
                </a:lnTo>
                <a:lnTo>
                  <a:pt x="252" y="75"/>
                </a:lnTo>
                <a:lnTo>
                  <a:pt x="252" y="75"/>
                </a:lnTo>
                <a:lnTo>
                  <a:pt x="252" y="74"/>
                </a:lnTo>
                <a:lnTo>
                  <a:pt x="252" y="72"/>
                </a:lnTo>
                <a:lnTo>
                  <a:pt x="252" y="72"/>
                </a:lnTo>
                <a:lnTo>
                  <a:pt x="251" y="72"/>
                </a:lnTo>
                <a:lnTo>
                  <a:pt x="251" y="72"/>
                </a:lnTo>
                <a:lnTo>
                  <a:pt x="251" y="74"/>
                </a:lnTo>
                <a:lnTo>
                  <a:pt x="251" y="74"/>
                </a:lnTo>
                <a:close/>
                <a:moveTo>
                  <a:pt x="99" y="260"/>
                </a:moveTo>
                <a:lnTo>
                  <a:pt x="99" y="260"/>
                </a:lnTo>
                <a:lnTo>
                  <a:pt x="98" y="263"/>
                </a:lnTo>
                <a:lnTo>
                  <a:pt x="101" y="265"/>
                </a:lnTo>
                <a:lnTo>
                  <a:pt x="101" y="265"/>
                </a:lnTo>
                <a:lnTo>
                  <a:pt x="99" y="262"/>
                </a:lnTo>
                <a:lnTo>
                  <a:pt x="99" y="260"/>
                </a:lnTo>
                <a:lnTo>
                  <a:pt x="99" y="260"/>
                </a:lnTo>
                <a:close/>
                <a:moveTo>
                  <a:pt x="87" y="200"/>
                </a:moveTo>
                <a:lnTo>
                  <a:pt x="87" y="200"/>
                </a:lnTo>
                <a:lnTo>
                  <a:pt x="88" y="200"/>
                </a:lnTo>
                <a:lnTo>
                  <a:pt x="88" y="200"/>
                </a:lnTo>
                <a:lnTo>
                  <a:pt x="90" y="198"/>
                </a:lnTo>
                <a:lnTo>
                  <a:pt x="90" y="198"/>
                </a:lnTo>
                <a:lnTo>
                  <a:pt x="90" y="197"/>
                </a:lnTo>
                <a:lnTo>
                  <a:pt x="90" y="197"/>
                </a:lnTo>
                <a:lnTo>
                  <a:pt x="88" y="195"/>
                </a:lnTo>
                <a:lnTo>
                  <a:pt x="88" y="195"/>
                </a:lnTo>
                <a:lnTo>
                  <a:pt x="88" y="197"/>
                </a:lnTo>
                <a:lnTo>
                  <a:pt x="88" y="197"/>
                </a:lnTo>
                <a:lnTo>
                  <a:pt x="87" y="200"/>
                </a:lnTo>
                <a:lnTo>
                  <a:pt x="87" y="200"/>
                </a:lnTo>
                <a:close/>
                <a:moveTo>
                  <a:pt x="266" y="34"/>
                </a:moveTo>
                <a:lnTo>
                  <a:pt x="266" y="34"/>
                </a:lnTo>
                <a:lnTo>
                  <a:pt x="265" y="36"/>
                </a:lnTo>
                <a:lnTo>
                  <a:pt x="265" y="36"/>
                </a:lnTo>
                <a:lnTo>
                  <a:pt x="266" y="38"/>
                </a:lnTo>
                <a:lnTo>
                  <a:pt x="266" y="38"/>
                </a:lnTo>
                <a:lnTo>
                  <a:pt x="266" y="36"/>
                </a:lnTo>
                <a:lnTo>
                  <a:pt x="266" y="34"/>
                </a:lnTo>
                <a:lnTo>
                  <a:pt x="266" y="34"/>
                </a:lnTo>
                <a:close/>
                <a:moveTo>
                  <a:pt x="205" y="230"/>
                </a:moveTo>
                <a:lnTo>
                  <a:pt x="205" y="230"/>
                </a:lnTo>
                <a:lnTo>
                  <a:pt x="203" y="233"/>
                </a:lnTo>
                <a:lnTo>
                  <a:pt x="205" y="235"/>
                </a:lnTo>
                <a:lnTo>
                  <a:pt x="205" y="235"/>
                </a:lnTo>
                <a:lnTo>
                  <a:pt x="205" y="230"/>
                </a:lnTo>
                <a:lnTo>
                  <a:pt x="205" y="230"/>
                </a:lnTo>
                <a:close/>
                <a:moveTo>
                  <a:pt x="208" y="33"/>
                </a:moveTo>
                <a:lnTo>
                  <a:pt x="208" y="33"/>
                </a:lnTo>
                <a:lnTo>
                  <a:pt x="210" y="33"/>
                </a:lnTo>
                <a:lnTo>
                  <a:pt x="211" y="33"/>
                </a:lnTo>
                <a:lnTo>
                  <a:pt x="211" y="33"/>
                </a:lnTo>
                <a:lnTo>
                  <a:pt x="210" y="30"/>
                </a:lnTo>
                <a:lnTo>
                  <a:pt x="210" y="30"/>
                </a:lnTo>
                <a:lnTo>
                  <a:pt x="208" y="33"/>
                </a:lnTo>
                <a:lnTo>
                  <a:pt x="208" y="33"/>
                </a:lnTo>
                <a:close/>
                <a:moveTo>
                  <a:pt x="28" y="195"/>
                </a:moveTo>
                <a:lnTo>
                  <a:pt x="28" y="195"/>
                </a:lnTo>
                <a:lnTo>
                  <a:pt x="28" y="194"/>
                </a:lnTo>
                <a:lnTo>
                  <a:pt x="28" y="191"/>
                </a:lnTo>
                <a:lnTo>
                  <a:pt x="28" y="191"/>
                </a:lnTo>
                <a:lnTo>
                  <a:pt x="27" y="192"/>
                </a:lnTo>
                <a:lnTo>
                  <a:pt x="27" y="192"/>
                </a:lnTo>
                <a:lnTo>
                  <a:pt x="27" y="194"/>
                </a:lnTo>
                <a:lnTo>
                  <a:pt x="27" y="194"/>
                </a:lnTo>
                <a:lnTo>
                  <a:pt x="28" y="195"/>
                </a:lnTo>
                <a:lnTo>
                  <a:pt x="28" y="195"/>
                </a:lnTo>
                <a:close/>
                <a:moveTo>
                  <a:pt x="121" y="203"/>
                </a:moveTo>
                <a:lnTo>
                  <a:pt x="121" y="203"/>
                </a:lnTo>
                <a:lnTo>
                  <a:pt x="121" y="205"/>
                </a:lnTo>
                <a:lnTo>
                  <a:pt x="121" y="206"/>
                </a:lnTo>
                <a:lnTo>
                  <a:pt x="121" y="206"/>
                </a:lnTo>
                <a:lnTo>
                  <a:pt x="123" y="205"/>
                </a:lnTo>
                <a:lnTo>
                  <a:pt x="123" y="205"/>
                </a:lnTo>
                <a:lnTo>
                  <a:pt x="121" y="203"/>
                </a:lnTo>
                <a:lnTo>
                  <a:pt x="121" y="203"/>
                </a:lnTo>
                <a:close/>
                <a:moveTo>
                  <a:pt x="266" y="257"/>
                </a:moveTo>
                <a:lnTo>
                  <a:pt x="266" y="257"/>
                </a:lnTo>
                <a:lnTo>
                  <a:pt x="263" y="262"/>
                </a:lnTo>
                <a:lnTo>
                  <a:pt x="263" y="262"/>
                </a:lnTo>
                <a:lnTo>
                  <a:pt x="265" y="260"/>
                </a:lnTo>
                <a:lnTo>
                  <a:pt x="265" y="260"/>
                </a:lnTo>
                <a:lnTo>
                  <a:pt x="266" y="258"/>
                </a:lnTo>
                <a:lnTo>
                  <a:pt x="266" y="257"/>
                </a:lnTo>
                <a:lnTo>
                  <a:pt x="266" y="257"/>
                </a:lnTo>
                <a:close/>
                <a:moveTo>
                  <a:pt x="254" y="23"/>
                </a:moveTo>
                <a:lnTo>
                  <a:pt x="254" y="23"/>
                </a:lnTo>
                <a:lnTo>
                  <a:pt x="255" y="20"/>
                </a:lnTo>
                <a:lnTo>
                  <a:pt x="255" y="20"/>
                </a:lnTo>
                <a:lnTo>
                  <a:pt x="255" y="20"/>
                </a:lnTo>
                <a:lnTo>
                  <a:pt x="255" y="20"/>
                </a:lnTo>
                <a:lnTo>
                  <a:pt x="252" y="22"/>
                </a:lnTo>
                <a:lnTo>
                  <a:pt x="252" y="22"/>
                </a:lnTo>
                <a:lnTo>
                  <a:pt x="254" y="23"/>
                </a:lnTo>
                <a:lnTo>
                  <a:pt x="254" y="23"/>
                </a:lnTo>
                <a:close/>
                <a:moveTo>
                  <a:pt x="151" y="53"/>
                </a:moveTo>
                <a:lnTo>
                  <a:pt x="151" y="53"/>
                </a:lnTo>
                <a:lnTo>
                  <a:pt x="150" y="52"/>
                </a:lnTo>
                <a:lnTo>
                  <a:pt x="150" y="52"/>
                </a:lnTo>
                <a:lnTo>
                  <a:pt x="148" y="55"/>
                </a:lnTo>
                <a:lnTo>
                  <a:pt x="148" y="55"/>
                </a:lnTo>
                <a:lnTo>
                  <a:pt x="148" y="55"/>
                </a:lnTo>
                <a:lnTo>
                  <a:pt x="150" y="56"/>
                </a:lnTo>
                <a:lnTo>
                  <a:pt x="150" y="56"/>
                </a:lnTo>
                <a:lnTo>
                  <a:pt x="151" y="53"/>
                </a:lnTo>
                <a:lnTo>
                  <a:pt x="151" y="53"/>
                </a:lnTo>
                <a:close/>
                <a:moveTo>
                  <a:pt x="263" y="88"/>
                </a:moveTo>
                <a:lnTo>
                  <a:pt x="263" y="88"/>
                </a:lnTo>
                <a:lnTo>
                  <a:pt x="266" y="93"/>
                </a:lnTo>
                <a:lnTo>
                  <a:pt x="266" y="93"/>
                </a:lnTo>
                <a:lnTo>
                  <a:pt x="266" y="93"/>
                </a:lnTo>
                <a:lnTo>
                  <a:pt x="266" y="93"/>
                </a:lnTo>
                <a:lnTo>
                  <a:pt x="266" y="91"/>
                </a:lnTo>
                <a:lnTo>
                  <a:pt x="266" y="91"/>
                </a:lnTo>
                <a:lnTo>
                  <a:pt x="265" y="90"/>
                </a:lnTo>
                <a:lnTo>
                  <a:pt x="263" y="88"/>
                </a:lnTo>
                <a:lnTo>
                  <a:pt x="263" y="88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39" y="120"/>
                </a:lnTo>
                <a:lnTo>
                  <a:pt x="39" y="120"/>
                </a:lnTo>
                <a:lnTo>
                  <a:pt x="36" y="116"/>
                </a:lnTo>
                <a:lnTo>
                  <a:pt x="36" y="116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244" y="20"/>
                </a:moveTo>
                <a:lnTo>
                  <a:pt x="244" y="20"/>
                </a:lnTo>
                <a:lnTo>
                  <a:pt x="246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2"/>
                </a:lnTo>
                <a:lnTo>
                  <a:pt x="244" y="20"/>
                </a:lnTo>
                <a:lnTo>
                  <a:pt x="244" y="20"/>
                </a:lnTo>
                <a:close/>
                <a:moveTo>
                  <a:pt x="270" y="162"/>
                </a:moveTo>
                <a:lnTo>
                  <a:pt x="270" y="162"/>
                </a:lnTo>
                <a:lnTo>
                  <a:pt x="271" y="157"/>
                </a:lnTo>
                <a:lnTo>
                  <a:pt x="271" y="157"/>
                </a:lnTo>
                <a:lnTo>
                  <a:pt x="270" y="159"/>
                </a:lnTo>
                <a:lnTo>
                  <a:pt x="270" y="162"/>
                </a:lnTo>
                <a:lnTo>
                  <a:pt x="270" y="162"/>
                </a:lnTo>
                <a:close/>
                <a:moveTo>
                  <a:pt x="53" y="52"/>
                </a:moveTo>
                <a:lnTo>
                  <a:pt x="53" y="52"/>
                </a:lnTo>
                <a:lnTo>
                  <a:pt x="55" y="55"/>
                </a:lnTo>
                <a:lnTo>
                  <a:pt x="55" y="55"/>
                </a:lnTo>
                <a:lnTo>
                  <a:pt x="55" y="52"/>
                </a:lnTo>
                <a:lnTo>
                  <a:pt x="55" y="50"/>
                </a:lnTo>
                <a:lnTo>
                  <a:pt x="55" y="50"/>
                </a:lnTo>
                <a:lnTo>
                  <a:pt x="53" y="52"/>
                </a:lnTo>
                <a:lnTo>
                  <a:pt x="53" y="52"/>
                </a:lnTo>
                <a:close/>
                <a:moveTo>
                  <a:pt x="41" y="252"/>
                </a:moveTo>
                <a:lnTo>
                  <a:pt x="41" y="252"/>
                </a:lnTo>
                <a:lnTo>
                  <a:pt x="38" y="255"/>
                </a:lnTo>
                <a:lnTo>
                  <a:pt x="38" y="255"/>
                </a:lnTo>
                <a:lnTo>
                  <a:pt x="38" y="255"/>
                </a:lnTo>
                <a:lnTo>
                  <a:pt x="38" y="255"/>
                </a:lnTo>
                <a:lnTo>
                  <a:pt x="42" y="254"/>
                </a:lnTo>
                <a:lnTo>
                  <a:pt x="42" y="254"/>
                </a:lnTo>
                <a:lnTo>
                  <a:pt x="41" y="252"/>
                </a:lnTo>
                <a:lnTo>
                  <a:pt x="41" y="252"/>
                </a:lnTo>
                <a:close/>
                <a:moveTo>
                  <a:pt x="112" y="38"/>
                </a:moveTo>
                <a:lnTo>
                  <a:pt x="112" y="38"/>
                </a:lnTo>
                <a:lnTo>
                  <a:pt x="112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3" y="36"/>
                </a:lnTo>
                <a:lnTo>
                  <a:pt x="113" y="36"/>
                </a:lnTo>
                <a:lnTo>
                  <a:pt x="112" y="38"/>
                </a:lnTo>
                <a:lnTo>
                  <a:pt x="112" y="38"/>
                </a:lnTo>
                <a:close/>
                <a:moveTo>
                  <a:pt x="221" y="55"/>
                </a:moveTo>
                <a:lnTo>
                  <a:pt x="221" y="55"/>
                </a:lnTo>
                <a:lnTo>
                  <a:pt x="222" y="52"/>
                </a:lnTo>
                <a:lnTo>
                  <a:pt x="222" y="52"/>
                </a:lnTo>
                <a:lnTo>
                  <a:pt x="221" y="52"/>
                </a:lnTo>
                <a:lnTo>
                  <a:pt x="221" y="52"/>
                </a:lnTo>
                <a:lnTo>
                  <a:pt x="219" y="53"/>
                </a:lnTo>
                <a:lnTo>
                  <a:pt x="219" y="53"/>
                </a:lnTo>
                <a:lnTo>
                  <a:pt x="221" y="55"/>
                </a:lnTo>
                <a:lnTo>
                  <a:pt x="221" y="55"/>
                </a:lnTo>
                <a:close/>
                <a:moveTo>
                  <a:pt x="20" y="107"/>
                </a:moveTo>
                <a:lnTo>
                  <a:pt x="20" y="107"/>
                </a:lnTo>
                <a:lnTo>
                  <a:pt x="23" y="104"/>
                </a:lnTo>
                <a:lnTo>
                  <a:pt x="23" y="104"/>
                </a:lnTo>
                <a:lnTo>
                  <a:pt x="23" y="104"/>
                </a:lnTo>
                <a:lnTo>
                  <a:pt x="23" y="104"/>
                </a:lnTo>
                <a:lnTo>
                  <a:pt x="22" y="104"/>
                </a:lnTo>
                <a:lnTo>
                  <a:pt x="22" y="104"/>
                </a:lnTo>
                <a:lnTo>
                  <a:pt x="20" y="105"/>
                </a:lnTo>
                <a:lnTo>
                  <a:pt x="20" y="107"/>
                </a:lnTo>
                <a:lnTo>
                  <a:pt x="20" y="107"/>
                </a:lnTo>
                <a:close/>
                <a:moveTo>
                  <a:pt x="296" y="213"/>
                </a:moveTo>
                <a:lnTo>
                  <a:pt x="296" y="213"/>
                </a:lnTo>
                <a:lnTo>
                  <a:pt x="295" y="213"/>
                </a:lnTo>
                <a:lnTo>
                  <a:pt x="295" y="213"/>
                </a:lnTo>
                <a:lnTo>
                  <a:pt x="295" y="216"/>
                </a:lnTo>
                <a:lnTo>
                  <a:pt x="295" y="216"/>
                </a:lnTo>
                <a:lnTo>
                  <a:pt x="295" y="221"/>
                </a:lnTo>
                <a:lnTo>
                  <a:pt x="295" y="221"/>
                </a:lnTo>
                <a:lnTo>
                  <a:pt x="296" y="221"/>
                </a:lnTo>
                <a:lnTo>
                  <a:pt x="296" y="221"/>
                </a:lnTo>
                <a:lnTo>
                  <a:pt x="296" y="213"/>
                </a:lnTo>
                <a:lnTo>
                  <a:pt x="296" y="213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49" y="36"/>
                </a:lnTo>
                <a:lnTo>
                  <a:pt x="49" y="36"/>
                </a:lnTo>
                <a:lnTo>
                  <a:pt x="45" y="39"/>
                </a:lnTo>
                <a:lnTo>
                  <a:pt x="45" y="39"/>
                </a:lnTo>
                <a:lnTo>
                  <a:pt x="47" y="41"/>
                </a:lnTo>
                <a:lnTo>
                  <a:pt x="47" y="41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271" y="198"/>
                </a:moveTo>
                <a:lnTo>
                  <a:pt x="271" y="198"/>
                </a:lnTo>
                <a:lnTo>
                  <a:pt x="273" y="197"/>
                </a:lnTo>
                <a:lnTo>
                  <a:pt x="273" y="195"/>
                </a:lnTo>
                <a:lnTo>
                  <a:pt x="273" y="195"/>
                </a:lnTo>
                <a:lnTo>
                  <a:pt x="271" y="197"/>
                </a:lnTo>
                <a:lnTo>
                  <a:pt x="271" y="198"/>
                </a:lnTo>
                <a:lnTo>
                  <a:pt x="271" y="198"/>
                </a:lnTo>
                <a:close/>
                <a:moveTo>
                  <a:pt x="31" y="195"/>
                </a:move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7"/>
                </a:lnTo>
                <a:lnTo>
                  <a:pt x="31" y="197"/>
                </a:lnTo>
                <a:lnTo>
                  <a:pt x="33" y="200"/>
                </a:lnTo>
                <a:lnTo>
                  <a:pt x="33" y="200"/>
                </a:lnTo>
                <a:lnTo>
                  <a:pt x="31" y="195"/>
                </a:lnTo>
                <a:lnTo>
                  <a:pt x="31" y="195"/>
                </a:lnTo>
                <a:close/>
                <a:moveTo>
                  <a:pt x="52" y="115"/>
                </a:move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24"/>
                </a:lnTo>
                <a:lnTo>
                  <a:pt x="52" y="124"/>
                </a:lnTo>
                <a:lnTo>
                  <a:pt x="52" y="115"/>
                </a:lnTo>
                <a:lnTo>
                  <a:pt x="52" y="115"/>
                </a:lnTo>
                <a:close/>
                <a:moveTo>
                  <a:pt x="186" y="216"/>
                </a:moveTo>
                <a:lnTo>
                  <a:pt x="186" y="216"/>
                </a:lnTo>
                <a:lnTo>
                  <a:pt x="186" y="213"/>
                </a:lnTo>
                <a:lnTo>
                  <a:pt x="186" y="211"/>
                </a:lnTo>
                <a:lnTo>
                  <a:pt x="186" y="211"/>
                </a:lnTo>
                <a:lnTo>
                  <a:pt x="184" y="213"/>
                </a:lnTo>
                <a:lnTo>
                  <a:pt x="184" y="213"/>
                </a:lnTo>
                <a:lnTo>
                  <a:pt x="186" y="216"/>
                </a:lnTo>
                <a:lnTo>
                  <a:pt x="186" y="216"/>
                </a:lnTo>
                <a:close/>
                <a:moveTo>
                  <a:pt x="137" y="45"/>
                </a:move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4" y="41"/>
                </a:lnTo>
                <a:lnTo>
                  <a:pt x="134" y="41"/>
                </a:lnTo>
                <a:lnTo>
                  <a:pt x="134" y="42"/>
                </a:lnTo>
                <a:lnTo>
                  <a:pt x="134" y="42"/>
                </a:lnTo>
                <a:lnTo>
                  <a:pt x="135" y="44"/>
                </a:lnTo>
                <a:lnTo>
                  <a:pt x="135" y="44"/>
                </a:lnTo>
                <a:lnTo>
                  <a:pt x="137" y="45"/>
                </a:lnTo>
                <a:lnTo>
                  <a:pt x="137" y="45"/>
                </a:lnTo>
                <a:close/>
                <a:moveTo>
                  <a:pt x="161" y="219"/>
                </a:moveTo>
                <a:lnTo>
                  <a:pt x="161" y="219"/>
                </a:lnTo>
                <a:lnTo>
                  <a:pt x="162" y="219"/>
                </a:lnTo>
                <a:lnTo>
                  <a:pt x="162" y="219"/>
                </a:lnTo>
                <a:lnTo>
                  <a:pt x="162" y="217"/>
                </a:lnTo>
                <a:lnTo>
                  <a:pt x="162" y="217"/>
                </a:lnTo>
                <a:lnTo>
                  <a:pt x="161" y="214"/>
                </a:lnTo>
                <a:lnTo>
                  <a:pt x="161" y="214"/>
                </a:lnTo>
                <a:lnTo>
                  <a:pt x="161" y="219"/>
                </a:lnTo>
                <a:lnTo>
                  <a:pt x="161" y="219"/>
                </a:lnTo>
                <a:close/>
                <a:moveTo>
                  <a:pt x="287" y="96"/>
                </a:moveTo>
                <a:lnTo>
                  <a:pt x="287" y="96"/>
                </a:lnTo>
                <a:lnTo>
                  <a:pt x="288" y="94"/>
                </a:lnTo>
                <a:lnTo>
                  <a:pt x="288" y="93"/>
                </a:lnTo>
                <a:lnTo>
                  <a:pt x="288" y="93"/>
                </a:lnTo>
                <a:lnTo>
                  <a:pt x="287" y="93"/>
                </a:lnTo>
                <a:lnTo>
                  <a:pt x="287" y="93"/>
                </a:lnTo>
                <a:lnTo>
                  <a:pt x="287" y="96"/>
                </a:lnTo>
                <a:lnTo>
                  <a:pt x="287" y="96"/>
                </a:lnTo>
                <a:close/>
                <a:moveTo>
                  <a:pt x="101" y="23"/>
                </a:moveTo>
                <a:lnTo>
                  <a:pt x="101" y="23"/>
                </a:lnTo>
                <a:lnTo>
                  <a:pt x="96" y="25"/>
                </a:lnTo>
                <a:lnTo>
                  <a:pt x="96" y="25"/>
                </a:lnTo>
                <a:lnTo>
                  <a:pt x="99" y="25"/>
                </a:lnTo>
                <a:lnTo>
                  <a:pt x="99" y="25"/>
                </a:lnTo>
                <a:lnTo>
                  <a:pt x="101" y="25"/>
                </a:lnTo>
                <a:lnTo>
                  <a:pt x="101" y="23"/>
                </a:lnTo>
                <a:lnTo>
                  <a:pt x="101" y="23"/>
                </a:lnTo>
                <a:close/>
                <a:moveTo>
                  <a:pt x="38" y="189"/>
                </a:moveTo>
                <a:lnTo>
                  <a:pt x="38" y="189"/>
                </a:lnTo>
                <a:lnTo>
                  <a:pt x="38" y="189"/>
                </a:lnTo>
                <a:lnTo>
                  <a:pt x="38" y="189"/>
                </a:lnTo>
                <a:lnTo>
                  <a:pt x="36" y="191"/>
                </a:lnTo>
                <a:lnTo>
                  <a:pt x="36" y="191"/>
                </a:lnTo>
                <a:lnTo>
                  <a:pt x="38" y="194"/>
                </a:lnTo>
                <a:lnTo>
                  <a:pt x="38" y="194"/>
                </a:lnTo>
                <a:lnTo>
                  <a:pt x="38" y="192"/>
                </a:lnTo>
                <a:lnTo>
                  <a:pt x="38" y="192"/>
                </a:lnTo>
                <a:lnTo>
                  <a:pt x="38" y="189"/>
                </a:lnTo>
                <a:lnTo>
                  <a:pt x="38" y="189"/>
                </a:lnTo>
                <a:close/>
                <a:moveTo>
                  <a:pt x="199" y="266"/>
                </a:moveTo>
                <a:lnTo>
                  <a:pt x="199" y="266"/>
                </a:lnTo>
                <a:lnTo>
                  <a:pt x="197" y="266"/>
                </a:lnTo>
                <a:lnTo>
                  <a:pt x="197" y="266"/>
                </a:lnTo>
                <a:lnTo>
                  <a:pt x="195" y="265"/>
                </a:lnTo>
                <a:lnTo>
                  <a:pt x="195" y="265"/>
                </a:lnTo>
                <a:lnTo>
                  <a:pt x="195" y="268"/>
                </a:lnTo>
                <a:lnTo>
                  <a:pt x="195" y="268"/>
                </a:lnTo>
                <a:lnTo>
                  <a:pt x="199" y="266"/>
                </a:lnTo>
                <a:lnTo>
                  <a:pt x="199" y="266"/>
                </a:lnTo>
                <a:close/>
                <a:moveTo>
                  <a:pt x="131" y="180"/>
                </a:moveTo>
                <a:lnTo>
                  <a:pt x="131" y="180"/>
                </a:lnTo>
                <a:lnTo>
                  <a:pt x="128" y="181"/>
                </a:lnTo>
                <a:lnTo>
                  <a:pt x="126" y="184"/>
                </a:lnTo>
                <a:lnTo>
                  <a:pt x="126" y="184"/>
                </a:lnTo>
                <a:lnTo>
                  <a:pt x="131" y="180"/>
                </a:lnTo>
                <a:lnTo>
                  <a:pt x="131" y="180"/>
                </a:lnTo>
                <a:close/>
                <a:moveTo>
                  <a:pt x="19" y="178"/>
                </a:moveTo>
                <a:lnTo>
                  <a:pt x="19" y="178"/>
                </a:lnTo>
                <a:lnTo>
                  <a:pt x="17" y="181"/>
                </a:lnTo>
                <a:lnTo>
                  <a:pt x="17" y="181"/>
                </a:lnTo>
                <a:lnTo>
                  <a:pt x="17" y="183"/>
                </a:lnTo>
                <a:lnTo>
                  <a:pt x="17" y="183"/>
                </a:lnTo>
                <a:lnTo>
                  <a:pt x="19" y="181"/>
                </a:lnTo>
                <a:lnTo>
                  <a:pt x="19" y="178"/>
                </a:lnTo>
                <a:lnTo>
                  <a:pt x="19" y="178"/>
                </a:lnTo>
                <a:close/>
                <a:moveTo>
                  <a:pt x="129" y="225"/>
                </a:moveTo>
                <a:lnTo>
                  <a:pt x="129" y="225"/>
                </a:lnTo>
                <a:lnTo>
                  <a:pt x="126" y="230"/>
                </a:lnTo>
                <a:lnTo>
                  <a:pt x="126" y="230"/>
                </a:lnTo>
                <a:lnTo>
                  <a:pt x="129" y="227"/>
                </a:lnTo>
                <a:lnTo>
                  <a:pt x="129" y="227"/>
                </a:lnTo>
                <a:lnTo>
                  <a:pt x="129" y="225"/>
                </a:lnTo>
                <a:lnTo>
                  <a:pt x="129" y="225"/>
                </a:lnTo>
                <a:close/>
                <a:moveTo>
                  <a:pt x="77" y="85"/>
                </a:moveTo>
                <a:lnTo>
                  <a:pt x="77" y="85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4" y="82"/>
                </a:lnTo>
                <a:lnTo>
                  <a:pt x="74" y="82"/>
                </a:lnTo>
                <a:lnTo>
                  <a:pt x="75" y="83"/>
                </a:lnTo>
                <a:lnTo>
                  <a:pt x="77" y="85"/>
                </a:lnTo>
                <a:lnTo>
                  <a:pt x="77" y="85"/>
                </a:lnTo>
                <a:close/>
                <a:moveTo>
                  <a:pt x="281" y="224"/>
                </a:moveTo>
                <a:lnTo>
                  <a:pt x="281" y="224"/>
                </a:lnTo>
                <a:lnTo>
                  <a:pt x="284" y="221"/>
                </a:lnTo>
                <a:lnTo>
                  <a:pt x="284" y="221"/>
                </a:lnTo>
                <a:lnTo>
                  <a:pt x="284" y="221"/>
                </a:lnTo>
                <a:lnTo>
                  <a:pt x="284" y="221"/>
                </a:lnTo>
                <a:lnTo>
                  <a:pt x="281" y="222"/>
                </a:lnTo>
                <a:lnTo>
                  <a:pt x="281" y="222"/>
                </a:lnTo>
                <a:lnTo>
                  <a:pt x="281" y="224"/>
                </a:lnTo>
                <a:lnTo>
                  <a:pt x="281" y="224"/>
                </a:lnTo>
                <a:close/>
                <a:moveTo>
                  <a:pt x="41" y="200"/>
                </a:moveTo>
                <a:lnTo>
                  <a:pt x="41" y="200"/>
                </a:lnTo>
                <a:lnTo>
                  <a:pt x="42" y="202"/>
                </a:lnTo>
                <a:lnTo>
                  <a:pt x="42" y="202"/>
                </a:lnTo>
                <a:lnTo>
                  <a:pt x="42" y="200"/>
                </a:lnTo>
                <a:lnTo>
                  <a:pt x="42" y="198"/>
                </a:lnTo>
                <a:lnTo>
                  <a:pt x="42" y="198"/>
                </a:lnTo>
                <a:lnTo>
                  <a:pt x="41" y="200"/>
                </a:lnTo>
                <a:lnTo>
                  <a:pt x="41" y="200"/>
                </a:lnTo>
                <a:close/>
                <a:moveTo>
                  <a:pt x="202" y="238"/>
                </a:moveTo>
                <a:lnTo>
                  <a:pt x="202" y="238"/>
                </a:lnTo>
                <a:lnTo>
                  <a:pt x="202" y="239"/>
                </a:lnTo>
                <a:lnTo>
                  <a:pt x="202" y="239"/>
                </a:lnTo>
                <a:lnTo>
                  <a:pt x="203" y="241"/>
                </a:lnTo>
                <a:lnTo>
                  <a:pt x="203" y="241"/>
                </a:lnTo>
                <a:lnTo>
                  <a:pt x="203" y="239"/>
                </a:lnTo>
                <a:lnTo>
                  <a:pt x="203" y="239"/>
                </a:lnTo>
                <a:lnTo>
                  <a:pt x="202" y="238"/>
                </a:lnTo>
                <a:lnTo>
                  <a:pt x="202" y="238"/>
                </a:lnTo>
                <a:close/>
                <a:moveTo>
                  <a:pt x="199" y="186"/>
                </a:move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5" y="189"/>
                </a:lnTo>
                <a:lnTo>
                  <a:pt x="195" y="189"/>
                </a:lnTo>
                <a:lnTo>
                  <a:pt x="197" y="189"/>
                </a:lnTo>
                <a:lnTo>
                  <a:pt x="197" y="189"/>
                </a:lnTo>
                <a:lnTo>
                  <a:pt x="199" y="186"/>
                </a:lnTo>
                <a:lnTo>
                  <a:pt x="199" y="186"/>
                </a:lnTo>
                <a:close/>
                <a:moveTo>
                  <a:pt x="266" y="181"/>
                </a:moveTo>
                <a:lnTo>
                  <a:pt x="266" y="181"/>
                </a:lnTo>
                <a:lnTo>
                  <a:pt x="265" y="184"/>
                </a:lnTo>
                <a:lnTo>
                  <a:pt x="265" y="186"/>
                </a:lnTo>
                <a:lnTo>
                  <a:pt x="265" y="186"/>
                </a:lnTo>
                <a:lnTo>
                  <a:pt x="266" y="184"/>
                </a:lnTo>
                <a:lnTo>
                  <a:pt x="266" y="181"/>
                </a:lnTo>
                <a:lnTo>
                  <a:pt x="266" y="181"/>
                </a:lnTo>
                <a:close/>
                <a:moveTo>
                  <a:pt x="20" y="47"/>
                </a:moveTo>
                <a:lnTo>
                  <a:pt x="20" y="47"/>
                </a:lnTo>
                <a:lnTo>
                  <a:pt x="22" y="42"/>
                </a:lnTo>
                <a:lnTo>
                  <a:pt x="22" y="39"/>
                </a:lnTo>
                <a:lnTo>
                  <a:pt x="22" y="39"/>
                </a:lnTo>
                <a:lnTo>
                  <a:pt x="20" y="47"/>
                </a:lnTo>
                <a:lnTo>
                  <a:pt x="20" y="47"/>
                </a:lnTo>
                <a:close/>
                <a:moveTo>
                  <a:pt x="154" y="156"/>
                </a:moveTo>
                <a:lnTo>
                  <a:pt x="154" y="156"/>
                </a:lnTo>
                <a:lnTo>
                  <a:pt x="154" y="156"/>
                </a:lnTo>
                <a:lnTo>
                  <a:pt x="154" y="156"/>
                </a:lnTo>
                <a:lnTo>
                  <a:pt x="156" y="156"/>
                </a:lnTo>
                <a:lnTo>
                  <a:pt x="156" y="156"/>
                </a:lnTo>
                <a:lnTo>
                  <a:pt x="158" y="154"/>
                </a:lnTo>
                <a:lnTo>
                  <a:pt x="156" y="153"/>
                </a:lnTo>
                <a:lnTo>
                  <a:pt x="156" y="153"/>
                </a:lnTo>
                <a:lnTo>
                  <a:pt x="154" y="156"/>
                </a:lnTo>
                <a:lnTo>
                  <a:pt x="154" y="156"/>
                </a:lnTo>
                <a:close/>
                <a:moveTo>
                  <a:pt x="200" y="268"/>
                </a:moveTo>
                <a:lnTo>
                  <a:pt x="200" y="268"/>
                </a:lnTo>
                <a:lnTo>
                  <a:pt x="200" y="268"/>
                </a:lnTo>
                <a:lnTo>
                  <a:pt x="200" y="268"/>
                </a:lnTo>
                <a:lnTo>
                  <a:pt x="203" y="268"/>
                </a:lnTo>
                <a:lnTo>
                  <a:pt x="203" y="268"/>
                </a:lnTo>
                <a:lnTo>
                  <a:pt x="202" y="266"/>
                </a:lnTo>
                <a:lnTo>
                  <a:pt x="202" y="266"/>
                </a:lnTo>
                <a:lnTo>
                  <a:pt x="200" y="268"/>
                </a:lnTo>
                <a:lnTo>
                  <a:pt x="200" y="268"/>
                </a:lnTo>
                <a:close/>
                <a:moveTo>
                  <a:pt x="161" y="232"/>
                </a:moveTo>
                <a:lnTo>
                  <a:pt x="161" y="232"/>
                </a:lnTo>
                <a:lnTo>
                  <a:pt x="158" y="236"/>
                </a:lnTo>
                <a:lnTo>
                  <a:pt x="158" y="236"/>
                </a:lnTo>
                <a:lnTo>
                  <a:pt x="159" y="235"/>
                </a:lnTo>
                <a:lnTo>
                  <a:pt x="159" y="235"/>
                </a:lnTo>
                <a:lnTo>
                  <a:pt x="161" y="233"/>
                </a:lnTo>
                <a:lnTo>
                  <a:pt x="161" y="232"/>
                </a:lnTo>
                <a:lnTo>
                  <a:pt x="161" y="232"/>
                </a:lnTo>
                <a:close/>
                <a:moveTo>
                  <a:pt x="208" y="206"/>
                </a:moveTo>
                <a:lnTo>
                  <a:pt x="208" y="206"/>
                </a:lnTo>
                <a:lnTo>
                  <a:pt x="208" y="206"/>
                </a:lnTo>
                <a:lnTo>
                  <a:pt x="208" y="206"/>
                </a:lnTo>
                <a:lnTo>
                  <a:pt x="210" y="203"/>
                </a:lnTo>
                <a:lnTo>
                  <a:pt x="210" y="203"/>
                </a:lnTo>
                <a:lnTo>
                  <a:pt x="208" y="202"/>
                </a:lnTo>
                <a:lnTo>
                  <a:pt x="208" y="202"/>
                </a:lnTo>
                <a:lnTo>
                  <a:pt x="208" y="206"/>
                </a:lnTo>
                <a:lnTo>
                  <a:pt x="208" y="206"/>
                </a:lnTo>
                <a:close/>
                <a:moveTo>
                  <a:pt x="263" y="83"/>
                </a:moveTo>
                <a:lnTo>
                  <a:pt x="263" y="83"/>
                </a:lnTo>
                <a:lnTo>
                  <a:pt x="260" y="80"/>
                </a:lnTo>
                <a:lnTo>
                  <a:pt x="260" y="80"/>
                </a:lnTo>
                <a:lnTo>
                  <a:pt x="260" y="83"/>
                </a:lnTo>
                <a:lnTo>
                  <a:pt x="263" y="83"/>
                </a:lnTo>
                <a:lnTo>
                  <a:pt x="263" y="83"/>
                </a:lnTo>
                <a:close/>
                <a:moveTo>
                  <a:pt x="87" y="34"/>
                </a:moveTo>
                <a:lnTo>
                  <a:pt x="87" y="34"/>
                </a:lnTo>
                <a:lnTo>
                  <a:pt x="85" y="36"/>
                </a:lnTo>
                <a:lnTo>
                  <a:pt x="85" y="36"/>
                </a:lnTo>
                <a:lnTo>
                  <a:pt x="88" y="38"/>
                </a:lnTo>
                <a:lnTo>
                  <a:pt x="88" y="38"/>
                </a:lnTo>
                <a:lnTo>
                  <a:pt x="87" y="36"/>
                </a:lnTo>
                <a:lnTo>
                  <a:pt x="87" y="36"/>
                </a:lnTo>
                <a:lnTo>
                  <a:pt x="87" y="34"/>
                </a:lnTo>
                <a:lnTo>
                  <a:pt x="87" y="34"/>
                </a:lnTo>
                <a:close/>
                <a:moveTo>
                  <a:pt x="41" y="228"/>
                </a:moveTo>
                <a:lnTo>
                  <a:pt x="41" y="228"/>
                </a:lnTo>
                <a:lnTo>
                  <a:pt x="41" y="230"/>
                </a:lnTo>
                <a:lnTo>
                  <a:pt x="42" y="232"/>
                </a:lnTo>
                <a:lnTo>
                  <a:pt x="42" y="232"/>
                </a:lnTo>
                <a:lnTo>
                  <a:pt x="41" y="228"/>
                </a:lnTo>
                <a:lnTo>
                  <a:pt x="41" y="228"/>
                </a:lnTo>
                <a:close/>
                <a:moveTo>
                  <a:pt x="90" y="34"/>
                </a:move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1"/>
                </a:lnTo>
                <a:lnTo>
                  <a:pt x="90" y="31"/>
                </a:lnTo>
                <a:lnTo>
                  <a:pt x="88" y="33"/>
                </a:lnTo>
                <a:lnTo>
                  <a:pt x="88" y="33"/>
                </a:lnTo>
                <a:lnTo>
                  <a:pt x="90" y="34"/>
                </a:lnTo>
                <a:lnTo>
                  <a:pt x="90" y="34"/>
                </a:lnTo>
                <a:close/>
                <a:moveTo>
                  <a:pt x="23" y="236"/>
                </a:moveTo>
                <a:lnTo>
                  <a:pt x="23" y="236"/>
                </a:lnTo>
                <a:lnTo>
                  <a:pt x="22" y="236"/>
                </a:lnTo>
                <a:lnTo>
                  <a:pt x="22" y="236"/>
                </a:lnTo>
                <a:lnTo>
                  <a:pt x="20" y="238"/>
                </a:lnTo>
                <a:lnTo>
                  <a:pt x="20" y="238"/>
                </a:lnTo>
                <a:lnTo>
                  <a:pt x="20" y="238"/>
                </a:lnTo>
                <a:lnTo>
                  <a:pt x="20" y="238"/>
                </a:lnTo>
                <a:lnTo>
                  <a:pt x="23" y="236"/>
                </a:lnTo>
                <a:lnTo>
                  <a:pt x="23" y="236"/>
                </a:lnTo>
                <a:close/>
                <a:moveTo>
                  <a:pt x="68" y="55"/>
                </a:moveTo>
                <a:lnTo>
                  <a:pt x="68" y="55"/>
                </a:lnTo>
                <a:lnTo>
                  <a:pt x="69" y="55"/>
                </a:lnTo>
                <a:lnTo>
                  <a:pt x="69" y="55"/>
                </a:lnTo>
                <a:lnTo>
                  <a:pt x="69" y="53"/>
                </a:lnTo>
                <a:lnTo>
                  <a:pt x="69" y="53"/>
                </a:lnTo>
                <a:lnTo>
                  <a:pt x="68" y="55"/>
                </a:lnTo>
                <a:lnTo>
                  <a:pt x="68" y="55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2" y="200"/>
                </a:lnTo>
                <a:lnTo>
                  <a:pt x="192" y="200"/>
                </a:lnTo>
                <a:lnTo>
                  <a:pt x="192" y="198"/>
                </a:lnTo>
                <a:lnTo>
                  <a:pt x="192" y="198"/>
                </a:lnTo>
                <a:lnTo>
                  <a:pt x="192" y="197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284" y="96"/>
                </a:moveTo>
                <a:lnTo>
                  <a:pt x="284" y="96"/>
                </a:lnTo>
                <a:lnTo>
                  <a:pt x="282" y="90"/>
                </a:lnTo>
                <a:lnTo>
                  <a:pt x="282" y="90"/>
                </a:lnTo>
                <a:lnTo>
                  <a:pt x="284" y="94"/>
                </a:lnTo>
                <a:lnTo>
                  <a:pt x="284" y="94"/>
                </a:lnTo>
                <a:lnTo>
                  <a:pt x="284" y="96"/>
                </a:lnTo>
                <a:lnTo>
                  <a:pt x="284" y="96"/>
                </a:lnTo>
                <a:close/>
                <a:moveTo>
                  <a:pt x="41" y="157"/>
                </a:moveTo>
                <a:lnTo>
                  <a:pt x="41" y="157"/>
                </a:lnTo>
                <a:lnTo>
                  <a:pt x="42" y="159"/>
                </a:lnTo>
                <a:lnTo>
                  <a:pt x="42" y="159"/>
                </a:lnTo>
                <a:lnTo>
                  <a:pt x="42" y="156"/>
                </a:lnTo>
                <a:lnTo>
                  <a:pt x="42" y="156"/>
                </a:lnTo>
                <a:lnTo>
                  <a:pt x="41" y="157"/>
                </a:lnTo>
                <a:lnTo>
                  <a:pt x="41" y="157"/>
                </a:lnTo>
                <a:close/>
                <a:moveTo>
                  <a:pt x="53" y="164"/>
                </a:moveTo>
                <a:lnTo>
                  <a:pt x="53" y="164"/>
                </a:lnTo>
                <a:lnTo>
                  <a:pt x="53" y="164"/>
                </a:lnTo>
                <a:lnTo>
                  <a:pt x="53" y="164"/>
                </a:lnTo>
                <a:lnTo>
                  <a:pt x="53" y="173"/>
                </a:lnTo>
                <a:lnTo>
                  <a:pt x="53" y="173"/>
                </a:lnTo>
                <a:lnTo>
                  <a:pt x="53" y="173"/>
                </a:lnTo>
                <a:lnTo>
                  <a:pt x="53" y="173"/>
                </a:lnTo>
                <a:lnTo>
                  <a:pt x="53" y="164"/>
                </a:lnTo>
                <a:lnTo>
                  <a:pt x="53" y="164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4" y="156"/>
                </a:lnTo>
                <a:lnTo>
                  <a:pt x="34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59"/>
                </a:lnTo>
                <a:lnTo>
                  <a:pt x="34" y="159"/>
                </a:lnTo>
                <a:lnTo>
                  <a:pt x="36" y="157"/>
                </a:lnTo>
                <a:lnTo>
                  <a:pt x="36" y="157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285" y="268"/>
                </a:moveTo>
                <a:lnTo>
                  <a:pt x="285" y="268"/>
                </a:lnTo>
                <a:lnTo>
                  <a:pt x="285" y="268"/>
                </a:lnTo>
                <a:lnTo>
                  <a:pt x="285" y="268"/>
                </a:lnTo>
                <a:lnTo>
                  <a:pt x="281" y="268"/>
                </a:lnTo>
                <a:lnTo>
                  <a:pt x="281" y="268"/>
                </a:lnTo>
                <a:lnTo>
                  <a:pt x="277" y="269"/>
                </a:lnTo>
                <a:lnTo>
                  <a:pt x="277" y="269"/>
                </a:lnTo>
                <a:lnTo>
                  <a:pt x="285" y="268"/>
                </a:lnTo>
                <a:lnTo>
                  <a:pt x="285" y="268"/>
                </a:lnTo>
                <a:close/>
                <a:moveTo>
                  <a:pt x="41" y="58"/>
                </a:moveTo>
                <a:lnTo>
                  <a:pt x="41" y="58"/>
                </a:lnTo>
                <a:lnTo>
                  <a:pt x="42" y="55"/>
                </a:lnTo>
                <a:lnTo>
                  <a:pt x="42" y="55"/>
                </a:lnTo>
                <a:lnTo>
                  <a:pt x="42" y="53"/>
                </a:lnTo>
                <a:lnTo>
                  <a:pt x="42" y="53"/>
                </a:lnTo>
                <a:lnTo>
                  <a:pt x="41" y="58"/>
                </a:lnTo>
                <a:lnTo>
                  <a:pt x="41" y="58"/>
                </a:lnTo>
                <a:close/>
                <a:moveTo>
                  <a:pt x="83" y="44"/>
                </a:moveTo>
                <a:lnTo>
                  <a:pt x="83" y="44"/>
                </a:lnTo>
                <a:lnTo>
                  <a:pt x="82" y="44"/>
                </a:lnTo>
                <a:lnTo>
                  <a:pt x="82" y="44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3" y="44"/>
                </a:lnTo>
                <a:lnTo>
                  <a:pt x="83" y="44"/>
                </a:lnTo>
                <a:close/>
                <a:moveTo>
                  <a:pt x="63" y="44"/>
                </a:moveTo>
                <a:lnTo>
                  <a:pt x="63" y="44"/>
                </a:lnTo>
                <a:lnTo>
                  <a:pt x="66" y="41"/>
                </a:lnTo>
                <a:lnTo>
                  <a:pt x="66" y="41"/>
                </a:lnTo>
                <a:lnTo>
                  <a:pt x="64" y="39"/>
                </a:lnTo>
                <a:lnTo>
                  <a:pt x="64" y="39"/>
                </a:lnTo>
                <a:lnTo>
                  <a:pt x="63" y="42"/>
                </a:lnTo>
                <a:lnTo>
                  <a:pt x="63" y="42"/>
                </a:lnTo>
                <a:lnTo>
                  <a:pt x="63" y="44"/>
                </a:lnTo>
                <a:lnTo>
                  <a:pt x="63" y="44"/>
                </a:lnTo>
                <a:close/>
                <a:moveTo>
                  <a:pt x="38" y="184"/>
                </a:moveTo>
                <a:lnTo>
                  <a:pt x="38" y="184"/>
                </a:lnTo>
                <a:lnTo>
                  <a:pt x="34" y="186"/>
                </a:lnTo>
                <a:lnTo>
                  <a:pt x="34" y="186"/>
                </a:lnTo>
                <a:lnTo>
                  <a:pt x="34" y="187"/>
                </a:lnTo>
                <a:lnTo>
                  <a:pt x="34" y="187"/>
                </a:lnTo>
                <a:lnTo>
                  <a:pt x="38" y="184"/>
                </a:lnTo>
                <a:lnTo>
                  <a:pt x="38" y="184"/>
                </a:lnTo>
                <a:close/>
                <a:moveTo>
                  <a:pt x="101" y="222"/>
                </a:moveTo>
                <a:lnTo>
                  <a:pt x="101" y="222"/>
                </a:lnTo>
                <a:lnTo>
                  <a:pt x="101" y="225"/>
                </a:lnTo>
                <a:lnTo>
                  <a:pt x="101" y="225"/>
                </a:lnTo>
                <a:lnTo>
                  <a:pt x="102" y="224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close/>
                <a:moveTo>
                  <a:pt x="159" y="124"/>
                </a:moveTo>
                <a:lnTo>
                  <a:pt x="159" y="124"/>
                </a:lnTo>
                <a:lnTo>
                  <a:pt x="162" y="123"/>
                </a:lnTo>
                <a:lnTo>
                  <a:pt x="162" y="120"/>
                </a:lnTo>
                <a:lnTo>
                  <a:pt x="162" y="120"/>
                </a:lnTo>
                <a:lnTo>
                  <a:pt x="159" y="124"/>
                </a:lnTo>
                <a:lnTo>
                  <a:pt x="159" y="124"/>
                </a:lnTo>
                <a:close/>
                <a:moveTo>
                  <a:pt x="98" y="74"/>
                </a:moveTo>
                <a:lnTo>
                  <a:pt x="98" y="74"/>
                </a:lnTo>
                <a:lnTo>
                  <a:pt x="96" y="77"/>
                </a:lnTo>
                <a:lnTo>
                  <a:pt x="96" y="79"/>
                </a:lnTo>
                <a:lnTo>
                  <a:pt x="96" y="79"/>
                </a:lnTo>
                <a:lnTo>
                  <a:pt x="98" y="74"/>
                </a:lnTo>
                <a:lnTo>
                  <a:pt x="98" y="74"/>
                </a:lnTo>
                <a:close/>
                <a:moveTo>
                  <a:pt x="58" y="98"/>
                </a:moveTo>
                <a:lnTo>
                  <a:pt x="58" y="98"/>
                </a:lnTo>
                <a:lnTo>
                  <a:pt x="58" y="96"/>
                </a:lnTo>
                <a:lnTo>
                  <a:pt x="58" y="96"/>
                </a:lnTo>
                <a:lnTo>
                  <a:pt x="57" y="98"/>
                </a:lnTo>
                <a:lnTo>
                  <a:pt x="57" y="98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98"/>
                </a:lnTo>
                <a:lnTo>
                  <a:pt x="58" y="98"/>
                </a:lnTo>
                <a:close/>
                <a:moveTo>
                  <a:pt x="41" y="115"/>
                </a:moveTo>
                <a:lnTo>
                  <a:pt x="41" y="115"/>
                </a:lnTo>
                <a:lnTo>
                  <a:pt x="39" y="115"/>
                </a:lnTo>
                <a:lnTo>
                  <a:pt x="39" y="115"/>
                </a:lnTo>
                <a:lnTo>
                  <a:pt x="41" y="118"/>
                </a:lnTo>
                <a:lnTo>
                  <a:pt x="41" y="118"/>
                </a:lnTo>
                <a:lnTo>
                  <a:pt x="42" y="116"/>
                </a:lnTo>
                <a:lnTo>
                  <a:pt x="41" y="115"/>
                </a:lnTo>
                <a:lnTo>
                  <a:pt x="41" y="115"/>
                </a:lnTo>
                <a:close/>
                <a:moveTo>
                  <a:pt x="224" y="22"/>
                </a:moveTo>
                <a:lnTo>
                  <a:pt x="224" y="22"/>
                </a:lnTo>
                <a:lnTo>
                  <a:pt x="224" y="22"/>
                </a:lnTo>
                <a:lnTo>
                  <a:pt x="224" y="22"/>
                </a:lnTo>
                <a:lnTo>
                  <a:pt x="224" y="23"/>
                </a:lnTo>
                <a:lnTo>
                  <a:pt x="224" y="23"/>
                </a:lnTo>
                <a:lnTo>
                  <a:pt x="227" y="23"/>
                </a:lnTo>
                <a:lnTo>
                  <a:pt x="227" y="23"/>
                </a:lnTo>
                <a:lnTo>
                  <a:pt x="227" y="23"/>
                </a:lnTo>
                <a:lnTo>
                  <a:pt x="227" y="23"/>
                </a:lnTo>
                <a:lnTo>
                  <a:pt x="224" y="22"/>
                </a:lnTo>
                <a:lnTo>
                  <a:pt x="224" y="22"/>
                </a:lnTo>
                <a:close/>
                <a:moveTo>
                  <a:pt x="79" y="11"/>
                </a:moveTo>
                <a:lnTo>
                  <a:pt x="79" y="11"/>
                </a:lnTo>
                <a:lnTo>
                  <a:pt x="79" y="9"/>
                </a:lnTo>
                <a:lnTo>
                  <a:pt x="79" y="9"/>
                </a:lnTo>
                <a:lnTo>
                  <a:pt x="75" y="11"/>
                </a:lnTo>
                <a:lnTo>
                  <a:pt x="75" y="11"/>
                </a:lnTo>
                <a:lnTo>
                  <a:pt x="77" y="12"/>
                </a:lnTo>
                <a:lnTo>
                  <a:pt x="77" y="12"/>
                </a:lnTo>
                <a:lnTo>
                  <a:pt x="79" y="11"/>
                </a:lnTo>
                <a:lnTo>
                  <a:pt x="79" y="11"/>
                </a:lnTo>
                <a:close/>
                <a:moveTo>
                  <a:pt x="98" y="254"/>
                </a:moveTo>
                <a:lnTo>
                  <a:pt x="98" y="254"/>
                </a:lnTo>
                <a:lnTo>
                  <a:pt x="98" y="251"/>
                </a:lnTo>
                <a:lnTo>
                  <a:pt x="94" y="249"/>
                </a:lnTo>
                <a:lnTo>
                  <a:pt x="94" y="249"/>
                </a:lnTo>
                <a:lnTo>
                  <a:pt x="98" y="254"/>
                </a:lnTo>
                <a:lnTo>
                  <a:pt x="98" y="254"/>
                </a:lnTo>
                <a:close/>
                <a:moveTo>
                  <a:pt x="192" y="255"/>
                </a:move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4" y="254"/>
                </a:lnTo>
                <a:lnTo>
                  <a:pt x="194" y="254"/>
                </a:lnTo>
                <a:lnTo>
                  <a:pt x="192" y="252"/>
                </a:lnTo>
                <a:lnTo>
                  <a:pt x="192" y="252"/>
                </a:lnTo>
                <a:lnTo>
                  <a:pt x="192" y="255"/>
                </a:lnTo>
                <a:lnTo>
                  <a:pt x="192" y="255"/>
                </a:lnTo>
                <a:close/>
                <a:moveTo>
                  <a:pt x="16" y="178"/>
                </a:moveTo>
                <a:lnTo>
                  <a:pt x="16" y="178"/>
                </a:lnTo>
                <a:lnTo>
                  <a:pt x="17" y="176"/>
                </a:lnTo>
                <a:lnTo>
                  <a:pt x="17" y="176"/>
                </a:lnTo>
                <a:lnTo>
                  <a:pt x="16" y="176"/>
                </a:lnTo>
                <a:lnTo>
                  <a:pt x="16" y="176"/>
                </a:lnTo>
                <a:lnTo>
                  <a:pt x="12" y="178"/>
                </a:lnTo>
                <a:lnTo>
                  <a:pt x="12" y="178"/>
                </a:lnTo>
                <a:lnTo>
                  <a:pt x="16" y="178"/>
                </a:lnTo>
                <a:lnTo>
                  <a:pt x="16" y="178"/>
                </a:lnTo>
                <a:close/>
                <a:moveTo>
                  <a:pt x="165" y="170"/>
                </a:moveTo>
                <a:lnTo>
                  <a:pt x="165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2"/>
                </a:lnTo>
                <a:lnTo>
                  <a:pt x="164" y="172"/>
                </a:lnTo>
                <a:lnTo>
                  <a:pt x="165" y="170"/>
                </a:lnTo>
                <a:lnTo>
                  <a:pt x="165" y="170"/>
                </a:lnTo>
                <a:close/>
                <a:moveTo>
                  <a:pt x="12" y="243"/>
                </a:moveTo>
                <a:lnTo>
                  <a:pt x="12" y="243"/>
                </a:lnTo>
                <a:lnTo>
                  <a:pt x="11" y="238"/>
                </a:lnTo>
                <a:lnTo>
                  <a:pt x="11" y="238"/>
                </a:lnTo>
                <a:lnTo>
                  <a:pt x="11" y="241"/>
                </a:lnTo>
                <a:lnTo>
                  <a:pt x="12" y="243"/>
                </a:lnTo>
                <a:lnTo>
                  <a:pt x="12" y="243"/>
                </a:lnTo>
                <a:close/>
                <a:moveTo>
                  <a:pt x="33" y="98"/>
                </a:moveTo>
                <a:lnTo>
                  <a:pt x="33" y="98"/>
                </a:lnTo>
                <a:lnTo>
                  <a:pt x="33" y="98"/>
                </a:lnTo>
                <a:lnTo>
                  <a:pt x="33" y="98"/>
                </a:lnTo>
                <a:lnTo>
                  <a:pt x="34" y="98"/>
                </a:lnTo>
                <a:lnTo>
                  <a:pt x="34" y="98"/>
                </a:lnTo>
                <a:lnTo>
                  <a:pt x="36" y="96"/>
                </a:lnTo>
                <a:lnTo>
                  <a:pt x="36" y="96"/>
                </a:lnTo>
                <a:lnTo>
                  <a:pt x="34" y="94"/>
                </a:lnTo>
                <a:lnTo>
                  <a:pt x="34" y="94"/>
                </a:lnTo>
                <a:lnTo>
                  <a:pt x="33" y="98"/>
                </a:lnTo>
                <a:lnTo>
                  <a:pt x="33" y="98"/>
                </a:lnTo>
                <a:close/>
                <a:moveTo>
                  <a:pt x="187" y="175"/>
                </a:moveTo>
                <a:lnTo>
                  <a:pt x="187" y="175"/>
                </a:lnTo>
                <a:lnTo>
                  <a:pt x="187" y="173"/>
                </a:lnTo>
                <a:lnTo>
                  <a:pt x="187" y="173"/>
                </a:lnTo>
                <a:lnTo>
                  <a:pt x="186" y="172"/>
                </a:lnTo>
                <a:lnTo>
                  <a:pt x="186" y="172"/>
                </a:lnTo>
                <a:lnTo>
                  <a:pt x="186" y="172"/>
                </a:lnTo>
                <a:lnTo>
                  <a:pt x="186" y="172"/>
                </a:lnTo>
                <a:lnTo>
                  <a:pt x="187" y="175"/>
                </a:lnTo>
                <a:lnTo>
                  <a:pt x="187" y="175"/>
                </a:lnTo>
                <a:close/>
                <a:moveTo>
                  <a:pt x="88" y="74"/>
                </a:moveTo>
                <a:lnTo>
                  <a:pt x="88" y="74"/>
                </a:lnTo>
                <a:lnTo>
                  <a:pt x="87" y="75"/>
                </a:lnTo>
                <a:lnTo>
                  <a:pt x="87" y="75"/>
                </a:lnTo>
                <a:lnTo>
                  <a:pt x="87" y="77"/>
                </a:lnTo>
                <a:lnTo>
                  <a:pt x="87" y="77"/>
                </a:lnTo>
                <a:lnTo>
                  <a:pt x="88" y="74"/>
                </a:lnTo>
                <a:lnTo>
                  <a:pt x="88" y="74"/>
                </a:lnTo>
                <a:close/>
                <a:moveTo>
                  <a:pt x="139" y="50"/>
                </a:moveTo>
                <a:lnTo>
                  <a:pt x="139" y="50"/>
                </a:lnTo>
                <a:lnTo>
                  <a:pt x="139" y="49"/>
                </a:lnTo>
                <a:lnTo>
                  <a:pt x="139" y="47"/>
                </a:lnTo>
                <a:lnTo>
                  <a:pt x="139" y="47"/>
                </a:lnTo>
                <a:lnTo>
                  <a:pt x="139" y="49"/>
                </a:lnTo>
                <a:lnTo>
                  <a:pt x="139" y="50"/>
                </a:lnTo>
                <a:lnTo>
                  <a:pt x="139" y="50"/>
                </a:lnTo>
                <a:close/>
                <a:moveTo>
                  <a:pt x="42" y="235"/>
                </a:moveTo>
                <a:lnTo>
                  <a:pt x="42" y="235"/>
                </a:lnTo>
                <a:lnTo>
                  <a:pt x="39" y="233"/>
                </a:lnTo>
                <a:lnTo>
                  <a:pt x="39" y="233"/>
                </a:lnTo>
                <a:lnTo>
                  <a:pt x="39" y="236"/>
                </a:lnTo>
                <a:lnTo>
                  <a:pt x="39" y="236"/>
                </a:lnTo>
                <a:lnTo>
                  <a:pt x="42" y="235"/>
                </a:lnTo>
                <a:lnTo>
                  <a:pt x="42" y="235"/>
                </a:lnTo>
                <a:close/>
                <a:moveTo>
                  <a:pt x="36" y="197"/>
                </a:moveTo>
                <a:lnTo>
                  <a:pt x="36" y="197"/>
                </a:lnTo>
                <a:lnTo>
                  <a:pt x="34" y="197"/>
                </a:lnTo>
                <a:lnTo>
                  <a:pt x="34" y="197"/>
                </a:lnTo>
                <a:lnTo>
                  <a:pt x="36" y="200"/>
                </a:lnTo>
                <a:lnTo>
                  <a:pt x="36" y="200"/>
                </a:lnTo>
                <a:lnTo>
                  <a:pt x="36" y="198"/>
                </a:lnTo>
                <a:lnTo>
                  <a:pt x="36" y="198"/>
                </a:lnTo>
                <a:lnTo>
                  <a:pt x="36" y="197"/>
                </a:lnTo>
                <a:lnTo>
                  <a:pt x="36" y="197"/>
                </a:lnTo>
                <a:close/>
                <a:moveTo>
                  <a:pt x="162" y="181"/>
                </a:moveTo>
                <a:lnTo>
                  <a:pt x="162" y="181"/>
                </a:lnTo>
                <a:lnTo>
                  <a:pt x="165" y="180"/>
                </a:lnTo>
                <a:lnTo>
                  <a:pt x="165" y="180"/>
                </a:lnTo>
                <a:lnTo>
                  <a:pt x="164" y="178"/>
                </a:lnTo>
                <a:lnTo>
                  <a:pt x="164" y="178"/>
                </a:lnTo>
                <a:lnTo>
                  <a:pt x="162" y="180"/>
                </a:lnTo>
                <a:lnTo>
                  <a:pt x="162" y="181"/>
                </a:lnTo>
                <a:lnTo>
                  <a:pt x="162" y="181"/>
                </a:lnTo>
                <a:close/>
                <a:moveTo>
                  <a:pt x="80" y="60"/>
                </a:moveTo>
                <a:lnTo>
                  <a:pt x="80" y="60"/>
                </a:lnTo>
                <a:lnTo>
                  <a:pt x="82" y="60"/>
                </a:lnTo>
                <a:lnTo>
                  <a:pt x="82" y="60"/>
                </a:lnTo>
                <a:lnTo>
                  <a:pt x="83" y="60"/>
                </a:lnTo>
                <a:lnTo>
                  <a:pt x="83" y="60"/>
                </a:lnTo>
                <a:lnTo>
                  <a:pt x="80" y="58"/>
                </a:lnTo>
                <a:lnTo>
                  <a:pt x="80" y="58"/>
                </a:lnTo>
                <a:lnTo>
                  <a:pt x="80" y="60"/>
                </a:lnTo>
                <a:lnTo>
                  <a:pt x="80" y="60"/>
                </a:lnTo>
                <a:close/>
                <a:moveTo>
                  <a:pt x="274" y="243"/>
                </a:moveTo>
                <a:lnTo>
                  <a:pt x="274" y="243"/>
                </a:lnTo>
                <a:lnTo>
                  <a:pt x="276" y="241"/>
                </a:lnTo>
                <a:lnTo>
                  <a:pt x="276" y="241"/>
                </a:lnTo>
                <a:lnTo>
                  <a:pt x="276" y="241"/>
                </a:lnTo>
                <a:lnTo>
                  <a:pt x="274" y="241"/>
                </a:lnTo>
                <a:lnTo>
                  <a:pt x="274" y="243"/>
                </a:lnTo>
                <a:lnTo>
                  <a:pt x="274" y="243"/>
                </a:lnTo>
                <a:close/>
                <a:moveTo>
                  <a:pt x="262" y="79"/>
                </a:moveTo>
                <a:lnTo>
                  <a:pt x="262" y="79"/>
                </a:lnTo>
                <a:lnTo>
                  <a:pt x="263" y="77"/>
                </a:lnTo>
                <a:lnTo>
                  <a:pt x="263" y="75"/>
                </a:lnTo>
                <a:lnTo>
                  <a:pt x="263" y="75"/>
                </a:lnTo>
                <a:lnTo>
                  <a:pt x="262" y="77"/>
                </a:lnTo>
                <a:lnTo>
                  <a:pt x="262" y="79"/>
                </a:lnTo>
                <a:lnTo>
                  <a:pt x="262" y="79"/>
                </a:lnTo>
                <a:close/>
                <a:moveTo>
                  <a:pt x="22" y="186"/>
                </a:moveTo>
                <a:lnTo>
                  <a:pt x="22" y="186"/>
                </a:lnTo>
                <a:lnTo>
                  <a:pt x="22" y="186"/>
                </a:lnTo>
                <a:lnTo>
                  <a:pt x="22" y="186"/>
                </a:lnTo>
                <a:lnTo>
                  <a:pt x="22" y="186"/>
                </a:lnTo>
                <a:lnTo>
                  <a:pt x="22" y="186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6"/>
                </a:lnTo>
                <a:lnTo>
                  <a:pt x="22" y="186"/>
                </a:lnTo>
                <a:close/>
                <a:moveTo>
                  <a:pt x="19" y="162"/>
                </a:moveTo>
                <a:lnTo>
                  <a:pt x="19" y="162"/>
                </a:lnTo>
                <a:lnTo>
                  <a:pt x="19" y="164"/>
                </a:lnTo>
                <a:lnTo>
                  <a:pt x="19" y="164"/>
                </a:lnTo>
                <a:lnTo>
                  <a:pt x="19" y="165"/>
                </a:lnTo>
                <a:lnTo>
                  <a:pt x="19" y="165"/>
                </a:lnTo>
                <a:lnTo>
                  <a:pt x="20" y="164"/>
                </a:lnTo>
                <a:lnTo>
                  <a:pt x="20" y="164"/>
                </a:lnTo>
                <a:lnTo>
                  <a:pt x="19" y="162"/>
                </a:lnTo>
                <a:lnTo>
                  <a:pt x="19" y="162"/>
                </a:lnTo>
                <a:close/>
                <a:moveTo>
                  <a:pt x="273" y="178"/>
                </a:moveTo>
                <a:lnTo>
                  <a:pt x="273" y="178"/>
                </a:lnTo>
                <a:lnTo>
                  <a:pt x="276" y="175"/>
                </a:lnTo>
                <a:lnTo>
                  <a:pt x="276" y="175"/>
                </a:lnTo>
                <a:lnTo>
                  <a:pt x="276" y="175"/>
                </a:lnTo>
                <a:lnTo>
                  <a:pt x="276" y="175"/>
                </a:lnTo>
                <a:lnTo>
                  <a:pt x="273" y="178"/>
                </a:lnTo>
                <a:lnTo>
                  <a:pt x="273" y="178"/>
                </a:lnTo>
                <a:lnTo>
                  <a:pt x="273" y="178"/>
                </a:lnTo>
                <a:lnTo>
                  <a:pt x="273" y="178"/>
                </a:lnTo>
                <a:close/>
                <a:moveTo>
                  <a:pt x="266" y="192"/>
                </a:moveTo>
                <a:lnTo>
                  <a:pt x="266" y="192"/>
                </a:lnTo>
                <a:lnTo>
                  <a:pt x="266" y="192"/>
                </a:lnTo>
                <a:lnTo>
                  <a:pt x="266" y="192"/>
                </a:lnTo>
                <a:lnTo>
                  <a:pt x="266" y="197"/>
                </a:lnTo>
                <a:lnTo>
                  <a:pt x="266" y="197"/>
                </a:lnTo>
                <a:lnTo>
                  <a:pt x="266" y="192"/>
                </a:lnTo>
                <a:lnTo>
                  <a:pt x="266" y="192"/>
                </a:lnTo>
                <a:lnTo>
                  <a:pt x="266" y="192"/>
                </a:lnTo>
                <a:lnTo>
                  <a:pt x="266" y="192"/>
                </a:lnTo>
                <a:close/>
                <a:moveTo>
                  <a:pt x="64" y="83"/>
                </a:moveTo>
                <a:lnTo>
                  <a:pt x="64" y="83"/>
                </a:lnTo>
                <a:lnTo>
                  <a:pt x="64" y="83"/>
                </a:lnTo>
                <a:lnTo>
                  <a:pt x="64" y="83"/>
                </a:lnTo>
                <a:lnTo>
                  <a:pt x="64" y="82"/>
                </a:lnTo>
                <a:lnTo>
                  <a:pt x="64" y="82"/>
                </a:lnTo>
                <a:lnTo>
                  <a:pt x="63" y="82"/>
                </a:lnTo>
                <a:lnTo>
                  <a:pt x="63" y="82"/>
                </a:lnTo>
                <a:lnTo>
                  <a:pt x="64" y="83"/>
                </a:lnTo>
                <a:lnTo>
                  <a:pt x="64" y="83"/>
                </a:lnTo>
                <a:lnTo>
                  <a:pt x="64" y="83"/>
                </a:lnTo>
                <a:lnTo>
                  <a:pt x="64" y="83"/>
                </a:lnTo>
                <a:close/>
                <a:moveTo>
                  <a:pt x="27" y="236"/>
                </a:moveTo>
                <a:lnTo>
                  <a:pt x="27" y="236"/>
                </a:lnTo>
                <a:lnTo>
                  <a:pt x="28" y="236"/>
                </a:lnTo>
                <a:lnTo>
                  <a:pt x="28" y="236"/>
                </a:lnTo>
                <a:lnTo>
                  <a:pt x="30" y="236"/>
                </a:lnTo>
                <a:lnTo>
                  <a:pt x="30" y="236"/>
                </a:lnTo>
                <a:lnTo>
                  <a:pt x="28" y="235"/>
                </a:lnTo>
                <a:lnTo>
                  <a:pt x="28" y="235"/>
                </a:lnTo>
                <a:lnTo>
                  <a:pt x="27" y="236"/>
                </a:lnTo>
                <a:lnTo>
                  <a:pt x="27" y="236"/>
                </a:lnTo>
                <a:close/>
                <a:moveTo>
                  <a:pt x="187" y="31"/>
                </a:moveTo>
                <a:lnTo>
                  <a:pt x="187" y="31"/>
                </a:lnTo>
                <a:lnTo>
                  <a:pt x="187" y="34"/>
                </a:lnTo>
                <a:lnTo>
                  <a:pt x="187" y="34"/>
                </a:lnTo>
                <a:lnTo>
                  <a:pt x="187" y="34"/>
                </a:lnTo>
                <a:lnTo>
                  <a:pt x="187" y="31"/>
                </a:lnTo>
                <a:lnTo>
                  <a:pt x="187" y="31"/>
                </a:lnTo>
                <a:close/>
                <a:moveTo>
                  <a:pt x="17" y="260"/>
                </a:moveTo>
                <a:lnTo>
                  <a:pt x="17" y="260"/>
                </a:lnTo>
                <a:lnTo>
                  <a:pt x="20" y="260"/>
                </a:lnTo>
                <a:lnTo>
                  <a:pt x="20" y="260"/>
                </a:lnTo>
                <a:lnTo>
                  <a:pt x="19" y="260"/>
                </a:lnTo>
                <a:lnTo>
                  <a:pt x="17" y="260"/>
                </a:lnTo>
                <a:lnTo>
                  <a:pt x="17" y="260"/>
                </a:lnTo>
                <a:close/>
                <a:moveTo>
                  <a:pt x="85" y="112"/>
                </a:moveTo>
                <a:lnTo>
                  <a:pt x="85" y="112"/>
                </a:lnTo>
                <a:lnTo>
                  <a:pt x="87" y="110"/>
                </a:lnTo>
                <a:lnTo>
                  <a:pt x="87" y="110"/>
                </a:lnTo>
                <a:lnTo>
                  <a:pt x="85" y="107"/>
                </a:lnTo>
                <a:lnTo>
                  <a:pt x="85" y="107"/>
                </a:lnTo>
                <a:lnTo>
                  <a:pt x="85" y="107"/>
                </a:lnTo>
                <a:lnTo>
                  <a:pt x="85" y="107"/>
                </a:lnTo>
                <a:lnTo>
                  <a:pt x="85" y="112"/>
                </a:lnTo>
                <a:lnTo>
                  <a:pt x="85" y="112"/>
                </a:lnTo>
                <a:close/>
                <a:moveTo>
                  <a:pt x="41" y="208"/>
                </a:moveTo>
                <a:lnTo>
                  <a:pt x="41" y="208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1" y="206"/>
                </a:lnTo>
                <a:lnTo>
                  <a:pt x="41" y="206"/>
                </a:lnTo>
                <a:lnTo>
                  <a:pt x="41" y="208"/>
                </a:lnTo>
                <a:lnTo>
                  <a:pt x="41" y="208"/>
                </a:lnTo>
                <a:close/>
                <a:moveTo>
                  <a:pt x="75" y="91"/>
                </a:moveTo>
                <a:lnTo>
                  <a:pt x="75" y="91"/>
                </a:lnTo>
                <a:lnTo>
                  <a:pt x="75" y="93"/>
                </a:lnTo>
                <a:lnTo>
                  <a:pt x="77" y="93"/>
                </a:lnTo>
                <a:lnTo>
                  <a:pt x="77" y="93"/>
                </a:lnTo>
                <a:lnTo>
                  <a:pt x="77" y="91"/>
                </a:lnTo>
                <a:lnTo>
                  <a:pt x="77" y="91"/>
                </a:lnTo>
                <a:lnTo>
                  <a:pt x="75" y="91"/>
                </a:lnTo>
                <a:lnTo>
                  <a:pt x="75" y="91"/>
                </a:lnTo>
                <a:close/>
                <a:moveTo>
                  <a:pt x="217" y="20"/>
                </a:moveTo>
                <a:lnTo>
                  <a:pt x="217" y="20"/>
                </a:lnTo>
                <a:lnTo>
                  <a:pt x="214" y="22"/>
                </a:lnTo>
                <a:lnTo>
                  <a:pt x="214" y="22"/>
                </a:lnTo>
                <a:lnTo>
                  <a:pt x="216" y="22"/>
                </a:lnTo>
                <a:lnTo>
                  <a:pt x="216" y="22"/>
                </a:lnTo>
                <a:lnTo>
                  <a:pt x="217" y="20"/>
                </a:lnTo>
                <a:lnTo>
                  <a:pt x="217" y="20"/>
                </a:lnTo>
                <a:close/>
                <a:moveTo>
                  <a:pt x="175" y="251"/>
                </a:moveTo>
                <a:lnTo>
                  <a:pt x="175" y="251"/>
                </a:lnTo>
                <a:lnTo>
                  <a:pt x="176" y="247"/>
                </a:lnTo>
                <a:lnTo>
                  <a:pt x="176" y="247"/>
                </a:lnTo>
                <a:lnTo>
                  <a:pt x="175" y="251"/>
                </a:lnTo>
                <a:lnTo>
                  <a:pt x="175" y="251"/>
                </a:lnTo>
                <a:close/>
                <a:moveTo>
                  <a:pt x="123" y="34"/>
                </a:moveTo>
                <a:lnTo>
                  <a:pt x="123" y="34"/>
                </a:lnTo>
                <a:lnTo>
                  <a:pt x="124" y="36"/>
                </a:lnTo>
                <a:lnTo>
                  <a:pt x="124" y="36"/>
                </a:lnTo>
                <a:lnTo>
                  <a:pt x="126" y="33"/>
                </a:lnTo>
                <a:lnTo>
                  <a:pt x="126" y="33"/>
                </a:lnTo>
                <a:lnTo>
                  <a:pt x="126" y="33"/>
                </a:lnTo>
                <a:lnTo>
                  <a:pt x="126" y="33"/>
                </a:lnTo>
                <a:lnTo>
                  <a:pt x="123" y="34"/>
                </a:lnTo>
                <a:lnTo>
                  <a:pt x="123" y="34"/>
                </a:lnTo>
                <a:close/>
                <a:moveTo>
                  <a:pt x="172" y="189"/>
                </a:moveTo>
                <a:lnTo>
                  <a:pt x="172" y="189"/>
                </a:lnTo>
                <a:lnTo>
                  <a:pt x="172" y="186"/>
                </a:lnTo>
                <a:lnTo>
                  <a:pt x="170" y="184"/>
                </a:lnTo>
                <a:lnTo>
                  <a:pt x="170" y="184"/>
                </a:lnTo>
                <a:lnTo>
                  <a:pt x="172" y="189"/>
                </a:lnTo>
                <a:lnTo>
                  <a:pt x="172" y="189"/>
                </a:lnTo>
                <a:close/>
                <a:moveTo>
                  <a:pt x="230" y="273"/>
                </a:moveTo>
                <a:lnTo>
                  <a:pt x="230" y="273"/>
                </a:lnTo>
                <a:lnTo>
                  <a:pt x="230" y="269"/>
                </a:lnTo>
                <a:lnTo>
                  <a:pt x="230" y="269"/>
                </a:lnTo>
                <a:lnTo>
                  <a:pt x="228" y="271"/>
                </a:lnTo>
                <a:lnTo>
                  <a:pt x="228" y="271"/>
                </a:lnTo>
                <a:lnTo>
                  <a:pt x="228" y="271"/>
                </a:lnTo>
                <a:lnTo>
                  <a:pt x="228" y="271"/>
                </a:lnTo>
                <a:lnTo>
                  <a:pt x="230" y="273"/>
                </a:lnTo>
                <a:lnTo>
                  <a:pt x="230" y="273"/>
                </a:lnTo>
                <a:close/>
                <a:moveTo>
                  <a:pt x="25" y="99"/>
                </a:moveTo>
                <a:lnTo>
                  <a:pt x="25" y="99"/>
                </a:lnTo>
                <a:lnTo>
                  <a:pt x="23" y="99"/>
                </a:lnTo>
                <a:lnTo>
                  <a:pt x="23" y="99"/>
                </a:lnTo>
                <a:lnTo>
                  <a:pt x="22" y="101"/>
                </a:lnTo>
                <a:lnTo>
                  <a:pt x="22" y="101"/>
                </a:lnTo>
                <a:lnTo>
                  <a:pt x="25" y="99"/>
                </a:lnTo>
                <a:lnTo>
                  <a:pt x="25" y="99"/>
                </a:lnTo>
                <a:close/>
                <a:moveTo>
                  <a:pt x="60" y="47"/>
                </a:moveTo>
                <a:lnTo>
                  <a:pt x="60" y="47"/>
                </a:lnTo>
                <a:lnTo>
                  <a:pt x="58" y="50"/>
                </a:lnTo>
                <a:lnTo>
                  <a:pt x="58" y="50"/>
                </a:lnTo>
                <a:lnTo>
                  <a:pt x="60" y="50"/>
                </a:lnTo>
                <a:lnTo>
                  <a:pt x="60" y="50"/>
                </a:lnTo>
                <a:lnTo>
                  <a:pt x="60" y="49"/>
                </a:lnTo>
                <a:lnTo>
                  <a:pt x="60" y="47"/>
                </a:lnTo>
                <a:lnTo>
                  <a:pt x="60" y="47"/>
                </a:lnTo>
                <a:close/>
                <a:moveTo>
                  <a:pt x="257" y="85"/>
                </a:moveTo>
                <a:lnTo>
                  <a:pt x="257" y="85"/>
                </a:lnTo>
                <a:lnTo>
                  <a:pt x="257" y="85"/>
                </a:lnTo>
                <a:lnTo>
                  <a:pt x="257" y="85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57" y="85"/>
                </a:lnTo>
                <a:lnTo>
                  <a:pt x="257" y="85"/>
                </a:lnTo>
                <a:close/>
                <a:moveTo>
                  <a:pt x="134" y="221"/>
                </a:moveTo>
                <a:lnTo>
                  <a:pt x="134" y="221"/>
                </a:lnTo>
                <a:lnTo>
                  <a:pt x="134" y="221"/>
                </a:lnTo>
                <a:lnTo>
                  <a:pt x="134" y="221"/>
                </a:lnTo>
                <a:lnTo>
                  <a:pt x="132" y="222"/>
                </a:lnTo>
                <a:lnTo>
                  <a:pt x="132" y="222"/>
                </a:lnTo>
                <a:lnTo>
                  <a:pt x="132" y="224"/>
                </a:lnTo>
                <a:lnTo>
                  <a:pt x="132" y="224"/>
                </a:lnTo>
                <a:lnTo>
                  <a:pt x="134" y="221"/>
                </a:lnTo>
                <a:lnTo>
                  <a:pt x="134" y="221"/>
                </a:lnTo>
                <a:close/>
                <a:moveTo>
                  <a:pt x="80" y="85"/>
                </a:moveTo>
                <a:lnTo>
                  <a:pt x="80" y="85"/>
                </a:lnTo>
                <a:lnTo>
                  <a:pt x="80" y="85"/>
                </a:lnTo>
                <a:lnTo>
                  <a:pt x="80" y="85"/>
                </a:lnTo>
                <a:lnTo>
                  <a:pt x="80" y="82"/>
                </a:lnTo>
                <a:lnTo>
                  <a:pt x="80" y="82"/>
                </a:lnTo>
                <a:lnTo>
                  <a:pt x="79" y="82"/>
                </a:lnTo>
                <a:lnTo>
                  <a:pt x="79" y="82"/>
                </a:lnTo>
                <a:lnTo>
                  <a:pt x="80" y="85"/>
                </a:lnTo>
                <a:lnTo>
                  <a:pt x="80" y="85"/>
                </a:lnTo>
                <a:close/>
                <a:moveTo>
                  <a:pt x="129" y="265"/>
                </a:moveTo>
                <a:lnTo>
                  <a:pt x="129" y="265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3"/>
                </a:lnTo>
                <a:lnTo>
                  <a:pt x="128" y="263"/>
                </a:lnTo>
                <a:lnTo>
                  <a:pt x="129" y="265"/>
                </a:lnTo>
                <a:lnTo>
                  <a:pt x="129" y="265"/>
                </a:lnTo>
                <a:close/>
                <a:moveTo>
                  <a:pt x="164" y="262"/>
                </a:moveTo>
                <a:lnTo>
                  <a:pt x="164" y="262"/>
                </a:lnTo>
                <a:lnTo>
                  <a:pt x="164" y="260"/>
                </a:lnTo>
                <a:lnTo>
                  <a:pt x="164" y="260"/>
                </a:lnTo>
                <a:lnTo>
                  <a:pt x="164" y="260"/>
                </a:lnTo>
                <a:lnTo>
                  <a:pt x="162" y="258"/>
                </a:lnTo>
                <a:lnTo>
                  <a:pt x="161" y="258"/>
                </a:lnTo>
                <a:lnTo>
                  <a:pt x="161" y="258"/>
                </a:lnTo>
                <a:lnTo>
                  <a:pt x="162" y="260"/>
                </a:lnTo>
                <a:lnTo>
                  <a:pt x="164" y="262"/>
                </a:lnTo>
                <a:lnTo>
                  <a:pt x="164" y="262"/>
                </a:lnTo>
                <a:close/>
                <a:moveTo>
                  <a:pt x="161" y="192"/>
                </a:moveTo>
                <a:lnTo>
                  <a:pt x="161" y="192"/>
                </a:lnTo>
                <a:lnTo>
                  <a:pt x="161" y="192"/>
                </a:lnTo>
                <a:lnTo>
                  <a:pt x="161" y="192"/>
                </a:lnTo>
                <a:lnTo>
                  <a:pt x="162" y="191"/>
                </a:lnTo>
                <a:lnTo>
                  <a:pt x="162" y="191"/>
                </a:lnTo>
                <a:lnTo>
                  <a:pt x="161" y="189"/>
                </a:lnTo>
                <a:lnTo>
                  <a:pt x="161" y="189"/>
                </a:lnTo>
                <a:lnTo>
                  <a:pt x="161" y="189"/>
                </a:lnTo>
                <a:lnTo>
                  <a:pt x="161" y="189"/>
                </a:lnTo>
                <a:lnTo>
                  <a:pt x="161" y="192"/>
                </a:lnTo>
                <a:lnTo>
                  <a:pt x="161" y="192"/>
                </a:lnTo>
                <a:close/>
                <a:moveTo>
                  <a:pt x="99" y="197"/>
                </a:moveTo>
                <a:lnTo>
                  <a:pt x="99" y="197"/>
                </a:lnTo>
                <a:lnTo>
                  <a:pt x="96" y="194"/>
                </a:lnTo>
                <a:lnTo>
                  <a:pt x="96" y="194"/>
                </a:lnTo>
                <a:lnTo>
                  <a:pt x="98" y="197"/>
                </a:lnTo>
                <a:lnTo>
                  <a:pt x="99" y="197"/>
                </a:lnTo>
                <a:lnTo>
                  <a:pt x="99" y="197"/>
                </a:lnTo>
                <a:close/>
                <a:moveTo>
                  <a:pt x="154" y="246"/>
                </a:moveTo>
                <a:lnTo>
                  <a:pt x="154" y="246"/>
                </a:lnTo>
                <a:lnTo>
                  <a:pt x="154" y="244"/>
                </a:lnTo>
                <a:lnTo>
                  <a:pt x="154" y="244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4" y="246"/>
                </a:lnTo>
                <a:lnTo>
                  <a:pt x="154" y="246"/>
                </a:lnTo>
                <a:close/>
                <a:moveTo>
                  <a:pt x="222" y="33"/>
                </a:moveTo>
                <a:lnTo>
                  <a:pt x="222" y="33"/>
                </a:lnTo>
                <a:lnTo>
                  <a:pt x="221" y="33"/>
                </a:lnTo>
                <a:lnTo>
                  <a:pt x="221" y="34"/>
                </a:lnTo>
                <a:lnTo>
                  <a:pt x="221" y="34"/>
                </a:lnTo>
                <a:lnTo>
                  <a:pt x="222" y="34"/>
                </a:lnTo>
                <a:lnTo>
                  <a:pt x="222" y="34"/>
                </a:lnTo>
                <a:lnTo>
                  <a:pt x="222" y="33"/>
                </a:lnTo>
                <a:lnTo>
                  <a:pt x="222" y="33"/>
                </a:lnTo>
                <a:close/>
                <a:moveTo>
                  <a:pt x="265" y="214"/>
                </a:moveTo>
                <a:lnTo>
                  <a:pt x="265" y="214"/>
                </a:lnTo>
                <a:lnTo>
                  <a:pt x="266" y="214"/>
                </a:lnTo>
                <a:lnTo>
                  <a:pt x="268" y="213"/>
                </a:lnTo>
                <a:lnTo>
                  <a:pt x="268" y="213"/>
                </a:lnTo>
                <a:lnTo>
                  <a:pt x="265" y="214"/>
                </a:lnTo>
                <a:lnTo>
                  <a:pt x="265" y="214"/>
                </a:lnTo>
                <a:close/>
                <a:moveTo>
                  <a:pt x="195" y="192"/>
                </a:moveTo>
                <a:lnTo>
                  <a:pt x="195" y="192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94"/>
                </a:lnTo>
                <a:lnTo>
                  <a:pt x="195" y="194"/>
                </a:lnTo>
                <a:lnTo>
                  <a:pt x="195" y="192"/>
                </a:lnTo>
                <a:lnTo>
                  <a:pt x="195" y="192"/>
                </a:lnTo>
                <a:close/>
                <a:moveTo>
                  <a:pt x="165" y="142"/>
                </a:move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3"/>
                </a:lnTo>
                <a:lnTo>
                  <a:pt x="165" y="143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2"/>
                </a:lnTo>
                <a:lnTo>
                  <a:pt x="165" y="142"/>
                </a:lnTo>
                <a:close/>
                <a:moveTo>
                  <a:pt x="251" y="28"/>
                </a:moveTo>
                <a:lnTo>
                  <a:pt x="251" y="28"/>
                </a:lnTo>
                <a:lnTo>
                  <a:pt x="251" y="28"/>
                </a:lnTo>
                <a:lnTo>
                  <a:pt x="251" y="28"/>
                </a:lnTo>
                <a:lnTo>
                  <a:pt x="252" y="31"/>
                </a:lnTo>
                <a:lnTo>
                  <a:pt x="252" y="31"/>
                </a:lnTo>
                <a:lnTo>
                  <a:pt x="252" y="30"/>
                </a:lnTo>
                <a:lnTo>
                  <a:pt x="252" y="30"/>
                </a:lnTo>
                <a:lnTo>
                  <a:pt x="251" y="28"/>
                </a:lnTo>
                <a:lnTo>
                  <a:pt x="251" y="28"/>
                </a:lnTo>
                <a:close/>
                <a:moveTo>
                  <a:pt x="197" y="38"/>
                </a:moveTo>
                <a:lnTo>
                  <a:pt x="197" y="38"/>
                </a:lnTo>
                <a:lnTo>
                  <a:pt x="195" y="41"/>
                </a:lnTo>
                <a:lnTo>
                  <a:pt x="195" y="41"/>
                </a:lnTo>
                <a:lnTo>
                  <a:pt x="195" y="41"/>
                </a:lnTo>
                <a:lnTo>
                  <a:pt x="195" y="41"/>
                </a:lnTo>
                <a:lnTo>
                  <a:pt x="199" y="39"/>
                </a:lnTo>
                <a:lnTo>
                  <a:pt x="199" y="39"/>
                </a:lnTo>
                <a:lnTo>
                  <a:pt x="197" y="38"/>
                </a:lnTo>
                <a:lnTo>
                  <a:pt x="197" y="38"/>
                </a:lnTo>
                <a:close/>
                <a:moveTo>
                  <a:pt x="39" y="257"/>
                </a:moveTo>
                <a:lnTo>
                  <a:pt x="39" y="257"/>
                </a:lnTo>
                <a:lnTo>
                  <a:pt x="39" y="258"/>
                </a:lnTo>
                <a:lnTo>
                  <a:pt x="39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7"/>
                </a:lnTo>
                <a:lnTo>
                  <a:pt x="42" y="257"/>
                </a:lnTo>
                <a:lnTo>
                  <a:pt x="39" y="257"/>
                </a:lnTo>
                <a:lnTo>
                  <a:pt x="39" y="257"/>
                </a:lnTo>
                <a:close/>
                <a:moveTo>
                  <a:pt x="287" y="116"/>
                </a:moveTo>
                <a:lnTo>
                  <a:pt x="287" y="116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16"/>
                </a:lnTo>
                <a:lnTo>
                  <a:pt x="288" y="116"/>
                </a:lnTo>
                <a:lnTo>
                  <a:pt x="287" y="116"/>
                </a:lnTo>
                <a:lnTo>
                  <a:pt x="287" y="116"/>
                </a:lnTo>
                <a:close/>
                <a:moveTo>
                  <a:pt x="45" y="34"/>
                </a:moveTo>
                <a:lnTo>
                  <a:pt x="45" y="34"/>
                </a:lnTo>
                <a:lnTo>
                  <a:pt x="45" y="34"/>
                </a:lnTo>
                <a:lnTo>
                  <a:pt x="45" y="34"/>
                </a:lnTo>
                <a:lnTo>
                  <a:pt x="44" y="34"/>
                </a:lnTo>
                <a:lnTo>
                  <a:pt x="44" y="36"/>
                </a:lnTo>
                <a:lnTo>
                  <a:pt x="44" y="36"/>
                </a:lnTo>
                <a:lnTo>
                  <a:pt x="44" y="36"/>
                </a:lnTo>
                <a:lnTo>
                  <a:pt x="44" y="36"/>
                </a:lnTo>
                <a:lnTo>
                  <a:pt x="45" y="34"/>
                </a:lnTo>
                <a:lnTo>
                  <a:pt x="45" y="34"/>
                </a:lnTo>
                <a:close/>
                <a:moveTo>
                  <a:pt x="276" y="251"/>
                </a:moveTo>
                <a:lnTo>
                  <a:pt x="276" y="251"/>
                </a:lnTo>
                <a:lnTo>
                  <a:pt x="276" y="246"/>
                </a:lnTo>
                <a:lnTo>
                  <a:pt x="276" y="246"/>
                </a:lnTo>
                <a:lnTo>
                  <a:pt x="276" y="247"/>
                </a:lnTo>
                <a:lnTo>
                  <a:pt x="276" y="251"/>
                </a:lnTo>
                <a:lnTo>
                  <a:pt x="276" y="251"/>
                </a:lnTo>
                <a:close/>
                <a:moveTo>
                  <a:pt x="61" y="75"/>
                </a:moveTo>
                <a:lnTo>
                  <a:pt x="61" y="75"/>
                </a:lnTo>
                <a:lnTo>
                  <a:pt x="63" y="75"/>
                </a:lnTo>
                <a:lnTo>
                  <a:pt x="63" y="75"/>
                </a:lnTo>
                <a:lnTo>
                  <a:pt x="63" y="74"/>
                </a:lnTo>
                <a:lnTo>
                  <a:pt x="63" y="74"/>
                </a:lnTo>
                <a:lnTo>
                  <a:pt x="61" y="75"/>
                </a:lnTo>
                <a:lnTo>
                  <a:pt x="61" y="75"/>
                </a:lnTo>
                <a:close/>
                <a:moveTo>
                  <a:pt x="116" y="266"/>
                </a:moveTo>
                <a:lnTo>
                  <a:pt x="116" y="266"/>
                </a:lnTo>
                <a:lnTo>
                  <a:pt x="118" y="263"/>
                </a:lnTo>
                <a:lnTo>
                  <a:pt x="118" y="263"/>
                </a:lnTo>
                <a:lnTo>
                  <a:pt x="116" y="265"/>
                </a:lnTo>
                <a:lnTo>
                  <a:pt x="116" y="265"/>
                </a:lnTo>
                <a:lnTo>
                  <a:pt x="115" y="265"/>
                </a:lnTo>
                <a:lnTo>
                  <a:pt x="116" y="266"/>
                </a:lnTo>
                <a:lnTo>
                  <a:pt x="116" y="266"/>
                </a:lnTo>
                <a:close/>
                <a:moveTo>
                  <a:pt x="197" y="243"/>
                </a:moveTo>
                <a:lnTo>
                  <a:pt x="197" y="243"/>
                </a:lnTo>
                <a:lnTo>
                  <a:pt x="197" y="241"/>
                </a:lnTo>
                <a:lnTo>
                  <a:pt x="195" y="239"/>
                </a:lnTo>
                <a:lnTo>
                  <a:pt x="195" y="239"/>
                </a:lnTo>
                <a:lnTo>
                  <a:pt x="195" y="241"/>
                </a:lnTo>
                <a:lnTo>
                  <a:pt x="197" y="243"/>
                </a:lnTo>
                <a:lnTo>
                  <a:pt x="197" y="243"/>
                </a:lnTo>
                <a:close/>
                <a:moveTo>
                  <a:pt x="241" y="239"/>
                </a:moveTo>
                <a:lnTo>
                  <a:pt x="241" y="239"/>
                </a:lnTo>
                <a:lnTo>
                  <a:pt x="241" y="239"/>
                </a:lnTo>
                <a:lnTo>
                  <a:pt x="241" y="239"/>
                </a:lnTo>
                <a:lnTo>
                  <a:pt x="241" y="246"/>
                </a:lnTo>
                <a:lnTo>
                  <a:pt x="241" y="246"/>
                </a:lnTo>
                <a:lnTo>
                  <a:pt x="241" y="246"/>
                </a:lnTo>
                <a:lnTo>
                  <a:pt x="241" y="246"/>
                </a:lnTo>
                <a:lnTo>
                  <a:pt x="241" y="239"/>
                </a:lnTo>
                <a:lnTo>
                  <a:pt x="241" y="239"/>
                </a:lnTo>
                <a:close/>
                <a:moveTo>
                  <a:pt x="214" y="202"/>
                </a:moveTo>
                <a:lnTo>
                  <a:pt x="214" y="202"/>
                </a:lnTo>
                <a:lnTo>
                  <a:pt x="214" y="203"/>
                </a:lnTo>
                <a:lnTo>
                  <a:pt x="214" y="203"/>
                </a:lnTo>
                <a:lnTo>
                  <a:pt x="217" y="205"/>
                </a:lnTo>
                <a:lnTo>
                  <a:pt x="217" y="205"/>
                </a:lnTo>
                <a:lnTo>
                  <a:pt x="214" y="202"/>
                </a:lnTo>
                <a:lnTo>
                  <a:pt x="214" y="202"/>
                </a:lnTo>
                <a:close/>
                <a:moveTo>
                  <a:pt x="295" y="41"/>
                </a:moveTo>
                <a:lnTo>
                  <a:pt x="295" y="41"/>
                </a:lnTo>
                <a:lnTo>
                  <a:pt x="293" y="36"/>
                </a:lnTo>
                <a:lnTo>
                  <a:pt x="293" y="36"/>
                </a:lnTo>
                <a:lnTo>
                  <a:pt x="295" y="41"/>
                </a:lnTo>
                <a:lnTo>
                  <a:pt x="295" y="41"/>
                </a:lnTo>
                <a:close/>
                <a:moveTo>
                  <a:pt x="158" y="251"/>
                </a:moveTo>
                <a:lnTo>
                  <a:pt x="158" y="251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8" y="249"/>
                </a:lnTo>
                <a:lnTo>
                  <a:pt x="158" y="249"/>
                </a:lnTo>
                <a:lnTo>
                  <a:pt x="158" y="251"/>
                </a:lnTo>
                <a:lnTo>
                  <a:pt x="158" y="251"/>
                </a:lnTo>
                <a:close/>
                <a:moveTo>
                  <a:pt x="28" y="79"/>
                </a:moveTo>
                <a:lnTo>
                  <a:pt x="28" y="79"/>
                </a:lnTo>
                <a:lnTo>
                  <a:pt x="31" y="75"/>
                </a:lnTo>
                <a:lnTo>
                  <a:pt x="31" y="75"/>
                </a:lnTo>
                <a:lnTo>
                  <a:pt x="30" y="77"/>
                </a:lnTo>
                <a:lnTo>
                  <a:pt x="28" y="79"/>
                </a:lnTo>
                <a:lnTo>
                  <a:pt x="28" y="79"/>
                </a:lnTo>
                <a:close/>
                <a:moveTo>
                  <a:pt x="262" y="134"/>
                </a:moveTo>
                <a:lnTo>
                  <a:pt x="262" y="134"/>
                </a:lnTo>
                <a:lnTo>
                  <a:pt x="263" y="132"/>
                </a:lnTo>
                <a:lnTo>
                  <a:pt x="262" y="131"/>
                </a:lnTo>
                <a:lnTo>
                  <a:pt x="262" y="131"/>
                </a:lnTo>
                <a:lnTo>
                  <a:pt x="262" y="134"/>
                </a:lnTo>
                <a:lnTo>
                  <a:pt x="262" y="134"/>
                </a:lnTo>
                <a:close/>
                <a:moveTo>
                  <a:pt x="44" y="102"/>
                </a:moveTo>
                <a:lnTo>
                  <a:pt x="44" y="102"/>
                </a:lnTo>
                <a:lnTo>
                  <a:pt x="41" y="104"/>
                </a:lnTo>
                <a:lnTo>
                  <a:pt x="41" y="104"/>
                </a:lnTo>
                <a:lnTo>
                  <a:pt x="41" y="105"/>
                </a:lnTo>
                <a:lnTo>
                  <a:pt x="41" y="105"/>
                </a:lnTo>
                <a:lnTo>
                  <a:pt x="44" y="102"/>
                </a:lnTo>
                <a:lnTo>
                  <a:pt x="44" y="102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4"/>
                </a:lnTo>
                <a:lnTo>
                  <a:pt x="225" y="214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39" y="131"/>
                </a:moveTo>
                <a:lnTo>
                  <a:pt x="39" y="131"/>
                </a:lnTo>
                <a:lnTo>
                  <a:pt x="38" y="131"/>
                </a:lnTo>
                <a:lnTo>
                  <a:pt x="38" y="131"/>
                </a:lnTo>
                <a:lnTo>
                  <a:pt x="39" y="132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1"/>
                </a:lnTo>
                <a:lnTo>
                  <a:pt x="39" y="131"/>
                </a:lnTo>
                <a:close/>
                <a:moveTo>
                  <a:pt x="273" y="189"/>
                </a:moveTo>
                <a:lnTo>
                  <a:pt x="273" y="189"/>
                </a:lnTo>
                <a:lnTo>
                  <a:pt x="271" y="192"/>
                </a:lnTo>
                <a:lnTo>
                  <a:pt x="271" y="192"/>
                </a:lnTo>
                <a:lnTo>
                  <a:pt x="273" y="191"/>
                </a:lnTo>
                <a:lnTo>
                  <a:pt x="273" y="189"/>
                </a:lnTo>
                <a:lnTo>
                  <a:pt x="273" y="189"/>
                </a:lnTo>
                <a:close/>
                <a:moveTo>
                  <a:pt x="273" y="88"/>
                </a:moveTo>
                <a:lnTo>
                  <a:pt x="273" y="88"/>
                </a:lnTo>
                <a:lnTo>
                  <a:pt x="271" y="88"/>
                </a:lnTo>
                <a:lnTo>
                  <a:pt x="271" y="88"/>
                </a:lnTo>
                <a:lnTo>
                  <a:pt x="273" y="90"/>
                </a:lnTo>
                <a:lnTo>
                  <a:pt x="273" y="90"/>
                </a:lnTo>
                <a:lnTo>
                  <a:pt x="274" y="88"/>
                </a:lnTo>
                <a:lnTo>
                  <a:pt x="273" y="88"/>
                </a:lnTo>
                <a:lnTo>
                  <a:pt x="273" y="88"/>
                </a:lnTo>
                <a:close/>
                <a:moveTo>
                  <a:pt x="176" y="189"/>
                </a:move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7"/>
                </a:lnTo>
                <a:lnTo>
                  <a:pt x="176" y="187"/>
                </a:lnTo>
                <a:lnTo>
                  <a:pt x="175" y="187"/>
                </a:lnTo>
                <a:lnTo>
                  <a:pt x="175" y="187"/>
                </a:lnTo>
                <a:lnTo>
                  <a:pt x="176" y="189"/>
                </a:lnTo>
                <a:lnTo>
                  <a:pt x="176" y="189"/>
                </a:lnTo>
                <a:close/>
                <a:moveTo>
                  <a:pt x="161" y="197"/>
                </a:moveTo>
                <a:lnTo>
                  <a:pt x="161" y="197"/>
                </a:lnTo>
                <a:lnTo>
                  <a:pt x="162" y="195"/>
                </a:lnTo>
                <a:lnTo>
                  <a:pt x="162" y="195"/>
                </a:lnTo>
                <a:lnTo>
                  <a:pt x="161" y="195"/>
                </a:lnTo>
                <a:lnTo>
                  <a:pt x="161" y="197"/>
                </a:lnTo>
                <a:lnTo>
                  <a:pt x="161" y="197"/>
                </a:lnTo>
                <a:close/>
                <a:moveTo>
                  <a:pt x="221" y="271"/>
                </a:moveTo>
                <a:lnTo>
                  <a:pt x="221" y="271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21" y="273"/>
                </a:lnTo>
                <a:lnTo>
                  <a:pt x="221" y="273"/>
                </a:lnTo>
                <a:lnTo>
                  <a:pt x="221" y="271"/>
                </a:lnTo>
                <a:lnTo>
                  <a:pt x="221" y="271"/>
                </a:lnTo>
                <a:close/>
                <a:moveTo>
                  <a:pt x="124" y="11"/>
                </a:moveTo>
                <a:lnTo>
                  <a:pt x="124" y="11"/>
                </a:lnTo>
                <a:lnTo>
                  <a:pt x="120" y="11"/>
                </a:lnTo>
                <a:lnTo>
                  <a:pt x="120" y="11"/>
                </a:lnTo>
                <a:lnTo>
                  <a:pt x="124" y="11"/>
                </a:lnTo>
                <a:lnTo>
                  <a:pt x="124" y="11"/>
                </a:lnTo>
                <a:close/>
                <a:moveTo>
                  <a:pt x="184" y="195"/>
                </a:moveTo>
                <a:lnTo>
                  <a:pt x="184" y="195"/>
                </a:lnTo>
                <a:lnTo>
                  <a:pt x="183" y="195"/>
                </a:lnTo>
                <a:lnTo>
                  <a:pt x="183" y="195"/>
                </a:lnTo>
                <a:lnTo>
                  <a:pt x="183" y="197"/>
                </a:lnTo>
                <a:lnTo>
                  <a:pt x="183" y="197"/>
                </a:lnTo>
                <a:lnTo>
                  <a:pt x="184" y="195"/>
                </a:lnTo>
                <a:lnTo>
                  <a:pt x="184" y="195"/>
                </a:lnTo>
                <a:close/>
                <a:moveTo>
                  <a:pt x="31" y="131"/>
                </a:moveTo>
                <a:lnTo>
                  <a:pt x="31" y="131"/>
                </a:lnTo>
                <a:lnTo>
                  <a:pt x="30" y="132"/>
                </a:lnTo>
                <a:lnTo>
                  <a:pt x="30" y="134"/>
                </a:lnTo>
                <a:lnTo>
                  <a:pt x="30" y="134"/>
                </a:lnTo>
                <a:lnTo>
                  <a:pt x="31" y="132"/>
                </a:lnTo>
                <a:lnTo>
                  <a:pt x="31" y="131"/>
                </a:lnTo>
                <a:lnTo>
                  <a:pt x="31" y="131"/>
                </a:lnTo>
                <a:close/>
                <a:moveTo>
                  <a:pt x="221" y="252"/>
                </a:moveTo>
                <a:lnTo>
                  <a:pt x="221" y="252"/>
                </a:lnTo>
                <a:lnTo>
                  <a:pt x="221" y="249"/>
                </a:lnTo>
                <a:lnTo>
                  <a:pt x="221" y="249"/>
                </a:lnTo>
                <a:lnTo>
                  <a:pt x="219" y="251"/>
                </a:lnTo>
                <a:lnTo>
                  <a:pt x="221" y="252"/>
                </a:lnTo>
                <a:lnTo>
                  <a:pt x="221" y="252"/>
                </a:lnTo>
                <a:close/>
                <a:moveTo>
                  <a:pt x="274" y="202"/>
                </a:moveTo>
                <a:lnTo>
                  <a:pt x="274" y="202"/>
                </a:lnTo>
                <a:lnTo>
                  <a:pt x="274" y="202"/>
                </a:lnTo>
                <a:lnTo>
                  <a:pt x="274" y="202"/>
                </a:lnTo>
                <a:lnTo>
                  <a:pt x="273" y="202"/>
                </a:lnTo>
                <a:lnTo>
                  <a:pt x="273" y="202"/>
                </a:lnTo>
                <a:lnTo>
                  <a:pt x="271" y="203"/>
                </a:lnTo>
                <a:lnTo>
                  <a:pt x="271" y="203"/>
                </a:lnTo>
                <a:lnTo>
                  <a:pt x="274" y="202"/>
                </a:lnTo>
                <a:lnTo>
                  <a:pt x="274" y="202"/>
                </a:lnTo>
                <a:close/>
                <a:moveTo>
                  <a:pt x="91" y="47"/>
                </a:moveTo>
                <a:lnTo>
                  <a:pt x="91" y="47"/>
                </a:lnTo>
                <a:lnTo>
                  <a:pt x="91" y="47"/>
                </a:lnTo>
                <a:lnTo>
                  <a:pt x="91" y="47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91" y="47"/>
                </a:lnTo>
                <a:lnTo>
                  <a:pt x="91" y="47"/>
                </a:lnTo>
                <a:close/>
                <a:moveTo>
                  <a:pt x="77" y="120"/>
                </a:moveTo>
                <a:lnTo>
                  <a:pt x="77" y="120"/>
                </a:lnTo>
                <a:lnTo>
                  <a:pt x="77" y="118"/>
                </a:lnTo>
                <a:lnTo>
                  <a:pt x="75" y="116"/>
                </a:lnTo>
                <a:lnTo>
                  <a:pt x="75" y="116"/>
                </a:lnTo>
                <a:lnTo>
                  <a:pt x="77" y="120"/>
                </a:lnTo>
                <a:lnTo>
                  <a:pt x="77" y="120"/>
                </a:lnTo>
                <a:close/>
                <a:moveTo>
                  <a:pt x="187" y="197"/>
                </a:moveTo>
                <a:lnTo>
                  <a:pt x="187" y="197"/>
                </a:lnTo>
                <a:lnTo>
                  <a:pt x="187" y="200"/>
                </a:lnTo>
                <a:lnTo>
                  <a:pt x="187" y="200"/>
                </a:lnTo>
                <a:lnTo>
                  <a:pt x="189" y="200"/>
                </a:lnTo>
                <a:lnTo>
                  <a:pt x="189" y="200"/>
                </a:lnTo>
                <a:lnTo>
                  <a:pt x="189" y="197"/>
                </a:lnTo>
                <a:lnTo>
                  <a:pt x="189" y="197"/>
                </a:lnTo>
                <a:lnTo>
                  <a:pt x="187" y="197"/>
                </a:lnTo>
                <a:lnTo>
                  <a:pt x="187" y="197"/>
                </a:lnTo>
                <a:close/>
                <a:moveTo>
                  <a:pt x="16" y="197"/>
                </a:moveTo>
                <a:lnTo>
                  <a:pt x="16" y="197"/>
                </a:lnTo>
                <a:lnTo>
                  <a:pt x="16" y="197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7"/>
                </a:lnTo>
                <a:lnTo>
                  <a:pt x="16" y="197"/>
                </a:lnTo>
                <a:close/>
                <a:moveTo>
                  <a:pt x="58" y="82"/>
                </a:moveTo>
                <a:lnTo>
                  <a:pt x="58" y="82"/>
                </a:lnTo>
                <a:lnTo>
                  <a:pt x="60" y="82"/>
                </a:lnTo>
                <a:lnTo>
                  <a:pt x="61" y="83"/>
                </a:lnTo>
                <a:lnTo>
                  <a:pt x="61" y="83"/>
                </a:lnTo>
                <a:lnTo>
                  <a:pt x="60" y="82"/>
                </a:lnTo>
                <a:lnTo>
                  <a:pt x="58" y="82"/>
                </a:lnTo>
                <a:lnTo>
                  <a:pt x="58" y="82"/>
                </a:lnTo>
                <a:close/>
                <a:moveTo>
                  <a:pt x="178" y="252"/>
                </a:moveTo>
                <a:lnTo>
                  <a:pt x="178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1"/>
                </a:lnTo>
                <a:lnTo>
                  <a:pt x="180" y="251"/>
                </a:lnTo>
                <a:lnTo>
                  <a:pt x="178" y="252"/>
                </a:lnTo>
                <a:lnTo>
                  <a:pt x="178" y="252"/>
                </a:lnTo>
                <a:close/>
                <a:moveTo>
                  <a:pt x="88" y="69"/>
                </a:moveTo>
                <a:lnTo>
                  <a:pt x="88" y="69"/>
                </a:lnTo>
                <a:lnTo>
                  <a:pt x="90" y="68"/>
                </a:lnTo>
                <a:lnTo>
                  <a:pt x="90" y="66"/>
                </a:lnTo>
                <a:lnTo>
                  <a:pt x="90" y="66"/>
                </a:lnTo>
                <a:lnTo>
                  <a:pt x="88" y="69"/>
                </a:lnTo>
                <a:lnTo>
                  <a:pt x="88" y="69"/>
                </a:lnTo>
                <a:close/>
                <a:moveTo>
                  <a:pt x="257" y="28"/>
                </a:moveTo>
                <a:lnTo>
                  <a:pt x="257" y="28"/>
                </a:lnTo>
                <a:lnTo>
                  <a:pt x="258" y="30"/>
                </a:lnTo>
                <a:lnTo>
                  <a:pt x="258" y="30"/>
                </a:lnTo>
                <a:lnTo>
                  <a:pt x="258" y="27"/>
                </a:lnTo>
                <a:lnTo>
                  <a:pt x="258" y="27"/>
                </a:lnTo>
                <a:lnTo>
                  <a:pt x="257" y="28"/>
                </a:lnTo>
                <a:lnTo>
                  <a:pt x="257" y="28"/>
                </a:lnTo>
                <a:close/>
                <a:moveTo>
                  <a:pt x="274" y="41"/>
                </a:moveTo>
                <a:lnTo>
                  <a:pt x="274" y="41"/>
                </a:lnTo>
                <a:lnTo>
                  <a:pt x="274" y="39"/>
                </a:lnTo>
                <a:lnTo>
                  <a:pt x="273" y="38"/>
                </a:lnTo>
                <a:lnTo>
                  <a:pt x="273" y="38"/>
                </a:lnTo>
                <a:lnTo>
                  <a:pt x="274" y="41"/>
                </a:lnTo>
                <a:lnTo>
                  <a:pt x="274" y="41"/>
                </a:lnTo>
                <a:close/>
                <a:moveTo>
                  <a:pt x="233" y="274"/>
                </a:moveTo>
                <a:lnTo>
                  <a:pt x="233" y="274"/>
                </a:lnTo>
                <a:lnTo>
                  <a:pt x="233" y="273"/>
                </a:lnTo>
                <a:lnTo>
                  <a:pt x="233" y="273"/>
                </a:lnTo>
                <a:lnTo>
                  <a:pt x="232" y="274"/>
                </a:lnTo>
                <a:lnTo>
                  <a:pt x="232" y="274"/>
                </a:lnTo>
                <a:lnTo>
                  <a:pt x="233" y="274"/>
                </a:lnTo>
                <a:lnTo>
                  <a:pt x="233" y="27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96" y="30"/>
                </a:lnTo>
                <a:lnTo>
                  <a:pt x="96" y="30"/>
                </a:lnTo>
                <a:lnTo>
                  <a:pt x="98" y="33"/>
                </a:lnTo>
                <a:lnTo>
                  <a:pt x="98" y="33"/>
                </a:lnTo>
                <a:lnTo>
                  <a:pt x="98" y="30"/>
                </a:lnTo>
                <a:lnTo>
                  <a:pt x="98" y="30"/>
                </a:lnTo>
                <a:close/>
                <a:moveTo>
                  <a:pt x="164" y="214"/>
                </a:moveTo>
                <a:lnTo>
                  <a:pt x="164" y="214"/>
                </a:lnTo>
                <a:lnTo>
                  <a:pt x="164" y="213"/>
                </a:lnTo>
                <a:lnTo>
                  <a:pt x="164" y="211"/>
                </a:lnTo>
                <a:lnTo>
                  <a:pt x="164" y="211"/>
                </a:lnTo>
                <a:lnTo>
                  <a:pt x="162" y="211"/>
                </a:lnTo>
                <a:lnTo>
                  <a:pt x="162" y="211"/>
                </a:lnTo>
                <a:lnTo>
                  <a:pt x="164" y="214"/>
                </a:lnTo>
                <a:lnTo>
                  <a:pt x="164" y="214"/>
                </a:lnTo>
                <a:close/>
                <a:moveTo>
                  <a:pt x="217" y="210"/>
                </a:moveTo>
                <a:lnTo>
                  <a:pt x="217" y="210"/>
                </a:lnTo>
                <a:lnTo>
                  <a:pt x="217" y="208"/>
                </a:lnTo>
                <a:lnTo>
                  <a:pt x="216" y="206"/>
                </a:lnTo>
                <a:lnTo>
                  <a:pt x="216" y="206"/>
                </a:lnTo>
                <a:lnTo>
                  <a:pt x="217" y="210"/>
                </a:lnTo>
                <a:lnTo>
                  <a:pt x="217" y="210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1" y="82"/>
                </a:lnTo>
                <a:lnTo>
                  <a:pt x="69" y="82"/>
                </a:lnTo>
                <a:lnTo>
                  <a:pt x="69" y="82"/>
                </a:lnTo>
                <a:lnTo>
                  <a:pt x="69" y="82"/>
                </a:lnTo>
                <a:lnTo>
                  <a:pt x="69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265" y="44"/>
                </a:moveTo>
                <a:lnTo>
                  <a:pt x="265" y="44"/>
                </a:lnTo>
                <a:lnTo>
                  <a:pt x="265" y="42"/>
                </a:lnTo>
                <a:lnTo>
                  <a:pt x="265" y="42"/>
                </a:lnTo>
                <a:lnTo>
                  <a:pt x="266" y="42"/>
                </a:lnTo>
                <a:lnTo>
                  <a:pt x="266" y="42"/>
                </a:lnTo>
                <a:lnTo>
                  <a:pt x="265" y="42"/>
                </a:lnTo>
                <a:lnTo>
                  <a:pt x="265" y="42"/>
                </a:lnTo>
                <a:lnTo>
                  <a:pt x="265" y="42"/>
                </a:lnTo>
                <a:lnTo>
                  <a:pt x="265" y="44"/>
                </a:lnTo>
                <a:lnTo>
                  <a:pt x="265" y="44"/>
                </a:lnTo>
                <a:close/>
                <a:moveTo>
                  <a:pt x="230" y="11"/>
                </a:moveTo>
                <a:lnTo>
                  <a:pt x="230" y="11"/>
                </a:lnTo>
                <a:lnTo>
                  <a:pt x="230" y="11"/>
                </a:lnTo>
                <a:lnTo>
                  <a:pt x="230" y="11"/>
                </a:lnTo>
                <a:lnTo>
                  <a:pt x="235" y="11"/>
                </a:lnTo>
                <a:lnTo>
                  <a:pt x="235" y="11"/>
                </a:lnTo>
                <a:lnTo>
                  <a:pt x="235" y="11"/>
                </a:lnTo>
                <a:lnTo>
                  <a:pt x="235" y="11"/>
                </a:lnTo>
                <a:lnTo>
                  <a:pt x="230" y="11"/>
                </a:lnTo>
                <a:lnTo>
                  <a:pt x="230" y="11"/>
                </a:lnTo>
                <a:close/>
                <a:moveTo>
                  <a:pt x="276" y="195"/>
                </a:moveTo>
                <a:lnTo>
                  <a:pt x="276" y="195"/>
                </a:lnTo>
                <a:lnTo>
                  <a:pt x="276" y="192"/>
                </a:lnTo>
                <a:lnTo>
                  <a:pt x="276" y="192"/>
                </a:lnTo>
                <a:lnTo>
                  <a:pt x="276" y="194"/>
                </a:lnTo>
                <a:lnTo>
                  <a:pt x="276" y="195"/>
                </a:lnTo>
                <a:lnTo>
                  <a:pt x="276" y="195"/>
                </a:lnTo>
                <a:close/>
                <a:moveTo>
                  <a:pt x="126" y="258"/>
                </a:move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8" y="258"/>
                </a:lnTo>
                <a:lnTo>
                  <a:pt x="126" y="257"/>
                </a:lnTo>
                <a:lnTo>
                  <a:pt x="126" y="257"/>
                </a:lnTo>
                <a:lnTo>
                  <a:pt x="126" y="258"/>
                </a:lnTo>
                <a:lnTo>
                  <a:pt x="126" y="258"/>
                </a:lnTo>
                <a:close/>
                <a:moveTo>
                  <a:pt x="66" y="49"/>
                </a:moveTo>
                <a:lnTo>
                  <a:pt x="66" y="49"/>
                </a:lnTo>
                <a:lnTo>
                  <a:pt x="68" y="50"/>
                </a:lnTo>
                <a:lnTo>
                  <a:pt x="68" y="50"/>
                </a:lnTo>
                <a:lnTo>
                  <a:pt x="68" y="49"/>
                </a:lnTo>
                <a:lnTo>
                  <a:pt x="68" y="49"/>
                </a:lnTo>
                <a:lnTo>
                  <a:pt x="66" y="49"/>
                </a:lnTo>
                <a:lnTo>
                  <a:pt x="66" y="49"/>
                </a:lnTo>
                <a:close/>
                <a:moveTo>
                  <a:pt x="178" y="269"/>
                </a:moveTo>
                <a:lnTo>
                  <a:pt x="178" y="269"/>
                </a:lnTo>
                <a:lnTo>
                  <a:pt x="178" y="268"/>
                </a:lnTo>
                <a:lnTo>
                  <a:pt x="178" y="268"/>
                </a:lnTo>
                <a:lnTo>
                  <a:pt x="175" y="268"/>
                </a:lnTo>
                <a:lnTo>
                  <a:pt x="175" y="268"/>
                </a:lnTo>
                <a:lnTo>
                  <a:pt x="175" y="269"/>
                </a:lnTo>
                <a:lnTo>
                  <a:pt x="175" y="269"/>
                </a:lnTo>
                <a:lnTo>
                  <a:pt x="178" y="269"/>
                </a:lnTo>
                <a:lnTo>
                  <a:pt x="178" y="269"/>
                </a:lnTo>
                <a:close/>
                <a:moveTo>
                  <a:pt x="161" y="110"/>
                </a:moveTo>
                <a:lnTo>
                  <a:pt x="161" y="110"/>
                </a:lnTo>
                <a:lnTo>
                  <a:pt x="162" y="109"/>
                </a:lnTo>
                <a:lnTo>
                  <a:pt x="162" y="109"/>
                </a:lnTo>
                <a:lnTo>
                  <a:pt x="161" y="109"/>
                </a:lnTo>
                <a:lnTo>
                  <a:pt x="161" y="110"/>
                </a:lnTo>
                <a:lnTo>
                  <a:pt x="161" y="110"/>
                </a:lnTo>
                <a:close/>
                <a:moveTo>
                  <a:pt x="66" y="44"/>
                </a:moveTo>
                <a:lnTo>
                  <a:pt x="66" y="44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8" y="45"/>
                </a:lnTo>
                <a:lnTo>
                  <a:pt x="68" y="45"/>
                </a:lnTo>
                <a:lnTo>
                  <a:pt x="66" y="44"/>
                </a:lnTo>
                <a:lnTo>
                  <a:pt x="66" y="44"/>
                </a:lnTo>
                <a:close/>
                <a:moveTo>
                  <a:pt x="39" y="28"/>
                </a:moveTo>
                <a:lnTo>
                  <a:pt x="39" y="28"/>
                </a:lnTo>
                <a:lnTo>
                  <a:pt x="41" y="27"/>
                </a:lnTo>
                <a:lnTo>
                  <a:pt x="41" y="25"/>
                </a:lnTo>
                <a:lnTo>
                  <a:pt x="41" y="25"/>
                </a:lnTo>
                <a:lnTo>
                  <a:pt x="39" y="28"/>
                </a:lnTo>
                <a:lnTo>
                  <a:pt x="39" y="28"/>
                </a:lnTo>
                <a:close/>
                <a:moveTo>
                  <a:pt x="88" y="173"/>
                </a:moveTo>
                <a:lnTo>
                  <a:pt x="88" y="173"/>
                </a:lnTo>
                <a:lnTo>
                  <a:pt x="88" y="172"/>
                </a:lnTo>
                <a:lnTo>
                  <a:pt x="88" y="172"/>
                </a:lnTo>
                <a:lnTo>
                  <a:pt x="87" y="172"/>
                </a:lnTo>
                <a:lnTo>
                  <a:pt x="88" y="173"/>
                </a:lnTo>
                <a:lnTo>
                  <a:pt x="88" y="173"/>
                </a:lnTo>
                <a:close/>
                <a:moveTo>
                  <a:pt x="276" y="189"/>
                </a:moveTo>
                <a:lnTo>
                  <a:pt x="276" y="189"/>
                </a:lnTo>
                <a:lnTo>
                  <a:pt x="276" y="189"/>
                </a:lnTo>
                <a:lnTo>
                  <a:pt x="276" y="187"/>
                </a:lnTo>
                <a:lnTo>
                  <a:pt x="276" y="187"/>
                </a:lnTo>
                <a:lnTo>
                  <a:pt x="276" y="187"/>
                </a:lnTo>
                <a:lnTo>
                  <a:pt x="276" y="189"/>
                </a:lnTo>
                <a:lnTo>
                  <a:pt x="276" y="189"/>
                </a:lnTo>
                <a:close/>
                <a:moveTo>
                  <a:pt x="156" y="221"/>
                </a:moveTo>
                <a:lnTo>
                  <a:pt x="156" y="221"/>
                </a:lnTo>
                <a:lnTo>
                  <a:pt x="156" y="219"/>
                </a:lnTo>
                <a:lnTo>
                  <a:pt x="156" y="219"/>
                </a:lnTo>
                <a:lnTo>
                  <a:pt x="154" y="222"/>
                </a:lnTo>
                <a:lnTo>
                  <a:pt x="154" y="222"/>
                </a:lnTo>
                <a:lnTo>
                  <a:pt x="156" y="221"/>
                </a:lnTo>
                <a:lnTo>
                  <a:pt x="156" y="221"/>
                </a:lnTo>
                <a:close/>
                <a:moveTo>
                  <a:pt x="208" y="224"/>
                </a:moveTo>
                <a:lnTo>
                  <a:pt x="208" y="224"/>
                </a:lnTo>
                <a:lnTo>
                  <a:pt x="206" y="219"/>
                </a:lnTo>
                <a:lnTo>
                  <a:pt x="206" y="219"/>
                </a:lnTo>
                <a:lnTo>
                  <a:pt x="208" y="224"/>
                </a:lnTo>
                <a:lnTo>
                  <a:pt x="208" y="224"/>
                </a:lnTo>
                <a:close/>
                <a:moveTo>
                  <a:pt x="249" y="71"/>
                </a:moveTo>
                <a:lnTo>
                  <a:pt x="249" y="71"/>
                </a:lnTo>
                <a:lnTo>
                  <a:pt x="251" y="69"/>
                </a:lnTo>
                <a:lnTo>
                  <a:pt x="251" y="69"/>
                </a:lnTo>
                <a:lnTo>
                  <a:pt x="251" y="68"/>
                </a:lnTo>
                <a:lnTo>
                  <a:pt x="251" y="68"/>
                </a:lnTo>
                <a:lnTo>
                  <a:pt x="249" y="71"/>
                </a:lnTo>
                <a:lnTo>
                  <a:pt x="249" y="71"/>
                </a:lnTo>
                <a:close/>
                <a:moveTo>
                  <a:pt x="105" y="247"/>
                </a:moveTo>
                <a:lnTo>
                  <a:pt x="105" y="247"/>
                </a:lnTo>
                <a:lnTo>
                  <a:pt x="105" y="247"/>
                </a:lnTo>
                <a:lnTo>
                  <a:pt x="105" y="247"/>
                </a:lnTo>
                <a:lnTo>
                  <a:pt x="104" y="246"/>
                </a:lnTo>
                <a:lnTo>
                  <a:pt x="104" y="246"/>
                </a:lnTo>
                <a:lnTo>
                  <a:pt x="105" y="247"/>
                </a:lnTo>
                <a:lnTo>
                  <a:pt x="105" y="247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22" y="94"/>
                </a:lnTo>
                <a:lnTo>
                  <a:pt x="22" y="94"/>
                </a:lnTo>
                <a:lnTo>
                  <a:pt x="23" y="91"/>
                </a:lnTo>
                <a:lnTo>
                  <a:pt x="23" y="91"/>
                </a:lnTo>
                <a:lnTo>
                  <a:pt x="22" y="93"/>
                </a:lnTo>
                <a:lnTo>
                  <a:pt x="22" y="94"/>
                </a:lnTo>
                <a:lnTo>
                  <a:pt x="22" y="94"/>
                </a:lnTo>
                <a:close/>
                <a:moveTo>
                  <a:pt x="57" y="22"/>
                </a:moveTo>
                <a:lnTo>
                  <a:pt x="57" y="22"/>
                </a:lnTo>
                <a:lnTo>
                  <a:pt x="58" y="22"/>
                </a:lnTo>
                <a:lnTo>
                  <a:pt x="60" y="20"/>
                </a:lnTo>
                <a:lnTo>
                  <a:pt x="60" y="20"/>
                </a:lnTo>
                <a:lnTo>
                  <a:pt x="58" y="22"/>
                </a:lnTo>
                <a:lnTo>
                  <a:pt x="57" y="22"/>
                </a:lnTo>
                <a:lnTo>
                  <a:pt x="57" y="22"/>
                </a:lnTo>
                <a:close/>
                <a:moveTo>
                  <a:pt x="91" y="156"/>
                </a:moveTo>
                <a:lnTo>
                  <a:pt x="91" y="156"/>
                </a:lnTo>
                <a:lnTo>
                  <a:pt x="91" y="154"/>
                </a:lnTo>
                <a:lnTo>
                  <a:pt x="91" y="153"/>
                </a:lnTo>
                <a:lnTo>
                  <a:pt x="91" y="153"/>
                </a:lnTo>
                <a:lnTo>
                  <a:pt x="91" y="156"/>
                </a:lnTo>
                <a:lnTo>
                  <a:pt x="91" y="156"/>
                </a:lnTo>
                <a:close/>
                <a:moveTo>
                  <a:pt x="176" y="8"/>
                </a:moveTo>
                <a:lnTo>
                  <a:pt x="176" y="8"/>
                </a:lnTo>
                <a:lnTo>
                  <a:pt x="175" y="8"/>
                </a:lnTo>
                <a:lnTo>
                  <a:pt x="175" y="8"/>
                </a:lnTo>
                <a:lnTo>
                  <a:pt x="175" y="9"/>
                </a:lnTo>
                <a:lnTo>
                  <a:pt x="175" y="9"/>
                </a:lnTo>
                <a:lnTo>
                  <a:pt x="176" y="8"/>
                </a:lnTo>
                <a:lnTo>
                  <a:pt x="176" y="8"/>
                </a:lnTo>
                <a:close/>
                <a:moveTo>
                  <a:pt x="58" y="27"/>
                </a:moveTo>
                <a:lnTo>
                  <a:pt x="58" y="27"/>
                </a:lnTo>
                <a:lnTo>
                  <a:pt x="60" y="25"/>
                </a:lnTo>
                <a:lnTo>
                  <a:pt x="60" y="25"/>
                </a:lnTo>
                <a:lnTo>
                  <a:pt x="60" y="25"/>
                </a:lnTo>
                <a:lnTo>
                  <a:pt x="58" y="27"/>
                </a:lnTo>
                <a:lnTo>
                  <a:pt x="58" y="27"/>
                </a:lnTo>
                <a:close/>
                <a:moveTo>
                  <a:pt x="99" y="268"/>
                </a:moveTo>
                <a:lnTo>
                  <a:pt x="99" y="268"/>
                </a:lnTo>
                <a:lnTo>
                  <a:pt x="99" y="268"/>
                </a:lnTo>
                <a:lnTo>
                  <a:pt x="99" y="268"/>
                </a:lnTo>
                <a:lnTo>
                  <a:pt x="98" y="266"/>
                </a:lnTo>
                <a:lnTo>
                  <a:pt x="98" y="266"/>
                </a:lnTo>
                <a:lnTo>
                  <a:pt x="98" y="266"/>
                </a:lnTo>
                <a:lnTo>
                  <a:pt x="98" y="266"/>
                </a:lnTo>
                <a:lnTo>
                  <a:pt x="99" y="268"/>
                </a:lnTo>
                <a:lnTo>
                  <a:pt x="99" y="268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79"/>
                </a:lnTo>
                <a:lnTo>
                  <a:pt x="50" y="77"/>
                </a:lnTo>
                <a:lnTo>
                  <a:pt x="50" y="77"/>
                </a:lnTo>
                <a:lnTo>
                  <a:pt x="50" y="80"/>
                </a:lnTo>
                <a:lnTo>
                  <a:pt x="50" y="80"/>
                </a:lnTo>
                <a:close/>
                <a:moveTo>
                  <a:pt x="183" y="228"/>
                </a:moveTo>
                <a:lnTo>
                  <a:pt x="183" y="228"/>
                </a:lnTo>
                <a:lnTo>
                  <a:pt x="181" y="230"/>
                </a:lnTo>
                <a:lnTo>
                  <a:pt x="181" y="230"/>
                </a:lnTo>
                <a:lnTo>
                  <a:pt x="183" y="230"/>
                </a:lnTo>
                <a:lnTo>
                  <a:pt x="183" y="230"/>
                </a:lnTo>
                <a:lnTo>
                  <a:pt x="184" y="230"/>
                </a:lnTo>
                <a:lnTo>
                  <a:pt x="184" y="230"/>
                </a:lnTo>
                <a:lnTo>
                  <a:pt x="183" y="228"/>
                </a:lnTo>
                <a:lnTo>
                  <a:pt x="183" y="228"/>
                </a:lnTo>
                <a:close/>
                <a:moveTo>
                  <a:pt x="164" y="254"/>
                </a:moveTo>
                <a:lnTo>
                  <a:pt x="164" y="254"/>
                </a:lnTo>
                <a:lnTo>
                  <a:pt x="165" y="255"/>
                </a:lnTo>
                <a:lnTo>
                  <a:pt x="165" y="255"/>
                </a:lnTo>
                <a:lnTo>
                  <a:pt x="165" y="254"/>
                </a:lnTo>
                <a:lnTo>
                  <a:pt x="164" y="254"/>
                </a:lnTo>
                <a:lnTo>
                  <a:pt x="164" y="254"/>
                </a:lnTo>
                <a:close/>
                <a:moveTo>
                  <a:pt x="11" y="222"/>
                </a:moveTo>
                <a:lnTo>
                  <a:pt x="11" y="222"/>
                </a:lnTo>
                <a:lnTo>
                  <a:pt x="11" y="221"/>
                </a:lnTo>
                <a:lnTo>
                  <a:pt x="11" y="221"/>
                </a:lnTo>
                <a:lnTo>
                  <a:pt x="9" y="222"/>
                </a:lnTo>
                <a:lnTo>
                  <a:pt x="11" y="222"/>
                </a:lnTo>
                <a:lnTo>
                  <a:pt x="11" y="222"/>
                </a:lnTo>
                <a:close/>
                <a:moveTo>
                  <a:pt x="109" y="42"/>
                </a:moveTo>
                <a:lnTo>
                  <a:pt x="109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9" y="42"/>
                </a:lnTo>
                <a:lnTo>
                  <a:pt x="109" y="42"/>
                </a:lnTo>
                <a:close/>
                <a:moveTo>
                  <a:pt x="232" y="129"/>
                </a:move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32"/>
                </a:lnTo>
                <a:lnTo>
                  <a:pt x="232" y="132"/>
                </a:lnTo>
                <a:lnTo>
                  <a:pt x="232" y="132"/>
                </a:lnTo>
                <a:lnTo>
                  <a:pt x="232" y="132"/>
                </a:lnTo>
                <a:lnTo>
                  <a:pt x="232" y="129"/>
                </a:lnTo>
                <a:lnTo>
                  <a:pt x="232" y="129"/>
                </a:lnTo>
                <a:close/>
                <a:moveTo>
                  <a:pt x="260" y="36"/>
                </a:moveTo>
                <a:lnTo>
                  <a:pt x="260" y="36"/>
                </a:lnTo>
                <a:lnTo>
                  <a:pt x="260" y="36"/>
                </a:lnTo>
                <a:lnTo>
                  <a:pt x="260" y="36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60" y="36"/>
                </a:lnTo>
                <a:lnTo>
                  <a:pt x="260" y="36"/>
                </a:lnTo>
                <a:close/>
                <a:moveTo>
                  <a:pt x="206" y="249"/>
                </a:moveTo>
                <a:lnTo>
                  <a:pt x="206" y="249"/>
                </a:lnTo>
                <a:lnTo>
                  <a:pt x="206" y="247"/>
                </a:lnTo>
                <a:lnTo>
                  <a:pt x="205" y="246"/>
                </a:lnTo>
                <a:lnTo>
                  <a:pt x="205" y="246"/>
                </a:lnTo>
                <a:lnTo>
                  <a:pt x="205" y="247"/>
                </a:lnTo>
                <a:lnTo>
                  <a:pt x="205" y="247"/>
                </a:lnTo>
                <a:lnTo>
                  <a:pt x="206" y="249"/>
                </a:lnTo>
                <a:lnTo>
                  <a:pt x="206" y="249"/>
                </a:lnTo>
                <a:close/>
                <a:moveTo>
                  <a:pt x="266" y="225"/>
                </a:moveTo>
                <a:lnTo>
                  <a:pt x="266" y="225"/>
                </a:lnTo>
                <a:lnTo>
                  <a:pt x="266" y="225"/>
                </a:lnTo>
                <a:lnTo>
                  <a:pt x="266" y="227"/>
                </a:lnTo>
                <a:lnTo>
                  <a:pt x="266" y="227"/>
                </a:lnTo>
                <a:lnTo>
                  <a:pt x="266" y="225"/>
                </a:lnTo>
                <a:lnTo>
                  <a:pt x="266" y="225"/>
                </a:lnTo>
                <a:close/>
                <a:moveTo>
                  <a:pt x="107" y="213"/>
                </a:moveTo>
                <a:lnTo>
                  <a:pt x="107" y="213"/>
                </a:lnTo>
                <a:lnTo>
                  <a:pt x="105" y="213"/>
                </a:lnTo>
                <a:lnTo>
                  <a:pt x="105" y="213"/>
                </a:lnTo>
                <a:lnTo>
                  <a:pt x="105" y="213"/>
                </a:lnTo>
                <a:lnTo>
                  <a:pt x="105" y="213"/>
                </a:lnTo>
                <a:lnTo>
                  <a:pt x="105" y="214"/>
                </a:lnTo>
                <a:lnTo>
                  <a:pt x="105" y="214"/>
                </a:lnTo>
                <a:lnTo>
                  <a:pt x="107" y="213"/>
                </a:lnTo>
                <a:lnTo>
                  <a:pt x="107" y="213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47" y="168"/>
                </a:lnTo>
                <a:lnTo>
                  <a:pt x="47" y="168"/>
                </a:lnTo>
                <a:lnTo>
                  <a:pt x="47" y="173"/>
                </a:lnTo>
                <a:lnTo>
                  <a:pt x="47" y="173"/>
                </a:lnTo>
                <a:lnTo>
                  <a:pt x="47" y="173"/>
                </a:lnTo>
                <a:lnTo>
                  <a:pt x="47" y="173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271" y="238"/>
                </a:moveTo>
                <a:lnTo>
                  <a:pt x="271" y="238"/>
                </a:lnTo>
                <a:lnTo>
                  <a:pt x="271" y="241"/>
                </a:lnTo>
                <a:lnTo>
                  <a:pt x="271" y="241"/>
                </a:lnTo>
                <a:lnTo>
                  <a:pt x="271" y="239"/>
                </a:lnTo>
                <a:lnTo>
                  <a:pt x="271" y="238"/>
                </a:lnTo>
                <a:lnTo>
                  <a:pt x="271" y="238"/>
                </a:lnTo>
                <a:close/>
                <a:moveTo>
                  <a:pt x="181" y="187"/>
                </a:moveTo>
                <a:lnTo>
                  <a:pt x="181" y="187"/>
                </a:lnTo>
                <a:lnTo>
                  <a:pt x="180" y="184"/>
                </a:lnTo>
                <a:lnTo>
                  <a:pt x="180" y="184"/>
                </a:lnTo>
                <a:lnTo>
                  <a:pt x="180" y="186"/>
                </a:lnTo>
                <a:lnTo>
                  <a:pt x="181" y="187"/>
                </a:lnTo>
                <a:lnTo>
                  <a:pt x="181" y="187"/>
                </a:lnTo>
                <a:close/>
                <a:moveTo>
                  <a:pt x="118" y="31"/>
                </a:moveTo>
                <a:lnTo>
                  <a:pt x="118" y="31"/>
                </a:lnTo>
                <a:lnTo>
                  <a:pt x="116" y="31"/>
                </a:lnTo>
                <a:lnTo>
                  <a:pt x="116" y="31"/>
                </a:lnTo>
                <a:lnTo>
                  <a:pt x="118" y="33"/>
                </a:lnTo>
                <a:lnTo>
                  <a:pt x="118" y="33"/>
                </a:lnTo>
                <a:lnTo>
                  <a:pt x="118" y="31"/>
                </a:lnTo>
                <a:lnTo>
                  <a:pt x="118" y="31"/>
                </a:lnTo>
                <a:lnTo>
                  <a:pt x="118" y="31"/>
                </a:lnTo>
                <a:close/>
                <a:moveTo>
                  <a:pt x="284" y="134"/>
                </a:moveTo>
                <a:lnTo>
                  <a:pt x="284" y="134"/>
                </a:lnTo>
                <a:lnTo>
                  <a:pt x="284" y="135"/>
                </a:lnTo>
                <a:lnTo>
                  <a:pt x="284" y="135"/>
                </a:lnTo>
                <a:lnTo>
                  <a:pt x="285" y="134"/>
                </a:lnTo>
                <a:lnTo>
                  <a:pt x="285" y="134"/>
                </a:lnTo>
                <a:lnTo>
                  <a:pt x="284" y="132"/>
                </a:lnTo>
                <a:lnTo>
                  <a:pt x="284" y="132"/>
                </a:lnTo>
                <a:lnTo>
                  <a:pt x="284" y="134"/>
                </a:lnTo>
                <a:lnTo>
                  <a:pt x="284" y="134"/>
                </a:lnTo>
                <a:close/>
                <a:moveTo>
                  <a:pt x="45" y="20"/>
                </a:moveTo>
                <a:lnTo>
                  <a:pt x="45" y="20"/>
                </a:lnTo>
                <a:lnTo>
                  <a:pt x="44" y="22"/>
                </a:lnTo>
                <a:lnTo>
                  <a:pt x="44" y="22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close/>
                <a:moveTo>
                  <a:pt x="90" y="8"/>
                </a:moveTo>
                <a:lnTo>
                  <a:pt x="90" y="8"/>
                </a:lnTo>
                <a:lnTo>
                  <a:pt x="91" y="8"/>
                </a:lnTo>
                <a:lnTo>
                  <a:pt x="91" y="8"/>
                </a:lnTo>
                <a:lnTo>
                  <a:pt x="91" y="8"/>
                </a:lnTo>
                <a:lnTo>
                  <a:pt x="90" y="8"/>
                </a:lnTo>
                <a:lnTo>
                  <a:pt x="90" y="8"/>
                </a:lnTo>
                <a:close/>
                <a:moveTo>
                  <a:pt x="161" y="116"/>
                </a:moveTo>
                <a:lnTo>
                  <a:pt x="161" y="116"/>
                </a:lnTo>
                <a:lnTo>
                  <a:pt x="159" y="116"/>
                </a:lnTo>
                <a:lnTo>
                  <a:pt x="159" y="116"/>
                </a:lnTo>
                <a:lnTo>
                  <a:pt x="159" y="118"/>
                </a:lnTo>
                <a:lnTo>
                  <a:pt x="159" y="118"/>
                </a:lnTo>
                <a:lnTo>
                  <a:pt x="161" y="118"/>
                </a:lnTo>
                <a:lnTo>
                  <a:pt x="161" y="118"/>
                </a:lnTo>
                <a:lnTo>
                  <a:pt x="161" y="116"/>
                </a:lnTo>
                <a:lnTo>
                  <a:pt x="161" y="116"/>
                </a:lnTo>
                <a:close/>
                <a:moveTo>
                  <a:pt x="85" y="79"/>
                </a:moveTo>
                <a:lnTo>
                  <a:pt x="85" y="79"/>
                </a:lnTo>
                <a:lnTo>
                  <a:pt x="83" y="79"/>
                </a:lnTo>
                <a:lnTo>
                  <a:pt x="83" y="77"/>
                </a:lnTo>
                <a:lnTo>
                  <a:pt x="83" y="77"/>
                </a:lnTo>
                <a:lnTo>
                  <a:pt x="83" y="79"/>
                </a:lnTo>
                <a:lnTo>
                  <a:pt x="83" y="79"/>
                </a:lnTo>
                <a:lnTo>
                  <a:pt x="85" y="79"/>
                </a:lnTo>
                <a:lnTo>
                  <a:pt x="85" y="79"/>
                </a:lnTo>
                <a:close/>
                <a:moveTo>
                  <a:pt x="191" y="39"/>
                </a:moveTo>
                <a:lnTo>
                  <a:pt x="191" y="39"/>
                </a:lnTo>
                <a:lnTo>
                  <a:pt x="191" y="36"/>
                </a:lnTo>
                <a:lnTo>
                  <a:pt x="191" y="36"/>
                </a:lnTo>
                <a:lnTo>
                  <a:pt x="191" y="38"/>
                </a:lnTo>
                <a:lnTo>
                  <a:pt x="191" y="39"/>
                </a:lnTo>
                <a:lnTo>
                  <a:pt x="191" y="39"/>
                </a:lnTo>
                <a:close/>
                <a:moveTo>
                  <a:pt x="265" y="123"/>
                </a:moveTo>
                <a:lnTo>
                  <a:pt x="265" y="123"/>
                </a:lnTo>
                <a:lnTo>
                  <a:pt x="265" y="121"/>
                </a:lnTo>
                <a:lnTo>
                  <a:pt x="265" y="120"/>
                </a:lnTo>
                <a:lnTo>
                  <a:pt x="265" y="120"/>
                </a:lnTo>
                <a:lnTo>
                  <a:pt x="265" y="123"/>
                </a:lnTo>
                <a:lnTo>
                  <a:pt x="265" y="123"/>
                </a:lnTo>
                <a:close/>
                <a:moveTo>
                  <a:pt x="90" y="277"/>
                </a:moveTo>
                <a:lnTo>
                  <a:pt x="90" y="277"/>
                </a:lnTo>
                <a:lnTo>
                  <a:pt x="88" y="274"/>
                </a:lnTo>
                <a:lnTo>
                  <a:pt x="88" y="274"/>
                </a:lnTo>
                <a:lnTo>
                  <a:pt x="90" y="276"/>
                </a:lnTo>
                <a:lnTo>
                  <a:pt x="90" y="277"/>
                </a:lnTo>
                <a:lnTo>
                  <a:pt x="90" y="277"/>
                </a:lnTo>
                <a:close/>
                <a:moveTo>
                  <a:pt x="150" y="268"/>
                </a:moveTo>
                <a:lnTo>
                  <a:pt x="150" y="268"/>
                </a:lnTo>
                <a:lnTo>
                  <a:pt x="150" y="269"/>
                </a:lnTo>
                <a:lnTo>
                  <a:pt x="150" y="269"/>
                </a:lnTo>
                <a:lnTo>
                  <a:pt x="151" y="269"/>
                </a:lnTo>
                <a:lnTo>
                  <a:pt x="151" y="269"/>
                </a:lnTo>
                <a:lnTo>
                  <a:pt x="150" y="268"/>
                </a:lnTo>
                <a:lnTo>
                  <a:pt x="150" y="268"/>
                </a:lnTo>
                <a:close/>
                <a:moveTo>
                  <a:pt x="277" y="75"/>
                </a:moveTo>
                <a:lnTo>
                  <a:pt x="277" y="75"/>
                </a:lnTo>
                <a:lnTo>
                  <a:pt x="276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5"/>
                </a:lnTo>
                <a:lnTo>
                  <a:pt x="277" y="75"/>
                </a:lnTo>
                <a:close/>
                <a:moveTo>
                  <a:pt x="44" y="186"/>
                </a:moveTo>
                <a:lnTo>
                  <a:pt x="44" y="186"/>
                </a:lnTo>
                <a:lnTo>
                  <a:pt x="44" y="187"/>
                </a:lnTo>
                <a:lnTo>
                  <a:pt x="45" y="189"/>
                </a:lnTo>
                <a:lnTo>
                  <a:pt x="45" y="189"/>
                </a:lnTo>
                <a:lnTo>
                  <a:pt x="44" y="186"/>
                </a:lnTo>
                <a:lnTo>
                  <a:pt x="44" y="186"/>
                </a:lnTo>
                <a:close/>
                <a:moveTo>
                  <a:pt x="85" y="206"/>
                </a:moveTo>
                <a:lnTo>
                  <a:pt x="85" y="206"/>
                </a:lnTo>
                <a:lnTo>
                  <a:pt x="85" y="208"/>
                </a:lnTo>
                <a:lnTo>
                  <a:pt x="85" y="210"/>
                </a:lnTo>
                <a:lnTo>
                  <a:pt x="85" y="210"/>
                </a:lnTo>
                <a:lnTo>
                  <a:pt x="85" y="206"/>
                </a:lnTo>
                <a:lnTo>
                  <a:pt x="85" y="206"/>
                </a:lnTo>
                <a:close/>
                <a:moveTo>
                  <a:pt x="281" y="252"/>
                </a:moveTo>
                <a:lnTo>
                  <a:pt x="281" y="252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81" y="252"/>
                </a:lnTo>
                <a:lnTo>
                  <a:pt x="281" y="252"/>
                </a:lnTo>
                <a:close/>
                <a:moveTo>
                  <a:pt x="221" y="265"/>
                </a:moveTo>
                <a:lnTo>
                  <a:pt x="221" y="265"/>
                </a:lnTo>
                <a:lnTo>
                  <a:pt x="222" y="263"/>
                </a:lnTo>
                <a:lnTo>
                  <a:pt x="222" y="263"/>
                </a:lnTo>
                <a:lnTo>
                  <a:pt x="222" y="263"/>
                </a:lnTo>
                <a:lnTo>
                  <a:pt x="221" y="265"/>
                </a:lnTo>
                <a:lnTo>
                  <a:pt x="221" y="265"/>
                </a:lnTo>
                <a:close/>
                <a:moveTo>
                  <a:pt x="271" y="178"/>
                </a:moveTo>
                <a:lnTo>
                  <a:pt x="271" y="178"/>
                </a:lnTo>
                <a:lnTo>
                  <a:pt x="270" y="180"/>
                </a:lnTo>
                <a:lnTo>
                  <a:pt x="270" y="181"/>
                </a:lnTo>
                <a:lnTo>
                  <a:pt x="270" y="181"/>
                </a:lnTo>
                <a:lnTo>
                  <a:pt x="271" y="178"/>
                </a:lnTo>
                <a:lnTo>
                  <a:pt x="271" y="178"/>
                </a:lnTo>
                <a:close/>
                <a:moveTo>
                  <a:pt x="217" y="269"/>
                </a:moveTo>
                <a:lnTo>
                  <a:pt x="217" y="269"/>
                </a:lnTo>
                <a:lnTo>
                  <a:pt x="214" y="269"/>
                </a:lnTo>
                <a:lnTo>
                  <a:pt x="214" y="269"/>
                </a:lnTo>
                <a:lnTo>
                  <a:pt x="217" y="269"/>
                </a:lnTo>
                <a:lnTo>
                  <a:pt x="217" y="269"/>
                </a:lnTo>
                <a:close/>
                <a:moveTo>
                  <a:pt x="214" y="232"/>
                </a:moveTo>
                <a:lnTo>
                  <a:pt x="214" y="232"/>
                </a:lnTo>
                <a:lnTo>
                  <a:pt x="213" y="233"/>
                </a:lnTo>
                <a:lnTo>
                  <a:pt x="213" y="233"/>
                </a:lnTo>
                <a:lnTo>
                  <a:pt x="214" y="232"/>
                </a:lnTo>
                <a:lnTo>
                  <a:pt x="214" y="232"/>
                </a:lnTo>
                <a:lnTo>
                  <a:pt x="214" y="232"/>
                </a:lnTo>
                <a:close/>
                <a:moveTo>
                  <a:pt x="17" y="232"/>
                </a:moveTo>
                <a:lnTo>
                  <a:pt x="17" y="232"/>
                </a:lnTo>
                <a:lnTo>
                  <a:pt x="16" y="230"/>
                </a:lnTo>
                <a:lnTo>
                  <a:pt x="16" y="230"/>
                </a:lnTo>
                <a:lnTo>
                  <a:pt x="16" y="233"/>
                </a:lnTo>
                <a:lnTo>
                  <a:pt x="16" y="233"/>
                </a:lnTo>
                <a:lnTo>
                  <a:pt x="17" y="232"/>
                </a:lnTo>
                <a:lnTo>
                  <a:pt x="17" y="232"/>
                </a:lnTo>
                <a:close/>
                <a:moveTo>
                  <a:pt x="271" y="135"/>
                </a:moveTo>
                <a:lnTo>
                  <a:pt x="271" y="135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1" y="135"/>
                </a:lnTo>
                <a:lnTo>
                  <a:pt x="271" y="135"/>
                </a:lnTo>
                <a:close/>
                <a:moveTo>
                  <a:pt x="285" y="104"/>
                </a:moveTo>
                <a:lnTo>
                  <a:pt x="285" y="104"/>
                </a:lnTo>
                <a:lnTo>
                  <a:pt x="284" y="105"/>
                </a:lnTo>
                <a:lnTo>
                  <a:pt x="285" y="107"/>
                </a:lnTo>
                <a:lnTo>
                  <a:pt x="285" y="107"/>
                </a:lnTo>
                <a:lnTo>
                  <a:pt x="285" y="104"/>
                </a:lnTo>
                <a:lnTo>
                  <a:pt x="285" y="104"/>
                </a:lnTo>
                <a:close/>
                <a:moveTo>
                  <a:pt x="217" y="214"/>
                </a:moveTo>
                <a:lnTo>
                  <a:pt x="217" y="214"/>
                </a:lnTo>
                <a:lnTo>
                  <a:pt x="217" y="216"/>
                </a:lnTo>
                <a:lnTo>
                  <a:pt x="217" y="216"/>
                </a:lnTo>
                <a:lnTo>
                  <a:pt x="217" y="216"/>
                </a:lnTo>
                <a:lnTo>
                  <a:pt x="217" y="214"/>
                </a:lnTo>
                <a:lnTo>
                  <a:pt x="217" y="214"/>
                </a:lnTo>
                <a:close/>
                <a:moveTo>
                  <a:pt x="94" y="49"/>
                </a:moveTo>
                <a:lnTo>
                  <a:pt x="94" y="49"/>
                </a:lnTo>
                <a:lnTo>
                  <a:pt x="93" y="50"/>
                </a:lnTo>
                <a:lnTo>
                  <a:pt x="93" y="50"/>
                </a:lnTo>
                <a:lnTo>
                  <a:pt x="94" y="50"/>
                </a:lnTo>
                <a:lnTo>
                  <a:pt x="94" y="50"/>
                </a:lnTo>
                <a:lnTo>
                  <a:pt x="94" y="49"/>
                </a:lnTo>
                <a:lnTo>
                  <a:pt x="94" y="49"/>
                </a:lnTo>
                <a:close/>
                <a:moveTo>
                  <a:pt x="143" y="252"/>
                </a:moveTo>
                <a:lnTo>
                  <a:pt x="143" y="252"/>
                </a:lnTo>
                <a:lnTo>
                  <a:pt x="143" y="255"/>
                </a:lnTo>
                <a:lnTo>
                  <a:pt x="143" y="255"/>
                </a:lnTo>
                <a:lnTo>
                  <a:pt x="145" y="254"/>
                </a:lnTo>
                <a:lnTo>
                  <a:pt x="143" y="252"/>
                </a:lnTo>
                <a:lnTo>
                  <a:pt x="143" y="252"/>
                </a:lnTo>
                <a:close/>
                <a:moveTo>
                  <a:pt x="124" y="249"/>
                </a:moveTo>
                <a:lnTo>
                  <a:pt x="124" y="249"/>
                </a:lnTo>
                <a:lnTo>
                  <a:pt x="124" y="249"/>
                </a:lnTo>
                <a:lnTo>
                  <a:pt x="124" y="249"/>
                </a:lnTo>
                <a:lnTo>
                  <a:pt x="124" y="247"/>
                </a:lnTo>
                <a:lnTo>
                  <a:pt x="124" y="247"/>
                </a:lnTo>
                <a:lnTo>
                  <a:pt x="124" y="249"/>
                </a:lnTo>
                <a:lnTo>
                  <a:pt x="124" y="249"/>
                </a:lnTo>
                <a:lnTo>
                  <a:pt x="124" y="249"/>
                </a:lnTo>
                <a:lnTo>
                  <a:pt x="124" y="249"/>
                </a:lnTo>
                <a:close/>
                <a:moveTo>
                  <a:pt x="19" y="187"/>
                </a:moveTo>
                <a:lnTo>
                  <a:pt x="19" y="187"/>
                </a:lnTo>
                <a:lnTo>
                  <a:pt x="19" y="184"/>
                </a:lnTo>
                <a:lnTo>
                  <a:pt x="19" y="184"/>
                </a:lnTo>
                <a:lnTo>
                  <a:pt x="17" y="186"/>
                </a:lnTo>
                <a:lnTo>
                  <a:pt x="19" y="187"/>
                </a:lnTo>
                <a:lnTo>
                  <a:pt x="19" y="187"/>
                </a:lnTo>
                <a:close/>
                <a:moveTo>
                  <a:pt x="195" y="34"/>
                </a:moveTo>
                <a:lnTo>
                  <a:pt x="195" y="34"/>
                </a:lnTo>
                <a:lnTo>
                  <a:pt x="194" y="36"/>
                </a:lnTo>
                <a:lnTo>
                  <a:pt x="194" y="36"/>
                </a:lnTo>
                <a:lnTo>
                  <a:pt x="195" y="36"/>
                </a:lnTo>
                <a:lnTo>
                  <a:pt x="195" y="34"/>
                </a:lnTo>
                <a:lnTo>
                  <a:pt x="195" y="34"/>
                </a:lnTo>
                <a:close/>
                <a:moveTo>
                  <a:pt x="116" y="273"/>
                </a:move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5" y="271"/>
                </a:lnTo>
                <a:lnTo>
                  <a:pt x="115" y="271"/>
                </a:lnTo>
                <a:lnTo>
                  <a:pt x="115" y="273"/>
                </a:lnTo>
                <a:lnTo>
                  <a:pt x="115" y="273"/>
                </a:lnTo>
                <a:lnTo>
                  <a:pt x="116" y="273"/>
                </a:lnTo>
                <a:lnTo>
                  <a:pt x="116" y="273"/>
                </a:lnTo>
                <a:close/>
                <a:moveTo>
                  <a:pt x="50" y="66"/>
                </a:moveTo>
                <a:lnTo>
                  <a:pt x="50" y="66"/>
                </a:lnTo>
                <a:lnTo>
                  <a:pt x="52" y="64"/>
                </a:lnTo>
                <a:lnTo>
                  <a:pt x="52" y="64"/>
                </a:lnTo>
                <a:lnTo>
                  <a:pt x="50" y="64"/>
                </a:lnTo>
                <a:lnTo>
                  <a:pt x="50" y="64"/>
                </a:lnTo>
                <a:lnTo>
                  <a:pt x="50" y="66"/>
                </a:lnTo>
                <a:lnTo>
                  <a:pt x="50" y="66"/>
                </a:lnTo>
                <a:close/>
                <a:moveTo>
                  <a:pt x="11" y="159"/>
                </a:moveTo>
                <a:lnTo>
                  <a:pt x="11" y="159"/>
                </a:lnTo>
                <a:lnTo>
                  <a:pt x="11" y="162"/>
                </a:lnTo>
                <a:lnTo>
                  <a:pt x="11" y="162"/>
                </a:lnTo>
                <a:lnTo>
                  <a:pt x="12" y="161"/>
                </a:lnTo>
                <a:lnTo>
                  <a:pt x="11" y="159"/>
                </a:lnTo>
                <a:lnTo>
                  <a:pt x="11" y="159"/>
                </a:lnTo>
                <a:close/>
                <a:moveTo>
                  <a:pt x="102" y="61"/>
                </a:moveTo>
                <a:lnTo>
                  <a:pt x="102" y="61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close/>
                <a:moveTo>
                  <a:pt x="145" y="191"/>
                </a:moveTo>
                <a:lnTo>
                  <a:pt x="145" y="191"/>
                </a:lnTo>
                <a:lnTo>
                  <a:pt x="145" y="192"/>
                </a:lnTo>
                <a:lnTo>
                  <a:pt x="145" y="192"/>
                </a:lnTo>
                <a:lnTo>
                  <a:pt x="145" y="192"/>
                </a:lnTo>
                <a:lnTo>
                  <a:pt x="145" y="191"/>
                </a:lnTo>
                <a:lnTo>
                  <a:pt x="145" y="191"/>
                </a:lnTo>
                <a:close/>
                <a:moveTo>
                  <a:pt x="158" y="263"/>
                </a:moveTo>
                <a:lnTo>
                  <a:pt x="158" y="263"/>
                </a:lnTo>
                <a:lnTo>
                  <a:pt x="158" y="263"/>
                </a:lnTo>
                <a:lnTo>
                  <a:pt x="158" y="263"/>
                </a:lnTo>
                <a:lnTo>
                  <a:pt x="156" y="262"/>
                </a:lnTo>
                <a:lnTo>
                  <a:pt x="156" y="262"/>
                </a:lnTo>
                <a:lnTo>
                  <a:pt x="156" y="263"/>
                </a:lnTo>
                <a:lnTo>
                  <a:pt x="156" y="263"/>
                </a:lnTo>
                <a:lnTo>
                  <a:pt x="158" y="263"/>
                </a:lnTo>
                <a:lnTo>
                  <a:pt x="158" y="263"/>
                </a:lnTo>
                <a:close/>
                <a:moveTo>
                  <a:pt x="158" y="266"/>
                </a:moveTo>
                <a:lnTo>
                  <a:pt x="158" y="266"/>
                </a:lnTo>
                <a:lnTo>
                  <a:pt x="156" y="266"/>
                </a:lnTo>
                <a:lnTo>
                  <a:pt x="156" y="266"/>
                </a:lnTo>
                <a:lnTo>
                  <a:pt x="156" y="266"/>
                </a:lnTo>
                <a:lnTo>
                  <a:pt x="158" y="266"/>
                </a:lnTo>
                <a:lnTo>
                  <a:pt x="158" y="266"/>
                </a:lnTo>
                <a:close/>
                <a:moveTo>
                  <a:pt x="28" y="200"/>
                </a:moveTo>
                <a:lnTo>
                  <a:pt x="28" y="200"/>
                </a:lnTo>
                <a:lnTo>
                  <a:pt x="28" y="202"/>
                </a:lnTo>
                <a:lnTo>
                  <a:pt x="28" y="202"/>
                </a:lnTo>
                <a:lnTo>
                  <a:pt x="28" y="200"/>
                </a:lnTo>
                <a:lnTo>
                  <a:pt x="28" y="200"/>
                </a:lnTo>
                <a:lnTo>
                  <a:pt x="28" y="200"/>
                </a:lnTo>
                <a:close/>
                <a:moveTo>
                  <a:pt x="72" y="86"/>
                </a:moveTo>
                <a:lnTo>
                  <a:pt x="72" y="86"/>
                </a:lnTo>
                <a:lnTo>
                  <a:pt x="72" y="85"/>
                </a:lnTo>
                <a:lnTo>
                  <a:pt x="71" y="85"/>
                </a:lnTo>
                <a:lnTo>
                  <a:pt x="71" y="85"/>
                </a:lnTo>
                <a:lnTo>
                  <a:pt x="72" y="86"/>
                </a:lnTo>
                <a:lnTo>
                  <a:pt x="72" y="86"/>
                </a:lnTo>
                <a:close/>
                <a:moveTo>
                  <a:pt x="263" y="60"/>
                </a:moveTo>
                <a:lnTo>
                  <a:pt x="263" y="60"/>
                </a:lnTo>
                <a:lnTo>
                  <a:pt x="263" y="60"/>
                </a:lnTo>
                <a:lnTo>
                  <a:pt x="263" y="60"/>
                </a:lnTo>
                <a:lnTo>
                  <a:pt x="263" y="61"/>
                </a:lnTo>
                <a:lnTo>
                  <a:pt x="263" y="61"/>
                </a:lnTo>
                <a:lnTo>
                  <a:pt x="263" y="60"/>
                </a:lnTo>
                <a:lnTo>
                  <a:pt x="263" y="60"/>
                </a:lnTo>
                <a:close/>
                <a:moveTo>
                  <a:pt x="285" y="120"/>
                </a:moveTo>
                <a:lnTo>
                  <a:pt x="285" y="120"/>
                </a:lnTo>
                <a:lnTo>
                  <a:pt x="285" y="120"/>
                </a:lnTo>
                <a:lnTo>
                  <a:pt x="285" y="120"/>
                </a:lnTo>
                <a:lnTo>
                  <a:pt x="285" y="118"/>
                </a:lnTo>
                <a:lnTo>
                  <a:pt x="285" y="118"/>
                </a:lnTo>
                <a:lnTo>
                  <a:pt x="284" y="118"/>
                </a:lnTo>
                <a:lnTo>
                  <a:pt x="284" y="118"/>
                </a:lnTo>
                <a:lnTo>
                  <a:pt x="285" y="120"/>
                </a:lnTo>
                <a:lnTo>
                  <a:pt x="285" y="120"/>
                </a:lnTo>
                <a:close/>
                <a:moveTo>
                  <a:pt x="265" y="82"/>
                </a:move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6" y="83"/>
                </a:lnTo>
                <a:lnTo>
                  <a:pt x="266" y="83"/>
                </a:lnTo>
                <a:lnTo>
                  <a:pt x="265" y="82"/>
                </a:lnTo>
                <a:lnTo>
                  <a:pt x="265" y="82"/>
                </a:lnTo>
                <a:close/>
                <a:moveTo>
                  <a:pt x="238" y="205"/>
                </a:moveTo>
                <a:lnTo>
                  <a:pt x="238" y="205"/>
                </a:lnTo>
                <a:lnTo>
                  <a:pt x="238" y="205"/>
                </a:lnTo>
                <a:lnTo>
                  <a:pt x="238" y="205"/>
                </a:lnTo>
                <a:lnTo>
                  <a:pt x="238" y="203"/>
                </a:lnTo>
                <a:lnTo>
                  <a:pt x="238" y="203"/>
                </a:lnTo>
                <a:lnTo>
                  <a:pt x="238" y="205"/>
                </a:lnTo>
                <a:lnTo>
                  <a:pt x="238" y="205"/>
                </a:lnTo>
                <a:close/>
                <a:moveTo>
                  <a:pt x="285" y="20"/>
                </a:moveTo>
                <a:lnTo>
                  <a:pt x="285" y="20"/>
                </a:lnTo>
                <a:lnTo>
                  <a:pt x="287" y="22"/>
                </a:lnTo>
                <a:lnTo>
                  <a:pt x="287" y="22"/>
                </a:lnTo>
                <a:lnTo>
                  <a:pt x="285" y="20"/>
                </a:lnTo>
                <a:lnTo>
                  <a:pt x="285" y="20"/>
                </a:lnTo>
                <a:close/>
                <a:moveTo>
                  <a:pt x="194" y="233"/>
                </a:moveTo>
                <a:lnTo>
                  <a:pt x="194" y="233"/>
                </a:lnTo>
                <a:lnTo>
                  <a:pt x="192" y="232"/>
                </a:lnTo>
                <a:lnTo>
                  <a:pt x="192" y="232"/>
                </a:lnTo>
                <a:lnTo>
                  <a:pt x="194" y="233"/>
                </a:lnTo>
                <a:lnTo>
                  <a:pt x="194" y="233"/>
                </a:lnTo>
                <a:close/>
                <a:moveTo>
                  <a:pt x="28" y="143"/>
                </a:moveTo>
                <a:lnTo>
                  <a:pt x="28" y="143"/>
                </a:lnTo>
                <a:lnTo>
                  <a:pt x="28" y="142"/>
                </a:lnTo>
                <a:lnTo>
                  <a:pt x="28" y="142"/>
                </a:lnTo>
                <a:lnTo>
                  <a:pt x="28" y="143"/>
                </a:lnTo>
                <a:lnTo>
                  <a:pt x="28" y="143"/>
                </a:lnTo>
                <a:lnTo>
                  <a:pt x="28" y="143"/>
                </a:lnTo>
                <a:close/>
                <a:moveTo>
                  <a:pt x="203" y="36"/>
                </a:moveTo>
                <a:lnTo>
                  <a:pt x="203" y="36"/>
                </a:lnTo>
                <a:lnTo>
                  <a:pt x="205" y="34"/>
                </a:lnTo>
                <a:lnTo>
                  <a:pt x="205" y="34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close/>
                <a:moveTo>
                  <a:pt x="143" y="249"/>
                </a:moveTo>
                <a:lnTo>
                  <a:pt x="143" y="249"/>
                </a:lnTo>
                <a:lnTo>
                  <a:pt x="143" y="247"/>
                </a:lnTo>
                <a:lnTo>
                  <a:pt x="143" y="247"/>
                </a:lnTo>
                <a:lnTo>
                  <a:pt x="143" y="247"/>
                </a:lnTo>
                <a:lnTo>
                  <a:pt x="143" y="247"/>
                </a:lnTo>
                <a:lnTo>
                  <a:pt x="143" y="247"/>
                </a:lnTo>
                <a:lnTo>
                  <a:pt x="143" y="249"/>
                </a:lnTo>
                <a:lnTo>
                  <a:pt x="143" y="249"/>
                </a:lnTo>
                <a:close/>
                <a:moveTo>
                  <a:pt x="88" y="131"/>
                </a:moveTo>
                <a:lnTo>
                  <a:pt x="88" y="131"/>
                </a:lnTo>
                <a:lnTo>
                  <a:pt x="88" y="134"/>
                </a:lnTo>
                <a:lnTo>
                  <a:pt x="88" y="134"/>
                </a:lnTo>
                <a:lnTo>
                  <a:pt x="88" y="131"/>
                </a:lnTo>
                <a:lnTo>
                  <a:pt x="88" y="131"/>
                </a:lnTo>
                <a:close/>
                <a:moveTo>
                  <a:pt x="170" y="150"/>
                </a:moveTo>
                <a:lnTo>
                  <a:pt x="170" y="150"/>
                </a:lnTo>
                <a:lnTo>
                  <a:pt x="170" y="151"/>
                </a:lnTo>
                <a:lnTo>
                  <a:pt x="170" y="151"/>
                </a:lnTo>
                <a:lnTo>
                  <a:pt x="170" y="151"/>
                </a:lnTo>
                <a:lnTo>
                  <a:pt x="170" y="151"/>
                </a:lnTo>
                <a:lnTo>
                  <a:pt x="170" y="150"/>
                </a:lnTo>
                <a:lnTo>
                  <a:pt x="170" y="150"/>
                </a:lnTo>
                <a:close/>
                <a:moveTo>
                  <a:pt x="184" y="254"/>
                </a:moveTo>
                <a:lnTo>
                  <a:pt x="184" y="254"/>
                </a:lnTo>
                <a:lnTo>
                  <a:pt x="184" y="252"/>
                </a:lnTo>
                <a:lnTo>
                  <a:pt x="184" y="252"/>
                </a:lnTo>
                <a:lnTo>
                  <a:pt x="183" y="252"/>
                </a:lnTo>
                <a:lnTo>
                  <a:pt x="183" y="252"/>
                </a:lnTo>
                <a:lnTo>
                  <a:pt x="184" y="254"/>
                </a:lnTo>
                <a:lnTo>
                  <a:pt x="184" y="254"/>
                </a:lnTo>
                <a:close/>
                <a:moveTo>
                  <a:pt x="219" y="22"/>
                </a:moveTo>
                <a:lnTo>
                  <a:pt x="219" y="22"/>
                </a:lnTo>
                <a:lnTo>
                  <a:pt x="219" y="23"/>
                </a:lnTo>
                <a:lnTo>
                  <a:pt x="221" y="23"/>
                </a:lnTo>
                <a:lnTo>
                  <a:pt x="221" y="23"/>
                </a:lnTo>
                <a:lnTo>
                  <a:pt x="219" y="22"/>
                </a:lnTo>
                <a:lnTo>
                  <a:pt x="219" y="22"/>
                </a:lnTo>
                <a:close/>
                <a:moveTo>
                  <a:pt x="107" y="31"/>
                </a:moveTo>
                <a:lnTo>
                  <a:pt x="107" y="31"/>
                </a:lnTo>
                <a:lnTo>
                  <a:pt x="107" y="30"/>
                </a:lnTo>
                <a:lnTo>
                  <a:pt x="107" y="30"/>
                </a:lnTo>
                <a:lnTo>
                  <a:pt x="105" y="31"/>
                </a:lnTo>
                <a:lnTo>
                  <a:pt x="105" y="31"/>
                </a:lnTo>
                <a:lnTo>
                  <a:pt x="105" y="31"/>
                </a:lnTo>
                <a:lnTo>
                  <a:pt x="105" y="31"/>
                </a:lnTo>
                <a:lnTo>
                  <a:pt x="107" y="31"/>
                </a:lnTo>
                <a:lnTo>
                  <a:pt x="107" y="31"/>
                </a:lnTo>
                <a:close/>
                <a:moveTo>
                  <a:pt x="145" y="183"/>
                </a:moveTo>
                <a:lnTo>
                  <a:pt x="145" y="183"/>
                </a:lnTo>
                <a:lnTo>
                  <a:pt x="146" y="183"/>
                </a:lnTo>
                <a:lnTo>
                  <a:pt x="146" y="181"/>
                </a:lnTo>
                <a:lnTo>
                  <a:pt x="146" y="181"/>
                </a:lnTo>
                <a:lnTo>
                  <a:pt x="145" y="183"/>
                </a:lnTo>
                <a:lnTo>
                  <a:pt x="145" y="183"/>
                </a:lnTo>
                <a:close/>
                <a:moveTo>
                  <a:pt x="158" y="241"/>
                </a:moveTo>
                <a:lnTo>
                  <a:pt x="158" y="241"/>
                </a:lnTo>
                <a:lnTo>
                  <a:pt x="159" y="243"/>
                </a:lnTo>
                <a:lnTo>
                  <a:pt x="159" y="243"/>
                </a:lnTo>
                <a:lnTo>
                  <a:pt x="158" y="241"/>
                </a:lnTo>
                <a:lnTo>
                  <a:pt x="158" y="241"/>
                </a:lnTo>
                <a:close/>
                <a:moveTo>
                  <a:pt x="276" y="60"/>
                </a:moveTo>
                <a:lnTo>
                  <a:pt x="276" y="60"/>
                </a:lnTo>
                <a:lnTo>
                  <a:pt x="276" y="60"/>
                </a:lnTo>
                <a:lnTo>
                  <a:pt x="276" y="58"/>
                </a:lnTo>
                <a:lnTo>
                  <a:pt x="276" y="58"/>
                </a:lnTo>
                <a:lnTo>
                  <a:pt x="276" y="60"/>
                </a:lnTo>
                <a:lnTo>
                  <a:pt x="276" y="60"/>
                </a:lnTo>
                <a:close/>
                <a:moveTo>
                  <a:pt x="241" y="55"/>
                </a:moveTo>
                <a:lnTo>
                  <a:pt x="241" y="55"/>
                </a:lnTo>
                <a:lnTo>
                  <a:pt x="241" y="56"/>
                </a:lnTo>
                <a:lnTo>
                  <a:pt x="241" y="56"/>
                </a:lnTo>
                <a:lnTo>
                  <a:pt x="243" y="56"/>
                </a:lnTo>
                <a:lnTo>
                  <a:pt x="243" y="56"/>
                </a:lnTo>
                <a:lnTo>
                  <a:pt x="241" y="55"/>
                </a:lnTo>
                <a:lnTo>
                  <a:pt x="241" y="55"/>
                </a:lnTo>
                <a:close/>
                <a:moveTo>
                  <a:pt x="22" y="113"/>
                </a:moveTo>
                <a:lnTo>
                  <a:pt x="22" y="113"/>
                </a:lnTo>
                <a:lnTo>
                  <a:pt x="20" y="113"/>
                </a:lnTo>
                <a:lnTo>
                  <a:pt x="20" y="113"/>
                </a:lnTo>
                <a:lnTo>
                  <a:pt x="20" y="115"/>
                </a:lnTo>
                <a:lnTo>
                  <a:pt x="20" y="115"/>
                </a:lnTo>
                <a:lnTo>
                  <a:pt x="22" y="113"/>
                </a:lnTo>
                <a:lnTo>
                  <a:pt x="22" y="113"/>
                </a:lnTo>
                <a:close/>
                <a:moveTo>
                  <a:pt x="17" y="159"/>
                </a:moveTo>
                <a:lnTo>
                  <a:pt x="17" y="159"/>
                </a:lnTo>
                <a:lnTo>
                  <a:pt x="17" y="161"/>
                </a:lnTo>
                <a:lnTo>
                  <a:pt x="17" y="161"/>
                </a:lnTo>
                <a:lnTo>
                  <a:pt x="17" y="159"/>
                </a:lnTo>
                <a:lnTo>
                  <a:pt x="17" y="159"/>
                </a:lnTo>
                <a:close/>
                <a:moveTo>
                  <a:pt x="19" y="235"/>
                </a:moveTo>
                <a:lnTo>
                  <a:pt x="19" y="235"/>
                </a:lnTo>
                <a:lnTo>
                  <a:pt x="20" y="233"/>
                </a:lnTo>
                <a:lnTo>
                  <a:pt x="20" y="233"/>
                </a:lnTo>
                <a:lnTo>
                  <a:pt x="19" y="233"/>
                </a:lnTo>
                <a:lnTo>
                  <a:pt x="19" y="235"/>
                </a:lnTo>
                <a:lnTo>
                  <a:pt x="19" y="235"/>
                </a:lnTo>
                <a:close/>
                <a:moveTo>
                  <a:pt x="72" y="49"/>
                </a:moveTo>
                <a:lnTo>
                  <a:pt x="72" y="49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close/>
                <a:moveTo>
                  <a:pt x="131" y="216"/>
                </a:moveTo>
                <a:lnTo>
                  <a:pt x="131" y="216"/>
                </a:lnTo>
                <a:lnTo>
                  <a:pt x="129" y="216"/>
                </a:lnTo>
                <a:lnTo>
                  <a:pt x="129" y="216"/>
                </a:lnTo>
                <a:lnTo>
                  <a:pt x="129" y="217"/>
                </a:lnTo>
                <a:lnTo>
                  <a:pt x="129" y="217"/>
                </a:lnTo>
                <a:lnTo>
                  <a:pt x="131" y="216"/>
                </a:lnTo>
                <a:lnTo>
                  <a:pt x="131" y="216"/>
                </a:lnTo>
                <a:close/>
                <a:moveTo>
                  <a:pt x="145" y="219"/>
                </a:moveTo>
                <a:lnTo>
                  <a:pt x="145" y="219"/>
                </a:lnTo>
                <a:lnTo>
                  <a:pt x="145" y="219"/>
                </a:lnTo>
                <a:lnTo>
                  <a:pt x="145" y="217"/>
                </a:lnTo>
                <a:lnTo>
                  <a:pt x="145" y="217"/>
                </a:lnTo>
                <a:lnTo>
                  <a:pt x="145" y="219"/>
                </a:lnTo>
                <a:lnTo>
                  <a:pt x="145" y="219"/>
                </a:lnTo>
                <a:close/>
                <a:moveTo>
                  <a:pt x="83" y="39"/>
                </a:moveTo>
                <a:lnTo>
                  <a:pt x="83" y="39"/>
                </a:lnTo>
                <a:lnTo>
                  <a:pt x="82" y="41"/>
                </a:lnTo>
                <a:lnTo>
                  <a:pt x="82" y="41"/>
                </a:lnTo>
                <a:lnTo>
                  <a:pt x="83" y="41"/>
                </a:lnTo>
                <a:lnTo>
                  <a:pt x="83" y="39"/>
                </a:lnTo>
                <a:lnTo>
                  <a:pt x="83" y="39"/>
                </a:lnTo>
                <a:close/>
                <a:moveTo>
                  <a:pt x="113" y="262"/>
                </a:moveTo>
                <a:lnTo>
                  <a:pt x="113" y="262"/>
                </a:lnTo>
                <a:lnTo>
                  <a:pt x="113" y="262"/>
                </a:lnTo>
                <a:lnTo>
                  <a:pt x="113" y="262"/>
                </a:lnTo>
                <a:lnTo>
                  <a:pt x="113" y="260"/>
                </a:lnTo>
                <a:lnTo>
                  <a:pt x="113" y="260"/>
                </a:lnTo>
                <a:lnTo>
                  <a:pt x="113" y="262"/>
                </a:lnTo>
                <a:lnTo>
                  <a:pt x="113" y="262"/>
                </a:lnTo>
                <a:close/>
                <a:moveTo>
                  <a:pt x="30" y="109"/>
                </a:moveTo>
                <a:lnTo>
                  <a:pt x="30" y="109"/>
                </a:lnTo>
                <a:lnTo>
                  <a:pt x="30" y="110"/>
                </a:lnTo>
                <a:lnTo>
                  <a:pt x="30" y="110"/>
                </a:lnTo>
                <a:lnTo>
                  <a:pt x="31" y="110"/>
                </a:lnTo>
                <a:lnTo>
                  <a:pt x="31" y="110"/>
                </a:lnTo>
                <a:lnTo>
                  <a:pt x="30" y="109"/>
                </a:lnTo>
                <a:lnTo>
                  <a:pt x="30" y="109"/>
                </a:lnTo>
                <a:close/>
                <a:moveTo>
                  <a:pt x="22" y="224"/>
                </a:moveTo>
                <a:lnTo>
                  <a:pt x="22" y="224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4"/>
                </a:lnTo>
                <a:lnTo>
                  <a:pt x="22" y="224"/>
                </a:lnTo>
                <a:close/>
                <a:moveTo>
                  <a:pt x="161" y="127"/>
                </a:moveTo>
                <a:lnTo>
                  <a:pt x="161" y="127"/>
                </a:lnTo>
                <a:lnTo>
                  <a:pt x="162" y="126"/>
                </a:lnTo>
                <a:lnTo>
                  <a:pt x="162" y="126"/>
                </a:lnTo>
                <a:lnTo>
                  <a:pt x="161" y="126"/>
                </a:lnTo>
                <a:lnTo>
                  <a:pt x="161" y="126"/>
                </a:lnTo>
                <a:lnTo>
                  <a:pt x="161" y="127"/>
                </a:lnTo>
                <a:lnTo>
                  <a:pt x="161" y="127"/>
                </a:lnTo>
                <a:lnTo>
                  <a:pt x="161" y="127"/>
                </a:lnTo>
                <a:close/>
                <a:moveTo>
                  <a:pt x="11" y="211"/>
                </a:moveTo>
                <a:lnTo>
                  <a:pt x="11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4"/>
                </a:lnTo>
                <a:lnTo>
                  <a:pt x="9" y="214"/>
                </a:lnTo>
                <a:lnTo>
                  <a:pt x="11" y="214"/>
                </a:lnTo>
                <a:lnTo>
                  <a:pt x="11" y="214"/>
                </a:lnTo>
                <a:lnTo>
                  <a:pt x="11" y="211"/>
                </a:lnTo>
                <a:lnTo>
                  <a:pt x="11" y="211"/>
                </a:lnTo>
                <a:close/>
                <a:moveTo>
                  <a:pt x="162" y="239"/>
                </a:move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lnTo>
                  <a:pt x="162" y="239"/>
                </a:lnTo>
                <a:close/>
                <a:moveTo>
                  <a:pt x="74" y="25"/>
                </a:moveTo>
                <a:lnTo>
                  <a:pt x="74" y="25"/>
                </a:lnTo>
                <a:lnTo>
                  <a:pt x="75" y="23"/>
                </a:lnTo>
                <a:lnTo>
                  <a:pt x="75" y="23"/>
                </a:lnTo>
                <a:lnTo>
                  <a:pt x="74" y="23"/>
                </a:lnTo>
                <a:lnTo>
                  <a:pt x="74" y="25"/>
                </a:lnTo>
                <a:lnTo>
                  <a:pt x="74" y="25"/>
                </a:lnTo>
                <a:close/>
                <a:moveTo>
                  <a:pt x="88" y="39"/>
                </a:moveTo>
                <a:lnTo>
                  <a:pt x="88" y="39"/>
                </a:lnTo>
                <a:lnTo>
                  <a:pt x="87" y="39"/>
                </a:lnTo>
                <a:lnTo>
                  <a:pt x="87" y="39"/>
                </a:lnTo>
                <a:lnTo>
                  <a:pt x="87" y="41"/>
                </a:lnTo>
                <a:lnTo>
                  <a:pt x="88" y="39"/>
                </a:lnTo>
                <a:lnTo>
                  <a:pt x="88" y="39"/>
                </a:lnTo>
                <a:close/>
                <a:moveTo>
                  <a:pt x="219" y="221"/>
                </a:moveTo>
                <a:lnTo>
                  <a:pt x="219" y="221"/>
                </a:lnTo>
                <a:lnTo>
                  <a:pt x="219" y="222"/>
                </a:lnTo>
                <a:lnTo>
                  <a:pt x="219" y="222"/>
                </a:lnTo>
                <a:lnTo>
                  <a:pt x="219" y="221"/>
                </a:lnTo>
                <a:lnTo>
                  <a:pt x="219" y="221"/>
                </a:lnTo>
                <a:close/>
                <a:moveTo>
                  <a:pt x="101" y="31"/>
                </a:moveTo>
                <a:lnTo>
                  <a:pt x="101" y="31"/>
                </a:lnTo>
                <a:lnTo>
                  <a:pt x="102" y="30"/>
                </a:lnTo>
                <a:lnTo>
                  <a:pt x="102" y="30"/>
                </a:lnTo>
                <a:lnTo>
                  <a:pt x="101" y="30"/>
                </a:lnTo>
                <a:lnTo>
                  <a:pt x="101" y="31"/>
                </a:lnTo>
                <a:lnTo>
                  <a:pt x="101" y="31"/>
                </a:lnTo>
                <a:close/>
                <a:moveTo>
                  <a:pt x="164" y="139"/>
                </a:moveTo>
                <a:lnTo>
                  <a:pt x="164" y="139"/>
                </a:lnTo>
                <a:lnTo>
                  <a:pt x="165" y="137"/>
                </a:lnTo>
                <a:lnTo>
                  <a:pt x="165" y="137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close/>
                <a:moveTo>
                  <a:pt x="87" y="25"/>
                </a:move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lnTo>
                  <a:pt x="87" y="25"/>
                </a:lnTo>
                <a:close/>
                <a:moveTo>
                  <a:pt x="87" y="192"/>
                </a:moveTo>
                <a:lnTo>
                  <a:pt x="87" y="192"/>
                </a:lnTo>
                <a:lnTo>
                  <a:pt x="87" y="194"/>
                </a:lnTo>
                <a:lnTo>
                  <a:pt x="87" y="194"/>
                </a:lnTo>
                <a:lnTo>
                  <a:pt x="87" y="192"/>
                </a:lnTo>
                <a:lnTo>
                  <a:pt x="87" y="192"/>
                </a:lnTo>
                <a:lnTo>
                  <a:pt x="87" y="192"/>
                </a:lnTo>
                <a:close/>
                <a:moveTo>
                  <a:pt x="184" y="60"/>
                </a:moveTo>
                <a:lnTo>
                  <a:pt x="184" y="60"/>
                </a:lnTo>
                <a:lnTo>
                  <a:pt x="184" y="61"/>
                </a:lnTo>
                <a:lnTo>
                  <a:pt x="184" y="61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4" y="60"/>
                </a:lnTo>
                <a:lnTo>
                  <a:pt x="184" y="60"/>
                </a:lnTo>
                <a:close/>
                <a:moveTo>
                  <a:pt x="178" y="66"/>
                </a:moveTo>
                <a:lnTo>
                  <a:pt x="178" y="66"/>
                </a:lnTo>
                <a:lnTo>
                  <a:pt x="176" y="66"/>
                </a:lnTo>
                <a:lnTo>
                  <a:pt x="176" y="66"/>
                </a:lnTo>
                <a:lnTo>
                  <a:pt x="176" y="68"/>
                </a:lnTo>
                <a:lnTo>
                  <a:pt x="178" y="66"/>
                </a:lnTo>
                <a:lnTo>
                  <a:pt x="178" y="66"/>
                </a:lnTo>
                <a:close/>
                <a:moveTo>
                  <a:pt x="123" y="244"/>
                </a:moveTo>
                <a:lnTo>
                  <a:pt x="123" y="244"/>
                </a:lnTo>
                <a:lnTo>
                  <a:pt x="123" y="244"/>
                </a:lnTo>
                <a:lnTo>
                  <a:pt x="123" y="244"/>
                </a:lnTo>
                <a:lnTo>
                  <a:pt x="123" y="246"/>
                </a:lnTo>
                <a:lnTo>
                  <a:pt x="123" y="246"/>
                </a:lnTo>
                <a:lnTo>
                  <a:pt x="123" y="244"/>
                </a:lnTo>
                <a:lnTo>
                  <a:pt x="123" y="244"/>
                </a:lnTo>
                <a:close/>
                <a:moveTo>
                  <a:pt x="194" y="258"/>
                </a:moveTo>
                <a:lnTo>
                  <a:pt x="194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60"/>
                </a:lnTo>
                <a:lnTo>
                  <a:pt x="194" y="258"/>
                </a:lnTo>
                <a:lnTo>
                  <a:pt x="194" y="258"/>
                </a:lnTo>
                <a:close/>
                <a:moveTo>
                  <a:pt x="36" y="203"/>
                </a:moveTo>
                <a:lnTo>
                  <a:pt x="36" y="203"/>
                </a:lnTo>
                <a:lnTo>
                  <a:pt x="36" y="203"/>
                </a:lnTo>
                <a:lnTo>
                  <a:pt x="36" y="205"/>
                </a:lnTo>
                <a:lnTo>
                  <a:pt x="36" y="205"/>
                </a:lnTo>
                <a:lnTo>
                  <a:pt x="36" y="203"/>
                </a:lnTo>
                <a:lnTo>
                  <a:pt x="36" y="203"/>
                </a:lnTo>
                <a:close/>
                <a:moveTo>
                  <a:pt x="41" y="85"/>
                </a:moveTo>
                <a:lnTo>
                  <a:pt x="41" y="85"/>
                </a:lnTo>
                <a:lnTo>
                  <a:pt x="39" y="85"/>
                </a:lnTo>
                <a:lnTo>
                  <a:pt x="39" y="85"/>
                </a:lnTo>
                <a:lnTo>
                  <a:pt x="39" y="86"/>
                </a:lnTo>
                <a:lnTo>
                  <a:pt x="39" y="86"/>
                </a:lnTo>
                <a:lnTo>
                  <a:pt x="41" y="85"/>
                </a:lnTo>
                <a:lnTo>
                  <a:pt x="41" y="85"/>
                </a:lnTo>
                <a:close/>
                <a:moveTo>
                  <a:pt x="74" y="47"/>
                </a:move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5" y="45"/>
                </a:lnTo>
                <a:lnTo>
                  <a:pt x="75" y="45"/>
                </a:lnTo>
                <a:lnTo>
                  <a:pt x="74" y="47"/>
                </a:lnTo>
                <a:lnTo>
                  <a:pt x="74" y="47"/>
                </a:lnTo>
                <a:close/>
                <a:moveTo>
                  <a:pt x="265" y="11"/>
                </a:move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close/>
                <a:moveTo>
                  <a:pt x="53" y="247"/>
                </a:move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lnTo>
                  <a:pt x="53" y="247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34" y="47"/>
                </a:lnTo>
                <a:lnTo>
                  <a:pt x="134" y="45"/>
                </a:lnTo>
                <a:lnTo>
                  <a:pt x="134" y="45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202" y="263"/>
                </a:moveTo>
                <a:lnTo>
                  <a:pt x="202" y="263"/>
                </a:lnTo>
                <a:lnTo>
                  <a:pt x="200" y="263"/>
                </a:lnTo>
                <a:lnTo>
                  <a:pt x="200" y="263"/>
                </a:lnTo>
                <a:lnTo>
                  <a:pt x="200" y="265"/>
                </a:lnTo>
                <a:lnTo>
                  <a:pt x="200" y="265"/>
                </a:lnTo>
                <a:lnTo>
                  <a:pt x="202" y="263"/>
                </a:lnTo>
                <a:lnTo>
                  <a:pt x="202" y="263"/>
                </a:lnTo>
                <a:close/>
                <a:moveTo>
                  <a:pt x="137" y="27"/>
                </a:moveTo>
                <a:lnTo>
                  <a:pt x="137" y="27"/>
                </a:lnTo>
                <a:lnTo>
                  <a:pt x="137" y="27"/>
                </a:lnTo>
                <a:lnTo>
                  <a:pt x="137" y="27"/>
                </a:lnTo>
                <a:lnTo>
                  <a:pt x="137" y="25"/>
                </a:lnTo>
                <a:lnTo>
                  <a:pt x="137" y="25"/>
                </a:lnTo>
                <a:lnTo>
                  <a:pt x="137" y="25"/>
                </a:lnTo>
                <a:lnTo>
                  <a:pt x="137" y="25"/>
                </a:lnTo>
                <a:lnTo>
                  <a:pt x="137" y="27"/>
                </a:lnTo>
                <a:lnTo>
                  <a:pt x="137" y="27"/>
                </a:lnTo>
                <a:close/>
                <a:moveTo>
                  <a:pt x="205" y="252"/>
                </a:moveTo>
                <a:lnTo>
                  <a:pt x="205" y="252"/>
                </a:lnTo>
                <a:lnTo>
                  <a:pt x="205" y="251"/>
                </a:lnTo>
                <a:lnTo>
                  <a:pt x="205" y="251"/>
                </a:lnTo>
                <a:lnTo>
                  <a:pt x="205" y="252"/>
                </a:lnTo>
                <a:lnTo>
                  <a:pt x="205" y="252"/>
                </a:lnTo>
                <a:close/>
                <a:moveTo>
                  <a:pt x="205" y="258"/>
                </a:moveTo>
                <a:lnTo>
                  <a:pt x="205" y="258"/>
                </a:lnTo>
                <a:lnTo>
                  <a:pt x="205" y="258"/>
                </a:lnTo>
                <a:lnTo>
                  <a:pt x="203" y="258"/>
                </a:lnTo>
                <a:lnTo>
                  <a:pt x="203" y="258"/>
                </a:lnTo>
                <a:lnTo>
                  <a:pt x="205" y="258"/>
                </a:lnTo>
                <a:lnTo>
                  <a:pt x="205" y="258"/>
                </a:lnTo>
                <a:close/>
                <a:moveTo>
                  <a:pt x="252" y="93"/>
                </a:moveTo>
                <a:lnTo>
                  <a:pt x="252" y="93"/>
                </a:lnTo>
                <a:lnTo>
                  <a:pt x="252" y="93"/>
                </a:lnTo>
                <a:lnTo>
                  <a:pt x="252" y="93"/>
                </a:lnTo>
                <a:lnTo>
                  <a:pt x="251" y="93"/>
                </a:lnTo>
                <a:lnTo>
                  <a:pt x="251" y="93"/>
                </a:lnTo>
                <a:lnTo>
                  <a:pt x="251" y="93"/>
                </a:lnTo>
                <a:lnTo>
                  <a:pt x="251" y="93"/>
                </a:lnTo>
                <a:lnTo>
                  <a:pt x="252" y="93"/>
                </a:lnTo>
                <a:lnTo>
                  <a:pt x="252" y="93"/>
                </a:lnTo>
                <a:close/>
                <a:moveTo>
                  <a:pt x="134" y="268"/>
                </a:move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lnTo>
                  <a:pt x="134" y="268"/>
                </a:lnTo>
                <a:close/>
                <a:moveTo>
                  <a:pt x="129" y="251"/>
                </a:moveTo>
                <a:lnTo>
                  <a:pt x="129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49"/>
                </a:lnTo>
                <a:lnTo>
                  <a:pt x="131" y="249"/>
                </a:lnTo>
                <a:lnTo>
                  <a:pt x="129" y="251"/>
                </a:lnTo>
                <a:lnTo>
                  <a:pt x="129" y="251"/>
                </a:lnTo>
                <a:close/>
                <a:moveTo>
                  <a:pt x="105" y="25"/>
                </a:moveTo>
                <a:lnTo>
                  <a:pt x="105" y="25"/>
                </a:lnTo>
                <a:lnTo>
                  <a:pt x="104" y="23"/>
                </a:lnTo>
                <a:lnTo>
                  <a:pt x="104" y="23"/>
                </a:lnTo>
                <a:lnTo>
                  <a:pt x="104" y="25"/>
                </a:lnTo>
                <a:lnTo>
                  <a:pt x="105" y="25"/>
                </a:lnTo>
                <a:lnTo>
                  <a:pt x="105" y="25"/>
                </a:lnTo>
                <a:close/>
                <a:moveTo>
                  <a:pt x="200" y="243"/>
                </a:moveTo>
                <a:lnTo>
                  <a:pt x="200" y="243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0" y="243"/>
                </a:lnTo>
                <a:lnTo>
                  <a:pt x="200" y="243"/>
                </a:lnTo>
                <a:close/>
                <a:moveTo>
                  <a:pt x="221" y="30"/>
                </a:moveTo>
                <a:lnTo>
                  <a:pt x="221" y="30"/>
                </a:lnTo>
                <a:lnTo>
                  <a:pt x="219" y="30"/>
                </a:lnTo>
                <a:lnTo>
                  <a:pt x="219" y="30"/>
                </a:lnTo>
                <a:lnTo>
                  <a:pt x="219" y="31"/>
                </a:lnTo>
                <a:lnTo>
                  <a:pt x="219" y="31"/>
                </a:lnTo>
                <a:lnTo>
                  <a:pt x="221" y="30"/>
                </a:lnTo>
                <a:lnTo>
                  <a:pt x="221" y="30"/>
                </a:lnTo>
                <a:close/>
                <a:moveTo>
                  <a:pt x="219" y="194"/>
                </a:moveTo>
                <a:lnTo>
                  <a:pt x="219" y="194"/>
                </a:lnTo>
                <a:lnTo>
                  <a:pt x="219" y="194"/>
                </a:lnTo>
                <a:lnTo>
                  <a:pt x="217" y="194"/>
                </a:lnTo>
                <a:lnTo>
                  <a:pt x="217" y="194"/>
                </a:lnTo>
                <a:lnTo>
                  <a:pt x="219" y="194"/>
                </a:lnTo>
                <a:lnTo>
                  <a:pt x="219" y="194"/>
                </a:lnTo>
                <a:close/>
                <a:moveTo>
                  <a:pt x="12" y="247"/>
                </a:moveTo>
                <a:lnTo>
                  <a:pt x="12" y="247"/>
                </a:lnTo>
                <a:lnTo>
                  <a:pt x="14" y="249"/>
                </a:lnTo>
                <a:lnTo>
                  <a:pt x="14" y="249"/>
                </a:lnTo>
                <a:lnTo>
                  <a:pt x="12" y="247"/>
                </a:lnTo>
                <a:lnTo>
                  <a:pt x="12" y="247"/>
                </a:lnTo>
                <a:close/>
                <a:moveTo>
                  <a:pt x="277" y="85"/>
                </a:move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6"/>
                </a:lnTo>
                <a:lnTo>
                  <a:pt x="277" y="86"/>
                </a:lnTo>
                <a:lnTo>
                  <a:pt x="277" y="85"/>
                </a:lnTo>
                <a:lnTo>
                  <a:pt x="277" y="85"/>
                </a:lnTo>
                <a:close/>
                <a:moveTo>
                  <a:pt x="281" y="184"/>
                </a:move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lnTo>
                  <a:pt x="281" y="184"/>
                </a:lnTo>
                <a:close/>
                <a:moveTo>
                  <a:pt x="30" y="178"/>
                </a:moveTo>
                <a:lnTo>
                  <a:pt x="30" y="178"/>
                </a:lnTo>
                <a:lnTo>
                  <a:pt x="30" y="178"/>
                </a:lnTo>
                <a:lnTo>
                  <a:pt x="30" y="178"/>
                </a:lnTo>
                <a:lnTo>
                  <a:pt x="30" y="176"/>
                </a:lnTo>
                <a:lnTo>
                  <a:pt x="30" y="176"/>
                </a:lnTo>
                <a:lnTo>
                  <a:pt x="30" y="176"/>
                </a:lnTo>
                <a:lnTo>
                  <a:pt x="30" y="176"/>
                </a:lnTo>
                <a:lnTo>
                  <a:pt x="30" y="178"/>
                </a:lnTo>
                <a:lnTo>
                  <a:pt x="30" y="178"/>
                </a:lnTo>
                <a:close/>
                <a:moveTo>
                  <a:pt x="214" y="254"/>
                </a:move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lnTo>
                  <a:pt x="214" y="254"/>
                </a:lnTo>
                <a:close/>
                <a:moveTo>
                  <a:pt x="276" y="269"/>
                </a:moveTo>
                <a:lnTo>
                  <a:pt x="276" y="269"/>
                </a:lnTo>
                <a:lnTo>
                  <a:pt x="274" y="269"/>
                </a:lnTo>
                <a:lnTo>
                  <a:pt x="274" y="269"/>
                </a:lnTo>
                <a:lnTo>
                  <a:pt x="276" y="269"/>
                </a:lnTo>
                <a:lnTo>
                  <a:pt x="276" y="269"/>
                </a:lnTo>
                <a:close/>
                <a:moveTo>
                  <a:pt x="33" y="173"/>
                </a:moveTo>
                <a:lnTo>
                  <a:pt x="33" y="173"/>
                </a:lnTo>
                <a:lnTo>
                  <a:pt x="33" y="175"/>
                </a:lnTo>
                <a:lnTo>
                  <a:pt x="33" y="175"/>
                </a:lnTo>
                <a:lnTo>
                  <a:pt x="34" y="173"/>
                </a:lnTo>
                <a:lnTo>
                  <a:pt x="34" y="173"/>
                </a:lnTo>
                <a:lnTo>
                  <a:pt x="34" y="173"/>
                </a:lnTo>
                <a:lnTo>
                  <a:pt x="34" y="173"/>
                </a:lnTo>
                <a:lnTo>
                  <a:pt x="33" y="173"/>
                </a:lnTo>
                <a:lnTo>
                  <a:pt x="33" y="173"/>
                </a:lnTo>
                <a:close/>
                <a:moveTo>
                  <a:pt x="214" y="189"/>
                </a:move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lnTo>
                  <a:pt x="214" y="189"/>
                </a:lnTo>
                <a:close/>
                <a:moveTo>
                  <a:pt x="132" y="271"/>
                </a:moveTo>
                <a:lnTo>
                  <a:pt x="132" y="271"/>
                </a:lnTo>
                <a:lnTo>
                  <a:pt x="131" y="269"/>
                </a:lnTo>
                <a:lnTo>
                  <a:pt x="131" y="269"/>
                </a:lnTo>
                <a:lnTo>
                  <a:pt x="132" y="271"/>
                </a:lnTo>
                <a:lnTo>
                  <a:pt x="132" y="271"/>
                </a:lnTo>
                <a:lnTo>
                  <a:pt x="132" y="271"/>
                </a:lnTo>
                <a:close/>
                <a:moveTo>
                  <a:pt x="148" y="172"/>
                </a:moveTo>
                <a:lnTo>
                  <a:pt x="148" y="172"/>
                </a:lnTo>
                <a:lnTo>
                  <a:pt x="148" y="172"/>
                </a:lnTo>
                <a:lnTo>
                  <a:pt x="148" y="172"/>
                </a:lnTo>
                <a:lnTo>
                  <a:pt x="148" y="172"/>
                </a:lnTo>
                <a:lnTo>
                  <a:pt x="148" y="172"/>
                </a:lnTo>
                <a:lnTo>
                  <a:pt x="148" y="173"/>
                </a:lnTo>
                <a:lnTo>
                  <a:pt x="148" y="173"/>
                </a:lnTo>
                <a:lnTo>
                  <a:pt x="148" y="172"/>
                </a:lnTo>
                <a:lnTo>
                  <a:pt x="148" y="172"/>
                </a:lnTo>
                <a:close/>
                <a:moveTo>
                  <a:pt x="31" y="239"/>
                </a:moveTo>
                <a:lnTo>
                  <a:pt x="31" y="239"/>
                </a:lnTo>
                <a:lnTo>
                  <a:pt x="31" y="239"/>
                </a:lnTo>
                <a:lnTo>
                  <a:pt x="31" y="239"/>
                </a:lnTo>
                <a:lnTo>
                  <a:pt x="33" y="239"/>
                </a:lnTo>
                <a:lnTo>
                  <a:pt x="33" y="239"/>
                </a:lnTo>
                <a:lnTo>
                  <a:pt x="33" y="239"/>
                </a:lnTo>
                <a:lnTo>
                  <a:pt x="33" y="239"/>
                </a:lnTo>
                <a:lnTo>
                  <a:pt x="31" y="239"/>
                </a:lnTo>
                <a:lnTo>
                  <a:pt x="31" y="239"/>
                </a:lnTo>
                <a:close/>
                <a:moveTo>
                  <a:pt x="71" y="60"/>
                </a:moveTo>
                <a:lnTo>
                  <a:pt x="71" y="60"/>
                </a:lnTo>
                <a:lnTo>
                  <a:pt x="71" y="61"/>
                </a:lnTo>
                <a:lnTo>
                  <a:pt x="71" y="61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close/>
                <a:moveTo>
                  <a:pt x="44" y="262"/>
                </a:move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5" y="262"/>
                </a:lnTo>
                <a:lnTo>
                  <a:pt x="45" y="262"/>
                </a:lnTo>
                <a:lnTo>
                  <a:pt x="45" y="260"/>
                </a:lnTo>
                <a:lnTo>
                  <a:pt x="45" y="260"/>
                </a:lnTo>
                <a:lnTo>
                  <a:pt x="44" y="262"/>
                </a:lnTo>
                <a:lnTo>
                  <a:pt x="44" y="262"/>
                </a:lnTo>
                <a:close/>
                <a:moveTo>
                  <a:pt x="247" y="88"/>
                </a:moveTo>
                <a:lnTo>
                  <a:pt x="247" y="88"/>
                </a:lnTo>
                <a:lnTo>
                  <a:pt x="247" y="88"/>
                </a:lnTo>
                <a:lnTo>
                  <a:pt x="247" y="88"/>
                </a:lnTo>
                <a:lnTo>
                  <a:pt x="249" y="86"/>
                </a:lnTo>
                <a:lnTo>
                  <a:pt x="249" y="86"/>
                </a:lnTo>
                <a:lnTo>
                  <a:pt x="247" y="86"/>
                </a:lnTo>
                <a:lnTo>
                  <a:pt x="247" y="86"/>
                </a:lnTo>
                <a:lnTo>
                  <a:pt x="247" y="88"/>
                </a:lnTo>
                <a:lnTo>
                  <a:pt x="247" y="88"/>
                </a:lnTo>
                <a:close/>
                <a:moveTo>
                  <a:pt x="134" y="11"/>
                </a:move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close/>
                <a:moveTo>
                  <a:pt x="257" y="75"/>
                </a:moveTo>
                <a:lnTo>
                  <a:pt x="257" y="75"/>
                </a:lnTo>
                <a:lnTo>
                  <a:pt x="257" y="75"/>
                </a:lnTo>
                <a:lnTo>
                  <a:pt x="257" y="75"/>
                </a:lnTo>
                <a:lnTo>
                  <a:pt x="257" y="74"/>
                </a:lnTo>
                <a:lnTo>
                  <a:pt x="257" y="74"/>
                </a:lnTo>
                <a:lnTo>
                  <a:pt x="255" y="74"/>
                </a:lnTo>
                <a:lnTo>
                  <a:pt x="255" y="74"/>
                </a:lnTo>
                <a:lnTo>
                  <a:pt x="257" y="75"/>
                </a:lnTo>
                <a:lnTo>
                  <a:pt x="257" y="75"/>
                </a:lnTo>
                <a:close/>
                <a:moveTo>
                  <a:pt x="143" y="180"/>
                </a:move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lnTo>
                  <a:pt x="143" y="180"/>
                </a:lnTo>
                <a:close/>
                <a:moveTo>
                  <a:pt x="135" y="36"/>
                </a:move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close/>
                <a:moveTo>
                  <a:pt x="221" y="225"/>
                </a:moveTo>
                <a:lnTo>
                  <a:pt x="221" y="225"/>
                </a:lnTo>
                <a:lnTo>
                  <a:pt x="221" y="225"/>
                </a:lnTo>
                <a:lnTo>
                  <a:pt x="221" y="225"/>
                </a:lnTo>
                <a:lnTo>
                  <a:pt x="219" y="225"/>
                </a:lnTo>
                <a:lnTo>
                  <a:pt x="219" y="225"/>
                </a:lnTo>
                <a:lnTo>
                  <a:pt x="219" y="225"/>
                </a:lnTo>
                <a:lnTo>
                  <a:pt x="219" y="225"/>
                </a:lnTo>
                <a:lnTo>
                  <a:pt x="221" y="225"/>
                </a:lnTo>
                <a:lnTo>
                  <a:pt x="221" y="225"/>
                </a:lnTo>
                <a:close/>
                <a:moveTo>
                  <a:pt x="203" y="224"/>
                </a:moveTo>
                <a:lnTo>
                  <a:pt x="203" y="224"/>
                </a:lnTo>
                <a:lnTo>
                  <a:pt x="202" y="224"/>
                </a:lnTo>
                <a:lnTo>
                  <a:pt x="202" y="224"/>
                </a:lnTo>
                <a:lnTo>
                  <a:pt x="202" y="224"/>
                </a:lnTo>
                <a:lnTo>
                  <a:pt x="202" y="224"/>
                </a:lnTo>
                <a:lnTo>
                  <a:pt x="202" y="224"/>
                </a:lnTo>
                <a:lnTo>
                  <a:pt x="202" y="224"/>
                </a:lnTo>
                <a:lnTo>
                  <a:pt x="203" y="224"/>
                </a:lnTo>
                <a:lnTo>
                  <a:pt x="203" y="224"/>
                </a:lnTo>
                <a:close/>
                <a:moveTo>
                  <a:pt x="195" y="225"/>
                </a:moveTo>
                <a:lnTo>
                  <a:pt x="195" y="225"/>
                </a:lnTo>
                <a:lnTo>
                  <a:pt x="195" y="224"/>
                </a:lnTo>
                <a:lnTo>
                  <a:pt x="195" y="224"/>
                </a:lnTo>
                <a:lnTo>
                  <a:pt x="195" y="224"/>
                </a:lnTo>
                <a:lnTo>
                  <a:pt x="195" y="224"/>
                </a:lnTo>
                <a:lnTo>
                  <a:pt x="195" y="224"/>
                </a:lnTo>
                <a:lnTo>
                  <a:pt x="195" y="224"/>
                </a:lnTo>
                <a:lnTo>
                  <a:pt x="195" y="225"/>
                </a:lnTo>
                <a:lnTo>
                  <a:pt x="195" y="225"/>
                </a:lnTo>
                <a:close/>
                <a:moveTo>
                  <a:pt x="216" y="33"/>
                </a:moveTo>
                <a:lnTo>
                  <a:pt x="216" y="33"/>
                </a:lnTo>
                <a:lnTo>
                  <a:pt x="216" y="33"/>
                </a:lnTo>
                <a:lnTo>
                  <a:pt x="216" y="33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6" y="33"/>
                </a:lnTo>
                <a:lnTo>
                  <a:pt x="216" y="33"/>
                </a:lnTo>
                <a:close/>
                <a:moveTo>
                  <a:pt x="123" y="254"/>
                </a:move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3" y="252"/>
                </a:lnTo>
                <a:lnTo>
                  <a:pt x="123" y="252"/>
                </a:lnTo>
                <a:lnTo>
                  <a:pt x="123" y="252"/>
                </a:lnTo>
                <a:lnTo>
                  <a:pt x="123" y="252"/>
                </a:lnTo>
                <a:lnTo>
                  <a:pt x="123" y="254"/>
                </a:lnTo>
                <a:lnTo>
                  <a:pt x="123" y="254"/>
                </a:lnTo>
                <a:close/>
                <a:moveTo>
                  <a:pt x="23" y="191"/>
                </a:moveTo>
                <a:lnTo>
                  <a:pt x="23" y="191"/>
                </a:lnTo>
                <a:lnTo>
                  <a:pt x="23" y="191"/>
                </a:lnTo>
                <a:lnTo>
                  <a:pt x="23" y="191"/>
                </a:lnTo>
                <a:lnTo>
                  <a:pt x="23" y="189"/>
                </a:lnTo>
                <a:lnTo>
                  <a:pt x="23" y="189"/>
                </a:lnTo>
                <a:lnTo>
                  <a:pt x="22" y="189"/>
                </a:lnTo>
                <a:lnTo>
                  <a:pt x="22" y="189"/>
                </a:lnTo>
                <a:lnTo>
                  <a:pt x="23" y="191"/>
                </a:lnTo>
                <a:lnTo>
                  <a:pt x="23" y="191"/>
                </a:lnTo>
                <a:close/>
                <a:moveTo>
                  <a:pt x="94" y="268"/>
                </a:move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lnTo>
                  <a:pt x="94" y="268"/>
                </a:lnTo>
                <a:close/>
                <a:moveTo>
                  <a:pt x="221" y="266"/>
                </a:moveTo>
                <a:lnTo>
                  <a:pt x="221" y="266"/>
                </a:lnTo>
                <a:lnTo>
                  <a:pt x="221" y="268"/>
                </a:lnTo>
                <a:lnTo>
                  <a:pt x="221" y="268"/>
                </a:lnTo>
                <a:lnTo>
                  <a:pt x="221" y="268"/>
                </a:lnTo>
                <a:lnTo>
                  <a:pt x="221" y="268"/>
                </a:lnTo>
                <a:lnTo>
                  <a:pt x="222" y="268"/>
                </a:lnTo>
                <a:lnTo>
                  <a:pt x="222" y="268"/>
                </a:lnTo>
                <a:lnTo>
                  <a:pt x="221" y="266"/>
                </a:lnTo>
                <a:lnTo>
                  <a:pt x="221" y="266"/>
                </a:lnTo>
                <a:close/>
                <a:moveTo>
                  <a:pt x="290" y="30"/>
                </a:move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28"/>
                </a:lnTo>
                <a:lnTo>
                  <a:pt x="290" y="28"/>
                </a:lnTo>
                <a:lnTo>
                  <a:pt x="290" y="28"/>
                </a:lnTo>
                <a:lnTo>
                  <a:pt x="290" y="28"/>
                </a:lnTo>
                <a:lnTo>
                  <a:pt x="290" y="30"/>
                </a:lnTo>
                <a:lnTo>
                  <a:pt x="290" y="30"/>
                </a:lnTo>
                <a:close/>
                <a:moveTo>
                  <a:pt x="104" y="198"/>
                </a:moveTo>
                <a:lnTo>
                  <a:pt x="104" y="198"/>
                </a:lnTo>
                <a:lnTo>
                  <a:pt x="104" y="197"/>
                </a:lnTo>
                <a:lnTo>
                  <a:pt x="104" y="197"/>
                </a:lnTo>
                <a:lnTo>
                  <a:pt x="104" y="197"/>
                </a:lnTo>
                <a:lnTo>
                  <a:pt x="104" y="197"/>
                </a:lnTo>
                <a:lnTo>
                  <a:pt x="104" y="197"/>
                </a:lnTo>
                <a:lnTo>
                  <a:pt x="104" y="197"/>
                </a:lnTo>
                <a:lnTo>
                  <a:pt x="104" y="198"/>
                </a:lnTo>
                <a:lnTo>
                  <a:pt x="104" y="198"/>
                </a:lnTo>
                <a:close/>
                <a:moveTo>
                  <a:pt x="257" y="79"/>
                </a:moveTo>
                <a:lnTo>
                  <a:pt x="257" y="79"/>
                </a:lnTo>
                <a:lnTo>
                  <a:pt x="258" y="79"/>
                </a:lnTo>
                <a:lnTo>
                  <a:pt x="258" y="79"/>
                </a:lnTo>
                <a:lnTo>
                  <a:pt x="258" y="77"/>
                </a:lnTo>
                <a:lnTo>
                  <a:pt x="258" y="77"/>
                </a:lnTo>
                <a:lnTo>
                  <a:pt x="258" y="77"/>
                </a:lnTo>
                <a:lnTo>
                  <a:pt x="258" y="77"/>
                </a:lnTo>
                <a:lnTo>
                  <a:pt x="257" y="79"/>
                </a:lnTo>
                <a:lnTo>
                  <a:pt x="257" y="79"/>
                </a:lnTo>
                <a:close/>
                <a:moveTo>
                  <a:pt x="274" y="265"/>
                </a:move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lnTo>
                  <a:pt x="274" y="265"/>
                </a:lnTo>
                <a:close/>
                <a:moveTo>
                  <a:pt x="153" y="262"/>
                </a:moveTo>
                <a:lnTo>
                  <a:pt x="153" y="262"/>
                </a:lnTo>
                <a:lnTo>
                  <a:pt x="153" y="262"/>
                </a:lnTo>
                <a:lnTo>
                  <a:pt x="153" y="262"/>
                </a:lnTo>
                <a:lnTo>
                  <a:pt x="153" y="263"/>
                </a:lnTo>
                <a:lnTo>
                  <a:pt x="153" y="263"/>
                </a:lnTo>
                <a:lnTo>
                  <a:pt x="153" y="263"/>
                </a:lnTo>
                <a:lnTo>
                  <a:pt x="153" y="263"/>
                </a:lnTo>
                <a:lnTo>
                  <a:pt x="153" y="262"/>
                </a:lnTo>
                <a:lnTo>
                  <a:pt x="153" y="262"/>
                </a:lnTo>
                <a:close/>
                <a:moveTo>
                  <a:pt x="279" y="249"/>
                </a:moveTo>
                <a:lnTo>
                  <a:pt x="279" y="249"/>
                </a:lnTo>
                <a:lnTo>
                  <a:pt x="279" y="249"/>
                </a:lnTo>
                <a:lnTo>
                  <a:pt x="279" y="249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lnTo>
                  <a:pt x="279" y="249"/>
                </a:lnTo>
                <a:lnTo>
                  <a:pt x="279" y="249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6" y="88"/>
                </a:lnTo>
                <a:lnTo>
                  <a:pt x="36" y="88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34" y="183"/>
                </a:moveTo>
                <a:lnTo>
                  <a:pt x="34" y="183"/>
                </a:lnTo>
                <a:lnTo>
                  <a:pt x="34" y="183"/>
                </a:lnTo>
                <a:lnTo>
                  <a:pt x="34" y="181"/>
                </a:lnTo>
                <a:lnTo>
                  <a:pt x="34" y="181"/>
                </a:lnTo>
                <a:lnTo>
                  <a:pt x="34" y="183"/>
                </a:lnTo>
                <a:lnTo>
                  <a:pt x="34" y="18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51"/>
          <p:cNvSpPr>
            <a:spLocks noEditPoints="1"/>
          </p:cNvSpPr>
          <p:nvPr/>
        </p:nvSpPr>
        <p:spPr bwMode="auto">
          <a:xfrm>
            <a:off x="2304404" y="3441605"/>
            <a:ext cx="274481" cy="265836"/>
          </a:xfrm>
          <a:custGeom>
            <a:gdLst>
              <a:gd fmla="*/ 31 w 127" name="T0"/>
              <a:gd fmla="*/ 10 h 123" name="T1"/>
              <a:gd fmla="*/ 124 w 127" name="T2"/>
              <a:gd fmla="*/ 82 h 123" name="T3"/>
              <a:gd fmla="*/ 41 w 127" name="T4"/>
              <a:gd fmla="*/ 8 h 123" name="T5"/>
              <a:gd fmla="*/ 12 w 127" name="T6"/>
              <a:gd fmla="*/ 97 h 123" name="T7"/>
              <a:gd fmla="*/ 86 w 127" name="T8"/>
              <a:gd fmla="*/ 32 h 123" name="T9"/>
              <a:gd fmla="*/ 58 w 127" name="T10"/>
              <a:gd fmla="*/ 97 h 123" name="T11"/>
              <a:gd fmla="*/ 23 w 127" name="T12"/>
              <a:gd fmla="*/ 40 h 123" name="T13"/>
              <a:gd fmla="*/ 83 w 127" name="T14"/>
              <a:gd fmla="*/ 114 h 123" name="T15"/>
              <a:gd fmla="*/ 99 w 127" name="T16"/>
              <a:gd fmla="*/ 41 h 123" name="T17"/>
              <a:gd fmla="*/ 94 w 127" name="T18"/>
              <a:gd fmla="*/ 29 h 123" name="T19"/>
              <a:gd fmla="*/ 52 w 127" name="T20"/>
              <a:gd fmla="*/ 13 h 123" name="T21"/>
              <a:gd fmla="*/ 88 w 127" name="T22"/>
              <a:gd fmla="*/ 97 h 123" name="T23"/>
              <a:gd fmla="*/ 37 w 127" name="T24"/>
              <a:gd fmla="*/ 89 h 123" name="T25"/>
              <a:gd fmla="*/ 80 w 127" name="T26"/>
              <a:gd fmla="*/ 78 h 123" name="T27"/>
              <a:gd fmla="*/ 121 w 127" name="T28"/>
              <a:gd fmla="*/ 48 h 123" name="T29"/>
              <a:gd fmla="*/ 29 w 127" name="T30"/>
              <a:gd fmla="*/ 22 h 123" name="T31"/>
              <a:gd fmla="*/ 29 w 127" name="T32"/>
              <a:gd fmla="*/ 84 h 123" name="T33"/>
              <a:gd fmla="*/ 55 w 127" name="T34"/>
              <a:gd fmla="*/ 76 h 123" name="T35"/>
              <a:gd fmla="*/ 105 w 127" name="T36"/>
              <a:gd fmla="*/ 26 h 123" name="T37"/>
              <a:gd fmla="*/ 89 w 127" name="T38"/>
              <a:gd fmla="*/ 114 h 123" name="T39"/>
              <a:gd fmla="*/ 47 w 127" name="T40"/>
              <a:gd fmla="*/ 84 h 123" name="T41"/>
              <a:gd fmla="*/ 102 w 127" name="T42"/>
              <a:gd fmla="*/ 54 h 123" name="T43"/>
              <a:gd fmla="*/ 99 w 127" name="T44"/>
              <a:gd fmla="*/ 56 h 123" name="T45"/>
              <a:gd fmla="*/ 14 w 127" name="T46"/>
              <a:gd fmla="*/ 62 h 123" name="T47"/>
              <a:gd fmla="*/ 31 w 127" name="T48"/>
              <a:gd fmla="*/ 56 h 123" name="T49"/>
              <a:gd fmla="*/ 78 w 127" name="T50"/>
              <a:gd fmla="*/ 49 h 123" name="T51"/>
              <a:gd fmla="*/ 41 w 127" name="T52"/>
              <a:gd fmla="*/ 13 h 123" name="T53"/>
              <a:gd fmla="*/ 64 w 127" name="T54"/>
              <a:gd fmla="*/ 108 h 123" name="T55"/>
              <a:gd fmla="*/ 44 w 127" name="T56"/>
              <a:gd fmla="*/ 27 h 123" name="T57"/>
              <a:gd fmla="*/ 53 w 127" name="T58"/>
              <a:gd fmla="*/ 29 h 123" name="T59"/>
              <a:gd fmla="*/ 41 w 127" name="T60"/>
              <a:gd fmla="*/ 67 h 123" name="T61"/>
              <a:gd fmla="*/ 94 w 127" name="T62"/>
              <a:gd fmla="*/ 54 h 123" name="T63"/>
              <a:gd fmla="*/ 107 w 127" name="T64"/>
              <a:gd fmla="*/ 97 h 123" name="T65"/>
              <a:gd fmla="*/ 74 w 127" name="T66"/>
              <a:gd fmla="*/ 62 h 123" name="T67"/>
              <a:gd fmla="*/ 96 w 127" name="T68"/>
              <a:gd fmla="*/ 67 h 123" name="T69"/>
              <a:gd fmla="*/ 100 w 127" name="T70"/>
              <a:gd fmla="*/ 65 h 123" name="T71"/>
              <a:gd fmla="*/ 55 w 127" name="T72"/>
              <a:gd fmla="*/ 16 h 123" name="T73"/>
              <a:gd fmla="*/ 34 w 127" name="T74"/>
              <a:gd fmla="*/ 51 h 123" name="T75"/>
              <a:gd fmla="*/ 28 w 127" name="T76"/>
              <a:gd fmla="*/ 59 h 123" name="T77"/>
              <a:gd fmla="*/ 17 w 127" name="T78"/>
              <a:gd fmla="*/ 32 h 123" name="T79"/>
              <a:gd fmla="*/ 123 w 127" name="T80"/>
              <a:gd fmla="*/ 78 h 123" name="T81"/>
              <a:gd fmla="*/ 61 w 127" name="T82"/>
              <a:gd fmla="*/ 84 h 123" name="T83"/>
              <a:gd fmla="*/ 61 w 127" name="T84"/>
              <a:gd fmla="*/ 59 h 123" name="T85"/>
              <a:gd fmla="*/ 50 w 127" name="T86"/>
              <a:gd fmla="*/ 44 h 123" name="T87"/>
              <a:gd fmla="*/ 64 w 127" name="T88"/>
              <a:gd fmla="*/ 48 h 123" name="T89"/>
              <a:gd fmla="*/ 55 w 127" name="T90"/>
              <a:gd fmla="*/ 32 h 123" name="T91"/>
              <a:gd fmla="*/ 96 w 127" name="T92"/>
              <a:gd fmla="*/ 49 h 123" name="T93"/>
              <a:gd fmla="*/ 48 w 127" name="T94"/>
              <a:gd fmla="*/ 81 h 123" name="T95"/>
              <a:gd fmla="*/ 85 w 127" name="T96"/>
              <a:gd fmla="*/ 109 h 123" name="T97"/>
              <a:gd fmla="*/ 45 w 127" name="T98"/>
              <a:gd fmla="*/ 97 h 123" name="T99"/>
              <a:gd fmla="*/ 44 w 127" name="T100"/>
              <a:gd fmla="*/ 78 h 123" name="T101"/>
              <a:gd fmla="*/ 93 w 127" name="T102"/>
              <a:gd fmla="*/ 76 h 123" name="T103"/>
              <a:gd fmla="*/ 66 w 127" name="T104"/>
              <a:gd fmla="*/ 29 h 123" name="T105"/>
              <a:gd fmla="*/ 72 w 127" name="T106"/>
              <a:gd fmla="*/ 108 h 123" name="T107"/>
              <a:gd fmla="*/ 66 w 127" name="T108"/>
              <a:gd fmla="*/ 76 h 123" name="T109"/>
              <a:gd fmla="*/ 80 w 127" name="T110"/>
              <a:gd fmla="*/ 35 h 123" name="T111"/>
              <a:gd fmla="*/ 86 w 127" name="T112"/>
              <a:gd fmla="*/ 54 h 123" name="T113"/>
              <a:gd fmla="*/ 89 w 127" name="T114"/>
              <a:gd fmla="*/ 48 h 123" name="T115"/>
              <a:gd fmla="*/ 41 w 127" name="T116"/>
              <a:gd fmla="*/ 112 h 123" name="T117"/>
              <a:gd fmla="*/ 93 w 127" name="T118"/>
              <a:gd fmla="*/ 87 h 123" name="T119"/>
              <a:gd fmla="*/ 78 w 127" name="T120"/>
              <a:gd fmla="*/ 109 h 123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23" w="127">
                <a:moveTo>
                  <a:pt x="63" y="123"/>
                </a:moveTo>
                <a:lnTo>
                  <a:pt x="63" y="123"/>
                </a:lnTo>
                <a:lnTo>
                  <a:pt x="50" y="122"/>
                </a:lnTo>
                <a:lnTo>
                  <a:pt x="37" y="119"/>
                </a:lnTo>
                <a:lnTo>
                  <a:pt x="37" y="119"/>
                </a:lnTo>
                <a:lnTo>
                  <a:pt x="29" y="115"/>
                </a:lnTo>
                <a:lnTo>
                  <a:pt x="23" y="112"/>
                </a:lnTo>
                <a:lnTo>
                  <a:pt x="15" y="106"/>
                </a:lnTo>
                <a:lnTo>
                  <a:pt x="9" y="100"/>
                </a:lnTo>
                <a:lnTo>
                  <a:pt x="9" y="100"/>
                </a:lnTo>
                <a:lnTo>
                  <a:pt x="6" y="93"/>
                </a:lnTo>
                <a:lnTo>
                  <a:pt x="6" y="93"/>
                </a:lnTo>
                <a:lnTo>
                  <a:pt x="3" y="85"/>
                </a:lnTo>
                <a:lnTo>
                  <a:pt x="0" y="78"/>
                </a:lnTo>
                <a:lnTo>
                  <a:pt x="0" y="78"/>
                </a:lnTo>
                <a:lnTo>
                  <a:pt x="0" y="74"/>
                </a:lnTo>
                <a:lnTo>
                  <a:pt x="0" y="74"/>
                </a:lnTo>
                <a:lnTo>
                  <a:pt x="0" y="68"/>
                </a:lnTo>
                <a:lnTo>
                  <a:pt x="0" y="68"/>
                </a:lnTo>
                <a:lnTo>
                  <a:pt x="1" y="52"/>
                </a:lnTo>
                <a:lnTo>
                  <a:pt x="1" y="52"/>
                </a:lnTo>
                <a:lnTo>
                  <a:pt x="3" y="43"/>
                </a:lnTo>
                <a:lnTo>
                  <a:pt x="6" y="33"/>
                </a:lnTo>
                <a:lnTo>
                  <a:pt x="12" y="26"/>
                </a:lnTo>
                <a:lnTo>
                  <a:pt x="18" y="19"/>
                </a:lnTo>
                <a:lnTo>
                  <a:pt x="18" y="19"/>
                </a:lnTo>
                <a:lnTo>
                  <a:pt x="31" y="10"/>
                </a:lnTo>
                <a:lnTo>
                  <a:pt x="45" y="3"/>
                </a:lnTo>
                <a:lnTo>
                  <a:pt x="45" y="3"/>
                </a:lnTo>
                <a:lnTo>
                  <a:pt x="53" y="0"/>
                </a:lnTo>
                <a:lnTo>
                  <a:pt x="61" y="0"/>
                </a:lnTo>
                <a:lnTo>
                  <a:pt x="61" y="0"/>
                </a:lnTo>
                <a:lnTo>
                  <a:pt x="71" y="2"/>
                </a:lnTo>
                <a:lnTo>
                  <a:pt x="82" y="5"/>
                </a:lnTo>
                <a:lnTo>
                  <a:pt x="82" y="5"/>
                </a:lnTo>
                <a:lnTo>
                  <a:pt x="89" y="8"/>
                </a:lnTo>
                <a:lnTo>
                  <a:pt x="89" y="8"/>
                </a:lnTo>
                <a:lnTo>
                  <a:pt x="99" y="13"/>
                </a:lnTo>
                <a:lnTo>
                  <a:pt x="99" y="13"/>
                </a:lnTo>
                <a:lnTo>
                  <a:pt x="107" y="18"/>
                </a:lnTo>
                <a:lnTo>
                  <a:pt x="113" y="24"/>
                </a:lnTo>
                <a:lnTo>
                  <a:pt x="118" y="30"/>
                </a:lnTo>
                <a:lnTo>
                  <a:pt x="123" y="38"/>
                </a:lnTo>
                <a:lnTo>
                  <a:pt x="123" y="38"/>
                </a:lnTo>
                <a:lnTo>
                  <a:pt x="127" y="48"/>
                </a:lnTo>
                <a:lnTo>
                  <a:pt x="127" y="59"/>
                </a:lnTo>
                <a:lnTo>
                  <a:pt x="127" y="59"/>
                </a:lnTo>
                <a:lnTo>
                  <a:pt x="126" y="74"/>
                </a:lnTo>
                <a:lnTo>
                  <a:pt x="126" y="74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19" y="92"/>
                </a:lnTo>
                <a:lnTo>
                  <a:pt x="119" y="92"/>
                </a:lnTo>
                <a:lnTo>
                  <a:pt x="115" y="98"/>
                </a:lnTo>
                <a:lnTo>
                  <a:pt x="108" y="104"/>
                </a:lnTo>
                <a:lnTo>
                  <a:pt x="102" y="111"/>
                </a:lnTo>
                <a:lnTo>
                  <a:pt x="96" y="115"/>
                </a:lnTo>
                <a:lnTo>
                  <a:pt x="96" y="115"/>
                </a:lnTo>
                <a:lnTo>
                  <a:pt x="86" y="119"/>
                </a:lnTo>
                <a:lnTo>
                  <a:pt x="75" y="122"/>
                </a:lnTo>
                <a:lnTo>
                  <a:pt x="75" y="122"/>
                </a:lnTo>
                <a:lnTo>
                  <a:pt x="63" y="123"/>
                </a:lnTo>
                <a:lnTo>
                  <a:pt x="63" y="123"/>
                </a:lnTo>
                <a:close/>
                <a:moveTo>
                  <a:pt x="47" y="5"/>
                </a:move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56" y="3"/>
                </a:lnTo>
                <a:lnTo>
                  <a:pt x="56" y="3"/>
                </a:lnTo>
                <a:lnTo>
                  <a:pt x="55" y="3"/>
                </a:lnTo>
                <a:lnTo>
                  <a:pt x="55" y="3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1" y="8"/>
                </a:lnTo>
                <a:lnTo>
                  <a:pt x="41" y="8"/>
                </a:lnTo>
                <a:lnTo>
                  <a:pt x="45" y="7"/>
                </a:lnTo>
                <a:lnTo>
                  <a:pt x="45" y="7"/>
                </a:lnTo>
                <a:lnTo>
                  <a:pt x="47" y="5"/>
                </a:lnTo>
                <a:lnTo>
                  <a:pt x="47" y="5"/>
                </a:lnTo>
                <a:close/>
                <a:moveTo>
                  <a:pt x="6" y="52"/>
                </a:move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4" y="54"/>
                </a:lnTo>
                <a:lnTo>
                  <a:pt x="4" y="54"/>
                </a:lnTo>
                <a:lnTo>
                  <a:pt x="3" y="65"/>
                </a:lnTo>
                <a:lnTo>
                  <a:pt x="3" y="65"/>
                </a:lnTo>
                <a:lnTo>
                  <a:pt x="3" y="73"/>
                </a:lnTo>
                <a:lnTo>
                  <a:pt x="3" y="73"/>
                </a:lnTo>
                <a:lnTo>
                  <a:pt x="4" y="79"/>
                </a:lnTo>
                <a:lnTo>
                  <a:pt x="6" y="85"/>
                </a:lnTo>
                <a:lnTo>
                  <a:pt x="6" y="85"/>
                </a:lnTo>
                <a:lnTo>
                  <a:pt x="11" y="95"/>
                </a:lnTo>
                <a:lnTo>
                  <a:pt x="11" y="95"/>
                </a:lnTo>
                <a:lnTo>
                  <a:pt x="15" y="101"/>
                </a:lnTo>
                <a:lnTo>
                  <a:pt x="15" y="101"/>
                </a:lnTo>
                <a:lnTo>
                  <a:pt x="17" y="101"/>
                </a:lnTo>
                <a:lnTo>
                  <a:pt x="17" y="101"/>
                </a:lnTo>
                <a:lnTo>
                  <a:pt x="15" y="101"/>
                </a:lnTo>
                <a:lnTo>
                  <a:pt x="15" y="101"/>
                </a:lnTo>
                <a:lnTo>
                  <a:pt x="12" y="97"/>
                </a:lnTo>
                <a:lnTo>
                  <a:pt x="12" y="97"/>
                </a:lnTo>
                <a:lnTo>
                  <a:pt x="9" y="90"/>
                </a:lnTo>
                <a:lnTo>
                  <a:pt x="6" y="85"/>
                </a:lnTo>
                <a:lnTo>
                  <a:pt x="6" y="85"/>
                </a:lnTo>
                <a:lnTo>
                  <a:pt x="6" y="78"/>
                </a:lnTo>
                <a:lnTo>
                  <a:pt x="6" y="78"/>
                </a:lnTo>
                <a:lnTo>
                  <a:pt x="6" y="73"/>
                </a:lnTo>
                <a:lnTo>
                  <a:pt x="6" y="73"/>
                </a:lnTo>
                <a:lnTo>
                  <a:pt x="4" y="65"/>
                </a:lnTo>
                <a:lnTo>
                  <a:pt x="4" y="65"/>
                </a:lnTo>
                <a:lnTo>
                  <a:pt x="6" y="52"/>
                </a:lnTo>
                <a:lnTo>
                  <a:pt x="6" y="52"/>
                </a:lnTo>
                <a:close/>
                <a:moveTo>
                  <a:pt x="85" y="24"/>
                </a:moveTo>
                <a:lnTo>
                  <a:pt x="85" y="24"/>
                </a:lnTo>
                <a:lnTo>
                  <a:pt x="85" y="22"/>
                </a:lnTo>
                <a:lnTo>
                  <a:pt x="85" y="22"/>
                </a:lnTo>
                <a:lnTo>
                  <a:pt x="82" y="18"/>
                </a:lnTo>
                <a:lnTo>
                  <a:pt x="82" y="18"/>
                </a:lnTo>
                <a:lnTo>
                  <a:pt x="80" y="16"/>
                </a:lnTo>
                <a:lnTo>
                  <a:pt x="80" y="16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85" y="24"/>
                </a:lnTo>
                <a:lnTo>
                  <a:pt x="85" y="24"/>
                </a:lnTo>
                <a:close/>
                <a:moveTo>
                  <a:pt x="86" y="32"/>
                </a:moveTo>
                <a:lnTo>
                  <a:pt x="86" y="32"/>
                </a:lnTo>
                <a:lnTo>
                  <a:pt x="78" y="26"/>
                </a:lnTo>
                <a:lnTo>
                  <a:pt x="71" y="21"/>
                </a:lnTo>
                <a:lnTo>
                  <a:pt x="71" y="21"/>
                </a:lnTo>
                <a:lnTo>
                  <a:pt x="69" y="22"/>
                </a:lnTo>
                <a:lnTo>
                  <a:pt x="69" y="24"/>
                </a:lnTo>
                <a:lnTo>
                  <a:pt x="69" y="24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5" y="27"/>
                </a:lnTo>
                <a:lnTo>
                  <a:pt x="77" y="29"/>
                </a:lnTo>
                <a:lnTo>
                  <a:pt x="77" y="29"/>
                </a:lnTo>
                <a:lnTo>
                  <a:pt x="78" y="29"/>
                </a:lnTo>
                <a:lnTo>
                  <a:pt x="78" y="30"/>
                </a:lnTo>
                <a:lnTo>
                  <a:pt x="78" y="30"/>
                </a:lnTo>
                <a:lnTo>
                  <a:pt x="80" y="30"/>
                </a:lnTo>
                <a:lnTo>
                  <a:pt x="80" y="30"/>
                </a:lnTo>
                <a:lnTo>
                  <a:pt x="86" y="32"/>
                </a:lnTo>
                <a:lnTo>
                  <a:pt x="86" y="32"/>
                </a:lnTo>
                <a:close/>
                <a:moveTo>
                  <a:pt x="47" y="101"/>
                </a:moveTo>
                <a:lnTo>
                  <a:pt x="47" y="101"/>
                </a:lnTo>
                <a:lnTo>
                  <a:pt x="48" y="101"/>
                </a:lnTo>
                <a:lnTo>
                  <a:pt x="48" y="101"/>
                </a:lnTo>
                <a:lnTo>
                  <a:pt x="55" y="98"/>
                </a:lnTo>
                <a:lnTo>
                  <a:pt x="55" y="98"/>
                </a:lnTo>
                <a:lnTo>
                  <a:pt x="58" y="97"/>
                </a:lnTo>
                <a:lnTo>
                  <a:pt x="58" y="97"/>
                </a:lnTo>
                <a:lnTo>
                  <a:pt x="58" y="95"/>
                </a:lnTo>
                <a:lnTo>
                  <a:pt x="58" y="95"/>
                </a:lnTo>
                <a:lnTo>
                  <a:pt x="58" y="93"/>
                </a:lnTo>
                <a:lnTo>
                  <a:pt x="58" y="93"/>
                </a:lnTo>
                <a:lnTo>
                  <a:pt x="56" y="93"/>
                </a:lnTo>
                <a:lnTo>
                  <a:pt x="55" y="93"/>
                </a:lnTo>
                <a:lnTo>
                  <a:pt x="55" y="93"/>
                </a:lnTo>
                <a:lnTo>
                  <a:pt x="52" y="93"/>
                </a:lnTo>
                <a:lnTo>
                  <a:pt x="52" y="93"/>
                </a:lnTo>
                <a:lnTo>
                  <a:pt x="50" y="93"/>
                </a:lnTo>
                <a:lnTo>
                  <a:pt x="50" y="93"/>
                </a:lnTo>
                <a:lnTo>
                  <a:pt x="50" y="93"/>
                </a:lnTo>
                <a:lnTo>
                  <a:pt x="50" y="95"/>
                </a:lnTo>
                <a:lnTo>
                  <a:pt x="50" y="95"/>
                </a:lnTo>
                <a:lnTo>
                  <a:pt x="47" y="100"/>
                </a:lnTo>
                <a:lnTo>
                  <a:pt x="47" y="100"/>
                </a:lnTo>
                <a:lnTo>
                  <a:pt x="47" y="101"/>
                </a:lnTo>
                <a:lnTo>
                  <a:pt x="47" y="101"/>
                </a:lnTo>
                <a:close/>
                <a:moveTo>
                  <a:pt x="18" y="41"/>
                </a:moveTo>
                <a:lnTo>
                  <a:pt x="18" y="41"/>
                </a:lnTo>
                <a:lnTo>
                  <a:pt x="18" y="40"/>
                </a:lnTo>
                <a:lnTo>
                  <a:pt x="20" y="38"/>
                </a:lnTo>
                <a:lnTo>
                  <a:pt x="20" y="38"/>
                </a:lnTo>
                <a:lnTo>
                  <a:pt x="22" y="38"/>
                </a:lnTo>
                <a:lnTo>
                  <a:pt x="23" y="40"/>
                </a:lnTo>
                <a:lnTo>
                  <a:pt x="23" y="40"/>
                </a:lnTo>
                <a:lnTo>
                  <a:pt x="22" y="37"/>
                </a:lnTo>
                <a:lnTo>
                  <a:pt x="22" y="37"/>
                </a:lnTo>
                <a:lnTo>
                  <a:pt x="22" y="35"/>
                </a:lnTo>
                <a:lnTo>
                  <a:pt x="22" y="35"/>
                </a:lnTo>
                <a:lnTo>
                  <a:pt x="23" y="32"/>
                </a:lnTo>
                <a:lnTo>
                  <a:pt x="23" y="32"/>
                </a:lnTo>
                <a:lnTo>
                  <a:pt x="25" y="29"/>
                </a:lnTo>
                <a:lnTo>
                  <a:pt x="25" y="29"/>
                </a:lnTo>
                <a:lnTo>
                  <a:pt x="25" y="27"/>
                </a:lnTo>
                <a:lnTo>
                  <a:pt x="25" y="27"/>
                </a:lnTo>
                <a:lnTo>
                  <a:pt x="18" y="37"/>
                </a:lnTo>
                <a:lnTo>
                  <a:pt x="14" y="44"/>
                </a:lnTo>
                <a:lnTo>
                  <a:pt x="14" y="44"/>
                </a:lnTo>
                <a:lnTo>
                  <a:pt x="18" y="41"/>
                </a:lnTo>
                <a:lnTo>
                  <a:pt x="18" y="41"/>
                </a:lnTo>
                <a:close/>
                <a:moveTo>
                  <a:pt x="63" y="115"/>
                </a:moveTo>
                <a:lnTo>
                  <a:pt x="63" y="115"/>
                </a:lnTo>
                <a:lnTo>
                  <a:pt x="63" y="115"/>
                </a:lnTo>
                <a:lnTo>
                  <a:pt x="63" y="115"/>
                </a:lnTo>
                <a:lnTo>
                  <a:pt x="64" y="115"/>
                </a:lnTo>
                <a:lnTo>
                  <a:pt x="64" y="115"/>
                </a:lnTo>
                <a:lnTo>
                  <a:pt x="74" y="115"/>
                </a:lnTo>
                <a:lnTo>
                  <a:pt x="74" y="115"/>
                </a:lnTo>
                <a:lnTo>
                  <a:pt x="82" y="115"/>
                </a:lnTo>
                <a:lnTo>
                  <a:pt x="82" y="115"/>
                </a:lnTo>
                <a:lnTo>
                  <a:pt x="83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4"/>
                </a:lnTo>
                <a:lnTo>
                  <a:pt x="77" y="112"/>
                </a:lnTo>
                <a:lnTo>
                  <a:pt x="77" y="112"/>
                </a:lnTo>
                <a:lnTo>
                  <a:pt x="69" y="114"/>
                </a:lnTo>
                <a:lnTo>
                  <a:pt x="69" y="114"/>
                </a:lnTo>
                <a:lnTo>
                  <a:pt x="67" y="114"/>
                </a:lnTo>
                <a:lnTo>
                  <a:pt x="67" y="114"/>
                </a:lnTo>
                <a:lnTo>
                  <a:pt x="63" y="115"/>
                </a:lnTo>
                <a:lnTo>
                  <a:pt x="63" y="115"/>
                </a:lnTo>
                <a:close/>
                <a:moveTo>
                  <a:pt x="99" y="41"/>
                </a:moveTo>
                <a:lnTo>
                  <a:pt x="99" y="41"/>
                </a:lnTo>
                <a:lnTo>
                  <a:pt x="102" y="40"/>
                </a:lnTo>
                <a:lnTo>
                  <a:pt x="107" y="40"/>
                </a:lnTo>
                <a:lnTo>
                  <a:pt x="107" y="40"/>
                </a:lnTo>
                <a:lnTo>
                  <a:pt x="105" y="37"/>
                </a:lnTo>
                <a:lnTo>
                  <a:pt x="105" y="37"/>
                </a:lnTo>
                <a:lnTo>
                  <a:pt x="97" y="33"/>
                </a:lnTo>
                <a:lnTo>
                  <a:pt x="97" y="33"/>
                </a:lnTo>
                <a:lnTo>
                  <a:pt x="97" y="32"/>
                </a:lnTo>
                <a:lnTo>
                  <a:pt x="97" y="32"/>
                </a:lnTo>
                <a:lnTo>
                  <a:pt x="96" y="37"/>
                </a:lnTo>
                <a:lnTo>
                  <a:pt x="96" y="37"/>
                </a:lnTo>
                <a:lnTo>
                  <a:pt x="96" y="38"/>
                </a:lnTo>
                <a:lnTo>
                  <a:pt x="96" y="38"/>
                </a:lnTo>
                <a:lnTo>
                  <a:pt x="99" y="41"/>
                </a:lnTo>
                <a:lnTo>
                  <a:pt x="99" y="41"/>
                </a:lnTo>
                <a:close/>
                <a:moveTo>
                  <a:pt x="108" y="52"/>
                </a:moveTo>
                <a:lnTo>
                  <a:pt x="108" y="52"/>
                </a:lnTo>
                <a:lnTo>
                  <a:pt x="110" y="52"/>
                </a:lnTo>
                <a:lnTo>
                  <a:pt x="110" y="52"/>
                </a:lnTo>
                <a:lnTo>
                  <a:pt x="110" y="51"/>
                </a:lnTo>
                <a:lnTo>
                  <a:pt x="110" y="51"/>
                </a:lnTo>
                <a:lnTo>
                  <a:pt x="110" y="48"/>
                </a:lnTo>
                <a:lnTo>
                  <a:pt x="107" y="43"/>
                </a:lnTo>
                <a:lnTo>
                  <a:pt x="107" y="43"/>
                </a:lnTo>
                <a:lnTo>
                  <a:pt x="104" y="41"/>
                </a:lnTo>
                <a:lnTo>
                  <a:pt x="100" y="43"/>
                </a:lnTo>
                <a:lnTo>
                  <a:pt x="100" y="43"/>
                </a:lnTo>
                <a:lnTo>
                  <a:pt x="105" y="48"/>
                </a:lnTo>
                <a:lnTo>
                  <a:pt x="108" y="52"/>
                </a:lnTo>
                <a:lnTo>
                  <a:pt x="108" y="52"/>
                </a:lnTo>
                <a:close/>
                <a:moveTo>
                  <a:pt x="85" y="18"/>
                </a:moveTo>
                <a:lnTo>
                  <a:pt x="85" y="18"/>
                </a:lnTo>
                <a:lnTo>
                  <a:pt x="85" y="18"/>
                </a:lnTo>
                <a:lnTo>
                  <a:pt x="85" y="18"/>
                </a:lnTo>
                <a:lnTo>
                  <a:pt x="88" y="26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3" y="27"/>
                </a:lnTo>
                <a:lnTo>
                  <a:pt x="93" y="27"/>
                </a:lnTo>
                <a:lnTo>
                  <a:pt x="94" y="29"/>
                </a:lnTo>
                <a:lnTo>
                  <a:pt x="94" y="29"/>
                </a:lnTo>
                <a:lnTo>
                  <a:pt x="94" y="27"/>
                </a:lnTo>
                <a:lnTo>
                  <a:pt x="94" y="27"/>
                </a:lnTo>
                <a:lnTo>
                  <a:pt x="93" y="22"/>
                </a:lnTo>
                <a:lnTo>
                  <a:pt x="89" y="19"/>
                </a:lnTo>
                <a:lnTo>
                  <a:pt x="89" y="19"/>
                </a:lnTo>
                <a:lnTo>
                  <a:pt x="89" y="19"/>
                </a:lnTo>
                <a:lnTo>
                  <a:pt x="89" y="19"/>
                </a:lnTo>
                <a:lnTo>
                  <a:pt x="85" y="18"/>
                </a:lnTo>
                <a:lnTo>
                  <a:pt x="85" y="18"/>
                </a:lnTo>
                <a:close/>
                <a:moveTo>
                  <a:pt x="66" y="7"/>
                </a:moveTo>
                <a:lnTo>
                  <a:pt x="66" y="7"/>
                </a:lnTo>
                <a:lnTo>
                  <a:pt x="63" y="10"/>
                </a:lnTo>
                <a:lnTo>
                  <a:pt x="63" y="10"/>
                </a:lnTo>
                <a:lnTo>
                  <a:pt x="61" y="10"/>
                </a:lnTo>
                <a:lnTo>
                  <a:pt x="59" y="10"/>
                </a:lnTo>
                <a:lnTo>
                  <a:pt x="59" y="10"/>
                </a:lnTo>
                <a:lnTo>
                  <a:pt x="56" y="8"/>
                </a:lnTo>
                <a:lnTo>
                  <a:pt x="56" y="8"/>
                </a:lnTo>
                <a:lnTo>
                  <a:pt x="50" y="8"/>
                </a:lnTo>
                <a:lnTo>
                  <a:pt x="50" y="8"/>
                </a:lnTo>
                <a:lnTo>
                  <a:pt x="50" y="10"/>
                </a:lnTo>
                <a:lnTo>
                  <a:pt x="48" y="11"/>
                </a:lnTo>
                <a:lnTo>
                  <a:pt x="48" y="11"/>
                </a:lnTo>
                <a:lnTo>
                  <a:pt x="50" y="13"/>
                </a:lnTo>
                <a:lnTo>
                  <a:pt x="50" y="15"/>
                </a:lnTo>
                <a:lnTo>
                  <a:pt x="50" y="15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1"/>
                </a:lnTo>
                <a:lnTo>
                  <a:pt x="53" y="11"/>
                </a:lnTo>
                <a:lnTo>
                  <a:pt x="53" y="11"/>
                </a:lnTo>
                <a:lnTo>
                  <a:pt x="55" y="11"/>
                </a:lnTo>
                <a:lnTo>
                  <a:pt x="55" y="11"/>
                </a:lnTo>
                <a:lnTo>
                  <a:pt x="58" y="11"/>
                </a:lnTo>
                <a:lnTo>
                  <a:pt x="58" y="11"/>
                </a:lnTo>
                <a:lnTo>
                  <a:pt x="59" y="11"/>
                </a:lnTo>
                <a:lnTo>
                  <a:pt x="59" y="11"/>
                </a:lnTo>
                <a:lnTo>
                  <a:pt x="66" y="7"/>
                </a:lnTo>
                <a:lnTo>
                  <a:pt x="66" y="7"/>
                </a:lnTo>
                <a:close/>
                <a:moveTo>
                  <a:pt x="78" y="101"/>
                </a:moveTo>
                <a:lnTo>
                  <a:pt x="78" y="101"/>
                </a:lnTo>
                <a:lnTo>
                  <a:pt x="80" y="103"/>
                </a:lnTo>
                <a:lnTo>
                  <a:pt x="80" y="103"/>
                </a:lnTo>
                <a:lnTo>
                  <a:pt x="83" y="103"/>
                </a:lnTo>
                <a:lnTo>
                  <a:pt x="86" y="103"/>
                </a:lnTo>
                <a:lnTo>
                  <a:pt x="86" y="103"/>
                </a:lnTo>
                <a:lnTo>
                  <a:pt x="88" y="101"/>
                </a:lnTo>
                <a:lnTo>
                  <a:pt x="88" y="101"/>
                </a:lnTo>
                <a:lnTo>
                  <a:pt x="89" y="100"/>
                </a:lnTo>
                <a:lnTo>
                  <a:pt x="89" y="100"/>
                </a:lnTo>
                <a:lnTo>
                  <a:pt x="88" y="97"/>
                </a:lnTo>
                <a:lnTo>
                  <a:pt x="88" y="97"/>
                </a:lnTo>
                <a:lnTo>
                  <a:pt x="83" y="98"/>
                </a:lnTo>
                <a:lnTo>
                  <a:pt x="78" y="101"/>
                </a:lnTo>
                <a:lnTo>
                  <a:pt x="78" y="101"/>
                </a:lnTo>
                <a:close/>
                <a:moveTo>
                  <a:pt x="75" y="49"/>
                </a:moveTo>
                <a:lnTo>
                  <a:pt x="75" y="49"/>
                </a:lnTo>
                <a:lnTo>
                  <a:pt x="74" y="49"/>
                </a:lnTo>
                <a:lnTo>
                  <a:pt x="74" y="49"/>
                </a:lnTo>
                <a:lnTo>
                  <a:pt x="72" y="59"/>
                </a:lnTo>
                <a:lnTo>
                  <a:pt x="72" y="59"/>
                </a:lnTo>
                <a:lnTo>
                  <a:pt x="77" y="60"/>
                </a:lnTo>
                <a:lnTo>
                  <a:pt x="77" y="60"/>
                </a:lnTo>
                <a:lnTo>
                  <a:pt x="78" y="56"/>
                </a:lnTo>
                <a:lnTo>
                  <a:pt x="78" y="56"/>
                </a:lnTo>
                <a:lnTo>
                  <a:pt x="78" y="54"/>
                </a:lnTo>
                <a:lnTo>
                  <a:pt x="78" y="54"/>
                </a:lnTo>
                <a:lnTo>
                  <a:pt x="75" y="49"/>
                </a:lnTo>
                <a:lnTo>
                  <a:pt x="75" y="49"/>
                </a:lnTo>
                <a:close/>
                <a:moveTo>
                  <a:pt x="42" y="84"/>
                </a:moveTo>
                <a:lnTo>
                  <a:pt x="42" y="84"/>
                </a:lnTo>
                <a:lnTo>
                  <a:pt x="39" y="85"/>
                </a:lnTo>
                <a:lnTo>
                  <a:pt x="39" y="85"/>
                </a:lnTo>
                <a:lnTo>
                  <a:pt x="37" y="85"/>
                </a:lnTo>
                <a:lnTo>
                  <a:pt x="37" y="85"/>
                </a:lnTo>
                <a:lnTo>
                  <a:pt x="37" y="89"/>
                </a:lnTo>
                <a:lnTo>
                  <a:pt x="37" y="89"/>
                </a:lnTo>
                <a:lnTo>
                  <a:pt x="37" y="89"/>
                </a:lnTo>
                <a:lnTo>
                  <a:pt x="37" y="89"/>
                </a:lnTo>
                <a:lnTo>
                  <a:pt x="39" y="92"/>
                </a:lnTo>
                <a:lnTo>
                  <a:pt x="42" y="92"/>
                </a:lnTo>
                <a:lnTo>
                  <a:pt x="42" y="92"/>
                </a:lnTo>
                <a:lnTo>
                  <a:pt x="44" y="92"/>
                </a:lnTo>
                <a:lnTo>
                  <a:pt x="44" y="92"/>
                </a:lnTo>
                <a:lnTo>
                  <a:pt x="42" y="89"/>
                </a:lnTo>
                <a:lnTo>
                  <a:pt x="42" y="84"/>
                </a:lnTo>
                <a:lnTo>
                  <a:pt x="42" y="8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9" y="41"/>
                </a:lnTo>
                <a:lnTo>
                  <a:pt x="59" y="41"/>
                </a:lnTo>
                <a:lnTo>
                  <a:pt x="64" y="38"/>
                </a:lnTo>
                <a:lnTo>
                  <a:pt x="64" y="38"/>
                </a:lnTo>
                <a:lnTo>
                  <a:pt x="64" y="35"/>
                </a:lnTo>
                <a:lnTo>
                  <a:pt x="63" y="33"/>
                </a:lnTo>
                <a:lnTo>
                  <a:pt x="63" y="33"/>
                </a:lnTo>
                <a:lnTo>
                  <a:pt x="56" y="38"/>
                </a:lnTo>
                <a:lnTo>
                  <a:pt x="56" y="38"/>
                </a:lnTo>
                <a:close/>
                <a:moveTo>
                  <a:pt x="82" y="67"/>
                </a:moveTo>
                <a:lnTo>
                  <a:pt x="82" y="67"/>
                </a:lnTo>
                <a:lnTo>
                  <a:pt x="77" y="76"/>
                </a:lnTo>
                <a:lnTo>
                  <a:pt x="77" y="76"/>
                </a:lnTo>
                <a:lnTo>
                  <a:pt x="80" y="79"/>
                </a:lnTo>
                <a:lnTo>
                  <a:pt x="80" y="79"/>
                </a:lnTo>
                <a:lnTo>
                  <a:pt x="80" y="78"/>
                </a:lnTo>
                <a:lnTo>
                  <a:pt x="80" y="78"/>
                </a:lnTo>
                <a:lnTo>
                  <a:pt x="82" y="73"/>
                </a:lnTo>
                <a:lnTo>
                  <a:pt x="82" y="73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close/>
                <a:moveTo>
                  <a:pt x="80" y="81"/>
                </a:moveTo>
                <a:lnTo>
                  <a:pt x="80" y="81"/>
                </a:lnTo>
                <a:lnTo>
                  <a:pt x="75" y="79"/>
                </a:lnTo>
                <a:lnTo>
                  <a:pt x="75" y="79"/>
                </a:lnTo>
                <a:lnTo>
                  <a:pt x="72" y="87"/>
                </a:lnTo>
                <a:lnTo>
                  <a:pt x="72" y="87"/>
                </a:lnTo>
                <a:lnTo>
                  <a:pt x="75" y="87"/>
                </a:lnTo>
                <a:lnTo>
                  <a:pt x="77" y="85"/>
                </a:lnTo>
                <a:lnTo>
                  <a:pt x="78" y="84"/>
                </a:lnTo>
                <a:lnTo>
                  <a:pt x="80" y="81"/>
                </a:lnTo>
                <a:lnTo>
                  <a:pt x="80" y="81"/>
                </a:lnTo>
                <a:close/>
                <a:moveTo>
                  <a:pt x="124" y="57"/>
                </a:moveTo>
                <a:lnTo>
                  <a:pt x="124" y="57"/>
                </a:lnTo>
                <a:lnTo>
                  <a:pt x="124" y="51"/>
                </a:lnTo>
                <a:lnTo>
                  <a:pt x="123" y="44"/>
                </a:lnTo>
                <a:lnTo>
                  <a:pt x="118" y="35"/>
                </a:lnTo>
                <a:lnTo>
                  <a:pt x="118" y="35"/>
                </a:lnTo>
                <a:lnTo>
                  <a:pt x="121" y="43"/>
                </a:lnTo>
                <a:lnTo>
                  <a:pt x="121" y="43"/>
                </a:lnTo>
                <a:lnTo>
                  <a:pt x="121" y="48"/>
                </a:lnTo>
                <a:lnTo>
                  <a:pt x="121" y="48"/>
                </a:lnTo>
                <a:lnTo>
                  <a:pt x="124" y="56"/>
                </a:lnTo>
                <a:lnTo>
                  <a:pt x="124" y="56"/>
                </a:lnTo>
                <a:lnTo>
                  <a:pt x="124" y="57"/>
                </a:lnTo>
                <a:lnTo>
                  <a:pt x="124" y="57"/>
                </a:lnTo>
                <a:close/>
                <a:moveTo>
                  <a:pt x="48" y="35"/>
                </a:moveTo>
                <a:lnTo>
                  <a:pt x="48" y="35"/>
                </a:lnTo>
                <a:lnTo>
                  <a:pt x="47" y="37"/>
                </a:lnTo>
                <a:lnTo>
                  <a:pt x="47" y="37"/>
                </a:lnTo>
                <a:lnTo>
                  <a:pt x="45" y="38"/>
                </a:lnTo>
                <a:lnTo>
                  <a:pt x="44" y="41"/>
                </a:lnTo>
                <a:lnTo>
                  <a:pt x="44" y="41"/>
                </a:lnTo>
                <a:lnTo>
                  <a:pt x="44" y="43"/>
                </a:lnTo>
                <a:lnTo>
                  <a:pt x="45" y="44"/>
                </a:lnTo>
                <a:lnTo>
                  <a:pt x="45" y="44"/>
                </a:lnTo>
                <a:lnTo>
                  <a:pt x="50" y="40"/>
                </a:lnTo>
                <a:lnTo>
                  <a:pt x="50" y="40"/>
                </a:lnTo>
                <a:lnTo>
                  <a:pt x="48" y="35"/>
                </a:lnTo>
                <a:lnTo>
                  <a:pt x="48" y="35"/>
                </a:lnTo>
                <a:close/>
                <a:moveTo>
                  <a:pt x="29" y="22"/>
                </a:moveTo>
                <a:lnTo>
                  <a:pt x="29" y="22"/>
                </a:lnTo>
                <a:lnTo>
                  <a:pt x="29" y="26"/>
                </a:lnTo>
                <a:lnTo>
                  <a:pt x="29" y="27"/>
                </a:lnTo>
                <a:lnTo>
                  <a:pt x="29" y="27"/>
                </a:lnTo>
                <a:lnTo>
                  <a:pt x="39" y="16"/>
                </a:lnTo>
                <a:lnTo>
                  <a:pt x="39" y="16"/>
                </a:lnTo>
                <a:lnTo>
                  <a:pt x="34" y="19"/>
                </a:lnTo>
                <a:lnTo>
                  <a:pt x="29" y="22"/>
                </a:lnTo>
                <a:lnTo>
                  <a:pt x="29" y="22"/>
                </a:lnTo>
                <a:close/>
                <a:moveTo>
                  <a:pt x="14" y="57"/>
                </a:moveTo>
                <a:lnTo>
                  <a:pt x="14" y="57"/>
                </a:lnTo>
                <a:lnTo>
                  <a:pt x="14" y="57"/>
                </a:lnTo>
                <a:lnTo>
                  <a:pt x="14" y="57"/>
                </a:lnTo>
                <a:lnTo>
                  <a:pt x="22" y="49"/>
                </a:lnTo>
                <a:lnTo>
                  <a:pt x="22" y="49"/>
                </a:lnTo>
                <a:lnTo>
                  <a:pt x="22" y="46"/>
                </a:lnTo>
                <a:lnTo>
                  <a:pt x="22" y="46"/>
                </a:lnTo>
                <a:lnTo>
                  <a:pt x="22" y="44"/>
                </a:lnTo>
                <a:lnTo>
                  <a:pt x="22" y="44"/>
                </a:lnTo>
                <a:lnTo>
                  <a:pt x="14" y="57"/>
                </a:lnTo>
                <a:lnTo>
                  <a:pt x="14" y="57"/>
                </a:lnTo>
                <a:close/>
                <a:moveTo>
                  <a:pt x="69" y="85"/>
                </a:moveTo>
                <a:lnTo>
                  <a:pt x="69" y="85"/>
                </a:lnTo>
                <a:lnTo>
                  <a:pt x="74" y="78"/>
                </a:lnTo>
                <a:lnTo>
                  <a:pt x="74" y="78"/>
                </a:lnTo>
                <a:lnTo>
                  <a:pt x="71" y="76"/>
                </a:lnTo>
                <a:lnTo>
                  <a:pt x="69" y="76"/>
                </a:lnTo>
                <a:lnTo>
                  <a:pt x="69" y="76"/>
                </a:lnTo>
                <a:lnTo>
                  <a:pt x="67" y="81"/>
                </a:lnTo>
                <a:lnTo>
                  <a:pt x="67" y="81"/>
                </a:lnTo>
                <a:lnTo>
                  <a:pt x="67" y="84"/>
                </a:lnTo>
                <a:lnTo>
                  <a:pt x="69" y="85"/>
                </a:lnTo>
                <a:lnTo>
                  <a:pt x="69" y="85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29" y="82"/>
                </a:lnTo>
                <a:lnTo>
                  <a:pt x="29" y="82"/>
                </a:lnTo>
                <a:lnTo>
                  <a:pt x="26" y="82"/>
                </a:lnTo>
                <a:lnTo>
                  <a:pt x="26" y="82"/>
                </a:lnTo>
                <a:lnTo>
                  <a:pt x="25" y="81"/>
                </a:lnTo>
                <a:lnTo>
                  <a:pt x="25" y="79"/>
                </a:lnTo>
                <a:lnTo>
                  <a:pt x="25" y="79"/>
                </a:lnTo>
                <a:lnTo>
                  <a:pt x="22" y="84"/>
                </a:lnTo>
                <a:lnTo>
                  <a:pt x="22" y="84"/>
                </a:lnTo>
                <a:lnTo>
                  <a:pt x="25" y="87"/>
                </a:lnTo>
                <a:lnTo>
                  <a:pt x="25" y="87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55" y="76"/>
                </a:moveTo>
                <a:lnTo>
                  <a:pt x="55" y="76"/>
                </a:lnTo>
                <a:lnTo>
                  <a:pt x="56" y="76"/>
                </a:lnTo>
                <a:lnTo>
                  <a:pt x="56" y="76"/>
                </a:lnTo>
                <a:lnTo>
                  <a:pt x="56" y="76"/>
                </a:lnTo>
                <a:lnTo>
                  <a:pt x="56" y="74"/>
                </a:lnTo>
                <a:lnTo>
                  <a:pt x="56" y="74"/>
                </a:lnTo>
                <a:lnTo>
                  <a:pt x="56" y="73"/>
                </a:lnTo>
                <a:lnTo>
                  <a:pt x="56" y="73"/>
                </a:lnTo>
                <a:lnTo>
                  <a:pt x="55" y="68"/>
                </a:lnTo>
                <a:lnTo>
                  <a:pt x="55" y="68"/>
                </a:lnTo>
                <a:lnTo>
                  <a:pt x="52" y="67"/>
                </a:lnTo>
                <a:lnTo>
                  <a:pt x="52" y="67"/>
                </a:lnTo>
                <a:lnTo>
                  <a:pt x="55" y="76"/>
                </a:lnTo>
                <a:lnTo>
                  <a:pt x="55" y="76"/>
                </a:lnTo>
                <a:close/>
                <a:moveTo>
                  <a:pt x="18" y="78"/>
                </a:moveTo>
                <a:lnTo>
                  <a:pt x="18" y="78"/>
                </a:lnTo>
                <a:lnTo>
                  <a:pt x="20" y="73"/>
                </a:lnTo>
                <a:lnTo>
                  <a:pt x="22" y="70"/>
                </a:lnTo>
                <a:lnTo>
                  <a:pt x="22" y="70"/>
                </a:lnTo>
                <a:lnTo>
                  <a:pt x="18" y="70"/>
                </a:lnTo>
                <a:lnTo>
                  <a:pt x="18" y="70"/>
                </a:lnTo>
                <a:lnTo>
                  <a:pt x="17" y="74"/>
                </a:lnTo>
                <a:lnTo>
                  <a:pt x="17" y="74"/>
                </a:lnTo>
                <a:lnTo>
                  <a:pt x="17" y="74"/>
                </a:lnTo>
                <a:lnTo>
                  <a:pt x="17" y="74"/>
                </a:lnTo>
                <a:lnTo>
                  <a:pt x="18" y="78"/>
                </a:lnTo>
                <a:lnTo>
                  <a:pt x="18" y="78"/>
                </a:lnTo>
                <a:close/>
                <a:moveTo>
                  <a:pt x="105" y="26"/>
                </a:moveTo>
                <a:lnTo>
                  <a:pt x="105" y="26"/>
                </a:lnTo>
                <a:lnTo>
                  <a:pt x="100" y="19"/>
                </a:lnTo>
                <a:lnTo>
                  <a:pt x="93" y="15"/>
                </a:lnTo>
                <a:lnTo>
                  <a:pt x="93" y="15"/>
                </a:lnTo>
                <a:lnTo>
                  <a:pt x="97" y="19"/>
                </a:lnTo>
                <a:lnTo>
                  <a:pt x="97" y="19"/>
                </a:lnTo>
                <a:lnTo>
                  <a:pt x="99" y="21"/>
                </a:lnTo>
                <a:lnTo>
                  <a:pt x="99" y="21"/>
                </a:lnTo>
                <a:lnTo>
                  <a:pt x="105" y="24"/>
                </a:lnTo>
                <a:lnTo>
                  <a:pt x="105" y="24"/>
                </a:lnTo>
                <a:lnTo>
                  <a:pt x="105" y="26"/>
                </a:lnTo>
                <a:lnTo>
                  <a:pt x="105" y="26"/>
                </a:lnTo>
                <a:close/>
                <a:moveTo>
                  <a:pt x="31" y="87"/>
                </a:moveTo>
                <a:lnTo>
                  <a:pt x="31" y="87"/>
                </a:lnTo>
                <a:lnTo>
                  <a:pt x="28" y="90"/>
                </a:lnTo>
                <a:lnTo>
                  <a:pt x="28" y="90"/>
                </a:lnTo>
                <a:lnTo>
                  <a:pt x="31" y="93"/>
                </a:lnTo>
                <a:lnTo>
                  <a:pt x="31" y="93"/>
                </a:lnTo>
                <a:lnTo>
                  <a:pt x="33" y="90"/>
                </a:lnTo>
                <a:lnTo>
                  <a:pt x="31" y="87"/>
                </a:lnTo>
                <a:lnTo>
                  <a:pt x="31" y="87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34" y="32"/>
                </a:lnTo>
                <a:lnTo>
                  <a:pt x="34" y="32"/>
                </a:lnTo>
                <a:lnTo>
                  <a:pt x="37" y="29"/>
                </a:lnTo>
                <a:lnTo>
                  <a:pt x="37" y="29"/>
                </a:lnTo>
                <a:lnTo>
                  <a:pt x="39" y="24"/>
                </a:lnTo>
                <a:lnTo>
                  <a:pt x="39" y="24"/>
                </a:lnTo>
                <a:lnTo>
                  <a:pt x="31" y="30"/>
                </a:lnTo>
                <a:lnTo>
                  <a:pt x="31" y="30"/>
                </a:lnTo>
                <a:lnTo>
                  <a:pt x="29" y="35"/>
                </a:lnTo>
                <a:lnTo>
                  <a:pt x="29" y="35"/>
                </a:lnTo>
                <a:close/>
                <a:moveTo>
                  <a:pt x="110" y="100"/>
                </a:moveTo>
                <a:lnTo>
                  <a:pt x="110" y="100"/>
                </a:lnTo>
                <a:lnTo>
                  <a:pt x="100" y="108"/>
                </a:lnTo>
                <a:lnTo>
                  <a:pt x="100" y="108"/>
                </a:lnTo>
                <a:lnTo>
                  <a:pt x="89" y="114"/>
                </a:lnTo>
                <a:lnTo>
                  <a:pt x="89" y="114"/>
                </a:lnTo>
                <a:lnTo>
                  <a:pt x="100" y="108"/>
                </a:lnTo>
                <a:lnTo>
                  <a:pt x="110" y="100"/>
                </a:lnTo>
                <a:lnTo>
                  <a:pt x="110" y="100"/>
                </a:lnTo>
                <a:close/>
                <a:moveTo>
                  <a:pt x="22" y="54"/>
                </a:moveTo>
                <a:lnTo>
                  <a:pt x="22" y="54"/>
                </a:lnTo>
                <a:lnTo>
                  <a:pt x="17" y="59"/>
                </a:lnTo>
                <a:lnTo>
                  <a:pt x="17" y="59"/>
                </a:lnTo>
                <a:lnTo>
                  <a:pt x="20" y="60"/>
                </a:lnTo>
                <a:lnTo>
                  <a:pt x="20" y="60"/>
                </a:lnTo>
                <a:lnTo>
                  <a:pt x="22" y="57"/>
                </a:lnTo>
                <a:lnTo>
                  <a:pt x="22" y="54"/>
                </a:lnTo>
                <a:lnTo>
                  <a:pt x="22" y="54"/>
                </a:lnTo>
                <a:close/>
                <a:moveTo>
                  <a:pt x="41" y="98"/>
                </a:moveTo>
                <a:lnTo>
                  <a:pt x="41" y="98"/>
                </a:lnTo>
                <a:lnTo>
                  <a:pt x="37" y="100"/>
                </a:lnTo>
                <a:lnTo>
                  <a:pt x="37" y="100"/>
                </a:lnTo>
                <a:lnTo>
                  <a:pt x="44" y="104"/>
                </a:lnTo>
                <a:lnTo>
                  <a:pt x="44" y="104"/>
                </a:lnTo>
                <a:lnTo>
                  <a:pt x="44" y="101"/>
                </a:lnTo>
                <a:lnTo>
                  <a:pt x="44" y="101"/>
                </a:lnTo>
                <a:lnTo>
                  <a:pt x="41" y="98"/>
                </a:lnTo>
                <a:lnTo>
                  <a:pt x="41" y="98"/>
                </a:lnTo>
                <a:close/>
                <a:moveTo>
                  <a:pt x="50" y="89"/>
                </a:moveTo>
                <a:lnTo>
                  <a:pt x="50" y="89"/>
                </a:lnTo>
                <a:lnTo>
                  <a:pt x="52" y="85"/>
                </a:lnTo>
                <a:lnTo>
                  <a:pt x="52" y="85"/>
                </a:lnTo>
                <a:lnTo>
                  <a:pt x="47" y="84"/>
                </a:lnTo>
                <a:lnTo>
                  <a:pt x="47" y="84"/>
                </a:lnTo>
                <a:lnTo>
                  <a:pt x="47" y="89"/>
                </a:lnTo>
                <a:lnTo>
                  <a:pt x="47" y="89"/>
                </a:lnTo>
                <a:lnTo>
                  <a:pt x="48" y="89"/>
                </a:lnTo>
                <a:lnTo>
                  <a:pt x="50" y="89"/>
                </a:lnTo>
                <a:lnTo>
                  <a:pt x="50" y="89"/>
                </a:lnTo>
                <a:close/>
                <a:moveTo>
                  <a:pt x="41" y="109"/>
                </a:moveTo>
                <a:lnTo>
                  <a:pt x="41" y="109"/>
                </a:lnTo>
                <a:lnTo>
                  <a:pt x="39" y="108"/>
                </a:lnTo>
                <a:lnTo>
                  <a:pt x="39" y="108"/>
                </a:lnTo>
                <a:lnTo>
                  <a:pt x="31" y="104"/>
                </a:lnTo>
                <a:lnTo>
                  <a:pt x="31" y="104"/>
                </a:lnTo>
                <a:lnTo>
                  <a:pt x="29" y="103"/>
                </a:lnTo>
                <a:lnTo>
                  <a:pt x="28" y="103"/>
                </a:lnTo>
                <a:lnTo>
                  <a:pt x="28" y="103"/>
                </a:lnTo>
                <a:lnTo>
                  <a:pt x="28" y="103"/>
                </a:lnTo>
                <a:lnTo>
                  <a:pt x="28" y="103"/>
                </a:lnTo>
                <a:lnTo>
                  <a:pt x="33" y="108"/>
                </a:lnTo>
                <a:lnTo>
                  <a:pt x="41" y="109"/>
                </a:lnTo>
                <a:lnTo>
                  <a:pt x="41" y="109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04" y="59"/>
                </a:lnTo>
                <a:lnTo>
                  <a:pt x="104" y="59"/>
                </a:lnTo>
                <a:lnTo>
                  <a:pt x="104" y="57"/>
                </a:lnTo>
                <a:lnTo>
                  <a:pt x="104" y="57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0" y="62"/>
                </a:lnTo>
                <a:lnTo>
                  <a:pt x="100" y="62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23" y="22"/>
                </a:moveTo>
                <a:lnTo>
                  <a:pt x="23" y="22"/>
                </a:lnTo>
                <a:lnTo>
                  <a:pt x="18" y="26"/>
                </a:lnTo>
                <a:lnTo>
                  <a:pt x="18" y="26"/>
                </a:lnTo>
                <a:lnTo>
                  <a:pt x="20" y="30"/>
                </a:lnTo>
                <a:lnTo>
                  <a:pt x="20" y="30"/>
                </a:lnTo>
                <a:lnTo>
                  <a:pt x="22" y="27"/>
                </a:lnTo>
                <a:lnTo>
                  <a:pt x="22" y="27"/>
                </a:lnTo>
                <a:lnTo>
                  <a:pt x="23" y="26"/>
                </a:lnTo>
                <a:lnTo>
                  <a:pt x="23" y="26"/>
                </a:lnTo>
                <a:lnTo>
                  <a:pt x="23" y="22"/>
                </a:lnTo>
                <a:lnTo>
                  <a:pt x="23" y="22"/>
                </a:lnTo>
                <a:close/>
                <a:moveTo>
                  <a:pt x="99" y="56"/>
                </a:moveTo>
                <a:lnTo>
                  <a:pt x="99" y="56"/>
                </a:lnTo>
                <a:lnTo>
                  <a:pt x="94" y="65"/>
                </a:lnTo>
                <a:lnTo>
                  <a:pt x="94" y="65"/>
                </a:lnTo>
                <a:lnTo>
                  <a:pt x="99" y="62"/>
                </a:lnTo>
                <a:lnTo>
                  <a:pt x="99" y="62"/>
                </a:lnTo>
                <a:lnTo>
                  <a:pt x="99" y="56"/>
                </a:lnTo>
                <a:lnTo>
                  <a:pt x="99" y="56"/>
                </a:lnTo>
                <a:close/>
                <a:moveTo>
                  <a:pt x="36" y="114"/>
                </a:moveTo>
                <a:lnTo>
                  <a:pt x="36" y="114"/>
                </a:lnTo>
                <a:lnTo>
                  <a:pt x="26" y="108"/>
                </a:lnTo>
                <a:lnTo>
                  <a:pt x="26" y="108"/>
                </a:lnTo>
                <a:lnTo>
                  <a:pt x="25" y="109"/>
                </a:lnTo>
                <a:lnTo>
                  <a:pt x="25" y="109"/>
                </a:lnTo>
                <a:lnTo>
                  <a:pt x="31" y="111"/>
                </a:lnTo>
                <a:lnTo>
                  <a:pt x="36" y="114"/>
                </a:lnTo>
                <a:lnTo>
                  <a:pt x="36" y="114"/>
                </a:lnTo>
                <a:close/>
                <a:moveTo>
                  <a:pt x="56" y="115"/>
                </a:moveTo>
                <a:lnTo>
                  <a:pt x="56" y="115"/>
                </a:lnTo>
                <a:lnTo>
                  <a:pt x="56" y="114"/>
                </a:lnTo>
                <a:lnTo>
                  <a:pt x="56" y="114"/>
                </a:lnTo>
                <a:lnTo>
                  <a:pt x="47" y="112"/>
                </a:lnTo>
                <a:lnTo>
                  <a:pt x="47" y="112"/>
                </a:lnTo>
                <a:lnTo>
                  <a:pt x="47" y="112"/>
                </a:lnTo>
                <a:lnTo>
                  <a:pt x="47" y="112"/>
                </a:lnTo>
                <a:lnTo>
                  <a:pt x="47" y="114"/>
                </a:lnTo>
                <a:lnTo>
                  <a:pt x="47" y="114"/>
                </a:lnTo>
                <a:lnTo>
                  <a:pt x="52" y="115"/>
                </a:lnTo>
                <a:lnTo>
                  <a:pt x="56" y="115"/>
                </a:lnTo>
                <a:lnTo>
                  <a:pt x="56" y="115"/>
                </a:lnTo>
                <a:close/>
                <a:moveTo>
                  <a:pt x="17" y="65"/>
                </a:moveTo>
                <a:lnTo>
                  <a:pt x="17" y="65"/>
                </a:lnTo>
                <a:lnTo>
                  <a:pt x="15" y="63"/>
                </a:lnTo>
                <a:lnTo>
                  <a:pt x="15" y="63"/>
                </a:lnTo>
                <a:lnTo>
                  <a:pt x="14" y="62"/>
                </a:lnTo>
                <a:lnTo>
                  <a:pt x="14" y="62"/>
                </a:lnTo>
                <a:lnTo>
                  <a:pt x="14" y="65"/>
                </a:lnTo>
                <a:lnTo>
                  <a:pt x="15" y="70"/>
                </a:lnTo>
                <a:lnTo>
                  <a:pt x="15" y="70"/>
                </a:lnTo>
                <a:lnTo>
                  <a:pt x="15" y="68"/>
                </a:lnTo>
                <a:lnTo>
                  <a:pt x="15" y="68"/>
                </a:lnTo>
                <a:lnTo>
                  <a:pt x="17" y="65"/>
                </a:lnTo>
                <a:lnTo>
                  <a:pt x="17" y="65"/>
                </a:lnTo>
                <a:close/>
                <a:moveTo>
                  <a:pt x="45" y="52"/>
                </a:moveTo>
                <a:lnTo>
                  <a:pt x="45" y="52"/>
                </a:lnTo>
                <a:lnTo>
                  <a:pt x="47" y="52"/>
                </a:lnTo>
                <a:lnTo>
                  <a:pt x="45" y="51"/>
                </a:lnTo>
                <a:lnTo>
                  <a:pt x="45" y="51"/>
                </a:lnTo>
                <a:lnTo>
                  <a:pt x="44" y="48"/>
                </a:lnTo>
                <a:lnTo>
                  <a:pt x="44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9"/>
                </a:lnTo>
                <a:lnTo>
                  <a:pt x="42" y="49"/>
                </a:lnTo>
                <a:lnTo>
                  <a:pt x="42" y="51"/>
                </a:lnTo>
                <a:lnTo>
                  <a:pt x="44" y="52"/>
                </a:lnTo>
                <a:lnTo>
                  <a:pt x="44" y="52"/>
                </a:lnTo>
                <a:lnTo>
                  <a:pt x="45" y="52"/>
                </a:lnTo>
                <a:lnTo>
                  <a:pt x="45" y="52"/>
                </a:lnTo>
                <a:close/>
                <a:moveTo>
                  <a:pt x="31" y="56"/>
                </a:moveTo>
                <a:lnTo>
                  <a:pt x="31" y="56"/>
                </a:lnTo>
                <a:lnTo>
                  <a:pt x="33" y="60"/>
                </a:lnTo>
                <a:lnTo>
                  <a:pt x="33" y="60"/>
                </a:lnTo>
                <a:lnTo>
                  <a:pt x="36" y="57"/>
                </a:lnTo>
                <a:lnTo>
                  <a:pt x="36" y="57"/>
                </a:lnTo>
                <a:lnTo>
                  <a:pt x="33" y="54"/>
                </a:lnTo>
                <a:lnTo>
                  <a:pt x="33" y="54"/>
                </a:lnTo>
                <a:lnTo>
                  <a:pt x="31" y="56"/>
                </a:lnTo>
                <a:lnTo>
                  <a:pt x="31" y="56"/>
                </a:lnTo>
                <a:close/>
                <a:moveTo>
                  <a:pt x="63" y="56"/>
                </a:moveTo>
                <a:lnTo>
                  <a:pt x="63" y="56"/>
                </a:lnTo>
                <a:lnTo>
                  <a:pt x="63" y="52"/>
                </a:lnTo>
                <a:lnTo>
                  <a:pt x="63" y="52"/>
                </a:lnTo>
                <a:lnTo>
                  <a:pt x="63" y="51"/>
                </a:lnTo>
                <a:lnTo>
                  <a:pt x="63" y="51"/>
                </a:lnTo>
                <a:lnTo>
                  <a:pt x="61" y="49"/>
                </a:lnTo>
                <a:lnTo>
                  <a:pt x="61" y="49"/>
                </a:lnTo>
                <a:lnTo>
                  <a:pt x="58" y="54"/>
                </a:lnTo>
                <a:lnTo>
                  <a:pt x="58" y="54"/>
                </a:lnTo>
                <a:lnTo>
                  <a:pt x="63" y="56"/>
                </a:lnTo>
                <a:lnTo>
                  <a:pt x="63" y="56"/>
                </a:lnTo>
                <a:close/>
                <a:moveTo>
                  <a:pt x="75" y="43"/>
                </a:moveTo>
                <a:lnTo>
                  <a:pt x="75" y="43"/>
                </a:lnTo>
                <a:lnTo>
                  <a:pt x="75" y="44"/>
                </a:lnTo>
                <a:lnTo>
                  <a:pt x="77" y="46"/>
                </a:lnTo>
                <a:lnTo>
                  <a:pt x="77" y="46"/>
                </a:lnTo>
                <a:lnTo>
                  <a:pt x="78" y="49"/>
                </a:lnTo>
                <a:lnTo>
                  <a:pt x="78" y="49"/>
                </a:lnTo>
                <a:lnTo>
                  <a:pt x="80" y="51"/>
                </a:lnTo>
                <a:lnTo>
                  <a:pt x="80" y="51"/>
                </a:lnTo>
                <a:lnTo>
                  <a:pt x="80" y="49"/>
                </a:lnTo>
                <a:lnTo>
                  <a:pt x="80" y="46"/>
                </a:lnTo>
                <a:lnTo>
                  <a:pt x="78" y="44"/>
                </a:lnTo>
                <a:lnTo>
                  <a:pt x="75" y="43"/>
                </a:lnTo>
                <a:lnTo>
                  <a:pt x="75" y="43"/>
                </a:lnTo>
                <a:close/>
                <a:moveTo>
                  <a:pt x="33" y="97"/>
                </a:moveTo>
                <a:lnTo>
                  <a:pt x="33" y="97"/>
                </a:lnTo>
                <a:lnTo>
                  <a:pt x="36" y="98"/>
                </a:lnTo>
                <a:lnTo>
                  <a:pt x="36" y="98"/>
                </a:lnTo>
                <a:lnTo>
                  <a:pt x="39" y="95"/>
                </a:lnTo>
                <a:lnTo>
                  <a:pt x="39" y="95"/>
                </a:lnTo>
                <a:lnTo>
                  <a:pt x="37" y="95"/>
                </a:lnTo>
                <a:lnTo>
                  <a:pt x="36" y="95"/>
                </a:lnTo>
                <a:lnTo>
                  <a:pt x="36" y="95"/>
                </a:lnTo>
                <a:lnTo>
                  <a:pt x="34" y="93"/>
                </a:lnTo>
                <a:lnTo>
                  <a:pt x="34" y="93"/>
                </a:lnTo>
                <a:lnTo>
                  <a:pt x="33" y="97"/>
                </a:lnTo>
                <a:lnTo>
                  <a:pt x="33" y="97"/>
                </a:lnTo>
                <a:close/>
                <a:moveTo>
                  <a:pt x="47" y="11"/>
                </a:moveTo>
                <a:lnTo>
                  <a:pt x="47" y="11"/>
                </a:lnTo>
                <a:lnTo>
                  <a:pt x="45" y="11"/>
                </a:lnTo>
                <a:lnTo>
                  <a:pt x="45" y="11"/>
                </a:lnTo>
                <a:lnTo>
                  <a:pt x="41" y="13"/>
                </a:lnTo>
                <a:lnTo>
                  <a:pt x="41" y="13"/>
                </a:lnTo>
                <a:lnTo>
                  <a:pt x="42" y="16"/>
                </a:lnTo>
                <a:lnTo>
                  <a:pt x="42" y="18"/>
                </a:lnTo>
                <a:lnTo>
                  <a:pt x="42" y="18"/>
                </a:lnTo>
                <a:lnTo>
                  <a:pt x="44" y="16"/>
                </a:lnTo>
                <a:lnTo>
                  <a:pt x="44" y="16"/>
                </a:lnTo>
                <a:lnTo>
                  <a:pt x="47" y="11"/>
                </a:lnTo>
                <a:lnTo>
                  <a:pt x="47" y="11"/>
                </a:lnTo>
                <a:close/>
                <a:moveTo>
                  <a:pt x="91" y="81"/>
                </a:moveTo>
                <a:lnTo>
                  <a:pt x="91" y="81"/>
                </a:lnTo>
                <a:lnTo>
                  <a:pt x="89" y="74"/>
                </a:lnTo>
                <a:lnTo>
                  <a:pt x="89" y="74"/>
                </a:lnTo>
                <a:lnTo>
                  <a:pt x="86" y="79"/>
                </a:lnTo>
                <a:lnTo>
                  <a:pt x="86" y="79"/>
                </a:lnTo>
                <a:lnTo>
                  <a:pt x="88" y="81"/>
                </a:lnTo>
                <a:lnTo>
                  <a:pt x="88" y="81"/>
                </a:lnTo>
                <a:lnTo>
                  <a:pt x="88" y="81"/>
                </a:lnTo>
                <a:lnTo>
                  <a:pt x="88" y="81"/>
                </a:lnTo>
                <a:lnTo>
                  <a:pt x="91" y="81"/>
                </a:lnTo>
                <a:lnTo>
                  <a:pt x="91" y="81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2" y="101"/>
                </a:lnTo>
                <a:lnTo>
                  <a:pt x="72" y="101"/>
                </a:lnTo>
                <a:lnTo>
                  <a:pt x="66" y="106"/>
                </a:lnTo>
                <a:lnTo>
                  <a:pt x="66" y="106"/>
                </a:lnTo>
                <a:lnTo>
                  <a:pt x="64" y="108"/>
                </a:lnTo>
                <a:lnTo>
                  <a:pt x="64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6"/>
                </a:lnTo>
                <a:lnTo>
                  <a:pt x="69" y="104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64" y="21"/>
                </a:moveTo>
                <a:lnTo>
                  <a:pt x="64" y="21"/>
                </a:lnTo>
                <a:lnTo>
                  <a:pt x="67" y="19"/>
                </a:lnTo>
                <a:lnTo>
                  <a:pt x="67" y="19"/>
                </a:lnTo>
                <a:lnTo>
                  <a:pt x="59" y="16"/>
                </a:lnTo>
                <a:lnTo>
                  <a:pt x="59" y="16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63" y="18"/>
                </a:lnTo>
                <a:lnTo>
                  <a:pt x="63" y="18"/>
                </a:lnTo>
                <a:lnTo>
                  <a:pt x="63" y="19"/>
                </a:lnTo>
                <a:lnTo>
                  <a:pt x="63" y="19"/>
                </a:lnTo>
                <a:lnTo>
                  <a:pt x="63" y="21"/>
                </a:lnTo>
                <a:lnTo>
                  <a:pt x="64" y="21"/>
                </a:lnTo>
                <a:lnTo>
                  <a:pt x="64" y="21"/>
                </a:lnTo>
                <a:close/>
                <a:moveTo>
                  <a:pt x="44" y="27"/>
                </a:move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39" y="30"/>
                </a:lnTo>
                <a:lnTo>
                  <a:pt x="39" y="30"/>
                </a:lnTo>
                <a:lnTo>
                  <a:pt x="39" y="32"/>
                </a:lnTo>
                <a:lnTo>
                  <a:pt x="39" y="32"/>
                </a:lnTo>
                <a:lnTo>
                  <a:pt x="42" y="32"/>
                </a:lnTo>
                <a:lnTo>
                  <a:pt x="42" y="32"/>
                </a:lnTo>
                <a:lnTo>
                  <a:pt x="44" y="30"/>
                </a:lnTo>
                <a:lnTo>
                  <a:pt x="44" y="30"/>
                </a:lnTo>
                <a:lnTo>
                  <a:pt x="44" y="27"/>
                </a:lnTo>
                <a:lnTo>
                  <a:pt x="44" y="27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3" y="21"/>
                </a:lnTo>
                <a:lnTo>
                  <a:pt x="53" y="21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53" y="29"/>
                </a:lnTo>
                <a:lnTo>
                  <a:pt x="56" y="26"/>
                </a:lnTo>
                <a:lnTo>
                  <a:pt x="56" y="26"/>
                </a:lnTo>
                <a:lnTo>
                  <a:pt x="55" y="24"/>
                </a:lnTo>
                <a:lnTo>
                  <a:pt x="55" y="24"/>
                </a:lnTo>
                <a:lnTo>
                  <a:pt x="50" y="29"/>
                </a:lnTo>
                <a:lnTo>
                  <a:pt x="50" y="29"/>
                </a:lnTo>
                <a:close/>
                <a:moveTo>
                  <a:pt x="86" y="46"/>
                </a:moveTo>
                <a:lnTo>
                  <a:pt x="86" y="46"/>
                </a:lnTo>
                <a:lnTo>
                  <a:pt x="89" y="41"/>
                </a:lnTo>
                <a:lnTo>
                  <a:pt x="89" y="41"/>
                </a:lnTo>
                <a:lnTo>
                  <a:pt x="85" y="41"/>
                </a:lnTo>
                <a:lnTo>
                  <a:pt x="85" y="41"/>
                </a:lnTo>
                <a:lnTo>
                  <a:pt x="85" y="44"/>
                </a:lnTo>
                <a:lnTo>
                  <a:pt x="86" y="46"/>
                </a:lnTo>
                <a:lnTo>
                  <a:pt x="86" y="46"/>
                </a:lnTo>
                <a:close/>
                <a:moveTo>
                  <a:pt x="72" y="73"/>
                </a:moveTo>
                <a:lnTo>
                  <a:pt x="72" y="73"/>
                </a:lnTo>
                <a:lnTo>
                  <a:pt x="75" y="70"/>
                </a:lnTo>
                <a:lnTo>
                  <a:pt x="77" y="67"/>
                </a:lnTo>
                <a:lnTo>
                  <a:pt x="77" y="67"/>
                </a:lnTo>
                <a:lnTo>
                  <a:pt x="71" y="71"/>
                </a:lnTo>
                <a:lnTo>
                  <a:pt x="71" y="71"/>
                </a:lnTo>
                <a:lnTo>
                  <a:pt x="72" y="73"/>
                </a:lnTo>
                <a:lnTo>
                  <a:pt x="72" y="73"/>
                </a:lnTo>
                <a:close/>
                <a:moveTo>
                  <a:pt x="39" y="68"/>
                </a:moveTo>
                <a:lnTo>
                  <a:pt x="39" y="68"/>
                </a:lnTo>
                <a:lnTo>
                  <a:pt x="41" y="67"/>
                </a:lnTo>
                <a:lnTo>
                  <a:pt x="42" y="63"/>
                </a:lnTo>
                <a:lnTo>
                  <a:pt x="42" y="63"/>
                </a:lnTo>
                <a:lnTo>
                  <a:pt x="42" y="63"/>
                </a:lnTo>
                <a:lnTo>
                  <a:pt x="42" y="63"/>
                </a:lnTo>
                <a:lnTo>
                  <a:pt x="41" y="62"/>
                </a:lnTo>
                <a:lnTo>
                  <a:pt x="41" y="62"/>
                </a:lnTo>
                <a:lnTo>
                  <a:pt x="39" y="65"/>
                </a:lnTo>
                <a:lnTo>
                  <a:pt x="39" y="68"/>
                </a:lnTo>
                <a:lnTo>
                  <a:pt x="39" y="68"/>
                </a:lnTo>
                <a:close/>
                <a:moveTo>
                  <a:pt x="28" y="41"/>
                </a:moveTo>
                <a:lnTo>
                  <a:pt x="28" y="41"/>
                </a:lnTo>
                <a:lnTo>
                  <a:pt x="28" y="43"/>
                </a:lnTo>
                <a:lnTo>
                  <a:pt x="28" y="43"/>
                </a:lnTo>
                <a:lnTo>
                  <a:pt x="29" y="46"/>
                </a:lnTo>
                <a:lnTo>
                  <a:pt x="29" y="46"/>
                </a:lnTo>
                <a:lnTo>
                  <a:pt x="31" y="41"/>
                </a:lnTo>
                <a:lnTo>
                  <a:pt x="31" y="41"/>
                </a:lnTo>
                <a:lnTo>
                  <a:pt x="28" y="41"/>
                </a:lnTo>
                <a:lnTo>
                  <a:pt x="28" y="41"/>
                </a:lnTo>
                <a:close/>
                <a:moveTo>
                  <a:pt x="97" y="52"/>
                </a:moveTo>
                <a:lnTo>
                  <a:pt x="97" y="52"/>
                </a:lnTo>
                <a:lnTo>
                  <a:pt x="96" y="52"/>
                </a:lnTo>
                <a:lnTo>
                  <a:pt x="96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7" y="52"/>
                </a:lnTo>
                <a:lnTo>
                  <a:pt x="97" y="52"/>
                </a:lnTo>
                <a:close/>
                <a:moveTo>
                  <a:pt x="102" y="92"/>
                </a:moveTo>
                <a:lnTo>
                  <a:pt x="102" y="92"/>
                </a:lnTo>
                <a:lnTo>
                  <a:pt x="102" y="92"/>
                </a:lnTo>
                <a:lnTo>
                  <a:pt x="102" y="92"/>
                </a:lnTo>
                <a:lnTo>
                  <a:pt x="100" y="93"/>
                </a:lnTo>
                <a:lnTo>
                  <a:pt x="99" y="95"/>
                </a:lnTo>
                <a:lnTo>
                  <a:pt x="99" y="95"/>
                </a:lnTo>
                <a:lnTo>
                  <a:pt x="99" y="97"/>
                </a:lnTo>
                <a:lnTo>
                  <a:pt x="99" y="97"/>
                </a:lnTo>
                <a:lnTo>
                  <a:pt x="97" y="101"/>
                </a:lnTo>
                <a:lnTo>
                  <a:pt x="97" y="101"/>
                </a:lnTo>
                <a:lnTo>
                  <a:pt x="99" y="101"/>
                </a:lnTo>
                <a:lnTo>
                  <a:pt x="99" y="101"/>
                </a:lnTo>
                <a:lnTo>
                  <a:pt x="102" y="92"/>
                </a:lnTo>
                <a:lnTo>
                  <a:pt x="102" y="92"/>
                </a:lnTo>
                <a:lnTo>
                  <a:pt x="102" y="92"/>
                </a:lnTo>
                <a:lnTo>
                  <a:pt x="102" y="92"/>
                </a:lnTo>
                <a:close/>
                <a:moveTo>
                  <a:pt x="113" y="85"/>
                </a:moveTo>
                <a:lnTo>
                  <a:pt x="113" y="85"/>
                </a:lnTo>
                <a:lnTo>
                  <a:pt x="107" y="97"/>
                </a:lnTo>
                <a:lnTo>
                  <a:pt x="107" y="97"/>
                </a:lnTo>
                <a:lnTo>
                  <a:pt x="115" y="85"/>
                </a:lnTo>
                <a:lnTo>
                  <a:pt x="115" y="85"/>
                </a:lnTo>
                <a:lnTo>
                  <a:pt x="113" y="85"/>
                </a:lnTo>
                <a:lnTo>
                  <a:pt x="113" y="85"/>
                </a:lnTo>
                <a:close/>
                <a:moveTo>
                  <a:pt x="71" y="95"/>
                </a:moveTo>
                <a:lnTo>
                  <a:pt x="71" y="95"/>
                </a:lnTo>
                <a:lnTo>
                  <a:pt x="69" y="95"/>
                </a:lnTo>
                <a:lnTo>
                  <a:pt x="69" y="95"/>
                </a:lnTo>
                <a:lnTo>
                  <a:pt x="67" y="95"/>
                </a:lnTo>
                <a:lnTo>
                  <a:pt x="67" y="95"/>
                </a:lnTo>
                <a:lnTo>
                  <a:pt x="64" y="95"/>
                </a:lnTo>
                <a:lnTo>
                  <a:pt x="64" y="95"/>
                </a:lnTo>
                <a:lnTo>
                  <a:pt x="64" y="97"/>
                </a:lnTo>
                <a:lnTo>
                  <a:pt x="64" y="97"/>
                </a:lnTo>
                <a:lnTo>
                  <a:pt x="67" y="97"/>
                </a:lnTo>
                <a:lnTo>
                  <a:pt x="71" y="95"/>
                </a:lnTo>
                <a:lnTo>
                  <a:pt x="71" y="95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5" y="62"/>
                </a:lnTo>
                <a:lnTo>
                  <a:pt x="75" y="62"/>
                </a:lnTo>
                <a:lnTo>
                  <a:pt x="74" y="62"/>
                </a:lnTo>
                <a:lnTo>
                  <a:pt x="74" y="62"/>
                </a:lnTo>
                <a:lnTo>
                  <a:pt x="72" y="62"/>
                </a:lnTo>
                <a:lnTo>
                  <a:pt x="72" y="62"/>
                </a:lnTo>
                <a:close/>
                <a:moveTo>
                  <a:pt x="88" y="70"/>
                </a:moveTo>
                <a:lnTo>
                  <a:pt x="88" y="70"/>
                </a:lnTo>
                <a:lnTo>
                  <a:pt x="89" y="68"/>
                </a:lnTo>
                <a:lnTo>
                  <a:pt x="89" y="65"/>
                </a:lnTo>
                <a:lnTo>
                  <a:pt x="89" y="65"/>
                </a:lnTo>
                <a:lnTo>
                  <a:pt x="88" y="65"/>
                </a:lnTo>
                <a:lnTo>
                  <a:pt x="88" y="65"/>
                </a:lnTo>
                <a:lnTo>
                  <a:pt x="86" y="67"/>
                </a:lnTo>
                <a:lnTo>
                  <a:pt x="86" y="67"/>
                </a:lnTo>
                <a:lnTo>
                  <a:pt x="86" y="68"/>
                </a:lnTo>
                <a:lnTo>
                  <a:pt x="86" y="68"/>
                </a:lnTo>
                <a:lnTo>
                  <a:pt x="88" y="70"/>
                </a:lnTo>
                <a:lnTo>
                  <a:pt x="88" y="70"/>
                </a:lnTo>
                <a:close/>
                <a:moveTo>
                  <a:pt x="96" y="67"/>
                </a:moveTo>
                <a:lnTo>
                  <a:pt x="96" y="67"/>
                </a:lnTo>
                <a:lnTo>
                  <a:pt x="97" y="71"/>
                </a:lnTo>
                <a:lnTo>
                  <a:pt x="97" y="76"/>
                </a:lnTo>
                <a:lnTo>
                  <a:pt x="97" y="76"/>
                </a:lnTo>
                <a:lnTo>
                  <a:pt x="97" y="74"/>
                </a:lnTo>
                <a:lnTo>
                  <a:pt x="97" y="74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6" y="67"/>
                </a:lnTo>
                <a:lnTo>
                  <a:pt x="96" y="67"/>
                </a:lnTo>
                <a:close/>
                <a:moveTo>
                  <a:pt x="9" y="84"/>
                </a:moveTo>
                <a:lnTo>
                  <a:pt x="9" y="84"/>
                </a:lnTo>
                <a:lnTo>
                  <a:pt x="11" y="89"/>
                </a:lnTo>
                <a:lnTo>
                  <a:pt x="14" y="93"/>
                </a:lnTo>
                <a:lnTo>
                  <a:pt x="14" y="93"/>
                </a:lnTo>
                <a:lnTo>
                  <a:pt x="14" y="92"/>
                </a:lnTo>
                <a:lnTo>
                  <a:pt x="14" y="92"/>
                </a:lnTo>
                <a:lnTo>
                  <a:pt x="9" y="84"/>
                </a:lnTo>
                <a:lnTo>
                  <a:pt x="9" y="84"/>
                </a:lnTo>
                <a:close/>
                <a:moveTo>
                  <a:pt x="107" y="76"/>
                </a:moveTo>
                <a:lnTo>
                  <a:pt x="107" y="76"/>
                </a:lnTo>
                <a:lnTo>
                  <a:pt x="107" y="68"/>
                </a:lnTo>
                <a:lnTo>
                  <a:pt x="107" y="68"/>
                </a:lnTo>
                <a:lnTo>
                  <a:pt x="105" y="73"/>
                </a:lnTo>
                <a:lnTo>
                  <a:pt x="107" y="76"/>
                </a:lnTo>
                <a:lnTo>
                  <a:pt x="107" y="76"/>
                </a:lnTo>
                <a:close/>
                <a:moveTo>
                  <a:pt x="100" y="71"/>
                </a:moveTo>
                <a:lnTo>
                  <a:pt x="100" y="71"/>
                </a:lnTo>
                <a:lnTo>
                  <a:pt x="100" y="73"/>
                </a:lnTo>
                <a:lnTo>
                  <a:pt x="100" y="73"/>
                </a:lnTo>
                <a:lnTo>
                  <a:pt x="102" y="70"/>
                </a:lnTo>
                <a:lnTo>
                  <a:pt x="102" y="70"/>
                </a:lnTo>
                <a:lnTo>
                  <a:pt x="102" y="65"/>
                </a:lnTo>
                <a:lnTo>
                  <a:pt x="102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71"/>
                </a:lnTo>
                <a:lnTo>
                  <a:pt x="100" y="71"/>
                </a:lnTo>
                <a:close/>
                <a:moveTo>
                  <a:pt x="64" y="62"/>
                </a:moveTo>
                <a:lnTo>
                  <a:pt x="64" y="62"/>
                </a:lnTo>
                <a:lnTo>
                  <a:pt x="64" y="65"/>
                </a:lnTo>
                <a:lnTo>
                  <a:pt x="64" y="67"/>
                </a:lnTo>
                <a:lnTo>
                  <a:pt x="64" y="67"/>
                </a:lnTo>
                <a:lnTo>
                  <a:pt x="67" y="65"/>
                </a:lnTo>
                <a:lnTo>
                  <a:pt x="67" y="65"/>
                </a:lnTo>
                <a:lnTo>
                  <a:pt x="66" y="63"/>
                </a:lnTo>
                <a:lnTo>
                  <a:pt x="66" y="63"/>
                </a:lnTo>
                <a:lnTo>
                  <a:pt x="64" y="62"/>
                </a:lnTo>
                <a:lnTo>
                  <a:pt x="64" y="62"/>
                </a:lnTo>
                <a:close/>
                <a:moveTo>
                  <a:pt x="56" y="16"/>
                </a:moveTo>
                <a:lnTo>
                  <a:pt x="56" y="16"/>
                </a:lnTo>
                <a:lnTo>
                  <a:pt x="56" y="16"/>
                </a:lnTo>
                <a:lnTo>
                  <a:pt x="56" y="16"/>
                </a:lnTo>
                <a:lnTo>
                  <a:pt x="52" y="16"/>
                </a:lnTo>
                <a:lnTo>
                  <a:pt x="52" y="16"/>
                </a:lnTo>
                <a:lnTo>
                  <a:pt x="50" y="18"/>
                </a:lnTo>
                <a:lnTo>
                  <a:pt x="50" y="18"/>
                </a:lnTo>
                <a:lnTo>
                  <a:pt x="50" y="19"/>
                </a:lnTo>
                <a:lnTo>
                  <a:pt x="50" y="19"/>
                </a:lnTo>
                <a:lnTo>
                  <a:pt x="52" y="18"/>
                </a:lnTo>
                <a:lnTo>
                  <a:pt x="52" y="18"/>
                </a:lnTo>
                <a:lnTo>
                  <a:pt x="55" y="16"/>
                </a:lnTo>
                <a:lnTo>
                  <a:pt x="55" y="16"/>
                </a:lnTo>
                <a:lnTo>
                  <a:pt x="56" y="16"/>
                </a:lnTo>
                <a:lnTo>
                  <a:pt x="56" y="16"/>
                </a:lnTo>
                <a:close/>
                <a:moveTo>
                  <a:pt x="55" y="46"/>
                </a:moveTo>
                <a:lnTo>
                  <a:pt x="55" y="46"/>
                </a:lnTo>
                <a:lnTo>
                  <a:pt x="58" y="44"/>
                </a:lnTo>
                <a:lnTo>
                  <a:pt x="58" y="44"/>
                </a:lnTo>
                <a:lnTo>
                  <a:pt x="55" y="41"/>
                </a:lnTo>
                <a:lnTo>
                  <a:pt x="55" y="41"/>
                </a:lnTo>
                <a:lnTo>
                  <a:pt x="55" y="44"/>
                </a:lnTo>
                <a:lnTo>
                  <a:pt x="55" y="46"/>
                </a:lnTo>
                <a:lnTo>
                  <a:pt x="55" y="46"/>
                </a:lnTo>
                <a:close/>
                <a:moveTo>
                  <a:pt x="58" y="84"/>
                </a:moveTo>
                <a:lnTo>
                  <a:pt x="58" y="84"/>
                </a:lnTo>
                <a:lnTo>
                  <a:pt x="59" y="79"/>
                </a:lnTo>
                <a:lnTo>
                  <a:pt x="59" y="79"/>
                </a:lnTo>
                <a:lnTo>
                  <a:pt x="59" y="79"/>
                </a:lnTo>
                <a:lnTo>
                  <a:pt x="59" y="79"/>
                </a:lnTo>
                <a:lnTo>
                  <a:pt x="58" y="79"/>
                </a:lnTo>
                <a:lnTo>
                  <a:pt x="58" y="79"/>
                </a:lnTo>
                <a:lnTo>
                  <a:pt x="58" y="79"/>
                </a:lnTo>
                <a:lnTo>
                  <a:pt x="56" y="82"/>
                </a:lnTo>
                <a:lnTo>
                  <a:pt x="56" y="82"/>
                </a:lnTo>
                <a:lnTo>
                  <a:pt x="58" y="84"/>
                </a:lnTo>
                <a:lnTo>
                  <a:pt x="58" y="84"/>
                </a:lnTo>
                <a:close/>
                <a:moveTo>
                  <a:pt x="37" y="46"/>
                </a:moveTo>
                <a:lnTo>
                  <a:pt x="37" y="46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6" y="51"/>
                </a:lnTo>
                <a:lnTo>
                  <a:pt x="36" y="51"/>
                </a:lnTo>
                <a:lnTo>
                  <a:pt x="39" y="51"/>
                </a:lnTo>
                <a:lnTo>
                  <a:pt x="39" y="51"/>
                </a:lnTo>
                <a:lnTo>
                  <a:pt x="37" y="46"/>
                </a:lnTo>
                <a:lnTo>
                  <a:pt x="37" y="46"/>
                </a:lnTo>
                <a:close/>
                <a:moveTo>
                  <a:pt x="94" y="41"/>
                </a:moveTo>
                <a:lnTo>
                  <a:pt x="94" y="41"/>
                </a:lnTo>
                <a:lnTo>
                  <a:pt x="94" y="41"/>
                </a:lnTo>
                <a:lnTo>
                  <a:pt x="94" y="41"/>
                </a:lnTo>
                <a:lnTo>
                  <a:pt x="91" y="51"/>
                </a:lnTo>
                <a:lnTo>
                  <a:pt x="91" y="51"/>
                </a:lnTo>
                <a:lnTo>
                  <a:pt x="96" y="43"/>
                </a:lnTo>
                <a:lnTo>
                  <a:pt x="96" y="43"/>
                </a:lnTo>
                <a:lnTo>
                  <a:pt x="94" y="41"/>
                </a:lnTo>
                <a:lnTo>
                  <a:pt x="94" y="41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9" y="62"/>
                </a:lnTo>
                <a:lnTo>
                  <a:pt x="29" y="62"/>
                </a:lnTo>
                <a:lnTo>
                  <a:pt x="28" y="59"/>
                </a:lnTo>
                <a:lnTo>
                  <a:pt x="28" y="59"/>
                </a:lnTo>
                <a:lnTo>
                  <a:pt x="26" y="65"/>
                </a:lnTo>
                <a:lnTo>
                  <a:pt x="26" y="65"/>
                </a:lnTo>
                <a:close/>
                <a:moveTo>
                  <a:pt x="72" y="32"/>
                </a:moveTo>
                <a:lnTo>
                  <a:pt x="72" y="32"/>
                </a:lnTo>
                <a:lnTo>
                  <a:pt x="67" y="32"/>
                </a:lnTo>
                <a:lnTo>
                  <a:pt x="67" y="32"/>
                </a:lnTo>
                <a:lnTo>
                  <a:pt x="69" y="35"/>
                </a:lnTo>
                <a:lnTo>
                  <a:pt x="69" y="35"/>
                </a:lnTo>
                <a:lnTo>
                  <a:pt x="71" y="33"/>
                </a:lnTo>
                <a:lnTo>
                  <a:pt x="72" y="32"/>
                </a:lnTo>
                <a:lnTo>
                  <a:pt x="72" y="32"/>
                </a:lnTo>
                <a:close/>
                <a:moveTo>
                  <a:pt x="77" y="92"/>
                </a:moveTo>
                <a:lnTo>
                  <a:pt x="77" y="92"/>
                </a:lnTo>
                <a:lnTo>
                  <a:pt x="74" y="92"/>
                </a:lnTo>
                <a:lnTo>
                  <a:pt x="72" y="93"/>
                </a:lnTo>
                <a:lnTo>
                  <a:pt x="72" y="93"/>
                </a:lnTo>
                <a:lnTo>
                  <a:pt x="75" y="93"/>
                </a:lnTo>
                <a:lnTo>
                  <a:pt x="77" y="93"/>
                </a:lnTo>
                <a:lnTo>
                  <a:pt x="77" y="93"/>
                </a:lnTo>
                <a:lnTo>
                  <a:pt x="77" y="92"/>
                </a:lnTo>
                <a:lnTo>
                  <a:pt x="77" y="92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14" y="35"/>
                </a:lnTo>
                <a:lnTo>
                  <a:pt x="12" y="40"/>
                </a:lnTo>
                <a:lnTo>
                  <a:pt x="12" y="40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58" y="106"/>
                </a:moveTo>
                <a:lnTo>
                  <a:pt x="58" y="106"/>
                </a:lnTo>
                <a:lnTo>
                  <a:pt x="58" y="106"/>
                </a:lnTo>
                <a:lnTo>
                  <a:pt x="58" y="106"/>
                </a:lnTo>
                <a:lnTo>
                  <a:pt x="55" y="108"/>
                </a:lnTo>
                <a:lnTo>
                  <a:pt x="52" y="109"/>
                </a:lnTo>
                <a:lnTo>
                  <a:pt x="52" y="109"/>
                </a:lnTo>
                <a:lnTo>
                  <a:pt x="56" y="109"/>
                </a:lnTo>
                <a:lnTo>
                  <a:pt x="56" y="109"/>
                </a:lnTo>
                <a:lnTo>
                  <a:pt x="58" y="106"/>
                </a:lnTo>
                <a:lnTo>
                  <a:pt x="58" y="106"/>
                </a:lnTo>
                <a:close/>
                <a:moveTo>
                  <a:pt x="61" y="104"/>
                </a:moveTo>
                <a:lnTo>
                  <a:pt x="61" y="104"/>
                </a:lnTo>
                <a:lnTo>
                  <a:pt x="59" y="109"/>
                </a:lnTo>
                <a:lnTo>
                  <a:pt x="59" y="109"/>
                </a:lnTo>
                <a:lnTo>
                  <a:pt x="63" y="109"/>
                </a:lnTo>
                <a:lnTo>
                  <a:pt x="63" y="109"/>
                </a:lnTo>
                <a:lnTo>
                  <a:pt x="61" y="106"/>
                </a:lnTo>
                <a:lnTo>
                  <a:pt x="63" y="104"/>
                </a:lnTo>
                <a:lnTo>
                  <a:pt x="63" y="104"/>
                </a:lnTo>
                <a:lnTo>
                  <a:pt x="61" y="104"/>
                </a:lnTo>
                <a:lnTo>
                  <a:pt x="61" y="104"/>
                </a:lnTo>
                <a:close/>
                <a:moveTo>
                  <a:pt x="121" y="78"/>
                </a:moveTo>
                <a:lnTo>
                  <a:pt x="121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6"/>
                </a:lnTo>
                <a:lnTo>
                  <a:pt x="123" y="76"/>
                </a:lnTo>
                <a:lnTo>
                  <a:pt x="124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5"/>
                </a:lnTo>
                <a:lnTo>
                  <a:pt x="124" y="65"/>
                </a:lnTo>
                <a:lnTo>
                  <a:pt x="123" y="73"/>
                </a:lnTo>
                <a:lnTo>
                  <a:pt x="123" y="73"/>
                </a:lnTo>
                <a:lnTo>
                  <a:pt x="121" y="78"/>
                </a:lnTo>
                <a:lnTo>
                  <a:pt x="121" y="78"/>
                </a:lnTo>
                <a:close/>
                <a:moveTo>
                  <a:pt x="118" y="56"/>
                </a:moveTo>
                <a:lnTo>
                  <a:pt x="118" y="56"/>
                </a:lnTo>
                <a:lnTo>
                  <a:pt x="116" y="68"/>
                </a:lnTo>
                <a:lnTo>
                  <a:pt x="116" y="68"/>
                </a:lnTo>
                <a:lnTo>
                  <a:pt x="116" y="65"/>
                </a:lnTo>
                <a:lnTo>
                  <a:pt x="116" y="65"/>
                </a:lnTo>
                <a:lnTo>
                  <a:pt x="118" y="57"/>
                </a:lnTo>
                <a:lnTo>
                  <a:pt x="118" y="57"/>
                </a:lnTo>
                <a:lnTo>
                  <a:pt x="118" y="56"/>
                </a:lnTo>
                <a:lnTo>
                  <a:pt x="118" y="56"/>
                </a:lnTo>
                <a:close/>
                <a:moveTo>
                  <a:pt x="61" y="84"/>
                </a:moveTo>
                <a:lnTo>
                  <a:pt x="61" y="84"/>
                </a:lnTo>
                <a:lnTo>
                  <a:pt x="63" y="85"/>
                </a:lnTo>
                <a:lnTo>
                  <a:pt x="63" y="85"/>
                </a:lnTo>
                <a:lnTo>
                  <a:pt x="64" y="87"/>
                </a:lnTo>
                <a:lnTo>
                  <a:pt x="64" y="87"/>
                </a:lnTo>
                <a:lnTo>
                  <a:pt x="64" y="85"/>
                </a:lnTo>
                <a:lnTo>
                  <a:pt x="64" y="85"/>
                </a:lnTo>
                <a:lnTo>
                  <a:pt x="63" y="82"/>
                </a:lnTo>
                <a:lnTo>
                  <a:pt x="63" y="82"/>
                </a:lnTo>
                <a:lnTo>
                  <a:pt x="61" y="84"/>
                </a:lnTo>
                <a:lnTo>
                  <a:pt x="61" y="84"/>
                </a:lnTo>
                <a:close/>
                <a:moveTo>
                  <a:pt x="47" y="106"/>
                </a:moveTo>
                <a:lnTo>
                  <a:pt x="47" y="106"/>
                </a:lnTo>
                <a:lnTo>
                  <a:pt x="47" y="106"/>
                </a:lnTo>
                <a:lnTo>
                  <a:pt x="48" y="106"/>
                </a:lnTo>
                <a:lnTo>
                  <a:pt x="48" y="106"/>
                </a:lnTo>
                <a:lnTo>
                  <a:pt x="52" y="103"/>
                </a:lnTo>
                <a:lnTo>
                  <a:pt x="52" y="103"/>
                </a:lnTo>
                <a:lnTo>
                  <a:pt x="47" y="106"/>
                </a:lnTo>
                <a:lnTo>
                  <a:pt x="47" y="106"/>
                </a:lnTo>
                <a:close/>
                <a:moveTo>
                  <a:pt x="59" y="59"/>
                </a:moveTo>
                <a:lnTo>
                  <a:pt x="59" y="59"/>
                </a:lnTo>
                <a:lnTo>
                  <a:pt x="59" y="60"/>
                </a:lnTo>
                <a:lnTo>
                  <a:pt x="61" y="62"/>
                </a:lnTo>
                <a:lnTo>
                  <a:pt x="61" y="62"/>
                </a:lnTo>
                <a:lnTo>
                  <a:pt x="61" y="59"/>
                </a:lnTo>
                <a:lnTo>
                  <a:pt x="61" y="59"/>
                </a:lnTo>
                <a:lnTo>
                  <a:pt x="59" y="59"/>
                </a:lnTo>
                <a:lnTo>
                  <a:pt x="59" y="59"/>
                </a:lnTo>
                <a:close/>
                <a:moveTo>
                  <a:pt x="72" y="8"/>
                </a:move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8" y="10"/>
                </a:lnTo>
                <a:lnTo>
                  <a:pt x="78" y="10"/>
                </a:lnTo>
                <a:lnTo>
                  <a:pt x="78" y="10"/>
                </a:lnTo>
                <a:lnTo>
                  <a:pt x="78" y="10"/>
                </a:lnTo>
                <a:lnTo>
                  <a:pt x="77" y="8"/>
                </a:lnTo>
                <a:lnTo>
                  <a:pt x="77" y="8"/>
                </a:lnTo>
                <a:lnTo>
                  <a:pt x="72" y="8"/>
                </a:lnTo>
                <a:lnTo>
                  <a:pt x="72" y="8"/>
                </a:lnTo>
                <a:close/>
                <a:moveTo>
                  <a:pt x="15" y="48"/>
                </a:moveTo>
                <a:lnTo>
                  <a:pt x="15" y="48"/>
                </a:lnTo>
                <a:lnTo>
                  <a:pt x="14" y="49"/>
                </a:lnTo>
                <a:lnTo>
                  <a:pt x="12" y="52"/>
                </a:lnTo>
                <a:lnTo>
                  <a:pt x="12" y="52"/>
                </a:lnTo>
                <a:lnTo>
                  <a:pt x="15" y="48"/>
                </a:lnTo>
                <a:lnTo>
                  <a:pt x="15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50" y="44"/>
                </a:lnTo>
                <a:lnTo>
                  <a:pt x="50" y="44"/>
                </a:lnTo>
                <a:lnTo>
                  <a:pt x="50" y="44"/>
                </a:lnTo>
                <a:lnTo>
                  <a:pt x="50" y="44"/>
                </a:lnTo>
                <a:lnTo>
                  <a:pt x="47" y="46"/>
                </a:lnTo>
                <a:lnTo>
                  <a:pt x="47" y="46"/>
                </a:lnTo>
                <a:lnTo>
                  <a:pt x="48" y="48"/>
                </a:lnTo>
                <a:lnTo>
                  <a:pt x="48" y="48"/>
                </a:lnTo>
                <a:close/>
                <a:moveTo>
                  <a:pt x="105" y="32"/>
                </a:moveTo>
                <a:lnTo>
                  <a:pt x="105" y="32"/>
                </a:lnTo>
                <a:lnTo>
                  <a:pt x="105" y="30"/>
                </a:lnTo>
                <a:lnTo>
                  <a:pt x="105" y="30"/>
                </a:lnTo>
                <a:lnTo>
                  <a:pt x="104" y="29"/>
                </a:lnTo>
                <a:lnTo>
                  <a:pt x="104" y="29"/>
                </a:lnTo>
                <a:lnTo>
                  <a:pt x="104" y="27"/>
                </a:lnTo>
                <a:lnTo>
                  <a:pt x="102" y="26"/>
                </a:lnTo>
                <a:lnTo>
                  <a:pt x="102" y="26"/>
                </a:lnTo>
                <a:lnTo>
                  <a:pt x="102" y="29"/>
                </a:lnTo>
                <a:lnTo>
                  <a:pt x="102" y="29"/>
                </a:lnTo>
                <a:lnTo>
                  <a:pt x="105" y="32"/>
                </a:lnTo>
                <a:lnTo>
                  <a:pt x="105" y="32"/>
                </a:lnTo>
                <a:close/>
                <a:moveTo>
                  <a:pt x="64" y="48"/>
                </a:moveTo>
                <a:lnTo>
                  <a:pt x="64" y="48"/>
                </a:lnTo>
                <a:lnTo>
                  <a:pt x="64" y="49"/>
                </a:lnTo>
                <a:lnTo>
                  <a:pt x="64" y="49"/>
                </a:lnTo>
                <a:lnTo>
                  <a:pt x="66" y="46"/>
                </a:lnTo>
                <a:lnTo>
                  <a:pt x="66" y="46"/>
                </a:lnTo>
                <a:lnTo>
                  <a:pt x="66" y="44"/>
                </a:lnTo>
                <a:lnTo>
                  <a:pt x="66" y="44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34" y="43"/>
                </a:moveTo>
                <a:lnTo>
                  <a:pt x="34" y="43"/>
                </a:lnTo>
                <a:lnTo>
                  <a:pt x="33" y="46"/>
                </a:lnTo>
                <a:lnTo>
                  <a:pt x="33" y="46"/>
                </a:lnTo>
                <a:lnTo>
                  <a:pt x="33" y="48"/>
                </a:lnTo>
                <a:lnTo>
                  <a:pt x="33" y="48"/>
                </a:lnTo>
                <a:lnTo>
                  <a:pt x="36" y="43"/>
                </a:lnTo>
                <a:lnTo>
                  <a:pt x="36" y="43"/>
                </a:lnTo>
                <a:lnTo>
                  <a:pt x="34" y="43"/>
                </a:lnTo>
                <a:lnTo>
                  <a:pt x="34" y="43"/>
                </a:lnTo>
                <a:close/>
                <a:moveTo>
                  <a:pt x="78" y="41"/>
                </a:move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80" y="43"/>
                </a:lnTo>
                <a:lnTo>
                  <a:pt x="80" y="43"/>
                </a:lnTo>
                <a:lnTo>
                  <a:pt x="82" y="44"/>
                </a:lnTo>
                <a:lnTo>
                  <a:pt x="82" y="44"/>
                </a:lnTo>
                <a:lnTo>
                  <a:pt x="82" y="41"/>
                </a:lnTo>
                <a:lnTo>
                  <a:pt x="82" y="41"/>
                </a:lnTo>
                <a:lnTo>
                  <a:pt x="78" y="41"/>
                </a:lnTo>
                <a:lnTo>
                  <a:pt x="78" y="41"/>
                </a:lnTo>
                <a:close/>
                <a:moveTo>
                  <a:pt x="52" y="33"/>
                </a:moveTo>
                <a:lnTo>
                  <a:pt x="52" y="33"/>
                </a:lnTo>
                <a:lnTo>
                  <a:pt x="53" y="35"/>
                </a:lnTo>
                <a:lnTo>
                  <a:pt x="53" y="35"/>
                </a:lnTo>
                <a:lnTo>
                  <a:pt x="55" y="32"/>
                </a:lnTo>
                <a:lnTo>
                  <a:pt x="55" y="32"/>
                </a:lnTo>
                <a:lnTo>
                  <a:pt x="52" y="33"/>
                </a:lnTo>
                <a:lnTo>
                  <a:pt x="52" y="33"/>
                </a:lnTo>
                <a:close/>
                <a:moveTo>
                  <a:pt x="80" y="13"/>
                </a:moveTo>
                <a:lnTo>
                  <a:pt x="80" y="13"/>
                </a:lnTo>
                <a:lnTo>
                  <a:pt x="74" y="13"/>
                </a:lnTo>
                <a:lnTo>
                  <a:pt x="69" y="13"/>
                </a:lnTo>
                <a:lnTo>
                  <a:pt x="69" y="13"/>
                </a:lnTo>
                <a:lnTo>
                  <a:pt x="74" y="13"/>
                </a:lnTo>
                <a:lnTo>
                  <a:pt x="74" y="13"/>
                </a:lnTo>
                <a:lnTo>
                  <a:pt x="80" y="13"/>
                </a:lnTo>
                <a:lnTo>
                  <a:pt x="80" y="13"/>
                </a:lnTo>
                <a:close/>
                <a:moveTo>
                  <a:pt x="110" y="87"/>
                </a:moveTo>
                <a:lnTo>
                  <a:pt x="110" y="87"/>
                </a:lnTo>
                <a:lnTo>
                  <a:pt x="110" y="87"/>
                </a:lnTo>
                <a:lnTo>
                  <a:pt x="110" y="87"/>
                </a:lnTo>
                <a:lnTo>
                  <a:pt x="112" y="82"/>
                </a:lnTo>
                <a:lnTo>
                  <a:pt x="112" y="82"/>
                </a:lnTo>
                <a:lnTo>
                  <a:pt x="108" y="84"/>
                </a:lnTo>
                <a:lnTo>
                  <a:pt x="108" y="84"/>
                </a:lnTo>
                <a:lnTo>
                  <a:pt x="110" y="87"/>
                </a:lnTo>
                <a:lnTo>
                  <a:pt x="110" y="87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9" y="49"/>
                </a:lnTo>
                <a:lnTo>
                  <a:pt x="99" y="49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37" y="37"/>
                </a:lnTo>
                <a:lnTo>
                  <a:pt x="37" y="37"/>
                </a:lnTo>
                <a:lnTo>
                  <a:pt x="39" y="38"/>
                </a:lnTo>
                <a:lnTo>
                  <a:pt x="39" y="38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64" y="26"/>
                </a:moveTo>
                <a:lnTo>
                  <a:pt x="64" y="26"/>
                </a:lnTo>
                <a:lnTo>
                  <a:pt x="61" y="27"/>
                </a:lnTo>
                <a:lnTo>
                  <a:pt x="61" y="27"/>
                </a:lnTo>
                <a:lnTo>
                  <a:pt x="61" y="29"/>
                </a:lnTo>
                <a:lnTo>
                  <a:pt x="61" y="29"/>
                </a:lnTo>
                <a:lnTo>
                  <a:pt x="64" y="26"/>
                </a:lnTo>
                <a:lnTo>
                  <a:pt x="64" y="26"/>
                </a:lnTo>
                <a:close/>
                <a:moveTo>
                  <a:pt x="50" y="81"/>
                </a:moveTo>
                <a:lnTo>
                  <a:pt x="50" y="81"/>
                </a:lnTo>
                <a:lnTo>
                  <a:pt x="50" y="79"/>
                </a:lnTo>
                <a:lnTo>
                  <a:pt x="47" y="79"/>
                </a:lnTo>
                <a:lnTo>
                  <a:pt x="47" y="79"/>
                </a:lnTo>
                <a:lnTo>
                  <a:pt x="48" y="81"/>
                </a:lnTo>
                <a:lnTo>
                  <a:pt x="48" y="81"/>
                </a:lnTo>
                <a:lnTo>
                  <a:pt x="50" y="81"/>
                </a:lnTo>
                <a:lnTo>
                  <a:pt x="50" y="81"/>
                </a:lnTo>
                <a:close/>
                <a:moveTo>
                  <a:pt x="33" y="78"/>
                </a:moveTo>
                <a:lnTo>
                  <a:pt x="33" y="78"/>
                </a:lnTo>
                <a:lnTo>
                  <a:pt x="31" y="79"/>
                </a:lnTo>
                <a:lnTo>
                  <a:pt x="31" y="79"/>
                </a:lnTo>
                <a:lnTo>
                  <a:pt x="33" y="81"/>
                </a:lnTo>
                <a:lnTo>
                  <a:pt x="33" y="81"/>
                </a:lnTo>
                <a:lnTo>
                  <a:pt x="33" y="79"/>
                </a:lnTo>
                <a:lnTo>
                  <a:pt x="33" y="78"/>
                </a:lnTo>
                <a:lnTo>
                  <a:pt x="33" y="78"/>
                </a:lnTo>
                <a:close/>
                <a:moveTo>
                  <a:pt x="34" y="73"/>
                </a:moveTo>
                <a:lnTo>
                  <a:pt x="34" y="73"/>
                </a:lnTo>
                <a:lnTo>
                  <a:pt x="34" y="70"/>
                </a:lnTo>
                <a:lnTo>
                  <a:pt x="34" y="70"/>
                </a:lnTo>
                <a:lnTo>
                  <a:pt x="33" y="71"/>
                </a:lnTo>
                <a:lnTo>
                  <a:pt x="33" y="71"/>
                </a:lnTo>
                <a:lnTo>
                  <a:pt x="34" y="73"/>
                </a:lnTo>
                <a:lnTo>
                  <a:pt x="34" y="73"/>
                </a:lnTo>
                <a:close/>
                <a:moveTo>
                  <a:pt x="88" y="109"/>
                </a:moveTo>
                <a:lnTo>
                  <a:pt x="88" y="109"/>
                </a:lnTo>
                <a:lnTo>
                  <a:pt x="88" y="109"/>
                </a:lnTo>
                <a:lnTo>
                  <a:pt x="86" y="109"/>
                </a:lnTo>
                <a:lnTo>
                  <a:pt x="86" y="109"/>
                </a:lnTo>
                <a:lnTo>
                  <a:pt x="85" y="109"/>
                </a:lnTo>
                <a:lnTo>
                  <a:pt x="85" y="109"/>
                </a:lnTo>
                <a:lnTo>
                  <a:pt x="83" y="111"/>
                </a:lnTo>
                <a:lnTo>
                  <a:pt x="83" y="111"/>
                </a:lnTo>
                <a:lnTo>
                  <a:pt x="88" y="109"/>
                </a:lnTo>
                <a:lnTo>
                  <a:pt x="88" y="109"/>
                </a:lnTo>
                <a:close/>
                <a:moveTo>
                  <a:pt x="53" y="106"/>
                </a:moveTo>
                <a:lnTo>
                  <a:pt x="53" y="106"/>
                </a:lnTo>
                <a:lnTo>
                  <a:pt x="55" y="104"/>
                </a:lnTo>
                <a:lnTo>
                  <a:pt x="56" y="103"/>
                </a:lnTo>
                <a:lnTo>
                  <a:pt x="56" y="103"/>
                </a:lnTo>
                <a:lnTo>
                  <a:pt x="53" y="106"/>
                </a:lnTo>
                <a:lnTo>
                  <a:pt x="53" y="106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86" y="27"/>
                </a:lnTo>
                <a:lnTo>
                  <a:pt x="83" y="26"/>
                </a:lnTo>
                <a:lnTo>
                  <a:pt x="83" y="26"/>
                </a:lnTo>
                <a:lnTo>
                  <a:pt x="83" y="27"/>
                </a:lnTo>
                <a:lnTo>
                  <a:pt x="83" y="27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4" y="97"/>
                </a:lnTo>
                <a:lnTo>
                  <a:pt x="44" y="97"/>
                </a:lnTo>
                <a:lnTo>
                  <a:pt x="45" y="98"/>
                </a:lnTo>
                <a:lnTo>
                  <a:pt x="45" y="98"/>
                </a:lnTo>
                <a:lnTo>
                  <a:pt x="45" y="97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59" y="48"/>
                </a:move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6" y="49"/>
                </a:lnTo>
                <a:lnTo>
                  <a:pt x="56" y="49"/>
                </a:lnTo>
                <a:lnTo>
                  <a:pt x="56" y="51"/>
                </a:lnTo>
                <a:lnTo>
                  <a:pt x="56" y="51"/>
                </a:lnTo>
                <a:lnTo>
                  <a:pt x="59" y="48"/>
                </a:lnTo>
                <a:lnTo>
                  <a:pt x="59" y="48"/>
                </a:lnTo>
                <a:close/>
                <a:moveTo>
                  <a:pt x="91" y="37"/>
                </a:moveTo>
                <a:lnTo>
                  <a:pt x="91" y="37"/>
                </a:lnTo>
                <a:lnTo>
                  <a:pt x="89" y="35"/>
                </a:lnTo>
                <a:lnTo>
                  <a:pt x="88" y="35"/>
                </a:lnTo>
                <a:lnTo>
                  <a:pt x="88" y="35"/>
                </a:lnTo>
                <a:lnTo>
                  <a:pt x="89" y="38"/>
                </a:lnTo>
                <a:lnTo>
                  <a:pt x="89" y="38"/>
                </a:lnTo>
                <a:lnTo>
                  <a:pt x="91" y="37"/>
                </a:lnTo>
                <a:lnTo>
                  <a:pt x="91" y="37"/>
                </a:lnTo>
                <a:lnTo>
                  <a:pt x="91" y="37"/>
                </a:lnTo>
                <a:lnTo>
                  <a:pt x="91" y="37"/>
                </a:lnTo>
                <a:close/>
                <a:moveTo>
                  <a:pt x="42" y="76"/>
                </a:moveTo>
                <a:lnTo>
                  <a:pt x="42" y="76"/>
                </a:lnTo>
                <a:lnTo>
                  <a:pt x="42" y="78"/>
                </a:lnTo>
                <a:lnTo>
                  <a:pt x="44" y="78"/>
                </a:lnTo>
                <a:lnTo>
                  <a:pt x="44" y="78"/>
                </a:lnTo>
                <a:lnTo>
                  <a:pt x="44" y="78"/>
                </a:lnTo>
                <a:lnTo>
                  <a:pt x="42" y="76"/>
                </a:lnTo>
                <a:lnTo>
                  <a:pt x="42" y="76"/>
                </a:lnTo>
                <a:close/>
                <a:moveTo>
                  <a:pt x="85" y="84"/>
                </a:moveTo>
                <a:lnTo>
                  <a:pt x="85" y="84"/>
                </a:lnTo>
                <a:lnTo>
                  <a:pt x="85" y="85"/>
                </a:lnTo>
                <a:lnTo>
                  <a:pt x="85" y="85"/>
                </a:lnTo>
                <a:lnTo>
                  <a:pt x="86" y="85"/>
                </a:lnTo>
                <a:lnTo>
                  <a:pt x="86" y="85"/>
                </a:lnTo>
                <a:lnTo>
                  <a:pt x="85" y="84"/>
                </a:lnTo>
                <a:lnTo>
                  <a:pt x="85" y="84"/>
                </a:lnTo>
                <a:close/>
                <a:moveTo>
                  <a:pt x="20" y="81"/>
                </a:moveTo>
                <a:lnTo>
                  <a:pt x="20" y="81"/>
                </a:lnTo>
                <a:lnTo>
                  <a:pt x="20" y="79"/>
                </a:lnTo>
                <a:lnTo>
                  <a:pt x="20" y="78"/>
                </a:lnTo>
                <a:lnTo>
                  <a:pt x="20" y="78"/>
                </a:lnTo>
                <a:lnTo>
                  <a:pt x="20" y="79"/>
                </a:lnTo>
                <a:lnTo>
                  <a:pt x="20" y="79"/>
                </a:lnTo>
                <a:lnTo>
                  <a:pt x="20" y="81"/>
                </a:lnTo>
                <a:lnTo>
                  <a:pt x="20" y="81"/>
                </a:lnTo>
                <a:close/>
                <a:moveTo>
                  <a:pt x="93" y="76"/>
                </a:moveTo>
                <a:lnTo>
                  <a:pt x="93" y="76"/>
                </a:lnTo>
                <a:lnTo>
                  <a:pt x="93" y="71"/>
                </a:lnTo>
                <a:lnTo>
                  <a:pt x="93" y="71"/>
                </a:lnTo>
                <a:lnTo>
                  <a:pt x="93" y="76"/>
                </a:lnTo>
                <a:lnTo>
                  <a:pt x="93" y="76"/>
                </a:lnTo>
                <a:close/>
                <a:moveTo>
                  <a:pt x="28" y="51"/>
                </a:moveTo>
                <a:lnTo>
                  <a:pt x="28" y="51"/>
                </a:lnTo>
                <a:lnTo>
                  <a:pt x="28" y="49"/>
                </a:lnTo>
                <a:lnTo>
                  <a:pt x="26" y="48"/>
                </a:lnTo>
                <a:lnTo>
                  <a:pt x="26" y="48"/>
                </a:lnTo>
                <a:lnTo>
                  <a:pt x="28" y="51"/>
                </a:lnTo>
                <a:lnTo>
                  <a:pt x="28" y="51"/>
                </a:lnTo>
                <a:close/>
                <a:moveTo>
                  <a:pt x="85" y="37"/>
                </a:moveTo>
                <a:lnTo>
                  <a:pt x="85" y="37"/>
                </a:lnTo>
                <a:lnTo>
                  <a:pt x="82" y="35"/>
                </a:lnTo>
                <a:lnTo>
                  <a:pt x="82" y="35"/>
                </a:lnTo>
                <a:lnTo>
                  <a:pt x="83" y="37"/>
                </a:lnTo>
                <a:lnTo>
                  <a:pt x="85" y="37"/>
                </a:lnTo>
                <a:lnTo>
                  <a:pt x="85" y="37"/>
                </a:lnTo>
                <a:close/>
                <a:moveTo>
                  <a:pt x="107" y="89"/>
                </a:moveTo>
                <a:lnTo>
                  <a:pt x="107" y="89"/>
                </a:lnTo>
                <a:lnTo>
                  <a:pt x="105" y="93"/>
                </a:lnTo>
                <a:lnTo>
                  <a:pt x="105" y="93"/>
                </a:lnTo>
                <a:lnTo>
                  <a:pt x="107" y="92"/>
                </a:lnTo>
                <a:lnTo>
                  <a:pt x="107" y="89"/>
                </a:lnTo>
                <a:lnTo>
                  <a:pt x="107" y="89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66" y="27"/>
                </a:lnTo>
                <a:lnTo>
                  <a:pt x="66" y="27"/>
                </a:lnTo>
                <a:lnTo>
                  <a:pt x="66" y="29"/>
                </a:lnTo>
                <a:lnTo>
                  <a:pt x="66" y="29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50" y="71"/>
                </a:moveTo>
                <a:lnTo>
                  <a:pt x="50" y="71"/>
                </a:lnTo>
                <a:lnTo>
                  <a:pt x="48" y="68"/>
                </a:lnTo>
                <a:lnTo>
                  <a:pt x="48" y="68"/>
                </a:lnTo>
                <a:lnTo>
                  <a:pt x="48" y="70"/>
                </a:lnTo>
                <a:lnTo>
                  <a:pt x="50" y="71"/>
                </a:lnTo>
                <a:lnTo>
                  <a:pt x="50" y="71"/>
                </a:lnTo>
                <a:close/>
                <a:moveTo>
                  <a:pt x="85" y="74"/>
                </a:moveTo>
                <a:lnTo>
                  <a:pt x="85" y="74"/>
                </a:lnTo>
                <a:lnTo>
                  <a:pt x="86" y="73"/>
                </a:lnTo>
                <a:lnTo>
                  <a:pt x="85" y="71"/>
                </a:lnTo>
                <a:lnTo>
                  <a:pt x="85" y="71"/>
                </a:lnTo>
                <a:lnTo>
                  <a:pt x="85" y="74"/>
                </a:lnTo>
                <a:lnTo>
                  <a:pt x="85" y="74"/>
                </a:lnTo>
                <a:close/>
                <a:moveTo>
                  <a:pt x="91" y="30"/>
                </a:move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3" y="32"/>
                </a:lnTo>
                <a:lnTo>
                  <a:pt x="93" y="32"/>
                </a:lnTo>
                <a:lnTo>
                  <a:pt x="93" y="30"/>
                </a:lnTo>
                <a:lnTo>
                  <a:pt x="93" y="30"/>
                </a:lnTo>
                <a:lnTo>
                  <a:pt x="91" y="30"/>
                </a:lnTo>
                <a:lnTo>
                  <a:pt x="91" y="30"/>
                </a:lnTo>
                <a:close/>
                <a:moveTo>
                  <a:pt x="72" y="108"/>
                </a:moveTo>
                <a:lnTo>
                  <a:pt x="72" y="108"/>
                </a:lnTo>
                <a:lnTo>
                  <a:pt x="74" y="106"/>
                </a:lnTo>
                <a:lnTo>
                  <a:pt x="74" y="106"/>
                </a:lnTo>
                <a:lnTo>
                  <a:pt x="72" y="104"/>
                </a:lnTo>
                <a:lnTo>
                  <a:pt x="72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08"/>
                </a:lnTo>
                <a:close/>
                <a:moveTo>
                  <a:pt x="69" y="43"/>
                </a:moveTo>
                <a:lnTo>
                  <a:pt x="69" y="43"/>
                </a:lnTo>
                <a:lnTo>
                  <a:pt x="71" y="41"/>
                </a:lnTo>
                <a:lnTo>
                  <a:pt x="69" y="41"/>
                </a:lnTo>
                <a:lnTo>
                  <a:pt x="69" y="41"/>
                </a:lnTo>
                <a:lnTo>
                  <a:pt x="69" y="41"/>
                </a:lnTo>
                <a:lnTo>
                  <a:pt x="69" y="43"/>
                </a:lnTo>
                <a:lnTo>
                  <a:pt x="69" y="43"/>
                </a:lnTo>
                <a:close/>
                <a:moveTo>
                  <a:pt x="45" y="74"/>
                </a:moveTo>
                <a:lnTo>
                  <a:pt x="45" y="74"/>
                </a:lnTo>
                <a:lnTo>
                  <a:pt x="45" y="71"/>
                </a:lnTo>
                <a:lnTo>
                  <a:pt x="45" y="71"/>
                </a:lnTo>
                <a:lnTo>
                  <a:pt x="44" y="73"/>
                </a:lnTo>
                <a:lnTo>
                  <a:pt x="44" y="73"/>
                </a:lnTo>
                <a:lnTo>
                  <a:pt x="45" y="74"/>
                </a:lnTo>
                <a:lnTo>
                  <a:pt x="45" y="74"/>
                </a:lnTo>
                <a:close/>
                <a:moveTo>
                  <a:pt x="66" y="79"/>
                </a:moveTo>
                <a:lnTo>
                  <a:pt x="66" y="79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4" y="78"/>
                </a:lnTo>
                <a:lnTo>
                  <a:pt x="64" y="78"/>
                </a:lnTo>
                <a:lnTo>
                  <a:pt x="66" y="79"/>
                </a:lnTo>
                <a:lnTo>
                  <a:pt x="66" y="79"/>
                </a:lnTo>
                <a:close/>
                <a:moveTo>
                  <a:pt x="102" y="79"/>
                </a:moveTo>
                <a:lnTo>
                  <a:pt x="102" y="79"/>
                </a:lnTo>
                <a:lnTo>
                  <a:pt x="104" y="79"/>
                </a:lnTo>
                <a:lnTo>
                  <a:pt x="104" y="79"/>
                </a:lnTo>
                <a:lnTo>
                  <a:pt x="104" y="78"/>
                </a:lnTo>
                <a:lnTo>
                  <a:pt x="104" y="78"/>
                </a:lnTo>
                <a:lnTo>
                  <a:pt x="102" y="79"/>
                </a:lnTo>
                <a:lnTo>
                  <a:pt x="102" y="79"/>
                </a:lnTo>
                <a:close/>
                <a:moveTo>
                  <a:pt x="31" y="74"/>
                </a:moveTo>
                <a:lnTo>
                  <a:pt x="31" y="74"/>
                </a:lnTo>
                <a:lnTo>
                  <a:pt x="29" y="78"/>
                </a:lnTo>
                <a:lnTo>
                  <a:pt x="29" y="78"/>
                </a:lnTo>
                <a:lnTo>
                  <a:pt x="31" y="76"/>
                </a:lnTo>
                <a:lnTo>
                  <a:pt x="31" y="76"/>
                </a:lnTo>
                <a:lnTo>
                  <a:pt x="31" y="74"/>
                </a:lnTo>
                <a:lnTo>
                  <a:pt x="31" y="74"/>
                </a:lnTo>
                <a:close/>
                <a:moveTo>
                  <a:pt x="80" y="35"/>
                </a:moveTo>
                <a:lnTo>
                  <a:pt x="80" y="35"/>
                </a:lnTo>
                <a:lnTo>
                  <a:pt x="80" y="35"/>
                </a:lnTo>
                <a:lnTo>
                  <a:pt x="80" y="35"/>
                </a:lnTo>
                <a:lnTo>
                  <a:pt x="78" y="33"/>
                </a:lnTo>
                <a:lnTo>
                  <a:pt x="78" y="33"/>
                </a:lnTo>
                <a:lnTo>
                  <a:pt x="78" y="35"/>
                </a:lnTo>
                <a:lnTo>
                  <a:pt x="78" y="35"/>
                </a:lnTo>
                <a:lnTo>
                  <a:pt x="80" y="35"/>
                </a:lnTo>
                <a:lnTo>
                  <a:pt x="80" y="35"/>
                </a:lnTo>
                <a:close/>
                <a:moveTo>
                  <a:pt x="36" y="62"/>
                </a:moveTo>
                <a:lnTo>
                  <a:pt x="36" y="62"/>
                </a:lnTo>
                <a:lnTo>
                  <a:pt x="34" y="62"/>
                </a:lnTo>
                <a:lnTo>
                  <a:pt x="36" y="63"/>
                </a:lnTo>
                <a:lnTo>
                  <a:pt x="36" y="63"/>
                </a:lnTo>
                <a:lnTo>
                  <a:pt x="36" y="62"/>
                </a:lnTo>
                <a:lnTo>
                  <a:pt x="36" y="62"/>
                </a:lnTo>
                <a:close/>
                <a:moveTo>
                  <a:pt x="89" y="62"/>
                </a:moveTo>
                <a:lnTo>
                  <a:pt x="89" y="62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8" y="62"/>
                </a:lnTo>
                <a:lnTo>
                  <a:pt x="88" y="62"/>
                </a:lnTo>
                <a:lnTo>
                  <a:pt x="89" y="62"/>
                </a:lnTo>
                <a:lnTo>
                  <a:pt x="89" y="62"/>
                </a:lnTo>
                <a:close/>
                <a:moveTo>
                  <a:pt x="86" y="56"/>
                </a:moveTo>
                <a:lnTo>
                  <a:pt x="86" y="56"/>
                </a:lnTo>
                <a:lnTo>
                  <a:pt x="86" y="54"/>
                </a:lnTo>
                <a:lnTo>
                  <a:pt x="86" y="54"/>
                </a:lnTo>
                <a:lnTo>
                  <a:pt x="86" y="54"/>
                </a:lnTo>
                <a:lnTo>
                  <a:pt x="86" y="56"/>
                </a:lnTo>
                <a:lnTo>
                  <a:pt x="86" y="56"/>
                </a:lnTo>
                <a:close/>
                <a:moveTo>
                  <a:pt x="39" y="54"/>
                </a:moveTo>
                <a:lnTo>
                  <a:pt x="39" y="54"/>
                </a:lnTo>
                <a:lnTo>
                  <a:pt x="36" y="54"/>
                </a:lnTo>
                <a:lnTo>
                  <a:pt x="36" y="54"/>
                </a:lnTo>
                <a:lnTo>
                  <a:pt x="37" y="56"/>
                </a:lnTo>
                <a:lnTo>
                  <a:pt x="37" y="56"/>
                </a:lnTo>
                <a:lnTo>
                  <a:pt x="39" y="54"/>
                </a:lnTo>
                <a:lnTo>
                  <a:pt x="39" y="54"/>
                </a:lnTo>
                <a:close/>
                <a:moveTo>
                  <a:pt x="58" y="21"/>
                </a:moveTo>
                <a:lnTo>
                  <a:pt x="58" y="21"/>
                </a:lnTo>
                <a:lnTo>
                  <a:pt x="58" y="22"/>
                </a:lnTo>
                <a:lnTo>
                  <a:pt x="58" y="22"/>
                </a:lnTo>
                <a:lnTo>
                  <a:pt x="58" y="21"/>
                </a:lnTo>
                <a:lnTo>
                  <a:pt x="58" y="21"/>
                </a:lnTo>
                <a:lnTo>
                  <a:pt x="58" y="21"/>
                </a:lnTo>
                <a:close/>
                <a:moveTo>
                  <a:pt x="59" y="114"/>
                </a:moveTo>
                <a:lnTo>
                  <a:pt x="59" y="114"/>
                </a:lnTo>
                <a:lnTo>
                  <a:pt x="59" y="114"/>
                </a:lnTo>
                <a:lnTo>
                  <a:pt x="59" y="114"/>
                </a:lnTo>
                <a:lnTo>
                  <a:pt x="61" y="114"/>
                </a:lnTo>
                <a:lnTo>
                  <a:pt x="61" y="114"/>
                </a:lnTo>
                <a:lnTo>
                  <a:pt x="59" y="114"/>
                </a:lnTo>
                <a:lnTo>
                  <a:pt x="59" y="114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88" y="48"/>
                </a:lnTo>
                <a:lnTo>
                  <a:pt x="88" y="48"/>
                </a:lnTo>
                <a:lnTo>
                  <a:pt x="88" y="49"/>
                </a:lnTo>
                <a:lnTo>
                  <a:pt x="88" y="49"/>
                </a:lnTo>
                <a:lnTo>
                  <a:pt x="88" y="49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93" y="108"/>
                </a:moveTo>
                <a:lnTo>
                  <a:pt x="93" y="108"/>
                </a:lnTo>
                <a:lnTo>
                  <a:pt x="93" y="106"/>
                </a:lnTo>
                <a:lnTo>
                  <a:pt x="93" y="106"/>
                </a:lnTo>
                <a:lnTo>
                  <a:pt x="93" y="106"/>
                </a:lnTo>
                <a:lnTo>
                  <a:pt x="93" y="106"/>
                </a:lnTo>
                <a:lnTo>
                  <a:pt x="91" y="108"/>
                </a:lnTo>
                <a:lnTo>
                  <a:pt x="91" y="108"/>
                </a:lnTo>
                <a:lnTo>
                  <a:pt x="93" y="108"/>
                </a:lnTo>
                <a:lnTo>
                  <a:pt x="93" y="108"/>
                </a:lnTo>
                <a:lnTo>
                  <a:pt x="93" y="108"/>
                </a:lnTo>
                <a:close/>
                <a:moveTo>
                  <a:pt x="31" y="38"/>
                </a:moveTo>
                <a:lnTo>
                  <a:pt x="31" y="38"/>
                </a:lnTo>
                <a:lnTo>
                  <a:pt x="33" y="40"/>
                </a:lnTo>
                <a:lnTo>
                  <a:pt x="33" y="38"/>
                </a:lnTo>
                <a:lnTo>
                  <a:pt x="33" y="38"/>
                </a:lnTo>
                <a:lnTo>
                  <a:pt x="31" y="38"/>
                </a:lnTo>
                <a:lnTo>
                  <a:pt x="31" y="38"/>
                </a:lnTo>
                <a:close/>
                <a:moveTo>
                  <a:pt x="41" y="112"/>
                </a:moveTo>
                <a:lnTo>
                  <a:pt x="41" y="112"/>
                </a:lnTo>
                <a:lnTo>
                  <a:pt x="41" y="112"/>
                </a:lnTo>
                <a:lnTo>
                  <a:pt x="41" y="112"/>
                </a:lnTo>
                <a:lnTo>
                  <a:pt x="42" y="112"/>
                </a:lnTo>
                <a:lnTo>
                  <a:pt x="42" y="112"/>
                </a:lnTo>
                <a:lnTo>
                  <a:pt x="41" y="112"/>
                </a:lnTo>
                <a:lnTo>
                  <a:pt x="41" y="112"/>
                </a:lnTo>
                <a:close/>
                <a:moveTo>
                  <a:pt x="99" y="30"/>
                </a:moveTo>
                <a:lnTo>
                  <a:pt x="99" y="30"/>
                </a:lnTo>
                <a:lnTo>
                  <a:pt x="100" y="32"/>
                </a:lnTo>
                <a:lnTo>
                  <a:pt x="100" y="32"/>
                </a:lnTo>
                <a:lnTo>
                  <a:pt x="100" y="30"/>
                </a:lnTo>
                <a:lnTo>
                  <a:pt x="99" y="30"/>
                </a:lnTo>
                <a:lnTo>
                  <a:pt x="99" y="30"/>
                </a:lnTo>
                <a:close/>
                <a:moveTo>
                  <a:pt x="18" y="98"/>
                </a:moveTo>
                <a:lnTo>
                  <a:pt x="18" y="98"/>
                </a:lnTo>
                <a:lnTo>
                  <a:pt x="18" y="98"/>
                </a:lnTo>
                <a:lnTo>
                  <a:pt x="18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8" y="98"/>
                </a:lnTo>
                <a:lnTo>
                  <a:pt x="18" y="98"/>
                </a:lnTo>
                <a:close/>
                <a:moveTo>
                  <a:pt x="93" y="87"/>
                </a:moveTo>
                <a:lnTo>
                  <a:pt x="93" y="87"/>
                </a:lnTo>
                <a:lnTo>
                  <a:pt x="93" y="87"/>
                </a:lnTo>
                <a:lnTo>
                  <a:pt x="93" y="87"/>
                </a:lnTo>
                <a:lnTo>
                  <a:pt x="94" y="87"/>
                </a:lnTo>
                <a:lnTo>
                  <a:pt x="94" y="87"/>
                </a:lnTo>
                <a:lnTo>
                  <a:pt x="94" y="87"/>
                </a:lnTo>
                <a:lnTo>
                  <a:pt x="94" y="87"/>
                </a:lnTo>
                <a:lnTo>
                  <a:pt x="93" y="87"/>
                </a:lnTo>
                <a:lnTo>
                  <a:pt x="93" y="87"/>
                </a:lnTo>
                <a:close/>
                <a:moveTo>
                  <a:pt x="112" y="59"/>
                </a:moveTo>
                <a:lnTo>
                  <a:pt x="112" y="59"/>
                </a:lnTo>
                <a:lnTo>
                  <a:pt x="112" y="59"/>
                </a:lnTo>
                <a:lnTo>
                  <a:pt x="112" y="59"/>
                </a:lnTo>
                <a:lnTo>
                  <a:pt x="113" y="59"/>
                </a:lnTo>
                <a:lnTo>
                  <a:pt x="113" y="59"/>
                </a:lnTo>
                <a:lnTo>
                  <a:pt x="112" y="59"/>
                </a:lnTo>
                <a:lnTo>
                  <a:pt x="112" y="59"/>
                </a:lnTo>
                <a:lnTo>
                  <a:pt x="112" y="59"/>
                </a:lnTo>
                <a:lnTo>
                  <a:pt x="112" y="59"/>
                </a:lnTo>
                <a:close/>
                <a:moveTo>
                  <a:pt x="12" y="76"/>
                </a:moveTo>
                <a:lnTo>
                  <a:pt x="12" y="76"/>
                </a:lnTo>
                <a:lnTo>
                  <a:pt x="12" y="74"/>
                </a:lnTo>
                <a:lnTo>
                  <a:pt x="12" y="74"/>
                </a:lnTo>
                <a:lnTo>
                  <a:pt x="12" y="74"/>
                </a:lnTo>
                <a:lnTo>
                  <a:pt x="12" y="74"/>
                </a:lnTo>
                <a:lnTo>
                  <a:pt x="12" y="74"/>
                </a:lnTo>
                <a:lnTo>
                  <a:pt x="12" y="74"/>
                </a:lnTo>
                <a:lnTo>
                  <a:pt x="12" y="76"/>
                </a:lnTo>
                <a:lnTo>
                  <a:pt x="12" y="76"/>
                </a:lnTo>
                <a:close/>
                <a:moveTo>
                  <a:pt x="78" y="109"/>
                </a:moveTo>
                <a:lnTo>
                  <a:pt x="78" y="109"/>
                </a:lnTo>
                <a:lnTo>
                  <a:pt x="78" y="111"/>
                </a:lnTo>
                <a:lnTo>
                  <a:pt x="78" y="111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close/>
                <a:moveTo>
                  <a:pt x="37" y="76"/>
                </a:moveTo>
                <a:lnTo>
                  <a:pt x="37" y="76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6"/>
                </a:lnTo>
                <a:lnTo>
                  <a:pt x="37" y="7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52"/>
          <p:cNvSpPr/>
          <p:nvPr/>
        </p:nvSpPr>
        <p:spPr bwMode="auto">
          <a:xfrm>
            <a:off x="2341145" y="3912761"/>
            <a:ext cx="84290" cy="170741"/>
          </a:xfrm>
          <a:custGeom>
            <a:gdLst>
              <a:gd fmla="*/ 19 w 39" name="T0"/>
              <a:gd fmla="*/ 30 h 79" name="T1"/>
              <a:gd fmla="*/ 9 w 39" name="T2"/>
              <a:gd fmla="*/ 44 h 79" name="T3"/>
              <a:gd fmla="*/ 6 w 39" name="T4"/>
              <a:gd fmla="*/ 47 h 79" name="T5"/>
              <a:gd fmla="*/ 5 w 39" name="T6"/>
              <a:gd fmla="*/ 43 h 79" name="T7"/>
              <a:gd fmla="*/ 12 w 39" name="T8"/>
              <a:gd fmla="*/ 33 h 79" name="T9"/>
              <a:gd fmla="*/ 19 w 39" name="T10"/>
              <a:gd fmla="*/ 22 h 79" name="T11"/>
              <a:gd fmla="*/ 22 w 39" name="T12"/>
              <a:gd fmla="*/ 11 h 79" name="T13"/>
              <a:gd fmla="*/ 27 w 39" name="T14"/>
              <a:gd fmla="*/ 6 h 79" name="T15"/>
              <a:gd fmla="*/ 28 w 39" name="T16"/>
              <a:gd fmla="*/ 5 h 79" name="T17"/>
              <a:gd fmla="*/ 28 w 39" name="T18"/>
              <a:gd fmla="*/ 5 h 79" name="T19"/>
              <a:gd fmla="*/ 16 w 39" name="T20"/>
              <a:gd fmla="*/ 13 h 79" name="T21"/>
              <a:gd fmla="*/ 11 w 39" name="T22"/>
              <a:gd fmla="*/ 22 h 79" name="T23"/>
              <a:gd fmla="*/ 5 w 39" name="T24"/>
              <a:gd fmla="*/ 30 h 79" name="T25"/>
              <a:gd fmla="*/ 0 w 39" name="T26"/>
              <a:gd fmla="*/ 28 h 79" name="T27"/>
              <a:gd fmla="*/ 1 w 39" name="T28"/>
              <a:gd fmla="*/ 25 h 79" name="T29"/>
              <a:gd fmla="*/ 12 w 39" name="T30"/>
              <a:gd fmla="*/ 14 h 79" name="T31"/>
              <a:gd fmla="*/ 17 w 39" name="T32"/>
              <a:gd fmla="*/ 3 h 79" name="T33"/>
              <a:gd fmla="*/ 24 w 39" name="T34"/>
              <a:gd fmla="*/ 0 h 79" name="T35"/>
              <a:gd fmla="*/ 33 w 39" name="T36"/>
              <a:gd fmla="*/ 5 h 79" name="T37"/>
              <a:gd fmla="*/ 33 w 39" name="T38"/>
              <a:gd fmla="*/ 8 h 79" name="T39"/>
              <a:gd fmla="*/ 30 w 39" name="T40"/>
              <a:gd fmla="*/ 11 h 79" name="T41"/>
              <a:gd fmla="*/ 27 w 39" name="T42"/>
              <a:gd fmla="*/ 11 h 79" name="T43"/>
              <a:gd fmla="*/ 25 w 39" name="T44"/>
              <a:gd fmla="*/ 11 h 79" name="T45"/>
              <a:gd fmla="*/ 27 w 39" name="T46"/>
              <a:gd fmla="*/ 14 h 79" name="T47"/>
              <a:gd fmla="*/ 27 w 39" name="T48"/>
              <a:gd fmla="*/ 17 h 79" name="T49"/>
              <a:gd fmla="*/ 24 w 39" name="T50"/>
              <a:gd fmla="*/ 21 h 79" name="T51"/>
              <a:gd fmla="*/ 27 w 39" name="T52"/>
              <a:gd fmla="*/ 33 h 79" name="T53"/>
              <a:gd fmla="*/ 33 w 39" name="T54"/>
              <a:gd fmla="*/ 41 h 79" name="T55"/>
              <a:gd fmla="*/ 38 w 39" name="T56"/>
              <a:gd fmla="*/ 57 h 79" name="T57"/>
              <a:gd fmla="*/ 33 w 39" name="T58"/>
              <a:gd fmla="*/ 54 h 79" name="T59"/>
              <a:gd fmla="*/ 30 w 39" name="T60"/>
              <a:gd fmla="*/ 41 h 79" name="T61"/>
              <a:gd fmla="*/ 24 w 39" name="T62"/>
              <a:gd fmla="*/ 52 h 79" name="T63"/>
              <a:gd fmla="*/ 20 w 39" name="T64"/>
              <a:gd fmla="*/ 57 h 79" name="T65"/>
              <a:gd fmla="*/ 20 w 39" name="T66"/>
              <a:gd fmla="*/ 69 h 79" name="T67"/>
              <a:gd fmla="*/ 19 w 39" name="T68"/>
              <a:gd fmla="*/ 74 h 79" name="T69"/>
              <a:gd fmla="*/ 16 w 39" name="T70"/>
              <a:gd fmla="*/ 73 h 79" name="T71"/>
              <a:gd fmla="*/ 16 w 39" name="T72"/>
              <a:gd fmla="*/ 68 h 79" name="T73"/>
              <a:gd fmla="*/ 14 w 39" name="T74"/>
              <a:gd fmla="*/ 60 h 79" name="T75"/>
              <a:gd fmla="*/ 11 w 39" name="T76"/>
              <a:gd fmla="*/ 60 h 79" name="T77"/>
              <a:gd fmla="*/ 8 w 39" name="T78"/>
              <a:gd fmla="*/ 69 h 79" name="T79"/>
              <a:gd fmla="*/ 3 w 39" name="T80"/>
              <a:gd fmla="*/ 77 h 79" name="T81"/>
              <a:gd fmla="*/ 1 w 39" name="T82"/>
              <a:gd fmla="*/ 74 h 79" name="T83"/>
              <a:gd fmla="*/ 8 w 39" name="T84"/>
              <a:gd fmla="*/ 63 h 79" name="T85"/>
              <a:gd fmla="*/ 12 w 39" name="T86"/>
              <a:gd fmla="*/ 57 h 79" name="T87"/>
              <a:gd fmla="*/ 16 w 39" name="T88"/>
              <a:gd fmla="*/ 55 h 79" name="T89"/>
              <a:gd fmla="*/ 17 w 39" name="T90"/>
              <a:gd fmla="*/ 55 h 79" name="T91"/>
              <a:gd fmla="*/ 25 w 39" name="T92"/>
              <a:gd fmla="*/ 46 h 79" name="T93"/>
              <a:gd fmla="*/ 25 w 39" name="T94"/>
              <a:gd fmla="*/ 43 h 79" name="T95"/>
              <a:gd fmla="*/ 27 w 39" name="T96"/>
              <a:gd fmla="*/ 38 h 79" name="T97"/>
              <a:gd fmla="*/ 24 w 39" name="T98"/>
              <a:gd fmla="*/ 35 h 79" name="T99"/>
              <a:gd fmla="*/ 20 w 39" name="T100"/>
              <a:gd fmla="*/ 28 h 79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79" w="39">
                <a:moveTo>
                  <a:pt x="20" y="28"/>
                </a:moveTo>
                <a:lnTo>
                  <a:pt x="20" y="28"/>
                </a:lnTo>
                <a:lnTo>
                  <a:pt x="19" y="30"/>
                </a:lnTo>
                <a:lnTo>
                  <a:pt x="19" y="30"/>
                </a:lnTo>
                <a:lnTo>
                  <a:pt x="14" y="38"/>
                </a:lnTo>
                <a:lnTo>
                  <a:pt x="14" y="38"/>
                </a:lnTo>
                <a:lnTo>
                  <a:pt x="11" y="41"/>
                </a:lnTo>
                <a:lnTo>
                  <a:pt x="9" y="44"/>
                </a:lnTo>
                <a:lnTo>
                  <a:pt x="9" y="44"/>
                </a:lnTo>
                <a:lnTo>
                  <a:pt x="9" y="46"/>
                </a:lnTo>
                <a:lnTo>
                  <a:pt x="6" y="47"/>
                </a:lnTo>
                <a:lnTo>
                  <a:pt x="6" y="47"/>
                </a:lnTo>
                <a:lnTo>
                  <a:pt x="5" y="46"/>
                </a:lnTo>
                <a:lnTo>
                  <a:pt x="5" y="44"/>
                </a:lnTo>
                <a:lnTo>
                  <a:pt x="5" y="44"/>
                </a:lnTo>
                <a:lnTo>
                  <a:pt x="5" y="43"/>
                </a:lnTo>
                <a:lnTo>
                  <a:pt x="5" y="43"/>
                </a:lnTo>
                <a:lnTo>
                  <a:pt x="8" y="38"/>
                </a:lnTo>
                <a:lnTo>
                  <a:pt x="8" y="38"/>
                </a:lnTo>
                <a:lnTo>
                  <a:pt x="12" y="33"/>
                </a:lnTo>
                <a:lnTo>
                  <a:pt x="12" y="33"/>
                </a:lnTo>
                <a:lnTo>
                  <a:pt x="17" y="27"/>
                </a:lnTo>
                <a:lnTo>
                  <a:pt x="17" y="27"/>
                </a:lnTo>
                <a:lnTo>
                  <a:pt x="19" y="22"/>
                </a:lnTo>
                <a:lnTo>
                  <a:pt x="19" y="22"/>
                </a:lnTo>
                <a:lnTo>
                  <a:pt x="20" y="14"/>
                </a:lnTo>
                <a:lnTo>
                  <a:pt x="20" y="14"/>
                </a:lnTo>
                <a:lnTo>
                  <a:pt x="22" y="11"/>
                </a:lnTo>
                <a:lnTo>
                  <a:pt x="22" y="11"/>
                </a:lnTo>
                <a:lnTo>
                  <a:pt x="24" y="8"/>
                </a:lnTo>
                <a:lnTo>
                  <a:pt x="24" y="8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8" y="5"/>
                </a:lnTo>
                <a:lnTo>
                  <a:pt x="28" y="5"/>
                </a:lnTo>
                <a:lnTo>
                  <a:pt x="28" y="5"/>
                </a:lnTo>
                <a:lnTo>
                  <a:pt x="28" y="5"/>
                </a:lnTo>
                <a:lnTo>
                  <a:pt x="28" y="5"/>
                </a:lnTo>
                <a:lnTo>
                  <a:pt x="24" y="3"/>
                </a:lnTo>
                <a:lnTo>
                  <a:pt x="19" y="6"/>
                </a:lnTo>
                <a:lnTo>
                  <a:pt x="19" y="6"/>
                </a:lnTo>
                <a:lnTo>
                  <a:pt x="16" y="13"/>
                </a:lnTo>
                <a:lnTo>
                  <a:pt x="16" y="13"/>
                </a:lnTo>
                <a:lnTo>
                  <a:pt x="14" y="16"/>
                </a:lnTo>
                <a:lnTo>
                  <a:pt x="14" y="16"/>
                </a:lnTo>
                <a:lnTo>
                  <a:pt x="11" y="22"/>
                </a:lnTo>
                <a:lnTo>
                  <a:pt x="11" y="22"/>
                </a:lnTo>
                <a:lnTo>
                  <a:pt x="6" y="28"/>
                </a:lnTo>
                <a:lnTo>
                  <a:pt x="6" y="28"/>
                </a:lnTo>
                <a:lnTo>
                  <a:pt x="5" y="30"/>
                </a:lnTo>
                <a:lnTo>
                  <a:pt x="3" y="30"/>
                </a:lnTo>
                <a:lnTo>
                  <a:pt x="3" y="30"/>
                </a:lnTo>
                <a:lnTo>
                  <a:pt x="1" y="30"/>
                </a:lnTo>
                <a:lnTo>
                  <a:pt x="0" y="28"/>
                </a:lnTo>
                <a:lnTo>
                  <a:pt x="0" y="28"/>
                </a:lnTo>
                <a:lnTo>
                  <a:pt x="1" y="27"/>
                </a:lnTo>
                <a:lnTo>
                  <a:pt x="1" y="25"/>
                </a:lnTo>
                <a:lnTo>
                  <a:pt x="1" y="25"/>
                </a:lnTo>
                <a:lnTo>
                  <a:pt x="6" y="22"/>
                </a:lnTo>
                <a:lnTo>
                  <a:pt x="6" y="22"/>
                </a:lnTo>
                <a:lnTo>
                  <a:pt x="9" y="17"/>
                </a:lnTo>
                <a:lnTo>
                  <a:pt x="12" y="14"/>
                </a:lnTo>
                <a:lnTo>
                  <a:pt x="12" y="14"/>
                </a:lnTo>
                <a:lnTo>
                  <a:pt x="14" y="8"/>
                </a:lnTo>
                <a:lnTo>
                  <a:pt x="17" y="3"/>
                </a:lnTo>
                <a:lnTo>
                  <a:pt x="17" y="3"/>
                </a:lnTo>
                <a:lnTo>
                  <a:pt x="20" y="0"/>
                </a:lnTo>
                <a:lnTo>
                  <a:pt x="20" y="0"/>
                </a:lnTo>
                <a:lnTo>
                  <a:pt x="24" y="0"/>
                </a:lnTo>
                <a:lnTo>
                  <a:pt x="24" y="0"/>
                </a:lnTo>
                <a:lnTo>
                  <a:pt x="28" y="2"/>
                </a:lnTo>
                <a:lnTo>
                  <a:pt x="28" y="2"/>
                </a:lnTo>
                <a:lnTo>
                  <a:pt x="30" y="2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8"/>
                </a:lnTo>
                <a:lnTo>
                  <a:pt x="33" y="8"/>
                </a:lnTo>
                <a:lnTo>
                  <a:pt x="30" y="9"/>
                </a:lnTo>
                <a:lnTo>
                  <a:pt x="30" y="9"/>
                </a:lnTo>
                <a:lnTo>
                  <a:pt x="30" y="11"/>
                </a:lnTo>
                <a:lnTo>
                  <a:pt x="30" y="11"/>
                </a:lnTo>
                <a:lnTo>
                  <a:pt x="28" y="11"/>
                </a:lnTo>
                <a:lnTo>
                  <a:pt x="28" y="11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3"/>
                </a:lnTo>
                <a:lnTo>
                  <a:pt x="25" y="13"/>
                </a:lnTo>
                <a:lnTo>
                  <a:pt x="27" y="14"/>
                </a:lnTo>
                <a:lnTo>
                  <a:pt x="27" y="16"/>
                </a:lnTo>
                <a:lnTo>
                  <a:pt x="27" y="16"/>
                </a:lnTo>
                <a:lnTo>
                  <a:pt x="27" y="17"/>
                </a:lnTo>
                <a:lnTo>
                  <a:pt x="27" y="17"/>
                </a:lnTo>
                <a:lnTo>
                  <a:pt x="24" y="19"/>
                </a:lnTo>
                <a:lnTo>
                  <a:pt x="24" y="19"/>
                </a:lnTo>
                <a:lnTo>
                  <a:pt x="24" y="21"/>
                </a:lnTo>
                <a:lnTo>
                  <a:pt x="24" y="21"/>
                </a:lnTo>
                <a:lnTo>
                  <a:pt x="22" y="25"/>
                </a:lnTo>
                <a:lnTo>
                  <a:pt x="24" y="28"/>
                </a:lnTo>
                <a:lnTo>
                  <a:pt x="24" y="28"/>
                </a:lnTo>
                <a:lnTo>
                  <a:pt x="27" y="33"/>
                </a:lnTo>
                <a:lnTo>
                  <a:pt x="27" y="33"/>
                </a:lnTo>
                <a:lnTo>
                  <a:pt x="31" y="36"/>
                </a:lnTo>
                <a:lnTo>
                  <a:pt x="33" y="41"/>
                </a:lnTo>
                <a:lnTo>
                  <a:pt x="33" y="41"/>
                </a:lnTo>
                <a:lnTo>
                  <a:pt x="39" y="52"/>
                </a:lnTo>
                <a:lnTo>
                  <a:pt x="39" y="52"/>
                </a:lnTo>
                <a:lnTo>
                  <a:pt x="39" y="55"/>
                </a:lnTo>
                <a:lnTo>
                  <a:pt x="38" y="57"/>
                </a:lnTo>
                <a:lnTo>
                  <a:pt x="38" y="57"/>
                </a:lnTo>
                <a:lnTo>
                  <a:pt x="35" y="57"/>
                </a:lnTo>
                <a:lnTo>
                  <a:pt x="33" y="54"/>
                </a:lnTo>
                <a:lnTo>
                  <a:pt x="33" y="54"/>
                </a:lnTo>
                <a:lnTo>
                  <a:pt x="31" y="47"/>
                </a:lnTo>
                <a:lnTo>
                  <a:pt x="31" y="47"/>
                </a:lnTo>
                <a:lnTo>
                  <a:pt x="30" y="41"/>
                </a:lnTo>
                <a:lnTo>
                  <a:pt x="30" y="41"/>
                </a:lnTo>
                <a:lnTo>
                  <a:pt x="28" y="44"/>
                </a:lnTo>
                <a:lnTo>
                  <a:pt x="28" y="44"/>
                </a:lnTo>
                <a:lnTo>
                  <a:pt x="27" y="49"/>
                </a:lnTo>
                <a:lnTo>
                  <a:pt x="24" y="52"/>
                </a:lnTo>
                <a:lnTo>
                  <a:pt x="24" y="52"/>
                </a:lnTo>
                <a:lnTo>
                  <a:pt x="24" y="52"/>
                </a:lnTo>
                <a:lnTo>
                  <a:pt x="24" y="52"/>
                </a:lnTo>
                <a:lnTo>
                  <a:pt x="20" y="57"/>
                </a:lnTo>
                <a:lnTo>
                  <a:pt x="20" y="62"/>
                </a:lnTo>
                <a:lnTo>
                  <a:pt x="20" y="62"/>
                </a:lnTo>
                <a:lnTo>
                  <a:pt x="20" y="69"/>
                </a:lnTo>
                <a:lnTo>
                  <a:pt x="20" y="69"/>
                </a:lnTo>
                <a:lnTo>
                  <a:pt x="20" y="71"/>
                </a:lnTo>
                <a:lnTo>
                  <a:pt x="20" y="71"/>
                </a:lnTo>
                <a:lnTo>
                  <a:pt x="20" y="73"/>
                </a:lnTo>
                <a:lnTo>
                  <a:pt x="19" y="74"/>
                </a:lnTo>
                <a:lnTo>
                  <a:pt x="19" y="74"/>
                </a:lnTo>
                <a:lnTo>
                  <a:pt x="17" y="74"/>
                </a:lnTo>
                <a:lnTo>
                  <a:pt x="16" y="73"/>
                </a:lnTo>
                <a:lnTo>
                  <a:pt x="16" y="73"/>
                </a:lnTo>
                <a:lnTo>
                  <a:pt x="14" y="71"/>
                </a:lnTo>
                <a:lnTo>
                  <a:pt x="16" y="69"/>
                </a:lnTo>
                <a:lnTo>
                  <a:pt x="16" y="69"/>
                </a:lnTo>
                <a:lnTo>
                  <a:pt x="16" y="68"/>
                </a:lnTo>
                <a:lnTo>
                  <a:pt x="16" y="68"/>
                </a:lnTo>
                <a:lnTo>
                  <a:pt x="17" y="60"/>
                </a:lnTo>
                <a:lnTo>
                  <a:pt x="17" y="60"/>
                </a:lnTo>
                <a:lnTo>
                  <a:pt x="14" y="60"/>
                </a:lnTo>
                <a:lnTo>
                  <a:pt x="14" y="60"/>
                </a:lnTo>
                <a:lnTo>
                  <a:pt x="12" y="60"/>
                </a:lnTo>
                <a:lnTo>
                  <a:pt x="11" y="60"/>
                </a:lnTo>
                <a:lnTo>
                  <a:pt x="11" y="60"/>
                </a:lnTo>
                <a:lnTo>
                  <a:pt x="11" y="62"/>
                </a:lnTo>
                <a:lnTo>
                  <a:pt x="11" y="62"/>
                </a:lnTo>
                <a:lnTo>
                  <a:pt x="8" y="69"/>
                </a:lnTo>
                <a:lnTo>
                  <a:pt x="8" y="69"/>
                </a:lnTo>
                <a:lnTo>
                  <a:pt x="6" y="77"/>
                </a:lnTo>
                <a:lnTo>
                  <a:pt x="6" y="77"/>
                </a:lnTo>
                <a:lnTo>
                  <a:pt x="5" y="79"/>
                </a:lnTo>
                <a:lnTo>
                  <a:pt x="3" y="77"/>
                </a:lnTo>
                <a:lnTo>
                  <a:pt x="3" y="77"/>
                </a:lnTo>
                <a:lnTo>
                  <a:pt x="1" y="77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1" y="74"/>
                </a:lnTo>
                <a:lnTo>
                  <a:pt x="5" y="68"/>
                </a:lnTo>
                <a:lnTo>
                  <a:pt x="8" y="63"/>
                </a:lnTo>
                <a:lnTo>
                  <a:pt x="8" y="63"/>
                </a:lnTo>
                <a:lnTo>
                  <a:pt x="9" y="58"/>
                </a:lnTo>
                <a:lnTo>
                  <a:pt x="9" y="58"/>
                </a:lnTo>
                <a:lnTo>
                  <a:pt x="12" y="57"/>
                </a:lnTo>
                <a:lnTo>
                  <a:pt x="12" y="57"/>
                </a:lnTo>
                <a:lnTo>
                  <a:pt x="14" y="55"/>
                </a:lnTo>
                <a:lnTo>
                  <a:pt x="14" y="55"/>
                </a:lnTo>
                <a:lnTo>
                  <a:pt x="16" y="55"/>
                </a:lnTo>
                <a:lnTo>
                  <a:pt x="16" y="55"/>
                </a:lnTo>
                <a:lnTo>
                  <a:pt x="16" y="55"/>
                </a:lnTo>
                <a:lnTo>
                  <a:pt x="17" y="55"/>
                </a:lnTo>
                <a:lnTo>
                  <a:pt x="17" y="55"/>
                </a:lnTo>
                <a:lnTo>
                  <a:pt x="20" y="52"/>
                </a:lnTo>
                <a:lnTo>
                  <a:pt x="22" y="49"/>
                </a:lnTo>
                <a:lnTo>
                  <a:pt x="22" y="49"/>
                </a:lnTo>
                <a:lnTo>
                  <a:pt x="25" y="46"/>
                </a:lnTo>
                <a:lnTo>
                  <a:pt x="25" y="46"/>
                </a:lnTo>
                <a:lnTo>
                  <a:pt x="25" y="44"/>
                </a:lnTo>
                <a:lnTo>
                  <a:pt x="25" y="43"/>
                </a:lnTo>
                <a:lnTo>
                  <a:pt x="25" y="43"/>
                </a:lnTo>
                <a:lnTo>
                  <a:pt x="25" y="41"/>
                </a:lnTo>
                <a:lnTo>
                  <a:pt x="25" y="41"/>
                </a:lnTo>
                <a:lnTo>
                  <a:pt x="25" y="39"/>
                </a:lnTo>
                <a:lnTo>
                  <a:pt x="27" y="38"/>
                </a:lnTo>
                <a:lnTo>
                  <a:pt x="27" y="38"/>
                </a:lnTo>
                <a:lnTo>
                  <a:pt x="28" y="38"/>
                </a:lnTo>
                <a:lnTo>
                  <a:pt x="28" y="38"/>
                </a:lnTo>
                <a:lnTo>
                  <a:pt x="24" y="35"/>
                </a:lnTo>
                <a:lnTo>
                  <a:pt x="24" y="35"/>
                </a:lnTo>
                <a:lnTo>
                  <a:pt x="20" y="28"/>
                </a:lnTo>
                <a:lnTo>
                  <a:pt x="20" y="28"/>
                </a:lnTo>
                <a:lnTo>
                  <a:pt x="20" y="28"/>
                </a:lnTo>
                <a:lnTo>
                  <a:pt x="20" y="28"/>
                </a:lnTo>
                <a:lnTo>
                  <a:pt x="20" y="28"/>
                </a:lnTo>
                <a:lnTo>
                  <a:pt x="20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53"/>
          <p:cNvSpPr/>
          <p:nvPr/>
        </p:nvSpPr>
        <p:spPr bwMode="auto">
          <a:xfrm>
            <a:off x="2535659" y="4005694"/>
            <a:ext cx="54032" cy="97258"/>
          </a:xfrm>
          <a:custGeom>
            <a:gdLst>
              <a:gd fmla="*/ 14 w 25" name="T0"/>
              <a:gd fmla="*/ 19 h 45" name="T1"/>
              <a:gd fmla="*/ 12 w 25" name="T2"/>
              <a:gd fmla="*/ 20 h 45" name="T3"/>
              <a:gd fmla="*/ 9 w 25" name="T4"/>
              <a:gd fmla="*/ 28 h 45" name="T5"/>
              <a:gd fmla="*/ 6 w 25" name="T6"/>
              <a:gd fmla="*/ 31 h 45" name="T7"/>
              <a:gd fmla="*/ 3 w 25" name="T8"/>
              <a:gd fmla="*/ 33 h 45" name="T9"/>
              <a:gd fmla="*/ 1 w 25" name="T10"/>
              <a:gd fmla="*/ 33 h 45" name="T11"/>
              <a:gd fmla="*/ 0 w 25" name="T12"/>
              <a:gd fmla="*/ 33 h 45" name="T13"/>
              <a:gd fmla="*/ 0 w 25" name="T14"/>
              <a:gd fmla="*/ 30 h 45" name="T15"/>
              <a:gd fmla="*/ 1 w 25" name="T16"/>
              <a:gd fmla="*/ 28 h 45" name="T17"/>
              <a:gd fmla="*/ 3 w 25" name="T18"/>
              <a:gd fmla="*/ 28 h 45" name="T19"/>
              <a:gd fmla="*/ 5 w 25" name="T20"/>
              <a:gd fmla="*/ 28 h 45" name="T21"/>
              <a:gd fmla="*/ 8 w 25" name="T22"/>
              <a:gd fmla="*/ 25 h 45" name="T23"/>
              <a:gd fmla="*/ 11 w 25" name="T24"/>
              <a:gd fmla="*/ 15 h 45" name="T25"/>
              <a:gd fmla="*/ 11 w 25" name="T26"/>
              <a:gd fmla="*/ 14 h 45" name="T27"/>
              <a:gd fmla="*/ 11 w 25" name="T28"/>
              <a:gd fmla="*/ 12 h 45" name="T29"/>
              <a:gd fmla="*/ 11 w 25" name="T30"/>
              <a:gd fmla="*/ 9 h 45" name="T31"/>
              <a:gd fmla="*/ 11 w 25" name="T32"/>
              <a:gd fmla="*/ 9 h 45" name="T33"/>
              <a:gd fmla="*/ 11 w 25" name="T34"/>
              <a:gd fmla="*/ 6 h 45" name="T35"/>
              <a:gd fmla="*/ 8 w 25" name="T36"/>
              <a:gd fmla="*/ 4 h 45" name="T37"/>
              <a:gd fmla="*/ 8 w 25" name="T38"/>
              <a:gd fmla="*/ 4 h 45" name="T39"/>
              <a:gd fmla="*/ 6 w 25" name="T40"/>
              <a:gd fmla="*/ 4 h 45" name="T41"/>
              <a:gd fmla="*/ 6 w 25" name="T42"/>
              <a:gd fmla="*/ 1 h 45" name="T43"/>
              <a:gd fmla="*/ 9 w 25" name="T44"/>
              <a:gd fmla="*/ 0 h 45" name="T45"/>
              <a:gd fmla="*/ 11 w 25" name="T46"/>
              <a:gd fmla="*/ 1 h 45" name="T47"/>
              <a:gd fmla="*/ 14 w 25" name="T48"/>
              <a:gd fmla="*/ 7 h 45" name="T49"/>
              <a:gd fmla="*/ 16 w 25" name="T50"/>
              <a:gd fmla="*/ 9 h 45" name="T51"/>
              <a:gd fmla="*/ 16 w 25" name="T52"/>
              <a:gd fmla="*/ 11 h 45" name="T53"/>
              <a:gd fmla="*/ 16 w 25" name="T54"/>
              <a:gd fmla="*/ 12 h 45" name="T55"/>
              <a:gd fmla="*/ 17 w 25" name="T56"/>
              <a:gd fmla="*/ 14 h 45" name="T57"/>
              <a:gd fmla="*/ 20 w 25" name="T58"/>
              <a:gd fmla="*/ 17 h 45" name="T59"/>
              <a:gd fmla="*/ 22 w 25" name="T60"/>
              <a:gd fmla="*/ 19 h 45" name="T61"/>
              <a:gd fmla="*/ 23 w 25" name="T62"/>
              <a:gd fmla="*/ 19 h 45" name="T63"/>
              <a:gd fmla="*/ 25 w 25" name="T64"/>
              <a:gd fmla="*/ 20 h 45" name="T65"/>
              <a:gd fmla="*/ 23 w 25" name="T66"/>
              <a:gd fmla="*/ 23 h 45" name="T67"/>
              <a:gd fmla="*/ 22 w 25" name="T68"/>
              <a:gd fmla="*/ 22 h 45" name="T69"/>
              <a:gd fmla="*/ 20 w 25" name="T70"/>
              <a:gd fmla="*/ 20 h 45" name="T71"/>
              <a:gd fmla="*/ 17 w 25" name="T72"/>
              <a:gd fmla="*/ 17 h 45" name="T73"/>
              <a:gd fmla="*/ 17 w 25" name="T74"/>
              <a:gd fmla="*/ 19 h 45" name="T75"/>
              <a:gd fmla="*/ 17 w 25" name="T76"/>
              <a:gd fmla="*/ 28 h 45" name="T77"/>
              <a:gd fmla="*/ 17 w 25" name="T78"/>
              <a:gd fmla="*/ 33 h 45" name="T79"/>
              <a:gd fmla="*/ 20 w 25" name="T80"/>
              <a:gd fmla="*/ 39 h 45" name="T81"/>
              <a:gd fmla="*/ 20 w 25" name="T82"/>
              <a:gd fmla="*/ 39 h 45" name="T83"/>
              <a:gd fmla="*/ 22 w 25" name="T84"/>
              <a:gd fmla="*/ 41 h 45" name="T85"/>
              <a:gd fmla="*/ 23 w 25" name="T86"/>
              <a:gd fmla="*/ 42 h 45" name="T87"/>
              <a:gd fmla="*/ 22 w 25" name="T88"/>
              <a:gd fmla="*/ 44 h 45" name="T89"/>
              <a:gd fmla="*/ 19 w 25" name="T90"/>
              <a:gd fmla="*/ 45 h 45" name="T91"/>
              <a:gd fmla="*/ 17 w 25" name="T92"/>
              <a:gd fmla="*/ 44 h 45" name="T93"/>
              <a:gd fmla="*/ 14 w 25" name="T94"/>
              <a:gd fmla="*/ 36 h 45" name="T95"/>
              <a:gd fmla="*/ 14 w 25" name="T96"/>
              <a:gd fmla="*/ 31 h 45" name="T97"/>
              <a:gd fmla="*/ 14 w 25" name="T98"/>
              <a:gd fmla="*/ 25 h 45" name="T99"/>
              <a:gd fmla="*/ 14 w 25" name="T100"/>
              <a:gd fmla="*/ 19 h 45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45" w="25">
                <a:moveTo>
                  <a:pt x="14" y="19"/>
                </a:moveTo>
                <a:lnTo>
                  <a:pt x="14" y="19"/>
                </a:lnTo>
                <a:lnTo>
                  <a:pt x="12" y="20"/>
                </a:lnTo>
                <a:lnTo>
                  <a:pt x="12" y="20"/>
                </a:lnTo>
                <a:lnTo>
                  <a:pt x="9" y="28"/>
                </a:lnTo>
                <a:lnTo>
                  <a:pt x="9" y="28"/>
                </a:lnTo>
                <a:lnTo>
                  <a:pt x="6" y="31"/>
                </a:lnTo>
                <a:lnTo>
                  <a:pt x="6" y="31"/>
                </a:lnTo>
                <a:lnTo>
                  <a:pt x="5" y="33"/>
                </a:lnTo>
                <a:lnTo>
                  <a:pt x="3" y="33"/>
                </a:lnTo>
                <a:lnTo>
                  <a:pt x="3" y="33"/>
                </a:lnTo>
                <a:lnTo>
                  <a:pt x="1" y="33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1" y="28"/>
                </a:lnTo>
                <a:lnTo>
                  <a:pt x="3" y="28"/>
                </a:lnTo>
                <a:lnTo>
                  <a:pt x="3" y="28"/>
                </a:lnTo>
                <a:lnTo>
                  <a:pt x="5" y="28"/>
                </a:lnTo>
                <a:lnTo>
                  <a:pt x="5" y="28"/>
                </a:lnTo>
                <a:lnTo>
                  <a:pt x="8" y="25"/>
                </a:lnTo>
                <a:lnTo>
                  <a:pt x="8" y="25"/>
                </a:lnTo>
                <a:lnTo>
                  <a:pt x="9" y="20"/>
                </a:lnTo>
                <a:lnTo>
                  <a:pt x="11" y="15"/>
                </a:lnTo>
                <a:lnTo>
                  <a:pt x="11" y="15"/>
                </a:lnTo>
                <a:lnTo>
                  <a:pt x="11" y="14"/>
                </a:lnTo>
                <a:lnTo>
                  <a:pt x="11" y="12"/>
                </a:lnTo>
                <a:lnTo>
                  <a:pt x="11" y="12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6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4" y="7"/>
                </a:lnTo>
                <a:lnTo>
                  <a:pt x="14" y="7"/>
                </a:lnTo>
                <a:lnTo>
                  <a:pt x="16" y="9"/>
                </a:lnTo>
                <a:lnTo>
                  <a:pt x="16" y="9"/>
                </a:lnTo>
                <a:lnTo>
                  <a:pt x="16" y="11"/>
                </a:lnTo>
                <a:lnTo>
                  <a:pt x="16" y="12"/>
                </a:lnTo>
                <a:lnTo>
                  <a:pt x="16" y="12"/>
                </a:lnTo>
                <a:lnTo>
                  <a:pt x="17" y="14"/>
                </a:lnTo>
                <a:lnTo>
                  <a:pt x="17" y="14"/>
                </a:lnTo>
                <a:lnTo>
                  <a:pt x="20" y="17"/>
                </a:lnTo>
                <a:lnTo>
                  <a:pt x="20" y="17"/>
                </a:lnTo>
                <a:lnTo>
                  <a:pt x="22" y="19"/>
                </a:lnTo>
                <a:lnTo>
                  <a:pt x="22" y="19"/>
                </a:lnTo>
                <a:lnTo>
                  <a:pt x="23" y="19"/>
                </a:lnTo>
                <a:lnTo>
                  <a:pt x="23" y="19"/>
                </a:lnTo>
                <a:lnTo>
                  <a:pt x="25" y="20"/>
                </a:lnTo>
                <a:lnTo>
                  <a:pt x="25" y="20"/>
                </a:lnTo>
                <a:lnTo>
                  <a:pt x="23" y="23"/>
                </a:lnTo>
                <a:lnTo>
                  <a:pt x="23" y="23"/>
                </a:lnTo>
                <a:lnTo>
                  <a:pt x="22" y="22"/>
                </a:lnTo>
                <a:lnTo>
                  <a:pt x="22" y="22"/>
                </a:lnTo>
                <a:lnTo>
                  <a:pt x="20" y="20"/>
                </a:lnTo>
                <a:lnTo>
                  <a:pt x="20" y="20"/>
                </a:lnTo>
                <a:lnTo>
                  <a:pt x="17" y="17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8"/>
                </a:lnTo>
                <a:lnTo>
                  <a:pt x="17" y="28"/>
                </a:lnTo>
                <a:lnTo>
                  <a:pt x="17" y="33"/>
                </a:lnTo>
                <a:lnTo>
                  <a:pt x="17" y="33"/>
                </a:lnTo>
                <a:lnTo>
                  <a:pt x="17" y="36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2" y="41"/>
                </a:lnTo>
                <a:lnTo>
                  <a:pt x="23" y="42"/>
                </a:lnTo>
                <a:lnTo>
                  <a:pt x="23" y="42"/>
                </a:lnTo>
                <a:lnTo>
                  <a:pt x="23" y="44"/>
                </a:lnTo>
                <a:lnTo>
                  <a:pt x="22" y="44"/>
                </a:lnTo>
                <a:lnTo>
                  <a:pt x="22" y="44"/>
                </a:lnTo>
                <a:lnTo>
                  <a:pt x="19" y="45"/>
                </a:lnTo>
                <a:lnTo>
                  <a:pt x="17" y="44"/>
                </a:lnTo>
                <a:lnTo>
                  <a:pt x="17" y="44"/>
                </a:lnTo>
                <a:lnTo>
                  <a:pt x="16" y="41"/>
                </a:lnTo>
                <a:lnTo>
                  <a:pt x="14" y="36"/>
                </a:lnTo>
                <a:lnTo>
                  <a:pt x="14" y="36"/>
                </a:lnTo>
                <a:lnTo>
                  <a:pt x="14" y="31"/>
                </a:lnTo>
                <a:lnTo>
                  <a:pt x="14" y="25"/>
                </a:lnTo>
                <a:lnTo>
                  <a:pt x="14" y="25"/>
                </a:lnTo>
                <a:lnTo>
                  <a:pt x="14" y="19"/>
                </a:lnTo>
                <a:lnTo>
                  <a:pt x="14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54"/>
          <p:cNvSpPr/>
          <p:nvPr/>
        </p:nvSpPr>
        <p:spPr bwMode="auto">
          <a:xfrm>
            <a:off x="2496756" y="3917083"/>
            <a:ext cx="62677" cy="77806"/>
          </a:xfrm>
          <a:custGeom>
            <a:gdLst>
              <a:gd fmla="*/ 4 w 29" name="T0"/>
              <a:gd fmla="*/ 0 h 36" name="T1"/>
              <a:gd fmla="*/ 4 w 29" name="T2"/>
              <a:gd fmla="*/ 0 h 36" name="T3"/>
              <a:gd fmla="*/ 5 w 29" name="T4"/>
              <a:gd fmla="*/ 1 h 36" name="T5"/>
              <a:gd fmla="*/ 5 w 29" name="T6"/>
              <a:gd fmla="*/ 1 h 36" name="T7"/>
              <a:gd fmla="*/ 8 w 29" name="T8"/>
              <a:gd fmla="*/ 1 h 36" name="T9"/>
              <a:gd fmla="*/ 8 w 29" name="T10"/>
              <a:gd fmla="*/ 1 h 36" name="T11"/>
              <a:gd fmla="*/ 13 w 29" name="T12"/>
              <a:gd fmla="*/ 1 h 36" name="T13"/>
              <a:gd fmla="*/ 16 w 29" name="T14"/>
              <a:gd fmla="*/ 4 h 36" name="T15"/>
              <a:gd fmla="*/ 16 w 29" name="T16"/>
              <a:gd fmla="*/ 4 h 36" name="T17"/>
              <a:gd fmla="*/ 21 w 29" name="T18"/>
              <a:gd fmla="*/ 11 h 36" name="T19"/>
              <a:gd fmla="*/ 21 w 29" name="T20"/>
              <a:gd fmla="*/ 11 h 36" name="T21"/>
              <a:gd fmla="*/ 24 w 29" name="T22"/>
              <a:gd fmla="*/ 22 h 36" name="T23"/>
              <a:gd fmla="*/ 24 w 29" name="T24"/>
              <a:gd fmla="*/ 22 h 36" name="T25"/>
              <a:gd fmla="*/ 27 w 29" name="T26"/>
              <a:gd fmla="*/ 30 h 36" name="T27"/>
              <a:gd fmla="*/ 27 w 29" name="T28"/>
              <a:gd fmla="*/ 30 h 36" name="T29"/>
              <a:gd fmla="*/ 29 w 29" name="T30"/>
              <a:gd fmla="*/ 31 h 36" name="T31"/>
              <a:gd fmla="*/ 29 w 29" name="T32"/>
              <a:gd fmla="*/ 31 h 36" name="T33"/>
              <a:gd fmla="*/ 29 w 29" name="T34"/>
              <a:gd fmla="*/ 31 h 36" name="T35"/>
              <a:gd fmla="*/ 29 w 29" name="T36"/>
              <a:gd fmla="*/ 34 h 36" name="T37"/>
              <a:gd fmla="*/ 29 w 29" name="T38"/>
              <a:gd fmla="*/ 34 h 36" name="T39"/>
              <a:gd fmla="*/ 29 w 29" name="T40"/>
              <a:gd fmla="*/ 34 h 36" name="T41"/>
              <a:gd fmla="*/ 27 w 29" name="T42"/>
              <a:gd fmla="*/ 36 h 36" name="T43"/>
              <a:gd fmla="*/ 27 w 29" name="T44"/>
              <a:gd fmla="*/ 36 h 36" name="T45"/>
              <a:gd fmla="*/ 26 w 29" name="T46"/>
              <a:gd fmla="*/ 36 h 36" name="T47"/>
              <a:gd fmla="*/ 24 w 29" name="T48"/>
              <a:gd fmla="*/ 34 h 36" name="T49"/>
              <a:gd fmla="*/ 24 w 29" name="T50"/>
              <a:gd fmla="*/ 34 h 36" name="T51"/>
              <a:gd fmla="*/ 23 w 29" name="T52"/>
              <a:gd fmla="*/ 28 h 36" name="T53"/>
              <a:gd fmla="*/ 23 w 29" name="T54"/>
              <a:gd fmla="*/ 28 h 36" name="T55"/>
              <a:gd fmla="*/ 21 w 29" name="T56"/>
              <a:gd fmla="*/ 20 h 36" name="T57"/>
              <a:gd fmla="*/ 21 w 29" name="T58"/>
              <a:gd fmla="*/ 20 h 36" name="T59"/>
              <a:gd fmla="*/ 18 w 29" name="T60"/>
              <a:gd fmla="*/ 12 h 36" name="T61"/>
              <a:gd fmla="*/ 18 w 29" name="T62"/>
              <a:gd fmla="*/ 12 h 36" name="T63"/>
              <a:gd fmla="*/ 13 w 29" name="T64"/>
              <a:gd fmla="*/ 6 h 36" name="T65"/>
              <a:gd fmla="*/ 13 w 29" name="T66"/>
              <a:gd fmla="*/ 6 h 36" name="T67"/>
              <a:gd fmla="*/ 10 w 29" name="T68"/>
              <a:gd fmla="*/ 3 h 36" name="T69"/>
              <a:gd fmla="*/ 7 w 29" name="T70"/>
              <a:gd fmla="*/ 4 h 36" name="T71"/>
              <a:gd fmla="*/ 7 w 29" name="T72"/>
              <a:gd fmla="*/ 4 h 36" name="T73"/>
              <a:gd fmla="*/ 5 w 29" name="T74"/>
              <a:gd fmla="*/ 6 h 36" name="T75"/>
              <a:gd fmla="*/ 5 w 29" name="T76"/>
              <a:gd fmla="*/ 6 h 36" name="T77"/>
              <a:gd fmla="*/ 2 w 29" name="T78"/>
              <a:gd fmla="*/ 6 h 36" name="T79"/>
              <a:gd fmla="*/ 2 w 29" name="T80"/>
              <a:gd fmla="*/ 6 h 36" name="T81"/>
              <a:gd fmla="*/ 0 w 29" name="T82"/>
              <a:gd fmla="*/ 4 h 36" name="T83"/>
              <a:gd fmla="*/ 0 w 29" name="T84"/>
              <a:gd fmla="*/ 4 h 36" name="T85"/>
              <a:gd fmla="*/ 0 w 29" name="T86"/>
              <a:gd fmla="*/ 3 h 36" name="T87"/>
              <a:gd fmla="*/ 2 w 29" name="T88"/>
              <a:gd fmla="*/ 1 h 36" name="T89"/>
              <a:gd fmla="*/ 2 w 29" name="T90"/>
              <a:gd fmla="*/ 1 h 36" name="T91"/>
              <a:gd fmla="*/ 4 w 29" name="T92"/>
              <a:gd fmla="*/ 0 h 36" name="T93"/>
              <a:gd fmla="*/ 4 w 29" name="T94"/>
              <a:gd fmla="*/ 0 h 36" name="T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b="b" l="0" r="r" t="0"/>
            <a:pathLst>
              <a:path h="36" w="28">
                <a:moveTo>
                  <a:pt x="4" y="0"/>
                </a:move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8" y="1"/>
                </a:lnTo>
                <a:lnTo>
                  <a:pt x="8" y="1"/>
                </a:lnTo>
                <a:lnTo>
                  <a:pt x="13" y="1"/>
                </a:lnTo>
                <a:lnTo>
                  <a:pt x="16" y="4"/>
                </a:lnTo>
                <a:lnTo>
                  <a:pt x="16" y="4"/>
                </a:lnTo>
                <a:lnTo>
                  <a:pt x="21" y="11"/>
                </a:lnTo>
                <a:lnTo>
                  <a:pt x="21" y="11"/>
                </a:lnTo>
                <a:lnTo>
                  <a:pt x="24" y="22"/>
                </a:lnTo>
                <a:lnTo>
                  <a:pt x="24" y="22"/>
                </a:lnTo>
                <a:lnTo>
                  <a:pt x="27" y="30"/>
                </a:lnTo>
                <a:lnTo>
                  <a:pt x="27" y="30"/>
                </a:lnTo>
                <a:lnTo>
                  <a:pt x="29" y="31"/>
                </a:lnTo>
                <a:lnTo>
                  <a:pt x="29" y="31"/>
                </a:lnTo>
                <a:lnTo>
                  <a:pt x="29" y="31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7" y="36"/>
                </a:lnTo>
                <a:lnTo>
                  <a:pt x="27" y="36"/>
                </a:lnTo>
                <a:lnTo>
                  <a:pt x="26" y="36"/>
                </a:lnTo>
                <a:lnTo>
                  <a:pt x="24" y="34"/>
                </a:lnTo>
                <a:lnTo>
                  <a:pt x="24" y="34"/>
                </a:lnTo>
                <a:lnTo>
                  <a:pt x="23" y="28"/>
                </a:lnTo>
                <a:lnTo>
                  <a:pt x="23" y="28"/>
                </a:lnTo>
                <a:lnTo>
                  <a:pt x="21" y="20"/>
                </a:lnTo>
                <a:lnTo>
                  <a:pt x="21" y="20"/>
                </a:lnTo>
                <a:lnTo>
                  <a:pt x="18" y="12"/>
                </a:lnTo>
                <a:lnTo>
                  <a:pt x="18" y="12"/>
                </a:lnTo>
                <a:lnTo>
                  <a:pt x="13" y="6"/>
                </a:lnTo>
                <a:lnTo>
                  <a:pt x="13" y="6"/>
                </a:lnTo>
                <a:lnTo>
                  <a:pt x="10" y="3"/>
                </a:lnTo>
                <a:lnTo>
                  <a:pt x="7" y="4"/>
                </a:lnTo>
                <a:lnTo>
                  <a:pt x="7" y="4"/>
                </a:lnTo>
                <a:lnTo>
                  <a:pt x="5" y="6"/>
                </a:lnTo>
                <a:lnTo>
                  <a:pt x="5" y="6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55"/>
          <p:cNvSpPr/>
          <p:nvPr/>
        </p:nvSpPr>
        <p:spPr bwMode="auto">
          <a:xfrm>
            <a:off x="2518369" y="3936534"/>
            <a:ext cx="12968" cy="82128"/>
          </a:xfrm>
          <a:custGeom>
            <a:gdLst>
              <a:gd fmla="*/ 0 w 6" name="T0"/>
              <a:gd fmla="*/ 28 h 38" name="T1"/>
              <a:gd fmla="*/ 0 w 6" name="T2"/>
              <a:gd fmla="*/ 28 h 38" name="T3"/>
              <a:gd fmla="*/ 0 w 6" name="T4"/>
              <a:gd fmla="*/ 22 h 38" name="T5"/>
              <a:gd fmla="*/ 0 w 6" name="T6"/>
              <a:gd fmla="*/ 22 h 38" name="T7"/>
              <a:gd fmla="*/ 1 w 6" name="T8"/>
              <a:gd fmla="*/ 17 h 38" name="T9"/>
              <a:gd fmla="*/ 1 w 6" name="T10"/>
              <a:gd fmla="*/ 17 h 38" name="T11"/>
              <a:gd fmla="*/ 3 w 6" name="T12"/>
              <a:gd fmla="*/ 13 h 38" name="T13"/>
              <a:gd fmla="*/ 3 w 6" name="T14"/>
              <a:gd fmla="*/ 13 h 38" name="T15"/>
              <a:gd fmla="*/ 5 w 6" name="T16"/>
              <a:gd fmla="*/ 10 h 38" name="T17"/>
              <a:gd fmla="*/ 3 w 6" name="T18"/>
              <a:gd fmla="*/ 6 h 38" name="T19"/>
              <a:gd fmla="*/ 3 w 6" name="T20"/>
              <a:gd fmla="*/ 6 h 38" name="T21"/>
              <a:gd fmla="*/ 3 w 6" name="T22"/>
              <a:gd fmla="*/ 5 h 38" name="T23"/>
              <a:gd fmla="*/ 1 w 6" name="T24"/>
              <a:gd fmla="*/ 5 h 38" name="T25"/>
              <a:gd fmla="*/ 1 w 6" name="T26"/>
              <a:gd fmla="*/ 5 h 38" name="T27"/>
              <a:gd fmla="*/ 0 w 6" name="T28"/>
              <a:gd fmla="*/ 3 h 38" name="T29"/>
              <a:gd fmla="*/ 0 w 6" name="T30"/>
              <a:gd fmla="*/ 3 h 38" name="T31"/>
              <a:gd fmla="*/ 0 w 6" name="T32"/>
              <a:gd fmla="*/ 2 h 38" name="T33"/>
              <a:gd fmla="*/ 0 w 6" name="T34"/>
              <a:gd fmla="*/ 0 h 38" name="T35"/>
              <a:gd fmla="*/ 0 w 6" name="T36"/>
              <a:gd fmla="*/ 0 h 38" name="T37"/>
              <a:gd fmla="*/ 1 w 6" name="T38"/>
              <a:gd fmla="*/ 0 h 38" name="T39"/>
              <a:gd fmla="*/ 5 w 6" name="T40"/>
              <a:gd fmla="*/ 0 h 38" name="T41"/>
              <a:gd fmla="*/ 5 w 6" name="T42"/>
              <a:gd fmla="*/ 0 h 38" name="T43"/>
              <a:gd fmla="*/ 5 w 6" name="T44"/>
              <a:gd fmla="*/ 0 h 38" name="T45"/>
              <a:gd fmla="*/ 5 w 6" name="T46"/>
              <a:gd fmla="*/ 0 h 38" name="T47"/>
              <a:gd fmla="*/ 6 w 6" name="T48"/>
              <a:gd fmla="*/ 3 h 38" name="T49"/>
              <a:gd fmla="*/ 6 w 6" name="T50"/>
              <a:gd fmla="*/ 3 h 38" name="T51"/>
              <a:gd fmla="*/ 6 w 6" name="T52"/>
              <a:gd fmla="*/ 8 h 38" name="T53"/>
              <a:gd fmla="*/ 6 w 6" name="T54"/>
              <a:gd fmla="*/ 8 h 38" name="T55"/>
              <a:gd fmla="*/ 6 w 6" name="T56"/>
              <a:gd fmla="*/ 13 h 38" name="T57"/>
              <a:gd fmla="*/ 6 w 6" name="T58"/>
              <a:gd fmla="*/ 16 h 38" name="T59"/>
              <a:gd fmla="*/ 6 w 6" name="T60"/>
              <a:gd fmla="*/ 16 h 38" name="T61"/>
              <a:gd fmla="*/ 5 w 6" name="T62"/>
              <a:gd fmla="*/ 17 h 38" name="T63"/>
              <a:gd fmla="*/ 5 w 6" name="T64"/>
              <a:gd fmla="*/ 17 h 38" name="T65"/>
              <a:gd fmla="*/ 3 w 6" name="T66"/>
              <a:gd fmla="*/ 22 h 38" name="T67"/>
              <a:gd fmla="*/ 3 w 6" name="T68"/>
              <a:gd fmla="*/ 28 h 38" name="T69"/>
              <a:gd fmla="*/ 3 w 6" name="T70"/>
              <a:gd fmla="*/ 28 h 38" name="T71"/>
              <a:gd fmla="*/ 3 w 6" name="T72"/>
              <a:gd fmla="*/ 30 h 38" name="T73"/>
              <a:gd fmla="*/ 6 w 6" name="T74"/>
              <a:gd fmla="*/ 33 h 38" name="T75"/>
              <a:gd fmla="*/ 6 w 6" name="T76"/>
              <a:gd fmla="*/ 33 h 38" name="T77"/>
              <a:gd fmla="*/ 6 w 6" name="T78"/>
              <a:gd fmla="*/ 35 h 38" name="T79"/>
              <a:gd fmla="*/ 6 w 6" name="T80"/>
              <a:gd fmla="*/ 36 h 38" name="T81"/>
              <a:gd fmla="*/ 6 w 6" name="T82"/>
              <a:gd fmla="*/ 36 h 38" name="T83"/>
              <a:gd fmla="*/ 6 w 6" name="T84"/>
              <a:gd fmla="*/ 38 h 38" name="T85"/>
              <a:gd fmla="*/ 5 w 6" name="T86"/>
              <a:gd fmla="*/ 38 h 38" name="T87"/>
              <a:gd fmla="*/ 5 w 6" name="T88"/>
              <a:gd fmla="*/ 38 h 38" name="T89"/>
              <a:gd fmla="*/ 3 w 6" name="T90"/>
              <a:gd fmla="*/ 38 h 38" name="T91"/>
              <a:gd fmla="*/ 1 w 6" name="T92"/>
              <a:gd fmla="*/ 38 h 38" name="T93"/>
              <a:gd fmla="*/ 1 w 6" name="T94"/>
              <a:gd fmla="*/ 38 h 38" name="T95"/>
              <a:gd fmla="*/ 0 w 6" name="T96"/>
              <a:gd fmla="*/ 33 h 38" name="T97"/>
              <a:gd fmla="*/ 0 w 6" name="T98"/>
              <a:gd fmla="*/ 33 h 38" name="T99"/>
              <a:gd fmla="*/ 0 w 6" name="T100"/>
              <a:gd fmla="*/ 28 h 38" name="T101"/>
              <a:gd fmla="*/ 0 w 6" name="T102"/>
              <a:gd fmla="*/ 28 h 38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38" w="6">
                <a:moveTo>
                  <a:pt x="0" y="28"/>
                </a:moveTo>
                <a:lnTo>
                  <a:pt x="0" y="28"/>
                </a:lnTo>
                <a:lnTo>
                  <a:pt x="0" y="22"/>
                </a:lnTo>
                <a:lnTo>
                  <a:pt x="0" y="22"/>
                </a:lnTo>
                <a:lnTo>
                  <a:pt x="1" y="17"/>
                </a:lnTo>
                <a:lnTo>
                  <a:pt x="1" y="17"/>
                </a:lnTo>
                <a:lnTo>
                  <a:pt x="3" y="13"/>
                </a:lnTo>
                <a:lnTo>
                  <a:pt x="3" y="13"/>
                </a:lnTo>
                <a:lnTo>
                  <a:pt x="5" y="10"/>
                </a:lnTo>
                <a:lnTo>
                  <a:pt x="3" y="6"/>
                </a:lnTo>
                <a:lnTo>
                  <a:pt x="3" y="6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3"/>
                </a:lnTo>
                <a:lnTo>
                  <a:pt x="6" y="3"/>
                </a:lnTo>
                <a:lnTo>
                  <a:pt x="6" y="8"/>
                </a:lnTo>
                <a:lnTo>
                  <a:pt x="6" y="8"/>
                </a:lnTo>
                <a:lnTo>
                  <a:pt x="6" y="13"/>
                </a:lnTo>
                <a:lnTo>
                  <a:pt x="6" y="16"/>
                </a:lnTo>
                <a:lnTo>
                  <a:pt x="6" y="16"/>
                </a:lnTo>
                <a:lnTo>
                  <a:pt x="5" y="17"/>
                </a:lnTo>
                <a:lnTo>
                  <a:pt x="5" y="17"/>
                </a:lnTo>
                <a:lnTo>
                  <a:pt x="3" y="22"/>
                </a:lnTo>
                <a:lnTo>
                  <a:pt x="3" y="28"/>
                </a:lnTo>
                <a:lnTo>
                  <a:pt x="3" y="28"/>
                </a:lnTo>
                <a:lnTo>
                  <a:pt x="3" y="30"/>
                </a:lnTo>
                <a:lnTo>
                  <a:pt x="6" y="33"/>
                </a:lnTo>
                <a:lnTo>
                  <a:pt x="6" y="33"/>
                </a:lnTo>
                <a:lnTo>
                  <a:pt x="6" y="35"/>
                </a:lnTo>
                <a:lnTo>
                  <a:pt x="6" y="36"/>
                </a:lnTo>
                <a:lnTo>
                  <a:pt x="6" y="36"/>
                </a:lnTo>
                <a:lnTo>
                  <a:pt x="6" y="38"/>
                </a:lnTo>
                <a:lnTo>
                  <a:pt x="5" y="38"/>
                </a:lnTo>
                <a:lnTo>
                  <a:pt x="5" y="38"/>
                </a:lnTo>
                <a:lnTo>
                  <a:pt x="3" y="38"/>
                </a:lnTo>
                <a:lnTo>
                  <a:pt x="1" y="38"/>
                </a:lnTo>
                <a:lnTo>
                  <a:pt x="1" y="38"/>
                </a:lnTo>
                <a:lnTo>
                  <a:pt x="0" y="33"/>
                </a:lnTo>
                <a:lnTo>
                  <a:pt x="0" y="33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56"/>
          <p:cNvSpPr/>
          <p:nvPr/>
        </p:nvSpPr>
        <p:spPr bwMode="auto">
          <a:xfrm>
            <a:off x="2535659" y="3917083"/>
            <a:ext cx="54032" cy="67000"/>
          </a:xfrm>
          <a:custGeom>
            <a:gdLst>
              <a:gd fmla="*/ 22 w 25" name="T0"/>
              <a:gd fmla="*/ 31 h 31" name="T1"/>
              <a:gd fmla="*/ 22 w 25" name="T2"/>
              <a:gd fmla="*/ 31 h 31" name="T3"/>
              <a:gd fmla="*/ 20 w 25" name="T4"/>
              <a:gd fmla="*/ 31 h 31" name="T5"/>
              <a:gd fmla="*/ 20 w 25" name="T6"/>
              <a:gd fmla="*/ 31 h 31" name="T7"/>
              <a:gd fmla="*/ 16 w 25" name="T8"/>
              <a:gd fmla="*/ 25 h 31" name="T9"/>
              <a:gd fmla="*/ 16 w 25" name="T10"/>
              <a:gd fmla="*/ 25 h 31" name="T11"/>
              <a:gd fmla="*/ 14 w 25" name="T12"/>
              <a:gd fmla="*/ 20 h 31" name="T13"/>
              <a:gd fmla="*/ 14 w 25" name="T14"/>
              <a:gd fmla="*/ 20 h 31" name="T15"/>
              <a:gd fmla="*/ 11 w 25" name="T16"/>
              <a:gd fmla="*/ 14 h 31" name="T17"/>
              <a:gd fmla="*/ 11 w 25" name="T18"/>
              <a:gd fmla="*/ 14 h 31" name="T19"/>
              <a:gd fmla="*/ 9 w 25" name="T20"/>
              <a:gd fmla="*/ 11 h 31" name="T21"/>
              <a:gd fmla="*/ 6 w 25" name="T22"/>
              <a:gd fmla="*/ 7 h 31" name="T23"/>
              <a:gd fmla="*/ 6 w 25" name="T24"/>
              <a:gd fmla="*/ 7 h 31" name="T25"/>
              <a:gd fmla="*/ 3 w 25" name="T26"/>
              <a:gd fmla="*/ 6 h 31" name="T27"/>
              <a:gd fmla="*/ 3 w 25" name="T28"/>
              <a:gd fmla="*/ 6 h 31" name="T29"/>
              <a:gd fmla="*/ 1 w 25" name="T30"/>
              <a:gd fmla="*/ 4 h 31" name="T31"/>
              <a:gd fmla="*/ 0 w 25" name="T32"/>
              <a:gd fmla="*/ 4 h 31" name="T33"/>
              <a:gd fmla="*/ 0 w 25" name="T34"/>
              <a:gd fmla="*/ 4 h 31" name="T35"/>
              <a:gd fmla="*/ 1 w 25" name="T36"/>
              <a:gd fmla="*/ 1 h 31" name="T37"/>
              <a:gd fmla="*/ 3 w 25" name="T38"/>
              <a:gd fmla="*/ 0 h 31" name="T39"/>
              <a:gd fmla="*/ 3 w 25" name="T40"/>
              <a:gd fmla="*/ 0 h 31" name="T41"/>
              <a:gd fmla="*/ 5 w 25" name="T42"/>
              <a:gd fmla="*/ 1 h 31" name="T43"/>
              <a:gd fmla="*/ 5 w 25" name="T44"/>
              <a:gd fmla="*/ 1 h 31" name="T45"/>
              <a:gd fmla="*/ 9 w 25" name="T46"/>
              <a:gd fmla="*/ 6 h 31" name="T47"/>
              <a:gd fmla="*/ 9 w 25" name="T48"/>
              <a:gd fmla="*/ 6 h 31" name="T49"/>
              <a:gd fmla="*/ 14 w 25" name="T50"/>
              <a:gd fmla="*/ 11 h 31" name="T51"/>
              <a:gd fmla="*/ 16 w 25" name="T52"/>
              <a:gd fmla="*/ 17 h 31" name="T53"/>
              <a:gd fmla="*/ 16 w 25" name="T54"/>
              <a:gd fmla="*/ 17 h 31" name="T55"/>
              <a:gd fmla="*/ 19 w 25" name="T56"/>
              <a:gd fmla="*/ 22 h 31" name="T57"/>
              <a:gd fmla="*/ 19 w 25" name="T58"/>
              <a:gd fmla="*/ 22 h 31" name="T59"/>
              <a:gd fmla="*/ 20 w 25" name="T60"/>
              <a:gd fmla="*/ 25 h 31" name="T61"/>
              <a:gd fmla="*/ 23 w 25" name="T62"/>
              <a:gd fmla="*/ 26 h 31" name="T63"/>
              <a:gd fmla="*/ 23 w 25" name="T64"/>
              <a:gd fmla="*/ 26 h 31" name="T65"/>
              <a:gd fmla="*/ 25 w 25" name="T66"/>
              <a:gd fmla="*/ 26 h 31" name="T67"/>
              <a:gd fmla="*/ 25 w 25" name="T68"/>
              <a:gd fmla="*/ 30 h 31" name="T69"/>
              <a:gd fmla="*/ 25 w 25" name="T70"/>
              <a:gd fmla="*/ 30 h 31" name="T71"/>
              <a:gd fmla="*/ 23 w 25" name="T72"/>
              <a:gd fmla="*/ 31 h 31" name="T73"/>
              <a:gd fmla="*/ 22 w 25" name="T74"/>
              <a:gd fmla="*/ 31 h 31" name="T75"/>
              <a:gd fmla="*/ 22 w 25" name="T76"/>
              <a:gd fmla="*/ 31 h 31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31" w="25">
                <a:moveTo>
                  <a:pt x="22" y="31"/>
                </a:moveTo>
                <a:lnTo>
                  <a:pt x="22" y="31"/>
                </a:lnTo>
                <a:lnTo>
                  <a:pt x="20" y="31"/>
                </a:lnTo>
                <a:lnTo>
                  <a:pt x="20" y="31"/>
                </a:lnTo>
                <a:lnTo>
                  <a:pt x="16" y="25"/>
                </a:lnTo>
                <a:lnTo>
                  <a:pt x="16" y="25"/>
                </a:lnTo>
                <a:lnTo>
                  <a:pt x="14" y="20"/>
                </a:lnTo>
                <a:lnTo>
                  <a:pt x="14" y="20"/>
                </a:lnTo>
                <a:lnTo>
                  <a:pt x="11" y="14"/>
                </a:lnTo>
                <a:lnTo>
                  <a:pt x="11" y="14"/>
                </a:lnTo>
                <a:lnTo>
                  <a:pt x="9" y="11"/>
                </a:lnTo>
                <a:lnTo>
                  <a:pt x="6" y="7"/>
                </a:lnTo>
                <a:lnTo>
                  <a:pt x="6" y="7"/>
                </a:lnTo>
                <a:lnTo>
                  <a:pt x="3" y="6"/>
                </a:lnTo>
                <a:lnTo>
                  <a:pt x="3" y="6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9" y="6"/>
                </a:lnTo>
                <a:lnTo>
                  <a:pt x="9" y="6"/>
                </a:lnTo>
                <a:lnTo>
                  <a:pt x="14" y="11"/>
                </a:lnTo>
                <a:lnTo>
                  <a:pt x="16" y="17"/>
                </a:lnTo>
                <a:lnTo>
                  <a:pt x="16" y="17"/>
                </a:lnTo>
                <a:lnTo>
                  <a:pt x="19" y="22"/>
                </a:lnTo>
                <a:lnTo>
                  <a:pt x="19" y="22"/>
                </a:lnTo>
                <a:lnTo>
                  <a:pt x="20" y="25"/>
                </a:lnTo>
                <a:lnTo>
                  <a:pt x="23" y="26"/>
                </a:lnTo>
                <a:lnTo>
                  <a:pt x="23" y="26"/>
                </a:lnTo>
                <a:lnTo>
                  <a:pt x="25" y="26"/>
                </a:lnTo>
                <a:lnTo>
                  <a:pt x="25" y="30"/>
                </a:lnTo>
                <a:lnTo>
                  <a:pt x="25" y="30"/>
                </a:lnTo>
                <a:lnTo>
                  <a:pt x="23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57"/>
          <p:cNvSpPr>
            <a:spLocks noEditPoints="1"/>
          </p:cNvSpPr>
          <p:nvPr/>
        </p:nvSpPr>
        <p:spPr bwMode="auto">
          <a:xfrm>
            <a:off x="2230921" y="4466044"/>
            <a:ext cx="535994" cy="905571"/>
          </a:xfrm>
          <a:custGeom>
            <a:gdLst>
              <a:gd fmla="*/ 106 w 248" name="T0"/>
              <a:gd fmla="*/ 148 h 419" name="T1"/>
              <a:gd fmla="*/ 234 w 248" name="T2"/>
              <a:gd fmla="*/ 224 h 419" name="T3"/>
              <a:gd fmla="*/ 117 w 248" name="T4"/>
              <a:gd fmla="*/ 328 h 419" name="T5"/>
              <a:gd fmla="*/ 105 w 248" name="T6"/>
              <a:gd fmla="*/ 282 h 419" name="T7"/>
              <a:gd fmla="*/ 204 w 248" name="T8"/>
              <a:gd fmla="*/ 298 h 419" name="T9"/>
              <a:gd fmla="*/ 43 w 248" name="T10"/>
              <a:gd fmla="*/ 230 h 419" name="T11"/>
              <a:gd fmla="*/ 213 w 248" name="T12"/>
              <a:gd fmla="*/ 279 h 419" name="T13"/>
              <a:gd fmla="*/ 175 w 248" name="T14"/>
              <a:gd fmla="*/ 231 h 419" name="T15"/>
              <a:gd fmla="*/ 70 w 248" name="T16"/>
              <a:gd fmla="*/ 258 h 419" name="T17"/>
              <a:gd fmla="*/ 174 w 248" name="T18"/>
              <a:gd fmla="*/ 102 h 419" name="T19"/>
              <a:gd fmla="*/ 215 w 248" name="T20"/>
              <a:gd fmla="*/ 301 h 419" name="T21"/>
              <a:gd fmla="*/ 193 w 248" name="T22"/>
              <a:gd fmla="*/ 372 h 419" name="T23"/>
              <a:gd fmla="*/ 202 w 248" name="T24"/>
              <a:gd fmla="*/ 134 h 419" name="T25"/>
              <a:gd fmla="*/ 92 w 248" name="T26"/>
              <a:gd fmla="*/ 375 h 419" name="T27"/>
              <a:gd fmla="*/ 92 w 248" name="T28"/>
              <a:gd fmla="*/ 107 h 419" name="T29"/>
              <a:gd fmla="*/ 175 w 248" name="T30"/>
              <a:gd fmla="*/ 184 h 419" name="T31"/>
              <a:gd fmla="*/ 161 w 248" name="T32"/>
              <a:gd fmla="*/ 132 h 419" name="T33"/>
              <a:gd fmla="*/ 54 w 248" name="T34"/>
              <a:gd fmla="*/ 361 h 419" name="T35"/>
              <a:gd fmla="*/ 78 w 248" name="T36"/>
              <a:gd fmla="*/ 329 h 419" name="T37"/>
              <a:gd fmla="*/ 51 w 248" name="T38"/>
              <a:gd fmla="*/ 287 h 419" name="T39"/>
              <a:gd fmla="*/ 193 w 248" name="T40"/>
              <a:gd fmla="*/ 241 h 419" name="T41"/>
              <a:gd fmla="*/ 212 w 248" name="T42"/>
              <a:gd fmla="*/ 179 h 419" name="T43"/>
              <a:gd fmla="*/ 38 w 248" name="T44"/>
              <a:gd fmla="*/ 337 h 419" name="T45"/>
              <a:gd fmla="*/ 62 w 248" name="T46"/>
              <a:gd fmla="*/ 386 h 419" name="T47"/>
              <a:gd fmla="*/ 191 w 248" name="T48"/>
              <a:gd fmla="*/ 201 h 419" name="T49"/>
              <a:gd fmla="*/ 169 w 248" name="T50"/>
              <a:gd fmla="*/ 260 h 419" name="T51"/>
              <a:gd fmla="*/ 49 w 248" name="T52"/>
              <a:gd fmla="*/ 301 h 419" name="T53"/>
              <a:gd fmla="*/ 92 w 248" name="T54"/>
              <a:gd fmla="*/ 75 h 419" name="T55"/>
              <a:gd fmla="*/ 101 w 248" name="T56"/>
              <a:gd fmla="*/ 127 h 419" name="T57"/>
              <a:gd fmla="*/ 65 w 248" name="T58"/>
              <a:gd fmla="*/ 235 h 419" name="T59"/>
              <a:gd fmla="*/ 220 w 248" name="T60"/>
              <a:gd fmla="*/ 170 h 419" name="T61"/>
              <a:gd fmla="*/ 202 w 248" name="T62"/>
              <a:gd fmla="*/ 197 h 419" name="T63"/>
              <a:gd fmla="*/ 139 w 248" name="T64"/>
              <a:gd fmla="*/ 55 h 419" name="T65"/>
              <a:gd fmla="*/ 131 w 248" name="T66"/>
              <a:gd fmla="*/ 59 h 419" name="T67"/>
              <a:gd fmla="*/ 117 w 248" name="T68"/>
              <a:gd fmla="*/ 53 h 419" name="T69"/>
              <a:gd fmla="*/ 119 w 248" name="T70"/>
              <a:gd fmla="*/ 181 h 419" name="T71"/>
              <a:gd fmla="*/ 65 w 248" name="T72"/>
              <a:gd fmla="*/ 342 h 419" name="T73"/>
              <a:gd fmla="*/ 235 w 248" name="T74"/>
              <a:gd fmla="*/ 254 h 419" name="T75"/>
              <a:gd fmla="*/ 142 w 248" name="T76"/>
              <a:gd fmla="*/ 140 h 419" name="T77"/>
              <a:gd fmla="*/ 183 w 248" name="T78"/>
              <a:gd fmla="*/ 392 h 419" name="T79"/>
              <a:gd fmla="*/ 190 w 248" name="T80"/>
              <a:gd fmla="*/ 151 h 419" name="T81"/>
              <a:gd fmla="*/ 190 w 248" name="T82"/>
              <a:gd fmla="*/ 337 h 419" name="T83"/>
              <a:gd fmla="*/ 119 w 248" name="T84"/>
              <a:gd fmla="*/ 402 h 419" name="T85"/>
              <a:gd fmla="*/ 65 w 248" name="T86"/>
              <a:gd fmla="*/ 239 h 419" name="T87"/>
              <a:gd fmla="*/ 97 w 248" name="T88"/>
              <a:gd fmla="*/ 184 h 419" name="T89"/>
              <a:gd fmla="*/ 127 w 248" name="T90"/>
              <a:gd fmla="*/ 113 h 419" name="T91"/>
              <a:gd fmla="*/ 177 w 248" name="T92"/>
              <a:gd fmla="*/ 178 h 419" name="T93"/>
              <a:gd fmla="*/ 134 w 248" name="T94"/>
              <a:gd fmla="*/ 160 h 419" name="T95"/>
              <a:gd fmla="*/ 196 w 248" name="T96"/>
              <a:gd fmla="*/ 179 h 419" name="T97"/>
              <a:gd fmla="*/ 152 w 248" name="T98"/>
              <a:gd fmla="*/ 162 h 419" name="T99"/>
              <a:gd fmla="*/ 198 w 248" name="T100"/>
              <a:gd fmla="*/ 164 h 419" name="T101"/>
              <a:gd fmla="*/ 198 w 248" name="T102"/>
              <a:gd fmla="*/ 375 h 419" name="T103"/>
              <a:gd fmla="*/ 89 w 248" name="T104"/>
              <a:gd fmla="*/ 208 h 419" name="T105"/>
              <a:gd fmla="*/ 87 w 248" name="T106"/>
              <a:gd fmla="*/ 195 h 419" name="T107"/>
              <a:gd fmla="*/ 106 w 248" name="T108"/>
              <a:gd fmla="*/ 329 h 419" name="T109"/>
              <a:gd fmla="*/ 79 w 248" name="T110"/>
              <a:gd fmla="*/ 236 h 419" name="T111"/>
              <a:gd fmla="*/ 29 w 248" name="T112"/>
              <a:gd fmla="*/ 347 h 419" name="T113"/>
              <a:gd fmla="*/ 98 w 248" name="T114"/>
              <a:gd fmla="*/ 78 h 419" name="T115"/>
              <a:gd fmla="*/ 166 w 248" name="T116"/>
              <a:gd fmla="*/ 381 h 419" name="T117"/>
              <a:gd fmla="*/ 174 w 248" name="T118"/>
              <a:gd fmla="*/ 402 h 419" name="T119"/>
              <a:gd fmla="*/ 109 w 248" name="T120"/>
              <a:gd fmla="*/ 195 h 419" name="T121"/>
              <a:gd fmla="*/ 26 w 248" name="T122"/>
              <a:gd fmla="*/ 331 h 419" name="T123"/>
              <a:gd fmla="*/ 18 w 248" name="T124"/>
              <a:gd fmla="*/ 309 h 41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19" w="248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58"/>
          <p:cNvSpPr>
            <a:spLocks noEditPoints="1"/>
          </p:cNvSpPr>
          <p:nvPr/>
        </p:nvSpPr>
        <p:spPr bwMode="auto">
          <a:xfrm>
            <a:off x="5250410" y="465541"/>
            <a:ext cx="806153" cy="825603"/>
          </a:xfrm>
          <a:custGeom>
            <a:gdLst>
              <a:gd fmla="*/ 167 w 373" name="T0"/>
              <a:gd fmla="*/ 78 h 382" name="T1"/>
              <a:gd fmla="*/ 257 w 373" name="T2"/>
              <a:gd fmla="*/ 322 h 382" name="T3"/>
              <a:gd fmla="*/ 246 w 373" name="T4"/>
              <a:gd fmla="*/ 286 h 382" name="T5"/>
              <a:gd fmla="*/ 137 w 373" name="T6"/>
              <a:gd fmla="*/ 142 h 382" name="T7"/>
              <a:gd fmla="*/ 172 w 373" name="T8"/>
              <a:gd fmla="*/ 85 h 382" name="T9"/>
              <a:gd fmla="*/ 182 w 373" name="T10"/>
              <a:gd fmla="*/ 38 h 382" name="T11"/>
              <a:gd fmla="*/ 335 w 373" name="T12"/>
              <a:gd fmla="*/ 349 h 382" name="T13"/>
              <a:gd fmla="*/ 358 w 373" name="T14"/>
              <a:gd fmla="*/ 235 h 382" name="T15"/>
              <a:gd fmla="*/ 7 w 373" name="T16"/>
              <a:gd fmla="*/ 160 h 382" name="T17"/>
              <a:gd fmla="*/ 221 w 373" name="T18"/>
              <a:gd fmla="*/ 308 h 382" name="T19"/>
              <a:gd fmla="*/ 354 w 373" name="T20"/>
              <a:gd fmla="*/ 313 h 382" name="T21"/>
              <a:gd fmla="*/ 332 w 373" name="T22"/>
              <a:gd fmla="*/ 216 h 382" name="T23"/>
              <a:gd fmla="*/ 226 w 373" name="T24"/>
              <a:gd fmla="*/ 85 h 382" name="T25"/>
              <a:gd fmla="*/ 108 w 373" name="T26"/>
              <a:gd fmla="*/ 40 h 382" name="T27"/>
              <a:gd fmla="*/ 201 w 373" name="T28"/>
              <a:gd fmla="*/ 37 h 382" name="T29"/>
              <a:gd fmla="*/ 232 w 373" name="T30"/>
              <a:gd fmla="*/ 294 h 382" name="T31"/>
              <a:gd fmla="*/ 204 w 373" name="T32"/>
              <a:gd fmla="*/ 303 h 382" name="T33"/>
              <a:gd fmla="*/ 178 w 373" name="T34"/>
              <a:gd fmla="*/ 62 h 382" name="T35"/>
              <a:gd fmla="*/ 136 w 373" name="T36"/>
              <a:gd fmla="*/ 354 h 382" name="T37"/>
              <a:gd fmla="*/ 104 w 373" name="T38"/>
              <a:gd fmla="*/ 343 h 382" name="T39"/>
              <a:gd fmla="*/ 336 w 373" name="T40"/>
              <a:gd fmla="*/ 163 h 382" name="T41"/>
              <a:gd fmla="*/ 210 w 373" name="T42"/>
              <a:gd fmla="*/ 27 h 382" name="T43"/>
              <a:gd fmla="*/ 156 w 373" name="T44"/>
              <a:gd fmla="*/ 240 h 382" name="T45"/>
              <a:gd fmla="*/ 300 w 373" name="T46"/>
              <a:gd fmla="*/ 360 h 382" name="T47"/>
              <a:gd fmla="*/ 339 w 373" name="T48"/>
              <a:gd fmla="*/ 133 h 382" name="T49"/>
              <a:gd fmla="*/ 341 w 373" name="T50"/>
              <a:gd fmla="*/ 71 h 382" name="T51"/>
              <a:gd fmla="*/ 133 w 373" name="T52"/>
              <a:gd fmla="*/ 79 h 382" name="T53"/>
              <a:gd fmla="*/ 335 w 373" name="T54"/>
              <a:gd fmla="*/ 152 h 382" name="T55"/>
              <a:gd fmla="*/ 40 w 373" name="T56"/>
              <a:gd fmla="*/ 76 h 382" name="T57"/>
              <a:gd fmla="*/ 25 w 373" name="T58"/>
              <a:gd fmla="*/ 158 h 382" name="T59"/>
              <a:gd fmla="*/ 171 w 373" name="T60"/>
              <a:gd fmla="*/ 57 h 382" name="T61"/>
              <a:gd fmla="*/ 349 w 373" name="T62"/>
              <a:gd fmla="*/ 125 h 382" name="T63"/>
              <a:gd fmla="*/ 202 w 373" name="T64"/>
              <a:gd fmla="*/ 328 h 382" name="T65"/>
              <a:gd fmla="*/ 14 w 373" name="T66"/>
              <a:gd fmla="*/ 289 h 382" name="T67"/>
              <a:gd fmla="*/ 174 w 373" name="T68"/>
              <a:gd fmla="*/ 44 h 382" name="T69"/>
              <a:gd fmla="*/ 37 w 373" name="T70"/>
              <a:gd fmla="*/ 66 h 382" name="T71"/>
              <a:gd fmla="*/ 220 w 373" name="T72"/>
              <a:gd fmla="*/ 371 h 382" name="T73"/>
              <a:gd fmla="*/ 224 w 373" name="T74"/>
              <a:gd fmla="*/ 229 h 382" name="T75"/>
              <a:gd fmla="*/ 350 w 373" name="T76"/>
              <a:gd fmla="*/ 101 h 382" name="T77"/>
              <a:gd fmla="*/ 68 w 373" name="T78"/>
              <a:gd fmla="*/ 346 h 382" name="T79"/>
              <a:gd fmla="*/ 215 w 373" name="T80"/>
              <a:gd fmla="*/ 311 h 382" name="T81"/>
              <a:gd fmla="*/ 14 w 373" name="T82"/>
              <a:gd fmla="*/ 128 h 382" name="T83"/>
              <a:gd fmla="*/ 152 w 373" name="T84"/>
              <a:gd fmla="*/ 324 h 382" name="T85"/>
              <a:gd fmla="*/ 160 w 373" name="T86"/>
              <a:gd fmla="*/ 70 h 382" name="T87"/>
              <a:gd fmla="*/ 183 w 373" name="T88"/>
              <a:gd fmla="*/ 54 h 382" name="T89"/>
              <a:gd fmla="*/ 180 w 373" name="T90"/>
              <a:gd fmla="*/ 73 h 382" name="T91"/>
              <a:gd fmla="*/ 172 w 373" name="T92"/>
              <a:gd fmla="*/ 108 h 382" name="T93"/>
              <a:gd fmla="*/ 29 w 373" name="T94"/>
              <a:gd fmla="*/ 290 h 382" name="T95"/>
              <a:gd fmla="*/ 335 w 373" name="T96"/>
              <a:gd fmla="*/ 145 h 382" name="T97"/>
              <a:gd fmla="*/ 171 w 373" name="T98"/>
              <a:gd fmla="*/ 303 h 382" name="T99"/>
              <a:gd fmla="*/ 272 w 373" name="T100"/>
              <a:gd fmla="*/ 368 h 382" name="T101"/>
              <a:gd fmla="*/ 44 w 373" name="T102"/>
              <a:gd fmla="*/ 328 h 382" name="T103"/>
              <a:gd fmla="*/ 155 w 373" name="T104"/>
              <a:gd fmla="*/ 311 h 382" name="T105"/>
              <a:gd fmla="*/ 339 w 373" name="T106"/>
              <a:gd fmla="*/ 338 h 382" name="T107"/>
              <a:gd fmla="*/ 51 w 373" name="T108"/>
              <a:gd fmla="*/ 253 h 382" name="T109"/>
              <a:gd fmla="*/ 153 w 373" name="T110"/>
              <a:gd fmla="*/ 355 h 382" name="T111"/>
              <a:gd fmla="*/ 54 w 373" name="T112"/>
              <a:gd fmla="*/ 27 h 382" name="T113"/>
              <a:gd fmla="*/ 218 w 373" name="T114"/>
              <a:gd fmla="*/ 286 h 382" name="T115"/>
              <a:gd fmla="*/ 177 w 373" name="T116"/>
              <a:gd fmla="*/ 303 h 382" name="T117"/>
              <a:gd fmla="*/ 171 w 373" name="T118"/>
              <a:gd fmla="*/ 131 h 382" name="T119"/>
              <a:gd fmla="*/ 30 w 373" name="T120"/>
              <a:gd fmla="*/ 96 h 382" name="T121"/>
              <a:gd fmla="*/ 327 w 373" name="T122"/>
              <a:gd fmla="*/ 32 h 382" name="T123"/>
              <a:gd fmla="*/ 19 w 373" name="T124"/>
              <a:gd fmla="*/ 147 h 38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82" w="373">
                <a:moveTo>
                  <a:pt x="373" y="286"/>
                </a:moveTo>
                <a:lnTo>
                  <a:pt x="373" y="286"/>
                </a:lnTo>
                <a:lnTo>
                  <a:pt x="373" y="316"/>
                </a:lnTo>
                <a:lnTo>
                  <a:pt x="373" y="316"/>
                </a:lnTo>
                <a:lnTo>
                  <a:pt x="371" y="335"/>
                </a:lnTo>
                <a:lnTo>
                  <a:pt x="371" y="335"/>
                </a:lnTo>
                <a:lnTo>
                  <a:pt x="368" y="347"/>
                </a:lnTo>
                <a:lnTo>
                  <a:pt x="363" y="358"/>
                </a:lnTo>
                <a:lnTo>
                  <a:pt x="363" y="358"/>
                </a:lnTo>
                <a:lnTo>
                  <a:pt x="355" y="366"/>
                </a:lnTo>
                <a:lnTo>
                  <a:pt x="355" y="366"/>
                </a:lnTo>
                <a:lnTo>
                  <a:pt x="350" y="371"/>
                </a:lnTo>
                <a:lnTo>
                  <a:pt x="350" y="371"/>
                </a:lnTo>
                <a:lnTo>
                  <a:pt x="346" y="374"/>
                </a:lnTo>
                <a:lnTo>
                  <a:pt x="339" y="376"/>
                </a:lnTo>
                <a:lnTo>
                  <a:pt x="339" y="376"/>
                </a:lnTo>
                <a:lnTo>
                  <a:pt x="333" y="376"/>
                </a:lnTo>
                <a:lnTo>
                  <a:pt x="333" y="376"/>
                </a:lnTo>
                <a:lnTo>
                  <a:pt x="305" y="376"/>
                </a:lnTo>
                <a:lnTo>
                  <a:pt x="305" y="376"/>
                </a:lnTo>
                <a:lnTo>
                  <a:pt x="289" y="376"/>
                </a:lnTo>
                <a:lnTo>
                  <a:pt x="289" y="376"/>
                </a:lnTo>
                <a:lnTo>
                  <a:pt x="261" y="379"/>
                </a:lnTo>
                <a:lnTo>
                  <a:pt x="261" y="379"/>
                </a:lnTo>
                <a:lnTo>
                  <a:pt x="240" y="380"/>
                </a:lnTo>
                <a:lnTo>
                  <a:pt x="240" y="380"/>
                </a:lnTo>
                <a:lnTo>
                  <a:pt x="218" y="382"/>
                </a:lnTo>
                <a:lnTo>
                  <a:pt x="218" y="382"/>
                </a:lnTo>
                <a:lnTo>
                  <a:pt x="144" y="382"/>
                </a:lnTo>
                <a:lnTo>
                  <a:pt x="144" y="382"/>
                </a:lnTo>
                <a:lnTo>
                  <a:pt x="120" y="382"/>
                </a:lnTo>
                <a:lnTo>
                  <a:pt x="120" y="382"/>
                </a:lnTo>
                <a:lnTo>
                  <a:pt x="89" y="382"/>
                </a:lnTo>
                <a:lnTo>
                  <a:pt x="89" y="382"/>
                </a:lnTo>
                <a:lnTo>
                  <a:pt x="70" y="380"/>
                </a:lnTo>
                <a:lnTo>
                  <a:pt x="70" y="380"/>
                </a:lnTo>
                <a:lnTo>
                  <a:pt x="65" y="379"/>
                </a:lnTo>
                <a:lnTo>
                  <a:pt x="65" y="379"/>
                </a:lnTo>
                <a:lnTo>
                  <a:pt x="55" y="377"/>
                </a:lnTo>
                <a:lnTo>
                  <a:pt x="48" y="376"/>
                </a:lnTo>
                <a:lnTo>
                  <a:pt x="48" y="376"/>
                </a:lnTo>
                <a:lnTo>
                  <a:pt x="35" y="371"/>
                </a:lnTo>
                <a:lnTo>
                  <a:pt x="35" y="371"/>
                </a:lnTo>
                <a:lnTo>
                  <a:pt x="29" y="366"/>
                </a:lnTo>
                <a:lnTo>
                  <a:pt x="24" y="361"/>
                </a:lnTo>
                <a:lnTo>
                  <a:pt x="24" y="361"/>
                </a:lnTo>
                <a:lnTo>
                  <a:pt x="21" y="357"/>
                </a:lnTo>
                <a:lnTo>
                  <a:pt x="21" y="357"/>
                </a:lnTo>
                <a:lnTo>
                  <a:pt x="13" y="347"/>
                </a:lnTo>
                <a:lnTo>
                  <a:pt x="10" y="335"/>
                </a:lnTo>
                <a:lnTo>
                  <a:pt x="10" y="335"/>
                </a:lnTo>
                <a:lnTo>
                  <a:pt x="7" y="319"/>
                </a:lnTo>
                <a:lnTo>
                  <a:pt x="7" y="319"/>
                </a:lnTo>
                <a:lnTo>
                  <a:pt x="5" y="309"/>
                </a:lnTo>
                <a:lnTo>
                  <a:pt x="5" y="309"/>
                </a:lnTo>
                <a:lnTo>
                  <a:pt x="3" y="297"/>
                </a:lnTo>
                <a:lnTo>
                  <a:pt x="3" y="297"/>
                </a:lnTo>
                <a:lnTo>
                  <a:pt x="2" y="290"/>
                </a:lnTo>
                <a:lnTo>
                  <a:pt x="2" y="290"/>
                </a:lnTo>
                <a:lnTo>
                  <a:pt x="2" y="272"/>
                </a:lnTo>
                <a:lnTo>
                  <a:pt x="2" y="272"/>
                </a:lnTo>
                <a:lnTo>
                  <a:pt x="2" y="270"/>
                </a:lnTo>
                <a:lnTo>
                  <a:pt x="2" y="270"/>
                </a:lnTo>
                <a:lnTo>
                  <a:pt x="2" y="267"/>
                </a:lnTo>
                <a:lnTo>
                  <a:pt x="2" y="267"/>
                </a:lnTo>
                <a:lnTo>
                  <a:pt x="2" y="253"/>
                </a:lnTo>
                <a:lnTo>
                  <a:pt x="2" y="253"/>
                </a:lnTo>
                <a:lnTo>
                  <a:pt x="0" y="215"/>
                </a:lnTo>
                <a:lnTo>
                  <a:pt x="0" y="215"/>
                </a:lnTo>
                <a:lnTo>
                  <a:pt x="2" y="180"/>
                </a:lnTo>
                <a:lnTo>
                  <a:pt x="2" y="180"/>
                </a:lnTo>
                <a:lnTo>
                  <a:pt x="2" y="150"/>
                </a:lnTo>
                <a:lnTo>
                  <a:pt x="2" y="150"/>
                </a:lnTo>
                <a:lnTo>
                  <a:pt x="2" y="147"/>
                </a:lnTo>
                <a:lnTo>
                  <a:pt x="2" y="147"/>
                </a:lnTo>
                <a:lnTo>
                  <a:pt x="0" y="145"/>
                </a:lnTo>
                <a:lnTo>
                  <a:pt x="0" y="145"/>
                </a:lnTo>
                <a:lnTo>
                  <a:pt x="0" y="137"/>
                </a:lnTo>
                <a:lnTo>
                  <a:pt x="0" y="137"/>
                </a:lnTo>
                <a:lnTo>
                  <a:pt x="2" y="114"/>
                </a:lnTo>
                <a:lnTo>
                  <a:pt x="2" y="114"/>
                </a:lnTo>
                <a:lnTo>
                  <a:pt x="2" y="101"/>
                </a:lnTo>
                <a:lnTo>
                  <a:pt x="2" y="101"/>
                </a:lnTo>
                <a:lnTo>
                  <a:pt x="2" y="85"/>
                </a:lnTo>
                <a:lnTo>
                  <a:pt x="2" y="85"/>
                </a:lnTo>
                <a:lnTo>
                  <a:pt x="5" y="66"/>
                </a:lnTo>
                <a:lnTo>
                  <a:pt x="5" y="66"/>
                </a:lnTo>
                <a:lnTo>
                  <a:pt x="7" y="57"/>
                </a:lnTo>
                <a:lnTo>
                  <a:pt x="11" y="46"/>
                </a:lnTo>
                <a:lnTo>
                  <a:pt x="11" y="46"/>
                </a:lnTo>
                <a:lnTo>
                  <a:pt x="14" y="41"/>
                </a:lnTo>
                <a:lnTo>
                  <a:pt x="14" y="41"/>
                </a:lnTo>
                <a:lnTo>
                  <a:pt x="19" y="33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37" y="19"/>
                </a:lnTo>
                <a:lnTo>
                  <a:pt x="41" y="18"/>
                </a:lnTo>
                <a:lnTo>
                  <a:pt x="41" y="18"/>
                </a:lnTo>
                <a:lnTo>
                  <a:pt x="52" y="13"/>
                </a:lnTo>
                <a:lnTo>
                  <a:pt x="63" y="10"/>
                </a:lnTo>
                <a:lnTo>
                  <a:pt x="63" y="10"/>
                </a:lnTo>
                <a:lnTo>
                  <a:pt x="73" y="8"/>
                </a:lnTo>
                <a:lnTo>
                  <a:pt x="82" y="7"/>
                </a:lnTo>
                <a:lnTo>
                  <a:pt x="82" y="7"/>
                </a:lnTo>
                <a:lnTo>
                  <a:pt x="89" y="7"/>
                </a:lnTo>
                <a:lnTo>
                  <a:pt x="89" y="7"/>
                </a:lnTo>
                <a:lnTo>
                  <a:pt x="111" y="3"/>
                </a:lnTo>
                <a:lnTo>
                  <a:pt x="111" y="3"/>
                </a:lnTo>
                <a:lnTo>
                  <a:pt x="125" y="2"/>
                </a:lnTo>
                <a:lnTo>
                  <a:pt x="125" y="2"/>
                </a:lnTo>
                <a:lnTo>
                  <a:pt x="141" y="0"/>
                </a:lnTo>
                <a:lnTo>
                  <a:pt x="158" y="0"/>
                </a:lnTo>
                <a:lnTo>
                  <a:pt x="158" y="0"/>
                </a:lnTo>
                <a:lnTo>
                  <a:pt x="183" y="2"/>
                </a:lnTo>
                <a:lnTo>
                  <a:pt x="183" y="2"/>
                </a:lnTo>
                <a:lnTo>
                  <a:pt x="204" y="2"/>
                </a:lnTo>
                <a:lnTo>
                  <a:pt x="204" y="2"/>
                </a:lnTo>
                <a:lnTo>
                  <a:pt x="235" y="3"/>
                </a:lnTo>
                <a:lnTo>
                  <a:pt x="235" y="3"/>
                </a:lnTo>
                <a:lnTo>
                  <a:pt x="259" y="7"/>
                </a:lnTo>
                <a:lnTo>
                  <a:pt x="259" y="7"/>
                </a:lnTo>
                <a:lnTo>
                  <a:pt x="272" y="8"/>
                </a:lnTo>
                <a:lnTo>
                  <a:pt x="272" y="8"/>
                </a:lnTo>
                <a:lnTo>
                  <a:pt x="279" y="8"/>
                </a:lnTo>
                <a:lnTo>
                  <a:pt x="279" y="8"/>
                </a:lnTo>
                <a:lnTo>
                  <a:pt x="300" y="10"/>
                </a:lnTo>
                <a:lnTo>
                  <a:pt x="300" y="10"/>
                </a:lnTo>
                <a:lnTo>
                  <a:pt x="311" y="11"/>
                </a:lnTo>
                <a:lnTo>
                  <a:pt x="320" y="13"/>
                </a:lnTo>
                <a:lnTo>
                  <a:pt x="320" y="13"/>
                </a:lnTo>
                <a:lnTo>
                  <a:pt x="330" y="16"/>
                </a:lnTo>
                <a:lnTo>
                  <a:pt x="338" y="21"/>
                </a:lnTo>
                <a:lnTo>
                  <a:pt x="346" y="25"/>
                </a:lnTo>
                <a:lnTo>
                  <a:pt x="354" y="30"/>
                </a:lnTo>
                <a:lnTo>
                  <a:pt x="354" y="30"/>
                </a:lnTo>
                <a:lnTo>
                  <a:pt x="358" y="37"/>
                </a:lnTo>
                <a:lnTo>
                  <a:pt x="361" y="43"/>
                </a:lnTo>
                <a:lnTo>
                  <a:pt x="361" y="43"/>
                </a:lnTo>
                <a:lnTo>
                  <a:pt x="366" y="57"/>
                </a:lnTo>
                <a:lnTo>
                  <a:pt x="366" y="57"/>
                </a:lnTo>
                <a:lnTo>
                  <a:pt x="366" y="70"/>
                </a:lnTo>
                <a:lnTo>
                  <a:pt x="366" y="70"/>
                </a:lnTo>
                <a:lnTo>
                  <a:pt x="368" y="82"/>
                </a:lnTo>
                <a:lnTo>
                  <a:pt x="368" y="82"/>
                </a:lnTo>
                <a:lnTo>
                  <a:pt x="368" y="87"/>
                </a:lnTo>
                <a:lnTo>
                  <a:pt x="368" y="87"/>
                </a:lnTo>
                <a:lnTo>
                  <a:pt x="368" y="126"/>
                </a:lnTo>
                <a:lnTo>
                  <a:pt x="368" y="126"/>
                </a:lnTo>
                <a:lnTo>
                  <a:pt x="369" y="142"/>
                </a:lnTo>
                <a:lnTo>
                  <a:pt x="369" y="142"/>
                </a:lnTo>
                <a:lnTo>
                  <a:pt x="369" y="153"/>
                </a:lnTo>
                <a:lnTo>
                  <a:pt x="369" y="153"/>
                </a:lnTo>
                <a:lnTo>
                  <a:pt x="371" y="188"/>
                </a:lnTo>
                <a:lnTo>
                  <a:pt x="371" y="188"/>
                </a:lnTo>
                <a:lnTo>
                  <a:pt x="371" y="226"/>
                </a:lnTo>
                <a:lnTo>
                  <a:pt x="371" y="226"/>
                </a:lnTo>
                <a:lnTo>
                  <a:pt x="373" y="248"/>
                </a:lnTo>
                <a:lnTo>
                  <a:pt x="373" y="248"/>
                </a:lnTo>
                <a:lnTo>
                  <a:pt x="373" y="265"/>
                </a:lnTo>
                <a:lnTo>
                  <a:pt x="373" y="265"/>
                </a:lnTo>
                <a:lnTo>
                  <a:pt x="373" y="286"/>
                </a:lnTo>
                <a:lnTo>
                  <a:pt x="373" y="286"/>
                </a:lnTo>
                <a:close/>
                <a:moveTo>
                  <a:pt x="8" y="119"/>
                </a:moveTo>
                <a:lnTo>
                  <a:pt x="8" y="119"/>
                </a:lnTo>
                <a:lnTo>
                  <a:pt x="8" y="119"/>
                </a:lnTo>
                <a:lnTo>
                  <a:pt x="8" y="119"/>
                </a:lnTo>
                <a:lnTo>
                  <a:pt x="8" y="115"/>
                </a:lnTo>
                <a:lnTo>
                  <a:pt x="8" y="115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9"/>
                </a:lnTo>
                <a:lnTo>
                  <a:pt x="8" y="119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19"/>
                </a:lnTo>
                <a:lnTo>
                  <a:pt x="8" y="119"/>
                </a:lnTo>
                <a:close/>
                <a:moveTo>
                  <a:pt x="166" y="81"/>
                </a:moveTo>
                <a:lnTo>
                  <a:pt x="166" y="81"/>
                </a:lnTo>
                <a:lnTo>
                  <a:pt x="163" y="82"/>
                </a:lnTo>
                <a:lnTo>
                  <a:pt x="163" y="82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5"/>
                </a:lnTo>
                <a:lnTo>
                  <a:pt x="161" y="87"/>
                </a:lnTo>
                <a:lnTo>
                  <a:pt x="161" y="87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7" y="78"/>
                </a:lnTo>
                <a:lnTo>
                  <a:pt x="167" y="78"/>
                </a:lnTo>
                <a:lnTo>
                  <a:pt x="166" y="79"/>
                </a:lnTo>
                <a:lnTo>
                  <a:pt x="166" y="81"/>
                </a:lnTo>
                <a:lnTo>
                  <a:pt x="166" y="81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44" y="152"/>
                </a:lnTo>
                <a:lnTo>
                  <a:pt x="144" y="152"/>
                </a:lnTo>
                <a:lnTo>
                  <a:pt x="136" y="152"/>
                </a:lnTo>
                <a:lnTo>
                  <a:pt x="136" y="152"/>
                </a:lnTo>
                <a:lnTo>
                  <a:pt x="133" y="152"/>
                </a:lnTo>
                <a:lnTo>
                  <a:pt x="133" y="149"/>
                </a:lnTo>
                <a:lnTo>
                  <a:pt x="133" y="149"/>
                </a:lnTo>
                <a:lnTo>
                  <a:pt x="131" y="147"/>
                </a:lnTo>
                <a:lnTo>
                  <a:pt x="131" y="147"/>
                </a:lnTo>
                <a:lnTo>
                  <a:pt x="131" y="141"/>
                </a:lnTo>
                <a:lnTo>
                  <a:pt x="131" y="141"/>
                </a:lnTo>
                <a:lnTo>
                  <a:pt x="131" y="109"/>
                </a:lnTo>
                <a:lnTo>
                  <a:pt x="131" y="109"/>
                </a:lnTo>
                <a:lnTo>
                  <a:pt x="130" y="84"/>
                </a:lnTo>
                <a:lnTo>
                  <a:pt x="130" y="84"/>
                </a:lnTo>
                <a:lnTo>
                  <a:pt x="128" y="70"/>
                </a:lnTo>
                <a:lnTo>
                  <a:pt x="128" y="70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8"/>
                </a:lnTo>
                <a:lnTo>
                  <a:pt x="128" y="78"/>
                </a:lnTo>
                <a:lnTo>
                  <a:pt x="130" y="96"/>
                </a:lnTo>
                <a:lnTo>
                  <a:pt x="130" y="96"/>
                </a:lnTo>
                <a:lnTo>
                  <a:pt x="130" y="133"/>
                </a:lnTo>
                <a:lnTo>
                  <a:pt x="130" y="133"/>
                </a:lnTo>
                <a:lnTo>
                  <a:pt x="131" y="149"/>
                </a:lnTo>
                <a:lnTo>
                  <a:pt x="131" y="149"/>
                </a:lnTo>
                <a:lnTo>
                  <a:pt x="131" y="152"/>
                </a:lnTo>
                <a:lnTo>
                  <a:pt x="131" y="152"/>
                </a:lnTo>
                <a:lnTo>
                  <a:pt x="136" y="152"/>
                </a:lnTo>
                <a:lnTo>
                  <a:pt x="136" y="152"/>
                </a:lnTo>
                <a:lnTo>
                  <a:pt x="144" y="152"/>
                </a:lnTo>
                <a:lnTo>
                  <a:pt x="144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0"/>
                </a:lnTo>
                <a:lnTo>
                  <a:pt x="167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52" y="66"/>
                </a:move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2" y="70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3"/>
                </a:lnTo>
                <a:lnTo>
                  <a:pt x="52" y="76"/>
                </a:lnTo>
                <a:lnTo>
                  <a:pt x="52" y="76"/>
                </a:lnTo>
                <a:lnTo>
                  <a:pt x="52" y="78"/>
                </a:lnTo>
                <a:lnTo>
                  <a:pt x="52" y="78"/>
                </a:lnTo>
                <a:lnTo>
                  <a:pt x="52" y="79"/>
                </a:lnTo>
                <a:lnTo>
                  <a:pt x="52" y="79"/>
                </a:lnTo>
                <a:lnTo>
                  <a:pt x="52" y="81"/>
                </a:lnTo>
                <a:lnTo>
                  <a:pt x="52" y="81"/>
                </a:lnTo>
                <a:lnTo>
                  <a:pt x="54" y="82"/>
                </a:lnTo>
                <a:lnTo>
                  <a:pt x="54" y="84"/>
                </a:lnTo>
                <a:lnTo>
                  <a:pt x="54" y="84"/>
                </a:lnTo>
                <a:lnTo>
                  <a:pt x="52" y="85"/>
                </a:lnTo>
                <a:lnTo>
                  <a:pt x="52" y="85"/>
                </a:lnTo>
                <a:lnTo>
                  <a:pt x="52" y="95"/>
                </a:lnTo>
                <a:lnTo>
                  <a:pt x="52" y="95"/>
                </a:lnTo>
                <a:lnTo>
                  <a:pt x="52" y="133"/>
                </a:lnTo>
                <a:lnTo>
                  <a:pt x="52" y="133"/>
                </a:lnTo>
                <a:lnTo>
                  <a:pt x="52" y="144"/>
                </a:lnTo>
                <a:lnTo>
                  <a:pt x="52" y="144"/>
                </a:lnTo>
                <a:lnTo>
                  <a:pt x="54" y="163"/>
                </a:lnTo>
                <a:lnTo>
                  <a:pt x="54" y="163"/>
                </a:lnTo>
                <a:lnTo>
                  <a:pt x="55" y="178"/>
                </a:lnTo>
                <a:lnTo>
                  <a:pt x="55" y="178"/>
                </a:lnTo>
                <a:lnTo>
                  <a:pt x="57" y="199"/>
                </a:lnTo>
                <a:lnTo>
                  <a:pt x="57" y="199"/>
                </a:lnTo>
                <a:lnTo>
                  <a:pt x="57" y="218"/>
                </a:lnTo>
                <a:lnTo>
                  <a:pt x="57" y="218"/>
                </a:lnTo>
                <a:lnTo>
                  <a:pt x="59" y="232"/>
                </a:lnTo>
                <a:lnTo>
                  <a:pt x="59" y="232"/>
                </a:lnTo>
                <a:lnTo>
                  <a:pt x="59" y="249"/>
                </a:lnTo>
                <a:lnTo>
                  <a:pt x="59" y="249"/>
                </a:lnTo>
                <a:lnTo>
                  <a:pt x="60" y="259"/>
                </a:lnTo>
                <a:lnTo>
                  <a:pt x="60" y="259"/>
                </a:lnTo>
                <a:lnTo>
                  <a:pt x="60" y="286"/>
                </a:lnTo>
                <a:lnTo>
                  <a:pt x="60" y="286"/>
                </a:lnTo>
                <a:lnTo>
                  <a:pt x="62" y="311"/>
                </a:lnTo>
                <a:lnTo>
                  <a:pt x="62" y="311"/>
                </a:lnTo>
                <a:lnTo>
                  <a:pt x="63" y="325"/>
                </a:lnTo>
                <a:lnTo>
                  <a:pt x="63" y="325"/>
                </a:lnTo>
                <a:lnTo>
                  <a:pt x="63" y="330"/>
                </a:lnTo>
                <a:lnTo>
                  <a:pt x="63" y="330"/>
                </a:lnTo>
                <a:lnTo>
                  <a:pt x="66" y="330"/>
                </a:lnTo>
                <a:lnTo>
                  <a:pt x="66" y="330"/>
                </a:lnTo>
                <a:lnTo>
                  <a:pt x="81" y="331"/>
                </a:lnTo>
                <a:lnTo>
                  <a:pt x="81" y="331"/>
                </a:lnTo>
                <a:lnTo>
                  <a:pt x="133" y="331"/>
                </a:lnTo>
                <a:lnTo>
                  <a:pt x="133" y="331"/>
                </a:lnTo>
                <a:lnTo>
                  <a:pt x="134" y="331"/>
                </a:lnTo>
                <a:lnTo>
                  <a:pt x="134" y="331"/>
                </a:lnTo>
                <a:lnTo>
                  <a:pt x="134" y="330"/>
                </a:lnTo>
                <a:lnTo>
                  <a:pt x="134" y="330"/>
                </a:lnTo>
                <a:lnTo>
                  <a:pt x="134" y="265"/>
                </a:lnTo>
                <a:lnTo>
                  <a:pt x="134" y="265"/>
                </a:lnTo>
                <a:lnTo>
                  <a:pt x="134" y="251"/>
                </a:lnTo>
                <a:lnTo>
                  <a:pt x="134" y="237"/>
                </a:lnTo>
                <a:lnTo>
                  <a:pt x="134" y="237"/>
                </a:lnTo>
                <a:lnTo>
                  <a:pt x="133" y="227"/>
                </a:lnTo>
                <a:lnTo>
                  <a:pt x="133" y="227"/>
                </a:lnTo>
                <a:lnTo>
                  <a:pt x="131" y="221"/>
                </a:lnTo>
                <a:lnTo>
                  <a:pt x="131" y="221"/>
                </a:lnTo>
                <a:lnTo>
                  <a:pt x="131" y="219"/>
                </a:lnTo>
                <a:lnTo>
                  <a:pt x="133" y="218"/>
                </a:lnTo>
                <a:lnTo>
                  <a:pt x="133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6" y="216"/>
                </a:lnTo>
                <a:lnTo>
                  <a:pt x="137" y="215"/>
                </a:ln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42" y="218"/>
                </a:lnTo>
                <a:lnTo>
                  <a:pt x="142" y="218"/>
                </a:lnTo>
                <a:lnTo>
                  <a:pt x="158" y="219"/>
                </a:lnTo>
                <a:lnTo>
                  <a:pt x="158" y="219"/>
                </a:lnTo>
                <a:lnTo>
                  <a:pt x="164" y="219"/>
                </a:lnTo>
                <a:lnTo>
                  <a:pt x="164" y="219"/>
                </a:lnTo>
                <a:lnTo>
                  <a:pt x="186" y="219"/>
                </a:lnTo>
                <a:lnTo>
                  <a:pt x="186" y="219"/>
                </a:lnTo>
                <a:lnTo>
                  <a:pt x="202" y="219"/>
                </a:lnTo>
                <a:lnTo>
                  <a:pt x="202" y="219"/>
                </a:lnTo>
                <a:lnTo>
                  <a:pt x="227" y="218"/>
                </a:lnTo>
                <a:lnTo>
                  <a:pt x="227" y="218"/>
                </a:lnTo>
                <a:lnTo>
                  <a:pt x="242" y="216"/>
                </a:lnTo>
                <a:lnTo>
                  <a:pt x="242" y="216"/>
                </a:lnTo>
                <a:lnTo>
                  <a:pt x="245" y="216"/>
                </a:lnTo>
                <a:lnTo>
                  <a:pt x="245" y="216"/>
                </a:lnTo>
                <a:lnTo>
                  <a:pt x="245" y="215"/>
                </a:lnTo>
                <a:lnTo>
                  <a:pt x="245" y="215"/>
                </a:lnTo>
                <a:lnTo>
                  <a:pt x="246" y="213"/>
                </a:lnTo>
                <a:lnTo>
                  <a:pt x="246" y="213"/>
                </a:lnTo>
                <a:lnTo>
                  <a:pt x="246" y="213"/>
                </a:lnTo>
                <a:lnTo>
                  <a:pt x="248" y="213"/>
                </a:lnTo>
                <a:lnTo>
                  <a:pt x="249" y="213"/>
                </a:lnTo>
                <a:lnTo>
                  <a:pt x="249" y="213"/>
                </a:lnTo>
                <a:lnTo>
                  <a:pt x="251" y="215"/>
                </a:lnTo>
                <a:lnTo>
                  <a:pt x="251" y="215"/>
                </a:lnTo>
                <a:lnTo>
                  <a:pt x="253" y="215"/>
                </a:lnTo>
                <a:lnTo>
                  <a:pt x="254" y="216"/>
                </a:lnTo>
                <a:lnTo>
                  <a:pt x="254" y="216"/>
                </a:lnTo>
                <a:lnTo>
                  <a:pt x="256" y="218"/>
                </a:lnTo>
                <a:lnTo>
                  <a:pt x="256" y="218"/>
                </a:lnTo>
                <a:lnTo>
                  <a:pt x="256" y="219"/>
                </a:lnTo>
                <a:lnTo>
                  <a:pt x="256" y="221"/>
                </a:lnTo>
                <a:lnTo>
                  <a:pt x="256" y="221"/>
                </a:lnTo>
                <a:lnTo>
                  <a:pt x="254" y="223"/>
                </a:lnTo>
                <a:lnTo>
                  <a:pt x="254" y="226"/>
                </a:lnTo>
                <a:lnTo>
                  <a:pt x="254" y="226"/>
                </a:lnTo>
                <a:lnTo>
                  <a:pt x="254" y="245"/>
                </a:lnTo>
                <a:lnTo>
                  <a:pt x="254" y="245"/>
                </a:lnTo>
                <a:lnTo>
                  <a:pt x="256" y="251"/>
                </a:lnTo>
                <a:lnTo>
                  <a:pt x="256" y="251"/>
                </a:lnTo>
                <a:lnTo>
                  <a:pt x="256" y="264"/>
                </a:lnTo>
                <a:lnTo>
                  <a:pt x="256" y="264"/>
                </a:lnTo>
                <a:lnTo>
                  <a:pt x="257" y="270"/>
                </a:lnTo>
                <a:lnTo>
                  <a:pt x="257" y="270"/>
                </a:lnTo>
                <a:lnTo>
                  <a:pt x="257" y="272"/>
                </a:lnTo>
                <a:lnTo>
                  <a:pt x="256" y="272"/>
                </a:lnTo>
                <a:lnTo>
                  <a:pt x="256" y="272"/>
                </a:lnTo>
                <a:lnTo>
                  <a:pt x="254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4" y="290"/>
                </a:lnTo>
                <a:lnTo>
                  <a:pt x="254" y="290"/>
                </a:lnTo>
                <a:lnTo>
                  <a:pt x="257" y="316"/>
                </a:lnTo>
                <a:lnTo>
                  <a:pt x="257" y="316"/>
                </a:lnTo>
                <a:lnTo>
                  <a:pt x="257" y="322"/>
                </a:lnTo>
                <a:lnTo>
                  <a:pt x="257" y="322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72" y="328"/>
                </a:lnTo>
                <a:lnTo>
                  <a:pt x="272" y="328"/>
                </a:lnTo>
                <a:lnTo>
                  <a:pt x="294" y="325"/>
                </a:lnTo>
                <a:lnTo>
                  <a:pt x="294" y="325"/>
                </a:lnTo>
                <a:lnTo>
                  <a:pt x="309" y="325"/>
                </a:lnTo>
                <a:lnTo>
                  <a:pt x="309" y="325"/>
                </a:lnTo>
                <a:lnTo>
                  <a:pt x="325" y="325"/>
                </a:lnTo>
                <a:lnTo>
                  <a:pt x="325" y="325"/>
                </a:lnTo>
                <a:lnTo>
                  <a:pt x="328" y="325"/>
                </a:lnTo>
                <a:lnTo>
                  <a:pt x="328" y="325"/>
                </a:lnTo>
                <a:lnTo>
                  <a:pt x="327" y="324"/>
                </a:lnTo>
                <a:lnTo>
                  <a:pt x="327" y="320"/>
                </a:lnTo>
                <a:lnTo>
                  <a:pt x="327" y="320"/>
                </a:lnTo>
                <a:lnTo>
                  <a:pt x="327" y="316"/>
                </a:lnTo>
                <a:lnTo>
                  <a:pt x="327" y="316"/>
                </a:lnTo>
                <a:lnTo>
                  <a:pt x="327" y="311"/>
                </a:lnTo>
                <a:lnTo>
                  <a:pt x="327" y="311"/>
                </a:lnTo>
                <a:lnTo>
                  <a:pt x="325" y="290"/>
                </a:lnTo>
                <a:lnTo>
                  <a:pt x="325" y="290"/>
                </a:lnTo>
                <a:lnTo>
                  <a:pt x="324" y="264"/>
                </a:lnTo>
                <a:lnTo>
                  <a:pt x="324" y="264"/>
                </a:lnTo>
                <a:lnTo>
                  <a:pt x="320" y="234"/>
                </a:lnTo>
                <a:lnTo>
                  <a:pt x="320" y="234"/>
                </a:lnTo>
                <a:lnTo>
                  <a:pt x="319" y="205"/>
                </a:lnTo>
                <a:lnTo>
                  <a:pt x="319" y="205"/>
                </a:lnTo>
                <a:lnTo>
                  <a:pt x="319" y="188"/>
                </a:lnTo>
                <a:lnTo>
                  <a:pt x="319" y="188"/>
                </a:lnTo>
                <a:lnTo>
                  <a:pt x="317" y="174"/>
                </a:lnTo>
                <a:lnTo>
                  <a:pt x="317" y="174"/>
                </a:lnTo>
                <a:lnTo>
                  <a:pt x="316" y="145"/>
                </a:lnTo>
                <a:lnTo>
                  <a:pt x="316" y="145"/>
                </a:lnTo>
                <a:lnTo>
                  <a:pt x="316" y="131"/>
                </a:lnTo>
                <a:lnTo>
                  <a:pt x="316" y="131"/>
                </a:lnTo>
                <a:lnTo>
                  <a:pt x="314" y="119"/>
                </a:lnTo>
                <a:lnTo>
                  <a:pt x="314" y="119"/>
                </a:lnTo>
                <a:lnTo>
                  <a:pt x="314" y="93"/>
                </a:lnTo>
                <a:lnTo>
                  <a:pt x="314" y="93"/>
                </a:lnTo>
                <a:lnTo>
                  <a:pt x="313" y="90"/>
                </a:lnTo>
                <a:lnTo>
                  <a:pt x="313" y="90"/>
                </a:lnTo>
                <a:lnTo>
                  <a:pt x="311" y="87"/>
                </a:lnTo>
                <a:lnTo>
                  <a:pt x="311" y="87"/>
                </a:lnTo>
                <a:lnTo>
                  <a:pt x="311" y="82"/>
                </a:lnTo>
                <a:lnTo>
                  <a:pt x="311" y="82"/>
                </a:lnTo>
                <a:lnTo>
                  <a:pt x="311" y="79"/>
                </a:lnTo>
                <a:lnTo>
                  <a:pt x="311" y="79"/>
                </a:lnTo>
                <a:lnTo>
                  <a:pt x="311" y="76"/>
                </a:lnTo>
                <a:lnTo>
                  <a:pt x="311" y="76"/>
                </a:lnTo>
                <a:lnTo>
                  <a:pt x="311" y="71"/>
                </a:lnTo>
                <a:lnTo>
                  <a:pt x="311" y="71"/>
                </a:lnTo>
                <a:lnTo>
                  <a:pt x="311" y="70"/>
                </a:lnTo>
                <a:lnTo>
                  <a:pt x="311" y="70"/>
                </a:lnTo>
                <a:lnTo>
                  <a:pt x="311" y="66"/>
                </a:lnTo>
                <a:lnTo>
                  <a:pt x="311" y="63"/>
                </a:lnTo>
                <a:lnTo>
                  <a:pt x="311" y="63"/>
                </a:lnTo>
                <a:lnTo>
                  <a:pt x="309" y="60"/>
                </a:lnTo>
                <a:lnTo>
                  <a:pt x="306" y="60"/>
                </a:lnTo>
                <a:lnTo>
                  <a:pt x="306" y="60"/>
                </a:lnTo>
                <a:lnTo>
                  <a:pt x="297" y="59"/>
                </a:lnTo>
                <a:lnTo>
                  <a:pt x="297" y="59"/>
                </a:lnTo>
                <a:lnTo>
                  <a:pt x="273" y="60"/>
                </a:lnTo>
                <a:lnTo>
                  <a:pt x="273" y="60"/>
                </a:lnTo>
                <a:lnTo>
                  <a:pt x="257" y="59"/>
                </a:lnTo>
                <a:lnTo>
                  <a:pt x="257" y="59"/>
                </a:lnTo>
                <a:lnTo>
                  <a:pt x="242" y="59"/>
                </a:lnTo>
                <a:lnTo>
                  <a:pt x="242" y="59"/>
                </a:lnTo>
                <a:lnTo>
                  <a:pt x="240" y="59"/>
                </a:lnTo>
                <a:lnTo>
                  <a:pt x="240" y="59"/>
                </a:lnTo>
                <a:lnTo>
                  <a:pt x="238" y="60"/>
                </a:lnTo>
                <a:lnTo>
                  <a:pt x="238" y="60"/>
                </a:lnTo>
                <a:lnTo>
                  <a:pt x="237" y="63"/>
                </a:lnTo>
                <a:lnTo>
                  <a:pt x="237" y="63"/>
                </a:lnTo>
                <a:lnTo>
                  <a:pt x="237" y="66"/>
                </a:lnTo>
                <a:lnTo>
                  <a:pt x="237" y="66"/>
                </a:lnTo>
                <a:lnTo>
                  <a:pt x="237" y="79"/>
                </a:lnTo>
                <a:lnTo>
                  <a:pt x="237" y="79"/>
                </a:lnTo>
                <a:lnTo>
                  <a:pt x="238" y="103"/>
                </a:lnTo>
                <a:lnTo>
                  <a:pt x="238" y="103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3"/>
                </a:lnTo>
                <a:lnTo>
                  <a:pt x="240" y="123"/>
                </a:lnTo>
                <a:lnTo>
                  <a:pt x="240" y="137"/>
                </a:lnTo>
                <a:lnTo>
                  <a:pt x="240" y="137"/>
                </a:lnTo>
                <a:lnTo>
                  <a:pt x="240" y="141"/>
                </a:lnTo>
                <a:lnTo>
                  <a:pt x="240" y="141"/>
                </a:lnTo>
                <a:lnTo>
                  <a:pt x="242" y="147"/>
                </a:lnTo>
                <a:lnTo>
                  <a:pt x="242" y="147"/>
                </a:lnTo>
                <a:lnTo>
                  <a:pt x="242" y="149"/>
                </a:lnTo>
                <a:lnTo>
                  <a:pt x="240" y="150"/>
                </a:lnTo>
                <a:lnTo>
                  <a:pt x="240" y="150"/>
                </a:lnTo>
                <a:lnTo>
                  <a:pt x="238" y="152"/>
                </a:lnTo>
                <a:lnTo>
                  <a:pt x="238" y="152"/>
                </a:lnTo>
                <a:lnTo>
                  <a:pt x="238" y="152"/>
                </a:lnTo>
                <a:lnTo>
                  <a:pt x="235" y="153"/>
                </a:lnTo>
                <a:lnTo>
                  <a:pt x="235" y="153"/>
                </a:lnTo>
                <a:lnTo>
                  <a:pt x="234" y="153"/>
                </a:lnTo>
                <a:lnTo>
                  <a:pt x="234" y="153"/>
                </a:lnTo>
                <a:lnTo>
                  <a:pt x="231" y="153"/>
                </a:lnTo>
                <a:lnTo>
                  <a:pt x="231" y="153"/>
                </a:lnTo>
                <a:lnTo>
                  <a:pt x="229" y="153"/>
                </a:lnTo>
                <a:lnTo>
                  <a:pt x="229" y="153"/>
                </a:lnTo>
                <a:lnTo>
                  <a:pt x="226" y="153"/>
                </a:lnTo>
                <a:lnTo>
                  <a:pt x="226" y="153"/>
                </a:lnTo>
                <a:lnTo>
                  <a:pt x="220" y="153"/>
                </a:lnTo>
                <a:lnTo>
                  <a:pt x="220" y="153"/>
                </a:lnTo>
                <a:lnTo>
                  <a:pt x="188" y="153"/>
                </a:lnTo>
                <a:lnTo>
                  <a:pt x="188" y="153"/>
                </a:lnTo>
                <a:lnTo>
                  <a:pt x="166" y="155"/>
                </a:lnTo>
                <a:lnTo>
                  <a:pt x="166" y="155"/>
                </a:lnTo>
                <a:lnTo>
                  <a:pt x="149" y="155"/>
                </a:lnTo>
                <a:lnTo>
                  <a:pt x="149" y="155"/>
                </a:lnTo>
                <a:lnTo>
                  <a:pt x="136" y="155"/>
                </a:lnTo>
                <a:lnTo>
                  <a:pt x="136" y="155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1" y="158"/>
                </a:lnTo>
                <a:lnTo>
                  <a:pt x="130" y="160"/>
                </a:lnTo>
                <a:lnTo>
                  <a:pt x="130" y="160"/>
                </a:lnTo>
                <a:lnTo>
                  <a:pt x="128" y="160"/>
                </a:lnTo>
                <a:lnTo>
                  <a:pt x="126" y="158"/>
                </a:lnTo>
                <a:lnTo>
                  <a:pt x="126" y="158"/>
                </a:lnTo>
                <a:lnTo>
                  <a:pt x="126" y="155"/>
                </a:lnTo>
                <a:lnTo>
                  <a:pt x="126" y="155"/>
                </a:lnTo>
                <a:lnTo>
                  <a:pt x="126" y="145"/>
                </a:lnTo>
                <a:lnTo>
                  <a:pt x="126" y="145"/>
                </a:lnTo>
                <a:lnTo>
                  <a:pt x="126" y="136"/>
                </a:lnTo>
                <a:lnTo>
                  <a:pt x="126" y="136"/>
                </a:lnTo>
                <a:lnTo>
                  <a:pt x="126" y="104"/>
                </a:lnTo>
                <a:lnTo>
                  <a:pt x="126" y="104"/>
                </a:lnTo>
                <a:lnTo>
                  <a:pt x="125" y="79"/>
                </a:lnTo>
                <a:lnTo>
                  <a:pt x="125" y="79"/>
                </a:lnTo>
                <a:lnTo>
                  <a:pt x="125" y="71"/>
                </a:lnTo>
                <a:lnTo>
                  <a:pt x="125" y="71"/>
                </a:lnTo>
                <a:lnTo>
                  <a:pt x="125" y="66"/>
                </a:lnTo>
                <a:lnTo>
                  <a:pt x="125" y="66"/>
                </a:lnTo>
                <a:lnTo>
                  <a:pt x="125" y="65"/>
                </a:lnTo>
                <a:lnTo>
                  <a:pt x="125" y="65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0" y="63"/>
                </a:lnTo>
                <a:lnTo>
                  <a:pt x="120" y="63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5" y="63"/>
                </a:lnTo>
                <a:lnTo>
                  <a:pt x="112" y="63"/>
                </a:lnTo>
                <a:lnTo>
                  <a:pt x="112" y="63"/>
                </a:lnTo>
                <a:lnTo>
                  <a:pt x="104" y="63"/>
                </a:lnTo>
                <a:lnTo>
                  <a:pt x="104" y="63"/>
                </a:lnTo>
                <a:lnTo>
                  <a:pt x="76" y="63"/>
                </a:lnTo>
                <a:lnTo>
                  <a:pt x="76" y="63"/>
                </a:lnTo>
                <a:lnTo>
                  <a:pt x="63" y="63"/>
                </a:lnTo>
                <a:lnTo>
                  <a:pt x="63" y="63"/>
                </a:lnTo>
                <a:lnTo>
                  <a:pt x="60" y="65"/>
                </a:lnTo>
                <a:lnTo>
                  <a:pt x="60" y="65"/>
                </a:lnTo>
                <a:lnTo>
                  <a:pt x="52" y="66"/>
                </a:lnTo>
                <a:lnTo>
                  <a:pt x="52" y="66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0" y="219"/>
                </a:lnTo>
                <a:lnTo>
                  <a:pt x="240" y="219"/>
                </a:lnTo>
                <a:lnTo>
                  <a:pt x="242" y="223"/>
                </a:lnTo>
                <a:lnTo>
                  <a:pt x="242" y="223"/>
                </a:lnTo>
                <a:lnTo>
                  <a:pt x="243" y="232"/>
                </a:lnTo>
                <a:lnTo>
                  <a:pt x="243" y="232"/>
                </a:lnTo>
                <a:lnTo>
                  <a:pt x="245" y="235"/>
                </a:lnTo>
                <a:lnTo>
                  <a:pt x="245" y="235"/>
                </a:lnTo>
                <a:lnTo>
                  <a:pt x="245" y="237"/>
                </a:lnTo>
                <a:lnTo>
                  <a:pt x="245" y="238"/>
                </a:lnTo>
                <a:lnTo>
                  <a:pt x="245" y="238"/>
                </a:lnTo>
                <a:lnTo>
                  <a:pt x="243" y="240"/>
                </a:lnTo>
                <a:lnTo>
                  <a:pt x="243" y="240"/>
                </a:lnTo>
                <a:lnTo>
                  <a:pt x="245" y="245"/>
                </a:lnTo>
                <a:lnTo>
                  <a:pt x="245" y="245"/>
                </a:lnTo>
                <a:lnTo>
                  <a:pt x="248" y="264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8" y="297"/>
                </a:lnTo>
                <a:lnTo>
                  <a:pt x="248" y="297"/>
                </a:lnTo>
                <a:lnTo>
                  <a:pt x="248" y="308"/>
                </a:lnTo>
                <a:lnTo>
                  <a:pt x="248" y="308"/>
                </a:lnTo>
                <a:lnTo>
                  <a:pt x="249" y="325"/>
                </a:lnTo>
                <a:lnTo>
                  <a:pt x="249" y="325"/>
                </a:lnTo>
                <a:lnTo>
                  <a:pt x="249" y="330"/>
                </a:lnTo>
                <a:lnTo>
                  <a:pt x="249" y="330"/>
                </a:lnTo>
                <a:lnTo>
                  <a:pt x="256" y="330"/>
                </a:lnTo>
                <a:lnTo>
                  <a:pt x="256" y="330"/>
                </a:lnTo>
                <a:lnTo>
                  <a:pt x="256" y="325"/>
                </a:lnTo>
                <a:lnTo>
                  <a:pt x="256" y="325"/>
                </a:lnTo>
                <a:lnTo>
                  <a:pt x="254" y="316"/>
                </a:lnTo>
                <a:lnTo>
                  <a:pt x="254" y="316"/>
                </a:lnTo>
                <a:lnTo>
                  <a:pt x="254" y="313"/>
                </a:lnTo>
                <a:lnTo>
                  <a:pt x="254" y="313"/>
                </a:lnTo>
                <a:lnTo>
                  <a:pt x="253" y="297"/>
                </a:lnTo>
                <a:lnTo>
                  <a:pt x="253" y="297"/>
                </a:lnTo>
                <a:lnTo>
                  <a:pt x="251" y="281"/>
                </a:lnTo>
                <a:lnTo>
                  <a:pt x="251" y="281"/>
                </a:lnTo>
                <a:lnTo>
                  <a:pt x="249" y="264"/>
                </a:lnTo>
                <a:lnTo>
                  <a:pt x="249" y="264"/>
                </a:lnTo>
                <a:lnTo>
                  <a:pt x="248" y="248"/>
                </a:lnTo>
                <a:lnTo>
                  <a:pt x="248" y="248"/>
                </a:lnTo>
                <a:lnTo>
                  <a:pt x="246" y="234"/>
                </a:lnTo>
                <a:lnTo>
                  <a:pt x="246" y="221"/>
                </a:lnTo>
                <a:lnTo>
                  <a:pt x="246" y="221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60" y="333"/>
                </a:moveTo>
                <a:lnTo>
                  <a:pt x="60" y="333"/>
                </a:lnTo>
                <a:lnTo>
                  <a:pt x="63" y="338"/>
                </a:lnTo>
                <a:lnTo>
                  <a:pt x="63" y="338"/>
                </a:lnTo>
                <a:lnTo>
                  <a:pt x="65" y="338"/>
                </a:lnTo>
                <a:lnTo>
                  <a:pt x="65" y="338"/>
                </a:lnTo>
                <a:lnTo>
                  <a:pt x="70" y="339"/>
                </a:lnTo>
                <a:lnTo>
                  <a:pt x="70" y="339"/>
                </a:lnTo>
                <a:lnTo>
                  <a:pt x="112" y="338"/>
                </a:lnTo>
                <a:lnTo>
                  <a:pt x="112" y="338"/>
                </a:lnTo>
                <a:lnTo>
                  <a:pt x="134" y="336"/>
                </a:lnTo>
                <a:lnTo>
                  <a:pt x="134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5"/>
                </a:lnTo>
                <a:lnTo>
                  <a:pt x="141" y="335"/>
                </a:lnTo>
                <a:lnTo>
                  <a:pt x="139" y="335"/>
                </a:lnTo>
                <a:lnTo>
                  <a:pt x="139" y="335"/>
                </a:lnTo>
                <a:lnTo>
                  <a:pt x="128" y="335"/>
                </a:lnTo>
                <a:lnTo>
                  <a:pt x="128" y="335"/>
                </a:lnTo>
                <a:lnTo>
                  <a:pt x="103" y="335"/>
                </a:lnTo>
                <a:lnTo>
                  <a:pt x="103" y="335"/>
                </a:lnTo>
                <a:lnTo>
                  <a:pt x="82" y="335"/>
                </a:lnTo>
                <a:lnTo>
                  <a:pt x="82" y="335"/>
                </a:lnTo>
                <a:lnTo>
                  <a:pt x="63" y="333"/>
                </a:lnTo>
                <a:lnTo>
                  <a:pt x="63" y="333"/>
                </a:lnTo>
                <a:lnTo>
                  <a:pt x="62" y="333"/>
                </a:lnTo>
                <a:lnTo>
                  <a:pt x="62" y="333"/>
                </a:lnTo>
                <a:lnTo>
                  <a:pt x="60" y="333"/>
                </a:lnTo>
                <a:lnTo>
                  <a:pt x="60" y="333"/>
                </a:lnTo>
                <a:close/>
                <a:moveTo>
                  <a:pt x="141" y="331"/>
                </a:moveTo>
                <a:lnTo>
                  <a:pt x="141" y="331"/>
                </a:lnTo>
                <a:lnTo>
                  <a:pt x="141" y="330"/>
                </a:lnTo>
                <a:lnTo>
                  <a:pt x="141" y="330"/>
                </a:lnTo>
                <a:lnTo>
                  <a:pt x="142" y="311"/>
                </a:lnTo>
                <a:lnTo>
                  <a:pt x="142" y="311"/>
                </a:lnTo>
                <a:lnTo>
                  <a:pt x="141" y="300"/>
                </a:lnTo>
                <a:lnTo>
                  <a:pt x="141" y="300"/>
                </a:lnTo>
                <a:lnTo>
                  <a:pt x="139" y="273"/>
                </a:lnTo>
                <a:lnTo>
                  <a:pt x="139" y="273"/>
                </a:lnTo>
                <a:lnTo>
                  <a:pt x="139" y="234"/>
                </a:lnTo>
                <a:lnTo>
                  <a:pt x="139" y="234"/>
                </a:lnTo>
                <a:lnTo>
                  <a:pt x="141" y="224"/>
                </a:lnTo>
                <a:lnTo>
                  <a:pt x="141" y="224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34"/>
                </a:lnTo>
                <a:lnTo>
                  <a:pt x="139" y="234"/>
                </a:lnTo>
                <a:lnTo>
                  <a:pt x="137" y="253"/>
                </a:lnTo>
                <a:lnTo>
                  <a:pt x="137" y="253"/>
                </a:lnTo>
                <a:lnTo>
                  <a:pt x="137" y="262"/>
                </a:lnTo>
                <a:lnTo>
                  <a:pt x="137" y="262"/>
                </a:lnTo>
                <a:lnTo>
                  <a:pt x="137" y="297"/>
                </a:lnTo>
                <a:lnTo>
                  <a:pt x="137" y="297"/>
                </a:lnTo>
                <a:lnTo>
                  <a:pt x="137" y="330"/>
                </a:lnTo>
                <a:lnTo>
                  <a:pt x="137" y="330"/>
                </a:lnTo>
                <a:lnTo>
                  <a:pt x="137" y="331"/>
                </a:lnTo>
                <a:lnTo>
                  <a:pt x="137" y="331"/>
                </a:lnTo>
                <a:lnTo>
                  <a:pt x="141" y="331"/>
                </a:lnTo>
                <a:lnTo>
                  <a:pt x="141" y="331"/>
                </a:lnTo>
                <a:close/>
                <a:moveTo>
                  <a:pt x="57" y="328"/>
                </a:moveTo>
                <a:lnTo>
                  <a:pt x="57" y="328"/>
                </a:lnTo>
                <a:lnTo>
                  <a:pt x="57" y="328"/>
                </a:lnTo>
                <a:lnTo>
                  <a:pt x="57" y="328"/>
                </a:lnTo>
                <a:lnTo>
                  <a:pt x="59" y="320"/>
                </a:lnTo>
                <a:lnTo>
                  <a:pt x="59" y="320"/>
                </a:lnTo>
                <a:lnTo>
                  <a:pt x="59" y="311"/>
                </a:lnTo>
                <a:lnTo>
                  <a:pt x="59" y="311"/>
                </a:lnTo>
                <a:lnTo>
                  <a:pt x="57" y="289"/>
                </a:lnTo>
                <a:lnTo>
                  <a:pt x="57" y="289"/>
                </a:lnTo>
                <a:lnTo>
                  <a:pt x="57" y="259"/>
                </a:lnTo>
                <a:lnTo>
                  <a:pt x="57" y="259"/>
                </a:lnTo>
                <a:lnTo>
                  <a:pt x="55" y="224"/>
                </a:lnTo>
                <a:lnTo>
                  <a:pt x="55" y="224"/>
                </a:lnTo>
                <a:lnTo>
                  <a:pt x="54" y="197"/>
                </a:lnTo>
                <a:lnTo>
                  <a:pt x="54" y="197"/>
                </a:lnTo>
                <a:lnTo>
                  <a:pt x="52" y="171"/>
                </a:lnTo>
                <a:lnTo>
                  <a:pt x="52" y="171"/>
                </a:lnTo>
                <a:lnTo>
                  <a:pt x="52" y="164"/>
                </a:lnTo>
                <a:lnTo>
                  <a:pt x="52" y="164"/>
                </a:lnTo>
                <a:lnTo>
                  <a:pt x="51" y="172"/>
                </a:lnTo>
                <a:lnTo>
                  <a:pt x="51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5"/>
                </a:lnTo>
                <a:lnTo>
                  <a:pt x="52" y="175"/>
                </a:lnTo>
                <a:lnTo>
                  <a:pt x="52" y="193"/>
                </a:lnTo>
                <a:lnTo>
                  <a:pt x="52" y="193"/>
                </a:lnTo>
                <a:lnTo>
                  <a:pt x="54" y="216"/>
                </a:lnTo>
                <a:lnTo>
                  <a:pt x="54" y="216"/>
                </a:lnTo>
                <a:lnTo>
                  <a:pt x="54" y="237"/>
                </a:lnTo>
                <a:lnTo>
                  <a:pt x="54" y="237"/>
                </a:lnTo>
                <a:lnTo>
                  <a:pt x="54" y="245"/>
                </a:lnTo>
                <a:lnTo>
                  <a:pt x="54" y="245"/>
                </a:lnTo>
                <a:lnTo>
                  <a:pt x="55" y="249"/>
                </a:lnTo>
                <a:lnTo>
                  <a:pt x="55" y="249"/>
                </a:lnTo>
                <a:lnTo>
                  <a:pt x="55" y="270"/>
                </a:lnTo>
                <a:lnTo>
                  <a:pt x="55" y="270"/>
                </a:lnTo>
                <a:lnTo>
                  <a:pt x="55" y="295"/>
                </a:lnTo>
                <a:lnTo>
                  <a:pt x="55" y="295"/>
                </a:lnTo>
                <a:lnTo>
                  <a:pt x="57" y="319"/>
                </a:lnTo>
                <a:lnTo>
                  <a:pt x="57" y="319"/>
                </a:lnTo>
                <a:lnTo>
                  <a:pt x="57" y="328"/>
                </a:lnTo>
                <a:lnTo>
                  <a:pt x="57" y="328"/>
                </a:lnTo>
                <a:close/>
                <a:moveTo>
                  <a:pt x="325" y="245"/>
                </a:moveTo>
                <a:lnTo>
                  <a:pt x="325" y="245"/>
                </a:lnTo>
                <a:lnTo>
                  <a:pt x="325" y="245"/>
                </a:lnTo>
                <a:lnTo>
                  <a:pt x="325" y="245"/>
                </a:lnTo>
                <a:lnTo>
                  <a:pt x="325" y="238"/>
                </a:lnTo>
                <a:lnTo>
                  <a:pt x="325" y="238"/>
                </a:lnTo>
                <a:lnTo>
                  <a:pt x="325" y="221"/>
                </a:lnTo>
                <a:lnTo>
                  <a:pt x="325" y="221"/>
                </a:lnTo>
                <a:lnTo>
                  <a:pt x="325" y="216"/>
                </a:lnTo>
                <a:lnTo>
                  <a:pt x="325" y="216"/>
                </a:lnTo>
                <a:lnTo>
                  <a:pt x="324" y="196"/>
                </a:lnTo>
                <a:lnTo>
                  <a:pt x="324" y="196"/>
                </a:lnTo>
                <a:lnTo>
                  <a:pt x="324" y="180"/>
                </a:lnTo>
                <a:lnTo>
                  <a:pt x="324" y="180"/>
                </a:lnTo>
                <a:lnTo>
                  <a:pt x="322" y="164"/>
                </a:lnTo>
                <a:lnTo>
                  <a:pt x="322" y="164"/>
                </a:lnTo>
                <a:lnTo>
                  <a:pt x="320" y="153"/>
                </a:lnTo>
                <a:lnTo>
                  <a:pt x="320" y="153"/>
                </a:lnTo>
                <a:lnTo>
                  <a:pt x="319" y="136"/>
                </a:lnTo>
                <a:lnTo>
                  <a:pt x="319" y="136"/>
                </a:lnTo>
                <a:lnTo>
                  <a:pt x="319" y="123"/>
                </a:lnTo>
                <a:lnTo>
                  <a:pt x="317" y="112"/>
                </a:lnTo>
                <a:lnTo>
                  <a:pt x="317" y="112"/>
                </a:lnTo>
                <a:lnTo>
                  <a:pt x="317" y="108"/>
                </a:lnTo>
                <a:lnTo>
                  <a:pt x="317" y="108"/>
                </a:lnTo>
                <a:lnTo>
                  <a:pt x="317" y="109"/>
                </a:lnTo>
                <a:lnTo>
                  <a:pt x="317" y="109"/>
                </a:lnTo>
                <a:lnTo>
                  <a:pt x="317" y="125"/>
                </a:lnTo>
                <a:lnTo>
                  <a:pt x="317" y="125"/>
                </a:lnTo>
                <a:lnTo>
                  <a:pt x="320" y="155"/>
                </a:lnTo>
                <a:lnTo>
                  <a:pt x="320" y="155"/>
                </a:lnTo>
                <a:lnTo>
                  <a:pt x="322" y="188"/>
                </a:lnTo>
                <a:lnTo>
                  <a:pt x="322" y="188"/>
                </a:lnTo>
                <a:lnTo>
                  <a:pt x="322" y="201"/>
                </a:lnTo>
                <a:lnTo>
                  <a:pt x="322" y="201"/>
                </a:lnTo>
                <a:lnTo>
                  <a:pt x="324" y="219"/>
                </a:lnTo>
                <a:lnTo>
                  <a:pt x="324" y="219"/>
                </a:lnTo>
                <a:lnTo>
                  <a:pt x="324" y="242"/>
                </a:lnTo>
                <a:lnTo>
                  <a:pt x="324" y="242"/>
                </a:lnTo>
                <a:lnTo>
                  <a:pt x="325" y="245"/>
                </a:lnTo>
                <a:lnTo>
                  <a:pt x="325" y="245"/>
                </a:lnTo>
                <a:close/>
                <a:moveTo>
                  <a:pt x="193" y="147"/>
                </a:moveTo>
                <a:lnTo>
                  <a:pt x="193" y="147"/>
                </a:lnTo>
                <a:lnTo>
                  <a:pt x="193" y="147"/>
                </a:lnTo>
                <a:lnTo>
                  <a:pt x="193" y="147"/>
                </a:lnTo>
                <a:lnTo>
                  <a:pt x="191" y="147"/>
                </a:lnTo>
                <a:lnTo>
                  <a:pt x="191" y="147"/>
                </a:lnTo>
                <a:lnTo>
                  <a:pt x="186" y="145"/>
                </a:lnTo>
                <a:lnTo>
                  <a:pt x="186" y="145"/>
                </a:lnTo>
                <a:lnTo>
                  <a:pt x="172" y="145"/>
                </a:lnTo>
                <a:lnTo>
                  <a:pt x="172" y="145"/>
                </a:lnTo>
                <a:lnTo>
                  <a:pt x="161" y="145"/>
                </a:lnTo>
                <a:lnTo>
                  <a:pt x="161" y="145"/>
                </a:lnTo>
                <a:lnTo>
                  <a:pt x="142" y="144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9" y="144"/>
                </a:lnTo>
                <a:lnTo>
                  <a:pt x="137" y="142"/>
                </a:lnTo>
                <a:lnTo>
                  <a:pt x="136" y="141"/>
                </a:lnTo>
                <a:lnTo>
                  <a:pt x="136" y="141"/>
                </a:lnTo>
                <a:lnTo>
                  <a:pt x="136" y="139"/>
                </a:lnTo>
                <a:lnTo>
                  <a:pt x="136" y="139"/>
                </a:lnTo>
                <a:lnTo>
                  <a:pt x="136" y="134"/>
                </a:lnTo>
                <a:lnTo>
                  <a:pt x="136" y="134"/>
                </a:lnTo>
                <a:lnTo>
                  <a:pt x="134" y="134"/>
                </a:lnTo>
                <a:lnTo>
                  <a:pt x="134" y="134"/>
                </a:lnTo>
                <a:lnTo>
                  <a:pt x="134" y="141"/>
                </a:lnTo>
                <a:lnTo>
                  <a:pt x="134" y="141"/>
                </a:lnTo>
                <a:lnTo>
                  <a:pt x="136" y="145"/>
                </a:lnTo>
                <a:lnTo>
                  <a:pt x="136" y="145"/>
                </a:lnTo>
                <a:lnTo>
                  <a:pt x="137" y="147"/>
                </a:lnTo>
                <a:lnTo>
                  <a:pt x="137" y="147"/>
                </a:lnTo>
                <a:lnTo>
                  <a:pt x="142" y="149"/>
                </a:lnTo>
                <a:lnTo>
                  <a:pt x="142" y="149"/>
                </a:lnTo>
                <a:lnTo>
                  <a:pt x="150" y="149"/>
                </a:lnTo>
                <a:lnTo>
                  <a:pt x="150" y="149"/>
                </a:lnTo>
                <a:lnTo>
                  <a:pt x="164" y="149"/>
                </a:lnTo>
                <a:lnTo>
                  <a:pt x="164" y="149"/>
                </a:lnTo>
                <a:lnTo>
                  <a:pt x="186" y="147"/>
                </a:lnTo>
                <a:lnTo>
                  <a:pt x="186" y="147"/>
                </a:lnTo>
                <a:lnTo>
                  <a:pt x="193" y="147"/>
                </a:lnTo>
                <a:lnTo>
                  <a:pt x="193" y="147"/>
                </a:lnTo>
                <a:close/>
                <a:moveTo>
                  <a:pt x="114" y="5"/>
                </a:moveTo>
                <a:lnTo>
                  <a:pt x="114" y="5"/>
                </a:lnTo>
                <a:lnTo>
                  <a:pt x="114" y="7"/>
                </a:lnTo>
                <a:lnTo>
                  <a:pt x="114" y="7"/>
                </a:lnTo>
                <a:lnTo>
                  <a:pt x="115" y="7"/>
                </a:lnTo>
                <a:lnTo>
                  <a:pt x="115" y="7"/>
                </a:lnTo>
                <a:lnTo>
                  <a:pt x="183" y="5"/>
                </a:lnTo>
                <a:lnTo>
                  <a:pt x="183" y="5"/>
                </a:lnTo>
                <a:lnTo>
                  <a:pt x="185" y="5"/>
                </a:lnTo>
                <a:lnTo>
                  <a:pt x="185" y="5"/>
                </a:lnTo>
                <a:lnTo>
                  <a:pt x="186" y="5"/>
                </a:lnTo>
                <a:lnTo>
                  <a:pt x="186" y="5"/>
                </a:lnTo>
                <a:lnTo>
                  <a:pt x="190" y="7"/>
                </a:lnTo>
                <a:lnTo>
                  <a:pt x="190" y="7"/>
                </a:lnTo>
                <a:lnTo>
                  <a:pt x="215" y="7"/>
                </a:lnTo>
                <a:lnTo>
                  <a:pt x="215" y="7"/>
                </a:lnTo>
                <a:lnTo>
                  <a:pt x="220" y="7"/>
                </a:lnTo>
                <a:lnTo>
                  <a:pt x="220" y="7"/>
                </a:lnTo>
                <a:lnTo>
                  <a:pt x="205" y="5"/>
                </a:lnTo>
                <a:lnTo>
                  <a:pt x="205" y="5"/>
                </a:lnTo>
                <a:lnTo>
                  <a:pt x="191" y="5"/>
                </a:lnTo>
                <a:lnTo>
                  <a:pt x="191" y="5"/>
                </a:lnTo>
                <a:lnTo>
                  <a:pt x="169" y="3"/>
                </a:lnTo>
                <a:lnTo>
                  <a:pt x="169" y="3"/>
                </a:lnTo>
                <a:lnTo>
                  <a:pt x="152" y="3"/>
                </a:lnTo>
                <a:lnTo>
                  <a:pt x="133" y="3"/>
                </a:lnTo>
                <a:lnTo>
                  <a:pt x="133" y="3"/>
                </a:lnTo>
                <a:lnTo>
                  <a:pt x="114" y="5"/>
                </a:lnTo>
                <a:lnTo>
                  <a:pt x="114" y="5"/>
                </a:lnTo>
                <a:close/>
                <a:moveTo>
                  <a:pt x="324" y="79"/>
                </a:moveTo>
                <a:lnTo>
                  <a:pt x="324" y="79"/>
                </a:lnTo>
                <a:lnTo>
                  <a:pt x="320" y="81"/>
                </a:lnTo>
                <a:lnTo>
                  <a:pt x="320" y="81"/>
                </a:lnTo>
                <a:lnTo>
                  <a:pt x="319" y="79"/>
                </a:lnTo>
                <a:lnTo>
                  <a:pt x="317" y="79"/>
                </a:lnTo>
                <a:lnTo>
                  <a:pt x="317" y="79"/>
                </a:lnTo>
                <a:lnTo>
                  <a:pt x="317" y="81"/>
                </a:lnTo>
                <a:lnTo>
                  <a:pt x="317" y="81"/>
                </a:lnTo>
                <a:lnTo>
                  <a:pt x="320" y="101"/>
                </a:lnTo>
                <a:lnTo>
                  <a:pt x="320" y="101"/>
                </a:lnTo>
                <a:lnTo>
                  <a:pt x="322" y="115"/>
                </a:lnTo>
                <a:lnTo>
                  <a:pt x="322" y="115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19"/>
                </a:lnTo>
                <a:lnTo>
                  <a:pt x="324" y="119"/>
                </a:lnTo>
                <a:lnTo>
                  <a:pt x="322" y="119"/>
                </a:lnTo>
                <a:lnTo>
                  <a:pt x="322" y="119"/>
                </a:lnTo>
                <a:lnTo>
                  <a:pt x="322" y="115"/>
                </a:lnTo>
                <a:lnTo>
                  <a:pt x="322" y="115"/>
                </a:lnTo>
                <a:lnTo>
                  <a:pt x="324" y="114"/>
                </a:lnTo>
                <a:lnTo>
                  <a:pt x="324" y="114"/>
                </a:lnTo>
                <a:lnTo>
                  <a:pt x="324" y="93"/>
                </a:lnTo>
                <a:lnTo>
                  <a:pt x="324" y="93"/>
                </a:lnTo>
                <a:lnTo>
                  <a:pt x="324" y="92"/>
                </a:lnTo>
                <a:lnTo>
                  <a:pt x="324" y="92"/>
                </a:lnTo>
                <a:lnTo>
                  <a:pt x="322" y="92"/>
                </a:lnTo>
                <a:lnTo>
                  <a:pt x="322" y="92"/>
                </a:lnTo>
                <a:lnTo>
                  <a:pt x="319" y="90"/>
                </a:lnTo>
                <a:lnTo>
                  <a:pt x="319" y="90"/>
                </a:lnTo>
                <a:lnTo>
                  <a:pt x="319" y="89"/>
                </a:lnTo>
                <a:lnTo>
                  <a:pt x="319" y="89"/>
                </a:lnTo>
                <a:lnTo>
                  <a:pt x="320" y="87"/>
                </a:lnTo>
                <a:lnTo>
                  <a:pt x="320" y="87"/>
                </a:lnTo>
                <a:lnTo>
                  <a:pt x="322" y="85"/>
                </a:lnTo>
                <a:lnTo>
                  <a:pt x="322" y="85"/>
                </a:lnTo>
                <a:lnTo>
                  <a:pt x="324" y="84"/>
                </a:lnTo>
                <a:lnTo>
                  <a:pt x="324" y="84"/>
                </a:lnTo>
                <a:lnTo>
                  <a:pt x="324" y="79"/>
                </a:lnTo>
                <a:lnTo>
                  <a:pt x="324" y="79"/>
                </a:lnTo>
                <a:close/>
                <a:moveTo>
                  <a:pt x="275" y="330"/>
                </a:moveTo>
                <a:lnTo>
                  <a:pt x="275" y="330"/>
                </a:lnTo>
                <a:lnTo>
                  <a:pt x="275" y="331"/>
                </a:lnTo>
                <a:lnTo>
                  <a:pt x="275" y="331"/>
                </a:lnTo>
                <a:lnTo>
                  <a:pt x="278" y="331"/>
                </a:lnTo>
                <a:lnTo>
                  <a:pt x="278" y="331"/>
                </a:lnTo>
                <a:lnTo>
                  <a:pt x="295" y="331"/>
                </a:lnTo>
                <a:lnTo>
                  <a:pt x="295" y="331"/>
                </a:lnTo>
                <a:lnTo>
                  <a:pt x="305" y="331"/>
                </a:lnTo>
                <a:lnTo>
                  <a:pt x="313" y="330"/>
                </a:lnTo>
                <a:lnTo>
                  <a:pt x="313" y="330"/>
                </a:lnTo>
                <a:lnTo>
                  <a:pt x="319" y="330"/>
                </a:lnTo>
                <a:lnTo>
                  <a:pt x="319" y="330"/>
                </a:lnTo>
                <a:lnTo>
                  <a:pt x="320" y="328"/>
                </a:lnTo>
                <a:lnTo>
                  <a:pt x="320" y="328"/>
                </a:lnTo>
                <a:lnTo>
                  <a:pt x="322" y="328"/>
                </a:lnTo>
                <a:lnTo>
                  <a:pt x="322" y="328"/>
                </a:lnTo>
                <a:lnTo>
                  <a:pt x="328" y="328"/>
                </a:lnTo>
                <a:lnTo>
                  <a:pt x="328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27" y="328"/>
                </a:lnTo>
                <a:lnTo>
                  <a:pt x="327" y="328"/>
                </a:lnTo>
                <a:lnTo>
                  <a:pt x="309" y="328"/>
                </a:lnTo>
                <a:lnTo>
                  <a:pt x="309" y="328"/>
                </a:lnTo>
                <a:lnTo>
                  <a:pt x="295" y="328"/>
                </a:lnTo>
                <a:lnTo>
                  <a:pt x="295" y="328"/>
                </a:lnTo>
                <a:lnTo>
                  <a:pt x="281" y="330"/>
                </a:lnTo>
                <a:lnTo>
                  <a:pt x="281" y="330"/>
                </a:lnTo>
                <a:lnTo>
                  <a:pt x="275" y="330"/>
                </a:lnTo>
                <a:lnTo>
                  <a:pt x="275" y="330"/>
                </a:lnTo>
                <a:close/>
                <a:moveTo>
                  <a:pt x="249" y="219"/>
                </a:moveTo>
                <a:lnTo>
                  <a:pt x="249" y="219"/>
                </a:lnTo>
                <a:lnTo>
                  <a:pt x="249" y="221"/>
                </a:lnTo>
                <a:lnTo>
                  <a:pt x="249" y="221"/>
                </a:lnTo>
                <a:lnTo>
                  <a:pt x="249" y="232"/>
                </a:lnTo>
                <a:lnTo>
                  <a:pt x="249" y="232"/>
                </a:lnTo>
                <a:lnTo>
                  <a:pt x="249" y="248"/>
                </a:lnTo>
                <a:lnTo>
                  <a:pt x="249" y="248"/>
                </a:lnTo>
                <a:lnTo>
                  <a:pt x="251" y="265"/>
                </a:lnTo>
                <a:lnTo>
                  <a:pt x="251" y="265"/>
                </a:lnTo>
                <a:lnTo>
                  <a:pt x="251" y="267"/>
                </a:lnTo>
                <a:lnTo>
                  <a:pt x="251" y="267"/>
                </a:lnTo>
                <a:lnTo>
                  <a:pt x="253" y="265"/>
                </a:lnTo>
                <a:lnTo>
                  <a:pt x="253" y="265"/>
                </a:lnTo>
                <a:lnTo>
                  <a:pt x="253" y="261"/>
                </a:lnTo>
                <a:lnTo>
                  <a:pt x="253" y="261"/>
                </a:lnTo>
                <a:lnTo>
                  <a:pt x="253" y="246"/>
                </a:lnTo>
                <a:lnTo>
                  <a:pt x="253" y="246"/>
                </a:lnTo>
                <a:lnTo>
                  <a:pt x="251" y="226"/>
                </a:lnTo>
                <a:lnTo>
                  <a:pt x="251" y="226"/>
                </a:lnTo>
                <a:lnTo>
                  <a:pt x="251" y="221"/>
                </a:lnTo>
                <a:lnTo>
                  <a:pt x="251" y="221"/>
                </a:lnTo>
                <a:lnTo>
                  <a:pt x="251" y="219"/>
                </a:lnTo>
                <a:lnTo>
                  <a:pt x="249" y="219"/>
                </a:lnTo>
                <a:lnTo>
                  <a:pt x="249" y="219"/>
                </a:lnTo>
                <a:close/>
                <a:moveTo>
                  <a:pt x="365" y="92"/>
                </a:moveTo>
                <a:lnTo>
                  <a:pt x="365" y="92"/>
                </a:lnTo>
                <a:lnTo>
                  <a:pt x="365" y="92"/>
                </a:lnTo>
                <a:lnTo>
                  <a:pt x="365" y="92"/>
                </a:lnTo>
                <a:lnTo>
                  <a:pt x="365" y="87"/>
                </a:lnTo>
                <a:lnTo>
                  <a:pt x="365" y="87"/>
                </a:lnTo>
                <a:lnTo>
                  <a:pt x="365" y="70"/>
                </a:lnTo>
                <a:lnTo>
                  <a:pt x="365" y="70"/>
                </a:lnTo>
                <a:lnTo>
                  <a:pt x="363" y="59"/>
                </a:lnTo>
                <a:lnTo>
                  <a:pt x="363" y="59"/>
                </a:lnTo>
                <a:lnTo>
                  <a:pt x="361" y="51"/>
                </a:lnTo>
                <a:lnTo>
                  <a:pt x="360" y="44"/>
                </a:lnTo>
                <a:lnTo>
                  <a:pt x="360" y="44"/>
                </a:lnTo>
                <a:lnTo>
                  <a:pt x="357" y="38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4" y="37"/>
                </a:lnTo>
                <a:lnTo>
                  <a:pt x="354" y="37"/>
                </a:lnTo>
                <a:lnTo>
                  <a:pt x="357" y="43"/>
                </a:lnTo>
                <a:lnTo>
                  <a:pt x="360" y="49"/>
                </a:lnTo>
                <a:lnTo>
                  <a:pt x="360" y="49"/>
                </a:lnTo>
                <a:lnTo>
                  <a:pt x="363" y="68"/>
                </a:lnTo>
                <a:lnTo>
                  <a:pt x="363" y="68"/>
                </a:lnTo>
                <a:lnTo>
                  <a:pt x="365" y="87"/>
                </a:lnTo>
                <a:lnTo>
                  <a:pt x="365" y="87"/>
                </a:lnTo>
                <a:lnTo>
                  <a:pt x="365" y="92"/>
                </a:lnTo>
                <a:lnTo>
                  <a:pt x="365" y="92"/>
                </a:lnTo>
                <a:close/>
                <a:moveTo>
                  <a:pt x="163" y="106"/>
                </a:moveTo>
                <a:lnTo>
                  <a:pt x="163" y="106"/>
                </a:lnTo>
                <a:lnTo>
                  <a:pt x="166" y="103"/>
                </a:lnTo>
                <a:lnTo>
                  <a:pt x="166" y="103"/>
                </a:lnTo>
                <a:lnTo>
                  <a:pt x="167" y="100"/>
                </a:lnTo>
                <a:lnTo>
                  <a:pt x="167" y="100"/>
                </a:lnTo>
                <a:lnTo>
                  <a:pt x="171" y="96"/>
                </a:lnTo>
                <a:lnTo>
                  <a:pt x="171" y="92"/>
                </a:lnTo>
                <a:lnTo>
                  <a:pt x="171" y="92"/>
                </a:lnTo>
                <a:lnTo>
                  <a:pt x="172" y="85"/>
                </a:lnTo>
                <a:lnTo>
                  <a:pt x="172" y="85"/>
                </a:lnTo>
                <a:lnTo>
                  <a:pt x="171" y="87"/>
                </a:lnTo>
                <a:lnTo>
                  <a:pt x="171" y="87"/>
                </a:lnTo>
                <a:lnTo>
                  <a:pt x="163" y="96"/>
                </a:lnTo>
                <a:lnTo>
                  <a:pt x="163" y="96"/>
                </a:lnTo>
                <a:lnTo>
                  <a:pt x="163" y="98"/>
                </a:lnTo>
                <a:lnTo>
                  <a:pt x="163" y="98"/>
                </a:lnTo>
                <a:lnTo>
                  <a:pt x="163" y="100"/>
                </a:lnTo>
                <a:lnTo>
                  <a:pt x="163" y="100"/>
                </a:lnTo>
                <a:lnTo>
                  <a:pt x="163" y="106"/>
                </a:lnTo>
                <a:lnTo>
                  <a:pt x="163" y="106"/>
                </a:lnTo>
                <a:close/>
                <a:moveTo>
                  <a:pt x="30" y="55"/>
                </a:moveTo>
                <a:lnTo>
                  <a:pt x="30" y="55"/>
                </a:lnTo>
                <a:lnTo>
                  <a:pt x="32" y="54"/>
                </a:lnTo>
                <a:lnTo>
                  <a:pt x="32" y="54"/>
                </a:lnTo>
                <a:lnTo>
                  <a:pt x="35" y="54"/>
                </a:lnTo>
                <a:lnTo>
                  <a:pt x="35" y="54"/>
                </a:lnTo>
                <a:lnTo>
                  <a:pt x="38" y="52"/>
                </a:lnTo>
                <a:lnTo>
                  <a:pt x="38" y="52"/>
                </a:lnTo>
                <a:lnTo>
                  <a:pt x="40" y="49"/>
                </a:lnTo>
                <a:lnTo>
                  <a:pt x="40" y="49"/>
                </a:lnTo>
                <a:lnTo>
                  <a:pt x="41" y="46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4" y="38"/>
                </a:lnTo>
                <a:lnTo>
                  <a:pt x="44" y="38"/>
                </a:lnTo>
                <a:lnTo>
                  <a:pt x="44" y="37"/>
                </a:lnTo>
                <a:lnTo>
                  <a:pt x="44" y="37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0" y="52"/>
                </a:lnTo>
                <a:lnTo>
                  <a:pt x="30" y="52"/>
                </a:lnTo>
                <a:lnTo>
                  <a:pt x="30" y="55"/>
                </a:lnTo>
                <a:lnTo>
                  <a:pt x="30" y="55"/>
                </a:lnTo>
                <a:close/>
                <a:moveTo>
                  <a:pt x="212" y="117"/>
                </a:moveTo>
                <a:lnTo>
                  <a:pt x="212" y="117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6"/>
                </a:lnTo>
                <a:lnTo>
                  <a:pt x="210" y="126"/>
                </a:lnTo>
                <a:lnTo>
                  <a:pt x="215" y="126"/>
                </a:lnTo>
                <a:lnTo>
                  <a:pt x="215" y="126"/>
                </a:lnTo>
                <a:lnTo>
                  <a:pt x="215" y="123"/>
                </a:lnTo>
                <a:lnTo>
                  <a:pt x="215" y="123"/>
                </a:lnTo>
                <a:lnTo>
                  <a:pt x="213" y="109"/>
                </a:lnTo>
                <a:lnTo>
                  <a:pt x="213" y="109"/>
                </a:lnTo>
                <a:lnTo>
                  <a:pt x="213" y="108"/>
                </a:lnTo>
                <a:lnTo>
                  <a:pt x="212" y="106"/>
                </a:lnTo>
                <a:lnTo>
                  <a:pt x="212" y="106"/>
                </a:lnTo>
                <a:lnTo>
                  <a:pt x="210" y="103"/>
                </a:lnTo>
                <a:lnTo>
                  <a:pt x="210" y="103"/>
                </a:lnTo>
                <a:lnTo>
                  <a:pt x="210" y="109"/>
                </a:lnTo>
                <a:lnTo>
                  <a:pt x="212" y="114"/>
                </a:lnTo>
                <a:lnTo>
                  <a:pt x="212" y="114"/>
                </a:lnTo>
                <a:lnTo>
                  <a:pt x="213" y="114"/>
                </a:lnTo>
                <a:lnTo>
                  <a:pt x="213" y="114"/>
                </a:lnTo>
                <a:lnTo>
                  <a:pt x="213" y="115"/>
                </a:lnTo>
                <a:lnTo>
                  <a:pt x="213" y="115"/>
                </a:lnTo>
                <a:lnTo>
                  <a:pt x="213" y="117"/>
                </a:lnTo>
                <a:lnTo>
                  <a:pt x="213" y="117"/>
                </a:lnTo>
                <a:lnTo>
                  <a:pt x="212" y="117"/>
                </a:lnTo>
                <a:lnTo>
                  <a:pt x="212" y="117"/>
                </a:lnTo>
                <a:close/>
                <a:moveTo>
                  <a:pt x="332" y="257"/>
                </a:moveTo>
                <a:lnTo>
                  <a:pt x="332" y="257"/>
                </a:lnTo>
                <a:lnTo>
                  <a:pt x="332" y="283"/>
                </a:lnTo>
                <a:lnTo>
                  <a:pt x="332" y="283"/>
                </a:lnTo>
                <a:lnTo>
                  <a:pt x="335" y="268"/>
                </a:lnTo>
                <a:lnTo>
                  <a:pt x="335" y="268"/>
                </a:lnTo>
                <a:lnTo>
                  <a:pt x="335" y="267"/>
                </a:lnTo>
                <a:lnTo>
                  <a:pt x="335" y="267"/>
                </a:lnTo>
                <a:lnTo>
                  <a:pt x="333" y="265"/>
                </a:lnTo>
                <a:lnTo>
                  <a:pt x="333" y="264"/>
                </a:lnTo>
                <a:lnTo>
                  <a:pt x="333" y="264"/>
                </a:lnTo>
                <a:lnTo>
                  <a:pt x="335" y="264"/>
                </a:lnTo>
                <a:lnTo>
                  <a:pt x="335" y="264"/>
                </a:lnTo>
                <a:lnTo>
                  <a:pt x="335" y="262"/>
                </a:lnTo>
                <a:lnTo>
                  <a:pt x="335" y="262"/>
                </a:lnTo>
                <a:lnTo>
                  <a:pt x="336" y="257"/>
                </a:lnTo>
                <a:lnTo>
                  <a:pt x="336" y="257"/>
                </a:lnTo>
                <a:lnTo>
                  <a:pt x="336" y="256"/>
                </a:lnTo>
                <a:lnTo>
                  <a:pt x="336" y="256"/>
                </a:lnTo>
                <a:lnTo>
                  <a:pt x="333" y="256"/>
                </a:lnTo>
                <a:lnTo>
                  <a:pt x="333" y="256"/>
                </a:lnTo>
                <a:lnTo>
                  <a:pt x="332" y="257"/>
                </a:lnTo>
                <a:lnTo>
                  <a:pt x="332" y="257"/>
                </a:lnTo>
                <a:close/>
                <a:moveTo>
                  <a:pt x="149" y="227"/>
                </a:moveTo>
                <a:lnTo>
                  <a:pt x="149" y="227"/>
                </a:lnTo>
                <a:lnTo>
                  <a:pt x="147" y="234"/>
                </a:lnTo>
                <a:lnTo>
                  <a:pt x="147" y="234"/>
                </a:lnTo>
                <a:lnTo>
                  <a:pt x="149" y="235"/>
                </a:lnTo>
                <a:lnTo>
                  <a:pt x="149" y="235"/>
                </a:lnTo>
                <a:lnTo>
                  <a:pt x="152" y="238"/>
                </a:lnTo>
                <a:lnTo>
                  <a:pt x="152" y="238"/>
                </a:lnTo>
                <a:lnTo>
                  <a:pt x="152" y="237"/>
                </a:lnTo>
                <a:lnTo>
                  <a:pt x="153" y="235"/>
                </a:lnTo>
                <a:lnTo>
                  <a:pt x="153" y="235"/>
                </a:lnTo>
                <a:lnTo>
                  <a:pt x="152" y="232"/>
                </a:lnTo>
                <a:lnTo>
                  <a:pt x="152" y="232"/>
                </a:lnTo>
                <a:lnTo>
                  <a:pt x="150" y="231"/>
                </a:lnTo>
                <a:lnTo>
                  <a:pt x="150" y="231"/>
                </a:lnTo>
                <a:lnTo>
                  <a:pt x="152" y="229"/>
                </a:lnTo>
                <a:lnTo>
                  <a:pt x="152" y="229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55" y="231"/>
                </a:lnTo>
                <a:lnTo>
                  <a:pt x="155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29"/>
                </a:lnTo>
                <a:lnTo>
                  <a:pt x="163" y="229"/>
                </a:lnTo>
                <a:lnTo>
                  <a:pt x="163" y="229"/>
                </a:lnTo>
                <a:lnTo>
                  <a:pt x="156" y="229"/>
                </a:lnTo>
                <a:lnTo>
                  <a:pt x="156" y="229"/>
                </a:lnTo>
                <a:lnTo>
                  <a:pt x="155" y="229"/>
                </a:lnTo>
                <a:lnTo>
                  <a:pt x="155" y="229"/>
                </a:lnTo>
                <a:lnTo>
                  <a:pt x="153" y="227"/>
                </a:lnTo>
                <a:lnTo>
                  <a:pt x="153" y="227"/>
                </a:lnTo>
                <a:lnTo>
                  <a:pt x="155" y="226"/>
                </a:lnTo>
                <a:lnTo>
                  <a:pt x="155" y="226"/>
                </a:lnTo>
                <a:lnTo>
                  <a:pt x="156" y="226"/>
                </a:lnTo>
                <a:lnTo>
                  <a:pt x="156" y="226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50" y="224"/>
                </a:lnTo>
                <a:lnTo>
                  <a:pt x="150" y="224"/>
                </a:lnTo>
                <a:lnTo>
                  <a:pt x="150" y="227"/>
                </a:lnTo>
                <a:lnTo>
                  <a:pt x="150" y="229"/>
                </a:lnTo>
                <a:lnTo>
                  <a:pt x="150" y="229"/>
                </a:lnTo>
                <a:lnTo>
                  <a:pt x="149" y="227"/>
                </a:lnTo>
                <a:lnTo>
                  <a:pt x="149" y="227"/>
                </a:lnTo>
                <a:close/>
                <a:moveTo>
                  <a:pt x="216" y="130"/>
                </a:moveTo>
                <a:lnTo>
                  <a:pt x="216" y="130"/>
                </a:lnTo>
                <a:lnTo>
                  <a:pt x="210" y="130"/>
                </a:lnTo>
                <a:lnTo>
                  <a:pt x="210" y="130"/>
                </a:lnTo>
                <a:lnTo>
                  <a:pt x="208" y="134"/>
                </a:lnTo>
                <a:lnTo>
                  <a:pt x="208" y="134"/>
                </a:lnTo>
                <a:lnTo>
                  <a:pt x="216" y="136"/>
                </a:lnTo>
                <a:lnTo>
                  <a:pt x="216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3"/>
                </a:lnTo>
                <a:lnTo>
                  <a:pt x="221" y="133"/>
                </a:lnTo>
                <a:lnTo>
                  <a:pt x="221" y="131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18" y="133"/>
                </a:lnTo>
                <a:lnTo>
                  <a:pt x="218" y="133"/>
                </a:lnTo>
                <a:lnTo>
                  <a:pt x="216" y="131"/>
                </a:lnTo>
                <a:lnTo>
                  <a:pt x="216" y="131"/>
                </a:lnTo>
                <a:lnTo>
                  <a:pt x="216" y="130"/>
                </a:lnTo>
                <a:lnTo>
                  <a:pt x="216" y="130"/>
                </a:lnTo>
                <a:close/>
                <a:moveTo>
                  <a:pt x="25" y="100"/>
                </a:moveTo>
                <a:lnTo>
                  <a:pt x="25" y="100"/>
                </a:lnTo>
                <a:lnTo>
                  <a:pt x="21" y="103"/>
                </a:lnTo>
                <a:lnTo>
                  <a:pt x="21" y="103"/>
                </a:lnTo>
                <a:lnTo>
                  <a:pt x="18" y="104"/>
                </a:lnTo>
                <a:lnTo>
                  <a:pt x="13" y="104"/>
                </a:lnTo>
                <a:lnTo>
                  <a:pt x="13" y="104"/>
                </a:lnTo>
                <a:lnTo>
                  <a:pt x="11" y="106"/>
                </a:lnTo>
                <a:lnTo>
                  <a:pt x="11" y="106"/>
                </a:lnTo>
                <a:lnTo>
                  <a:pt x="11" y="108"/>
                </a:lnTo>
                <a:lnTo>
                  <a:pt x="11" y="108"/>
                </a:lnTo>
                <a:lnTo>
                  <a:pt x="11" y="111"/>
                </a:lnTo>
                <a:lnTo>
                  <a:pt x="11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close/>
                <a:moveTo>
                  <a:pt x="172" y="41"/>
                </a:moveTo>
                <a:lnTo>
                  <a:pt x="172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0"/>
                </a:lnTo>
                <a:lnTo>
                  <a:pt x="178" y="40"/>
                </a:lnTo>
                <a:lnTo>
                  <a:pt x="180" y="38"/>
                </a:lnTo>
                <a:lnTo>
                  <a:pt x="180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5" y="35"/>
                </a:lnTo>
                <a:lnTo>
                  <a:pt x="185" y="35"/>
                </a:lnTo>
                <a:lnTo>
                  <a:pt x="175" y="35"/>
                </a:lnTo>
                <a:lnTo>
                  <a:pt x="175" y="35"/>
                </a:lnTo>
                <a:lnTo>
                  <a:pt x="174" y="38"/>
                </a:lnTo>
                <a:lnTo>
                  <a:pt x="174" y="38"/>
                </a:lnTo>
                <a:lnTo>
                  <a:pt x="174" y="41"/>
                </a:lnTo>
                <a:lnTo>
                  <a:pt x="172" y="41"/>
                </a:lnTo>
                <a:lnTo>
                  <a:pt x="172" y="41"/>
                </a:lnTo>
                <a:close/>
                <a:moveTo>
                  <a:pt x="332" y="207"/>
                </a:moveTo>
                <a:lnTo>
                  <a:pt x="332" y="207"/>
                </a:lnTo>
                <a:lnTo>
                  <a:pt x="338" y="205"/>
                </a:lnTo>
                <a:lnTo>
                  <a:pt x="338" y="205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5" y="201"/>
                </a:lnTo>
                <a:lnTo>
                  <a:pt x="338" y="199"/>
                </a:lnTo>
                <a:lnTo>
                  <a:pt x="338" y="199"/>
                </a:lnTo>
                <a:lnTo>
                  <a:pt x="336" y="196"/>
                </a:lnTo>
                <a:lnTo>
                  <a:pt x="336" y="196"/>
                </a:lnTo>
                <a:lnTo>
                  <a:pt x="335" y="194"/>
                </a:lnTo>
                <a:lnTo>
                  <a:pt x="335" y="194"/>
                </a:lnTo>
                <a:lnTo>
                  <a:pt x="335" y="193"/>
                </a:lnTo>
                <a:lnTo>
                  <a:pt x="335" y="191"/>
                </a:lnTo>
                <a:lnTo>
                  <a:pt x="335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88"/>
                </a:lnTo>
                <a:lnTo>
                  <a:pt x="336" y="188"/>
                </a:lnTo>
                <a:lnTo>
                  <a:pt x="336" y="188"/>
                </a:lnTo>
                <a:lnTo>
                  <a:pt x="335" y="186"/>
                </a:lnTo>
                <a:lnTo>
                  <a:pt x="335" y="186"/>
                </a:lnTo>
                <a:lnTo>
                  <a:pt x="333" y="186"/>
                </a:lnTo>
                <a:lnTo>
                  <a:pt x="333" y="186"/>
                </a:lnTo>
                <a:lnTo>
                  <a:pt x="332" y="207"/>
                </a:lnTo>
                <a:lnTo>
                  <a:pt x="332" y="207"/>
                </a:lnTo>
                <a:close/>
                <a:moveTo>
                  <a:pt x="8" y="111"/>
                </a:moveTo>
                <a:lnTo>
                  <a:pt x="8" y="111"/>
                </a:lnTo>
                <a:lnTo>
                  <a:pt x="8" y="112"/>
                </a:lnTo>
                <a:lnTo>
                  <a:pt x="8" y="112"/>
                </a:lnTo>
                <a:lnTo>
                  <a:pt x="8" y="109"/>
                </a:lnTo>
                <a:lnTo>
                  <a:pt x="8" y="109"/>
                </a:lnTo>
                <a:lnTo>
                  <a:pt x="10" y="93"/>
                </a:lnTo>
                <a:lnTo>
                  <a:pt x="10" y="93"/>
                </a:lnTo>
                <a:lnTo>
                  <a:pt x="10" y="92"/>
                </a:lnTo>
                <a:lnTo>
                  <a:pt x="10" y="92"/>
                </a:lnTo>
                <a:lnTo>
                  <a:pt x="10" y="90"/>
                </a:lnTo>
                <a:lnTo>
                  <a:pt x="10" y="90"/>
                </a:lnTo>
                <a:lnTo>
                  <a:pt x="10" y="87"/>
                </a:lnTo>
                <a:lnTo>
                  <a:pt x="10" y="87"/>
                </a:lnTo>
                <a:lnTo>
                  <a:pt x="10" y="84"/>
                </a:lnTo>
                <a:lnTo>
                  <a:pt x="10" y="84"/>
                </a:lnTo>
                <a:lnTo>
                  <a:pt x="11" y="73"/>
                </a:lnTo>
                <a:lnTo>
                  <a:pt x="11" y="73"/>
                </a:lnTo>
                <a:lnTo>
                  <a:pt x="13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6" y="63"/>
                </a:lnTo>
                <a:lnTo>
                  <a:pt x="16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1" y="71"/>
                </a:lnTo>
                <a:lnTo>
                  <a:pt x="11" y="71"/>
                </a:lnTo>
                <a:lnTo>
                  <a:pt x="8" y="89"/>
                </a:lnTo>
                <a:lnTo>
                  <a:pt x="8" y="89"/>
                </a:lnTo>
                <a:lnTo>
                  <a:pt x="8" y="100"/>
                </a:lnTo>
                <a:lnTo>
                  <a:pt x="8" y="100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11"/>
                </a:lnTo>
                <a:lnTo>
                  <a:pt x="8" y="111"/>
                </a:lnTo>
                <a:close/>
                <a:moveTo>
                  <a:pt x="339" y="371"/>
                </a:moveTo>
                <a:lnTo>
                  <a:pt x="339" y="371"/>
                </a:lnTo>
                <a:lnTo>
                  <a:pt x="336" y="369"/>
                </a:lnTo>
                <a:lnTo>
                  <a:pt x="336" y="369"/>
                </a:lnTo>
                <a:lnTo>
                  <a:pt x="320" y="369"/>
                </a:lnTo>
                <a:lnTo>
                  <a:pt x="320" y="369"/>
                </a:lnTo>
                <a:lnTo>
                  <a:pt x="311" y="369"/>
                </a:lnTo>
                <a:lnTo>
                  <a:pt x="311" y="369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3" y="368"/>
                </a:lnTo>
                <a:lnTo>
                  <a:pt x="303" y="368"/>
                </a:lnTo>
                <a:lnTo>
                  <a:pt x="303" y="369"/>
                </a:lnTo>
                <a:lnTo>
                  <a:pt x="303" y="369"/>
                </a:lnTo>
                <a:lnTo>
                  <a:pt x="306" y="369"/>
                </a:lnTo>
                <a:lnTo>
                  <a:pt x="306" y="369"/>
                </a:lnTo>
                <a:lnTo>
                  <a:pt x="308" y="371"/>
                </a:lnTo>
                <a:lnTo>
                  <a:pt x="308" y="371"/>
                </a:lnTo>
                <a:lnTo>
                  <a:pt x="309" y="371"/>
                </a:lnTo>
                <a:lnTo>
                  <a:pt x="309" y="371"/>
                </a:lnTo>
                <a:lnTo>
                  <a:pt x="339" y="371"/>
                </a:lnTo>
                <a:lnTo>
                  <a:pt x="339" y="371"/>
                </a:lnTo>
                <a:close/>
                <a:moveTo>
                  <a:pt x="108" y="377"/>
                </a:moveTo>
                <a:lnTo>
                  <a:pt x="108" y="377"/>
                </a:lnTo>
                <a:lnTo>
                  <a:pt x="96" y="376"/>
                </a:lnTo>
                <a:lnTo>
                  <a:pt x="96" y="376"/>
                </a:lnTo>
                <a:lnTo>
                  <a:pt x="85" y="376"/>
                </a:lnTo>
                <a:lnTo>
                  <a:pt x="85" y="376"/>
                </a:lnTo>
                <a:lnTo>
                  <a:pt x="84" y="376"/>
                </a:lnTo>
                <a:lnTo>
                  <a:pt x="84" y="376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1" y="377"/>
                </a:lnTo>
                <a:lnTo>
                  <a:pt x="71" y="377"/>
                </a:lnTo>
                <a:lnTo>
                  <a:pt x="108" y="377"/>
                </a:lnTo>
                <a:lnTo>
                  <a:pt x="108" y="377"/>
                </a:lnTo>
                <a:close/>
                <a:moveTo>
                  <a:pt x="235" y="147"/>
                </a:moveTo>
                <a:lnTo>
                  <a:pt x="235" y="147"/>
                </a:lnTo>
                <a:lnTo>
                  <a:pt x="234" y="147"/>
                </a:lnTo>
                <a:lnTo>
                  <a:pt x="234" y="147"/>
                </a:lnTo>
                <a:lnTo>
                  <a:pt x="218" y="149"/>
                </a:lnTo>
                <a:lnTo>
                  <a:pt x="218" y="149"/>
                </a:lnTo>
                <a:lnTo>
                  <a:pt x="204" y="149"/>
                </a:lnTo>
                <a:lnTo>
                  <a:pt x="204" y="149"/>
                </a:lnTo>
                <a:lnTo>
                  <a:pt x="201" y="149"/>
                </a:lnTo>
                <a:lnTo>
                  <a:pt x="201" y="149"/>
                </a:lnTo>
                <a:lnTo>
                  <a:pt x="202" y="149"/>
                </a:lnTo>
                <a:lnTo>
                  <a:pt x="202" y="149"/>
                </a:lnTo>
                <a:lnTo>
                  <a:pt x="220" y="150"/>
                </a:lnTo>
                <a:lnTo>
                  <a:pt x="220" y="150"/>
                </a:lnTo>
                <a:lnTo>
                  <a:pt x="224" y="150"/>
                </a:lnTo>
                <a:lnTo>
                  <a:pt x="229" y="149"/>
                </a:lnTo>
                <a:lnTo>
                  <a:pt x="229" y="149"/>
                </a:lnTo>
                <a:lnTo>
                  <a:pt x="231" y="149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5" y="150"/>
                </a:lnTo>
                <a:lnTo>
                  <a:pt x="235" y="150"/>
                </a:lnTo>
                <a:lnTo>
                  <a:pt x="235" y="147"/>
                </a:lnTo>
                <a:lnTo>
                  <a:pt x="235" y="147"/>
                </a:lnTo>
                <a:close/>
                <a:moveTo>
                  <a:pt x="41" y="122"/>
                </a:moveTo>
                <a:lnTo>
                  <a:pt x="41" y="122"/>
                </a:lnTo>
                <a:lnTo>
                  <a:pt x="37" y="125"/>
                </a:lnTo>
                <a:lnTo>
                  <a:pt x="37" y="125"/>
                </a:lnTo>
                <a:lnTo>
                  <a:pt x="35" y="126"/>
                </a:lnTo>
                <a:lnTo>
                  <a:pt x="35" y="126"/>
                </a:lnTo>
                <a:lnTo>
                  <a:pt x="35" y="130"/>
                </a:lnTo>
                <a:lnTo>
                  <a:pt x="35" y="130"/>
                </a:lnTo>
                <a:lnTo>
                  <a:pt x="35" y="133"/>
                </a:lnTo>
                <a:lnTo>
                  <a:pt x="35" y="133"/>
                </a:lnTo>
                <a:lnTo>
                  <a:pt x="41" y="130"/>
                </a:lnTo>
                <a:lnTo>
                  <a:pt x="41" y="130"/>
                </a:lnTo>
                <a:lnTo>
                  <a:pt x="41" y="122"/>
                </a:lnTo>
                <a:lnTo>
                  <a:pt x="41" y="122"/>
                </a:lnTo>
                <a:close/>
                <a:moveTo>
                  <a:pt x="122" y="55"/>
                </a:moveTo>
                <a:lnTo>
                  <a:pt x="122" y="55"/>
                </a:lnTo>
                <a:lnTo>
                  <a:pt x="125" y="51"/>
                </a:lnTo>
                <a:lnTo>
                  <a:pt x="125" y="51"/>
                </a:lnTo>
                <a:lnTo>
                  <a:pt x="123" y="51"/>
                </a:lnTo>
                <a:lnTo>
                  <a:pt x="123" y="51"/>
                </a:lnTo>
                <a:lnTo>
                  <a:pt x="115" y="51"/>
                </a:lnTo>
                <a:lnTo>
                  <a:pt x="115" y="51"/>
                </a:lnTo>
                <a:lnTo>
                  <a:pt x="114" y="51"/>
                </a:lnTo>
                <a:lnTo>
                  <a:pt x="114" y="51"/>
                </a:lnTo>
                <a:lnTo>
                  <a:pt x="111" y="55"/>
                </a:lnTo>
                <a:lnTo>
                  <a:pt x="111" y="55"/>
                </a:lnTo>
                <a:lnTo>
                  <a:pt x="122" y="55"/>
                </a:lnTo>
                <a:lnTo>
                  <a:pt x="122" y="55"/>
                </a:lnTo>
                <a:close/>
                <a:moveTo>
                  <a:pt x="333" y="343"/>
                </a:moveTo>
                <a:lnTo>
                  <a:pt x="333" y="343"/>
                </a:lnTo>
                <a:lnTo>
                  <a:pt x="332" y="343"/>
                </a:lnTo>
                <a:lnTo>
                  <a:pt x="332" y="343"/>
                </a:lnTo>
                <a:lnTo>
                  <a:pt x="332" y="343"/>
                </a:lnTo>
                <a:lnTo>
                  <a:pt x="330" y="343"/>
                </a:lnTo>
                <a:lnTo>
                  <a:pt x="330" y="343"/>
                </a:lnTo>
                <a:lnTo>
                  <a:pt x="327" y="344"/>
                </a:lnTo>
                <a:lnTo>
                  <a:pt x="327" y="344"/>
                </a:lnTo>
                <a:lnTo>
                  <a:pt x="330" y="350"/>
                </a:lnTo>
                <a:lnTo>
                  <a:pt x="330" y="350"/>
                </a:lnTo>
                <a:lnTo>
                  <a:pt x="335" y="349"/>
                </a:lnTo>
                <a:lnTo>
                  <a:pt x="335" y="349"/>
                </a:lnTo>
                <a:lnTo>
                  <a:pt x="333" y="343"/>
                </a:lnTo>
                <a:lnTo>
                  <a:pt x="333" y="343"/>
                </a:lnTo>
                <a:close/>
                <a:moveTo>
                  <a:pt x="125" y="32"/>
                </a:moveTo>
                <a:lnTo>
                  <a:pt x="125" y="32"/>
                </a:lnTo>
                <a:lnTo>
                  <a:pt x="119" y="32"/>
                </a:lnTo>
                <a:lnTo>
                  <a:pt x="119" y="32"/>
                </a:lnTo>
                <a:lnTo>
                  <a:pt x="115" y="40"/>
                </a:lnTo>
                <a:lnTo>
                  <a:pt x="115" y="40"/>
                </a:lnTo>
                <a:lnTo>
                  <a:pt x="117" y="41"/>
                </a:lnTo>
                <a:lnTo>
                  <a:pt x="117" y="41"/>
                </a:lnTo>
                <a:lnTo>
                  <a:pt x="120" y="40"/>
                </a:lnTo>
                <a:lnTo>
                  <a:pt x="120" y="40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close/>
                <a:moveTo>
                  <a:pt x="66" y="371"/>
                </a:moveTo>
                <a:lnTo>
                  <a:pt x="66" y="371"/>
                </a:lnTo>
                <a:lnTo>
                  <a:pt x="66" y="371"/>
                </a:lnTo>
                <a:lnTo>
                  <a:pt x="66" y="371"/>
                </a:lnTo>
                <a:lnTo>
                  <a:pt x="65" y="365"/>
                </a:lnTo>
                <a:lnTo>
                  <a:pt x="65" y="365"/>
                </a:lnTo>
                <a:lnTo>
                  <a:pt x="63" y="363"/>
                </a:lnTo>
                <a:lnTo>
                  <a:pt x="63" y="363"/>
                </a:lnTo>
                <a:lnTo>
                  <a:pt x="62" y="363"/>
                </a:lnTo>
                <a:lnTo>
                  <a:pt x="62" y="363"/>
                </a:lnTo>
                <a:lnTo>
                  <a:pt x="62" y="368"/>
                </a:lnTo>
                <a:lnTo>
                  <a:pt x="62" y="368"/>
                </a:lnTo>
                <a:lnTo>
                  <a:pt x="63" y="369"/>
                </a:lnTo>
                <a:lnTo>
                  <a:pt x="63" y="369"/>
                </a:lnTo>
                <a:lnTo>
                  <a:pt x="63" y="373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4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1"/>
                </a:lnTo>
                <a:lnTo>
                  <a:pt x="66" y="371"/>
                </a:lnTo>
                <a:close/>
                <a:moveTo>
                  <a:pt x="177" y="95"/>
                </a:moveTo>
                <a:lnTo>
                  <a:pt x="177" y="95"/>
                </a:lnTo>
                <a:lnTo>
                  <a:pt x="180" y="93"/>
                </a:lnTo>
                <a:lnTo>
                  <a:pt x="180" y="93"/>
                </a:lnTo>
                <a:lnTo>
                  <a:pt x="183" y="92"/>
                </a:lnTo>
                <a:lnTo>
                  <a:pt x="183" y="92"/>
                </a:lnTo>
                <a:lnTo>
                  <a:pt x="185" y="84"/>
                </a:lnTo>
                <a:lnTo>
                  <a:pt x="185" y="84"/>
                </a:lnTo>
                <a:lnTo>
                  <a:pt x="182" y="84"/>
                </a:lnTo>
                <a:lnTo>
                  <a:pt x="182" y="84"/>
                </a:lnTo>
                <a:lnTo>
                  <a:pt x="180" y="85"/>
                </a:lnTo>
                <a:lnTo>
                  <a:pt x="180" y="85"/>
                </a:lnTo>
                <a:lnTo>
                  <a:pt x="177" y="90"/>
                </a:lnTo>
                <a:lnTo>
                  <a:pt x="177" y="90"/>
                </a:lnTo>
                <a:lnTo>
                  <a:pt x="177" y="92"/>
                </a:lnTo>
                <a:lnTo>
                  <a:pt x="177" y="92"/>
                </a:lnTo>
                <a:lnTo>
                  <a:pt x="177" y="95"/>
                </a:lnTo>
                <a:lnTo>
                  <a:pt x="177" y="95"/>
                </a:lnTo>
                <a:close/>
                <a:moveTo>
                  <a:pt x="366" y="234"/>
                </a:moveTo>
                <a:lnTo>
                  <a:pt x="366" y="234"/>
                </a:lnTo>
                <a:lnTo>
                  <a:pt x="366" y="186"/>
                </a:lnTo>
                <a:lnTo>
                  <a:pt x="366" y="186"/>
                </a:lnTo>
                <a:lnTo>
                  <a:pt x="366" y="188"/>
                </a:lnTo>
                <a:lnTo>
                  <a:pt x="366" y="188"/>
                </a:lnTo>
                <a:lnTo>
                  <a:pt x="366" y="208"/>
                </a:lnTo>
                <a:lnTo>
                  <a:pt x="366" y="208"/>
                </a:lnTo>
                <a:lnTo>
                  <a:pt x="366" y="212"/>
                </a:lnTo>
                <a:lnTo>
                  <a:pt x="366" y="212"/>
                </a:lnTo>
                <a:lnTo>
                  <a:pt x="366" y="213"/>
                </a:lnTo>
                <a:lnTo>
                  <a:pt x="366" y="213"/>
                </a:lnTo>
                <a:lnTo>
                  <a:pt x="366" y="215"/>
                </a:lnTo>
                <a:lnTo>
                  <a:pt x="366" y="215"/>
                </a:lnTo>
                <a:lnTo>
                  <a:pt x="366" y="231"/>
                </a:lnTo>
                <a:lnTo>
                  <a:pt x="366" y="231"/>
                </a:lnTo>
                <a:lnTo>
                  <a:pt x="366" y="234"/>
                </a:lnTo>
                <a:lnTo>
                  <a:pt x="366" y="234"/>
                </a:lnTo>
                <a:close/>
                <a:moveTo>
                  <a:pt x="25" y="87"/>
                </a:moveTo>
                <a:lnTo>
                  <a:pt x="25" y="87"/>
                </a:lnTo>
                <a:lnTo>
                  <a:pt x="14" y="93"/>
                </a:lnTo>
                <a:lnTo>
                  <a:pt x="14" y="93"/>
                </a:lnTo>
                <a:lnTo>
                  <a:pt x="13" y="100"/>
                </a:lnTo>
                <a:lnTo>
                  <a:pt x="13" y="100"/>
                </a:lnTo>
                <a:lnTo>
                  <a:pt x="14" y="98"/>
                </a:lnTo>
                <a:lnTo>
                  <a:pt x="14" y="98"/>
                </a:lnTo>
                <a:lnTo>
                  <a:pt x="19" y="93"/>
                </a:lnTo>
                <a:lnTo>
                  <a:pt x="19" y="93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7"/>
                </a:lnTo>
                <a:lnTo>
                  <a:pt x="25" y="87"/>
                </a:lnTo>
                <a:close/>
                <a:moveTo>
                  <a:pt x="38" y="212"/>
                </a:moveTo>
                <a:lnTo>
                  <a:pt x="38" y="212"/>
                </a:lnTo>
                <a:lnTo>
                  <a:pt x="35" y="215"/>
                </a:lnTo>
                <a:lnTo>
                  <a:pt x="35" y="215"/>
                </a:lnTo>
                <a:lnTo>
                  <a:pt x="35" y="216"/>
                </a:lnTo>
                <a:lnTo>
                  <a:pt x="35" y="216"/>
                </a:lnTo>
                <a:lnTo>
                  <a:pt x="35" y="218"/>
                </a:lnTo>
                <a:lnTo>
                  <a:pt x="35" y="218"/>
                </a:lnTo>
                <a:lnTo>
                  <a:pt x="37" y="219"/>
                </a:lnTo>
                <a:lnTo>
                  <a:pt x="38" y="221"/>
                </a:lnTo>
                <a:lnTo>
                  <a:pt x="38" y="221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3"/>
                </a:lnTo>
                <a:lnTo>
                  <a:pt x="41" y="213"/>
                </a:lnTo>
                <a:lnTo>
                  <a:pt x="40" y="213"/>
                </a:lnTo>
                <a:lnTo>
                  <a:pt x="38" y="212"/>
                </a:lnTo>
                <a:lnTo>
                  <a:pt x="38" y="212"/>
                </a:lnTo>
                <a:close/>
                <a:moveTo>
                  <a:pt x="41" y="297"/>
                </a:moveTo>
                <a:lnTo>
                  <a:pt x="41" y="297"/>
                </a:lnTo>
                <a:lnTo>
                  <a:pt x="40" y="298"/>
                </a:lnTo>
                <a:lnTo>
                  <a:pt x="40" y="298"/>
                </a:lnTo>
                <a:lnTo>
                  <a:pt x="37" y="302"/>
                </a:lnTo>
                <a:lnTo>
                  <a:pt x="37" y="302"/>
                </a:lnTo>
                <a:lnTo>
                  <a:pt x="37" y="303"/>
                </a:lnTo>
                <a:lnTo>
                  <a:pt x="37" y="303"/>
                </a:lnTo>
                <a:lnTo>
                  <a:pt x="37" y="308"/>
                </a:lnTo>
                <a:lnTo>
                  <a:pt x="37" y="308"/>
                </a:lnTo>
                <a:lnTo>
                  <a:pt x="37" y="309"/>
                </a:lnTo>
                <a:lnTo>
                  <a:pt x="37" y="309"/>
                </a:lnTo>
                <a:lnTo>
                  <a:pt x="40" y="306"/>
                </a:lnTo>
                <a:lnTo>
                  <a:pt x="40" y="306"/>
                </a:lnTo>
                <a:lnTo>
                  <a:pt x="41" y="305"/>
                </a:lnTo>
                <a:lnTo>
                  <a:pt x="41" y="305"/>
                </a:lnTo>
                <a:lnTo>
                  <a:pt x="41" y="303"/>
                </a:lnTo>
                <a:lnTo>
                  <a:pt x="41" y="303"/>
                </a:lnTo>
                <a:lnTo>
                  <a:pt x="41" y="297"/>
                </a:lnTo>
                <a:lnTo>
                  <a:pt x="41" y="297"/>
                </a:lnTo>
                <a:close/>
                <a:moveTo>
                  <a:pt x="319" y="76"/>
                </a:moveTo>
                <a:lnTo>
                  <a:pt x="319" y="76"/>
                </a:lnTo>
                <a:lnTo>
                  <a:pt x="320" y="74"/>
                </a:lnTo>
                <a:lnTo>
                  <a:pt x="320" y="74"/>
                </a:lnTo>
                <a:lnTo>
                  <a:pt x="320" y="73"/>
                </a:lnTo>
                <a:lnTo>
                  <a:pt x="320" y="73"/>
                </a:lnTo>
                <a:lnTo>
                  <a:pt x="322" y="71"/>
                </a:lnTo>
                <a:lnTo>
                  <a:pt x="324" y="68"/>
                </a:lnTo>
                <a:lnTo>
                  <a:pt x="324" y="68"/>
                </a:lnTo>
                <a:lnTo>
                  <a:pt x="322" y="66"/>
                </a:lnTo>
                <a:lnTo>
                  <a:pt x="322" y="66"/>
                </a:lnTo>
                <a:lnTo>
                  <a:pt x="320" y="66"/>
                </a:lnTo>
                <a:lnTo>
                  <a:pt x="317" y="66"/>
                </a:lnTo>
                <a:lnTo>
                  <a:pt x="317" y="66"/>
                </a:lnTo>
                <a:lnTo>
                  <a:pt x="317" y="74"/>
                </a:lnTo>
                <a:lnTo>
                  <a:pt x="317" y="74"/>
                </a:lnTo>
                <a:lnTo>
                  <a:pt x="319" y="76"/>
                </a:lnTo>
                <a:lnTo>
                  <a:pt x="319" y="76"/>
                </a:lnTo>
                <a:close/>
                <a:moveTo>
                  <a:pt x="119" y="11"/>
                </a:moveTo>
                <a:lnTo>
                  <a:pt x="119" y="11"/>
                </a:lnTo>
                <a:lnTo>
                  <a:pt x="100" y="10"/>
                </a:lnTo>
                <a:lnTo>
                  <a:pt x="100" y="10"/>
                </a:lnTo>
                <a:lnTo>
                  <a:pt x="101" y="13"/>
                </a:lnTo>
                <a:lnTo>
                  <a:pt x="101" y="13"/>
                </a:lnTo>
                <a:lnTo>
                  <a:pt x="119" y="13"/>
                </a:lnTo>
                <a:lnTo>
                  <a:pt x="119" y="13"/>
                </a:lnTo>
                <a:lnTo>
                  <a:pt x="119" y="11"/>
                </a:lnTo>
                <a:lnTo>
                  <a:pt x="119" y="11"/>
                </a:lnTo>
                <a:close/>
                <a:moveTo>
                  <a:pt x="231" y="320"/>
                </a:moveTo>
                <a:lnTo>
                  <a:pt x="231" y="320"/>
                </a:lnTo>
                <a:lnTo>
                  <a:pt x="234" y="317"/>
                </a:lnTo>
                <a:lnTo>
                  <a:pt x="234" y="313"/>
                </a:lnTo>
                <a:lnTo>
                  <a:pt x="234" y="306"/>
                </a:lnTo>
                <a:lnTo>
                  <a:pt x="234" y="306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close/>
                <a:moveTo>
                  <a:pt x="111" y="32"/>
                </a:moveTo>
                <a:lnTo>
                  <a:pt x="111" y="32"/>
                </a:lnTo>
                <a:lnTo>
                  <a:pt x="104" y="32"/>
                </a:lnTo>
                <a:lnTo>
                  <a:pt x="104" y="32"/>
                </a:lnTo>
                <a:lnTo>
                  <a:pt x="101" y="40"/>
                </a:lnTo>
                <a:lnTo>
                  <a:pt x="101" y="40"/>
                </a:lnTo>
                <a:lnTo>
                  <a:pt x="103" y="40"/>
                </a:lnTo>
                <a:lnTo>
                  <a:pt x="103" y="40"/>
                </a:lnTo>
                <a:lnTo>
                  <a:pt x="104" y="38"/>
                </a:lnTo>
                <a:lnTo>
                  <a:pt x="104" y="38"/>
                </a:lnTo>
                <a:lnTo>
                  <a:pt x="109" y="33"/>
                </a:lnTo>
                <a:lnTo>
                  <a:pt x="109" y="33"/>
                </a:lnTo>
                <a:lnTo>
                  <a:pt x="111" y="32"/>
                </a:lnTo>
                <a:lnTo>
                  <a:pt x="111" y="32"/>
                </a:lnTo>
                <a:close/>
                <a:moveTo>
                  <a:pt x="358" y="235"/>
                </a:moveTo>
                <a:lnTo>
                  <a:pt x="358" y="235"/>
                </a:lnTo>
                <a:lnTo>
                  <a:pt x="354" y="235"/>
                </a:lnTo>
                <a:lnTo>
                  <a:pt x="354" y="235"/>
                </a:lnTo>
                <a:lnTo>
                  <a:pt x="354" y="243"/>
                </a:lnTo>
                <a:lnTo>
                  <a:pt x="354" y="243"/>
                </a:lnTo>
                <a:lnTo>
                  <a:pt x="358" y="243"/>
                </a:lnTo>
                <a:lnTo>
                  <a:pt x="358" y="243"/>
                </a:lnTo>
                <a:lnTo>
                  <a:pt x="358" y="235"/>
                </a:lnTo>
                <a:lnTo>
                  <a:pt x="358" y="235"/>
                </a:lnTo>
                <a:close/>
                <a:moveTo>
                  <a:pt x="48" y="63"/>
                </a:moveTo>
                <a:lnTo>
                  <a:pt x="48" y="63"/>
                </a:lnTo>
                <a:lnTo>
                  <a:pt x="49" y="63"/>
                </a:lnTo>
                <a:lnTo>
                  <a:pt x="51" y="63"/>
                </a:lnTo>
                <a:lnTo>
                  <a:pt x="51" y="63"/>
                </a:lnTo>
                <a:lnTo>
                  <a:pt x="52" y="65"/>
                </a:lnTo>
                <a:lnTo>
                  <a:pt x="52" y="65"/>
                </a:lnTo>
                <a:lnTo>
                  <a:pt x="57" y="62"/>
                </a:lnTo>
                <a:lnTo>
                  <a:pt x="63" y="62"/>
                </a:lnTo>
                <a:lnTo>
                  <a:pt x="63" y="62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68" y="60"/>
                </a:lnTo>
                <a:lnTo>
                  <a:pt x="57" y="60"/>
                </a:lnTo>
                <a:lnTo>
                  <a:pt x="57" y="60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49" y="62"/>
                </a:lnTo>
                <a:lnTo>
                  <a:pt x="49" y="62"/>
                </a:lnTo>
                <a:lnTo>
                  <a:pt x="48" y="62"/>
                </a:lnTo>
                <a:lnTo>
                  <a:pt x="48" y="62"/>
                </a:lnTo>
                <a:lnTo>
                  <a:pt x="46" y="62"/>
                </a:lnTo>
                <a:lnTo>
                  <a:pt x="46" y="63"/>
                </a:lnTo>
                <a:lnTo>
                  <a:pt x="46" y="63"/>
                </a:lnTo>
                <a:lnTo>
                  <a:pt x="48" y="63"/>
                </a:lnTo>
                <a:lnTo>
                  <a:pt x="48" y="63"/>
                </a:lnTo>
                <a:close/>
                <a:moveTo>
                  <a:pt x="350" y="37"/>
                </a:moveTo>
                <a:lnTo>
                  <a:pt x="350" y="37"/>
                </a:lnTo>
                <a:lnTo>
                  <a:pt x="343" y="30"/>
                </a:lnTo>
                <a:lnTo>
                  <a:pt x="335" y="24"/>
                </a:lnTo>
                <a:lnTo>
                  <a:pt x="335" y="24"/>
                </a:lnTo>
                <a:lnTo>
                  <a:pt x="336" y="24"/>
                </a:lnTo>
                <a:lnTo>
                  <a:pt x="336" y="24"/>
                </a:lnTo>
                <a:lnTo>
                  <a:pt x="338" y="27"/>
                </a:lnTo>
                <a:lnTo>
                  <a:pt x="338" y="27"/>
                </a:lnTo>
                <a:lnTo>
                  <a:pt x="339" y="27"/>
                </a:lnTo>
                <a:lnTo>
                  <a:pt x="339" y="27"/>
                </a:lnTo>
                <a:lnTo>
                  <a:pt x="339" y="29"/>
                </a:lnTo>
                <a:lnTo>
                  <a:pt x="341" y="30"/>
                </a:lnTo>
                <a:lnTo>
                  <a:pt x="341" y="30"/>
                </a:lnTo>
                <a:lnTo>
                  <a:pt x="343" y="32"/>
                </a:lnTo>
                <a:lnTo>
                  <a:pt x="343" y="32"/>
                </a:lnTo>
                <a:lnTo>
                  <a:pt x="346" y="37"/>
                </a:lnTo>
                <a:lnTo>
                  <a:pt x="346" y="37"/>
                </a:lnTo>
                <a:lnTo>
                  <a:pt x="347" y="40"/>
                </a:lnTo>
                <a:lnTo>
                  <a:pt x="347" y="40"/>
                </a:lnTo>
                <a:lnTo>
                  <a:pt x="349" y="38"/>
                </a:lnTo>
                <a:lnTo>
                  <a:pt x="350" y="37"/>
                </a:lnTo>
                <a:lnTo>
                  <a:pt x="350" y="37"/>
                </a:lnTo>
                <a:close/>
                <a:moveTo>
                  <a:pt x="346" y="328"/>
                </a:moveTo>
                <a:lnTo>
                  <a:pt x="346" y="328"/>
                </a:lnTo>
                <a:lnTo>
                  <a:pt x="344" y="333"/>
                </a:lnTo>
                <a:lnTo>
                  <a:pt x="344" y="333"/>
                </a:lnTo>
                <a:lnTo>
                  <a:pt x="343" y="338"/>
                </a:lnTo>
                <a:lnTo>
                  <a:pt x="343" y="338"/>
                </a:lnTo>
                <a:lnTo>
                  <a:pt x="347" y="336"/>
                </a:lnTo>
                <a:lnTo>
                  <a:pt x="347" y="336"/>
                </a:lnTo>
                <a:lnTo>
                  <a:pt x="347" y="335"/>
                </a:lnTo>
                <a:lnTo>
                  <a:pt x="347" y="335"/>
                </a:lnTo>
                <a:lnTo>
                  <a:pt x="350" y="330"/>
                </a:lnTo>
                <a:lnTo>
                  <a:pt x="350" y="330"/>
                </a:lnTo>
                <a:lnTo>
                  <a:pt x="346" y="328"/>
                </a:lnTo>
                <a:lnTo>
                  <a:pt x="346" y="328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90" y="33"/>
                </a:lnTo>
                <a:lnTo>
                  <a:pt x="190" y="33"/>
                </a:lnTo>
                <a:lnTo>
                  <a:pt x="191" y="33"/>
                </a:lnTo>
                <a:lnTo>
                  <a:pt x="193" y="32"/>
                </a:lnTo>
                <a:lnTo>
                  <a:pt x="193" y="32"/>
                </a:lnTo>
                <a:lnTo>
                  <a:pt x="191" y="27"/>
                </a:lnTo>
                <a:lnTo>
                  <a:pt x="191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93" y="21"/>
                </a:moveTo>
                <a:lnTo>
                  <a:pt x="93" y="21"/>
                </a:lnTo>
                <a:lnTo>
                  <a:pt x="92" y="25"/>
                </a:lnTo>
                <a:lnTo>
                  <a:pt x="92" y="25"/>
                </a:lnTo>
                <a:lnTo>
                  <a:pt x="96" y="25"/>
                </a:lnTo>
                <a:lnTo>
                  <a:pt x="96" y="25"/>
                </a:lnTo>
                <a:lnTo>
                  <a:pt x="98" y="25"/>
                </a:lnTo>
                <a:lnTo>
                  <a:pt x="98" y="25"/>
                </a:lnTo>
                <a:lnTo>
                  <a:pt x="101" y="21"/>
                </a:lnTo>
                <a:lnTo>
                  <a:pt x="101" y="21"/>
                </a:lnTo>
                <a:lnTo>
                  <a:pt x="101" y="19"/>
                </a:lnTo>
                <a:lnTo>
                  <a:pt x="101" y="19"/>
                </a:lnTo>
                <a:lnTo>
                  <a:pt x="93" y="21"/>
                </a:lnTo>
                <a:lnTo>
                  <a:pt x="93" y="21"/>
                </a:lnTo>
                <a:close/>
                <a:moveTo>
                  <a:pt x="156" y="264"/>
                </a:moveTo>
                <a:lnTo>
                  <a:pt x="156" y="264"/>
                </a:lnTo>
                <a:lnTo>
                  <a:pt x="156" y="272"/>
                </a:lnTo>
                <a:lnTo>
                  <a:pt x="156" y="272"/>
                </a:lnTo>
                <a:lnTo>
                  <a:pt x="158" y="273"/>
                </a:lnTo>
                <a:lnTo>
                  <a:pt x="158" y="273"/>
                </a:lnTo>
                <a:lnTo>
                  <a:pt x="161" y="276"/>
                </a:lnTo>
                <a:lnTo>
                  <a:pt x="161" y="276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56" y="264"/>
                </a:lnTo>
                <a:lnTo>
                  <a:pt x="156" y="264"/>
                </a:lnTo>
                <a:close/>
                <a:moveTo>
                  <a:pt x="344" y="76"/>
                </a:moveTo>
                <a:lnTo>
                  <a:pt x="344" y="76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68"/>
                </a:lnTo>
                <a:lnTo>
                  <a:pt x="349" y="68"/>
                </a:lnTo>
                <a:lnTo>
                  <a:pt x="349" y="66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4" y="68"/>
                </a:lnTo>
                <a:lnTo>
                  <a:pt x="344" y="68"/>
                </a:lnTo>
                <a:lnTo>
                  <a:pt x="344" y="70"/>
                </a:lnTo>
                <a:lnTo>
                  <a:pt x="344" y="70"/>
                </a:lnTo>
                <a:lnTo>
                  <a:pt x="344" y="76"/>
                </a:lnTo>
                <a:lnTo>
                  <a:pt x="344" y="76"/>
                </a:lnTo>
                <a:close/>
                <a:moveTo>
                  <a:pt x="332" y="251"/>
                </a:moveTo>
                <a:lnTo>
                  <a:pt x="332" y="251"/>
                </a:lnTo>
                <a:lnTo>
                  <a:pt x="339" y="248"/>
                </a:lnTo>
                <a:lnTo>
                  <a:pt x="339" y="248"/>
                </a:lnTo>
                <a:lnTo>
                  <a:pt x="338" y="245"/>
                </a:lnTo>
                <a:lnTo>
                  <a:pt x="338" y="245"/>
                </a:lnTo>
                <a:lnTo>
                  <a:pt x="332" y="243"/>
                </a:lnTo>
                <a:lnTo>
                  <a:pt x="332" y="243"/>
                </a:lnTo>
                <a:lnTo>
                  <a:pt x="332" y="251"/>
                </a:lnTo>
                <a:lnTo>
                  <a:pt x="332" y="251"/>
                </a:lnTo>
                <a:close/>
                <a:moveTo>
                  <a:pt x="178" y="112"/>
                </a:moveTo>
                <a:lnTo>
                  <a:pt x="178" y="112"/>
                </a:lnTo>
                <a:lnTo>
                  <a:pt x="180" y="109"/>
                </a:lnTo>
                <a:lnTo>
                  <a:pt x="180" y="109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98"/>
                </a:lnTo>
                <a:lnTo>
                  <a:pt x="180" y="98"/>
                </a:lnTo>
                <a:lnTo>
                  <a:pt x="178" y="100"/>
                </a:lnTo>
                <a:lnTo>
                  <a:pt x="178" y="100"/>
                </a:lnTo>
                <a:lnTo>
                  <a:pt x="177" y="101"/>
                </a:lnTo>
                <a:lnTo>
                  <a:pt x="177" y="101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8" y="112"/>
                </a:lnTo>
                <a:lnTo>
                  <a:pt x="178" y="112"/>
                </a:lnTo>
                <a:close/>
                <a:moveTo>
                  <a:pt x="46" y="346"/>
                </a:moveTo>
                <a:lnTo>
                  <a:pt x="46" y="346"/>
                </a:lnTo>
                <a:lnTo>
                  <a:pt x="43" y="339"/>
                </a:lnTo>
                <a:lnTo>
                  <a:pt x="43" y="339"/>
                </a:lnTo>
                <a:lnTo>
                  <a:pt x="38" y="346"/>
                </a:lnTo>
                <a:lnTo>
                  <a:pt x="38" y="346"/>
                </a:lnTo>
                <a:lnTo>
                  <a:pt x="40" y="349"/>
                </a:lnTo>
                <a:lnTo>
                  <a:pt x="40" y="349"/>
                </a:lnTo>
                <a:lnTo>
                  <a:pt x="46" y="346"/>
                </a:lnTo>
                <a:lnTo>
                  <a:pt x="46" y="346"/>
                </a:lnTo>
                <a:close/>
                <a:moveTo>
                  <a:pt x="41" y="106"/>
                </a:moveTo>
                <a:lnTo>
                  <a:pt x="41" y="106"/>
                </a:lnTo>
                <a:lnTo>
                  <a:pt x="38" y="108"/>
                </a:lnTo>
                <a:lnTo>
                  <a:pt x="38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41" y="114"/>
                </a:lnTo>
                <a:lnTo>
                  <a:pt x="41" y="114"/>
                </a:lnTo>
                <a:lnTo>
                  <a:pt x="41" y="106"/>
                </a:lnTo>
                <a:lnTo>
                  <a:pt x="41" y="106"/>
                </a:lnTo>
                <a:close/>
                <a:moveTo>
                  <a:pt x="7" y="160"/>
                </a:moveTo>
                <a:lnTo>
                  <a:pt x="7" y="160"/>
                </a:lnTo>
                <a:lnTo>
                  <a:pt x="7" y="160"/>
                </a:lnTo>
                <a:lnTo>
                  <a:pt x="7" y="160"/>
                </a:lnTo>
                <a:lnTo>
                  <a:pt x="7" y="163"/>
                </a:lnTo>
                <a:lnTo>
                  <a:pt x="7" y="163"/>
                </a:lnTo>
                <a:lnTo>
                  <a:pt x="7" y="178"/>
                </a:lnTo>
                <a:lnTo>
                  <a:pt x="7" y="178"/>
                </a:lnTo>
                <a:lnTo>
                  <a:pt x="7" y="199"/>
                </a:lnTo>
                <a:lnTo>
                  <a:pt x="7" y="199"/>
                </a:lnTo>
                <a:lnTo>
                  <a:pt x="7" y="205"/>
                </a:lnTo>
                <a:lnTo>
                  <a:pt x="7" y="205"/>
                </a:lnTo>
                <a:lnTo>
                  <a:pt x="7" y="194"/>
                </a:lnTo>
                <a:lnTo>
                  <a:pt x="7" y="194"/>
                </a:lnTo>
                <a:lnTo>
                  <a:pt x="7" y="160"/>
                </a:lnTo>
                <a:lnTo>
                  <a:pt x="7" y="160"/>
                </a:lnTo>
                <a:close/>
                <a:moveTo>
                  <a:pt x="164" y="371"/>
                </a:moveTo>
                <a:lnTo>
                  <a:pt x="164" y="371"/>
                </a:lnTo>
                <a:lnTo>
                  <a:pt x="174" y="373"/>
                </a:lnTo>
                <a:lnTo>
                  <a:pt x="174" y="373"/>
                </a:lnTo>
                <a:lnTo>
                  <a:pt x="172" y="369"/>
                </a:lnTo>
                <a:lnTo>
                  <a:pt x="172" y="369"/>
                </a:lnTo>
                <a:lnTo>
                  <a:pt x="172" y="368"/>
                </a:lnTo>
                <a:lnTo>
                  <a:pt x="172" y="368"/>
                </a:lnTo>
                <a:lnTo>
                  <a:pt x="166" y="368"/>
                </a:lnTo>
                <a:lnTo>
                  <a:pt x="166" y="368"/>
                </a:lnTo>
                <a:lnTo>
                  <a:pt x="164" y="368"/>
                </a:lnTo>
                <a:lnTo>
                  <a:pt x="164" y="368"/>
                </a:lnTo>
                <a:lnTo>
                  <a:pt x="164" y="371"/>
                </a:lnTo>
                <a:lnTo>
                  <a:pt x="164" y="371"/>
                </a:lnTo>
                <a:close/>
                <a:moveTo>
                  <a:pt x="144" y="133"/>
                </a:moveTo>
                <a:lnTo>
                  <a:pt x="144" y="133"/>
                </a:lnTo>
                <a:lnTo>
                  <a:pt x="147" y="130"/>
                </a:lnTo>
                <a:lnTo>
                  <a:pt x="147" y="130"/>
                </a:lnTo>
                <a:lnTo>
                  <a:pt x="147" y="128"/>
                </a:lnTo>
                <a:lnTo>
                  <a:pt x="147" y="128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4" y="125"/>
                </a:lnTo>
                <a:lnTo>
                  <a:pt x="144" y="125"/>
                </a:lnTo>
                <a:lnTo>
                  <a:pt x="142" y="126"/>
                </a:lnTo>
                <a:lnTo>
                  <a:pt x="142" y="126"/>
                </a:lnTo>
                <a:lnTo>
                  <a:pt x="142" y="131"/>
                </a:lnTo>
                <a:lnTo>
                  <a:pt x="142" y="131"/>
                </a:lnTo>
                <a:lnTo>
                  <a:pt x="142" y="133"/>
                </a:lnTo>
                <a:lnTo>
                  <a:pt x="144" y="133"/>
                </a:lnTo>
                <a:lnTo>
                  <a:pt x="144" y="133"/>
                </a:lnTo>
                <a:close/>
                <a:moveTo>
                  <a:pt x="186" y="71"/>
                </a:move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3"/>
                </a:lnTo>
                <a:lnTo>
                  <a:pt x="185" y="73"/>
                </a:lnTo>
                <a:lnTo>
                  <a:pt x="177" y="81"/>
                </a:lnTo>
                <a:lnTo>
                  <a:pt x="177" y="81"/>
                </a:lnTo>
                <a:lnTo>
                  <a:pt x="175" y="82"/>
                </a:lnTo>
                <a:lnTo>
                  <a:pt x="175" y="82"/>
                </a:lnTo>
                <a:lnTo>
                  <a:pt x="177" y="85"/>
                </a:lnTo>
                <a:lnTo>
                  <a:pt x="177" y="85"/>
                </a:lnTo>
                <a:lnTo>
                  <a:pt x="178" y="82"/>
                </a:lnTo>
                <a:lnTo>
                  <a:pt x="178" y="82"/>
                </a:lnTo>
                <a:lnTo>
                  <a:pt x="180" y="81"/>
                </a:lnTo>
                <a:lnTo>
                  <a:pt x="180" y="81"/>
                </a:lnTo>
                <a:lnTo>
                  <a:pt x="180" y="79"/>
                </a:lnTo>
                <a:lnTo>
                  <a:pt x="180" y="79"/>
                </a:lnTo>
                <a:lnTo>
                  <a:pt x="182" y="79"/>
                </a:lnTo>
                <a:lnTo>
                  <a:pt x="182" y="79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close/>
                <a:moveTo>
                  <a:pt x="180" y="122"/>
                </a:moveTo>
                <a:lnTo>
                  <a:pt x="180" y="122"/>
                </a:lnTo>
                <a:lnTo>
                  <a:pt x="188" y="119"/>
                </a:lnTo>
                <a:lnTo>
                  <a:pt x="188" y="119"/>
                </a:lnTo>
                <a:lnTo>
                  <a:pt x="188" y="115"/>
                </a:lnTo>
                <a:lnTo>
                  <a:pt x="188" y="115"/>
                </a:lnTo>
                <a:lnTo>
                  <a:pt x="182" y="114"/>
                </a:lnTo>
                <a:lnTo>
                  <a:pt x="182" y="114"/>
                </a:lnTo>
                <a:lnTo>
                  <a:pt x="180" y="122"/>
                </a:lnTo>
                <a:lnTo>
                  <a:pt x="180" y="122"/>
                </a:lnTo>
                <a:close/>
                <a:moveTo>
                  <a:pt x="96" y="30"/>
                </a:moveTo>
                <a:lnTo>
                  <a:pt x="96" y="30"/>
                </a:lnTo>
                <a:lnTo>
                  <a:pt x="93" y="38"/>
                </a:lnTo>
                <a:lnTo>
                  <a:pt x="93" y="38"/>
                </a:lnTo>
                <a:lnTo>
                  <a:pt x="98" y="38"/>
                </a:lnTo>
                <a:lnTo>
                  <a:pt x="98" y="38"/>
                </a:lnTo>
                <a:lnTo>
                  <a:pt x="101" y="32"/>
                </a:lnTo>
                <a:lnTo>
                  <a:pt x="101" y="32"/>
                </a:lnTo>
                <a:lnTo>
                  <a:pt x="96" y="30"/>
                </a:lnTo>
                <a:lnTo>
                  <a:pt x="96" y="30"/>
                </a:lnTo>
                <a:close/>
                <a:moveTo>
                  <a:pt x="27" y="84"/>
                </a:moveTo>
                <a:lnTo>
                  <a:pt x="27" y="84"/>
                </a:lnTo>
                <a:lnTo>
                  <a:pt x="27" y="82"/>
                </a:lnTo>
                <a:lnTo>
                  <a:pt x="27" y="82"/>
                </a:lnTo>
                <a:lnTo>
                  <a:pt x="27" y="79"/>
                </a:lnTo>
                <a:lnTo>
                  <a:pt x="27" y="79"/>
                </a:lnTo>
                <a:lnTo>
                  <a:pt x="25" y="81"/>
                </a:lnTo>
                <a:lnTo>
                  <a:pt x="25" y="81"/>
                </a:lnTo>
                <a:lnTo>
                  <a:pt x="19" y="84"/>
                </a:lnTo>
                <a:lnTo>
                  <a:pt x="19" y="84"/>
                </a:lnTo>
                <a:lnTo>
                  <a:pt x="18" y="85"/>
                </a:lnTo>
                <a:lnTo>
                  <a:pt x="18" y="89"/>
                </a:lnTo>
                <a:lnTo>
                  <a:pt x="18" y="89"/>
                </a:lnTo>
                <a:lnTo>
                  <a:pt x="27" y="84"/>
                </a:lnTo>
                <a:lnTo>
                  <a:pt x="27" y="84"/>
                </a:lnTo>
                <a:close/>
                <a:moveTo>
                  <a:pt x="191" y="139"/>
                </a:moveTo>
                <a:lnTo>
                  <a:pt x="191" y="139"/>
                </a:lnTo>
                <a:lnTo>
                  <a:pt x="191" y="137"/>
                </a:lnTo>
                <a:lnTo>
                  <a:pt x="191" y="137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7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2" y="139"/>
                </a:lnTo>
                <a:lnTo>
                  <a:pt x="172" y="139"/>
                </a:lnTo>
                <a:lnTo>
                  <a:pt x="191" y="139"/>
                </a:lnTo>
                <a:lnTo>
                  <a:pt x="191" y="139"/>
                </a:lnTo>
                <a:close/>
                <a:moveTo>
                  <a:pt x="336" y="366"/>
                </a:moveTo>
                <a:lnTo>
                  <a:pt x="336" y="366"/>
                </a:lnTo>
                <a:lnTo>
                  <a:pt x="336" y="365"/>
                </a:lnTo>
                <a:lnTo>
                  <a:pt x="335" y="363"/>
                </a:lnTo>
                <a:lnTo>
                  <a:pt x="335" y="363"/>
                </a:lnTo>
                <a:lnTo>
                  <a:pt x="332" y="363"/>
                </a:lnTo>
                <a:lnTo>
                  <a:pt x="328" y="365"/>
                </a:lnTo>
                <a:lnTo>
                  <a:pt x="328" y="365"/>
                </a:lnTo>
                <a:lnTo>
                  <a:pt x="328" y="368"/>
                </a:lnTo>
                <a:lnTo>
                  <a:pt x="328" y="368"/>
                </a:lnTo>
                <a:lnTo>
                  <a:pt x="336" y="366"/>
                </a:lnTo>
                <a:lnTo>
                  <a:pt x="336" y="366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41" y="290"/>
                </a:lnTo>
                <a:lnTo>
                  <a:pt x="41" y="290"/>
                </a:lnTo>
                <a:lnTo>
                  <a:pt x="41" y="284"/>
                </a:lnTo>
                <a:lnTo>
                  <a:pt x="41" y="284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243" y="355"/>
                </a:moveTo>
                <a:lnTo>
                  <a:pt x="243" y="355"/>
                </a:lnTo>
                <a:lnTo>
                  <a:pt x="243" y="349"/>
                </a:lnTo>
                <a:lnTo>
                  <a:pt x="243" y="349"/>
                </a:lnTo>
                <a:lnTo>
                  <a:pt x="242" y="347"/>
                </a:lnTo>
                <a:lnTo>
                  <a:pt x="240" y="346"/>
                </a:lnTo>
                <a:lnTo>
                  <a:pt x="240" y="346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50"/>
                </a:lnTo>
                <a:lnTo>
                  <a:pt x="240" y="352"/>
                </a:lnTo>
                <a:lnTo>
                  <a:pt x="240" y="352"/>
                </a:lnTo>
                <a:lnTo>
                  <a:pt x="238" y="354"/>
                </a:lnTo>
                <a:lnTo>
                  <a:pt x="238" y="354"/>
                </a:lnTo>
                <a:lnTo>
                  <a:pt x="240" y="357"/>
                </a:lnTo>
                <a:lnTo>
                  <a:pt x="240" y="357"/>
                </a:lnTo>
                <a:lnTo>
                  <a:pt x="243" y="355"/>
                </a:lnTo>
                <a:lnTo>
                  <a:pt x="243" y="355"/>
                </a:lnTo>
                <a:close/>
                <a:moveTo>
                  <a:pt x="126" y="22"/>
                </a:moveTo>
                <a:lnTo>
                  <a:pt x="126" y="22"/>
                </a:lnTo>
                <a:lnTo>
                  <a:pt x="137" y="22"/>
                </a:lnTo>
                <a:lnTo>
                  <a:pt x="137" y="22"/>
                </a:lnTo>
                <a:lnTo>
                  <a:pt x="137" y="19"/>
                </a:lnTo>
                <a:lnTo>
                  <a:pt x="137" y="19"/>
                </a:lnTo>
                <a:lnTo>
                  <a:pt x="125" y="19"/>
                </a:lnTo>
                <a:lnTo>
                  <a:pt x="125" y="19"/>
                </a:lnTo>
                <a:lnTo>
                  <a:pt x="126" y="22"/>
                </a:lnTo>
                <a:lnTo>
                  <a:pt x="126" y="22"/>
                </a:lnTo>
                <a:close/>
                <a:moveTo>
                  <a:pt x="221" y="308"/>
                </a:moveTo>
                <a:lnTo>
                  <a:pt x="221" y="308"/>
                </a:lnTo>
                <a:lnTo>
                  <a:pt x="220" y="298"/>
                </a:lnTo>
                <a:lnTo>
                  <a:pt x="220" y="298"/>
                </a:lnTo>
                <a:lnTo>
                  <a:pt x="218" y="302"/>
                </a:lnTo>
                <a:lnTo>
                  <a:pt x="218" y="302"/>
                </a:lnTo>
                <a:lnTo>
                  <a:pt x="216" y="303"/>
                </a:lnTo>
                <a:lnTo>
                  <a:pt x="216" y="305"/>
                </a:lnTo>
                <a:lnTo>
                  <a:pt x="216" y="305"/>
                </a:lnTo>
                <a:lnTo>
                  <a:pt x="218" y="306"/>
                </a:lnTo>
                <a:lnTo>
                  <a:pt x="216" y="308"/>
                </a:lnTo>
                <a:lnTo>
                  <a:pt x="216" y="308"/>
                </a:lnTo>
                <a:lnTo>
                  <a:pt x="218" y="309"/>
                </a:lnTo>
                <a:lnTo>
                  <a:pt x="218" y="309"/>
                </a:lnTo>
                <a:lnTo>
                  <a:pt x="221" y="308"/>
                </a:lnTo>
                <a:lnTo>
                  <a:pt x="221" y="308"/>
                </a:lnTo>
                <a:close/>
                <a:moveTo>
                  <a:pt x="190" y="294"/>
                </a:moveTo>
                <a:lnTo>
                  <a:pt x="190" y="294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4" y="287"/>
                </a:lnTo>
                <a:lnTo>
                  <a:pt x="194" y="287"/>
                </a:lnTo>
                <a:lnTo>
                  <a:pt x="196" y="286"/>
                </a:lnTo>
                <a:lnTo>
                  <a:pt x="196" y="286"/>
                </a:lnTo>
                <a:lnTo>
                  <a:pt x="188" y="286"/>
                </a:lnTo>
                <a:lnTo>
                  <a:pt x="188" y="286"/>
                </a:lnTo>
                <a:lnTo>
                  <a:pt x="190" y="294"/>
                </a:lnTo>
                <a:lnTo>
                  <a:pt x="190" y="294"/>
                </a:lnTo>
                <a:close/>
                <a:moveTo>
                  <a:pt x="24" y="207"/>
                </a:moveTo>
                <a:lnTo>
                  <a:pt x="24" y="207"/>
                </a:lnTo>
                <a:lnTo>
                  <a:pt x="24" y="207"/>
                </a:lnTo>
                <a:lnTo>
                  <a:pt x="24" y="207"/>
                </a:lnTo>
                <a:lnTo>
                  <a:pt x="27" y="204"/>
                </a:lnTo>
                <a:lnTo>
                  <a:pt x="27" y="204"/>
                </a:lnTo>
                <a:lnTo>
                  <a:pt x="29" y="204"/>
                </a:lnTo>
                <a:lnTo>
                  <a:pt x="30" y="201"/>
                </a:lnTo>
                <a:lnTo>
                  <a:pt x="30" y="201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24" y="202"/>
                </a:lnTo>
                <a:lnTo>
                  <a:pt x="24" y="202"/>
                </a:lnTo>
                <a:lnTo>
                  <a:pt x="24" y="204"/>
                </a:lnTo>
                <a:lnTo>
                  <a:pt x="24" y="204"/>
                </a:lnTo>
                <a:lnTo>
                  <a:pt x="24" y="207"/>
                </a:lnTo>
                <a:lnTo>
                  <a:pt x="24" y="207"/>
                </a:lnTo>
                <a:close/>
                <a:moveTo>
                  <a:pt x="336" y="231"/>
                </a:moveTo>
                <a:lnTo>
                  <a:pt x="336" y="231"/>
                </a:lnTo>
                <a:lnTo>
                  <a:pt x="332" y="231"/>
                </a:lnTo>
                <a:lnTo>
                  <a:pt x="332" y="231"/>
                </a:lnTo>
                <a:lnTo>
                  <a:pt x="332" y="238"/>
                </a:lnTo>
                <a:lnTo>
                  <a:pt x="332" y="238"/>
                </a:lnTo>
                <a:lnTo>
                  <a:pt x="338" y="237"/>
                </a:lnTo>
                <a:lnTo>
                  <a:pt x="338" y="237"/>
                </a:lnTo>
                <a:lnTo>
                  <a:pt x="336" y="231"/>
                </a:lnTo>
                <a:lnTo>
                  <a:pt x="336" y="231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1" y="267"/>
                </a:lnTo>
                <a:lnTo>
                  <a:pt x="221" y="267"/>
                </a:lnTo>
                <a:lnTo>
                  <a:pt x="220" y="267"/>
                </a:lnTo>
                <a:lnTo>
                  <a:pt x="220" y="267"/>
                </a:lnTo>
                <a:lnTo>
                  <a:pt x="221" y="273"/>
                </a:lnTo>
                <a:lnTo>
                  <a:pt x="221" y="273"/>
                </a:lnTo>
                <a:lnTo>
                  <a:pt x="223" y="273"/>
                </a:lnTo>
                <a:lnTo>
                  <a:pt x="226" y="272"/>
                </a:lnTo>
                <a:lnTo>
                  <a:pt x="226" y="272"/>
                </a:lnTo>
                <a:lnTo>
                  <a:pt x="224" y="265"/>
                </a:lnTo>
                <a:lnTo>
                  <a:pt x="224" y="265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341" y="366"/>
                </a:moveTo>
                <a:lnTo>
                  <a:pt x="341" y="366"/>
                </a:lnTo>
                <a:lnTo>
                  <a:pt x="346" y="365"/>
                </a:lnTo>
                <a:lnTo>
                  <a:pt x="350" y="361"/>
                </a:lnTo>
                <a:lnTo>
                  <a:pt x="350" y="361"/>
                </a:lnTo>
                <a:lnTo>
                  <a:pt x="347" y="361"/>
                </a:lnTo>
                <a:lnTo>
                  <a:pt x="347" y="361"/>
                </a:lnTo>
                <a:lnTo>
                  <a:pt x="347" y="360"/>
                </a:lnTo>
                <a:lnTo>
                  <a:pt x="347" y="360"/>
                </a:lnTo>
                <a:lnTo>
                  <a:pt x="344" y="361"/>
                </a:lnTo>
                <a:lnTo>
                  <a:pt x="344" y="361"/>
                </a:lnTo>
                <a:lnTo>
                  <a:pt x="341" y="361"/>
                </a:lnTo>
                <a:lnTo>
                  <a:pt x="341" y="361"/>
                </a:lnTo>
                <a:lnTo>
                  <a:pt x="343" y="365"/>
                </a:lnTo>
                <a:lnTo>
                  <a:pt x="341" y="366"/>
                </a:lnTo>
                <a:lnTo>
                  <a:pt x="341" y="366"/>
                </a:lnTo>
                <a:close/>
                <a:moveTo>
                  <a:pt x="237" y="224"/>
                </a:moveTo>
                <a:lnTo>
                  <a:pt x="237" y="224"/>
                </a:lnTo>
                <a:lnTo>
                  <a:pt x="213" y="224"/>
                </a:lnTo>
                <a:lnTo>
                  <a:pt x="213" y="224"/>
                </a:lnTo>
                <a:lnTo>
                  <a:pt x="215" y="224"/>
                </a:lnTo>
                <a:lnTo>
                  <a:pt x="215" y="224"/>
                </a:lnTo>
                <a:lnTo>
                  <a:pt x="224" y="224"/>
                </a:lnTo>
                <a:lnTo>
                  <a:pt x="224" y="224"/>
                </a:lnTo>
                <a:lnTo>
                  <a:pt x="227" y="226"/>
                </a:lnTo>
                <a:lnTo>
                  <a:pt x="227" y="226"/>
                </a:lnTo>
                <a:lnTo>
                  <a:pt x="229" y="226"/>
                </a:lnTo>
                <a:lnTo>
                  <a:pt x="229" y="226"/>
                </a:lnTo>
                <a:lnTo>
                  <a:pt x="231" y="226"/>
                </a:lnTo>
                <a:lnTo>
                  <a:pt x="231" y="226"/>
                </a:lnTo>
                <a:lnTo>
                  <a:pt x="232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6"/>
                </a:lnTo>
                <a:lnTo>
                  <a:pt x="235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4"/>
                </a:lnTo>
                <a:lnTo>
                  <a:pt x="237" y="224"/>
                </a:lnTo>
                <a:close/>
                <a:moveTo>
                  <a:pt x="40" y="278"/>
                </a:moveTo>
                <a:lnTo>
                  <a:pt x="40" y="278"/>
                </a:lnTo>
                <a:lnTo>
                  <a:pt x="40" y="270"/>
                </a:lnTo>
                <a:lnTo>
                  <a:pt x="40" y="270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81"/>
                </a:lnTo>
                <a:lnTo>
                  <a:pt x="37" y="281"/>
                </a:lnTo>
                <a:lnTo>
                  <a:pt x="40" y="278"/>
                </a:lnTo>
                <a:lnTo>
                  <a:pt x="40" y="278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18" y="52"/>
                </a:lnTo>
                <a:lnTo>
                  <a:pt x="18" y="52"/>
                </a:lnTo>
                <a:lnTo>
                  <a:pt x="18" y="54"/>
                </a:lnTo>
                <a:lnTo>
                  <a:pt x="18" y="54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8" y="313"/>
                </a:lnTo>
                <a:lnTo>
                  <a:pt x="178" y="313"/>
                </a:lnTo>
                <a:lnTo>
                  <a:pt x="178" y="308"/>
                </a:lnTo>
                <a:lnTo>
                  <a:pt x="178" y="308"/>
                </a:lnTo>
                <a:lnTo>
                  <a:pt x="177" y="308"/>
                </a:lnTo>
                <a:lnTo>
                  <a:pt x="175" y="308"/>
                </a:lnTo>
                <a:lnTo>
                  <a:pt x="172" y="306"/>
                </a:lnTo>
                <a:lnTo>
                  <a:pt x="172" y="306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72" y="344"/>
                </a:moveTo>
                <a:lnTo>
                  <a:pt x="272" y="344"/>
                </a:lnTo>
                <a:lnTo>
                  <a:pt x="273" y="346"/>
                </a:lnTo>
                <a:lnTo>
                  <a:pt x="273" y="346"/>
                </a:lnTo>
                <a:lnTo>
                  <a:pt x="275" y="347"/>
                </a:lnTo>
                <a:lnTo>
                  <a:pt x="275" y="347"/>
                </a:lnTo>
                <a:lnTo>
                  <a:pt x="278" y="347"/>
                </a:lnTo>
                <a:lnTo>
                  <a:pt x="278" y="347"/>
                </a:lnTo>
                <a:lnTo>
                  <a:pt x="283" y="349"/>
                </a:lnTo>
                <a:lnTo>
                  <a:pt x="283" y="349"/>
                </a:lnTo>
                <a:lnTo>
                  <a:pt x="283" y="344"/>
                </a:lnTo>
                <a:lnTo>
                  <a:pt x="283" y="344"/>
                </a:lnTo>
                <a:lnTo>
                  <a:pt x="272" y="344"/>
                </a:lnTo>
                <a:lnTo>
                  <a:pt x="272" y="344"/>
                </a:lnTo>
                <a:close/>
                <a:moveTo>
                  <a:pt x="335" y="286"/>
                </a:move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3" y="292"/>
                </a:lnTo>
                <a:lnTo>
                  <a:pt x="333" y="298"/>
                </a:lnTo>
                <a:lnTo>
                  <a:pt x="333" y="298"/>
                </a:lnTo>
                <a:lnTo>
                  <a:pt x="333" y="300"/>
                </a:lnTo>
                <a:lnTo>
                  <a:pt x="333" y="300"/>
                </a:lnTo>
                <a:lnTo>
                  <a:pt x="333" y="305"/>
                </a:lnTo>
                <a:lnTo>
                  <a:pt x="333" y="305"/>
                </a:lnTo>
                <a:lnTo>
                  <a:pt x="335" y="300"/>
                </a:lnTo>
                <a:lnTo>
                  <a:pt x="335" y="300"/>
                </a:lnTo>
                <a:lnTo>
                  <a:pt x="335" y="289"/>
                </a:lnTo>
                <a:lnTo>
                  <a:pt x="335" y="289"/>
                </a:lnTo>
                <a:lnTo>
                  <a:pt x="335" y="286"/>
                </a:lnTo>
                <a:lnTo>
                  <a:pt x="335" y="286"/>
                </a:lnTo>
                <a:close/>
                <a:moveTo>
                  <a:pt x="144" y="286"/>
                </a:moveTo>
                <a:lnTo>
                  <a:pt x="144" y="286"/>
                </a:lnTo>
                <a:lnTo>
                  <a:pt x="145" y="305"/>
                </a:lnTo>
                <a:lnTo>
                  <a:pt x="147" y="320"/>
                </a:lnTo>
                <a:lnTo>
                  <a:pt x="147" y="320"/>
                </a:lnTo>
                <a:lnTo>
                  <a:pt x="144" y="286"/>
                </a:lnTo>
                <a:lnTo>
                  <a:pt x="144" y="286"/>
                </a:lnTo>
                <a:close/>
                <a:moveTo>
                  <a:pt x="355" y="306"/>
                </a:moveTo>
                <a:lnTo>
                  <a:pt x="355" y="306"/>
                </a:lnTo>
                <a:lnTo>
                  <a:pt x="352" y="306"/>
                </a:lnTo>
                <a:lnTo>
                  <a:pt x="352" y="306"/>
                </a:lnTo>
                <a:lnTo>
                  <a:pt x="350" y="308"/>
                </a:lnTo>
                <a:lnTo>
                  <a:pt x="350" y="308"/>
                </a:lnTo>
                <a:lnTo>
                  <a:pt x="349" y="311"/>
                </a:lnTo>
                <a:lnTo>
                  <a:pt x="349" y="311"/>
                </a:lnTo>
                <a:lnTo>
                  <a:pt x="347" y="313"/>
                </a:lnTo>
                <a:lnTo>
                  <a:pt x="347" y="313"/>
                </a:lnTo>
                <a:lnTo>
                  <a:pt x="350" y="313"/>
                </a:lnTo>
                <a:lnTo>
                  <a:pt x="350" y="313"/>
                </a:lnTo>
                <a:lnTo>
                  <a:pt x="354" y="313"/>
                </a:lnTo>
                <a:lnTo>
                  <a:pt x="354" y="313"/>
                </a:lnTo>
                <a:lnTo>
                  <a:pt x="354" y="311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5" y="306"/>
                </a:lnTo>
                <a:lnTo>
                  <a:pt x="355" y="306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4"/>
                </a:lnTo>
                <a:lnTo>
                  <a:pt x="251" y="14"/>
                </a:lnTo>
                <a:lnTo>
                  <a:pt x="245" y="14"/>
                </a:lnTo>
                <a:lnTo>
                  <a:pt x="245" y="14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117" y="24"/>
                </a:moveTo>
                <a:lnTo>
                  <a:pt x="117" y="24"/>
                </a:lnTo>
                <a:lnTo>
                  <a:pt x="112" y="24"/>
                </a:lnTo>
                <a:lnTo>
                  <a:pt x="108" y="22"/>
                </a:lnTo>
                <a:lnTo>
                  <a:pt x="108" y="22"/>
                </a:lnTo>
                <a:lnTo>
                  <a:pt x="106" y="25"/>
                </a:lnTo>
                <a:lnTo>
                  <a:pt x="106" y="25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4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7" y="24"/>
                </a:lnTo>
                <a:lnTo>
                  <a:pt x="117" y="24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9" y="48"/>
                </a:lnTo>
                <a:lnTo>
                  <a:pt x="119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6"/>
                </a:lnTo>
                <a:lnTo>
                  <a:pt x="126" y="46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6" y="44"/>
                </a:lnTo>
                <a:lnTo>
                  <a:pt x="126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17" y="46"/>
                </a:lnTo>
                <a:lnTo>
                  <a:pt x="117" y="46"/>
                </a:lnTo>
                <a:close/>
                <a:moveTo>
                  <a:pt x="358" y="360"/>
                </a:moveTo>
                <a:lnTo>
                  <a:pt x="358" y="360"/>
                </a:lnTo>
                <a:lnTo>
                  <a:pt x="361" y="354"/>
                </a:lnTo>
                <a:lnTo>
                  <a:pt x="366" y="347"/>
                </a:lnTo>
                <a:lnTo>
                  <a:pt x="368" y="338"/>
                </a:lnTo>
                <a:lnTo>
                  <a:pt x="369" y="333"/>
                </a:lnTo>
                <a:lnTo>
                  <a:pt x="369" y="333"/>
                </a:lnTo>
                <a:lnTo>
                  <a:pt x="365" y="346"/>
                </a:lnTo>
                <a:lnTo>
                  <a:pt x="365" y="346"/>
                </a:lnTo>
                <a:lnTo>
                  <a:pt x="358" y="360"/>
                </a:lnTo>
                <a:lnTo>
                  <a:pt x="358" y="360"/>
                </a:lnTo>
                <a:close/>
                <a:moveTo>
                  <a:pt x="297" y="51"/>
                </a:moveTo>
                <a:lnTo>
                  <a:pt x="297" y="51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95" y="52"/>
                </a:lnTo>
                <a:lnTo>
                  <a:pt x="295" y="52"/>
                </a:lnTo>
                <a:lnTo>
                  <a:pt x="297" y="52"/>
                </a:lnTo>
                <a:lnTo>
                  <a:pt x="297" y="51"/>
                </a:lnTo>
                <a:lnTo>
                  <a:pt x="297" y="51"/>
                </a:lnTo>
                <a:close/>
                <a:moveTo>
                  <a:pt x="355" y="248"/>
                </a:moveTo>
                <a:lnTo>
                  <a:pt x="355" y="248"/>
                </a:lnTo>
                <a:lnTo>
                  <a:pt x="355" y="256"/>
                </a:lnTo>
                <a:lnTo>
                  <a:pt x="355" y="256"/>
                </a:lnTo>
                <a:lnTo>
                  <a:pt x="358" y="256"/>
                </a:lnTo>
                <a:lnTo>
                  <a:pt x="358" y="256"/>
                </a:lnTo>
                <a:lnTo>
                  <a:pt x="358" y="254"/>
                </a:lnTo>
                <a:lnTo>
                  <a:pt x="358" y="254"/>
                </a:lnTo>
                <a:lnTo>
                  <a:pt x="358" y="251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8" y="246"/>
                </a:lnTo>
                <a:lnTo>
                  <a:pt x="355" y="246"/>
                </a:lnTo>
                <a:lnTo>
                  <a:pt x="355" y="246"/>
                </a:lnTo>
                <a:lnTo>
                  <a:pt x="355" y="248"/>
                </a:lnTo>
                <a:lnTo>
                  <a:pt x="355" y="248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5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5"/>
                </a:lnTo>
                <a:lnTo>
                  <a:pt x="215" y="243"/>
                </a:lnTo>
                <a:lnTo>
                  <a:pt x="213" y="240"/>
                </a:lnTo>
                <a:lnTo>
                  <a:pt x="213" y="240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7" y="234"/>
                </a:lnTo>
                <a:lnTo>
                  <a:pt x="207" y="234"/>
                </a:lnTo>
                <a:lnTo>
                  <a:pt x="207" y="234"/>
                </a:lnTo>
                <a:lnTo>
                  <a:pt x="208" y="237"/>
                </a:lnTo>
                <a:lnTo>
                  <a:pt x="210" y="240"/>
                </a:lnTo>
                <a:lnTo>
                  <a:pt x="210" y="240"/>
                </a:lnTo>
                <a:lnTo>
                  <a:pt x="212" y="240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15" y="264"/>
                </a:moveTo>
                <a:lnTo>
                  <a:pt x="215" y="264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2"/>
                </a:lnTo>
                <a:lnTo>
                  <a:pt x="208" y="262"/>
                </a:lnTo>
                <a:lnTo>
                  <a:pt x="208" y="264"/>
                </a:lnTo>
                <a:lnTo>
                  <a:pt x="208" y="264"/>
                </a:lnTo>
                <a:lnTo>
                  <a:pt x="210" y="265"/>
                </a:lnTo>
                <a:lnTo>
                  <a:pt x="210" y="265"/>
                </a:lnTo>
                <a:lnTo>
                  <a:pt x="210" y="267"/>
                </a:lnTo>
                <a:lnTo>
                  <a:pt x="210" y="267"/>
                </a:lnTo>
                <a:lnTo>
                  <a:pt x="215" y="264"/>
                </a:lnTo>
                <a:lnTo>
                  <a:pt x="215" y="264"/>
                </a:lnTo>
                <a:close/>
                <a:moveTo>
                  <a:pt x="207" y="98"/>
                </a:moveTo>
                <a:lnTo>
                  <a:pt x="207" y="98"/>
                </a:lnTo>
                <a:lnTo>
                  <a:pt x="207" y="96"/>
                </a:lnTo>
                <a:lnTo>
                  <a:pt x="207" y="96"/>
                </a:lnTo>
                <a:lnTo>
                  <a:pt x="204" y="92"/>
                </a:lnTo>
                <a:lnTo>
                  <a:pt x="204" y="92"/>
                </a:lnTo>
                <a:lnTo>
                  <a:pt x="204" y="90"/>
                </a:lnTo>
                <a:lnTo>
                  <a:pt x="204" y="90"/>
                </a:lnTo>
                <a:lnTo>
                  <a:pt x="205" y="89"/>
                </a:lnTo>
                <a:lnTo>
                  <a:pt x="208" y="89"/>
                </a:lnTo>
                <a:lnTo>
                  <a:pt x="208" y="89"/>
                </a:lnTo>
                <a:lnTo>
                  <a:pt x="208" y="90"/>
                </a:lnTo>
                <a:lnTo>
                  <a:pt x="208" y="90"/>
                </a:lnTo>
                <a:lnTo>
                  <a:pt x="208" y="87"/>
                </a:lnTo>
                <a:lnTo>
                  <a:pt x="208" y="87"/>
                </a:lnTo>
                <a:lnTo>
                  <a:pt x="201" y="90"/>
                </a:lnTo>
                <a:lnTo>
                  <a:pt x="201" y="90"/>
                </a:lnTo>
                <a:lnTo>
                  <a:pt x="202" y="95"/>
                </a:lnTo>
                <a:lnTo>
                  <a:pt x="202" y="95"/>
                </a:lnTo>
                <a:lnTo>
                  <a:pt x="204" y="95"/>
                </a:lnTo>
                <a:lnTo>
                  <a:pt x="205" y="96"/>
                </a:lnTo>
                <a:lnTo>
                  <a:pt x="205" y="96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close/>
                <a:moveTo>
                  <a:pt x="43" y="141"/>
                </a:moveTo>
                <a:lnTo>
                  <a:pt x="43" y="141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7"/>
                </a:lnTo>
                <a:lnTo>
                  <a:pt x="38" y="147"/>
                </a:lnTo>
                <a:lnTo>
                  <a:pt x="38" y="150"/>
                </a:lnTo>
                <a:lnTo>
                  <a:pt x="38" y="150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3" y="141"/>
                </a:lnTo>
                <a:lnTo>
                  <a:pt x="43" y="141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202" y="44"/>
                </a:lnTo>
                <a:lnTo>
                  <a:pt x="202" y="44"/>
                </a:lnTo>
                <a:lnTo>
                  <a:pt x="196" y="44"/>
                </a:lnTo>
                <a:lnTo>
                  <a:pt x="196" y="44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338" y="212"/>
                </a:moveTo>
                <a:lnTo>
                  <a:pt x="338" y="212"/>
                </a:lnTo>
                <a:lnTo>
                  <a:pt x="332" y="210"/>
                </a:lnTo>
                <a:lnTo>
                  <a:pt x="332" y="210"/>
                </a:lnTo>
                <a:lnTo>
                  <a:pt x="332" y="216"/>
                </a:lnTo>
                <a:lnTo>
                  <a:pt x="332" y="216"/>
                </a:lnTo>
                <a:lnTo>
                  <a:pt x="338" y="215"/>
                </a:lnTo>
                <a:lnTo>
                  <a:pt x="338" y="215"/>
                </a:lnTo>
                <a:lnTo>
                  <a:pt x="338" y="212"/>
                </a:lnTo>
                <a:lnTo>
                  <a:pt x="338" y="212"/>
                </a:lnTo>
                <a:close/>
                <a:moveTo>
                  <a:pt x="347" y="325"/>
                </a:moveTo>
                <a:lnTo>
                  <a:pt x="347" y="325"/>
                </a:lnTo>
                <a:lnTo>
                  <a:pt x="352" y="327"/>
                </a:lnTo>
                <a:lnTo>
                  <a:pt x="352" y="327"/>
                </a:lnTo>
                <a:lnTo>
                  <a:pt x="354" y="319"/>
                </a:lnTo>
                <a:lnTo>
                  <a:pt x="354" y="319"/>
                </a:lnTo>
                <a:lnTo>
                  <a:pt x="347" y="324"/>
                </a:lnTo>
                <a:lnTo>
                  <a:pt x="347" y="324"/>
                </a:lnTo>
                <a:lnTo>
                  <a:pt x="347" y="325"/>
                </a:lnTo>
                <a:lnTo>
                  <a:pt x="347" y="325"/>
                </a:lnTo>
                <a:close/>
                <a:moveTo>
                  <a:pt x="21" y="303"/>
                </a:moveTo>
                <a:lnTo>
                  <a:pt x="21" y="303"/>
                </a:lnTo>
                <a:lnTo>
                  <a:pt x="22" y="305"/>
                </a:lnTo>
                <a:lnTo>
                  <a:pt x="24" y="306"/>
                </a:lnTo>
                <a:lnTo>
                  <a:pt x="24" y="306"/>
                </a:lnTo>
                <a:lnTo>
                  <a:pt x="24" y="308"/>
                </a:lnTo>
                <a:lnTo>
                  <a:pt x="25" y="309"/>
                </a:lnTo>
                <a:lnTo>
                  <a:pt x="25" y="309"/>
                </a:lnTo>
                <a:lnTo>
                  <a:pt x="27" y="306"/>
                </a:lnTo>
                <a:lnTo>
                  <a:pt x="27" y="306"/>
                </a:lnTo>
                <a:lnTo>
                  <a:pt x="29" y="305"/>
                </a:lnTo>
                <a:lnTo>
                  <a:pt x="29" y="305"/>
                </a:lnTo>
                <a:lnTo>
                  <a:pt x="27" y="302"/>
                </a:lnTo>
                <a:lnTo>
                  <a:pt x="27" y="302"/>
                </a:lnTo>
                <a:lnTo>
                  <a:pt x="21" y="303"/>
                </a:lnTo>
                <a:lnTo>
                  <a:pt x="21" y="303"/>
                </a:lnTo>
                <a:close/>
                <a:moveTo>
                  <a:pt x="14" y="207"/>
                </a:moveTo>
                <a:lnTo>
                  <a:pt x="14" y="207"/>
                </a:lnTo>
                <a:lnTo>
                  <a:pt x="19" y="202"/>
                </a:lnTo>
                <a:lnTo>
                  <a:pt x="19" y="202"/>
                </a:lnTo>
                <a:lnTo>
                  <a:pt x="21" y="202"/>
                </a:lnTo>
                <a:lnTo>
                  <a:pt x="21" y="202"/>
                </a:lnTo>
                <a:lnTo>
                  <a:pt x="19" y="197"/>
                </a:lnTo>
                <a:lnTo>
                  <a:pt x="19" y="197"/>
                </a:lnTo>
                <a:lnTo>
                  <a:pt x="14" y="201"/>
                </a:lnTo>
                <a:lnTo>
                  <a:pt x="14" y="201"/>
                </a:lnTo>
                <a:lnTo>
                  <a:pt x="14" y="207"/>
                </a:lnTo>
                <a:lnTo>
                  <a:pt x="14" y="207"/>
                </a:lnTo>
                <a:close/>
                <a:moveTo>
                  <a:pt x="330" y="89"/>
                </a:moveTo>
                <a:lnTo>
                  <a:pt x="330" y="89"/>
                </a:lnTo>
                <a:lnTo>
                  <a:pt x="327" y="90"/>
                </a:lnTo>
                <a:lnTo>
                  <a:pt x="327" y="90"/>
                </a:lnTo>
                <a:lnTo>
                  <a:pt x="325" y="92"/>
                </a:lnTo>
                <a:lnTo>
                  <a:pt x="325" y="92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89"/>
                </a:lnTo>
                <a:lnTo>
                  <a:pt x="330" y="89"/>
                </a:lnTo>
                <a:close/>
                <a:moveTo>
                  <a:pt x="295" y="344"/>
                </a:moveTo>
                <a:lnTo>
                  <a:pt x="295" y="344"/>
                </a:lnTo>
                <a:lnTo>
                  <a:pt x="286" y="344"/>
                </a:lnTo>
                <a:lnTo>
                  <a:pt x="286" y="344"/>
                </a:lnTo>
                <a:lnTo>
                  <a:pt x="287" y="347"/>
                </a:lnTo>
                <a:lnTo>
                  <a:pt x="287" y="347"/>
                </a:lnTo>
                <a:lnTo>
                  <a:pt x="295" y="347"/>
                </a:lnTo>
                <a:lnTo>
                  <a:pt x="295" y="347"/>
                </a:lnTo>
                <a:lnTo>
                  <a:pt x="295" y="344"/>
                </a:lnTo>
                <a:lnTo>
                  <a:pt x="295" y="344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5" y="122"/>
                </a:lnTo>
                <a:lnTo>
                  <a:pt x="175" y="122"/>
                </a:lnTo>
                <a:lnTo>
                  <a:pt x="174" y="122"/>
                </a:lnTo>
                <a:lnTo>
                  <a:pt x="174" y="122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66" y="33"/>
                </a:moveTo>
                <a:lnTo>
                  <a:pt x="166" y="33"/>
                </a:lnTo>
                <a:lnTo>
                  <a:pt x="164" y="38"/>
                </a:lnTo>
                <a:lnTo>
                  <a:pt x="164" y="38"/>
                </a:lnTo>
                <a:lnTo>
                  <a:pt x="164" y="40"/>
                </a:lnTo>
                <a:lnTo>
                  <a:pt x="164" y="40"/>
                </a:lnTo>
                <a:lnTo>
                  <a:pt x="166" y="41"/>
                </a:lnTo>
                <a:lnTo>
                  <a:pt x="166" y="41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3"/>
                </a:lnTo>
                <a:lnTo>
                  <a:pt x="169" y="33"/>
                </a:lnTo>
                <a:lnTo>
                  <a:pt x="166" y="33"/>
                </a:lnTo>
                <a:lnTo>
                  <a:pt x="166" y="33"/>
                </a:lnTo>
                <a:close/>
                <a:moveTo>
                  <a:pt x="218" y="232"/>
                </a:move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23" y="245"/>
                </a:lnTo>
                <a:lnTo>
                  <a:pt x="223" y="245"/>
                </a:lnTo>
                <a:lnTo>
                  <a:pt x="226" y="243"/>
                </a:lnTo>
                <a:lnTo>
                  <a:pt x="226" y="243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18" y="232"/>
                </a:lnTo>
                <a:lnTo>
                  <a:pt x="218" y="232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3" y="338"/>
                </a:lnTo>
                <a:lnTo>
                  <a:pt x="33" y="338"/>
                </a:lnTo>
                <a:lnTo>
                  <a:pt x="35" y="339"/>
                </a:lnTo>
                <a:lnTo>
                  <a:pt x="35" y="339"/>
                </a:lnTo>
                <a:lnTo>
                  <a:pt x="41" y="335"/>
                </a:lnTo>
                <a:lnTo>
                  <a:pt x="41" y="335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141" y="41"/>
                </a:moveTo>
                <a:lnTo>
                  <a:pt x="141" y="41"/>
                </a:lnTo>
                <a:lnTo>
                  <a:pt x="144" y="38"/>
                </a:lnTo>
                <a:lnTo>
                  <a:pt x="144" y="38"/>
                </a:lnTo>
                <a:lnTo>
                  <a:pt x="142" y="33"/>
                </a:lnTo>
                <a:lnTo>
                  <a:pt x="142" y="33"/>
                </a:lnTo>
                <a:lnTo>
                  <a:pt x="139" y="35"/>
                </a:lnTo>
                <a:lnTo>
                  <a:pt x="139" y="40"/>
                </a:lnTo>
                <a:lnTo>
                  <a:pt x="139" y="40"/>
                </a:lnTo>
                <a:lnTo>
                  <a:pt x="141" y="41"/>
                </a:lnTo>
                <a:lnTo>
                  <a:pt x="141" y="41"/>
                </a:lnTo>
                <a:close/>
                <a:moveTo>
                  <a:pt x="186" y="268"/>
                </a:moveTo>
                <a:lnTo>
                  <a:pt x="186" y="268"/>
                </a:lnTo>
                <a:lnTo>
                  <a:pt x="188" y="268"/>
                </a:lnTo>
                <a:lnTo>
                  <a:pt x="188" y="268"/>
                </a:lnTo>
                <a:lnTo>
                  <a:pt x="191" y="265"/>
                </a:lnTo>
                <a:lnTo>
                  <a:pt x="191" y="265"/>
                </a:lnTo>
                <a:lnTo>
                  <a:pt x="191" y="261"/>
                </a:lnTo>
                <a:lnTo>
                  <a:pt x="191" y="261"/>
                </a:lnTo>
                <a:lnTo>
                  <a:pt x="186" y="265"/>
                </a:lnTo>
                <a:lnTo>
                  <a:pt x="186" y="265"/>
                </a:lnTo>
                <a:lnTo>
                  <a:pt x="186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close/>
                <a:moveTo>
                  <a:pt x="279" y="43"/>
                </a:moveTo>
                <a:lnTo>
                  <a:pt x="279" y="43"/>
                </a:lnTo>
                <a:lnTo>
                  <a:pt x="286" y="44"/>
                </a:lnTo>
                <a:lnTo>
                  <a:pt x="286" y="44"/>
                </a:lnTo>
                <a:lnTo>
                  <a:pt x="289" y="41"/>
                </a:lnTo>
                <a:lnTo>
                  <a:pt x="289" y="41"/>
                </a:lnTo>
                <a:lnTo>
                  <a:pt x="283" y="41"/>
                </a:lnTo>
                <a:lnTo>
                  <a:pt x="283" y="41"/>
                </a:lnTo>
                <a:lnTo>
                  <a:pt x="281" y="41"/>
                </a:lnTo>
                <a:lnTo>
                  <a:pt x="281" y="41"/>
                </a:lnTo>
                <a:lnTo>
                  <a:pt x="279" y="43"/>
                </a:lnTo>
                <a:lnTo>
                  <a:pt x="279" y="43"/>
                </a:lnTo>
                <a:close/>
                <a:moveTo>
                  <a:pt x="84" y="37"/>
                </a:moveTo>
                <a:lnTo>
                  <a:pt x="84" y="37"/>
                </a:lnTo>
                <a:lnTo>
                  <a:pt x="87" y="30"/>
                </a:lnTo>
                <a:lnTo>
                  <a:pt x="87" y="30"/>
                </a:lnTo>
                <a:lnTo>
                  <a:pt x="84" y="30"/>
                </a:lnTo>
                <a:lnTo>
                  <a:pt x="84" y="30"/>
                </a:lnTo>
                <a:lnTo>
                  <a:pt x="82" y="32"/>
                </a:lnTo>
                <a:lnTo>
                  <a:pt x="82" y="32"/>
                </a:lnTo>
                <a:lnTo>
                  <a:pt x="81" y="35"/>
                </a:lnTo>
                <a:lnTo>
                  <a:pt x="81" y="35"/>
                </a:lnTo>
                <a:lnTo>
                  <a:pt x="79" y="35"/>
                </a:lnTo>
                <a:lnTo>
                  <a:pt x="79" y="35"/>
                </a:lnTo>
                <a:lnTo>
                  <a:pt x="84" y="37"/>
                </a:lnTo>
                <a:lnTo>
                  <a:pt x="84" y="37"/>
                </a:lnTo>
                <a:close/>
                <a:moveTo>
                  <a:pt x="226" y="85"/>
                </a:move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6" y="84"/>
                </a:lnTo>
                <a:lnTo>
                  <a:pt x="226" y="84"/>
                </a:lnTo>
                <a:lnTo>
                  <a:pt x="227" y="71"/>
                </a:lnTo>
                <a:lnTo>
                  <a:pt x="227" y="71"/>
                </a:lnTo>
                <a:lnTo>
                  <a:pt x="227" y="70"/>
                </a:lnTo>
                <a:lnTo>
                  <a:pt x="227" y="70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73"/>
                </a:lnTo>
                <a:lnTo>
                  <a:pt x="226" y="73"/>
                </a:lnTo>
                <a:lnTo>
                  <a:pt x="226" y="76"/>
                </a:lnTo>
                <a:lnTo>
                  <a:pt x="226" y="76"/>
                </a:lnTo>
                <a:lnTo>
                  <a:pt x="226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6" y="85"/>
                </a:lnTo>
                <a:lnTo>
                  <a:pt x="226" y="85"/>
                </a:lnTo>
                <a:close/>
                <a:moveTo>
                  <a:pt x="335" y="27"/>
                </a:moveTo>
                <a:lnTo>
                  <a:pt x="335" y="27"/>
                </a:lnTo>
                <a:lnTo>
                  <a:pt x="330" y="22"/>
                </a:lnTo>
                <a:lnTo>
                  <a:pt x="324" y="21"/>
                </a:lnTo>
                <a:lnTo>
                  <a:pt x="324" y="21"/>
                </a:lnTo>
                <a:lnTo>
                  <a:pt x="325" y="21"/>
                </a:lnTo>
                <a:lnTo>
                  <a:pt x="325" y="21"/>
                </a:lnTo>
                <a:lnTo>
                  <a:pt x="325" y="22"/>
                </a:lnTo>
                <a:lnTo>
                  <a:pt x="325" y="22"/>
                </a:lnTo>
                <a:lnTo>
                  <a:pt x="325" y="22"/>
                </a:lnTo>
                <a:lnTo>
                  <a:pt x="327" y="24"/>
                </a:lnTo>
                <a:lnTo>
                  <a:pt x="327" y="25"/>
                </a:lnTo>
                <a:lnTo>
                  <a:pt x="327" y="25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9"/>
                </a:lnTo>
                <a:lnTo>
                  <a:pt x="327" y="29"/>
                </a:lnTo>
                <a:lnTo>
                  <a:pt x="328" y="25"/>
                </a:lnTo>
                <a:lnTo>
                  <a:pt x="328" y="25"/>
                </a:lnTo>
                <a:lnTo>
                  <a:pt x="330" y="24"/>
                </a:lnTo>
                <a:lnTo>
                  <a:pt x="330" y="24"/>
                </a:lnTo>
                <a:lnTo>
                  <a:pt x="332" y="25"/>
                </a:lnTo>
                <a:lnTo>
                  <a:pt x="332" y="25"/>
                </a:lnTo>
                <a:lnTo>
                  <a:pt x="333" y="27"/>
                </a:lnTo>
                <a:lnTo>
                  <a:pt x="333" y="27"/>
                </a:lnTo>
                <a:lnTo>
                  <a:pt x="333" y="29"/>
                </a:lnTo>
                <a:lnTo>
                  <a:pt x="333" y="29"/>
                </a:lnTo>
                <a:lnTo>
                  <a:pt x="335" y="27"/>
                </a:lnTo>
                <a:lnTo>
                  <a:pt x="335" y="27"/>
                </a:lnTo>
                <a:close/>
                <a:moveTo>
                  <a:pt x="320" y="41"/>
                </a:moveTo>
                <a:lnTo>
                  <a:pt x="320" y="41"/>
                </a:lnTo>
                <a:lnTo>
                  <a:pt x="320" y="43"/>
                </a:lnTo>
                <a:lnTo>
                  <a:pt x="319" y="43"/>
                </a:lnTo>
                <a:lnTo>
                  <a:pt x="319" y="43"/>
                </a:lnTo>
                <a:lnTo>
                  <a:pt x="317" y="44"/>
                </a:lnTo>
                <a:lnTo>
                  <a:pt x="317" y="44"/>
                </a:lnTo>
                <a:lnTo>
                  <a:pt x="314" y="46"/>
                </a:lnTo>
                <a:lnTo>
                  <a:pt x="314" y="46"/>
                </a:lnTo>
                <a:lnTo>
                  <a:pt x="313" y="46"/>
                </a:lnTo>
                <a:lnTo>
                  <a:pt x="313" y="46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24" y="43"/>
                </a:lnTo>
                <a:lnTo>
                  <a:pt x="324" y="43"/>
                </a:lnTo>
                <a:lnTo>
                  <a:pt x="322" y="41"/>
                </a:lnTo>
                <a:lnTo>
                  <a:pt x="320" y="41"/>
                </a:lnTo>
                <a:lnTo>
                  <a:pt x="320" y="41"/>
                </a:lnTo>
                <a:close/>
                <a:moveTo>
                  <a:pt x="212" y="141"/>
                </a:moveTo>
                <a:lnTo>
                  <a:pt x="212" y="141"/>
                </a:lnTo>
                <a:lnTo>
                  <a:pt x="175" y="142"/>
                </a:lnTo>
                <a:lnTo>
                  <a:pt x="175" y="142"/>
                </a:lnTo>
                <a:lnTo>
                  <a:pt x="180" y="142"/>
                </a:lnTo>
                <a:lnTo>
                  <a:pt x="180" y="142"/>
                </a:lnTo>
                <a:lnTo>
                  <a:pt x="199" y="142"/>
                </a:lnTo>
                <a:lnTo>
                  <a:pt x="199" y="142"/>
                </a:lnTo>
                <a:lnTo>
                  <a:pt x="210" y="142"/>
                </a:lnTo>
                <a:lnTo>
                  <a:pt x="210" y="142"/>
                </a:lnTo>
                <a:lnTo>
                  <a:pt x="212" y="141"/>
                </a:lnTo>
                <a:lnTo>
                  <a:pt x="212" y="141"/>
                </a:lnTo>
                <a:close/>
                <a:moveTo>
                  <a:pt x="137" y="13"/>
                </a:moveTo>
                <a:lnTo>
                  <a:pt x="137" y="13"/>
                </a:lnTo>
                <a:lnTo>
                  <a:pt x="136" y="11"/>
                </a:lnTo>
                <a:lnTo>
                  <a:pt x="136" y="11"/>
                </a:lnTo>
                <a:lnTo>
                  <a:pt x="125" y="11"/>
                </a:lnTo>
                <a:lnTo>
                  <a:pt x="125" y="11"/>
                </a:lnTo>
                <a:lnTo>
                  <a:pt x="125" y="13"/>
                </a:lnTo>
                <a:lnTo>
                  <a:pt x="125" y="13"/>
                </a:lnTo>
                <a:lnTo>
                  <a:pt x="137" y="13"/>
                </a:lnTo>
                <a:lnTo>
                  <a:pt x="137" y="13"/>
                </a:lnTo>
                <a:close/>
                <a:moveTo>
                  <a:pt x="220" y="262"/>
                </a:moveTo>
                <a:lnTo>
                  <a:pt x="220" y="262"/>
                </a:lnTo>
                <a:lnTo>
                  <a:pt x="221" y="259"/>
                </a:lnTo>
                <a:lnTo>
                  <a:pt x="221" y="259"/>
                </a:lnTo>
                <a:lnTo>
                  <a:pt x="223" y="257"/>
                </a:lnTo>
                <a:lnTo>
                  <a:pt x="223" y="257"/>
                </a:lnTo>
                <a:lnTo>
                  <a:pt x="221" y="251"/>
                </a:lnTo>
                <a:lnTo>
                  <a:pt x="221" y="251"/>
                </a:lnTo>
                <a:lnTo>
                  <a:pt x="220" y="253"/>
                </a:lnTo>
                <a:lnTo>
                  <a:pt x="220" y="253"/>
                </a:lnTo>
                <a:lnTo>
                  <a:pt x="218" y="254"/>
                </a:lnTo>
                <a:lnTo>
                  <a:pt x="218" y="254"/>
                </a:lnTo>
                <a:lnTo>
                  <a:pt x="220" y="262"/>
                </a:lnTo>
                <a:lnTo>
                  <a:pt x="220" y="262"/>
                </a:lnTo>
                <a:close/>
                <a:moveTo>
                  <a:pt x="85" y="21"/>
                </a:moveTo>
                <a:lnTo>
                  <a:pt x="8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4"/>
                </a:lnTo>
                <a:lnTo>
                  <a:pt x="76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5" y="21"/>
                </a:lnTo>
                <a:lnTo>
                  <a:pt x="85" y="21"/>
                </a:lnTo>
                <a:close/>
                <a:moveTo>
                  <a:pt x="18" y="257"/>
                </a:moveTo>
                <a:lnTo>
                  <a:pt x="18" y="257"/>
                </a:lnTo>
                <a:lnTo>
                  <a:pt x="18" y="257"/>
                </a:lnTo>
                <a:lnTo>
                  <a:pt x="18" y="257"/>
                </a:lnTo>
                <a:lnTo>
                  <a:pt x="19" y="256"/>
                </a:lnTo>
                <a:lnTo>
                  <a:pt x="19" y="256"/>
                </a:lnTo>
                <a:lnTo>
                  <a:pt x="19" y="254"/>
                </a:lnTo>
                <a:lnTo>
                  <a:pt x="19" y="254"/>
                </a:lnTo>
                <a:lnTo>
                  <a:pt x="19" y="248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lnTo>
                  <a:pt x="16" y="248"/>
                </a:lnTo>
                <a:lnTo>
                  <a:pt x="16" y="248"/>
                </a:lnTo>
                <a:lnTo>
                  <a:pt x="18" y="257"/>
                </a:lnTo>
                <a:lnTo>
                  <a:pt x="18" y="257"/>
                </a:lnTo>
                <a:close/>
                <a:moveTo>
                  <a:pt x="29" y="208"/>
                </a:moveTo>
                <a:lnTo>
                  <a:pt x="29" y="208"/>
                </a:lnTo>
                <a:lnTo>
                  <a:pt x="29" y="208"/>
                </a:lnTo>
                <a:lnTo>
                  <a:pt x="29" y="208"/>
                </a:lnTo>
                <a:lnTo>
                  <a:pt x="24" y="212"/>
                </a:lnTo>
                <a:lnTo>
                  <a:pt x="24" y="212"/>
                </a:lnTo>
                <a:lnTo>
                  <a:pt x="24" y="213"/>
                </a:lnTo>
                <a:lnTo>
                  <a:pt x="24" y="213"/>
                </a:lnTo>
                <a:lnTo>
                  <a:pt x="24" y="216"/>
                </a:lnTo>
                <a:lnTo>
                  <a:pt x="24" y="216"/>
                </a:lnTo>
                <a:lnTo>
                  <a:pt x="25" y="215"/>
                </a:lnTo>
                <a:lnTo>
                  <a:pt x="25" y="215"/>
                </a:lnTo>
                <a:lnTo>
                  <a:pt x="29" y="213"/>
                </a:lnTo>
                <a:lnTo>
                  <a:pt x="29" y="212"/>
                </a:lnTo>
                <a:lnTo>
                  <a:pt x="29" y="212"/>
                </a:lnTo>
                <a:lnTo>
                  <a:pt x="29" y="210"/>
                </a:lnTo>
                <a:lnTo>
                  <a:pt x="29" y="210"/>
                </a:lnTo>
                <a:lnTo>
                  <a:pt x="29" y="208"/>
                </a:lnTo>
                <a:lnTo>
                  <a:pt x="29" y="208"/>
                </a:lnTo>
                <a:close/>
                <a:moveTo>
                  <a:pt x="16" y="101"/>
                </a:moveTo>
                <a:lnTo>
                  <a:pt x="16" y="101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2"/>
                </a:lnTo>
                <a:lnTo>
                  <a:pt x="25" y="92"/>
                </a:lnTo>
                <a:lnTo>
                  <a:pt x="16" y="101"/>
                </a:lnTo>
                <a:lnTo>
                  <a:pt x="16" y="101"/>
                </a:lnTo>
                <a:close/>
                <a:moveTo>
                  <a:pt x="224" y="131"/>
                </a:move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6" y="125"/>
                </a:lnTo>
                <a:lnTo>
                  <a:pt x="224" y="123"/>
                </a:lnTo>
                <a:lnTo>
                  <a:pt x="223" y="120"/>
                </a:lnTo>
                <a:lnTo>
                  <a:pt x="223" y="120"/>
                </a:lnTo>
                <a:lnTo>
                  <a:pt x="221" y="119"/>
                </a:lnTo>
                <a:lnTo>
                  <a:pt x="221" y="119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4" y="130"/>
                </a:lnTo>
                <a:lnTo>
                  <a:pt x="224" y="130"/>
                </a:lnTo>
                <a:lnTo>
                  <a:pt x="224" y="131"/>
                </a:lnTo>
                <a:lnTo>
                  <a:pt x="224" y="131"/>
                </a:lnTo>
                <a:close/>
                <a:moveTo>
                  <a:pt x="327" y="119"/>
                </a:moveTo>
                <a:lnTo>
                  <a:pt x="327" y="119"/>
                </a:lnTo>
                <a:lnTo>
                  <a:pt x="327" y="125"/>
                </a:lnTo>
                <a:lnTo>
                  <a:pt x="327" y="125"/>
                </a:lnTo>
                <a:lnTo>
                  <a:pt x="332" y="123"/>
                </a:lnTo>
                <a:lnTo>
                  <a:pt x="332" y="123"/>
                </a:lnTo>
                <a:lnTo>
                  <a:pt x="332" y="119"/>
                </a:lnTo>
                <a:lnTo>
                  <a:pt x="332" y="119"/>
                </a:lnTo>
                <a:lnTo>
                  <a:pt x="327" y="119"/>
                </a:lnTo>
                <a:lnTo>
                  <a:pt x="327" y="119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8" y="208"/>
                </a:lnTo>
                <a:lnTo>
                  <a:pt x="38" y="208"/>
                </a:lnTo>
                <a:lnTo>
                  <a:pt x="38" y="207"/>
                </a:lnTo>
                <a:lnTo>
                  <a:pt x="38" y="207"/>
                </a:lnTo>
                <a:lnTo>
                  <a:pt x="38" y="201"/>
                </a:lnTo>
                <a:lnTo>
                  <a:pt x="38" y="201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5" y="32"/>
                </a:moveTo>
                <a:lnTo>
                  <a:pt x="115" y="32"/>
                </a:lnTo>
                <a:lnTo>
                  <a:pt x="114" y="32"/>
                </a:lnTo>
                <a:lnTo>
                  <a:pt x="114" y="33"/>
                </a:lnTo>
                <a:lnTo>
                  <a:pt x="114" y="33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12" y="40"/>
                </a:lnTo>
                <a:lnTo>
                  <a:pt x="112" y="40"/>
                </a:lnTo>
                <a:lnTo>
                  <a:pt x="115" y="32"/>
                </a:lnTo>
                <a:lnTo>
                  <a:pt x="115" y="32"/>
                </a:lnTo>
                <a:close/>
                <a:moveTo>
                  <a:pt x="242" y="259"/>
                </a:moveTo>
                <a:lnTo>
                  <a:pt x="242" y="259"/>
                </a:lnTo>
                <a:lnTo>
                  <a:pt x="240" y="259"/>
                </a:lnTo>
                <a:lnTo>
                  <a:pt x="240" y="259"/>
                </a:lnTo>
                <a:lnTo>
                  <a:pt x="240" y="261"/>
                </a:lnTo>
                <a:lnTo>
                  <a:pt x="240" y="261"/>
                </a:lnTo>
                <a:lnTo>
                  <a:pt x="238" y="264"/>
                </a:lnTo>
                <a:lnTo>
                  <a:pt x="238" y="264"/>
                </a:lnTo>
                <a:lnTo>
                  <a:pt x="238" y="270"/>
                </a:lnTo>
                <a:lnTo>
                  <a:pt x="238" y="270"/>
                </a:lnTo>
                <a:lnTo>
                  <a:pt x="240" y="273"/>
                </a:lnTo>
                <a:lnTo>
                  <a:pt x="240" y="273"/>
                </a:lnTo>
                <a:lnTo>
                  <a:pt x="240" y="270"/>
                </a:lnTo>
                <a:lnTo>
                  <a:pt x="240" y="270"/>
                </a:lnTo>
                <a:lnTo>
                  <a:pt x="242" y="267"/>
                </a:lnTo>
                <a:lnTo>
                  <a:pt x="242" y="267"/>
                </a:lnTo>
                <a:lnTo>
                  <a:pt x="242" y="264"/>
                </a:lnTo>
                <a:lnTo>
                  <a:pt x="242" y="264"/>
                </a:lnTo>
                <a:lnTo>
                  <a:pt x="242" y="259"/>
                </a:lnTo>
                <a:lnTo>
                  <a:pt x="242" y="259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2" y="46"/>
                </a:lnTo>
                <a:lnTo>
                  <a:pt x="212" y="46"/>
                </a:lnTo>
                <a:lnTo>
                  <a:pt x="213" y="44"/>
                </a:lnTo>
                <a:lnTo>
                  <a:pt x="215" y="41"/>
                </a:lnTo>
                <a:lnTo>
                  <a:pt x="215" y="41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333" y="51"/>
                </a:moveTo>
                <a:lnTo>
                  <a:pt x="333" y="51"/>
                </a:lnTo>
                <a:lnTo>
                  <a:pt x="333" y="51"/>
                </a:lnTo>
                <a:lnTo>
                  <a:pt x="333" y="51"/>
                </a:lnTo>
                <a:lnTo>
                  <a:pt x="328" y="54"/>
                </a:lnTo>
                <a:lnTo>
                  <a:pt x="328" y="54"/>
                </a:lnTo>
                <a:lnTo>
                  <a:pt x="328" y="55"/>
                </a:lnTo>
                <a:lnTo>
                  <a:pt x="328" y="55"/>
                </a:lnTo>
                <a:lnTo>
                  <a:pt x="328" y="59"/>
                </a:lnTo>
                <a:lnTo>
                  <a:pt x="328" y="59"/>
                </a:lnTo>
                <a:lnTo>
                  <a:pt x="333" y="55"/>
                </a:lnTo>
                <a:lnTo>
                  <a:pt x="333" y="55"/>
                </a:lnTo>
                <a:lnTo>
                  <a:pt x="333" y="51"/>
                </a:lnTo>
                <a:lnTo>
                  <a:pt x="333" y="51"/>
                </a:lnTo>
                <a:close/>
                <a:moveTo>
                  <a:pt x="37" y="169"/>
                </a:moveTo>
                <a:lnTo>
                  <a:pt x="37" y="169"/>
                </a:lnTo>
                <a:lnTo>
                  <a:pt x="33" y="172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8"/>
                </a:lnTo>
                <a:lnTo>
                  <a:pt x="37" y="177"/>
                </a:lnTo>
                <a:lnTo>
                  <a:pt x="37" y="177"/>
                </a:lnTo>
                <a:lnTo>
                  <a:pt x="37" y="175"/>
                </a:lnTo>
                <a:lnTo>
                  <a:pt x="37" y="175"/>
                </a:lnTo>
                <a:lnTo>
                  <a:pt x="37" y="169"/>
                </a:lnTo>
                <a:lnTo>
                  <a:pt x="37" y="169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11"/>
                </a:lnTo>
                <a:lnTo>
                  <a:pt x="22" y="111"/>
                </a:lnTo>
                <a:lnTo>
                  <a:pt x="22" y="111"/>
                </a:lnTo>
                <a:lnTo>
                  <a:pt x="24" y="109"/>
                </a:lnTo>
                <a:lnTo>
                  <a:pt x="24" y="109"/>
                </a:lnTo>
                <a:lnTo>
                  <a:pt x="25" y="109"/>
                </a:lnTo>
                <a:lnTo>
                  <a:pt x="25" y="109"/>
                </a:lnTo>
                <a:lnTo>
                  <a:pt x="25" y="106"/>
                </a:lnTo>
                <a:lnTo>
                  <a:pt x="25" y="106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160" y="57"/>
                </a:move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1" y="55"/>
                </a:lnTo>
                <a:lnTo>
                  <a:pt x="161" y="55"/>
                </a:lnTo>
                <a:lnTo>
                  <a:pt x="161" y="52"/>
                </a:lnTo>
                <a:lnTo>
                  <a:pt x="161" y="52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58" y="48"/>
                </a:lnTo>
                <a:lnTo>
                  <a:pt x="158" y="48"/>
                </a:lnTo>
                <a:lnTo>
                  <a:pt x="160" y="49"/>
                </a:lnTo>
                <a:lnTo>
                  <a:pt x="160" y="49"/>
                </a:lnTo>
                <a:lnTo>
                  <a:pt x="160" y="51"/>
                </a:lnTo>
                <a:lnTo>
                  <a:pt x="160" y="51"/>
                </a:lnTo>
                <a:lnTo>
                  <a:pt x="160" y="55"/>
                </a:lnTo>
                <a:lnTo>
                  <a:pt x="160" y="55"/>
                </a:lnTo>
                <a:lnTo>
                  <a:pt x="160" y="57"/>
                </a:lnTo>
                <a:lnTo>
                  <a:pt x="160" y="57"/>
                </a:lnTo>
                <a:close/>
                <a:moveTo>
                  <a:pt x="144" y="52"/>
                </a:moveTo>
                <a:lnTo>
                  <a:pt x="144" y="52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9" y="48"/>
                </a:lnTo>
                <a:lnTo>
                  <a:pt x="149" y="48"/>
                </a:lnTo>
                <a:lnTo>
                  <a:pt x="147" y="46"/>
                </a:lnTo>
                <a:lnTo>
                  <a:pt x="147" y="44"/>
                </a:lnTo>
                <a:lnTo>
                  <a:pt x="147" y="44"/>
                </a:lnTo>
                <a:lnTo>
                  <a:pt x="144" y="48"/>
                </a:lnTo>
                <a:lnTo>
                  <a:pt x="144" y="48"/>
                </a:lnTo>
                <a:lnTo>
                  <a:pt x="142" y="49"/>
                </a:lnTo>
                <a:lnTo>
                  <a:pt x="142" y="52"/>
                </a:lnTo>
                <a:lnTo>
                  <a:pt x="142" y="52"/>
                </a:lnTo>
                <a:lnTo>
                  <a:pt x="144" y="52"/>
                </a:lnTo>
                <a:lnTo>
                  <a:pt x="144" y="52"/>
                </a:lnTo>
                <a:close/>
                <a:moveTo>
                  <a:pt x="66" y="40"/>
                </a:moveTo>
                <a:lnTo>
                  <a:pt x="66" y="40"/>
                </a:lnTo>
                <a:lnTo>
                  <a:pt x="65" y="40"/>
                </a:lnTo>
                <a:lnTo>
                  <a:pt x="63" y="41"/>
                </a:lnTo>
                <a:lnTo>
                  <a:pt x="63" y="41"/>
                </a:lnTo>
                <a:lnTo>
                  <a:pt x="60" y="46"/>
                </a:lnTo>
                <a:lnTo>
                  <a:pt x="60" y="46"/>
                </a:lnTo>
                <a:lnTo>
                  <a:pt x="60" y="48"/>
                </a:lnTo>
                <a:lnTo>
                  <a:pt x="60" y="48"/>
                </a:lnTo>
                <a:lnTo>
                  <a:pt x="65" y="44"/>
                </a:lnTo>
                <a:lnTo>
                  <a:pt x="65" y="44"/>
                </a:lnTo>
                <a:lnTo>
                  <a:pt x="66" y="44"/>
                </a:lnTo>
                <a:lnTo>
                  <a:pt x="66" y="44"/>
                </a:lnTo>
                <a:lnTo>
                  <a:pt x="66" y="40"/>
                </a:lnTo>
                <a:lnTo>
                  <a:pt x="66" y="40"/>
                </a:lnTo>
                <a:close/>
                <a:moveTo>
                  <a:pt x="48" y="292"/>
                </a:moveTo>
                <a:lnTo>
                  <a:pt x="48" y="292"/>
                </a:lnTo>
                <a:lnTo>
                  <a:pt x="46" y="294"/>
                </a:lnTo>
                <a:lnTo>
                  <a:pt x="46" y="294"/>
                </a:lnTo>
                <a:lnTo>
                  <a:pt x="44" y="295"/>
                </a:lnTo>
                <a:lnTo>
                  <a:pt x="44" y="295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48" y="300"/>
                </a:lnTo>
                <a:lnTo>
                  <a:pt x="48" y="300"/>
                </a:lnTo>
                <a:lnTo>
                  <a:pt x="48" y="294"/>
                </a:lnTo>
                <a:lnTo>
                  <a:pt x="48" y="294"/>
                </a:lnTo>
                <a:lnTo>
                  <a:pt x="48" y="292"/>
                </a:lnTo>
                <a:lnTo>
                  <a:pt x="48" y="292"/>
                </a:lnTo>
                <a:close/>
                <a:moveTo>
                  <a:pt x="68" y="54"/>
                </a:moveTo>
                <a:lnTo>
                  <a:pt x="68" y="54"/>
                </a:lnTo>
                <a:lnTo>
                  <a:pt x="66" y="52"/>
                </a:lnTo>
                <a:lnTo>
                  <a:pt x="66" y="52"/>
                </a:lnTo>
                <a:lnTo>
                  <a:pt x="65" y="51"/>
                </a:lnTo>
                <a:lnTo>
                  <a:pt x="63" y="51"/>
                </a:lnTo>
                <a:lnTo>
                  <a:pt x="63" y="51"/>
                </a:lnTo>
                <a:lnTo>
                  <a:pt x="59" y="52"/>
                </a:lnTo>
                <a:lnTo>
                  <a:pt x="59" y="52"/>
                </a:lnTo>
                <a:lnTo>
                  <a:pt x="57" y="54"/>
                </a:lnTo>
                <a:lnTo>
                  <a:pt x="57" y="54"/>
                </a:lnTo>
                <a:lnTo>
                  <a:pt x="60" y="54"/>
                </a:lnTo>
                <a:lnTo>
                  <a:pt x="60" y="54"/>
                </a:lnTo>
                <a:lnTo>
                  <a:pt x="62" y="54"/>
                </a:lnTo>
                <a:lnTo>
                  <a:pt x="62" y="54"/>
                </a:lnTo>
                <a:lnTo>
                  <a:pt x="68" y="54"/>
                </a:lnTo>
                <a:lnTo>
                  <a:pt x="68" y="5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71"/>
                </a:lnTo>
                <a:lnTo>
                  <a:pt x="133" y="371"/>
                </a:lnTo>
                <a:lnTo>
                  <a:pt x="136" y="371"/>
                </a:lnTo>
                <a:lnTo>
                  <a:pt x="136" y="371"/>
                </a:lnTo>
                <a:lnTo>
                  <a:pt x="137" y="371"/>
                </a:lnTo>
                <a:lnTo>
                  <a:pt x="139" y="369"/>
                </a:lnTo>
                <a:lnTo>
                  <a:pt x="139" y="369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196" y="35"/>
                </a:moveTo>
                <a:lnTo>
                  <a:pt x="196" y="35"/>
                </a:lnTo>
                <a:lnTo>
                  <a:pt x="201" y="37"/>
                </a:lnTo>
                <a:lnTo>
                  <a:pt x="201" y="37"/>
                </a:lnTo>
                <a:lnTo>
                  <a:pt x="202" y="35"/>
                </a:lnTo>
                <a:lnTo>
                  <a:pt x="202" y="35"/>
                </a:lnTo>
                <a:lnTo>
                  <a:pt x="204" y="35"/>
                </a:lnTo>
                <a:lnTo>
                  <a:pt x="204" y="35"/>
                </a:lnTo>
                <a:lnTo>
                  <a:pt x="205" y="33"/>
                </a:lnTo>
                <a:lnTo>
                  <a:pt x="205" y="33"/>
                </a:lnTo>
                <a:lnTo>
                  <a:pt x="202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30"/>
                </a:lnTo>
                <a:lnTo>
                  <a:pt x="196" y="35"/>
                </a:lnTo>
                <a:lnTo>
                  <a:pt x="196" y="35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2"/>
                </a:lnTo>
                <a:lnTo>
                  <a:pt x="155" y="112"/>
                </a:lnTo>
                <a:lnTo>
                  <a:pt x="156" y="111"/>
                </a:lnTo>
                <a:lnTo>
                  <a:pt x="156" y="111"/>
                </a:lnTo>
                <a:lnTo>
                  <a:pt x="156" y="104"/>
                </a:lnTo>
                <a:lnTo>
                  <a:pt x="156" y="104"/>
                </a:lnTo>
                <a:lnTo>
                  <a:pt x="156" y="103"/>
                </a:lnTo>
                <a:lnTo>
                  <a:pt x="156" y="103"/>
                </a:lnTo>
                <a:lnTo>
                  <a:pt x="155" y="106"/>
                </a:lnTo>
                <a:lnTo>
                  <a:pt x="153" y="108"/>
                </a:lnTo>
                <a:lnTo>
                  <a:pt x="153" y="108"/>
                </a:lnTo>
                <a:lnTo>
                  <a:pt x="153" y="109"/>
                </a:lnTo>
                <a:lnTo>
                  <a:pt x="153" y="109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256" y="27"/>
                </a:moveTo>
                <a:lnTo>
                  <a:pt x="256" y="27"/>
                </a:lnTo>
                <a:lnTo>
                  <a:pt x="257" y="27"/>
                </a:lnTo>
                <a:lnTo>
                  <a:pt x="257" y="25"/>
                </a:lnTo>
                <a:lnTo>
                  <a:pt x="257" y="25"/>
                </a:lnTo>
                <a:lnTo>
                  <a:pt x="257" y="18"/>
                </a:lnTo>
                <a:lnTo>
                  <a:pt x="257" y="18"/>
                </a:lnTo>
                <a:lnTo>
                  <a:pt x="257" y="14"/>
                </a:lnTo>
                <a:lnTo>
                  <a:pt x="257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6"/>
                </a:lnTo>
                <a:lnTo>
                  <a:pt x="254" y="16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6" y="21"/>
                </a:lnTo>
                <a:lnTo>
                  <a:pt x="256" y="21"/>
                </a:lnTo>
                <a:lnTo>
                  <a:pt x="256" y="22"/>
                </a:lnTo>
                <a:lnTo>
                  <a:pt x="256" y="22"/>
                </a:lnTo>
                <a:lnTo>
                  <a:pt x="256" y="27"/>
                </a:lnTo>
                <a:lnTo>
                  <a:pt x="256" y="27"/>
                </a:lnTo>
                <a:close/>
                <a:moveTo>
                  <a:pt x="290" y="44"/>
                </a:moveTo>
                <a:lnTo>
                  <a:pt x="290" y="44"/>
                </a:lnTo>
                <a:lnTo>
                  <a:pt x="295" y="46"/>
                </a:lnTo>
                <a:lnTo>
                  <a:pt x="295" y="46"/>
                </a:lnTo>
                <a:lnTo>
                  <a:pt x="295" y="44"/>
                </a:lnTo>
                <a:lnTo>
                  <a:pt x="295" y="44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5" y="41"/>
                </a:lnTo>
                <a:lnTo>
                  <a:pt x="295" y="41"/>
                </a:lnTo>
                <a:lnTo>
                  <a:pt x="294" y="41"/>
                </a:lnTo>
                <a:lnTo>
                  <a:pt x="294" y="41"/>
                </a:lnTo>
                <a:lnTo>
                  <a:pt x="292" y="43"/>
                </a:lnTo>
                <a:lnTo>
                  <a:pt x="292" y="43"/>
                </a:lnTo>
                <a:lnTo>
                  <a:pt x="290" y="44"/>
                </a:lnTo>
                <a:lnTo>
                  <a:pt x="290" y="44"/>
                </a:lnTo>
                <a:close/>
                <a:moveTo>
                  <a:pt x="19" y="273"/>
                </a:moveTo>
                <a:lnTo>
                  <a:pt x="19" y="273"/>
                </a:lnTo>
                <a:lnTo>
                  <a:pt x="21" y="272"/>
                </a:lnTo>
                <a:lnTo>
                  <a:pt x="21" y="270"/>
                </a:lnTo>
                <a:lnTo>
                  <a:pt x="21" y="270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8" y="261"/>
                </a:lnTo>
                <a:lnTo>
                  <a:pt x="18" y="261"/>
                </a:lnTo>
                <a:lnTo>
                  <a:pt x="19" y="273"/>
                </a:lnTo>
                <a:lnTo>
                  <a:pt x="19" y="273"/>
                </a:lnTo>
                <a:close/>
                <a:moveTo>
                  <a:pt x="147" y="134"/>
                </a:moveTo>
                <a:lnTo>
                  <a:pt x="147" y="134"/>
                </a:lnTo>
                <a:lnTo>
                  <a:pt x="149" y="136"/>
                </a:lnTo>
                <a:lnTo>
                  <a:pt x="149" y="136"/>
                </a:lnTo>
                <a:lnTo>
                  <a:pt x="150" y="134"/>
                </a:lnTo>
                <a:lnTo>
                  <a:pt x="150" y="134"/>
                </a:lnTo>
                <a:lnTo>
                  <a:pt x="156" y="131"/>
                </a:lnTo>
                <a:lnTo>
                  <a:pt x="156" y="131"/>
                </a:lnTo>
                <a:lnTo>
                  <a:pt x="156" y="130"/>
                </a:lnTo>
                <a:lnTo>
                  <a:pt x="156" y="130"/>
                </a:lnTo>
                <a:lnTo>
                  <a:pt x="158" y="128"/>
                </a:lnTo>
                <a:lnTo>
                  <a:pt x="160" y="128"/>
                </a:lnTo>
                <a:lnTo>
                  <a:pt x="160" y="128"/>
                </a:lnTo>
                <a:lnTo>
                  <a:pt x="161" y="126"/>
                </a:lnTo>
                <a:lnTo>
                  <a:pt x="161" y="126"/>
                </a:lnTo>
                <a:lnTo>
                  <a:pt x="163" y="125"/>
                </a:lnTo>
                <a:lnTo>
                  <a:pt x="163" y="125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55" y="131"/>
                </a:lnTo>
                <a:lnTo>
                  <a:pt x="155" y="131"/>
                </a:lnTo>
                <a:lnTo>
                  <a:pt x="153" y="133"/>
                </a:lnTo>
                <a:lnTo>
                  <a:pt x="150" y="133"/>
                </a:lnTo>
                <a:lnTo>
                  <a:pt x="150" y="133"/>
                </a:lnTo>
                <a:lnTo>
                  <a:pt x="149" y="134"/>
                </a:lnTo>
                <a:lnTo>
                  <a:pt x="149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close/>
                <a:moveTo>
                  <a:pt x="202" y="126"/>
                </a:moveTo>
                <a:lnTo>
                  <a:pt x="202" y="126"/>
                </a:lnTo>
                <a:lnTo>
                  <a:pt x="201" y="119"/>
                </a:lnTo>
                <a:lnTo>
                  <a:pt x="201" y="119"/>
                </a:lnTo>
                <a:lnTo>
                  <a:pt x="199" y="120"/>
                </a:lnTo>
                <a:lnTo>
                  <a:pt x="199" y="120"/>
                </a:lnTo>
                <a:lnTo>
                  <a:pt x="199" y="126"/>
                </a:lnTo>
                <a:lnTo>
                  <a:pt x="199" y="126"/>
                </a:lnTo>
                <a:lnTo>
                  <a:pt x="202" y="126"/>
                </a:lnTo>
                <a:lnTo>
                  <a:pt x="202" y="126"/>
                </a:lnTo>
                <a:close/>
                <a:moveTo>
                  <a:pt x="322" y="352"/>
                </a:moveTo>
                <a:lnTo>
                  <a:pt x="322" y="352"/>
                </a:lnTo>
                <a:lnTo>
                  <a:pt x="320" y="346"/>
                </a:lnTo>
                <a:lnTo>
                  <a:pt x="320" y="346"/>
                </a:lnTo>
                <a:lnTo>
                  <a:pt x="316" y="346"/>
                </a:lnTo>
                <a:lnTo>
                  <a:pt x="316" y="346"/>
                </a:lnTo>
                <a:lnTo>
                  <a:pt x="317" y="352"/>
                </a:lnTo>
                <a:lnTo>
                  <a:pt x="317" y="352"/>
                </a:lnTo>
                <a:lnTo>
                  <a:pt x="322" y="352"/>
                </a:lnTo>
                <a:lnTo>
                  <a:pt x="322" y="352"/>
                </a:lnTo>
                <a:close/>
                <a:moveTo>
                  <a:pt x="357" y="229"/>
                </a:moveTo>
                <a:lnTo>
                  <a:pt x="357" y="229"/>
                </a:lnTo>
                <a:lnTo>
                  <a:pt x="357" y="223"/>
                </a:lnTo>
                <a:lnTo>
                  <a:pt x="357" y="223"/>
                </a:lnTo>
                <a:lnTo>
                  <a:pt x="354" y="224"/>
                </a:lnTo>
                <a:lnTo>
                  <a:pt x="354" y="224"/>
                </a:lnTo>
                <a:lnTo>
                  <a:pt x="354" y="229"/>
                </a:lnTo>
                <a:lnTo>
                  <a:pt x="354" y="229"/>
                </a:lnTo>
                <a:lnTo>
                  <a:pt x="357" y="229"/>
                </a:lnTo>
                <a:lnTo>
                  <a:pt x="357" y="229"/>
                </a:lnTo>
                <a:close/>
                <a:moveTo>
                  <a:pt x="327" y="109"/>
                </a:moveTo>
                <a:lnTo>
                  <a:pt x="327" y="109"/>
                </a:lnTo>
                <a:lnTo>
                  <a:pt x="327" y="114"/>
                </a:lnTo>
                <a:lnTo>
                  <a:pt x="327" y="114"/>
                </a:lnTo>
                <a:lnTo>
                  <a:pt x="332" y="112"/>
                </a:lnTo>
                <a:lnTo>
                  <a:pt x="332" y="112"/>
                </a:lnTo>
                <a:lnTo>
                  <a:pt x="330" y="109"/>
                </a:lnTo>
                <a:lnTo>
                  <a:pt x="330" y="109"/>
                </a:lnTo>
                <a:lnTo>
                  <a:pt x="327" y="109"/>
                </a:lnTo>
                <a:lnTo>
                  <a:pt x="327" y="109"/>
                </a:lnTo>
                <a:close/>
                <a:moveTo>
                  <a:pt x="76" y="35"/>
                </a:moveTo>
                <a:lnTo>
                  <a:pt x="76" y="35"/>
                </a:lnTo>
                <a:lnTo>
                  <a:pt x="78" y="33"/>
                </a:lnTo>
                <a:lnTo>
                  <a:pt x="78" y="33"/>
                </a:lnTo>
                <a:lnTo>
                  <a:pt x="79" y="30"/>
                </a:lnTo>
                <a:lnTo>
                  <a:pt x="79" y="30"/>
                </a:lnTo>
                <a:lnTo>
                  <a:pt x="74" y="30"/>
                </a:lnTo>
                <a:lnTo>
                  <a:pt x="74" y="30"/>
                </a:lnTo>
                <a:lnTo>
                  <a:pt x="73" y="33"/>
                </a:lnTo>
                <a:lnTo>
                  <a:pt x="73" y="33"/>
                </a:lnTo>
                <a:lnTo>
                  <a:pt x="76" y="35"/>
                </a:lnTo>
                <a:lnTo>
                  <a:pt x="76" y="35"/>
                </a:lnTo>
                <a:close/>
                <a:moveTo>
                  <a:pt x="37" y="191"/>
                </a:moveTo>
                <a:lnTo>
                  <a:pt x="37" y="191"/>
                </a:lnTo>
                <a:lnTo>
                  <a:pt x="37" y="193"/>
                </a:lnTo>
                <a:lnTo>
                  <a:pt x="37" y="193"/>
                </a:lnTo>
                <a:lnTo>
                  <a:pt x="35" y="194"/>
                </a:lnTo>
                <a:lnTo>
                  <a:pt x="33" y="196"/>
                </a:lnTo>
                <a:lnTo>
                  <a:pt x="33" y="196"/>
                </a:lnTo>
                <a:lnTo>
                  <a:pt x="33" y="201"/>
                </a:lnTo>
                <a:lnTo>
                  <a:pt x="33" y="201"/>
                </a:lnTo>
                <a:lnTo>
                  <a:pt x="37" y="197"/>
                </a:lnTo>
                <a:lnTo>
                  <a:pt x="37" y="197"/>
                </a:lnTo>
                <a:lnTo>
                  <a:pt x="38" y="196"/>
                </a:lnTo>
                <a:lnTo>
                  <a:pt x="38" y="196"/>
                </a:lnTo>
                <a:lnTo>
                  <a:pt x="38" y="193"/>
                </a:lnTo>
                <a:lnTo>
                  <a:pt x="38" y="193"/>
                </a:lnTo>
                <a:lnTo>
                  <a:pt x="37" y="191"/>
                </a:lnTo>
                <a:lnTo>
                  <a:pt x="37" y="191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2" y="302"/>
                </a:lnTo>
                <a:lnTo>
                  <a:pt x="232" y="302"/>
                </a:lnTo>
                <a:lnTo>
                  <a:pt x="234" y="300"/>
                </a:lnTo>
                <a:lnTo>
                  <a:pt x="234" y="300"/>
                </a:lnTo>
                <a:lnTo>
                  <a:pt x="234" y="294"/>
                </a:lnTo>
                <a:lnTo>
                  <a:pt x="234" y="294"/>
                </a:lnTo>
                <a:lnTo>
                  <a:pt x="232" y="294"/>
                </a:lnTo>
                <a:lnTo>
                  <a:pt x="232" y="294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188" y="373"/>
                </a:moveTo>
                <a:lnTo>
                  <a:pt x="188" y="373"/>
                </a:lnTo>
                <a:lnTo>
                  <a:pt x="186" y="369"/>
                </a:lnTo>
                <a:lnTo>
                  <a:pt x="186" y="369"/>
                </a:lnTo>
                <a:lnTo>
                  <a:pt x="185" y="369"/>
                </a:lnTo>
                <a:lnTo>
                  <a:pt x="185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73"/>
                </a:lnTo>
                <a:lnTo>
                  <a:pt x="180" y="373"/>
                </a:lnTo>
                <a:lnTo>
                  <a:pt x="188" y="373"/>
                </a:lnTo>
                <a:lnTo>
                  <a:pt x="188" y="373"/>
                </a:lnTo>
                <a:close/>
                <a:moveTo>
                  <a:pt x="350" y="300"/>
                </a:moveTo>
                <a:lnTo>
                  <a:pt x="350" y="300"/>
                </a:lnTo>
                <a:lnTo>
                  <a:pt x="354" y="295"/>
                </a:lnTo>
                <a:lnTo>
                  <a:pt x="354" y="295"/>
                </a:lnTo>
                <a:lnTo>
                  <a:pt x="347" y="295"/>
                </a:lnTo>
                <a:lnTo>
                  <a:pt x="347" y="295"/>
                </a:lnTo>
                <a:lnTo>
                  <a:pt x="347" y="297"/>
                </a:lnTo>
                <a:lnTo>
                  <a:pt x="347" y="297"/>
                </a:lnTo>
                <a:lnTo>
                  <a:pt x="346" y="298"/>
                </a:lnTo>
                <a:lnTo>
                  <a:pt x="346" y="298"/>
                </a:lnTo>
                <a:lnTo>
                  <a:pt x="350" y="300"/>
                </a:lnTo>
                <a:lnTo>
                  <a:pt x="350" y="300"/>
                </a:lnTo>
                <a:close/>
                <a:moveTo>
                  <a:pt x="350" y="272"/>
                </a:moveTo>
                <a:lnTo>
                  <a:pt x="350" y="272"/>
                </a:lnTo>
                <a:lnTo>
                  <a:pt x="350" y="276"/>
                </a:lnTo>
                <a:lnTo>
                  <a:pt x="350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2"/>
                </a:lnTo>
                <a:lnTo>
                  <a:pt x="355" y="272"/>
                </a:lnTo>
                <a:lnTo>
                  <a:pt x="350" y="272"/>
                </a:lnTo>
                <a:lnTo>
                  <a:pt x="350" y="272"/>
                </a:lnTo>
                <a:close/>
                <a:moveTo>
                  <a:pt x="175" y="302"/>
                </a:moveTo>
                <a:lnTo>
                  <a:pt x="175" y="302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8" y="300"/>
                </a:lnTo>
                <a:lnTo>
                  <a:pt x="178" y="295"/>
                </a:lnTo>
                <a:lnTo>
                  <a:pt x="178" y="295"/>
                </a:lnTo>
                <a:lnTo>
                  <a:pt x="177" y="294"/>
                </a:lnTo>
                <a:lnTo>
                  <a:pt x="177" y="294"/>
                </a:lnTo>
                <a:lnTo>
                  <a:pt x="175" y="295"/>
                </a:lnTo>
                <a:lnTo>
                  <a:pt x="174" y="298"/>
                </a:lnTo>
                <a:lnTo>
                  <a:pt x="174" y="298"/>
                </a:lnTo>
                <a:lnTo>
                  <a:pt x="174" y="300"/>
                </a:lnTo>
                <a:lnTo>
                  <a:pt x="175" y="302"/>
                </a:lnTo>
                <a:lnTo>
                  <a:pt x="175" y="302"/>
                </a:lnTo>
                <a:close/>
                <a:moveTo>
                  <a:pt x="175" y="336"/>
                </a:moveTo>
                <a:lnTo>
                  <a:pt x="175" y="336"/>
                </a:lnTo>
                <a:lnTo>
                  <a:pt x="177" y="343"/>
                </a:lnTo>
                <a:lnTo>
                  <a:pt x="177" y="343"/>
                </a:lnTo>
                <a:lnTo>
                  <a:pt x="180" y="336"/>
                </a:lnTo>
                <a:lnTo>
                  <a:pt x="180" y="336"/>
                </a:lnTo>
                <a:lnTo>
                  <a:pt x="180" y="335"/>
                </a:lnTo>
                <a:lnTo>
                  <a:pt x="180" y="335"/>
                </a:lnTo>
                <a:lnTo>
                  <a:pt x="177" y="335"/>
                </a:lnTo>
                <a:lnTo>
                  <a:pt x="175" y="336"/>
                </a:lnTo>
                <a:lnTo>
                  <a:pt x="175" y="336"/>
                </a:lnTo>
                <a:close/>
                <a:moveTo>
                  <a:pt x="87" y="37"/>
                </a:moveTo>
                <a:lnTo>
                  <a:pt x="87" y="37"/>
                </a:lnTo>
                <a:lnTo>
                  <a:pt x="90" y="38"/>
                </a:lnTo>
                <a:lnTo>
                  <a:pt x="90" y="38"/>
                </a:lnTo>
                <a:lnTo>
                  <a:pt x="93" y="30"/>
                </a:lnTo>
                <a:lnTo>
                  <a:pt x="93" y="30"/>
                </a:lnTo>
                <a:lnTo>
                  <a:pt x="90" y="30"/>
                </a:lnTo>
                <a:lnTo>
                  <a:pt x="90" y="30"/>
                </a:lnTo>
                <a:lnTo>
                  <a:pt x="87" y="37"/>
                </a:lnTo>
                <a:lnTo>
                  <a:pt x="87" y="37"/>
                </a:lnTo>
                <a:close/>
                <a:moveTo>
                  <a:pt x="172" y="232"/>
                </a:moveTo>
                <a:lnTo>
                  <a:pt x="172" y="232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80" y="237"/>
                </a:lnTo>
                <a:lnTo>
                  <a:pt x="180" y="237"/>
                </a:lnTo>
                <a:lnTo>
                  <a:pt x="177" y="232"/>
                </a:lnTo>
                <a:lnTo>
                  <a:pt x="177" y="232"/>
                </a:lnTo>
                <a:lnTo>
                  <a:pt x="172" y="232"/>
                </a:lnTo>
                <a:lnTo>
                  <a:pt x="172" y="232"/>
                </a:lnTo>
                <a:close/>
                <a:moveTo>
                  <a:pt x="14" y="131"/>
                </a:moveTo>
                <a:lnTo>
                  <a:pt x="14" y="131"/>
                </a:lnTo>
                <a:lnTo>
                  <a:pt x="14" y="137"/>
                </a:lnTo>
                <a:lnTo>
                  <a:pt x="14" y="137"/>
                </a:lnTo>
                <a:lnTo>
                  <a:pt x="16" y="136"/>
                </a:lnTo>
                <a:lnTo>
                  <a:pt x="18" y="134"/>
                </a:lnTo>
                <a:lnTo>
                  <a:pt x="18" y="134"/>
                </a:lnTo>
                <a:lnTo>
                  <a:pt x="18" y="131"/>
                </a:lnTo>
                <a:lnTo>
                  <a:pt x="18" y="131"/>
                </a:lnTo>
                <a:lnTo>
                  <a:pt x="18" y="130"/>
                </a:lnTo>
                <a:lnTo>
                  <a:pt x="18" y="130"/>
                </a:lnTo>
                <a:lnTo>
                  <a:pt x="14" y="131"/>
                </a:lnTo>
                <a:lnTo>
                  <a:pt x="14" y="131"/>
                </a:lnTo>
                <a:close/>
                <a:moveTo>
                  <a:pt x="171" y="295"/>
                </a:moveTo>
                <a:lnTo>
                  <a:pt x="171" y="295"/>
                </a:lnTo>
                <a:lnTo>
                  <a:pt x="172" y="292"/>
                </a:lnTo>
                <a:lnTo>
                  <a:pt x="172" y="292"/>
                </a:lnTo>
                <a:lnTo>
                  <a:pt x="172" y="290"/>
                </a:lnTo>
                <a:lnTo>
                  <a:pt x="172" y="290"/>
                </a:lnTo>
                <a:lnTo>
                  <a:pt x="172" y="290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92"/>
                </a:lnTo>
                <a:lnTo>
                  <a:pt x="169" y="292"/>
                </a:lnTo>
                <a:lnTo>
                  <a:pt x="169" y="294"/>
                </a:lnTo>
                <a:lnTo>
                  <a:pt x="169" y="294"/>
                </a:lnTo>
                <a:lnTo>
                  <a:pt x="171" y="295"/>
                </a:lnTo>
                <a:lnTo>
                  <a:pt x="171" y="295"/>
                </a:lnTo>
                <a:close/>
                <a:moveTo>
                  <a:pt x="152" y="257"/>
                </a:moveTo>
                <a:lnTo>
                  <a:pt x="152" y="25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3" y="270"/>
                </a:lnTo>
                <a:lnTo>
                  <a:pt x="153" y="270"/>
                </a:lnTo>
                <a:lnTo>
                  <a:pt x="153" y="261"/>
                </a:lnTo>
                <a:lnTo>
                  <a:pt x="153" y="261"/>
                </a:lnTo>
                <a:lnTo>
                  <a:pt x="153" y="259"/>
                </a:lnTo>
                <a:lnTo>
                  <a:pt x="152" y="257"/>
                </a:lnTo>
                <a:lnTo>
                  <a:pt x="152" y="257"/>
                </a:lnTo>
                <a:close/>
                <a:moveTo>
                  <a:pt x="147" y="240"/>
                </a:moveTo>
                <a:lnTo>
                  <a:pt x="147" y="240"/>
                </a:lnTo>
                <a:lnTo>
                  <a:pt x="147" y="240"/>
                </a:lnTo>
                <a:lnTo>
                  <a:pt x="147" y="240"/>
                </a:lnTo>
                <a:lnTo>
                  <a:pt x="147" y="248"/>
                </a:lnTo>
                <a:lnTo>
                  <a:pt x="147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47" y="240"/>
                </a:lnTo>
                <a:lnTo>
                  <a:pt x="147" y="240"/>
                </a:lnTo>
                <a:close/>
                <a:moveTo>
                  <a:pt x="126" y="41"/>
                </a:moveTo>
                <a:lnTo>
                  <a:pt x="126" y="41"/>
                </a:lnTo>
                <a:lnTo>
                  <a:pt x="128" y="37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28" y="33"/>
                </a:lnTo>
                <a:lnTo>
                  <a:pt x="123" y="41"/>
                </a:lnTo>
                <a:lnTo>
                  <a:pt x="123" y="41"/>
                </a:lnTo>
                <a:lnTo>
                  <a:pt x="126" y="41"/>
                </a:lnTo>
                <a:lnTo>
                  <a:pt x="126" y="41"/>
                </a:lnTo>
                <a:close/>
                <a:moveTo>
                  <a:pt x="355" y="81"/>
                </a:moveTo>
                <a:lnTo>
                  <a:pt x="355" y="81"/>
                </a:lnTo>
                <a:lnTo>
                  <a:pt x="355" y="81"/>
                </a:lnTo>
                <a:lnTo>
                  <a:pt x="355" y="81"/>
                </a:lnTo>
                <a:lnTo>
                  <a:pt x="355" y="71"/>
                </a:lnTo>
                <a:lnTo>
                  <a:pt x="355" y="71"/>
                </a:lnTo>
                <a:lnTo>
                  <a:pt x="355" y="70"/>
                </a:lnTo>
                <a:lnTo>
                  <a:pt x="355" y="70"/>
                </a:lnTo>
                <a:lnTo>
                  <a:pt x="354" y="70"/>
                </a:lnTo>
                <a:lnTo>
                  <a:pt x="354" y="70"/>
                </a:lnTo>
                <a:lnTo>
                  <a:pt x="355" y="81"/>
                </a:lnTo>
                <a:lnTo>
                  <a:pt x="355" y="81"/>
                </a:lnTo>
                <a:close/>
                <a:moveTo>
                  <a:pt x="197" y="295"/>
                </a:move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1" y="302"/>
                </a:lnTo>
                <a:lnTo>
                  <a:pt x="191" y="302"/>
                </a:lnTo>
                <a:lnTo>
                  <a:pt x="197" y="302"/>
                </a:lnTo>
                <a:lnTo>
                  <a:pt x="197" y="302"/>
                </a:lnTo>
                <a:lnTo>
                  <a:pt x="197" y="295"/>
                </a:lnTo>
                <a:lnTo>
                  <a:pt x="197" y="295"/>
                </a:lnTo>
                <a:close/>
                <a:moveTo>
                  <a:pt x="204" y="303"/>
                </a:moveTo>
                <a:lnTo>
                  <a:pt x="204" y="303"/>
                </a:lnTo>
                <a:lnTo>
                  <a:pt x="208" y="300"/>
                </a:lnTo>
                <a:lnTo>
                  <a:pt x="208" y="300"/>
                </a:lnTo>
                <a:lnTo>
                  <a:pt x="210" y="298"/>
                </a:lnTo>
                <a:lnTo>
                  <a:pt x="210" y="298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4" y="300"/>
                </a:lnTo>
                <a:lnTo>
                  <a:pt x="204" y="300"/>
                </a:lnTo>
                <a:lnTo>
                  <a:pt x="204" y="302"/>
                </a:lnTo>
                <a:lnTo>
                  <a:pt x="204" y="303"/>
                </a:lnTo>
                <a:lnTo>
                  <a:pt x="204" y="303"/>
                </a:lnTo>
                <a:close/>
                <a:moveTo>
                  <a:pt x="153" y="73"/>
                </a:moveTo>
                <a:lnTo>
                  <a:pt x="153" y="73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0" y="76"/>
                </a:lnTo>
                <a:lnTo>
                  <a:pt x="150" y="79"/>
                </a:lnTo>
                <a:lnTo>
                  <a:pt x="150" y="79"/>
                </a:lnTo>
                <a:lnTo>
                  <a:pt x="152" y="82"/>
                </a:lnTo>
                <a:lnTo>
                  <a:pt x="152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73"/>
                </a:lnTo>
                <a:lnTo>
                  <a:pt x="153" y="7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6" y="309"/>
                </a:lnTo>
                <a:lnTo>
                  <a:pt x="46" y="309"/>
                </a:lnTo>
                <a:lnTo>
                  <a:pt x="48" y="311"/>
                </a:lnTo>
                <a:lnTo>
                  <a:pt x="48" y="311"/>
                </a:lnTo>
                <a:lnTo>
                  <a:pt x="48" y="319"/>
                </a:lnTo>
                <a:lnTo>
                  <a:pt x="48" y="319"/>
                </a:lnTo>
                <a:lnTo>
                  <a:pt x="49" y="317"/>
                </a:lnTo>
                <a:lnTo>
                  <a:pt x="49" y="316"/>
                </a:lnTo>
                <a:lnTo>
                  <a:pt x="49" y="31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01" y="229"/>
                </a:moveTo>
                <a:lnTo>
                  <a:pt x="201" y="229"/>
                </a:lnTo>
                <a:lnTo>
                  <a:pt x="199" y="226"/>
                </a:lnTo>
                <a:lnTo>
                  <a:pt x="199" y="226"/>
                </a:lnTo>
                <a:lnTo>
                  <a:pt x="191" y="226"/>
                </a:lnTo>
                <a:lnTo>
                  <a:pt x="191" y="226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201" y="229"/>
                </a:lnTo>
                <a:lnTo>
                  <a:pt x="201" y="229"/>
                </a:lnTo>
                <a:close/>
                <a:moveTo>
                  <a:pt x="327" y="128"/>
                </a:moveTo>
                <a:lnTo>
                  <a:pt x="327" y="128"/>
                </a:lnTo>
                <a:lnTo>
                  <a:pt x="327" y="134"/>
                </a:lnTo>
                <a:lnTo>
                  <a:pt x="327" y="134"/>
                </a:lnTo>
                <a:lnTo>
                  <a:pt x="332" y="133"/>
                </a:lnTo>
                <a:lnTo>
                  <a:pt x="332" y="133"/>
                </a:lnTo>
                <a:lnTo>
                  <a:pt x="332" y="128"/>
                </a:lnTo>
                <a:lnTo>
                  <a:pt x="332" y="128"/>
                </a:lnTo>
                <a:lnTo>
                  <a:pt x="327" y="128"/>
                </a:lnTo>
                <a:lnTo>
                  <a:pt x="327" y="128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7" y="164"/>
                </a:lnTo>
                <a:lnTo>
                  <a:pt x="37" y="164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43" y="313"/>
                </a:moveTo>
                <a:lnTo>
                  <a:pt x="43" y="313"/>
                </a:lnTo>
                <a:lnTo>
                  <a:pt x="41" y="313"/>
                </a:lnTo>
                <a:lnTo>
                  <a:pt x="41" y="313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40" y="324"/>
                </a:lnTo>
                <a:lnTo>
                  <a:pt x="40" y="324"/>
                </a:lnTo>
                <a:lnTo>
                  <a:pt x="41" y="322"/>
                </a:lnTo>
                <a:lnTo>
                  <a:pt x="41" y="322"/>
                </a:lnTo>
                <a:lnTo>
                  <a:pt x="40" y="320"/>
                </a:lnTo>
                <a:lnTo>
                  <a:pt x="40" y="320"/>
                </a:lnTo>
                <a:lnTo>
                  <a:pt x="41" y="319"/>
                </a:lnTo>
                <a:lnTo>
                  <a:pt x="41" y="317"/>
                </a:lnTo>
                <a:lnTo>
                  <a:pt x="41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3"/>
                </a:lnTo>
                <a:lnTo>
                  <a:pt x="43" y="31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1" y="284"/>
                </a:lnTo>
                <a:lnTo>
                  <a:pt x="201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8" y="283"/>
                </a:lnTo>
                <a:lnTo>
                  <a:pt x="208" y="283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133" y="347"/>
                </a:moveTo>
                <a:lnTo>
                  <a:pt x="133" y="347"/>
                </a:lnTo>
                <a:lnTo>
                  <a:pt x="139" y="347"/>
                </a:lnTo>
                <a:lnTo>
                  <a:pt x="139" y="347"/>
                </a:lnTo>
                <a:lnTo>
                  <a:pt x="137" y="344"/>
                </a:lnTo>
                <a:lnTo>
                  <a:pt x="137" y="344"/>
                </a:lnTo>
                <a:lnTo>
                  <a:pt x="131" y="344"/>
                </a:lnTo>
                <a:lnTo>
                  <a:pt x="131" y="344"/>
                </a:lnTo>
                <a:lnTo>
                  <a:pt x="133" y="347"/>
                </a:lnTo>
                <a:lnTo>
                  <a:pt x="133" y="347"/>
                </a:lnTo>
                <a:close/>
                <a:moveTo>
                  <a:pt x="212" y="76"/>
                </a:moveTo>
                <a:lnTo>
                  <a:pt x="212" y="76"/>
                </a:lnTo>
                <a:lnTo>
                  <a:pt x="202" y="82"/>
                </a:lnTo>
                <a:lnTo>
                  <a:pt x="202" y="82"/>
                </a:lnTo>
                <a:lnTo>
                  <a:pt x="210" y="82"/>
                </a:lnTo>
                <a:lnTo>
                  <a:pt x="210" y="82"/>
                </a:lnTo>
                <a:lnTo>
                  <a:pt x="212" y="76"/>
                </a:lnTo>
                <a:lnTo>
                  <a:pt x="212" y="76"/>
                </a:lnTo>
                <a:close/>
                <a:moveTo>
                  <a:pt x="350" y="261"/>
                </a:moveTo>
                <a:lnTo>
                  <a:pt x="350" y="261"/>
                </a:lnTo>
                <a:lnTo>
                  <a:pt x="350" y="267"/>
                </a:lnTo>
                <a:lnTo>
                  <a:pt x="350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1"/>
                </a:lnTo>
                <a:lnTo>
                  <a:pt x="354" y="261"/>
                </a:lnTo>
                <a:lnTo>
                  <a:pt x="350" y="261"/>
                </a:lnTo>
                <a:lnTo>
                  <a:pt x="350" y="261"/>
                </a:lnTo>
                <a:close/>
                <a:moveTo>
                  <a:pt x="41" y="133"/>
                </a:moveTo>
                <a:lnTo>
                  <a:pt x="41" y="133"/>
                </a:lnTo>
                <a:lnTo>
                  <a:pt x="37" y="136"/>
                </a:lnTo>
                <a:lnTo>
                  <a:pt x="37" y="136"/>
                </a:lnTo>
                <a:lnTo>
                  <a:pt x="37" y="139"/>
                </a:lnTo>
                <a:lnTo>
                  <a:pt x="37" y="139"/>
                </a:lnTo>
                <a:lnTo>
                  <a:pt x="41" y="137"/>
                </a:lnTo>
                <a:lnTo>
                  <a:pt x="41" y="137"/>
                </a:lnTo>
                <a:lnTo>
                  <a:pt x="41" y="133"/>
                </a:lnTo>
                <a:lnTo>
                  <a:pt x="41" y="133"/>
                </a:lnTo>
                <a:close/>
                <a:moveTo>
                  <a:pt x="41" y="93"/>
                </a:moveTo>
                <a:lnTo>
                  <a:pt x="41" y="93"/>
                </a:lnTo>
                <a:lnTo>
                  <a:pt x="40" y="95"/>
                </a:lnTo>
                <a:lnTo>
                  <a:pt x="40" y="95"/>
                </a:lnTo>
                <a:lnTo>
                  <a:pt x="40" y="96"/>
                </a:lnTo>
                <a:lnTo>
                  <a:pt x="40" y="96"/>
                </a:lnTo>
                <a:lnTo>
                  <a:pt x="38" y="101"/>
                </a:lnTo>
                <a:lnTo>
                  <a:pt x="38" y="101"/>
                </a:lnTo>
                <a:lnTo>
                  <a:pt x="38" y="103"/>
                </a:lnTo>
                <a:lnTo>
                  <a:pt x="38" y="103"/>
                </a:lnTo>
                <a:lnTo>
                  <a:pt x="41" y="101"/>
                </a:lnTo>
                <a:lnTo>
                  <a:pt x="41" y="101"/>
                </a:lnTo>
                <a:lnTo>
                  <a:pt x="41" y="100"/>
                </a:lnTo>
                <a:lnTo>
                  <a:pt x="41" y="100"/>
                </a:lnTo>
                <a:lnTo>
                  <a:pt x="41" y="96"/>
                </a:lnTo>
                <a:lnTo>
                  <a:pt x="41" y="96"/>
                </a:lnTo>
                <a:lnTo>
                  <a:pt x="41" y="93"/>
                </a:lnTo>
                <a:lnTo>
                  <a:pt x="41" y="93"/>
                </a:lnTo>
                <a:close/>
                <a:moveTo>
                  <a:pt x="311" y="338"/>
                </a:moveTo>
                <a:lnTo>
                  <a:pt x="311" y="338"/>
                </a:lnTo>
                <a:lnTo>
                  <a:pt x="313" y="339"/>
                </a:lnTo>
                <a:lnTo>
                  <a:pt x="313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22" y="339"/>
                </a:lnTo>
                <a:lnTo>
                  <a:pt x="322" y="339"/>
                </a:lnTo>
                <a:lnTo>
                  <a:pt x="324" y="339"/>
                </a:lnTo>
                <a:lnTo>
                  <a:pt x="324" y="339"/>
                </a:lnTo>
                <a:lnTo>
                  <a:pt x="327" y="339"/>
                </a:lnTo>
                <a:lnTo>
                  <a:pt x="327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0" y="338"/>
                </a:lnTo>
                <a:lnTo>
                  <a:pt x="311" y="338"/>
                </a:lnTo>
                <a:lnTo>
                  <a:pt x="311" y="33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78" y="59"/>
                </a:lnTo>
                <a:lnTo>
                  <a:pt x="178" y="59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6"/>
                </a:lnTo>
                <a:lnTo>
                  <a:pt x="174" y="66"/>
                </a:lnTo>
                <a:lnTo>
                  <a:pt x="177" y="65"/>
                </a:lnTo>
                <a:lnTo>
                  <a:pt x="177" y="65"/>
                </a:lnTo>
                <a:lnTo>
                  <a:pt x="178" y="62"/>
                </a:lnTo>
                <a:lnTo>
                  <a:pt x="178" y="62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327" y="145"/>
                </a:moveTo>
                <a:lnTo>
                  <a:pt x="327" y="145"/>
                </a:lnTo>
                <a:lnTo>
                  <a:pt x="332" y="144"/>
                </a:lnTo>
                <a:lnTo>
                  <a:pt x="332" y="144"/>
                </a:lnTo>
                <a:lnTo>
                  <a:pt x="332" y="139"/>
                </a:lnTo>
                <a:lnTo>
                  <a:pt x="332" y="139"/>
                </a:lnTo>
                <a:lnTo>
                  <a:pt x="327" y="139"/>
                </a:lnTo>
                <a:lnTo>
                  <a:pt x="327" y="139"/>
                </a:lnTo>
                <a:lnTo>
                  <a:pt x="327" y="145"/>
                </a:lnTo>
                <a:lnTo>
                  <a:pt x="327" y="145"/>
                </a:lnTo>
                <a:close/>
                <a:moveTo>
                  <a:pt x="339" y="139"/>
                </a:moveTo>
                <a:lnTo>
                  <a:pt x="339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44"/>
                </a:lnTo>
                <a:lnTo>
                  <a:pt x="333" y="144"/>
                </a:lnTo>
                <a:lnTo>
                  <a:pt x="339" y="142"/>
                </a:lnTo>
                <a:lnTo>
                  <a:pt x="339" y="142"/>
                </a:lnTo>
                <a:lnTo>
                  <a:pt x="339" y="139"/>
                </a:lnTo>
                <a:lnTo>
                  <a:pt x="339" y="139"/>
                </a:lnTo>
                <a:close/>
                <a:moveTo>
                  <a:pt x="278" y="35"/>
                </a:moveTo>
                <a:lnTo>
                  <a:pt x="278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0"/>
                </a:lnTo>
                <a:lnTo>
                  <a:pt x="284" y="30"/>
                </a:lnTo>
                <a:lnTo>
                  <a:pt x="281" y="30"/>
                </a:lnTo>
                <a:lnTo>
                  <a:pt x="281" y="30"/>
                </a:lnTo>
                <a:lnTo>
                  <a:pt x="278" y="35"/>
                </a:lnTo>
                <a:lnTo>
                  <a:pt x="278" y="35"/>
                </a:lnTo>
                <a:close/>
                <a:moveTo>
                  <a:pt x="38" y="257"/>
                </a:moveTo>
                <a:lnTo>
                  <a:pt x="38" y="257"/>
                </a:lnTo>
                <a:lnTo>
                  <a:pt x="37" y="259"/>
                </a:lnTo>
                <a:lnTo>
                  <a:pt x="35" y="262"/>
                </a:lnTo>
                <a:lnTo>
                  <a:pt x="35" y="262"/>
                </a:lnTo>
                <a:lnTo>
                  <a:pt x="37" y="265"/>
                </a:lnTo>
                <a:lnTo>
                  <a:pt x="37" y="265"/>
                </a:lnTo>
                <a:lnTo>
                  <a:pt x="37" y="267"/>
                </a:lnTo>
                <a:lnTo>
                  <a:pt x="37" y="267"/>
                </a:lnTo>
                <a:lnTo>
                  <a:pt x="38" y="265"/>
                </a:lnTo>
                <a:lnTo>
                  <a:pt x="38" y="265"/>
                </a:lnTo>
                <a:lnTo>
                  <a:pt x="38" y="264"/>
                </a:lnTo>
                <a:lnTo>
                  <a:pt x="38" y="264"/>
                </a:lnTo>
                <a:lnTo>
                  <a:pt x="38" y="257"/>
                </a:lnTo>
                <a:lnTo>
                  <a:pt x="38" y="257"/>
                </a:lnTo>
                <a:close/>
                <a:moveTo>
                  <a:pt x="303" y="349"/>
                </a:moveTo>
                <a:lnTo>
                  <a:pt x="303" y="349"/>
                </a:lnTo>
                <a:lnTo>
                  <a:pt x="305" y="350"/>
                </a:lnTo>
                <a:lnTo>
                  <a:pt x="306" y="350"/>
                </a:lnTo>
                <a:lnTo>
                  <a:pt x="306" y="350"/>
                </a:lnTo>
                <a:lnTo>
                  <a:pt x="309" y="352"/>
                </a:lnTo>
                <a:lnTo>
                  <a:pt x="309" y="352"/>
                </a:lnTo>
                <a:lnTo>
                  <a:pt x="309" y="347"/>
                </a:lnTo>
                <a:lnTo>
                  <a:pt x="309" y="347"/>
                </a:lnTo>
                <a:lnTo>
                  <a:pt x="303" y="349"/>
                </a:lnTo>
                <a:lnTo>
                  <a:pt x="303" y="349"/>
                </a:lnTo>
                <a:close/>
                <a:moveTo>
                  <a:pt x="14" y="123"/>
                </a:moveTo>
                <a:lnTo>
                  <a:pt x="14" y="123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5"/>
                </a:lnTo>
                <a:lnTo>
                  <a:pt x="18" y="115"/>
                </a:lnTo>
                <a:lnTo>
                  <a:pt x="13" y="117"/>
                </a:lnTo>
                <a:lnTo>
                  <a:pt x="13" y="117"/>
                </a:lnTo>
                <a:lnTo>
                  <a:pt x="14" y="123"/>
                </a:lnTo>
                <a:lnTo>
                  <a:pt x="14" y="123"/>
                </a:lnTo>
                <a:close/>
                <a:moveTo>
                  <a:pt x="171" y="120"/>
                </a:move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4" y="117"/>
                </a:lnTo>
                <a:lnTo>
                  <a:pt x="174" y="117"/>
                </a:lnTo>
                <a:lnTo>
                  <a:pt x="175" y="115"/>
                </a:lnTo>
                <a:lnTo>
                  <a:pt x="175" y="115"/>
                </a:lnTo>
                <a:lnTo>
                  <a:pt x="174" y="111"/>
                </a:lnTo>
                <a:lnTo>
                  <a:pt x="174" y="111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20"/>
                </a:lnTo>
                <a:lnTo>
                  <a:pt x="171" y="120"/>
                </a:lnTo>
                <a:close/>
                <a:moveTo>
                  <a:pt x="210" y="308"/>
                </a:moveTo>
                <a:lnTo>
                  <a:pt x="210" y="308"/>
                </a:lnTo>
                <a:lnTo>
                  <a:pt x="210" y="308"/>
                </a:lnTo>
                <a:lnTo>
                  <a:pt x="210" y="308"/>
                </a:lnTo>
                <a:lnTo>
                  <a:pt x="207" y="313"/>
                </a:lnTo>
                <a:lnTo>
                  <a:pt x="207" y="313"/>
                </a:lnTo>
                <a:lnTo>
                  <a:pt x="208" y="316"/>
                </a:lnTo>
                <a:lnTo>
                  <a:pt x="208" y="316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08"/>
                </a:lnTo>
                <a:lnTo>
                  <a:pt x="210" y="308"/>
                </a:lnTo>
                <a:close/>
                <a:moveTo>
                  <a:pt x="128" y="346"/>
                </a:moveTo>
                <a:lnTo>
                  <a:pt x="128" y="346"/>
                </a:lnTo>
                <a:lnTo>
                  <a:pt x="120" y="347"/>
                </a:lnTo>
                <a:lnTo>
                  <a:pt x="120" y="347"/>
                </a:lnTo>
                <a:lnTo>
                  <a:pt x="122" y="349"/>
                </a:lnTo>
                <a:lnTo>
                  <a:pt x="122" y="349"/>
                </a:lnTo>
                <a:lnTo>
                  <a:pt x="128" y="349"/>
                </a:lnTo>
                <a:lnTo>
                  <a:pt x="128" y="349"/>
                </a:lnTo>
                <a:lnTo>
                  <a:pt x="128" y="346"/>
                </a:lnTo>
                <a:lnTo>
                  <a:pt x="128" y="346"/>
                </a:lnTo>
                <a:close/>
                <a:moveTo>
                  <a:pt x="123" y="373"/>
                </a:moveTo>
                <a:lnTo>
                  <a:pt x="123" y="373"/>
                </a:lnTo>
                <a:lnTo>
                  <a:pt x="128" y="374"/>
                </a:lnTo>
                <a:lnTo>
                  <a:pt x="128" y="374"/>
                </a:lnTo>
                <a:lnTo>
                  <a:pt x="125" y="368"/>
                </a:lnTo>
                <a:lnTo>
                  <a:pt x="125" y="368"/>
                </a:lnTo>
                <a:lnTo>
                  <a:pt x="123" y="368"/>
                </a:lnTo>
                <a:lnTo>
                  <a:pt x="123" y="368"/>
                </a:lnTo>
                <a:lnTo>
                  <a:pt x="123" y="373"/>
                </a:lnTo>
                <a:lnTo>
                  <a:pt x="123" y="373"/>
                </a:lnTo>
                <a:close/>
                <a:moveTo>
                  <a:pt x="346" y="55"/>
                </a:moveTo>
                <a:lnTo>
                  <a:pt x="346" y="55"/>
                </a:lnTo>
                <a:lnTo>
                  <a:pt x="343" y="57"/>
                </a:lnTo>
                <a:lnTo>
                  <a:pt x="343" y="57"/>
                </a:lnTo>
                <a:lnTo>
                  <a:pt x="343" y="59"/>
                </a:lnTo>
                <a:lnTo>
                  <a:pt x="343" y="59"/>
                </a:lnTo>
                <a:lnTo>
                  <a:pt x="343" y="62"/>
                </a:lnTo>
                <a:lnTo>
                  <a:pt x="343" y="62"/>
                </a:lnTo>
                <a:lnTo>
                  <a:pt x="344" y="62"/>
                </a:lnTo>
                <a:lnTo>
                  <a:pt x="344" y="62"/>
                </a:lnTo>
                <a:lnTo>
                  <a:pt x="347" y="60"/>
                </a:lnTo>
                <a:lnTo>
                  <a:pt x="347" y="60"/>
                </a:lnTo>
                <a:lnTo>
                  <a:pt x="347" y="59"/>
                </a:lnTo>
                <a:lnTo>
                  <a:pt x="347" y="59"/>
                </a:lnTo>
                <a:lnTo>
                  <a:pt x="347" y="59"/>
                </a:lnTo>
                <a:lnTo>
                  <a:pt x="346" y="57"/>
                </a:lnTo>
                <a:lnTo>
                  <a:pt x="346" y="57"/>
                </a:lnTo>
                <a:lnTo>
                  <a:pt x="346" y="55"/>
                </a:lnTo>
                <a:lnTo>
                  <a:pt x="346" y="55"/>
                </a:lnTo>
                <a:close/>
                <a:moveTo>
                  <a:pt x="153" y="11"/>
                </a:moveTo>
                <a:lnTo>
                  <a:pt x="153" y="11"/>
                </a:lnTo>
                <a:lnTo>
                  <a:pt x="139" y="11"/>
                </a:lnTo>
                <a:lnTo>
                  <a:pt x="139" y="11"/>
                </a:lnTo>
                <a:lnTo>
                  <a:pt x="141" y="13"/>
                </a:lnTo>
                <a:lnTo>
                  <a:pt x="141" y="13"/>
                </a:lnTo>
                <a:lnTo>
                  <a:pt x="145" y="13"/>
                </a:lnTo>
                <a:lnTo>
                  <a:pt x="145" y="13"/>
                </a:lnTo>
                <a:lnTo>
                  <a:pt x="152" y="13"/>
                </a:lnTo>
                <a:lnTo>
                  <a:pt x="152" y="13"/>
                </a:lnTo>
                <a:lnTo>
                  <a:pt x="153" y="11"/>
                </a:lnTo>
                <a:lnTo>
                  <a:pt x="153" y="11"/>
                </a:lnTo>
                <a:close/>
                <a:moveTo>
                  <a:pt x="33" y="186"/>
                </a:moveTo>
                <a:lnTo>
                  <a:pt x="33" y="186"/>
                </a:lnTo>
                <a:lnTo>
                  <a:pt x="33" y="186"/>
                </a:lnTo>
                <a:lnTo>
                  <a:pt x="33" y="186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3" y="182"/>
                </a:lnTo>
                <a:lnTo>
                  <a:pt x="33" y="182"/>
                </a:lnTo>
                <a:lnTo>
                  <a:pt x="33" y="183"/>
                </a:lnTo>
                <a:lnTo>
                  <a:pt x="33" y="183"/>
                </a:lnTo>
                <a:lnTo>
                  <a:pt x="33" y="186"/>
                </a:lnTo>
                <a:lnTo>
                  <a:pt x="33" y="186"/>
                </a:lnTo>
                <a:close/>
                <a:moveTo>
                  <a:pt x="63" y="350"/>
                </a:moveTo>
                <a:lnTo>
                  <a:pt x="63" y="350"/>
                </a:lnTo>
                <a:lnTo>
                  <a:pt x="68" y="350"/>
                </a:lnTo>
                <a:lnTo>
                  <a:pt x="68" y="350"/>
                </a:lnTo>
                <a:lnTo>
                  <a:pt x="66" y="349"/>
                </a:lnTo>
                <a:lnTo>
                  <a:pt x="66" y="349"/>
                </a:lnTo>
                <a:lnTo>
                  <a:pt x="66" y="347"/>
                </a:lnTo>
                <a:lnTo>
                  <a:pt x="66" y="347"/>
                </a:lnTo>
                <a:lnTo>
                  <a:pt x="65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3" y="350"/>
                </a:lnTo>
                <a:lnTo>
                  <a:pt x="63" y="350"/>
                </a:lnTo>
                <a:close/>
                <a:moveTo>
                  <a:pt x="141" y="357"/>
                </a:moveTo>
                <a:lnTo>
                  <a:pt x="141" y="357"/>
                </a:lnTo>
                <a:lnTo>
                  <a:pt x="139" y="350"/>
                </a:lnTo>
                <a:lnTo>
                  <a:pt x="139" y="350"/>
                </a:lnTo>
                <a:lnTo>
                  <a:pt x="134" y="352"/>
                </a:lnTo>
                <a:lnTo>
                  <a:pt x="134" y="352"/>
                </a:lnTo>
                <a:lnTo>
                  <a:pt x="136" y="354"/>
                </a:lnTo>
                <a:lnTo>
                  <a:pt x="136" y="354"/>
                </a:lnTo>
                <a:lnTo>
                  <a:pt x="137" y="355"/>
                </a:lnTo>
                <a:lnTo>
                  <a:pt x="137" y="355"/>
                </a:lnTo>
                <a:lnTo>
                  <a:pt x="141" y="357"/>
                </a:lnTo>
                <a:lnTo>
                  <a:pt x="141" y="357"/>
                </a:lnTo>
                <a:close/>
                <a:moveTo>
                  <a:pt x="29" y="175"/>
                </a:moveTo>
                <a:lnTo>
                  <a:pt x="29" y="175"/>
                </a:lnTo>
                <a:lnTo>
                  <a:pt x="25" y="177"/>
                </a:lnTo>
                <a:lnTo>
                  <a:pt x="25" y="177"/>
                </a:lnTo>
                <a:lnTo>
                  <a:pt x="25" y="178"/>
                </a:lnTo>
                <a:lnTo>
                  <a:pt x="25" y="178"/>
                </a:lnTo>
                <a:lnTo>
                  <a:pt x="25" y="182"/>
                </a:lnTo>
                <a:lnTo>
                  <a:pt x="25" y="182"/>
                </a:lnTo>
                <a:lnTo>
                  <a:pt x="29" y="180"/>
                </a:lnTo>
                <a:lnTo>
                  <a:pt x="29" y="180"/>
                </a:lnTo>
                <a:lnTo>
                  <a:pt x="30" y="180"/>
                </a:lnTo>
                <a:lnTo>
                  <a:pt x="30" y="180"/>
                </a:lnTo>
                <a:lnTo>
                  <a:pt x="29" y="175"/>
                </a:lnTo>
                <a:lnTo>
                  <a:pt x="29" y="175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18" y="79"/>
                </a:lnTo>
                <a:lnTo>
                  <a:pt x="220" y="76"/>
                </a:lnTo>
                <a:lnTo>
                  <a:pt x="220" y="76"/>
                </a:lnTo>
                <a:lnTo>
                  <a:pt x="220" y="74"/>
                </a:lnTo>
                <a:lnTo>
                  <a:pt x="218" y="71"/>
                </a:lnTo>
                <a:lnTo>
                  <a:pt x="218" y="71"/>
                </a:lnTo>
                <a:lnTo>
                  <a:pt x="215" y="74"/>
                </a:lnTo>
                <a:lnTo>
                  <a:pt x="215" y="74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62" y="27"/>
                </a:moveTo>
                <a:lnTo>
                  <a:pt x="62" y="27"/>
                </a:lnTo>
                <a:lnTo>
                  <a:pt x="66" y="27"/>
                </a:lnTo>
                <a:lnTo>
                  <a:pt x="66" y="27"/>
                </a:lnTo>
                <a:lnTo>
                  <a:pt x="68" y="27"/>
                </a:lnTo>
                <a:lnTo>
                  <a:pt x="68" y="27"/>
                </a:lnTo>
                <a:lnTo>
                  <a:pt x="70" y="25"/>
                </a:lnTo>
                <a:lnTo>
                  <a:pt x="70" y="25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2" y="27"/>
                </a:lnTo>
                <a:lnTo>
                  <a:pt x="62" y="27"/>
                </a:lnTo>
                <a:close/>
                <a:moveTo>
                  <a:pt x="197" y="85"/>
                </a:moveTo>
                <a:lnTo>
                  <a:pt x="197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3" y="89"/>
                </a:lnTo>
                <a:lnTo>
                  <a:pt x="193" y="89"/>
                </a:lnTo>
                <a:lnTo>
                  <a:pt x="194" y="87"/>
                </a:lnTo>
                <a:lnTo>
                  <a:pt x="194" y="89"/>
                </a:lnTo>
                <a:lnTo>
                  <a:pt x="194" y="89"/>
                </a:lnTo>
                <a:lnTo>
                  <a:pt x="196" y="89"/>
                </a:lnTo>
                <a:lnTo>
                  <a:pt x="196" y="89"/>
                </a:lnTo>
                <a:lnTo>
                  <a:pt x="197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5"/>
                </a:lnTo>
                <a:lnTo>
                  <a:pt x="197" y="85"/>
                </a:lnTo>
                <a:close/>
                <a:moveTo>
                  <a:pt x="237" y="347"/>
                </a:moveTo>
                <a:lnTo>
                  <a:pt x="237" y="347"/>
                </a:lnTo>
                <a:lnTo>
                  <a:pt x="238" y="341"/>
                </a:lnTo>
                <a:lnTo>
                  <a:pt x="238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4" y="344"/>
                </a:lnTo>
                <a:lnTo>
                  <a:pt x="234" y="344"/>
                </a:lnTo>
                <a:lnTo>
                  <a:pt x="235" y="347"/>
                </a:lnTo>
                <a:lnTo>
                  <a:pt x="235" y="347"/>
                </a:lnTo>
                <a:lnTo>
                  <a:pt x="237" y="347"/>
                </a:lnTo>
                <a:lnTo>
                  <a:pt x="237" y="347"/>
                </a:lnTo>
                <a:close/>
                <a:moveTo>
                  <a:pt x="183" y="101"/>
                </a:moveTo>
                <a:lnTo>
                  <a:pt x="183" y="101"/>
                </a:lnTo>
                <a:lnTo>
                  <a:pt x="183" y="108"/>
                </a:lnTo>
                <a:lnTo>
                  <a:pt x="183" y="108"/>
                </a:lnTo>
                <a:lnTo>
                  <a:pt x="188" y="104"/>
                </a:lnTo>
                <a:lnTo>
                  <a:pt x="188" y="104"/>
                </a:lnTo>
                <a:lnTo>
                  <a:pt x="188" y="103"/>
                </a:lnTo>
                <a:lnTo>
                  <a:pt x="188" y="103"/>
                </a:lnTo>
                <a:lnTo>
                  <a:pt x="183" y="101"/>
                </a:lnTo>
                <a:lnTo>
                  <a:pt x="183" y="101"/>
                </a:lnTo>
                <a:close/>
                <a:moveTo>
                  <a:pt x="251" y="352"/>
                </a:moveTo>
                <a:lnTo>
                  <a:pt x="251" y="352"/>
                </a:lnTo>
                <a:lnTo>
                  <a:pt x="254" y="352"/>
                </a:lnTo>
                <a:lnTo>
                  <a:pt x="254" y="352"/>
                </a:lnTo>
                <a:lnTo>
                  <a:pt x="254" y="347"/>
                </a:lnTo>
                <a:lnTo>
                  <a:pt x="254" y="347"/>
                </a:lnTo>
                <a:lnTo>
                  <a:pt x="248" y="347"/>
                </a:lnTo>
                <a:lnTo>
                  <a:pt x="248" y="347"/>
                </a:lnTo>
                <a:lnTo>
                  <a:pt x="251" y="352"/>
                </a:lnTo>
                <a:lnTo>
                  <a:pt x="251" y="352"/>
                </a:lnTo>
                <a:close/>
                <a:moveTo>
                  <a:pt x="336" y="81"/>
                </a:moveTo>
                <a:lnTo>
                  <a:pt x="336" y="81"/>
                </a:lnTo>
                <a:lnTo>
                  <a:pt x="336" y="76"/>
                </a:lnTo>
                <a:lnTo>
                  <a:pt x="336" y="76"/>
                </a:lnTo>
                <a:lnTo>
                  <a:pt x="333" y="78"/>
                </a:lnTo>
                <a:lnTo>
                  <a:pt x="333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5" y="82"/>
                </a:lnTo>
                <a:lnTo>
                  <a:pt x="335" y="82"/>
                </a:lnTo>
                <a:lnTo>
                  <a:pt x="336" y="81"/>
                </a:lnTo>
                <a:lnTo>
                  <a:pt x="336" y="81"/>
                </a:lnTo>
                <a:close/>
                <a:moveTo>
                  <a:pt x="96" y="10"/>
                </a:moveTo>
                <a:lnTo>
                  <a:pt x="96" y="10"/>
                </a:lnTo>
                <a:lnTo>
                  <a:pt x="85" y="10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89" y="11"/>
                </a:lnTo>
                <a:lnTo>
                  <a:pt x="89" y="11"/>
                </a:lnTo>
                <a:lnTo>
                  <a:pt x="95" y="10"/>
                </a:lnTo>
                <a:lnTo>
                  <a:pt x="95" y="10"/>
                </a:lnTo>
                <a:lnTo>
                  <a:pt x="96" y="10"/>
                </a:lnTo>
                <a:lnTo>
                  <a:pt x="96" y="10"/>
                </a:lnTo>
                <a:close/>
                <a:moveTo>
                  <a:pt x="155" y="41"/>
                </a:moveTo>
                <a:lnTo>
                  <a:pt x="155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61" y="40"/>
                </a:lnTo>
                <a:lnTo>
                  <a:pt x="161" y="40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56" y="38"/>
                </a:lnTo>
                <a:lnTo>
                  <a:pt x="156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41"/>
                </a:lnTo>
                <a:lnTo>
                  <a:pt x="155" y="41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21" y="215"/>
                </a:lnTo>
                <a:lnTo>
                  <a:pt x="21" y="215"/>
                </a:lnTo>
                <a:lnTo>
                  <a:pt x="16" y="219"/>
                </a:lnTo>
                <a:lnTo>
                  <a:pt x="16" y="219"/>
                </a:lnTo>
                <a:lnTo>
                  <a:pt x="16" y="221"/>
                </a:lnTo>
                <a:lnTo>
                  <a:pt x="16" y="221"/>
                </a:lnTo>
                <a:lnTo>
                  <a:pt x="21" y="218"/>
                </a:lnTo>
                <a:lnTo>
                  <a:pt x="21" y="218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40" y="231"/>
                </a:moveTo>
                <a:lnTo>
                  <a:pt x="40" y="231"/>
                </a:lnTo>
                <a:lnTo>
                  <a:pt x="41" y="231"/>
                </a:lnTo>
                <a:lnTo>
                  <a:pt x="41" y="227"/>
                </a:lnTo>
                <a:lnTo>
                  <a:pt x="41" y="227"/>
                </a:lnTo>
                <a:lnTo>
                  <a:pt x="41" y="226"/>
                </a:lnTo>
                <a:lnTo>
                  <a:pt x="41" y="226"/>
                </a:lnTo>
                <a:lnTo>
                  <a:pt x="41" y="223"/>
                </a:lnTo>
                <a:lnTo>
                  <a:pt x="41" y="223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40" y="231"/>
                </a:lnTo>
                <a:lnTo>
                  <a:pt x="40" y="231"/>
                </a:lnTo>
                <a:close/>
                <a:moveTo>
                  <a:pt x="352" y="287"/>
                </a:moveTo>
                <a:lnTo>
                  <a:pt x="352" y="287"/>
                </a:lnTo>
                <a:lnTo>
                  <a:pt x="357" y="287"/>
                </a:lnTo>
                <a:lnTo>
                  <a:pt x="357" y="287"/>
                </a:lnTo>
                <a:lnTo>
                  <a:pt x="355" y="283"/>
                </a:lnTo>
                <a:lnTo>
                  <a:pt x="355" y="283"/>
                </a:lnTo>
                <a:lnTo>
                  <a:pt x="352" y="284"/>
                </a:lnTo>
                <a:lnTo>
                  <a:pt x="352" y="284"/>
                </a:lnTo>
                <a:lnTo>
                  <a:pt x="352" y="287"/>
                </a:lnTo>
                <a:lnTo>
                  <a:pt x="352" y="28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4" y="344"/>
                </a:lnTo>
                <a:lnTo>
                  <a:pt x="84" y="344"/>
                </a:lnTo>
                <a:lnTo>
                  <a:pt x="90" y="344"/>
                </a:lnTo>
                <a:lnTo>
                  <a:pt x="90" y="344"/>
                </a:lnTo>
                <a:lnTo>
                  <a:pt x="100" y="344"/>
                </a:lnTo>
                <a:lnTo>
                  <a:pt x="100" y="344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92" y="361"/>
                </a:moveTo>
                <a:lnTo>
                  <a:pt x="292" y="361"/>
                </a:lnTo>
                <a:lnTo>
                  <a:pt x="290" y="360"/>
                </a:lnTo>
                <a:lnTo>
                  <a:pt x="290" y="360"/>
                </a:lnTo>
                <a:lnTo>
                  <a:pt x="290" y="358"/>
                </a:lnTo>
                <a:lnTo>
                  <a:pt x="290" y="358"/>
                </a:lnTo>
                <a:lnTo>
                  <a:pt x="287" y="358"/>
                </a:lnTo>
                <a:lnTo>
                  <a:pt x="287" y="358"/>
                </a:lnTo>
                <a:lnTo>
                  <a:pt x="287" y="361"/>
                </a:lnTo>
                <a:lnTo>
                  <a:pt x="287" y="361"/>
                </a:lnTo>
                <a:lnTo>
                  <a:pt x="292" y="361"/>
                </a:lnTo>
                <a:lnTo>
                  <a:pt x="292" y="361"/>
                </a:lnTo>
                <a:close/>
                <a:moveTo>
                  <a:pt x="160" y="371"/>
                </a:moveTo>
                <a:lnTo>
                  <a:pt x="160" y="371"/>
                </a:lnTo>
                <a:lnTo>
                  <a:pt x="158" y="368"/>
                </a:lnTo>
                <a:lnTo>
                  <a:pt x="158" y="368"/>
                </a:lnTo>
                <a:lnTo>
                  <a:pt x="155" y="366"/>
                </a:lnTo>
                <a:lnTo>
                  <a:pt x="155" y="366"/>
                </a:lnTo>
                <a:lnTo>
                  <a:pt x="155" y="371"/>
                </a:lnTo>
                <a:lnTo>
                  <a:pt x="155" y="371"/>
                </a:lnTo>
                <a:lnTo>
                  <a:pt x="160" y="371"/>
                </a:lnTo>
                <a:lnTo>
                  <a:pt x="160" y="371"/>
                </a:lnTo>
                <a:close/>
                <a:moveTo>
                  <a:pt x="152" y="32"/>
                </a:moveTo>
                <a:lnTo>
                  <a:pt x="152" y="32"/>
                </a:lnTo>
                <a:lnTo>
                  <a:pt x="145" y="32"/>
                </a:lnTo>
                <a:lnTo>
                  <a:pt x="145" y="32"/>
                </a:lnTo>
                <a:lnTo>
                  <a:pt x="147" y="37"/>
                </a:lnTo>
                <a:lnTo>
                  <a:pt x="147" y="37"/>
                </a:lnTo>
                <a:lnTo>
                  <a:pt x="152" y="33"/>
                </a:lnTo>
                <a:lnTo>
                  <a:pt x="152" y="33"/>
                </a:lnTo>
                <a:lnTo>
                  <a:pt x="152" y="32"/>
                </a:lnTo>
                <a:lnTo>
                  <a:pt x="152" y="32"/>
                </a:lnTo>
                <a:close/>
                <a:moveTo>
                  <a:pt x="289" y="37"/>
                </a:moveTo>
                <a:lnTo>
                  <a:pt x="289" y="37"/>
                </a:lnTo>
                <a:lnTo>
                  <a:pt x="290" y="37"/>
                </a:lnTo>
                <a:lnTo>
                  <a:pt x="292" y="35"/>
                </a:lnTo>
                <a:lnTo>
                  <a:pt x="292" y="35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0"/>
                </a:lnTo>
                <a:lnTo>
                  <a:pt x="292" y="30"/>
                </a:lnTo>
                <a:lnTo>
                  <a:pt x="290" y="32"/>
                </a:lnTo>
                <a:lnTo>
                  <a:pt x="290" y="32"/>
                </a:lnTo>
                <a:lnTo>
                  <a:pt x="289" y="33"/>
                </a:lnTo>
                <a:lnTo>
                  <a:pt x="289" y="35"/>
                </a:lnTo>
                <a:lnTo>
                  <a:pt x="289" y="35"/>
                </a:lnTo>
                <a:lnTo>
                  <a:pt x="289" y="37"/>
                </a:lnTo>
                <a:lnTo>
                  <a:pt x="289" y="37"/>
                </a:lnTo>
                <a:close/>
                <a:moveTo>
                  <a:pt x="30" y="185"/>
                </a:move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91"/>
                </a:lnTo>
                <a:lnTo>
                  <a:pt x="25" y="191"/>
                </a:lnTo>
                <a:lnTo>
                  <a:pt x="30" y="190"/>
                </a:lnTo>
                <a:lnTo>
                  <a:pt x="30" y="190"/>
                </a:lnTo>
                <a:lnTo>
                  <a:pt x="30" y="188"/>
                </a:lnTo>
                <a:lnTo>
                  <a:pt x="30" y="188"/>
                </a:lnTo>
                <a:lnTo>
                  <a:pt x="30" y="185"/>
                </a:lnTo>
                <a:lnTo>
                  <a:pt x="30" y="185"/>
                </a:lnTo>
                <a:close/>
                <a:moveTo>
                  <a:pt x="221" y="344"/>
                </a:moveTo>
                <a:lnTo>
                  <a:pt x="221" y="344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0" y="338"/>
                </a:lnTo>
                <a:lnTo>
                  <a:pt x="220" y="338"/>
                </a:lnTo>
                <a:lnTo>
                  <a:pt x="218" y="339"/>
                </a:lnTo>
                <a:lnTo>
                  <a:pt x="218" y="339"/>
                </a:lnTo>
                <a:lnTo>
                  <a:pt x="221" y="344"/>
                </a:lnTo>
                <a:lnTo>
                  <a:pt x="221" y="344"/>
                </a:lnTo>
                <a:close/>
                <a:moveTo>
                  <a:pt x="87" y="358"/>
                </a:moveTo>
                <a:lnTo>
                  <a:pt x="87" y="358"/>
                </a:lnTo>
                <a:lnTo>
                  <a:pt x="87" y="354"/>
                </a:lnTo>
                <a:lnTo>
                  <a:pt x="87" y="354"/>
                </a:lnTo>
                <a:lnTo>
                  <a:pt x="82" y="354"/>
                </a:lnTo>
                <a:lnTo>
                  <a:pt x="82" y="354"/>
                </a:lnTo>
                <a:lnTo>
                  <a:pt x="84" y="358"/>
                </a:lnTo>
                <a:lnTo>
                  <a:pt x="84" y="358"/>
                </a:lnTo>
                <a:lnTo>
                  <a:pt x="87" y="358"/>
                </a:lnTo>
                <a:lnTo>
                  <a:pt x="87" y="358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6" y="115"/>
                </a:lnTo>
                <a:lnTo>
                  <a:pt x="156" y="115"/>
                </a:lnTo>
                <a:lnTo>
                  <a:pt x="155" y="117"/>
                </a:lnTo>
                <a:lnTo>
                  <a:pt x="155" y="117"/>
                </a:lnTo>
                <a:lnTo>
                  <a:pt x="152" y="119"/>
                </a:lnTo>
                <a:lnTo>
                  <a:pt x="152" y="119"/>
                </a:lnTo>
                <a:lnTo>
                  <a:pt x="152" y="122"/>
                </a:lnTo>
                <a:lnTo>
                  <a:pt x="152" y="122"/>
                </a:lnTo>
                <a:lnTo>
                  <a:pt x="152" y="123"/>
                </a:lnTo>
                <a:lnTo>
                  <a:pt x="152" y="123"/>
                </a:lnTo>
                <a:lnTo>
                  <a:pt x="156" y="119"/>
                </a:lnTo>
                <a:lnTo>
                  <a:pt x="156" y="119"/>
                </a:lnTo>
                <a:lnTo>
                  <a:pt x="156" y="117"/>
                </a:lnTo>
                <a:lnTo>
                  <a:pt x="156" y="117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226" y="238"/>
                </a:moveTo>
                <a:lnTo>
                  <a:pt x="226" y="238"/>
                </a:lnTo>
                <a:lnTo>
                  <a:pt x="227" y="237"/>
                </a:lnTo>
                <a:lnTo>
                  <a:pt x="227" y="237"/>
                </a:lnTo>
                <a:lnTo>
                  <a:pt x="227" y="235"/>
                </a:lnTo>
                <a:lnTo>
                  <a:pt x="227" y="235"/>
                </a:lnTo>
                <a:lnTo>
                  <a:pt x="226" y="232"/>
                </a:lnTo>
                <a:lnTo>
                  <a:pt x="226" y="232"/>
                </a:lnTo>
                <a:lnTo>
                  <a:pt x="221" y="232"/>
                </a:lnTo>
                <a:lnTo>
                  <a:pt x="221" y="232"/>
                </a:lnTo>
                <a:lnTo>
                  <a:pt x="226" y="238"/>
                </a:lnTo>
                <a:lnTo>
                  <a:pt x="226" y="238"/>
                </a:lnTo>
                <a:close/>
                <a:moveTo>
                  <a:pt x="248" y="55"/>
                </a:moveTo>
                <a:lnTo>
                  <a:pt x="248" y="55"/>
                </a:lnTo>
                <a:lnTo>
                  <a:pt x="267" y="55"/>
                </a:lnTo>
                <a:lnTo>
                  <a:pt x="287" y="55"/>
                </a:lnTo>
                <a:lnTo>
                  <a:pt x="287" y="55"/>
                </a:lnTo>
                <a:lnTo>
                  <a:pt x="248" y="55"/>
                </a:lnTo>
                <a:lnTo>
                  <a:pt x="248" y="55"/>
                </a:lnTo>
                <a:close/>
                <a:moveTo>
                  <a:pt x="73" y="371"/>
                </a:moveTo>
                <a:lnTo>
                  <a:pt x="73" y="371"/>
                </a:lnTo>
                <a:lnTo>
                  <a:pt x="76" y="369"/>
                </a:lnTo>
                <a:lnTo>
                  <a:pt x="76" y="369"/>
                </a:lnTo>
                <a:lnTo>
                  <a:pt x="74" y="365"/>
                </a:lnTo>
                <a:lnTo>
                  <a:pt x="74" y="365"/>
                </a:lnTo>
                <a:lnTo>
                  <a:pt x="71" y="365"/>
                </a:lnTo>
                <a:lnTo>
                  <a:pt x="71" y="365"/>
                </a:lnTo>
                <a:lnTo>
                  <a:pt x="73" y="371"/>
                </a:lnTo>
                <a:lnTo>
                  <a:pt x="73" y="371"/>
                </a:lnTo>
                <a:close/>
                <a:moveTo>
                  <a:pt x="339" y="352"/>
                </a:moveTo>
                <a:lnTo>
                  <a:pt x="339" y="352"/>
                </a:lnTo>
                <a:lnTo>
                  <a:pt x="339" y="357"/>
                </a:lnTo>
                <a:lnTo>
                  <a:pt x="339" y="357"/>
                </a:lnTo>
                <a:lnTo>
                  <a:pt x="344" y="355"/>
                </a:lnTo>
                <a:lnTo>
                  <a:pt x="344" y="355"/>
                </a:lnTo>
                <a:lnTo>
                  <a:pt x="343" y="350"/>
                </a:lnTo>
                <a:lnTo>
                  <a:pt x="343" y="350"/>
                </a:lnTo>
                <a:lnTo>
                  <a:pt x="339" y="352"/>
                </a:lnTo>
                <a:lnTo>
                  <a:pt x="339" y="352"/>
                </a:lnTo>
                <a:close/>
                <a:moveTo>
                  <a:pt x="216" y="96"/>
                </a:moveTo>
                <a:lnTo>
                  <a:pt x="216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2"/>
                </a:lnTo>
                <a:lnTo>
                  <a:pt x="218" y="92"/>
                </a:lnTo>
                <a:lnTo>
                  <a:pt x="215" y="85"/>
                </a:lnTo>
                <a:lnTo>
                  <a:pt x="215" y="85"/>
                </a:lnTo>
                <a:lnTo>
                  <a:pt x="215" y="84"/>
                </a:lnTo>
                <a:lnTo>
                  <a:pt x="215" y="84"/>
                </a:lnTo>
                <a:lnTo>
                  <a:pt x="215" y="85"/>
                </a:lnTo>
                <a:lnTo>
                  <a:pt x="215" y="85"/>
                </a:lnTo>
                <a:lnTo>
                  <a:pt x="215" y="90"/>
                </a:lnTo>
                <a:lnTo>
                  <a:pt x="215" y="90"/>
                </a:lnTo>
                <a:lnTo>
                  <a:pt x="216" y="93"/>
                </a:lnTo>
                <a:lnTo>
                  <a:pt x="216" y="96"/>
                </a:lnTo>
                <a:lnTo>
                  <a:pt x="216" y="96"/>
                </a:lnTo>
                <a:close/>
                <a:moveTo>
                  <a:pt x="229" y="68"/>
                </a:moveTo>
                <a:lnTo>
                  <a:pt x="229" y="68"/>
                </a:lnTo>
                <a:lnTo>
                  <a:pt x="231" y="70"/>
                </a:lnTo>
                <a:lnTo>
                  <a:pt x="231" y="71"/>
                </a:lnTo>
                <a:lnTo>
                  <a:pt x="231" y="71"/>
                </a:lnTo>
                <a:lnTo>
                  <a:pt x="231" y="74"/>
                </a:lnTo>
                <a:lnTo>
                  <a:pt x="231" y="74"/>
                </a:lnTo>
                <a:lnTo>
                  <a:pt x="231" y="81"/>
                </a:lnTo>
                <a:lnTo>
                  <a:pt x="231" y="81"/>
                </a:lnTo>
                <a:lnTo>
                  <a:pt x="231" y="79"/>
                </a:lnTo>
                <a:lnTo>
                  <a:pt x="231" y="79"/>
                </a:lnTo>
                <a:lnTo>
                  <a:pt x="232" y="71"/>
                </a:lnTo>
                <a:lnTo>
                  <a:pt x="232" y="71"/>
                </a:lnTo>
                <a:lnTo>
                  <a:pt x="232" y="68"/>
                </a:lnTo>
                <a:lnTo>
                  <a:pt x="232" y="68"/>
                </a:lnTo>
                <a:lnTo>
                  <a:pt x="232" y="65"/>
                </a:lnTo>
                <a:lnTo>
                  <a:pt x="232" y="65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29" y="68"/>
                </a:lnTo>
                <a:lnTo>
                  <a:pt x="229" y="68"/>
                </a:lnTo>
                <a:close/>
                <a:moveTo>
                  <a:pt x="336" y="163"/>
                </a:moveTo>
                <a:lnTo>
                  <a:pt x="336" y="163"/>
                </a:lnTo>
                <a:lnTo>
                  <a:pt x="335" y="166"/>
                </a:lnTo>
                <a:lnTo>
                  <a:pt x="335" y="166"/>
                </a:lnTo>
                <a:lnTo>
                  <a:pt x="339" y="166"/>
                </a:lnTo>
                <a:lnTo>
                  <a:pt x="339" y="166"/>
                </a:lnTo>
                <a:lnTo>
                  <a:pt x="339" y="161"/>
                </a:lnTo>
                <a:lnTo>
                  <a:pt x="339" y="161"/>
                </a:lnTo>
                <a:lnTo>
                  <a:pt x="336" y="163"/>
                </a:lnTo>
                <a:lnTo>
                  <a:pt x="336" y="163"/>
                </a:lnTo>
                <a:close/>
                <a:moveTo>
                  <a:pt x="210" y="327"/>
                </a:moveTo>
                <a:lnTo>
                  <a:pt x="210" y="327"/>
                </a:lnTo>
                <a:lnTo>
                  <a:pt x="210" y="325"/>
                </a:lnTo>
                <a:lnTo>
                  <a:pt x="212" y="324"/>
                </a:lnTo>
                <a:lnTo>
                  <a:pt x="212" y="324"/>
                </a:lnTo>
                <a:lnTo>
                  <a:pt x="210" y="319"/>
                </a:lnTo>
                <a:lnTo>
                  <a:pt x="210" y="319"/>
                </a:lnTo>
                <a:lnTo>
                  <a:pt x="210" y="317"/>
                </a:lnTo>
                <a:lnTo>
                  <a:pt x="210" y="317"/>
                </a:lnTo>
                <a:lnTo>
                  <a:pt x="207" y="320"/>
                </a:lnTo>
                <a:lnTo>
                  <a:pt x="207" y="320"/>
                </a:lnTo>
                <a:lnTo>
                  <a:pt x="210" y="327"/>
                </a:lnTo>
                <a:lnTo>
                  <a:pt x="210" y="327"/>
                </a:lnTo>
                <a:close/>
                <a:moveTo>
                  <a:pt x="352" y="160"/>
                </a:moveTo>
                <a:lnTo>
                  <a:pt x="352" y="160"/>
                </a:lnTo>
                <a:lnTo>
                  <a:pt x="349" y="160"/>
                </a:lnTo>
                <a:lnTo>
                  <a:pt x="349" y="160"/>
                </a:lnTo>
                <a:lnTo>
                  <a:pt x="349" y="167"/>
                </a:lnTo>
                <a:lnTo>
                  <a:pt x="349" y="167"/>
                </a:lnTo>
                <a:lnTo>
                  <a:pt x="352" y="167"/>
                </a:lnTo>
                <a:lnTo>
                  <a:pt x="352" y="167"/>
                </a:lnTo>
                <a:lnTo>
                  <a:pt x="352" y="160"/>
                </a:lnTo>
                <a:lnTo>
                  <a:pt x="352" y="160"/>
                </a:lnTo>
                <a:close/>
                <a:moveTo>
                  <a:pt x="49" y="256"/>
                </a:moveTo>
                <a:lnTo>
                  <a:pt x="49" y="256"/>
                </a:lnTo>
                <a:lnTo>
                  <a:pt x="48" y="253"/>
                </a:lnTo>
                <a:lnTo>
                  <a:pt x="48" y="249"/>
                </a:lnTo>
                <a:lnTo>
                  <a:pt x="48" y="249"/>
                </a:lnTo>
                <a:lnTo>
                  <a:pt x="46" y="249"/>
                </a:lnTo>
                <a:lnTo>
                  <a:pt x="46" y="251"/>
                </a:lnTo>
                <a:lnTo>
                  <a:pt x="46" y="251"/>
                </a:lnTo>
                <a:lnTo>
                  <a:pt x="46" y="259"/>
                </a:lnTo>
                <a:lnTo>
                  <a:pt x="46" y="259"/>
                </a:lnTo>
                <a:lnTo>
                  <a:pt x="46" y="261"/>
                </a:lnTo>
                <a:lnTo>
                  <a:pt x="46" y="261"/>
                </a:lnTo>
                <a:lnTo>
                  <a:pt x="46" y="257"/>
                </a:lnTo>
                <a:lnTo>
                  <a:pt x="46" y="257"/>
                </a:lnTo>
                <a:lnTo>
                  <a:pt x="46" y="256"/>
                </a:lnTo>
                <a:lnTo>
                  <a:pt x="48" y="256"/>
                </a:lnTo>
                <a:lnTo>
                  <a:pt x="48" y="256"/>
                </a:lnTo>
                <a:lnTo>
                  <a:pt x="49" y="256"/>
                </a:lnTo>
                <a:lnTo>
                  <a:pt x="49" y="256"/>
                </a:lnTo>
                <a:close/>
                <a:moveTo>
                  <a:pt x="317" y="52"/>
                </a:moveTo>
                <a:lnTo>
                  <a:pt x="317" y="52"/>
                </a:lnTo>
                <a:lnTo>
                  <a:pt x="319" y="52"/>
                </a:lnTo>
                <a:lnTo>
                  <a:pt x="319" y="52"/>
                </a:lnTo>
                <a:lnTo>
                  <a:pt x="324" y="51"/>
                </a:lnTo>
                <a:lnTo>
                  <a:pt x="324" y="51"/>
                </a:lnTo>
                <a:lnTo>
                  <a:pt x="325" y="49"/>
                </a:lnTo>
                <a:lnTo>
                  <a:pt x="325" y="49"/>
                </a:lnTo>
                <a:lnTo>
                  <a:pt x="324" y="46"/>
                </a:lnTo>
                <a:lnTo>
                  <a:pt x="324" y="46"/>
                </a:lnTo>
                <a:lnTo>
                  <a:pt x="317" y="52"/>
                </a:lnTo>
                <a:lnTo>
                  <a:pt x="317" y="52"/>
                </a:lnTo>
                <a:close/>
                <a:moveTo>
                  <a:pt x="335" y="65"/>
                </a:moveTo>
                <a:lnTo>
                  <a:pt x="335" y="65"/>
                </a:lnTo>
                <a:lnTo>
                  <a:pt x="330" y="68"/>
                </a:lnTo>
                <a:lnTo>
                  <a:pt x="330" y="68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lnTo>
                  <a:pt x="333" y="70"/>
                </a:lnTo>
                <a:lnTo>
                  <a:pt x="333" y="70"/>
                </a:lnTo>
                <a:lnTo>
                  <a:pt x="335" y="68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close/>
                <a:moveTo>
                  <a:pt x="29" y="163"/>
                </a:moveTo>
                <a:lnTo>
                  <a:pt x="29" y="163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71"/>
                </a:lnTo>
                <a:lnTo>
                  <a:pt x="25" y="171"/>
                </a:lnTo>
                <a:lnTo>
                  <a:pt x="29" y="169"/>
                </a:lnTo>
                <a:lnTo>
                  <a:pt x="29" y="169"/>
                </a:lnTo>
                <a:lnTo>
                  <a:pt x="29" y="167"/>
                </a:lnTo>
                <a:lnTo>
                  <a:pt x="29" y="167"/>
                </a:lnTo>
                <a:lnTo>
                  <a:pt x="29" y="163"/>
                </a:lnTo>
                <a:lnTo>
                  <a:pt x="29" y="163"/>
                </a:lnTo>
                <a:close/>
                <a:moveTo>
                  <a:pt x="309" y="41"/>
                </a:moveTo>
                <a:lnTo>
                  <a:pt x="309" y="41"/>
                </a:lnTo>
                <a:lnTo>
                  <a:pt x="308" y="41"/>
                </a:lnTo>
                <a:lnTo>
                  <a:pt x="305" y="41"/>
                </a:lnTo>
                <a:lnTo>
                  <a:pt x="305" y="41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5" y="46"/>
                </a:lnTo>
                <a:lnTo>
                  <a:pt x="306" y="44"/>
                </a:lnTo>
                <a:lnTo>
                  <a:pt x="306" y="44"/>
                </a:lnTo>
                <a:lnTo>
                  <a:pt x="308" y="43"/>
                </a:lnTo>
                <a:lnTo>
                  <a:pt x="308" y="43"/>
                </a:lnTo>
                <a:lnTo>
                  <a:pt x="309" y="41"/>
                </a:lnTo>
                <a:lnTo>
                  <a:pt x="309" y="41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57" y="46"/>
                </a:lnTo>
                <a:lnTo>
                  <a:pt x="57" y="46"/>
                </a:lnTo>
                <a:lnTo>
                  <a:pt x="59" y="43"/>
                </a:lnTo>
                <a:lnTo>
                  <a:pt x="59" y="43"/>
                </a:lnTo>
                <a:lnTo>
                  <a:pt x="62" y="40"/>
                </a:lnTo>
                <a:lnTo>
                  <a:pt x="62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1"/>
                </a:lnTo>
                <a:lnTo>
                  <a:pt x="57" y="41"/>
                </a:lnTo>
                <a:lnTo>
                  <a:pt x="57" y="41"/>
                </a:lnTo>
                <a:lnTo>
                  <a:pt x="55" y="48"/>
                </a:lnTo>
                <a:lnTo>
                  <a:pt x="55" y="48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231" y="120"/>
                </a:moveTo>
                <a:lnTo>
                  <a:pt x="231" y="120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20"/>
                </a:lnTo>
                <a:lnTo>
                  <a:pt x="229" y="120"/>
                </a:lnTo>
                <a:lnTo>
                  <a:pt x="231" y="120"/>
                </a:lnTo>
                <a:lnTo>
                  <a:pt x="231" y="120"/>
                </a:lnTo>
                <a:close/>
                <a:moveTo>
                  <a:pt x="276" y="358"/>
                </a:moveTo>
                <a:lnTo>
                  <a:pt x="276" y="358"/>
                </a:lnTo>
                <a:lnTo>
                  <a:pt x="273" y="358"/>
                </a:lnTo>
                <a:lnTo>
                  <a:pt x="273" y="358"/>
                </a:lnTo>
                <a:lnTo>
                  <a:pt x="273" y="361"/>
                </a:lnTo>
                <a:lnTo>
                  <a:pt x="273" y="361"/>
                </a:lnTo>
                <a:lnTo>
                  <a:pt x="278" y="361"/>
                </a:lnTo>
                <a:lnTo>
                  <a:pt x="278" y="361"/>
                </a:lnTo>
                <a:lnTo>
                  <a:pt x="276" y="358"/>
                </a:lnTo>
                <a:lnTo>
                  <a:pt x="276" y="358"/>
                </a:lnTo>
                <a:close/>
                <a:moveTo>
                  <a:pt x="339" y="120"/>
                </a:moveTo>
                <a:lnTo>
                  <a:pt x="339" y="120"/>
                </a:lnTo>
                <a:lnTo>
                  <a:pt x="339" y="119"/>
                </a:lnTo>
                <a:lnTo>
                  <a:pt x="339" y="119"/>
                </a:lnTo>
                <a:lnTo>
                  <a:pt x="333" y="119"/>
                </a:lnTo>
                <a:lnTo>
                  <a:pt x="333" y="119"/>
                </a:lnTo>
                <a:lnTo>
                  <a:pt x="333" y="123"/>
                </a:lnTo>
                <a:lnTo>
                  <a:pt x="333" y="123"/>
                </a:lnTo>
                <a:lnTo>
                  <a:pt x="339" y="120"/>
                </a:lnTo>
                <a:lnTo>
                  <a:pt x="339" y="120"/>
                </a:lnTo>
                <a:close/>
                <a:moveTo>
                  <a:pt x="268" y="368"/>
                </a:moveTo>
                <a:lnTo>
                  <a:pt x="268" y="368"/>
                </a:lnTo>
                <a:lnTo>
                  <a:pt x="267" y="365"/>
                </a:lnTo>
                <a:lnTo>
                  <a:pt x="267" y="365"/>
                </a:lnTo>
                <a:lnTo>
                  <a:pt x="261" y="365"/>
                </a:lnTo>
                <a:lnTo>
                  <a:pt x="261" y="365"/>
                </a:lnTo>
                <a:lnTo>
                  <a:pt x="261" y="366"/>
                </a:lnTo>
                <a:lnTo>
                  <a:pt x="261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4" y="366"/>
                </a:lnTo>
                <a:lnTo>
                  <a:pt x="265" y="368"/>
                </a:lnTo>
                <a:lnTo>
                  <a:pt x="265" y="368"/>
                </a:lnTo>
                <a:lnTo>
                  <a:pt x="264" y="368"/>
                </a:lnTo>
                <a:lnTo>
                  <a:pt x="264" y="368"/>
                </a:lnTo>
                <a:lnTo>
                  <a:pt x="268" y="368"/>
                </a:lnTo>
                <a:lnTo>
                  <a:pt x="268" y="368"/>
                </a:lnTo>
                <a:close/>
                <a:moveTo>
                  <a:pt x="213" y="283"/>
                </a:moveTo>
                <a:lnTo>
                  <a:pt x="213" y="283"/>
                </a:lnTo>
                <a:lnTo>
                  <a:pt x="213" y="286"/>
                </a:lnTo>
                <a:lnTo>
                  <a:pt x="213" y="286"/>
                </a:lnTo>
                <a:lnTo>
                  <a:pt x="215" y="286"/>
                </a:lnTo>
                <a:lnTo>
                  <a:pt x="215" y="286"/>
                </a:lnTo>
                <a:lnTo>
                  <a:pt x="218" y="283"/>
                </a:lnTo>
                <a:lnTo>
                  <a:pt x="218" y="283"/>
                </a:lnTo>
                <a:lnTo>
                  <a:pt x="218" y="281"/>
                </a:lnTo>
                <a:lnTo>
                  <a:pt x="218" y="279"/>
                </a:lnTo>
                <a:lnTo>
                  <a:pt x="218" y="279"/>
                </a:lnTo>
                <a:lnTo>
                  <a:pt x="213" y="283"/>
                </a:lnTo>
                <a:lnTo>
                  <a:pt x="213" y="283"/>
                </a:lnTo>
                <a:close/>
                <a:moveTo>
                  <a:pt x="207" y="27"/>
                </a:moveTo>
                <a:lnTo>
                  <a:pt x="207" y="27"/>
                </a:lnTo>
                <a:lnTo>
                  <a:pt x="205" y="32"/>
                </a:lnTo>
                <a:lnTo>
                  <a:pt x="205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10" y="29"/>
                </a:lnTo>
                <a:lnTo>
                  <a:pt x="210" y="29"/>
                </a:lnTo>
                <a:lnTo>
                  <a:pt x="210" y="27"/>
                </a:lnTo>
                <a:lnTo>
                  <a:pt x="210" y="27"/>
                </a:lnTo>
                <a:lnTo>
                  <a:pt x="210" y="27"/>
                </a:lnTo>
                <a:lnTo>
                  <a:pt x="207" y="27"/>
                </a:lnTo>
                <a:lnTo>
                  <a:pt x="207" y="27"/>
                </a:lnTo>
                <a:close/>
                <a:moveTo>
                  <a:pt x="142" y="19"/>
                </a:moveTo>
                <a:lnTo>
                  <a:pt x="142" y="19"/>
                </a:lnTo>
                <a:lnTo>
                  <a:pt x="142" y="22"/>
                </a:lnTo>
                <a:lnTo>
                  <a:pt x="142" y="22"/>
                </a:lnTo>
                <a:lnTo>
                  <a:pt x="147" y="22"/>
                </a:lnTo>
                <a:lnTo>
                  <a:pt x="147" y="22"/>
                </a:lnTo>
                <a:lnTo>
                  <a:pt x="149" y="22"/>
                </a:lnTo>
                <a:lnTo>
                  <a:pt x="150" y="21"/>
                </a:lnTo>
                <a:lnTo>
                  <a:pt x="150" y="21"/>
                </a:lnTo>
                <a:lnTo>
                  <a:pt x="142" y="19"/>
                </a:lnTo>
                <a:lnTo>
                  <a:pt x="142" y="19"/>
                </a:lnTo>
                <a:close/>
                <a:moveTo>
                  <a:pt x="111" y="373"/>
                </a:moveTo>
                <a:lnTo>
                  <a:pt x="111" y="373"/>
                </a:lnTo>
                <a:lnTo>
                  <a:pt x="117" y="373"/>
                </a:lnTo>
                <a:lnTo>
                  <a:pt x="117" y="373"/>
                </a:lnTo>
                <a:lnTo>
                  <a:pt x="117" y="369"/>
                </a:lnTo>
                <a:lnTo>
                  <a:pt x="117" y="369"/>
                </a:lnTo>
                <a:lnTo>
                  <a:pt x="112" y="369"/>
                </a:lnTo>
                <a:lnTo>
                  <a:pt x="112" y="369"/>
                </a:lnTo>
                <a:lnTo>
                  <a:pt x="111" y="373"/>
                </a:lnTo>
                <a:lnTo>
                  <a:pt x="111" y="373"/>
                </a:lnTo>
                <a:close/>
                <a:moveTo>
                  <a:pt x="204" y="119"/>
                </a:moveTo>
                <a:lnTo>
                  <a:pt x="204" y="119"/>
                </a:lnTo>
                <a:lnTo>
                  <a:pt x="205" y="126"/>
                </a:lnTo>
                <a:lnTo>
                  <a:pt x="205" y="126"/>
                </a:lnTo>
                <a:lnTo>
                  <a:pt x="207" y="126"/>
                </a:lnTo>
                <a:lnTo>
                  <a:pt x="207" y="126"/>
                </a:lnTo>
                <a:lnTo>
                  <a:pt x="207" y="122"/>
                </a:lnTo>
                <a:lnTo>
                  <a:pt x="207" y="122"/>
                </a:lnTo>
                <a:lnTo>
                  <a:pt x="207" y="120"/>
                </a:lnTo>
                <a:lnTo>
                  <a:pt x="205" y="119"/>
                </a:lnTo>
                <a:lnTo>
                  <a:pt x="205" y="119"/>
                </a:lnTo>
                <a:lnTo>
                  <a:pt x="204" y="119"/>
                </a:lnTo>
                <a:lnTo>
                  <a:pt x="204" y="119"/>
                </a:lnTo>
                <a:close/>
                <a:moveTo>
                  <a:pt x="145" y="366"/>
                </a:moveTo>
                <a:lnTo>
                  <a:pt x="145" y="366"/>
                </a:lnTo>
                <a:lnTo>
                  <a:pt x="145" y="371"/>
                </a:lnTo>
                <a:lnTo>
                  <a:pt x="145" y="371"/>
                </a:lnTo>
                <a:lnTo>
                  <a:pt x="150" y="371"/>
                </a:lnTo>
                <a:lnTo>
                  <a:pt x="150" y="371"/>
                </a:lnTo>
                <a:lnTo>
                  <a:pt x="149" y="366"/>
                </a:lnTo>
                <a:lnTo>
                  <a:pt x="149" y="366"/>
                </a:lnTo>
                <a:lnTo>
                  <a:pt x="145" y="366"/>
                </a:lnTo>
                <a:lnTo>
                  <a:pt x="145" y="366"/>
                </a:lnTo>
                <a:close/>
                <a:moveTo>
                  <a:pt x="153" y="136"/>
                </a:move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61" y="133"/>
                </a:lnTo>
                <a:lnTo>
                  <a:pt x="161" y="133"/>
                </a:lnTo>
                <a:lnTo>
                  <a:pt x="158" y="131"/>
                </a:lnTo>
                <a:lnTo>
                  <a:pt x="158" y="131"/>
                </a:lnTo>
                <a:lnTo>
                  <a:pt x="153" y="136"/>
                </a:lnTo>
                <a:lnTo>
                  <a:pt x="153" y="136"/>
                </a:lnTo>
                <a:close/>
                <a:moveTo>
                  <a:pt x="163" y="317"/>
                </a:moveTo>
                <a:lnTo>
                  <a:pt x="163" y="317"/>
                </a:lnTo>
                <a:lnTo>
                  <a:pt x="163" y="314"/>
                </a:lnTo>
                <a:lnTo>
                  <a:pt x="163" y="314"/>
                </a:lnTo>
                <a:lnTo>
                  <a:pt x="161" y="311"/>
                </a:lnTo>
                <a:lnTo>
                  <a:pt x="161" y="311"/>
                </a:lnTo>
                <a:lnTo>
                  <a:pt x="160" y="309"/>
                </a:lnTo>
                <a:lnTo>
                  <a:pt x="160" y="309"/>
                </a:lnTo>
                <a:lnTo>
                  <a:pt x="160" y="314"/>
                </a:lnTo>
                <a:lnTo>
                  <a:pt x="160" y="314"/>
                </a:lnTo>
                <a:lnTo>
                  <a:pt x="160" y="316"/>
                </a:lnTo>
                <a:lnTo>
                  <a:pt x="160" y="316"/>
                </a:lnTo>
                <a:lnTo>
                  <a:pt x="163" y="317"/>
                </a:lnTo>
                <a:lnTo>
                  <a:pt x="163" y="317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5" y="85"/>
                </a:lnTo>
                <a:lnTo>
                  <a:pt x="35" y="85"/>
                </a:lnTo>
                <a:lnTo>
                  <a:pt x="35" y="87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35" y="92"/>
                </a:lnTo>
                <a:lnTo>
                  <a:pt x="35" y="92"/>
                </a:lnTo>
                <a:lnTo>
                  <a:pt x="37" y="90"/>
                </a:lnTo>
                <a:lnTo>
                  <a:pt x="37" y="90"/>
                </a:lnTo>
                <a:lnTo>
                  <a:pt x="38" y="90"/>
                </a:lnTo>
                <a:lnTo>
                  <a:pt x="38" y="9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349" y="131"/>
                </a:moveTo>
                <a:lnTo>
                  <a:pt x="349" y="131"/>
                </a:lnTo>
                <a:lnTo>
                  <a:pt x="349" y="136"/>
                </a:lnTo>
                <a:lnTo>
                  <a:pt x="349" y="136"/>
                </a:lnTo>
                <a:lnTo>
                  <a:pt x="352" y="136"/>
                </a:lnTo>
                <a:lnTo>
                  <a:pt x="352" y="136"/>
                </a:lnTo>
                <a:lnTo>
                  <a:pt x="352" y="131"/>
                </a:lnTo>
                <a:lnTo>
                  <a:pt x="352" y="131"/>
                </a:lnTo>
                <a:lnTo>
                  <a:pt x="349" y="131"/>
                </a:lnTo>
                <a:lnTo>
                  <a:pt x="349" y="131"/>
                </a:lnTo>
                <a:close/>
                <a:moveTo>
                  <a:pt x="278" y="21"/>
                </a:moveTo>
                <a:lnTo>
                  <a:pt x="278" y="21"/>
                </a:lnTo>
                <a:lnTo>
                  <a:pt x="273" y="19"/>
                </a:lnTo>
                <a:lnTo>
                  <a:pt x="273" y="19"/>
                </a:lnTo>
                <a:lnTo>
                  <a:pt x="275" y="25"/>
                </a:lnTo>
                <a:lnTo>
                  <a:pt x="275" y="25"/>
                </a:lnTo>
                <a:lnTo>
                  <a:pt x="276" y="24"/>
                </a:lnTo>
                <a:lnTo>
                  <a:pt x="276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1"/>
                </a:lnTo>
                <a:lnTo>
                  <a:pt x="278" y="21"/>
                </a:lnTo>
                <a:close/>
                <a:moveTo>
                  <a:pt x="37" y="327"/>
                </a:moveTo>
                <a:lnTo>
                  <a:pt x="37" y="327"/>
                </a:lnTo>
                <a:lnTo>
                  <a:pt x="32" y="324"/>
                </a:lnTo>
                <a:lnTo>
                  <a:pt x="32" y="324"/>
                </a:lnTo>
                <a:lnTo>
                  <a:pt x="30" y="327"/>
                </a:lnTo>
                <a:lnTo>
                  <a:pt x="30" y="327"/>
                </a:lnTo>
                <a:lnTo>
                  <a:pt x="30" y="330"/>
                </a:lnTo>
                <a:lnTo>
                  <a:pt x="30" y="330"/>
                </a:lnTo>
                <a:lnTo>
                  <a:pt x="37" y="327"/>
                </a:lnTo>
                <a:lnTo>
                  <a:pt x="37" y="327"/>
                </a:lnTo>
                <a:close/>
                <a:moveTo>
                  <a:pt x="122" y="19"/>
                </a:moveTo>
                <a:lnTo>
                  <a:pt x="122" y="19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23" y="22"/>
                </a:lnTo>
                <a:lnTo>
                  <a:pt x="123" y="22"/>
                </a:lnTo>
                <a:lnTo>
                  <a:pt x="122" y="19"/>
                </a:lnTo>
                <a:lnTo>
                  <a:pt x="122" y="19"/>
                </a:lnTo>
                <a:close/>
                <a:moveTo>
                  <a:pt x="204" y="103"/>
                </a:moveTo>
                <a:lnTo>
                  <a:pt x="204" y="103"/>
                </a:lnTo>
                <a:lnTo>
                  <a:pt x="202" y="103"/>
                </a:lnTo>
                <a:lnTo>
                  <a:pt x="202" y="103"/>
                </a:lnTo>
                <a:lnTo>
                  <a:pt x="202" y="103"/>
                </a:lnTo>
                <a:lnTo>
                  <a:pt x="204" y="109"/>
                </a:lnTo>
                <a:lnTo>
                  <a:pt x="204" y="109"/>
                </a:lnTo>
                <a:lnTo>
                  <a:pt x="204" y="114"/>
                </a:lnTo>
                <a:lnTo>
                  <a:pt x="204" y="114"/>
                </a:lnTo>
                <a:lnTo>
                  <a:pt x="205" y="114"/>
                </a:lnTo>
                <a:lnTo>
                  <a:pt x="205" y="114"/>
                </a:lnTo>
                <a:lnTo>
                  <a:pt x="204" y="103"/>
                </a:lnTo>
                <a:lnTo>
                  <a:pt x="204" y="103"/>
                </a:lnTo>
                <a:close/>
                <a:moveTo>
                  <a:pt x="178" y="226"/>
                </a:moveTo>
                <a:lnTo>
                  <a:pt x="178" y="226"/>
                </a:lnTo>
                <a:lnTo>
                  <a:pt x="178" y="226"/>
                </a:lnTo>
                <a:lnTo>
                  <a:pt x="178" y="226"/>
                </a:lnTo>
                <a:lnTo>
                  <a:pt x="182" y="227"/>
                </a:lnTo>
                <a:lnTo>
                  <a:pt x="182" y="227"/>
                </a:lnTo>
                <a:lnTo>
                  <a:pt x="186" y="227"/>
                </a:lnTo>
                <a:lnTo>
                  <a:pt x="186" y="227"/>
                </a:lnTo>
                <a:lnTo>
                  <a:pt x="186" y="226"/>
                </a:lnTo>
                <a:lnTo>
                  <a:pt x="186" y="226"/>
                </a:lnTo>
                <a:lnTo>
                  <a:pt x="178" y="226"/>
                </a:lnTo>
                <a:lnTo>
                  <a:pt x="178" y="226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0" y="232"/>
                </a:lnTo>
                <a:lnTo>
                  <a:pt x="210" y="232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0" y="272"/>
                </a:lnTo>
                <a:lnTo>
                  <a:pt x="190" y="272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6"/>
                </a:lnTo>
                <a:lnTo>
                  <a:pt x="186" y="276"/>
                </a:lnTo>
                <a:lnTo>
                  <a:pt x="190" y="275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56" y="240"/>
                </a:moveTo>
                <a:lnTo>
                  <a:pt x="156" y="240"/>
                </a:lnTo>
                <a:lnTo>
                  <a:pt x="156" y="243"/>
                </a:lnTo>
                <a:lnTo>
                  <a:pt x="158" y="246"/>
                </a:lnTo>
                <a:lnTo>
                  <a:pt x="158" y="246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close/>
                <a:moveTo>
                  <a:pt x="234" y="24"/>
                </a:moveTo>
                <a:lnTo>
                  <a:pt x="234" y="24"/>
                </a:lnTo>
                <a:lnTo>
                  <a:pt x="231" y="29"/>
                </a:lnTo>
                <a:lnTo>
                  <a:pt x="231" y="29"/>
                </a:lnTo>
                <a:lnTo>
                  <a:pt x="232" y="32"/>
                </a:lnTo>
                <a:lnTo>
                  <a:pt x="232" y="32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4"/>
                </a:lnTo>
                <a:lnTo>
                  <a:pt x="234" y="24"/>
                </a:lnTo>
                <a:close/>
                <a:moveTo>
                  <a:pt x="188" y="112"/>
                </a:moveTo>
                <a:lnTo>
                  <a:pt x="188" y="112"/>
                </a:lnTo>
                <a:lnTo>
                  <a:pt x="188" y="109"/>
                </a:lnTo>
                <a:lnTo>
                  <a:pt x="188" y="109"/>
                </a:lnTo>
                <a:lnTo>
                  <a:pt x="182" y="112"/>
                </a:lnTo>
                <a:lnTo>
                  <a:pt x="182" y="112"/>
                </a:lnTo>
                <a:lnTo>
                  <a:pt x="188" y="112"/>
                </a:lnTo>
                <a:lnTo>
                  <a:pt x="188" y="112"/>
                </a:lnTo>
                <a:close/>
                <a:moveTo>
                  <a:pt x="147" y="358"/>
                </a:moveTo>
                <a:lnTo>
                  <a:pt x="147" y="358"/>
                </a:lnTo>
                <a:lnTo>
                  <a:pt x="149" y="354"/>
                </a:lnTo>
                <a:lnTo>
                  <a:pt x="149" y="354"/>
                </a:lnTo>
                <a:lnTo>
                  <a:pt x="149" y="352"/>
                </a:lnTo>
                <a:lnTo>
                  <a:pt x="147" y="352"/>
                </a:lnTo>
                <a:lnTo>
                  <a:pt x="147" y="352"/>
                </a:lnTo>
                <a:lnTo>
                  <a:pt x="145" y="350"/>
                </a:lnTo>
                <a:lnTo>
                  <a:pt x="144" y="350"/>
                </a:lnTo>
                <a:lnTo>
                  <a:pt x="144" y="350"/>
                </a:lnTo>
                <a:lnTo>
                  <a:pt x="147" y="357"/>
                </a:lnTo>
                <a:lnTo>
                  <a:pt x="147" y="357"/>
                </a:lnTo>
                <a:lnTo>
                  <a:pt x="147" y="358"/>
                </a:lnTo>
                <a:lnTo>
                  <a:pt x="147" y="358"/>
                </a:lnTo>
                <a:close/>
                <a:moveTo>
                  <a:pt x="303" y="32"/>
                </a:moveTo>
                <a:lnTo>
                  <a:pt x="303" y="32"/>
                </a:lnTo>
                <a:lnTo>
                  <a:pt x="302" y="32"/>
                </a:lnTo>
                <a:lnTo>
                  <a:pt x="302" y="32"/>
                </a:lnTo>
                <a:lnTo>
                  <a:pt x="297" y="37"/>
                </a:lnTo>
                <a:lnTo>
                  <a:pt x="297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2"/>
                </a:lnTo>
                <a:lnTo>
                  <a:pt x="303" y="32"/>
                </a:lnTo>
                <a:close/>
                <a:moveTo>
                  <a:pt x="32" y="119"/>
                </a:moveTo>
                <a:lnTo>
                  <a:pt x="32" y="119"/>
                </a:lnTo>
                <a:lnTo>
                  <a:pt x="32" y="112"/>
                </a:lnTo>
                <a:lnTo>
                  <a:pt x="32" y="112"/>
                </a:lnTo>
                <a:lnTo>
                  <a:pt x="30" y="114"/>
                </a:lnTo>
                <a:lnTo>
                  <a:pt x="30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7"/>
                </a:lnTo>
                <a:lnTo>
                  <a:pt x="29" y="117"/>
                </a:lnTo>
                <a:lnTo>
                  <a:pt x="29" y="120"/>
                </a:lnTo>
                <a:lnTo>
                  <a:pt x="29" y="120"/>
                </a:lnTo>
                <a:lnTo>
                  <a:pt x="32" y="119"/>
                </a:lnTo>
                <a:lnTo>
                  <a:pt x="32" y="119"/>
                </a:lnTo>
                <a:close/>
                <a:moveTo>
                  <a:pt x="191" y="54"/>
                </a:moveTo>
                <a:lnTo>
                  <a:pt x="191" y="54"/>
                </a:lnTo>
                <a:lnTo>
                  <a:pt x="194" y="52"/>
                </a:lnTo>
                <a:lnTo>
                  <a:pt x="194" y="52"/>
                </a:lnTo>
                <a:lnTo>
                  <a:pt x="193" y="46"/>
                </a:lnTo>
                <a:lnTo>
                  <a:pt x="193" y="46"/>
                </a:lnTo>
                <a:lnTo>
                  <a:pt x="191" y="46"/>
                </a:lnTo>
                <a:lnTo>
                  <a:pt x="191" y="46"/>
                </a:lnTo>
                <a:lnTo>
                  <a:pt x="191" y="54"/>
                </a:lnTo>
                <a:lnTo>
                  <a:pt x="191" y="54"/>
                </a:lnTo>
                <a:close/>
                <a:moveTo>
                  <a:pt x="193" y="24"/>
                </a:moveTo>
                <a:lnTo>
                  <a:pt x="193" y="24"/>
                </a:lnTo>
                <a:lnTo>
                  <a:pt x="194" y="24"/>
                </a:lnTo>
                <a:lnTo>
                  <a:pt x="194" y="24"/>
                </a:lnTo>
                <a:lnTo>
                  <a:pt x="194" y="18"/>
                </a:lnTo>
                <a:lnTo>
                  <a:pt x="194" y="18"/>
                </a:lnTo>
                <a:lnTo>
                  <a:pt x="191" y="18"/>
                </a:lnTo>
                <a:lnTo>
                  <a:pt x="191" y="18"/>
                </a:lnTo>
                <a:lnTo>
                  <a:pt x="193" y="24"/>
                </a:lnTo>
                <a:lnTo>
                  <a:pt x="193" y="24"/>
                </a:lnTo>
                <a:close/>
                <a:moveTo>
                  <a:pt x="248" y="363"/>
                </a:moveTo>
                <a:lnTo>
                  <a:pt x="248" y="363"/>
                </a:lnTo>
                <a:lnTo>
                  <a:pt x="249" y="366"/>
                </a:lnTo>
                <a:lnTo>
                  <a:pt x="249" y="366"/>
                </a:lnTo>
                <a:lnTo>
                  <a:pt x="254" y="366"/>
                </a:lnTo>
                <a:lnTo>
                  <a:pt x="254" y="366"/>
                </a:lnTo>
                <a:lnTo>
                  <a:pt x="253" y="365"/>
                </a:lnTo>
                <a:lnTo>
                  <a:pt x="253" y="365"/>
                </a:lnTo>
                <a:lnTo>
                  <a:pt x="253" y="363"/>
                </a:lnTo>
                <a:lnTo>
                  <a:pt x="253" y="363"/>
                </a:lnTo>
                <a:lnTo>
                  <a:pt x="248" y="363"/>
                </a:lnTo>
                <a:lnTo>
                  <a:pt x="248" y="363"/>
                </a:lnTo>
                <a:close/>
                <a:moveTo>
                  <a:pt x="332" y="44"/>
                </a:moveTo>
                <a:lnTo>
                  <a:pt x="332" y="44"/>
                </a:lnTo>
                <a:lnTo>
                  <a:pt x="330" y="38"/>
                </a:lnTo>
                <a:lnTo>
                  <a:pt x="330" y="38"/>
                </a:lnTo>
                <a:lnTo>
                  <a:pt x="328" y="41"/>
                </a:lnTo>
                <a:lnTo>
                  <a:pt x="328" y="41"/>
                </a:lnTo>
                <a:lnTo>
                  <a:pt x="328" y="48"/>
                </a:lnTo>
                <a:lnTo>
                  <a:pt x="328" y="48"/>
                </a:lnTo>
                <a:lnTo>
                  <a:pt x="332" y="44"/>
                </a:lnTo>
                <a:lnTo>
                  <a:pt x="332" y="44"/>
                </a:lnTo>
                <a:close/>
                <a:moveTo>
                  <a:pt x="343" y="229"/>
                </a:moveTo>
                <a:lnTo>
                  <a:pt x="343" y="229"/>
                </a:lnTo>
                <a:lnTo>
                  <a:pt x="349" y="229"/>
                </a:lnTo>
                <a:lnTo>
                  <a:pt x="349" y="229"/>
                </a:lnTo>
                <a:lnTo>
                  <a:pt x="347" y="226"/>
                </a:lnTo>
                <a:lnTo>
                  <a:pt x="347" y="226"/>
                </a:lnTo>
                <a:lnTo>
                  <a:pt x="343" y="226"/>
                </a:lnTo>
                <a:lnTo>
                  <a:pt x="343" y="226"/>
                </a:lnTo>
                <a:lnTo>
                  <a:pt x="343" y="229"/>
                </a:lnTo>
                <a:lnTo>
                  <a:pt x="343" y="229"/>
                </a:lnTo>
                <a:close/>
                <a:moveTo>
                  <a:pt x="210" y="354"/>
                </a:moveTo>
                <a:lnTo>
                  <a:pt x="210" y="354"/>
                </a:lnTo>
                <a:lnTo>
                  <a:pt x="212" y="358"/>
                </a:lnTo>
                <a:lnTo>
                  <a:pt x="212" y="358"/>
                </a:lnTo>
                <a:lnTo>
                  <a:pt x="215" y="358"/>
                </a:lnTo>
                <a:lnTo>
                  <a:pt x="215" y="358"/>
                </a:lnTo>
                <a:lnTo>
                  <a:pt x="215" y="354"/>
                </a:lnTo>
                <a:lnTo>
                  <a:pt x="215" y="354"/>
                </a:lnTo>
                <a:lnTo>
                  <a:pt x="210" y="354"/>
                </a:lnTo>
                <a:lnTo>
                  <a:pt x="210" y="354"/>
                </a:lnTo>
                <a:close/>
                <a:moveTo>
                  <a:pt x="358" y="336"/>
                </a:moveTo>
                <a:lnTo>
                  <a:pt x="358" y="336"/>
                </a:lnTo>
                <a:lnTo>
                  <a:pt x="357" y="346"/>
                </a:lnTo>
                <a:lnTo>
                  <a:pt x="357" y="346"/>
                </a:lnTo>
                <a:lnTo>
                  <a:pt x="358" y="343"/>
                </a:lnTo>
                <a:lnTo>
                  <a:pt x="360" y="339"/>
                </a:lnTo>
                <a:lnTo>
                  <a:pt x="360" y="339"/>
                </a:lnTo>
                <a:lnTo>
                  <a:pt x="360" y="338"/>
                </a:lnTo>
                <a:lnTo>
                  <a:pt x="360" y="338"/>
                </a:lnTo>
                <a:lnTo>
                  <a:pt x="360" y="336"/>
                </a:lnTo>
                <a:lnTo>
                  <a:pt x="358" y="336"/>
                </a:lnTo>
                <a:lnTo>
                  <a:pt x="358" y="336"/>
                </a:lnTo>
                <a:close/>
                <a:moveTo>
                  <a:pt x="279" y="358"/>
                </a:moveTo>
                <a:lnTo>
                  <a:pt x="279" y="358"/>
                </a:lnTo>
                <a:lnTo>
                  <a:pt x="281" y="361"/>
                </a:lnTo>
                <a:lnTo>
                  <a:pt x="281" y="361"/>
                </a:lnTo>
                <a:lnTo>
                  <a:pt x="281" y="363"/>
                </a:lnTo>
                <a:lnTo>
                  <a:pt x="281" y="363"/>
                </a:lnTo>
                <a:lnTo>
                  <a:pt x="284" y="363"/>
                </a:lnTo>
                <a:lnTo>
                  <a:pt x="284" y="363"/>
                </a:lnTo>
                <a:lnTo>
                  <a:pt x="284" y="358"/>
                </a:lnTo>
                <a:lnTo>
                  <a:pt x="284" y="358"/>
                </a:lnTo>
                <a:lnTo>
                  <a:pt x="279" y="358"/>
                </a:lnTo>
                <a:lnTo>
                  <a:pt x="279" y="358"/>
                </a:lnTo>
                <a:close/>
                <a:moveTo>
                  <a:pt x="205" y="51"/>
                </a:moveTo>
                <a:lnTo>
                  <a:pt x="205" y="51"/>
                </a:lnTo>
                <a:lnTo>
                  <a:pt x="208" y="49"/>
                </a:lnTo>
                <a:lnTo>
                  <a:pt x="208" y="49"/>
                </a:lnTo>
                <a:lnTo>
                  <a:pt x="208" y="46"/>
                </a:lnTo>
                <a:lnTo>
                  <a:pt x="208" y="44"/>
                </a:lnTo>
                <a:lnTo>
                  <a:pt x="208" y="44"/>
                </a:lnTo>
                <a:lnTo>
                  <a:pt x="207" y="44"/>
                </a:lnTo>
                <a:lnTo>
                  <a:pt x="207" y="44"/>
                </a:lnTo>
                <a:lnTo>
                  <a:pt x="205" y="48"/>
                </a:lnTo>
                <a:lnTo>
                  <a:pt x="205" y="51"/>
                </a:lnTo>
                <a:lnTo>
                  <a:pt x="205" y="51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4"/>
                </a:lnTo>
                <a:lnTo>
                  <a:pt x="18" y="234"/>
                </a:lnTo>
                <a:lnTo>
                  <a:pt x="14" y="235"/>
                </a:lnTo>
                <a:lnTo>
                  <a:pt x="14" y="235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1" y="153"/>
                </a:lnTo>
                <a:lnTo>
                  <a:pt x="41" y="153"/>
                </a:lnTo>
                <a:lnTo>
                  <a:pt x="40" y="155"/>
                </a:lnTo>
                <a:lnTo>
                  <a:pt x="40" y="155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38" y="163"/>
                </a:lnTo>
                <a:lnTo>
                  <a:pt x="38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8" y="361"/>
                </a:moveTo>
                <a:lnTo>
                  <a:pt x="308" y="361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0" y="360"/>
                </a:lnTo>
                <a:lnTo>
                  <a:pt x="300" y="360"/>
                </a:lnTo>
                <a:lnTo>
                  <a:pt x="302" y="361"/>
                </a:lnTo>
                <a:lnTo>
                  <a:pt x="302" y="361"/>
                </a:lnTo>
                <a:lnTo>
                  <a:pt x="308" y="361"/>
                </a:lnTo>
                <a:lnTo>
                  <a:pt x="308" y="361"/>
                </a:lnTo>
                <a:close/>
                <a:moveTo>
                  <a:pt x="46" y="279"/>
                </a:move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3"/>
                </a:lnTo>
                <a:lnTo>
                  <a:pt x="44" y="283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6" y="287"/>
                </a:lnTo>
                <a:lnTo>
                  <a:pt x="46" y="287"/>
                </a:lnTo>
                <a:lnTo>
                  <a:pt x="48" y="286"/>
                </a:lnTo>
                <a:lnTo>
                  <a:pt x="48" y="286"/>
                </a:lnTo>
                <a:lnTo>
                  <a:pt x="48" y="283"/>
                </a:lnTo>
                <a:lnTo>
                  <a:pt x="48" y="283"/>
                </a:lnTo>
                <a:lnTo>
                  <a:pt x="46" y="279"/>
                </a:lnTo>
                <a:lnTo>
                  <a:pt x="46" y="279"/>
                </a:lnTo>
                <a:close/>
                <a:moveTo>
                  <a:pt x="275" y="368"/>
                </a:moveTo>
                <a:lnTo>
                  <a:pt x="275" y="368"/>
                </a:lnTo>
                <a:lnTo>
                  <a:pt x="278" y="368"/>
                </a:lnTo>
                <a:lnTo>
                  <a:pt x="278" y="368"/>
                </a:lnTo>
                <a:lnTo>
                  <a:pt x="279" y="368"/>
                </a:lnTo>
                <a:lnTo>
                  <a:pt x="279" y="368"/>
                </a:lnTo>
                <a:lnTo>
                  <a:pt x="279" y="366"/>
                </a:lnTo>
                <a:lnTo>
                  <a:pt x="279" y="366"/>
                </a:lnTo>
                <a:lnTo>
                  <a:pt x="279" y="365"/>
                </a:lnTo>
                <a:lnTo>
                  <a:pt x="279" y="365"/>
                </a:lnTo>
                <a:lnTo>
                  <a:pt x="273" y="365"/>
                </a:lnTo>
                <a:lnTo>
                  <a:pt x="273" y="365"/>
                </a:lnTo>
                <a:lnTo>
                  <a:pt x="275" y="368"/>
                </a:lnTo>
                <a:lnTo>
                  <a:pt x="275" y="368"/>
                </a:lnTo>
                <a:close/>
                <a:moveTo>
                  <a:pt x="191" y="303"/>
                </a:moveTo>
                <a:lnTo>
                  <a:pt x="191" y="303"/>
                </a:lnTo>
                <a:lnTo>
                  <a:pt x="191" y="308"/>
                </a:lnTo>
                <a:lnTo>
                  <a:pt x="191" y="308"/>
                </a:lnTo>
                <a:lnTo>
                  <a:pt x="194" y="308"/>
                </a:lnTo>
                <a:lnTo>
                  <a:pt x="194" y="308"/>
                </a:lnTo>
                <a:lnTo>
                  <a:pt x="196" y="306"/>
                </a:lnTo>
                <a:lnTo>
                  <a:pt x="196" y="306"/>
                </a:lnTo>
                <a:lnTo>
                  <a:pt x="196" y="305"/>
                </a:lnTo>
                <a:lnTo>
                  <a:pt x="196" y="305"/>
                </a:lnTo>
                <a:lnTo>
                  <a:pt x="191" y="303"/>
                </a:lnTo>
                <a:lnTo>
                  <a:pt x="191" y="303"/>
                </a:lnTo>
                <a:close/>
                <a:moveTo>
                  <a:pt x="208" y="287"/>
                </a:moveTo>
                <a:lnTo>
                  <a:pt x="208" y="287"/>
                </a:lnTo>
                <a:lnTo>
                  <a:pt x="207" y="287"/>
                </a:lnTo>
                <a:lnTo>
                  <a:pt x="207" y="287"/>
                </a:lnTo>
                <a:lnTo>
                  <a:pt x="204" y="287"/>
                </a:lnTo>
                <a:lnTo>
                  <a:pt x="202" y="289"/>
                </a:lnTo>
                <a:lnTo>
                  <a:pt x="202" y="289"/>
                </a:lnTo>
                <a:lnTo>
                  <a:pt x="202" y="290"/>
                </a:lnTo>
                <a:lnTo>
                  <a:pt x="202" y="290"/>
                </a:lnTo>
                <a:lnTo>
                  <a:pt x="208" y="290"/>
                </a:lnTo>
                <a:lnTo>
                  <a:pt x="208" y="290"/>
                </a:lnTo>
                <a:lnTo>
                  <a:pt x="208" y="287"/>
                </a:lnTo>
                <a:lnTo>
                  <a:pt x="208" y="287"/>
                </a:lnTo>
                <a:close/>
                <a:moveTo>
                  <a:pt x="188" y="125"/>
                </a:moveTo>
                <a:lnTo>
                  <a:pt x="188" y="125"/>
                </a:lnTo>
                <a:lnTo>
                  <a:pt x="188" y="122"/>
                </a:lnTo>
                <a:lnTo>
                  <a:pt x="188" y="122"/>
                </a:lnTo>
                <a:lnTo>
                  <a:pt x="180" y="125"/>
                </a:lnTo>
                <a:lnTo>
                  <a:pt x="180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8" y="125"/>
                </a:lnTo>
                <a:lnTo>
                  <a:pt x="188" y="125"/>
                </a:lnTo>
                <a:close/>
                <a:moveTo>
                  <a:pt x="226" y="338"/>
                </a:moveTo>
                <a:lnTo>
                  <a:pt x="226" y="338"/>
                </a:lnTo>
                <a:lnTo>
                  <a:pt x="224" y="346"/>
                </a:lnTo>
                <a:lnTo>
                  <a:pt x="224" y="346"/>
                </a:lnTo>
                <a:lnTo>
                  <a:pt x="227" y="346"/>
                </a:lnTo>
                <a:lnTo>
                  <a:pt x="227" y="346"/>
                </a:lnTo>
                <a:lnTo>
                  <a:pt x="226" y="338"/>
                </a:lnTo>
                <a:lnTo>
                  <a:pt x="226" y="338"/>
                </a:lnTo>
                <a:close/>
                <a:moveTo>
                  <a:pt x="235" y="19"/>
                </a:moveTo>
                <a:lnTo>
                  <a:pt x="235" y="19"/>
                </a:lnTo>
                <a:lnTo>
                  <a:pt x="237" y="16"/>
                </a:lnTo>
                <a:lnTo>
                  <a:pt x="237" y="16"/>
                </a:lnTo>
                <a:lnTo>
                  <a:pt x="238" y="14"/>
                </a:lnTo>
                <a:lnTo>
                  <a:pt x="238" y="14"/>
                </a:lnTo>
                <a:lnTo>
                  <a:pt x="232" y="14"/>
                </a:lnTo>
                <a:lnTo>
                  <a:pt x="232" y="14"/>
                </a:lnTo>
                <a:lnTo>
                  <a:pt x="235" y="19"/>
                </a:lnTo>
                <a:lnTo>
                  <a:pt x="235" y="19"/>
                </a:lnTo>
                <a:close/>
                <a:moveTo>
                  <a:pt x="35" y="251"/>
                </a:moveTo>
                <a:lnTo>
                  <a:pt x="35" y="251"/>
                </a:lnTo>
                <a:lnTo>
                  <a:pt x="37" y="251"/>
                </a:lnTo>
                <a:lnTo>
                  <a:pt x="37" y="251"/>
                </a:lnTo>
                <a:lnTo>
                  <a:pt x="37" y="249"/>
                </a:lnTo>
                <a:lnTo>
                  <a:pt x="37" y="248"/>
                </a:lnTo>
                <a:lnTo>
                  <a:pt x="37" y="248"/>
                </a:lnTo>
                <a:lnTo>
                  <a:pt x="37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2"/>
                </a:lnTo>
                <a:lnTo>
                  <a:pt x="35" y="243"/>
                </a:lnTo>
                <a:lnTo>
                  <a:pt x="35" y="243"/>
                </a:lnTo>
                <a:lnTo>
                  <a:pt x="35" y="251"/>
                </a:lnTo>
                <a:lnTo>
                  <a:pt x="35" y="251"/>
                </a:lnTo>
                <a:close/>
                <a:moveTo>
                  <a:pt x="204" y="226"/>
                </a:moveTo>
                <a:lnTo>
                  <a:pt x="204" y="226"/>
                </a:lnTo>
                <a:lnTo>
                  <a:pt x="204" y="226"/>
                </a:lnTo>
                <a:lnTo>
                  <a:pt x="204" y="226"/>
                </a:lnTo>
                <a:lnTo>
                  <a:pt x="205" y="227"/>
                </a:lnTo>
                <a:lnTo>
                  <a:pt x="205" y="227"/>
                </a:lnTo>
                <a:lnTo>
                  <a:pt x="207" y="229"/>
                </a:lnTo>
                <a:lnTo>
                  <a:pt x="207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6"/>
                </a:lnTo>
                <a:lnTo>
                  <a:pt x="212" y="226"/>
                </a:lnTo>
                <a:lnTo>
                  <a:pt x="204" y="226"/>
                </a:lnTo>
                <a:lnTo>
                  <a:pt x="204" y="226"/>
                </a:lnTo>
                <a:close/>
                <a:moveTo>
                  <a:pt x="332" y="219"/>
                </a:moveTo>
                <a:lnTo>
                  <a:pt x="332" y="219"/>
                </a:lnTo>
                <a:lnTo>
                  <a:pt x="332" y="226"/>
                </a:lnTo>
                <a:lnTo>
                  <a:pt x="332" y="226"/>
                </a:lnTo>
                <a:lnTo>
                  <a:pt x="336" y="224"/>
                </a:lnTo>
                <a:lnTo>
                  <a:pt x="336" y="224"/>
                </a:lnTo>
                <a:lnTo>
                  <a:pt x="335" y="223"/>
                </a:lnTo>
                <a:lnTo>
                  <a:pt x="335" y="223"/>
                </a:lnTo>
                <a:lnTo>
                  <a:pt x="335" y="221"/>
                </a:lnTo>
                <a:lnTo>
                  <a:pt x="335" y="221"/>
                </a:lnTo>
                <a:lnTo>
                  <a:pt x="332" y="219"/>
                </a:lnTo>
                <a:lnTo>
                  <a:pt x="332" y="219"/>
                </a:lnTo>
                <a:close/>
                <a:moveTo>
                  <a:pt x="332" y="87"/>
                </a:moveTo>
                <a:lnTo>
                  <a:pt x="332" y="87"/>
                </a:lnTo>
                <a:lnTo>
                  <a:pt x="332" y="90"/>
                </a:lnTo>
                <a:lnTo>
                  <a:pt x="332" y="90"/>
                </a:lnTo>
                <a:lnTo>
                  <a:pt x="336" y="87"/>
                </a:lnTo>
                <a:lnTo>
                  <a:pt x="336" y="87"/>
                </a:lnTo>
                <a:lnTo>
                  <a:pt x="336" y="85"/>
                </a:lnTo>
                <a:lnTo>
                  <a:pt x="336" y="85"/>
                </a:lnTo>
                <a:lnTo>
                  <a:pt x="335" y="85"/>
                </a:lnTo>
                <a:lnTo>
                  <a:pt x="332" y="87"/>
                </a:lnTo>
                <a:lnTo>
                  <a:pt x="332" y="87"/>
                </a:lnTo>
                <a:close/>
                <a:moveTo>
                  <a:pt x="24" y="227"/>
                </a:moveTo>
                <a:lnTo>
                  <a:pt x="24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4" y="226"/>
                </a:lnTo>
                <a:lnTo>
                  <a:pt x="24" y="226"/>
                </a:lnTo>
                <a:lnTo>
                  <a:pt x="24" y="227"/>
                </a:lnTo>
                <a:lnTo>
                  <a:pt x="24" y="227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3" y="59"/>
                </a:lnTo>
                <a:lnTo>
                  <a:pt x="183" y="59"/>
                </a:lnTo>
                <a:lnTo>
                  <a:pt x="182" y="63"/>
                </a:lnTo>
                <a:lnTo>
                  <a:pt x="182" y="63"/>
                </a:lnTo>
                <a:lnTo>
                  <a:pt x="180" y="66"/>
                </a:lnTo>
                <a:lnTo>
                  <a:pt x="180" y="66"/>
                </a:lnTo>
                <a:lnTo>
                  <a:pt x="182" y="65"/>
                </a:lnTo>
                <a:lnTo>
                  <a:pt x="183" y="65"/>
                </a:lnTo>
                <a:lnTo>
                  <a:pt x="183" y="65"/>
                </a:lnTo>
                <a:lnTo>
                  <a:pt x="183" y="63"/>
                </a:lnTo>
                <a:lnTo>
                  <a:pt x="183" y="63"/>
                </a:lnTo>
                <a:lnTo>
                  <a:pt x="185" y="62"/>
                </a:lnTo>
                <a:lnTo>
                  <a:pt x="185" y="60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246" y="37"/>
                </a:moveTo>
                <a:lnTo>
                  <a:pt x="246" y="37"/>
                </a:lnTo>
                <a:lnTo>
                  <a:pt x="246" y="33"/>
                </a:lnTo>
                <a:lnTo>
                  <a:pt x="246" y="33"/>
                </a:lnTo>
                <a:lnTo>
                  <a:pt x="245" y="29"/>
                </a:lnTo>
                <a:lnTo>
                  <a:pt x="245" y="29"/>
                </a:lnTo>
                <a:lnTo>
                  <a:pt x="243" y="30"/>
                </a:lnTo>
                <a:lnTo>
                  <a:pt x="243" y="30"/>
                </a:lnTo>
                <a:lnTo>
                  <a:pt x="245" y="33"/>
                </a:lnTo>
                <a:lnTo>
                  <a:pt x="245" y="33"/>
                </a:lnTo>
                <a:lnTo>
                  <a:pt x="246" y="37"/>
                </a:lnTo>
                <a:lnTo>
                  <a:pt x="246" y="37"/>
                </a:lnTo>
                <a:close/>
                <a:moveTo>
                  <a:pt x="333" y="136"/>
                </a:moveTo>
                <a:lnTo>
                  <a:pt x="333" y="136"/>
                </a:lnTo>
                <a:lnTo>
                  <a:pt x="339" y="136"/>
                </a:lnTo>
                <a:lnTo>
                  <a:pt x="339" y="136"/>
                </a:lnTo>
                <a:lnTo>
                  <a:pt x="339" y="133"/>
                </a:lnTo>
                <a:lnTo>
                  <a:pt x="339" y="133"/>
                </a:lnTo>
                <a:lnTo>
                  <a:pt x="333" y="134"/>
                </a:lnTo>
                <a:lnTo>
                  <a:pt x="333" y="134"/>
                </a:lnTo>
                <a:lnTo>
                  <a:pt x="333" y="136"/>
                </a:lnTo>
                <a:lnTo>
                  <a:pt x="333" y="136"/>
                </a:lnTo>
                <a:close/>
                <a:moveTo>
                  <a:pt x="153" y="284"/>
                </a:moveTo>
                <a:lnTo>
                  <a:pt x="153" y="284"/>
                </a:lnTo>
                <a:lnTo>
                  <a:pt x="155" y="284"/>
                </a:lnTo>
                <a:lnTo>
                  <a:pt x="155" y="284"/>
                </a:lnTo>
                <a:lnTo>
                  <a:pt x="155" y="279"/>
                </a:lnTo>
                <a:lnTo>
                  <a:pt x="155" y="279"/>
                </a:lnTo>
                <a:lnTo>
                  <a:pt x="153" y="279"/>
                </a:lnTo>
                <a:lnTo>
                  <a:pt x="153" y="279"/>
                </a:lnTo>
                <a:lnTo>
                  <a:pt x="152" y="275"/>
                </a:lnTo>
                <a:lnTo>
                  <a:pt x="152" y="275"/>
                </a:lnTo>
                <a:lnTo>
                  <a:pt x="150" y="275"/>
                </a:lnTo>
                <a:lnTo>
                  <a:pt x="150" y="275"/>
                </a:lnTo>
                <a:lnTo>
                  <a:pt x="150" y="281"/>
                </a:lnTo>
                <a:lnTo>
                  <a:pt x="150" y="281"/>
                </a:lnTo>
                <a:lnTo>
                  <a:pt x="150" y="283"/>
                </a:lnTo>
                <a:lnTo>
                  <a:pt x="150" y="283"/>
                </a:lnTo>
                <a:lnTo>
                  <a:pt x="152" y="281"/>
                </a:lnTo>
                <a:lnTo>
                  <a:pt x="152" y="281"/>
                </a:lnTo>
                <a:lnTo>
                  <a:pt x="152" y="279"/>
                </a:lnTo>
                <a:lnTo>
                  <a:pt x="152" y="279"/>
                </a:lnTo>
                <a:lnTo>
                  <a:pt x="153" y="281"/>
                </a:lnTo>
                <a:lnTo>
                  <a:pt x="153" y="281"/>
                </a:lnTo>
                <a:lnTo>
                  <a:pt x="153" y="283"/>
                </a:lnTo>
                <a:lnTo>
                  <a:pt x="153" y="283"/>
                </a:lnTo>
                <a:lnTo>
                  <a:pt x="153" y="284"/>
                </a:lnTo>
                <a:lnTo>
                  <a:pt x="153" y="284"/>
                </a:lnTo>
                <a:close/>
                <a:moveTo>
                  <a:pt x="330" y="65"/>
                </a:moveTo>
                <a:lnTo>
                  <a:pt x="330" y="65"/>
                </a:lnTo>
                <a:lnTo>
                  <a:pt x="333" y="62"/>
                </a:lnTo>
                <a:lnTo>
                  <a:pt x="333" y="62"/>
                </a:lnTo>
                <a:lnTo>
                  <a:pt x="335" y="60"/>
                </a:lnTo>
                <a:lnTo>
                  <a:pt x="335" y="59"/>
                </a:lnTo>
                <a:lnTo>
                  <a:pt x="335" y="59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5"/>
                </a:lnTo>
                <a:lnTo>
                  <a:pt x="330" y="65"/>
                </a:lnTo>
                <a:close/>
                <a:moveTo>
                  <a:pt x="57" y="369"/>
                </a:moveTo>
                <a:lnTo>
                  <a:pt x="57" y="369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4" y="363"/>
                </a:lnTo>
                <a:lnTo>
                  <a:pt x="54" y="363"/>
                </a:lnTo>
                <a:lnTo>
                  <a:pt x="54" y="371"/>
                </a:lnTo>
                <a:lnTo>
                  <a:pt x="54" y="371"/>
                </a:lnTo>
                <a:lnTo>
                  <a:pt x="57" y="369"/>
                </a:lnTo>
                <a:lnTo>
                  <a:pt x="57" y="369"/>
                </a:lnTo>
                <a:close/>
                <a:moveTo>
                  <a:pt x="194" y="106"/>
                </a:moveTo>
                <a:lnTo>
                  <a:pt x="194" y="106"/>
                </a:lnTo>
                <a:lnTo>
                  <a:pt x="193" y="106"/>
                </a:lnTo>
                <a:lnTo>
                  <a:pt x="193" y="106"/>
                </a:lnTo>
                <a:lnTo>
                  <a:pt x="191" y="114"/>
                </a:lnTo>
                <a:lnTo>
                  <a:pt x="191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06"/>
                </a:lnTo>
                <a:lnTo>
                  <a:pt x="194" y="106"/>
                </a:lnTo>
                <a:close/>
                <a:moveTo>
                  <a:pt x="199" y="270"/>
                </a:moveTo>
                <a:lnTo>
                  <a:pt x="199" y="270"/>
                </a:lnTo>
                <a:lnTo>
                  <a:pt x="199" y="270"/>
                </a:lnTo>
                <a:lnTo>
                  <a:pt x="199" y="270"/>
                </a:lnTo>
                <a:lnTo>
                  <a:pt x="202" y="272"/>
                </a:lnTo>
                <a:lnTo>
                  <a:pt x="202" y="272"/>
                </a:lnTo>
                <a:lnTo>
                  <a:pt x="204" y="270"/>
                </a:lnTo>
                <a:lnTo>
                  <a:pt x="204" y="270"/>
                </a:lnTo>
                <a:lnTo>
                  <a:pt x="204" y="267"/>
                </a:lnTo>
                <a:lnTo>
                  <a:pt x="204" y="267"/>
                </a:lnTo>
                <a:lnTo>
                  <a:pt x="199" y="270"/>
                </a:lnTo>
                <a:lnTo>
                  <a:pt x="199" y="270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6" y="73"/>
                </a:lnTo>
                <a:lnTo>
                  <a:pt x="48" y="74"/>
                </a:lnTo>
                <a:lnTo>
                  <a:pt x="48" y="74"/>
                </a:lnTo>
                <a:lnTo>
                  <a:pt x="48" y="76"/>
                </a:lnTo>
                <a:lnTo>
                  <a:pt x="48" y="76"/>
                </a:lnTo>
                <a:lnTo>
                  <a:pt x="48" y="85"/>
                </a:lnTo>
                <a:lnTo>
                  <a:pt x="48" y="85"/>
                </a:lnTo>
                <a:lnTo>
                  <a:pt x="48" y="78"/>
                </a:lnTo>
                <a:lnTo>
                  <a:pt x="48" y="78"/>
                </a:lnTo>
                <a:lnTo>
                  <a:pt x="48" y="68"/>
                </a:lnTo>
                <a:lnTo>
                  <a:pt x="48" y="68"/>
                </a:lnTo>
                <a:lnTo>
                  <a:pt x="46" y="70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85" y="369"/>
                </a:moveTo>
                <a:lnTo>
                  <a:pt x="85" y="369"/>
                </a:lnTo>
                <a:lnTo>
                  <a:pt x="84" y="366"/>
                </a:lnTo>
                <a:lnTo>
                  <a:pt x="81" y="366"/>
                </a:lnTo>
                <a:lnTo>
                  <a:pt x="81" y="366"/>
                </a:lnTo>
                <a:lnTo>
                  <a:pt x="81" y="369"/>
                </a:lnTo>
                <a:lnTo>
                  <a:pt x="81" y="369"/>
                </a:lnTo>
                <a:lnTo>
                  <a:pt x="85" y="369"/>
                </a:lnTo>
                <a:lnTo>
                  <a:pt x="85" y="369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6"/>
                </a:lnTo>
                <a:lnTo>
                  <a:pt x="27" y="286"/>
                </a:lnTo>
                <a:lnTo>
                  <a:pt x="30" y="284"/>
                </a:lnTo>
                <a:lnTo>
                  <a:pt x="30" y="284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40" y="22"/>
                </a:move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38" y="27"/>
                </a:lnTo>
                <a:lnTo>
                  <a:pt x="238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32"/>
                </a:lnTo>
                <a:lnTo>
                  <a:pt x="238" y="32"/>
                </a:lnTo>
                <a:lnTo>
                  <a:pt x="240" y="29"/>
                </a:lnTo>
                <a:lnTo>
                  <a:pt x="240" y="29"/>
                </a:lnTo>
                <a:lnTo>
                  <a:pt x="240" y="22"/>
                </a:lnTo>
                <a:lnTo>
                  <a:pt x="240" y="22"/>
                </a:lnTo>
                <a:close/>
                <a:moveTo>
                  <a:pt x="103" y="46"/>
                </a:moveTo>
                <a:lnTo>
                  <a:pt x="103" y="46"/>
                </a:lnTo>
                <a:lnTo>
                  <a:pt x="109" y="46"/>
                </a:lnTo>
                <a:lnTo>
                  <a:pt x="109" y="46"/>
                </a:lnTo>
                <a:lnTo>
                  <a:pt x="111" y="44"/>
                </a:lnTo>
                <a:lnTo>
                  <a:pt x="111" y="44"/>
                </a:lnTo>
                <a:lnTo>
                  <a:pt x="106" y="44"/>
                </a:lnTo>
                <a:lnTo>
                  <a:pt x="106" y="44"/>
                </a:lnTo>
                <a:lnTo>
                  <a:pt x="104" y="44"/>
                </a:lnTo>
                <a:lnTo>
                  <a:pt x="103" y="46"/>
                </a:lnTo>
                <a:lnTo>
                  <a:pt x="103" y="46"/>
                </a:lnTo>
                <a:close/>
                <a:moveTo>
                  <a:pt x="350" y="90"/>
                </a:moveTo>
                <a:lnTo>
                  <a:pt x="350" y="90"/>
                </a:lnTo>
                <a:lnTo>
                  <a:pt x="350" y="90"/>
                </a:lnTo>
                <a:lnTo>
                  <a:pt x="350" y="90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2" y="95"/>
                </a:lnTo>
                <a:lnTo>
                  <a:pt x="352" y="95"/>
                </a:lnTo>
                <a:lnTo>
                  <a:pt x="350" y="95"/>
                </a:lnTo>
                <a:lnTo>
                  <a:pt x="350" y="95"/>
                </a:lnTo>
                <a:lnTo>
                  <a:pt x="352" y="95"/>
                </a:lnTo>
                <a:lnTo>
                  <a:pt x="352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0"/>
                </a:lnTo>
                <a:lnTo>
                  <a:pt x="354" y="90"/>
                </a:lnTo>
                <a:lnTo>
                  <a:pt x="354" y="89"/>
                </a:lnTo>
                <a:lnTo>
                  <a:pt x="354" y="89"/>
                </a:lnTo>
                <a:lnTo>
                  <a:pt x="350" y="90"/>
                </a:lnTo>
                <a:lnTo>
                  <a:pt x="350" y="90"/>
                </a:lnTo>
                <a:close/>
                <a:moveTo>
                  <a:pt x="317" y="62"/>
                </a:moveTo>
                <a:lnTo>
                  <a:pt x="317" y="62"/>
                </a:lnTo>
                <a:lnTo>
                  <a:pt x="317" y="62"/>
                </a:lnTo>
                <a:lnTo>
                  <a:pt x="317" y="62"/>
                </a:lnTo>
                <a:lnTo>
                  <a:pt x="320" y="59"/>
                </a:lnTo>
                <a:lnTo>
                  <a:pt x="320" y="59"/>
                </a:lnTo>
                <a:lnTo>
                  <a:pt x="320" y="57"/>
                </a:lnTo>
                <a:lnTo>
                  <a:pt x="322" y="55"/>
                </a:lnTo>
                <a:lnTo>
                  <a:pt x="322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62"/>
                </a:lnTo>
                <a:lnTo>
                  <a:pt x="317" y="62"/>
                </a:lnTo>
                <a:close/>
                <a:moveTo>
                  <a:pt x="339" y="131"/>
                </a:moveTo>
                <a:lnTo>
                  <a:pt x="339" y="131"/>
                </a:lnTo>
                <a:lnTo>
                  <a:pt x="339" y="130"/>
                </a:lnTo>
                <a:lnTo>
                  <a:pt x="339" y="130"/>
                </a:lnTo>
                <a:lnTo>
                  <a:pt x="333" y="130"/>
                </a:lnTo>
                <a:lnTo>
                  <a:pt x="333" y="130"/>
                </a:lnTo>
                <a:lnTo>
                  <a:pt x="333" y="131"/>
                </a:lnTo>
                <a:lnTo>
                  <a:pt x="333" y="131"/>
                </a:lnTo>
                <a:lnTo>
                  <a:pt x="339" y="131"/>
                </a:lnTo>
                <a:lnTo>
                  <a:pt x="339" y="131"/>
                </a:lnTo>
                <a:close/>
                <a:moveTo>
                  <a:pt x="339" y="79"/>
                </a:moveTo>
                <a:lnTo>
                  <a:pt x="339" y="79"/>
                </a:lnTo>
                <a:lnTo>
                  <a:pt x="341" y="78"/>
                </a:lnTo>
                <a:lnTo>
                  <a:pt x="341" y="78"/>
                </a:lnTo>
                <a:lnTo>
                  <a:pt x="343" y="76"/>
                </a:lnTo>
                <a:lnTo>
                  <a:pt x="343" y="76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39" y="73"/>
                </a:lnTo>
                <a:lnTo>
                  <a:pt x="339" y="73"/>
                </a:lnTo>
                <a:lnTo>
                  <a:pt x="339" y="79"/>
                </a:lnTo>
                <a:lnTo>
                  <a:pt x="339" y="79"/>
                </a:lnTo>
                <a:close/>
                <a:moveTo>
                  <a:pt x="197" y="136"/>
                </a:moveTo>
                <a:lnTo>
                  <a:pt x="197" y="136"/>
                </a:lnTo>
                <a:lnTo>
                  <a:pt x="204" y="137"/>
                </a:lnTo>
                <a:lnTo>
                  <a:pt x="204" y="137"/>
                </a:lnTo>
                <a:lnTo>
                  <a:pt x="204" y="136"/>
                </a:lnTo>
                <a:lnTo>
                  <a:pt x="204" y="136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6"/>
                </a:lnTo>
                <a:lnTo>
                  <a:pt x="197" y="136"/>
                </a:lnTo>
                <a:close/>
                <a:moveTo>
                  <a:pt x="201" y="104"/>
                </a:moveTo>
                <a:lnTo>
                  <a:pt x="201" y="104"/>
                </a:lnTo>
                <a:lnTo>
                  <a:pt x="199" y="109"/>
                </a:lnTo>
                <a:lnTo>
                  <a:pt x="199" y="114"/>
                </a:lnTo>
                <a:lnTo>
                  <a:pt x="199" y="114"/>
                </a:lnTo>
                <a:lnTo>
                  <a:pt x="201" y="114"/>
                </a:lnTo>
                <a:lnTo>
                  <a:pt x="201" y="114"/>
                </a:lnTo>
                <a:lnTo>
                  <a:pt x="201" y="104"/>
                </a:lnTo>
                <a:lnTo>
                  <a:pt x="201" y="104"/>
                </a:lnTo>
                <a:close/>
                <a:moveTo>
                  <a:pt x="131" y="66"/>
                </a:moveTo>
                <a:lnTo>
                  <a:pt x="131" y="66"/>
                </a:lnTo>
                <a:lnTo>
                  <a:pt x="131" y="73"/>
                </a:lnTo>
                <a:lnTo>
                  <a:pt x="131" y="73"/>
                </a:lnTo>
                <a:lnTo>
                  <a:pt x="133" y="70"/>
                </a:lnTo>
                <a:lnTo>
                  <a:pt x="133" y="70"/>
                </a:lnTo>
                <a:lnTo>
                  <a:pt x="133" y="65"/>
                </a:lnTo>
                <a:lnTo>
                  <a:pt x="133" y="65"/>
                </a:lnTo>
                <a:lnTo>
                  <a:pt x="131" y="66"/>
                </a:lnTo>
                <a:lnTo>
                  <a:pt x="131" y="66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25" y="196"/>
                </a:lnTo>
                <a:lnTo>
                  <a:pt x="25" y="196"/>
                </a:lnTo>
                <a:lnTo>
                  <a:pt x="24" y="196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216" y="322"/>
                </a:moveTo>
                <a:lnTo>
                  <a:pt x="216" y="322"/>
                </a:lnTo>
                <a:lnTo>
                  <a:pt x="215" y="325"/>
                </a:lnTo>
                <a:lnTo>
                  <a:pt x="215" y="325"/>
                </a:lnTo>
                <a:lnTo>
                  <a:pt x="213" y="327"/>
                </a:lnTo>
                <a:lnTo>
                  <a:pt x="213" y="327"/>
                </a:lnTo>
                <a:lnTo>
                  <a:pt x="213" y="330"/>
                </a:lnTo>
                <a:lnTo>
                  <a:pt x="213" y="330"/>
                </a:lnTo>
                <a:lnTo>
                  <a:pt x="218" y="327"/>
                </a:lnTo>
                <a:lnTo>
                  <a:pt x="218" y="327"/>
                </a:lnTo>
                <a:lnTo>
                  <a:pt x="216" y="322"/>
                </a:lnTo>
                <a:lnTo>
                  <a:pt x="216" y="322"/>
                </a:lnTo>
                <a:close/>
                <a:moveTo>
                  <a:pt x="336" y="357"/>
                </a:moveTo>
                <a:lnTo>
                  <a:pt x="336" y="357"/>
                </a:lnTo>
                <a:lnTo>
                  <a:pt x="336" y="354"/>
                </a:lnTo>
                <a:lnTo>
                  <a:pt x="336" y="354"/>
                </a:lnTo>
                <a:lnTo>
                  <a:pt x="332" y="354"/>
                </a:lnTo>
                <a:lnTo>
                  <a:pt x="332" y="354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6" y="357"/>
                </a:lnTo>
                <a:lnTo>
                  <a:pt x="336" y="357"/>
                </a:lnTo>
                <a:close/>
                <a:moveTo>
                  <a:pt x="256" y="43"/>
                </a:moveTo>
                <a:lnTo>
                  <a:pt x="256" y="43"/>
                </a:lnTo>
                <a:lnTo>
                  <a:pt x="256" y="40"/>
                </a:lnTo>
                <a:lnTo>
                  <a:pt x="254" y="37"/>
                </a:lnTo>
                <a:lnTo>
                  <a:pt x="254" y="37"/>
                </a:lnTo>
                <a:lnTo>
                  <a:pt x="253" y="40"/>
                </a:lnTo>
                <a:lnTo>
                  <a:pt x="253" y="43"/>
                </a:lnTo>
                <a:lnTo>
                  <a:pt x="253" y="43"/>
                </a:lnTo>
                <a:lnTo>
                  <a:pt x="256" y="43"/>
                </a:lnTo>
                <a:lnTo>
                  <a:pt x="256" y="43"/>
                </a:lnTo>
                <a:close/>
                <a:moveTo>
                  <a:pt x="213" y="371"/>
                </a:moveTo>
                <a:lnTo>
                  <a:pt x="213" y="371"/>
                </a:lnTo>
                <a:lnTo>
                  <a:pt x="205" y="371"/>
                </a:lnTo>
                <a:lnTo>
                  <a:pt x="205" y="371"/>
                </a:lnTo>
                <a:lnTo>
                  <a:pt x="207" y="373"/>
                </a:lnTo>
                <a:lnTo>
                  <a:pt x="207" y="373"/>
                </a:lnTo>
                <a:lnTo>
                  <a:pt x="213" y="373"/>
                </a:lnTo>
                <a:lnTo>
                  <a:pt x="213" y="373"/>
                </a:lnTo>
                <a:lnTo>
                  <a:pt x="213" y="371"/>
                </a:lnTo>
                <a:lnTo>
                  <a:pt x="213" y="371"/>
                </a:lnTo>
                <a:close/>
                <a:moveTo>
                  <a:pt x="194" y="358"/>
                </a:moveTo>
                <a:lnTo>
                  <a:pt x="194" y="358"/>
                </a:lnTo>
                <a:lnTo>
                  <a:pt x="193" y="355"/>
                </a:lnTo>
                <a:lnTo>
                  <a:pt x="193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8"/>
                </a:lnTo>
                <a:lnTo>
                  <a:pt x="190" y="358"/>
                </a:lnTo>
                <a:lnTo>
                  <a:pt x="194" y="358"/>
                </a:lnTo>
                <a:lnTo>
                  <a:pt x="194" y="358"/>
                </a:lnTo>
                <a:close/>
                <a:moveTo>
                  <a:pt x="51" y="33"/>
                </a:moveTo>
                <a:lnTo>
                  <a:pt x="51" y="33"/>
                </a:lnTo>
                <a:lnTo>
                  <a:pt x="49" y="32"/>
                </a:lnTo>
                <a:lnTo>
                  <a:pt x="49" y="32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51" y="33"/>
                </a:lnTo>
                <a:lnTo>
                  <a:pt x="51" y="33"/>
                </a:lnTo>
                <a:close/>
                <a:moveTo>
                  <a:pt x="344" y="265"/>
                </a:moveTo>
                <a:lnTo>
                  <a:pt x="344" y="265"/>
                </a:lnTo>
                <a:lnTo>
                  <a:pt x="347" y="267"/>
                </a:lnTo>
                <a:lnTo>
                  <a:pt x="347" y="267"/>
                </a:lnTo>
                <a:lnTo>
                  <a:pt x="347" y="262"/>
                </a:lnTo>
                <a:lnTo>
                  <a:pt x="347" y="262"/>
                </a:lnTo>
                <a:lnTo>
                  <a:pt x="344" y="262"/>
                </a:lnTo>
                <a:lnTo>
                  <a:pt x="344" y="262"/>
                </a:lnTo>
                <a:lnTo>
                  <a:pt x="344" y="265"/>
                </a:lnTo>
                <a:lnTo>
                  <a:pt x="344" y="265"/>
                </a:lnTo>
                <a:close/>
                <a:moveTo>
                  <a:pt x="147" y="343"/>
                </a:moveTo>
                <a:lnTo>
                  <a:pt x="147" y="343"/>
                </a:lnTo>
                <a:lnTo>
                  <a:pt x="142" y="343"/>
                </a:lnTo>
                <a:lnTo>
                  <a:pt x="142" y="343"/>
                </a:lnTo>
                <a:lnTo>
                  <a:pt x="147" y="347"/>
                </a:lnTo>
                <a:lnTo>
                  <a:pt x="147" y="347"/>
                </a:lnTo>
                <a:lnTo>
                  <a:pt x="147" y="343"/>
                </a:lnTo>
                <a:lnTo>
                  <a:pt x="147" y="343"/>
                </a:lnTo>
                <a:close/>
                <a:moveTo>
                  <a:pt x="163" y="262"/>
                </a:move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lnTo>
                  <a:pt x="163" y="261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63" y="262"/>
                </a:lnTo>
                <a:lnTo>
                  <a:pt x="163" y="262"/>
                </a:lnTo>
                <a:close/>
                <a:moveTo>
                  <a:pt x="221" y="59"/>
                </a:moveTo>
                <a:lnTo>
                  <a:pt x="221" y="59"/>
                </a:lnTo>
                <a:lnTo>
                  <a:pt x="218" y="60"/>
                </a:lnTo>
                <a:lnTo>
                  <a:pt x="218" y="60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62"/>
                </a:lnTo>
                <a:lnTo>
                  <a:pt x="221" y="59"/>
                </a:lnTo>
                <a:lnTo>
                  <a:pt x="221" y="59"/>
                </a:lnTo>
                <a:close/>
                <a:moveTo>
                  <a:pt x="221" y="317"/>
                </a:moveTo>
                <a:lnTo>
                  <a:pt x="221" y="317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5"/>
                </a:lnTo>
                <a:lnTo>
                  <a:pt x="220" y="325"/>
                </a:lnTo>
                <a:lnTo>
                  <a:pt x="221" y="324"/>
                </a:lnTo>
                <a:lnTo>
                  <a:pt x="221" y="324"/>
                </a:lnTo>
                <a:lnTo>
                  <a:pt x="223" y="324"/>
                </a:lnTo>
                <a:lnTo>
                  <a:pt x="223" y="324"/>
                </a:lnTo>
                <a:lnTo>
                  <a:pt x="221" y="317"/>
                </a:lnTo>
                <a:lnTo>
                  <a:pt x="221" y="317"/>
                </a:lnTo>
                <a:close/>
                <a:moveTo>
                  <a:pt x="251" y="22"/>
                </a:moveTo>
                <a:lnTo>
                  <a:pt x="251" y="22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9" y="30"/>
                </a:lnTo>
                <a:lnTo>
                  <a:pt x="249" y="30"/>
                </a:lnTo>
                <a:lnTo>
                  <a:pt x="251" y="27"/>
                </a:lnTo>
                <a:lnTo>
                  <a:pt x="251" y="22"/>
                </a:lnTo>
                <a:lnTo>
                  <a:pt x="251" y="22"/>
                </a:lnTo>
                <a:close/>
                <a:moveTo>
                  <a:pt x="133" y="79"/>
                </a:moveTo>
                <a:lnTo>
                  <a:pt x="133" y="79"/>
                </a:lnTo>
                <a:lnTo>
                  <a:pt x="133" y="92"/>
                </a:lnTo>
                <a:lnTo>
                  <a:pt x="133" y="92"/>
                </a:lnTo>
                <a:lnTo>
                  <a:pt x="134" y="90"/>
                </a:lnTo>
                <a:lnTo>
                  <a:pt x="134" y="90"/>
                </a:lnTo>
                <a:lnTo>
                  <a:pt x="134" y="81"/>
                </a:lnTo>
                <a:lnTo>
                  <a:pt x="134" y="81"/>
                </a:lnTo>
                <a:lnTo>
                  <a:pt x="134" y="79"/>
                </a:lnTo>
                <a:lnTo>
                  <a:pt x="134" y="79"/>
                </a:lnTo>
                <a:lnTo>
                  <a:pt x="133" y="79"/>
                </a:lnTo>
                <a:lnTo>
                  <a:pt x="133" y="79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0" y="313"/>
                </a:lnTo>
                <a:lnTo>
                  <a:pt x="30" y="313"/>
                </a:lnTo>
                <a:lnTo>
                  <a:pt x="29" y="309"/>
                </a:lnTo>
                <a:lnTo>
                  <a:pt x="29" y="309"/>
                </a:lnTo>
                <a:lnTo>
                  <a:pt x="27" y="311"/>
                </a:lnTo>
                <a:lnTo>
                  <a:pt x="27" y="311"/>
                </a:lnTo>
                <a:lnTo>
                  <a:pt x="25" y="313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166" y="341"/>
                </a:moveTo>
                <a:lnTo>
                  <a:pt x="166" y="341"/>
                </a:lnTo>
                <a:lnTo>
                  <a:pt x="166" y="344"/>
                </a:lnTo>
                <a:lnTo>
                  <a:pt x="167" y="347"/>
                </a:lnTo>
                <a:lnTo>
                  <a:pt x="167" y="347"/>
                </a:lnTo>
                <a:lnTo>
                  <a:pt x="169" y="343"/>
                </a:lnTo>
                <a:lnTo>
                  <a:pt x="169" y="343"/>
                </a:lnTo>
                <a:lnTo>
                  <a:pt x="167" y="341"/>
                </a:lnTo>
                <a:lnTo>
                  <a:pt x="166" y="341"/>
                </a:lnTo>
                <a:lnTo>
                  <a:pt x="166" y="341"/>
                </a:lnTo>
                <a:close/>
                <a:moveTo>
                  <a:pt x="205" y="254"/>
                </a:moveTo>
                <a:lnTo>
                  <a:pt x="205" y="254"/>
                </a:lnTo>
                <a:lnTo>
                  <a:pt x="205" y="249"/>
                </a:lnTo>
                <a:lnTo>
                  <a:pt x="205" y="249"/>
                </a:lnTo>
                <a:lnTo>
                  <a:pt x="202" y="249"/>
                </a:lnTo>
                <a:lnTo>
                  <a:pt x="201" y="251"/>
                </a:lnTo>
                <a:lnTo>
                  <a:pt x="201" y="251"/>
                </a:lnTo>
                <a:lnTo>
                  <a:pt x="202" y="254"/>
                </a:lnTo>
                <a:lnTo>
                  <a:pt x="202" y="254"/>
                </a:lnTo>
                <a:lnTo>
                  <a:pt x="205" y="254"/>
                </a:lnTo>
                <a:lnTo>
                  <a:pt x="205" y="254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32" y="331"/>
                </a:lnTo>
                <a:lnTo>
                  <a:pt x="32" y="331"/>
                </a:lnTo>
                <a:lnTo>
                  <a:pt x="32" y="335"/>
                </a:lnTo>
                <a:lnTo>
                  <a:pt x="32" y="335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349" y="234"/>
                </a:moveTo>
                <a:lnTo>
                  <a:pt x="349" y="234"/>
                </a:lnTo>
                <a:lnTo>
                  <a:pt x="349" y="232"/>
                </a:lnTo>
                <a:lnTo>
                  <a:pt x="349" y="232"/>
                </a:lnTo>
                <a:lnTo>
                  <a:pt x="343" y="231"/>
                </a:lnTo>
                <a:lnTo>
                  <a:pt x="343" y="231"/>
                </a:lnTo>
                <a:lnTo>
                  <a:pt x="344" y="234"/>
                </a:lnTo>
                <a:lnTo>
                  <a:pt x="344" y="234"/>
                </a:lnTo>
                <a:lnTo>
                  <a:pt x="346" y="234"/>
                </a:lnTo>
                <a:lnTo>
                  <a:pt x="349" y="234"/>
                </a:lnTo>
                <a:lnTo>
                  <a:pt x="349" y="234"/>
                </a:lnTo>
                <a:close/>
                <a:moveTo>
                  <a:pt x="224" y="287"/>
                </a:moveTo>
                <a:lnTo>
                  <a:pt x="224" y="287"/>
                </a:lnTo>
                <a:lnTo>
                  <a:pt x="224" y="287"/>
                </a:lnTo>
                <a:lnTo>
                  <a:pt x="224" y="287"/>
                </a:lnTo>
                <a:lnTo>
                  <a:pt x="224" y="279"/>
                </a:lnTo>
                <a:lnTo>
                  <a:pt x="224" y="279"/>
                </a:lnTo>
                <a:lnTo>
                  <a:pt x="223" y="281"/>
                </a:lnTo>
                <a:lnTo>
                  <a:pt x="223" y="281"/>
                </a:lnTo>
                <a:lnTo>
                  <a:pt x="223" y="283"/>
                </a:lnTo>
                <a:lnTo>
                  <a:pt x="223" y="283"/>
                </a:lnTo>
                <a:lnTo>
                  <a:pt x="223" y="287"/>
                </a:lnTo>
                <a:lnTo>
                  <a:pt x="223" y="287"/>
                </a:lnTo>
                <a:lnTo>
                  <a:pt x="224" y="287"/>
                </a:lnTo>
                <a:lnTo>
                  <a:pt x="224" y="287"/>
                </a:lnTo>
                <a:close/>
                <a:moveTo>
                  <a:pt x="215" y="314"/>
                </a:moveTo>
                <a:lnTo>
                  <a:pt x="215" y="314"/>
                </a:lnTo>
                <a:lnTo>
                  <a:pt x="215" y="316"/>
                </a:lnTo>
                <a:lnTo>
                  <a:pt x="215" y="316"/>
                </a:lnTo>
                <a:lnTo>
                  <a:pt x="213" y="316"/>
                </a:lnTo>
                <a:lnTo>
                  <a:pt x="213" y="317"/>
                </a:lnTo>
                <a:lnTo>
                  <a:pt x="213" y="317"/>
                </a:lnTo>
                <a:lnTo>
                  <a:pt x="213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6" y="320"/>
                </a:lnTo>
                <a:lnTo>
                  <a:pt x="216" y="320"/>
                </a:lnTo>
                <a:lnTo>
                  <a:pt x="216" y="319"/>
                </a:lnTo>
                <a:lnTo>
                  <a:pt x="216" y="319"/>
                </a:lnTo>
                <a:lnTo>
                  <a:pt x="215" y="314"/>
                </a:lnTo>
                <a:lnTo>
                  <a:pt x="215" y="314"/>
                </a:lnTo>
                <a:close/>
                <a:moveTo>
                  <a:pt x="354" y="357"/>
                </a:moveTo>
                <a:lnTo>
                  <a:pt x="354" y="357"/>
                </a:lnTo>
                <a:lnTo>
                  <a:pt x="358" y="347"/>
                </a:lnTo>
                <a:lnTo>
                  <a:pt x="358" y="347"/>
                </a:lnTo>
                <a:lnTo>
                  <a:pt x="355" y="350"/>
                </a:lnTo>
                <a:lnTo>
                  <a:pt x="355" y="350"/>
                </a:lnTo>
                <a:lnTo>
                  <a:pt x="355" y="352"/>
                </a:lnTo>
                <a:lnTo>
                  <a:pt x="355" y="352"/>
                </a:lnTo>
                <a:lnTo>
                  <a:pt x="354" y="357"/>
                </a:lnTo>
                <a:lnTo>
                  <a:pt x="354" y="357"/>
                </a:lnTo>
                <a:close/>
                <a:moveTo>
                  <a:pt x="303" y="21"/>
                </a:moveTo>
                <a:lnTo>
                  <a:pt x="303" y="21"/>
                </a:lnTo>
                <a:lnTo>
                  <a:pt x="303" y="24"/>
                </a:lnTo>
                <a:lnTo>
                  <a:pt x="303" y="24"/>
                </a:lnTo>
                <a:lnTo>
                  <a:pt x="305" y="24"/>
                </a:lnTo>
                <a:lnTo>
                  <a:pt x="305" y="24"/>
                </a:lnTo>
                <a:lnTo>
                  <a:pt x="308" y="22"/>
                </a:lnTo>
                <a:lnTo>
                  <a:pt x="308" y="22"/>
                </a:lnTo>
                <a:lnTo>
                  <a:pt x="303" y="21"/>
                </a:lnTo>
                <a:lnTo>
                  <a:pt x="303" y="21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47" y="144"/>
                </a:lnTo>
                <a:lnTo>
                  <a:pt x="347" y="144"/>
                </a:lnTo>
                <a:lnTo>
                  <a:pt x="349" y="145"/>
                </a:lnTo>
                <a:lnTo>
                  <a:pt x="349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2" y="336"/>
                </a:lnTo>
                <a:lnTo>
                  <a:pt x="210" y="335"/>
                </a:lnTo>
                <a:lnTo>
                  <a:pt x="210" y="335"/>
                </a:lnTo>
                <a:lnTo>
                  <a:pt x="207" y="338"/>
                </a:lnTo>
                <a:lnTo>
                  <a:pt x="207" y="338"/>
                </a:lnTo>
                <a:lnTo>
                  <a:pt x="205" y="339"/>
                </a:lnTo>
                <a:lnTo>
                  <a:pt x="205" y="339"/>
                </a:lnTo>
                <a:lnTo>
                  <a:pt x="208" y="339"/>
                </a:lnTo>
                <a:lnTo>
                  <a:pt x="208" y="339"/>
                </a:lnTo>
                <a:lnTo>
                  <a:pt x="210" y="338"/>
                </a:lnTo>
                <a:lnTo>
                  <a:pt x="210" y="338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221" y="32"/>
                </a:moveTo>
                <a:lnTo>
                  <a:pt x="221" y="32"/>
                </a:lnTo>
                <a:lnTo>
                  <a:pt x="223" y="29"/>
                </a:lnTo>
                <a:lnTo>
                  <a:pt x="223" y="29"/>
                </a:lnTo>
                <a:lnTo>
                  <a:pt x="223" y="27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7"/>
                </a:lnTo>
                <a:lnTo>
                  <a:pt x="221" y="27"/>
                </a:lnTo>
                <a:lnTo>
                  <a:pt x="221" y="27"/>
                </a:lnTo>
                <a:lnTo>
                  <a:pt x="220" y="27"/>
                </a:lnTo>
                <a:lnTo>
                  <a:pt x="220" y="27"/>
                </a:lnTo>
                <a:lnTo>
                  <a:pt x="218" y="29"/>
                </a:lnTo>
                <a:lnTo>
                  <a:pt x="218" y="29"/>
                </a:lnTo>
                <a:lnTo>
                  <a:pt x="221" y="32"/>
                </a:lnTo>
                <a:lnTo>
                  <a:pt x="221" y="32"/>
                </a:lnTo>
                <a:close/>
                <a:moveTo>
                  <a:pt x="32" y="246"/>
                </a:moveTo>
                <a:lnTo>
                  <a:pt x="32" y="246"/>
                </a:lnTo>
                <a:lnTo>
                  <a:pt x="32" y="246"/>
                </a:lnTo>
                <a:lnTo>
                  <a:pt x="32" y="246"/>
                </a:lnTo>
                <a:lnTo>
                  <a:pt x="30" y="249"/>
                </a:lnTo>
                <a:lnTo>
                  <a:pt x="30" y="249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46"/>
                </a:lnTo>
                <a:lnTo>
                  <a:pt x="32" y="246"/>
                </a:lnTo>
                <a:close/>
                <a:moveTo>
                  <a:pt x="133" y="363"/>
                </a:moveTo>
                <a:lnTo>
                  <a:pt x="133" y="363"/>
                </a:lnTo>
                <a:lnTo>
                  <a:pt x="137" y="363"/>
                </a:lnTo>
                <a:lnTo>
                  <a:pt x="137" y="363"/>
                </a:lnTo>
                <a:lnTo>
                  <a:pt x="136" y="360"/>
                </a:lnTo>
                <a:lnTo>
                  <a:pt x="136" y="360"/>
                </a:lnTo>
                <a:lnTo>
                  <a:pt x="133" y="360"/>
                </a:lnTo>
                <a:lnTo>
                  <a:pt x="133" y="360"/>
                </a:lnTo>
                <a:lnTo>
                  <a:pt x="133" y="363"/>
                </a:lnTo>
                <a:lnTo>
                  <a:pt x="133" y="363"/>
                </a:lnTo>
                <a:close/>
                <a:moveTo>
                  <a:pt x="238" y="325"/>
                </a:moveTo>
                <a:lnTo>
                  <a:pt x="238" y="325"/>
                </a:lnTo>
                <a:lnTo>
                  <a:pt x="238" y="314"/>
                </a:lnTo>
                <a:lnTo>
                  <a:pt x="238" y="314"/>
                </a:lnTo>
                <a:lnTo>
                  <a:pt x="237" y="317"/>
                </a:lnTo>
                <a:lnTo>
                  <a:pt x="237" y="319"/>
                </a:lnTo>
                <a:lnTo>
                  <a:pt x="237" y="319"/>
                </a:lnTo>
                <a:lnTo>
                  <a:pt x="237" y="325"/>
                </a:lnTo>
                <a:lnTo>
                  <a:pt x="237" y="325"/>
                </a:lnTo>
                <a:lnTo>
                  <a:pt x="238" y="325"/>
                </a:lnTo>
                <a:lnTo>
                  <a:pt x="238" y="325"/>
                </a:lnTo>
                <a:close/>
                <a:moveTo>
                  <a:pt x="335" y="152"/>
                </a:moveTo>
                <a:lnTo>
                  <a:pt x="335" y="152"/>
                </a:lnTo>
                <a:lnTo>
                  <a:pt x="339" y="152"/>
                </a:lnTo>
                <a:lnTo>
                  <a:pt x="339" y="152"/>
                </a:lnTo>
                <a:lnTo>
                  <a:pt x="339" y="149"/>
                </a:lnTo>
                <a:lnTo>
                  <a:pt x="339" y="149"/>
                </a:lnTo>
                <a:lnTo>
                  <a:pt x="336" y="149"/>
                </a:lnTo>
                <a:lnTo>
                  <a:pt x="336" y="149"/>
                </a:lnTo>
                <a:lnTo>
                  <a:pt x="335" y="150"/>
                </a:lnTo>
                <a:lnTo>
                  <a:pt x="335" y="152"/>
                </a:lnTo>
                <a:lnTo>
                  <a:pt x="335" y="152"/>
                </a:lnTo>
                <a:close/>
                <a:moveTo>
                  <a:pt x="330" y="355"/>
                </a:moveTo>
                <a:lnTo>
                  <a:pt x="330" y="355"/>
                </a:lnTo>
                <a:lnTo>
                  <a:pt x="327" y="357"/>
                </a:lnTo>
                <a:lnTo>
                  <a:pt x="327" y="357"/>
                </a:lnTo>
                <a:lnTo>
                  <a:pt x="327" y="358"/>
                </a:lnTo>
                <a:lnTo>
                  <a:pt x="327" y="358"/>
                </a:lnTo>
                <a:lnTo>
                  <a:pt x="332" y="358"/>
                </a:lnTo>
                <a:lnTo>
                  <a:pt x="332" y="358"/>
                </a:lnTo>
                <a:lnTo>
                  <a:pt x="330" y="355"/>
                </a:lnTo>
                <a:lnTo>
                  <a:pt x="330" y="355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55" y="21"/>
                </a:lnTo>
                <a:lnTo>
                  <a:pt x="55" y="21"/>
                </a:lnTo>
                <a:lnTo>
                  <a:pt x="54" y="22"/>
                </a:lnTo>
                <a:lnTo>
                  <a:pt x="54" y="22"/>
                </a:lnTo>
                <a:lnTo>
                  <a:pt x="52" y="22"/>
                </a:lnTo>
                <a:lnTo>
                  <a:pt x="52" y="22"/>
                </a:lnTo>
                <a:lnTo>
                  <a:pt x="52" y="25"/>
                </a:lnTo>
                <a:lnTo>
                  <a:pt x="52" y="25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292" y="18"/>
                </a:moveTo>
                <a:lnTo>
                  <a:pt x="292" y="18"/>
                </a:lnTo>
                <a:lnTo>
                  <a:pt x="294" y="21"/>
                </a:lnTo>
                <a:lnTo>
                  <a:pt x="294" y="21"/>
                </a:lnTo>
                <a:lnTo>
                  <a:pt x="294" y="22"/>
                </a:lnTo>
                <a:lnTo>
                  <a:pt x="295" y="21"/>
                </a:lnTo>
                <a:lnTo>
                  <a:pt x="295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19"/>
                </a:lnTo>
                <a:lnTo>
                  <a:pt x="297" y="19"/>
                </a:lnTo>
                <a:lnTo>
                  <a:pt x="294" y="18"/>
                </a:lnTo>
                <a:lnTo>
                  <a:pt x="294" y="18"/>
                </a:lnTo>
                <a:lnTo>
                  <a:pt x="292" y="18"/>
                </a:lnTo>
                <a:lnTo>
                  <a:pt x="292" y="18"/>
                </a:lnTo>
                <a:close/>
                <a:moveTo>
                  <a:pt x="25" y="117"/>
                </a:moveTo>
                <a:lnTo>
                  <a:pt x="25" y="117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3"/>
                </a:lnTo>
                <a:lnTo>
                  <a:pt x="22" y="123"/>
                </a:lnTo>
                <a:lnTo>
                  <a:pt x="24" y="122"/>
                </a:lnTo>
                <a:lnTo>
                  <a:pt x="25" y="120"/>
                </a:lnTo>
                <a:lnTo>
                  <a:pt x="25" y="120"/>
                </a:lnTo>
                <a:lnTo>
                  <a:pt x="25" y="117"/>
                </a:lnTo>
                <a:lnTo>
                  <a:pt x="25" y="117"/>
                </a:lnTo>
                <a:close/>
                <a:moveTo>
                  <a:pt x="234" y="338"/>
                </a:moveTo>
                <a:lnTo>
                  <a:pt x="234" y="338"/>
                </a:lnTo>
                <a:lnTo>
                  <a:pt x="232" y="336"/>
                </a:lnTo>
                <a:lnTo>
                  <a:pt x="232" y="336"/>
                </a:lnTo>
                <a:lnTo>
                  <a:pt x="231" y="335"/>
                </a:lnTo>
                <a:lnTo>
                  <a:pt x="231" y="335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2" y="339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close/>
                <a:moveTo>
                  <a:pt x="164" y="123"/>
                </a:moveTo>
                <a:lnTo>
                  <a:pt x="164" y="123"/>
                </a:lnTo>
                <a:lnTo>
                  <a:pt x="167" y="122"/>
                </a:lnTo>
                <a:lnTo>
                  <a:pt x="167" y="122"/>
                </a:lnTo>
                <a:lnTo>
                  <a:pt x="167" y="117"/>
                </a:lnTo>
                <a:lnTo>
                  <a:pt x="167" y="117"/>
                </a:lnTo>
                <a:lnTo>
                  <a:pt x="164" y="119"/>
                </a:lnTo>
                <a:lnTo>
                  <a:pt x="164" y="122"/>
                </a:lnTo>
                <a:lnTo>
                  <a:pt x="164" y="122"/>
                </a:lnTo>
                <a:lnTo>
                  <a:pt x="164" y="123"/>
                </a:lnTo>
                <a:lnTo>
                  <a:pt x="164" y="123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1"/>
                </a:lnTo>
                <a:lnTo>
                  <a:pt x="172" y="21"/>
                </a:lnTo>
                <a:lnTo>
                  <a:pt x="172" y="18"/>
                </a:lnTo>
                <a:lnTo>
                  <a:pt x="172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22"/>
                </a:lnTo>
                <a:lnTo>
                  <a:pt x="169" y="22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02" y="18"/>
                </a:moveTo>
                <a:lnTo>
                  <a:pt x="202" y="18"/>
                </a:lnTo>
                <a:lnTo>
                  <a:pt x="202" y="22"/>
                </a:lnTo>
                <a:lnTo>
                  <a:pt x="202" y="22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19"/>
                </a:lnTo>
                <a:lnTo>
                  <a:pt x="205" y="19"/>
                </a:lnTo>
                <a:lnTo>
                  <a:pt x="205" y="18"/>
                </a:lnTo>
                <a:lnTo>
                  <a:pt x="205" y="18"/>
                </a:lnTo>
                <a:lnTo>
                  <a:pt x="202" y="18"/>
                </a:lnTo>
                <a:lnTo>
                  <a:pt x="202" y="18"/>
                </a:lnTo>
                <a:close/>
                <a:moveTo>
                  <a:pt x="339" y="306"/>
                </a:moveTo>
                <a:lnTo>
                  <a:pt x="339" y="306"/>
                </a:lnTo>
                <a:lnTo>
                  <a:pt x="343" y="305"/>
                </a:lnTo>
                <a:lnTo>
                  <a:pt x="343" y="303"/>
                </a:lnTo>
                <a:lnTo>
                  <a:pt x="343" y="303"/>
                </a:lnTo>
                <a:lnTo>
                  <a:pt x="341" y="302"/>
                </a:lnTo>
                <a:lnTo>
                  <a:pt x="341" y="302"/>
                </a:lnTo>
                <a:lnTo>
                  <a:pt x="339" y="302"/>
                </a:lnTo>
                <a:lnTo>
                  <a:pt x="339" y="302"/>
                </a:lnTo>
                <a:lnTo>
                  <a:pt x="339" y="306"/>
                </a:lnTo>
                <a:lnTo>
                  <a:pt x="339" y="306"/>
                </a:lnTo>
                <a:close/>
                <a:moveTo>
                  <a:pt x="300" y="344"/>
                </a:moveTo>
                <a:lnTo>
                  <a:pt x="300" y="344"/>
                </a:lnTo>
                <a:lnTo>
                  <a:pt x="302" y="346"/>
                </a:lnTo>
                <a:lnTo>
                  <a:pt x="302" y="346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0" y="344"/>
                </a:lnTo>
                <a:lnTo>
                  <a:pt x="300" y="344"/>
                </a:lnTo>
                <a:close/>
                <a:moveTo>
                  <a:pt x="343" y="161"/>
                </a:moveTo>
                <a:lnTo>
                  <a:pt x="343" y="161"/>
                </a:lnTo>
                <a:lnTo>
                  <a:pt x="343" y="166"/>
                </a:lnTo>
                <a:lnTo>
                  <a:pt x="343" y="166"/>
                </a:lnTo>
                <a:lnTo>
                  <a:pt x="344" y="166"/>
                </a:lnTo>
                <a:lnTo>
                  <a:pt x="344" y="166"/>
                </a:lnTo>
                <a:lnTo>
                  <a:pt x="344" y="161"/>
                </a:lnTo>
                <a:lnTo>
                  <a:pt x="344" y="161"/>
                </a:lnTo>
                <a:lnTo>
                  <a:pt x="343" y="161"/>
                </a:lnTo>
                <a:lnTo>
                  <a:pt x="343" y="161"/>
                </a:lnTo>
                <a:close/>
                <a:moveTo>
                  <a:pt x="145" y="106"/>
                </a:moveTo>
                <a:lnTo>
                  <a:pt x="145" y="106"/>
                </a:lnTo>
                <a:lnTo>
                  <a:pt x="145" y="108"/>
                </a:lnTo>
                <a:lnTo>
                  <a:pt x="145" y="108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7" y="111"/>
                </a:lnTo>
                <a:lnTo>
                  <a:pt x="147" y="111"/>
                </a:lnTo>
                <a:lnTo>
                  <a:pt x="147" y="109"/>
                </a:lnTo>
                <a:lnTo>
                  <a:pt x="147" y="108"/>
                </a:lnTo>
                <a:lnTo>
                  <a:pt x="147" y="108"/>
                </a:lnTo>
                <a:lnTo>
                  <a:pt x="145" y="106"/>
                </a:lnTo>
                <a:lnTo>
                  <a:pt x="145" y="106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7" y="276"/>
                </a:lnTo>
                <a:lnTo>
                  <a:pt x="347" y="276"/>
                </a:lnTo>
                <a:lnTo>
                  <a:pt x="347" y="273"/>
                </a:lnTo>
                <a:lnTo>
                  <a:pt x="347" y="273"/>
                </a:lnTo>
                <a:lnTo>
                  <a:pt x="344" y="273"/>
                </a:lnTo>
                <a:lnTo>
                  <a:pt x="344" y="273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3" y="128"/>
                </a:lnTo>
                <a:lnTo>
                  <a:pt x="153" y="128"/>
                </a:lnTo>
                <a:lnTo>
                  <a:pt x="156" y="125"/>
                </a:lnTo>
                <a:lnTo>
                  <a:pt x="156" y="125"/>
                </a:lnTo>
                <a:lnTo>
                  <a:pt x="156" y="123"/>
                </a:lnTo>
                <a:lnTo>
                  <a:pt x="156" y="122"/>
                </a:lnTo>
                <a:lnTo>
                  <a:pt x="156" y="122"/>
                </a:lnTo>
                <a:lnTo>
                  <a:pt x="152" y="128"/>
                </a:lnTo>
                <a:lnTo>
                  <a:pt x="152" y="128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40" y="71"/>
                </a:lnTo>
                <a:lnTo>
                  <a:pt x="40" y="71"/>
                </a:lnTo>
                <a:lnTo>
                  <a:pt x="35" y="81"/>
                </a:lnTo>
                <a:lnTo>
                  <a:pt x="35" y="81"/>
                </a:lnTo>
                <a:lnTo>
                  <a:pt x="40" y="79"/>
                </a:lnTo>
                <a:lnTo>
                  <a:pt x="40" y="79"/>
                </a:lnTo>
                <a:lnTo>
                  <a:pt x="40" y="78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3"/>
                </a:lnTo>
                <a:lnTo>
                  <a:pt x="40" y="73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221" y="311"/>
                </a:moveTo>
                <a:lnTo>
                  <a:pt x="221" y="311"/>
                </a:lnTo>
                <a:lnTo>
                  <a:pt x="218" y="313"/>
                </a:lnTo>
                <a:lnTo>
                  <a:pt x="218" y="313"/>
                </a:lnTo>
                <a:lnTo>
                  <a:pt x="218" y="317"/>
                </a:lnTo>
                <a:lnTo>
                  <a:pt x="218" y="317"/>
                </a:lnTo>
                <a:lnTo>
                  <a:pt x="220" y="317"/>
                </a:lnTo>
                <a:lnTo>
                  <a:pt x="220" y="317"/>
                </a:lnTo>
                <a:lnTo>
                  <a:pt x="220" y="316"/>
                </a:lnTo>
                <a:lnTo>
                  <a:pt x="220" y="316"/>
                </a:lnTo>
                <a:lnTo>
                  <a:pt x="221" y="314"/>
                </a:lnTo>
                <a:lnTo>
                  <a:pt x="221" y="311"/>
                </a:lnTo>
                <a:lnTo>
                  <a:pt x="221" y="311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55" y="37"/>
                </a:lnTo>
                <a:lnTo>
                  <a:pt x="57" y="35"/>
                </a:lnTo>
                <a:lnTo>
                  <a:pt x="57" y="35"/>
                </a:lnTo>
                <a:lnTo>
                  <a:pt x="54" y="33"/>
                </a:lnTo>
                <a:lnTo>
                  <a:pt x="54" y="33"/>
                </a:lnTo>
                <a:lnTo>
                  <a:pt x="52" y="38"/>
                </a:lnTo>
                <a:lnTo>
                  <a:pt x="52" y="38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9" y="245"/>
                </a:lnTo>
                <a:lnTo>
                  <a:pt x="169" y="245"/>
                </a:lnTo>
                <a:lnTo>
                  <a:pt x="169" y="246"/>
                </a:lnTo>
                <a:lnTo>
                  <a:pt x="169" y="246"/>
                </a:lnTo>
                <a:lnTo>
                  <a:pt x="172" y="246"/>
                </a:lnTo>
                <a:lnTo>
                  <a:pt x="172" y="246"/>
                </a:lnTo>
                <a:lnTo>
                  <a:pt x="171" y="243"/>
                </a:lnTo>
                <a:lnTo>
                  <a:pt x="171" y="243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78" y="245"/>
                </a:moveTo>
                <a:lnTo>
                  <a:pt x="178" y="245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4" y="242"/>
                </a:lnTo>
                <a:lnTo>
                  <a:pt x="174" y="242"/>
                </a:lnTo>
                <a:lnTo>
                  <a:pt x="175" y="245"/>
                </a:lnTo>
                <a:lnTo>
                  <a:pt x="175" y="245"/>
                </a:lnTo>
                <a:lnTo>
                  <a:pt x="177" y="246"/>
                </a:lnTo>
                <a:lnTo>
                  <a:pt x="178" y="245"/>
                </a:lnTo>
                <a:lnTo>
                  <a:pt x="178" y="245"/>
                </a:lnTo>
                <a:close/>
                <a:moveTo>
                  <a:pt x="169" y="82"/>
                </a:moveTo>
                <a:lnTo>
                  <a:pt x="169" y="82"/>
                </a:lnTo>
                <a:lnTo>
                  <a:pt x="169" y="82"/>
                </a:lnTo>
                <a:lnTo>
                  <a:pt x="169" y="82"/>
                </a:lnTo>
                <a:lnTo>
                  <a:pt x="175" y="76"/>
                </a:lnTo>
                <a:lnTo>
                  <a:pt x="175" y="76"/>
                </a:lnTo>
                <a:lnTo>
                  <a:pt x="174" y="74"/>
                </a:lnTo>
                <a:lnTo>
                  <a:pt x="174" y="74"/>
                </a:lnTo>
                <a:lnTo>
                  <a:pt x="169" y="82"/>
                </a:lnTo>
                <a:lnTo>
                  <a:pt x="169" y="82"/>
                </a:lnTo>
                <a:close/>
                <a:moveTo>
                  <a:pt x="265" y="361"/>
                </a:moveTo>
                <a:lnTo>
                  <a:pt x="265" y="361"/>
                </a:lnTo>
                <a:lnTo>
                  <a:pt x="264" y="358"/>
                </a:lnTo>
                <a:lnTo>
                  <a:pt x="264" y="358"/>
                </a:lnTo>
                <a:lnTo>
                  <a:pt x="262" y="358"/>
                </a:lnTo>
                <a:lnTo>
                  <a:pt x="261" y="358"/>
                </a:lnTo>
                <a:lnTo>
                  <a:pt x="261" y="358"/>
                </a:lnTo>
                <a:lnTo>
                  <a:pt x="261" y="360"/>
                </a:lnTo>
                <a:lnTo>
                  <a:pt x="259" y="361"/>
                </a:lnTo>
                <a:lnTo>
                  <a:pt x="259" y="361"/>
                </a:lnTo>
                <a:lnTo>
                  <a:pt x="265" y="361"/>
                </a:lnTo>
                <a:lnTo>
                  <a:pt x="265" y="361"/>
                </a:lnTo>
                <a:close/>
                <a:moveTo>
                  <a:pt x="201" y="281"/>
                </a:moveTo>
                <a:lnTo>
                  <a:pt x="201" y="281"/>
                </a:lnTo>
                <a:lnTo>
                  <a:pt x="204" y="276"/>
                </a:lnTo>
                <a:lnTo>
                  <a:pt x="204" y="276"/>
                </a:lnTo>
                <a:lnTo>
                  <a:pt x="199" y="278"/>
                </a:lnTo>
                <a:lnTo>
                  <a:pt x="199" y="278"/>
                </a:lnTo>
                <a:lnTo>
                  <a:pt x="201" y="281"/>
                </a:lnTo>
                <a:lnTo>
                  <a:pt x="201" y="281"/>
                </a:lnTo>
                <a:close/>
                <a:moveTo>
                  <a:pt x="243" y="305"/>
                </a:moveTo>
                <a:lnTo>
                  <a:pt x="243" y="305"/>
                </a:lnTo>
                <a:lnTo>
                  <a:pt x="243" y="305"/>
                </a:lnTo>
                <a:lnTo>
                  <a:pt x="243" y="305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3" y="305"/>
                </a:lnTo>
                <a:lnTo>
                  <a:pt x="243" y="305"/>
                </a:lnTo>
                <a:close/>
                <a:moveTo>
                  <a:pt x="355" y="215"/>
                </a:moveTo>
                <a:lnTo>
                  <a:pt x="355" y="215"/>
                </a:lnTo>
                <a:lnTo>
                  <a:pt x="354" y="215"/>
                </a:lnTo>
                <a:lnTo>
                  <a:pt x="354" y="215"/>
                </a:lnTo>
                <a:lnTo>
                  <a:pt x="354" y="219"/>
                </a:lnTo>
                <a:lnTo>
                  <a:pt x="354" y="219"/>
                </a:lnTo>
                <a:lnTo>
                  <a:pt x="357" y="219"/>
                </a:lnTo>
                <a:lnTo>
                  <a:pt x="357" y="219"/>
                </a:lnTo>
                <a:lnTo>
                  <a:pt x="355" y="215"/>
                </a:lnTo>
                <a:lnTo>
                  <a:pt x="355" y="215"/>
                </a:lnTo>
                <a:close/>
                <a:moveTo>
                  <a:pt x="232" y="275"/>
                </a:moveTo>
                <a:lnTo>
                  <a:pt x="232" y="275"/>
                </a:lnTo>
                <a:lnTo>
                  <a:pt x="231" y="275"/>
                </a:lnTo>
                <a:lnTo>
                  <a:pt x="231" y="275"/>
                </a:lnTo>
                <a:lnTo>
                  <a:pt x="229" y="279"/>
                </a:lnTo>
                <a:lnTo>
                  <a:pt x="229" y="279"/>
                </a:lnTo>
                <a:lnTo>
                  <a:pt x="227" y="281"/>
                </a:lnTo>
                <a:lnTo>
                  <a:pt x="227" y="281"/>
                </a:lnTo>
                <a:lnTo>
                  <a:pt x="232" y="279"/>
                </a:lnTo>
                <a:lnTo>
                  <a:pt x="232" y="279"/>
                </a:lnTo>
                <a:lnTo>
                  <a:pt x="232" y="278"/>
                </a:lnTo>
                <a:lnTo>
                  <a:pt x="232" y="278"/>
                </a:lnTo>
                <a:lnTo>
                  <a:pt x="232" y="275"/>
                </a:lnTo>
                <a:lnTo>
                  <a:pt x="232" y="275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32" y="35"/>
                </a:lnTo>
                <a:lnTo>
                  <a:pt x="33" y="32"/>
                </a:lnTo>
                <a:lnTo>
                  <a:pt x="33" y="32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30" y="316"/>
                </a:moveTo>
                <a:lnTo>
                  <a:pt x="30" y="316"/>
                </a:lnTo>
                <a:lnTo>
                  <a:pt x="27" y="317"/>
                </a:lnTo>
                <a:lnTo>
                  <a:pt x="27" y="317"/>
                </a:lnTo>
                <a:lnTo>
                  <a:pt x="32" y="320"/>
                </a:lnTo>
                <a:lnTo>
                  <a:pt x="32" y="320"/>
                </a:lnTo>
                <a:lnTo>
                  <a:pt x="32" y="319"/>
                </a:lnTo>
                <a:lnTo>
                  <a:pt x="32" y="319"/>
                </a:lnTo>
                <a:lnTo>
                  <a:pt x="30" y="316"/>
                </a:lnTo>
                <a:lnTo>
                  <a:pt x="30" y="316"/>
                </a:lnTo>
                <a:close/>
                <a:moveTo>
                  <a:pt x="346" y="193"/>
                </a:moveTo>
                <a:lnTo>
                  <a:pt x="346" y="193"/>
                </a:lnTo>
                <a:lnTo>
                  <a:pt x="346" y="193"/>
                </a:lnTo>
                <a:lnTo>
                  <a:pt x="346" y="193"/>
                </a:lnTo>
                <a:lnTo>
                  <a:pt x="352" y="194"/>
                </a:lnTo>
                <a:lnTo>
                  <a:pt x="352" y="194"/>
                </a:lnTo>
                <a:lnTo>
                  <a:pt x="352" y="191"/>
                </a:lnTo>
                <a:lnTo>
                  <a:pt x="352" y="191"/>
                </a:lnTo>
                <a:lnTo>
                  <a:pt x="346" y="193"/>
                </a:lnTo>
                <a:lnTo>
                  <a:pt x="346" y="193"/>
                </a:lnTo>
                <a:close/>
                <a:moveTo>
                  <a:pt x="229" y="54"/>
                </a:moveTo>
                <a:lnTo>
                  <a:pt x="229" y="54"/>
                </a:lnTo>
                <a:lnTo>
                  <a:pt x="229" y="62"/>
                </a:lnTo>
                <a:lnTo>
                  <a:pt x="229" y="62"/>
                </a:lnTo>
                <a:lnTo>
                  <a:pt x="232" y="62"/>
                </a:lnTo>
                <a:lnTo>
                  <a:pt x="232" y="62"/>
                </a:lnTo>
                <a:lnTo>
                  <a:pt x="231" y="60"/>
                </a:lnTo>
                <a:lnTo>
                  <a:pt x="231" y="60"/>
                </a:lnTo>
                <a:lnTo>
                  <a:pt x="231" y="59"/>
                </a:lnTo>
                <a:lnTo>
                  <a:pt x="231" y="57"/>
                </a:lnTo>
                <a:lnTo>
                  <a:pt x="231" y="57"/>
                </a:lnTo>
                <a:lnTo>
                  <a:pt x="231" y="55"/>
                </a:lnTo>
                <a:lnTo>
                  <a:pt x="231" y="55"/>
                </a:lnTo>
                <a:lnTo>
                  <a:pt x="232" y="55"/>
                </a:lnTo>
                <a:lnTo>
                  <a:pt x="231" y="54"/>
                </a:lnTo>
                <a:lnTo>
                  <a:pt x="231" y="54"/>
                </a:lnTo>
                <a:lnTo>
                  <a:pt x="229" y="54"/>
                </a:lnTo>
                <a:lnTo>
                  <a:pt x="229" y="54"/>
                </a:lnTo>
                <a:close/>
                <a:moveTo>
                  <a:pt x="336" y="169"/>
                </a:moveTo>
                <a:lnTo>
                  <a:pt x="336" y="169"/>
                </a:lnTo>
                <a:lnTo>
                  <a:pt x="336" y="172"/>
                </a:lnTo>
                <a:lnTo>
                  <a:pt x="336" y="172"/>
                </a:lnTo>
                <a:lnTo>
                  <a:pt x="339" y="172"/>
                </a:lnTo>
                <a:lnTo>
                  <a:pt x="339" y="172"/>
                </a:lnTo>
                <a:lnTo>
                  <a:pt x="339" y="169"/>
                </a:lnTo>
                <a:lnTo>
                  <a:pt x="339" y="169"/>
                </a:lnTo>
                <a:lnTo>
                  <a:pt x="336" y="169"/>
                </a:lnTo>
                <a:lnTo>
                  <a:pt x="336" y="169"/>
                </a:lnTo>
                <a:close/>
                <a:moveTo>
                  <a:pt x="174" y="287"/>
                </a:move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69" y="281"/>
                </a:lnTo>
                <a:lnTo>
                  <a:pt x="169" y="281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74" y="287"/>
                </a:lnTo>
                <a:lnTo>
                  <a:pt x="174" y="287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58"/>
                </a:lnTo>
                <a:lnTo>
                  <a:pt x="25" y="158"/>
                </a:lnTo>
                <a:lnTo>
                  <a:pt x="27" y="156"/>
                </a:lnTo>
                <a:lnTo>
                  <a:pt x="27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322" y="37"/>
                </a:moveTo>
                <a:lnTo>
                  <a:pt x="322" y="37"/>
                </a:lnTo>
                <a:lnTo>
                  <a:pt x="322" y="37"/>
                </a:lnTo>
                <a:lnTo>
                  <a:pt x="322" y="37"/>
                </a:lnTo>
                <a:lnTo>
                  <a:pt x="324" y="35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2" y="33"/>
                </a:lnTo>
                <a:lnTo>
                  <a:pt x="322" y="33"/>
                </a:lnTo>
                <a:lnTo>
                  <a:pt x="322" y="37"/>
                </a:lnTo>
                <a:lnTo>
                  <a:pt x="322" y="37"/>
                </a:lnTo>
                <a:close/>
                <a:moveTo>
                  <a:pt x="328" y="149"/>
                </a:moveTo>
                <a:lnTo>
                  <a:pt x="328" y="149"/>
                </a:lnTo>
                <a:lnTo>
                  <a:pt x="328" y="153"/>
                </a:lnTo>
                <a:lnTo>
                  <a:pt x="328" y="153"/>
                </a:lnTo>
                <a:lnTo>
                  <a:pt x="330" y="153"/>
                </a:lnTo>
                <a:lnTo>
                  <a:pt x="330" y="153"/>
                </a:lnTo>
                <a:lnTo>
                  <a:pt x="330" y="149"/>
                </a:lnTo>
                <a:lnTo>
                  <a:pt x="330" y="149"/>
                </a:lnTo>
                <a:lnTo>
                  <a:pt x="328" y="149"/>
                </a:lnTo>
                <a:lnTo>
                  <a:pt x="328" y="149"/>
                </a:lnTo>
                <a:close/>
                <a:moveTo>
                  <a:pt x="327" y="350"/>
                </a:moveTo>
                <a:lnTo>
                  <a:pt x="327" y="350"/>
                </a:lnTo>
                <a:lnTo>
                  <a:pt x="324" y="344"/>
                </a:lnTo>
                <a:lnTo>
                  <a:pt x="324" y="344"/>
                </a:lnTo>
                <a:lnTo>
                  <a:pt x="325" y="350"/>
                </a:lnTo>
                <a:lnTo>
                  <a:pt x="325" y="350"/>
                </a:lnTo>
                <a:lnTo>
                  <a:pt x="327" y="350"/>
                </a:lnTo>
                <a:lnTo>
                  <a:pt x="327" y="350"/>
                </a:lnTo>
                <a:close/>
                <a:moveTo>
                  <a:pt x="197" y="24"/>
                </a:moveTo>
                <a:lnTo>
                  <a:pt x="197" y="24"/>
                </a:lnTo>
                <a:lnTo>
                  <a:pt x="201" y="24"/>
                </a:lnTo>
                <a:lnTo>
                  <a:pt x="201" y="24"/>
                </a:lnTo>
                <a:lnTo>
                  <a:pt x="199" y="21"/>
                </a:lnTo>
                <a:lnTo>
                  <a:pt x="199" y="21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7" y="19"/>
                </a:lnTo>
                <a:lnTo>
                  <a:pt x="197" y="19"/>
                </a:lnTo>
                <a:lnTo>
                  <a:pt x="197" y="24"/>
                </a:lnTo>
                <a:lnTo>
                  <a:pt x="197" y="24"/>
                </a:lnTo>
                <a:close/>
                <a:moveTo>
                  <a:pt x="229" y="268"/>
                </a:moveTo>
                <a:lnTo>
                  <a:pt x="229" y="268"/>
                </a:lnTo>
                <a:lnTo>
                  <a:pt x="231" y="268"/>
                </a:lnTo>
                <a:lnTo>
                  <a:pt x="231" y="268"/>
                </a:lnTo>
                <a:lnTo>
                  <a:pt x="231" y="265"/>
                </a:lnTo>
                <a:lnTo>
                  <a:pt x="231" y="265"/>
                </a:lnTo>
                <a:lnTo>
                  <a:pt x="231" y="262"/>
                </a:lnTo>
                <a:lnTo>
                  <a:pt x="231" y="262"/>
                </a:lnTo>
                <a:lnTo>
                  <a:pt x="231" y="261"/>
                </a:lnTo>
                <a:lnTo>
                  <a:pt x="231" y="261"/>
                </a:lnTo>
                <a:lnTo>
                  <a:pt x="229" y="262"/>
                </a:lnTo>
                <a:lnTo>
                  <a:pt x="229" y="262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close/>
                <a:moveTo>
                  <a:pt x="46" y="245"/>
                </a:moveTo>
                <a:lnTo>
                  <a:pt x="46" y="245"/>
                </a:lnTo>
                <a:lnTo>
                  <a:pt x="48" y="243"/>
                </a:lnTo>
                <a:lnTo>
                  <a:pt x="48" y="242"/>
                </a:lnTo>
                <a:lnTo>
                  <a:pt x="48" y="242"/>
                </a:lnTo>
                <a:lnTo>
                  <a:pt x="48" y="235"/>
                </a:lnTo>
                <a:lnTo>
                  <a:pt x="48" y="235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6" y="245"/>
                </a:lnTo>
                <a:lnTo>
                  <a:pt x="46" y="245"/>
                </a:lnTo>
                <a:close/>
                <a:moveTo>
                  <a:pt x="232" y="357"/>
                </a:moveTo>
                <a:lnTo>
                  <a:pt x="232" y="357"/>
                </a:lnTo>
                <a:lnTo>
                  <a:pt x="234" y="357"/>
                </a:lnTo>
                <a:lnTo>
                  <a:pt x="234" y="357"/>
                </a:lnTo>
                <a:lnTo>
                  <a:pt x="235" y="355"/>
                </a:lnTo>
                <a:lnTo>
                  <a:pt x="235" y="352"/>
                </a:lnTo>
                <a:lnTo>
                  <a:pt x="235" y="352"/>
                </a:lnTo>
                <a:lnTo>
                  <a:pt x="232" y="354"/>
                </a:lnTo>
                <a:lnTo>
                  <a:pt x="232" y="354"/>
                </a:lnTo>
                <a:lnTo>
                  <a:pt x="232" y="357"/>
                </a:lnTo>
                <a:lnTo>
                  <a:pt x="232" y="357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79" y="38"/>
                </a:lnTo>
                <a:lnTo>
                  <a:pt x="79" y="38"/>
                </a:lnTo>
                <a:lnTo>
                  <a:pt x="78" y="38"/>
                </a:lnTo>
                <a:lnTo>
                  <a:pt x="78" y="40"/>
                </a:lnTo>
                <a:lnTo>
                  <a:pt x="78" y="40"/>
                </a:lnTo>
                <a:lnTo>
                  <a:pt x="82" y="40"/>
                </a:lnTo>
                <a:lnTo>
                  <a:pt x="82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270" y="361"/>
                </a:moveTo>
                <a:lnTo>
                  <a:pt x="270" y="361"/>
                </a:lnTo>
                <a:lnTo>
                  <a:pt x="270" y="358"/>
                </a:lnTo>
                <a:lnTo>
                  <a:pt x="270" y="358"/>
                </a:lnTo>
                <a:lnTo>
                  <a:pt x="267" y="358"/>
                </a:lnTo>
                <a:lnTo>
                  <a:pt x="267" y="358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70" y="361"/>
                </a:lnTo>
                <a:lnTo>
                  <a:pt x="270" y="361"/>
                </a:lnTo>
                <a:close/>
                <a:moveTo>
                  <a:pt x="29" y="237"/>
                </a:moveTo>
                <a:lnTo>
                  <a:pt x="29" y="237"/>
                </a:lnTo>
                <a:lnTo>
                  <a:pt x="32" y="235"/>
                </a:lnTo>
                <a:lnTo>
                  <a:pt x="32" y="235"/>
                </a:lnTo>
                <a:lnTo>
                  <a:pt x="32" y="231"/>
                </a:lnTo>
                <a:lnTo>
                  <a:pt x="32" y="231"/>
                </a:lnTo>
                <a:lnTo>
                  <a:pt x="30" y="232"/>
                </a:lnTo>
                <a:lnTo>
                  <a:pt x="30" y="232"/>
                </a:lnTo>
                <a:lnTo>
                  <a:pt x="30" y="234"/>
                </a:lnTo>
                <a:lnTo>
                  <a:pt x="30" y="234"/>
                </a:lnTo>
                <a:lnTo>
                  <a:pt x="29" y="237"/>
                </a:lnTo>
                <a:lnTo>
                  <a:pt x="29" y="23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1" y="188"/>
                </a:lnTo>
                <a:lnTo>
                  <a:pt x="41" y="188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90" y="254"/>
                </a:moveTo>
                <a:lnTo>
                  <a:pt x="190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8" y="256"/>
                </a:lnTo>
                <a:lnTo>
                  <a:pt x="190" y="254"/>
                </a:lnTo>
                <a:lnTo>
                  <a:pt x="190" y="254"/>
                </a:lnTo>
                <a:close/>
                <a:moveTo>
                  <a:pt x="218" y="24"/>
                </a:moveTo>
                <a:lnTo>
                  <a:pt x="218" y="24"/>
                </a:lnTo>
                <a:lnTo>
                  <a:pt x="218" y="24"/>
                </a:lnTo>
                <a:lnTo>
                  <a:pt x="220" y="24"/>
                </a:lnTo>
                <a:lnTo>
                  <a:pt x="220" y="24"/>
                </a:lnTo>
                <a:lnTo>
                  <a:pt x="221" y="22"/>
                </a:lnTo>
                <a:lnTo>
                  <a:pt x="221" y="22"/>
                </a:lnTo>
                <a:lnTo>
                  <a:pt x="221" y="21"/>
                </a:lnTo>
                <a:lnTo>
                  <a:pt x="221" y="19"/>
                </a:lnTo>
                <a:lnTo>
                  <a:pt x="221" y="19"/>
                </a:lnTo>
                <a:lnTo>
                  <a:pt x="218" y="21"/>
                </a:lnTo>
                <a:lnTo>
                  <a:pt x="218" y="24"/>
                </a:lnTo>
                <a:lnTo>
                  <a:pt x="218" y="24"/>
                </a:lnTo>
                <a:close/>
                <a:moveTo>
                  <a:pt x="158" y="284"/>
                </a:move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lnTo>
                  <a:pt x="156" y="286"/>
                </a:lnTo>
                <a:lnTo>
                  <a:pt x="156" y="286"/>
                </a:lnTo>
                <a:lnTo>
                  <a:pt x="158" y="289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lnTo>
                  <a:pt x="160" y="286"/>
                </a:lnTo>
                <a:lnTo>
                  <a:pt x="160" y="286"/>
                </a:lnTo>
                <a:lnTo>
                  <a:pt x="158" y="284"/>
                </a:lnTo>
                <a:lnTo>
                  <a:pt x="158" y="284"/>
                </a:lnTo>
                <a:close/>
                <a:moveTo>
                  <a:pt x="171" y="57"/>
                </a:moveTo>
                <a:lnTo>
                  <a:pt x="171" y="57"/>
                </a:lnTo>
                <a:lnTo>
                  <a:pt x="178" y="48"/>
                </a:lnTo>
                <a:lnTo>
                  <a:pt x="178" y="48"/>
                </a:lnTo>
                <a:lnTo>
                  <a:pt x="177" y="48"/>
                </a:lnTo>
                <a:lnTo>
                  <a:pt x="177" y="48"/>
                </a:lnTo>
                <a:lnTo>
                  <a:pt x="171" y="54"/>
                </a:lnTo>
                <a:lnTo>
                  <a:pt x="171" y="54"/>
                </a:lnTo>
                <a:lnTo>
                  <a:pt x="171" y="55"/>
                </a:lnTo>
                <a:lnTo>
                  <a:pt x="171" y="57"/>
                </a:lnTo>
                <a:lnTo>
                  <a:pt x="171" y="57"/>
                </a:lnTo>
                <a:close/>
                <a:moveTo>
                  <a:pt x="202" y="264"/>
                </a:moveTo>
                <a:lnTo>
                  <a:pt x="202" y="264"/>
                </a:lnTo>
                <a:lnTo>
                  <a:pt x="202" y="262"/>
                </a:lnTo>
                <a:lnTo>
                  <a:pt x="202" y="262"/>
                </a:lnTo>
                <a:lnTo>
                  <a:pt x="199" y="264"/>
                </a:lnTo>
                <a:lnTo>
                  <a:pt x="199" y="264"/>
                </a:lnTo>
                <a:lnTo>
                  <a:pt x="197" y="265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202" y="264"/>
                </a:lnTo>
                <a:lnTo>
                  <a:pt x="202" y="264"/>
                </a:lnTo>
                <a:close/>
                <a:moveTo>
                  <a:pt x="164" y="302"/>
                </a:move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0"/>
                </a:lnTo>
                <a:lnTo>
                  <a:pt x="164" y="300"/>
                </a:lnTo>
                <a:lnTo>
                  <a:pt x="164" y="298"/>
                </a:lnTo>
                <a:lnTo>
                  <a:pt x="164" y="298"/>
                </a:lnTo>
                <a:lnTo>
                  <a:pt x="161" y="295"/>
                </a:lnTo>
                <a:lnTo>
                  <a:pt x="161" y="295"/>
                </a:lnTo>
                <a:lnTo>
                  <a:pt x="161" y="298"/>
                </a:lnTo>
                <a:lnTo>
                  <a:pt x="161" y="298"/>
                </a:lnTo>
                <a:lnTo>
                  <a:pt x="164" y="302"/>
                </a:lnTo>
                <a:lnTo>
                  <a:pt x="164" y="302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5"/>
                </a:lnTo>
                <a:lnTo>
                  <a:pt x="30" y="122"/>
                </a:lnTo>
                <a:lnTo>
                  <a:pt x="30" y="122"/>
                </a:lnTo>
                <a:lnTo>
                  <a:pt x="29" y="123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188" y="52"/>
                </a:moveTo>
                <a:lnTo>
                  <a:pt x="188" y="52"/>
                </a:lnTo>
                <a:lnTo>
                  <a:pt x="188" y="52"/>
                </a:lnTo>
                <a:lnTo>
                  <a:pt x="188" y="52"/>
                </a:lnTo>
                <a:lnTo>
                  <a:pt x="186" y="55"/>
                </a:lnTo>
                <a:lnTo>
                  <a:pt x="188" y="59"/>
                </a:lnTo>
                <a:lnTo>
                  <a:pt x="188" y="59"/>
                </a:lnTo>
                <a:lnTo>
                  <a:pt x="188" y="57"/>
                </a:lnTo>
                <a:lnTo>
                  <a:pt x="188" y="57"/>
                </a:lnTo>
                <a:lnTo>
                  <a:pt x="188" y="52"/>
                </a:lnTo>
                <a:lnTo>
                  <a:pt x="188" y="52"/>
                </a:lnTo>
                <a:close/>
                <a:moveTo>
                  <a:pt x="130" y="360"/>
                </a:moveTo>
                <a:lnTo>
                  <a:pt x="130" y="360"/>
                </a:lnTo>
                <a:lnTo>
                  <a:pt x="126" y="360"/>
                </a:lnTo>
                <a:lnTo>
                  <a:pt x="126" y="360"/>
                </a:lnTo>
                <a:lnTo>
                  <a:pt x="126" y="363"/>
                </a:lnTo>
                <a:lnTo>
                  <a:pt x="126" y="363"/>
                </a:lnTo>
                <a:lnTo>
                  <a:pt x="130" y="363"/>
                </a:lnTo>
                <a:lnTo>
                  <a:pt x="130" y="363"/>
                </a:lnTo>
                <a:lnTo>
                  <a:pt x="130" y="360"/>
                </a:lnTo>
                <a:lnTo>
                  <a:pt x="130" y="360"/>
                </a:lnTo>
                <a:close/>
                <a:moveTo>
                  <a:pt x="29" y="245"/>
                </a:move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38"/>
                </a:lnTo>
                <a:lnTo>
                  <a:pt x="32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2"/>
                </a:lnTo>
                <a:lnTo>
                  <a:pt x="29" y="242"/>
                </a:lnTo>
                <a:lnTo>
                  <a:pt x="29" y="245"/>
                </a:lnTo>
                <a:lnTo>
                  <a:pt x="29" y="245"/>
                </a:lnTo>
                <a:close/>
                <a:moveTo>
                  <a:pt x="352" y="155"/>
                </a:moveTo>
                <a:lnTo>
                  <a:pt x="352" y="155"/>
                </a:lnTo>
                <a:lnTo>
                  <a:pt x="352" y="152"/>
                </a:lnTo>
                <a:lnTo>
                  <a:pt x="352" y="152"/>
                </a:lnTo>
                <a:lnTo>
                  <a:pt x="349" y="152"/>
                </a:lnTo>
                <a:lnTo>
                  <a:pt x="349" y="152"/>
                </a:lnTo>
                <a:lnTo>
                  <a:pt x="349" y="155"/>
                </a:lnTo>
                <a:lnTo>
                  <a:pt x="349" y="155"/>
                </a:lnTo>
                <a:lnTo>
                  <a:pt x="352" y="155"/>
                </a:lnTo>
                <a:lnTo>
                  <a:pt x="352" y="155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13" y="38"/>
                </a:lnTo>
                <a:lnTo>
                  <a:pt x="314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6" y="33"/>
                </a:lnTo>
                <a:lnTo>
                  <a:pt x="316" y="33"/>
                </a:lnTo>
                <a:lnTo>
                  <a:pt x="316" y="33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166" y="63"/>
                </a:moveTo>
                <a:lnTo>
                  <a:pt x="166" y="63"/>
                </a:lnTo>
                <a:lnTo>
                  <a:pt x="167" y="60"/>
                </a:lnTo>
                <a:lnTo>
                  <a:pt x="167" y="60"/>
                </a:lnTo>
                <a:lnTo>
                  <a:pt x="169" y="59"/>
                </a:lnTo>
                <a:lnTo>
                  <a:pt x="167" y="57"/>
                </a:lnTo>
                <a:lnTo>
                  <a:pt x="167" y="57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close/>
                <a:moveTo>
                  <a:pt x="95" y="366"/>
                </a:moveTo>
                <a:lnTo>
                  <a:pt x="95" y="366"/>
                </a:lnTo>
                <a:lnTo>
                  <a:pt x="92" y="366"/>
                </a:lnTo>
                <a:lnTo>
                  <a:pt x="92" y="366"/>
                </a:lnTo>
                <a:lnTo>
                  <a:pt x="92" y="369"/>
                </a:lnTo>
                <a:lnTo>
                  <a:pt x="92" y="369"/>
                </a:lnTo>
                <a:lnTo>
                  <a:pt x="96" y="369"/>
                </a:lnTo>
                <a:lnTo>
                  <a:pt x="96" y="369"/>
                </a:lnTo>
                <a:lnTo>
                  <a:pt x="95" y="366"/>
                </a:lnTo>
                <a:lnTo>
                  <a:pt x="95" y="366"/>
                </a:lnTo>
                <a:close/>
                <a:moveTo>
                  <a:pt x="44" y="352"/>
                </a:moveTo>
                <a:lnTo>
                  <a:pt x="44" y="352"/>
                </a:lnTo>
                <a:lnTo>
                  <a:pt x="46" y="354"/>
                </a:lnTo>
                <a:lnTo>
                  <a:pt x="46" y="354"/>
                </a:lnTo>
                <a:lnTo>
                  <a:pt x="48" y="352"/>
                </a:lnTo>
                <a:lnTo>
                  <a:pt x="48" y="352"/>
                </a:lnTo>
                <a:lnTo>
                  <a:pt x="48" y="349"/>
                </a:lnTo>
                <a:lnTo>
                  <a:pt x="48" y="349"/>
                </a:lnTo>
                <a:lnTo>
                  <a:pt x="44" y="352"/>
                </a:lnTo>
                <a:lnTo>
                  <a:pt x="44" y="352"/>
                </a:lnTo>
                <a:close/>
                <a:moveTo>
                  <a:pt x="152" y="27"/>
                </a:moveTo>
                <a:lnTo>
                  <a:pt x="152" y="27"/>
                </a:lnTo>
                <a:lnTo>
                  <a:pt x="149" y="27"/>
                </a:lnTo>
                <a:lnTo>
                  <a:pt x="149" y="27"/>
                </a:lnTo>
                <a:lnTo>
                  <a:pt x="145" y="29"/>
                </a:lnTo>
                <a:lnTo>
                  <a:pt x="145" y="29"/>
                </a:lnTo>
                <a:lnTo>
                  <a:pt x="152" y="30"/>
                </a:lnTo>
                <a:lnTo>
                  <a:pt x="152" y="30"/>
                </a:lnTo>
                <a:lnTo>
                  <a:pt x="152" y="27"/>
                </a:lnTo>
                <a:lnTo>
                  <a:pt x="152" y="27"/>
                </a:lnTo>
                <a:close/>
                <a:moveTo>
                  <a:pt x="156" y="276"/>
                </a:moveTo>
                <a:lnTo>
                  <a:pt x="156" y="276"/>
                </a:lnTo>
                <a:lnTo>
                  <a:pt x="156" y="278"/>
                </a:lnTo>
                <a:lnTo>
                  <a:pt x="158" y="279"/>
                </a:lnTo>
                <a:lnTo>
                  <a:pt x="158" y="279"/>
                </a:lnTo>
                <a:lnTo>
                  <a:pt x="160" y="283"/>
                </a:lnTo>
                <a:lnTo>
                  <a:pt x="160" y="283"/>
                </a:lnTo>
                <a:lnTo>
                  <a:pt x="161" y="283"/>
                </a:lnTo>
                <a:lnTo>
                  <a:pt x="161" y="283"/>
                </a:lnTo>
                <a:lnTo>
                  <a:pt x="161" y="281"/>
                </a:lnTo>
                <a:lnTo>
                  <a:pt x="161" y="281"/>
                </a:lnTo>
                <a:lnTo>
                  <a:pt x="161" y="279"/>
                </a:lnTo>
                <a:lnTo>
                  <a:pt x="161" y="279"/>
                </a:lnTo>
                <a:lnTo>
                  <a:pt x="156" y="276"/>
                </a:lnTo>
                <a:lnTo>
                  <a:pt x="156" y="276"/>
                </a:lnTo>
                <a:close/>
                <a:moveTo>
                  <a:pt x="98" y="354"/>
                </a:moveTo>
                <a:lnTo>
                  <a:pt x="98" y="354"/>
                </a:lnTo>
                <a:lnTo>
                  <a:pt x="93" y="354"/>
                </a:lnTo>
                <a:lnTo>
                  <a:pt x="93" y="354"/>
                </a:lnTo>
                <a:lnTo>
                  <a:pt x="95" y="357"/>
                </a:lnTo>
                <a:lnTo>
                  <a:pt x="95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4"/>
                </a:lnTo>
                <a:lnTo>
                  <a:pt x="98" y="354"/>
                </a:lnTo>
                <a:close/>
                <a:moveTo>
                  <a:pt x="215" y="295"/>
                </a:moveTo>
                <a:lnTo>
                  <a:pt x="215" y="295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15" y="292"/>
                </a:lnTo>
                <a:lnTo>
                  <a:pt x="215" y="292"/>
                </a:lnTo>
                <a:lnTo>
                  <a:pt x="215" y="295"/>
                </a:lnTo>
                <a:lnTo>
                  <a:pt x="215" y="295"/>
                </a:lnTo>
                <a:close/>
                <a:moveTo>
                  <a:pt x="202" y="297"/>
                </a:moveTo>
                <a:lnTo>
                  <a:pt x="202" y="297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2" y="294"/>
                </a:lnTo>
                <a:lnTo>
                  <a:pt x="202" y="294"/>
                </a:lnTo>
                <a:lnTo>
                  <a:pt x="202" y="297"/>
                </a:lnTo>
                <a:lnTo>
                  <a:pt x="202" y="297"/>
                </a:lnTo>
                <a:close/>
                <a:moveTo>
                  <a:pt x="349" y="125"/>
                </a:moveTo>
                <a:lnTo>
                  <a:pt x="349" y="125"/>
                </a:lnTo>
                <a:lnTo>
                  <a:pt x="352" y="125"/>
                </a:lnTo>
                <a:lnTo>
                  <a:pt x="352" y="125"/>
                </a:lnTo>
                <a:lnTo>
                  <a:pt x="352" y="120"/>
                </a:lnTo>
                <a:lnTo>
                  <a:pt x="352" y="120"/>
                </a:lnTo>
                <a:lnTo>
                  <a:pt x="350" y="122"/>
                </a:lnTo>
                <a:lnTo>
                  <a:pt x="350" y="122"/>
                </a:lnTo>
                <a:lnTo>
                  <a:pt x="349" y="125"/>
                </a:lnTo>
                <a:lnTo>
                  <a:pt x="349" y="125"/>
                </a:lnTo>
                <a:close/>
                <a:moveTo>
                  <a:pt x="267" y="18"/>
                </a:moveTo>
                <a:lnTo>
                  <a:pt x="267" y="18"/>
                </a:lnTo>
                <a:lnTo>
                  <a:pt x="262" y="16"/>
                </a:lnTo>
                <a:lnTo>
                  <a:pt x="262" y="16"/>
                </a:lnTo>
                <a:lnTo>
                  <a:pt x="264" y="21"/>
                </a:lnTo>
                <a:lnTo>
                  <a:pt x="264" y="21"/>
                </a:lnTo>
                <a:lnTo>
                  <a:pt x="267" y="18"/>
                </a:lnTo>
                <a:lnTo>
                  <a:pt x="267" y="18"/>
                </a:lnTo>
                <a:close/>
                <a:moveTo>
                  <a:pt x="229" y="24"/>
                </a:moveTo>
                <a:lnTo>
                  <a:pt x="229" y="24"/>
                </a:lnTo>
                <a:lnTo>
                  <a:pt x="231" y="24"/>
                </a:lnTo>
                <a:lnTo>
                  <a:pt x="231" y="24"/>
                </a:lnTo>
                <a:lnTo>
                  <a:pt x="232" y="22"/>
                </a:lnTo>
                <a:lnTo>
                  <a:pt x="232" y="22"/>
                </a:lnTo>
                <a:lnTo>
                  <a:pt x="232" y="19"/>
                </a:lnTo>
                <a:lnTo>
                  <a:pt x="232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18"/>
                </a:lnTo>
                <a:lnTo>
                  <a:pt x="231" y="18"/>
                </a:lnTo>
                <a:lnTo>
                  <a:pt x="229" y="24"/>
                </a:lnTo>
                <a:lnTo>
                  <a:pt x="229" y="24"/>
                </a:lnTo>
                <a:close/>
                <a:moveTo>
                  <a:pt x="202" y="59"/>
                </a:moveTo>
                <a:lnTo>
                  <a:pt x="202" y="59"/>
                </a:lnTo>
                <a:lnTo>
                  <a:pt x="202" y="55"/>
                </a:lnTo>
                <a:lnTo>
                  <a:pt x="202" y="55"/>
                </a:lnTo>
                <a:lnTo>
                  <a:pt x="201" y="57"/>
                </a:lnTo>
                <a:lnTo>
                  <a:pt x="199" y="59"/>
                </a:lnTo>
                <a:lnTo>
                  <a:pt x="199" y="59"/>
                </a:lnTo>
                <a:lnTo>
                  <a:pt x="202" y="59"/>
                </a:lnTo>
                <a:lnTo>
                  <a:pt x="202" y="59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6" y="237"/>
                </a:lnTo>
                <a:lnTo>
                  <a:pt x="186" y="237"/>
                </a:lnTo>
                <a:lnTo>
                  <a:pt x="182" y="232"/>
                </a:lnTo>
                <a:lnTo>
                  <a:pt x="182" y="232"/>
                </a:lnTo>
                <a:lnTo>
                  <a:pt x="180" y="232"/>
                </a:lnTo>
                <a:lnTo>
                  <a:pt x="180" y="232"/>
                </a:lnTo>
                <a:lnTo>
                  <a:pt x="183" y="238"/>
                </a:lnTo>
                <a:lnTo>
                  <a:pt x="183" y="238"/>
                </a:lnTo>
                <a:lnTo>
                  <a:pt x="185" y="238"/>
                </a:lnTo>
                <a:lnTo>
                  <a:pt x="185" y="238"/>
                </a:lnTo>
                <a:lnTo>
                  <a:pt x="186" y="238"/>
                </a:lnTo>
                <a:lnTo>
                  <a:pt x="186" y="238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0" y="287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328" y="188"/>
                </a:moveTo>
                <a:lnTo>
                  <a:pt x="328" y="188"/>
                </a:lnTo>
                <a:lnTo>
                  <a:pt x="330" y="188"/>
                </a:lnTo>
                <a:lnTo>
                  <a:pt x="330" y="188"/>
                </a:lnTo>
                <a:lnTo>
                  <a:pt x="330" y="183"/>
                </a:lnTo>
                <a:lnTo>
                  <a:pt x="330" y="183"/>
                </a:lnTo>
                <a:lnTo>
                  <a:pt x="330" y="175"/>
                </a:lnTo>
                <a:lnTo>
                  <a:pt x="330" y="175"/>
                </a:lnTo>
                <a:lnTo>
                  <a:pt x="330" y="169"/>
                </a:lnTo>
                <a:lnTo>
                  <a:pt x="330" y="169"/>
                </a:lnTo>
                <a:lnTo>
                  <a:pt x="330" y="167"/>
                </a:lnTo>
                <a:lnTo>
                  <a:pt x="330" y="167"/>
                </a:lnTo>
                <a:lnTo>
                  <a:pt x="328" y="169"/>
                </a:lnTo>
                <a:lnTo>
                  <a:pt x="328" y="169"/>
                </a:lnTo>
                <a:lnTo>
                  <a:pt x="328" y="188"/>
                </a:lnTo>
                <a:lnTo>
                  <a:pt x="328" y="188"/>
                </a:lnTo>
                <a:close/>
                <a:moveTo>
                  <a:pt x="272" y="22"/>
                </a:moveTo>
                <a:lnTo>
                  <a:pt x="272" y="22"/>
                </a:lnTo>
                <a:lnTo>
                  <a:pt x="270" y="24"/>
                </a:lnTo>
                <a:lnTo>
                  <a:pt x="270" y="27"/>
                </a:lnTo>
                <a:lnTo>
                  <a:pt x="270" y="27"/>
                </a:lnTo>
                <a:lnTo>
                  <a:pt x="272" y="27"/>
                </a:lnTo>
                <a:lnTo>
                  <a:pt x="272" y="27"/>
                </a:lnTo>
                <a:lnTo>
                  <a:pt x="272" y="22"/>
                </a:lnTo>
                <a:lnTo>
                  <a:pt x="272" y="22"/>
                </a:lnTo>
                <a:close/>
                <a:moveTo>
                  <a:pt x="155" y="377"/>
                </a:moveTo>
                <a:lnTo>
                  <a:pt x="155" y="377"/>
                </a:lnTo>
                <a:lnTo>
                  <a:pt x="167" y="377"/>
                </a:lnTo>
                <a:lnTo>
                  <a:pt x="167" y="377"/>
                </a:lnTo>
                <a:lnTo>
                  <a:pt x="156" y="376"/>
                </a:lnTo>
                <a:lnTo>
                  <a:pt x="156" y="376"/>
                </a:lnTo>
                <a:lnTo>
                  <a:pt x="155" y="377"/>
                </a:lnTo>
                <a:lnTo>
                  <a:pt x="155" y="3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31"/>
                </a:lnTo>
                <a:lnTo>
                  <a:pt x="29" y="131"/>
                </a:lnTo>
                <a:lnTo>
                  <a:pt x="29" y="136"/>
                </a:lnTo>
                <a:lnTo>
                  <a:pt x="29" y="136"/>
                </a:lnTo>
                <a:lnTo>
                  <a:pt x="30" y="134"/>
                </a:lnTo>
                <a:lnTo>
                  <a:pt x="30" y="134"/>
                </a:lnTo>
                <a:lnTo>
                  <a:pt x="30" y="134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349" y="84"/>
                </a:moveTo>
                <a:lnTo>
                  <a:pt x="349" y="84"/>
                </a:lnTo>
                <a:lnTo>
                  <a:pt x="347" y="84"/>
                </a:lnTo>
                <a:lnTo>
                  <a:pt x="347" y="84"/>
                </a:lnTo>
                <a:lnTo>
                  <a:pt x="346" y="84"/>
                </a:lnTo>
                <a:lnTo>
                  <a:pt x="346" y="84"/>
                </a:lnTo>
                <a:lnTo>
                  <a:pt x="346" y="89"/>
                </a:lnTo>
                <a:lnTo>
                  <a:pt x="346" y="89"/>
                </a:lnTo>
                <a:lnTo>
                  <a:pt x="349" y="87"/>
                </a:lnTo>
                <a:lnTo>
                  <a:pt x="349" y="87"/>
                </a:lnTo>
                <a:lnTo>
                  <a:pt x="349" y="84"/>
                </a:lnTo>
                <a:lnTo>
                  <a:pt x="349" y="84"/>
                </a:lnTo>
                <a:close/>
                <a:moveTo>
                  <a:pt x="268" y="350"/>
                </a:moveTo>
                <a:lnTo>
                  <a:pt x="268" y="350"/>
                </a:lnTo>
                <a:lnTo>
                  <a:pt x="268" y="349"/>
                </a:lnTo>
                <a:lnTo>
                  <a:pt x="267" y="349"/>
                </a:lnTo>
                <a:lnTo>
                  <a:pt x="267" y="349"/>
                </a:lnTo>
                <a:lnTo>
                  <a:pt x="264" y="349"/>
                </a:lnTo>
                <a:lnTo>
                  <a:pt x="264" y="349"/>
                </a:lnTo>
                <a:lnTo>
                  <a:pt x="262" y="349"/>
                </a:lnTo>
                <a:lnTo>
                  <a:pt x="262" y="349"/>
                </a:lnTo>
                <a:lnTo>
                  <a:pt x="262" y="350"/>
                </a:lnTo>
                <a:lnTo>
                  <a:pt x="262" y="350"/>
                </a:lnTo>
                <a:lnTo>
                  <a:pt x="267" y="350"/>
                </a:lnTo>
                <a:lnTo>
                  <a:pt x="267" y="350"/>
                </a:lnTo>
                <a:lnTo>
                  <a:pt x="268" y="350"/>
                </a:lnTo>
                <a:lnTo>
                  <a:pt x="268" y="350"/>
                </a:lnTo>
                <a:close/>
                <a:moveTo>
                  <a:pt x="161" y="248"/>
                </a:moveTo>
                <a:lnTo>
                  <a:pt x="161" y="248"/>
                </a:lnTo>
                <a:lnTo>
                  <a:pt x="167" y="256"/>
                </a:lnTo>
                <a:lnTo>
                  <a:pt x="167" y="256"/>
                </a:lnTo>
                <a:lnTo>
                  <a:pt x="167" y="254"/>
                </a:lnTo>
                <a:lnTo>
                  <a:pt x="167" y="254"/>
                </a:lnTo>
                <a:lnTo>
                  <a:pt x="164" y="249"/>
                </a:lnTo>
                <a:lnTo>
                  <a:pt x="164" y="249"/>
                </a:lnTo>
                <a:lnTo>
                  <a:pt x="163" y="249"/>
                </a:lnTo>
                <a:lnTo>
                  <a:pt x="161" y="248"/>
                </a:lnTo>
                <a:lnTo>
                  <a:pt x="161" y="248"/>
                </a:lnTo>
                <a:close/>
                <a:moveTo>
                  <a:pt x="197" y="243"/>
                </a:moveTo>
                <a:lnTo>
                  <a:pt x="197" y="243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01" y="246"/>
                </a:lnTo>
                <a:lnTo>
                  <a:pt x="204" y="245"/>
                </a:lnTo>
                <a:lnTo>
                  <a:pt x="204" y="245"/>
                </a:lnTo>
                <a:lnTo>
                  <a:pt x="197" y="243"/>
                </a:lnTo>
                <a:lnTo>
                  <a:pt x="197" y="243"/>
                </a:lnTo>
                <a:close/>
                <a:moveTo>
                  <a:pt x="226" y="106"/>
                </a:moveTo>
                <a:lnTo>
                  <a:pt x="226" y="106"/>
                </a:lnTo>
                <a:lnTo>
                  <a:pt x="226" y="96"/>
                </a:lnTo>
                <a:lnTo>
                  <a:pt x="226" y="96"/>
                </a:lnTo>
                <a:lnTo>
                  <a:pt x="224" y="96"/>
                </a:lnTo>
                <a:lnTo>
                  <a:pt x="224" y="96"/>
                </a:lnTo>
                <a:lnTo>
                  <a:pt x="226" y="106"/>
                </a:lnTo>
                <a:lnTo>
                  <a:pt x="226" y="106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6" y="229"/>
                </a:lnTo>
                <a:lnTo>
                  <a:pt x="16" y="229"/>
                </a:lnTo>
                <a:lnTo>
                  <a:pt x="18" y="227"/>
                </a:lnTo>
                <a:lnTo>
                  <a:pt x="18" y="227"/>
                </a:lnTo>
                <a:lnTo>
                  <a:pt x="18" y="226"/>
                </a:lnTo>
                <a:lnTo>
                  <a:pt x="18" y="224"/>
                </a:lnTo>
                <a:lnTo>
                  <a:pt x="18" y="224"/>
                </a:lnTo>
                <a:lnTo>
                  <a:pt x="16" y="224"/>
                </a:lnTo>
                <a:lnTo>
                  <a:pt x="16" y="224"/>
                </a:lnTo>
                <a:close/>
                <a:moveTo>
                  <a:pt x="343" y="218"/>
                </a:moveTo>
                <a:lnTo>
                  <a:pt x="343" y="218"/>
                </a:lnTo>
                <a:lnTo>
                  <a:pt x="347" y="218"/>
                </a:lnTo>
                <a:lnTo>
                  <a:pt x="347" y="218"/>
                </a:lnTo>
                <a:lnTo>
                  <a:pt x="347" y="216"/>
                </a:lnTo>
                <a:lnTo>
                  <a:pt x="347" y="216"/>
                </a:lnTo>
                <a:lnTo>
                  <a:pt x="343" y="216"/>
                </a:lnTo>
                <a:lnTo>
                  <a:pt x="343" y="216"/>
                </a:lnTo>
                <a:lnTo>
                  <a:pt x="343" y="218"/>
                </a:lnTo>
                <a:lnTo>
                  <a:pt x="343" y="218"/>
                </a:lnTo>
                <a:close/>
                <a:moveTo>
                  <a:pt x="33" y="153"/>
                </a:moveTo>
                <a:lnTo>
                  <a:pt x="33" y="153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45"/>
                </a:lnTo>
                <a:lnTo>
                  <a:pt x="35" y="145"/>
                </a:lnTo>
                <a:lnTo>
                  <a:pt x="33" y="147"/>
                </a:lnTo>
                <a:lnTo>
                  <a:pt x="33" y="147"/>
                </a:lnTo>
                <a:lnTo>
                  <a:pt x="33" y="153"/>
                </a:lnTo>
                <a:lnTo>
                  <a:pt x="33" y="153"/>
                </a:lnTo>
                <a:close/>
                <a:moveTo>
                  <a:pt x="205" y="325"/>
                </a:moveTo>
                <a:lnTo>
                  <a:pt x="205" y="325"/>
                </a:lnTo>
                <a:lnTo>
                  <a:pt x="202" y="325"/>
                </a:lnTo>
                <a:lnTo>
                  <a:pt x="202" y="325"/>
                </a:lnTo>
                <a:lnTo>
                  <a:pt x="202" y="328"/>
                </a:lnTo>
                <a:lnTo>
                  <a:pt x="202" y="328"/>
                </a:lnTo>
                <a:lnTo>
                  <a:pt x="204" y="327"/>
                </a:lnTo>
                <a:lnTo>
                  <a:pt x="207" y="327"/>
                </a:lnTo>
                <a:lnTo>
                  <a:pt x="207" y="327"/>
                </a:lnTo>
                <a:lnTo>
                  <a:pt x="205" y="325"/>
                </a:lnTo>
                <a:lnTo>
                  <a:pt x="205" y="325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42" y="93"/>
                </a:lnTo>
                <a:lnTo>
                  <a:pt x="142" y="95"/>
                </a:lnTo>
                <a:lnTo>
                  <a:pt x="142" y="95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4" y="95"/>
                </a:lnTo>
                <a:lnTo>
                  <a:pt x="144" y="95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253" y="374"/>
                </a:moveTo>
                <a:lnTo>
                  <a:pt x="253" y="374"/>
                </a:lnTo>
                <a:lnTo>
                  <a:pt x="256" y="374"/>
                </a:lnTo>
                <a:lnTo>
                  <a:pt x="256" y="374"/>
                </a:lnTo>
                <a:lnTo>
                  <a:pt x="257" y="374"/>
                </a:lnTo>
                <a:lnTo>
                  <a:pt x="257" y="374"/>
                </a:lnTo>
                <a:lnTo>
                  <a:pt x="257" y="373"/>
                </a:lnTo>
                <a:lnTo>
                  <a:pt x="256" y="373"/>
                </a:lnTo>
                <a:lnTo>
                  <a:pt x="256" y="373"/>
                </a:lnTo>
                <a:lnTo>
                  <a:pt x="253" y="373"/>
                </a:lnTo>
                <a:lnTo>
                  <a:pt x="253" y="373"/>
                </a:lnTo>
                <a:lnTo>
                  <a:pt x="251" y="373"/>
                </a:lnTo>
                <a:lnTo>
                  <a:pt x="251" y="373"/>
                </a:lnTo>
                <a:lnTo>
                  <a:pt x="253" y="374"/>
                </a:lnTo>
                <a:lnTo>
                  <a:pt x="253" y="374"/>
                </a:lnTo>
                <a:close/>
                <a:moveTo>
                  <a:pt x="355" y="336"/>
                </a:moveTo>
                <a:lnTo>
                  <a:pt x="355" y="336"/>
                </a:lnTo>
                <a:lnTo>
                  <a:pt x="354" y="336"/>
                </a:lnTo>
                <a:lnTo>
                  <a:pt x="352" y="338"/>
                </a:lnTo>
                <a:lnTo>
                  <a:pt x="352" y="338"/>
                </a:lnTo>
                <a:lnTo>
                  <a:pt x="352" y="343"/>
                </a:lnTo>
                <a:lnTo>
                  <a:pt x="352" y="343"/>
                </a:lnTo>
                <a:lnTo>
                  <a:pt x="350" y="343"/>
                </a:lnTo>
                <a:lnTo>
                  <a:pt x="350" y="343"/>
                </a:lnTo>
                <a:lnTo>
                  <a:pt x="355" y="336"/>
                </a:lnTo>
                <a:lnTo>
                  <a:pt x="355" y="336"/>
                </a:lnTo>
                <a:close/>
                <a:moveTo>
                  <a:pt x="243" y="363"/>
                </a:moveTo>
                <a:lnTo>
                  <a:pt x="243" y="363"/>
                </a:lnTo>
                <a:lnTo>
                  <a:pt x="243" y="365"/>
                </a:lnTo>
                <a:lnTo>
                  <a:pt x="243" y="365"/>
                </a:lnTo>
                <a:lnTo>
                  <a:pt x="245" y="366"/>
                </a:lnTo>
                <a:lnTo>
                  <a:pt x="246" y="366"/>
                </a:lnTo>
                <a:lnTo>
                  <a:pt x="246" y="366"/>
                </a:lnTo>
                <a:lnTo>
                  <a:pt x="245" y="363"/>
                </a:lnTo>
                <a:lnTo>
                  <a:pt x="245" y="363"/>
                </a:lnTo>
                <a:lnTo>
                  <a:pt x="243" y="363"/>
                </a:lnTo>
                <a:lnTo>
                  <a:pt x="243" y="363"/>
                </a:lnTo>
                <a:close/>
                <a:moveTo>
                  <a:pt x="347" y="237"/>
                </a:moveTo>
                <a:lnTo>
                  <a:pt x="347" y="237"/>
                </a:lnTo>
                <a:lnTo>
                  <a:pt x="347" y="242"/>
                </a:lnTo>
                <a:lnTo>
                  <a:pt x="347" y="242"/>
                </a:lnTo>
                <a:lnTo>
                  <a:pt x="349" y="242"/>
                </a:lnTo>
                <a:lnTo>
                  <a:pt x="349" y="242"/>
                </a:lnTo>
                <a:lnTo>
                  <a:pt x="349" y="240"/>
                </a:lnTo>
                <a:lnTo>
                  <a:pt x="349" y="237"/>
                </a:lnTo>
                <a:lnTo>
                  <a:pt x="349" y="237"/>
                </a:lnTo>
                <a:lnTo>
                  <a:pt x="347" y="237"/>
                </a:lnTo>
                <a:lnTo>
                  <a:pt x="347" y="237"/>
                </a:lnTo>
                <a:close/>
                <a:moveTo>
                  <a:pt x="136" y="32"/>
                </a:moveTo>
                <a:lnTo>
                  <a:pt x="136" y="32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6" y="37"/>
                </a:lnTo>
                <a:lnTo>
                  <a:pt x="136" y="33"/>
                </a:lnTo>
                <a:lnTo>
                  <a:pt x="136" y="33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close/>
                <a:moveTo>
                  <a:pt x="197" y="38"/>
                </a:move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4" y="37"/>
                </a:lnTo>
                <a:lnTo>
                  <a:pt x="194" y="37"/>
                </a:lnTo>
                <a:lnTo>
                  <a:pt x="193" y="38"/>
                </a:lnTo>
                <a:lnTo>
                  <a:pt x="193" y="38"/>
                </a:lnTo>
                <a:lnTo>
                  <a:pt x="194" y="41"/>
                </a:lnTo>
                <a:lnTo>
                  <a:pt x="194" y="41"/>
                </a:lnTo>
                <a:lnTo>
                  <a:pt x="197" y="38"/>
                </a:lnTo>
                <a:lnTo>
                  <a:pt x="197" y="38"/>
                </a:lnTo>
                <a:close/>
                <a:moveTo>
                  <a:pt x="308" y="46"/>
                </a:moveTo>
                <a:lnTo>
                  <a:pt x="308" y="46"/>
                </a:lnTo>
                <a:lnTo>
                  <a:pt x="316" y="41"/>
                </a:lnTo>
                <a:lnTo>
                  <a:pt x="316" y="41"/>
                </a:lnTo>
                <a:lnTo>
                  <a:pt x="314" y="41"/>
                </a:lnTo>
                <a:lnTo>
                  <a:pt x="313" y="43"/>
                </a:lnTo>
                <a:lnTo>
                  <a:pt x="313" y="43"/>
                </a:lnTo>
                <a:lnTo>
                  <a:pt x="311" y="44"/>
                </a:lnTo>
                <a:lnTo>
                  <a:pt x="311" y="44"/>
                </a:lnTo>
                <a:lnTo>
                  <a:pt x="308" y="46"/>
                </a:lnTo>
                <a:lnTo>
                  <a:pt x="308" y="46"/>
                </a:lnTo>
                <a:close/>
                <a:moveTo>
                  <a:pt x="196" y="327"/>
                </a:moveTo>
                <a:lnTo>
                  <a:pt x="196" y="327"/>
                </a:lnTo>
                <a:lnTo>
                  <a:pt x="197" y="331"/>
                </a:lnTo>
                <a:lnTo>
                  <a:pt x="197" y="331"/>
                </a:lnTo>
                <a:lnTo>
                  <a:pt x="199" y="330"/>
                </a:lnTo>
                <a:lnTo>
                  <a:pt x="199" y="330"/>
                </a:lnTo>
                <a:lnTo>
                  <a:pt x="199" y="325"/>
                </a:lnTo>
                <a:lnTo>
                  <a:pt x="199" y="325"/>
                </a:lnTo>
                <a:lnTo>
                  <a:pt x="196" y="327"/>
                </a:lnTo>
                <a:lnTo>
                  <a:pt x="196" y="327"/>
                </a:lnTo>
                <a:close/>
                <a:moveTo>
                  <a:pt x="65" y="33"/>
                </a:moveTo>
                <a:lnTo>
                  <a:pt x="65" y="33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5" y="33"/>
                </a:lnTo>
                <a:lnTo>
                  <a:pt x="65" y="33"/>
                </a:lnTo>
                <a:close/>
                <a:moveTo>
                  <a:pt x="46" y="275"/>
                </a:move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65"/>
                </a:lnTo>
                <a:lnTo>
                  <a:pt x="46" y="265"/>
                </a:lnTo>
                <a:lnTo>
                  <a:pt x="46" y="265"/>
                </a:lnTo>
                <a:lnTo>
                  <a:pt x="44" y="265"/>
                </a:lnTo>
                <a:lnTo>
                  <a:pt x="44" y="26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59"/>
                </a:lnTo>
                <a:lnTo>
                  <a:pt x="21" y="59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1" y="55"/>
                </a:lnTo>
                <a:lnTo>
                  <a:pt x="21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294" y="358"/>
                </a:moveTo>
                <a:lnTo>
                  <a:pt x="294" y="358"/>
                </a:lnTo>
                <a:lnTo>
                  <a:pt x="295" y="361"/>
                </a:lnTo>
                <a:lnTo>
                  <a:pt x="295" y="361"/>
                </a:lnTo>
                <a:lnTo>
                  <a:pt x="297" y="361"/>
                </a:lnTo>
                <a:lnTo>
                  <a:pt x="297" y="361"/>
                </a:lnTo>
                <a:lnTo>
                  <a:pt x="298" y="361"/>
                </a:lnTo>
                <a:lnTo>
                  <a:pt x="298" y="361"/>
                </a:lnTo>
                <a:lnTo>
                  <a:pt x="298" y="360"/>
                </a:lnTo>
                <a:lnTo>
                  <a:pt x="298" y="360"/>
                </a:lnTo>
                <a:lnTo>
                  <a:pt x="294" y="358"/>
                </a:lnTo>
                <a:lnTo>
                  <a:pt x="294" y="358"/>
                </a:lnTo>
                <a:close/>
                <a:moveTo>
                  <a:pt x="343" y="85"/>
                </a:moveTo>
                <a:lnTo>
                  <a:pt x="343" y="85"/>
                </a:lnTo>
                <a:lnTo>
                  <a:pt x="341" y="87"/>
                </a:lnTo>
                <a:lnTo>
                  <a:pt x="341" y="90"/>
                </a:lnTo>
                <a:lnTo>
                  <a:pt x="341" y="90"/>
                </a:lnTo>
                <a:lnTo>
                  <a:pt x="343" y="89"/>
                </a:lnTo>
                <a:lnTo>
                  <a:pt x="343" y="89"/>
                </a:lnTo>
                <a:lnTo>
                  <a:pt x="343" y="85"/>
                </a:lnTo>
                <a:lnTo>
                  <a:pt x="343" y="85"/>
                </a:lnTo>
                <a:close/>
                <a:moveTo>
                  <a:pt x="229" y="357"/>
                </a:moveTo>
                <a:lnTo>
                  <a:pt x="229" y="357"/>
                </a:lnTo>
                <a:lnTo>
                  <a:pt x="229" y="354"/>
                </a:lnTo>
                <a:lnTo>
                  <a:pt x="229" y="354"/>
                </a:lnTo>
                <a:lnTo>
                  <a:pt x="227" y="354"/>
                </a:lnTo>
                <a:lnTo>
                  <a:pt x="227" y="354"/>
                </a:lnTo>
                <a:lnTo>
                  <a:pt x="226" y="355"/>
                </a:lnTo>
                <a:lnTo>
                  <a:pt x="226" y="355"/>
                </a:lnTo>
                <a:lnTo>
                  <a:pt x="227" y="357"/>
                </a:lnTo>
                <a:lnTo>
                  <a:pt x="227" y="357"/>
                </a:lnTo>
                <a:lnTo>
                  <a:pt x="229" y="357"/>
                </a:lnTo>
                <a:lnTo>
                  <a:pt x="229" y="357"/>
                </a:lnTo>
                <a:close/>
                <a:moveTo>
                  <a:pt x="14" y="289"/>
                </a:moveTo>
                <a:lnTo>
                  <a:pt x="14" y="289"/>
                </a:lnTo>
                <a:lnTo>
                  <a:pt x="14" y="289"/>
                </a:lnTo>
                <a:lnTo>
                  <a:pt x="14" y="289"/>
                </a:lnTo>
                <a:lnTo>
                  <a:pt x="14" y="290"/>
                </a:lnTo>
                <a:lnTo>
                  <a:pt x="14" y="290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4" y="289"/>
                </a:lnTo>
                <a:lnTo>
                  <a:pt x="14" y="289"/>
                </a:lnTo>
                <a:close/>
                <a:moveTo>
                  <a:pt x="360" y="325"/>
                </a:moveTo>
                <a:lnTo>
                  <a:pt x="360" y="325"/>
                </a:lnTo>
                <a:lnTo>
                  <a:pt x="360" y="325"/>
                </a:lnTo>
                <a:lnTo>
                  <a:pt x="360" y="325"/>
                </a:lnTo>
                <a:lnTo>
                  <a:pt x="361" y="325"/>
                </a:lnTo>
                <a:lnTo>
                  <a:pt x="361" y="325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1" y="317"/>
                </a:lnTo>
                <a:lnTo>
                  <a:pt x="361" y="317"/>
                </a:lnTo>
                <a:lnTo>
                  <a:pt x="361" y="319"/>
                </a:lnTo>
                <a:lnTo>
                  <a:pt x="361" y="319"/>
                </a:lnTo>
                <a:lnTo>
                  <a:pt x="360" y="325"/>
                </a:lnTo>
                <a:lnTo>
                  <a:pt x="360" y="325"/>
                </a:lnTo>
                <a:close/>
                <a:moveTo>
                  <a:pt x="134" y="221"/>
                </a:moveTo>
                <a:lnTo>
                  <a:pt x="134" y="221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4"/>
                </a:lnTo>
                <a:lnTo>
                  <a:pt x="136" y="221"/>
                </a:lnTo>
                <a:lnTo>
                  <a:pt x="136" y="221"/>
                </a:lnTo>
                <a:lnTo>
                  <a:pt x="134" y="221"/>
                </a:lnTo>
                <a:lnTo>
                  <a:pt x="134" y="221"/>
                </a:lnTo>
                <a:close/>
                <a:moveTo>
                  <a:pt x="352" y="81"/>
                </a:moveTo>
                <a:lnTo>
                  <a:pt x="352" y="81"/>
                </a:lnTo>
                <a:lnTo>
                  <a:pt x="352" y="76"/>
                </a:lnTo>
                <a:lnTo>
                  <a:pt x="352" y="76"/>
                </a:lnTo>
                <a:lnTo>
                  <a:pt x="350" y="78"/>
                </a:lnTo>
                <a:lnTo>
                  <a:pt x="350" y="81"/>
                </a:lnTo>
                <a:lnTo>
                  <a:pt x="350" y="81"/>
                </a:lnTo>
                <a:lnTo>
                  <a:pt x="352" y="81"/>
                </a:lnTo>
                <a:lnTo>
                  <a:pt x="352" y="81"/>
                </a:lnTo>
                <a:close/>
                <a:moveTo>
                  <a:pt x="231" y="11"/>
                </a:moveTo>
                <a:lnTo>
                  <a:pt x="231" y="11"/>
                </a:lnTo>
                <a:lnTo>
                  <a:pt x="257" y="11"/>
                </a:lnTo>
                <a:lnTo>
                  <a:pt x="257" y="11"/>
                </a:lnTo>
                <a:lnTo>
                  <a:pt x="231" y="11"/>
                </a:lnTo>
                <a:lnTo>
                  <a:pt x="231" y="11"/>
                </a:lnTo>
                <a:close/>
                <a:moveTo>
                  <a:pt x="145" y="377"/>
                </a:moveTo>
                <a:lnTo>
                  <a:pt x="145" y="377"/>
                </a:lnTo>
                <a:lnTo>
                  <a:pt x="152" y="377"/>
                </a:lnTo>
                <a:lnTo>
                  <a:pt x="152" y="377"/>
                </a:lnTo>
                <a:lnTo>
                  <a:pt x="152" y="376"/>
                </a:lnTo>
                <a:lnTo>
                  <a:pt x="152" y="376"/>
                </a:lnTo>
                <a:lnTo>
                  <a:pt x="147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close/>
                <a:moveTo>
                  <a:pt x="212" y="253"/>
                </a:moveTo>
                <a:lnTo>
                  <a:pt x="212" y="253"/>
                </a:lnTo>
                <a:lnTo>
                  <a:pt x="212" y="251"/>
                </a:lnTo>
                <a:lnTo>
                  <a:pt x="212" y="251"/>
                </a:lnTo>
                <a:lnTo>
                  <a:pt x="207" y="249"/>
                </a:lnTo>
                <a:lnTo>
                  <a:pt x="207" y="249"/>
                </a:lnTo>
                <a:lnTo>
                  <a:pt x="208" y="254"/>
                </a:lnTo>
                <a:lnTo>
                  <a:pt x="208" y="254"/>
                </a:lnTo>
                <a:lnTo>
                  <a:pt x="212" y="253"/>
                </a:lnTo>
                <a:lnTo>
                  <a:pt x="212" y="253"/>
                </a:lnTo>
                <a:close/>
                <a:moveTo>
                  <a:pt x="325" y="81"/>
                </a:moveTo>
                <a:lnTo>
                  <a:pt x="325" y="81"/>
                </a:lnTo>
                <a:lnTo>
                  <a:pt x="327" y="81"/>
                </a:lnTo>
                <a:lnTo>
                  <a:pt x="327" y="81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6"/>
                </a:lnTo>
                <a:lnTo>
                  <a:pt x="328" y="76"/>
                </a:lnTo>
                <a:lnTo>
                  <a:pt x="327" y="78"/>
                </a:lnTo>
                <a:lnTo>
                  <a:pt x="327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81"/>
                </a:lnTo>
                <a:lnTo>
                  <a:pt x="325" y="81"/>
                </a:lnTo>
                <a:close/>
                <a:moveTo>
                  <a:pt x="160" y="100"/>
                </a:move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9"/>
                </a:lnTo>
                <a:lnTo>
                  <a:pt x="160" y="109"/>
                </a:lnTo>
                <a:lnTo>
                  <a:pt x="161" y="108"/>
                </a:lnTo>
                <a:lnTo>
                  <a:pt x="161" y="108"/>
                </a:lnTo>
                <a:lnTo>
                  <a:pt x="160" y="106"/>
                </a:lnTo>
                <a:lnTo>
                  <a:pt x="160" y="106"/>
                </a:lnTo>
                <a:lnTo>
                  <a:pt x="160" y="100"/>
                </a:lnTo>
                <a:lnTo>
                  <a:pt x="160" y="100"/>
                </a:lnTo>
                <a:close/>
                <a:moveTo>
                  <a:pt x="96" y="349"/>
                </a:moveTo>
                <a:lnTo>
                  <a:pt x="96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50"/>
                </a:lnTo>
                <a:lnTo>
                  <a:pt x="92" y="350"/>
                </a:lnTo>
                <a:lnTo>
                  <a:pt x="93" y="350"/>
                </a:lnTo>
                <a:lnTo>
                  <a:pt x="93" y="350"/>
                </a:lnTo>
                <a:lnTo>
                  <a:pt x="96" y="350"/>
                </a:lnTo>
                <a:lnTo>
                  <a:pt x="96" y="350"/>
                </a:lnTo>
                <a:lnTo>
                  <a:pt x="96" y="349"/>
                </a:lnTo>
                <a:lnTo>
                  <a:pt x="96" y="34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4" y="38"/>
                </a:lnTo>
                <a:lnTo>
                  <a:pt x="74" y="38"/>
                </a:lnTo>
                <a:lnTo>
                  <a:pt x="71" y="37"/>
                </a:lnTo>
                <a:lnTo>
                  <a:pt x="71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32" y="65"/>
                </a:moveTo>
                <a:lnTo>
                  <a:pt x="32" y="65"/>
                </a:lnTo>
                <a:lnTo>
                  <a:pt x="33" y="60"/>
                </a:lnTo>
                <a:lnTo>
                  <a:pt x="33" y="60"/>
                </a:lnTo>
                <a:lnTo>
                  <a:pt x="29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2" y="6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81" y="349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5" y="350"/>
                </a:lnTo>
                <a:lnTo>
                  <a:pt x="85" y="350"/>
                </a:lnTo>
                <a:lnTo>
                  <a:pt x="87" y="350"/>
                </a:lnTo>
                <a:lnTo>
                  <a:pt x="87" y="350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177" y="264"/>
                </a:moveTo>
                <a:lnTo>
                  <a:pt x="177" y="264"/>
                </a:lnTo>
                <a:lnTo>
                  <a:pt x="180" y="262"/>
                </a:lnTo>
                <a:lnTo>
                  <a:pt x="180" y="262"/>
                </a:lnTo>
                <a:lnTo>
                  <a:pt x="182" y="261"/>
                </a:lnTo>
                <a:lnTo>
                  <a:pt x="182" y="261"/>
                </a:lnTo>
                <a:lnTo>
                  <a:pt x="178" y="261"/>
                </a:lnTo>
                <a:lnTo>
                  <a:pt x="178" y="261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close/>
                <a:moveTo>
                  <a:pt x="196" y="73"/>
                </a:moveTo>
                <a:lnTo>
                  <a:pt x="196" y="73"/>
                </a:lnTo>
                <a:lnTo>
                  <a:pt x="191" y="74"/>
                </a:lnTo>
                <a:lnTo>
                  <a:pt x="191" y="74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3" y="76"/>
                </a:lnTo>
                <a:lnTo>
                  <a:pt x="193" y="76"/>
                </a:lnTo>
                <a:lnTo>
                  <a:pt x="197" y="74"/>
                </a:lnTo>
                <a:lnTo>
                  <a:pt x="197" y="74"/>
                </a:lnTo>
                <a:lnTo>
                  <a:pt x="196" y="73"/>
                </a:lnTo>
                <a:lnTo>
                  <a:pt x="196" y="73"/>
                </a:lnTo>
                <a:close/>
                <a:moveTo>
                  <a:pt x="336" y="71"/>
                </a:moveTo>
                <a:lnTo>
                  <a:pt x="336" y="71"/>
                </a:lnTo>
                <a:lnTo>
                  <a:pt x="335" y="71"/>
                </a:lnTo>
                <a:lnTo>
                  <a:pt x="335" y="71"/>
                </a:lnTo>
                <a:lnTo>
                  <a:pt x="332" y="74"/>
                </a:lnTo>
                <a:lnTo>
                  <a:pt x="332" y="74"/>
                </a:lnTo>
                <a:lnTo>
                  <a:pt x="330" y="74"/>
                </a:lnTo>
                <a:lnTo>
                  <a:pt x="332" y="76"/>
                </a:lnTo>
                <a:lnTo>
                  <a:pt x="332" y="76"/>
                </a:lnTo>
                <a:lnTo>
                  <a:pt x="335" y="73"/>
                </a:lnTo>
                <a:lnTo>
                  <a:pt x="335" y="73"/>
                </a:lnTo>
                <a:lnTo>
                  <a:pt x="336" y="71"/>
                </a:lnTo>
                <a:lnTo>
                  <a:pt x="336" y="71"/>
                </a:lnTo>
                <a:close/>
                <a:moveTo>
                  <a:pt x="287" y="339"/>
                </a:moveTo>
                <a:lnTo>
                  <a:pt x="287" y="339"/>
                </a:lnTo>
                <a:lnTo>
                  <a:pt x="287" y="339"/>
                </a:lnTo>
                <a:lnTo>
                  <a:pt x="28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84" y="339"/>
                </a:lnTo>
                <a:lnTo>
                  <a:pt x="284" y="339"/>
                </a:lnTo>
                <a:lnTo>
                  <a:pt x="287" y="339"/>
                </a:lnTo>
                <a:lnTo>
                  <a:pt x="287" y="339"/>
                </a:lnTo>
                <a:close/>
                <a:moveTo>
                  <a:pt x="169" y="44"/>
                </a:moveTo>
                <a:lnTo>
                  <a:pt x="169" y="44"/>
                </a:lnTo>
                <a:lnTo>
                  <a:pt x="169" y="48"/>
                </a:lnTo>
                <a:lnTo>
                  <a:pt x="169" y="48"/>
                </a:lnTo>
                <a:lnTo>
                  <a:pt x="174" y="44"/>
                </a:lnTo>
                <a:lnTo>
                  <a:pt x="174" y="44"/>
                </a:lnTo>
                <a:lnTo>
                  <a:pt x="169" y="44"/>
                </a:lnTo>
                <a:lnTo>
                  <a:pt x="169" y="44"/>
                </a:lnTo>
                <a:close/>
                <a:moveTo>
                  <a:pt x="128" y="55"/>
                </a:move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3" y="57"/>
                </a:lnTo>
                <a:lnTo>
                  <a:pt x="133" y="57"/>
                </a:lnTo>
                <a:lnTo>
                  <a:pt x="131" y="52"/>
                </a:lnTo>
                <a:lnTo>
                  <a:pt x="131" y="52"/>
                </a:lnTo>
                <a:lnTo>
                  <a:pt x="128" y="55"/>
                </a:lnTo>
                <a:lnTo>
                  <a:pt x="128" y="55"/>
                </a:lnTo>
                <a:close/>
                <a:moveTo>
                  <a:pt x="232" y="145"/>
                </a:moveTo>
                <a:lnTo>
                  <a:pt x="232" y="145"/>
                </a:lnTo>
                <a:lnTo>
                  <a:pt x="235" y="145"/>
                </a:lnTo>
                <a:lnTo>
                  <a:pt x="235" y="145"/>
                </a:lnTo>
                <a:lnTo>
                  <a:pt x="235" y="141"/>
                </a:lnTo>
                <a:lnTo>
                  <a:pt x="235" y="141"/>
                </a:lnTo>
                <a:lnTo>
                  <a:pt x="234" y="142"/>
                </a:lnTo>
                <a:lnTo>
                  <a:pt x="234" y="142"/>
                </a:lnTo>
                <a:lnTo>
                  <a:pt x="232" y="145"/>
                </a:lnTo>
                <a:lnTo>
                  <a:pt x="232" y="145"/>
                </a:lnTo>
                <a:close/>
                <a:moveTo>
                  <a:pt x="16" y="210"/>
                </a:moveTo>
                <a:lnTo>
                  <a:pt x="16" y="210"/>
                </a:lnTo>
                <a:lnTo>
                  <a:pt x="16" y="212"/>
                </a:lnTo>
                <a:lnTo>
                  <a:pt x="16" y="212"/>
                </a:lnTo>
                <a:lnTo>
                  <a:pt x="19" y="210"/>
                </a:lnTo>
                <a:lnTo>
                  <a:pt x="19" y="210"/>
                </a:lnTo>
                <a:lnTo>
                  <a:pt x="21" y="208"/>
                </a:lnTo>
                <a:lnTo>
                  <a:pt x="21" y="207"/>
                </a:lnTo>
                <a:lnTo>
                  <a:pt x="21" y="207"/>
                </a:lnTo>
                <a:lnTo>
                  <a:pt x="21" y="205"/>
                </a:lnTo>
                <a:lnTo>
                  <a:pt x="21" y="205"/>
                </a:lnTo>
                <a:lnTo>
                  <a:pt x="16" y="210"/>
                </a:lnTo>
                <a:lnTo>
                  <a:pt x="16" y="210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45" y="60"/>
                </a:lnTo>
                <a:lnTo>
                  <a:pt x="145" y="60"/>
                </a:lnTo>
                <a:lnTo>
                  <a:pt x="145" y="62"/>
                </a:lnTo>
                <a:lnTo>
                  <a:pt x="145" y="62"/>
                </a:lnTo>
                <a:lnTo>
                  <a:pt x="147" y="65"/>
                </a:lnTo>
                <a:lnTo>
                  <a:pt x="147" y="65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3" y="30"/>
                </a:lnTo>
                <a:lnTo>
                  <a:pt x="43" y="30"/>
                </a:lnTo>
                <a:lnTo>
                  <a:pt x="44" y="30"/>
                </a:lnTo>
                <a:lnTo>
                  <a:pt x="44" y="30"/>
                </a:lnTo>
                <a:lnTo>
                  <a:pt x="46" y="29"/>
                </a:lnTo>
                <a:lnTo>
                  <a:pt x="46" y="29"/>
                </a:lnTo>
                <a:lnTo>
                  <a:pt x="48" y="27"/>
                </a:lnTo>
                <a:lnTo>
                  <a:pt x="49" y="25"/>
                </a:lnTo>
                <a:lnTo>
                  <a:pt x="49" y="25"/>
                </a:lnTo>
                <a:lnTo>
                  <a:pt x="43" y="30"/>
                </a:lnTo>
                <a:lnTo>
                  <a:pt x="43" y="30"/>
                </a:lnTo>
                <a:close/>
                <a:moveTo>
                  <a:pt x="41" y="246"/>
                </a:moveTo>
                <a:lnTo>
                  <a:pt x="41" y="246"/>
                </a:lnTo>
                <a:lnTo>
                  <a:pt x="41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1" y="245"/>
                </a:lnTo>
                <a:lnTo>
                  <a:pt x="41" y="245"/>
                </a:lnTo>
                <a:lnTo>
                  <a:pt x="41" y="246"/>
                </a:lnTo>
                <a:lnTo>
                  <a:pt x="41" y="246"/>
                </a:lnTo>
                <a:close/>
                <a:moveTo>
                  <a:pt x="133" y="96"/>
                </a:moveTo>
                <a:lnTo>
                  <a:pt x="133" y="96"/>
                </a:lnTo>
                <a:lnTo>
                  <a:pt x="134" y="108"/>
                </a:lnTo>
                <a:lnTo>
                  <a:pt x="134" y="108"/>
                </a:lnTo>
                <a:lnTo>
                  <a:pt x="134" y="104"/>
                </a:lnTo>
                <a:lnTo>
                  <a:pt x="134" y="104"/>
                </a:lnTo>
                <a:lnTo>
                  <a:pt x="134" y="98"/>
                </a:lnTo>
                <a:lnTo>
                  <a:pt x="134" y="98"/>
                </a:lnTo>
                <a:lnTo>
                  <a:pt x="134" y="96"/>
                </a:lnTo>
                <a:lnTo>
                  <a:pt x="133" y="96"/>
                </a:lnTo>
                <a:lnTo>
                  <a:pt x="133" y="96"/>
                </a:lnTo>
                <a:close/>
                <a:moveTo>
                  <a:pt x="175" y="324"/>
                </a:moveTo>
                <a:lnTo>
                  <a:pt x="175" y="324"/>
                </a:lnTo>
                <a:lnTo>
                  <a:pt x="178" y="320"/>
                </a:lnTo>
                <a:lnTo>
                  <a:pt x="178" y="320"/>
                </a:lnTo>
                <a:lnTo>
                  <a:pt x="177" y="320"/>
                </a:lnTo>
                <a:lnTo>
                  <a:pt x="177" y="320"/>
                </a:lnTo>
                <a:lnTo>
                  <a:pt x="177" y="319"/>
                </a:lnTo>
                <a:lnTo>
                  <a:pt x="175" y="320"/>
                </a:lnTo>
                <a:lnTo>
                  <a:pt x="175" y="320"/>
                </a:lnTo>
                <a:lnTo>
                  <a:pt x="174" y="322"/>
                </a:lnTo>
                <a:lnTo>
                  <a:pt x="174" y="322"/>
                </a:lnTo>
                <a:lnTo>
                  <a:pt x="175" y="324"/>
                </a:lnTo>
                <a:lnTo>
                  <a:pt x="175" y="324"/>
                </a:lnTo>
                <a:close/>
                <a:moveTo>
                  <a:pt x="41" y="294"/>
                </a:move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0" y="294"/>
                </a:lnTo>
                <a:lnTo>
                  <a:pt x="40" y="294"/>
                </a:lnTo>
                <a:lnTo>
                  <a:pt x="37" y="295"/>
                </a:lnTo>
                <a:lnTo>
                  <a:pt x="37" y="295"/>
                </a:lnTo>
                <a:lnTo>
                  <a:pt x="35" y="297"/>
                </a:lnTo>
                <a:lnTo>
                  <a:pt x="35" y="298"/>
                </a:lnTo>
                <a:lnTo>
                  <a:pt x="35" y="298"/>
                </a:lnTo>
                <a:lnTo>
                  <a:pt x="37" y="298"/>
                </a:lnTo>
                <a:lnTo>
                  <a:pt x="37" y="298"/>
                </a:lnTo>
                <a:lnTo>
                  <a:pt x="41" y="294"/>
                </a:lnTo>
                <a:lnTo>
                  <a:pt x="41" y="294"/>
                </a:lnTo>
                <a:close/>
                <a:moveTo>
                  <a:pt x="338" y="278"/>
                </a:moveTo>
                <a:lnTo>
                  <a:pt x="338" y="278"/>
                </a:lnTo>
                <a:lnTo>
                  <a:pt x="338" y="286"/>
                </a:lnTo>
                <a:lnTo>
                  <a:pt x="338" y="286"/>
                </a:lnTo>
                <a:lnTo>
                  <a:pt x="339" y="279"/>
                </a:lnTo>
                <a:lnTo>
                  <a:pt x="339" y="279"/>
                </a:lnTo>
                <a:lnTo>
                  <a:pt x="338" y="278"/>
                </a:lnTo>
                <a:lnTo>
                  <a:pt x="338" y="278"/>
                </a:lnTo>
                <a:close/>
                <a:moveTo>
                  <a:pt x="240" y="249"/>
                </a:moveTo>
                <a:lnTo>
                  <a:pt x="240" y="249"/>
                </a:lnTo>
                <a:lnTo>
                  <a:pt x="238" y="242"/>
                </a:lnTo>
                <a:lnTo>
                  <a:pt x="238" y="242"/>
                </a:lnTo>
                <a:lnTo>
                  <a:pt x="238" y="249"/>
                </a:lnTo>
                <a:lnTo>
                  <a:pt x="238" y="249"/>
                </a:lnTo>
                <a:lnTo>
                  <a:pt x="240" y="249"/>
                </a:lnTo>
                <a:lnTo>
                  <a:pt x="240" y="249"/>
                </a:lnTo>
                <a:close/>
                <a:moveTo>
                  <a:pt x="335" y="33"/>
                </a:moveTo>
                <a:lnTo>
                  <a:pt x="335" y="33"/>
                </a:lnTo>
                <a:lnTo>
                  <a:pt x="338" y="35"/>
                </a:lnTo>
                <a:lnTo>
                  <a:pt x="338" y="35"/>
                </a:lnTo>
                <a:lnTo>
                  <a:pt x="338" y="33"/>
                </a:lnTo>
                <a:lnTo>
                  <a:pt x="338" y="33"/>
                </a:lnTo>
                <a:lnTo>
                  <a:pt x="339" y="32"/>
                </a:lnTo>
                <a:lnTo>
                  <a:pt x="338" y="30"/>
                </a:lnTo>
                <a:lnTo>
                  <a:pt x="338" y="30"/>
                </a:lnTo>
                <a:lnTo>
                  <a:pt x="335" y="33"/>
                </a:lnTo>
                <a:lnTo>
                  <a:pt x="335" y="33"/>
                </a:lnTo>
                <a:close/>
                <a:moveTo>
                  <a:pt x="152" y="93"/>
                </a:moveTo>
                <a:lnTo>
                  <a:pt x="152" y="93"/>
                </a:lnTo>
                <a:lnTo>
                  <a:pt x="150" y="95"/>
                </a:lnTo>
                <a:lnTo>
                  <a:pt x="150" y="95"/>
                </a:lnTo>
                <a:lnTo>
                  <a:pt x="150" y="96"/>
                </a:lnTo>
                <a:lnTo>
                  <a:pt x="150" y="98"/>
                </a:lnTo>
                <a:lnTo>
                  <a:pt x="150" y="98"/>
                </a:lnTo>
                <a:lnTo>
                  <a:pt x="153" y="96"/>
                </a:lnTo>
                <a:lnTo>
                  <a:pt x="153" y="96"/>
                </a:lnTo>
                <a:lnTo>
                  <a:pt x="153" y="95"/>
                </a:lnTo>
                <a:lnTo>
                  <a:pt x="153" y="95"/>
                </a:lnTo>
                <a:lnTo>
                  <a:pt x="152" y="93"/>
                </a:lnTo>
                <a:lnTo>
                  <a:pt x="152" y="93"/>
                </a:lnTo>
                <a:close/>
                <a:moveTo>
                  <a:pt x="344" y="249"/>
                </a:moveTo>
                <a:lnTo>
                  <a:pt x="344" y="249"/>
                </a:lnTo>
                <a:lnTo>
                  <a:pt x="346" y="253"/>
                </a:lnTo>
                <a:lnTo>
                  <a:pt x="344" y="254"/>
                </a:lnTo>
                <a:lnTo>
                  <a:pt x="344" y="254"/>
                </a:lnTo>
                <a:lnTo>
                  <a:pt x="347" y="254"/>
                </a:lnTo>
                <a:lnTo>
                  <a:pt x="347" y="254"/>
                </a:lnTo>
                <a:lnTo>
                  <a:pt x="346" y="249"/>
                </a:lnTo>
                <a:lnTo>
                  <a:pt x="346" y="249"/>
                </a:lnTo>
                <a:lnTo>
                  <a:pt x="344" y="249"/>
                </a:lnTo>
                <a:lnTo>
                  <a:pt x="344" y="249"/>
                </a:lnTo>
                <a:close/>
                <a:moveTo>
                  <a:pt x="59" y="37"/>
                </a:moveTo>
                <a:lnTo>
                  <a:pt x="59" y="37"/>
                </a:lnTo>
                <a:lnTo>
                  <a:pt x="62" y="38"/>
                </a:lnTo>
                <a:lnTo>
                  <a:pt x="63" y="35"/>
                </a:lnTo>
                <a:lnTo>
                  <a:pt x="63" y="35"/>
                </a:lnTo>
                <a:lnTo>
                  <a:pt x="60" y="35"/>
                </a:lnTo>
                <a:lnTo>
                  <a:pt x="60" y="35"/>
                </a:lnTo>
                <a:lnTo>
                  <a:pt x="59" y="37"/>
                </a:lnTo>
                <a:lnTo>
                  <a:pt x="59" y="37"/>
                </a:lnTo>
                <a:close/>
                <a:moveTo>
                  <a:pt x="355" y="87"/>
                </a:moveTo>
                <a:lnTo>
                  <a:pt x="355" y="87"/>
                </a:lnTo>
                <a:lnTo>
                  <a:pt x="357" y="90"/>
                </a:lnTo>
                <a:lnTo>
                  <a:pt x="357" y="90"/>
                </a:lnTo>
                <a:lnTo>
                  <a:pt x="357" y="93"/>
                </a:lnTo>
                <a:lnTo>
                  <a:pt x="357" y="93"/>
                </a:lnTo>
                <a:lnTo>
                  <a:pt x="357" y="95"/>
                </a:lnTo>
                <a:lnTo>
                  <a:pt x="357" y="95"/>
                </a:lnTo>
                <a:lnTo>
                  <a:pt x="357" y="87"/>
                </a:lnTo>
                <a:lnTo>
                  <a:pt x="357" y="87"/>
                </a:lnTo>
                <a:lnTo>
                  <a:pt x="355" y="87"/>
                </a:lnTo>
                <a:lnTo>
                  <a:pt x="355" y="87"/>
                </a:lnTo>
                <a:close/>
                <a:moveTo>
                  <a:pt x="24" y="352"/>
                </a:moveTo>
                <a:lnTo>
                  <a:pt x="24" y="352"/>
                </a:lnTo>
                <a:lnTo>
                  <a:pt x="22" y="349"/>
                </a:lnTo>
                <a:lnTo>
                  <a:pt x="22" y="347"/>
                </a:lnTo>
                <a:lnTo>
                  <a:pt x="22" y="347"/>
                </a:lnTo>
                <a:lnTo>
                  <a:pt x="21" y="344"/>
                </a:lnTo>
                <a:lnTo>
                  <a:pt x="21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7"/>
                </a:lnTo>
                <a:lnTo>
                  <a:pt x="24" y="352"/>
                </a:lnTo>
                <a:lnTo>
                  <a:pt x="24" y="352"/>
                </a:lnTo>
                <a:close/>
                <a:moveTo>
                  <a:pt x="37" y="66"/>
                </a:moveTo>
                <a:lnTo>
                  <a:pt x="37" y="66"/>
                </a:lnTo>
                <a:lnTo>
                  <a:pt x="37" y="68"/>
                </a:lnTo>
                <a:lnTo>
                  <a:pt x="37" y="68"/>
                </a:lnTo>
                <a:lnTo>
                  <a:pt x="38" y="66"/>
                </a:lnTo>
                <a:lnTo>
                  <a:pt x="38" y="66"/>
                </a:lnTo>
                <a:lnTo>
                  <a:pt x="40" y="63"/>
                </a:lnTo>
                <a:lnTo>
                  <a:pt x="40" y="63"/>
                </a:lnTo>
                <a:lnTo>
                  <a:pt x="40" y="62"/>
                </a:lnTo>
                <a:lnTo>
                  <a:pt x="40" y="62"/>
                </a:lnTo>
                <a:lnTo>
                  <a:pt x="38" y="63"/>
                </a:lnTo>
                <a:lnTo>
                  <a:pt x="38" y="63"/>
                </a:lnTo>
                <a:lnTo>
                  <a:pt x="37" y="66"/>
                </a:lnTo>
                <a:lnTo>
                  <a:pt x="37" y="66"/>
                </a:lnTo>
                <a:close/>
                <a:moveTo>
                  <a:pt x="141" y="82"/>
                </a:moveTo>
                <a:lnTo>
                  <a:pt x="141" y="82"/>
                </a:lnTo>
                <a:lnTo>
                  <a:pt x="142" y="81"/>
                </a:lnTo>
                <a:lnTo>
                  <a:pt x="142" y="79"/>
                </a:lnTo>
                <a:lnTo>
                  <a:pt x="142" y="79"/>
                </a:lnTo>
                <a:lnTo>
                  <a:pt x="142" y="76"/>
                </a:lnTo>
                <a:lnTo>
                  <a:pt x="142" y="76"/>
                </a:lnTo>
                <a:lnTo>
                  <a:pt x="142" y="74"/>
                </a:lnTo>
                <a:lnTo>
                  <a:pt x="142" y="74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2"/>
                </a:lnTo>
                <a:lnTo>
                  <a:pt x="141" y="82"/>
                </a:lnTo>
                <a:close/>
                <a:moveTo>
                  <a:pt x="178" y="270"/>
                </a:moveTo>
                <a:lnTo>
                  <a:pt x="178" y="270"/>
                </a:lnTo>
                <a:lnTo>
                  <a:pt x="178" y="268"/>
                </a:lnTo>
                <a:lnTo>
                  <a:pt x="178" y="268"/>
                </a:lnTo>
                <a:lnTo>
                  <a:pt x="177" y="268"/>
                </a:lnTo>
                <a:lnTo>
                  <a:pt x="177" y="268"/>
                </a:lnTo>
                <a:lnTo>
                  <a:pt x="174" y="272"/>
                </a:lnTo>
                <a:lnTo>
                  <a:pt x="174" y="272"/>
                </a:lnTo>
                <a:lnTo>
                  <a:pt x="175" y="273"/>
                </a:lnTo>
                <a:lnTo>
                  <a:pt x="175" y="273"/>
                </a:lnTo>
                <a:lnTo>
                  <a:pt x="178" y="270"/>
                </a:lnTo>
                <a:lnTo>
                  <a:pt x="178" y="270"/>
                </a:lnTo>
                <a:close/>
                <a:moveTo>
                  <a:pt x="343" y="213"/>
                </a:moveTo>
                <a:lnTo>
                  <a:pt x="343" y="213"/>
                </a:lnTo>
                <a:lnTo>
                  <a:pt x="346" y="213"/>
                </a:lnTo>
                <a:lnTo>
                  <a:pt x="346" y="213"/>
                </a:lnTo>
                <a:lnTo>
                  <a:pt x="346" y="212"/>
                </a:lnTo>
                <a:lnTo>
                  <a:pt x="346" y="212"/>
                </a:lnTo>
                <a:lnTo>
                  <a:pt x="343" y="212"/>
                </a:lnTo>
                <a:lnTo>
                  <a:pt x="343" y="212"/>
                </a:lnTo>
                <a:lnTo>
                  <a:pt x="343" y="213"/>
                </a:lnTo>
                <a:lnTo>
                  <a:pt x="343" y="213"/>
                </a:lnTo>
                <a:close/>
                <a:moveTo>
                  <a:pt x="177" y="22"/>
                </a:moveTo>
                <a:lnTo>
                  <a:pt x="177" y="22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2"/>
                </a:lnTo>
                <a:lnTo>
                  <a:pt x="174" y="22"/>
                </a:lnTo>
                <a:lnTo>
                  <a:pt x="177" y="22"/>
                </a:lnTo>
                <a:lnTo>
                  <a:pt x="177" y="22"/>
                </a:lnTo>
                <a:close/>
                <a:moveTo>
                  <a:pt x="186" y="281"/>
                </a:moveTo>
                <a:lnTo>
                  <a:pt x="186" y="281"/>
                </a:lnTo>
                <a:lnTo>
                  <a:pt x="186" y="283"/>
                </a:lnTo>
                <a:lnTo>
                  <a:pt x="186" y="283"/>
                </a:lnTo>
                <a:lnTo>
                  <a:pt x="188" y="283"/>
                </a:lnTo>
                <a:lnTo>
                  <a:pt x="188" y="283"/>
                </a:lnTo>
                <a:lnTo>
                  <a:pt x="194" y="278"/>
                </a:lnTo>
                <a:lnTo>
                  <a:pt x="194" y="278"/>
                </a:lnTo>
                <a:lnTo>
                  <a:pt x="191" y="278"/>
                </a:lnTo>
                <a:lnTo>
                  <a:pt x="191" y="278"/>
                </a:lnTo>
                <a:lnTo>
                  <a:pt x="186" y="281"/>
                </a:lnTo>
                <a:lnTo>
                  <a:pt x="186" y="281"/>
                </a:lnTo>
                <a:close/>
                <a:moveTo>
                  <a:pt x="267" y="346"/>
                </a:moveTo>
                <a:lnTo>
                  <a:pt x="267" y="346"/>
                </a:lnTo>
                <a:lnTo>
                  <a:pt x="265" y="346"/>
                </a:lnTo>
                <a:lnTo>
                  <a:pt x="265" y="346"/>
                </a:lnTo>
                <a:lnTo>
                  <a:pt x="262" y="344"/>
                </a:lnTo>
                <a:lnTo>
                  <a:pt x="262" y="344"/>
                </a:lnTo>
                <a:lnTo>
                  <a:pt x="259" y="346"/>
                </a:lnTo>
                <a:lnTo>
                  <a:pt x="259" y="346"/>
                </a:lnTo>
                <a:lnTo>
                  <a:pt x="261" y="346"/>
                </a:lnTo>
                <a:lnTo>
                  <a:pt x="261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close/>
                <a:moveTo>
                  <a:pt x="240" y="333"/>
                </a:moveTo>
                <a:lnTo>
                  <a:pt x="240" y="333"/>
                </a:lnTo>
                <a:lnTo>
                  <a:pt x="237" y="333"/>
                </a:lnTo>
                <a:lnTo>
                  <a:pt x="237" y="333"/>
                </a:lnTo>
                <a:lnTo>
                  <a:pt x="237" y="335"/>
                </a:lnTo>
                <a:lnTo>
                  <a:pt x="237" y="335"/>
                </a:lnTo>
                <a:lnTo>
                  <a:pt x="240" y="336"/>
                </a:lnTo>
                <a:lnTo>
                  <a:pt x="240" y="336"/>
                </a:lnTo>
                <a:lnTo>
                  <a:pt x="240" y="333"/>
                </a:lnTo>
                <a:lnTo>
                  <a:pt x="240" y="333"/>
                </a:lnTo>
                <a:close/>
                <a:moveTo>
                  <a:pt x="194" y="237"/>
                </a:moveTo>
                <a:lnTo>
                  <a:pt x="194" y="237"/>
                </a:lnTo>
                <a:lnTo>
                  <a:pt x="194" y="240"/>
                </a:lnTo>
                <a:lnTo>
                  <a:pt x="194" y="240"/>
                </a:lnTo>
                <a:lnTo>
                  <a:pt x="197" y="237"/>
                </a:lnTo>
                <a:lnTo>
                  <a:pt x="197" y="237"/>
                </a:lnTo>
                <a:lnTo>
                  <a:pt x="197" y="235"/>
                </a:lnTo>
                <a:lnTo>
                  <a:pt x="197" y="235"/>
                </a:lnTo>
                <a:lnTo>
                  <a:pt x="194" y="237"/>
                </a:lnTo>
                <a:lnTo>
                  <a:pt x="194" y="237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2" y="276"/>
                </a:lnTo>
                <a:lnTo>
                  <a:pt x="212" y="276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83" y="13"/>
                </a:moveTo>
                <a:lnTo>
                  <a:pt x="183" y="13"/>
                </a:lnTo>
                <a:lnTo>
                  <a:pt x="177" y="13"/>
                </a:lnTo>
                <a:lnTo>
                  <a:pt x="177" y="13"/>
                </a:lnTo>
                <a:lnTo>
                  <a:pt x="177" y="14"/>
                </a:lnTo>
                <a:lnTo>
                  <a:pt x="177" y="14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close/>
                <a:moveTo>
                  <a:pt x="145" y="78"/>
                </a:moveTo>
                <a:lnTo>
                  <a:pt x="145" y="78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5" y="71"/>
                </a:lnTo>
                <a:lnTo>
                  <a:pt x="145" y="71"/>
                </a:lnTo>
                <a:lnTo>
                  <a:pt x="144" y="73"/>
                </a:lnTo>
                <a:lnTo>
                  <a:pt x="144" y="73"/>
                </a:lnTo>
                <a:lnTo>
                  <a:pt x="145" y="78"/>
                </a:lnTo>
                <a:lnTo>
                  <a:pt x="145" y="78"/>
                </a:lnTo>
                <a:close/>
                <a:moveTo>
                  <a:pt x="346" y="305"/>
                </a:move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9" y="303"/>
                </a:lnTo>
                <a:lnTo>
                  <a:pt x="349" y="303"/>
                </a:lnTo>
                <a:lnTo>
                  <a:pt x="349" y="303"/>
                </a:lnTo>
                <a:lnTo>
                  <a:pt x="346" y="302"/>
                </a:lnTo>
                <a:lnTo>
                  <a:pt x="346" y="302"/>
                </a:lnTo>
                <a:lnTo>
                  <a:pt x="346" y="305"/>
                </a:lnTo>
                <a:lnTo>
                  <a:pt x="346" y="305"/>
                </a:lnTo>
                <a:close/>
                <a:moveTo>
                  <a:pt x="369" y="328"/>
                </a:moveTo>
                <a:lnTo>
                  <a:pt x="369" y="328"/>
                </a:lnTo>
                <a:lnTo>
                  <a:pt x="371" y="316"/>
                </a:lnTo>
                <a:lnTo>
                  <a:pt x="371" y="316"/>
                </a:lnTo>
                <a:lnTo>
                  <a:pt x="369" y="316"/>
                </a:lnTo>
                <a:lnTo>
                  <a:pt x="369" y="316"/>
                </a:lnTo>
                <a:lnTo>
                  <a:pt x="369" y="324"/>
                </a:lnTo>
                <a:lnTo>
                  <a:pt x="369" y="324"/>
                </a:lnTo>
                <a:lnTo>
                  <a:pt x="369" y="327"/>
                </a:lnTo>
                <a:lnTo>
                  <a:pt x="369" y="327"/>
                </a:lnTo>
                <a:lnTo>
                  <a:pt x="369" y="328"/>
                </a:lnTo>
                <a:lnTo>
                  <a:pt x="369" y="328"/>
                </a:lnTo>
                <a:close/>
                <a:moveTo>
                  <a:pt x="22" y="131"/>
                </a:moveTo>
                <a:lnTo>
                  <a:pt x="22" y="131"/>
                </a:lnTo>
                <a:lnTo>
                  <a:pt x="24" y="130"/>
                </a:lnTo>
                <a:lnTo>
                  <a:pt x="24" y="130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31"/>
                </a:lnTo>
                <a:lnTo>
                  <a:pt x="22" y="131"/>
                </a:lnTo>
                <a:close/>
                <a:moveTo>
                  <a:pt x="142" y="377"/>
                </a:moveTo>
                <a:lnTo>
                  <a:pt x="142" y="377"/>
                </a:lnTo>
                <a:lnTo>
                  <a:pt x="142" y="376"/>
                </a:lnTo>
                <a:lnTo>
                  <a:pt x="142" y="376"/>
                </a:lnTo>
                <a:lnTo>
                  <a:pt x="139" y="376"/>
                </a:lnTo>
                <a:lnTo>
                  <a:pt x="139" y="376"/>
                </a:lnTo>
                <a:lnTo>
                  <a:pt x="137" y="376"/>
                </a:lnTo>
                <a:lnTo>
                  <a:pt x="137" y="376"/>
                </a:lnTo>
                <a:lnTo>
                  <a:pt x="136" y="377"/>
                </a:lnTo>
                <a:lnTo>
                  <a:pt x="136" y="377"/>
                </a:lnTo>
                <a:lnTo>
                  <a:pt x="137" y="377"/>
                </a:lnTo>
                <a:lnTo>
                  <a:pt x="137" y="377"/>
                </a:lnTo>
                <a:lnTo>
                  <a:pt x="142" y="377"/>
                </a:lnTo>
                <a:lnTo>
                  <a:pt x="142" y="377"/>
                </a:lnTo>
                <a:close/>
                <a:moveTo>
                  <a:pt x="220" y="373"/>
                </a:moveTo>
                <a:lnTo>
                  <a:pt x="220" y="373"/>
                </a:lnTo>
                <a:lnTo>
                  <a:pt x="231" y="371"/>
                </a:lnTo>
                <a:lnTo>
                  <a:pt x="231" y="371"/>
                </a:lnTo>
                <a:lnTo>
                  <a:pt x="220" y="371"/>
                </a:lnTo>
                <a:lnTo>
                  <a:pt x="220" y="371"/>
                </a:lnTo>
                <a:lnTo>
                  <a:pt x="220" y="373"/>
                </a:lnTo>
                <a:lnTo>
                  <a:pt x="220" y="37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3" y="311"/>
                </a:lnTo>
                <a:lnTo>
                  <a:pt x="33" y="309"/>
                </a:lnTo>
                <a:lnTo>
                  <a:pt x="33" y="309"/>
                </a:lnTo>
                <a:lnTo>
                  <a:pt x="33" y="306"/>
                </a:lnTo>
                <a:lnTo>
                  <a:pt x="33" y="306"/>
                </a:lnTo>
                <a:lnTo>
                  <a:pt x="32" y="305"/>
                </a:lnTo>
                <a:lnTo>
                  <a:pt x="32" y="305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3"/>
                </a:lnTo>
                <a:lnTo>
                  <a:pt x="212" y="63"/>
                </a:lnTo>
                <a:lnTo>
                  <a:pt x="207" y="66"/>
                </a:lnTo>
                <a:lnTo>
                  <a:pt x="207" y="66"/>
                </a:lnTo>
                <a:close/>
                <a:moveTo>
                  <a:pt x="343" y="136"/>
                </a:moveTo>
                <a:lnTo>
                  <a:pt x="343" y="136"/>
                </a:lnTo>
                <a:lnTo>
                  <a:pt x="344" y="136"/>
                </a:lnTo>
                <a:lnTo>
                  <a:pt x="344" y="136"/>
                </a:lnTo>
                <a:lnTo>
                  <a:pt x="344" y="133"/>
                </a:lnTo>
                <a:lnTo>
                  <a:pt x="344" y="133"/>
                </a:lnTo>
                <a:lnTo>
                  <a:pt x="343" y="133"/>
                </a:lnTo>
                <a:lnTo>
                  <a:pt x="343" y="133"/>
                </a:lnTo>
                <a:lnTo>
                  <a:pt x="343" y="136"/>
                </a:lnTo>
                <a:lnTo>
                  <a:pt x="343" y="136"/>
                </a:lnTo>
                <a:close/>
                <a:moveTo>
                  <a:pt x="366" y="319"/>
                </a:moveTo>
                <a:lnTo>
                  <a:pt x="366" y="319"/>
                </a:lnTo>
                <a:lnTo>
                  <a:pt x="366" y="319"/>
                </a:lnTo>
                <a:lnTo>
                  <a:pt x="366" y="319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6" y="322"/>
                </a:lnTo>
                <a:lnTo>
                  <a:pt x="366" y="322"/>
                </a:lnTo>
                <a:lnTo>
                  <a:pt x="366" y="319"/>
                </a:lnTo>
                <a:lnTo>
                  <a:pt x="366" y="319"/>
                </a:lnTo>
                <a:close/>
                <a:moveTo>
                  <a:pt x="235" y="32"/>
                </a:moveTo>
                <a:lnTo>
                  <a:pt x="235" y="32"/>
                </a:lnTo>
                <a:lnTo>
                  <a:pt x="234" y="35"/>
                </a:lnTo>
                <a:lnTo>
                  <a:pt x="234" y="35"/>
                </a:lnTo>
                <a:lnTo>
                  <a:pt x="234" y="38"/>
                </a:lnTo>
                <a:lnTo>
                  <a:pt x="234" y="38"/>
                </a:lnTo>
                <a:lnTo>
                  <a:pt x="235" y="35"/>
                </a:lnTo>
                <a:lnTo>
                  <a:pt x="235" y="35"/>
                </a:lnTo>
                <a:lnTo>
                  <a:pt x="237" y="33"/>
                </a:lnTo>
                <a:lnTo>
                  <a:pt x="237" y="33"/>
                </a:lnTo>
                <a:lnTo>
                  <a:pt x="235" y="32"/>
                </a:lnTo>
                <a:lnTo>
                  <a:pt x="235" y="32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32" y="106"/>
                </a:lnTo>
                <a:lnTo>
                  <a:pt x="32" y="104"/>
                </a:lnTo>
                <a:lnTo>
                  <a:pt x="32" y="104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05" y="14"/>
                </a:move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1" y="13"/>
                </a:lnTo>
                <a:lnTo>
                  <a:pt x="201" y="13"/>
                </a:lnTo>
                <a:lnTo>
                  <a:pt x="201" y="14"/>
                </a:lnTo>
                <a:lnTo>
                  <a:pt x="201" y="14"/>
                </a:lnTo>
                <a:lnTo>
                  <a:pt x="205" y="14"/>
                </a:lnTo>
                <a:lnTo>
                  <a:pt x="205" y="14"/>
                </a:lnTo>
                <a:close/>
                <a:moveTo>
                  <a:pt x="111" y="360"/>
                </a:moveTo>
                <a:lnTo>
                  <a:pt x="111" y="360"/>
                </a:lnTo>
                <a:lnTo>
                  <a:pt x="111" y="363"/>
                </a:lnTo>
                <a:lnTo>
                  <a:pt x="111" y="363"/>
                </a:lnTo>
                <a:lnTo>
                  <a:pt x="114" y="363"/>
                </a:lnTo>
                <a:lnTo>
                  <a:pt x="114" y="363"/>
                </a:lnTo>
                <a:lnTo>
                  <a:pt x="112" y="360"/>
                </a:lnTo>
                <a:lnTo>
                  <a:pt x="112" y="360"/>
                </a:lnTo>
                <a:lnTo>
                  <a:pt x="111" y="360"/>
                </a:lnTo>
                <a:lnTo>
                  <a:pt x="111" y="360"/>
                </a:lnTo>
                <a:close/>
                <a:moveTo>
                  <a:pt x="333" y="115"/>
                </a:moveTo>
                <a:lnTo>
                  <a:pt x="333" y="115"/>
                </a:lnTo>
                <a:lnTo>
                  <a:pt x="339" y="115"/>
                </a:lnTo>
                <a:lnTo>
                  <a:pt x="339" y="115"/>
                </a:lnTo>
                <a:lnTo>
                  <a:pt x="339" y="114"/>
                </a:lnTo>
                <a:lnTo>
                  <a:pt x="339" y="114"/>
                </a:lnTo>
                <a:lnTo>
                  <a:pt x="335" y="115"/>
                </a:lnTo>
                <a:lnTo>
                  <a:pt x="335" y="115"/>
                </a:lnTo>
                <a:lnTo>
                  <a:pt x="333" y="115"/>
                </a:lnTo>
                <a:lnTo>
                  <a:pt x="333" y="115"/>
                </a:lnTo>
                <a:close/>
                <a:moveTo>
                  <a:pt x="150" y="73"/>
                </a:moveTo>
                <a:lnTo>
                  <a:pt x="150" y="73"/>
                </a:lnTo>
                <a:lnTo>
                  <a:pt x="152" y="70"/>
                </a:lnTo>
                <a:lnTo>
                  <a:pt x="152" y="66"/>
                </a:lnTo>
                <a:lnTo>
                  <a:pt x="152" y="66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73"/>
                </a:lnTo>
                <a:lnTo>
                  <a:pt x="150" y="73"/>
                </a:lnTo>
                <a:close/>
                <a:moveTo>
                  <a:pt x="227" y="361"/>
                </a:moveTo>
                <a:lnTo>
                  <a:pt x="227" y="361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5"/>
                </a:lnTo>
                <a:lnTo>
                  <a:pt x="231" y="365"/>
                </a:lnTo>
                <a:lnTo>
                  <a:pt x="231" y="363"/>
                </a:lnTo>
                <a:lnTo>
                  <a:pt x="231" y="363"/>
                </a:lnTo>
                <a:lnTo>
                  <a:pt x="231" y="361"/>
                </a:lnTo>
                <a:lnTo>
                  <a:pt x="229" y="361"/>
                </a:lnTo>
                <a:lnTo>
                  <a:pt x="229" y="361"/>
                </a:lnTo>
                <a:lnTo>
                  <a:pt x="227" y="361"/>
                </a:lnTo>
                <a:lnTo>
                  <a:pt x="227" y="361"/>
                </a:lnTo>
                <a:close/>
                <a:moveTo>
                  <a:pt x="347" y="201"/>
                </a:moveTo>
                <a:lnTo>
                  <a:pt x="347" y="201"/>
                </a:lnTo>
                <a:lnTo>
                  <a:pt x="347" y="202"/>
                </a:lnTo>
                <a:lnTo>
                  <a:pt x="347" y="202"/>
                </a:lnTo>
                <a:lnTo>
                  <a:pt x="350" y="202"/>
                </a:lnTo>
                <a:lnTo>
                  <a:pt x="350" y="202"/>
                </a:lnTo>
                <a:lnTo>
                  <a:pt x="350" y="199"/>
                </a:lnTo>
                <a:lnTo>
                  <a:pt x="350" y="199"/>
                </a:lnTo>
                <a:lnTo>
                  <a:pt x="347" y="201"/>
                </a:lnTo>
                <a:lnTo>
                  <a:pt x="347" y="201"/>
                </a:lnTo>
                <a:close/>
                <a:moveTo>
                  <a:pt x="194" y="373"/>
                </a:moveTo>
                <a:lnTo>
                  <a:pt x="194" y="373"/>
                </a:lnTo>
                <a:lnTo>
                  <a:pt x="194" y="369"/>
                </a:lnTo>
                <a:lnTo>
                  <a:pt x="194" y="369"/>
                </a:lnTo>
                <a:lnTo>
                  <a:pt x="191" y="369"/>
                </a:lnTo>
                <a:lnTo>
                  <a:pt x="191" y="369"/>
                </a:lnTo>
                <a:lnTo>
                  <a:pt x="191" y="373"/>
                </a:lnTo>
                <a:lnTo>
                  <a:pt x="191" y="373"/>
                </a:lnTo>
                <a:lnTo>
                  <a:pt x="194" y="373"/>
                </a:lnTo>
                <a:lnTo>
                  <a:pt x="194" y="373"/>
                </a:lnTo>
                <a:close/>
                <a:moveTo>
                  <a:pt x="196" y="279"/>
                </a:moveTo>
                <a:lnTo>
                  <a:pt x="196" y="279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6" y="284"/>
                </a:lnTo>
                <a:lnTo>
                  <a:pt x="196" y="284"/>
                </a:lnTo>
                <a:lnTo>
                  <a:pt x="196" y="279"/>
                </a:lnTo>
                <a:lnTo>
                  <a:pt x="196" y="279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69" y="251"/>
                </a:lnTo>
                <a:lnTo>
                  <a:pt x="167" y="249"/>
                </a:lnTo>
                <a:lnTo>
                  <a:pt x="167" y="249"/>
                </a:lnTo>
                <a:lnTo>
                  <a:pt x="171" y="254"/>
                </a:lnTo>
                <a:lnTo>
                  <a:pt x="171" y="254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131" y="48"/>
                </a:move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3" y="48"/>
                </a:lnTo>
                <a:lnTo>
                  <a:pt x="134" y="46"/>
                </a:lnTo>
                <a:lnTo>
                  <a:pt x="134" y="46"/>
                </a:lnTo>
                <a:lnTo>
                  <a:pt x="133" y="44"/>
                </a:lnTo>
                <a:lnTo>
                  <a:pt x="133" y="44"/>
                </a:lnTo>
                <a:lnTo>
                  <a:pt x="131" y="48"/>
                </a:lnTo>
                <a:lnTo>
                  <a:pt x="131" y="48"/>
                </a:lnTo>
                <a:close/>
                <a:moveTo>
                  <a:pt x="139" y="52"/>
                </a:moveTo>
                <a:lnTo>
                  <a:pt x="139" y="52"/>
                </a:lnTo>
                <a:lnTo>
                  <a:pt x="137" y="55"/>
                </a:lnTo>
                <a:lnTo>
                  <a:pt x="137" y="57"/>
                </a:lnTo>
                <a:lnTo>
                  <a:pt x="137" y="57"/>
                </a:lnTo>
                <a:lnTo>
                  <a:pt x="141" y="55"/>
                </a:lnTo>
                <a:lnTo>
                  <a:pt x="141" y="55"/>
                </a:lnTo>
                <a:lnTo>
                  <a:pt x="139" y="52"/>
                </a:lnTo>
                <a:lnTo>
                  <a:pt x="139" y="52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8" y="229"/>
                </a:lnTo>
                <a:lnTo>
                  <a:pt x="218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4" y="229"/>
                </a:lnTo>
                <a:lnTo>
                  <a:pt x="224" y="227"/>
                </a:lnTo>
                <a:lnTo>
                  <a:pt x="224" y="227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1" y="169"/>
                </a:moveTo>
                <a:lnTo>
                  <a:pt x="21" y="169"/>
                </a:lnTo>
                <a:lnTo>
                  <a:pt x="19" y="171"/>
                </a:lnTo>
                <a:lnTo>
                  <a:pt x="19" y="171"/>
                </a:lnTo>
                <a:lnTo>
                  <a:pt x="19" y="174"/>
                </a:lnTo>
                <a:lnTo>
                  <a:pt x="19" y="174"/>
                </a:lnTo>
                <a:lnTo>
                  <a:pt x="21" y="172"/>
                </a:lnTo>
                <a:lnTo>
                  <a:pt x="21" y="172"/>
                </a:lnTo>
                <a:lnTo>
                  <a:pt x="21" y="169"/>
                </a:lnTo>
                <a:lnTo>
                  <a:pt x="21" y="169"/>
                </a:lnTo>
                <a:close/>
                <a:moveTo>
                  <a:pt x="237" y="38"/>
                </a:moveTo>
                <a:lnTo>
                  <a:pt x="237" y="38"/>
                </a:lnTo>
                <a:lnTo>
                  <a:pt x="237" y="38"/>
                </a:lnTo>
                <a:lnTo>
                  <a:pt x="237" y="38"/>
                </a:lnTo>
                <a:lnTo>
                  <a:pt x="235" y="40"/>
                </a:lnTo>
                <a:lnTo>
                  <a:pt x="235" y="40"/>
                </a:lnTo>
                <a:lnTo>
                  <a:pt x="234" y="41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7" y="40"/>
                </a:lnTo>
                <a:lnTo>
                  <a:pt x="237" y="40"/>
                </a:lnTo>
                <a:lnTo>
                  <a:pt x="237" y="38"/>
                </a:lnTo>
                <a:lnTo>
                  <a:pt x="237" y="38"/>
                </a:lnTo>
                <a:close/>
                <a:moveTo>
                  <a:pt x="37" y="98"/>
                </a:moveTo>
                <a:lnTo>
                  <a:pt x="37" y="98"/>
                </a:lnTo>
                <a:lnTo>
                  <a:pt x="35" y="98"/>
                </a:lnTo>
                <a:lnTo>
                  <a:pt x="35" y="100"/>
                </a:lnTo>
                <a:lnTo>
                  <a:pt x="35" y="100"/>
                </a:lnTo>
                <a:lnTo>
                  <a:pt x="35" y="103"/>
                </a:lnTo>
                <a:lnTo>
                  <a:pt x="35" y="103"/>
                </a:lnTo>
                <a:lnTo>
                  <a:pt x="35" y="104"/>
                </a:lnTo>
                <a:lnTo>
                  <a:pt x="35" y="104"/>
                </a:lnTo>
                <a:lnTo>
                  <a:pt x="35" y="103"/>
                </a:lnTo>
                <a:lnTo>
                  <a:pt x="35" y="103"/>
                </a:lnTo>
                <a:lnTo>
                  <a:pt x="37" y="98"/>
                </a:lnTo>
                <a:lnTo>
                  <a:pt x="37" y="98"/>
                </a:lnTo>
                <a:close/>
                <a:moveTo>
                  <a:pt x="155" y="30"/>
                </a:moveTo>
                <a:lnTo>
                  <a:pt x="155" y="30"/>
                </a:lnTo>
                <a:lnTo>
                  <a:pt x="158" y="30"/>
                </a:lnTo>
                <a:lnTo>
                  <a:pt x="158" y="30"/>
                </a:lnTo>
                <a:lnTo>
                  <a:pt x="158" y="27"/>
                </a:lnTo>
                <a:lnTo>
                  <a:pt x="158" y="27"/>
                </a:lnTo>
                <a:lnTo>
                  <a:pt x="155" y="27"/>
                </a:lnTo>
                <a:lnTo>
                  <a:pt x="155" y="27"/>
                </a:lnTo>
                <a:lnTo>
                  <a:pt x="155" y="30"/>
                </a:lnTo>
                <a:lnTo>
                  <a:pt x="155" y="30"/>
                </a:lnTo>
                <a:close/>
                <a:moveTo>
                  <a:pt x="142" y="363"/>
                </a:moveTo>
                <a:lnTo>
                  <a:pt x="142" y="363"/>
                </a:lnTo>
                <a:lnTo>
                  <a:pt x="141" y="360"/>
                </a:lnTo>
                <a:lnTo>
                  <a:pt x="141" y="360"/>
                </a:lnTo>
                <a:lnTo>
                  <a:pt x="139" y="360"/>
                </a:lnTo>
                <a:lnTo>
                  <a:pt x="139" y="360"/>
                </a:lnTo>
                <a:lnTo>
                  <a:pt x="141" y="363"/>
                </a:lnTo>
                <a:lnTo>
                  <a:pt x="141" y="363"/>
                </a:lnTo>
                <a:lnTo>
                  <a:pt x="142" y="363"/>
                </a:lnTo>
                <a:lnTo>
                  <a:pt x="142" y="363"/>
                </a:lnTo>
                <a:close/>
                <a:moveTo>
                  <a:pt x="227" y="40"/>
                </a:moveTo>
                <a:lnTo>
                  <a:pt x="227" y="40"/>
                </a:lnTo>
                <a:lnTo>
                  <a:pt x="227" y="40"/>
                </a:lnTo>
                <a:lnTo>
                  <a:pt x="227" y="40"/>
                </a:lnTo>
                <a:lnTo>
                  <a:pt x="229" y="37"/>
                </a:lnTo>
                <a:lnTo>
                  <a:pt x="229" y="37"/>
                </a:lnTo>
                <a:lnTo>
                  <a:pt x="229" y="35"/>
                </a:lnTo>
                <a:lnTo>
                  <a:pt x="229" y="33"/>
                </a:lnTo>
                <a:lnTo>
                  <a:pt x="229" y="33"/>
                </a:lnTo>
                <a:lnTo>
                  <a:pt x="227" y="37"/>
                </a:lnTo>
                <a:lnTo>
                  <a:pt x="227" y="37"/>
                </a:lnTo>
                <a:lnTo>
                  <a:pt x="227" y="40"/>
                </a:lnTo>
                <a:lnTo>
                  <a:pt x="227" y="40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7" y="295"/>
                </a:lnTo>
                <a:lnTo>
                  <a:pt x="357" y="295"/>
                </a:lnTo>
                <a:lnTo>
                  <a:pt x="354" y="300"/>
                </a:lnTo>
                <a:lnTo>
                  <a:pt x="354" y="300"/>
                </a:lnTo>
                <a:lnTo>
                  <a:pt x="357" y="300"/>
                </a:lnTo>
                <a:lnTo>
                  <a:pt x="357" y="300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202" y="234"/>
                </a:moveTo>
                <a:lnTo>
                  <a:pt x="202" y="234"/>
                </a:lnTo>
                <a:lnTo>
                  <a:pt x="202" y="232"/>
                </a:lnTo>
                <a:lnTo>
                  <a:pt x="201" y="232"/>
                </a:lnTo>
                <a:lnTo>
                  <a:pt x="201" y="232"/>
                </a:lnTo>
                <a:lnTo>
                  <a:pt x="199" y="234"/>
                </a:lnTo>
                <a:lnTo>
                  <a:pt x="199" y="234"/>
                </a:lnTo>
                <a:lnTo>
                  <a:pt x="201" y="235"/>
                </a:lnTo>
                <a:lnTo>
                  <a:pt x="201" y="235"/>
                </a:lnTo>
                <a:lnTo>
                  <a:pt x="202" y="234"/>
                </a:lnTo>
                <a:lnTo>
                  <a:pt x="202" y="234"/>
                </a:lnTo>
                <a:close/>
                <a:moveTo>
                  <a:pt x="30" y="303"/>
                </a:moveTo>
                <a:lnTo>
                  <a:pt x="30" y="303"/>
                </a:lnTo>
                <a:lnTo>
                  <a:pt x="32" y="302"/>
                </a:lnTo>
                <a:lnTo>
                  <a:pt x="32" y="302"/>
                </a:lnTo>
                <a:lnTo>
                  <a:pt x="32" y="298"/>
                </a:lnTo>
                <a:lnTo>
                  <a:pt x="32" y="298"/>
                </a:lnTo>
                <a:lnTo>
                  <a:pt x="30" y="300"/>
                </a:lnTo>
                <a:lnTo>
                  <a:pt x="30" y="300"/>
                </a:lnTo>
                <a:lnTo>
                  <a:pt x="30" y="303"/>
                </a:lnTo>
                <a:lnTo>
                  <a:pt x="30" y="303"/>
                </a:lnTo>
                <a:close/>
                <a:moveTo>
                  <a:pt x="220" y="357"/>
                </a:moveTo>
                <a:lnTo>
                  <a:pt x="220" y="357"/>
                </a:lnTo>
                <a:lnTo>
                  <a:pt x="221" y="357"/>
                </a:lnTo>
                <a:lnTo>
                  <a:pt x="221" y="357"/>
                </a:lnTo>
                <a:lnTo>
                  <a:pt x="223" y="355"/>
                </a:lnTo>
                <a:lnTo>
                  <a:pt x="223" y="355"/>
                </a:lnTo>
                <a:lnTo>
                  <a:pt x="221" y="354"/>
                </a:lnTo>
                <a:lnTo>
                  <a:pt x="221" y="354"/>
                </a:lnTo>
                <a:lnTo>
                  <a:pt x="220" y="357"/>
                </a:lnTo>
                <a:lnTo>
                  <a:pt x="220" y="357"/>
                </a:lnTo>
                <a:close/>
                <a:moveTo>
                  <a:pt x="316" y="352"/>
                </a:moveTo>
                <a:lnTo>
                  <a:pt x="316" y="352"/>
                </a:lnTo>
                <a:lnTo>
                  <a:pt x="313" y="347"/>
                </a:lnTo>
                <a:lnTo>
                  <a:pt x="313" y="347"/>
                </a:lnTo>
                <a:lnTo>
                  <a:pt x="311" y="347"/>
                </a:lnTo>
                <a:lnTo>
                  <a:pt x="311" y="347"/>
                </a:lnTo>
                <a:lnTo>
                  <a:pt x="313" y="352"/>
                </a:lnTo>
                <a:lnTo>
                  <a:pt x="313" y="352"/>
                </a:lnTo>
                <a:lnTo>
                  <a:pt x="316" y="352"/>
                </a:lnTo>
                <a:lnTo>
                  <a:pt x="316" y="352"/>
                </a:lnTo>
                <a:close/>
                <a:moveTo>
                  <a:pt x="161" y="234"/>
                </a:moveTo>
                <a:lnTo>
                  <a:pt x="161" y="234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6" y="234"/>
                </a:lnTo>
                <a:lnTo>
                  <a:pt x="161" y="234"/>
                </a:lnTo>
                <a:lnTo>
                  <a:pt x="161" y="234"/>
                </a:lnTo>
                <a:close/>
                <a:moveTo>
                  <a:pt x="142" y="90"/>
                </a:move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4" y="89"/>
                </a:lnTo>
                <a:lnTo>
                  <a:pt x="144" y="89"/>
                </a:lnTo>
                <a:lnTo>
                  <a:pt x="142" y="85"/>
                </a:lnTo>
                <a:lnTo>
                  <a:pt x="142" y="85"/>
                </a:lnTo>
                <a:lnTo>
                  <a:pt x="142" y="87"/>
                </a:lnTo>
                <a:lnTo>
                  <a:pt x="142" y="87"/>
                </a:lnTo>
                <a:lnTo>
                  <a:pt x="142" y="90"/>
                </a:lnTo>
                <a:lnTo>
                  <a:pt x="142" y="90"/>
                </a:lnTo>
                <a:close/>
                <a:moveTo>
                  <a:pt x="289" y="24"/>
                </a:moveTo>
                <a:lnTo>
                  <a:pt x="289" y="24"/>
                </a:lnTo>
                <a:lnTo>
                  <a:pt x="289" y="27"/>
                </a:lnTo>
                <a:lnTo>
                  <a:pt x="289" y="27"/>
                </a:lnTo>
                <a:lnTo>
                  <a:pt x="290" y="25"/>
                </a:lnTo>
                <a:lnTo>
                  <a:pt x="290" y="24"/>
                </a:lnTo>
                <a:lnTo>
                  <a:pt x="290" y="24"/>
                </a:lnTo>
                <a:lnTo>
                  <a:pt x="289" y="24"/>
                </a:lnTo>
                <a:lnTo>
                  <a:pt x="289" y="24"/>
                </a:lnTo>
                <a:close/>
                <a:moveTo>
                  <a:pt x="160" y="251"/>
                </a:moveTo>
                <a:lnTo>
                  <a:pt x="160" y="251"/>
                </a:lnTo>
                <a:lnTo>
                  <a:pt x="160" y="251"/>
                </a:lnTo>
                <a:lnTo>
                  <a:pt x="160" y="251"/>
                </a:lnTo>
                <a:lnTo>
                  <a:pt x="164" y="259"/>
                </a:lnTo>
                <a:lnTo>
                  <a:pt x="164" y="259"/>
                </a:lnTo>
                <a:lnTo>
                  <a:pt x="166" y="259"/>
                </a:lnTo>
                <a:lnTo>
                  <a:pt x="166" y="259"/>
                </a:lnTo>
                <a:lnTo>
                  <a:pt x="160" y="251"/>
                </a:lnTo>
                <a:lnTo>
                  <a:pt x="160" y="251"/>
                </a:lnTo>
                <a:close/>
                <a:moveTo>
                  <a:pt x="339" y="123"/>
                </a:moveTo>
                <a:lnTo>
                  <a:pt x="339" y="123"/>
                </a:lnTo>
                <a:lnTo>
                  <a:pt x="333" y="126"/>
                </a:lnTo>
                <a:lnTo>
                  <a:pt x="333" y="126"/>
                </a:lnTo>
                <a:lnTo>
                  <a:pt x="339" y="125"/>
                </a:lnTo>
                <a:lnTo>
                  <a:pt x="339" y="125"/>
                </a:lnTo>
                <a:lnTo>
                  <a:pt x="339" y="123"/>
                </a:lnTo>
                <a:lnTo>
                  <a:pt x="339" y="123"/>
                </a:lnTo>
                <a:close/>
                <a:moveTo>
                  <a:pt x="37" y="122"/>
                </a:moveTo>
                <a:lnTo>
                  <a:pt x="37" y="122"/>
                </a:lnTo>
                <a:lnTo>
                  <a:pt x="41" y="117"/>
                </a:lnTo>
                <a:lnTo>
                  <a:pt x="41" y="117"/>
                </a:lnTo>
                <a:lnTo>
                  <a:pt x="37" y="119"/>
                </a:lnTo>
                <a:lnTo>
                  <a:pt x="37" y="119"/>
                </a:lnTo>
                <a:lnTo>
                  <a:pt x="37" y="122"/>
                </a:lnTo>
                <a:lnTo>
                  <a:pt x="37" y="122"/>
                </a:lnTo>
                <a:close/>
                <a:moveTo>
                  <a:pt x="117" y="363"/>
                </a:moveTo>
                <a:lnTo>
                  <a:pt x="117" y="363"/>
                </a:lnTo>
                <a:lnTo>
                  <a:pt x="119" y="363"/>
                </a:lnTo>
                <a:lnTo>
                  <a:pt x="119" y="363"/>
                </a:lnTo>
                <a:lnTo>
                  <a:pt x="119" y="360"/>
                </a:lnTo>
                <a:lnTo>
                  <a:pt x="119" y="360"/>
                </a:lnTo>
                <a:lnTo>
                  <a:pt x="115" y="360"/>
                </a:lnTo>
                <a:lnTo>
                  <a:pt x="115" y="360"/>
                </a:lnTo>
                <a:lnTo>
                  <a:pt x="117" y="363"/>
                </a:lnTo>
                <a:lnTo>
                  <a:pt x="117" y="363"/>
                </a:lnTo>
                <a:close/>
                <a:moveTo>
                  <a:pt x="350" y="101"/>
                </a:moveTo>
                <a:lnTo>
                  <a:pt x="350" y="101"/>
                </a:lnTo>
                <a:lnTo>
                  <a:pt x="350" y="101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4" y="103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0"/>
                </a:lnTo>
                <a:lnTo>
                  <a:pt x="354" y="100"/>
                </a:lnTo>
                <a:lnTo>
                  <a:pt x="350" y="101"/>
                </a:lnTo>
                <a:lnTo>
                  <a:pt x="350" y="101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72" y="276"/>
                </a:lnTo>
                <a:lnTo>
                  <a:pt x="172" y="276"/>
                </a:lnTo>
                <a:lnTo>
                  <a:pt x="171" y="275"/>
                </a:lnTo>
                <a:lnTo>
                  <a:pt x="171" y="275"/>
                </a:lnTo>
                <a:lnTo>
                  <a:pt x="169" y="275"/>
                </a:lnTo>
                <a:lnTo>
                  <a:pt x="169" y="275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4" y="295"/>
                </a:moveTo>
                <a:lnTo>
                  <a:pt x="164" y="295"/>
                </a:lnTo>
                <a:lnTo>
                  <a:pt x="164" y="295"/>
                </a:lnTo>
                <a:lnTo>
                  <a:pt x="164" y="295"/>
                </a:lnTo>
                <a:lnTo>
                  <a:pt x="164" y="292"/>
                </a:lnTo>
                <a:lnTo>
                  <a:pt x="164" y="292"/>
                </a:lnTo>
                <a:lnTo>
                  <a:pt x="163" y="289"/>
                </a:lnTo>
                <a:lnTo>
                  <a:pt x="163" y="289"/>
                </a:lnTo>
                <a:lnTo>
                  <a:pt x="161" y="292"/>
                </a:lnTo>
                <a:lnTo>
                  <a:pt x="161" y="292"/>
                </a:lnTo>
                <a:lnTo>
                  <a:pt x="163" y="292"/>
                </a:lnTo>
                <a:lnTo>
                  <a:pt x="163" y="292"/>
                </a:lnTo>
                <a:lnTo>
                  <a:pt x="164" y="295"/>
                </a:lnTo>
                <a:lnTo>
                  <a:pt x="164" y="295"/>
                </a:lnTo>
                <a:close/>
                <a:moveTo>
                  <a:pt x="101" y="363"/>
                </a:moveTo>
                <a:lnTo>
                  <a:pt x="101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0"/>
                </a:lnTo>
                <a:lnTo>
                  <a:pt x="104" y="360"/>
                </a:lnTo>
                <a:lnTo>
                  <a:pt x="101" y="360"/>
                </a:lnTo>
                <a:lnTo>
                  <a:pt x="101" y="360"/>
                </a:lnTo>
                <a:lnTo>
                  <a:pt x="101" y="363"/>
                </a:lnTo>
                <a:lnTo>
                  <a:pt x="101" y="363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8" y="40"/>
                </a:lnTo>
                <a:lnTo>
                  <a:pt x="48" y="40"/>
                </a:lnTo>
                <a:lnTo>
                  <a:pt x="46" y="40"/>
                </a:lnTo>
                <a:lnTo>
                  <a:pt x="46" y="40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16" y="358"/>
                </a:lnTo>
                <a:lnTo>
                  <a:pt x="316" y="358"/>
                </a:lnTo>
                <a:lnTo>
                  <a:pt x="317" y="358"/>
                </a:lnTo>
                <a:lnTo>
                  <a:pt x="317" y="357"/>
                </a:lnTo>
                <a:lnTo>
                  <a:pt x="317" y="357"/>
                </a:lnTo>
                <a:lnTo>
                  <a:pt x="316" y="355"/>
                </a:lnTo>
                <a:lnTo>
                  <a:pt x="314" y="355"/>
                </a:lnTo>
                <a:lnTo>
                  <a:pt x="314" y="355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163" y="22"/>
                </a:moveTo>
                <a:lnTo>
                  <a:pt x="163" y="22"/>
                </a:lnTo>
                <a:lnTo>
                  <a:pt x="163" y="21"/>
                </a:lnTo>
                <a:lnTo>
                  <a:pt x="163" y="21"/>
                </a:lnTo>
                <a:lnTo>
                  <a:pt x="161" y="21"/>
                </a:lnTo>
                <a:lnTo>
                  <a:pt x="158" y="21"/>
                </a:lnTo>
                <a:lnTo>
                  <a:pt x="158" y="21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3" y="22"/>
                </a:lnTo>
                <a:lnTo>
                  <a:pt x="163" y="22"/>
                </a:lnTo>
                <a:close/>
                <a:moveTo>
                  <a:pt x="111" y="347"/>
                </a:moveTo>
                <a:lnTo>
                  <a:pt x="111" y="347"/>
                </a:lnTo>
                <a:lnTo>
                  <a:pt x="117" y="346"/>
                </a:lnTo>
                <a:lnTo>
                  <a:pt x="117" y="346"/>
                </a:lnTo>
                <a:lnTo>
                  <a:pt x="115" y="344"/>
                </a:lnTo>
                <a:lnTo>
                  <a:pt x="115" y="344"/>
                </a:lnTo>
                <a:lnTo>
                  <a:pt x="111" y="346"/>
                </a:lnTo>
                <a:lnTo>
                  <a:pt x="111" y="346"/>
                </a:lnTo>
                <a:lnTo>
                  <a:pt x="111" y="347"/>
                </a:lnTo>
                <a:lnTo>
                  <a:pt x="111" y="347"/>
                </a:lnTo>
                <a:close/>
                <a:moveTo>
                  <a:pt x="171" y="66"/>
                </a:moveTo>
                <a:lnTo>
                  <a:pt x="171" y="66"/>
                </a:lnTo>
                <a:lnTo>
                  <a:pt x="166" y="71"/>
                </a:lnTo>
                <a:lnTo>
                  <a:pt x="166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6"/>
                </a:lnTo>
                <a:lnTo>
                  <a:pt x="171" y="66"/>
                </a:lnTo>
                <a:close/>
                <a:moveTo>
                  <a:pt x="115" y="44"/>
                </a:moveTo>
                <a:lnTo>
                  <a:pt x="115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15" y="44"/>
                </a:lnTo>
                <a:lnTo>
                  <a:pt x="115" y="44"/>
                </a:lnTo>
                <a:close/>
                <a:moveTo>
                  <a:pt x="224" y="37"/>
                </a:moveTo>
                <a:lnTo>
                  <a:pt x="224" y="37"/>
                </a:lnTo>
                <a:lnTo>
                  <a:pt x="223" y="40"/>
                </a:lnTo>
                <a:lnTo>
                  <a:pt x="223" y="41"/>
                </a:lnTo>
                <a:lnTo>
                  <a:pt x="223" y="41"/>
                </a:lnTo>
                <a:lnTo>
                  <a:pt x="224" y="41"/>
                </a:lnTo>
                <a:lnTo>
                  <a:pt x="224" y="41"/>
                </a:lnTo>
                <a:lnTo>
                  <a:pt x="224" y="37"/>
                </a:lnTo>
                <a:lnTo>
                  <a:pt x="224" y="37"/>
                </a:lnTo>
                <a:close/>
                <a:moveTo>
                  <a:pt x="32" y="218"/>
                </a:moveTo>
                <a:lnTo>
                  <a:pt x="32" y="218"/>
                </a:lnTo>
                <a:lnTo>
                  <a:pt x="32" y="218"/>
                </a:lnTo>
                <a:lnTo>
                  <a:pt x="32" y="218"/>
                </a:lnTo>
                <a:lnTo>
                  <a:pt x="30" y="221"/>
                </a:lnTo>
                <a:lnTo>
                  <a:pt x="30" y="221"/>
                </a:lnTo>
                <a:lnTo>
                  <a:pt x="30" y="224"/>
                </a:lnTo>
                <a:lnTo>
                  <a:pt x="30" y="224"/>
                </a:lnTo>
                <a:lnTo>
                  <a:pt x="32" y="223"/>
                </a:lnTo>
                <a:lnTo>
                  <a:pt x="32" y="223"/>
                </a:lnTo>
                <a:lnTo>
                  <a:pt x="32" y="218"/>
                </a:lnTo>
                <a:lnTo>
                  <a:pt x="32" y="218"/>
                </a:lnTo>
                <a:close/>
                <a:moveTo>
                  <a:pt x="87" y="24"/>
                </a:moveTo>
                <a:lnTo>
                  <a:pt x="87" y="24"/>
                </a:lnTo>
                <a:lnTo>
                  <a:pt x="89" y="24"/>
                </a:lnTo>
                <a:lnTo>
                  <a:pt x="89" y="24"/>
                </a:lnTo>
                <a:lnTo>
                  <a:pt x="90" y="21"/>
                </a:lnTo>
                <a:lnTo>
                  <a:pt x="90" y="21"/>
                </a:lnTo>
                <a:lnTo>
                  <a:pt x="89" y="22"/>
                </a:lnTo>
                <a:lnTo>
                  <a:pt x="87" y="24"/>
                </a:lnTo>
                <a:lnTo>
                  <a:pt x="87" y="24"/>
                </a:lnTo>
                <a:close/>
                <a:moveTo>
                  <a:pt x="347" y="221"/>
                </a:moveTo>
                <a:lnTo>
                  <a:pt x="347" y="221"/>
                </a:lnTo>
                <a:lnTo>
                  <a:pt x="343" y="221"/>
                </a:lnTo>
                <a:lnTo>
                  <a:pt x="343" y="221"/>
                </a:lnTo>
                <a:lnTo>
                  <a:pt x="343" y="223"/>
                </a:lnTo>
                <a:lnTo>
                  <a:pt x="343" y="223"/>
                </a:lnTo>
                <a:lnTo>
                  <a:pt x="347" y="223"/>
                </a:lnTo>
                <a:lnTo>
                  <a:pt x="347" y="223"/>
                </a:lnTo>
                <a:lnTo>
                  <a:pt x="347" y="221"/>
                </a:lnTo>
                <a:lnTo>
                  <a:pt x="347" y="221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197"/>
                </a:lnTo>
                <a:lnTo>
                  <a:pt x="44" y="197"/>
                </a:lnTo>
                <a:lnTo>
                  <a:pt x="41" y="197"/>
                </a:lnTo>
                <a:lnTo>
                  <a:pt x="43" y="201"/>
                </a:lnTo>
                <a:lnTo>
                  <a:pt x="43" y="201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26" y="363"/>
                </a:moveTo>
                <a:lnTo>
                  <a:pt x="226" y="363"/>
                </a:lnTo>
                <a:lnTo>
                  <a:pt x="224" y="361"/>
                </a:lnTo>
                <a:lnTo>
                  <a:pt x="224" y="361"/>
                </a:lnTo>
                <a:lnTo>
                  <a:pt x="224" y="360"/>
                </a:lnTo>
                <a:lnTo>
                  <a:pt x="224" y="360"/>
                </a:lnTo>
                <a:lnTo>
                  <a:pt x="223" y="361"/>
                </a:lnTo>
                <a:lnTo>
                  <a:pt x="223" y="361"/>
                </a:lnTo>
                <a:lnTo>
                  <a:pt x="223" y="363"/>
                </a:lnTo>
                <a:lnTo>
                  <a:pt x="223" y="363"/>
                </a:lnTo>
                <a:lnTo>
                  <a:pt x="226" y="363"/>
                </a:lnTo>
                <a:lnTo>
                  <a:pt x="226" y="363"/>
                </a:lnTo>
                <a:close/>
                <a:moveTo>
                  <a:pt x="35" y="57"/>
                </a:moveTo>
                <a:lnTo>
                  <a:pt x="35" y="57"/>
                </a:lnTo>
                <a:lnTo>
                  <a:pt x="35" y="55"/>
                </a:lnTo>
                <a:lnTo>
                  <a:pt x="35" y="55"/>
                </a:lnTo>
                <a:lnTo>
                  <a:pt x="30" y="57"/>
                </a:lnTo>
                <a:lnTo>
                  <a:pt x="30" y="57"/>
                </a:lnTo>
                <a:lnTo>
                  <a:pt x="30" y="59"/>
                </a:lnTo>
                <a:lnTo>
                  <a:pt x="30" y="60"/>
                </a:lnTo>
                <a:lnTo>
                  <a:pt x="30" y="60"/>
                </a:lnTo>
                <a:lnTo>
                  <a:pt x="35" y="57"/>
                </a:lnTo>
                <a:lnTo>
                  <a:pt x="35" y="57"/>
                </a:lnTo>
                <a:close/>
                <a:moveTo>
                  <a:pt x="261" y="30"/>
                </a:moveTo>
                <a:lnTo>
                  <a:pt x="261" y="30"/>
                </a:lnTo>
                <a:lnTo>
                  <a:pt x="261" y="32"/>
                </a:lnTo>
                <a:lnTo>
                  <a:pt x="261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0"/>
                </a:lnTo>
                <a:lnTo>
                  <a:pt x="262" y="30"/>
                </a:lnTo>
                <a:lnTo>
                  <a:pt x="261" y="30"/>
                </a:lnTo>
                <a:lnTo>
                  <a:pt x="261" y="30"/>
                </a:lnTo>
                <a:close/>
                <a:moveTo>
                  <a:pt x="71" y="346"/>
                </a:moveTo>
                <a:lnTo>
                  <a:pt x="71" y="346"/>
                </a:lnTo>
                <a:lnTo>
                  <a:pt x="76" y="346"/>
                </a:lnTo>
                <a:lnTo>
                  <a:pt x="76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6"/>
                </a:lnTo>
                <a:lnTo>
                  <a:pt x="68" y="346"/>
                </a:lnTo>
                <a:lnTo>
                  <a:pt x="70" y="346"/>
                </a:lnTo>
                <a:lnTo>
                  <a:pt x="71" y="346"/>
                </a:lnTo>
                <a:lnTo>
                  <a:pt x="71" y="346"/>
                </a:lnTo>
                <a:close/>
                <a:moveTo>
                  <a:pt x="95" y="18"/>
                </a:moveTo>
                <a:lnTo>
                  <a:pt x="95" y="18"/>
                </a:lnTo>
                <a:lnTo>
                  <a:pt x="104" y="16"/>
                </a:lnTo>
                <a:lnTo>
                  <a:pt x="104" y="16"/>
                </a:lnTo>
                <a:lnTo>
                  <a:pt x="95" y="16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close/>
                <a:moveTo>
                  <a:pt x="178" y="52"/>
                </a:moveTo>
                <a:lnTo>
                  <a:pt x="178" y="52"/>
                </a:lnTo>
                <a:lnTo>
                  <a:pt x="172" y="60"/>
                </a:lnTo>
                <a:lnTo>
                  <a:pt x="172" y="60"/>
                </a:lnTo>
                <a:lnTo>
                  <a:pt x="178" y="54"/>
                </a:lnTo>
                <a:lnTo>
                  <a:pt x="178" y="54"/>
                </a:lnTo>
                <a:lnTo>
                  <a:pt x="178" y="52"/>
                </a:lnTo>
                <a:lnTo>
                  <a:pt x="178" y="52"/>
                </a:lnTo>
                <a:close/>
                <a:moveTo>
                  <a:pt x="208" y="52"/>
                </a:moveTo>
                <a:lnTo>
                  <a:pt x="208" y="52"/>
                </a:lnTo>
                <a:lnTo>
                  <a:pt x="208" y="52"/>
                </a:lnTo>
                <a:lnTo>
                  <a:pt x="208" y="52"/>
                </a:lnTo>
                <a:lnTo>
                  <a:pt x="207" y="54"/>
                </a:lnTo>
                <a:lnTo>
                  <a:pt x="207" y="54"/>
                </a:lnTo>
                <a:lnTo>
                  <a:pt x="205" y="54"/>
                </a:lnTo>
                <a:lnTo>
                  <a:pt x="205" y="54"/>
                </a:lnTo>
                <a:lnTo>
                  <a:pt x="205" y="57"/>
                </a:lnTo>
                <a:lnTo>
                  <a:pt x="205" y="57"/>
                </a:lnTo>
                <a:lnTo>
                  <a:pt x="208" y="52"/>
                </a:lnTo>
                <a:lnTo>
                  <a:pt x="208" y="52"/>
                </a:lnTo>
                <a:close/>
                <a:moveTo>
                  <a:pt x="311" y="27"/>
                </a:moveTo>
                <a:lnTo>
                  <a:pt x="311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5"/>
                </a:lnTo>
                <a:lnTo>
                  <a:pt x="314" y="25"/>
                </a:lnTo>
                <a:lnTo>
                  <a:pt x="314" y="24"/>
                </a:lnTo>
                <a:lnTo>
                  <a:pt x="313" y="24"/>
                </a:lnTo>
                <a:lnTo>
                  <a:pt x="313" y="24"/>
                </a:lnTo>
                <a:lnTo>
                  <a:pt x="311" y="27"/>
                </a:lnTo>
                <a:lnTo>
                  <a:pt x="311" y="27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2"/>
                </a:lnTo>
                <a:lnTo>
                  <a:pt x="346" y="182"/>
                </a:lnTo>
                <a:lnTo>
                  <a:pt x="344" y="182"/>
                </a:lnTo>
                <a:lnTo>
                  <a:pt x="344" y="183"/>
                </a:lnTo>
                <a:lnTo>
                  <a:pt x="344" y="183"/>
                </a:lnTo>
                <a:lnTo>
                  <a:pt x="344" y="185"/>
                </a:lnTo>
                <a:lnTo>
                  <a:pt x="344" y="185"/>
                </a:ln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86" y="96"/>
                </a:moveTo>
                <a:lnTo>
                  <a:pt x="186" y="96"/>
                </a:lnTo>
                <a:lnTo>
                  <a:pt x="185" y="98"/>
                </a:lnTo>
                <a:lnTo>
                  <a:pt x="185" y="100"/>
                </a:lnTo>
                <a:lnTo>
                  <a:pt x="185" y="100"/>
                </a:lnTo>
                <a:lnTo>
                  <a:pt x="186" y="100"/>
                </a:lnTo>
                <a:lnTo>
                  <a:pt x="186" y="100"/>
                </a:lnTo>
                <a:lnTo>
                  <a:pt x="186" y="96"/>
                </a:lnTo>
                <a:lnTo>
                  <a:pt x="186" y="96"/>
                </a:lnTo>
                <a:close/>
                <a:moveTo>
                  <a:pt x="144" y="55"/>
                </a:moveTo>
                <a:lnTo>
                  <a:pt x="144" y="55"/>
                </a:lnTo>
                <a:lnTo>
                  <a:pt x="144" y="59"/>
                </a:lnTo>
                <a:lnTo>
                  <a:pt x="144" y="59"/>
                </a:lnTo>
                <a:lnTo>
                  <a:pt x="147" y="55"/>
                </a:lnTo>
                <a:lnTo>
                  <a:pt x="147" y="54"/>
                </a:lnTo>
                <a:lnTo>
                  <a:pt x="147" y="54"/>
                </a:lnTo>
                <a:lnTo>
                  <a:pt x="144" y="55"/>
                </a:lnTo>
                <a:lnTo>
                  <a:pt x="144" y="55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19" y="41"/>
                </a:lnTo>
                <a:lnTo>
                  <a:pt x="19" y="41"/>
                </a:lnTo>
                <a:lnTo>
                  <a:pt x="24" y="37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41" y="82"/>
                </a:moveTo>
                <a:lnTo>
                  <a:pt x="41" y="82"/>
                </a:lnTo>
                <a:lnTo>
                  <a:pt x="41" y="82"/>
                </a:lnTo>
                <a:lnTo>
                  <a:pt x="41" y="82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7"/>
                </a:lnTo>
                <a:lnTo>
                  <a:pt x="41" y="87"/>
                </a:lnTo>
                <a:lnTo>
                  <a:pt x="41" y="82"/>
                </a:lnTo>
                <a:lnTo>
                  <a:pt x="41" y="82"/>
                </a:lnTo>
                <a:close/>
                <a:moveTo>
                  <a:pt x="3" y="207"/>
                </a:moveTo>
                <a:lnTo>
                  <a:pt x="3" y="207"/>
                </a:lnTo>
                <a:lnTo>
                  <a:pt x="3" y="224"/>
                </a:lnTo>
                <a:lnTo>
                  <a:pt x="3" y="224"/>
                </a:lnTo>
                <a:lnTo>
                  <a:pt x="3" y="207"/>
                </a:lnTo>
                <a:lnTo>
                  <a:pt x="3" y="207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2" y="27"/>
                </a:lnTo>
                <a:lnTo>
                  <a:pt x="82" y="27"/>
                </a:lnTo>
                <a:lnTo>
                  <a:pt x="74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167" y="227"/>
                </a:moveTo>
                <a:lnTo>
                  <a:pt x="167" y="227"/>
                </a:lnTo>
                <a:lnTo>
                  <a:pt x="167" y="227"/>
                </a:lnTo>
                <a:lnTo>
                  <a:pt x="167" y="227"/>
                </a:lnTo>
                <a:lnTo>
                  <a:pt x="175" y="227"/>
                </a:lnTo>
                <a:lnTo>
                  <a:pt x="175" y="227"/>
                </a:lnTo>
                <a:lnTo>
                  <a:pt x="175" y="226"/>
                </a:lnTo>
                <a:lnTo>
                  <a:pt x="175" y="226"/>
                </a:lnTo>
                <a:lnTo>
                  <a:pt x="169" y="226"/>
                </a:lnTo>
                <a:lnTo>
                  <a:pt x="169" y="226"/>
                </a:lnTo>
                <a:lnTo>
                  <a:pt x="167" y="227"/>
                </a:lnTo>
                <a:lnTo>
                  <a:pt x="167" y="227"/>
                </a:lnTo>
                <a:close/>
                <a:moveTo>
                  <a:pt x="197" y="262"/>
                </a:moveTo>
                <a:lnTo>
                  <a:pt x="197" y="262"/>
                </a:lnTo>
                <a:lnTo>
                  <a:pt x="201" y="259"/>
                </a:lnTo>
                <a:lnTo>
                  <a:pt x="201" y="259"/>
                </a:lnTo>
                <a:lnTo>
                  <a:pt x="197" y="259"/>
                </a:lnTo>
                <a:lnTo>
                  <a:pt x="197" y="259"/>
                </a:lnTo>
                <a:lnTo>
                  <a:pt x="197" y="262"/>
                </a:lnTo>
                <a:lnTo>
                  <a:pt x="197" y="262"/>
                </a:lnTo>
                <a:close/>
                <a:moveTo>
                  <a:pt x="357" y="190"/>
                </a:moveTo>
                <a:lnTo>
                  <a:pt x="357" y="190"/>
                </a:lnTo>
                <a:lnTo>
                  <a:pt x="355" y="191"/>
                </a:lnTo>
                <a:lnTo>
                  <a:pt x="355" y="191"/>
                </a:lnTo>
                <a:lnTo>
                  <a:pt x="355" y="194"/>
                </a:lnTo>
                <a:lnTo>
                  <a:pt x="355" y="194"/>
                </a:lnTo>
                <a:lnTo>
                  <a:pt x="357" y="194"/>
                </a:lnTo>
                <a:lnTo>
                  <a:pt x="357" y="194"/>
                </a:lnTo>
                <a:lnTo>
                  <a:pt x="357" y="193"/>
                </a:lnTo>
                <a:lnTo>
                  <a:pt x="357" y="193"/>
                </a:lnTo>
                <a:lnTo>
                  <a:pt x="357" y="190"/>
                </a:lnTo>
                <a:lnTo>
                  <a:pt x="357" y="190"/>
                </a:lnTo>
                <a:close/>
                <a:moveTo>
                  <a:pt x="164" y="283"/>
                </a:moveTo>
                <a:lnTo>
                  <a:pt x="164" y="283"/>
                </a:lnTo>
                <a:lnTo>
                  <a:pt x="163" y="286"/>
                </a:lnTo>
                <a:lnTo>
                  <a:pt x="164" y="287"/>
                </a:lnTo>
                <a:lnTo>
                  <a:pt x="164" y="287"/>
                </a:lnTo>
                <a:lnTo>
                  <a:pt x="164" y="284"/>
                </a:lnTo>
                <a:lnTo>
                  <a:pt x="164" y="284"/>
                </a:lnTo>
                <a:lnTo>
                  <a:pt x="164" y="283"/>
                </a:lnTo>
                <a:lnTo>
                  <a:pt x="164" y="283"/>
                </a:lnTo>
                <a:close/>
                <a:moveTo>
                  <a:pt x="30" y="292"/>
                </a:moveTo>
                <a:lnTo>
                  <a:pt x="30" y="292"/>
                </a:lnTo>
                <a:lnTo>
                  <a:pt x="29" y="294"/>
                </a:lnTo>
                <a:lnTo>
                  <a:pt x="29" y="297"/>
                </a:lnTo>
                <a:lnTo>
                  <a:pt x="29" y="297"/>
                </a:lnTo>
                <a:lnTo>
                  <a:pt x="32" y="295"/>
                </a:lnTo>
                <a:lnTo>
                  <a:pt x="32" y="295"/>
                </a:lnTo>
                <a:lnTo>
                  <a:pt x="30" y="292"/>
                </a:lnTo>
                <a:lnTo>
                  <a:pt x="30" y="292"/>
                </a:lnTo>
                <a:close/>
                <a:moveTo>
                  <a:pt x="344" y="257"/>
                </a:moveTo>
                <a:lnTo>
                  <a:pt x="344" y="257"/>
                </a:lnTo>
                <a:lnTo>
                  <a:pt x="344" y="259"/>
                </a:lnTo>
                <a:lnTo>
                  <a:pt x="344" y="259"/>
                </a:lnTo>
                <a:lnTo>
                  <a:pt x="347" y="259"/>
                </a:lnTo>
                <a:lnTo>
                  <a:pt x="347" y="259"/>
                </a:lnTo>
                <a:lnTo>
                  <a:pt x="347" y="257"/>
                </a:lnTo>
                <a:lnTo>
                  <a:pt x="347" y="257"/>
                </a:lnTo>
                <a:lnTo>
                  <a:pt x="344" y="257"/>
                </a:lnTo>
                <a:lnTo>
                  <a:pt x="344" y="257"/>
                </a:lnTo>
                <a:close/>
                <a:moveTo>
                  <a:pt x="354" y="363"/>
                </a:moveTo>
                <a:lnTo>
                  <a:pt x="354" y="363"/>
                </a:lnTo>
                <a:lnTo>
                  <a:pt x="352" y="363"/>
                </a:lnTo>
                <a:lnTo>
                  <a:pt x="352" y="363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8"/>
                </a:lnTo>
                <a:lnTo>
                  <a:pt x="349" y="368"/>
                </a:lnTo>
                <a:lnTo>
                  <a:pt x="352" y="366"/>
                </a:lnTo>
                <a:lnTo>
                  <a:pt x="354" y="363"/>
                </a:lnTo>
                <a:lnTo>
                  <a:pt x="354" y="363"/>
                </a:lnTo>
                <a:close/>
                <a:moveTo>
                  <a:pt x="352" y="292"/>
                </a:moveTo>
                <a:lnTo>
                  <a:pt x="352" y="292"/>
                </a:lnTo>
                <a:lnTo>
                  <a:pt x="357" y="290"/>
                </a:lnTo>
                <a:lnTo>
                  <a:pt x="357" y="290"/>
                </a:lnTo>
                <a:lnTo>
                  <a:pt x="352" y="290"/>
                </a:lnTo>
                <a:lnTo>
                  <a:pt x="352" y="290"/>
                </a:lnTo>
                <a:lnTo>
                  <a:pt x="352" y="292"/>
                </a:lnTo>
                <a:lnTo>
                  <a:pt x="352" y="292"/>
                </a:lnTo>
                <a:close/>
                <a:moveTo>
                  <a:pt x="213" y="308"/>
                </a:moveTo>
                <a:lnTo>
                  <a:pt x="213" y="308"/>
                </a:lnTo>
                <a:lnTo>
                  <a:pt x="213" y="313"/>
                </a:lnTo>
                <a:lnTo>
                  <a:pt x="213" y="313"/>
                </a:lnTo>
                <a:lnTo>
                  <a:pt x="215" y="311"/>
                </a:lnTo>
                <a:lnTo>
                  <a:pt x="215" y="311"/>
                </a:lnTo>
                <a:lnTo>
                  <a:pt x="215" y="308"/>
                </a:lnTo>
                <a:lnTo>
                  <a:pt x="215" y="308"/>
                </a:lnTo>
                <a:lnTo>
                  <a:pt x="213" y="308"/>
                </a:lnTo>
                <a:lnTo>
                  <a:pt x="213" y="308"/>
                </a:lnTo>
                <a:close/>
                <a:moveTo>
                  <a:pt x="215" y="19"/>
                </a:moveTo>
                <a:lnTo>
                  <a:pt x="215" y="19"/>
                </a:lnTo>
                <a:lnTo>
                  <a:pt x="213" y="21"/>
                </a:lnTo>
                <a:lnTo>
                  <a:pt x="213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4"/>
                </a:lnTo>
                <a:lnTo>
                  <a:pt x="213" y="24"/>
                </a:lnTo>
                <a:lnTo>
                  <a:pt x="215" y="19"/>
                </a:lnTo>
                <a:lnTo>
                  <a:pt x="215" y="19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0" y="103"/>
                </a:lnTo>
                <a:lnTo>
                  <a:pt x="150" y="106"/>
                </a:lnTo>
                <a:lnTo>
                  <a:pt x="150" y="106"/>
                </a:lnTo>
                <a:lnTo>
                  <a:pt x="152" y="103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3" y="25"/>
                </a:lnTo>
                <a:lnTo>
                  <a:pt x="123" y="25"/>
                </a:lnTo>
                <a:lnTo>
                  <a:pt x="120" y="24"/>
                </a:lnTo>
                <a:lnTo>
                  <a:pt x="120" y="24"/>
                </a:lnTo>
                <a:lnTo>
                  <a:pt x="120" y="25"/>
                </a:lnTo>
                <a:lnTo>
                  <a:pt x="120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25" y="114"/>
                </a:lnTo>
                <a:lnTo>
                  <a:pt x="25" y="114"/>
                </a:lnTo>
                <a:lnTo>
                  <a:pt x="25" y="112"/>
                </a:lnTo>
                <a:lnTo>
                  <a:pt x="25" y="112"/>
                </a:lnTo>
                <a:lnTo>
                  <a:pt x="22" y="114"/>
                </a:lnTo>
                <a:lnTo>
                  <a:pt x="22" y="114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272" y="29"/>
                </a:moveTo>
                <a:lnTo>
                  <a:pt x="272" y="29"/>
                </a:lnTo>
                <a:lnTo>
                  <a:pt x="268" y="29"/>
                </a:lnTo>
                <a:lnTo>
                  <a:pt x="268" y="29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72" y="29"/>
                </a:lnTo>
                <a:lnTo>
                  <a:pt x="272" y="29"/>
                </a:lnTo>
                <a:close/>
                <a:moveTo>
                  <a:pt x="229" y="294"/>
                </a:moveTo>
                <a:lnTo>
                  <a:pt x="229" y="294"/>
                </a:lnTo>
                <a:lnTo>
                  <a:pt x="232" y="287"/>
                </a:lnTo>
                <a:lnTo>
                  <a:pt x="232" y="287"/>
                </a:lnTo>
                <a:lnTo>
                  <a:pt x="231" y="290"/>
                </a:lnTo>
                <a:lnTo>
                  <a:pt x="231" y="290"/>
                </a:lnTo>
                <a:lnTo>
                  <a:pt x="229" y="292"/>
                </a:lnTo>
                <a:lnTo>
                  <a:pt x="229" y="294"/>
                </a:lnTo>
                <a:lnTo>
                  <a:pt x="229" y="294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4"/>
                </a:lnTo>
                <a:lnTo>
                  <a:pt x="346" y="144"/>
                </a:lnTo>
                <a:lnTo>
                  <a:pt x="343" y="144"/>
                </a:lnTo>
                <a:lnTo>
                  <a:pt x="343" y="144"/>
                </a:lnTo>
                <a:lnTo>
                  <a:pt x="343" y="145"/>
                </a:lnTo>
                <a:lnTo>
                  <a:pt x="343" y="145"/>
                </a:lnTo>
                <a:close/>
                <a:moveTo>
                  <a:pt x="268" y="373"/>
                </a:moveTo>
                <a:lnTo>
                  <a:pt x="268" y="373"/>
                </a:lnTo>
                <a:lnTo>
                  <a:pt x="268" y="373"/>
                </a:lnTo>
                <a:lnTo>
                  <a:pt x="268" y="373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8" y="373"/>
                </a:lnTo>
                <a:lnTo>
                  <a:pt x="268" y="373"/>
                </a:lnTo>
                <a:close/>
                <a:moveTo>
                  <a:pt x="24" y="331"/>
                </a:moveTo>
                <a:lnTo>
                  <a:pt x="24" y="331"/>
                </a:lnTo>
                <a:lnTo>
                  <a:pt x="22" y="331"/>
                </a:lnTo>
                <a:lnTo>
                  <a:pt x="22" y="331"/>
                </a:lnTo>
                <a:lnTo>
                  <a:pt x="24" y="336"/>
                </a:lnTo>
                <a:lnTo>
                  <a:pt x="25" y="341"/>
                </a:lnTo>
                <a:lnTo>
                  <a:pt x="25" y="341"/>
                </a:lnTo>
                <a:lnTo>
                  <a:pt x="24" y="331"/>
                </a:lnTo>
                <a:lnTo>
                  <a:pt x="24" y="331"/>
                </a:lnTo>
                <a:close/>
                <a:moveTo>
                  <a:pt x="341" y="44"/>
                </a:move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1" y="51"/>
                </a:lnTo>
                <a:lnTo>
                  <a:pt x="341" y="51"/>
                </a:lnTo>
                <a:lnTo>
                  <a:pt x="343" y="49"/>
                </a:lnTo>
                <a:lnTo>
                  <a:pt x="343" y="49"/>
                </a:lnTo>
                <a:lnTo>
                  <a:pt x="341" y="44"/>
                </a:lnTo>
                <a:lnTo>
                  <a:pt x="341" y="44"/>
                </a:lnTo>
                <a:close/>
                <a:moveTo>
                  <a:pt x="19" y="194"/>
                </a:moveTo>
                <a:lnTo>
                  <a:pt x="19" y="194"/>
                </a:lnTo>
                <a:lnTo>
                  <a:pt x="19" y="193"/>
                </a:lnTo>
                <a:lnTo>
                  <a:pt x="19" y="193"/>
                </a:lnTo>
                <a:lnTo>
                  <a:pt x="14" y="197"/>
                </a:lnTo>
                <a:lnTo>
                  <a:pt x="14" y="197"/>
                </a:lnTo>
                <a:lnTo>
                  <a:pt x="19" y="194"/>
                </a:lnTo>
                <a:lnTo>
                  <a:pt x="19" y="194"/>
                </a:lnTo>
                <a:close/>
                <a:moveTo>
                  <a:pt x="190" y="21"/>
                </a:moveTo>
                <a:lnTo>
                  <a:pt x="190" y="21"/>
                </a:lnTo>
                <a:lnTo>
                  <a:pt x="186" y="22"/>
                </a:lnTo>
                <a:lnTo>
                  <a:pt x="186" y="22"/>
                </a:lnTo>
                <a:lnTo>
                  <a:pt x="190" y="24"/>
                </a:lnTo>
                <a:lnTo>
                  <a:pt x="190" y="24"/>
                </a:lnTo>
                <a:lnTo>
                  <a:pt x="190" y="21"/>
                </a:lnTo>
                <a:lnTo>
                  <a:pt x="190" y="21"/>
                </a:lnTo>
                <a:close/>
                <a:moveTo>
                  <a:pt x="163" y="30"/>
                </a:moveTo>
                <a:lnTo>
                  <a:pt x="163" y="30"/>
                </a:lnTo>
                <a:lnTo>
                  <a:pt x="163" y="27"/>
                </a:lnTo>
                <a:lnTo>
                  <a:pt x="163" y="27"/>
                </a:lnTo>
                <a:lnTo>
                  <a:pt x="160" y="27"/>
                </a:lnTo>
                <a:lnTo>
                  <a:pt x="160" y="27"/>
                </a:lnTo>
                <a:lnTo>
                  <a:pt x="161" y="30"/>
                </a:lnTo>
                <a:lnTo>
                  <a:pt x="161" y="30"/>
                </a:lnTo>
                <a:lnTo>
                  <a:pt x="163" y="30"/>
                </a:lnTo>
                <a:lnTo>
                  <a:pt x="163" y="30"/>
                </a:lnTo>
                <a:close/>
                <a:moveTo>
                  <a:pt x="242" y="43"/>
                </a:move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37"/>
                </a:lnTo>
                <a:lnTo>
                  <a:pt x="243" y="37"/>
                </a:lnTo>
                <a:lnTo>
                  <a:pt x="242" y="43"/>
                </a:lnTo>
                <a:lnTo>
                  <a:pt x="242" y="43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2" y="363"/>
                </a:lnTo>
                <a:lnTo>
                  <a:pt x="122" y="363"/>
                </a:lnTo>
                <a:lnTo>
                  <a:pt x="123" y="363"/>
                </a:lnTo>
                <a:lnTo>
                  <a:pt x="123" y="363"/>
                </a:lnTo>
                <a:lnTo>
                  <a:pt x="123" y="360"/>
                </a:lnTo>
                <a:lnTo>
                  <a:pt x="123" y="360"/>
                </a:lnTo>
                <a:lnTo>
                  <a:pt x="122" y="360"/>
                </a:lnTo>
                <a:lnTo>
                  <a:pt x="122" y="360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7"/>
                </a:lnTo>
                <a:lnTo>
                  <a:pt x="108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5"/>
                </a:lnTo>
                <a:lnTo>
                  <a:pt x="104" y="355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54" y="205"/>
                </a:lnTo>
                <a:lnTo>
                  <a:pt x="354" y="205"/>
                </a:lnTo>
                <a:lnTo>
                  <a:pt x="354" y="208"/>
                </a:lnTo>
                <a:lnTo>
                  <a:pt x="354" y="208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355" y="152"/>
                </a:moveTo>
                <a:lnTo>
                  <a:pt x="355" y="152"/>
                </a:lnTo>
                <a:lnTo>
                  <a:pt x="355" y="152"/>
                </a:lnTo>
                <a:lnTo>
                  <a:pt x="355" y="152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2"/>
                </a:lnTo>
                <a:lnTo>
                  <a:pt x="355" y="152"/>
                </a:lnTo>
                <a:close/>
                <a:moveTo>
                  <a:pt x="180" y="272"/>
                </a:moveTo>
                <a:lnTo>
                  <a:pt x="180" y="272"/>
                </a:lnTo>
                <a:lnTo>
                  <a:pt x="177" y="275"/>
                </a:lnTo>
                <a:lnTo>
                  <a:pt x="177" y="275"/>
                </a:lnTo>
                <a:lnTo>
                  <a:pt x="177" y="276"/>
                </a:lnTo>
                <a:lnTo>
                  <a:pt x="177" y="276"/>
                </a:lnTo>
                <a:lnTo>
                  <a:pt x="180" y="275"/>
                </a:lnTo>
                <a:lnTo>
                  <a:pt x="180" y="272"/>
                </a:lnTo>
                <a:lnTo>
                  <a:pt x="180" y="272"/>
                </a:lnTo>
                <a:close/>
                <a:moveTo>
                  <a:pt x="18" y="123"/>
                </a:moveTo>
                <a:lnTo>
                  <a:pt x="18" y="123"/>
                </a:lnTo>
                <a:lnTo>
                  <a:pt x="16" y="125"/>
                </a:lnTo>
                <a:lnTo>
                  <a:pt x="16" y="125"/>
                </a:lnTo>
                <a:lnTo>
                  <a:pt x="14" y="126"/>
                </a:lnTo>
                <a:lnTo>
                  <a:pt x="14" y="128"/>
                </a:lnTo>
                <a:lnTo>
                  <a:pt x="14" y="128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3"/>
                </a:lnTo>
                <a:lnTo>
                  <a:pt x="18" y="123"/>
                </a:lnTo>
                <a:close/>
                <a:moveTo>
                  <a:pt x="153" y="363"/>
                </a:moveTo>
                <a:lnTo>
                  <a:pt x="153" y="363"/>
                </a:lnTo>
                <a:lnTo>
                  <a:pt x="155" y="363"/>
                </a:lnTo>
                <a:lnTo>
                  <a:pt x="155" y="363"/>
                </a:lnTo>
                <a:lnTo>
                  <a:pt x="156" y="363"/>
                </a:lnTo>
                <a:lnTo>
                  <a:pt x="156" y="363"/>
                </a:lnTo>
                <a:lnTo>
                  <a:pt x="155" y="360"/>
                </a:lnTo>
                <a:lnTo>
                  <a:pt x="153" y="361"/>
                </a:lnTo>
                <a:lnTo>
                  <a:pt x="153" y="361"/>
                </a:lnTo>
                <a:lnTo>
                  <a:pt x="153" y="363"/>
                </a:lnTo>
                <a:lnTo>
                  <a:pt x="153" y="363"/>
                </a:lnTo>
                <a:close/>
                <a:moveTo>
                  <a:pt x="160" y="320"/>
                </a:moveTo>
                <a:lnTo>
                  <a:pt x="160" y="320"/>
                </a:lnTo>
                <a:lnTo>
                  <a:pt x="161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0" y="320"/>
                </a:lnTo>
                <a:close/>
                <a:moveTo>
                  <a:pt x="169" y="111"/>
                </a:moveTo>
                <a:lnTo>
                  <a:pt x="169" y="111"/>
                </a:lnTo>
                <a:lnTo>
                  <a:pt x="167" y="111"/>
                </a:lnTo>
                <a:lnTo>
                  <a:pt x="167" y="111"/>
                </a:lnTo>
                <a:lnTo>
                  <a:pt x="164" y="114"/>
                </a:lnTo>
                <a:lnTo>
                  <a:pt x="164" y="114"/>
                </a:lnTo>
                <a:lnTo>
                  <a:pt x="164" y="115"/>
                </a:lnTo>
                <a:lnTo>
                  <a:pt x="164" y="115"/>
                </a:lnTo>
                <a:lnTo>
                  <a:pt x="167" y="111"/>
                </a:lnTo>
                <a:lnTo>
                  <a:pt x="167" y="111"/>
                </a:lnTo>
                <a:lnTo>
                  <a:pt x="169" y="111"/>
                </a:lnTo>
                <a:lnTo>
                  <a:pt x="169" y="111"/>
                </a:lnTo>
                <a:close/>
                <a:moveTo>
                  <a:pt x="325" y="68"/>
                </a:moveTo>
                <a:lnTo>
                  <a:pt x="325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6"/>
                </a:lnTo>
                <a:lnTo>
                  <a:pt x="327" y="66"/>
                </a:lnTo>
                <a:lnTo>
                  <a:pt x="327" y="63"/>
                </a:lnTo>
                <a:lnTo>
                  <a:pt x="327" y="63"/>
                </a:lnTo>
                <a:lnTo>
                  <a:pt x="325" y="65"/>
                </a:lnTo>
                <a:lnTo>
                  <a:pt x="325" y="65"/>
                </a:lnTo>
                <a:lnTo>
                  <a:pt x="325" y="68"/>
                </a:lnTo>
                <a:lnTo>
                  <a:pt x="325" y="68"/>
                </a:lnTo>
                <a:close/>
                <a:moveTo>
                  <a:pt x="232" y="283"/>
                </a:move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29" y="284"/>
                </a:lnTo>
                <a:lnTo>
                  <a:pt x="229" y="284"/>
                </a:lnTo>
                <a:lnTo>
                  <a:pt x="229" y="286"/>
                </a:lnTo>
                <a:lnTo>
                  <a:pt x="229" y="286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close/>
                <a:moveTo>
                  <a:pt x="19" y="279"/>
                </a:moveTo>
                <a:lnTo>
                  <a:pt x="19" y="279"/>
                </a:lnTo>
                <a:lnTo>
                  <a:pt x="19" y="284"/>
                </a:lnTo>
                <a:lnTo>
                  <a:pt x="19" y="284"/>
                </a:lnTo>
                <a:lnTo>
                  <a:pt x="21" y="281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19" y="279"/>
                </a:lnTo>
                <a:lnTo>
                  <a:pt x="19" y="279"/>
                </a:lnTo>
                <a:close/>
                <a:moveTo>
                  <a:pt x="106" y="368"/>
                </a:moveTo>
                <a:lnTo>
                  <a:pt x="106" y="368"/>
                </a:lnTo>
                <a:lnTo>
                  <a:pt x="106" y="366"/>
                </a:lnTo>
                <a:lnTo>
                  <a:pt x="106" y="366"/>
                </a:lnTo>
                <a:lnTo>
                  <a:pt x="101" y="366"/>
                </a:lnTo>
                <a:lnTo>
                  <a:pt x="101" y="366"/>
                </a:lnTo>
                <a:lnTo>
                  <a:pt x="101" y="368"/>
                </a:lnTo>
                <a:lnTo>
                  <a:pt x="101" y="368"/>
                </a:lnTo>
                <a:lnTo>
                  <a:pt x="106" y="368"/>
                </a:lnTo>
                <a:lnTo>
                  <a:pt x="106" y="368"/>
                </a:lnTo>
                <a:close/>
                <a:moveTo>
                  <a:pt x="178" y="327"/>
                </a:moveTo>
                <a:lnTo>
                  <a:pt x="178" y="327"/>
                </a:lnTo>
                <a:lnTo>
                  <a:pt x="178" y="324"/>
                </a:lnTo>
                <a:lnTo>
                  <a:pt x="178" y="324"/>
                </a:lnTo>
                <a:lnTo>
                  <a:pt x="177" y="325"/>
                </a:lnTo>
                <a:lnTo>
                  <a:pt x="177" y="325"/>
                </a:lnTo>
                <a:lnTo>
                  <a:pt x="177" y="328"/>
                </a:lnTo>
                <a:lnTo>
                  <a:pt x="177" y="328"/>
                </a:lnTo>
                <a:lnTo>
                  <a:pt x="178" y="327"/>
                </a:lnTo>
                <a:lnTo>
                  <a:pt x="178" y="327"/>
                </a:lnTo>
                <a:close/>
                <a:moveTo>
                  <a:pt x="103" y="371"/>
                </a:moveTo>
                <a:lnTo>
                  <a:pt x="103" y="371"/>
                </a:lnTo>
                <a:lnTo>
                  <a:pt x="103" y="371"/>
                </a:lnTo>
                <a:lnTo>
                  <a:pt x="103" y="371"/>
                </a:lnTo>
                <a:lnTo>
                  <a:pt x="109" y="373"/>
                </a:lnTo>
                <a:lnTo>
                  <a:pt x="109" y="373"/>
                </a:lnTo>
                <a:lnTo>
                  <a:pt x="108" y="371"/>
                </a:lnTo>
                <a:lnTo>
                  <a:pt x="108" y="371"/>
                </a:lnTo>
                <a:lnTo>
                  <a:pt x="103" y="371"/>
                </a:lnTo>
                <a:lnTo>
                  <a:pt x="103" y="371"/>
                </a:lnTo>
                <a:close/>
                <a:moveTo>
                  <a:pt x="352" y="316"/>
                </a:moveTo>
                <a:lnTo>
                  <a:pt x="352" y="316"/>
                </a:lnTo>
                <a:lnTo>
                  <a:pt x="352" y="316"/>
                </a:lnTo>
                <a:lnTo>
                  <a:pt x="352" y="316"/>
                </a:lnTo>
                <a:lnTo>
                  <a:pt x="347" y="316"/>
                </a:lnTo>
                <a:lnTo>
                  <a:pt x="347" y="316"/>
                </a:lnTo>
                <a:lnTo>
                  <a:pt x="347" y="317"/>
                </a:lnTo>
                <a:lnTo>
                  <a:pt x="347" y="317"/>
                </a:lnTo>
                <a:lnTo>
                  <a:pt x="352" y="316"/>
                </a:lnTo>
                <a:lnTo>
                  <a:pt x="352" y="316"/>
                </a:lnTo>
                <a:close/>
                <a:moveTo>
                  <a:pt x="37" y="324"/>
                </a:moveTo>
                <a:lnTo>
                  <a:pt x="37" y="324"/>
                </a:lnTo>
                <a:lnTo>
                  <a:pt x="37" y="324"/>
                </a:lnTo>
                <a:lnTo>
                  <a:pt x="37" y="324"/>
                </a:lnTo>
                <a:lnTo>
                  <a:pt x="35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2"/>
                </a:lnTo>
                <a:lnTo>
                  <a:pt x="37" y="324"/>
                </a:lnTo>
                <a:lnTo>
                  <a:pt x="37" y="324"/>
                </a:lnTo>
                <a:close/>
                <a:moveTo>
                  <a:pt x="65" y="355"/>
                </a:moveTo>
                <a:lnTo>
                  <a:pt x="65" y="355"/>
                </a:lnTo>
                <a:lnTo>
                  <a:pt x="66" y="358"/>
                </a:lnTo>
                <a:lnTo>
                  <a:pt x="66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6" y="357"/>
                </a:lnTo>
                <a:lnTo>
                  <a:pt x="66" y="357"/>
                </a:lnTo>
                <a:lnTo>
                  <a:pt x="65" y="355"/>
                </a:lnTo>
                <a:lnTo>
                  <a:pt x="65" y="355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4" y="311"/>
                </a:lnTo>
                <a:lnTo>
                  <a:pt x="194" y="311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46" y="366"/>
                </a:moveTo>
                <a:lnTo>
                  <a:pt x="46" y="366"/>
                </a:lnTo>
                <a:lnTo>
                  <a:pt x="48" y="365"/>
                </a:lnTo>
                <a:lnTo>
                  <a:pt x="48" y="365"/>
                </a:lnTo>
                <a:lnTo>
                  <a:pt x="48" y="365"/>
                </a:lnTo>
                <a:lnTo>
                  <a:pt x="44" y="363"/>
                </a:lnTo>
                <a:lnTo>
                  <a:pt x="44" y="363"/>
                </a:lnTo>
                <a:lnTo>
                  <a:pt x="44" y="366"/>
                </a:lnTo>
                <a:lnTo>
                  <a:pt x="44" y="366"/>
                </a:lnTo>
                <a:lnTo>
                  <a:pt x="46" y="366"/>
                </a:lnTo>
                <a:lnTo>
                  <a:pt x="46" y="366"/>
                </a:lnTo>
                <a:close/>
                <a:moveTo>
                  <a:pt x="212" y="349"/>
                </a:moveTo>
                <a:lnTo>
                  <a:pt x="212" y="349"/>
                </a:lnTo>
                <a:lnTo>
                  <a:pt x="210" y="352"/>
                </a:lnTo>
                <a:lnTo>
                  <a:pt x="210" y="352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close/>
                <a:moveTo>
                  <a:pt x="71" y="30"/>
                </a:moveTo>
                <a:lnTo>
                  <a:pt x="71" y="30"/>
                </a:lnTo>
                <a:lnTo>
                  <a:pt x="70" y="30"/>
                </a:lnTo>
                <a:lnTo>
                  <a:pt x="70" y="30"/>
                </a:lnTo>
                <a:lnTo>
                  <a:pt x="68" y="33"/>
                </a:lnTo>
                <a:lnTo>
                  <a:pt x="68" y="33"/>
                </a:lnTo>
                <a:lnTo>
                  <a:pt x="70" y="33"/>
                </a:lnTo>
                <a:lnTo>
                  <a:pt x="70" y="33"/>
                </a:lnTo>
                <a:lnTo>
                  <a:pt x="71" y="30"/>
                </a:lnTo>
                <a:lnTo>
                  <a:pt x="71" y="30"/>
                </a:lnTo>
                <a:close/>
                <a:moveTo>
                  <a:pt x="182" y="344"/>
                </a:moveTo>
                <a:lnTo>
                  <a:pt x="182" y="344"/>
                </a:lnTo>
                <a:lnTo>
                  <a:pt x="182" y="346"/>
                </a:lnTo>
                <a:lnTo>
                  <a:pt x="182" y="346"/>
                </a:lnTo>
                <a:lnTo>
                  <a:pt x="183" y="346"/>
                </a:lnTo>
                <a:lnTo>
                  <a:pt x="183" y="343"/>
                </a:lnTo>
                <a:lnTo>
                  <a:pt x="183" y="343"/>
                </a:lnTo>
                <a:lnTo>
                  <a:pt x="182" y="344"/>
                </a:lnTo>
                <a:lnTo>
                  <a:pt x="182" y="344"/>
                </a:lnTo>
                <a:close/>
                <a:moveTo>
                  <a:pt x="152" y="317"/>
                </a:moveTo>
                <a:lnTo>
                  <a:pt x="152" y="317"/>
                </a:lnTo>
                <a:lnTo>
                  <a:pt x="152" y="317"/>
                </a:lnTo>
                <a:lnTo>
                  <a:pt x="152" y="317"/>
                </a:lnTo>
                <a:lnTo>
                  <a:pt x="152" y="324"/>
                </a:lnTo>
                <a:lnTo>
                  <a:pt x="152" y="324"/>
                </a:lnTo>
                <a:lnTo>
                  <a:pt x="153" y="325"/>
                </a:lnTo>
                <a:lnTo>
                  <a:pt x="153" y="325"/>
                </a:lnTo>
                <a:lnTo>
                  <a:pt x="152" y="319"/>
                </a:lnTo>
                <a:lnTo>
                  <a:pt x="152" y="319"/>
                </a:lnTo>
                <a:lnTo>
                  <a:pt x="152" y="317"/>
                </a:lnTo>
                <a:lnTo>
                  <a:pt x="152" y="317"/>
                </a:lnTo>
                <a:close/>
                <a:moveTo>
                  <a:pt x="320" y="361"/>
                </a:moveTo>
                <a:lnTo>
                  <a:pt x="320" y="361"/>
                </a:lnTo>
                <a:lnTo>
                  <a:pt x="320" y="361"/>
                </a:lnTo>
                <a:lnTo>
                  <a:pt x="320" y="361"/>
                </a:lnTo>
                <a:lnTo>
                  <a:pt x="314" y="360"/>
                </a:lnTo>
                <a:lnTo>
                  <a:pt x="314" y="360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20" y="361"/>
                </a:lnTo>
                <a:lnTo>
                  <a:pt x="320" y="361"/>
                </a:lnTo>
                <a:close/>
                <a:moveTo>
                  <a:pt x="190" y="363"/>
                </a:moveTo>
                <a:lnTo>
                  <a:pt x="190" y="363"/>
                </a:lnTo>
                <a:lnTo>
                  <a:pt x="191" y="363"/>
                </a:lnTo>
                <a:lnTo>
                  <a:pt x="191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0" y="363"/>
                </a:lnTo>
                <a:lnTo>
                  <a:pt x="190" y="363"/>
                </a:lnTo>
                <a:close/>
                <a:moveTo>
                  <a:pt x="238" y="19"/>
                </a:move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22"/>
                </a:lnTo>
                <a:lnTo>
                  <a:pt x="237" y="22"/>
                </a:lnTo>
                <a:lnTo>
                  <a:pt x="235" y="22"/>
                </a:lnTo>
                <a:lnTo>
                  <a:pt x="235" y="22"/>
                </a:lnTo>
                <a:lnTo>
                  <a:pt x="237" y="24"/>
                </a:lnTo>
                <a:lnTo>
                  <a:pt x="237" y="24"/>
                </a:lnTo>
                <a:lnTo>
                  <a:pt x="238" y="19"/>
                </a:lnTo>
                <a:lnTo>
                  <a:pt x="238" y="19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20" y="333"/>
                </a:lnTo>
                <a:lnTo>
                  <a:pt x="220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267" y="22"/>
                </a:move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5" y="24"/>
                </a:lnTo>
                <a:lnTo>
                  <a:pt x="265" y="24"/>
                </a:lnTo>
                <a:lnTo>
                  <a:pt x="264" y="25"/>
                </a:lnTo>
                <a:lnTo>
                  <a:pt x="265" y="27"/>
                </a:lnTo>
                <a:lnTo>
                  <a:pt x="265" y="27"/>
                </a:lnTo>
                <a:lnTo>
                  <a:pt x="267" y="24"/>
                </a:lnTo>
                <a:lnTo>
                  <a:pt x="267" y="22"/>
                </a:lnTo>
                <a:lnTo>
                  <a:pt x="267" y="22"/>
                </a:lnTo>
                <a:close/>
                <a:moveTo>
                  <a:pt x="155" y="352"/>
                </a:moveTo>
                <a:lnTo>
                  <a:pt x="155" y="352"/>
                </a:lnTo>
                <a:lnTo>
                  <a:pt x="155" y="350"/>
                </a:lnTo>
                <a:lnTo>
                  <a:pt x="155" y="350"/>
                </a:lnTo>
                <a:lnTo>
                  <a:pt x="155" y="347"/>
                </a:lnTo>
                <a:lnTo>
                  <a:pt x="155" y="347"/>
                </a:lnTo>
                <a:lnTo>
                  <a:pt x="153" y="346"/>
                </a:lnTo>
                <a:lnTo>
                  <a:pt x="153" y="346"/>
                </a:lnTo>
                <a:lnTo>
                  <a:pt x="153" y="349"/>
                </a:lnTo>
                <a:lnTo>
                  <a:pt x="153" y="349"/>
                </a:lnTo>
                <a:lnTo>
                  <a:pt x="155" y="352"/>
                </a:lnTo>
                <a:lnTo>
                  <a:pt x="155" y="352"/>
                </a:lnTo>
                <a:close/>
                <a:moveTo>
                  <a:pt x="197" y="373"/>
                </a:moveTo>
                <a:lnTo>
                  <a:pt x="197" y="373"/>
                </a:lnTo>
                <a:lnTo>
                  <a:pt x="201" y="373"/>
                </a:lnTo>
                <a:lnTo>
                  <a:pt x="201" y="373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199" y="371"/>
                </a:lnTo>
                <a:lnTo>
                  <a:pt x="199" y="371"/>
                </a:lnTo>
                <a:lnTo>
                  <a:pt x="199" y="371"/>
                </a:lnTo>
                <a:lnTo>
                  <a:pt x="197" y="373"/>
                </a:lnTo>
                <a:lnTo>
                  <a:pt x="197" y="373"/>
                </a:lnTo>
                <a:close/>
                <a:moveTo>
                  <a:pt x="350" y="281"/>
                </a:moveTo>
                <a:lnTo>
                  <a:pt x="350" y="281"/>
                </a:lnTo>
                <a:lnTo>
                  <a:pt x="355" y="281"/>
                </a:lnTo>
                <a:lnTo>
                  <a:pt x="355" y="281"/>
                </a:lnTo>
                <a:lnTo>
                  <a:pt x="350" y="279"/>
                </a:lnTo>
                <a:lnTo>
                  <a:pt x="350" y="279"/>
                </a:lnTo>
                <a:lnTo>
                  <a:pt x="350" y="281"/>
                </a:lnTo>
                <a:lnTo>
                  <a:pt x="350" y="281"/>
                </a:lnTo>
                <a:close/>
                <a:moveTo>
                  <a:pt x="90" y="354"/>
                </a:moveTo>
                <a:lnTo>
                  <a:pt x="90" y="354"/>
                </a:lnTo>
                <a:lnTo>
                  <a:pt x="90" y="357"/>
                </a:lnTo>
                <a:lnTo>
                  <a:pt x="90" y="357"/>
                </a:lnTo>
                <a:lnTo>
                  <a:pt x="92" y="357"/>
                </a:lnTo>
                <a:lnTo>
                  <a:pt x="92" y="357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72" y="35"/>
                </a:lnTo>
                <a:lnTo>
                  <a:pt x="272" y="35"/>
                </a:lnTo>
                <a:lnTo>
                  <a:pt x="275" y="35"/>
                </a:lnTo>
                <a:lnTo>
                  <a:pt x="275" y="35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7" y="358"/>
                </a:moveTo>
                <a:lnTo>
                  <a:pt x="177" y="358"/>
                </a:lnTo>
                <a:lnTo>
                  <a:pt x="180" y="358"/>
                </a:lnTo>
                <a:lnTo>
                  <a:pt x="180" y="358"/>
                </a:lnTo>
                <a:lnTo>
                  <a:pt x="180" y="357"/>
                </a:lnTo>
                <a:lnTo>
                  <a:pt x="180" y="357"/>
                </a:lnTo>
                <a:lnTo>
                  <a:pt x="177" y="357"/>
                </a:lnTo>
                <a:lnTo>
                  <a:pt x="177" y="357"/>
                </a:lnTo>
                <a:lnTo>
                  <a:pt x="177" y="358"/>
                </a:lnTo>
                <a:lnTo>
                  <a:pt x="177" y="358"/>
                </a:lnTo>
                <a:close/>
                <a:moveTo>
                  <a:pt x="150" y="65"/>
                </a:moveTo>
                <a:lnTo>
                  <a:pt x="150" y="65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65"/>
                </a:lnTo>
                <a:lnTo>
                  <a:pt x="150" y="65"/>
                </a:lnTo>
                <a:close/>
                <a:moveTo>
                  <a:pt x="251" y="46"/>
                </a:moveTo>
                <a:lnTo>
                  <a:pt x="251" y="46"/>
                </a:lnTo>
                <a:lnTo>
                  <a:pt x="251" y="46"/>
                </a:lnTo>
                <a:lnTo>
                  <a:pt x="251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9" y="46"/>
                </a:lnTo>
                <a:lnTo>
                  <a:pt x="249" y="46"/>
                </a:lnTo>
                <a:lnTo>
                  <a:pt x="251" y="46"/>
                </a:lnTo>
                <a:lnTo>
                  <a:pt x="251" y="46"/>
                </a:lnTo>
                <a:close/>
                <a:moveTo>
                  <a:pt x="43" y="365"/>
                </a:moveTo>
                <a:lnTo>
                  <a:pt x="43" y="365"/>
                </a:lnTo>
                <a:lnTo>
                  <a:pt x="41" y="360"/>
                </a:lnTo>
                <a:lnTo>
                  <a:pt x="41" y="360"/>
                </a:lnTo>
                <a:lnTo>
                  <a:pt x="40" y="360"/>
                </a:lnTo>
                <a:lnTo>
                  <a:pt x="40" y="360"/>
                </a:lnTo>
                <a:lnTo>
                  <a:pt x="43" y="365"/>
                </a:lnTo>
                <a:lnTo>
                  <a:pt x="43" y="365"/>
                </a:lnTo>
                <a:close/>
                <a:moveTo>
                  <a:pt x="352" y="84"/>
                </a:moveTo>
                <a:lnTo>
                  <a:pt x="352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7"/>
                </a:lnTo>
                <a:lnTo>
                  <a:pt x="350" y="87"/>
                </a:lnTo>
                <a:lnTo>
                  <a:pt x="352" y="85"/>
                </a:lnTo>
                <a:lnTo>
                  <a:pt x="352" y="85"/>
                </a:lnTo>
                <a:lnTo>
                  <a:pt x="352" y="84"/>
                </a:lnTo>
                <a:lnTo>
                  <a:pt x="352" y="84"/>
                </a:lnTo>
                <a:close/>
                <a:moveTo>
                  <a:pt x="343" y="153"/>
                </a:moveTo>
                <a:lnTo>
                  <a:pt x="343" y="153"/>
                </a:lnTo>
                <a:lnTo>
                  <a:pt x="343" y="155"/>
                </a:lnTo>
                <a:lnTo>
                  <a:pt x="343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3"/>
                </a:lnTo>
                <a:lnTo>
                  <a:pt x="344" y="153"/>
                </a:lnTo>
                <a:lnTo>
                  <a:pt x="343" y="153"/>
                </a:lnTo>
                <a:lnTo>
                  <a:pt x="343" y="153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28" y="161"/>
                </a:lnTo>
                <a:lnTo>
                  <a:pt x="328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58"/>
                </a:lnTo>
                <a:lnTo>
                  <a:pt x="330" y="158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3" y="273"/>
                </a:lnTo>
                <a:lnTo>
                  <a:pt x="213" y="273"/>
                </a:lnTo>
                <a:lnTo>
                  <a:pt x="218" y="273"/>
                </a:lnTo>
                <a:lnTo>
                  <a:pt x="218" y="273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160" y="66"/>
                </a:moveTo>
                <a:lnTo>
                  <a:pt x="160" y="66"/>
                </a:lnTo>
                <a:lnTo>
                  <a:pt x="160" y="73"/>
                </a:lnTo>
                <a:lnTo>
                  <a:pt x="160" y="73"/>
                </a:lnTo>
                <a:lnTo>
                  <a:pt x="160" y="71"/>
                </a:lnTo>
                <a:lnTo>
                  <a:pt x="160" y="70"/>
                </a:lnTo>
                <a:lnTo>
                  <a:pt x="160" y="70"/>
                </a:lnTo>
                <a:lnTo>
                  <a:pt x="160" y="66"/>
                </a:lnTo>
                <a:lnTo>
                  <a:pt x="160" y="66"/>
                </a:lnTo>
                <a:close/>
                <a:moveTo>
                  <a:pt x="41" y="309"/>
                </a:moveTo>
                <a:lnTo>
                  <a:pt x="41" y="309"/>
                </a:lnTo>
                <a:lnTo>
                  <a:pt x="41" y="309"/>
                </a:lnTo>
                <a:lnTo>
                  <a:pt x="41" y="309"/>
                </a:lnTo>
                <a:lnTo>
                  <a:pt x="37" y="311"/>
                </a:lnTo>
                <a:lnTo>
                  <a:pt x="37" y="311"/>
                </a:lnTo>
                <a:lnTo>
                  <a:pt x="38" y="314"/>
                </a:lnTo>
                <a:lnTo>
                  <a:pt x="38" y="314"/>
                </a:lnTo>
                <a:lnTo>
                  <a:pt x="41" y="309"/>
                </a:lnTo>
                <a:lnTo>
                  <a:pt x="41" y="309"/>
                </a:lnTo>
                <a:close/>
                <a:moveTo>
                  <a:pt x="343" y="123"/>
                </a:moveTo>
                <a:lnTo>
                  <a:pt x="343" y="123"/>
                </a:lnTo>
                <a:lnTo>
                  <a:pt x="343" y="126"/>
                </a:lnTo>
                <a:lnTo>
                  <a:pt x="343" y="126"/>
                </a:lnTo>
                <a:lnTo>
                  <a:pt x="344" y="126"/>
                </a:lnTo>
                <a:lnTo>
                  <a:pt x="344" y="126"/>
                </a:lnTo>
                <a:lnTo>
                  <a:pt x="344" y="123"/>
                </a:lnTo>
                <a:lnTo>
                  <a:pt x="344" y="123"/>
                </a:lnTo>
                <a:lnTo>
                  <a:pt x="343" y="123"/>
                </a:lnTo>
                <a:lnTo>
                  <a:pt x="343" y="123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0" y="298"/>
                </a:lnTo>
                <a:lnTo>
                  <a:pt x="190" y="298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46" y="112"/>
                </a:moveTo>
                <a:lnTo>
                  <a:pt x="346" y="112"/>
                </a:lnTo>
                <a:lnTo>
                  <a:pt x="346" y="115"/>
                </a:lnTo>
                <a:lnTo>
                  <a:pt x="346" y="115"/>
                </a:lnTo>
                <a:lnTo>
                  <a:pt x="347" y="115"/>
                </a:lnTo>
                <a:lnTo>
                  <a:pt x="347" y="115"/>
                </a:lnTo>
                <a:lnTo>
                  <a:pt x="347" y="112"/>
                </a:lnTo>
                <a:lnTo>
                  <a:pt x="347" y="112"/>
                </a:lnTo>
                <a:lnTo>
                  <a:pt x="346" y="112"/>
                </a:lnTo>
                <a:lnTo>
                  <a:pt x="346" y="112"/>
                </a:lnTo>
                <a:close/>
                <a:moveTo>
                  <a:pt x="357" y="333"/>
                </a:moveTo>
                <a:lnTo>
                  <a:pt x="357" y="333"/>
                </a:lnTo>
                <a:lnTo>
                  <a:pt x="357" y="330"/>
                </a:lnTo>
                <a:lnTo>
                  <a:pt x="357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4" y="333"/>
                </a:lnTo>
                <a:lnTo>
                  <a:pt x="354" y="333"/>
                </a:lnTo>
                <a:lnTo>
                  <a:pt x="357" y="333"/>
                </a:lnTo>
                <a:lnTo>
                  <a:pt x="357" y="333"/>
                </a:lnTo>
                <a:close/>
                <a:moveTo>
                  <a:pt x="339" y="65"/>
                </a:moveTo>
                <a:lnTo>
                  <a:pt x="339" y="65"/>
                </a:lnTo>
                <a:lnTo>
                  <a:pt x="341" y="63"/>
                </a:lnTo>
                <a:lnTo>
                  <a:pt x="341" y="63"/>
                </a:lnTo>
                <a:lnTo>
                  <a:pt x="341" y="60"/>
                </a:lnTo>
                <a:lnTo>
                  <a:pt x="341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5"/>
                </a:lnTo>
                <a:lnTo>
                  <a:pt x="339" y="65"/>
                </a:lnTo>
                <a:close/>
                <a:moveTo>
                  <a:pt x="360" y="259"/>
                </a:moveTo>
                <a:lnTo>
                  <a:pt x="360" y="259"/>
                </a:lnTo>
                <a:lnTo>
                  <a:pt x="360" y="264"/>
                </a:lnTo>
                <a:lnTo>
                  <a:pt x="360" y="264"/>
                </a:lnTo>
                <a:lnTo>
                  <a:pt x="360" y="267"/>
                </a:lnTo>
                <a:lnTo>
                  <a:pt x="360" y="267"/>
                </a:lnTo>
                <a:lnTo>
                  <a:pt x="361" y="267"/>
                </a:lnTo>
                <a:lnTo>
                  <a:pt x="361" y="267"/>
                </a:lnTo>
                <a:lnTo>
                  <a:pt x="361" y="264"/>
                </a:lnTo>
                <a:lnTo>
                  <a:pt x="360" y="259"/>
                </a:lnTo>
                <a:lnTo>
                  <a:pt x="360" y="259"/>
                </a:lnTo>
                <a:close/>
                <a:moveTo>
                  <a:pt x="48" y="19"/>
                </a:moveTo>
                <a:lnTo>
                  <a:pt x="48" y="19"/>
                </a:lnTo>
                <a:lnTo>
                  <a:pt x="43" y="21"/>
                </a:lnTo>
                <a:lnTo>
                  <a:pt x="40" y="24"/>
                </a:lnTo>
                <a:lnTo>
                  <a:pt x="40" y="24"/>
                </a:lnTo>
                <a:lnTo>
                  <a:pt x="44" y="22"/>
                </a:lnTo>
                <a:lnTo>
                  <a:pt x="44" y="22"/>
                </a:lnTo>
                <a:lnTo>
                  <a:pt x="48" y="19"/>
                </a:lnTo>
                <a:lnTo>
                  <a:pt x="48" y="19"/>
                </a:lnTo>
                <a:close/>
                <a:moveTo>
                  <a:pt x="355" y="142"/>
                </a:moveTo>
                <a:lnTo>
                  <a:pt x="355" y="142"/>
                </a:lnTo>
                <a:lnTo>
                  <a:pt x="355" y="142"/>
                </a:lnTo>
                <a:lnTo>
                  <a:pt x="355" y="142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2"/>
                </a:lnTo>
                <a:lnTo>
                  <a:pt x="355" y="142"/>
                </a:lnTo>
                <a:close/>
                <a:moveTo>
                  <a:pt x="346" y="141"/>
                </a:moveTo>
                <a:lnTo>
                  <a:pt x="346" y="141"/>
                </a:lnTo>
                <a:lnTo>
                  <a:pt x="344" y="139"/>
                </a:lnTo>
                <a:lnTo>
                  <a:pt x="344" y="139"/>
                </a:lnTo>
                <a:lnTo>
                  <a:pt x="343" y="139"/>
                </a:lnTo>
                <a:lnTo>
                  <a:pt x="343" y="139"/>
                </a:lnTo>
                <a:lnTo>
                  <a:pt x="343" y="141"/>
                </a:lnTo>
                <a:lnTo>
                  <a:pt x="343" y="141"/>
                </a:lnTo>
                <a:lnTo>
                  <a:pt x="346" y="141"/>
                </a:lnTo>
                <a:lnTo>
                  <a:pt x="346" y="141"/>
                </a:lnTo>
                <a:close/>
                <a:moveTo>
                  <a:pt x="174" y="319"/>
                </a:moveTo>
                <a:lnTo>
                  <a:pt x="174" y="319"/>
                </a:lnTo>
                <a:lnTo>
                  <a:pt x="172" y="316"/>
                </a:lnTo>
                <a:lnTo>
                  <a:pt x="172" y="316"/>
                </a:lnTo>
                <a:lnTo>
                  <a:pt x="171" y="319"/>
                </a:lnTo>
                <a:lnTo>
                  <a:pt x="172" y="320"/>
                </a:lnTo>
                <a:lnTo>
                  <a:pt x="172" y="320"/>
                </a:lnTo>
                <a:lnTo>
                  <a:pt x="174" y="319"/>
                </a:lnTo>
                <a:lnTo>
                  <a:pt x="174" y="319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6" y="238"/>
                </a:lnTo>
                <a:lnTo>
                  <a:pt x="166" y="238"/>
                </a:lnTo>
                <a:lnTo>
                  <a:pt x="161" y="238"/>
                </a:lnTo>
                <a:lnTo>
                  <a:pt x="161" y="238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216" y="14"/>
                </a:moveTo>
                <a:lnTo>
                  <a:pt x="216" y="14"/>
                </a:lnTo>
                <a:lnTo>
                  <a:pt x="210" y="13"/>
                </a:lnTo>
                <a:lnTo>
                  <a:pt x="210" y="13"/>
                </a:lnTo>
                <a:lnTo>
                  <a:pt x="212" y="14"/>
                </a:lnTo>
                <a:lnTo>
                  <a:pt x="212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close/>
                <a:moveTo>
                  <a:pt x="197" y="8"/>
                </a:moveTo>
                <a:lnTo>
                  <a:pt x="197" y="8"/>
                </a:lnTo>
                <a:lnTo>
                  <a:pt x="190" y="8"/>
                </a:lnTo>
                <a:lnTo>
                  <a:pt x="190" y="8"/>
                </a:lnTo>
                <a:lnTo>
                  <a:pt x="197" y="8"/>
                </a:lnTo>
                <a:lnTo>
                  <a:pt x="197" y="8"/>
                </a:lnTo>
                <a:close/>
                <a:moveTo>
                  <a:pt x="30" y="144"/>
                </a:moveTo>
                <a:lnTo>
                  <a:pt x="30" y="144"/>
                </a:lnTo>
                <a:lnTo>
                  <a:pt x="32" y="142"/>
                </a:lnTo>
                <a:lnTo>
                  <a:pt x="30" y="139"/>
                </a:lnTo>
                <a:lnTo>
                  <a:pt x="30" y="139"/>
                </a:lnTo>
                <a:lnTo>
                  <a:pt x="30" y="141"/>
                </a:lnTo>
                <a:lnTo>
                  <a:pt x="30" y="141"/>
                </a:lnTo>
                <a:lnTo>
                  <a:pt x="30" y="144"/>
                </a:lnTo>
                <a:lnTo>
                  <a:pt x="30" y="144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6" y="253"/>
                </a:lnTo>
                <a:lnTo>
                  <a:pt x="226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6"/>
                </a:lnTo>
                <a:lnTo>
                  <a:pt x="224" y="256"/>
                </a:lnTo>
                <a:lnTo>
                  <a:pt x="226" y="254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346" y="207"/>
                </a:moveTo>
                <a:lnTo>
                  <a:pt x="346" y="207"/>
                </a:lnTo>
                <a:lnTo>
                  <a:pt x="343" y="207"/>
                </a:lnTo>
                <a:lnTo>
                  <a:pt x="343" y="207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7"/>
                </a:lnTo>
                <a:lnTo>
                  <a:pt x="346" y="207"/>
                </a:lnTo>
                <a:close/>
                <a:moveTo>
                  <a:pt x="349" y="79"/>
                </a:moveTo>
                <a:lnTo>
                  <a:pt x="349" y="79"/>
                </a:lnTo>
                <a:lnTo>
                  <a:pt x="347" y="81"/>
                </a:lnTo>
                <a:lnTo>
                  <a:pt x="347" y="81"/>
                </a:lnTo>
                <a:lnTo>
                  <a:pt x="346" y="82"/>
                </a:lnTo>
                <a:lnTo>
                  <a:pt x="346" y="82"/>
                </a:lnTo>
                <a:lnTo>
                  <a:pt x="349" y="81"/>
                </a:lnTo>
                <a:lnTo>
                  <a:pt x="349" y="81"/>
                </a:lnTo>
                <a:lnTo>
                  <a:pt x="349" y="79"/>
                </a:lnTo>
                <a:lnTo>
                  <a:pt x="349" y="79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5" y="237"/>
                </a:lnTo>
                <a:lnTo>
                  <a:pt x="25" y="237"/>
                </a:lnTo>
                <a:lnTo>
                  <a:pt x="25" y="240"/>
                </a:lnTo>
                <a:lnTo>
                  <a:pt x="25" y="240"/>
                </a:lnTo>
                <a:lnTo>
                  <a:pt x="27" y="238"/>
                </a:lnTo>
                <a:lnTo>
                  <a:pt x="27" y="238"/>
                </a:lnTo>
                <a:lnTo>
                  <a:pt x="27" y="235"/>
                </a:lnTo>
                <a:lnTo>
                  <a:pt x="27" y="235"/>
                </a:lnTo>
                <a:close/>
                <a:moveTo>
                  <a:pt x="182" y="57"/>
                </a:moveTo>
                <a:lnTo>
                  <a:pt x="182" y="57"/>
                </a:lnTo>
                <a:lnTo>
                  <a:pt x="183" y="55"/>
                </a:lnTo>
                <a:lnTo>
                  <a:pt x="183" y="55"/>
                </a:lnTo>
                <a:lnTo>
                  <a:pt x="183" y="54"/>
                </a:lnTo>
                <a:lnTo>
                  <a:pt x="183" y="54"/>
                </a:lnTo>
                <a:lnTo>
                  <a:pt x="182" y="55"/>
                </a:lnTo>
                <a:lnTo>
                  <a:pt x="182" y="57"/>
                </a:lnTo>
                <a:lnTo>
                  <a:pt x="182" y="57"/>
                </a:lnTo>
                <a:close/>
                <a:moveTo>
                  <a:pt x="350" y="208"/>
                </a:moveTo>
                <a:lnTo>
                  <a:pt x="350" y="208"/>
                </a:lnTo>
                <a:lnTo>
                  <a:pt x="350" y="207"/>
                </a:lnTo>
                <a:lnTo>
                  <a:pt x="350" y="207"/>
                </a:lnTo>
                <a:lnTo>
                  <a:pt x="349" y="207"/>
                </a:lnTo>
                <a:lnTo>
                  <a:pt x="349" y="207"/>
                </a:lnTo>
                <a:lnTo>
                  <a:pt x="349" y="208"/>
                </a:lnTo>
                <a:lnTo>
                  <a:pt x="349" y="208"/>
                </a:lnTo>
                <a:lnTo>
                  <a:pt x="350" y="208"/>
                </a:lnTo>
                <a:lnTo>
                  <a:pt x="350" y="208"/>
                </a:lnTo>
                <a:close/>
                <a:moveTo>
                  <a:pt x="355" y="125"/>
                </a:moveTo>
                <a:lnTo>
                  <a:pt x="355" y="125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close/>
                <a:moveTo>
                  <a:pt x="149" y="141"/>
                </a:moveTo>
                <a:lnTo>
                  <a:pt x="149" y="141"/>
                </a:lnTo>
                <a:lnTo>
                  <a:pt x="155" y="139"/>
                </a:lnTo>
                <a:lnTo>
                  <a:pt x="155" y="139"/>
                </a:lnTo>
                <a:lnTo>
                  <a:pt x="152" y="139"/>
                </a:lnTo>
                <a:lnTo>
                  <a:pt x="152" y="139"/>
                </a:lnTo>
                <a:lnTo>
                  <a:pt x="150" y="139"/>
                </a:lnTo>
                <a:lnTo>
                  <a:pt x="149" y="141"/>
                </a:lnTo>
                <a:lnTo>
                  <a:pt x="149" y="141"/>
                </a:lnTo>
                <a:close/>
                <a:moveTo>
                  <a:pt x="24" y="294"/>
                </a:moveTo>
                <a:lnTo>
                  <a:pt x="24" y="294"/>
                </a:lnTo>
                <a:lnTo>
                  <a:pt x="25" y="292"/>
                </a:lnTo>
                <a:lnTo>
                  <a:pt x="25" y="290"/>
                </a:lnTo>
                <a:lnTo>
                  <a:pt x="25" y="290"/>
                </a:lnTo>
                <a:lnTo>
                  <a:pt x="24" y="292"/>
                </a:lnTo>
                <a:lnTo>
                  <a:pt x="24" y="292"/>
                </a:lnTo>
                <a:lnTo>
                  <a:pt x="24" y="294"/>
                </a:lnTo>
                <a:lnTo>
                  <a:pt x="24" y="294"/>
                </a:lnTo>
                <a:close/>
                <a:moveTo>
                  <a:pt x="106" y="346"/>
                </a:moveTo>
                <a:lnTo>
                  <a:pt x="106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7"/>
                </a:lnTo>
                <a:lnTo>
                  <a:pt x="101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6"/>
                </a:lnTo>
                <a:lnTo>
                  <a:pt x="106" y="346"/>
                </a:lnTo>
                <a:close/>
                <a:moveTo>
                  <a:pt x="355" y="160"/>
                </a:moveTo>
                <a:lnTo>
                  <a:pt x="355" y="160"/>
                </a:lnTo>
                <a:lnTo>
                  <a:pt x="355" y="160"/>
                </a:lnTo>
                <a:lnTo>
                  <a:pt x="355" y="160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0"/>
                </a:lnTo>
                <a:lnTo>
                  <a:pt x="355" y="160"/>
                </a:lnTo>
                <a:close/>
                <a:moveTo>
                  <a:pt x="259" y="350"/>
                </a:moveTo>
                <a:lnTo>
                  <a:pt x="259" y="350"/>
                </a:lnTo>
                <a:lnTo>
                  <a:pt x="259" y="349"/>
                </a:lnTo>
                <a:lnTo>
                  <a:pt x="257" y="349"/>
                </a:lnTo>
                <a:lnTo>
                  <a:pt x="257" y="349"/>
                </a:lnTo>
                <a:lnTo>
                  <a:pt x="257" y="350"/>
                </a:lnTo>
                <a:lnTo>
                  <a:pt x="257" y="350"/>
                </a:lnTo>
                <a:lnTo>
                  <a:pt x="259" y="350"/>
                </a:lnTo>
                <a:lnTo>
                  <a:pt x="259" y="350"/>
                </a:lnTo>
                <a:close/>
                <a:moveTo>
                  <a:pt x="298" y="29"/>
                </a:moveTo>
                <a:lnTo>
                  <a:pt x="298" y="29"/>
                </a:lnTo>
                <a:lnTo>
                  <a:pt x="300" y="29"/>
                </a:lnTo>
                <a:lnTo>
                  <a:pt x="300" y="29"/>
                </a:lnTo>
                <a:lnTo>
                  <a:pt x="302" y="29"/>
                </a:lnTo>
                <a:lnTo>
                  <a:pt x="302" y="29"/>
                </a:lnTo>
                <a:lnTo>
                  <a:pt x="302" y="27"/>
                </a:lnTo>
                <a:lnTo>
                  <a:pt x="302" y="27"/>
                </a:lnTo>
                <a:lnTo>
                  <a:pt x="300" y="27"/>
                </a:lnTo>
                <a:lnTo>
                  <a:pt x="300" y="27"/>
                </a:lnTo>
                <a:lnTo>
                  <a:pt x="298" y="29"/>
                </a:lnTo>
                <a:lnTo>
                  <a:pt x="298" y="29"/>
                </a:lnTo>
                <a:close/>
                <a:moveTo>
                  <a:pt x="237" y="330"/>
                </a:moveTo>
                <a:lnTo>
                  <a:pt x="237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7"/>
                </a:lnTo>
                <a:lnTo>
                  <a:pt x="240" y="327"/>
                </a:lnTo>
                <a:lnTo>
                  <a:pt x="237" y="328"/>
                </a:lnTo>
                <a:lnTo>
                  <a:pt x="237" y="328"/>
                </a:lnTo>
                <a:lnTo>
                  <a:pt x="237" y="330"/>
                </a:lnTo>
                <a:lnTo>
                  <a:pt x="237" y="330"/>
                </a:lnTo>
                <a:close/>
                <a:moveTo>
                  <a:pt x="224" y="134"/>
                </a:moveTo>
                <a:lnTo>
                  <a:pt x="224" y="134"/>
                </a:lnTo>
                <a:lnTo>
                  <a:pt x="224" y="136"/>
                </a:lnTo>
                <a:lnTo>
                  <a:pt x="224" y="136"/>
                </a:lnTo>
                <a:lnTo>
                  <a:pt x="223" y="137"/>
                </a:lnTo>
                <a:lnTo>
                  <a:pt x="223" y="137"/>
                </a:lnTo>
                <a:lnTo>
                  <a:pt x="224" y="137"/>
                </a:lnTo>
                <a:lnTo>
                  <a:pt x="224" y="137"/>
                </a:lnTo>
                <a:lnTo>
                  <a:pt x="226" y="137"/>
                </a:lnTo>
                <a:lnTo>
                  <a:pt x="226" y="137"/>
                </a:lnTo>
                <a:lnTo>
                  <a:pt x="224" y="134"/>
                </a:lnTo>
                <a:lnTo>
                  <a:pt x="224" y="134"/>
                </a:lnTo>
                <a:close/>
                <a:moveTo>
                  <a:pt x="267" y="41"/>
                </a:move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72" y="41"/>
                </a:lnTo>
                <a:lnTo>
                  <a:pt x="272" y="41"/>
                </a:lnTo>
                <a:lnTo>
                  <a:pt x="273" y="41"/>
                </a:lnTo>
                <a:lnTo>
                  <a:pt x="273" y="41"/>
                </a:lnTo>
                <a:lnTo>
                  <a:pt x="267" y="41"/>
                </a:lnTo>
                <a:lnTo>
                  <a:pt x="267" y="41"/>
                </a:lnTo>
                <a:close/>
                <a:moveTo>
                  <a:pt x="139" y="60"/>
                </a:moveTo>
                <a:lnTo>
                  <a:pt x="139" y="60"/>
                </a:lnTo>
                <a:lnTo>
                  <a:pt x="137" y="62"/>
                </a:lnTo>
                <a:lnTo>
                  <a:pt x="137" y="65"/>
                </a:lnTo>
                <a:lnTo>
                  <a:pt x="137" y="65"/>
                </a:lnTo>
                <a:lnTo>
                  <a:pt x="139" y="60"/>
                </a:lnTo>
                <a:lnTo>
                  <a:pt x="139" y="60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7" y="186"/>
                </a:lnTo>
                <a:lnTo>
                  <a:pt x="357" y="186"/>
                </a:lnTo>
                <a:lnTo>
                  <a:pt x="357" y="183"/>
                </a:lnTo>
                <a:lnTo>
                  <a:pt x="357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238" y="366"/>
                </a:moveTo>
                <a:lnTo>
                  <a:pt x="238" y="366"/>
                </a:lnTo>
                <a:lnTo>
                  <a:pt x="242" y="366"/>
                </a:lnTo>
                <a:lnTo>
                  <a:pt x="242" y="366"/>
                </a:lnTo>
                <a:lnTo>
                  <a:pt x="240" y="363"/>
                </a:lnTo>
                <a:lnTo>
                  <a:pt x="240" y="363"/>
                </a:lnTo>
                <a:lnTo>
                  <a:pt x="238" y="366"/>
                </a:lnTo>
                <a:lnTo>
                  <a:pt x="238" y="366"/>
                </a:lnTo>
                <a:close/>
                <a:moveTo>
                  <a:pt x="314" y="85"/>
                </a:moveTo>
                <a:lnTo>
                  <a:pt x="314" y="85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4"/>
                </a:lnTo>
                <a:lnTo>
                  <a:pt x="314" y="85"/>
                </a:lnTo>
                <a:lnTo>
                  <a:pt x="314" y="85"/>
                </a:lnTo>
                <a:close/>
                <a:moveTo>
                  <a:pt x="59" y="363"/>
                </a:moveTo>
                <a:lnTo>
                  <a:pt x="59" y="363"/>
                </a:lnTo>
                <a:lnTo>
                  <a:pt x="59" y="368"/>
                </a:lnTo>
                <a:lnTo>
                  <a:pt x="59" y="368"/>
                </a:lnTo>
                <a:lnTo>
                  <a:pt x="60" y="365"/>
                </a:lnTo>
                <a:lnTo>
                  <a:pt x="60" y="365"/>
                </a:lnTo>
                <a:lnTo>
                  <a:pt x="60" y="363"/>
                </a:lnTo>
                <a:lnTo>
                  <a:pt x="60" y="363"/>
                </a:lnTo>
                <a:lnTo>
                  <a:pt x="59" y="363"/>
                </a:lnTo>
                <a:lnTo>
                  <a:pt x="59" y="363"/>
                </a:lnTo>
                <a:close/>
                <a:moveTo>
                  <a:pt x="202" y="317"/>
                </a:moveTo>
                <a:lnTo>
                  <a:pt x="202" y="317"/>
                </a:lnTo>
                <a:lnTo>
                  <a:pt x="202" y="320"/>
                </a:lnTo>
                <a:lnTo>
                  <a:pt x="202" y="320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2" y="317"/>
                </a:lnTo>
                <a:lnTo>
                  <a:pt x="202" y="317"/>
                </a:lnTo>
                <a:close/>
                <a:moveTo>
                  <a:pt x="253" y="338"/>
                </a:moveTo>
                <a:lnTo>
                  <a:pt x="253" y="338"/>
                </a:lnTo>
                <a:lnTo>
                  <a:pt x="249" y="338"/>
                </a:lnTo>
                <a:lnTo>
                  <a:pt x="248" y="338"/>
                </a:lnTo>
                <a:lnTo>
                  <a:pt x="248" y="338"/>
                </a:lnTo>
                <a:lnTo>
                  <a:pt x="249" y="338"/>
                </a:lnTo>
                <a:lnTo>
                  <a:pt x="253" y="338"/>
                </a:lnTo>
                <a:lnTo>
                  <a:pt x="253" y="338"/>
                </a:lnTo>
                <a:close/>
                <a:moveTo>
                  <a:pt x="51" y="336"/>
                </a:moveTo>
                <a:lnTo>
                  <a:pt x="51" y="336"/>
                </a:lnTo>
                <a:lnTo>
                  <a:pt x="52" y="341"/>
                </a:lnTo>
                <a:lnTo>
                  <a:pt x="52" y="341"/>
                </a:lnTo>
                <a:lnTo>
                  <a:pt x="52" y="339"/>
                </a:lnTo>
                <a:lnTo>
                  <a:pt x="52" y="339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close/>
                <a:moveTo>
                  <a:pt x="161" y="117"/>
                </a:moveTo>
                <a:lnTo>
                  <a:pt x="161" y="117"/>
                </a:lnTo>
                <a:lnTo>
                  <a:pt x="160" y="119"/>
                </a:lnTo>
                <a:lnTo>
                  <a:pt x="160" y="120"/>
                </a:lnTo>
                <a:lnTo>
                  <a:pt x="160" y="120"/>
                </a:lnTo>
                <a:lnTo>
                  <a:pt x="161" y="119"/>
                </a:lnTo>
                <a:lnTo>
                  <a:pt x="161" y="117"/>
                </a:lnTo>
                <a:lnTo>
                  <a:pt x="161" y="117"/>
                </a:lnTo>
                <a:close/>
                <a:moveTo>
                  <a:pt x="180" y="73"/>
                </a:moveTo>
                <a:lnTo>
                  <a:pt x="180" y="73"/>
                </a:lnTo>
                <a:lnTo>
                  <a:pt x="182" y="71"/>
                </a:lnTo>
                <a:lnTo>
                  <a:pt x="182" y="71"/>
                </a:lnTo>
                <a:lnTo>
                  <a:pt x="182" y="70"/>
                </a:lnTo>
                <a:lnTo>
                  <a:pt x="182" y="70"/>
                </a:lnTo>
                <a:lnTo>
                  <a:pt x="180" y="70"/>
                </a:lnTo>
                <a:lnTo>
                  <a:pt x="180" y="70"/>
                </a:lnTo>
                <a:lnTo>
                  <a:pt x="180" y="73"/>
                </a:lnTo>
                <a:lnTo>
                  <a:pt x="180" y="73"/>
                </a:lnTo>
                <a:close/>
                <a:moveTo>
                  <a:pt x="180" y="22"/>
                </a:moveTo>
                <a:lnTo>
                  <a:pt x="180" y="22"/>
                </a:lnTo>
                <a:lnTo>
                  <a:pt x="182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0" y="22"/>
                </a:lnTo>
                <a:lnTo>
                  <a:pt x="180" y="22"/>
                </a:lnTo>
                <a:close/>
                <a:moveTo>
                  <a:pt x="183" y="30"/>
                </a:moveTo>
                <a:lnTo>
                  <a:pt x="183" y="30"/>
                </a:lnTo>
                <a:lnTo>
                  <a:pt x="183" y="27"/>
                </a:lnTo>
                <a:lnTo>
                  <a:pt x="183" y="27"/>
                </a:lnTo>
                <a:lnTo>
                  <a:pt x="182" y="27"/>
                </a:lnTo>
                <a:lnTo>
                  <a:pt x="182" y="27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201" y="131"/>
                </a:lnTo>
                <a:lnTo>
                  <a:pt x="204" y="130"/>
                </a:lnTo>
                <a:lnTo>
                  <a:pt x="204" y="130"/>
                </a:lnTo>
                <a:lnTo>
                  <a:pt x="201" y="130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335" y="240"/>
                </a:moveTo>
                <a:lnTo>
                  <a:pt x="335" y="240"/>
                </a:lnTo>
                <a:lnTo>
                  <a:pt x="335" y="240"/>
                </a:lnTo>
                <a:lnTo>
                  <a:pt x="335" y="240"/>
                </a:lnTo>
                <a:lnTo>
                  <a:pt x="338" y="242"/>
                </a:lnTo>
                <a:lnTo>
                  <a:pt x="338" y="242"/>
                </a:lnTo>
                <a:lnTo>
                  <a:pt x="338" y="238"/>
                </a:lnTo>
                <a:lnTo>
                  <a:pt x="338" y="238"/>
                </a:lnTo>
                <a:lnTo>
                  <a:pt x="335" y="240"/>
                </a:lnTo>
                <a:lnTo>
                  <a:pt x="335" y="240"/>
                </a:lnTo>
                <a:close/>
                <a:moveTo>
                  <a:pt x="327" y="71"/>
                </a:moveTo>
                <a:lnTo>
                  <a:pt x="327" y="71"/>
                </a:lnTo>
                <a:lnTo>
                  <a:pt x="327" y="73"/>
                </a:lnTo>
                <a:lnTo>
                  <a:pt x="325" y="74"/>
                </a:lnTo>
                <a:lnTo>
                  <a:pt x="325" y="74"/>
                </a:lnTo>
                <a:lnTo>
                  <a:pt x="328" y="73"/>
                </a:lnTo>
                <a:lnTo>
                  <a:pt x="327" y="71"/>
                </a:lnTo>
                <a:lnTo>
                  <a:pt x="327" y="71"/>
                </a:lnTo>
                <a:close/>
                <a:moveTo>
                  <a:pt x="360" y="306"/>
                </a:moveTo>
                <a:lnTo>
                  <a:pt x="360" y="306"/>
                </a:lnTo>
                <a:lnTo>
                  <a:pt x="358" y="306"/>
                </a:lnTo>
                <a:lnTo>
                  <a:pt x="358" y="306"/>
                </a:lnTo>
                <a:lnTo>
                  <a:pt x="358" y="309"/>
                </a:lnTo>
                <a:lnTo>
                  <a:pt x="360" y="311"/>
                </a:lnTo>
                <a:lnTo>
                  <a:pt x="360" y="311"/>
                </a:lnTo>
                <a:lnTo>
                  <a:pt x="360" y="306"/>
                </a:lnTo>
                <a:lnTo>
                  <a:pt x="360" y="306"/>
                </a:lnTo>
                <a:close/>
                <a:moveTo>
                  <a:pt x="130" y="51"/>
                </a:moveTo>
                <a:lnTo>
                  <a:pt x="130" y="51"/>
                </a:lnTo>
                <a:lnTo>
                  <a:pt x="130" y="51"/>
                </a:lnTo>
                <a:lnTo>
                  <a:pt x="130" y="51"/>
                </a:lnTo>
                <a:lnTo>
                  <a:pt x="128" y="51"/>
                </a:lnTo>
                <a:lnTo>
                  <a:pt x="128" y="51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0" y="51"/>
                </a:lnTo>
                <a:lnTo>
                  <a:pt x="130" y="51"/>
                </a:lnTo>
                <a:close/>
                <a:moveTo>
                  <a:pt x="137" y="130"/>
                </a:moveTo>
                <a:lnTo>
                  <a:pt x="137" y="130"/>
                </a:lnTo>
                <a:lnTo>
                  <a:pt x="139" y="136"/>
                </a:lnTo>
                <a:lnTo>
                  <a:pt x="139" y="136"/>
                </a:lnTo>
                <a:lnTo>
                  <a:pt x="139" y="133"/>
                </a:lnTo>
                <a:lnTo>
                  <a:pt x="137" y="130"/>
                </a:lnTo>
                <a:lnTo>
                  <a:pt x="137" y="13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3" y="19"/>
                </a:lnTo>
                <a:lnTo>
                  <a:pt x="63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2" y="336"/>
                </a:lnTo>
                <a:lnTo>
                  <a:pt x="152" y="338"/>
                </a:lnTo>
                <a:lnTo>
                  <a:pt x="152" y="338"/>
                </a:lnTo>
                <a:lnTo>
                  <a:pt x="153" y="335"/>
                </a:lnTo>
                <a:lnTo>
                  <a:pt x="153" y="335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4" y="73"/>
                </a:move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5" y="66"/>
                </a:lnTo>
                <a:lnTo>
                  <a:pt x="25" y="66"/>
                </a:lnTo>
                <a:lnTo>
                  <a:pt x="24" y="73"/>
                </a:lnTo>
                <a:lnTo>
                  <a:pt x="24" y="73"/>
                </a:lnTo>
                <a:close/>
                <a:moveTo>
                  <a:pt x="191" y="249"/>
                </a:moveTo>
                <a:lnTo>
                  <a:pt x="191" y="249"/>
                </a:lnTo>
                <a:lnTo>
                  <a:pt x="191" y="251"/>
                </a:lnTo>
                <a:lnTo>
                  <a:pt x="191" y="251"/>
                </a:lnTo>
                <a:lnTo>
                  <a:pt x="193" y="253"/>
                </a:lnTo>
                <a:lnTo>
                  <a:pt x="193" y="253"/>
                </a:lnTo>
                <a:lnTo>
                  <a:pt x="193" y="251"/>
                </a:lnTo>
                <a:lnTo>
                  <a:pt x="193" y="251"/>
                </a:lnTo>
                <a:lnTo>
                  <a:pt x="193" y="249"/>
                </a:lnTo>
                <a:lnTo>
                  <a:pt x="193" y="249"/>
                </a:lnTo>
                <a:lnTo>
                  <a:pt x="191" y="249"/>
                </a:lnTo>
                <a:lnTo>
                  <a:pt x="191" y="249"/>
                </a:lnTo>
                <a:close/>
                <a:moveTo>
                  <a:pt x="93" y="360"/>
                </a:moveTo>
                <a:lnTo>
                  <a:pt x="93" y="360"/>
                </a:lnTo>
                <a:lnTo>
                  <a:pt x="90" y="360"/>
                </a:lnTo>
                <a:lnTo>
                  <a:pt x="90" y="360"/>
                </a:lnTo>
                <a:lnTo>
                  <a:pt x="90" y="361"/>
                </a:lnTo>
                <a:lnTo>
                  <a:pt x="90" y="361"/>
                </a:lnTo>
                <a:lnTo>
                  <a:pt x="93" y="361"/>
                </a:lnTo>
                <a:lnTo>
                  <a:pt x="93" y="361"/>
                </a:lnTo>
                <a:lnTo>
                  <a:pt x="93" y="360"/>
                </a:lnTo>
                <a:lnTo>
                  <a:pt x="93" y="360"/>
                </a:lnTo>
                <a:close/>
                <a:moveTo>
                  <a:pt x="19" y="161"/>
                </a:moveTo>
                <a:lnTo>
                  <a:pt x="19" y="161"/>
                </a:lnTo>
                <a:lnTo>
                  <a:pt x="21" y="160"/>
                </a:lnTo>
                <a:lnTo>
                  <a:pt x="21" y="160"/>
                </a:lnTo>
                <a:lnTo>
                  <a:pt x="21" y="156"/>
                </a:lnTo>
                <a:lnTo>
                  <a:pt x="21" y="156"/>
                </a:lnTo>
                <a:lnTo>
                  <a:pt x="19" y="160"/>
                </a:lnTo>
                <a:lnTo>
                  <a:pt x="19" y="161"/>
                </a:lnTo>
                <a:lnTo>
                  <a:pt x="19" y="161"/>
                </a:lnTo>
                <a:close/>
                <a:moveTo>
                  <a:pt x="357" y="261"/>
                </a:move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1"/>
                </a:lnTo>
                <a:lnTo>
                  <a:pt x="357" y="261"/>
                </a:lnTo>
                <a:close/>
                <a:moveTo>
                  <a:pt x="186" y="93"/>
                </a:moveTo>
                <a:lnTo>
                  <a:pt x="186" y="93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5" y="93"/>
                </a:lnTo>
                <a:lnTo>
                  <a:pt x="185" y="93"/>
                </a:lnTo>
                <a:lnTo>
                  <a:pt x="186" y="93"/>
                </a:lnTo>
                <a:lnTo>
                  <a:pt x="186" y="93"/>
                </a:lnTo>
                <a:close/>
                <a:moveTo>
                  <a:pt x="286" y="27"/>
                </a:moveTo>
                <a:lnTo>
                  <a:pt x="286" y="27"/>
                </a:lnTo>
                <a:lnTo>
                  <a:pt x="287" y="24"/>
                </a:lnTo>
                <a:lnTo>
                  <a:pt x="287" y="24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close/>
                <a:moveTo>
                  <a:pt x="201" y="27"/>
                </a:moveTo>
                <a:lnTo>
                  <a:pt x="201" y="27"/>
                </a:lnTo>
                <a:lnTo>
                  <a:pt x="201" y="27"/>
                </a:lnTo>
                <a:lnTo>
                  <a:pt x="201" y="27"/>
                </a:lnTo>
                <a:lnTo>
                  <a:pt x="197" y="27"/>
                </a:lnTo>
                <a:lnTo>
                  <a:pt x="197" y="27"/>
                </a:lnTo>
                <a:lnTo>
                  <a:pt x="197" y="30"/>
                </a:lnTo>
                <a:lnTo>
                  <a:pt x="197" y="30"/>
                </a:lnTo>
                <a:lnTo>
                  <a:pt x="201" y="27"/>
                </a:lnTo>
                <a:lnTo>
                  <a:pt x="201" y="27"/>
                </a:lnTo>
                <a:close/>
                <a:moveTo>
                  <a:pt x="32" y="349"/>
                </a:moveTo>
                <a:lnTo>
                  <a:pt x="32" y="349"/>
                </a:lnTo>
                <a:lnTo>
                  <a:pt x="33" y="347"/>
                </a:lnTo>
                <a:lnTo>
                  <a:pt x="32" y="344"/>
                </a:lnTo>
                <a:lnTo>
                  <a:pt x="32" y="344"/>
                </a:lnTo>
                <a:lnTo>
                  <a:pt x="32" y="346"/>
                </a:lnTo>
                <a:lnTo>
                  <a:pt x="32" y="346"/>
                </a:lnTo>
                <a:lnTo>
                  <a:pt x="32" y="349"/>
                </a:lnTo>
                <a:lnTo>
                  <a:pt x="32" y="349"/>
                </a:lnTo>
                <a:close/>
                <a:moveTo>
                  <a:pt x="172" y="108"/>
                </a:moveTo>
                <a:lnTo>
                  <a:pt x="172" y="108"/>
                </a:lnTo>
                <a:lnTo>
                  <a:pt x="174" y="106"/>
                </a:lnTo>
                <a:lnTo>
                  <a:pt x="174" y="106"/>
                </a:lnTo>
                <a:lnTo>
                  <a:pt x="174" y="104"/>
                </a:lnTo>
                <a:lnTo>
                  <a:pt x="174" y="104"/>
                </a:lnTo>
                <a:lnTo>
                  <a:pt x="174" y="104"/>
                </a:lnTo>
                <a:lnTo>
                  <a:pt x="172" y="106"/>
                </a:lnTo>
                <a:lnTo>
                  <a:pt x="172" y="108"/>
                </a:lnTo>
                <a:lnTo>
                  <a:pt x="172" y="108"/>
                </a:lnTo>
                <a:close/>
                <a:moveTo>
                  <a:pt x="207" y="21"/>
                </a:moveTo>
                <a:lnTo>
                  <a:pt x="207" y="21"/>
                </a:lnTo>
                <a:lnTo>
                  <a:pt x="207" y="22"/>
                </a:lnTo>
                <a:lnTo>
                  <a:pt x="207" y="22"/>
                </a:lnTo>
                <a:lnTo>
                  <a:pt x="208" y="21"/>
                </a:lnTo>
                <a:lnTo>
                  <a:pt x="208" y="21"/>
                </a:lnTo>
                <a:lnTo>
                  <a:pt x="208" y="18"/>
                </a:lnTo>
                <a:lnTo>
                  <a:pt x="208" y="18"/>
                </a:lnTo>
                <a:lnTo>
                  <a:pt x="207" y="21"/>
                </a:lnTo>
                <a:lnTo>
                  <a:pt x="207" y="21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4" y="38"/>
                </a:lnTo>
                <a:lnTo>
                  <a:pt x="264" y="38"/>
                </a:lnTo>
                <a:lnTo>
                  <a:pt x="264" y="37"/>
                </a:lnTo>
                <a:lnTo>
                  <a:pt x="264" y="37"/>
                </a:lnTo>
                <a:lnTo>
                  <a:pt x="262" y="37"/>
                </a:lnTo>
                <a:lnTo>
                  <a:pt x="262" y="37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03" y="357"/>
                </a:moveTo>
                <a:lnTo>
                  <a:pt x="103" y="357"/>
                </a:lnTo>
                <a:lnTo>
                  <a:pt x="101" y="355"/>
                </a:lnTo>
                <a:lnTo>
                  <a:pt x="100" y="355"/>
                </a:lnTo>
                <a:lnTo>
                  <a:pt x="100" y="355"/>
                </a:lnTo>
                <a:lnTo>
                  <a:pt x="101" y="357"/>
                </a:lnTo>
                <a:lnTo>
                  <a:pt x="101" y="357"/>
                </a:lnTo>
                <a:lnTo>
                  <a:pt x="103" y="357"/>
                </a:lnTo>
                <a:lnTo>
                  <a:pt x="103" y="357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68"/>
                </a:lnTo>
                <a:lnTo>
                  <a:pt x="33" y="268"/>
                </a:lnTo>
                <a:lnTo>
                  <a:pt x="33" y="262"/>
                </a:lnTo>
                <a:lnTo>
                  <a:pt x="33" y="262"/>
                </a:lnTo>
                <a:lnTo>
                  <a:pt x="32" y="264"/>
                </a:lnTo>
                <a:lnTo>
                  <a:pt x="32" y="264"/>
                </a:lnTo>
                <a:lnTo>
                  <a:pt x="32" y="267"/>
                </a:lnTo>
                <a:lnTo>
                  <a:pt x="32" y="267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199" y="355"/>
                </a:lnTo>
                <a:lnTo>
                  <a:pt x="199" y="355"/>
                </a:lnTo>
                <a:lnTo>
                  <a:pt x="196" y="355"/>
                </a:lnTo>
                <a:lnTo>
                  <a:pt x="196" y="355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53" y="89"/>
                </a:moveTo>
                <a:lnTo>
                  <a:pt x="153" y="89"/>
                </a:lnTo>
                <a:lnTo>
                  <a:pt x="155" y="87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167" y="27"/>
                </a:moveTo>
                <a:lnTo>
                  <a:pt x="167" y="27"/>
                </a:lnTo>
                <a:lnTo>
                  <a:pt x="166" y="27"/>
                </a:lnTo>
                <a:lnTo>
                  <a:pt x="166" y="27"/>
                </a:lnTo>
                <a:lnTo>
                  <a:pt x="166" y="29"/>
                </a:lnTo>
                <a:lnTo>
                  <a:pt x="166" y="29"/>
                </a:lnTo>
                <a:lnTo>
                  <a:pt x="167" y="29"/>
                </a:lnTo>
                <a:lnTo>
                  <a:pt x="167" y="27"/>
                </a:lnTo>
                <a:lnTo>
                  <a:pt x="167" y="27"/>
                </a:lnTo>
                <a:close/>
                <a:moveTo>
                  <a:pt x="177" y="74"/>
                </a:moveTo>
                <a:lnTo>
                  <a:pt x="177" y="74"/>
                </a:lnTo>
                <a:lnTo>
                  <a:pt x="177" y="71"/>
                </a:lnTo>
                <a:lnTo>
                  <a:pt x="177" y="71"/>
                </a:lnTo>
                <a:lnTo>
                  <a:pt x="175" y="71"/>
                </a:lnTo>
                <a:lnTo>
                  <a:pt x="175" y="71"/>
                </a:lnTo>
                <a:lnTo>
                  <a:pt x="177" y="74"/>
                </a:lnTo>
                <a:lnTo>
                  <a:pt x="177" y="74"/>
                </a:lnTo>
                <a:close/>
                <a:moveTo>
                  <a:pt x="188" y="343"/>
                </a:moveTo>
                <a:lnTo>
                  <a:pt x="188" y="343"/>
                </a:lnTo>
                <a:lnTo>
                  <a:pt x="188" y="343"/>
                </a:lnTo>
                <a:lnTo>
                  <a:pt x="188" y="343"/>
                </a:lnTo>
                <a:lnTo>
                  <a:pt x="186" y="344"/>
                </a:lnTo>
                <a:lnTo>
                  <a:pt x="186" y="346"/>
                </a:lnTo>
                <a:lnTo>
                  <a:pt x="186" y="346"/>
                </a:lnTo>
                <a:lnTo>
                  <a:pt x="190" y="346"/>
                </a:lnTo>
                <a:lnTo>
                  <a:pt x="190" y="346"/>
                </a:lnTo>
                <a:lnTo>
                  <a:pt x="188" y="343"/>
                </a:lnTo>
                <a:lnTo>
                  <a:pt x="188" y="343"/>
                </a:lnTo>
                <a:close/>
                <a:moveTo>
                  <a:pt x="352" y="139"/>
                </a:moveTo>
                <a:lnTo>
                  <a:pt x="352" y="139"/>
                </a:lnTo>
                <a:lnTo>
                  <a:pt x="349" y="139"/>
                </a:lnTo>
                <a:lnTo>
                  <a:pt x="349" y="139"/>
                </a:lnTo>
                <a:lnTo>
                  <a:pt x="349" y="141"/>
                </a:lnTo>
                <a:lnTo>
                  <a:pt x="349" y="141"/>
                </a:lnTo>
                <a:lnTo>
                  <a:pt x="350" y="139"/>
                </a:lnTo>
                <a:lnTo>
                  <a:pt x="352" y="139"/>
                </a:lnTo>
                <a:lnTo>
                  <a:pt x="352" y="139"/>
                </a:lnTo>
                <a:close/>
                <a:moveTo>
                  <a:pt x="201" y="87"/>
                </a:moveTo>
                <a:lnTo>
                  <a:pt x="201" y="87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1" y="85"/>
                </a:lnTo>
                <a:lnTo>
                  <a:pt x="201" y="85"/>
                </a:lnTo>
                <a:lnTo>
                  <a:pt x="201" y="87"/>
                </a:lnTo>
                <a:lnTo>
                  <a:pt x="201" y="87"/>
                </a:lnTo>
                <a:close/>
                <a:moveTo>
                  <a:pt x="32" y="256"/>
                </a:moveTo>
                <a:lnTo>
                  <a:pt x="32" y="256"/>
                </a:lnTo>
                <a:lnTo>
                  <a:pt x="32" y="259"/>
                </a:lnTo>
                <a:lnTo>
                  <a:pt x="32" y="259"/>
                </a:lnTo>
                <a:lnTo>
                  <a:pt x="33" y="257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4"/>
                </a:lnTo>
                <a:lnTo>
                  <a:pt x="185" y="44"/>
                </a:lnTo>
                <a:lnTo>
                  <a:pt x="185" y="48"/>
                </a:lnTo>
                <a:lnTo>
                  <a:pt x="185" y="48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350" y="175"/>
                </a:moveTo>
                <a:lnTo>
                  <a:pt x="350" y="175"/>
                </a:lnTo>
                <a:lnTo>
                  <a:pt x="350" y="174"/>
                </a:lnTo>
                <a:lnTo>
                  <a:pt x="350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5"/>
                </a:lnTo>
                <a:lnTo>
                  <a:pt x="349" y="175"/>
                </a:lnTo>
                <a:lnTo>
                  <a:pt x="350" y="175"/>
                </a:lnTo>
                <a:lnTo>
                  <a:pt x="350" y="175"/>
                </a:lnTo>
                <a:close/>
                <a:moveTo>
                  <a:pt x="161" y="346"/>
                </a:moveTo>
                <a:lnTo>
                  <a:pt x="161" y="346"/>
                </a:lnTo>
                <a:lnTo>
                  <a:pt x="164" y="347"/>
                </a:lnTo>
                <a:lnTo>
                  <a:pt x="164" y="347"/>
                </a:lnTo>
                <a:lnTo>
                  <a:pt x="163" y="344"/>
                </a:lnTo>
                <a:lnTo>
                  <a:pt x="163" y="344"/>
                </a:lnTo>
                <a:lnTo>
                  <a:pt x="161" y="346"/>
                </a:lnTo>
                <a:lnTo>
                  <a:pt x="161" y="346"/>
                </a:lnTo>
                <a:close/>
                <a:moveTo>
                  <a:pt x="182" y="18"/>
                </a:move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9"/>
                </a:lnTo>
                <a:lnTo>
                  <a:pt x="178" y="19"/>
                </a:lnTo>
                <a:lnTo>
                  <a:pt x="182" y="18"/>
                </a:lnTo>
                <a:lnTo>
                  <a:pt x="182" y="18"/>
                </a:lnTo>
                <a:close/>
                <a:moveTo>
                  <a:pt x="101" y="25"/>
                </a:moveTo>
                <a:lnTo>
                  <a:pt x="101" y="25"/>
                </a:lnTo>
                <a:lnTo>
                  <a:pt x="103" y="25"/>
                </a:lnTo>
                <a:lnTo>
                  <a:pt x="103" y="25"/>
                </a:lnTo>
                <a:lnTo>
                  <a:pt x="103" y="22"/>
                </a:lnTo>
                <a:lnTo>
                  <a:pt x="103" y="22"/>
                </a:lnTo>
                <a:lnTo>
                  <a:pt x="101" y="25"/>
                </a:lnTo>
                <a:lnTo>
                  <a:pt x="101" y="25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2" y="316"/>
                </a:lnTo>
                <a:lnTo>
                  <a:pt x="52" y="316"/>
                </a:lnTo>
                <a:lnTo>
                  <a:pt x="54" y="316"/>
                </a:lnTo>
                <a:lnTo>
                  <a:pt x="54" y="316"/>
                </a:lnTo>
                <a:lnTo>
                  <a:pt x="54" y="311"/>
                </a:lnTo>
                <a:lnTo>
                  <a:pt x="54" y="311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339" y="158"/>
                </a:moveTo>
                <a:lnTo>
                  <a:pt x="339" y="158"/>
                </a:lnTo>
                <a:lnTo>
                  <a:pt x="339" y="158"/>
                </a:lnTo>
                <a:lnTo>
                  <a:pt x="339" y="158"/>
                </a:lnTo>
                <a:lnTo>
                  <a:pt x="336" y="158"/>
                </a:lnTo>
                <a:lnTo>
                  <a:pt x="336" y="158"/>
                </a:lnTo>
                <a:lnTo>
                  <a:pt x="336" y="160"/>
                </a:lnTo>
                <a:lnTo>
                  <a:pt x="336" y="160"/>
                </a:lnTo>
                <a:lnTo>
                  <a:pt x="339" y="158"/>
                </a:lnTo>
                <a:lnTo>
                  <a:pt x="339" y="158"/>
                </a:lnTo>
                <a:close/>
                <a:moveTo>
                  <a:pt x="191" y="115"/>
                </a:moveTo>
                <a:lnTo>
                  <a:pt x="191" y="115"/>
                </a:lnTo>
                <a:lnTo>
                  <a:pt x="191" y="119"/>
                </a:lnTo>
                <a:lnTo>
                  <a:pt x="191" y="119"/>
                </a:lnTo>
                <a:lnTo>
                  <a:pt x="193" y="119"/>
                </a:lnTo>
                <a:lnTo>
                  <a:pt x="193" y="115"/>
                </a:lnTo>
                <a:lnTo>
                  <a:pt x="193" y="115"/>
                </a:lnTo>
                <a:lnTo>
                  <a:pt x="191" y="115"/>
                </a:lnTo>
                <a:lnTo>
                  <a:pt x="191" y="115"/>
                </a:lnTo>
                <a:close/>
                <a:moveTo>
                  <a:pt x="29" y="290"/>
                </a:moveTo>
                <a:lnTo>
                  <a:pt x="29" y="290"/>
                </a:lnTo>
                <a:lnTo>
                  <a:pt x="30" y="289"/>
                </a:lnTo>
                <a:lnTo>
                  <a:pt x="30" y="289"/>
                </a:lnTo>
                <a:lnTo>
                  <a:pt x="30" y="287"/>
                </a:lnTo>
                <a:lnTo>
                  <a:pt x="30" y="287"/>
                </a:lnTo>
                <a:lnTo>
                  <a:pt x="29" y="289"/>
                </a:lnTo>
                <a:lnTo>
                  <a:pt x="29" y="289"/>
                </a:lnTo>
                <a:lnTo>
                  <a:pt x="29" y="290"/>
                </a:lnTo>
                <a:lnTo>
                  <a:pt x="29" y="290"/>
                </a:lnTo>
                <a:close/>
                <a:moveTo>
                  <a:pt x="166" y="354"/>
                </a:moveTo>
                <a:lnTo>
                  <a:pt x="166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5"/>
                </a:lnTo>
                <a:lnTo>
                  <a:pt x="163" y="355"/>
                </a:lnTo>
                <a:lnTo>
                  <a:pt x="166" y="355"/>
                </a:lnTo>
                <a:lnTo>
                  <a:pt x="166" y="355"/>
                </a:lnTo>
                <a:lnTo>
                  <a:pt x="166" y="354"/>
                </a:lnTo>
                <a:lnTo>
                  <a:pt x="166" y="354"/>
                </a:lnTo>
                <a:close/>
                <a:moveTo>
                  <a:pt x="183" y="349"/>
                </a:moveTo>
                <a:lnTo>
                  <a:pt x="183" y="349"/>
                </a:lnTo>
                <a:lnTo>
                  <a:pt x="180" y="349"/>
                </a:lnTo>
                <a:lnTo>
                  <a:pt x="180" y="349"/>
                </a:lnTo>
                <a:lnTo>
                  <a:pt x="180" y="350"/>
                </a:lnTo>
                <a:lnTo>
                  <a:pt x="180" y="350"/>
                </a:lnTo>
                <a:lnTo>
                  <a:pt x="182" y="350"/>
                </a:lnTo>
                <a:lnTo>
                  <a:pt x="182" y="350"/>
                </a:lnTo>
                <a:lnTo>
                  <a:pt x="183" y="349"/>
                </a:lnTo>
                <a:lnTo>
                  <a:pt x="183" y="349"/>
                </a:lnTo>
                <a:close/>
                <a:moveTo>
                  <a:pt x="330" y="98"/>
                </a:moveTo>
                <a:lnTo>
                  <a:pt x="330" y="98"/>
                </a:lnTo>
                <a:lnTo>
                  <a:pt x="330" y="98"/>
                </a:lnTo>
                <a:lnTo>
                  <a:pt x="330" y="98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30" y="100"/>
                </a:lnTo>
                <a:lnTo>
                  <a:pt x="330" y="100"/>
                </a:lnTo>
                <a:lnTo>
                  <a:pt x="330" y="98"/>
                </a:lnTo>
                <a:lnTo>
                  <a:pt x="330" y="98"/>
                </a:lnTo>
                <a:close/>
                <a:moveTo>
                  <a:pt x="246" y="352"/>
                </a:moveTo>
                <a:lnTo>
                  <a:pt x="246" y="352"/>
                </a:lnTo>
                <a:lnTo>
                  <a:pt x="248" y="352"/>
                </a:lnTo>
                <a:lnTo>
                  <a:pt x="248" y="352"/>
                </a:lnTo>
                <a:lnTo>
                  <a:pt x="246" y="349"/>
                </a:lnTo>
                <a:lnTo>
                  <a:pt x="246" y="349"/>
                </a:lnTo>
                <a:lnTo>
                  <a:pt x="245" y="349"/>
                </a:lnTo>
                <a:lnTo>
                  <a:pt x="245" y="349"/>
                </a:lnTo>
                <a:lnTo>
                  <a:pt x="246" y="352"/>
                </a:lnTo>
                <a:lnTo>
                  <a:pt x="246" y="352"/>
                </a:lnTo>
                <a:close/>
                <a:moveTo>
                  <a:pt x="204" y="40"/>
                </a:moveTo>
                <a:lnTo>
                  <a:pt x="204" y="40"/>
                </a:lnTo>
                <a:lnTo>
                  <a:pt x="201" y="41"/>
                </a:lnTo>
                <a:lnTo>
                  <a:pt x="201" y="41"/>
                </a:lnTo>
                <a:lnTo>
                  <a:pt x="201" y="43"/>
                </a:lnTo>
                <a:lnTo>
                  <a:pt x="201" y="43"/>
                </a:lnTo>
                <a:lnTo>
                  <a:pt x="202" y="43"/>
                </a:lnTo>
                <a:lnTo>
                  <a:pt x="202" y="43"/>
                </a:lnTo>
                <a:lnTo>
                  <a:pt x="204" y="41"/>
                </a:lnTo>
                <a:lnTo>
                  <a:pt x="204" y="40"/>
                </a:lnTo>
                <a:lnTo>
                  <a:pt x="204" y="40"/>
                </a:lnTo>
                <a:close/>
                <a:moveTo>
                  <a:pt x="235" y="361"/>
                </a:moveTo>
                <a:lnTo>
                  <a:pt x="235" y="361"/>
                </a:lnTo>
                <a:lnTo>
                  <a:pt x="235" y="366"/>
                </a:lnTo>
                <a:lnTo>
                  <a:pt x="235" y="366"/>
                </a:lnTo>
                <a:lnTo>
                  <a:pt x="237" y="363"/>
                </a:lnTo>
                <a:lnTo>
                  <a:pt x="237" y="363"/>
                </a:lnTo>
                <a:lnTo>
                  <a:pt x="235" y="361"/>
                </a:lnTo>
                <a:lnTo>
                  <a:pt x="235" y="361"/>
                </a:lnTo>
                <a:close/>
                <a:moveTo>
                  <a:pt x="207" y="355"/>
                </a:moveTo>
                <a:lnTo>
                  <a:pt x="207" y="355"/>
                </a:lnTo>
                <a:lnTo>
                  <a:pt x="205" y="358"/>
                </a:lnTo>
                <a:lnTo>
                  <a:pt x="205" y="358"/>
                </a:lnTo>
                <a:lnTo>
                  <a:pt x="208" y="358"/>
                </a:lnTo>
                <a:lnTo>
                  <a:pt x="208" y="358"/>
                </a:lnTo>
                <a:lnTo>
                  <a:pt x="207" y="355"/>
                </a:lnTo>
                <a:lnTo>
                  <a:pt x="207" y="355"/>
                </a:lnTo>
                <a:close/>
                <a:moveTo>
                  <a:pt x="196" y="343"/>
                </a:move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4" y="346"/>
                </a:lnTo>
                <a:lnTo>
                  <a:pt x="194" y="346"/>
                </a:lnTo>
                <a:lnTo>
                  <a:pt x="196" y="346"/>
                </a:lnTo>
                <a:lnTo>
                  <a:pt x="196" y="346"/>
                </a:lnTo>
                <a:lnTo>
                  <a:pt x="196" y="343"/>
                </a:lnTo>
                <a:lnTo>
                  <a:pt x="196" y="343"/>
                </a:lnTo>
                <a:close/>
                <a:moveTo>
                  <a:pt x="188" y="232"/>
                </a:moveTo>
                <a:lnTo>
                  <a:pt x="188" y="232"/>
                </a:lnTo>
                <a:lnTo>
                  <a:pt x="188" y="232"/>
                </a:lnTo>
                <a:lnTo>
                  <a:pt x="185" y="232"/>
                </a:lnTo>
                <a:lnTo>
                  <a:pt x="185" y="232"/>
                </a:lnTo>
                <a:lnTo>
                  <a:pt x="186" y="234"/>
                </a:lnTo>
                <a:lnTo>
                  <a:pt x="186" y="234"/>
                </a:lnTo>
                <a:lnTo>
                  <a:pt x="188" y="232"/>
                </a:lnTo>
                <a:lnTo>
                  <a:pt x="188" y="232"/>
                </a:lnTo>
                <a:close/>
                <a:moveTo>
                  <a:pt x="336" y="41"/>
                </a:moveTo>
                <a:lnTo>
                  <a:pt x="336" y="41"/>
                </a:lnTo>
                <a:lnTo>
                  <a:pt x="338" y="41"/>
                </a:lnTo>
                <a:lnTo>
                  <a:pt x="338" y="41"/>
                </a:lnTo>
                <a:lnTo>
                  <a:pt x="335" y="38"/>
                </a:lnTo>
                <a:lnTo>
                  <a:pt x="335" y="38"/>
                </a:lnTo>
                <a:lnTo>
                  <a:pt x="336" y="41"/>
                </a:lnTo>
                <a:lnTo>
                  <a:pt x="336" y="41"/>
                </a:lnTo>
                <a:close/>
                <a:moveTo>
                  <a:pt x="150" y="92"/>
                </a:moveTo>
                <a:lnTo>
                  <a:pt x="150" y="92"/>
                </a:lnTo>
                <a:lnTo>
                  <a:pt x="152" y="90"/>
                </a:lnTo>
                <a:lnTo>
                  <a:pt x="152" y="90"/>
                </a:lnTo>
                <a:lnTo>
                  <a:pt x="150" y="87"/>
                </a:lnTo>
                <a:lnTo>
                  <a:pt x="150" y="87"/>
                </a:lnTo>
                <a:lnTo>
                  <a:pt x="150" y="92"/>
                </a:lnTo>
                <a:lnTo>
                  <a:pt x="150" y="92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223" y="104"/>
                </a:move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1" y="100"/>
                </a:lnTo>
                <a:lnTo>
                  <a:pt x="221" y="100"/>
                </a:lnTo>
                <a:lnTo>
                  <a:pt x="220" y="101"/>
                </a:lnTo>
                <a:lnTo>
                  <a:pt x="220" y="101"/>
                </a:lnTo>
                <a:lnTo>
                  <a:pt x="223" y="104"/>
                </a:lnTo>
                <a:lnTo>
                  <a:pt x="223" y="104"/>
                </a:lnTo>
                <a:close/>
                <a:moveTo>
                  <a:pt x="339" y="153"/>
                </a:moveTo>
                <a:lnTo>
                  <a:pt x="339" y="153"/>
                </a:lnTo>
                <a:lnTo>
                  <a:pt x="336" y="155"/>
                </a:lnTo>
                <a:lnTo>
                  <a:pt x="336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3"/>
                </a:lnTo>
                <a:lnTo>
                  <a:pt x="339" y="153"/>
                </a:lnTo>
                <a:close/>
                <a:moveTo>
                  <a:pt x="344" y="270"/>
                </a:moveTo>
                <a:lnTo>
                  <a:pt x="344" y="270"/>
                </a:lnTo>
                <a:lnTo>
                  <a:pt x="346" y="270"/>
                </a:lnTo>
                <a:lnTo>
                  <a:pt x="347" y="268"/>
                </a:lnTo>
                <a:lnTo>
                  <a:pt x="347" y="268"/>
                </a:lnTo>
                <a:lnTo>
                  <a:pt x="344" y="268"/>
                </a:lnTo>
                <a:lnTo>
                  <a:pt x="344" y="268"/>
                </a:lnTo>
                <a:lnTo>
                  <a:pt x="344" y="270"/>
                </a:lnTo>
                <a:lnTo>
                  <a:pt x="344" y="270"/>
                </a:lnTo>
                <a:close/>
                <a:moveTo>
                  <a:pt x="199" y="8"/>
                </a:moveTo>
                <a:lnTo>
                  <a:pt x="199" y="8"/>
                </a:lnTo>
                <a:lnTo>
                  <a:pt x="199" y="10"/>
                </a:lnTo>
                <a:lnTo>
                  <a:pt x="199" y="10"/>
                </a:lnTo>
                <a:lnTo>
                  <a:pt x="210" y="10"/>
                </a:lnTo>
                <a:lnTo>
                  <a:pt x="210" y="10"/>
                </a:lnTo>
                <a:lnTo>
                  <a:pt x="210" y="8"/>
                </a:lnTo>
                <a:lnTo>
                  <a:pt x="210" y="8"/>
                </a:lnTo>
                <a:lnTo>
                  <a:pt x="199" y="8"/>
                </a:lnTo>
                <a:lnTo>
                  <a:pt x="199" y="8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1" y="79"/>
                </a:lnTo>
                <a:lnTo>
                  <a:pt x="161" y="79"/>
                </a:lnTo>
                <a:lnTo>
                  <a:pt x="160" y="81"/>
                </a:lnTo>
                <a:lnTo>
                  <a:pt x="160" y="81"/>
                </a:lnTo>
                <a:lnTo>
                  <a:pt x="158" y="82"/>
                </a:lnTo>
                <a:lnTo>
                  <a:pt x="158" y="82"/>
                </a:lnTo>
                <a:lnTo>
                  <a:pt x="160" y="82"/>
                </a:lnTo>
                <a:lnTo>
                  <a:pt x="160" y="82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24" y="287"/>
                </a:moveTo>
                <a:lnTo>
                  <a:pt x="24" y="287"/>
                </a:lnTo>
                <a:lnTo>
                  <a:pt x="25" y="287"/>
                </a:lnTo>
                <a:lnTo>
                  <a:pt x="25" y="287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7"/>
                </a:lnTo>
                <a:lnTo>
                  <a:pt x="24" y="287"/>
                </a:lnTo>
                <a:close/>
                <a:moveTo>
                  <a:pt x="128" y="368"/>
                </a:moveTo>
                <a:lnTo>
                  <a:pt x="128" y="368"/>
                </a:lnTo>
                <a:lnTo>
                  <a:pt x="130" y="369"/>
                </a:lnTo>
                <a:lnTo>
                  <a:pt x="130" y="369"/>
                </a:lnTo>
                <a:lnTo>
                  <a:pt x="131" y="369"/>
                </a:lnTo>
                <a:lnTo>
                  <a:pt x="131" y="369"/>
                </a:lnTo>
                <a:lnTo>
                  <a:pt x="130" y="366"/>
                </a:lnTo>
                <a:lnTo>
                  <a:pt x="130" y="366"/>
                </a:lnTo>
                <a:lnTo>
                  <a:pt x="128" y="368"/>
                </a:lnTo>
                <a:lnTo>
                  <a:pt x="128" y="368"/>
                </a:lnTo>
                <a:close/>
                <a:moveTo>
                  <a:pt x="220" y="43"/>
                </a:moveTo>
                <a:lnTo>
                  <a:pt x="220" y="43"/>
                </a:lnTo>
                <a:lnTo>
                  <a:pt x="220" y="43"/>
                </a:lnTo>
                <a:lnTo>
                  <a:pt x="220" y="43"/>
                </a:lnTo>
                <a:lnTo>
                  <a:pt x="218" y="46"/>
                </a:lnTo>
                <a:lnTo>
                  <a:pt x="218" y="46"/>
                </a:lnTo>
                <a:lnTo>
                  <a:pt x="221" y="44"/>
                </a:lnTo>
                <a:lnTo>
                  <a:pt x="221" y="44"/>
                </a:lnTo>
                <a:lnTo>
                  <a:pt x="220" y="43"/>
                </a:lnTo>
                <a:lnTo>
                  <a:pt x="220" y="43"/>
                </a:lnTo>
                <a:close/>
                <a:moveTo>
                  <a:pt x="335" y="145"/>
                </a:moveTo>
                <a:lnTo>
                  <a:pt x="335" y="145"/>
                </a:lnTo>
                <a:lnTo>
                  <a:pt x="335" y="145"/>
                </a:lnTo>
                <a:lnTo>
                  <a:pt x="335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5" y="145"/>
                </a:lnTo>
                <a:lnTo>
                  <a:pt x="335" y="145"/>
                </a:lnTo>
                <a:close/>
                <a:moveTo>
                  <a:pt x="147" y="137"/>
                </a:moveTo>
                <a:lnTo>
                  <a:pt x="147" y="137"/>
                </a:lnTo>
                <a:lnTo>
                  <a:pt x="144" y="137"/>
                </a:lnTo>
                <a:lnTo>
                  <a:pt x="144" y="137"/>
                </a:lnTo>
                <a:lnTo>
                  <a:pt x="142" y="139"/>
                </a:lnTo>
                <a:lnTo>
                  <a:pt x="142" y="139"/>
                </a:lnTo>
                <a:lnTo>
                  <a:pt x="142" y="141"/>
                </a:lnTo>
                <a:lnTo>
                  <a:pt x="142" y="141"/>
                </a:lnTo>
                <a:lnTo>
                  <a:pt x="147" y="137"/>
                </a:lnTo>
                <a:lnTo>
                  <a:pt x="147" y="137"/>
                </a:lnTo>
                <a:close/>
                <a:moveTo>
                  <a:pt x="229" y="14"/>
                </a:moveTo>
                <a:lnTo>
                  <a:pt x="229" y="14"/>
                </a:lnTo>
                <a:lnTo>
                  <a:pt x="224" y="14"/>
                </a:lnTo>
                <a:lnTo>
                  <a:pt x="224" y="14"/>
                </a:lnTo>
                <a:lnTo>
                  <a:pt x="229" y="16"/>
                </a:lnTo>
                <a:lnTo>
                  <a:pt x="229" y="16"/>
                </a:lnTo>
                <a:lnTo>
                  <a:pt x="229" y="14"/>
                </a:lnTo>
                <a:lnTo>
                  <a:pt x="229" y="14"/>
                </a:lnTo>
                <a:close/>
                <a:moveTo>
                  <a:pt x="339" y="191"/>
                </a:moveTo>
                <a:lnTo>
                  <a:pt x="339" y="191"/>
                </a:lnTo>
                <a:lnTo>
                  <a:pt x="339" y="190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91"/>
                </a:lnTo>
                <a:lnTo>
                  <a:pt x="339" y="191"/>
                </a:lnTo>
                <a:close/>
                <a:moveTo>
                  <a:pt x="335" y="101"/>
                </a:moveTo>
                <a:lnTo>
                  <a:pt x="335" y="101"/>
                </a:lnTo>
                <a:lnTo>
                  <a:pt x="336" y="101"/>
                </a:lnTo>
                <a:lnTo>
                  <a:pt x="338" y="100"/>
                </a:lnTo>
                <a:lnTo>
                  <a:pt x="338" y="100"/>
                </a:lnTo>
                <a:lnTo>
                  <a:pt x="336" y="100"/>
                </a:lnTo>
                <a:lnTo>
                  <a:pt x="335" y="101"/>
                </a:lnTo>
                <a:lnTo>
                  <a:pt x="335" y="101"/>
                </a:lnTo>
                <a:close/>
                <a:moveTo>
                  <a:pt x="96" y="360"/>
                </a:moveTo>
                <a:lnTo>
                  <a:pt x="96" y="360"/>
                </a:lnTo>
                <a:lnTo>
                  <a:pt x="96" y="363"/>
                </a:lnTo>
                <a:lnTo>
                  <a:pt x="96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0"/>
                </a:lnTo>
                <a:lnTo>
                  <a:pt x="98" y="360"/>
                </a:lnTo>
                <a:lnTo>
                  <a:pt x="96" y="360"/>
                </a:lnTo>
                <a:lnTo>
                  <a:pt x="96" y="360"/>
                </a:lnTo>
                <a:close/>
                <a:moveTo>
                  <a:pt x="287" y="18"/>
                </a:moveTo>
                <a:lnTo>
                  <a:pt x="287" y="18"/>
                </a:lnTo>
                <a:lnTo>
                  <a:pt x="284" y="18"/>
                </a:lnTo>
                <a:lnTo>
                  <a:pt x="284" y="18"/>
                </a:lnTo>
                <a:lnTo>
                  <a:pt x="286" y="18"/>
                </a:lnTo>
                <a:lnTo>
                  <a:pt x="286" y="18"/>
                </a:lnTo>
                <a:lnTo>
                  <a:pt x="287" y="19"/>
                </a:lnTo>
                <a:lnTo>
                  <a:pt x="287" y="19"/>
                </a:lnTo>
                <a:lnTo>
                  <a:pt x="287" y="18"/>
                </a:lnTo>
                <a:lnTo>
                  <a:pt x="287" y="18"/>
                </a:lnTo>
                <a:close/>
                <a:moveTo>
                  <a:pt x="347" y="101"/>
                </a:moveTo>
                <a:lnTo>
                  <a:pt x="347" y="101"/>
                </a:lnTo>
                <a:lnTo>
                  <a:pt x="349" y="106"/>
                </a:lnTo>
                <a:lnTo>
                  <a:pt x="349" y="106"/>
                </a:lnTo>
                <a:lnTo>
                  <a:pt x="349" y="101"/>
                </a:lnTo>
                <a:lnTo>
                  <a:pt x="349" y="101"/>
                </a:lnTo>
                <a:lnTo>
                  <a:pt x="347" y="101"/>
                </a:lnTo>
                <a:lnTo>
                  <a:pt x="347" y="101"/>
                </a:lnTo>
                <a:close/>
                <a:moveTo>
                  <a:pt x="89" y="18"/>
                </a:move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82" y="18"/>
                </a:lnTo>
                <a:lnTo>
                  <a:pt x="82" y="18"/>
                </a:lnTo>
                <a:lnTo>
                  <a:pt x="87" y="18"/>
                </a:lnTo>
                <a:lnTo>
                  <a:pt x="87" y="18"/>
                </a:lnTo>
                <a:lnTo>
                  <a:pt x="89" y="18"/>
                </a:lnTo>
                <a:lnTo>
                  <a:pt x="89" y="18"/>
                </a:lnTo>
                <a:close/>
                <a:moveTo>
                  <a:pt x="10" y="240"/>
                </a:moveTo>
                <a:lnTo>
                  <a:pt x="10" y="240"/>
                </a:lnTo>
                <a:lnTo>
                  <a:pt x="10" y="243"/>
                </a:lnTo>
                <a:lnTo>
                  <a:pt x="10" y="243"/>
                </a:lnTo>
                <a:lnTo>
                  <a:pt x="11" y="243"/>
                </a:lnTo>
                <a:lnTo>
                  <a:pt x="11" y="243"/>
                </a:lnTo>
                <a:lnTo>
                  <a:pt x="11" y="240"/>
                </a:lnTo>
                <a:lnTo>
                  <a:pt x="11" y="240"/>
                </a:lnTo>
                <a:lnTo>
                  <a:pt x="11" y="238"/>
                </a:lnTo>
                <a:lnTo>
                  <a:pt x="11" y="238"/>
                </a:lnTo>
                <a:lnTo>
                  <a:pt x="10" y="240"/>
                </a:lnTo>
                <a:lnTo>
                  <a:pt x="10" y="240"/>
                </a:lnTo>
                <a:close/>
                <a:moveTo>
                  <a:pt x="52" y="41"/>
                </a:moveTo>
                <a:lnTo>
                  <a:pt x="52" y="41"/>
                </a:lnTo>
                <a:lnTo>
                  <a:pt x="52" y="40"/>
                </a:lnTo>
                <a:lnTo>
                  <a:pt x="52" y="40"/>
                </a:lnTo>
                <a:lnTo>
                  <a:pt x="51" y="41"/>
                </a:lnTo>
                <a:lnTo>
                  <a:pt x="51" y="41"/>
                </a:lnTo>
                <a:lnTo>
                  <a:pt x="49" y="44"/>
                </a:lnTo>
                <a:lnTo>
                  <a:pt x="49" y="44"/>
                </a:lnTo>
                <a:lnTo>
                  <a:pt x="52" y="41"/>
                </a:lnTo>
                <a:lnTo>
                  <a:pt x="52" y="41"/>
                </a:lnTo>
                <a:close/>
                <a:moveTo>
                  <a:pt x="343" y="149"/>
                </a:moveTo>
                <a:lnTo>
                  <a:pt x="343" y="149"/>
                </a:lnTo>
                <a:lnTo>
                  <a:pt x="343" y="150"/>
                </a:lnTo>
                <a:lnTo>
                  <a:pt x="343" y="150"/>
                </a:lnTo>
                <a:lnTo>
                  <a:pt x="344" y="150"/>
                </a:lnTo>
                <a:lnTo>
                  <a:pt x="344" y="150"/>
                </a:lnTo>
                <a:lnTo>
                  <a:pt x="346" y="150"/>
                </a:lnTo>
                <a:lnTo>
                  <a:pt x="344" y="149"/>
                </a:lnTo>
                <a:lnTo>
                  <a:pt x="344" y="149"/>
                </a:lnTo>
                <a:lnTo>
                  <a:pt x="343" y="149"/>
                </a:lnTo>
                <a:lnTo>
                  <a:pt x="343" y="149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5" y="24"/>
                </a:lnTo>
                <a:lnTo>
                  <a:pt x="245" y="24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18" y="346"/>
                </a:moveTo>
                <a:lnTo>
                  <a:pt x="218" y="346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6"/>
                </a:lnTo>
                <a:lnTo>
                  <a:pt x="216" y="346"/>
                </a:lnTo>
                <a:lnTo>
                  <a:pt x="218" y="346"/>
                </a:lnTo>
                <a:lnTo>
                  <a:pt x="218" y="346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5" y="25"/>
                </a:lnTo>
                <a:lnTo>
                  <a:pt x="295" y="25"/>
                </a:lnTo>
                <a:lnTo>
                  <a:pt x="295" y="27"/>
                </a:lnTo>
                <a:lnTo>
                  <a:pt x="295" y="27"/>
                </a:lnTo>
                <a:lnTo>
                  <a:pt x="295" y="27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344" y="196"/>
                </a:moveTo>
                <a:lnTo>
                  <a:pt x="344" y="196"/>
                </a:lnTo>
                <a:lnTo>
                  <a:pt x="343" y="196"/>
                </a:lnTo>
                <a:lnTo>
                  <a:pt x="343" y="196"/>
                </a:lnTo>
                <a:lnTo>
                  <a:pt x="343" y="199"/>
                </a:lnTo>
                <a:lnTo>
                  <a:pt x="343" y="199"/>
                </a:lnTo>
                <a:lnTo>
                  <a:pt x="344" y="197"/>
                </a:lnTo>
                <a:lnTo>
                  <a:pt x="344" y="197"/>
                </a:lnTo>
                <a:lnTo>
                  <a:pt x="344" y="196"/>
                </a:lnTo>
                <a:lnTo>
                  <a:pt x="344" y="196"/>
                </a:lnTo>
                <a:close/>
                <a:moveTo>
                  <a:pt x="231" y="235"/>
                </a:move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4"/>
                </a:lnTo>
                <a:lnTo>
                  <a:pt x="227" y="231"/>
                </a:lnTo>
                <a:lnTo>
                  <a:pt x="227" y="231"/>
                </a:lnTo>
                <a:lnTo>
                  <a:pt x="231" y="235"/>
                </a:lnTo>
                <a:lnTo>
                  <a:pt x="231" y="235"/>
                </a:lnTo>
                <a:close/>
                <a:moveTo>
                  <a:pt x="35" y="256"/>
                </a:moveTo>
                <a:lnTo>
                  <a:pt x="35" y="256"/>
                </a:lnTo>
                <a:lnTo>
                  <a:pt x="38" y="254"/>
                </a:lnTo>
                <a:lnTo>
                  <a:pt x="38" y="253"/>
                </a:lnTo>
                <a:lnTo>
                  <a:pt x="38" y="253"/>
                </a:lnTo>
                <a:lnTo>
                  <a:pt x="35" y="254"/>
                </a:lnTo>
                <a:lnTo>
                  <a:pt x="35" y="256"/>
                </a:lnTo>
                <a:lnTo>
                  <a:pt x="35" y="256"/>
                </a:lnTo>
                <a:close/>
                <a:moveTo>
                  <a:pt x="16" y="145"/>
                </a:moveTo>
                <a:lnTo>
                  <a:pt x="16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6" y="144"/>
                </a:lnTo>
                <a:lnTo>
                  <a:pt x="16" y="144"/>
                </a:lnTo>
                <a:lnTo>
                  <a:pt x="16" y="145"/>
                </a:lnTo>
                <a:lnTo>
                  <a:pt x="16" y="145"/>
                </a:lnTo>
                <a:close/>
                <a:moveTo>
                  <a:pt x="55" y="347"/>
                </a:moveTo>
                <a:lnTo>
                  <a:pt x="55" y="347"/>
                </a:lnTo>
                <a:lnTo>
                  <a:pt x="54" y="346"/>
                </a:lnTo>
                <a:lnTo>
                  <a:pt x="54" y="346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4"/>
                </a:lnTo>
                <a:lnTo>
                  <a:pt x="54" y="344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close/>
                <a:moveTo>
                  <a:pt x="169" y="305"/>
                </a:moveTo>
                <a:lnTo>
                  <a:pt x="169" y="305"/>
                </a:lnTo>
                <a:lnTo>
                  <a:pt x="171" y="303"/>
                </a:lnTo>
                <a:lnTo>
                  <a:pt x="171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5"/>
                </a:lnTo>
                <a:lnTo>
                  <a:pt x="169" y="305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70" y="22"/>
                </a:lnTo>
                <a:lnTo>
                  <a:pt x="70" y="22"/>
                </a:lnTo>
                <a:lnTo>
                  <a:pt x="71" y="21"/>
                </a:lnTo>
                <a:lnTo>
                  <a:pt x="71" y="21"/>
                </a:lnTo>
                <a:lnTo>
                  <a:pt x="66" y="22"/>
                </a:lnTo>
                <a:lnTo>
                  <a:pt x="66" y="22"/>
                </a:lnTo>
                <a:close/>
                <a:moveTo>
                  <a:pt x="212" y="98"/>
                </a:moveTo>
                <a:lnTo>
                  <a:pt x="212" y="98"/>
                </a:lnTo>
                <a:lnTo>
                  <a:pt x="213" y="98"/>
                </a:lnTo>
                <a:lnTo>
                  <a:pt x="213" y="98"/>
                </a:lnTo>
                <a:lnTo>
                  <a:pt x="212" y="95"/>
                </a:lnTo>
                <a:lnTo>
                  <a:pt x="212" y="95"/>
                </a:lnTo>
                <a:lnTo>
                  <a:pt x="212" y="98"/>
                </a:lnTo>
                <a:lnTo>
                  <a:pt x="212" y="98"/>
                </a:lnTo>
                <a:close/>
                <a:moveTo>
                  <a:pt x="346" y="202"/>
                </a:moveTo>
                <a:lnTo>
                  <a:pt x="346" y="202"/>
                </a:lnTo>
                <a:lnTo>
                  <a:pt x="344" y="201"/>
                </a:lnTo>
                <a:lnTo>
                  <a:pt x="344" y="201"/>
                </a:lnTo>
                <a:lnTo>
                  <a:pt x="343" y="201"/>
                </a:lnTo>
                <a:lnTo>
                  <a:pt x="343" y="201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6" y="202"/>
                </a:lnTo>
                <a:lnTo>
                  <a:pt x="346" y="202"/>
                </a:lnTo>
                <a:close/>
                <a:moveTo>
                  <a:pt x="163" y="68"/>
                </a:moveTo>
                <a:lnTo>
                  <a:pt x="163" y="68"/>
                </a:lnTo>
                <a:lnTo>
                  <a:pt x="163" y="63"/>
                </a:lnTo>
                <a:lnTo>
                  <a:pt x="163" y="63"/>
                </a:lnTo>
                <a:lnTo>
                  <a:pt x="161" y="65"/>
                </a:lnTo>
                <a:lnTo>
                  <a:pt x="161" y="65"/>
                </a:lnTo>
                <a:lnTo>
                  <a:pt x="163" y="68"/>
                </a:lnTo>
                <a:lnTo>
                  <a:pt x="163" y="6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2" y="76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355" y="136"/>
                </a:moveTo>
                <a:lnTo>
                  <a:pt x="355" y="136"/>
                </a:lnTo>
                <a:lnTo>
                  <a:pt x="355" y="136"/>
                </a:lnTo>
                <a:lnTo>
                  <a:pt x="355" y="136"/>
                </a:lnTo>
                <a:lnTo>
                  <a:pt x="355" y="133"/>
                </a:lnTo>
                <a:lnTo>
                  <a:pt x="355" y="133"/>
                </a:lnTo>
                <a:lnTo>
                  <a:pt x="355" y="131"/>
                </a:lnTo>
                <a:lnTo>
                  <a:pt x="355" y="131"/>
                </a:lnTo>
                <a:lnTo>
                  <a:pt x="355" y="136"/>
                </a:lnTo>
                <a:lnTo>
                  <a:pt x="355" y="136"/>
                </a:lnTo>
                <a:close/>
                <a:moveTo>
                  <a:pt x="27" y="231"/>
                </a:moveTo>
                <a:lnTo>
                  <a:pt x="27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2"/>
                </a:lnTo>
                <a:lnTo>
                  <a:pt x="25" y="232"/>
                </a:lnTo>
                <a:lnTo>
                  <a:pt x="27" y="232"/>
                </a:lnTo>
                <a:lnTo>
                  <a:pt x="27" y="231"/>
                </a:lnTo>
                <a:lnTo>
                  <a:pt x="27" y="231"/>
                </a:lnTo>
                <a:close/>
                <a:moveTo>
                  <a:pt x="194" y="81"/>
                </a:moveTo>
                <a:lnTo>
                  <a:pt x="194" y="81"/>
                </a:lnTo>
                <a:lnTo>
                  <a:pt x="193" y="81"/>
                </a:lnTo>
                <a:lnTo>
                  <a:pt x="191" y="82"/>
                </a:lnTo>
                <a:lnTo>
                  <a:pt x="191" y="82"/>
                </a:lnTo>
                <a:lnTo>
                  <a:pt x="193" y="82"/>
                </a:lnTo>
                <a:lnTo>
                  <a:pt x="193" y="82"/>
                </a:lnTo>
                <a:lnTo>
                  <a:pt x="194" y="81"/>
                </a:lnTo>
                <a:lnTo>
                  <a:pt x="194" y="81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2"/>
                </a:lnTo>
                <a:lnTo>
                  <a:pt x="27" y="142"/>
                </a:lnTo>
                <a:lnTo>
                  <a:pt x="25" y="142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8" y="213"/>
                </a:moveTo>
                <a:lnTo>
                  <a:pt x="18" y="213"/>
                </a:lnTo>
                <a:lnTo>
                  <a:pt x="18" y="213"/>
                </a:lnTo>
                <a:lnTo>
                  <a:pt x="18" y="213"/>
                </a:lnTo>
                <a:lnTo>
                  <a:pt x="16" y="215"/>
                </a:lnTo>
                <a:lnTo>
                  <a:pt x="16" y="215"/>
                </a:lnTo>
                <a:lnTo>
                  <a:pt x="16" y="216"/>
                </a:lnTo>
                <a:lnTo>
                  <a:pt x="16" y="216"/>
                </a:lnTo>
                <a:lnTo>
                  <a:pt x="18" y="213"/>
                </a:lnTo>
                <a:lnTo>
                  <a:pt x="18" y="213"/>
                </a:lnTo>
                <a:close/>
                <a:moveTo>
                  <a:pt x="43" y="182"/>
                </a:move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0"/>
                </a:lnTo>
                <a:lnTo>
                  <a:pt x="43" y="180"/>
                </a:lnTo>
                <a:lnTo>
                  <a:pt x="43" y="180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82"/>
                </a:lnTo>
                <a:lnTo>
                  <a:pt x="43" y="182"/>
                </a:lnTo>
                <a:close/>
                <a:moveTo>
                  <a:pt x="341" y="185"/>
                </a:moveTo>
                <a:lnTo>
                  <a:pt x="341" y="185"/>
                </a:lnTo>
                <a:lnTo>
                  <a:pt x="339" y="183"/>
                </a:lnTo>
                <a:lnTo>
                  <a:pt x="338" y="183"/>
                </a:lnTo>
                <a:lnTo>
                  <a:pt x="338" y="183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close/>
                <a:moveTo>
                  <a:pt x="349" y="339"/>
                </a:moveTo>
                <a:lnTo>
                  <a:pt x="349" y="339"/>
                </a:lnTo>
                <a:lnTo>
                  <a:pt x="349" y="339"/>
                </a:lnTo>
                <a:lnTo>
                  <a:pt x="349" y="339"/>
                </a:lnTo>
                <a:lnTo>
                  <a:pt x="347" y="343"/>
                </a:lnTo>
                <a:lnTo>
                  <a:pt x="347" y="343"/>
                </a:lnTo>
                <a:lnTo>
                  <a:pt x="349" y="341"/>
                </a:lnTo>
                <a:lnTo>
                  <a:pt x="349" y="341"/>
                </a:lnTo>
                <a:lnTo>
                  <a:pt x="349" y="339"/>
                </a:lnTo>
                <a:lnTo>
                  <a:pt x="349" y="339"/>
                </a:lnTo>
                <a:close/>
                <a:moveTo>
                  <a:pt x="115" y="357"/>
                </a:moveTo>
                <a:lnTo>
                  <a:pt x="115" y="357"/>
                </a:lnTo>
                <a:lnTo>
                  <a:pt x="115" y="358"/>
                </a:lnTo>
                <a:lnTo>
                  <a:pt x="115" y="358"/>
                </a:lnTo>
                <a:lnTo>
                  <a:pt x="119" y="358"/>
                </a:lnTo>
                <a:lnTo>
                  <a:pt x="119" y="358"/>
                </a:lnTo>
                <a:lnTo>
                  <a:pt x="119" y="357"/>
                </a:lnTo>
                <a:lnTo>
                  <a:pt x="119" y="357"/>
                </a:lnTo>
                <a:lnTo>
                  <a:pt x="117" y="357"/>
                </a:lnTo>
                <a:lnTo>
                  <a:pt x="117" y="357"/>
                </a:lnTo>
                <a:lnTo>
                  <a:pt x="115" y="357"/>
                </a:lnTo>
                <a:lnTo>
                  <a:pt x="115" y="357"/>
                </a:lnTo>
                <a:close/>
                <a:moveTo>
                  <a:pt x="229" y="341"/>
                </a:moveTo>
                <a:lnTo>
                  <a:pt x="229" y="341"/>
                </a:lnTo>
                <a:lnTo>
                  <a:pt x="229" y="341"/>
                </a:lnTo>
                <a:lnTo>
                  <a:pt x="229" y="341"/>
                </a:lnTo>
                <a:lnTo>
                  <a:pt x="231" y="346"/>
                </a:lnTo>
                <a:lnTo>
                  <a:pt x="231" y="346"/>
                </a:lnTo>
                <a:lnTo>
                  <a:pt x="231" y="344"/>
                </a:lnTo>
                <a:lnTo>
                  <a:pt x="231" y="344"/>
                </a:lnTo>
                <a:lnTo>
                  <a:pt x="229" y="341"/>
                </a:lnTo>
                <a:lnTo>
                  <a:pt x="229" y="341"/>
                </a:lnTo>
                <a:close/>
                <a:moveTo>
                  <a:pt x="197" y="314"/>
                </a:moveTo>
                <a:lnTo>
                  <a:pt x="197" y="314"/>
                </a:lnTo>
                <a:lnTo>
                  <a:pt x="196" y="317"/>
                </a:lnTo>
                <a:lnTo>
                  <a:pt x="196" y="317"/>
                </a:lnTo>
                <a:lnTo>
                  <a:pt x="197" y="316"/>
                </a:lnTo>
                <a:lnTo>
                  <a:pt x="197" y="314"/>
                </a:lnTo>
                <a:lnTo>
                  <a:pt x="197" y="314"/>
                </a:lnTo>
                <a:close/>
                <a:moveTo>
                  <a:pt x="238" y="254"/>
                </a:moveTo>
                <a:lnTo>
                  <a:pt x="238" y="254"/>
                </a:lnTo>
                <a:lnTo>
                  <a:pt x="238" y="256"/>
                </a:lnTo>
                <a:lnTo>
                  <a:pt x="238" y="256"/>
                </a:lnTo>
                <a:lnTo>
                  <a:pt x="240" y="253"/>
                </a:lnTo>
                <a:lnTo>
                  <a:pt x="240" y="253"/>
                </a:lnTo>
                <a:lnTo>
                  <a:pt x="238" y="254"/>
                </a:lnTo>
                <a:lnTo>
                  <a:pt x="238" y="254"/>
                </a:lnTo>
                <a:close/>
                <a:moveTo>
                  <a:pt x="48" y="373"/>
                </a:moveTo>
                <a:lnTo>
                  <a:pt x="48" y="373"/>
                </a:lnTo>
                <a:lnTo>
                  <a:pt x="54" y="374"/>
                </a:lnTo>
                <a:lnTo>
                  <a:pt x="54" y="374"/>
                </a:lnTo>
                <a:lnTo>
                  <a:pt x="48" y="373"/>
                </a:lnTo>
                <a:lnTo>
                  <a:pt x="48" y="373"/>
                </a:lnTo>
                <a:close/>
                <a:moveTo>
                  <a:pt x="270" y="365"/>
                </a:moveTo>
                <a:lnTo>
                  <a:pt x="270" y="365"/>
                </a:lnTo>
                <a:lnTo>
                  <a:pt x="270" y="365"/>
                </a:lnTo>
                <a:lnTo>
                  <a:pt x="270" y="365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0" y="365"/>
                </a:lnTo>
                <a:lnTo>
                  <a:pt x="270" y="365"/>
                </a:lnTo>
                <a:close/>
                <a:moveTo>
                  <a:pt x="25" y="297"/>
                </a:moveTo>
                <a:lnTo>
                  <a:pt x="25" y="297"/>
                </a:ln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7" y="298"/>
                </a:lnTo>
                <a:lnTo>
                  <a:pt x="27" y="298"/>
                </a:lnTo>
                <a:lnTo>
                  <a:pt x="25" y="297"/>
                </a:lnTo>
                <a:lnTo>
                  <a:pt x="25" y="297"/>
                </a:lnTo>
                <a:close/>
                <a:moveTo>
                  <a:pt x="343" y="115"/>
                </a:moveTo>
                <a:lnTo>
                  <a:pt x="343" y="115"/>
                </a:lnTo>
                <a:lnTo>
                  <a:pt x="343" y="112"/>
                </a:lnTo>
                <a:lnTo>
                  <a:pt x="343" y="112"/>
                </a:lnTo>
                <a:lnTo>
                  <a:pt x="343" y="114"/>
                </a:lnTo>
                <a:lnTo>
                  <a:pt x="343" y="114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close/>
                <a:moveTo>
                  <a:pt x="350" y="183"/>
                </a:moveTo>
                <a:lnTo>
                  <a:pt x="350" y="183"/>
                </a:lnTo>
                <a:lnTo>
                  <a:pt x="350" y="182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3"/>
                </a:lnTo>
                <a:lnTo>
                  <a:pt x="350" y="183"/>
                </a:lnTo>
                <a:close/>
                <a:moveTo>
                  <a:pt x="350" y="115"/>
                </a:moveTo>
                <a:lnTo>
                  <a:pt x="350" y="115"/>
                </a:lnTo>
                <a:lnTo>
                  <a:pt x="350" y="115"/>
                </a:lnTo>
                <a:lnTo>
                  <a:pt x="350" y="115"/>
                </a:lnTo>
                <a:lnTo>
                  <a:pt x="352" y="115"/>
                </a:lnTo>
                <a:lnTo>
                  <a:pt x="352" y="115"/>
                </a:lnTo>
                <a:lnTo>
                  <a:pt x="350" y="111"/>
                </a:lnTo>
                <a:lnTo>
                  <a:pt x="350" y="111"/>
                </a:lnTo>
                <a:lnTo>
                  <a:pt x="350" y="115"/>
                </a:lnTo>
                <a:lnTo>
                  <a:pt x="350" y="115"/>
                </a:lnTo>
                <a:close/>
                <a:moveTo>
                  <a:pt x="347" y="197"/>
                </a:moveTo>
                <a:lnTo>
                  <a:pt x="347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6"/>
                </a:lnTo>
                <a:lnTo>
                  <a:pt x="350" y="196"/>
                </a:lnTo>
                <a:lnTo>
                  <a:pt x="347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close/>
                <a:moveTo>
                  <a:pt x="16" y="311"/>
                </a:moveTo>
                <a:lnTo>
                  <a:pt x="16" y="311"/>
                </a:lnTo>
                <a:lnTo>
                  <a:pt x="18" y="316"/>
                </a:lnTo>
                <a:lnTo>
                  <a:pt x="18" y="316"/>
                </a:lnTo>
                <a:lnTo>
                  <a:pt x="16" y="311"/>
                </a:lnTo>
                <a:lnTo>
                  <a:pt x="16" y="311"/>
                </a:lnTo>
                <a:close/>
                <a:moveTo>
                  <a:pt x="279" y="27"/>
                </a:moveTo>
                <a:lnTo>
                  <a:pt x="279" y="27"/>
                </a:lnTo>
                <a:lnTo>
                  <a:pt x="283" y="24"/>
                </a:lnTo>
                <a:lnTo>
                  <a:pt x="283" y="24"/>
                </a:lnTo>
                <a:lnTo>
                  <a:pt x="281" y="25"/>
                </a:lnTo>
                <a:lnTo>
                  <a:pt x="279" y="27"/>
                </a:lnTo>
                <a:lnTo>
                  <a:pt x="279" y="27"/>
                </a:lnTo>
                <a:close/>
                <a:moveTo>
                  <a:pt x="343" y="171"/>
                </a:moveTo>
                <a:lnTo>
                  <a:pt x="343" y="171"/>
                </a:lnTo>
                <a:lnTo>
                  <a:pt x="346" y="171"/>
                </a:lnTo>
                <a:lnTo>
                  <a:pt x="346" y="171"/>
                </a:lnTo>
                <a:lnTo>
                  <a:pt x="346" y="169"/>
                </a:lnTo>
                <a:lnTo>
                  <a:pt x="346" y="169"/>
                </a:lnTo>
                <a:lnTo>
                  <a:pt x="343" y="169"/>
                </a:lnTo>
                <a:lnTo>
                  <a:pt x="343" y="169"/>
                </a:lnTo>
                <a:lnTo>
                  <a:pt x="343" y="171"/>
                </a:lnTo>
                <a:lnTo>
                  <a:pt x="343" y="171"/>
                </a:lnTo>
                <a:close/>
                <a:moveTo>
                  <a:pt x="240" y="52"/>
                </a:moveTo>
                <a:lnTo>
                  <a:pt x="240" y="52"/>
                </a:lnTo>
                <a:lnTo>
                  <a:pt x="243" y="52"/>
                </a:lnTo>
                <a:lnTo>
                  <a:pt x="243" y="52"/>
                </a:lnTo>
                <a:lnTo>
                  <a:pt x="242" y="51"/>
                </a:lnTo>
                <a:lnTo>
                  <a:pt x="242" y="51"/>
                </a:lnTo>
                <a:lnTo>
                  <a:pt x="240" y="52"/>
                </a:lnTo>
                <a:lnTo>
                  <a:pt x="240" y="52"/>
                </a:lnTo>
                <a:close/>
                <a:moveTo>
                  <a:pt x="183" y="248"/>
                </a:moveTo>
                <a:lnTo>
                  <a:pt x="183" y="248"/>
                </a:lnTo>
                <a:lnTo>
                  <a:pt x="180" y="248"/>
                </a:lnTo>
                <a:lnTo>
                  <a:pt x="178" y="249"/>
                </a:lnTo>
                <a:lnTo>
                  <a:pt x="178" y="249"/>
                </a:lnTo>
                <a:lnTo>
                  <a:pt x="182" y="249"/>
                </a:lnTo>
                <a:lnTo>
                  <a:pt x="183" y="248"/>
                </a:lnTo>
                <a:lnTo>
                  <a:pt x="183" y="248"/>
                </a:lnTo>
                <a:close/>
                <a:moveTo>
                  <a:pt x="174" y="254"/>
                </a:moveTo>
                <a:lnTo>
                  <a:pt x="174" y="254"/>
                </a:lnTo>
                <a:lnTo>
                  <a:pt x="172" y="256"/>
                </a:lnTo>
                <a:lnTo>
                  <a:pt x="172" y="256"/>
                </a:lnTo>
                <a:lnTo>
                  <a:pt x="172" y="257"/>
                </a:lnTo>
                <a:lnTo>
                  <a:pt x="172" y="257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close/>
                <a:moveTo>
                  <a:pt x="275" y="43"/>
                </a:moveTo>
                <a:lnTo>
                  <a:pt x="275" y="43"/>
                </a:lnTo>
                <a:lnTo>
                  <a:pt x="278" y="41"/>
                </a:lnTo>
                <a:lnTo>
                  <a:pt x="278" y="41"/>
                </a:lnTo>
                <a:lnTo>
                  <a:pt x="276" y="41"/>
                </a:lnTo>
                <a:lnTo>
                  <a:pt x="275" y="43"/>
                </a:lnTo>
                <a:lnTo>
                  <a:pt x="275" y="43"/>
                </a:lnTo>
                <a:close/>
                <a:moveTo>
                  <a:pt x="141" y="366"/>
                </a:moveTo>
                <a:lnTo>
                  <a:pt x="141" y="366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6"/>
                </a:lnTo>
                <a:lnTo>
                  <a:pt x="142" y="366"/>
                </a:lnTo>
                <a:lnTo>
                  <a:pt x="141" y="366"/>
                </a:lnTo>
                <a:lnTo>
                  <a:pt x="141" y="366"/>
                </a:lnTo>
                <a:close/>
                <a:moveTo>
                  <a:pt x="341" y="95"/>
                </a:moveTo>
                <a:lnTo>
                  <a:pt x="341" y="95"/>
                </a:lnTo>
                <a:lnTo>
                  <a:pt x="343" y="93"/>
                </a:lnTo>
                <a:lnTo>
                  <a:pt x="343" y="92"/>
                </a:lnTo>
                <a:lnTo>
                  <a:pt x="343" y="92"/>
                </a:lnTo>
                <a:lnTo>
                  <a:pt x="341" y="93"/>
                </a:lnTo>
                <a:lnTo>
                  <a:pt x="341" y="93"/>
                </a:lnTo>
                <a:lnTo>
                  <a:pt x="341" y="95"/>
                </a:lnTo>
                <a:lnTo>
                  <a:pt x="341" y="95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4"/>
                </a:lnTo>
                <a:lnTo>
                  <a:pt x="78" y="354"/>
                </a:lnTo>
                <a:lnTo>
                  <a:pt x="76" y="354"/>
                </a:lnTo>
                <a:lnTo>
                  <a:pt x="76" y="354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171" y="350"/>
                </a:moveTo>
                <a:lnTo>
                  <a:pt x="171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1" y="350"/>
                </a:lnTo>
                <a:lnTo>
                  <a:pt x="171" y="350"/>
                </a:lnTo>
                <a:lnTo>
                  <a:pt x="171" y="350"/>
                </a:lnTo>
                <a:close/>
                <a:moveTo>
                  <a:pt x="302" y="350"/>
                </a:moveTo>
                <a:lnTo>
                  <a:pt x="302" y="350"/>
                </a:lnTo>
                <a:lnTo>
                  <a:pt x="300" y="349"/>
                </a:lnTo>
                <a:lnTo>
                  <a:pt x="300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302" y="350"/>
                </a:lnTo>
                <a:lnTo>
                  <a:pt x="302" y="350"/>
                </a:lnTo>
                <a:close/>
                <a:moveTo>
                  <a:pt x="325" y="87"/>
                </a:moveTo>
                <a:lnTo>
                  <a:pt x="325" y="87"/>
                </a:lnTo>
                <a:lnTo>
                  <a:pt x="328" y="85"/>
                </a:lnTo>
                <a:lnTo>
                  <a:pt x="328" y="85"/>
                </a:lnTo>
                <a:lnTo>
                  <a:pt x="327" y="85"/>
                </a:lnTo>
                <a:lnTo>
                  <a:pt x="327" y="85"/>
                </a:lnTo>
                <a:lnTo>
                  <a:pt x="325" y="85"/>
                </a:lnTo>
                <a:lnTo>
                  <a:pt x="325" y="87"/>
                </a:lnTo>
                <a:lnTo>
                  <a:pt x="325" y="87"/>
                </a:lnTo>
                <a:close/>
                <a:moveTo>
                  <a:pt x="343" y="40"/>
                </a:moveTo>
                <a:lnTo>
                  <a:pt x="343" y="40"/>
                </a:lnTo>
                <a:lnTo>
                  <a:pt x="341" y="38"/>
                </a:lnTo>
                <a:lnTo>
                  <a:pt x="341" y="38"/>
                </a:lnTo>
                <a:lnTo>
                  <a:pt x="341" y="35"/>
                </a:lnTo>
                <a:lnTo>
                  <a:pt x="341" y="35"/>
                </a:lnTo>
                <a:lnTo>
                  <a:pt x="341" y="38"/>
                </a:lnTo>
                <a:lnTo>
                  <a:pt x="343" y="40"/>
                </a:lnTo>
                <a:lnTo>
                  <a:pt x="343" y="40"/>
                </a:lnTo>
                <a:close/>
                <a:moveTo>
                  <a:pt x="229" y="249"/>
                </a:moveTo>
                <a:lnTo>
                  <a:pt x="229" y="249"/>
                </a:lnTo>
                <a:lnTo>
                  <a:pt x="229" y="249"/>
                </a:lnTo>
                <a:lnTo>
                  <a:pt x="229" y="249"/>
                </a:lnTo>
                <a:lnTo>
                  <a:pt x="231" y="248"/>
                </a:lnTo>
                <a:lnTo>
                  <a:pt x="231" y="248"/>
                </a:lnTo>
                <a:lnTo>
                  <a:pt x="229" y="246"/>
                </a:lnTo>
                <a:lnTo>
                  <a:pt x="229" y="246"/>
                </a:lnTo>
                <a:lnTo>
                  <a:pt x="229" y="249"/>
                </a:lnTo>
                <a:lnTo>
                  <a:pt x="229" y="249"/>
                </a:lnTo>
                <a:close/>
                <a:moveTo>
                  <a:pt x="224" y="275"/>
                </a:moveTo>
                <a:lnTo>
                  <a:pt x="224" y="275"/>
                </a:lnTo>
                <a:lnTo>
                  <a:pt x="224" y="275"/>
                </a:lnTo>
                <a:lnTo>
                  <a:pt x="224" y="275"/>
                </a:lnTo>
                <a:lnTo>
                  <a:pt x="223" y="276"/>
                </a:lnTo>
                <a:lnTo>
                  <a:pt x="223" y="276"/>
                </a:lnTo>
                <a:lnTo>
                  <a:pt x="223" y="278"/>
                </a:lnTo>
                <a:lnTo>
                  <a:pt x="223" y="278"/>
                </a:lnTo>
                <a:lnTo>
                  <a:pt x="224" y="275"/>
                </a:lnTo>
                <a:lnTo>
                  <a:pt x="224" y="275"/>
                </a:lnTo>
                <a:close/>
                <a:moveTo>
                  <a:pt x="44" y="328"/>
                </a:moveTo>
                <a:lnTo>
                  <a:pt x="44" y="328"/>
                </a:lnTo>
                <a:lnTo>
                  <a:pt x="43" y="330"/>
                </a:lnTo>
                <a:lnTo>
                  <a:pt x="43" y="330"/>
                </a:lnTo>
                <a:lnTo>
                  <a:pt x="44" y="333"/>
                </a:lnTo>
                <a:lnTo>
                  <a:pt x="44" y="333"/>
                </a:lnTo>
                <a:lnTo>
                  <a:pt x="44" y="328"/>
                </a:lnTo>
                <a:lnTo>
                  <a:pt x="44" y="328"/>
                </a:lnTo>
                <a:close/>
                <a:moveTo>
                  <a:pt x="161" y="361"/>
                </a:moveTo>
                <a:lnTo>
                  <a:pt x="161" y="361"/>
                </a:lnTo>
                <a:lnTo>
                  <a:pt x="158" y="361"/>
                </a:lnTo>
                <a:lnTo>
                  <a:pt x="158" y="361"/>
                </a:lnTo>
                <a:lnTo>
                  <a:pt x="160" y="363"/>
                </a:lnTo>
                <a:lnTo>
                  <a:pt x="160" y="363"/>
                </a:lnTo>
                <a:lnTo>
                  <a:pt x="161" y="363"/>
                </a:lnTo>
                <a:lnTo>
                  <a:pt x="161" y="363"/>
                </a:lnTo>
                <a:lnTo>
                  <a:pt x="161" y="361"/>
                </a:lnTo>
                <a:lnTo>
                  <a:pt x="161" y="361"/>
                </a:lnTo>
                <a:close/>
                <a:moveTo>
                  <a:pt x="169" y="338"/>
                </a:moveTo>
                <a:lnTo>
                  <a:pt x="169" y="338"/>
                </a:lnTo>
                <a:lnTo>
                  <a:pt x="169" y="338"/>
                </a:lnTo>
                <a:lnTo>
                  <a:pt x="169" y="338"/>
                </a:lnTo>
                <a:lnTo>
                  <a:pt x="167" y="336"/>
                </a:lnTo>
                <a:lnTo>
                  <a:pt x="167" y="336"/>
                </a:lnTo>
                <a:lnTo>
                  <a:pt x="167" y="338"/>
                </a:lnTo>
                <a:lnTo>
                  <a:pt x="167" y="338"/>
                </a:lnTo>
                <a:lnTo>
                  <a:pt x="169" y="338"/>
                </a:lnTo>
                <a:lnTo>
                  <a:pt x="169" y="338"/>
                </a:lnTo>
                <a:close/>
                <a:moveTo>
                  <a:pt x="81" y="358"/>
                </a:moveTo>
                <a:lnTo>
                  <a:pt x="81" y="358"/>
                </a:lnTo>
                <a:lnTo>
                  <a:pt x="82" y="358"/>
                </a:lnTo>
                <a:lnTo>
                  <a:pt x="82" y="358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8"/>
                </a:lnTo>
                <a:lnTo>
                  <a:pt x="81" y="358"/>
                </a:lnTo>
                <a:close/>
                <a:moveTo>
                  <a:pt x="238" y="51"/>
                </a:moveTo>
                <a:lnTo>
                  <a:pt x="238" y="51"/>
                </a:lnTo>
                <a:lnTo>
                  <a:pt x="237" y="51"/>
                </a:lnTo>
                <a:lnTo>
                  <a:pt x="237" y="52"/>
                </a:lnTo>
                <a:lnTo>
                  <a:pt x="237" y="52"/>
                </a:lnTo>
                <a:lnTo>
                  <a:pt x="238" y="52"/>
                </a:lnTo>
                <a:lnTo>
                  <a:pt x="238" y="52"/>
                </a:lnTo>
                <a:lnTo>
                  <a:pt x="238" y="51"/>
                </a:lnTo>
                <a:lnTo>
                  <a:pt x="238" y="51"/>
                </a:lnTo>
                <a:close/>
                <a:moveTo>
                  <a:pt x="24" y="136"/>
                </a:moveTo>
                <a:lnTo>
                  <a:pt x="24" y="136"/>
                </a:lnTo>
                <a:lnTo>
                  <a:pt x="22" y="134"/>
                </a:lnTo>
                <a:lnTo>
                  <a:pt x="22" y="134"/>
                </a:lnTo>
                <a:lnTo>
                  <a:pt x="22" y="136"/>
                </a:lnTo>
                <a:lnTo>
                  <a:pt x="22" y="136"/>
                </a:lnTo>
                <a:lnTo>
                  <a:pt x="22" y="139"/>
                </a:lnTo>
                <a:lnTo>
                  <a:pt x="22" y="139"/>
                </a:lnTo>
                <a:lnTo>
                  <a:pt x="24" y="137"/>
                </a:lnTo>
                <a:lnTo>
                  <a:pt x="24" y="136"/>
                </a:lnTo>
                <a:lnTo>
                  <a:pt x="24" y="136"/>
                </a:lnTo>
                <a:close/>
                <a:moveTo>
                  <a:pt x="338" y="180"/>
                </a:moveTo>
                <a:lnTo>
                  <a:pt x="338" y="180"/>
                </a:lnTo>
                <a:lnTo>
                  <a:pt x="338" y="180"/>
                </a:lnTo>
                <a:lnTo>
                  <a:pt x="338" y="180"/>
                </a:lnTo>
                <a:lnTo>
                  <a:pt x="339" y="178"/>
                </a:lnTo>
                <a:lnTo>
                  <a:pt x="339" y="178"/>
                </a:lnTo>
                <a:lnTo>
                  <a:pt x="338" y="178"/>
                </a:lnTo>
                <a:lnTo>
                  <a:pt x="338" y="178"/>
                </a:lnTo>
                <a:lnTo>
                  <a:pt x="338" y="180"/>
                </a:lnTo>
                <a:lnTo>
                  <a:pt x="338" y="180"/>
                </a:lnTo>
                <a:close/>
                <a:moveTo>
                  <a:pt x="60" y="25"/>
                </a:moveTo>
                <a:lnTo>
                  <a:pt x="60" y="25"/>
                </a:lnTo>
                <a:lnTo>
                  <a:pt x="59" y="25"/>
                </a:lnTo>
                <a:lnTo>
                  <a:pt x="59" y="25"/>
                </a:lnTo>
                <a:lnTo>
                  <a:pt x="57" y="27"/>
                </a:lnTo>
                <a:lnTo>
                  <a:pt x="57" y="27"/>
                </a:lnTo>
                <a:lnTo>
                  <a:pt x="59" y="27"/>
                </a:lnTo>
                <a:lnTo>
                  <a:pt x="59" y="27"/>
                </a:lnTo>
                <a:lnTo>
                  <a:pt x="60" y="25"/>
                </a:lnTo>
                <a:lnTo>
                  <a:pt x="60" y="25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3" y="328"/>
                </a:lnTo>
                <a:lnTo>
                  <a:pt x="223" y="328"/>
                </a:lnTo>
                <a:lnTo>
                  <a:pt x="221" y="328"/>
                </a:lnTo>
                <a:lnTo>
                  <a:pt x="221" y="328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3" y="231"/>
                </a:move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4"/>
                </a:lnTo>
                <a:lnTo>
                  <a:pt x="3" y="234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1"/>
                </a:lnTo>
                <a:lnTo>
                  <a:pt x="3" y="231"/>
                </a:lnTo>
                <a:close/>
                <a:moveTo>
                  <a:pt x="167" y="22"/>
                </a:moveTo>
                <a:lnTo>
                  <a:pt x="167" y="22"/>
                </a:lnTo>
                <a:lnTo>
                  <a:pt x="166" y="19"/>
                </a:lnTo>
                <a:lnTo>
                  <a:pt x="166" y="19"/>
                </a:lnTo>
                <a:lnTo>
                  <a:pt x="166" y="22"/>
                </a:lnTo>
                <a:lnTo>
                  <a:pt x="166" y="22"/>
                </a:lnTo>
                <a:lnTo>
                  <a:pt x="167" y="22"/>
                </a:lnTo>
                <a:lnTo>
                  <a:pt x="167" y="22"/>
                </a:lnTo>
                <a:close/>
                <a:moveTo>
                  <a:pt x="108" y="363"/>
                </a:moveTo>
                <a:lnTo>
                  <a:pt x="108" y="363"/>
                </a:lnTo>
                <a:lnTo>
                  <a:pt x="108" y="363"/>
                </a:lnTo>
                <a:lnTo>
                  <a:pt x="108" y="363"/>
                </a:lnTo>
                <a:lnTo>
                  <a:pt x="108" y="360"/>
                </a:lnTo>
                <a:lnTo>
                  <a:pt x="108" y="360"/>
                </a:lnTo>
                <a:lnTo>
                  <a:pt x="106" y="360"/>
                </a:lnTo>
                <a:lnTo>
                  <a:pt x="106" y="360"/>
                </a:lnTo>
                <a:lnTo>
                  <a:pt x="108" y="363"/>
                </a:lnTo>
                <a:lnTo>
                  <a:pt x="108" y="363"/>
                </a:lnTo>
                <a:close/>
                <a:moveTo>
                  <a:pt x="160" y="114"/>
                </a:moveTo>
                <a:lnTo>
                  <a:pt x="160" y="114"/>
                </a:lnTo>
                <a:lnTo>
                  <a:pt x="161" y="114"/>
                </a:lnTo>
                <a:lnTo>
                  <a:pt x="161" y="112"/>
                </a:lnTo>
                <a:lnTo>
                  <a:pt x="161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4"/>
                </a:lnTo>
                <a:close/>
                <a:moveTo>
                  <a:pt x="150" y="289"/>
                </a:moveTo>
                <a:lnTo>
                  <a:pt x="150" y="289"/>
                </a:lnTo>
                <a:lnTo>
                  <a:pt x="150" y="292"/>
                </a:lnTo>
                <a:lnTo>
                  <a:pt x="150" y="292"/>
                </a:lnTo>
                <a:lnTo>
                  <a:pt x="150" y="290"/>
                </a:lnTo>
                <a:lnTo>
                  <a:pt x="150" y="289"/>
                </a:lnTo>
                <a:lnTo>
                  <a:pt x="150" y="289"/>
                </a:lnTo>
                <a:close/>
                <a:moveTo>
                  <a:pt x="182" y="48"/>
                </a:moveTo>
                <a:lnTo>
                  <a:pt x="182" y="48"/>
                </a:lnTo>
                <a:lnTo>
                  <a:pt x="182" y="51"/>
                </a:lnTo>
                <a:lnTo>
                  <a:pt x="182" y="51"/>
                </a:lnTo>
                <a:lnTo>
                  <a:pt x="182" y="49"/>
                </a:lnTo>
                <a:lnTo>
                  <a:pt x="182" y="48"/>
                </a:lnTo>
                <a:lnTo>
                  <a:pt x="182" y="48"/>
                </a:lnTo>
                <a:close/>
                <a:moveTo>
                  <a:pt x="145" y="120"/>
                </a:move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7" y="119"/>
                </a:lnTo>
                <a:lnTo>
                  <a:pt x="147" y="117"/>
                </a:lnTo>
                <a:lnTo>
                  <a:pt x="147" y="117"/>
                </a:lnTo>
                <a:lnTo>
                  <a:pt x="145" y="120"/>
                </a:lnTo>
                <a:lnTo>
                  <a:pt x="145" y="120"/>
                </a:lnTo>
                <a:close/>
                <a:moveTo>
                  <a:pt x="180" y="32"/>
                </a:moveTo>
                <a:lnTo>
                  <a:pt x="180" y="32"/>
                </a:lnTo>
                <a:lnTo>
                  <a:pt x="180" y="30"/>
                </a:lnTo>
                <a:lnTo>
                  <a:pt x="180" y="30"/>
                </a:lnTo>
                <a:lnTo>
                  <a:pt x="178" y="32"/>
                </a:lnTo>
                <a:lnTo>
                  <a:pt x="178" y="32"/>
                </a:lnTo>
                <a:lnTo>
                  <a:pt x="180" y="32"/>
                </a:lnTo>
                <a:lnTo>
                  <a:pt x="180" y="32"/>
                </a:lnTo>
                <a:close/>
                <a:moveTo>
                  <a:pt x="174" y="357"/>
                </a:moveTo>
                <a:lnTo>
                  <a:pt x="174" y="357"/>
                </a:lnTo>
                <a:lnTo>
                  <a:pt x="172" y="357"/>
                </a:lnTo>
                <a:lnTo>
                  <a:pt x="172" y="358"/>
                </a:lnTo>
                <a:lnTo>
                  <a:pt x="172" y="358"/>
                </a:lnTo>
                <a:lnTo>
                  <a:pt x="174" y="358"/>
                </a:lnTo>
                <a:lnTo>
                  <a:pt x="174" y="358"/>
                </a:lnTo>
                <a:lnTo>
                  <a:pt x="174" y="357"/>
                </a:lnTo>
                <a:lnTo>
                  <a:pt x="174" y="357"/>
                </a:lnTo>
                <a:close/>
                <a:moveTo>
                  <a:pt x="229" y="254"/>
                </a:moveTo>
                <a:lnTo>
                  <a:pt x="229" y="254"/>
                </a:lnTo>
                <a:lnTo>
                  <a:pt x="231" y="254"/>
                </a:lnTo>
                <a:lnTo>
                  <a:pt x="231" y="253"/>
                </a:lnTo>
                <a:lnTo>
                  <a:pt x="231" y="253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close/>
                <a:moveTo>
                  <a:pt x="346" y="246"/>
                </a:moveTo>
                <a:lnTo>
                  <a:pt x="346" y="246"/>
                </a:lnTo>
                <a:lnTo>
                  <a:pt x="346" y="245"/>
                </a:lnTo>
                <a:lnTo>
                  <a:pt x="344" y="245"/>
                </a:lnTo>
                <a:lnTo>
                  <a:pt x="344" y="245"/>
                </a:lnTo>
                <a:lnTo>
                  <a:pt x="344" y="246"/>
                </a:lnTo>
                <a:lnTo>
                  <a:pt x="344" y="246"/>
                </a:lnTo>
                <a:lnTo>
                  <a:pt x="346" y="246"/>
                </a:lnTo>
                <a:lnTo>
                  <a:pt x="346" y="246"/>
                </a:lnTo>
                <a:close/>
                <a:moveTo>
                  <a:pt x="131" y="25"/>
                </a:moveTo>
                <a:lnTo>
                  <a:pt x="131" y="25"/>
                </a:lnTo>
                <a:lnTo>
                  <a:pt x="128" y="25"/>
                </a:lnTo>
                <a:lnTo>
                  <a:pt x="128" y="25"/>
                </a:lnTo>
                <a:lnTo>
                  <a:pt x="130" y="25"/>
                </a:lnTo>
                <a:lnTo>
                  <a:pt x="131" y="25"/>
                </a:lnTo>
                <a:lnTo>
                  <a:pt x="131" y="25"/>
                </a:lnTo>
                <a:close/>
                <a:moveTo>
                  <a:pt x="234" y="242"/>
                </a:moveTo>
                <a:lnTo>
                  <a:pt x="234" y="242"/>
                </a:lnTo>
                <a:lnTo>
                  <a:pt x="234" y="238"/>
                </a:lnTo>
                <a:lnTo>
                  <a:pt x="234" y="237"/>
                </a:lnTo>
                <a:lnTo>
                  <a:pt x="234" y="237"/>
                </a:lnTo>
                <a:lnTo>
                  <a:pt x="234" y="242"/>
                </a:lnTo>
                <a:lnTo>
                  <a:pt x="234" y="242"/>
                </a:lnTo>
                <a:close/>
                <a:moveTo>
                  <a:pt x="155" y="311"/>
                </a:moveTo>
                <a:lnTo>
                  <a:pt x="155" y="311"/>
                </a:lnTo>
                <a:lnTo>
                  <a:pt x="155" y="311"/>
                </a:lnTo>
                <a:lnTo>
                  <a:pt x="155" y="311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11"/>
                </a:lnTo>
                <a:lnTo>
                  <a:pt x="155" y="311"/>
                </a:lnTo>
                <a:close/>
                <a:moveTo>
                  <a:pt x="144" y="221"/>
                </a:moveTo>
                <a:lnTo>
                  <a:pt x="144" y="221"/>
                </a:lnTo>
                <a:lnTo>
                  <a:pt x="147" y="221"/>
                </a:lnTo>
                <a:lnTo>
                  <a:pt x="149" y="221"/>
                </a:lnTo>
                <a:lnTo>
                  <a:pt x="149" y="221"/>
                </a:lnTo>
                <a:lnTo>
                  <a:pt x="147" y="221"/>
                </a:lnTo>
                <a:lnTo>
                  <a:pt x="144" y="221"/>
                </a:lnTo>
                <a:lnTo>
                  <a:pt x="144" y="221"/>
                </a:lnTo>
                <a:close/>
                <a:moveTo>
                  <a:pt x="68" y="365"/>
                </a:moveTo>
                <a:lnTo>
                  <a:pt x="68" y="365"/>
                </a:lnTo>
                <a:lnTo>
                  <a:pt x="68" y="368"/>
                </a:lnTo>
                <a:lnTo>
                  <a:pt x="68" y="368"/>
                </a:lnTo>
                <a:lnTo>
                  <a:pt x="68" y="365"/>
                </a:lnTo>
                <a:lnTo>
                  <a:pt x="68" y="365"/>
                </a:lnTo>
                <a:lnTo>
                  <a:pt x="68" y="365"/>
                </a:lnTo>
                <a:close/>
                <a:moveTo>
                  <a:pt x="313" y="51"/>
                </a:moveTo>
                <a:lnTo>
                  <a:pt x="313" y="51"/>
                </a:lnTo>
                <a:lnTo>
                  <a:pt x="313" y="51"/>
                </a:lnTo>
                <a:lnTo>
                  <a:pt x="313" y="51"/>
                </a:lnTo>
                <a:lnTo>
                  <a:pt x="314" y="52"/>
                </a:lnTo>
                <a:lnTo>
                  <a:pt x="314" y="52"/>
                </a:lnTo>
                <a:lnTo>
                  <a:pt x="316" y="51"/>
                </a:lnTo>
                <a:lnTo>
                  <a:pt x="316" y="51"/>
                </a:lnTo>
                <a:lnTo>
                  <a:pt x="313" y="51"/>
                </a:lnTo>
                <a:lnTo>
                  <a:pt x="313" y="51"/>
                </a:lnTo>
                <a:close/>
                <a:moveTo>
                  <a:pt x="185" y="81"/>
                </a:move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6" y="81"/>
                </a:lnTo>
                <a:lnTo>
                  <a:pt x="186" y="81"/>
                </a:lnTo>
                <a:lnTo>
                  <a:pt x="186" y="79"/>
                </a:lnTo>
                <a:lnTo>
                  <a:pt x="186" y="79"/>
                </a:lnTo>
                <a:lnTo>
                  <a:pt x="186" y="79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close/>
                <a:moveTo>
                  <a:pt x="309" y="360"/>
                </a:move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61"/>
                </a:lnTo>
                <a:lnTo>
                  <a:pt x="311" y="361"/>
                </a:lnTo>
                <a:lnTo>
                  <a:pt x="313" y="361"/>
                </a:lnTo>
                <a:lnTo>
                  <a:pt x="313" y="361"/>
                </a:lnTo>
                <a:lnTo>
                  <a:pt x="311" y="360"/>
                </a:lnTo>
                <a:lnTo>
                  <a:pt x="311" y="360"/>
                </a:lnTo>
                <a:lnTo>
                  <a:pt x="309" y="360"/>
                </a:lnTo>
                <a:lnTo>
                  <a:pt x="309" y="360"/>
                </a:lnTo>
                <a:close/>
                <a:moveTo>
                  <a:pt x="350" y="41"/>
                </a:moveTo>
                <a:lnTo>
                  <a:pt x="350" y="41"/>
                </a:lnTo>
                <a:lnTo>
                  <a:pt x="350" y="43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1"/>
                </a:lnTo>
                <a:lnTo>
                  <a:pt x="350" y="41"/>
                </a:lnTo>
                <a:close/>
                <a:moveTo>
                  <a:pt x="216" y="108"/>
                </a:moveTo>
                <a:lnTo>
                  <a:pt x="216" y="108"/>
                </a:lnTo>
                <a:lnTo>
                  <a:pt x="216" y="106"/>
                </a:lnTo>
                <a:lnTo>
                  <a:pt x="216" y="103"/>
                </a:lnTo>
                <a:lnTo>
                  <a:pt x="216" y="103"/>
                </a:lnTo>
                <a:lnTo>
                  <a:pt x="216" y="106"/>
                </a:lnTo>
                <a:lnTo>
                  <a:pt x="216" y="108"/>
                </a:lnTo>
                <a:lnTo>
                  <a:pt x="216" y="108"/>
                </a:lnTo>
                <a:close/>
                <a:moveTo>
                  <a:pt x="112" y="357"/>
                </a:moveTo>
                <a:lnTo>
                  <a:pt x="112" y="357"/>
                </a:lnTo>
                <a:lnTo>
                  <a:pt x="111" y="357"/>
                </a:lnTo>
                <a:lnTo>
                  <a:pt x="111" y="355"/>
                </a:lnTo>
                <a:lnTo>
                  <a:pt x="111" y="355"/>
                </a:lnTo>
                <a:lnTo>
                  <a:pt x="111" y="357"/>
                </a:lnTo>
                <a:lnTo>
                  <a:pt x="111" y="357"/>
                </a:lnTo>
                <a:lnTo>
                  <a:pt x="112" y="357"/>
                </a:lnTo>
                <a:lnTo>
                  <a:pt x="112" y="357"/>
                </a:lnTo>
                <a:close/>
                <a:moveTo>
                  <a:pt x="283" y="13"/>
                </a:move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7" y="13"/>
                </a:lnTo>
                <a:lnTo>
                  <a:pt x="287" y="13"/>
                </a:lnTo>
                <a:lnTo>
                  <a:pt x="283" y="13"/>
                </a:lnTo>
                <a:lnTo>
                  <a:pt x="283" y="13"/>
                </a:lnTo>
                <a:close/>
                <a:moveTo>
                  <a:pt x="221" y="93"/>
                </a:moveTo>
                <a:lnTo>
                  <a:pt x="221" y="93"/>
                </a:lnTo>
                <a:lnTo>
                  <a:pt x="221" y="92"/>
                </a:lnTo>
                <a:lnTo>
                  <a:pt x="221" y="90"/>
                </a:lnTo>
                <a:lnTo>
                  <a:pt x="221" y="90"/>
                </a:lnTo>
                <a:lnTo>
                  <a:pt x="221" y="93"/>
                </a:lnTo>
                <a:lnTo>
                  <a:pt x="221" y="93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78"/>
                </a:lnTo>
                <a:lnTo>
                  <a:pt x="21" y="78"/>
                </a:lnTo>
                <a:lnTo>
                  <a:pt x="19" y="78"/>
                </a:lnTo>
                <a:lnTo>
                  <a:pt x="19" y="78"/>
                </a:lnTo>
                <a:lnTo>
                  <a:pt x="19" y="81"/>
                </a:lnTo>
                <a:lnTo>
                  <a:pt x="19" y="81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193" y="122"/>
                </a:moveTo>
                <a:lnTo>
                  <a:pt x="193" y="122"/>
                </a:lnTo>
                <a:lnTo>
                  <a:pt x="191" y="122"/>
                </a:lnTo>
                <a:lnTo>
                  <a:pt x="191" y="122"/>
                </a:lnTo>
                <a:lnTo>
                  <a:pt x="191" y="125"/>
                </a:lnTo>
                <a:lnTo>
                  <a:pt x="191" y="125"/>
                </a:lnTo>
                <a:lnTo>
                  <a:pt x="193" y="125"/>
                </a:lnTo>
                <a:lnTo>
                  <a:pt x="193" y="125"/>
                </a:lnTo>
                <a:lnTo>
                  <a:pt x="193" y="122"/>
                </a:lnTo>
                <a:lnTo>
                  <a:pt x="193" y="122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0" y="344"/>
                </a:lnTo>
                <a:lnTo>
                  <a:pt x="210" y="344"/>
                </a:lnTo>
                <a:lnTo>
                  <a:pt x="212" y="344"/>
                </a:lnTo>
                <a:lnTo>
                  <a:pt x="212" y="344"/>
                </a:lnTo>
                <a:lnTo>
                  <a:pt x="213" y="343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12" y="137"/>
                </a:lnTo>
                <a:lnTo>
                  <a:pt x="212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354" y="347"/>
                </a:moveTo>
                <a:lnTo>
                  <a:pt x="354" y="347"/>
                </a:lnTo>
                <a:lnTo>
                  <a:pt x="354" y="344"/>
                </a:lnTo>
                <a:lnTo>
                  <a:pt x="354" y="344"/>
                </a:lnTo>
                <a:lnTo>
                  <a:pt x="354" y="346"/>
                </a:lnTo>
                <a:lnTo>
                  <a:pt x="354" y="346"/>
                </a:lnTo>
                <a:lnTo>
                  <a:pt x="354" y="347"/>
                </a:lnTo>
                <a:lnTo>
                  <a:pt x="354" y="347"/>
                </a:lnTo>
                <a:close/>
                <a:moveTo>
                  <a:pt x="161" y="302"/>
                </a:moveTo>
                <a:lnTo>
                  <a:pt x="161" y="302"/>
                </a:lnTo>
                <a:lnTo>
                  <a:pt x="161" y="302"/>
                </a:lnTo>
                <a:lnTo>
                  <a:pt x="161" y="302"/>
                </a:lnTo>
                <a:lnTo>
                  <a:pt x="161" y="303"/>
                </a:lnTo>
                <a:lnTo>
                  <a:pt x="161" y="303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1" y="302"/>
                </a:lnTo>
                <a:lnTo>
                  <a:pt x="161" y="30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3" y="341"/>
                </a:lnTo>
                <a:lnTo>
                  <a:pt x="193" y="341"/>
                </a:lnTo>
                <a:lnTo>
                  <a:pt x="196" y="338"/>
                </a:lnTo>
                <a:lnTo>
                  <a:pt x="196" y="338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62" y="358"/>
                </a:moveTo>
                <a:lnTo>
                  <a:pt x="62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7"/>
                </a:lnTo>
                <a:lnTo>
                  <a:pt x="62" y="355"/>
                </a:lnTo>
                <a:lnTo>
                  <a:pt x="62" y="355"/>
                </a:lnTo>
                <a:lnTo>
                  <a:pt x="62" y="358"/>
                </a:lnTo>
                <a:lnTo>
                  <a:pt x="62" y="358"/>
                </a:lnTo>
                <a:close/>
                <a:moveTo>
                  <a:pt x="49" y="355"/>
                </a:moveTo>
                <a:lnTo>
                  <a:pt x="49" y="355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9" y="357"/>
                </a:lnTo>
                <a:lnTo>
                  <a:pt x="49" y="357"/>
                </a:lnTo>
                <a:lnTo>
                  <a:pt x="49" y="355"/>
                </a:lnTo>
                <a:lnTo>
                  <a:pt x="49" y="355"/>
                </a:lnTo>
                <a:close/>
                <a:moveTo>
                  <a:pt x="261" y="21"/>
                </a:moveTo>
                <a:lnTo>
                  <a:pt x="261" y="21"/>
                </a:lnTo>
                <a:lnTo>
                  <a:pt x="261" y="21"/>
                </a:lnTo>
                <a:lnTo>
                  <a:pt x="261" y="21"/>
                </a:lnTo>
                <a:lnTo>
                  <a:pt x="261" y="25"/>
                </a:lnTo>
                <a:lnTo>
                  <a:pt x="261" y="25"/>
                </a:lnTo>
                <a:lnTo>
                  <a:pt x="261" y="22"/>
                </a:lnTo>
                <a:lnTo>
                  <a:pt x="261" y="21"/>
                </a:lnTo>
                <a:lnTo>
                  <a:pt x="261" y="21"/>
                </a:lnTo>
                <a:close/>
                <a:moveTo>
                  <a:pt x="339" y="338"/>
                </a:move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8"/>
                </a:lnTo>
                <a:lnTo>
                  <a:pt x="339" y="338"/>
                </a:lnTo>
                <a:close/>
                <a:moveTo>
                  <a:pt x="38" y="341"/>
                </a:move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7" y="341"/>
                </a:lnTo>
                <a:lnTo>
                  <a:pt x="37" y="341"/>
                </a:lnTo>
                <a:lnTo>
                  <a:pt x="37" y="343"/>
                </a:lnTo>
                <a:lnTo>
                  <a:pt x="37" y="343"/>
                </a:lnTo>
                <a:lnTo>
                  <a:pt x="38" y="341"/>
                </a:lnTo>
                <a:lnTo>
                  <a:pt x="38" y="341"/>
                </a:lnTo>
                <a:close/>
                <a:moveTo>
                  <a:pt x="49" y="322"/>
                </a:moveTo>
                <a:lnTo>
                  <a:pt x="49" y="322"/>
                </a:lnTo>
                <a:lnTo>
                  <a:pt x="49" y="327"/>
                </a:lnTo>
                <a:lnTo>
                  <a:pt x="49" y="327"/>
                </a:lnTo>
                <a:lnTo>
                  <a:pt x="49" y="325"/>
                </a:lnTo>
                <a:lnTo>
                  <a:pt x="49" y="322"/>
                </a:lnTo>
                <a:lnTo>
                  <a:pt x="49" y="322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2"/>
                </a:lnTo>
                <a:lnTo>
                  <a:pt x="158" y="294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29" y="267"/>
                </a:moveTo>
                <a:lnTo>
                  <a:pt x="29" y="267"/>
                </a:lnTo>
                <a:lnTo>
                  <a:pt x="29" y="272"/>
                </a:lnTo>
                <a:lnTo>
                  <a:pt x="29" y="272"/>
                </a:lnTo>
                <a:lnTo>
                  <a:pt x="29" y="267"/>
                </a:lnTo>
                <a:lnTo>
                  <a:pt x="29" y="267"/>
                </a:lnTo>
                <a:close/>
                <a:moveTo>
                  <a:pt x="346" y="188"/>
                </a:moveTo>
                <a:lnTo>
                  <a:pt x="346" y="188"/>
                </a:lnTo>
                <a:lnTo>
                  <a:pt x="346" y="190"/>
                </a:lnTo>
                <a:lnTo>
                  <a:pt x="347" y="190"/>
                </a:lnTo>
                <a:lnTo>
                  <a:pt x="347" y="190"/>
                </a:lnTo>
                <a:lnTo>
                  <a:pt x="349" y="188"/>
                </a:lnTo>
                <a:lnTo>
                  <a:pt x="349" y="188"/>
                </a:lnTo>
                <a:lnTo>
                  <a:pt x="346" y="188"/>
                </a:lnTo>
                <a:lnTo>
                  <a:pt x="346" y="188"/>
                </a:lnTo>
                <a:close/>
                <a:moveTo>
                  <a:pt x="344" y="175"/>
                </a:moveTo>
                <a:lnTo>
                  <a:pt x="344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4"/>
                </a:lnTo>
                <a:lnTo>
                  <a:pt x="346" y="174"/>
                </a:lnTo>
                <a:lnTo>
                  <a:pt x="344" y="174"/>
                </a:lnTo>
                <a:lnTo>
                  <a:pt x="344" y="175"/>
                </a:lnTo>
                <a:lnTo>
                  <a:pt x="344" y="175"/>
                </a:lnTo>
                <a:close/>
                <a:moveTo>
                  <a:pt x="308" y="29"/>
                </a:moveTo>
                <a:lnTo>
                  <a:pt x="308" y="29"/>
                </a:lnTo>
                <a:lnTo>
                  <a:pt x="306" y="29"/>
                </a:lnTo>
                <a:lnTo>
                  <a:pt x="305" y="29"/>
                </a:lnTo>
                <a:lnTo>
                  <a:pt x="305" y="29"/>
                </a:lnTo>
                <a:lnTo>
                  <a:pt x="308" y="29"/>
                </a:lnTo>
                <a:lnTo>
                  <a:pt x="308" y="29"/>
                </a:lnTo>
                <a:close/>
                <a:moveTo>
                  <a:pt x="344" y="371"/>
                </a:moveTo>
                <a:lnTo>
                  <a:pt x="344" y="371"/>
                </a:lnTo>
                <a:lnTo>
                  <a:pt x="347" y="369"/>
                </a:lnTo>
                <a:lnTo>
                  <a:pt x="347" y="369"/>
                </a:lnTo>
                <a:lnTo>
                  <a:pt x="346" y="369"/>
                </a:lnTo>
                <a:lnTo>
                  <a:pt x="344" y="371"/>
                </a:lnTo>
                <a:lnTo>
                  <a:pt x="344" y="371"/>
                </a:lnTo>
                <a:close/>
                <a:moveTo>
                  <a:pt x="172" y="98"/>
                </a:moveTo>
                <a:lnTo>
                  <a:pt x="172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lnTo>
                  <a:pt x="172" y="98"/>
                </a:lnTo>
                <a:lnTo>
                  <a:pt x="172" y="98"/>
                </a:lnTo>
                <a:close/>
                <a:moveTo>
                  <a:pt x="68" y="37"/>
                </a:move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8" y="37"/>
                </a:lnTo>
                <a:lnTo>
                  <a:pt x="68" y="37"/>
                </a:lnTo>
                <a:close/>
                <a:moveTo>
                  <a:pt x="199" y="349"/>
                </a:moveTo>
                <a:lnTo>
                  <a:pt x="199" y="349"/>
                </a:lnTo>
                <a:lnTo>
                  <a:pt x="199" y="349"/>
                </a:lnTo>
                <a:lnTo>
                  <a:pt x="197" y="350"/>
                </a:lnTo>
                <a:lnTo>
                  <a:pt x="197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49"/>
                </a:lnTo>
                <a:lnTo>
                  <a:pt x="199" y="349"/>
                </a:lnTo>
                <a:close/>
                <a:moveTo>
                  <a:pt x="218" y="33"/>
                </a:moveTo>
                <a:lnTo>
                  <a:pt x="218" y="33"/>
                </a:lnTo>
                <a:lnTo>
                  <a:pt x="218" y="37"/>
                </a:lnTo>
                <a:lnTo>
                  <a:pt x="218" y="37"/>
                </a:lnTo>
                <a:lnTo>
                  <a:pt x="218" y="35"/>
                </a:lnTo>
                <a:lnTo>
                  <a:pt x="218" y="33"/>
                </a:lnTo>
                <a:lnTo>
                  <a:pt x="218" y="33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69" y="235"/>
                </a:lnTo>
                <a:lnTo>
                  <a:pt x="171" y="235"/>
                </a:lnTo>
                <a:lnTo>
                  <a:pt x="171" y="235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188" y="133"/>
                </a:moveTo>
                <a:lnTo>
                  <a:pt x="188" y="133"/>
                </a:lnTo>
                <a:lnTo>
                  <a:pt x="188" y="131"/>
                </a:lnTo>
                <a:lnTo>
                  <a:pt x="188" y="131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8" y="133"/>
                </a:lnTo>
                <a:lnTo>
                  <a:pt x="188" y="133"/>
                </a:lnTo>
                <a:close/>
                <a:moveTo>
                  <a:pt x="155" y="11"/>
                </a:moveTo>
                <a:lnTo>
                  <a:pt x="155" y="11"/>
                </a:lnTo>
                <a:lnTo>
                  <a:pt x="156" y="11"/>
                </a:lnTo>
                <a:lnTo>
                  <a:pt x="160" y="11"/>
                </a:lnTo>
                <a:lnTo>
                  <a:pt x="160" y="11"/>
                </a:lnTo>
                <a:lnTo>
                  <a:pt x="155" y="11"/>
                </a:lnTo>
                <a:lnTo>
                  <a:pt x="155" y="11"/>
                </a:lnTo>
                <a:close/>
                <a:moveTo>
                  <a:pt x="344" y="120"/>
                </a:moveTo>
                <a:lnTo>
                  <a:pt x="344" y="120"/>
                </a:lnTo>
                <a:lnTo>
                  <a:pt x="343" y="119"/>
                </a:lnTo>
                <a:lnTo>
                  <a:pt x="343" y="119"/>
                </a:lnTo>
                <a:lnTo>
                  <a:pt x="343" y="119"/>
                </a:lnTo>
                <a:lnTo>
                  <a:pt x="343" y="120"/>
                </a:lnTo>
                <a:lnTo>
                  <a:pt x="343" y="120"/>
                </a:lnTo>
                <a:lnTo>
                  <a:pt x="344" y="120"/>
                </a:lnTo>
                <a:lnTo>
                  <a:pt x="344" y="120"/>
                </a:lnTo>
                <a:close/>
                <a:moveTo>
                  <a:pt x="220" y="49"/>
                </a:moveTo>
                <a:lnTo>
                  <a:pt x="220" y="49"/>
                </a:lnTo>
                <a:lnTo>
                  <a:pt x="216" y="49"/>
                </a:lnTo>
                <a:lnTo>
                  <a:pt x="216" y="49"/>
                </a:ln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close/>
                <a:moveTo>
                  <a:pt x="89" y="361"/>
                </a:moveTo>
                <a:lnTo>
                  <a:pt x="89" y="361"/>
                </a:lnTo>
                <a:lnTo>
                  <a:pt x="87" y="360"/>
                </a:lnTo>
                <a:lnTo>
                  <a:pt x="85" y="360"/>
                </a:lnTo>
                <a:lnTo>
                  <a:pt x="85" y="360"/>
                </a:lnTo>
                <a:lnTo>
                  <a:pt x="87" y="361"/>
                </a:lnTo>
                <a:lnTo>
                  <a:pt x="89" y="361"/>
                </a:lnTo>
                <a:lnTo>
                  <a:pt x="89" y="361"/>
                </a:lnTo>
                <a:close/>
                <a:moveTo>
                  <a:pt x="278" y="18"/>
                </a:moveTo>
                <a:lnTo>
                  <a:pt x="278" y="18"/>
                </a:lnTo>
                <a:lnTo>
                  <a:pt x="278" y="18"/>
                </a:lnTo>
                <a:lnTo>
                  <a:pt x="278" y="18"/>
                </a:lnTo>
                <a:lnTo>
                  <a:pt x="278" y="16"/>
                </a:lnTo>
                <a:lnTo>
                  <a:pt x="278" y="16"/>
                </a:lnTo>
                <a:lnTo>
                  <a:pt x="275" y="16"/>
                </a:lnTo>
                <a:lnTo>
                  <a:pt x="275" y="16"/>
                </a:lnTo>
                <a:lnTo>
                  <a:pt x="278" y="18"/>
                </a:lnTo>
                <a:lnTo>
                  <a:pt x="278" y="18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3" y="330"/>
                </a:lnTo>
                <a:lnTo>
                  <a:pt x="163" y="330"/>
                </a:lnTo>
                <a:lnTo>
                  <a:pt x="163" y="331"/>
                </a:lnTo>
                <a:lnTo>
                  <a:pt x="163" y="331"/>
                </a:lnTo>
                <a:lnTo>
                  <a:pt x="164" y="331"/>
                </a:lnTo>
                <a:lnTo>
                  <a:pt x="164" y="331"/>
                </a:lnTo>
                <a:close/>
                <a:moveTo>
                  <a:pt x="197" y="92"/>
                </a:moveTo>
                <a:lnTo>
                  <a:pt x="197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5"/>
                </a:lnTo>
                <a:lnTo>
                  <a:pt x="196" y="95"/>
                </a:lnTo>
                <a:lnTo>
                  <a:pt x="197" y="92"/>
                </a:lnTo>
                <a:lnTo>
                  <a:pt x="197" y="92"/>
                </a:lnTo>
                <a:close/>
                <a:moveTo>
                  <a:pt x="268" y="38"/>
                </a:moveTo>
                <a:lnTo>
                  <a:pt x="268" y="38"/>
                </a:lnTo>
                <a:lnTo>
                  <a:pt x="268" y="38"/>
                </a:lnTo>
                <a:lnTo>
                  <a:pt x="268" y="38"/>
                </a:lnTo>
                <a:lnTo>
                  <a:pt x="272" y="38"/>
                </a:lnTo>
                <a:lnTo>
                  <a:pt x="272" y="38"/>
                </a:lnTo>
                <a:lnTo>
                  <a:pt x="270" y="37"/>
                </a:lnTo>
                <a:lnTo>
                  <a:pt x="268" y="38"/>
                </a:lnTo>
                <a:lnTo>
                  <a:pt x="268" y="38"/>
                </a:lnTo>
                <a:close/>
                <a:moveTo>
                  <a:pt x="51" y="253"/>
                </a:moveTo>
                <a:lnTo>
                  <a:pt x="51" y="253"/>
                </a:lnTo>
                <a:lnTo>
                  <a:pt x="51" y="253"/>
                </a:lnTo>
                <a:lnTo>
                  <a:pt x="51" y="253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1" y="253"/>
                </a:lnTo>
                <a:lnTo>
                  <a:pt x="51" y="253"/>
                </a:lnTo>
                <a:close/>
                <a:moveTo>
                  <a:pt x="347" y="46"/>
                </a:moveTo>
                <a:lnTo>
                  <a:pt x="347" y="46"/>
                </a:lnTo>
                <a:lnTo>
                  <a:pt x="347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4"/>
                </a:lnTo>
                <a:lnTo>
                  <a:pt x="347" y="46"/>
                </a:lnTo>
                <a:lnTo>
                  <a:pt x="347" y="46"/>
                </a:lnTo>
                <a:close/>
                <a:moveTo>
                  <a:pt x="350" y="73"/>
                </a:moveTo>
                <a:lnTo>
                  <a:pt x="350" y="73"/>
                </a:lnTo>
                <a:lnTo>
                  <a:pt x="350" y="71"/>
                </a:lnTo>
                <a:lnTo>
                  <a:pt x="350" y="71"/>
                </a:lnTo>
                <a:lnTo>
                  <a:pt x="350" y="70"/>
                </a:lnTo>
                <a:lnTo>
                  <a:pt x="350" y="70"/>
                </a:lnTo>
                <a:lnTo>
                  <a:pt x="350" y="73"/>
                </a:lnTo>
                <a:lnTo>
                  <a:pt x="350" y="73"/>
                </a:lnTo>
                <a:close/>
                <a:moveTo>
                  <a:pt x="238" y="48"/>
                </a:moveTo>
                <a:lnTo>
                  <a:pt x="238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38" y="46"/>
                </a:lnTo>
                <a:lnTo>
                  <a:pt x="238" y="46"/>
                </a:lnTo>
                <a:lnTo>
                  <a:pt x="238" y="48"/>
                </a:lnTo>
                <a:lnTo>
                  <a:pt x="238" y="48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5" y="237"/>
                </a:lnTo>
                <a:lnTo>
                  <a:pt x="35" y="238"/>
                </a:lnTo>
                <a:lnTo>
                  <a:pt x="35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44" y="70"/>
                </a:lnTo>
                <a:lnTo>
                  <a:pt x="144" y="70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3"/>
                </a:lnTo>
                <a:lnTo>
                  <a:pt x="237" y="123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344" y="279"/>
                </a:moveTo>
                <a:lnTo>
                  <a:pt x="344" y="279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6" y="279"/>
                </a:lnTo>
                <a:lnTo>
                  <a:pt x="346" y="279"/>
                </a:lnTo>
                <a:lnTo>
                  <a:pt x="344" y="279"/>
                </a:lnTo>
                <a:lnTo>
                  <a:pt x="344" y="279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69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19" y="164"/>
                </a:lnTo>
                <a:lnTo>
                  <a:pt x="19" y="166"/>
                </a:lnTo>
                <a:lnTo>
                  <a:pt x="19" y="166"/>
                </a:lnTo>
                <a:lnTo>
                  <a:pt x="21" y="164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68"/>
                </a:moveTo>
                <a:lnTo>
                  <a:pt x="197" y="68"/>
                </a:lnTo>
                <a:lnTo>
                  <a:pt x="197" y="66"/>
                </a:lnTo>
                <a:lnTo>
                  <a:pt x="197" y="66"/>
                </a:lnTo>
                <a:lnTo>
                  <a:pt x="196" y="68"/>
                </a:lnTo>
                <a:lnTo>
                  <a:pt x="196" y="68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close/>
                <a:moveTo>
                  <a:pt x="16" y="150"/>
                </a:move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6" y="149"/>
                </a:lnTo>
                <a:lnTo>
                  <a:pt x="16" y="150"/>
                </a:lnTo>
                <a:lnTo>
                  <a:pt x="16" y="150"/>
                </a:lnTo>
                <a:close/>
                <a:moveTo>
                  <a:pt x="185" y="41"/>
                </a:moveTo>
                <a:lnTo>
                  <a:pt x="185" y="41"/>
                </a:lnTo>
                <a:lnTo>
                  <a:pt x="186" y="41"/>
                </a:lnTo>
                <a:lnTo>
                  <a:pt x="186" y="41"/>
                </a:lnTo>
                <a:lnTo>
                  <a:pt x="188" y="40"/>
                </a:lnTo>
                <a:lnTo>
                  <a:pt x="188" y="40"/>
                </a:lnTo>
                <a:lnTo>
                  <a:pt x="185" y="41"/>
                </a:lnTo>
                <a:lnTo>
                  <a:pt x="185" y="41"/>
                </a:lnTo>
                <a:close/>
                <a:moveTo>
                  <a:pt x="210" y="302"/>
                </a:moveTo>
                <a:lnTo>
                  <a:pt x="210" y="302"/>
                </a:lnTo>
                <a:lnTo>
                  <a:pt x="208" y="303"/>
                </a:lnTo>
                <a:lnTo>
                  <a:pt x="208" y="303"/>
                </a:lnTo>
                <a:lnTo>
                  <a:pt x="210" y="303"/>
                </a:lnTo>
                <a:lnTo>
                  <a:pt x="210" y="303"/>
                </a:lnTo>
                <a:lnTo>
                  <a:pt x="210" y="302"/>
                </a:lnTo>
                <a:lnTo>
                  <a:pt x="210" y="302"/>
                </a:lnTo>
                <a:close/>
                <a:moveTo>
                  <a:pt x="16" y="243"/>
                </a:moveTo>
                <a:lnTo>
                  <a:pt x="16" y="243"/>
                </a:lnTo>
                <a:lnTo>
                  <a:pt x="16" y="245"/>
                </a:lnTo>
                <a:lnTo>
                  <a:pt x="16" y="245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6" y="243"/>
                </a:lnTo>
                <a:lnTo>
                  <a:pt x="16" y="243"/>
                </a:lnTo>
                <a:close/>
                <a:moveTo>
                  <a:pt x="366" y="286"/>
                </a:moveTo>
                <a:lnTo>
                  <a:pt x="366" y="286"/>
                </a:lnTo>
                <a:lnTo>
                  <a:pt x="366" y="290"/>
                </a:lnTo>
                <a:lnTo>
                  <a:pt x="366" y="290"/>
                </a:lnTo>
                <a:lnTo>
                  <a:pt x="366" y="286"/>
                </a:lnTo>
                <a:lnTo>
                  <a:pt x="366" y="286"/>
                </a:lnTo>
                <a:close/>
                <a:moveTo>
                  <a:pt x="16" y="153"/>
                </a:moveTo>
                <a:lnTo>
                  <a:pt x="16" y="153"/>
                </a:lnTo>
                <a:lnTo>
                  <a:pt x="16" y="155"/>
                </a:lnTo>
                <a:lnTo>
                  <a:pt x="16" y="156"/>
                </a:lnTo>
                <a:lnTo>
                  <a:pt x="16" y="156"/>
                </a:lnTo>
                <a:lnTo>
                  <a:pt x="16" y="153"/>
                </a:lnTo>
                <a:lnTo>
                  <a:pt x="16" y="153"/>
                </a:lnTo>
                <a:close/>
                <a:moveTo>
                  <a:pt x="98" y="46"/>
                </a:moveTo>
                <a:lnTo>
                  <a:pt x="98" y="46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8" y="46"/>
                </a:lnTo>
                <a:lnTo>
                  <a:pt x="98" y="46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2" y="93"/>
                </a:lnTo>
                <a:lnTo>
                  <a:pt x="32" y="93"/>
                </a:lnTo>
                <a:lnTo>
                  <a:pt x="32" y="90"/>
                </a:lnTo>
                <a:lnTo>
                  <a:pt x="32" y="90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338" y="265"/>
                </a:moveTo>
                <a:lnTo>
                  <a:pt x="338" y="265"/>
                </a:lnTo>
                <a:lnTo>
                  <a:pt x="339" y="265"/>
                </a:lnTo>
                <a:lnTo>
                  <a:pt x="339" y="265"/>
                </a:lnTo>
                <a:lnTo>
                  <a:pt x="339" y="264"/>
                </a:lnTo>
                <a:lnTo>
                  <a:pt x="339" y="264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close/>
                <a:moveTo>
                  <a:pt x="35" y="231"/>
                </a:moveTo>
                <a:lnTo>
                  <a:pt x="35" y="231"/>
                </a:lnTo>
                <a:lnTo>
                  <a:pt x="35" y="234"/>
                </a:lnTo>
                <a:lnTo>
                  <a:pt x="35" y="234"/>
                </a:lnTo>
                <a:lnTo>
                  <a:pt x="35" y="231"/>
                </a:lnTo>
                <a:lnTo>
                  <a:pt x="35" y="231"/>
                </a:lnTo>
                <a:close/>
                <a:moveTo>
                  <a:pt x="182" y="253"/>
                </a:moveTo>
                <a:lnTo>
                  <a:pt x="182" y="253"/>
                </a:lnTo>
                <a:lnTo>
                  <a:pt x="182" y="254"/>
                </a:lnTo>
                <a:lnTo>
                  <a:pt x="182" y="254"/>
                </a:lnTo>
                <a:lnTo>
                  <a:pt x="182" y="254"/>
                </a:lnTo>
                <a:lnTo>
                  <a:pt x="182" y="253"/>
                </a:lnTo>
                <a:lnTo>
                  <a:pt x="182" y="253"/>
                </a:lnTo>
                <a:close/>
                <a:moveTo>
                  <a:pt x="357" y="175"/>
                </a:moveTo>
                <a:lnTo>
                  <a:pt x="357" y="175"/>
                </a:lnTo>
                <a:lnTo>
                  <a:pt x="357" y="174"/>
                </a:lnTo>
                <a:lnTo>
                  <a:pt x="355" y="174"/>
                </a:lnTo>
                <a:lnTo>
                  <a:pt x="355" y="174"/>
                </a:lnTo>
                <a:lnTo>
                  <a:pt x="357" y="175"/>
                </a:lnTo>
                <a:lnTo>
                  <a:pt x="357" y="175"/>
                </a:lnTo>
                <a:close/>
                <a:moveTo>
                  <a:pt x="355" y="48"/>
                </a:moveTo>
                <a:lnTo>
                  <a:pt x="355" y="48"/>
                </a:lnTo>
                <a:lnTo>
                  <a:pt x="357" y="51"/>
                </a:lnTo>
                <a:lnTo>
                  <a:pt x="357" y="51"/>
                </a:lnTo>
                <a:lnTo>
                  <a:pt x="355" y="48"/>
                </a:lnTo>
                <a:lnTo>
                  <a:pt x="355" y="48"/>
                </a:lnTo>
                <a:close/>
                <a:moveTo>
                  <a:pt x="204" y="261"/>
                </a:moveTo>
                <a:lnTo>
                  <a:pt x="204" y="261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5" y="259"/>
                </a:lnTo>
                <a:lnTo>
                  <a:pt x="205" y="259"/>
                </a:lnTo>
                <a:lnTo>
                  <a:pt x="204" y="261"/>
                </a:lnTo>
                <a:lnTo>
                  <a:pt x="204" y="261"/>
                </a:lnTo>
                <a:close/>
                <a:moveTo>
                  <a:pt x="152" y="357"/>
                </a:moveTo>
                <a:lnTo>
                  <a:pt x="152" y="357"/>
                </a:lnTo>
                <a:lnTo>
                  <a:pt x="152" y="357"/>
                </a:lnTo>
                <a:lnTo>
                  <a:pt x="152" y="357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7"/>
                </a:lnTo>
                <a:lnTo>
                  <a:pt x="152" y="357"/>
                </a:lnTo>
                <a:close/>
                <a:moveTo>
                  <a:pt x="335" y="182"/>
                </a:moveTo>
                <a:lnTo>
                  <a:pt x="335" y="182"/>
                </a:lnTo>
                <a:lnTo>
                  <a:pt x="335" y="182"/>
                </a:lnTo>
                <a:lnTo>
                  <a:pt x="335" y="182"/>
                </a:lnTo>
                <a:lnTo>
                  <a:pt x="335" y="180"/>
                </a:lnTo>
                <a:lnTo>
                  <a:pt x="335" y="180"/>
                </a:lnTo>
                <a:lnTo>
                  <a:pt x="335" y="182"/>
                </a:lnTo>
                <a:lnTo>
                  <a:pt x="335" y="182"/>
                </a:lnTo>
                <a:close/>
                <a:moveTo>
                  <a:pt x="186" y="314"/>
                </a:moveTo>
                <a:lnTo>
                  <a:pt x="186" y="314"/>
                </a:lnTo>
                <a:lnTo>
                  <a:pt x="188" y="313"/>
                </a:lnTo>
                <a:lnTo>
                  <a:pt x="186" y="311"/>
                </a:lnTo>
                <a:lnTo>
                  <a:pt x="186" y="311"/>
                </a:lnTo>
                <a:lnTo>
                  <a:pt x="186" y="314"/>
                </a:lnTo>
                <a:lnTo>
                  <a:pt x="186" y="314"/>
                </a:lnTo>
                <a:close/>
                <a:moveTo>
                  <a:pt x="215" y="298"/>
                </a:moveTo>
                <a:lnTo>
                  <a:pt x="215" y="298"/>
                </a:lnTo>
                <a:lnTo>
                  <a:pt x="216" y="298"/>
                </a:lnTo>
                <a:lnTo>
                  <a:pt x="216" y="298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5" y="298"/>
                </a:lnTo>
                <a:lnTo>
                  <a:pt x="215" y="298"/>
                </a:lnTo>
                <a:close/>
                <a:moveTo>
                  <a:pt x="14" y="193"/>
                </a:moveTo>
                <a:lnTo>
                  <a:pt x="14" y="193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4" y="191"/>
                </a:lnTo>
                <a:lnTo>
                  <a:pt x="14" y="193"/>
                </a:lnTo>
                <a:lnTo>
                  <a:pt x="14" y="193"/>
                </a:lnTo>
                <a:close/>
                <a:moveTo>
                  <a:pt x="205" y="349"/>
                </a:moveTo>
                <a:lnTo>
                  <a:pt x="205" y="349"/>
                </a:lnTo>
                <a:lnTo>
                  <a:pt x="204" y="349"/>
                </a:lnTo>
                <a:lnTo>
                  <a:pt x="204" y="349"/>
                </a:lnTo>
                <a:lnTo>
                  <a:pt x="204" y="350"/>
                </a:lnTo>
                <a:lnTo>
                  <a:pt x="204" y="350"/>
                </a:lnTo>
                <a:lnTo>
                  <a:pt x="205" y="349"/>
                </a:lnTo>
                <a:lnTo>
                  <a:pt x="205" y="349"/>
                </a:lnTo>
                <a:close/>
                <a:moveTo>
                  <a:pt x="343" y="130"/>
                </a:moveTo>
                <a:lnTo>
                  <a:pt x="343" y="130"/>
                </a:lnTo>
                <a:lnTo>
                  <a:pt x="344" y="130"/>
                </a:lnTo>
                <a:lnTo>
                  <a:pt x="344" y="128"/>
                </a:lnTo>
                <a:lnTo>
                  <a:pt x="344" y="128"/>
                </a:lnTo>
                <a:lnTo>
                  <a:pt x="343" y="128"/>
                </a:lnTo>
                <a:lnTo>
                  <a:pt x="343" y="128"/>
                </a:lnTo>
                <a:lnTo>
                  <a:pt x="343" y="130"/>
                </a:lnTo>
                <a:lnTo>
                  <a:pt x="343" y="130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79" y="48"/>
                </a:lnTo>
                <a:lnTo>
                  <a:pt x="79" y="48"/>
                </a:lnTo>
                <a:lnTo>
                  <a:pt x="79" y="48"/>
                </a:lnTo>
                <a:lnTo>
                  <a:pt x="81" y="46"/>
                </a:lnTo>
                <a:lnTo>
                  <a:pt x="81" y="46"/>
                </a:lnTo>
                <a:lnTo>
                  <a:pt x="78" y="48"/>
                </a:lnTo>
                <a:lnTo>
                  <a:pt x="78" y="48"/>
                </a:lnTo>
                <a:close/>
                <a:moveTo>
                  <a:pt x="55" y="30"/>
                </a:moveTo>
                <a:lnTo>
                  <a:pt x="55" y="30"/>
                </a:lnTo>
                <a:lnTo>
                  <a:pt x="57" y="32"/>
                </a:lnTo>
                <a:lnTo>
                  <a:pt x="57" y="30"/>
                </a:lnTo>
                <a:lnTo>
                  <a:pt x="57" y="30"/>
                </a:lnTo>
                <a:lnTo>
                  <a:pt x="55" y="30"/>
                </a:lnTo>
                <a:lnTo>
                  <a:pt x="55" y="30"/>
                </a:lnTo>
                <a:close/>
                <a:moveTo>
                  <a:pt x="338" y="270"/>
                </a:move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9" y="268"/>
                </a:lnTo>
                <a:lnTo>
                  <a:pt x="339" y="268"/>
                </a:lnTo>
                <a:lnTo>
                  <a:pt x="338" y="268"/>
                </a:lnTo>
                <a:lnTo>
                  <a:pt x="338" y="268"/>
                </a:lnTo>
                <a:lnTo>
                  <a:pt x="338" y="270"/>
                </a:lnTo>
                <a:lnTo>
                  <a:pt x="338" y="270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5" y="284"/>
                </a:lnTo>
                <a:lnTo>
                  <a:pt x="175" y="284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344" y="240"/>
                </a:moveTo>
                <a:lnTo>
                  <a:pt x="344" y="240"/>
                </a:lnTo>
                <a:lnTo>
                  <a:pt x="344" y="240"/>
                </a:lnTo>
                <a:lnTo>
                  <a:pt x="344" y="240"/>
                </a:lnTo>
                <a:lnTo>
                  <a:pt x="344" y="242"/>
                </a:lnTo>
                <a:lnTo>
                  <a:pt x="344" y="242"/>
                </a:lnTo>
                <a:lnTo>
                  <a:pt x="346" y="242"/>
                </a:lnTo>
                <a:lnTo>
                  <a:pt x="346" y="242"/>
                </a:lnTo>
                <a:lnTo>
                  <a:pt x="344" y="240"/>
                </a:lnTo>
                <a:lnTo>
                  <a:pt x="344" y="240"/>
                </a:lnTo>
                <a:close/>
                <a:moveTo>
                  <a:pt x="227" y="325"/>
                </a:moveTo>
                <a:lnTo>
                  <a:pt x="227" y="325"/>
                </a:lnTo>
                <a:lnTo>
                  <a:pt x="226" y="327"/>
                </a:lnTo>
                <a:lnTo>
                  <a:pt x="226" y="328"/>
                </a:lnTo>
                <a:lnTo>
                  <a:pt x="226" y="328"/>
                </a:lnTo>
                <a:lnTo>
                  <a:pt x="227" y="325"/>
                </a:lnTo>
                <a:lnTo>
                  <a:pt x="227" y="325"/>
                </a:lnTo>
                <a:close/>
                <a:moveTo>
                  <a:pt x="172" y="330"/>
                </a:moveTo>
                <a:lnTo>
                  <a:pt x="172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28"/>
                </a:lnTo>
                <a:lnTo>
                  <a:pt x="172" y="328"/>
                </a:lnTo>
                <a:lnTo>
                  <a:pt x="172" y="330"/>
                </a:lnTo>
                <a:lnTo>
                  <a:pt x="172" y="330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37"/>
                </a:lnTo>
                <a:lnTo>
                  <a:pt x="204" y="237"/>
                </a:lnTo>
                <a:lnTo>
                  <a:pt x="202" y="238"/>
                </a:lnTo>
                <a:lnTo>
                  <a:pt x="202" y="238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336" y="90"/>
                </a:moveTo>
                <a:lnTo>
                  <a:pt x="336" y="90"/>
                </a:lnTo>
                <a:lnTo>
                  <a:pt x="335" y="92"/>
                </a:lnTo>
                <a:lnTo>
                  <a:pt x="335" y="92"/>
                </a:lnTo>
                <a:lnTo>
                  <a:pt x="336" y="92"/>
                </a:lnTo>
                <a:lnTo>
                  <a:pt x="336" y="90"/>
                </a:lnTo>
                <a:lnTo>
                  <a:pt x="336" y="90"/>
                </a:lnTo>
                <a:close/>
                <a:moveTo>
                  <a:pt x="153" y="253"/>
                </a:moveTo>
                <a:lnTo>
                  <a:pt x="153" y="253"/>
                </a:lnTo>
                <a:lnTo>
                  <a:pt x="153" y="249"/>
                </a:lnTo>
                <a:lnTo>
                  <a:pt x="153" y="249"/>
                </a:lnTo>
                <a:lnTo>
                  <a:pt x="153" y="251"/>
                </a:lnTo>
                <a:lnTo>
                  <a:pt x="153" y="253"/>
                </a:lnTo>
                <a:lnTo>
                  <a:pt x="153" y="253"/>
                </a:lnTo>
                <a:close/>
                <a:moveTo>
                  <a:pt x="354" y="202"/>
                </a:moveTo>
                <a:lnTo>
                  <a:pt x="354" y="202"/>
                </a:lnTo>
                <a:lnTo>
                  <a:pt x="354" y="201"/>
                </a:lnTo>
                <a:lnTo>
                  <a:pt x="354" y="201"/>
                </a:lnTo>
                <a:lnTo>
                  <a:pt x="354" y="202"/>
                </a:lnTo>
                <a:lnTo>
                  <a:pt x="354" y="202"/>
                </a:lnTo>
                <a:lnTo>
                  <a:pt x="354" y="202"/>
                </a:lnTo>
                <a:close/>
                <a:moveTo>
                  <a:pt x="347" y="308"/>
                </a:moveTo>
                <a:lnTo>
                  <a:pt x="347" y="308"/>
                </a:lnTo>
                <a:lnTo>
                  <a:pt x="346" y="308"/>
                </a:lnTo>
                <a:lnTo>
                  <a:pt x="346" y="309"/>
                </a:lnTo>
                <a:lnTo>
                  <a:pt x="346" y="309"/>
                </a:lnTo>
                <a:lnTo>
                  <a:pt x="347" y="308"/>
                </a:lnTo>
                <a:lnTo>
                  <a:pt x="347" y="30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6" y="336"/>
                </a:lnTo>
                <a:lnTo>
                  <a:pt x="46" y="336"/>
                </a:lnTo>
                <a:lnTo>
                  <a:pt x="48" y="339"/>
                </a:lnTo>
                <a:lnTo>
                  <a:pt x="48" y="339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9" y="361"/>
                </a:lnTo>
                <a:lnTo>
                  <a:pt x="49" y="360"/>
                </a:lnTo>
                <a:lnTo>
                  <a:pt x="49" y="360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309" y="57"/>
                </a:moveTo>
                <a:lnTo>
                  <a:pt x="309" y="57"/>
                </a:lnTo>
                <a:lnTo>
                  <a:pt x="311" y="59"/>
                </a:lnTo>
                <a:lnTo>
                  <a:pt x="311" y="59"/>
                </a:lnTo>
                <a:lnTo>
                  <a:pt x="311" y="57"/>
                </a:lnTo>
                <a:lnTo>
                  <a:pt x="309" y="57"/>
                </a:lnTo>
                <a:lnTo>
                  <a:pt x="309" y="57"/>
                </a:lnTo>
                <a:close/>
                <a:moveTo>
                  <a:pt x="347" y="109"/>
                </a:moveTo>
                <a:lnTo>
                  <a:pt x="347" y="109"/>
                </a:lnTo>
                <a:lnTo>
                  <a:pt x="349" y="108"/>
                </a:lnTo>
                <a:lnTo>
                  <a:pt x="349" y="108"/>
                </a:lnTo>
                <a:lnTo>
                  <a:pt x="347" y="109"/>
                </a:lnTo>
                <a:lnTo>
                  <a:pt x="347" y="109"/>
                </a:lnTo>
                <a:close/>
                <a:moveTo>
                  <a:pt x="344" y="350"/>
                </a:moveTo>
                <a:lnTo>
                  <a:pt x="344" y="350"/>
                </a:lnTo>
                <a:lnTo>
                  <a:pt x="346" y="352"/>
                </a:lnTo>
                <a:lnTo>
                  <a:pt x="346" y="352"/>
                </a:lnTo>
                <a:lnTo>
                  <a:pt x="346" y="350"/>
                </a:lnTo>
                <a:lnTo>
                  <a:pt x="344" y="350"/>
                </a:lnTo>
                <a:lnTo>
                  <a:pt x="344" y="350"/>
                </a:lnTo>
                <a:close/>
                <a:moveTo>
                  <a:pt x="54" y="27"/>
                </a:moveTo>
                <a:lnTo>
                  <a:pt x="54" y="27"/>
                </a:lnTo>
                <a:lnTo>
                  <a:pt x="52" y="29"/>
                </a:lnTo>
                <a:lnTo>
                  <a:pt x="52" y="29"/>
                </a:lnTo>
                <a:lnTo>
                  <a:pt x="54" y="29"/>
                </a:lnTo>
                <a:lnTo>
                  <a:pt x="54" y="27"/>
                </a:lnTo>
                <a:lnTo>
                  <a:pt x="54" y="27"/>
                </a:lnTo>
                <a:close/>
                <a:moveTo>
                  <a:pt x="29" y="276"/>
                </a:moveTo>
                <a:lnTo>
                  <a:pt x="29" y="276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6"/>
                </a:lnTo>
                <a:lnTo>
                  <a:pt x="29" y="276"/>
                </a:lnTo>
                <a:close/>
                <a:moveTo>
                  <a:pt x="254" y="331"/>
                </a:moveTo>
                <a:lnTo>
                  <a:pt x="254" y="331"/>
                </a:lnTo>
                <a:lnTo>
                  <a:pt x="256" y="331"/>
                </a:lnTo>
                <a:lnTo>
                  <a:pt x="256" y="331"/>
                </a:lnTo>
                <a:lnTo>
                  <a:pt x="254" y="331"/>
                </a:lnTo>
                <a:lnTo>
                  <a:pt x="254" y="331"/>
                </a:lnTo>
                <a:close/>
                <a:moveTo>
                  <a:pt x="319" y="22"/>
                </a:moveTo>
                <a:lnTo>
                  <a:pt x="319" y="22"/>
                </a:lnTo>
                <a:lnTo>
                  <a:pt x="319" y="24"/>
                </a:lnTo>
                <a:lnTo>
                  <a:pt x="319" y="24"/>
                </a:lnTo>
                <a:lnTo>
                  <a:pt x="320" y="24"/>
                </a:lnTo>
                <a:lnTo>
                  <a:pt x="320" y="24"/>
                </a:lnTo>
                <a:lnTo>
                  <a:pt x="320" y="22"/>
                </a:lnTo>
                <a:lnTo>
                  <a:pt x="320" y="22"/>
                </a:lnTo>
                <a:lnTo>
                  <a:pt x="319" y="22"/>
                </a:lnTo>
                <a:lnTo>
                  <a:pt x="319" y="22"/>
                </a:lnTo>
                <a:close/>
                <a:moveTo>
                  <a:pt x="344" y="178"/>
                </a:moveTo>
                <a:lnTo>
                  <a:pt x="344" y="178"/>
                </a:lnTo>
                <a:lnTo>
                  <a:pt x="346" y="178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close/>
                <a:moveTo>
                  <a:pt x="194" y="259"/>
                </a:moveTo>
                <a:lnTo>
                  <a:pt x="194" y="259"/>
                </a:lnTo>
                <a:lnTo>
                  <a:pt x="194" y="262"/>
                </a:lnTo>
                <a:lnTo>
                  <a:pt x="194" y="262"/>
                </a:lnTo>
                <a:lnTo>
                  <a:pt x="194" y="259"/>
                </a:lnTo>
                <a:lnTo>
                  <a:pt x="194" y="259"/>
                </a:lnTo>
                <a:close/>
                <a:moveTo>
                  <a:pt x="339" y="275"/>
                </a:moveTo>
                <a:lnTo>
                  <a:pt x="339" y="275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5"/>
                </a:lnTo>
                <a:lnTo>
                  <a:pt x="339" y="275"/>
                </a:lnTo>
                <a:close/>
                <a:moveTo>
                  <a:pt x="249" y="343"/>
                </a:moveTo>
                <a:lnTo>
                  <a:pt x="249" y="343"/>
                </a:lnTo>
                <a:lnTo>
                  <a:pt x="249" y="343"/>
                </a:lnTo>
                <a:lnTo>
                  <a:pt x="249" y="343"/>
                </a:lnTo>
                <a:lnTo>
                  <a:pt x="248" y="343"/>
                </a:lnTo>
                <a:lnTo>
                  <a:pt x="248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9" y="343"/>
                </a:lnTo>
                <a:lnTo>
                  <a:pt x="249" y="343"/>
                </a:lnTo>
                <a:close/>
                <a:moveTo>
                  <a:pt x="25" y="246"/>
                </a:moveTo>
                <a:lnTo>
                  <a:pt x="25" y="246"/>
                </a:lnTo>
                <a:lnTo>
                  <a:pt x="25" y="243"/>
                </a:lnTo>
                <a:lnTo>
                  <a:pt x="25" y="243"/>
                </a:lnTo>
                <a:lnTo>
                  <a:pt x="25" y="246"/>
                </a:lnTo>
                <a:lnTo>
                  <a:pt x="25" y="246"/>
                </a:lnTo>
                <a:close/>
                <a:moveTo>
                  <a:pt x="193" y="98"/>
                </a:moveTo>
                <a:lnTo>
                  <a:pt x="193" y="98"/>
                </a:lnTo>
                <a:lnTo>
                  <a:pt x="193" y="100"/>
                </a:lnTo>
                <a:lnTo>
                  <a:pt x="193" y="100"/>
                </a:lnTo>
                <a:lnTo>
                  <a:pt x="193" y="98"/>
                </a:lnTo>
                <a:lnTo>
                  <a:pt x="193" y="98"/>
                </a:lnTo>
                <a:close/>
                <a:moveTo>
                  <a:pt x="358" y="322"/>
                </a:moveTo>
                <a:lnTo>
                  <a:pt x="358" y="322"/>
                </a:lnTo>
                <a:lnTo>
                  <a:pt x="358" y="322"/>
                </a:lnTo>
                <a:lnTo>
                  <a:pt x="358" y="322"/>
                </a:lnTo>
                <a:lnTo>
                  <a:pt x="358" y="324"/>
                </a:lnTo>
                <a:lnTo>
                  <a:pt x="358" y="324"/>
                </a:lnTo>
                <a:lnTo>
                  <a:pt x="358" y="322"/>
                </a:lnTo>
                <a:lnTo>
                  <a:pt x="358" y="322"/>
                </a:lnTo>
                <a:close/>
                <a:moveTo>
                  <a:pt x="194" y="133"/>
                </a:moveTo>
                <a:lnTo>
                  <a:pt x="194" y="133"/>
                </a:lnTo>
                <a:lnTo>
                  <a:pt x="194" y="131"/>
                </a:lnTo>
                <a:lnTo>
                  <a:pt x="194" y="131"/>
                </a:lnTo>
                <a:lnTo>
                  <a:pt x="194" y="131"/>
                </a:lnTo>
                <a:lnTo>
                  <a:pt x="193" y="133"/>
                </a:lnTo>
                <a:lnTo>
                  <a:pt x="193" y="133"/>
                </a:lnTo>
                <a:lnTo>
                  <a:pt x="194" y="133"/>
                </a:lnTo>
                <a:lnTo>
                  <a:pt x="194" y="133"/>
                </a:lnTo>
                <a:close/>
                <a:moveTo>
                  <a:pt x="49" y="57"/>
                </a:moveTo>
                <a:lnTo>
                  <a:pt x="49" y="57"/>
                </a:lnTo>
                <a:lnTo>
                  <a:pt x="51" y="57"/>
                </a:lnTo>
                <a:lnTo>
                  <a:pt x="51" y="57"/>
                </a:lnTo>
                <a:lnTo>
                  <a:pt x="51" y="55"/>
                </a:lnTo>
                <a:lnTo>
                  <a:pt x="51" y="55"/>
                </a:lnTo>
                <a:lnTo>
                  <a:pt x="49" y="57"/>
                </a:lnTo>
                <a:lnTo>
                  <a:pt x="49" y="57"/>
                </a:lnTo>
                <a:close/>
                <a:moveTo>
                  <a:pt x="78" y="368"/>
                </a:moveTo>
                <a:lnTo>
                  <a:pt x="78" y="368"/>
                </a:lnTo>
                <a:lnTo>
                  <a:pt x="78" y="366"/>
                </a:lnTo>
                <a:lnTo>
                  <a:pt x="78" y="366"/>
                </a:lnTo>
                <a:lnTo>
                  <a:pt x="78" y="366"/>
                </a:lnTo>
                <a:lnTo>
                  <a:pt x="78" y="368"/>
                </a:lnTo>
                <a:lnTo>
                  <a:pt x="78" y="368"/>
                </a:lnTo>
                <a:close/>
                <a:moveTo>
                  <a:pt x="163" y="361"/>
                </a:moveTo>
                <a:lnTo>
                  <a:pt x="163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3" y="361"/>
                </a:lnTo>
                <a:lnTo>
                  <a:pt x="163" y="361"/>
                </a:lnTo>
                <a:close/>
                <a:moveTo>
                  <a:pt x="341" y="311"/>
                </a:moveTo>
                <a:lnTo>
                  <a:pt x="341" y="311"/>
                </a:lnTo>
                <a:lnTo>
                  <a:pt x="341" y="309"/>
                </a:lnTo>
                <a:lnTo>
                  <a:pt x="341" y="309"/>
                </a:lnTo>
                <a:lnTo>
                  <a:pt x="339" y="309"/>
                </a:lnTo>
                <a:lnTo>
                  <a:pt x="341" y="311"/>
                </a:lnTo>
                <a:lnTo>
                  <a:pt x="341" y="311"/>
                </a:lnTo>
                <a:close/>
                <a:moveTo>
                  <a:pt x="141" y="29"/>
                </a:moveTo>
                <a:lnTo>
                  <a:pt x="141" y="29"/>
                </a:lnTo>
                <a:lnTo>
                  <a:pt x="141" y="29"/>
                </a:lnTo>
                <a:lnTo>
                  <a:pt x="139" y="29"/>
                </a:lnTo>
                <a:lnTo>
                  <a:pt x="139" y="29"/>
                </a:lnTo>
                <a:lnTo>
                  <a:pt x="141" y="29"/>
                </a:lnTo>
                <a:lnTo>
                  <a:pt x="141" y="29"/>
                </a:lnTo>
                <a:close/>
                <a:moveTo>
                  <a:pt x="29" y="324"/>
                </a:moveTo>
                <a:lnTo>
                  <a:pt x="29" y="324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close/>
                <a:moveTo>
                  <a:pt x="325" y="104"/>
                </a:moveTo>
                <a:lnTo>
                  <a:pt x="325" y="104"/>
                </a:lnTo>
                <a:lnTo>
                  <a:pt x="327" y="104"/>
                </a:lnTo>
                <a:lnTo>
                  <a:pt x="327" y="104"/>
                </a:lnTo>
                <a:lnTo>
                  <a:pt x="328" y="104"/>
                </a:lnTo>
                <a:lnTo>
                  <a:pt x="328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close/>
                <a:moveTo>
                  <a:pt x="308" y="35"/>
                </a:moveTo>
                <a:lnTo>
                  <a:pt x="308" y="35"/>
                </a:lnTo>
                <a:lnTo>
                  <a:pt x="306" y="35"/>
                </a:lnTo>
                <a:lnTo>
                  <a:pt x="306" y="37"/>
                </a:lnTo>
                <a:lnTo>
                  <a:pt x="306" y="37"/>
                </a:lnTo>
                <a:lnTo>
                  <a:pt x="308" y="35"/>
                </a:lnTo>
                <a:lnTo>
                  <a:pt x="308" y="35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3" y="232"/>
                </a:lnTo>
                <a:lnTo>
                  <a:pt x="193" y="232"/>
                </a:lnTo>
                <a:lnTo>
                  <a:pt x="191" y="232"/>
                </a:lnTo>
                <a:lnTo>
                  <a:pt x="191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85" y="40"/>
                </a:moveTo>
                <a:lnTo>
                  <a:pt x="85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5" y="40"/>
                </a:lnTo>
                <a:lnTo>
                  <a:pt x="85" y="40"/>
                </a:lnTo>
                <a:close/>
                <a:moveTo>
                  <a:pt x="339" y="218"/>
                </a:moveTo>
                <a:lnTo>
                  <a:pt x="339" y="218"/>
                </a:lnTo>
                <a:lnTo>
                  <a:pt x="338" y="218"/>
                </a:lnTo>
                <a:lnTo>
                  <a:pt x="336" y="218"/>
                </a:lnTo>
                <a:lnTo>
                  <a:pt x="336" y="218"/>
                </a:lnTo>
                <a:lnTo>
                  <a:pt x="339" y="218"/>
                </a:lnTo>
                <a:lnTo>
                  <a:pt x="339" y="218"/>
                </a:lnTo>
                <a:close/>
                <a:moveTo>
                  <a:pt x="25" y="174"/>
                </a:move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9" y="172"/>
                </a:lnTo>
                <a:lnTo>
                  <a:pt x="29" y="172"/>
                </a:lnTo>
                <a:lnTo>
                  <a:pt x="25" y="174"/>
                </a:lnTo>
                <a:lnTo>
                  <a:pt x="25" y="174"/>
                </a:lnTo>
                <a:close/>
                <a:moveTo>
                  <a:pt x="155" y="54"/>
                </a:moveTo>
                <a:lnTo>
                  <a:pt x="155" y="54"/>
                </a:lnTo>
                <a:lnTo>
                  <a:pt x="155" y="52"/>
                </a:lnTo>
                <a:lnTo>
                  <a:pt x="155" y="52"/>
                </a:lnTo>
                <a:lnTo>
                  <a:pt x="153" y="52"/>
                </a:lnTo>
                <a:lnTo>
                  <a:pt x="153" y="52"/>
                </a:lnTo>
                <a:lnTo>
                  <a:pt x="155" y="54"/>
                </a:lnTo>
                <a:lnTo>
                  <a:pt x="155" y="54"/>
                </a:lnTo>
                <a:close/>
                <a:moveTo>
                  <a:pt x="220" y="286"/>
                </a:moveTo>
                <a:lnTo>
                  <a:pt x="220" y="286"/>
                </a:lnTo>
                <a:lnTo>
                  <a:pt x="218" y="284"/>
                </a:lnTo>
                <a:lnTo>
                  <a:pt x="218" y="284"/>
                </a:lnTo>
                <a:lnTo>
                  <a:pt x="218" y="286"/>
                </a:lnTo>
                <a:lnTo>
                  <a:pt x="218" y="286"/>
                </a:lnTo>
                <a:lnTo>
                  <a:pt x="220" y="286"/>
                </a:lnTo>
                <a:lnTo>
                  <a:pt x="220" y="286"/>
                </a:lnTo>
                <a:close/>
                <a:moveTo>
                  <a:pt x="73" y="358"/>
                </a:moveTo>
                <a:lnTo>
                  <a:pt x="73" y="358"/>
                </a:lnTo>
                <a:lnTo>
                  <a:pt x="71" y="357"/>
                </a:lnTo>
                <a:lnTo>
                  <a:pt x="71" y="357"/>
                </a:lnTo>
                <a:lnTo>
                  <a:pt x="71" y="358"/>
                </a:lnTo>
                <a:lnTo>
                  <a:pt x="73" y="358"/>
                </a:lnTo>
                <a:lnTo>
                  <a:pt x="73" y="358"/>
                </a:lnTo>
                <a:close/>
                <a:moveTo>
                  <a:pt x="175" y="368"/>
                </a:moveTo>
                <a:lnTo>
                  <a:pt x="175" y="368"/>
                </a:lnTo>
                <a:lnTo>
                  <a:pt x="177" y="371"/>
                </a:lnTo>
                <a:lnTo>
                  <a:pt x="177" y="371"/>
                </a:lnTo>
                <a:lnTo>
                  <a:pt x="177" y="369"/>
                </a:lnTo>
                <a:lnTo>
                  <a:pt x="175" y="368"/>
                </a:lnTo>
                <a:lnTo>
                  <a:pt x="175" y="36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347" y="290"/>
                </a:moveTo>
                <a:lnTo>
                  <a:pt x="347" y="290"/>
                </a:lnTo>
                <a:lnTo>
                  <a:pt x="347" y="294"/>
                </a:lnTo>
                <a:lnTo>
                  <a:pt x="347" y="294"/>
                </a:lnTo>
                <a:lnTo>
                  <a:pt x="349" y="292"/>
                </a:lnTo>
                <a:lnTo>
                  <a:pt x="347" y="290"/>
                </a:lnTo>
                <a:lnTo>
                  <a:pt x="347" y="290"/>
                </a:lnTo>
                <a:close/>
                <a:moveTo>
                  <a:pt x="158" y="300"/>
                </a:moveTo>
                <a:lnTo>
                  <a:pt x="158" y="300"/>
                </a:lnTo>
                <a:lnTo>
                  <a:pt x="158" y="298"/>
                </a:lnTo>
                <a:lnTo>
                  <a:pt x="158" y="298"/>
                </a:lnTo>
                <a:lnTo>
                  <a:pt x="158" y="298"/>
                </a:lnTo>
                <a:lnTo>
                  <a:pt x="158" y="300"/>
                </a:lnTo>
                <a:lnTo>
                  <a:pt x="158" y="300"/>
                </a:lnTo>
                <a:close/>
                <a:moveTo>
                  <a:pt x="224" y="22"/>
                </a:moveTo>
                <a:lnTo>
                  <a:pt x="224" y="22"/>
                </a:lnTo>
                <a:lnTo>
                  <a:pt x="226" y="21"/>
                </a:lnTo>
                <a:lnTo>
                  <a:pt x="226" y="21"/>
                </a:lnTo>
                <a:lnTo>
                  <a:pt x="224" y="21"/>
                </a:lnTo>
                <a:lnTo>
                  <a:pt x="224" y="22"/>
                </a:lnTo>
                <a:lnTo>
                  <a:pt x="224" y="22"/>
                </a:lnTo>
                <a:close/>
                <a:moveTo>
                  <a:pt x="276" y="32"/>
                </a:moveTo>
                <a:lnTo>
                  <a:pt x="276" y="32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2"/>
                </a:lnTo>
                <a:lnTo>
                  <a:pt x="276" y="32"/>
                </a:lnTo>
                <a:close/>
                <a:moveTo>
                  <a:pt x="199" y="320"/>
                </a:moveTo>
                <a:lnTo>
                  <a:pt x="199" y="320"/>
                </a:lnTo>
                <a:lnTo>
                  <a:pt x="197" y="322"/>
                </a:lnTo>
                <a:lnTo>
                  <a:pt x="197" y="322"/>
                </a:lnTo>
                <a:lnTo>
                  <a:pt x="199" y="322"/>
                </a:lnTo>
                <a:lnTo>
                  <a:pt x="199" y="320"/>
                </a:lnTo>
                <a:lnTo>
                  <a:pt x="199" y="320"/>
                </a:lnTo>
                <a:close/>
                <a:moveTo>
                  <a:pt x="32" y="343"/>
                </a:moveTo>
                <a:lnTo>
                  <a:pt x="32" y="343"/>
                </a:lnTo>
                <a:lnTo>
                  <a:pt x="32" y="341"/>
                </a:lnTo>
                <a:lnTo>
                  <a:pt x="32" y="339"/>
                </a:lnTo>
                <a:lnTo>
                  <a:pt x="32" y="339"/>
                </a:lnTo>
                <a:lnTo>
                  <a:pt x="32" y="343"/>
                </a:lnTo>
                <a:lnTo>
                  <a:pt x="32" y="343"/>
                </a:lnTo>
                <a:close/>
                <a:moveTo>
                  <a:pt x="191" y="341"/>
                </a:moveTo>
                <a:lnTo>
                  <a:pt x="191" y="341"/>
                </a:lnTo>
                <a:lnTo>
                  <a:pt x="190" y="341"/>
                </a:lnTo>
                <a:lnTo>
                  <a:pt x="190" y="341"/>
                </a:lnTo>
                <a:lnTo>
                  <a:pt x="191" y="343"/>
                </a:lnTo>
                <a:lnTo>
                  <a:pt x="191" y="343"/>
                </a:lnTo>
                <a:lnTo>
                  <a:pt x="191" y="341"/>
                </a:lnTo>
                <a:lnTo>
                  <a:pt x="191" y="341"/>
                </a:lnTo>
                <a:close/>
                <a:moveTo>
                  <a:pt x="49" y="218"/>
                </a:moveTo>
                <a:lnTo>
                  <a:pt x="49" y="218"/>
                </a:lnTo>
                <a:lnTo>
                  <a:pt x="48" y="219"/>
                </a:lnTo>
                <a:lnTo>
                  <a:pt x="49" y="219"/>
                </a:lnTo>
                <a:lnTo>
                  <a:pt x="49" y="219"/>
                </a:lnTo>
                <a:lnTo>
                  <a:pt x="49" y="218"/>
                </a:lnTo>
                <a:lnTo>
                  <a:pt x="49" y="218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7" y="136"/>
                </a:lnTo>
                <a:lnTo>
                  <a:pt x="27" y="136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349" y="90"/>
                </a:moveTo>
                <a:lnTo>
                  <a:pt x="349" y="90"/>
                </a:lnTo>
                <a:lnTo>
                  <a:pt x="346" y="92"/>
                </a:lnTo>
                <a:lnTo>
                  <a:pt x="346" y="92"/>
                </a:lnTo>
                <a:lnTo>
                  <a:pt x="349" y="90"/>
                </a:lnTo>
                <a:lnTo>
                  <a:pt x="349" y="90"/>
                </a:lnTo>
                <a:close/>
                <a:moveTo>
                  <a:pt x="155" y="98"/>
                </a:moveTo>
                <a:lnTo>
                  <a:pt x="155" y="98"/>
                </a:lnTo>
                <a:lnTo>
                  <a:pt x="155" y="100"/>
                </a:lnTo>
                <a:lnTo>
                  <a:pt x="155" y="100"/>
                </a:lnTo>
                <a:lnTo>
                  <a:pt x="156" y="100"/>
                </a:lnTo>
                <a:lnTo>
                  <a:pt x="155" y="98"/>
                </a:lnTo>
                <a:lnTo>
                  <a:pt x="155" y="98"/>
                </a:lnTo>
                <a:close/>
                <a:moveTo>
                  <a:pt x="336" y="253"/>
                </a:moveTo>
                <a:lnTo>
                  <a:pt x="336" y="253"/>
                </a:lnTo>
                <a:lnTo>
                  <a:pt x="336" y="253"/>
                </a:lnTo>
                <a:lnTo>
                  <a:pt x="336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6" y="253"/>
                </a:lnTo>
                <a:lnTo>
                  <a:pt x="336" y="253"/>
                </a:lnTo>
                <a:close/>
                <a:moveTo>
                  <a:pt x="171" y="344"/>
                </a:moveTo>
                <a:lnTo>
                  <a:pt x="171" y="344"/>
                </a:lnTo>
                <a:lnTo>
                  <a:pt x="171" y="347"/>
                </a:lnTo>
                <a:lnTo>
                  <a:pt x="171" y="347"/>
                </a:lnTo>
                <a:lnTo>
                  <a:pt x="172" y="346"/>
                </a:lnTo>
                <a:lnTo>
                  <a:pt x="171" y="344"/>
                </a:lnTo>
                <a:lnTo>
                  <a:pt x="171" y="344"/>
                </a:lnTo>
                <a:close/>
                <a:moveTo>
                  <a:pt x="169" y="13"/>
                </a:moveTo>
                <a:lnTo>
                  <a:pt x="169" y="13"/>
                </a:lnTo>
                <a:lnTo>
                  <a:pt x="172" y="13"/>
                </a:lnTo>
                <a:lnTo>
                  <a:pt x="172" y="13"/>
                </a:lnTo>
                <a:lnTo>
                  <a:pt x="169" y="13"/>
                </a:lnTo>
                <a:lnTo>
                  <a:pt x="169" y="13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3" y="306"/>
                </a:lnTo>
                <a:lnTo>
                  <a:pt x="183" y="30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218" y="330"/>
                </a:moveTo>
                <a:lnTo>
                  <a:pt x="218" y="330"/>
                </a:lnTo>
                <a:lnTo>
                  <a:pt x="216" y="331"/>
                </a:lnTo>
                <a:lnTo>
                  <a:pt x="216" y="331"/>
                </a:lnTo>
                <a:lnTo>
                  <a:pt x="220" y="331"/>
                </a:lnTo>
                <a:lnTo>
                  <a:pt x="220" y="331"/>
                </a:lnTo>
                <a:lnTo>
                  <a:pt x="220" y="330"/>
                </a:lnTo>
                <a:lnTo>
                  <a:pt x="220" y="330"/>
                </a:lnTo>
                <a:lnTo>
                  <a:pt x="218" y="330"/>
                </a:lnTo>
                <a:lnTo>
                  <a:pt x="218" y="330"/>
                </a:lnTo>
                <a:close/>
                <a:moveTo>
                  <a:pt x="341" y="82"/>
                </a:moveTo>
                <a:lnTo>
                  <a:pt x="341" y="82"/>
                </a:lnTo>
                <a:lnTo>
                  <a:pt x="341" y="82"/>
                </a:lnTo>
                <a:lnTo>
                  <a:pt x="343" y="81"/>
                </a:lnTo>
                <a:lnTo>
                  <a:pt x="343" y="81"/>
                </a:lnTo>
                <a:lnTo>
                  <a:pt x="341" y="82"/>
                </a:lnTo>
                <a:lnTo>
                  <a:pt x="341" y="82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4" y="279"/>
                </a:moveTo>
                <a:lnTo>
                  <a:pt x="24" y="279"/>
                </a:lnTo>
                <a:lnTo>
                  <a:pt x="24" y="279"/>
                </a:lnTo>
                <a:lnTo>
                  <a:pt x="24" y="279"/>
                </a:lnTo>
                <a:lnTo>
                  <a:pt x="24" y="278"/>
                </a:lnTo>
                <a:lnTo>
                  <a:pt x="24" y="278"/>
                </a:lnTo>
                <a:lnTo>
                  <a:pt x="24" y="279"/>
                </a:lnTo>
                <a:lnTo>
                  <a:pt x="24" y="279"/>
                </a:lnTo>
                <a:close/>
                <a:moveTo>
                  <a:pt x="278" y="13"/>
                </a:moveTo>
                <a:lnTo>
                  <a:pt x="278" y="13"/>
                </a:lnTo>
                <a:lnTo>
                  <a:pt x="278" y="13"/>
                </a:lnTo>
                <a:lnTo>
                  <a:pt x="278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8" y="13"/>
                </a:lnTo>
                <a:lnTo>
                  <a:pt x="278" y="13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4" y="136"/>
                </a:lnTo>
                <a:lnTo>
                  <a:pt x="194" y="136"/>
                </a:lnTo>
                <a:lnTo>
                  <a:pt x="194" y="136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41" y="59"/>
                </a:moveTo>
                <a:lnTo>
                  <a:pt x="41" y="59"/>
                </a:lnTo>
                <a:lnTo>
                  <a:pt x="41" y="59"/>
                </a:lnTo>
                <a:lnTo>
                  <a:pt x="41" y="59"/>
                </a:lnTo>
                <a:lnTo>
                  <a:pt x="43" y="57"/>
                </a:lnTo>
                <a:lnTo>
                  <a:pt x="43" y="57"/>
                </a:lnTo>
                <a:lnTo>
                  <a:pt x="43" y="55"/>
                </a:lnTo>
                <a:lnTo>
                  <a:pt x="43" y="55"/>
                </a:lnTo>
                <a:lnTo>
                  <a:pt x="41" y="59"/>
                </a:lnTo>
                <a:lnTo>
                  <a:pt x="41" y="59"/>
                </a:lnTo>
                <a:close/>
                <a:moveTo>
                  <a:pt x="177" y="303"/>
                </a:moveTo>
                <a:lnTo>
                  <a:pt x="177" y="303"/>
                </a:lnTo>
                <a:lnTo>
                  <a:pt x="178" y="305"/>
                </a:lnTo>
                <a:lnTo>
                  <a:pt x="178" y="305"/>
                </a:lnTo>
                <a:lnTo>
                  <a:pt x="178" y="303"/>
                </a:lnTo>
                <a:lnTo>
                  <a:pt x="178" y="303"/>
                </a:lnTo>
                <a:lnTo>
                  <a:pt x="177" y="303"/>
                </a:lnTo>
                <a:lnTo>
                  <a:pt x="177" y="303"/>
                </a:lnTo>
                <a:close/>
                <a:moveTo>
                  <a:pt x="231" y="52"/>
                </a:moveTo>
                <a:lnTo>
                  <a:pt x="231" y="52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31" y="52"/>
                </a:lnTo>
                <a:lnTo>
                  <a:pt x="231" y="52"/>
                </a:lnTo>
                <a:close/>
                <a:moveTo>
                  <a:pt x="134" y="25"/>
                </a:moveTo>
                <a:lnTo>
                  <a:pt x="134" y="25"/>
                </a:lnTo>
                <a:lnTo>
                  <a:pt x="136" y="25"/>
                </a:lnTo>
                <a:lnTo>
                  <a:pt x="136" y="25"/>
                </a:lnTo>
                <a:lnTo>
                  <a:pt x="134" y="25"/>
                </a:lnTo>
                <a:lnTo>
                  <a:pt x="134" y="25"/>
                </a:lnTo>
                <a:close/>
                <a:moveTo>
                  <a:pt x="349" y="212"/>
                </a:moveTo>
                <a:lnTo>
                  <a:pt x="349" y="212"/>
                </a:lnTo>
                <a:lnTo>
                  <a:pt x="350" y="213"/>
                </a:lnTo>
                <a:lnTo>
                  <a:pt x="350" y="213"/>
                </a:lnTo>
                <a:lnTo>
                  <a:pt x="350" y="212"/>
                </a:lnTo>
                <a:lnTo>
                  <a:pt x="350" y="212"/>
                </a:lnTo>
                <a:lnTo>
                  <a:pt x="349" y="212"/>
                </a:lnTo>
                <a:lnTo>
                  <a:pt x="349" y="212"/>
                </a:lnTo>
                <a:close/>
                <a:moveTo>
                  <a:pt x="350" y="218"/>
                </a:moveTo>
                <a:lnTo>
                  <a:pt x="350" y="218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8"/>
                </a:lnTo>
                <a:lnTo>
                  <a:pt x="350" y="218"/>
                </a:lnTo>
                <a:close/>
                <a:moveTo>
                  <a:pt x="180" y="267"/>
                </a:moveTo>
                <a:lnTo>
                  <a:pt x="180" y="267"/>
                </a:lnTo>
                <a:lnTo>
                  <a:pt x="180" y="265"/>
                </a:lnTo>
                <a:lnTo>
                  <a:pt x="180" y="265"/>
                </a:lnTo>
                <a:lnTo>
                  <a:pt x="178" y="267"/>
                </a:lnTo>
                <a:lnTo>
                  <a:pt x="178" y="267"/>
                </a:lnTo>
                <a:lnTo>
                  <a:pt x="180" y="267"/>
                </a:lnTo>
                <a:lnTo>
                  <a:pt x="180" y="267"/>
                </a:lnTo>
                <a:close/>
                <a:moveTo>
                  <a:pt x="366" y="294"/>
                </a:moveTo>
                <a:lnTo>
                  <a:pt x="366" y="294"/>
                </a:lnTo>
                <a:lnTo>
                  <a:pt x="366" y="292"/>
                </a:lnTo>
                <a:lnTo>
                  <a:pt x="366" y="292"/>
                </a:lnTo>
                <a:lnTo>
                  <a:pt x="366" y="294"/>
                </a:lnTo>
                <a:lnTo>
                  <a:pt x="366" y="294"/>
                </a:lnTo>
                <a:close/>
                <a:moveTo>
                  <a:pt x="163" y="134"/>
                </a:moveTo>
                <a:lnTo>
                  <a:pt x="163" y="134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4"/>
                </a:lnTo>
                <a:lnTo>
                  <a:pt x="163" y="134"/>
                </a:lnTo>
                <a:close/>
                <a:moveTo>
                  <a:pt x="21" y="62"/>
                </a:moveTo>
                <a:lnTo>
                  <a:pt x="21" y="62"/>
                </a:lnTo>
                <a:lnTo>
                  <a:pt x="19" y="63"/>
                </a:lnTo>
                <a:lnTo>
                  <a:pt x="19" y="63"/>
                </a:lnTo>
                <a:lnTo>
                  <a:pt x="21" y="62"/>
                </a:lnTo>
                <a:lnTo>
                  <a:pt x="21" y="62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21" y="152"/>
                </a:lnTo>
                <a:lnTo>
                  <a:pt x="21" y="152"/>
                </a:lnTo>
                <a:lnTo>
                  <a:pt x="19" y="153"/>
                </a:lnTo>
                <a:lnTo>
                  <a:pt x="19" y="153"/>
                </a:lnTo>
                <a:close/>
                <a:moveTo>
                  <a:pt x="25" y="327"/>
                </a:moveTo>
                <a:lnTo>
                  <a:pt x="25" y="327"/>
                </a:lnTo>
                <a:lnTo>
                  <a:pt x="25" y="327"/>
                </a:lnTo>
                <a:lnTo>
                  <a:pt x="25" y="325"/>
                </a:lnTo>
                <a:lnTo>
                  <a:pt x="25" y="325"/>
                </a:lnTo>
                <a:lnTo>
                  <a:pt x="25" y="327"/>
                </a:lnTo>
                <a:lnTo>
                  <a:pt x="25" y="327"/>
                </a:lnTo>
                <a:close/>
                <a:moveTo>
                  <a:pt x="175" y="257"/>
                </a:moveTo>
                <a:lnTo>
                  <a:pt x="175" y="257"/>
                </a:lnTo>
                <a:lnTo>
                  <a:pt x="177" y="257"/>
                </a:lnTo>
                <a:lnTo>
                  <a:pt x="177" y="257"/>
                </a:lnTo>
                <a:lnTo>
                  <a:pt x="177" y="257"/>
                </a:lnTo>
                <a:lnTo>
                  <a:pt x="175" y="257"/>
                </a:lnTo>
                <a:lnTo>
                  <a:pt x="175" y="257"/>
                </a:lnTo>
                <a:close/>
                <a:moveTo>
                  <a:pt x="161" y="139"/>
                </a:moveTo>
                <a:lnTo>
                  <a:pt x="161" y="139"/>
                </a:lnTo>
                <a:lnTo>
                  <a:pt x="163" y="139"/>
                </a:lnTo>
                <a:lnTo>
                  <a:pt x="163" y="139"/>
                </a:lnTo>
                <a:lnTo>
                  <a:pt x="161" y="139"/>
                </a:lnTo>
                <a:lnTo>
                  <a:pt x="161" y="139"/>
                </a:lnTo>
                <a:close/>
                <a:moveTo>
                  <a:pt x="305" y="339"/>
                </a:moveTo>
                <a:lnTo>
                  <a:pt x="305" y="339"/>
                </a:lnTo>
                <a:lnTo>
                  <a:pt x="306" y="339"/>
                </a:lnTo>
                <a:lnTo>
                  <a:pt x="306" y="339"/>
                </a:lnTo>
                <a:lnTo>
                  <a:pt x="305" y="339"/>
                </a:lnTo>
                <a:lnTo>
                  <a:pt x="305" y="339"/>
                </a:lnTo>
                <a:close/>
                <a:moveTo>
                  <a:pt x="120" y="369"/>
                </a:moveTo>
                <a:lnTo>
                  <a:pt x="120" y="369"/>
                </a:lnTo>
                <a:lnTo>
                  <a:pt x="119" y="369"/>
                </a:lnTo>
                <a:lnTo>
                  <a:pt x="119" y="369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69"/>
                </a:lnTo>
                <a:lnTo>
                  <a:pt x="120" y="369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6" y="106"/>
                </a:lnTo>
                <a:lnTo>
                  <a:pt x="336" y="106"/>
                </a:lnTo>
                <a:lnTo>
                  <a:pt x="335" y="104"/>
                </a:lnTo>
                <a:lnTo>
                  <a:pt x="335" y="104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142" y="111"/>
                </a:moveTo>
                <a:lnTo>
                  <a:pt x="142" y="111"/>
                </a:lnTo>
                <a:lnTo>
                  <a:pt x="141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1"/>
                </a:lnTo>
                <a:lnTo>
                  <a:pt x="142" y="111"/>
                </a:lnTo>
                <a:close/>
                <a:moveTo>
                  <a:pt x="14" y="60"/>
                </a:moveTo>
                <a:lnTo>
                  <a:pt x="14" y="60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4" y="60"/>
                </a:lnTo>
                <a:lnTo>
                  <a:pt x="14" y="60"/>
                </a:lnTo>
                <a:close/>
                <a:moveTo>
                  <a:pt x="194" y="331"/>
                </a:moveTo>
                <a:lnTo>
                  <a:pt x="194" y="331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close/>
                <a:moveTo>
                  <a:pt x="155" y="21"/>
                </a:moveTo>
                <a:lnTo>
                  <a:pt x="155" y="21"/>
                </a:lnTo>
                <a:lnTo>
                  <a:pt x="155" y="22"/>
                </a:lnTo>
                <a:lnTo>
                  <a:pt x="156" y="22"/>
                </a:lnTo>
                <a:lnTo>
                  <a:pt x="156" y="22"/>
                </a:lnTo>
                <a:lnTo>
                  <a:pt x="155" y="21"/>
                </a:lnTo>
                <a:lnTo>
                  <a:pt x="155" y="21"/>
                </a:lnTo>
                <a:close/>
                <a:moveTo>
                  <a:pt x="152" y="40"/>
                </a:moveTo>
                <a:lnTo>
                  <a:pt x="152" y="40"/>
                </a:lnTo>
                <a:lnTo>
                  <a:pt x="150" y="41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lnTo>
                  <a:pt x="152" y="40"/>
                </a:lnTo>
                <a:close/>
                <a:moveTo>
                  <a:pt x="51" y="350"/>
                </a:moveTo>
                <a:lnTo>
                  <a:pt x="51" y="350"/>
                </a:lnTo>
                <a:lnTo>
                  <a:pt x="49" y="349"/>
                </a:lnTo>
                <a:lnTo>
                  <a:pt x="49" y="349"/>
                </a:lnTo>
                <a:lnTo>
                  <a:pt x="51" y="350"/>
                </a:lnTo>
                <a:lnTo>
                  <a:pt x="51" y="350"/>
                </a:lnTo>
                <a:close/>
                <a:moveTo>
                  <a:pt x="180" y="130"/>
                </a:moveTo>
                <a:lnTo>
                  <a:pt x="180" y="130"/>
                </a:lnTo>
                <a:lnTo>
                  <a:pt x="182" y="128"/>
                </a:lnTo>
                <a:lnTo>
                  <a:pt x="182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close/>
                <a:moveTo>
                  <a:pt x="188" y="350"/>
                </a:moveTo>
                <a:lnTo>
                  <a:pt x="188" y="350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50"/>
                </a:lnTo>
                <a:lnTo>
                  <a:pt x="188" y="350"/>
                </a:lnTo>
                <a:close/>
                <a:moveTo>
                  <a:pt x="343" y="100"/>
                </a:moveTo>
                <a:lnTo>
                  <a:pt x="343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3" y="100"/>
                </a:lnTo>
                <a:lnTo>
                  <a:pt x="343" y="100"/>
                </a:lnTo>
                <a:close/>
                <a:moveTo>
                  <a:pt x="226" y="29"/>
                </a:move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26" y="27"/>
                </a:lnTo>
                <a:lnTo>
                  <a:pt x="226" y="29"/>
                </a:lnTo>
                <a:lnTo>
                  <a:pt x="226" y="29"/>
                </a:lnTo>
                <a:close/>
                <a:moveTo>
                  <a:pt x="141" y="71"/>
                </a:moveTo>
                <a:lnTo>
                  <a:pt x="141" y="71"/>
                </a:lnTo>
                <a:lnTo>
                  <a:pt x="141" y="71"/>
                </a:lnTo>
                <a:lnTo>
                  <a:pt x="141" y="71"/>
                </a:lnTo>
                <a:lnTo>
                  <a:pt x="141" y="70"/>
                </a:lnTo>
                <a:lnTo>
                  <a:pt x="141" y="70"/>
                </a:lnTo>
                <a:lnTo>
                  <a:pt x="141" y="71"/>
                </a:lnTo>
                <a:lnTo>
                  <a:pt x="141" y="71"/>
                </a:lnTo>
                <a:close/>
                <a:moveTo>
                  <a:pt x="172" y="268"/>
                </a:moveTo>
                <a:lnTo>
                  <a:pt x="172" y="268"/>
                </a:lnTo>
                <a:lnTo>
                  <a:pt x="174" y="267"/>
                </a:lnTo>
                <a:lnTo>
                  <a:pt x="174" y="267"/>
                </a:lnTo>
                <a:lnTo>
                  <a:pt x="172" y="268"/>
                </a:lnTo>
                <a:lnTo>
                  <a:pt x="172" y="268"/>
                </a:lnTo>
                <a:close/>
                <a:moveTo>
                  <a:pt x="171" y="131"/>
                </a:move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71" y="131"/>
                </a:lnTo>
                <a:lnTo>
                  <a:pt x="171" y="131"/>
                </a:lnTo>
                <a:close/>
                <a:moveTo>
                  <a:pt x="224" y="60"/>
                </a:moveTo>
                <a:lnTo>
                  <a:pt x="224" y="60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0"/>
                </a:lnTo>
                <a:lnTo>
                  <a:pt x="224" y="60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50" y="171"/>
                </a:lnTo>
                <a:lnTo>
                  <a:pt x="350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50" y="171"/>
                </a:lnTo>
                <a:lnTo>
                  <a:pt x="350" y="171"/>
                </a:lnTo>
                <a:close/>
                <a:moveTo>
                  <a:pt x="71" y="25"/>
                </a:moveTo>
                <a:lnTo>
                  <a:pt x="71" y="25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5"/>
                </a:lnTo>
                <a:lnTo>
                  <a:pt x="71" y="2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1" y="32"/>
                </a:lnTo>
                <a:lnTo>
                  <a:pt x="311" y="32"/>
                </a:lnTo>
                <a:lnTo>
                  <a:pt x="311" y="32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207" y="131"/>
                </a:moveTo>
                <a:lnTo>
                  <a:pt x="207" y="131"/>
                </a:lnTo>
                <a:lnTo>
                  <a:pt x="207" y="133"/>
                </a:lnTo>
                <a:lnTo>
                  <a:pt x="207" y="133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1"/>
                </a:lnTo>
                <a:lnTo>
                  <a:pt x="207" y="131"/>
                </a:lnTo>
                <a:close/>
                <a:moveTo>
                  <a:pt x="177" y="287"/>
                </a:moveTo>
                <a:lnTo>
                  <a:pt x="177" y="287"/>
                </a:lnTo>
                <a:lnTo>
                  <a:pt x="177" y="286"/>
                </a:lnTo>
                <a:lnTo>
                  <a:pt x="177" y="286"/>
                </a:lnTo>
                <a:lnTo>
                  <a:pt x="177" y="287"/>
                </a:lnTo>
                <a:lnTo>
                  <a:pt x="177" y="287"/>
                </a:lnTo>
                <a:close/>
                <a:moveTo>
                  <a:pt x="218" y="354"/>
                </a:moveTo>
                <a:lnTo>
                  <a:pt x="218" y="354"/>
                </a:lnTo>
                <a:lnTo>
                  <a:pt x="218" y="354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4"/>
                </a:lnTo>
                <a:lnTo>
                  <a:pt x="218" y="354"/>
                </a:lnTo>
                <a:close/>
                <a:moveTo>
                  <a:pt x="89" y="46"/>
                </a:move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90" y="46"/>
                </a:lnTo>
                <a:lnTo>
                  <a:pt x="90" y="46"/>
                </a:lnTo>
                <a:lnTo>
                  <a:pt x="90" y="44"/>
                </a:lnTo>
                <a:lnTo>
                  <a:pt x="90" y="44"/>
                </a:lnTo>
                <a:lnTo>
                  <a:pt x="89" y="46"/>
                </a:lnTo>
                <a:lnTo>
                  <a:pt x="89" y="46"/>
                </a:lnTo>
                <a:close/>
                <a:moveTo>
                  <a:pt x="193" y="268"/>
                </a:moveTo>
                <a:lnTo>
                  <a:pt x="193" y="268"/>
                </a:lnTo>
                <a:lnTo>
                  <a:pt x="191" y="270"/>
                </a:lnTo>
                <a:lnTo>
                  <a:pt x="191" y="270"/>
                </a:lnTo>
                <a:lnTo>
                  <a:pt x="193" y="270"/>
                </a:lnTo>
                <a:lnTo>
                  <a:pt x="193" y="270"/>
                </a:lnTo>
                <a:lnTo>
                  <a:pt x="193" y="268"/>
                </a:lnTo>
                <a:lnTo>
                  <a:pt x="193" y="268"/>
                </a:lnTo>
                <a:close/>
                <a:moveTo>
                  <a:pt x="234" y="333"/>
                </a:moveTo>
                <a:lnTo>
                  <a:pt x="234" y="333"/>
                </a:lnTo>
                <a:lnTo>
                  <a:pt x="234" y="335"/>
                </a:lnTo>
                <a:lnTo>
                  <a:pt x="234" y="335"/>
                </a:lnTo>
                <a:lnTo>
                  <a:pt x="234" y="333"/>
                </a:lnTo>
                <a:lnTo>
                  <a:pt x="234" y="333"/>
                </a:lnTo>
                <a:lnTo>
                  <a:pt x="234" y="333"/>
                </a:lnTo>
                <a:close/>
                <a:moveTo>
                  <a:pt x="352" y="303"/>
                </a:moveTo>
                <a:lnTo>
                  <a:pt x="352" y="303"/>
                </a:lnTo>
                <a:lnTo>
                  <a:pt x="352" y="303"/>
                </a:lnTo>
                <a:lnTo>
                  <a:pt x="352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2" y="303"/>
                </a:lnTo>
                <a:lnTo>
                  <a:pt x="352" y="303"/>
                </a:lnTo>
                <a:close/>
                <a:moveTo>
                  <a:pt x="205" y="363"/>
                </a:move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5" y="363"/>
                </a:lnTo>
                <a:lnTo>
                  <a:pt x="205" y="363"/>
                </a:lnTo>
                <a:close/>
                <a:moveTo>
                  <a:pt x="48" y="90"/>
                </a:move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0"/>
                </a:lnTo>
                <a:lnTo>
                  <a:pt x="48" y="90"/>
                </a:lnTo>
                <a:close/>
                <a:moveTo>
                  <a:pt x="178" y="120"/>
                </a:moveTo>
                <a:lnTo>
                  <a:pt x="178" y="120"/>
                </a:lnTo>
                <a:lnTo>
                  <a:pt x="178" y="119"/>
                </a:lnTo>
                <a:lnTo>
                  <a:pt x="178" y="119"/>
                </a:lnTo>
                <a:lnTo>
                  <a:pt x="177" y="120"/>
                </a:lnTo>
                <a:lnTo>
                  <a:pt x="178" y="120"/>
                </a:lnTo>
                <a:lnTo>
                  <a:pt x="178" y="120"/>
                </a:lnTo>
                <a:close/>
                <a:moveTo>
                  <a:pt x="360" y="270"/>
                </a:moveTo>
                <a:lnTo>
                  <a:pt x="360" y="270"/>
                </a:lnTo>
                <a:lnTo>
                  <a:pt x="360" y="270"/>
                </a:lnTo>
                <a:lnTo>
                  <a:pt x="360" y="270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0"/>
                </a:lnTo>
                <a:lnTo>
                  <a:pt x="360" y="270"/>
                </a:lnTo>
                <a:close/>
                <a:moveTo>
                  <a:pt x="194" y="59"/>
                </a:moveTo>
                <a:lnTo>
                  <a:pt x="194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4" y="59"/>
                </a:lnTo>
                <a:lnTo>
                  <a:pt x="194" y="59"/>
                </a:lnTo>
                <a:close/>
                <a:moveTo>
                  <a:pt x="201" y="357"/>
                </a:moveTo>
                <a:lnTo>
                  <a:pt x="201" y="357"/>
                </a:lnTo>
                <a:lnTo>
                  <a:pt x="201" y="358"/>
                </a:lnTo>
                <a:lnTo>
                  <a:pt x="201" y="358"/>
                </a:lnTo>
                <a:lnTo>
                  <a:pt x="201" y="357"/>
                </a:lnTo>
                <a:lnTo>
                  <a:pt x="201" y="357"/>
                </a:lnTo>
                <a:close/>
                <a:moveTo>
                  <a:pt x="309" y="24"/>
                </a:moveTo>
                <a:lnTo>
                  <a:pt x="309" y="24"/>
                </a:lnTo>
                <a:lnTo>
                  <a:pt x="308" y="25"/>
                </a:lnTo>
                <a:lnTo>
                  <a:pt x="308" y="25"/>
                </a:lnTo>
                <a:lnTo>
                  <a:pt x="309" y="25"/>
                </a:lnTo>
                <a:lnTo>
                  <a:pt x="309" y="24"/>
                </a:lnTo>
                <a:lnTo>
                  <a:pt x="309" y="24"/>
                </a:lnTo>
                <a:close/>
                <a:moveTo>
                  <a:pt x="350" y="149"/>
                </a:moveTo>
                <a:lnTo>
                  <a:pt x="350" y="149"/>
                </a:lnTo>
                <a:lnTo>
                  <a:pt x="349" y="149"/>
                </a:lnTo>
                <a:lnTo>
                  <a:pt x="349" y="149"/>
                </a:lnTo>
                <a:lnTo>
                  <a:pt x="349" y="150"/>
                </a:lnTo>
                <a:lnTo>
                  <a:pt x="349" y="150"/>
                </a:lnTo>
                <a:lnTo>
                  <a:pt x="350" y="149"/>
                </a:lnTo>
                <a:lnTo>
                  <a:pt x="350" y="149"/>
                </a:lnTo>
                <a:close/>
                <a:moveTo>
                  <a:pt x="205" y="355"/>
                </a:moveTo>
                <a:lnTo>
                  <a:pt x="205" y="355"/>
                </a:lnTo>
                <a:lnTo>
                  <a:pt x="204" y="355"/>
                </a:lnTo>
                <a:lnTo>
                  <a:pt x="204" y="355"/>
                </a:lnTo>
                <a:lnTo>
                  <a:pt x="204" y="355"/>
                </a:lnTo>
                <a:lnTo>
                  <a:pt x="205" y="355"/>
                </a:lnTo>
                <a:lnTo>
                  <a:pt x="205" y="355"/>
                </a:lnTo>
                <a:close/>
                <a:moveTo>
                  <a:pt x="229" y="41"/>
                </a:moveTo>
                <a:lnTo>
                  <a:pt x="229" y="41"/>
                </a:lnTo>
                <a:lnTo>
                  <a:pt x="231" y="41"/>
                </a:lnTo>
                <a:lnTo>
                  <a:pt x="231" y="41"/>
                </a:lnTo>
                <a:lnTo>
                  <a:pt x="231" y="40"/>
                </a:lnTo>
                <a:lnTo>
                  <a:pt x="231" y="40"/>
                </a:lnTo>
                <a:lnTo>
                  <a:pt x="229" y="41"/>
                </a:lnTo>
                <a:lnTo>
                  <a:pt x="229" y="41"/>
                </a:lnTo>
                <a:close/>
                <a:moveTo>
                  <a:pt x="144" y="360"/>
                </a:moveTo>
                <a:lnTo>
                  <a:pt x="144" y="360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60"/>
                </a:lnTo>
                <a:lnTo>
                  <a:pt x="144" y="360"/>
                </a:lnTo>
                <a:close/>
                <a:moveTo>
                  <a:pt x="32" y="96"/>
                </a:moveTo>
                <a:lnTo>
                  <a:pt x="32" y="96"/>
                </a:lnTo>
                <a:lnTo>
                  <a:pt x="32" y="96"/>
                </a:lnTo>
                <a:lnTo>
                  <a:pt x="32" y="96"/>
                </a:lnTo>
                <a:lnTo>
                  <a:pt x="30" y="96"/>
                </a:lnTo>
                <a:lnTo>
                  <a:pt x="30" y="96"/>
                </a:lnTo>
                <a:lnTo>
                  <a:pt x="32" y="98"/>
                </a:lnTo>
                <a:lnTo>
                  <a:pt x="32" y="98"/>
                </a:lnTo>
                <a:lnTo>
                  <a:pt x="32" y="96"/>
                </a:lnTo>
                <a:lnTo>
                  <a:pt x="32" y="96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53" y="273"/>
                </a:moveTo>
                <a:lnTo>
                  <a:pt x="153" y="273"/>
                </a:lnTo>
                <a:lnTo>
                  <a:pt x="153" y="275"/>
                </a:lnTo>
                <a:lnTo>
                  <a:pt x="153" y="275"/>
                </a:lnTo>
                <a:lnTo>
                  <a:pt x="153" y="273"/>
                </a:lnTo>
                <a:lnTo>
                  <a:pt x="153" y="273"/>
                </a:lnTo>
                <a:close/>
                <a:moveTo>
                  <a:pt x="21" y="287"/>
                </a:moveTo>
                <a:lnTo>
                  <a:pt x="21" y="287"/>
                </a:lnTo>
                <a:lnTo>
                  <a:pt x="21" y="289"/>
                </a:lnTo>
                <a:lnTo>
                  <a:pt x="21" y="289"/>
                </a:lnTo>
                <a:lnTo>
                  <a:pt x="21" y="287"/>
                </a:lnTo>
                <a:lnTo>
                  <a:pt x="21" y="287"/>
                </a:lnTo>
                <a:close/>
                <a:moveTo>
                  <a:pt x="33" y="316"/>
                </a:moveTo>
                <a:lnTo>
                  <a:pt x="33" y="316"/>
                </a:lnTo>
                <a:lnTo>
                  <a:pt x="33" y="314"/>
                </a:lnTo>
                <a:lnTo>
                  <a:pt x="33" y="314"/>
                </a:lnTo>
                <a:lnTo>
                  <a:pt x="33" y="314"/>
                </a:lnTo>
                <a:lnTo>
                  <a:pt x="33" y="316"/>
                </a:lnTo>
                <a:lnTo>
                  <a:pt x="33" y="316"/>
                </a:lnTo>
                <a:close/>
                <a:moveTo>
                  <a:pt x="182" y="243"/>
                </a:moveTo>
                <a:lnTo>
                  <a:pt x="182" y="243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0" y="242"/>
                </a:lnTo>
                <a:lnTo>
                  <a:pt x="180" y="242"/>
                </a:lnTo>
                <a:lnTo>
                  <a:pt x="182" y="243"/>
                </a:lnTo>
                <a:lnTo>
                  <a:pt x="182" y="243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35" y="112"/>
                </a:move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2"/>
                </a:lnTo>
                <a:lnTo>
                  <a:pt x="35" y="112"/>
                </a:lnTo>
                <a:close/>
                <a:moveTo>
                  <a:pt x="152" y="331"/>
                </a:move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close/>
                <a:moveTo>
                  <a:pt x="27" y="335"/>
                </a:moveTo>
                <a:lnTo>
                  <a:pt x="27" y="335"/>
                </a:lnTo>
                <a:lnTo>
                  <a:pt x="27" y="335"/>
                </a:lnTo>
                <a:lnTo>
                  <a:pt x="27" y="335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5"/>
                </a:lnTo>
                <a:lnTo>
                  <a:pt x="27" y="335"/>
                </a:lnTo>
                <a:close/>
                <a:moveTo>
                  <a:pt x="19" y="338"/>
                </a:moveTo>
                <a:lnTo>
                  <a:pt x="19" y="338"/>
                </a:lnTo>
                <a:lnTo>
                  <a:pt x="21" y="338"/>
                </a:lnTo>
                <a:lnTo>
                  <a:pt x="21" y="338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8"/>
                </a:lnTo>
                <a:lnTo>
                  <a:pt x="19" y="338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6" y="358"/>
                </a:lnTo>
                <a:lnTo>
                  <a:pt x="166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33" y="355"/>
                </a:moveTo>
                <a:lnTo>
                  <a:pt x="33" y="355"/>
                </a:lnTo>
                <a:lnTo>
                  <a:pt x="35" y="357"/>
                </a:lnTo>
                <a:lnTo>
                  <a:pt x="35" y="357"/>
                </a:lnTo>
                <a:lnTo>
                  <a:pt x="35" y="357"/>
                </a:lnTo>
                <a:lnTo>
                  <a:pt x="33" y="355"/>
                </a:lnTo>
                <a:lnTo>
                  <a:pt x="33" y="355"/>
                </a:lnTo>
                <a:close/>
                <a:moveTo>
                  <a:pt x="133" y="76"/>
                </a:moveTo>
                <a:lnTo>
                  <a:pt x="133" y="76"/>
                </a:lnTo>
                <a:lnTo>
                  <a:pt x="134" y="74"/>
                </a:lnTo>
                <a:lnTo>
                  <a:pt x="134" y="74"/>
                </a:lnTo>
                <a:lnTo>
                  <a:pt x="133" y="76"/>
                </a:lnTo>
                <a:lnTo>
                  <a:pt x="133" y="76"/>
                </a:lnTo>
                <a:close/>
                <a:moveTo>
                  <a:pt x="22" y="147"/>
                </a:move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7"/>
                </a:lnTo>
                <a:lnTo>
                  <a:pt x="22" y="147"/>
                </a:lnTo>
                <a:close/>
                <a:moveTo>
                  <a:pt x="7" y="150"/>
                </a:move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50"/>
                </a:lnTo>
                <a:lnTo>
                  <a:pt x="7" y="150"/>
                </a:lnTo>
                <a:close/>
                <a:moveTo>
                  <a:pt x="145" y="81"/>
                </a:move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1"/>
                </a:lnTo>
                <a:lnTo>
                  <a:pt x="145" y="81"/>
                </a:lnTo>
                <a:close/>
                <a:moveTo>
                  <a:pt x="18" y="231"/>
                </a:moveTo>
                <a:lnTo>
                  <a:pt x="18" y="231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close/>
                <a:moveTo>
                  <a:pt x="226" y="57"/>
                </a:moveTo>
                <a:lnTo>
                  <a:pt x="226" y="57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7"/>
                </a:lnTo>
                <a:lnTo>
                  <a:pt x="226" y="57"/>
                </a:lnTo>
                <a:close/>
                <a:moveTo>
                  <a:pt x="201" y="242"/>
                </a:moveTo>
                <a:lnTo>
                  <a:pt x="201" y="242"/>
                </a:lnTo>
                <a:lnTo>
                  <a:pt x="201" y="242"/>
                </a:lnTo>
                <a:lnTo>
                  <a:pt x="201" y="242"/>
                </a:lnTo>
                <a:lnTo>
                  <a:pt x="201" y="240"/>
                </a:lnTo>
                <a:lnTo>
                  <a:pt x="201" y="242"/>
                </a:lnTo>
                <a:lnTo>
                  <a:pt x="201" y="242"/>
                </a:lnTo>
                <a:close/>
                <a:moveTo>
                  <a:pt x="137" y="51"/>
                </a:moveTo>
                <a:lnTo>
                  <a:pt x="137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7" y="51"/>
                </a:lnTo>
                <a:close/>
                <a:moveTo>
                  <a:pt x="343" y="316"/>
                </a:moveTo>
                <a:lnTo>
                  <a:pt x="343" y="316"/>
                </a:lnTo>
                <a:lnTo>
                  <a:pt x="343" y="316"/>
                </a:lnTo>
                <a:lnTo>
                  <a:pt x="343" y="316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6"/>
                </a:lnTo>
                <a:lnTo>
                  <a:pt x="343" y="316"/>
                </a:lnTo>
                <a:close/>
                <a:moveTo>
                  <a:pt x="223" y="33"/>
                </a:moveTo>
                <a:lnTo>
                  <a:pt x="223" y="33"/>
                </a:lnTo>
                <a:lnTo>
                  <a:pt x="224" y="32"/>
                </a:lnTo>
                <a:lnTo>
                  <a:pt x="224" y="32"/>
                </a:lnTo>
                <a:lnTo>
                  <a:pt x="223" y="33"/>
                </a:lnTo>
                <a:lnTo>
                  <a:pt x="223" y="33"/>
                </a:lnTo>
                <a:close/>
                <a:moveTo>
                  <a:pt x="327" y="33"/>
                </a:moveTo>
                <a:lnTo>
                  <a:pt x="327" y="33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3"/>
                </a:lnTo>
                <a:lnTo>
                  <a:pt x="327" y="33"/>
                </a:lnTo>
                <a:close/>
                <a:moveTo>
                  <a:pt x="186" y="309"/>
                </a:moveTo>
                <a:lnTo>
                  <a:pt x="186" y="309"/>
                </a:lnTo>
                <a:lnTo>
                  <a:pt x="186" y="309"/>
                </a:lnTo>
                <a:lnTo>
                  <a:pt x="186" y="309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9"/>
                </a:lnTo>
                <a:lnTo>
                  <a:pt x="186" y="309"/>
                </a:lnTo>
                <a:close/>
                <a:moveTo>
                  <a:pt x="117" y="349"/>
                </a:moveTo>
                <a:lnTo>
                  <a:pt x="117" y="349"/>
                </a:lnTo>
                <a:lnTo>
                  <a:pt x="115" y="349"/>
                </a:lnTo>
                <a:lnTo>
                  <a:pt x="115" y="349"/>
                </a:lnTo>
                <a:lnTo>
                  <a:pt x="117" y="349"/>
                </a:lnTo>
                <a:lnTo>
                  <a:pt x="117" y="349"/>
                </a:lnTo>
                <a:close/>
                <a:moveTo>
                  <a:pt x="343" y="109"/>
                </a:moveTo>
                <a:lnTo>
                  <a:pt x="343" y="109"/>
                </a:lnTo>
                <a:lnTo>
                  <a:pt x="343" y="111"/>
                </a:lnTo>
                <a:lnTo>
                  <a:pt x="343" y="111"/>
                </a:lnTo>
                <a:lnTo>
                  <a:pt x="343" y="109"/>
                </a:lnTo>
                <a:lnTo>
                  <a:pt x="343" y="109"/>
                </a:lnTo>
                <a:close/>
                <a:moveTo>
                  <a:pt x="213" y="300"/>
                </a:move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0"/>
                </a:lnTo>
                <a:lnTo>
                  <a:pt x="213" y="300"/>
                </a:lnTo>
                <a:close/>
                <a:moveTo>
                  <a:pt x="341" y="298"/>
                </a:move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close/>
                <a:moveTo>
                  <a:pt x="155" y="297"/>
                </a:moveTo>
                <a:lnTo>
                  <a:pt x="155" y="297"/>
                </a:lnTo>
                <a:lnTo>
                  <a:pt x="155" y="297"/>
                </a:lnTo>
                <a:lnTo>
                  <a:pt x="155" y="297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7"/>
                </a:lnTo>
                <a:lnTo>
                  <a:pt x="155" y="297"/>
                </a:lnTo>
                <a:close/>
                <a:moveTo>
                  <a:pt x="208" y="349"/>
                </a:moveTo>
                <a:lnTo>
                  <a:pt x="208" y="349"/>
                </a:lnTo>
                <a:lnTo>
                  <a:pt x="207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close/>
                <a:moveTo>
                  <a:pt x="328" y="164"/>
                </a:moveTo>
                <a:lnTo>
                  <a:pt x="328" y="164"/>
                </a:lnTo>
                <a:lnTo>
                  <a:pt x="328" y="166"/>
                </a:lnTo>
                <a:lnTo>
                  <a:pt x="328" y="166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28" y="164"/>
                </a:lnTo>
                <a:lnTo>
                  <a:pt x="328" y="164"/>
                </a:lnTo>
                <a:close/>
                <a:moveTo>
                  <a:pt x="46" y="167"/>
                </a:move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close/>
                <a:moveTo>
                  <a:pt x="183" y="357"/>
                </a:move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5" y="355"/>
                </a:lnTo>
                <a:lnTo>
                  <a:pt x="185" y="355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close/>
                <a:moveTo>
                  <a:pt x="160" y="355"/>
                </a:moveTo>
                <a:lnTo>
                  <a:pt x="160" y="355"/>
                </a:lnTo>
                <a:lnTo>
                  <a:pt x="158" y="354"/>
                </a:lnTo>
                <a:lnTo>
                  <a:pt x="158" y="354"/>
                </a:lnTo>
                <a:lnTo>
                  <a:pt x="158" y="354"/>
                </a:lnTo>
                <a:lnTo>
                  <a:pt x="160" y="355"/>
                </a:lnTo>
                <a:lnTo>
                  <a:pt x="160" y="355"/>
                </a:lnTo>
                <a:close/>
                <a:moveTo>
                  <a:pt x="223" y="71"/>
                </a:moveTo>
                <a:lnTo>
                  <a:pt x="223" y="71"/>
                </a:lnTo>
                <a:lnTo>
                  <a:pt x="223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1"/>
                </a:lnTo>
                <a:lnTo>
                  <a:pt x="223" y="71"/>
                </a:lnTo>
                <a:close/>
                <a:moveTo>
                  <a:pt x="152" y="366"/>
                </a:moveTo>
                <a:lnTo>
                  <a:pt x="152" y="366"/>
                </a:lnTo>
                <a:lnTo>
                  <a:pt x="152" y="366"/>
                </a:lnTo>
                <a:lnTo>
                  <a:pt x="152" y="366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6"/>
                </a:lnTo>
                <a:lnTo>
                  <a:pt x="152" y="366"/>
                </a:lnTo>
                <a:close/>
                <a:moveTo>
                  <a:pt x="194" y="27"/>
                </a:move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close/>
                <a:moveTo>
                  <a:pt x="354" y="232"/>
                </a:move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close/>
                <a:moveTo>
                  <a:pt x="166" y="126"/>
                </a:moveTo>
                <a:lnTo>
                  <a:pt x="166" y="126"/>
                </a:lnTo>
                <a:lnTo>
                  <a:pt x="166" y="126"/>
                </a:lnTo>
                <a:lnTo>
                  <a:pt x="166" y="126"/>
                </a:lnTo>
                <a:lnTo>
                  <a:pt x="166" y="128"/>
                </a:lnTo>
                <a:lnTo>
                  <a:pt x="166" y="128"/>
                </a:lnTo>
                <a:lnTo>
                  <a:pt x="166" y="126"/>
                </a:lnTo>
                <a:lnTo>
                  <a:pt x="166" y="126"/>
                </a:lnTo>
                <a:close/>
                <a:moveTo>
                  <a:pt x="186" y="363"/>
                </a:move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close/>
                <a:moveTo>
                  <a:pt x="213" y="54"/>
                </a:moveTo>
                <a:lnTo>
                  <a:pt x="213" y="54"/>
                </a:lnTo>
                <a:lnTo>
                  <a:pt x="213" y="52"/>
                </a:lnTo>
                <a:lnTo>
                  <a:pt x="213" y="52"/>
                </a:lnTo>
                <a:lnTo>
                  <a:pt x="213" y="54"/>
                </a:lnTo>
                <a:lnTo>
                  <a:pt x="213" y="54"/>
                </a:lnTo>
                <a:close/>
                <a:moveTo>
                  <a:pt x="224" y="316"/>
                </a:move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close/>
                <a:moveTo>
                  <a:pt x="343" y="54"/>
                </a:moveTo>
                <a:lnTo>
                  <a:pt x="343" y="54"/>
                </a:lnTo>
                <a:lnTo>
                  <a:pt x="343" y="54"/>
                </a:lnTo>
                <a:lnTo>
                  <a:pt x="343" y="54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4"/>
                </a:lnTo>
                <a:lnTo>
                  <a:pt x="343" y="54"/>
                </a:lnTo>
                <a:close/>
                <a:moveTo>
                  <a:pt x="171" y="30"/>
                </a:moveTo>
                <a:lnTo>
                  <a:pt x="171" y="30"/>
                </a:lnTo>
                <a:lnTo>
                  <a:pt x="171" y="29"/>
                </a:lnTo>
                <a:lnTo>
                  <a:pt x="171" y="29"/>
                </a:lnTo>
                <a:lnTo>
                  <a:pt x="171" y="30"/>
                </a:lnTo>
                <a:lnTo>
                  <a:pt x="171" y="30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19" y="149"/>
                </a:lnTo>
                <a:lnTo>
                  <a:pt x="19" y="149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216" y="350"/>
                </a:move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6" y="350"/>
                </a:lnTo>
                <a:lnTo>
                  <a:pt x="216" y="350"/>
                </a:lnTo>
                <a:close/>
                <a:moveTo>
                  <a:pt x="137" y="128"/>
                </a:move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close/>
                <a:moveTo>
                  <a:pt x="163" y="267"/>
                </a:move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close/>
                <a:moveTo>
                  <a:pt x="186" y="324"/>
                </a:move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close/>
                <a:moveTo>
                  <a:pt x="13" y="158"/>
                </a:move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8"/>
                </a:lnTo>
                <a:lnTo>
                  <a:pt x="13" y="158"/>
                </a:lnTo>
                <a:close/>
                <a:moveTo>
                  <a:pt x="156" y="33"/>
                </a:moveTo>
                <a:lnTo>
                  <a:pt x="156" y="33"/>
                </a:lnTo>
                <a:lnTo>
                  <a:pt x="155" y="33"/>
                </a:lnTo>
                <a:lnTo>
                  <a:pt x="155" y="33"/>
                </a:lnTo>
                <a:lnTo>
                  <a:pt x="156" y="33"/>
                </a:lnTo>
                <a:lnTo>
                  <a:pt x="156" y="33"/>
                </a:lnTo>
                <a:close/>
                <a:moveTo>
                  <a:pt x="253" y="33"/>
                </a:moveTo>
                <a:lnTo>
                  <a:pt x="253" y="33"/>
                </a:lnTo>
                <a:lnTo>
                  <a:pt x="253" y="32"/>
                </a:lnTo>
                <a:lnTo>
                  <a:pt x="253" y="32"/>
                </a:lnTo>
                <a:lnTo>
                  <a:pt x="253" y="33"/>
                </a:lnTo>
                <a:lnTo>
                  <a:pt x="253" y="33"/>
                </a:lnTo>
                <a:close/>
                <a:moveTo>
                  <a:pt x="317" y="25"/>
                </a:moveTo>
                <a:lnTo>
                  <a:pt x="317" y="25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9" y="27"/>
                </a:lnTo>
                <a:lnTo>
                  <a:pt x="319" y="27"/>
                </a:lnTo>
                <a:lnTo>
                  <a:pt x="317" y="25"/>
                </a:lnTo>
                <a:lnTo>
                  <a:pt x="317" y="25"/>
                </a:lnTo>
                <a:close/>
                <a:moveTo>
                  <a:pt x="232" y="46"/>
                </a:moveTo>
                <a:lnTo>
                  <a:pt x="232" y="46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6"/>
                </a:lnTo>
                <a:lnTo>
                  <a:pt x="232" y="46"/>
                </a:lnTo>
                <a:close/>
                <a:moveTo>
                  <a:pt x="18" y="73"/>
                </a:move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3"/>
                </a:lnTo>
                <a:lnTo>
                  <a:pt x="18" y="73"/>
                </a:lnTo>
                <a:close/>
                <a:moveTo>
                  <a:pt x="191" y="71"/>
                </a:moveTo>
                <a:lnTo>
                  <a:pt x="191" y="71"/>
                </a:lnTo>
                <a:lnTo>
                  <a:pt x="193" y="71"/>
                </a:lnTo>
                <a:lnTo>
                  <a:pt x="193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close/>
                <a:moveTo>
                  <a:pt x="164" y="335"/>
                </a:move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close/>
                <a:moveTo>
                  <a:pt x="344" y="341"/>
                </a:move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close/>
                <a:moveTo>
                  <a:pt x="341" y="68"/>
                </a:moveTo>
                <a:lnTo>
                  <a:pt x="341" y="68"/>
                </a:lnTo>
                <a:lnTo>
                  <a:pt x="341" y="68"/>
                </a:lnTo>
                <a:lnTo>
                  <a:pt x="341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41" y="68"/>
                </a:lnTo>
                <a:lnTo>
                  <a:pt x="341" y="68"/>
                </a:lnTo>
                <a:close/>
                <a:moveTo>
                  <a:pt x="46" y="68"/>
                </a:moveTo>
                <a:lnTo>
                  <a:pt x="46" y="68"/>
                </a:lnTo>
                <a:lnTo>
                  <a:pt x="44" y="70"/>
                </a:lnTo>
                <a:lnTo>
                  <a:pt x="44" y="70"/>
                </a:lnTo>
                <a:lnTo>
                  <a:pt x="46" y="68"/>
                </a:lnTo>
                <a:lnTo>
                  <a:pt x="46" y="68"/>
                </a:lnTo>
                <a:close/>
                <a:moveTo>
                  <a:pt x="332" y="136"/>
                </a:moveTo>
                <a:lnTo>
                  <a:pt x="332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2" y="136"/>
                </a:lnTo>
                <a:lnTo>
                  <a:pt x="332" y="136"/>
                </a:lnTo>
                <a:close/>
                <a:moveTo>
                  <a:pt x="122" y="358"/>
                </a:moveTo>
                <a:lnTo>
                  <a:pt x="122" y="358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0" y="357"/>
                </a:lnTo>
                <a:lnTo>
                  <a:pt x="120" y="357"/>
                </a:lnTo>
                <a:lnTo>
                  <a:pt x="122" y="358"/>
                </a:lnTo>
                <a:lnTo>
                  <a:pt x="122" y="358"/>
                </a:lnTo>
                <a:close/>
                <a:moveTo>
                  <a:pt x="125" y="357"/>
                </a:moveTo>
                <a:lnTo>
                  <a:pt x="125" y="357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close/>
                <a:moveTo>
                  <a:pt x="171" y="231"/>
                </a:move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close/>
                <a:moveTo>
                  <a:pt x="324" y="358"/>
                </a:moveTo>
                <a:lnTo>
                  <a:pt x="324" y="358"/>
                </a:lnTo>
                <a:lnTo>
                  <a:pt x="324" y="357"/>
                </a:lnTo>
                <a:lnTo>
                  <a:pt x="324" y="357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59"/>
          <p:cNvSpPr>
            <a:spLocks noEditPoints="1"/>
          </p:cNvSpPr>
          <p:nvPr/>
        </p:nvSpPr>
        <p:spPr bwMode="auto">
          <a:xfrm>
            <a:off x="862164" y="4444432"/>
            <a:ext cx="838571" cy="955279"/>
          </a:xfrm>
          <a:custGeom>
            <a:gdLst>
              <a:gd fmla="*/ 359 w 388" name="T0"/>
              <a:gd fmla="*/ 415 h 442" name="T1"/>
              <a:gd fmla="*/ 195 w 388" name="T2"/>
              <a:gd fmla="*/ 363 h 442" name="T3"/>
              <a:gd fmla="*/ 165 w 388" name="T4"/>
              <a:gd fmla="*/ 396 h 442" name="T5"/>
              <a:gd fmla="*/ 36 w 388" name="T6"/>
              <a:gd fmla="*/ 404 h 442" name="T7"/>
              <a:gd fmla="*/ 17 w 388" name="T8"/>
              <a:gd fmla="*/ 341 h 442" name="T9"/>
              <a:gd fmla="*/ 55 w 388" name="T10"/>
              <a:gd fmla="*/ 172 h 442" name="T11"/>
              <a:gd fmla="*/ 180 w 388" name="T12"/>
              <a:gd fmla="*/ 3 h 442" name="T13"/>
              <a:gd fmla="*/ 363 w 388" name="T14"/>
              <a:gd fmla="*/ 87 h 442" name="T15"/>
              <a:gd fmla="*/ 342 w 388" name="T16"/>
              <a:gd fmla="*/ 249 h 442" name="T17"/>
              <a:gd fmla="*/ 282 w 388" name="T18"/>
              <a:gd fmla="*/ 306 h 442" name="T19"/>
              <a:gd fmla="*/ 293 w 388" name="T20"/>
              <a:gd fmla="*/ 342 h 442" name="T21"/>
              <a:gd fmla="*/ 307 w 388" name="T22"/>
              <a:gd fmla="*/ 387 h 442" name="T23"/>
              <a:gd fmla="*/ 254 w 388" name="T24"/>
              <a:gd fmla="*/ 36 h 442" name="T25"/>
              <a:gd fmla="*/ 101 w 388" name="T26"/>
              <a:gd fmla="*/ 265 h 442" name="T27"/>
              <a:gd fmla="*/ 311 w 388" name="T28"/>
              <a:gd fmla="*/ 167 h 442" name="T29"/>
              <a:gd fmla="*/ 42 w 388" name="T30"/>
              <a:gd fmla="*/ 107 h 442" name="T31"/>
              <a:gd fmla="*/ 317 w 388" name="T32"/>
              <a:gd fmla="*/ 133 h 442" name="T33"/>
              <a:gd fmla="*/ 148 w 388" name="T34"/>
              <a:gd fmla="*/ 27 h 442" name="T35"/>
              <a:gd fmla="*/ 192 w 388" name="T36"/>
              <a:gd fmla="*/ 353 h 442" name="T37"/>
              <a:gd fmla="*/ 83 w 388" name="T38"/>
              <a:gd fmla="*/ 380 h 442" name="T39"/>
              <a:gd fmla="*/ 75 w 388" name="T40"/>
              <a:gd fmla="*/ 188 h 442" name="T41"/>
              <a:gd fmla="*/ 83 w 388" name="T42"/>
              <a:gd fmla="*/ 221 h 442" name="T43"/>
              <a:gd fmla="*/ 79 w 388" name="T44"/>
              <a:gd fmla="*/ 305 h 442" name="T45"/>
              <a:gd fmla="*/ 243 w 388" name="T46"/>
              <a:gd fmla="*/ 387 h 442" name="T47"/>
              <a:gd fmla="*/ 339 w 388" name="T48"/>
              <a:gd fmla="*/ 271 h 442" name="T49"/>
              <a:gd fmla="*/ 314 w 388" name="T50"/>
              <a:gd fmla="*/ 245 h 442" name="T51"/>
              <a:gd fmla="*/ 151 w 388" name="T52"/>
              <a:gd fmla="*/ 131 h 442" name="T53"/>
              <a:gd fmla="*/ 331 w 388" name="T54"/>
              <a:gd fmla="*/ 188 h 442" name="T55"/>
              <a:gd fmla="*/ 300 w 388" name="T56"/>
              <a:gd fmla="*/ 273 h 442" name="T57"/>
              <a:gd fmla="*/ 63 w 388" name="T58"/>
              <a:gd fmla="*/ 293 h 442" name="T59"/>
              <a:gd fmla="*/ 268 w 388" name="T60"/>
              <a:gd fmla="*/ 144 h 442" name="T61"/>
              <a:gd fmla="*/ 225 w 388" name="T62"/>
              <a:gd fmla="*/ 128 h 442" name="T63"/>
              <a:gd fmla="*/ 57 w 388" name="T64"/>
              <a:gd fmla="*/ 276 h 442" name="T65"/>
              <a:gd fmla="*/ 303 w 388" name="T66"/>
              <a:gd fmla="*/ 267 h 442" name="T67"/>
              <a:gd fmla="*/ 83 w 388" name="T68"/>
              <a:gd fmla="*/ 325 h 442" name="T69"/>
              <a:gd fmla="*/ 224 w 388" name="T70"/>
              <a:gd fmla="*/ 334 h 442" name="T71"/>
              <a:gd fmla="*/ 53 w 388" name="T72"/>
              <a:gd fmla="*/ 245 h 442" name="T73"/>
              <a:gd fmla="*/ 352 w 388" name="T74"/>
              <a:gd fmla="*/ 306 h 442" name="T75"/>
              <a:gd fmla="*/ 79 w 388" name="T76"/>
              <a:gd fmla="*/ 339 h 442" name="T77"/>
              <a:gd fmla="*/ 102 w 388" name="T78"/>
              <a:gd fmla="*/ 305 h 442" name="T79"/>
              <a:gd fmla="*/ 318 w 388" name="T80"/>
              <a:gd fmla="*/ 186 h 442" name="T81"/>
              <a:gd fmla="*/ 284 w 388" name="T82"/>
              <a:gd fmla="*/ 152 h 442" name="T83"/>
              <a:gd fmla="*/ 71 w 388" name="T84"/>
              <a:gd fmla="*/ 265 h 442" name="T85"/>
              <a:gd fmla="*/ 197 w 388" name="T86"/>
              <a:gd fmla="*/ 134 h 442" name="T87"/>
              <a:gd fmla="*/ 300 w 388" name="T88"/>
              <a:gd fmla="*/ 131 h 442" name="T89"/>
              <a:gd fmla="*/ 293 w 388" name="T90"/>
              <a:gd fmla="*/ 279 h 442" name="T91"/>
              <a:gd fmla="*/ 341 w 388" name="T92"/>
              <a:gd fmla="*/ 316 h 442" name="T93"/>
              <a:gd fmla="*/ 38 w 388" name="T94"/>
              <a:gd fmla="*/ 303 h 442" name="T95"/>
              <a:gd fmla="*/ 77 w 388" name="T96"/>
              <a:gd fmla="*/ 150 h 442" name="T97"/>
              <a:gd fmla="*/ 307 w 388" name="T98"/>
              <a:gd fmla="*/ 219 h 442" name="T99"/>
              <a:gd fmla="*/ 236 w 388" name="T100"/>
              <a:gd fmla="*/ 137 h 442" name="T101"/>
              <a:gd fmla="*/ 325 w 388" name="T102"/>
              <a:gd fmla="*/ 155 h 442" name="T103"/>
              <a:gd fmla="*/ 311 w 388" name="T104"/>
              <a:gd fmla="*/ 161 h 442" name="T105"/>
              <a:gd fmla="*/ 38 w 388" name="T106"/>
              <a:gd fmla="*/ 334 h 442" name="T107"/>
              <a:gd fmla="*/ 79 w 388" name="T108"/>
              <a:gd fmla="*/ 155 h 442" name="T109"/>
              <a:gd fmla="*/ 71 w 388" name="T110"/>
              <a:gd fmla="*/ 158 h 442" name="T111"/>
              <a:gd fmla="*/ 295 w 388" name="T112"/>
              <a:gd fmla="*/ 264 h 442" name="T113"/>
              <a:gd fmla="*/ 85 w 388" name="T114"/>
              <a:gd fmla="*/ 152 h 442" name="T115"/>
              <a:gd fmla="*/ 99 w 388" name="T116"/>
              <a:gd fmla="*/ 150 h 442" name="T117"/>
              <a:gd fmla="*/ 323 w 388" name="T118"/>
              <a:gd fmla="*/ 139 h 442" name="T119"/>
              <a:gd fmla="*/ 34 w 388" name="T120"/>
              <a:gd fmla="*/ 316 h 442" name="T121"/>
              <a:gd fmla="*/ 331 w 388" name="T122"/>
              <a:gd fmla="*/ 312 h 442" name="T123"/>
              <a:gd fmla="*/ 154 w 388" name="T124"/>
              <a:gd fmla="*/ 399 h 44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2" w="388">
                <a:moveTo>
                  <a:pt x="320" y="379"/>
                </a:moveTo>
                <a:lnTo>
                  <a:pt x="320" y="379"/>
                </a:lnTo>
                <a:lnTo>
                  <a:pt x="322" y="379"/>
                </a:lnTo>
                <a:lnTo>
                  <a:pt x="322" y="380"/>
                </a:lnTo>
                <a:lnTo>
                  <a:pt x="322" y="380"/>
                </a:lnTo>
                <a:lnTo>
                  <a:pt x="326" y="383"/>
                </a:lnTo>
                <a:lnTo>
                  <a:pt x="331" y="385"/>
                </a:lnTo>
                <a:lnTo>
                  <a:pt x="331" y="385"/>
                </a:lnTo>
                <a:lnTo>
                  <a:pt x="333" y="387"/>
                </a:lnTo>
                <a:lnTo>
                  <a:pt x="333" y="387"/>
                </a:lnTo>
                <a:lnTo>
                  <a:pt x="345" y="393"/>
                </a:lnTo>
                <a:lnTo>
                  <a:pt x="345" y="393"/>
                </a:lnTo>
                <a:lnTo>
                  <a:pt x="353" y="396"/>
                </a:lnTo>
                <a:lnTo>
                  <a:pt x="353" y="396"/>
                </a:lnTo>
                <a:lnTo>
                  <a:pt x="359" y="398"/>
                </a:lnTo>
                <a:lnTo>
                  <a:pt x="359" y="398"/>
                </a:lnTo>
                <a:lnTo>
                  <a:pt x="361" y="398"/>
                </a:lnTo>
                <a:lnTo>
                  <a:pt x="361" y="399"/>
                </a:lnTo>
                <a:lnTo>
                  <a:pt x="361" y="399"/>
                </a:lnTo>
                <a:lnTo>
                  <a:pt x="361" y="401"/>
                </a:lnTo>
                <a:lnTo>
                  <a:pt x="359" y="402"/>
                </a:lnTo>
                <a:lnTo>
                  <a:pt x="359" y="402"/>
                </a:lnTo>
                <a:lnTo>
                  <a:pt x="358" y="402"/>
                </a:lnTo>
                <a:lnTo>
                  <a:pt x="356" y="402"/>
                </a:lnTo>
                <a:lnTo>
                  <a:pt x="356" y="402"/>
                </a:lnTo>
                <a:lnTo>
                  <a:pt x="348" y="396"/>
                </a:lnTo>
                <a:lnTo>
                  <a:pt x="348" y="396"/>
                </a:lnTo>
                <a:lnTo>
                  <a:pt x="347" y="396"/>
                </a:lnTo>
                <a:lnTo>
                  <a:pt x="347" y="396"/>
                </a:lnTo>
                <a:lnTo>
                  <a:pt x="339" y="391"/>
                </a:lnTo>
                <a:lnTo>
                  <a:pt x="339" y="391"/>
                </a:lnTo>
                <a:lnTo>
                  <a:pt x="337" y="391"/>
                </a:lnTo>
                <a:lnTo>
                  <a:pt x="337" y="391"/>
                </a:lnTo>
                <a:lnTo>
                  <a:pt x="337" y="391"/>
                </a:lnTo>
                <a:lnTo>
                  <a:pt x="337" y="391"/>
                </a:lnTo>
                <a:lnTo>
                  <a:pt x="352" y="405"/>
                </a:lnTo>
                <a:lnTo>
                  <a:pt x="352" y="405"/>
                </a:lnTo>
                <a:lnTo>
                  <a:pt x="364" y="413"/>
                </a:lnTo>
                <a:lnTo>
                  <a:pt x="364" y="413"/>
                </a:lnTo>
                <a:lnTo>
                  <a:pt x="367" y="417"/>
                </a:lnTo>
                <a:lnTo>
                  <a:pt x="367" y="417"/>
                </a:lnTo>
                <a:lnTo>
                  <a:pt x="367" y="417"/>
                </a:lnTo>
                <a:lnTo>
                  <a:pt x="367" y="417"/>
                </a:lnTo>
                <a:lnTo>
                  <a:pt x="369" y="418"/>
                </a:lnTo>
                <a:lnTo>
                  <a:pt x="369" y="418"/>
                </a:lnTo>
                <a:lnTo>
                  <a:pt x="366" y="418"/>
                </a:lnTo>
                <a:lnTo>
                  <a:pt x="366" y="418"/>
                </a:lnTo>
                <a:lnTo>
                  <a:pt x="359" y="415"/>
                </a:lnTo>
                <a:lnTo>
                  <a:pt x="359" y="415"/>
                </a:lnTo>
                <a:lnTo>
                  <a:pt x="344" y="405"/>
                </a:lnTo>
                <a:lnTo>
                  <a:pt x="344" y="405"/>
                </a:lnTo>
                <a:lnTo>
                  <a:pt x="331" y="396"/>
                </a:lnTo>
                <a:lnTo>
                  <a:pt x="331" y="396"/>
                </a:lnTo>
                <a:lnTo>
                  <a:pt x="320" y="390"/>
                </a:lnTo>
                <a:lnTo>
                  <a:pt x="320" y="390"/>
                </a:lnTo>
                <a:lnTo>
                  <a:pt x="318" y="388"/>
                </a:lnTo>
                <a:lnTo>
                  <a:pt x="318" y="388"/>
                </a:lnTo>
                <a:lnTo>
                  <a:pt x="315" y="388"/>
                </a:lnTo>
                <a:lnTo>
                  <a:pt x="315" y="388"/>
                </a:lnTo>
                <a:lnTo>
                  <a:pt x="311" y="391"/>
                </a:lnTo>
                <a:lnTo>
                  <a:pt x="311" y="391"/>
                </a:lnTo>
                <a:lnTo>
                  <a:pt x="303" y="394"/>
                </a:lnTo>
                <a:lnTo>
                  <a:pt x="293" y="396"/>
                </a:lnTo>
                <a:lnTo>
                  <a:pt x="293" y="396"/>
                </a:lnTo>
                <a:lnTo>
                  <a:pt x="285" y="398"/>
                </a:lnTo>
                <a:lnTo>
                  <a:pt x="285" y="398"/>
                </a:lnTo>
                <a:lnTo>
                  <a:pt x="279" y="398"/>
                </a:lnTo>
                <a:lnTo>
                  <a:pt x="273" y="398"/>
                </a:lnTo>
                <a:lnTo>
                  <a:pt x="273" y="398"/>
                </a:lnTo>
                <a:lnTo>
                  <a:pt x="262" y="396"/>
                </a:lnTo>
                <a:lnTo>
                  <a:pt x="262" y="396"/>
                </a:lnTo>
                <a:lnTo>
                  <a:pt x="252" y="394"/>
                </a:lnTo>
                <a:lnTo>
                  <a:pt x="252" y="394"/>
                </a:lnTo>
                <a:lnTo>
                  <a:pt x="246" y="393"/>
                </a:lnTo>
                <a:lnTo>
                  <a:pt x="241" y="391"/>
                </a:lnTo>
                <a:lnTo>
                  <a:pt x="241" y="391"/>
                </a:lnTo>
                <a:lnTo>
                  <a:pt x="235" y="387"/>
                </a:lnTo>
                <a:lnTo>
                  <a:pt x="235" y="387"/>
                </a:lnTo>
                <a:lnTo>
                  <a:pt x="227" y="380"/>
                </a:lnTo>
                <a:lnTo>
                  <a:pt x="227" y="380"/>
                </a:lnTo>
                <a:lnTo>
                  <a:pt x="214" y="371"/>
                </a:lnTo>
                <a:lnTo>
                  <a:pt x="214" y="371"/>
                </a:lnTo>
                <a:lnTo>
                  <a:pt x="210" y="363"/>
                </a:lnTo>
                <a:lnTo>
                  <a:pt x="205" y="355"/>
                </a:lnTo>
                <a:lnTo>
                  <a:pt x="205" y="355"/>
                </a:lnTo>
                <a:lnTo>
                  <a:pt x="203" y="353"/>
                </a:lnTo>
                <a:lnTo>
                  <a:pt x="202" y="352"/>
                </a:lnTo>
                <a:lnTo>
                  <a:pt x="202" y="352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197" y="360"/>
                </a:lnTo>
                <a:lnTo>
                  <a:pt x="197" y="360"/>
                </a:lnTo>
                <a:lnTo>
                  <a:pt x="195" y="363"/>
                </a:lnTo>
                <a:lnTo>
                  <a:pt x="195" y="363"/>
                </a:lnTo>
                <a:lnTo>
                  <a:pt x="194" y="366"/>
                </a:lnTo>
                <a:lnTo>
                  <a:pt x="194" y="366"/>
                </a:lnTo>
                <a:lnTo>
                  <a:pt x="194" y="371"/>
                </a:lnTo>
                <a:lnTo>
                  <a:pt x="194" y="371"/>
                </a:lnTo>
                <a:lnTo>
                  <a:pt x="195" y="396"/>
                </a:lnTo>
                <a:lnTo>
                  <a:pt x="195" y="396"/>
                </a:lnTo>
                <a:lnTo>
                  <a:pt x="195" y="428"/>
                </a:lnTo>
                <a:lnTo>
                  <a:pt x="195" y="428"/>
                </a:lnTo>
                <a:lnTo>
                  <a:pt x="195" y="434"/>
                </a:lnTo>
                <a:lnTo>
                  <a:pt x="195" y="434"/>
                </a:lnTo>
                <a:lnTo>
                  <a:pt x="195" y="437"/>
                </a:lnTo>
                <a:lnTo>
                  <a:pt x="195" y="437"/>
                </a:lnTo>
                <a:lnTo>
                  <a:pt x="195" y="439"/>
                </a:lnTo>
                <a:lnTo>
                  <a:pt x="195" y="440"/>
                </a:lnTo>
                <a:lnTo>
                  <a:pt x="195" y="440"/>
                </a:lnTo>
                <a:lnTo>
                  <a:pt x="194" y="440"/>
                </a:lnTo>
                <a:lnTo>
                  <a:pt x="194" y="440"/>
                </a:lnTo>
                <a:lnTo>
                  <a:pt x="192" y="442"/>
                </a:lnTo>
                <a:lnTo>
                  <a:pt x="191" y="440"/>
                </a:lnTo>
                <a:lnTo>
                  <a:pt x="191" y="440"/>
                </a:lnTo>
                <a:lnTo>
                  <a:pt x="191" y="439"/>
                </a:lnTo>
                <a:lnTo>
                  <a:pt x="191" y="439"/>
                </a:lnTo>
                <a:lnTo>
                  <a:pt x="191" y="437"/>
                </a:lnTo>
                <a:lnTo>
                  <a:pt x="191" y="437"/>
                </a:lnTo>
                <a:lnTo>
                  <a:pt x="191" y="434"/>
                </a:lnTo>
                <a:lnTo>
                  <a:pt x="191" y="429"/>
                </a:lnTo>
                <a:lnTo>
                  <a:pt x="191" y="429"/>
                </a:lnTo>
                <a:lnTo>
                  <a:pt x="189" y="420"/>
                </a:lnTo>
                <a:lnTo>
                  <a:pt x="189" y="420"/>
                </a:lnTo>
                <a:lnTo>
                  <a:pt x="189" y="417"/>
                </a:lnTo>
                <a:lnTo>
                  <a:pt x="189" y="417"/>
                </a:lnTo>
                <a:lnTo>
                  <a:pt x="189" y="401"/>
                </a:lnTo>
                <a:lnTo>
                  <a:pt x="189" y="401"/>
                </a:lnTo>
                <a:lnTo>
                  <a:pt x="189" y="398"/>
                </a:lnTo>
                <a:lnTo>
                  <a:pt x="189" y="398"/>
                </a:lnTo>
                <a:lnTo>
                  <a:pt x="189" y="398"/>
                </a:lnTo>
                <a:lnTo>
                  <a:pt x="189" y="398"/>
                </a:lnTo>
                <a:lnTo>
                  <a:pt x="189" y="374"/>
                </a:lnTo>
                <a:lnTo>
                  <a:pt x="189" y="374"/>
                </a:lnTo>
                <a:lnTo>
                  <a:pt x="189" y="372"/>
                </a:lnTo>
                <a:lnTo>
                  <a:pt x="189" y="372"/>
                </a:lnTo>
                <a:lnTo>
                  <a:pt x="189" y="374"/>
                </a:lnTo>
                <a:lnTo>
                  <a:pt x="189" y="374"/>
                </a:lnTo>
                <a:lnTo>
                  <a:pt x="180" y="383"/>
                </a:lnTo>
                <a:lnTo>
                  <a:pt x="180" y="383"/>
                </a:lnTo>
                <a:lnTo>
                  <a:pt x="169" y="394"/>
                </a:lnTo>
                <a:lnTo>
                  <a:pt x="169" y="394"/>
                </a:lnTo>
                <a:lnTo>
                  <a:pt x="165" y="396"/>
                </a:lnTo>
                <a:lnTo>
                  <a:pt x="165" y="396"/>
                </a:lnTo>
                <a:lnTo>
                  <a:pt x="158" y="401"/>
                </a:lnTo>
                <a:lnTo>
                  <a:pt x="148" y="404"/>
                </a:lnTo>
                <a:lnTo>
                  <a:pt x="148" y="404"/>
                </a:lnTo>
                <a:lnTo>
                  <a:pt x="142" y="404"/>
                </a:lnTo>
                <a:lnTo>
                  <a:pt x="142" y="404"/>
                </a:lnTo>
                <a:lnTo>
                  <a:pt x="132" y="404"/>
                </a:lnTo>
                <a:lnTo>
                  <a:pt x="132" y="404"/>
                </a:lnTo>
                <a:lnTo>
                  <a:pt x="124" y="405"/>
                </a:lnTo>
                <a:lnTo>
                  <a:pt x="117" y="404"/>
                </a:lnTo>
                <a:lnTo>
                  <a:pt x="117" y="404"/>
                </a:lnTo>
                <a:lnTo>
                  <a:pt x="99" y="398"/>
                </a:lnTo>
                <a:lnTo>
                  <a:pt x="99" y="398"/>
                </a:lnTo>
                <a:lnTo>
                  <a:pt x="87" y="391"/>
                </a:lnTo>
                <a:lnTo>
                  <a:pt x="87" y="391"/>
                </a:lnTo>
                <a:lnTo>
                  <a:pt x="82" y="388"/>
                </a:lnTo>
                <a:lnTo>
                  <a:pt x="82" y="388"/>
                </a:lnTo>
                <a:lnTo>
                  <a:pt x="80" y="388"/>
                </a:lnTo>
                <a:lnTo>
                  <a:pt x="80" y="388"/>
                </a:lnTo>
                <a:lnTo>
                  <a:pt x="79" y="388"/>
                </a:lnTo>
                <a:lnTo>
                  <a:pt x="79" y="388"/>
                </a:lnTo>
                <a:lnTo>
                  <a:pt x="77" y="388"/>
                </a:lnTo>
                <a:lnTo>
                  <a:pt x="77" y="388"/>
                </a:lnTo>
                <a:lnTo>
                  <a:pt x="72" y="390"/>
                </a:lnTo>
                <a:lnTo>
                  <a:pt x="72" y="390"/>
                </a:lnTo>
                <a:lnTo>
                  <a:pt x="74" y="390"/>
                </a:lnTo>
                <a:lnTo>
                  <a:pt x="74" y="390"/>
                </a:lnTo>
                <a:lnTo>
                  <a:pt x="75" y="393"/>
                </a:lnTo>
                <a:lnTo>
                  <a:pt x="75" y="393"/>
                </a:lnTo>
                <a:lnTo>
                  <a:pt x="74" y="394"/>
                </a:lnTo>
                <a:lnTo>
                  <a:pt x="74" y="394"/>
                </a:lnTo>
                <a:lnTo>
                  <a:pt x="72" y="396"/>
                </a:lnTo>
                <a:lnTo>
                  <a:pt x="72" y="396"/>
                </a:lnTo>
                <a:lnTo>
                  <a:pt x="49" y="404"/>
                </a:lnTo>
                <a:lnTo>
                  <a:pt x="49" y="404"/>
                </a:lnTo>
                <a:lnTo>
                  <a:pt x="38" y="409"/>
                </a:lnTo>
                <a:lnTo>
                  <a:pt x="38" y="409"/>
                </a:lnTo>
                <a:lnTo>
                  <a:pt x="34" y="410"/>
                </a:lnTo>
                <a:lnTo>
                  <a:pt x="34" y="410"/>
                </a:lnTo>
                <a:lnTo>
                  <a:pt x="33" y="412"/>
                </a:ln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30" y="407"/>
                </a:lnTo>
                <a:lnTo>
                  <a:pt x="31" y="405"/>
                </a:lnTo>
                <a:lnTo>
                  <a:pt x="31" y="405"/>
                </a:lnTo>
                <a:lnTo>
                  <a:pt x="36" y="404"/>
                </a:lnTo>
                <a:lnTo>
                  <a:pt x="36" y="404"/>
                </a:lnTo>
                <a:lnTo>
                  <a:pt x="63" y="391"/>
                </a:lnTo>
                <a:lnTo>
                  <a:pt x="63" y="391"/>
                </a:lnTo>
                <a:lnTo>
                  <a:pt x="74" y="385"/>
                </a:lnTo>
                <a:lnTo>
                  <a:pt x="74" y="385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82" y="382"/>
                </a:lnTo>
                <a:lnTo>
                  <a:pt x="82" y="382"/>
                </a:lnTo>
                <a:lnTo>
                  <a:pt x="80" y="382"/>
                </a:lnTo>
                <a:lnTo>
                  <a:pt x="80" y="382"/>
                </a:lnTo>
                <a:lnTo>
                  <a:pt x="80" y="380"/>
                </a:lnTo>
                <a:lnTo>
                  <a:pt x="80" y="379"/>
                </a:lnTo>
                <a:lnTo>
                  <a:pt x="80" y="379"/>
                </a:lnTo>
                <a:lnTo>
                  <a:pt x="82" y="377"/>
                </a:lnTo>
                <a:lnTo>
                  <a:pt x="82" y="377"/>
                </a:lnTo>
                <a:lnTo>
                  <a:pt x="88" y="368"/>
                </a:lnTo>
                <a:lnTo>
                  <a:pt x="88" y="368"/>
                </a:lnTo>
                <a:lnTo>
                  <a:pt x="94" y="355"/>
                </a:lnTo>
                <a:lnTo>
                  <a:pt x="94" y="355"/>
                </a:lnTo>
                <a:lnTo>
                  <a:pt x="98" y="346"/>
                </a:lnTo>
                <a:lnTo>
                  <a:pt x="98" y="346"/>
                </a:lnTo>
                <a:lnTo>
                  <a:pt x="104" y="331"/>
                </a:lnTo>
                <a:lnTo>
                  <a:pt x="104" y="331"/>
                </a:lnTo>
                <a:lnTo>
                  <a:pt x="105" y="330"/>
                </a:lnTo>
                <a:lnTo>
                  <a:pt x="109" y="330"/>
                </a:lnTo>
                <a:lnTo>
                  <a:pt x="109" y="330"/>
                </a:lnTo>
                <a:lnTo>
                  <a:pt x="109" y="328"/>
                </a:lnTo>
                <a:lnTo>
                  <a:pt x="109" y="328"/>
                </a:lnTo>
                <a:lnTo>
                  <a:pt x="109" y="328"/>
                </a:lnTo>
                <a:lnTo>
                  <a:pt x="109" y="328"/>
                </a:lnTo>
                <a:lnTo>
                  <a:pt x="101" y="331"/>
                </a:lnTo>
                <a:lnTo>
                  <a:pt x="101" y="331"/>
                </a:lnTo>
                <a:lnTo>
                  <a:pt x="91" y="338"/>
                </a:lnTo>
                <a:lnTo>
                  <a:pt x="91" y="338"/>
                </a:lnTo>
                <a:lnTo>
                  <a:pt x="80" y="342"/>
                </a:lnTo>
                <a:lnTo>
                  <a:pt x="68" y="346"/>
                </a:lnTo>
                <a:lnTo>
                  <a:pt x="68" y="346"/>
                </a:lnTo>
                <a:lnTo>
                  <a:pt x="61" y="346"/>
                </a:lnTo>
                <a:lnTo>
                  <a:pt x="61" y="346"/>
                </a:lnTo>
                <a:lnTo>
                  <a:pt x="41" y="346"/>
                </a:lnTo>
                <a:lnTo>
                  <a:pt x="41" y="346"/>
                </a:lnTo>
                <a:lnTo>
                  <a:pt x="23" y="342"/>
                </a:lnTo>
                <a:lnTo>
                  <a:pt x="23" y="342"/>
                </a:lnTo>
                <a:lnTo>
                  <a:pt x="17" y="341"/>
                </a:lnTo>
                <a:lnTo>
                  <a:pt x="17" y="341"/>
                </a:lnTo>
                <a:lnTo>
                  <a:pt x="11" y="338"/>
                </a:lnTo>
                <a:lnTo>
                  <a:pt x="11" y="338"/>
                </a:lnTo>
                <a:lnTo>
                  <a:pt x="9" y="338"/>
                </a:lnTo>
                <a:lnTo>
                  <a:pt x="8" y="339"/>
                </a:lnTo>
                <a:lnTo>
                  <a:pt x="8" y="339"/>
                </a:lnTo>
                <a:lnTo>
                  <a:pt x="6" y="339"/>
                </a:lnTo>
                <a:lnTo>
                  <a:pt x="5" y="338"/>
                </a:lnTo>
                <a:lnTo>
                  <a:pt x="5" y="338"/>
                </a:lnTo>
                <a:lnTo>
                  <a:pt x="3" y="338"/>
                </a:lnTo>
                <a:lnTo>
                  <a:pt x="3" y="338"/>
                </a:lnTo>
                <a:lnTo>
                  <a:pt x="1" y="338"/>
                </a:lnTo>
                <a:lnTo>
                  <a:pt x="1" y="338"/>
                </a:lnTo>
                <a:lnTo>
                  <a:pt x="0" y="336"/>
                </a:lnTo>
                <a:lnTo>
                  <a:pt x="0" y="334"/>
                </a:lnTo>
                <a:lnTo>
                  <a:pt x="0" y="334"/>
                </a:lnTo>
                <a:lnTo>
                  <a:pt x="1" y="331"/>
                </a:lnTo>
                <a:lnTo>
                  <a:pt x="1" y="331"/>
                </a:lnTo>
                <a:lnTo>
                  <a:pt x="5" y="328"/>
                </a:lnTo>
                <a:lnTo>
                  <a:pt x="5" y="328"/>
                </a:lnTo>
                <a:lnTo>
                  <a:pt x="5" y="328"/>
                </a:lnTo>
                <a:lnTo>
                  <a:pt x="5" y="328"/>
                </a:lnTo>
                <a:lnTo>
                  <a:pt x="6" y="325"/>
                </a:lnTo>
                <a:lnTo>
                  <a:pt x="6" y="325"/>
                </a:lnTo>
                <a:lnTo>
                  <a:pt x="8" y="325"/>
                </a:lnTo>
                <a:lnTo>
                  <a:pt x="8" y="325"/>
                </a:lnTo>
                <a:lnTo>
                  <a:pt x="9" y="325"/>
                </a:lnTo>
                <a:lnTo>
                  <a:pt x="9" y="325"/>
                </a:lnTo>
                <a:lnTo>
                  <a:pt x="17" y="319"/>
                </a:lnTo>
                <a:lnTo>
                  <a:pt x="17" y="319"/>
                </a:lnTo>
                <a:lnTo>
                  <a:pt x="23" y="309"/>
                </a:lnTo>
                <a:lnTo>
                  <a:pt x="30" y="301"/>
                </a:lnTo>
                <a:lnTo>
                  <a:pt x="30" y="301"/>
                </a:lnTo>
                <a:lnTo>
                  <a:pt x="38" y="284"/>
                </a:lnTo>
                <a:lnTo>
                  <a:pt x="44" y="268"/>
                </a:lnTo>
                <a:lnTo>
                  <a:pt x="44" y="268"/>
                </a:lnTo>
                <a:lnTo>
                  <a:pt x="50" y="246"/>
                </a:lnTo>
                <a:lnTo>
                  <a:pt x="50" y="246"/>
                </a:lnTo>
                <a:lnTo>
                  <a:pt x="53" y="232"/>
                </a:lnTo>
                <a:lnTo>
                  <a:pt x="53" y="232"/>
                </a:lnTo>
                <a:lnTo>
                  <a:pt x="57" y="218"/>
                </a:lnTo>
                <a:lnTo>
                  <a:pt x="57" y="218"/>
                </a:lnTo>
                <a:lnTo>
                  <a:pt x="57" y="207"/>
                </a:lnTo>
                <a:lnTo>
                  <a:pt x="57" y="207"/>
                </a:lnTo>
                <a:lnTo>
                  <a:pt x="57" y="188"/>
                </a:lnTo>
                <a:lnTo>
                  <a:pt x="57" y="188"/>
                </a:lnTo>
                <a:lnTo>
                  <a:pt x="55" y="180"/>
                </a:lnTo>
                <a:lnTo>
                  <a:pt x="55" y="180"/>
                </a:lnTo>
                <a:lnTo>
                  <a:pt x="55" y="172"/>
                </a:lnTo>
                <a:lnTo>
                  <a:pt x="55" y="172"/>
                </a:lnTo>
                <a:lnTo>
                  <a:pt x="53" y="159"/>
                </a:lnTo>
                <a:lnTo>
                  <a:pt x="53" y="159"/>
                </a:lnTo>
                <a:lnTo>
                  <a:pt x="53" y="147"/>
                </a:lnTo>
                <a:lnTo>
                  <a:pt x="53" y="147"/>
                </a:lnTo>
                <a:lnTo>
                  <a:pt x="53" y="142"/>
                </a:lnTo>
                <a:lnTo>
                  <a:pt x="53" y="142"/>
                </a:lnTo>
                <a:lnTo>
                  <a:pt x="52" y="140"/>
                </a:lnTo>
                <a:lnTo>
                  <a:pt x="52" y="140"/>
                </a:lnTo>
                <a:lnTo>
                  <a:pt x="42" y="128"/>
                </a:lnTo>
                <a:lnTo>
                  <a:pt x="42" y="128"/>
                </a:lnTo>
                <a:lnTo>
                  <a:pt x="38" y="118"/>
                </a:lnTo>
                <a:lnTo>
                  <a:pt x="38" y="118"/>
                </a:lnTo>
                <a:lnTo>
                  <a:pt x="36" y="117"/>
                </a:lnTo>
                <a:lnTo>
                  <a:pt x="36" y="117"/>
                </a:lnTo>
                <a:lnTo>
                  <a:pt x="28" y="104"/>
                </a:lnTo>
                <a:lnTo>
                  <a:pt x="28" y="104"/>
                </a:lnTo>
                <a:lnTo>
                  <a:pt x="25" y="99"/>
                </a:lnTo>
                <a:lnTo>
                  <a:pt x="25" y="99"/>
                </a:lnTo>
                <a:lnTo>
                  <a:pt x="25" y="99"/>
                </a:lnTo>
                <a:lnTo>
                  <a:pt x="25" y="99"/>
                </a:lnTo>
                <a:lnTo>
                  <a:pt x="25" y="98"/>
                </a:lnTo>
                <a:lnTo>
                  <a:pt x="27" y="96"/>
                </a:lnTo>
                <a:lnTo>
                  <a:pt x="27" y="96"/>
                </a:lnTo>
                <a:lnTo>
                  <a:pt x="27" y="95"/>
                </a:lnTo>
                <a:lnTo>
                  <a:pt x="28" y="93"/>
                </a:lnTo>
                <a:lnTo>
                  <a:pt x="28" y="93"/>
                </a:lnTo>
                <a:lnTo>
                  <a:pt x="38" y="87"/>
                </a:lnTo>
                <a:lnTo>
                  <a:pt x="38" y="87"/>
                </a:lnTo>
                <a:lnTo>
                  <a:pt x="46" y="81"/>
                </a:lnTo>
                <a:lnTo>
                  <a:pt x="46" y="81"/>
                </a:lnTo>
                <a:lnTo>
                  <a:pt x="74" y="60"/>
                </a:lnTo>
                <a:lnTo>
                  <a:pt x="74" y="60"/>
                </a:lnTo>
                <a:lnTo>
                  <a:pt x="91" y="47"/>
                </a:lnTo>
                <a:lnTo>
                  <a:pt x="110" y="38"/>
                </a:lnTo>
                <a:lnTo>
                  <a:pt x="110" y="38"/>
                </a:lnTo>
                <a:lnTo>
                  <a:pt x="126" y="28"/>
                </a:lnTo>
                <a:lnTo>
                  <a:pt x="126" y="28"/>
                </a:lnTo>
                <a:lnTo>
                  <a:pt x="153" y="16"/>
                </a:lnTo>
                <a:lnTo>
                  <a:pt x="153" y="16"/>
                </a:lnTo>
                <a:lnTo>
                  <a:pt x="167" y="10"/>
                </a:lnTo>
                <a:lnTo>
                  <a:pt x="167" y="10"/>
                </a:lnTo>
                <a:lnTo>
                  <a:pt x="172" y="8"/>
                </a:lnTo>
                <a:lnTo>
                  <a:pt x="172" y="8"/>
                </a:lnTo>
                <a:lnTo>
                  <a:pt x="178" y="3"/>
                </a:lnTo>
                <a:lnTo>
                  <a:pt x="178" y="3"/>
                </a:lnTo>
                <a:lnTo>
                  <a:pt x="180" y="3"/>
                </a:lnTo>
                <a:lnTo>
                  <a:pt x="180" y="3"/>
                </a:lnTo>
                <a:lnTo>
                  <a:pt x="181" y="2"/>
                </a:lnTo>
                <a:lnTo>
                  <a:pt x="181" y="2"/>
                </a:lnTo>
                <a:lnTo>
                  <a:pt x="184" y="2"/>
                </a:lnTo>
                <a:lnTo>
                  <a:pt x="184" y="2"/>
                </a:lnTo>
                <a:lnTo>
                  <a:pt x="188" y="0"/>
                </a:lnTo>
                <a:lnTo>
                  <a:pt x="188" y="0"/>
                </a:lnTo>
                <a:lnTo>
                  <a:pt x="191" y="0"/>
                </a:lnTo>
                <a:lnTo>
                  <a:pt x="192" y="0"/>
                </a:lnTo>
                <a:lnTo>
                  <a:pt x="192" y="0"/>
                </a:lnTo>
                <a:lnTo>
                  <a:pt x="192" y="2"/>
                </a:lnTo>
                <a:lnTo>
                  <a:pt x="192" y="2"/>
                </a:lnTo>
                <a:lnTo>
                  <a:pt x="195" y="3"/>
                </a:lnTo>
                <a:lnTo>
                  <a:pt x="195" y="3"/>
                </a:lnTo>
                <a:lnTo>
                  <a:pt x="203" y="8"/>
                </a:lnTo>
                <a:lnTo>
                  <a:pt x="203" y="8"/>
                </a:lnTo>
                <a:lnTo>
                  <a:pt x="211" y="14"/>
                </a:lnTo>
                <a:lnTo>
                  <a:pt x="211" y="14"/>
                </a:lnTo>
                <a:lnTo>
                  <a:pt x="213" y="14"/>
                </a:lnTo>
                <a:lnTo>
                  <a:pt x="213" y="14"/>
                </a:lnTo>
                <a:lnTo>
                  <a:pt x="233" y="24"/>
                </a:lnTo>
                <a:lnTo>
                  <a:pt x="233" y="24"/>
                </a:lnTo>
                <a:lnTo>
                  <a:pt x="244" y="28"/>
                </a:lnTo>
                <a:lnTo>
                  <a:pt x="244" y="28"/>
                </a:lnTo>
                <a:lnTo>
                  <a:pt x="262" y="38"/>
                </a:lnTo>
                <a:lnTo>
                  <a:pt x="262" y="38"/>
                </a:lnTo>
                <a:lnTo>
                  <a:pt x="281" y="46"/>
                </a:lnTo>
                <a:lnTo>
                  <a:pt x="281" y="46"/>
                </a:lnTo>
                <a:lnTo>
                  <a:pt x="290" y="51"/>
                </a:lnTo>
                <a:lnTo>
                  <a:pt x="290" y="51"/>
                </a:lnTo>
                <a:lnTo>
                  <a:pt x="311" y="60"/>
                </a:lnTo>
                <a:lnTo>
                  <a:pt x="311" y="60"/>
                </a:lnTo>
                <a:lnTo>
                  <a:pt x="322" y="66"/>
                </a:lnTo>
                <a:lnTo>
                  <a:pt x="322" y="66"/>
                </a:lnTo>
                <a:lnTo>
                  <a:pt x="331" y="71"/>
                </a:lnTo>
                <a:lnTo>
                  <a:pt x="331" y="71"/>
                </a:lnTo>
                <a:lnTo>
                  <a:pt x="355" y="81"/>
                </a:lnTo>
                <a:lnTo>
                  <a:pt x="355" y="81"/>
                </a:lnTo>
                <a:lnTo>
                  <a:pt x="358" y="81"/>
                </a:lnTo>
                <a:lnTo>
                  <a:pt x="358" y="81"/>
                </a:lnTo>
                <a:lnTo>
                  <a:pt x="359" y="81"/>
                </a:lnTo>
                <a:lnTo>
                  <a:pt x="359" y="81"/>
                </a:lnTo>
                <a:lnTo>
                  <a:pt x="361" y="81"/>
                </a:lnTo>
                <a:lnTo>
                  <a:pt x="361" y="81"/>
                </a:lnTo>
                <a:lnTo>
                  <a:pt x="363" y="82"/>
                </a:lnTo>
                <a:lnTo>
                  <a:pt x="363" y="82"/>
                </a:lnTo>
                <a:lnTo>
                  <a:pt x="363" y="84"/>
                </a:lnTo>
                <a:lnTo>
                  <a:pt x="363" y="84"/>
                </a:lnTo>
                <a:lnTo>
                  <a:pt x="363" y="87"/>
                </a:lnTo>
                <a:lnTo>
                  <a:pt x="363" y="87"/>
                </a:lnTo>
                <a:lnTo>
                  <a:pt x="361" y="88"/>
                </a:lnTo>
                <a:lnTo>
                  <a:pt x="361" y="88"/>
                </a:lnTo>
                <a:lnTo>
                  <a:pt x="359" y="92"/>
                </a:lnTo>
                <a:lnTo>
                  <a:pt x="359" y="92"/>
                </a:lnTo>
                <a:lnTo>
                  <a:pt x="359" y="93"/>
                </a:lnTo>
                <a:lnTo>
                  <a:pt x="359" y="93"/>
                </a:lnTo>
                <a:lnTo>
                  <a:pt x="355" y="101"/>
                </a:lnTo>
                <a:lnTo>
                  <a:pt x="355" y="101"/>
                </a:lnTo>
                <a:lnTo>
                  <a:pt x="353" y="104"/>
                </a:lnTo>
                <a:lnTo>
                  <a:pt x="353" y="104"/>
                </a:lnTo>
                <a:lnTo>
                  <a:pt x="353" y="106"/>
                </a:lnTo>
                <a:lnTo>
                  <a:pt x="352" y="107"/>
                </a:lnTo>
                <a:lnTo>
                  <a:pt x="352" y="107"/>
                </a:lnTo>
                <a:lnTo>
                  <a:pt x="350" y="109"/>
                </a:lnTo>
                <a:lnTo>
                  <a:pt x="350" y="109"/>
                </a:lnTo>
                <a:lnTo>
                  <a:pt x="347" y="112"/>
                </a:lnTo>
                <a:lnTo>
                  <a:pt x="345" y="115"/>
                </a:lnTo>
                <a:lnTo>
                  <a:pt x="345" y="115"/>
                </a:lnTo>
                <a:lnTo>
                  <a:pt x="339" y="126"/>
                </a:lnTo>
                <a:lnTo>
                  <a:pt x="339" y="126"/>
                </a:lnTo>
                <a:lnTo>
                  <a:pt x="336" y="133"/>
                </a:lnTo>
                <a:lnTo>
                  <a:pt x="336" y="133"/>
                </a:lnTo>
                <a:lnTo>
                  <a:pt x="336" y="136"/>
                </a:lnTo>
                <a:lnTo>
                  <a:pt x="336" y="136"/>
                </a:lnTo>
                <a:lnTo>
                  <a:pt x="336" y="137"/>
                </a:lnTo>
                <a:lnTo>
                  <a:pt x="336" y="137"/>
                </a:lnTo>
                <a:lnTo>
                  <a:pt x="336" y="147"/>
                </a:lnTo>
                <a:lnTo>
                  <a:pt x="336" y="147"/>
                </a:lnTo>
                <a:lnTo>
                  <a:pt x="337" y="152"/>
                </a:lnTo>
                <a:lnTo>
                  <a:pt x="337" y="152"/>
                </a:lnTo>
                <a:lnTo>
                  <a:pt x="336" y="153"/>
                </a:lnTo>
                <a:lnTo>
                  <a:pt x="336" y="153"/>
                </a:lnTo>
                <a:lnTo>
                  <a:pt x="336" y="155"/>
                </a:lnTo>
                <a:lnTo>
                  <a:pt x="336" y="155"/>
                </a:lnTo>
                <a:lnTo>
                  <a:pt x="336" y="166"/>
                </a:lnTo>
                <a:lnTo>
                  <a:pt x="336" y="166"/>
                </a:lnTo>
                <a:lnTo>
                  <a:pt x="336" y="174"/>
                </a:lnTo>
                <a:lnTo>
                  <a:pt x="336" y="174"/>
                </a:lnTo>
                <a:lnTo>
                  <a:pt x="337" y="183"/>
                </a:lnTo>
                <a:lnTo>
                  <a:pt x="337" y="183"/>
                </a:lnTo>
                <a:lnTo>
                  <a:pt x="339" y="207"/>
                </a:lnTo>
                <a:lnTo>
                  <a:pt x="339" y="207"/>
                </a:lnTo>
                <a:lnTo>
                  <a:pt x="339" y="224"/>
                </a:lnTo>
                <a:lnTo>
                  <a:pt x="339" y="224"/>
                </a:lnTo>
                <a:lnTo>
                  <a:pt x="341" y="238"/>
                </a:lnTo>
                <a:lnTo>
                  <a:pt x="341" y="238"/>
                </a:lnTo>
                <a:lnTo>
                  <a:pt x="342" y="249"/>
                </a:lnTo>
                <a:lnTo>
                  <a:pt x="342" y="249"/>
                </a:lnTo>
                <a:lnTo>
                  <a:pt x="344" y="259"/>
                </a:lnTo>
                <a:lnTo>
                  <a:pt x="347" y="268"/>
                </a:lnTo>
                <a:lnTo>
                  <a:pt x="347" y="268"/>
                </a:lnTo>
                <a:lnTo>
                  <a:pt x="356" y="289"/>
                </a:lnTo>
                <a:lnTo>
                  <a:pt x="356" y="289"/>
                </a:lnTo>
                <a:lnTo>
                  <a:pt x="367" y="311"/>
                </a:lnTo>
                <a:lnTo>
                  <a:pt x="367" y="311"/>
                </a:lnTo>
                <a:lnTo>
                  <a:pt x="375" y="325"/>
                </a:lnTo>
                <a:lnTo>
                  <a:pt x="375" y="325"/>
                </a:lnTo>
                <a:lnTo>
                  <a:pt x="383" y="334"/>
                </a:lnTo>
                <a:lnTo>
                  <a:pt x="383" y="334"/>
                </a:lnTo>
                <a:lnTo>
                  <a:pt x="386" y="336"/>
                </a:lnTo>
                <a:lnTo>
                  <a:pt x="386" y="336"/>
                </a:lnTo>
                <a:lnTo>
                  <a:pt x="388" y="336"/>
                </a:lnTo>
                <a:lnTo>
                  <a:pt x="388" y="339"/>
                </a:lnTo>
                <a:lnTo>
                  <a:pt x="388" y="339"/>
                </a:lnTo>
                <a:lnTo>
                  <a:pt x="388" y="342"/>
                </a:lnTo>
                <a:lnTo>
                  <a:pt x="388" y="342"/>
                </a:lnTo>
                <a:lnTo>
                  <a:pt x="386" y="344"/>
                </a:lnTo>
                <a:lnTo>
                  <a:pt x="386" y="344"/>
                </a:lnTo>
                <a:lnTo>
                  <a:pt x="378" y="346"/>
                </a:lnTo>
                <a:lnTo>
                  <a:pt x="378" y="346"/>
                </a:lnTo>
                <a:lnTo>
                  <a:pt x="377" y="346"/>
                </a:lnTo>
                <a:lnTo>
                  <a:pt x="377" y="344"/>
                </a:lnTo>
                <a:lnTo>
                  <a:pt x="377" y="344"/>
                </a:lnTo>
                <a:lnTo>
                  <a:pt x="377" y="342"/>
                </a:lnTo>
                <a:lnTo>
                  <a:pt x="377" y="342"/>
                </a:lnTo>
                <a:lnTo>
                  <a:pt x="375" y="342"/>
                </a:lnTo>
                <a:lnTo>
                  <a:pt x="375" y="342"/>
                </a:lnTo>
                <a:lnTo>
                  <a:pt x="366" y="342"/>
                </a:lnTo>
                <a:lnTo>
                  <a:pt x="366" y="342"/>
                </a:lnTo>
                <a:lnTo>
                  <a:pt x="355" y="342"/>
                </a:lnTo>
                <a:lnTo>
                  <a:pt x="345" y="339"/>
                </a:lnTo>
                <a:lnTo>
                  <a:pt x="345" y="339"/>
                </a:lnTo>
                <a:lnTo>
                  <a:pt x="328" y="333"/>
                </a:lnTo>
                <a:lnTo>
                  <a:pt x="328" y="333"/>
                </a:lnTo>
                <a:lnTo>
                  <a:pt x="318" y="328"/>
                </a:lnTo>
                <a:lnTo>
                  <a:pt x="318" y="328"/>
                </a:lnTo>
                <a:lnTo>
                  <a:pt x="309" y="325"/>
                </a:lnTo>
                <a:lnTo>
                  <a:pt x="309" y="325"/>
                </a:lnTo>
                <a:lnTo>
                  <a:pt x="298" y="319"/>
                </a:lnTo>
                <a:lnTo>
                  <a:pt x="298" y="319"/>
                </a:lnTo>
                <a:lnTo>
                  <a:pt x="293" y="314"/>
                </a:lnTo>
                <a:lnTo>
                  <a:pt x="293" y="314"/>
                </a:lnTo>
                <a:lnTo>
                  <a:pt x="288" y="311"/>
                </a:lnTo>
                <a:lnTo>
                  <a:pt x="288" y="311"/>
                </a:lnTo>
                <a:lnTo>
                  <a:pt x="282" y="306"/>
                </a:lnTo>
                <a:lnTo>
                  <a:pt x="282" y="306"/>
                </a:lnTo>
                <a:lnTo>
                  <a:pt x="282" y="306"/>
                </a:lnTo>
                <a:lnTo>
                  <a:pt x="282" y="306"/>
                </a:lnTo>
                <a:lnTo>
                  <a:pt x="282" y="306"/>
                </a:lnTo>
                <a:lnTo>
                  <a:pt x="282" y="306"/>
                </a:lnTo>
                <a:lnTo>
                  <a:pt x="293" y="328"/>
                </a:lnTo>
                <a:lnTo>
                  <a:pt x="293" y="328"/>
                </a:lnTo>
                <a:lnTo>
                  <a:pt x="307" y="355"/>
                </a:lnTo>
                <a:lnTo>
                  <a:pt x="307" y="355"/>
                </a:lnTo>
                <a:lnTo>
                  <a:pt x="315" y="366"/>
                </a:lnTo>
                <a:lnTo>
                  <a:pt x="315" y="366"/>
                </a:lnTo>
                <a:lnTo>
                  <a:pt x="318" y="372"/>
                </a:lnTo>
                <a:lnTo>
                  <a:pt x="318" y="372"/>
                </a:lnTo>
                <a:lnTo>
                  <a:pt x="318" y="374"/>
                </a:lnTo>
                <a:lnTo>
                  <a:pt x="318" y="374"/>
                </a:lnTo>
                <a:lnTo>
                  <a:pt x="320" y="377"/>
                </a:lnTo>
                <a:lnTo>
                  <a:pt x="320" y="377"/>
                </a:lnTo>
                <a:lnTo>
                  <a:pt x="320" y="379"/>
                </a:lnTo>
                <a:lnTo>
                  <a:pt x="320" y="379"/>
                </a:lnTo>
                <a:lnTo>
                  <a:pt x="320" y="379"/>
                </a:lnTo>
                <a:lnTo>
                  <a:pt x="320" y="379"/>
                </a:lnTo>
                <a:lnTo>
                  <a:pt x="317" y="379"/>
                </a:lnTo>
                <a:lnTo>
                  <a:pt x="317" y="379"/>
                </a:lnTo>
                <a:lnTo>
                  <a:pt x="314" y="374"/>
                </a:lnTo>
                <a:lnTo>
                  <a:pt x="314" y="374"/>
                </a:lnTo>
                <a:lnTo>
                  <a:pt x="309" y="366"/>
                </a:lnTo>
                <a:lnTo>
                  <a:pt x="309" y="366"/>
                </a:lnTo>
                <a:lnTo>
                  <a:pt x="306" y="360"/>
                </a:lnTo>
                <a:lnTo>
                  <a:pt x="306" y="360"/>
                </a:lnTo>
                <a:lnTo>
                  <a:pt x="304" y="358"/>
                </a:lnTo>
                <a:lnTo>
                  <a:pt x="304" y="358"/>
                </a:lnTo>
                <a:lnTo>
                  <a:pt x="304" y="360"/>
                </a:lnTo>
                <a:lnTo>
                  <a:pt x="304" y="360"/>
                </a:lnTo>
                <a:lnTo>
                  <a:pt x="311" y="372"/>
                </a:lnTo>
                <a:lnTo>
                  <a:pt x="311" y="372"/>
                </a:lnTo>
                <a:lnTo>
                  <a:pt x="312" y="374"/>
                </a:lnTo>
                <a:lnTo>
                  <a:pt x="312" y="374"/>
                </a:lnTo>
                <a:lnTo>
                  <a:pt x="312" y="375"/>
                </a:lnTo>
                <a:lnTo>
                  <a:pt x="309" y="377"/>
                </a:lnTo>
                <a:lnTo>
                  <a:pt x="309" y="377"/>
                </a:lnTo>
                <a:lnTo>
                  <a:pt x="307" y="377"/>
                </a:lnTo>
                <a:lnTo>
                  <a:pt x="306" y="375"/>
                </a:lnTo>
                <a:lnTo>
                  <a:pt x="306" y="375"/>
                </a:lnTo>
                <a:lnTo>
                  <a:pt x="306" y="374"/>
                </a:lnTo>
                <a:lnTo>
                  <a:pt x="306" y="374"/>
                </a:lnTo>
                <a:lnTo>
                  <a:pt x="301" y="360"/>
                </a:lnTo>
                <a:lnTo>
                  <a:pt x="301" y="360"/>
                </a:lnTo>
                <a:lnTo>
                  <a:pt x="293" y="342"/>
                </a:lnTo>
                <a:lnTo>
                  <a:pt x="293" y="342"/>
                </a:lnTo>
                <a:lnTo>
                  <a:pt x="292" y="339"/>
                </a:lnTo>
                <a:lnTo>
                  <a:pt x="292" y="339"/>
                </a:lnTo>
                <a:lnTo>
                  <a:pt x="284" y="330"/>
                </a:lnTo>
                <a:lnTo>
                  <a:pt x="284" y="330"/>
                </a:lnTo>
                <a:lnTo>
                  <a:pt x="273" y="314"/>
                </a:lnTo>
                <a:lnTo>
                  <a:pt x="273" y="314"/>
                </a:lnTo>
                <a:lnTo>
                  <a:pt x="271" y="309"/>
                </a:lnTo>
                <a:lnTo>
                  <a:pt x="271" y="309"/>
                </a:lnTo>
                <a:lnTo>
                  <a:pt x="271" y="308"/>
                </a:lnTo>
                <a:lnTo>
                  <a:pt x="271" y="308"/>
                </a:lnTo>
                <a:lnTo>
                  <a:pt x="266" y="312"/>
                </a:lnTo>
                <a:lnTo>
                  <a:pt x="266" y="312"/>
                </a:lnTo>
                <a:lnTo>
                  <a:pt x="255" y="323"/>
                </a:lnTo>
                <a:lnTo>
                  <a:pt x="241" y="333"/>
                </a:lnTo>
                <a:lnTo>
                  <a:pt x="241" y="333"/>
                </a:lnTo>
                <a:lnTo>
                  <a:pt x="233" y="338"/>
                </a:lnTo>
                <a:lnTo>
                  <a:pt x="225" y="341"/>
                </a:lnTo>
                <a:lnTo>
                  <a:pt x="216" y="342"/>
                </a:lnTo>
                <a:lnTo>
                  <a:pt x="208" y="344"/>
                </a:lnTo>
                <a:lnTo>
                  <a:pt x="208" y="344"/>
                </a:lnTo>
                <a:lnTo>
                  <a:pt x="206" y="344"/>
                </a:lnTo>
                <a:lnTo>
                  <a:pt x="206" y="344"/>
                </a:lnTo>
                <a:lnTo>
                  <a:pt x="206" y="346"/>
                </a:lnTo>
                <a:lnTo>
                  <a:pt x="206" y="346"/>
                </a:lnTo>
                <a:lnTo>
                  <a:pt x="211" y="355"/>
                </a:lnTo>
                <a:lnTo>
                  <a:pt x="211" y="355"/>
                </a:lnTo>
                <a:lnTo>
                  <a:pt x="216" y="360"/>
                </a:lnTo>
                <a:lnTo>
                  <a:pt x="216" y="360"/>
                </a:lnTo>
                <a:lnTo>
                  <a:pt x="219" y="363"/>
                </a:lnTo>
                <a:lnTo>
                  <a:pt x="219" y="363"/>
                </a:lnTo>
                <a:lnTo>
                  <a:pt x="224" y="368"/>
                </a:lnTo>
                <a:lnTo>
                  <a:pt x="229" y="371"/>
                </a:lnTo>
                <a:lnTo>
                  <a:pt x="229" y="371"/>
                </a:lnTo>
                <a:lnTo>
                  <a:pt x="235" y="375"/>
                </a:lnTo>
                <a:lnTo>
                  <a:pt x="235" y="375"/>
                </a:lnTo>
                <a:lnTo>
                  <a:pt x="244" y="380"/>
                </a:lnTo>
                <a:lnTo>
                  <a:pt x="244" y="380"/>
                </a:lnTo>
                <a:lnTo>
                  <a:pt x="258" y="387"/>
                </a:lnTo>
                <a:lnTo>
                  <a:pt x="258" y="387"/>
                </a:lnTo>
                <a:lnTo>
                  <a:pt x="268" y="390"/>
                </a:lnTo>
                <a:lnTo>
                  <a:pt x="279" y="391"/>
                </a:lnTo>
                <a:lnTo>
                  <a:pt x="279" y="391"/>
                </a:lnTo>
                <a:lnTo>
                  <a:pt x="287" y="391"/>
                </a:lnTo>
                <a:lnTo>
                  <a:pt x="287" y="391"/>
                </a:lnTo>
                <a:lnTo>
                  <a:pt x="301" y="388"/>
                </a:lnTo>
                <a:lnTo>
                  <a:pt x="301" y="388"/>
                </a:lnTo>
                <a:lnTo>
                  <a:pt x="307" y="387"/>
                </a:lnTo>
                <a:lnTo>
                  <a:pt x="307" y="387"/>
                </a:lnTo>
                <a:lnTo>
                  <a:pt x="311" y="385"/>
                </a:lnTo>
                <a:lnTo>
                  <a:pt x="311" y="385"/>
                </a:lnTo>
                <a:lnTo>
                  <a:pt x="311" y="383"/>
                </a:lnTo>
                <a:lnTo>
                  <a:pt x="311" y="383"/>
                </a:lnTo>
                <a:lnTo>
                  <a:pt x="312" y="382"/>
                </a:lnTo>
                <a:lnTo>
                  <a:pt x="314" y="380"/>
                </a:lnTo>
                <a:lnTo>
                  <a:pt x="314" y="380"/>
                </a:lnTo>
                <a:lnTo>
                  <a:pt x="315" y="380"/>
                </a:lnTo>
                <a:lnTo>
                  <a:pt x="317" y="382"/>
                </a:lnTo>
                <a:lnTo>
                  <a:pt x="317" y="382"/>
                </a:lnTo>
                <a:lnTo>
                  <a:pt x="317" y="382"/>
                </a:lnTo>
                <a:lnTo>
                  <a:pt x="317" y="382"/>
                </a:lnTo>
                <a:lnTo>
                  <a:pt x="318" y="380"/>
                </a:lnTo>
                <a:lnTo>
                  <a:pt x="318" y="380"/>
                </a:lnTo>
                <a:lnTo>
                  <a:pt x="318" y="380"/>
                </a:lnTo>
                <a:lnTo>
                  <a:pt x="320" y="379"/>
                </a:lnTo>
                <a:lnTo>
                  <a:pt x="320" y="379"/>
                </a:lnTo>
                <a:close/>
                <a:moveTo>
                  <a:pt x="293" y="309"/>
                </a:moveTo>
                <a:lnTo>
                  <a:pt x="293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9"/>
                </a:lnTo>
                <a:lnTo>
                  <a:pt x="288" y="305"/>
                </a:lnTo>
                <a:lnTo>
                  <a:pt x="288" y="305"/>
                </a:lnTo>
                <a:lnTo>
                  <a:pt x="288" y="305"/>
                </a:lnTo>
                <a:lnTo>
                  <a:pt x="288" y="305"/>
                </a:lnTo>
                <a:lnTo>
                  <a:pt x="288" y="305"/>
                </a:lnTo>
                <a:lnTo>
                  <a:pt x="288" y="305"/>
                </a:lnTo>
                <a:lnTo>
                  <a:pt x="293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9"/>
                </a:lnTo>
                <a:close/>
                <a:moveTo>
                  <a:pt x="254" y="36"/>
                </a:moveTo>
                <a:lnTo>
                  <a:pt x="254" y="36"/>
                </a:lnTo>
                <a:lnTo>
                  <a:pt x="249" y="35"/>
                </a:lnTo>
                <a:lnTo>
                  <a:pt x="249" y="35"/>
                </a:lnTo>
                <a:lnTo>
                  <a:pt x="252" y="36"/>
                </a:lnTo>
                <a:lnTo>
                  <a:pt x="252" y="36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lnTo>
                  <a:pt x="263" y="41"/>
                </a:lnTo>
                <a:lnTo>
                  <a:pt x="263" y="41"/>
                </a:lnTo>
                <a:lnTo>
                  <a:pt x="263" y="43"/>
                </a:lnTo>
                <a:lnTo>
                  <a:pt x="263" y="43"/>
                </a:lnTo>
                <a:lnTo>
                  <a:pt x="263" y="41"/>
                </a:lnTo>
                <a:lnTo>
                  <a:pt x="263" y="41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close/>
                <a:moveTo>
                  <a:pt x="94" y="333"/>
                </a:moveTo>
                <a:lnTo>
                  <a:pt x="94" y="333"/>
                </a:lnTo>
                <a:lnTo>
                  <a:pt x="104" y="328"/>
                </a:lnTo>
                <a:lnTo>
                  <a:pt x="104" y="328"/>
                </a:lnTo>
                <a:lnTo>
                  <a:pt x="107" y="325"/>
                </a:lnTo>
                <a:lnTo>
                  <a:pt x="112" y="322"/>
                </a:lnTo>
                <a:lnTo>
                  <a:pt x="112" y="322"/>
                </a:lnTo>
                <a:lnTo>
                  <a:pt x="112" y="320"/>
                </a:lnTo>
                <a:lnTo>
                  <a:pt x="112" y="320"/>
                </a:lnTo>
                <a:lnTo>
                  <a:pt x="112" y="320"/>
                </a:lnTo>
                <a:lnTo>
                  <a:pt x="112" y="320"/>
                </a:lnTo>
                <a:lnTo>
                  <a:pt x="107" y="323"/>
                </a:lnTo>
                <a:lnTo>
                  <a:pt x="107" y="323"/>
                </a:lnTo>
                <a:lnTo>
                  <a:pt x="94" y="331"/>
                </a:lnTo>
                <a:lnTo>
                  <a:pt x="94" y="331"/>
                </a:lnTo>
                <a:lnTo>
                  <a:pt x="94" y="333"/>
                </a:lnTo>
                <a:lnTo>
                  <a:pt x="94" y="333"/>
                </a:lnTo>
                <a:lnTo>
                  <a:pt x="93" y="333"/>
                </a:lnTo>
                <a:lnTo>
                  <a:pt x="93" y="333"/>
                </a:lnTo>
                <a:lnTo>
                  <a:pt x="94" y="333"/>
                </a:lnTo>
                <a:lnTo>
                  <a:pt x="94" y="333"/>
                </a:lnTo>
                <a:close/>
                <a:moveTo>
                  <a:pt x="82" y="170"/>
                </a:moveTo>
                <a:lnTo>
                  <a:pt x="82" y="170"/>
                </a:lnTo>
                <a:lnTo>
                  <a:pt x="82" y="172"/>
                </a:lnTo>
                <a:lnTo>
                  <a:pt x="82" y="172"/>
                </a:lnTo>
                <a:lnTo>
                  <a:pt x="82" y="196"/>
                </a:lnTo>
                <a:lnTo>
                  <a:pt x="82" y="196"/>
                </a:lnTo>
                <a:lnTo>
                  <a:pt x="82" y="197"/>
                </a:lnTo>
                <a:lnTo>
                  <a:pt x="82" y="197"/>
                </a:lnTo>
                <a:lnTo>
                  <a:pt x="83" y="210"/>
                </a:lnTo>
                <a:lnTo>
                  <a:pt x="83" y="210"/>
                </a:lnTo>
                <a:lnTo>
                  <a:pt x="87" y="219"/>
                </a:lnTo>
                <a:lnTo>
                  <a:pt x="87" y="219"/>
                </a:lnTo>
                <a:lnTo>
                  <a:pt x="88" y="230"/>
                </a:lnTo>
                <a:lnTo>
                  <a:pt x="88" y="230"/>
                </a:lnTo>
                <a:lnTo>
                  <a:pt x="93" y="246"/>
                </a:lnTo>
                <a:lnTo>
                  <a:pt x="93" y="246"/>
                </a:lnTo>
                <a:lnTo>
                  <a:pt x="101" y="265"/>
                </a:lnTo>
                <a:lnTo>
                  <a:pt x="101" y="265"/>
                </a:lnTo>
                <a:lnTo>
                  <a:pt x="109" y="279"/>
                </a:lnTo>
                <a:lnTo>
                  <a:pt x="109" y="279"/>
                </a:lnTo>
                <a:lnTo>
                  <a:pt x="113" y="287"/>
                </a:lnTo>
                <a:lnTo>
                  <a:pt x="113" y="287"/>
                </a:lnTo>
                <a:lnTo>
                  <a:pt x="117" y="293"/>
                </a:lnTo>
                <a:lnTo>
                  <a:pt x="117" y="293"/>
                </a:lnTo>
                <a:lnTo>
                  <a:pt x="124" y="303"/>
                </a:lnTo>
                <a:lnTo>
                  <a:pt x="124" y="303"/>
                </a:lnTo>
                <a:lnTo>
                  <a:pt x="128" y="308"/>
                </a:lnTo>
                <a:lnTo>
                  <a:pt x="128" y="308"/>
                </a:lnTo>
                <a:lnTo>
                  <a:pt x="135" y="317"/>
                </a:lnTo>
                <a:lnTo>
                  <a:pt x="135" y="317"/>
                </a:lnTo>
                <a:lnTo>
                  <a:pt x="142" y="320"/>
                </a:lnTo>
                <a:lnTo>
                  <a:pt x="146" y="323"/>
                </a:lnTo>
                <a:lnTo>
                  <a:pt x="146" y="323"/>
                </a:lnTo>
                <a:lnTo>
                  <a:pt x="156" y="328"/>
                </a:lnTo>
                <a:lnTo>
                  <a:pt x="156" y="328"/>
                </a:lnTo>
                <a:lnTo>
                  <a:pt x="165" y="333"/>
                </a:lnTo>
                <a:lnTo>
                  <a:pt x="165" y="333"/>
                </a:lnTo>
                <a:lnTo>
                  <a:pt x="172" y="336"/>
                </a:lnTo>
                <a:lnTo>
                  <a:pt x="180" y="336"/>
                </a:lnTo>
                <a:lnTo>
                  <a:pt x="180" y="336"/>
                </a:lnTo>
                <a:lnTo>
                  <a:pt x="192" y="336"/>
                </a:lnTo>
                <a:lnTo>
                  <a:pt x="192" y="336"/>
                </a:lnTo>
                <a:lnTo>
                  <a:pt x="213" y="333"/>
                </a:lnTo>
                <a:lnTo>
                  <a:pt x="213" y="333"/>
                </a:lnTo>
                <a:lnTo>
                  <a:pt x="225" y="330"/>
                </a:lnTo>
                <a:lnTo>
                  <a:pt x="238" y="323"/>
                </a:lnTo>
                <a:lnTo>
                  <a:pt x="238" y="323"/>
                </a:lnTo>
                <a:lnTo>
                  <a:pt x="251" y="316"/>
                </a:lnTo>
                <a:lnTo>
                  <a:pt x="262" y="305"/>
                </a:lnTo>
                <a:lnTo>
                  <a:pt x="262" y="305"/>
                </a:lnTo>
                <a:lnTo>
                  <a:pt x="268" y="297"/>
                </a:lnTo>
                <a:lnTo>
                  <a:pt x="273" y="287"/>
                </a:lnTo>
                <a:lnTo>
                  <a:pt x="273" y="287"/>
                </a:lnTo>
                <a:lnTo>
                  <a:pt x="282" y="273"/>
                </a:lnTo>
                <a:lnTo>
                  <a:pt x="288" y="257"/>
                </a:lnTo>
                <a:lnTo>
                  <a:pt x="288" y="257"/>
                </a:lnTo>
                <a:lnTo>
                  <a:pt x="296" y="234"/>
                </a:lnTo>
                <a:lnTo>
                  <a:pt x="296" y="234"/>
                </a:lnTo>
                <a:lnTo>
                  <a:pt x="303" y="215"/>
                </a:lnTo>
                <a:lnTo>
                  <a:pt x="306" y="196"/>
                </a:lnTo>
                <a:lnTo>
                  <a:pt x="306" y="196"/>
                </a:lnTo>
                <a:lnTo>
                  <a:pt x="309" y="181"/>
                </a:lnTo>
                <a:lnTo>
                  <a:pt x="309" y="181"/>
                </a:lnTo>
                <a:lnTo>
                  <a:pt x="311" y="167"/>
                </a:lnTo>
                <a:lnTo>
                  <a:pt x="311" y="167"/>
                </a:lnTo>
                <a:lnTo>
                  <a:pt x="311" y="166"/>
                </a:lnTo>
                <a:lnTo>
                  <a:pt x="309" y="163"/>
                </a:lnTo>
                <a:lnTo>
                  <a:pt x="309" y="163"/>
                </a:lnTo>
                <a:lnTo>
                  <a:pt x="307" y="161"/>
                </a:lnTo>
                <a:lnTo>
                  <a:pt x="307" y="161"/>
                </a:lnTo>
                <a:lnTo>
                  <a:pt x="307" y="159"/>
                </a:lnTo>
                <a:lnTo>
                  <a:pt x="307" y="158"/>
                </a:lnTo>
                <a:lnTo>
                  <a:pt x="307" y="158"/>
                </a:lnTo>
                <a:lnTo>
                  <a:pt x="309" y="156"/>
                </a:lnTo>
                <a:lnTo>
                  <a:pt x="309" y="156"/>
                </a:lnTo>
                <a:lnTo>
                  <a:pt x="301" y="155"/>
                </a:lnTo>
                <a:lnTo>
                  <a:pt x="301" y="155"/>
                </a:lnTo>
                <a:lnTo>
                  <a:pt x="284" y="155"/>
                </a:lnTo>
                <a:lnTo>
                  <a:pt x="284" y="155"/>
                </a:lnTo>
                <a:lnTo>
                  <a:pt x="270" y="153"/>
                </a:lnTo>
                <a:lnTo>
                  <a:pt x="270" y="153"/>
                </a:lnTo>
                <a:lnTo>
                  <a:pt x="255" y="152"/>
                </a:lnTo>
                <a:lnTo>
                  <a:pt x="255" y="152"/>
                </a:lnTo>
                <a:lnTo>
                  <a:pt x="235" y="148"/>
                </a:lnTo>
                <a:lnTo>
                  <a:pt x="235" y="148"/>
                </a:lnTo>
                <a:lnTo>
                  <a:pt x="217" y="145"/>
                </a:lnTo>
                <a:lnTo>
                  <a:pt x="200" y="139"/>
                </a:lnTo>
                <a:lnTo>
                  <a:pt x="200" y="139"/>
                </a:lnTo>
                <a:lnTo>
                  <a:pt x="194" y="137"/>
                </a:lnTo>
                <a:lnTo>
                  <a:pt x="188" y="133"/>
                </a:lnTo>
                <a:lnTo>
                  <a:pt x="188" y="133"/>
                </a:lnTo>
                <a:lnTo>
                  <a:pt x="184" y="131"/>
                </a:lnTo>
                <a:lnTo>
                  <a:pt x="184" y="131"/>
                </a:lnTo>
                <a:lnTo>
                  <a:pt x="183" y="133"/>
                </a:lnTo>
                <a:lnTo>
                  <a:pt x="183" y="133"/>
                </a:lnTo>
                <a:lnTo>
                  <a:pt x="178" y="136"/>
                </a:lnTo>
                <a:lnTo>
                  <a:pt x="178" y="136"/>
                </a:lnTo>
                <a:lnTo>
                  <a:pt x="167" y="139"/>
                </a:lnTo>
                <a:lnTo>
                  <a:pt x="167" y="139"/>
                </a:lnTo>
                <a:lnTo>
                  <a:pt x="146" y="148"/>
                </a:lnTo>
                <a:lnTo>
                  <a:pt x="146" y="148"/>
                </a:lnTo>
                <a:lnTo>
                  <a:pt x="120" y="158"/>
                </a:lnTo>
                <a:lnTo>
                  <a:pt x="120" y="158"/>
                </a:lnTo>
                <a:lnTo>
                  <a:pt x="101" y="164"/>
                </a:lnTo>
                <a:lnTo>
                  <a:pt x="82" y="170"/>
                </a:lnTo>
                <a:lnTo>
                  <a:pt x="82" y="170"/>
                </a:lnTo>
                <a:close/>
                <a:moveTo>
                  <a:pt x="31" y="96"/>
                </a:moveTo>
                <a:lnTo>
                  <a:pt x="31" y="96"/>
                </a:lnTo>
                <a:lnTo>
                  <a:pt x="33" y="99"/>
                </a:lnTo>
                <a:lnTo>
                  <a:pt x="33" y="99"/>
                </a:lnTo>
                <a:lnTo>
                  <a:pt x="34" y="101"/>
                </a:lnTo>
                <a:lnTo>
                  <a:pt x="34" y="101"/>
                </a:lnTo>
                <a:lnTo>
                  <a:pt x="42" y="107"/>
                </a:lnTo>
                <a:lnTo>
                  <a:pt x="42" y="107"/>
                </a:lnTo>
                <a:lnTo>
                  <a:pt x="46" y="110"/>
                </a:lnTo>
                <a:lnTo>
                  <a:pt x="46" y="110"/>
                </a:lnTo>
                <a:lnTo>
                  <a:pt x="52" y="120"/>
                </a:lnTo>
                <a:lnTo>
                  <a:pt x="52" y="120"/>
                </a:lnTo>
                <a:lnTo>
                  <a:pt x="58" y="128"/>
                </a:lnTo>
                <a:lnTo>
                  <a:pt x="58" y="128"/>
                </a:lnTo>
                <a:lnTo>
                  <a:pt x="61" y="133"/>
                </a:lnTo>
                <a:lnTo>
                  <a:pt x="68" y="137"/>
                </a:lnTo>
                <a:lnTo>
                  <a:pt x="68" y="137"/>
                </a:lnTo>
                <a:lnTo>
                  <a:pt x="69" y="139"/>
                </a:lnTo>
                <a:lnTo>
                  <a:pt x="69" y="139"/>
                </a:lnTo>
                <a:lnTo>
                  <a:pt x="71" y="140"/>
                </a:lnTo>
                <a:lnTo>
                  <a:pt x="74" y="140"/>
                </a:lnTo>
                <a:lnTo>
                  <a:pt x="74" y="140"/>
                </a:lnTo>
                <a:lnTo>
                  <a:pt x="83" y="137"/>
                </a:lnTo>
                <a:lnTo>
                  <a:pt x="83" y="137"/>
                </a:lnTo>
                <a:lnTo>
                  <a:pt x="109" y="129"/>
                </a:lnTo>
                <a:lnTo>
                  <a:pt x="109" y="129"/>
                </a:lnTo>
                <a:lnTo>
                  <a:pt x="120" y="126"/>
                </a:lnTo>
                <a:lnTo>
                  <a:pt x="120" y="126"/>
                </a:lnTo>
                <a:lnTo>
                  <a:pt x="131" y="123"/>
                </a:lnTo>
                <a:lnTo>
                  <a:pt x="131" y="123"/>
                </a:lnTo>
                <a:lnTo>
                  <a:pt x="146" y="122"/>
                </a:lnTo>
                <a:lnTo>
                  <a:pt x="161" y="122"/>
                </a:lnTo>
                <a:lnTo>
                  <a:pt x="161" y="122"/>
                </a:lnTo>
                <a:lnTo>
                  <a:pt x="191" y="122"/>
                </a:lnTo>
                <a:lnTo>
                  <a:pt x="191" y="122"/>
                </a:lnTo>
                <a:lnTo>
                  <a:pt x="213" y="122"/>
                </a:lnTo>
                <a:lnTo>
                  <a:pt x="213" y="122"/>
                </a:lnTo>
                <a:lnTo>
                  <a:pt x="241" y="123"/>
                </a:lnTo>
                <a:lnTo>
                  <a:pt x="241" y="123"/>
                </a:lnTo>
                <a:lnTo>
                  <a:pt x="273" y="125"/>
                </a:lnTo>
                <a:lnTo>
                  <a:pt x="273" y="125"/>
                </a:lnTo>
                <a:lnTo>
                  <a:pt x="298" y="128"/>
                </a:lnTo>
                <a:lnTo>
                  <a:pt x="298" y="128"/>
                </a:lnTo>
                <a:lnTo>
                  <a:pt x="301" y="129"/>
                </a:lnTo>
                <a:lnTo>
                  <a:pt x="301" y="129"/>
                </a:lnTo>
                <a:lnTo>
                  <a:pt x="303" y="129"/>
                </a:lnTo>
                <a:lnTo>
                  <a:pt x="303" y="129"/>
                </a:lnTo>
                <a:lnTo>
                  <a:pt x="304" y="129"/>
                </a:lnTo>
                <a:lnTo>
                  <a:pt x="304" y="129"/>
                </a:lnTo>
                <a:lnTo>
                  <a:pt x="314" y="133"/>
                </a:lnTo>
                <a:lnTo>
                  <a:pt x="314" y="133"/>
                </a:lnTo>
                <a:lnTo>
                  <a:pt x="315" y="134"/>
                </a:lnTo>
                <a:lnTo>
                  <a:pt x="315" y="134"/>
                </a:lnTo>
                <a:lnTo>
                  <a:pt x="317" y="134"/>
                </a:lnTo>
                <a:lnTo>
                  <a:pt x="317" y="133"/>
                </a:lnTo>
                <a:lnTo>
                  <a:pt x="317" y="133"/>
                </a:lnTo>
                <a:lnTo>
                  <a:pt x="318" y="133"/>
                </a:lnTo>
                <a:lnTo>
                  <a:pt x="318" y="133"/>
                </a:lnTo>
                <a:lnTo>
                  <a:pt x="333" y="115"/>
                </a:lnTo>
                <a:lnTo>
                  <a:pt x="333" y="115"/>
                </a:lnTo>
                <a:lnTo>
                  <a:pt x="345" y="99"/>
                </a:lnTo>
                <a:lnTo>
                  <a:pt x="345" y="99"/>
                </a:lnTo>
                <a:lnTo>
                  <a:pt x="355" y="90"/>
                </a:lnTo>
                <a:lnTo>
                  <a:pt x="355" y="90"/>
                </a:lnTo>
                <a:lnTo>
                  <a:pt x="356" y="88"/>
                </a:lnTo>
                <a:lnTo>
                  <a:pt x="356" y="88"/>
                </a:lnTo>
                <a:lnTo>
                  <a:pt x="355" y="87"/>
                </a:lnTo>
                <a:lnTo>
                  <a:pt x="355" y="87"/>
                </a:lnTo>
                <a:lnTo>
                  <a:pt x="348" y="84"/>
                </a:lnTo>
                <a:lnTo>
                  <a:pt x="348" y="84"/>
                </a:lnTo>
                <a:lnTo>
                  <a:pt x="339" y="79"/>
                </a:lnTo>
                <a:lnTo>
                  <a:pt x="339" y="79"/>
                </a:lnTo>
                <a:lnTo>
                  <a:pt x="312" y="66"/>
                </a:lnTo>
                <a:lnTo>
                  <a:pt x="312" y="66"/>
                </a:lnTo>
                <a:lnTo>
                  <a:pt x="311" y="65"/>
                </a:lnTo>
                <a:lnTo>
                  <a:pt x="311" y="65"/>
                </a:lnTo>
                <a:lnTo>
                  <a:pt x="301" y="62"/>
                </a:lnTo>
                <a:lnTo>
                  <a:pt x="301" y="62"/>
                </a:lnTo>
                <a:lnTo>
                  <a:pt x="277" y="52"/>
                </a:lnTo>
                <a:lnTo>
                  <a:pt x="277" y="52"/>
                </a:lnTo>
                <a:lnTo>
                  <a:pt x="235" y="32"/>
                </a:lnTo>
                <a:lnTo>
                  <a:pt x="235" y="32"/>
                </a:lnTo>
                <a:lnTo>
                  <a:pt x="225" y="25"/>
                </a:lnTo>
                <a:lnTo>
                  <a:pt x="216" y="19"/>
                </a:lnTo>
                <a:lnTo>
                  <a:pt x="216" y="19"/>
                </a:lnTo>
                <a:lnTo>
                  <a:pt x="213" y="19"/>
                </a:lnTo>
                <a:lnTo>
                  <a:pt x="213" y="19"/>
                </a:lnTo>
                <a:lnTo>
                  <a:pt x="202" y="16"/>
                </a:lnTo>
                <a:lnTo>
                  <a:pt x="202" y="16"/>
                </a:lnTo>
                <a:lnTo>
                  <a:pt x="194" y="14"/>
                </a:lnTo>
                <a:lnTo>
                  <a:pt x="186" y="11"/>
                </a:lnTo>
                <a:lnTo>
                  <a:pt x="186" y="11"/>
                </a:lnTo>
                <a:lnTo>
                  <a:pt x="183" y="10"/>
                </a:lnTo>
                <a:lnTo>
                  <a:pt x="183" y="10"/>
                </a:lnTo>
                <a:lnTo>
                  <a:pt x="180" y="10"/>
                </a:lnTo>
                <a:lnTo>
                  <a:pt x="180" y="10"/>
                </a:lnTo>
                <a:lnTo>
                  <a:pt x="173" y="13"/>
                </a:lnTo>
                <a:lnTo>
                  <a:pt x="165" y="16"/>
                </a:lnTo>
                <a:lnTo>
                  <a:pt x="165" y="16"/>
                </a:lnTo>
                <a:lnTo>
                  <a:pt x="154" y="22"/>
                </a:lnTo>
                <a:lnTo>
                  <a:pt x="154" y="22"/>
                </a:lnTo>
                <a:lnTo>
                  <a:pt x="148" y="27"/>
                </a:lnTo>
                <a:lnTo>
                  <a:pt x="148" y="27"/>
                </a:lnTo>
                <a:lnTo>
                  <a:pt x="123" y="41"/>
                </a:lnTo>
                <a:lnTo>
                  <a:pt x="123" y="41"/>
                </a:lnTo>
                <a:lnTo>
                  <a:pt x="107" y="51"/>
                </a:lnTo>
                <a:lnTo>
                  <a:pt x="107" y="51"/>
                </a:lnTo>
                <a:lnTo>
                  <a:pt x="60" y="81"/>
                </a:lnTo>
                <a:lnTo>
                  <a:pt x="60" y="81"/>
                </a:lnTo>
                <a:lnTo>
                  <a:pt x="47" y="88"/>
                </a:lnTo>
                <a:lnTo>
                  <a:pt x="47" y="88"/>
                </a:lnTo>
                <a:lnTo>
                  <a:pt x="38" y="96"/>
                </a:lnTo>
                <a:lnTo>
                  <a:pt x="38" y="96"/>
                </a:lnTo>
                <a:lnTo>
                  <a:pt x="34" y="98"/>
                </a:lnTo>
                <a:lnTo>
                  <a:pt x="34" y="98"/>
                </a:lnTo>
                <a:lnTo>
                  <a:pt x="34" y="98"/>
                </a:lnTo>
                <a:lnTo>
                  <a:pt x="33" y="96"/>
                </a:lnTo>
                <a:lnTo>
                  <a:pt x="33" y="96"/>
                </a:lnTo>
                <a:lnTo>
                  <a:pt x="33" y="96"/>
                </a:lnTo>
                <a:lnTo>
                  <a:pt x="33" y="96"/>
                </a:lnTo>
                <a:lnTo>
                  <a:pt x="31" y="96"/>
                </a:lnTo>
                <a:lnTo>
                  <a:pt x="31" y="96"/>
                </a:lnTo>
                <a:close/>
                <a:moveTo>
                  <a:pt x="87" y="385"/>
                </a:moveTo>
                <a:lnTo>
                  <a:pt x="87" y="385"/>
                </a:lnTo>
                <a:lnTo>
                  <a:pt x="90" y="388"/>
                </a:lnTo>
                <a:lnTo>
                  <a:pt x="90" y="388"/>
                </a:lnTo>
                <a:lnTo>
                  <a:pt x="102" y="394"/>
                </a:lnTo>
                <a:lnTo>
                  <a:pt x="102" y="394"/>
                </a:lnTo>
                <a:lnTo>
                  <a:pt x="104" y="394"/>
                </a:lnTo>
                <a:lnTo>
                  <a:pt x="104" y="394"/>
                </a:lnTo>
                <a:lnTo>
                  <a:pt x="110" y="394"/>
                </a:lnTo>
                <a:lnTo>
                  <a:pt x="110" y="394"/>
                </a:lnTo>
                <a:lnTo>
                  <a:pt x="124" y="394"/>
                </a:lnTo>
                <a:lnTo>
                  <a:pt x="124" y="394"/>
                </a:lnTo>
                <a:lnTo>
                  <a:pt x="140" y="390"/>
                </a:lnTo>
                <a:lnTo>
                  <a:pt x="156" y="385"/>
                </a:lnTo>
                <a:lnTo>
                  <a:pt x="156" y="385"/>
                </a:lnTo>
                <a:lnTo>
                  <a:pt x="173" y="374"/>
                </a:lnTo>
                <a:lnTo>
                  <a:pt x="181" y="368"/>
                </a:lnTo>
                <a:lnTo>
                  <a:pt x="189" y="360"/>
                </a:lnTo>
                <a:lnTo>
                  <a:pt x="189" y="360"/>
                </a:lnTo>
                <a:lnTo>
                  <a:pt x="191" y="360"/>
                </a:lnTo>
                <a:lnTo>
                  <a:pt x="191" y="358"/>
                </a:lnTo>
                <a:lnTo>
                  <a:pt x="191" y="358"/>
                </a:lnTo>
                <a:lnTo>
                  <a:pt x="191" y="357"/>
                </a:lnTo>
                <a:lnTo>
                  <a:pt x="191" y="357"/>
                </a:lnTo>
                <a:lnTo>
                  <a:pt x="189" y="355"/>
                </a:lnTo>
                <a:lnTo>
                  <a:pt x="191" y="353"/>
                </a:lnTo>
                <a:lnTo>
                  <a:pt x="191" y="353"/>
                </a:lnTo>
                <a:lnTo>
                  <a:pt x="192" y="353"/>
                </a:lnTo>
                <a:lnTo>
                  <a:pt x="192" y="353"/>
                </a:lnTo>
                <a:lnTo>
                  <a:pt x="192" y="350"/>
                </a:lnTo>
                <a:lnTo>
                  <a:pt x="192" y="350"/>
                </a:lnTo>
                <a:lnTo>
                  <a:pt x="192" y="349"/>
                </a:lnTo>
                <a:lnTo>
                  <a:pt x="194" y="347"/>
                </a:lnTo>
                <a:lnTo>
                  <a:pt x="194" y="347"/>
                </a:lnTo>
                <a:lnTo>
                  <a:pt x="195" y="347"/>
                </a:lnTo>
                <a:lnTo>
                  <a:pt x="195" y="347"/>
                </a:lnTo>
                <a:lnTo>
                  <a:pt x="194" y="346"/>
                </a:lnTo>
                <a:lnTo>
                  <a:pt x="195" y="344"/>
                </a:lnTo>
                <a:lnTo>
                  <a:pt x="195" y="344"/>
                </a:lnTo>
                <a:lnTo>
                  <a:pt x="192" y="344"/>
                </a:lnTo>
                <a:lnTo>
                  <a:pt x="192" y="344"/>
                </a:lnTo>
                <a:lnTo>
                  <a:pt x="175" y="342"/>
                </a:lnTo>
                <a:lnTo>
                  <a:pt x="158" y="338"/>
                </a:lnTo>
                <a:lnTo>
                  <a:pt x="158" y="338"/>
                </a:lnTo>
                <a:lnTo>
                  <a:pt x="151" y="334"/>
                </a:lnTo>
                <a:lnTo>
                  <a:pt x="146" y="330"/>
                </a:lnTo>
                <a:lnTo>
                  <a:pt x="146" y="330"/>
                </a:lnTo>
                <a:lnTo>
                  <a:pt x="131" y="319"/>
                </a:lnTo>
                <a:lnTo>
                  <a:pt x="131" y="319"/>
                </a:lnTo>
                <a:lnTo>
                  <a:pt x="123" y="312"/>
                </a:lnTo>
                <a:lnTo>
                  <a:pt x="123" y="312"/>
                </a:lnTo>
                <a:lnTo>
                  <a:pt x="121" y="312"/>
                </a:lnTo>
                <a:lnTo>
                  <a:pt x="121" y="312"/>
                </a:lnTo>
                <a:lnTo>
                  <a:pt x="121" y="314"/>
                </a:lnTo>
                <a:lnTo>
                  <a:pt x="121" y="314"/>
                </a:lnTo>
                <a:lnTo>
                  <a:pt x="120" y="317"/>
                </a:lnTo>
                <a:lnTo>
                  <a:pt x="120" y="317"/>
                </a:lnTo>
                <a:lnTo>
                  <a:pt x="117" y="322"/>
                </a:lnTo>
                <a:lnTo>
                  <a:pt x="117" y="322"/>
                </a:lnTo>
                <a:lnTo>
                  <a:pt x="117" y="323"/>
                </a:lnTo>
                <a:lnTo>
                  <a:pt x="117" y="323"/>
                </a:lnTo>
                <a:lnTo>
                  <a:pt x="117" y="325"/>
                </a:lnTo>
                <a:lnTo>
                  <a:pt x="117" y="325"/>
                </a:lnTo>
                <a:lnTo>
                  <a:pt x="105" y="346"/>
                </a:lnTo>
                <a:lnTo>
                  <a:pt x="105" y="346"/>
                </a:lnTo>
                <a:lnTo>
                  <a:pt x="98" y="361"/>
                </a:lnTo>
                <a:lnTo>
                  <a:pt x="90" y="377"/>
                </a:lnTo>
                <a:lnTo>
                  <a:pt x="90" y="377"/>
                </a:lnTo>
                <a:lnTo>
                  <a:pt x="88" y="379"/>
                </a:lnTo>
                <a:lnTo>
                  <a:pt x="88" y="379"/>
                </a:lnTo>
                <a:lnTo>
                  <a:pt x="87" y="379"/>
                </a:lnTo>
                <a:lnTo>
                  <a:pt x="85" y="379"/>
                </a:lnTo>
                <a:lnTo>
                  <a:pt x="85" y="379"/>
                </a:lnTo>
                <a:lnTo>
                  <a:pt x="85" y="379"/>
                </a:lnTo>
                <a:lnTo>
                  <a:pt x="85" y="379"/>
                </a:lnTo>
                <a:lnTo>
                  <a:pt x="83" y="380"/>
                </a:lnTo>
                <a:lnTo>
                  <a:pt x="83" y="380"/>
                </a:lnTo>
                <a:lnTo>
                  <a:pt x="83" y="380"/>
                </a:lnTo>
                <a:lnTo>
                  <a:pt x="83" y="380"/>
                </a:lnTo>
                <a:lnTo>
                  <a:pt x="87" y="382"/>
                </a:lnTo>
                <a:lnTo>
                  <a:pt x="87" y="385"/>
                </a:lnTo>
                <a:lnTo>
                  <a:pt x="87" y="385"/>
                </a:lnTo>
                <a:close/>
                <a:moveTo>
                  <a:pt x="113" y="398"/>
                </a:moveTo>
                <a:lnTo>
                  <a:pt x="113" y="398"/>
                </a:lnTo>
                <a:lnTo>
                  <a:pt x="113" y="398"/>
                </a:lnTo>
                <a:lnTo>
                  <a:pt x="113" y="398"/>
                </a:lnTo>
                <a:lnTo>
                  <a:pt x="115" y="398"/>
                </a:lnTo>
                <a:lnTo>
                  <a:pt x="115" y="398"/>
                </a:lnTo>
                <a:lnTo>
                  <a:pt x="124" y="401"/>
                </a:lnTo>
                <a:lnTo>
                  <a:pt x="135" y="401"/>
                </a:lnTo>
                <a:lnTo>
                  <a:pt x="135" y="401"/>
                </a:lnTo>
                <a:lnTo>
                  <a:pt x="137" y="401"/>
                </a:lnTo>
                <a:lnTo>
                  <a:pt x="137" y="401"/>
                </a:lnTo>
                <a:lnTo>
                  <a:pt x="146" y="399"/>
                </a:lnTo>
                <a:lnTo>
                  <a:pt x="146" y="399"/>
                </a:lnTo>
                <a:lnTo>
                  <a:pt x="167" y="390"/>
                </a:lnTo>
                <a:lnTo>
                  <a:pt x="167" y="390"/>
                </a:lnTo>
                <a:lnTo>
                  <a:pt x="170" y="388"/>
                </a:lnTo>
                <a:lnTo>
                  <a:pt x="173" y="387"/>
                </a:lnTo>
                <a:lnTo>
                  <a:pt x="173" y="387"/>
                </a:lnTo>
                <a:lnTo>
                  <a:pt x="180" y="379"/>
                </a:lnTo>
                <a:lnTo>
                  <a:pt x="180" y="379"/>
                </a:lnTo>
                <a:lnTo>
                  <a:pt x="186" y="369"/>
                </a:lnTo>
                <a:lnTo>
                  <a:pt x="186" y="369"/>
                </a:lnTo>
                <a:lnTo>
                  <a:pt x="186" y="368"/>
                </a:lnTo>
                <a:lnTo>
                  <a:pt x="186" y="368"/>
                </a:lnTo>
                <a:lnTo>
                  <a:pt x="170" y="380"/>
                </a:lnTo>
                <a:lnTo>
                  <a:pt x="153" y="390"/>
                </a:lnTo>
                <a:lnTo>
                  <a:pt x="153" y="390"/>
                </a:lnTo>
                <a:lnTo>
                  <a:pt x="134" y="394"/>
                </a:lnTo>
                <a:lnTo>
                  <a:pt x="124" y="396"/>
                </a:lnTo>
                <a:lnTo>
                  <a:pt x="113" y="398"/>
                </a:lnTo>
                <a:lnTo>
                  <a:pt x="113" y="398"/>
                </a:lnTo>
                <a:close/>
                <a:moveTo>
                  <a:pt x="80" y="170"/>
                </a:moveTo>
                <a:lnTo>
                  <a:pt x="80" y="170"/>
                </a:lnTo>
                <a:lnTo>
                  <a:pt x="77" y="170"/>
                </a:lnTo>
                <a:lnTo>
                  <a:pt x="77" y="174"/>
                </a:lnTo>
                <a:lnTo>
                  <a:pt x="77" y="174"/>
                </a:lnTo>
                <a:lnTo>
                  <a:pt x="75" y="174"/>
                </a:lnTo>
                <a:lnTo>
                  <a:pt x="75" y="174"/>
                </a:lnTo>
                <a:lnTo>
                  <a:pt x="75" y="175"/>
                </a:lnTo>
                <a:lnTo>
                  <a:pt x="75" y="175"/>
                </a:lnTo>
                <a:lnTo>
                  <a:pt x="75" y="181"/>
                </a:lnTo>
                <a:lnTo>
                  <a:pt x="75" y="181"/>
                </a:lnTo>
                <a:lnTo>
                  <a:pt x="75" y="188"/>
                </a:lnTo>
                <a:lnTo>
                  <a:pt x="75" y="188"/>
                </a:lnTo>
                <a:lnTo>
                  <a:pt x="77" y="205"/>
                </a:lnTo>
                <a:lnTo>
                  <a:pt x="77" y="205"/>
                </a:lnTo>
                <a:lnTo>
                  <a:pt x="79" y="207"/>
                </a:lnTo>
                <a:lnTo>
                  <a:pt x="79" y="207"/>
                </a:lnTo>
                <a:lnTo>
                  <a:pt x="80" y="208"/>
                </a:lnTo>
                <a:lnTo>
                  <a:pt x="80" y="208"/>
                </a:lnTo>
                <a:lnTo>
                  <a:pt x="80" y="210"/>
                </a:lnTo>
                <a:lnTo>
                  <a:pt x="80" y="210"/>
                </a:lnTo>
                <a:lnTo>
                  <a:pt x="79" y="210"/>
                </a:lnTo>
                <a:lnTo>
                  <a:pt x="79" y="211"/>
                </a:lnTo>
                <a:lnTo>
                  <a:pt x="79" y="211"/>
                </a:lnTo>
                <a:lnTo>
                  <a:pt x="82" y="219"/>
                </a:lnTo>
                <a:lnTo>
                  <a:pt x="82" y="219"/>
                </a:lnTo>
                <a:lnTo>
                  <a:pt x="85" y="230"/>
                </a:lnTo>
                <a:lnTo>
                  <a:pt x="85" y="230"/>
                </a:lnTo>
                <a:lnTo>
                  <a:pt x="87" y="240"/>
                </a:lnTo>
                <a:lnTo>
                  <a:pt x="87" y="240"/>
                </a:lnTo>
                <a:lnTo>
                  <a:pt x="91" y="252"/>
                </a:lnTo>
                <a:lnTo>
                  <a:pt x="91" y="252"/>
                </a:lnTo>
                <a:lnTo>
                  <a:pt x="94" y="262"/>
                </a:lnTo>
                <a:lnTo>
                  <a:pt x="94" y="262"/>
                </a:lnTo>
                <a:lnTo>
                  <a:pt x="96" y="265"/>
                </a:lnTo>
                <a:lnTo>
                  <a:pt x="96" y="265"/>
                </a:lnTo>
                <a:lnTo>
                  <a:pt x="96" y="265"/>
                </a:lnTo>
                <a:lnTo>
                  <a:pt x="96" y="265"/>
                </a:lnTo>
                <a:lnTo>
                  <a:pt x="98" y="270"/>
                </a:lnTo>
                <a:lnTo>
                  <a:pt x="98" y="270"/>
                </a:lnTo>
                <a:lnTo>
                  <a:pt x="102" y="278"/>
                </a:lnTo>
                <a:lnTo>
                  <a:pt x="102" y="278"/>
                </a:lnTo>
                <a:lnTo>
                  <a:pt x="110" y="290"/>
                </a:lnTo>
                <a:lnTo>
                  <a:pt x="110" y="290"/>
                </a:lnTo>
                <a:lnTo>
                  <a:pt x="110" y="292"/>
                </a:lnTo>
                <a:lnTo>
                  <a:pt x="110" y="292"/>
                </a:lnTo>
                <a:lnTo>
                  <a:pt x="112" y="292"/>
                </a:lnTo>
                <a:lnTo>
                  <a:pt x="112" y="292"/>
                </a:lnTo>
                <a:lnTo>
                  <a:pt x="109" y="286"/>
                </a:lnTo>
                <a:lnTo>
                  <a:pt x="109" y="286"/>
                </a:lnTo>
                <a:lnTo>
                  <a:pt x="107" y="282"/>
                </a:lnTo>
                <a:lnTo>
                  <a:pt x="107" y="282"/>
                </a:lnTo>
                <a:lnTo>
                  <a:pt x="101" y="273"/>
                </a:lnTo>
                <a:lnTo>
                  <a:pt x="101" y="273"/>
                </a:lnTo>
                <a:lnTo>
                  <a:pt x="99" y="267"/>
                </a:lnTo>
                <a:lnTo>
                  <a:pt x="99" y="267"/>
                </a:lnTo>
                <a:lnTo>
                  <a:pt x="91" y="248"/>
                </a:lnTo>
                <a:lnTo>
                  <a:pt x="91" y="248"/>
                </a:lnTo>
                <a:lnTo>
                  <a:pt x="87" y="235"/>
                </a:lnTo>
                <a:lnTo>
                  <a:pt x="83" y="221"/>
                </a:lnTo>
                <a:lnTo>
                  <a:pt x="83" y="221"/>
                </a:lnTo>
                <a:lnTo>
                  <a:pt x="80" y="207"/>
                </a:lnTo>
                <a:lnTo>
                  <a:pt x="80" y="207"/>
                </a:lnTo>
                <a:lnTo>
                  <a:pt x="79" y="196"/>
                </a:lnTo>
                <a:lnTo>
                  <a:pt x="79" y="196"/>
                </a:lnTo>
                <a:lnTo>
                  <a:pt x="80" y="172"/>
                </a:lnTo>
                <a:lnTo>
                  <a:pt x="80" y="172"/>
                </a:lnTo>
                <a:lnTo>
                  <a:pt x="80" y="170"/>
                </a:lnTo>
                <a:lnTo>
                  <a:pt x="80" y="170"/>
                </a:lnTo>
                <a:close/>
                <a:moveTo>
                  <a:pt x="38" y="90"/>
                </a:move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9" y="90"/>
                </a:lnTo>
                <a:lnTo>
                  <a:pt x="39" y="90"/>
                </a:lnTo>
                <a:lnTo>
                  <a:pt x="47" y="85"/>
                </a:lnTo>
                <a:lnTo>
                  <a:pt x="47" y="85"/>
                </a:lnTo>
                <a:lnTo>
                  <a:pt x="61" y="76"/>
                </a:lnTo>
                <a:lnTo>
                  <a:pt x="61" y="76"/>
                </a:lnTo>
                <a:lnTo>
                  <a:pt x="93" y="54"/>
                </a:lnTo>
                <a:lnTo>
                  <a:pt x="124" y="35"/>
                </a:lnTo>
                <a:lnTo>
                  <a:pt x="124" y="35"/>
                </a:lnTo>
                <a:lnTo>
                  <a:pt x="139" y="27"/>
                </a:lnTo>
                <a:lnTo>
                  <a:pt x="139" y="27"/>
                </a:lnTo>
                <a:lnTo>
                  <a:pt x="140" y="25"/>
                </a:lnTo>
                <a:lnTo>
                  <a:pt x="140" y="25"/>
                </a:lnTo>
                <a:lnTo>
                  <a:pt x="139" y="25"/>
                </a:lnTo>
                <a:lnTo>
                  <a:pt x="139" y="25"/>
                </a:lnTo>
                <a:lnTo>
                  <a:pt x="128" y="32"/>
                </a:lnTo>
                <a:lnTo>
                  <a:pt x="128" y="32"/>
                </a:lnTo>
                <a:lnTo>
                  <a:pt x="112" y="40"/>
                </a:lnTo>
                <a:lnTo>
                  <a:pt x="112" y="40"/>
                </a:lnTo>
                <a:lnTo>
                  <a:pt x="83" y="57"/>
                </a:lnTo>
                <a:lnTo>
                  <a:pt x="83" y="57"/>
                </a:lnTo>
                <a:lnTo>
                  <a:pt x="64" y="69"/>
                </a:lnTo>
                <a:lnTo>
                  <a:pt x="47" y="84"/>
                </a:lnTo>
                <a:lnTo>
                  <a:pt x="47" y="84"/>
                </a:lnTo>
                <a:lnTo>
                  <a:pt x="39" y="90"/>
                </a:lnTo>
                <a:lnTo>
                  <a:pt x="39" y="90"/>
                </a:lnTo>
                <a:lnTo>
                  <a:pt x="38" y="90"/>
                </a:lnTo>
                <a:lnTo>
                  <a:pt x="38" y="90"/>
                </a:lnTo>
                <a:close/>
                <a:moveTo>
                  <a:pt x="61" y="320"/>
                </a:moveTo>
                <a:lnTo>
                  <a:pt x="61" y="320"/>
                </a:lnTo>
                <a:lnTo>
                  <a:pt x="63" y="319"/>
                </a:lnTo>
                <a:lnTo>
                  <a:pt x="63" y="319"/>
                </a:lnTo>
                <a:lnTo>
                  <a:pt x="72" y="311"/>
                </a:lnTo>
                <a:lnTo>
                  <a:pt x="72" y="311"/>
                </a:lnTo>
                <a:lnTo>
                  <a:pt x="79" y="305"/>
                </a:lnTo>
                <a:lnTo>
                  <a:pt x="83" y="298"/>
                </a:lnTo>
                <a:lnTo>
                  <a:pt x="83" y="298"/>
                </a:lnTo>
                <a:lnTo>
                  <a:pt x="88" y="289"/>
                </a:lnTo>
                <a:lnTo>
                  <a:pt x="91" y="278"/>
                </a:lnTo>
                <a:lnTo>
                  <a:pt x="91" y="278"/>
                </a:lnTo>
                <a:lnTo>
                  <a:pt x="93" y="271"/>
                </a:lnTo>
                <a:lnTo>
                  <a:pt x="93" y="271"/>
                </a:lnTo>
                <a:lnTo>
                  <a:pt x="93" y="270"/>
                </a:lnTo>
                <a:lnTo>
                  <a:pt x="93" y="270"/>
                </a:lnTo>
                <a:lnTo>
                  <a:pt x="93" y="271"/>
                </a:lnTo>
                <a:lnTo>
                  <a:pt x="93" y="271"/>
                </a:lnTo>
                <a:lnTo>
                  <a:pt x="90" y="281"/>
                </a:lnTo>
                <a:lnTo>
                  <a:pt x="85" y="287"/>
                </a:lnTo>
                <a:lnTo>
                  <a:pt x="85" y="287"/>
                </a:lnTo>
                <a:lnTo>
                  <a:pt x="82" y="293"/>
                </a:lnTo>
                <a:lnTo>
                  <a:pt x="82" y="293"/>
                </a:lnTo>
                <a:lnTo>
                  <a:pt x="75" y="303"/>
                </a:lnTo>
                <a:lnTo>
                  <a:pt x="75" y="303"/>
                </a:lnTo>
                <a:lnTo>
                  <a:pt x="69" y="309"/>
                </a:lnTo>
                <a:lnTo>
                  <a:pt x="69" y="309"/>
                </a:lnTo>
                <a:lnTo>
                  <a:pt x="69" y="311"/>
                </a:lnTo>
                <a:lnTo>
                  <a:pt x="69" y="311"/>
                </a:lnTo>
                <a:lnTo>
                  <a:pt x="61" y="320"/>
                </a:lnTo>
                <a:lnTo>
                  <a:pt x="61" y="320"/>
                </a:lnTo>
                <a:close/>
                <a:moveTo>
                  <a:pt x="292" y="393"/>
                </a:moveTo>
                <a:lnTo>
                  <a:pt x="292" y="393"/>
                </a:lnTo>
                <a:lnTo>
                  <a:pt x="292" y="393"/>
                </a:lnTo>
                <a:lnTo>
                  <a:pt x="292" y="393"/>
                </a:lnTo>
                <a:lnTo>
                  <a:pt x="290" y="393"/>
                </a:lnTo>
                <a:lnTo>
                  <a:pt x="290" y="393"/>
                </a:lnTo>
                <a:lnTo>
                  <a:pt x="279" y="393"/>
                </a:lnTo>
                <a:lnTo>
                  <a:pt x="279" y="393"/>
                </a:lnTo>
                <a:lnTo>
                  <a:pt x="270" y="393"/>
                </a:lnTo>
                <a:lnTo>
                  <a:pt x="260" y="390"/>
                </a:lnTo>
                <a:lnTo>
                  <a:pt x="260" y="390"/>
                </a:lnTo>
                <a:lnTo>
                  <a:pt x="244" y="383"/>
                </a:lnTo>
                <a:lnTo>
                  <a:pt x="230" y="375"/>
                </a:lnTo>
                <a:lnTo>
                  <a:pt x="230" y="375"/>
                </a:lnTo>
                <a:lnTo>
                  <a:pt x="225" y="372"/>
                </a:lnTo>
                <a:lnTo>
                  <a:pt x="225" y="372"/>
                </a:lnTo>
                <a:lnTo>
                  <a:pt x="224" y="372"/>
                </a:lnTo>
                <a:lnTo>
                  <a:pt x="224" y="372"/>
                </a:lnTo>
                <a:lnTo>
                  <a:pt x="230" y="379"/>
                </a:lnTo>
                <a:lnTo>
                  <a:pt x="230" y="379"/>
                </a:lnTo>
                <a:lnTo>
                  <a:pt x="236" y="383"/>
                </a:lnTo>
                <a:lnTo>
                  <a:pt x="236" y="383"/>
                </a:lnTo>
                <a:lnTo>
                  <a:pt x="243" y="387"/>
                </a:lnTo>
                <a:lnTo>
                  <a:pt x="243" y="387"/>
                </a:lnTo>
                <a:lnTo>
                  <a:pt x="257" y="391"/>
                </a:lnTo>
                <a:lnTo>
                  <a:pt x="257" y="391"/>
                </a:lnTo>
                <a:lnTo>
                  <a:pt x="266" y="393"/>
                </a:lnTo>
                <a:lnTo>
                  <a:pt x="266" y="393"/>
                </a:lnTo>
                <a:lnTo>
                  <a:pt x="287" y="394"/>
                </a:lnTo>
                <a:lnTo>
                  <a:pt x="287" y="394"/>
                </a:lnTo>
                <a:lnTo>
                  <a:pt x="292" y="393"/>
                </a:lnTo>
                <a:lnTo>
                  <a:pt x="292" y="393"/>
                </a:lnTo>
                <a:close/>
                <a:moveTo>
                  <a:pt x="46" y="331"/>
                </a:moveTo>
                <a:lnTo>
                  <a:pt x="46" y="331"/>
                </a:lnTo>
                <a:lnTo>
                  <a:pt x="46" y="333"/>
                </a:lnTo>
                <a:lnTo>
                  <a:pt x="46" y="333"/>
                </a:lnTo>
                <a:lnTo>
                  <a:pt x="53" y="331"/>
                </a:lnTo>
                <a:lnTo>
                  <a:pt x="53" y="331"/>
                </a:lnTo>
                <a:lnTo>
                  <a:pt x="66" y="328"/>
                </a:lnTo>
                <a:lnTo>
                  <a:pt x="66" y="328"/>
                </a:lnTo>
                <a:lnTo>
                  <a:pt x="71" y="325"/>
                </a:lnTo>
                <a:lnTo>
                  <a:pt x="75" y="323"/>
                </a:lnTo>
                <a:lnTo>
                  <a:pt x="75" y="323"/>
                </a:lnTo>
                <a:lnTo>
                  <a:pt x="87" y="314"/>
                </a:lnTo>
                <a:lnTo>
                  <a:pt x="87" y="314"/>
                </a:lnTo>
                <a:lnTo>
                  <a:pt x="91" y="309"/>
                </a:lnTo>
                <a:lnTo>
                  <a:pt x="91" y="309"/>
                </a:lnTo>
                <a:lnTo>
                  <a:pt x="91" y="308"/>
                </a:lnTo>
                <a:lnTo>
                  <a:pt x="91" y="308"/>
                </a:lnTo>
                <a:lnTo>
                  <a:pt x="91" y="308"/>
                </a:lnTo>
                <a:lnTo>
                  <a:pt x="91" y="308"/>
                </a:lnTo>
                <a:lnTo>
                  <a:pt x="91" y="308"/>
                </a:lnTo>
                <a:lnTo>
                  <a:pt x="91" y="308"/>
                </a:lnTo>
                <a:lnTo>
                  <a:pt x="80" y="316"/>
                </a:lnTo>
                <a:lnTo>
                  <a:pt x="80" y="316"/>
                </a:lnTo>
                <a:lnTo>
                  <a:pt x="74" y="319"/>
                </a:lnTo>
                <a:lnTo>
                  <a:pt x="74" y="319"/>
                </a:lnTo>
                <a:lnTo>
                  <a:pt x="63" y="325"/>
                </a:lnTo>
                <a:lnTo>
                  <a:pt x="63" y="325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close/>
                <a:moveTo>
                  <a:pt x="345" y="290"/>
                </a:moveTo>
                <a:lnTo>
                  <a:pt x="345" y="290"/>
                </a:lnTo>
                <a:lnTo>
                  <a:pt x="345" y="289"/>
                </a:lnTo>
                <a:lnTo>
                  <a:pt x="345" y="289"/>
                </a:lnTo>
                <a:lnTo>
                  <a:pt x="345" y="289"/>
                </a:lnTo>
                <a:lnTo>
                  <a:pt x="345" y="289"/>
                </a:lnTo>
                <a:lnTo>
                  <a:pt x="342" y="279"/>
                </a:lnTo>
                <a:lnTo>
                  <a:pt x="342" y="279"/>
                </a:lnTo>
                <a:lnTo>
                  <a:pt x="339" y="271"/>
                </a:lnTo>
                <a:lnTo>
                  <a:pt x="339" y="271"/>
                </a:lnTo>
                <a:lnTo>
                  <a:pt x="336" y="257"/>
                </a:lnTo>
                <a:lnTo>
                  <a:pt x="336" y="257"/>
                </a:lnTo>
                <a:lnTo>
                  <a:pt x="333" y="238"/>
                </a:lnTo>
                <a:lnTo>
                  <a:pt x="333" y="238"/>
                </a:lnTo>
                <a:lnTo>
                  <a:pt x="329" y="226"/>
                </a:lnTo>
                <a:lnTo>
                  <a:pt x="329" y="226"/>
                </a:lnTo>
                <a:lnTo>
                  <a:pt x="328" y="204"/>
                </a:lnTo>
                <a:lnTo>
                  <a:pt x="328" y="204"/>
                </a:lnTo>
                <a:lnTo>
                  <a:pt x="328" y="191"/>
                </a:lnTo>
                <a:lnTo>
                  <a:pt x="328" y="191"/>
                </a:lnTo>
                <a:lnTo>
                  <a:pt x="328" y="183"/>
                </a:lnTo>
                <a:lnTo>
                  <a:pt x="328" y="183"/>
                </a:lnTo>
                <a:lnTo>
                  <a:pt x="328" y="183"/>
                </a:lnTo>
                <a:lnTo>
                  <a:pt x="328" y="183"/>
                </a:lnTo>
                <a:lnTo>
                  <a:pt x="328" y="185"/>
                </a:lnTo>
                <a:lnTo>
                  <a:pt x="328" y="185"/>
                </a:lnTo>
                <a:lnTo>
                  <a:pt x="328" y="216"/>
                </a:lnTo>
                <a:lnTo>
                  <a:pt x="328" y="216"/>
                </a:lnTo>
                <a:lnTo>
                  <a:pt x="328" y="221"/>
                </a:lnTo>
                <a:lnTo>
                  <a:pt x="328" y="221"/>
                </a:lnTo>
                <a:lnTo>
                  <a:pt x="329" y="237"/>
                </a:lnTo>
                <a:lnTo>
                  <a:pt x="333" y="251"/>
                </a:lnTo>
                <a:lnTo>
                  <a:pt x="333" y="251"/>
                </a:lnTo>
                <a:lnTo>
                  <a:pt x="339" y="275"/>
                </a:lnTo>
                <a:lnTo>
                  <a:pt x="339" y="275"/>
                </a:lnTo>
                <a:lnTo>
                  <a:pt x="345" y="289"/>
                </a:lnTo>
                <a:lnTo>
                  <a:pt x="345" y="289"/>
                </a:lnTo>
                <a:lnTo>
                  <a:pt x="345" y="290"/>
                </a:lnTo>
                <a:lnTo>
                  <a:pt x="345" y="290"/>
                </a:lnTo>
                <a:close/>
                <a:moveTo>
                  <a:pt x="331" y="292"/>
                </a:moveTo>
                <a:lnTo>
                  <a:pt x="331" y="292"/>
                </a:lnTo>
                <a:lnTo>
                  <a:pt x="328" y="282"/>
                </a:lnTo>
                <a:lnTo>
                  <a:pt x="328" y="282"/>
                </a:lnTo>
                <a:lnTo>
                  <a:pt x="325" y="273"/>
                </a:lnTo>
                <a:lnTo>
                  <a:pt x="325" y="273"/>
                </a:lnTo>
                <a:lnTo>
                  <a:pt x="317" y="254"/>
                </a:lnTo>
                <a:lnTo>
                  <a:pt x="317" y="254"/>
                </a:lnTo>
                <a:lnTo>
                  <a:pt x="315" y="246"/>
                </a:lnTo>
                <a:lnTo>
                  <a:pt x="314" y="240"/>
                </a:lnTo>
                <a:lnTo>
                  <a:pt x="314" y="240"/>
                </a:lnTo>
                <a:lnTo>
                  <a:pt x="314" y="229"/>
                </a:lnTo>
                <a:lnTo>
                  <a:pt x="314" y="229"/>
                </a:lnTo>
                <a:lnTo>
                  <a:pt x="314" y="227"/>
                </a:lnTo>
                <a:lnTo>
                  <a:pt x="314" y="227"/>
                </a:lnTo>
                <a:lnTo>
                  <a:pt x="312" y="229"/>
                </a:lnTo>
                <a:lnTo>
                  <a:pt x="312" y="229"/>
                </a:lnTo>
                <a:lnTo>
                  <a:pt x="314" y="245"/>
                </a:lnTo>
                <a:lnTo>
                  <a:pt x="314" y="245"/>
                </a:lnTo>
                <a:lnTo>
                  <a:pt x="317" y="262"/>
                </a:lnTo>
                <a:lnTo>
                  <a:pt x="317" y="262"/>
                </a:lnTo>
                <a:lnTo>
                  <a:pt x="318" y="270"/>
                </a:lnTo>
                <a:lnTo>
                  <a:pt x="323" y="276"/>
                </a:lnTo>
                <a:lnTo>
                  <a:pt x="323" y="276"/>
                </a:lnTo>
                <a:lnTo>
                  <a:pt x="331" y="290"/>
                </a:lnTo>
                <a:lnTo>
                  <a:pt x="331" y="290"/>
                </a:lnTo>
                <a:lnTo>
                  <a:pt x="331" y="292"/>
                </a:lnTo>
                <a:lnTo>
                  <a:pt x="331" y="292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4"/>
                </a:lnTo>
                <a:lnTo>
                  <a:pt x="33" y="104"/>
                </a:lnTo>
                <a:lnTo>
                  <a:pt x="44" y="118"/>
                </a:lnTo>
                <a:lnTo>
                  <a:pt x="44" y="118"/>
                </a:lnTo>
                <a:lnTo>
                  <a:pt x="50" y="126"/>
                </a:lnTo>
                <a:lnTo>
                  <a:pt x="50" y="126"/>
                </a:lnTo>
                <a:lnTo>
                  <a:pt x="57" y="136"/>
                </a:lnTo>
                <a:lnTo>
                  <a:pt x="57" y="136"/>
                </a:lnTo>
                <a:lnTo>
                  <a:pt x="58" y="136"/>
                </a:lnTo>
                <a:lnTo>
                  <a:pt x="58" y="136"/>
                </a:lnTo>
                <a:lnTo>
                  <a:pt x="63" y="142"/>
                </a:lnTo>
                <a:lnTo>
                  <a:pt x="63" y="142"/>
                </a:lnTo>
                <a:lnTo>
                  <a:pt x="64" y="142"/>
                </a:lnTo>
                <a:lnTo>
                  <a:pt x="64" y="142"/>
                </a:lnTo>
                <a:lnTo>
                  <a:pt x="66" y="140"/>
                </a:lnTo>
                <a:lnTo>
                  <a:pt x="66" y="140"/>
                </a:lnTo>
                <a:lnTo>
                  <a:pt x="63" y="136"/>
                </a:lnTo>
                <a:lnTo>
                  <a:pt x="63" y="136"/>
                </a:lnTo>
                <a:lnTo>
                  <a:pt x="58" y="133"/>
                </a:lnTo>
                <a:lnTo>
                  <a:pt x="58" y="133"/>
                </a:lnTo>
                <a:lnTo>
                  <a:pt x="53" y="126"/>
                </a:lnTo>
                <a:lnTo>
                  <a:pt x="49" y="120"/>
                </a:lnTo>
                <a:lnTo>
                  <a:pt x="49" y="120"/>
                </a:lnTo>
                <a:lnTo>
                  <a:pt x="44" y="114"/>
                </a:lnTo>
                <a:lnTo>
                  <a:pt x="38" y="107"/>
                </a:lnTo>
                <a:lnTo>
                  <a:pt x="38" y="107"/>
                </a:lnTo>
                <a:lnTo>
                  <a:pt x="36" y="106"/>
                </a:lnTo>
                <a:lnTo>
                  <a:pt x="36" y="106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151" y="131"/>
                </a:move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0" y="131"/>
                </a:lnTo>
                <a:lnTo>
                  <a:pt x="150" y="131"/>
                </a:lnTo>
                <a:lnTo>
                  <a:pt x="142" y="131"/>
                </a:lnTo>
                <a:lnTo>
                  <a:pt x="142" y="131"/>
                </a:lnTo>
                <a:lnTo>
                  <a:pt x="121" y="134"/>
                </a:lnTo>
                <a:lnTo>
                  <a:pt x="121" y="134"/>
                </a:lnTo>
                <a:lnTo>
                  <a:pt x="99" y="139"/>
                </a:lnTo>
                <a:lnTo>
                  <a:pt x="99" y="139"/>
                </a:lnTo>
                <a:lnTo>
                  <a:pt x="94" y="140"/>
                </a:lnTo>
                <a:lnTo>
                  <a:pt x="88" y="142"/>
                </a:lnTo>
                <a:lnTo>
                  <a:pt x="88" y="142"/>
                </a:lnTo>
                <a:lnTo>
                  <a:pt x="88" y="142"/>
                </a:lnTo>
                <a:lnTo>
                  <a:pt x="88" y="142"/>
                </a:lnTo>
                <a:lnTo>
                  <a:pt x="88" y="144"/>
                </a:lnTo>
                <a:lnTo>
                  <a:pt x="88" y="144"/>
                </a:lnTo>
                <a:lnTo>
                  <a:pt x="90" y="144"/>
                </a:lnTo>
                <a:lnTo>
                  <a:pt x="90" y="144"/>
                </a:lnTo>
                <a:lnTo>
                  <a:pt x="102" y="140"/>
                </a:lnTo>
                <a:lnTo>
                  <a:pt x="102" y="140"/>
                </a:lnTo>
                <a:lnTo>
                  <a:pt x="118" y="137"/>
                </a:lnTo>
                <a:lnTo>
                  <a:pt x="118" y="137"/>
                </a:lnTo>
                <a:lnTo>
                  <a:pt x="129" y="134"/>
                </a:lnTo>
                <a:lnTo>
                  <a:pt x="129" y="134"/>
                </a:lnTo>
                <a:lnTo>
                  <a:pt x="135" y="133"/>
                </a:lnTo>
                <a:lnTo>
                  <a:pt x="135" y="133"/>
                </a:lnTo>
                <a:lnTo>
                  <a:pt x="142" y="133"/>
                </a:lnTo>
                <a:lnTo>
                  <a:pt x="142" y="133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51" y="131"/>
                </a:lnTo>
                <a:lnTo>
                  <a:pt x="151" y="131"/>
                </a:lnTo>
                <a:close/>
                <a:moveTo>
                  <a:pt x="337" y="251"/>
                </a:moveTo>
                <a:lnTo>
                  <a:pt x="337" y="251"/>
                </a:lnTo>
                <a:lnTo>
                  <a:pt x="337" y="251"/>
                </a:lnTo>
                <a:lnTo>
                  <a:pt x="337" y="251"/>
                </a:lnTo>
                <a:lnTo>
                  <a:pt x="337" y="251"/>
                </a:lnTo>
                <a:lnTo>
                  <a:pt x="337" y="251"/>
                </a:lnTo>
                <a:lnTo>
                  <a:pt x="336" y="245"/>
                </a:lnTo>
                <a:lnTo>
                  <a:pt x="336" y="245"/>
                </a:lnTo>
                <a:lnTo>
                  <a:pt x="336" y="226"/>
                </a:lnTo>
                <a:lnTo>
                  <a:pt x="336" y="226"/>
                </a:lnTo>
                <a:lnTo>
                  <a:pt x="333" y="205"/>
                </a:lnTo>
                <a:lnTo>
                  <a:pt x="333" y="205"/>
                </a:lnTo>
                <a:lnTo>
                  <a:pt x="331" y="193"/>
                </a:lnTo>
                <a:lnTo>
                  <a:pt x="331" y="193"/>
                </a:lnTo>
                <a:lnTo>
                  <a:pt x="331" y="188"/>
                </a:lnTo>
                <a:lnTo>
                  <a:pt x="331" y="188"/>
                </a:lnTo>
                <a:lnTo>
                  <a:pt x="331" y="188"/>
                </a:lnTo>
                <a:lnTo>
                  <a:pt x="331" y="188"/>
                </a:lnTo>
                <a:lnTo>
                  <a:pt x="331" y="189"/>
                </a:lnTo>
                <a:lnTo>
                  <a:pt x="331" y="189"/>
                </a:lnTo>
                <a:lnTo>
                  <a:pt x="331" y="216"/>
                </a:lnTo>
                <a:lnTo>
                  <a:pt x="331" y="216"/>
                </a:lnTo>
                <a:lnTo>
                  <a:pt x="333" y="230"/>
                </a:lnTo>
                <a:lnTo>
                  <a:pt x="333" y="230"/>
                </a:lnTo>
                <a:lnTo>
                  <a:pt x="336" y="243"/>
                </a:lnTo>
                <a:lnTo>
                  <a:pt x="336" y="243"/>
                </a:lnTo>
                <a:lnTo>
                  <a:pt x="337" y="251"/>
                </a:lnTo>
                <a:lnTo>
                  <a:pt x="337" y="251"/>
                </a:lnTo>
                <a:close/>
                <a:moveTo>
                  <a:pt x="284" y="139"/>
                </a:moveTo>
                <a:lnTo>
                  <a:pt x="284" y="139"/>
                </a:lnTo>
                <a:lnTo>
                  <a:pt x="224" y="131"/>
                </a:lnTo>
                <a:lnTo>
                  <a:pt x="224" y="131"/>
                </a:lnTo>
                <a:lnTo>
                  <a:pt x="225" y="131"/>
                </a:lnTo>
                <a:lnTo>
                  <a:pt x="225" y="131"/>
                </a:lnTo>
                <a:lnTo>
                  <a:pt x="235" y="134"/>
                </a:lnTo>
                <a:lnTo>
                  <a:pt x="235" y="134"/>
                </a:lnTo>
                <a:lnTo>
                  <a:pt x="244" y="136"/>
                </a:lnTo>
                <a:lnTo>
                  <a:pt x="244" y="136"/>
                </a:lnTo>
                <a:lnTo>
                  <a:pt x="255" y="137"/>
                </a:lnTo>
                <a:lnTo>
                  <a:pt x="255" y="137"/>
                </a:lnTo>
                <a:lnTo>
                  <a:pt x="282" y="139"/>
                </a:lnTo>
                <a:lnTo>
                  <a:pt x="282" y="139"/>
                </a:lnTo>
                <a:lnTo>
                  <a:pt x="284" y="139"/>
                </a:lnTo>
                <a:lnTo>
                  <a:pt x="284" y="139"/>
                </a:lnTo>
                <a:close/>
                <a:moveTo>
                  <a:pt x="323" y="311"/>
                </a:moveTo>
                <a:lnTo>
                  <a:pt x="323" y="311"/>
                </a:lnTo>
                <a:lnTo>
                  <a:pt x="323" y="311"/>
                </a:lnTo>
                <a:lnTo>
                  <a:pt x="323" y="311"/>
                </a:lnTo>
                <a:lnTo>
                  <a:pt x="323" y="309"/>
                </a:lnTo>
                <a:lnTo>
                  <a:pt x="323" y="309"/>
                </a:lnTo>
                <a:lnTo>
                  <a:pt x="311" y="293"/>
                </a:lnTo>
                <a:lnTo>
                  <a:pt x="311" y="293"/>
                </a:lnTo>
                <a:lnTo>
                  <a:pt x="307" y="289"/>
                </a:lnTo>
                <a:lnTo>
                  <a:pt x="307" y="289"/>
                </a:lnTo>
                <a:lnTo>
                  <a:pt x="301" y="281"/>
                </a:lnTo>
                <a:lnTo>
                  <a:pt x="301" y="281"/>
                </a:lnTo>
                <a:lnTo>
                  <a:pt x="300" y="278"/>
                </a:lnTo>
                <a:lnTo>
                  <a:pt x="300" y="278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3"/>
                </a:lnTo>
                <a:lnTo>
                  <a:pt x="300" y="273"/>
                </a:lnTo>
                <a:lnTo>
                  <a:pt x="298" y="268"/>
                </a:lnTo>
                <a:lnTo>
                  <a:pt x="298" y="268"/>
                </a:lnTo>
                <a:lnTo>
                  <a:pt x="298" y="270"/>
                </a:lnTo>
                <a:lnTo>
                  <a:pt x="298" y="270"/>
                </a:lnTo>
                <a:lnTo>
                  <a:pt x="298" y="271"/>
                </a:lnTo>
                <a:lnTo>
                  <a:pt x="298" y="271"/>
                </a:lnTo>
                <a:lnTo>
                  <a:pt x="298" y="276"/>
                </a:lnTo>
                <a:lnTo>
                  <a:pt x="298" y="276"/>
                </a:lnTo>
                <a:lnTo>
                  <a:pt x="300" y="282"/>
                </a:lnTo>
                <a:lnTo>
                  <a:pt x="300" y="282"/>
                </a:lnTo>
                <a:lnTo>
                  <a:pt x="304" y="290"/>
                </a:lnTo>
                <a:lnTo>
                  <a:pt x="304" y="290"/>
                </a:lnTo>
                <a:lnTo>
                  <a:pt x="306" y="293"/>
                </a:lnTo>
                <a:lnTo>
                  <a:pt x="306" y="293"/>
                </a:lnTo>
                <a:lnTo>
                  <a:pt x="306" y="292"/>
                </a:lnTo>
                <a:lnTo>
                  <a:pt x="306" y="292"/>
                </a:lnTo>
                <a:lnTo>
                  <a:pt x="309" y="293"/>
                </a:lnTo>
                <a:lnTo>
                  <a:pt x="309" y="293"/>
                </a:lnTo>
                <a:lnTo>
                  <a:pt x="309" y="293"/>
                </a:lnTo>
                <a:lnTo>
                  <a:pt x="314" y="303"/>
                </a:lnTo>
                <a:lnTo>
                  <a:pt x="320" y="309"/>
                </a:lnTo>
                <a:lnTo>
                  <a:pt x="320" y="309"/>
                </a:lnTo>
                <a:lnTo>
                  <a:pt x="323" y="311"/>
                </a:lnTo>
                <a:lnTo>
                  <a:pt x="323" y="311"/>
                </a:lnTo>
                <a:close/>
                <a:moveTo>
                  <a:pt x="49" y="312"/>
                </a:moveTo>
                <a:lnTo>
                  <a:pt x="49" y="312"/>
                </a:lnTo>
                <a:lnTo>
                  <a:pt x="49" y="312"/>
                </a:lnTo>
                <a:lnTo>
                  <a:pt x="49" y="312"/>
                </a:lnTo>
                <a:lnTo>
                  <a:pt x="50" y="312"/>
                </a:lnTo>
                <a:lnTo>
                  <a:pt x="50" y="312"/>
                </a:lnTo>
                <a:lnTo>
                  <a:pt x="58" y="306"/>
                </a:lnTo>
                <a:lnTo>
                  <a:pt x="58" y="306"/>
                </a:lnTo>
                <a:lnTo>
                  <a:pt x="60" y="305"/>
                </a:lnTo>
                <a:lnTo>
                  <a:pt x="60" y="305"/>
                </a:lnTo>
                <a:lnTo>
                  <a:pt x="64" y="297"/>
                </a:lnTo>
                <a:lnTo>
                  <a:pt x="64" y="297"/>
                </a:lnTo>
                <a:lnTo>
                  <a:pt x="69" y="289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64" y="290"/>
                </a:lnTo>
                <a:lnTo>
                  <a:pt x="64" y="290"/>
                </a:lnTo>
                <a:lnTo>
                  <a:pt x="63" y="293"/>
                </a:lnTo>
                <a:lnTo>
                  <a:pt x="63" y="293"/>
                </a:lnTo>
                <a:lnTo>
                  <a:pt x="57" y="303"/>
                </a:lnTo>
                <a:lnTo>
                  <a:pt x="50" y="311"/>
                </a:lnTo>
                <a:lnTo>
                  <a:pt x="50" y="311"/>
                </a:lnTo>
                <a:lnTo>
                  <a:pt x="49" y="312"/>
                </a:lnTo>
                <a:lnTo>
                  <a:pt x="49" y="312"/>
                </a:lnTo>
                <a:close/>
                <a:moveTo>
                  <a:pt x="369" y="323"/>
                </a:moveTo>
                <a:lnTo>
                  <a:pt x="369" y="323"/>
                </a:lnTo>
                <a:lnTo>
                  <a:pt x="369" y="323"/>
                </a:lnTo>
                <a:lnTo>
                  <a:pt x="369" y="323"/>
                </a:lnTo>
                <a:lnTo>
                  <a:pt x="369" y="322"/>
                </a:lnTo>
                <a:lnTo>
                  <a:pt x="369" y="322"/>
                </a:lnTo>
                <a:lnTo>
                  <a:pt x="364" y="316"/>
                </a:lnTo>
                <a:lnTo>
                  <a:pt x="364" y="316"/>
                </a:lnTo>
                <a:lnTo>
                  <a:pt x="358" y="301"/>
                </a:lnTo>
                <a:lnTo>
                  <a:pt x="358" y="301"/>
                </a:lnTo>
                <a:lnTo>
                  <a:pt x="350" y="289"/>
                </a:lnTo>
                <a:lnTo>
                  <a:pt x="350" y="289"/>
                </a:lnTo>
                <a:lnTo>
                  <a:pt x="345" y="276"/>
                </a:lnTo>
                <a:lnTo>
                  <a:pt x="345" y="276"/>
                </a:lnTo>
                <a:lnTo>
                  <a:pt x="342" y="267"/>
                </a:lnTo>
                <a:lnTo>
                  <a:pt x="342" y="267"/>
                </a:lnTo>
                <a:lnTo>
                  <a:pt x="342" y="265"/>
                </a:lnTo>
                <a:lnTo>
                  <a:pt x="342" y="265"/>
                </a:lnTo>
                <a:lnTo>
                  <a:pt x="342" y="270"/>
                </a:lnTo>
                <a:lnTo>
                  <a:pt x="342" y="270"/>
                </a:lnTo>
                <a:lnTo>
                  <a:pt x="344" y="276"/>
                </a:lnTo>
                <a:lnTo>
                  <a:pt x="347" y="282"/>
                </a:lnTo>
                <a:lnTo>
                  <a:pt x="347" y="282"/>
                </a:lnTo>
                <a:lnTo>
                  <a:pt x="353" y="298"/>
                </a:lnTo>
                <a:lnTo>
                  <a:pt x="353" y="298"/>
                </a:lnTo>
                <a:lnTo>
                  <a:pt x="356" y="305"/>
                </a:lnTo>
                <a:lnTo>
                  <a:pt x="356" y="305"/>
                </a:lnTo>
                <a:lnTo>
                  <a:pt x="367" y="322"/>
                </a:lnTo>
                <a:lnTo>
                  <a:pt x="367" y="322"/>
                </a:lnTo>
                <a:lnTo>
                  <a:pt x="369" y="323"/>
                </a:lnTo>
                <a:lnTo>
                  <a:pt x="369" y="323"/>
                </a:lnTo>
                <a:close/>
                <a:moveTo>
                  <a:pt x="251" y="144"/>
                </a:moveTo>
                <a:lnTo>
                  <a:pt x="251" y="144"/>
                </a:lnTo>
                <a:lnTo>
                  <a:pt x="258" y="145"/>
                </a:lnTo>
                <a:lnTo>
                  <a:pt x="273" y="147"/>
                </a:lnTo>
                <a:lnTo>
                  <a:pt x="287" y="147"/>
                </a:lnTo>
                <a:lnTo>
                  <a:pt x="295" y="145"/>
                </a:lnTo>
                <a:lnTo>
                  <a:pt x="295" y="145"/>
                </a:lnTo>
                <a:lnTo>
                  <a:pt x="271" y="142"/>
                </a:lnTo>
                <a:lnTo>
                  <a:pt x="271" y="142"/>
                </a:lnTo>
                <a:lnTo>
                  <a:pt x="270" y="144"/>
                </a:lnTo>
                <a:lnTo>
                  <a:pt x="268" y="144"/>
                </a:lnTo>
                <a:lnTo>
                  <a:pt x="268" y="144"/>
                </a:lnTo>
                <a:lnTo>
                  <a:pt x="262" y="144"/>
                </a:lnTo>
                <a:lnTo>
                  <a:pt x="262" y="144"/>
                </a:lnTo>
                <a:lnTo>
                  <a:pt x="251" y="144"/>
                </a:lnTo>
                <a:lnTo>
                  <a:pt x="251" y="144"/>
                </a:lnTo>
                <a:close/>
                <a:moveTo>
                  <a:pt x="112" y="309"/>
                </a:moveTo>
                <a:lnTo>
                  <a:pt x="112" y="309"/>
                </a:lnTo>
                <a:lnTo>
                  <a:pt x="112" y="309"/>
                </a:lnTo>
                <a:lnTo>
                  <a:pt x="112" y="309"/>
                </a:lnTo>
                <a:lnTo>
                  <a:pt x="104" y="316"/>
                </a:lnTo>
                <a:lnTo>
                  <a:pt x="104" y="316"/>
                </a:lnTo>
                <a:lnTo>
                  <a:pt x="102" y="317"/>
                </a:lnTo>
                <a:lnTo>
                  <a:pt x="102" y="317"/>
                </a:lnTo>
                <a:lnTo>
                  <a:pt x="93" y="325"/>
                </a:lnTo>
                <a:lnTo>
                  <a:pt x="93" y="325"/>
                </a:lnTo>
                <a:lnTo>
                  <a:pt x="90" y="327"/>
                </a:lnTo>
                <a:lnTo>
                  <a:pt x="90" y="327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80" y="333"/>
                </a:lnTo>
                <a:lnTo>
                  <a:pt x="80" y="333"/>
                </a:lnTo>
                <a:lnTo>
                  <a:pt x="90" y="330"/>
                </a:lnTo>
                <a:lnTo>
                  <a:pt x="98" y="325"/>
                </a:lnTo>
                <a:lnTo>
                  <a:pt x="98" y="325"/>
                </a:lnTo>
                <a:lnTo>
                  <a:pt x="107" y="317"/>
                </a:lnTo>
                <a:lnTo>
                  <a:pt x="107" y="317"/>
                </a:lnTo>
                <a:lnTo>
                  <a:pt x="112" y="311"/>
                </a:lnTo>
                <a:lnTo>
                  <a:pt x="112" y="311"/>
                </a:lnTo>
                <a:lnTo>
                  <a:pt x="112" y="309"/>
                </a:lnTo>
                <a:lnTo>
                  <a:pt x="112" y="309"/>
                </a:lnTo>
                <a:close/>
                <a:moveTo>
                  <a:pt x="284" y="134"/>
                </a:move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2" y="134"/>
                </a:lnTo>
                <a:lnTo>
                  <a:pt x="282" y="134"/>
                </a:lnTo>
                <a:lnTo>
                  <a:pt x="274" y="131"/>
                </a:lnTo>
                <a:lnTo>
                  <a:pt x="274" y="131"/>
                </a:lnTo>
                <a:lnTo>
                  <a:pt x="260" y="129"/>
                </a:lnTo>
                <a:lnTo>
                  <a:pt x="247" y="129"/>
                </a:lnTo>
                <a:lnTo>
                  <a:pt x="247" y="129"/>
                </a:lnTo>
                <a:lnTo>
                  <a:pt x="227" y="128"/>
                </a:lnTo>
                <a:lnTo>
                  <a:pt x="227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32" y="129"/>
                </a:lnTo>
                <a:lnTo>
                  <a:pt x="232" y="129"/>
                </a:lnTo>
                <a:lnTo>
                  <a:pt x="251" y="131"/>
                </a:lnTo>
                <a:lnTo>
                  <a:pt x="251" y="131"/>
                </a:lnTo>
                <a:lnTo>
                  <a:pt x="277" y="134"/>
                </a:lnTo>
                <a:lnTo>
                  <a:pt x="277" y="134"/>
                </a:lnTo>
                <a:lnTo>
                  <a:pt x="284" y="134"/>
                </a:lnTo>
                <a:lnTo>
                  <a:pt x="284" y="134"/>
                </a:lnTo>
                <a:close/>
                <a:moveTo>
                  <a:pt x="311" y="271"/>
                </a:moveTo>
                <a:lnTo>
                  <a:pt x="311" y="271"/>
                </a:lnTo>
                <a:lnTo>
                  <a:pt x="312" y="278"/>
                </a:lnTo>
                <a:lnTo>
                  <a:pt x="312" y="278"/>
                </a:lnTo>
                <a:lnTo>
                  <a:pt x="315" y="284"/>
                </a:lnTo>
                <a:lnTo>
                  <a:pt x="318" y="290"/>
                </a:lnTo>
                <a:lnTo>
                  <a:pt x="318" y="290"/>
                </a:lnTo>
                <a:lnTo>
                  <a:pt x="325" y="300"/>
                </a:lnTo>
                <a:lnTo>
                  <a:pt x="325" y="300"/>
                </a:lnTo>
                <a:lnTo>
                  <a:pt x="326" y="301"/>
                </a:lnTo>
                <a:lnTo>
                  <a:pt x="329" y="303"/>
                </a:lnTo>
                <a:lnTo>
                  <a:pt x="329" y="303"/>
                </a:lnTo>
                <a:lnTo>
                  <a:pt x="329" y="303"/>
                </a:lnTo>
                <a:lnTo>
                  <a:pt x="329" y="303"/>
                </a:lnTo>
                <a:lnTo>
                  <a:pt x="326" y="297"/>
                </a:lnTo>
                <a:lnTo>
                  <a:pt x="326" y="297"/>
                </a:lnTo>
                <a:lnTo>
                  <a:pt x="325" y="293"/>
                </a:lnTo>
                <a:lnTo>
                  <a:pt x="325" y="293"/>
                </a:lnTo>
                <a:lnTo>
                  <a:pt x="322" y="289"/>
                </a:lnTo>
                <a:lnTo>
                  <a:pt x="322" y="289"/>
                </a:lnTo>
                <a:lnTo>
                  <a:pt x="312" y="273"/>
                </a:lnTo>
                <a:lnTo>
                  <a:pt x="312" y="273"/>
                </a:lnTo>
                <a:lnTo>
                  <a:pt x="311" y="271"/>
                </a:lnTo>
                <a:lnTo>
                  <a:pt x="311" y="271"/>
                </a:lnTo>
                <a:close/>
                <a:moveTo>
                  <a:pt x="41" y="305"/>
                </a:moveTo>
                <a:lnTo>
                  <a:pt x="41" y="305"/>
                </a:lnTo>
                <a:lnTo>
                  <a:pt x="42" y="306"/>
                </a:lnTo>
                <a:lnTo>
                  <a:pt x="42" y="306"/>
                </a:lnTo>
                <a:lnTo>
                  <a:pt x="42" y="305"/>
                </a:lnTo>
                <a:lnTo>
                  <a:pt x="42" y="305"/>
                </a:lnTo>
                <a:lnTo>
                  <a:pt x="47" y="300"/>
                </a:lnTo>
                <a:lnTo>
                  <a:pt x="47" y="300"/>
                </a:lnTo>
                <a:lnTo>
                  <a:pt x="53" y="290"/>
                </a:lnTo>
                <a:lnTo>
                  <a:pt x="58" y="281"/>
                </a:lnTo>
                <a:lnTo>
                  <a:pt x="58" y="281"/>
                </a:lnTo>
                <a:lnTo>
                  <a:pt x="60" y="276"/>
                </a:lnTo>
                <a:lnTo>
                  <a:pt x="60" y="276"/>
                </a:lnTo>
                <a:lnTo>
                  <a:pt x="57" y="276"/>
                </a:lnTo>
                <a:lnTo>
                  <a:pt x="57" y="276"/>
                </a:lnTo>
                <a:lnTo>
                  <a:pt x="49" y="292"/>
                </a:lnTo>
                <a:lnTo>
                  <a:pt x="41" y="305"/>
                </a:lnTo>
                <a:lnTo>
                  <a:pt x="41" y="305"/>
                </a:lnTo>
                <a:close/>
                <a:moveTo>
                  <a:pt x="325" y="150"/>
                </a:moveTo>
                <a:lnTo>
                  <a:pt x="325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5"/>
                </a:lnTo>
                <a:lnTo>
                  <a:pt x="323" y="155"/>
                </a:lnTo>
                <a:lnTo>
                  <a:pt x="323" y="204"/>
                </a:lnTo>
                <a:lnTo>
                  <a:pt x="323" y="204"/>
                </a:lnTo>
                <a:lnTo>
                  <a:pt x="325" y="211"/>
                </a:lnTo>
                <a:lnTo>
                  <a:pt x="325" y="211"/>
                </a:lnTo>
                <a:lnTo>
                  <a:pt x="325" y="210"/>
                </a:lnTo>
                <a:lnTo>
                  <a:pt x="325" y="210"/>
                </a:lnTo>
                <a:lnTo>
                  <a:pt x="325" y="189"/>
                </a:lnTo>
                <a:lnTo>
                  <a:pt x="325" y="189"/>
                </a:lnTo>
                <a:lnTo>
                  <a:pt x="325" y="159"/>
                </a:lnTo>
                <a:lnTo>
                  <a:pt x="325" y="159"/>
                </a:lnTo>
                <a:lnTo>
                  <a:pt x="325" y="158"/>
                </a:lnTo>
                <a:lnTo>
                  <a:pt x="325" y="158"/>
                </a:lnTo>
                <a:lnTo>
                  <a:pt x="325" y="156"/>
                </a:lnTo>
                <a:lnTo>
                  <a:pt x="325" y="156"/>
                </a:lnTo>
                <a:lnTo>
                  <a:pt x="325" y="150"/>
                </a:lnTo>
                <a:lnTo>
                  <a:pt x="325" y="150"/>
                </a:lnTo>
                <a:close/>
                <a:moveTo>
                  <a:pt x="303" y="267"/>
                </a:moveTo>
                <a:lnTo>
                  <a:pt x="303" y="267"/>
                </a:lnTo>
                <a:lnTo>
                  <a:pt x="303" y="270"/>
                </a:lnTo>
                <a:lnTo>
                  <a:pt x="303" y="270"/>
                </a:lnTo>
                <a:lnTo>
                  <a:pt x="312" y="287"/>
                </a:lnTo>
                <a:lnTo>
                  <a:pt x="312" y="287"/>
                </a:lnTo>
                <a:lnTo>
                  <a:pt x="314" y="289"/>
                </a:lnTo>
                <a:lnTo>
                  <a:pt x="314" y="289"/>
                </a:lnTo>
                <a:lnTo>
                  <a:pt x="317" y="292"/>
                </a:lnTo>
                <a:lnTo>
                  <a:pt x="317" y="292"/>
                </a:lnTo>
                <a:lnTo>
                  <a:pt x="317" y="293"/>
                </a:lnTo>
                <a:lnTo>
                  <a:pt x="317" y="293"/>
                </a:lnTo>
                <a:lnTo>
                  <a:pt x="317" y="292"/>
                </a:lnTo>
                <a:lnTo>
                  <a:pt x="317" y="292"/>
                </a:lnTo>
                <a:lnTo>
                  <a:pt x="311" y="282"/>
                </a:lnTo>
                <a:lnTo>
                  <a:pt x="311" y="282"/>
                </a:lnTo>
                <a:lnTo>
                  <a:pt x="307" y="270"/>
                </a:lnTo>
                <a:lnTo>
                  <a:pt x="307" y="270"/>
                </a:lnTo>
                <a:lnTo>
                  <a:pt x="307" y="270"/>
                </a:lnTo>
                <a:lnTo>
                  <a:pt x="307" y="270"/>
                </a:lnTo>
                <a:lnTo>
                  <a:pt x="303" y="267"/>
                </a:lnTo>
                <a:lnTo>
                  <a:pt x="303" y="267"/>
                </a:lnTo>
                <a:close/>
                <a:moveTo>
                  <a:pt x="274" y="308"/>
                </a:moveTo>
                <a:lnTo>
                  <a:pt x="274" y="308"/>
                </a:lnTo>
                <a:lnTo>
                  <a:pt x="274" y="309"/>
                </a:lnTo>
                <a:lnTo>
                  <a:pt x="274" y="309"/>
                </a:lnTo>
                <a:lnTo>
                  <a:pt x="274" y="309"/>
                </a:lnTo>
                <a:lnTo>
                  <a:pt x="284" y="325"/>
                </a:lnTo>
                <a:lnTo>
                  <a:pt x="284" y="325"/>
                </a:lnTo>
                <a:lnTo>
                  <a:pt x="287" y="330"/>
                </a:lnTo>
                <a:lnTo>
                  <a:pt x="287" y="330"/>
                </a:lnTo>
                <a:lnTo>
                  <a:pt x="287" y="328"/>
                </a:lnTo>
                <a:lnTo>
                  <a:pt x="287" y="328"/>
                </a:lnTo>
                <a:lnTo>
                  <a:pt x="284" y="320"/>
                </a:lnTo>
                <a:lnTo>
                  <a:pt x="284" y="320"/>
                </a:lnTo>
                <a:lnTo>
                  <a:pt x="282" y="319"/>
                </a:lnTo>
                <a:lnTo>
                  <a:pt x="282" y="319"/>
                </a:lnTo>
                <a:lnTo>
                  <a:pt x="279" y="311"/>
                </a:lnTo>
                <a:lnTo>
                  <a:pt x="279" y="311"/>
                </a:lnTo>
                <a:lnTo>
                  <a:pt x="277" y="309"/>
                </a:lnTo>
                <a:lnTo>
                  <a:pt x="274" y="308"/>
                </a:lnTo>
                <a:lnTo>
                  <a:pt x="274" y="308"/>
                </a:lnTo>
                <a:close/>
                <a:moveTo>
                  <a:pt x="57" y="252"/>
                </a:move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5" y="254"/>
                </a:lnTo>
                <a:lnTo>
                  <a:pt x="55" y="254"/>
                </a:lnTo>
                <a:lnTo>
                  <a:pt x="52" y="265"/>
                </a:lnTo>
                <a:lnTo>
                  <a:pt x="52" y="265"/>
                </a:lnTo>
                <a:lnTo>
                  <a:pt x="49" y="273"/>
                </a:lnTo>
                <a:lnTo>
                  <a:pt x="49" y="273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50" y="278"/>
                </a:lnTo>
                <a:lnTo>
                  <a:pt x="50" y="278"/>
                </a:lnTo>
                <a:lnTo>
                  <a:pt x="53" y="267"/>
                </a:lnTo>
                <a:lnTo>
                  <a:pt x="57" y="256"/>
                </a:lnTo>
                <a:lnTo>
                  <a:pt x="57" y="256"/>
                </a:lnTo>
                <a:lnTo>
                  <a:pt x="57" y="252"/>
                </a:lnTo>
                <a:lnTo>
                  <a:pt x="57" y="252"/>
                </a:lnTo>
                <a:close/>
                <a:moveTo>
                  <a:pt x="64" y="333"/>
                </a:moveTo>
                <a:lnTo>
                  <a:pt x="64" y="333"/>
                </a:lnTo>
                <a:lnTo>
                  <a:pt x="71" y="331"/>
                </a:lnTo>
                <a:lnTo>
                  <a:pt x="71" y="331"/>
                </a:lnTo>
                <a:lnTo>
                  <a:pt x="83" y="325"/>
                </a:lnTo>
                <a:lnTo>
                  <a:pt x="83" y="325"/>
                </a:lnTo>
                <a:lnTo>
                  <a:pt x="93" y="320"/>
                </a:lnTo>
                <a:lnTo>
                  <a:pt x="93" y="320"/>
                </a:lnTo>
                <a:lnTo>
                  <a:pt x="96" y="317"/>
                </a:lnTo>
                <a:lnTo>
                  <a:pt x="96" y="317"/>
                </a:lnTo>
                <a:lnTo>
                  <a:pt x="96" y="317"/>
                </a:lnTo>
                <a:lnTo>
                  <a:pt x="96" y="317"/>
                </a:lnTo>
                <a:lnTo>
                  <a:pt x="64" y="333"/>
                </a:lnTo>
                <a:lnTo>
                  <a:pt x="64" y="333"/>
                </a:lnTo>
                <a:close/>
                <a:moveTo>
                  <a:pt x="98" y="158"/>
                </a:moveTo>
                <a:lnTo>
                  <a:pt x="98" y="158"/>
                </a:lnTo>
                <a:lnTo>
                  <a:pt x="98" y="158"/>
                </a:lnTo>
                <a:lnTo>
                  <a:pt x="98" y="158"/>
                </a:lnTo>
                <a:lnTo>
                  <a:pt x="101" y="158"/>
                </a:lnTo>
                <a:lnTo>
                  <a:pt x="101" y="158"/>
                </a:lnTo>
                <a:lnTo>
                  <a:pt x="110" y="155"/>
                </a:lnTo>
                <a:lnTo>
                  <a:pt x="110" y="155"/>
                </a:lnTo>
                <a:lnTo>
                  <a:pt x="124" y="150"/>
                </a:lnTo>
                <a:lnTo>
                  <a:pt x="124" y="150"/>
                </a:lnTo>
                <a:lnTo>
                  <a:pt x="131" y="147"/>
                </a:lnTo>
                <a:lnTo>
                  <a:pt x="131" y="147"/>
                </a:lnTo>
                <a:lnTo>
                  <a:pt x="131" y="147"/>
                </a:lnTo>
                <a:lnTo>
                  <a:pt x="131" y="147"/>
                </a:lnTo>
                <a:lnTo>
                  <a:pt x="128" y="147"/>
                </a:lnTo>
                <a:lnTo>
                  <a:pt x="128" y="147"/>
                </a:lnTo>
                <a:lnTo>
                  <a:pt x="115" y="152"/>
                </a:lnTo>
                <a:lnTo>
                  <a:pt x="115" y="152"/>
                </a:lnTo>
                <a:lnTo>
                  <a:pt x="98" y="158"/>
                </a:lnTo>
                <a:lnTo>
                  <a:pt x="98" y="158"/>
                </a:lnTo>
                <a:lnTo>
                  <a:pt x="98" y="158"/>
                </a:lnTo>
                <a:lnTo>
                  <a:pt x="98" y="158"/>
                </a:lnTo>
                <a:close/>
                <a:moveTo>
                  <a:pt x="233" y="330"/>
                </a:moveTo>
                <a:lnTo>
                  <a:pt x="233" y="330"/>
                </a:lnTo>
                <a:lnTo>
                  <a:pt x="233" y="330"/>
                </a:lnTo>
                <a:lnTo>
                  <a:pt x="233" y="330"/>
                </a:lnTo>
                <a:lnTo>
                  <a:pt x="232" y="330"/>
                </a:lnTo>
                <a:lnTo>
                  <a:pt x="232" y="330"/>
                </a:lnTo>
                <a:lnTo>
                  <a:pt x="221" y="334"/>
                </a:lnTo>
                <a:lnTo>
                  <a:pt x="208" y="336"/>
                </a:lnTo>
                <a:lnTo>
                  <a:pt x="208" y="336"/>
                </a:lnTo>
                <a:lnTo>
                  <a:pt x="202" y="338"/>
                </a:lnTo>
                <a:lnTo>
                  <a:pt x="202" y="338"/>
                </a:lnTo>
                <a:lnTo>
                  <a:pt x="214" y="338"/>
                </a:lnTo>
                <a:lnTo>
                  <a:pt x="214" y="338"/>
                </a:lnTo>
                <a:lnTo>
                  <a:pt x="221" y="336"/>
                </a:lnTo>
                <a:lnTo>
                  <a:pt x="221" y="336"/>
                </a:lnTo>
                <a:lnTo>
                  <a:pt x="224" y="334"/>
                </a:lnTo>
                <a:lnTo>
                  <a:pt x="224" y="334"/>
                </a:lnTo>
                <a:lnTo>
                  <a:pt x="232" y="330"/>
                </a:lnTo>
                <a:lnTo>
                  <a:pt x="232" y="330"/>
                </a:lnTo>
                <a:lnTo>
                  <a:pt x="233" y="330"/>
                </a:lnTo>
                <a:lnTo>
                  <a:pt x="233" y="330"/>
                </a:lnTo>
                <a:close/>
                <a:moveTo>
                  <a:pt x="99" y="297"/>
                </a:moveTo>
                <a:lnTo>
                  <a:pt x="99" y="297"/>
                </a:lnTo>
                <a:lnTo>
                  <a:pt x="101" y="295"/>
                </a:lnTo>
                <a:lnTo>
                  <a:pt x="101" y="295"/>
                </a:lnTo>
                <a:lnTo>
                  <a:pt x="101" y="293"/>
                </a:lnTo>
                <a:lnTo>
                  <a:pt x="101" y="292"/>
                </a:lnTo>
                <a:lnTo>
                  <a:pt x="101" y="292"/>
                </a:lnTo>
                <a:lnTo>
                  <a:pt x="104" y="292"/>
                </a:lnTo>
                <a:lnTo>
                  <a:pt x="104" y="292"/>
                </a:lnTo>
                <a:lnTo>
                  <a:pt x="102" y="289"/>
                </a:lnTo>
                <a:lnTo>
                  <a:pt x="102" y="289"/>
                </a:lnTo>
                <a:lnTo>
                  <a:pt x="101" y="287"/>
                </a:lnTo>
                <a:lnTo>
                  <a:pt x="101" y="287"/>
                </a:lnTo>
                <a:lnTo>
                  <a:pt x="99" y="284"/>
                </a:lnTo>
                <a:lnTo>
                  <a:pt x="99" y="284"/>
                </a:lnTo>
                <a:lnTo>
                  <a:pt x="98" y="282"/>
                </a:lnTo>
                <a:lnTo>
                  <a:pt x="98" y="282"/>
                </a:lnTo>
                <a:lnTo>
                  <a:pt x="98" y="284"/>
                </a:lnTo>
                <a:lnTo>
                  <a:pt x="98" y="284"/>
                </a:lnTo>
                <a:lnTo>
                  <a:pt x="99" y="287"/>
                </a:lnTo>
                <a:lnTo>
                  <a:pt x="99" y="287"/>
                </a:lnTo>
                <a:lnTo>
                  <a:pt x="98" y="290"/>
                </a:lnTo>
                <a:lnTo>
                  <a:pt x="96" y="295"/>
                </a:lnTo>
                <a:lnTo>
                  <a:pt x="96" y="295"/>
                </a:lnTo>
                <a:lnTo>
                  <a:pt x="96" y="295"/>
                </a:lnTo>
                <a:lnTo>
                  <a:pt x="96" y="295"/>
                </a:lnTo>
                <a:lnTo>
                  <a:pt x="99" y="297"/>
                </a:lnTo>
                <a:lnTo>
                  <a:pt x="99" y="297"/>
                </a:lnTo>
                <a:close/>
                <a:moveTo>
                  <a:pt x="36" y="293"/>
                </a:move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9" y="287"/>
                </a:lnTo>
                <a:lnTo>
                  <a:pt x="39" y="287"/>
                </a:lnTo>
                <a:lnTo>
                  <a:pt x="46" y="273"/>
                </a:lnTo>
                <a:lnTo>
                  <a:pt x="46" y="273"/>
                </a:lnTo>
                <a:lnTo>
                  <a:pt x="47" y="268"/>
                </a:lnTo>
                <a:lnTo>
                  <a:pt x="47" y="268"/>
                </a:lnTo>
                <a:lnTo>
                  <a:pt x="50" y="259"/>
                </a:lnTo>
                <a:lnTo>
                  <a:pt x="50" y="259"/>
                </a:lnTo>
                <a:lnTo>
                  <a:pt x="53" y="246"/>
                </a:lnTo>
                <a:lnTo>
                  <a:pt x="53" y="246"/>
                </a:lnTo>
                <a:lnTo>
                  <a:pt x="53" y="245"/>
                </a:lnTo>
                <a:lnTo>
                  <a:pt x="53" y="245"/>
                </a:lnTo>
                <a:lnTo>
                  <a:pt x="52" y="248"/>
                </a:lnTo>
                <a:lnTo>
                  <a:pt x="52" y="248"/>
                </a:lnTo>
                <a:lnTo>
                  <a:pt x="46" y="273"/>
                </a:lnTo>
                <a:lnTo>
                  <a:pt x="46" y="273"/>
                </a:lnTo>
                <a:lnTo>
                  <a:pt x="39" y="287"/>
                </a:lnTo>
                <a:lnTo>
                  <a:pt x="39" y="287"/>
                </a:lnTo>
                <a:lnTo>
                  <a:pt x="36" y="293"/>
                </a:lnTo>
                <a:lnTo>
                  <a:pt x="36" y="293"/>
                </a:lnTo>
                <a:close/>
                <a:moveTo>
                  <a:pt x="344" y="306"/>
                </a:moveTo>
                <a:lnTo>
                  <a:pt x="344" y="306"/>
                </a:lnTo>
                <a:lnTo>
                  <a:pt x="344" y="306"/>
                </a:lnTo>
                <a:lnTo>
                  <a:pt x="344" y="306"/>
                </a:lnTo>
                <a:lnTo>
                  <a:pt x="342" y="300"/>
                </a:lnTo>
                <a:lnTo>
                  <a:pt x="342" y="300"/>
                </a:lnTo>
                <a:lnTo>
                  <a:pt x="336" y="290"/>
                </a:lnTo>
                <a:lnTo>
                  <a:pt x="333" y="279"/>
                </a:lnTo>
                <a:lnTo>
                  <a:pt x="333" y="279"/>
                </a:lnTo>
                <a:lnTo>
                  <a:pt x="329" y="275"/>
                </a:lnTo>
                <a:lnTo>
                  <a:pt x="329" y="275"/>
                </a:lnTo>
                <a:lnTo>
                  <a:pt x="329" y="273"/>
                </a:lnTo>
                <a:lnTo>
                  <a:pt x="329" y="273"/>
                </a:lnTo>
                <a:lnTo>
                  <a:pt x="329" y="275"/>
                </a:lnTo>
                <a:lnTo>
                  <a:pt x="329" y="275"/>
                </a:lnTo>
                <a:lnTo>
                  <a:pt x="329" y="275"/>
                </a:lnTo>
                <a:lnTo>
                  <a:pt x="329" y="275"/>
                </a:lnTo>
                <a:lnTo>
                  <a:pt x="333" y="282"/>
                </a:lnTo>
                <a:lnTo>
                  <a:pt x="334" y="290"/>
                </a:lnTo>
                <a:lnTo>
                  <a:pt x="334" y="290"/>
                </a:lnTo>
                <a:lnTo>
                  <a:pt x="341" y="303"/>
                </a:lnTo>
                <a:lnTo>
                  <a:pt x="341" y="303"/>
                </a:lnTo>
                <a:lnTo>
                  <a:pt x="344" y="306"/>
                </a:lnTo>
                <a:lnTo>
                  <a:pt x="344" y="306"/>
                </a:lnTo>
                <a:close/>
                <a:moveTo>
                  <a:pt x="352" y="306"/>
                </a:moveTo>
                <a:lnTo>
                  <a:pt x="352" y="306"/>
                </a:lnTo>
                <a:lnTo>
                  <a:pt x="352" y="306"/>
                </a:lnTo>
                <a:lnTo>
                  <a:pt x="352" y="306"/>
                </a:lnTo>
                <a:lnTo>
                  <a:pt x="345" y="297"/>
                </a:lnTo>
                <a:lnTo>
                  <a:pt x="345" y="297"/>
                </a:lnTo>
                <a:lnTo>
                  <a:pt x="341" y="286"/>
                </a:lnTo>
                <a:lnTo>
                  <a:pt x="341" y="286"/>
                </a:lnTo>
                <a:lnTo>
                  <a:pt x="337" y="279"/>
                </a:lnTo>
                <a:lnTo>
                  <a:pt x="337" y="279"/>
                </a:lnTo>
                <a:lnTo>
                  <a:pt x="337" y="279"/>
                </a:lnTo>
                <a:lnTo>
                  <a:pt x="337" y="279"/>
                </a:lnTo>
                <a:lnTo>
                  <a:pt x="336" y="279"/>
                </a:lnTo>
                <a:lnTo>
                  <a:pt x="336" y="279"/>
                </a:lnTo>
                <a:lnTo>
                  <a:pt x="344" y="295"/>
                </a:lnTo>
                <a:lnTo>
                  <a:pt x="352" y="306"/>
                </a:lnTo>
                <a:lnTo>
                  <a:pt x="352" y="306"/>
                </a:lnTo>
                <a:close/>
                <a:moveTo>
                  <a:pt x="326" y="387"/>
                </a:moveTo>
                <a:lnTo>
                  <a:pt x="326" y="387"/>
                </a:lnTo>
                <a:lnTo>
                  <a:pt x="322" y="385"/>
                </a:lnTo>
                <a:lnTo>
                  <a:pt x="322" y="385"/>
                </a:lnTo>
                <a:lnTo>
                  <a:pt x="320" y="387"/>
                </a:lnTo>
                <a:lnTo>
                  <a:pt x="320" y="387"/>
                </a:lnTo>
                <a:lnTo>
                  <a:pt x="322" y="388"/>
                </a:lnTo>
                <a:lnTo>
                  <a:pt x="322" y="388"/>
                </a:lnTo>
                <a:lnTo>
                  <a:pt x="333" y="394"/>
                </a:lnTo>
                <a:lnTo>
                  <a:pt x="333" y="394"/>
                </a:lnTo>
                <a:lnTo>
                  <a:pt x="345" y="404"/>
                </a:lnTo>
                <a:lnTo>
                  <a:pt x="345" y="404"/>
                </a:lnTo>
                <a:lnTo>
                  <a:pt x="347" y="404"/>
                </a:lnTo>
                <a:lnTo>
                  <a:pt x="347" y="404"/>
                </a:lnTo>
                <a:lnTo>
                  <a:pt x="347" y="404"/>
                </a:lnTo>
                <a:lnTo>
                  <a:pt x="347" y="404"/>
                </a:lnTo>
                <a:lnTo>
                  <a:pt x="344" y="401"/>
                </a:lnTo>
                <a:lnTo>
                  <a:pt x="344" y="401"/>
                </a:lnTo>
                <a:lnTo>
                  <a:pt x="328" y="390"/>
                </a:lnTo>
                <a:lnTo>
                  <a:pt x="328" y="390"/>
                </a:lnTo>
                <a:lnTo>
                  <a:pt x="326" y="390"/>
                </a:lnTo>
                <a:lnTo>
                  <a:pt x="326" y="387"/>
                </a:lnTo>
                <a:lnTo>
                  <a:pt x="326" y="387"/>
                </a:lnTo>
                <a:close/>
                <a:moveTo>
                  <a:pt x="74" y="297"/>
                </a:moveTo>
                <a:lnTo>
                  <a:pt x="74" y="297"/>
                </a:lnTo>
                <a:lnTo>
                  <a:pt x="68" y="301"/>
                </a:lnTo>
                <a:lnTo>
                  <a:pt x="68" y="301"/>
                </a:lnTo>
                <a:lnTo>
                  <a:pt x="68" y="303"/>
                </a:lnTo>
                <a:lnTo>
                  <a:pt x="68" y="303"/>
                </a:lnTo>
                <a:lnTo>
                  <a:pt x="61" y="312"/>
                </a:lnTo>
                <a:lnTo>
                  <a:pt x="61" y="312"/>
                </a:lnTo>
                <a:lnTo>
                  <a:pt x="60" y="312"/>
                </a:lnTo>
                <a:lnTo>
                  <a:pt x="60" y="312"/>
                </a:lnTo>
                <a:lnTo>
                  <a:pt x="61" y="312"/>
                </a:lnTo>
                <a:lnTo>
                  <a:pt x="61" y="312"/>
                </a:lnTo>
                <a:lnTo>
                  <a:pt x="64" y="309"/>
                </a:lnTo>
                <a:lnTo>
                  <a:pt x="64" y="309"/>
                </a:lnTo>
                <a:lnTo>
                  <a:pt x="68" y="308"/>
                </a:lnTo>
                <a:lnTo>
                  <a:pt x="68" y="308"/>
                </a:lnTo>
                <a:lnTo>
                  <a:pt x="71" y="303"/>
                </a:lnTo>
                <a:lnTo>
                  <a:pt x="71" y="303"/>
                </a:lnTo>
                <a:lnTo>
                  <a:pt x="74" y="297"/>
                </a:lnTo>
                <a:lnTo>
                  <a:pt x="74" y="297"/>
                </a:lnTo>
                <a:close/>
                <a:moveTo>
                  <a:pt x="79" y="341"/>
                </a:moveTo>
                <a:lnTo>
                  <a:pt x="79" y="341"/>
                </a:lnTo>
                <a:lnTo>
                  <a:pt x="79" y="339"/>
                </a:lnTo>
                <a:lnTo>
                  <a:pt x="79" y="339"/>
                </a:lnTo>
                <a:lnTo>
                  <a:pt x="77" y="341"/>
                </a:lnTo>
                <a:lnTo>
                  <a:pt x="77" y="341"/>
                </a:lnTo>
                <a:lnTo>
                  <a:pt x="63" y="342"/>
                </a:lnTo>
                <a:lnTo>
                  <a:pt x="63" y="342"/>
                </a:lnTo>
                <a:lnTo>
                  <a:pt x="49" y="342"/>
                </a:lnTo>
                <a:lnTo>
                  <a:pt x="49" y="342"/>
                </a:lnTo>
                <a:lnTo>
                  <a:pt x="41" y="342"/>
                </a:lnTo>
                <a:lnTo>
                  <a:pt x="41" y="342"/>
                </a:lnTo>
                <a:lnTo>
                  <a:pt x="41" y="342"/>
                </a:lnTo>
                <a:lnTo>
                  <a:pt x="41" y="342"/>
                </a:lnTo>
                <a:lnTo>
                  <a:pt x="42" y="342"/>
                </a:lnTo>
                <a:lnTo>
                  <a:pt x="42" y="342"/>
                </a:lnTo>
                <a:lnTo>
                  <a:pt x="57" y="344"/>
                </a:lnTo>
                <a:lnTo>
                  <a:pt x="57" y="344"/>
                </a:lnTo>
                <a:lnTo>
                  <a:pt x="66" y="342"/>
                </a:lnTo>
                <a:lnTo>
                  <a:pt x="74" y="341"/>
                </a:lnTo>
                <a:lnTo>
                  <a:pt x="74" y="341"/>
                </a:lnTo>
                <a:lnTo>
                  <a:pt x="79" y="341"/>
                </a:lnTo>
                <a:lnTo>
                  <a:pt x="79" y="341"/>
                </a:lnTo>
                <a:close/>
                <a:moveTo>
                  <a:pt x="58" y="156"/>
                </a:move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61" y="188"/>
                </a:lnTo>
                <a:lnTo>
                  <a:pt x="61" y="188"/>
                </a:lnTo>
                <a:lnTo>
                  <a:pt x="61" y="172"/>
                </a:lnTo>
                <a:lnTo>
                  <a:pt x="61" y="172"/>
                </a:lnTo>
                <a:lnTo>
                  <a:pt x="61" y="170"/>
                </a:lnTo>
                <a:lnTo>
                  <a:pt x="61" y="170"/>
                </a:lnTo>
                <a:lnTo>
                  <a:pt x="60" y="161"/>
                </a:lnTo>
                <a:lnTo>
                  <a:pt x="60" y="161"/>
                </a:lnTo>
                <a:lnTo>
                  <a:pt x="58" y="156"/>
                </a:lnTo>
                <a:lnTo>
                  <a:pt x="58" y="156"/>
                </a:lnTo>
                <a:close/>
                <a:moveTo>
                  <a:pt x="109" y="298"/>
                </a:moveTo>
                <a:lnTo>
                  <a:pt x="109" y="298"/>
                </a:lnTo>
                <a:lnTo>
                  <a:pt x="107" y="295"/>
                </a:lnTo>
                <a:lnTo>
                  <a:pt x="107" y="295"/>
                </a:lnTo>
                <a:lnTo>
                  <a:pt x="102" y="301"/>
                </a:lnTo>
                <a:lnTo>
                  <a:pt x="98" y="308"/>
                </a:lnTo>
                <a:lnTo>
                  <a:pt x="98" y="308"/>
                </a:lnTo>
                <a:lnTo>
                  <a:pt x="96" y="309"/>
                </a:lnTo>
                <a:lnTo>
                  <a:pt x="96" y="309"/>
                </a:lnTo>
                <a:lnTo>
                  <a:pt x="96" y="309"/>
                </a:lnTo>
                <a:lnTo>
                  <a:pt x="96" y="309"/>
                </a:lnTo>
                <a:lnTo>
                  <a:pt x="96" y="309"/>
                </a:lnTo>
                <a:lnTo>
                  <a:pt x="96" y="309"/>
                </a:lnTo>
                <a:lnTo>
                  <a:pt x="102" y="305"/>
                </a:lnTo>
                <a:lnTo>
                  <a:pt x="102" y="305"/>
                </a:lnTo>
                <a:lnTo>
                  <a:pt x="104" y="303"/>
                </a:lnTo>
                <a:lnTo>
                  <a:pt x="104" y="303"/>
                </a:lnTo>
                <a:lnTo>
                  <a:pt x="109" y="298"/>
                </a:lnTo>
                <a:lnTo>
                  <a:pt x="109" y="298"/>
                </a:lnTo>
                <a:close/>
                <a:moveTo>
                  <a:pt x="331" y="155"/>
                </a:moveTo>
                <a:lnTo>
                  <a:pt x="331" y="155"/>
                </a:lnTo>
                <a:lnTo>
                  <a:pt x="331" y="155"/>
                </a:lnTo>
                <a:lnTo>
                  <a:pt x="331" y="155"/>
                </a:lnTo>
                <a:lnTo>
                  <a:pt x="331" y="175"/>
                </a:lnTo>
                <a:lnTo>
                  <a:pt x="331" y="175"/>
                </a:lnTo>
                <a:lnTo>
                  <a:pt x="333" y="175"/>
                </a:lnTo>
                <a:lnTo>
                  <a:pt x="333" y="175"/>
                </a:lnTo>
                <a:lnTo>
                  <a:pt x="333" y="166"/>
                </a:lnTo>
                <a:lnTo>
                  <a:pt x="333" y="166"/>
                </a:lnTo>
                <a:lnTo>
                  <a:pt x="331" y="155"/>
                </a:lnTo>
                <a:lnTo>
                  <a:pt x="331" y="155"/>
                </a:lnTo>
                <a:lnTo>
                  <a:pt x="331" y="155"/>
                </a:lnTo>
                <a:lnTo>
                  <a:pt x="331" y="155"/>
                </a:lnTo>
                <a:close/>
                <a:moveTo>
                  <a:pt x="68" y="267"/>
                </a:moveTo>
                <a:lnTo>
                  <a:pt x="68" y="267"/>
                </a:lnTo>
                <a:lnTo>
                  <a:pt x="68" y="268"/>
                </a:lnTo>
                <a:lnTo>
                  <a:pt x="68" y="268"/>
                </a:lnTo>
                <a:lnTo>
                  <a:pt x="63" y="276"/>
                </a:lnTo>
                <a:lnTo>
                  <a:pt x="63" y="276"/>
                </a:lnTo>
                <a:lnTo>
                  <a:pt x="63" y="278"/>
                </a:lnTo>
                <a:lnTo>
                  <a:pt x="63" y="278"/>
                </a:lnTo>
                <a:lnTo>
                  <a:pt x="61" y="284"/>
                </a:lnTo>
                <a:lnTo>
                  <a:pt x="61" y="284"/>
                </a:lnTo>
                <a:lnTo>
                  <a:pt x="60" y="286"/>
                </a:lnTo>
                <a:lnTo>
                  <a:pt x="60" y="286"/>
                </a:lnTo>
                <a:lnTo>
                  <a:pt x="63" y="282"/>
                </a:lnTo>
                <a:lnTo>
                  <a:pt x="66" y="278"/>
                </a:lnTo>
                <a:lnTo>
                  <a:pt x="68" y="267"/>
                </a:lnTo>
                <a:lnTo>
                  <a:pt x="68" y="267"/>
                </a:lnTo>
                <a:close/>
                <a:moveTo>
                  <a:pt x="320" y="150"/>
                </a:moveTo>
                <a:lnTo>
                  <a:pt x="320" y="150"/>
                </a:lnTo>
                <a:lnTo>
                  <a:pt x="320" y="150"/>
                </a:lnTo>
                <a:lnTo>
                  <a:pt x="320" y="150"/>
                </a:lnTo>
                <a:lnTo>
                  <a:pt x="320" y="153"/>
                </a:lnTo>
                <a:lnTo>
                  <a:pt x="320" y="153"/>
                </a:lnTo>
                <a:lnTo>
                  <a:pt x="318" y="166"/>
                </a:lnTo>
                <a:lnTo>
                  <a:pt x="318" y="166"/>
                </a:lnTo>
                <a:lnTo>
                  <a:pt x="318" y="169"/>
                </a:lnTo>
                <a:lnTo>
                  <a:pt x="318" y="169"/>
                </a:lnTo>
                <a:lnTo>
                  <a:pt x="318" y="175"/>
                </a:lnTo>
                <a:lnTo>
                  <a:pt x="318" y="175"/>
                </a:lnTo>
                <a:lnTo>
                  <a:pt x="318" y="186"/>
                </a:lnTo>
                <a:lnTo>
                  <a:pt x="318" y="186"/>
                </a:lnTo>
                <a:lnTo>
                  <a:pt x="320" y="186"/>
                </a:lnTo>
                <a:lnTo>
                  <a:pt x="320" y="186"/>
                </a:lnTo>
                <a:lnTo>
                  <a:pt x="320" y="185"/>
                </a:lnTo>
                <a:lnTo>
                  <a:pt x="320" y="185"/>
                </a:lnTo>
                <a:lnTo>
                  <a:pt x="320" y="167"/>
                </a:lnTo>
                <a:lnTo>
                  <a:pt x="320" y="167"/>
                </a:lnTo>
                <a:lnTo>
                  <a:pt x="320" y="153"/>
                </a:lnTo>
                <a:lnTo>
                  <a:pt x="320" y="153"/>
                </a:lnTo>
                <a:lnTo>
                  <a:pt x="320" y="150"/>
                </a:lnTo>
                <a:lnTo>
                  <a:pt x="320" y="150"/>
                </a:lnTo>
                <a:close/>
                <a:moveTo>
                  <a:pt x="79" y="240"/>
                </a:moveTo>
                <a:lnTo>
                  <a:pt x="79" y="240"/>
                </a:lnTo>
                <a:lnTo>
                  <a:pt x="79" y="241"/>
                </a:lnTo>
                <a:lnTo>
                  <a:pt x="79" y="241"/>
                </a:lnTo>
                <a:lnTo>
                  <a:pt x="79" y="249"/>
                </a:lnTo>
                <a:lnTo>
                  <a:pt x="79" y="249"/>
                </a:lnTo>
                <a:lnTo>
                  <a:pt x="79" y="260"/>
                </a:lnTo>
                <a:lnTo>
                  <a:pt x="79" y="260"/>
                </a:lnTo>
                <a:lnTo>
                  <a:pt x="80" y="256"/>
                </a:lnTo>
                <a:lnTo>
                  <a:pt x="80" y="256"/>
                </a:lnTo>
                <a:lnTo>
                  <a:pt x="80" y="251"/>
                </a:lnTo>
                <a:lnTo>
                  <a:pt x="80" y="251"/>
                </a:lnTo>
                <a:lnTo>
                  <a:pt x="80" y="245"/>
                </a:lnTo>
                <a:lnTo>
                  <a:pt x="80" y="245"/>
                </a:lnTo>
                <a:lnTo>
                  <a:pt x="80" y="241"/>
                </a:lnTo>
                <a:lnTo>
                  <a:pt x="79" y="240"/>
                </a:lnTo>
                <a:lnTo>
                  <a:pt x="79" y="240"/>
                </a:lnTo>
                <a:close/>
                <a:moveTo>
                  <a:pt x="306" y="265"/>
                </a:moveTo>
                <a:lnTo>
                  <a:pt x="306" y="265"/>
                </a:lnTo>
                <a:lnTo>
                  <a:pt x="306" y="265"/>
                </a:lnTo>
                <a:lnTo>
                  <a:pt x="306" y="265"/>
                </a:lnTo>
                <a:lnTo>
                  <a:pt x="304" y="252"/>
                </a:lnTo>
                <a:lnTo>
                  <a:pt x="304" y="252"/>
                </a:lnTo>
                <a:lnTo>
                  <a:pt x="303" y="254"/>
                </a:lnTo>
                <a:lnTo>
                  <a:pt x="303" y="254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62"/>
                </a:lnTo>
                <a:lnTo>
                  <a:pt x="301" y="262"/>
                </a:lnTo>
                <a:lnTo>
                  <a:pt x="306" y="265"/>
                </a:lnTo>
                <a:lnTo>
                  <a:pt x="306" y="265"/>
                </a:lnTo>
                <a:close/>
                <a:moveTo>
                  <a:pt x="257" y="150"/>
                </a:moveTo>
                <a:lnTo>
                  <a:pt x="257" y="150"/>
                </a:lnTo>
                <a:lnTo>
                  <a:pt x="270" y="152"/>
                </a:lnTo>
                <a:lnTo>
                  <a:pt x="284" y="152"/>
                </a:lnTo>
                <a:lnTo>
                  <a:pt x="284" y="152"/>
                </a:lnTo>
                <a:lnTo>
                  <a:pt x="284" y="152"/>
                </a:lnTo>
                <a:lnTo>
                  <a:pt x="284" y="152"/>
                </a:lnTo>
                <a:lnTo>
                  <a:pt x="257" y="150"/>
                </a:lnTo>
                <a:lnTo>
                  <a:pt x="257" y="150"/>
                </a:lnTo>
                <a:close/>
                <a:moveTo>
                  <a:pt x="189" y="5"/>
                </a:moveTo>
                <a:lnTo>
                  <a:pt x="189" y="5"/>
                </a:lnTo>
                <a:lnTo>
                  <a:pt x="192" y="8"/>
                </a:lnTo>
                <a:lnTo>
                  <a:pt x="192" y="8"/>
                </a:lnTo>
                <a:lnTo>
                  <a:pt x="199" y="11"/>
                </a:lnTo>
                <a:lnTo>
                  <a:pt x="199" y="11"/>
                </a:lnTo>
                <a:lnTo>
                  <a:pt x="203" y="11"/>
                </a:lnTo>
                <a:lnTo>
                  <a:pt x="203" y="11"/>
                </a:lnTo>
                <a:lnTo>
                  <a:pt x="203" y="11"/>
                </a:lnTo>
                <a:lnTo>
                  <a:pt x="203" y="11"/>
                </a:lnTo>
                <a:lnTo>
                  <a:pt x="192" y="5"/>
                </a:lnTo>
                <a:lnTo>
                  <a:pt x="192" y="5"/>
                </a:lnTo>
                <a:lnTo>
                  <a:pt x="191" y="5"/>
                </a:lnTo>
                <a:lnTo>
                  <a:pt x="189" y="5"/>
                </a:lnTo>
                <a:lnTo>
                  <a:pt x="189" y="5"/>
                </a:lnTo>
                <a:close/>
                <a:moveTo>
                  <a:pt x="80" y="264"/>
                </a:moveTo>
                <a:lnTo>
                  <a:pt x="80" y="264"/>
                </a:lnTo>
                <a:lnTo>
                  <a:pt x="80" y="264"/>
                </a:lnTo>
                <a:lnTo>
                  <a:pt x="80" y="264"/>
                </a:lnTo>
                <a:lnTo>
                  <a:pt x="77" y="268"/>
                </a:lnTo>
                <a:lnTo>
                  <a:pt x="75" y="275"/>
                </a:lnTo>
                <a:lnTo>
                  <a:pt x="75" y="275"/>
                </a:lnTo>
                <a:lnTo>
                  <a:pt x="72" y="289"/>
                </a:lnTo>
                <a:lnTo>
                  <a:pt x="72" y="289"/>
                </a:lnTo>
                <a:lnTo>
                  <a:pt x="77" y="276"/>
                </a:lnTo>
                <a:lnTo>
                  <a:pt x="80" y="264"/>
                </a:lnTo>
                <a:lnTo>
                  <a:pt x="80" y="264"/>
                </a:lnTo>
                <a:close/>
                <a:moveTo>
                  <a:pt x="80" y="311"/>
                </a:moveTo>
                <a:lnTo>
                  <a:pt x="80" y="311"/>
                </a:lnTo>
                <a:lnTo>
                  <a:pt x="80" y="311"/>
                </a:lnTo>
                <a:lnTo>
                  <a:pt x="80" y="311"/>
                </a:lnTo>
                <a:lnTo>
                  <a:pt x="87" y="305"/>
                </a:lnTo>
                <a:lnTo>
                  <a:pt x="87" y="305"/>
                </a:lnTo>
                <a:lnTo>
                  <a:pt x="94" y="293"/>
                </a:lnTo>
                <a:lnTo>
                  <a:pt x="94" y="293"/>
                </a:lnTo>
                <a:lnTo>
                  <a:pt x="96" y="290"/>
                </a:lnTo>
                <a:lnTo>
                  <a:pt x="96" y="290"/>
                </a:lnTo>
                <a:lnTo>
                  <a:pt x="96" y="289"/>
                </a:lnTo>
                <a:lnTo>
                  <a:pt x="96" y="289"/>
                </a:lnTo>
                <a:lnTo>
                  <a:pt x="88" y="300"/>
                </a:lnTo>
                <a:lnTo>
                  <a:pt x="80" y="311"/>
                </a:lnTo>
                <a:lnTo>
                  <a:pt x="80" y="311"/>
                </a:lnTo>
                <a:close/>
                <a:moveTo>
                  <a:pt x="71" y="265"/>
                </a:moveTo>
                <a:lnTo>
                  <a:pt x="71" y="265"/>
                </a:lnTo>
                <a:lnTo>
                  <a:pt x="72" y="265"/>
                </a:lnTo>
                <a:lnTo>
                  <a:pt x="72" y="265"/>
                </a:lnTo>
                <a:lnTo>
                  <a:pt x="72" y="264"/>
                </a:lnTo>
                <a:lnTo>
                  <a:pt x="72" y="264"/>
                </a:lnTo>
                <a:lnTo>
                  <a:pt x="74" y="256"/>
                </a:lnTo>
                <a:lnTo>
                  <a:pt x="74" y="256"/>
                </a:lnTo>
                <a:lnTo>
                  <a:pt x="75" y="251"/>
                </a:lnTo>
                <a:lnTo>
                  <a:pt x="75" y="246"/>
                </a:lnTo>
                <a:lnTo>
                  <a:pt x="75" y="246"/>
                </a:lnTo>
                <a:lnTo>
                  <a:pt x="75" y="246"/>
                </a:lnTo>
                <a:lnTo>
                  <a:pt x="75" y="246"/>
                </a:lnTo>
                <a:lnTo>
                  <a:pt x="72" y="252"/>
                </a:lnTo>
                <a:lnTo>
                  <a:pt x="72" y="252"/>
                </a:lnTo>
                <a:lnTo>
                  <a:pt x="72" y="257"/>
                </a:lnTo>
                <a:lnTo>
                  <a:pt x="72" y="257"/>
                </a:lnTo>
                <a:lnTo>
                  <a:pt x="72" y="264"/>
                </a:lnTo>
                <a:lnTo>
                  <a:pt x="72" y="264"/>
                </a:lnTo>
                <a:lnTo>
                  <a:pt x="71" y="265"/>
                </a:lnTo>
                <a:lnTo>
                  <a:pt x="71" y="265"/>
                </a:lnTo>
                <a:close/>
                <a:moveTo>
                  <a:pt x="79" y="293"/>
                </a:moveTo>
                <a:lnTo>
                  <a:pt x="79" y="293"/>
                </a:lnTo>
                <a:lnTo>
                  <a:pt x="79" y="293"/>
                </a:lnTo>
                <a:lnTo>
                  <a:pt x="79" y="293"/>
                </a:lnTo>
                <a:lnTo>
                  <a:pt x="79" y="293"/>
                </a:lnTo>
                <a:lnTo>
                  <a:pt x="79" y="293"/>
                </a:lnTo>
                <a:lnTo>
                  <a:pt x="85" y="282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85" y="281"/>
                </a:lnTo>
                <a:lnTo>
                  <a:pt x="85" y="281"/>
                </a:lnTo>
                <a:lnTo>
                  <a:pt x="79" y="293"/>
                </a:lnTo>
                <a:lnTo>
                  <a:pt x="79" y="293"/>
                </a:lnTo>
                <a:lnTo>
                  <a:pt x="79" y="293"/>
                </a:lnTo>
                <a:lnTo>
                  <a:pt x="79" y="293"/>
                </a:lnTo>
                <a:close/>
                <a:moveTo>
                  <a:pt x="224" y="142"/>
                </a:moveTo>
                <a:lnTo>
                  <a:pt x="224" y="142"/>
                </a:lnTo>
                <a:lnTo>
                  <a:pt x="217" y="140"/>
                </a:lnTo>
                <a:lnTo>
                  <a:pt x="217" y="140"/>
                </a:lnTo>
                <a:lnTo>
                  <a:pt x="214" y="139"/>
                </a:lnTo>
                <a:lnTo>
                  <a:pt x="214" y="139"/>
                </a:lnTo>
                <a:lnTo>
                  <a:pt x="202" y="136"/>
                </a:lnTo>
                <a:lnTo>
                  <a:pt x="202" y="136"/>
                </a:lnTo>
                <a:lnTo>
                  <a:pt x="197" y="134"/>
                </a:lnTo>
                <a:lnTo>
                  <a:pt x="197" y="134"/>
                </a:lnTo>
                <a:lnTo>
                  <a:pt x="210" y="139"/>
                </a:lnTo>
                <a:lnTo>
                  <a:pt x="224" y="142"/>
                </a:lnTo>
                <a:lnTo>
                  <a:pt x="224" y="142"/>
                </a:lnTo>
                <a:close/>
                <a:moveTo>
                  <a:pt x="83" y="159"/>
                </a:moveTo>
                <a:lnTo>
                  <a:pt x="83" y="159"/>
                </a:lnTo>
                <a:lnTo>
                  <a:pt x="98" y="155"/>
                </a:lnTo>
                <a:lnTo>
                  <a:pt x="98" y="155"/>
                </a:lnTo>
                <a:lnTo>
                  <a:pt x="91" y="155"/>
                </a:lnTo>
                <a:lnTo>
                  <a:pt x="85" y="156"/>
                </a:lnTo>
                <a:lnTo>
                  <a:pt x="85" y="156"/>
                </a:lnTo>
                <a:lnTo>
                  <a:pt x="83" y="159"/>
                </a:lnTo>
                <a:lnTo>
                  <a:pt x="83" y="159"/>
                </a:lnTo>
                <a:close/>
                <a:moveTo>
                  <a:pt x="309" y="210"/>
                </a:moveTo>
                <a:lnTo>
                  <a:pt x="309" y="210"/>
                </a:lnTo>
                <a:lnTo>
                  <a:pt x="312" y="193"/>
                </a:lnTo>
                <a:lnTo>
                  <a:pt x="312" y="177"/>
                </a:lnTo>
                <a:lnTo>
                  <a:pt x="312" y="177"/>
                </a:lnTo>
                <a:lnTo>
                  <a:pt x="311" y="193"/>
                </a:lnTo>
                <a:lnTo>
                  <a:pt x="311" y="193"/>
                </a:lnTo>
                <a:lnTo>
                  <a:pt x="307" y="208"/>
                </a:lnTo>
                <a:lnTo>
                  <a:pt x="307" y="208"/>
                </a:lnTo>
                <a:lnTo>
                  <a:pt x="309" y="210"/>
                </a:lnTo>
                <a:lnTo>
                  <a:pt x="309" y="210"/>
                </a:lnTo>
                <a:close/>
                <a:moveTo>
                  <a:pt x="66" y="197"/>
                </a:moveTo>
                <a:lnTo>
                  <a:pt x="66" y="197"/>
                </a:lnTo>
                <a:lnTo>
                  <a:pt x="64" y="215"/>
                </a:lnTo>
                <a:lnTo>
                  <a:pt x="64" y="215"/>
                </a:lnTo>
                <a:lnTo>
                  <a:pt x="64" y="230"/>
                </a:lnTo>
                <a:lnTo>
                  <a:pt x="64" y="230"/>
                </a:lnTo>
                <a:lnTo>
                  <a:pt x="66" y="226"/>
                </a:lnTo>
                <a:lnTo>
                  <a:pt x="66" y="218"/>
                </a:lnTo>
                <a:lnTo>
                  <a:pt x="66" y="197"/>
                </a:lnTo>
                <a:lnTo>
                  <a:pt x="66" y="197"/>
                </a:lnTo>
                <a:close/>
                <a:moveTo>
                  <a:pt x="282" y="128"/>
                </a:moveTo>
                <a:lnTo>
                  <a:pt x="282" y="128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93" y="133"/>
                </a:lnTo>
                <a:lnTo>
                  <a:pt x="293" y="133"/>
                </a:lnTo>
                <a:lnTo>
                  <a:pt x="300" y="134"/>
                </a:lnTo>
                <a:lnTo>
                  <a:pt x="300" y="134"/>
                </a:lnTo>
                <a:lnTo>
                  <a:pt x="303" y="136"/>
                </a:lnTo>
                <a:lnTo>
                  <a:pt x="303" y="136"/>
                </a:lnTo>
                <a:lnTo>
                  <a:pt x="301" y="133"/>
                </a:lnTo>
                <a:lnTo>
                  <a:pt x="301" y="133"/>
                </a:lnTo>
                <a:lnTo>
                  <a:pt x="300" y="131"/>
                </a:lnTo>
                <a:lnTo>
                  <a:pt x="300" y="131"/>
                </a:lnTo>
                <a:lnTo>
                  <a:pt x="288" y="129"/>
                </a:lnTo>
                <a:lnTo>
                  <a:pt x="288" y="129"/>
                </a:lnTo>
                <a:lnTo>
                  <a:pt x="282" y="128"/>
                </a:lnTo>
                <a:lnTo>
                  <a:pt x="282" y="128"/>
                </a:lnTo>
                <a:close/>
                <a:moveTo>
                  <a:pt x="311" y="262"/>
                </a:moveTo>
                <a:lnTo>
                  <a:pt x="311" y="262"/>
                </a:lnTo>
                <a:lnTo>
                  <a:pt x="309" y="251"/>
                </a:lnTo>
                <a:lnTo>
                  <a:pt x="307" y="240"/>
                </a:lnTo>
                <a:lnTo>
                  <a:pt x="307" y="240"/>
                </a:lnTo>
                <a:lnTo>
                  <a:pt x="306" y="245"/>
                </a:lnTo>
                <a:lnTo>
                  <a:pt x="306" y="248"/>
                </a:lnTo>
                <a:lnTo>
                  <a:pt x="306" y="248"/>
                </a:lnTo>
                <a:lnTo>
                  <a:pt x="307" y="249"/>
                </a:lnTo>
                <a:lnTo>
                  <a:pt x="307" y="249"/>
                </a:lnTo>
                <a:lnTo>
                  <a:pt x="307" y="249"/>
                </a:lnTo>
                <a:lnTo>
                  <a:pt x="307" y="249"/>
                </a:lnTo>
                <a:lnTo>
                  <a:pt x="309" y="252"/>
                </a:lnTo>
                <a:lnTo>
                  <a:pt x="309" y="252"/>
                </a:lnTo>
                <a:lnTo>
                  <a:pt x="309" y="256"/>
                </a:lnTo>
                <a:lnTo>
                  <a:pt x="309" y="256"/>
                </a:lnTo>
                <a:lnTo>
                  <a:pt x="311" y="262"/>
                </a:lnTo>
                <a:lnTo>
                  <a:pt x="311" y="262"/>
                </a:lnTo>
                <a:close/>
                <a:moveTo>
                  <a:pt x="123" y="142"/>
                </a:moveTo>
                <a:lnTo>
                  <a:pt x="123" y="142"/>
                </a:lnTo>
                <a:lnTo>
                  <a:pt x="123" y="145"/>
                </a:lnTo>
                <a:lnTo>
                  <a:pt x="123" y="145"/>
                </a:lnTo>
                <a:lnTo>
                  <a:pt x="139" y="139"/>
                </a:lnTo>
                <a:lnTo>
                  <a:pt x="139" y="139"/>
                </a:lnTo>
                <a:lnTo>
                  <a:pt x="139" y="139"/>
                </a:lnTo>
                <a:lnTo>
                  <a:pt x="139" y="139"/>
                </a:lnTo>
                <a:lnTo>
                  <a:pt x="123" y="142"/>
                </a:lnTo>
                <a:lnTo>
                  <a:pt x="123" y="142"/>
                </a:lnTo>
                <a:close/>
                <a:moveTo>
                  <a:pt x="292" y="281"/>
                </a:moveTo>
                <a:lnTo>
                  <a:pt x="292" y="281"/>
                </a:lnTo>
                <a:lnTo>
                  <a:pt x="295" y="284"/>
                </a:lnTo>
                <a:lnTo>
                  <a:pt x="295" y="284"/>
                </a:lnTo>
                <a:lnTo>
                  <a:pt x="303" y="297"/>
                </a:lnTo>
                <a:lnTo>
                  <a:pt x="303" y="297"/>
                </a:lnTo>
                <a:lnTo>
                  <a:pt x="306" y="301"/>
                </a:lnTo>
                <a:lnTo>
                  <a:pt x="306" y="301"/>
                </a:lnTo>
                <a:lnTo>
                  <a:pt x="304" y="298"/>
                </a:lnTo>
                <a:lnTo>
                  <a:pt x="304" y="298"/>
                </a:lnTo>
                <a:lnTo>
                  <a:pt x="298" y="28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2" y="281"/>
                </a:lnTo>
                <a:lnTo>
                  <a:pt x="292" y="281"/>
                </a:lnTo>
                <a:close/>
                <a:moveTo>
                  <a:pt x="71" y="164"/>
                </a:moveTo>
                <a:lnTo>
                  <a:pt x="71" y="164"/>
                </a:lnTo>
                <a:lnTo>
                  <a:pt x="71" y="178"/>
                </a:lnTo>
                <a:lnTo>
                  <a:pt x="71" y="193"/>
                </a:lnTo>
                <a:lnTo>
                  <a:pt x="71" y="193"/>
                </a:lnTo>
                <a:lnTo>
                  <a:pt x="71" y="191"/>
                </a:lnTo>
                <a:lnTo>
                  <a:pt x="71" y="191"/>
                </a:lnTo>
                <a:lnTo>
                  <a:pt x="71" y="174"/>
                </a:lnTo>
                <a:lnTo>
                  <a:pt x="71" y="174"/>
                </a:lnTo>
                <a:lnTo>
                  <a:pt x="71" y="170"/>
                </a:lnTo>
                <a:lnTo>
                  <a:pt x="71" y="170"/>
                </a:lnTo>
                <a:lnTo>
                  <a:pt x="71" y="167"/>
                </a:lnTo>
                <a:lnTo>
                  <a:pt x="71" y="164"/>
                </a:lnTo>
                <a:lnTo>
                  <a:pt x="71" y="164"/>
                </a:lnTo>
                <a:close/>
                <a:moveTo>
                  <a:pt x="317" y="243"/>
                </a:moveTo>
                <a:lnTo>
                  <a:pt x="317" y="243"/>
                </a:lnTo>
                <a:lnTo>
                  <a:pt x="320" y="254"/>
                </a:lnTo>
                <a:lnTo>
                  <a:pt x="323" y="264"/>
                </a:lnTo>
                <a:lnTo>
                  <a:pt x="323" y="264"/>
                </a:lnTo>
                <a:lnTo>
                  <a:pt x="318" y="245"/>
                </a:lnTo>
                <a:lnTo>
                  <a:pt x="318" y="245"/>
                </a:lnTo>
                <a:lnTo>
                  <a:pt x="317" y="243"/>
                </a:lnTo>
                <a:lnTo>
                  <a:pt x="317" y="243"/>
                </a:lnTo>
                <a:close/>
                <a:moveTo>
                  <a:pt x="79" y="281"/>
                </a:moveTo>
                <a:lnTo>
                  <a:pt x="79" y="281"/>
                </a:lnTo>
                <a:lnTo>
                  <a:pt x="79" y="278"/>
                </a:lnTo>
                <a:lnTo>
                  <a:pt x="79" y="278"/>
                </a:lnTo>
                <a:lnTo>
                  <a:pt x="82" y="271"/>
                </a:lnTo>
                <a:lnTo>
                  <a:pt x="83" y="264"/>
                </a:lnTo>
                <a:lnTo>
                  <a:pt x="83" y="264"/>
                </a:lnTo>
                <a:lnTo>
                  <a:pt x="83" y="257"/>
                </a:lnTo>
                <a:lnTo>
                  <a:pt x="83" y="257"/>
                </a:lnTo>
                <a:lnTo>
                  <a:pt x="83" y="256"/>
                </a:lnTo>
                <a:lnTo>
                  <a:pt x="83" y="256"/>
                </a:lnTo>
                <a:lnTo>
                  <a:pt x="82" y="268"/>
                </a:lnTo>
                <a:lnTo>
                  <a:pt x="79" y="281"/>
                </a:lnTo>
                <a:lnTo>
                  <a:pt x="79" y="281"/>
                </a:lnTo>
                <a:close/>
                <a:moveTo>
                  <a:pt x="339" y="319"/>
                </a:moveTo>
                <a:lnTo>
                  <a:pt x="339" y="319"/>
                </a:lnTo>
                <a:lnTo>
                  <a:pt x="345" y="323"/>
                </a:lnTo>
                <a:lnTo>
                  <a:pt x="345" y="323"/>
                </a:lnTo>
                <a:lnTo>
                  <a:pt x="347" y="323"/>
                </a:lnTo>
                <a:lnTo>
                  <a:pt x="347" y="323"/>
                </a:lnTo>
                <a:lnTo>
                  <a:pt x="344" y="319"/>
                </a:lnTo>
                <a:lnTo>
                  <a:pt x="344" y="319"/>
                </a:lnTo>
                <a:lnTo>
                  <a:pt x="341" y="316"/>
                </a:lnTo>
                <a:lnTo>
                  <a:pt x="341" y="316"/>
                </a:lnTo>
                <a:lnTo>
                  <a:pt x="339" y="319"/>
                </a:lnTo>
                <a:lnTo>
                  <a:pt x="339" y="319"/>
                </a:lnTo>
                <a:close/>
                <a:moveTo>
                  <a:pt x="205" y="129"/>
                </a:moveTo>
                <a:lnTo>
                  <a:pt x="205" y="129"/>
                </a:lnTo>
                <a:lnTo>
                  <a:pt x="205" y="129"/>
                </a:lnTo>
                <a:lnTo>
                  <a:pt x="205" y="129"/>
                </a:lnTo>
                <a:lnTo>
                  <a:pt x="221" y="133"/>
                </a:lnTo>
                <a:lnTo>
                  <a:pt x="221" y="133"/>
                </a:lnTo>
                <a:lnTo>
                  <a:pt x="222" y="131"/>
                </a:lnTo>
                <a:lnTo>
                  <a:pt x="222" y="131"/>
                </a:lnTo>
                <a:lnTo>
                  <a:pt x="216" y="131"/>
                </a:lnTo>
                <a:lnTo>
                  <a:pt x="216" y="131"/>
                </a:lnTo>
                <a:lnTo>
                  <a:pt x="213" y="131"/>
                </a:lnTo>
                <a:lnTo>
                  <a:pt x="213" y="131"/>
                </a:lnTo>
                <a:lnTo>
                  <a:pt x="211" y="129"/>
                </a:lnTo>
                <a:lnTo>
                  <a:pt x="211" y="129"/>
                </a:lnTo>
                <a:lnTo>
                  <a:pt x="210" y="129"/>
                </a:lnTo>
                <a:lnTo>
                  <a:pt x="210" y="129"/>
                </a:lnTo>
                <a:lnTo>
                  <a:pt x="205" y="129"/>
                </a:lnTo>
                <a:lnTo>
                  <a:pt x="205" y="129"/>
                </a:lnTo>
                <a:close/>
                <a:moveTo>
                  <a:pt x="344" y="334"/>
                </a:moveTo>
                <a:lnTo>
                  <a:pt x="344" y="334"/>
                </a:lnTo>
                <a:lnTo>
                  <a:pt x="342" y="334"/>
                </a:lnTo>
                <a:lnTo>
                  <a:pt x="342" y="334"/>
                </a:lnTo>
                <a:lnTo>
                  <a:pt x="336" y="331"/>
                </a:lnTo>
                <a:lnTo>
                  <a:pt x="336" y="331"/>
                </a:lnTo>
                <a:lnTo>
                  <a:pt x="326" y="328"/>
                </a:lnTo>
                <a:lnTo>
                  <a:pt x="326" y="328"/>
                </a:lnTo>
                <a:lnTo>
                  <a:pt x="325" y="328"/>
                </a:lnTo>
                <a:lnTo>
                  <a:pt x="325" y="328"/>
                </a:lnTo>
                <a:lnTo>
                  <a:pt x="334" y="333"/>
                </a:lnTo>
                <a:lnTo>
                  <a:pt x="344" y="334"/>
                </a:lnTo>
                <a:lnTo>
                  <a:pt x="344" y="334"/>
                </a:lnTo>
                <a:close/>
                <a:moveTo>
                  <a:pt x="30" y="314"/>
                </a:moveTo>
                <a:lnTo>
                  <a:pt x="30" y="314"/>
                </a:lnTo>
                <a:lnTo>
                  <a:pt x="30" y="314"/>
                </a:lnTo>
                <a:lnTo>
                  <a:pt x="30" y="314"/>
                </a:lnTo>
                <a:lnTo>
                  <a:pt x="31" y="312"/>
                </a:lnTo>
                <a:lnTo>
                  <a:pt x="31" y="312"/>
                </a:lnTo>
                <a:lnTo>
                  <a:pt x="38" y="306"/>
                </a:lnTo>
                <a:lnTo>
                  <a:pt x="38" y="306"/>
                </a:lnTo>
                <a:lnTo>
                  <a:pt x="42" y="300"/>
                </a:lnTo>
                <a:lnTo>
                  <a:pt x="46" y="292"/>
                </a:lnTo>
                <a:lnTo>
                  <a:pt x="46" y="292"/>
                </a:lnTo>
                <a:lnTo>
                  <a:pt x="46" y="292"/>
                </a:lnTo>
                <a:lnTo>
                  <a:pt x="46" y="292"/>
                </a:lnTo>
                <a:lnTo>
                  <a:pt x="38" y="303"/>
                </a:lnTo>
                <a:lnTo>
                  <a:pt x="38" y="303"/>
                </a:lnTo>
                <a:lnTo>
                  <a:pt x="30" y="314"/>
                </a:lnTo>
                <a:lnTo>
                  <a:pt x="30" y="314"/>
                </a:lnTo>
                <a:close/>
                <a:moveTo>
                  <a:pt x="113" y="133"/>
                </a:moveTo>
                <a:lnTo>
                  <a:pt x="113" y="133"/>
                </a:lnTo>
                <a:lnTo>
                  <a:pt x="129" y="129"/>
                </a:lnTo>
                <a:lnTo>
                  <a:pt x="146" y="128"/>
                </a:lnTo>
                <a:lnTo>
                  <a:pt x="146" y="128"/>
                </a:lnTo>
                <a:lnTo>
                  <a:pt x="129" y="129"/>
                </a:lnTo>
                <a:lnTo>
                  <a:pt x="113" y="133"/>
                </a:lnTo>
                <a:lnTo>
                  <a:pt x="113" y="133"/>
                </a:lnTo>
                <a:close/>
                <a:moveTo>
                  <a:pt x="328" y="166"/>
                </a:moveTo>
                <a:lnTo>
                  <a:pt x="328" y="166"/>
                </a:lnTo>
                <a:lnTo>
                  <a:pt x="329" y="139"/>
                </a:lnTo>
                <a:lnTo>
                  <a:pt x="329" y="139"/>
                </a:lnTo>
                <a:lnTo>
                  <a:pt x="328" y="145"/>
                </a:lnTo>
                <a:lnTo>
                  <a:pt x="328" y="145"/>
                </a:lnTo>
                <a:lnTo>
                  <a:pt x="328" y="152"/>
                </a:lnTo>
                <a:lnTo>
                  <a:pt x="328" y="152"/>
                </a:lnTo>
                <a:lnTo>
                  <a:pt x="328" y="166"/>
                </a:lnTo>
                <a:lnTo>
                  <a:pt x="328" y="166"/>
                </a:lnTo>
                <a:lnTo>
                  <a:pt x="328" y="166"/>
                </a:lnTo>
                <a:lnTo>
                  <a:pt x="328" y="166"/>
                </a:lnTo>
                <a:close/>
                <a:moveTo>
                  <a:pt x="318" y="222"/>
                </a:moveTo>
                <a:lnTo>
                  <a:pt x="318" y="222"/>
                </a:lnTo>
                <a:lnTo>
                  <a:pt x="317" y="207"/>
                </a:lnTo>
                <a:lnTo>
                  <a:pt x="317" y="207"/>
                </a:lnTo>
                <a:lnTo>
                  <a:pt x="317" y="222"/>
                </a:lnTo>
                <a:lnTo>
                  <a:pt x="317" y="222"/>
                </a:lnTo>
                <a:lnTo>
                  <a:pt x="318" y="222"/>
                </a:lnTo>
                <a:lnTo>
                  <a:pt x="318" y="222"/>
                </a:lnTo>
                <a:close/>
                <a:moveTo>
                  <a:pt x="298" y="252"/>
                </a:moveTo>
                <a:lnTo>
                  <a:pt x="298" y="252"/>
                </a:lnTo>
                <a:lnTo>
                  <a:pt x="300" y="251"/>
                </a:lnTo>
                <a:lnTo>
                  <a:pt x="300" y="251"/>
                </a:lnTo>
                <a:lnTo>
                  <a:pt x="301" y="241"/>
                </a:lnTo>
                <a:lnTo>
                  <a:pt x="301" y="241"/>
                </a:lnTo>
                <a:lnTo>
                  <a:pt x="301" y="238"/>
                </a:lnTo>
                <a:lnTo>
                  <a:pt x="301" y="238"/>
                </a:lnTo>
                <a:lnTo>
                  <a:pt x="298" y="252"/>
                </a:lnTo>
                <a:lnTo>
                  <a:pt x="298" y="252"/>
                </a:lnTo>
                <a:close/>
                <a:moveTo>
                  <a:pt x="79" y="144"/>
                </a:moveTo>
                <a:lnTo>
                  <a:pt x="79" y="144"/>
                </a:lnTo>
                <a:lnTo>
                  <a:pt x="79" y="145"/>
                </a:lnTo>
                <a:lnTo>
                  <a:pt x="79" y="145"/>
                </a:lnTo>
                <a:lnTo>
                  <a:pt x="77" y="147"/>
                </a:lnTo>
                <a:lnTo>
                  <a:pt x="77" y="147"/>
                </a:lnTo>
                <a:lnTo>
                  <a:pt x="77" y="150"/>
                </a:lnTo>
                <a:lnTo>
                  <a:pt x="77" y="150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7"/>
                </a:lnTo>
                <a:lnTo>
                  <a:pt x="80" y="145"/>
                </a:lnTo>
                <a:lnTo>
                  <a:pt x="80" y="145"/>
                </a:lnTo>
                <a:lnTo>
                  <a:pt x="79" y="144"/>
                </a:lnTo>
                <a:lnTo>
                  <a:pt x="79" y="144"/>
                </a:lnTo>
                <a:close/>
                <a:moveTo>
                  <a:pt x="68" y="188"/>
                </a:moveTo>
                <a:lnTo>
                  <a:pt x="68" y="188"/>
                </a:lnTo>
                <a:lnTo>
                  <a:pt x="66" y="178"/>
                </a:lnTo>
                <a:lnTo>
                  <a:pt x="66" y="170"/>
                </a:lnTo>
                <a:lnTo>
                  <a:pt x="66" y="170"/>
                </a:lnTo>
                <a:lnTo>
                  <a:pt x="66" y="178"/>
                </a:lnTo>
                <a:lnTo>
                  <a:pt x="68" y="188"/>
                </a:lnTo>
                <a:lnTo>
                  <a:pt x="68" y="188"/>
                </a:lnTo>
                <a:close/>
                <a:moveTo>
                  <a:pt x="320" y="191"/>
                </a:moveTo>
                <a:lnTo>
                  <a:pt x="320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204"/>
                </a:lnTo>
                <a:lnTo>
                  <a:pt x="320" y="215"/>
                </a:lnTo>
                <a:lnTo>
                  <a:pt x="320" y="215"/>
                </a:lnTo>
                <a:lnTo>
                  <a:pt x="320" y="191"/>
                </a:lnTo>
                <a:lnTo>
                  <a:pt x="320" y="191"/>
                </a:lnTo>
                <a:close/>
                <a:moveTo>
                  <a:pt x="284" y="276"/>
                </a:moveTo>
                <a:lnTo>
                  <a:pt x="284" y="276"/>
                </a:lnTo>
                <a:lnTo>
                  <a:pt x="284" y="276"/>
                </a:lnTo>
                <a:lnTo>
                  <a:pt x="284" y="276"/>
                </a:lnTo>
                <a:lnTo>
                  <a:pt x="292" y="260"/>
                </a:lnTo>
                <a:lnTo>
                  <a:pt x="292" y="260"/>
                </a:lnTo>
                <a:lnTo>
                  <a:pt x="292" y="259"/>
                </a:lnTo>
                <a:lnTo>
                  <a:pt x="292" y="259"/>
                </a:lnTo>
                <a:lnTo>
                  <a:pt x="292" y="259"/>
                </a:lnTo>
                <a:lnTo>
                  <a:pt x="292" y="259"/>
                </a:lnTo>
                <a:lnTo>
                  <a:pt x="284" y="276"/>
                </a:lnTo>
                <a:lnTo>
                  <a:pt x="284" y="276"/>
                </a:lnTo>
                <a:close/>
                <a:moveTo>
                  <a:pt x="306" y="216"/>
                </a:moveTo>
                <a:lnTo>
                  <a:pt x="306" y="216"/>
                </a:lnTo>
                <a:lnTo>
                  <a:pt x="303" y="229"/>
                </a:lnTo>
                <a:lnTo>
                  <a:pt x="303" y="229"/>
                </a:lnTo>
                <a:lnTo>
                  <a:pt x="304" y="227"/>
                </a:lnTo>
                <a:lnTo>
                  <a:pt x="304" y="227"/>
                </a:lnTo>
                <a:lnTo>
                  <a:pt x="307" y="219"/>
                </a:lnTo>
                <a:lnTo>
                  <a:pt x="307" y="219"/>
                </a:lnTo>
                <a:lnTo>
                  <a:pt x="306" y="216"/>
                </a:lnTo>
                <a:lnTo>
                  <a:pt x="306" y="216"/>
                </a:lnTo>
                <a:close/>
                <a:moveTo>
                  <a:pt x="33" y="325"/>
                </a:moveTo>
                <a:lnTo>
                  <a:pt x="33" y="325"/>
                </a:lnTo>
                <a:lnTo>
                  <a:pt x="39" y="322"/>
                </a:lnTo>
                <a:lnTo>
                  <a:pt x="44" y="319"/>
                </a:lnTo>
                <a:lnTo>
                  <a:pt x="44" y="319"/>
                </a:lnTo>
                <a:lnTo>
                  <a:pt x="42" y="319"/>
                </a:lnTo>
                <a:lnTo>
                  <a:pt x="42" y="319"/>
                </a:lnTo>
                <a:lnTo>
                  <a:pt x="33" y="323"/>
                </a:lnTo>
                <a:lnTo>
                  <a:pt x="33" y="323"/>
                </a:lnTo>
                <a:lnTo>
                  <a:pt x="33" y="325"/>
                </a:lnTo>
                <a:lnTo>
                  <a:pt x="33" y="325"/>
                </a:lnTo>
                <a:close/>
                <a:moveTo>
                  <a:pt x="113" y="303"/>
                </a:moveTo>
                <a:lnTo>
                  <a:pt x="113" y="303"/>
                </a:lnTo>
                <a:lnTo>
                  <a:pt x="112" y="301"/>
                </a:lnTo>
                <a:lnTo>
                  <a:pt x="112" y="300"/>
                </a:lnTo>
                <a:lnTo>
                  <a:pt x="112" y="300"/>
                </a:lnTo>
                <a:lnTo>
                  <a:pt x="107" y="303"/>
                </a:lnTo>
                <a:lnTo>
                  <a:pt x="107" y="303"/>
                </a:lnTo>
                <a:lnTo>
                  <a:pt x="109" y="305"/>
                </a:lnTo>
                <a:lnTo>
                  <a:pt x="109" y="305"/>
                </a:lnTo>
                <a:lnTo>
                  <a:pt x="110" y="303"/>
                </a:lnTo>
                <a:lnTo>
                  <a:pt x="113" y="303"/>
                </a:lnTo>
                <a:lnTo>
                  <a:pt x="113" y="303"/>
                </a:lnTo>
                <a:close/>
                <a:moveTo>
                  <a:pt x="74" y="219"/>
                </a:moveTo>
                <a:lnTo>
                  <a:pt x="74" y="219"/>
                </a:lnTo>
                <a:lnTo>
                  <a:pt x="75" y="218"/>
                </a:lnTo>
                <a:lnTo>
                  <a:pt x="75" y="218"/>
                </a:lnTo>
                <a:lnTo>
                  <a:pt x="74" y="210"/>
                </a:lnTo>
                <a:lnTo>
                  <a:pt x="74" y="210"/>
                </a:lnTo>
                <a:lnTo>
                  <a:pt x="74" y="208"/>
                </a:lnTo>
                <a:lnTo>
                  <a:pt x="74" y="208"/>
                </a:lnTo>
                <a:lnTo>
                  <a:pt x="74" y="208"/>
                </a:lnTo>
                <a:lnTo>
                  <a:pt x="74" y="208"/>
                </a:lnTo>
                <a:lnTo>
                  <a:pt x="74" y="219"/>
                </a:lnTo>
                <a:lnTo>
                  <a:pt x="74" y="219"/>
                </a:lnTo>
                <a:close/>
                <a:moveTo>
                  <a:pt x="236" y="137"/>
                </a:moveTo>
                <a:lnTo>
                  <a:pt x="236" y="137"/>
                </a:lnTo>
                <a:lnTo>
                  <a:pt x="225" y="137"/>
                </a:lnTo>
                <a:lnTo>
                  <a:pt x="225" y="137"/>
                </a:lnTo>
                <a:lnTo>
                  <a:pt x="230" y="137"/>
                </a:lnTo>
                <a:lnTo>
                  <a:pt x="230" y="137"/>
                </a:lnTo>
                <a:lnTo>
                  <a:pt x="232" y="139"/>
                </a:lnTo>
                <a:lnTo>
                  <a:pt x="232" y="139"/>
                </a:lnTo>
                <a:lnTo>
                  <a:pt x="236" y="137"/>
                </a:lnTo>
                <a:lnTo>
                  <a:pt x="236" y="137"/>
                </a:lnTo>
                <a:close/>
                <a:moveTo>
                  <a:pt x="311" y="145"/>
                </a:moveTo>
                <a:lnTo>
                  <a:pt x="311" y="145"/>
                </a:lnTo>
                <a:lnTo>
                  <a:pt x="307" y="144"/>
                </a:lnTo>
                <a:lnTo>
                  <a:pt x="307" y="144"/>
                </a:lnTo>
                <a:lnTo>
                  <a:pt x="307" y="145"/>
                </a:lnTo>
                <a:lnTo>
                  <a:pt x="307" y="145"/>
                </a:lnTo>
                <a:lnTo>
                  <a:pt x="309" y="145"/>
                </a:lnTo>
                <a:lnTo>
                  <a:pt x="309" y="145"/>
                </a:lnTo>
                <a:lnTo>
                  <a:pt x="311" y="147"/>
                </a:lnTo>
                <a:lnTo>
                  <a:pt x="311" y="147"/>
                </a:lnTo>
                <a:lnTo>
                  <a:pt x="311" y="145"/>
                </a:lnTo>
                <a:lnTo>
                  <a:pt x="311" y="145"/>
                </a:lnTo>
                <a:close/>
                <a:moveTo>
                  <a:pt x="320" y="230"/>
                </a:moveTo>
                <a:lnTo>
                  <a:pt x="320" y="230"/>
                </a:lnTo>
                <a:lnTo>
                  <a:pt x="320" y="230"/>
                </a:lnTo>
                <a:lnTo>
                  <a:pt x="320" y="230"/>
                </a:lnTo>
                <a:lnTo>
                  <a:pt x="323" y="248"/>
                </a:lnTo>
                <a:lnTo>
                  <a:pt x="323" y="248"/>
                </a:lnTo>
                <a:lnTo>
                  <a:pt x="325" y="248"/>
                </a:lnTo>
                <a:lnTo>
                  <a:pt x="325" y="248"/>
                </a:lnTo>
                <a:lnTo>
                  <a:pt x="320" y="230"/>
                </a:lnTo>
                <a:lnTo>
                  <a:pt x="320" y="230"/>
                </a:lnTo>
                <a:close/>
                <a:moveTo>
                  <a:pt x="318" y="237"/>
                </a:moveTo>
                <a:lnTo>
                  <a:pt x="318" y="237"/>
                </a:lnTo>
                <a:lnTo>
                  <a:pt x="317" y="234"/>
                </a:lnTo>
                <a:lnTo>
                  <a:pt x="317" y="234"/>
                </a:lnTo>
                <a:lnTo>
                  <a:pt x="315" y="230"/>
                </a:lnTo>
                <a:lnTo>
                  <a:pt x="315" y="230"/>
                </a:lnTo>
                <a:lnTo>
                  <a:pt x="315" y="234"/>
                </a:lnTo>
                <a:lnTo>
                  <a:pt x="315" y="234"/>
                </a:lnTo>
                <a:lnTo>
                  <a:pt x="317" y="238"/>
                </a:lnTo>
                <a:lnTo>
                  <a:pt x="317" y="238"/>
                </a:lnTo>
                <a:lnTo>
                  <a:pt x="318" y="237"/>
                </a:lnTo>
                <a:lnTo>
                  <a:pt x="318" y="237"/>
                </a:lnTo>
                <a:close/>
                <a:moveTo>
                  <a:pt x="34" y="328"/>
                </a:moveTo>
                <a:lnTo>
                  <a:pt x="34" y="328"/>
                </a:lnTo>
                <a:lnTo>
                  <a:pt x="36" y="328"/>
                </a:lnTo>
                <a:lnTo>
                  <a:pt x="36" y="328"/>
                </a:lnTo>
                <a:lnTo>
                  <a:pt x="42" y="325"/>
                </a:lnTo>
                <a:lnTo>
                  <a:pt x="42" y="325"/>
                </a:lnTo>
                <a:lnTo>
                  <a:pt x="44" y="325"/>
                </a:lnTo>
                <a:lnTo>
                  <a:pt x="44" y="323"/>
                </a:lnTo>
                <a:lnTo>
                  <a:pt x="44" y="323"/>
                </a:lnTo>
                <a:lnTo>
                  <a:pt x="39" y="325"/>
                </a:lnTo>
                <a:lnTo>
                  <a:pt x="34" y="328"/>
                </a:lnTo>
                <a:lnTo>
                  <a:pt x="34" y="328"/>
                </a:lnTo>
                <a:close/>
                <a:moveTo>
                  <a:pt x="325" y="155"/>
                </a:moveTo>
                <a:lnTo>
                  <a:pt x="325" y="155"/>
                </a:lnTo>
                <a:lnTo>
                  <a:pt x="325" y="144"/>
                </a:lnTo>
                <a:lnTo>
                  <a:pt x="325" y="144"/>
                </a:lnTo>
                <a:lnTo>
                  <a:pt x="325" y="150"/>
                </a:lnTo>
                <a:lnTo>
                  <a:pt x="325" y="155"/>
                </a:lnTo>
                <a:lnTo>
                  <a:pt x="325" y="155"/>
                </a:lnTo>
                <a:close/>
                <a:moveTo>
                  <a:pt x="74" y="227"/>
                </a:moveTo>
                <a:lnTo>
                  <a:pt x="74" y="227"/>
                </a:lnTo>
                <a:lnTo>
                  <a:pt x="74" y="227"/>
                </a:lnTo>
                <a:lnTo>
                  <a:pt x="74" y="227"/>
                </a:lnTo>
                <a:lnTo>
                  <a:pt x="75" y="227"/>
                </a:lnTo>
                <a:lnTo>
                  <a:pt x="75" y="227"/>
                </a:lnTo>
                <a:lnTo>
                  <a:pt x="75" y="224"/>
                </a:lnTo>
                <a:lnTo>
                  <a:pt x="74" y="221"/>
                </a:lnTo>
                <a:lnTo>
                  <a:pt x="74" y="221"/>
                </a:lnTo>
                <a:lnTo>
                  <a:pt x="74" y="227"/>
                </a:lnTo>
                <a:lnTo>
                  <a:pt x="74" y="227"/>
                </a:lnTo>
                <a:close/>
                <a:moveTo>
                  <a:pt x="300" y="300"/>
                </a:moveTo>
                <a:lnTo>
                  <a:pt x="300" y="300"/>
                </a:lnTo>
                <a:lnTo>
                  <a:pt x="292" y="293"/>
                </a:lnTo>
                <a:lnTo>
                  <a:pt x="292" y="293"/>
                </a:lnTo>
                <a:lnTo>
                  <a:pt x="293" y="295"/>
                </a:lnTo>
                <a:lnTo>
                  <a:pt x="293" y="295"/>
                </a:lnTo>
                <a:lnTo>
                  <a:pt x="296" y="298"/>
                </a:lnTo>
                <a:lnTo>
                  <a:pt x="296" y="298"/>
                </a:lnTo>
                <a:lnTo>
                  <a:pt x="300" y="300"/>
                </a:lnTo>
                <a:lnTo>
                  <a:pt x="300" y="300"/>
                </a:lnTo>
                <a:close/>
                <a:moveTo>
                  <a:pt x="113" y="158"/>
                </a:moveTo>
                <a:lnTo>
                  <a:pt x="113" y="158"/>
                </a:lnTo>
                <a:lnTo>
                  <a:pt x="101" y="161"/>
                </a:lnTo>
                <a:lnTo>
                  <a:pt x="101" y="161"/>
                </a:lnTo>
                <a:lnTo>
                  <a:pt x="113" y="158"/>
                </a:lnTo>
                <a:lnTo>
                  <a:pt x="113" y="158"/>
                </a:lnTo>
                <a:close/>
                <a:moveTo>
                  <a:pt x="288" y="273"/>
                </a:moveTo>
                <a:lnTo>
                  <a:pt x="288" y="273"/>
                </a:lnTo>
                <a:lnTo>
                  <a:pt x="288" y="273"/>
                </a:lnTo>
                <a:lnTo>
                  <a:pt x="288" y="273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0" y="268"/>
                </a:lnTo>
                <a:lnTo>
                  <a:pt x="290" y="268"/>
                </a:lnTo>
                <a:lnTo>
                  <a:pt x="288" y="273"/>
                </a:lnTo>
                <a:lnTo>
                  <a:pt x="288" y="273"/>
                </a:lnTo>
                <a:close/>
                <a:moveTo>
                  <a:pt x="312" y="156"/>
                </a:moveTo>
                <a:lnTo>
                  <a:pt x="312" y="156"/>
                </a:lnTo>
                <a:lnTo>
                  <a:pt x="311" y="159"/>
                </a:lnTo>
                <a:lnTo>
                  <a:pt x="311" y="159"/>
                </a:lnTo>
                <a:lnTo>
                  <a:pt x="311" y="161"/>
                </a:lnTo>
                <a:lnTo>
                  <a:pt x="312" y="161"/>
                </a:lnTo>
                <a:lnTo>
                  <a:pt x="312" y="161"/>
                </a:lnTo>
                <a:lnTo>
                  <a:pt x="312" y="156"/>
                </a:lnTo>
                <a:lnTo>
                  <a:pt x="312" y="156"/>
                </a:lnTo>
                <a:close/>
                <a:moveTo>
                  <a:pt x="61" y="246"/>
                </a:moveTo>
                <a:lnTo>
                  <a:pt x="61" y="246"/>
                </a:lnTo>
                <a:lnTo>
                  <a:pt x="61" y="246"/>
                </a:lnTo>
                <a:lnTo>
                  <a:pt x="61" y="246"/>
                </a:lnTo>
                <a:lnTo>
                  <a:pt x="63" y="235"/>
                </a:lnTo>
                <a:lnTo>
                  <a:pt x="63" y="235"/>
                </a:lnTo>
                <a:lnTo>
                  <a:pt x="61" y="246"/>
                </a:lnTo>
                <a:lnTo>
                  <a:pt x="61" y="246"/>
                </a:lnTo>
                <a:close/>
                <a:moveTo>
                  <a:pt x="107" y="308"/>
                </a:moveTo>
                <a:lnTo>
                  <a:pt x="107" y="308"/>
                </a:lnTo>
                <a:lnTo>
                  <a:pt x="104" y="311"/>
                </a:lnTo>
                <a:lnTo>
                  <a:pt x="104" y="311"/>
                </a:lnTo>
                <a:lnTo>
                  <a:pt x="105" y="312"/>
                </a:lnTo>
                <a:lnTo>
                  <a:pt x="105" y="312"/>
                </a:lnTo>
                <a:lnTo>
                  <a:pt x="107" y="308"/>
                </a:lnTo>
                <a:lnTo>
                  <a:pt x="107" y="308"/>
                </a:lnTo>
                <a:close/>
                <a:moveTo>
                  <a:pt x="353" y="312"/>
                </a:moveTo>
                <a:lnTo>
                  <a:pt x="353" y="312"/>
                </a:lnTo>
                <a:lnTo>
                  <a:pt x="359" y="322"/>
                </a:lnTo>
                <a:lnTo>
                  <a:pt x="359" y="322"/>
                </a:lnTo>
                <a:lnTo>
                  <a:pt x="356" y="317"/>
                </a:lnTo>
                <a:lnTo>
                  <a:pt x="353" y="312"/>
                </a:lnTo>
                <a:lnTo>
                  <a:pt x="353" y="312"/>
                </a:lnTo>
                <a:close/>
                <a:moveTo>
                  <a:pt x="52" y="399"/>
                </a:moveTo>
                <a:lnTo>
                  <a:pt x="52" y="399"/>
                </a:lnTo>
                <a:lnTo>
                  <a:pt x="52" y="399"/>
                </a:lnTo>
                <a:lnTo>
                  <a:pt x="52" y="399"/>
                </a:lnTo>
                <a:lnTo>
                  <a:pt x="64" y="393"/>
                </a:lnTo>
                <a:lnTo>
                  <a:pt x="64" y="393"/>
                </a:lnTo>
                <a:lnTo>
                  <a:pt x="64" y="393"/>
                </a:lnTo>
                <a:lnTo>
                  <a:pt x="64" y="393"/>
                </a:lnTo>
                <a:lnTo>
                  <a:pt x="52" y="399"/>
                </a:lnTo>
                <a:lnTo>
                  <a:pt x="52" y="399"/>
                </a:lnTo>
                <a:close/>
                <a:moveTo>
                  <a:pt x="325" y="305"/>
                </a:moveTo>
                <a:lnTo>
                  <a:pt x="325" y="305"/>
                </a:lnTo>
                <a:lnTo>
                  <a:pt x="323" y="301"/>
                </a:lnTo>
                <a:lnTo>
                  <a:pt x="320" y="300"/>
                </a:lnTo>
                <a:lnTo>
                  <a:pt x="320" y="300"/>
                </a:lnTo>
                <a:lnTo>
                  <a:pt x="325" y="305"/>
                </a:lnTo>
                <a:lnTo>
                  <a:pt x="325" y="305"/>
                </a:lnTo>
                <a:close/>
                <a:moveTo>
                  <a:pt x="38" y="334"/>
                </a:moveTo>
                <a:lnTo>
                  <a:pt x="38" y="334"/>
                </a:lnTo>
                <a:lnTo>
                  <a:pt x="38" y="334"/>
                </a:lnTo>
                <a:lnTo>
                  <a:pt x="38" y="334"/>
                </a:lnTo>
                <a:lnTo>
                  <a:pt x="44" y="336"/>
                </a:lnTo>
                <a:lnTo>
                  <a:pt x="44" y="336"/>
                </a:lnTo>
                <a:lnTo>
                  <a:pt x="46" y="334"/>
                </a:lnTo>
                <a:lnTo>
                  <a:pt x="46" y="334"/>
                </a:lnTo>
                <a:lnTo>
                  <a:pt x="38" y="334"/>
                </a:lnTo>
                <a:lnTo>
                  <a:pt x="38" y="334"/>
                </a:lnTo>
                <a:close/>
                <a:moveTo>
                  <a:pt x="118" y="308"/>
                </a:moveTo>
                <a:lnTo>
                  <a:pt x="118" y="308"/>
                </a:lnTo>
                <a:lnTo>
                  <a:pt x="115" y="305"/>
                </a:lnTo>
                <a:lnTo>
                  <a:pt x="115" y="305"/>
                </a:lnTo>
                <a:lnTo>
                  <a:pt x="113" y="308"/>
                </a:lnTo>
                <a:lnTo>
                  <a:pt x="113" y="308"/>
                </a:lnTo>
                <a:lnTo>
                  <a:pt x="117" y="306"/>
                </a:lnTo>
                <a:lnTo>
                  <a:pt x="118" y="308"/>
                </a:lnTo>
                <a:lnTo>
                  <a:pt x="118" y="308"/>
                </a:lnTo>
                <a:close/>
                <a:moveTo>
                  <a:pt x="123" y="306"/>
                </a:moveTo>
                <a:lnTo>
                  <a:pt x="123" y="306"/>
                </a:lnTo>
                <a:lnTo>
                  <a:pt x="123" y="306"/>
                </a:lnTo>
                <a:lnTo>
                  <a:pt x="123" y="306"/>
                </a:lnTo>
                <a:lnTo>
                  <a:pt x="120" y="300"/>
                </a:lnTo>
                <a:lnTo>
                  <a:pt x="120" y="300"/>
                </a:lnTo>
                <a:lnTo>
                  <a:pt x="120" y="301"/>
                </a:lnTo>
                <a:lnTo>
                  <a:pt x="120" y="301"/>
                </a:lnTo>
                <a:lnTo>
                  <a:pt x="123" y="306"/>
                </a:lnTo>
                <a:lnTo>
                  <a:pt x="123" y="306"/>
                </a:lnTo>
                <a:close/>
                <a:moveTo>
                  <a:pt x="44" y="328"/>
                </a:moveTo>
                <a:lnTo>
                  <a:pt x="44" y="328"/>
                </a:lnTo>
                <a:lnTo>
                  <a:pt x="47" y="328"/>
                </a:lnTo>
                <a:lnTo>
                  <a:pt x="50" y="325"/>
                </a:lnTo>
                <a:lnTo>
                  <a:pt x="50" y="325"/>
                </a:lnTo>
                <a:lnTo>
                  <a:pt x="49" y="327"/>
                </a:lnTo>
                <a:lnTo>
                  <a:pt x="49" y="327"/>
                </a:lnTo>
                <a:lnTo>
                  <a:pt x="46" y="327"/>
                </a:lnTo>
                <a:lnTo>
                  <a:pt x="46" y="327"/>
                </a:lnTo>
                <a:lnTo>
                  <a:pt x="44" y="328"/>
                </a:lnTo>
                <a:lnTo>
                  <a:pt x="44" y="328"/>
                </a:lnTo>
                <a:close/>
                <a:moveTo>
                  <a:pt x="314" y="317"/>
                </a:moveTo>
                <a:lnTo>
                  <a:pt x="314" y="317"/>
                </a:lnTo>
                <a:lnTo>
                  <a:pt x="311" y="314"/>
                </a:lnTo>
                <a:lnTo>
                  <a:pt x="309" y="312"/>
                </a:lnTo>
                <a:lnTo>
                  <a:pt x="309" y="312"/>
                </a:lnTo>
                <a:lnTo>
                  <a:pt x="314" y="317"/>
                </a:lnTo>
                <a:lnTo>
                  <a:pt x="314" y="317"/>
                </a:lnTo>
                <a:close/>
                <a:moveTo>
                  <a:pt x="77" y="155"/>
                </a:moveTo>
                <a:lnTo>
                  <a:pt x="77" y="155"/>
                </a:lnTo>
                <a:lnTo>
                  <a:pt x="79" y="155"/>
                </a:lnTo>
                <a:lnTo>
                  <a:pt x="79" y="155"/>
                </a:lnTo>
                <a:lnTo>
                  <a:pt x="79" y="155"/>
                </a:lnTo>
                <a:lnTo>
                  <a:pt x="79" y="153"/>
                </a:lnTo>
                <a:lnTo>
                  <a:pt x="79" y="153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close/>
                <a:moveTo>
                  <a:pt x="44" y="308"/>
                </a:moveTo>
                <a:lnTo>
                  <a:pt x="44" y="308"/>
                </a:lnTo>
                <a:lnTo>
                  <a:pt x="47" y="305"/>
                </a:lnTo>
                <a:lnTo>
                  <a:pt x="49" y="301"/>
                </a:lnTo>
                <a:lnTo>
                  <a:pt x="49" y="301"/>
                </a:lnTo>
                <a:lnTo>
                  <a:pt x="44" y="308"/>
                </a:lnTo>
                <a:lnTo>
                  <a:pt x="44" y="308"/>
                </a:lnTo>
                <a:close/>
                <a:moveTo>
                  <a:pt x="169" y="128"/>
                </a:moveTo>
                <a:lnTo>
                  <a:pt x="169" y="128"/>
                </a:lnTo>
                <a:lnTo>
                  <a:pt x="170" y="131"/>
                </a:lnTo>
                <a:lnTo>
                  <a:pt x="170" y="131"/>
                </a:lnTo>
                <a:lnTo>
                  <a:pt x="172" y="128"/>
                </a:lnTo>
                <a:lnTo>
                  <a:pt x="172" y="128"/>
                </a:lnTo>
                <a:lnTo>
                  <a:pt x="169" y="128"/>
                </a:lnTo>
                <a:lnTo>
                  <a:pt x="169" y="128"/>
                </a:lnTo>
                <a:close/>
                <a:moveTo>
                  <a:pt x="50" y="319"/>
                </a:moveTo>
                <a:lnTo>
                  <a:pt x="50" y="319"/>
                </a:lnTo>
                <a:lnTo>
                  <a:pt x="53" y="317"/>
                </a:lnTo>
                <a:lnTo>
                  <a:pt x="57" y="314"/>
                </a:lnTo>
                <a:lnTo>
                  <a:pt x="57" y="314"/>
                </a:lnTo>
                <a:lnTo>
                  <a:pt x="50" y="319"/>
                </a:lnTo>
                <a:lnTo>
                  <a:pt x="50" y="319"/>
                </a:lnTo>
                <a:close/>
                <a:moveTo>
                  <a:pt x="118" y="298"/>
                </a:moveTo>
                <a:lnTo>
                  <a:pt x="118" y="298"/>
                </a:lnTo>
                <a:lnTo>
                  <a:pt x="115" y="295"/>
                </a:lnTo>
                <a:lnTo>
                  <a:pt x="115" y="295"/>
                </a:lnTo>
                <a:lnTo>
                  <a:pt x="115" y="295"/>
                </a:lnTo>
                <a:lnTo>
                  <a:pt x="115" y="295"/>
                </a:lnTo>
                <a:lnTo>
                  <a:pt x="117" y="298"/>
                </a:lnTo>
                <a:lnTo>
                  <a:pt x="118" y="298"/>
                </a:lnTo>
                <a:lnTo>
                  <a:pt x="118" y="298"/>
                </a:lnTo>
                <a:close/>
                <a:moveTo>
                  <a:pt x="71" y="158"/>
                </a:moveTo>
                <a:lnTo>
                  <a:pt x="71" y="158"/>
                </a:lnTo>
                <a:lnTo>
                  <a:pt x="71" y="158"/>
                </a:lnTo>
                <a:lnTo>
                  <a:pt x="71" y="158"/>
                </a:lnTo>
                <a:lnTo>
                  <a:pt x="71" y="164"/>
                </a:lnTo>
                <a:lnTo>
                  <a:pt x="71" y="164"/>
                </a:lnTo>
                <a:lnTo>
                  <a:pt x="71" y="164"/>
                </a:lnTo>
                <a:lnTo>
                  <a:pt x="71" y="164"/>
                </a:lnTo>
                <a:lnTo>
                  <a:pt x="71" y="158"/>
                </a:lnTo>
                <a:lnTo>
                  <a:pt x="71" y="158"/>
                </a:lnTo>
                <a:close/>
                <a:moveTo>
                  <a:pt x="69" y="245"/>
                </a:moveTo>
                <a:lnTo>
                  <a:pt x="69" y="245"/>
                </a:lnTo>
                <a:lnTo>
                  <a:pt x="68" y="254"/>
                </a:lnTo>
                <a:lnTo>
                  <a:pt x="68" y="254"/>
                </a:lnTo>
                <a:lnTo>
                  <a:pt x="69" y="245"/>
                </a:lnTo>
                <a:lnTo>
                  <a:pt x="69" y="245"/>
                </a:lnTo>
                <a:close/>
                <a:moveTo>
                  <a:pt x="293" y="252"/>
                </a:moveTo>
                <a:lnTo>
                  <a:pt x="293" y="252"/>
                </a:lnTo>
                <a:lnTo>
                  <a:pt x="293" y="252"/>
                </a:lnTo>
                <a:lnTo>
                  <a:pt x="293" y="252"/>
                </a:lnTo>
                <a:lnTo>
                  <a:pt x="295" y="252"/>
                </a:lnTo>
                <a:lnTo>
                  <a:pt x="295" y="252"/>
                </a:lnTo>
                <a:lnTo>
                  <a:pt x="296" y="248"/>
                </a:lnTo>
                <a:lnTo>
                  <a:pt x="296" y="248"/>
                </a:lnTo>
                <a:lnTo>
                  <a:pt x="296" y="246"/>
                </a:lnTo>
                <a:lnTo>
                  <a:pt x="296" y="246"/>
                </a:lnTo>
                <a:lnTo>
                  <a:pt x="296" y="246"/>
                </a:lnTo>
                <a:lnTo>
                  <a:pt x="296" y="246"/>
                </a:lnTo>
                <a:lnTo>
                  <a:pt x="293" y="252"/>
                </a:lnTo>
                <a:lnTo>
                  <a:pt x="293" y="252"/>
                </a:lnTo>
                <a:close/>
                <a:moveTo>
                  <a:pt x="285" y="278"/>
                </a:move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2" y="282"/>
                </a:lnTo>
                <a:lnTo>
                  <a:pt x="282" y="282"/>
                </a:lnTo>
                <a:lnTo>
                  <a:pt x="284" y="282"/>
                </a:lnTo>
                <a:lnTo>
                  <a:pt x="284" y="282"/>
                </a:lnTo>
                <a:lnTo>
                  <a:pt x="285" y="279"/>
                </a:lnTo>
                <a:lnTo>
                  <a:pt x="285" y="279"/>
                </a:lnTo>
                <a:lnTo>
                  <a:pt x="285" y="278"/>
                </a:lnTo>
                <a:lnTo>
                  <a:pt x="285" y="278"/>
                </a:lnTo>
                <a:close/>
                <a:moveTo>
                  <a:pt x="184" y="6"/>
                </a:moveTo>
                <a:lnTo>
                  <a:pt x="184" y="6"/>
                </a:lnTo>
                <a:lnTo>
                  <a:pt x="186" y="8"/>
                </a:lnTo>
                <a:lnTo>
                  <a:pt x="188" y="8"/>
                </a:lnTo>
                <a:lnTo>
                  <a:pt x="188" y="8"/>
                </a:lnTo>
                <a:lnTo>
                  <a:pt x="186" y="5"/>
                </a:lnTo>
                <a:lnTo>
                  <a:pt x="186" y="5"/>
                </a:lnTo>
                <a:lnTo>
                  <a:pt x="184" y="6"/>
                </a:lnTo>
                <a:lnTo>
                  <a:pt x="184" y="6"/>
                </a:lnTo>
                <a:close/>
                <a:moveTo>
                  <a:pt x="293" y="260"/>
                </a:moveTo>
                <a:lnTo>
                  <a:pt x="293" y="260"/>
                </a:lnTo>
                <a:lnTo>
                  <a:pt x="293" y="264"/>
                </a:lnTo>
                <a:lnTo>
                  <a:pt x="293" y="264"/>
                </a:lnTo>
                <a:lnTo>
                  <a:pt x="295" y="264"/>
                </a:lnTo>
                <a:lnTo>
                  <a:pt x="295" y="264"/>
                </a:lnTo>
                <a:lnTo>
                  <a:pt x="295" y="262"/>
                </a:lnTo>
                <a:lnTo>
                  <a:pt x="295" y="262"/>
                </a:lnTo>
                <a:lnTo>
                  <a:pt x="293" y="260"/>
                </a:lnTo>
                <a:lnTo>
                  <a:pt x="293" y="260"/>
                </a:lnTo>
                <a:close/>
                <a:moveTo>
                  <a:pt x="88" y="262"/>
                </a:moveTo>
                <a:lnTo>
                  <a:pt x="88" y="262"/>
                </a:lnTo>
                <a:lnTo>
                  <a:pt x="88" y="262"/>
                </a:lnTo>
                <a:lnTo>
                  <a:pt x="88" y="262"/>
                </a:lnTo>
                <a:lnTo>
                  <a:pt x="88" y="264"/>
                </a:lnTo>
                <a:lnTo>
                  <a:pt x="88" y="267"/>
                </a:lnTo>
                <a:lnTo>
                  <a:pt x="88" y="267"/>
                </a:lnTo>
                <a:lnTo>
                  <a:pt x="88" y="262"/>
                </a:lnTo>
                <a:lnTo>
                  <a:pt x="88" y="262"/>
                </a:lnTo>
                <a:close/>
                <a:moveTo>
                  <a:pt x="303" y="232"/>
                </a:moveTo>
                <a:lnTo>
                  <a:pt x="303" y="232"/>
                </a:lnTo>
                <a:lnTo>
                  <a:pt x="303" y="232"/>
                </a:lnTo>
                <a:lnTo>
                  <a:pt x="303" y="232"/>
                </a:lnTo>
                <a:lnTo>
                  <a:pt x="303" y="234"/>
                </a:lnTo>
                <a:lnTo>
                  <a:pt x="303" y="234"/>
                </a:lnTo>
                <a:lnTo>
                  <a:pt x="304" y="234"/>
                </a:lnTo>
                <a:lnTo>
                  <a:pt x="304" y="234"/>
                </a:lnTo>
                <a:lnTo>
                  <a:pt x="304" y="232"/>
                </a:lnTo>
                <a:lnTo>
                  <a:pt x="303" y="232"/>
                </a:lnTo>
                <a:lnTo>
                  <a:pt x="303" y="232"/>
                </a:lnTo>
                <a:close/>
                <a:moveTo>
                  <a:pt x="336" y="298"/>
                </a:moveTo>
                <a:lnTo>
                  <a:pt x="336" y="298"/>
                </a:lnTo>
                <a:lnTo>
                  <a:pt x="337" y="301"/>
                </a:lnTo>
                <a:lnTo>
                  <a:pt x="339" y="303"/>
                </a:lnTo>
                <a:lnTo>
                  <a:pt x="339" y="303"/>
                </a:lnTo>
                <a:lnTo>
                  <a:pt x="336" y="298"/>
                </a:lnTo>
                <a:lnTo>
                  <a:pt x="336" y="298"/>
                </a:lnTo>
                <a:close/>
                <a:moveTo>
                  <a:pt x="189" y="129"/>
                </a:moveTo>
                <a:lnTo>
                  <a:pt x="189" y="129"/>
                </a:lnTo>
                <a:lnTo>
                  <a:pt x="191" y="131"/>
                </a:lnTo>
                <a:lnTo>
                  <a:pt x="191" y="131"/>
                </a:lnTo>
                <a:lnTo>
                  <a:pt x="192" y="128"/>
                </a:lnTo>
                <a:lnTo>
                  <a:pt x="192" y="128"/>
                </a:lnTo>
                <a:lnTo>
                  <a:pt x="189" y="129"/>
                </a:lnTo>
                <a:lnTo>
                  <a:pt x="189" y="129"/>
                </a:lnTo>
                <a:close/>
                <a:moveTo>
                  <a:pt x="284" y="292"/>
                </a:moveTo>
                <a:lnTo>
                  <a:pt x="284" y="292"/>
                </a:lnTo>
                <a:lnTo>
                  <a:pt x="285" y="292"/>
                </a:lnTo>
                <a:lnTo>
                  <a:pt x="285" y="292"/>
                </a:lnTo>
                <a:lnTo>
                  <a:pt x="285" y="290"/>
                </a:lnTo>
                <a:lnTo>
                  <a:pt x="285" y="290"/>
                </a:lnTo>
                <a:lnTo>
                  <a:pt x="284" y="292"/>
                </a:lnTo>
                <a:lnTo>
                  <a:pt x="284" y="292"/>
                </a:lnTo>
                <a:close/>
                <a:moveTo>
                  <a:pt x="85" y="152"/>
                </a:moveTo>
                <a:lnTo>
                  <a:pt x="85" y="152"/>
                </a:lnTo>
                <a:lnTo>
                  <a:pt x="85" y="152"/>
                </a:lnTo>
                <a:lnTo>
                  <a:pt x="85" y="152"/>
                </a:lnTo>
                <a:lnTo>
                  <a:pt x="87" y="152"/>
                </a:lnTo>
                <a:lnTo>
                  <a:pt x="87" y="152"/>
                </a:lnTo>
                <a:lnTo>
                  <a:pt x="88" y="152"/>
                </a:lnTo>
                <a:lnTo>
                  <a:pt x="88" y="152"/>
                </a:lnTo>
                <a:lnTo>
                  <a:pt x="85" y="152"/>
                </a:lnTo>
                <a:lnTo>
                  <a:pt x="85" y="152"/>
                </a:lnTo>
                <a:lnTo>
                  <a:pt x="85" y="152"/>
                </a:lnTo>
                <a:lnTo>
                  <a:pt x="85" y="152"/>
                </a:lnTo>
                <a:close/>
                <a:moveTo>
                  <a:pt x="355" y="84"/>
                </a:moveTo>
                <a:lnTo>
                  <a:pt x="355" y="84"/>
                </a:lnTo>
                <a:lnTo>
                  <a:pt x="358" y="87"/>
                </a:lnTo>
                <a:lnTo>
                  <a:pt x="358" y="87"/>
                </a:lnTo>
                <a:lnTo>
                  <a:pt x="358" y="85"/>
                </a:lnTo>
                <a:lnTo>
                  <a:pt x="355" y="84"/>
                </a:lnTo>
                <a:lnTo>
                  <a:pt x="355" y="84"/>
                </a:lnTo>
                <a:close/>
                <a:moveTo>
                  <a:pt x="290" y="286"/>
                </a:moveTo>
                <a:lnTo>
                  <a:pt x="290" y="286"/>
                </a:lnTo>
                <a:lnTo>
                  <a:pt x="290" y="289"/>
                </a:lnTo>
                <a:lnTo>
                  <a:pt x="292" y="290"/>
                </a:lnTo>
                <a:lnTo>
                  <a:pt x="292" y="290"/>
                </a:lnTo>
                <a:lnTo>
                  <a:pt x="290" y="286"/>
                </a:lnTo>
                <a:lnTo>
                  <a:pt x="290" y="286"/>
                </a:lnTo>
                <a:close/>
                <a:moveTo>
                  <a:pt x="11" y="330"/>
                </a:moveTo>
                <a:lnTo>
                  <a:pt x="11" y="330"/>
                </a:lnTo>
                <a:lnTo>
                  <a:pt x="14" y="328"/>
                </a:lnTo>
                <a:lnTo>
                  <a:pt x="14" y="327"/>
                </a:lnTo>
                <a:lnTo>
                  <a:pt x="14" y="327"/>
                </a:lnTo>
                <a:lnTo>
                  <a:pt x="11" y="330"/>
                </a:lnTo>
                <a:lnTo>
                  <a:pt x="11" y="330"/>
                </a:lnTo>
                <a:close/>
                <a:moveTo>
                  <a:pt x="277" y="301"/>
                </a:moveTo>
                <a:lnTo>
                  <a:pt x="277" y="301"/>
                </a:lnTo>
                <a:lnTo>
                  <a:pt x="277" y="303"/>
                </a:lnTo>
                <a:lnTo>
                  <a:pt x="277" y="303"/>
                </a:lnTo>
                <a:lnTo>
                  <a:pt x="279" y="303"/>
                </a:lnTo>
                <a:lnTo>
                  <a:pt x="279" y="303"/>
                </a:lnTo>
                <a:lnTo>
                  <a:pt x="277" y="301"/>
                </a:lnTo>
                <a:lnTo>
                  <a:pt x="277" y="301"/>
                </a:lnTo>
                <a:close/>
                <a:moveTo>
                  <a:pt x="104" y="148"/>
                </a:move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99" y="150"/>
                </a:lnTo>
                <a:lnTo>
                  <a:pt x="99" y="150"/>
                </a:lnTo>
                <a:lnTo>
                  <a:pt x="99" y="150"/>
                </a:lnTo>
                <a:lnTo>
                  <a:pt x="99" y="150"/>
                </a:lnTo>
                <a:lnTo>
                  <a:pt x="104" y="148"/>
                </a:lnTo>
                <a:lnTo>
                  <a:pt x="104" y="148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82" y="281"/>
                </a:lnTo>
                <a:lnTo>
                  <a:pt x="82" y="281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328" y="134"/>
                </a:moveTo>
                <a:lnTo>
                  <a:pt x="328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8" y="134"/>
                </a:lnTo>
                <a:lnTo>
                  <a:pt x="328" y="134"/>
                </a:lnTo>
                <a:close/>
                <a:moveTo>
                  <a:pt x="96" y="278"/>
                </a:moveTo>
                <a:lnTo>
                  <a:pt x="96" y="278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6" y="278"/>
                </a:lnTo>
                <a:lnTo>
                  <a:pt x="96" y="278"/>
                </a:lnTo>
                <a:close/>
                <a:moveTo>
                  <a:pt x="301" y="137"/>
                </a:moveTo>
                <a:lnTo>
                  <a:pt x="301" y="137"/>
                </a:lnTo>
                <a:lnTo>
                  <a:pt x="298" y="137"/>
                </a:lnTo>
                <a:lnTo>
                  <a:pt x="298" y="137"/>
                </a:lnTo>
                <a:lnTo>
                  <a:pt x="300" y="137"/>
                </a:lnTo>
                <a:lnTo>
                  <a:pt x="301" y="137"/>
                </a:lnTo>
                <a:lnTo>
                  <a:pt x="301" y="137"/>
                </a:lnTo>
                <a:close/>
                <a:moveTo>
                  <a:pt x="318" y="325"/>
                </a:moveTo>
                <a:lnTo>
                  <a:pt x="318" y="325"/>
                </a:lnTo>
                <a:lnTo>
                  <a:pt x="318" y="323"/>
                </a:lnTo>
                <a:lnTo>
                  <a:pt x="318" y="323"/>
                </a:lnTo>
                <a:lnTo>
                  <a:pt x="317" y="323"/>
                </a:lnTo>
                <a:lnTo>
                  <a:pt x="317" y="323"/>
                </a:lnTo>
                <a:lnTo>
                  <a:pt x="318" y="325"/>
                </a:lnTo>
                <a:lnTo>
                  <a:pt x="318" y="325"/>
                </a:lnTo>
                <a:close/>
                <a:moveTo>
                  <a:pt x="322" y="140"/>
                </a:moveTo>
                <a:lnTo>
                  <a:pt x="322" y="140"/>
                </a:lnTo>
                <a:lnTo>
                  <a:pt x="323" y="140"/>
                </a:lnTo>
                <a:lnTo>
                  <a:pt x="323" y="140"/>
                </a:lnTo>
                <a:lnTo>
                  <a:pt x="323" y="139"/>
                </a:lnTo>
                <a:lnTo>
                  <a:pt x="323" y="139"/>
                </a:lnTo>
                <a:lnTo>
                  <a:pt x="322" y="140"/>
                </a:lnTo>
                <a:lnTo>
                  <a:pt x="322" y="140"/>
                </a:lnTo>
                <a:close/>
                <a:moveTo>
                  <a:pt x="74" y="207"/>
                </a:moveTo>
                <a:lnTo>
                  <a:pt x="74" y="207"/>
                </a:lnTo>
                <a:lnTo>
                  <a:pt x="74" y="207"/>
                </a:lnTo>
                <a:lnTo>
                  <a:pt x="74" y="205"/>
                </a:lnTo>
                <a:lnTo>
                  <a:pt x="74" y="205"/>
                </a:lnTo>
                <a:lnTo>
                  <a:pt x="74" y="207"/>
                </a:lnTo>
                <a:lnTo>
                  <a:pt x="74" y="207"/>
                </a:lnTo>
                <a:close/>
                <a:moveTo>
                  <a:pt x="375" y="334"/>
                </a:moveTo>
                <a:lnTo>
                  <a:pt x="375" y="334"/>
                </a:lnTo>
                <a:lnTo>
                  <a:pt x="377" y="334"/>
                </a:lnTo>
                <a:lnTo>
                  <a:pt x="377" y="334"/>
                </a:lnTo>
                <a:lnTo>
                  <a:pt x="377" y="334"/>
                </a:lnTo>
                <a:lnTo>
                  <a:pt x="377" y="334"/>
                </a:lnTo>
                <a:lnTo>
                  <a:pt x="375" y="334"/>
                </a:lnTo>
                <a:lnTo>
                  <a:pt x="375" y="334"/>
                </a:lnTo>
                <a:lnTo>
                  <a:pt x="375" y="334"/>
                </a:lnTo>
                <a:lnTo>
                  <a:pt x="375" y="334"/>
                </a:lnTo>
                <a:close/>
                <a:moveTo>
                  <a:pt x="191" y="366"/>
                </a:moveTo>
                <a:lnTo>
                  <a:pt x="191" y="366"/>
                </a:lnTo>
                <a:lnTo>
                  <a:pt x="191" y="364"/>
                </a:lnTo>
                <a:lnTo>
                  <a:pt x="191" y="364"/>
                </a:lnTo>
                <a:lnTo>
                  <a:pt x="191" y="366"/>
                </a:lnTo>
                <a:lnTo>
                  <a:pt x="191" y="366"/>
                </a:lnTo>
                <a:lnTo>
                  <a:pt x="191" y="366"/>
                </a:lnTo>
                <a:lnTo>
                  <a:pt x="191" y="366"/>
                </a:lnTo>
                <a:close/>
                <a:moveTo>
                  <a:pt x="79" y="159"/>
                </a:moveTo>
                <a:lnTo>
                  <a:pt x="79" y="159"/>
                </a:lnTo>
                <a:lnTo>
                  <a:pt x="80" y="159"/>
                </a:lnTo>
                <a:lnTo>
                  <a:pt x="80" y="159"/>
                </a:lnTo>
                <a:lnTo>
                  <a:pt x="79" y="159"/>
                </a:lnTo>
                <a:lnTo>
                  <a:pt x="79" y="159"/>
                </a:lnTo>
                <a:close/>
                <a:moveTo>
                  <a:pt x="271" y="301"/>
                </a:moveTo>
                <a:lnTo>
                  <a:pt x="271" y="301"/>
                </a:lnTo>
                <a:lnTo>
                  <a:pt x="273" y="301"/>
                </a:lnTo>
                <a:lnTo>
                  <a:pt x="273" y="301"/>
                </a:lnTo>
                <a:lnTo>
                  <a:pt x="273" y="301"/>
                </a:lnTo>
                <a:lnTo>
                  <a:pt x="271" y="301"/>
                </a:lnTo>
                <a:lnTo>
                  <a:pt x="271" y="301"/>
                </a:lnTo>
                <a:close/>
                <a:moveTo>
                  <a:pt x="34" y="316"/>
                </a:moveTo>
                <a:lnTo>
                  <a:pt x="34" y="316"/>
                </a:lnTo>
                <a:lnTo>
                  <a:pt x="34" y="316"/>
                </a:lnTo>
                <a:lnTo>
                  <a:pt x="34" y="316"/>
                </a:lnTo>
                <a:lnTo>
                  <a:pt x="33" y="317"/>
                </a:lnTo>
                <a:lnTo>
                  <a:pt x="33" y="317"/>
                </a:lnTo>
                <a:lnTo>
                  <a:pt x="34" y="316"/>
                </a:lnTo>
                <a:lnTo>
                  <a:pt x="34" y="316"/>
                </a:lnTo>
                <a:close/>
                <a:moveTo>
                  <a:pt x="63" y="150"/>
                </a:move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lnTo>
                  <a:pt x="63" y="150"/>
                </a:lnTo>
                <a:close/>
                <a:moveTo>
                  <a:pt x="318" y="139"/>
                </a:moveTo>
                <a:lnTo>
                  <a:pt x="318" y="139"/>
                </a:lnTo>
                <a:lnTo>
                  <a:pt x="317" y="139"/>
                </a:lnTo>
                <a:lnTo>
                  <a:pt x="317" y="139"/>
                </a:lnTo>
                <a:lnTo>
                  <a:pt x="318" y="139"/>
                </a:lnTo>
                <a:lnTo>
                  <a:pt x="318" y="139"/>
                </a:lnTo>
                <a:close/>
                <a:moveTo>
                  <a:pt x="74" y="270"/>
                </a:moveTo>
                <a:lnTo>
                  <a:pt x="74" y="270"/>
                </a:lnTo>
                <a:lnTo>
                  <a:pt x="74" y="270"/>
                </a:lnTo>
                <a:lnTo>
                  <a:pt x="74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4" y="270"/>
                </a:lnTo>
                <a:lnTo>
                  <a:pt x="74" y="270"/>
                </a:lnTo>
                <a:close/>
                <a:moveTo>
                  <a:pt x="79" y="232"/>
                </a:moveTo>
                <a:lnTo>
                  <a:pt x="79" y="232"/>
                </a:lnTo>
                <a:lnTo>
                  <a:pt x="79" y="232"/>
                </a:lnTo>
                <a:lnTo>
                  <a:pt x="79" y="232"/>
                </a:lnTo>
                <a:lnTo>
                  <a:pt x="79" y="234"/>
                </a:lnTo>
                <a:lnTo>
                  <a:pt x="79" y="234"/>
                </a:lnTo>
                <a:lnTo>
                  <a:pt x="79" y="234"/>
                </a:lnTo>
                <a:lnTo>
                  <a:pt x="79" y="234"/>
                </a:lnTo>
                <a:lnTo>
                  <a:pt x="79" y="232"/>
                </a:lnTo>
                <a:lnTo>
                  <a:pt x="79" y="232"/>
                </a:lnTo>
                <a:close/>
                <a:moveTo>
                  <a:pt x="331" y="312"/>
                </a:moveTo>
                <a:lnTo>
                  <a:pt x="331" y="312"/>
                </a:lnTo>
                <a:lnTo>
                  <a:pt x="331" y="312"/>
                </a:lnTo>
                <a:lnTo>
                  <a:pt x="331" y="312"/>
                </a:lnTo>
                <a:lnTo>
                  <a:pt x="331" y="314"/>
                </a:lnTo>
                <a:lnTo>
                  <a:pt x="331" y="314"/>
                </a:lnTo>
                <a:lnTo>
                  <a:pt x="331" y="314"/>
                </a:lnTo>
                <a:lnTo>
                  <a:pt x="331" y="314"/>
                </a:lnTo>
                <a:lnTo>
                  <a:pt x="331" y="312"/>
                </a:lnTo>
                <a:lnTo>
                  <a:pt x="331" y="312"/>
                </a:lnTo>
                <a:close/>
                <a:moveTo>
                  <a:pt x="333" y="314"/>
                </a:moveTo>
                <a:lnTo>
                  <a:pt x="333" y="314"/>
                </a:lnTo>
                <a:lnTo>
                  <a:pt x="333" y="314"/>
                </a:lnTo>
                <a:lnTo>
                  <a:pt x="333" y="314"/>
                </a:lnTo>
                <a:lnTo>
                  <a:pt x="333" y="316"/>
                </a:lnTo>
                <a:lnTo>
                  <a:pt x="333" y="316"/>
                </a:lnTo>
                <a:lnTo>
                  <a:pt x="333" y="316"/>
                </a:lnTo>
                <a:lnTo>
                  <a:pt x="333" y="316"/>
                </a:lnTo>
                <a:lnTo>
                  <a:pt x="333" y="314"/>
                </a:lnTo>
                <a:lnTo>
                  <a:pt x="333" y="314"/>
                </a:lnTo>
                <a:close/>
                <a:moveTo>
                  <a:pt x="334" y="126"/>
                </a:moveTo>
                <a:lnTo>
                  <a:pt x="334" y="126"/>
                </a:lnTo>
                <a:lnTo>
                  <a:pt x="334" y="126"/>
                </a:lnTo>
                <a:lnTo>
                  <a:pt x="334" y="126"/>
                </a:lnTo>
                <a:lnTo>
                  <a:pt x="334" y="126"/>
                </a:lnTo>
                <a:lnTo>
                  <a:pt x="334" y="126"/>
                </a:lnTo>
                <a:close/>
                <a:moveTo>
                  <a:pt x="47" y="316"/>
                </a:moveTo>
                <a:lnTo>
                  <a:pt x="47" y="316"/>
                </a:lnTo>
                <a:lnTo>
                  <a:pt x="47" y="316"/>
                </a:lnTo>
                <a:lnTo>
                  <a:pt x="47" y="316"/>
                </a:lnTo>
                <a:lnTo>
                  <a:pt x="46" y="316"/>
                </a:lnTo>
                <a:lnTo>
                  <a:pt x="46" y="316"/>
                </a:lnTo>
                <a:lnTo>
                  <a:pt x="47" y="317"/>
                </a:lnTo>
                <a:lnTo>
                  <a:pt x="47" y="317"/>
                </a:lnTo>
                <a:lnTo>
                  <a:pt x="47" y="316"/>
                </a:lnTo>
                <a:lnTo>
                  <a:pt x="47" y="316"/>
                </a:lnTo>
                <a:close/>
                <a:moveTo>
                  <a:pt x="265" y="43"/>
                </a:moveTo>
                <a:lnTo>
                  <a:pt x="265" y="43"/>
                </a:lnTo>
                <a:lnTo>
                  <a:pt x="265" y="43"/>
                </a:lnTo>
                <a:lnTo>
                  <a:pt x="265" y="43"/>
                </a:lnTo>
                <a:lnTo>
                  <a:pt x="266" y="43"/>
                </a:lnTo>
                <a:lnTo>
                  <a:pt x="266" y="43"/>
                </a:lnTo>
                <a:lnTo>
                  <a:pt x="266" y="43"/>
                </a:lnTo>
                <a:lnTo>
                  <a:pt x="266" y="43"/>
                </a:lnTo>
                <a:lnTo>
                  <a:pt x="265" y="43"/>
                </a:lnTo>
                <a:lnTo>
                  <a:pt x="265" y="43"/>
                </a:lnTo>
                <a:close/>
                <a:moveTo>
                  <a:pt x="276" y="289"/>
                </a:moveTo>
                <a:lnTo>
                  <a:pt x="276" y="289"/>
                </a:lnTo>
                <a:lnTo>
                  <a:pt x="276" y="289"/>
                </a:lnTo>
                <a:lnTo>
                  <a:pt x="276" y="289"/>
                </a:lnTo>
                <a:lnTo>
                  <a:pt x="276" y="290"/>
                </a:lnTo>
                <a:lnTo>
                  <a:pt x="276" y="290"/>
                </a:lnTo>
                <a:lnTo>
                  <a:pt x="276" y="290"/>
                </a:lnTo>
                <a:lnTo>
                  <a:pt x="276" y="290"/>
                </a:lnTo>
                <a:lnTo>
                  <a:pt x="276" y="289"/>
                </a:lnTo>
                <a:lnTo>
                  <a:pt x="276" y="289"/>
                </a:lnTo>
                <a:close/>
                <a:moveTo>
                  <a:pt x="154" y="399"/>
                </a:move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1" y="152"/>
                </a:lnTo>
                <a:lnTo>
                  <a:pt x="311" y="152"/>
                </a:lnTo>
                <a:lnTo>
                  <a:pt x="311" y="152"/>
                </a:lnTo>
                <a:lnTo>
                  <a:pt x="311" y="152"/>
                </a:lnTo>
                <a:lnTo>
                  <a:pt x="311" y="150"/>
                </a:lnTo>
                <a:lnTo>
                  <a:pt x="311" y="150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322" y="136"/>
                </a:moveTo>
                <a:lnTo>
                  <a:pt x="322" y="136"/>
                </a:lnTo>
                <a:lnTo>
                  <a:pt x="320" y="136"/>
                </a:lnTo>
                <a:lnTo>
                  <a:pt x="320" y="136"/>
                </a:lnTo>
                <a:lnTo>
                  <a:pt x="322" y="136"/>
                </a:lnTo>
                <a:lnTo>
                  <a:pt x="322" y="1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60"/>
          <p:cNvSpPr>
            <a:spLocks noEditPoints="1"/>
          </p:cNvSpPr>
          <p:nvPr/>
        </p:nvSpPr>
        <p:spPr bwMode="auto">
          <a:xfrm>
            <a:off x="1292257" y="5252745"/>
            <a:ext cx="43225" cy="51870"/>
          </a:xfrm>
          <a:custGeom>
            <a:gdLst>
              <a:gd fmla="*/ 9 w 20" name="T0"/>
              <a:gd fmla="*/ 0 h 24" name="T1"/>
              <a:gd fmla="*/ 14 w 20" name="T2"/>
              <a:gd fmla="*/ 3 h 24" name="T3"/>
              <a:gd fmla="*/ 15 w 20" name="T4"/>
              <a:gd fmla="*/ 3 h 24" name="T5"/>
              <a:gd fmla="*/ 17 w 20" name="T6"/>
              <a:gd fmla="*/ 5 h 24" name="T7"/>
              <a:gd fmla="*/ 18 w 20" name="T8"/>
              <a:gd fmla="*/ 6 h 24" name="T9"/>
              <a:gd fmla="*/ 20 w 20" name="T10"/>
              <a:gd fmla="*/ 8 h 24" name="T11"/>
              <a:gd fmla="*/ 18 w 20" name="T12"/>
              <a:gd fmla="*/ 17 h 24" name="T13"/>
              <a:gd fmla="*/ 15 w 20" name="T14"/>
              <a:gd fmla="*/ 22 h 24" name="T15"/>
              <a:gd fmla="*/ 11 w 20" name="T16"/>
              <a:gd fmla="*/ 24 h 24" name="T17"/>
              <a:gd fmla="*/ 6 w 20" name="T18"/>
              <a:gd fmla="*/ 24 h 24" name="T19"/>
              <a:gd fmla="*/ 3 w 20" name="T20"/>
              <a:gd fmla="*/ 20 h 24" name="T21"/>
              <a:gd fmla="*/ 0 w 20" name="T22"/>
              <a:gd fmla="*/ 16 h 24" name="T23"/>
              <a:gd fmla="*/ 1 w 20" name="T24"/>
              <a:gd fmla="*/ 8 h 24" name="T25"/>
              <a:gd fmla="*/ 6 w 20" name="T26"/>
              <a:gd fmla="*/ 3 h 24" name="T27"/>
              <a:gd fmla="*/ 7 w 20" name="T28"/>
              <a:gd fmla="*/ 1 h 24" name="T29"/>
              <a:gd fmla="*/ 9 w 20" name="T30"/>
              <a:gd fmla="*/ 0 h 24" name="T31"/>
              <a:gd fmla="*/ 3 w 20" name="T32"/>
              <a:gd fmla="*/ 14 h 24" name="T33"/>
              <a:gd fmla="*/ 1 w 20" name="T34"/>
              <a:gd fmla="*/ 16 h 24" name="T35"/>
              <a:gd fmla="*/ 3 w 20" name="T36"/>
              <a:gd fmla="*/ 17 h 24" name="T37"/>
              <a:gd fmla="*/ 4 w 20" name="T38"/>
              <a:gd fmla="*/ 19 h 24" name="T39"/>
              <a:gd fmla="*/ 11 w 20" name="T40"/>
              <a:gd fmla="*/ 20 h 24" name="T41"/>
              <a:gd fmla="*/ 14 w 20" name="T42"/>
              <a:gd fmla="*/ 20 h 24" name="T43"/>
              <a:gd fmla="*/ 15 w 20" name="T44"/>
              <a:gd fmla="*/ 17 h 24" name="T45"/>
              <a:gd fmla="*/ 17 w 20" name="T46"/>
              <a:gd fmla="*/ 8 h 24" name="T47"/>
              <a:gd fmla="*/ 15 w 20" name="T48"/>
              <a:gd fmla="*/ 6 h 24" name="T49"/>
              <a:gd fmla="*/ 11 w 20" name="T50"/>
              <a:gd fmla="*/ 6 h 24" name="T51"/>
              <a:gd fmla="*/ 9 w 20" name="T52"/>
              <a:gd fmla="*/ 6 h 24" name="T53"/>
              <a:gd fmla="*/ 9 w 20" name="T54"/>
              <a:gd fmla="*/ 8 h 24" name="T55"/>
              <a:gd fmla="*/ 7 w 20" name="T56"/>
              <a:gd fmla="*/ 9 h 24" name="T57"/>
              <a:gd fmla="*/ 7 w 20" name="T58"/>
              <a:gd fmla="*/ 13 h 24" name="T59"/>
              <a:gd fmla="*/ 6 w 20" name="T60"/>
              <a:gd fmla="*/ 16 h 24" name="T61"/>
              <a:gd fmla="*/ 4 w 20" name="T62"/>
              <a:gd fmla="*/ 16 h 24" name="T63"/>
              <a:gd fmla="*/ 3 w 20" name="T64"/>
              <a:gd fmla="*/ 16 h 24" name="T65"/>
              <a:gd fmla="*/ 3 w 20" name="T66"/>
              <a:gd fmla="*/ 14 h 2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4" w="20">
                <a:moveTo>
                  <a:pt x="9" y="0"/>
                </a:moveTo>
                <a:lnTo>
                  <a:pt x="9" y="0"/>
                </a:lnTo>
                <a:lnTo>
                  <a:pt x="12" y="0"/>
                </a:lnTo>
                <a:lnTo>
                  <a:pt x="14" y="3"/>
                </a:lnTo>
                <a:lnTo>
                  <a:pt x="14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5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18" y="13"/>
                </a:lnTo>
                <a:lnTo>
                  <a:pt x="18" y="17"/>
                </a:lnTo>
                <a:lnTo>
                  <a:pt x="18" y="17"/>
                </a:lnTo>
                <a:lnTo>
                  <a:pt x="15" y="22"/>
                </a:lnTo>
                <a:lnTo>
                  <a:pt x="15" y="22"/>
                </a:lnTo>
                <a:lnTo>
                  <a:pt x="11" y="24"/>
                </a:lnTo>
                <a:lnTo>
                  <a:pt x="11" y="24"/>
                </a:lnTo>
                <a:lnTo>
                  <a:pt x="6" y="24"/>
                </a:lnTo>
                <a:lnTo>
                  <a:pt x="3" y="20"/>
                </a:lnTo>
                <a:lnTo>
                  <a:pt x="3" y="20"/>
                </a:lnTo>
                <a:lnTo>
                  <a:pt x="0" y="19"/>
                </a:lnTo>
                <a:lnTo>
                  <a:pt x="0" y="16"/>
                </a:lnTo>
                <a:lnTo>
                  <a:pt x="0" y="16"/>
                </a:lnTo>
                <a:lnTo>
                  <a:pt x="1" y="8"/>
                </a:lnTo>
                <a:lnTo>
                  <a:pt x="6" y="3"/>
                </a:lnTo>
                <a:lnTo>
                  <a:pt x="6" y="3"/>
                </a:lnTo>
                <a:lnTo>
                  <a:pt x="7" y="1"/>
                </a:lnTo>
                <a:lnTo>
                  <a:pt x="7" y="1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close/>
                <a:moveTo>
                  <a:pt x="3" y="14"/>
                </a:moveTo>
                <a:lnTo>
                  <a:pt x="3" y="14"/>
                </a:lnTo>
                <a:lnTo>
                  <a:pt x="1" y="16"/>
                </a:lnTo>
                <a:lnTo>
                  <a:pt x="1" y="16"/>
                </a:lnTo>
                <a:lnTo>
                  <a:pt x="3" y="17"/>
                </a:lnTo>
                <a:lnTo>
                  <a:pt x="4" y="19"/>
                </a:lnTo>
                <a:lnTo>
                  <a:pt x="4" y="19"/>
                </a:lnTo>
                <a:lnTo>
                  <a:pt x="11" y="20"/>
                </a:lnTo>
                <a:lnTo>
                  <a:pt x="11" y="20"/>
                </a:lnTo>
                <a:lnTo>
                  <a:pt x="14" y="20"/>
                </a:lnTo>
                <a:lnTo>
                  <a:pt x="14" y="20"/>
                </a:lnTo>
                <a:lnTo>
                  <a:pt x="15" y="17"/>
                </a:lnTo>
                <a:lnTo>
                  <a:pt x="15" y="17"/>
                </a:lnTo>
                <a:lnTo>
                  <a:pt x="17" y="13"/>
                </a:lnTo>
                <a:lnTo>
                  <a:pt x="17" y="8"/>
                </a:lnTo>
                <a:lnTo>
                  <a:pt x="17" y="8"/>
                </a:lnTo>
                <a:lnTo>
                  <a:pt x="15" y="6"/>
                </a:lnTo>
                <a:lnTo>
                  <a:pt x="15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8"/>
                </a:lnTo>
                <a:lnTo>
                  <a:pt x="7" y="9"/>
                </a:lnTo>
                <a:lnTo>
                  <a:pt x="7" y="9"/>
                </a:lnTo>
                <a:lnTo>
                  <a:pt x="7" y="13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6" y="16"/>
                </a:lnTo>
                <a:lnTo>
                  <a:pt x="4" y="16"/>
                </a:lnTo>
                <a:lnTo>
                  <a:pt x="3" y="16"/>
                </a:lnTo>
                <a:lnTo>
                  <a:pt x="3" y="16"/>
                </a:lnTo>
                <a:lnTo>
                  <a:pt x="3" y="14"/>
                </a:lnTo>
                <a:lnTo>
                  <a:pt x="3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61"/>
          <p:cNvSpPr>
            <a:spLocks noEditPoints="1"/>
          </p:cNvSpPr>
          <p:nvPr/>
        </p:nvSpPr>
        <p:spPr bwMode="auto">
          <a:xfrm>
            <a:off x="1257677" y="4887491"/>
            <a:ext cx="77806" cy="146966"/>
          </a:xfrm>
          <a:custGeom>
            <a:gdLst>
              <a:gd fmla="*/ 1 w 36" name="T0"/>
              <a:gd fmla="*/ 6 h 68" name="T1"/>
              <a:gd fmla="*/ 0 w 36" name="T2"/>
              <a:gd fmla="*/ 3 h 68" name="T3"/>
              <a:gd fmla="*/ 3 w 36" name="T4"/>
              <a:gd fmla="*/ 0 h 68" name="T5"/>
              <a:gd fmla="*/ 5 w 36" name="T6"/>
              <a:gd fmla="*/ 2 h 68" name="T7"/>
              <a:gd fmla="*/ 6 w 36" name="T8"/>
              <a:gd fmla="*/ 2 h 68" name="T9"/>
              <a:gd fmla="*/ 8 w 36" name="T10"/>
              <a:gd fmla="*/ 5 h 68" name="T11"/>
              <a:gd fmla="*/ 8 w 36" name="T12"/>
              <a:gd fmla="*/ 10 h 68" name="T13"/>
              <a:gd fmla="*/ 11 w 36" name="T14"/>
              <a:gd fmla="*/ 22 h 68" name="T15"/>
              <a:gd fmla="*/ 12 w 36" name="T16"/>
              <a:gd fmla="*/ 30 h 68" name="T17"/>
              <a:gd fmla="*/ 11 w 36" name="T18"/>
              <a:gd fmla="*/ 44 h 68" name="T19"/>
              <a:gd fmla="*/ 11 w 36" name="T20"/>
              <a:gd fmla="*/ 51 h 68" name="T21"/>
              <a:gd fmla="*/ 9 w 36" name="T22"/>
              <a:gd fmla="*/ 59 h 68" name="T23"/>
              <a:gd fmla="*/ 11 w 36" name="T24"/>
              <a:gd fmla="*/ 60 h 68" name="T25"/>
              <a:gd fmla="*/ 22 w 36" name="T26"/>
              <a:gd fmla="*/ 60 h 68" name="T27"/>
              <a:gd fmla="*/ 25 w 36" name="T28"/>
              <a:gd fmla="*/ 59 h 68" name="T29"/>
              <a:gd fmla="*/ 27 w 36" name="T30"/>
              <a:gd fmla="*/ 59 h 68" name="T31"/>
              <a:gd fmla="*/ 30 w 36" name="T32"/>
              <a:gd fmla="*/ 51 h 68" name="T33"/>
              <a:gd fmla="*/ 28 w 36" name="T34"/>
              <a:gd fmla="*/ 30 h 68" name="T35"/>
              <a:gd fmla="*/ 28 w 36" name="T36"/>
              <a:gd fmla="*/ 24 h 68" name="T37"/>
              <a:gd fmla="*/ 28 w 36" name="T38"/>
              <a:gd fmla="*/ 13 h 68" name="T39"/>
              <a:gd fmla="*/ 31 w 36" name="T40"/>
              <a:gd fmla="*/ 10 h 68" name="T41"/>
              <a:gd fmla="*/ 31 w 36" name="T42"/>
              <a:gd fmla="*/ 5 h 68" name="T43"/>
              <a:gd fmla="*/ 34 w 36" name="T44"/>
              <a:gd fmla="*/ 2 h 68" name="T45"/>
              <a:gd fmla="*/ 36 w 36" name="T46"/>
              <a:gd fmla="*/ 5 h 68" name="T47"/>
              <a:gd fmla="*/ 34 w 36" name="T48"/>
              <a:gd fmla="*/ 8 h 68" name="T49"/>
              <a:gd fmla="*/ 33 w 36" name="T50"/>
              <a:gd fmla="*/ 22 h 68" name="T51"/>
              <a:gd fmla="*/ 31 w 36" name="T52"/>
              <a:gd fmla="*/ 44 h 68" name="T53"/>
              <a:gd fmla="*/ 33 w 36" name="T54"/>
              <a:gd fmla="*/ 54 h 68" name="T55"/>
              <a:gd fmla="*/ 31 w 36" name="T56"/>
              <a:gd fmla="*/ 59 h 68" name="T57"/>
              <a:gd fmla="*/ 28 w 36" name="T58"/>
              <a:gd fmla="*/ 65 h 68" name="T59"/>
              <a:gd fmla="*/ 14 w 36" name="T60"/>
              <a:gd fmla="*/ 68 h 68" name="T61"/>
              <a:gd fmla="*/ 9 w 36" name="T62"/>
              <a:gd fmla="*/ 66 h 68" name="T63"/>
              <a:gd fmla="*/ 6 w 36" name="T64"/>
              <a:gd fmla="*/ 62 h 68" name="T65"/>
              <a:gd fmla="*/ 8 w 36" name="T66"/>
              <a:gd fmla="*/ 52 h 68" name="T67"/>
              <a:gd fmla="*/ 8 w 36" name="T68"/>
              <a:gd fmla="*/ 24 h 68" name="T69"/>
              <a:gd fmla="*/ 6 w 36" name="T70"/>
              <a:gd fmla="*/ 14 h 68" name="T71"/>
              <a:gd fmla="*/ 3 w 36" name="T72"/>
              <a:gd fmla="*/ 5 h 68" name="T73"/>
              <a:gd fmla="*/ 9 w 36" name="T74"/>
              <a:gd fmla="*/ 62 h 68" name="T75"/>
              <a:gd fmla="*/ 9 w 36" name="T76"/>
              <a:gd fmla="*/ 65 h 68" name="T77"/>
              <a:gd fmla="*/ 22 w 36" name="T78"/>
              <a:gd fmla="*/ 65 h 68" name="T79"/>
              <a:gd fmla="*/ 25 w 36" name="T80"/>
              <a:gd fmla="*/ 65 h 68" name="T81"/>
              <a:gd fmla="*/ 14 w 36" name="T82"/>
              <a:gd fmla="*/ 63 h 68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68" w="36">
                <a:moveTo>
                  <a:pt x="3" y="5"/>
                </a:moveTo>
                <a:lnTo>
                  <a:pt x="3" y="5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8" y="3"/>
                </a:lnTo>
                <a:lnTo>
                  <a:pt x="8" y="5"/>
                </a:lnTo>
                <a:lnTo>
                  <a:pt x="8" y="5"/>
                </a:lnTo>
                <a:lnTo>
                  <a:pt x="8" y="10"/>
                </a:lnTo>
                <a:lnTo>
                  <a:pt x="8" y="10"/>
                </a:lnTo>
                <a:lnTo>
                  <a:pt x="8" y="13"/>
                </a:lnTo>
                <a:lnTo>
                  <a:pt x="8" y="13"/>
                </a:lnTo>
                <a:lnTo>
                  <a:pt x="11" y="22"/>
                </a:lnTo>
                <a:lnTo>
                  <a:pt x="11" y="22"/>
                </a:lnTo>
                <a:lnTo>
                  <a:pt x="12" y="30"/>
                </a:lnTo>
                <a:lnTo>
                  <a:pt x="12" y="30"/>
                </a:lnTo>
                <a:lnTo>
                  <a:pt x="12" y="38"/>
                </a:lnTo>
                <a:lnTo>
                  <a:pt x="12" y="38"/>
                </a:lnTo>
                <a:lnTo>
                  <a:pt x="11" y="44"/>
                </a:lnTo>
                <a:lnTo>
                  <a:pt x="11" y="44"/>
                </a:lnTo>
                <a:lnTo>
                  <a:pt x="11" y="51"/>
                </a:lnTo>
                <a:lnTo>
                  <a:pt x="11" y="51"/>
                </a:lnTo>
                <a:lnTo>
                  <a:pt x="9" y="55"/>
                </a:lnTo>
                <a:lnTo>
                  <a:pt x="9" y="55"/>
                </a:lnTo>
                <a:lnTo>
                  <a:pt x="9" y="59"/>
                </a:lnTo>
                <a:lnTo>
                  <a:pt x="9" y="59"/>
                </a:lnTo>
                <a:lnTo>
                  <a:pt x="11" y="60"/>
                </a:lnTo>
                <a:lnTo>
                  <a:pt x="11" y="60"/>
                </a:lnTo>
                <a:lnTo>
                  <a:pt x="12" y="60"/>
                </a:lnTo>
                <a:lnTo>
                  <a:pt x="12" y="60"/>
                </a:lnTo>
                <a:lnTo>
                  <a:pt x="22" y="60"/>
                </a:lnTo>
                <a:lnTo>
                  <a:pt x="22" y="60"/>
                </a:lnTo>
                <a:lnTo>
                  <a:pt x="23" y="60"/>
                </a:lnTo>
                <a:lnTo>
                  <a:pt x="25" y="59"/>
                </a:lnTo>
                <a:lnTo>
                  <a:pt x="25" y="59"/>
                </a:lnTo>
                <a:lnTo>
                  <a:pt x="27" y="59"/>
                </a:lnTo>
                <a:lnTo>
                  <a:pt x="27" y="59"/>
                </a:lnTo>
                <a:lnTo>
                  <a:pt x="28" y="55"/>
                </a:lnTo>
                <a:lnTo>
                  <a:pt x="30" y="51"/>
                </a:lnTo>
                <a:lnTo>
                  <a:pt x="30" y="51"/>
                </a:lnTo>
                <a:lnTo>
                  <a:pt x="28" y="41"/>
                </a:lnTo>
                <a:lnTo>
                  <a:pt x="28" y="41"/>
                </a:lnTo>
                <a:lnTo>
                  <a:pt x="28" y="30"/>
                </a:lnTo>
                <a:lnTo>
                  <a:pt x="28" y="30"/>
                </a:lnTo>
                <a:lnTo>
                  <a:pt x="28" y="24"/>
                </a:lnTo>
                <a:lnTo>
                  <a:pt x="28" y="24"/>
                </a:lnTo>
                <a:lnTo>
                  <a:pt x="28" y="16"/>
                </a:lnTo>
                <a:lnTo>
                  <a:pt x="28" y="16"/>
                </a:lnTo>
                <a:lnTo>
                  <a:pt x="28" y="13"/>
                </a:lnTo>
                <a:lnTo>
                  <a:pt x="28" y="13"/>
                </a:lnTo>
                <a:lnTo>
                  <a:pt x="30" y="11"/>
                </a:lnTo>
                <a:lnTo>
                  <a:pt x="31" y="10"/>
                </a:lnTo>
                <a:lnTo>
                  <a:pt x="31" y="10"/>
                </a:lnTo>
                <a:lnTo>
                  <a:pt x="31" y="5"/>
                </a:lnTo>
                <a:lnTo>
                  <a:pt x="31" y="5"/>
                </a:lnTo>
                <a:lnTo>
                  <a:pt x="31" y="3"/>
                </a:lnTo>
                <a:lnTo>
                  <a:pt x="34" y="2"/>
                </a:lnTo>
                <a:lnTo>
                  <a:pt x="34" y="2"/>
                </a:lnTo>
                <a:lnTo>
                  <a:pt x="36" y="3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4" y="8"/>
                </a:lnTo>
                <a:lnTo>
                  <a:pt x="34" y="13"/>
                </a:lnTo>
                <a:lnTo>
                  <a:pt x="34" y="13"/>
                </a:lnTo>
                <a:lnTo>
                  <a:pt x="33" y="22"/>
                </a:lnTo>
                <a:lnTo>
                  <a:pt x="33" y="22"/>
                </a:lnTo>
                <a:lnTo>
                  <a:pt x="31" y="44"/>
                </a:lnTo>
                <a:lnTo>
                  <a:pt x="31" y="44"/>
                </a:lnTo>
                <a:lnTo>
                  <a:pt x="31" y="49"/>
                </a:lnTo>
                <a:lnTo>
                  <a:pt x="31" y="49"/>
                </a:lnTo>
                <a:lnTo>
                  <a:pt x="33" y="54"/>
                </a:lnTo>
                <a:lnTo>
                  <a:pt x="33" y="54"/>
                </a:lnTo>
                <a:lnTo>
                  <a:pt x="31" y="59"/>
                </a:lnTo>
                <a:lnTo>
                  <a:pt x="31" y="59"/>
                </a:lnTo>
                <a:lnTo>
                  <a:pt x="31" y="62"/>
                </a:lnTo>
                <a:lnTo>
                  <a:pt x="31" y="62"/>
                </a:lnTo>
                <a:lnTo>
                  <a:pt x="28" y="65"/>
                </a:lnTo>
                <a:lnTo>
                  <a:pt x="25" y="68"/>
                </a:lnTo>
                <a:lnTo>
                  <a:pt x="25" y="68"/>
                </a:lnTo>
                <a:lnTo>
                  <a:pt x="14" y="68"/>
                </a:lnTo>
                <a:lnTo>
                  <a:pt x="14" y="68"/>
                </a:lnTo>
                <a:lnTo>
                  <a:pt x="9" y="66"/>
                </a:lnTo>
                <a:lnTo>
                  <a:pt x="9" y="66"/>
                </a:lnTo>
                <a:lnTo>
                  <a:pt x="6" y="65"/>
                </a:lnTo>
                <a:lnTo>
                  <a:pt x="6" y="65"/>
                </a:lnTo>
                <a:lnTo>
                  <a:pt x="6" y="62"/>
                </a:lnTo>
                <a:lnTo>
                  <a:pt x="6" y="62"/>
                </a:lnTo>
                <a:lnTo>
                  <a:pt x="8" y="52"/>
                </a:lnTo>
                <a:lnTo>
                  <a:pt x="8" y="52"/>
                </a:lnTo>
                <a:lnTo>
                  <a:pt x="8" y="41"/>
                </a:lnTo>
                <a:lnTo>
                  <a:pt x="8" y="41"/>
                </a:lnTo>
                <a:lnTo>
                  <a:pt x="8" y="24"/>
                </a:lnTo>
                <a:lnTo>
                  <a:pt x="8" y="24"/>
                </a:lnTo>
                <a:lnTo>
                  <a:pt x="6" y="14"/>
                </a:lnTo>
                <a:lnTo>
                  <a:pt x="6" y="14"/>
                </a:lnTo>
                <a:lnTo>
                  <a:pt x="3" y="8"/>
                </a:lnTo>
                <a:lnTo>
                  <a:pt x="3" y="8"/>
                </a:lnTo>
                <a:lnTo>
                  <a:pt x="3" y="5"/>
                </a:lnTo>
                <a:lnTo>
                  <a:pt x="3" y="5"/>
                </a:lnTo>
                <a:close/>
                <a:moveTo>
                  <a:pt x="9" y="62"/>
                </a:moveTo>
                <a:lnTo>
                  <a:pt x="9" y="62"/>
                </a:lnTo>
                <a:lnTo>
                  <a:pt x="9" y="63"/>
                </a:lnTo>
                <a:lnTo>
                  <a:pt x="9" y="65"/>
                </a:lnTo>
                <a:lnTo>
                  <a:pt x="9" y="65"/>
                </a:lnTo>
                <a:lnTo>
                  <a:pt x="11" y="65"/>
                </a:lnTo>
                <a:lnTo>
                  <a:pt x="11" y="65"/>
                </a:lnTo>
                <a:lnTo>
                  <a:pt x="22" y="65"/>
                </a:lnTo>
                <a:lnTo>
                  <a:pt x="22" y="65"/>
                </a:lnTo>
                <a:lnTo>
                  <a:pt x="25" y="65"/>
                </a:lnTo>
                <a:lnTo>
                  <a:pt x="25" y="65"/>
                </a:lnTo>
                <a:lnTo>
                  <a:pt x="19" y="63"/>
                </a:lnTo>
                <a:lnTo>
                  <a:pt x="19" y="63"/>
                </a:lnTo>
                <a:lnTo>
                  <a:pt x="14" y="63"/>
                </a:lnTo>
                <a:lnTo>
                  <a:pt x="9" y="62"/>
                </a:lnTo>
                <a:lnTo>
                  <a:pt x="9" y="6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62"/>
          <p:cNvSpPr>
            <a:spLocks noEditPoints="1"/>
          </p:cNvSpPr>
          <p:nvPr/>
        </p:nvSpPr>
        <p:spPr bwMode="auto">
          <a:xfrm>
            <a:off x="1352772" y="4796717"/>
            <a:ext cx="157773" cy="47548"/>
          </a:xfrm>
          <a:custGeom>
            <a:gdLst>
              <a:gd fmla="*/ 3 w 73" name="T0"/>
              <a:gd fmla="*/ 12 h 22" name="T1"/>
              <a:gd fmla="*/ 3 w 73" name="T2"/>
              <a:gd fmla="*/ 12 h 22" name="T3"/>
              <a:gd fmla="*/ 0 w 73" name="T4"/>
              <a:gd fmla="*/ 11 h 22" name="T5"/>
              <a:gd fmla="*/ 0 w 73" name="T6"/>
              <a:gd fmla="*/ 9 h 22" name="T7"/>
              <a:gd fmla="*/ 2 w 73" name="T8"/>
              <a:gd fmla="*/ 7 h 22" name="T9"/>
              <a:gd fmla="*/ 8 w 73" name="T10"/>
              <a:gd fmla="*/ 4 h 22" name="T11"/>
              <a:gd fmla="*/ 16 w 73" name="T12"/>
              <a:gd fmla="*/ 1 h 22" name="T13"/>
              <a:gd fmla="*/ 25 w 73" name="T14"/>
              <a:gd fmla="*/ 0 h 22" name="T15"/>
              <a:gd fmla="*/ 38 w 73" name="T16"/>
              <a:gd fmla="*/ 1 h 22" name="T17"/>
              <a:gd fmla="*/ 43 w 73" name="T18"/>
              <a:gd fmla="*/ 1 h 22" name="T19"/>
              <a:gd fmla="*/ 47 w 73" name="T20"/>
              <a:gd fmla="*/ 1 h 22" name="T21"/>
              <a:gd fmla="*/ 55 w 73" name="T22"/>
              <a:gd fmla="*/ 3 h 22" name="T23"/>
              <a:gd fmla="*/ 65 w 73" name="T24"/>
              <a:gd fmla="*/ 9 h 22" name="T25"/>
              <a:gd fmla="*/ 69 w 73" name="T26"/>
              <a:gd fmla="*/ 12 h 22" name="T27"/>
              <a:gd fmla="*/ 73 w 73" name="T28"/>
              <a:gd fmla="*/ 15 h 22" name="T29"/>
              <a:gd fmla="*/ 73 w 73" name="T30"/>
              <a:gd fmla="*/ 17 h 22" name="T31"/>
              <a:gd fmla="*/ 73 w 73" name="T32"/>
              <a:gd fmla="*/ 18 h 22" name="T33"/>
              <a:gd fmla="*/ 73 w 73" name="T34"/>
              <a:gd fmla="*/ 20 h 22" name="T35"/>
              <a:gd fmla="*/ 71 w 73" name="T36"/>
              <a:gd fmla="*/ 22 h 22" name="T37"/>
              <a:gd fmla="*/ 69 w 73" name="T38"/>
              <a:gd fmla="*/ 22 h 22" name="T39"/>
              <a:gd fmla="*/ 68 w 73" name="T40"/>
              <a:gd fmla="*/ 20 h 22" name="T41"/>
              <a:gd fmla="*/ 68 w 73" name="T42"/>
              <a:gd fmla="*/ 18 h 22" name="T43"/>
              <a:gd fmla="*/ 66 w 73" name="T44"/>
              <a:gd fmla="*/ 18 h 22" name="T45"/>
              <a:gd fmla="*/ 49 w 73" name="T46"/>
              <a:gd fmla="*/ 9 h 22" name="T47"/>
              <a:gd fmla="*/ 31 w 73" name="T48"/>
              <a:gd fmla="*/ 4 h 22" name="T49"/>
              <a:gd fmla="*/ 31 w 73" name="T50"/>
              <a:gd fmla="*/ 4 h 22" name="T51"/>
              <a:gd fmla="*/ 27 w 73" name="T52"/>
              <a:gd fmla="*/ 4 h 22" name="T53"/>
              <a:gd fmla="*/ 22 w 73" name="T54"/>
              <a:gd fmla="*/ 6 h 22" name="T55"/>
              <a:gd fmla="*/ 20 w 73" name="T56"/>
              <a:gd fmla="*/ 6 h 22" name="T57"/>
              <a:gd fmla="*/ 11 w 73" name="T58"/>
              <a:gd fmla="*/ 11 h 22" name="T59"/>
              <a:gd fmla="*/ 8 w 73" name="T60"/>
              <a:gd fmla="*/ 14 h 22" name="T61"/>
              <a:gd fmla="*/ 8 w 73" name="T62"/>
              <a:gd fmla="*/ 14 h 22" name="T63"/>
              <a:gd fmla="*/ 5 w 73" name="T64"/>
              <a:gd fmla="*/ 14 h 22" name="T65"/>
              <a:gd fmla="*/ 3 w 73" name="T66"/>
              <a:gd fmla="*/ 12 h 22" name="T67"/>
              <a:gd fmla="*/ 52 w 73" name="T68"/>
              <a:gd fmla="*/ 4 h 22" name="T69"/>
              <a:gd fmla="*/ 52 w 73" name="T70"/>
              <a:gd fmla="*/ 4 h 22" name="T71"/>
              <a:gd fmla="*/ 55 w 73" name="T72"/>
              <a:gd fmla="*/ 6 h 22" name="T73"/>
              <a:gd fmla="*/ 55 w 73" name="T74"/>
              <a:gd fmla="*/ 6 h 22" name="T75"/>
              <a:gd fmla="*/ 52 w 73" name="T76"/>
              <a:gd fmla="*/ 4 h 22" name="T77"/>
              <a:gd fmla="*/ 58 w 73" name="T78"/>
              <a:gd fmla="*/ 7 h 22" name="T79"/>
              <a:gd fmla="*/ 58 w 73" name="T80"/>
              <a:gd fmla="*/ 7 h 22" name="T81"/>
              <a:gd fmla="*/ 61 w 73" name="T82"/>
              <a:gd fmla="*/ 11 h 22" name="T83"/>
              <a:gd fmla="*/ 61 w 73" name="T84"/>
              <a:gd fmla="*/ 9 h 22" name="T85"/>
              <a:gd fmla="*/ 58 w 73" name="T86"/>
              <a:gd fmla="*/ 7 h 22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22" w="73">
                <a:moveTo>
                  <a:pt x="3" y="12"/>
                </a:move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8" y="4"/>
                </a:lnTo>
                <a:lnTo>
                  <a:pt x="8" y="4"/>
                </a:lnTo>
                <a:lnTo>
                  <a:pt x="16" y="1"/>
                </a:lnTo>
                <a:lnTo>
                  <a:pt x="16" y="1"/>
                </a:lnTo>
                <a:lnTo>
                  <a:pt x="25" y="0"/>
                </a:lnTo>
                <a:lnTo>
                  <a:pt x="25" y="0"/>
                </a:lnTo>
                <a:lnTo>
                  <a:pt x="38" y="1"/>
                </a:lnTo>
                <a:lnTo>
                  <a:pt x="38" y="1"/>
                </a:lnTo>
                <a:lnTo>
                  <a:pt x="43" y="1"/>
                </a:lnTo>
                <a:lnTo>
                  <a:pt x="43" y="1"/>
                </a:lnTo>
                <a:lnTo>
                  <a:pt x="47" y="1"/>
                </a:lnTo>
                <a:lnTo>
                  <a:pt x="47" y="1"/>
                </a:lnTo>
                <a:lnTo>
                  <a:pt x="52" y="1"/>
                </a:lnTo>
                <a:lnTo>
                  <a:pt x="55" y="3"/>
                </a:lnTo>
                <a:lnTo>
                  <a:pt x="55" y="3"/>
                </a:lnTo>
                <a:lnTo>
                  <a:pt x="65" y="9"/>
                </a:lnTo>
                <a:lnTo>
                  <a:pt x="65" y="9"/>
                </a:lnTo>
                <a:lnTo>
                  <a:pt x="69" y="12"/>
                </a:lnTo>
                <a:lnTo>
                  <a:pt x="69" y="12"/>
                </a:lnTo>
                <a:lnTo>
                  <a:pt x="73" y="15"/>
                </a:lnTo>
                <a:lnTo>
                  <a:pt x="73" y="15"/>
                </a:lnTo>
                <a:lnTo>
                  <a:pt x="73" y="17"/>
                </a:lnTo>
                <a:lnTo>
                  <a:pt x="73" y="18"/>
                </a:lnTo>
                <a:lnTo>
                  <a:pt x="73" y="18"/>
                </a:lnTo>
                <a:lnTo>
                  <a:pt x="73" y="20"/>
                </a:lnTo>
                <a:lnTo>
                  <a:pt x="73" y="20"/>
                </a:lnTo>
                <a:lnTo>
                  <a:pt x="71" y="22"/>
                </a:lnTo>
                <a:lnTo>
                  <a:pt x="71" y="22"/>
                </a:lnTo>
                <a:lnTo>
                  <a:pt x="69" y="22"/>
                </a:lnTo>
                <a:lnTo>
                  <a:pt x="69" y="22"/>
                </a:lnTo>
                <a:lnTo>
                  <a:pt x="68" y="20"/>
                </a:lnTo>
                <a:lnTo>
                  <a:pt x="68" y="20"/>
                </a:lnTo>
                <a:lnTo>
                  <a:pt x="68" y="18"/>
                </a:lnTo>
                <a:lnTo>
                  <a:pt x="68" y="18"/>
                </a:lnTo>
                <a:lnTo>
                  <a:pt x="66" y="18"/>
                </a:lnTo>
                <a:lnTo>
                  <a:pt x="66" y="18"/>
                </a:lnTo>
                <a:lnTo>
                  <a:pt x="49" y="9"/>
                </a:lnTo>
                <a:lnTo>
                  <a:pt x="49" y="9"/>
                </a:lnTo>
                <a:lnTo>
                  <a:pt x="41" y="6"/>
                </a:lnTo>
                <a:lnTo>
                  <a:pt x="31" y="4"/>
                </a:lnTo>
                <a:lnTo>
                  <a:pt x="31" y="4"/>
                </a:lnTo>
                <a:lnTo>
                  <a:pt x="31" y="4"/>
                </a:lnTo>
                <a:lnTo>
                  <a:pt x="31" y="4"/>
                </a:lnTo>
                <a:lnTo>
                  <a:pt x="27" y="4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16" y="7"/>
                </a:lnTo>
                <a:lnTo>
                  <a:pt x="11" y="11"/>
                </a:lnTo>
                <a:lnTo>
                  <a:pt x="11" y="11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5" y="14"/>
                </a:lnTo>
                <a:lnTo>
                  <a:pt x="5" y="14"/>
                </a:lnTo>
                <a:lnTo>
                  <a:pt x="3" y="12"/>
                </a:lnTo>
                <a:lnTo>
                  <a:pt x="3" y="12"/>
                </a:lnTo>
                <a:close/>
                <a:moveTo>
                  <a:pt x="52" y="4"/>
                </a:move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2" y="4"/>
                </a:lnTo>
                <a:lnTo>
                  <a:pt x="52" y="4"/>
                </a:lnTo>
                <a:close/>
                <a:moveTo>
                  <a:pt x="58" y="7"/>
                </a:move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61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58" y="7"/>
                </a:lnTo>
                <a:lnTo>
                  <a:pt x="58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63"/>
          <p:cNvSpPr>
            <a:spLocks noEditPoints="1"/>
          </p:cNvSpPr>
          <p:nvPr/>
        </p:nvSpPr>
        <p:spPr bwMode="auto">
          <a:xfrm>
            <a:off x="1056678" y="4805363"/>
            <a:ext cx="162096" cy="58355"/>
          </a:xfrm>
          <a:custGeom>
            <a:gdLst>
              <a:gd fmla="*/ 58 w 75" name="T0"/>
              <a:gd fmla="*/ 5 h 27" name="T1"/>
              <a:gd fmla="*/ 60 w 75" name="T2"/>
              <a:gd fmla="*/ 5 h 27" name="T3"/>
              <a:gd fmla="*/ 71 w 75" name="T4"/>
              <a:gd fmla="*/ 7 h 27" name="T5"/>
              <a:gd fmla="*/ 74 w 75" name="T6"/>
              <a:gd fmla="*/ 8 h 27" name="T7"/>
              <a:gd fmla="*/ 75 w 75" name="T8"/>
              <a:gd fmla="*/ 10 h 27" name="T9"/>
              <a:gd fmla="*/ 74 w 75" name="T10"/>
              <a:gd fmla="*/ 10 h 27" name="T11"/>
              <a:gd fmla="*/ 72 w 75" name="T12"/>
              <a:gd fmla="*/ 10 h 27" name="T13"/>
              <a:gd fmla="*/ 69 w 75" name="T14"/>
              <a:gd fmla="*/ 13 h 27" name="T15"/>
              <a:gd fmla="*/ 68 w 75" name="T16"/>
              <a:gd fmla="*/ 13 h 27" name="T17"/>
              <a:gd fmla="*/ 66 w 75" name="T18"/>
              <a:gd fmla="*/ 13 h 27" name="T19"/>
              <a:gd fmla="*/ 64 w 75" name="T20"/>
              <a:gd fmla="*/ 10 h 27" name="T21"/>
              <a:gd fmla="*/ 56 w 75" name="T22"/>
              <a:gd fmla="*/ 10 h 27" name="T23"/>
              <a:gd fmla="*/ 53 w 75" name="T24"/>
              <a:gd fmla="*/ 10 h 27" name="T25"/>
              <a:gd fmla="*/ 53 w 75" name="T26"/>
              <a:gd fmla="*/ 10 h 27" name="T27"/>
              <a:gd fmla="*/ 49 w 75" name="T28"/>
              <a:gd fmla="*/ 8 h 27" name="T29"/>
              <a:gd fmla="*/ 42 w 75" name="T30"/>
              <a:gd fmla="*/ 8 h 27" name="T31"/>
              <a:gd fmla="*/ 33 w 75" name="T32"/>
              <a:gd fmla="*/ 10 h 27" name="T33"/>
              <a:gd fmla="*/ 25 w 75" name="T34"/>
              <a:gd fmla="*/ 11 h 27" name="T35"/>
              <a:gd fmla="*/ 20 w 75" name="T36"/>
              <a:gd fmla="*/ 13 h 27" name="T37"/>
              <a:gd fmla="*/ 15 w 75" name="T38"/>
              <a:gd fmla="*/ 16 h 27" name="T39"/>
              <a:gd fmla="*/ 9 w 75" name="T40"/>
              <a:gd fmla="*/ 22 h 27" name="T41"/>
              <a:gd fmla="*/ 8 w 75" name="T42"/>
              <a:gd fmla="*/ 24 h 27" name="T43"/>
              <a:gd fmla="*/ 6 w 75" name="T44"/>
              <a:gd fmla="*/ 24 h 27" name="T45"/>
              <a:gd fmla="*/ 4 w 75" name="T46"/>
              <a:gd fmla="*/ 24 h 27" name="T47"/>
              <a:gd fmla="*/ 3 w 75" name="T48"/>
              <a:gd fmla="*/ 26 h 27" name="T49"/>
              <a:gd fmla="*/ 3 w 75" name="T50"/>
              <a:gd fmla="*/ 27 h 27" name="T51"/>
              <a:gd fmla="*/ 1 w 75" name="T52"/>
              <a:gd fmla="*/ 27 h 27" name="T53"/>
              <a:gd fmla="*/ 0 w 75" name="T54"/>
              <a:gd fmla="*/ 26 h 27" name="T55"/>
              <a:gd fmla="*/ 1 w 75" name="T56"/>
              <a:gd fmla="*/ 24 h 27" name="T57"/>
              <a:gd fmla="*/ 9 w 75" name="T58"/>
              <a:gd fmla="*/ 16 h 27" name="T59"/>
              <a:gd fmla="*/ 11 w 75" name="T60"/>
              <a:gd fmla="*/ 14 h 27" name="T61"/>
              <a:gd fmla="*/ 17 w 75" name="T62"/>
              <a:gd fmla="*/ 10 h 27" name="T63"/>
              <a:gd fmla="*/ 28 w 75" name="T64"/>
              <a:gd fmla="*/ 5 h 27" name="T65"/>
              <a:gd fmla="*/ 39 w 75" name="T66"/>
              <a:gd fmla="*/ 2 h 27" name="T67"/>
              <a:gd fmla="*/ 41 w 75" name="T68"/>
              <a:gd fmla="*/ 2 h 27" name="T69"/>
              <a:gd fmla="*/ 47 w 75" name="T70"/>
              <a:gd fmla="*/ 2 h 27" name="T71"/>
              <a:gd fmla="*/ 55 w 75" name="T72"/>
              <a:gd fmla="*/ 0 h 27" name="T73"/>
              <a:gd fmla="*/ 56 w 75" name="T74"/>
              <a:gd fmla="*/ 2 h 27" name="T75"/>
              <a:gd fmla="*/ 60 w 75" name="T76"/>
              <a:gd fmla="*/ 3 h 27" name="T77"/>
              <a:gd fmla="*/ 58 w 75" name="T78"/>
              <a:gd fmla="*/ 5 h 27" name="T79"/>
              <a:gd fmla="*/ 39 w 75" name="T80"/>
              <a:gd fmla="*/ 5 h 27" name="T81"/>
              <a:gd fmla="*/ 39 w 75" name="T82"/>
              <a:gd fmla="*/ 5 h 27" name="T83"/>
              <a:gd fmla="*/ 38 w 75" name="T84"/>
              <a:gd fmla="*/ 5 h 27" name="T85"/>
              <a:gd fmla="*/ 38 w 75" name="T86"/>
              <a:gd fmla="*/ 5 h 27" name="T87"/>
              <a:gd fmla="*/ 39 w 75" name="T88"/>
              <a:gd fmla="*/ 5 h 27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27" w="75">
                <a:moveTo>
                  <a:pt x="58" y="5"/>
                </a:move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71" y="7"/>
                </a:lnTo>
                <a:lnTo>
                  <a:pt x="71" y="7"/>
                </a:lnTo>
                <a:lnTo>
                  <a:pt x="74" y="8"/>
                </a:lnTo>
                <a:lnTo>
                  <a:pt x="74" y="8"/>
                </a:lnTo>
                <a:lnTo>
                  <a:pt x="75" y="10"/>
                </a:lnTo>
                <a:lnTo>
                  <a:pt x="75" y="10"/>
                </a:lnTo>
                <a:lnTo>
                  <a:pt x="74" y="10"/>
                </a:lnTo>
                <a:lnTo>
                  <a:pt x="74" y="10"/>
                </a:lnTo>
                <a:lnTo>
                  <a:pt x="72" y="10"/>
                </a:lnTo>
                <a:lnTo>
                  <a:pt x="72" y="10"/>
                </a:lnTo>
                <a:lnTo>
                  <a:pt x="71" y="13"/>
                </a:lnTo>
                <a:lnTo>
                  <a:pt x="69" y="13"/>
                </a:lnTo>
                <a:lnTo>
                  <a:pt x="69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6" y="11"/>
                </a:lnTo>
                <a:lnTo>
                  <a:pt x="64" y="10"/>
                </a:lnTo>
                <a:lnTo>
                  <a:pt x="64" y="10"/>
                </a:lnTo>
                <a:lnTo>
                  <a:pt x="56" y="10"/>
                </a:lnTo>
                <a:lnTo>
                  <a:pt x="56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49" y="8"/>
                </a:lnTo>
                <a:lnTo>
                  <a:pt x="49" y="8"/>
                </a:lnTo>
                <a:lnTo>
                  <a:pt x="42" y="8"/>
                </a:lnTo>
                <a:lnTo>
                  <a:pt x="42" y="8"/>
                </a:lnTo>
                <a:lnTo>
                  <a:pt x="33" y="10"/>
                </a:lnTo>
                <a:lnTo>
                  <a:pt x="33" y="10"/>
                </a:lnTo>
                <a:lnTo>
                  <a:pt x="25" y="11"/>
                </a:lnTo>
                <a:lnTo>
                  <a:pt x="25" y="11"/>
                </a:lnTo>
                <a:lnTo>
                  <a:pt x="20" y="13"/>
                </a:lnTo>
                <a:lnTo>
                  <a:pt x="15" y="16"/>
                </a:lnTo>
                <a:lnTo>
                  <a:pt x="15" y="16"/>
                </a:lnTo>
                <a:lnTo>
                  <a:pt x="12" y="19"/>
                </a:lnTo>
                <a:lnTo>
                  <a:pt x="9" y="22"/>
                </a:lnTo>
                <a:lnTo>
                  <a:pt x="9" y="22"/>
                </a:lnTo>
                <a:lnTo>
                  <a:pt x="8" y="24"/>
                </a:lnTo>
                <a:lnTo>
                  <a:pt x="6" y="24"/>
                </a:lnTo>
                <a:lnTo>
                  <a:pt x="6" y="24"/>
                </a:lnTo>
                <a:lnTo>
                  <a:pt x="4" y="24"/>
                </a:lnTo>
                <a:lnTo>
                  <a:pt x="4" y="24"/>
                </a:lnTo>
                <a:lnTo>
                  <a:pt x="3" y="26"/>
                </a:lnTo>
                <a:lnTo>
                  <a:pt x="3" y="26"/>
                </a:lnTo>
                <a:lnTo>
                  <a:pt x="3" y="27"/>
                </a:lnTo>
                <a:lnTo>
                  <a:pt x="3" y="27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9" y="16"/>
                </a:lnTo>
                <a:lnTo>
                  <a:pt x="9" y="16"/>
                </a:lnTo>
                <a:lnTo>
                  <a:pt x="11" y="14"/>
                </a:lnTo>
                <a:lnTo>
                  <a:pt x="11" y="14"/>
                </a:lnTo>
                <a:lnTo>
                  <a:pt x="17" y="10"/>
                </a:lnTo>
                <a:lnTo>
                  <a:pt x="17" y="10"/>
                </a:lnTo>
                <a:lnTo>
                  <a:pt x="28" y="5"/>
                </a:lnTo>
                <a:lnTo>
                  <a:pt x="28" y="5"/>
                </a:lnTo>
                <a:lnTo>
                  <a:pt x="39" y="2"/>
                </a:lnTo>
                <a:lnTo>
                  <a:pt x="39" y="2"/>
                </a:lnTo>
                <a:lnTo>
                  <a:pt x="41" y="2"/>
                </a:lnTo>
                <a:lnTo>
                  <a:pt x="41" y="2"/>
                </a:lnTo>
                <a:lnTo>
                  <a:pt x="47" y="2"/>
                </a:lnTo>
                <a:lnTo>
                  <a:pt x="47" y="2"/>
                </a:lnTo>
                <a:lnTo>
                  <a:pt x="55" y="0"/>
                </a:lnTo>
                <a:lnTo>
                  <a:pt x="55" y="0"/>
                </a:lnTo>
                <a:lnTo>
                  <a:pt x="56" y="2"/>
                </a:lnTo>
                <a:lnTo>
                  <a:pt x="56" y="2"/>
                </a:lnTo>
                <a:lnTo>
                  <a:pt x="58" y="2"/>
                </a:lnTo>
                <a:lnTo>
                  <a:pt x="60" y="3"/>
                </a:lnTo>
                <a:lnTo>
                  <a:pt x="60" y="3"/>
                </a:lnTo>
                <a:lnTo>
                  <a:pt x="58" y="5"/>
                </a:lnTo>
                <a:lnTo>
                  <a:pt x="58" y="5"/>
                </a:lnTo>
                <a:close/>
                <a:moveTo>
                  <a:pt x="39" y="5"/>
                </a:move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9" y="5"/>
                </a:lnTo>
                <a:lnTo>
                  <a:pt x="39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64"/>
          <p:cNvSpPr>
            <a:spLocks noEditPoints="1"/>
          </p:cNvSpPr>
          <p:nvPr/>
        </p:nvSpPr>
        <p:spPr bwMode="auto">
          <a:xfrm>
            <a:off x="1099903" y="4852910"/>
            <a:ext cx="95096" cy="41065"/>
          </a:xfrm>
          <a:custGeom>
            <a:gdLst>
              <a:gd fmla="*/ 14 w 44" name="T0"/>
              <a:gd fmla="*/ 7 h 19" name="T1"/>
              <a:gd fmla="*/ 14 w 44" name="T2"/>
              <a:gd fmla="*/ 7 h 19" name="T3"/>
              <a:gd fmla="*/ 7 w 44" name="T4"/>
              <a:gd fmla="*/ 8 h 19" name="T5"/>
              <a:gd fmla="*/ 3 w 44" name="T6"/>
              <a:gd fmla="*/ 11 h 19" name="T7"/>
              <a:gd fmla="*/ 2 w 44" name="T8"/>
              <a:gd fmla="*/ 11 h 19" name="T9"/>
              <a:gd fmla="*/ 0 w 44" name="T10"/>
              <a:gd fmla="*/ 11 h 19" name="T11"/>
              <a:gd fmla="*/ 0 w 44" name="T12"/>
              <a:gd fmla="*/ 10 h 19" name="T13"/>
              <a:gd fmla="*/ 0 w 44" name="T14"/>
              <a:gd fmla="*/ 10 h 19" name="T15"/>
              <a:gd fmla="*/ 18 w 44" name="T16"/>
              <a:gd fmla="*/ 0 h 19" name="T17"/>
              <a:gd fmla="*/ 29 w 44" name="T18"/>
              <a:gd fmla="*/ 0 h 19" name="T19"/>
              <a:gd fmla="*/ 36 w 44" name="T20"/>
              <a:gd fmla="*/ 2 h 19" name="T21"/>
              <a:gd fmla="*/ 36 w 44" name="T22"/>
              <a:gd fmla="*/ 2 h 19" name="T23"/>
              <a:gd fmla="*/ 43 w 44" name="T24"/>
              <a:gd fmla="*/ 4 h 19" name="T25"/>
              <a:gd fmla="*/ 44 w 44" name="T26"/>
              <a:gd fmla="*/ 5 h 19" name="T27"/>
              <a:gd fmla="*/ 43 w 44" name="T28"/>
              <a:gd fmla="*/ 7 h 19" name="T29"/>
              <a:gd fmla="*/ 40 w 44" name="T30"/>
              <a:gd fmla="*/ 8 h 19" name="T31"/>
              <a:gd fmla="*/ 40 w 44" name="T32"/>
              <a:gd fmla="*/ 8 h 19" name="T33"/>
              <a:gd fmla="*/ 40 w 44" name="T34"/>
              <a:gd fmla="*/ 7 h 19" name="T35"/>
              <a:gd fmla="*/ 38 w 44" name="T36"/>
              <a:gd fmla="*/ 5 h 19" name="T37"/>
              <a:gd fmla="*/ 38 w 44" name="T38"/>
              <a:gd fmla="*/ 7 h 19" name="T39"/>
              <a:gd fmla="*/ 35 w 44" name="T40"/>
              <a:gd fmla="*/ 7 h 19" name="T41"/>
              <a:gd fmla="*/ 29 w 44" name="T42"/>
              <a:gd fmla="*/ 5 h 19" name="T43"/>
              <a:gd fmla="*/ 29 w 44" name="T44"/>
              <a:gd fmla="*/ 5 h 19" name="T45"/>
              <a:gd fmla="*/ 29 w 44" name="T46"/>
              <a:gd fmla="*/ 7 h 19" name="T47"/>
              <a:gd fmla="*/ 29 w 44" name="T48"/>
              <a:gd fmla="*/ 7 h 19" name="T49"/>
              <a:gd fmla="*/ 32 w 44" name="T50"/>
              <a:gd fmla="*/ 8 h 19" name="T51"/>
              <a:gd fmla="*/ 32 w 44" name="T52"/>
              <a:gd fmla="*/ 8 h 19" name="T53"/>
              <a:gd fmla="*/ 32 w 44" name="T54"/>
              <a:gd fmla="*/ 11 h 19" name="T55"/>
              <a:gd fmla="*/ 27 w 44" name="T56"/>
              <a:gd fmla="*/ 18 h 19" name="T57"/>
              <a:gd fmla="*/ 24 w 44" name="T58"/>
              <a:gd fmla="*/ 19 h 19" name="T59"/>
              <a:gd fmla="*/ 18 w 44" name="T60"/>
              <a:gd fmla="*/ 19 h 19" name="T61"/>
              <a:gd fmla="*/ 14 w 44" name="T62"/>
              <a:gd fmla="*/ 13 h 19" name="T63"/>
              <a:gd fmla="*/ 14 w 44" name="T64"/>
              <a:gd fmla="*/ 10 h 19" name="T65"/>
              <a:gd fmla="*/ 14 w 44" name="T66"/>
              <a:gd fmla="*/ 7 h 19" name="T67"/>
              <a:gd fmla="*/ 19 w 44" name="T68"/>
              <a:gd fmla="*/ 2 h 19" name="T69"/>
              <a:gd fmla="*/ 18 w 44" name="T70"/>
              <a:gd fmla="*/ 4 h 19" name="T71"/>
              <a:gd fmla="*/ 18 w 44" name="T72"/>
              <a:gd fmla="*/ 4 h 19" name="T73"/>
              <a:gd fmla="*/ 19 w 44" name="T74"/>
              <a:gd fmla="*/ 2 h 19" name="T75"/>
              <a:gd fmla="*/ 21 w 44" name="T76"/>
              <a:gd fmla="*/ 4 h 19" name="T77"/>
              <a:gd fmla="*/ 21 w 44" name="T78"/>
              <a:gd fmla="*/ 2 h 19" name="T79"/>
              <a:gd fmla="*/ 19 w 44" name="T80"/>
              <a:gd fmla="*/ 2 h 19" name="T81"/>
              <a:gd fmla="*/ 18 w 44" name="T82"/>
              <a:gd fmla="*/ 10 h 19" name="T83"/>
              <a:gd fmla="*/ 18 w 44" name="T84"/>
              <a:gd fmla="*/ 13 h 19" name="T85"/>
              <a:gd fmla="*/ 19 w 44" name="T86"/>
              <a:gd fmla="*/ 16 h 19" name="T87"/>
              <a:gd fmla="*/ 21 w 44" name="T88"/>
              <a:gd fmla="*/ 18 h 19" name="T89"/>
              <a:gd fmla="*/ 18 w 44" name="T90"/>
              <a:gd fmla="*/ 10 h 19" name="T91"/>
              <a:gd fmla="*/ 22 w 44" name="T92"/>
              <a:gd fmla="*/ 13 h 19" name="T93"/>
              <a:gd fmla="*/ 22 w 44" name="T94"/>
              <a:gd fmla="*/ 15 h 19" name="T95"/>
              <a:gd fmla="*/ 24 w 44" name="T96"/>
              <a:gd fmla="*/ 16 h 19" name="T97"/>
              <a:gd fmla="*/ 27 w 44" name="T98"/>
              <a:gd fmla="*/ 15 h 19" name="T99"/>
              <a:gd fmla="*/ 25 w 44" name="T100"/>
              <a:gd fmla="*/ 15 h 19" name="T101"/>
              <a:gd fmla="*/ 24 w 44" name="T102"/>
              <a:gd fmla="*/ 15 h 19" name="T103"/>
              <a:gd fmla="*/ 22 w 44" name="T104"/>
              <a:gd fmla="*/ 13 h 19" name="T105"/>
              <a:gd fmla="*/ 22 w 44" name="T106"/>
              <a:gd fmla="*/ 13 h 19" name="T107"/>
              <a:gd fmla="*/ 24 w 44" name="T108"/>
              <a:gd fmla="*/ 5 h 19" name="T109"/>
              <a:gd fmla="*/ 24 w 44" name="T110"/>
              <a:gd fmla="*/ 5 h 19" name="T111"/>
              <a:gd fmla="*/ 22 w 44" name="T112"/>
              <a:gd fmla="*/ 5 h 19" name="T113"/>
              <a:gd fmla="*/ 22 w 44" name="T114"/>
              <a:gd fmla="*/ 7 h 19" name="T115"/>
              <a:gd fmla="*/ 24 w 44" name="T116"/>
              <a:gd fmla="*/ 5 h 19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9" w="44">
                <a:moveTo>
                  <a:pt x="14" y="7"/>
                </a:move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7" y="8"/>
                </a:lnTo>
                <a:lnTo>
                  <a:pt x="7" y="8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8" y="4"/>
                </a:lnTo>
                <a:lnTo>
                  <a:pt x="18" y="0"/>
                </a:lnTo>
                <a:lnTo>
                  <a:pt x="18" y="0"/>
                </a:lnTo>
                <a:lnTo>
                  <a:pt x="29" y="0"/>
                </a:lnTo>
                <a:lnTo>
                  <a:pt x="29" y="0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43" y="4"/>
                </a:lnTo>
                <a:lnTo>
                  <a:pt x="43" y="4"/>
                </a:lnTo>
                <a:lnTo>
                  <a:pt x="44" y="5"/>
                </a:lnTo>
                <a:lnTo>
                  <a:pt x="44" y="5"/>
                </a:lnTo>
                <a:lnTo>
                  <a:pt x="43" y="7"/>
                </a:lnTo>
                <a:lnTo>
                  <a:pt x="43" y="7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40" y="7"/>
                </a:lnTo>
                <a:lnTo>
                  <a:pt x="40" y="7"/>
                </a:lnTo>
                <a:lnTo>
                  <a:pt x="38" y="5"/>
                </a:lnTo>
                <a:lnTo>
                  <a:pt x="38" y="5"/>
                </a:lnTo>
                <a:lnTo>
                  <a:pt x="38" y="7"/>
                </a:lnTo>
                <a:lnTo>
                  <a:pt x="38" y="7"/>
                </a:lnTo>
                <a:lnTo>
                  <a:pt x="35" y="7"/>
                </a:lnTo>
                <a:lnTo>
                  <a:pt x="35" y="7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11"/>
                </a:lnTo>
                <a:lnTo>
                  <a:pt x="30" y="15"/>
                </a:lnTo>
                <a:lnTo>
                  <a:pt x="27" y="18"/>
                </a:lnTo>
                <a:lnTo>
                  <a:pt x="24" y="19"/>
                </a:lnTo>
                <a:lnTo>
                  <a:pt x="24" y="19"/>
                </a:lnTo>
                <a:lnTo>
                  <a:pt x="21" y="19"/>
                </a:lnTo>
                <a:lnTo>
                  <a:pt x="18" y="19"/>
                </a:lnTo>
                <a:lnTo>
                  <a:pt x="16" y="16"/>
                </a:lnTo>
                <a:lnTo>
                  <a:pt x="14" y="13"/>
                </a:lnTo>
                <a:lnTo>
                  <a:pt x="14" y="13"/>
                </a:lnTo>
                <a:lnTo>
                  <a:pt x="14" y="10"/>
                </a:lnTo>
                <a:lnTo>
                  <a:pt x="14" y="10"/>
                </a:lnTo>
                <a:lnTo>
                  <a:pt x="14" y="7"/>
                </a:lnTo>
                <a:lnTo>
                  <a:pt x="14" y="7"/>
                </a:lnTo>
                <a:close/>
                <a:moveTo>
                  <a:pt x="19" y="2"/>
                </a:moveTo>
                <a:lnTo>
                  <a:pt x="19" y="2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9" y="2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close/>
                <a:moveTo>
                  <a:pt x="18" y="10"/>
                </a:moveTo>
                <a:lnTo>
                  <a:pt x="18" y="10"/>
                </a:lnTo>
                <a:lnTo>
                  <a:pt x="18" y="13"/>
                </a:lnTo>
                <a:lnTo>
                  <a:pt x="18" y="15"/>
                </a:lnTo>
                <a:lnTo>
                  <a:pt x="19" y="16"/>
                </a:lnTo>
                <a:lnTo>
                  <a:pt x="21" y="18"/>
                </a:lnTo>
                <a:lnTo>
                  <a:pt x="21" y="18"/>
                </a:lnTo>
                <a:lnTo>
                  <a:pt x="19" y="15"/>
                </a:lnTo>
                <a:lnTo>
                  <a:pt x="18" y="10"/>
                </a:lnTo>
                <a:lnTo>
                  <a:pt x="18" y="10"/>
                </a:lnTo>
                <a:close/>
                <a:moveTo>
                  <a:pt x="22" y="13"/>
                </a:moveTo>
                <a:lnTo>
                  <a:pt x="22" y="13"/>
                </a:lnTo>
                <a:lnTo>
                  <a:pt x="22" y="15"/>
                </a:lnTo>
                <a:lnTo>
                  <a:pt x="24" y="16"/>
                </a:lnTo>
                <a:lnTo>
                  <a:pt x="24" y="16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5" y="15"/>
                </a:lnTo>
                <a:lnTo>
                  <a:pt x="25" y="15"/>
                </a:lnTo>
                <a:lnTo>
                  <a:pt x="24" y="15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close/>
                <a:moveTo>
                  <a:pt x="24" y="5"/>
                </a:move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7"/>
                </a:lnTo>
                <a:lnTo>
                  <a:pt x="22" y="7"/>
                </a:lnTo>
                <a:lnTo>
                  <a:pt x="24" y="5"/>
                </a:lnTo>
                <a:lnTo>
                  <a:pt x="24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65"/>
          <p:cNvSpPr/>
          <p:nvPr/>
        </p:nvSpPr>
        <p:spPr bwMode="auto">
          <a:xfrm>
            <a:off x="1229579" y="5071199"/>
            <a:ext cx="127515" cy="23775"/>
          </a:xfrm>
          <a:custGeom>
            <a:gdLst>
              <a:gd fmla="*/ 57 w 59" name="T0"/>
              <a:gd fmla="*/ 3 h 11" name="T1"/>
              <a:gd fmla="*/ 57 w 59" name="T2"/>
              <a:gd fmla="*/ 3 h 11" name="T3"/>
              <a:gd fmla="*/ 57 w 59" name="T4"/>
              <a:gd fmla="*/ 5 h 11" name="T5"/>
              <a:gd fmla="*/ 57 w 59" name="T6"/>
              <a:gd fmla="*/ 7 h 11" name="T7"/>
              <a:gd fmla="*/ 57 w 59" name="T8"/>
              <a:gd fmla="*/ 7 h 11" name="T9"/>
              <a:gd fmla="*/ 55 w 59" name="T10"/>
              <a:gd fmla="*/ 8 h 11" name="T11"/>
              <a:gd fmla="*/ 55 w 59" name="T12"/>
              <a:gd fmla="*/ 8 h 11" name="T13"/>
              <a:gd fmla="*/ 54 w 59" name="T14"/>
              <a:gd fmla="*/ 10 h 11" name="T15"/>
              <a:gd fmla="*/ 54 w 59" name="T16"/>
              <a:gd fmla="*/ 10 h 11" name="T17"/>
              <a:gd fmla="*/ 49 w 59" name="T18"/>
              <a:gd fmla="*/ 11 h 11" name="T19"/>
              <a:gd fmla="*/ 44 w 59" name="T20"/>
              <a:gd fmla="*/ 11 h 11" name="T21"/>
              <a:gd fmla="*/ 44 w 59" name="T22"/>
              <a:gd fmla="*/ 11 h 11" name="T23"/>
              <a:gd fmla="*/ 22 w 59" name="T24"/>
              <a:gd fmla="*/ 11 h 11" name="T25"/>
              <a:gd fmla="*/ 22 w 59" name="T26"/>
              <a:gd fmla="*/ 11 h 11" name="T27"/>
              <a:gd fmla="*/ 11 w 59" name="T28"/>
              <a:gd fmla="*/ 10 h 11" name="T29"/>
              <a:gd fmla="*/ 11 w 59" name="T30"/>
              <a:gd fmla="*/ 10 h 11" name="T31"/>
              <a:gd fmla="*/ 10 w 59" name="T32"/>
              <a:gd fmla="*/ 8 h 11" name="T33"/>
              <a:gd fmla="*/ 10 w 59" name="T34"/>
              <a:gd fmla="*/ 8 h 11" name="T35"/>
              <a:gd fmla="*/ 6 w 59" name="T36"/>
              <a:gd fmla="*/ 8 h 11" name="T37"/>
              <a:gd fmla="*/ 6 w 59" name="T38"/>
              <a:gd fmla="*/ 8 h 11" name="T39"/>
              <a:gd fmla="*/ 6 w 59" name="T40"/>
              <a:gd fmla="*/ 8 h 11" name="T41"/>
              <a:gd fmla="*/ 6 w 59" name="T42"/>
              <a:gd fmla="*/ 8 h 11" name="T43"/>
              <a:gd fmla="*/ 3 w 59" name="T44"/>
              <a:gd fmla="*/ 10 h 11" name="T45"/>
              <a:gd fmla="*/ 2 w 59" name="T46"/>
              <a:gd fmla="*/ 8 h 11" name="T47"/>
              <a:gd fmla="*/ 2 w 59" name="T48"/>
              <a:gd fmla="*/ 8 h 11" name="T49"/>
              <a:gd fmla="*/ 0 w 59" name="T50"/>
              <a:gd fmla="*/ 7 h 11" name="T51"/>
              <a:gd fmla="*/ 0 w 59" name="T52"/>
              <a:gd fmla="*/ 7 h 11" name="T53"/>
              <a:gd fmla="*/ 0 w 59" name="T54"/>
              <a:gd fmla="*/ 5 h 11" name="T55"/>
              <a:gd fmla="*/ 2 w 59" name="T56"/>
              <a:gd fmla="*/ 2 h 11" name="T57"/>
              <a:gd fmla="*/ 2 w 59" name="T58"/>
              <a:gd fmla="*/ 2 h 11" name="T59"/>
              <a:gd fmla="*/ 3 w 59" name="T60"/>
              <a:gd fmla="*/ 2 h 11" name="T61"/>
              <a:gd fmla="*/ 3 w 59" name="T62"/>
              <a:gd fmla="*/ 2 h 11" name="T63"/>
              <a:gd fmla="*/ 5 w 59" name="T64"/>
              <a:gd fmla="*/ 0 h 11" name="T65"/>
              <a:gd fmla="*/ 5 w 59" name="T66"/>
              <a:gd fmla="*/ 0 h 11" name="T67"/>
              <a:gd fmla="*/ 6 w 59" name="T68"/>
              <a:gd fmla="*/ 2 h 11" name="T69"/>
              <a:gd fmla="*/ 6 w 59" name="T70"/>
              <a:gd fmla="*/ 2 h 11" name="T71"/>
              <a:gd fmla="*/ 8 w 59" name="T72"/>
              <a:gd fmla="*/ 3 h 11" name="T73"/>
              <a:gd fmla="*/ 11 w 59" name="T74"/>
              <a:gd fmla="*/ 5 h 11" name="T75"/>
              <a:gd fmla="*/ 11 w 59" name="T76"/>
              <a:gd fmla="*/ 5 h 11" name="T77"/>
              <a:gd fmla="*/ 24 w 59" name="T78"/>
              <a:gd fmla="*/ 5 h 11" name="T79"/>
              <a:gd fmla="*/ 24 w 59" name="T80"/>
              <a:gd fmla="*/ 5 h 11" name="T81"/>
              <a:gd fmla="*/ 36 w 59" name="T82"/>
              <a:gd fmla="*/ 5 h 11" name="T83"/>
              <a:gd fmla="*/ 36 w 59" name="T84"/>
              <a:gd fmla="*/ 5 h 11" name="T85"/>
              <a:gd fmla="*/ 47 w 59" name="T86"/>
              <a:gd fmla="*/ 3 h 11" name="T87"/>
              <a:gd fmla="*/ 47 w 59" name="T88"/>
              <a:gd fmla="*/ 3 h 11" name="T89"/>
              <a:gd fmla="*/ 47 w 59" name="T90"/>
              <a:gd fmla="*/ 3 h 11" name="T91"/>
              <a:gd fmla="*/ 47 w 59" name="T92"/>
              <a:gd fmla="*/ 3 h 11" name="T93"/>
              <a:gd fmla="*/ 55 w 59" name="T94"/>
              <a:gd fmla="*/ 2 h 11" name="T95"/>
              <a:gd fmla="*/ 55 w 59" name="T96"/>
              <a:gd fmla="*/ 2 h 11" name="T97"/>
              <a:gd fmla="*/ 57 w 59" name="T98"/>
              <a:gd fmla="*/ 0 h 11" name="T99"/>
              <a:gd fmla="*/ 57 w 59" name="T100"/>
              <a:gd fmla="*/ 0 h 11" name="T101"/>
              <a:gd fmla="*/ 59 w 59" name="T102"/>
              <a:gd fmla="*/ 2 h 11" name="T103"/>
              <a:gd fmla="*/ 59 w 59" name="T104"/>
              <a:gd fmla="*/ 2 h 11" name="T105"/>
              <a:gd fmla="*/ 59 w 59" name="T106"/>
              <a:gd fmla="*/ 3 h 11" name="T107"/>
              <a:gd fmla="*/ 59 w 59" name="T108"/>
              <a:gd fmla="*/ 3 h 11" name="T109"/>
              <a:gd fmla="*/ 57 w 59" name="T110"/>
              <a:gd fmla="*/ 3 h 11" name="T111"/>
              <a:gd fmla="*/ 57 w 59" name="T112"/>
              <a:gd fmla="*/ 3 h 11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" w="59">
                <a:moveTo>
                  <a:pt x="57" y="3"/>
                </a:moveTo>
                <a:lnTo>
                  <a:pt x="57" y="3"/>
                </a:lnTo>
                <a:lnTo>
                  <a:pt x="57" y="5"/>
                </a:lnTo>
                <a:lnTo>
                  <a:pt x="57" y="7"/>
                </a:lnTo>
                <a:lnTo>
                  <a:pt x="57" y="7"/>
                </a:lnTo>
                <a:lnTo>
                  <a:pt x="55" y="8"/>
                </a:lnTo>
                <a:lnTo>
                  <a:pt x="55" y="8"/>
                </a:lnTo>
                <a:lnTo>
                  <a:pt x="54" y="10"/>
                </a:lnTo>
                <a:lnTo>
                  <a:pt x="54" y="10"/>
                </a:lnTo>
                <a:lnTo>
                  <a:pt x="49" y="11"/>
                </a:lnTo>
                <a:lnTo>
                  <a:pt x="44" y="11"/>
                </a:lnTo>
                <a:lnTo>
                  <a:pt x="44" y="11"/>
                </a:lnTo>
                <a:lnTo>
                  <a:pt x="22" y="11"/>
                </a:lnTo>
                <a:lnTo>
                  <a:pt x="22" y="11"/>
                </a:lnTo>
                <a:lnTo>
                  <a:pt x="11" y="10"/>
                </a:lnTo>
                <a:lnTo>
                  <a:pt x="11" y="10"/>
                </a:lnTo>
                <a:lnTo>
                  <a:pt x="10" y="8"/>
                </a:lnTo>
                <a:lnTo>
                  <a:pt x="10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3" y="10"/>
                </a:lnTo>
                <a:lnTo>
                  <a:pt x="2" y="8"/>
                </a:lnTo>
                <a:lnTo>
                  <a:pt x="2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11" y="5"/>
                </a:lnTo>
                <a:lnTo>
                  <a:pt x="11" y="5"/>
                </a:lnTo>
                <a:lnTo>
                  <a:pt x="24" y="5"/>
                </a:lnTo>
                <a:lnTo>
                  <a:pt x="24" y="5"/>
                </a:lnTo>
                <a:lnTo>
                  <a:pt x="36" y="5"/>
                </a:lnTo>
                <a:lnTo>
                  <a:pt x="36" y="5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55" y="2"/>
                </a:lnTo>
                <a:lnTo>
                  <a:pt x="55" y="2"/>
                </a:lnTo>
                <a:lnTo>
                  <a:pt x="57" y="0"/>
                </a:lnTo>
                <a:lnTo>
                  <a:pt x="57" y="0"/>
                </a:lnTo>
                <a:lnTo>
                  <a:pt x="59" y="2"/>
                </a:lnTo>
                <a:lnTo>
                  <a:pt x="59" y="2"/>
                </a:lnTo>
                <a:lnTo>
                  <a:pt x="59" y="3"/>
                </a:lnTo>
                <a:lnTo>
                  <a:pt x="59" y="3"/>
                </a:lnTo>
                <a:lnTo>
                  <a:pt x="57" y="3"/>
                </a:lnTo>
                <a:lnTo>
                  <a:pt x="5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66"/>
          <p:cNvSpPr/>
          <p:nvPr/>
        </p:nvSpPr>
        <p:spPr bwMode="auto">
          <a:xfrm>
            <a:off x="1387352" y="4835620"/>
            <a:ext cx="90773" cy="45387"/>
          </a:xfrm>
          <a:custGeom>
            <a:gdLst>
              <a:gd fmla="*/ 15 w 42" name="T0"/>
              <a:gd fmla="*/ 7 h 21" name="T1"/>
              <a:gd fmla="*/ 19 w 42" name="T2"/>
              <a:gd fmla="*/ 7 h 21" name="T3"/>
              <a:gd fmla="*/ 19 w 42" name="T4"/>
              <a:gd fmla="*/ 8 h 21" name="T5"/>
              <a:gd fmla="*/ 22 w 42" name="T6"/>
              <a:gd fmla="*/ 7 h 21" name="T7"/>
              <a:gd fmla="*/ 23 w 42" name="T8"/>
              <a:gd fmla="*/ 7 h 21" name="T9"/>
              <a:gd fmla="*/ 25 w 42" name="T10"/>
              <a:gd fmla="*/ 7 h 21" name="T11"/>
              <a:gd fmla="*/ 28 w 42" name="T12"/>
              <a:gd fmla="*/ 7 h 21" name="T13"/>
              <a:gd fmla="*/ 28 w 42" name="T14"/>
              <a:gd fmla="*/ 8 h 21" name="T15"/>
              <a:gd fmla="*/ 27 w 42" name="T16"/>
              <a:gd fmla="*/ 16 h 21" name="T17"/>
              <a:gd fmla="*/ 25 w 42" name="T18"/>
              <a:gd fmla="*/ 19 h 21" name="T19"/>
              <a:gd fmla="*/ 23 w 42" name="T20"/>
              <a:gd fmla="*/ 21 h 21" name="T21"/>
              <a:gd fmla="*/ 20 w 42" name="T22"/>
              <a:gd fmla="*/ 21 h 21" name="T23"/>
              <a:gd fmla="*/ 15 w 42" name="T24"/>
              <a:gd fmla="*/ 19 h 21" name="T25"/>
              <a:gd fmla="*/ 11 w 42" name="T26"/>
              <a:gd fmla="*/ 16 h 21" name="T27"/>
              <a:gd fmla="*/ 11 w 42" name="T28"/>
              <a:gd fmla="*/ 10 h 21" name="T29"/>
              <a:gd fmla="*/ 11 w 42" name="T30"/>
              <a:gd fmla="*/ 5 h 21" name="T31"/>
              <a:gd fmla="*/ 9 w 42" name="T32"/>
              <a:gd fmla="*/ 5 h 21" name="T33"/>
              <a:gd fmla="*/ 4 w 42" name="T34"/>
              <a:gd fmla="*/ 8 h 21" name="T35"/>
              <a:gd fmla="*/ 1 w 42" name="T36"/>
              <a:gd fmla="*/ 8 h 21" name="T37"/>
              <a:gd fmla="*/ 0 w 42" name="T38"/>
              <a:gd fmla="*/ 7 h 21" name="T39"/>
              <a:gd fmla="*/ 0 w 42" name="T40"/>
              <a:gd fmla="*/ 5 h 21" name="T41"/>
              <a:gd fmla="*/ 1 w 42" name="T42"/>
              <a:gd fmla="*/ 2 h 21" name="T43"/>
              <a:gd fmla="*/ 3 w 42" name="T44"/>
              <a:gd fmla="*/ 2 h 21" name="T45"/>
              <a:gd fmla="*/ 4 w 42" name="T46"/>
              <a:gd fmla="*/ 2 h 21" name="T47"/>
              <a:gd fmla="*/ 19 w 42" name="T48"/>
              <a:gd fmla="*/ 0 h 21" name="T49"/>
              <a:gd fmla="*/ 28 w 42" name="T50"/>
              <a:gd fmla="*/ 2 h 21" name="T51"/>
              <a:gd fmla="*/ 36 w 42" name="T52"/>
              <a:gd fmla="*/ 5 h 21" name="T53"/>
              <a:gd fmla="*/ 41 w 42" name="T54"/>
              <a:gd fmla="*/ 8 h 21" name="T55"/>
              <a:gd fmla="*/ 42 w 42" name="T56"/>
              <a:gd fmla="*/ 10 h 21" name="T57"/>
              <a:gd fmla="*/ 42 w 42" name="T58"/>
              <a:gd fmla="*/ 12 h 21" name="T59"/>
              <a:gd fmla="*/ 41 w 42" name="T60"/>
              <a:gd fmla="*/ 12 h 21" name="T61"/>
              <a:gd fmla="*/ 39 w 42" name="T62"/>
              <a:gd fmla="*/ 12 h 21" name="T63"/>
              <a:gd fmla="*/ 33 w 42" name="T64"/>
              <a:gd fmla="*/ 7 h 21" name="T65"/>
              <a:gd fmla="*/ 23 w 42" name="T66"/>
              <a:gd fmla="*/ 4 h 21" name="T67"/>
              <a:gd fmla="*/ 17 w 42" name="T68"/>
              <a:gd fmla="*/ 4 h 21" name="T69"/>
              <a:gd fmla="*/ 15 w 42" name="T70"/>
              <a:gd fmla="*/ 4 h 21" name="T71"/>
              <a:gd fmla="*/ 15 w 42" name="T72"/>
              <a:gd fmla="*/ 7 h 21" name="T73"/>
              <a:gd fmla="*/ 14 w 42" name="T74"/>
              <a:gd fmla="*/ 10 h 21" name="T75"/>
              <a:gd fmla="*/ 12 w 42" name="T76"/>
              <a:gd fmla="*/ 10 h 21" name="T77"/>
              <a:gd fmla="*/ 14 w 42" name="T78"/>
              <a:gd fmla="*/ 15 h 21" name="T79"/>
              <a:gd fmla="*/ 17 w 42" name="T80"/>
              <a:gd fmla="*/ 18 h 21" name="T81"/>
              <a:gd fmla="*/ 20 w 42" name="T82"/>
              <a:gd fmla="*/ 18 h 21" name="T83"/>
              <a:gd fmla="*/ 23 w 42" name="T84"/>
              <a:gd fmla="*/ 16 h 21" name="T85"/>
              <a:gd fmla="*/ 22 w 42" name="T86"/>
              <a:gd fmla="*/ 18 h 21" name="T87"/>
              <a:gd fmla="*/ 20 w 42" name="T88"/>
              <a:gd fmla="*/ 18 h 21" name="T89"/>
              <a:gd fmla="*/ 17 w 42" name="T90"/>
              <a:gd fmla="*/ 16 h 21" name="T91"/>
              <a:gd fmla="*/ 17 w 42" name="T92"/>
              <a:gd fmla="*/ 15 h 21" name="T93"/>
              <a:gd fmla="*/ 15 w 42" name="T94"/>
              <a:gd fmla="*/ 7 h 21" name="T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b="b" l="0" r="r" t="0"/>
            <a:pathLst>
              <a:path h="21" w="42">
                <a:moveTo>
                  <a:pt x="15" y="7"/>
                </a:moveTo>
                <a:lnTo>
                  <a:pt x="15" y="7"/>
                </a:lnTo>
                <a:lnTo>
                  <a:pt x="17" y="5"/>
                </a:lnTo>
                <a:lnTo>
                  <a:pt x="19" y="7"/>
                </a:lnTo>
                <a:lnTo>
                  <a:pt x="19" y="7"/>
                </a:lnTo>
                <a:lnTo>
                  <a:pt x="19" y="8"/>
                </a:lnTo>
                <a:lnTo>
                  <a:pt x="19" y="8"/>
                </a:lnTo>
                <a:lnTo>
                  <a:pt x="22" y="7"/>
                </a:lnTo>
                <a:lnTo>
                  <a:pt x="23" y="7"/>
                </a:lnTo>
                <a:lnTo>
                  <a:pt x="23" y="7"/>
                </a:lnTo>
                <a:lnTo>
                  <a:pt x="25" y="7"/>
                </a:lnTo>
                <a:lnTo>
                  <a:pt x="25" y="7"/>
                </a:lnTo>
                <a:lnTo>
                  <a:pt x="27" y="5"/>
                </a:lnTo>
                <a:lnTo>
                  <a:pt x="28" y="7"/>
                </a:lnTo>
                <a:lnTo>
                  <a:pt x="28" y="7"/>
                </a:lnTo>
                <a:lnTo>
                  <a:pt x="28" y="8"/>
                </a:lnTo>
                <a:lnTo>
                  <a:pt x="28" y="8"/>
                </a:lnTo>
                <a:lnTo>
                  <a:pt x="27" y="16"/>
                </a:lnTo>
                <a:lnTo>
                  <a:pt x="27" y="16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0" y="21"/>
                </a:lnTo>
                <a:lnTo>
                  <a:pt x="20" y="21"/>
                </a:lnTo>
                <a:lnTo>
                  <a:pt x="15" y="19"/>
                </a:lnTo>
                <a:lnTo>
                  <a:pt x="15" y="19"/>
                </a:lnTo>
                <a:lnTo>
                  <a:pt x="12" y="18"/>
                </a:lnTo>
                <a:lnTo>
                  <a:pt x="11" y="16"/>
                </a:lnTo>
                <a:lnTo>
                  <a:pt x="11" y="16"/>
                </a:lnTo>
                <a:lnTo>
                  <a:pt x="11" y="10"/>
                </a:lnTo>
                <a:lnTo>
                  <a:pt x="11" y="10"/>
                </a:lnTo>
                <a:lnTo>
                  <a:pt x="11" y="5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4" y="8"/>
                </a:lnTo>
                <a:lnTo>
                  <a:pt x="4" y="8"/>
                </a:lnTo>
                <a:lnTo>
                  <a:pt x="1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19" y="0"/>
                </a:lnTo>
                <a:lnTo>
                  <a:pt x="19" y="0"/>
                </a:lnTo>
                <a:lnTo>
                  <a:pt x="28" y="2"/>
                </a:lnTo>
                <a:lnTo>
                  <a:pt x="28" y="2"/>
                </a:lnTo>
                <a:lnTo>
                  <a:pt x="36" y="5"/>
                </a:lnTo>
                <a:lnTo>
                  <a:pt x="41" y="8"/>
                </a:lnTo>
                <a:lnTo>
                  <a:pt x="41" y="8"/>
                </a:lnTo>
                <a:lnTo>
                  <a:pt x="42" y="10"/>
                </a:lnTo>
                <a:lnTo>
                  <a:pt x="42" y="10"/>
                </a:lnTo>
                <a:lnTo>
                  <a:pt x="42" y="10"/>
                </a:lnTo>
                <a:lnTo>
                  <a:pt x="42" y="12"/>
                </a:lnTo>
                <a:lnTo>
                  <a:pt x="42" y="12"/>
                </a:lnTo>
                <a:lnTo>
                  <a:pt x="41" y="12"/>
                </a:lnTo>
                <a:lnTo>
                  <a:pt x="39" y="12"/>
                </a:lnTo>
                <a:lnTo>
                  <a:pt x="39" y="12"/>
                </a:lnTo>
                <a:lnTo>
                  <a:pt x="33" y="7"/>
                </a:lnTo>
                <a:lnTo>
                  <a:pt x="33" y="7"/>
                </a:lnTo>
                <a:lnTo>
                  <a:pt x="23" y="4"/>
                </a:lnTo>
                <a:lnTo>
                  <a:pt x="23" y="4"/>
                </a:lnTo>
                <a:lnTo>
                  <a:pt x="17" y="4"/>
                </a:lnTo>
                <a:lnTo>
                  <a:pt x="17" y="4"/>
                </a:lnTo>
                <a:lnTo>
                  <a:pt x="15" y="4"/>
                </a:lnTo>
                <a:lnTo>
                  <a:pt x="15" y="4"/>
                </a:lnTo>
                <a:lnTo>
                  <a:pt x="15" y="7"/>
                </a:lnTo>
                <a:lnTo>
                  <a:pt x="15" y="7"/>
                </a:lnTo>
                <a:lnTo>
                  <a:pt x="14" y="10"/>
                </a:lnTo>
                <a:lnTo>
                  <a:pt x="14" y="10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5"/>
                </a:lnTo>
                <a:lnTo>
                  <a:pt x="17" y="18"/>
                </a:lnTo>
                <a:lnTo>
                  <a:pt x="17" y="18"/>
                </a:lnTo>
                <a:lnTo>
                  <a:pt x="20" y="18"/>
                </a:lnTo>
                <a:lnTo>
                  <a:pt x="20" y="18"/>
                </a:lnTo>
                <a:lnTo>
                  <a:pt x="22" y="18"/>
                </a:lnTo>
                <a:lnTo>
                  <a:pt x="23" y="16"/>
                </a:lnTo>
                <a:lnTo>
                  <a:pt x="23" y="16"/>
                </a:lnTo>
                <a:lnTo>
                  <a:pt x="22" y="18"/>
                </a:lnTo>
                <a:lnTo>
                  <a:pt x="22" y="18"/>
                </a:lnTo>
                <a:lnTo>
                  <a:pt x="20" y="18"/>
                </a:lnTo>
                <a:lnTo>
                  <a:pt x="17" y="16"/>
                </a:lnTo>
                <a:lnTo>
                  <a:pt x="17" y="16"/>
                </a:lnTo>
                <a:lnTo>
                  <a:pt x="17" y="15"/>
                </a:lnTo>
                <a:lnTo>
                  <a:pt x="17" y="15"/>
                </a:lnTo>
                <a:lnTo>
                  <a:pt x="15" y="7"/>
                </a:lnTo>
                <a:lnTo>
                  <a:pt x="15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67"/>
          <p:cNvSpPr>
            <a:spLocks noEditPoints="1"/>
          </p:cNvSpPr>
          <p:nvPr/>
        </p:nvSpPr>
        <p:spPr bwMode="auto">
          <a:xfrm>
            <a:off x="1175548" y="4515753"/>
            <a:ext cx="188031" cy="157773"/>
          </a:xfrm>
          <a:custGeom>
            <a:gdLst>
              <a:gd fmla="*/ 24 w 87" name="T0"/>
              <a:gd fmla="*/ 5 h 73" name="T1"/>
              <a:gd fmla="*/ 36 w 87" name="T2"/>
              <a:gd fmla="*/ 0 h 73" name="T3"/>
              <a:gd fmla="*/ 58 w 87" name="T4"/>
              <a:gd fmla="*/ 0 h 73" name="T5"/>
              <a:gd fmla="*/ 57 w 87" name="T6"/>
              <a:gd fmla="*/ 22 h 73" name="T7"/>
              <a:gd fmla="*/ 82 w 87" name="T8"/>
              <a:gd fmla="*/ 19 h 73" name="T9"/>
              <a:gd fmla="*/ 87 w 87" name="T10"/>
              <a:gd fmla="*/ 27 h 73" name="T11"/>
              <a:gd fmla="*/ 85 w 87" name="T12"/>
              <a:gd fmla="*/ 51 h 73" name="T13"/>
              <a:gd fmla="*/ 58 w 87" name="T14"/>
              <a:gd fmla="*/ 52 h 73" name="T15"/>
              <a:gd fmla="*/ 55 w 87" name="T16"/>
              <a:gd fmla="*/ 71 h 73" name="T17"/>
              <a:gd fmla="*/ 33 w 87" name="T18"/>
              <a:gd fmla="*/ 73 h 73" name="T19"/>
              <a:gd fmla="*/ 24 w 87" name="T20"/>
              <a:gd fmla="*/ 52 h 73" name="T21"/>
              <a:gd fmla="*/ 3 w 87" name="T22"/>
              <a:gd fmla="*/ 51 h 73" name="T23"/>
              <a:gd fmla="*/ 3 w 87" name="T24"/>
              <a:gd fmla="*/ 35 h 73" name="T25"/>
              <a:gd fmla="*/ 8 w 87" name="T26"/>
              <a:gd fmla="*/ 25 h 73" name="T27"/>
              <a:gd fmla="*/ 27 w 87" name="T28"/>
              <a:gd fmla="*/ 24 h 73" name="T29"/>
              <a:gd fmla="*/ 16 w 87" name="T30"/>
              <a:gd fmla="*/ 41 h 73" name="T31"/>
              <a:gd fmla="*/ 36 w 87" name="T32"/>
              <a:gd fmla="*/ 43 h 73" name="T33"/>
              <a:gd fmla="*/ 44 w 87" name="T34"/>
              <a:gd fmla="*/ 65 h 73" name="T35"/>
              <a:gd fmla="*/ 43 w 87" name="T36"/>
              <a:gd fmla="*/ 65 h 73" name="T37"/>
              <a:gd fmla="*/ 58 w 87" name="T38"/>
              <a:gd fmla="*/ 29 h 73" name="T39"/>
              <a:gd fmla="*/ 63 w 87" name="T40"/>
              <a:gd fmla="*/ 30 h 73" name="T41"/>
              <a:gd fmla="*/ 27 w 87" name="T42"/>
              <a:gd fmla="*/ 8 h 73" name="T43"/>
              <a:gd fmla="*/ 28 w 87" name="T44"/>
              <a:gd fmla="*/ 8 h 73" name="T45"/>
              <a:gd fmla="*/ 46 w 87" name="T46"/>
              <a:gd fmla="*/ 25 h 73" name="T47"/>
              <a:gd fmla="*/ 54 w 87" name="T48"/>
              <a:gd fmla="*/ 68 h 73" name="T49"/>
              <a:gd fmla="*/ 54 w 87" name="T50"/>
              <a:gd fmla="*/ 65 h 73" name="T51"/>
              <a:gd fmla="*/ 68 w 87" name="T52"/>
              <a:gd fmla="*/ 48 h 73" name="T53"/>
              <a:gd fmla="*/ 20 w 87" name="T54"/>
              <a:gd fmla="*/ 33 h 73" name="T55"/>
              <a:gd fmla="*/ 39 w 87" name="T56"/>
              <a:gd fmla="*/ 66 h 73" name="T57"/>
              <a:gd fmla="*/ 36 w 87" name="T58"/>
              <a:gd fmla="*/ 66 h 73" name="T59"/>
              <a:gd fmla="*/ 79 w 87" name="T60"/>
              <a:gd fmla="*/ 43 h 73" name="T61"/>
              <a:gd fmla="*/ 65 w 87" name="T62"/>
              <a:gd fmla="*/ 48 h 73" name="T63"/>
              <a:gd fmla="*/ 47 w 87" name="T64"/>
              <a:gd fmla="*/ 8 h 73" name="T65"/>
              <a:gd fmla="*/ 36 w 87" name="T66"/>
              <a:gd fmla="*/ 70 h 73" name="T67"/>
              <a:gd fmla="*/ 24 w 87" name="T68"/>
              <a:gd fmla="*/ 36 h 73" name="T69"/>
              <a:gd fmla="*/ 74 w 87" name="T70"/>
              <a:gd fmla="*/ 32 h 73" name="T71"/>
              <a:gd fmla="*/ 60 w 87" name="T72"/>
              <a:gd fmla="*/ 40 h 73" name="T73"/>
              <a:gd fmla="*/ 60 w 87" name="T74"/>
              <a:gd fmla="*/ 40 h 73" name="T75"/>
              <a:gd fmla="*/ 31 w 87" name="T76"/>
              <a:gd fmla="*/ 8 h 73" name="T77"/>
              <a:gd fmla="*/ 71 w 87" name="T78"/>
              <a:gd fmla="*/ 43 h 73" name="T79"/>
              <a:gd fmla="*/ 11 w 87" name="T80"/>
              <a:gd fmla="*/ 48 h 73" name="T81"/>
              <a:gd fmla="*/ 52 w 87" name="T82"/>
              <a:gd fmla="*/ 41 h 73" name="T83"/>
              <a:gd fmla="*/ 55 w 87" name="T84"/>
              <a:gd fmla="*/ 36 h 73" name="T85"/>
              <a:gd fmla="*/ 36 w 87" name="T86"/>
              <a:gd fmla="*/ 19 h 73" name="T87"/>
              <a:gd fmla="*/ 49 w 87" name="T88"/>
              <a:gd fmla="*/ 63 h 73" name="T89"/>
              <a:gd fmla="*/ 74 w 87" name="T90"/>
              <a:gd fmla="*/ 38 h 73" name="T91"/>
              <a:gd fmla="*/ 52 w 87" name="T92"/>
              <a:gd fmla="*/ 5 h 73" name="T93"/>
              <a:gd fmla="*/ 8 w 87" name="T94"/>
              <a:gd fmla="*/ 33 h 73" name="T95"/>
              <a:gd fmla="*/ 63 w 87" name="T96"/>
              <a:gd fmla="*/ 40 h 73" name="T97"/>
              <a:gd fmla="*/ 69 w 87" name="T98"/>
              <a:gd fmla="*/ 38 h 73" name="T99"/>
              <a:gd fmla="*/ 68 w 87" name="T100"/>
              <a:gd fmla="*/ 35 h 73" name="T101"/>
              <a:gd fmla="*/ 69 w 87" name="T102"/>
              <a:gd fmla="*/ 32 h 73" name="T103"/>
              <a:gd fmla="*/ 43 w 87" name="T104"/>
              <a:gd fmla="*/ 38 h 73" name="T105"/>
              <a:gd fmla="*/ 33 w 87" name="T106"/>
              <a:gd fmla="*/ 44 h 73" name="T107"/>
              <a:gd fmla="*/ 46 w 87" name="T108"/>
              <a:gd fmla="*/ 36 h 73" name="T109"/>
              <a:gd fmla="*/ 82 w 87" name="T110"/>
              <a:gd fmla="*/ 29 h 73" name="T111"/>
              <a:gd fmla="*/ 57 w 87" name="T112"/>
              <a:gd fmla="*/ 44 h 73" name="T113"/>
              <a:gd fmla="*/ 52 w 87" name="T114"/>
              <a:gd fmla="*/ 10 h 73" name="T115"/>
              <a:gd fmla="*/ 43 w 87" name="T116"/>
              <a:gd fmla="*/ 51 h 73" name="T117"/>
              <a:gd fmla="*/ 76 w 87" name="T118"/>
              <a:gd fmla="*/ 48 h 73" name="T119"/>
              <a:gd fmla="*/ 49 w 87" name="T120"/>
              <a:gd fmla="*/ 13 h 73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73" w="87">
                <a:moveTo>
                  <a:pt x="27" y="24"/>
                </a:moveTo>
                <a:lnTo>
                  <a:pt x="27" y="24"/>
                </a:lnTo>
                <a:lnTo>
                  <a:pt x="27" y="22"/>
                </a:lnTo>
                <a:lnTo>
                  <a:pt x="27" y="22"/>
                </a:lnTo>
                <a:lnTo>
                  <a:pt x="25" y="10"/>
                </a:lnTo>
                <a:lnTo>
                  <a:pt x="25" y="10"/>
                </a:lnTo>
                <a:lnTo>
                  <a:pt x="25" y="8"/>
                </a:lnTo>
                <a:lnTo>
                  <a:pt x="25" y="8"/>
                </a:lnTo>
                <a:lnTo>
                  <a:pt x="24" y="5"/>
                </a:lnTo>
                <a:lnTo>
                  <a:pt x="24" y="5"/>
                </a:lnTo>
                <a:lnTo>
                  <a:pt x="24" y="3"/>
                </a:lnTo>
                <a:lnTo>
                  <a:pt x="25" y="2"/>
                </a:lnTo>
                <a:lnTo>
                  <a:pt x="25" y="2"/>
                </a:lnTo>
                <a:lnTo>
                  <a:pt x="25" y="0"/>
                </a:lnTo>
                <a:lnTo>
                  <a:pt x="25" y="0"/>
                </a:lnTo>
                <a:lnTo>
                  <a:pt x="33" y="2"/>
                </a:lnTo>
                <a:lnTo>
                  <a:pt x="33" y="2"/>
                </a:lnTo>
                <a:lnTo>
                  <a:pt x="36" y="0"/>
                </a:lnTo>
                <a:lnTo>
                  <a:pt x="36" y="0"/>
                </a:lnTo>
                <a:lnTo>
                  <a:pt x="38" y="0"/>
                </a:lnTo>
                <a:lnTo>
                  <a:pt x="38" y="0"/>
                </a:lnTo>
                <a:lnTo>
                  <a:pt x="54" y="0"/>
                </a:lnTo>
                <a:lnTo>
                  <a:pt x="54" y="0"/>
                </a:lnTo>
                <a:lnTo>
                  <a:pt x="55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5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63" y="22"/>
                </a:lnTo>
                <a:lnTo>
                  <a:pt x="63" y="22"/>
                </a:lnTo>
                <a:lnTo>
                  <a:pt x="72" y="21"/>
                </a:lnTo>
                <a:lnTo>
                  <a:pt x="72" y="21"/>
                </a:lnTo>
                <a:lnTo>
                  <a:pt x="82" y="19"/>
                </a:lnTo>
                <a:lnTo>
                  <a:pt x="82" y="19"/>
                </a:lnTo>
                <a:lnTo>
                  <a:pt x="84" y="19"/>
                </a:lnTo>
                <a:lnTo>
                  <a:pt x="87" y="21"/>
                </a:lnTo>
                <a:lnTo>
                  <a:pt x="87" y="21"/>
                </a:lnTo>
                <a:lnTo>
                  <a:pt x="85" y="22"/>
                </a:lnTo>
                <a:lnTo>
                  <a:pt x="85" y="22"/>
                </a:lnTo>
                <a:lnTo>
                  <a:pt x="85" y="24"/>
                </a:lnTo>
                <a:lnTo>
                  <a:pt x="85" y="24"/>
                </a:lnTo>
                <a:lnTo>
                  <a:pt x="87" y="25"/>
                </a:lnTo>
                <a:lnTo>
                  <a:pt x="87" y="27"/>
                </a:lnTo>
                <a:lnTo>
                  <a:pt x="87" y="27"/>
                </a:lnTo>
                <a:lnTo>
                  <a:pt x="87" y="38"/>
                </a:lnTo>
                <a:lnTo>
                  <a:pt x="87" y="38"/>
                </a:lnTo>
                <a:lnTo>
                  <a:pt x="87" y="44"/>
                </a:lnTo>
                <a:lnTo>
                  <a:pt x="87" y="44"/>
                </a:lnTo>
                <a:lnTo>
                  <a:pt x="87" y="48"/>
                </a:lnTo>
                <a:lnTo>
                  <a:pt x="87" y="48"/>
                </a:lnTo>
                <a:lnTo>
                  <a:pt x="87" y="51"/>
                </a:lnTo>
                <a:lnTo>
                  <a:pt x="85" y="51"/>
                </a:lnTo>
                <a:lnTo>
                  <a:pt x="85" y="51"/>
                </a:lnTo>
                <a:lnTo>
                  <a:pt x="80" y="51"/>
                </a:lnTo>
                <a:lnTo>
                  <a:pt x="80" y="51"/>
                </a:lnTo>
                <a:lnTo>
                  <a:pt x="63" y="52"/>
                </a:lnTo>
                <a:lnTo>
                  <a:pt x="63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8" y="63"/>
                </a:lnTo>
                <a:lnTo>
                  <a:pt x="58" y="63"/>
                </a:lnTo>
                <a:lnTo>
                  <a:pt x="58" y="66"/>
                </a:lnTo>
                <a:lnTo>
                  <a:pt x="58" y="66"/>
                </a:lnTo>
                <a:lnTo>
                  <a:pt x="57" y="70"/>
                </a:lnTo>
                <a:lnTo>
                  <a:pt x="57" y="70"/>
                </a:lnTo>
                <a:lnTo>
                  <a:pt x="55" y="70"/>
                </a:lnTo>
                <a:lnTo>
                  <a:pt x="55" y="70"/>
                </a:ln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2" y="71"/>
                </a:lnTo>
                <a:lnTo>
                  <a:pt x="52" y="71"/>
                </a:lnTo>
                <a:lnTo>
                  <a:pt x="44" y="73"/>
                </a:lnTo>
                <a:lnTo>
                  <a:pt x="35" y="73"/>
                </a:lnTo>
                <a:lnTo>
                  <a:pt x="35" y="73"/>
                </a:lnTo>
                <a:lnTo>
                  <a:pt x="33" y="73"/>
                </a:lnTo>
                <a:lnTo>
                  <a:pt x="33" y="73"/>
                </a:lnTo>
                <a:lnTo>
                  <a:pt x="30" y="71"/>
                </a:lnTo>
                <a:lnTo>
                  <a:pt x="30" y="70"/>
                </a:lnTo>
                <a:lnTo>
                  <a:pt x="30" y="70"/>
                </a:lnTo>
                <a:lnTo>
                  <a:pt x="28" y="62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24" y="52"/>
                </a:lnTo>
                <a:lnTo>
                  <a:pt x="24" y="52"/>
                </a:lnTo>
                <a:lnTo>
                  <a:pt x="14" y="54"/>
                </a:lnTo>
                <a:lnTo>
                  <a:pt x="14" y="54"/>
                </a:lnTo>
                <a:lnTo>
                  <a:pt x="8" y="54"/>
                </a:lnTo>
                <a:lnTo>
                  <a:pt x="8" y="54"/>
                </a:lnTo>
                <a:lnTo>
                  <a:pt x="5" y="52"/>
                </a:lnTo>
                <a:lnTo>
                  <a:pt x="5" y="52"/>
                </a:lnTo>
                <a:lnTo>
                  <a:pt x="3" y="52"/>
                </a:lnTo>
                <a:lnTo>
                  <a:pt x="3" y="51"/>
                </a:lnTo>
                <a:lnTo>
                  <a:pt x="3" y="51"/>
                </a:lnTo>
                <a:lnTo>
                  <a:pt x="3" y="41"/>
                </a:lnTo>
                <a:lnTo>
                  <a:pt x="3" y="41"/>
                </a:lnTo>
                <a:lnTo>
                  <a:pt x="1" y="38"/>
                </a:lnTo>
                <a:lnTo>
                  <a:pt x="1" y="38"/>
                </a:lnTo>
                <a:lnTo>
                  <a:pt x="1" y="36"/>
                </a:lnTo>
                <a:lnTo>
                  <a:pt x="1" y="36"/>
                </a:lnTo>
                <a:lnTo>
                  <a:pt x="1" y="36"/>
                </a:lnTo>
                <a:lnTo>
                  <a:pt x="3" y="35"/>
                </a:lnTo>
                <a:lnTo>
                  <a:pt x="3" y="35"/>
                </a:lnTo>
                <a:lnTo>
                  <a:pt x="1" y="32"/>
                </a:lnTo>
                <a:lnTo>
                  <a:pt x="1" y="32"/>
                </a:lnTo>
                <a:lnTo>
                  <a:pt x="0" y="29"/>
                </a:lnTo>
                <a:lnTo>
                  <a:pt x="3" y="27"/>
                </a:lnTo>
                <a:lnTo>
                  <a:pt x="3" y="27"/>
                </a:lnTo>
                <a:lnTo>
                  <a:pt x="6" y="27"/>
                </a:lnTo>
                <a:lnTo>
                  <a:pt x="6" y="27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16" y="25"/>
                </a:lnTo>
                <a:lnTo>
                  <a:pt x="16" y="25"/>
                </a:lnTo>
                <a:lnTo>
                  <a:pt x="25" y="24"/>
                </a:lnTo>
                <a:lnTo>
                  <a:pt x="25" y="24"/>
                </a:lnTo>
                <a:lnTo>
                  <a:pt x="27" y="24"/>
                </a:lnTo>
                <a:lnTo>
                  <a:pt x="27" y="24"/>
                </a:lnTo>
                <a:close/>
                <a:moveTo>
                  <a:pt x="38" y="48"/>
                </a:moveTo>
                <a:lnTo>
                  <a:pt x="38" y="48"/>
                </a:lnTo>
                <a:lnTo>
                  <a:pt x="38" y="40"/>
                </a:lnTo>
                <a:lnTo>
                  <a:pt x="38" y="40"/>
                </a:lnTo>
                <a:lnTo>
                  <a:pt x="25" y="40"/>
                </a:lnTo>
                <a:lnTo>
                  <a:pt x="14" y="41"/>
                </a:lnTo>
                <a:lnTo>
                  <a:pt x="14" y="41"/>
                </a:lnTo>
                <a:lnTo>
                  <a:pt x="16" y="41"/>
                </a:lnTo>
                <a:lnTo>
                  <a:pt x="16" y="41"/>
                </a:lnTo>
                <a:lnTo>
                  <a:pt x="30" y="41"/>
                </a:lnTo>
                <a:lnTo>
                  <a:pt x="30" y="41"/>
                </a:lnTo>
                <a:lnTo>
                  <a:pt x="33" y="43"/>
                </a:lnTo>
                <a:lnTo>
                  <a:pt x="33" y="43"/>
                </a:lnTo>
                <a:lnTo>
                  <a:pt x="33" y="41"/>
                </a:lnTo>
                <a:lnTo>
                  <a:pt x="33" y="41"/>
                </a:lnTo>
                <a:lnTo>
                  <a:pt x="35" y="41"/>
                </a:lnTo>
                <a:lnTo>
                  <a:pt x="35" y="41"/>
                </a:lnTo>
                <a:lnTo>
                  <a:pt x="36" y="43"/>
                </a:lnTo>
                <a:lnTo>
                  <a:pt x="36" y="43"/>
                </a:lnTo>
                <a:lnTo>
                  <a:pt x="36" y="43"/>
                </a:lnTo>
                <a:lnTo>
                  <a:pt x="36" y="43"/>
                </a:lnTo>
                <a:lnTo>
                  <a:pt x="36" y="46"/>
                </a:lnTo>
                <a:lnTo>
                  <a:pt x="36" y="46"/>
                </a:lnTo>
                <a:lnTo>
                  <a:pt x="38" y="48"/>
                </a:lnTo>
                <a:lnTo>
                  <a:pt x="38" y="48"/>
                </a:lnTo>
                <a:close/>
                <a:moveTo>
                  <a:pt x="44" y="65"/>
                </a:moveTo>
                <a:lnTo>
                  <a:pt x="44" y="6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62"/>
                </a:lnTo>
                <a:lnTo>
                  <a:pt x="41" y="62"/>
                </a:lnTo>
                <a:lnTo>
                  <a:pt x="41" y="63"/>
                </a:lnTo>
                <a:lnTo>
                  <a:pt x="43" y="65"/>
                </a:lnTo>
                <a:lnTo>
                  <a:pt x="43" y="65"/>
                </a:lnTo>
                <a:lnTo>
                  <a:pt x="44" y="65"/>
                </a:lnTo>
                <a:lnTo>
                  <a:pt x="44" y="65"/>
                </a:lnTo>
                <a:close/>
                <a:moveTo>
                  <a:pt x="69" y="29"/>
                </a:moveTo>
                <a:lnTo>
                  <a:pt x="69" y="29"/>
                </a:lnTo>
                <a:lnTo>
                  <a:pt x="69" y="29"/>
                </a:lnTo>
                <a:lnTo>
                  <a:pt x="69" y="29"/>
                </a:lnTo>
                <a:lnTo>
                  <a:pt x="60" y="27"/>
                </a:lnTo>
                <a:lnTo>
                  <a:pt x="60" y="27"/>
                </a:lnTo>
                <a:lnTo>
                  <a:pt x="58" y="29"/>
                </a:lnTo>
                <a:lnTo>
                  <a:pt x="58" y="29"/>
                </a:lnTo>
                <a:lnTo>
                  <a:pt x="57" y="29"/>
                </a:lnTo>
                <a:lnTo>
                  <a:pt x="57" y="29"/>
                </a:lnTo>
                <a:lnTo>
                  <a:pt x="58" y="29"/>
                </a:lnTo>
                <a:lnTo>
                  <a:pt x="58" y="29"/>
                </a:lnTo>
                <a:lnTo>
                  <a:pt x="60" y="29"/>
                </a:lnTo>
                <a:lnTo>
                  <a:pt x="60" y="29"/>
                </a:lnTo>
                <a:lnTo>
                  <a:pt x="63" y="30"/>
                </a:lnTo>
                <a:lnTo>
                  <a:pt x="63" y="30"/>
                </a:lnTo>
                <a:lnTo>
                  <a:pt x="65" y="29"/>
                </a:lnTo>
                <a:lnTo>
                  <a:pt x="65" y="29"/>
                </a:lnTo>
                <a:lnTo>
                  <a:pt x="66" y="29"/>
                </a:lnTo>
                <a:lnTo>
                  <a:pt x="66" y="29"/>
                </a:lnTo>
                <a:lnTo>
                  <a:pt x="68" y="29"/>
                </a:lnTo>
                <a:lnTo>
                  <a:pt x="68" y="29"/>
                </a:lnTo>
                <a:lnTo>
                  <a:pt x="69" y="29"/>
                </a:lnTo>
                <a:lnTo>
                  <a:pt x="69" y="29"/>
                </a:lnTo>
                <a:close/>
                <a:moveTo>
                  <a:pt x="27" y="8"/>
                </a:moveTo>
                <a:lnTo>
                  <a:pt x="27" y="8"/>
                </a:lnTo>
                <a:lnTo>
                  <a:pt x="30" y="22"/>
                </a:lnTo>
                <a:lnTo>
                  <a:pt x="30" y="22"/>
                </a:lnTo>
                <a:lnTo>
                  <a:pt x="30" y="24"/>
                </a:lnTo>
                <a:lnTo>
                  <a:pt x="30" y="24"/>
                </a:lnTo>
                <a:lnTo>
                  <a:pt x="30" y="22"/>
                </a:lnTo>
                <a:lnTo>
                  <a:pt x="30" y="22"/>
                </a:lnTo>
                <a:lnTo>
                  <a:pt x="28" y="8"/>
                </a:lnTo>
                <a:lnTo>
                  <a:pt x="28" y="8"/>
                </a:lnTo>
                <a:lnTo>
                  <a:pt x="27" y="8"/>
                </a:lnTo>
                <a:lnTo>
                  <a:pt x="27" y="8"/>
                </a:lnTo>
                <a:close/>
                <a:moveTo>
                  <a:pt x="47" y="19"/>
                </a:moveTo>
                <a:lnTo>
                  <a:pt x="47" y="19"/>
                </a:lnTo>
                <a:lnTo>
                  <a:pt x="47" y="19"/>
                </a:lnTo>
                <a:lnTo>
                  <a:pt x="47" y="19"/>
                </a:lnTo>
                <a:lnTo>
                  <a:pt x="46" y="21"/>
                </a:lnTo>
                <a:lnTo>
                  <a:pt x="46" y="21"/>
                </a:lnTo>
                <a:lnTo>
                  <a:pt x="46" y="25"/>
                </a:lnTo>
                <a:lnTo>
                  <a:pt x="46" y="25"/>
                </a:lnTo>
                <a:lnTo>
                  <a:pt x="46" y="27"/>
                </a:lnTo>
                <a:lnTo>
                  <a:pt x="47" y="29"/>
                </a:lnTo>
                <a:lnTo>
                  <a:pt x="47" y="29"/>
                </a:lnTo>
                <a:lnTo>
                  <a:pt x="47" y="19"/>
                </a:lnTo>
                <a:lnTo>
                  <a:pt x="47" y="19"/>
                </a:lnTo>
                <a:close/>
                <a:moveTo>
                  <a:pt x="52" y="68"/>
                </a:moveTo>
                <a:lnTo>
                  <a:pt x="52" y="68"/>
                </a:lnTo>
                <a:lnTo>
                  <a:pt x="54" y="68"/>
                </a:lnTo>
                <a:lnTo>
                  <a:pt x="54" y="66"/>
                </a:lnTo>
                <a:lnTo>
                  <a:pt x="54" y="66"/>
                </a:lnTo>
                <a:lnTo>
                  <a:pt x="54" y="55"/>
                </a:lnTo>
                <a:lnTo>
                  <a:pt x="54" y="55"/>
                </a:lnTo>
                <a:lnTo>
                  <a:pt x="54" y="54"/>
                </a:lnTo>
                <a:lnTo>
                  <a:pt x="54" y="54"/>
                </a:lnTo>
                <a:lnTo>
                  <a:pt x="54" y="57"/>
                </a:lnTo>
                <a:lnTo>
                  <a:pt x="54" y="57"/>
                </a:lnTo>
                <a:lnTo>
                  <a:pt x="54" y="65"/>
                </a:lnTo>
                <a:lnTo>
                  <a:pt x="54" y="65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close/>
                <a:moveTo>
                  <a:pt x="68" y="46"/>
                </a:moveTo>
                <a:lnTo>
                  <a:pt x="68" y="46"/>
                </a:lnTo>
                <a:lnTo>
                  <a:pt x="68" y="48"/>
                </a:lnTo>
                <a:lnTo>
                  <a:pt x="68" y="48"/>
                </a:lnTo>
                <a:lnTo>
                  <a:pt x="72" y="48"/>
                </a:lnTo>
                <a:lnTo>
                  <a:pt x="72" y="48"/>
                </a:lnTo>
                <a:lnTo>
                  <a:pt x="71" y="46"/>
                </a:lnTo>
                <a:lnTo>
                  <a:pt x="68" y="46"/>
                </a:lnTo>
                <a:lnTo>
                  <a:pt x="68" y="46"/>
                </a:lnTo>
                <a:close/>
                <a:moveTo>
                  <a:pt x="19" y="32"/>
                </a:moveTo>
                <a:lnTo>
                  <a:pt x="19" y="32"/>
                </a:lnTo>
                <a:lnTo>
                  <a:pt x="20" y="33"/>
                </a:lnTo>
                <a:lnTo>
                  <a:pt x="20" y="33"/>
                </a:lnTo>
                <a:lnTo>
                  <a:pt x="25" y="33"/>
                </a:lnTo>
                <a:lnTo>
                  <a:pt x="25" y="33"/>
                </a:lnTo>
                <a:lnTo>
                  <a:pt x="27" y="32"/>
                </a:lnTo>
                <a:lnTo>
                  <a:pt x="27" y="32"/>
                </a:lnTo>
                <a:lnTo>
                  <a:pt x="19" y="32"/>
                </a:lnTo>
                <a:lnTo>
                  <a:pt x="19" y="32"/>
                </a:lnTo>
                <a:close/>
                <a:moveTo>
                  <a:pt x="36" y="66"/>
                </a:moveTo>
                <a:lnTo>
                  <a:pt x="36" y="66"/>
                </a:lnTo>
                <a:lnTo>
                  <a:pt x="39" y="66"/>
                </a:lnTo>
                <a:lnTo>
                  <a:pt x="39" y="66"/>
                </a:lnTo>
                <a:lnTo>
                  <a:pt x="39" y="66"/>
                </a:lnTo>
                <a:lnTo>
                  <a:pt x="39" y="66"/>
                </a:lnTo>
                <a:lnTo>
                  <a:pt x="38" y="65"/>
                </a:lnTo>
                <a:lnTo>
                  <a:pt x="38" y="65"/>
                </a:lnTo>
                <a:lnTo>
                  <a:pt x="36" y="63"/>
                </a:lnTo>
                <a:lnTo>
                  <a:pt x="36" y="63"/>
                </a:lnTo>
                <a:lnTo>
                  <a:pt x="36" y="66"/>
                </a:lnTo>
                <a:lnTo>
                  <a:pt x="36" y="66"/>
                </a:lnTo>
                <a:close/>
                <a:moveTo>
                  <a:pt x="79" y="43"/>
                </a:moveTo>
                <a:lnTo>
                  <a:pt x="79" y="43"/>
                </a:lnTo>
                <a:lnTo>
                  <a:pt x="79" y="40"/>
                </a:lnTo>
                <a:lnTo>
                  <a:pt x="79" y="40"/>
                </a:lnTo>
                <a:lnTo>
                  <a:pt x="77" y="40"/>
                </a:lnTo>
                <a:lnTo>
                  <a:pt x="77" y="40"/>
                </a:lnTo>
                <a:lnTo>
                  <a:pt x="77" y="43"/>
                </a:lnTo>
                <a:lnTo>
                  <a:pt x="77" y="43"/>
                </a:lnTo>
                <a:lnTo>
                  <a:pt x="79" y="43"/>
                </a:lnTo>
                <a:lnTo>
                  <a:pt x="79" y="43"/>
                </a:lnTo>
                <a:close/>
                <a:moveTo>
                  <a:pt x="65" y="46"/>
                </a:moveTo>
                <a:lnTo>
                  <a:pt x="65" y="46"/>
                </a:lnTo>
                <a:lnTo>
                  <a:pt x="63" y="46"/>
                </a:lnTo>
                <a:lnTo>
                  <a:pt x="63" y="46"/>
                </a:lnTo>
                <a:lnTo>
                  <a:pt x="61" y="48"/>
                </a:lnTo>
                <a:lnTo>
                  <a:pt x="61" y="48"/>
                </a:lnTo>
                <a:lnTo>
                  <a:pt x="65" y="48"/>
                </a:lnTo>
                <a:lnTo>
                  <a:pt x="65" y="48"/>
                </a:lnTo>
                <a:lnTo>
                  <a:pt x="65" y="46"/>
                </a:lnTo>
                <a:lnTo>
                  <a:pt x="65" y="46"/>
                </a:lnTo>
                <a:close/>
                <a:moveTo>
                  <a:pt x="43" y="10"/>
                </a:moveTo>
                <a:lnTo>
                  <a:pt x="43" y="10"/>
                </a:lnTo>
                <a:lnTo>
                  <a:pt x="44" y="10"/>
                </a:lnTo>
                <a:lnTo>
                  <a:pt x="44" y="10"/>
                </a:lnTo>
                <a:lnTo>
                  <a:pt x="46" y="10"/>
                </a:lnTo>
                <a:lnTo>
                  <a:pt x="46" y="10"/>
                </a:lnTo>
                <a:lnTo>
                  <a:pt x="47" y="8"/>
                </a:lnTo>
                <a:lnTo>
                  <a:pt x="47" y="8"/>
                </a:lnTo>
                <a:lnTo>
                  <a:pt x="43" y="10"/>
                </a:lnTo>
                <a:lnTo>
                  <a:pt x="43" y="10"/>
                </a:lnTo>
                <a:close/>
                <a:moveTo>
                  <a:pt x="38" y="70"/>
                </a:moveTo>
                <a:lnTo>
                  <a:pt x="38" y="70"/>
                </a:lnTo>
                <a:lnTo>
                  <a:pt x="38" y="70"/>
                </a:lnTo>
                <a:lnTo>
                  <a:pt x="38" y="70"/>
                </a:lnTo>
                <a:lnTo>
                  <a:pt x="36" y="70"/>
                </a:lnTo>
                <a:lnTo>
                  <a:pt x="36" y="70"/>
                </a:lnTo>
                <a:lnTo>
                  <a:pt x="35" y="68"/>
                </a:lnTo>
                <a:lnTo>
                  <a:pt x="35" y="68"/>
                </a:lnTo>
                <a:lnTo>
                  <a:pt x="31" y="68"/>
                </a:lnTo>
                <a:lnTo>
                  <a:pt x="31" y="68"/>
                </a:lnTo>
                <a:lnTo>
                  <a:pt x="33" y="70"/>
                </a:lnTo>
                <a:lnTo>
                  <a:pt x="33" y="70"/>
                </a:lnTo>
                <a:lnTo>
                  <a:pt x="38" y="70"/>
                </a:lnTo>
                <a:lnTo>
                  <a:pt x="38" y="70"/>
                </a:lnTo>
                <a:close/>
                <a:moveTo>
                  <a:pt x="24" y="36"/>
                </a:move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3" y="36"/>
                </a:lnTo>
                <a:lnTo>
                  <a:pt x="13" y="36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74" y="32"/>
                </a:moveTo>
                <a:lnTo>
                  <a:pt x="74" y="32"/>
                </a:lnTo>
                <a:lnTo>
                  <a:pt x="74" y="33"/>
                </a:lnTo>
                <a:lnTo>
                  <a:pt x="74" y="33"/>
                </a:lnTo>
                <a:lnTo>
                  <a:pt x="76" y="33"/>
                </a:lnTo>
                <a:lnTo>
                  <a:pt x="76" y="33"/>
                </a:lnTo>
                <a:lnTo>
                  <a:pt x="76" y="32"/>
                </a:lnTo>
                <a:lnTo>
                  <a:pt x="76" y="32"/>
                </a:lnTo>
                <a:lnTo>
                  <a:pt x="74" y="32"/>
                </a:lnTo>
                <a:lnTo>
                  <a:pt x="74" y="32"/>
                </a:lnTo>
                <a:close/>
                <a:moveTo>
                  <a:pt x="60" y="40"/>
                </a:moveTo>
                <a:lnTo>
                  <a:pt x="60" y="40"/>
                </a:lnTo>
                <a:lnTo>
                  <a:pt x="61" y="40"/>
                </a:lnTo>
                <a:lnTo>
                  <a:pt x="61" y="40"/>
                </a:lnTo>
                <a:lnTo>
                  <a:pt x="61" y="36"/>
                </a:lnTo>
                <a:lnTo>
                  <a:pt x="61" y="36"/>
                </a:lnTo>
                <a:lnTo>
                  <a:pt x="58" y="36"/>
                </a:lnTo>
                <a:lnTo>
                  <a:pt x="58" y="36"/>
                </a:lnTo>
                <a:lnTo>
                  <a:pt x="60" y="40"/>
                </a:lnTo>
                <a:lnTo>
                  <a:pt x="60" y="40"/>
                </a:lnTo>
                <a:close/>
                <a:moveTo>
                  <a:pt x="28" y="29"/>
                </a:moveTo>
                <a:lnTo>
                  <a:pt x="28" y="29"/>
                </a:lnTo>
                <a:lnTo>
                  <a:pt x="24" y="29"/>
                </a:lnTo>
                <a:lnTo>
                  <a:pt x="17" y="29"/>
                </a:lnTo>
                <a:lnTo>
                  <a:pt x="17" y="29"/>
                </a:lnTo>
                <a:lnTo>
                  <a:pt x="28" y="29"/>
                </a:lnTo>
                <a:lnTo>
                  <a:pt x="28" y="29"/>
                </a:lnTo>
                <a:close/>
                <a:moveTo>
                  <a:pt x="31" y="8"/>
                </a:moveTo>
                <a:lnTo>
                  <a:pt x="31" y="8"/>
                </a:lnTo>
                <a:lnTo>
                  <a:pt x="33" y="13"/>
                </a:lnTo>
                <a:lnTo>
                  <a:pt x="33" y="13"/>
                </a:lnTo>
                <a:lnTo>
                  <a:pt x="33" y="8"/>
                </a:lnTo>
                <a:lnTo>
                  <a:pt x="33" y="8"/>
                </a:lnTo>
                <a:lnTo>
                  <a:pt x="31" y="8"/>
                </a:lnTo>
                <a:lnTo>
                  <a:pt x="31" y="8"/>
                </a:lnTo>
                <a:close/>
                <a:moveTo>
                  <a:pt x="69" y="43"/>
                </a:moveTo>
                <a:lnTo>
                  <a:pt x="69" y="43"/>
                </a:lnTo>
                <a:lnTo>
                  <a:pt x="71" y="43"/>
                </a:lnTo>
                <a:lnTo>
                  <a:pt x="71" y="43"/>
                </a:lnTo>
                <a:lnTo>
                  <a:pt x="71" y="41"/>
                </a:lnTo>
                <a:lnTo>
                  <a:pt x="71" y="41"/>
                </a:lnTo>
                <a:lnTo>
                  <a:pt x="69" y="41"/>
                </a:lnTo>
                <a:lnTo>
                  <a:pt x="69" y="41"/>
                </a:lnTo>
                <a:lnTo>
                  <a:pt x="69" y="43"/>
                </a:lnTo>
                <a:lnTo>
                  <a:pt x="69" y="43"/>
                </a:lnTo>
                <a:close/>
                <a:moveTo>
                  <a:pt x="11" y="48"/>
                </a:moveTo>
                <a:lnTo>
                  <a:pt x="11" y="48"/>
                </a:lnTo>
                <a:lnTo>
                  <a:pt x="8" y="46"/>
                </a:lnTo>
                <a:lnTo>
                  <a:pt x="8" y="46"/>
                </a:lnTo>
                <a:lnTo>
                  <a:pt x="8" y="48"/>
                </a:lnTo>
                <a:lnTo>
                  <a:pt x="8" y="48"/>
                </a:lnTo>
                <a:lnTo>
                  <a:pt x="11" y="48"/>
                </a:lnTo>
                <a:lnTo>
                  <a:pt x="11" y="48"/>
                </a:lnTo>
                <a:close/>
                <a:moveTo>
                  <a:pt x="52" y="36"/>
                </a:moveTo>
                <a:lnTo>
                  <a:pt x="52" y="36"/>
                </a:lnTo>
                <a:lnTo>
                  <a:pt x="52" y="41"/>
                </a:lnTo>
                <a:lnTo>
                  <a:pt x="52" y="41"/>
                </a:lnTo>
                <a:lnTo>
                  <a:pt x="54" y="38"/>
                </a:lnTo>
                <a:lnTo>
                  <a:pt x="54" y="38"/>
                </a:lnTo>
                <a:lnTo>
                  <a:pt x="52" y="36"/>
                </a:lnTo>
                <a:lnTo>
                  <a:pt x="52" y="36"/>
                </a:lnTo>
                <a:close/>
                <a:moveTo>
                  <a:pt x="57" y="36"/>
                </a:moveTo>
                <a:lnTo>
                  <a:pt x="57" y="36"/>
                </a:lnTo>
                <a:lnTo>
                  <a:pt x="55" y="36"/>
                </a:lnTo>
                <a:lnTo>
                  <a:pt x="55" y="36"/>
                </a:lnTo>
                <a:lnTo>
                  <a:pt x="55" y="41"/>
                </a:lnTo>
                <a:lnTo>
                  <a:pt x="55" y="41"/>
                </a:lnTo>
                <a:lnTo>
                  <a:pt x="57" y="40"/>
                </a:lnTo>
                <a:lnTo>
                  <a:pt x="57" y="40"/>
                </a:lnTo>
                <a:lnTo>
                  <a:pt x="57" y="36"/>
                </a:lnTo>
                <a:lnTo>
                  <a:pt x="57" y="36"/>
                </a:lnTo>
                <a:close/>
                <a:moveTo>
                  <a:pt x="35" y="21"/>
                </a:moveTo>
                <a:lnTo>
                  <a:pt x="35" y="21"/>
                </a:lnTo>
                <a:lnTo>
                  <a:pt x="36" y="19"/>
                </a:lnTo>
                <a:lnTo>
                  <a:pt x="35" y="18"/>
                </a:lnTo>
                <a:lnTo>
                  <a:pt x="35" y="18"/>
                </a:lnTo>
                <a:lnTo>
                  <a:pt x="35" y="21"/>
                </a:lnTo>
                <a:lnTo>
                  <a:pt x="35" y="21"/>
                </a:lnTo>
                <a:close/>
                <a:moveTo>
                  <a:pt x="49" y="65"/>
                </a:moveTo>
                <a:lnTo>
                  <a:pt x="49" y="65"/>
                </a:lnTo>
                <a:lnTo>
                  <a:pt x="50" y="65"/>
                </a:lnTo>
                <a:lnTo>
                  <a:pt x="50" y="65"/>
                </a:lnTo>
                <a:lnTo>
                  <a:pt x="49" y="63"/>
                </a:lnTo>
                <a:lnTo>
                  <a:pt x="49" y="63"/>
                </a:lnTo>
                <a:lnTo>
                  <a:pt x="49" y="65"/>
                </a:lnTo>
                <a:lnTo>
                  <a:pt x="49" y="65"/>
                </a:lnTo>
                <a:close/>
                <a:moveTo>
                  <a:pt x="76" y="36"/>
                </a:moveTo>
                <a:lnTo>
                  <a:pt x="76" y="36"/>
                </a:lnTo>
                <a:lnTo>
                  <a:pt x="74" y="36"/>
                </a:lnTo>
                <a:lnTo>
                  <a:pt x="74" y="36"/>
                </a:lnTo>
                <a:lnTo>
                  <a:pt x="74" y="38"/>
                </a:lnTo>
                <a:lnTo>
                  <a:pt x="74" y="38"/>
                </a:lnTo>
                <a:lnTo>
                  <a:pt x="76" y="38"/>
                </a:lnTo>
                <a:lnTo>
                  <a:pt x="76" y="36"/>
                </a:lnTo>
                <a:lnTo>
                  <a:pt x="76" y="36"/>
                </a:lnTo>
                <a:close/>
                <a:moveTo>
                  <a:pt x="54" y="5"/>
                </a:moveTo>
                <a:lnTo>
                  <a:pt x="54" y="5"/>
                </a:lnTo>
                <a:lnTo>
                  <a:pt x="50" y="5"/>
                </a:lnTo>
                <a:lnTo>
                  <a:pt x="50" y="5"/>
                </a:lnTo>
                <a:lnTo>
                  <a:pt x="52" y="5"/>
                </a:lnTo>
                <a:lnTo>
                  <a:pt x="52" y="5"/>
                </a:lnTo>
                <a:lnTo>
                  <a:pt x="52" y="5"/>
                </a:lnTo>
                <a:lnTo>
                  <a:pt x="54" y="5"/>
                </a:lnTo>
                <a:lnTo>
                  <a:pt x="54" y="5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1" y="33"/>
                </a:lnTo>
                <a:lnTo>
                  <a:pt x="11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49" y="5"/>
                </a:moveTo>
                <a:lnTo>
                  <a:pt x="49" y="5"/>
                </a:lnTo>
                <a:lnTo>
                  <a:pt x="44" y="5"/>
                </a:lnTo>
                <a:lnTo>
                  <a:pt x="44" y="5"/>
                </a:lnTo>
                <a:lnTo>
                  <a:pt x="49" y="5"/>
                </a:lnTo>
                <a:lnTo>
                  <a:pt x="49" y="5"/>
                </a:lnTo>
                <a:close/>
                <a:moveTo>
                  <a:pt x="63" y="40"/>
                </a:moveTo>
                <a:lnTo>
                  <a:pt x="63" y="40"/>
                </a:lnTo>
                <a:lnTo>
                  <a:pt x="65" y="38"/>
                </a:lnTo>
                <a:lnTo>
                  <a:pt x="65" y="38"/>
                </a:lnTo>
                <a:lnTo>
                  <a:pt x="65" y="38"/>
                </a:lnTo>
                <a:lnTo>
                  <a:pt x="63" y="40"/>
                </a:lnTo>
                <a:lnTo>
                  <a:pt x="63" y="40"/>
                </a:lnTo>
                <a:close/>
                <a:moveTo>
                  <a:pt x="71" y="36"/>
                </a:moveTo>
                <a:lnTo>
                  <a:pt x="71" y="36"/>
                </a:lnTo>
                <a:lnTo>
                  <a:pt x="69" y="38"/>
                </a:lnTo>
                <a:lnTo>
                  <a:pt x="69" y="38"/>
                </a:lnTo>
                <a:lnTo>
                  <a:pt x="71" y="38"/>
                </a:lnTo>
                <a:lnTo>
                  <a:pt x="71" y="36"/>
                </a:lnTo>
                <a:lnTo>
                  <a:pt x="71" y="36"/>
                </a:lnTo>
                <a:close/>
                <a:moveTo>
                  <a:pt x="68" y="36"/>
                </a:moveTo>
                <a:lnTo>
                  <a:pt x="68" y="36"/>
                </a:lnTo>
                <a:lnTo>
                  <a:pt x="68" y="36"/>
                </a:lnTo>
                <a:lnTo>
                  <a:pt x="68" y="35"/>
                </a:lnTo>
                <a:lnTo>
                  <a:pt x="68" y="35"/>
                </a:lnTo>
                <a:lnTo>
                  <a:pt x="68" y="36"/>
                </a:lnTo>
                <a:lnTo>
                  <a:pt x="68" y="36"/>
                </a:lnTo>
                <a:close/>
                <a:moveTo>
                  <a:pt x="66" y="32"/>
                </a:move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8" y="33"/>
                </a:lnTo>
                <a:lnTo>
                  <a:pt x="69" y="32"/>
                </a:lnTo>
                <a:lnTo>
                  <a:pt x="69" y="32"/>
                </a:lnTo>
                <a:lnTo>
                  <a:pt x="66" y="32"/>
                </a:lnTo>
                <a:lnTo>
                  <a:pt x="66" y="32"/>
                </a:lnTo>
                <a:close/>
                <a:moveTo>
                  <a:pt x="43" y="38"/>
                </a:moveTo>
                <a:lnTo>
                  <a:pt x="43" y="38"/>
                </a:lnTo>
                <a:lnTo>
                  <a:pt x="41" y="36"/>
                </a:lnTo>
                <a:lnTo>
                  <a:pt x="41" y="36"/>
                </a:lnTo>
                <a:lnTo>
                  <a:pt x="41" y="36"/>
                </a:lnTo>
                <a:lnTo>
                  <a:pt x="41" y="36"/>
                </a:lnTo>
                <a:lnTo>
                  <a:pt x="43" y="38"/>
                </a:lnTo>
                <a:lnTo>
                  <a:pt x="43" y="38"/>
                </a:lnTo>
                <a:close/>
                <a:moveTo>
                  <a:pt x="8" y="44"/>
                </a:moveTo>
                <a:lnTo>
                  <a:pt x="8" y="44"/>
                </a:lnTo>
                <a:lnTo>
                  <a:pt x="9" y="44"/>
                </a:lnTo>
                <a:lnTo>
                  <a:pt x="9" y="44"/>
                </a:lnTo>
                <a:lnTo>
                  <a:pt x="8" y="43"/>
                </a:lnTo>
                <a:lnTo>
                  <a:pt x="8" y="44"/>
                </a:lnTo>
                <a:lnTo>
                  <a:pt x="8" y="44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1" y="44"/>
                </a:lnTo>
                <a:lnTo>
                  <a:pt x="31" y="44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46" y="38"/>
                </a:moveTo>
                <a:lnTo>
                  <a:pt x="46" y="38"/>
                </a:lnTo>
                <a:lnTo>
                  <a:pt x="46" y="36"/>
                </a:lnTo>
                <a:lnTo>
                  <a:pt x="46" y="36"/>
                </a:lnTo>
                <a:lnTo>
                  <a:pt x="46" y="38"/>
                </a:lnTo>
                <a:lnTo>
                  <a:pt x="46" y="38"/>
                </a:lnTo>
                <a:close/>
                <a:moveTo>
                  <a:pt x="82" y="27"/>
                </a:move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0" y="27"/>
                </a:lnTo>
                <a:lnTo>
                  <a:pt x="80" y="27"/>
                </a:lnTo>
                <a:lnTo>
                  <a:pt x="82" y="29"/>
                </a:lnTo>
                <a:lnTo>
                  <a:pt x="82" y="29"/>
                </a:lnTo>
                <a:lnTo>
                  <a:pt x="82" y="27"/>
                </a:lnTo>
                <a:lnTo>
                  <a:pt x="82" y="27"/>
                </a:lnTo>
                <a:close/>
                <a:moveTo>
                  <a:pt x="57" y="44"/>
                </a:moveTo>
                <a:lnTo>
                  <a:pt x="57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7" y="44"/>
                </a:lnTo>
                <a:lnTo>
                  <a:pt x="57" y="44"/>
                </a:lnTo>
                <a:close/>
                <a:moveTo>
                  <a:pt x="58" y="48"/>
                </a:moveTo>
                <a:lnTo>
                  <a:pt x="58" y="48"/>
                </a:lnTo>
                <a:lnTo>
                  <a:pt x="58" y="48"/>
                </a:lnTo>
                <a:lnTo>
                  <a:pt x="58" y="48"/>
                </a:lnTo>
                <a:lnTo>
                  <a:pt x="58" y="48"/>
                </a:lnTo>
                <a:lnTo>
                  <a:pt x="58" y="48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2" y="8"/>
                </a:lnTo>
                <a:lnTo>
                  <a:pt x="52" y="8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43" y="51"/>
                </a:move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close/>
                <a:moveTo>
                  <a:pt x="74" y="48"/>
                </a:moveTo>
                <a:lnTo>
                  <a:pt x="74" y="48"/>
                </a:lnTo>
                <a:lnTo>
                  <a:pt x="76" y="48"/>
                </a:lnTo>
                <a:lnTo>
                  <a:pt x="76" y="48"/>
                </a:lnTo>
                <a:lnTo>
                  <a:pt x="76" y="48"/>
                </a:lnTo>
                <a:lnTo>
                  <a:pt x="76" y="48"/>
                </a:lnTo>
                <a:lnTo>
                  <a:pt x="76" y="48"/>
                </a:lnTo>
                <a:lnTo>
                  <a:pt x="76" y="48"/>
                </a:lnTo>
                <a:lnTo>
                  <a:pt x="74" y="48"/>
                </a:lnTo>
                <a:lnTo>
                  <a:pt x="74" y="48"/>
                </a:lnTo>
                <a:close/>
                <a:moveTo>
                  <a:pt x="49" y="13"/>
                </a:move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68"/>
          <p:cNvSpPr>
            <a:spLocks noEditPoints="1"/>
          </p:cNvSpPr>
          <p:nvPr/>
        </p:nvSpPr>
        <p:spPr bwMode="auto">
          <a:xfrm>
            <a:off x="944292" y="3448088"/>
            <a:ext cx="704573" cy="920699"/>
          </a:xfrm>
          <a:custGeom>
            <a:gdLst>
              <a:gd fmla="*/ 9 w 326" name="T0"/>
              <a:gd fmla="*/ 396 h 426" name="T1"/>
              <a:gd fmla="*/ 262 w 326" name="T2"/>
              <a:gd fmla="*/ 7 h 426" name="T3"/>
              <a:gd fmla="*/ 213 w 326" name="T4"/>
              <a:gd fmla="*/ 351 h 426" name="T5"/>
              <a:gd fmla="*/ 15 w 326" name="T6"/>
              <a:gd fmla="*/ 237 h 426" name="T7"/>
              <a:gd fmla="*/ 28 w 326" name="T8"/>
              <a:gd fmla="*/ 325 h 426" name="T9"/>
              <a:gd fmla="*/ 31 w 326" name="T10"/>
              <a:gd fmla="*/ 392 h 426" name="T11"/>
              <a:gd fmla="*/ 134 w 326" name="T12"/>
              <a:gd fmla="*/ 359 h 426" name="T13"/>
              <a:gd fmla="*/ 146 w 326" name="T14"/>
              <a:gd fmla="*/ 248 h 426" name="T15"/>
              <a:gd fmla="*/ 134 w 326" name="T16"/>
              <a:gd fmla="*/ 142 h 426" name="T17"/>
              <a:gd fmla="*/ 162 w 326" name="T18"/>
              <a:gd fmla="*/ 37 h 426" name="T19"/>
              <a:gd fmla="*/ 66 w 326" name="T20"/>
              <a:gd fmla="*/ 16 h 426" name="T21"/>
              <a:gd fmla="*/ 42 w 326" name="T22"/>
              <a:gd fmla="*/ 98 h 426" name="T23"/>
              <a:gd fmla="*/ 17 w 326" name="T24"/>
              <a:gd fmla="*/ 136 h 426" name="T25"/>
              <a:gd fmla="*/ 195 w 326" name="T26"/>
              <a:gd fmla="*/ 204 h 426" name="T27"/>
              <a:gd fmla="*/ 178 w 326" name="T28"/>
              <a:gd fmla="*/ 239 h 426" name="T29"/>
              <a:gd fmla="*/ 183 w 326" name="T30"/>
              <a:gd fmla="*/ 333 h 426" name="T31"/>
              <a:gd fmla="*/ 159 w 326" name="T32"/>
              <a:gd fmla="*/ 387 h 426" name="T33"/>
              <a:gd fmla="*/ 42 w 326" name="T34"/>
              <a:gd fmla="*/ 403 h 426" name="T35"/>
              <a:gd fmla="*/ 121 w 326" name="T36"/>
              <a:gd fmla="*/ 412 h 426" name="T37"/>
              <a:gd fmla="*/ 208 w 326" name="T38"/>
              <a:gd fmla="*/ 357 h 426" name="T39"/>
              <a:gd fmla="*/ 208 w 326" name="T40"/>
              <a:gd fmla="*/ 291 h 426" name="T41"/>
              <a:gd fmla="*/ 282 w 326" name="T42"/>
              <a:gd fmla="*/ 59 h 426" name="T43"/>
              <a:gd fmla="*/ 296 w 326" name="T44"/>
              <a:gd fmla="*/ 95 h 426" name="T45"/>
              <a:gd fmla="*/ 284 w 326" name="T46"/>
              <a:gd fmla="*/ 40 h 426" name="T47"/>
              <a:gd fmla="*/ 233 w 326" name="T48"/>
              <a:gd fmla="*/ 15 h 426" name="T49"/>
              <a:gd fmla="*/ 175 w 326" name="T50"/>
              <a:gd fmla="*/ 35 h 426" name="T51"/>
              <a:gd fmla="*/ 233 w 326" name="T52"/>
              <a:gd fmla="*/ 112 h 426" name="T53"/>
              <a:gd fmla="*/ 211 w 326" name="T54"/>
              <a:gd fmla="*/ 62 h 426" name="T55"/>
              <a:gd fmla="*/ 304 w 326" name="T56"/>
              <a:gd fmla="*/ 370 h 426" name="T57"/>
              <a:gd fmla="*/ 298 w 326" name="T58"/>
              <a:gd fmla="*/ 165 h 426" name="T59"/>
              <a:gd fmla="*/ 265 w 326" name="T60"/>
              <a:gd fmla="*/ 223 h 426" name="T61"/>
              <a:gd fmla="*/ 252 w 326" name="T62"/>
              <a:gd fmla="*/ 243 h 426" name="T63"/>
              <a:gd fmla="*/ 118 w 326" name="T64"/>
              <a:gd fmla="*/ 377 h 426" name="T65"/>
              <a:gd fmla="*/ 236 w 326" name="T66"/>
              <a:gd fmla="*/ 379 h 426" name="T67"/>
              <a:gd fmla="*/ 222 w 326" name="T68"/>
              <a:gd fmla="*/ 152 h 426" name="T69"/>
              <a:gd fmla="*/ 263 w 326" name="T70"/>
              <a:gd fmla="*/ 56 h 426" name="T71"/>
              <a:gd fmla="*/ 162 w 326" name="T72"/>
              <a:gd fmla="*/ 229 h 426" name="T73"/>
              <a:gd fmla="*/ 230 w 326" name="T74"/>
              <a:gd fmla="*/ 294 h 426" name="T75"/>
              <a:gd fmla="*/ 301 w 326" name="T76"/>
              <a:gd fmla="*/ 389 h 426" name="T77"/>
              <a:gd fmla="*/ 312 w 326" name="T78"/>
              <a:gd fmla="*/ 234 h 426" name="T79"/>
              <a:gd fmla="*/ 162 w 326" name="T80"/>
              <a:gd fmla="*/ 348 h 426" name="T81"/>
              <a:gd fmla="*/ 244 w 326" name="T82"/>
              <a:gd fmla="*/ 321 h 426" name="T83"/>
              <a:gd fmla="*/ 8 w 326" name="T84"/>
              <a:gd fmla="*/ 258 h 426" name="T85"/>
              <a:gd fmla="*/ 11 w 326" name="T86"/>
              <a:gd fmla="*/ 381 h 426" name="T87"/>
              <a:gd fmla="*/ 274 w 326" name="T88"/>
              <a:gd fmla="*/ 166 h 426" name="T89"/>
              <a:gd fmla="*/ 19 w 326" name="T90"/>
              <a:gd fmla="*/ 382 h 426" name="T91"/>
              <a:gd fmla="*/ 255 w 326" name="T92"/>
              <a:gd fmla="*/ 45 h 426" name="T93"/>
              <a:gd fmla="*/ 250 w 326" name="T94"/>
              <a:gd fmla="*/ 297 h 426" name="T95"/>
              <a:gd fmla="*/ 8 w 326" name="T96"/>
              <a:gd fmla="*/ 57 h 426" name="T97"/>
              <a:gd fmla="*/ 217 w 326" name="T98"/>
              <a:gd fmla="*/ 147 h 426" name="T99"/>
              <a:gd fmla="*/ 252 w 326" name="T100"/>
              <a:gd fmla="*/ 228 h 426" name="T101"/>
              <a:gd fmla="*/ 172 w 326" name="T102"/>
              <a:gd fmla="*/ 198 h 426" name="T103"/>
              <a:gd fmla="*/ 310 w 326" name="T104"/>
              <a:gd fmla="*/ 363 h 426" name="T105"/>
              <a:gd fmla="*/ 164 w 326" name="T106"/>
              <a:gd fmla="*/ 373 h 426" name="T107"/>
              <a:gd fmla="*/ 170 w 326" name="T108"/>
              <a:gd fmla="*/ 278 h 426" name="T109"/>
              <a:gd fmla="*/ 113 w 326" name="T110"/>
              <a:gd fmla="*/ 12 h 426" name="T111"/>
              <a:gd fmla="*/ 314 w 326" name="T112"/>
              <a:gd fmla="*/ 221 h 426" name="T113"/>
              <a:gd fmla="*/ 268 w 326" name="T114"/>
              <a:gd fmla="*/ 15 h 426" name="T115"/>
              <a:gd fmla="*/ 170 w 326" name="T116"/>
              <a:gd fmla="*/ 281 h 426" name="T117"/>
              <a:gd fmla="*/ 11 w 326" name="T118"/>
              <a:gd fmla="*/ 135 h 426" name="T119"/>
              <a:gd fmla="*/ 257 w 326" name="T120"/>
              <a:gd fmla="*/ 389 h 426" name="T121"/>
              <a:gd fmla="*/ 287 w 326" name="T122"/>
              <a:gd fmla="*/ 270 h 426" name="T123"/>
              <a:gd fmla="*/ 15 w 326" name="T124"/>
              <a:gd fmla="*/ 346 h 42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6" w="326">
                <a:moveTo>
                  <a:pt x="321" y="150"/>
                </a:moveTo>
                <a:lnTo>
                  <a:pt x="321" y="150"/>
                </a:lnTo>
                <a:lnTo>
                  <a:pt x="323" y="149"/>
                </a:lnTo>
                <a:lnTo>
                  <a:pt x="323" y="149"/>
                </a:lnTo>
                <a:lnTo>
                  <a:pt x="325" y="150"/>
                </a:lnTo>
                <a:lnTo>
                  <a:pt x="325" y="150"/>
                </a:lnTo>
                <a:lnTo>
                  <a:pt x="326" y="152"/>
                </a:lnTo>
                <a:lnTo>
                  <a:pt x="326" y="152"/>
                </a:lnTo>
                <a:lnTo>
                  <a:pt x="325" y="153"/>
                </a:lnTo>
                <a:lnTo>
                  <a:pt x="325" y="153"/>
                </a:lnTo>
                <a:lnTo>
                  <a:pt x="323" y="155"/>
                </a:lnTo>
                <a:lnTo>
                  <a:pt x="321" y="157"/>
                </a:lnTo>
                <a:lnTo>
                  <a:pt x="321" y="157"/>
                </a:lnTo>
                <a:lnTo>
                  <a:pt x="321" y="157"/>
                </a:lnTo>
                <a:lnTo>
                  <a:pt x="321" y="157"/>
                </a:lnTo>
                <a:lnTo>
                  <a:pt x="321" y="177"/>
                </a:lnTo>
                <a:lnTo>
                  <a:pt x="321" y="177"/>
                </a:lnTo>
                <a:lnTo>
                  <a:pt x="323" y="179"/>
                </a:lnTo>
                <a:lnTo>
                  <a:pt x="323" y="179"/>
                </a:lnTo>
                <a:lnTo>
                  <a:pt x="323" y="179"/>
                </a:lnTo>
                <a:lnTo>
                  <a:pt x="323" y="180"/>
                </a:lnTo>
                <a:lnTo>
                  <a:pt x="323" y="180"/>
                </a:lnTo>
                <a:lnTo>
                  <a:pt x="321" y="182"/>
                </a:lnTo>
                <a:lnTo>
                  <a:pt x="321" y="182"/>
                </a:lnTo>
                <a:lnTo>
                  <a:pt x="321" y="190"/>
                </a:lnTo>
                <a:lnTo>
                  <a:pt x="321" y="190"/>
                </a:lnTo>
                <a:lnTo>
                  <a:pt x="323" y="215"/>
                </a:lnTo>
                <a:lnTo>
                  <a:pt x="323" y="215"/>
                </a:lnTo>
                <a:lnTo>
                  <a:pt x="325" y="232"/>
                </a:lnTo>
                <a:lnTo>
                  <a:pt x="325" y="232"/>
                </a:lnTo>
                <a:lnTo>
                  <a:pt x="325" y="253"/>
                </a:lnTo>
                <a:lnTo>
                  <a:pt x="325" y="253"/>
                </a:lnTo>
                <a:lnTo>
                  <a:pt x="325" y="313"/>
                </a:lnTo>
                <a:lnTo>
                  <a:pt x="325" y="313"/>
                </a:lnTo>
                <a:lnTo>
                  <a:pt x="323" y="336"/>
                </a:lnTo>
                <a:lnTo>
                  <a:pt x="323" y="336"/>
                </a:lnTo>
                <a:lnTo>
                  <a:pt x="320" y="357"/>
                </a:lnTo>
                <a:lnTo>
                  <a:pt x="320" y="357"/>
                </a:lnTo>
                <a:lnTo>
                  <a:pt x="320" y="360"/>
                </a:lnTo>
                <a:lnTo>
                  <a:pt x="320" y="360"/>
                </a:lnTo>
                <a:lnTo>
                  <a:pt x="317" y="381"/>
                </a:lnTo>
                <a:lnTo>
                  <a:pt x="317" y="381"/>
                </a:lnTo>
                <a:lnTo>
                  <a:pt x="314" y="392"/>
                </a:lnTo>
                <a:lnTo>
                  <a:pt x="314" y="392"/>
                </a:lnTo>
                <a:lnTo>
                  <a:pt x="309" y="404"/>
                </a:lnTo>
                <a:lnTo>
                  <a:pt x="309" y="404"/>
                </a:lnTo>
                <a:lnTo>
                  <a:pt x="303" y="411"/>
                </a:lnTo>
                <a:lnTo>
                  <a:pt x="296" y="417"/>
                </a:lnTo>
                <a:lnTo>
                  <a:pt x="296" y="417"/>
                </a:lnTo>
                <a:lnTo>
                  <a:pt x="291" y="420"/>
                </a:lnTo>
                <a:lnTo>
                  <a:pt x="291" y="420"/>
                </a:lnTo>
                <a:lnTo>
                  <a:pt x="287" y="422"/>
                </a:lnTo>
                <a:lnTo>
                  <a:pt x="282" y="423"/>
                </a:lnTo>
                <a:lnTo>
                  <a:pt x="282" y="423"/>
                </a:lnTo>
                <a:lnTo>
                  <a:pt x="276" y="423"/>
                </a:lnTo>
                <a:lnTo>
                  <a:pt x="276" y="423"/>
                </a:lnTo>
                <a:lnTo>
                  <a:pt x="262" y="423"/>
                </a:lnTo>
                <a:lnTo>
                  <a:pt x="262" y="423"/>
                </a:lnTo>
                <a:lnTo>
                  <a:pt x="254" y="425"/>
                </a:lnTo>
                <a:lnTo>
                  <a:pt x="254" y="425"/>
                </a:lnTo>
                <a:lnTo>
                  <a:pt x="235" y="426"/>
                </a:lnTo>
                <a:lnTo>
                  <a:pt x="235" y="426"/>
                </a:lnTo>
                <a:lnTo>
                  <a:pt x="179" y="426"/>
                </a:lnTo>
                <a:lnTo>
                  <a:pt x="179" y="426"/>
                </a:lnTo>
                <a:lnTo>
                  <a:pt x="167" y="426"/>
                </a:lnTo>
                <a:lnTo>
                  <a:pt x="167" y="426"/>
                </a:lnTo>
                <a:lnTo>
                  <a:pt x="153" y="426"/>
                </a:lnTo>
                <a:lnTo>
                  <a:pt x="153" y="426"/>
                </a:lnTo>
                <a:lnTo>
                  <a:pt x="137" y="426"/>
                </a:lnTo>
                <a:lnTo>
                  <a:pt x="137" y="426"/>
                </a:lnTo>
                <a:lnTo>
                  <a:pt x="90" y="426"/>
                </a:lnTo>
                <a:lnTo>
                  <a:pt x="90" y="426"/>
                </a:lnTo>
                <a:lnTo>
                  <a:pt x="72" y="426"/>
                </a:lnTo>
                <a:lnTo>
                  <a:pt x="72" y="426"/>
                </a:lnTo>
                <a:lnTo>
                  <a:pt x="63" y="425"/>
                </a:lnTo>
                <a:lnTo>
                  <a:pt x="52" y="423"/>
                </a:lnTo>
                <a:lnTo>
                  <a:pt x="52" y="423"/>
                </a:lnTo>
                <a:lnTo>
                  <a:pt x="41" y="418"/>
                </a:lnTo>
                <a:lnTo>
                  <a:pt x="41" y="418"/>
                </a:lnTo>
                <a:lnTo>
                  <a:pt x="37" y="417"/>
                </a:lnTo>
                <a:lnTo>
                  <a:pt x="37" y="417"/>
                </a:lnTo>
                <a:lnTo>
                  <a:pt x="30" y="414"/>
                </a:lnTo>
                <a:lnTo>
                  <a:pt x="22" y="411"/>
                </a:lnTo>
                <a:lnTo>
                  <a:pt x="22" y="411"/>
                </a:lnTo>
                <a:lnTo>
                  <a:pt x="15" y="406"/>
                </a:lnTo>
                <a:lnTo>
                  <a:pt x="11" y="400"/>
                </a:lnTo>
                <a:lnTo>
                  <a:pt x="11" y="400"/>
                </a:lnTo>
                <a:lnTo>
                  <a:pt x="9" y="396"/>
                </a:lnTo>
                <a:lnTo>
                  <a:pt x="9" y="396"/>
                </a:lnTo>
                <a:lnTo>
                  <a:pt x="6" y="382"/>
                </a:lnTo>
                <a:lnTo>
                  <a:pt x="6" y="382"/>
                </a:lnTo>
                <a:lnTo>
                  <a:pt x="6" y="377"/>
                </a:lnTo>
                <a:lnTo>
                  <a:pt x="6" y="377"/>
                </a:lnTo>
                <a:lnTo>
                  <a:pt x="4" y="370"/>
                </a:lnTo>
                <a:lnTo>
                  <a:pt x="4" y="370"/>
                </a:lnTo>
                <a:lnTo>
                  <a:pt x="4" y="346"/>
                </a:lnTo>
                <a:lnTo>
                  <a:pt x="4" y="346"/>
                </a:lnTo>
                <a:lnTo>
                  <a:pt x="3" y="332"/>
                </a:lnTo>
                <a:lnTo>
                  <a:pt x="3" y="332"/>
                </a:lnTo>
                <a:lnTo>
                  <a:pt x="1" y="314"/>
                </a:lnTo>
                <a:lnTo>
                  <a:pt x="1" y="314"/>
                </a:lnTo>
                <a:lnTo>
                  <a:pt x="1" y="300"/>
                </a:lnTo>
                <a:lnTo>
                  <a:pt x="1" y="300"/>
                </a:lnTo>
                <a:lnTo>
                  <a:pt x="1" y="280"/>
                </a:lnTo>
                <a:lnTo>
                  <a:pt x="1" y="280"/>
                </a:lnTo>
                <a:lnTo>
                  <a:pt x="0" y="242"/>
                </a:lnTo>
                <a:lnTo>
                  <a:pt x="0" y="242"/>
                </a:lnTo>
                <a:lnTo>
                  <a:pt x="0" y="191"/>
                </a:lnTo>
                <a:lnTo>
                  <a:pt x="0" y="191"/>
                </a:lnTo>
                <a:lnTo>
                  <a:pt x="0" y="114"/>
                </a:lnTo>
                <a:lnTo>
                  <a:pt x="0" y="114"/>
                </a:lnTo>
                <a:lnTo>
                  <a:pt x="1" y="94"/>
                </a:lnTo>
                <a:lnTo>
                  <a:pt x="1" y="94"/>
                </a:lnTo>
                <a:lnTo>
                  <a:pt x="1" y="87"/>
                </a:lnTo>
                <a:lnTo>
                  <a:pt x="1" y="87"/>
                </a:lnTo>
                <a:lnTo>
                  <a:pt x="3" y="67"/>
                </a:lnTo>
                <a:lnTo>
                  <a:pt x="3" y="67"/>
                </a:lnTo>
                <a:lnTo>
                  <a:pt x="4" y="53"/>
                </a:lnTo>
                <a:lnTo>
                  <a:pt x="4" y="53"/>
                </a:lnTo>
                <a:lnTo>
                  <a:pt x="8" y="45"/>
                </a:lnTo>
                <a:lnTo>
                  <a:pt x="8" y="45"/>
                </a:lnTo>
                <a:lnTo>
                  <a:pt x="9" y="38"/>
                </a:lnTo>
                <a:lnTo>
                  <a:pt x="9" y="38"/>
                </a:lnTo>
                <a:lnTo>
                  <a:pt x="12" y="30"/>
                </a:lnTo>
                <a:lnTo>
                  <a:pt x="17" y="24"/>
                </a:lnTo>
                <a:lnTo>
                  <a:pt x="17" y="24"/>
                </a:lnTo>
                <a:lnTo>
                  <a:pt x="23" y="19"/>
                </a:lnTo>
                <a:lnTo>
                  <a:pt x="23" y="19"/>
                </a:lnTo>
                <a:lnTo>
                  <a:pt x="30" y="16"/>
                </a:lnTo>
                <a:lnTo>
                  <a:pt x="30" y="16"/>
                </a:lnTo>
                <a:lnTo>
                  <a:pt x="31" y="15"/>
                </a:lnTo>
                <a:lnTo>
                  <a:pt x="31" y="15"/>
                </a:lnTo>
                <a:lnTo>
                  <a:pt x="36" y="12"/>
                </a:lnTo>
                <a:lnTo>
                  <a:pt x="42" y="8"/>
                </a:lnTo>
                <a:lnTo>
                  <a:pt x="42" y="8"/>
                </a:lnTo>
                <a:lnTo>
                  <a:pt x="52" y="5"/>
                </a:lnTo>
                <a:lnTo>
                  <a:pt x="63" y="4"/>
                </a:lnTo>
                <a:lnTo>
                  <a:pt x="63" y="4"/>
                </a:lnTo>
                <a:lnTo>
                  <a:pt x="83" y="2"/>
                </a:lnTo>
                <a:lnTo>
                  <a:pt x="83" y="2"/>
                </a:lnTo>
                <a:lnTo>
                  <a:pt x="113" y="2"/>
                </a:lnTo>
                <a:lnTo>
                  <a:pt x="113" y="2"/>
                </a:lnTo>
                <a:lnTo>
                  <a:pt x="121" y="2"/>
                </a:lnTo>
                <a:lnTo>
                  <a:pt x="121" y="2"/>
                </a:lnTo>
                <a:lnTo>
                  <a:pt x="123" y="2"/>
                </a:lnTo>
                <a:lnTo>
                  <a:pt x="123" y="2"/>
                </a:lnTo>
                <a:lnTo>
                  <a:pt x="126" y="0"/>
                </a:lnTo>
                <a:lnTo>
                  <a:pt x="126" y="0"/>
                </a:lnTo>
                <a:lnTo>
                  <a:pt x="137" y="0"/>
                </a:lnTo>
                <a:lnTo>
                  <a:pt x="137" y="0"/>
                </a:lnTo>
                <a:lnTo>
                  <a:pt x="159" y="4"/>
                </a:lnTo>
                <a:lnTo>
                  <a:pt x="159" y="4"/>
                </a:lnTo>
                <a:lnTo>
                  <a:pt x="168" y="4"/>
                </a:lnTo>
                <a:lnTo>
                  <a:pt x="168" y="4"/>
                </a:lnTo>
                <a:lnTo>
                  <a:pt x="176" y="4"/>
                </a:lnTo>
                <a:lnTo>
                  <a:pt x="176" y="4"/>
                </a:lnTo>
                <a:lnTo>
                  <a:pt x="178" y="4"/>
                </a:lnTo>
                <a:lnTo>
                  <a:pt x="178" y="4"/>
                </a:lnTo>
                <a:lnTo>
                  <a:pt x="179" y="4"/>
                </a:lnTo>
                <a:lnTo>
                  <a:pt x="181" y="4"/>
                </a:lnTo>
                <a:lnTo>
                  <a:pt x="181" y="4"/>
                </a:lnTo>
                <a:lnTo>
                  <a:pt x="183" y="4"/>
                </a:lnTo>
                <a:lnTo>
                  <a:pt x="183" y="4"/>
                </a:lnTo>
                <a:lnTo>
                  <a:pt x="195" y="5"/>
                </a:lnTo>
                <a:lnTo>
                  <a:pt x="195" y="5"/>
                </a:lnTo>
                <a:lnTo>
                  <a:pt x="217" y="5"/>
                </a:lnTo>
                <a:lnTo>
                  <a:pt x="217" y="5"/>
                </a:lnTo>
                <a:lnTo>
                  <a:pt x="233" y="7"/>
                </a:lnTo>
                <a:lnTo>
                  <a:pt x="233" y="7"/>
                </a:lnTo>
                <a:lnTo>
                  <a:pt x="235" y="7"/>
                </a:lnTo>
                <a:lnTo>
                  <a:pt x="235" y="7"/>
                </a:lnTo>
                <a:lnTo>
                  <a:pt x="236" y="7"/>
                </a:lnTo>
                <a:lnTo>
                  <a:pt x="236" y="7"/>
                </a:lnTo>
                <a:lnTo>
                  <a:pt x="238" y="7"/>
                </a:lnTo>
                <a:lnTo>
                  <a:pt x="238" y="7"/>
                </a:lnTo>
                <a:lnTo>
                  <a:pt x="262" y="7"/>
                </a:lnTo>
                <a:lnTo>
                  <a:pt x="262" y="7"/>
                </a:lnTo>
                <a:lnTo>
                  <a:pt x="277" y="8"/>
                </a:lnTo>
                <a:lnTo>
                  <a:pt x="277" y="8"/>
                </a:lnTo>
                <a:lnTo>
                  <a:pt x="280" y="8"/>
                </a:lnTo>
                <a:lnTo>
                  <a:pt x="280" y="8"/>
                </a:lnTo>
                <a:lnTo>
                  <a:pt x="290" y="10"/>
                </a:lnTo>
                <a:lnTo>
                  <a:pt x="298" y="13"/>
                </a:lnTo>
                <a:lnTo>
                  <a:pt x="298" y="13"/>
                </a:lnTo>
                <a:lnTo>
                  <a:pt x="304" y="18"/>
                </a:lnTo>
                <a:lnTo>
                  <a:pt x="307" y="24"/>
                </a:lnTo>
                <a:lnTo>
                  <a:pt x="307" y="24"/>
                </a:lnTo>
                <a:lnTo>
                  <a:pt x="310" y="30"/>
                </a:lnTo>
                <a:lnTo>
                  <a:pt x="312" y="35"/>
                </a:lnTo>
                <a:lnTo>
                  <a:pt x="312" y="35"/>
                </a:lnTo>
                <a:lnTo>
                  <a:pt x="315" y="56"/>
                </a:lnTo>
                <a:lnTo>
                  <a:pt x="315" y="56"/>
                </a:lnTo>
                <a:lnTo>
                  <a:pt x="317" y="68"/>
                </a:lnTo>
                <a:lnTo>
                  <a:pt x="317" y="68"/>
                </a:lnTo>
                <a:lnTo>
                  <a:pt x="318" y="81"/>
                </a:lnTo>
                <a:lnTo>
                  <a:pt x="318" y="81"/>
                </a:lnTo>
                <a:lnTo>
                  <a:pt x="320" y="97"/>
                </a:lnTo>
                <a:lnTo>
                  <a:pt x="320" y="97"/>
                </a:lnTo>
                <a:lnTo>
                  <a:pt x="321" y="111"/>
                </a:lnTo>
                <a:lnTo>
                  <a:pt x="321" y="111"/>
                </a:lnTo>
                <a:lnTo>
                  <a:pt x="321" y="125"/>
                </a:lnTo>
                <a:lnTo>
                  <a:pt x="321" y="125"/>
                </a:lnTo>
                <a:lnTo>
                  <a:pt x="321" y="149"/>
                </a:lnTo>
                <a:lnTo>
                  <a:pt x="321" y="149"/>
                </a:lnTo>
                <a:lnTo>
                  <a:pt x="321" y="150"/>
                </a:lnTo>
                <a:lnTo>
                  <a:pt x="321" y="150"/>
                </a:lnTo>
                <a:close/>
                <a:moveTo>
                  <a:pt x="268" y="193"/>
                </a:moveTo>
                <a:lnTo>
                  <a:pt x="268" y="193"/>
                </a:lnTo>
                <a:lnTo>
                  <a:pt x="265" y="194"/>
                </a:lnTo>
                <a:lnTo>
                  <a:pt x="265" y="194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58" y="198"/>
                </a:lnTo>
                <a:lnTo>
                  <a:pt x="254" y="199"/>
                </a:lnTo>
                <a:lnTo>
                  <a:pt x="254" y="199"/>
                </a:lnTo>
                <a:lnTo>
                  <a:pt x="249" y="199"/>
                </a:lnTo>
                <a:lnTo>
                  <a:pt x="249" y="199"/>
                </a:lnTo>
                <a:lnTo>
                  <a:pt x="252" y="199"/>
                </a:lnTo>
                <a:lnTo>
                  <a:pt x="252" y="199"/>
                </a:lnTo>
                <a:lnTo>
                  <a:pt x="257" y="198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5" y="194"/>
                </a:lnTo>
                <a:lnTo>
                  <a:pt x="265" y="194"/>
                </a:lnTo>
                <a:lnTo>
                  <a:pt x="268" y="193"/>
                </a:lnTo>
                <a:lnTo>
                  <a:pt x="268" y="193"/>
                </a:lnTo>
                <a:lnTo>
                  <a:pt x="269" y="191"/>
                </a:lnTo>
                <a:lnTo>
                  <a:pt x="269" y="191"/>
                </a:lnTo>
                <a:lnTo>
                  <a:pt x="269" y="191"/>
                </a:lnTo>
                <a:lnTo>
                  <a:pt x="269" y="191"/>
                </a:lnTo>
                <a:lnTo>
                  <a:pt x="268" y="193"/>
                </a:lnTo>
                <a:lnTo>
                  <a:pt x="268" y="193"/>
                </a:lnTo>
                <a:close/>
                <a:moveTo>
                  <a:pt x="44" y="18"/>
                </a:moveTo>
                <a:lnTo>
                  <a:pt x="44" y="18"/>
                </a:lnTo>
                <a:lnTo>
                  <a:pt x="50" y="15"/>
                </a:lnTo>
                <a:lnTo>
                  <a:pt x="50" y="15"/>
                </a:lnTo>
                <a:lnTo>
                  <a:pt x="52" y="13"/>
                </a:lnTo>
                <a:lnTo>
                  <a:pt x="52" y="12"/>
                </a:lnTo>
                <a:lnTo>
                  <a:pt x="52" y="12"/>
                </a:lnTo>
                <a:lnTo>
                  <a:pt x="45" y="13"/>
                </a:lnTo>
                <a:lnTo>
                  <a:pt x="45" y="13"/>
                </a:lnTo>
                <a:lnTo>
                  <a:pt x="45" y="15"/>
                </a:lnTo>
                <a:lnTo>
                  <a:pt x="44" y="16"/>
                </a:lnTo>
                <a:lnTo>
                  <a:pt x="44" y="16"/>
                </a:lnTo>
                <a:lnTo>
                  <a:pt x="44" y="18"/>
                </a:lnTo>
                <a:lnTo>
                  <a:pt x="44" y="18"/>
                </a:lnTo>
                <a:lnTo>
                  <a:pt x="42" y="16"/>
                </a:lnTo>
                <a:lnTo>
                  <a:pt x="42" y="16"/>
                </a:lnTo>
                <a:lnTo>
                  <a:pt x="41" y="19"/>
                </a:lnTo>
                <a:lnTo>
                  <a:pt x="41" y="19"/>
                </a:lnTo>
                <a:lnTo>
                  <a:pt x="44" y="18"/>
                </a:lnTo>
                <a:lnTo>
                  <a:pt x="44" y="18"/>
                </a:lnTo>
                <a:close/>
                <a:moveTo>
                  <a:pt x="217" y="336"/>
                </a:moveTo>
                <a:lnTo>
                  <a:pt x="217" y="336"/>
                </a:lnTo>
                <a:lnTo>
                  <a:pt x="216" y="336"/>
                </a:lnTo>
                <a:lnTo>
                  <a:pt x="216" y="336"/>
                </a:lnTo>
                <a:lnTo>
                  <a:pt x="214" y="341"/>
                </a:lnTo>
                <a:lnTo>
                  <a:pt x="214" y="341"/>
                </a:lnTo>
                <a:lnTo>
                  <a:pt x="213" y="351"/>
                </a:lnTo>
                <a:lnTo>
                  <a:pt x="213" y="351"/>
                </a:lnTo>
                <a:lnTo>
                  <a:pt x="213" y="359"/>
                </a:lnTo>
                <a:lnTo>
                  <a:pt x="216" y="365"/>
                </a:lnTo>
                <a:lnTo>
                  <a:pt x="216" y="365"/>
                </a:lnTo>
                <a:lnTo>
                  <a:pt x="216" y="365"/>
                </a:lnTo>
                <a:lnTo>
                  <a:pt x="216" y="365"/>
                </a:lnTo>
                <a:lnTo>
                  <a:pt x="216" y="365"/>
                </a:lnTo>
                <a:lnTo>
                  <a:pt x="216" y="365"/>
                </a:lnTo>
                <a:lnTo>
                  <a:pt x="214" y="359"/>
                </a:lnTo>
                <a:lnTo>
                  <a:pt x="214" y="359"/>
                </a:lnTo>
                <a:lnTo>
                  <a:pt x="214" y="349"/>
                </a:lnTo>
                <a:lnTo>
                  <a:pt x="216" y="340"/>
                </a:lnTo>
                <a:lnTo>
                  <a:pt x="216" y="340"/>
                </a:lnTo>
                <a:lnTo>
                  <a:pt x="217" y="336"/>
                </a:lnTo>
                <a:lnTo>
                  <a:pt x="217" y="336"/>
                </a:lnTo>
                <a:lnTo>
                  <a:pt x="217" y="335"/>
                </a:lnTo>
                <a:lnTo>
                  <a:pt x="217" y="335"/>
                </a:lnTo>
                <a:lnTo>
                  <a:pt x="217" y="333"/>
                </a:lnTo>
                <a:lnTo>
                  <a:pt x="217" y="333"/>
                </a:lnTo>
                <a:lnTo>
                  <a:pt x="217" y="336"/>
                </a:lnTo>
                <a:lnTo>
                  <a:pt x="217" y="336"/>
                </a:lnTo>
                <a:close/>
                <a:moveTo>
                  <a:pt x="15" y="150"/>
                </a:moveTo>
                <a:lnTo>
                  <a:pt x="15" y="150"/>
                </a:lnTo>
                <a:lnTo>
                  <a:pt x="22" y="147"/>
                </a:lnTo>
                <a:lnTo>
                  <a:pt x="22" y="147"/>
                </a:lnTo>
                <a:lnTo>
                  <a:pt x="26" y="144"/>
                </a:lnTo>
                <a:lnTo>
                  <a:pt x="26" y="144"/>
                </a:lnTo>
                <a:lnTo>
                  <a:pt x="28" y="144"/>
                </a:lnTo>
                <a:lnTo>
                  <a:pt x="28" y="144"/>
                </a:lnTo>
                <a:lnTo>
                  <a:pt x="30" y="147"/>
                </a:lnTo>
                <a:lnTo>
                  <a:pt x="30" y="147"/>
                </a:lnTo>
                <a:lnTo>
                  <a:pt x="28" y="149"/>
                </a:lnTo>
                <a:lnTo>
                  <a:pt x="28" y="149"/>
                </a:lnTo>
                <a:lnTo>
                  <a:pt x="26" y="149"/>
                </a:lnTo>
                <a:lnTo>
                  <a:pt x="26" y="149"/>
                </a:lnTo>
                <a:lnTo>
                  <a:pt x="22" y="150"/>
                </a:lnTo>
                <a:lnTo>
                  <a:pt x="15" y="152"/>
                </a:lnTo>
                <a:lnTo>
                  <a:pt x="15" y="152"/>
                </a:lnTo>
                <a:lnTo>
                  <a:pt x="15" y="153"/>
                </a:lnTo>
                <a:lnTo>
                  <a:pt x="15" y="153"/>
                </a:lnTo>
                <a:lnTo>
                  <a:pt x="15" y="163"/>
                </a:lnTo>
                <a:lnTo>
                  <a:pt x="15" y="163"/>
                </a:lnTo>
                <a:lnTo>
                  <a:pt x="15" y="166"/>
                </a:lnTo>
                <a:lnTo>
                  <a:pt x="15" y="166"/>
                </a:lnTo>
                <a:lnTo>
                  <a:pt x="14" y="168"/>
                </a:lnTo>
                <a:lnTo>
                  <a:pt x="14" y="168"/>
                </a:lnTo>
                <a:lnTo>
                  <a:pt x="15" y="168"/>
                </a:lnTo>
                <a:lnTo>
                  <a:pt x="15" y="168"/>
                </a:lnTo>
                <a:lnTo>
                  <a:pt x="22" y="165"/>
                </a:lnTo>
                <a:lnTo>
                  <a:pt x="26" y="161"/>
                </a:lnTo>
                <a:lnTo>
                  <a:pt x="26" y="161"/>
                </a:lnTo>
                <a:lnTo>
                  <a:pt x="28" y="160"/>
                </a:lnTo>
                <a:lnTo>
                  <a:pt x="30" y="161"/>
                </a:lnTo>
                <a:lnTo>
                  <a:pt x="30" y="161"/>
                </a:lnTo>
                <a:lnTo>
                  <a:pt x="31" y="161"/>
                </a:lnTo>
                <a:lnTo>
                  <a:pt x="30" y="163"/>
                </a:lnTo>
                <a:lnTo>
                  <a:pt x="30" y="163"/>
                </a:lnTo>
                <a:lnTo>
                  <a:pt x="30" y="165"/>
                </a:lnTo>
                <a:lnTo>
                  <a:pt x="30" y="165"/>
                </a:lnTo>
                <a:lnTo>
                  <a:pt x="20" y="168"/>
                </a:lnTo>
                <a:lnTo>
                  <a:pt x="20" y="168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76"/>
                </a:lnTo>
                <a:lnTo>
                  <a:pt x="14" y="176"/>
                </a:lnTo>
                <a:lnTo>
                  <a:pt x="20" y="174"/>
                </a:lnTo>
                <a:lnTo>
                  <a:pt x="20" y="174"/>
                </a:lnTo>
                <a:lnTo>
                  <a:pt x="23" y="171"/>
                </a:lnTo>
                <a:lnTo>
                  <a:pt x="23" y="171"/>
                </a:lnTo>
                <a:lnTo>
                  <a:pt x="25" y="171"/>
                </a:lnTo>
                <a:lnTo>
                  <a:pt x="25" y="171"/>
                </a:lnTo>
                <a:lnTo>
                  <a:pt x="26" y="172"/>
                </a:lnTo>
                <a:lnTo>
                  <a:pt x="26" y="172"/>
                </a:lnTo>
                <a:lnTo>
                  <a:pt x="25" y="174"/>
                </a:lnTo>
                <a:lnTo>
                  <a:pt x="25" y="174"/>
                </a:lnTo>
                <a:lnTo>
                  <a:pt x="22" y="176"/>
                </a:lnTo>
                <a:lnTo>
                  <a:pt x="22" y="176"/>
                </a:lnTo>
                <a:lnTo>
                  <a:pt x="14" y="177"/>
                </a:lnTo>
                <a:lnTo>
                  <a:pt x="14" y="177"/>
                </a:lnTo>
                <a:lnTo>
                  <a:pt x="14" y="179"/>
                </a:lnTo>
                <a:lnTo>
                  <a:pt x="14" y="179"/>
                </a:lnTo>
                <a:lnTo>
                  <a:pt x="14" y="190"/>
                </a:lnTo>
                <a:lnTo>
                  <a:pt x="14" y="190"/>
                </a:lnTo>
                <a:lnTo>
                  <a:pt x="15" y="220"/>
                </a:lnTo>
                <a:lnTo>
                  <a:pt x="15" y="220"/>
                </a:lnTo>
                <a:lnTo>
                  <a:pt x="15" y="237"/>
                </a:lnTo>
                <a:lnTo>
                  <a:pt x="15" y="237"/>
                </a:lnTo>
                <a:lnTo>
                  <a:pt x="15" y="239"/>
                </a:lnTo>
                <a:lnTo>
                  <a:pt x="17" y="240"/>
                </a:lnTo>
                <a:lnTo>
                  <a:pt x="17" y="240"/>
                </a:lnTo>
                <a:lnTo>
                  <a:pt x="19" y="242"/>
                </a:lnTo>
                <a:lnTo>
                  <a:pt x="19" y="242"/>
                </a:lnTo>
                <a:lnTo>
                  <a:pt x="28" y="248"/>
                </a:lnTo>
                <a:lnTo>
                  <a:pt x="37" y="256"/>
                </a:lnTo>
                <a:lnTo>
                  <a:pt x="37" y="256"/>
                </a:lnTo>
                <a:lnTo>
                  <a:pt x="39" y="256"/>
                </a:lnTo>
                <a:lnTo>
                  <a:pt x="39" y="256"/>
                </a:lnTo>
                <a:lnTo>
                  <a:pt x="44" y="259"/>
                </a:lnTo>
                <a:lnTo>
                  <a:pt x="44" y="259"/>
                </a:lnTo>
                <a:lnTo>
                  <a:pt x="45" y="259"/>
                </a:lnTo>
                <a:lnTo>
                  <a:pt x="45" y="261"/>
                </a:lnTo>
                <a:lnTo>
                  <a:pt x="45" y="261"/>
                </a:lnTo>
                <a:lnTo>
                  <a:pt x="44" y="262"/>
                </a:lnTo>
                <a:lnTo>
                  <a:pt x="44" y="262"/>
                </a:lnTo>
                <a:lnTo>
                  <a:pt x="42" y="262"/>
                </a:lnTo>
                <a:lnTo>
                  <a:pt x="42" y="262"/>
                </a:lnTo>
                <a:lnTo>
                  <a:pt x="42" y="262"/>
                </a:lnTo>
                <a:lnTo>
                  <a:pt x="41" y="262"/>
                </a:lnTo>
                <a:lnTo>
                  <a:pt x="41" y="262"/>
                </a:lnTo>
                <a:lnTo>
                  <a:pt x="37" y="258"/>
                </a:lnTo>
                <a:lnTo>
                  <a:pt x="37" y="258"/>
                </a:lnTo>
                <a:lnTo>
                  <a:pt x="28" y="250"/>
                </a:lnTo>
                <a:lnTo>
                  <a:pt x="17" y="243"/>
                </a:lnTo>
                <a:lnTo>
                  <a:pt x="17" y="243"/>
                </a:lnTo>
                <a:lnTo>
                  <a:pt x="15" y="242"/>
                </a:lnTo>
                <a:lnTo>
                  <a:pt x="15" y="242"/>
                </a:lnTo>
                <a:lnTo>
                  <a:pt x="15" y="243"/>
                </a:lnTo>
                <a:lnTo>
                  <a:pt x="15" y="243"/>
                </a:lnTo>
                <a:lnTo>
                  <a:pt x="15" y="258"/>
                </a:lnTo>
                <a:lnTo>
                  <a:pt x="15" y="258"/>
                </a:lnTo>
                <a:lnTo>
                  <a:pt x="17" y="259"/>
                </a:lnTo>
                <a:lnTo>
                  <a:pt x="17" y="259"/>
                </a:lnTo>
                <a:lnTo>
                  <a:pt x="34" y="272"/>
                </a:lnTo>
                <a:lnTo>
                  <a:pt x="34" y="272"/>
                </a:lnTo>
                <a:lnTo>
                  <a:pt x="36" y="273"/>
                </a:lnTo>
                <a:lnTo>
                  <a:pt x="36" y="273"/>
                </a:lnTo>
                <a:lnTo>
                  <a:pt x="37" y="273"/>
                </a:lnTo>
                <a:lnTo>
                  <a:pt x="37" y="273"/>
                </a:lnTo>
                <a:lnTo>
                  <a:pt x="39" y="275"/>
                </a:lnTo>
                <a:lnTo>
                  <a:pt x="39" y="278"/>
                </a:lnTo>
                <a:lnTo>
                  <a:pt x="39" y="278"/>
                </a:lnTo>
                <a:lnTo>
                  <a:pt x="37" y="278"/>
                </a:lnTo>
                <a:lnTo>
                  <a:pt x="37" y="278"/>
                </a:lnTo>
                <a:lnTo>
                  <a:pt x="36" y="278"/>
                </a:lnTo>
                <a:lnTo>
                  <a:pt x="34" y="277"/>
                </a:lnTo>
                <a:lnTo>
                  <a:pt x="34" y="277"/>
                </a:lnTo>
                <a:lnTo>
                  <a:pt x="33" y="273"/>
                </a:lnTo>
                <a:lnTo>
                  <a:pt x="33" y="273"/>
                </a:lnTo>
                <a:lnTo>
                  <a:pt x="17" y="262"/>
                </a:lnTo>
                <a:lnTo>
                  <a:pt x="17" y="262"/>
                </a:lnTo>
                <a:lnTo>
                  <a:pt x="15" y="262"/>
                </a:lnTo>
                <a:lnTo>
                  <a:pt x="15" y="262"/>
                </a:lnTo>
                <a:lnTo>
                  <a:pt x="15" y="262"/>
                </a:lnTo>
                <a:lnTo>
                  <a:pt x="15" y="262"/>
                </a:lnTo>
                <a:lnTo>
                  <a:pt x="15" y="277"/>
                </a:lnTo>
                <a:lnTo>
                  <a:pt x="15" y="277"/>
                </a:lnTo>
                <a:lnTo>
                  <a:pt x="17" y="278"/>
                </a:lnTo>
                <a:lnTo>
                  <a:pt x="17" y="27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3" y="288"/>
                </a:lnTo>
                <a:lnTo>
                  <a:pt x="33" y="288"/>
                </a:lnTo>
                <a:lnTo>
                  <a:pt x="34" y="286"/>
                </a:lnTo>
                <a:lnTo>
                  <a:pt x="36" y="288"/>
                </a:lnTo>
                <a:lnTo>
                  <a:pt x="36" y="288"/>
                </a:lnTo>
                <a:lnTo>
                  <a:pt x="36" y="291"/>
                </a:lnTo>
                <a:lnTo>
                  <a:pt x="36" y="291"/>
                </a:lnTo>
                <a:lnTo>
                  <a:pt x="34" y="292"/>
                </a:lnTo>
                <a:lnTo>
                  <a:pt x="33" y="292"/>
                </a:lnTo>
                <a:lnTo>
                  <a:pt x="33" y="292"/>
                </a:lnTo>
                <a:lnTo>
                  <a:pt x="31" y="291"/>
                </a:lnTo>
                <a:lnTo>
                  <a:pt x="31" y="291"/>
                </a:lnTo>
                <a:lnTo>
                  <a:pt x="30" y="289"/>
                </a:lnTo>
                <a:lnTo>
                  <a:pt x="30" y="289"/>
                </a:lnTo>
                <a:lnTo>
                  <a:pt x="17" y="281"/>
                </a:lnTo>
                <a:lnTo>
                  <a:pt x="17" y="281"/>
                </a:lnTo>
                <a:lnTo>
                  <a:pt x="15" y="281"/>
                </a:lnTo>
                <a:lnTo>
                  <a:pt x="15" y="281"/>
                </a:lnTo>
                <a:lnTo>
                  <a:pt x="19" y="330"/>
                </a:lnTo>
                <a:lnTo>
                  <a:pt x="19" y="330"/>
                </a:lnTo>
                <a:lnTo>
                  <a:pt x="19" y="330"/>
                </a:lnTo>
                <a:lnTo>
                  <a:pt x="19" y="330"/>
                </a:lnTo>
                <a:lnTo>
                  <a:pt x="28" y="325"/>
                </a:lnTo>
                <a:lnTo>
                  <a:pt x="28" y="325"/>
                </a:lnTo>
                <a:lnTo>
                  <a:pt x="30" y="325"/>
                </a:lnTo>
                <a:lnTo>
                  <a:pt x="30" y="325"/>
                </a:lnTo>
                <a:lnTo>
                  <a:pt x="31" y="327"/>
                </a:lnTo>
                <a:lnTo>
                  <a:pt x="31" y="327"/>
                </a:lnTo>
                <a:lnTo>
                  <a:pt x="31" y="329"/>
                </a:lnTo>
                <a:lnTo>
                  <a:pt x="31" y="329"/>
                </a:lnTo>
                <a:lnTo>
                  <a:pt x="28" y="329"/>
                </a:lnTo>
                <a:lnTo>
                  <a:pt x="28" y="329"/>
                </a:lnTo>
                <a:lnTo>
                  <a:pt x="26" y="329"/>
                </a:lnTo>
                <a:lnTo>
                  <a:pt x="26" y="329"/>
                </a:lnTo>
                <a:lnTo>
                  <a:pt x="25" y="330"/>
                </a:lnTo>
                <a:lnTo>
                  <a:pt x="25" y="330"/>
                </a:lnTo>
                <a:lnTo>
                  <a:pt x="20" y="332"/>
                </a:lnTo>
                <a:lnTo>
                  <a:pt x="20" y="332"/>
                </a:lnTo>
                <a:lnTo>
                  <a:pt x="19" y="333"/>
                </a:lnTo>
                <a:lnTo>
                  <a:pt x="19" y="333"/>
                </a:lnTo>
                <a:lnTo>
                  <a:pt x="19" y="349"/>
                </a:lnTo>
                <a:lnTo>
                  <a:pt x="19" y="349"/>
                </a:lnTo>
                <a:lnTo>
                  <a:pt x="20" y="349"/>
                </a:lnTo>
                <a:lnTo>
                  <a:pt x="20" y="349"/>
                </a:lnTo>
                <a:lnTo>
                  <a:pt x="30" y="344"/>
                </a:lnTo>
                <a:lnTo>
                  <a:pt x="30" y="344"/>
                </a:lnTo>
                <a:lnTo>
                  <a:pt x="33" y="343"/>
                </a:lnTo>
                <a:lnTo>
                  <a:pt x="33" y="343"/>
                </a:lnTo>
                <a:lnTo>
                  <a:pt x="39" y="340"/>
                </a:lnTo>
                <a:lnTo>
                  <a:pt x="39" y="340"/>
                </a:lnTo>
                <a:lnTo>
                  <a:pt x="41" y="341"/>
                </a:lnTo>
                <a:lnTo>
                  <a:pt x="41" y="341"/>
                </a:lnTo>
                <a:lnTo>
                  <a:pt x="41" y="343"/>
                </a:lnTo>
                <a:lnTo>
                  <a:pt x="41" y="343"/>
                </a:lnTo>
                <a:lnTo>
                  <a:pt x="39" y="344"/>
                </a:lnTo>
                <a:lnTo>
                  <a:pt x="39" y="344"/>
                </a:lnTo>
                <a:lnTo>
                  <a:pt x="31" y="346"/>
                </a:lnTo>
                <a:lnTo>
                  <a:pt x="31" y="346"/>
                </a:lnTo>
                <a:lnTo>
                  <a:pt x="20" y="351"/>
                </a:lnTo>
                <a:lnTo>
                  <a:pt x="20" y="351"/>
                </a:lnTo>
                <a:lnTo>
                  <a:pt x="19" y="352"/>
                </a:lnTo>
                <a:lnTo>
                  <a:pt x="19" y="352"/>
                </a:lnTo>
                <a:lnTo>
                  <a:pt x="20" y="360"/>
                </a:lnTo>
                <a:lnTo>
                  <a:pt x="20" y="360"/>
                </a:lnTo>
                <a:lnTo>
                  <a:pt x="26" y="357"/>
                </a:lnTo>
                <a:lnTo>
                  <a:pt x="26" y="357"/>
                </a:lnTo>
                <a:lnTo>
                  <a:pt x="33" y="354"/>
                </a:lnTo>
                <a:lnTo>
                  <a:pt x="33" y="354"/>
                </a:lnTo>
                <a:lnTo>
                  <a:pt x="36" y="351"/>
                </a:lnTo>
                <a:lnTo>
                  <a:pt x="36" y="351"/>
                </a:lnTo>
                <a:lnTo>
                  <a:pt x="39" y="351"/>
                </a:lnTo>
                <a:lnTo>
                  <a:pt x="39" y="351"/>
                </a:lnTo>
                <a:lnTo>
                  <a:pt x="41" y="352"/>
                </a:lnTo>
                <a:lnTo>
                  <a:pt x="41" y="352"/>
                </a:lnTo>
                <a:lnTo>
                  <a:pt x="37" y="355"/>
                </a:lnTo>
                <a:lnTo>
                  <a:pt x="37" y="355"/>
                </a:lnTo>
                <a:lnTo>
                  <a:pt x="34" y="355"/>
                </a:lnTo>
                <a:lnTo>
                  <a:pt x="34" y="355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2" y="371"/>
                </a:lnTo>
                <a:lnTo>
                  <a:pt x="25" y="379"/>
                </a:lnTo>
                <a:lnTo>
                  <a:pt x="25" y="379"/>
                </a:lnTo>
                <a:lnTo>
                  <a:pt x="25" y="379"/>
                </a:lnTo>
                <a:lnTo>
                  <a:pt x="25" y="379"/>
                </a:lnTo>
                <a:lnTo>
                  <a:pt x="33" y="374"/>
                </a:lnTo>
                <a:lnTo>
                  <a:pt x="41" y="370"/>
                </a:lnTo>
                <a:lnTo>
                  <a:pt x="41" y="370"/>
                </a:lnTo>
                <a:lnTo>
                  <a:pt x="42" y="368"/>
                </a:lnTo>
                <a:lnTo>
                  <a:pt x="42" y="368"/>
                </a:lnTo>
                <a:lnTo>
                  <a:pt x="44" y="370"/>
                </a:lnTo>
                <a:lnTo>
                  <a:pt x="44" y="370"/>
                </a:lnTo>
                <a:lnTo>
                  <a:pt x="45" y="371"/>
                </a:lnTo>
                <a:lnTo>
                  <a:pt x="45" y="371"/>
                </a:lnTo>
                <a:lnTo>
                  <a:pt x="44" y="373"/>
                </a:lnTo>
                <a:lnTo>
                  <a:pt x="44" y="373"/>
                </a:lnTo>
                <a:lnTo>
                  <a:pt x="42" y="373"/>
                </a:lnTo>
                <a:lnTo>
                  <a:pt x="42" y="373"/>
                </a:lnTo>
                <a:lnTo>
                  <a:pt x="36" y="376"/>
                </a:lnTo>
                <a:lnTo>
                  <a:pt x="36" y="376"/>
                </a:lnTo>
                <a:lnTo>
                  <a:pt x="26" y="382"/>
                </a:lnTo>
                <a:lnTo>
                  <a:pt x="26" y="382"/>
                </a:lnTo>
                <a:lnTo>
                  <a:pt x="25" y="382"/>
                </a:lnTo>
                <a:lnTo>
                  <a:pt x="25" y="382"/>
                </a:lnTo>
                <a:lnTo>
                  <a:pt x="26" y="387"/>
                </a:lnTo>
                <a:lnTo>
                  <a:pt x="30" y="392"/>
                </a:lnTo>
                <a:lnTo>
                  <a:pt x="30" y="392"/>
                </a:lnTo>
                <a:lnTo>
                  <a:pt x="31" y="392"/>
                </a:lnTo>
                <a:lnTo>
                  <a:pt x="31" y="392"/>
                </a:lnTo>
                <a:lnTo>
                  <a:pt x="42" y="385"/>
                </a:lnTo>
                <a:lnTo>
                  <a:pt x="42" y="385"/>
                </a:lnTo>
                <a:lnTo>
                  <a:pt x="45" y="382"/>
                </a:lnTo>
                <a:lnTo>
                  <a:pt x="45" y="382"/>
                </a:lnTo>
                <a:lnTo>
                  <a:pt x="52" y="377"/>
                </a:lnTo>
                <a:lnTo>
                  <a:pt x="52" y="377"/>
                </a:lnTo>
                <a:lnTo>
                  <a:pt x="53" y="377"/>
                </a:lnTo>
                <a:lnTo>
                  <a:pt x="53" y="377"/>
                </a:lnTo>
                <a:lnTo>
                  <a:pt x="53" y="377"/>
                </a:lnTo>
                <a:lnTo>
                  <a:pt x="53" y="377"/>
                </a:lnTo>
                <a:lnTo>
                  <a:pt x="53" y="376"/>
                </a:lnTo>
                <a:lnTo>
                  <a:pt x="53" y="376"/>
                </a:lnTo>
                <a:lnTo>
                  <a:pt x="52" y="370"/>
                </a:lnTo>
                <a:lnTo>
                  <a:pt x="52" y="370"/>
                </a:lnTo>
                <a:lnTo>
                  <a:pt x="53" y="357"/>
                </a:lnTo>
                <a:lnTo>
                  <a:pt x="53" y="357"/>
                </a:lnTo>
                <a:lnTo>
                  <a:pt x="56" y="346"/>
                </a:lnTo>
                <a:lnTo>
                  <a:pt x="64" y="335"/>
                </a:lnTo>
                <a:lnTo>
                  <a:pt x="64" y="335"/>
                </a:lnTo>
                <a:lnTo>
                  <a:pt x="71" y="327"/>
                </a:lnTo>
                <a:lnTo>
                  <a:pt x="79" y="324"/>
                </a:lnTo>
                <a:lnTo>
                  <a:pt x="79" y="324"/>
                </a:lnTo>
                <a:lnTo>
                  <a:pt x="80" y="322"/>
                </a:lnTo>
                <a:lnTo>
                  <a:pt x="80" y="322"/>
                </a:lnTo>
                <a:lnTo>
                  <a:pt x="83" y="319"/>
                </a:lnTo>
                <a:lnTo>
                  <a:pt x="83" y="319"/>
                </a:lnTo>
                <a:lnTo>
                  <a:pt x="85" y="316"/>
                </a:lnTo>
                <a:lnTo>
                  <a:pt x="85" y="316"/>
                </a:lnTo>
                <a:lnTo>
                  <a:pt x="86" y="314"/>
                </a:lnTo>
                <a:lnTo>
                  <a:pt x="86" y="314"/>
                </a:lnTo>
                <a:lnTo>
                  <a:pt x="88" y="316"/>
                </a:lnTo>
                <a:lnTo>
                  <a:pt x="88" y="316"/>
                </a:lnTo>
                <a:lnTo>
                  <a:pt x="86" y="318"/>
                </a:lnTo>
                <a:lnTo>
                  <a:pt x="86" y="318"/>
                </a:lnTo>
                <a:lnTo>
                  <a:pt x="85" y="319"/>
                </a:lnTo>
                <a:lnTo>
                  <a:pt x="85" y="319"/>
                </a:lnTo>
                <a:lnTo>
                  <a:pt x="83" y="322"/>
                </a:lnTo>
                <a:lnTo>
                  <a:pt x="83" y="322"/>
                </a:lnTo>
                <a:lnTo>
                  <a:pt x="82" y="322"/>
                </a:lnTo>
                <a:lnTo>
                  <a:pt x="82" y="322"/>
                </a:lnTo>
                <a:lnTo>
                  <a:pt x="83" y="322"/>
                </a:lnTo>
                <a:lnTo>
                  <a:pt x="83" y="322"/>
                </a:lnTo>
                <a:lnTo>
                  <a:pt x="90" y="322"/>
                </a:lnTo>
                <a:lnTo>
                  <a:pt x="97" y="324"/>
                </a:lnTo>
                <a:lnTo>
                  <a:pt x="97" y="324"/>
                </a:lnTo>
                <a:lnTo>
                  <a:pt x="108" y="327"/>
                </a:lnTo>
                <a:lnTo>
                  <a:pt x="118" y="333"/>
                </a:lnTo>
                <a:lnTo>
                  <a:pt x="118" y="333"/>
                </a:lnTo>
                <a:lnTo>
                  <a:pt x="124" y="340"/>
                </a:lnTo>
                <a:lnTo>
                  <a:pt x="131" y="348"/>
                </a:lnTo>
                <a:lnTo>
                  <a:pt x="131" y="348"/>
                </a:lnTo>
                <a:lnTo>
                  <a:pt x="132" y="355"/>
                </a:lnTo>
                <a:lnTo>
                  <a:pt x="132" y="355"/>
                </a:lnTo>
                <a:lnTo>
                  <a:pt x="132" y="365"/>
                </a:lnTo>
                <a:lnTo>
                  <a:pt x="129" y="374"/>
                </a:lnTo>
                <a:lnTo>
                  <a:pt x="129" y="374"/>
                </a:lnTo>
                <a:lnTo>
                  <a:pt x="129" y="376"/>
                </a:lnTo>
                <a:lnTo>
                  <a:pt x="129" y="376"/>
                </a:lnTo>
                <a:lnTo>
                  <a:pt x="131" y="376"/>
                </a:lnTo>
                <a:lnTo>
                  <a:pt x="131" y="376"/>
                </a:lnTo>
                <a:lnTo>
                  <a:pt x="132" y="376"/>
                </a:lnTo>
                <a:lnTo>
                  <a:pt x="132" y="376"/>
                </a:lnTo>
                <a:lnTo>
                  <a:pt x="135" y="374"/>
                </a:lnTo>
                <a:lnTo>
                  <a:pt x="135" y="374"/>
                </a:lnTo>
                <a:lnTo>
                  <a:pt x="154" y="363"/>
                </a:lnTo>
                <a:lnTo>
                  <a:pt x="154" y="363"/>
                </a:lnTo>
                <a:lnTo>
                  <a:pt x="159" y="360"/>
                </a:lnTo>
                <a:lnTo>
                  <a:pt x="159" y="360"/>
                </a:lnTo>
                <a:lnTo>
                  <a:pt x="161" y="359"/>
                </a:lnTo>
                <a:lnTo>
                  <a:pt x="161" y="359"/>
                </a:lnTo>
                <a:lnTo>
                  <a:pt x="161" y="349"/>
                </a:lnTo>
                <a:lnTo>
                  <a:pt x="161" y="349"/>
                </a:lnTo>
                <a:lnTo>
                  <a:pt x="159" y="348"/>
                </a:lnTo>
                <a:lnTo>
                  <a:pt x="159" y="348"/>
                </a:lnTo>
                <a:lnTo>
                  <a:pt x="159" y="348"/>
                </a:lnTo>
                <a:lnTo>
                  <a:pt x="159" y="348"/>
                </a:lnTo>
                <a:lnTo>
                  <a:pt x="153" y="352"/>
                </a:lnTo>
                <a:lnTo>
                  <a:pt x="153" y="352"/>
                </a:lnTo>
                <a:lnTo>
                  <a:pt x="145" y="357"/>
                </a:lnTo>
                <a:lnTo>
                  <a:pt x="137" y="360"/>
                </a:lnTo>
                <a:lnTo>
                  <a:pt x="137" y="360"/>
                </a:lnTo>
                <a:lnTo>
                  <a:pt x="135" y="362"/>
                </a:lnTo>
                <a:lnTo>
                  <a:pt x="135" y="362"/>
                </a:lnTo>
                <a:lnTo>
                  <a:pt x="134" y="362"/>
                </a:lnTo>
                <a:lnTo>
                  <a:pt x="134" y="362"/>
                </a:lnTo>
                <a:lnTo>
                  <a:pt x="132" y="359"/>
                </a:lnTo>
                <a:lnTo>
                  <a:pt x="132" y="359"/>
                </a:lnTo>
                <a:lnTo>
                  <a:pt x="134" y="359"/>
                </a:lnTo>
                <a:lnTo>
                  <a:pt x="134" y="359"/>
                </a:lnTo>
                <a:lnTo>
                  <a:pt x="137" y="359"/>
                </a:lnTo>
                <a:lnTo>
                  <a:pt x="140" y="357"/>
                </a:lnTo>
                <a:lnTo>
                  <a:pt x="140" y="357"/>
                </a:lnTo>
                <a:lnTo>
                  <a:pt x="145" y="355"/>
                </a:lnTo>
                <a:lnTo>
                  <a:pt x="145" y="355"/>
                </a:lnTo>
                <a:lnTo>
                  <a:pt x="153" y="351"/>
                </a:lnTo>
                <a:lnTo>
                  <a:pt x="159" y="343"/>
                </a:lnTo>
                <a:lnTo>
                  <a:pt x="159" y="343"/>
                </a:lnTo>
                <a:lnTo>
                  <a:pt x="159" y="341"/>
                </a:lnTo>
                <a:lnTo>
                  <a:pt x="159" y="341"/>
                </a:lnTo>
                <a:lnTo>
                  <a:pt x="159" y="333"/>
                </a:lnTo>
                <a:lnTo>
                  <a:pt x="159" y="333"/>
                </a:lnTo>
                <a:lnTo>
                  <a:pt x="157" y="314"/>
                </a:lnTo>
                <a:lnTo>
                  <a:pt x="157" y="314"/>
                </a:lnTo>
                <a:lnTo>
                  <a:pt x="157" y="294"/>
                </a:lnTo>
                <a:lnTo>
                  <a:pt x="157" y="294"/>
                </a:lnTo>
                <a:lnTo>
                  <a:pt x="157" y="292"/>
                </a:lnTo>
                <a:lnTo>
                  <a:pt x="157" y="292"/>
                </a:lnTo>
                <a:lnTo>
                  <a:pt x="157" y="292"/>
                </a:lnTo>
                <a:lnTo>
                  <a:pt x="157" y="292"/>
                </a:lnTo>
                <a:lnTo>
                  <a:pt x="154" y="295"/>
                </a:lnTo>
                <a:lnTo>
                  <a:pt x="154" y="295"/>
                </a:lnTo>
                <a:lnTo>
                  <a:pt x="154" y="297"/>
                </a:lnTo>
                <a:lnTo>
                  <a:pt x="154" y="297"/>
                </a:lnTo>
                <a:lnTo>
                  <a:pt x="153" y="297"/>
                </a:lnTo>
                <a:lnTo>
                  <a:pt x="151" y="297"/>
                </a:lnTo>
                <a:lnTo>
                  <a:pt x="151" y="297"/>
                </a:lnTo>
                <a:lnTo>
                  <a:pt x="150" y="295"/>
                </a:lnTo>
                <a:lnTo>
                  <a:pt x="151" y="294"/>
                </a:lnTo>
                <a:lnTo>
                  <a:pt x="151" y="294"/>
                </a:lnTo>
                <a:lnTo>
                  <a:pt x="156" y="289"/>
                </a:lnTo>
                <a:lnTo>
                  <a:pt x="156" y="289"/>
                </a:lnTo>
                <a:lnTo>
                  <a:pt x="157" y="288"/>
                </a:lnTo>
                <a:lnTo>
                  <a:pt x="157" y="288"/>
                </a:lnTo>
                <a:lnTo>
                  <a:pt x="157" y="275"/>
                </a:lnTo>
                <a:lnTo>
                  <a:pt x="157" y="275"/>
                </a:lnTo>
                <a:lnTo>
                  <a:pt x="157" y="275"/>
                </a:lnTo>
                <a:lnTo>
                  <a:pt x="157" y="275"/>
                </a:lnTo>
                <a:lnTo>
                  <a:pt x="156" y="275"/>
                </a:lnTo>
                <a:lnTo>
                  <a:pt x="156" y="275"/>
                </a:lnTo>
                <a:lnTo>
                  <a:pt x="153" y="281"/>
                </a:lnTo>
                <a:lnTo>
                  <a:pt x="153" y="281"/>
                </a:lnTo>
                <a:lnTo>
                  <a:pt x="150" y="283"/>
                </a:lnTo>
                <a:lnTo>
                  <a:pt x="150" y="283"/>
                </a:lnTo>
                <a:lnTo>
                  <a:pt x="148" y="281"/>
                </a:lnTo>
                <a:lnTo>
                  <a:pt x="148" y="281"/>
                </a:lnTo>
                <a:lnTo>
                  <a:pt x="148" y="280"/>
                </a:lnTo>
                <a:lnTo>
                  <a:pt x="148" y="280"/>
                </a:lnTo>
                <a:lnTo>
                  <a:pt x="150" y="278"/>
                </a:lnTo>
                <a:lnTo>
                  <a:pt x="150" y="278"/>
                </a:lnTo>
                <a:lnTo>
                  <a:pt x="156" y="272"/>
                </a:lnTo>
                <a:lnTo>
                  <a:pt x="156" y="272"/>
                </a:lnTo>
                <a:lnTo>
                  <a:pt x="157" y="270"/>
                </a:lnTo>
                <a:lnTo>
                  <a:pt x="157" y="270"/>
                </a:lnTo>
                <a:lnTo>
                  <a:pt x="157" y="254"/>
                </a:lnTo>
                <a:lnTo>
                  <a:pt x="157" y="254"/>
                </a:lnTo>
                <a:lnTo>
                  <a:pt x="157" y="254"/>
                </a:lnTo>
                <a:lnTo>
                  <a:pt x="157" y="254"/>
                </a:lnTo>
                <a:lnTo>
                  <a:pt x="156" y="254"/>
                </a:lnTo>
                <a:lnTo>
                  <a:pt x="156" y="254"/>
                </a:lnTo>
                <a:lnTo>
                  <a:pt x="148" y="264"/>
                </a:lnTo>
                <a:lnTo>
                  <a:pt x="148" y="264"/>
                </a:lnTo>
                <a:lnTo>
                  <a:pt x="146" y="265"/>
                </a:lnTo>
                <a:lnTo>
                  <a:pt x="146" y="265"/>
                </a:lnTo>
                <a:lnTo>
                  <a:pt x="146" y="267"/>
                </a:lnTo>
                <a:lnTo>
                  <a:pt x="146" y="267"/>
                </a:lnTo>
                <a:lnTo>
                  <a:pt x="145" y="267"/>
                </a:lnTo>
                <a:lnTo>
                  <a:pt x="143" y="265"/>
                </a:lnTo>
                <a:lnTo>
                  <a:pt x="143" y="265"/>
                </a:lnTo>
                <a:lnTo>
                  <a:pt x="142" y="264"/>
                </a:lnTo>
                <a:lnTo>
                  <a:pt x="143" y="262"/>
                </a:lnTo>
                <a:lnTo>
                  <a:pt x="143" y="262"/>
                </a:lnTo>
                <a:lnTo>
                  <a:pt x="146" y="261"/>
                </a:lnTo>
                <a:lnTo>
                  <a:pt x="146" y="261"/>
                </a:lnTo>
                <a:lnTo>
                  <a:pt x="156" y="251"/>
                </a:lnTo>
                <a:lnTo>
                  <a:pt x="156" y="251"/>
                </a:lnTo>
                <a:lnTo>
                  <a:pt x="157" y="250"/>
                </a:lnTo>
                <a:lnTo>
                  <a:pt x="157" y="250"/>
                </a:lnTo>
                <a:lnTo>
                  <a:pt x="156" y="239"/>
                </a:lnTo>
                <a:lnTo>
                  <a:pt x="156" y="239"/>
                </a:lnTo>
                <a:lnTo>
                  <a:pt x="156" y="237"/>
                </a:lnTo>
                <a:lnTo>
                  <a:pt x="156" y="237"/>
                </a:lnTo>
                <a:lnTo>
                  <a:pt x="156" y="239"/>
                </a:lnTo>
                <a:lnTo>
                  <a:pt x="156" y="239"/>
                </a:lnTo>
                <a:lnTo>
                  <a:pt x="151" y="243"/>
                </a:lnTo>
                <a:lnTo>
                  <a:pt x="151" y="243"/>
                </a:lnTo>
                <a:lnTo>
                  <a:pt x="146" y="248"/>
                </a:lnTo>
                <a:lnTo>
                  <a:pt x="142" y="254"/>
                </a:lnTo>
                <a:lnTo>
                  <a:pt x="142" y="254"/>
                </a:lnTo>
                <a:lnTo>
                  <a:pt x="138" y="256"/>
                </a:lnTo>
                <a:lnTo>
                  <a:pt x="138" y="256"/>
                </a:lnTo>
                <a:lnTo>
                  <a:pt x="137" y="254"/>
                </a:lnTo>
                <a:lnTo>
                  <a:pt x="137" y="254"/>
                </a:lnTo>
                <a:lnTo>
                  <a:pt x="137" y="253"/>
                </a:lnTo>
                <a:lnTo>
                  <a:pt x="138" y="251"/>
                </a:lnTo>
                <a:lnTo>
                  <a:pt x="138" y="251"/>
                </a:lnTo>
                <a:lnTo>
                  <a:pt x="146" y="243"/>
                </a:lnTo>
                <a:lnTo>
                  <a:pt x="146" y="243"/>
                </a:lnTo>
                <a:lnTo>
                  <a:pt x="156" y="236"/>
                </a:lnTo>
                <a:lnTo>
                  <a:pt x="156" y="236"/>
                </a:lnTo>
                <a:lnTo>
                  <a:pt x="156" y="234"/>
                </a:lnTo>
                <a:lnTo>
                  <a:pt x="156" y="234"/>
                </a:lnTo>
                <a:lnTo>
                  <a:pt x="156" y="201"/>
                </a:lnTo>
                <a:lnTo>
                  <a:pt x="156" y="201"/>
                </a:lnTo>
                <a:lnTo>
                  <a:pt x="156" y="199"/>
                </a:lnTo>
                <a:lnTo>
                  <a:pt x="156" y="199"/>
                </a:lnTo>
                <a:lnTo>
                  <a:pt x="156" y="199"/>
                </a:lnTo>
                <a:lnTo>
                  <a:pt x="156" y="199"/>
                </a:lnTo>
                <a:lnTo>
                  <a:pt x="154" y="199"/>
                </a:lnTo>
                <a:lnTo>
                  <a:pt x="154" y="198"/>
                </a:lnTo>
                <a:lnTo>
                  <a:pt x="154" y="198"/>
                </a:lnTo>
                <a:lnTo>
                  <a:pt x="153" y="198"/>
                </a:lnTo>
                <a:lnTo>
                  <a:pt x="153" y="198"/>
                </a:lnTo>
                <a:lnTo>
                  <a:pt x="150" y="191"/>
                </a:lnTo>
                <a:lnTo>
                  <a:pt x="150" y="191"/>
                </a:lnTo>
                <a:lnTo>
                  <a:pt x="140" y="182"/>
                </a:lnTo>
                <a:lnTo>
                  <a:pt x="140" y="182"/>
                </a:lnTo>
                <a:lnTo>
                  <a:pt x="137" y="180"/>
                </a:lnTo>
                <a:lnTo>
                  <a:pt x="137" y="180"/>
                </a:lnTo>
                <a:lnTo>
                  <a:pt x="135" y="179"/>
                </a:lnTo>
                <a:lnTo>
                  <a:pt x="135" y="179"/>
                </a:lnTo>
                <a:lnTo>
                  <a:pt x="137" y="177"/>
                </a:lnTo>
                <a:lnTo>
                  <a:pt x="137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40" y="180"/>
                </a:lnTo>
                <a:lnTo>
                  <a:pt x="140" y="180"/>
                </a:lnTo>
                <a:lnTo>
                  <a:pt x="142" y="182"/>
                </a:lnTo>
                <a:lnTo>
                  <a:pt x="142" y="182"/>
                </a:lnTo>
                <a:lnTo>
                  <a:pt x="156" y="196"/>
                </a:lnTo>
                <a:lnTo>
                  <a:pt x="156" y="196"/>
                </a:lnTo>
                <a:lnTo>
                  <a:pt x="156" y="196"/>
                </a:lnTo>
                <a:lnTo>
                  <a:pt x="156" y="196"/>
                </a:lnTo>
                <a:lnTo>
                  <a:pt x="159" y="127"/>
                </a:lnTo>
                <a:lnTo>
                  <a:pt x="159" y="127"/>
                </a:lnTo>
                <a:lnTo>
                  <a:pt x="157" y="128"/>
                </a:lnTo>
                <a:lnTo>
                  <a:pt x="157" y="128"/>
                </a:lnTo>
                <a:lnTo>
                  <a:pt x="150" y="142"/>
                </a:lnTo>
                <a:lnTo>
                  <a:pt x="150" y="142"/>
                </a:lnTo>
                <a:lnTo>
                  <a:pt x="145" y="152"/>
                </a:lnTo>
                <a:lnTo>
                  <a:pt x="145" y="152"/>
                </a:lnTo>
                <a:lnTo>
                  <a:pt x="145" y="153"/>
                </a:lnTo>
                <a:lnTo>
                  <a:pt x="145" y="153"/>
                </a:lnTo>
                <a:lnTo>
                  <a:pt x="143" y="155"/>
                </a:lnTo>
                <a:lnTo>
                  <a:pt x="142" y="155"/>
                </a:lnTo>
                <a:lnTo>
                  <a:pt x="142" y="155"/>
                </a:lnTo>
                <a:lnTo>
                  <a:pt x="142" y="153"/>
                </a:lnTo>
                <a:lnTo>
                  <a:pt x="142" y="152"/>
                </a:lnTo>
                <a:lnTo>
                  <a:pt x="142" y="152"/>
                </a:lnTo>
                <a:lnTo>
                  <a:pt x="142" y="150"/>
                </a:lnTo>
                <a:lnTo>
                  <a:pt x="142" y="150"/>
                </a:lnTo>
                <a:lnTo>
                  <a:pt x="150" y="138"/>
                </a:lnTo>
                <a:lnTo>
                  <a:pt x="150" y="138"/>
                </a:lnTo>
                <a:lnTo>
                  <a:pt x="159" y="125"/>
                </a:lnTo>
                <a:lnTo>
                  <a:pt x="159" y="125"/>
                </a:lnTo>
                <a:lnTo>
                  <a:pt x="159" y="122"/>
                </a:lnTo>
                <a:lnTo>
                  <a:pt x="159" y="122"/>
                </a:lnTo>
                <a:lnTo>
                  <a:pt x="161" y="105"/>
                </a:lnTo>
                <a:lnTo>
                  <a:pt x="161" y="105"/>
                </a:lnTo>
                <a:lnTo>
                  <a:pt x="161" y="103"/>
                </a:lnTo>
                <a:lnTo>
                  <a:pt x="161" y="103"/>
                </a:lnTo>
                <a:lnTo>
                  <a:pt x="157" y="106"/>
                </a:lnTo>
                <a:lnTo>
                  <a:pt x="157" y="106"/>
                </a:lnTo>
                <a:lnTo>
                  <a:pt x="146" y="122"/>
                </a:lnTo>
                <a:lnTo>
                  <a:pt x="146" y="122"/>
                </a:lnTo>
                <a:lnTo>
                  <a:pt x="142" y="130"/>
                </a:lnTo>
                <a:lnTo>
                  <a:pt x="137" y="139"/>
                </a:lnTo>
                <a:lnTo>
                  <a:pt x="137" y="139"/>
                </a:lnTo>
                <a:lnTo>
                  <a:pt x="137" y="141"/>
                </a:lnTo>
                <a:lnTo>
                  <a:pt x="137" y="141"/>
                </a:lnTo>
                <a:lnTo>
                  <a:pt x="135" y="142"/>
                </a:lnTo>
                <a:lnTo>
                  <a:pt x="134" y="142"/>
                </a:lnTo>
                <a:lnTo>
                  <a:pt x="134" y="142"/>
                </a:lnTo>
                <a:lnTo>
                  <a:pt x="132" y="141"/>
                </a:lnTo>
                <a:lnTo>
                  <a:pt x="134" y="139"/>
                </a:lnTo>
                <a:lnTo>
                  <a:pt x="134" y="139"/>
                </a:lnTo>
                <a:lnTo>
                  <a:pt x="134" y="139"/>
                </a:lnTo>
                <a:lnTo>
                  <a:pt x="134" y="139"/>
                </a:lnTo>
                <a:lnTo>
                  <a:pt x="140" y="128"/>
                </a:lnTo>
                <a:lnTo>
                  <a:pt x="140" y="128"/>
                </a:lnTo>
                <a:lnTo>
                  <a:pt x="146" y="117"/>
                </a:lnTo>
                <a:lnTo>
                  <a:pt x="146" y="117"/>
                </a:lnTo>
                <a:lnTo>
                  <a:pt x="154" y="106"/>
                </a:lnTo>
                <a:lnTo>
                  <a:pt x="154" y="106"/>
                </a:lnTo>
                <a:lnTo>
                  <a:pt x="157" y="101"/>
                </a:lnTo>
                <a:lnTo>
                  <a:pt x="157" y="101"/>
                </a:lnTo>
                <a:lnTo>
                  <a:pt x="157" y="100"/>
                </a:lnTo>
                <a:lnTo>
                  <a:pt x="157" y="100"/>
                </a:lnTo>
                <a:lnTo>
                  <a:pt x="159" y="100"/>
                </a:lnTo>
                <a:lnTo>
                  <a:pt x="159" y="100"/>
                </a:lnTo>
                <a:lnTo>
                  <a:pt x="161" y="100"/>
                </a:lnTo>
                <a:lnTo>
                  <a:pt x="161" y="100"/>
                </a:lnTo>
                <a:lnTo>
                  <a:pt x="161" y="89"/>
                </a:lnTo>
                <a:lnTo>
                  <a:pt x="161" y="89"/>
                </a:lnTo>
                <a:lnTo>
                  <a:pt x="161" y="89"/>
                </a:lnTo>
                <a:lnTo>
                  <a:pt x="161" y="89"/>
                </a:lnTo>
                <a:lnTo>
                  <a:pt x="159" y="89"/>
                </a:lnTo>
                <a:lnTo>
                  <a:pt x="157" y="87"/>
                </a:lnTo>
                <a:lnTo>
                  <a:pt x="157" y="87"/>
                </a:lnTo>
                <a:lnTo>
                  <a:pt x="157" y="81"/>
                </a:lnTo>
                <a:lnTo>
                  <a:pt x="157" y="81"/>
                </a:lnTo>
                <a:lnTo>
                  <a:pt x="151" y="70"/>
                </a:lnTo>
                <a:lnTo>
                  <a:pt x="151" y="70"/>
                </a:lnTo>
                <a:lnTo>
                  <a:pt x="148" y="64"/>
                </a:lnTo>
                <a:lnTo>
                  <a:pt x="148" y="64"/>
                </a:lnTo>
                <a:lnTo>
                  <a:pt x="146" y="62"/>
                </a:lnTo>
                <a:lnTo>
                  <a:pt x="146" y="62"/>
                </a:lnTo>
                <a:lnTo>
                  <a:pt x="145" y="64"/>
                </a:lnTo>
                <a:lnTo>
                  <a:pt x="145" y="64"/>
                </a:lnTo>
                <a:lnTo>
                  <a:pt x="145" y="62"/>
                </a:lnTo>
                <a:lnTo>
                  <a:pt x="145" y="62"/>
                </a:lnTo>
                <a:lnTo>
                  <a:pt x="145" y="59"/>
                </a:lnTo>
                <a:lnTo>
                  <a:pt x="145" y="59"/>
                </a:lnTo>
                <a:lnTo>
                  <a:pt x="146" y="59"/>
                </a:lnTo>
                <a:lnTo>
                  <a:pt x="146" y="59"/>
                </a:lnTo>
                <a:lnTo>
                  <a:pt x="148" y="59"/>
                </a:lnTo>
                <a:lnTo>
                  <a:pt x="148" y="59"/>
                </a:lnTo>
                <a:lnTo>
                  <a:pt x="151" y="64"/>
                </a:lnTo>
                <a:lnTo>
                  <a:pt x="151" y="64"/>
                </a:lnTo>
                <a:lnTo>
                  <a:pt x="154" y="71"/>
                </a:lnTo>
                <a:lnTo>
                  <a:pt x="159" y="79"/>
                </a:lnTo>
                <a:lnTo>
                  <a:pt x="159" y="79"/>
                </a:lnTo>
                <a:lnTo>
                  <a:pt x="161" y="84"/>
                </a:lnTo>
                <a:lnTo>
                  <a:pt x="161" y="84"/>
                </a:lnTo>
                <a:lnTo>
                  <a:pt x="162" y="82"/>
                </a:lnTo>
                <a:lnTo>
                  <a:pt x="162" y="82"/>
                </a:lnTo>
                <a:lnTo>
                  <a:pt x="162" y="68"/>
                </a:lnTo>
                <a:lnTo>
                  <a:pt x="162" y="68"/>
                </a:lnTo>
                <a:lnTo>
                  <a:pt x="162" y="67"/>
                </a:lnTo>
                <a:lnTo>
                  <a:pt x="162" y="67"/>
                </a:lnTo>
                <a:lnTo>
                  <a:pt x="156" y="56"/>
                </a:lnTo>
                <a:lnTo>
                  <a:pt x="156" y="56"/>
                </a:lnTo>
                <a:lnTo>
                  <a:pt x="156" y="54"/>
                </a:lnTo>
                <a:lnTo>
                  <a:pt x="156" y="54"/>
                </a:lnTo>
                <a:lnTo>
                  <a:pt x="154" y="54"/>
                </a:lnTo>
                <a:lnTo>
                  <a:pt x="154" y="54"/>
                </a:lnTo>
                <a:lnTo>
                  <a:pt x="153" y="53"/>
                </a:lnTo>
                <a:lnTo>
                  <a:pt x="154" y="51"/>
                </a:lnTo>
                <a:lnTo>
                  <a:pt x="154" y="51"/>
                </a:lnTo>
                <a:lnTo>
                  <a:pt x="156" y="49"/>
                </a:lnTo>
                <a:lnTo>
                  <a:pt x="156" y="49"/>
                </a:lnTo>
                <a:lnTo>
                  <a:pt x="157" y="51"/>
                </a:lnTo>
                <a:lnTo>
                  <a:pt x="157" y="51"/>
                </a:lnTo>
                <a:lnTo>
                  <a:pt x="157" y="54"/>
                </a:lnTo>
                <a:lnTo>
                  <a:pt x="157" y="54"/>
                </a:lnTo>
                <a:lnTo>
                  <a:pt x="162" y="64"/>
                </a:lnTo>
                <a:lnTo>
                  <a:pt x="162" y="64"/>
                </a:lnTo>
                <a:lnTo>
                  <a:pt x="162" y="64"/>
                </a:lnTo>
                <a:lnTo>
                  <a:pt x="162" y="64"/>
                </a:lnTo>
                <a:lnTo>
                  <a:pt x="164" y="62"/>
                </a:lnTo>
                <a:lnTo>
                  <a:pt x="164" y="62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59"/>
                </a:lnTo>
                <a:lnTo>
                  <a:pt x="162" y="59"/>
                </a:lnTo>
                <a:lnTo>
                  <a:pt x="164" y="56"/>
                </a:lnTo>
                <a:lnTo>
                  <a:pt x="164" y="56"/>
                </a:lnTo>
                <a:lnTo>
                  <a:pt x="164" y="53"/>
                </a:lnTo>
                <a:lnTo>
                  <a:pt x="164" y="53"/>
                </a:lnTo>
                <a:lnTo>
                  <a:pt x="162" y="37"/>
                </a:lnTo>
                <a:lnTo>
                  <a:pt x="162" y="37"/>
                </a:lnTo>
                <a:lnTo>
                  <a:pt x="162" y="35"/>
                </a:lnTo>
                <a:lnTo>
                  <a:pt x="162" y="35"/>
                </a:lnTo>
                <a:lnTo>
                  <a:pt x="161" y="35"/>
                </a:lnTo>
                <a:lnTo>
                  <a:pt x="161" y="34"/>
                </a:lnTo>
                <a:lnTo>
                  <a:pt x="161" y="34"/>
                </a:lnTo>
                <a:lnTo>
                  <a:pt x="159" y="34"/>
                </a:lnTo>
                <a:lnTo>
                  <a:pt x="159" y="34"/>
                </a:lnTo>
                <a:lnTo>
                  <a:pt x="156" y="32"/>
                </a:lnTo>
                <a:lnTo>
                  <a:pt x="156" y="32"/>
                </a:lnTo>
                <a:lnTo>
                  <a:pt x="154" y="32"/>
                </a:lnTo>
                <a:lnTo>
                  <a:pt x="154" y="32"/>
                </a:lnTo>
                <a:lnTo>
                  <a:pt x="153" y="30"/>
                </a:lnTo>
                <a:lnTo>
                  <a:pt x="153" y="30"/>
                </a:lnTo>
                <a:lnTo>
                  <a:pt x="154" y="30"/>
                </a:lnTo>
                <a:lnTo>
                  <a:pt x="154" y="30"/>
                </a:lnTo>
                <a:lnTo>
                  <a:pt x="156" y="29"/>
                </a:lnTo>
                <a:lnTo>
                  <a:pt x="156" y="29"/>
                </a:lnTo>
                <a:lnTo>
                  <a:pt x="161" y="29"/>
                </a:lnTo>
                <a:lnTo>
                  <a:pt x="161" y="29"/>
                </a:lnTo>
                <a:lnTo>
                  <a:pt x="162" y="29"/>
                </a:lnTo>
                <a:lnTo>
                  <a:pt x="162" y="29"/>
                </a:lnTo>
                <a:lnTo>
                  <a:pt x="162" y="29"/>
                </a:lnTo>
                <a:lnTo>
                  <a:pt x="162" y="29"/>
                </a:lnTo>
                <a:lnTo>
                  <a:pt x="153" y="16"/>
                </a:lnTo>
                <a:lnTo>
                  <a:pt x="153" y="16"/>
                </a:lnTo>
                <a:lnTo>
                  <a:pt x="151" y="16"/>
                </a:lnTo>
                <a:lnTo>
                  <a:pt x="151" y="16"/>
                </a:lnTo>
                <a:lnTo>
                  <a:pt x="140" y="16"/>
                </a:lnTo>
                <a:lnTo>
                  <a:pt x="140" y="16"/>
                </a:lnTo>
                <a:lnTo>
                  <a:pt x="138" y="16"/>
                </a:lnTo>
                <a:lnTo>
                  <a:pt x="138" y="16"/>
                </a:lnTo>
                <a:lnTo>
                  <a:pt x="140" y="16"/>
                </a:lnTo>
                <a:lnTo>
                  <a:pt x="140" y="16"/>
                </a:lnTo>
                <a:lnTo>
                  <a:pt x="151" y="30"/>
                </a:lnTo>
                <a:lnTo>
                  <a:pt x="151" y="30"/>
                </a:lnTo>
                <a:lnTo>
                  <a:pt x="159" y="38"/>
                </a:lnTo>
                <a:lnTo>
                  <a:pt x="159" y="38"/>
                </a:lnTo>
                <a:lnTo>
                  <a:pt x="161" y="40"/>
                </a:lnTo>
                <a:lnTo>
                  <a:pt x="161" y="40"/>
                </a:lnTo>
                <a:lnTo>
                  <a:pt x="161" y="41"/>
                </a:lnTo>
                <a:lnTo>
                  <a:pt x="161" y="41"/>
                </a:lnTo>
                <a:lnTo>
                  <a:pt x="159" y="43"/>
                </a:lnTo>
                <a:lnTo>
                  <a:pt x="159" y="43"/>
                </a:lnTo>
                <a:lnTo>
                  <a:pt x="156" y="43"/>
                </a:lnTo>
                <a:lnTo>
                  <a:pt x="156" y="43"/>
                </a:lnTo>
                <a:lnTo>
                  <a:pt x="156" y="41"/>
                </a:lnTo>
                <a:lnTo>
                  <a:pt x="156" y="41"/>
                </a:lnTo>
                <a:lnTo>
                  <a:pt x="153" y="35"/>
                </a:lnTo>
                <a:lnTo>
                  <a:pt x="153" y="35"/>
                </a:lnTo>
                <a:lnTo>
                  <a:pt x="146" y="27"/>
                </a:lnTo>
                <a:lnTo>
                  <a:pt x="138" y="19"/>
                </a:lnTo>
                <a:lnTo>
                  <a:pt x="138" y="19"/>
                </a:lnTo>
                <a:lnTo>
                  <a:pt x="137" y="16"/>
                </a:lnTo>
                <a:lnTo>
                  <a:pt x="137" y="16"/>
                </a:lnTo>
                <a:lnTo>
                  <a:pt x="134" y="16"/>
                </a:lnTo>
                <a:lnTo>
                  <a:pt x="134" y="16"/>
                </a:lnTo>
                <a:lnTo>
                  <a:pt x="124" y="15"/>
                </a:lnTo>
                <a:lnTo>
                  <a:pt x="124" y="15"/>
                </a:lnTo>
                <a:lnTo>
                  <a:pt x="86" y="15"/>
                </a:lnTo>
                <a:lnTo>
                  <a:pt x="86" y="15"/>
                </a:lnTo>
                <a:lnTo>
                  <a:pt x="79" y="15"/>
                </a:lnTo>
                <a:lnTo>
                  <a:pt x="79" y="15"/>
                </a:lnTo>
                <a:lnTo>
                  <a:pt x="77" y="16"/>
                </a:lnTo>
                <a:lnTo>
                  <a:pt x="77" y="16"/>
                </a:lnTo>
                <a:lnTo>
                  <a:pt x="75" y="19"/>
                </a:lnTo>
                <a:lnTo>
                  <a:pt x="75" y="19"/>
                </a:lnTo>
                <a:lnTo>
                  <a:pt x="74" y="24"/>
                </a:lnTo>
                <a:lnTo>
                  <a:pt x="72" y="27"/>
                </a:lnTo>
                <a:lnTo>
                  <a:pt x="72" y="27"/>
                </a:lnTo>
                <a:lnTo>
                  <a:pt x="72" y="29"/>
                </a:lnTo>
                <a:lnTo>
                  <a:pt x="72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69" y="27"/>
                </a:lnTo>
                <a:lnTo>
                  <a:pt x="69" y="27"/>
                </a:lnTo>
                <a:lnTo>
                  <a:pt x="69" y="27"/>
                </a:lnTo>
                <a:lnTo>
                  <a:pt x="71" y="23"/>
                </a:lnTo>
                <a:lnTo>
                  <a:pt x="71" y="23"/>
                </a:lnTo>
                <a:lnTo>
                  <a:pt x="75" y="16"/>
                </a:lnTo>
                <a:lnTo>
                  <a:pt x="75" y="16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66" y="16"/>
                </a:lnTo>
                <a:lnTo>
                  <a:pt x="66" y="16"/>
                </a:lnTo>
                <a:lnTo>
                  <a:pt x="63" y="18"/>
                </a:lnTo>
                <a:lnTo>
                  <a:pt x="63" y="18"/>
                </a:lnTo>
                <a:lnTo>
                  <a:pt x="58" y="30"/>
                </a:lnTo>
                <a:lnTo>
                  <a:pt x="58" y="30"/>
                </a:lnTo>
                <a:lnTo>
                  <a:pt x="56" y="35"/>
                </a:lnTo>
                <a:lnTo>
                  <a:pt x="56" y="35"/>
                </a:lnTo>
                <a:lnTo>
                  <a:pt x="56" y="38"/>
                </a:lnTo>
                <a:lnTo>
                  <a:pt x="56" y="38"/>
                </a:lnTo>
                <a:lnTo>
                  <a:pt x="56" y="41"/>
                </a:lnTo>
                <a:lnTo>
                  <a:pt x="56" y="41"/>
                </a:lnTo>
                <a:lnTo>
                  <a:pt x="53" y="41"/>
                </a:lnTo>
                <a:lnTo>
                  <a:pt x="53" y="41"/>
                </a:lnTo>
                <a:lnTo>
                  <a:pt x="53" y="38"/>
                </a:lnTo>
                <a:lnTo>
                  <a:pt x="53" y="38"/>
                </a:lnTo>
                <a:lnTo>
                  <a:pt x="53" y="37"/>
                </a:lnTo>
                <a:lnTo>
                  <a:pt x="53" y="37"/>
                </a:lnTo>
                <a:lnTo>
                  <a:pt x="55" y="32"/>
                </a:lnTo>
                <a:lnTo>
                  <a:pt x="55" y="32"/>
                </a:lnTo>
                <a:lnTo>
                  <a:pt x="61" y="19"/>
                </a:lnTo>
                <a:lnTo>
                  <a:pt x="61" y="19"/>
                </a:lnTo>
                <a:lnTo>
                  <a:pt x="61" y="18"/>
                </a:lnTo>
                <a:lnTo>
                  <a:pt x="61" y="18"/>
                </a:lnTo>
                <a:lnTo>
                  <a:pt x="60" y="18"/>
                </a:lnTo>
                <a:lnTo>
                  <a:pt x="60" y="18"/>
                </a:lnTo>
                <a:lnTo>
                  <a:pt x="53" y="21"/>
                </a:lnTo>
                <a:lnTo>
                  <a:pt x="53" y="21"/>
                </a:lnTo>
                <a:lnTo>
                  <a:pt x="50" y="21"/>
                </a:lnTo>
                <a:lnTo>
                  <a:pt x="50" y="21"/>
                </a:lnTo>
                <a:lnTo>
                  <a:pt x="45" y="37"/>
                </a:lnTo>
                <a:lnTo>
                  <a:pt x="45" y="37"/>
                </a:lnTo>
                <a:lnTo>
                  <a:pt x="44" y="41"/>
                </a:lnTo>
                <a:lnTo>
                  <a:pt x="44" y="48"/>
                </a:lnTo>
                <a:lnTo>
                  <a:pt x="44" y="48"/>
                </a:lnTo>
                <a:lnTo>
                  <a:pt x="42" y="49"/>
                </a:lnTo>
                <a:lnTo>
                  <a:pt x="41" y="49"/>
                </a:lnTo>
                <a:lnTo>
                  <a:pt x="41" y="49"/>
                </a:lnTo>
                <a:lnTo>
                  <a:pt x="39" y="49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42" y="38"/>
                </a:lnTo>
                <a:lnTo>
                  <a:pt x="42" y="38"/>
                </a:lnTo>
                <a:lnTo>
                  <a:pt x="49" y="23"/>
                </a:lnTo>
                <a:lnTo>
                  <a:pt x="49" y="23"/>
                </a:lnTo>
                <a:lnTo>
                  <a:pt x="49" y="21"/>
                </a:lnTo>
                <a:lnTo>
                  <a:pt x="49" y="21"/>
                </a:lnTo>
                <a:lnTo>
                  <a:pt x="47" y="23"/>
                </a:lnTo>
                <a:lnTo>
                  <a:pt x="47" y="23"/>
                </a:lnTo>
                <a:lnTo>
                  <a:pt x="42" y="24"/>
                </a:lnTo>
                <a:lnTo>
                  <a:pt x="39" y="26"/>
                </a:lnTo>
                <a:lnTo>
                  <a:pt x="39" y="26"/>
                </a:lnTo>
                <a:lnTo>
                  <a:pt x="36" y="30"/>
                </a:lnTo>
                <a:lnTo>
                  <a:pt x="36" y="30"/>
                </a:lnTo>
                <a:lnTo>
                  <a:pt x="33" y="41"/>
                </a:lnTo>
                <a:lnTo>
                  <a:pt x="33" y="41"/>
                </a:lnTo>
                <a:lnTo>
                  <a:pt x="31" y="48"/>
                </a:lnTo>
                <a:lnTo>
                  <a:pt x="31" y="48"/>
                </a:lnTo>
                <a:lnTo>
                  <a:pt x="31" y="48"/>
                </a:lnTo>
                <a:lnTo>
                  <a:pt x="30" y="49"/>
                </a:lnTo>
                <a:lnTo>
                  <a:pt x="30" y="49"/>
                </a:lnTo>
                <a:lnTo>
                  <a:pt x="26" y="48"/>
                </a:lnTo>
                <a:lnTo>
                  <a:pt x="26" y="48"/>
                </a:lnTo>
                <a:lnTo>
                  <a:pt x="26" y="45"/>
                </a:lnTo>
                <a:lnTo>
                  <a:pt x="26" y="45"/>
                </a:lnTo>
                <a:lnTo>
                  <a:pt x="33" y="34"/>
                </a:lnTo>
                <a:lnTo>
                  <a:pt x="33" y="34"/>
                </a:lnTo>
                <a:lnTo>
                  <a:pt x="33" y="32"/>
                </a:lnTo>
                <a:lnTo>
                  <a:pt x="33" y="32"/>
                </a:lnTo>
                <a:lnTo>
                  <a:pt x="31" y="32"/>
                </a:lnTo>
                <a:lnTo>
                  <a:pt x="31" y="32"/>
                </a:lnTo>
                <a:lnTo>
                  <a:pt x="28" y="40"/>
                </a:lnTo>
                <a:lnTo>
                  <a:pt x="28" y="40"/>
                </a:lnTo>
                <a:lnTo>
                  <a:pt x="23" y="51"/>
                </a:lnTo>
                <a:lnTo>
                  <a:pt x="23" y="51"/>
                </a:lnTo>
                <a:lnTo>
                  <a:pt x="23" y="53"/>
                </a:lnTo>
                <a:lnTo>
                  <a:pt x="23" y="53"/>
                </a:lnTo>
                <a:lnTo>
                  <a:pt x="20" y="70"/>
                </a:lnTo>
                <a:lnTo>
                  <a:pt x="20" y="70"/>
                </a:lnTo>
                <a:lnTo>
                  <a:pt x="20" y="71"/>
                </a:lnTo>
                <a:lnTo>
                  <a:pt x="20" y="71"/>
                </a:lnTo>
                <a:lnTo>
                  <a:pt x="22" y="73"/>
                </a:lnTo>
                <a:lnTo>
                  <a:pt x="22" y="73"/>
                </a:lnTo>
                <a:lnTo>
                  <a:pt x="31" y="86"/>
                </a:lnTo>
                <a:lnTo>
                  <a:pt x="31" y="86"/>
                </a:lnTo>
                <a:lnTo>
                  <a:pt x="42" y="98"/>
                </a:lnTo>
                <a:lnTo>
                  <a:pt x="42" y="98"/>
                </a:lnTo>
                <a:lnTo>
                  <a:pt x="42" y="98"/>
                </a:lnTo>
                <a:lnTo>
                  <a:pt x="42" y="98"/>
                </a:lnTo>
                <a:lnTo>
                  <a:pt x="44" y="101"/>
                </a:lnTo>
                <a:lnTo>
                  <a:pt x="42" y="101"/>
                </a:lnTo>
                <a:lnTo>
                  <a:pt x="42" y="101"/>
                </a:lnTo>
                <a:lnTo>
                  <a:pt x="41" y="103"/>
                </a:lnTo>
                <a:lnTo>
                  <a:pt x="39" y="101"/>
                </a:lnTo>
                <a:lnTo>
                  <a:pt x="39" y="101"/>
                </a:lnTo>
                <a:lnTo>
                  <a:pt x="39" y="101"/>
                </a:lnTo>
                <a:lnTo>
                  <a:pt x="39" y="101"/>
                </a:lnTo>
                <a:lnTo>
                  <a:pt x="34" y="94"/>
                </a:lnTo>
                <a:lnTo>
                  <a:pt x="34" y="94"/>
                </a:lnTo>
                <a:lnTo>
                  <a:pt x="20" y="75"/>
                </a:lnTo>
                <a:lnTo>
                  <a:pt x="20" y="75"/>
                </a:lnTo>
                <a:lnTo>
                  <a:pt x="19" y="73"/>
                </a:lnTo>
                <a:lnTo>
                  <a:pt x="19" y="73"/>
                </a:lnTo>
                <a:lnTo>
                  <a:pt x="19" y="75"/>
                </a:lnTo>
                <a:lnTo>
                  <a:pt x="19" y="75"/>
                </a:lnTo>
                <a:lnTo>
                  <a:pt x="17" y="86"/>
                </a:lnTo>
                <a:lnTo>
                  <a:pt x="17" y="86"/>
                </a:lnTo>
                <a:lnTo>
                  <a:pt x="19" y="87"/>
                </a:lnTo>
                <a:lnTo>
                  <a:pt x="19" y="87"/>
                </a:lnTo>
                <a:lnTo>
                  <a:pt x="28" y="103"/>
                </a:lnTo>
                <a:lnTo>
                  <a:pt x="28" y="103"/>
                </a:lnTo>
                <a:lnTo>
                  <a:pt x="30" y="105"/>
                </a:lnTo>
                <a:lnTo>
                  <a:pt x="30" y="105"/>
                </a:lnTo>
                <a:lnTo>
                  <a:pt x="31" y="105"/>
                </a:lnTo>
                <a:lnTo>
                  <a:pt x="31" y="105"/>
                </a:lnTo>
                <a:lnTo>
                  <a:pt x="33" y="105"/>
                </a:lnTo>
                <a:lnTo>
                  <a:pt x="33" y="106"/>
                </a:lnTo>
                <a:lnTo>
                  <a:pt x="33" y="106"/>
                </a:lnTo>
                <a:lnTo>
                  <a:pt x="33" y="109"/>
                </a:lnTo>
                <a:lnTo>
                  <a:pt x="33" y="109"/>
                </a:lnTo>
                <a:lnTo>
                  <a:pt x="31" y="111"/>
                </a:lnTo>
                <a:lnTo>
                  <a:pt x="30" y="109"/>
                </a:lnTo>
                <a:lnTo>
                  <a:pt x="30" y="109"/>
                </a:lnTo>
                <a:lnTo>
                  <a:pt x="28" y="108"/>
                </a:lnTo>
                <a:lnTo>
                  <a:pt x="28" y="108"/>
                </a:lnTo>
                <a:lnTo>
                  <a:pt x="26" y="105"/>
                </a:lnTo>
                <a:lnTo>
                  <a:pt x="26" y="105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111"/>
                </a:lnTo>
                <a:lnTo>
                  <a:pt x="17" y="111"/>
                </a:lnTo>
                <a:lnTo>
                  <a:pt x="17" y="109"/>
                </a:lnTo>
                <a:lnTo>
                  <a:pt x="17" y="109"/>
                </a:lnTo>
                <a:lnTo>
                  <a:pt x="19" y="109"/>
                </a:lnTo>
                <a:lnTo>
                  <a:pt x="19" y="109"/>
                </a:lnTo>
                <a:lnTo>
                  <a:pt x="20" y="109"/>
                </a:lnTo>
                <a:lnTo>
                  <a:pt x="20" y="109"/>
                </a:lnTo>
                <a:lnTo>
                  <a:pt x="20" y="111"/>
                </a:lnTo>
                <a:lnTo>
                  <a:pt x="20" y="111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19" y="111"/>
                </a:lnTo>
                <a:lnTo>
                  <a:pt x="17" y="111"/>
                </a:lnTo>
                <a:lnTo>
                  <a:pt x="17" y="111"/>
                </a:lnTo>
                <a:lnTo>
                  <a:pt x="15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25" y="120"/>
                </a:lnTo>
                <a:lnTo>
                  <a:pt x="25" y="120"/>
                </a:lnTo>
                <a:lnTo>
                  <a:pt x="28" y="119"/>
                </a:lnTo>
                <a:lnTo>
                  <a:pt x="28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20"/>
                </a:lnTo>
                <a:lnTo>
                  <a:pt x="30" y="122"/>
                </a:lnTo>
                <a:lnTo>
                  <a:pt x="30" y="122"/>
                </a:lnTo>
                <a:lnTo>
                  <a:pt x="28" y="122"/>
                </a:lnTo>
                <a:lnTo>
                  <a:pt x="28" y="122"/>
                </a:lnTo>
                <a:lnTo>
                  <a:pt x="22" y="125"/>
                </a:lnTo>
                <a:lnTo>
                  <a:pt x="22" y="125"/>
                </a:lnTo>
                <a:lnTo>
                  <a:pt x="17" y="127"/>
                </a:lnTo>
                <a:lnTo>
                  <a:pt x="17" y="127"/>
                </a:lnTo>
                <a:lnTo>
                  <a:pt x="15" y="128"/>
                </a:lnTo>
                <a:lnTo>
                  <a:pt x="15" y="128"/>
                </a:lnTo>
                <a:lnTo>
                  <a:pt x="15" y="135"/>
                </a:lnTo>
                <a:lnTo>
                  <a:pt x="15" y="135"/>
                </a:lnTo>
                <a:lnTo>
                  <a:pt x="15" y="136"/>
                </a:lnTo>
                <a:lnTo>
                  <a:pt x="15" y="136"/>
                </a:lnTo>
                <a:lnTo>
                  <a:pt x="17" y="136"/>
                </a:lnTo>
                <a:lnTo>
                  <a:pt x="17" y="136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6" y="131"/>
                </a:lnTo>
                <a:lnTo>
                  <a:pt x="28" y="131"/>
                </a:lnTo>
                <a:lnTo>
                  <a:pt x="28" y="131"/>
                </a:lnTo>
                <a:lnTo>
                  <a:pt x="28" y="133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3" y="135"/>
                </a:lnTo>
                <a:lnTo>
                  <a:pt x="23" y="135"/>
                </a:lnTo>
                <a:lnTo>
                  <a:pt x="15" y="138"/>
                </a:lnTo>
                <a:lnTo>
                  <a:pt x="15" y="138"/>
                </a:lnTo>
                <a:lnTo>
                  <a:pt x="15" y="150"/>
                </a:lnTo>
                <a:lnTo>
                  <a:pt x="15" y="150"/>
                </a:lnTo>
                <a:close/>
                <a:moveTo>
                  <a:pt x="228" y="289"/>
                </a:moveTo>
                <a:lnTo>
                  <a:pt x="228" y="289"/>
                </a:lnTo>
                <a:lnTo>
                  <a:pt x="225" y="286"/>
                </a:lnTo>
                <a:lnTo>
                  <a:pt x="225" y="286"/>
                </a:lnTo>
                <a:lnTo>
                  <a:pt x="220" y="280"/>
                </a:lnTo>
                <a:lnTo>
                  <a:pt x="216" y="273"/>
                </a:lnTo>
                <a:lnTo>
                  <a:pt x="216" y="273"/>
                </a:lnTo>
                <a:lnTo>
                  <a:pt x="214" y="269"/>
                </a:lnTo>
                <a:lnTo>
                  <a:pt x="213" y="261"/>
                </a:lnTo>
                <a:lnTo>
                  <a:pt x="213" y="261"/>
                </a:lnTo>
                <a:lnTo>
                  <a:pt x="213" y="254"/>
                </a:lnTo>
                <a:lnTo>
                  <a:pt x="214" y="248"/>
                </a:lnTo>
                <a:lnTo>
                  <a:pt x="214" y="248"/>
                </a:lnTo>
                <a:lnTo>
                  <a:pt x="214" y="247"/>
                </a:lnTo>
                <a:lnTo>
                  <a:pt x="214" y="247"/>
                </a:lnTo>
                <a:lnTo>
                  <a:pt x="213" y="245"/>
                </a:lnTo>
                <a:lnTo>
                  <a:pt x="213" y="245"/>
                </a:lnTo>
                <a:lnTo>
                  <a:pt x="213" y="243"/>
                </a:lnTo>
                <a:lnTo>
                  <a:pt x="213" y="243"/>
                </a:lnTo>
                <a:lnTo>
                  <a:pt x="217" y="239"/>
                </a:lnTo>
                <a:lnTo>
                  <a:pt x="217" y="239"/>
                </a:lnTo>
                <a:lnTo>
                  <a:pt x="219" y="237"/>
                </a:lnTo>
                <a:lnTo>
                  <a:pt x="219" y="237"/>
                </a:lnTo>
                <a:lnTo>
                  <a:pt x="227" y="229"/>
                </a:lnTo>
                <a:lnTo>
                  <a:pt x="227" y="229"/>
                </a:lnTo>
                <a:lnTo>
                  <a:pt x="235" y="224"/>
                </a:lnTo>
                <a:lnTo>
                  <a:pt x="241" y="221"/>
                </a:lnTo>
                <a:lnTo>
                  <a:pt x="241" y="221"/>
                </a:lnTo>
                <a:lnTo>
                  <a:pt x="243" y="221"/>
                </a:lnTo>
                <a:lnTo>
                  <a:pt x="243" y="221"/>
                </a:lnTo>
                <a:lnTo>
                  <a:pt x="235" y="206"/>
                </a:lnTo>
                <a:lnTo>
                  <a:pt x="235" y="206"/>
                </a:lnTo>
                <a:lnTo>
                  <a:pt x="233" y="206"/>
                </a:lnTo>
                <a:lnTo>
                  <a:pt x="233" y="206"/>
                </a:lnTo>
                <a:lnTo>
                  <a:pt x="227" y="207"/>
                </a:lnTo>
                <a:lnTo>
                  <a:pt x="227" y="207"/>
                </a:lnTo>
                <a:lnTo>
                  <a:pt x="217" y="212"/>
                </a:lnTo>
                <a:lnTo>
                  <a:pt x="206" y="218"/>
                </a:lnTo>
                <a:lnTo>
                  <a:pt x="206" y="218"/>
                </a:lnTo>
                <a:lnTo>
                  <a:pt x="203" y="221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197" y="226"/>
                </a:lnTo>
                <a:lnTo>
                  <a:pt x="197" y="226"/>
                </a:lnTo>
                <a:lnTo>
                  <a:pt x="197" y="224"/>
                </a:lnTo>
                <a:lnTo>
                  <a:pt x="197" y="223"/>
                </a:lnTo>
                <a:lnTo>
                  <a:pt x="197" y="223"/>
                </a:lnTo>
                <a:lnTo>
                  <a:pt x="198" y="221"/>
                </a:lnTo>
                <a:lnTo>
                  <a:pt x="198" y="221"/>
                </a:lnTo>
                <a:lnTo>
                  <a:pt x="206" y="215"/>
                </a:lnTo>
                <a:lnTo>
                  <a:pt x="206" y="215"/>
                </a:lnTo>
                <a:lnTo>
                  <a:pt x="216" y="210"/>
                </a:lnTo>
                <a:lnTo>
                  <a:pt x="227" y="206"/>
                </a:lnTo>
                <a:lnTo>
                  <a:pt x="227" y="206"/>
                </a:lnTo>
                <a:lnTo>
                  <a:pt x="232" y="202"/>
                </a:lnTo>
                <a:lnTo>
                  <a:pt x="232" y="202"/>
                </a:lnTo>
                <a:lnTo>
                  <a:pt x="232" y="201"/>
                </a:lnTo>
                <a:lnTo>
                  <a:pt x="232" y="201"/>
                </a:lnTo>
                <a:lnTo>
                  <a:pt x="222" y="194"/>
                </a:lnTo>
                <a:lnTo>
                  <a:pt x="222" y="194"/>
                </a:lnTo>
                <a:lnTo>
                  <a:pt x="220" y="194"/>
                </a:lnTo>
                <a:lnTo>
                  <a:pt x="220" y="194"/>
                </a:lnTo>
                <a:lnTo>
                  <a:pt x="216" y="194"/>
                </a:lnTo>
                <a:lnTo>
                  <a:pt x="216" y="194"/>
                </a:lnTo>
                <a:lnTo>
                  <a:pt x="209" y="198"/>
                </a:lnTo>
                <a:lnTo>
                  <a:pt x="209" y="198"/>
                </a:lnTo>
                <a:lnTo>
                  <a:pt x="195" y="204"/>
                </a:lnTo>
                <a:lnTo>
                  <a:pt x="195" y="204"/>
                </a:lnTo>
                <a:lnTo>
                  <a:pt x="189" y="210"/>
                </a:lnTo>
                <a:lnTo>
                  <a:pt x="189" y="210"/>
                </a:lnTo>
                <a:lnTo>
                  <a:pt x="187" y="212"/>
                </a:lnTo>
                <a:lnTo>
                  <a:pt x="187" y="212"/>
                </a:lnTo>
                <a:lnTo>
                  <a:pt x="186" y="213"/>
                </a:lnTo>
                <a:lnTo>
                  <a:pt x="184" y="212"/>
                </a:lnTo>
                <a:lnTo>
                  <a:pt x="184" y="212"/>
                </a:lnTo>
                <a:lnTo>
                  <a:pt x="184" y="210"/>
                </a:lnTo>
                <a:lnTo>
                  <a:pt x="184" y="209"/>
                </a:lnTo>
                <a:lnTo>
                  <a:pt x="184" y="209"/>
                </a:lnTo>
                <a:lnTo>
                  <a:pt x="186" y="209"/>
                </a:lnTo>
                <a:lnTo>
                  <a:pt x="186" y="209"/>
                </a:lnTo>
                <a:lnTo>
                  <a:pt x="195" y="202"/>
                </a:lnTo>
                <a:lnTo>
                  <a:pt x="195" y="202"/>
                </a:lnTo>
                <a:lnTo>
                  <a:pt x="205" y="198"/>
                </a:lnTo>
                <a:lnTo>
                  <a:pt x="216" y="193"/>
                </a:lnTo>
                <a:lnTo>
                  <a:pt x="216" y="193"/>
                </a:lnTo>
                <a:lnTo>
                  <a:pt x="219" y="191"/>
                </a:lnTo>
                <a:lnTo>
                  <a:pt x="219" y="191"/>
                </a:lnTo>
                <a:lnTo>
                  <a:pt x="214" y="187"/>
                </a:lnTo>
                <a:lnTo>
                  <a:pt x="214" y="187"/>
                </a:lnTo>
                <a:lnTo>
                  <a:pt x="209" y="179"/>
                </a:lnTo>
                <a:lnTo>
                  <a:pt x="206" y="171"/>
                </a:lnTo>
                <a:lnTo>
                  <a:pt x="206" y="171"/>
                </a:lnTo>
                <a:lnTo>
                  <a:pt x="206" y="166"/>
                </a:lnTo>
                <a:lnTo>
                  <a:pt x="206" y="166"/>
                </a:lnTo>
                <a:lnTo>
                  <a:pt x="205" y="168"/>
                </a:lnTo>
                <a:lnTo>
                  <a:pt x="205" y="168"/>
                </a:lnTo>
                <a:lnTo>
                  <a:pt x="203" y="172"/>
                </a:lnTo>
                <a:lnTo>
                  <a:pt x="203" y="172"/>
                </a:lnTo>
                <a:lnTo>
                  <a:pt x="200" y="180"/>
                </a:lnTo>
                <a:lnTo>
                  <a:pt x="200" y="180"/>
                </a:lnTo>
                <a:lnTo>
                  <a:pt x="198" y="182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4" y="182"/>
                </a:lnTo>
                <a:lnTo>
                  <a:pt x="194" y="182"/>
                </a:lnTo>
                <a:lnTo>
                  <a:pt x="183" y="188"/>
                </a:lnTo>
                <a:lnTo>
                  <a:pt x="183" y="188"/>
                </a:lnTo>
                <a:lnTo>
                  <a:pt x="181" y="190"/>
                </a:lnTo>
                <a:lnTo>
                  <a:pt x="181" y="190"/>
                </a:lnTo>
                <a:lnTo>
                  <a:pt x="179" y="191"/>
                </a:lnTo>
                <a:lnTo>
                  <a:pt x="179" y="193"/>
                </a:lnTo>
                <a:lnTo>
                  <a:pt x="179" y="193"/>
                </a:lnTo>
                <a:lnTo>
                  <a:pt x="178" y="194"/>
                </a:lnTo>
                <a:lnTo>
                  <a:pt x="176" y="194"/>
                </a:lnTo>
                <a:lnTo>
                  <a:pt x="176" y="194"/>
                </a:lnTo>
                <a:lnTo>
                  <a:pt x="176" y="194"/>
                </a:lnTo>
                <a:lnTo>
                  <a:pt x="176" y="194"/>
                </a:lnTo>
                <a:lnTo>
                  <a:pt x="176" y="220"/>
                </a:lnTo>
                <a:lnTo>
                  <a:pt x="176" y="220"/>
                </a:lnTo>
                <a:lnTo>
                  <a:pt x="179" y="217"/>
                </a:lnTo>
                <a:lnTo>
                  <a:pt x="179" y="217"/>
                </a:lnTo>
                <a:lnTo>
                  <a:pt x="179" y="215"/>
                </a:lnTo>
                <a:lnTo>
                  <a:pt x="179" y="215"/>
                </a:lnTo>
                <a:lnTo>
                  <a:pt x="181" y="215"/>
                </a:lnTo>
                <a:lnTo>
                  <a:pt x="183" y="217"/>
                </a:lnTo>
                <a:lnTo>
                  <a:pt x="183" y="217"/>
                </a:lnTo>
                <a:lnTo>
                  <a:pt x="183" y="220"/>
                </a:lnTo>
                <a:lnTo>
                  <a:pt x="183" y="220"/>
                </a:lnTo>
                <a:lnTo>
                  <a:pt x="181" y="220"/>
                </a:lnTo>
                <a:lnTo>
                  <a:pt x="181" y="220"/>
                </a:lnTo>
                <a:lnTo>
                  <a:pt x="176" y="221"/>
                </a:lnTo>
                <a:lnTo>
                  <a:pt x="176" y="221"/>
                </a:lnTo>
                <a:lnTo>
                  <a:pt x="176" y="223"/>
                </a:lnTo>
                <a:lnTo>
                  <a:pt x="176" y="223"/>
                </a:lnTo>
                <a:lnTo>
                  <a:pt x="176" y="236"/>
                </a:lnTo>
                <a:lnTo>
                  <a:pt x="176" y="236"/>
                </a:lnTo>
                <a:lnTo>
                  <a:pt x="176" y="237"/>
                </a:lnTo>
                <a:lnTo>
                  <a:pt x="176" y="237"/>
                </a:lnTo>
                <a:lnTo>
                  <a:pt x="179" y="234"/>
                </a:lnTo>
                <a:lnTo>
                  <a:pt x="179" y="234"/>
                </a:lnTo>
                <a:lnTo>
                  <a:pt x="184" y="231"/>
                </a:lnTo>
                <a:lnTo>
                  <a:pt x="184" y="231"/>
                </a:lnTo>
                <a:lnTo>
                  <a:pt x="186" y="229"/>
                </a:lnTo>
                <a:lnTo>
                  <a:pt x="186" y="229"/>
                </a:lnTo>
                <a:lnTo>
                  <a:pt x="186" y="228"/>
                </a:lnTo>
                <a:lnTo>
                  <a:pt x="187" y="228"/>
                </a:lnTo>
                <a:lnTo>
                  <a:pt x="187" y="228"/>
                </a:lnTo>
                <a:lnTo>
                  <a:pt x="189" y="229"/>
                </a:lnTo>
                <a:lnTo>
                  <a:pt x="189" y="229"/>
                </a:lnTo>
                <a:lnTo>
                  <a:pt x="189" y="231"/>
                </a:lnTo>
                <a:lnTo>
                  <a:pt x="189" y="231"/>
                </a:lnTo>
                <a:lnTo>
                  <a:pt x="179" y="237"/>
                </a:lnTo>
                <a:lnTo>
                  <a:pt x="179" y="237"/>
                </a:lnTo>
                <a:lnTo>
                  <a:pt x="178" y="239"/>
                </a:lnTo>
                <a:lnTo>
                  <a:pt x="178" y="239"/>
                </a:lnTo>
                <a:lnTo>
                  <a:pt x="176" y="240"/>
                </a:lnTo>
                <a:lnTo>
                  <a:pt x="176" y="240"/>
                </a:lnTo>
                <a:lnTo>
                  <a:pt x="176" y="253"/>
                </a:lnTo>
                <a:lnTo>
                  <a:pt x="176" y="253"/>
                </a:lnTo>
                <a:lnTo>
                  <a:pt x="176" y="254"/>
                </a:lnTo>
                <a:lnTo>
                  <a:pt x="176" y="254"/>
                </a:lnTo>
                <a:lnTo>
                  <a:pt x="181" y="251"/>
                </a:lnTo>
                <a:lnTo>
                  <a:pt x="181" y="251"/>
                </a:lnTo>
                <a:lnTo>
                  <a:pt x="187" y="247"/>
                </a:lnTo>
                <a:lnTo>
                  <a:pt x="195" y="240"/>
                </a:lnTo>
                <a:lnTo>
                  <a:pt x="195" y="240"/>
                </a:lnTo>
                <a:lnTo>
                  <a:pt x="197" y="240"/>
                </a:lnTo>
                <a:lnTo>
                  <a:pt x="197" y="240"/>
                </a:lnTo>
                <a:lnTo>
                  <a:pt x="198" y="242"/>
                </a:lnTo>
                <a:lnTo>
                  <a:pt x="198" y="242"/>
                </a:lnTo>
                <a:lnTo>
                  <a:pt x="197" y="243"/>
                </a:lnTo>
                <a:lnTo>
                  <a:pt x="197" y="243"/>
                </a:lnTo>
                <a:lnTo>
                  <a:pt x="189" y="248"/>
                </a:lnTo>
                <a:lnTo>
                  <a:pt x="189" y="248"/>
                </a:lnTo>
                <a:lnTo>
                  <a:pt x="178" y="256"/>
                </a:lnTo>
                <a:lnTo>
                  <a:pt x="178" y="256"/>
                </a:lnTo>
                <a:lnTo>
                  <a:pt x="176" y="258"/>
                </a:lnTo>
                <a:lnTo>
                  <a:pt x="176" y="258"/>
                </a:lnTo>
                <a:lnTo>
                  <a:pt x="176" y="272"/>
                </a:lnTo>
                <a:lnTo>
                  <a:pt x="176" y="272"/>
                </a:lnTo>
                <a:lnTo>
                  <a:pt x="176" y="273"/>
                </a:lnTo>
                <a:lnTo>
                  <a:pt x="176" y="273"/>
                </a:lnTo>
                <a:lnTo>
                  <a:pt x="178" y="272"/>
                </a:lnTo>
                <a:lnTo>
                  <a:pt x="178" y="272"/>
                </a:lnTo>
                <a:lnTo>
                  <a:pt x="187" y="265"/>
                </a:lnTo>
                <a:lnTo>
                  <a:pt x="187" y="265"/>
                </a:lnTo>
                <a:lnTo>
                  <a:pt x="197" y="258"/>
                </a:lnTo>
                <a:lnTo>
                  <a:pt x="197" y="258"/>
                </a:lnTo>
                <a:lnTo>
                  <a:pt x="198" y="256"/>
                </a:lnTo>
                <a:lnTo>
                  <a:pt x="198" y="256"/>
                </a:lnTo>
                <a:lnTo>
                  <a:pt x="200" y="254"/>
                </a:lnTo>
                <a:lnTo>
                  <a:pt x="200" y="254"/>
                </a:lnTo>
                <a:lnTo>
                  <a:pt x="202" y="256"/>
                </a:lnTo>
                <a:lnTo>
                  <a:pt x="202" y="256"/>
                </a:lnTo>
                <a:lnTo>
                  <a:pt x="202" y="258"/>
                </a:lnTo>
                <a:lnTo>
                  <a:pt x="202" y="259"/>
                </a:lnTo>
                <a:lnTo>
                  <a:pt x="202" y="259"/>
                </a:lnTo>
                <a:lnTo>
                  <a:pt x="194" y="262"/>
                </a:lnTo>
                <a:lnTo>
                  <a:pt x="194" y="262"/>
                </a:lnTo>
                <a:lnTo>
                  <a:pt x="178" y="275"/>
                </a:lnTo>
                <a:lnTo>
                  <a:pt x="178" y="275"/>
                </a:lnTo>
                <a:lnTo>
                  <a:pt x="176" y="277"/>
                </a:lnTo>
                <a:lnTo>
                  <a:pt x="176" y="277"/>
                </a:lnTo>
                <a:lnTo>
                  <a:pt x="176" y="294"/>
                </a:lnTo>
                <a:lnTo>
                  <a:pt x="176" y="294"/>
                </a:lnTo>
                <a:lnTo>
                  <a:pt x="176" y="295"/>
                </a:lnTo>
                <a:lnTo>
                  <a:pt x="176" y="295"/>
                </a:lnTo>
                <a:lnTo>
                  <a:pt x="178" y="294"/>
                </a:lnTo>
                <a:lnTo>
                  <a:pt x="178" y="294"/>
                </a:lnTo>
                <a:lnTo>
                  <a:pt x="194" y="283"/>
                </a:lnTo>
                <a:lnTo>
                  <a:pt x="194" y="283"/>
                </a:lnTo>
                <a:lnTo>
                  <a:pt x="200" y="278"/>
                </a:lnTo>
                <a:lnTo>
                  <a:pt x="200" y="278"/>
                </a:lnTo>
                <a:lnTo>
                  <a:pt x="205" y="272"/>
                </a:lnTo>
                <a:lnTo>
                  <a:pt x="205" y="272"/>
                </a:lnTo>
                <a:lnTo>
                  <a:pt x="206" y="272"/>
                </a:lnTo>
                <a:lnTo>
                  <a:pt x="206" y="272"/>
                </a:lnTo>
                <a:lnTo>
                  <a:pt x="208" y="273"/>
                </a:lnTo>
                <a:lnTo>
                  <a:pt x="208" y="273"/>
                </a:lnTo>
                <a:lnTo>
                  <a:pt x="206" y="275"/>
                </a:lnTo>
                <a:lnTo>
                  <a:pt x="206" y="275"/>
                </a:lnTo>
                <a:lnTo>
                  <a:pt x="200" y="280"/>
                </a:lnTo>
                <a:lnTo>
                  <a:pt x="200" y="280"/>
                </a:lnTo>
                <a:lnTo>
                  <a:pt x="195" y="283"/>
                </a:lnTo>
                <a:lnTo>
                  <a:pt x="195" y="283"/>
                </a:lnTo>
                <a:lnTo>
                  <a:pt x="178" y="297"/>
                </a:lnTo>
                <a:lnTo>
                  <a:pt x="178" y="297"/>
                </a:lnTo>
                <a:lnTo>
                  <a:pt x="176" y="299"/>
                </a:lnTo>
                <a:lnTo>
                  <a:pt x="176" y="299"/>
                </a:lnTo>
                <a:lnTo>
                  <a:pt x="176" y="308"/>
                </a:lnTo>
                <a:lnTo>
                  <a:pt x="176" y="308"/>
                </a:lnTo>
                <a:lnTo>
                  <a:pt x="176" y="327"/>
                </a:lnTo>
                <a:lnTo>
                  <a:pt x="176" y="327"/>
                </a:lnTo>
                <a:lnTo>
                  <a:pt x="178" y="329"/>
                </a:lnTo>
                <a:lnTo>
                  <a:pt x="178" y="329"/>
                </a:lnTo>
                <a:lnTo>
                  <a:pt x="178" y="329"/>
                </a:lnTo>
                <a:lnTo>
                  <a:pt x="178" y="329"/>
                </a:lnTo>
                <a:lnTo>
                  <a:pt x="179" y="327"/>
                </a:lnTo>
                <a:lnTo>
                  <a:pt x="179" y="327"/>
                </a:lnTo>
                <a:lnTo>
                  <a:pt x="181" y="330"/>
                </a:lnTo>
                <a:lnTo>
                  <a:pt x="181" y="330"/>
                </a:lnTo>
                <a:lnTo>
                  <a:pt x="183" y="333"/>
                </a:lnTo>
                <a:lnTo>
                  <a:pt x="183" y="333"/>
                </a:lnTo>
                <a:lnTo>
                  <a:pt x="183" y="333"/>
                </a:lnTo>
                <a:lnTo>
                  <a:pt x="183" y="333"/>
                </a:lnTo>
                <a:lnTo>
                  <a:pt x="197" y="349"/>
                </a:lnTo>
                <a:lnTo>
                  <a:pt x="197" y="349"/>
                </a:lnTo>
                <a:lnTo>
                  <a:pt x="198" y="351"/>
                </a:lnTo>
                <a:lnTo>
                  <a:pt x="198" y="351"/>
                </a:lnTo>
                <a:lnTo>
                  <a:pt x="200" y="354"/>
                </a:lnTo>
                <a:lnTo>
                  <a:pt x="200" y="354"/>
                </a:lnTo>
                <a:lnTo>
                  <a:pt x="200" y="355"/>
                </a:lnTo>
                <a:lnTo>
                  <a:pt x="200" y="355"/>
                </a:lnTo>
                <a:lnTo>
                  <a:pt x="200" y="355"/>
                </a:lnTo>
                <a:lnTo>
                  <a:pt x="197" y="355"/>
                </a:lnTo>
                <a:lnTo>
                  <a:pt x="197" y="354"/>
                </a:lnTo>
                <a:lnTo>
                  <a:pt x="197" y="354"/>
                </a:lnTo>
                <a:lnTo>
                  <a:pt x="195" y="351"/>
                </a:lnTo>
                <a:lnTo>
                  <a:pt x="195" y="351"/>
                </a:lnTo>
                <a:lnTo>
                  <a:pt x="186" y="340"/>
                </a:lnTo>
                <a:lnTo>
                  <a:pt x="186" y="340"/>
                </a:lnTo>
                <a:lnTo>
                  <a:pt x="181" y="335"/>
                </a:lnTo>
                <a:lnTo>
                  <a:pt x="181" y="335"/>
                </a:lnTo>
                <a:lnTo>
                  <a:pt x="178" y="332"/>
                </a:lnTo>
                <a:lnTo>
                  <a:pt x="178" y="332"/>
                </a:lnTo>
                <a:lnTo>
                  <a:pt x="178" y="332"/>
                </a:lnTo>
                <a:lnTo>
                  <a:pt x="178" y="332"/>
                </a:lnTo>
                <a:lnTo>
                  <a:pt x="178" y="332"/>
                </a:lnTo>
                <a:lnTo>
                  <a:pt x="178" y="332"/>
                </a:lnTo>
                <a:lnTo>
                  <a:pt x="178" y="351"/>
                </a:lnTo>
                <a:lnTo>
                  <a:pt x="178" y="351"/>
                </a:lnTo>
                <a:lnTo>
                  <a:pt x="178" y="366"/>
                </a:lnTo>
                <a:lnTo>
                  <a:pt x="178" y="366"/>
                </a:lnTo>
                <a:lnTo>
                  <a:pt x="181" y="379"/>
                </a:lnTo>
                <a:lnTo>
                  <a:pt x="181" y="379"/>
                </a:lnTo>
                <a:lnTo>
                  <a:pt x="181" y="385"/>
                </a:lnTo>
                <a:lnTo>
                  <a:pt x="181" y="385"/>
                </a:lnTo>
                <a:lnTo>
                  <a:pt x="181" y="387"/>
                </a:lnTo>
                <a:lnTo>
                  <a:pt x="181" y="390"/>
                </a:lnTo>
                <a:lnTo>
                  <a:pt x="181" y="390"/>
                </a:lnTo>
                <a:lnTo>
                  <a:pt x="181" y="390"/>
                </a:lnTo>
                <a:lnTo>
                  <a:pt x="181" y="390"/>
                </a:lnTo>
                <a:lnTo>
                  <a:pt x="181" y="390"/>
                </a:lnTo>
                <a:lnTo>
                  <a:pt x="181" y="390"/>
                </a:lnTo>
                <a:lnTo>
                  <a:pt x="186" y="390"/>
                </a:lnTo>
                <a:lnTo>
                  <a:pt x="186" y="390"/>
                </a:lnTo>
                <a:lnTo>
                  <a:pt x="187" y="390"/>
                </a:lnTo>
                <a:lnTo>
                  <a:pt x="189" y="392"/>
                </a:lnTo>
                <a:lnTo>
                  <a:pt x="189" y="392"/>
                </a:lnTo>
                <a:lnTo>
                  <a:pt x="187" y="393"/>
                </a:lnTo>
                <a:lnTo>
                  <a:pt x="186" y="393"/>
                </a:lnTo>
                <a:lnTo>
                  <a:pt x="186" y="393"/>
                </a:lnTo>
                <a:lnTo>
                  <a:pt x="181" y="393"/>
                </a:lnTo>
                <a:lnTo>
                  <a:pt x="181" y="393"/>
                </a:lnTo>
                <a:lnTo>
                  <a:pt x="161" y="395"/>
                </a:lnTo>
                <a:lnTo>
                  <a:pt x="161" y="395"/>
                </a:lnTo>
                <a:lnTo>
                  <a:pt x="157" y="395"/>
                </a:lnTo>
                <a:lnTo>
                  <a:pt x="157" y="395"/>
                </a:lnTo>
                <a:lnTo>
                  <a:pt x="138" y="406"/>
                </a:lnTo>
                <a:lnTo>
                  <a:pt x="138" y="406"/>
                </a:lnTo>
                <a:lnTo>
                  <a:pt x="129" y="409"/>
                </a:lnTo>
                <a:lnTo>
                  <a:pt x="129" y="409"/>
                </a:lnTo>
                <a:lnTo>
                  <a:pt x="127" y="409"/>
                </a:lnTo>
                <a:lnTo>
                  <a:pt x="127" y="409"/>
                </a:lnTo>
                <a:lnTo>
                  <a:pt x="127" y="406"/>
                </a:lnTo>
                <a:lnTo>
                  <a:pt x="127" y="406"/>
                </a:lnTo>
                <a:lnTo>
                  <a:pt x="129" y="406"/>
                </a:lnTo>
                <a:lnTo>
                  <a:pt x="129" y="406"/>
                </a:lnTo>
                <a:lnTo>
                  <a:pt x="129" y="406"/>
                </a:lnTo>
                <a:lnTo>
                  <a:pt x="129" y="406"/>
                </a:lnTo>
                <a:lnTo>
                  <a:pt x="131" y="406"/>
                </a:lnTo>
                <a:lnTo>
                  <a:pt x="131" y="406"/>
                </a:lnTo>
                <a:lnTo>
                  <a:pt x="134" y="406"/>
                </a:lnTo>
                <a:lnTo>
                  <a:pt x="134" y="406"/>
                </a:lnTo>
                <a:lnTo>
                  <a:pt x="137" y="404"/>
                </a:lnTo>
                <a:lnTo>
                  <a:pt x="137" y="404"/>
                </a:lnTo>
                <a:lnTo>
                  <a:pt x="154" y="395"/>
                </a:lnTo>
                <a:lnTo>
                  <a:pt x="154" y="395"/>
                </a:lnTo>
                <a:lnTo>
                  <a:pt x="154" y="395"/>
                </a:lnTo>
                <a:lnTo>
                  <a:pt x="154" y="395"/>
                </a:lnTo>
                <a:lnTo>
                  <a:pt x="153" y="393"/>
                </a:lnTo>
                <a:lnTo>
                  <a:pt x="153" y="393"/>
                </a:lnTo>
                <a:lnTo>
                  <a:pt x="151" y="393"/>
                </a:lnTo>
                <a:lnTo>
                  <a:pt x="151" y="393"/>
                </a:lnTo>
                <a:lnTo>
                  <a:pt x="150" y="392"/>
                </a:lnTo>
                <a:lnTo>
                  <a:pt x="150" y="390"/>
                </a:lnTo>
                <a:lnTo>
                  <a:pt x="150" y="390"/>
                </a:lnTo>
                <a:lnTo>
                  <a:pt x="151" y="390"/>
                </a:lnTo>
                <a:lnTo>
                  <a:pt x="151" y="390"/>
                </a:lnTo>
                <a:lnTo>
                  <a:pt x="159" y="387"/>
                </a:lnTo>
                <a:lnTo>
                  <a:pt x="159" y="387"/>
                </a:lnTo>
                <a:lnTo>
                  <a:pt x="161" y="385"/>
                </a:lnTo>
                <a:lnTo>
                  <a:pt x="162" y="382"/>
                </a:lnTo>
                <a:lnTo>
                  <a:pt x="162" y="382"/>
                </a:lnTo>
                <a:lnTo>
                  <a:pt x="162" y="377"/>
                </a:lnTo>
                <a:lnTo>
                  <a:pt x="162" y="377"/>
                </a:lnTo>
                <a:lnTo>
                  <a:pt x="162" y="377"/>
                </a:lnTo>
                <a:lnTo>
                  <a:pt x="162" y="377"/>
                </a:lnTo>
                <a:lnTo>
                  <a:pt x="161" y="377"/>
                </a:lnTo>
                <a:lnTo>
                  <a:pt x="161" y="377"/>
                </a:lnTo>
                <a:lnTo>
                  <a:pt x="151" y="382"/>
                </a:lnTo>
                <a:lnTo>
                  <a:pt x="151" y="382"/>
                </a:lnTo>
                <a:lnTo>
                  <a:pt x="142" y="387"/>
                </a:lnTo>
                <a:lnTo>
                  <a:pt x="142" y="387"/>
                </a:lnTo>
                <a:lnTo>
                  <a:pt x="134" y="389"/>
                </a:lnTo>
                <a:lnTo>
                  <a:pt x="134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5"/>
                </a:lnTo>
                <a:lnTo>
                  <a:pt x="132" y="385"/>
                </a:lnTo>
                <a:lnTo>
                  <a:pt x="134" y="385"/>
                </a:lnTo>
                <a:lnTo>
                  <a:pt x="134" y="385"/>
                </a:lnTo>
                <a:lnTo>
                  <a:pt x="135" y="385"/>
                </a:lnTo>
                <a:lnTo>
                  <a:pt x="135" y="385"/>
                </a:lnTo>
                <a:lnTo>
                  <a:pt x="135" y="387"/>
                </a:lnTo>
                <a:lnTo>
                  <a:pt x="137" y="387"/>
                </a:lnTo>
                <a:lnTo>
                  <a:pt x="137" y="387"/>
                </a:lnTo>
                <a:lnTo>
                  <a:pt x="140" y="385"/>
                </a:lnTo>
                <a:lnTo>
                  <a:pt x="140" y="385"/>
                </a:lnTo>
                <a:lnTo>
                  <a:pt x="148" y="382"/>
                </a:lnTo>
                <a:lnTo>
                  <a:pt x="148" y="382"/>
                </a:lnTo>
                <a:lnTo>
                  <a:pt x="161" y="376"/>
                </a:lnTo>
                <a:lnTo>
                  <a:pt x="161" y="376"/>
                </a:lnTo>
                <a:lnTo>
                  <a:pt x="161" y="374"/>
                </a:lnTo>
                <a:lnTo>
                  <a:pt x="161" y="374"/>
                </a:lnTo>
                <a:lnTo>
                  <a:pt x="161" y="363"/>
                </a:lnTo>
                <a:lnTo>
                  <a:pt x="161" y="363"/>
                </a:lnTo>
                <a:lnTo>
                  <a:pt x="161" y="362"/>
                </a:lnTo>
                <a:lnTo>
                  <a:pt x="161" y="362"/>
                </a:lnTo>
                <a:lnTo>
                  <a:pt x="159" y="363"/>
                </a:lnTo>
                <a:lnTo>
                  <a:pt x="159" y="363"/>
                </a:lnTo>
                <a:lnTo>
                  <a:pt x="135" y="376"/>
                </a:lnTo>
                <a:lnTo>
                  <a:pt x="135" y="376"/>
                </a:lnTo>
                <a:lnTo>
                  <a:pt x="132" y="379"/>
                </a:lnTo>
                <a:lnTo>
                  <a:pt x="132" y="379"/>
                </a:lnTo>
                <a:lnTo>
                  <a:pt x="131" y="379"/>
                </a:lnTo>
                <a:lnTo>
                  <a:pt x="131" y="379"/>
                </a:lnTo>
                <a:lnTo>
                  <a:pt x="129" y="379"/>
                </a:lnTo>
                <a:lnTo>
                  <a:pt x="129" y="379"/>
                </a:lnTo>
                <a:lnTo>
                  <a:pt x="129" y="377"/>
                </a:lnTo>
                <a:lnTo>
                  <a:pt x="129" y="377"/>
                </a:lnTo>
                <a:lnTo>
                  <a:pt x="129" y="377"/>
                </a:lnTo>
                <a:lnTo>
                  <a:pt x="129" y="377"/>
                </a:lnTo>
                <a:lnTo>
                  <a:pt x="129" y="377"/>
                </a:lnTo>
                <a:lnTo>
                  <a:pt x="129" y="377"/>
                </a:lnTo>
                <a:lnTo>
                  <a:pt x="124" y="384"/>
                </a:lnTo>
                <a:lnTo>
                  <a:pt x="118" y="390"/>
                </a:lnTo>
                <a:lnTo>
                  <a:pt x="118" y="390"/>
                </a:lnTo>
                <a:lnTo>
                  <a:pt x="110" y="395"/>
                </a:lnTo>
                <a:lnTo>
                  <a:pt x="110" y="395"/>
                </a:lnTo>
                <a:lnTo>
                  <a:pt x="102" y="396"/>
                </a:lnTo>
                <a:lnTo>
                  <a:pt x="102" y="396"/>
                </a:lnTo>
                <a:lnTo>
                  <a:pt x="94" y="398"/>
                </a:lnTo>
                <a:lnTo>
                  <a:pt x="94" y="398"/>
                </a:lnTo>
                <a:lnTo>
                  <a:pt x="80" y="396"/>
                </a:lnTo>
                <a:lnTo>
                  <a:pt x="80" y="396"/>
                </a:lnTo>
                <a:lnTo>
                  <a:pt x="75" y="396"/>
                </a:lnTo>
                <a:lnTo>
                  <a:pt x="71" y="395"/>
                </a:lnTo>
                <a:lnTo>
                  <a:pt x="71" y="395"/>
                </a:lnTo>
                <a:lnTo>
                  <a:pt x="63" y="389"/>
                </a:lnTo>
                <a:lnTo>
                  <a:pt x="56" y="381"/>
                </a:lnTo>
                <a:lnTo>
                  <a:pt x="56" y="381"/>
                </a:lnTo>
                <a:lnTo>
                  <a:pt x="55" y="379"/>
                </a:lnTo>
                <a:lnTo>
                  <a:pt x="55" y="379"/>
                </a:lnTo>
                <a:lnTo>
                  <a:pt x="55" y="381"/>
                </a:lnTo>
                <a:lnTo>
                  <a:pt x="53" y="382"/>
                </a:lnTo>
                <a:lnTo>
                  <a:pt x="53" y="382"/>
                </a:lnTo>
                <a:lnTo>
                  <a:pt x="45" y="385"/>
                </a:lnTo>
                <a:lnTo>
                  <a:pt x="45" y="385"/>
                </a:lnTo>
                <a:lnTo>
                  <a:pt x="33" y="393"/>
                </a:lnTo>
                <a:lnTo>
                  <a:pt x="33" y="393"/>
                </a:lnTo>
                <a:lnTo>
                  <a:pt x="31" y="393"/>
                </a:lnTo>
                <a:lnTo>
                  <a:pt x="31" y="393"/>
                </a:lnTo>
                <a:lnTo>
                  <a:pt x="36" y="398"/>
                </a:lnTo>
                <a:lnTo>
                  <a:pt x="41" y="403"/>
                </a:lnTo>
                <a:lnTo>
                  <a:pt x="41" y="403"/>
                </a:lnTo>
                <a:lnTo>
                  <a:pt x="42" y="403"/>
                </a:lnTo>
                <a:lnTo>
                  <a:pt x="42" y="403"/>
                </a:lnTo>
                <a:lnTo>
                  <a:pt x="52" y="398"/>
                </a:lnTo>
                <a:lnTo>
                  <a:pt x="52" y="398"/>
                </a:lnTo>
                <a:lnTo>
                  <a:pt x="55" y="395"/>
                </a:lnTo>
                <a:lnTo>
                  <a:pt x="55" y="395"/>
                </a:lnTo>
                <a:lnTo>
                  <a:pt x="60" y="392"/>
                </a:lnTo>
                <a:lnTo>
                  <a:pt x="60" y="392"/>
                </a:lnTo>
                <a:lnTo>
                  <a:pt x="61" y="390"/>
                </a:lnTo>
                <a:lnTo>
                  <a:pt x="61" y="390"/>
                </a:lnTo>
                <a:lnTo>
                  <a:pt x="63" y="393"/>
                </a:lnTo>
                <a:lnTo>
                  <a:pt x="63" y="393"/>
                </a:lnTo>
                <a:lnTo>
                  <a:pt x="63" y="393"/>
                </a:lnTo>
                <a:lnTo>
                  <a:pt x="61" y="395"/>
                </a:lnTo>
                <a:lnTo>
                  <a:pt x="61" y="395"/>
                </a:lnTo>
                <a:lnTo>
                  <a:pt x="45" y="403"/>
                </a:lnTo>
                <a:lnTo>
                  <a:pt x="45" y="403"/>
                </a:lnTo>
                <a:lnTo>
                  <a:pt x="44" y="404"/>
                </a:lnTo>
                <a:lnTo>
                  <a:pt x="44" y="404"/>
                </a:lnTo>
                <a:lnTo>
                  <a:pt x="44" y="404"/>
                </a:lnTo>
                <a:lnTo>
                  <a:pt x="44" y="404"/>
                </a:lnTo>
                <a:lnTo>
                  <a:pt x="53" y="407"/>
                </a:lnTo>
                <a:lnTo>
                  <a:pt x="63" y="411"/>
                </a:lnTo>
                <a:lnTo>
                  <a:pt x="63" y="411"/>
                </a:lnTo>
                <a:lnTo>
                  <a:pt x="64" y="411"/>
                </a:lnTo>
                <a:lnTo>
                  <a:pt x="64" y="411"/>
                </a:lnTo>
                <a:lnTo>
                  <a:pt x="67" y="409"/>
                </a:lnTo>
                <a:lnTo>
                  <a:pt x="67" y="409"/>
                </a:lnTo>
                <a:lnTo>
                  <a:pt x="74" y="404"/>
                </a:lnTo>
                <a:lnTo>
                  <a:pt x="74" y="404"/>
                </a:lnTo>
                <a:lnTo>
                  <a:pt x="75" y="404"/>
                </a:lnTo>
                <a:lnTo>
                  <a:pt x="77" y="406"/>
                </a:lnTo>
                <a:lnTo>
                  <a:pt x="77" y="406"/>
                </a:lnTo>
                <a:lnTo>
                  <a:pt x="77" y="407"/>
                </a:lnTo>
                <a:lnTo>
                  <a:pt x="75" y="407"/>
                </a:lnTo>
                <a:lnTo>
                  <a:pt x="75" y="407"/>
                </a:lnTo>
                <a:lnTo>
                  <a:pt x="74" y="409"/>
                </a:lnTo>
                <a:lnTo>
                  <a:pt x="74" y="409"/>
                </a:lnTo>
                <a:lnTo>
                  <a:pt x="67" y="411"/>
                </a:lnTo>
                <a:lnTo>
                  <a:pt x="67" y="411"/>
                </a:lnTo>
                <a:lnTo>
                  <a:pt x="67" y="411"/>
                </a:lnTo>
                <a:lnTo>
                  <a:pt x="67" y="411"/>
                </a:lnTo>
                <a:lnTo>
                  <a:pt x="91" y="414"/>
                </a:lnTo>
                <a:lnTo>
                  <a:pt x="91" y="414"/>
                </a:lnTo>
                <a:lnTo>
                  <a:pt x="90" y="411"/>
                </a:lnTo>
                <a:lnTo>
                  <a:pt x="90" y="411"/>
                </a:lnTo>
                <a:lnTo>
                  <a:pt x="88" y="409"/>
                </a:lnTo>
                <a:lnTo>
                  <a:pt x="88" y="409"/>
                </a:lnTo>
                <a:lnTo>
                  <a:pt x="88" y="407"/>
                </a:lnTo>
                <a:lnTo>
                  <a:pt x="88" y="407"/>
                </a:lnTo>
                <a:lnTo>
                  <a:pt x="90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7"/>
                </a:lnTo>
                <a:lnTo>
                  <a:pt x="91" y="407"/>
                </a:lnTo>
                <a:lnTo>
                  <a:pt x="91" y="411"/>
                </a:lnTo>
                <a:lnTo>
                  <a:pt x="91" y="411"/>
                </a:lnTo>
                <a:lnTo>
                  <a:pt x="93" y="414"/>
                </a:lnTo>
                <a:lnTo>
                  <a:pt x="93" y="414"/>
                </a:lnTo>
                <a:lnTo>
                  <a:pt x="94" y="415"/>
                </a:lnTo>
                <a:lnTo>
                  <a:pt x="94" y="415"/>
                </a:lnTo>
                <a:lnTo>
                  <a:pt x="105" y="415"/>
                </a:lnTo>
                <a:lnTo>
                  <a:pt x="105" y="415"/>
                </a:lnTo>
                <a:lnTo>
                  <a:pt x="105" y="415"/>
                </a:lnTo>
                <a:lnTo>
                  <a:pt x="105" y="415"/>
                </a:lnTo>
                <a:lnTo>
                  <a:pt x="105" y="414"/>
                </a:lnTo>
                <a:lnTo>
                  <a:pt x="105" y="414"/>
                </a:lnTo>
                <a:lnTo>
                  <a:pt x="101" y="407"/>
                </a:lnTo>
                <a:lnTo>
                  <a:pt x="101" y="407"/>
                </a:lnTo>
                <a:lnTo>
                  <a:pt x="97" y="404"/>
                </a:lnTo>
                <a:lnTo>
                  <a:pt x="97" y="404"/>
                </a:lnTo>
                <a:lnTo>
                  <a:pt x="97" y="403"/>
                </a:lnTo>
                <a:lnTo>
                  <a:pt x="97" y="403"/>
                </a:lnTo>
                <a:lnTo>
                  <a:pt x="97" y="401"/>
                </a:lnTo>
                <a:lnTo>
                  <a:pt x="99" y="401"/>
                </a:lnTo>
                <a:lnTo>
                  <a:pt x="99" y="401"/>
                </a:lnTo>
                <a:lnTo>
                  <a:pt x="101" y="403"/>
                </a:lnTo>
                <a:lnTo>
                  <a:pt x="101" y="403"/>
                </a:lnTo>
                <a:lnTo>
                  <a:pt x="102" y="404"/>
                </a:lnTo>
                <a:lnTo>
                  <a:pt x="102" y="404"/>
                </a:lnTo>
                <a:lnTo>
                  <a:pt x="107" y="414"/>
                </a:lnTo>
                <a:lnTo>
                  <a:pt x="107" y="414"/>
                </a:lnTo>
                <a:lnTo>
                  <a:pt x="108" y="415"/>
                </a:lnTo>
                <a:lnTo>
                  <a:pt x="108" y="415"/>
                </a:lnTo>
                <a:lnTo>
                  <a:pt x="121" y="415"/>
                </a:lnTo>
                <a:lnTo>
                  <a:pt x="121" y="415"/>
                </a:lnTo>
                <a:lnTo>
                  <a:pt x="123" y="415"/>
                </a:lnTo>
                <a:lnTo>
                  <a:pt x="123" y="415"/>
                </a:lnTo>
                <a:lnTo>
                  <a:pt x="121" y="412"/>
                </a:lnTo>
                <a:lnTo>
                  <a:pt x="121" y="412"/>
                </a:lnTo>
                <a:lnTo>
                  <a:pt x="118" y="407"/>
                </a:lnTo>
                <a:lnTo>
                  <a:pt x="118" y="407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5" y="398"/>
                </a:lnTo>
                <a:lnTo>
                  <a:pt x="115" y="398"/>
                </a:lnTo>
                <a:lnTo>
                  <a:pt x="116" y="398"/>
                </a:lnTo>
                <a:lnTo>
                  <a:pt x="116" y="400"/>
                </a:lnTo>
                <a:lnTo>
                  <a:pt x="116" y="400"/>
                </a:lnTo>
                <a:lnTo>
                  <a:pt x="116" y="403"/>
                </a:lnTo>
                <a:lnTo>
                  <a:pt x="116" y="403"/>
                </a:lnTo>
                <a:lnTo>
                  <a:pt x="121" y="409"/>
                </a:lnTo>
                <a:lnTo>
                  <a:pt x="121" y="409"/>
                </a:lnTo>
                <a:lnTo>
                  <a:pt x="124" y="414"/>
                </a:lnTo>
                <a:lnTo>
                  <a:pt x="124" y="414"/>
                </a:lnTo>
                <a:lnTo>
                  <a:pt x="126" y="415"/>
                </a:lnTo>
                <a:lnTo>
                  <a:pt x="126" y="415"/>
                </a:lnTo>
                <a:lnTo>
                  <a:pt x="134" y="415"/>
                </a:lnTo>
                <a:lnTo>
                  <a:pt x="134" y="415"/>
                </a:lnTo>
                <a:lnTo>
                  <a:pt x="151" y="414"/>
                </a:lnTo>
                <a:lnTo>
                  <a:pt x="151" y="414"/>
                </a:lnTo>
                <a:lnTo>
                  <a:pt x="157" y="412"/>
                </a:lnTo>
                <a:lnTo>
                  <a:pt x="157" y="412"/>
                </a:lnTo>
                <a:lnTo>
                  <a:pt x="176" y="404"/>
                </a:lnTo>
                <a:lnTo>
                  <a:pt x="176" y="404"/>
                </a:lnTo>
                <a:lnTo>
                  <a:pt x="178" y="403"/>
                </a:lnTo>
                <a:lnTo>
                  <a:pt x="179" y="404"/>
                </a:lnTo>
                <a:lnTo>
                  <a:pt x="179" y="404"/>
                </a:lnTo>
                <a:lnTo>
                  <a:pt x="179" y="406"/>
                </a:lnTo>
                <a:lnTo>
                  <a:pt x="178" y="407"/>
                </a:lnTo>
                <a:lnTo>
                  <a:pt x="178" y="407"/>
                </a:lnTo>
                <a:lnTo>
                  <a:pt x="176" y="407"/>
                </a:lnTo>
                <a:lnTo>
                  <a:pt x="176" y="407"/>
                </a:lnTo>
                <a:lnTo>
                  <a:pt x="168" y="411"/>
                </a:lnTo>
                <a:lnTo>
                  <a:pt x="161" y="412"/>
                </a:lnTo>
                <a:lnTo>
                  <a:pt x="161" y="412"/>
                </a:lnTo>
                <a:lnTo>
                  <a:pt x="161" y="414"/>
                </a:lnTo>
                <a:lnTo>
                  <a:pt x="161" y="414"/>
                </a:lnTo>
                <a:lnTo>
                  <a:pt x="181" y="414"/>
                </a:lnTo>
                <a:lnTo>
                  <a:pt x="200" y="412"/>
                </a:lnTo>
                <a:lnTo>
                  <a:pt x="200" y="412"/>
                </a:lnTo>
                <a:lnTo>
                  <a:pt x="202" y="407"/>
                </a:lnTo>
                <a:lnTo>
                  <a:pt x="202" y="407"/>
                </a:lnTo>
                <a:lnTo>
                  <a:pt x="205" y="401"/>
                </a:lnTo>
                <a:lnTo>
                  <a:pt x="205" y="401"/>
                </a:lnTo>
                <a:lnTo>
                  <a:pt x="206" y="398"/>
                </a:lnTo>
                <a:lnTo>
                  <a:pt x="206" y="398"/>
                </a:lnTo>
                <a:lnTo>
                  <a:pt x="211" y="385"/>
                </a:lnTo>
                <a:lnTo>
                  <a:pt x="211" y="385"/>
                </a:lnTo>
                <a:lnTo>
                  <a:pt x="216" y="374"/>
                </a:lnTo>
                <a:lnTo>
                  <a:pt x="216" y="374"/>
                </a:lnTo>
                <a:lnTo>
                  <a:pt x="216" y="373"/>
                </a:lnTo>
                <a:lnTo>
                  <a:pt x="216" y="373"/>
                </a:lnTo>
                <a:lnTo>
                  <a:pt x="213" y="368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06" y="365"/>
                </a:lnTo>
                <a:lnTo>
                  <a:pt x="206" y="365"/>
                </a:lnTo>
                <a:lnTo>
                  <a:pt x="195" y="387"/>
                </a:lnTo>
                <a:lnTo>
                  <a:pt x="195" y="387"/>
                </a:lnTo>
                <a:lnTo>
                  <a:pt x="191" y="398"/>
                </a:lnTo>
                <a:lnTo>
                  <a:pt x="187" y="409"/>
                </a:lnTo>
                <a:lnTo>
                  <a:pt x="187" y="409"/>
                </a:lnTo>
                <a:lnTo>
                  <a:pt x="186" y="409"/>
                </a:lnTo>
                <a:lnTo>
                  <a:pt x="186" y="409"/>
                </a:lnTo>
                <a:lnTo>
                  <a:pt x="184" y="411"/>
                </a:lnTo>
                <a:lnTo>
                  <a:pt x="183" y="411"/>
                </a:lnTo>
                <a:lnTo>
                  <a:pt x="183" y="411"/>
                </a:lnTo>
                <a:lnTo>
                  <a:pt x="183" y="409"/>
                </a:lnTo>
                <a:lnTo>
                  <a:pt x="183" y="407"/>
                </a:lnTo>
                <a:lnTo>
                  <a:pt x="183" y="407"/>
                </a:lnTo>
                <a:lnTo>
                  <a:pt x="184" y="403"/>
                </a:lnTo>
                <a:lnTo>
                  <a:pt x="184" y="403"/>
                </a:lnTo>
                <a:lnTo>
                  <a:pt x="189" y="395"/>
                </a:lnTo>
                <a:lnTo>
                  <a:pt x="189" y="395"/>
                </a:lnTo>
                <a:lnTo>
                  <a:pt x="197" y="379"/>
                </a:lnTo>
                <a:lnTo>
                  <a:pt x="205" y="365"/>
                </a:lnTo>
                <a:lnTo>
                  <a:pt x="205" y="365"/>
                </a:lnTo>
                <a:lnTo>
                  <a:pt x="206" y="360"/>
                </a:lnTo>
                <a:lnTo>
                  <a:pt x="206" y="360"/>
                </a:lnTo>
                <a:lnTo>
                  <a:pt x="206" y="359"/>
                </a:lnTo>
                <a:lnTo>
                  <a:pt x="206" y="359"/>
                </a:lnTo>
                <a:lnTo>
                  <a:pt x="208" y="357"/>
                </a:lnTo>
                <a:lnTo>
                  <a:pt x="208" y="357"/>
                </a:lnTo>
                <a:lnTo>
                  <a:pt x="208" y="357"/>
                </a:lnTo>
                <a:lnTo>
                  <a:pt x="209" y="357"/>
                </a:lnTo>
                <a:lnTo>
                  <a:pt x="209" y="357"/>
                </a:lnTo>
                <a:lnTo>
                  <a:pt x="208" y="349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8" y="341"/>
                </a:lnTo>
                <a:lnTo>
                  <a:pt x="206" y="340"/>
                </a:lnTo>
                <a:lnTo>
                  <a:pt x="206" y="340"/>
                </a:lnTo>
                <a:lnTo>
                  <a:pt x="206" y="338"/>
                </a:lnTo>
                <a:lnTo>
                  <a:pt x="206" y="338"/>
                </a:lnTo>
                <a:lnTo>
                  <a:pt x="203" y="335"/>
                </a:lnTo>
                <a:lnTo>
                  <a:pt x="203" y="335"/>
                </a:lnTo>
                <a:lnTo>
                  <a:pt x="192" y="322"/>
                </a:lnTo>
                <a:lnTo>
                  <a:pt x="192" y="322"/>
                </a:lnTo>
                <a:lnTo>
                  <a:pt x="186" y="316"/>
                </a:lnTo>
                <a:lnTo>
                  <a:pt x="186" y="316"/>
                </a:lnTo>
                <a:lnTo>
                  <a:pt x="184" y="314"/>
                </a:lnTo>
                <a:lnTo>
                  <a:pt x="183" y="314"/>
                </a:lnTo>
                <a:lnTo>
                  <a:pt x="183" y="314"/>
                </a:lnTo>
                <a:lnTo>
                  <a:pt x="181" y="313"/>
                </a:lnTo>
                <a:lnTo>
                  <a:pt x="183" y="311"/>
                </a:lnTo>
                <a:lnTo>
                  <a:pt x="183" y="311"/>
                </a:lnTo>
                <a:lnTo>
                  <a:pt x="184" y="310"/>
                </a:lnTo>
                <a:lnTo>
                  <a:pt x="184" y="310"/>
                </a:lnTo>
                <a:lnTo>
                  <a:pt x="186" y="311"/>
                </a:lnTo>
                <a:lnTo>
                  <a:pt x="186" y="311"/>
                </a:lnTo>
                <a:lnTo>
                  <a:pt x="187" y="314"/>
                </a:lnTo>
                <a:lnTo>
                  <a:pt x="187" y="314"/>
                </a:lnTo>
                <a:lnTo>
                  <a:pt x="191" y="318"/>
                </a:lnTo>
                <a:lnTo>
                  <a:pt x="191" y="318"/>
                </a:lnTo>
                <a:lnTo>
                  <a:pt x="205" y="333"/>
                </a:lnTo>
                <a:lnTo>
                  <a:pt x="205" y="333"/>
                </a:lnTo>
                <a:lnTo>
                  <a:pt x="209" y="338"/>
                </a:lnTo>
                <a:lnTo>
                  <a:pt x="209" y="338"/>
                </a:lnTo>
                <a:lnTo>
                  <a:pt x="211" y="338"/>
                </a:lnTo>
                <a:lnTo>
                  <a:pt x="211" y="338"/>
                </a:lnTo>
                <a:lnTo>
                  <a:pt x="211" y="340"/>
                </a:lnTo>
                <a:lnTo>
                  <a:pt x="211" y="340"/>
                </a:lnTo>
                <a:lnTo>
                  <a:pt x="213" y="335"/>
                </a:lnTo>
                <a:lnTo>
                  <a:pt x="213" y="335"/>
                </a:lnTo>
                <a:lnTo>
                  <a:pt x="216" y="332"/>
                </a:lnTo>
                <a:lnTo>
                  <a:pt x="216" y="332"/>
                </a:lnTo>
                <a:lnTo>
                  <a:pt x="214" y="330"/>
                </a:lnTo>
                <a:lnTo>
                  <a:pt x="214" y="330"/>
                </a:lnTo>
                <a:lnTo>
                  <a:pt x="209" y="321"/>
                </a:lnTo>
                <a:lnTo>
                  <a:pt x="209" y="321"/>
                </a:lnTo>
                <a:lnTo>
                  <a:pt x="200" y="305"/>
                </a:lnTo>
                <a:lnTo>
                  <a:pt x="200" y="305"/>
                </a:lnTo>
                <a:lnTo>
                  <a:pt x="198" y="303"/>
                </a:lnTo>
                <a:lnTo>
                  <a:pt x="198" y="303"/>
                </a:lnTo>
                <a:lnTo>
                  <a:pt x="195" y="300"/>
                </a:lnTo>
                <a:lnTo>
                  <a:pt x="195" y="300"/>
                </a:lnTo>
                <a:lnTo>
                  <a:pt x="195" y="299"/>
                </a:lnTo>
                <a:lnTo>
                  <a:pt x="195" y="299"/>
                </a:lnTo>
                <a:lnTo>
                  <a:pt x="195" y="297"/>
                </a:lnTo>
                <a:lnTo>
                  <a:pt x="195" y="297"/>
                </a:lnTo>
                <a:lnTo>
                  <a:pt x="198" y="297"/>
                </a:lnTo>
                <a:lnTo>
                  <a:pt x="198" y="297"/>
                </a:lnTo>
                <a:lnTo>
                  <a:pt x="198" y="299"/>
                </a:lnTo>
                <a:lnTo>
                  <a:pt x="198" y="299"/>
                </a:lnTo>
                <a:lnTo>
                  <a:pt x="200" y="302"/>
                </a:lnTo>
                <a:lnTo>
                  <a:pt x="200" y="302"/>
                </a:lnTo>
                <a:lnTo>
                  <a:pt x="202" y="305"/>
                </a:lnTo>
                <a:lnTo>
                  <a:pt x="202" y="305"/>
                </a:lnTo>
                <a:lnTo>
                  <a:pt x="211" y="318"/>
                </a:lnTo>
                <a:lnTo>
                  <a:pt x="211" y="318"/>
                </a:lnTo>
                <a:lnTo>
                  <a:pt x="213" y="321"/>
                </a:lnTo>
                <a:lnTo>
                  <a:pt x="213" y="321"/>
                </a:lnTo>
                <a:lnTo>
                  <a:pt x="217" y="329"/>
                </a:lnTo>
                <a:lnTo>
                  <a:pt x="217" y="329"/>
                </a:lnTo>
                <a:lnTo>
                  <a:pt x="222" y="324"/>
                </a:lnTo>
                <a:lnTo>
                  <a:pt x="222" y="324"/>
                </a:lnTo>
                <a:lnTo>
                  <a:pt x="227" y="321"/>
                </a:lnTo>
                <a:lnTo>
                  <a:pt x="227" y="321"/>
                </a:lnTo>
                <a:lnTo>
                  <a:pt x="222" y="313"/>
                </a:lnTo>
                <a:lnTo>
                  <a:pt x="222" y="313"/>
                </a:lnTo>
                <a:lnTo>
                  <a:pt x="214" y="300"/>
                </a:lnTo>
                <a:lnTo>
                  <a:pt x="214" y="300"/>
                </a:lnTo>
                <a:lnTo>
                  <a:pt x="211" y="294"/>
                </a:lnTo>
                <a:lnTo>
                  <a:pt x="211" y="294"/>
                </a:lnTo>
                <a:lnTo>
                  <a:pt x="209" y="292"/>
                </a:lnTo>
                <a:lnTo>
                  <a:pt x="209" y="292"/>
                </a:lnTo>
                <a:lnTo>
                  <a:pt x="209" y="292"/>
                </a:lnTo>
                <a:lnTo>
                  <a:pt x="209" y="292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8" y="289"/>
                </a:lnTo>
                <a:lnTo>
                  <a:pt x="211" y="288"/>
                </a:lnTo>
                <a:lnTo>
                  <a:pt x="211" y="288"/>
                </a:lnTo>
                <a:lnTo>
                  <a:pt x="211" y="289"/>
                </a:lnTo>
                <a:lnTo>
                  <a:pt x="211" y="289"/>
                </a:lnTo>
                <a:lnTo>
                  <a:pt x="213" y="292"/>
                </a:lnTo>
                <a:lnTo>
                  <a:pt x="214" y="297"/>
                </a:lnTo>
                <a:lnTo>
                  <a:pt x="214" y="297"/>
                </a:lnTo>
                <a:lnTo>
                  <a:pt x="216" y="299"/>
                </a:lnTo>
                <a:lnTo>
                  <a:pt x="216" y="299"/>
                </a:lnTo>
                <a:lnTo>
                  <a:pt x="224" y="310"/>
                </a:lnTo>
                <a:lnTo>
                  <a:pt x="224" y="310"/>
                </a:lnTo>
                <a:lnTo>
                  <a:pt x="228" y="318"/>
                </a:lnTo>
                <a:lnTo>
                  <a:pt x="228" y="318"/>
                </a:lnTo>
                <a:lnTo>
                  <a:pt x="230" y="319"/>
                </a:lnTo>
                <a:lnTo>
                  <a:pt x="230" y="319"/>
                </a:lnTo>
                <a:lnTo>
                  <a:pt x="235" y="316"/>
                </a:lnTo>
                <a:lnTo>
                  <a:pt x="239" y="314"/>
                </a:lnTo>
                <a:lnTo>
                  <a:pt x="239" y="314"/>
                </a:lnTo>
                <a:lnTo>
                  <a:pt x="239" y="313"/>
                </a:lnTo>
                <a:lnTo>
                  <a:pt x="239" y="313"/>
                </a:lnTo>
                <a:lnTo>
                  <a:pt x="236" y="306"/>
                </a:lnTo>
                <a:lnTo>
                  <a:pt x="236" y="306"/>
                </a:lnTo>
                <a:lnTo>
                  <a:pt x="227" y="294"/>
                </a:lnTo>
                <a:lnTo>
                  <a:pt x="227" y="294"/>
                </a:lnTo>
                <a:lnTo>
                  <a:pt x="225" y="292"/>
                </a:lnTo>
                <a:lnTo>
                  <a:pt x="225" y="292"/>
                </a:lnTo>
                <a:lnTo>
                  <a:pt x="224" y="292"/>
                </a:lnTo>
                <a:lnTo>
                  <a:pt x="224" y="292"/>
                </a:lnTo>
                <a:lnTo>
                  <a:pt x="225" y="289"/>
                </a:lnTo>
                <a:lnTo>
                  <a:pt x="227" y="289"/>
                </a:lnTo>
                <a:lnTo>
                  <a:pt x="227" y="289"/>
                </a:lnTo>
                <a:lnTo>
                  <a:pt x="228" y="289"/>
                </a:lnTo>
                <a:lnTo>
                  <a:pt x="228" y="289"/>
                </a:lnTo>
                <a:close/>
                <a:moveTo>
                  <a:pt x="213" y="57"/>
                </a:moveTo>
                <a:lnTo>
                  <a:pt x="213" y="57"/>
                </a:lnTo>
                <a:lnTo>
                  <a:pt x="208" y="60"/>
                </a:lnTo>
                <a:lnTo>
                  <a:pt x="208" y="60"/>
                </a:lnTo>
                <a:lnTo>
                  <a:pt x="198" y="65"/>
                </a:lnTo>
                <a:lnTo>
                  <a:pt x="198" y="65"/>
                </a:lnTo>
                <a:lnTo>
                  <a:pt x="192" y="70"/>
                </a:lnTo>
                <a:lnTo>
                  <a:pt x="189" y="75"/>
                </a:lnTo>
                <a:lnTo>
                  <a:pt x="189" y="75"/>
                </a:lnTo>
                <a:lnTo>
                  <a:pt x="187" y="75"/>
                </a:lnTo>
                <a:lnTo>
                  <a:pt x="187" y="75"/>
                </a:lnTo>
                <a:lnTo>
                  <a:pt x="186" y="75"/>
                </a:lnTo>
                <a:lnTo>
                  <a:pt x="186" y="75"/>
                </a:lnTo>
                <a:lnTo>
                  <a:pt x="186" y="75"/>
                </a:lnTo>
                <a:lnTo>
                  <a:pt x="184" y="73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203" y="60"/>
                </a:lnTo>
                <a:lnTo>
                  <a:pt x="203" y="60"/>
                </a:lnTo>
                <a:lnTo>
                  <a:pt x="213" y="54"/>
                </a:lnTo>
                <a:lnTo>
                  <a:pt x="213" y="54"/>
                </a:lnTo>
                <a:lnTo>
                  <a:pt x="214" y="54"/>
                </a:lnTo>
                <a:lnTo>
                  <a:pt x="214" y="54"/>
                </a:lnTo>
                <a:lnTo>
                  <a:pt x="219" y="46"/>
                </a:lnTo>
                <a:lnTo>
                  <a:pt x="225" y="40"/>
                </a:lnTo>
                <a:lnTo>
                  <a:pt x="225" y="40"/>
                </a:lnTo>
                <a:lnTo>
                  <a:pt x="235" y="35"/>
                </a:lnTo>
                <a:lnTo>
                  <a:pt x="244" y="34"/>
                </a:lnTo>
                <a:lnTo>
                  <a:pt x="244" y="34"/>
                </a:lnTo>
                <a:lnTo>
                  <a:pt x="252" y="35"/>
                </a:lnTo>
                <a:lnTo>
                  <a:pt x="252" y="35"/>
                </a:lnTo>
                <a:lnTo>
                  <a:pt x="255" y="35"/>
                </a:lnTo>
                <a:lnTo>
                  <a:pt x="258" y="35"/>
                </a:lnTo>
                <a:lnTo>
                  <a:pt x="258" y="35"/>
                </a:lnTo>
                <a:lnTo>
                  <a:pt x="260" y="35"/>
                </a:lnTo>
                <a:lnTo>
                  <a:pt x="260" y="35"/>
                </a:lnTo>
                <a:lnTo>
                  <a:pt x="262" y="37"/>
                </a:lnTo>
                <a:lnTo>
                  <a:pt x="262" y="38"/>
                </a:lnTo>
                <a:lnTo>
                  <a:pt x="262" y="38"/>
                </a:lnTo>
                <a:lnTo>
                  <a:pt x="263" y="38"/>
                </a:lnTo>
                <a:lnTo>
                  <a:pt x="263" y="38"/>
                </a:lnTo>
                <a:lnTo>
                  <a:pt x="269" y="43"/>
                </a:lnTo>
                <a:lnTo>
                  <a:pt x="269" y="43"/>
                </a:lnTo>
                <a:lnTo>
                  <a:pt x="273" y="46"/>
                </a:lnTo>
                <a:lnTo>
                  <a:pt x="273" y="46"/>
                </a:lnTo>
                <a:lnTo>
                  <a:pt x="276" y="51"/>
                </a:lnTo>
                <a:lnTo>
                  <a:pt x="276" y="51"/>
                </a:lnTo>
                <a:lnTo>
                  <a:pt x="277" y="54"/>
                </a:lnTo>
                <a:lnTo>
                  <a:pt x="277" y="54"/>
                </a:lnTo>
                <a:lnTo>
                  <a:pt x="282" y="59"/>
                </a:lnTo>
                <a:lnTo>
                  <a:pt x="284" y="65"/>
                </a:lnTo>
                <a:lnTo>
                  <a:pt x="284" y="65"/>
                </a:lnTo>
                <a:lnTo>
                  <a:pt x="285" y="75"/>
                </a:lnTo>
                <a:lnTo>
                  <a:pt x="282" y="84"/>
                </a:lnTo>
                <a:lnTo>
                  <a:pt x="282" y="84"/>
                </a:lnTo>
                <a:lnTo>
                  <a:pt x="277" y="92"/>
                </a:lnTo>
                <a:lnTo>
                  <a:pt x="273" y="98"/>
                </a:lnTo>
                <a:lnTo>
                  <a:pt x="265" y="103"/>
                </a:lnTo>
                <a:lnTo>
                  <a:pt x="257" y="106"/>
                </a:lnTo>
                <a:lnTo>
                  <a:pt x="257" y="106"/>
                </a:lnTo>
                <a:lnTo>
                  <a:pt x="257" y="106"/>
                </a:lnTo>
                <a:lnTo>
                  <a:pt x="257" y="106"/>
                </a:lnTo>
                <a:lnTo>
                  <a:pt x="257" y="108"/>
                </a:lnTo>
                <a:lnTo>
                  <a:pt x="257" y="108"/>
                </a:lnTo>
                <a:lnTo>
                  <a:pt x="265" y="124"/>
                </a:lnTo>
                <a:lnTo>
                  <a:pt x="265" y="124"/>
                </a:lnTo>
                <a:lnTo>
                  <a:pt x="268" y="128"/>
                </a:lnTo>
                <a:lnTo>
                  <a:pt x="268" y="128"/>
                </a:lnTo>
                <a:lnTo>
                  <a:pt x="268" y="130"/>
                </a:lnTo>
                <a:lnTo>
                  <a:pt x="268" y="130"/>
                </a:lnTo>
                <a:lnTo>
                  <a:pt x="269" y="131"/>
                </a:lnTo>
                <a:lnTo>
                  <a:pt x="269" y="133"/>
                </a:lnTo>
                <a:lnTo>
                  <a:pt x="269" y="133"/>
                </a:lnTo>
                <a:lnTo>
                  <a:pt x="274" y="136"/>
                </a:lnTo>
                <a:lnTo>
                  <a:pt x="277" y="142"/>
                </a:lnTo>
                <a:lnTo>
                  <a:pt x="280" y="147"/>
                </a:lnTo>
                <a:lnTo>
                  <a:pt x="282" y="153"/>
                </a:lnTo>
                <a:lnTo>
                  <a:pt x="282" y="153"/>
                </a:lnTo>
                <a:lnTo>
                  <a:pt x="285" y="150"/>
                </a:lnTo>
                <a:lnTo>
                  <a:pt x="285" y="150"/>
                </a:lnTo>
                <a:lnTo>
                  <a:pt x="288" y="144"/>
                </a:lnTo>
                <a:lnTo>
                  <a:pt x="288" y="144"/>
                </a:lnTo>
                <a:lnTo>
                  <a:pt x="288" y="142"/>
                </a:lnTo>
                <a:lnTo>
                  <a:pt x="288" y="142"/>
                </a:lnTo>
                <a:lnTo>
                  <a:pt x="288" y="139"/>
                </a:lnTo>
                <a:lnTo>
                  <a:pt x="288" y="139"/>
                </a:lnTo>
                <a:lnTo>
                  <a:pt x="290" y="139"/>
                </a:lnTo>
                <a:lnTo>
                  <a:pt x="291" y="139"/>
                </a:lnTo>
                <a:lnTo>
                  <a:pt x="291" y="139"/>
                </a:lnTo>
                <a:lnTo>
                  <a:pt x="291" y="139"/>
                </a:lnTo>
                <a:lnTo>
                  <a:pt x="291" y="141"/>
                </a:lnTo>
                <a:lnTo>
                  <a:pt x="291" y="141"/>
                </a:lnTo>
                <a:lnTo>
                  <a:pt x="290" y="142"/>
                </a:lnTo>
                <a:lnTo>
                  <a:pt x="290" y="142"/>
                </a:lnTo>
                <a:lnTo>
                  <a:pt x="287" y="152"/>
                </a:lnTo>
                <a:lnTo>
                  <a:pt x="287" y="152"/>
                </a:lnTo>
                <a:lnTo>
                  <a:pt x="285" y="155"/>
                </a:lnTo>
                <a:lnTo>
                  <a:pt x="285" y="155"/>
                </a:lnTo>
                <a:lnTo>
                  <a:pt x="285" y="157"/>
                </a:lnTo>
                <a:lnTo>
                  <a:pt x="284" y="158"/>
                </a:lnTo>
                <a:lnTo>
                  <a:pt x="284" y="158"/>
                </a:lnTo>
                <a:lnTo>
                  <a:pt x="284" y="158"/>
                </a:lnTo>
                <a:lnTo>
                  <a:pt x="284" y="158"/>
                </a:lnTo>
                <a:lnTo>
                  <a:pt x="284" y="160"/>
                </a:lnTo>
                <a:lnTo>
                  <a:pt x="284" y="160"/>
                </a:lnTo>
                <a:lnTo>
                  <a:pt x="284" y="163"/>
                </a:lnTo>
                <a:lnTo>
                  <a:pt x="284" y="163"/>
                </a:lnTo>
                <a:lnTo>
                  <a:pt x="284" y="166"/>
                </a:lnTo>
                <a:lnTo>
                  <a:pt x="284" y="166"/>
                </a:lnTo>
                <a:lnTo>
                  <a:pt x="284" y="165"/>
                </a:lnTo>
                <a:lnTo>
                  <a:pt x="284" y="165"/>
                </a:lnTo>
                <a:lnTo>
                  <a:pt x="288" y="158"/>
                </a:lnTo>
                <a:lnTo>
                  <a:pt x="288" y="158"/>
                </a:lnTo>
                <a:lnTo>
                  <a:pt x="301" y="139"/>
                </a:lnTo>
                <a:lnTo>
                  <a:pt x="301" y="139"/>
                </a:lnTo>
                <a:lnTo>
                  <a:pt x="304" y="136"/>
                </a:lnTo>
                <a:lnTo>
                  <a:pt x="304" y="136"/>
                </a:lnTo>
                <a:lnTo>
                  <a:pt x="304" y="136"/>
                </a:lnTo>
                <a:lnTo>
                  <a:pt x="306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6"/>
                </a:lnTo>
                <a:lnTo>
                  <a:pt x="307" y="131"/>
                </a:lnTo>
                <a:lnTo>
                  <a:pt x="307" y="131"/>
                </a:lnTo>
                <a:lnTo>
                  <a:pt x="307" y="128"/>
                </a:lnTo>
                <a:lnTo>
                  <a:pt x="307" y="128"/>
                </a:lnTo>
                <a:lnTo>
                  <a:pt x="306" y="117"/>
                </a:lnTo>
                <a:lnTo>
                  <a:pt x="306" y="117"/>
                </a:lnTo>
                <a:lnTo>
                  <a:pt x="304" y="109"/>
                </a:lnTo>
                <a:lnTo>
                  <a:pt x="304" y="109"/>
                </a:lnTo>
                <a:lnTo>
                  <a:pt x="304" y="108"/>
                </a:lnTo>
                <a:lnTo>
                  <a:pt x="304" y="108"/>
                </a:lnTo>
                <a:lnTo>
                  <a:pt x="298" y="98"/>
                </a:lnTo>
                <a:lnTo>
                  <a:pt x="298" y="98"/>
                </a:lnTo>
                <a:lnTo>
                  <a:pt x="296" y="95"/>
                </a:lnTo>
                <a:lnTo>
                  <a:pt x="296" y="95"/>
                </a:lnTo>
                <a:lnTo>
                  <a:pt x="296" y="95"/>
                </a:lnTo>
                <a:lnTo>
                  <a:pt x="296" y="95"/>
                </a:lnTo>
                <a:lnTo>
                  <a:pt x="295" y="95"/>
                </a:lnTo>
                <a:lnTo>
                  <a:pt x="295" y="92"/>
                </a:lnTo>
                <a:lnTo>
                  <a:pt x="295" y="92"/>
                </a:lnTo>
                <a:lnTo>
                  <a:pt x="295" y="92"/>
                </a:lnTo>
                <a:lnTo>
                  <a:pt x="295" y="92"/>
                </a:lnTo>
                <a:lnTo>
                  <a:pt x="295" y="90"/>
                </a:lnTo>
                <a:lnTo>
                  <a:pt x="296" y="89"/>
                </a:lnTo>
                <a:lnTo>
                  <a:pt x="296" y="89"/>
                </a:lnTo>
                <a:lnTo>
                  <a:pt x="298" y="89"/>
                </a:lnTo>
                <a:lnTo>
                  <a:pt x="298" y="89"/>
                </a:lnTo>
                <a:lnTo>
                  <a:pt x="303" y="82"/>
                </a:lnTo>
                <a:lnTo>
                  <a:pt x="303" y="82"/>
                </a:lnTo>
                <a:lnTo>
                  <a:pt x="303" y="81"/>
                </a:lnTo>
                <a:lnTo>
                  <a:pt x="303" y="81"/>
                </a:lnTo>
                <a:lnTo>
                  <a:pt x="303" y="65"/>
                </a:lnTo>
                <a:lnTo>
                  <a:pt x="303" y="65"/>
                </a:lnTo>
                <a:lnTo>
                  <a:pt x="303" y="65"/>
                </a:lnTo>
                <a:lnTo>
                  <a:pt x="303" y="65"/>
                </a:lnTo>
                <a:lnTo>
                  <a:pt x="301" y="67"/>
                </a:lnTo>
                <a:lnTo>
                  <a:pt x="301" y="67"/>
                </a:lnTo>
                <a:lnTo>
                  <a:pt x="298" y="73"/>
                </a:lnTo>
                <a:lnTo>
                  <a:pt x="295" y="79"/>
                </a:lnTo>
                <a:lnTo>
                  <a:pt x="295" y="79"/>
                </a:lnTo>
                <a:lnTo>
                  <a:pt x="295" y="81"/>
                </a:lnTo>
                <a:lnTo>
                  <a:pt x="295" y="81"/>
                </a:lnTo>
                <a:lnTo>
                  <a:pt x="293" y="82"/>
                </a:lnTo>
                <a:lnTo>
                  <a:pt x="293" y="82"/>
                </a:lnTo>
                <a:lnTo>
                  <a:pt x="290" y="81"/>
                </a:lnTo>
                <a:lnTo>
                  <a:pt x="290" y="81"/>
                </a:lnTo>
                <a:lnTo>
                  <a:pt x="291" y="79"/>
                </a:lnTo>
                <a:lnTo>
                  <a:pt x="291" y="79"/>
                </a:lnTo>
                <a:lnTo>
                  <a:pt x="295" y="73"/>
                </a:lnTo>
                <a:lnTo>
                  <a:pt x="295" y="73"/>
                </a:lnTo>
                <a:lnTo>
                  <a:pt x="303" y="62"/>
                </a:lnTo>
                <a:lnTo>
                  <a:pt x="303" y="62"/>
                </a:lnTo>
                <a:lnTo>
                  <a:pt x="303" y="60"/>
                </a:lnTo>
                <a:lnTo>
                  <a:pt x="303" y="60"/>
                </a:lnTo>
                <a:lnTo>
                  <a:pt x="303" y="53"/>
                </a:lnTo>
                <a:lnTo>
                  <a:pt x="303" y="53"/>
                </a:lnTo>
                <a:lnTo>
                  <a:pt x="303" y="49"/>
                </a:lnTo>
                <a:lnTo>
                  <a:pt x="303" y="49"/>
                </a:lnTo>
                <a:lnTo>
                  <a:pt x="299" y="54"/>
                </a:lnTo>
                <a:lnTo>
                  <a:pt x="299" y="54"/>
                </a:lnTo>
                <a:lnTo>
                  <a:pt x="293" y="65"/>
                </a:lnTo>
                <a:lnTo>
                  <a:pt x="293" y="65"/>
                </a:lnTo>
                <a:lnTo>
                  <a:pt x="293" y="65"/>
                </a:lnTo>
                <a:lnTo>
                  <a:pt x="293" y="65"/>
                </a:lnTo>
                <a:lnTo>
                  <a:pt x="291" y="67"/>
                </a:lnTo>
                <a:lnTo>
                  <a:pt x="290" y="67"/>
                </a:lnTo>
                <a:lnTo>
                  <a:pt x="290" y="67"/>
                </a:lnTo>
                <a:lnTo>
                  <a:pt x="290" y="65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5" y="57"/>
                </a:lnTo>
                <a:lnTo>
                  <a:pt x="295" y="57"/>
                </a:lnTo>
                <a:lnTo>
                  <a:pt x="301" y="48"/>
                </a:lnTo>
                <a:lnTo>
                  <a:pt x="301" y="48"/>
                </a:lnTo>
                <a:lnTo>
                  <a:pt x="301" y="46"/>
                </a:lnTo>
                <a:lnTo>
                  <a:pt x="301" y="46"/>
                </a:lnTo>
                <a:lnTo>
                  <a:pt x="299" y="38"/>
                </a:lnTo>
                <a:lnTo>
                  <a:pt x="299" y="38"/>
                </a:lnTo>
                <a:lnTo>
                  <a:pt x="298" y="37"/>
                </a:lnTo>
                <a:lnTo>
                  <a:pt x="298" y="37"/>
                </a:lnTo>
                <a:lnTo>
                  <a:pt x="293" y="45"/>
                </a:lnTo>
                <a:lnTo>
                  <a:pt x="293" y="45"/>
                </a:lnTo>
                <a:lnTo>
                  <a:pt x="291" y="49"/>
                </a:lnTo>
                <a:lnTo>
                  <a:pt x="291" y="49"/>
                </a:lnTo>
                <a:lnTo>
                  <a:pt x="290" y="49"/>
                </a:lnTo>
                <a:lnTo>
                  <a:pt x="290" y="49"/>
                </a:lnTo>
                <a:lnTo>
                  <a:pt x="290" y="49"/>
                </a:lnTo>
                <a:lnTo>
                  <a:pt x="288" y="49"/>
                </a:lnTo>
                <a:lnTo>
                  <a:pt x="288" y="48"/>
                </a:lnTo>
                <a:lnTo>
                  <a:pt x="288" y="48"/>
                </a:lnTo>
                <a:lnTo>
                  <a:pt x="288" y="46"/>
                </a:lnTo>
                <a:lnTo>
                  <a:pt x="288" y="46"/>
                </a:lnTo>
                <a:lnTo>
                  <a:pt x="295" y="37"/>
                </a:lnTo>
                <a:lnTo>
                  <a:pt x="295" y="37"/>
                </a:lnTo>
                <a:lnTo>
                  <a:pt x="296" y="35"/>
                </a:lnTo>
                <a:lnTo>
                  <a:pt x="296" y="35"/>
                </a:lnTo>
                <a:lnTo>
                  <a:pt x="290" y="29"/>
                </a:lnTo>
                <a:lnTo>
                  <a:pt x="290" y="29"/>
                </a:lnTo>
                <a:lnTo>
                  <a:pt x="285" y="38"/>
                </a:lnTo>
                <a:lnTo>
                  <a:pt x="285" y="38"/>
                </a:lnTo>
                <a:lnTo>
                  <a:pt x="285" y="40"/>
                </a:lnTo>
                <a:lnTo>
                  <a:pt x="285" y="40"/>
                </a:lnTo>
                <a:lnTo>
                  <a:pt x="284" y="40"/>
                </a:lnTo>
                <a:lnTo>
                  <a:pt x="284" y="40"/>
                </a:lnTo>
                <a:lnTo>
                  <a:pt x="284" y="40"/>
                </a:lnTo>
                <a:lnTo>
                  <a:pt x="282" y="40"/>
                </a:lnTo>
                <a:lnTo>
                  <a:pt x="282" y="38"/>
                </a:lnTo>
                <a:lnTo>
                  <a:pt x="282" y="38"/>
                </a:lnTo>
                <a:lnTo>
                  <a:pt x="282" y="37"/>
                </a:lnTo>
                <a:lnTo>
                  <a:pt x="282" y="37"/>
                </a:lnTo>
                <a:lnTo>
                  <a:pt x="288" y="29"/>
                </a:lnTo>
                <a:lnTo>
                  <a:pt x="288" y="29"/>
                </a:lnTo>
                <a:lnTo>
                  <a:pt x="288" y="27"/>
                </a:lnTo>
                <a:lnTo>
                  <a:pt x="288" y="27"/>
                </a:lnTo>
                <a:lnTo>
                  <a:pt x="279" y="23"/>
                </a:lnTo>
                <a:lnTo>
                  <a:pt x="279" y="23"/>
                </a:lnTo>
                <a:lnTo>
                  <a:pt x="276" y="26"/>
                </a:lnTo>
                <a:lnTo>
                  <a:pt x="274" y="30"/>
                </a:lnTo>
                <a:lnTo>
                  <a:pt x="274" y="30"/>
                </a:lnTo>
                <a:lnTo>
                  <a:pt x="274" y="32"/>
                </a:lnTo>
                <a:lnTo>
                  <a:pt x="274" y="32"/>
                </a:lnTo>
                <a:lnTo>
                  <a:pt x="273" y="34"/>
                </a:lnTo>
                <a:lnTo>
                  <a:pt x="273" y="34"/>
                </a:lnTo>
                <a:lnTo>
                  <a:pt x="271" y="32"/>
                </a:lnTo>
                <a:lnTo>
                  <a:pt x="271" y="32"/>
                </a:lnTo>
                <a:lnTo>
                  <a:pt x="271" y="30"/>
                </a:lnTo>
                <a:lnTo>
                  <a:pt x="271" y="30"/>
                </a:lnTo>
                <a:lnTo>
                  <a:pt x="274" y="27"/>
                </a:lnTo>
                <a:lnTo>
                  <a:pt x="274" y="27"/>
                </a:lnTo>
                <a:lnTo>
                  <a:pt x="277" y="21"/>
                </a:lnTo>
                <a:lnTo>
                  <a:pt x="277" y="21"/>
                </a:lnTo>
                <a:lnTo>
                  <a:pt x="268" y="18"/>
                </a:lnTo>
                <a:lnTo>
                  <a:pt x="268" y="18"/>
                </a:lnTo>
                <a:lnTo>
                  <a:pt x="268" y="19"/>
                </a:lnTo>
                <a:lnTo>
                  <a:pt x="268" y="19"/>
                </a:lnTo>
                <a:lnTo>
                  <a:pt x="265" y="24"/>
                </a:lnTo>
                <a:lnTo>
                  <a:pt x="263" y="29"/>
                </a:lnTo>
                <a:lnTo>
                  <a:pt x="263" y="29"/>
                </a:lnTo>
                <a:lnTo>
                  <a:pt x="262" y="30"/>
                </a:lnTo>
                <a:lnTo>
                  <a:pt x="262" y="30"/>
                </a:lnTo>
                <a:lnTo>
                  <a:pt x="260" y="29"/>
                </a:lnTo>
                <a:lnTo>
                  <a:pt x="260" y="29"/>
                </a:lnTo>
                <a:lnTo>
                  <a:pt x="260" y="27"/>
                </a:lnTo>
                <a:lnTo>
                  <a:pt x="260" y="27"/>
                </a:lnTo>
                <a:lnTo>
                  <a:pt x="263" y="24"/>
                </a:lnTo>
                <a:lnTo>
                  <a:pt x="263" y="24"/>
                </a:lnTo>
                <a:lnTo>
                  <a:pt x="266" y="18"/>
                </a:lnTo>
                <a:lnTo>
                  <a:pt x="266" y="18"/>
                </a:lnTo>
                <a:lnTo>
                  <a:pt x="255" y="16"/>
                </a:lnTo>
                <a:lnTo>
                  <a:pt x="255" y="16"/>
                </a:lnTo>
                <a:lnTo>
                  <a:pt x="254" y="24"/>
                </a:lnTo>
                <a:lnTo>
                  <a:pt x="254" y="24"/>
                </a:lnTo>
                <a:lnTo>
                  <a:pt x="252" y="27"/>
                </a:lnTo>
                <a:lnTo>
                  <a:pt x="252" y="27"/>
                </a:lnTo>
                <a:lnTo>
                  <a:pt x="250" y="27"/>
                </a:lnTo>
                <a:lnTo>
                  <a:pt x="250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6"/>
                </a:lnTo>
                <a:lnTo>
                  <a:pt x="249" y="26"/>
                </a:lnTo>
                <a:lnTo>
                  <a:pt x="254" y="16"/>
                </a:lnTo>
                <a:lnTo>
                  <a:pt x="254" y="16"/>
                </a:lnTo>
                <a:lnTo>
                  <a:pt x="254" y="15"/>
                </a:lnTo>
                <a:lnTo>
                  <a:pt x="254" y="15"/>
                </a:lnTo>
                <a:lnTo>
                  <a:pt x="246" y="15"/>
                </a:lnTo>
                <a:lnTo>
                  <a:pt x="246" y="15"/>
                </a:lnTo>
                <a:lnTo>
                  <a:pt x="244" y="16"/>
                </a:lnTo>
                <a:lnTo>
                  <a:pt x="244" y="16"/>
                </a:lnTo>
                <a:lnTo>
                  <a:pt x="239" y="21"/>
                </a:lnTo>
                <a:lnTo>
                  <a:pt x="239" y="21"/>
                </a:lnTo>
                <a:lnTo>
                  <a:pt x="236" y="30"/>
                </a:lnTo>
                <a:lnTo>
                  <a:pt x="236" y="30"/>
                </a:lnTo>
                <a:lnTo>
                  <a:pt x="236" y="34"/>
                </a:lnTo>
                <a:lnTo>
                  <a:pt x="236" y="34"/>
                </a:lnTo>
                <a:lnTo>
                  <a:pt x="235" y="35"/>
                </a:lnTo>
                <a:lnTo>
                  <a:pt x="235" y="35"/>
                </a:lnTo>
                <a:lnTo>
                  <a:pt x="233" y="35"/>
                </a:lnTo>
                <a:lnTo>
                  <a:pt x="233" y="35"/>
                </a:lnTo>
                <a:lnTo>
                  <a:pt x="232" y="32"/>
                </a:lnTo>
                <a:lnTo>
                  <a:pt x="232" y="32"/>
                </a:lnTo>
                <a:lnTo>
                  <a:pt x="233" y="32"/>
                </a:lnTo>
                <a:lnTo>
                  <a:pt x="233" y="32"/>
                </a:lnTo>
                <a:lnTo>
                  <a:pt x="236" y="26"/>
                </a:lnTo>
                <a:lnTo>
                  <a:pt x="236" y="26"/>
                </a:lnTo>
                <a:lnTo>
                  <a:pt x="241" y="15"/>
                </a:lnTo>
                <a:lnTo>
                  <a:pt x="241" y="15"/>
                </a:lnTo>
                <a:lnTo>
                  <a:pt x="243" y="15"/>
                </a:lnTo>
                <a:lnTo>
                  <a:pt x="24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0" y="21"/>
                </a:lnTo>
                <a:lnTo>
                  <a:pt x="230" y="21"/>
                </a:lnTo>
                <a:lnTo>
                  <a:pt x="228" y="29"/>
                </a:lnTo>
                <a:lnTo>
                  <a:pt x="228" y="29"/>
                </a:lnTo>
                <a:lnTo>
                  <a:pt x="227" y="30"/>
                </a:lnTo>
                <a:lnTo>
                  <a:pt x="227" y="30"/>
                </a:lnTo>
                <a:lnTo>
                  <a:pt x="225" y="32"/>
                </a:lnTo>
                <a:lnTo>
                  <a:pt x="225" y="32"/>
                </a:lnTo>
                <a:lnTo>
                  <a:pt x="224" y="30"/>
                </a:lnTo>
                <a:lnTo>
                  <a:pt x="224" y="30"/>
                </a:lnTo>
                <a:lnTo>
                  <a:pt x="224" y="29"/>
                </a:lnTo>
                <a:lnTo>
                  <a:pt x="224" y="29"/>
                </a:lnTo>
                <a:lnTo>
                  <a:pt x="227" y="24"/>
                </a:lnTo>
                <a:lnTo>
                  <a:pt x="227" y="24"/>
                </a:lnTo>
                <a:lnTo>
                  <a:pt x="230" y="16"/>
                </a:lnTo>
                <a:lnTo>
                  <a:pt x="230" y="16"/>
                </a:lnTo>
                <a:lnTo>
                  <a:pt x="230" y="15"/>
                </a:lnTo>
                <a:lnTo>
                  <a:pt x="230" y="15"/>
                </a:lnTo>
                <a:lnTo>
                  <a:pt x="205" y="15"/>
                </a:lnTo>
                <a:lnTo>
                  <a:pt x="205" y="15"/>
                </a:lnTo>
                <a:lnTo>
                  <a:pt x="206" y="16"/>
                </a:lnTo>
                <a:lnTo>
                  <a:pt x="206" y="16"/>
                </a:lnTo>
                <a:lnTo>
                  <a:pt x="208" y="19"/>
                </a:lnTo>
                <a:lnTo>
                  <a:pt x="208" y="19"/>
                </a:lnTo>
                <a:lnTo>
                  <a:pt x="206" y="23"/>
                </a:lnTo>
                <a:lnTo>
                  <a:pt x="206" y="23"/>
                </a:lnTo>
                <a:lnTo>
                  <a:pt x="205" y="21"/>
                </a:lnTo>
                <a:lnTo>
                  <a:pt x="205" y="21"/>
                </a:lnTo>
                <a:lnTo>
                  <a:pt x="205" y="21"/>
                </a:lnTo>
                <a:lnTo>
                  <a:pt x="205" y="21"/>
                </a:lnTo>
                <a:lnTo>
                  <a:pt x="205" y="16"/>
                </a:lnTo>
                <a:lnTo>
                  <a:pt x="205" y="16"/>
                </a:lnTo>
                <a:lnTo>
                  <a:pt x="203" y="15"/>
                </a:lnTo>
                <a:lnTo>
                  <a:pt x="203" y="15"/>
                </a:lnTo>
                <a:lnTo>
                  <a:pt x="195" y="15"/>
                </a:lnTo>
                <a:lnTo>
                  <a:pt x="195" y="15"/>
                </a:lnTo>
                <a:lnTo>
                  <a:pt x="194" y="18"/>
                </a:lnTo>
                <a:lnTo>
                  <a:pt x="194" y="18"/>
                </a:lnTo>
                <a:lnTo>
                  <a:pt x="192" y="18"/>
                </a:lnTo>
                <a:lnTo>
                  <a:pt x="192" y="18"/>
                </a:lnTo>
                <a:lnTo>
                  <a:pt x="189" y="16"/>
                </a:lnTo>
                <a:lnTo>
                  <a:pt x="187" y="16"/>
                </a:lnTo>
                <a:lnTo>
                  <a:pt x="187" y="16"/>
                </a:lnTo>
                <a:lnTo>
                  <a:pt x="189" y="19"/>
                </a:lnTo>
                <a:lnTo>
                  <a:pt x="189" y="19"/>
                </a:lnTo>
                <a:lnTo>
                  <a:pt x="195" y="27"/>
                </a:lnTo>
                <a:lnTo>
                  <a:pt x="195" y="27"/>
                </a:lnTo>
                <a:lnTo>
                  <a:pt x="197" y="29"/>
                </a:lnTo>
                <a:lnTo>
                  <a:pt x="197" y="29"/>
                </a:lnTo>
                <a:lnTo>
                  <a:pt x="197" y="30"/>
                </a:lnTo>
                <a:lnTo>
                  <a:pt x="197" y="30"/>
                </a:lnTo>
                <a:lnTo>
                  <a:pt x="195" y="32"/>
                </a:lnTo>
                <a:lnTo>
                  <a:pt x="195" y="32"/>
                </a:ln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89" y="24"/>
                </a:lnTo>
                <a:lnTo>
                  <a:pt x="186" y="16"/>
                </a:lnTo>
                <a:lnTo>
                  <a:pt x="186" y="16"/>
                </a:lnTo>
                <a:lnTo>
                  <a:pt x="184" y="16"/>
                </a:lnTo>
                <a:lnTo>
                  <a:pt x="184" y="16"/>
                </a:lnTo>
                <a:lnTo>
                  <a:pt x="172" y="16"/>
                </a:lnTo>
                <a:lnTo>
                  <a:pt x="172" y="16"/>
                </a:lnTo>
                <a:lnTo>
                  <a:pt x="170" y="16"/>
                </a:lnTo>
                <a:lnTo>
                  <a:pt x="170" y="16"/>
                </a:lnTo>
                <a:lnTo>
                  <a:pt x="172" y="16"/>
                </a:lnTo>
                <a:lnTo>
                  <a:pt x="172" y="16"/>
                </a:lnTo>
                <a:lnTo>
                  <a:pt x="175" y="23"/>
                </a:lnTo>
                <a:lnTo>
                  <a:pt x="175" y="23"/>
                </a:lnTo>
                <a:lnTo>
                  <a:pt x="181" y="30"/>
                </a:lnTo>
                <a:lnTo>
                  <a:pt x="181" y="30"/>
                </a:lnTo>
                <a:lnTo>
                  <a:pt x="183" y="32"/>
                </a:lnTo>
                <a:lnTo>
                  <a:pt x="183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4"/>
                </a:lnTo>
                <a:lnTo>
                  <a:pt x="184" y="34"/>
                </a:lnTo>
                <a:lnTo>
                  <a:pt x="183" y="35"/>
                </a:lnTo>
                <a:lnTo>
                  <a:pt x="183" y="35"/>
                </a:lnTo>
                <a:lnTo>
                  <a:pt x="181" y="37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6" y="35"/>
                </a:lnTo>
                <a:lnTo>
                  <a:pt x="175" y="35"/>
                </a:lnTo>
                <a:lnTo>
                  <a:pt x="175" y="35"/>
                </a:lnTo>
                <a:lnTo>
                  <a:pt x="175" y="41"/>
                </a:lnTo>
                <a:lnTo>
                  <a:pt x="175" y="48"/>
                </a:lnTo>
                <a:lnTo>
                  <a:pt x="175" y="48"/>
                </a:lnTo>
                <a:lnTo>
                  <a:pt x="175" y="51"/>
                </a:lnTo>
                <a:lnTo>
                  <a:pt x="175" y="51"/>
                </a:lnTo>
                <a:lnTo>
                  <a:pt x="175" y="76"/>
                </a:lnTo>
                <a:lnTo>
                  <a:pt x="175" y="76"/>
                </a:lnTo>
                <a:lnTo>
                  <a:pt x="175" y="139"/>
                </a:lnTo>
                <a:lnTo>
                  <a:pt x="175" y="139"/>
                </a:lnTo>
                <a:lnTo>
                  <a:pt x="175" y="147"/>
                </a:lnTo>
                <a:lnTo>
                  <a:pt x="175" y="147"/>
                </a:lnTo>
                <a:lnTo>
                  <a:pt x="175" y="149"/>
                </a:lnTo>
                <a:lnTo>
                  <a:pt x="175" y="149"/>
                </a:lnTo>
                <a:lnTo>
                  <a:pt x="178" y="144"/>
                </a:lnTo>
                <a:lnTo>
                  <a:pt x="178" y="144"/>
                </a:lnTo>
                <a:lnTo>
                  <a:pt x="184" y="131"/>
                </a:lnTo>
                <a:lnTo>
                  <a:pt x="184" y="131"/>
                </a:lnTo>
                <a:lnTo>
                  <a:pt x="187" y="122"/>
                </a:lnTo>
                <a:lnTo>
                  <a:pt x="187" y="122"/>
                </a:lnTo>
                <a:lnTo>
                  <a:pt x="192" y="111"/>
                </a:lnTo>
                <a:lnTo>
                  <a:pt x="192" y="111"/>
                </a:lnTo>
                <a:lnTo>
                  <a:pt x="192" y="111"/>
                </a:lnTo>
                <a:lnTo>
                  <a:pt x="192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2"/>
                </a:lnTo>
                <a:lnTo>
                  <a:pt x="195" y="114"/>
                </a:lnTo>
                <a:lnTo>
                  <a:pt x="195" y="114"/>
                </a:lnTo>
                <a:lnTo>
                  <a:pt x="192" y="117"/>
                </a:lnTo>
                <a:lnTo>
                  <a:pt x="192" y="117"/>
                </a:lnTo>
                <a:lnTo>
                  <a:pt x="184" y="135"/>
                </a:lnTo>
                <a:lnTo>
                  <a:pt x="184" y="135"/>
                </a:lnTo>
                <a:lnTo>
                  <a:pt x="179" y="144"/>
                </a:lnTo>
                <a:lnTo>
                  <a:pt x="176" y="153"/>
                </a:lnTo>
                <a:lnTo>
                  <a:pt x="176" y="153"/>
                </a:lnTo>
                <a:lnTo>
                  <a:pt x="175" y="161"/>
                </a:lnTo>
                <a:lnTo>
                  <a:pt x="175" y="161"/>
                </a:lnTo>
                <a:lnTo>
                  <a:pt x="176" y="168"/>
                </a:lnTo>
                <a:lnTo>
                  <a:pt x="176" y="168"/>
                </a:lnTo>
                <a:lnTo>
                  <a:pt x="176" y="190"/>
                </a:lnTo>
                <a:lnTo>
                  <a:pt x="176" y="190"/>
                </a:lnTo>
                <a:lnTo>
                  <a:pt x="176" y="191"/>
                </a:lnTo>
                <a:lnTo>
                  <a:pt x="176" y="191"/>
                </a:lnTo>
                <a:lnTo>
                  <a:pt x="181" y="188"/>
                </a:lnTo>
                <a:lnTo>
                  <a:pt x="181" y="188"/>
                </a:lnTo>
                <a:lnTo>
                  <a:pt x="192" y="180"/>
                </a:lnTo>
                <a:lnTo>
                  <a:pt x="192" y="180"/>
                </a:lnTo>
                <a:lnTo>
                  <a:pt x="195" y="179"/>
                </a:lnTo>
                <a:lnTo>
                  <a:pt x="195" y="179"/>
                </a:lnTo>
                <a:lnTo>
                  <a:pt x="197" y="177"/>
                </a:lnTo>
                <a:lnTo>
                  <a:pt x="197" y="177"/>
                </a:lnTo>
                <a:lnTo>
                  <a:pt x="197" y="177"/>
                </a:lnTo>
                <a:lnTo>
                  <a:pt x="197" y="177"/>
                </a:lnTo>
                <a:lnTo>
                  <a:pt x="198" y="177"/>
                </a:lnTo>
                <a:lnTo>
                  <a:pt x="198" y="177"/>
                </a:lnTo>
                <a:lnTo>
                  <a:pt x="202" y="169"/>
                </a:lnTo>
                <a:lnTo>
                  <a:pt x="206" y="161"/>
                </a:lnTo>
                <a:lnTo>
                  <a:pt x="206" y="161"/>
                </a:lnTo>
                <a:lnTo>
                  <a:pt x="206" y="161"/>
                </a:lnTo>
                <a:lnTo>
                  <a:pt x="206" y="161"/>
                </a:lnTo>
                <a:lnTo>
                  <a:pt x="208" y="153"/>
                </a:lnTo>
                <a:lnTo>
                  <a:pt x="208" y="153"/>
                </a:lnTo>
                <a:lnTo>
                  <a:pt x="213" y="144"/>
                </a:lnTo>
                <a:lnTo>
                  <a:pt x="219" y="138"/>
                </a:lnTo>
                <a:lnTo>
                  <a:pt x="219" y="138"/>
                </a:lnTo>
                <a:lnTo>
                  <a:pt x="227" y="131"/>
                </a:lnTo>
                <a:lnTo>
                  <a:pt x="236" y="127"/>
                </a:lnTo>
                <a:lnTo>
                  <a:pt x="236" y="127"/>
                </a:lnTo>
                <a:lnTo>
                  <a:pt x="238" y="127"/>
                </a:lnTo>
                <a:lnTo>
                  <a:pt x="238" y="127"/>
                </a:lnTo>
                <a:lnTo>
                  <a:pt x="236" y="125"/>
                </a:lnTo>
                <a:lnTo>
                  <a:pt x="236" y="125"/>
                </a:lnTo>
                <a:lnTo>
                  <a:pt x="235" y="119"/>
                </a:lnTo>
                <a:lnTo>
                  <a:pt x="235" y="119"/>
                </a:lnTo>
                <a:lnTo>
                  <a:pt x="232" y="114"/>
                </a:lnTo>
                <a:lnTo>
                  <a:pt x="232" y="114"/>
                </a:lnTo>
                <a:lnTo>
                  <a:pt x="230" y="112"/>
                </a:lnTo>
                <a:lnTo>
                  <a:pt x="230" y="112"/>
                </a:lnTo>
                <a:lnTo>
                  <a:pt x="230" y="112"/>
                </a:lnTo>
                <a:lnTo>
                  <a:pt x="228" y="111"/>
                </a:lnTo>
                <a:lnTo>
                  <a:pt x="230" y="111"/>
                </a:lnTo>
                <a:lnTo>
                  <a:pt x="230" y="111"/>
                </a:lnTo>
                <a:lnTo>
                  <a:pt x="230" y="109"/>
                </a:lnTo>
                <a:lnTo>
                  <a:pt x="232" y="111"/>
                </a:lnTo>
                <a:lnTo>
                  <a:pt x="232" y="111"/>
                </a:lnTo>
                <a:lnTo>
                  <a:pt x="233" y="112"/>
                </a:lnTo>
                <a:lnTo>
                  <a:pt x="233" y="112"/>
                </a:lnTo>
                <a:lnTo>
                  <a:pt x="236" y="119"/>
                </a:lnTo>
                <a:lnTo>
                  <a:pt x="236" y="119"/>
                </a:lnTo>
                <a:lnTo>
                  <a:pt x="238" y="124"/>
                </a:lnTo>
                <a:lnTo>
                  <a:pt x="238" y="124"/>
                </a:lnTo>
                <a:lnTo>
                  <a:pt x="239" y="125"/>
                </a:lnTo>
                <a:lnTo>
                  <a:pt x="239" y="125"/>
                </a:lnTo>
                <a:lnTo>
                  <a:pt x="243" y="125"/>
                </a:lnTo>
                <a:lnTo>
                  <a:pt x="243" y="125"/>
                </a:lnTo>
                <a:lnTo>
                  <a:pt x="250" y="125"/>
                </a:lnTo>
                <a:lnTo>
                  <a:pt x="250" y="125"/>
                </a:lnTo>
                <a:lnTo>
                  <a:pt x="250" y="125"/>
                </a:lnTo>
                <a:lnTo>
                  <a:pt x="250" y="125"/>
                </a:lnTo>
                <a:lnTo>
                  <a:pt x="250" y="124"/>
                </a:lnTo>
                <a:lnTo>
                  <a:pt x="250" y="124"/>
                </a:lnTo>
                <a:lnTo>
                  <a:pt x="249" y="119"/>
                </a:lnTo>
                <a:lnTo>
                  <a:pt x="249" y="119"/>
                </a:lnTo>
                <a:lnTo>
                  <a:pt x="243" y="109"/>
                </a:lnTo>
                <a:lnTo>
                  <a:pt x="243" y="109"/>
                </a:lnTo>
                <a:lnTo>
                  <a:pt x="239" y="108"/>
                </a:lnTo>
                <a:lnTo>
                  <a:pt x="239" y="108"/>
                </a:lnTo>
                <a:lnTo>
                  <a:pt x="233" y="106"/>
                </a:lnTo>
                <a:lnTo>
                  <a:pt x="225" y="101"/>
                </a:lnTo>
                <a:lnTo>
                  <a:pt x="225" y="101"/>
                </a:lnTo>
                <a:lnTo>
                  <a:pt x="220" y="98"/>
                </a:lnTo>
                <a:lnTo>
                  <a:pt x="220" y="98"/>
                </a:lnTo>
                <a:lnTo>
                  <a:pt x="216" y="103"/>
                </a:lnTo>
                <a:lnTo>
                  <a:pt x="216" y="103"/>
                </a:lnTo>
                <a:lnTo>
                  <a:pt x="214" y="105"/>
                </a:lnTo>
                <a:lnTo>
                  <a:pt x="214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3"/>
                </a:lnTo>
                <a:lnTo>
                  <a:pt x="213" y="103"/>
                </a:lnTo>
                <a:lnTo>
                  <a:pt x="214" y="101"/>
                </a:lnTo>
                <a:lnTo>
                  <a:pt x="214" y="101"/>
                </a:lnTo>
                <a:lnTo>
                  <a:pt x="219" y="98"/>
                </a:lnTo>
                <a:lnTo>
                  <a:pt x="219" y="98"/>
                </a:lnTo>
                <a:lnTo>
                  <a:pt x="214" y="94"/>
                </a:lnTo>
                <a:lnTo>
                  <a:pt x="214" y="94"/>
                </a:lnTo>
                <a:lnTo>
                  <a:pt x="213" y="90"/>
                </a:lnTo>
                <a:lnTo>
                  <a:pt x="213" y="87"/>
                </a:lnTo>
                <a:lnTo>
                  <a:pt x="213" y="87"/>
                </a:lnTo>
                <a:lnTo>
                  <a:pt x="211" y="87"/>
                </a:lnTo>
                <a:lnTo>
                  <a:pt x="211" y="87"/>
                </a:lnTo>
                <a:lnTo>
                  <a:pt x="198" y="95"/>
                </a:lnTo>
                <a:lnTo>
                  <a:pt x="198" y="95"/>
                </a:lnTo>
                <a:lnTo>
                  <a:pt x="197" y="97"/>
                </a:lnTo>
                <a:lnTo>
                  <a:pt x="195" y="100"/>
                </a:lnTo>
                <a:lnTo>
                  <a:pt x="195" y="100"/>
                </a:lnTo>
                <a:lnTo>
                  <a:pt x="194" y="100"/>
                </a:lnTo>
                <a:lnTo>
                  <a:pt x="194" y="100"/>
                </a:lnTo>
                <a:lnTo>
                  <a:pt x="192" y="100"/>
                </a:lnTo>
                <a:lnTo>
                  <a:pt x="192" y="100"/>
                </a:lnTo>
                <a:lnTo>
                  <a:pt x="194" y="97"/>
                </a:lnTo>
                <a:lnTo>
                  <a:pt x="194" y="97"/>
                </a:lnTo>
                <a:lnTo>
                  <a:pt x="197" y="95"/>
                </a:lnTo>
                <a:lnTo>
                  <a:pt x="197" y="95"/>
                </a:lnTo>
                <a:lnTo>
                  <a:pt x="211" y="86"/>
                </a:lnTo>
                <a:lnTo>
                  <a:pt x="211" y="86"/>
                </a:lnTo>
                <a:lnTo>
                  <a:pt x="211" y="84"/>
                </a:lnTo>
                <a:lnTo>
                  <a:pt x="211" y="84"/>
                </a:lnTo>
                <a:lnTo>
                  <a:pt x="211" y="73"/>
                </a:lnTo>
                <a:lnTo>
                  <a:pt x="211" y="73"/>
                </a:lnTo>
                <a:lnTo>
                  <a:pt x="209" y="73"/>
                </a:lnTo>
                <a:lnTo>
                  <a:pt x="209" y="73"/>
                </a:lnTo>
                <a:lnTo>
                  <a:pt x="202" y="78"/>
                </a:lnTo>
                <a:lnTo>
                  <a:pt x="202" y="78"/>
                </a:lnTo>
                <a:lnTo>
                  <a:pt x="197" y="81"/>
                </a:lnTo>
                <a:lnTo>
                  <a:pt x="192" y="86"/>
                </a:lnTo>
                <a:lnTo>
                  <a:pt x="192" y="86"/>
                </a:lnTo>
                <a:lnTo>
                  <a:pt x="189" y="89"/>
                </a:lnTo>
                <a:lnTo>
                  <a:pt x="189" y="89"/>
                </a:lnTo>
                <a:lnTo>
                  <a:pt x="187" y="90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6" y="87"/>
                </a:lnTo>
                <a:lnTo>
                  <a:pt x="186" y="87"/>
                </a:lnTo>
                <a:lnTo>
                  <a:pt x="189" y="84"/>
                </a:lnTo>
                <a:lnTo>
                  <a:pt x="189" y="84"/>
                </a:lnTo>
                <a:lnTo>
                  <a:pt x="198" y="78"/>
                </a:lnTo>
                <a:lnTo>
                  <a:pt x="209" y="71"/>
                </a:lnTo>
                <a:lnTo>
                  <a:pt x="209" y="71"/>
                </a:lnTo>
                <a:lnTo>
                  <a:pt x="211" y="70"/>
                </a:lnTo>
                <a:lnTo>
                  <a:pt x="211" y="70"/>
                </a:lnTo>
                <a:lnTo>
                  <a:pt x="211" y="62"/>
                </a:lnTo>
                <a:lnTo>
                  <a:pt x="211" y="62"/>
                </a:lnTo>
                <a:lnTo>
                  <a:pt x="213" y="57"/>
                </a:lnTo>
                <a:lnTo>
                  <a:pt x="213" y="57"/>
                </a:lnTo>
                <a:close/>
                <a:moveTo>
                  <a:pt x="310" y="335"/>
                </a:moveTo>
                <a:lnTo>
                  <a:pt x="310" y="335"/>
                </a:lnTo>
                <a:lnTo>
                  <a:pt x="310" y="335"/>
                </a:lnTo>
                <a:lnTo>
                  <a:pt x="310" y="335"/>
                </a:lnTo>
                <a:lnTo>
                  <a:pt x="309" y="333"/>
                </a:lnTo>
                <a:lnTo>
                  <a:pt x="309" y="333"/>
                </a:lnTo>
                <a:lnTo>
                  <a:pt x="309" y="332"/>
                </a:lnTo>
                <a:lnTo>
                  <a:pt x="309" y="332"/>
                </a:lnTo>
                <a:lnTo>
                  <a:pt x="309" y="332"/>
                </a:lnTo>
                <a:lnTo>
                  <a:pt x="309" y="332"/>
                </a:lnTo>
                <a:lnTo>
                  <a:pt x="310" y="329"/>
                </a:lnTo>
                <a:lnTo>
                  <a:pt x="312" y="327"/>
                </a:lnTo>
                <a:lnTo>
                  <a:pt x="312" y="327"/>
                </a:lnTo>
                <a:lnTo>
                  <a:pt x="312" y="318"/>
                </a:lnTo>
                <a:lnTo>
                  <a:pt x="312" y="318"/>
                </a:lnTo>
                <a:lnTo>
                  <a:pt x="314" y="302"/>
                </a:lnTo>
                <a:lnTo>
                  <a:pt x="314" y="302"/>
                </a:lnTo>
                <a:lnTo>
                  <a:pt x="314" y="291"/>
                </a:lnTo>
                <a:lnTo>
                  <a:pt x="314" y="291"/>
                </a:lnTo>
                <a:lnTo>
                  <a:pt x="315" y="278"/>
                </a:lnTo>
                <a:lnTo>
                  <a:pt x="315" y="278"/>
                </a:lnTo>
                <a:lnTo>
                  <a:pt x="314" y="277"/>
                </a:lnTo>
                <a:lnTo>
                  <a:pt x="314" y="277"/>
                </a:lnTo>
                <a:lnTo>
                  <a:pt x="301" y="280"/>
                </a:lnTo>
                <a:lnTo>
                  <a:pt x="301" y="280"/>
                </a:lnTo>
                <a:lnTo>
                  <a:pt x="295" y="281"/>
                </a:lnTo>
                <a:lnTo>
                  <a:pt x="288" y="281"/>
                </a:lnTo>
                <a:lnTo>
                  <a:pt x="288" y="281"/>
                </a:lnTo>
                <a:lnTo>
                  <a:pt x="288" y="281"/>
                </a:lnTo>
                <a:lnTo>
                  <a:pt x="288" y="281"/>
                </a:lnTo>
                <a:lnTo>
                  <a:pt x="287" y="281"/>
                </a:lnTo>
                <a:lnTo>
                  <a:pt x="285" y="281"/>
                </a:lnTo>
                <a:lnTo>
                  <a:pt x="285" y="281"/>
                </a:lnTo>
                <a:lnTo>
                  <a:pt x="277" y="289"/>
                </a:lnTo>
                <a:lnTo>
                  <a:pt x="277" y="289"/>
                </a:lnTo>
                <a:lnTo>
                  <a:pt x="273" y="294"/>
                </a:lnTo>
                <a:lnTo>
                  <a:pt x="273" y="294"/>
                </a:lnTo>
                <a:lnTo>
                  <a:pt x="265" y="299"/>
                </a:lnTo>
                <a:lnTo>
                  <a:pt x="255" y="300"/>
                </a:lnTo>
                <a:lnTo>
                  <a:pt x="255" y="300"/>
                </a:lnTo>
                <a:lnTo>
                  <a:pt x="254" y="300"/>
                </a:lnTo>
                <a:lnTo>
                  <a:pt x="254" y="300"/>
                </a:lnTo>
                <a:lnTo>
                  <a:pt x="254" y="300"/>
                </a:lnTo>
                <a:lnTo>
                  <a:pt x="254" y="300"/>
                </a:lnTo>
                <a:lnTo>
                  <a:pt x="255" y="303"/>
                </a:lnTo>
                <a:lnTo>
                  <a:pt x="255" y="303"/>
                </a:lnTo>
                <a:lnTo>
                  <a:pt x="262" y="313"/>
                </a:lnTo>
                <a:lnTo>
                  <a:pt x="262" y="313"/>
                </a:lnTo>
                <a:lnTo>
                  <a:pt x="263" y="316"/>
                </a:lnTo>
                <a:lnTo>
                  <a:pt x="263" y="316"/>
                </a:lnTo>
                <a:lnTo>
                  <a:pt x="265" y="316"/>
                </a:lnTo>
                <a:lnTo>
                  <a:pt x="265" y="316"/>
                </a:lnTo>
                <a:lnTo>
                  <a:pt x="274" y="321"/>
                </a:lnTo>
                <a:lnTo>
                  <a:pt x="282" y="327"/>
                </a:lnTo>
                <a:lnTo>
                  <a:pt x="282" y="327"/>
                </a:lnTo>
                <a:lnTo>
                  <a:pt x="287" y="333"/>
                </a:lnTo>
                <a:lnTo>
                  <a:pt x="290" y="341"/>
                </a:lnTo>
                <a:lnTo>
                  <a:pt x="290" y="341"/>
                </a:lnTo>
                <a:lnTo>
                  <a:pt x="290" y="346"/>
                </a:lnTo>
                <a:lnTo>
                  <a:pt x="290" y="352"/>
                </a:lnTo>
                <a:lnTo>
                  <a:pt x="290" y="352"/>
                </a:lnTo>
                <a:lnTo>
                  <a:pt x="290" y="357"/>
                </a:lnTo>
                <a:lnTo>
                  <a:pt x="290" y="357"/>
                </a:lnTo>
                <a:lnTo>
                  <a:pt x="288" y="363"/>
                </a:lnTo>
                <a:lnTo>
                  <a:pt x="287" y="368"/>
                </a:lnTo>
                <a:lnTo>
                  <a:pt x="287" y="368"/>
                </a:lnTo>
                <a:lnTo>
                  <a:pt x="287" y="370"/>
                </a:lnTo>
                <a:lnTo>
                  <a:pt x="287" y="371"/>
                </a:lnTo>
                <a:lnTo>
                  <a:pt x="287" y="371"/>
                </a:lnTo>
                <a:lnTo>
                  <a:pt x="288" y="373"/>
                </a:lnTo>
                <a:lnTo>
                  <a:pt x="288" y="373"/>
                </a:lnTo>
                <a:lnTo>
                  <a:pt x="291" y="377"/>
                </a:lnTo>
                <a:lnTo>
                  <a:pt x="291" y="377"/>
                </a:lnTo>
                <a:lnTo>
                  <a:pt x="301" y="385"/>
                </a:lnTo>
                <a:lnTo>
                  <a:pt x="301" y="385"/>
                </a:lnTo>
                <a:lnTo>
                  <a:pt x="301" y="385"/>
                </a:lnTo>
                <a:lnTo>
                  <a:pt x="301" y="385"/>
                </a:lnTo>
                <a:lnTo>
                  <a:pt x="303" y="385"/>
                </a:lnTo>
                <a:lnTo>
                  <a:pt x="303" y="385"/>
                </a:lnTo>
                <a:lnTo>
                  <a:pt x="304" y="376"/>
                </a:lnTo>
                <a:lnTo>
                  <a:pt x="304" y="376"/>
                </a:lnTo>
                <a:lnTo>
                  <a:pt x="306" y="371"/>
                </a:lnTo>
                <a:lnTo>
                  <a:pt x="306" y="371"/>
                </a:lnTo>
                <a:lnTo>
                  <a:pt x="304" y="370"/>
                </a:lnTo>
                <a:lnTo>
                  <a:pt x="304" y="370"/>
                </a:lnTo>
                <a:lnTo>
                  <a:pt x="296" y="362"/>
                </a:lnTo>
                <a:lnTo>
                  <a:pt x="296" y="362"/>
                </a:lnTo>
                <a:lnTo>
                  <a:pt x="291" y="359"/>
                </a:lnTo>
                <a:lnTo>
                  <a:pt x="291" y="359"/>
                </a:lnTo>
                <a:lnTo>
                  <a:pt x="291" y="357"/>
                </a:lnTo>
                <a:lnTo>
                  <a:pt x="291" y="357"/>
                </a:lnTo>
                <a:lnTo>
                  <a:pt x="291" y="355"/>
                </a:lnTo>
                <a:lnTo>
                  <a:pt x="291" y="354"/>
                </a:lnTo>
                <a:lnTo>
                  <a:pt x="291" y="354"/>
                </a:lnTo>
                <a:lnTo>
                  <a:pt x="295" y="355"/>
                </a:lnTo>
                <a:lnTo>
                  <a:pt x="295" y="355"/>
                </a:lnTo>
                <a:lnTo>
                  <a:pt x="298" y="360"/>
                </a:lnTo>
                <a:lnTo>
                  <a:pt x="298" y="360"/>
                </a:lnTo>
                <a:lnTo>
                  <a:pt x="304" y="366"/>
                </a:lnTo>
                <a:lnTo>
                  <a:pt x="304" y="366"/>
                </a:lnTo>
                <a:lnTo>
                  <a:pt x="306" y="368"/>
                </a:lnTo>
                <a:lnTo>
                  <a:pt x="306" y="368"/>
                </a:lnTo>
                <a:lnTo>
                  <a:pt x="306" y="366"/>
                </a:lnTo>
                <a:lnTo>
                  <a:pt x="306" y="366"/>
                </a:lnTo>
                <a:lnTo>
                  <a:pt x="309" y="349"/>
                </a:lnTo>
                <a:lnTo>
                  <a:pt x="309" y="349"/>
                </a:lnTo>
                <a:lnTo>
                  <a:pt x="309" y="348"/>
                </a:lnTo>
                <a:lnTo>
                  <a:pt x="309" y="348"/>
                </a:lnTo>
                <a:lnTo>
                  <a:pt x="307" y="348"/>
                </a:lnTo>
                <a:lnTo>
                  <a:pt x="307" y="348"/>
                </a:lnTo>
                <a:lnTo>
                  <a:pt x="301" y="343"/>
                </a:lnTo>
                <a:lnTo>
                  <a:pt x="301" y="343"/>
                </a:lnTo>
                <a:lnTo>
                  <a:pt x="293" y="338"/>
                </a:lnTo>
                <a:lnTo>
                  <a:pt x="293" y="338"/>
                </a:lnTo>
                <a:lnTo>
                  <a:pt x="293" y="336"/>
                </a:lnTo>
                <a:lnTo>
                  <a:pt x="293" y="336"/>
                </a:lnTo>
                <a:lnTo>
                  <a:pt x="295" y="336"/>
                </a:lnTo>
                <a:lnTo>
                  <a:pt x="295" y="336"/>
                </a:lnTo>
                <a:lnTo>
                  <a:pt x="295" y="336"/>
                </a:lnTo>
                <a:lnTo>
                  <a:pt x="295" y="336"/>
                </a:lnTo>
                <a:lnTo>
                  <a:pt x="296" y="338"/>
                </a:lnTo>
                <a:lnTo>
                  <a:pt x="296" y="338"/>
                </a:lnTo>
                <a:lnTo>
                  <a:pt x="309" y="346"/>
                </a:lnTo>
                <a:lnTo>
                  <a:pt x="309" y="346"/>
                </a:lnTo>
                <a:lnTo>
                  <a:pt x="309" y="346"/>
                </a:lnTo>
                <a:lnTo>
                  <a:pt x="309" y="346"/>
                </a:lnTo>
                <a:lnTo>
                  <a:pt x="310" y="335"/>
                </a:lnTo>
                <a:lnTo>
                  <a:pt x="310" y="335"/>
                </a:lnTo>
                <a:close/>
                <a:moveTo>
                  <a:pt x="309" y="174"/>
                </a:moveTo>
                <a:lnTo>
                  <a:pt x="309" y="174"/>
                </a:lnTo>
                <a:lnTo>
                  <a:pt x="309" y="174"/>
                </a:lnTo>
                <a:lnTo>
                  <a:pt x="309" y="174"/>
                </a:lnTo>
                <a:lnTo>
                  <a:pt x="304" y="182"/>
                </a:lnTo>
                <a:lnTo>
                  <a:pt x="299" y="191"/>
                </a:lnTo>
                <a:lnTo>
                  <a:pt x="299" y="191"/>
                </a:lnTo>
                <a:lnTo>
                  <a:pt x="299" y="193"/>
                </a:lnTo>
                <a:lnTo>
                  <a:pt x="299" y="193"/>
                </a:lnTo>
                <a:lnTo>
                  <a:pt x="299" y="194"/>
                </a:lnTo>
                <a:lnTo>
                  <a:pt x="298" y="194"/>
                </a:lnTo>
                <a:lnTo>
                  <a:pt x="298" y="194"/>
                </a:lnTo>
                <a:lnTo>
                  <a:pt x="296" y="194"/>
                </a:lnTo>
                <a:lnTo>
                  <a:pt x="296" y="193"/>
                </a:lnTo>
                <a:lnTo>
                  <a:pt x="296" y="193"/>
                </a:lnTo>
                <a:lnTo>
                  <a:pt x="296" y="190"/>
                </a:lnTo>
                <a:lnTo>
                  <a:pt x="296" y="190"/>
                </a:lnTo>
                <a:lnTo>
                  <a:pt x="303" y="180"/>
                </a:lnTo>
                <a:lnTo>
                  <a:pt x="309" y="171"/>
                </a:lnTo>
                <a:lnTo>
                  <a:pt x="309" y="171"/>
                </a:lnTo>
                <a:lnTo>
                  <a:pt x="309" y="169"/>
                </a:lnTo>
                <a:lnTo>
                  <a:pt x="309" y="169"/>
                </a:lnTo>
                <a:lnTo>
                  <a:pt x="309" y="152"/>
                </a:lnTo>
                <a:lnTo>
                  <a:pt x="309" y="152"/>
                </a:lnTo>
                <a:lnTo>
                  <a:pt x="307" y="152"/>
                </a:lnTo>
                <a:lnTo>
                  <a:pt x="307" y="152"/>
                </a:lnTo>
                <a:lnTo>
                  <a:pt x="307" y="153"/>
                </a:lnTo>
                <a:lnTo>
                  <a:pt x="307" y="153"/>
                </a:lnTo>
                <a:lnTo>
                  <a:pt x="301" y="163"/>
                </a:lnTo>
                <a:lnTo>
                  <a:pt x="301" y="163"/>
                </a:lnTo>
                <a:lnTo>
                  <a:pt x="295" y="176"/>
                </a:lnTo>
                <a:lnTo>
                  <a:pt x="295" y="176"/>
                </a:lnTo>
                <a:lnTo>
                  <a:pt x="291" y="182"/>
                </a:lnTo>
                <a:lnTo>
                  <a:pt x="291" y="182"/>
                </a:lnTo>
                <a:lnTo>
                  <a:pt x="290" y="183"/>
                </a:lnTo>
                <a:lnTo>
                  <a:pt x="290" y="183"/>
                </a:lnTo>
                <a:lnTo>
                  <a:pt x="287" y="183"/>
                </a:lnTo>
                <a:lnTo>
                  <a:pt x="287" y="183"/>
                </a:lnTo>
                <a:lnTo>
                  <a:pt x="287" y="180"/>
                </a:lnTo>
                <a:lnTo>
                  <a:pt x="287" y="180"/>
                </a:lnTo>
                <a:lnTo>
                  <a:pt x="288" y="180"/>
                </a:lnTo>
                <a:lnTo>
                  <a:pt x="288" y="180"/>
                </a:lnTo>
                <a:lnTo>
                  <a:pt x="295" y="169"/>
                </a:lnTo>
                <a:lnTo>
                  <a:pt x="295" y="169"/>
                </a:lnTo>
                <a:lnTo>
                  <a:pt x="298" y="165"/>
                </a:lnTo>
                <a:lnTo>
                  <a:pt x="298" y="165"/>
                </a:lnTo>
                <a:lnTo>
                  <a:pt x="307" y="149"/>
                </a:lnTo>
                <a:lnTo>
                  <a:pt x="307" y="149"/>
                </a:lnTo>
                <a:lnTo>
                  <a:pt x="307" y="147"/>
                </a:lnTo>
                <a:lnTo>
                  <a:pt x="307" y="147"/>
                </a:lnTo>
                <a:lnTo>
                  <a:pt x="307" y="139"/>
                </a:lnTo>
                <a:lnTo>
                  <a:pt x="307" y="139"/>
                </a:lnTo>
                <a:lnTo>
                  <a:pt x="307" y="139"/>
                </a:lnTo>
                <a:lnTo>
                  <a:pt x="307" y="139"/>
                </a:lnTo>
                <a:lnTo>
                  <a:pt x="306" y="139"/>
                </a:lnTo>
                <a:lnTo>
                  <a:pt x="306" y="139"/>
                </a:lnTo>
                <a:lnTo>
                  <a:pt x="304" y="141"/>
                </a:lnTo>
                <a:lnTo>
                  <a:pt x="304" y="141"/>
                </a:lnTo>
                <a:lnTo>
                  <a:pt x="301" y="142"/>
                </a:lnTo>
                <a:lnTo>
                  <a:pt x="301" y="142"/>
                </a:lnTo>
                <a:lnTo>
                  <a:pt x="290" y="160"/>
                </a:lnTo>
                <a:lnTo>
                  <a:pt x="290" y="160"/>
                </a:lnTo>
                <a:lnTo>
                  <a:pt x="285" y="171"/>
                </a:lnTo>
                <a:lnTo>
                  <a:pt x="285" y="171"/>
                </a:lnTo>
                <a:lnTo>
                  <a:pt x="284" y="172"/>
                </a:lnTo>
                <a:lnTo>
                  <a:pt x="284" y="172"/>
                </a:lnTo>
                <a:lnTo>
                  <a:pt x="282" y="172"/>
                </a:lnTo>
                <a:lnTo>
                  <a:pt x="282" y="172"/>
                </a:lnTo>
                <a:lnTo>
                  <a:pt x="282" y="172"/>
                </a:lnTo>
                <a:lnTo>
                  <a:pt x="282" y="172"/>
                </a:lnTo>
                <a:lnTo>
                  <a:pt x="279" y="180"/>
                </a:lnTo>
                <a:lnTo>
                  <a:pt x="276" y="188"/>
                </a:lnTo>
                <a:lnTo>
                  <a:pt x="276" y="188"/>
                </a:lnTo>
                <a:lnTo>
                  <a:pt x="276" y="190"/>
                </a:lnTo>
                <a:lnTo>
                  <a:pt x="276" y="190"/>
                </a:lnTo>
                <a:lnTo>
                  <a:pt x="276" y="190"/>
                </a:lnTo>
                <a:lnTo>
                  <a:pt x="276" y="190"/>
                </a:lnTo>
                <a:lnTo>
                  <a:pt x="284" y="204"/>
                </a:lnTo>
                <a:lnTo>
                  <a:pt x="284" y="204"/>
                </a:lnTo>
                <a:lnTo>
                  <a:pt x="291" y="217"/>
                </a:lnTo>
                <a:lnTo>
                  <a:pt x="291" y="217"/>
                </a:lnTo>
                <a:lnTo>
                  <a:pt x="291" y="218"/>
                </a:lnTo>
                <a:lnTo>
                  <a:pt x="291" y="218"/>
                </a:lnTo>
                <a:lnTo>
                  <a:pt x="291" y="218"/>
                </a:lnTo>
                <a:lnTo>
                  <a:pt x="290" y="220"/>
                </a:lnTo>
                <a:lnTo>
                  <a:pt x="290" y="220"/>
                </a:lnTo>
                <a:lnTo>
                  <a:pt x="288" y="220"/>
                </a:lnTo>
                <a:lnTo>
                  <a:pt x="288" y="218"/>
                </a:lnTo>
                <a:lnTo>
                  <a:pt x="288" y="218"/>
                </a:lnTo>
                <a:lnTo>
                  <a:pt x="284" y="209"/>
                </a:lnTo>
                <a:lnTo>
                  <a:pt x="284" y="209"/>
                </a:lnTo>
                <a:lnTo>
                  <a:pt x="274" y="191"/>
                </a:lnTo>
                <a:lnTo>
                  <a:pt x="274" y="191"/>
                </a:lnTo>
                <a:lnTo>
                  <a:pt x="274" y="190"/>
                </a:lnTo>
                <a:lnTo>
                  <a:pt x="274" y="190"/>
                </a:lnTo>
                <a:lnTo>
                  <a:pt x="266" y="198"/>
                </a:lnTo>
                <a:lnTo>
                  <a:pt x="266" y="198"/>
                </a:lnTo>
                <a:lnTo>
                  <a:pt x="266" y="199"/>
                </a:lnTo>
                <a:lnTo>
                  <a:pt x="266" y="199"/>
                </a:lnTo>
                <a:lnTo>
                  <a:pt x="266" y="201"/>
                </a:lnTo>
                <a:lnTo>
                  <a:pt x="266" y="201"/>
                </a:lnTo>
                <a:lnTo>
                  <a:pt x="274" y="217"/>
                </a:lnTo>
                <a:lnTo>
                  <a:pt x="274" y="217"/>
                </a:lnTo>
                <a:lnTo>
                  <a:pt x="277" y="223"/>
                </a:lnTo>
                <a:lnTo>
                  <a:pt x="277" y="223"/>
                </a:lnTo>
                <a:lnTo>
                  <a:pt x="279" y="224"/>
                </a:lnTo>
                <a:lnTo>
                  <a:pt x="279" y="224"/>
                </a:lnTo>
                <a:lnTo>
                  <a:pt x="276" y="226"/>
                </a:lnTo>
                <a:lnTo>
                  <a:pt x="276" y="226"/>
                </a:lnTo>
                <a:lnTo>
                  <a:pt x="274" y="224"/>
                </a:lnTo>
                <a:lnTo>
                  <a:pt x="274" y="224"/>
                </a:lnTo>
                <a:lnTo>
                  <a:pt x="274" y="221"/>
                </a:lnTo>
                <a:lnTo>
                  <a:pt x="274" y="221"/>
                </a:lnTo>
                <a:lnTo>
                  <a:pt x="271" y="217"/>
                </a:lnTo>
                <a:lnTo>
                  <a:pt x="271" y="217"/>
                </a:lnTo>
                <a:lnTo>
                  <a:pt x="265" y="201"/>
                </a:lnTo>
                <a:lnTo>
                  <a:pt x="265" y="201"/>
                </a:lnTo>
                <a:lnTo>
                  <a:pt x="263" y="199"/>
                </a:lnTo>
                <a:lnTo>
                  <a:pt x="263" y="199"/>
                </a:lnTo>
                <a:lnTo>
                  <a:pt x="258" y="202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5" y="213"/>
                </a:lnTo>
                <a:lnTo>
                  <a:pt x="262" y="220"/>
                </a:lnTo>
                <a:lnTo>
                  <a:pt x="262" y="220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5" y="223"/>
                </a:lnTo>
                <a:lnTo>
                  <a:pt x="265" y="223"/>
                </a:lnTo>
                <a:lnTo>
                  <a:pt x="266" y="223"/>
                </a:lnTo>
                <a:lnTo>
                  <a:pt x="266" y="223"/>
                </a:lnTo>
                <a:lnTo>
                  <a:pt x="273" y="226"/>
                </a:lnTo>
                <a:lnTo>
                  <a:pt x="280" y="229"/>
                </a:lnTo>
                <a:lnTo>
                  <a:pt x="280" y="229"/>
                </a:lnTo>
                <a:lnTo>
                  <a:pt x="284" y="234"/>
                </a:lnTo>
                <a:lnTo>
                  <a:pt x="285" y="237"/>
                </a:lnTo>
                <a:lnTo>
                  <a:pt x="285" y="237"/>
                </a:lnTo>
                <a:lnTo>
                  <a:pt x="287" y="240"/>
                </a:lnTo>
                <a:lnTo>
                  <a:pt x="287" y="240"/>
                </a:lnTo>
                <a:lnTo>
                  <a:pt x="290" y="240"/>
                </a:lnTo>
                <a:lnTo>
                  <a:pt x="290" y="240"/>
                </a:lnTo>
                <a:lnTo>
                  <a:pt x="299" y="237"/>
                </a:lnTo>
                <a:lnTo>
                  <a:pt x="309" y="232"/>
                </a:lnTo>
                <a:lnTo>
                  <a:pt x="309" y="232"/>
                </a:lnTo>
                <a:lnTo>
                  <a:pt x="310" y="231"/>
                </a:lnTo>
                <a:lnTo>
                  <a:pt x="310" y="231"/>
                </a:lnTo>
                <a:lnTo>
                  <a:pt x="312" y="229"/>
                </a:lnTo>
                <a:lnTo>
                  <a:pt x="312" y="229"/>
                </a:lnTo>
                <a:lnTo>
                  <a:pt x="312" y="224"/>
                </a:lnTo>
                <a:lnTo>
                  <a:pt x="312" y="224"/>
                </a:lnTo>
                <a:lnTo>
                  <a:pt x="312" y="223"/>
                </a:lnTo>
                <a:lnTo>
                  <a:pt x="312" y="223"/>
                </a:lnTo>
                <a:lnTo>
                  <a:pt x="307" y="224"/>
                </a:lnTo>
                <a:lnTo>
                  <a:pt x="307" y="224"/>
                </a:lnTo>
                <a:lnTo>
                  <a:pt x="290" y="231"/>
                </a:lnTo>
                <a:lnTo>
                  <a:pt x="290" y="231"/>
                </a:lnTo>
                <a:lnTo>
                  <a:pt x="287" y="232"/>
                </a:lnTo>
                <a:lnTo>
                  <a:pt x="287" y="232"/>
                </a:lnTo>
                <a:lnTo>
                  <a:pt x="285" y="232"/>
                </a:lnTo>
                <a:lnTo>
                  <a:pt x="285" y="232"/>
                </a:lnTo>
                <a:lnTo>
                  <a:pt x="284" y="231"/>
                </a:lnTo>
                <a:lnTo>
                  <a:pt x="285" y="228"/>
                </a:lnTo>
                <a:lnTo>
                  <a:pt x="285" y="228"/>
                </a:lnTo>
                <a:lnTo>
                  <a:pt x="287" y="228"/>
                </a:lnTo>
                <a:lnTo>
                  <a:pt x="287" y="228"/>
                </a:lnTo>
                <a:lnTo>
                  <a:pt x="290" y="229"/>
                </a:lnTo>
                <a:lnTo>
                  <a:pt x="290" y="229"/>
                </a:lnTo>
                <a:lnTo>
                  <a:pt x="301" y="224"/>
                </a:lnTo>
                <a:lnTo>
                  <a:pt x="301" y="224"/>
                </a:lnTo>
                <a:lnTo>
                  <a:pt x="306" y="223"/>
                </a:lnTo>
                <a:lnTo>
                  <a:pt x="310" y="220"/>
                </a:lnTo>
                <a:lnTo>
                  <a:pt x="310" y="220"/>
                </a:lnTo>
                <a:lnTo>
                  <a:pt x="310" y="218"/>
                </a:lnTo>
                <a:lnTo>
                  <a:pt x="310" y="218"/>
                </a:lnTo>
                <a:lnTo>
                  <a:pt x="310" y="199"/>
                </a:lnTo>
                <a:lnTo>
                  <a:pt x="310" y="199"/>
                </a:lnTo>
                <a:lnTo>
                  <a:pt x="310" y="198"/>
                </a:lnTo>
                <a:lnTo>
                  <a:pt x="310" y="198"/>
                </a:lnTo>
                <a:lnTo>
                  <a:pt x="310" y="199"/>
                </a:lnTo>
                <a:lnTo>
                  <a:pt x="310" y="199"/>
                </a:lnTo>
                <a:lnTo>
                  <a:pt x="306" y="206"/>
                </a:lnTo>
                <a:lnTo>
                  <a:pt x="303" y="213"/>
                </a:lnTo>
                <a:lnTo>
                  <a:pt x="303" y="213"/>
                </a:lnTo>
                <a:lnTo>
                  <a:pt x="303" y="213"/>
                </a:lnTo>
                <a:lnTo>
                  <a:pt x="303" y="213"/>
                </a:lnTo>
                <a:lnTo>
                  <a:pt x="301" y="215"/>
                </a:lnTo>
                <a:lnTo>
                  <a:pt x="301" y="215"/>
                </a:lnTo>
                <a:lnTo>
                  <a:pt x="301" y="215"/>
                </a:lnTo>
                <a:lnTo>
                  <a:pt x="299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10"/>
                </a:lnTo>
                <a:lnTo>
                  <a:pt x="309" y="196"/>
                </a:lnTo>
                <a:lnTo>
                  <a:pt x="309" y="196"/>
                </a:lnTo>
                <a:lnTo>
                  <a:pt x="310" y="193"/>
                </a:lnTo>
                <a:lnTo>
                  <a:pt x="310" y="193"/>
                </a:lnTo>
                <a:lnTo>
                  <a:pt x="309" y="174"/>
                </a:lnTo>
                <a:lnTo>
                  <a:pt x="309" y="174"/>
                </a:lnTo>
                <a:lnTo>
                  <a:pt x="309" y="174"/>
                </a:lnTo>
                <a:lnTo>
                  <a:pt x="309" y="174"/>
                </a:lnTo>
                <a:close/>
                <a:moveTo>
                  <a:pt x="235" y="236"/>
                </a:moveTo>
                <a:lnTo>
                  <a:pt x="235" y="236"/>
                </a:lnTo>
                <a:lnTo>
                  <a:pt x="235" y="236"/>
                </a:lnTo>
                <a:lnTo>
                  <a:pt x="235" y="236"/>
                </a:lnTo>
                <a:lnTo>
                  <a:pt x="236" y="236"/>
                </a:lnTo>
                <a:lnTo>
                  <a:pt x="236" y="236"/>
                </a:lnTo>
                <a:lnTo>
                  <a:pt x="243" y="236"/>
                </a:lnTo>
                <a:lnTo>
                  <a:pt x="249" y="237"/>
                </a:lnTo>
                <a:lnTo>
                  <a:pt x="249" y="237"/>
                </a:lnTo>
                <a:lnTo>
                  <a:pt x="252" y="239"/>
                </a:lnTo>
                <a:lnTo>
                  <a:pt x="252" y="239"/>
                </a:lnTo>
                <a:lnTo>
                  <a:pt x="254" y="240"/>
                </a:lnTo>
                <a:lnTo>
                  <a:pt x="254" y="240"/>
                </a:lnTo>
                <a:lnTo>
                  <a:pt x="254" y="243"/>
                </a:lnTo>
                <a:lnTo>
                  <a:pt x="254" y="243"/>
                </a:lnTo>
                <a:lnTo>
                  <a:pt x="252" y="243"/>
                </a:lnTo>
                <a:lnTo>
                  <a:pt x="250" y="243"/>
                </a:lnTo>
                <a:lnTo>
                  <a:pt x="250" y="243"/>
                </a:lnTo>
                <a:lnTo>
                  <a:pt x="249" y="242"/>
                </a:lnTo>
                <a:lnTo>
                  <a:pt x="249" y="242"/>
                </a:lnTo>
                <a:lnTo>
                  <a:pt x="249" y="240"/>
                </a:lnTo>
                <a:lnTo>
                  <a:pt x="246" y="239"/>
                </a:lnTo>
                <a:lnTo>
                  <a:pt x="246" y="239"/>
                </a:lnTo>
                <a:lnTo>
                  <a:pt x="243" y="239"/>
                </a:lnTo>
                <a:lnTo>
                  <a:pt x="243" y="239"/>
                </a:lnTo>
                <a:lnTo>
                  <a:pt x="238" y="239"/>
                </a:lnTo>
                <a:lnTo>
                  <a:pt x="235" y="239"/>
                </a:lnTo>
                <a:lnTo>
                  <a:pt x="235" y="239"/>
                </a:lnTo>
                <a:lnTo>
                  <a:pt x="230" y="242"/>
                </a:lnTo>
                <a:lnTo>
                  <a:pt x="227" y="247"/>
                </a:lnTo>
                <a:lnTo>
                  <a:pt x="227" y="247"/>
                </a:lnTo>
                <a:lnTo>
                  <a:pt x="224" y="253"/>
                </a:lnTo>
                <a:lnTo>
                  <a:pt x="222" y="259"/>
                </a:lnTo>
                <a:lnTo>
                  <a:pt x="222" y="259"/>
                </a:lnTo>
                <a:lnTo>
                  <a:pt x="222" y="265"/>
                </a:lnTo>
                <a:lnTo>
                  <a:pt x="222" y="265"/>
                </a:lnTo>
                <a:lnTo>
                  <a:pt x="224" y="270"/>
                </a:lnTo>
                <a:lnTo>
                  <a:pt x="227" y="275"/>
                </a:lnTo>
                <a:lnTo>
                  <a:pt x="227" y="275"/>
                </a:lnTo>
                <a:lnTo>
                  <a:pt x="233" y="281"/>
                </a:lnTo>
                <a:lnTo>
                  <a:pt x="239" y="284"/>
                </a:lnTo>
                <a:lnTo>
                  <a:pt x="239" y="284"/>
                </a:lnTo>
                <a:lnTo>
                  <a:pt x="247" y="288"/>
                </a:lnTo>
                <a:lnTo>
                  <a:pt x="257" y="288"/>
                </a:lnTo>
                <a:lnTo>
                  <a:pt x="257" y="288"/>
                </a:lnTo>
                <a:lnTo>
                  <a:pt x="260" y="288"/>
                </a:lnTo>
                <a:lnTo>
                  <a:pt x="265" y="286"/>
                </a:lnTo>
                <a:lnTo>
                  <a:pt x="265" y="286"/>
                </a:lnTo>
                <a:lnTo>
                  <a:pt x="269" y="283"/>
                </a:lnTo>
                <a:lnTo>
                  <a:pt x="274" y="280"/>
                </a:lnTo>
                <a:lnTo>
                  <a:pt x="277" y="275"/>
                </a:lnTo>
                <a:lnTo>
                  <a:pt x="279" y="269"/>
                </a:lnTo>
                <a:lnTo>
                  <a:pt x="279" y="269"/>
                </a:lnTo>
                <a:lnTo>
                  <a:pt x="280" y="261"/>
                </a:lnTo>
                <a:lnTo>
                  <a:pt x="280" y="253"/>
                </a:lnTo>
                <a:lnTo>
                  <a:pt x="280" y="253"/>
                </a:lnTo>
                <a:lnTo>
                  <a:pt x="279" y="248"/>
                </a:lnTo>
                <a:lnTo>
                  <a:pt x="277" y="242"/>
                </a:lnTo>
                <a:lnTo>
                  <a:pt x="277" y="242"/>
                </a:lnTo>
                <a:lnTo>
                  <a:pt x="277" y="240"/>
                </a:lnTo>
                <a:lnTo>
                  <a:pt x="277" y="240"/>
                </a:lnTo>
                <a:lnTo>
                  <a:pt x="273" y="237"/>
                </a:lnTo>
                <a:lnTo>
                  <a:pt x="266" y="234"/>
                </a:lnTo>
                <a:lnTo>
                  <a:pt x="266" y="234"/>
                </a:lnTo>
                <a:lnTo>
                  <a:pt x="254" y="231"/>
                </a:lnTo>
                <a:lnTo>
                  <a:pt x="254" y="231"/>
                </a:lnTo>
                <a:lnTo>
                  <a:pt x="246" y="229"/>
                </a:lnTo>
                <a:lnTo>
                  <a:pt x="246" y="229"/>
                </a:lnTo>
                <a:lnTo>
                  <a:pt x="243" y="231"/>
                </a:lnTo>
                <a:lnTo>
                  <a:pt x="243" y="231"/>
                </a:lnTo>
                <a:lnTo>
                  <a:pt x="236" y="236"/>
                </a:lnTo>
                <a:lnTo>
                  <a:pt x="236" y="236"/>
                </a:lnTo>
                <a:lnTo>
                  <a:pt x="235" y="236"/>
                </a:lnTo>
                <a:lnTo>
                  <a:pt x="235" y="236"/>
                </a:lnTo>
                <a:close/>
                <a:moveTo>
                  <a:pt x="83" y="335"/>
                </a:moveTo>
                <a:lnTo>
                  <a:pt x="83" y="335"/>
                </a:lnTo>
                <a:lnTo>
                  <a:pt x="82" y="336"/>
                </a:lnTo>
                <a:lnTo>
                  <a:pt x="82" y="336"/>
                </a:lnTo>
                <a:lnTo>
                  <a:pt x="79" y="338"/>
                </a:lnTo>
                <a:lnTo>
                  <a:pt x="79" y="338"/>
                </a:lnTo>
                <a:lnTo>
                  <a:pt x="74" y="340"/>
                </a:lnTo>
                <a:lnTo>
                  <a:pt x="71" y="343"/>
                </a:lnTo>
                <a:lnTo>
                  <a:pt x="67" y="346"/>
                </a:lnTo>
                <a:lnTo>
                  <a:pt x="66" y="351"/>
                </a:lnTo>
                <a:lnTo>
                  <a:pt x="66" y="351"/>
                </a:lnTo>
                <a:lnTo>
                  <a:pt x="64" y="362"/>
                </a:lnTo>
                <a:lnTo>
                  <a:pt x="64" y="362"/>
                </a:lnTo>
                <a:lnTo>
                  <a:pt x="66" y="368"/>
                </a:lnTo>
                <a:lnTo>
                  <a:pt x="67" y="374"/>
                </a:lnTo>
                <a:lnTo>
                  <a:pt x="67" y="374"/>
                </a:lnTo>
                <a:lnTo>
                  <a:pt x="71" y="377"/>
                </a:lnTo>
                <a:lnTo>
                  <a:pt x="71" y="377"/>
                </a:lnTo>
                <a:lnTo>
                  <a:pt x="79" y="385"/>
                </a:lnTo>
                <a:lnTo>
                  <a:pt x="79" y="385"/>
                </a:lnTo>
                <a:lnTo>
                  <a:pt x="82" y="387"/>
                </a:lnTo>
                <a:lnTo>
                  <a:pt x="82" y="387"/>
                </a:lnTo>
                <a:lnTo>
                  <a:pt x="91" y="390"/>
                </a:lnTo>
                <a:lnTo>
                  <a:pt x="91" y="390"/>
                </a:lnTo>
                <a:lnTo>
                  <a:pt x="97" y="390"/>
                </a:lnTo>
                <a:lnTo>
                  <a:pt x="102" y="389"/>
                </a:lnTo>
                <a:lnTo>
                  <a:pt x="102" y="389"/>
                </a:lnTo>
                <a:lnTo>
                  <a:pt x="108" y="387"/>
                </a:lnTo>
                <a:lnTo>
                  <a:pt x="113" y="382"/>
                </a:lnTo>
                <a:lnTo>
                  <a:pt x="118" y="377"/>
                </a:lnTo>
                <a:lnTo>
                  <a:pt x="121" y="373"/>
                </a:lnTo>
                <a:lnTo>
                  <a:pt x="121" y="373"/>
                </a:lnTo>
                <a:lnTo>
                  <a:pt x="123" y="370"/>
                </a:lnTo>
                <a:lnTo>
                  <a:pt x="123" y="370"/>
                </a:lnTo>
                <a:lnTo>
                  <a:pt x="123" y="362"/>
                </a:lnTo>
                <a:lnTo>
                  <a:pt x="121" y="354"/>
                </a:lnTo>
                <a:lnTo>
                  <a:pt x="121" y="354"/>
                </a:lnTo>
                <a:lnTo>
                  <a:pt x="116" y="344"/>
                </a:lnTo>
                <a:lnTo>
                  <a:pt x="110" y="336"/>
                </a:lnTo>
                <a:lnTo>
                  <a:pt x="110" y="336"/>
                </a:lnTo>
                <a:lnTo>
                  <a:pt x="107" y="335"/>
                </a:lnTo>
                <a:lnTo>
                  <a:pt x="107" y="335"/>
                </a:lnTo>
                <a:lnTo>
                  <a:pt x="105" y="333"/>
                </a:lnTo>
                <a:lnTo>
                  <a:pt x="105" y="333"/>
                </a:lnTo>
                <a:lnTo>
                  <a:pt x="104" y="333"/>
                </a:lnTo>
                <a:lnTo>
                  <a:pt x="104" y="333"/>
                </a:lnTo>
                <a:lnTo>
                  <a:pt x="102" y="335"/>
                </a:lnTo>
                <a:lnTo>
                  <a:pt x="99" y="333"/>
                </a:lnTo>
                <a:lnTo>
                  <a:pt x="99" y="333"/>
                </a:lnTo>
                <a:lnTo>
                  <a:pt x="97" y="333"/>
                </a:lnTo>
                <a:lnTo>
                  <a:pt x="94" y="333"/>
                </a:lnTo>
                <a:lnTo>
                  <a:pt x="94" y="333"/>
                </a:lnTo>
                <a:lnTo>
                  <a:pt x="94" y="335"/>
                </a:lnTo>
                <a:lnTo>
                  <a:pt x="94" y="335"/>
                </a:lnTo>
                <a:lnTo>
                  <a:pt x="93" y="336"/>
                </a:lnTo>
                <a:lnTo>
                  <a:pt x="91" y="336"/>
                </a:lnTo>
                <a:lnTo>
                  <a:pt x="91" y="336"/>
                </a:lnTo>
                <a:lnTo>
                  <a:pt x="90" y="335"/>
                </a:lnTo>
                <a:lnTo>
                  <a:pt x="88" y="336"/>
                </a:lnTo>
                <a:lnTo>
                  <a:pt x="88" y="336"/>
                </a:lnTo>
                <a:lnTo>
                  <a:pt x="86" y="336"/>
                </a:lnTo>
                <a:lnTo>
                  <a:pt x="86" y="336"/>
                </a:lnTo>
                <a:lnTo>
                  <a:pt x="82" y="344"/>
                </a:lnTo>
                <a:lnTo>
                  <a:pt x="79" y="352"/>
                </a:lnTo>
                <a:lnTo>
                  <a:pt x="79" y="352"/>
                </a:lnTo>
                <a:lnTo>
                  <a:pt x="77" y="359"/>
                </a:lnTo>
                <a:lnTo>
                  <a:pt x="77" y="359"/>
                </a:lnTo>
                <a:lnTo>
                  <a:pt x="75" y="360"/>
                </a:lnTo>
                <a:lnTo>
                  <a:pt x="75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59"/>
                </a:lnTo>
                <a:lnTo>
                  <a:pt x="72" y="357"/>
                </a:lnTo>
                <a:lnTo>
                  <a:pt x="72" y="357"/>
                </a:lnTo>
                <a:lnTo>
                  <a:pt x="74" y="352"/>
                </a:lnTo>
                <a:lnTo>
                  <a:pt x="74" y="352"/>
                </a:lnTo>
                <a:lnTo>
                  <a:pt x="77" y="343"/>
                </a:lnTo>
                <a:lnTo>
                  <a:pt x="83" y="336"/>
                </a:lnTo>
                <a:lnTo>
                  <a:pt x="83" y="336"/>
                </a:lnTo>
                <a:lnTo>
                  <a:pt x="83" y="335"/>
                </a:lnTo>
                <a:lnTo>
                  <a:pt x="83" y="335"/>
                </a:lnTo>
                <a:close/>
                <a:moveTo>
                  <a:pt x="238" y="371"/>
                </a:moveTo>
                <a:lnTo>
                  <a:pt x="238" y="371"/>
                </a:lnTo>
                <a:lnTo>
                  <a:pt x="236" y="371"/>
                </a:lnTo>
                <a:lnTo>
                  <a:pt x="236" y="371"/>
                </a:lnTo>
                <a:lnTo>
                  <a:pt x="235" y="370"/>
                </a:lnTo>
                <a:lnTo>
                  <a:pt x="235" y="368"/>
                </a:lnTo>
                <a:lnTo>
                  <a:pt x="235" y="368"/>
                </a:lnTo>
                <a:lnTo>
                  <a:pt x="239" y="360"/>
                </a:lnTo>
                <a:lnTo>
                  <a:pt x="239" y="360"/>
                </a:lnTo>
                <a:lnTo>
                  <a:pt x="247" y="351"/>
                </a:lnTo>
                <a:lnTo>
                  <a:pt x="247" y="351"/>
                </a:lnTo>
                <a:lnTo>
                  <a:pt x="257" y="340"/>
                </a:lnTo>
                <a:lnTo>
                  <a:pt x="257" y="340"/>
                </a:lnTo>
                <a:lnTo>
                  <a:pt x="263" y="333"/>
                </a:lnTo>
                <a:lnTo>
                  <a:pt x="263" y="333"/>
                </a:lnTo>
                <a:lnTo>
                  <a:pt x="263" y="332"/>
                </a:lnTo>
                <a:lnTo>
                  <a:pt x="263" y="332"/>
                </a:lnTo>
                <a:lnTo>
                  <a:pt x="258" y="330"/>
                </a:lnTo>
                <a:lnTo>
                  <a:pt x="254" y="329"/>
                </a:lnTo>
                <a:lnTo>
                  <a:pt x="254" y="329"/>
                </a:lnTo>
                <a:lnTo>
                  <a:pt x="244" y="327"/>
                </a:lnTo>
                <a:lnTo>
                  <a:pt x="244" y="327"/>
                </a:lnTo>
                <a:lnTo>
                  <a:pt x="238" y="329"/>
                </a:lnTo>
                <a:lnTo>
                  <a:pt x="233" y="330"/>
                </a:lnTo>
                <a:lnTo>
                  <a:pt x="233" y="330"/>
                </a:lnTo>
                <a:lnTo>
                  <a:pt x="227" y="335"/>
                </a:lnTo>
                <a:lnTo>
                  <a:pt x="224" y="341"/>
                </a:lnTo>
                <a:lnTo>
                  <a:pt x="224" y="341"/>
                </a:lnTo>
                <a:lnTo>
                  <a:pt x="224" y="343"/>
                </a:lnTo>
                <a:lnTo>
                  <a:pt x="224" y="343"/>
                </a:lnTo>
                <a:lnTo>
                  <a:pt x="222" y="349"/>
                </a:lnTo>
                <a:lnTo>
                  <a:pt x="222" y="349"/>
                </a:lnTo>
                <a:lnTo>
                  <a:pt x="222" y="359"/>
                </a:lnTo>
                <a:lnTo>
                  <a:pt x="225" y="366"/>
                </a:lnTo>
                <a:lnTo>
                  <a:pt x="225" y="366"/>
                </a:lnTo>
                <a:lnTo>
                  <a:pt x="230" y="374"/>
                </a:lnTo>
                <a:lnTo>
                  <a:pt x="236" y="379"/>
                </a:lnTo>
                <a:lnTo>
                  <a:pt x="236" y="379"/>
                </a:lnTo>
                <a:lnTo>
                  <a:pt x="246" y="382"/>
                </a:lnTo>
                <a:lnTo>
                  <a:pt x="246" y="382"/>
                </a:lnTo>
                <a:lnTo>
                  <a:pt x="254" y="382"/>
                </a:lnTo>
                <a:lnTo>
                  <a:pt x="262" y="381"/>
                </a:lnTo>
                <a:lnTo>
                  <a:pt x="262" y="381"/>
                </a:lnTo>
                <a:lnTo>
                  <a:pt x="263" y="379"/>
                </a:lnTo>
                <a:lnTo>
                  <a:pt x="263" y="379"/>
                </a:lnTo>
                <a:lnTo>
                  <a:pt x="269" y="374"/>
                </a:lnTo>
                <a:lnTo>
                  <a:pt x="269" y="374"/>
                </a:lnTo>
                <a:lnTo>
                  <a:pt x="274" y="368"/>
                </a:lnTo>
                <a:lnTo>
                  <a:pt x="276" y="362"/>
                </a:lnTo>
                <a:lnTo>
                  <a:pt x="276" y="362"/>
                </a:lnTo>
                <a:lnTo>
                  <a:pt x="276" y="349"/>
                </a:lnTo>
                <a:lnTo>
                  <a:pt x="276" y="349"/>
                </a:lnTo>
                <a:lnTo>
                  <a:pt x="276" y="344"/>
                </a:lnTo>
                <a:lnTo>
                  <a:pt x="274" y="341"/>
                </a:lnTo>
                <a:lnTo>
                  <a:pt x="274" y="341"/>
                </a:lnTo>
                <a:lnTo>
                  <a:pt x="269" y="336"/>
                </a:lnTo>
                <a:lnTo>
                  <a:pt x="269" y="336"/>
                </a:lnTo>
                <a:lnTo>
                  <a:pt x="269" y="336"/>
                </a:lnTo>
                <a:lnTo>
                  <a:pt x="269" y="336"/>
                </a:lnTo>
                <a:lnTo>
                  <a:pt x="269" y="336"/>
                </a:lnTo>
                <a:lnTo>
                  <a:pt x="269" y="336"/>
                </a:lnTo>
                <a:lnTo>
                  <a:pt x="263" y="346"/>
                </a:lnTo>
                <a:lnTo>
                  <a:pt x="257" y="354"/>
                </a:lnTo>
                <a:lnTo>
                  <a:pt x="257" y="354"/>
                </a:lnTo>
                <a:lnTo>
                  <a:pt x="255" y="357"/>
                </a:lnTo>
                <a:lnTo>
                  <a:pt x="255" y="357"/>
                </a:lnTo>
                <a:lnTo>
                  <a:pt x="252" y="362"/>
                </a:lnTo>
                <a:lnTo>
                  <a:pt x="252" y="362"/>
                </a:lnTo>
                <a:lnTo>
                  <a:pt x="249" y="365"/>
                </a:lnTo>
                <a:lnTo>
                  <a:pt x="249" y="365"/>
                </a:lnTo>
                <a:lnTo>
                  <a:pt x="249" y="365"/>
                </a:lnTo>
                <a:lnTo>
                  <a:pt x="246" y="365"/>
                </a:lnTo>
                <a:lnTo>
                  <a:pt x="246" y="365"/>
                </a:lnTo>
                <a:lnTo>
                  <a:pt x="246" y="365"/>
                </a:lnTo>
                <a:lnTo>
                  <a:pt x="246" y="365"/>
                </a:lnTo>
                <a:lnTo>
                  <a:pt x="244" y="366"/>
                </a:lnTo>
                <a:lnTo>
                  <a:pt x="244" y="366"/>
                </a:lnTo>
                <a:lnTo>
                  <a:pt x="241" y="371"/>
                </a:lnTo>
                <a:lnTo>
                  <a:pt x="241" y="371"/>
                </a:lnTo>
                <a:lnTo>
                  <a:pt x="239" y="373"/>
                </a:lnTo>
                <a:lnTo>
                  <a:pt x="239" y="373"/>
                </a:lnTo>
                <a:lnTo>
                  <a:pt x="238" y="373"/>
                </a:lnTo>
                <a:lnTo>
                  <a:pt x="238" y="371"/>
                </a:lnTo>
                <a:lnTo>
                  <a:pt x="238" y="371"/>
                </a:lnTo>
                <a:lnTo>
                  <a:pt x="238" y="371"/>
                </a:lnTo>
                <a:lnTo>
                  <a:pt x="238" y="371"/>
                </a:lnTo>
                <a:close/>
                <a:moveTo>
                  <a:pt x="220" y="182"/>
                </a:moveTo>
                <a:lnTo>
                  <a:pt x="220" y="182"/>
                </a:lnTo>
                <a:lnTo>
                  <a:pt x="220" y="183"/>
                </a:lnTo>
                <a:lnTo>
                  <a:pt x="220" y="183"/>
                </a:lnTo>
                <a:lnTo>
                  <a:pt x="227" y="190"/>
                </a:lnTo>
                <a:lnTo>
                  <a:pt x="235" y="193"/>
                </a:lnTo>
                <a:lnTo>
                  <a:pt x="235" y="193"/>
                </a:lnTo>
                <a:lnTo>
                  <a:pt x="246" y="196"/>
                </a:lnTo>
                <a:lnTo>
                  <a:pt x="246" y="196"/>
                </a:lnTo>
                <a:lnTo>
                  <a:pt x="249" y="196"/>
                </a:lnTo>
                <a:lnTo>
                  <a:pt x="252" y="194"/>
                </a:lnTo>
                <a:lnTo>
                  <a:pt x="252" y="194"/>
                </a:lnTo>
                <a:lnTo>
                  <a:pt x="262" y="188"/>
                </a:lnTo>
                <a:lnTo>
                  <a:pt x="262" y="188"/>
                </a:lnTo>
                <a:lnTo>
                  <a:pt x="268" y="183"/>
                </a:lnTo>
                <a:lnTo>
                  <a:pt x="271" y="177"/>
                </a:lnTo>
                <a:lnTo>
                  <a:pt x="271" y="177"/>
                </a:lnTo>
                <a:lnTo>
                  <a:pt x="271" y="176"/>
                </a:lnTo>
                <a:lnTo>
                  <a:pt x="271" y="176"/>
                </a:lnTo>
                <a:lnTo>
                  <a:pt x="271" y="169"/>
                </a:lnTo>
                <a:lnTo>
                  <a:pt x="271" y="169"/>
                </a:lnTo>
                <a:lnTo>
                  <a:pt x="271" y="163"/>
                </a:lnTo>
                <a:lnTo>
                  <a:pt x="268" y="157"/>
                </a:lnTo>
                <a:lnTo>
                  <a:pt x="268" y="157"/>
                </a:lnTo>
                <a:lnTo>
                  <a:pt x="265" y="147"/>
                </a:lnTo>
                <a:lnTo>
                  <a:pt x="265" y="147"/>
                </a:lnTo>
                <a:lnTo>
                  <a:pt x="260" y="144"/>
                </a:lnTo>
                <a:lnTo>
                  <a:pt x="257" y="141"/>
                </a:lnTo>
                <a:lnTo>
                  <a:pt x="257" y="141"/>
                </a:lnTo>
                <a:lnTo>
                  <a:pt x="255" y="139"/>
                </a:lnTo>
                <a:lnTo>
                  <a:pt x="255" y="139"/>
                </a:lnTo>
                <a:lnTo>
                  <a:pt x="247" y="139"/>
                </a:lnTo>
                <a:lnTo>
                  <a:pt x="241" y="139"/>
                </a:lnTo>
                <a:lnTo>
                  <a:pt x="241" y="139"/>
                </a:lnTo>
                <a:lnTo>
                  <a:pt x="236" y="141"/>
                </a:lnTo>
                <a:lnTo>
                  <a:pt x="232" y="142"/>
                </a:lnTo>
                <a:lnTo>
                  <a:pt x="224" y="149"/>
                </a:lnTo>
                <a:lnTo>
                  <a:pt x="224" y="149"/>
                </a:lnTo>
                <a:lnTo>
                  <a:pt x="222" y="152"/>
                </a:lnTo>
                <a:lnTo>
                  <a:pt x="220" y="157"/>
                </a:lnTo>
                <a:lnTo>
                  <a:pt x="220" y="165"/>
                </a:lnTo>
                <a:lnTo>
                  <a:pt x="220" y="165"/>
                </a:lnTo>
                <a:lnTo>
                  <a:pt x="222" y="171"/>
                </a:lnTo>
                <a:lnTo>
                  <a:pt x="224" y="177"/>
                </a:lnTo>
                <a:lnTo>
                  <a:pt x="224" y="177"/>
                </a:lnTo>
                <a:lnTo>
                  <a:pt x="225" y="179"/>
                </a:lnTo>
                <a:lnTo>
                  <a:pt x="225" y="179"/>
                </a:lnTo>
                <a:lnTo>
                  <a:pt x="224" y="182"/>
                </a:lnTo>
                <a:lnTo>
                  <a:pt x="224" y="182"/>
                </a:lnTo>
                <a:lnTo>
                  <a:pt x="222" y="183"/>
                </a:lnTo>
                <a:lnTo>
                  <a:pt x="222" y="183"/>
                </a:lnTo>
                <a:lnTo>
                  <a:pt x="220" y="182"/>
                </a:lnTo>
                <a:lnTo>
                  <a:pt x="220" y="182"/>
                </a:lnTo>
                <a:close/>
                <a:moveTo>
                  <a:pt x="236" y="92"/>
                </a:move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8" y="92"/>
                </a:lnTo>
                <a:lnTo>
                  <a:pt x="238" y="92"/>
                </a:lnTo>
                <a:lnTo>
                  <a:pt x="246" y="94"/>
                </a:lnTo>
                <a:lnTo>
                  <a:pt x="254" y="92"/>
                </a:lnTo>
                <a:lnTo>
                  <a:pt x="254" y="92"/>
                </a:lnTo>
                <a:lnTo>
                  <a:pt x="260" y="89"/>
                </a:lnTo>
                <a:lnTo>
                  <a:pt x="266" y="84"/>
                </a:lnTo>
                <a:lnTo>
                  <a:pt x="266" y="84"/>
                </a:lnTo>
                <a:lnTo>
                  <a:pt x="269" y="81"/>
                </a:lnTo>
                <a:lnTo>
                  <a:pt x="271" y="76"/>
                </a:lnTo>
                <a:lnTo>
                  <a:pt x="271" y="76"/>
                </a:lnTo>
                <a:lnTo>
                  <a:pt x="273" y="67"/>
                </a:lnTo>
                <a:lnTo>
                  <a:pt x="273" y="67"/>
                </a:lnTo>
                <a:lnTo>
                  <a:pt x="273" y="62"/>
                </a:lnTo>
                <a:lnTo>
                  <a:pt x="273" y="62"/>
                </a:lnTo>
                <a:lnTo>
                  <a:pt x="273" y="60"/>
                </a:lnTo>
                <a:lnTo>
                  <a:pt x="273" y="60"/>
                </a:lnTo>
                <a:lnTo>
                  <a:pt x="265" y="54"/>
                </a:lnTo>
                <a:lnTo>
                  <a:pt x="257" y="49"/>
                </a:lnTo>
                <a:lnTo>
                  <a:pt x="257" y="49"/>
                </a:lnTo>
                <a:lnTo>
                  <a:pt x="249" y="48"/>
                </a:lnTo>
                <a:lnTo>
                  <a:pt x="241" y="48"/>
                </a:lnTo>
                <a:lnTo>
                  <a:pt x="241" y="48"/>
                </a:lnTo>
                <a:lnTo>
                  <a:pt x="238" y="48"/>
                </a:lnTo>
                <a:lnTo>
                  <a:pt x="233" y="51"/>
                </a:lnTo>
                <a:lnTo>
                  <a:pt x="233" y="51"/>
                </a:lnTo>
                <a:lnTo>
                  <a:pt x="227" y="57"/>
                </a:lnTo>
                <a:lnTo>
                  <a:pt x="227" y="57"/>
                </a:lnTo>
                <a:lnTo>
                  <a:pt x="222" y="64"/>
                </a:lnTo>
                <a:lnTo>
                  <a:pt x="222" y="64"/>
                </a:lnTo>
                <a:lnTo>
                  <a:pt x="220" y="64"/>
                </a:lnTo>
                <a:lnTo>
                  <a:pt x="220" y="64"/>
                </a:lnTo>
                <a:lnTo>
                  <a:pt x="219" y="65"/>
                </a:lnTo>
                <a:lnTo>
                  <a:pt x="219" y="67"/>
                </a:lnTo>
                <a:lnTo>
                  <a:pt x="219" y="67"/>
                </a:lnTo>
                <a:lnTo>
                  <a:pt x="219" y="70"/>
                </a:lnTo>
                <a:lnTo>
                  <a:pt x="219" y="70"/>
                </a:lnTo>
                <a:lnTo>
                  <a:pt x="220" y="76"/>
                </a:lnTo>
                <a:lnTo>
                  <a:pt x="224" y="82"/>
                </a:lnTo>
                <a:lnTo>
                  <a:pt x="224" y="82"/>
                </a:lnTo>
                <a:lnTo>
                  <a:pt x="228" y="89"/>
                </a:lnTo>
                <a:lnTo>
                  <a:pt x="233" y="92"/>
                </a:lnTo>
                <a:lnTo>
                  <a:pt x="233" y="92"/>
                </a:lnTo>
                <a:lnTo>
                  <a:pt x="235" y="92"/>
                </a:lnTo>
                <a:lnTo>
                  <a:pt x="235" y="92"/>
                </a:lnTo>
                <a:lnTo>
                  <a:pt x="235" y="90"/>
                </a:lnTo>
                <a:lnTo>
                  <a:pt x="235" y="89"/>
                </a:lnTo>
                <a:lnTo>
                  <a:pt x="235" y="89"/>
                </a:lnTo>
                <a:lnTo>
                  <a:pt x="235" y="89"/>
                </a:lnTo>
                <a:lnTo>
                  <a:pt x="235" y="89"/>
                </a:lnTo>
                <a:lnTo>
                  <a:pt x="233" y="89"/>
                </a:lnTo>
                <a:lnTo>
                  <a:pt x="233" y="87"/>
                </a:lnTo>
                <a:lnTo>
                  <a:pt x="233" y="87"/>
                </a:lnTo>
                <a:lnTo>
                  <a:pt x="233" y="87"/>
                </a:lnTo>
                <a:lnTo>
                  <a:pt x="233" y="87"/>
                </a:lnTo>
                <a:lnTo>
                  <a:pt x="233" y="84"/>
                </a:lnTo>
                <a:lnTo>
                  <a:pt x="235" y="84"/>
                </a:lnTo>
                <a:lnTo>
                  <a:pt x="235" y="84"/>
                </a:lnTo>
                <a:lnTo>
                  <a:pt x="239" y="78"/>
                </a:lnTo>
                <a:lnTo>
                  <a:pt x="239" y="78"/>
                </a:lnTo>
                <a:lnTo>
                  <a:pt x="255" y="60"/>
                </a:lnTo>
                <a:lnTo>
                  <a:pt x="255" y="60"/>
                </a:lnTo>
                <a:lnTo>
                  <a:pt x="257" y="59"/>
                </a:lnTo>
                <a:lnTo>
                  <a:pt x="257" y="59"/>
                </a:lnTo>
                <a:lnTo>
                  <a:pt x="258" y="56"/>
                </a:lnTo>
                <a:lnTo>
                  <a:pt x="258" y="56"/>
                </a:lnTo>
                <a:lnTo>
                  <a:pt x="260" y="54"/>
                </a:lnTo>
                <a:lnTo>
                  <a:pt x="262" y="54"/>
                </a:lnTo>
                <a:lnTo>
                  <a:pt x="262" y="54"/>
                </a:lnTo>
                <a:lnTo>
                  <a:pt x="263" y="56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5" y="59"/>
                </a:lnTo>
                <a:lnTo>
                  <a:pt x="265" y="59"/>
                </a:lnTo>
                <a:lnTo>
                  <a:pt x="266" y="62"/>
                </a:lnTo>
                <a:lnTo>
                  <a:pt x="266" y="62"/>
                </a:lnTo>
                <a:lnTo>
                  <a:pt x="265" y="64"/>
                </a:lnTo>
                <a:lnTo>
                  <a:pt x="265" y="64"/>
                </a:lnTo>
                <a:lnTo>
                  <a:pt x="260" y="68"/>
                </a:lnTo>
                <a:lnTo>
                  <a:pt x="260" y="68"/>
                </a:lnTo>
                <a:lnTo>
                  <a:pt x="254" y="76"/>
                </a:lnTo>
                <a:lnTo>
                  <a:pt x="254" y="76"/>
                </a:lnTo>
                <a:lnTo>
                  <a:pt x="241" y="90"/>
                </a:lnTo>
                <a:lnTo>
                  <a:pt x="241" y="90"/>
                </a:lnTo>
                <a:lnTo>
                  <a:pt x="238" y="92"/>
                </a:lnTo>
                <a:lnTo>
                  <a:pt x="238" y="92"/>
                </a:lnTo>
                <a:lnTo>
                  <a:pt x="236" y="92"/>
                </a:lnTo>
                <a:lnTo>
                  <a:pt x="236" y="92"/>
                </a:lnTo>
                <a:close/>
                <a:moveTo>
                  <a:pt x="277" y="407"/>
                </a:moveTo>
                <a:lnTo>
                  <a:pt x="277" y="407"/>
                </a:lnTo>
                <a:lnTo>
                  <a:pt x="276" y="404"/>
                </a:lnTo>
                <a:lnTo>
                  <a:pt x="276" y="404"/>
                </a:lnTo>
                <a:lnTo>
                  <a:pt x="269" y="393"/>
                </a:lnTo>
                <a:lnTo>
                  <a:pt x="269" y="393"/>
                </a:lnTo>
                <a:lnTo>
                  <a:pt x="269" y="393"/>
                </a:lnTo>
                <a:lnTo>
                  <a:pt x="269" y="393"/>
                </a:lnTo>
                <a:lnTo>
                  <a:pt x="271" y="392"/>
                </a:lnTo>
                <a:lnTo>
                  <a:pt x="271" y="392"/>
                </a:lnTo>
                <a:lnTo>
                  <a:pt x="274" y="393"/>
                </a:lnTo>
                <a:lnTo>
                  <a:pt x="274" y="393"/>
                </a:lnTo>
                <a:lnTo>
                  <a:pt x="274" y="393"/>
                </a:lnTo>
                <a:lnTo>
                  <a:pt x="274" y="393"/>
                </a:lnTo>
                <a:lnTo>
                  <a:pt x="273" y="395"/>
                </a:lnTo>
                <a:lnTo>
                  <a:pt x="274" y="398"/>
                </a:lnTo>
                <a:lnTo>
                  <a:pt x="274" y="398"/>
                </a:lnTo>
                <a:lnTo>
                  <a:pt x="279" y="407"/>
                </a:lnTo>
                <a:lnTo>
                  <a:pt x="279" y="407"/>
                </a:lnTo>
                <a:lnTo>
                  <a:pt x="280" y="407"/>
                </a:lnTo>
                <a:lnTo>
                  <a:pt x="280" y="407"/>
                </a:lnTo>
                <a:lnTo>
                  <a:pt x="284" y="407"/>
                </a:lnTo>
                <a:lnTo>
                  <a:pt x="284" y="407"/>
                </a:lnTo>
                <a:lnTo>
                  <a:pt x="287" y="406"/>
                </a:lnTo>
                <a:lnTo>
                  <a:pt x="291" y="404"/>
                </a:lnTo>
                <a:lnTo>
                  <a:pt x="291" y="404"/>
                </a:lnTo>
                <a:lnTo>
                  <a:pt x="295" y="401"/>
                </a:lnTo>
                <a:lnTo>
                  <a:pt x="295" y="401"/>
                </a:lnTo>
                <a:lnTo>
                  <a:pt x="277" y="381"/>
                </a:lnTo>
                <a:lnTo>
                  <a:pt x="277" y="381"/>
                </a:lnTo>
                <a:lnTo>
                  <a:pt x="276" y="381"/>
                </a:lnTo>
                <a:lnTo>
                  <a:pt x="276" y="381"/>
                </a:lnTo>
                <a:lnTo>
                  <a:pt x="271" y="385"/>
                </a:lnTo>
                <a:lnTo>
                  <a:pt x="265" y="389"/>
                </a:lnTo>
                <a:lnTo>
                  <a:pt x="265" y="389"/>
                </a:lnTo>
                <a:lnTo>
                  <a:pt x="263" y="390"/>
                </a:lnTo>
                <a:lnTo>
                  <a:pt x="263" y="390"/>
                </a:lnTo>
                <a:lnTo>
                  <a:pt x="260" y="403"/>
                </a:lnTo>
                <a:lnTo>
                  <a:pt x="260" y="403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77" y="407"/>
                </a:lnTo>
                <a:lnTo>
                  <a:pt x="277" y="407"/>
                </a:lnTo>
                <a:close/>
                <a:moveTo>
                  <a:pt x="247" y="392"/>
                </a:moveTo>
                <a:lnTo>
                  <a:pt x="247" y="392"/>
                </a:lnTo>
                <a:lnTo>
                  <a:pt x="238" y="390"/>
                </a:lnTo>
                <a:lnTo>
                  <a:pt x="228" y="385"/>
                </a:lnTo>
                <a:lnTo>
                  <a:pt x="228" y="385"/>
                </a:lnTo>
                <a:lnTo>
                  <a:pt x="228" y="387"/>
                </a:lnTo>
                <a:lnTo>
                  <a:pt x="228" y="387"/>
                </a:lnTo>
                <a:lnTo>
                  <a:pt x="225" y="392"/>
                </a:lnTo>
                <a:lnTo>
                  <a:pt x="225" y="392"/>
                </a:lnTo>
                <a:lnTo>
                  <a:pt x="220" y="404"/>
                </a:lnTo>
                <a:lnTo>
                  <a:pt x="220" y="404"/>
                </a:lnTo>
                <a:lnTo>
                  <a:pt x="219" y="407"/>
                </a:lnTo>
                <a:lnTo>
                  <a:pt x="219" y="407"/>
                </a:lnTo>
                <a:lnTo>
                  <a:pt x="220" y="411"/>
                </a:lnTo>
                <a:lnTo>
                  <a:pt x="220" y="411"/>
                </a:lnTo>
                <a:lnTo>
                  <a:pt x="241" y="411"/>
                </a:lnTo>
                <a:lnTo>
                  <a:pt x="241" y="411"/>
                </a:lnTo>
                <a:lnTo>
                  <a:pt x="247" y="392"/>
                </a:lnTo>
                <a:lnTo>
                  <a:pt x="247" y="392"/>
                </a:lnTo>
                <a:close/>
                <a:moveTo>
                  <a:pt x="159" y="232"/>
                </a:moveTo>
                <a:lnTo>
                  <a:pt x="159" y="232"/>
                </a:lnTo>
                <a:lnTo>
                  <a:pt x="162" y="229"/>
                </a:lnTo>
                <a:lnTo>
                  <a:pt x="162" y="229"/>
                </a:lnTo>
                <a:lnTo>
                  <a:pt x="164" y="228"/>
                </a:lnTo>
                <a:lnTo>
                  <a:pt x="164" y="228"/>
                </a:lnTo>
                <a:lnTo>
                  <a:pt x="164" y="215"/>
                </a:lnTo>
                <a:lnTo>
                  <a:pt x="164" y="215"/>
                </a:lnTo>
                <a:lnTo>
                  <a:pt x="164" y="199"/>
                </a:lnTo>
                <a:lnTo>
                  <a:pt x="164" y="199"/>
                </a:lnTo>
                <a:lnTo>
                  <a:pt x="164" y="179"/>
                </a:lnTo>
                <a:lnTo>
                  <a:pt x="164" y="179"/>
                </a:lnTo>
                <a:lnTo>
                  <a:pt x="164" y="150"/>
                </a:lnTo>
                <a:lnTo>
                  <a:pt x="164" y="150"/>
                </a:lnTo>
                <a:lnTo>
                  <a:pt x="164" y="124"/>
                </a:lnTo>
                <a:lnTo>
                  <a:pt x="164" y="124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2" y="122"/>
                </a:lnTo>
                <a:lnTo>
                  <a:pt x="162" y="124"/>
                </a:lnTo>
                <a:lnTo>
                  <a:pt x="162" y="124"/>
                </a:lnTo>
                <a:lnTo>
                  <a:pt x="161" y="147"/>
                </a:lnTo>
                <a:lnTo>
                  <a:pt x="161" y="147"/>
                </a:lnTo>
                <a:lnTo>
                  <a:pt x="161" y="161"/>
                </a:lnTo>
                <a:lnTo>
                  <a:pt x="161" y="161"/>
                </a:lnTo>
                <a:lnTo>
                  <a:pt x="159" y="183"/>
                </a:lnTo>
                <a:lnTo>
                  <a:pt x="159" y="183"/>
                </a:lnTo>
                <a:lnTo>
                  <a:pt x="159" y="231"/>
                </a:lnTo>
                <a:lnTo>
                  <a:pt x="159" y="231"/>
                </a:lnTo>
                <a:lnTo>
                  <a:pt x="159" y="232"/>
                </a:lnTo>
                <a:lnTo>
                  <a:pt x="159" y="232"/>
                </a:lnTo>
                <a:close/>
                <a:moveTo>
                  <a:pt x="205" y="412"/>
                </a:moveTo>
                <a:lnTo>
                  <a:pt x="205" y="412"/>
                </a:lnTo>
                <a:lnTo>
                  <a:pt x="216" y="411"/>
                </a:lnTo>
                <a:lnTo>
                  <a:pt x="216" y="411"/>
                </a:lnTo>
                <a:lnTo>
                  <a:pt x="216" y="409"/>
                </a:lnTo>
                <a:lnTo>
                  <a:pt x="216" y="409"/>
                </a:lnTo>
                <a:lnTo>
                  <a:pt x="219" y="403"/>
                </a:lnTo>
                <a:lnTo>
                  <a:pt x="219" y="403"/>
                </a:lnTo>
                <a:lnTo>
                  <a:pt x="225" y="389"/>
                </a:lnTo>
                <a:lnTo>
                  <a:pt x="225" y="389"/>
                </a:lnTo>
                <a:lnTo>
                  <a:pt x="227" y="385"/>
                </a:lnTo>
                <a:lnTo>
                  <a:pt x="227" y="385"/>
                </a:lnTo>
                <a:lnTo>
                  <a:pt x="225" y="384"/>
                </a:lnTo>
                <a:lnTo>
                  <a:pt x="225" y="384"/>
                </a:lnTo>
                <a:lnTo>
                  <a:pt x="219" y="377"/>
                </a:lnTo>
                <a:lnTo>
                  <a:pt x="219" y="377"/>
                </a:lnTo>
                <a:lnTo>
                  <a:pt x="219" y="376"/>
                </a:lnTo>
                <a:lnTo>
                  <a:pt x="219" y="376"/>
                </a:lnTo>
                <a:lnTo>
                  <a:pt x="216" y="381"/>
                </a:lnTo>
                <a:lnTo>
                  <a:pt x="216" y="381"/>
                </a:lnTo>
                <a:lnTo>
                  <a:pt x="208" y="398"/>
                </a:lnTo>
                <a:lnTo>
                  <a:pt x="208" y="398"/>
                </a:lnTo>
                <a:lnTo>
                  <a:pt x="205" y="407"/>
                </a:lnTo>
                <a:lnTo>
                  <a:pt x="205" y="407"/>
                </a:lnTo>
                <a:lnTo>
                  <a:pt x="205" y="409"/>
                </a:lnTo>
                <a:lnTo>
                  <a:pt x="205" y="411"/>
                </a:lnTo>
                <a:lnTo>
                  <a:pt x="205" y="411"/>
                </a:lnTo>
                <a:lnTo>
                  <a:pt x="205" y="412"/>
                </a:lnTo>
                <a:lnTo>
                  <a:pt x="205" y="412"/>
                </a:lnTo>
                <a:close/>
                <a:moveTo>
                  <a:pt x="314" y="261"/>
                </a:moveTo>
                <a:lnTo>
                  <a:pt x="314" y="261"/>
                </a:lnTo>
                <a:lnTo>
                  <a:pt x="309" y="262"/>
                </a:lnTo>
                <a:lnTo>
                  <a:pt x="309" y="262"/>
                </a:lnTo>
                <a:lnTo>
                  <a:pt x="303" y="265"/>
                </a:lnTo>
                <a:lnTo>
                  <a:pt x="303" y="265"/>
                </a:lnTo>
                <a:lnTo>
                  <a:pt x="293" y="267"/>
                </a:lnTo>
                <a:lnTo>
                  <a:pt x="293" y="267"/>
                </a:lnTo>
                <a:lnTo>
                  <a:pt x="290" y="267"/>
                </a:lnTo>
                <a:lnTo>
                  <a:pt x="290" y="267"/>
                </a:lnTo>
                <a:lnTo>
                  <a:pt x="287" y="277"/>
                </a:lnTo>
                <a:lnTo>
                  <a:pt x="287" y="277"/>
                </a:lnTo>
                <a:lnTo>
                  <a:pt x="288" y="280"/>
                </a:lnTo>
                <a:lnTo>
                  <a:pt x="290" y="280"/>
                </a:lnTo>
                <a:lnTo>
                  <a:pt x="290" y="280"/>
                </a:lnTo>
                <a:lnTo>
                  <a:pt x="298" y="278"/>
                </a:lnTo>
                <a:lnTo>
                  <a:pt x="298" y="278"/>
                </a:lnTo>
                <a:lnTo>
                  <a:pt x="304" y="277"/>
                </a:lnTo>
                <a:lnTo>
                  <a:pt x="310" y="273"/>
                </a:lnTo>
                <a:lnTo>
                  <a:pt x="310" y="273"/>
                </a:lnTo>
                <a:lnTo>
                  <a:pt x="312" y="273"/>
                </a:lnTo>
                <a:lnTo>
                  <a:pt x="314" y="273"/>
                </a:lnTo>
                <a:lnTo>
                  <a:pt x="314" y="273"/>
                </a:lnTo>
                <a:lnTo>
                  <a:pt x="314" y="261"/>
                </a:lnTo>
                <a:lnTo>
                  <a:pt x="314" y="261"/>
                </a:lnTo>
                <a:close/>
                <a:moveTo>
                  <a:pt x="228" y="289"/>
                </a:moveTo>
                <a:lnTo>
                  <a:pt x="228" y="289"/>
                </a:lnTo>
                <a:lnTo>
                  <a:pt x="228" y="291"/>
                </a:lnTo>
                <a:lnTo>
                  <a:pt x="228" y="291"/>
                </a:lnTo>
                <a:lnTo>
                  <a:pt x="230" y="294"/>
                </a:lnTo>
                <a:lnTo>
                  <a:pt x="230" y="294"/>
                </a:lnTo>
                <a:lnTo>
                  <a:pt x="238" y="306"/>
                </a:lnTo>
                <a:lnTo>
                  <a:pt x="238" y="306"/>
                </a:lnTo>
                <a:lnTo>
                  <a:pt x="243" y="313"/>
                </a:lnTo>
                <a:lnTo>
                  <a:pt x="243" y="313"/>
                </a:lnTo>
                <a:lnTo>
                  <a:pt x="244" y="313"/>
                </a:lnTo>
                <a:lnTo>
                  <a:pt x="244" y="313"/>
                </a:lnTo>
                <a:lnTo>
                  <a:pt x="249" y="313"/>
                </a:lnTo>
                <a:lnTo>
                  <a:pt x="249" y="313"/>
                </a:lnTo>
                <a:lnTo>
                  <a:pt x="258" y="314"/>
                </a:lnTo>
                <a:lnTo>
                  <a:pt x="258" y="314"/>
                </a:lnTo>
                <a:lnTo>
                  <a:pt x="260" y="314"/>
                </a:lnTo>
                <a:lnTo>
                  <a:pt x="260" y="314"/>
                </a:lnTo>
                <a:lnTo>
                  <a:pt x="258" y="310"/>
                </a:lnTo>
                <a:lnTo>
                  <a:pt x="258" y="310"/>
                </a:lnTo>
                <a:lnTo>
                  <a:pt x="254" y="302"/>
                </a:lnTo>
                <a:lnTo>
                  <a:pt x="254" y="302"/>
                </a:lnTo>
                <a:lnTo>
                  <a:pt x="252" y="300"/>
                </a:lnTo>
                <a:lnTo>
                  <a:pt x="249" y="299"/>
                </a:lnTo>
                <a:lnTo>
                  <a:pt x="249" y="299"/>
                </a:lnTo>
                <a:lnTo>
                  <a:pt x="238" y="297"/>
                </a:lnTo>
                <a:lnTo>
                  <a:pt x="228" y="291"/>
                </a:lnTo>
                <a:lnTo>
                  <a:pt x="228" y="291"/>
                </a:lnTo>
                <a:lnTo>
                  <a:pt x="228" y="289"/>
                </a:lnTo>
                <a:lnTo>
                  <a:pt x="228" y="289"/>
                </a:lnTo>
                <a:close/>
                <a:moveTo>
                  <a:pt x="276" y="65"/>
                </a:moveTo>
                <a:lnTo>
                  <a:pt x="276" y="65"/>
                </a:lnTo>
                <a:lnTo>
                  <a:pt x="274" y="67"/>
                </a:lnTo>
                <a:lnTo>
                  <a:pt x="274" y="67"/>
                </a:lnTo>
                <a:lnTo>
                  <a:pt x="274" y="75"/>
                </a:lnTo>
                <a:lnTo>
                  <a:pt x="274" y="75"/>
                </a:lnTo>
                <a:lnTo>
                  <a:pt x="273" y="79"/>
                </a:lnTo>
                <a:lnTo>
                  <a:pt x="269" y="84"/>
                </a:lnTo>
                <a:lnTo>
                  <a:pt x="269" y="84"/>
                </a:lnTo>
                <a:lnTo>
                  <a:pt x="263" y="90"/>
                </a:lnTo>
                <a:lnTo>
                  <a:pt x="263" y="90"/>
                </a:lnTo>
                <a:lnTo>
                  <a:pt x="258" y="94"/>
                </a:lnTo>
                <a:lnTo>
                  <a:pt x="252" y="95"/>
                </a:lnTo>
                <a:lnTo>
                  <a:pt x="246" y="97"/>
                </a:lnTo>
                <a:lnTo>
                  <a:pt x="239" y="95"/>
                </a:lnTo>
                <a:lnTo>
                  <a:pt x="239" y="95"/>
                </a:lnTo>
                <a:lnTo>
                  <a:pt x="235" y="95"/>
                </a:lnTo>
                <a:lnTo>
                  <a:pt x="230" y="92"/>
                </a:lnTo>
                <a:lnTo>
                  <a:pt x="230" y="92"/>
                </a:lnTo>
                <a:lnTo>
                  <a:pt x="230" y="92"/>
                </a:lnTo>
                <a:lnTo>
                  <a:pt x="230" y="92"/>
                </a:lnTo>
                <a:lnTo>
                  <a:pt x="230" y="94"/>
                </a:lnTo>
                <a:lnTo>
                  <a:pt x="230" y="94"/>
                </a:lnTo>
                <a:lnTo>
                  <a:pt x="236" y="98"/>
                </a:lnTo>
                <a:lnTo>
                  <a:pt x="236" y="98"/>
                </a:lnTo>
                <a:lnTo>
                  <a:pt x="239" y="100"/>
                </a:lnTo>
                <a:lnTo>
                  <a:pt x="239" y="100"/>
                </a:lnTo>
                <a:lnTo>
                  <a:pt x="250" y="100"/>
                </a:lnTo>
                <a:lnTo>
                  <a:pt x="250" y="100"/>
                </a:lnTo>
                <a:lnTo>
                  <a:pt x="252" y="100"/>
                </a:lnTo>
                <a:lnTo>
                  <a:pt x="252" y="100"/>
                </a:lnTo>
                <a:lnTo>
                  <a:pt x="254" y="100"/>
                </a:lnTo>
                <a:lnTo>
                  <a:pt x="254" y="100"/>
                </a:lnTo>
                <a:lnTo>
                  <a:pt x="257" y="100"/>
                </a:lnTo>
                <a:lnTo>
                  <a:pt x="257" y="100"/>
                </a:lnTo>
                <a:lnTo>
                  <a:pt x="262" y="98"/>
                </a:lnTo>
                <a:lnTo>
                  <a:pt x="265" y="97"/>
                </a:lnTo>
                <a:lnTo>
                  <a:pt x="265" y="97"/>
                </a:lnTo>
                <a:lnTo>
                  <a:pt x="269" y="92"/>
                </a:lnTo>
                <a:lnTo>
                  <a:pt x="269" y="92"/>
                </a:lnTo>
                <a:lnTo>
                  <a:pt x="274" y="86"/>
                </a:lnTo>
                <a:lnTo>
                  <a:pt x="276" y="79"/>
                </a:lnTo>
                <a:lnTo>
                  <a:pt x="276" y="79"/>
                </a:lnTo>
                <a:lnTo>
                  <a:pt x="277" y="70"/>
                </a:lnTo>
                <a:lnTo>
                  <a:pt x="277" y="70"/>
                </a:lnTo>
                <a:lnTo>
                  <a:pt x="277" y="68"/>
                </a:lnTo>
                <a:lnTo>
                  <a:pt x="276" y="65"/>
                </a:lnTo>
                <a:lnTo>
                  <a:pt x="276" y="65"/>
                </a:lnTo>
                <a:close/>
                <a:moveTo>
                  <a:pt x="285" y="373"/>
                </a:moveTo>
                <a:lnTo>
                  <a:pt x="285" y="373"/>
                </a:lnTo>
                <a:lnTo>
                  <a:pt x="282" y="376"/>
                </a:lnTo>
                <a:lnTo>
                  <a:pt x="282" y="376"/>
                </a:lnTo>
                <a:lnTo>
                  <a:pt x="280" y="377"/>
                </a:lnTo>
                <a:lnTo>
                  <a:pt x="280" y="377"/>
                </a:lnTo>
                <a:lnTo>
                  <a:pt x="279" y="379"/>
                </a:lnTo>
                <a:lnTo>
                  <a:pt x="279" y="379"/>
                </a:lnTo>
                <a:lnTo>
                  <a:pt x="282" y="384"/>
                </a:lnTo>
                <a:lnTo>
                  <a:pt x="282" y="384"/>
                </a:lnTo>
                <a:lnTo>
                  <a:pt x="295" y="398"/>
                </a:lnTo>
                <a:lnTo>
                  <a:pt x="295" y="398"/>
                </a:lnTo>
                <a:lnTo>
                  <a:pt x="295" y="400"/>
                </a:lnTo>
                <a:lnTo>
                  <a:pt x="295" y="400"/>
                </a:lnTo>
                <a:lnTo>
                  <a:pt x="301" y="389"/>
                </a:lnTo>
                <a:lnTo>
                  <a:pt x="301" y="389"/>
                </a:lnTo>
                <a:lnTo>
                  <a:pt x="293" y="381"/>
                </a:lnTo>
                <a:lnTo>
                  <a:pt x="293" y="381"/>
                </a:lnTo>
                <a:lnTo>
                  <a:pt x="285" y="373"/>
                </a:lnTo>
                <a:lnTo>
                  <a:pt x="285" y="373"/>
                </a:lnTo>
                <a:close/>
                <a:moveTo>
                  <a:pt x="249" y="392"/>
                </a:moveTo>
                <a:lnTo>
                  <a:pt x="249" y="392"/>
                </a:lnTo>
                <a:lnTo>
                  <a:pt x="249" y="395"/>
                </a:lnTo>
                <a:lnTo>
                  <a:pt x="249" y="395"/>
                </a:lnTo>
                <a:lnTo>
                  <a:pt x="243" y="409"/>
                </a:lnTo>
                <a:lnTo>
                  <a:pt x="243" y="409"/>
                </a:lnTo>
                <a:lnTo>
                  <a:pt x="243" y="411"/>
                </a:lnTo>
                <a:lnTo>
                  <a:pt x="243" y="411"/>
                </a:lnTo>
                <a:lnTo>
                  <a:pt x="257" y="411"/>
                </a:lnTo>
                <a:lnTo>
                  <a:pt x="257" y="411"/>
                </a:lnTo>
                <a:lnTo>
                  <a:pt x="257" y="409"/>
                </a:lnTo>
                <a:lnTo>
                  <a:pt x="257" y="409"/>
                </a:lnTo>
                <a:lnTo>
                  <a:pt x="258" y="403"/>
                </a:lnTo>
                <a:lnTo>
                  <a:pt x="258" y="403"/>
                </a:lnTo>
                <a:lnTo>
                  <a:pt x="262" y="392"/>
                </a:lnTo>
                <a:lnTo>
                  <a:pt x="262" y="392"/>
                </a:lnTo>
                <a:lnTo>
                  <a:pt x="262" y="390"/>
                </a:lnTo>
                <a:lnTo>
                  <a:pt x="262" y="390"/>
                </a:lnTo>
                <a:lnTo>
                  <a:pt x="255" y="392"/>
                </a:lnTo>
                <a:lnTo>
                  <a:pt x="249" y="392"/>
                </a:lnTo>
                <a:lnTo>
                  <a:pt x="249" y="392"/>
                </a:lnTo>
                <a:close/>
                <a:moveTo>
                  <a:pt x="258" y="221"/>
                </a:moveTo>
                <a:lnTo>
                  <a:pt x="258" y="221"/>
                </a:lnTo>
                <a:lnTo>
                  <a:pt x="258" y="221"/>
                </a:lnTo>
                <a:lnTo>
                  <a:pt x="258" y="221"/>
                </a:lnTo>
                <a:lnTo>
                  <a:pt x="257" y="217"/>
                </a:lnTo>
                <a:lnTo>
                  <a:pt x="257" y="217"/>
                </a:lnTo>
                <a:lnTo>
                  <a:pt x="252" y="212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43" y="204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9" y="213"/>
                </a:lnTo>
                <a:lnTo>
                  <a:pt x="239" y="213"/>
                </a:lnTo>
                <a:lnTo>
                  <a:pt x="243" y="218"/>
                </a:lnTo>
                <a:lnTo>
                  <a:pt x="243" y="218"/>
                </a:lnTo>
                <a:lnTo>
                  <a:pt x="246" y="220"/>
                </a:lnTo>
                <a:lnTo>
                  <a:pt x="246" y="220"/>
                </a:lnTo>
                <a:lnTo>
                  <a:pt x="247" y="221"/>
                </a:lnTo>
                <a:lnTo>
                  <a:pt x="247" y="221"/>
                </a:lnTo>
                <a:lnTo>
                  <a:pt x="257" y="221"/>
                </a:lnTo>
                <a:lnTo>
                  <a:pt x="257" y="221"/>
                </a:lnTo>
                <a:lnTo>
                  <a:pt x="258" y="221"/>
                </a:lnTo>
                <a:lnTo>
                  <a:pt x="258" y="221"/>
                </a:lnTo>
                <a:close/>
                <a:moveTo>
                  <a:pt x="314" y="247"/>
                </a:moveTo>
                <a:lnTo>
                  <a:pt x="314" y="247"/>
                </a:lnTo>
                <a:lnTo>
                  <a:pt x="303" y="251"/>
                </a:lnTo>
                <a:lnTo>
                  <a:pt x="291" y="254"/>
                </a:lnTo>
                <a:lnTo>
                  <a:pt x="291" y="254"/>
                </a:lnTo>
                <a:lnTo>
                  <a:pt x="291" y="259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303" y="262"/>
                </a:lnTo>
                <a:lnTo>
                  <a:pt x="306" y="261"/>
                </a:lnTo>
                <a:lnTo>
                  <a:pt x="310" y="258"/>
                </a:lnTo>
                <a:lnTo>
                  <a:pt x="310" y="258"/>
                </a:lnTo>
                <a:lnTo>
                  <a:pt x="312" y="258"/>
                </a:lnTo>
                <a:lnTo>
                  <a:pt x="312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47"/>
                </a:lnTo>
                <a:lnTo>
                  <a:pt x="314" y="247"/>
                </a:lnTo>
                <a:close/>
                <a:moveTo>
                  <a:pt x="291" y="251"/>
                </a:moveTo>
                <a:lnTo>
                  <a:pt x="291" y="251"/>
                </a:lnTo>
                <a:lnTo>
                  <a:pt x="295" y="251"/>
                </a:lnTo>
                <a:lnTo>
                  <a:pt x="295" y="251"/>
                </a:lnTo>
                <a:lnTo>
                  <a:pt x="307" y="247"/>
                </a:lnTo>
                <a:lnTo>
                  <a:pt x="307" y="247"/>
                </a:lnTo>
                <a:lnTo>
                  <a:pt x="312" y="243"/>
                </a:lnTo>
                <a:lnTo>
                  <a:pt x="312" y="243"/>
                </a:lnTo>
                <a:lnTo>
                  <a:pt x="312" y="242"/>
                </a:lnTo>
                <a:lnTo>
                  <a:pt x="312" y="242"/>
                </a:lnTo>
                <a:lnTo>
                  <a:pt x="312" y="236"/>
                </a:lnTo>
                <a:lnTo>
                  <a:pt x="312" y="236"/>
                </a:lnTo>
                <a:lnTo>
                  <a:pt x="312" y="234"/>
                </a:lnTo>
                <a:lnTo>
                  <a:pt x="312" y="234"/>
                </a:lnTo>
                <a:lnTo>
                  <a:pt x="301" y="239"/>
                </a:lnTo>
                <a:lnTo>
                  <a:pt x="288" y="242"/>
                </a:lnTo>
                <a:lnTo>
                  <a:pt x="288" y="242"/>
                </a:lnTo>
                <a:lnTo>
                  <a:pt x="291" y="251"/>
                </a:lnTo>
                <a:lnTo>
                  <a:pt x="291" y="251"/>
                </a:lnTo>
                <a:close/>
                <a:moveTo>
                  <a:pt x="263" y="130"/>
                </a:moveTo>
                <a:lnTo>
                  <a:pt x="263" y="130"/>
                </a:lnTo>
                <a:lnTo>
                  <a:pt x="260" y="119"/>
                </a:lnTo>
                <a:lnTo>
                  <a:pt x="254" y="108"/>
                </a:lnTo>
                <a:lnTo>
                  <a:pt x="254" y="108"/>
                </a:lnTo>
                <a:lnTo>
                  <a:pt x="250" y="108"/>
                </a:lnTo>
                <a:lnTo>
                  <a:pt x="250" y="108"/>
                </a:lnTo>
                <a:lnTo>
                  <a:pt x="247" y="108"/>
                </a:lnTo>
                <a:lnTo>
                  <a:pt x="247" y="108"/>
                </a:lnTo>
                <a:lnTo>
                  <a:pt x="244" y="108"/>
                </a:lnTo>
                <a:lnTo>
                  <a:pt x="244" y="108"/>
                </a:lnTo>
                <a:lnTo>
                  <a:pt x="247" y="112"/>
                </a:lnTo>
                <a:lnTo>
                  <a:pt x="247" y="112"/>
                </a:lnTo>
                <a:lnTo>
                  <a:pt x="250" y="120"/>
                </a:lnTo>
                <a:lnTo>
                  <a:pt x="250" y="120"/>
                </a:lnTo>
                <a:lnTo>
                  <a:pt x="255" y="127"/>
                </a:lnTo>
                <a:lnTo>
                  <a:pt x="255" y="127"/>
                </a:lnTo>
                <a:lnTo>
                  <a:pt x="257" y="127"/>
                </a:lnTo>
                <a:lnTo>
                  <a:pt x="257" y="127"/>
                </a:lnTo>
                <a:lnTo>
                  <a:pt x="257" y="127"/>
                </a:lnTo>
                <a:lnTo>
                  <a:pt x="257" y="127"/>
                </a:lnTo>
                <a:lnTo>
                  <a:pt x="263" y="130"/>
                </a:lnTo>
                <a:lnTo>
                  <a:pt x="263" y="130"/>
                </a:lnTo>
                <a:close/>
                <a:moveTo>
                  <a:pt x="156" y="16"/>
                </a:move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64" y="29"/>
                </a:lnTo>
                <a:lnTo>
                  <a:pt x="164" y="29"/>
                </a:lnTo>
                <a:lnTo>
                  <a:pt x="165" y="29"/>
                </a:lnTo>
                <a:lnTo>
                  <a:pt x="165" y="29"/>
                </a:lnTo>
                <a:lnTo>
                  <a:pt x="176" y="30"/>
                </a:lnTo>
                <a:lnTo>
                  <a:pt x="176" y="30"/>
                </a:lnTo>
                <a:lnTo>
                  <a:pt x="178" y="30"/>
                </a:lnTo>
                <a:lnTo>
                  <a:pt x="178" y="30"/>
                </a:lnTo>
                <a:lnTo>
                  <a:pt x="176" y="29"/>
                </a:lnTo>
                <a:lnTo>
                  <a:pt x="176" y="29"/>
                </a:lnTo>
                <a:lnTo>
                  <a:pt x="168" y="16"/>
                </a:lnTo>
                <a:lnTo>
                  <a:pt x="168" y="16"/>
                </a:lnTo>
                <a:lnTo>
                  <a:pt x="167" y="16"/>
                </a:lnTo>
                <a:lnTo>
                  <a:pt x="167" y="16"/>
                </a:lnTo>
                <a:lnTo>
                  <a:pt x="157" y="16"/>
                </a:lnTo>
                <a:lnTo>
                  <a:pt x="157" y="16"/>
                </a:lnTo>
                <a:lnTo>
                  <a:pt x="156" y="16"/>
                </a:lnTo>
                <a:lnTo>
                  <a:pt x="156" y="16"/>
                </a:lnTo>
                <a:close/>
                <a:moveTo>
                  <a:pt x="9" y="335"/>
                </a:moveTo>
                <a:lnTo>
                  <a:pt x="9" y="335"/>
                </a:lnTo>
                <a:lnTo>
                  <a:pt x="11" y="335"/>
                </a:lnTo>
                <a:lnTo>
                  <a:pt x="11" y="333"/>
                </a:lnTo>
                <a:lnTo>
                  <a:pt x="11" y="333"/>
                </a:lnTo>
                <a:lnTo>
                  <a:pt x="11" y="319"/>
                </a:lnTo>
                <a:lnTo>
                  <a:pt x="11" y="319"/>
                </a:lnTo>
                <a:lnTo>
                  <a:pt x="11" y="305"/>
                </a:lnTo>
                <a:lnTo>
                  <a:pt x="11" y="305"/>
                </a:lnTo>
                <a:lnTo>
                  <a:pt x="9" y="281"/>
                </a:lnTo>
                <a:lnTo>
                  <a:pt x="9" y="281"/>
                </a:lnTo>
                <a:lnTo>
                  <a:pt x="9" y="277"/>
                </a:lnTo>
                <a:lnTo>
                  <a:pt x="9" y="277"/>
                </a:lnTo>
                <a:lnTo>
                  <a:pt x="8" y="277"/>
                </a:lnTo>
                <a:lnTo>
                  <a:pt x="8" y="277"/>
                </a:lnTo>
                <a:lnTo>
                  <a:pt x="6" y="275"/>
                </a:lnTo>
                <a:lnTo>
                  <a:pt x="6" y="275"/>
                </a:lnTo>
                <a:lnTo>
                  <a:pt x="6" y="305"/>
                </a:lnTo>
                <a:lnTo>
                  <a:pt x="9" y="335"/>
                </a:lnTo>
                <a:lnTo>
                  <a:pt x="9" y="335"/>
                </a:lnTo>
                <a:close/>
                <a:moveTo>
                  <a:pt x="162" y="288"/>
                </a:move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1" y="289"/>
                </a:lnTo>
                <a:lnTo>
                  <a:pt x="161" y="289"/>
                </a:lnTo>
                <a:lnTo>
                  <a:pt x="159" y="291"/>
                </a:lnTo>
                <a:lnTo>
                  <a:pt x="159" y="291"/>
                </a:lnTo>
                <a:lnTo>
                  <a:pt x="161" y="321"/>
                </a:lnTo>
                <a:lnTo>
                  <a:pt x="161" y="321"/>
                </a:lnTo>
                <a:lnTo>
                  <a:pt x="162" y="341"/>
                </a:lnTo>
                <a:lnTo>
                  <a:pt x="162" y="341"/>
                </a:lnTo>
                <a:lnTo>
                  <a:pt x="162" y="343"/>
                </a:lnTo>
                <a:lnTo>
                  <a:pt x="162" y="343"/>
                </a:lnTo>
                <a:lnTo>
                  <a:pt x="162" y="346"/>
                </a:lnTo>
                <a:lnTo>
                  <a:pt x="162" y="346"/>
                </a:lnTo>
                <a:lnTo>
                  <a:pt x="162" y="348"/>
                </a:lnTo>
                <a:lnTo>
                  <a:pt x="162" y="348"/>
                </a:lnTo>
                <a:lnTo>
                  <a:pt x="164" y="357"/>
                </a:lnTo>
                <a:lnTo>
                  <a:pt x="164" y="357"/>
                </a:lnTo>
                <a:lnTo>
                  <a:pt x="164" y="357"/>
                </a:lnTo>
                <a:lnTo>
                  <a:pt x="164" y="357"/>
                </a:lnTo>
                <a:lnTo>
                  <a:pt x="164" y="357"/>
                </a:lnTo>
                <a:lnTo>
                  <a:pt x="164" y="357"/>
                </a:lnTo>
                <a:lnTo>
                  <a:pt x="165" y="355"/>
                </a:lnTo>
                <a:lnTo>
                  <a:pt x="165" y="355"/>
                </a:lnTo>
                <a:lnTo>
                  <a:pt x="165" y="352"/>
                </a:lnTo>
                <a:lnTo>
                  <a:pt x="165" y="352"/>
                </a:lnTo>
                <a:lnTo>
                  <a:pt x="164" y="340"/>
                </a:lnTo>
                <a:lnTo>
                  <a:pt x="164" y="340"/>
                </a:lnTo>
                <a:lnTo>
                  <a:pt x="162" y="322"/>
                </a:lnTo>
                <a:lnTo>
                  <a:pt x="162" y="322"/>
                </a:lnTo>
                <a:lnTo>
                  <a:pt x="162" y="289"/>
                </a:lnTo>
                <a:lnTo>
                  <a:pt x="162" y="289"/>
                </a:lnTo>
                <a:lnTo>
                  <a:pt x="162" y="288"/>
                </a:lnTo>
                <a:lnTo>
                  <a:pt x="162" y="288"/>
                </a:lnTo>
                <a:close/>
                <a:moveTo>
                  <a:pt x="269" y="332"/>
                </a:moveTo>
                <a:lnTo>
                  <a:pt x="269" y="332"/>
                </a:lnTo>
                <a:lnTo>
                  <a:pt x="269" y="332"/>
                </a:lnTo>
                <a:lnTo>
                  <a:pt x="269" y="332"/>
                </a:lnTo>
                <a:lnTo>
                  <a:pt x="269" y="332"/>
                </a:lnTo>
                <a:lnTo>
                  <a:pt x="269" y="332"/>
                </a:lnTo>
                <a:lnTo>
                  <a:pt x="271" y="333"/>
                </a:lnTo>
                <a:lnTo>
                  <a:pt x="271" y="333"/>
                </a:lnTo>
                <a:lnTo>
                  <a:pt x="271" y="333"/>
                </a:lnTo>
                <a:lnTo>
                  <a:pt x="271" y="333"/>
                </a:lnTo>
                <a:lnTo>
                  <a:pt x="276" y="340"/>
                </a:lnTo>
                <a:lnTo>
                  <a:pt x="276" y="340"/>
                </a:lnTo>
                <a:lnTo>
                  <a:pt x="279" y="344"/>
                </a:lnTo>
                <a:lnTo>
                  <a:pt x="279" y="349"/>
                </a:lnTo>
                <a:lnTo>
                  <a:pt x="279" y="349"/>
                </a:lnTo>
                <a:lnTo>
                  <a:pt x="279" y="359"/>
                </a:lnTo>
                <a:lnTo>
                  <a:pt x="279" y="359"/>
                </a:lnTo>
                <a:lnTo>
                  <a:pt x="277" y="366"/>
                </a:lnTo>
                <a:lnTo>
                  <a:pt x="273" y="373"/>
                </a:lnTo>
                <a:lnTo>
                  <a:pt x="273" y="373"/>
                </a:lnTo>
                <a:lnTo>
                  <a:pt x="273" y="374"/>
                </a:lnTo>
                <a:lnTo>
                  <a:pt x="273" y="374"/>
                </a:lnTo>
                <a:lnTo>
                  <a:pt x="274" y="373"/>
                </a:lnTo>
                <a:lnTo>
                  <a:pt x="274" y="373"/>
                </a:lnTo>
                <a:lnTo>
                  <a:pt x="279" y="366"/>
                </a:lnTo>
                <a:lnTo>
                  <a:pt x="279" y="366"/>
                </a:lnTo>
                <a:lnTo>
                  <a:pt x="282" y="359"/>
                </a:lnTo>
                <a:lnTo>
                  <a:pt x="285" y="349"/>
                </a:lnTo>
                <a:lnTo>
                  <a:pt x="285" y="349"/>
                </a:lnTo>
                <a:lnTo>
                  <a:pt x="285" y="346"/>
                </a:lnTo>
                <a:lnTo>
                  <a:pt x="285" y="346"/>
                </a:lnTo>
                <a:lnTo>
                  <a:pt x="282" y="343"/>
                </a:lnTo>
                <a:lnTo>
                  <a:pt x="279" y="338"/>
                </a:lnTo>
                <a:lnTo>
                  <a:pt x="279" y="338"/>
                </a:lnTo>
                <a:lnTo>
                  <a:pt x="271" y="332"/>
                </a:lnTo>
                <a:lnTo>
                  <a:pt x="271" y="332"/>
                </a:lnTo>
                <a:lnTo>
                  <a:pt x="269" y="332"/>
                </a:lnTo>
                <a:lnTo>
                  <a:pt x="269" y="332"/>
                </a:lnTo>
                <a:close/>
                <a:moveTo>
                  <a:pt x="244" y="321"/>
                </a:moveTo>
                <a:lnTo>
                  <a:pt x="244" y="321"/>
                </a:lnTo>
                <a:lnTo>
                  <a:pt x="249" y="321"/>
                </a:lnTo>
                <a:lnTo>
                  <a:pt x="249" y="321"/>
                </a:lnTo>
                <a:lnTo>
                  <a:pt x="254" y="321"/>
                </a:lnTo>
                <a:lnTo>
                  <a:pt x="254" y="321"/>
                </a:lnTo>
                <a:lnTo>
                  <a:pt x="257" y="322"/>
                </a:lnTo>
                <a:lnTo>
                  <a:pt x="257" y="322"/>
                </a:lnTo>
                <a:lnTo>
                  <a:pt x="258" y="322"/>
                </a:lnTo>
                <a:lnTo>
                  <a:pt x="258" y="322"/>
                </a:lnTo>
                <a:lnTo>
                  <a:pt x="265" y="325"/>
                </a:lnTo>
                <a:lnTo>
                  <a:pt x="265" y="325"/>
                </a:lnTo>
                <a:lnTo>
                  <a:pt x="274" y="330"/>
                </a:lnTo>
                <a:lnTo>
                  <a:pt x="282" y="336"/>
                </a:lnTo>
                <a:lnTo>
                  <a:pt x="282" y="336"/>
                </a:lnTo>
                <a:lnTo>
                  <a:pt x="282" y="338"/>
                </a:lnTo>
                <a:lnTo>
                  <a:pt x="282" y="338"/>
                </a:lnTo>
                <a:lnTo>
                  <a:pt x="279" y="332"/>
                </a:lnTo>
                <a:lnTo>
                  <a:pt x="276" y="327"/>
                </a:lnTo>
                <a:lnTo>
                  <a:pt x="271" y="322"/>
                </a:lnTo>
                <a:lnTo>
                  <a:pt x="265" y="319"/>
                </a:lnTo>
                <a:lnTo>
                  <a:pt x="265" y="319"/>
                </a:lnTo>
                <a:lnTo>
                  <a:pt x="263" y="321"/>
                </a:lnTo>
                <a:lnTo>
                  <a:pt x="263" y="321"/>
                </a:lnTo>
                <a:lnTo>
                  <a:pt x="262" y="322"/>
                </a:lnTo>
                <a:lnTo>
                  <a:pt x="260" y="319"/>
                </a:lnTo>
                <a:lnTo>
                  <a:pt x="260" y="319"/>
                </a:lnTo>
                <a:lnTo>
                  <a:pt x="258" y="319"/>
                </a:lnTo>
                <a:lnTo>
                  <a:pt x="257" y="318"/>
                </a:lnTo>
                <a:lnTo>
                  <a:pt x="257" y="318"/>
                </a:lnTo>
                <a:lnTo>
                  <a:pt x="250" y="319"/>
                </a:lnTo>
                <a:lnTo>
                  <a:pt x="244" y="321"/>
                </a:lnTo>
                <a:lnTo>
                  <a:pt x="244" y="321"/>
                </a:lnTo>
                <a:lnTo>
                  <a:pt x="244" y="321"/>
                </a:lnTo>
                <a:lnTo>
                  <a:pt x="244" y="321"/>
                </a:lnTo>
                <a:close/>
                <a:moveTo>
                  <a:pt x="17" y="385"/>
                </a:moveTo>
                <a:lnTo>
                  <a:pt x="17" y="385"/>
                </a:lnTo>
                <a:lnTo>
                  <a:pt x="17" y="385"/>
                </a:lnTo>
                <a:lnTo>
                  <a:pt x="17" y="385"/>
                </a:lnTo>
                <a:lnTo>
                  <a:pt x="23" y="400"/>
                </a:lnTo>
                <a:lnTo>
                  <a:pt x="23" y="400"/>
                </a:lnTo>
                <a:lnTo>
                  <a:pt x="23" y="400"/>
                </a:lnTo>
                <a:lnTo>
                  <a:pt x="23" y="400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3" y="404"/>
                </a:lnTo>
                <a:lnTo>
                  <a:pt x="34" y="404"/>
                </a:lnTo>
                <a:lnTo>
                  <a:pt x="34" y="404"/>
                </a:lnTo>
                <a:lnTo>
                  <a:pt x="37" y="404"/>
                </a:lnTo>
                <a:lnTo>
                  <a:pt x="37" y="404"/>
                </a:lnTo>
                <a:lnTo>
                  <a:pt x="28" y="395"/>
                </a:lnTo>
                <a:lnTo>
                  <a:pt x="28" y="395"/>
                </a:lnTo>
                <a:lnTo>
                  <a:pt x="25" y="395"/>
                </a:lnTo>
                <a:lnTo>
                  <a:pt x="25" y="395"/>
                </a:lnTo>
                <a:lnTo>
                  <a:pt x="25" y="393"/>
                </a:lnTo>
                <a:lnTo>
                  <a:pt x="25" y="393"/>
                </a:lnTo>
                <a:lnTo>
                  <a:pt x="25" y="392"/>
                </a:lnTo>
                <a:lnTo>
                  <a:pt x="25" y="392"/>
                </a:lnTo>
                <a:lnTo>
                  <a:pt x="26" y="392"/>
                </a:lnTo>
                <a:lnTo>
                  <a:pt x="26" y="392"/>
                </a:lnTo>
                <a:lnTo>
                  <a:pt x="22" y="384"/>
                </a:lnTo>
                <a:lnTo>
                  <a:pt x="22" y="384"/>
                </a:lnTo>
                <a:lnTo>
                  <a:pt x="17" y="385"/>
                </a:lnTo>
                <a:lnTo>
                  <a:pt x="17" y="385"/>
                </a:lnTo>
                <a:close/>
                <a:moveTo>
                  <a:pt x="276" y="411"/>
                </a:moveTo>
                <a:lnTo>
                  <a:pt x="276" y="411"/>
                </a:lnTo>
                <a:lnTo>
                  <a:pt x="276" y="411"/>
                </a:lnTo>
                <a:lnTo>
                  <a:pt x="276" y="411"/>
                </a:lnTo>
                <a:lnTo>
                  <a:pt x="276" y="411"/>
                </a:lnTo>
                <a:lnTo>
                  <a:pt x="276" y="411"/>
                </a:lnTo>
                <a:lnTo>
                  <a:pt x="260" y="412"/>
                </a:lnTo>
                <a:lnTo>
                  <a:pt x="260" y="412"/>
                </a:lnTo>
                <a:lnTo>
                  <a:pt x="260" y="412"/>
                </a:lnTo>
                <a:lnTo>
                  <a:pt x="260" y="412"/>
                </a:lnTo>
                <a:lnTo>
                  <a:pt x="258" y="414"/>
                </a:lnTo>
                <a:lnTo>
                  <a:pt x="257" y="414"/>
                </a:lnTo>
                <a:lnTo>
                  <a:pt x="257" y="414"/>
                </a:lnTo>
                <a:lnTo>
                  <a:pt x="255" y="412"/>
                </a:lnTo>
                <a:lnTo>
                  <a:pt x="255" y="412"/>
                </a:lnTo>
                <a:lnTo>
                  <a:pt x="246" y="414"/>
                </a:lnTo>
                <a:lnTo>
                  <a:pt x="246" y="414"/>
                </a:lnTo>
                <a:lnTo>
                  <a:pt x="244" y="414"/>
                </a:lnTo>
                <a:lnTo>
                  <a:pt x="244" y="414"/>
                </a:lnTo>
                <a:lnTo>
                  <a:pt x="243" y="415"/>
                </a:lnTo>
                <a:lnTo>
                  <a:pt x="243" y="415"/>
                </a:lnTo>
                <a:lnTo>
                  <a:pt x="241" y="415"/>
                </a:lnTo>
                <a:lnTo>
                  <a:pt x="239" y="414"/>
                </a:lnTo>
                <a:lnTo>
                  <a:pt x="239" y="414"/>
                </a:lnTo>
                <a:lnTo>
                  <a:pt x="230" y="414"/>
                </a:lnTo>
                <a:lnTo>
                  <a:pt x="230" y="414"/>
                </a:lnTo>
                <a:lnTo>
                  <a:pt x="206" y="414"/>
                </a:lnTo>
                <a:lnTo>
                  <a:pt x="206" y="414"/>
                </a:lnTo>
                <a:lnTo>
                  <a:pt x="205" y="414"/>
                </a:lnTo>
                <a:lnTo>
                  <a:pt x="205" y="414"/>
                </a:lnTo>
                <a:lnTo>
                  <a:pt x="205" y="415"/>
                </a:lnTo>
                <a:lnTo>
                  <a:pt x="205" y="415"/>
                </a:lnTo>
                <a:lnTo>
                  <a:pt x="214" y="415"/>
                </a:lnTo>
                <a:lnTo>
                  <a:pt x="214" y="415"/>
                </a:lnTo>
                <a:lnTo>
                  <a:pt x="243" y="415"/>
                </a:lnTo>
                <a:lnTo>
                  <a:pt x="243" y="415"/>
                </a:lnTo>
                <a:lnTo>
                  <a:pt x="247" y="415"/>
                </a:lnTo>
                <a:lnTo>
                  <a:pt x="247" y="415"/>
                </a:lnTo>
                <a:lnTo>
                  <a:pt x="263" y="415"/>
                </a:lnTo>
                <a:lnTo>
                  <a:pt x="263" y="415"/>
                </a:lnTo>
                <a:lnTo>
                  <a:pt x="269" y="414"/>
                </a:lnTo>
                <a:lnTo>
                  <a:pt x="269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2"/>
                </a:lnTo>
                <a:lnTo>
                  <a:pt x="273" y="412"/>
                </a:lnTo>
                <a:lnTo>
                  <a:pt x="276" y="411"/>
                </a:lnTo>
                <a:lnTo>
                  <a:pt x="276" y="411"/>
                </a:lnTo>
                <a:close/>
                <a:moveTo>
                  <a:pt x="8" y="272"/>
                </a:moveTo>
                <a:lnTo>
                  <a:pt x="8" y="272"/>
                </a:lnTo>
                <a:lnTo>
                  <a:pt x="8" y="262"/>
                </a:lnTo>
                <a:lnTo>
                  <a:pt x="8" y="262"/>
                </a:lnTo>
                <a:lnTo>
                  <a:pt x="8" y="258"/>
                </a:lnTo>
                <a:lnTo>
                  <a:pt x="8" y="258"/>
                </a:lnTo>
                <a:lnTo>
                  <a:pt x="8" y="256"/>
                </a:lnTo>
                <a:lnTo>
                  <a:pt x="8" y="256"/>
                </a:lnTo>
                <a:lnTo>
                  <a:pt x="8" y="254"/>
                </a:lnTo>
                <a:lnTo>
                  <a:pt x="8" y="254"/>
                </a:lnTo>
                <a:lnTo>
                  <a:pt x="8" y="234"/>
                </a:lnTo>
                <a:lnTo>
                  <a:pt x="8" y="234"/>
                </a:lnTo>
                <a:lnTo>
                  <a:pt x="9" y="194"/>
                </a:lnTo>
                <a:lnTo>
                  <a:pt x="9" y="194"/>
                </a:lnTo>
                <a:lnTo>
                  <a:pt x="9" y="180"/>
                </a:lnTo>
                <a:lnTo>
                  <a:pt x="9" y="180"/>
                </a:lnTo>
                <a:lnTo>
                  <a:pt x="9" y="179"/>
                </a:lnTo>
                <a:lnTo>
                  <a:pt x="9" y="179"/>
                </a:lnTo>
                <a:lnTo>
                  <a:pt x="8" y="179"/>
                </a:lnTo>
                <a:lnTo>
                  <a:pt x="8" y="179"/>
                </a:lnTo>
                <a:lnTo>
                  <a:pt x="8" y="180"/>
                </a:lnTo>
                <a:lnTo>
                  <a:pt x="8" y="180"/>
                </a:lnTo>
                <a:lnTo>
                  <a:pt x="8" y="202"/>
                </a:lnTo>
                <a:lnTo>
                  <a:pt x="8" y="202"/>
                </a:lnTo>
                <a:lnTo>
                  <a:pt x="8" y="224"/>
                </a:lnTo>
                <a:lnTo>
                  <a:pt x="8" y="224"/>
                </a:lnTo>
                <a:lnTo>
                  <a:pt x="6" y="237"/>
                </a:lnTo>
                <a:lnTo>
                  <a:pt x="6" y="237"/>
                </a:lnTo>
                <a:lnTo>
                  <a:pt x="6" y="270"/>
                </a:lnTo>
                <a:lnTo>
                  <a:pt x="6" y="270"/>
                </a:lnTo>
                <a:lnTo>
                  <a:pt x="6" y="272"/>
                </a:lnTo>
                <a:lnTo>
                  <a:pt x="6" y="272"/>
                </a:lnTo>
                <a:lnTo>
                  <a:pt x="8" y="272"/>
                </a:lnTo>
                <a:lnTo>
                  <a:pt x="8" y="272"/>
                </a:lnTo>
                <a:close/>
                <a:moveTo>
                  <a:pt x="315" y="161"/>
                </a:moveTo>
                <a:lnTo>
                  <a:pt x="315" y="161"/>
                </a:lnTo>
                <a:lnTo>
                  <a:pt x="315" y="161"/>
                </a:lnTo>
                <a:lnTo>
                  <a:pt x="315" y="161"/>
                </a:lnTo>
                <a:lnTo>
                  <a:pt x="317" y="160"/>
                </a:lnTo>
                <a:lnTo>
                  <a:pt x="317" y="160"/>
                </a:lnTo>
                <a:lnTo>
                  <a:pt x="317" y="158"/>
                </a:lnTo>
                <a:lnTo>
                  <a:pt x="317" y="158"/>
                </a:lnTo>
                <a:lnTo>
                  <a:pt x="317" y="149"/>
                </a:lnTo>
                <a:lnTo>
                  <a:pt x="317" y="149"/>
                </a:lnTo>
                <a:lnTo>
                  <a:pt x="317" y="141"/>
                </a:lnTo>
                <a:lnTo>
                  <a:pt x="317" y="141"/>
                </a:lnTo>
                <a:lnTo>
                  <a:pt x="315" y="128"/>
                </a:lnTo>
                <a:lnTo>
                  <a:pt x="315" y="128"/>
                </a:lnTo>
                <a:lnTo>
                  <a:pt x="315" y="127"/>
                </a:lnTo>
                <a:lnTo>
                  <a:pt x="315" y="127"/>
                </a:lnTo>
                <a:lnTo>
                  <a:pt x="315" y="127"/>
                </a:lnTo>
                <a:lnTo>
                  <a:pt x="314" y="125"/>
                </a:lnTo>
                <a:lnTo>
                  <a:pt x="314" y="125"/>
                </a:lnTo>
                <a:lnTo>
                  <a:pt x="312" y="122"/>
                </a:lnTo>
                <a:lnTo>
                  <a:pt x="312" y="122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4" y="142"/>
                </a:lnTo>
                <a:lnTo>
                  <a:pt x="314" y="142"/>
                </a:lnTo>
                <a:lnTo>
                  <a:pt x="314" y="142"/>
                </a:lnTo>
                <a:lnTo>
                  <a:pt x="314" y="142"/>
                </a:lnTo>
                <a:lnTo>
                  <a:pt x="315" y="144"/>
                </a:lnTo>
                <a:lnTo>
                  <a:pt x="314" y="146"/>
                </a:lnTo>
                <a:lnTo>
                  <a:pt x="314" y="146"/>
                </a:lnTo>
                <a:lnTo>
                  <a:pt x="314" y="147"/>
                </a:lnTo>
                <a:lnTo>
                  <a:pt x="314" y="147"/>
                </a:lnTo>
                <a:lnTo>
                  <a:pt x="314" y="152"/>
                </a:lnTo>
                <a:lnTo>
                  <a:pt x="314" y="152"/>
                </a:lnTo>
                <a:lnTo>
                  <a:pt x="315" y="161"/>
                </a:lnTo>
                <a:lnTo>
                  <a:pt x="315" y="161"/>
                </a:lnTo>
                <a:close/>
                <a:moveTo>
                  <a:pt x="8" y="338"/>
                </a:moveTo>
                <a:lnTo>
                  <a:pt x="8" y="338"/>
                </a:lnTo>
                <a:lnTo>
                  <a:pt x="6" y="338"/>
                </a:lnTo>
                <a:lnTo>
                  <a:pt x="6" y="338"/>
                </a:lnTo>
                <a:lnTo>
                  <a:pt x="6" y="340"/>
                </a:lnTo>
                <a:lnTo>
                  <a:pt x="6" y="340"/>
                </a:lnTo>
                <a:lnTo>
                  <a:pt x="8" y="352"/>
                </a:lnTo>
                <a:lnTo>
                  <a:pt x="8" y="352"/>
                </a:lnTo>
                <a:lnTo>
                  <a:pt x="8" y="371"/>
                </a:lnTo>
                <a:lnTo>
                  <a:pt x="8" y="371"/>
                </a:lnTo>
                <a:lnTo>
                  <a:pt x="9" y="379"/>
                </a:lnTo>
                <a:lnTo>
                  <a:pt x="9" y="379"/>
                </a:lnTo>
                <a:lnTo>
                  <a:pt x="12" y="390"/>
                </a:lnTo>
                <a:lnTo>
                  <a:pt x="17" y="400"/>
                </a:lnTo>
                <a:lnTo>
                  <a:pt x="17" y="400"/>
                </a:lnTo>
                <a:lnTo>
                  <a:pt x="19" y="400"/>
                </a:lnTo>
                <a:lnTo>
                  <a:pt x="19" y="400"/>
                </a:lnTo>
                <a:lnTo>
                  <a:pt x="15" y="393"/>
                </a:lnTo>
                <a:lnTo>
                  <a:pt x="15" y="393"/>
                </a:lnTo>
                <a:lnTo>
                  <a:pt x="12" y="387"/>
                </a:lnTo>
                <a:lnTo>
                  <a:pt x="11" y="381"/>
                </a:lnTo>
                <a:lnTo>
                  <a:pt x="11" y="381"/>
                </a:lnTo>
                <a:lnTo>
                  <a:pt x="11" y="368"/>
                </a:lnTo>
                <a:lnTo>
                  <a:pt x="11" y="368"/>
                </a:lnTo>
                <a:lnTo>
                  <a:pt x="9" y="365"/>
                </a:lnTo>
                <a:lnTo>
                  <a:pt x="9" y="365"/>
                </a:lnTo>
                <a:lnTo>
                  <a:pt x="8" y="363"/>
                </a:lnTo>
                <a:lnTo>
                  <a:pt x="8" y="363"/>
                </a:lnTo>
                <a:lnTo>
                  <a:pt x="9" y="362"/>
                </a:lnTo>
                <a:lnTo>
                  <a:pt x="9" y="362"/>
                </a:lnTo>
                <a:lnTo>
                  <a:pt x="9" y="360"/>
                </a:lnTo>
                <a:lnTo>
                  <a:pt x="9" y="360"/>
                </a:lnTo>
                <a:lnTo>
                  <a:pt x="9" y="357"/>
                </a:lnTo>
                <a:lnTo>
                  <a:pt x="9" y="352"/>
                </a:lnTo>
                <a:lnTo>
                  <a:pt x="9" y="352"/>
                </a:lnTo>
                <a:lnTo>
                  <a:pt x="8" y="340"/>
                </a:lnTo>
                <a:lnTo>
                  <a:pt x="8" y="340"/>
                </a:lnTo>
                <a:lnTo>
                  <a:pt x="8" y="338"/>
                </a:lnTo>
                <a:lnTo>
                  <a:pt x="8" y="338"/>
                </a:lnTo>
                <a:close/>
                <a:moveTo>
                  <a:pt x="39" y="16"/>
                </a:moveTo>
                <a:lnTo>
                  <a:pt x="39" y="16"/>
                </a:lnTo>
                <a:lnTo>
                  <a:pt x="31" y="23"/>
                </a:lnTo>
                <a:lnTo>
                  <a:pt x="23" y="30"/>
                </a:lnTo>
                <a:lnTo>
                  <a:pt x="19" y="38"/>
                </a:lnTo>
                <a:lnTo>
                  <a:pt x="17" y="46"/>
                </a:lnTo>
                <a:lnTo>
                  <a:pt x="17" y="46"/>
                </a:lnTo>
                <a:lnTo>
                  <a:pt x="17" y="45"/>
                </a:lnTo>
                <a:lnTo>
                  <a:pt x="17" y="45"/>
                </a:lnTo>
                <a:lnTo>
                  <a:pt x="19" y="43"/>
                </a:lnTo>
                <a:lnTo>
                  <a:pt x="19" y="43"/>
                </a:lnTo>
                <a:lnTo>
                  <a:pt x="23" y="35"/>
                </a:lnTo>
                <a:lnTo>
                  <a:pt x="23" y="35"/>
                </a:lnTo>
                <a:lnTo>
                  <a:pt x="23" y="34"/>
                </a:lnTo>
                <a:lnTo>
                  <a:pt x="23" y="34"/>
                </a:lnTo>
                <a:lnTo>
                  <a:pt x="28" y="29"/>
                </a:lnTo>
                <a:lnTo>
                  <a:pt x="33" y="26"/>
                </a:lnTo>
                <a:lnTo>
                  <a:pt x="33" y="26"/>
                </a:lnTo>
                <a:lnTo>
                  <a:pt x="36" y="23"/>
                </a:lnTo>
                <a:lnTo>
                  <a:pt x="36" y="23"/>
                </a:lnTo>
                <a:lnTo>
                  <a:pt x="37" y="21"/>
                </a:lnTo>
                <a:lnTo>
                  <a:pt x="37" y="21"/>
                </a:lnTo>
                <a:lnTo>
                  <a:pt x="39" y="16"/>
                </a:lnTo>
                <a:lnTo>
                  <a:pt x="39" y="16"/>
                </a:lnTo>
                <a:close/>
                <a:moveTo>
                  <a:pt x="252" y="130"/>
                </a:moveTo>
                <a:lnTo>
                  <a:pt x="252" y="130"/>
                </a:lnTo>
                <a:lnTo>
                  <a:pt x="252" y="130"/>
                </a:lnTo>
                <a:lnTo>
                  <a:pt x="252" y="130"/>
                </a:lnTo>
                <a:lnTo>
                  <a:pt x="258" y="133"/>
                </a:lnTo>
                <a:lnTo>
                  <a:pt x="258" y="133"/>
                </a:lnTo>
                <a:lnTo>
                  <a:pt x="260" y="133"/>
                </a:lnTo>
                <a:lnTo>
                  <a:pt x="260" y="133"/>
                </a:lnTo>
                <a:lnTo>
                  <a:pt x="262" y="135"/>
                </a:lnTo>
                <a:lnTo>
                  <a:pt x="262" y="135"/>
                </a:lnTo>
                <a:lnTo>
                  <a:pt x="268" y="139"/>
                </a:lnTo>
                <a:lnTo>
                  <a:pt x="274" y="146"/>
                </a:lnTo>
                <a:lnTo>
                  <a:pt x="274" y="146"/>
                </a:lnTo>
                <a:lnTo>
                  <a:pt x="274" y="149"/>
                </a:lnTo>
                <a:lnTo>
                  <a:pt x="274" y="149"/>
                </a:lnTo>
                <a:lnTo>
                  <a:pt x="279" y="155"/>
                </a:lnTo>
                <a:lnTo>
                  <a:pt x="279" y="155"/>
                </a:lnTo>
                <a:lnTo>
                  <a:pt x="279" y="157"/>
                </a:lnTo>
                <a:lnTo>
                  <a:pt x="279" y="157"/>
                </a:lnTo>
                <a:lnTo>
                  <a:pt x="279" y="155"/>
                </a:lnTo>
                <a:lnTo>
                  <a:pt x="279" y="155"/>
                </a:lnTo>
                <a:lnTo>
                  <a:pt x="277" y="150"/>
                </a:lnTo>
                <a:lnTo>
                  <a:pt x="276" y="144"/>
                </a:lnTo>
                <a:lnTo>
                  <a:pt x="268" y="136"/>
                </a:lnTo>
                <a:lnTo>
                  <a:pt x="268" y="136"/>
                </a:lnTo>
                <a:lnTo>
                  <a:pt x="260" y="131"/>
                </a:lnTo>
                <a:lnTo>
                  <a:pt x="252" y="130"/>
                </a:lnTo>
                <a:lnTo>
                  <a:pt x="252" y="130"/>
                </a:lnTo>
                <a:lnTo>
                  <a:pt x="252" y="130"/>
                </a:lnTo>
                <a:lnTo>
                  <a:pt x="252" y="130"/>
                </a:lnTo>
                <a:close/>
                <a:moveTo>
                  <a:pt x="274" y="168"/>
                </a:moveTo>
                <a:lnTo>
                  <a:pt x="274" y="168"/>
                </a:lnTo>
                <a:lnTo>
                  <a:pt x="276" y="163"/>
                </a:lnTo>
                <a:lnTo>
                  <a:pt x="274" y="158"/>
                </a:lnTo>
                <a:lnTo>
                  <a:pt x="273" y="149"/>
                </a:lnTo>
                <a:lnTo>
                  <a:pt x="273" y="149"/>
                </a:lnTo>
                <a:lnTo>
                  <a:pt x="271" y="147"/>
                </a:lnTo>
                <a:lnTo>
                  <a:pt x="271" y="147"/>
                </a:lnTo>
                <a:lnTo>
                  <a:pt x="268" y="144"/>
                </a:lnTo>
                <a:lnTo>
                  <a:pt x="263" y="142"/>
                </a:lnTo>
                <a:lnTo>
                  <a:pt x="263" y="142"/>
                </a:lnTo>
                <a:lnTo>
                  <a:pt x="263" y="142"/>
                </a:lnTo>
                <a:lnTo>
                  <a:pt x="263" y="142"/>
                </a:lnTo>
                <a:lnTo>
                  <a:pt x="266" y="147"/>
                </a:lnTo>
                <a:lnTo>
                  <a:pt x="266" y="147"/>
                </a:lnTo>
                <a:lnTo>
                  <a:pt x="271" y="157"/>
                </a:lnTo>
                <a:lnTo>
                  <a:pt x="274" y="166"/>
                </a:lnTo>
                <a:lnTo>
                  <a:pt x="274" y="166"/>
                </a:lnTo>
                <a:lnTo>
                  <a:pt x="274" y="168"/>
                </a:lnTo>
                <a:lnTo>
                  <a:pt x="274" y="168"/>
                </a:lnTo>
                <a:close/>
                <a:moveTo>
                  <a:pt x="312" y="92"/>
                </a:moveTo>
                <a:lnTo>
                  <a:pt x="312" y="92"/>
                </a:lnTo>
                <a:lnTo>
                  <a:pt x="312" y="92"/>
                </a:lnTo>
                <a:lnTo>
                  <a:pt x="312" y="92"/>
                </a:lnTo>
                <a:lnTo>
                  <a:pt x="312" y="94"/>
                </a:lnTo>
                <a:lnTo>
                  <a:pt x="312" y="94"/>
                </a:lnTo>
                <a:lnTo>
                  <a:pt x="312" y="114"/>
                </a:lnTo>
                <a:lnTo>
                  <a:pt x="312" y="114"/>
                </a:lnTo>
                <a:lnTo>
                  <a:pt x="312" y="117"/>
                </a:lnTo>
                <a:lnTo>
                  <a:pt x="312" y="117"/>
                </a:lnTo>
                <a:lnTo>
                  <a:pt x="315" y="120"/>
                </a:lnTo>
                <a:lnTo>
                  <a:pt x="315" y="120"/>
                </a:lnTo>
                <a:lnTo>
                  <a:pt x="315" y="119"/>
                </a:lnTo>
                <a:lnTo>
                  <a:pt x="315" y="119"/>
                </a:lnTo>
                <a:lnTo>
                  <a:pt x="315" y="112"/>
                </a:lnTo>
                <a:lnTo>
                  <a:pt x="315" y="112"/>
                </a:lnTo>
                <a:lnTo>
                  <a:pt x="314" y="98"/>
                </a:lnTo>
                <a:lnTo>
                  <a:pt x="314" y="98"/>
                </a:lnTo>
                <a:lnTo>
                  <a:pt x="312" y="92"/>
                </a:lnTo>
                <a:lnTo>
                  <a:pt x="312" y="92"/>
                </a:lnTo>
                <a:close/>
                <a:moveTo>
                  <a:pt x="168" y="73"/>
                </a:moveTo>
                <a:lnTo>
                  <a:pt x="168" y="73"/>
                </a:lnTo>
                <a:lnTo>
                  <a:pt x="167" y="75"/>
                </a:lnTo>
                <a:lnTo>
                  <a:pt x="167" y="75"/>
                </a:lnTo>
                <a:lnTo>
                  <a:pt x="167" y="95"/>
                </a:lnTo>
                <a:lnTo>
                  <a:pt x="167" y="95"/>
                </a:lnTo>
                <a:lnTo>
                  <a:pt x="167" y="98"/>
                </a:lnTo>
                <a:lnTo>
                  <a:pt x="167" y="98"/>
                </a:lnTo>
                <a:lnTo>
                  <a:pt x="167" y="114"/>
                </a:lnTo>
                <a:lnTo>
                  <a:pt x="167" y="114"/>
                </a:lnTo>
                <a:lnTo>
                  <a:pt x="168" y="133"/>
                </a:lnTo>
                <a:lnTo>
                  <a:pt x="168" y="133"/>
                </a:lnTo>
                <a:lnTo>
                  <a:pt x="168" y="135"/>
                </a:lnTo>
                <a:lnTo>
                  <a:pt x="168" y="135"/>
                </a:lnTo>
                <a:lnTo>
                  <a:pt x="168" y="100"/>
                </a:lnTo>
                <a:lnTo>
                  <a:pt x="168" y="100"/>
                </a:lnTo>
                <a:lnTo>
                  <a:pt x="168" y="76"/>
                </a:lnTo>
                <a:lnTo>
                  <a:pt x="168" y="76"/>
                </a:lnTo>
                <a:lnTo>
                  <a:pt x="168" y="73"/>
                </a:lnTo>
                <a:lnTo>
                  <a:pt x="168" y="73"/>
                </a:lnTo>
                <a:close/>
                <a:moveTo>
                  <a:pt x="175" y="362"/>
                </a:moveTo>
                <a:lnTo>
                  <a:pt x="175" y="362"/>
                </a:lnTo>
                <a:lnTo>
                  <a:pt x="175" y="373"/>
                </a:lnTo>
                <a:lnTo>
                  <a:pt x="173" y="384"/>
                </a:lnTo>
                <a:lnTo>
                  <a:pt x="173" y="384"/>
                </a:lnTo>
                <a:lnTo>
                  <a:pt x="175" y="384"/>
                </a:lnTo>
                <a:lnTo>
                  <a:pt x="175" y="384"/>
                </a:lnTo>
                <a:lnTo>
                  <a:pt x="176" y="382"/>
                </a:lnTo>
                <a:lnTo>
                  <a:pt x="178" y="384"/>
                </a:lnTo>
                <a:lnTo>
                  <a:pt x="178" y="384"/>
                </a:lnTo>
                <a:lnTo>
                  <a:pt x="178" y="385"/>
                </a:lnTo>
                <a:lnTo>
                  <a:pt x="176" y="387"/>
                </a:lnTo>
                <a:lnTo>
                  <a:pt x="176" y="387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8" y="389"/>
                </a:lnTo>
                <a:lnTo>
                  <a:pt x="178" y="389"/>
                </a:lnTo>
                <a:lnTo>
                  <a:pt x="179" y="389"/>
                </a:lnTo>
                <a:lnTo>
                  <a:pt x="179" y="387"/>
                </a:lnTo>
                <a:lnTo>
                  <a:pt x="179" y="387"/>
                </a:lnTo>
                <a:lnTo>
                  <a:pt x="179" y="384"/>
                </a:lnTo>
                <a:lnTo>
                  <a:pt x="179" y="384"/>
                </a:lnTo>
                <a:lnTo>
                  <a:pt x="176" y="368"/>
                </a:lnTo>
                <a:lnTo>
                  <a:pt x="176" y="368"/>
                </a:lnTo>
                <a:lnTo>
                  <a:pt x="175" y="362"/>
                </a:lnTo>
                <a:lnTo>
                  <a:pt x="175" y="362"/>
                </a:lnTo>
                <a:close/>
                <a:moveTo>
                  <a:pt x="20" y="382"/>
                </a:moveTo>
                <a:lnTo>
                  <a:pt x="20" y="382"/>
                </a:lnTo>
                <a:lnTo>
                  <a:pt x="20" y="382"/>
                </a:lnTo>
                <a:lnTo>
                  <a:pt x="20" y="382"/>
                </a:lnTo>
                <a:lnTo>
                  <a:pt x="17" y="374"/>
                </a:lnTo>
                <a:lnTo>
                  <a:pt x="15" y="365"/>
                </a:lnTo>
                <a:lnTo>
                  <a:pt x="15" y="365"/>
                </a:lnTo>
                <a:lnTo>
                  <a:pt x="15" y="365"/>
                </a:lnTo>
                <a:lnTo>
                  <a:pt x="15" y="365"/>
                </a:lnTo>
                <a:lnTo>
                  <a:pt x="14" y="365"/>
                </a:lnTo>
                <a:lnTo>
                  <a:pt x="14" y="365"/>
                </a:lnTo>
                <a:lnTo>
                  <a:pt x="14" y="366"/>
                </a:lnTo>
                <a:lnTo>
                  <a:pt x="14" y="366"/>
                </a:lnTo>
                <a:lnTo>
                  <a:pt x="15" y="382"/>
                </a:lnTo>
                <a:lnTo>
                  <a:pt x="15" y="382"/>
                </a:lnTo>
                <a:lnTo>
                  <a:pt x="17" y="382"/>
                </a:lnTo>
                <a:lnTo>
                  <a:pt x="19" y="382"/>
                </a:lnTo>
                <a:lnTo>
                  <a:pt x="19" y="382"/>
                </a:lnTo>
                <a:lnTo>
                  <a:pt x="20" y="382"/>
                </a:lnTo>
                <a:lnTo>
                  <a:pt x="20" y="382"/>
                </a:lnTo>
                <a:close/>
                <a:moveTo>
                  <a:pt x="303" y="103"/>
                </a:moveTo>
                <a:lnTo>
                  <a:pt x="303" y="103"/>
                </a:lnTo>
                <a:lnTo>
                  <a:pt x="303" y="103"/>
                </a:lnTo>
                <a:lnTo>
                  <a:pt x="303" y="103"/>
                </a:lnTo>
                <a:lnTo>
                  <a:pt x="303" y="84"/>
                </a:lnTo>
                <a:lnTo>
                  <a:pt x="303" y="84"/>
                </a:lnTo>
                <a:lnTo>
                  <a:pt x="303" y="84"/>
                </a:lnTo>
                <a:lnTo>
                  <a:pt x="303" y="84"/>
                </a:lnTo>
                <a:lnTo>
                  <a:pt x="298" y="92"/>
                </a:lnTo>
                <a:lnTo>
                  <a:pt x="298" y="92"/>
                </a:lnTo>
                <a:lnTo>
                  <a:pt x="298" y="94"/>
                </a:lnTo>
                <a:lnTo>
                  <a:pt x="298" y="94"/>
                </a:lnTo>
                <a:lnTo>
                  <a:pt x="298" y="95"/>
                </a:lnTo>
                <a:lnTo>
                  <a:pt x="298" y="95"/>
                </a:lnTo>
                <a:lnTo>
                  <a:pt x="303" y="103"/>
                </a:lnTo>
                <a:lnTo>
                  <a:pt x="303" y="103"/>
                </a:lnTo>
                <a:close/>
                <a:moveTo>
                  <a:pt x="159" y="250"/>
                </a:moveTo>
                <a:lnTo>
                  <a:pt x="159" y="250"/>
                </a:lnTo>
                <a:lnTo>
                  <a:pt x="162" y="247"/>
                </a:lnTo>
                <a:lnTo>
                  <a:pt x="162" y="247"/>
                </a:lnTo>
                <a:lnTo>
                  <a:pt x="164" y="245"/>
                </a:lnTo>
                <a:lnTo>
                  <a:pt x="164" y="245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1" y="234"/>
                </a:lnTo>
                <a:lnTo>
                  <a:pt x="161" y="234"/>
                </a:lnTo>
                <a:lnTo>
                  <a:pt x="159" y="237"/>
                </a:lnTo>
                <a:lnTo>
                  <a:pt x="159" y="237"/>
                </a:lnTo>
                <a:lnTo>
                  <a:pt x="159" y="248"/>
                </a:lnTo>
                <a:lnTo>
                  <a:pt x="159" y="248"/>
                </a:lnTo>
                <a:lnTo>
                  <a:pt x="159" y="250"/>
                </a:lnTo>
                <a:lnTo>
                  <a:pt x="159" y="250"/>
                </a:lnTo>
                <a:close/>
                <a:moveTo>
                  <a:pt x="6" y="125"/>
                </a:moveTo>
                <a:lnTo>
                  <a:pt x="6" y="125"/>
                </a:lnTo>
                <a:lnTo>
                  <a:pt x="6" y="125"/>
                </a:lnTo>
                <a:lnTo>
                  <a:pt x="6" y="125"/>
                </a:lnTo>
                <a:lnTo>
                  <a:pt x="8" y="112"/>
                </a:lnTo>
                <a:lnTo>
                  <a:pt x="8" y="112"/>
                </a:lnTo>
                <a:lnTo>
                  <a:pt x="8" y="97"/>
                </a:lnTo>
                <a:lnTo>
                  <a:pt x="8" y="79"/>
                </a:lnTo>
                <a:lnTo>
                  <a:pt x="8" y="79"/>
                </a:lnTo>
                <a:lnTo>
                  <a:pt x="11" y="64"/>
                </a:lnTo>
                <a:lnTo>
                  <a:pt x="11" y="64"/>
                </a:lnTo>
                <a:lnTo>
                  <a:pt x="11" y="59"/>
                </a:lnTo>
                <a:lnTo>
                  <a:pt x="11" y="59"/>
                </a:lnTo>
                <a:lnTo>
                  <a:pt x="11" y="60"/>
                </a:lnTo>
                <a:lnTo>
                  <a:pt x="11" y="60"/>
                </a:lnTo>
                <a:lnTo>
                  <a:pt x="8" y="73"/>
                </a:lnTo>
                <a:lnTo>
                  <a:pt x="6" y="86"/>
                </a:lnTo>
                <a:lnTo>
                  <a:pt x="6" y="86"/>
                </a:lnTo>
                <a:lnTo>
                  <a:pt x="6" y="108"/>
                </a:lnTo>
                <a:lnTo>
                  <a:pt x="6" y="108"/>
                </a:lnTo>
                <a:lnTo>
                  <a:pt x="6" y="125"/>
                </a:lnTo>
                <a:lnTo>
                  <a:pt x="6" y="125"/>
                </a:lnTo>
                <a:close/>
                <a:moveTo>
                  <a:pt x="164" y="250"/>
                </a:moveTo>
                <a:lnTo>
                  <a:pt x="164" y="250"/>
                </a:lnTo>
                <a:lnTo>
                  <a:pt x="161" y="251"/>
                </a:lnTo>
                <a:lnTo>
                  <a:pt x="161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67"/>
                </a:lnTo>
                <a:lnTo>
                  <a:pt x="159" y="267"/>
                </a:lnTo>
                <a:lnTo>
                  <a:pt x="159" y="269"/>
                </a:lnTo>
                <a:lnTo>
                  <a:pt x="159" y="269"/>
                </a:lnTo>
                <a:lnTo>
                  <a:pt x="162" y="265"/>
                </a:lnTo>
                <a:lnTo>
                  <a:pt x="162" y="265"/>
                </a:lnTo>
                <a:lnTo>
                  <a:pt x="162" y="264"/>
                </a:lnTo>
                <a:lnTo>
                  <a:pt x="162" y="264"/>
                </a:lnTo>
                <a:lnTo>
                  <a:pt x="164" y="253"/>
                </a:lnTo>
                <a:lnTo>
                  <a:pt x="164" y="253"/>
                </a:lnTo>
                <a:lnTo>
                  <a:pt x="164" y="250"/>
                </a:lnTo>
                <a:lnTo>
                  <a:pt x="164" y="250"/>
                </a:lnTo>
                <a:close/>
                <a:moveTo>
                  <a:pt x="271" y="56"/>
                </a:moveTo>
                <a:lnTo>
                  <a:pt x="271" y="56"/>
                </a:lnTo>
                <a:lnTo>
                  <a:pt x="271" y="54"/>
                </a:lnTo>
                <a:lnTo>
                  <a:pt x="271" y="54"/>
                </a:lnTo>
                <a:lnTo>
                  <a:pt x="268" y="49"/>
                </a:lnTo>
                <a:lnTo>
                  <a:pt x="268" y="49"/>
                </a:lnTo>
                <a:lnTo>
                  <a:pt x="266" y="48"/>
                </a:lnTo>
                <a:lnTo>
                  <a:pt x="266" y="48"/>
                </a:lnTo>
                <a:lnTo>
                  <a:pt x="262" y="46"/>
                </a:lnTo>
                <a:lnTo>
                  <a:pt x="255" y="45"/>
                </a:lnTo>
                <a:lnTo>
                  <a:pt x="255" y="45"/>
                </a:lnTo>
                <a:lnTo>
                  <a:pt x="250" y="45"/>
                </a:lnTo>
                <a:lnTo>
                  <a:pt x="250" y="45"/>
                </a:lnTo>
                <a:lnTo>
                  <a:pt x="249" y="45"/>
                </a:lnTo>
                <a:lnTo>
                  <a:pt x="249" y="45"/>
                </a:lnTo>
                <a:lnTo>
                  <a:pt x="249" y="45"/>
                </a:lnTo>
                <a:lnTo>
                  <a:pt x="255" y="46"/>
                </a:lnTo>
                <a:lnTo>
                  <a:pt x="260" y="48"/>
                </a:lnTo>
                <a:lnTo>
                  <a:pt x="271" y="56"/>
                </a:lnTo>
                <a:lnTo>
                  <a:pt x="271" y="56"/>
                </a:lnTo>
                <a:close/>
                <a:moveTo>
                  <a:pt x="74" y="333"/>
                </a:moveTo>
                <a:lnTo>
                  <a:pt x="74" y="333"/>
                </a:lnTo>
                <a:lnTo>
                  <a:pt x="74" y="333"/>
                </a:lnTo>
                <a:lnTo>
                  <a:pt x="74" y="333"/>
                </a:lnTo>
                <a:lnTo>
                  <a:pt x="72" y="333"/>
                </a:lnTo>
                <a:lnTo>
                  <a:pt x="72" y="333"/>
                </a:lnTo>
                <a:lnTo>
                  <a:pt x="63" y="341"/>
                </a:lnTo>
                <a:lnTo>
                  <a:pt x="63" y="341"/>
                </a:lnTo>
                <a:lnTo>
                  <a:pt x="60" y="348"/>
                </a:lnTo>
                <a:lnTo>
                  <a:pt x="60" y="348"/>
                </a:lnTo>
                <a:lnTo>
                  <a:pt x="58" y="357"/>
                </a:lnTo>
                <a:lnTo>
                  <a:pt x="58" y="357"/>
                </a:lnTo>
                <a:lnTo>
                  <a:pt x="58" y="362"/>
                </a:lnTo>
                <a:lnTo>
                  <a:pt x="58" y="362"/>
                </a:lnTo>
                <a:lnTo>
                  <a:pt x="58" y="360"/>
                </a:lnTo>
                <a:lnTo>
                  <a:pt x="58" y="360"/>
                </a:lnTo>
                <a:lnTo>
                  <a:pt x="60" y="355"/>
                </a:lnTo>
                <a:lnTo>
                  <a:pt x="61" y="349"/>
                </a:lnTo>
                <a:lnTo>
                  <a:pt x="61" y="349"/>
                </a:lnTo>
                <a:lnTo>
                  <a:pt x="63" y="348"/>
                </a:lnTo>
                <a:lnTo>
                  <a:pt x="63" y="348"/>
                </a:lnTo>
                <a:lnTo>
                  <a:pt x="67" y="340"/>
                </a:lnTo>
                <a:lnTo>
                  <a:pt x="72" y="333"/>
                </a:lnTo>
                <a:lnTo>
                  <a:pt x="72" y="333"/>
                </a:lnTo>
                <a:lnTo>
                  <a:pt x="74" y="333"/>
                </a:lnTo>
                <a:lnTo>
                  <a:pt x="74" y="333"/>
                </a:lnTo>
                <a:close/>
                <a:moveTo>
                  <a:pt x="162" y="269"/>
                </a:moveTo>
                <a:lnTo>
                  <a:pt x="162" y="269"/>
                </a:lnTo>
                <a:lnTo>
                  <a:pt x="161" y="270"/>
                </a:lnTo>
                <a:lnTo>
                  <a:pt x="161" y="270"/>
                </a:lnTo>
                <a:lnTo>
                  <a:pt x="159" y="272"/>
                </a:lnTo>
                <a:lnTo>
                  <a:pt x="159" y="272"/>
                </a:ln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62" y="284"/>
                </a:lnTo>
                <a:lnTo>
                  <a:pt x="162" y="284"/>
                </a:lnTo>
                <a:lnTo>
                  <a:pt x="162" y="283"/>
                </a:lnTo>
                <a:lnTo>
                  <a:pt x="162" y="283"/>
                </a:lnTo>
                <a:lnTo>
                  <a:pt x="162" y="269"/>
                </a:lnTo>
                <a:lnTo>
                  <a:pt x="162" y="269"/>
                </a:lnTo>
                <a:lnTo>
                  <a:pt x="162" y="269"/>
                </a:lnTo>
                <a:lnTo>
                  <a:pt x="162" y="269"/>
                </a:lnTo>
                <a:close/>
                <a:moveTo>
                  <a:pt x="250" y="297"/>
                </a:moveTo>
                <a:lnTo>
                  <a:pt x="250" y="297"/>
                </a:lnTo>
                <a:lnTo>
                  <a:pt x="250" y="297"/>
                </a:lnTo>
                <a:lnTo>
                  <a:pt x="250" y="297"/>
                </a:lnTo>
                <a:lnTo>
                  <a:pt x="252" y="297"/>
                </a:lnTo>
                <a:lnTo>
                  <a:pt x="252" y="297"/>
                </a:lnTo>
                <a:lnTo>
                  <a:pt x="252" y="297"/>
                </a:lnTo>
                <a:lnTo>
                  <a:pt x="252" y="297"/>
                </a:lnTo>
                <a:lnTo>
                  <a:pt x="257" y="297"/>
                </a:lnTo>
                <a:lnTo>
                  <a:pt x="257" y="297"/>
                </a:lnTo>
                <a:lnTo>
                  <a:pt x="263" y="295"/>
                </a:lnTo>
                <a:lnTo>
                  <a:pt x="271" y="292"/>
                </a:lnTo>
                <a:lnTo>
                  <a:pt x="271" y="292"/>
                </a:lnTo>
                <a:lnTo>
                  <a:pt x="276" y="288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80" y="281"/>
                </a:lnTo>
                <a:lnTo>
                  <a:pt x="276" y="286"/>
                </a:lnTo>
                <a:lnTo>
                  <a:pt x="273" y="289"/>
                </a:lnTo>
                <a:lnTo>
                  <a:pt x="273" y="289"/>
                </a:lnTo>
                <a:lnTo>
                  <a:pt x="262" y="294"/>
                </a:lnTo>
                <a:lnTo>
                  <a:pt x="262" y="294"/>
                </a:lnTo>
                <a:lnTo>
                  <a:pt x="260" y="295"/>
                </a:lnTo>
                <a:lnTo>
                  <a:pt x="260" y="295"/>
                </a:lnTo>
                <a:lnTo>
                  <a:pt x="257" y="297"/>
                </a:lnTo>
                <a:lnTo>
                  <a:pt x="257" y="297"/>
                </a:lnTo>
                <a:lnTo>
                  <a:pt x="254" y="297"/>
                </a:lnTo>
                <a:lnTo>
                  <a:pt x="254" y="297"/>
                </a:lnTo>
                <a:lnTo>
                  <a:pt x="250" y="297"/>
                </a:lnTo>
                <a:lnTo>
                  <a:pt x="250" y="297"/>
                </a:lnTo>
                <a:close/>
                <a:moveTo>
                  <a:pt x="282" y="248"/>
                </a:moveTo>
                <a:lnTo>
                  <a:pt x="282" y="248"/>
                </a:lnTo>
                <a:lnTo>
                  <a:pt x="282" y="248"/>
                </a:lnTo>
                <a:lnTo>
                  <a:pt x="282" y="248"/>
                </a:lnTo>
                <a:lnTo>
                  <a:pt x="282" y="248"/>
                </a:lnTo>
                <a:lnTo>
                  <a:pt x="282" y="248"/>
                </a:lnTo>
                <a:lnTo>
                  <a:pt x="284" y="256"/>
                </a:lnTo>
                <a:lnTo>
                  <a:pt x="282" y="262"/>
                </a:lnTo>
                <a:lnTo>
                  <a:pt x="282" y="262"/>
                </a:lnTo>
                <a:lnTo>
                  <a:pt x="280" y="272"/>
                </a:lnTo>
                <a:lnTo>
                  <a:pt x="276" y="280"/>
                </a:lnTo>
                <a:lnTo>
                  <a:pt x="276" y="280"/>
                </a:lnTo>
                <a:lnTo>
                  <a:pt x="276" y="280"/>
                </a:lnTo>
                <a:lnTo>
                  <a:pt x="276" y="280"/>
                </a:lnTo>
                <a:lnTo>
                  <a:pt x="276" y="280"/>
                </a:lnTo>
                <a:lnTo>
                  <a:pt x="276" y="280"/>
                </a:lnTo>
                <a:lnTo>
                  <a:pt x="277" y="280"/>
                </a:lnTo>
                <a:lnTo>
                  <a:pt x="277" y="280"/>
                </a:lnTo>
                <a:lnTo>
                  <a:pt x="284" y="269"/>
                </a:lnTo>
                <a:lnTo>
                  <a:pt x="284" y="269"/>
                </a:lnTo>
                <a:lnTo>
                  <a:pt x="285" y="264"/>
                </a:lnTo>
                <a:lnTo>
                  <a:pt x="285" y="259"/>
                </a:lnTo>
                <a:lnTo>
                  <a:pt x="285" y="259"/>
                </a:lnTo>
                <a:lnTo>
                  <a:pt x="284" y="250"/>
                </a:lnTo>
                <a:lnTo>
                  <a:pt x="284" y="250"/>
                </a:lnTo>
                <a:lnTo>
                  <a:pt x="282" y="248"/>
                </a:lnTo>
                <a:lnTo>
                  <a:pt x="282" y="248"/>
                </a:lnTo>
                <a:close/>
                <a:moveTo>
                  <a:pt x="55" y="415"/>
                </a:moveTo>
                <a:lnTo>
                  <a:pt x="55" y="415"/>
                </a:lnTo>
                <a:lnTo>
                  <a:pt x="53" y="415"/>
                </a:lnTo>
                <a:lnTo>
                  <a:pt x="53" y="415"/>
                </a:lnTo>
                <a:lnTo>
                  <a:pt x="47" y="411"/>
                </a:lnTo>
                <a:lnTo>
                  <a:pt x="41" y="407"/>
                </a:lnTo>
                <a:lnTo>
                  <a:pt x="41" y="407"/>
                </a:lnTo>
                <a:lnTo>
                  <a:pt x="39" y="406"/>
                </a:lnTo>
                <a:lnTo>
                  <a:pt x="39" y="406"/>
                </a:lnTo>
                <a:lnTo>
                  <a:pt x="39" y="406"/>
                </a:lnTo>
                <a:lnTo>
                  <a:pt x="39" y="406"/>
                </a:lnTo>
                <a:lnTo>
                  <a:pt x="34" y="407"/>
                </a:lnTo>
                <a:lnTo>
                  <a:pt x="34" y="407"/>
                </a:lnTo>
                <a:lnTo>
                  <a:pt x="36" y="409"/>
                </a:lnTo>
                <a:lnTo>
                  <a:pt x="36" y="409"/>
                </a:lnTo>
                <a:lnTo>
                  <a:pt x="47" y="414"/>
                </a:lnTo>
                <a:lnTo>
                  <a:pt x="47" y="414"/>
                </a:lnTo>
                <a:lnTo>
                  <a:pt x="53" y="415"/>
                </a:lnTo>
                <a:lnTo>
                  <a:pt x="53" y="415"/>
                </a:lnTo>
                <a:lnTo>
                  <a:pt x="55" y="415"/>
                </a:lnTo>
                <a:lnTo>
                  <a:pt x="55" y="415"/>
                </a:lnTo>
                <a:close/>
                <a:moveTo>
                  <a:pt x="127" y="352"/>
                </a:moveTo>
                <a:lnTo>
                  <a:pt x="127" y="352"/>
                </a:lnTo>
                <a:lnTo>
                  <a:pt x="127" y="363"/>
                </a:lnTo>
                <a:lnTo>
                  <a:pt x="127" y="363"/>
                </a:lnTo>
                <a:lnTo>
                  <a:pt x="126" y="373"/>
                </a:lnTo>
                <a:lnTo>
                  <a:pt x="123" y="381"/>
                </a:lnTo>
                <a:lnTo>
                  <a:pt x="123" y="381"/>
                </a:lnTo>
                <a:lnTo>
                  <a:pt x="123" y="382"/>
                </a:lnTo>
                <a:lnTo>
                  <a:pt x="123" y="382"/>
                </a:lnTo>
                <a:lnTo>
                  <a:pt x="127" y="374"/>
                </a:lnTo>
                <a:lnTo>
                  <a:pt x="127" y="374"/>
                </a:lnTo>
                <a:lnTo>
                  <a:pt x="129" y="366"/>
                </a:lnTo>
                <a:lnTo>
                  <a:pt x="129" y="359"/>
                </a:lnTo>
                <a:lnTo>
                  <a:pt x="129" y="359"/>
                </a:lnTo>
                <a:lnTo>
                  <a:pt x="127" y="352"/>
                </a:lnTo>
                <a:lnTo>
                  <a:pt x="127" y="352"/>
                </a:lnTo>
                <a:close/>
                <a:moveTo>
                  <a:pt x="3" y="231"/>
                </a:moveTo>
                <a:lnTo>
                  <a:pt x="3" y="231"/>
                </a:lnTo>
                <a:lnTo>
                  <a:pt x="4" y="231"/>
                </a:lnTo>
                <a:lnTo>
                  <a:pt x="4" y="231"/>
                </a:lnTo>
                <a:lnTo>
                  <a:pt x="4" y="228"/>
                </a:lnTo>
                <a:lnTo>
                  <a:pt x="4" y="228"/>
                </a:lnTo>
                <a:lnTo>
                  <a:pt x="4" y="207"/>
                </a:lnTo>
                <a:lnTo>
                  <a:pt x="4" y="207"/>
                </a:lnTo>
                <a:lnTo>
                  <a:pt x="4" y="176"/>
                </a:lnTo>
                <a:lnTo>
                  <a:pt x="4" y="176"/>
                </a:lnTo>
                <a:lnTo>
                  <a:pt x="4" y="150"/>
                </a:lnTo>
                <a:lnTo>
                  <a:pt x="4" y="150"/>
                </a:lnTo>
                <a:lnTo>
                  <a:pt x="4" y="149"/>
                </a:lnTo>
                <a:lnTo>
                  <a:pt x="4" y="149"/>
                </a:lnTo>
                <a:lnTo>
                  <a:pt x="4" y="149"/>
                </a:lnTo>
                <a:lnTo>
                  <a:pt x="4" y="149"/>
                </a:lnTo>
                <a:lnTo>
                  <a:pt x="4" y="177"/>
                </a:lnTo>
                <a:lnTo>
                  <a:pt x="4" y="177"/>
                </a:lnTo>
                <a:lnTo>
                  <a:pt x="3" y="220"/>
                </a:lnTo>
                <a:lnTo>
                  <a:pt x="3" y="220"/>
                </a:lnTo>
                <a:lnTo>
                  <a:pt x="3" y="231"/>
                </a:lnTo>
                <a:lnTo>
                  <a:pt x="3" y="231"/>
                </a:lnTo>
                <a:close/>
                <a:moveTo>
                  <a:pt x="8" y="57"/>
                </a:moveTo>
                <a:lnTo>
                  <a:pt x="8" y="57"/>
                </a:lnTo>
                <a:lnTo>
                  <a:pt x="9" y="57"/>
                </a:lnTo>
                <a:lnTo>
                  <a:pt x="9" y="57"/>
                </a:lnTo>
                <a:lnTo>
                  <a:pt x="9" y="56"/>
                </a:lnTo>
                <a:lnTo>
                  <a:pt x="9" y="56"/>
                </a:lnTo>
                <a:lnTo>
                  <a:pt x="12" y="45"/>
                </a:lnTo>
                <a:lnTo>
                  <a:pt x="12" y="45"/>
                </a:lnTo>
                <a:lnTo>
                  <a:pt x="15" y="37"/>
                </a:lnTo>
                <a:lnTo>
                  <a:pt x="20" y="29"/>
                </a:lnTo>
                <a:lnTo>
                  <a:pt x="20" y="29"/>
                </a:lnTo>
                <a:lnTo>
                  <a:pt x="20" y="27"/>
                </a:lnTo>
                <a:lnTo>
                  <a:pt x="20" y="27"/>
                </a:lnTo>
                <a:lnTo>
                  <a:pt x="15" y="32"/>
                </a:lnTo>
                <a:lnTo>
                  <a:pt x="15" y="32"/>
                </a:lnTo>
                <a:lnTo>
                  <a:pt x="12" y="40"/>
                </a:lnTo>
                <a:lnTo>
                  <a:pt x="12" y="40"/>
                </a:lnTo>
                <a:lnTo>
                  <a:pt x="9" y="46"/>
                </a:lnTo>
                <a:lnTo>
                  <a:pt x="9" y="46"/>
                </a:lnTo>
                <a:lnTo>
                  <a:pt x="9" y="49"/>
                </a:lnTo>
                <a:lnTo>
                  <a:pt x="9" y="49"/>
                </a:lnTo>
                <a:lnTo>
                  <a:pt x="8" y="57"/>
                </a:lnTo>
                <a:lnTo>
                  <a:pt x="8" y="57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5"/>
                </a:lnTo>
                <a:lnTo>
                  <a:pt x="168" y="305"/>
                </a:lnTo>
                <a:lnTo>
                  <a:pt x="168" y="313"/>
                </a:lnTo>
                <a:lnTo>
                  <a:pt x="168" y="313"/>
                </a:lnTo>
                <a:lnTo>
                  <a:pt x="168" y="343"/>
                </a:lnTo>
                <a:lnTo>
                  <a:pt x="168" y="343"/>
                </a:lnTo>
                <a:lnTo>
                  <a:pt x="168" y="346"/>
                </a:lnTo>
                <a:lnTo>
                  <a:pt x="168" y="346"/>
                </a:lnTo>
                <a:lnTo>
                  <a:pt x="168" y="346"/>
                </a:lnTo>
                <a:lnTo>
                  <a:pt x="168" y="346"/>
                </a:lnTo>
                <a:lnTo>
                  <a:pt x="168" y="344"/>
                </a:lnTo>
                <a:lnTo>
                  <a:pt x="168" y="344"/>
                </a:lnTo>
                <a:lnTo>
                  <a:pt x="170" y="324"/>
                </a:lnTo>
                <a:lnTo>
                  <a:pt x="170" y="324"/>
                </a:lnTo>
                <a:lnTo>
                  <a:pt x="168" y="305"/>
                </a:lnTo>
                <a:lnTo>
                  <a:pt x="168" y="305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315" y="218"/>
                </a:moveTo>
                <a:lnTo>
                  <a:pt x="315" y="218"/>
                </a:lnTo>
                <a:lnTo>
                  <a:pt x="315" y="206"/>
                </a:lnTo>
                <a:lnTo>
                  <a:pt x="314" y="193"/>
                </a:lnTo>
                <a:lnTo>
                  <a:pt x="314" y="193"/>
                </a:lnTo>
                <a:lnTo>
                  <a:pt x="314" y="206"/>
                </a:lnTo>
                <a:lnTo>
                  <a:pt x="314" y="206"/>
                </a:lnTo>
                <a:lnTo>
                  <a:pt x="314" y="217"/>
                </a:lnTo>
                <a:lnTo>
                  <a:pt x="314" y="217"/>
                </a:lnTo>
                <a:lnTo>
                  <a:pt x="315" y="218"/>
                </a:lnTo>
                <a:lnTo>
                  <a:pt x="315" y="218"/>
                </a:lnTo>
                <a:close/>
                <a:moveTo>
                  <a:pt x="99" y="393"/>
                </a:moveTo>
                <a:lnTo>
                  <a:pt x="99" y="393"/>
                </a:lnTo>
                <a:lnTo>
                  <a:pt x="105" y="393"/>
                </a:lnTo>
                <a:lnTo>
                  <a:pt x="112" y="390"/>
                </a:lnTo>
                <a:lnTo>
                  <a:pt x="112" y="390"/>
                </a:lnTo>
                <a:lnTo>
                  <a:pt x="116" y="385"/>
                </a:lnTo>
                <a:lnTo>
                  <a:pt x="118" y="382"/>
                </a:lnTo>
                <a:lnTo>
                  <a:pt x="118" y="382"/>
                </a:lnTo>
                <a:lnTo>
                  <a:pt x="110" y="389"/>
                </a:lnTo>
                <a:lnTo>
                  <a:pt x="99" y="393"/>
                </a:lnTo>
                <a:lnTo>
                  <a:pt x="99" y="393"/>
                </a:lnTo>
                <a:close/>
                <a:moveTo>
                  <a:pt x="164" y="89"/>
                </a:moveTo>
                <a:lnTo>
                  <a:pt x="164" y="89"/>
                </a:lnTo>
                <a:lnTo>
                  <a:pt x="164" y="89"/>
                </a:lnTo>
                <a:lnTo>
                  <a:pt x="164" y="89"/>
                </a:lnTo>
                <a:lnTo>
                  <a:pt x="162" y="116"/>
                </a:lnTo>
                <a:lnTo>
                  <a:pt x="162" y="116"/>
                </a:lnTo>
                <a:lnTo>
                  <a:pt x="164" y="116"/>
                </a:lnTo>
                <a:lnTo>
                  <a:pt x="164" y="116"/>
                </a:lnTo>
                <a:lnTo>
                  <a:pt x="164" y="89"/>
                </a:lnTo>
                <a:lnTo>
                  <a:pt x="164" y="89"/>
                </a:lnTo>
                <a:close/>
                <a:moveTo>
                  <a:pt x="217" y="147"/>
                </a:moveTo>
                <a:lnTo>
                  <a:pt x="217" y="147"/>
                </a:lnTo>
                <a:lnTo>
                  <a:pt x="225" y="139"/>
                </a:lnTo>
                <a:lnTo>
                  <a:pt x="235" y="133"/>
                </a:lnTo>
                <a:lnTo>
                  <a:pt x="235" y="133"/>
                </a:lnTo>
                <a:lnTo>
                  <a:pt x="233" y="133"/>
                </a:lnTo>
                <a:lnTo>
                  <a:pt x="230" y="135"/>
                </a:lnTo>
                <a:lnTo>
                  <a:pt x="230" y="135"/>
                </a:lnTo>
                <a:lnTo>
                  <a:pt x="227" y="138"/>
                </a:lnTo>
                <a:lnTo>
                  <a:pt x="227" y="138"/>
                </a:lnTo>
                <a:lnTo>
                  <a:pt x="222" y="141"/>
                </a:lnTo>
                <a:lnTo>
                  <a:pt x="219" y="146"/>
                </a:lnTo>
                <a:lnTo>
                  <a:pt x="219" y="146"/>
                </a:lnTo>
                <a:lnTo>
                  <a:pt x="217" y="147"/>
                </a:lnTo>
                <a:lnTo>
                  <a:pt x="217" y="147"/>
                </a:lnTo>
                <a:close/>
                <a:moveTo>
                  <a:pt x="220" y="56"/>
                </a:moveTo>
                <a:lnTo>
                  <a:pt x="220" y="56"/>
                </a:lnTo>
                <a:lnTo>
                  <a:pt x="220" y="56"/>
                </a:lnTo>
                <a:lnTo>
                  <a:pt x="220" y="56"/>
                </a:lnTo>
                <a:lnTo>
                  <a:pt x="228" y="49"/>
                </a:lnTo>
                <a:lnTo>
                  <a:pt x="228" y="49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2" y="43"/>
                </a:lnTo>
                <a:lnTo>
                  <a:pt x="228" y="45"/>
                </a:lnTo>
                <a:lnTo>
                  <a:pt x="228" y="45"/>
                </a:lnTo>
                <a:lnTo>
                  <a:pt x="225" y="49"/>
                </a:lnTo>
                <a:lnTo>
                  <a:pt x="222" y="53"/>
                </a:lnTo>
                <a:lnTo>
                  <a:pt x="222" y="53"/>
                </a:lnTo>
                <a:lnTo>
                  <a:pt x="220" y="56"/>
                </a:lnTo>
                <a:lnTo>
                  <a:pt x="220" y="56"/>
                </a:lnTo>
                <a:close/>
                <a:moveTo>
                  <a:pt x="19" y="49"/>
                </a:moveTo>
                <a:lnTo>
                  <a:pt x="19" y="49"/>
                </a:lnTo>
                <a:lnTo>
                  <a:pt x="14" y="64"/>
                </a:lnTo>
                <a:lnTo>
                  <a:pt x="12" y="78"/>
                </a:lnTo>
                <a:lnTo>
                  <a:pt x="12" y="78"/>
                </a:lnTo>
                <a:lnTo>
                  <a:pt x="14" y="78"/>
                </a:lnTo>
                <a:lnTo>
                  <a:pt x="14" y="78"/>
                </a:lnTo>
                <a:lnTo>
                  <a:pt x="14" y="68"/>
                </a:lnTo>
                <a:lnTo>
                  <a:pt x="14" y="68"/>
                </a:lnTo>
                <a:lnTo>
                  <a:pt x="17" y="54"/>
                </a:lnTo>
                <a:lnTo>
                  <a:pt x="17" y="54"/>
                </a:lnTo>
                <a:lnTo>
                  <a:pt x="19" y="49"/>
                </a:lnTo>
                <a:lnTo>
                  <a:pt x="19" y="49"/>
                </a:lnTo>
                <a:close/>
                <a:moveTo>
                  <a:pt x="167" y="37"/>
                </a:moveTo>
                <a:lnTo>
                  <a:pt x="167" y="37"/>
                </a:lnTo>
                <a:lnTo>
                  <a:pt x="165" y="37"/>
                </a:lnTo>
                <a:lnTo>
                  <a:pt x="165" y="37"/>
                </a:lnTo>
                <a:lnTo>
                  <a:pt x="165" y="38"/>
                </a:lnTo>
                <a:lnTo>
                  <a:pt x="165" y="38"/>
                </a:lnTo>
                <a:lnTo>
                  <a:pt x="165" y="56"/>
                </a:lnTo>
                <a:lnTo>
                  <a:pt x="165" y="56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40"/>
                </a:lnTo>
                <a:lnTo>
                  <a:pt x="167" y="40"/>
                </a:lnTo>
                <a:lnTo>
                  <a:pt x="167" y="37"/>
                </a:lnTo>
                <a:lnTo>
                  <a:pt x="167" y="37"/>
                </a:lnTo>
                <a:close/>
                <a:moveTo>
                  <a:pt x="11" y="111"/>
                </a:moveTo>
                <a:lnTo>
                  <a:pt x="11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09"/>
                </a:lnTo>
                <a:lnTo>
                  <a:pt x="12" y="109"/>
                </a:lnTo>
                <a:lnTo>
                  <a:pt x="12" y="84"/>
                </a:lnTo>
                <a:lnTo>
                  <a:pt x="12" y="84"/>
                </a:lnTo>
                <a:lnTo>
                  <a:pt x="11" y="82"/>
                </a:lnTo>
                <a:lnTo>
                  <a:pt x="11" y="82"/>
                </a:lnTo>
                <a:lnTo>
                  <a:pt x="11" y="111"/>
                </a:lnTo>
                <a:lnTo>
                  <a:pt x="11" y="111"/>
                </a:lnTo>
                <a:close/>
                <a:moveTo>
                  <a:pt x="315" y="348"/>
                </a:moveTo>
                <a:lnTo>
                  <a:pt x="315" y="348"/>
                </a:lnTo>
                <a:lnTo>
                  <a:pt x="315" y="348"/>
                </a:lnTo>
                <a:lnTo>
                  <a:pt x="315" y="348"/>
                </a:lnTo>
                <a:lnTo>
                  <a:pt x="315" y="344"/>
                </a:lnTo>
                <a:lnTo>
                  <a:pt x="315" y="344"/>
                </a:lnTo>
                <a:lnTo>
                  <a:pt x="317" y="338"/>
                </a:lnTo>
                <a:lnTo>
                  <a:pt x="317" y="338"/>
                </a:lnTo>
                <a:lnTo>
                  <a:pt x="317" y="322"/>
                </a:lnTo>
                <a:lnTo>
                  <a:pt x="317" y="322"/>
                </a:lnTo>
                <a:lnTo>
                  <a:pt x="317" y="322"/>
                </a:lnTo>
                <a:lnTo>
                  <a:pt x="317" y="322"/>
                </a:lnTo>
                <a:lnTo>
                  <a:pt x="317" y="322"/>
                </a:lnTo>
                <a:lnTo>
                  <a:pt x="317" y="322"/>
                </a:lnTo>
                <a:lnTo>
                  <a:pt x="315" y="348"/>
                </a:lnTo>
                <a:lnTo>
                  <a:pt x="315" y="348"/>
                </a:lnTo>
                <a:close/>
                <a:moveTo>
                  <a:pt x="274" y="234"/>
                </a:moveTo>
                <a:lnTo>
                  <a:pt x="274" y="234"/>
                </a:lnTo>
                <a:lnTo>
                  <a:pt x="274" y="234"/>
                </a:lnTo>
                <a:lnTo>
                  <a:pt x="274" y="234"/>
                </a:lnTo>
                <a:lnTo>
                  <a:pt x="273" y="232"/>
                </a:lnTo>
                <a:lnTo>
                  <a:pt x="273" y="232"/>
                </a:lnTo>
                <a:lnTo>
                  <a:pt x="269" y="229"/>
                </a:lnTo>
                <a:lnTo>
                  <a:pt x="269" y="229"/>
                </a:lnTo>
                <a:lnTo>
                  <a:pt x="262" y="228"/>
                </a:lnTo>
                <a:lnTo>
                  <a:pt x="254" y="228"/>
                </a:lnTo>
                <a:lnTo>
                  <a:pt x="254" y="228"/>
                </a:lnTo>
                <a:lnTo>
                  <a:pt x="252" y="228"/>
                </a:lnTo>
                <a:lnTo>
                  <a:pt x="252" y="228"/>
                </a:lnTo>
                <a:lnTo>
                  <a:pt x="263" y="229"/>
                </a:lnTo>
                <a:lnTo>
                  <a:pt x="263" y="229"/>
                </a:lnTo>
                <a:lnTo>
                  <a:pt x="269" y="231"/>
                </a:lnTo>
                <a:lnTo>
                  <a:pt x="274" y="234"/>
                </a:lnTo>
                <a:lnTo>
                  <a:pt x="274" y="234"/>
                </a:lnTo>
                <a:close/>
                <a:moveTo>
                  <a:pt x="58" y="371"/>
                </a:moveTo>
                <a:lnTo>
                  <a:pt x="58" y="371"/>
                </a:lnTo>
                <a:lnTo>
                  <a:pt x="58" y="371"/>
                </a:lnTo>
                <a:lnTo>
                  <a:pt x="58" y="371"/>
                </a:lnTo>
                <a:lnTo>
                  <a:pt x="63" y="379"/>
                </a:lnTo>
                <a:lnTo>
                  <a:pt x="63" y="379"/>
                </a:lnTo>
                <a:lnTo>
                  <a:pt x="67" y="385"/>
                </a:lnTo>
                <a:lnTo>
                  <a:pt x="74" y="390"/>
                </a:lnTo>
                <a:lnTo>
                  <a:pt x="74" y="390"/>
                </a:lnTo>
                <a:lnTo>
                  <a:pt x="77" y="392"/>
                </a:lnTo>
                <a:lnTo>
                  <a:pt x="77" y="392"/>
                </a:lnTo>
                <a:lnTo>
                  <a:pt x="77" y="392"/>
                </a:lnTo>
                <a:lnTo>
                  <a:pt x="77" y="392"/>
                </a:lnTo>
                <a:lnTo>
                  <a:pt x="71" y="387"/>
                </a:lnTo>
                <a:lnTo>
                  <a:pt x="66" y="382"/>
                </a:lnTo>
                <a:lnTo>
                  <a:pt x="58" y="371"/>
                </a:lnTo>
                <a:lnTo>
                  <a:pt x="58" y="371"/>
                </a:lnTo>
                <a:close/>
                <a:moveTo>
                  <a:pt x="167" y="182"/>
                </a:moveTo>
                <a:lnTo>
                  <a:pt x="167" y="182"/>
                </a:lnTo>
                <a:lnTo>
                  <a:pt x="165" y="138"/>
                </a:lnTo>
                <a:lnTo>
                  <a:pt x="165" y="138"/>
                </a:lnTo>
                <a:lnTo>
                  <a:pt x="167" y="182"/>
                </a:lnTo>
                <a:lnTo>
                  <a:pt x="167" y="182"/>
                </a:lnTo>
                <a:close/>
                <a:moveTo>
                  <a:pt x="170" y="242"/>
                </a:moveTo>
                <a:lnTo>
                  <a:pt x="170" y="242"/>
                </a:lnTo>
                <a:lnTo>
                  <a:pt x="172" y="240"/>
                </a:lnTo>
                <a:lnTo>
                  <a:pt x="172" y="239"/>
                </a:lnTo>
                <a:lnTo>
                  <a:pt x="172" y="239"/>
                </a:lnTo>
                <a:lnTo>
                  <a:pt x="172" y="228"/>
                </a:lnTo>
                <a:lnTo>
                  <a:pt x="172" y="228"/>
                </a:lnTo>
                <a:lnTo>
                  <a:pt x="172" y="226"/>
                </a:lnTo>
                <a:lnTo>
                  <a:pt x="172" y="226"/>
                </a:lnTo>
                <a:lnTo>
                  <a:pt x="170" y="228"/>
                </a:lnTo>
                <a:lnTo>
                  <a:pt x="170" y="229"/>
                </a:lnTo>
                <a:lnTo>
                  <a:pt x="170" y="229"/>
                </a:lnTo>
                <a:lnTo>
                  <a:pt x="170" y="236"/>
                </a:lnTo>
                <a:lnTo>
                  <a:pt x="170" y="236"/>
                </a:lnTo>
                <a:lnTo>
                  <a:pt x="170" y="242"/>
                </a:lnTo>
                <a:lnTo>
                  <a:pt x="170" y="242"/>
                </a:lnTo>
                <a:close/>
                <a:moveTo>
                  <a:pt x="284" y="412"/>
                </a:moveTo>
                <a:lnTo>
                  <a:pt x="284" y="412"/>
                </a:lnTo>
                <a:lnTo>
                  <a:pt x="285" y="414"/>
                </a:lnTo>
                <a:lnTo>
                  <a:pt x="285" y="414"/>
                </a:lnTo>
                <a:lnTo>
                  <a:pt x="285" y="412"/>
                </a:lnTo>
                <a:lnTo>
                  <a:pt x="285" y="412"/>
                </a:lnTo>
                <a:lnTo>
                  <a:pt x="291" y="411"/>
                </a:lnTo>
                <a:lnTo>
                  <a:pt x="296" y="407"/>
                </a:lnTo>
                <a:lnTo>
                  <a:pt x="296" y="407"/>
                </a:lnTo>
                <a:lnTo>
                  <a:pt x="298" y="406"/>
                </a:lnTo>
                <a:lnTo>
                  <a:pt x="298" y="406"/>
                </a:lnTo>
                <a:lnTo>
                  <a:pt x="296" y="404"/>
                </a:lnTo>
                <a:lnTo>
                  <a:pt x="296" y="404"/>
                </a:lnTo>
                <a:lnTo>
                  <a:pt x="291" y="409"/>
                </a:lnTo>
                <a:lnTo>
                  <a:pt x="284" y="412"/>
                </a:lnTo>
                <a:lnTo>
                  <a:pt x="284" y="412"/>
                </a:lnTo>
                <a:close/>
                <a:moveTo>
                  <a:pt x="112" y="418"/>
                </a:moveTo>
                <a:lnTo>
                  <a:pt x="112" y="418"/>
                </a:lnTo>
                <a:lnTo>
                  <a:pt x="112" y="420"/>
                </a:lnTo>
                <a:lnTo>
                  <a:pt x="112" y="420"/>
                </a:lnTo>
                <a:lnTo>
                  <a:pt x="113" y="420"/>
                </a:lnTo>
                <a:lnTo>
                  <a:pt x="113" y="420"/>
                </a:lnTo>
                <a:lnTo>
                  <a:pt x="120" y="420"/>
                </a:lnTo>
                <a:lnTo>
                  <a:pt x="120" y="420"/>
                </a:lnTo>
                <a:lnTo>
                  <a:pt x="140" y="420"/>
                </a:lnTo>
                <a:lnTo>
                  <a:pt x="140" y="420"/>
                </a:lnTo>
                <a:lnTo>
                  <a:pt x="142" y="420"/>
                </a:lnTo>
                <a:lnTo>
                  <a:pt x="142" y="420"/>
                </a:lnTo>
                <a:lnTo>
                  <a:pt x="143" y="418"/>
                </a:lnTo>
                <a:lnTo>
                  <a:pt x="143" y="418"/>
                </a:lnTo>
                <a:lnTo>
                  <a:pt x="112" y="418"/>
                </a:lnTo>
                <a:lnTo>
                  <a:pt x="112" y="418"/>
                </a:lnTo>
                <a:close/>
                <a:moveTo>
                  <a:pt x="170" y="224"/>
                </a:moveTo>
                <a:lnTo>
                  <a:pt x="170" y="224"/>
                </a:lnTo>
                <a:lnTo>
                  <a:pt x="172" y="223"/>
                </a:lnTo>
                <a:lnTo>
                  <a:pt x="172" y="221"/>
                </a:lnTo>
                <a:lnTo>
                  <a:pt x="172" y="221"/>
                </a:lnTo>
                <a:lnTo>
                  <a:pt x="172" y="220"/>
                </a:lnTo>
                <a:lnTo>
                  <a:pt x="172" y="220"/>
                </a:lnTo>
                <a:lnTo>
                  <a:pt x="172" y="199"/>
                </a:lnTo>
                <a:lnTo>
                  <a:pt x="172" y="199"/>
                </a:lnTo>
                <a:lnTo>
                  <a:pt x="172" y="198"/>
                </a:lnTo>
                <a:lnTo>
                  <a:pt x="172" y="198"/>
                </a:lnTo>
                <a:lnTo>
                  <a:pt x="172" y="198"/>
                </a:lnTo>
                <a:lnTo>
                  <a:pt x="172" y="198"/>
                </a:lnTo>
                <a:lnTo>
                  <a:pt x="170" y="224"/>
                </a:lnTo>
                <a:lnTo>
                  <a:pt x="170" y="224"/>
                </a:lnTo>
                <a:close/>
                <a:moveTo>
                  <a:pt x="82" y="417"/>
                </a:moveTo>
                <a:lnTo>
                  <a:pt x="82" y="417"/>
                </a:lnTo>
                <a:lnTo>
                  <a:pt x="80" y="415"/>
                </a:lnTo>
                <a:lnTo>
                  <a:pt x="80" y="415"/>
                </a:lnTo>
                <a:lnTo>
                  <a:pt x="63" y="414"/>
                </a:lnTo>
                <a:lnTo>
                  <a:pt x="63" y="414"/>
                </a:lnTo>
                <a:lnTo>
                  <a:pt x="61" y="414"/>
                </a:lnTo>
                <a:lnTo>
                  <a:pt x="61" y="414"/>
                </a:lnTo>
                <a:lnTo>
                  <a:pt x="71" y="417"/>
                </a:lnTo>
                <a:lnTo>
                  <a:pt x="82" y="417"/>
                </a:lnTo>
                <a:lnTo>
                  <a:pt x="82" y="417"/>
                </a:lnTo>
                <a:close/>
                <a:moveTo>
                  <a:pt x="8" y="176"/>
                </a:moveTo>
                <a:lnTo>
                  <a:pt x="8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2"/>
                </a:lnTo>
                <a:lnTo>
                  <a:pt x="9" y="172"/>
                </a:lnTo>
                <a:lnTo>
                  <a:pt x="9" y="169"/>
                </a:lnTo>
                <a:lnTo>
                  <a:pt x="9" y="169"/>
                </a:lnTo>
                <a:lnTo>
                  <a:pt x="9" y="168"/>
                </a:lnTo>
                <a:lnTo>
                  <a:pt x="9" y="168"/>
                </a:lnTo>
                <a:lnTo>
                  <a:pt x="9" y="166"/>
                </a:lnTo>
                <a:lnTo>
                  <a:pt x="9" y="166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8" y="176"/>
                </a:lnTo>
                <a:lnTo>
                  <a:pt x="8" y="176"/>
                </a:lnTo>
                <a:close/>
                <a:moveTo>
                  <a:pt x="172" y="243"/>
                </a:moveTo>
                <a:lnTo>
                  <a:pt x="172" y="243"/>
                </a:lnTo>
                <a:lnTo>
                  <a:pt x="170" y="245"/>
                </a:lnTo>
                <a:lnTo>
                  <a:pt x="170" y="247"/>
                </a:lnTo>
                <a:lnTo>
                  <a:pt x="170" y="247"/>
                </a:lnTo>
                <a:lnTo>
                  <a:pt x="170" y="258"/>
                </a:lnTo>
                <a:lnTo>
                  <a:pt x="170" y="258"/>
                </a:lnTo>
                <a:lnTo>
                  <a:pt x="170" y="259"/>
                </a:lnTo>
                <a:lnTo>
                  <a:pt x="170" y="259"/>
                </a:lnTo>
                <a:lnTo>
                  <a:pt x="172" y="258"/>
                </a:lnTo>
                <a:lnTo>
                  <a:pt x="172" y="258"/>
                </a:lnTo>
                <a:lnTo>
                  <a:pt x="172" y="245"/>
                </a:lnTo>
                <a:lnTo>
                  <a:pt x="172" y="245"/>
                </a:lnTo>
                <a:lnTo>
                  <a:pt x="172" y="243"/>
                </a:lnTo>
                <a:lnTo>
                  <a:pt x="172" y="243"/>
                </a:lnTo>
                <a:close/>
                <a:moveTo>
                  <a:pt x="124" y="359"/>
                </a:moveTo>
                <a:lnTo>
                  <a:pt x="124" y="359"/>
                </a:lnTo>
                <a:lnTo>
                  <a:pt x="124" y="359"/>
                </a:lnTo>
                <a:lnTo>
                  <a:pt x="124" y="359"/>
                </a:lnTo>
                <a:lnTo>
                  <a:pt x="124" y="354"/>
                </a:lnTo>
                <a:lnTo>
                  <a:pt x="124" y="354"/>
                </a:lnTo>
                <a:lnTo>
                  <a:pt x="121" y="344"/>
                </a:lnTo>
                <a:lnTo>
                  <a:pt x="115" y="336"/>
                </a:lnTo>
                <a:lnTo>
                  <a:pt x="115" y="336"/>
                </a:lnTo>
                <a:lnTo>
                  <a:pt x="113" y="336"/>
                </a:lnTo>
                <a:lnTo>
                  <a:pt x="113" y="336"/>
                </a:lnTo>
                <a:lnTo>
                  <a:pt x="113" y="336"/>
                </a:lnTo>
                <a:lnTo>
                  <a:pt x="113" y="336"/>
                </a:lnTo>
                <a:lnTo>
                  <a:pt x="118" y="341"/>
                </a:lnTo>
                <a:lnTo>
                  <a:pt x="121" y="346"/>
                </a:lnTo>
                <a:lnTo>
                  <a:pt x="123" y="352"/>
                </a:lnTo>
                <a:lnTo>
                  <a:pt x="124" y="359"/>
                </a:lnTo>
                <a:lnTo>
                  <a:pt x="124" y="359"/>
                </a:lnTo>
                <a:close/>
                <a:moveTo>
                  <a:pt x="91" y="330"/>
                </a:moveTo>
                <a:lnTo>
                  <a:pt x="91" y="330"/>
                </a:lnTo>
                <a:lnTo>
                  <a:pt x="86" y="330"/>
                </a:lnTo>
                <a:lnTo>
                  <a:pt x="86" y="330"/>
                </a:lnTo>
                <a:lnTo>
                  <a:pt x="80" y="333"/>
                </a:lnTo>
                <a:lnTo>
                  <a:pt x="74" y="336"/>
                </a:lnTo>
                <a:lnTo>
                  <a:pt x="74" y="336"/>
                </a:lnTo>
                <a:lnTo>
                  <a:pt x="74" y="336"/>
                </a:lnTo>
                <a:lnTo>
                  <a:pt x="74" y="336"/>
                </a:lnTo>
                <a:lnTo>
                  <a:pt x="82" y="333"/>
                </a:lnTo>
                <a:lnTo>
                  <a:pt x="82" y="333"/>
                </a:lnTo>
                <a:lnTo>
                  <a:pt x="91" y="330"/>
                </a:lnTo>
                <a:lnTo>
                  <a:pt x="91" y="330"/>
                </a:lnTo>
                <a:close/>
                <a:moveTo>
                  <a:pt x="309" y="370"/>
                </a:moveTo>
                <a:lnTo>
                  <a:pt x="309" y="370"/>
                </a:lnTo>
                <a:lnTo>
                  <a:pt x="309" y="370"/>
                </a:lnTo>
                <a:lnTo>
                  <a:pt x="309" y="370"/>
                </a:lnTo>
                <a:lnTo>
                  <a:pt x="309" y="370"/>
                </a:lnTo>
                <a:lnTo>
                  <a:pt x="309" y="370"/>
                </a:lnTo>
                <a:lnTo>
                  <a:pt x="310" y="363"/>
                </a:lnTo>
                <a:lnTo>
                  <a:pt x="310" y="363"/>
                </a:lnTo>
                <a:lnTo>
                  <a:pt x="312" y="360"/>
                </a:lnTo>
                <a:lnTo>
                  <a:pt x="312" y="360"/>
                </a:lnTo>
                <a:lnTo>
                  <a:pt x="312" y="351"/>
                </a:lnTo>
                <a:lnTo>
                  <a:pt x="312" y="351"/>
                </a:lnTo>
                <a:lnTo>
                  <a:pt x="312" y="351"/>
                </a:lnTo>
                <a:lnTo>
                  <a:pt x="312" y="351"/>
                </a:lnTo>
                <a:lnTo>
                  <a:pt x="312" y="351"/>
                </a:lnTo>
                <a:lnTo>
                  <a:pt x="312" y="351"/>
                </a:lnTo>
                <a:lnTo>
                  <a:pt x="309" y="370"/>
                </a:lnTo>
                <a:lnTo>
                  <a:pt x="309" y="370"/>
                </a:lnTo>
                <a:close/>
                <a:moveTo>
                  <a:pt x="317" y="163"/>
                </a:moveTo>
                <a:lnTo>
                  <a:pt x="317" y="163"/>
                </a:lnTo>
                <a:lnTo>
                  <a:pt x="315" y="165"/>
                </a:lnTo>
                <a:lnTo>
                  <a:pt x="315" y="166"/>
                </a:lnTo>
                <a:lnTo>
                  <a:pt x="315" y="166"/>
                </a:lnTo>
                <a:lnTo>
                  <a:pt x="317" y="179"/>
                </a:lnTo>
                <a:lnTo>
                  <a:pt x="317" y="179"/>
                </a:lnTo>
                <a:lnTo>
                  <a:pt x="317" y="182"/>
                </a:lnTo>
                <a:lnTo>
                  <a:pt x="317" y="182"/>
                </a:lnTo>
                <a:lnTo>
                  <a:pt x="318" y="182"/>
                </a:lnTo>
                <a:lnTo>
                  <a:pt x="318" y="182"/>
                </a:lnTo>
                <a:lnTo>
                  <a:pt x="317" y="163"/>
                </a:lnTo>
                <a:lnTo>
                  <a:pt x="317" y="163"/>
                </a:lnTo>
                <a:close/>
                <a:moveTo>
                  <a:pt x="228" y="281"/>
                </a:move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30" y="284"/>
                </a:lnTo>
                <a:lnTo>
                  <a:pt x="230" y="284"/>
                </a:lnTo>
                <a:lnTo>
                  <a:pt x="233" y="288"/>
                </a:lnTo>
                <a:lnTo>
                  <a:pt x="233" y="288"/>
                </a:lnTo>
                <a:lnTo>
                  <a:pt x="241" y="291"/>
                </a:lnTo>
                <a:lnTo>
                  <a:pt x="249" y="291"/>
                </a:lnTo>
                <a:lnTo>
                  <a:pt x="249" y="291"/>
                </a:lnTo>
                <a:lnTo>
                  <a:pt x="249" y="291"/>
                </a:lnTo>
                <a:lnTo>
                  <a:pt x="249" y="291"/>
                </a:lnTo>
                <a:lnTo>
                  <a:pt x="238" y="288"/>
                </a:lnTo>
                <a:lnTo>
                  <a:pt x="238" y="288"/>
                </a:lnTo>
                <a:lnTo>
                  <a:pt x="233" y="284"/>
                </a:lnTo>
                <a:lnTo>
                  <a:pt x="228" y="281"/>
                </a:lnTo>
                <a:lnTo>
                  <a:pt x="228" y="281"/>
                </a:lnTo>
                <a:close/>
                <a:moveTo>
                  <a:pt x="146" y="420"/>
                </a:moveTo>
                <a:lnTo>
                  <a:pt x="146" y="420"/>
                </a:lnTo>
                <a:lnTo>
                  <a:pt x="172" y="420"/>
                </a:lnTo>
                <a:lnTo>
                  <a:pt x="172" y="420"/>
                </a:lnTo>
                <a:lnTo>
                  <a:pt x="170" y="418"/>
                </a:lnTo>
                <a:lnTo>
                  <a:pt x="170" y="418"/>
                </a:lnTo>
                <a:lnTo>
                  <a:pt x="150" y="418"/>
                </a:lnTo>
                <a:lnTo>
                  <a:pt x="150" y="418"/>
                </a:lnTo>
                <a:lnTo>
                  <a:pt x="146" y="420"/>
                </a:lnTo>
                <a:lnTo>
                  <a:pt x="146" y="420"/>
                </a:lnTo>
                <a:close/>
                <a:moveTo>
                  <a:pt x="249" y="389"/>
                </a:moveTo>
                <a:lnTo>
                  <a:pt x="249" y="389"/>
                </a:lnTo>
                <a:lnTo>
                  <a:pt x="249" y="389"/>
                </a:lnTo>
                <a:lnTo>
                  <a:pt x="249" y="389"/>
                </a:lnTo>
                <a:lnTo>
                  <a:pt x="246" y="389"/>
                </a:lnTo>
                <a:lnTo>
                  <a:pt x="246" y="389"/>
                </a:lnTo>
                <a:lnTo>
                  <a:pt x="239" y="387"/>
                </a:lnTo>
                <a:lnTo>
                  <a:pt x="233" y="384"/>
                </a:lnTo>
                <a:lnTo>
                  <a:pt x="233" y="384"/>
                </a:lnTo>
                <a:lnTo>
                  <a:pt x="228" y="381"/>
                </a:lnTo>
                <a:lnTo>
                  <a:pt x="228" y="381"/>
                </a:lnTo>
                <a:lnTo>
                  <a:pt x="225" y="379"/>
                </a:lnTo>
                <a:lnTo>
                  <a:pt x="225" y="379"/>
                </a:lnTo>
                <a:lnTo>
                  <a:pt x="224" y="379"/>
                </a:lnTo>
                <a:lnTo>
                  <a:pt x="224" y="379"/>
                </a:lnTo>
                <a:lnTo>
                  <a:pt x="227" y="381"/>
                </a:lnTo>
                <a:lnTo>
                  <a:pt x="227" y="381"/>
                </a:lnTo>
                <a:lnTo>
                  <a:pt x="232" y="384"/>
                </a:lnTo>
                <a:lnTo>
                  <a:pt x="232" y="384"/>
                </a:lnTo>
                <a:lnTo>
                  <a:pt x="239" y="387"/>
                </a:lnTo>
                <a:lnTo>
                  <a:pt x="247" y="389"/>
                </a:lnTo>
                <a:lnTo>
                  <a:pt x="247" y="389"/>
                </a:lnTo>
                <a:lnTo>
                  <a:pt x="249" y="389"/>
                </a:lnTo>
                <a:lnTo>
                  <a:pt x="249" y="389"/>
                </a:lnTo>
                <a:close/>
                <a:moveTo>
                  <a:pt x="164" y="373"/>
                </a:moveTo>
                <a:lnTo>
                  <a:pt x="164" y="373"/>
                </a:lnTo>
                <a:lnTo>
                  <a:pt x="165" y="371"/>
                </a:lnTo>
                <a:lnTo>
                  <a:pt x="165" y="371"/>
                </a:lnTo>
                <a:lnTo>
                  <a:pt x="165" y="360"/>
                </a:lnTo>
                <a:lnTo>
                  <a:pt x="165" y="360"/>
                </a:lnTo>
                <a:lnTo>
                  <a:pt x="165" y="360"/>
                </a:lnTo>
                <a:lnTo>
                  <a:pt x="165" y="360"/>
                </a:lnTo>
                <a:lnTo>
                  <a:pt x="164" y="360"/>
                </a:lnTo>
                <a:lnTo>
                  <a:pt x="164" y="360"/>
                </a:lnTo>
                <a:lnTo>
                  <a:pt x="164" y="362"/>
                </a:lnTo>
                <a:lnTo>
                  <a:pt x="164" y="362"/>
                </a:lnTo>
                <a:lnTo>
                  <a:pt x="164" y="373"/>
                </a:lnTo>
                <a:lnTo>
                  <a:pt x="164" y="373"/>
                </a:lnTo>
                <a:lnTo>
                  <a:pt x="164" y="373"/>
                </a:lnTo>
                <a:lnTo>
                  <a:pt x="164" y="373"/>
                </a:lnTo>
                <a:close/>
                <a:moveTo>
                  <a:pt x="293" y="24"/>
                </a:moveTo>
                <a:lnTo>
                  <a:pt x="293" y="24"/>
                </a:lnTo>
                <a:lnTo>
                  <a:pt x="299" y="32"/>
                </a:lnTo>
                <a:lnTo>
                  <a:pt x="299" y="32"/>
                </a:lnTo>
                <a:lnTo>
                  <a:pt x="299" y="30"/>
                </a:lnTo>
                <a:lnTo>
                  <a:pt x="299" y="30"/>
                </a:lnTo>
                <a:lnTo>
                  <a:pt x="293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4"/>
                </a:lnTo>
                <a:close/>
                <a:moveTo>
                  <a:pt x="224" y="247"/>
                </a:moveTo>
                <a:lnTo>
                  <a:pt x="224" y="247"/>
                </a:lnTo>
                <a:lnTo>
                  <a:pt x="228" y="240"/>
                </a:lnTo>
                <a:lnTo>
                  <a:pt x="233" y="234"/>
                </a:lnTo>
                <a:lnTo>
                  <a:pt x="233" y="234"/>
                </a:lnTo>
                <a:lnTo>
                  <a:pt x="228" y="237"/>
                </a:lnTo>
                <a:lnTo>
                  <a:pt x="228" y="237"/>
                </a:lnTo>
                <a:lnTo>
                  <a:pt x="225" y="242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close/>
                <a:moveTo>
                  <a:pt x="225" y="95"/>
                </a:moveTo>
                <a:lnTo>
                  <a:pt x="225" y="95"/>
                </a:lnTo>
                <a:lnTo>
                  <a:pt x="225" y="95"/>
                </a:lnTo>
                <a:lnTo>
                  <a:pt x="225" y="95"/>
                </a:lnTo>
                <a:lnTo>
                  <a:pt x="225" y="97"/>
                </a:lnTo>
                <a:lnTo>
                  <a:pt x="225" y="97"/>
                </a:lnTo>
                <a:lnTo>
                  <a:pt x="230" y="100"/>
                </a:lnTo>
                <a:lnTo>
                  <a:pt x="230" y="100"/>
                </a:lnTo>
                <a:lnTo>
                  <a:pt x="233" y="101"/>
                </a:lnTo>
                <a:lnTo>
                  <a:pt x="238" y="103"/>
                </a:lnTo>
                <a:lnTo>
                  <a:pt x="238" y="103"/>
                </a:lnTo>
                <a:lnTo>
                  <a:pt x="238" y="103"/>
                </a:lnTo>
                <a:lnTo>
                  <a:pt x="238" y="103"/>
                </a:lnTo>
                <a:lnTo>
                  <a:pt x="239" y="101"/>
                </a:lnTo>
                <a:lnTo>
                  <a:pt x="239" y="101"/>
                </a:lnTo>
                <a:lnTo>
                  <a:pt x="232" y="100"/>
                </a:lnTo>
                <a:lnTo>
                  <a:pt x="225" y="95"/>
                </a:lnTo>
                <a:lnTo>
                  <a:pt x="225" y="95"/>
                </a:lnTo>
                <a:close/>
                <a:moveTo>
                  <a:pt x="173" y="308"/>
                </a:moveTo>
                <a:lnTo>
                  <a:pt x="173" y="308"/>
                </a:lnTo>
                <a:lnTo>
                  <a:pt x="172" y="319"/>
                </a:lnTo>
                <a:lnTo>
                  <a:pt x="173" y="336"/>
                </a:lnTo>
                <a:lnTo>
                  <a:pt x="173" y="336"/>
                </a:lnTo>
                <a:lnTo>
                  <a:pt x="173" y="335"/>
                </a:lnTo>
                <a:lnTo>
                  <a:pt x="173" y="335"/>
                </a:lnTo>
                <a:lnTo>
                  <a:pt x="173" y="308"/>
                </a:lnTo>
                <a:lnTo>
                  <a:pt x="173" y="308"/>
                </a:lnTo>
                <a:close/>
                <a:moveTo>
                  <a:pt x="11" y="127"/>
                </a:moveTo>
                <a:lnTo>
                  <a:pt x="11" y="127"/>
                </a:lnTo>
                <a:lnTo>
                  <a:pt x="12" y="127"/>
                </a:lnTo>
                <a:lnTo>
                  <a:pt x="12" y="127"/>
                </a:lnTo>
                <a:lnTo>
                  <a:pt x="12" y="127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4"/>
                </a:lnTo>
                <a:lnTo>
                  <a:pt x="11" y="114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close/>
                <a:moveTo>
                  <a:pt x="12" y="395"/>
                </a:moveTo>
                <a:lnTo>
                  <a:pt x="12" y="395"/>
                </a:lnTo>
                <a:lnTo>
                  <a:pt x="14" y="400"/>
                </a:lnTo>
                <a:lnTo>
                  <a:pt x="15" y="403"/>
                </a:lnTo>
                <a:lnTo>
                  <a:pt x="19" y="406"/>
                </a:lnTo>
                <a:lnTo>
                  <a:pt x="22" y="407"/>
                </a:lnTo>
                <a:lnTo>
                  <a:pt x="22" y="407"/>
                </a:lnTo>
                <a:lnTo>
                  <a:pt x="17" y="401"/>
                </a:lnTo>
                <a:lnTo>
                  <a:pt x="12" y="395"/>
                </a:lnTo>
                <a:lnTo>
                  <a:pt x="12" y="395"/>
                </a:lnTo>
                <a:close/>
                <a:moveTo>
                  <a:pt x="172" y="261"/>
                </a:moveTo>
                <a:lnTo>
                  <a:pt x="172" y="261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77"/>
                </a:lnTo>
                <a:lnTo>
                  <a:pt x="170" y="277"/>
                </a:lnTo>
                <a:lnTo>
                  <a:pt x="170" y="278"/>
                </a:lnTo>
                <a:lnTo>
                  <a:pt x="170" y="278"/>
                </a:lnTo>
                <a:lnTo>
                  <a:pt x="170" y="278"/>
                </a:lnTo>
                <a:lnTo>
                  <a:pt x="170" y="277"/>
                </a:lnTo>
                <a:lnTo>
                  <a:pt x="170" y="277"/>
                </a:lnTo>
                <a:lnTo>
                  <a:pt x="172" y="262"/>
                </a:lnTo>
                <a:lnTo>
                  <a:pt x="172" y="262"/>
                </a:lnTo>
                <a:lnTo>
                  <a:pt x="172" y="261"/>
                </a:lnTo>
                <a:lnTo>
                  <a:pt x="172" y="261"/>
                </a:lnTo>
                <a:close/>
                <a:moveTo>
                  <a:pt x="175" y="417"/>
                </a:moveTo>
                <a:lnTo>
                  <a:pt x="175" y="417"/>
                </a:lnTo>
                <a:lnTo>
                  <a:pt x="202" y="417"/>
                </a:lnTo>
                <a:lnTo>
                  <a:pt x="202" y="417"/>
                </a:lnTo>
                <a:lnTo>
                  <a:pt x="175" y="417"/>
                </a:lnTo>
                <a:lnTo>
                  <a:pt x="175" y="417"/>
                </a:lnTo>
                <a:close/>
                <a:moveTo>
                  <a:pt x="14" y="332"/>
                </a:moveTo>
                <a:lnTo>
                  <a:pt x="14" y="332"/>
                </a:lnTo>
                <a:lnTo>
                  <a:pt x="15" y="332"/>
                </a:lnTo>
                <a:lnTo>
                  <a:pt x="15" y="332"/>
                </a:lnTo>
                <a:lnTo>
                  <a:pt x="14" y="321"/>
                </a:lnTo>
                <a:lnTo>
                  <a:pt x="14" y="321"/>
                </a:lnTo>
                <a:lnTo>
                  <a:pt x="14" y="311"/>
                </a:lnTo>
                <a:lnTo>
                  <a:pt x="14" y="311"/>
                </a:lnTo>
                <a:lnTo>
                  <a:pt x="14" y="300"/>
                </a:lnTo>
                <a:lnTo>
                  <a:pt x="14" y="300"/>
                </a:lnTo>
                <a:lnTo>
                  <a:pt x="14" y="311"/>
                </a:lnTo>
                <a:lnTo>
                  <a:pt x="14" y="311"/>
                </a:lnTo>
                <a:lnTo>
                  <a:pt x="14" y="325"/>
                </a:lnTo>
                <a:lnTo>
                  <a:pt x="14" y="325"/>
                </a:lnTo>
                <a:lnTo>
                  <a:pt x="14" y="332"/>
                </a:lnTo>
                <a:lnTo>
                  <a:pt x="14" y="332"/>
                </a:lnTo>
                <a:close/>
                <a:moveTo>
                  <a:pt x="255" y="325"/>
                </a:moveTo>
                <a:lnTo>
                  <a:pt x="255" y="325"/>
                </a:lnTo>
                <a:lnTo>
                  <a:pt x="257" y="327"/>
                </a:lnTo>
                <a:lnTo>
                  <a:pt x="257" y="327"/>
                </a:lnTo>
                <a:lnTo>
                  <a:pt x="265" y="330"/>
                </a:lnTo>
                <a:lnTo>
                  <a:pt x="265" y="330"/>
                </a:lnTo>
                <a:lnTo>
                  <a:pt x="266" y="330"/>
                </a:lnTo>
                <a:lnTo>
                  <a:pt x="268" y="330"/>
                </a:lnTo>
                <a:lnTo>
                  <a:pt x="268" y="330"/>
                </a:lnTo>
                <a:lnTo>
                  <a:pt x="268" y="330"/>
                </a:lnTo>
                <a:lnTo>
                  <a:pt x="268" y="330"/>
                </a:lnTo>
                <a:lnTo>
                  <a:pt x="257" y="325"/>
                </a:lnTo>
                <a:lnTo>
                  <a:pt x="257" y="325"/>
                </a:lnTo>
                <a:lnTo>
                  <a:pt x="255" y="325"/>
                </a:lnTo>
                <a:lnTo>
                  <a:pt x="255" y="325"/>
                </a:lnTo>
                <a:close/>
                <a:moveTo>
                  <a:pt x="60" y="412"/>
                </a:moveTo>
                <a:lnTo>
                  <a:pt x="60" y="412"/>
                </a:lnTo>
                <a:lnTo>
                  <a:pt x="56" y="412"/>
                </a:lnTo>
                <a:lnTo>
                  <a:pt x="56" y="412"/>
                </a:lnTo>
                <a:lnTo>
                  <a:pt x="53" y="411"/>
                </a:lnTo>
                <a:lnTo>
                  <a:pt x="53" y="411"/>
                </a:lnTo>
                <a:lnTo>
                  <a:pt x="50" y="409"/>
                </a:lnTo>
                <a:lnTo>
                  <a:pt x="50" y="409"/>
                </a:lnTo>
                <a:lnTo>
                  <a:pt x="47" y="407"/>
                </a:lnTo>
                <a:lnTo>
                  <a:pt x="47" y="407"/>
                </a:lnTo>
                <a:lnTo>
                  <a:pt x="47" y="409"/>
                </a:lnTo>
                <a:lnTo>
                  <a:pt x="47" y="409"/>
                </a:lnTo>
                <a:lnTo>
                  <a:pt x="49" y="409"/>
                </a:lnTo>
                <a:lnTo>
                  <a:pt x="49" y="409"/>
                </a:lnTo>
                <a:lnTo>
                  <a:pt x="56" y="414"/>
                </a:lnTo>
                <a:lnTo>
                  <a:pt x="56" y="414"/>
                </a:lnTo>
                <a:lnTo>
                  <a:pt x="58" y="414"/>
                </a:lnTo>
                <a:lnTo>
                  <a:pt x="60" y="412"/>
                </a:lnTo>
                <a:lnTo>
                  <a:pt x="60" y="412"/>
                </a:lnTo>
                <a:close/>
                <a:moveTo>
                  <a:pt x="284" y="18"/>
                </a:moveTo>
                <a:lnTo>
                  <a:pt x="284" y="18"/>
                </a:lnTo>
                <a:lnTo>
                  <a:pt x="291" y="23"/>
                </a:lnTo>
                <a:lnTo>
                  <a:pt x="291" y="23"/>
                </a:lnTo>
                <a:lnTo>
                  <a:pt x="291" y="23"/>
                </a:lnTo>
                <a:lnTo>
                  <a:pt x="291" y="23"/>
                </a:lnTo>
                <a:lnTo>
                  <a:pt x="291" y="23"/>
                </a:lnTo>
                <a:lnTo>
                  <a:pt x="291" y="23"/>
                </a:lnTo>
                <a:lnTo>
                  <a:pt x="285" y="18"/>
                </a:lnTo>
                <a:lnTo>
                  <a:pt x="285" y="18"/>
                </a:lnTo>
                <a:lnTo>
                  <a:pt x="284" y="18"/>
                </a:lnTo>
                <a:lnTo>
                  <a:pt x="284" y="18"/>
                </a:lnTo>
                <a:close/>
                <a:moveTo>
                  <a:pt x="12" y="363"/>
                </a:moveTo>
                <a:lnTo>
                  <a:pt x="12" y="363"/>
                </a:lnTo>
                <a:lnTo>
                  <a:pt x="15" y="362"/>
                </a:lnTo>
                <a:lnTo>
                  <a:pt x="15" y="362"/>
                </a:lnTo>
                <a:lnTo>
                  <a:pt x="14" y="354"/>
                </a:lnTo>
                <a:lnTo>
                  <a:pt x="14" y="354"/>
                </a:lnTo>
                <a:lnTo>
                  <a:pt x="12" y="355"/>
                </a:lnTo>
                <a:lnTo>
                  <a:pt x="12" y="355"/>
                </a:lnTo>
                <a:lnTo>
                  <a:pt x="12" y="363"/>
                </a:lnTo>
                <a:lnTo>
                  <a:pt x="12" y="363"/>
                </a:lnTo>
                <a:close/>
                <a:moveTo>
                  <a:pt x="131" y="12"/>
                </a:moveTo>
                <a:lnTo>
                  <a:pt x="131" y="12"/>
                </a:lnTo>
                <a:lnTo>
                  <a:pt x="113" y="12"/>
                </a:lnTo>
                <a:lnTo>
                  <a:pt x="113" y="12"/>
                </a:lnTo>
                <a:lnTo>
                  <a:pt x="131" y="13"/>
                </a:lnTo>
                <a:lnTo>
                  <a:pt x="131" y="13"/>
                </a:lnTo>
                <a:lnTo>
                  <a:pt x="131" y="12"/>
                </a:lnTo>
                <a:lnTo>
                  <a:pt x="131" y="12"/>
                </a:lnTo>
                <a:close/>
                <a:moveTo>
                  <a:pt x="315" y="357"/>
                </a:moveTo>
                <a:lnTo>
                  <a:pt x="315" y="357"/>
                </a:lnTo>
                <a:lnTo>
                  <a:pt x="314" y="365"/>
                </a:lnTo>
                <a:lnTo>
                  <a:pt x="314" y="365"/>
                </a:lnTo>
                <a:lnTo>
                  <a:pt x="312" y="371"/>
                </a:lnTo>
                <a:lnTo>
                  <a:pt x="312" y="371"/>
                </a:lnTo>
                <a:lnTo>
                  <a:pt x="315" y="357"/>
                </a:lnTo>
                <a:lnTo>
                  <a:pt x="315" y="357"/>
                </a:lnTo>
                <a:close/>
                <a:moveTo>
                  <a:pt x="306" y="81"/>
                </a:moveTo>
                <a:lnTo>
                  <a:pt x="306" y="81"/>
                </a:lnTo>
                <a:lnTo>
                  <a:pt x="306" y="81"/>
                </a:lnTo>
                <a:lnTo>
                  <a:pt x="306" y="81"/>
                </a:lnTo>
                <a:lnTo>
                  <a:pt x="306" y="82"/>
                </a:lnTo>
                <a:lnTo>
                  <a:pt x="306" y="82"/>
                </a:lnTo>
                <a:lnTo>
                  <a:pt x="306" y="98"/>
                </a:lnTo>
                <a:lnTo>
                  <a:pt x="306" y="98"/>
                </a:lnTo>
                <a:lnTo>
                  <a:pt x="306" y="105"/>
                </a:lnTo>
                <a:lnTo>
                  <a:pt x="306" y="105"/>
                </a:lnTo>
                <a:lnTo>
                  <a:pt x="306" y="105"/>
                </a:lnTo>
                <a:lnTo>
                  <a:pt x="306" y="105"/>
                </a:lnTo>
                <a:lnTo>
                  <a:pt x="306" y="81"/>
                </a:lnTo>
                <a:lnTo>
                  <a:pt x="306" y="81"/>
                </a:lnTo>
                <a:close/>
                <a:moveTo>
                  <a:pt x="121" y="423"/>
                </a:moveTo>
                <a:lnTo>
                  <a:pt x="121" y="423"/>
                </a:lnTo>
                <a:lnTo>
                  <a:pt x="118" y="423"/>
                </a:lnTo>
                <a:lnTo>
                  <a:pt x="118" y="423"/>
                </a:lnTo>
                <a:lnTo>
                  <a:pt x="99" y="423"/>
                </a:lnTo>
                <a:lnTo>
                  <a:pt x="99" y="423"/>
                </a:lnTo>
                <a:lnTo>
                  <a:pt x="99" y="423"/>
                </a:lnTo>
                <a:lnTo>
                  <a:pt x="99" y="423"/>
                </a:lnTo>
                <a:lnTo>
                  <a:pt x="99" y="423"/>
                </a:lnTo>
                <a:lnTo>
                  <a:pt x="99" y="423"/>
                </a:lnTo>
                <a:lnTo>
                  <a:pt x="121" y="423"/>
                </a:lnTo>
                <a:lnTo>
                  <a:pt x="121" y="423"/>
                </a:lnTo>
                <a:close/>
                <a:moveTo>
                  <a:pt x="80" y="325"/>
                </a:moveTo>
                <a:lnTo>
                  <a:pt x="80" y="325"/>
                </a:lnTo>
                <a:lnTo>
                  <a:pt x="80" y="327"/>
                </a:lnTo>
                <a:lnTo>
                  <a:pt x="80" y="327"/>
                </a:lnTo>
                <a:lnTo>
                  <a:pt x="91" y="325"/>
                </a:lnTo>
                <a:lnTo>
                  <a:pt x="91" y="325"/>
                </a:lnTo>
                <a:lnTo>
                  <a:pt x="86" y="325"/>
                </a:lnTo>
                <a:lnTo>
                  <a:pt x="80" y="325"/>
                </a:lnTo>
                <a:lnTo>
                  <a:pt x="80" y="325"/>
                </a:lnTo>
                <a:close/>
                <a:moveTo>
                  <a:pt x="56" y="12"/>
                </a:moveTo>
                <a:lnTo>
                  <a:pt x="56" y="12"/>
                </a:lnTo>
                <a:lnTo>
                  <a:pt x="64" y="10"/>
                </a:lnTo>
                <a:lnTo>
                  <a:pt x="64" y="10"/>
                </a:lnTo>
                <a:lnTo>
                  <a:pt x="66" y="8"/>
                </a:lnTo>
                <a:lnTo>
                  <a:pt x="66" y="8"/>
                </a:lnTo>
                <a:lnTo>
                  <a:pt x="61" y="10"/>
                </a:lnTo>
                <a:lnTo>
                  <a:pt x="56" y="10"/>
                </a:lnTo>
                <a:lnTo>
                  <a:pt x="56" y="10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close/>
                <a:moveTo>
                  <a:pt x="64" y="387"/>
                </a:moveTo>
                <a:lnTo>
                  <a:pt x="64" y="387"/>
                </a:lnTo>
                <a:lnTo>
                  <a:pt x="60" y="379"/>
                </a:lnTo>
                <a:lnTo>
                  <a:pt x="55" y="371"/>
                </a:lnTo>
                <a:lnTo>
                  <a:pt x="55" y="371"/>
                </a:lnTo>
                <a:lnTo>
                  <a:pt x="58" y="379"/>
                </a:lnTo>
                <a:lnTo>
                  <a:pt x="64" y="387"/>
                </a:lnTo>
                <a:lnTo>
                  <a:pt x="64" y="387"/>
                </a:lnTo>
                <a:close/>
                <a:moveTo>
                  <a:pt x="241" y="365"/>
                </a:moveTo>
                <a:lnTo>
                  <a:pt x="241" y="365"/>
                </a:lnTo>
                <a:lnTo>
                  <a:pt x="252" y="351"/>
                </a:lnTo>
                <a:lnTo>
                  <a:pt x="252" y="351"/>
                </a:lnTo>
                <a:lnTo>
                  <a:pt x="246" y="357"/>
                </a:lnTo>
                <a:lnTo>
                  <a:pt x="241" y="365"/>
                </a:lnTo>
                <a:lnTo>
                  <a:pt x="241" y="365"/>
                </a:lnTo>
                <a:close/>
                <a:moveTo>
                  <a:pt x="224" y="90"/>
                </a:move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19" y="82"/>
                </a:lnTo>
                <a:lnTo>
                  <a:pt x="219" y="82"/>
                </a:lnTo>
                <a:lnTo>
                  <a:pt x="217" y="84"/>
                </a:lnTo>
                <a:lnTo>
                  <a:pt x="217" y="84"/>
                </a:lnTo>
                <a:lnTo>
                  <a:pt x="224" y="90"/>
                </a:lnTo>
                <a:lnTo>
                  <a:pt x="224" y="90"/>
                </a:lnTo>
                <a:close/>
                <a:moveTo>
                  <a:pt x="314" y="221"/>
                </a:moveTo>
                <a:lnTo>
                  <a:pt x="314" y="221"/>
                </a:lnTo>
                <a:lnTo>
                  <a:pt x="315" y="229"/>
                </a:lnTo>
                <a:lnTo>
                  <a:pt x="315" y="229"/>
                </a:lnTo>
                <a:lnTo>
                  <a:pt x="317" y="226"/>
                </a:lnTo>
                <a:lnTo>
                  <a:pt x="317" y="226"/>
                </a:lnTo>
                <a:lnTo>
                  <a:pt x="317" y="221"/>
                </a:lnTo>
                <a:lnTo>
                  <a:pt x="317" y="221"/>
                </a:lnTo>
                <a:lnTo>
                  <a:pt x="314" y="221"/>
                </a:lnTo>
                <a:lnTo>
                  <a:pt x="314" y="221"/>
                </a:lnTo>
                <a:close/>
                <a:moveTo>
                  <a:pt x="315" y="185"/>
                </a:moveTo>
                <a:lnTo>
                  <a:pt x="315" y="185"/>
                </a:lnTo>
                <a:lnTo>
                  <a:pt x="314" y="169"/>
                </a:lnTo>
                <a:lnTo>
                  <a:pt x="314" y="169"/>
                </a:lnTo>
                <a:lnTo>
                  <a:pt x="314" y="177"/>
                </a:lnTo>
                <a:lnTo>
                  <a:pt x="315" y="185"/>
                </a:lnTo>
                <a:lnTo>
                  <a:pt x="315" y="185"/>
                </a:lnTo>
                <a:close/>
                <a:moveTo>
                  <a:pt x="216" y="168"/>
                </a:moveTo>
                <a:lnTo>
                  <a:pt x="216" y="168"/>
                </a:lnTo>
                <a:lnTo>
                  <a:pt x="217" y="174"/>
                </a:lnTo>
                <a:lnTo>
                  <a:pt x="219" y="180"/>
                </a:lnTo>
                <a:lnTo>
                  <a:pt x="219" y="180"/>
                </a:lnTo>
                <a:lnTo>
                  <a:pt x="216" y="168"/>
                </a:lnTo>
                <a:lnTo>
                  <a:pt x="216" y="168"/>
                </a:lnTo>
                <a:close/>
                <a:moveTo>
                  <a:pt x="269" y="16"/>
                </a:moveTo>
                <a:lnTo>
                  <a:pt x="269" y="16"/>
                </a:lnTo>
                <a:lnTo>
                  <a:pt x="274" y="16"/>
                </a:lnTo>
                <a:lnTo>
                  <a:pt x="274" y="16"/>
                </a:lnTo>
                <a:lnTo>
                  <a:pt x="279" y="19"/>
                </a:lnTo>
                <a:lnTo>
                  <a:pt x="279" y="19"/>
                </a:lnTo>
                <a:lnTo>
                  <a:pt x="280" y="18"/>
                </a:lnTo>
                <a:lnTo>
                  <a:pt x="280" y="18"/>
                </a:lnTo>
                <a:lnTo>
                  <a:pt x="279" y="18"/>
                </a:lnTo>
                <a:lnTo>
                  <a:pt x="279" y="18"/>
                </a:lnTo>
                <a:lnTo>
                  <a:pt x="271" y="15"/>
                </a:lnTo>
                <a:lnTo>
                  <a:pt x="271" y="15"/>
                </a:lnTo>
                <a:lnTo>
                  <a:pt x="269" y="16"/>
                </a:lnTo>
                <a:lnTo>
                  <a:pt x="269" y="16"/>
                </a:lnTo>
                <a:close/>
                <a:moveTo>
                  <a:pt x="288" y="264"/>
                </a:moveTo>
                <a:lnTo>
                  <a:pt x="288" y="264"/>
                </a:lnTo>
                <a:lnTo>
                  <a:pt x="288" y="262"/>
                </a:lnTo>
                <a:lnTo>
                  <a:pt x="288" y="262"/>
                </a:lnTo>
                <a:lnTo>
                  <a:pt x="290" y="256"/>
                </a:lnTo>
                <a:lnTo>
                  <a:pt x="290" y="256"/>
                </a:lnTo>
                <a:lnTo>
                  <a:pt x="288" y="254"/>
                </a:lnTo>
                <a:lnTo>
                  <a:pt x="288" y="254"/>
                </a:lnTo>
                <a:lnTo>
                  <a:pt x="288" y="254"/>
                </a:lnTo>
                <a:lnTo>
                  <a:pt x="288" y="256"/>
                </a:lnTo>
                <a:lnTo>
                  <a:pt x="288" y="256"/>
                </a:lnTo>
                <a:lnTo>
                  <a:pt x="288" y="262"/>
                </a:lnTo>
                <a:lnTo>
                  <a:pt x="288" y="262"/>
                </a:lnTo>
                <a:lnTo>
                  <a:pt x="288" y="264"/>
                </a:lnTo>
                <a:lnTo>
                  <a:pt x="288" y="264"/>
                </a:lnTo>
                <a:close/>
                <a:moveTo>
                  <a:pt x="159" y="390"/>
                </a:moveTo>
                <a:lnTo>
                  <a:pt x="159" y="390"/>
                </a:lnTo>
                <a:lnTo>
                  <a:pt x="157" y="389"/>
                </a:lnTo>
                <a:lnTo>
                  <a:pt x="157" y="389"/>
                </a:lnTo>
                <a:lnTo>
                  <a:pt x="154" y="390"/>
                </a:lnTo>
                <a:lnTo>
                  <a:pt x="154" y="390"/>
                </a:lnTo>
                <a:lnTo>
                  <a:pt x="154" y="392"/>
                </a:lnTo>
                <a:lnTo>
                  <a:pt x="154" y="392"/>
                </a:lnTo>
                <a:lnTo>
                  <a:pt x="154" y="392"/>
                </a:lnTo>
                <a:lnTo>
                  <a:pt x="154" y="392"/>
                </a:lnTo>
                <a:lnTo>
                  <a:pt x="159" y="392"/>
                </a:lnTo>
                <a:lnTo>
                  <a:pt x="159" y="392"/>
                </a:lnTo>
                <a:lnTo>
                  <a:pt x="159" y="390"/>
                </a:lnTo>
                <a:lnTo>
                  <a:pt x="159" y="390"/>
                </a:lnTo>
                <a:close/>
                <a:moveTo>
                  <a:pt x="306" y="78"/>
                </a:move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6" y="75"/>
                </a:lnTo>
                <a:lnTo>
                  <a:pt x="306" y="75"/>
                </a:lnTo>
                <a:lnTo>
                  <a:pt x="306" y="71"/>
                </a:lnTo>
                <a:lnTo>
                  <a:pt x="306" y="71"/>
                </a:lnTo>
                <a:lnTo>
                  <a:pt x="306" y="68"/>
                </a:lnTo>
                <a:lnTo>
                  <a:pt x="306" y="68"/>
                </a:lnTo>
                <a:lnTo>
                  <a:pt x="306" y="64"/>
                </a:lnTo>
                <a:lnTo>
                  <a:pt x="306" y="64"/>
                </a:lnTo>
                <a:lnTo>
                  <a:pt x="306" y="60"/>
                </a:lnTo>
                <a:lnTo>
                  <a:pt x="306" y="60"/>
                </a:lnTo>
                <a:lnTo>
                  <a:pt x="306" y="78"/>
                </a:lnTo>
                <a:lnTo>
                  <a:pt x="306" y="78"/>
                </a:lnTo>
                <a:close/>
                <a:moveTo>
                  <a:pt x="258" y="13"/>
                </a:move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66" y="15"/>
                </a:lnTo>
                <a:lnTo>
                  <a:pt x="266" y="15"/>
                </a:lnTo>
                <a:lnTo>
                  <a:pt x="268" y="15"/>
                </a:lnTo>
                <a:lnTo>
                  <a:pt x="268" y="15"/>
                </a:lnTo>
                <a:lnTo>
                  <a:pt x="266" y="13"/>
                </a:lnTo>
                <a:lnTo>
                  <a:pt x="266" y="13"/>
                </a:lnTo>
                <a:lnTo>
                  <a:pt x="258" y="13"/>
                </a:lnTo>
                <a:lnTo>
                  <a:pt x="258" y="13"/>
                </a:lnTo>
                <a:close/>
                <a:moveTo>
                  <a:pt x="238" y="228"/>
                </a:moveTo>
                <a:lnTo>
                  <a:pt x="238" y="228"/>
                </a:lnTo>
                <a:lnTo>
                  <a:pt x="243" y="228"/>
                </a:lnTo>
                <a:lnTo>
                  <a:pt x="247" y="226"/>
                </a:lnTo>
                <a:lnTo>
                  <a:pt x="247" y="226"/>
                </a:lnTo>
                <a:lnTo>
                  <a:pt x="243" y="226"/>
                </a:lnTo>
                <a:lnTo>
                  <a:pt x="238" y="228"/>
                </a:lnTo>
                <a:lnTo>
                  <a:pt x="238" y="228"/>
                </a:lnTo>
                <a:close/>
                <a:moveTo>
                  <a:pt x="315" y="240"/>
                </a:moveTo>
                <a:lnTo>
                  <a:pt x="315" y="240"/>
                </a:lnTo>
                <a:lnTo>
                  <a:pt x="315" y="240"/>
                </a:lnTo>
                <a:lnTo>
                  <a:pt x="315" y="240"/>
                </a:lnTo>
                <a:lnTo>
                  <a:pt x="317" y="240"/>
                </a:lnTo>
                <a:lnTo>
                  <a:pt x="317" y="240"/>
                </a:lnTo>
                <a:lnTo>
                  <a:pt x="317" y="232"/>
                </a:lnTo>
                <a:lnTo>
                  <a:pt x="317" y="232"/>
                </a:lnTo>
                <a:lnTo>
                  <a:pt x="315" y="232"/>
                </a:lnTo>
                <a:lnTo>
                  <a:pt x="315" y="232"/>
                </a:lnTo>
                <a:lnTo>
                  <a:pt x="315" y="240"/>
                </a:lnTo>
                <a:lnTo>
                  <a:pt x="315" y="240"/>
                </a:lnTo>
                <a:close/>
                <a:moveTo>
                  <a:pt x="217" y="265"/>
                </a:moveTo>
                <a:lnTo>
                  <a:pt x="217" y="265"/>
                </a:lnTo>
                <a:lnTo>
                  <a:pt x="217" y="253"/>
                </a:lnTo>
                <a:lnTo>
                  <a:pt x="217" y="253"/>
                </a:lnTo>
                <a:lnTo>
                  <a:pt x="217" y="259"/>
                </a:lnTo>
                <a:lnTo>
                  <a:pt x="217" y="265"/>
                </a:lnTo>
                <a:lnTo>
                  <a:pt x="217" y="265"/>
                </a:lnTo>
                <a:close/>
                <a:moveTo>
                  <a:pt x="285" y="243"/>
                </a:moveTo>
                <a:lnTo>
                  <a:pt x="285" y="243"/>
                </a:lnTo>
                <a:lnTo>
                  <a:pt x="285" y="243"/>
                </a:lnTo>
                <a:lnTo>
                  <a:pt x="285" y="243"/>
                </a:lnTo>
                <a:lnTo>
                  <a:pt x="287" y="250"/>
                </a:lnTo>
                <a:lnTo>
                  <a:pt x="287" y="250"/>
                </a:lnTo>
                <a:lnTo>
                  <a:pt x="288" y="251"/>
                </a:lnTo>
                <a:lnTo>
                  <a:pt x="288" y="251"/>
                </a:lnTo>
                <a:lnTo>
                  <a:pt x="285" y="243"/>
                </a:lnTo>
                <a:lnTo>
                  <a:pt x="285" y="243"/>
                </a:lnTo>
                <a:close/>
                <a:moveTo>
                  <a:pt x="148" y="13"/>
                </a:moveTo>
                <a:lnTo>
                  <a:pt x="148" y="13"/>
                </a:lnTo>
                <a:lnTo>
                  <a:pt x="148" y="13"/>
                </a:lnTo>
                <a:lnTo>
                  <a:pt x="148" y="13"/>
                </a:lnTo>
                <a:lnTo>
                  <a:pt x="142" y="12"/>
                </a:lnTo>
                <a:lnTo>
                  <a:pt x="142" y="12"/>
                </a:lnTo>
                <a:lnTo>
                  <a:pt x="135" y="12"/>
                </a:lnTo>
                <a:lnTo>
                  <a:pt x="135" y="12"/>
                </a:lnTo>
                <a:lnTo>
                  <a:pt x="137" y="13"/>
                </a:lnTo>
                <a:lnTo>
                  <a:pt x="137" y="13"/>
                </a:lnTo>
                <a:lnTo>
                  <a:pt x="138" y="13"/>
                </a:lnTo>
                <a:lnTo>
                  <a:pt x="138" y="13"/>
                </a:lnTo>
                <a:lnTo>
                  <a:pt x="148" y="13"/>
                </a:lnTo>
                <a:lnTo>
                  <a:pt x="148" y="13"/>
                </a:lnTo>
                <a:close/>
                <a:moveTo>
                  <a:pt x="277" y="161"/>
                </a:moveTo>
                <a:lnTo>
                  <a:pt x="277" y="161"/>
                </a:lnTo>
                <a:lnTo>
                  <a:pt x="277" y="165"/>
                </a:lnTo>
                <a:lnTo>
                  <a:pt x="277" y="165"/>
                </a:lnTo>
                <a:lnTo>
                  <a:pt x="277" y="171"/>
                </a:lnTo>
                <a:lnTo>
                  <a:pt x="277" y="171"/>
                </a:lnTo>
                <a:lnTo>
                  <a:pt x="277" y="171"/>
                </a:lnTo>
                <a:lnTo>
                  <a:pt x="277" y="171"/>
                </a:lnTo>
                <a:lnTo>
                  <a:pt x="277" y="166"/>
                </a:lnTo>
                <a:lnTo>
                  <a:pt x="277" y="161"/>
                </a:lnTo>
                <a:lnTo>
                  <a:pt x="277" y="161"/>
                </a:lnTo>
                <a:close/>
                <a:moveTo>
                  <a:pt x="312" y="84"/>
                </a:move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9"/>
                </a:lnTo>
                <a:lnTo>
                  <a:pt x="312" y="89"/>
                </a:lnTo>
                <a:lnTo>
                  <a:pt x="314" y="92"/>
                </a:lnTo>
                <a:lnTo>
                  <a:pt x="314" y="92"/>
                </a:lnTo>
                <a:lnTo>
                  <a:pt x="312" y="84"/>
                </a:lnTo>
                <a:lnTo>
                  <a:pt x="312" y="84"/>
                </a:lnTo>
                <a:close/>
                <a:moveTo>
                  <a:pt x="250" y="325"/>
                </a:moveTo>
                <a:lnTo>
                  <a:pt x="250" y="325"/>
                </a:lnTo>
                <a:lnTo>
                  <a:pt x="246" y="324"/>
                </a:lnTo>
                <a:lnTo>
                  <a:pt x="241" y="324"/>
                </a:lnTo>
                <a:lnTo>
                  <a:pt x="241" y="324"/>
                </a:lnTo>
                <a:lnTo>
                  <a:pt x="250" y="325"/>
                </a:lnTo>
                <a:lnTo>
                  <a:pt x="250" y="325"/>
                </a:lnTo>
                <a:close/>
                <a:moveTo>
                  <a:pt x="170" y="281"/>
                </a:moveTo>
                <a:lnTo>
                  <a:pt x="170" y="281"/>
                </a:lnTo>
                <a:lnTo>
                  <a:pt x="170" y="281"/>
                </a:lnTo>
                <a:lnTo>
                  <a:pt x="170" y="281"/>
                </a:lnTo>
                <a:lnTo>
                  <a:pt x="170" y="289"/>
                </a:lnTo>
                <a:lnTo>
                  <a:pt x="170" y="289"/>
                </a:lnTo>
                <a:lnTo>
                  <a:pt x="170" y="289"/>
                </a:lnTo>
                <a:lnTo>
                  <a:pt x="170" y="289"/>
                </a:lnTo>
                <a:lnTo>
                  <a:pt x="170" y="281"/>
                </a:lnTo>
                <a:lnTo>
                  <a:pt x="170" y="281"/>
                </a:lnTo>
                <a:close/>
                <a:moveTo>
                  <a:pt x="164" y="384"/>
                </a:moveTo>
                <a:lnTo>
                  <a:pt x="164" y="384"/>
                </a:lnTo>
                <a:lnTo>
                  <a:pt x="165" y="384"/>
                </a:lnTo>
                <a:lnTo>
                  <a:pt x="165" y="384"/>
                </a:lnTo>
                <a:lnTo>
                  <a:pt x="165" y="376"/>
                </a:lnTo>
                <a:lnTo>
                  <a:pt x="165" y="376"/>
                </a:lnTo>
                <a:lnTo>
                  <a:pt x="164" y="376"/>
                </a:lnTo>
                <a:lnTo>
                  <a:pt x="164" y="376"/>
                </a:lnTo>
                <a:lnTo>
                  <a:pt x="164" y="384"/>
                </a:lnTo>
                <a:lnTo>
                  <a:pt x="164" y="384"/>
                </a:lnTo>
                <a:close/>
                <a:moveTo>
                  <a:pt x="67" y="8"/>
                </a:moveTo>
                <a:lnTo>
                  <a:pt x="67" y="8"/>
                </a:lnTo>
                <a:lnTo>
                  <a:pt x="69" y="10"/>
                </a:lnTo>
                <a:lnTo>
                  <a:pt x="69" y="10"/>
                </a:lnTo>
                <a:lnTo>
                  <a:pt x="72" y="10"/>
                </a:lnTo>
                <a:lnTo>
                  <a:pt x="72" y="10"/>
                </a:lnTo>
                <a:lnTo>
                  <a:pt x="75" y="10"/>
                </a:lnTo>
                <a:lnTo>
                  <a:pt x="75" y="10"/>
                </a:lnTo>
                <a:lnTo>
                  <a:pt x="75" y="8"/>
                </a:lnTo>
                <a:lnTo>
                  <a:pt x="75" y="8"/>
                </a:lnTo>
                <a:lnTo>
                  <a:pt x="67" y="8"/>
                </a:lnTo>
                <a:lnTo>
                  <a:pt x="67" y="8"/>
                </a:lnTo>
                <a:close/>
                <a:moveTo>
                  <a:pt x="167" y="70"/>
                </a:moveTo>
                <a:lnTo>
                  <a:pt x="167" y="70"/>
                </a:lnTo>
                <a:lnTo>
                  <a:pt x="168" y="70"/>
                </a:lnTo>
                <a:lnTo>
                  <a:pt x="168" y="70"/>
                </a:lnTo>
                <a:lnTo>
                  <a:pt x="167" y="60"/>
                </a:lnTo>
                <a:lnTo>
                  <a:pt x="167" y="60"/>
                </a:lnTo>
                <a:lnTo>
                  <a:pt x="167" y="62"/>
                </a:lnTo>
                <a:lnTo>
                  <a:pt x="167" y="62"/>
                </a:lnTo>
                <a:lnTo>
                  <a:pt x="167" y="68"/>
                </a:lnTo>
                <a:lnTo>
                  <a:pt x="167" y="68"/>
                </a:lnTo>
                <a:lnTo>
                  <a:pt x="167" y="70"/>
                </a:lnTo>
                <a:lnTo>
                  <a:pt x="167" y="70"/>
                </a:lnTo>
                <a:close/>
                <a:moveTo>
                  <a:pt x="167" y="284"/>
                </a:moveTo>
                <a:lnTo>
                  <a:pt x="167" y="284"/>
                </a:lnTo>
                <a:lnTo>
                  <a:pt x="165" y="284"/>
                </a:lnTo>
                <a:lnTo>
                  <a:pt x="165" y="284"/>
                </a:lnTo>
                <a:lnTo>
                  <a:pt x="167" y="297"/>
                </a:lnTo>
                <a:lnTo>
                  <a:pt x="167" y="297"/>
                </a:lnTo>
                <a:lnTo>
                  <a:pt x="167" y="284"/>
                </a:lnTo>
                <a:lnTo>
                  <a:pt x="167" y="284"/>
                </a:lnTo>
                <a:close/>
                <a:moveTo>
                  <a:pt x="301" y="34"/>
                </a:moveTo>
                <a:lnTo>
                  <a:pt x="301" y="34"/>
                </a:lnTo>
                <a:lnTo>
                  <a:pt x="301" y="34"/>
                </a:lnTo>
                <a:lnTo>
                  <a:pt x="301" y="34"/>
                </a:lnTo>
                <a:lnTo>
                  <a:pt x="299" y="34"/>
                </a:lnTo>
                <a:lnTo>
                  <a:pt x="299" y="34"/>
                </a:lnTo>
                <a:lnTo>
                  <a:pt x="301" y="37"/>
                </a:lnTo>
                <a:lnTo>
                  <a:pt x="301" y="37"/>
                </a:lnTo>
                <a:lnTo>
                  <a:pt x="303" y="37"/>
                </a:lnTo>
                <a:lnTo>
                  <a:pt x="303" y="37"/>
                </a:lnTo>
                <a:lnTo>
                  <a:pt x="301" y="34"/>
                </a:lnTo>
                <a:lnTo>
                  <a:pt x="301" y="34"/>
                </a:lnTo>
                <a:close/>
                <a:moveTo>
                  <a:pt x="238" y="40"/>
                </a:move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41" y="40"/>
                </a:lnTo>
                <a:lnTo>
                  <a:pt x="243" y="38"/>
                </a:lnTo>
                <a:lnTo>
                  <a:pt x="243" y="38"/>
                </a:lnTo>
                <a:lnTo>
                  <a:pt x="238" y="40"/>
                </a:lnTo>
                <a:lnTo>
                  <a:pt x="238" y="40"/>
                </a:lnTo>
                <a:close/>
                <a:moveTo>
                  <a:pt x="11" y="343"/>
                </a:moveTo>
                <a:lnTo>
                  <a:pt x="11" y="343"/>
                </a:lnTo>
                <a:lnTo>
                  <a:pt x="11" y="343"/>
                </a:lnTo>
                <a:lnTo>
                  <a:pt x="11" y="343"/>
                </a:lnTo>
                <a:lnTo>
                  <a:pt x="11" y="336"/>
                </a:lnTo>
                <a:lnTo>
                  <a:pt x="11" y="336"/>
                </a:lnTo>
                <a:lnTo>
                  <a:pt x="9" y="338"/>
                </a:lnTo>
                <a:lnTo>
                  <a:pt x="9" y="338"/>
                </a:lnTo>
                <a:lnTo>
                  <a:pt x="11" y="343"/>
                </a:lnTo>
                <a:lnTo>
                  <a:pt x="11" y="343"/>
                </a:lnTo>
                <a:close/>
                <a:moveTo>
                  <a:pt x="11" y="138"/>
                </a:move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2" y="130"/>
                </a:lnTo>
                <a:lnTo>
                  <a:pt x="12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5"/>
                </a:lnTo>
                <a:lnTo>
                  <a:pt x="11" y="135"/>
                </a:lnTo>
                <a:lnTo>
                  <a:pt x="11" y="138"/>
                </a:lnTo>
                <a:lnTo>
                  <a:pt x="11" y="138"/>
                </a:lnTo>
                <a:close/>
                <a:moveTo>
                  <a:pt x="165" y="281"/>
                </a:moveTo>
                <a:lnTo>
                  <a:pt x="165" y="281"/>
                </a:lnTo>
                <a:lnTo>
                  <a:pt x="167" y="281"/>
                </a:lnTo>
                <a:lnTo>
                  <a:pt x="167" y="281"/>
                </a:lnTo>
                <a:lnTo>
                  <a:pt x="167" y="272"/>
                </a:lnTo>
                <a:lnTo>
                  <a:pt x="167" y="272"/>
                </a:lnTo>
                <a:lnTo>
                  <a:pt x="167" y="272"/>
                </a:lnTo>
                <a:lnTo>
                  <a:pt x="167" y="272"/>
                </a:lnTo>
                <a:lnTo>
                  <a:pt x="165" y="281"/>
                </a:lnTo>
                <a:lnTo>
                  <a:pt x="165" y="281"/>
                </a:lnTo>
                <a:close/>
                <a:moveTo>
                  <a:pt x="303" y="23"/>
                </a:moveTo>
                <a:lnTo>
                  <a:pt x="303" y="23"/>
                </a:lnTo>
                <a:lnTo>
                  <a:pt x="298" y="18"/>
                </a:lnTo>
                <a:lnTo>
                  <a:pt x="298" y="18"/>
                </a:lnTo>
                <a:lnTo>
                  <a:pt x="301" y="21"/>
                </a:lnTo>
                <a:lnTo>
                  <a:pt x="303" y="23"/>
                </a:lnTo>
                <a:lnTo>
                  <a:pt x="303" y="23"/>
                </a:lnTo>
                <a:close/>
                <a:moveTo>
                  <a:pt x="15" y="335"/>
                </a:move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44"/>
                </a:lnTo>
                <a:lnTo>
                  <a:pt x="15" y="344"/>
                </a:lnTo>
                <a:lnTo>
                  <a:pt x="15" y="344"/>
                </a:lnTo>
                <a:lnTo>
                  <a:pt x="15" y="344"/>
                </a:lnTo>
                <a:lnTo>
                  <a:pt x="15" y="335"/>
                </a:lnTo>
                <a:lnTo>
                  <a:pt x="15" y="335"/>
                </a:lnTo>
                <a:close/>
                <a:moveTo>
                  <a:pt x="232" y="324"/>
                </a:moveTo>
                <a:lnTo>
                  <a:pt x="232" y="324"/>
                </a:lnTo>
                <a:lnTo>
                  <a:pt x="236" y="321"/>
                </a:lnTo>
                <a:lnTo>
                  <a:pt x="236" y="321"/>
                </a:lnTo>
                <a:lnTo>
                  <a:pt x="235" y="321"/>
                </a:lnTo>
                <a:lnTo>
                  <a:pt x="232" y="324"/>
                </a:lnTo>
                <a:lnTo>
                  <a:pt x="232" y="324"/>
                </a:lnTo>
                <a:close/>
                <a:moveTo>
                  <a:pt x="94" y="423"/>
                </a:moveTo>
                <a:lnTo>
                  <a:pt x="94" y="423"/>
                </a:lnTo>
                <a:lnTo>
                  <a:pt x="94" y="423"/>
                </a:lnTo>
                <a:lnTo>
                  <a:pt x="94" y="423"/>
                </a:lnTo>
                <a:lnTo>
                  <a:pt x="83" y="422"/>
                </a:lnTo>
                <a:lnTo>
                  <a:pt x="83" y="422"/>
                </a:lnTo>
                <a:lnTo>
                  <a:pt x="83" y="423"/>
                </a:lnTo>
                <a:lnTo>
                  <a:pt x="83" y="423"/>
                </a:lnTo>
                <a:lnTo>
                  <a:pt x="94" y="423"/>
                </a:lnTo>
                <a:lnTo>
                  <a:pt x="94" y="423"/>
                </a:lnTo>
                <a:close/>
                <a:moveTo>
                  <a:pt x="299" y="403"/>
                </a:moveTo>
                <a:lnTo>
                  <a:pt x="299" y="403"/>
                </a:lnTo>
                <a:lnTo>
                  <a:pt x="301" y="400"/>
                </a:lnTo>
                <a:lnTo>
                  <a:pt x="301" y="400"/>
                </a:lnTo>
                <a:lnTo>
                  <a:pt x="301" y="400"/>
                </a:lnTo>
                <a:lnTo>
                  <a:pt x="301" y="400"/>
                </a:lnTo>
                <a:lnTo>
                  <a:pt x="298" y="403"/>
                </a:lnTo>
                <a:lnTo>
                  <a:pt x="298" y="403"/>
                </a:lnTo>
                <a:lnTo>
                  <a:pt x="299" y="403"/>
                </a:lnTo>
                <a:lnTo>
                  <a:pt x="299" y="403"/>
                </a:lnTo>
                <a:close/>
                <a:moveTo>
                  <a:pt x="258" y="138"/>
                </a:moveTo>
                <a:lnTo>
                  <a:pt x="258" y="138"/>
                </a:lnTo>
                <a:lnTo>
                  <a:pt x="262" y="138"/>
                </a:lnTo>
                <a:lnTo>
                  <a:pt x="262" y="138"/>
                </a:lnTo>
                <a:lnTo>
                  <a:pt x="263" y="139"/>
                </a:lnTo>
                <a:lnTo>
                  <a:pt x="263" y="139"/>
                </a:lnTo>
                <a:lnTo>
                  <a:pt x="263" y="139"/>
                </a:lnTo>
                <a:lnTo>
                  <a:pt x="263" y="139"/>
                </a:lnTo>
                <a:lnTo>
                  <a:pt x="260" y="136"/>
                </a:lnTo>
                <a:lnTo>
                  <a:pt x="260" y="136"/>
                </a:lnTo>
                <a:lnTo>
                  <a:pt x="258" y="138"/>
                </a:lnTo>
                <a:lnTo>
                  <a:pt x="258" y="138"/>
                </a:lnTo>
                <a:close/>
                <a:moveTo>
                  <a:pt x="79" y="390"/>
                </a:moveTo>
                <a:lnTo>
                  <a:pt x="79" y="390"/>
                </a:lnTo>
                <a:lnTo>
                  <a:pt x="80" y="390"/>
                </a:lnTo>
                <a:lnTo>
                  <a:pt x="80" y="390"/>
                </a:lnTo>
                <a:lnTo>
                  <a:pt x="74" y="387"/>
                </a:lnTo>
                <a:lnTo>
                  <a:pt x="74" y="387"/>
                </a:lnTo>
                <a:lnTo>
                  <a:pt x="79" y="390"/>
                </a:lnTo>
                <a:lnTo>
                  <a:pt x="79" y="390"/>
                </a:lnTo>
                <a:close/>
                <a:moveTo>
                  <a:pt x="238" y="422"/>
                </a:moveTo>
                <a:lnTo>
                  <a:pt x="238" y="422"/>
                </a:lnTo>
                <a:lnTo>
                  <a:pt x="246" y="422"/>
                </a:lnTo>
                <a:lnTo>
                  <a:pt x="246" y="422"/>
                </a:lnTo>
                <a:lnTo>
                  <a:pt x="238" y="422"/>
                </a:lnTo>
                <a:lnTo>
                  <a:pt x="238" y="422"/>
                </a:lnTo>
                <a:close/>
                <a:moveTo>
                  <a:pt x="250" y="389"/>
                </a:moveTo>
                <a:lnTo>
                  <a:pt x="250" y="389"/>
                </a:lnTo>
                <a:lnTo>
                  <a:pt x="254" y="389"/>
                </a:lnTo>
                <a:lnTo>
                  <a:pt x="257" y="389"/>
                </a:lnTo>
                <a:lnTo>
                  <a:pt x="257" y="389"/>
                </a:lnTo>
                <a:lnTo>
                  <a:pt x="250" y="389"/>
                </a:lnTo>
                <a:lnTo>
                  <a:pt x="250" y="389"/>
                </a:lnTo>
                <a:close/>
                <a:moveTo>
                  <a:pt x="306" y="393"/>
                </a:moveTo>
                <a:lnTo>
                  <a:pt x="306" y="393"/>
                </a:lnTo>
                <a:lnTo>
                  <a:pt x="306" y="393"/>
                </a:lnTo>
                <a:lnTo>
                  <a:pt x="306" y="393"/>
                </a:lnTo>
                <a:lnTo>
                  <a:pt x="304" y="396"/>
                </a:lnTo>
                <a:lnTo>
                  <a:pt x="304" y="396"/>
                </a:lnTo>
                <a:lnTo>
                  <a:pt x="304" y="398"/>
                </a:lnTo>
                <a:lnTo>
                  <a:pt x="304" y="398"/>
                </a:lnTo>
                <a:lnTo>
                  <a:pt x="306" y="393"/>
                </a:lnTo>
                <a:lnTo>
                  <a:pt x="306" y="393"/>
                </a:lnTo>
                <a:close/>
                <a:moveTo>
                  <a:pt x="176" y="422"/>
                </a:moveTo>
                <a:lnTo>
                  <a:pt x="176" y="422"/>
                </a:lnTo>
                <a:lnTo>
                  <a:pt x="176" y="422"/>
                </a:lnTo>
                <a:lnTo>
                  <a:pt x="176" y="422"/>
                </a:lnTo>
                <a:lnTo>
                  <a:pt x="175" y="422"/>
                </a:lnTo>
                <a:lnTo>
                  <a:pt x="175" y="422"/>
                </a:lnTo>
                <a:lnTo>
                  <a:pt x="168" y="422"/>
                </a:lnTo>
                <a:lnTo>
                  <a:pt x="168" y="422"/>
                </a:lnTo>
                <a:lnTo>
                  <a:pt x="170" y="422"/>
                </a:lnTo>
                <a:lnTo>
                  <a:pt x="170" y="422"/>
                </a:lnTo>
                <a:lnTo>
                  <a:pt x="176" y="422"/>
                </a:lnTo>
                <a:lnTo>
                  <a:pt x="176" y="422"/>
                </a:lnTo>
                <a:close/>
                <a:moveTo>
                  <a:pt x="277" y="231"/>
                </a:moveTo>
                <a:lnTo>
                  <a:pt x="277" y="231"/>
                </a:lnTo>
                <a:lnTo>
                  <a:pt x="280" y="236"/>
                </a:lnTo>
                <a:lnTo>
                  <a:pt x="280" y="236"/>
                </a:lnTo>
                <a:lnTo>
                  <a:pt x="277" y="231"/>
                </a:lnTo>
                <a:lnTo>
                  <a:pt x="277" y="231"/>
                </a:lnTo>
                <a:close/>
                <a:moveTo>
                  <a:pt x="217" y="78"/>
                </a:moveTo>
                <a:lnTo>
                  <a:pt x="217" y="78"/>
                </a:lnTo>
                <a:lnTo>
                  <a:pt x="217" y="78"/>
                </a:lnTo>
                <a:lnTo>
                  <a:pt x="217" y="78"/>
                </a:lnTo>
                <a:lnTo>
                  <a:pt x="217" y="81"/>
                </a:lnTo>
                <a:lnTo>
                  <a:pt x="217" y="81"/>
                </a:lnTo>
                <a:lnTo>
                  <a:pt x="219" y="81"/>
                </a:lnTo>
                <a:lnTo>
                  <a:pt x="219" y="81"/>
                </a:lnTo>
                <a:lnTo>
                  <a:pt x="217" y="78"/>
                </a:lnTo>
                <a:lnTo>
                  <a:pt x="217" y="78"/>
                </a:lnTo>
                <a:close/>
                <a:moveTo>
                  <a:pt x="209" y="158"/>
                </a:moveTo>
                <a:lnTo>
                  <a:pt x="209" y="158"/>
                </a:lnTo>
                <a:lnTo>
                  <a:pt x="208" y="165"/>
                </a:lnTo>
                <a:lnTo>
                  <a:pt x="208" y="165"/>
                </a:lnTo>
                <a:lnTo>
                  <a:pt x="209" y="158"/>
                </a:lnTo>
                <a:lnTo>
                  <a:pt x="209" y="158"/>
                </a:lnTo>
                <a:close/>
                <a:moveTo>
                  <a:pt x="20" y="46"/>
                </a:moveTo>
                <a:lnTo>
                  <a:pt x="20" y="46"/>
                </a:lnTo>
                <a:lnTo>
                  <a:pt x="20" y="45"/>
                </a:lnTo>
                <a:lnTo>
                  <a:pt x="20" y="45"/>
                </a:lnTo>
                <a:lnTo>
                  <a:pt x="22" y="43"/>
                </a:lnTo>
                <a:lnTo>
                  <a:pt x="22" y="43"/>
                </a:lnTo>
                <a:lnTo>
                  <a:pt x="20" y="46"/>
                </a:lnTo>
                <a:lnTo>
                  <a:pt x="20" y="46"/>
                </a:lnTo>
                <a:close/>
                <a:moveTo>
                  <a:pt x="317" y="245"/>
                </a:moveTo>
                <a:lnTo>
                  <a:pt x="317" y="245"/>
                </a:lnTo>
                <a:lnTo>
                  <a:pt x="317" y="245"/>
                </a:lnTo>
                <a:lnTo>
                  <a:pt x="317" y="245"/>
                </a:lnTo>
                <a:lnTo>
                  <a:pt x="317" y="248"/>
                </a:lnTo>
                <a:lnTo>
                  <a:pt x="317" y="248"/>
                </a:lnTo>
                <a:lnTo>
                  <a:pt x="317" y="245"/>
                </a:lnTo>
                <a:lnTo>
                  <a:pt x="317" y="245"/>
                </a:lnTo>
                <a:close/>
                <a:moveTo>
                  <a:pt x="246" y="131"/>
                </a:moveTo>
                <a:lnTo>
                  <a:pt x="246" y="131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6" y="131"/>
                </a:lnTo>
                <a:lnTo>
                  <a:pt x="246" y="131"/>
                </a:lnTo>
                <a:close/>
                <a:moveTo>
                  <a:pt x="168" y="385"/>
                </a:moveTo>
                <a:lnTo>
                  <a:pt x="168" y="385"/>
                </a:lnTo>
                <a:lnTo>
                  <a:pt x="170" y="385"/>
                </a:lnTo>
                <a:lnTo>
                  <a:pt x="170" y="385"/>
                </a:lnTo>
                <a:lnTo>
                  <a:pt x="168" y="384"/>
                </a:lnTo>
                <a:lnTo>
                  <a:pt x="168" y="384"/>
                </a:lnTo>
                <a:lnTo>
                  <a:pt x="168" y="385"/>
                </a:lnTo>
                <a:lnTo>
                  <a:pt x="168" y="385"/>
                </a:lnTo>
                <a:close/>
                <a:moveTo>
                  <a:pt x="301" y="393"/>
                </a:moveTo>
                <a:lnTo>
                  <a:pt x="301" y="393"/>
                </a:lnTo>
                <a:lnTo>
                  <a:pt x="303" y="392"/>
                </a:lnTo>
                <a:lnTo>
                  <a:pt x="303" y="392"/>
                </a:lnTo>
                <a:lnTo>
                  <a:pt x="301" y="393"/>
                </a:lnTo>
                <a:lnTo>
                  <a:pt x="301" y="393"/>
                </a:lnTo>
                <a:close/>
                <a:moveTo>
                  <a:pt x="287" y="270"/>
                </a:moveTo>
                <a:lnTo>
                  <a:pt x="287" y="270"/>
                </a:lnTo>
                <a:lnTo>
                  <a:pt x="287" y="270"/>
                </a:lnTo>
                <a:lnTo>
                  <a:pt x="287" y="270"/>
                </a:lnTo>
                <a:lnTo>
                  <a:pt x="288" y="269"/>
                </a:lnTo>
                <a:lnTo>
                  <a:pt x="288" y="269"/>
                </a:lnTo>
                <a:lnTo>
                  <a:pt x="287" y="269"/>
                </a:lnTo>
                <a:lnTo>
                  <a:pt x="287" y="269"/>
                </a:lnTo>
                <a:lnTo>
                  <a:pt x="287" y="269"/>
                </a:lnTo>
                <a:lnTo>
                  <a:pt x="287" y="269"/>
                </a:lnTo>
                <a:lnTo>
                  <a:pt x="287" y="270"/>
                </a:lnTo>
                <a:lnTo>
                  <a:pt x="287" y="270"/>
                </a:lnTo>
                <a:close/>
                <a:moveTo>
                  <a:pt x="268" y="187"/>
                </a:moveTo>
                <a:lnTo>
                  <a:pt x="268" y="187"/>
                </a:lnTo>
                <a:lnTo>
                  <a:pt x="266" y="187"/>
                </a:lnTo>
                <a:lnTo>
                  <a:pt x="266" y="187"/>
                </a:lnTo>
                <a:lnTo>
                  <a:pt x="265" y="190"/>
                </a:lnTo>
                <a:lnTo>
                  <a:pt x="265" y="190"/>
                </a:lnTo>
                <a:lnTo>
                  <a:pt x="265" y="190"/>
                </a:lnTo>
                <a:lnTo>
                  <a:pt x="265" y="190"/>
                </a:lnTo>
                <a:lnTo>
                  <a:pt x="268" y="187"/>
                </a:lnTo>
                <a:lnTo>
                  <a:pt x="268" y="187"/>
                </a:lnTo>
                <a:close/>
                <a:moveTo>
                  <a:pt x="312" y="161"/>
                </a:moveTo>
                <a:lnTo>
                  <a:pt x="312" y="161"/>
                </a:lnTo>
                <a:lnTo>
                  <a:pt x="312" y="165"/>
                </a:lnTo>
                <a:lnTo>
                  <a:pt x="312" y="165"/>
                </a:lnTo>
                <a:lnTo>
                  <a:pt x="312" y="161"/>
                </a:lnTo>
                <a:lnTo>
                  <a:pt x="312" y="161"/>
                </a:lnTo>
                <a:close/>
                <a:moveTo>
                  <a:pt x="284" y="21"/>
                </a:moveTo>
                <a:lnTo>
                  <a:pt x="284" y="21"/>
                </a:lnTo>
                <a:lnTo>
                  <a:pt x="282" y="19"/>
                </a:lnTo>
                <a:lnTo>
                  <a:pt x="280" y="19"/>
                </a:lnTo>
                <a:lnTo>
                  <a:pt x="280" y="19"/>
                </a:lnTo>
                <a:lnTo>
                  <a:pt x="284" y="21"/>
                </a:lnTo>
                <a:lnTo>
                  <a:pt x="284" y="21"/>
                </a:lnTo>
                <a:close/>
                <a:moveTo>
                  <a:pt x="312" y="344"/>
                </a:moveTo>
                <a:lnTo>
                  <a:pt x="312" y="344"/>
                </a:lnTo>
                <a:lnTo>
                  <a:pt x="312" y="344"/>
                </a:lnTo>
                <a:lnTo>
                  <a:pt x="312" y="344"/>
                </a:lnTo>
                <a:lnTo>
                  <a:pt x="312" y="348"/>
                </a:lnTo>
                <a:lnTo>
                  <a:pt x="312" y="348"/>
                </a:lnTo>
                <a:lnTo>
                  <a:pt x="312" y="348"/>
                </a:lnTo>
                <a:lnTo>
                  <a:pt x="312" y="348"/>
                </a:lnTo>
                <a:lnTo>
                  <a:pt x="312" y="344"/>
                </a:lnTo>
                <a:lnTo>
                  <a:pt x="312" y="344"/>
                </a:lnTo>
                <a:close/>
                <a:moveTo>
                  <a:pt x="14" y="352"/>
                </a:moveTo>
                <a:lnTo>
                  <a:pt x="14" y="352"/>
                </a:lnTo>
                <a:lnTo>
                  <a:pt x="14" y="352"/>
                </a:lnTo>
                <a:lnTo>
                  <a:pt x="14" y="352"/>
                </a:lnTo>
                <a:lnTo>
                  <a:pt x="14" y="349"/>
                </a:lnTo>
                <a:lnTo>
                  <a:pt x="14" y="349"/>
                </a:lnTo>
                <a:lnTo>
                  <a:pt x="14" y="352"/>
                </a:lnTo>
                <a:lnTo>
                  <a:pt x="14" y="352"/>
                </a:lnTo>
                <a:close/>
                <a:moveTo>
                  <a:pt x="263" y="336"/>
                </a:moveTo>
                <a:lnTo>
                  <a:pt x="263" y="336"/>
                </a:lnTo>
                <a:lnTo>
                  <a:pt x="263" y="336"/>
                </a:lnTo>
                <a:lnTo>
                  <a:pt x="263" y="336"/>
                </a:lnTo>
                <a:lnTo>
                  <a:pt x="265" y="335"/>
                </a:lnTo>
                <a:lnTo>
                  <a:pt x="265" y="335"/>
                </a:lnTo>
                <a:lnTo>
                  <a:pt x="265" y="335"/>
                </a:lnTo>
                <a:lnTo>
                  <a:pt x="265" y="335"/>
                </a:lnTo>
                <a:lnTo>
                  <a:pt x="263" y="336"/>
                </a:lnTo>
                <a:lnTo>
                  <a:pt x="263" y="336"/>
                </a:lnTo>
                <a:close/>
                <a:moveTo>
                  <a:pt x="284" y="239"/>
                </a:moveTo>
                <a:lnTo>
                  <a:pt x="284" y="239"/>
                </a:lnTo>
                <a:lnTo>
                  <a:pt x="284" y="239"/>
                </a:lnTo>
                <a:lnTo>
                  <a:pt x="284" y="239"/>
                </a:lnTo>
                <a:lnTo>
                  <a:pt x="284" y="240"/>
                </a:lnTo>
                <a:lnTo>
                  <a:pt x="284" y="240"/>
                </a:lnTo>
                <a:lnTo>
                  <a:pt x="284" y="240"/>
                </a:lnTo>
                <a:lnTo>
                  <a:pt x="284" y="240"/>
                </a:lnTo>
                <a:lnTo>
                  <a:pt x="284" y="239"/>
                </a:lnTo>
                <a:lnTo>
                  <a:pt x="284" y="239"/>
                </a:lnTo>
                <a:close/>
                <a:moveTo>
                  <a:pt x="216" y="65"/>
                </a:moveTo>
                <a:lnTo>
                  <a:pt x="216" y="65"/>
                </a:lnTo>
                <a:lnTo>
                  <a:pt x="216" y="67"/>
                </a:lnTo>
                <a:lnTo>
                  <a:pt x="216" y="67"/>
                </a:lnTo>
                <a:lnTo>
                  <a:pt x="216" y="65"/>
                </a:lnTo>
                <a:lnTo>
                  <a:pt x="216" y="65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8" y="280"/>
                </a:lnTo>
                <a:lnTo>
                  <a:pt x="318" y="280"/>
                </a:lnTo>
                <a:lnTo>
                  <a:pt x="318" y="281"/>
                </a:lnTo>
                <a:lnTo>
                  <a:pt x="318" y="281"/>
                </a:lnTo>
                <a:lnTo>
                  <a:pt x="318" y="281"/>
                </a:lnTo>
                <a:lnTo>
                  <a:pt x="318" y="281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15" y="346"/>
                </a:moveTo>
                <a:lnTo>
                  <a:pt x="15" y="346"/>
                </a:lnTo>
                <a:lnTo>
                  <a:pt x="15" y="346"/>
                </a:lnTo>
                <a:lnTo>
                  <a:pt x="15" y="346"/>
                </a:lnTo>
                <a:lnTo>
                  <a:pt x="15" y="348"/>
                </a:lnTo>
                <a:lnTo>
                  <a:pt x="15" y="348"/>
                </a:lnTo>
                <a:lnTo>
                  <a:pt x="15" y="348"/>
                </a:lnTo>
                <a:lnTo>
                  <a:pt x="15" y="348"/>
                </a:lnTo>
                <a:lnTo>
                  <a:pt x="15" y="346"/>
                </a:lnTo>
                <a:lnTo>
                  <a:pt x="15" y="346"/>
                </a:lnTo>
                <a:close/>
                <a:moveTo>
                  <a:pt x="224" y="94"/>
                </a:moveTo>
                <a:lnTo>
                  <a:pt x="224" y="94"/>
                </a:lnTo>
                <a:lnTo>
                  <a:pt x="225" y="95"/>
                </a:lnTo>
                <a:lnTo>
                  <a:pt x="225" y="95"/>
                </a:lnTo>
                <a:lnTo>
                  <a:pt x="224" y="94"/>
                </a:lnTo>
                <a:lnTo>
                  <a:pt x="224" y="94"/>
                </a:lnTo>
                <a:close/>
                <a:moveTo>
                  <a:pt x="306" y="57"/>
                </a:move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lnTo>
                  <a:pt x="306" y="57"/>
                </a:lnTo>
                <a:close/>
                <a:moveTo>
                  <a:pt x="282" y="16"/>
                </a:moveTo>
                <a:lnTo>
                  <a:pt x="282" y="16"/>
                </a:lnTo>
                <a:lnTo>
                  <a:pt x="282" y="16"/>
                </a:lnTo>
                <a:lnTo>
                  <a:pt x="282" y="16"/>
                </a:lnTo>
                <a:lnTo>
                  <a:pt x="280" y="16"/>
                </a:lnTo>
                <a:lnTo>
                  <a:pt x="280" y="16"/>
                </a:lnTo>
                <a:lnTo>
                  <a:pt x="280" y="16"/>
                </a:lnTo>
                <a:lnTo>
                  <a:pt x="280" y="16"/>
                </a:lnTo>
                <a:lnTo>
                  <a:pt x="282" y="16"/>
                </a:lnTo>
                <a:lnTo>
                  <a:pt x="282" y="16"/>
                </a:lnTo>
                <a:close/>
                <a:moveTo>
                  <a:pt x="280" y="239"/>
                </a:moveTo>
                <a:lnTo>
                  <a:pt x="280" y="239"/>
                </a:lnTo>
                <a:lnTo>
                  <a:pt x="280" y="239"/>
                </a:lnTo>
                <a:lnTo>
                  <a:pt x="280" y="239"/>
                </a:lnTo>
                <a:lnTo>
                  <a:pt x="279" y="239"/>
                </a:lnTo>
                <a:lnTo>
                  <a:pt x="279" y="239"/>
                </a:lnTo>
                <a:lnTo>
                  <a:pt x="279" y="239"/>
                </a:lnTo>
                <a:lnTo>
                  <a:pt x="279" y="239"/>
                </a:lnTo>
                <a:lnTo>
                  <a:pt x="280" y="239"/>
                </a:lnTo>
                <a:lnTo>
                  <a:pt x="280" y="239"/>
                </a:lnTo>
                <a:close/>
                <a:moveTo>
                  <a:pt x="314" y="73"/>
                </a:move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lnTo>
                  <a:pt x="314" y="73"/>
                </a:lnTo>
                <a:close/>
                <a:moveTo>
                  <a:pt x="258" y="62"/>
                </a:move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0"/>
                </a:lnTo>
                <a:lnTo>
                  <a:pt x="258" y="60"/>
                </a:lnTo>
                <a:lnTo>
                  <a:pt x="258" y="62"/>
                </a:lnTo>
                <a:lnTo>
                  <a:pt x="258" y="62"/>
                </a:lnTo>
                <a:close/>
                <a:moveTo>
                  <a:pt x="66" y="389"/>
                </a:move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4" y="387"/>
                </a:lnTo>
                <a:lnTo>
                  <a:pt x="64" y="387"/>
                </a:lnTo>
                <a:lnTo>
                  <a:pt x="64" y="387"/>
                </a:lnTo>
                <a:lnTo>
                  <a:pt x="64" y="387"/>
                </a:lnTo>
                <a:lnTo>
                  <a:pt x="66" y="389"/>
                </a:lnTo>
                <a:lnTo>
                  <a:pt x="66" y="38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69"/>
          <p:cNvSpPr>
            <a:spLocks noEditPoints="1"/>
          </p:cNvSpPr>
          <p:nvPr/>
        </p:nvSpPr>
        <p:spPr bwMode="auto">
          <a:xfrm>
            <a:off x="987518" y="3486991"/>
            <a:ext cx="276642" cy="473318"/>
          </a:xfrm>
          <a:custGeom>
            <a:gdLst>
              <a:gd fmla="*/ 32 w 128" name="T0"/>
              <a:gd fmla="*/ 96 h 219" name="T1"/>
              <a:gd fmla="*/ 44 w 128" name="T2"/>
              <a:gd fmla="*/ 96 h 219" name="T3"/>
              <a:gd fmla="*/ 11 w 128" name="T4"/>
              <a:gd fmla="*/ 44 h 219" name="T5"/>
              <a:gd fmla="*/ 24 w 128" name="T6"/>
              <a:gd fmla="*/ 58 h 219" name="T7"/>
              <a:gd fmla="*/ 22 w 128" name="T8"/>
              <a:gd fmla="*/ 38 h 219" name="T9"/>
              <a:gd fmla="*/ 29 w 128" name="T10"/>
              <a:gd fmla="*/ 30 h 219" name="T11"/>
              <a:gd fmla="*/ 73 w 128" name="T12"/>
              <a:gd fmla="*/ 19 h 219" name="T13"/>
              <a:gd fmla="*/ 82 w 128" name="T14"/>
              <a:gd fmla="*/ 5 h 219" name="T15"/>
              <a:gd fmla="*/ 88 w 128" name="T16"/>
              <a:gd fmla="*/ 20 h 219" name="T17"/>
              <a:gd fmla="*/ 101 w 128" name="T18"/>
              <a:gd fmla="*/ 9 h 219" name="T19"/>
              <a:gd fmla="*/ 100 w 128" name="T20"/>
              <a:gd fmla="*/ 23 h 219" name="T21"/>
              <a:gd fmla="*/ 101 w 128" name="T22"/>
              <a:gd fmla="*/ 25 h 219" name="T23"/>
              <a:gd fmla="*/ 125 w 128" name="T24"/>
              <a:gd fmla="*/ 25 h 219" name="T25"/>
              <a:gd fmla="*/ 107 w 128" name="T26"/>
              <a:gd fmla="*/ 57 h 219" name="T27"/>
              <a:gd fmla="*/ 66 w 128" name="T28"/>
              <a:gd fmla="*/ 101 h 219" name="T29"/>
              <a:gd fmla="*/ 68 w 128" name="T30"/>
              <a:gd fmla="*/ 112 h 219" name="T31"/>
              <a:gd fmla="*/ 59 w 128" name="T32"/>
              <a:gd fmla="*/ 115 h 219" name="T33"/>
              <a:gd fmla="*/ 111 w 128" name="T34"/>
              <a:gd fmla="*/ 161 h 219" name="T35"/>
              <a:gd fmla="*/ 103 w 128" name="T36"/>
              <a:gd fmla="*/ 216 h 219" name="T37"/>
              <a:gd fmla="*/ 81 w 128" name="T38"/>
              <a:gd fmla="*/ 197 h 219" name="T39"/>
              <a:gd fmla="*/ 44 w 128" name="T40"/>
              <a:gd fmla="*/ 210 h 219" name="T41"/>
              <a:gd fmla="*/ 43 w 128" name="T42"/>
              <a:gd fmla="*/ 184 h 219" name="T43"/>
              <a:gd fmla="*/ 41 w 128" name="T44"/>
              <a:gd fmla="*/ 183 h 219" name="T45"/>
              <a:gd fmla="*/ 8 w 128" name="T46"/>
              <a:gd fmla="*/ 197 h 219" name="T47"/>
              <a:gd fmla="*/ 16 w 128" name="T48"/>
              <a:gd fmla="*/ 173 h 219" name="T49"/>
              <a:gd fmla="*/ 10 w 128" name="T50"/>
              <a:gd fmla="*/ 176 h 219" name="T51"/>
              <a:gd fmla="*/ 33 w 128" name="T52"/>
              <a:gd fmla="*/ 135 h 219" name="T53"/>
              <a:gd fmla="*/ 24 w 128" name="T54"/>
              <a:gd fmla="*/ 107 h 219" name="T55"/>
              <a:gd fmla="*/ 73 w 128" name="T56"/>
              <a:gd fmla="*/ 94 h 219" name="T57"/>
              <a:gd fmla="*/ 90 w 128" name="T58"/>
              <a:gd fmla="*/ 87 h 219" name="T59"/>
              <a:gd fmla="*/ 98 w 128" name="T60"/>
              <a:gd fmla="*/ 164 h 219" name="T61"/>
              <a:gd fmla="*/ 71 w 128" name="T62"/>
              <a:gd fmla="*/ 126 h 219" name="T63"/>
              <a:gd fmla="*/ 41 w 128" name="T64"/>
              <a:gd fmla="*/ 158 h 219" name="T65"/>
              <a:gd fmla="*/ 79 w 128" name="T66"/>
              <a:gd fmla="*/ 183 h 219" name="T67"/>
              <a:gd fmla="*/ 85 w 128" name="T68"/>
              <a:gd fmla="*/ 44 h 219" name="T69"/>
              <a:gd fmla="*/ 55 w 128" name="T70"/>
              <a:gd fmla="*/ 83 h 219" name="T71"/>
              <a:gd fmla="*/ 40 w 128" name="T72"/>
              <a:gd fmla="*/ 61 h 219" name="T73"/>
              <a:gd fmla="*/ 38 w 128" name="T74"/>
              <a:gd fmla="*/ 68 h 219" name="T75"/>
              <a:gd fmla="*/ 92 w 128" name="T76"/>
              <a:gd fmla="*/ 74 h 219" name="T77"/>
              <a:gd fmla="*/ 62 w 128" name="T78"/>
              <a:gd fmla="*/ 36 h 219" name="T79"/>
              <a:gd fmla="*/ 77 w 128" name="T80"/>
              <a:gd fmla="*/ 186 h 219" name="T81"/>
              <a:gd fmla="*/ 100 w 128" name="T82"/>
              <a:gd fmla="*/ 135 h 219" name="T83"/>
              <a:gd fmla="*/ 79 w 128" name="T84"/>
              <a:gd fmla="*/ 184 h 219" name="T85"/>
              <a:gd fmla="*/ 32 w 128" name="T86"/>
              <a:gd fmla="*/ 50 h 219" name="T87"/>
              <a:gd fmla="*/ 62 w 128" name="T88"/>
              <a:gd fmla="*/ 33 h 219" name="T89"/>
              <a:gd fmla="*/ 63 w 128" name="T90"/>
              <a:gd fmla="*/ 31 h 219" name="T91"/>
              <a:gd fmla="*/ 36 w 128" name="T92"/>
              <a:gd fmla="*/ 139 h 219" name="T93"/>
              <a:gd fmla="*/ 40 w 128" name="T94"/>
              <a:gd fmla="*/ 135 h 219" name="T95"/>
              <a:gd fmla="*/ 32 w 128" name="T96"/>
              <a:gd fmla="*/ 58 h 219" name="T97"/>
              <a:gd fmla="*/ 84 w 128" name="T98"/>
              <a:gd fmla="*/ 189 h 219" name="T99"/>
              <a:gd fmla="*/ 46 w 128" name="T100"/>
              <a:gd fmla="*/ 181 h 219" name="T101"/>
              <a:gd fmla="*/ 40 w 128" name="T102"/>
              <a:gd fmla="*/ 173 h 219" name="T103"/>
              <a:gd fmla="*/ 98 w 128" name="T104"/>
              <a:gd fmla="*/ 57 h 219" name="T105"/>
              <a:gd fmla="*/ 47 w 128" name="T106"/>
              <a:gd fmla="*/ 90 h 219" name="T107"/>
              <a:gd fmla="*/ 35 w 128" name="T108"/>
              <a:gd fmla="*/ 68 h 219" name="T109"/>
              <a:gd fmla="*/ 57 w 128" name="T110"/>
              <a:gd fmla="*/ 128 h 219" name="T111"/>
              <a:gd fmla="*/ 106 w 128" name="T112"/>
              <a:gd fmla="*/ 164 h 219" name="T113"/>
              <a:gd fmla="*/ 27 w 128" name="T114"/>
              <a:gd fmla="*/ 57 h 219" name="T115"/>
              <a:gd fmla="*/ 44 w 128" name="T116"/>
              <a:gd fmla="*/ 170 h 219" name="T117"/>
              <a:gd fmla="*/ 85 w 128" name="T118"/>
              <a:gd fmla="*/ 31 h 219" name="T119"/>
              <a:gd fmla="*/ 49 w 128" name="T120"/>
              <a:gd fmla="*/ 180 h 219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219" w="128">
                <a:moveTo>
                  <a:pt x="43" y="124"/>
                </a:moveTo>
                <a:lnTo>
                  <a:pt x="43" y="124"/>
                </a:lnTo>
                <a:lnTo>
                  <a:pt x="41" y="120"/>
                </a:lnTo>
                <a:lnTo>
                  <a:pt x="41" y="120"/>
                </a:lnTo>
                <a:lnTo>
                  <a:pt x="40" y="118"/>
                </a:lnTo>
                <a:lnTo>
                  <a:pt x="40" y="118"/>
                </a:lnTo>
                <a:lnTo>
                  <a:pt x="32" y="106"/>
                </a:lnTo>
                <a:lnTo>
                  <a:pt x="32" y="106"/>
                </a:lnTo>
                <a:lnTo>
                  <a:pt x="30" y="102"/>
                </a:lnTo>
                <a:lnTo>
                  <a:pt x="30" y="102"/>
                </a:lnTo>
                <a:lnTo>
                  <a:pt x="29" y="99"/>
                </a:lnTo>
                <a:lnTo>
                  <a:pt x="29" y="99"/>
                </a:lnTo>
                <a:lnTo>
                  <a:pt x="29" y="98"/>
                </a:lnTo>
                <a:lnTo>
                  <a:pt x="29" y="98"/>
                </a:lnTo>
                <a:lnTo>
                  <a:pt x="29" y="96"/>
                </a:lnTo>
                <a:lnTo>
                  <a:pt x="29" y="96"/>
                </a:lnTo>
                <a:lnTo>
                  <a:pt x="32" y="96"/>
                </a:lnTo>
                <a:lnTo>
                  <a:pt x="32" y="96"/>
                </a:lnTo>
                <a:lnTo>
                  <a:pt x="32" y="98"/>
                </a:lnTo>
                <a:lnTo>
                  <a:pt x="32" y="98"/>
                </a:lnTo>
                <a:lnTo>
                  <a:pt x="33" y="102"/>
                </a:lnTo>
                <a:lnTo>
                  <a:pt x="33" y="102"/>
                </a:lnTo>
                <a:lnTo>
                  <a:pt x="33" y="104"/>
                </a:lnTo>
                <a:lnTo>
                  <a:pt x="33" y="104"/>
                </a:lnTo>
                <a:lnTo>
                  <a:pt x="40" y="115"/>
                </a:lnTo>
                <a:lnTo>
                  <a:pt x="40" y="115"/>
                </a:lnTo>
                <a:lnTo>
                  <a:pt x="46" y="123"/>
                </a:lnTo>
                <a:lnTo>
                  <a:pt x="46" y="123"/>
                </a:lnTo>
                <a:lnTo>
                  <a:pt x="55" y="118"/>
                </a:lnTo>
                <a:lnTo>
                  <a:pt x="55" y="118"/>
                </a:lnTo>
                <a:lnTo>
                  <a:pt x="52" y="110"/>
                </a:lnTo>
                <a:lnTo>
                  <a:pt x="52" y="110"/>
                </a:lnTo>
                <a:lnTo>
                  <a:pt x="44" y="96"/>
                </a:lnTo>
                <a:lnTo>
                  <a:pt x="44" y="96"/>
                </a:lnTo>
                <a:lnTo>
                  <a:pt x="43" y="94"/>
                </a:lnTo>
                <a:lnTo>
                  <a:pt x="43" y="94"/>
                </a:lnTo>
                <a:lnTo>
                  <a:pt x="36" y="90"/>
                </a:lnTo>
                <a:lnTo>
                  <a:pt x="30" y="83"/>
                </a:lnTo>
                <a:lnTo>
                  <a:pt x="30" y="83"/>
                </a:lnTo>
                <a:lnTo>
                  <a:pt x="27" y="77"/>
                </a:lnTo>
                <a:lnTo>
                  <a:pt x="25" y="71"/>
                </a:lnTo>
                <a:lnTo>
                  <a:pt x="25" y="71"/>
                </a:lnTo>
                <a:lnTo>
                  <a:pt x="24" y="66"/>
                </a:lnTo>
                <a:lnTo>
                  <a:pt x="24" y="66"/>
                </a:lnTo>
                <a:lnTo>
                  <a:pt x="22" y="63"/>
                </a:lnTo>
                <a:lnTo>
                  <a:pt x="22" y="63"/>
                </a:lnTo>
                <a:lnTo>
                  <a:pt x="16" y="49"/>
                </a:lnTo>
                <a:lnTo>
                  <a:pt x="16" y="49"/>
                </a:lnTo>
                <a:lnTo>
                  <a:pt x="13" y="44"/>
                </a:lnTo>
                <a:lnTo>
                  <a:pt x="13" y="44"/>
                </a:lnTo>
                <a:lnTo>
                  <a:pt x="11" y="44"/>
                </a:lnTo>
                <a:lnTo>
                  <a:pt x="11" y="44"/>
                </a:lnTo>
                <a:lnTo>
                  <a:pt x="10" y="42"/>
                </a:lnTo>
                <a:lnTo>
                  <a:pt x="10" y="42"/>
                </a:lnTo>
                <a:lnTo>
                  <a:pt x="10" y="41"/>
                </a:lnTo>
                <a:lnTo>
                  <a:pt x="11" y="39"/>
                </a:lnTo>
                <a:lnTo>
                  <a:pt x="11" y="39"/>
                </a:lnTo>
                <a:lnTo>
                  <a:pt x="13" y="39"/>
                </a:lnTo>
                <a:lnTo>
                  <a:pt x="14" y="41"/>
                </a:lnTo>
                <a:lnTo>
                  <a:pt x="14" y="41"/>
                </a:lnTo>
                <a:lnTo>
                  <a:pt x="13" y="42"/>
                </a:lnTo>
                <a:lnTo>
                  <a:pt x="13" y="42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8"/>
                </a:lnTo>
                <a:lnTo>
                  <a:pt x="24" y="58"/>
                </a:lnTo>
                <a:lnTo>
                  <a:pt x="27" y="49"/>
                </a:lnTo>
                <a:lnTo>
                  <a:pt x="27" y="49"/>
                </a:lnTo>
                <a:lnTo>
                  <a:pt x="27" y="47"/>
                </a:lnTo>
                <a:lnTo>
                  <a:pt x="27" y="47"/>
                </a:lnTo>
                <a:lnTo>
                  <a:pt x="21" y="39"/>
                </a:lnTo>
                <a:lnTo>
                  <a:pt x="21" y="39"/>
                </a:lnTo>
                <a:lnTo>
                  <a:pt x="17" y="38"/>
                </a:lnTo>
                <a:lnTo>
                  <a:pt x="17" y="38"/>
                </a:lnTo>
                <a:lnTo>
                  <a:pt x="17" y="36"/>
                </a:lnTo>
                <a:lnTo>
                  <a:pt x="17" y="36"/>
                </a:lnTo>
                <a:lnTo>
                  <a:pt x="17" y="35"/>
                </a:lnTo>
                <a:lnTo>
                  <a:pt x="17" y="35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1" y="35"/>
                </a:lnTo>
                <a:lnTo>
                  <a:pt x="22" y="38"/>
                </a:lnTo>
                <a:lnTo>
                  <a:pt x="22" y="38"/>
                </a:lnTo>
                <a:lnTo>
                  <a:pt x="27" y="46"/>
                </a:lnTo>
                <a:lnTo>
                  <a:pt x="27" y="46"/>
                </a:lnTo>
                <a:lnTo>
                  <a:pt x="27" y="46"/>
                </a:lnTo>
                <a:lnTo>
                  <a:pt x="27" y="46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0" y="33"/>
                </a:lnTo>
                <a:lnTo>
                  <a:pt x="30" y="33"/>
                </a:lnTo>
                <a:lnTo>
                  <a:pt x="29" y="31"/>
                </a:lnTo>
                <a:lnTo>
                  <a:pt x="29" y="31"/>
                </a:lnTo>
                <a:lnTo>
                  <a:pt x="29" y="31"/>
                </a:lnTo>
                <a:lnTo>
                  <a:pt x="29" y="31"/>
                </a:lnTo>
                <a:lnTo>
                  <a:pt x="29" y="30"/>
                </a:lnTo>
                <a:lnTo>
                  <a:pt x="29" y="30"/>
                </a:lnTo>
                <a:lnTo>
                  <a:pt x="30" y="30"/>
                </a:lnTo>
                <a:lnTo>
                  <a:pt x="30" y="30"/>
                </a:lnTo>
                <a:lnTo>
                  <a:pt x="33" y="36"/>
                </a:lnTo>
                <a:lnTo>
                  <a:pt x="33" y="36"/>
                </a:lnTo>
                <a:lnTo>
                  <a:pt x="35" y="35"/>
                </a:lnTo>
                <a:lnTo>
                  <a:pt x="35" y="35"/>
                </a:lnTo>
                <a:lnTo>
                  <a:pt x="41" y="28"/>
                </a:lnTo>
                <a:lnTo>
                  <a:pt x="49" y="23"/>
                </a:lnTo>
                <a:lnTo>
                  <a:pt x="49" y="23"/>
                </a:lnTo>
                <a:lnTo>
                  <a:pt x="57" y="22"/>
                </a:lnTo>
                <a:lnTo>
                  <a:pt x="57" y="22"/>
                </a:lnTo>
                <a:lnTo>
                  <a:pt x="65" y="20"/>
                </a:lnTo>
                <a:lnTo>
                  <a:pt x="65" y="20"/>
                </a:lnTo>
                <a:lnTo>
                  <a:pt x="71" y="19"/>
                </a:lnTo>
                <a:lnTo>
                  <a:pt x="71" y="19"/>
                </a:lnTo>
                <a:lnTo>
                  <a:pt x="73" y="19"/>
                </a:lnTo>
                <a:lnTo>
                  <a:pt x="73" y="19"/>
                </a:lnTo>
                <a:lnTo>
                  <a:pt x="74" y="17"/>
                </a:lnTo>
                <a:lnTo>
                  <a:pt x="74" y="17"/>
                </a:lnTo>
                <a:lnTo>
                  <a:pt x="77" y="11"/>
                </a:lnTo>
                <a:lnTo>
                  <a:pt x="77" y="11"/>
                </a:lnTo>
                <a:lnTo>
                  <a:pt x="81" y="3"/>
                </a:lnTo>
                <a:lnTo>
                  <a:pt x="81" y="3"/>
                </a:lnTo>
                <a:lnTo>
                  <a:pt x="81" y="1"/>
                </a:lnTo>
                <a:lnTo>
                  <a:pt x="81" y="1"/>
                </a:lnTo>
                <a:lnTo>
                  <a:pt x="81" y="0"/>
                </a:lnTo>
                <a:lnTo>
                  <a:pt x="81" y="0"/>
                </a:lnTo>
                <a:lnTo>
                  <a:pt x="82" y="0"/>
                </a:lnTo>
                <a:lnTo>
                  <a:pt x="84" y="1"/>
                </a:lnTo>
                <a:lnTo>
                  <a:pt x="84" y="1"/>
                </a:lnTo>
                <a:lnTo>
                  <a:pt x="84" y="1"/>
                </a:lnTo>
                <a:lnTo>
                  <a:pt x="84" y="1"/>
                </a:lnTo>
                <a:lnTo>
                  <a:pt x="82" y="5"/>
                </a:lnTo>
                <a:lnTo>
                  <a:pt x="82" y="5"/>
                </a:lnTo>
                <a:lnTo>
                  <a:pt x="81" y="9"/>
                </a:lnTo>
                <a:lnTo>
                  <a:pt x="81" y="9"/>
                </a:lnTo>
                <a:lnTo>
                  <a:pt x="77" y="19"/>
                </a:lnTo>
                <a:lnTo>
                  <a:pt x="77" y="19"/>
                </a:lnTo>
                <a:lnTo>
                  <a:pt x="76" y="20"/>
                </a:lnTo>
                <a:lnTo>
                  <a:pt x="76" y="20"/>
                </a:lnTo>
                <a:lnTo>
                  <a:pt x="74" y="22"/>
                </a:lnTo>
                <a:lnTo>
                  <a:pt x="74" y="22"/>
                </a:lnTo>
                <a:lnTo>
                  <a:pt x="73" y="23"/>
                </a:lnTo>
                <a:lnTo>
                  <a:pt x="73" y="23"/>
                </a:lnTo>
                <a:lnTo>
                  <a:pt x="79" y="25"/>
                </a:lnTo>
                <a:lnTo>
                  <a:pt x="85" y="27"/>
                </a:lnTo>
                <a:lnTo>
                  <a:pt x="85" y="27"/>
                </a:lnTo>
                <a:lnTo>
                  <a:pt x="85" y="27"/>
                </a:lnTo>
                <a:lnTo>
                  <a:pt x="85" y="27"/>
                </a:lnTo>
                <a:lnTo>
                  <a:pt x="88" y="20"/>
                </a:lnTo>
                <a:lnTo>
                  <a:pt x="88" y="20"/>
                </a:lnTo>
                <a:lnTo>
                  <a:pt x="93" y="14"/>
                </a:lnTo>
                <a:lnTo>
                  <a:pt x="93" y="14"/>
                </a:lnTo>
                <a:lnTo>
                  <a:pt x="98" y="9"/>
                </a:lnTo>
                <a:lnTo>
                  <a:pt x="98" y="9"/>
                </a:lnTo>
                <a:lnTo>
                  <a:pt x="101" y="6"/>
                </a:lnTo>
                <a:lnTo>
                  <a:pt x="101" y="6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6" y="5"/>
                </a:lnTo>
                <a:lnTo>
                  <a:pt x="106" y="5"/>
                </a:lnTo>
                <a:lnTo>
                  <a:pt x="106" y="6"/>
                </a:lnTo>
                <a:lnTo>
                  <a:pt x="106" y="6"/>
                </a:lnTo>
                <a:lnTo>
                  <a:pt x="104" y="8"/>
                </a:lnTo>
                <a:lnTo>
                  <a:pt x="104" y="8"/>
                </a:lnTo>
                <a:lnTo>
                  <a:pt x="101" y="9"/>
                </a:lnTo>
                <a:lnTo>
                  <a:pt x="101" y="9"/>
                </a:lnTo>
                <a:lnTo>
                  <a:pt x="95" y="14"/>
                </a:lnTo>
                <a:lnTo>
                  <a:pt x="90" y="20"/>
                </a:lnTo>
                <a:lnTo>
                  <a:pt x="90" y="20"/>
                </a:lnTo>
                <a:lnTo>
                  <a:pt x="88" y="25"/>
                </a:lnTo>
                <a:lnTo>
                  <a:pt x="88" y="28"/>
                </a:lnTo>
                <a:lnTo>
                  <a:pt x="88" y="28"/>
                </a:lnTo>
                <a:lnTo>
                  <a:pt x="88" y="30"/>
                </a:lnTo>
                <a:lnTo>
                  <a:pt x="88" y="30"/>
                </a:lnTo>
                <a:lnTo>
                  <a:pt x="93" y="33"/>
                </a:lnTo>
                <a:lnTo>
                  <a:pt x="93" y="33"/>
                </a:lnTo>
                <a:lnTo>
                  <a:pt x="93" y="35"/>
                </a:lnTo>
                <a:lnTo>
                  <a:pt x="93" y="35"/>
                </a:lnTo>
                <a:lnTo>
                  <a:pt x="93" y="33"/>
                </a:lnTo>
                <a:lnTo>
                  <a:pt x="93" y="33"/>
                </a:lnTo>
                <a:lnTo>
                  <a:pt x="100" y="23"/>
                </a:lnTo>
                <a:lnTo>
                  <a:pt x="100" y="23"/>
                </a:lnTo>
                <a:lnTo>
                  <a:pt x="106" y="12"/>
                </a:lnTo>
                <a:lnTo>
                  <a:pt x="106" y="12"/>
                </a:lnTo>
                <a:lnTo>
                  <a:pt x="107" y="9"/>
                </a:lnTo>
                <a:lnTo>
                  <a:pt x="107" y="9"/>
                </a:lnTo>
                <a:lnTo>
                  <a:pt x="109" y="8"/>
                </a:lnTo>
                <a:lnTo>
                  <a:pt x="109" y="8"/>
                </a:lnTo>
                <a:lnTo>
                  <a:pt x="111" y="9"/>
                </a:lnTo>
                <a:lnTo>
                  <a:pt x="111" y="11"/>
                </a:lnTo>
                <a:lnTo>
                  <a:pt x="111" y="11"/>
                </a:lnTo>
                <a:lnTo>
                  <a:pt x="111" y="12"/>
                </a:lnTo>
                <a:lnTo>
                  <a:pt x="111" y="12"/>
                </a:lnTo>
                <a:lnTo>
                  <a:pt x="107" y="14"/>
                </a:lnTo>
                <a:lnTo>
                  <a:pt x="107" y="14"/>
                </a:lnTo>
                <a:lnTo>
                  <a:pt x="107" y="16"/>
                </a:lnTo>
                <a:lnTo>
                  <a:pt x="107" y="16"/>
                </a:lnTo>
                <a:lnTo>
                  <a:pt x="101" y="25"/>
                </a:lnTo>
                <a:lnTo>
                  <a:pt x="101" y="25"/>
                </a:lnTo>
                <a:lnTo>
                  <a:pt x="96" y="33"/>
                </a:lnTo>
                <a:lnTo>
                  <a:pt x="96" y="33"/>
                </a:lnTo>
                <a:lnTo>
                  <a:pt x="95" y="36"/>
                </a:lnTo>
                <a:lnTo>
                  <a:pt x="95" y="36"/>
                </a:lnTo>
                <a:lnTo>
                  <a:pt x="95" y="38"/>
                </a:lnTo>
                <a:lnTo>
                  <a:pt x="95" y="38"/>
                </a:lnTo>
                <a:lnTo>
                  <a:pt x="100" y="47"/>
                </a:lnTo>
                <a:lnTo>
                  <a:pt x="103" y="57"/>
                </a:lnTo>
                <a:lnTo>
                  <a:pt x="103" y="57"/>
                </a:lnTo>
                <a:lnTo>
                  <a:pt x="103" y="55"/>
                </a:lnTo>
                <a:lnTo>
                  <a:pt x="103" y="55"/>
                </a:lnTo>
                <a:lnTo>
                  <a:pt x="111" y="44"/>
                </a:lnTo>
                <a:lnTo>
                  <a:pt x="111" y="44"/>
                </a:lnTo>
                <a:lnTo>
                  <a:pt x="122" y="30"/>
                </a:lnTo>
                <a:lnTo>
                  <a:pt x="122" y="30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6" y="25"/>
                </a:lnTo>
                <a:lnTo>
                  <a:pt x="128" y="25"/>
                </a:lnTo>
                <a:lnTo>
                  <a:pt x="128" y="25"/>
                </a:lnTo>
                <a:lnTo>
                  <a:pt x="128" y="28"/>
                </a:lnTo>
                <a:lnTo>
                  <a:pt x="128" y="28"/>
                </a:lnTo>
                <a:lnTo>
                  <a:pt x="128" y="28"/>
                </a:lnTo>
                <a:lnTo>
                  <a:pt x="128" y="28"/>
                </a:lnTo>
                <a:lnTo>
                  <a:pt x="123" y="31"/>
                </a:lnTo>
                <a:lnTo>
                  <a:pt x="123" y="31"/>
                </a:lnTo>
                <a:lnTo>
                  <a:pt x="118" y="36"/>
                </a:lnTo>
                <a:lnTo>
                  <a:pt x="118" y="36"/>
                </a:lnTo>
                <a:lnTo>
                  <a:pt x="111" y="49"/>
                </a:lnTo>
                <a:lnTo>
                  <a:pt x="111" y="49"/>
                </a:lnTo>
                <a:lnTo>
                  <a:pt x="107" y="53"/>
                </a:lnTo>
                <a:lnTo>
                  <a:pt x="107" y="57"/>
                </a:lnTo>
                <a:lnTo>
                  <a:pt x="107" y="57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3" y="58"/>
                </a:lnTo>
                <a:lnTo>
                  <a:pt x="103" y="58"/>
                </a:lnTo>
                <a:lnTo>
                  <a:pt x="103" y="60"/>
                </a:lnTo>
                <a:lnTo>
                  <a:pt x="103" y="60"/>
                </a:lnTo>
                <a:lnTo>
                  <a:pt x="103" y="66"/>
                </a:lnTo>
                <a:lnTo>
                  <a:pt x="101" y="74"/>
                </a:lnTo>
                <a:lnTo>
                  <a:pt x="101" y="74"/>
                </a:lnTo>
                <a:lnTo>
                  <a:pt x="98" y="80"/>
                </a:lnTo>
                <a:lnTo>
                  <a:pt x="95" y="87"/>
                </a:lnTo>
                <a:lnTo>
                  <a:pt x="95" y="87"/>
                </a:lnTo>
                <a:lnTo>
                  <a:pt x="85" y="94"/>
                </a:lnTo>
                <a:lnTo>
                  <a:pt x="74" y="99"/>
                </a:lnTo>
                <a:lnTo>
                  <a:pt x="74" y="99"/>
                </a:lnTo>
                <a:lnTo>
                  <a:pt x="66" y="101"/>
                </a:lnTo>
                <a:lnTo>
                  <a:pt x="66" y="101"/>
                </a:lnTo>
                <a:lnTo>
                  <a:pt x="65" y="101"/>
                </a:lnTo>
                <a:lnTo>
                  <a:pt x="65" y="101"/>
                </a:lnTo>
                <a:lnTo>
                  <a:pt x="65" y="101"/>
                </a:lnTo>
                <a:lnTo>
                  <a:pt x="65" y="101"/>
                </a:lnTo>
                <a:lnTo>
                  <a:pt x="68" y="107"/>
                </a:lnTo>
                <a:lnTo>
                  <a:pt x="71" y="113"/>
                </a:lnTo>
                <a:lnTo>
                  <a:pt x="71" y="113"/>
                </a:lnTo>
                <a:lnTo>
                  <a:pt x="73" y="115"/>
                </a:lnTo>
                <a:lnTo>
                  <a:pt x="73" y="115"/>
                </a:lnTo>
                <a:lnTo>
                  <a:pt x="71" y="117"/>
                </a:lnTo>
                <a:lnTo>
                  <a:pt x="71" y="117"/>
                </a:lnTo>
                <a:lnTo>
                  <a:pt x="70" y="117"/>
                </a:lnTo>
                <a:lnTo>
                  <a:pt x="70" y="117"/>
                </a:lnTo>
                <a:lnTo>
                  <a:pt x="70" y="115"/>
                </a:lnTo>
                <a:lnTo>
                  <a:pt x="70" y="115"/>
                </a:lnTo>
                <a:lnTo>
                  <a:pt x="68" y="112"/>
                </a:lnTo>
                <a:lnTo>
                  <a:pt x="68" y="112"/>
                </a:lnTo>
                <a:lnTo>
                  <a:pt x="63" y="101"/>
                </a:lnTo>
                <a:lnTo>
                  <a:pt x="63" y="101"/>
                </a:lnTo>
                <a:lnTo>
                  <a:pt x="62" y="101"/>
                </a:lnTo>
                <a:lnTo>
                  <a:pt x="62" y="101"/>
                </a:lnTo>
                <a:lnTo>
                  <a:pt x="55" y="99"/>
                </a:lnTo>
                <a:lnTo>
                  <a:pt x="55" y="99"/>
                </a:lnTo>
                <a:lnTo>
                  <a:pt x="49" y="98"/>
                </a:lnTo>
                <a:lnTo>
                  <a:pt x="49" y="98"/>
                </a:lnTo>
                <a:lnTo>
                  <a:pt x="47" y="98"/>
                </a:lnTo>
                <a:lnTo>
                  <a:pt x="47" y="98"/>
                </a:lnTo>
                <a:lnTo>
                  <a:pt x="47" y="99"/>
                </a:lnTo>
                <a:lnTo>
                  <a:pt x="47" y="99"/>
                </a:lnTo>
                <a:lnTo>
                  <a:pt x="55" y="110"/>
                </a:lnTo>
                <a:lnTo>
                  <a:pt x="55" y="110"/>
                </a:lnTo>
                <a:lnTo>
                  <a:pt x="59" y="115"/>
                </a:lnTo>
                <a:lnTo>
                  <a:pt x="59" y="115"/>
                </a:lnTo>
                <a:lnTo>
                  <a:pt x="60" y="117"/>
                </a:lnTo>
                <a:lnTo>
                  <a:pt x="60" y="117"/>
                </a:lnTo>
                <a:lnTo>
                  <a:pt x="65" y="117"/>
                </a:lnTo>
                <a:lnTo>
                  <a:pt x="65" y="117"/>
                </a:lnTo>
                <a:lnTo>
                  <a:pt x="73" y="117"/>
                </a:lnTo>
                <a:lnTo>
                  <a:pt x="81" y="118"/>
                </a:lnTo>
                <a:lnTo>
                  <a:pt x="81" y="118"/>
                </a:lnTo>
                <a:lnTo>
                  <a:pt x="88" y="121"/>
                </a:lnTo>
                <a:lnTo>
                  <a:pt x="95" y="124"/>
                </a:lnTo>
                <a:lnTo>
                  <a:pt x="95" y="124"/>
                </a:lnTo>
                <a:lnTo>
                  <a:pt x="103" y="132"/>
                </a:lnTo>
                <a:lnTo>
                  <a:pt x="103" y="132"/>
                </a:lnTo>
                <a:lnTo>
                  <a:pt x="107" y="140"/>
                </a:lnTo>
                <a:lnTo>
                  <a:pt x="111" y="148"/>
                </a:lnTo>
                <a:lnTo>
                  <a:pt x="111" y="148"/>
                </a:lnTo>
                <a:lnTo>
                  <a:pt x="111" y="154"/>
                </a:lnTo>
                <a:lnTo>
                  <a:pt x="111" y="161"/>
                </a:lnTo>
                <a:lnTo>
                  <a:pt x="111" y="161"/>
                </a:lnTo>
                <a:lnTo>
                  <a:pt x="107" y="169"/>
                </a:lnTo>
                <a:lnTo>
                  <a:pt x="104" y="175"/>
                </a:lnTo>
                <a:lnTo>
                  <a:pt x="104" y="175"/>
                </a:lnTo>
                <a:lnTo>
                  <a:pt x="100" y="181"/>
                </a:lnTo>
                <a:lnTo>
                  <a:pt x="100" y="181"/>
                </a:lnTo>
                <a:lnTo>
                  <a:pt x="93" y="188"/>
                </a:lnTo>
                <a:lnTo>
                  <a:pt x="85" y="192"/>
                </a:lnTo>
                <a:lnTo>
                  <a:pt x="85" y="192"/>
                </a:lnTo>
                <a:lnTo>
                  <a:pt x="82" y="194"/>
                </a:lnTo>
                <a:lnTo>
                  <a:pt x="82" y="194"/>
                </a:lnTo>
                <a:lnTo>
                  <a:pt x="84" y="195"/>
                </a:lnTo>
                <a:lnTo>
                  <a:pt x="84" y="195"/>
                </a:lnTo>
                <a:lnTo>
                  <a:pt x="96" y="210"/>
                </a:lnTo>
                <a:lnTo>
                  <a:pt x="96" y="210"/>
                </a:lnTo>
                <a:lnTo>
                  <a:pt x="103" y="216"/>
                </a:lnTo>
                <a:lnTo>
                  <a:pt x="103" y="216"/>
                </a:lnTo>
                <a:lnTo>
                  <a:pt x="103" y="218"/>
                </a:lnTo>
                <a:lnTo>
                  <a:pt x="103" y="218"/>
                </a:lnTo>
                <a:lnTo>
                  <a:pt x="101" y="219"/>
                </a:lnTo>
                <a:lnTo>
                  <a:pt x="101" y="219"/>
                </a:lnTo>
                <a:lnTo>
                  <a:pt x="100" y="218"/>
                </a:lnTo>
                <a:lnTo>
                  <a:pt x="100" y="218"/>
                </a:lnTo>
                <a:lnTo>
                  <a:pt x="100" y="218"/>
                </a:lnTo>
                <a:lnTo>
                  <a:pt x="100" y="218"/>
                </a:lnTo>
                <a:lnTo>
                  <a:pt x="96" y="211"/>
                </a:lnTo>
                <a:lnTo>
                  <a:pt x="92" y="206"/>
                </a:lnTo>
                <a:lnTo>
                  <a:pt x="92" y="206"/>
                </a:lnTo>
                <a:lnTo>
                  <a:pt x="84" y="197"/>
                </a:lnTo>
                <a:lnTo>
                  <a:pt x="84" y="197"/>
                </a:lnTo>
                <a:lnTo>
                  <a:pt x="82" y="197"/>
                </a:lnTo>
                <a:lnTo>
                  <a:pt x="82" y="197"/>
                </a:lnTo>
                <a:lnTo>
                  <a:pt x="81" y="197"/>
                </a:lnTo>
                <a:lnTo>
                  <a:pt x="81" y="197"/>
                </a:lnTo>
                <a:lnTo>
                  <a:pt x="79" y="195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0" y="194"/>
                </a:lnTo>
                <a:lnTo>
                  <a:pt x="62" y="192"/>
                </a:lnTo>
                <a:lnTo>
                  <a:pt x="62" y="192"/>
                </a:lnTo>
                <a:lnTo>
                  <a:pt x="59" y="194"/>
                </a:lnTo>
                <a:lnTo>
                  <a:pt x="59" y="194"/>
                </a:lnTo>
                <a:lnTo>
                  <a:pt x="52" y="202"/>
                </a:lnTo>
                <a:lnTo>
                  <a:pt x="52" y="202"/>
                </a:lnTo>
                <a:lnTo>
                  <a:pt x="47" y="208"/>
                </a:lnTo>
                <a:lnTo>
                  <a:pt x="47" y="208"/>
                </a:lnTo>
                <a:lnTo>
                  <a:pt x="46" y="210"/>
                </a:lnTo>
                <a:lnTo>
                  <a:pt x="46" y="210"/>
                </a:lnTo>
                <a:lnTo>
                  <a:pt x="44" y="210"/>
                </a:lnTo>
                <a:lnTo>
                  <a:pt x="44" y="210"/>
                </a:lnTo>
                <a:lnTo>
                  <a:pt x="44" y="208"/>
                </a:lnTo>
                <a:lnTo>
                  <a:pt x="44" y="208"/>
                </a:lnTo>
                <a:lnTo>
                  <a:pt x="44" y="206"/>
                </a:lnTo>
                <a:lnTo>
                  <a:pt x="44" y="206"/>
                </a:lnTo>
                <a:lnTo>
                  <a:pt x="46" y="205"/>
                </a:lnTo>
                <a:lnTo>
                  <a:pt x="46" y="205"/>
                </a:lnTo>
                <a:lnTo>
                  <a:pt x="52" y="200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2"/>
                </a:lnTo>
                <a:lnTo>
                  <a:pt x="51" y="189"/>
                </a:lnTo>
                <a:lnTo>
                  <a:pt x="44" y="184"/>
                </a:lnTo>
                <a:lnTo>
                  <a:pt x="44" y="184"/>
                </a:lnTo>
                <a:lnTo>
                  <a:pt x="43" y="184"/>
                </a:lnTo>
                <a:lnTo>
                  <a:pt x="43" y="184"/>
                </a:lnTo>
                <a:lnTo>
                  <a:pt x="32" y="197"/>
                </a:lnTo>
                <a:lnTo>
                  <a:pt x="32" y="197"/>
                </a:lnTo>
                <a:lnTo>
                  <a:pt x="27" y="205"/>
                </a:lnTo>
                <a:lnTo>
                  <a:pt x="27" y="205"/>
                </a:lnTo>
                <a:lnTo>
                  <a:pt x="27" y="205"/>
                </a:lnTo>
                <a:lnTo>
                  <a:pt x="27" y="205"/>
                </a:lnTo>
                <a:lnTo>
                  <a:pt x="25" y="206"/>
                </a:lnTo>
                <a:lnTo>
                  <a:pt x="24" y="206"/>
                </a:lnTo>
                <a:lnTo>
                  <a:pt x="24" y="206"/>
                </a:lnTo>
                <a:lnTo>
                  <a:pt x="22" y="206"/>
                </a:lnTo>
                <a:lnTo>
                  <a:pt x="22" y="205"/>
                </a:lnTo>
                <a:lnTo>
                  <a:pt x="22" y="205"/>
                </a:lnTo>
                <a:lnTo>
                  <a:pt x="24" y="202"/>
                </a:lnTo>
                <a:lnTo>
                  <a:pt x="24" y="202"/>
                </a:lnTo>
                <a:lnTo>
                  <a:pt x="32" y="192"/>
                </a:lnTo>
                <a:lnTo>
                  <a:pt x="32" y="192"/>
                </a:lnTo>
                <a:lnTo>
                  <a:pt x="41" y="183"/>
                </a:lnTo>
                <a:lnTo>
                  <a:pt x="41" y="183"/>
                </a:lnTo>
                <a:lnTo>
                  <a:pt x="43" y="183"/>
                </a:lnTo>
                <a:lnTo>
                  <a:pt x="43" y="183"/>
                </a:lnTo>
                <a:lnTo>
                  <a:pt x="38" y="178"/>
                </a:lnTo>
                <a:lnTo>
                  <a:pt x="33" y="172"/>
                </a:lnTo>
                <a:lnTo>
                  <a:pt x="33" y="172"/>
                </a:lnTo>
                <a:lnTo>
                  <a:pt x="33" y="172"/>
                </a:lnTo>
                <a:lnTo>
                  <a:pt x="33" y="172"/>
                </a:lnTo>
                <a:lnTo>
                  <a:pt x="17" y="186"/>
                </a:lnTo>
                <a:lnTo>
                  <a:pt x="17" y="186"/>
                </a:lnTo>
                <a:lnTo>
                  <a:pt x="13" y="194"/>
                </a:lnTo>
                <a:lnTo>
                  <a:pt x="13" y="194"/>
                </a:lnTo>
                <a:lnTo>
                  <a:pt x="13" y="195"/>
                </a:lnTo>
                <a:lnTo>
                  <a:pt x="13" y="195"/>
                </a:lnTo>
                <a:lnTo>
                  <a:pt x="10" y="197"/>
                </a:lnTo>
                <a:lnTo>
                  <a:pt x="10" y="197"/>
                </a:lnTo>
                <a:lnTo>
                  <a:pt x="8" y="197"/>
                </a:lnTo>
                <a:lnTo>
                  <a:pt x="8" y="197"/>
                </a:lnTo>
                <a:lnTo>
                  <a:pt x="8" y="194"/>
                </a:lnTo>
                <a:lnTo>
                  <a:pt x="8" y="194"/>
                </a:lnTo>
                <a:lnTo>
                  <a:pt x="8" y="192"/>
                </a:lnTo>
                <a:lnTo>
                  <a:pt x="8" y="192"/>
                </a:lnTo>
                <a:lnTo>
                  <a:pt x="16" y="184"/>
                </a:lnTo>
                <a:lnTo>
                  <a:pt x="22" y="178"/>
                </a:lnTo>
                <a:lnTo>
                  <a:pt x="22" y="178"/>
                </a:lnTo>
                <a:lnTo>
                  <a:pt x="32" y="170"/>
                </a:lnTo>
                <a:lnTo>
                  <a:pt x="32" y="170"/>
                </a:lnTo>
                <a:lnTo>
                  <a:pt x="33" y="170"/>
                </a:lnTo>
                <a:lnTo>
                  <a:pt x="33" y="170"/>
                </a:lnTo>
                <a:lnTo>
                  <a:pt x="30" y="161"/>
                </a:lnTo>
                <a:lnTo>
                  <a:pt x="30" y="161"/>
                </a:lnTo>
                <a:lnTo>
                  <a:pt x="27" y="164"/>
                </a:lnTo>
                <a:lnTo>
                  <a:pt x="27" y="164"/>
                </a:lnTo>
                <a:lnTo>
                  <a:pt x="16" y="173"/>
                </a:lnTo>
                <a:lnTo>
                  <a:pt x="16" y="173"/>
                </a:lnTo>
                <a:lnTo>
                  <a:pt x="10" y="181"/>
                </a:lnTo>
                <a:lnTo>
                  <a:pt x="10" y="181"/>
                </a:lnTo>
                <a:lnTo>
                  <a:pt x="6" y="184"/>
                </a:lnTo>
                <a:lnTo>
                  <a:pt x="5" y="189"/>
                </a:lnTo>
                <a:lnTo>
                  <a:pt x="5" y="189"/>
                </a:lnTo>
                <a:lnTo>
                  <a:pt x="3" y="191"/>
                </a:lnTo>
                <a:lnTo>
                  <a:pt x="2" y="191"/>
                </a:lnTo>
                <a:lnTo>
                  <a:pt x="2" y="191"/>
                </a:lnTo>
                <a:lnTo>
                  <a:pt x="0" y="189"/>
                </a:lnTo>
                <a:lnTo>
                  <a:pt x="0" y="188"/>
                </a:lnTo>
                <a:lnTo>
                  <a:pt x="0" y="188"/>
                </a:lnTo>
                <a:lnTo>
                  <a:pt x="0" y="186"/>
                </a:lnTo>
                <a:lnTo>
                  <a:pt x="0" y="186"/>
                </a:lnTo>
                <a:lnTo>
                  <a:pt x="3" y="183"/>
                </a:lnTo>
                <a:lnTo>
                  <a:pt x="3" y="183"/>
                </a:lnTo>
                <a:lnTo>
                  <a:pt x="10" y="176"/>
                </a:lnTo>
                <a:lnTo>
                  <a:pt x="10" y="176"/>
                </a:lnTo>
                <a:lnTo>
                  <a:pt x="17" y="169"/>
                </a:lnTo>
                <a:lnTo>
                  <a:pt x="17" y="169"/>
                </a:lnTo>
                <a:lnTo>
                  <a:pt x="25" y="161"/>
                </a:lnTo>
                <a:lnTo>
                  <a:pt x="25" y="161"/>
                </a:lnTo>
                <a:lnTo>
                  <a:pt x="29" y="159"/>
                </a:lnTo>
                <a:lnTo>
                  <a:pt x="29" y="159"/>
                </a:lnTo>
                <a:lnTo>
                  <a:pt x="29" y="158"/>
                </a:lnTo>
                <a:lnTo>
                  <a:pt x="29" y="158"/>
                </a:lnTo>
                <a:lnTo>
                  <a:pt x="29" y="158"/>
                </a:lnTo>
                <a:lnTo>
                  <a:pt x="29" y="156"/>
                </a:lnTo>
                <a:lnTo>
                  <a:pt x="29" y="156"/>
                </a:lnTo>
                <a:lnTo>
                  <a:pt x="30" y="147"/>
                </a:lnTo>
                <a:lnTo>
                  <a:pt x="30" y="147"/>
                </a:lnTo>
                <a:lnTo>
                  <a:pt x="33" y="140"/>
                </a:lnTo>
                <a:lnTo>
                  <a:pt x="33" y="140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2" y="129"/>
                </a:lnTo>
                <a:lnTo>
                  <a:pt x="32" y="129"/>
                </a:lnTo>
                <a:lnTo>
                  <a:pt x="29" y="123"/>
                </a:lnTo>
                <a:lnTo>
                  <a:pt x="29" y="123"/>
                </a:lnTo>
                <a:lnTo>
                  <a:pt x="22" y="110"/>
                </a:lnTo>
                <a:lnTo>
                  <a:pt x="22" y="110"/>
                </a:lnTo>
                <a:lnTo>
                  <a:pt x="19" y="109"/>
                </a:lnTo>
                <a:lnTo>
                  <a:pt x="19" y="109"/>
                </a:lnTo>
                <a:lnTo>
                  <a:pt x="19" y="106"/>
                </a:lnTo>
                <a:lnTo>
                  <a:pt x="21" y="106"/>
                </a:lnTo>
                <a:lnTo>
                  <a:pt x="21" y="106"/>
                </a:lnTo>
                <a:lnTo>
                  <a:pt x="22" y="106"/>
                </a:lnTo>
                <a:lnTo>
                  <a:pt x="24" y="107"/>
                </a:lnTo>
                <a:lnTo>
                  <a:pt x="24" y="107"/>
                </a:lnTo>
                <a:lnTo>
                  <a:pt x="22" y="109"/>
                </a:lnTo>
                <a:lnTo>
                  <a:pt x="24" y="110"/>
                </a:lnTo>
                <a:lnTo>
                  <a:pt x="24" y="110"/>
                </a:lnTo>
                <a:lnTo>
                  <a:pt x="32" y="128"/>
                </a:lnTo>
                <a:lnTo>
                  <a:pt x="32" y="128"/>
                </a:lnTo>
                <a:lnTo>
                  <a:pt x="36" y="132"/>
                </a:lnTo>
                <a:lnTo>
                  <a:pt x="36" y="132"/>
                </a:lnTo>
                <a:lnTo>
                  <a:pt x="43" y="124"/>
                </a:lnTo>
                <a:lnTo>
                  <a:pt x="43" y="124"/>
                </a:lnTo>
                <a:close/>
                <a:moveTo>
                  <a:pt x="84" y="91"/>
                </a:moveTo>
                <a:lnTo>
                  <a:pt x="84" y="91"/>
                </a:lnTo>
                <a:lnTo>
                  <a:pt x="82" y="91"/>
                </a:lnTo>
                <a:lnTo>
                  <a:pt x="82" y="91"/>
                </a:lnTo>
                <a:lnTo>
                  <a:pt x="76" y="94"/>
                </a:lnTo>
                <a:lnTo>
                  <a:pt x="76" y="94"/>
                </a:lnTo>
                <a:lnTo>
                  <a:pt x="73" y="94"/>
                </a:lnTo>
                <a:lnTo>
                  <a:pt x="73" y="94"/>
                </a:lnTo>
                <a:lnTo>
                  <a:pt x="63" y="94"/>
                </a:lnTo>
                <a:lnTo>
                  <a:pt x="63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3" y="94"/>
                </a:lnTo>
                <a:lnTo>
                  <a:pt x="74" y="96"/>
                </a:lnTo>
                <a:lnTo>
                  <a:pt x="74" y="96"/>
                </a:lnTo>
                <a:lnTo>
                  <a:pt x="79" y="94"/>
                </a:lnTo>
                <a:lnTo>
                  <a:pt x="84" y="93"/>
                </a:lnTo>
                <a:lnTo>
                  <a:pt x="84" y="93"/>
                </a:lnTo>
                <a:lnTo>
                  <a:pt x="84" y="91"/>
                </a:lnTo>
                <a:lnTo>
                  <a:pt x="84" y="91"/>
                </a:lnTo>
                <a:lnTo>
                  <a:pt x="84" y="91"/>
                </a:lnTo>
                <a:lnTo>
                  <a:pt x="84" y="91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84" y="91"/>
                </a:lnTo>
                <a:lnTo>
                  <a:pt x="84" y="91"/>
                </a:lnTo>
                <a:lnTo>
                  <a:pt x="84" y="91"/>
                </a:lnTo>
                <a:lnTo>
                  <a:pt x="84" y="91"/>
                </a:lnTo>
                <a:close/>
                <a:moveTo>
                  <a:pt x="79" y="183"/>
                </a:moveTo>
                <a:lnTo>
                  <a:pt x="79" y="183"/>
                </a:lnTo>
                <a:lnTo>
                  <a:pt x="81" y="181"/>
                </a:lnTo>
                <a:lnTo>
                  <a:pt x="81" y="181"/>
                </a:lnTo>
                <a:lnTo>
                  <a:pt x="85" y="180"/>
                </a:lnTo>
                <a:lnTo>
                  <a:pt x="90" y="176"/>
                </a:lnTo>
                <a:lnTo>
                  <a:pt x="90" y="176"/>
                </a:lnTo>
                <a:lnTo>
                  <a:pt x="95" y="170"/>
                </a:lnTo>
                <a:lnTo>
                  <a:pt x="98" y="164"/>
                </a:lnTo>
                <a:lnTo>
                  <a:pt x="98" y="164"/>
                </a:lnTo>
                <a:lnTo>
                  <a:pt x="100" y="153"/>
                </a:lnTo>
                <a:lnTo>
                  <a:pt x="100" y="153"/>
                </a:lnTo>
                <a:lnTo>
                  <a:pt x="98" y="143"/>
                </a:lnTo>
                <a:lnTo>
                  <a:pt x="95" y="135"/>
                </a:lnTo>
                <a:lnTo>
                  <a:pt x="95" y="135"/>
                </a:lnTo>
                <a:lnTo>
                  <a:pt x="90" y="131"/>
                </a:lnTo>
                <a:lnTo>
                  <a:pt x="85" y="128"/>
                </a:lnTo>
                <a:lnTo>
                  <a:pt x="85" y="128"/>
                </a:lnTo>
                <a:lnTo>
                  <a:pt x="82" y="126"/>
                </a:lnTo>
                <a:lnTo>
                  <a:pt x="82" y="126"/>
                </a:lnTo>
                <a:lnTo>
                  <a:pt x="81" y="126"/>
                </a:lnTo>
                <a:lnTo>
                  <a:pt x="81" y="126"/>
                </a:lnTo>
                <a:lnTo>
                  <a:pt x="79" y="126"/>
                </a:lnTo>
                <a:lnTo>
                  <a:pt x="79" y="126"/>
                </a:lnTo>
                <a:lnTo>
                  <a:pt x="71" y="126"/>
                </a:lnTo>
                <a:lnTo>
                  <a:pt x="71" y="126"/>
                </a:lnTo>
                <a:lnTo>
                  <a:pt x="70" y="126"/>
                </a:lnTo>
                <a:lnTo>
                  <a:pt x="70" y="126"/>
                </a:lnTo>
                <a:lnTo>
                  <a:pt x="68" y="128"/>
                </a:lnTo>
                <a:lnTo>
                  <a:pt x="66" y="128"/>
                </a:lnTo>
                <a:lnTo>
                  <a:pt x="66" y="128"/>
                </a:lnTo>
                <a:lnTo>
                  <a:pt x="65" y="128"/>
                </a:lnTo>
                <a:lnTo>
                  <a:pt x="62" y="128"/>
                </a:lnTo>
                <a:lnTo>
                  <a:pt x="62" y="128"/>
                </a:lnTo>
                <a:lnTo>
                  <a:pt x="57" y="131"/>
                </a:lnTo>
                <a:lnTo>
                  <a:pt x="52" y="134"/>
                </a:lnTo>
                <a:lnTo>
                  <a:pt x="52" y="134"/>
                </a:lnTo>
                <a:lnTo>
                  <a:pt x="47" y="140"/>
                </a:lnTo>
                <a:lnTo>
                  <a:pt x="47" y="140"/>
                </a:lnTo>
                <a:lnTo>
                  <a:pt x="43" y="147"/>
                </a:lnTo>
                <a:lnTo>
                  <a:pt x="41" y="154"/>
                </a:lnTo>
                <a:lnTo>
                  <a:pt x="41" y="154"/>
                </a:lnTo>
                <a:lnTo>
                  <a:pt x="41" y="158"/>
                </a:lnTo>
                <a:lnTo>
                  <a:pt x="41" y="158"/>
                </a:lnTo>
                <a:lnTo>
                  <a:pt x="44" y="164"/>
                </a:lnTo>
                <a:lnTo>
                  <a:pt x="49" y="170"/>
                </a:lnTo>
                <a:lnTo>
                  <a:pt x="49" y="170"/>
                </a:lnTo>
                <a:lnTo>
                  <a:pt x="57" y="176"/>
                </a:lnTo>
                <a:lnTo>
                  <a:pt x="65" y="180"/>
                </a:lnTo>
                <a:lnTo>
                  <a:pt x="65" y="180"/>
                </a:lnTo>
                <a:lnTo>
                  <a:pt x="70" y="181"/>
                </a:lnTo>
                <a:lnTo>
                  <a:pt x="70" y="181"/>
                </a:lnTo>
                <a:lnTo>
                  <a:pt x="71" y="181"/>
                </a:lnTo>
                <a:lnTo>
                  <a:pt x="71" y="181"/>
                </a:lnTo>
                <a:lnTo>
                  <a:pt x="76" y="181"/>
                </a:lnTo>
                <a:lnTo>
                  <a:pt x="76" y="181"/>
                </a:lnTo>
                <a:lnTo>
                  <a:pt x="77" y="181"/>
                </a:lnTo>
                <a:lnTo>
                  <a:pt x="79" y="181"/>
                </a:lnTo>
                <a:lnTo>
                  <a:pt x="79" y="181"/>
                </a:lnTo>
                <a:lnTo>
                  <a:pt x="79" y="183"/>
                </a:lnTo>
                <a:lnTo>
                  <a:pt x="79" y="183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4" y="77"/>
                </a:lnTo>
                <a:lnTo>
                  <a:pt x="54" y="76"/>
                </a:lnTo>
                <a:lnTo>
                  <a:pt x="54" y="76"/>
                </a:lnTo>
                <a:lnTo>
                  <a:pt x="54" y="76"/>
                </a:lnTo>
                <a:lnTo>
                  <a:pt x="54" y="76"/>
                </a:lnTo>
                <a:lnTo>
                  <a:pt x="60" y="66"/>
                </a:lnTo>
                <a:lnTo>
                  <a:pt x="60" y="66"/>
                </a:lnTo>
                <a:lnTo>
                  <a:pt x="66" y="60"/>
                </a:lnTo>
                <a:lnTo>
                  <a:pt x="66" y="60"/>
                </a:lnTo>
                <a:lnTo>
                  <a:pt x="79" y="47"/>
                </a:lnTo>
                <a:lnTo>
                  <a:pt x="79" y="47"/>
                </a:lnTo>
                <a:lnTo>
                  <a:pt x="84" y="44"/>
                </a:lnTo>
                <a:lnTo>
                  <a:pt x="84" y="44"/>
                </a:lnTo>
                <a:lnTo>
                  <a:pt x="85" y="44"/>
                </a:lnTo>
                <a:lnTo>
                  <a:pt x="87" y="46"/>
                </a:lnTo>
                <a:lnTo>
                  <a:pt x="87" y="46"/>
                </a:lnTo>
                <a:lnTo>
                  <a:pt x="87" y="46"/>
                </a:lnTo>
                <a:lnTo>
                  <a:pt x="87" y="46"/>
                </a:lnTo>
                <a:lnTo>
                  <a:pt x="84" y="53"/>
                </a:lnTo>
                <a:lnTo>
                  <a:pt x="84" y="53"/>
                </a:lnTo>
                <a:lnTo>
                  <a:pt x="77" y="61"/>
                </a:lnTo>
                <a:lnTo>
                  <a:pt x="77" y="61"/>
                </a:lnTo>
                <a:lnTo>
                  <a:pt x="70" y="71"/>
                </a:lnTo>
                <a:lnTo>
                  <a:pt x="70" y="71"/>
                </a:lnTo>
                <a:lnTo>
                  <a:pt x="62" y="77"/>
                </a:lnTo>
                <a:lnTo>
                  <a:pt x="62" y="77"/>
                </a:lnTo>
                <a:lnTo>
                  <a:pt x="59" y="79"/>
                </a:lnTo>
                <a:lnTo>
                  <a:pt x="59" y="79"/>
                </a:lnTo>
                <a:lnTo>
                  <a:pt x="59" y="79"/>
                </a:lnTo>
                <a:lnTo>
                  <a:pt x="59" y="79"/>
                </a:lnTo>
                <a:lnTo>
                  <a:pt x="55" y="83"/>
                </a:lnTo>
                <a:lnTo>
                  <a:pt x="55" y="83"/>
                </a:lnTo>
                <a:lnTo>
                  <a:pt x="54" y="85"/>
                </a:lnTo>
                <a:lnTo>
                  <a:pt x="54" y="85"/>
                </a:lnTo>
                <a:lnTo>
                  <a:pt x="52" y="85"/>
                </a:lnTo>
                <a:lnTo>
                  <a:pt x="51" y="83"/>
                </a:lnTo>
                <a:lnTo>
                  <a:pt x="51" y="83"/>
                </a:lnTo>
                <a:lnTo>
                  <a:pt x="51" y="82"/>
                </a:lnTo>
                <a:lnTo>
                  <a:pt x="51" y="82"/>
                </a:lnTo>
                <a:lnTo>
                  <a:pt x="51" y="82"/>
                </a:lnTo>
                <a:lnTo>
                  <a:pt x="51" y="82"/>
                </a:lnTo>
                <a:lnTo>
                  <a:pt x="47" y="83"/>
                </a:lnTo>
                <a:lnTo>
                  <a:pt x="46" y="82"/>
                </a:lnTo>
                <a:lnTo>
                  <a:pt x="46" y="82"/>
                </a:lnTo>
                <a:lnTo>
                  <a:pt x="43" y="76"/>
                </a:lnTo>
                <a:lnTo>
                  <a:pt x="43" y="76"/>
                </a:lnTo>
                <a:lnTo>
                  <a:pt x="40" y="69"/>
                </a:lnTo>
                <a:lnTo>
                  <a:pt x="40" y="61"/>
                </a:lnTo>
                <a:lnTo>
                  <a:pt x="40" y="61"/>
                </a:lnTo>
                <a:lnTo>
                  <a:pt x="43" y="53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4" y="47"/>
                </a:lnTo>
                <a:lnTo>
                  <a:pt x="41" y="46"/>
                </a:lnTo>
                <a:lnTo>
                  <a:pt x="41" y="46"/>
                </a:lnTo>
                <a:lnTo>
                  <a:pt x="41" y="49"/>
                </a:lnTo>
                <a:lnTo>
                  <a:pt x="41" y="49"/>
                </a:lnTo>
                <a:lnTo>
                  <a:pt x="38" y="53"/>
                </a:lnTo>
                <a:lnTo>
                  <a:pt x="38" y="60"/>
                </a:lnTo>
                <a:lnTo>
                  <a:pt x="38" y="60"/>
                </a:lnTo>
                <a:lnTo>
                  <a:pt x="38" y="64"/>
                </a:lnTo>
                <a:lnTo>
                  <a:pt x="38" y="68"/>
                </a:lnTo>
                <a:lnTo>
                  <a:pt x="38" y="68"/>
                </a:lnTo>
                <a:lnTo>
                  <a:pt x="43" y="79"/>
                </a:lnTo>
                <a:lnTo>
                  <a:pt x="47" y="83"/>
                </a:lnTo>
                <a:lnTo>
                  <a:pt x="52" y="87"/>
                </a:lnTo>
                <a:lnTo>
                  <a:pt x="52" y="87"/>
                </a:lnTo>
                <a:lnTo>
                  <a:pt x="59" y="90"/>
                </a:lnTo>
                <a:lnTo>
                  <a:pt x="59" y="90"/>
                </a:lnTo>
                <a:lnTo>
                  <a:pt x="73" y="91"/>
                </a:lnTo>
                <a:lnTo>
                  <a:pt x="73" y="91"/>
                </a:lnTo>
                <a:lnTo>
                  <a:pt x="74" y="91"/>
                </a:lnTo>
                <a:lnTo>
                  <a:pt x="74" y="91"/>
                </a:lnTo>
                <a:lnTo>
                  <a:pt x="79" y="90"/>
                </a:lnTo>
                <a:lnTo>
                  <a:pt x="84" y="88"/>
                </a:lnTo>
                <a:lnTo>
                  <a:pt x="84" y="88"/>
                </a:lnTo>
                <a:lnTo>
                  <a:pt x="87" y="85"/>
                </a:lnTo>
                <a:lnTo>
                  <a:pt x="87" y="85"/>
                </a:lnTo>
                <a:lnTo>
                  <a:pt x="90" y="80"/>
                </a:lnTo>
                <a:lnTo>
                  <a:pt x="92" y="74"/>
                </a:lnTo>
                <a:lnTo>
                  <a:pt x="92" y="74"/>
                </a:lnTo>
                <a:lnTo>
                  <a:pt x="93" y="68"/>
                </a:lnTo>
                <a:lnTo>
                  <a:pt x="93" y="60"/>
                </a:lnTo>
                <a:lnTo>
                  <a:pt x="93" y="60"/>
                </a:lnTo>
                <a:lnTo>
                  <a:pt x="92" y="52"/>
                </a:lnTo>
                <a:lnTo>
                  <a:pt x="92" y="52"/>
                </a:lnTo>
                <a:lnTo>
                  <a:pt x="88" y="42"/>
                </a:lnTo>
                <a:lnTo>
                  <a:pt x="88" y="42"/>
                </a:lnTo>
                <a:lnTo>
                  <a:pt x="87" y="41"/>
                </a:lnTo>
                <a:lnTo>
                  <a:pt x="87" y="41"/>
                </a:lnTo>
                <a:lnTo>
                  <a:pt x="82" y="38"/>
                </a:lnTo>
                <a:lnTo>
                  <a:pt x="77" y="36"/>
                </a:lnTo>
                <a:lnTo>
                  <a:pt x="77" y="36"/>
                </a:lnTo>
                <a:lnTo>
                  <a:pt x="73" y="35"/>
                </a:lnTo>
                <a:lnTo>
                  <a:pt x="73" y="35"/>
                </a:lnTo>
                <a:lnTo>
                  <a:pt x="66" y="35"/>
                </a:lnTo>
                <a:lnTo>
                  <a:pt x="62" y="36"/>
                </a:lnTo>
                <a:lnTo>
                  <a:pt x="62" y="36"/>
                </a:lnTo>
                <a:lnTo>
                  <a:pt x="55" y="39"/>
                </a:lnTo>
                <a:lnTo>
                  <a:pt x="51" y="46"/>
                </a:lnTo>
                <a:lnTo>
                  <a:pt x="46" y="50"/>
                </a:lnTo>
                <a:lnTo>
                  <a:pt x="44" y="58"/>
                </a:lnTo>
                <a:lnTo>
                  <a:pt x="44" y="58"/>
                </a:lnTo>
                <a:lnTo>
                  <a:pt x="43" y="64"/>
                </a:lnTo>
                <a:lnTo>
                  <a:pt x="44" y="71"/>
                </a:lnTo>
                <a:lnTo>
                  <a:pt x="44" y="71"/>
                </a:lnTo>
                <a:lnTo>
                  <a:pt x="51" y="77"/>
                </a:lnTo>
                <a:lnTo>
                  <a:pt x="51" y="77"/>
                </a:lnTo>
                <a:lnTo>
                  <a:pt x="51" y="80"/>
                </a:lnTo>
                <a:lnTo>
                  <a:pt x="51" y="80"/>
                </a:lnTo>
                <a:lnTo>
                  <a:pt x="52" y="80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77" y="186"/>
                </a:moveTo>
                <a:lnTo>
                  <a:pt x="77" y="186"/>
                </a:lnTo>
                <a:lnTo>
                  <a:pt x="77" y="186"/>
                </a:lnTo>
                <a:lnTo>
                  <a:pt x="77" y="186"/>
                </a:lnTo>
                <a:lnTo>
                  <a:pt x="79" y="186"/>
                </a:lnTo>
                <a:lnTo>
                  <a:pt x="79" y="186"/>
                </a:lnTo>
                <a:lnTo>
                  <a:pt x="87" y="183"/>
                </a:lnTo>
                <a:lnTo>
                  <a:pt x="93" y="180"/>
                </a:lnTo>
                <a:lnTo>
                  <a:pt x="93" y="180"/>
                </a:lnTo>
                <a:lnTo>
                  <a:pt x="98" y="172"/>
                </a:lnTo>
                <a:lnTo>
                  <a:pt x="101" y="164"/>
                </a:lnTo>
                <a:lnTo>
                  <a:pt x="101" y="164"/>
                </a:lnTo>
                <a:lnTo>
                  <a:pt x="104" y="156"/>
                </a:lnTo>
                <a:lnTo>
                  <a:pt x="104" y="148"/>
                </a:lnTo>
                <a:lnTo>
                  <a:pt x="104" y="148"/>
                </a:lnTo>
                <a:lnTo>
                  <a:pt x="103" y="140"/>
                </a:lnTo>
                <a:lnTo>
                  <a:pt x="103" y="140"/>
                </a:lnTo>
                <a:lnTo>
                  <a:pt x="100" y="135"/>
                </a:lnTo>
                <a:lnTo>
                  <a:pt x="95" y="131"/>
                </a:lnTo>
                <a:lnTo>
                  <a:pt x="95" y="131"/>
                </a:lnTo>
                <a:lnTo>
                  <a:pt x="95" y="131"/>
                </a:lnTo>
                <a:lnTo>
                  <a:pt x="95" y="131"/>
                </a:lnTo>
                <a:lnTo>
                  <a:pt x="95" y="132"/>
                </a:lnTo>
                <a:lnTo>
                  <a:pt x="95" y="132"/>
                </a:lnTo>
                <a:lnTo>
                  <a:pt x="100" y="140"/>
                </a:lnTo>
                <a:lnTo>
                  <a:pt x="101" y="145"/>
                </a:lnTo>
                <a:lnTo>
                  <a:pt x="101" y="151"/>
                </a:lnTo>
                <a:lnTo>
                  <a:pt x="101" y="151"/>
                </a:lnTo>
                <a:lnTo>
                  <a:pt x="101" y="159"/>
                </a:lnTo>
                <a:lnTo>
                  <a:pt x="100" y="167"/>
                </a:lnTo>
                <a:lnTo>
                  <a:pt x="100" y="167"/>
                </a:lnTo>
                <a:lnTo>
                  <a:pt x="96" y="173"/>
                </a:lnTo>
                <a:lnTo>
                  <a:pt x="92" y="178"/>
                </a:lnTo>
                <a:lnTo>
                  <a:pt x="85" y="183"/>
                </a:lnTo>
                <a:lnTo>
                  <a:pt x="79" y="184"/>
                </a:lnTo>
                <a:lnTo>
                  <a:pt x="79" y="184"/>
                </a:lnTo>
                <a:lnTo>
                  <a:pt x="77" y="186"/>
                </a:lnTo>
                <a:lnTo>
                  <a:pt x="77" y="186"/>
                </a:lnTo>
                <a:close/>
                <a:moveTo>
                  <a:pt x="60" y="25"/>
                </a:moveTo>
                <a:lnTo>
                  <a:pt x="60" y="25"/>
                </a:lnTo>
                <a:lnTo>
                  <a:pt x="60" y="25"/>
                </a:lnTo>
                <a:lnTo>
                  <a:pt x="60" y="25"/>
                </a:lnTo>
                <a:lnTo>
                  <a:pt x="59" y="25"/>
                </a:lnTo>
                <a:lnTo>
                  <a:pt x="59" y="25"/>
                </a:lnTo>
                <a:lnTo>
                  <a:pt x="54" y="25"/>
                </a:lnTo>
                <a:lnTo>
                  <a:pt x="51" y="27"/>
                </a:lnTo>
                <a:lnTo>
                  <a:pt x="51" y="27"/>
                </a:lnTo>
                <a:lnTo>
                  <a:pt x="44" y="31"/>
                </a:lnTo>
                <a:lnTo>
                  <a:pt x="38" y="38"/>
                </a:lnTo>
                <a:lnTo>
                  <a:pt x="38" y="38"/>
                </a:lnTo>
                <a:lnTo>
                  <a:pt x="32" y="50"/>
                </a:lnTo>
                <a:lnTo>
                  <a:pt x="32" y="50"/>
                </a:lnTo>
                <a:lnTo>
                  <a:pt x="32" y="50"/>
                </a:lnTo>
                <a:lnTo>
                  <a:pt x="32" y="50"/>
                </a:lnTo>
                <a:lnTo>
                  <a:pt x="33" y="52"/>
                </a:lnTo>
                <a:lnTo>
                  <a:pt x="33" y="52"/>
                </a:lnTo>
                <a:lnTo>
                  <a:pt x="38" y="42"/>
                </a:lnTo>
                <a:lnTo>
                  <a:pt x="44" y="35"/>
                </a:lnTo>
                <a:lnTo>
                  <a:pt x="51" y="30"/>
                </a:lnTo>
                <a:lnTo>
                  <a:pt x="60" y="25"/>
                </a:lnTo>
                <a:lnTo>
                  <a:pt x="60" y="25"/>
                </a:lnTo>
                <a:close/>
                <a:moveTo>
                  <a:pt x="51" y="39"/>
                </a:moveTo>
                <a:lnTo>
                  <a:pt x="51" y="39"/>
                </a:lnTo>
                <a:lnTo>
                  <a:pt x="51" y="39"/>
                </a:lnTo>
                <a:lnTo>
                  <a:pt x="51" y="39"/>
                </a:lnTo>
                <a:lnTo>
                  <a:pt x="52" y="39"/>
                </a:lnTo>
                <a:lnTo>
                  <a:pt x="52" y="39"/>
                </a:lnTo>
                <a:lnTo>
                  <a:pt x="57" y="36"/>
                </a:lnTo>
                <a:lnTo>
                  <a:pt x="62" y="33"/>
                </a:lnTo>
                <a:lnTo>
                  <a:pt x="62" y="33"/>
                </a:lnTo>
                <a:lnTo>
                  <a:pt x="68" y="33"/>
                </a:lnTo>
                <a:lnTo>
                  <a:pt x="73" y="33"/>
                </a:lnTo>
                <a:lnTo>
                  <a:pt x="73" y="33"/>
                </a:lnTo>
                <a:lnTo>
                  <a:pt x="79" y="33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5" y="36"/>
                </a:lnTo>
                <a:lnTo>
                  <a:pt x="84" y="35"/>
                </a:lnTo>
                <a:lnTo>
                  <a:pt x="84" y="35"/>
                </a:lnTo>
                <a:lnTo>
                  <a:pt x="77" y="31"/>
                </a:lnTo>
                <a:lnTo>
                  <a:pt x="71" y="30"/>
                </a:lnTo>
                <a:lnTo>
                  <a:pt x="71" y="30"/>
                </a:lnTo>
                <a:lnTo>
                  <a:pt x="66" y="30"/>
                </a:lnTo>
                <a:lnTo>
                  <a:pt x="63" y="31"/>
                </a:lnTo>
                <a:lnTo>
                  <a:pt x="63" y="31"/>
                </a:lnTo>
                <a:lnTo>
                  <a:pt x="62" y="31"/>
                </a:lnTo>
                <a:lnTo>
                  <a:pt x="62" y="31"/>
                </a:lnTo>
                <a:lnTo>
                  <a:pt x="55" y="36"/>
                </a:lnTo>
                <a:lnTo>
                  <a:pt x="51" y="39"/>
                </a:lnTo>
                <a:lnTo>
                  <a:pt x="51" y="39"/>
                </a:lnTo>
                <a:close/>
                <a:moveTo>
                  <a:pt x="49" y="126"/>
                </a:moveTo>
                <a:lnTo>
                  <a:pt x="49" y="126"/>
                </a:lnTo>
                <a:lnTo>
                  <a:pt x="49" y="126"/>
                </a:lnTo>
                <a:lnTo>
                  <a:pt x="49" y="126"/>
                </a:lnTo>
                <a:lnTo>
                  <a:pt x="44" y="129"/>
                </a:lnTo>
                <a:lnTo>
                  <a:pt x="40" y="134"/>
                </a:lnTo>
                <a:lnTo>
                  <a:pt x="40" y="134"/>
                </a:lnTo>
                <a:lnTo>
                  <a:pt x="40" y="135"/>
                </a:lnTo>
                <a:lnTo>
                  <a:pt x="40" y="135"/>
                </a:lnTo>
                <a:lnTo>
                  <a:pt x="38" y="137"/>
                </a:lnTo>
                <a:lnTo>
                  <a:pt x="36" y="139"/>
                </a:lnTo>
                <a:lnTo>
                  <a:pt x="36" y="139"/>
                </a:lnTo>
                <a:lnTo>
                  <a:pt x="36" y="139"/>
                </a:lnTo>
                <a:lnTo>
                  <a:pt x="36" y="139"/>
                </a:lnTo>
                <a:lnTo>
                  <a:pt x="35" y="143"/>
                </a:lnTo>
                <a:lnTo>
                  <a:pt x="35" y="143"/>
                </a:lnTo>
                <a:lnTo>
                  <a:pt x="33" y="151"/>
                </a:lnTo>
                <a:lnTo>
                  <a:pt x="33" y="159"/>
                </a:lnTo>
                <a:lnTo>
                  <a:pt x="33" y="159"/>
                </a:lnTo>
                <a:lnTo>
                  <a:pt x="33" y="164"/>
                </a:lnTo>
                <a:lnTo>
                  <a:pt x="33" y="164"/>
                </a:lnTo>
                <a:lnTo>
                  <a:pt x="35" y="165"/>
                </a:lnTo>
                <a:lnTo>
                  <a:pt x="35" y="165"/>
                </a:lnTo>
                <a:lnTo>
                  <a:pt x="35" y="158"/>
                </a:lnTo>
                <a:lnTo>
                  <a:pt x="35" y="158"/>
                </a:lnTo>
                <a:lnTo>
                  <a:pt x="36" y="148"/>
                </a:lnTo>
                <a:lnTo>
                  <a:pt x="38" y="139"/>
                </a:lnTo>
                <a:lnTo>
                  <a:pt x="38" y="139"/>
                </a:lnTo>
                <a:lnTo>
                  <a:pt x="40" y="135"/>
                </a:lnTo>
                <a:lnTo>
                  <a:pt x="43" y="132"/>
                </a:lnTo>
                <a:lnTo>
                  <a:pt x="43" y="132"/>
                </a:lnTo>
                <a:lnTo>
                  <a:pt x="47" y="128"/>
                </a:lnTo>
                <a:lnTo>
                  <a:pt x="47" y="128"/>
                </a:lnTo>
                <a:lnTo>
                  <a:pt x="49" y="126"/>
                </a:lnTo>
                <a:lnTo>
                  <a:pt x="49" y="126"/>
                </a:lnTo>
                <a:close/>
                <a:moveTo>
                  <a:pt x="41" y="87"/>
                </a:move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36" y="82"/>
                </a:lnTo>
                <a:lnTo>
                  <a:pt x="36" y="82"/>
                </a:lnTo>
                <a:lnTo>
                  <a:pt x="33" y="76"/>
                </a:lnTo>
                <a:lnTo>
                  <a:pt x="32" y="69"/>
                </a:lnTo>
                <a:lnTo>
                  <a:pt x="32" y="69"/>
                </a:lnTo>
                <a:lnTo>
                  <a:pt x="32" y="58"/>
                </a:lnTo>
                <a:lnTo>
                  <a:pt x="32" y="58"/>
                </a:lnTo>
                <a:lnTo>
                  <a:pt x="32" y="55"/>
                </a:lnTo>
                <a:lnTo>
                  <a:pt x="32" y="55"/>
                </a:lnTo>
                <a:lnTo>
                  <a:pt x="30" y="55"/>
                </a:lnTo>
                <a:lnTo>
                  <a:pt x="30" y="55"/>
                </a:lnTo>
                <a:lnTo>
                  <a:pt x="30" y="63"/>
                </a:lnTo>
                <a:lnTo>
                  <a:pt x="32" y="72"/>
                </a:lnTo>
                <a:lnTo>
                  <a:pt x="35" y="80"/>
                </a:lnTo>
                <a:lnTo>
                  <a:pt x="41" y="87"/>
                </a:lnTo>
                <a:lnTo>
                  <a:pt x="41" y="87"/>
                </a:lnTo>
                <a:close/>
                <a:moveTo>
                  <a:pt x="62" y="189"/>
                </a:moveTo>
                <a:lnTo>
                  <a:pt x="62" y="189"/>
                </a:lnTo>
                <a:lnTo>
                  <a:pt x="73" y="191"/>
                </a:lnTo>
                <a:lnTo>
                  <a:pt x="79" y="191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76" y="189"/>
                </a:lnTo>
                <a:lnTo>
                  <a:pt x="76" y="189"/>
                </a:lnTo>
                <a:lnTo>
                  <a:pt x="66" y="189"/>
                </a:lnTo>
                <a:lnTo>
                  <a:pt x="66" y="189"/>
                </a:lnTo>
                <a:lnTo>
                  <a:pt x="63" y="189"/>
                </a:lnTo>
                <a:lnTo>
                  <a:pt x="62" y="189"/>
                </a:lnTo>
                <a:lnTo>
                  <a:pt x="62" y="189"/>
                </a:lnTo>
                <a:close/>
                <a:moveTo>
                  <a:pt x="46" y="183"/>
                </a:moveTo>
                <a:lnTo>
                  <a:pt x="46" y="183"/>
                </a:lnTo>
                <a:lnTo>
                  <a:pt x="52" y="188"/>
                </a:lnTo>
                <a:lnTo>
                  <a:pt x="60" y="189"/>
                </a:lnTo>
                <a:lnTo>
                  <a:pt x="60" y="189"/>
                </a:lnTo>
                <a:lnTo>
                  <a:pt x="62" y="188"/>
                </a:lnTo>
                <a:lnTo>
                  <a:pt x="62" y="188"/>
                </a:lnTo>
                <a:lnTo>
                  <a:pt x="54" y="184"/>
                </a:lnTo>
                <a:lnTo>
                  <a:pt x="46" y="181"/>
                </a:lnTo>
                <a:lnTo>
                  <a:pt x="46" y="181"/>
                </a:lnTo>
                <a:lnTo>
                  <a:pt x="46" y="183"/>
                </a:lnTo>
                <a:lnTo>
                  <a:pt x="46" y="183"/>
                </a:lnTo>
                <a:close/>
                <a:moveTo>
                  <a:pt x="46" y="178"/>
                </a:moveTo>
                <a:lnTo>
                  <a:pt x="46" y="178"/>
                </a:lnTo>
                <a:lnTo>
                  <a:pt x="46" y="178"/>
                </a:lnTo>
                <a:lnTo>
                  <a:pt x="46" y="176"/>
                </a:lnTo>
                <a:lnTo>
                  <a:pt x="46" y="176"/>
                </a:lnTo>
                <a:lnTo>
                  <a:pt x="43" y="173"/>
                </a:lnTo>
                <a:lnTo>
                  <a:pt x="40" y="169"/>
                </a:lnTo>
                <a:lnTo>
                  <a:pt x="40" y="169"/>
                </a:lnTo>
                <a:lnTo>
                  <a:pt x="40" y="167"/>
                </a:lnTo>
                <a:lnTo>
                  <a:pt x="40" y="167"/>
                </a:lnTo>
                <a:lnTo>
                  <a:pt x="38" y="169"/>
                </a:lnTo>
                <a:lnTo>
                  <a:pt x="38" y="169"/>
                </a:lnTo>
                <a:lnTo>
                  <a:pt x="38" y="170"/>
                </a:lnTo>
                <a:lnTo>
                  <a:pt x="40" y="173"/>
                </a:lnTo>
                <a:lnTo>
                  <a:pt x="40" y="173"/>
                </a:lnTo>
                <a:lnTo>
                  <a:pt x="43" y="175"/>
                </a:lnTo>
                <a:lnTo>
                  <a:pt x="43" y="175"/>
                </a:lnTo>
                <a:lnTo>
                  <a:pt x="46" y="178"/>
                </a:lnTo>
                <a:lnTo>
                  <a:pt x="46" y="178"/>
                </a:lnTo>
                <a:close/>
                <a:moveTo>
                  <a:pt x="79" y="55"/>
                </a:moveTo>
                <a:lnTo>
                  <a:pt x="79" y="55"/>
                </a:lnTo>
                <a:lnTo>
                  <a:pt x="76" y="58"/>
                </a:lnTo>
                <a:lnTo>
                  <a:pt x="76" y="58"/>
                </a:lnTo>
                <a:lnTo>
                  <a:pt x="63" y="72"/>
                </a:lnTo>
                <a:lnTo>
                  <a:pt x="63" y="72"/>
                </a:lnTo>
                <a:lnTo>
                  <a:pt x="62" y="74"/>
                </a:lnTo>
                <a:lnTo>
                  <a:pt x="62" y="74"/>
                </a:lnTo>
                <a:lnTo>
                  <a:pt x="71" y="64"/>
                </a:lnTo>
                <a:lnTo>
                  <a:pt x="79" y="55"/>
                </a:lnTo>
                <a:lnTo>
                  <a:pt x="79" y="55"/>
                </a:lnTo>
                <a:close/>
                <a:moveTo>
                  <a:pt x="98" y="57"/>
                </a:moveTo>
                <a:lnTo>
                  <a:pt x="98" y="57"/>
                </a:lnTo>
                <a:lnTo>
                  <a:pt x="98" y="53"/>
                </a:lnTo>
                <a:lnTo>
                  <a:pt x="98" y="53"/>
                </a:lnTo>
                <a:lnTo>
                  <a:pt x="98" y="49"/>
                </a:lnTo>
                <a:lnTo>
                  <a:pt x="95" y="44"/>
                </a:lnTo>
                <a:lnTo>
                  <a:pt x="95" y="44"/>
                </a:lnTo>
                <a:lnTo>
                  <a:pt x="93" y="41"/>
                </a:lnTo>
                <a:lnTo>
                  <a:pt x="93" y="41"/>
                </a:lnTo>
                <a:lnTo>
                  <a:pt x="90" y="41"/>
                </a:lnTo>
                <a:lnTo>
                  <a:pt x="90" y="41"/>
                </a:lnTo>
                <a:lnTo>
                  <a:pt x="95" y="47"/>
                </a:lnTo>
                <a:lnTo>
                  <a:pt x="98" y="57"/>
                </a:lnTo>
                <a:lnTo>
                  <a:pt x="98" y="57"/>
                </a:lnTo>
                <a:close/>
                <a:moveTo>
                  <a:pt x="60" y="94"/>
                </a:moveTo>
                <a:lnTo>
                  <a:pt x="60" y="94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54" y="93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close/>
                <a:moveTo>
                  <a:pt x="35" y="68"/>
                </a:move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6" y="76"/>
                </a:lnTo>
                <a:lnTo>
                  <a:pt x="41" y="82"/>
                </a:lnTo>
                <a:lnTo>
                  <a:pt x="41" y="82"/>
                </a:lnTo>
                <a:lnTo>
                  <a:pt x="44" y="83"/>
                </a:lnTo>
                <a:lnTo>
                  <a:pt x="44" y="83"/>
                </a:lnTo>
                <a:lnTo>
                  <a:pt x="38" y="76"/>
                </a:lnTo>
                <a:lnTo>
                  <a:pt x="35" y="68"/>
                </a:lnTo>
                <a:lnTo>
                  <a:pt x="35" y="68"/>
                </a:lnTo>
                <a:close/>
                <a:moveTo>
                  <a:pt x="36" y="164"/>
                </a:moveTo>
                <a:lnTo>
                  <a:pt x="36" y="164"/>
                </a:lnTo>
                <a:lnTo>
                  <a:pt x="38" y="165"/>
                </a:lnTo>
                <a:lnTo>
                  <a:pt x="38" y="165"/>
                </a:lnTo>
                <a:lnTo>
                  <a:pt x="38" y="164"/>
                </a:lnTo>
                <a:lnTo>
                  <a:pt x="38" y="164"/>
                </a:lnTo>
                <a:lnTo>
                  <a:pt x="38" y="162"/>
                </a:lnTo>
                <a:lnTo>
                  <a:pt x="38" y="162"/>
                </a:lnTo>
                <a:lnTo>
                  <a:pt x="38" y="158"/>
                </a:lnTo>
                <a:lnTo>
                  <a:pt x="38" y="158"/>
                </a:lnTo>
                <a:lnTo>
                  <a:pt x="38" y="154"/>
                </a:lnTo>
                <a:lnTo>
                  <a:pt x="38" y="154"/>
                </a:lnTo>
                <a:lnTo>
                  <a:pt x="36" y="164"/>
                </a:lnTo>
                <a:lnTo>
                  <a:pt x="36" y="164"/>
                </a:lnTo>
                <a:close/>
                <a:moveTo>
                  <a:pt x="57" y="128"/>
                </a:moveTo>
                <a:lnTo>
                  <a:pt x="57" y="128"/>
                </a:lnTo>
                <a:lnTo>
                  <a:pt x="57" y="128"/>
                </a:lnTo>
                <a:lnTo>
                  <a:pt x="57" y="128"/>
                </a:lnTo>
                <a:lnTo>
                  <a:pt x="55" y="128"/>
                </a:lnTo>
                <a:lnTo>
                  <a:pt x="55" y="128"/>
                </a:lnTo>
                <a:lnTo>
                  <a:pt x="51" y="131"/>
                </a:lnTo>
                <a:lnTo>
                  <a:pt x="46" y="135"/>
                </a:lnTo>
                <a:lnTo>
                  <a:pt x="46" y="135"/>
                </a:lnTo>
                <a:lnTo>
                  <a:pt x="44" y="139"/>
                </a:lnTo>
                <a:lnTo>
                  <a:pt x="44" y="139"/>
                </a:lnTo>
                <a:lnTo>
                  <a:pt x="44" y="140"/>
                </a:lnTo>
                <a:lnTo>
                  <a:pt x="44" y="140"/>
                </a:lnTo>
                <a:lnTo>
                  <a:pt x="51" y="132"/>
                </a:lnTo>
                <a:lnTo>
                  <a:pt x="57" y="128"/>
                </a:lnTo>
                <a:lnTo>
                  <a:pt x="57" y="128"/>
                </a:lnTo>
                <a:close/>
                <a:moveTo>
                  <a:pt x="103" y="170"/>
                </a:moveTo>
                <a:lnTo>
                  <a:pt x="103" y="170"/>
                </a:lnTo>
                <a:lnTo>
                  <a:pt x="106" y="164"/>
                </a:lnTo>
                <a:lnTo>
                  <a:pt x="106" y="158"/>
                </a:lnTo>
                <a:lnTo>
                  <a:pt x="106" y="158"/>
                </a:lnTo>
                <a:lnTo>
                  <a:pt x="104" y="164"/>
                </a:lnTo>
                <a:lnTo>
                  <a:pt x="103" y="170"/>
                </a:lnTo>
                <a:lnTo>
                  <a:pt x="103" y="170"/>
                </a:lnTo>
                <a:close/>
                <a:moveTo>
                  <a:pt x="96" y="69"/>
                </a:moveTo>
                <a:lnTo>
                  <a:pt x="96" y="69"/>
                </a:lnTo>
                <a:lnTo>
                  <a:pt x="96" y="63"/>
                </a:lnTo>
                <a:lnTo>
                  <a:pt x="96" y="57"/>
                </a:lnTo>
                <a:lnTo>
                  <a:pt x="96" y="57"/>
                </a:lnTo>
                <a:lnTo>
                  <a:pt x="96" y="69"/>
                </a:lnTo>
                <a:lnTo>
                  <a:pt x="96" y="69"/>
                </a:lnTo>
                <a:close/>
                <a:moveTo>
                  <a:pt x="29" y="50"/>
                </a:moveTo>
                <a:lnTo>
                  <a:pt x="29" y="50"/>
                </a:lnTo>
                <a:lnTo>
                  <a:pt x="29" y="50"/>
                </a:lnTo>
                <a:lnTo>
                  <a:pt x="29" y="50"/>
                </a:lnTo>
                <a:lnTo>
                  <a:pt x="27" y="57"/>
                </a:lnTo>
                <a:lnTo>
                  <a:pt x="27" y="63"/>
                </a:lnTo>
                <a:lnTo>
                  <a:pt x="27" y="63"/>
                </a:lnTo>
                <a:lnTo>
                  <a:pt x="29" y="52"/>
                </a:lnTo>
                <a:lnTo>
                  <a:pt x="29" y="52"/>
                </a:lnTo>
                <a:lnTo>
                  <a:pt x="29" y="50"/>
                </a:lnTo>
                <a:lnTo>
                  <a:pt x="29" y="50"/>
                </a:lnTo>
                <a:close/>
                <a:moveTo>
                  <a:pt x="30" y="49"/>
                </a:moveTo>
                <a:lnTo>
                  <a:pt x="30" y="49"/>
                </a:lnTo>
                <a:lnTo>
                  <a:pt x="30" y="49"/>
                </a:lnTo>
                <a:lnTo>
                  <a:pt x="30" y="49"/>
                </a:lnTo>
                <a:lnTo>
                  <a:pt x="33" y="42"/>
                </a:lnTo>
                <a:lnTo>
                  <a:pt x="33" y="42"/>
                </a:lnTo>
                <a:lnTo>
                  <a:pt x="30" y="47"/>
                </a:lnTo>
                <a:lnTo>
                  <a:pt x="30" y="47"/>
                </a:lnTo>
                <a:lnTo>
                  <a:pt x="30" y="49"/>
                </a:lnTo>
                <a:lnTo>
                  <a:pt x="30" y="49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7" y="173"/>
                </a:lnTo>
                <a:lnTo>
                  <a:pt x="49" y="175"/>
                </a:lnTo>
                <a:lnTo>
                  <a:pt x="49" y="175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66" y="120"/>
                </a:move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1"/>
                </a:lnTo>
                <a:lnTo>
                  <a:pt x="60" y="121"/>
                </a:lnTo>
                <a:lnTo>
                  <a:pt x="66" y="120"/>
                </a:lnTo>
                <a:lnTo>
                  <a:pt x="66" y="120"/>
                </a:lnTo>
                <a:close/>
                <a:moveTo>
                  <a:pt x="88" y="33"/>
                </a:moveTo>
                <a:lnTo>
                  <a:pt x="88" y="33"/>
                </a:lnTo>
                <a:lnTo>
                  <a:pt x="85" y="31"/>
                </a:lnTo>
                <a:lnTo>
                  <a:pt x="85" y="31"/>
                </a:lnTo>
                <a:lnTo>
                  <a:pt x="88" y="33"/>
                </a:lnTo>
                <a:lnTo>
                  <a:pt x="88" y="33"/>
                </a:lnTo>
                <a:close/>
                <a:moveTo>
                  <a:pt x="44" y="180"/>
                </a:moveTo>
                <a:lnTo>
                  <a:pt x="44" y="180"/>
                </a:lnTo>
                <a:lnTo>
                  <a:pt x="43" y="180"/>
                </a:lnTo>
                <a:lnTo>
                  <a:pt x="43" y="180"/>
                </a:lnTo>
                <a:lnTo>
                  <a:pt x="43" y="180"/>
                </a:lnTo>
                <a:lnTo>
                  <a:pt x="43" y="180"/>
                </a:lnTo>
                <a:lnTo>
                  <a:pt x="44" y="181"/>
                </a:lnTo>
                <a:lnTo>
                  <a:pt x="44" y="181"/>
                </a:lnTo>
                <a:lnTo>
                  <a:pt x="44" y="180"/>
                </a:lnTo>
                <a:lnTo>
                  <a:pt x="44" y="180"/>
                </a:lnTo>
                <a:close/>
                <a:moveTo>
                  <a:pt x="51" y="181"/>
                </a:moveTo>
                <a:lnTo>
                  <a:pt x="51" y="181"/>
                </a:lnTo>
                <a:lnTo>
                  <a:pt x="49" y="180"/>
                </a:lnTo>
                <a:lnTo>
                  <a:pt x="49" y="180"/>
                </a:lnTo>
                <a:lnTo>
                  <a:pt x="51" y="181"/>
                </a:lnTo>
                <a:lnTo>
                  <a:pt x="51" y="18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70"/>
          <p:cNvSpPr>
            <a:spLocks noEditPoints="1"/>
          </p:cNvSpPr>
          <p:nvPr/>
        </p:nvSpPr>
        <p:spPr bwMode="auto">
          <a:xfrm>
            <a:off x="1011292" y="3908438"/>
            <a:ext cx="248546" cy="270159"/>
          </a:xfrm>
          <a:custGeom>
            <a:gdLst>
              <a:gd fmla="*/ 57 w 115" name="T0"/>
              <a:gd fmla="*/ 4 h 125" name="T1"/>
              <a:gd fmla="*/ 60 w 115" name="T2"/>
              <a:gd fmla="*/ 2 h 125" name="T3"/>
              <a:gd fmla="*/ 79 w 115" name="T4"/>
              <a:gd fmla="*/ 19 h 125" name="T5"/>
              <a:gd fmla="*/ 104 w 115" name="T6"/>
              <a:gd fmla="*/ 56 h 125" name="T7"/>
              <a:gd fmla="*/ 115 w 115" name="T8"/>
              <a:gd fmla="*/ 76 h 125" name="T9"/>
              <a:gd fmla="*/ 104 w 115" name="T10"/>
              <a:gd fmla="*/ 64 h 125" name="T11"/>
              <a:gd fmla="*/ 87 w 115" name="T12"/>
              <a:gd fmla="*/ 89 h 125" name="T13"/>
              <a:gd fmla="*/ 107 w 115" name="T14"/>
              <a:gd fmla="*/ 111 h 125" name="T15"/>
              <a:gd fmla="*/ 112 w 115" name="T16"/>
              <a:gd fmla="*/ 123 h 125" name="T17"/>
              <a:gd fmla="*/ 89 w 115" name="T18"/>
              <a:gd fmla="*/ 93 h 125" name="T19"/>
              <a:gd fmla="*/ 62 w 115" name="T20"/>
              <a:gd fmla="*/ 103 h 125" name="T21"/>
              <a:gd fmla="*/ 43 w 115" name="T22"/>
              <a:gd fmla="*/ 101 h 125" name="T23"/>
              <a:gd fmla="*/ 27 w 115" name="T24"/>
              <a:gd fmla="*/ 122 h 125" name="T25"/>
              <a:gd fmla="*/ 40 w 115" name="T26"/>
              <a:gd fmla="*/ 97 h 125" name="T27"/>
              <a:gd fmla="*/ 19 w 115" name="T28"/>
              <a:gd fmla="*/ 101 h 125" name="T29"/>
              <a:gd fmla="*/ 6 w 115" name="T30"/>
              <a:gd fmla="*/ 114 h 125" name="T31"/>
              <a:gd fmla="*/ 29 w 115" name="T32"/>
              <a:gd fmla="*/ 89 h 125" name="T33"/>
              <a:gd fmla="*/ 8 w 115" name="T34"/>
              <a:gd fmla="*/ 95 h 125" name="T35"/>
              <a:gd fmla="*/ 0 w 115" name="T36"/>
              <a:gd fmla="*/ 105 h 125" name="T37"/>
              <a:gd fmla="*/ 21 w 115" name="T38"/>
              <a:gd fmla="*/ 71 h 125" name="T39"/>
              <a:gd fmla="*/ 27 w 115" name="T40"/>
              <a:gd fmla="*/ 35 h 125" name="T41"/>
              <a:gd fmla="*/ 66 w 115" name="T42"/>
              <a:gd fmla="*/ 16 h 125" name="T43"/>
              <a:gd fmla="*/ 68 w 115" name="T44"/>
              <a:gd fmla="*/ 95 h 125" name="T45"/>
              <a:gd fmla="*/ 70 w 115" name="T46"/>
              <a:gd fmla="*/ 93 h 125" name="T47"/>
              <a:gd fmla="*/ 82 w 115" name="T48"/>
              <a:gd fmla="*/ 71 h 125" name="T49"/>
              <a:gd fmla="*/ 77 w 115" name="T50"/>
              <a:gd fmla="*/ 34 h 125" name="T51"/>
              <a:gd fmla="*/ 52 w 115" name="T52"/>
              <a:gd fmla="*/ 29 h 125" name="T53"/>
              <a:gd fmla="*/ 38 w 115" name="T54"/>
              <a:gd fmla="*/ 51 h 125" name="T55"/>
              <a:gd fmla="*/ 48 w 115" name="T56"/>
              <a:gd fmla="*/ 73 h 125" name="T57"/>
              <a:gd fmla="*/ 74 w 115" name="T58"/>
              <a:gd fmla="*/ 46 h 125" name="T59"/>
              <a:gd fmla="*/ 79 w 115" name="T60"/>
              <a:gd fmla="*/ 51 h 125" name="T61"/>
              <a:gd fmla="*/ 60 w 115" name="T62"/>
              <a:gd fmla="*/ 78 h 125" name="T63"/>
              <a:gd fmla="*/ 73 w 115" name="T64"/>
              <a:gd fmla="*/ 89 h 125" name="T65"/>
              <a:gd fmla="*/ 92 w 115" name="T66"/>
              <a:gd fmla="*/ 64 h 125" name="T67"/>
              <a:gd fmla="*/ 89 w 115" name="T68"/>
              <a:gd fmla="*/ 62 h 125" name="T69"/>
              <a:gd fmla="*/ 60 w 115" name="T70"/>
              <a:gd fmla="*/ 79 h 125" name="T71"/>
              <a:gd fmla="*/ 44 w 115" name="T72"/>
              <a:gd fmla="*/ 82 h 125" name="T73"/>
              <a:gd fmla="*/ 32 w 115" name="T74"/>
              <a:gd fmla="*/ 49 h 125" name="T75"/>
              <a:gd fmla="*/ 33 w 115" name="T76"/>
              <a:gd fmla="*/ 73 h 125" name="T77"/>
              <a:gd fmla="*/ 27 w 115" name="T78"/>
              <a:gd fmla="*/ 64 h 125" name="T79"/>
              <a:gd fmla="*/ 44 w 115" name="T80"/>
              <a:gd fmla="*/ 89 h 125" name="T81"/>
              <a:gd fmla="*/ 71 w 115" name="T82"/>
              <a:gd fmla="*/ 92 h 125" name="T83"/>
              <a:gd fmla="*/ 30 w 115" name="T84"/>
              <a:gd fmla="*/ 73 h 125" name="T85"/>
              <a:gd fmla="*/ 44 w 115" name="T86"/>
              <a:gd fmla="*/ 93 h 125" name="T87"/>
              <a:gd fmla="*/ 49 w 115" name="T88"/>
              <a:gd fmla="*/ 98 h 125" name="T89"/>
              <a:gd fmla="*/ 77 w 115" name="T90"/>
              <a:gd fmla="*/ 95 h 125" name="T91"/>
              <a:gd fmla="*/ 52 w 115" name="T92"/>
              <a:gd fmla="*/ 95 h 125" name="T93"/>
              <a:gd fmla="*/ 84 w 115" name="T94"/>
              <a:gd fmla="*/ 26 h 125" name="T95"/>
              <a:gd fmla="*/ 92 w 115" name="T96"/>
              <a:gd fmla="*/ 32 h 125" name="T97"/>
              <a:gd fmla="*/ 100 w 115" name="T98"/>
              <a:gd fmla="*/ 62 h 125" name="T99"/>
              <a:gd fmla="*/ 93 w 115" name="T100"/>
              <a:gd fmla="*/ 81 h 125" name="T101"/>
              <a:gd fmla="*/ 62 w 115" name="T102"/>
              <a:gd fmla="*/ 70 h 125" name="T103"/>
              <a:gd fmla="*/ 68 w 115" name="T104"/>
              <a:gd fmla="*/ 64 h 125" name="T105"/>
              <a:gd fmla="*/ 95 w 115" name="T106"/>
              <a:gd fmla="*/ 43 h 125" name="T107"/>
              <a:gd fmla="*/ 25 w 115" name="T108"/>
              <a:gd fmla="*/ 52 h 125" name="T109"/>
              <a:gd fmla="*/ 38 w 115" name="T110"/>
              <a:gd fmla="*/ 34 h 125" name="T111"/>
              <a:gd fmla="*/ 51 w 115" name="T112"/>
              <a:gd fmla="*/ 73 h 125" name="T113"/>
              <a:gd fmla="*/ 85 w 115" name="T114"/>
              <a:gd fmla="*/ 35 h 125" name="T115"/>
              <a:gd fmla="*/ 101 w 115" name="T116"/>
              <a:gd fmla="*/ 57 h 125" name="T117"/>
              <a:gd fmla="*/ 52 w 115" name="T118"/>
              <a:gd fmla="*/ 79 h 125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25" w="115">
                <a:moveTo>
                  <a:pt x="71" y="18"/>
                </a:moveTo>
                <a:lnTo>
                  <a:pt x="71" y="18"/>
                </a:lnTo>
                <a:lnTo>
                  <a:pt x="68" y="15"/>
                </a:lnTo>
                <a:lnTo>
                  <a:pt x="68" y="15"/>
                </a:lnTo>
                <a:lnTo>
                  <a:pt x="60" y="5"/>
                </a:lnTo>
                <a:lnTo>
                  <a:pt x="60" y="5"/>
                </a:lnTo>
                <a:lnTo>
                  <a:pt x="59" y="5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5" y="0"/>
                </a:lnTo>
                <a:lnTo>
                  <a:pt x="55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60" y="2"/>
                </a:lnTo>
                <a:lnTo>
                  <a:pt x="60" y="2"/>
                </a:lnTo>
                <a:lnTo>
                  <a:pt x="68" y="11"/>
                </a:lnTo>
                <a:lnTo>
                  <a:pt x="68" y="11"/>
                </a:lnTo>
                <a:lnTo>
                  <a:pt x="73" y="16"/>
                </a:lnTo>
                <a:lnTo>
                  <a:pt x="73" y="16"/>
                </a:lnTo>
                <a:lnTo>
                  <a:pt x="74" y="19"/>
                </a:lnTo>
                <a:lnTo>
                  <a:pt x="74" y="19"/>
                </a:lnTo>
                <a:lnTo>
                  <a:pt x="79" y="19"/>
                </a:lnTo>
                <a:lnTo>
                  <a:pt x="79" y="19"/>
                </a:lnTo>
                <a:lnTo>
                  <a:pt x="89" y="24"/>
                </a:lnTo>
                <a:lnTo>
                  <a:pt x="95" y="32"/>
                </a:lnTo>
                <a:lnTo>
                  <a:pt x="95" y="32"/>
                </a:lnTo>
                <a:lnTo>
                  <a:pt x="98" y="38"/>
                </a:lnTo>
                <a:lnTo>
                  <a:pt x="101" y="45"/>
                </a:lnTo>
                <a:lnTo>
                  <a:pt x="101" y="45"/>
                </a:lnTo>
                <a:lnTo>
                  <a:pt x="103" y="49"/>
                </a:lnTo>
                <a:lnTo>
                  <a:pt x="103" y="49"/>
                </a:lnTo>
                <a:lnTo>
                  <a:pt x="104" y="56"/>
                </a:lnTo>
                <a:lnTo>
                  <a:pt x="104" y="60"/>
                </a:lnTo>
                <a:lnTo>
                  <a:pt x="104" y="60"/>
                </a:lnTo>
                <a:lnTo>
                  <a:pt x="104" y="64"/>
                </a:lnTo>
                <a:lnTo>
                  <a:pt x="104" y="64"/>
                </a:lnTo>
                <a:lnTo>
                  <a:pt x="114" y="75"/>
                </a:lnTo>
                <a:lnTo>
                  <a:pt x="114" y="75"/>
                </a:lnTo>
                <a:lnTo>
                  <a:pt x="115" y="75"/>
                </a:lnTo>
                <a:lnTo>
                  <a:pt x="115" y="75"/>
                </a:lnTo>
                <a:lnTo>
                  <a:pt x="115" y="76"/>
                </a:lnTo>
                <a:lnTo>
                  <a:pt x="115" y="78"/>
                </a:lnTo>
                <a:lnTo>
                  <a:pt x="115" y="78"/>
                </a:lnTo>
                <a:lnTo>
                  <a:pt x="114" y="78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09" y="70"/>
                </a:lnTo>
                <a:lnTo>
                  <a:pt x="104" y="64"/>
                </a:lnTo>
                <a:lnTo>
                  <a:pt x="104" y="64"/>
                </a:lnTo>
                <a:lnTo>
                  <a:pt x="103" y="64"/>
                </a:lnTo>
                <a:lnTo>
                  <a:pt x="103" y="64"/>
                </a:lnTo>
                <a:lnTo>
                  <a:pt x="101" y="71"/>
                </a:lnTo>
                <a:lnTo>
                  <a:pt x="98" y="78"/>
                </a:lnTo>
                <a:lnTo>
                  <a:pt x="98" y="78"/>
                </a:lnTo>
                <a:lnTo>
                  <a:pt x="93" y="84"/>
                </a:lnTo>
                <a:lnTo>
                  <a:pt x="87" y="89"/>
                </a:lnTo>
                <a:lnTo>
                  <a:pt x="87" y="89"/>
                </a:lnTo>
                <a:lnTo>
                  <a:pt x="89" y="89"/>
                </a:lnTo>
                <a:lnTo>
                  <a:pt x="90" y="90"/>
                </a:lnTo>
                <a:lnTo>
                  <a:pt x="90" y="90"/>
                </a:lnTo>
                <a:lnTo>
                  <a:pt x="92" y="95"/>
                </a:lnTo>
                <a:lnTo>
                  <a:pt x="92" y="95"/>
                </a:lnTo>
                <a:lnTo>
                  <a:pt x="103" y="106"/>
                </a:lnTo>
                <a:lnTo>
                  <a:pt x="103" y="106"/>
                </a:lnTo>
                <a:lnTo>
                  <a:pt x="107" y="111"/>
                </a:lnTo>
                <a:lnTo>
                  <a:pt x="107" y="111"/>
                </a:lnTo>
                <a:lnTo>
                  <a:pt x="115" y="120"/>
                </a:lnTo>
                <a:lnTo>
                  <a:pt x="115" y="120"/>
                </a:lnTo>
                <a:lnTo>
                  <a:pt x="115" y="120"/>
                </a:lnTo>
                <a:lnTo>
                  <a:pt x="115" y="120"/>
                </a:lnTo>
                <a:lnTo>
                  <a:pt x="115" y="123"/>
                </a:lnTo>
                <a:lnTo>
                  <a:pt x="115" y="123"/>
                </a:lnTo>
                <a:lnTo>
                  <a:pt x="114" y="125"/>
                </a:lnTo>
                <a:lnTo>
                  <a:pt x="114" y="125"/>
                </a:lnTo>
                <a:lnTo>
                  <a:pt x="112" y="123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07" y="114"/>
                </a:lnTo>
                <a:lnTo>
                  <a:pt x="107" y="114"/>
                </a:lnTo>
                <a:lnTo>
                  <a:pt x="93" y="98"/>
                </a:lnTo>
                <a:lnTo>
                  <a:pt x="93" y="98"/>
                </a:lnTo>
                <a:lnTo>
                  <a:pt x="89" y="93"/>
                </a:lnTo>
                <a:lnTo>
                  <a:pt x="89" y="93"/>
                </a:lnTo>
                <a:lnTo>
                  <a:pt x="85" y="92"/>
                </a:lnTo>
                <a:lnTo>
                  <a:pt x="85" y="92"/>
                </a:lnTo>
                <a:lnTo>
                  <a:pt x="84" y="93"/>
                </a:lnTo>
                <a:lnTo>
                  <a:pt x="84" y="93"/>
                </a:lnTo>
                <a:lnTo>
                  <a:pt x="76" y="100"/>
                </a:lnTo>
                <a:lnTo>
                  <a:pt x="66" y="101"/>
                </a:lnTo>
                <a:lnTo>
                  <a:pt x="66" y="101"/>
                </a:lnTo>
                <a:lnTo>
                  <a:pt x="62" y="103"/>
                </a:lnTo>
                <a:lnTo>
                  <a:pt x="62" y="103"/>
                </a:lnTo>
                <a:lnTo>
                  <a:pt x="49" y="100"/>
                </a:lnTo>
                <a:lnTo>
                  <a:pt x="49" y="100"/>
                </a:lnTo>
                <a:lnTo>
                  <a:pt x="46" y="100"/>
                </a:lnTo>
                <a:lnTo>
                  <a:pt x="46" y="100"/>
                </a:lnTo>
                <a:lnTo>
                  <a:pt x="44" y="100"/>
                </a:lnTo>
                <a:lnTo>
                  <a:pt x="44" y="100"/>
                </a:lnTo>
                <a:lnTo>
                  <a:pt x="43" y="101"/>
                </a:lnTo>
                <a:lnTo>
                  <a:pt x="43" y="101"/>
                </a:lnTo>
                <a:lnTo>
                  <a:pt x="32" y="116"/>
                </a:lnTo>
                <a:lnTo>
                  <a:pt x="32" y="116"/>
                </a:lnTo>
                <a:lnTo>
                  <a:pt x="30" y="119"/>
                </a:lnTo>
                <a:lnTo>
                  <a:pt x="30" y="120"/>
                </a:lnTo>
                <a:lnTo>
                  <a:pt x="30" y="120"/>
                </a:lnTo>
                <a:lnTo>
                  <a:pt x="29" y="122"/>
                </a:lnTo>
                <a:lnTo>
                  <a:pt x="29" y="122"/>
                </a:lnTo>
                <a:lnTo>
                  <a:pt x="27" y="122"/>
                </a:lnTo>
                <a:lnTo>
                  <a:pt x="27" y="122"/>
                </a:lnTo>
                <a:lnTo>
                  <a:pt x="25" y="119"/>
                </a:lnTo>
                <a:lnTo>
                  <a:pt x="25" y="119"/>
                </a:lnTo>
                <a:lnTo>
                  <a:pt x="27" y="119"/>
                </a:lnTo>
                <a:lnTo>
                  <a:pt x="27" y="119"/>
                </a:lnTo>
                <a:lnTo>
                  <a:pt x="36" y="105"/>
                </a:lnTo>
                <a:lnTo>
                  <a:pt x="36" y="105"/>
                </a:lnTo>
                <a:lnTo>
                  <a:pt x="41" y="100"/>
                </a:lnTo>
                <a:lnTo>
                  <a:pt x="41" y="100"/>
                </a:lnTo>
                <a:lnTo>
                  <a:pt x="40" y="97"/>
                </a:lnTo>
                <a:lnTo>
                  <a:pt x="40" y="97"/>
                </a:lnTo>
                <a:lnTo>
                  <a:pt x="35" y="92"/>
                </a:lnTo>
                <a:lnTo>
                  <a:pt x="35" y="92"/>
                </a:lnTo>
                <a:lnTo>
                  <a:pt x="32" y="90"/>
                </a:lnTo>
                <a:lnTo>
                  <a:pt x="32" y="90"/>
                </a:lnTo>
                <a:lnTo>
                  <a:pt x="27" y="92"/>
                </a:lnTo>
                <a:lnTo>
                  <a:pt x="27" y="92"/>
                </a:lnTo>
                <a:lnTo>
                  <a:pt x="19" y="101"/>
                </a:lnTo>
                <a:lnTo>
                  <a:pt x="19" y="101"/>
                </a:lnTo>
                <a:lnTo>
                  <a:pt x="14" y="106"/>
                </a:lnTo>
                <a:lnTo>
                  <a:pt x="11" y="112"/>
                </a:lnTo>
                <a:lnTo>
                  <a:pt x="11" y="112"/>
                </a:lnTo>
                <a:lnTo>
                  <a:pt x="11" y="114"/>
                </a:lnTo>
                <a:lnTo>
                  <a:pt x="11" y="114"/>
                </a:lnTo>
                <a:lnTo>
                  <a:pt x="10" y="116"/>
                </a:lnTo>
                <a:lnTo>
                  <a:pt x="8" y="116"/>
                </a:lnTo>
                <a:lnTo>
                  <a:pt x="8" y="116"/>
                </a:lnTo>
                <a:lnTo>
                  <a:pt x="6" y="114"/>
                </a:lnTo>
                <a:lnTo>
                  <a:pt x="6" y="112"/>
                </a:lnTo>
                <a:lnTo>
                  <a:pt x="6" y="112"/>
                </a:lnTo>
                <a:lnTo>
                  <a:pt x="8" y="111"/>
                </a:lnTo>
                <a:lnTo>
                  <a:pt x="8" y="111"/>
                </a:lnTo>
                <a:lnTo>
                  <a:pt x="14" y="103"/>
                </a:lnTo>
                <a:lnTo>
                  <a:pt x="14" y="103"/>
                </a:lnTo>
                <a:lnTo>
                  <a:pt x="19" y="98"/>
                </a:lnTo>
                <a:lnTo>
                  <a:pt x="19" y="98"/>
                </a:lnTo>
                <a:lnTo>
                  <a:pt x="29" y="89"/>
                </a:lnTo>
                <a:lnTo>
                  <a:pt x="29" y="89"/>
                </a:lnTo>
                <a:lnTo>
                  <a:pt x="30" y="87"/>
                </a:lnTo>
                <a:lnTo>
                  <a:pt x="30" y="87"/>
                </a:lnTo>
                <a:lnTo>
                  <a:pt x="25" y="81"/>
                </a:lnTo>
                <a:lnTo>
                  <a:pt x="22" y="75"/>
                </a:lnTo>
                <a:lnTo>
                  <a:pt x="22" y="75"/>
                </a:lnTo>
                <a:lnTo>
                  <a:pt x="18" y="81"/>
                </a:lnTo>
                <a:lnTo>
                  <a:pt x="18" y="81"/>
                </a:lnTo>
                <a:lnTo>
                  <a:pt x="8" y="95"/>
                </a:lnTo>
                <a:lnTo>
                  <a:pt x="8" y="95"/>
                </a:lnTo>
                <a:lnTo>
                  <a:pt x="5" y="101"/>
                </a:lnTo>
                <a:lnTo>
                  <a:pt x="5" y="101"/>
                </a:lnTo>
                <a:lnTo>
                  <a:pt x="5" y="103"/>
                </a:lnTo>
                <a:lnTo>
                  <a:pt x="5" y="103"/>
                </a:lnTo>
                <a:lnTo>
                  <a:pt x="3" y="105"/>
                </a:lnTo>
                <a:lnTo>
                  <a:pt x="3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3"/>
                </a:lnTo>
                <a:lnTo>
                  <a:pt x="0" y="103"/>
                </a:lnTo>
                <a:lnTo>
                  <a:pt x="2" y="100"/>
                </a:lnTo>
                <a:lnTo>
                  <a:pt x="2" y="100"/>
                </a:lnTo>
                <a:lnTo>
                  <a:pt x="10" y="87"/>
                </a:lnTo>
                <a:lnTo>
                  <a:pt x="10" y="87"/>
                </a:lnTo>
                <a:lnTo>
                  <a:pt x="19" y="76"/>
                </a:lnTo>
                <a:lnTo>
                  <a:pt x="19" y="76"/>
                </a:lnTo>
                <a:lnTo>
                  <a:pt x="21" y="71"/>
                </a:lnTo>
                <a:lnTo>
                  <a:pt x="21" y="71"/>
                </a:lnTo>
                <a:lnTo>
                  <a:pt x="21" y="70"/>
                </a:lnTo>
                <a:lnTo>
                  <a:pt x="21" y="70"/>
                </a:lnTo>
                <a:lnTo>
                  <a:pt x="21" y="60"/>
                </a:lnTo>
                <a:lnTo>
                  <a:pt x="21" y="51"/>
                </a:lnTo>
                <a:lnTo>
                  <a:pt x="21" y="51"/>
                </a:lnTo>
                <a:lnTo>
                  <a:pt x="24" y="43"/>
                </a:lnTo>
                <a:lnTo>
                  <a:pt x="27" y="35"/>
                </a:lnTo>
                <a:lnTo>
                  <a:pt x="27" y="35"/>
                </a:lnTo>
                <a:lnTo>
                  <a:pt x="32" y="27"/>
                </a:lnTo>
                <a:lnTo>
                  <a:pt x="40" y="23"/>
                </a:lnTo>
                <a:lnTo>
                  <a:pt x="40" y="23"/>
                </a:lnTo>
                <a:lnTo>
                  <a:pt x="46" y="18"/>
                </a:lnTo>
                <a:lnTo>
                  <a:pt x="54" y="16"/>
                </a:lnTo>
                <a:lnTo>
                  <a:pt x="54" y="16"/>
                </a:lnTo>
                <a:lnTo>
                  <a:pt x="60" y="16"/>
                </a:lnTo>
                <a:lnTo>
                  <a:pt x="60" y="16"/>
                </a:lnTo>
                <a:lnTo>
                  <a:pt x="66" y="16"/>
                </a:lnTo>
                <a:lnTo>
                  <a:pt x="66" y="16"/>
                </a:lnTo>
                <a:lnTo>
                  <a:pt x="68" y="16"/>
                </a:lnTo>
                <a:lnTo>
                  <a:pt x="70" y="18"/>
                </a:lnTo>
                <a:lnTo>
                  <a:pt x="70" y="18"/>
                </a:lnTo>
                <a:lnTo>
                  <a:pt x="71" y="18"/>
                </a:lnTo>
                <a:lnTo>
                  <a:pt x="71" y="18"/>
                </a:lnTo>
                <a:close/>
                <a:moveTo>
                  <a:pt x="70" y="93"/>
                </a:moveTo>
                <a:lnTo>
                  <a:pt x="70" y="93"/>
                </a:lnTo>
                <a:lnTo>
                  <a:pt x="68" y="95"/>
                </a:lnTo>
                <a:lnTo>
                  <a:pt x="68" y="95"/>
                </a:lnTo>
                <a:lnTo>
                  <a:pt x="70" y="93"/>
                </a:lnTo>
                <a:lnTo>
                  <a:pt x="70" y="93"/>
                </a:lnTo>
                <a:lnTo>
                  <a:pt x="71" y="95"/>
                </a:lnTo>
                <a:lnTo>
                  <a:pt x="71" y="95"/>
                </a:lnTo>
                <a:lnTo>
                  <a:pt x="71" y="93"/>
                </a:lnTo>
                <a:lnTo>
                  <a:pt x="71" y="93"/>
                </a:lnTo>
                <a:lnTo>
                  <a:pt x="70" y="93"/>
                </a:lnTo>
                <a:lnTo>
                  <a:pt x="70" y="93"/>
                </a:lnTo>
                <a:close/>
                <a:moveTo>
                  <a:pt x="60" y="78"/>
                </a:moveTo>
                <a:lnTo>
                  <a:pt x="60" y="78"/>
                </a:lnTo>
                <a:lnTo>
                  <a:pt x="71" y="78"/>
                </a:lnTo>
                <a:lnTo>
                  <a:pt x="71" y="78"/>
                </a:lnTo>
                <a:lnTo>
                  <a:pt x="74" y="78"/>
                </a:lnTo>
                <a:lnTo>
                  <a:pt x="77" y="76"/>
                </a:lnTo>
                <a:lnTo>
                  <a:pt x="81" y="75"/>
                </a:lnTo>
                <a:lnTo>
                  <a:pt x="82" y="71"/>
                </a:lnTo>
                <a:lnTo>
                  <a:pt x="82" y="71"/>
                </a:lnTo>
                <a:lnTo>
                  <a:pt x="85" y="64"/>
                </a:lnTo>
                <a:lnTo>
                  <a:pt x="85" y="64"/>
                </a:lnTo>
                <a:lnTo>
                  <a:pt x="87" y="54"/>
                </a:lnTo>
                <a:lnTo>
                  <a:pt x="87" y="54"/>
                </a:lnTo>
                <a:lnTo>
                  <a:pt x="87" y="48"/>
                </a:lnTo>
                <a:lnTo>
                  <a:pt x="85" y="43"/>
                </a:lnTo>
                <a:lnTo>
                  <a:pt x="85" y="43"/>
                </a:lnTo>
                <a:lnTo>
                  <a:pt x="77" y="34"/>
                </a:lnTo>
                <a:lnTo>
                  <a:pt x="77" y="34"/>
                </a:lnTo>
                <a:lnTo>
                  <a:pt x="74" y="30"/>
                </a:lnTo>
                <a:lnTo>
                  <a:pt x="74" y="30"/>
                </a:lnTo>
                <a:lnTo>
                  <a:pt x="73" y="30"/>
                </a:lnTo>
                <a:lnTo>
                  <a:pt x="73" y="30"/>
                </a:lnTo>
                <a:lnTo>
                  <a:pt x="65" y="27"/>
                </a:lnTo>
                <a:lnTo>
                  <a:pt x="65" y="27"/>
                </a:lnTo>
                <a:lnTo>
                  <a:pt x="59" y="27"/>
                </a:lnTo>
                <a:lnTo>
                  <a:pt x="59" y="27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3" y="35"/>
                </a:lnTo>
                <a:lnTo>
                  <a:pt x="41" y="40"/>
                </a:lnTo>
                <a:lnTo>
                  <a:pt x="41" y="40"/>
                </a:lnTo>
                <a:lnTo>
                  <a:pt x="40" y="45"/>
                </a:lnTo>
                <a:lnTo>
                  <a:pt x="40" y="45"/>
                </a:lnTo>
                <a:lnTo>
                  <a:pt x="38" y="51"/>
                </a:lnTo>
                <a:lnTo>
                  <a:pt x="38" y="51"/>
                </a:lnTo>
                <a:lnTo>
                  <a:pt x="36" y="52"/>
                </a:lnTo>
                <a:lnTo>
                  <a:pt x="35" y="52"/>
                </a:lnTo>
                <a:lnTo>
                  <a:pt x="35" y="52"/>
                </a:lnTo>
                <a:lnTo>
                  <a:pt x="35" y="54"/>
                </a:lnTo>
                <a:lnTo>
                  <a:pt x="35" y="54"/>
                </a:lnTo>
                <a:lnTo>
                  <a:pt x="38" y="62"/>
                </a:lnTo>
                <a:lnTo>
                  <a:pt x="43" y="68"/>
                </a:lnTo>
                <a:lnTo>
                  <a:pt x="43" y="68"/>
                </a:lnTo>
                <a:lnTo>
                  <a:pt x="48" y="73"/>
                </a:lnTo>
                <a:lnTo>
                  <a:pt x="48" y="73"/>
                </a:lnTo>
                <a:lnTo>
                  <a:pt x="51" y="68"/>
                </a:lnTo>
                <a:lnTo>
                  <a:pt x="51" y="68"/>
                </a:lnTo>
                <a:lnTo>
                  <a:pt x="57" y="62"/>
                </a:lnTo>
                <a:lnTo>
                  <a:pt x="63" y="56"/>
                </a:lnTo>
                <a:lnTo>
                  <a:pt x="63" y="56"/>
                </a:lnTo>
                <a:lnTo>
                  <a:pt x="71" y="49"/>
                </a:lnTo>
                <a:lnTo>
                  <a:pt x="71" y="49"/>
                </a:lnTo>
                <a:lnTo>
                  <a:pt x="74" y="46"/>
                </a:lnTo>
                <a:lnTo>
                  <a:pt x="74" y="46"/>
                </a:lnTo>
                <a:lnTo>
                  <a:pt x="76" y="46"/>
                </a:lnTo>
                <a:lnTo>
                  <a:pt x="76" y="46"/>
                </a:lnTo>
                <a:lnTo>
                  <a:pt x="79" y="48"/>
                </a:lnTo>
                <a:lnTo>
                  <a:pt x="79" y="48"/>
                </a:lnTo>
                <a:lnTo>
                  <a:pt x="79" y="49"/>
                </a:lnTo>
                <a:lnTo>
                  <a:pt x="79" y="49"/>
                </a:lnTo>
                <a:lnTo>
                  <a:pt x="79" y="51"/>
                </a:lnTo>
                <a:lnTo>
                  <a:pt x="79" y="51"/>
                </a:lnTo>
                <a:lnTo>
                  <a:pt x="79" y="52"/>
                </a:lnTo>
                <a:lnTo>
                  <a:pt x="77" y="52"/>
                </a:lnTo>
                <a:lnTo>
                  <a:pt x="77" y="52"/>
                </a:lnTo>
                <a:lnTo>
                  <a:pt x="71" y="64"/>
                </a:lnTo>
                <a:lnTo>
                  <a:pt x="71" y="64"/>
                </a:lnTo>
                <a:lnTo>
                  <a:pt x="62" y="76"/>
                </a:lnTo>
                <a:lnTo>
                  <a:pt x="62" y="76"/>
                </a:lnTo>
                <a:lnTo>
                  <a:pt x="60" y="78"/>
                </a:lnTo>
                <a:lnTo>
                  <a:pt x="60" y="78"/>
                </a:lnTo>
                <a:close/>
                <a:moveTo>
                  <a:pt x="44" y="82"/>
                </a:moveTo>
                <a:lnTo>
                  <a:pt x="44" y="82"/>
                </a:lnTo>
                <a:lnTo>
                  <a:pt x="46" y="84"/>
                </a:lnTo>
                <a:lnTo>
                  <a:pt x="46" y="84"/>
                </a:lnTo>
                <a:lnTo>
                  <a:pt x="54" y="87"/>
                </a:lnTo>
                <a:lnTo>
                  <a:pt x="54" y="87"/>
                </a:lnTo>
                <a:lnTo>
                  <a:pt x="63" y="89"/>
                </a:lnTo>
                <a:lnTo>
                  <a:pt x="73" y="89"/>
                </a:lnTo>
                <a:lnTo>
                  <a:pt x="73" y="89"/>
                </a:lnTo>
                <a:lnTo>
                  <a:pt x="76" y="89"/>
                </a:lnTo>
                <a:lnTo>
                  <a:pt x="76" y="89"/>
                </a:lnTo>
                <a:lnTo>
                  <a:pt x="81" y="87"/>
                </a:lnTo>
                <a:lnTo>
                  <a:pt x="84" y="84"/>
                </a:lnTo>
                <a:lnTo>
                  <a:pt x="89" y="78"/>
                </a:lnTo>
                <a:lnTo>
                  <a:pt x="89" y="78"/>
                </a:lnTo>
                <a:lnTo>
                  <a:pt x="92" y="71"/>
                </a:lnTo>
                <a:lnTo>
                  <a:pt x="92" y="64"/>
                </a:lnTo>
                <a:lnTo>
                  <a:pt x="92" y="64"/>
                </a:lnTo>
                <a:lnTo>
                  <a:pt x="92" y="56"/>
                </a:lnTo>
                <a:lnTo>
                  <a:pt x="90" y="46"/>
                </a:lnTo>
                <a:lnTo>
                  <a:pt x="90" y="46"/>
                </a:lnTo>
                <a:lnTo>
                  <a:pt x="89" y="46"/>
                </a:lnTo>
                <a:lnTo>
                  <a:pt x="89" y="46"/>
                </a:lnTo>
                <a:lnTo>
                  <a:pt x="90" y="54"/>
                </a:lnTo>
                <a:lnTo>
                  <a:pt x="90" y="54"/>
                </a:lnTo>
                <a:lnTo>
                  <a:pt x="89" y="62"/>
                </a:lnTo>
                <a:lnTo>
                  <a:pt x="89" y="62"/>
                </a:lnTo>
                <a:lnTo>
                  <a:pt x="87" y="67"/>
                </a:lnTo>
                <a:lnTo>
                  <a:pt x="85" y="73"/>
                </a:lnTo>
                <a:lnTo>
                  <a:pt x="85" y="73"/>
                </a:lnTo>
                <a:lnTo>
                  <a:pt x="82" y="76"/>
                </a:lnTo>
                <a:lnTo>
                  <a:pt x="79" y="79"/>
                </a:lnTo>
                <a:lnTo>
                  <a:pt x="76" y="79"/>
                </a:lnTo>
                <a:lnTo>
                  <a:pt x="71" y="81"/>
                </a:lnTo>
                <a:lnTo>
                  <a:pt x="71" y="81"/>
                </a:lnTo>
                <a:lnTo>
                  <a:pt x="60" y="79"/>
                </a:lnTo>
                <a:lnTo>
                  <a:pt x="60" y="79"/>
                </a:lnTo>
                <a:lnTo>
                  <a:pt x="57" y="81"/>
                </a:lnTo>
                <a:lnTo>
                  <a:pt x="57" y="81"/>
                </a:lnTo>
                <a:lnTo>
                  <a:pt x="51" y="84"/>
                </a:lnTo>
                <a:lnTo>
                  <a:pt x="51" y="84"/>
                </a:lnTo>
                <a:lnTo>
                  <a:pt x="49" y="84"/>
                </a:lnTo>
                <a:lnTo>
                  <a:pt x="46" y="82"/>
                </a:lnTo>
                <a:lnTo>
                  <a:pt x="46" y="82"/>
                </a:lnTo>
                <a:lnTo>
                  <a:pt x="44" y="82"/>
                </a:lnTo>
                <a:lnTo>
                  <a:pt x="44" y="82"/>
                </a:lnTo>
                <a:close/>
                <a:moveTo>
                  <a:pt x="46" y="75"/>
                </a:moveTo>
                <a:lnTo>
                  <a:pt x="46" y="75"/>
                </a:lnTo>
                <a:lnTo>
                  <a:pt x="43" y="71"/>
                </a:lnTo>
                <a:lnTo>
                  <a:pt x="43" y="71"/>
                </a:lnTo>
                <a:lnTo>
                  <a:pt x="38" y="67"/>
                </a:lnTo>
                <a:lnTo>
                  <a:pt x="38" y="67"/>
                </a:lnTo>
                <a:lnTo>
                  <a:pt x="33" y="59"/>
                </a:lnTo>
                <a:lnTo>
                  <a:pt x="32" y="49"/>
                </a:lnTo>
                <a:lnTo>
                  <a:pt x="32" y="49"/>
                </a:lnTo>
                <a:lnTo>
                  <a:pt x="32" y="46"/>
                </a:lnTo>
                <a:lnTo>
                  <a:pt x="32" y="46"/>
                </a:lnTo>
                <a:lnTo>
                  <a:pt x="29" y="51"/>
                </a:lnTo>
                <a:lnTo>
                  <a:pt x="29" y="51"/>
                </a:lnTo>
                <a:lnTo>
                  <a:pt x="29" y="57"/>
                </a:lnTo>
                <a:lnTo>
                  <a:pt x="30" y="64"/>
                </a:lnTo>
                <a:lnTo>
                  <a:pt x="30" y="64"/>
                </a:lnTo>
                <a:lnTo>
                  <a:pt x="33" y="73"/>
                </a:lnTo>
                <a:lnTo>
                  <a:pt x="38" y="79"/>
                </a:lnTo>
                <a:lnTo>
                  <a:pt x="38" y="79"/>
                </a:lnTo>
                <a:lnTo>
                  <a:pt x="43" y="82"/>
                </a:lnTo>
                <a:lnTo>
                  <a:pt x="43" y="82"/>
                </a:lnTo>
                <a:lnTo>
                  <a:pt x="44" y="78"/>
                </a:lnTo>
                <a:lnTo>
                  <a:pt x="46" y="75"/>
                </a:lnTo>
                <a:lnTo>
                  <a:pt x="46" y="75"/>
                </a:lnTo>
                <a:close/>
                <a:moveTo>
                  <a:pt x="27" y="64"/>
                </a:moveTo>
                <a:lnTo>
                  <a:pt x="27" y="64"/>
                </a:lnTo>
                <a:lnTo>
                  <a:pt x="27" y="68"/>
                </a:lnTo>
                <a:lnTo>
                  <a:pt x="27" y="68"/>
                </a:lnTo>
                <a:lnTo>
                  <a:pt x="30" y="75"/>
                </a:lnTo>
                <a:lnTo>
                  <a:pt x="33" y="81"/>
                </a:lnTo>
                <a:lnTo>
                  <a:pt x="33" y="81"/>
                </a:lnTo>
                <a:lnTo>
                  <a:pt x="35" y="82"/>
                </a:lnTo>
                <a:lnTo>
                  <a:pt x="35" y="82"/>
                </a:lnTo>
                <a:lnTo>
                  <a:pt x="44" y="89"/>
                </a:lnTo>
                <a:lnTo>
                  <a:pt x="44" y="89"/>
                </a:lnTo>
                <a:lnTo>
                  <a:pt x="52" y="90"/>
                </a:lnTo>
                <a:lnTo>
                  <a:pt x="52" y="90"/>
                </a:lnTo>
                <a:lnTo>
                  <a:pt x="54" y="92"/>
                </a:lnTo>
                <a:lnTo>
                  <a:pt x="54" y="92"/>
                </a:lnTo>
                <a:lnTo>
                  <a:pt x="62" y="92"/>
                </a:lnTo>
                <a:lnTo>
                  <a:pt x="70" y="92"/>
                </a:lnTo>
                <a:lnTo>
                  <a:pt x="70" y="92"/>
                </a:lnTo>
                <a:lnTo>
                  <a:pt x="71" y="92"/>
                </a:lnTo>
                <a:lnTo>
                  <a:pt x="71" y="92"/>
                </a:lnTo>
                <a:lnTo>
                  <a:pt x="62" y="90"/>
                </a:lnTo>
                <a:lnTo>
                  <a:pt x="62" y="90"/>
                </a:lnTo>
                <a:lnTo>
                  <a:pt x="54" y="89"/>
                </a:lnTo>
                <a:lnTo>
                  <a:pt x="44" y="86"/>
                </a:lnTo>
                <a:lnTo>
                  <a:pt x="44" y="86"/>
                </a:lnTo>
                <a:lnTo>
                  <a:pt x="40" y="84"/>
                </a:lnTo>
                <a:lnTo>
                  <a:pt x="36" y="79"/>
                </a:lnTo>
                <a:lnTo>
                  <a:pt x="36" y="79"/>
                </a:lnTo>
                <a:lnTo>
                  <a:pt x="30" y="73"/>
                </a:lnTo>
                <a:lnTo>
                  <a:pt x="27" y="64"/>
                </a:lnTo>
                <a:lnTo>
                  <a:pt x="27" y="64"/>
                </a:lnTo>
                <a:lnTo>
                  <a:pt x="27" y="64"/>
                </a:lnTo>
                <a:lnTo>
                  <a:pt x="27" y="64"/>
                </a:lnTo>
                <a:close/>
                <a:moveTo>
                  <a:pt x="41" y="90"/>
                </a:moveTo>
                <a:lnTo>
                  <a:pt x="41" y="90"/>
                </a:lnTo>
                <a:lnTo>
                  <a:pt x="41" y="92"/>
                </a:lnTo>
                <a:lnTo>
                  <a:pt x="41" y="92"/>
                </a:lnTo>
                <a:lnTo>
                  <a:pt x="44" y="93"/>
                </a:lnTo>
                <a:lnTo>
                  <a:pt x="44" y="93"/>
                </a:lnTo>
                <a:lnTo>
                  <a:pt x="46" y="95"/>
                </a:lnTo>
                <a:lnTo>
                  <a:pt x="46" y="95"/>
                </a:lnTo>
                <a:lnTo>
                  <a:pt x="48" y="95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lnTo>
                  <a:pt x="49" y="98"/>
                </a:lnTo>
                <a:lnTo>
                  <a:pt x="49" y="98"/>
                </a:lnTo>
                <a:lnTo>
                  <a:pt x="57" y="100"/>
                </a:lnTo>
                <a:lnTo>
                  <a:pt x="65" y="100"/>
                </a:lnTo>
                <a:lnTo>
                  <a:pt x="65" y="100"/>
                </a:lnTo>
                <a:lnTo>
                  <a:pt x="71" y="98"/>
                </a:ln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6" y="95"/>
                </a:lnTo>
                <a:lnTo>
                  <a:pt x="76" y="95"/>
                </a:lnTo>
                <a:lnTo>
                  <a:pt x="68" y="98"/>
                </a:lnTo>
                <a:lnTo>
                  <a:pt x="68" y="98"/>
                </a:lnTo>
                <a:lnTo>
                  <a:pt x="62" y="98"/>
                </a:lnTo>
                <a:lnTo>
                  <a:pt x="62" y="98"/>
                </a:lnTo>
                <a:lnTo>
                  <a:pt x="52" y="95"/>
                </a:lnTo>
                <a:lnTo>
                  <a:pt x="43" y="92"/>
                </a:lnTo>
                <a:lnTo>
                  <a:pt x="43" y="92"/>
                </a:lnTo>
                <a:lnTo>
                  <a:pt x="41" y="90"/>
                </a:lnTo>
                <a:lnTo>
                  <a:pt x="41" y="90"/>
                </a:lnTo>
                <a:close/>
                <a:moveTo>
                  <a:pt x="77" y="23"/>
                </a:moveTo>
                <a:lnTo>
                  <a:pt x="77" y="23"/>
                </a:lnTo>
                <a:lnTo>
                  <a:pt x="79" y="23"/>
                </a:lnTo>
                <a:lnTo>
                  <a:pt x="79" y="23"/>
                </a:lnTo>
                <a:lnTo>
                  <a:pt x="84" y="26"/>
                </a:lnTo>
                <a:lnTo>
                  <a:pt x="89" y="30"/>
                </a:lnTo>
                <a:lnTo>
                  <a:pt x="89" y="30"/>
                </a:lnTo>
                <a:lnTo>
                  <a:pt x="90" y="34"/>
                </a:lnTo>
                <a:lnTo>
                  <a:pt x="90" y="34"/>
                </a:lnTo>
                <a:lnTo>
                  <a:pt x="96" y="40"/>
                </a:lnTo>
                <a:lnTo>
                  <a:pt x="96" y="40"/>
                </a:lnTo>
                <a:lnTo>
                  <a:pt x="96" y="40"/>
                </a:lnTo>
                <a:lnTo>
                  <a:pt x="96" y="40"/>
                </a:lnTo>
                <a:lnTo>
                  <a:pt x="92" y="32"/>
                </a:lnTo>
                <a:lnTo>
                  <a:pt x="85" y="26"/>
                </a:lnTo>
                <a:lnTo>
                  <a:pt x="85" y="26"/>
                </a:lnTo>
                <a:lnTo>
                  <a:pt x="77" y="23"/>
                </a:lnTo>
                <a:lnTo>
                  <a:pt x="77" y="23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00" y="60"/>
                </a:lnTo>
                <a:lnTo>
                  <a:pt x="100" y="60"/>
                </a:lnTo>
                <a:lnTo>
                  <a:pt x="100" y="62"/>
                </a:lnTo>
                <a:lnTo>
                  <a:pt x="100" y="62"/>
                </a:lnTo>
                <a:lnTo>
                  <a:pt x="96" y="73"/>
                </a:lnTo>
                <a:lnTo>
                  <a:pt x="96" y="73"/>
                </a:lnTo>
                <a:lnTo>
                  <a:pt x="93" y="81"/>
                </a:lnTo>
                <a:lnTo>
                  <a:pt x="93" y="81"/>
                </a:lnTo>
                <a:lnTo>
                  <a:pt x="93" y="81"/>
                </a:lnTo>
                <a:lnTo>
                  <a:pt x="93" y="81"/>
                </a:lnTo>
                <a:lnTo>
                  <a:pt x="93" y="81"/>
                </a:lnTo>
                <a:lnTo>
                  <a:pt x="93" y="81"/>
                </a:lnTo>
                <a:lnTo>
                  <a:pt x="96" y="76"/>
                </a:lnTo>
                <a:lnTo>
                  <a:pt x="100" y="71"/>
                </a:lnTo>
                <a:lnTo>
                  <a:pt x="101" y="62"/>
                </a:lnTo>
                <a:lnTo>
                  <a:pt x="101" y="62"/>
                </a:lnTo>
                <a:lnTo>
                  <a:pt x="100" y="60"/>
                </a:lnTo>
                <a:lnTo>
                  <a:pt x="100" y="60"/>
                </a:lnTo>
                <a:close/>
                <a:moveTo>
                  <a:pt x="68" y="64"/>
                </a:moveTo>
                <a:lnTo>
                  <a:pt x="68" y="64"/>
                </a:lnTo>
                <a:lnTo>
                  <a:pt x="62" y="70"/>
                </a:lnTo>
                <a:lnTo>
                  <a:pt x="55" y="76"/>
                </a:lnTo>
                <a:lnTo>
                  <a:pt x="55" y="76"/>
                </a:lnTo>
                <a:lnTo>
                  <a:pt x="57" y="76"/>
                </a:lnTo>
                <a:lnTo>
                  <a:pt x="59" y="76"/>
                </a:lnTo>
                <a:lnTo>
                  <a:pt x="59" y="76"/>
                </a:lnTo>
                <a:lnTo>
                  <a:pt x="66" y="65"/>
                </a:lnTo>
                <a:lnTo>
                  <a:pt x="66" y="65"/>
                </a:lnTo>
                <a:lnTo>
                  <a:pt x="68" y="64"/>
                </a:lnTo>
                <a:lnTo>
                  <a:pt x="68" y="64"/>
                </a:lnTo>
                <a:close/>
                <a:moveTo>
                  <a:pt x="98" y="56"/>
                </a:moveTo>
                <a:lnTo>
                  <a:pt x="98" y="56"/>
                </a:lnTo>
                <a:lnTo>
                  <a:pt x="98" y="52"/>
                </a:lnTo>
                <a:lnTo>
                  <a:pt x="98" y="52"/>
                </a:lnTo>
                <a:lnTo>
                  <a:pt x="98" y="48"/>
                </a:lnTo>
                <a:lnTo>
                  <a:pt x="96" y="45"/>
                </a:lnTo>
                <a:lnTo>
                  <a:pt x="96" y="45"/>
                </a:lnTo>
                <a:lnTo>
                  <a:pt x="95" y="43"/>
                </a:lnTo>
                <a:lnTo>
                  <a:pt x="95" y="43"/>
                </a:lnTo>
                <a:lnTo>
                  <a:pt x="95" y="43"/>
                </a:lnTo>
                <a:lnTo>
                  <a:pt x="95" y="43"/>
                </a:lnTo>
                <a:lnTo>
                  <a:pt x="98" y="56"/>
                </a:lnTo>
                <a:lnTo>
                  <a:pt x="98" y="56"/>
                </a:lnTo>
                <a:close/>
                <a:moveTo>
                  <a:pt x="33" y="35"/>
                </a:moveTo>
                <a:lnTo>
                  <a:pt x="33" y="35"/>
                </a:lnTo>
                <a:lnTo>
                  <a:pt x="30" y="38"/>
                </a:lnTo>
                <a:lnTo>
                  <a:pt x="29" y="43"/>
                </a:lnTo>
                <a:lnTo>
                  <a:pt x="25" y="52"/>
                </a:lnTo>
                <a:lnTo>
                  <a:pt x="25" y="52"/>
                </a:lnTo>
                <a:lnTo>
                  <a:pt x="27" y="49"/>
                </a:lnTo>
                <a:lnTo>
                  <a:pt x="27" y="49"/>
                </a:lnTo>
                <a:lnTo>
                  <a:pt x="29" y="43"/>
                </a:lnTo>
                <a:lnTo>
                  <a:pt x="32" y="38"/>
                </a:lnTo>
                <a:lnTo>
                  <a:pt x="32" y="38"/>
                </a:lnTo>
                <a:lnTo>
                  <a:pt x="33" y="35"/>
                </a:lnTo>
                <a:lnTo>
                  <a:pt x="33" y="35"/>
                </a:lnTo>
                <a:close/>
                <a:moveTo>
                  <a:pt x="38" y="34"/>
                </a:moveTo>
                <a:lnTo>
                  <a:pt x="38" y="34"/>
                </a:lnTo>
                <a:lnTo>
                  <a:pt x="51" y="26"/>
                </a:lnTo>
                <a:lnTo>
                  <a:pt x="51" y="26"/>
                </a:lnTo>
                <a:lnTo>
                  <a:pt x="44" y="29"/>
                </a:lnTo>
                <a:lnTo>
                  <a:pt x="38" y="34"/>
                </a:lnTo>
                <a:lnTo>
                  <a:pt x="38" y="34"/>
                </a:lnTo>
                <a:close/>
                <a:moveTo>
                  <a:pt x="51" y="73"/>
                </a:move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5" y="68"/>
                </a:lnTo>
                <a:lnTo>
                  <a:pt x="55" y="68"/>
                </a:lnTo>
                <a:lnTo>
                  <a:pt x="55" y="67"/>
                </a:lnTo>
                <a:lnTo>
                  <a:pt x="55" y="67"/>
                </a:lnTo>
                <a:lnTo>
                  <a:pt x="51" y="73"/>
                </a:lnTo>
                <a:lnTo>
                  <a:pt x="51" y="73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9" y="40"/>
                </a:lnTo>
                <a:lnTo>
                  <a:pt x="89" y="40"/>
                </a:lnTo>
                <a:lnTo>
                  <a:pt x="89" y="37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01" y="57"/>
                </a:lnTo>
                <a:lnTo>
                  <a:pt x="101" y="57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52" y="79"/>
                </a:moveTo>
                <a:lnTo>
                  <a:pt x="52" y="79"/>
                </a:lnTo>
                <a:lnTo>
                  <a:pt x="55" y="79"/>
                </a:lnTo>
                <a:lnTo>
                  <a:pt x="55" y="79"/>
                </a:lnTo>
                <a:lnTo>
                  <a:pt x="54" y="79"/>
                </a:lnTo>
                <a:lnTo>
                  <a:pt x="52" y="79"/>
                </a:lnTo>
                <a:lnTo>
                  <a:pt x="52" y="79"/>
                </a:lnTo>
                <a:close/>
                <a:moveTo>
                  <a:pt x="66" y="23"/>
                </a:moveTo>
                <a:lnTo>
                  <a:pt x="66" y="23"/>
                </a:lnTo>
                <a:lnTo>
                  <a:pt x="63" y="23"/>
                </a:lnTo>
                <a:lnTo>
                  <a:pt x="63" y="23"/>
                </a:lnTo>
                <a:lnTo>
                  <a:pt x="66" y="23"/>
                </a:lnTo>
                <a:lnTo>
                  <a:pt x="66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71"/>
          <p:cNvSpPr/>
          <p:nvPr/>
        </p:nvSpPr>
        <p:spPr bwMode="auto">
          <a:xfrm>
            <a:off x="1192839" y="3629634"/>
            <a:ext cx="49710" cy="77806"/>
          </a:xfrm>
          <a:custGeom>
            <a:gdLst>
              <a:gd fmla="*/ 23 w 23" name="T0"/>
              <a:gd fmla="*/ 2 h 36" name="T1"/>
              <a:gd fmla="*/ 23 w 23" name="T2"/>
              <a:gd fmla="*/ 2 h 36" name="T3"/>
              <a:gd fmla="*/ 22 w 23" name="T4"/>
              <a:gd fmla="*/ 3 h 36" name="T5"/>
              <a:gd fmla="*/ 22 w 23" name="T6"/>
              <a:gd fmla="*/ 3 h 36" name="T7"/>
              <a:gd fmla="*/ 20 w 23" name="T8"/>
              <a:gd fmla="*/ 6 h 36" name="T9"/>
              <a:gd fmla="*/ 20 w 23" name="T10"/>
              <a:gd fmla="*/ 6 h 36" name="T11"/>
              <a:gd fmla="*/ 12 w 23" name="T12"/>
              <a:gd fmla="*/ 17 h 36" name="T13"/>
              <a:gd fmla="*/ 12 w 23" name="T14"/>
              <a:gd fmla="*/ 17 h 36" name="T15"/>
              <a:gd fmla="*/ 9 w 23" name="T16"/>
              <a:gd fmla="*/ 22 h 36" name="T17"/>
              <a:gd fmla="*/ 9 w 23" name="T18"/>
              <a:gd fmla="*/ 22 h 36" name="T19"/>
              <a:gd fmla="*/ 6 w 23" name="T20"/>
              <a:gd fmla="*/ 32 h 36" name="T21"/>
              <a:gd fmla="*/ 6 w 23" name="T22"/>
              <a:gd fmla="*/ 32 h 36" name="T23"/>
              <a:gd fmla="*/ 5 w 23" name="T24"/>
              <a:gd fmla="*/ 35 h 36" name="T25"/>
              <a:gd fmla="*/ 5 w 23" name="T26"/>
              <a:gd fmla="*/ 35 h 36" name="T27"/>
              <a:gd fmla="*/ 3 w 23" name="T28"/>
              <a:gd fmla="*/ 36 h 36" name="T29"/>
              <a:gd fmla="*/ 3 w 23" name="T30"/>
              <a:gd fmla="*/ 36 h 36" name="T31"/>
              <a:gd fmla="*/ 1 w 23" name="T32"/>
              <a:gd fmla="*/ 36 h 36" name="T33"/>
              <a:gd fmla="*/ 1 w 23" name="T34"/>
              <a:gd fmla="*/ 36 h 36" name="T35"/>
              <a:gd fmla="*/ 0 w 23" name="T36"/>
              <a:gd fmla="*/ 33 h 36" name="T37"/>
              <a:gd fmla="*/ 0 w 23" name="T38"/>
              <a:gd fmla="*/ 33 h 36" name="T39"/>
              <a:gd fmla="*/ 1 w 23" name="T40"/>
              <a:gd fmla="*/ 32 h 36" name="T41"/>
              <a:gd fmla="*/ 1 w 23" name="T42"/>
              <a:gd fmla="*/ 32 h 36" name="T43"/>
              <a:gd fmla="*/ 9 w 23" name="T44"/>
              <a:gd fmla="*/ 19 h 36" name="T45"/>
              <a:gd fmla="*/ 9 w 23" name="T46"/>
              <a:gd fmla="*/ 19 h 36" name="T47"/>
              <a:gd fmla="*/ 16 w 23" name="T48"/>
              <a:gd fmla="*/ 10 h 36" name="T49"/>
              <a:gd fmla="*/ 16 w 23" name="T50"/>
              <a:gd fmla="*/ 10 h 36" name="T51"/>
              <a:gd fmla="*/ 17 w 23" name="T52"/>
              <a:gd fmla="*/ 6 h 36" name="T53"/>
              <a:gd fmla="*/ 17 w 23" name="T54"/>
              <a:gd fmla="*/ 6 h 36" name="T55"/>
              <a:gd fmla="*/ 19 w 23" name="T56"/>
              <a:gd fmla="*/ 2 h 36" name="T57"/>
              <a:gd fmla="*/ 19 w 23" name="T58"/>
              <a:gd fmla="*/ 2 h 36" name="T59"/>
              <a:gd fmla="*/ 20 w 23" name="T60"/>
              <a:gd fmla="*/ 0 h 36" name="T61"/>
              <a:gd fmla="*/ 20 w 23" name="T62"/>
              <a:gd fmla="*/ 0 h 36" name="T63"/>
              <a:gd fmla="*/ 20 w 23" name="T64"/>
              <a:gd fmla="*/ 0 h 36" name="T65"/>
              <a:gd fmla="*/ 20 w 23" name="T66"/>
              <a:gd fmla="*/ 0 h 36" name="T67"/>
              <a:gd fmla="*/ 22 w 23" name="T68"/>
              <a:gd fmla="*/ 0 h 36" name="T69"/>
              <a:gd fmla="*/ 23 w 23" name="T70"/>
              <a:gd fmla="*/ 2 h 36" name="T71"/>
              <a:gd fmla="*/ 23 w 23" name="T72"/>
              <a:gd fmla="*/ 2 h 36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36" w="23">
                <a:moveTo>
                  <a:pt x="23" y="2"/>
                </a:moveTo>
                <a:lnTo>
                  <a:pt x="23" y="2"/>
                </a:lnTo>
                <a:lnTo>
                  <a:pt x="22" y="3"/>
                </a:lnTo>
                <a:lnTo>
                  <a:pt x="22" y="3"/>
                </a:lnTo>
                <a:lnTo>
                  <a:pt x="20" y="6"/>
                </a:lnTo>
                <a:lnTo>
                  <a:pt x="20" y="6"/>
                </a:lnTo>
                <a:lnTo>
                  <a:pt x="12" y="17"/>
                </a:lnTo>
                <a:lnTo>
                  <a:pt x="12" y="17"/>
                </a:lnTo>
                <a:lnTo>
                  <a:pt x="9" y="22"/>
                </a:lnTo>
                <a:lnTo>
                  <a:pt x="9" y="22"/>
                </a:lnTo>
                <a:lnTo>
                  <a:pt x="6" y="32"/>
                </a:lnTo>
                <a:lnTo>
                  <a:pt x="6" y="32"/>
                </a:lnTo>
                <a:lnTo>
                  <a:pt x="5" y="35"/>
                </a:lnTo>
                <a:lnTo>
                  <a:pt x="5" y="35"/>
                </a:lnTo>
                <a:lnTo>
                  <a:pt x="3" y="36"/>
                </a:lnTo>
                <a:lnTo>
                  <a:pt x="3" y="36"/>
                </a:lnTo>
                <a:lnTo>
                  <a:pt x="1" y="36"/>
                </a:lnTo>
                <a:lnTo>
                  <a:pt x="1" y="36"/>
                </a:lnTo>
                <a:lnTo>
                  <a:pt x="0" y="33"/>
                </a:lnTo>
                <a:lnTo>
                  <a:pt x="0" y="33"/>
                </a:lnTo>
                <a:lnTo>
                  <a:pt x="1" y="32"/>
                </a:lnTo>
                <a:lnTo>
                  <a:pt x="1" y="32"/>
                </a:lnTo>
                <a:lnTo>
                  <a:pt x="9" y="19"/>
                </a:lnTo>
                <a:lnTo>
                  <a:pt x="9" y="19"/>
                </a:lnTo>
                <a:lnTo>
                  <a:pt x="16" y="10"/>
                </a:lnTo>
                <a:lnTo>
                  <a:pt x="16" y="10"/>
                </a:lnTo>
                <a:lnTo>
                  <a:pt x="17" y="6"/>
                </a:lnTo>
                <a:lnTo>
                  <a:pt x="17" y="6"/>
                </a:lnTo>
                <a:lnTo>
                  <a:pt x="19" y="2"/>
                </a:lnTo>
                <a:lnTo>
                  <a:pt x="19" y="2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72"/>
          <p:cNvSpPr/>
          <p:nvPr/>
        </p:nvSpPr>
        <p:spPr bwMode="auto">
          <a:xfrm>
            <a:off x="1223096" y="4083500"/>
            <a:ext cx="58355" cy="77806"/>
          </a:xfrm>
          <a:custGeom>
            <a:gdLst>
              <a:gd fmla="*/ 2 w 27" name="T0"/>
              <a:gd fmla="*/ 0 h 36" name="T1"/>
              <a:gd fmla="*/ 2 w 27" name="T2"/>
              <a:gd fmla="*/ 0 h 36" name="T3"/>
              <a:gd fmla="*/ 3 w 27" name="T4"/>
              <a:gd fmla="*/ 0 h 36" name="T5"/>
              <a:gd fmla="*/ 3 w 27" name="T6"/>
              <a:gd fmla="*/ 1 h 36" name="T7"/>
              <a:gd fmla="*/ 3 w 27" name="T8"/>
              <a:gd fmla="*/ 1 h 36" name="T9"/>
              <a:gd fmla="*/ 5 w 27" name="T10"/>
              <a:gd fmla="*/ 5 h 36" name="T11"/>
              <a:gd fmla="*/ 5 w 27" name="T12"/>
              <a:gd fmla="*/ 5 h 36" name="T13"/>
              <a:gd fmla="*/ 14 w 27" name="T14"/>
              <a:gd fmla="*/ 16 h 36" name="T15"/>
              <a:gd fmla="*/ 14 w 27" name="T16"/>
              <a:gd fmla="*/ 16 h 36" name="T17"/>
              <a:gd fmla="*/ 22 w 27" name="T18"/>
              <a:gd fmla="*/ 27 h 36" name="T19"/>
              <a:gd fmla="*/ 22 w 27" name="T20"/>
              <a:gd fmla="*/ 27 h 36" name="T21"/>
              <a:gd fmla="*/ 27 w 27" name="T22"/>
              <a:gd fmla="*/ 31 h 36" name="T23"/>
              <a:gd fmla="*/ 27 w 27" name="T24"/>
              <a:gd fmla="*/ 31 h 36" name="T25"/>
              <a:gd fmla="*/ 27 w 27" name="T26"/>
              <a:gd fmla="*/ 35 h 36" name="T27"/>
              <a:gd fmla="*/ 27 w 27" name="T28"/>
              <a:gd fmla="*/ 35 h 36" name="T29"/>
              <a:gd fmla="*/ 27 w 27" name="T30"/>
              <a:gd fmla="*/ 36 h 36" name="T31"/>
              <a:gd fmla="*/ 25 w 27" name="T32"/>
              <a:gd fmla="*/ 36 h 36" name="T33"/>
              <a:gd fmla="*/ 25 w 27" name="T34"/>
              <a:gd fmla="*/ 36 h 36" name="T35"/>
              <a:gd fmla="*/ 24 w 27" name="T36"/>
              <a:gd fmla="*/ 36 h 36" name="T37"/>
              <a:gd fmla="*/ 24 w 27" name="T38"/>
              <a:gd fmla="*/ 35 h 36" name="T39"/>
              <a:gd fmla="*/ 24 w 27" name="T40"/>
              <a:gd fmla="*/ 35 h 36" name="T41"/>
              <a:gd fmla="*/ 24 w 27" name="T42"/>
              <a:gd fmla="*/ 35 h 36" name="T43"/>
              <a:gd fmla="*/ 24 w 27" name="T44"/>
              <a:gd fmla="*/ 35 h 36" name="T45"/>
              <a:gd fmla="*/ 24 w 27" name="T46"/>
              <a:gd fmla="*/ 31 h 36" name="T47"/>
              <a:gd fmla="*/ 24 w 27" name="T48"/>
              <a:gd fmla="*/ 31 h 36" name="T49"/>
              <a:gd fmla="*/ 21 w 27" name="T50"/>
              <a:gd fmla="*/ 27 h 36" name="T51"/>
              <a:gd fmla="*/ 21 w 27" name="T52"/>
              <a:gd fmla="*/ 27 h 36" name="T53"/>
              <a:gd fmla="*/ 14 w 27" name="T54"/>
              <a:gd fmla="*/ 19 h 36" name="T55"/>
              <a:gd fmla="*/ 6 w 27" name="T56"/>
              <a:gd fmla="*/ 9 h 36" name="T57"/>
              <a:gd fmla="*/ 6 w 27" name="T58"/>
              <a:gd fmla="*/ 9 h 36" name="T59"/>
              <a:gd fmla="*/ 0 w 27" name="T60"/>
              <a:gd fmla="*/ 3 h 36" name="T61"/>
              <a:gd fmla="*/ 0 w 27" name="T62"/>
              <a:gd fmla="*/ 3 h 36" name="T63"/>
              <a:gd fmla="*/ 0 w 27" name="T64"/>
              <a:gd fmla="*/ 3 h 36" name="T65"/>
              <a:gd fmla="*/ 0 w 27" name="T66"/>
              <a:gd fmla="*/ 3 h 36" name="T67"/>
              <a:gd fmla="*/ 0 w 27" name="T68"/>
              <a:gd fmla="*/ 3 h 36" name="T69"/>
              <a:gd fmla="*/ 0 w 27" name="T70"/>
              <a:gd fmla="*/ 3 h 36" name="T71"/>
              <a:gd fmla="*/ 0 w 27" name="T72"/>
              <a:gd fmla="*/ 1 h 36" name="T73"/>
              <a:gd fmla="*/ 0 w 27" name="T74"/>
              <a:gd fmla="*/ 1 h 36" name="T75"/>
              <a:gd fmla="*/ 2 w 27" name="T76"/>
              <a:gd fmla="*/ 0 h 36" name="T77"/>
              <a:gd fmla="*/ 2 w 27" name="T78"/>
              <a:gd fmla="*/ 0 h 36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36" w="27">
                <a:moveTo>
                  <a:pt x="2" y="0"/>
                </a:move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5" y="5"/>
                </a:lnTo>
                <a:lnTo>
                  <a:pt x="5" y="5"/>
                </a:lnTo>
                <a:lnTo>
                  <a:pt x="14" y="16"/>
                </a:lnTo>
                <a:lnTo>
                  <a:pt x="14" y="16"/>
                </a:lnTo>
                <a:lnTo>
                  <a:pt x="22" y="27"/>
                </a:lnTo>
                <a:lnTo>
                  <a:pt x="22" y="27"/>
                </a:lnTo>
                <a:lnTo>
                  <a:pt x="27" y="31"/>
                </a:lnTo>
                <a:lnTo>
                  <a:pt x="27" y="31"/>
                </a:lnTo>
                <a:lnTo>
                  <a:pt x="27" y="35"/>
                </a:lnTo>
                <a:lnTo>
                  <a:pt x="27" y="35"/>
                </a:lnTo>
                <a:lnTo>
                  <a:pt x="27" y="36"/>
                </a:lnTo>
                <a:lnTo>
                  <a:pt x="25" y="36"/>
                </a:lnTo>
                <a:lnTo>
                  <a:pt x="25" y="36"/>
                </a:lnTo>
                <a:lnTo>
                  <a:pt x="24" y="36"/>
                </a:lnTo>
                <a:lnTo>
                  <a:pt x="24" y="35"/>
                </a:lnTo>
                <a:lnTo>
                  <a:pt x="24" y="35"/>
                </a:lnTo>
                <a:lnTo>
                  <a:pt x="24" y="35"/>
                </a:lnTo>
                <a:lnTo>
                  <a:pt x="24" y="35"/>
                </a:lnTo>
                <a:lnTo>
                  <a:pt x="24" y="31"/>
                </a:lnTo>
                <a:lnTo>
                  <a:pt x="24" y="31"/>
                </a:lnTo>
                <a:lnTo>
                  <a:pt x="21" y="27"/>
                </a:lnTo>
                <a:lnTo>
                  <a:pt x="21" y="27"/>
                </a:lnTo>
                <a:lnTo>
                  <a:pt x="14" y="19"/>
                </a:lnTo>
                <a:lnTo>
                  <a:pt x="6" y="9"/>
                </a:lnTo>
                <a:lnTo>
                  <a:pt x="6" y="9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73"/>
          <p:cNvSpPr/>
          <p:nvPr/>
        </p:nvSpPr>
        <p:spPr bwMode="auto">
          <a:xfrm>
            <a:off x="1216612" y="3646924"/>
            <a:ext cx="51870" cy="77806"/>
          </a:xfrm>
          <a:custGeom>
            <a:gdLst>
              <a:gd fmla="*/ 20 w 24" name="T0"/>
              <a:gd fmla="*/ 2 h 36" name="T1"/>
              <a:gd fmla="*/ 20 w 24" name="T2"/>
              <a:gd fmla="*/ 2 h 36" name="T3"/>
              <a:gd fmla="*/ 20 w 24" name="T4"/>
              <a:gd fmla="*/ 2 h 36" name="T5"/>
              <a:gd fmla="*/ 20 w 24" name="T6"/>
              <a:gd fmla="*/ 2 h 36" name="T7"/>
              <a:gd fmla="*/ 20 w 24" name="T8"/>
              <a:gd fmla="*/ 0 h 36" name="T9"/>
              <a:gd fmla="*/ 20 w 24" name="T10"/>
              <a:gd fmla="*/ 0 h 36" name="T11"/>
              <a:gd fmla="*/ 24 w 24" name="T12"/>
              <a:gd fmla="*/ 0 h 36" name="T13"/>
              <a:gd fmla="*/ 24 w 24" name="T14"/>
              <a:gd fmla="*/ 0 h 36" name="T15"/>
              <a:gd fmla="*/ 24 w 24" name="T16"/>
              <a:gd fmla="*/ 0 h 36" name="T17"/>
              <a:gd fmla="*/ 24 w 24" name="T18"/>
              <a:gd fmla="*/ 2 h 36" name="T19"/>
              <a:gd fmla="*/ 24 w 24" name="T20"/>
              <a:gd fmla="*/ 2 h 36" name="T21"/>
              <a:gd fmla="*/ 20 w 24" name="T22"/>
              <a:gd fmla="*/ 6 h 36" name="T23"/>
              <a:gd fmla="*/ 20 w 24" name="T24"/>
              <a:gd fmla="*/ 6 h 36" name="T25"/>
              <a:gd fmla="*/ 9 w 24" name="T26"/>
              <a:gd fmla="*/ 22 h 36" name="T27"/>
              <a:gd fmla="*/ 9 w 24" name="T28"/>
              <a:gd fmla="*/ 22 h 36" name="T29"/>
              <a:gd fmla="*/ 5 w 24" name="T30"/>
              <a:gd fmla="*/ 32 h 36" name="T31"/>
              <a:gd fmla="*/ 5 w 24" name="T32"/>
              <a:gd fmla="*/ 32 h 36" name="T33"/>
              <a:gd fmla="*/ 3 w 24" name="T34"/>
              <a:gd fmla="*/ 35 h 36" name="T35"/>
              <a:gd fmla="*/ 3 w 24" name="T36"/>
              <a:gd fmla="*/ 35 h 36" name="T37"/>
              <a:gd fmla="*/ 3 w 24" name="T38"/>
              <a:gd fmla="*/ 36 h 36" name="T39"/>
              <a:gd fmla="*/ 1 w 24" name="T40"/>
              <a:gd fmla="*/ 36 h 36" name="T41"/>
              <a:gd fmla="*/ 1 w 24" name="T42"/>
              <a:gd fmla="*/ 36 h 36" name="T43"/>
              <a:gd fmla="*/ 0 w 24" name="T44"/>
              <a:gd fmla="*/ 36 h 36" name="T45"/>
              <a:gd fmla="*/ 0 w 24" name="T46"/>
              <a:gd fmla="*/ 35 h 36" name="T47"/>
              <a:gd fmla="*/ 0 w 24" name="T48"/>
              <a:gd fmla="*/ 35 h 36" name="T49"/>
              <a:gd fmla="*/ 0 w 24" name="T50"/>
              <a:gd fmla="*/ 33 h 36" name="T51"/>
              <a:gd fmla="*/ 0 w 24" name="T52"/>
              <a:gd fmla="*/ 33 h 36" name="T53"/>
              <a:gd fmla="*/ 0 w 24" name="T54"/>
              <a:gd fmla="*/ 32 h 36" name="T55"/>
              <a:gd fmla="*/ 0 w 24" name="T56"/>
              <a:gd fmla="*/ 32 h 36" name="T57"/>
              <a:gd fmla="*/ 8 w 24" name="T58"/>
              <a:gd fmla="*/ 20 h 36" name="T59"/>
              <a:gd fmla="*/ 8 w 24" name="T60"/>
              <a:gd fmla="*/ 20 h 36" name="T61"/>
              <a:gd fmla="*/ 17 w 24" name="T62"/>
              <a:gd fmla="*/ 6 h 36" name="T63"/>
              <a:gd fmla="*/ 17 w 24" name="T64"/>
              <a:gd fmla="*/ 6 h 36" name="T65"/>
              <a:gd fmla="*/ 20 w 24" name="T66"/>
              <a:gd fmla="*/ 3 h 36" name="T67"/>
              <a:gd fmla="*/ 20 w 24" name="T68"/>
              <a:gd fmla="*/ 3 h 36" name="T69"/>
              <a:gd fmla="*/ 20 w 24" name="T70"/>
              <a:gd fmla="*/ 2 h 36" name="T71"/>
              <a:gd fmla="*/ 20 w 24" name="T72"/>
              <a:gd fmla="*/ 2 h 36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36" w="24">
                <a:moveTo>
                  <a:pt x="20" y="2"/>
                </a:move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0"/>
                </a:lnTo>
                <a:lnTo>
                  <a:pt x="20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0" y="6"/>
                </a:lnTo>
                <a:lnTo>
                  <a:pt x="20" y="6"/>
                </a:lnTo>
                <a:lnTo>
                  <a:pt x="9" y="22"/>
                </a:lnTo>
                <a:lnTo>
                  <a:pt x="9" y="22"/>
                </a:lnTo>
                <a:lnTo>
                  <a:pt x="5" y="32"/>
                </a:lnTo>
                <a:lnTo>
                  <a:pt x="5" y="32"/>
                </a:lnTo>
                <a:lnTo>
                  <a:pt x="3" y="35"/>
                </a:lnTo>
                <a:lnTo>
                  <a:pt x="3" y="35"/>
                </a:lnTo>
                <a:lnTo>
                  <a:pt x="3" y="36"/>
                </a:lnTo>
                <a:lnTo>
                  <a:pt x="1" y="36"/>
                </a:lnTo>
                <a:lnTo>
                  <a:pt x="1" y="36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lnTo>
                  <a:pt x="8" y="20"/>
                </a:lnTo>
                <a:lnTo>
                  <a:pt x="8" y="20"/>
                </a:lnTo>
                <a:lnTo>
                  <a:pt x="17" y="6"/>
                </a:lnTo>
                <a:lnTo>
                  <a:pt x="17" y="6"/>
                </a:lnTo>
                <a:lnTo>
                  <a:pt x="20" y="3"/>
                </a:lnTo>
                <a:lnTo>
                  <a:pt x="20" y="3"/>
                </a:lnTo>
                <a:lnTo>
                  <a:pt x="20" y="2"/>
                </a:lnTo>
                <a:lnTo>
                  <a:pt x="2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74"/>
          <p:cNvSpPr/>
          <p:nvPr/>
        </p:nvSpPr>
        <p:spPr bwMode="auto">
          <a:xfrm>
            <a:off x="976712" y="3804697"/>
            <a:ext cx="64838" cy="62677"/>
          </a:xfrm>
          <a:custGeom>
            <a:gdLst>
              <a:gd fmla="*/ 2 w 30" name="T0"/>
              <a:gd fmla="*/ 29 h 29" name="T1"/>
              <a:gd fmla="*/ 2 w 30" name="T2"/>
              <a:gd fmla="*/ 29 h 29" name="T3"/>
              <a:gd fmla="*/ 0 w 30" name="T4"/>
              <a:gd fmla="*/ 28 h 29" name="T5"/>
              <a:gd fmla="*/ 0 w 30" name="T6"/>
              <a:gd fmla="*/ 28 h 29" name="T7"/>
              <a:gd fmla="*/ 0 w 30" name="T8"/>
              <a:gd fmla="*/ 26 h 29" name="T9"/>
              <a:gd fmla="*/ 0 w 30" name="T10"/>
              <a:gd fmla="*/ 26 h 29" name="T11"/>
              <a:gd fmla="*/ 4 w 30" name="T12"/>
              <a:gd fmla="*/ 23 h 29" name="T13"/>
              <a:gd fmla="*/ 4 w 30" name="T14"/>
              <a:gd fmla="*/ 23 h 29" name="T15"/>
              <a:gd fmla="*/ 8 w 30" name="T16"/>
              <a:gd fmla="*/ 18 h 29" name="T17"/>
              <a:gd fmla="*/ 8 w 30" name="T18"/>
              <a:gd fmla="*/ 18 h 29" name="T19"/>
              <a:gd fmla="*/ 21 w 30" name="T20"/>
              <a:gd fmla="*/ 7 h 29" name="T21"/>
              <a:gd fmla="*/ 21 w 30" name="T22"/>
              <a:gd fmla="*/ 7 h 29" name="T23"/>
              <a:gd fmla="*/ 26 w 30" name="T24"/>
              <a:gd fmla="*/ 1 h 29" name="T25"/>
              <a:gd fmla="*/ 26 w 30" name="T26"/>
              <a:gd fmla="*/ 1 h 29" name="T27"/>
              <a:gd fmla="*/ 26 w 30" name="T28"/>
              <a:gd fmla="*/ 1 h 29" name="T29"/>
              <a:gd fmla="*/ 26 w 30" name="T30"/>
              <a:gd fmla="*/ 1 h 29" name="T31"/>
              <a:gd fmla="*/ 29 w 30" name="T32"/>
              <a:gd fmla="*/ 0 h 29" name="T33"/>
              <a:gd fmla="*/ 29 w 30" name="T34"/>
              <a:gd fmla="*/ 0 h 29" name="T35"/>
              <a:gd fmla="*/ 30 w 30" name="T36"/>
              <a:gd fmla="*/ 1 h 29" name="T37"/>
              <a:gd fmla="*/ 30 w 30" name="T38"/>
              <a:gd fmla="*/ 1 h 29" name="T39"/>
              <a:gd fmla="*/ 29 w 30" name="T40"/>
              <a:gd fmla="*/ 4 h 29" name="T41"/>
              <a:gd fmla="*/ 29 w 30" name="T42"/>
              <a:gd fmla="*/ 4 h 29" name="T43"/>
              <a:gd fmla="*/ 24 w 30" name="T44"/>
              <a:gd fmla="*/ 7 h 29" name="T45"/>
              <a:gd fmla="*/ 24 w 30" name="T46"/>
              <a:gd fmla="*/ 7 h 29" name="T47"/>
              <a:gd fmla="*/ 10 w 30" name="T48"/>
              <a:gd fmla="*/ 20 h 29" name="T49"/>
              <a:gd fmla="*/ 10 w 30" name="T50"/>
              <a:gd fmla="*/ 20 h 29" name="T51"/>
              <a:gd fmla="*/ 5 w 30" name="T52"/>
              <a:gd fmla="*/ 25 h 29" name="T53"/>
              <a:gd fmla="*/ 5 w 30" name="T54"/>
              <a:gd fmla="*/ 25 h 29" name="T55"/>
              <a:gd fmla="*/ 4 w 30" name="T56"/>
              <a:gd fmla="*/ 28 h 29" name="T57"/>
              <a:gd fmla="*/ 4 w 30" name="T58"/>
              <a:gd fmla="*/ 28 h 29" name="T59"/>
              <a:gd fmla="*/ 2 w 30" name="T60"/>
              <a:gd fmla="*/ 29 h 29" name="T61"/>
              <a:gd fmla="*/ 2 w 30" name="T62"/>
              <a:gd fmla="*/ 29 h 29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28" w="30">
                <a:moveTo>
                  <a:pt x="2" y="29"/>
                </a:moveTo>
                <a:lnTo>
                  <a:pt x="2" y="29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0" y="26"/>
                </a:lnTo>
                <a:lnTo>
                  <a:pt x="4" y="23"/>
                </a:lnTo>
                <a:lnTo>
                  <a:pt x="4" y="23"/>
                </a:lnTo>
                <a:lnTo>
                  <a:pt x="8" y="18"/>
                </a:lnTo>
                <a:lnTo>
                  <a:pt x="8" y="18"/>
                </a:lnTo>
                <a:lnTo>
                  <a:pt x="21" y="7"/>
                </a:lnTo>
                <a:lnTo>
                  <a:pt x="21" y="7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9" y="0"/>
                </a:lnTo>
                <a:lnTo>
                  <a:pt x="29" y="0"/>
                </a:lnTo>
                <a:lnTo>
                  <a:pt x="30" y="1"/>
                </a:lnTo>
                <a:lnTo>
                  <a:pt x="30" y="1"/>
                </a:lnTo>
                <a:lnTo>
                  <a:pt x="29" y="4"/>
                </a:lnTo>
                <a:lnTo>
                  <a:pt x="29" y="4"/>
                </a:lnTo>
                <a:lnTo>
                  <a:pt x="24" y="7"/>
                </a:lnTo>
                <a:lnTo>
                  <a:pt x="24" y="7"/>
                </a:lnTo>
                <a:lnTo>
                  <a:pt x="10" y="20"/>
                </a:lnTo>
                <a:lnTo>
                  <a:pt x="10" y="20"/>
                </a:lnTo>
                <a:lnTo>
                  <a:pt x="5" y="25"/>
                </a:lnTo>
                <a:lnTo>
                  <a:pt x="5" y="25"/>
                </a:lnTo>
                <a:lnTo>
                  <a:pt x="4" y="28"/>
                </a:lnTo>
                <a:lnTo>
                  <a:pt x="4" y="28"/>
                </a:lnTo>
                <a:lnTo>
                  <a:pt x="2" y="29"/>
                </a:lnTo>
                <a:lnTo>
                  <a:pt x="2" y="2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75"/>
          <p:cNvSpPr/>
          <p:nvPr/>
        </p:nvSpPr>
        <p:spPr bwMode="auto">
          <a:xfrm>
            <a:off x="1216612" y="3867373"/>
            <a:ext cx="51870" cy="62677"/>
          </a:xfrm>
          <a:custGeom>
            <a:gdLst>
              <a:gd fmla="*/ 1 w 24" name="T0"/>
              <a:gd fmla="*/ 0 h 29" name="T1"/>
              <a:gd fmla="*/ 1 w 24" name="T2"/>
              <a:gd fmla="*/ 0 h 29" name="T3"/>
              <a:gd fmla="*/ 3 w 24" name="T4"/>
              <a:gd fmla="*/ 0 h 29" name="T5"/>
              <a:gd fmla="*/ 3 w 24" name="T6"/>
              <a:gd fmla="*/ 2 h 29" name="T7"/>
              <a:gd fmla="*/ 3 w 24" name="T8"/>
              <a:gd fmla="*/ 2 h 29" name="T9"/>
              <a:gd fmla="*/ 6 w 24" name="T10"/>
              <a:gd fmla="*/ 5 h 29" name="T11"/>
              <a:gd fmla="*/ 6 w 24" name="T12"/>
              <a:gd fmla="*/ 5 h 29" name="T13"/>
              <a:gd fmla="*/ 11 w 24" name="T14"/>
              <a:gd fmla="*/ 12 h 29" name="T15"/>
              <a:gd fmla="*/ 11 w 24" name="T16"/>
              <a:gd fmla="*/ 12 h 29" name="T17"/>
              <a:gd fmla="*/ 19 w 24" name="T18"/>
              <a:gd fmla="*/ 19 h 29" name="T19"/>
              <a:gd fmla="*/ 19 w 24" name="T20"/>
              <a:gd fmla="*/ 19 h 29" name="T21"/>
              <a:gd fmla="*/ 22 w 24" name="T22"/>
              <a:gd fmla="*/ 24 h 29" name="T23"/>
              <a:gd fmla="*/ 22 w 24" name="T24"/>
              <a:gd fmla="*/ 24 h 29" name="T25"/>
              <a:gd fmla="*/ 24 w 24" name="T26"/>
              <a:gd fmla="*/ 26 h 29" name="T27"/>
              <a:gd fmla="*/ 24 w 24" name="T28"/>
              <a:gd fmla="*/ 26 h 29" name="T29"/>
              <a:gd fmla="*/ 24 w 24" name="T30"/>
              <a:gd fmla="*/ 27 h 29" name="T31"/>
              <a:gd fmla="*/ 22 w 24" name="T32"/>
              <a:gd fmla="*/ 29 h 29" name="T33"/>
              <a:gd fmla="*/ 22 w 24" name="T34"/>
              <a:gd fmla="*/ 29 h 29" name="T35"/>
              <a:gd fmla="*/ 20 w 24" name="T36"/>
              <a:gd fmla="*/ 29 h 29" name="T37"/>
              <a:gd fmla="*/ 19 w 24" name="T38"/>
              <a:gd fmla="*/ 27 h 29" name="T39"/>
              <a:gd fmla="*/ 19 w 24" name="T40"/>
              <a:gd fmla="*/ 27 h 29" name="T41"/>
              <a:gd fmla="*/ 19 w 24" name="T42"/>
              <a:gd fmla="*/ 24 h 29" name="T43"/>
              <a:gd fmla="*/ 16 w 24" name="T44"/>
              <a:gd fmla="*/ 21 h 29" name="T45"/>
              <a:gd fmla="*/ 16 w 24" name="T46"/>
              <a:gd fmla="*/ 21 h 29" name="T47"/>
              <a:gd fmla="*/ 8 w 24" name="T48"/>
              <a:gd fmla="*/ 12 h 29" name="T49"/>
              <a:gd fmla="*/ 8 w 24" name="T50"/>
              <a:gd fmla="*/ 12 h 29" name="T51"/>
              <a:gd fmla="*/ 3 w 24" name="T52"/>
              <a:gd fmla="*/ 7 h 29" name="T53"/>
              <a:gd fmla="*/ 3 w 24" name="T54"/>
              <a:gd fmla="*/ 7 h 29" name="T55"/>
              <a:gd fmla="*/ 0 w 24" name="T56"/>
              <a:gd fmla="*/ 4 h 29" name="T57"/>
              <a:gd fmla="*/ 0 w 24" name="T58"/>
              <a:gd fmla="*/ 4 h 29" name="T59"/>
              <a:gd fmla="*/ 0 w 24" name="T60"/>
              <a:gd fmla="*/ 2 h 29" name="T61"/>
              <a:gd fmla="*/ 0 w 24" name="T62"/>
              <a:gd fmla="*/ 2 h 29" name="T63"/>
              <a:gd fmla="*/ 0 w 24" name="T64"/>
              <a:gd fmla="*/ 2 h 29" name="T65"/>
              <a:gd fmla="*/ 1 w 24" name="T66"/>
              <a:gd fmla="*/ 0 h 29" name="T67"/>
              <a:gd fmla="*/ 1 w 24" name="T68"/>
              <a:gd fmla="*/ 0 h 29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28" w="24">
                <a:moveTo>
                  <a:pt x="1" y="0"/>
                </a:move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6" y="5"/>
                </a:lnTo>
                <a:lnTo>
                  <a:pt x="6" y="5"/>
                </a:lnTo>
                <a:lnTo>
                  <a:pt x="11" y="12"/>
                </a:lnTo>
                <a:lnTo>
                  <a:pt x="11" y="12"/>
                </a:lnTo>
                <a:lnTo>
                  <a:pt x="19" y="19"/>
                </a:lnTo>
                <a:lnTo>
                  <a:pt x="19" y="19"/>
                </a:lnTo>
                <a:lnTo>
                  <a:pt x="22" y="24"/>
                </a:lnTo>
                <a:lnTo>
                  <a:pt x="22" y="24"/>
                </a:lnTo>
                <a:lnTo>
                  <a:pt x="24" y="26"/>
                </a:lnTo>
                <a:lnTo>
                  <a:pt x="24" y="26"/>
                </a:lnTo>
                <a:lnTo>
                  <a:pt x="24" y="27"/>
                </a:lnTo>
                <a:lnTo>
                  <a:pt x="22" y="29"/>
                </a:lnTo>
                <a:lnTo>
                  <a:pt x="22" y="29"/>
                </a:lnTo>
                <a:lnTo>
                  <a:pt x="20" y="29"/>
                </a:lnTo>
                <a:lnTo>
                  <a:pt x="19" y="27"/>
                </a:lnTo>
                <a:lnTo>
                  <a:pt x="19" y="27"/>
                </a:lnTo>
                <a:lnTo>
                  <a:pt x="19" y="24"/>
                </a:lnTo>
                <a:lnTo>
                  <a:pt x="16" y="21"/>
                </a:lnTo>
                <a:lnTo>
                  <a:pt x="16" y="21"/>
                </a:lnTo>
                <a:lnTo>
                  <a:pt x="8" y="12"/>
                </a:lnTo>
                <a:lnTo>
                  <a:pt x="8" y="12"/>
                </a:lnTo>
                <a:lnTo>
                  <a:pt x="3" y="7"/>
                </a:lnTo>
                <a:lnTo>
                  <a:pt x="3" y="7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76"/>
          <p:cNvSpPr/>
          <p:nvPr/>
        </p:nvSpPr>
        <p:spPr bwMode="auto">
          <a:xfrm>
            <a:off x="987518" y="3930051"/>
            <a:ext cx="64838" cy="47548"/>
          </a:xfrm>
          <a:custGeom>
            <a:gdLst>
              <a:gd fmla="*/ 30 w 30" name="T0"/>
              <a:gd fmla="*/ 20 h 22" name="T1"/>
              <a:gd fmla="*/ 30 w 30" name="T2"/>
              <a:gd fmla="*/ 20 h 22" name="T3"/>
              <a:gd fmla="*/ 29 w 30" name="T4"/>
              <a:gd fmla="*/ 22 h 22" name="T5"/>
              <a:gd fmla="*/ 29 w 30" name="T6"/>
              <a:gd fmla="*/ 22 h 22" name="T7"/>
              <a:gd fmla="*/ 25 w 30" name="T8"/>
              <a:gd fmla="*/ 22 h 22" name="T9"/>
              <a:gd fmla="*/ 25 w 30" name="T10"/>
              <a:gd fmla="*/ 22 h 22" name="T11"/>
              <a:gd fmla="*/ 25 w 30" name="T12"/>
              <a:gd fmla="*/ 20 h 22" name="T13"/>
              <a:gd fmla="*/ 25 w 30" name="T14"/>
              <a:gd fmla="*/ 20 h 22" name="T15"/>
              <a:gd fmla="*/ 17 w 30" name="T16"/>
              <a:gd fmla="*/ 14 h 22" name="T17"/>
              <a:gd fmla="*/ 17 w 30" name="T18"/>
              <a:gd fmla="*/ 14 h 22" name="T19"/>
              <a:gd fmla="*/ 5 w 30" name="T20"/>
              <a:gd fmla="*/ 5 h 22" name="T21"/>
              <a:gd fmla="*/ 5 w 30" name="T22"/>
              <a:gd fmla="*/ 5 h 22" name="T23"/>
              <a:gd fmla="*/ 3 w 30" name="T24"/>
              <a:gd fmla="*/ 5 h 22" name="T25"/>
              <a:gd fmla="*/ 3 w 30" name="T26"/>
              <a:gd fmla="*/ 5 h 22" name="T27"/>
              <a:gd fmla="*/ 2 w 30" name="T28"/>
              <a:gd fmla="*/ 5 h 22" name="T29"/>
              <a:gd fmla="*/ 2 w 30" name="T30"/>
              <a:gd fmla="*/ 5 h 22" name="T31"/>
              <a:gd fmla="*/ 0 w 30" name="T32"/>
              <a:gd fmla="*/ 3 h 22" name="T33"/>
              <a:gd fmla="*/ 0 w 30" name="T34"/>
              <a:gd fmla="*/ 1 h 22" name="T35"/>
              <a:gd fmla="*/ 0 w 30" name="T36"/>
              <a:gd fmla="*/ 1 h 22" name="T37"/>
              <a:gd fmla="*/ 0 w 30" name="T38"/>
              <a:gd fmla="*/ 0 h 22" name="T39"/>
              <a:gd fmla="*/ 2 w 30" name="T40"/>
              <a:gd fmla="*/ 0 h 22" name="T41"/>
              <a:gd fmla="*/ 2 w 30" name="T42"/>
              <a:gd fmla="*/ 0 h 22" name="T43"/>
              <a:gd fmla="*/ 3 w 30" name="T44"/>
              <a:gd fmla="*/ 0 h 22" name="T45"/>
              <a:gd fmla="*/ 3 w 30" name="T46"/>
              <a:gd fmla="*/ 0 h 22" name="T47"/>
              <a:gd fmla="*/ 5 w 30" name="T48"/>
              <a:gd fmla="*/ 3 h 22" name="T49"/>
              <a:gd fmla="*/ 10 w 30" name="T50"/>
              <a:gd fmla="*/ 6 h 22" name="T51"/>
              <a:gd fmla="*/ 10 w 30" name="T52"/>
              <a:gd fmla="*/ 6 h 22" name="T53"/>
              <a:gd fmla="*/ 14 w 30" name="T54"/>
              <a:gd fmla="*/ 11 h 22" name="T55"/>
              <a:gd fmla="*/ 14 w 30" name="T56"/>
              <a:gd fmla="*/ 11 h 22" name="T57"/>
              <a:gd fmla="*/ 24 w 30" name="T58"/>
              <a:gd fmla="*/ 16 h 22" name="T59"/>
              <a:gd fmla="*/ 24 w 30" name="T60"/>
              <a:gd fmla="*/ 16 h 22" name="T61"/>
              <a:gd fmla="*/ 29 w 30" name="T62"/>
              <a:gd fmla="*/ 19 h 22" name="T63"/>
              <a:gd fmla="*/ 29 w 30" name="T64"/>
              <a:gd fmla="*/ 19 h 22" name="T65"/>
              <a:gd fmla="*/ 30 w 30" name="T66"/>
              <a:gd fmla="*/ 20 h 22" name="T67"/>
              <a:gd fmla="*/ 30 w 30" name="T68"/>
              <a:gd fmla="*/ 20 h 22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22" w="30">
                <a:moveTo>
                  <a:pt x="30" y="20"/>
                </a:moveTo>
                <a:lnTo>
                  <a:pt x="30" y="20"/>
                </a:lnTo>
                <a:lnTo>
                  <a:pt x="29" y="22"/>
                </a:lnTo>
                <a:lnTo>
                  <a:pt x="29" y="22"/>
                </a:lnTo>
                <a:lnTo>
                  <a:pt x="25" y="22"/>
                </a:lnTo>
                <a:lnTo>
                  <a:pt x="25" y="22"/>
                </a:lnTo>
                <a:lnTo>
                  <a:pt x="25" y="20"/>
                </a:lnTo>
                <a:lnTo>
                  <a:pt x="25" y="20"/>
                </a:lnTo>
                <a:lnTo>
                  <a:pt x="17" y="14"/>
                </a:lnTo>
                <a:lnTo>
                  <a:pt x="17" y="14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3"/>
                </a:lnTo>
                <a:lnTo>
                  <a:pt x="10" y="6"/>
                </a:lnTo>
                <a:lnTo>
                  <a:pt x="10" y="6"/>
                </a:lnTo>
                <a:lnTo>
                  <a:pt x="14" y="11"/>
                </a:lnTo>
                <a:lnTo>
                  <a:pt x="14" y="11"/>
                </a:lnTo>
                <a:lnTo>
                  <a:pt x="24" y="16"/>
                </a:lnTo>
                <a:lnTo>
                  <a:pt x="24" y="16"/>
                </a:lnTo>
                <a:lnTo>
                  <a:pt x="29" y="19"/>
                </a:lnTo>
                <a:lnTo>
                  <a:pt x="29" y="19"/>
                </a:lnTo>
                <a:lnTo>
                  <a:pt x="30" y="20"/>
                </a:lnTo>
                <a:lnTo>
                  <a:pt x="30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77"/>
          <p:cNvSpPr/>
          <p:nvPr/>
        </p:nvSpPr>
        <p:spPr bwMode="auto">
          <a:xfrm>
            <a:off x="1175548" y="4135370"/>
            <a:ext cx="54032" cy="54032"/>
          </a:xfrm>
          <a:custGeom>
            <a:gdLst>
              <a:gd fmla="*/ 25 w 25" name="T0"/>
              <a:gd fmla="*/ 23 h 25" name="T1"/>
              <a:gd fmla="*/ 25 w 25" name="T2"/>
              <a:gd fmla="*/ 23 h 25" name="T3"/>
              <a:gd fmla="*/ 25 w 25" name="T4"/>
              <a:gd fmla="*/ 25 h 25" name="T5"/>
              <a:gd fmla="*/ 24 w 25" name="T6"/>
              <a:gd fmla="*/ 25 h 25" name="T7"/>
              <a:gd fmla="*/ 24 w 25" name="T8"/>
              <a:gd fmla="*/ 25 h 25" name="T9"/>
              <a:gd fmla="*/ 22 w 25" name="T10"/>
              <a:gd fmla="*/ 25 h 25" name="T11"/>
              <a:gd fmla="*/ 22 w 25" name="T12"/>
              <a:gd fmla="*/ 23 h 25" name="T13"/>
              <a:gd fmla="*/ 22 w 25" name="T14"/>
              <a:gd fmla="*/ 23 h 25" name="T15"/>
              <a:gd fmla="*/ 20 w 25" name="T16"/>
              <a:gd fmla="*/ 22 h 25" name="T17"/>
              <a:gd fmla="*/ 20 w 25" name="T18"/>
              <a:gd fmla="*/ 20 h 25" name="T19"/>
              <a:gd fmla="*/ 20 w 25" name="T20"/>
              <a:gd fmla="*/ 20 h 25" name="T21"/>
              <a:gd fmla="*/ 13 w 25" name="T22"/>
              <a:gd fmla="*/ 12 h 25" name="T23"/>
              <a:gd fmla="*/ 5 w 25" name="T24"/>
              <a:gd fmla="*/ 6 h 25" name="T25"/>
              <a:gd fmla="*/ 5 w 25" name="T26"/>
              <a:gd fmla="*/ 6 h 25" name="T27"/>
              <a:gd fmla="*/ 0 w 25" name="T28"/>
              <a:gd fmla="*/ 4 h 25" name="T29"/>
              <a:gd fmla="*/ 0 w 25" name="T30"/>
              <a:gd fmla="*/ 4 h 25" name="T31"/>
              <a:gd fmla="*/ 0 w 25" name="T32"/>
              <a:gd fmla="*/ 3 h 25" name="T33"/>
              <a:gd fmla="*/ 0 w 25" name="T34"/>
              <a:gd fmla="*/ 3 h 25" name="T35"/>
              <a:gd fmla="*/ 0 w 25" name="T36"/>
              <a:gd fmla="*/ 1 h 25" name="T37"/>
              <a:gd fmla="*/ 0 w 25" name="T38"/>
              <a:gd fmla="*/ 1 h 25" name="T39"/>
              <a:gd fmla="*/ 1 w 25" name="T40"/>
              <a:gd fmla="*/ 0 h 25" name="T41"/>
              <a:gd fmla="*/ 1 w 25" name="T42"/>
              <a:gd fmla="*/ 0 h 25" name="T43"/>
              <a:gd fmla="*/ 3 w 25" name="T44"/>
              <a:gd fmla="*/ 0 h 25" name="T45"/>
              <a:gd fmla="*/ 3 w 25" name="T46"/>
              <a:gd fmla="*/ 0 h 25" name="T47"/>
              <a:gd fmla="*/ 6 w 25" name="T48"/>
              <a:gd fmla="*/ 4 h 25" name="T49"/>
              <a:gd fmla="*/ 6 w 25" name="T50"/>
              <a:gd fmla="*/ 4 h 25" name="T51"/>
              <a:gd fmla="*/ 14 w 25" name="T52"/>
              <a:gd fmla="*/ 11 h 25" name="T53"/>
              <a:gd fmla="*/ 14 w 25" name="T54"/>
              <a:gd fmla="*/ 11 h 25" name="T55"/>
              <a:gd fmla="*/ 19 w 25" name="T56"/>
              <a:gd fmla="*/ 15 h 25" name="T57"/>
              <a:gd fmla="*/ 19 w 25" name="T58"/>
              <a:gd fmla="*/ 15 h 25" name="T59"/>
              <a:gd fmla="*/ 25 w 25" name="T60"/>
              <a:gd fmla="*/ 22 h 25" name="T61"/>
              <a:gd fmla="*/ 25 w 25" name="T62"/>
              <a:gd fmla="*/ 22 h 25" name="T63"/>
              <a:gd fmla="*/ 25 w 25" name="T64"/>
              <a:gd fmla="*/ 23 h 25" name="T65"/>
              <a:gd fmla="*/ 25 w 25" name="T66"/>
              <a:gd fmla="*/ 23 h 25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5" w="25">
                <a:moveTo>
                  <a:pt x="25" y="23"/>
                </a:moveTo>
                <a:lnTo>
                  <a:pt x="25" y="23"/>
                </a:lnTo>
                <a:lnTo>
                  <a:pt x="25" y="25"/>
                </a:lnTo>
                <a:lnTo>
                  <a:pt x="24" y="25"/>
                </a:lnTo>
                <a:lnTo>
                  <a:pt x="24" y="25"/>
                </a:lnTo>
                <a:lnTo>
                  <a:pt x="22" y="25"/>
                </a:lnTo>
                <a:lnTo>
                  <a:pt x="22" y="23"/>
                </a:lnTo>
                <a:lnTo>
                  <a:pt x="22" y="23"/>
                </a:lnTo>
                <a:lnTo>
                  <a:pt x="20" y="22"/>
                </a:lnTo>
                <a:lnTo>
                  <a:pt x="20" y="20"/>
                </a:lnTo>
                <a:lnTo>
                  <a:pt x="20" y="20"/>
                </a:lnTo>
                <a:lnTo>
                  <a:pt x="13" y="12"/>
                </a:lnTo>
                <a:lnTo>
                  <a:pt x="5" y="6"/>
                </a:lnTo>
                <a:lnTo>
                  <a:pt x="5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6" y="4"/>
                </a:lnTo>
                <a:lnTo>
                  <a:pt x="6" y="4"/>
                </a:lnTo>
                <a:lnTo>
                  <a:pt x="14" y="11"/>
                </a:lnTo>
                <a:lnTo>
                  <a:pt x="14" y="11"/>
                </a:lnTo>
                <a:lnTo>
                  <a:pt x="19" y="15"/>
                </a:lnTo>
                <a:lnTo>
                  <a:pt x="19" y="15"/>
                </a:lnTo>
                <a:lnTo>
                  <a:pt x="25" y="22"/>
                </a:lnTo>
                <a:lnTo>
                  <a:pt x="25" y="22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78"/>
          <p:cNvSpPr/>
          <p:nvPr/>
        </p:nvSpPr>
        <p:spPr bwMode="auto">
          <a:xfrm>
            <a:off x="1203644" y="3521571"/>
            <a:ext cx="43225" cy="64838"/>
          </a:xfrm>
          <a:custGeom>
            <a:gdLst>
              <a:gd fmla="*/ 3 w 20" name="T0"/>
              <a:gd fmla="*/ 30 h 30" name="T1"/>
              <a:gd fmla="*/ 3 w 20" name="T2"/>
              <a:gd fmla="*/ 30 h 30" name="T3"/>
              <a:gd fmla="*/ 1 w 20" name="T4"/>
              <a:gd fmla="*/ 28 h 30" name="T5"/>
              <a:gd fmla="*/ 0 w 20" name="T6"/>
              <a:gd fmla="*/ 26 h 30" name="T7"/>
              <a:gd fmla="*/ 0 w 20" name="T8"/>
              <a:gd fmla="*/ 26 h 30" name="T9"/>
              <a:gd fmla="*/ 1 w 20" name="T10"/>
              <a:gd fmla="*/ 25 h 30" name="T11"/>
              <a:gd fmla="*/ 1 w 20" name="T12"/>
              <a:gd fmla="*/ 25 h 30" name="T13"/>
              <a:gd fmla="*/ 7 w 20" name="T14"/>
              <a:gd fmla="*/ 15 h 30" name="T15"/>
              <a:gd fmla="*/ 12 w 20" name="T16"/>
              <a:gd fmla="*/ 7 h 30" name="T17"/>
              <a:gd fmla="*/ 12 w 20" name="T18"/>
              <a:gd fmla="*/ 7 h 30" name="T19"/>
              <a:gd fmla="*/ 17 w 20" name="T20"/>
              <a:gd fmla="*/ 1 h 30" name="T21"/>
              <a:gd fmla="*/ 17 w 20" name="T22"/>
              <a:gd fmla="*/ 1 h 30" name="T23"/>
              <a:gd fmla="*/ 18 w 20" name="T24"/>
              <a:gd fmla="*/ 0 h 30" name="T25"/>
              <a:gd fmla="*/ 18 w 20" name="T26"/>
              <a:gd fmla="*/ 0 h 30" name="T27"/>
              <a:gd fmla="*/ 20 w 20" name="T28"/>
              <a:gd fmla="*/ 0 h 30" name="T29"/>
              <a:gd fmla="*/ 20 w 20" name="T30"/>
              <a:gd fmla="*/ 0 h 30" name="T31"/>
              <a:gd fmla="*/ 20 w 20" name="T32"/>
              <a:gd fmla="*/ 3 h 30" name="T33"/>
              <a:gd fmla="*/ 20 w 20" name="T34"/>
              <a:gd fmla="*/ 3 h 30" name="T35"/>
              <a:gd fmla="*/ 20 w 20" name="T36"/>
              <a:gd fmla="*/ 3 h 30" name="T37"/>
              <a:gd fmla="*/ 20 w 20" name="T38"/>
              <a:gd fmla="*/ 3 h 30" name="T39"/>
              <a:gd fmla="*/ 15 w 20" name="T40"/>
              <a:gd fmla="*/ 7 h 30" name="T41"/>
              <a:gd fmla="*/ 15 w 20" name="T42"/>
              <a:gd fmla="*/ 7 h 30" name="T43"/>
              <a:gd fmla="*/ 11 w 20" name="T44"/>
              <a:gd fmla="*/ 12 h 30" name="T45"/>
              <a:gd fmla="*/ 11 w 20" name="T46"/>
              <a:gd fmla="*/ 12 h 30" name="T47"/>
              <a:gd fmla="*/ 7 w 20" name="T48"/>
              <a:gd fmla="*/ 19 h 30" name="T49"/>
              <a:gd fmla="*/ 7 w 20" name="T50"/>
              <a:gd fmla="*/ 19 h 30" name="T51"/>
              <a:gd fmla="*/ 4 w 20" name="T52"/>
              <a:gd fmla="*/ 25 h 30" name="T53"/>
              <a:gd fmla="*/ 4 w 20" name="T54"/>
              <a:gd fmla="*/ 25 h 30" name="T55"/>
              <a:gd fmla="*/ 4 w 20" name="T56"/>
              <a:gd fmla="*/ 26 h 30" name="T57"/>
              <a:gd fmla="*/ 4 w 20" name="T58"/>
              <a:gd fmla="*/ 26 h 30" name="T59"/>
              <a:gd fmla="*/ 4 w 20" name="T60"/>
              <a:gd fmla="*/ 28 h 30" name="T61"/>
              <a:gd fmla="*/ 3 w 20" name="T62"/>
              <a:gd fmla="*/ 30 h 30" name="T63"/>
              <a:gd fmla="*/ 3 w 20" name="T64"/>
              <a:gd fmla="*/ 30 h 30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30" w="20">
                <a:moveTo>
                  <a:pt x="3" y="30"/>
                </a:moveTo>
                <a:lnTo>
                  <a:pt x="3" y="30"/>
                </a:lnTo>
                <a:lnTo>
                  <a:pt x="1" y="28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1" y="25"/>
                </a:lnTo>
                <a:lnTo>
                  <a:pt x="7" y="15"/>
                </a:lnTo>
                <a:lnTo>
                  <a:pt x="12" y="7"/>
                </a:lnTo>
                <a:lnTo>
                  <a:pt x="12" y="7"/>
                </a:lnTo>
                <a:lnTo>
                  <a:pt x="17" y="1"/>
                </a:lnTo>
                <a:lnTo>
                  <a:pt x="17" y="1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15" y="7"/>
                </a:lnTo>
                <a:lnTo>
                  <a:pt x="15" y="7"/>
                </a:lnTo>
                <a:lnTo>
                  <a:pt x="11" y="12"/>
                </a:lnTo>
                <a:lnTo>
                  <a:pt x="11" y="12"/>
                </a:lnTo>
                <a:lnTo>
                  <a:pt x="7" y="19"/>
                </a:lnTo>
                <a:lnTo>
                  <a:pt x="7" y="19"/>
                </a:lnTo>
                <a:lnTo>
                  <a:pt x="4" y="25"/>
                </a:lnTo>
                <a:lnTo>
                  <a:pt x="4" y="25"/>
                </a:lnTo>
                <a:lnTo>
                  <a:pt x="4" y="26"/>
                </a:lnTo>
                <a:lnTo>
                  <a:pt x="4" y="26"/>
                </a:lnTo>
                <a:lnTo>
                  <a:pt x="4" y="28"/>
                </a:lnTo>
                <a:lnTo>
                  <a:pt x="3" y="30"/>
                </a:lnTo>
                <a:lnTo>
                  <a:pt x="3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79"/>
          <p:cNvSpPr/>
          <p:nvPr/>
        </p:nvSpPr>
        <p:spPr bwMode="auto">
          <a:xfrm>
            <a:off x="1194999" y="3893308"/>
            <a:ext cx="47548" cy="60515"/>
          </a:xfrm>
          <a:custGeom>
            <a:gdLst>
              <a:gd fmla="*/ 21 w 22" name="T0"/>
              <a:gd fmla="*/ 28 h 28" name="T1"/>
              <a:gd fmla="*/ 21 w 22" name="T2"/>
              <a:gd fmla="*/ 28 h 28" name="T3"/>
              <a:gd fmla="*/ 19 w 22" name="T4"/>
              <a:gd fmla="*/ 26 h 28" name="T5"/>
              <a:gd fmla="*/ 19 w 22" name="T6"/>
              <a:gd fmla="*/ 26 h 28" name="T7"/>
              <a:gd fmla="*/ 16 w 22" name="T8"/>
              <a:gd fmla="*/ 22 h 28" name="T9"/>
              <a:gd fmla="*/ 16 w 22" name="T10"/>
              <a:gd fmla="*/ 22 h 28" name="T11"/>
              <a:gd fmla="*/ 15 w 22" name="T12"/>
              <a:gd fmla="*/ 20 h 28" name="T13"/>
              <a:gd fmla="*/ 15 w 22" name="T14"/>
              <a:gd fmla="*/ 20 h 28" name="T15"/>
              <a:gd fmla="*/ 5 w 22" name="T16"/>
              <a:gd fmla="*/ 9 h 28" name="T17"/>
              <a:gd fmla="*/ 5 w 22" name="T18"/>
              <a:gd fmla="*/ 9 h 28" name="T19"/>
              <a:gd fmla="*/ 4 w 22" name="T20"/>
              <a:gd fmla="*/ 4 h 28" name="T21"/>
              <a:gd fmla="*/ 4 w 22" name="T22"/>
              <a:gd fmla="*/ 4 h 28" name="T23"/>
              <a:gd fmla="*/ 0 w 22" name="T24"/>
              <a:gd fmla="*/ 3 h 28" name="T25"/>
              <a:gd fmla="*/ 0 w 22" name="T26"/>
              <a:gd fmla="*/ 3 h 28" name="T27"/>
              <a:gd fmla="*/ 0 w 22" name="T28"/>
              <a:gd fmla="*/ 1 h 28" name="T29"/>
              <a:gd fmla="*/ 0 w 22" name="T30"/>
              <a:gd fmla="*/ 1 h 28" name="T31"/>
              <a:gd fmla="*/ 2 w 22" name="T32"/>
              <a:gd fmla="*/ 0 h 28" name="T33"/>
              <a:gd fmla="*/ 4 w 22" name="T34"/>
              <a:gd fmla="*/ 0 h 28" name="T35"/>
              <a:gd fmla="*/ 4 w 22" name="T36"/>
              <a:gd fmla="*/ 0 h 28" name="T37"/>
              <a:gd fmla="*/ 4 w 22" name="T38"/>
              <a:gd fmla="*/ 1 h 28" name="T39"/>
              <a:gd fmla="*/ 4 w 22" name="T40"/>
              <a:gd fmla="*/ 1 h 28" name="T41"/>
              <a:gd fmla="*/ 5 w 22" name="T42"/>
              <a:gd fmla="*/ 4 h 28" name="T43"/>
              <a:gd fmla="*/ 5 w 22" name="T44"/>
              <a:gd fmla="*/ 4 h 28" name="T45"/>
              <a:gd fmla="*/ 7 w 22" name="T46"/>
              <a:gd fmla="*/ 6 h 28" name="T47"/>
              <a:gd fmla="*/ 7 w 22" name="T48"/>
              <a:gd fmla="*/ 6 h 28" name="T49"/>
              <a:gd fmla="*/ 15 w 22" name="T50"/>
              <a:gd fmla="*/ 17 h 28" name="T51"/>
              <a:gd fmla="*/ 15 w 22" name="T52"/>
              <a:gd fmla="*/ 17 h 28" name="T53"/>
              <a:gd fmla="*/ 22 w 22" name="T54"/>
              <a:gd fmla="*/ 25 h 28" name="T55"/>
              <a:gd fmla="*/ 22 w 22" name="T56"/>
              <a:gd fmla="*/ 25 h 28" name="T57"/>
              <a:gd fmla="*/ 22 w 22" name="T58"/>
              <a:gd fmla="*/ 26 h 28" name="T59"/>
              <a:gd fmla="*/ 22 w 22" name="T60"/>
              <a:gd fmla="*/ 26 h 28" name="T61"/>
              <a:gd fmla="*/ 21 w 22" name="T62"/>
              <a:gd fmla="*/ 28 h 28" name="T63"/>
              <a:gd fmla="*/ 21 w 22" name="T64"/>
              <a:gd fmla="*/ 28 h 28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28" w="22">
                <a:moveTo>
                  <a:pt x="21" y="28"/>
                </a:moveTo>
                <a:lnTo>
                  <a:pt x="21" y="28"/>
                </a:lnTo>
                <a:lnTo>
                  <a:pt x="19" y="26"/>
                </a:lnTo>
                <a:lnTo>
                  <a:pt x="19" y="26"/>
                </a:lnTo>
                <a:lnTo>
                  <a:pt x="16" y="22"/>
                </a:lnTo>
                <a:lnTo>
                  <a:pt x="16" y="22"/>
                </a:lnTo>
                <a:lnTo>
                  <a:pt x="15" y="20"/>
                </a:lnTo>
                <a:lnTo>
                  <a:pt x="15" y="20"/>
                </a:lnTo>
                <a:lnTo>
                  <a:pt x="5" y="9"/>
                </a:lnTo>
                <a:lnTo>
                  <a:pt x="5" y="9"/>
                </a:lnTo>
                <a:lnTo>
                  <a:pt x="4" y="4"/>
                </a:lnTo>
                <a:lnTo>
                  <a:pt x="4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5" y="4"/>
                </a:lnTo>
                <a:lnTo>
                  <a:pt x="5" y="4"/>
                </a:lnTo>
                <a:lnTo>
                  <a:pt x="7" y="6"/>
                </a:lnTo>
                <a:lnTo>
                  <a:pt x="7" y="6"/>
                </a:lnTo>
                <a:lnTo>
                  <a:pt x="15" y="17"/>
                </a:lnTo>
                <a:lnTo>
                  <a:pt x="15" y="17"/>
                </a:lnTo>
                <a:lnTo>
                  <a:pt x="22" y="25"/>
                </a:lnTo>
                <a:lnTo>
                  <a:pt x="22" y="25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80"/>
          <p:cNvSpPr/>
          <p:nvPr/>
        </p:nvSpPr>
        <p:spPr bwMode="auto">
          <a:xfrm>
            <a:off x="1004808" y="3739859"/>
            <a:ext cx="45387" cy="60515"/>
          </a:xfrm>
          <a:custGeom>
            <a:gdLst>
              <a:gd fmla="*/ 19 w 21" name="T0"/>
              <a:gd fmla="*/ 28 h 28" name="T1"/>
              <a:gd fmla="*/ 19 w 21" name="T2"/>
              <a:gd fmla="*/ 28 h 28" name="T3"/>
              <a:gd fmla="*/ 17 w 21" name="T4"/>
              <a:gd fmla="*/ 26 h 28" name="T5"/>
              <a:gd fmla="*/ 17 w 21" name="T6"/>
              <a:gd fmla="*/ 26 h 28" name="T7"/>
              <a:gd fmla="*/ 16 w 21" name="T8"/>
              <a:gd fmla="*/ 25 h 28" name="T9"/>
              <a:gd fmla="*/ 16 w 21" name="T10"/>
              <a:gd fmla="*/ 25 h 28" name="T11"/>
              <a:gd fmla="*/ 11 w 21" name="T12"/>
              <a:gd fmla="*/ 17 h 28" name="T13"/>
              <a:gd fmla="*/ 11 w 21" name="T14"/>
              <a:gd fmla="*/ 17 h 28" name="T15"/>
              <a:gd fmla="*/ 5 w 21" name="T16"/>
              <a:gd fmla="*/ 6 h 28" name="T17"/>
              <a:gd fmla="*/ 5 w 21" name="T18"/>
              <a:gd fmla="*/ 6 h 28" name="T19"/>
              <a:gd fmla="*/ 0 w 21" name="T20"/>
              <a:gd fmla="*/ 1 h 28" name="T21"/>
              <a:gd fmla="*/ 0 w 21" name="T22"/>
              <a:gd fmla="*/ 1 h 28" name="T23"/>
              <a:gd fmla="*/ 0 w 21" name="T24"/>
              <a:gd fmla="*/ 0 h 28" name="T25"/>
              <a:gd fmla="*/ 0 w 21" name="T26"/>
              <a:gd fmla="*/ 0 h 28" name="T27"/>
              <a:gd fmla="*/ 2 w 21" name="T28"/>
              <a:gd fmla="*/ 0 h 28" name="T29"/>
              <a:gd fmla="*/ 3 w 21" name="T30"/>
              <a:gd fmla="*/ 0 h 28" name="T31"/>
              <a:gd fmla="*/ 3 w 21" name="T32"/>
              <a:gd fmla="*/ 0 h 28" name="T33"/>
              <a:gd fmla="*/ 3 w 21" name="T34"/>
              <a:gd fmla="*/ 1 h 28" name="T35"/>
              <a:gd fmla="*/ 3 w 21" name="T36"/>
              <a:gd fmla="*/ 1 h 28" name="T37"/>
              <a:gd fmla="*/ 5 w 21" name="T38"/>
              <a:gd fmla="*/ 4 h 28" name="T39"/>
              <a:gd fmla="*/ 5 w 21" name="T40"/>
              <a:gd fmla="*/ 4 h 28" name="T41"/>
              <a:gd fmla="*/ 11 w 21" name="T42"/>
              <a:gd fmla="*/ 14 h 28" name="T43"/>
              <a:gd fmla="*/ 11 w 21" name="T44"/>
              <a:gd fmla="*/ 14 h 28" name="T45"/>
              <a:gd fmla="*/ 14 w 21" name="T46"/>
              <a:gd fmla="*/ 18 h 28" name="T47"/>
              <a:gd fmla="*/ 14 w 21" name="T48"/>
              <a:gd fmla="*/ 18 h 28" name="T49"/>
              <a:gd fmla="*/ 17 w 21" name="T50"/>
              <a:gd fmla="*/ 22 h 28" name="T51"/>
              <a:gd fmla="*/ 17 w 21" name="T52"/>
              <a:gd fmla="*/ 22 h 28" name="T53"/>
              <a:gd fmla="*/ 19 w 21" name="T54"/>
              <a:gd fmla="*/ 23 h 28" name="T55"/>
              <a:gd fmla="*/ 19 w 21" name="T56"/>
              <a:gd fmla="*/ 23 h 28" name="T57"/>
              <a:gd fmla="*/ 21 w 21" name="T58"/>
              <a:gd fmla="*/ 25 h 28" name="T59"/>
              <a:gd fmla="*/ 21 w 21" name="T60"/>
              <a:gd fmla="*/ 26 h 28" name="T61"/>
              <a:gd fmla="*/ 21 w 21" name="T62"/>
              <a:gd fmla="*/ 26 h 28" name="T63"/>
              <a:gd fmla="*/ 19 w 21" name="T64"/>
              <a:gd fmla="*/ 28 h 28" name="T65"/>
              <a:gd fmla="*/ 19 w 21" name="T66"/>
              <a:gd fmla="*/ 28 h 28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8" w="21">
                <a:moveTo>
                  <a:pt x="19" y="28"/>
                </a:moveTo>
                <a:lnTo>
                  <a:pt x="19" y="28"/>
                </a:lnTo>
                <a:lnTo>
                  <a:pt x="17" y="26"/>
                </a:lnTo>
                <a:lnTo>
                  <a:pt x="17" y="26"/>
                </a:lnTo>
                <a:lnTo>
                  <a:pt x="16" y="25"/>
                </a:lnTo>
                <a:lnTo>
                  <a:pt x="16" y="25"/>
                </a:lnTo>
                <a:lnTo>
                  <a:pt x="11" y="17"/>
                </a:lnTo>
                <a:lnTo>
                  <a:pt x="11" y="17"/>
                </a:lnTo>
                <a:lnTo>
                  <a:pt x="5" y="6"/>
                </a:lnTo>
                <a:lnTo>
                  <a:pt x="5" y="6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5" y="4"/>
                </a:lnTo>
                <a:lnTo>
                  <a:pt x="5" y="4"/>
                </a:lnTo>
                <a:lnTo>
                  <a:pt x="11" y="14"/>
                </a:lnTo>
                <a:lnTo>
                  <a:pt x="11" y="14"/>
                </a:lnTo>
                <a:lnTo>
                  <a:pt x="14" y="18"/>
                </a:lnTo>
                <a:lnTo>
                  <a:pt x="14" y="18"/>
                </a:lnTo>
                <a:lnTo>
                  <a:pt x="17" y="22"/>
                </a:lnTo>
                <a:lnTo>
                  <a:pt x="17" y="22"/>
                </a:lnTo>
                <a:lnTo>
                  <a:pt x="19" y="23"/>
                </a:lnTo>
                <a:lnTo>
                  <a:pt x="19" y="23"/>
                </a:lnTo>
                <a:lnTo>
                  <a:pt x="21" y="25"/>
                </a:lnTo>
                <a:lnTo>
                  <a:pt x="21" y="26"/>
                </a:lnTo>
                <a:lnTo>
                  <a:pt x="21" y="26"/>
                </a:lnTo>
                <a:lnTo>
                  <a:pt x="19" y="28"/>
                </a:lnTo>
                <a:lnTo>
                  <a:pt x="19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81"/>
          <p:cNvSpPr/>
          <p:nvPr/>
        </p:nvSpPr>
        <p:spPr bwMode="auto">
          <a:xfrm>
            <a:off x="1331160" y="3854406"/>
            <a:ext cx="73483" cy="30258"/>
          </a:xfrm>
          <a:custGeom>
            <a:gdLst>
              <a:gd fmla="*/ 30 w 34" name="T0"/>
              <a:gd fmla="*/ 3 h 14" name="T1"/>
              <a:gd fmla="*/ 30 w 34" name="T2"/>
              <a:gd fmla="*/ 3 h 14" name="T3"/>
              <a:gd fmla="*/ 26 w 34" name="T4"/>
              <a:gd fmla="*/ 5 h 14" name="T5"/>
              <a:gd fmla="*/ 26 w 34" name="T6"/>
              <a:gd fmla="*/ 5 h 14" name="T7"/>
              <a:gd fmla="*/ 10 w 34" name="T8"/>
              <a:gd fmla="*/ 8 h 14" name="T9"/>
              <a:gd fmla="*/ 10 w 34" name="T10"/>
              <a:gd fmla="*/ 8 h 14" name="T11"/>
              <a:gd fmla="*/ 5 w 34" name="T12"/>
              <a:gd fmla="*/ 11 h 14" name="T13"/>
              <a:gd fmla="*/ 5 w 34" name="T14"/>
              <a:gd fmla="*/ 11 h 14" name="T15"/>
              <a:gd fmla="*/ 5 w 34" name="T16"/>
              <a:gd fmla="*/ 13 h 14" name="T17"/>
              <a:gd fmla="*/ 5 w 34" name="T18"/>
              <a:gd fmla="*/ 13 h 14" name="T19"/>
              <a:gd fmla="*/ 2 w 34" name="T20"/>
              <a:gd fmla="*/ 14 h 14" name="T21"/>
              <a:gd fmla="*/ 2 w 34" name="T22"/>
              <a:gd fmla="*/ 14 h 14" name="T23"/>
              <a:gd fmla="*/ 0 w 34" name="T24"/>
              <a:gd fmla="*/ 13 h 14" name="T25"/>
              <a:gd fmla="*/ 0 w 34" name="T26"/>
              <a:gd fmla="*/ 13 h 14" name="T27"/>
              <a:gd fmla="*/ 0 w 34" name="T28"/>
              <a:gd fmla="*/ 10 h 14" name="T29"/>
              <a:gd fmla="*/ 0 w 34" name="T30"/>
              <a:gd fmla="*/ 10 h 14" name="T31"/>
              <a:gd fmla="*/ 2 w 34" name="T32"/>
              <a:gd fmla="*/ 10 h 14" name="T33"/>
              <a:gd fmla="*/ 2 w 34" name="T34"/>
              <a:gd fmla="*/ 10 h 14" name="T35"/>
              <a:gd fmla="*/ 5 w 34" name="T36"/>
              <a:gd fmla="*/ 8 h 14" name="T37"/>
              <a:gd fmla="*/ 5 w 34" name="T38"/>
              <a:gd fmla="*/ 8 h 14" name="T39"/>
              <a:gd fmla="*/ 27 w 34" name="T40"/>
              <a:gd fmla="*/ 2 h 14" name="T41"/>
              <a:gd fmla="*/ 27 w 34" name="T42"/>
              <a:gd fmla="*/ 2 h 14" name="T43"/>
              <a:gd fmla="*/ 30 w 34" name="T44"/>
              <a:gd fmla="*/ 0 h 14" name="T45"/>
              <a:gd fmla="*/ 30 w 34" name="T46"/>
              <a:gd fmla="*/ 0 h 14" name="T47"/>
              <a:gd fmla="*/ 32 w 34" name="T48"/>
              <a:gd fmla="*/ 0 h 14" name="T49"/>
              <a:gd fmla="*/ 32 w 34" name="T50"/>
              <a:gd fmla="*/ 0 h 14" name="T51"/>
              <a:gd fmla="*/ 34 w 34" name="T52"/>
              <a:gd fmla="*/ 2 h 14" name="T53"/>
              <a:gd fmla="*/ 34 w 34" name="T54"/>
              <a:gd fmla="*/ 2 h 14" name="T55"/>
              <a:gd fmla="*/ 34 w 34" name="T56"/>
              <a:gd fmla="*/ 3 h 14" name="T57"/>
              <a:gd fmla="*/ 34 w 34" name="T58"/>
              <a:gd fmla="*/ 3 h 14" name="T59"/>
              <a:gd fmla="*/ 32 w 34" name="T60"/>
              <a:gd fmla="*/ 3 h 14" name="T61"/>
              <a:gd fmla="*/ 32 w 34" name="T62"/>
              <a:gd fmla="*/ 3 h 14" name="T63"/>
              <a:gd fmla="*/ 30 w 34" name="T64"/>
              <a:gd fmla="*/ 3 h 14" name="T65"/>
              <a:gd fmla="*/ 30 w 34" name="T66"/>
              <a:gd fmla="*/ 3 h 1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14" w="34">
                <a:moveTo>
                  <a:pt x="30" y="3"/>
                </a:moveTo>
                <a:lnTo>
                  <a:pt x="30" y="3"/>
                </a:lnTo>
                <a:lnTo>
                  <a:pt x="26" y="5"/>
                </a:lnTo>
                <a:lnTo>
                  <a:pt x="26" y="5"/>
                </a:lnTo>
                <a:lnTo>
                  <a:pt x="10" y="8"/>
                </a:lnTo>
                <a:lnTo>
                  <a:pt x="10" y="8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5" y="13"/>
                </a:lnTo>
                <a:lnTo>
                  <a:pt x="2" y="14"/>
                </a:lnTo>
                <a:lnTo>
                  <a:pt x="2" y="14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2" y="10"/>
                </a:lnTo>
                <a:lnTo>
                  <a:pt x="5" y="8"/>
                </a:lnTo>
                <a:lnTo>
                  <a:pt x="5" y="8"/>
                </a:lnTo>
                <a:lnTo>
                  <a:pt x="27" y="2"/>
                </a:lnTo>
                <a:lnTo>
                  <a:pt x="27" y="2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2" y="3"/>
                </a:lnTo>
                <a:lnTo>
                  <a:pt x="32" y="3"/>
                </a:lnTo>
                <a:lnTo>
                  <a:pt x="30" y="3"/>
                </a:lnTo>
                <a:lnTo>
                  <a:pt x="3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82"/>
          <p:cNvSpPr/>
          <p:nvPr/>
        </p:nvSpPr>
        <p:spPr bwMode="auto">
          <a:xfrm>
            <a:off x="1387352" y="3912761"/>
            <a:ext cx="67000" cy="47548"/>
          </a:xfrm>
          <a:custGeom>
            <a:gdLst>
              <a:gd fmla="*/ 1 w 31" name="T0"/>
              <a:gd fmla="*/ 22 h 22" name="T1"/>
              <a:gd fmla="*/ 1 w 31" name="T2"/>
              <a:gd fmla="*/ 22 h 22" name="T3"/>
              <a:gd fmla="*/ 0 w 31" name="T4"/>
              <a:gd fmla="*/ 21 h 22" name="T5"/>
              <a:gd fmla="*/ 0 w 31" name="T6"/>
              <a:gd fmla="*/ 21 h 22" name="T7"/>
              <a:gd fmla="*/ 0 w 31" name="T8"/>
              <a:gd fmla="*/ 19 h 22" name="T9"/>
              <a:gd fmla="*/ 0 w 31" name="T10"/>
              <a:gd fmla="*/ 19 h 22" name="T11"/>
              <a:gd fmla="*/ 1 w 31" name="T12"/>
              <a:gd fmla="*/ 17 h 22" name="T13"/>
              <a:gd fmla="*/ 1 w 31" name="T14"/>
              <a:gd fmla="*/ 17 h 22" name="T15"/>
              <a:gd fmla="*/ 17 w 31" name="T16"/>
              <a:gd fmla="*/ 8 h 22" name="T17"/>
              <a:gd fmla="*/ 17 w 31" name="T18"/>
              <a:gd fmla="*/ 8 h 22" name="T19"/>
              <a:gd fmla="*/ 25 w 31" name="T20"/>
              <a:gd fmla="*/ 3 h 22" name="T21"/>
              <a:gd fmla="*/ 25 w 31" name="T22"/>
              <a:gd fmla="*/ 3 h 22" name="T23"/>
              <a:gd fmla="*/ 28 w 31" name="T24"/>
              <a:gd fmla="*/ 0 h 22" name="T25"/>
              <a:gd fmla="*/ 28 w 31" name="T26"/>
              <a:gd fmla="*/ 0 h 22" name="T27"/>
              <a:gd fmla="*/ 30 w 31" name="T28"/>
              <a:gd fmla="*/ 0 h 22" name="T29"/>
              <a:gd fmla="*/ 30 w 31" name="T30"/>
              <a:gd fmla="*/ 0 h 22" name="T31"/>
              <a:gd fmla="*/ 31 w 31" name="T32"/>
              <a:gd fmla="*/ 2 h 22" name="T33"/>
              <a:gd fmla="*/ 31 w 31" name="T34"/>
              <a:gd fmla="*/ 2 h 22" name="T35"/>
              <a:gd fmla="*/ 31 w 31" name="T36"/>
              <a:gd fmla="*/ 2 h 22" name="T37"/>
              <a:gd fmla="*/ 31 w 31" name="T38"/>
              <a:gd fmla="*/ 3 h 22" name="T39"/>
              <a:gd fmla="*/ 30 w 31" name="T40"/>
              <a:gd fmla="*/ 3 h 22" name="T41"/>
              <a:gd fmla="*/ 30 w 31" name="T42"/>
              <a:gd fmla="*/ 3 h 22" name="T43"/>
              <a:gd fmla="*/ 27 w 31" name="T44"/>
              <a:gd fmla="*/ 5 h 22" name="T45"/>
              <a:gd fmla="*/ 23 w 31" name="T46"/>
              <a:gd fmla="*/ 6 h 22" name="T47"/>
              <a:gd fmla="*/ 23 w 31" name="T48"/>
              <a:gd fmla="*/ 6 h 22" name="T49"/>
              <a:gd fmla="*/ 6 w 31" name="T50"/>
              <a:gd fmla="*/ 16 h 22" name="T51"/>
              <a:gd fmla="*/ 6 w 31" name="T52"/>
              <a:gd fmla="*/ 16 h 22" name="T53"/>
              <a:gd fmla="*/ 3 w 31" name="T54"/>
              <a:gd fmla="*/ 19 h 22" name="T55"/>
              <a:gd fmla="*/ 3 w 31" name="T56"/>
              <a:gd fmla="*/ 19 h 22" name="T57"/>
              <a:gd fmla="*/ 3 w 31" name="T58"/>
              <a:gd fmla="*/ 21 h 22" name="T59"/>
              <a:gd fmla="*/ 3 w 31" name="T60"/>
              <a:gd fmla="*/ 21 h 22" name="T61"/>
              <a:gd fmla="*/ 1 w 31" name="T62"/>
              <a:gd fmla="*/ 22 h 22" name="T63"/>
              <a:gd fmla="*/ 1 w 31" name="T64"/>
              <a:gd fmla="*/ 22 h 22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22" w="31">
                <a:moveTo>
                  <a:pt x="1" y="22"/>
                </a:moveTo>
                <a:lnTo>
                  <a:pt x="1" y="22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7" y="8"/>
                </a:lnTo>
                <a:lnTo>
                  <a:pt x="17" y="8"/>
                </a:lnTo>
                <a:lnTo>
                  <a:pt x="25" y="3"/>
                </a:lnTo>
                <a:lnTo>
                  <a:pt x="25" y="3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3"/>
                </a:lnTo>
                <a:lnTo>
                  <a:pt x="30" y="3"/>
                </a:lnTo>
                <a:lnTo>
                  <a:pt x="30" y="3"/>
                </a:lnTo>
                <a:lnTo>
                  <a:pt x="27" y="5"/>
                </a:lnTo>
                <a:lnTo>
                  <a:pt x="23" y="6"/>
                </a:lnTo>
                <a:lnTo>
                  <a:pt x="23" y="6"/>
                </a:lnTo>
                <a:lnTo>
                  <a:pt x="6" y="16"/>
                </a:lnTo>
                <a:lnTo>
                  <a:pt x="6" y="16"/>
                </a:lnTo>
                <a:lnTo>
                  <a:pt x="3" y="19"/>
                </a:lnTo>
                <a:lnTo>
                  <a:pt x="3" y="19"/>
                </a:lnTo>
                <a:lnTo>
                  <a:pt x="3" y="21"/>
                </a:lnTo>
                <a:lnTo>
                  <a:pt x="3" y="21"/>
                </a:lnTo>
                <a:lnTo>
                  <a:pt x="1" y="22"/>
                </a:lnTo>
                <a:lnTo>
                  <a:pt x="1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83"/>
          <p:cNvSpPr/>
          <p:nvPr/>
        </p:nvSpPr>
        <p:spPr bwMode="auto">
          <a:xfrm>
            <a:off x="1341965" y="3698795"/>
            <a:ext cx="51870" cy="97258"/>
          </a:xfrm>
          <a:custGeom>
            <a:gdLst>
              <a:gd fmla="*/ 24 w 24" name="T0"/>
              <a:gd fmla="*/ 1 h 45" name="T1"/>
              <a:gd fmla="*/ 24 w 24" name="T2"/>
              <a:gd fmla="*/ 1 h 45" name="T3"/>
              <a:gd fmla="*/ 24 w 24" name="T4"/>
              <a:gd fmla="*/ 3 h 45" name="T5"/>
              <a:gd fmla="*/ 24 w 24" name="T6"/>
              <a:gd fmla="*/ 3 h 45" name="T7"/>
              <a:gd fmla="*/ 21 w 24" name="T8"/>
              <a:gd fmla="*/ 6 h 45" name="T9"/>
              <a:gd fmla="*/ 21 w 24" name="T10"/>
              <a:gd fmla="*/ 6 h 45" name="T11"/>
              <a:gd fmla="*/ 11 w 24" name="T12"/>
              <a:gd fmla="*/ 23 h 45" name="T13"/>
              <a:gd fmla="*/ 11 w 24" name="T14"/>
              <a:gd fmla="*/ 23 h 45" name="T15"/>
              <a:gd fmla="*/ 7 w 24" name="T16"/>
              <a:gd fmla="*/ 34 h 45" name="T17"/>
              <a:gd fmla="*/ 7 w 24" name="T18"/>
              <a:gd fmla="*/ 34 h 45" name="T19"/>
              <a:gd fmla="*/ 3 w 24" name="T20"/>
              <a:gd fmla="*/ 42 h 45" name="T21"/>
              <a:gd fmla="*/ 3 w 24" name="T22"/>
              <a:gd fmla="*/ 42 h 45" name="T23"/>
              <a:gd fmla="*/ 3 w 24" name="T24"/>
              <a:gd fmla="*/ 44 h 45" name="T25"/>
              <a:gd fmla="*/ 2 w 24" name="T26"/>
              <a:gd fmla="*/ 45 h 45" name="T27"/>
              <a:gd fmla="*/ 2 w 24" name="T28"/>
              <a:gd fmla="*/ 45 h 45" name="T29"/>
              <a:gd fmla="*/ 0 w 24" name="T30"/>
              <a:gd fmla="*/ 44 h 45" name="T31"/>
              <a:gd fmla="*/ 0 w 24" name="T32"/>
              <a:gd fmla="*/ 41 h 45" name="T33"/>
              <a:gd fmla="*/ 0 w 24" name="T34"/>
              <a:gd fmla="*/ 41 h 45" name="T35"/>
              <a:gd fmla="*/ 7 w 24" name="T36"/>
              <a:gd fmla="*/ 28 h 45" name="T37"/>
              <a:gd fmla="*/ 7 w 24" name="T38"/>
              <a:gd fmla="*/ 28 h 45" name="T39"/>
              <a:gd fmla="*/ 13 w 24" name="T40"/>
              <a:gd fmla="*/ 17 h 45" name="T41"/>
              <a:gd fmla="*/ 13 w 24" name="T42"/>
              <a:gd fmla="*/ 17 h 45" name="T43"/>
              <a:gd fmla="*/ 18 w 24" name="T44"/>
              <a:gd fmla="*/ 8 h 45" name="T45"/>
              <a:gd fmla="*/ 18 w 24" name="T46"/>
              <a:gd fmla="*/ 8 h 45" name="T47"/>
              <a:gd fmla="*/ 19 w 24" name="T48"/>
              <a:gd fmla="*/ 1 h 45" name="T49"/>
              <a:gd fmla="*/ 19 w 24" name="T50"/>
              <a:gd fmla="*/ 1 h 45" name="T51"/>
              <a:gd fmla="*/ 21 w 24" name="T52"/>
              <a:gd fmla="*/ 0 h 45" name="T53"/>
              <a:gd fmla="*/ 21 w 24" name="T54"/>
              <a:gd fmla="*/ 0 h 45" name="T55"/>
              <a:gd fmla="*/ 24 w 24" name="T56"/>
              <a:gd fmla="*/ 0 h 45" name="T57"/>
              <a:gd fmla="*/ 24 w 24" name="T58"/>
              <a:gd fmla="*/ 1 h 45" name="T59"/>
              <a:gd fmla="*/ 24 w 24" name="T60"/>
              <a:gd fmla="*/ 1 h 45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45" w="24">
                <a:moveTo>
                  <a:pt x="24" y="1"/>
                </a:moveTo>
                <a:lnTo>
                  <a:pt x="24" y="1"/>
                </a:lnTo>
                <a:lnTo>
                  <a:pt x="24" y="3"/>
                </a:lnTo>
                <a:lnTo>
                  <a:pt x="24" y="3"/>
                </a:lnTo>
                <a:lnTo>
                  <a:pt x="21" y="6"/>
                </a:lnTo>
                <a:lnTo>
                  <a:pt x="21" y="6"/>
                </a:lnTo>
                <a:lnTo>
                  <a:pt x="11" y="23"/>
                </a:lnTo>
                <a:lnTo>
                  <a:pt x="11" y="23"/>
                </a:lnTo>
                <a:lnTo>
                  <a:pt x="7" y="34"/>
                </a:lnTo>
                <a:lnTo>
                  <a:pt x="7" y="34"/>
                </a:lnTo>
                <a:lnTo>
                  <a:pt x="3" y="42"/>
                </a:lnTo>
                <a:lnTo>
                  <a:pt x="3" y="42"/>
                </a:lnTo>
                <a:lnTo>
                  <a:pt x="3" y="44"/>
                </a:lnTo>
                <a:lnTo>
                  <a:pt x="2" y="45"/>
                </a:lnTo>
                <a:lnTo>
                  <a:pt x="2" y="45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7" y="28"/>
                </a:lnTo>
                <a:lnTo>
                  <a:pt x="7" y="28"/>
                </a:lnTo>
                <a:lnTo>
                  <a:pt x="13" y="17"/>
                </a:lnTo>
                <a:lnTo>
                  <a:pt x="13" y="17"/>
                </a:lnTo>
                <a:lnTo>
                  <a:pt x="18" y="8"/>
                </a:lnTo>
                <a:lnTo>
                  <a:pt x="18" y="8"/>
                </a:lnTo>
                <a:lnTo>
                  <a:pt x="19" y="1"/>
                </a:lnTo>
                <a:lnTo>
                  <a:pt x="19" y="1"/>
                </a:lnTo>
                <a:lnTo>
                  <a:pt x="21" y="0"/>
                </a:lnTo>
                <a:lnTo>
                  <a:pt x="21" y="0"/>
                </a:lnTo>
                <a:lnTo>
                  <a:pt x="24" y="0"/>
                </a:lnTo>
                <a:lnTo>
                  <a:pt x="24" y="1"/>
                </a:lnTo>
                <a:lnTo>
                  <a:pt x="24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84"/>
          <p:cNvSpPr/>
          <p:nvPr/>
        </p:nvSpPr>
        <p:spPr bwMode="auto">
          <a:xfrm>
            <a:off x="1331160" y="3523733"/>
            <a:ext cx="88613" cy="71322"/>
          </a:xfrm>
          <a:custGeom>
            <a:gdLst>
              <a:gd fmla="*/ 4 w 41" name="T0"/>
              <a:gd fmla="*/ 33 h 33" name="T1"/>
              <a:gd fmla="*/ 4 w 41" name="T2"/>
              <a:gd fmla="*/ 33 h 33" name="T3"/>
              <a:gd fmla="*/ 0 w 41" name="T4"/>
              <a:gd fmla="*/ 32 h 33" name="T5"/>
              <a:gd fmla="*/ 0 w 41" name="T6"/>
              <a:gd fmla="*/ 32 h 33" name="T7"/>
              <a:gd fmla="*/ 2 w 41" name="T8"/>
              <a:gd fmla="*/ 29 h 33" name="T9"/>
              <a:gd fmla="*/ 2 w 41" name="T10"/>
              <a:gd fmla="*/ 29 h 33" name="T11"/>
              <a:gd fmla="*/ 4 w 41" name="T12"/>
              <a:gd fmla="*/ 27 h 33" name="T13"/>
              <a:gd fmla="*/ 4 w 41" name="T14"/>
              <a:gd fmla="*/ 27 h 33" name="T15"/>
              <a:gd fmla="*/ 15 w 41" name="T16"/>
              <a:gd fmla="*/ 19 h 33" name="T17"/>
              <a:gd fmla="*/ 26 w 41" name="T18"/>
              <a:gd fmla="*/ 11 h 33" name="T19"/>
              <a:gd fmla="*/ 26 w 41" name="T20"/>
              <a:gd fmla="*/ 11 h 33" name="T21"/>
              <a:gd fmla="*/ 34 w 41" name="T22"/>
              <a:gd fmla="*/ 5 h 33" name="T23"/>
              <a:gd fmla="*/ 34 w 41" name="T24"/>
              <a:gd fmla="*/ 5 h 33" name="T25"/>
              <a:gd fmla="*/ 38 w 41" name="T26"/>
              <a:gd fmla="*/ 0 h 33" name="T27"/>
              <a:gd fmla="*/ 38 w 41" name="T28"/>
              <a:gd fmla="*/ 0 h 33" name="T29"/>
              <a:gd fmla="*/ 38 w 41" name="T30"/>
              <a:gd fmla="*/ 0 h 33" name="T31"/>
              <a:gd fmla="*/ 38 w 41" name="T32"/>
              <a:gd fmla="*/ 0 h 33" name="T33"/>
              <a:gd fmla="*/ 41 w 41" name="T34"/>
              <a:gd fmla="*/ 0 h 33" name="T35"/>
              <a:gd fmla="*/ 41 w 41" name="T36"/>
              <a:gd fmla="*/ 0 h 33" name="T37"/>
              <a:gd fmla="*/ 41 w 41" name="T38"/>
              <a:gd fmla="*/ 3 h 33" name="T39"/>
              <a:gd fmla="*/ 41 w 41" name="T40"/>
              <a:gd fmla="*/ 3 h 33" name="T41"/>
              <a:gd fmla="*/ 40 w 41" name="T42"/>
              <a:gd fmla="*/ 3 h 33" name="T43"/>
              <a:gd fmla="*/ 40 w 41" name="T44"/>
              <a:gd fmla="*/ 3 h 33" name="T45"/>
              <a:gd fmla="*/ 37 w 41" name="T46"/>
              <a:gd fmla="*/ 6 h 33" name="T47"/>
              <a:gd fmla="*/ 37 w 41" name="T48"/>
              <a:gd fmla="*/ 6 h 33" name="T49"/>
              <a:gd fmla="*/ 26 w 41" name="T50"/>
              <a:gd fmla="*/ 13 h 33" name="T51"/>
              <a:gd fmla="*/ 26 w 41" name="T52"/>
              <a:gd fmla="*/ 13 h 33" name="T53"/>
              <a:gd fmla="*/ 12 w 41" name="T54"/>
              <a:gd fmla="*/ 22 h 33" name="T55"/>
              <a:gd fmla="*/ 12 w 41" name="T56"/>
              <a:gd fmla="*/ 22 h 33" name="T57"/>
              <a:gd fmla="*/ 8 w 41" name="T58"/>
              <a:gd fmla="*/ 27 h 33" name="T59"/>
              <a:gd fmla="*/ 5 w 41" name="T60"/>
              <a:gd fmla="*/ 32 h 33" name="T61"/>
              <a:gd fmla="*/ 5 w 41" name="T62"/>
              <a:gd fmla="*/ 32 h 33" name="T63"/>
              <a:gd fmla="*/ 4 w 41" name="T64"/>
              <a:gd fmla="*/ 33 h 33" name="T65"/>
              <a:gd fmla="*/ 4 w 41" name="T66"/>
              <a:gd fmla="*/ 33 h 33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33" w="41">
                <a:moveTo>
                  <a:pt x="4" y="33"/>
                </a:moveTo>
                <a:lnTo>
                  <a:pt x="4" y="33"/>
                </a:lnTo>
                <a:lnTo>
                  <a:pt x="0" y="32"/>
                </a:lnTo>
                <a:lnTo>
                  <a:pt x="0" y="32"/>
                </a:lnTo>
                <a:lnTo>
                  <a:pt x="2" y="29"/>
                </a:lnTo>
                <a:lnTo>
                  <a:pt x="2" y="29"/>
                </a:lnTo>
                <a:lnTo>
                  <a:pt x="4" y="27"/>
                </a:lnTo>
                <a:lnTo>
                  <a:pt x="4" y="27"/>
                </a:lnTo>
                <a:lnTo>
                  <a:pt x="15" y="19"/>
                </a:lnTo>
                <a:lnTo>
                  <a:pt x="26" y="11"/>
                </a:lnTo>
                <a:lnTo>
                  <a:pt x="26" y="11"/>
                </a:lnTo>
                <a:lnTo>
                  <a:pt x="34" y="5"/>
                </a:lnTo>
                <a:lnTo>
                  <a:pt x="34" y="5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41" y="0"/>
                </a:lnTo>
                <a:lnTo>
                  <a:pt x="41" y="0"/>
                </a:lnTo>
                <a:lnTo>
                  <a:pt x="41" y="3"/>
                </a:lnTo>
                <a:lnTo>
                  <a:pt x="41" y="3"/>
                </a:lnTo>
                <a:lnTo>
                  <a:pt x="40" y="3"/>
                </a:lnTo>
                <a:lnTo>
                  <a:pt x="40" y="3"/>
                </a:lnTo>
                <a:lnTo>
                  <a:pt x="37" y="6"/>
                </a:lnTo>
                <a:lnTo>
                  <a:pt x="37" y="6"/>
                </a:lnTo>
                <a:lnTo>
                  <a:pt x="26" y="13"/>
                </a:lnTo>
                <a:lnTo>
                  <a:pt x="26" y="13"/>
                </a:lnTo>
                <a:lnTo>
                  <a:pt x="12" y="22"/>
                </a:lnTo>
                <a:lnTo>
                  <a:pt x="12" y="22"/>
                </a:lnTo>
                <a:lnTo>
                  <a:pt x="8" y="27"/>
                </a:lnTo>
                <a:lnTo>
                  <a:pt x="5" y="32"/>
                </a:lnTo>
                <a:lnTo>
                  <a:pt x="5" y="32"/>
                </a:lnTo>
                <a:lnTo>
                  <a:pt x="4" y="33"/>
                </a:lnTo>
                <a:lnTo>
                  <a:pt x="4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85"/>
          <p:cNvSpPr/>
          <p:nvPr/>
        </p:nvSpPr>
        <p:spPr bwMode="auto">
          <a:xfrm>
            <a:off x="1357095" y="3716085"/>
            <a:ext cx="49710" cy="95096"/>
          </a:xfrm>
          <a:custGeom>
            <a:gdLst>
              <a:gd fmla="*/ 1 w 23" name="T0"/>
              <a:gd fmla="*/ 44 h 44" name="T1"/>
              <a:gd fmla="*/ 1 w 23" name="T2"/>
              <a:gd fmla="*/ 44 h 44" name="T3"/>
              <a:gd fmla="*/ 0 w 23" name="T4"/>
              <a:gd fmla="*/ 44 h 44" name="T5"/>
              <a:gd fmla="*/ 0 w 23" name="T6"/>
              <a:gd fmla="*/ 44 h 44" name="T7"/>
              <a:gd fmla="*/ 0 w 23" name="T8"/>
              <a:gd fmla="*/ 41 h 44" name="T9"/>
              <a:gd fmla="*/ 0 w 23" name="T10"/>
              <a:gd fmla="*/ 41 h 44" name="T11"/>
              <a:gd fmla="*/ 4 w 23" name="T12"/>
              <a:gd fmla="*/ 34 h 44" name="T13"/>
              <a:gd fmla="*/ 4 w 23" name="T14"/>
              <a:gd fmla="*/ 34 h 44" name="T15"/>
              <a:gd fmla="*/ 6 w 23" name="T16"/>
              <a:gd fmla="*/ 31 h 44" name="T17"/>
              <a:gd fmla="*/ 6 w 23" name="T18"/>
              <a:gd fmla="*/ 31 h 44" name="T19"/>
              <a:gd fmla="*/ 15 w 23" name="T20"/>
              <a:gd fmla="*/ 12 h 44" name="T21"/>
              <a:gd fmla="*/ 15 w 23" name="T22"/>
              <a:gd fmla="*/ 12 h 44" name="T23"/>
              <a:gd fmla="*/ 17 w 23" name="T24"/>
              <a:gd fmla="*/ 7 h 44" name="T25"/>
              <a:gd fmla="*/ 17 w 23" name="T26"/>
              <a:gd fmla="*/ 7 h 44" name="T27"/>
              <a:gd fmla="*/ 20 w 23" name="T28"/>
              <a:gd fmla="*/ 3 h 44" name="T29"/>
              <a:gd fmla="*/ 20 w 23" name="T30"/>
              <a:gd fmla="*/ 3 h 44" name="T31"/>
              <a:gd fmla="*/ 20 w 23" name="T32"/>
              <a:gd fmla="*/ 1 h 44" name="T33"/>
              <a:gd fmla="*/ 20 w 23" name="T34"/>
              <a:gd fmla="*/ 1 h 44" name="T35"/>
              <a:gd fmla="*/ 20 w 23" name="T36"/>
              <a:gd fmla="*/ 0 h 44" name="T37"/>
              <a:gd fmla="*/ 22 w 23" name="T38"/>
              <a:gd fmla="*/ 0 h 44" name="T39"/>
              <a:gd fmla="*/ 22 w 23" name="T40"/>
              <a:gd fmla="*/ 0 h 44" name="T41"/>
              <a:gd fmla="*/ 23 w 23" name="T42"/>
              <a:gd fmla="*/ 1 h 44" name="T43"/>
              <a:gd fmla="*/ 23 w 23" name="T44"/>
              <a:gd fmla="*/ 3 h 44" name="T45"/>
              <a:gd fmla="*/ 23 w 23" name="T46"/>
              <a:gd fmla="*/ 3 h 44" name="T47"/>
              <a:gd fmla="*/ 23 w 23" name="T48"/>
              <a:gd fmla="*/ 3 h 44" name="T49"/>
              <a:gd fmla="*/ 23 w 23" name="T50"/>
              <a:gd fmla="*/ 3 h 44" name="T51"/>
              <a:gd fmla="*/ 20 w 23" name="T52"/>
              <a:gd fmla="*/ 7 h 44" name="T53"/>
              <a:gd fmla="*/ 18 w 23" name="T54"/>
              <a:gd fmla="*/ 12 h 44" name="T55"/>
              <a:gd fmla="*/ 18 w 23" name="T56"/>
              <a:gd fmla="*/ 12 h 44" name="T57"/>
              <a:gd fmla="*/ 7 w 23" name="T58"/>
              <a:gd fmla="*/ 34 h 44" name="T59"/>
              <a:gd fmla="*/ 7 w 23" name="T60"/>
              <a:gd fmla="*/ 34 h 44" name="T61"/>
              <a:gd fmla="*/ 4 w 23" name="T62"/>
              <a:gd fmla="*/ 42 h 44" name="T63"/>
              <a:gd fmla="*/ 4 w 23" name="T64"/>
              <a:gd fmla="*/ 42 h 44" name="T65"/>
              <a:gd fmla="*/ 3 w 23" name="T66"/>
              <a:gd fmla="*/ 44 h 44" name="T67"/>
              <a:gd fmla="*/ 1 w 23" name="T68"/>
              <a:gd fmla="*/ 44 h 44" name="T69"/>
              <a:gd fmla="*/ 1 w 23" name="T70"/>
              <a:gd fmla="*/ 44 h 44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44" w="23">
                <a:moveTo>
                  <a:pt x="1" y="44"/>
                </a:moveTo>
                <a:lnTo>
                  <a:pt x="1" y="44"/>
                </a:lnTo>
                <a:lnTo>
                  <a:pt x="0" y="44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4" y="34"/>
                </a:lnTo>
                <a:lnTo>
                  <a:pt x="4" y="34"/>
                </a:lnTo>
                <a:lnTo>
                  <a:pt x="6" y="31"/>
                </a:lnTo>
                <a:lnTo>
                  <a:pt x="6" y="31"/>
                </a:lnTo>
                <a:lnTo>
                  <a:pt x="15" y="12"/>
                </a:lnTo>
                <a:lnTo>
                  <a:pt x="15" y="12"/>
                </a:lnTo>
                <a:lnTo>
                  <a:pt x="17" y="7"/>
                </a:lnTo>
                <a:lnTo>
                  <a:pt x="17" y="7"/>
                </a:lnTo>
                <a:lnTo>
                  <a:pt x="20" y="3"/>
                </a:lnTo>
                <a:lnTo>
                  <a:pt x="20" y="3"/>
                </a:lnTo>
                <a:lnTo>
                  <a:pt x="20" y="1"/>
                </a:lnTo>
                <a:lnTo>
                  <a:pt x="20" y="1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3" y="1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0" y="7"/>
                </a:lnTo>
                <a:lnTo>
                  <a:pt x="18" y="12"/>
                </a:lnTo>
                <a:lnTo>
                  <a:pt x="18" y="12"/>
                </a:lnTo>
                <a:lnTo>
                  <a:pt x="7" y="34"/>
                </a:lnTo>
                <a:lnTo>
                  <a:pt x="7" y="34"/>
                </a:lnTo>
                <a:lnTo>
                  <a:pt x="4" y="42"/>
                </a:lnTo>
                <a:lnTo>
                  <a:pt x="4" y="42"/>
                </a:lnTo>
                <a:lnTo>
                  <a:pt x="3" y="44"/>
                </a:lnTo>
                <a:lnTo>
                  <a:pt x="1" y="44"/>
                </a:lnTo>
                <a:lnTo>
                  <a:pt x="1" y="4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86"/>
          <p:cNvSpPr/>
          <p:nvPr/>
        </p:nvSpPr>
        <p:spPr bwMode="auto">
          <a:xfrm>
            <a:off x="1328998" y="3504281"/>
            <a:ext cx="95096" cy="64838"/>
          </a:xfrm>
          <a:custGeom>
            <a:gdLst>
              <a:gd fmla="*/ 42 w 44" name="T0"/>
              <a:gd fmla="*/ 3 h 30" name="T1"/>
              <a:gd fmla="*/ 42 w 44" name="T2"/>
              <a:gd fmla="*/ 3 h 30" name="T3"/>
              <a:gd fmla="*/ 39 w 44" name="T4"/>
              <a:gd fmla="*/ 4 h 30" name="T5"/>
              <a:gd fmla="*/ 39 w 44" name="T6"/>
              <a:gd fmla="*/ 4 h 30" name="T7"/>
              <a:gd fmla="*/ 35 w 44" name="T8"/>
              <a:gd fmla="*/ 6 h 30" name="T9"/>
              <a:gd fmla="*/ 35 w 44" name="T10"/>
              <a:gd fmla="*/ 6 h 30" name="T11"/>
              <a:gd fmla="*/ 13 w 44" name="T12"/>
              <a:gd fmla="*/ 20 h 30" name="T13"/>
              <a:gd fmla="*/ 13 w 44" name="T14"/>
              <a:gd fmla="*/ 20 h 30" name="T15"/>
              <a:gd fmla="*/ 5 w 44" name="T16"/>
              <a:gd fmla="*/ 27 h 30" name="T17"/>
              <a:gd fmla="*/ 5 w 44" name="T18"/>
              <a:gd fmla="*/ 27 h 30" name="T19"/>
              <a:gd fmla="*/ 3 w 44" name="T20"/>
              <a:gd fmla="*/ 30 h 30" name="T21"/>
              <a:gd fmla="*/ 3 w 44" name="T22"/>
              <a:gd fmla="*/ 30 h 30" name="T23"/>
              <a:gd fmla="*/ 1 w 44" name="T24"/>
              <a:gd fmla="*/ 30 h 30" name="T25"/>
              <a:gd fmla="*/ 0 w 44" name="T26"/>
              <a:gd fmla="*/ 30 h 30" name="T27"/>
              <a:gd fmla="*/ 0 w 44" name="T28"/>
              <a:gd fmla="*/ 30 h 30" name="T29"/>
              <a:gd fmla="*/ 0 w 44" name="T30"/>
              <a:gd fmla="*/ 28 h 30" name="T31"/>
              <a:gd fmla="*/ 0 w 44" name="T32"/>
              <a:gd fmla="*/ 27 h 30" name="T33"/>
              <a:gd fmla="*/ 0 w 44" name="T34"/>
              <a:gd fmla="*/ 27 h 30" name="T35"/>
              <a:gd fmla="*/ 1 w 44" name="T36"/>
              <a:gd fmla="*/ 25 h 30" name="T37"/>
              <a:gd fmla="*/ 1 w 44" name="T38"/>
              <a:gd fmla="*/ 25 h 30" name="T39"/>
              <a:gd fmla="*/ 3 w 44" name="T40"/>
              <a:gd fmla="*/ 23 h 30" name="T41"/>
              <a:gd fmla="*/ 3 w 44" name="T42"/>
              <a:gd fmla="*/ 23 h 30" name="T43"/>
              <a:gd fmla="*/ 36 w 44" name="T44"/>
              <a:gd fmla="*/ 3 h 30" name="T45"/>
              <a:gd fmla="*/ 36 w 44" name="T46"/>
              <a:gd fmla="*/ 3 h 30" name="T47"/>
              <a:gd fmla="*/ 38 w 44" name="T48"/>
              <a:gd fmla="*/ 1 h 30" name="T49"/>
              <a:gd fmla="*/ 38 w 44" name="T50"/>
              <a:gd fmla="*/ 1 h 30" name="T51"/>
              <a:gd fmla="*/ 41 w 44" name="T52"/>
              <a:gd fmla="*/ 0 h 30" name="T53"/>
              <a:gd fmla="*/ 41 w 44" name="T54"/>
              <a:gd fmla="*/ 0 h 30" name="T55"/>
              <a:gd fmla="*/ 42 w 44" name="T56"/>
              <a:gd fmla="*/ 0 h 30" name="T57"/>
              <a:gd fmla="*/ 42 w 44" name="T58"/>
              <a:gd fmla="*/ 0 h 30" name="T59"/>
              <a:gd fmla="*/ 44 w 44" name="T60"/>
              <a:gd fmla="*/ 1 h 30" name="T61"/>
              <a:gd fmla="*/ 44 w 44" name="T62"/>
              <a:gd fmla="*/ 3 h 30" name="T63"/>
              <a:gd fmla="*/ 44 w 44" name="T64"/>
              <a:gd fmla="*/ 3 h 30" name="T65"/>
              <a:gd fmla="*/ 42 w 44" name="T66"/>
              <a:gd fmla="*/ 3 h 30" name="T67"/>
              <a:gd fmla="*/ 42 w 44" name="T68"/>
              <a:gd fmla="*/ 3 h 30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30" w="44">
                <a:moveTo>
                  <a:pt x="42" y="3"/>
                </a:moveTo>
                <a:lnTo>
                  <a:pt x="42" y="3"/>
                </a:lnTo>
                <a:lnTo>
                  <a:pt x="39" y="4"/>
                </a:lnTo>
                <a:lnTo>
                  <a:pt x="39" y="4"/>
                </a:lnTo>
                <a:lnTo>
                  <a:pt x="35" y="6"/>
                </a:lnTo>
                <a:lnTo>
                  <a:pt x="35" y="6"/>
                </a:lnTo>
                <a:lnTo>
                  <a:pt x="13" y="20"/>
                </a:lnTo>
                <a:lnTo>
                  <a:pt x="13" y="20"/>
                </a:lnTo>
                <a:lnTo>
                  <a:pt x="5" y="27"/>
                </a:lnTo>
                <a:lnTo>
                  <a:pt x="5" y="27"/>
                </a:lnTo>
                <a:lnTo>
                  <a:pt x="3" y="30"/>
                </a:lnTo>
                <a:lnTo>
                  <a:pt x="3" y="30"/>
                </a:lnTo>
                <a:lnTo>
                  <a:pt x="1" y="30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7"/>
                </a:lnTo>
                <a:lnTo>
                  <a:pt x="1" y="25"/>
                </a:lnTo>
                <a:lnTo>
                  <a:pt x="1" y="25"/>
                </a:lnTo>
                <a:lnTo>
                  <a:pt x="3" y="23"/>
                </a:lnTo>
                <a:lnTo>
                  <a:pt x="3" y="23"/>
                </a:lnTo>
                <a:lnTo>
                  <a:pt x="36" y="3"/>
                </a:lnTo>
                <a:lnTo>
                  <a:pt x="36" y="3"/>
                </a:lnTo>
                <a:lnTo>
                  <a:pt x="38" y="1"/>
                </a:lnTo>
                <a:lnTo>
                  <a:pt x="38" y="1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  <a:lnTo>
                  <a:pt x="42" y="0"/>
                </a:lnTo>
                <a:lnTo>
                  <a:pt x="44" y="1"/>
                </a:lnTo>
                <a:lnTo>
                  <a:pt x="44" y="3"/>
                </a:lnTo>
                <a:lnTo>
                  <a:pt x="44" y="3"/>
                </a:lnTo>
                <a:lnTo>
                  <a:pt x="42" y="3"/>
                </a:lnTo>
                <a:lnTo>
                  <a:pt x="4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87"/>
          <p:cNvSpPr/>
          <p:nvPr/>
        </p:nvSpPr>
        <p:spPr bwMode="auto">
          <a:xfrm>
            <a:off x="1542964" y="3646924"/>
            <a:ext cx="56193" cy="88613"/>
          </a:xfrm>
          <a:custGeom>
            <a:gdLst>
              <a:gd fmla="*/ 3 w 26" name="T0"/>
              <a:gd fmla="*/ 2 h 41" name="T1"/>
              <a:gd fmla="*/ 3 w 26" name="T2"/>
              <a:gd fmla="*/ 2 h 41" name="T3"/>
              <a:gd fmla="*/ 5 w 26" name="T4"/>
              <a:gd fmla="*/ 5 h 41" name="T5"/>
              <a:gd fmla="*/ 5 w 26" name="T6"/>
              <a:gd fmla="*/ 5 h 41" name="T7"/>
              <a:gd fmla="*/ 14 w 26" name="T8"/>
              <a:gd fmla="*/ 20 h 41" name="T9"/>
              <a:gd fmla="*/ 14 w 26" name="T10"/>
              <a:gd fmla="*/ 20 h 41" name="T11"/>
              <a:gd fmla="*/ 22 w 26" name="T12"/>
              <a:gd fmla="*/ 33 h 41" name="T13"/>
              <a:gd fmla="*/ 22 w 26" name="T14"/>
              <a:gd fmla="*/ 33 h 41" name="T15"/>
              <a:gd fmla="*/ 26 w 26" name="T16"/>
              <a:gd fmla="*/ 38 h 41" name="T17"/>
              <a:gd fmla="*/ 26 w 26" name="T18"/>
              <a:gd fmla="*/ 38 h 41" name="T19"/>
              <a:gd fmla="*/ 26 w 26" name="T20"/>
              <a:gd fmla="*/ 39 h 41" name="T21"/>
              <a:gd fmla="*/ 26 w 26" name="T22"/>
              <a:gd fmla="*/ 39 h 41" name="T23"/>
              <a:gd fmla="*/ 24 w 26" name="T24"/>
              <a:gd fmla="*/ 41 h 41" name="T25"/>
              <a:gd fmla="*/ 24 w 26" name="T26"/>
              <a:gd fmla="*/ 41 h 41" name="T27"/>
              <a:gd fmla="*/ 22 w 26" name="T28"/>
              <a:gd fmla="*/ 39 h 41" name="T29"/>
              <a:gd fmla="*/ 22 w 26" name="T30"/>
              <a:gd fmla="*/ 39 h 41" name="T31"/>
              <a:gd fmla="*/ 18 w 26" name="T32"/>
              <a:gd fmla="*/ 30 h 41" name="T33"/>
              <a:gd fmla="*/ 18 w 26" name="T34"/>
              <a:gd fmla="*/ 30 h 41" name="T35"/>
              <a:gd fmla="*/ 14 w 26" name="T36"/>
              <a:gd fmla="*/ 27 h 41" name="T37"/>
              <a:gd fmla="*/ 14 w 26" name="T38"/>
              <a:gd fmla="*/ 27 h 41" name="T39"/>
              <a:gd fmla="*/ 11 w 26" name="T40"/>
              <a:gd fmla="*/ 19 h 41" name="T41"/>
              <a:gd fmla="*/ 11 w 26" name="T42"/>
              <a:gd fmla="*/ 19 h 41" name="T43"/>
              <a:gd fmla="*/ 3 w 26" name="T44"/>
              <a:gd fmla="*/ 6 h 41" name="T45"/>
              <a:gd fmla="*/ 3 w 26" name="T46"/>
              <a:gd fmla="*/ 6 h 41" name="T47"/>
              <a:gd fmla="*/ 0 w 26" name="T48"/>
              <a:gd fmla="*/ 3 h 41" name="T49"/>
              <a:gd fmla="*/ 0 w 26" name="T50"/>
              <a:gd fmla="*/ 3 h 41" name="T51"/>
              <a:gd fmla="*/ 0 w 26" name="T52"/>
              <a:gd fmla="*/ 3 h 41" name="T53"/>
              <a:gd fmla="*/ 0 w 26" name="T54"/>
              <a:gd fmla="*/ 3 h 41" name="T55"/>
              <a:gd fmla="*/ 0 w 26" name="T56"/>
              <a:gd fmla="*/ 2 h 41" name="T57"/>
              <a:gd fmla="*/ 2 w 26" name="T58"/>
              <a:gd fmla="*/ 0 h 41" name="T59"/>
              <a:gd fmla="*/ 2 w 26" name="T60"/>
              <a:gd fmla="*/ 0 h 41" name="T61"/>
              <a:gd fmla="*/ 3 w 26" name="T62"/>
              <a:gd fmla="*/ 2 h 41" name="T63"/>
              <a:gd fmla="*/ 3 w 26" name="T64"/>
              <a:gd fmla="*/ 2 h 41" name="T65"/>
              <a:gd fmla="*/ 3 w 26" name="T66"/>
              <a:gd fmla="*/ 2 h 41" name="T67"/>
              <a:gd fmla="*/ 3 w 26" name="T68"/>
              <a:gd fmla="*/ 2 h 41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41" w="26">
                <a:moveTo>
                  <a:pt x="3" y="2"/>
                </a:moveTo>
                <a:lnTo>
                  <a:pt x="3" y="2"/>
                </a:lnTo>
                <a:lnTo>
                  <a:pt x="5" y="5"/>
                </a:lnTo>
                <a:lnTo>
                  <a:pt x="5" y="5"/>
                </a:lnTo>
                <a:lnTo>
                  <a:pt x="14" y="20"/>
                </a:lnTo>
                <a:lnTo>
                  <a:pt x="14" y="20"/>
                </a:lnTo>
                <a:lnTo>
                  <a:pt x="22" y="33"/>
                </a:lnTo>
                <a:lnTo>
                  <a:pt x="22" y="33"/>
                </a:lnTo>
                <a:lnTo>
                  <a:pt x="26" y="38"/>
                </a:lnTo>
                <a:lnTo>
                  <a:pt x="26" y="38"/>
                </a:lnTo>
                <a:lnTo>
                  <a:pt x="26" y="39"/>
                </a:lnTo>
                <a:lnTo>
                  <a:pt x="26" y="39"/>
                </a:lnTo>
                <a:lnTo>
                  <a:pt x="24" y="41"/>
                </a:lnTo>
                <a:lnTo>
                  <a:pt x="24" y="41"/>
                </a:lnTo>
                <a:lnTo>
                  <a:pt x="22" y="39"/>
                </a:lnTo>
                <a:lnTo>
                  <a:pt x="22" y="39"/>
                </a:lnTo>
                <a:lnTo>
                  <a:pt x="18" y="30"/>
                </a:lnTo>
                <a:lnTo>
                  <a:pt x="18" y="30"/>
                </a:lnTo>
                <a:lnTo>
                  <a:pt x="14" y="27"/>
                </a:lnTo>
                <a:lnTo>
                  <a:pt x="14" y="27"/>
                </a:lnTo>
                <a:lnTo>
                  <a:pt x="11" y="19"/>
                </a:lnTo>
                <a:lnTo>
                  <a:pt x="11" y="19"/>
                </a:lnTo>
                <a:lnTo>
                  <a:pt x="3" y="6"/>
                </a:lnTo>
                <a:lnTo>
                  <a:pt x="3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88"/>
          <p:cNvSpPr/>
          <p:nvPr/>
        </p:nvSpPr>
        <p:spPr bwMode="auto">
          <a:xfrm>
            <a:off x="1523512" y="3670699"/>
            <a:ext cx="36742" cy="69160"/>
          </a:xfrm>
          <a:custGeom>
            <a:gdLst>
              <a:gd fmla="*/ 1 w 17" name="T0"/>
              <a:gd fmla="*/ 0 h 32" name="T1"/>
              <a:gd fmla="*/ 1 w 17" name="T2"/>
              <a:gd fmla="*/ 0 h 32" name="T3"/>
              <a:gd fmla="*/ 3 w 17" name="T4"/>
              <a:gd fmla="*/ 2 h 32" name="T5"/>
              <a:gd fmla="*/ 3 w 17" name="T6"/>
              <a:gd fmla="*/ 2 h 32" name="T7"/>
              <a:gd fmla="*/ 3 w 17" name="T8"/>
              <a:gd fmla="*/ 2 h 32" name="T9"/>
              <a:gd fmla="*/ 3 w 17" name="T10"/>
              <a:gd fmla="*/ 2 h 32" name="T11"/>
              <a:gd fmla="*/ 3 w 17" name="T12"/>
              <a:gd fmla="*/ 3 h 32" name="T13"/>
              <a:gd fmla="*/ 3 w 17" name="T14"/>
              <a:gd fmla="*/ 3 h 32" name="T15"/>
              <a:gd fmla="*/ 5 w 17" name="T16"/>
              <a:gd fmla="*/ 5 h 32" name="T17"/>
              <a:gd fmla="*/ 5 w 17" name="T18"/>
              <a:gd fmla="*/ 5 h 32" name="T19"/>
              <a:gd fmla="*/ 12 w 17" name="T20"/>
              <a:gd fmla="*/ 22 h 32" name="T21"/>
              <a:gd fmla="*/ 12 w 17" name="T22"/>
              <a:gd fmla="*/ 22 h 32" name="T23"/>
              <a:gd fmla="*/ 17 w 17" name="T24"/>
              <a:gd fmla="*/ 28 h 32" name="T25"/>
              <a:gd fmla="*/ 17 w 17" name="T26"/>
              <a:gd fmla="*/ 28 h 32" name="T27"/>
              <a:gd fmla="*/ 17 w 17" name="T28"/>
              <a:gd fmla="*/ 32 h 32" name="T29"/>
              <a:gd fmla="*/ 17 w 17" name="T30"/>
              <a:gd fmla="*/ 32 h 32" name="T31"/>
              <a:gd fmla="*/ 16 w 17" name="T32"/>
              <a:gd fmla="*/ 32 h 32" name="T33"/>
              <a:gd fmla="*/ 16 w 17" name="T34"/>
              <a:gd fmla="*/ 32 h 32" name="T35"/>
              <a:gd fmla="*/ 14 w 17" name="T36"/>
              <a:gd fmla="*/ 32 h 32" name="T37"/>
              <a:gd fmla="*/ 14 w 17" name="T38"/>
              <a:gd fmla="*/ 32 h 32" name="T39"/>
              <a:gd fmla="*/ 12 w 17" name="T40"/>
              <a:gd fmla="*/ 28 h 32" name="T41"/>
              <a:gd fmla="*/ 12 w 17" name="T42"/>
              <a:gd fmla="*/ 28 h 32" name="T43"/>
              <a:gd fmla="*/ 11 w 17" name="T44"/>
              <a:gd fmla="*/ 24 h 32" name="T45"/>
              <a:gd fmla="*/ 11 w 17" name="T46"/>
              <a:gd fmla="*/ 24 h 32" name="T47"/>
              <a:gd fmla="*/ 1 w 17" name="T48"/>
              <a:gd fmla="*/ 6 h 32" name="T49"/>
              <a:gd fmla="*/ 1 w 17" name="T50"/>
              <a:gd fmla="*/ 6 h 32" name="T51"/>
              <a:gd fmla="*/ 0 w 17" name="T52"/>
              <a:gd fmla="*/ 3 h 32" name="T53"/>
              <a:gd fmla="*/ 0 w 17" name="T54"/>
              <a:gd fmla="*/ 3 h 32" name="T55"/>
              <a:gd fmla="*/ 0 w 17" name="T56"/>
              <a:gd fmla="*/ 2 h 32" name="T57"/>
              <a:gd fmla="*/ 0 w 17" name="T58"/>
              <a:gd fmla="*/ 2 h 32" name="T59"/>
              <a:gd fmla="*/ 1 w 17" name="T60"/>
              <a:gd fmla="*/ 0 h 32" name="T61"/>
              <a:gd fmla="*/ 1 w 17" name="T62"/>
              <a:gd fmla="*/ 0 h 32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32" w="17">
                <a:moveTo>
                  <a:pt x="1" y="0"/>
                </a:moveTo>
                <a:lnTo>
                  <a:pt x="1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3"/>
                </a:lnTo>
                <a:lnTo>
                  <a:pt x="3" y="3"/>
                </a:lnTo>
                <a:lnTo>
                  <a:pt x="5" y="5"/>
                </a:lnTo>
                <a:lnTo>
                  <a:pt x="5" y="5"/>
                </a:lnTo>
                <a:lnTo>
                  <a:pt x="12" y="22"/>
                </a:lnTo>
                <a:lnTo>
                  <a:pt x="12" y="22"/>
                </a:lnTo>
                <a:lnTo>
                  <a:pt x="17" y="28"/>
                </a:lnTo>
                <a:lnTo>
                  <a:pt x="17" y="28"/>
                </a:lnTo>
                <a:lnTo>
                  <a:pt x="17" y="32"/>
                </a:lnTo>
                <a:lnTo>
                  <a:pt x="17" y="32"/>
                </a:lnTo>
                <a:lnTo>
                  <a:pt x="16" y="32"/>
                </a:lnTo>
                <a:lnTo>
                  <a:pt x="16" y="32"/>
                </a:lnTo>
                <a:lnTo>
                  <a:pt x="14" y="32"/>
                </a:lnTo>
                <a:lnTo>
                  <a:pt x="14" y="32"/>
                </a:lnTo>
                <a:lnTo>
                  <a:pt x="12" y="28"/>
                </a:lnTo>
                <a:lnTo>
                  <a:pt x="12" y="28"/>
                </a:lnTo>
                <a:lnTo>
                  <a:pt x="11" y="24"/>
                </a:lnTo>
                <a:lnTo>
                  <a:pt x="11" y="24"/>
                </a:lnTo>
                <a:lnTo>
                  <a:pt x="1" y="6"/>
                </a:lnTo>
                <a:lnTo>
                  <a:pt x="1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89"/>
          <p:cNvSpPr/>
          <p:nvPr/>
        </p:nvSpPr>
        <p:spPr bwMode="auto">
          <a:xfrm>
            <a:off x="1584027" y="4079177"/>
            <a:ext cx="34580" cy="82128"/>
          </a:xfrm>
          <a:custGeom>
            <a:gdLst>
              <a:gd fmla="*/ 16 w 16" name="T0"/>
              <a:gd fmla="*/ 2 h 38" name="T1"/>
              <a:gd fmla="*/ 16 w 16" name="T2"/>
              <a:gd fmla="*/ 2 h 38" name="T3"/>
              <a:gd fmla="*/ 16 w 16" name="T4"/>
              <a:gd fmla="*/ 3 h 38" name="T5"/>
              <a:gd fmla="*/ 16 w 16" name="T6"/>
              <a:gd fmla="*/ 3 h 38" name="T7"/>
              <a:gd fmla="*/ 14 w 16" name="T8"/>
              <a:gd fmla="*/ 5 h 38" name="T9"/>
              <a:gd fmla="*/ 14 w 16" name="T10"/>
              <a:gd fmla="*/ 7 h 38" name="T11"/>
              <a:gd fmla="*/ 14 w 16" name="T12"/>
              <a:gd fmla="*/ 7 h 38" name="T13"/>
              <a:gd fmla="*/ 13 w 16" name="T14"/>
              <a:gd fmla="*/ 10 h 38" name="T15"/>
              <a:gd fmla="*/ 13 w 16" name="T16"/>
              <a:gd fmla="*/ 10 h 38" name="T17"/>
              <a:gd fmla="*/ 8 w 16" name="T18"/>
              <a:gd fmla="*/ 22 h 38" name="T19"/>
              <a:gd fmla="*/ 8 w 16" name="T20"/>
              <a:gd fmla="*/ 22 h 38" name="T21"/>
              <a:gd fmla="*/ 5 w 16" name="T22"/>
              <a:gd fmla="*/ 30 h 38" name="T23"/>
              <a:gd fmla="*/ 5 w 16" name="T24"/>
              <a:gd fmla="*/ 30 h 38" name="T25"/>
              <a:gd fmla="*/ 3 w 16" name="T26"/>
              <a:gd fmla="*/ 37 h 38" name="T27"/>
              <a:gd fmla="*/ 3 w 16" name="T28"/>
              <a:gd fmla="*/ 37 h 38" name="T29"/>
              <a:gd fmla="*/ 3 w 16" name="T30"/>
              <a:gd fmla="*/ 38 h 38" name="T31"/>
              <a:gd fmla="*/ 2 w 16" name="T32"/>
              <a:gd fmla="*/ 38 h 38" name="T33"/>
              <a:gd fmla="*/ 2 w 16" name="T34"/>
              <a:gd fmla="*/ 38 h 38" name="T35"/>
              <a:gd fmla="*/ 0 w 16" name="T36"/>
              <a:gd fmla="*/ 37 h 38" name="T37"/>
              <a:gd fmla="*/ 0 w 16" name="T38"/>
              <a:gd fmla="*/ 37 h 38" name="T39"/>
              <a:gd fmla="*/ 0 w 16" name="T40"/>
              <a:gd fmla="*/ 37 h 38" name="T41"/>
              <a:gd fmla="*/ 0 w 16" name="T42"/>
              <a:gd fmla="*/ 35 h 38" name="T43"/>
              <a:gd fmla="*/ 0 w 16" name="T44"/>
              <a:gd fmla="*/ 35 h 38" name="T45"/>
              <a:gd fmla="*/ 2 w 16" name="T46"/>
              <a:gd fmla="*/ 33 h 38" name="T47"/>
              <a:gd fmla="*/ 2 w 16" name="T48"/>
              <a:gd fmla="*/ 33 h 38" name="T49"/>
              <a:gd fmla="*/ 7 w 16" name="T50"/>
              <a:gd fmla="*/ 21 h 38" name="T51"/>
              <a:gd fmla="*/ 7 w 16" name="T52"/>
              <a:gd fmla="*/ 21 h 38" name="T53"/>
              <a:gd fmla="*/ 11 w 16" name="T54"/>
              <a:gd fmla="*/ 10 h 38" name="T55"/>
              <a:gd fmla="*/ 11 w 16" name="T56"/>
              <a:gd fmla="*/ 10 h 38" name="T57"/>
              <a:gd fmla="*/ 13 w 16" name="T58"/>
              <a:gd fmla="*/ 2 h 38" name="T59"/>
              <a:gd fmla="*/ 13 w 16" name="T60"/>
              <a:gd fmla="*/ 2 h 38" name="T61"/>
              <a:gd fmla="*/ 13 w 16" name="T62"/>
              <a:gd fmla="*/ 0 h 38" name="T63"/>
              <a:gd fmla="*/ 14 w 16" name="T64"/>
              <a:gd fmla="*/ 0 h 38" name="T65"/>
              <a:gd fmla="*/ 14 w 16" name="T66"/>
              <a:gd fmla="*/ 0 h 38" name="T67"/>
              <a:gd fmla="*/ 16 w 16" name="T68"/>
              <a:gd fmla="*/ 0 h 38" name="T69"/>
              <a:gd fmla="*/ 16 w 16" name="T70"/>
              <a:gd fmla="*/ 2 h 38" name="T71"/>
              <a:gd fmla="*/ 16 w 16" name="T72"/>
              <a:gd fmla="*/ 2 h 38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38" w="16">
                <a:moveTo>
                  <a:pt x="16" y="2"/>
                </a:moveTo>
                <a:lnTo>
                  <a:pt x="16" y="2"/>
                </a:lnTo>
                <a:lnTo>
                  <a:pt x="16" y="3"/>
                </a:lnTo>
                <a:lnTo>
                  <a:pt x="16" y="3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3" y="10"/>
                </a:lnTo>
                <a:lnTo>
                  <a:pt x="13" y="10"/>
                </a:lnTo>
                <a:lnTo>
                  <a:pt x="8" y="22"/>
                </a:lnTo>
                <a:lnTo>
                  <a:pt x="8" y="22"/>
                </a:lnTo>
                <a:lnTo>
                  <a:pt x="5" y="30"/>
                </a:lnTo>
                <a:lnTo>
                  <a:pt x="5" y="30"/>
                </a:lnTo>
                <a:lnTo>
                  <a:pt x="3" y="37"/>
                </a:lnTo>
                <a:lnTo>
                  <a:pt x="3" y="37"/>
                </a:lnTo>
                <a:lnTo>
                  <a:pt x="3" y="38"/>
                </a:lnTo>
                <a:lnTo>
                  <a:pt x="2" y="38"/>
                </a:lnTo>
                <a:lnTo>
                  <a:pt x="2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5"/>
                </a:lnTo>
                <a:lnTo>
                  <a:pt x="0" y="35"/>
                </a:lnTo>
                <a:lnTo>
                  <a:pt x="2" y="33"/>
                </a:lnTo>
                <a:lnTo>
                  <a:pt x="2" y="33"/>
                </a:lnTo>
                <a:lnTo>
                  <a:pt x="7" y="21"/>
                </a:lnTo>
                <a:lnTo>
                  <a:pt x="7" y="21"/>
                </a:lnTo>
                <a:lnTo>
                  <a:pt x="11" y="10"/>
                </a:lnTo>
                <a:lnTo>
                  <a:pt x="11" y="10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90"/>
          <p:cNvSpPr/>
          <p:nvPr/>
        </p:nvSpPr>
        <p:spPr bwMode="auto">
          <a:xfrm>
            <a:off x="1553769" y="4077017"/>
            <a:ext cx="36742" cy="73483"/>
          </a:xfrm>
          <a:custGeom>
            <a:gdLst>
              <a:gd fmla="*/ 17 w 17" name="T0"/>
              <a:gd fmla="*/ 3 h 34" name="T1"/>
              <a:gd fmla="*/ 17 w 17" name="T2"/>
              <a:gd fmla="*/ 3 h 34" name="T3"/>
              <a:gd fmla="*/ 16 w 17" name="T4"/>
              <a:gd fmla="*/ 4 h 34" name="T5"/>
              <a:gd fmla="*/ 16 w 17" name="T6"/>
              <a:gd fmla="*/ 4 h 34" name="T7"/>
              <a:gd fmla="*/ 14 w 17" name="T8"/>
              <a:gd fmla="*/ 6 h 34" name="T9"/>
              <a:gd fmla="*/ 14 w 17" name="T10"/>
              <a:gd fmla="*/ 6 h 34" name="T11"/>
              <a:gd fmla="*/ 13 w 17" name="T12"/>
              <a:gd fmla="*/ 9 h 34" name="T13"/>
              <a:gd fmla="*/ 13 w 17" name="T14"/>
              <a:gd fmla="*/ 9 h 34" name="T15"/>
              <a:gd fmla="*/ 6 w 17" name="T16"/>
              <a:gd fmla="*/ 22 h 34" name="T17"/>
              <a:gd fmla="*/ 6 w 17" name="T18"/>
              <a:gd fmla="*/ 22 h 34" name="T19"/>
              <a:gd fmla="*/ 5 w 17" name="T20"/>
              <a:gd fmla="*/ 33 h 34" name="T21"/>
              <a:gd fmla="*/ 5 w 17" name="T22"/>
              <a:gd fmla="*/ 33 h 34" name="T23"/>
              <a:gd fmla="*/ 3 w 17" name="T24"/>
              <a:gd fmla="*/ 34 h 34" name="T25"/>
              <a:gd fmla="*/ 3 w 17" name="T26"/>
              <a:gd fmla="*/ 34 h 34" name="T27"/>
              <a:gd fmla="*/ 2 w 17" name="T28"/>
              <a:gd fmla="*/ 34 h 34" name="T29"/>
              <a:gd fmla="*/ 2 w 17" name="T30"/>
              <a:gd fmla="*/ 34 h 34" name="T31"/>
              <a:gd fmla="*/ 0 w 17" name="T32"/>
              <a:gd fmla="*/ 31 h 34" name="T33"/>
              <a:gd fmla="*/ 0 w 17" name="T34"/>
              <a:gd fmla="*/ 31 h 34" name="T35"/>
              <a:gd fmla="*/ 2 w 17" name="T36"/>
              <a:gd fmla="*/ 30 h 34" name="T37"/>
              <a:gd fmla="*/ 2 w 17" name="T38"/>
              <a:gd fmla="*/ 30 h 34" name="T39"/>
              <a:gd fmla="*/ 8 w 17" name="T40"/>
              <a:gd fmla="*/ 14 h 34" name="T41"/>
              <a:gd fmla="*/ 8 w 17" name="T42"/>
              <a:gd fmla="*/ 14 h 34" name="T43"/>
              <a:gd fmla="*/ 13 w 17" name="T44"/>
              <a:gd fmla="*/ 3 h 34" name="T45"/>
              <a:gd fmla="*/ 13 w 17" name="T46"/>
              <a:gd fmla="*/ 3 h 34" name="T47"/>
              <a:gd fmla="*/ 14 w 17" name="T48"/>
              <a:gd fmla="*/ 1 h 34" name="T49"/>
              <a:gd fmla="*/ 14 w 17" name="T50"/>
              <a:gd fmla="*/ 1 h 34" name="T51"/>
              <a:gd fmla="*/ 14 w 17" name="T52"/>
              <a:gd fmla="*/ 0 h 34" name="T53"/>
              <a:gd fmla="*/ 14 w 17" name="T54"/>
              <a:gd fmla="*/ 0 h 34" name="T55"/>
              <a:gd fmla="*/ 17 w 17" name="T56"/>
              <a:gd fmla="*/ 0 h 34" name="T57"/>
              <a:gd fmla="*/ 17 w 17" name="T58"/>
              <a:gd fmla="*/ 3 h 34" name="T59"/>
              <a:gd fmla="*/ 17 w 17" name="T60"/>
              <a:gd fmla="*/ 3 h 34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34" w="17">
                <a:moveTo>
                  <a:pt x="17" y="3"/>
                </a:moveTo>
                <a:lnTo>
                  <a:pt x="17" y="3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4" y="6"/>
                </a:lnTo>
                <a:lnTo>
                  <a:pt x="13" y="9"/>
                </a:lnTo>
                <a:lnTo>
                  <a:pt x="13" y="9"/>
                </a:lnTo>
                <a:lnTo>
                  <a:pt x="6" y="22"/>
                </a:lnTo>
                <a:lnTo>
                  <a:pt x="6" y="22"/>
                </a:lnTo>
                <a:lnTo>
                  <a:pt x="5" y="33"/>
                </a:lnTo>
                <a:lnTo>
                  <a:pt x="5" y="33"/>
                </a:lnTo>
                <a:lnTo>
                  <a:pt x="3" y="34"/>
                </a:lnTo>
                <a:lnTo>
                  <a:pt x="3" y="34"/>
                </a:lnTo>
                <a:lnTo>
                  <a:pt x="2" y="34"/>
                </a:lnTo>
                <a:lnTo>
                  <a:pt x="2" y="34"/>
                </a:lnTo>
                <a:lnTo>
                  <a:pt x="0" y="31"/>
                </a:lnTo>
                <a:lnTo>
                  <a:pt x="0" y="31"/>
                </a:lnTo>
                <a:lnTo>
                  <a:pt x="2" y="30"/>
                </a:lnTo>
                <a:lnTo>
                  <a:pt x="2" y="30"/>
                </a:lnTo>
                <a:lnTo>
                  <a:pt x="8" y="14"/>
                </a:lnTo>
                <a:lnTo>
                  <a:pt x="8" y="14"/>
                </a:lnTo>
                <a:lnTo>
                  <a:pt x="13" y="3"/>
                </a:lnTo>
                <a:lnTo>
                  <a:pt x="13" y="3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7" y="0"/>
                </a:lnTo>
                <a:lnTo>
                  <a:pt x="17" y="3"/>
                </a:lnTo>
                <a:lnTo>
                  <a:pt x="1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91"/>
          <p:cNvSpPr/>
          <p:nvPr/>
        </p:nvSpPr>
        <p:spPr bwMode="auto">
          <a:xfrm>
            <a:off x="1534319" y="4083500"/>
            <a:ext cx="25935" cy="54032"/>
          </a:xfrm>
          <a:custGeom>
            <a:gdLst>
              <a:gd fmla="*/ 12 w 12" name="T0"/>
              <a:gd fmla="*/ 3 h 25" name="T1"/>
              <a:gd fmla="*/ 12 w 12" name="T2"/>
              <a:gd fmla="*/ 3 h 25" name="T3"/>
              <a:gd fmla="*/ 12 w 12" name="T4"/>
              <a:gd fmla="*/ 5 h 25" name="T5"/>
              <a:gd fmla="*/ 12 w 12" name="T6"/>
              <a:gd fmla="*/ 5 h 25" name="T7"/>
              <a:gd fmla="*/ 11 w 12" name="T8"/>
              <a:gd fmla="*/ 6 h 25" name="T9"/>
              <a:gd fmla="*/ 11 w 12" name="T10"/>
              <a:gd fmla="*/ 6 h 25" name="T11"/>
              <a:gd fmla="*/ 6 w 12" name="T12"/>
              <a:gd fmla="*/ 14 h 25" name="T13"/>
              <a:gd fmla="*/ 6 w 12" name="T14"/>
              <a:gd fmla="*/ 14 h 25" name="T15"/>
              <a:gd fmla="*/ 4 w 12" name="T16"/>
              <a:gd fmla="*/ 20 h 25" name="T17"/>
              <a:gd fmla="*/ 4 w 12" name="T18"/>
              <a:gd fmla="*/ 20 h 25" name="T19"/>
              <a:gd fmla="*/ 4 w 12" name="T20"/>
              <a:gd fmla="*/ 24 h 25" name="T21"/>
              <a:gd fmla="*/ 4 w 12" name="T22"/>
              <a:gd fmla="*/ 24 h 25" name="T23"/>
              <a:gd fmla="*/ 1 w 12" name="T24"/>
              <a:gd fmla="*/ 25 h 25" name="T25"/>
              <a:gd fmla="*/ 1 w 12" name="T26"/>
              <a:gd fmla="*/ 25 h 25" name="T27"/>
              <a:gd fmla="*/ 0 w 12" name="T28"/>
              <a:gd fmla="*/ 24 h 25" name="T29"/>
              <a:gd fmla="*/ 0 w 12" name="T30"/>
              <a:gd fmla="*/ 24 h 25" name="T31"/>
              <a:gd fmla="*/ 0 w 12" name="T32"/>
              <a:gd fmla="*/ 22 h 25" name="T33"/>
              <a:gd fmla="*/ 0 w 12" name="T34"/>
              <a:gd fmla="*/ 22 h 25" name="T35"/>
              <a:gd fmla="*/ 1 w 12" name="T36"/>
              <a:gd fmla="*/ 19 h 25" name="T37"/>
              <a:gd fmla="*/ 1 w 12" name="T38"/>
              <a:gd fmla="*/ 19 h 25" name="T39"/>
              <a:gd fmla="*/ 4 w 12" name="T40"/>
              <a:gd fmla="*/ 14 h 25" name="T41"/>
              <a:gd fmla="*/ 7 w 12" name="T42"/>
              <a:gd fmla="*/ 8 h 25" name="T43"/>
              <a:gd fmla="*/ 7 w 12" name="T44"/>
              <a:gd fmla="*/ 8 h 25" name="T45"/>
              <a:gd fmla="*/ 7 w 12" name="T46"/>
              <a:gd fmla="*/ 5 h 25" name="T47"/>
              <a:gd fmla="*/ 7 w 12" name="T48"/>
              <a:gd fmla="*/ 5 h 25" name="T49"/>
              <a:gd fmla="*/ 9 w 12" name="T50"/>
              <a:gd fmla="*/ 1 h 25" name="T51"/>
              <a:gd fmla="*/ 9 w 12" name="T52"/>
              <a:gd fmla="*/ 1 h 25" name="T53"/>
              <a:gd fmla="*/ 11 w 12" name="T54"/>
              <a:gd fmla="*/ 0 h 25" name="T55"/>
              <a:gd fmla="*/ 11 w 12" name="T56"/>
              <a:gd fmla="*/ 0 h 25" name="T57"/>
              <a:gd fmla="*/ 12 w 12" name="T58"/>
              <a:gd fmla="*/ 1 h 25" name="T59"/>
              <a:gd fmla="*/ 12 w 12" name="T60"/>
              <a:gd fmla="*/ 3 h 25" name="T61"/>
              <a:gd fmla="*/ 12 w 12" name="T62"/>
              <a:gd fmla="*/ 3 h 25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25" w="12">
                <a:moveTo>
                  <a:pt x="12" y="3"/>
                </a:move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1" y="6"/>
                </a:lnTo>
                <a:lnTo>
                  <a:pt x="11" y="6"/>
                </a:lnTo>
                <a:lnTo>
                  <a:pt x="6" y="14"/>
                </a:lnTo>
                <a:lnTo>
                  <a:pt x="6" y="14"/>
                </a:lnTo>
                <a:lnTo>
                  <a:pt x="4" y="20"/>
                </a:lnTo>
                <a:lnTo>
                  <a:pt x="4" y="20"/>
                </a:lnTo>
                <a:lnTo>
                  <a:pt x="4" y="24"/>
                </a:lnTo>
                <a:lnTo>
                  <a:pt x="4" y="24"/>
                </a:lnTo>
                <a:lnTo>
                  <a:pt x="1" y="25"/>
                </a:lnTo>
                <a:lnTo>
                  <a:pt x="1" y="25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1" y="19"/>
                </a:lnTo>
                <a:lnTo>
                  <a:pt x="1" y="19"/>
                </a:lnTo>
                <a:lnTo>
                  <a:pt x="4" y="14"/>
                </a:lnTo>
                <a:lnTo>
                  <a:pt x="7" y="8"/>
                </a:lnTo>
                <a:lnTo>
                  <a:pt x="7" y="8"/>
                </a:lnTo>
                <a:lnTo>
                  <a:pt x="7" y="5"/>
                </a:lnTo>
                <a:lnTo>
                  <a:pt x="7" y="5"/>
                </a:lnTo>
                <a:lnTo>
                  <a:pt x="9" y="1"/>
                </a:lnTo>
                <a:lnTo>
                  <a:pt x="9" y="1"/>
                </a:lnTo>
                <a:lnTo>
                  <a:pt x="11" y="0"/>
                </a:lnTo>
                <a:lnTo>
                  <a:pt x="11" y="0"/>
                </a:lnTo>
                <a:lnTo>
                  <a:pt x="12" y="1"/>
                </a:lnTo>
                <a:lnTo>
                  <a:pt x="12" y="3"/>
                </a:lnTo>
                <a:lnTo>
                  <a:pt x="1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92"/>
          <p:cNvSpPr/>
          <p:nvPr/>
        </p:nvSpPr>
        <p:spPr bwMode="auto">
          <a:xfrm>
            <a:off x="1553769" y="3828470"/>
            <a:ext cx="30258" cy="49710"/>
          </a:xfrm>
          <a:custGeom>
            <a:gdLst>
              <a:gd fmla="*/ 14 w 14" name="T0"/>
              <a:gd fmla="*/ 22 h 23" name="T1"/>
              <a:gd fmla="*/ 14 w 14" name="T2"/>
              <a:gd fmla="*/ 22 h 23" name="T3"/>
              <a:gd fmla="*/ 13 w 14" name="T4"/>
              <a:gd fmla="*/ 23 h 23" name="T5"/>
              <a:gd fmla="*/ 13 w 14" name="T6"/>
              <a:gd fmla="*/ 23 h 23" name="T7"/>
              <a:gd fmla="*/ 13 w 14" name="T8"/>
              <a:gd fmla="*/ 23 h 23" name="T9"/>
              <a:gd fmla="*/ 13 w 14" name="T10"/>
              <a:gd fmla="*/ 23 h 23" name="T11"/>
              <a:gd fmla="*/ 11 w 14" name="T12"/>
              <a:gd fmla="*/ 23 h 23" name="T13"/>
              <a:gd fmla="*/ 11 w 14" name="T14"/>
              <a:gd fmla="*/ 23 h 23" name="T15"/>
              <a:gd fmla="*/ 5 w 14" name="T16"/>
              <a:gd fmla="*/ 9 h 23" name="T17"/>
              <a:gd fmla="*/ 5 w 14" name="T18"/>
              <a:gd fmla="*/ 9 h 23" name="T19"/>
              <a:gd fmla="*/ 0 w 14" name="T20"/>
              <a:gd fmla="*/ 1 h 23" name="T21"/>
              <a:gd fmla="*/ 0 w 14" name="T22"/>
              <a:gd fmla="*/ 1 h 23" name="T23"/>
              <a:gd fmla="*/ 0 w 14" name="T24"/>
              <a:gd fmla="*/ 0 h 23" name="T25"/>
              <a:gd fmla="*/ 0 w 14" name="T26"/>
              <a:gd fmla="*/ 0 h 23" name="T27"/>
              <a:gd fmla="*/ 2 w 14" name="T28"/>
              <a:gd fmla="*/ 0 h 23" name="T29"/>
              <a:gd fmla="*/ 2 w 14" name="T30"/>
              <a:gd fmla="*/ 0 h 23" name="T31"/>
              <a:gd fmla="*/ 2 w 14" name="T32"/>
              <a:gd fmla="*/ 1 h 23" name="T33"/>
              <a:gd fmla="*/ 2 w 14" name="T34"/>
              <a:gd fmla="*/ 1 h 23" name="T35"/>
              <a:gd fmla="*/ 2 w 14" name="T36"/>
              <a:gd fmla="*/ 3 h 23" name="T37"/>
              <a:gd fmla="*/ 2 w 14" name="T38"/>
              <a:gd fmla="*/ 3 h 23" name="T39"/>
              <a:gd fmla="*/ 2 w 14" name="T40"/>
              <a:gd fmla="*/ 3 h 23" name="T41"/>
              <a:gd fmla="*/ 2 w 14" name="T42"/>
              <a:gd fmla="*/ 3 h 23" name="T43"/>
              <a:gd fmla="*/ 9 w 14" name="T44"/>
              <a:gd fmla="*/ 17 h 23" name="T45"/>
              <a:gd fmla="*/ 9 w 14" name="T46"/>
              <a:gd fmla="*/ 17 h 23" name="T47"/>
              <a:gd fmla="*/ 14 w 14" name="T48"/>
              <a:gd fmla="*/ 22 h 23" name="T49"/>
              <a:gd fmla="*/ 14 w 14" name="T50"/>
              <a:gd fmla="*/ 22 h 23" name="T51"/>
              <a:gd fmla="*/ 14 w 14" name="T52"/>
              <a:gd fmla="*/ 22 h 23" name="T53"/>
              <a:gd fmla="*/ 14 w 14" name="T54"/>
              <a:gd fmla="*/ 22 h 23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23" w="14">
                <a:moveTo>
                  <a:pt x="14" y="22"/>
                </a:moveTo>
                <a:lnTo>
                  <a:pt x="14" y="22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5" y="9"/>
                </a:lnTo>
                <a:lnTo>
                  <a:pt x="5" y="9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9" y="17"/>
                </a:lnTo>
                <a:lnTo>
                  <a:pt x="9" y="17"/>
                </a:lnTo>
                <a:lnTo>
                  <a:pt x="14" y="22"/>
                </a:lnTo>
                <a:lnTo>
                  <a:pt x="14" y="22"/>
                </a:lnTo>
                <a:lnTo>
                  <a:pt x="14" y="22"/>
                </a:lnTo>
                <a:lnTo>
                  <a:pt x="14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93"/>
          <p:cNvSpPr>
            <a:spLocks noEditPoints="1"/>
          </p:cNvSpPr>
          <p:nvPr/>
        </p:nvSpPr>
        <p:spPr bwMode="auto">
          <a:xfrm>
            <a:off x="1454351" y="3964631"/>
            <a:ext cx="82128" cy="90773"/>
          </a:xfrm>
          <a:custGeom>
            <a:gdLst>
              <a:gd fmla="*/ 32 w 38" name="T0"/>
              <a:gd fmla="*/ 3 h 42" name="T1"/>
              <a:gd fmla="*/ 32 w 38" name="T2"/>
              <a:gd fmla="*/ 3 h 42" name="T3"/>
              <a:gd fmla="*/ 33 w 38" name="T4"/>
              <a:gd fmla="*/ 1 h 42" name="T5"/>
              <a:gd fmla="*/ 37 w 38" name="T6"/>
              <a:gd fmla="*/ 1 h 42" name="T7"/>
              <a:gd fmla="*/ 38 w 38" name="T8"/>
              <a:gd fmla="*/ 3 h 42" name="T9"/>
              <a:gd fmla="*/ 37 w 38" name="T10"/>
              <a:gd fmla="*/ 6 h 42" name="T11"/>
              <a:gd fmla="*/ 21 w 38" name="T12"/>
              <a:gd fmla="*/ 25 h 42" name="T13"/>
              <a:gd fmla="*/ 11 w 38" name="T14"/>
              <a:gd fmla="*/ 38 h 42" name="T15"/>
              <a:gd fmla="*/ 7 w 38" name="T16"/>
              <a:gd fmla="*/ 42 h 42" name="T17"/>
              <a:gd fmla="*/ 5 w 38" name="T18"/>
              <a:gd fmla="*/ 42 h 42" name="T19"/>
              <a:gd fmla="*/ 3 w 38" name="T20"/>
              <a:gd fmla="*/ 42 h 42" name="T21"/>
              <a:gd fmla="*/ 3 w 38" name="T22"/>
              <a:gd fmla="*/ 42 h 42" name="T23"/>
              <a:gd fmla="*/ 2 w 38" name="T24"/>
              <a:gd fmla="*/ 42 h 42" name="T25"/>
              <a:gd fmla="*/ 0 w 38" name="T26"/>
              <a:gd fmla="*/ 41 h 42" name="T27"/>
              <a:gd fmla="*/ 0 w 38" name="T28"/>
              <a:gd fmla="*/ 39 h 42" name="T29"/>
              <a:gd fmla="*/ 3 w 38" name="T30"/>
              <a:gd fmla="*/ 33 h 42" name="T31"/>
              <a:gd fmla="*/ 11 w 38" name="T32"/>
              <a:gd fmla="*/ 23 h 42" name="T33"/>
              <a:gd fmla="*/ 29 w 38" name="T34"/>
              <a:gd fmla="*/ 1 h 42" name="T35"/>
              <a:gd fmla="*/ 30 w 38" name="T36"/>
              <a:gd fmla="*/ 0 h 42" name="T37"/>
              <a:gd fmla="*/ 32 w 38" name="T38"/>
              <a:gd fmla="*/ 0 h 42" name="T39"/>
              <a:gd fmla="*/ 32 w 38" name="T40"/>
              <a:gd fmla="*/ 1 h 42" name="T41"/>
              <a:gd fmla="*/ 32 w 38" name="T42"/>
              <a:gd fmla="*/ 3 h 42" name="T43"/>
              <a:gd fmla="*/ 18 w 38" name="T44"/>
              <a:gd fmla="*/ 25 h 42" name="T45"/>
              <a:gd fmla="*/ 18 w 38" name="T46"/>
              <a:gd fmla="*/ 25 h 42" name="T47"/>
              <a:gd fmla="*/ 19 w 38" name="T48"/>
              <a:gd fmla="*/ 25 h 42" name="T49"/>
              <a:gd fmla="*/ 27 w 38" name="T50"/>
              <a:gd fmla="*/ 15 h 42" name="T51"/>
              <a:gd fmla="*/ 30 w 38" name="T52"/>
              <a:gd fmla="*/ 11 h 42" name="T53"/>
              <a:gd fmla="*/ 30 w 38" name="T54"/>
              <a:gd fmla="*/ 9 h 42" name="T55"/>
              <a:gd fmla="*/ 29 w 38" name="T56"/>
              <a:gd fmla="*/ 9 h 42" name="T57"/>
              <a:gd fmla="*/ 27 w 38" name="T58"/>
              <a:gd fmla="*/ 11 h 42" name="T59"/>
              <a:gd fmla="*/ 18 w 38" name="T60"/>
              <a:gd fmla="*/ 25 h 42" name="T61"/>
              <a:gd fmla="*/ 18 w 38" name="T62"/>
              <a:gd fmla="*/ 25 h 42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42" w="38">
                <a:moveTo>
                  <a:pt x="32" y="3"/>
                </a:moveTo>
                <a:lnTo>
                  <a:pt x="32" y="3"/>
                </a:lnTo>
                <a:lnTo>
                  <a:pt x="32" y="3"/>
                </a:lnTo>
                <a:lnTo>
                  <a:pt x="32" y="3"/>
                </a:lnTo>
                <a:lnTo>
                  <a:pt x="33" y="1"/>
                </a:lnTo>
                <a:lnTo>
                  <a:pt x="33" y="1"/>
                </a:lnTo>
                <a:lnTo>
                  <a:pt x="35" y="1"/>
                </a:lnTo>
                <a:lnTo>
                  <a:pt x="37" y="1"/>
                </a:lnTo>
                <a:lnTo>
                  <a:pt x="37" y="1"/>
                </a:lnTo>
                <a:lnTo>
                  <a:pt x="38" y="3"/>
                </a:lnTo>
                <a:lnTo>
                  <a:pt x="37" y="6"/>
                </a:lnTo>
                <a:lnTo>
                  <a:pt x="37" y="6"/>
                </a:lnTo>
                <a:lnTo>
                  <a:pt x="30" y="15"/>
                </a:lnTo>
                <a:lnTo>
                  <a:pt x="21" y="25"/>
                </a:lnTo>
                <a:lnTo>
                  <a:pt x="21" y="25"/>
                </a:lnTo>
                <a:lnTo>
                  <a:pt x="11" y="38"/>
                </a:lnTo>
                <a:lnTo>
                  <a:pt x="11" y="38"/>
                </a:lnTo>
                <a:lnTo>
                  <a:pt x="7" y="42"/>
                </a:lnTo>
                <a:lnTo>
                  <a:pt x="7" y="42"/>
                </a:lnTo>
                <a:lnTo>
                  <a:pt x="5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2" y="42"/>
                </a:lnTo>
                <a:lnTo>
                  <a:pt x="2" y="42"/>
                </a:lnTo>
                <a:lnTo>
                  <a:pt x="0" y="42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0" y="39"/>
                </a:lnTo>
                <a:lnTo>
                  <a:pt x="3" y="33"/>
                </a:lnTo>
                <a:lnTo>
                  <a:pt x="3" y="33"/>
                </a:lnTo>
                <a:lnTo>
                  <a:pt x="11" y="23"/>
                </a:lnTo>
                <a:lnTo>
                  <a:pt x="11" y="23"/>
                </a:lnTo>
                <a:lnTo>
                  <a:pt x="29" y="1"/>
                </a:lnTo>
                <a:lnTo>
                  <a:pt x="29" y="1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2" y="1"/>
                </a:lnTo>
                <a:lnTo>
                  <a:pt x="32" y="1"/>
                </a:lnTo>
                <a:lnTo>
                  <a:pt x="32" y="3"/>
                </a:lnTo>
                <a:lnTo>
                  <a:pt x="32" y="3"/>
                </a:lnTo>
                <a:close/>
                <a:moveTo>
                  <a:pt x="18" y="25"/>
                </a:moveTo>
                <a:lnTo>
                  <a:pt x="18" y="25"/>
                </a:lnTo>
                <a:lnTo>
                  <a:pt x="18" y="25"/>
                </a:lnTo>
                <a:lnTo>
                  <a:pt x="18" y="25"/>
                </a:lnTo>
                <a:lnTo>
                  <a:pt x="19" y="25"/>
                </a:lnTo>
                <a:lnTo>
                  <a:pt x="19" y="25"/>
                </a:lnTo>
                <a:lnTo>
                  <a:pt x="27" y="15"/>
                </a:lnTo>
                <a:lnTo>
                  <a:pt x="27" y="15"/>
                </a:lnTo>
                <a:lnTo>
                  <a:pt x="30" y="11"/>
                </a:lnTo>
                <a:lnTo>
                  <a:pt x="30" y="11"/>
                </a:lnTo>
                <a:lnTo>
                  <a:pt x="30" y="9"/>
                </a:lnTo>
                <a:lnTo>
                  <a:pt x="30" y="9"/>
                </a:lnTo>
                <a:lnTo>
                  <a:pt x="29" y="9"/>
                </a:lnTo>
                <a:lnTo>
                  <a:pt x="27" y="11"/>
                </a:lnTo>
                <a:lnTo>
                  <a:pt x="27" y="11"/>
                </a:lnTo>
                <a:lnTo>
                  <a:pt x="18" y="25"/>
                </a:lnTo>
                <a:lnTo>
                  <a:pt x="18" y="25"/>
                </a:lnTo>
                <a:lnTo>
                  <a:pt x="18" y="25"/>
                </a:lnTo>
                <a:lnTo>
                  <a:pt x="18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94"/>
          <p:cNvSpPr/>
          <p:nvPr/>
        </p:nvSpPr>
        <p:spPr bwMode="auto">
          <a:xfrm>
            <a:off x="1110710" y="4191563"/>
            <a:ext cx="71322" cy="82128"/>
          </a:xfrm>
          <a:custGeom>
            <a:gdLst>
              <a:gd fmla="*/ 5 w 33" name="T0"/>
              <a:gd fmla="*/ 35 h 38" name="T1"/>
              <a:gd fmla="*/ 5 w 33" name="T2"/>
              <a:gd fmla="*/ 35 h 38" name="T3"/>
              <a:gd fmla="*/ 3 w 33" name="T4"/>
              <a:gd fmla="*/ 37 h 38" name="T5"/>
              <a:gd fmla="*/ 3 w 33" name="T6"/>
              <a:gd fmla="*/ 37 h 38" name="T7"/>
              <a:gd fmla="*/ 2 w 33" name="T8"/>
              <a:gd fmla="*/ 37 h 38" name="T9"/>
              <a:gd fmla="*/ 2 w 33" name="T10"/>
              <a:gd fmla="*/ 37 h 38" name="T11"/>
              <a:gd fmla="*/ 0 w 33" name="T12"/>
              <a:gd fmla="*/ 37 h 38" name="T13"/>
              <a:gd fmla="*/ 0 w 33" name="T14"/>
              <a:gd fmla="*/ 37 h 38" name="T15"/>
              <a:gd fmla="*/ 0 w 33" name="T16"/>
              <a:gd fmla="*/ 33 h 38" name="T17"/>
              <a:gd fmla="*/ 0 w 33" name="T18"/>
              <a:gd fmla="*/ 33 h 38" name="T19"/>
              <a:gd fmla="*/ 2 w 33" name="T20"/>
              <a:gd fmla="*/ 29 h 38" name="T21"/>
              <a:gd fmla="*/ 2 w 33" name="T22"/>
              <a:gd fmla="*/ 29 h 38" name="T23"/>
              <a:gd fmla="*/ 14 w 33" name="T24"/>
              <a:gd fmla="*/ 16 h 38" name="T25"/>
              <a:gd fmla="*/ 14 w 33" name="T26"/>
              <a:gd fmla="*/ 16 h 38" name="T27"/>
              <a:gd fmla="*/ 25 w 33" name="T28"/>
              <a:gd fmla="*/ 5 h 38" name="T29"/>
              <a:gd fmla="*/ 25 w 33" name="T30"/>
              <a:gd fmla="*/ 5 h 38" name="T31"/>
              <a:gd fmla="*/ 27 w 33" name="T32"/>
              <a:gd fmla="*/ 0 h 38" name="T33"/>
              <a:gd fmla="*/ 27 w 33" name="T34"/>
              <a:gd fmla="*/ 0 h 38" name="T35"/>
              <a:gd fmla="*/ 28 w 33" name="T36"/>
              <a:gd fmla="*/ 0 h 38" name="T37"/>
              <a:gd fmla="*/ 28 w 33" name="T38"/>
              <a:gd fmla="*/ 0 h 38" name="T39"/>
              <a:gd fmla="*/ 30 w 33" name="T40"/>
              <a:gd fmla="*/ 0 h 38" name="T41"/>
              <a:gd fmla="*/ 30 w 33" name="T42"/>
              <a:gd fmla="*/ 0 h 38" name="T43"/>
              <a:gd fmla="*/ 30 w 33" name="T44"/>
              <a:gd fmla="*/ 2 h 38" name="T45"/>
              <a:gd fmla="*/ 30 w 33" name="T46"/>
              <a:gd fmla="*/ 2 h 38" name="T47"/>
              <a:gd fmla="*/ 30 w 33" name="T48"/>
              <a:gd fmla="*/ 2 h 38" name="T49"/>
              <a:gd fmla="*/ 30 w 33" name="T50"/>
              <a:gd fmla="*/ 2 h 38" name="T51"/>
              <a:gd fmla="*/ 30 w 33" name="T52"/>
              <a:gd fmla="*/ 4 h 38" name="T53"/>
              <a:gd fmla="*/ 30 w 33" name="T54"/>
              <a:gd fmla="*/ 4 h 38" name="T55"/>
              <a:gd fmla="*/ 31 w 33" name="T56"/>
              <a:gd fmla="*/ 4 h 38" name="T57"/>
              <a:gd fmla="*/ 31 w 33" name="T58"/>
              <a:gd fmla="*/ 4 h 38" name="T59"/>
              <a:gd fmla="*/ 31 w 33" name="T60"/>
              <a:gd fmla="*/ 2 h 38" name="T61"/>
              <a:gd fmla="*/ 31 w 33" name="T62"/>
              <a:gd fmla="*/ 2 h 38" name="T63"/>
              <a:gd fmla="*/ 33 w 33" name="T64"/>
              <a:gd fmla="*/ 2 h 38" name="T65"/>
              <a:gd fmla="*/ 33 w 33" name="T66"/>
              <a:gd fmla="*/ 2 h 38" name="T67"/>
              <a:gd fmla="*/ 33 w 33" name="T68"/>
              <a:gd fmla="*/ 4 h 38" name="T69"/>
              <a:gd fmla="*/ 33 w 33" name="T70"/>
              <a:gd fmla="*/ 4 h 38" name="T71"/>
              <a:gd fmla="*/ 33 w 33" name="T72"/>
              <a:gd fmla="*/ 5 h 38" name="T73"/>
              <a:gd fmla="*/ 33 w 33" name="T74"/>
              <a:gd fmla="*/ 5 h 38" name="T75"/>
              <a:gd fmla="*/ 30 w 33" name="T76"/>
              <a:gd fmla="*/ 8 h 38" name="T77"/>
              <a:gd fmla="*/ 30 w 33" name="T78"/>
              <a:gd fmla="*/ 8 h 38" name="T79"/>
              <a:gd fmla="*/ 27 w 33" name="T80"/>
              <a:gd fmla="*/ 15 h 38" name="T81"/>
              <a:gd fmla="*/ 22 w 33" name="T82"/>
              <a:gd fmla="*/ 22 h 38" name="T83"/>
              <a:gd fmla="*/ 22 w 33" name="T84"/>
              <a:gd fmla="*/ 22 h 38" name="T85"/>
              <a:gd fmla="*/ 13 w 33" name="T86"/>
              <a:gd fmla="*/ 35 h 38" name="T87"/>
              <a:gd fmla="*/ 13 w 33" name="T88"/>
              <a:gd fmla="*/ 35 h 38" name="T89"/>
              <a:gd fmla="*/ 11 w 33" name="T90"/>
              <a:gd fmla="*/ 35 h 38" name="T91"/>
              <a:gd fmla="*/ 11 w 33" name="T92"/>
              <a:gd fmla="*/ 35 h 38" name="T93"/>
              <a:gd fmla="*/ 11 w 33" name="T94"/>
              <a:gd fmla="*/ 37 h 38" name="T95"/>
              <a:gd fmla="*/ 11 w 33" name="T96"/>
              <a:gd fmla="*/ 37 h 38" name="T97"/>
              <a:gd fmla="*/ 8 w 33" name="T98"/>
              <a:gd fmla="*/ 38 h 38" name="T99"/>
              <a:gd fmla="*/ 8 w 33" name="T100"/>
              <a:gd fmla="*/ 38 h 38" name="T101"/>
              <a:gd fmla="*/ 6 w 33" name="T102"/>
              <a:gd fmla="*/ 37 h 38" name="T103"/>
              <a:gd fmla="*/ 6 w 33" name="T104"/>
              <a:gd fmla="*/ 37 h 38" name="T105"/>
              <a:gd fmla="*/ 5 w 33" name="T106"/>
              <a:gd fmla="*/ 35 h 38" name="T107"/>
              <a:gd fmla="*/ 5 w 33" name="T108"/>
              <a:gd fmla="*/ 35 h 38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38" w="33">
                <a:moveTo>
                  <a:pt x="5" y="35"/>
                </a:moveTo>
                <a:lnTo>
                  <a:pt x="5" y="35"/>
                </a:lnTo>
                <a:lnTo>
                  <a:pt x="3" y="37"/>
                </a:lnTo>
                <a:lnTo>
                  <a:pt x="3" y="37"/>
                </a:lnTo>
                <a:lnTo>
                  <a:pt x="2" y="37"/>
                </a:lnTo>
                <a:lnTo>
                  <a:pt x="2" y="37"/>
                </a:lnTo>
                <a:lnTo>
                  <a:pt x="0" y="37"/>
                </a:lnTo>
                <a:lnTo>
                  <a:pt x="0" y="37"/>
                </a:lnTo>
                <a:lnTo>
                  <a:pt x="0" y="33"/>
                </a:lnTo>
                <a:lnTo>
                  <a:pt x="0" y="33"/>
                </a:lnTo>
                <a:lnTo>
                  <a:pt x="2" y="29"/>
                </a:lnTo>
                <a:lnTo>
                  <a:pt x="2" y="29"/>
                </a:lnTo>
                <a:lnTo>
                  <a:pt x="14" y="16"/>
                </a:lnTo>
                <a:lnTo>
                  <a:pt x="14" y="16"/>
                </a:lnTo>
                <a:lnTo>
                  <a:pt x="25" y="5"/>
                </a:lnTo>
                <a:lnTo>
                  <a:pt x="25" y="5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4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1" y="2"/>
                </a:lnTo>
                <a:lnTo>
                  <a:pt x="31" y="2"/>
                </a:lnTo>
                <a:lnTo>
                  <a:pt x="33" y="2"/>
                </a:lnTo>
                <a:lnTo>
                  <a:pt x="33" y="2"/>
                </a:lnTo>
                <a:lnTo>
                  <a:pt x="33" y="4"/>
                </a:lnTo>
                <a:lnTo>
                  <a:pt x="33" y="4"/>
                </a:lnTo>
                <a:lnTo>
                  <a:pt x="33" y="5"/>
                </a:lnTo>
                <a:lnTo>
                  <a:pt x="33" y="5"/>
                </a:lnTo>
                <a:lnTo>
                  <a:pt x="30" y="8"/>
                </a:lnTo>
                <a:lnTo>
                  <a:pt x="30" y="8"/>
                </a:lnTo>
                <a:lnTo>
                  <a:pt x="27" y="15"/>
                </a:lnTo>
                <a:lnTo>
                  <a:pt x="22" y="22"/>
                </a:lnTo>
                <a:lnTo>
                  <a:pt x="22" y="22"/>
                </a:lnTo>
                <a:lnTo>
                  <a:pt x="13" y="35"/>
                </a:lnTo>
                <a:lnTo>
                  <a:pt x="13" y="35"/>
                </a:lnTo>
                <a:lnTo>
                  <a:pt x="11" y="35"/>
                </a:lnTo>
                <a:lnTo>
                  <a:pt x="11" y="35"/>
                </a:lnTo>
                <a:lnTo>
                  <a:pt x="11" y="37"/>
                </a:lnTo>
                <a:lnTo>
                  <a:pt x="11" y="37"/>
                </a:lnTo>
                <a:lnTo>
                  <a:pt x="8" y="38"/>
                </a:lnTo>
                <a:lnTo>
                  <a:pt x="8" y="38"/>
                </a:lnTo>
                <a:lnTo>
                  <a:pt x="6" y="37"/>
                </a:lnTo>
                <a:lnTo>
                  <a:pt x="6" y="37"/>
                </a:lnTo>
                <a:lnTo>
                  <a:pt x="5" y="35"/>
                </a:lnTo>
                <a:lnTo>
                  <a:pt x="5" y="3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95"/>
          <p:cNvSpPr>
            <a:spLocks noEditPoints="1"/>
          </p:cNvSpPr>
          <p:nvPr/>
        </p:nvSpPr>
        <p:spPr bwMode="auto">
          <a:xfrm>
            <a:off x="1437061" y="3763633"/>
            <a:ext cx="73483" cy="84290"/>
          </a:xfrm>
          <a:custGeom>
            <a:gdLst>
              <a:gd fmla="*/ 5 w 34" name="T0"/>
              <a:gd fmla="*/ 37 h 39" name="T1"/>
              <a:gd fmla="*/ 5 w 34" name="T2"/>
              <a:gd fmla="*/ 37 h 39" name="T3"/>
              <a:gd fmla="*/ 5 w 34" name="T4"/>
              <a:gd fmla="*/ 39 h 39" name="T5"/>
              <a:gd fmla="*/ 5 w 34" name="T6"/>
              <a:gd fmla="*/ 39 h 39" name="T7"/>
              <a:gd fmla="*/ 4 w 34" name="T8"/>
              <a:gd fmla="*/ 39 h 39" name="T9"/>
              <a:gd fmla="*/ 2 w 34" name="T10"/>
              <a:gd fmla="*/ 39 h 39" name="T11"/>
              <a:gd fmla="*/ 2 w 34" name="T12"/>
              <a:gd fmla="*/ 39 h 39" name="T13"/>
              <a:gd fmla="*/ 0 w 34" name="T14"/>
              <a:gd fmla="*/ 37 h 39" name="T15"/>
              <a:gd fmla="*/ 2 w 34" name="T16"/>
              <a:gd fmla="*/ 34 h 39" name="T17"/>
              <a:gd fmla="*/ 2 w 34" name="T18"/>
              <a:gd fmla="*/ 34 h 39" name="T19"/>
              <a:gd fmla="*/ 4 w 34" name="T20"/>
              <a:gd fmla="*/ 33 h 39" name="T21"/>
              <a:gd fmla="*/ 4 w 34" name="T22"/>
              <a:gd fmla="*/ 33 h 39" name="T23"/>
              <a:gd fmla="*/ 8 w 34" name="T24"/>
              <a:gd fmla="*/ 28 h 39" name="T25"/>
              <a:gd fmla="*/ 8 w 34" name="T26"/>
              <a:gd fmla="*/ 28 h 39" name="T27"/>
              <a:gd fmla="*/ 19 w 34" name="T28"/>
              <a:gd fmla="*/ 12 h 39" name="T29"/>
              <a:gd fmla="*/ 19 w 34" name="T30"/>
              <a:gd fmla="*/ 12 h 39" name="T31"/>
              <a:gd fmla="*/ 29 w 34" name="T32"/>
              <a:gd fmla="*/ 1 h 39" name="T33"/>
              <a:gd fmla="*/ 29 w 34" name="T34"/>
              <a:gd fmla="*/ 1 h 39" name="T35"/>
              <a:gd fmla="*/ 30 w 34" name="T36"/>
              <a:gd fmla="*/ 0 h 39" name="T37"/>
              <a:gd fmla="*/ 30 w 34" name="T38"/>
              <a:gd fmla="*/ 0 h 39" name="T39"/>
              <a:gd fmla="*/ 34 w 34" name="T40"/>
              <a:gd fmla="*/ 0 h 39" name="T41"/>
              <a:gd fmla="*/ 34 w 34" name="T42"/>
              <a:gd fmla="*/ 0 h 39" name="T43"/>
              <a:gd fmla="*/ 34 w 34" name="T44"/>
              <a:gd fmla="*/ 3 h 39" name="T45"/>
              <a:gd fmla="*/ 34 w 34" name="T46"/>
              <a:gd fmla="*/ 3 h 39" name="T47"/>
              <a:gd fmla="*/ 34 w 34" name="T48"/>
              <a:gd fmla="*/ 3 h 39" name="T49"/>
              <a:gd fmla="*/ 34 w 34" name="T50"/>
              <a:gd fmla="*/ 3 h 39" name="T51"/>
              <a:gd fmla="*/ 34 w 34" name="T52"/>
              <a:gd fmla="*/ 6 h 39" name="T53"/>
              <a:gd fmla="*/ 34 w 34" name="T54"/>
              <a:gd fmla="*/ 6 h 39" name="T55"/>
              <a:gd fmla="*/ 30 w 34" name="T56"/>
              <a:gd fmla="*/ 11 h 39" name="T57"/>
              <a:gd fmla="*/ 30 w 34" name="T58"/>
              <a:gd fmla="*/ 11 h 39" name="T59"/>
              <a:gd fmla="*/ 27 w 34" name="T60"/>
              <a:gd fmla="*/ 17 h 39" name="T61"/>
              <a:gd fmla="*/ 27 w 34" name="T62"/>
              <a:gd fmla="*/ 17 h 39" name="T63"/>
              <a:gd fmla="*/ 19 w 34" name="T64"/>
              <a:gd fmla="*/ 28 h 39" name="T65"/>
              <a:gd fmla="*/ 10 w 34" name="T66"/>
              <a:gd fmla="*/ 37 h 39" name="T67"/>
              <a:gd fmla="*/ 10 w 34" name="T68"/>
              <a:gd fmla="*/ 37 h 39" name="T69"/>
              <a:gd fmla="*/ 10 w 34" name="T70"/>
              <a:gd fmla="*/ 37 h 39" name="T71"/>
              <a:gd fmla="*/ 10 w 34" name="T72"/>
              <a:gd fmla="*/ 37 h 39" name="T73"/>
              <a:gd fmla="*/ 7 w 34" name="T74"/>
              <a:gd fmla="*/ 39 h 39" name="T75"/>
              <a:gd fmla="*/ 5 w 34" name="T76"/>
              <a:gd fmla="*/ 37 h 39" name="T77"/>
              <a:gd fmla="*/ 5 w 34" name="T78"/>
              <a:gd fmla="*/ 37 h 39" name="T79"/>
              <a:gd fmla="*/ 22 w 34" name="T80"/>
              <a:gd fmla="*/ 15 h 39" name="T81"/>
              <a:gd fmla="*/ 22 w 34" name="T82"/>
              <a:gd fmla="*/ 15 h 39" name="T83"/>
              <a:gd fmla="*/ 22 w 34" name="T84"/>
              <a:gd fmla="*/ 15 h 39" name="T85"/>
              <a:gd fmla="*/ 22 w 34" name="T86"/>
              <a:gd fmla="*/ 15 h 39" name="T87"/>
              <a:gd fmla="*/ 26 w 34" name="T88"/>
              <a:gd fmla="*/ 12 h 39" name="T89"/>
              <a:gd fmla="*/ 26 w 34" name="T90"/>
              <a:gd fmla="*/ 12 h 39" name="T91"/>
              <a:gd fmla="*/ 22 w 34" name="T92"/>
              <a:gd fmla="*/ 15 h 39" name="T93"/>
              <a:gd fmla="*/ 22 w 34" name="T94"/>
              <a:gd fmla="*/ 15 h 39" name="T95"/>
              <a:gd fmla="*/ 22 w 34" name="T96"/>
              <a:gd fmla="*/ 17 h 39" name="T97"/>
              <a:gd fmla="*/ 22 w 34" name="T98"/>
              <a:gd fmla="*/ 17 h 39" name="T99"/>
              <a:gd fmla="*/ 22 w 34" name="T100"/>
              <a:gd fmla="*/ 17 h 39" name="T101"/>
              <a:gd fmla="*/ 22 w 34" name="T102"/>
              <a:gd fmla="*/ 17 h 39" name="T103"/>
              <a:gd fmla="*/ 22 w 34" name="T104"/>
              <a:gd fmla="*/ 15 h 39" name="T105"/>
              <a:gd fmla="*/ 22 w 34" name="T106"/>
              <a:gd fmla="*/ 15 h 39" name="T107"/>
              <a:gd fmla="*/ 22 w 34" name="T108"/>
              <a:gd fmla="*/ 15 h 39" name="T109"/>
              <a:gd fmla="*/ 22 w 34" name="T110"/>
              <a:gd fmla="*/ 15 h 39" name="T111"/>
              <a:gd fmla="*/ 22 w 34" name="T112"/>
              <a:gd fmla="*/ 17 h 39" name="T113"/>
              <a:gd fmla="*/ 22 w 34" name="T114"/>
              <a:gd fmla="*/ 17 h 39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39" w="34">
                <a:moveTo>
                  <a:pt x="5" y="37"/>
                </a:moveTo>
                <a:lnTo>
                  <a:pt x="5" y="37"/>
                </a:lnTo>
                <a:lnTo>
                  <a:pt x="5" y="39"/>
                </a:lnTo>
                <a:lnTo>
                  <a:pt x="5" y="39"/>
                </a:lnTo>
                <a:lnTo>
                  <a:pt x="4" y="39"/>
                </a:lnTo>
                <a:lnTo>
                  <a:pt x="2" y="39"/>
                </a:lnTo>
                <a:lnTo>
                  <a:pt x="2" y="39"/>
                </a:lnTo>
                <a:lnTo>
                  <a:pt x="0" y="37"/>
                </a:lnTo>
                <a:lnTo>
                  <a:pt x="2" y="34"/>
                </a:lnTo>
                <a:lnTo>
                  <a:pt x="2" y="34"/>
                </a:lnTo>
                <a:lnTo>
                  <a:pt x="4" y="33"/>
                </a:lnTo>
                <a:lnTo>
                  <a:pt x="4" y="33"/>
                </a:lnTo>
                <a:lnTo>
                  <a:pt x="8" y="28"/>
                </a:lnTo>
                <a:lnTo>
                  <a:pt x="8" y="28"/>
                </a:lnTo>
                <a:lnTo>
                  <a:pt x="19" y="12"/>
                </a:lnTo>
                <a:lnTo>
                  <a:pt x="19" y="12"/>
                </a:lnTo>
                <a:lnTo>
                  <a:pt x="29" y="1"/>
                </a:lnTo>
                <a:lnTo>
                  <a:pt x="29" y="1"/>
                </a:lnTo>
                <a:lnTo>
                  <a:pt x="30" y="0"/>
                </a:lnTo>
                <a:lnTo>
                  <a:pt x="30" y="0"/>
                </a:lnTo>
                <a:lnTo>
                  <a:pt x="34" y="0"/>
                </a:lnTo>
                <a:lnTo>
                  <a:pt x="34" y="0"/>
                </a:lnTo>
                <a:lnTo>
                  <a:pt x="34" y="3"/>
                </a:lnTo>
                <a:lnTo>
                  <a:pt x="34" y="3"/>
                </a:lnTo>
                <a:lnTo>
                  <a:pt x="34" y="3"/>
                </a:lnTo>
                <a:lnTo>
                  <a:pt x="34" y="3"/>
                </a:lnTo>
                <a:lnTo>
                  <a:pt x="34" y="6"/>
                </a:lnTo>
                <a:lnTo>
                  <a:pt x="34" y="6"/>
                </a:lnTo>
                <a:lnTo>
                  <a:pt x="30" y="11"/>
                </a:lnTo>
                <a:lnTo>
                  <a:pt x="30" y="11"/>
                </a:lnTo>
                <a:lnTo>
                  <a:pt x="27" y="17"/>
                </a:lnTo>
                <a:lnTo>
                  <a:pt x="27" y="17"/>
                </a:lnTo>
                <a:lnTo>
                  <a:pt x="19" y="28"/>
                </a:lnTo>
                <a:lnTo>
                  <a:pt x="10" y="37"/>
                </a:lnTo>
                <a:lnTo>
                  <a:pt x="10" y="37"/>
                </a:lnTo>
                <a:lnTo>
                  <a:pt x="10" y="37"/>
                </a:lnTo>
                <a:lnTo>
                  <a:pt x="10" y="37"/>
                </a:lnTo>
                <a:lnTo>
                  <a:pt x="7" y="39"/>
                </a:lnTo>
                <a:lnTo>
                  <a:pt x="5" y="37"/>
                </a:lnTo>
                <a:lnTo>
                  <a:pt x="5" y="37"/>
                </a:lnTo>
                <a:close/>
                <a:moveTo>
                  <a:pt x="22" y="15"/>
                </a:move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6" y="12"/>
                </a:lnTo>
                <a:lnTo>
                  <a:pt x="26" y="12"/>
                </a:lnTo>
                <a:lnTo>
                  <a:pt x="22" y="15"/>
                </a:lnTo>
                <a:lnTo>
                  <a:pt x="22" y="15"/>
                </a:lnTo>
                <a:close/>
                <a:moveTo>
                  <a:pt x="22" y="17"/>
                </a:move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2" y="17"/>
                </a:lnTo>
                <a:lnTo>
                  <a:pt x="22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96"/>
          <p:cNvSpPr>
            <a:spLocks noEditPoints="1"/>
          </p:cNvSpPr>
          <p:nvPr/>
        </p:nvSpPr>
        <p:spPr bwMode="auto">
          <a:xfrm>
            <a:off x="1106388" y="3783085"/>
            <a:ext cx="79968" cy="75645"/>
          </a:xfrm>
          <a:custGeom>
            <a:gdLst>
              <a:gd fmla="*/ 37 w 37" name="T0"/>
              <a:gd fmla="*/ 3 h 35" name="T1"/>
              <a:gd fmla="*/ 37 w 37" name="T2"/>
              <a:gd fmla="*/ 5 h 35" name="T3"/>
              <a:gd fmla="*/ 30 w 37" name="T4"/>
              <a:gd fmla="*/ 13 h 35" name="T5"/>
              <a:gd fmla="*/ 26 w 37" name="T6"/>
              <a:gd fmla="*/ 16 h 35" name="T7"/>
              <a:gd fmla="*/ 16 w 37" name="T8"/>
              <a:gd fmla="*/ 27 h 35" name="T9"/>
              <a:gd fmla="*/ 8 w 37" name="T10"/>
              <a:gd fmla="*/ 33 h 35" name="T11"/>
              <a:gd fmla="*/ 7 w 37" name="T12"/>
              <a:gd fmla="*/ 35 h 35" name="T13"/>
              <a:gd fmla="*/ 5 w 37" name="T14"/>
              <a:gd fmla="*/ 35 h 35" name="T15"/>
              <a:gd fmla="*/ 4 w 37" name="T16"/>
              <a:gd fmla="*/ 35 h 35" name="T17"/>
              <a:gd fmla="*/ 0 w 37" name="T18"/>
              <a:gd fmla="*/ 33 h 35" name="T19"/>
              <a:gd fmla="*/ 2 w 37" name="T20"/>
              <a:gd fmla="*/ 28 h 35" name="T21"/>
              <a:gd fmla="*/ 4 w 37" name="T22"/>
              <a:gd fmla="*/ 25 h 35" name="T23"/>
              <a:gd fmla="*/ 11 w 37" name="T24"/>
              <a:gd fmla="*/ 17 h 35" name="T25"/>
              <a:gd fmla="*/ 18 w 37" name="T26"/>
              <a:gd fmla="*/ 11 h 35" name="T27"/>
              <a:gd fmla="*/ 27 w 37" name="T28"/>
              <a:gd fmla="*/ 5 h 35" name="T29"/>
              <a:gd fmla="*/ 29 w 37" name="T30"/>
              <a:gd fmla="*/ 3 h 35" name="T31"/>
              <a:gd fmla="*/ 30 w 37" name="T32"/>
              <a:gd fmla="*/ 2 h 35" name="T33"/>
              <a:gd fmla="*/ 33 w 37" name="T34"/>
              <a:gd fmla="*/ 0 h 35" name="T35"/>
              <a:gd fmla="*/ 35 w 37" name="T36"/>
              <a:gd fmla="*/ 2 h 35" name="T37"/>
              <a:gd fmla="*/ 37 w 37" name="T38"/>
              <a:gd fmla="*/ 3 h 35" name="T39"/>
              <a:gd fmla="*/ 37 w 37" name="T40"/>
              <a:gd fmla="*/ 3 h 35" name="T41"/>
              <a:gd fmla="*/ 15 w 37" name="T42"/>
              <a:gd fmla="*/ 17 h 35" name="T43"/>
              <a:gd fmla="*/ 15 w 37" name="T44"/>
              <a:gd fmla="*/ 17 h 35" name="T45"/>
              <a:gd fmla="*/ 13 w 37" name="T46"/>
              <a:gd fmla="*/ 19 h 35" name="T47"/>
              <a:gd fmla="*/ 13 w 37" name="T48"/>
              <a:gd fmla="*/ 19 h 35" name="T49"/>
              <a:gd fmla="*/ 15 w 37" name="T50"/>
              <a:gd fmla="*/ 17 h 35" name="T51"/>
              <a:gd fmla="*/ 8 w 37" name="T52"/>
              <a:gd fmla="*/ 24 h 35" name="T53"/>
              <a:gd fmla="*/ 10 w 37" name="T54"/>
              <a:gd fmla="*/ 24 h 35" name="T55"/>
              <a:gd fmla="*/ 10 w 37" name="T56"/>
              <a:gd fmla="*/ 22 h 35" name="T57"/>
              <a:gd fmla="*/ 10 w 37" name="T58"/>
              <a:gd fmla="*/ 22 h 35" name="T59"/>
              <a:gd fmla="*/ 8 w 37" name="T60"/>
              <a:gd fmla="*/ 24 h 35" name="T61"/>
              <a:gd fmla="*/ 7 w 37" name="T62"/>
              <a:gd fmla="*/ 27 h 35" name="T63"/>
              <a:gd fmla="*/ 7 w 37" name="T64"/>
              <a:gd fmla="*/ 27 h 35" name="T65"/>
              <a:gd fmla="*/ 7 w 37" name="T66"/>
              <a:gd fmla="*/ 27 h 35" name="T67"/>
              <a:gd fmla="*/ 7 w 37" name="T68"/>
              <a:gd fmla="*/ 25 h 35" name="T69"/>
              <a:gd fmla="*/ 7 w 37" name="T70"/>
              <a:gd fmla="*/ 27 h 35" name="T71"/>
              <a:gd fmla="*/ 11 w 37" name="T72"/>
              <a:gd fmla="*/ 21 h 35" name="T73"/>
              <a:gd fmla="*/ 11 w 37" name="T74"/>
              <a:gd fmla="*/ 21 h 35" name="T75"/>
              <a:gd fmla="*/ 11 w 37" name="T76"/>
              <a:gd fmla="*/ 21 h 35" name="T77"/>
              <a:gd fmla="*/ 11 w 37" name="T78"/>
              <a:gd fmla="*/ 22 h 35" name="T79"/>
              <a:gd fmla="*/ 11 w 37" name="T80"/>
              <a:gd fmla="*/ 21 h 35" name="T81"/>
              <a:gd fmla="*/ 8 w 37" name="T82"/>
              <a:gd fmla="*/ 25 h 35" name="T83"/>
              <a:gd fmla="*/ 8 w 37" name="T84"/>
              <a:gd fmla="*/ 25 h 35" name="T85"/>
              <a:gd fmla="*/ 8 w 37" name="T86"/>
              <a:gd fmla="*/ 25 h 35" name="T87"/>
              <a:gd fmla="*/ 8 w 37" name="T88"/>
              <a:gd fmla="*/ 24 h 35" name="T89"/>
              <a:gd fmla="*/ 8 w 37" name="T90"/>
              <a:gd fmla="*/ 25 h 35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35" w="37">
                <a:moveTo>
                  <a:pt x="37" y="3"/>
                </a:moveTo>
                <a:lnTo>
                  <a:pt x="37" y="3"/>
                </a:lnTo>
                <a:lnTo>
                  <a:pt x="37" y="5"/>
                </a:lnTo>
                <a:lnTo>
                  <a:pt x="37" y="5"/>
                </a:lnTo>
                <a:lnTo>
                  <a:pt x="30" y="13"/>
                </a:lnTo>
                <a:lnTo>
                  <a:pt x="30" y="13"/>
                </a:lnTo>
                <a:lnTo>
                  <a:pt x="26" y="16"/>
                </a:lnTo>
                <a:lnTo>
                  <a:pt x="26" y="16"/>
                </a:lnTo>
                <a:lnTo>
                  <a:pt x="16" y="27"/>
                </a:lnTo>
                <a:lnTo>
                  <a:pt x="16" y="27"/>
                </a:lnTo>
                <a:lnTo>
                  <a:pt x="8" y="33"/>
                </a:lnTo>
                <a:lnTo>
                  <a:pt x="8" y="33"/>
                </a:lnTo>
                <a:lnTo>
                  <a:pt x="7" y="35"/>
                </a:lnTo>
                <a:lnTo>
                  <a:pt x="7" y="35"/>
                </a:lnTo>
                <a:lnTo>
                  <a:pt x="5" y="35"/>
                </a:lnTo>
                <a:lnTo>
                  <a:pt x="5" y="35"/>
                </a:lnTo>
                <a:lnTo>
                  <a:pt x="4" y="35"/>
                </a:lnTo>
                <a:lnTo>
                  <a:pt x="4" y="35"/>
                </a:lnTo>
                <a:lnTo>
                  <a:pt x="0" y="33"/>
                </a:lnTo>
                <a:lnTo>
                  <a:pt x="0" y="33"/>
                </a:lnTo>
                <a:lnTo>
                  <a:pt x="0" y="32"/>
                </a:lnTo>
                <a:lnTo>
                  <a:pt x="2" y="28"/>
                </a:lnTo>
                <a:lnTo>
                  <a:pt x="2" y="28"/>
                </a:lnTo>
                <a:lnTo>
                  <a:pt x="4" y="25"/>
                </a:lnTo>
                <a:lnTo>
                  <a:pt x="4" y="25"/>
                </a:lnTo>
                <a:lnTo>
                  <a:pt x="11" y="17"/>
                </a:lnTo>
                <a:lnTo>
                  <a:pt x="11" y="17"/>
                </a:lnTo>
                <a:lnTo>
                  <a:pt x="18" y="11"/>
                </a:lnTo>
                <a:lnTo>
                  <a:pt x="27" y="5"/>
                </a:lnTo>
                <a:lnTo>
                  <a:pt x="27" y="5"/>
                </a:lnTo>
                <a:lnTo>
                  <a:pt x="29" y="3"/>
                </a:lnTo>
                <a:lnTo>
                  <a:pt x="29" y="3"/>
                </a:lnTo>
                <a:lnTo>
                  <a:pt x="30" y="2"/>
                </a:lnTo>
                <a:lnTo>
                  <a:pt x="30" y="2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close/>
                <a:moveTo>
                  <a:pt x="15" y="17"/>
                </a:moveTo>
                <a:lnTo>
                  <a:pt x="15" y="17"/>
                </a:lnTo>
                <a:lnTo>
                  <a:pt x="15" y="17"/>
                </a:lnTo>
                <a:lnTo>
                  <a:pt x="15" y="17"/>
                </a:lnTo>
                <a:lnTo>
                  <a:pt x="13" y="19"/>
                </a:lnTo>
                <a:lnTo>
                  <a:pt x="13" y="19"/>
                </a:lnTo>
                <a:lnTo>
                  <a:pt x="13" y="19"/>
                </a:lnTo>
                <a:lnTo>
                  <a:pt x="13" y="19"/>
                </a:lnTo>
                <a:lnTo>
                  <a:pt x="15" y="17"/>
                </a:lnTo>
                <a:lnTo>
                  <a:pt x="15" y="17"/>
                </a:lnTo>
                <a:close/>
                <a:moveTo>
                  <a:pt x="8" y="24"/>
                </a:moveTo>
                <a:lnTo>
                  <a:pt x="8" y="24"/>
                </a:lnTo>
                <a:lnTo>
                  <a:pt x="10" y="24"/>
                </a:lnTo>
                <a:lnTo>
                  <a:pt x="10" y="24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8" y="24"/>
                </a:lnTo>
                <a:lnTo>
                  <a:pt x="8" y="24"/>
                </a:lnTo>
                <a:close/>
                <a:moveTo>
                  <a:pt x="7" y="27"/>
                </a:move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7" y="27"/>
                </a:lnTo>
                <a:lnTo>
                  <a:pt x="7" y="27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2"/>
                </a:lnTo>
                <a:lnTo>
                  <a:pt x="11" y="22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8" y="25"/>
                </a:move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4"/>
                </a:lnTo>
                <a:lnTo>
                  <a:pt x="8" y="24"/>
                </a:lnTo>
                <a:lnTo>
                  <a:pt x="8" y="25"/>
                </a:lnTo>
                <a:lnTo>
                  <a:pt x="8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97"/>
          <p:cNvSpPr>
            <a:spLocks noEditPoints="1"/>
          </p:cNvSpPr>
          <p:nvPr/>
        </p:nvSpPr>
        <p:spPr bwMode="auto">
          <a:xfrm>
            <a:off x="844874" y="2436615"/>
            <a:ext cx="875313" cy="927184"/>
          </a:xfrm>
          <a:custGeom>
            <a:gdLst>
              <a:gd fmla="*/ 221 w 405" name="T0"/>
              <a:gd fmla="*/ 426 h 429" name="T1"/>
              <a:gd fmla="*/ 284 w 405" name="T2"/>
              <a:gd fmla="*/ 202 h 429" name="T3"/>
              <a:gd fmla="*/ 292 w 405" name="T4"/>
              <a:gd fmla="*/ 185 h 429" name="T5"/>
              <a:gd fmla="*/ 57 w 405" name="T6"/>
              <a:gd fmla="*/ 281 h 429" name="T7"/>
              <a:gd fmla="*/ 128 w 405" name="T8"/>
              <a:gd fmla="*/ 27 h 429" name="T9"/>
              <a:gd fmla="*/ 192 w 405" name="T10"/>
              <a:gd fmla="*/ 134 h 429" name="T11"/>
              <a:gd fmla="*/ 123 w 405" name="T12"/>
              <a:gd fmla="*/ 249 h 429" name="T13"/>
              <a:gd fmla="*/ 211 w 405" name="T14"/>
              <a:gd fmla="*/ 79 h 429" name="T15"/>
              <a:gd fmla="*/ 331 w 405" name="T16"/>
              <a:gd fmla="*/ 161 h 429" name="T17"/>
              <a:gd fmla="*/ 158 w 405" name="T18"/>
              <a:gd fmla="*/ 68 h 429" name="T19"/>
              <a:gd fmla="*/ 255 w 405" name="T20"/>
              <a:gd fmla="*/ 409 h 429" name="T21"/>
              <a:gd fmla="*/ 117 w 405" name="T22"/>
              <a:gd fmla="*/ 161 h 429" name="T23"/>
              <a:gd fmla="*/ 315 w 405" name="T24"/>
              <a:gd fmla="*/ 151 h 429" name="T25"/>
              <a:gd fmla="*/ 191 w 405" name="T26"/>
              <a:gd fmla="*/ 386 h 429" name="T27"/>
              <a:gd fmla="*/ 208 w 405" name="T28"/>
              <a:gd fmla="*/ 121 h 429" name="T29"/>
              <a:gd fmla="*/ 58 w 405" name="T30"/>
              <a:gd fmla="*/ 175 h 429" name="T31"/>
              <a:gd fmla="*/ 218 w 405" name="T32"/>
              <a:gd fmla="*/ 355 h 429" name="T33"/>
              <a:gd fmla="*/ 214 w 405" name="T34"/>
              <a:gd fmla="*/ 117 h 429" name="T35"/>
              <a:gd fmla="*/ 136 w 405" name="T36"/>
              <a:gd fmla="*/ 148 h 429" name="T37"/>
              <a:gd fmla="*/ 222 w 405" name="T38"/>
              <a:gd fmla="*/ 382 h 429" name="T39"/>
              <a:gd fmla="*/ 96 w 405" name="T40"/>
              <a:gd fmla="*/ 162 h 429" name="T41"/>
              <a:gd fmla="*/ 159 w 405" name="T42"/>
              <a:gd fmla="*/ 287 h 429" name="T43"/>
              <a:gd fmla="*/ 148 w 405" name="T44"/>
              <a:gd fmla="*/ 118 h 429" name="T45"/>
              <a:gd fmla="*/ 235 w 405" name="T46"/>
              <a:gd fmla="*/ 300 h 429" name="T47"/>
              <a:gd fmla="*/ 372 w 405" name="T48"/>
              <a:gd fmla="*/ 151 h 429" name="T49"/>
              <a:gd fmla="*/ 52 w 405" name="T50"/>
              <a:gd fmla="*/ 159 h 429" name="T51"/>
              <a:gd fmla="*/ 265 w 405" name="T52"/>
              <a:gd fmla="*/ 309 h 429" name="T53"/>
              <a:gd fmla="*/ 69 w 405" name="T54"/>
              <a:gd fmla="*/ 153 h 429" name="T55"/>
              <a:gd fmla="*/ 344 w 405" name="T56"/>
              <a:gd fmla="*/ 177 h 429" name="T57"/>
              <a:gd fmla="*/ 189 w 405" name="T58"/>
              <a:gd fmla="*/ 19 h 429" name="T59"/>
              <a:gd fmla="*/ 83 w 405" name="T60"/>
              <a:gd fmla="*/ 224 h 429" name="T61"/>
              <a:gd fmla="*/ 238 w 405" name="T62"/>
              <a:gd fmla="*/ 386 h 429" name="T63"/>
              <a:gd fmla="*/ 28 w 405" name="T64"/>
              <a:gd fmla="*/ 199 h 429" name="T65"/>
              <a:gd fmla="*/ 77 w 405" name="T66"/>
              <a:gd fmla="*/ 256 h 429" name="T67"/>
              <a:gd fmla="*/ 159 w 405" name="T68"/>
              <a:gd fmla="*/ 360 h 429" name="T69"/>
              <a:gd fmla="*/ 279 w 405" name="T70"/>
              <a:gd fmla="*/ 148 h 429" name="T71"/>
              <a:gd fmla="*/ 358 w 405" name="T72"/>
              <a:gd fmla="*/ 221 h 429" name="T73"/>
              <a:gd fmla="*/ 238 w 405" name="T74"/>
              <a:gd fmla="*/ 28 h 429" name="T75"/>
              <a:gd fmla="*/ 347 w 405" name="T76"/>
              <a:gd fmla="*/ 238 h 429" name="T77"/>
              <a:gd fmla="*/ 238 w 405" name="T78"/>
              <a:gd fmla="*/ 90 h 429" name="T79"/>
              <a:gd fmla="*/ 8 w 405" name="T80"/>
              <a:gd fmla="*/ 144 h 429" name="T81"/>
              <a:gd fmla="*/ 232 w 405" name="T82"/>
              <a:gd fmla="*/ 344 h 429" name="T83"/>
              <a:gd fmla="*/ 229 w 405" name="T84"/>
              <a:gd fmla="*/ 9 h 429" name="T85"/>
              <a:gd fmla="*/ 142 w 405" name="T86"/>
              <a:gd fmla="*/ 420 h 429" name="T87"/>
              <a:gd fmla="*/ 153 w 405" name="T88"/>
              <a:gd fmla="*/ 323 h 429" name="T89"/>
              <a:gd fmla="*/ 47 w 405" name="T90"/>
              <a:gd fmla="*/ 167 h 429" name="T91"/>
              <a:gd fmla="*/ 211 w 405" name="T92"/>
              <a:gd fmla="*/ 399 h 429" name="T93"/>
              <a:gd fmla="*/ 197 w 405" name="T94"/>
              <a:gd fmla="*/ 60 h 429" name="T95"/>
              <a:gd fmla="*/ 80 w 405" name="T96"/>
              <a:gd fmla="*/ 185 h 429" name="T97"/>
              <a:gd fmla="*/ 156 w 405" name="T98"/>
              <a:gd fmla="*/ 397 h 429" name="T99"/>
              <a:gd fmla="*/ 22 w 405" name="T100"/>
              <a:gd fmla="*/ 215 h 429" name="T101"/>
              <a:gd fmla="*/ 281 w 405" name="T102"/>
              <a:gd fmla="*/ 244 h 429" name="T103"/>
              <a:gd fmla="*/ 44 w 405" name="T104"/>
              <a:gd fmla="*/ 257 h 429" name="T105"/>
              <a:gd fmla="*/ 188 w 405" name="T106"/>
              <a:gd fmla="*/ 80 h 429" name="T107"/>
              <a:gd fmla="*/ 167 w 405" name="T108"/>
              <a:gd fmla="*/ 103 h 429" name="T109"/>
              <a:gd fmla="*/ 22 w 405" name="T110"/>
              <a:gd fmla="*/ 203 h 429" name="T111"/>
              <a:gd fmla="*/ 143 w 405" name="T112"/>
              <a:gd fmla="*/ 331 h 429" name="T113"/>
              <a:gd fmla="*/ 143 w 405" name="T114"/>
              <a:gd fmla="*/ 388 h 429" name="T115"/>
              <a:gd fmla="*/ 233 w 405" name="T116"/>
              <a:gd fmla="*/ 311 h 429" name="T117"/>
              <a:gd fmla="*/ 216 w 405" name="T118"/>
              <a:gd fmla="*/ 58 h 429" name="T119"/>
              <a:gd fmla="*/ 150 w 405" name="T120"/>
              <a:gd fmla="*/ 298 h 429" name="T121"/>
              <a:gd fmla="*/ 188 w 405" name="T122"/>
              <a:gd fmla="*/ 311 h 429" name="T123"/>
              <a:gd fmla="*/ 213 w 405" name="T124"/>
              <a:gd fmla="*/ 150 h 42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9" w="405">
                <a:moveTo>
                  <a:pt x="117" y="134"/>
                </a:moveTo>
                <a:lnTo>
                  <a:pt x="117" y="134"/>
                </a:lnTo>
                <a:lnTo>
                  <a:pt x="118" y="131"/>
                </a:lnTo>
                <a:lnTo>
                  <a:pt x="118" y="131"/>
                </a:lnTo>
                <a:lnTo>
                  <a:pt x="120" y="131"/>
                </a:lnTo>
                <a:lnTo>
                  <a:pt x="120" y="131"/>
                </a:lnTo>
                <a:lnTo>
                  <a:pt x="120" y="123"/>
                </a:lnTo>
                <a:lnTo>
                  <a:pt x="120" y="123"/>
                </a:lnTo>
                <a:lnTo>
                  <a:pt x="120" y="95"/>
                </a:lnTo>
                <a:lnTo>
                  <a:pt x="120" y="95"/>
                </a:lnTo>
                <a:lnTo>
                  <a:pt x="118" y="82"/>
                </a:lnTo>
                <a:lnTo>
                  <a:pt x="118" y="82"/>
                </a:lnTo>
                <a:lnTo>
                  <a:pt x="118" y="65"/>
                </a:lnTo>
                <a:lnTo>
                  <a:pt x="118" y="65"/>
                </a:lnTo>
                <a:lnTo>
                  <a:pt x="117" y="43"/>
                </a:lnTo>
                <a:lnTo>
                  <a:pt x="117" y="43"/>
                </a:lnTo>
                <a:lnTo>
                  <a:pt x="117" y="36"/>
                </a:lnTo>
                <a:lnTo>
                  <a:pt x="117" y="36"/>
                </a:lnTo>
                <a:lnTo>
                  <a:pt x="117" y="22"/>
                </a:lnTo>
                <a:lnTo>
                  <a:pt x="117" y="22"/>
                </a:lnTo>
                <a:lnTo>
                  <a:pt x="117" y="19"/>
                </a:lnTo>
                <a:lnTo>
                  <a:pt x="115" y="16"/>
                </a:lnTo>
                <a:lnTo>
                  <a:pt x="115" y="16"/>
                </a:lnTo>
                <a:lnTo>
                  <a:pt x="115" y="14"/>
                </a:lnTo>
                <a:lnTo>
                  <a:pt x="115" y="14"/>
                </a:lnTo>
                <a:lnTo>
                  <a:pt x="117" y="13"/>
                </a:lnTo>
                <a:lnTo>
                  <a:pt x="117" y="13"/>
                </a:lnTo>
                <a:lnTo>
                  <a:pt x="115" y="9"/>
                </a:lnTo>
                <a:lnTo>
                  <a:pt x="115" y="9"/>
                </a:lnTo>
                <a:lnTo>
                  <a:pt x="117" y="6"/>
                </a:lnTo>
                <a:lnTo>
                  <a:pt x="117" y="6"/>
                </a:lnTo>
                <a:lnTo>
                  <a:pt x="117" y="5"/>
                </a:lnTo>
                <a:lnTo>
                  <a:pt x="117" y="5"/>
                </a:lnTo>
                <a:lnTo>
                  <a:pt x="117" y="3"/>
                </a:lnTo>
                <a:lnTo>
                  <a:pt x="117" y="3"/>
                </a:lnTo>
                <a:lnTo>
                  <a:pt x="118" y="0"/>
                </a:lnTo>
                <a:lnTo>
                  <a:pt x="121" y="2"/>
                </a:lnTo>
                <a:lnTo>
                  <a:pt x="121" y="2"/>
                </a:lnTo>
                <a:lnTo>
                  <a:pt x="121" y="3"/>
                </a:lnTo>
                <a:lnTo>
                  <a:pt x="121" y="3"/>
                </a:lnTo>
                <a:lnTo>
                  <a:pt x="145" y="3"/>
                </a:lnTo>
                <a:lnTo>
                  <a:pt x="145" y="3"/>
                </a:lnTo>
                <a:lnTo>
                  <a:pt x="170" y="5"/>
                </a:lnTo>
                <a:lnTo>
                  <a:pt x="170" y="5"/>
                </a:lnTo>
                <a:lnTo>
                  <a:pt x="211" y="5"/>
                </a:lnTo>
                <a:lnTo>
                  <a:pt x="211" y="5"/>
                </a:lnTo>
                <a:lnTo>
                  <a:pt x="229" y="5"/>
                </a:lnTo>
                <a:lnTo>
                  <a:pt x="229" y="5"/>
                </a:lnTo>
                <a:lnTo>
                  <a:pt x="260" y="0"/>
                </a:lnTo>
                <a:lnTo>
                  <a:pt x="260" y="0"/>
                </a:lnTo>
                <a:lnTo>
                  <a:pt x="273" y="0"/>
                </a:lnTo>
                <a:lnTo>
                  <a:pt x="273" y="0"/>
                </a:lnTo>
                <a:lnTo>
                  <a:pt x="276" y="0"/>
                </a:lnTo>
                <a:lnTo>
                  <a:pt x="278" y="3"/>
                </a:lnTo>
                <a:lnTo>
                  <a:pt x="278" y="3"/>
                </a:lnTo>
                <a:lnTo>
                  <a:pt x="276" y="8"/>
                </a:lnTo>
                <a:lnTo>
                  <a:pt x="276" y="8"/>
                </a:lnTo>
                <a:lnTo>
                  <a:pt x="276" y="19"/>
                </a:lnTo>
                <a:lnTo>
                  <a:pt x="276" y="19"/>
                </a:lnTo>
                <a:lnTo>
                  <a:pt x="274" y="52"/>
                </a:lnTo>
                <a:lnTo>
                  <a:pt x="274" y="52"/>
                </a:lnTo>
                <a:lnTo>
                  <a:pt x="276" y="84"/>
                </a:lnTo>
                <a:lnTo>
                  <a:pt x="276" y="84"/>
                </a:lnTo>
                <a:lnTo>
                  <a:pt x="278" y="104"/>
                </a:lnTo>
                <a:lnTo>
                  <a:pt x="278" y="104"/>
                </a:lnTo>
                <a:lnTo>
                  <a:pt x="281" y="129"/>
                </a:lnTo>
                <a:lnTo>
                  <a:pt x="281" y="129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317" y="134"/>
                </a:lnTo>
                <a:lnTo>
                  <a:pt x="317" y="134"/>
                </a:lnTo>
                <a:lnTo>
                  <a:pt x="337" y="134"/>
                </a:lnTo>
                <a:lnTo>
                  <a:pt x="337" y="134"/>
                </a:lnTo>
                <a:lnTo>
                  <a:pt x="379" y="134"/>
                </a:lnTo>
                <a:lnTo>
                  <a:pt x="379" y="134"/>
                </a:lnTo>
                <a:lnTo>
                  <a:pt x="388" y="134"/>
                </a:lnTo>
                <a:lnTo>
                  <a:pt x="388" y="134"/>
                </a:lnTo>
                <a:lnTo>
                  <a:pt x="390" y="134"/>
                </a:lnTo>
                <a:lnTo>
                  <a:pt x="390" y="134"/>
                </a:lnTo>
                <a:lnTo>
                  <a:pt x="390" y="132"/>
                </a:lnTo>
                <a:lnTo>
                  <a:pt x="390" y="132"/>
                </a:lnTo>
                <a:lnTo>
                  <a:pt x="390" y="131"/>
                </a:lnTo>
                <a:lnTo>
                  <a:pt x="391" y="131"/>
                </a:lnTo>
                <a:lnTo>
                  <a:pt x="391" y="131"/>
                </a:lnTo>
                <a:lnTo>
                  <a:pt x="393" y="129"/>
                </a:lnTo>
                <a:lnTo>
                  <a:pt x="394" y="131"/>
                </a:lnTo>
                <a:lnTo>
                  <a:pt x="394" y="131"/>
                </a:lnTo>
                <a:lnTo>
                  <a:pt x="394" y="132"/>
                </a:lnTo>
                <a:lnTo>
                  <a:pt x="394" y="132"/>
                </a:lnTo>
                <a:lnTo>
                  <a:pt x="396" y="136"/>
                </a:lnTo>
                <a:lnTo>
                  <a:pt x="396" y="136"/>
                </a:lnTo>
                <a:lnTo>
                  <a:pt x="396" y="144"/>
                </a:lnTo>
                <a:lnTo>
                  <a:pt x="396" y="144"/>
                </a:lnTo>
                <a:lnTo>
                  <a:pt x="399" y="161"/>
                </a:lnTo>
                <a:lnTo>
                  <a:pt x="399" y="161"/>
                </a:lnTo>
                <a:lnTo>
                  <a:pt x="399" y="202"/>
                </a:lnTo>
                <a:lnTo>
                  <a:pt x="399" y="202"/>
                </a:lnTo>
                <a:lnTo>
                  <a:pt x="399" y="219"/>
                </a:lnTo>
                <a:lnTo>
                  <a:pt x="399" y="219"/>
                </a:lnTo>
                <a:lnTo>
                  <a:pt x="401" y="233"/>
                </a:lnTo>
                <a:lnTo>
                  <a:pt x="401" y="233"/>
                </a:lnTo>
                <a:lnTo>
                  <a:pt x="401" y="246"/>
                </a:lnTo>
                <a:lnTo>
                  <a:pt x="401" y="246"/>
                </a:lnTo>
                <a:lnTo>
                  <a:pt x="404" y="262"/>
                </a:lnTo>
                <a:lnTo>
                  <a:pt x="404" y="262"/>
                </a:lnTo>
                <a:lnTo>
                  <a:pt x="405" y="268"/>
                </a:lnTo>
                <a:lnTo>
                  <a:pt x="405" y="268"/>
                </a:lnTo>
                <a:lnTo>
                  <a:pt x="405" y="271"/>
                </a:lnTo>
                <a:lnTo>
                  <a:pt x="405" y="271"/>
                </a:lnTo>
                <a:lnTo>
                  <a:pt x="404" y="273"/>
                </a:lnTo>
                <a:lnTo>
                  <a:pt x="404" y="273"/>
                </a:lnTo>
                <a:lnTo>
                  <a:pt x="404" y="276"/>
                </a:lnTo>
                <a:lnTo>
                  <a:pt x="402" y="278"/>
                </a:lnTo>
                <a:lnTo>
                  <a:pt x="402" y="278"/>
                </a:lnTo>
                <a:lnTo>
                  <a:pt x="388" y="279"/>
                </a:lnTo>
                <a:lnTo>
                  <a:pt x="388" y="279"/>
                </a:lnTo>
                <a:lnTo>
                  <a:pt x="350" y="281"/>
                </a:lnTo>
                <a:lnTo>
                  <a:pt x="311" y="281"/>
                </a:lnTo>
                <a:lnTo>
                  <a:pt x="311" y="281"/>
                </a:lnTo>
                <a:lnTo>
                  <a:pt x="306" y="281"/>
                </a:lnTo>
                <a:lnTo>
                  <a:pt x="306" y="281"/>
                </a:lnTo>
                <a:lnTo>
                  <a:pt x="304" y="281"/>
                </a:lnTo>
                <a:lnTo>
                  <a:pt x="304" y="281"/>
                </a:lnTo>
                <a:lnTo>
                  <a:pt x="298" y="281"/>
                </a:lnTo>
                <a:lnTo>
                  <a:pt x="293" y="281"/>
                </a:lnTo>
                <a:lnTo>
                  <a:pt x="293" y="281"/>
                </a:lnTo>
                <a:lnTo>
                  <a:pt x="284" y="281"/>
                </a:lnTo>
                <a:lnTo>
                  <a:pt x="284" y="281"/>
                </a:lnTo>
                <a:lnTo>
                  <a:pt x="282" y="281"/>
                </a:lnTo>
                <a:lnTo>
                  <a:pt x="282" y="281"/>
                </a:lnTo>
                <a:lnTo>
                  <a:pt x="282" y="282"/>
                </a:lnTo>
                <a:lnTo>
                  <a:pt x="282" y="282"/>
                </a:lnTo>
                <a:lnTo>
                  <a:pt x="284" y="306"/>
                </a:lnTo>
                <a:lnTo>
                  <a:pt x="284" y="306"/>
                </a:lnTo>
                <a:lnTo>
                  <a:pt x="284" y="319"/>
                </a:lnTo>
                <a:lnTo>
                  <a:pt x="284" y="319"/>
                </a:lnTo>
                <a:lnTo>
                  <a:pt x="284" y="333"/>
                </a:lnTo>
                <a:lnTo>
                  <a:pt x="284" y="333"/>
                </a:lnTo>
                <a:lnTo>
                  <a:pt x="285" y="347"/>
                </a:lnTo>
                <a:lnTo>
                  <a:pt x="285" y="347"/>
                </a:lnTo>
                <a:lnTo>
                  <a:pt x="285" y="380"/>
                </a:lnTo>
                <a:lnTo>
                  <a:pt x="285" y="380"/>
                </a:lnTo>
                <a:lnTo>
                  <a:pt x="287" y="405"/>
                </a:lnTo>
                <a:lnTo>
                  <a:pt x="287" y="405"/>
                </a:lnTo>
                <a:lnTo>
                  <a:pt x="287" y="409"/>
                </a:lnTo>
                <a:lnTo>
                  <a:pt x="287" y="409"/>
                </a:lnTo>
                <a:lnTo>
                  <a:pt x="290" y="409"/>
                </a:lnTo>
                <a:lnTo>
                  <a:pt x="292" y="412"/>
                </a:lnTo>
                <a:lnTo>
                  <a:pt x="292" y="412"/>
                </a:lnTo>
                <a:lnTo>
                  <a:pt x="290" y="413"/>
                </a:lnTo>
                <a:lnTo>
                  <a:pt x="289" y="415"/>
                </a:lnTo>
                <a:lnTo>
                  <a:pt x="289" y="415"/>
                </a:lnTo>
                <a:lnTo>
                  <a:pt x="290" y="420"/>
                </a:lnTo>
                <a:lnTo>
                  <a:pt x="290" y="420"/>
                </a:lnTo>
                <a:lnTo>
                  <a:pt x="290" y="420"/>
                </a:lnTo>
                <a:lnTo>
                  <a:pt x="290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3"/>
                </a:lnTo>
                <a:lnTo>
                  <a:pt x="290" y="424"/>
                </a:lnTo>
                <a:lnTo>
                  <a:pt x="290" y="424"/>
                </a:lnTo>
                <a:lnTo>
                  <a:pt x="289" y="424"/>
                </a:lnTo>
                <a:lnTo>
                  <a:pt x="287" y="424"/>
                </a:lnTo>
                <a:lnTo>
                  <a:pt x="287" y="424"/>
                </a:lnTo>
                <a:lnTo>
                  <a:pt x="285" y="424"/>
                </a:lnTo>
                <a:lnTo>
                  <a:pt x="282" y="424"/>
                </a:lnTo>
                <a:lnTo>
                  <a:pt x="282" y="424"/>
                </a:lnTo>
                <a:lnTo>
                  <a:pt x="281" y="426"/>
                </a:lnTo>
                <a:lnTo>
                  <a:pt x="281" y="426"/>
                </a:lnTo>
                <a:lnTo>
                  <a:pt x="274" y="424"/>
                </a:lnTo>
                <a:lnTo>
                  <a:pt x="274" y="424"/>
                </a:lnTo>
                <a:lnTo>
                  <a:pt x="257" y="424"/>
                </a:lnTo>
                <a:lnTo>
                  <a:pt x="257" y="424"/>
                </a:lnTo>
                <a:lnTo>
                  <a:pt x="221" y="426"/>
                </a:lnTo>
                <a:lnTo>
                  <a:pt x="221" y="426"/>
                </a:lnTo>
                <a:lnTo>
                  <a:pt x="205" y="426"/>
                </a:lnTo>
                <a:lnTo>
                  <a:pt x="205" y="426"/>
                </a:lnTo>
                <a:lnTo>
                  <a:pt x="197" y="426"/>
                </a:lnTo>
                <a:lnTo>
                  <a:pt x="197" y="426"/>
                </a:lnTo>
                <a:lnTo>
                  <a:pt x="184" y="427"/>
                </a:lnTo>
                <a:lnTo>
                  <a:pt x="172" y="427"/>
                </a:lnTo>
                <a:lnTo>
                  <a:pt x="172" y="427"/>
                </a:lnTo>
                <a:lnTo>
                  <a:pt x="154" y="427"/>
                </a:lnTo>
                <a:lnTo>
                  <a:pt x="154" y="427"/>
                </a:lnTo>
                <a:lnTo>
                  <a:pt x="151" y="429"/>
                </a:lnTo>
                <a:lnTo>
                  <a:pt x="151" y="429"/>
                </a:lnTo>
                <a:lnTo>
                  <a:pt x="150" y="429"/>
                </a:lnTo>
                <a:lnTo>
                  <a:pt x="150" y="429"/>
                </a:lnTo>
                <a:lnTo>
                  <a:pt x="147" y="427"/>
                </a:lnTo>
                <a:lnTo>
                  <a:pt x="147" y="427"/>
                </a:lnTo>
                <a:lnTo>
                  <a:pt x="136" y="427"/>
                </a:lnTo>
                <a:lnTo>
                  <a:pt x="136" y="427"/>
                </a:lnTo>
                <a:lnTo>
                  <a:pt x="125" y="429"/>
                </a:lnTo>
                <a:lnTo>
                  <a:pt x="125" y="429"/>
                </a:lnTo>
                <a:lnTo>
                  <a:pt x="123" y="429"/>
                </a:lnTo>
                <a:lnTo>
                  <a:pt x="123" y="429"/>
                </a:lnTo>
                <a:lnTo>
                  <a:pt x="121" y="427"/>
                </a:lnTo>
                <a:lnTo>
                  <a:pt x="120" y="426"/>
                </a:lnTo>
                <a:lnTo>
                  <a:pt x="120" y="426"/>
                </a:lnTo>
                <a:lnTo>
                  <a:pt x="120" y="424"/>
                </a:lnTo>
                <a:lnTo>
                  <a:pt x="120" y="424"/>
                </a:lnTo>
                <a:lnTo>
                  <a:pt x="118" y="421"/>
                </a:lnTo>
                <a:lnTo>
                  <a:pt x="118" y="421"/>
                </a:lnTo>
                <a:lnTo>
                  <a:pt x="120" y="409"/>
                </a:lnTo>
                <a:lnTo>
                  <a:pt x="120" y="409"/>
                </a:lnTo>
                <a:lnTo>
                  <a:pt x="121" y="391"/>
                </a:lnTo>
                <a:lnTo>
                  <a:pt x="121" y="391"/>
                </a:lnTo>
                <a:lnTo>
                  <a:pt x="120" y="380"/>
                </a:lnTo>
                <a:lnTo>
                  <a:pt x="120" y="380"/>
                </a:lnTo>
                <a:lnTo>
                  <a:pt x="120" y="372"/>
                </a:lnTo>
                <a:lnTo>
                  <a:pt x="120" y="372"/>
                </a:lnTo>
                <a:lnTo>
                  <a:pt x="118" y="334"/>
                </a:lnTo>
                <a:lnTo>
                  <a:pt x="118" y="334"/>
                </a:lnTo>
                <a:lnTo>
                  <a:pt x="118" y="331"/>
                </a:lnTo>
                <a:lnTo>
                  <a:pt x="118" y="331"/>
                </a:lnTo>
                <a:lnTo>
                  <a:pt x="118" y="328"/>
                </a:lnTo>
                <a:lnTo>
                  <a:pt x="118" y="328"/>
                </a:lnTo>
                <a:lnTo>
                  <a:pt x="118" y="320"/>
                </a:lnTo>
                <a:lnTo>
                  <a:pt x="118" y="320"/>
                </a:lnTo>
                <a:lnTo>
                  <a:pt x="117" y="298"/>
                </a:lnTo>
                <a:lnTo>
                  <a:pt x="117" y="298"/>
                </a:lnTo>
                <a:lnTo>
                  <a:pt x="117" y="281"/>
                </a:lnTo>
                <a:lnTo>
                  <a:pt x="117" y="281"/>
                </a:lnTo>
                <a:lnTo>
                  <a:pt x="117" y="281"/>
                </a:lnTo>
                <a:lnTo>
                  <a:pt x="117" y="281"/>
                </a:lnTo>
                <a:lnTo>
                  <a:pt x="115" y="281"/>
                </a:lnTo>
                <a:lnTo>
                  <a:pt x="115" y="281"/>
                </a:lnTo>
                <a:lnTo>
                  <a:pt x="102" y="282"/>
                </a:lnTo>
                <a:lnTo>
                  <a:pt x="88" y="284"/>
                </a:lnTo>
                <a:lnTo>
                  <a:pt x="88" y="284"/>
                </a:lnTo>
                <a:lnTo>
                  <a:pt x="68" y="284"/>
                </a:lnTo>
                <a:lnTo>
                  <a:pt x="68" y="284"/>
                </a:lnTo>
                <a:lnTo>
                  <a:pt x="54" y="285"/>
                </a:lnTo>
                <a:lnTo>
                  <a:pt x="54" y="285"/>
                </a:lnTo>
                <a:lnTo>
                  <a:pt x="36" y="287"/>
                </a:lnTo>
                <a:lnTo>
                  <a:pt x="36" y="287"/>
                </a:lnTo>
                <a:lnTo>
                  <a:pt x="24" y="287"/>
                </a:lnTo>
                <a:lnTo>
                  <a:pt x="24" y="287"/>
                </a:lnTo>
                <a:lnTo>
                  <a:pt x="20" y="287"/>
                </a:lnTo>
                <a:lnTo>
                  <a:pt x="20" y="287"/>
                </a:lnTo>
                <a:lnTo>
                  <a:pt x="19" y="289"/>
                </a:lnTo>
                <a:lnTo>
                  <a:pt x="19" y="289"/>
                </a:lnTo>
                <a:lnTo>
                  <a:pt x="17" y="289"/>
                </a:lnTo>
                <a:lnTo>
                  <a:pt x="16" y="289"/>
                </a:lnTo>
                <a:lnTo>
                  <a:pt x="16" y="289"/>
                </a:lnTo>
                <a:lnTo>
                  <a:pt x="14" y="287"/>
                </a:lnTo>
                <a:lnTo>
                  <a:pt x="14" y="285"/>
                </a:lnTo>
                <a:lnTo>
                  <a:pt x="14" y="285"/>
                </a:lnTo>
                <a:lnTo>
                  <a:pt x="11" y="285"/>
                </a:lnTo>
                <a:lnTo>
                  <a:pt x="11" y="285"/>
                </a:lnTo>
                <a:lnTo>
                  <a:pt x="9" y="282"/>
                </a:lnTo>
                <a:lnTo>
                  <a:pt x="9" y="282"/>
                </a:lnTo>
                <a:lnTo>
                  <a:pt x="8" y="282"/>
                </a:lnTo>
                <a:lnTo>
                  <a:pt x="6" y="284"/>
                </a:lnTo>
                <a:lnTo>
                  <a:pt x="6" y="284"/>
                </a:lnTo>
                <a:lnTo>
                  <a:pt x="5" y="285"/>
                </a:lnTo>
                <a:lnTo>
                  <a:pt x="3" y="285"/>
                </a:lnTo>
                <a:lnTo>
                  <a:pt x="3" y="285"/>
                </a:lnTo>
                <a:lnTo>
                  <a:pt x="3" y="284"/>
                </a:lnTo>
                <a:lnTo>
                  <a:pt x="1" y="282"/>
                </a:lnTo>
                <a:lnTo>
                  <a:pt x="1" y="282"/>
                </a:lnTo>
                <a:lnTo>
                  <a:pt x="1" y="281"/>
                </a:lnTo>
                <a:lnTo>
                  <a:pt x="1" y="281"/>
                </a:lnTo>
                <a:lnTo>
                  <a:pt x="3" y="262"/>
                </a:lnTo>
                <a:lnTo>
                  <a:pt x="3" y="262"/>
                </a:lnTo>
                <a:lnTo>
                  <a:pt x="5" y="233"/>
                </a:lnTo>
                <a:lnTo>
                  <a:pt x="5" y="205"/>
                </a:lnTo>
                <a:lnTo>
                  <a:pt x="5" y="205"/>
                </a:lnTo>
                <a:lnTo>
                  <a:pt x="3" y="194"/>
                </a:lnTo>
                <a:lnTo>
                  <a:pt x="3" y="194"/>
                </a:lnTo>
                <a:lnTo>
                  <a:pt x="1" y="172"/>
                </a:lnTo>
                <a:lnTo>
                  <a:pt x="1" y="172"/>
                </a:lnTo>
                <a:lnTo>
                  <a:pt x="0" y="150"/>
                </a:lnTo>
                <a:lnTo>
                  <a:pt x="0" y="150"/>
                </a:lnTo>
                <a:lnTo>
                  <a:pt x="0" y="142"/>
                </a:lnTo>
                <a:lnTo>
                  <a:pt x="0" y="142"/>
                </a:lnTo>
                <a:lnTo>
                  <a:pt x="1" y="140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6" y="137"/>
                </a:lnTo>
                <a:lnTo>
                  <a:pt x="6" y="137"/>
                </a:lnTo>
                <a:lnTo>
                  <a:pt x="17" y="136"/>
                </a:lnTo>
                <a:lnTo>
                  <a:pt x="17" y="136"/>
                </a:lnTo>
                <a:lnTo>
                  <a:pt x="44" y="136"/>
                </a:lnTo>
                <a:lnTo>
                  <a:pt x="44" y="136"/>
                </a:lnTo>
                <a:lnTo>
                  <a:pt x="68" y="134"/>
                </a:lnTo>
                <a:lnTo>
                  <a:pt x="68" y="134"/>
                </a:lnTo>
                <a:lnTo>
                  <a:pt x="99" y="134"/>
                </a:lnTo>
                <a:lnTo>
                  <a:pt x="99" y="134"/>
                </a:lnTo>
                <a:lnTo>
                  <a:pt x="115" y="134"/>
                </a:lnTo>
                <a:lnTo>
                  <a:pt x="115" y="134"/>
                </a:lnTo>
                <a:lnTo>
                  <a:pt x="117" y="134"/>
                </a:lnTo>
                <a:lnTo>
                  <a:pt x="117" y="134"/>
                </a:lnTo>
                <a:close/>
                <a:moveTo>
                  <a:pt x="102" y="215"/>
                </a:moveTo>
                <a:lnTo>
                  <a:pt x="102" y="215"/>
                </a:lnTo>
                <a:lnTo>
                  <a:pt x="102" y="211"/>
                </a:lnTo>
                <a:lnTo>
                  <a:pt x="102" y="211"/>
                </a:lnTo>
                <a:lnTo>
                  <a:pt x="102" y="211"/>
                </a:lnTo>
                <a:lnTo>
                  <a:pt x="102" y="211"/>
                </a:lnTo>
                <a:lnTo>
                  <a:pt x="102" y="215"/>
                </a:lnTo>
                <a:lnTo>
                  <a:pt x="102" y="215"/>
                </a:lnTo>
                <a:lnTo>
                  <a:pt x="104" y="216"/>
                </a:lnTo>
                <a:lnTo>
                  <a:pt x="104" y="216"/>
                </a:lnTo>
                <a:lnTo>
                  <a:pt x="102" y="215"/>
                </a:lnTo>
                <a:lnTo>
                  <a:pt x="102" y="215"/>
                </a:lnTo>
                <a:close/>
                <a:moveTo>
                  <a:pt x="128" y="170"/>
                </a:move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3" y="177"/>
                </a:lnTo>
                <a:lnTo>
                  <a:pt x="120" y="183"/>
                </a:lnTo>
                <a:lnTo>
                  <a:pt x="120" y="183"/>
                </a:lnTo>
                <a:lnTo>
                  <a:pt x="120" y="183"/>
                </a:lnTo>
                <a:lnTo>
                  <a:pt x="120" y="183"/>
                </a:lnTo>
                <a:lnTo>
                  <a:pt x="120" y="183"/>
                </a:lnTo>
                <a:lnTo>
                  <a:pt x="120" y="183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9" y="169"/>
                </a:lnTo>
                <a:lnTo>
                  <a:pt x="129" y="169"/>
                </a:lnTo>
                <a:lnTo>
                  <a:pt x="129" y="169"/>
                </a:lnTo>
                <a:lnTo>
                  <a:pt x="129" y="169"/>
                </a:lnTo>
                <a:lnTo>
                  <a:pt x="128" y="170"/>
                </a:lnTo>
                <a:lnTo>
                  <a:pt x="128" y="170"/>
                </a:lnTo>
                <a:close/>
                <a:moveTo>
                  <a:pt x="207" y="311"/>
                </a:moveTo>
                <a:lnTo>
                  <a:pt x="207" y="311"/>
                </a:lnTo>
                <a:lnTo>
                  <a:pt x="207" y="309"/>
                </a:lnTo>
                <a:lnTo>
                  <a:pt x="208" y="308"/>
                </a:lnTo>
                <a:lnTo>
                  <a:pt x="208" y="308"/>
                </a:lnTo>
                <a:lnTo>
                  <a:pt x="213" y="306"/>
                </a:lnTo>
                <a:lnTo>
                  <a:pt x="216" y="303"/>
                </a:lnTo>
                <a:lnTo>
                  <a:pt x="216" y="303"/>
                </a:lnTo>
                <a:lnTo>
                  <a:pt x="221" y="297"/>
                </a:lnTo>
                <a:lnTo>
                  <a:pt x="221" y="297"/>
                </a:lnTo>
                <a:lnTo>
                  <a:pt x="230" y="285"/>
                </a:lnTo>
                <a:lnTo>
                  <a:pt x="230" y="285"/>
                </a:lnTo>
                <a:lnTo>
                  <a:pt x="246" y="270"/>
                </a:lnTo>
                <a:lnTo>
                  <a:pt x="246" y="270"/>
                </a:lnTo>
                <a:lnTo>
                  <a:pt x="254" y="259"/>
                </a:lnTo>
                <a:lnTo>
                  <a:pt x="254" y="259"/>
                </a:lnTo>
                <a:lnTo>
                  <a:pt x="260" y="252"/>
                </a:lnTo>
                <a:lnTo>
                  <a:pt x="260" y="252"/>
                </a:lnTo>
                <a:lnTo>
                  <a:pt x="270" y="238"/>
                </a:lnTo>
                <a:lnTo>
                  <a:pt x="270" y="238"/>
                </a:lnTo>
                <a:lnTo>
                  <a:pt x="274" y="230"/>
                </a:lnTo>
                <a:lnTo>
                  <a:pt x="279" y="221"/>
                </a:lnTo>
                <a:lnTo>
                  <a:pt x="279" y="221"/>
                </a:lnTo>
                <a:lnTo>
                  <a:pt x="282" y="211"/>
                </a:lnTo>
                <a:lnTo>
                  <a:pt x="284" y="202"/>
                </a:lnTo>
                <a:lnTo>
                  <a:pt x="284" y="202"/>
                </a:lnTo>
                <a:lnTo>
                  <a:pt x="284" y="194"/>
                </a:lnTo>
                <a:lnTo>
                  <a:pt x="284" y="186"/>
                </a:lnTo>
                <a:lnTo>
                  <a:pt x="282" y="180"/>
                </a:lnTo>
                <a:lnTo>
                  <a:pt x="279" y="172"/>
                </a:lnTo>
                <a:lnTo>
                  <a:pt x="279" y="172"/>
                </a:lnTo>
                <a:lnTo>
                  <a:pt x="276" y="166"/>
                </a:lnTo>
                <a:lnTo>
                  <a:pt x="271" y="161"/>
                </a:lnTo>
                <a:lnTo>
                  <a:pt x="271" y="161"/>
                </a:lnTo>
                <a:lnTo>
                  <a:pt x="263" y="156"/>
                </a:lnTo>
                <a:lnTo>
                  <a:pt x="263" y="156"/>
                </a:lnTo>
                <a:lnTo>
                  <a:pt x="260" y="155"/>
                </a:lnTo>
                <a:lnTo>
                  <a:pt x="255" y="155"/>
                </a:lnTo>
                <a:lnTo>
                  <a:pt x="255" y="155"/>
                </a:lnTo>
                <a:lnTo>
                  <a:pt x="244" y="155"/>
                </a:lnTo>
                <a:lnTo>
                  <a:pt x="244" y="155"/>
                </a:lnTo>
                <a:lnTo>
                  <a:pt x="237" y="156"/>
                </a:lnTo>
                <a:lnTo>
                  <a:pt x="230" y="158"/>
                </a:lnTo>
                <a:lnTo>
                  <a:pt x="230" y="158"/>
                </a:lnTo>
                <a:lnTo>
                  <a:pt x="218" y="164"/>
                </a:lnTo>
                <a:lnTo>
                  <a:pt x="218" y="164"/>
                </a:lnTo>
                <a:lnTo>
                  <a:pt x="211" y="169"/>
                </a:lnTo>
                <a:lnTo>
                  <a:pt x="211" y="169"/>
                </a:lnTo>
                <a:lnTo>
                  <a:pt x="211" y="169"/>
                </a:lnTo>
                <a:lnTo>
                  <a:pt x="211" y="169"/>
                </a:lnTo>
                <a:lnTo>
                  <a:pt x="211" y="172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5" y="177"/>
                </a:lnTo>
                <a:lnTo>
                  <a:pt x="205" y="177"/>
                </a:lnTo>
                <a:lnTo>
                  <a:pt x="205" y="177"/>
                </a:lnTo>
                <a:lnTo>
                  <a:pt x="205" y="177"/>
                </a:lnTo>
                <a:lnTo>
                  <a:pt x="202" y="177"/>
                </a:lnTo>
                <a:lnTo>
                  <a:pt x="200" y="175"/>
                </a:lnTo>
                <a:lnTo>
                  <a:pt x="199" y="172"/>
                </a:lnTo>
                <a:lnTo>
                  <a:pt x="199" y="172"/>
                </a:lnTo>
                <a:lnTo>
                  <a:pt x="200" y="172"/>
                </a:lnTo>
                <a:lnTo>
                  <a:pt x="200" y="172"/>
                </a:lnTo>
                <a:lnTo>
                  <a:pt x="197" y="169"/>
                </a:lnTo>
                <a:lnTo>
                  <a:pt x="197" y="169"/>
                </a:lnTo>
                <a:lnTo>
                  <a:pt x="192" y="166"/>
                </a:lnTo>
                <a:lnTo>
                  <a:pt x="184" y="162"/>
                </a:lnTo>
                <a:lnTo>
                  <a:pt x="184" y="162"/>
                </a:lnTo>
                <a:lnTo>
                  <a:pt x="170" y="161"/>
                </a:lnTo>
                <a:lnTo>
                  <a:pt x="170" y="161"/>
                </a:lnTo>
                <a:lnTo>
                  <a:pt x="164" y="161"/>
                </a:lnTo>
                <a:lnTo>
                  <a:pt x="156" y="161"/>
                </a:lnTo>
                <a:lnTo>
                  <a:pt x="156" y="161"/>
                </a:lnTo>
                <a:lnTo>
                  <a:pt x="150" y="162"/>
                </a:lnTo>
                <a:lnTo>
                  <a:pt x="145" y="164"/>
                </a:lnTo>
                <a:lnTo>
                  <a:pt x="145" y="164"/>
                </a:lnTo>
                <a:lnTo>
                  <a:pt x="137" y="169"/>
                </a:lnTo>
                <a:lnTo>
                  <a:pt x="132" y="175"/>
                </a:lnTo>
                <a:lnTo>
                  <a:pt x="132" y="175"/>
                </a:lnTo>
                <a:lnTo>
                  <a:pt x="131" y="177"/>
                </a:lnTo>
                <a:lnTo>
                  <a:pt x="131" y="177"/>
                </a:lnTo>
                <a:lnTo>
                  <a:pt x="128" y="183"/>
                </a:lnTo>
                <a:lnTo>
                  <a:pt x="126" y="189"/>
                </a:lnTo>
                <a:lnTo>
                  <a:pt x="126" y="189"/>
                </a:lnTo>
                <a:lnTo>
                  <a:pt x="125" y="200"/>
                </a:lnTo>
                <a:lnTo>
                  <a:pt x="125" y="200"/>
                </a:lnTo>
                <a:lnTo>
                  <a:pt x="126" y="211"/>
                </a:lnTo>
                <a:lnTo>
                  <a:pt x="131" y="219"/>
                </a:lnTo>
                <a:lnTo>
                  <a:pt x="131" y="219"/>
                </a:lnTo>
                <a:lnTo>
                  <a:pt x="139" y="230"/>
                </a:lnTo>
                <a:lnTo>
                  <a:pt x="139" y="230"/>
                </a:lnTo>
                <a:lnTo>
                  <a:pt x="143" y="237"/>
                </a:lnTo>
                <a:lnTo>
                  <a:pt x="143" y="237"/>
                </a:lnTo>
                <a:lnTo>
                  <a:pt x="150" y="241"/>
                </a:lnTo>
                <a:lnTo>
                  <a:pt x="150" y="241"/>
                </a:lnTo>
                <a:lnTo>
                  <a:pt x="162" y="256"/>
                </a:lnTo>
                <a:lnTo>
                  <a:pt x="162" y="256"/>
                </a:lnTo>
                <a:lnTo>
                  <a:pt x="166" y="257"/>
                </a:lnTo>
                <a:lnTo>
                  <a:pt x="166" y="257"/>
                </a:lnTo>
                <a:lnTo>
                  <a:pt x="175" y="268"/>
                </a:lnTo>
                <a:lnTo>
                  <a:pt x="175" y="268"/>
                </a:lnTo>
                <a:lnTo>
                  <a:pt x="191" y="284"/>
                </a:lnTo>
                <a:lnTo>
                  <a:pt x="191" y="284"/>
                </a:lnTo>
                <a:lnTo>
                  <a:pt x="197" y="290"/>
                </a:lnTo>
                <a:lnTo>
                  <a:pt x="197" y="290"/>
                </a:lnTo>
                <a:lnTo>
                  <a:pt x="200" y="295"/>
                </a:lnTo>
                <a:lnTo>
                  <a:pt x="200" y="295"/>
                </a:lnTo>
                <a:lnTo>
                  <a:pt x="202" y="297"/>
                </a:lnTo>
                <a:lnTo>
                  <a:pt x="203" y="298"/>
                </a:lnTo>
                <a:lnTo>
                  <a:pt x="203" y="298"/>
                </a:lnTo>
                <a:lnTo>
                  <a:pt x="205" y="300"/>
                </a:lnTo>
                <a:lnTo>
                  <a:pt x="205" y="301"/>
                </a:lnTo>
                <a:lnTo>
                  <a:pt x="205" y="301"/>
                </a:lnTo>
                <a:lnTo>
                  <a:pt x="205" y="303"/>
                </a:lnTo>
                <a:lnTo>
                  <a:pt x="203" y="304"/>
                </a:lnTo>
                <a:lnTo>
                  <a:pt x="203" y="304"/>
                </a:lnTo>
                <a:lnTo>
                  <a:pt x="202" y="304"/>
                </a:lnTo>
                <a:lnTo>
                  <a:pt x="200" y="303"/>
                </a:lnTo>
                <a:lnTo>
                  <a:pt x="200" y="303"/>
                </a:lnTo>
                <a:lnTo>
                  <a:pt x="199" y="301"/>
                </a:lnTo>
                <a:lnTo>
                  <a:pt x="199" y="301"/>
                </a:lnTo>
                <a:lnTo>
                  <a:pt x="197" y="297"/>
                </a:lnTo>
                <a:lnTo>
                  <a:pt x="197" y="297"/>
                </a:lnTo>
                <a:lnTo>
                  <a:pt x="191" y="289"/>
                </a:lnTo>
                <a:lnTo>
                  <a:pt x="191" y="289"/>
                </a:lnTo>
                <a:lnTo>
                  <a:pt x="173" y="270"/>
                </a:lnTo>
                <a:lnTo>
                  <a:pt x="173" y="270"/>
                </a:lnTo>
                <a:lnTo>
                  <a:pt x="167" y="263"/>
                </a:lnTo>
                <a:lnTo>
                  <a:pt x="167" y="263"/>
                </a:lnTo>
                <a:lnTo>
                  <a:pt x="159" y="256"/>
                </a:lnTo>
                <a:lnTo>
                  <a:pt x="159" y="256"/>
                </a:lnTo>
                <a:lnTo>
                  <a:pt x="140" y="237"/>
                </a:lnTo>
                <a:lnTo>
                  <a:pt x="140" y="237"/>
                </a:lnTo>
                <a:lnTo>
                  <a:pt x="137" y="233"/>
                </a:lnTo>
                <a:lnTo>
                  <a:pt x="137" y="233"/>
                </a:lnTo>
                <a:lnTo>
                  <a:pt x="128" y="222"/>
                </a:lnTo>
                <a:lnTo>
                  <a:pt x="128" y="222"/>
                </a:lnTo>
                <a:lnTo>
                  <a:pt x="125" y="215"/>
                </a:lnTo>
                <a:lnTo>
                  <a:pt x="121" y="207"/>
                </a:lnTo>
                <a:lnTo>
                  <a:pt x="121" y="207"/>
                </a:lnTo>
                <a:lnTo>
                  <a:pt x="121" y="205"/>
                </a:lnTo>
                <a:lnTo>
                  <a:pt x="121" y="205"/>
                </a:lnTo>
                <a:lnTo>
                  <a:pt x="120" y="207"/>
                </a:lnTo>
                <a:lnTo>
                  <a:pt x="120" y="207"/>
                </a:lnTo>
                <a:lnTo>
                  <a:pt x="121" y="215"/>
                </a:lnTo>
                <a:lnTo>
                  <a:pt x="121" y="215"/>
                </a:lnTo>
                <a:lnTo>
                  <a:pt x="126" y="224"/>
                </a:lnTo>
                <a:lnTo>
                  <a:pt x="131" y="232"/>
                </a:lnTo>
                <a:lnTo>
                  <a:pt x="131" y="232"/>
                </a:lnTo>
                <a:lnTo>
                  <a:pt x="139" y="241"/>
                </a:lnTo>
                <a:lnTo>
                  <a:pt x="139" y="241"/>
                </a:lnTo>
                <a:lnTo>
                  <a:pt x="151" y="256"/>
                </a:lnTo>
                <a:lnTo>
                  <a:pt x="151" y="256"/>
                </a:lnTo>
                <a:lnTo>
                  <a:pt x="156" y="259"/>
                </a:lnTo>
                <a:lnTo>
                  <a:pt x="156" y="259"/>
                </a:lnTo>
                <a:lnTo>
                  <a:pt x="156" y="262"/>
                </a:lnTo>
                <a:lnTo>
                  <a:pt x="156" y="262"/>
                </a:lnTo>
                <a:lnTo>
                  <a:pt x="158" y="263"/>
                </a:lnTo>
                <a:lnTo>
                  <a:pt x="158" y="263"/>
                </a:lnTo>
                <a:lnTo>
                  <a:pt x="170" y="276"/>
                </a:lnTo>
                <a:lnTo>
                  <a:pt x="170" y="276"/>
                </a:lnTo>
                <a:lnTo>
                  <a:pt x="188" y="293"/>
                </a:lnTo>
                <a:lnTo>
                  <a:pt x="188" y="293"/>
                </a:lnTo>
                <a:lnTo>
                  <a:pt x="203" y="308"/>
                </a:lnTo>
                <a:lnTo>
                  <a:pt x="203" y="308"/>
                </a:lnTo>
                <a:lnTo>
                  <a:pt x="207" y="311"/>
                </a:lnTo>
                <a:lnTo>
                  <a:pt x="207" y="311"/>
                </a:lnTo>
                <a:close/>
                <a:moveTo>
                  <a:pt x="211" y="312"/>
                </a:moveTo>
                <a:lnTo>
                  <a:pt x="211" y="312"/>
                </a:lnTo>
                <a:lnTo>
                  <a:pt x="213" y="314"/>
                </a:lnTo>
                <a:lnTo>
                  <a:pt x="213" y="312"/>
                </a:lnTo>
                <a:lnTo>
                  <a:pt x="213" y="312"/>
                </a:lnTo>
                <a:lnTo>
                  <a:pt x="224" y="301"/>
                </a:lnTo>
                <a:lnTo>
                  <a:pt x="224" y="301"/>
                </a:lnTo>
                <a:lnTo>
                  <a:pt x="241" y="282"/>
                </a:lnTo>
                <a:lnTo>
                  <a:pt x="241" y="282"/>
                </a:lnTo>
                <a:lnTo>
                  <a:pt x="243" y="281"/>
                </a:lnTo>
                <a:lnTo>
                  <a:pt x="243" y="281"/>
                </a:lnTo>
                <a:lnTo>
                  <a:pt x="254" y="270"/>
                </a:lnTo>
                <a:lnTo>
                  <a:pt x="254" y="270"/>
                </a:lnTo>
                <a:lnTo>
                  <a:pt x="259" y="265"/>
                </a:lnTo>
                <a:lnTo>
                  <a:pt x="259" y="265"/>
                </a:lnTo>
                <a:lnTo>
                  <a:pt x="268" y="252"/>
                </a:lnTo>
                <a:lnTo>
                  <a:pt x="268" y="252"/>
                </a:lnTo>
                <a:lnTo>
                  <a:pt x="268" y="251"/>
                </a:lnTo>
                <a:lnTo>
                  <a:pt x="268" y="251"/>
                </a:lnTo>
                <a:lnTo>
                  <a:pt x="270" y="249"/>
                </a:lnTo>
                <a:lnTo>
                  <a:pt x="271" y="248"/>
                </a:lnTo>
                <a:lnTo>
                  <a:pt x="271" y="248"/>
                </a:lnTo>
                <a:lnTo>
                  <a:pt x="273" y="246"/>
                </a:lnTo>
                <a:lnTo>
                  <a:pt x="273" y="246"/>
                </a:lnTo>
                <a:lnTo>
                  <a:pt x="281" y="232"/>
                </a:lnTo>
                <a:lnTo>
                  <a:pt x="281" y="232"/>
                </a:lnTo>
                <a:lnTo>
                  <a:pt x="289" y="216"/>
                </a:lnTo>
                <a:lnTo>
                  <a:pt x="289" y="216"/>
                </a:lnTo>
                <a:lnTo>
                  <a:pt x="292" y="207"/>
                </a:lnTo>
                <a:lnTo>
                  <a:pt x="292" y="207"/>
                </a:lnTo>
                <a:lnTo>
                  <a:pt x="293" y="200"/>
                </a:lnTo>
                <a:lnTo>
                  <a:pt x="293" y="200"/>
                </a:lnTo>
                <a:lnTo>
                  <a:pt x="292" y="185"/>
                </a:lnTo>
                <a:lnTo>
                  <a:pt x="292" y="185"/>
                </a:lnTo>
                <a:lnTo>
                  <a:pt x="290" y="177"/>
                </a:lnTo>
                <a:lnTo>
                  <a:pt x="290" y="177"/>
                </a:lnTo>
                <a:lnTo>
                  <a:pt x="289" y="177"/>
                </a:lnTo>
                <a:lnTo>
                  <a:pt x="289" y="177"/>
                </a:lnTo>
                <a:lnTo>
                  <a:pt x="287" y="177"/>
                </a:lnTo>
                <a:lnTo>
                  <a:pt x="287" y="177"/>
                </a:lnTo>
                <a:lnTo>
                  <a:pt x="285" y="175"/>
                </a:lnTo>
                <a:lnTo>
                  <a:pt x="285" y="175"/>
                </a:lnTo>
                <a:lnTo>
                  <a:pt x="287" y="173"/>
                </a:lnTo>
                <a:lnTo>
                  <a:pt x="287" y="173"/>
                </a:lnTo>
                <a:lnTo>
                  <a:pt x="287" y="170"/>
                </a:lnTo>
                <a:lnTo>
                  <a:pt x="287" y="170"/>
                </a:lnTo>
                <a:lnTo>
                  <a:pt x="281" y="162"/>
                </a:lnTo>
                <a:lnTo>
                  <a:pt x="273" y="156"/>
                </a:lnTo>
                <a:lnTo>
                  <a:pt x="273" y="156"/>
                </a:lnTo>
                <a:lnTo>
                  <a:pt x="270" y="155"/>
                </a:lnTo>
                <a:lnTo>
                  <a:pt x="270" y="155"/>
                </a:lnTo>
                <a:lnTo>
                  <a:pt x="270" y="156"/>
                </a:lnTo>
                <a:lnTo>
                  <a:pt x="270" y="156"/>
                </a:lnTo>
                <a:lnTo>
                  <a:pt x="273" y="158"/>
                </a:lnTo>
                <a:lnTo>
                  <a:pt x="273" y="158"/>
                </a:lnTo>
                <a:lnTo>
                  <a:pt x="279" y="164"/>
                </a:lnTo>
                <a:lnTo>
                  <a:pt x="279" y="164"/>
                </a:lnTo>
                <a:lnTo>
                  <a:pt x="284" y="175"/>
                </a:lnTo>
                <a:lnTo>
                  <a:pt x="287" y="186"/>
                </a:lnTo>
                <a:lnTo>
                  <a:pt x="287" y="186"/>
                </a:lnTo>
                <a:lnTo>
                  <a:pt x="287" y="199"/>
                </a:lnTo>
                <a:lnTo>
                  <a:pt x="287" y="199"/>
                </a:lnTo>
                <a:lnTo>
                  <a:pt x="285" y="211"/>
                </a:lnTo>
                <a:lnTo>
                  <a:pt x="282" y="222"/>
                </a:lnTo>
                <a:lnTo>
                  <a:pt x="282" y="222"/>
                </a:lnTo>
                <a:lnTo>
                  <a:pt x="279" y="229"/>
                </a:lnTo>
                <a:lnTo>
                  <a:pt x="279" y="229"/>
                </a:lnTo>
                <a:lnTo>
                  <a:pt x="271" y="241"/>
                </a:lnTo>
                <a:lnTo>
                  <a:pt x="263" y="252"/>
                </a:lnTo>
                <a:lnTo>
                  <a:pt x="263" y="252"/>
                </a:lnTo>
                <a:lnTo>
                  <a:pt x="257" y="260"/>
                </a:lnTo>
                <a:lnTo>
                  <a:pt x="257" y="260"/>
                </a:lnTo>
                <a:lnTo>
                  <a:pt x="246" y="274"/>
                </a:lnTo>
                <a:lnTo>
                  <a:pt x="246" y="274"/>
                </a:lnTo>
                <a:lnTo>
                  <a:pt x="232" y="289"/>
                </a:lnTo>
                <a:lnTo>
                  <a:pt x="232" y="289"/>
                </a:lnTo>
                <a:lnTo>
                  <a:pt x="221" y="300"/>
                </a:lnTo>
                <a:lnTo>
                  <a:pt x="211" y="312"/>
                </a:lnTo>
                <a:lnTo>
                  <a:pt x="211" y="312"/>
                </a:lnTo>
                <a:close/>
                <a:moveTo>
                  <a:pt x="125" y="144"/>
                </a:moveTo>
                <a:lnTo>
                  <a:pt x="125" y="144"/>
                </a:lnTo>
                <a:lnTo>
                  <a:pt x="121" y="144"/>
                </a:lnTo>
                <a:lnTo>
                  <a:pt x="121" y="144"/>
                </a:lnTo>
                <a:lnTo>
                  <a:pt x="113" y="142"/>
                </a:lnTo>
                <a:lnTo>
                  <a:pt x="113" y="142"/>
                </a:lnTo>
                <a:lnTo>
                  <a:pt x="93" y="140"/>
                </a:lnTo>
                <a:lnTo>
                  <a:pt x="93" y="140"/>
                </a:lnTo>
                <a:lnTo>
                  <a:pt x="65" y="140"/>
                </a:lnTo>
                <a:lnTo>
                  <a:pt x="65" y="140"/>
                </a:lnTo>
                <a:lnTo>
                  <a:pt x="46" y="140"/>
                </a:lnTo>
                <a:lnTo>
                  <a:pt x="46" y="140"/>
                </a:lnTo>
                <a:lnTo>
                  <a:pt x="31" y="142"/>
                </a:lnTo>
                <a:lnTo>
                  <a:pt x="31" y="142"/>
                </a:lnTo>
                <a:lnTo>
                  <a:pt x="30" y="144"/>
                </a:lnTo>
                <a:lnTo>
                  <a:pt x="30" y="144"/>
                </a:lnTo>
                <a:lnTo>
                  <a:pt x="35" y="144"/>
                </a:lnTo>
                <a:lnTo>
                  <a:pt x="35" y="144"/>
                </a:lnTo>
                <a:lnTo>
                  <a:pt x="44" y="144"/>
                </a:lnTo>
                <a:lnTo>
                  <a:pt x="44" y="144"/>
                </a:lnTo>
                <a:lnTo>
                  <a:pt x="65" y="144"/>
                </a:lnTo>
                <a:lnTo>
                  <a:pt x="65" y="144"/>
                </a:lnTo>
                <a:lnTo>
                  <a:pt x="101" y="144"/>
                </a:lnTo>
                <a:lnTo>
                  <a:pt x="101" y="144"/>
                </a:lnTo>
                <a:lnTo>
                  <a:pt x="125" y="145"/>
                </a:lnTo>
                <a:lnTo>
                  <a:pt x="125" y="145"/>
                </a:lnTo>
                <a:lnTo>
                  <a:pt x="126" y="145"/>
                </a:lnTo>
                <a:lnTo>
                  <a:pt x="126" y="145"/>
                </a:lnTo>
                <a:lnTo>
                  <a:pt x="125" y="144"/>
                </a:lnTo>
                <a:lnTo>
                  <a:pt x="125" y="144"/>
                </a:lnTo>
                <a:close/>
                <a:moveTo>
                  <a:pt x="188" y="77"/>
                </a:moveTo>
                <a:lnTo>
                  <a:pt x="188" y="77"/>
                </a:lnTo>
                <a:lnTo>
                  <a:pt x="196" y="77"/>
                </a:lnTo>
                <a:lnTo>
                  <a:pt x="196" y="77"/>
                </a:lnTo>
                <a:lnTo>
                  <a:pt x="197" y="77"/>
                </a:lnTo>
                <a:lnTo>
                  <a:pt x="197" y="77"/>
                </a:lnTo>
                <a:lnTo>
                  <a:pt x="197" y="74"/>
                </a:lnTo>
                <a:lnTo>
                  <a:pt x="197" y="74"/>
                </a:lnTo>
                <a:lnTo>
                  <a:pt x="199" y="71"/>
                </a:lnTo>
                <a:lnTo>
                  <a:pt x="199" y="71"/>
                </a:lnTo>
                <a:lnTo>
                  <a:pt x="200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1"/>
                </a:lnTo>
                <a:lnTo>
                  <a:pt x="207" y="69"/>
                </a:lnTo>
                <a:lnTo>
                  <a:pt x="210" y="66"/>
                </a:lnTo>
                <a:lnTo>
                  <a:pt x="210" y="66"/>
                </a:lnTo>
                <a:lnTo>
                  <a:pt x="205" y="66"/>
                </a:lnTo>
                <a:lnTo>
                  <a:pt x="205" y="66"/>
                </a:lnTo>
                <a:lnTo>
                  <a:pt x="200" y="66"/>
                </a:lnTo>
                <a:lnTo>
                  <a:pt x="200" y="66"/>
                </a:lnTo>
                <a:lnTo>
                  <a:pt x="196" y="68"/>
                </a:lnTo>
                <a:lnTo>
                  <a:pt x="196" y="68"/>
                </a:lnTo>
                <a:lnTo>
                  <a:pt x="194" y="69"/>
                </a:lnTo>
                <a:lnTo>
                  <a:pt x="194" y="69"/>
                </a:lnTo>
                <a:lnTo>
                  <a:pt x="189" y="76"/>
                </a:lnTo>
                <a:lnTo>
                  <a:pt x="189" y="76"/>
                </a:lnTo>
                <a:lnTo>
                  <a:pt x="188" y="77"/>
                </a:lnTo>
                <a:lnTo>
                  <a:pt x="188" y="77"/>
                </a:lnTo>
                <a:close/>
                <a:moveTo>
                  <a:pt x="243" y="385"/>
                </a:moveTo>
                <a:lnTo>
                  <a:pt x="243" y="385"/>
                </a:lnTo>
                <a:lnTo>
                  <a:pt x="240" y="394"/>
                </a:lnTo>
                <a:lnTo>
                  <a:pt x="240" y="394"/>
                </a:lnTo>
                <a:lnTo>
                  <a:pt x="243" y="396"/>
                </a:lnTo>
                <a:lnTo>
                  <a:pt x="243" y="396"/>
                </a:lnTo>
                <a:lnTo>
                  <a:pt x="244" y="397"/>
                </a:lnTo>
                <a:lnTo>
                  <a:pt x="243" y="401"/>
                </a:lnTo>
                <a:lnTo>
                  <a:pt x="243" y="401"/>
                </a:lnTo>
                <a:lnTo>
                  <a:pt x="243" y="401"/>
                </a:lnTo>
                <a:lnTo>
                  <a:pt x="243" y="401"/>
                </a:lnTo>
                <a:lnTo>
                  <a:pt x="246" y="405"/>
                </a:lnTo>
                <a:lnTo>
                  <a:pt x="246" y="405"/>
                </a:lnTo>
                <a:lnTo>
                  <a:pt x="248" y="405"/>
                </a:lnTo>
                <a:lnTo>
                  <a:pt x="248" y="405"/>
                </a:lnTo>
                <a:lnTo>
                  <a:pt x="251" y="405"/>
                </a:lnTo>
                <a:lnTo>
                  <a:pt x="251" y="405"/>
                </a:lnTo>
                <a:lnTo>
                  <a:pt x="243" y="385"/>
                </a:lnTo>
                <a:lnTo>
                  <a:pt x="243" y="385"/>
                </a:lnTo>
                <a:close/>
                <a:moveTo>
                  <a:pt x="235" y="355"/>
                </a:moveTo>
                <a:lnTo>
                  <a:pt x="235" y="355"/>
                </a:lnTo>
                <a:lnTo>
                  <a:pt x="241" y="353"/>
                </a:lnTo>
                <a:lnTo>
                  <a:pt x="241" y="353"/>
                </a:lnTo>
                <a:lnTo>
                  <a:pt x="254" y="331"/>
                </a:lnTo>
                <a:lnTo>
                  <a:pt x="254" y="331"/>
                </a:lnTo>
                <a:lnTo>
                  <a:pt x="252" y="331"/>
                </a:lnTo>
                <a:lnTo>
                  <a:pt x="252" y="331"/>
                </a:lnTo>
                <a:lnTo>
                  <a:pt x="246" y="336"/>
                </a:lnTo>
                <a:lnTo>
                  <a:pt x="246" y="336"/>
                </a:lnTo>
                <a:lnTo>
                  <a:pt x="244" y="338"/>
                </a:lnTo>
                <a:lnTo>
                  <a:pt x="244" y="338"/>
                </a:lnTo>
                <a:lnTo>
                  <a:pt x="240" y="349"/>
                </a:lnTo>
                <a:lnTo>
                  <a:pt x="240" y="349"/>
                </a:lnTo>
                <a:lnTo>
                  <a:pt x="238" y="350"/>
                </a:lnTo>
                <a:lnTo>
                  <a:pt x="238" y="350"/>
                </a:lnTo>
                <a:lnTo>
                  <a:pt x="238" y="352"/>
                </a:lnTo>
                <a:lnTo>
                  <a:pt x="238" y="352"/>
                </a:lnTo>
                <a:lnTo>
                  <a:pt x="235" y="355"/>
                </a:lnTo>
                <a:lnTo>
                  <a:pt x="235" y="355"/>
                </a:lnTo>
                <a:close/>
                <a:moveTo>
                  <a:pt x="192" y="44"/>
                </a:moveTo>
                <a:lnTo>
                  <a:pt x="192" y="44"/>
                </a:lnTo>
                <a:lnTo>
                  <a:pt x="192" y="44"/>
                </a:lnTo>
                <a:lnTo>
                  <a:pt x="192" y="44"/>
                </a:lnTo>
                <a:lnTo>
                  <a:pt x="183" y="46"/>
                </a:lnTo>
                <a:lnTo>
                  <a:pt x="183" y="46"/>
                </a:lnTo>
                <a:lnTo>
                  <a:pt x="181" y="46"/>
                </a:lnTo>
                <a:lnTo>
                  <a:pt x="181" y="46"/>
                </a:lnTo>
                <a:lnTo>
                  <a:pt x="180" y="54"/>
                </a:lnTo>
                <a:lnTo>
                  <a:pt x="180" y="54"/>
                </a:lnTo>
                <a:lnTo>
                  <a:pt x="178" y="55"/>
                </a:lnTo>
                <a:lnTo>
                  <a:pt x="178" y="55"/>
                </a:lnTo>
                <a:lnTo>
                  <a:pt x="192" y="50"/>
                </a:lnTo>
                <a:lnTo>
                  <a:pt x="192" y="50"/>
                </a:lnTo>
                <a:lnTo>
                  <a:pt x="192" y="44"/>
                </a:lnTo>
                <a:lnTo>
                  <a:pt x="192" y="44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2" y="279"/>
                </a:lnTo>
                <a:lnTo>
                  <a:pt x="102" y="279"/>
                </a:lnTo>
                <a:lnTo>
                  <a:pt x="80" y="279"/>
                </a:lnTo>
                <a:lnTo>
                  <a:pt x="80" y="279"/>
                </a:lnTo>
                <a:lnTo>
                  <a:pt x="76" y="279"/>
                </a:lnTo>
                <a:lnTo>
                  <a:pt x="76" y="279"/>
                </a:lnTo>
                <a:lnTo>
                  <a:pt x="65" y="279"/>
                </a:lnTo>
                <a:lnTo>
                  <a:pt x="65" y="279"/>
                </a:lnTo>
                <a:lnTo>
                  <a:pt x="63" y="281"/>
                </a:lnTo>
                <a:lnTo>
                  <a:pt x="63" y="281"/>
                </a:lnTo>
                <a:lnTo>
                  <a:pt x="61" y="281"/>
                </a:lnTo>
                <a:lnTo>
                  <a:pt x="61" y="281"/>
                </a:lnTo>
                <a:lnTo>
                  <a:pt x="57" y="281"/>
                </a:lnTo>
                <a:lnTo>
                  <a:pt x="57" y="281"/>
                </a:lnTo>
                <a:lnTo>
                  <a:pt x="44" y="281"/>
                </a:lnTo>
                <a:lnTo>
                  <a:pt x="44" y="281"/>
                </a:lnTo>
                <a:lnTo>
                  <a:pt x="28" y="284"/>
                </a:lnTo>
                <a:lnTo>
                  <a:pt x="28" y="284"/>
                </a:lnTo>
                <a:lnTo>
                  <a:pt x="22" y="284"/>
                </a:lnTo>
                <a:lnTo>
                  <a:pt x="22" y="284"/>
                </a:lnTo>
                <a:lnTo>
                  <a:pt x="25" y="284"/>
                </a:lnTo>
                <a:lnTo>
                  <a:pt x="25" y="284"/>
                </a:lnTo>
                <a:lnTo>
                  <a:pt x="36" y="284"/>
                </a:lnTo>
                <a:lnTo>
                  <a:pt x="36" y="284"/>
                </a:lnTo>
                <a:lnTo>
                  <a:pt x="54" y="282"/>
                </a:lnTo>
                <a:lnTo>
                  <a:pt x="54" y="282"/>
                </a:lnTo>
                <a:lnTo>
                  <a:pt x="66" y="281"/>
                </a:lnTo>
                <a:lnTo>
                  <a:pt x="66" y="281"/>
                </a:lnTo>
                <a:lnTo>
                  <a:pt x="83" y="281"/>
                </a:lnTo>
                <a:lnTo>
                  <a:pt x="83" y="281"/>
                </a:lnTo>
                <a:lnTo>
                  <a:pt x="98" y="279"/>
                </a:lnTo>
                <a:lnTo>
                  <a:pt x="98" y="279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240" y="407"/>
                </a:moveTo>
                <a:lnTo>
                  <a:pt x="240" y="407"/>
                </a:lnTo>
                <a:lnTo>
                  <a:pt x="243" y="407"/>
                </a:lnTo>
                <a:lnTo>
                  <a:pt x="243" y="407"/>
                </a:lnTo>
                <a:lnTo>
                  <a:pt x="238" y="401"/>
                </a:lnTo>
                <a:lnTo>
                  <a:pt x="238" y="401"/>
                </a:lnTo>
                <a:lnTo>
                  <a:pt x="238" y="401"/>
                </a:lnTo>
                <a:lnTo>
                  <a:pt x="238" y="401"/>
                </a:lnTo>
                <a:lnTo>
                  <a:pt x="233" y="401"/>
                </a:lnTo>
                <a:lnTo>
                  <a:pt x="233" y="401"/>
                </a:lnTo>
                <a:lnTo>
                  <a:pt x="230" y="401"/>
                </a:lnTo>
                <a:lnTo>
                  <a:pt x="230" y="401"/>
                </a:lnTo>
                <a:lnTo>
                  <a:pt x="229" y="401"/>
                </a:lnTo>
                <a:lnTo>
                  <a:pt x="229" y="401"/>
                </a:lnTo>
                <a:lnTo>
                  <a:pt x="224" y="401"/>
                </a:lnTo>
                <a:lnTo>
                  <a:pt x="224" y="401"/>
                </a:lnTo>
                <a:lnTo>
                  <a:pt x="227" y="405"/>
                </a:lnTo>
                <a:lnTo>
                  <a:pt x="227" y="405"/>
                </a:lnTo>
                <a:lnTo>
                  <a:pt x="237" y="405"/>
                </a:lnTo>
                <a:lnTo>
                  <a:pt x="237" y="405"/>
                </a:lnTo>
                <a:lnTo>
                  <a:pt x="238" y="405"/>
                </a:lnTo>
                <a:lnTo>
                  <a:pt x="240" y="407"/>
                </a:lnTo>
                <a:lnTo>
                  <a:pt x="240" y="407"/>
                </a:lnTo>
                <a:close/>
                <a:moveTo>
                  <a:pt x="162" y="74"/>
                </a:moveTo>
                <a:lnTo>
                  <a:pt x="162" y="74"/>
                </a:lnTo>
                <a:lnTo>
                  <a:pt x="162" y="74"/>
                </a:lnTo>
                <a:lnTo>
                  <a:pt x="162" y="74"/>
                </a:lnTo>
                <a:lnTo>
                  <a:pt x="164" y="74"/>
                </a:lnTo>
                <a:lnTo>
                  <a:pt x="164" y="74"/>
                </a:lnTo>
                <a:lnTo>
                  <a:pt x="178" y="69"/>
                </a:lnTo>
                <a:lnTo>
                  <a:pt x="178" y="69"/>
                </a:lnTo>
                <a:lnTo>
                  <a:pt x="181" y="68"/>
                </a:lnTo>
                <a:lnTo>
                  <a:pt x="183" y="66"/>
                </a:lnTo>
                <a:lnTo>
                  <a:pt x="183" y="66"/>
                </a:lnTo>
                <a:lnTo>
                  <a:pt x="181" y="66"/>
                </a:lnTo>
                <a:lnTo>
                  <a:pt x="181" y="66"/>
                </a:lnTo>
                <a:lnTo>
                  <a:pt x="170" y="66"/>
                </a:lnTo>
                <a:lnTo>
                  <a:pt x="170" y="66"/>
                </a:lnTo>
                <a:lnTo>
                  <a:pt x="169" y="68"/>
                </a:lnTo>
                <a:lnTo>
                  <a:pt x="167" y="69"/>
                </a:lnTo>
                <a:lnTo>
                  <a:pt x="167" y="69"/>
                </a:lnTo>
                <a:lnTo>
                  <a:pt x="162" y="74"/>
                </a:lnTo>
                <a:lnTo>
                  <a:pt x="162" y="74"/>
                </a:lnTo>
                <a:close/>
                <a:moveTo>
                  <a:pt x="271" y="60"/>
                </a:moveTo>
                <a:lnTo>
                  <a:pt x="271" y="60"/>
                </a:lnTo>
                <a:lnTo>
                  <a:pt x="271" y="60"/>
                </a:lnTo>
                <a:lnTo>
                  <a:pt x="271" y="60"/>
                </a:lnTo>
                <a:lnTo>
                  <a:pt x="271" y="44"/>
                </a:lnTo>
                <a:lnTo>
                  <a:pt x="271" y="44"/>
                </a:lnTo>
                <a:lnTo>
                  <a:pt x="271" y="38"/>
                </a:lnTo>
                <a:lnTo>
                  <a:pt x="271" y="38"/>
                </a:lnTo>
                <a:lnTo>
                  <a:pt x="270" y="9"/>
                </a:lnTo>
                <a:lnTo>
                  <a:pt x="270" y="9"/>
                </a:lnTo>
                <a:lnTo>
                  <a:pt x="270" y="8"/>
                </a:lnTo>
                <a:lnTo>
                  <a:pt x="268" y="6"/>
                </a:lnTo>
                <a:lnTo>
                  <a:pt x="268" y="6"/>
                </a:lnTo>
                <a:lnTo>
                  <a:pt x="268" y="11"/>
                </a:lnTo>
                <a:lnTo>
                  <a:pt x="268" y="11"/>
                </a:lnTo>
                <a:lnTo>
                  <a:pt x="268" y="30"/>
                </a:lnTo>
                <a:lnTo>
                  <a:pt x="268" y="30"/>
                </a:lnTo>
                <a:lnTo>
                  <a:pt x="270" y="35"/>
                </a:lnTo>
                <a:lnTo>
                  <a:pt x="270" y="35"/>
                </a:lnTo>
                <a:lnTo>
                  <a:pt x="270" y="54"/>
                </a:lnTo>
                <a:lnTo>
                  <a:pt x="270" y="54"/>
                </a:lnTo>
                <a:lnTo>
                  <a:pt x="271" y="60"/>
                </a:lnTo>
                <a:lnTo>
                  <a:pt x="271" y="60"/>
                </a:lnTo>
                <a:close/>
                <a:moveTo>
                  <a:pt x="259" y="393"/>
                </a:moveTo>
                <a:lnTo>
                  <a:pt x="259" y="393"/>
                </a:lnTo>
                <a:lnTo>
                  <a:pt x="255" y="396"/>
                </a:lnTo>
                <a:lnTo>
                  <a:pt x="255" y="396"/>
                </a:lnTo>
                <a:lnTo>
                  <a:pt x="255" y="397"/>
                </a:lnTo>
                <a:lnTo>
                  <a:pt x="255" y="397"/>
                </a:lnTo>
                <a:lnTo>
                  <a:pt x="254" y="401"/>
                </a:lnTo>
                <a:lnTo>
                  <a:pt x="254" y="401"/>
                </a:lnTo>
                <a:lnTo>
                  <a:pt x="254" y="401"/>
                </a:lnTo>
                <a:lnTo>
                  <a:pt x="254" y="404"/>
                </a:lnTo>
                <a:lnTo>
                  <a:pt x="254" y="404"/>
                </a:lnTo>
                <a:lnTo>
                  <a:pt x="255" y="404"/>
                </a:lnTo>
                <a:lnTo>
                  <a:pt x="255" y="404"/>
                </a:lnTo>
                <a:lnTo>
                  <a:pt x="262" y="402"/>
                </a:lnTo>
                <a:lnTo>
                  <a:pt x="262" y="402"/>
                </a:lnTo>
                <a:lnTo>
                  <a:pt x="263" y="402"/>
                </a:lnTo>
                <a:lnTo>
                  <a:pt x="263" y="402"/>
                </a:lnTo>
                <a:lnTo>
                  <a:pt x="265" y="401"/>
                </a:lnTo>
                <a:lnTo>
                  <a:pt x="265" y="401"/>
                </a:lnTo>
                <a:lnTo>
                  <a:pt x="265" y="401"/>
                </a:lnTo>
                <a:lnTo>
                  <a:pt x="259" y="393"/>
                </a:lnTo>
                <a:lnTo>
                  <a:pt x="259" y="393"/>
                </a:lnTo>
                <a:close/>
                <a:moveTo>
                  <a:pt x="80" y="273"/>
                </a:moveTo>
                <a:lnTo>
                  <a:pt x="80" y="273"/>
                </a:lnTo>
                <a:lnTo>
                  <a:pt x="82" y="273"/>
                </a:lnTo>
                <a:lnTo>
                  <a:pt x="82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5" y="271"/>
                </a:lnTo>
                <a:lnTo>
                  <a:pt x="115" y="271"/>
                </a:lnTo>
                <a:lnTo>
                  <a:pt x="113" y="270"/>
                </a:lnTo>
                <a:lnTo>
                  <a:pt x="113" y="270"/>
                </a:lnTo>
                <a:lnTo>
                  <a:pt x="98" y="271"/>
                </a:lnTo>
                <a:lnTo>
                  <a:pt x="98" y="271"/>
                </a:lnTo>
                <a:lnTo>
                  <a:pt x="98" y="271"/>
                </a:lnTo>
                <a:lnTo>
                  <a:pt x="98" y="271"/>
                </a:lnTo>
                <a:lnTo>
                  <a:pt x="95" y="273"/>
                </a:lnTo>
                <a:lnTo>
                  <a:pt x="93" y="271"/>
                </a:lnTo>
                <a:lnTo>
                  <a:pt x="93" y="271"/>
                </a:lnTo>
                <a:lnTo>
                  <a:pt x="91" y="271"/>
                </a:lnTo>
                <a:lnTo>
                  <a:pt x="91" y="271"/>
                </a:lnTo>
                <a:lnTo>
                  <a:pt x="82" y="271"/>
                </a:lnTo>
                <a:lnTo>
                  <a:pt x="82" y="271"/>
                </a:lnTo>
                <a:lnTo>
                  <a:pt x="80" y="271"/>
                </a:lnTo>
                <a:lnTo>
                  <a:pt x="80" y="271"/>
                </a:lnTo>
                <a:lnTo>
                  <a:pt x="80" y="273"/>
                </a:lnTo>
                <a:lnTo>
                  <a:pt x="80" y="273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70" y="57"/>
                </a:lnTo>
                <a:lnTo>
                  <a:pt x="170" y="57"/>
                </a:lnTo>
                <a:lnTo>
                  <a:pt x="172" y="57"/>
                </a:lnTo>
                <a:lnTo>
                  <a:pt x="172" y="57"/>
                </a:lnTo>
                <a:lnTo>
                  <a:pt x="175" y="54"/>
                </a:lnTo>
                <a:lnTo>
                  <a:pt x="175" y="54"/>
                </a:lnTo>
                <a:lnTo>
                  <a:pt x="175" y="52"/>
                </a:lnTo>
                <a:lnTo>
                  <a:pt x="175" y="52"/>
                </a:lnTo>
                <a:lnTo>
                  <a:pt x="177" y="47"/>
                </a:lnTo>
                <a:lnTo>
                  <a:pt x="177" y="47"/>
                </a:lnTo>
                <a:lnTo>
                  <a:pt x="175" y="47"/>
                </a:lnTo>
                <a:lnTo>
                  <a:pt x="175" y="47"/>
                </a:lnTo>
                <a:lnTo>
                  <a:pt x="166" y="52"/>
                </a:lnTo>
                <a:lnTo>
                  <a:pt x="166" y="52"/>
                </a:lnTo>
                <a:lnTo>
                  <a:pt x="164" y="54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28" y="33"/>
                </a:moveTo>
                <a:lnTo>
                  <a:pt x="128" y="33"/>
                </a:lnTo>
                <a:lnTo>
                  <a:pt x="128" y="33"/>
                </a:lnTo>
                <a:lnTo>
                  <a:pt x="128" y="33"/>
                </a:lnTo>
                <a:lnTo>
                  <a:pt x="128" y="32"/>
                </a:lnTo>
                <a:lnTo>
                  <a:pt x="128" y="32"/>
                </a:lnTo>
                <a:lnTo>
                  <a:pt x="128" y="24"/>
                </a:lnTo>
                <a:lnTo>
                  <a:pt x="128" y="24"/>
                </a:lnTo>
                <a:lnTo>
                  <a:pt x="129" y="19"/>
                </a:lnTo>
                <a:lnTo>
                  <a:pt x="134" y="17"/>
                </a:lnTo>
                <a:lnTo>
                  <a:pt x="134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3"/>
                </a:lnTo>
                <a:lnTo>
                  <a:pt x="136" y="13"/>
                </a:lnTo>
                <a:lnTo>
                  <a:pt x="129" y="13"/>
                </a:lnTo>
                <a:lnTo>
                  <a:pt x="129" y="13"/>
                </a:lnTo>
                <a:lnTo>
                  <a:pt x="128" y="13"/>
                </a:lnTo>
                <a:lnTo>
                  <a:pt x="128" y="13"/>
                </a:lnTo>
                <a:lnTo>
                  <a:pt x="128" y="14"/>
                </a:lnTo>
                <a:lnTo>
                  <a:pt x="128" y="14"/>
                </a:lnTo>
                <a:lnTo>
                  <a:pt x="128" y="27"/>
                </a:lnTo>
                <a:lnTo>
                  <a:pt x="128" y="27"/>
                </a:lnTo>
                <a:lnTo>
                  <a:pt x="128" y="33"/>
                </a:lnTo>
                <a:lnTo>
                  <a:pt x="128" y="33"/>
                </a:lnTo>
                <a:close/>
                <a:moveTo>
                  <a:pt x="33" y="185"/>
                </a:moveTo>
                <a:lnTo>
                  <a:pt x="33" y="185"/>
                </a:lnTo>
                <a:lnTo>
                  <a:pt x="22" y="183"/>
                </a:lnTo>
                <a:lnTo>
                  <a:pt x="22" y="183"/>
                </a:lnTo>
                <a:lnTo>
                  <a:pt x="20" y="183"/>
                </a:lnTo>
                <a:lnTo>
                  <a:pt x="20" y="183"/>
                </a:lnTo>
                <a:lnTo>
                  <a:pt x="17" y="188"/>
                </a:lnTo>
                <a:lnTo>
                  <a:pt x="17" y="188"/>
                </a:lnTo>
                <a:lnTo>
                  <a:pt x="17" y="189"/>
                </a:lnTo>
                <a:lnTo>
                  <a:pt x="17" y="189"/>
                </a:lnTo>
                <a:lnTo>
                  <a:pt x="20" y="188"/>
                </a:lnTo>
                <a:lnTo>
                  <a:pt x="20" y="188"/>
                </a:lnTo>
                <a:lnTo>
                  <a:pt x="22" y="188"/>
                </a:lnTo>
                <a:lnTo>
                  <a:pt x="22" y="188"/>
                </a:lnTo>
                <a:lnTo>
                  <a:pt x="25" y="188"/>
                </a:lnTo>
                <a:lnTo>
                  <a:pt x="25" y="188"/>
                </a:lnTo>
                <a:lnTo>
                  <a:pt x="31" y="186"/>
                </a:lnTo>
                <a:lnTo>
                  <a:pt x="31" y="186"/>
                </a:lnTo>
                <a:lnTo>
                  <a:pt x="33" y="185"/>
                </a:lnTo>
                <a:lnTo>
                  <a:pt x="33" y="185"/>
                </a:lnTo>
                <a:close/>
                <a:moveTo>
                  <a:pt x="298" y="270"/>
                </a:moveTo>
                <a:lnTo>
                  <a:pt x="298" y="270"/>
                </a:lnTo>
                <a:lnTo>
                  <a:pt x="296" y="267"/>
                </a:lnTo>
                <a:lnTo>
                  <a:pt x="296" y="267"/>
                </a:lnTo>
                <a:lnTo>
                  <a:pt x="295" y="265"/>
                </a:lnTo>
                <a:lnTo>
                  <a:pt x="295" y="265"/>
                </a:lnTo>
                <a:lnTo>
                  <a:pt x="281" y="265"/>
                </a:lnTo>
                <a:lnTo>
                  <a:pt x="281" y="265"/>
                </a:lnTo>
                <a:lnTo>
                  <a:pt x="279" y="265"/>
                </a:lnTo>
                <a:lnTo>
                  <a:pt x="279" y="265"/>
                </a:lnTo>
                <a:lnTo>
                  <a:pt x="279" y="267"/>
                </a:lnTo>
                <a:lnTo>
                  <a:pt x="279" y="267"/>
                </a:lnTo>
                <a:lnTo>
                  <a:pt x="281" y="270"/>
                </a:lnTo>
                <a:lnTo>
                  <a:pt x="281" y="270"/>
                </a:lnTo>
                <a:lnTo>
                  <a:pt x="298" y="270"/>
                </a:lnTo>
                <a:lnTo>
                  <a:pt x="298" y="270"/>
                </a:lnTo>
                <a:close/>
                <a:moveTo>
                  <a:pt x="397" y="273"/>
                </a:moveTo>
                <a:lnTo>
                  <a:pt x="397" y="273"/>
                </a:lnTo>
                <a:lnTo>
                  <a:pt x="394" y="274"/>
                </a:lnTo>
                <a:lnTo>
                  <a:pt x="394" y="274"/>
                </a:lnTo>
                <a:lnTo>
                  <a:pt x="390" y="276"/>
                </a:lnTo>
                <a:lnTo>
                  <a:pt x="390" y="276"/>
                </a:lnTo>
                <a:lnTo>
                  <a:pt x="367" y="276"/>
                </a:lnTo>
                <a:lnTo>
                  <a:pt x="367" y="276"/>
                </a:lnTo>
                <a:lnTo>
                  <a:pt x="352" y="276"/>
                </a:lnTo>
                <a:lnTo>
                  <a:pt x="352" y="276"/>
                </a:lnTo>
                <a:lnTo>
                  <a:pt x="341" y="278"/>
                </a:lnTo>
                <a:lnTo>
                  <a:pt x="341" y="278"/>
                </a:lnTo>
                <a:lnTo>
                  <a:pt x="341" y="278"/>
                </a:lnTo>
                <a:lnTo>
                  <a:pt x="341" y="278"/>
                </a:lnTo>
                <a:lnTo>
                  <a:pt x="342" y="278"/>
                </a:lnTo>
                <a:lnTo>
                  <a:pt x="342" y="278"/>
                </a:lnTo>
                <a:lnTo>
                  <a:pt x="371" y="278"/>
                </a:lnTo>
                <a:lnTo>
                  <a:pt x="371" y="278"/>
                </a:lnTo>
                <a:lnTo>
                  <a:pt x="393" y="276"/>
                </a:lnTo>
                <a:lnTo>
                  <a:pt x="393" y="276"/>
                </a:lnTo>
                <a:lnTo>
                  <a:pt x="399" y="274"/>
                </a:lnTo>
                <a:lnTo>
                  <a:pt x="399" y="274"/>
                </a:lnTo>
                <a:lnTo>
                  <a:pt x="397" y="273"/>
                </a:lnTo>
                <a:lnTo>
                  <a:pt x="397" y="273"/>
                </a:lnTo>
                <a:close/>
                <a:moveTo>
                  <a:pt x="219" y="150"/>
                </a:moveTo>
                <a:lnTo>
                  <a:pt x="219" y="150"/>
                </a:lnTo>
                <a:lnTo>
                  <a:pt x="219" y="151"/>
                </a:lnTo>
                <a:lnTo>
                  <a:pt x="219" y="151"/>
                </a:lnTo>
                <a:lnTo>
                  <a:pt x="221" y="150"/>
                </a:lnTo>
                <a:lnTo>
                  <a:pt x="221" y="150"/>
                </a:lnTo>
                <a:lnTo>
                  <a:pt x="227" y="148"/>
                </a:lnTo>
                <a:lnTo>
                  <a:pt x="227" y="148"/>
                </a:lnTo>
                <a:lnTo>
                  <a:pt x="229" y="147"/>
                </a:lnTo>
                <a:lnTo>
                  <a:pt x="229" y="145"/>
                </a:lnTo>
                <a:lnTo>
                  <a:pt x="229" y="145"/>
                </a:lnTo>
                <a:lnTo>
                  <a:pt x="230" y="142"/>
                </a:lnTo>
                <a:lnTo>
                  <a:pt x="230" y="142"/>
                </a:lnTo>
                <a:lnTo>
                  <a:pt x="222" y="140"/>
                </a:lnTo>
                <a:lnTo>
                  <a:pt x="222" y="140"/>
                </a:lnTo>
                <a:lnTo>
                  <a:pt x="222" y="140"/>
                </a:lnTo>
                <a:lnTo>
                  <a:pt x="222" y="140"/>
                </a:lnTo>
                <a:lnTo>
                  <a:pt x="222" y="144"/>
                </a:lnTo>
                <a:lnTo>
                  <a:pt x="222" y="145"/>
                </a:lnTo>
                <a:lnTo>
                  <a:pt x="222" y="145"/>
                </a:lnTo>
                <a:lnTo>
                  <a:pt x="219" y="150"/>
                </a:lnTo>
                <a:lnTo>
                  <a:pt x="219" y="150"/>
                </a:lnTo>
                <a:close/>
                <a:moveTo>
                  <a:pt x="278" y="390"/>
                </a:moveTo>
                <a:lnTo>
                  <a:pt x="278" y="390"/>
                </a:lnTo>
                <a:lnTo>
                  <a:pt x="278" y="391"/>
                </a:lnTo>
                <a:lnTo>
                  <a:pt x="278" y="391"/>
                </a:lnTo>
                <a:lnTo>
                  <a:pt x="278" y="397"/>
                </a:lnTo>
                <a:lnTo>
                  <a:pt x="278" y="397"/>
                </a:lnTo>
                <a:lnTo>
                  <a:pt x="276" y="401"/>
                </a:lnTo>
                <a:lnTo>
                  <a:pt x="276" y="402"/>
                </a:lnTo>
                <a:lnTo>
                  <a:pt x="276" y="402"/>
                </a:lnTo>
                <a:lnTo>
                  <a:pt x="276" y="405"/>
                </a:lnTo>
                <a:lnTo>
                  <a:pt x="276" y="405"/>
                </a:lnTo>
                <a:lnTo>
                  <a:pt x="276" y="407"/>
                </a:lnTo>
                <a:lnTo>
                  <a:pt x="274" y="409"/>
                </a:lnTo>
                <a:lnTo>
                  <a:pt x="274" y="409"/>
                </a:lnTo>
                <a:lnTo>
                  <a:pt x="279" y="410"/>
                </a:lnTo>
                <a:lnTo>
                  <a:pt x="279" y="410"/>
                </a:lnTo>
                <a:lnTo>
                  <a:pt x="279" y="390"/>
                </a:lnTo>
                <a:lnTo>
                  <a:pt x="279" y="390"/>
                </a:lnTo>
                <a:lnTo>
                  <a:pt x="278" y="390"/>
                </a:lnTo>
                <a:lnTo>
                  <a:pt x="278" y="390"/>
                </a:lnTo>
                <a:close/>
                <a:moveTo>
                  <a:pt x="170" y="297"/>
                </a:moveTo>
                <a:lnTo>
                  <a:pt x="170" y="297"/>
                </a:lnTo>
                <a:lnTo>
                  <a:pt x="166" y="293"/>
                </a:lnTo>
                <a:lnTo>
                  <a:pt x="166" y="293"/>
                </a:lnTo>
                <a:lnTo>
                  <a:pt x="161" y="298"/>
                </a:lnTo>
                <a:lnTo>
                  <a:pt x="161" y="298"/>
                </a:lnTo>
                <a:lnTo>
                  <a:pt x="167" y="306"/>
                </a:lnTo>
                <a:lnTo>
                  <a:pt x="167" y="306"/>
                </a:lnTo>
                <a:lnTo>
                  <a:pt x="170" y="303"/>
                </a:lnTo>
                <a:lnTo>
                  <a:pt x="170" y="303"/>
                </a:lnTo>
                <a:lnTo>
                  <a:pt x="169" y="300"/>
                </a:lnTo>
                <a:lnTo>
                  <a:pt x="170" y="297"/>
                </a:lnTo>
                <a:lnTo>
                  <a:pt x="170" y="297"/>
                </a:lnTo>
                <a:close/>
                <a:moveTo>
                  <a:pt x="200" y="145"/>
                </a:moveTo>
                <a:lnTo>
                  <a:pt x="200" y="145"/>
                </a:lnTo>
                <a:lnTo>
                  <a:pt x="202" y="145"/>
                </a:lnTo>
                <a:lnTo>
                  <a:pt x="202" y="145"/>
                </a:lnTo>
                <a:lnTo>
                  <a:pt x="211" y="145"/>
                </a:lnTo>
                <a:lnTo>
                  <a:pt x="211" y="145"/>
                </a:lnTo>
                <a:lnTo>
                  <a:pt x="211" y="144"/>
                </a:lnTo>
                <a:lnTo>
                  <a:pt x="211" y="144"/>
                </a:lnTo>
                <a:lnTo>
                  <a:pt x="214" y="136"/>
                </a:lnTo>
                <a:lnTo>
                  <a:pt x="214" y="136"/>
                </a:lnTo>
                <a:lnTo>
                  <a:pt x="214" y="136"/>
                </a:lnTo>
                <a:lnTo>
                  <a:pt x="214" y="136"/>
                </a:lnTo>
                <a:lnTo>
                  <a:pt x="202" y="144"/>
                </a:lnTo>
                <a:lnTo>
                  <a:pt x="202" y="144"/>
                </a:lnTo>
                <a:lnTo>
                  <a:pt x="200" y="145"/>
                </a:lnTo>
                <a:lnTo>
                  <a:pt x="200" y="145"/>
                </a:lnTo>
                <a:close/>
                <a:moveTo>
                  <a:pt x="251" y="32"/>
                </a:moveTo>
                <a:lnTo>
                  <a:pt x="251" y="32"/>
                </a:lnTo>
                <a:lnTo>
                  <a:pt x="252" y="19"/>
                </a:lnTo>
                <a:lnTo>
                  <a:pt x="252" y="19"/>
                </a:lnTo>
                <a:lnTo>
                  <a:pt x="251" y="19"/>
                </a:lnTo>
                <a:lnTo>
                  <a:pt x="251" y="19"/>
                </a:lnTo>
                <a:lnTo>
                  <a:pt x="249" y="19"/>
                </a:lnTo>
                <a:lnTo>
                  <a:pt x="249" y="20"/>
                </a:lnTo>
                <a:lnTo>
                  <a:pt x="249" y="20"/>
                </a:lnTo>
                <a:lnTo>
                  <a:pt x="244" y="28"/>
                </a:lnTo>
                <a:lnTo>
                  <a:pt x="244" y="28"/>
                </a:lnTo>
                <a:lnTo>
                  <a:pt x="244" y="30"/>
                </a:lnTo>
                <a:lnTo>
                  <a:pt x="244" y="30"/>
                </a:lnTo>
                <a:lnTo>
                  <a:pt x="251" y="32"/>
                </a:lnTo>
                <a:lnTo>
                  <a:pt x="251" y="32"/>
                </a:lnTo>
                <a:close/>
                <a:moveTo>
                  <a:pt x="208" y="126"/>
                </a:moveTo>
                <a:lnTo>
                  <a:pt x="208" y="126"/>
                </a:lnTo>
                <a:lnTo>
                  <a:pt x="205" y="132"/>
                </a:lnTo>
                <a:lnTo>
                  <a:pt x="205" y="132"/>
                </a:lnTo>
                <a:lnTo>
                  <a:pt x="207" y="132"/>
                </a:lnTo>
                <a:lnTo>
                  <a:pt x="207" y="132"/>
                </a:lnTo>
                <a:lnTo>
                  <a:pt x="210" y="132"/>
                </a:lnTo>
                <a:lnTo>
                  <a:pt x="210" y="132"/>
                </a:lnTo>
                <a:lnTo>
                  <a:pt x="211" y="131"/>
                </a:lnTo>
                <a:lnTo>
                  <a:pt x="211" y="131"/>
                </a:lnTo>
                <a:lnTo>
                  <a:pt x="211" y="129"/>
                </a:lnTo>
                <a:lnTo>
                  <a:pt x="214" y="129"/>
                </a:lnTo>
                <a:lnTo>
                  <a:pt x="214" y="129"/>
                </a:lnTo>
                <a:lnTo>
                  <a:pt x="218" y="129"/>
                </a:lnTo>
                <a:lnTo>
                  <a:pt x="218" y="129"/>
                </a:lnTo>
                <a:lnTo>
                  <a:pt x="219" y="123"/>
                </a:lnTo>
                <a:lnTo>
                  <a:pt x="219" y="123"/>
                </a:lnTo>
                <a:lnTo>
                  <a:pt x="214" y="125"/>
                </a:lnTo>
                <a:lnTo>
                  <a:pt x="214" y="125"/>
                </a:lnTo>
                <a:lnTo>
                  <a:pt x="213" y="126"/>
                </a:lnTo>
                <a:lnTo>
                  <a:pt x="213" y="126"/>
                </a:lnTo>
                <a:lnTo>
                  <a:pt x="211" y="126"/>
                </a:lnTo>
                <a:lnTo>
                  <a:pt x="208" y="126"/>
                </a:lnTo>
                <a:lnTo>
                  <a:pt x="208" y="126"/>
                </a:lnTo>
                <a:close/>
                <a:moveTo>
                  <a:pt x="205" y="126"/>
                </a:move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192" y="134"/>
                </a:lnTo>
                <a:lnTo>
                  <a:pt x="192" y="134"/>
                </a:lnTo>
                <a:lnTo>
                  <a:pt x="191" y="137"/>
                </a:lnTo>
                <a:lnTo>
                  <a:pt x="191" y="137"/>
                </a:lnTo>
                <a:lnTo>
                  <a:pt x="202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4"/>
                </a:lnTo>
                <a:lnTo>
                  <a:pt x="205" y="126"/>
                </a:lnTo>
                <a:lnTo>
                  <a:pt x="205" y="126"/>
                </a:lnTo>
                <a:close/>
                <a:moveTo>
                  <a:pt x="132" y="388"/>
                </a:moveTo>
                <a:lnTo>
                  <a:pt x="132" y="388"/>
                </a:lnTo>
                <a:lnTo>
                  <a:pt x="132" y="388"/>
                </a:lnTo>
                <a:lnTo>
                  <a:pt x="132" y="388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9"/>
                </a:lnTo>
                <a:lnTo>
                  <a:pt x="128" y="399"/>
                </a:lnTo>
                <a:lnTo>
                  <a:pt x="128" y="402"/>
                </a:lnTo>
                <a:lnTo>
                  <a:pt x="128" y="402"/>
                </a:lnTo>
                <a:lnTo>
                  <a:pt x="128" y="405"/>
                </a:lnTo>
                <a:lnTo>
                  <a:pt x="128" y="405"/>
                </a:lnTo>
                <a:lnTo>
                  <a:pt x="128" y="404"/>
                </a:lnTo>
                <a:lnTo>
                  <a:pt x="128" y="404"/>
                </a:lnTo>
                <a:lnTo>
                  <a:pt x="131" y="399"/>
                </a:lnTo>
                <a:lnTo>
                  <a:pt x="131" y="399"/>
                </a:lnTo>
                <a:lnTo>
                  <a:pt x="134" y="394"/>
                </a:lnTo>
                <a:lnTo>
                  <a:pt x="134" y="394"/>
                </a:lnTo>
                <a:lnTo>
                  <a:pt x="132" y="388"/>
                </a:lnTo>
                <a:lnTo>
                  <a:pt x="132" y="388"/>
                </a:lnTo>
                <a:close/>
                <a:moveTo>
                  <a:pt x="241" y="103"/>
                </a:moveTo>
                <a:lnTo>
                  <a:pt x="241" y="103"/>
                </a:lnTo>
                <a:lnTo>
                  <a:pt x="232" y="103"/>
                </a:lnTo>
                <a:lnTo>
                  <a:pt x="232" y="103"/>
                </a:lnTo>
                <a:lnTo>
                  <a:pt x="232" y="104"/>
                </a:lnTo>
                <a:lnTo>
                  <a:pt x="232" y="104"/>
                </a:lnTo>
                <a:lnTo>
                  <a:pt x="230" y="106"/>
                </a:lnTo>
                <a:lnTo>
                  <a:pt x="230" y="109"/>
                </a:lnTo>
                <a:lnTo>
                  <a:pt x="230" y="109"/>
                </a:lnTo>
                <a:lnTo>
                  <a:pt x="235" y="109"/>
                </a:lnTo>
                <a:lnTo>
                  <a:pt x="235" y="109"/>
                </a:lnTo>
                <a:lnTo>
                  <a:pt x="238" y="107"/>
                </a:lnTo>
                <a:lnTo>
                  <a:pt x="238" y="107"/>
                </a:lnTo>
                <a:lnTo>
                  <a:pt x="240" y="106"/>
                </a:lnTo>
                <a:lnTo>
                  <a:pt x="240" y="106"/>
                </a:lnTo>
                <a:lnTo>
                  <a:pt x="241" y="104"/>
                </a:lnTo>
                <a:lnTo>
                  <a:pt x="241" y="103"/>
                </a:lnTo>
                <a:lnTo>
                  <a:pt x="241" y="103"/>
                </a:lnTo>
                <a:close/>
                <a:moveTo>
                  <a:pt x="46" y="274"/>
                </a:moveTo>
                <a:lnTo>
                  <a:pt x="46" y="274"/>
                </a:lnTo>
                <a:lnTo>
                  <a:pt x="50" y="274"/>
                </a:lnTo>
                <a:lnTo>
                  <a:pt x="55" y="274"/>
                </a:lnTo>
                <a:lnTo>
                  <a:pt x="55" y="274"/>
                </a:lnTo>
                <a:lnTo>
                  <a:pt x="52" y="268"/>
                </a:lnTo>
                <a:lnTo>
                  <a:pt x="52" y="268"/>
                </a:lnTo>
                <a:lnTo>
                  <a:pt x="44" y="268"/>
                </a:lnTo>
                <a:lnTo>
                  <a:pt x="44" y="268"/>
                </a:lnTo>
                <a:lnTo>
                  <a:pt x="46" y="274"/>
                </a:lnTo>
                <a:lnTo>
                  <a:pt x="46" y="274"/>
                </a:lnTo>
                <a:close/>
                <a:moveTo>
                  <a:pt x="104" y="249"/>
                </a:moveTo>
                <a:lnTo>
                  <a:pt x="104" y="249"/>
                </a:lnTo>
                <a:lnTo>
                  <a:pt x="104" y="249"/>
                </a:lnTo>
                <a:lnTo>
                  <a:pt x="104" y="249"/>
                </a:lnTo>
                <a:lnTo>
                  <a:pt x="106" y="252"/>
                </a:lnTo>
                <a:lnTo>
                  <a:pt x="106" y="252"/>
                </a:lnTo>
                <a:lnTo>
                  <a:pt x="109" y="254"/>
                </a:lnTo>
                <a:lnTo>
                  <a:pt x="109" y="254"/>
                </a:lnTo>
                <a:lnTo>
                  <a:pt x="112" y="256"/>
                </a:lnTo>
                <a:lnTo>
                  <a:pt x="112" y="256"/>
                </a:lnTo>
                <a:lnTo>
                  <a:pt x="115" y="256"/>
                </a:lnTo>
                <a:lnTo>
                  <a:pt x="115" y="256"/>
                </a:lnTo>
                <a:lnTo>
                  <a:pt x="115" y="249"/>
                </a:lnTo>
                <a:lnTo>
                  <a:pt x="115" y="249"/>
                </a:lnTo>
                <a:lnTo>
                  <a:pt x="104" y="249"/>
                </a:lnTo>
                <a:lnTo>
                  <a:pt x="104" y="249"/>
                </a:lnTo>
                <a:close/>
                <a:moveTo>
                  <a:pt x="391" y="248"/>
                </a:moveTo>
                <a:lnTo>
                  <a:pt x="391" y="248"/>
                </a:lnTo>
                <a:lnTo>
                  <a:pt x="390" y="251"/>
                </a:lnTo>
                <a:lnTo>
                  <a:pt x="390" y="251"/>
                </a:lnTo>
                <a:lnTo>
                  <a:pt x="390" y="252"/>
                </a:lnTo>
                <a:lnTo>
                  <a:pt x="390" y="252"/>
                </a:lnTo>
                <a:lnTo>
                  <a:pt x="390" y="254"/>
                </a:lnTo>
                <a:lnTo>
                  <a:pt x="390" y="254"/>
                </a:lnTo>
                <a:lnTo>
                  <a:pt x="388" y="256"/>
                </a:lnTo>
                <a:lnTo>
                  <a:pt x="388" y="256"/>
                </a:lnTo>
                <a:lnTo>
                  <a:pt x="386" y="257"/>
                </a:lnTo>
                <a:lnTo>
                  <a:pt x="386" y="257"/>
                </a:lnTo>
                <a:lnTo>
                  <a:pt x="390" y="260"/>
                </a:lnTo>
                <a:lnTo>
                  <a:pt x="390" y="260"/>
                </a:lnTo>
                <a:lnTo>
                  <a:pt x="390" y="260"/>
                </a:lnTo>
                <a:lnTo>
                  <a:pt x="390" y="260"/>
                </a:lnTo>
                <a:lnTo>
                  <a:pt x="393" y="260"/>
                </a:lnTo>
                <a:lnTo>
                  <a:pt x="393" y="260"/>
                </a:lnTo>
                <a:lnTo>
                  <a:pt x="391" y="248"/>
                </a:lnTo>
                <a:lnTo>
                  <a:pt x="391" y="248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2" y="151"/>
                </a:lnTo>
                <a:lnTo>
                  <a:pt x="42" y="151"/>
                </a:lnTo>
                <a:lnTo>
                  <a:pt x="39" y="151"/>
                </a:lnTo>
                <a:lnTo>
                  <a:pt x="39" y="151"/>
                </a:lnTo>
                <a:lnTo>
                  <a:pt x="38" y="153"/>
                </a:lnTo>
                <a:lnTo>
                  <a:pt x="38" y="153"/>
                </a:lnTo>
                <a:lnTo>
                  <a:pt x="28" y="164"/>
                </a:lnTo>
                <a:lnTo>
                  <a:pt x="28" y="164"/>
                </a:lnTo>
                <a:lnTo>
                  <a:pt x="28" y="166"/>
                </a:lnTo>
                <a:lnTo>
                  <a:pt x="28" y="166"/>
                </a:lnTo>
                <a:lnTo>
                  <a:pt x="31" y="166"/>
                </a:lnTo>
                <a:lnTo>
                  <a:pt x="35" y="164"/>
                </a:lnTo>
                <a:lnTo>
                  <a:pt x="35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1"/>
                </a:lnTo>
                <a:lnTo>
                  <a:pt x="35" y="161"/>
                </a:lnTo>
                <a:lnTo>
                  <a:pt x="35" y="161"/>
                </a:lnTo>
                <a:lnTo>
                  <a:pt x="36" y="161"/>
                </a:lnTo>
                <a:lnTo>
                  <a:pt x="36" y="161"/>
                </a:lnTo>
                <a:lnTo>
                  <a:pt x="38" y="159"/>
                </a:lnTo>
                <a:lnTo>
                  <a:pt x="38" y="159"/>
                </a:lnTo>
                <a:lnTo>
                  <a:pt x="41" y="156"/>
                </a:lnTo>
                <a:lnTo>
                  <a:pt x="41" y="156"/>
                </a:lnTo>
                <a:lnTo>
                  <a:pt x="39" y="156"/>
                </a:lnTo>
                <a:lnTo>
                  <a:pt x="39" y="156"/>
                </a:lnTo>
                <a:lnTo>
                  <a:pt x="38" y="155"/>
                </a:lnTo>
                <a:lnTo>
                  <a:pt x="38" y="155"/>
                </a:lnTo>
                <a:lnTo>
                  <a:pt x="39" y="153"/>
                </a:lnTo>
                <a:lnTo>
                  <a:pt x="39" y="153"/>
                </a:lnTo>
                <a:lnTo>
                  <a:pt x="41" y="153"/>
                </a:lnTo>
                <a:lnTo>
                  <a:pt x="41" y="153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117" y="153"/>
                </a:moveTo>
                <a:lnTo>
                  <a:pt x="117" y="153"/>
                </a:lnTo>
                <a:lnTo>
                  <a:pt x="115" y="153"/>
                </a:lnTo>
                <a:lnTo>
                  <a:pt x="115" y="153"/>
                </a:lnTo>
                <a:lnTo>
                  <a:pt x="109" y="151"/>
                </a:lnTo>
                <a:lnTo>
                  <a:pt x="109" y="151"/>
                </a:lnTo>
                <a:lnTo>
                  <a:pt x="106" y="151"/>
                </a:lnTo>
                <a:lnTo>
                  <a:pt x="102" y="155"/>
                </a:lnTo>
                <a:lnTo>
                  <a:pt x="102" y="155"/>
                </a:lnTo>
                <a:lnTo>
                  <a:pt x="102" y="155"/>
                </a:lnTo>
                <a:lnTo>
                  <a:pt x="102" y="155"/>
                </a:lnTo>
                <a:lnTo>
                  <a:pt x="101" y="156"/>
                </a:lnTo>
                <a:lnTo>
                  <a:pt x="101" y="156"/>
                </a:lnTo>
                <a:lnTo>
                  <a:pt x="110" y="156"/>
                </a:lnTo>
                <a:lnTo>
                  <a:pt x="110" y="156"/>
                </a:lnTo>
                <a:lnTo>
                  <a:pt x="112" y="156"/>
                </a:lnTo>
                <a:lnTo>
                  <a:pt x="112" y="156"/>
                </a:lnTo>
                <a:lnTo>
                  <a:pt x="117" y="153"/>
                </a:lnTo>
                <a:lnTo>
                  <a:pt x="117" y="153"/>
                </a:lnTo>
                <a:close/>
                <a:moveTo>
                  <a:pt x="79" y="155"/>
                </a:moveTo>
                <a:lnTo>
                  <a:pt x="79" y="155"/>
                </a:lnTo>
                <a:lnTo>
                  <a:pt x="87" y="155"/>
                </a:lnTo>
                <a:lnTo>
                  <a:pt x="87" y="155"/>
                </a:lnTo>
                <a:lnTo>
                  <a:pt x="88" y="155"/>
                </a:lnTo>
                <a:lnTo>
                  <a:pt x="88" y="155"/>
                </a:lnTo>
                <a:lnTo>
                  <a:pt x="93" y="156"/>
                </a:lnTo>
                <a:lnTo>
                  <a:pt x="93" y="156"/>
                </a:lnTo>
                <a:lnTo>
                  <a:pt x="95" y="155"/>
                </a:lnTo>
                <a:lnTo>
                  <a:pt x="95" y="155"/>
                </a:lnTo>
                <a:lnTo>
                  <a:pt x="98" y="151"/>
                </a:lnTo>
                <a:lnTo>
                  <a:pt x="98" y="151"/>
                </a:lnTo>
                <a:lnTo>
                  <a:pt x="98" y="151"/>
                </a:lnTo>
                <a:lnTo>
                  <a:pt x="98" y="151"/>
                </a:lnTo>
                <a:lnTo>
                  <a:pt x="82" y="151"/>
                </a:lnTo>
                <a:lnTo>
                  <a:pt x="82" y="151"/>
                </a:lnTo>
                <a:lnTo>
                  <a:pt x="82" y="151"/>
                </a:lnTo>
                <a:lnTo>
                  <a:pt x="82" y="151"/>
                </a:lnTo>
                <a:lnTo>
                  <a:pt x="79" y="155"/>
                </a:lnTo>
                <a:lnTo>
                  <a:pt x="79" y="155"/>
                </a:lnTo>
                <a:close/>
                <a:moveTo>
                  <a:pt x="125" y="254"/>
                </a:moveTo>
                <a:lnTo>
                  <a:pt x="125" y="254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3" y="249"/>
                </a:lnTo>
                <a:lnTo>
                  <a:pt x="123" y="249"/>
                </a:lnTo>
                <a:lnTo>
                  <a:pt x="123" y="248"/>
                </a:lnTo>
                <a:lnTo>
                  <a:pt x="123" y="248"/>
                </a:lnTo>
                <a:lnTo>
                  <a:pt x="113" y="237"/>
                </a:lnTo>
                <a:lnTo>
                  <a:pt x="113" y="237"/>
                </a:lnTo>
                <a:lnTo>
                  <a:pt x="113" y="237"/>
                </a:lnTo>
                <a:lnTo>
                  <a:pt x="113" y="237"/>
                </a:lnTo>
                <a:lnTo>
                  <a:pt x="113" y="244"/>
                </a:lnTo>
                <a:lnTo>
                  <a:pt x="113" y="244"/>
                </a:lnTo>
                <a:lnTo>
                  <a:pt x="117" y="244"/>
                </a:lnTo>
                <a:lnTo>
                  <a:pt x="117" y="244"/>
                </a:lnTo>
                <a:lnTo>
                  <a:pt x="118" y="246"/>
                </a:lnTo>
                <a:lnTo>
                  <a:pt x="118" y="246"/>
                </a:lnTo>
                <a:lnTo>
                  <a:pt x="120" y="246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5" y="254"/>
                </a:lnTo>
                <a:lnTo>
                  <a:pt x="125" y="254"/>
                </a:lnTo>
                <a:close/>
                <a:moveTo>
                  <a:pt x="20" y="158"/>
                </a:moveTo>
                <a:lnTo>
                  <a:pt x="20" y="158"/>
                </a:lnTo>
                <a:lnTo>
                  <a:pt x="25" y="159"/>
                </a:lnTo>
                <a:lnTo>
                  <a:pt x="25" y="159"/>
                </a:lnTo>
                <a:lnTo>
                  <a:pt x="27" y="158"/>
                </a:lnTo>
                <a:lnTo>
                  <a:pt x="27" y="158"/>
                </a:lnTo>
                <a:lnTo>
                  <a:pt x="31" y="153"/>
                </a:lnTo>
                <a:lnTo>
                  <a:pt x="31" y="153"/>
                </a:lnTo>
                <a:lnTo>
                  <a:pt x="33" y="151"/>
                </a:lnTo>
                <a:lnTo>
                  <a:pt x="33" y="151"/>
                </a:lnTo>
                <a:lnTo>
                  <a:pt x="31" y="151"/>
                </a:lnTo>
                <a:lnTo>
                  <a:pt x="31" y="151"/>
                </a:lnTo>
                <a:lnTo>
                  <a:pt x="25" y="151"/>
                </a:lnTo>
                <a:lnTo>
                  <a:pt x="25" y="151"/>
                </a:lnTo>
                <a:lnTo>
                  <a:pt x="24" y="153"/>
                </a:lnTo>
                <a:lnTo>
                  <a:pt x="24" y="153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close/>
                <a:moveTo>
                  <a:pt x="306" y="192"/>
                </a:moveTo>
                <a:lnTo>
                  <a:pt x="306" y="192"/>
                </a:lnTo>
                <a:lnTo>
                  <a:pt x="304" y="194"/>
                </a:lnTo>
                <a:lnTo>
                  <a:pt x="304" y="194"/>
                </a:lnTo>
                <a:lnTo>
                  <a:pt x="301" y="202"/>
                </a:lnTo>
                <a:lnTo>
                  <a:pt x="301" y="202"/>
                </a:lnTo>
                <a:lnTo>
                  <a:pt x="303" y="203"/>
                </a:lnTo>
                <a:lnTo>
                  <a:pt x="303" y="203"/>
                </a:lnTo>
                <a:lnTo>
                  <a:pt x="306" y="208"/>
                </a:lnTo>
                <a:lnTo>
                  <a:pt x="306" y="208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8" y="197"/>
                </a:lnTo>
                <a:lnTo>
                  <a:pt x="308" y="197"/>
                </a:lnTo>
                <a:lnTo>
                  <a:pt x="306" y="192"/>
                </a:lnTo>
                <a:lnTo>
                  <a:pt x="306" y="192"/>
                </a:lnTo>
                <a:close/>
                <a:moveTo>
                  <a:pt x="249" y="368"/>
                </a:moveTo>
                <a:lnTo>
                  <a:pt x="249" y="368"/>
                </a:lnTo>
                <a:lnTo>
                  <a:pt x="249" y="368"/>
                </a:lnTo>
                <a:lnTo>
                  <a:pt x="249" y="368"/>
                </a:lnTo>
                <a:lnTo>
                  <a:pt x="249" y="366"/>
                </a:lnTo>
                <a:lnTo>
                  <a:pt x="249" y="366"/>
                </a:lnTo>
                <a:lnTo>
                  <a:pt x="254" y="360"/>
                </a:lnTo>
                <a:lnTo>
                  <a:pt x="254" y="360"/>
                </a:lnTo>
                <a:lnTo>
                  <a:pt x="254" y="358"/>
                </a:lnTo>
                <a:lnTo>
                  <a:pt x="254" y="358"/>
                </a:lnTo>
                <a:lnTo>
                  <a:pt x="254" y="350"/>
                </a:lnTo>
                <a:lnTo>
                  <a:pt x="254" y="350"/>
                </a:lnTo>
                <a:lnTo>
                  <a:pt x="254" y="350"/>
                </a:lnTo>
                <a:lnTo>
                  <a:pt x="254" y="350"/>
                </a:lnTo>
                <a:lnTo>
                  <a:pt x="252" y="350"/>
                </a:lnTo>
                <a:lnTo>
                  <a:pt x="252" y="350"/>
                </a:lnTo>
                <a:lnTo>
                  <a:pt x="249" y="360"/>
                </a:lnTo>
                <a:lnTo>
                  <a:pt x="249" y="360"/>
                </a:lnTo>
                <a:lnTo>
                  <a:pt x="248" y="361"/>
                </a:lnTo>
                <a:lnTo>
                  <a:pt x="248" y="361"/>
                </a:lnTo>
                <a:lnTo>
                  <a:pt x="249" y="368"/>
                </a:lnTo>
                <a:lnTo>
                  <a:pt x="249" y="368"/>
                </a:lnTo>
                <a:close/>
                <a:moveTo>
                  <a:pt x="315" y="249"/>
                </a:moveTo>
                <a:lnTo>
                  <a:pt x="315" y="249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7" y="238"/>
                </a:lnTo>
                <a:lnTo>
                  <a:pt x="317" y="237"/>
                </a:lnTo>
                <a:lnTo>
                  <a:pt x="317" y="237"/>
                </a:lnTo>
                <a:lnTo>
                  <a:pt x="317" y="235"/>
                </a:lnTo>
                <a:lnTo>
                  <a:pt x="317" y="235"/>
                </a:lnTo>
                <a:lnTo>
                  <a:pt x="317" y="233"/>
                </a:lnTo>
                <a:lnTo>
                  <a:pt x="317" y="233"/>
                </a:lnTo>
                <a:lnTo>
                  <a:pt x="312" y="238"/>
                </a:lnTo>
                <a:lnTo>
                  <a:pt x="312" y="238"/>
                </a:lnTo>
                <a:lnTo>
                  <a:pt x="312" y="240"/>
                </a:lnTo>
                <a:lnTo>
                  <a:pt x="312" y="240"/>
                </a:lnTo>
                <a:lnTo>
                  <a:pt x="315" y="249"/>
                </a:lnTo>
                <a:lnTo>
                  <a:pt x="315" y="249"/>
                </a:lnTo>
                <a:close/>
                <a:moveTo>
                  <a:pt x="159" y="379"/>
                </a:moveTo>
                <a:lnTo>
                  <a:pt x="159" y="379"/>
                </a:lnTo>
                <a:lnTo>
                  <a:pt x="167" y="369"/>
                </a:lnTo>
                <a:lnTo>
                  <a:pt x="167" y="369"/>
                </a:lnTo>
                <a:lnTo>
                  <a:pt x="162" y="364"/>
                </a:lnTo>
                <a:lnTo>
                  <a:pt x="162" y="364"/>
                </a:lnTo>
                <a:lnTo>
                  <a:pt x="159" y="366"/>
                </a:lnTo>
                <a:lnTo>
                  <a:pt x="159" y="366"/>
                </a:lnTo>
                <a:lnTo>
                  <a:pt x="159" y="368"/>
                </a:lnTo>
                <a:lnTo>
                  <a:pt x="159" y="369"/>
                </a:lnTo>
                <a:lnTo>
                  <a:pt x="159" y="369"/>
                </a:lnTo>
                <a:lnTo>
                  <a:pt x="161" y="372"/>
                </a:lnTo>
                <a:lnTo>
                  <a:pt x="161" y="372"/>
                </a:lnTo>
                <a:lnTo>
                  <a:pt x="161" y="374"/>
                </a:lnTo>
                <a:lnTo>
                  <a:pt x="159" y="375"/>
                </a:lnTo>
                <a:lnTo>
                  <a:pt x="159" y="375"/>
                </a:lnTo>
                <a:lnTo>
                  <a:pt x="158" y="375"/>
                </a:lnTo>
                <a:lnTo>
                  <a:pt x="158" y="375"/>
                </a:lnTo>
                <a:lnTo>
                  <a:pt x="159" y="379"/>
                </a:lnTo>
                <a:lnTo>
                  <a:pt x="159" y="379"/>
                </a:lnTo>
                <a:close/>
                <a:moveTo>
                  <a:pt x="164" y="325"/>
                </a:moveTo>
                <a:lnTo>
                  <a:pt x="164" y="325"/>
                </a:lnTo>
                <a:lnTo>
                  <a:pt x="161" y="322"/>
                </a:lnTo>
                <a:lnTo>
                  <a:pt x="161" y="322"/>
                </a:lnTo>
                <a:lnTo>
                  <a:pt x="154" y="327"/>
                </a:lnTo>
                <a:lnTo>
                  <a:pt x="154" y="327"/>
                </a:lnTo>
                <a:lnTo>
                  <a:pt x="158" y="331"/>
                </a:lnTo>
                <a:lnTo>
                  <a:pt x="158" y="331"/>
                </a:lnTo>
                <a:lnTo>
                  <a:pt x="164" y="325"/>
                </a:lnTo>
                <a:lnTo>
                  <a:pt x="164" y="325"/>
                </a:lnTo>
                <a:close/>
                <a:moveTo>
                  <a:pt x="254" y="366"/>
                </a:moveTo>
                <a:lnTo>
                  <a:pt x="254" y="366"/>
                </a:lnTo>
                <a:lnTo>
                  <a:pt x="254" y="366"/>
                </a:lnTo>
                <a:lnTo>
                  <a:pt x="254" y="366"/>
                </a:lnTo>
                <a:lnTo>
                  <a:pt x="249" y="372"/>
                </a:lnTo>
                <a:lnTo>
                  <a:pt x="249" y="372"/>
                </a:lnTo>
                <a:lnTo>
                  <a:pt x="249" y="374"/>
                </a:lnTo>
                <a:lnTo>
                  <a:pt x="249" y="374"/>
                </a:lnTo>
                <a:lnTo>
                  <a:pt x="249" y="375"/>
                </a:lnTo>
                <a:lnTo>
                  <a:pt x="251" y="379"/>
                </a:lnTo>
                <a:lnTo>
                  <a:pt x="251" y="379"/>
                </a:lnTo>
                <a:lnTo>
                  <a:pt x="252" y="380"/>
                </a:lnTo>
                <a:lnTo>
                  <a:pt x="252" y="380"/>
                </a:lnTo>
                <a:lnTo>
                  <a:pt x="254" y="382"/>
                </a:lnTo>
                <a:lnTo>
                  <a:pt x="254" y="382"/>
                </a:lnTo>
                <a:lnTo>
                  <a:pt x="254" y="366"/>
                </a:lnTo>
                <a:lnTo>
                  <a:pt x="254" y="366"/>
                </a:lnTo>
                <a:close/>
                <a:moveTo>
                  <a:pt x="169" y="372"/>
                </a:moveTo>
                <a:lnTo>
                  <a:pt x="169" y="372"/>
                </a:lnTo>
                <a:lnTo>
                  <a:pt x="161" y="382"/>
                </a:lnTo>
                <a:lnTo>
                  <a:pt x="161" y="382"/>
                </a:lnTo>
                <a:lnTo>
                  <a:pt x="164" y="386"/>
                </a:lnTo>
                <a:lnTo>
                  <a:pt x="164" y="386"/>
                </a:lnTo>
                <a:lnTo>
                  <a:pt x="166" y="383"/>
                </a:lnTo>
                <a:lnTo>
                  <a:pt x="166" y="383"/>
                </a:lnTo>
                <a:lnTo>
                  <a:pt x="166" y="382"/>
                </a:lnTo>
                <a:lnTo>
                  <a:pt x="167" y="380"/>
                </a:lnTo>
                <a:lnTo>
                  <a:pt x="167" y="380"/>
                </a:lnTo>
                <a:lnTo>
                  <a:pt x="167" y="380"/>
                </a:lnTo>
                <a:lnTo>
                  <a:pt x="167" y="380"/>
                </a:lnTo>
                <a:lnTo>
                  <a:pt x="170" y="377"/>
                </a:lnTo>
                <a:lnTo>
                  <a:pt x="170" y="377"/>
                </a:lnTo>
                <a:lnTo>
                  <a:pt x="170" y="375"/>
                </a:lnTo>
                <a:lnTo>
                  <a:pt x="170" y="375"/>
                </a:lnTo>
                <a:lnTo>
                  <a:pt x="169" y="372"/>
                </a:lnTo>
                <a:lnTo>
                  <a:pt x="169" y="372"/>
                </a:lnTo>
                <a:close/>
                <a:moveTo>
                  <a:pt x="142" y="265"/>
                </a:moveTo>
                <a:lnTo>
                  <a:pt x="142" y="265"/>
                </a:lnTo>
                <a:lnTo>
                  <a:pt x="134" y="276"/>
                </a:lnTo>
                <a:lnTo>
                  <a:pt x="134" y="276"/>
                </a:lnTo>
                <a:lnTo>
                  <a:pt x="137" y="278"/>
                </a:lnTo>
                <a:lnTo>
                  <a:pt x="137" y="278"/>
                </a:lnTo>
                <a:lnTo>
                  <a:pt x="145" y="270"/>
                </a:lnTo>
                <a:lnTo>
                  <a:pt x="145" y="270"/>
                </a:lnTo>
                <a:lnTo>
                  <a:pt x="142" y="265"/>
                </a:lnTo>
                <a:lnTo>
                  <a:pt x="142" y="265"/>
                </a:lnTo>
                <a:close/>
                <a:moveTo>
                  <a:pt x="216" y="79"/>
                </a:moveTo>
                <a:lnTo>
                  <a:pt x="216" y="79"/>
                </a:lnTo>
                <a:lnTo>
                  <a:pt x="211" y="79"/>
                </a:lnTo>
                <a:lnTo>
                  <a:pt x="211" y="79"/>
                </a:lnTo>
                <a:lnTo>
                  <a:pt x="211" y="79"/>
                </a:lnTo>
                <a:lnTo>
                  <a:pt x="211" y="79"/>
                </a:lnTo>
                <a:lnTo>
                  <a:pt x="207" y="85"/>
                </a:lnTo>
                <a:lnTo>
                  <a:pt x="207" y="85"/>
                </a:lnTo>
                <a:lnTo>
                  <a:pt x="207" y="87"/>
                </a:lnTo>
                <a:lnTo>
                  <a:pt x="207" y="87"/>
                </a:lnTo>
                <a:lnTo>
                  <a:pt x="214" y="85"/>
                </a:lnTo>
                <a:lnTo>
                  <a:pt x="214" y="85"/>
                </a:lnTo>
                <a:lnTo>
                  <a:pt x="216" y="79"/>
                </a:lnTo>
                <a:lnTo>
                  <a:pt x="216" y="79"/>
                </a:lnTo>
                <a:close/>
                <a:moveTo>
                  <a:pt x="311" y="222"/>
                </a:moveTo>
                <a:lnTo>
                  <a:pt x="311" y="222"/>
                </a:lnTo>
                <a:lnTo>
                  <a:pt x="309" y="224"/>
                </a:lnTo>
                <a:lnTo>
                  <a:pt x="309" y="224"/>
                </a:lnTo>
                <a:lnTo>
                  <a:pt x="309" y="229"/>
                </a:lnTo>
                <a:lnTo>
                  <a:pt x="309" y="232"/>
                </a:lnTo>
                <a:lnTo>
                  <a:pt x="309" y="232"/>
                </a:lnTo>
                <a:lnTo>
                  <a:pt x="311" y="237"/>
                </a:lnTo>
                <a:lnTo>
                  <a:pt x="311" y="237"/>
                </a:lnTo>
                <a:lnTo>
                  <a:pt x="315" y="230"/>
                </a:lnTo>
                <a:lnTo>
                  <a:pt x="315" y="230"/>
                </a:lnTo>
                <a:lnTo>
                  <a:pt x="311" y="222"/>
                </a:lnTo>
                <a:lnTo>
                  <a:pt x="311" y="222"/>
                </a:lnTo>
                <a:close/>
                <a:moveTo>
                  <a:pt x="98" y="263"/>
                </a:moveTo>
                <a:lnTo>
                  <a:pt x="98" y="263"/>
                </a:lnTo>
                <a:lnTo>
                  <a:pt x="110" y="265"/>
                </a:lnTo>
                <a:lnTo>
                  <a:pt x="110" y="265"/>
                </a:lnTo>
                <a:lnTo>
                  <a:pt x="110" y="265"/>
                </a:lnTo>
                <a:lnTo>
                  <a:pt x="110" y="265"/>
                </a:lnTo>
                <a:lnTo>
                  <a:pt x="107" y="262"/>
                </a:lnTo>
                <a:lnTo>
                  <a:pt x="107" y="262"/>
                </a:lnTo>
                <a:lnTo>
                  <a:pt x="106" y="260"/>
                </a:lnTo>
                <a:lnTo>
                  <a:pt x="106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3"/>
                </a:lnTo>
                <a:lnTo>
                  <a:pt x="98" y="263"/>
                </a:lnTo>
                <a:close/>
                <a:moveTo>
                  <a:pt x="194" y="30"/>
                </a:moveTo>
                <a:lnTo>
                  <a:pt x="194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30"/>
                </a:lnTo>
                <a:lnTo>
                  <a:pt x="186" y="35"/>
                </a:lnTo>
                <a:lnTo>
                  <a:pt x="186" y="35"/>
                </a:lnTo>
                <a:lnTo>
                  <a:pt x="184" y="36"/>
                </a:lnTo>
                <a:lnTo>
                  <a:pt x="184" y="36"/>
                </a:lnTo>
                <a:lnTo>
                  <a:pt x="189" y="36"/>
                </a:lnTo>
                <a:lnTo>
                  <a:pt x="194" y="35"/>
                </a:lnTo>
                <a:lnTo>
                  <a:pt x="194" y="35"/>
                </a:lnTo>
                <a:lnTo>
                  <a:pt x="194" y="30"/>
                </a:lnTo>
                <a:lnTo>
                  <a:pt x="194" y="30"/>
                </a:lnTo>
                <a:close/>
                <a:moveTo>
                  <a:pt x="170" y="393"/>
                </a:moveTo>
                <a:lnTo>
                  <a:pt x="170" y="393"/>
                </a:lnTo>
                <a:lnTo>
                  <a:pt x="172" y="391"/>
                </a:lnTo>
                <a:lnTo>
                  <a:pt x="172" y="391"/>
                </a:lnTo>
                <a:lnTo>
                  <a:pt x="173" y="388"/>
                </a:lnTo>
                <a:lnTo>
                  <a:pt x="173" y="388"/>
                </a:lnTo>
                <a:lnTo>
                  <a:pt x="173" y="386"/>
                </a:lnTo>
                <a:lnTo>
                  <a:pt x="173" y="386"/>
                </a:lnTo>
                <a:lnTo>
                  <a:pt x="173" y="385"/>
                </a:lnTo>
                <a:lnTo>
                  <a:pt x="170" y="383"/>
                </a:lnTo>
                <a:lnTo>
                  <a:pt x="170" y="383"/>
                </a:lnTo>
                <a:lnTo>
                  <a:pt x="170" y="383"/>
                </a:lnTo>
                <a:lnTo>
                  <a:pt x="170" y="383"/>
                </a:lnTo>
                <a:lnTo>
                  <a:pt x="169" y="385"/>
                </a:lnTo>
                <a:lnTo>
                  <a:pt x="169" y="385"/>
                </a:lnTo>
                <a:lnTo>
                  <a:pt x="167" y="385"/>
                </a:lnTo>
                <a:lnTo>
                  <a:pt x="167" y="385"/>
                </a:lnTo>
                <a:lnTo>
                  <a:pt x="166" y="388"/>
                </a:lnTo>
                <a:lnTo>
                  <a:pt x="166" y="388"/>
                </a:lnTo>
                <a:lnTo>
                  <a:pt x="169" y="391"/>
                </a:lnTo>
                <a:lnTo>
                  <a:pt x="169" y="391"/>
                </a:lnTo>
                <a:lnTo>
                  <a:pt x="170" y="393"/>
                </a:lnTo>
                <a:lnTo>
                  <a:pt x="170" y="393"/>
                </a:lnTo>
                <a:close/>
                <a:moveTo>
                  <a:pt x="99" y="167"/>
                </a:moveTo>
                <a:lnTo>
                  <a:pt x="99" y="167"/>
                </a:lnTo>
                <a:lnTo>
                  <a:pt x="99" y="167"/>
                </a:lnTo>
                <a:lnTo>
                  <a:pt x="99" y="167"/>
                </a:lnTo>
                <a:lnTo>
                  <a:pt x="93" y="167"/>
                </a:lnTo>
                <a:lnTo>
                  <a:pt x="93" y="167"/>
                </a:lnTo>
                <a:lnTo>
                  <a:pt x="90" y="169"/>
                </a:lnTo>
                <a:lnTo>
                  <a:pt x="90" y="169"/>
                </a:lnTo>
                <a:lnTo>
                  <a:pt x="87" y="173"/>
                </a:lnTo>
                <a:lnTo>
                  <a:pt x="87" y="173"/>
                </a:lnTo>
                <a:lnTo>
                  <a:pt x="87" y="173"/>
                </a:lnTo>
                <a:lnTo>
                  <a:pt x="87" y="173"/>
                </a:lnTo>
                <a:lnTo>
                  <a:pt x="91" y="173"/>
                </a:lnTo>
                <a:lnTo>
                  <a:pt x="91" y="173"/>
                </a:lnTo>
                <a:lnTo>
                  <a:pt x="93" y="173"/>
                </a:lnTo>
                <a:lnTo>
                  <a:pt x="93" y="173"/>
                </a:lnTo>
                <a:lnTo>
                  <a:pt x="98" y="169"/>
                </a:lnTo>
                <a:lnTo>
                  <a:pt x="98" y="169"/>
                </a:lnTo>
                <a:lnTo>
                  <a:pt x="99" y="167"/>
                </a:lnTo>
                <a:lnTo>
                  <a:pt x="99" y="167"/>
                </a:lnTo>
                <a:close/>
                <a:moveTo>
                  <a:pt x="235" y="36"/>
                </a:moveTo>
                <a:lnTo>
                  <a:pt x="235" y="36"/>
                </a:lnTo>
                <a:lnTo>
                  <a:pt x="227" y="36"/>
                </a:lnTo>
                <a:lnTo>
                  <a:pt x="227" y="36"/>
                </a:lnTo>
                <a:lnTo>
                  <a:pt x="225" y="43"/>
                </a:lnTo>
                <a:lnTo>
                  <a:pt x="225" y="43"/>
                </a:lnTo>
                <a:lnTo>
                  <a:pt x="233" y="41"/>
                </a:lnTo>
                <a:lnTo>
                  <a:pt x="233" y="41"/>
                </a:lnTo>
                <a:lnTo>
                  <a:pt x="235" y="36"/>
                </a:lnTo>
                <a:lnTo>
                  <a:pt x="235" y="36"/>
                </a:lnTo>
                <a:close/>
                <a:moveTo>
                  <a:pt x="197" y="162"/>
                </a:moveTo>
                <a:lnTo>
                  <a:pt x="197" y="162"/>
                </a:lnTo>
                <a:lnTo>
                  <a:pt x="200" y="164"/>
                </a:lnTo>
                <a:lnTo>
                  <a:pt x="200" y="164"/>
                </a:lnTo>
                <a:lnTo>
                  <a:pt x="205" y="167"/>
                </a:lnTo>
                <a:lnTo>
                  <a:pt x="205" y="167"/>
                </a:lnTo>
                <a:lnTo>
                  <a:pt x="208" y="166"/>
                </a:lnTo>
                <a:lnTo>
                  <a:pt x="208" y="166"/>
                </a:lnTo>
                <a:lnTo>
                  <a:pt x="218" y="159"/>
                </a:lnTo>
                <a:lnTo>
                  <a:pt x="218" y="159"/>
                </a:lnTo>
                <a:lnTo>
                  <a:pt x="219" y="159"/>
                </a:lnTo>
                <a:lnTo>
                  <a:pt x="219" y="159"/>
                </a:lnTo>
                <a:lnTo>
                  <a:pt x="214" y="159"/>
                </a:lnTo>
                <a:lnTo>
                  <a:pt x="214" y="159"/>
                </a:lnTo>
                <a:lnTo>
                  <a:pt x="213" y="161"/>
                </a:lnTo>
                <a:lnTo>
                  <a:pt x="213" y="161"/>
                </a:lnTo>
                <a:lnTo>
                  <a:pt x="210" y="164"/>
                </a:lnTo>
                <a:lnTo>
                  <a:pt x="210" y="164"/>
                </a:lnTo>
                <a:lnTo>
                  <a:pt x="208" y="166"/>
                </a:lnTo>
                <a:lnTo>
                  <a:pt x="207" y="164"/>
                </a:lnTo>
                <a:lnTo>
                  <a:pt x="207" y="164"/>
                </a:lnTo>
                <a:lnTo>
                  <a:pt x="207" y="162"/>
                </a:lnTo>
                <a:lnTo>
                  <a:pt x="207" y="162"/>
                </a:lnTo>
                <a:lnTo>
                  <a:pt x="203" y="164"/>
                </a:lnTo>
                <a:lnTo>
                  <a:pt x="202" y="162"/>
                </a:lnTo>
                <a:lnTo>
                  <a:pt x="202" y="162"/>
                </a:lnTo>
                <a:lnTo>
                  <a:pt x="199" y="161"/>
                </a:lnTo>
                <a:lnTo>
                  <a:pt x="199" y="161"/>
                </a:lnTo>
                <a:lnTo>
                  <a:pt x="197" y="161"/>
                </a:lnTo>
                <a:lnTo>
                  <a:pt x="197" y="161"/>
                </a:lnTo>
                <a:lnTo>
                  <a:pt x="197" y="162"/>
                </a:lnTo>
                <a:lnTo>
                  <a:pt x="197" y="162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88" y="142"/>
                </a:lnTo>
                <a:lnTo>
                  <a:pt x="188" y="142"/>
                </a:lnTo>
                <a:lnTo>
                  <a:pt x="188" y="142"/>
                </a:lnTo>
                <a:lnTo>
                  <a:pt x="188" y="142"/>
                </a:lnTo>
                <a:lnTo>
                  <a:pt x="186" y="145"/>
                </a:lnTo>
                <a:lnTo>
                  <a:pt x="186" y="145"/>
                </a:lnTo>
                <a:lnTo>
                  <a:pt x="196" y="145"/>
                </a:lnTo>
                <a:lnTo>
                  <a:pt x="196" y="145"/>
                </a:lnTo>
                <a:lnTo>
                  <a:pt x="197" y="144"/>
                </a:lnTo>
                <a:lnTo>
                  <a:pt x="197" y="144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248" y="84"/>
                </a:moveTo>
                <a:lnTo>
                  <a:pt x="248" y="84"/>
                </a:lnTo>
                <a:lnTo>
                  <a:pt x="248" y="93"/>
                </a:lnTo>
                <a:lnTo>
                  <a:pt x="248" y="93"/>
                </a:lnTo>
                <a:lnTo>
                  <a:pt x="252" y="93"/>
                </a:lnTo>
                <a:lnTo>
                  <a:pt x="252" y="93"/>
                </a:lnTo>
                <a:lnTo>
                  <a:pt x="252" y="84"/>
                </a:lnTo>
                <a:lnTo>
                  <a:pt x="252" y="84"/>
                </a:lnTo>
                <a:lnTo>
                  <a:pt x="248" y="84"/>
                </a:lnTo>
                <a:lnTo>
                  <a:pt x="248" y="84"/>
                </a:lnTo>
                <a:close/>
                <a:moveTo>
                  <a:pt x="331" y="151"/>
                </a:moveTo>
                <a:lnTo>
                  <a:pt x="331" y="151"/>
                </a:lnTo>
                <a:lnTo>
                  <a:pt x="330" y="151"/>
                </a:lnTo>
                <a:lnTo>
                  <a:pt x="330" y="151"/>
                </a:lnTo>
                <a:lnTo>
                  <a:pt x="328" y="151"/>
                </a:lnTo>
                <a:lnTo>
                  <a:pt x="326" y="153"/>
                </a:lnTo>
                <a:lnTo>
                  <a:pt x="326" y="153"/>
                </a:lnTo>
                <a:lnTo>
                  <a:pt x="326" y="156"/>
                </a:lnTo>
                <a:lnTo>
                  <a:pt x="326" y="159"/>
                </a:lnTo>
                <a:lnTo>
                  <a:pt x="326" y="159"/>
                </a:lnTo>
                <a:lnTo>
                  <a:pt x="330" y="162"/>
                </a:lnTo>
                <a:lnTo>
                  <a:pt x="330" y="162"/>
                </a:lnTo>
                <a:lnTo>
                  <a:pt x="331" y="161"/>
                </a:lnTo>
                <a:lnTo>
                  <a:pt x="331" y="161"/>
                </a:lnTo>
                <a:lnTo>
                  <a:pt x="330" y="158"/>
                </a:lnTo>
                <a:lnTo>
                  <a:pt x="331" y="156"/>
                </a:lnTo>
                <a:lnTo>
                  <a:pt x="331" y="156"/>
                </a:lnTo>
                <a:lnTo>
                  <a:pt x="331" y="155"/>
                </a:lnTo>
                <a:lnTo>
                  <a:pt x="331" y="155"/>
                </a:lnTo>
                <a:lnTo>
                  <a:pt x="331" y="151"/>
                </a:lnTo>
                <a:lnTo>
                  <a:pt x="331" y="151"/>
                </a:lnTo>
                <a:close/>
                <a:moveTo>
                  <a:pt x="95" y="181"/>
                </a:moveTo>
                <a:lnTo>
                  <a:pt x="95" y="181"/>
                </a:lnTo>
                <a:lnTo>
                  <a:pt x="90" y="181"/>
                </a:lnTo>
                <a:lnTo>
                  <a:pt x="90" y="181"/>
                </a:lnTo>
                <a:lnTo>
                  <a:pt x="88" y="183"/>
                </a:lnTo>
                <a:lnTo>
                  <a:pt x="88" y="183"/>
                </a:lnTo>
                <a:lnTo>
                  <a:pt x="83" y="186"/>
                </a:lnTo>
                <a:lnTo>
                  <a:pt x="83" y="186"/>
                </a:lnTo>
                <a:lnTo>
                  <a:pt x="83" y="188"/>
                </a:lnTo>
                <a:lnTo>
                  <a:pt x="83" y="188"/>
                </a:lnTo>
                <a:lnTo>
                  <a:pt x="88" y="188"/>
                </a:lnTo>
                <a:lnTo>
                  <a:pt x="88" y="188"/>
                </a:lnTo>
                <a:lnTo>
                  <a:pt x="90" y="188"/>
                </a:lnTo>
                <a:lnTo>
                  <a:pt x="90" y="188"/>
                </a:lnTo>
                <a:lnTo>
                  <a:pt x="95" y="183"/>
                </a:lnTo>
                <a:lnTo>
                  <a:pt x="95" y="183"/>
                </a:lnTo>
                <a:lnTo>
                  <a:pt x="95" y="181"/>
                </a:lnTo>
                <a:lnTo>
                  <a:pt x="95" y="181"/>
                </a:lnTo>
                <a:close/>
                <a:moveTo>
                  <a:pt x="315" y="213"/>
                </a:moveTo>
                <a:lnTo>
                  <a:pt x="315" y="213"/>
                </a:lnTo>
                <a:lnTo>
                  <a:pt x="320" y="213"/>
                </a:lnTo>
                <a:lnTo>
                  <a:pt x="320" y="213"/>
                </a:lnTo>
                <a:lnTo>
                  <a:pt x="322" y="210"/>
                </a:lnTo>
                <a:lnTo>
                  <a:pt x="322" y="210"/>
                </a:lnTo>
                <a:lnTo>
                  <a:pt x="320" y="208"/>
                </a:lnTo>
                <a:lnTo>
                  <a:pt x="320" y="208"/>
                </a:lnTo>
                <a:lnTo>
                  <a:pt x="317" y="202"/>
                </a:lnTo>
                <a:lnTo>
                  <a:pt x="317" y="202"/>
                </a:lnTo>
                <a:lnTo>
                  <a:pt x="315" y="207"/>
                </a:lnTo>
                <a:lnTo>
                  <a:pt x="315" y="207"/>
                </a:lnTo>
                <a:lnTo>
                  <a:pt x="315" y="210"/>
                </a:lnTo>
                <a:lnTo>
                  <a:pt x="315" y="210"/>
                </a:lnTo>
                <a:lnTo>
                  <a:pt x="315" y="213"/>
                </a:lnTo>
                <a:lnTo>
                  <a:pt x="315" y="213"/>
                </a:lnTo>
                <a:close/>
                <a:moveTo>
                  <a:pt x="136" y="24"/>
                </a:moveTo>
                <a:lnTo>
                  <a:pt x="136" y="24"/>
                </a:lnTo>
                <a:lnTo>
                  <a:pt x="134" y="24"/>
                </a:lnTo>
                <a:lnTo>
                  <a:pt x="132" y="22"/>
                </a:lnTo>
                <a:lnTo>
                  <a:pt x="132" y="22"/>
                </a:lnTo>
                <a:lnTo>
                  <a:pt x="131" y="28"/>
                </a:lnTo>
                <a:lnTo>
                  <a:pt x="131" y="33"/>
                </a:lnTo>
                <a:lnTo>
                  <a:pt x="131" y="33"/>
                </a:lnTo>
                <a:lnTo>
                  <a:pt x="136" y="32"/>
                </a:lnTo>
                <a:lnTo>
                  <a:pt x="136" y="32"/>
                </a:lnTo>
                <a:lnTo>
                  <a:pt x="136" y="24"/>
                </a:lnTo>
                <a:lnTo>
                  <a:pt x="136" y="24"/>
                </a:lnTo>
                <a:close/>
                <a:moveTo>
                  <a:pt x="254" y="120"/>
                </a:moveTo>
                <a:lnTo>
                  <a:pt x="254" y="120"/>
                </a:lnTo>
                <a:lnTo>
                  <a:pt x="263" y="120"/>
                </a:lnTo>
                <a:lnTo>
                  <a:pt x="263" y="120"/>
                </a:lnTo>
                <a:lnTo>
                  <a:pt x="262" y="114"/>
                </a:lnTo>
                <a:lnTo>
                  <a:pt x="262" y="114"/>
                </a:lnTo>
                <a:lnTo>
                  <a:pt x="255" y="114"/>
                </a:lnTo>
                <a:lnTo>
                  <a:pt x="255" y="114"/>
                </a:lnTo>
                <a:lnTo>
                  <a:pt x="254" y="120"/>
                </a:lnTo>
                <a:lnTo>
                  <a:pt x="254" y="120"/>
                </a:lnTo>
                <a:close/>
                <a:moveTo>
                  <a:pt x="128" y="309"/>
                </a:move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1"/>
                </a:lnTo>
                <a:lnTo>
                  <a:pt x="128" y="301"/>
                </a:lnTo>
                <a:lnTo>
                  <a:pt x="128" y="300"/>
                </a:lnTo>
                <a:lnTo>
                  <a:pt x="128" y="297"/>
                </a:lnTo>
                <a:lnTo>
                  <a:pt x="128" y="297"/>
                </a:lnTo>
                <a:lnTo>
                  <a:pt x="129" y="287"/>
                </a:lnTo>
                <a:lnTo>
                  <a:pt x="129" y="287"/>
                </a:lnTo>
                <a:lnTo>
                  <a:pt x="128" y="284"/>
                </a:lnTo>
                <a:lnTo>
                  <a:pt x="128" y="284"/>
                </a:lnTo>
                <a:lnTo>
                  <a:pt x="126" y="284"/>
                </a:lnTo>
                <a:lnTo>
                  <a:pt x="126" y="284"/>
                </a:lnTo>
                <a:lnTo>
                  <a:pt x="126" y="287"/>
                </a:lnTo>
                <a:lnTo>
                  <a:pt x="126" y="290"/>
                </a:lnTo>
                <a:lnTo>
                  <a:pt x="126" y="290"/>
                </a:lnTo>
                <a:lnTo>
                  <a:pt x="128" y="300"/>
                </a:lnTo>
                <a:lnTo>
                  <a:pt x="128" y="300"/>
                </a:lnTo>
                <a:lnTo>
                  <a:pt x="128" y="309"/>
                </a:lnTo>
                <a:lnTo>
                  <a:pt x="128" y="309"/>
                </a:lnTo>
                <a:close/>
                <a:moveTo>
                  <a:pt x="22" y="276"/>
                </a:moveTo>
                <a:lnTo>
                  <a:pt x="22" y="276"/>
                </a:lnTo>
                <a:lnTo>
                  <a:pt x="22" y="274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7" y="271"/>
                </a:lnTo>
                <a:lnTo>
                  <a:pt x="17" y="270"/>
                </a:lnTo>
                <a:lnTo>
                  <a:pt x="17" y="270"/>
                </a:lnTo>
                <a:lnTo>
                  <a:pt x="19" y="268"/>
                </a:lnTo>
                <a:lnTo>
                  <a:pt x="19" y="268"/>
                </a:lnTo>
                <a:lnTo>
                  <a:pt x="16" y="263"/>
                </a:lnTo>
                <a:lnTo>
                  <a:pt x="16" y="263"/>
                </a:lnTo>
                <a:lnTo>
                  <a:pt x="16" y="263"/>
                </a:lnTo>
                <a:lnTo>
                  <a:pt x="16" y="263"/>
                </a:lnTo>
                <a:lnTo>
                  <a:pt x="14" y="276"/>
                </a:lnTo>
                <a:lnTo>
                  <a:pt x="14" y="276"/>
                </a:lnTo>
                <a:lnTo>
                  <a:pt x="22" y="276"/>
                </a:lnTo>
                <a:lnTo>
                  <a:pt x="22" y="276"/>
                </a:lnTo>
                <a:close/>
                <a:moveTo>
                  <a:pt x="188" y="96"/>
                </a:moveTo>
                <a:lnTo>
                  <a:pt x="188" y="96"/>
                </a:lnTo>
                <a:lnTo>
                  <a:pt x="191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3"/>
                </a:lnTo>
                <a:lnTo>
                  <a:pt x="194" y="91"/>
                </a:lnTo>
                <a:lnTo>
                  <a:pt x="194" y="91"/>
                </a:lnTo>
                <a:lnTo>
                  <a:pt x="194" y="90"/>
                </a:lnTo>
                <a:lnTo>
                  <a:pt x="194" y="90"/>
                </a:lnTo>
                <a:lnTo>
                  <a:pt x="196" y="85"/>
                </a:lnTo>
                <a:lnTo>
                  <a:pt x="196" y="85"/>
                </a:lnTo>
                <a:lnTo>
                  <a:pt x="194" y="85"/>
                </a:lnTo>
                <a:lnTo>
                  <a:pt x="194" y="85"/>
                </a:lnTo>
                <a:lnTo>
                  <a:pt x="188" y="91"/>
                </a:lnTo>
                <a:lnTo>
                  <a:pt x="188" y="91"/>
                </a:lnTo>
                <a:lnTo>
                  <a:pt x="188" y="93"/>
                </a:lnTo>
                <a:lnTo>
                  <a:pt x="188" y="93"/>
                </a:lnTo>
                <a:lnTo>
                  <a:pt x="188" y="96"/>
                </a:lnTo>
                <a:lnTo>
                  <a:pt x="188" y="96"/>
                </a:lnTo>
                <a:close/>
                <a:moveTo>
                  <a:pt x="295" y="257"/>
                </a:moveTo>
                <a:lnTo>
                  <a:pt x="295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48"/>
                </a:lnTo>
                <a:lnTo>
                  <a:pt x="304" y="248"/>
                </a:lnTo>
                <a:lnTo>
                  <a:pt x="301" y="252"/>
                </a:lnTo>
                <a:lnTo>
                  <a:pt x="301" y="252"/>
                </a:lnTo>
                <a:lnTo>
                  <a:pt x="300" y="254"/>
                </a:lnTo>
                <a:lnTo>
                  <a:pt x="300" y="254"/>
                </a:lnTo>
                <a:lnTo>
                  <a:pt x="300" y="256"/>
                </a:lnTo>
                <a:lnTo>
                  <a:pt x="298" y="256"/>
                </a:lnTo>
                <a:lnTo>
                  <a:pt x="298" y="256"/>
                </a:lnTo>
                <a:lnTo>
                  <a:pt x="296" y="256"/>
                </a:lnTo>
                <a:lnTo>
                  <a:pt x="296" y="256"/>
                </a:lnTo>
                <a:lnTo>
                  <a:pt x="295" y="256"/>
                </a:lnTo>
                <a:lnTo>
                  <a:pt x="295" y="256"/>
                </a:lnTo>
                <a:lnTo>
                  <a:pt x="293" y="256"/>
                </a:lnTo>
                <a:lnTo>
                  <a:pt x="293" y="256"/>
                </a:lnTo>
                <a:lnTo>
                  <a:pt x="295" y="257"/>
                </a:lnTo>
                <a:lnTo>
                  <a:pt x="295" y="257"/>
                </a:lnTo>
                <a:close/>
                <a:moveTo>
                  <a:pt x="88" y="241"/>
                </a:moveTo>
                <a:lnTo>
                  <a:pt x="88" y="241"/>
                </a:lnTo>
                <a:lnTo>
                  <a:pt x="87" y="238"/>
                </a:lnTo>
                <a:lnTo>
                  <a:pt x="87" y="238"/>
                </a:lnTo>
                <a:lnTo>
                  <a:pt x="77" y="238"/>
                </a:lnTo>
                <a:lnTo>
                  <a:pt x="77" y="238"/>
                </a:lnTo>
                <a:lnTo>
                  <a:pt x="77" y="241"/>
                </a:lnTo>
                <a:lnTo>
                  <a:pt x="77" y="241"/>
                </a:lnTo>
                <a:lnTo>
                  <a:pt x="88" y="241"/>
                </a:lnTo>
                <a:lnTo>
                  <a:pt x="88" y="241"/>
                </a:lnTo>
                <a:close/>
                <a:moveTo>
                  <a:pt x="296" y="232"/>
                </a:moveTo>
                <a:lnTo>
                  <a:pt x="296" y="232"/>
                </a:lnTo>
                <a:lnTo>
                  <a:pt x="295" y="233"/>
                </a:lnTo>
                <a:lnTo>
                  <a:pt x="295" y="233"/>
                </a:lnTo>
                <a:lnTo>
                  <a:pt x="295" y="235"/>
                </a:lnTo>
                <a:lnTo>
                  <a:pt x="295" y="235"/>
                </a:lnTo>
                <a:lnTo>
                  <a:pt x="296" y="243"/>
                </a:lnTo>
                <a:lnTo>
                  <a:pt x="296" y="243"/>
                </a:lnTo>
                <a:lnTo>
                  <a:pt x="296" y="244"/>
                </a:lnTo>
                <a:lnTo>
                  <a:pt x="296" y="244"/>
                </a:lnTo>
                <a:lnTo>
                  <a:pt x="298" y="243"/>
                </a:lnTo>
                <a:lnTo>
                  <a:pt x="298" y="243"/>
                </a:lnTo>
                <a:lnTo>
                  <a:pt x="300" y="238"/>
                </a:lnTo>
                <a:lnTo>
                  <a:pt x="300" y="238"/>
                </a:lnTo>
                <a:lnTo>
                  <a:pt x="300" y="237"/>
                </a:lnTo>
                <a:lnTo>
                  <a:pt x="300" y="237"/>
                </a:lnTo>
                <a:lnTo>
                  <a:pt x="296" y="232"/>
                </a:lnTo>
                <a:lnTo>
                  <a:pt x="296" y="232"/>
                </a:lnTo>
                <a:close/>
                <a:moveTo>
                  <a:pt x="158" y="69"/>
                </a:moveTo>
                <a:lnTo>
                  <a:pt x="158" y="69"/>
                </a:lnTo>
                <a:lnTo>
                  <a:pt x="158" y="68"/>
                </a:lnTo>
                <a:lnTo>
                  <a:pt x="158" y="68"/>
                </a:lnTo>
                <a:lnTo>
                  <a:pt x="147" y="69"/>
                </a:lnTo>
                <a:lnTo>
                  <a:pt x="147" y="69"/>
                </a:lnTo>
                <a:lnTo>
                  <a:pt x="145" y="71"/>
                </a:lnTo>
                <a:lnTo>
                  <a:pt x="145" y="71"/>
                </a:lnTo>
                <a:lnTo>
                  <a:pt x="143" y="74"/>
                </a:lnTo>
                <a:lnTo>
                  <a:pt x="143" y="74"/>
                </a:lnTo>
                <a:lnTo>
                  <a:pt x="147" y="74"/>
                </a:lnTo>
                <a:lnTo>
                  <a:pt x="147" y="74"/>
                </a:lnTo>
                <a:lnTo>
                  <a:pt x="148" y="74"/>
                </a:lnTo>
                <a:lnTo>
                  <a:pt x="148" y="74"/>
                </a:lnTo>
                <a:lnTo>
                  <a:pt x="154" y="71"/>
                </a:lnTo>
                <a:lnTo>
                  <a:pt x="154" y="71"/>
                </a:lnTo>
                <a:lnTo>
                  <a:pt x="158" y="69"/>
                </a:lnTo>
                <a:lnTo>
                  <a:pt x="158" y="69"/>
                </a:lnTo>
                <a:close/>
                <a:moveTo>
                  <a:pt x="91" y="208"/>
                </a:moveTo>
                <a:lnTo>
                  <a:pt x="91" y="208"/>
                </a:lnTo>
                <a:lnTo>
                  <a:pt x="83" y="210"/>
                </a:lnTo>
                <a:lnTo>
                  <a:pt x="83" y="210"/>
                </a:lnTo>
                <a:lnTo>
                  <a:pt x="85" y="215"/>
                </a:lnTo>
                <a:lnTo>
                  <a:pt x="85" y="215"/>
                </a:lnTo>
                <a:lnTo>
                  <a:pt x="91" y="215"/>
                </a:lnTo>
                <a:lnTo>
                  <a:pt x="91" y="215"/>
                </a:lnTo>
                <a:lnTo>
                  <a:pt x="91" y="208"/>
                </a:lnTo>
                <a:lnTo>
                  <a:pt x="91" y="208"/>
                </a:lnTo>
                <a:close/>
                <a:moveTo>
                  <a:pt x="388" y="142"/>
                </a:move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3" y="142"/>
                </a:lnTo>
                <a:lnTo>
                  <a:pt x="383" y="142"/>
                </a:lnTo>
                <a:lnTo>
                  <a:pt x="361" y="142"/>
                </a:lnTo>
                <a:lnTo>
                  <a:pt x="361" y="142"/>
                </a:lnTo>
                <a:lnTo>
                  <a:pt x="355" y="142"/>
                </a:lnTo>
                <a:lnTo>
                  <a:pt x="355" y="142"/>
                </a:lnTo>
                <a:lnTo>
                  <a:pt x="353" y="142"/>
                </a:lnTo>
                <a:lnTo>
                  <a:pt x="353" y="142"/>
                </a:lnTo>
                <a:lnTo>
                  <a:pt x="353" y="142"/>
                </a:lnTo>
                <a:lnTo>
                  <a:pt x="353" y="142"/>
                </a:lnTo>
                <a:lnTo>
                  <a:pt x="355" y="142"/>
                </a:lnTo>
                <a:lnTo>
                  <a:pt x="355" y="142"/>
                </a:lnTo>
                <a:lnTo>
                  <a:pt x="380" y="142"/>
                </a:lnTo>
                <a:lnTo>
                  <a:pt x="380" y="142"/>
                </a:lnTo>
                <a:lnTo>
                  <a:pt x="383" y="142"/>
                </a:lnTo>
                <a:lnTo>
                  <a:pt x="383" y="142"/>
                </a:lnTo>
                <a:lnTo>
                  <a:pt x="385" y="142"/>
                </a:lnTo>
                <a:lnTo>
                  <a:pt x="385" y="142"/>
                </a:lnTo>
                <a:lnTo>
                  <a:pt x="388" y="142"/>
                </a:lnTo>
                <a:lnTo>
                  <a:pt x="388" y="142"/>
                </a:lnTo>
                <a:close/>
                <a:moveTo>
                  <a:pt x="112" y="260"/>
                </a:moveTo>
                <a:lnTo>
                  <a:pt x="112" y="260"/>
                </a:lnTo>
                <a:lnTo>
                  <a:pt x="112" y="260"/>
                </a:lnTo>
                <a:lnTo>
                  <a:pt x="112" y="260"/>
                </a:lnTo>
                <a:lnTo>
                  <a:pt x="117" y="267"/>
                </a:lnTo>
                <a:lnTo>
                  <a:pt x="117" y="267"/>
                </a:lnTo>
                <a:lnTo>
                  <a:pt x="117" y="268"/>
                </a:lnTo>
                <a:lnTo>
                  <a:pt x="117" y="268"/>
                </a:lnTo>
                <a:lnTo>
                  <a:pt x="120" y="271"/>
                </a:lnTo>
                <a:lnTo>
                  <a:pt x="120" y="271"/>
                </a:lnTo>
                <a:lnTo>
                  <a:pt x="117" y="260"/>
                </a:lnTo>
                <a:lnTo>
                  <a:pt x="117" y="260"/>
                </a:lnTo>
                <a:lnTo>
                  <a:pt x="112" y="260"/>
                </a:lnTo>
                <a:lnTo>
                  <a:pt x="112" y="260"/>
                </a:lnTo>
                <a:close/>
                <a:moveTo>
                  <a:pt x="63" y="207"/>
                </a:moveTo>
                <a:lnTo>
                  <a:pt x="63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3"/>
                </a:lnTo>
                <a:lnTo>
                  <a:pt x="72" y="203"/>
                </a:lnTo>
                <a:lnTo>
                  <a:pt x="68" y="203"/>
                </a:lnTo>
                <a:lnTo>
                  <a:pt x="68" y="203"/>
                </a:lnTo>
                <a:lnTo>
                  <a:pt x="65" y="203"/>
                </a:lnTo>
                <a:lnTo>
                  <a:pt x="61" y="203"/>
                </a:lnTo>
                <a:lnTo>
                  <a:pt x="61" y="203"/>
                </a:lnTo>
                <a:lnTo>
                  <a:pt x="63" y="207"/>
                </a:lnTo>
                <a:lnTo>
                  <a:pt x="63" y="207"/>
                </a:lnTo>
                <a:close/>
                <a:moveTo>
                  <a:pt x="126" y="361"/>
                </a:moveTo>
                <a:lnTo>
                  <a:pt x="126" y="361"/>
                </a:lnTo>
                <a:lnTo>
                  <a:pt x="128" y="356"/>
                </a:lnTo>
                <a:lnTo>
                  <a:pt x="128" y="356"/>
                </a:lnTo>
                <a:lnTo>
                  <a:pt x="128" y="344"/>
                </a:lnTo>
                <a:lnTo>
                  <a:pt x="128" y="344"/>
                </a:lnTo>
                <a:lnTo>
                  <a:pt x="128" y="342"/>
                </a:lnTo>
                <a:lnTo>
                  <a:pt x="128" y="342"/>
                </a:lnTo>
                <a:lnTo>
                  <a:pt x="125" y="341"/>
                </a:lnTo>
                <a:lnTo>
                  <a:pt x="125" y="341"/>
                </a:lnTo>
                <a:lnTo>
                  <a:pt x="125" y="350"/>
                </a:lnTo>
                <a:lnTo>
                  <a:pt x="126" y="361"/>
                </a:lnTo>
                <a:lnTo>
                  <a:pt x="126" y="361"/>
                </a:lnTo>
                <a:close/>
                <a:moveTo>
                  <a:pt x="54" y="188"/>
                </a:moveTo>
                <a:lnTo>
                  <a:pt x="54" y="188"/>
                </a:lnTo>
                <a:lnTo>
                  <a:pt x="47" y="188"/>
                </a:lnTo>
                <a:lnTo>
                  <a:pt x="47" y="188"/>
                </a:lnTo>
                <a:lnTo>
                  <a:pt x="39" y="189"/>
                </a:lnTo>
                <a:lnTo>
                  <a:pt x="39" y="189"/>
                </a:lnTo>
                <a:lnTo>
                  <a:pt x="35" y="191"/>
                </a:lnTo>
                <a:lnTo>
                  <a:pt x="35" y="191"/>
                </a:lnTo>
                <a:lnTo>
                  <a:pt x="35" y="191"/>
                </a:lnTo>
                <a:lnTo>
                  <a:pt x="31" y="191"/>
                </a:lnTo>
                <a:lnTo>
                  <a:pt x="31" y="191"/>
                </a:lnTo>
                <a:lnTo>
                  <a:pt x="31" y="191"/>
                </a:lnTo>
                <a:lnTo>
                  <a:pt x="31" y="191"/>
                </a:lnTo>
                <a:lnTo>
                  <a:pt x="31" y="192"/>
                </a:lnTo>
                <a:lnTo>
                  <a:pt x="31" y="192"/>
                </a:lnTo>
                <a:lnTo>
                  <a:pt x="36" y="191"/>
                </a:lnTo>
                <a:lnTo>
                  <a:pt x="36" y="191"/>
                </a:lnTo>
                <a:lnTo>
                  <a:pt x="52" y="189"/>
                </a:lnTo>
                <a:lnTo>
                  <a:pt x="52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8"/>
                </a:lnTo>
                <a:close/>
                <a:moveTo>
                  <a:pt x="314" y="142"/>
                </a:moveTo>
                <a:lnTo>
                  <a:pt x="314" y="142"/>
                </a:lnTo>
                <a:lnTo>
                  <a:pt x="314" y="142"/>
                </a:lnTo>
                <a:lnTo>
                  <a:pt x="314" y="142"/>
                </a:lnTo>
                <a:lnTo>
                  <a:pt x="293" y="140"/>
                </a:lnTo>
                <a:lnTo>
                  <a:pt x="293" y="140"/>
                </a:lnTo>
                <a:lnTo>
                  <a:pt x="290" y="140"/>
                </a:lnTo>
                <a:lnTo>
                  <a:pt x="285" y="142"/>
                </a:lnTo>
                <a:lnTo>
                  <a:pt x="285" y="142"/>
                </a:lnTo>
                <a:lnTo>
                  <a:pt x="285" y="144"/>
                </a:lnTo>
                <a:lnTo>
                  <a:pt x="285" y="144"/>
                </a:lnTo>
                <a:lnTo>
                  <a:pt x="282" y="144"/>
                </a:lnTo>
                <a:lnTo>
                  <a:pt x="281" y="142"/>
                </a:lnTo>
                <a:lnTo>
                  <a:pt x="281" y="142"/>
                </a:lnTo>
                <a:lnTo>
                  <a:pt x="281" y="140"/>
                </a:lnTo>
                <a:lnTo>
                  <a:pt x="281" y="140"/>
                </a:lnTo>
                <a:lnTo>
                  <a:pt x="278" y="140"/>
                </a:lnTo>
                <a:lnTo>
                  <a:pt x="278" y="140"/>
                </a:lnTo>
                <a:lnTo>
                  <a:pt x="276" y="144"/>
                </a:lnTo>
                <a:lnTo>
                  <a:pt x="276" y="144"/>
                </a:lnTo>
                <a:lnTo>
                  <a:pt x="285" y="144"/>
                </a:lnTo>
                <a:lnTo>
                  <a:pt x="285" y="144"/>
                </a:lnTo>
                <a:lnTo>
                  <a:pt x="287" y="144"/>
                </a:lnTo>
                <a:lnTo>
                  <a:pt x="287" y="144"/>
                </a:lnTo>
                <a:lnTo>
                  <a:pt x="289" y="142"/>
                </a:lnTo>
                <a:lnTo>
                  <a:pt x="289" y="142"/>
                </a:lnTo>
                <a:lnTo>
                  <a:pt x="292" y="142"/>
                </a:lnTo>
                <a:lnTo>
                  <a:pt x="292" y="142"/>
                </a:lnTo>
                <a:lnTo>
                  <a:pt x="298" y="142"/>
                </a:lnTo>
                <a:lnTo>
                  <a:pt x="298" y="142"/>
                </a:lnTo>
                <a:lnTo>
                  <a:pt x="300" y="142"/>
                </a:lnTo>
                <a:lnTo>
                  <a:pt x="300" y="142"/>
                </a:lnTo>
                <a:lnTo>
                  <a:pt x="301" y="142"/>
                </a:lnTo>
                <a:lnTo>
                  <a:pt x="301" y="142"/>
                </a:lnTo>
                <a:lnTo>
                  <a:pt x="303" y="142"/>
                </a:lnTo>
                <a:lnTo>
                  <a:pt x="303" y="142"/>
                </a:lnTo>
                <a:lnTo>
                  <a:pt x="314" y="142"/>
                </a:lnTo>
                <a:lnTo>
                  <a:pt x="314" y="142"/>
                </a:lnTo>
                <a:close/>
                <a:moveTo>
                  <a:pt x="296" y="166"/>
                </a:moveTo>
                <a:lnTo>
                  <a:pt x="296" y="166"/>
                </a:lnTo>
                <a:lnTo>
                  <a:pt x="303" y="156"/>
                </a:lnTo>
                <a:lnTo>
                  <a:pt x="303" y="156"/>
                </a:lnTo>
                <a:lnTo>
                  <a:pt x="303" y="155"/>
                </a:lnTo>
                <a:lnTo>
                  <a:pt x="303" y="155"/>
                </a:lnTo>
                <a:lnTo>
                  <a:pt x="303" y="151"/>
                </a:lnTo>
                <a:lnTo>
                  <a:pt x="303" y="151"/>
                </a:lnTo>
                <a:lnTo>
                  <a:pt x="301" y="151"/>
                </a:lnTo>
                <a:lnTo>
                  <a:pt x="301" y="151"/>
                </a:lnTo>
                <a:lnTo>
                  <a:pt x="298" y="159"/>
                </a:lnTo>
                <a:lnTo>
                  <a:pt x="298" y="159"/>
                </a:lnTo>
                <a:lnTo>
                  <a:pt x="295" y="164"/>
                </a:lnTo>
                <a:lnTo>
                  <a:pt x="295" y="164"/>
                </a:lnTo>
                <a:lnTo>
                  <a:pt x="295" y="164"/>
                </a:lnTo>
                <a:lnTo>
                  <a:pt x="296" y="166"/>
                </a:lnTo>
                <a:lnTo>
                  <a:pt x="296" y="166"/>
                </a:lnTo>
                <a:close/>
                <a:moveTo>
                  <a:pt x="270" y="405"/>
                </a:moveTo>
                <a:lnTo>
                  <a:pt x="270" y="405"/>
                </a:lnTo>
                <a:lnTo>
                  <a:pt x="268" y="407"/>
                </a:lnTo>
                <a:lnTo>
                  <a:pt x="268" y="407"/>
                </a:lnTo>
                <a:lnTo>
                  <a:pt x="265" y="409"/>
                </a:lnTo>
                <a:lnTo>
                  <a:pt x="265" y="409"/>
                </a:lnTo>
                <a:lnTo>
                  <a:pt x="257" y="409"/>
                </a:lnTo>
                <a:lnTo>
                  <a:pt x="257" y="409"/>
                </a:lnTo>
                <a:lnTo>
                  <a:pt x="255" y="409"/>
                </a:lnTo>
                <a:lnTo>
                  <a:pt x="255" y="409"/>
                </a:lnTo>
                <a:lnTo>
                  <a:pt x="255" y="410"/>
                </a:lnTo>
                <a:lnTo>
                  <a:pt x="255" y="410"/>
                </a:lnTo>
                <a:lnTo>
                  <a:pt x="255" y="412"/>
                </a:lnTo>
                <a:lnTo>
                  <a:pt x="255" y="412"/>
                </a:lnTo>
                <a:lnTo>
                  <a:pt x="265" y="410"/>
                </a:lnTo>
                <a:lnTo>
                  <a:pt x="273" y="409"/>
                </a:lnTo>
                <a:lnTo>
                  <a:pt x="273" y="409"/>
                </a:lnTo>
                <a:lnTo>
                  <a:pt x="270" y="405"/>
                </a:lnTo>
                <a:lnTo>
                  <a:pt x="270" y="405"/>
                </a:lnTo>
                <a:close/>
                <a:moveTo>
                  <a:pt x="143" y="82"/>
                </a:moveTo>
                <a:lnTo>
                  <a:pt x="143" y="82"/>
                </a:lnTo>
                <a:lnTo>
                  <a:pt x="142" y="82"/>
                </a:lnTo>
                <a:lnTo>
                  <a:pt x="142" y="80"/>
                </a:lnTo>
                <a:lnTo>
                  <a:pt x="142" y="80"/>
                </a:lnTo>
                <a:lnTo>
                  <a:pt x="143" y="77"/>
                </a:lnTo>
                <a:lnTo>
                  <a:pt x="143" y="77"/>
                </a:lnTo>
                <a:lnTo>
                  <a:pt x="142" y="77"/>
                </a:lnTo>
                <a:lnTo>
                  <a:pt x="142" y="77"/>
                </a:lnTo>
                <a:lnTo>
                  <a:pt x="140" y="77"/>
                </a:lnTo>
                <a:lnTo>
                  <a:pt x="140" y="79"/>
                </a:lnTo>
                <a:lnTo>
                  <a:pt x="140" y="79"/>
                </a:lnTo>
                <a:lnTo>
                  <a:pt x="137" y="84"/>
                </a:lnTo>
                <a:lnTo>
                  <a:pt x="137" y="84"/>
                </a:lnTo>
                <a:lnTo>
                  <a:pt x="136" y="87"/>
                </a:lnTo>
                <a:lnTo>
                  <a:pt x="137" y="88"/>
                </a:lnTo>
                <a:lnTo>
                  <a:pt x="137" y="88"/>
                </a:lnTo>
                <a:lnTo>
                  <a:pt x="143" y="82"/>
                </a:lnTo>
                <a:lnTo>
                  <a:pt x="143" y="82"/>
                </a:lnTo>
                <a:close/>
                <a:moveTo>
                  <a:pt x="17" y="252"/>
                </a:moveTo>
                <a:lnTo>
                  <a:pt x="17" y="252"/>
                </a:lnTo>
                <a:lnTo>
                  <a:pt x="17" y="254"/>
                </a:lnTo>
                <a:lnTo>
                  <a:pt x="17" y="254"/>
                </a:lnTo>
                <a:lnTo>
                  <a:pt x="16" y="256"/>
                </a:lnTo>
                <a:lnTo>
                  <a:pt x="16" y="256"/>
                </a:lnTo>
                <a:lnTo>
                  <a:pt x="14" y="254"/>
                </a:lnTo>
                <a:lnTo>
                  <a:pt x="14" y="254"/>
                </a:lnTo>
                <a:lnTo>
                  <a:pt x="14" y="252"/>
                </a:lnTo>
                <a:lnTo>
                  <a:pt x="14" y="252"/>
                </a:lnTo>
                <a:lnTo>
                  <a:pt x="13" y="254"/>
                </a:lnTo>
                <a:lnTo>
                  <a:pt x="13" y="257"/>
                </a:lnTo>
                <a:lnTo>
                  <a:pt x="13" y="257"/>
                </a:lnTo>
                <a:lnTo>
                  <a:pt x="14" y="257"/>
                </a:lnTo>
                <a:lnTo>
                  <a:pt x="16" y="259"/>
                </a:lnTo>
                <a:lnTo>
                  <a:pt x="16" y="259"/>
                </a:lnTo>
                <a:lnTo>
                  <a:pt x="17" y="260"/>
                </a:lnTo>
                <a:lnTo>
                  <a:pt x="17" y="260"/>
                </a:lnTo>
                <a:lnTo>
                  <a:pt x="20" y="259"/>
                </a:lnTo>
                <a:lnTo>
                  <a:pt x="20" y="259"/>
                </a:lnTo>
                <a:lnTo>
                  <a:pt x="20" y="254"/>
                </a:lnTo>
                <a:lnTo>
                  <a:pt x="20" y="254"/>
                </a:lnTo>
                <a:lnTo>
                  <a:pt x="17" y="252"/>
                </a:lnTo>
                <a:lnTo>
                  <a:pt x="17" y="252"/>
                </a:lnTo>
                <a:close/>
                <a:moveTo>
                  <a:pt x="180" y="298"/>
                </a:moveTo>
                <a:lnTo>
                  <a:pt x="180" y="298"/>
                </a:lnTo>
                <a:lnTo>
                  <a:pt x="186" y="304"/>
                </a:lnTo>
                <a:lnTo>
                  <a:pt x="186" y="304"/>
                </a:lnTo>
                <a:lnTo>
                  <a:pt x="189" y="304"/>
                </a:lnTo>
                <a:lnTo>
                  <a:pt x="189" y="304"/>
                </a:lnTo>
                <a:lnTo>
                  <a:pt x="189" y="306"/>
                </a:lnTo>
                <a:lnTo>
                  <a:pt x="189" y="306"/>
                </a:lnTo>
                <a:lnTo>
                  <a:pt x="192" y="308"/>
                </a:lnTo>
                <a:lnTo>
                  <a:pt x="192" y="308"/>
                </a:lnTo>
                <a:lnTo>
                  <a:pt x="196" y="311"/>
                </a:lnTo>
                <a:lnTo>
                  <a:pt x="196" y="311"/>
                </a:lnTo>
                <a:lnTo>
                  <a:pt x="181" y="297"/>
                </a:lnTo>
                <a:lnTo>
                  <a:pt x="181" y="297"/>
                </a:lnTo>
                <a:lnTo>
                  <a:pt x="180" y="298"/>
                </a:lnTo>
                <a:lnTo>
                  <a:pt x="180" y="298"/>
                </a:lnTo>
                <a:close/>
                <a:moveTo>
                  <a:pt x="167" y="85"/>
                </a:moveTo>
                <a:lnTo>
                  <a:pt x="167" y="85"/>
                </a:lnTo>
                <a:lnTo>
                  <a:pt x="167" y="85"/>
                </a:lnTo>
                <a:lnTo>
                  <a:pt x="167" y="85"/>
                </a:lnTo>
                <a:lnTo>
                  <a:pt x="175" y="84"/>
                </a:lnTo>
                <a:lnTo>
                  <a:pt x="175" y="84"/>
                </a:lnTo>
                <a:lnTo>
                  <a:pt x="177" y="84"/>
                </a:lnTo>
                <a:lnTo>
                  <a:pt x="177" y="84"/>
                </a:lnTo>
                <a:lnTo>
                  <a:pt x="178" y="79"/>
                </a:lnTo>
                <a:lnTo>
                  <a:pt x="178" y="79"/>
                </a:lnTo>
                <a:lnTo>
                  <a:pt x="173" y="79"/>
                </a:lnTo>
                <a:lnTo>
                  <a:pt x="173" y="79"/>
                </a:lnTo>
                <a:lnTo>
                  <a:pt x="173" y="80"/>
                </a:lnTo>
                <a:lnTo>
                  <a:pt x="173" y="80"/>
                </a:lnTo>
                <a:lnTo>
                  <a:pt x="167" y="85"/>
                </a:lnTo>
                <a:lnTo>
                  <a:pt x="167" y="85"/>
                </a:lnTo>
                <a:close/>
                <a:moveTo>
                  <a:pt x="139" y="263"/>
                </a:moveTo>
                <a:lnTo>
                  <a:pt x="139" y="263"/>
                </a:lnTo>
                <a:lnTo>
                  <a:pt x="126" y="274"/>
                </a:lnTo>
                <a:lnTo>
                  <a:pt x="126" y="274"/>
                </a:lnTo>
                <a:lnTo>
                  <a:pt x="129" y="274"/>
                </a:lnTo>
                <a:lnTo>
                  <a:pt x="129" y="274"/>
                </a:lnTo>
                <a:lnTo>
                  <a:pt x="132" y="274"/>
                </a:lnTo>
                <a:lnTo>
                  <a:pt x="132" y="274"/>
                </a:lnTo>
                <a:lnTo>
                  <a:pt x="132" y="273"/>
                </a:lnTo>
                <a:lnTo>
                  <a:pt x="132" y="273"/>
                </a:lnTo>
                <a:lnTo>
                  <a:pt x="139" y="265"/>
                </a:lnTo>
                <a:lnTo>
                  <a:pt x="139" y="265"/>
                </a:lnTo>
                <a:lnTo>
                  <a:pt x="139" y="263"/>
                </a:lnTo>
                <a:lnTo>
                  <a:pt x="139" y="263"/>
                </a:lnTo>
                <a:close/>
                <a:moveTo>
                  <a:pt x="262" y="110"/>
                </a:moveTo>
                <a:lnTo>
                  <a:pt x="262" y="110"/>
                </a:lnTo>
                <a:lnTo>
                  <a:pt x="260" y="99"/>
                </a:lnTo>
                <a:lnTo>
                  <a:pt x="260" y="99"/>
                </a:lnTo>
                <a:lnTo>
                  <a:pt x="260" y="99"/>
                </a:lnTo>
                <a:lnTo>
                  <a:pt x="260" y="99"/>
                </a:lnTo>
                <a:lnTo>
                  <a:pt x="259" y="101"/>
                </a:lnTo>
                <a:lnTo>
                  <a:pt x="259" y="101"/>
                </a:lnTo>
                <a:lnTo>
                  <a:pt x="259" y="101"/>
                </a:lnTo>
                <a:lnTo>
                  <a:pt x="257" y="104"/>
                </a:lnTo>
                <a:lnTo>
                  <a:pt x="257" y="104"/>
                </a:lnTo>
                <a:lnTo>
                  <a:pt x="257" y="107"/>
                </a:lnTo>
                <a:lnTo>
                  <a:pt x="257" y="107"/>
                </a:lnTo>
                <a:lnTo>
                  <a:pt x="259" y="109"/>
                </a:lnTo>
                <a:lnTo>
                  <a:pt x="259" y="109"/>
                </a:lnTo>
                <a:lnTo>
                  <a:pt x="262" y="110"/>
                </a:lnTo>
                <a:lnTo>
                  <a:pt x="262" y="110"/>
                </a:lnTo>
                <a:close/>
                <a:moveTo>
                  <a:pt x="6" y="265"/>
                </a:moveTo>
                <a:lnTo>
                  <a:pt x="6" y="265"/>
                </a:lnTo>
                <a:lnTo>
                  <a:pt x="6" y="265"/>
                </a:lnTo>
                <a:lnTo>
                  <a:pt x="6" y="265"/>
                </a:lnTo>
                <a:lnTo>
                  <a:pt x="5" y="281"/>
                </a:lnTo>
                <a:lnTo>
                  <a:pt x="5" y="281"/>
                </a:lnTo>
                <a:lnTo>
                  <a:pt x="6" y="281"/>
                </a:lnTo>
                <a:lnTo>
                  <a:pt x="6" y="281"/>
                </a:lnTo>
                <a:lnTo>
                  <a:pt x="8" y="279"/>
                </a:lnTo>
                <a:lnTo>
                  <a:pt x="8" y="279"/>
                </a:lnTo>
                <a:lnTo>
                  <a:pt x="9" y="278"/>
                </a:lnTo>
                <a:lnTo>
                  <a:pt x="9" y="276"/>
                </a:lnTo>
                <a:lnTo>
                  <a:pt x="9" y="276"/>
                </a:lnTo>
                <a:lnTo>
                  <a:pt x="6" y="268"/>
                </a:lnTo>
                <a:lnTo>
                  <a:pt x="6" y="268"/>
                </a:lnTo>
                <a:lnTo>
                  <a:pt x="6" y="265"/>
                </a:lnTo>
                <a:lnTo>
                  <a:pt x="6" y="265"/>
                </a:lnTo>
                <a:close/>
                <a:moveTo>
                  <a:pt x="330" y="256"/>
                </a:moveTo>
                <a:lnTo>
                  <a:pt x="330" y="256"/>
                </a:lnTo>
                <a:lnTo>
                  <a:pt x="339" y="254"/>
                </a:lnTo>
                <a:lnTo>
                  <a:pt x="339" y="254"/>
                </a:lnTo>
                <a:lnTo>
                  <a:pt x="339" y="251"/>
                </a:lnTo>
                <a:lnTo>
                  <a:pt x="339" y="251"/>
                </a:lnTo>
                <a:lnTo>
                  <a:pt x="333" y="251"/>
                </a:lnTo>
                <a:lnTo>
                  <a:pt x="333" y="251"/>
                </a:lnTo>
                <a:lnTo>
                  <a:pt x="330" y="251"/>
                </a:lnTo>
                <a:lnTo>
                  <a:pt x="330" y="251"/>
                </a:lnTo>
                <a:lnTo>
                  <a:pt x="330" y="251"/>
                </a:lnTo>
                <a:lnTo>
                  <a:pt x="330" y="251"/>
                </a:lnTo>
                <a:lnTo>
                  <a:pt x="328" y="251"/>
                </a:lnTo>
                <a:lnTo>
                  <a:pt x="328" y="251"/>
                </a:lnTo>
                <a:lnTo>
                  <a:pt x="328" y="251"/>
                </a:lnTo>
                <a:lnTo>
                  <a:pt x="328" y="251"/>
                </a:lnTo>
                <a:lnTo>
                  <a:pt x="330" y="256"/>
                </a:lnTo>
                <a:lnTo>
                  <a:pt x="330" y="256"/>
                </a:lnTo>
                <a:close/>
                <a:moveTo>
                  <a:pt x="189" y="342"/>
                </a:moveTo>
                <a:lnTo>
                  <a:pt x="189" y="342"/>
                </a:lnTo>
                <a:lnTo>
                  <a:pt x="191" y="341"/>
                </a:lnTo>
                <a:lnTo>
                  <a:pt x="191" y="341"/>
                </a:lnTo>
                <a:lnTo>
                  <a:pt x="186" y="333"/>
                </a:lnTo>
                <a:lnTo>
                  <a:pt x="186" y="333"/>
                </a:lnTo>
                <a:lnTo>
                  <a:pt x="183" y="338"/>
                </a:lnTo>
                <a:lnTo>
                  <a:pt x="183" y="338"/>
                </a:lnTo>
                <a:lnTo>
                  <a:pt x="189" y="342"/>
                </a:lnTo>
                <a:lnTo>
                  <a:pt x="189" y="342"/>
                </a:lnTo>
                <a:close/>
                <a:moveTo>
                  <a:pt x="154" y="317"/>
                </a:moveTo>
                <a:lnTo>
                  <a:pt x="154" y="317"/>
                </a:lnTo>
                <a:lnTo>
                  <a:pt x="150" y="312"/>
                </a:lnTo>
                <a:lnTo>
                  <a:pt x="150" y="312"/>
                </a:lnTo>
                <a:lnTo>
                  <a:pt x="147" y="315"/>
                </a:lnTo>
                <a:lnTo>
                  <a:pt x="147" y="315"/>
                </a:lnTo>
                <a:lnTo>
                  <a:pt x="151" y="320"/>
                </a:lnTo>
                <a:lnTo>
                  <a:pt x="151" y="320"/>
                </a:lnTo>
                <a:lnTo>
                  <a:pt x="154" y="317"/>
                </a:lnTo>
                <a:lnTo>
                  <a:pt x="154" y="317"/>
                </a:lnTo>
                <a:close/>
                <a:moveTo>
                  <a:pt x="115" y="167"/>
                </a:moveTo>
                <a:lnTo>
                  <a:pt x="115" y="167"/>
                </a:lnTo>
                <a:lnTo>
                  <a:pt x="126" y="159"/>
                </a:lnTo>
                <a:lnTo>
                  <a:pt x="126" y="159"/>
                </a:lnTo>
                <a:lnTo>
                  <a:pt x="125" y="159"/>
                </a:lnTo>
                <a:lnTo>
                  <a:pt x="125" y="159"/>
                </a:lnTo>
                <a:lnTo>
                  <a:pt x="117" y="161"/>
                </a:lnTo>
                <a:lnTo>
                  <a:pt x="117" y="161"/>
                </a:lnTo>
                <a:lnTo>
                  <a:pt x="117" y="162"/>
                </a:lnTo>
                <a:lnTo>
                  <a:pt x="117" y="162"/>
                </a:lnTo>
                <a:lnTo>
                  <a:pt x="113" y="166"/>
                </a:lnTo>
                <a:lnTo>
                  <a:pt x="113" y="166"/>
                </a:lnTo>
                <a:lnTo>
                  <a:pt x="115" y="167"/>
                </a:lnTo>
                <a:lnTo>
                  <a:pt x="115" y="167"/>
                </a:lnTo>
                <a:close/>
                <a:moveTo>
                  <a:pt x="173" y="336"/>
                </a:moveTo>
                <a:lnTo>
                  <a:pt x="173" y="336"/>
                </a:lnTo>
                <a:lnTo>
                  <a:pt x="173" y="333"/>
                </a:lnTo>
                <a:lnTo>
                  <a:pt x="173" y="333"/>
                </a:lnTo>
                <a:lnTo>
                  <a:pt x="172" y="331"/>
                </a:lnTo>
                <a:lnTo>
                  <a:pt x="170" y="330"/>
                </a:lnTo>
                <a:lnTo>
                  <a:pt x="170" y="330"/>
                </a:lnTo>
                <a:lnTo>
                  <a:pt x="167" y="336"/>
                </a:lnTo>
                <a:lnTo>
                  <a:pt x="167" y="336"/>
                </a:lnTo>
                <a:lnTo>
                  <a:pt x="169" y="338"/>
                </a:lnTo>
                <a:lnTo>
                  <a:pt x="172" y="339"/>
                </a:lnTo>
                <a:lnTo>
                  <a:pt x="172" y="339"/>
                </a:lnTo>
                <a:lnTo>
                  <a:pt x="173" y="336"/>
                </a:lnTo>
                <a:lnTo>
                  <a:pt x="173" y="336"/>
                </a:lnTo>
                <a:close/>
                <a:moveTo>
                  <a:pt x="60" y="194"/>
                </a:moveTo>
                <a:lnTo>
                  <a:pt x="60" y="194"/>
                </a:lnTo>
                <a:lnTo>
                  <a:pt x="60" y="194"/>
                </a:lnTo>
                <a:lnTo>
                  <a:pt x="60" y="194"/>
                </a:lnTo>
                <a:lnTo>
                  <a:pt x="69" y="192"/>
                </a:lnTo>
                <a:lnTo>
                  <a:pt x="69" y="192"/>
                </a:lnTo>
                <a:lnTo>
                  <a:pt x="71" y="189"/>
                </a:lnTo>
                <a:lnTo>
                  <a:pt x="71" y="189"/>
                </a:lnTo>
                <a:lnTo>
                  <a:pt x="65" y="189"/>
                </a:lnTo>
                <a:lnTo>
                  <a:pt x="65" y="189"/>
                </a:lnTo>
                <a:lnTo>
                  <a:pt x="63" y="189"/>
                </a:lnTo>
                <a:lnTo>
                  <a:pt x="63" y="189"/>
                </a:lnTo>
                <a:lnTo>
                  <a:pt x="60" y="194"/>
                </a:lnTo>
                <a:lnTo>
                  <a:pt x="60" y="194"/>
                </a:lnTo>
                <a:close/>
                <a:moveTo>
                  <a:pt x="50" y="147"/>
                </a:moveTo>
                <a:lnTo>
                  <a:pt x="50" y="147"/>
                </a:lnTo>
                <a:lnTo>
                  <a:pt x="50" y="147"/>
                </a:lnTo>
                <a:lnTo>
                  <a:pt x="50" y="147"/>
                </a:lnTo>
                <a:lnTo>
                  <a:pt x="38" y="147"/>
                </a:lnTo>
                <a:lnTo>
                  <a:pt x="38" y="147"/>
                </a:lnTo>
                <a:lnTo>
                  <a:pt x="28" y="147"/>
                </a:lnTo>
                <a:lnTo>
                  <a:pt x="28" y="147"/>
                </a:lnTo>
                <a:lnTo>
                  <a:pt x="27" y="147"/>
                </a:lnTo>
                <a:lnTo>
                  <a:pt x="27" y="148"/>
                </a:lnTo>
                <a:lnTo>
                  <a:pt x="27" y="148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38" y="148"/>
                </a:lnTo>
                <a:lnTo>
                  <a:pt x="39" y="148"/>
                </a:lnTo>
                <a:lnTo>
                  <a:pt x="39" y="148"/>
                </a:lnTo>
                <a:lnTo>
                  <a:pt x="41" y="148"/>
                </a:lnTo>
                <a:lnTo>
                  <a:pt x="41" y="148"/>
                </a:lnTo>
                <a:lnTo>
                  <a:pt x="49" y="148"/>
                </a:lnTo>
                <a:lnTo>
                  <a:pt x="49" y="148"/>
                </a:lnTo>
                <a:lnTo>
                  <a:pt x="50" y="148"/>
                </a:lnTo>
                <a:lnTo>
                  <a:pt x="50" y="147"/>
                </a:lnTo>
                <a:lnTo>
                  <a:pt x="50" y="147"/>
                </a:lnTo>
                <a:close/>
                <a:moveTo>
                  <a:pt x="202" y="28"/>
                </a:moveTo>
                <a:lnTo>
                  <a:pt x="202" y="28"/>
                </a:lnTo>
                <a:lnTo>
                  <a:pt x="197" y="28"/>
                </a:lnTo>
                <a:lnTo>
                  <a:pt x="197" y="28"/>
                </a:lnTo>
                <a:lnTo>
                  <a:pt x="197" y="36"/>
                </a:lnTo>
                <a:lnTo>
                  <a:pt x="197" y="36"/>
                </a:lnTo>
                <a:lnTo>
                  <a:pt x="199" y="36"/>
                </a:lnTo>
                <a:lnTo>
                  <a:pt x="199" y="36"/>
                </a:lnTo>
                <a:lnTo>
                  <a:pt x="202" y="36"/>
                </a:lnTo>
                <a:lnTo>
                  <a:pt x="203" y="33"/>
                </a:lnTo>
                <a:lnTo>
                  <a:pt x="203" y="33"/>
                </a:lnTo>
                <a:lnTo>
                  <a:pt x="203" y="33"/>
                </a:lnTo>
                <a:lnTo>
                  <a:pt x="203" y="33"/>
                </a:lnTo>
                <a:lnTo>
                  <a:pt x="202" y="32"/>
                </a:lnTo>
                <a:lnTo>
                  <a:pt x="202" y="28"/>
                </a:lnTo>
                <a:lnTo>
                  <a:pt x="202" y="28"/>
                </a:lnTo>
                <a:close/>
                <a:moveTo>
                  <a:pt x="358" y="270"/>
                </a:moveTo>
                <a:lnTo>
                  <a:pt x="358" y="270"/>
                </a:lnTo>
                <a:lnTo>
                  <a:pt x="372" y="270"/>
                </a:lnTo>
                <a:lnTo>
                  <a:pt x="372" y="270"/>
                </a:lnTo>
                <a:lnTo>
                  <a:pt x="371" y="267"/>
                </a:lnTo>
                <a:lnTo>
                  <a:pt x="371" y="267"/>
                </a:lnTo>
                <a:lnTo>
                  <a:pt x="367" y="267"/>
                </a:lnTo>
                <a:lnTo>
                  <a:pt x="367" y="267"/>
                </a:lnTo>
                <a:lnTo>
                  <a:pt x="363" y="267"/>
                </a:lnTo>
                <a:lnTo>
                  <a:pt x="363" y="267"/>
                </a:lnTo>
                <a:lnTo>
                  <a:pt x="358" y="268"/>
                </a:lnTo>
                <a:lnTo>
                  <a:pt x="358" y="268"/>
                </a:lnTo>
                <a:lnTo>
                  <a:pt x="358" y="270"/>
                </a:lnTo>
                <a:lnTo>
                  <a:pt x="358" y="270"/>
                </a:lnTo>
                <a:close/>
                <a:moveTo>
                  <a:pt x="229" y="93"/>
                </a:moveTo>
                <a:lnTo>
                  <a:pt x="229" y="93"/>
                </a:lnTo>
                <a:lnTo>
                  <a:pt x="230" y="85"/>
                </a:lnTo>
                <a:lnTo>
                  <a:pt x="230" y="85"/>
                </a:lnTo>
                <a:lnTo>
                  <a:pt x="224" y="87"/>
                </a:lnTo>
                <a:lnTo>
                  <a:pt x="224" y="87"/>
                </a:lnTo>
                <a:lnTo>
                  <a:pt x="224" y="90"/>
                </a:lnTo>
                <a:lnTo>
                  <a:pt x="224" y="90"/>
                </a:lnTo>
                <a:lnTo>
                  <a:pt x="224" y="93"/>
                </a:lnTo>
                <a:lnTo>
                  <a:pt x="224" y="93"/>
                </a:lnTo>
                <a:lnTo>
                  <a:pt x="229" y="93"/>
                </a:lnTo>
                <a:lnTo>
                  <a:pt x="229" y="93"/>
                </a:lnTo>
                <a:close/>
                <a:moveTo>
                  <a:pt x="173" y="118"/>
                </a:moveTo>
                <a:lnTo>
                  <a:pt x="173" y="118"/>
                </a:lnTo>
                <a:lnTo>
                  <a:pt x="173" y="118"/>
                </a:lnTo>
                <a:lnTo>
                  <a:pt x="173" y="118"/>
                </a:lnTo>
                <a:lnTo>
                  <a:pt x="183" y="115"/>
                </a:lnTo>
                <a:lnTo>
                  <a:pt x="183" y="115"/>
                </a:lnTo>
                <a:lnTo>
                  <a:pt x="184" y="114"/>
                </a:lnTo>
                <a:lnTo>
                  <a:pt x="184" y="114"/>
                </a:lnTo>
                <a:lnTo>
                  <a:pt x="186" y="112"/>
                </a:lnTo>
                <a:lnTo>
                  <a:pt x="186" y="112"/>
                </a:lnTo>
                <a:lnTo>
                  <a:pt x="175" y="114"/>
                </a:lnTo>
                <a:lnTo>
                  <a:pt x="175" y="114"/>
                </a:lnTo>
                <a:lnTo>
                  <a:pt x="175" y="114"/>
                </a:lnTo>
                <a:lnTo>
                  <a:pt x="175" y="114"/>
                </a:lnTo>
                <a:lnTo>
                  <a:pt x="173" y="118"/>
                </a:lnTo>
                <a:lnTo>
                  <a:pt x="173" y="118"/>
                </a:lnTo>
                <a:close/>
                <a:moveTo>
                  <a:pt x="238" y="153"/>
                </a:moveTo>
                <a:lnTo>
                  <a:pt x="238" y="153"/>
                </a:lnTo>
                <a:lnTo>
                  <a:pt x="240" y="153"/>
                </a:lnTo>
                <a:lnTo>
                  <a:pt x="240" y="153"/>
                </a:lnTo>
                <a:lnTo>
                  <a:pt x="255" y="151"/>
                </a:lnTo>
                <a:lnTo>
                  <a:pt x="255" y="151"/>
                </a:lnTo>
                <a:lnTo>
                  <a:pt x="260" y="151"/>
                </a:lnTo>
                <a:lnTo>
                  <a:pt x="265" y="155"/>
                </a:lnTo>
                <a:lnTo>
                  <a:pt x="265" y="155"/>
                </a:lnTo>
                <a:lnTo>
                  <a:pt x="266" y="155"/>
                </a:lnTo>
                <a:lnTo>
                  <a:pt x="266" y="155"/>
                </a:lnTo>
                <a:lnTo>
                  <a:pt x="266" y="151"/>
                </a:lnTo>
                <a:lnTo>
                  <a:pt x="265" y="151"/>
                </a:lnTo>
                <a:lnTo>
                  <a:pt x="265" y="151"/>
                </a:lnTo>
                <a:lnTo>
                  <a:pt x="257" y="150"/>
                </a:lnTo>
                <a:lnTo>
                  <a:pt x="257" y="150"/>
                </a:lnTo>
                <a:lnTo>
                  <a:pt x="244" y="151"/>
                </a:lnTo>
                <a:lnTo>
                  <a:pt x="244" y="151"/>
                </a:lnTo>
                <a:lnTo>
                  <a:pt x="238" y="153"/>
                </a:lnTo>
                <a:lnTo>
                  <a:pt x="238" y="153"/>
                </a:lnTo>
                <a:close/>
                <a:moveTo>
                  <a:pt x="194" y="118"/>
                </a:moveTo>
                <a:lnTo>
                  <a:pt x="194" y="118"/>
                </a:lnTo>
                <a:lnTo>
                  <a:pt x="192" y="125"/>
                </a:lnTo>
                <a:lnTo>
                  <a:pt x="192" y="125"/>
                </a:lnTo>
                <a:lnTo>
                  <a:pt x="194" y="125"/>
                </a:lnTo>
                <a:lnTo>
                  <a:pt x="196" y="125"/>
                </a:lnTo>
                <a:lnTo>
                  <a:pt x="196" y="125"/>
                </a:lnTo>
                <a:lnTo>
                  <a:pt x="202" y="117"/>
                </a:lnTo>
                <a:lnTo>
                  <a:pt x="202" y="117"/>
                </a:lnTo>
                <a:lnTo>
                  <a:pt x="202" y="115"/>
                </a:lnTo>
                <a:lnTo>
                  <a:pt x="202" y="115"/>
                </a:lnTo>
                <a:lnTo>
                  <a:pt x="194" y="118"/>
                </a:lnTo>
                <a:lnTo>
                  <a:pt x="194" y="118"/>
                </a:lnTo>
                <a:close/>
                <a:moveTo>
                  <a:pt x="301" y="233"/>
                </a:moveTo>
                <a:lnTo>
                  <a:pt x="301" y="233"/>
                </a:lnTo>
                <a:lnTo>
                  <a:pt x="304" y="229"/>
                </a:lnTo>
                <a:lnTo>
                  <a:pt x="304" y="229"/>
                </a:lnTo>
                <a:lnTo>
                  <a:pt x="304" y="226"/>
                </a:lnTo>
                <a:lnTo>
                  <a:pt x="304" y="226"/>
                </a:lnTo>
                <a:lnTo>
                  <a:pt x="303" y="222"/>
                </a:lnTo>
                <a:lnTo>
                  <a:pt x="303" y="222"/>
                </a:lnTo>
                <a:lnTo>
                  <a:pt x="298" y="229"/>
                </a:lnTo>
                <a:lnTo>
                  <a:pt x="298" y="229"/>
                </a:lnTo>
                <a:lnTo>
                  <a:pt x="301" y="233"/>
                </a:lnTo>
                <a:lnTo>
                  <a:pt x="301" y="233"/>
                </a:lnTo>
                <a:close/>
                <a:moveTo>
                  <a:pt x="315" y="151"/>
                </a:moveTo>
                <a:lnTo>
                  <a:pt x="315" y="151"/>
                </a:lnTo>
                <a:lnTo>
                  <a:pt x="314" y="151"/>
                </a:lnTo>
                <a:lnTo>
                  <a:pt x="314" y="151"/>
                </a:lnTo>
                <a:lnTo>
                  <a:pt x="311" y="158"/>
                </a:lnTo>
                <a:lnTo>
                  <a:pt x="311" y="158"/>
                </a:lnTo>
                <a:lnTo>
                  <a:pt x="311" y="159"/>
                </a:lnTo>
                <a:lnTo>
                  <a:pt x="311" y="159"/>
                </a:lnTo>
                <a:lnTo>
                  <a:pt x="312" y="162"/>
                </a:lnTo>
                <a:lnTo>
                  <a:pt x="312" y="162"/>
                </a:lnTo>
                <a:lnTo>
                  <a:pt x="315" y="158"/>
                </a:lnTo>
                <a:lnTo>
                  <a:pt x="315" y="158"/>
                </a:lnTo>
                <a:lnTo>
                  <a:pt x="315" y="156"/>
                </a:lnTo>
                <a:lnTo>
                  <a:pt x="315" y="156"/>
                </a:lnTo>
                <a:lnTo>
                  <a:pt x="315" y="151"/>
                </a:lnTo>
                <a:lnTo>
                  <a:pt x="315" y="151"/>
                </a:lnTo>
                <a:close/>
                <a:moveTo>
                  <a:pt x="216" y="36"/>
                </a:moveTo>
                <a:lnTo>
                  <a:pt x="216" y="36"/>
                </a:lnTo>
                <a:lnTo>
                  <a:pt x="216" y="38"/>
                </a:lnTo>
                <a:lnTo>
                  <a:pt x="216" y="38"/>
                </a:lnTo>
                <a:lnTo>
                  <a:pt x="219" y="38"/>
                </a:lnTo>
                <a:lnTo>
                  <a:pt x="219" y="38"/>
                </a:lnTo>
                <a:lnTo>
                  <a:pt x="221" y="38"/>
                </a:lnTo>
                <a:lnTo>
                  <a:pt x="221" y="39"/>
                </a:lnTo>
                <a:lnTo>
                  <a:pt x="221" y="39"/>
                </a:lnTo>
                <a:lnTo>
                  <a:pt x="221" y="41"/>
                </a:lnTo>
                <a:lnTo>
                  <a:pt x="219" y="41"/>
                </a:lnTo>
                <a:lnTo>
                  <a:pt x="219" y="41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21" y="43"/>
                </a:lnTo>
                <a:lnTo>
                  <a:pt x="221" y="43"/>
                </a:lnTo>
                <a:lnTo>
                  <a:pt x="222" y="43"/>
                </a:lnTo>
                <a:lnTo>
                  <a:pt x="222" y="43"/>
                </a:lnTo>
                <a:lnTo>
                  <a:pt x="224" y="38"/>
                </a:lnTo>
                <a:lnTo>
                  <a:pt x="224" y="38"/>
                </a:lnTo>
                <a:lnTo>
                  <a:pt x="224" y="36"/>
                </a:lnTo>
                <a:lnTo>
                  <a:pt x="224" y="36"/>
                </a:lnTo>
                <a:lnTo>
                  <a:pt x="216" y="36"/>
                </a:lnTo>
                <a:lnTo>
                  <a:pt x="216" y="36"/>
                </a:lnTo>
                <a:close/>
                <a:moveTo>
                  <a:pt x="131" y="38"/>
                </a:moveTo>
                <a:lnTo>
                  <a:pt x="131" y="38"/>
                </a:lnTo>
                <a:lnTo>
                  <a:pt x="131" y="44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46"/>
                </a:lnTo>
                <a:lnTo>
                  <a:pt x="134" y="46"/>
                </a:lnTo>
                <a:lnTo>
                  <a:pt x="132" y="43"/>
                </a:lnTo>
                <a:lnTo>
                  <a:pt x="134" y="41"/>
                </a:lnTo>
                <a:lnTo>
                  <a:pt x="134" y="41"/>
                </a:lnTo>
                <a:lnTo>
                  <a:pt x="136" y="39"/>
                </a:lnTo>
                <a:lnTo>
                  <a:pt x="136" y="38"/>
                </a:lnTo>
                <a:lnTo>
                  <a:pt x="136" y="38"/>
                </a:lnTo>
                <a:lnTo>
                  <a:pt x="131" y="38"/>
                </a:lnTo>
                <a:lnTo>
                  <a:pt x="131" y="38"/>
                </a:lnTo>
                <a:close/>
                <a:moveTo>
                  <a:pt x="262" y="25"/>
                </a:move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8"/>
                </a:lnTo>
                <a:lnTo>
                  <a:pt x="262" y="28"/>
                </a:lnTo>
                <a:lnTo>
                  <a:pt x="260" y="33"/>
                </a:lnTo>
                <a:lnTo>
                  <a:pt x="260" y="39"/>
                </a:lnTo>
                <a:lnTo>
                  <a:pt x="260" y="39"/>
                </a:lnTo>
                <a:lnTo>
                  <a:pt x="260" y="39"/>
                </a:lnTo>
                <a:lnTo>
                  <a:pt x="260" y="39"/>
                </a:lnTo>
                <a:lnTo>
                  <a:pt x="262" y="46"/>
                </a:lnTo>
                <a:lnTo>
                  <a:pt x="262" y="46"/>
                </a:lnTo>
                <a:lnTo>
                  <a:pt x="262" y="36"/>
                </a:lnTo>
                <a:lnTo>
                  <a:pt x="262" y="25"/>
                </a:lnTo>
                <a:lnTo>
                  <a:pt x="262" y="25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16" y="28"/>
                </a:lnTo>
                <a:lnTo>
                  <a:pt x="216" y="28"/>
                </a:lnTo>
                <a:lnTo>
                  <a:pt x="216" y="32"/>
                </a:lnTo>
                <a:lnTo>
                  <a:pt x="216" y="32"/>
                </a:lnTo>
                <a:lnTo>
                  <a:pt x="216" y="32"/>
                </a:lnTo>
                <a:lnTo>
                  <a:pt x="216" y="32"/>
                </a:lnTo>
                <a:lnTo>
                  <a:pt x="225" y="32"/>
                </a:lnTo>
                <a:lnTo>
                  <a:pt x="225" y="32"/>
                </a:lnTo>
                <a:lnTo>
                  <a:pt x="227" y="30"/>
                </a:lnTo>
                <a:lnTo>
                  <a:pt x="227" y="30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232" y="57"/>
                </a:moveTo>
                <a:lnTo>
                  <a:pt x="232" y="57"/>
                </a:lnTo>
                <a:lnTo>
                  <a:pt x="227" y="57"/>
                </a:lnTo>
                <a:lnTo>
                  <a:pt x="227" y="57"/>
                </a:lnTo>
                <a:lnTo>
                  <a:pt x="227" y="57"/>
                </a:lnTo>
                <a:lnTo>
                  <a:pt x="227" y="57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30" y="62"/>
                </a:lnTo>
                <a:lnTo>
                  <a:pt x="230" y="62"/>
                </a:lnTo>
                <a:lnTo>
                  <a:pt x="232" y="57"/>
                </a:lnTo>
                <a:lnTo>
                  <a:pt x="232" y="57"/>
                </a:lnTo>
                <a:close/>
                <a:moveTo>
                  <a:pt x="249" y="101"/>
                </a:moveTo>
                <a:lnTo>
                  <a:pt x="249" y="101"/>
                </a:lnTo>
                <a:lnTo>
                  <a:pt x="248" y="109"/>
                </a:lnTo>
                <a:lnTo>
                  <a:pt x="248" y="109"/>
                </a:lnTo>
                <a:lnTo>
                  <a:pt x="252" y="109"/>
                </a:lnTo>
                <a:lnTo>
                  <a:pt x="252" y="109"/>
                </a:lnTo>
                <a:lnTo>
                  <a:pt x="252" y="104"/>
                </a:lnTo>
                <a:lnTo>
                  <a:pt x="252" y="101"/>
                </a:lnTo>
                <a:lnTo>
                  <a:pt x="252" y="101"/>
                </a:lnTo>
                <a:lnTo>
                  <a:pt x="249" y="101"/>
                </a:lnTo>
                <a:lnTo>
                  <a:pt x="249" y="101"/>
                </a:lnTo>
                <a:close/>
                <a:moveTo>
                  <a:pt x="205" y="333"/>
                </a:moveTo>
                <a:lnTo>
                  <a:pt x="205" y="333"/>
                </a:lnTo>
                <a:lnTo>
                  <a:pt x="202" y="336"/>
                </a:lnTo>
                <a:lnTo>
                  <a:pt x="202" y="336"/>
                </a:lnTo>
                <a:lnTo>
                  <a:pt x="208" y="342"/>
                </a:lnTo>
                <a:lnTo>
                  <a:pt x="208" y="342"/>
                </a:lnTo>
                <a:lnTo>
                  <a:pt x="210" y="341"/>
                </a:lnTo>
                <a:lnTo>
                  <a:pt x="210" y="341"/>
                </a:lnTo>
                <a:lnTo>
                  <a:pt x="205" y="333"/>
                </a:lnTo>
                <a:lnTo>
                  <a:pt x="205" y="333"/>
                </a:lnTo>
                <a:close/>
                <a:moveTo>
                  <a:pt x="80" y="199"/>
                </a:moveTo>
                <a:lnTo>
                  <a:pt x="80" y="199"/>
                </a:lnTo>
                <a:lnTo>
                  <a:pt x="82" y="200"/>
                </a:lnTo>
                <a:lnTo>
                  <a:pt x="82" y="200"/>
                </a:lnTo>
                <a:lnTo>
                  <a:pt x="82" y="202"/>
                </a:lnTo>
                <a:lnTo>
                  <a:pt x="82" y="202"/>
                </a:lnTo>
                <a:lnTo>
                  <a:pt x="91" y="202"/>
                </a:lnTo>
                <a:lnTo>
                  <a:pt x="91" y="202"/>
                </a:lnTo>
                <a:lnTo>
                  <a:pt x="91" y="197"/>
                </a:lnTo>
                <a:lnTo>
                  <a:pt x="91" y="197"/>
                </a:lnTo>
                <a:lnTo>
                  <a:pt x="90" y="197"/>
                </a:lnTo>
                <a:lnTo>
                  <a:pt x="90" y="197"/>
                </a:lnTo>
                <a:lnTo>
                  <a:pt x="87" y="200"/>
                </a:lnTo>
                <a:lnTo>
                  <a:pt x="87" y="200"/>
                </a:lnTo>
                <a:lnTo>
                  <a:pt x="85" y="200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0" y="199"/>
                </a:lnTo>
                <a:lnTo>
                  <a:pt x="80" y="199"/>
                </a:lnTo>
                <a:close/>
                <a:moveTo>
                  <a:pt x="219" y="356"/>
                </a:moveTo>
                <a:lnTo>
                  <a:pt x="219" y="356"/>
                </a:lnTo>
                <a:lnTo>
                  <a:pt x="214" y="364"/>
                </a:lnTo>
                <a:lnTo>
                  <a:pt x="214" y="364"/>
                </a:lnTo>
                <a:lnTo>
                  <a:pt x="216" y="368"/>
                </a:lnTo>
                <a:lnTo>
                  <a:pt x="216" y="368"/>
                </a:lnTo>
                <a:lnTo>
                  <a:pt x="222" y="358"/>
                </a:lnTo>
                <a:lnTo>
                  <a:pt x="222" y="358"/>
                </a:lnTo>
                <a:lnTo>
                  <a:pt x="219" y="356"/>
                </a:lnTo>
                <a:lnTo>
                  <a:pt x="219" y="356"/>
                </a:lnTo>
                <a:close/>
                <a:moveTo>
                  <a:pt x="386" y="173"/>
                </a:moveTo>
                <a:lnTo>
                  <a:pt x="386" y="173"/>
                </a:lnTo>
                <a:lnTo>
                  <a:pt x="386" y="175"/>
                </a:lnTo>
                <a:lnTo>
                  <a:pt x="386" y="175"/>
                </a:lnTo>
                <a:lnTo>
                  <a:pt x="382" y="181"/>
                </a:lnTo>
                <a:lnTo>
                  <a:pt x="382" y="181"/>
                </a:lnTo>
                <a:lnTo>
                  <a:pt x="382" y="185"/>
                </a:lnTo>
                <a:lnTo>
                  <a:pt x="382" y="185"/>
                </a:lnTo>
                <a:lnTo>
                  <a:pt x="385" y="186"/>
                </a:lnTo>
                <a:lnTo>
                  <a:pt x="385" y="186"/>
                </a:lnTo>
                <a:lnTo>
                  <a:pt x="386" y="185"/>
                </a:lnTo>
                <a:lnTo>
                  <a:pt x="386" y="183"/>
                </a:lnTo>
                <a:lnTo>
                  <a:pt x="386" y="183"/>
                </a:lnTo>
                <a:lnTo>
                  <a:pt x="386" y="178"/>
                </a:lnTo>
                <a:lnTo>
                  <a:pt x="386" y="178"/>
                </a:lnTo>
                <a:lnTo>
                  <a:pt x="386" y="173"/>
                </a:lnTo>
                <a:lnTo>
                  <a:pt x="386" y="173"/>
                </a:lnTo>
                <a:close/>
                <a:moveTo>
                  <a:pt x="241" y="41"/>
                </a:moveTo>
                <a:lnTo>
                  <a:pt x="241" y="41"/>
                </a:lnTo>
                <a:lnTo>
                  <a:pt x="251" y="39"/>
                </a:lnTo>
                <a:lnTo>
                  <a:pt x="251" y="39"/>
                </a:lnTo>
                <a:lnTo>
                  <a:pt x="251" y="38"/>
                </a:lnTo>
                <a:lnTo>
                  <a:pt x="251" y="38"/>
                </a:lnTo>
                <a:lnTo>
                  <a:pt x="251" y="38"/>
                </a:lnTo>
                <a:lnTo>
                  <a:pt x="251" y="38"/>
                </a:lnTo>
                <a:lnTo>
                  <a:pt x="243" y="36"/>
                </a:lnTo>
                <a:lnTo>
                  <a:pt x="243" y="36"/>
                </a:lnTo>
                <a:lnTo>
                  <a:pt x="241" y="41"/>
                </a:lnTo>
                <a:lnTo>
                  <a:pt x="241" y="41"/>
                </a:lnTo>
                <a:close/>
                <a:moveTo>
                  <a:pt x="192" y="394"/>
                </a:moveTo>
                <a:lnTo>
                  <a:pt x="192" y="394"/>
                </a:lnTo>
                <a:lnTo>
                  <a:pt x="196" y="390"/>
                </a:lnTo>
                <a:lnTo>
                  <a:pt x="196" y="390"/>
                </a:lnTo>
                <a:lnTo>
                  <a:pt x="196" y="388"/>
                </a:lnTo>
                <a:lnTo>
                  <a:pt x="194" y="388"/>
                </a:lnTo>
                <a:lnTo>
                  <a:pt x="194" y="388"/>
                </a:lnTo>
                <a:lnTo>
                  <a:pt x="191" y="386"/>
                </a:lnTo>
                <a:lnTo>
                  <a:pt x="191" y="386"/>
                </a:lnTo>
                <a:lnTo>
                  <a:pt x="188" y="391"/>
                </a:lnTo>
                <a:lnTo>
                  <a:pt x="188" y="391"/>
                </a:lnTo>
                <a:lnTo>
                  <a:pt x="189" y="394"/>
                </a:lnTo>
                <a:lnTo>
                  <a:pt x="192" y="394"/>
                </a:lnTo>
                <a:lnTo>
                  <a:pt x="192" y="394"/>
                </a:lnTo>
                <a:close/>
                <a:moveTo>
                  <a:pt x="36" y="177"/>
                </a:moveTo>
                <a:lnTo>
                  <a:pt x="36" y="177"/>
                </a:lnTo>
                <a:lnTo>
                  <a:pt x="36" y="177"/>
                </a:lnTo>
                <a:lnTo>
                  <a:pt x="36" y="177"/>
                </a:lnTo>
                <a:lnTo>
                  <a:pt x="27" y="178"/>
                </a:lnTo>
                <a:lnTo>
                  <a:pt x="27" y="178"/>
                </a:lnTo>
                <a:lnTo>
                  <a:pt x="25" y="178"/>
                </a:lnTo>
                <a:lnTo>
                  <a:pt x="24" y="180"/>
                </a:lnTo>
                <a:lnTo>
                  <a:pt x="24" y="180"/>
                </a:lnTo>
                <a:lnTo>
                  <a:pt x="35" y="181"/>
                </a:lnTo>
                <a:lnTo>
                  <a:pt x="35" y="181"/>
                </a:lnTo>
                <a:lnTo>
                  <a:pt x="36" y="177"/>
                </a:lnTo>
                <a:lnTo>
                  <a:pt x="36" y="177"/>
                </a:lnTo>
                <a:close/>
                <a:moveTo>
                  <a:pt x="166" y="115"/>
                </a:moveTo>
                <a:lnTo>
                  <a:pt x="166" y="115"/>
                </a:lnTo>
                <a:lnTo>
                  <a:pt x="164" y="115"/>
                </a:lnTo>
                <a:lnTo>
                  <a:pt x="164" y="115"/>
                </a:lnTo>
                <a:lnTo>
                  <a:pt x="158" y="118"/>
                </a:lnTo>
                <a:lnTo>
                  <a:pt x="158" y="118"/>
                </a:lnTo>
                <a:lnTo>
                  <a:pt x="156" y="121"/>
                </a:lnTo>
                <a:lnTo>
                  <a:pt x="156" y="121"/>
                </a:lnTo>
                <a:lnTo>
                  <a:pt x="161" y="120"/>
                </a:lnTo>
                <a:lnTo>
                  <a:pt x="161" y="120"/>
                </a:lnTo>
                <a:lnTo>
                  <a:pt x="162" y="120"/>
                </a:lnTo>
                <a:lnTo>
                  <a:pt x="164" y="118"/>
                </a:lnTo>
                <a:lnTo>
                  <a:pt x="164" y="118"/>
                </a:lnTo>
                <a:lnTo>
                  <a:pt x="166" y="117"/>
                </a:lnTo>
                <a:lnTo>
                  <a:pt x="166" y="115"/>
                </a:lnTo>
                <a:lnTo>
                  <a:pt x="166" y="115"/>
                </a:lnTo>
                <a:close/>
                <a:moveTo>
                  <a:pt x="325" y="172"/>
                </a:moveTo>
                <a:lnTo>
                  <a:pt x="325" y="172"/>
                </a:lnTo>
                <a:lnTo>
                  <a:pt x="325" y="173"/>
                </a:lnTo>
                <a:lnTo>
                  <a:pt x="323" y="177"/>
                </a:lnTo>
                <a:lnTo>
                  <a:pt x="323" y="177"/>
                </a:lnTo>
                <a:lnTo>
                  <a:pt x="325" y="183"/>
                </a:lnTo>
                <a:lnTo>
                  <a:pt x="325" y="183"/>
                </a:lnTo>
                <a:lnTo>
                  <a:pt x="325" y="185"/>
                </a:lnTo>
                <a:lnTo>
                  <a:pt x="325" y="185"/>
                </a:lnTo>
                <a:lnTo>
                  <a:pt x="325" y="185"/>
                </a:lnTo>
                <a:lnTo>
                  <a:pt x="325" y="185"/>
                </a:lnTo>
                <a:lnTo>
                  <a:pt x="326" y="181"/>
                </a:lnTo>
                <a:lnTo>
                  <a:pt x="326" y="181"/>
                </a:lnTo>
                <a:lnTo>
                  <a:pt x="328" y="177"/>
                </a:lnTo>
                <a:lnTo>
                  <a:pt x="328" y="177"/>
                </a:lnTo>
                <a:lnTo>
                  <a:pt x="328" y="175"/>
                </a:lnTo>
                <a:lnTo>
                  <a:pt x="328" y="175"/>
                </a:lnTo>
                <a:lnTo>
                  <a:pt x="325" y="172"/>
                </a:lnTo>
                <a:lnTo>
                  <a:pt x="325" y="172"/>
                </a:lnTo>
                <a:close/>
                <a:moveTo>
                  <a:pt x="298" y="169"/>
                </a:moveTo>
                <a:lnTo>
                  <a:pt x="298" y="169"/>
                </a:lnTo>
                <a:lnTo>
                  <a:pt x="300" y="172"/>
                </a:lnTo>
                <a:lnTo>
                  <a:pt x="300" y="172"/>
                </a:lnTo>
                <a:lnTo>
                  <a:pt x="300" y="172"/>
                </a:lnTo>
                <a:lnTo>
                  <a:pt x="300" y="172"/>
                </a:lnTo>
                <a:lnTo>
                  <a:pt x="304" y="162"/>
                </a:lnTo>
                <a:lnTo>
                  <a:pt x="304" y="162"/>
                </a:lnTo>
                <a:lnTo>
                  <a:pt x="304" y="159"/>
                </a:lnTo>
                <a:lnTo>
                  <a:pt x="304" y="159"/>
                </a:lnTo>
                <a:lnTo>
                  <a:pt x="298" y="169"/>
                </a:lnTo>
                <a:lnTo>
                  <a:pt x="298" y="169"/>
                </a:lnTo>
                <a:close/>
                <a:moveTo>
                  <a:pt x="265" y="415"/>
                </a:moveTo>
                <a:lnTo>
                  <a:pt x="265" y="415"/>
                </a:lnTo>
                <a:lnTo>
                  <a:pt x="257" y="415"/>
                </a:lnTo>
                <a:lnTo>
                  <a:pt x="257" y="415"/>
                </a:lnTo>
                <a:lnTo>
                  <a:pt x="255" y="415"/>
                </a:lnTo>
                <a:lnTo>
                  <a:pt x="255" y="415"/>
                </a:lnTo>
                <a:lnTo>
                  <a:pt x="254" y="416"/>
                </a:lnTo>
                <a:lnTo>
                  <a:pt x="252" y="416"/>
                </a:lnTo>
                <a:lnTo>
                  <a:pt x="252" y="416"/>
                </a:lnTo>
                <a:lnTo>
                  <a:pt x="251" y="415"/>
                </a:lnTo>
                <a:lnTo>
                  <a:pt x="251" y="415"/>
                </a:lnTo>
                <a:lnTo>
                  <a:pt x="244" y="416"/>
                </a:lnTo>
                <a:lnTo>
                  <a:pt x="244" y="416"/>
                </a:lnTo>
                <a:lnTo>
                  <a:pt x="238" y="416"/>
                </a:lnTo>
                <a:lnTo>
                  <a:pt x="238" y="416"/>
                </a:lnTo>
                <a:lnTo>
                  <a:pt x="238" y="416"/>
                </a:lnTo>
                <a:lnTo>
                  <a:pt x="238" y="416"/>
                </a:lnTo>
                <a:lnTo>
                  <a:pt x="257" y="416"/>
                </a:lnTo>
                <a:lnTo>
                  <a:pt x="257" y="416"/>
                </a:lnTo>
                <a:lnTo>
                  <a:pt x="265" y="415"/>
                </a:lnTo>
                <a:lnTo>
                  <a:pt x="265" y="415"/>
                </a:lnTo>
                <a:lnTo>
                  <a:pt x="265" y="415"/>
                </a:lnTo>
                <a:lnTo>
                  <a:pt x="265" y="415"/>
                </a:lnTo>
                <a:close/>
                <a:moveTo>
                  <a:pt x="260" y="13"/>
                </a:moveTo>
                <a:lnTo>
                  <a:pt x="260" y="13"/>
                </a:lnTo>
                <a:lnTo>
                  <a:pt x="260" y="22"/>
                </a:lnTo>
                <a:lnTo>
                  <a:pt x="260" y="22"/>
                </a:lnTo>
                <a:lnTo>
                  <a:pt x="260" y="22"/>
                </a:lnTo>
                <a:lnTo>
                  <a:pt x="260" y="22"/>
                </a:lnTo>
                <a:lnTo>
                  <a:pt x="260" y="20"/>
                </a:lnTo>
                <a:lnTo>
                  <a:pt x="260" y="20"/>
                </a:lnTo>
                <a:lnTo>
                  <a:pt x="262" y="17"/>
                </a:lnTo>
                <a:lnTo>
                  <a:pt x="262" y="17"/>
                </a:lnTo>
                <a:lnTo>
                  <a:pt x="263" y="16"/>
                </a:lnTo>
                <a:lnTo>
                  <a:pt x="265" y="17"/>
                </a:lnTo>
                <a:lnTo>
                  <a:pt x="265" y="17"/>
                </a:lnTo>
                <a:lnTo>
                  <a:pt x="265" y="17"/>
                </a:lnTo>
                <a:lnTo>
                  <a:pt x="265" y="17"/>
                </a:lnTo>
                <a:lnTo>
                  <a:pt x="265" y="11"/>
                </a:lnTo>
                <a:lnTo>
                  <a:pt x="265" y="11"/>
                </a:lnTo>
                <a:lnTo>
                  <a:pt x="260" y="13"/>
                </a:lnTo>
                <a:lnTo>
                  <a:pt x="260" y="13"/>
                </a:lnTo>
                <a:close/>
                <a:moveTo>
                  <a:pt x="136" y="136"/>
                </a:moveTo>
                <a:lnTo>
                  <a:pt x="136" y="136"/>
                </a:lnTo>
                <a:lnTo>
                  <a:pt x="139" y="134"/>
                </a:lnTo>
                <a:lnTo>
                  <a:pt x="139" y="134"/>
                </a:lnTo>
                <a:lnTo>
                  <a:pt x="140" y="131"/>
                </a:lnTo>
                <a:lnTo>
                  <a:pt x="140" y="131"/>
                </a:lnTo>
                <a:lnTo>
                  <a:pt x="139" y="129"/>
                </a:lnTo>
                <a:lnTo>
                  <a:pt x="139" y="129"/>
                </a:lnTo>
                <a:lnTo>
                  <a:pt x="139" y="126"/>
                </a:lnTo>
                <a:lnTo>
                  <a:pt x="139" y="126"/>
                </a:lnTo>
                <a:lnTo>
                  <a:pt x="137" y="126"/>
                </a:lnTo>
                <a:lnTo>
                  <a:pt x="137" y="126"/>
                </a:lnTo>
                <a:lnTo>
                  <a:pt x="136" y="131"/>
                </a:lnTo>
                <a:lnTo>
                  <a:pt x="136" y="136"/>
                </a:lnTo>
                <a:lnTo>
                  <a:pt x="136" y="136"/>
                </a:lnTo>
                <a:close/>
                <a:moveTo>
                  <a:pt x="96" y="173"/>
                </a:moveTo>
                <a:lnTo>
                  <a:pt x="96" y="173"/>
                </a:lnTo>
                <a:lnTo>
                  <a:pt x="96" y="175"/>
                </a:lnTo>
                <a:lnTo>
                  <a:pt x="96" y="175"/>
                </a:lnTo>
                <a:lnTo>
                  <a:pt x="99" y="175"/>
                </a:lnTo>
                <a:lnTo>
                  <a:pt x="99" y="175"/>
                </a:lnTo>
                <a:lnTo>
                  <a:pt x="101" y="173"/>
                </a:lnTo>
                <a:lnTo>
                  <a:pt x="101" y="173"/>
                </a:lnTo>
                <a:lnTo>
                  <a:pt x="107" y="169"/>
                </a:lnTo>
                <a:lnTo>
                  <a:pt x="107" y="169"/>
                </a:lnTo>
                <a:lnTo>
                  <a:pt x="107" y="167"/>
                </a:lnTo>
                <a:lnTo>
                  <a:pt x="107" y="167"/>
                </a:lnTo>
                <a:lnTo>
                  <a:pt x="104" y="167"/>
                </a:lnTo>
                <a:lnTo>
                  <a:pt x="104" y="167"/>
                </a:lnTo>
                <a:lnTo>
                  <a:pt x="104" y="167"/>
                </a:lnTo>
                <a:lnTo>
                  <a:pt x="104" y="167"/>
                </a:lnTo>
                <a:lnTo>
                  <a:pt x="96" y="173"/>
                </a:lnTo>
                <a:lnTo>
                  <a:pt x="96" y="173"/>
                </a:lnTo>
                <a:close/>
                <a:moveTo>
                  <a:pt x="344" y="159"/>
                </a:moveTo>
                <a:lnTo>
                  <a:pt x="344" y="159"/>
                </a:lnTo>
                <a:lnTo>
                  <a:pt x="350" y="159"/>
                </a:lnTo>
                <a:lnTo>
                  <a:pt x="350" y="159"/>
                </a:lnTo>
                <a:lnTo>
                  <a:pt x="350" y="158"/>
                </a:lnTo>
                <a:lnTo>
                  <a:pt x="352" y="155"/>
                </a:lnTo>
                <a:lnTo>
                  <a:pt x="352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6"/>
                </a:lnTo>
                <a:lnTo>
                  <a:pt x="345" y="156"/>
                </a:lnTo>
                <a:lnTo>
                  <a:pt x="344" y="159"/>
                </a:lnTo>
                <a:lnTo>
                  <a:pt x="344" y="159"/>
                </a:lnTo>
                <a:close/>
                <a:moveTo>
                  <a:pt x="268" y="65"/>
                </a:moveTo>
                <a:lnTo>
                  <a:pt x="268" y="65"/>
                </a:lnTo>
                <a:lnTo>
                  <a:pt x="266" y="55"/>
                </a:lnTo>
                <a:lnTo>
                  <a:pt x="266" y="55"/>
                </a:lnTo>
                <a:lnTo>
                  <a:pt x="266" y="57"/>
                </a:lnTo>
                <a:lnTo>
                  <a:pt x="265" y="58"/>
                </a:lnTo>
                <a:lnTo>
                  <a:pt x="265" y="58"/>
                </a:lnTo>
                <a:lnTo>
                  <a:pt x="265" y="63"/>
                </a:lnTo>
                <a:lnTo>
                  <a:pt x="265" y="68"/>
                </a:lnTo>
                <a:lnTo>
                  <a:pt x="265" y="68"/>
                </a:lnTo>
                <a:lnTo>
                  <a:pt x="265" y="69"/>
                </a:lnTo>
                <a:lnTo>
                  <a:pt x="265" y="69"/>
                </a:lnTo>
                <a:lnTo>
                  <a:pt x="266" y="68"/>
                </a:lnTo>
                <a:lnTo>
                  <a:pt x="268" y="65"/>
                </a:lnTo>
                <a:lnTo>
                  <a:pt x="268" y="65"/>
                </a:lnTo>
                <a:close/>
                <a:moveTo>
                  <a:pt x="207" y="115"/>
                </a:moveTo>
                <a:lnTo>
                  <a:pt x="207" y="115"/>
                </a:lnTo>
                <a:lnTo>
                  <a:pt x="207" y="115"/>
                </a:lnTo>
                <a:lnTo>
                  <a:pt x="207" y="115"/>
                </a:lnTo>
                <a:lnTo>
                  <a:pt x="200" y="123"/>
                </a:lnTo>
                <a:lnTo>
                  <a:pt x="200" y="123"/>
                </a:lnTo>
                <a:lnTo>
                  <a:pt x="200" y="123"/>
                </a:lnTo>
                <a:lnTo>
                  <a:pt x="200" y="123"/>
                </a:lnTo>
                <a:lnTo>
                  <a:pt x="208" y="121"/>
                </a:lnTo>
                <a:lnTo>
                  <a:pt x="208" y="121"/>
                </a:lnTo>
                <a:lnTo>
                  <a:pt x="207" y="115"/>
                </a:lnTo>
                <a:lnTo>
                  <a:pt x="207" y="115"/>
                </a:lnTo>
                <a:close/>
                <a:moveTo>
                  <a:pt x="63" y="273"/>
                </a:moveTo>
                <a:lnTo>
                  <a:pt x="63" y="273"/>
                </a:lnTo>
                <a:lnTo>
                  <a:pt x="72" y="273"/>
                </a:lnTo>
                <a:lnTo>
                  <a:pt x="72" y="273"/>
                </a:lnTo>
                <a:lnTo>
                  <a:pt x="71" y="271"/>
                </a:lnTo>
                <a:lnTo>
                  <a:pt x="71" y="271"/>
                </a:lnTo>
                <a:lnTo>
                  <a:pt x="68" y="271"/>
                </a:lnTo>
                <a:lnTo>
                  <a:pt x="68" y="271"/>
                </a:lnTo>
                <a:lnTo>
                  <a:pt x="66" y="270"/>
                </a:lnTo>
                <a:lnTo>
                  <a:pt x="66" y="268"/>
                </a:lnTo>
                <a:lnTo>
                  <a:pt x="66" y="268"/>
                </a:lnTo>
                <a:lnTo>
                  <a:pt x="66" y="267"/>
                </a:lnTo>
                <a:lnTo>
                  <a:pt x="66" y="267"/>
                </a:lnTo>
                <a:lnTo>
                  <a:pt x="63" y="267"/>
                </a:lnTo>
                <a:lnTo>
                  <a:pt x="63" y="267"/>
                </a:lnTo>
                <a:lnTo>
                  <a:pt x="63" y="273"/>
                </a:lnTo>
                <a:lnTo>
                  <a:pt x="63" y="273"/>
                </a:lnTo>
                <a:close/>
                <a:moveTo>
                  <a:pt x="207" y="386"/>
                </a:moveTo>
                <a:lnTo>
                  <a:pt x="207" y="386"/>
                </a:lnTo>
                <a:lnTo>
                  <a:pt x="213" y="388"/>
                </a:lnTo>
                <a:lnTo>
                  <a:pt x="213" y="388"/>
                </a:lnTo>
                <a:lnTo>
                  <a:pt x="214" y="385"/>
                </a:lnTo>
                <a:lnTo>
                  <a:pt x="214" y="382"/>
                </a:lnTo>
                <a:lnTo>
                  <a:pt x="214" y="382"/>
                </a:lnTo>
                <a:lnTo>
                  <a:pt x="211" y="382"/>
                </a:lnTo>
                <a:lnTo>
                  <a:pt x="211" y="382"/>
                </a:lnTo>
                <a:lnTo>
                  <a:pt x="210" y="383"/>
                </a:lnTo>
                <a:lnTo>
                  <a:pt x="210" y="383"/>
                </a:lnTo>
                <a:lnTo>
                  <a:pt x="207" y="386"/>
                </a:lnTo>
                <a:lnTo>
                  <a:pt x="207" y="386"/>
                </a:lnTo>
                <a:close/>
                <a:moveTo>
                  <a:pt x="139" y="424"/>
                </a:moveTo>
                <a:lnTo>
                  <a:pt x="139" y="424"/>
                </a:lnTo>
                <a:lnTo>
                  <a:pt x="139" y="421"/>
                </a:lnTo>
                <a:lnTo>
                  <a:pt x="139" y="418"/>
                </a:lnTo>
                <a:lnTo>
                  <a:pt x="139" y="418"/>
                </a:lnTo>
                <a:lnTo>
                  <a:pt x="136" y="416"/>
                </a:lnTo>
                <a:lnTo>
                  <a:pt x="134" y="413"/>
                </a:lnTo>
                <a:lnTo>
                  <a:pt x="134" y="413"/>
                </a:lnTo>
                <a:lnTo>
                  <a:pt x="131" y="416"/>
                </a:lnTo>
                <a:lnTo>
                  <a:pt x="131" y="416"/>
                </a:lnTo>
                <a:lnTo>
                  <a:pt x="139" y="424"/>
                </a:lnTo>
                <a:lnTo>
                  <a:pt x="139" y="424"/>
                </a:lnTo>
                <a:close/>
                <a:moveTo>
                  <a:pt x="391" y="268"/>
                </a:moveTo>
                <a:lnTo>
                  <a:pt x="391" y="268"/>
                </a:lnTo>
                <a:lnTo>
                  <a:pt x="390" y="265"/>
                </a:lnTo>
                <a:lnTo>
                  <a:pt x="390" y="265"/>
                </a:lnTo>
                <a:lnTo>
                  <a:pt x="386" y="265"/>
                </a:lnTo>
                <a:lnTo>
                  <a:pt x="386" y="265"/>
                </a:lnTo>
                <a:lnTo>
                  <a:pt x="386" y="265"/>
                </a:lnTo>
                <a:lnTo>
                  <a:pt x="386" y="265"/>
                </a:lnTo>
                <a:lnTo>
                  <a:pt x="385" y="267"/>
                </a:lnTo>
                <a:lnTo>
                  <a:pt x="382" y="268"/>
                </a:lnTo>
                <a:lnTo>
                  <a:pt x="382" y="268"/>
                </a:lnTo>
                <a:lnTo>
                  <a:pt x="380" y="268"/>
                </a:lnTo>
                <a:lnTo>
                  <a:pt x="377" y="267"/>
                </a:lnTo>
                <a:lnTo>
                  <a:pt x="377" y="267"/>
                </a:lnTo>
                <a:lnTo>
                  <a:pt x="377" y="268"/>
                </a:lnTo>
                <a:lnTo>
                  <a:pt x="377" y="268"/>
                </a:lnTo>
                <a:lnTo>
                  <a:pt x="375" y="270"/>
                </a:lnTo>
                <a:lnTo>
                  <a:pt x="375" y="270"/>
                </a:lnTo>
                <a:lnTo>
                  <a:pt x="391" y="268"/>
                </a:lnTo>
                <a:lnTo>
                  <a:pt x="391" y="268"/>
                </a:lnTo>
                <a:close/>
                <a:moveTo>
                  <a:pt x="213" y="96"/>
                </a:moveTo>
                <a:lnTo>
                  <a:pt x="213" y="96"/>
                </a:lnTo>
                <a:lnTo>
                  <a:pt x="213" y="96"/>
                </a:lnTo>
                <a:lnTo>
                  <a:pt x="213" y="96"/>
                </a:lnTo>
                <a:lnTo>
                  <a:pt x="210" y="96"/>
                </a:lnTo>
                <a:lnTo>
                  <a:pt x="210" y="96"/>
                </a:lnTo>
                <a:lnTo>
                  <a:pt x="208" y="98"/>
                </a:lnTo>
                <a:lnTo>
                  <a:pt x="208" y="99"/>
                </a:lnTo>
                <a:lnTo>
                  <a:pt x="208" y="99"/>
                </a:lnTo>
                <a:lnTo>
                  <a:pt x="208" y="101"/>
                </a:lnTo>
                <a:lnTo>
                  <a:pt x="208" y="101"/>
                </a:lnTo>
                <a:lnTo>
                  <a:pt x="208" y="104"/>
                </a:lnTo>
                <a:lnTo>
                  <a:pt x="208" y="104"/>
                </a:lnTo>
                <a:lnTo>
                  <a:pt x="211" y="103"/>
                </a:lnTo>
                <a:lnTo>
                  <a:pt x="211" y="103"/>
                </a:lnTo>
                <a:lnTo>
                  <a:pt x="213" y="101"/>
                </a:lnTo>
                <a:lnTo>
                  <a:pt x="213" y="99"/>
                </a:lnTo>
                <a:lnTo>
                  <a:pt x="213" y="99"/>
                </a:lnTo>
                <a:lnTo>
                  <a:pt x="213" y="96"/>
                </a:lnTo>
                <a:lnTo>
                  <a:pt x="213" y="96"/>
                </a:lnTo>
                <a:close/>
                <a:moveTo>
                  <a:pt x="178" y="312"/>
                </a:moveTo>
                <a:lnTo>
                  <a:pt x="178" y="312"/>
                </a:lnTo>
                <a:lnTo>
                  <a:pt x="172" y="306"/>
                </a:lnTo>
                <a:lnTo>
                  <a:pt x="172" y="306"/>
                </a:lnTo>
                <a:lnTo>
                  <a:pt x="170" y="309"/>
                </a:lnTo>
                <a:lnTo>
                  <a:pt x="170" y="309"/>
                </a:lnTo>
                <a:lnTo>
                  <a:pt x="175" y="314"/>
                </a:lnTo>
                <a:lnTo>
                  <a:pt x="175" y="314"/>
                </a:lnTo>
                <a:lnTo>
                  <a:pt x="178" y="312"/>
                </a:lnTo>
                <a:lnTo>
                  <a:pt x="178" y="312"/>
                </a:lnTo>
                <a:close/>
                <a:moveTo>
                  <a:pt x="328" y="215"/>
                </a:moveTo>
                <a:lnTo>
                  <a:pt x="328" y="215"/>
                </a:lnTo>
                <a:lnTo>
                  <a:pt x="331" y="218"/>
                </a:lnTo>
                <a:lnTo>
                  <a:pt x="331" y="218"/>
                </a:lnTo>
                <a:lnTo>
                  <a:pt x="331" y="219"/>
                </a:lnTo>
                <a:lnTo>
                  <a:pt x="331" y="219"/>
                </a:lnTo>
                <a:lnTo>
                  <a:pt x="336" y="219"/>
                </a:lnTo>
                <a:lnTo>
                  <a:pt x="336" y="219"/>
                </a:lnTo>
                <a:lnTo>
                  <a:pt x="336" y="215"/>
                </a:lnTo>
                <a:lnTo>
                  <a:pt x="336" y="215"/>
                </a:lnTo>
                <a:lnTo>
                  <a:pt x="328" y="215"/>
                </a:lnTo>
                <a:lnTo>
                  <a:pt x="328" y="215"/>
                </a:lnTo>
                <a:close/>
                <a:moveTo>
                  <a:pt x="137" y="345"/>
                </a:moveTo>
                <a:lnTo>
                  <a:pt x="137" y="345"/>
                </a:lnTo>
                <a:lnTo>
                  <a:pt x="142" y="339"/>
                </a:lnTo>
                <a:lnTo>
                  <a:pt x="142" y="339"/>
                </a:lnTo>
                <a:lnTo>
                  <a:pt x="140" y="334"/>
                </a:lnTo>
                <a:lnTo>
                  <a:pt x="140" y="334"/>
                </a:lnTo>
                <a:lnTo>
                  <a:pt x="137" y="336"/>
                </a:lnTo>
                <a:lnTo>
                  <a:pt x="137" y="336"/>
                </a:lnTo>
                <a:lnTo>
                  <a:pt x="137" y="338"/>
                </a:lnTo>
                <a:lnTo>
                  <a:pt x="137" y="338"/>
                </a:lnTo>
                <a:lnTo>
                  <a:pt x="137" y="344"/>
                </a:lnTo>
                <a:lnTo>
                  <a:pt x="137" y="344"/>
                </a:lnTo>
                <a:lnTo>
                  <a:pt x="137" y="345"/>
                </a:lnTo>
                <a:lnTo>
                  <a:pt x="137" y="345"/>
                </a:lnTo>
                <a:close/>
                <a:moveTo>
                  <a:pt x="257" y="342"/>
                </a:moveTo>
                <a:lnTo>
                  <a:pt x="257" y="342"/>
                </a:lnTo>
                <a:lnTo>
                  <a:pt x="257" y="345"/>
                </a:lnTo>
                <a:lnTo>
                  <a:pt x="257" y="345"/>
                </a:lnTo>
                <a:lnTo>
                  <a:pt x="257" y="353"/>
                </a:lnTo>
                <a:lnTo>
                  <a:pt x="257" y="353"/>
                </a:lnTo>
                <a:lnTo>
                  <a:pt x="257" y="353"/>
                </a:lnTo>
                <a:lnTo>
                  <a:pt x="257" y="353"/>
                </a:lnTo>
                <a:lnTo>
                  <a:pt x="260" y="349"/>
                </a:lnTo>
                <a:lnTo>
                  <a:pt x="260" y="349"/>
                </a:lnTo>
                <a:lnTo>
                  <a:pt x="260" y="349"/>
                </a:lnTo>
                <a:lnTo>
                  <a:pt x="260" y="349"/>
                </a:lnTo>
                <a:lnTo>
                  <a:pt x="257" y="342"/>
                </a:lnTo>
                <a:lnTo>
                  <a:pt x="257" y="342"/>
                </a:lnTo>
                <a:close/>
                <a:moveTo>
                  <a:pt x="140" y="350"/>
                </a:moveTo>
                <a:lnTo>
                  <a:pt x="140" y="350"/>
                </a:lnTo>
                <a:lnTo>
                  <a:pt x="145" y="345"/>
                </a:lnTo>
                <a:lnTo>
                  <a:pt x="145" y="345"/>
                </a:lnTo>
                <a:lnTo>
                  <a:pt x="143" y="341"/>
                </a:lnTo>
                <a:lnTo>
                  <a:pt x="143" y="341"/>
                </a:lnTo>
                <a:lnTo>
                  <a:pt x="139" y="349"/>
                </a:lnTo>
                <a:lnTo>
                  <a:pt x="139" y="349"/>
                </a:lnTo>
                <a:lnTo>
                  <a:pt x="140" y="350"/>
                </a:lnTo>
                <a:lnTo>
                  <a:pt x="140" y="350"/>
                </a:lnTo>
                <a:close/>
                <a:moveTo>
                  <a:pt x="296" y="226"/>
                </a:moveTo>
                <a:lnTo>
                  <a:pt x="296" y="226"/>
                </a:lnTo>
                <a:lnTo>
                  <a:pt x="301" y="219"/>
                </a:lnTo>
                <a:lnTo>
                  <a:pt x="301" y="219"/>
                </a:lnTo>
                <a:lnTo>
                  <a:pt x="301" y="218"/>
                </a:lnTo>
                <a:lnTo>
                  <a:pt x="301" y="218"/>
                </a:lnTo>
                <a:lnTo>
                  <a:pt x="300" y="213"/>
                </a:lnTo>
                <a:lnTo>
                  <a:pt x="300" y="213"/>
                </a:lnTo>
                <a:lnTo>
                  <a:pt x="300" y="211"/>
                </a:lnTo>
                <a:lnTo>
                  <a:pt x="300" y="211"/>
                </a:lnTo>
                <a:lnTo>
                  <a:pt x="296" y="226"/>
                </a:lnTo>
                <a:lnTo>
                  <a:pt x="296" y="226"/>
                </a:lnTo>
                <a:close/>
                <a:moveTo>
                  <a:pt x="65" y="169"/>
                </a:moveTo>
                <a:lnTo>
                  <a:pt x="65" y="169"/>
                </a:lnTo>
                <a:lnTo>
                  <a:pt x="63" y="169"/>
                </a:lnTo>
                <a:lnTo>
                  <a:pt x="63" y="169"/>
                </a:lnTo>
                <a:lnTo>
                  <a:pt x="57" y="170"/>
                </a:lnTo>
                <a:lnTo>
                  <a:pt x="57" y="170"/>
                </a:lnTo>
                <a:lnTo>
                  <a:pt x="55" y="170"/>
                </a:lnTo>
                <a:lnTo>
                  <a:pt x="54" y="172"/>
                </a:lnTo>
                <a:lnTo>
                  <a:pt x="54" y="172"/>
                </a:lnTo>
                <a:lnTo>
                  <a:pt x="54" y="172"/>
                </a:lnTo>
                <a:lnTo>
                  <a:pt x="54" y="172"/>
                </a:lnTo>
                <a:lnTo>
                  <a:pt x="61" y="172"/>
                </a:lnTo>
                <a:lnTo>
                  <a:pt x="61" y="172"/>
                </a:lnTo>
                <a:lnTo>
                  <a:pt x="63" y="172"/>
                </a:lnTo>
                <a:lnTo>
                  <a:pt x="63" y="172"/>
                </a:lnTo>
                <a:lnTo>
                  <a:pt x="65" y="169"/>
                </a:lnTo>
                <a:lnTo>
                  <a:pt x="65" y="169"/>
                </a:lnTo>
                <a:close/>
                <a:moveTo>
                  <a:pt x="46" y="181"/>
                </a:moveTo>
                <a:lnTo>
                  <a:pt x="46" y="181"/>
                </a:lnTo>
                <a:lnTo>
                  <a:pt x="46" y="181"/>
                </a:lnTo>
                <a:lnTo>
                  <a:pt x="46" y="181"/>
                </a:lnTo>
                <a:lnTo>
                  <a:pt x="58" y="175"/>
                </a:lnTo>
                <a:lnTo>
                  <a:pt x="58" y="175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46" y="181"/>
                </a:lnTo>
                <a:lnTo>
                  <a:pt x="46" y="181"/>
                </a:lnTo>
                <a:close/>
                <a:moveTo>
                  <a:pt x="266" y="388"/>
                </a:moveTo>
                <a:lnTo>
                  <a:pt x="266" y="388"/>
                </a:lnTo>
                <a:lnTo>
                  <a:pt x="263" y="391"/>
                </a:lnTo>
                <a:lnTo>
                  <a:pt x="263" y="391"/>
                </a:lnTo>
                <a:lnTo>
                  <a:pt x="262" y="390"/>
                </a:lnTo>
                <a:lnTo>
                  <a:pt x="262" y="390"/>
                </a:lnTo>
                <a:lnTo>
                  <a:pt x="262" y="390"/>
                </a:lnTo>
                <a:lnTo>
                  <a:pt x="260" y="391"/>
                </a:lnTo>
                <a:lnTo>
                  <a:pt x="260" y="391"/>
                </a:lnTo>
                <a:lnTo>
                  <a:pt x="265" y="397"/>
                </a:lnTo>
                <a:lnTo>
                  <a:pt x="265" y="397"/>
                </a:lnTo>
                <a:lnTo>
                  <a:pt x="266" y="393"/>
                </a:lnTo>
                <a:lnTo>
                  <a:pt x="266" y="393"/>
                </a:lnTo>
                <a:lnTo>
                  <a:pt x="266" y="391"/>
                </a:lnTo>
                <a:lnTo>
                  <a:pt x="266" y="388"/>
                </a:lnTo>
                <a:lnTo>
                  <a:pt x="266" y="388"/>
                </a:lnTo>
                <a:close/>
                <a:moveTo>
                  <a:pt x="230" y="79"/>
                </a:moveTo>
                <a:lnTo>
                  <a:pt x="230" y="79"/>
                </a:lnTo>
                <a:lnTo>
                  <a:pt x="225" y="79"/>
                </a:lnTo>
                <a:lnTo>
                  <a:pt x="225" y="79"/>
                </a:lnTo>
                <a:lnTo>
                  <a:pt x="224" y="80"/>
                </a:lnTo>
                <a:lnTo>
                  <a:pt x="224" y="80"/>
                </a:lnTo>
                <a:lnTo>
                  <a:pt x="224" y="84"/>
                </a:lnTo>
                <a:lnTo>
                  <a:pt x="224" y="84"/>
                </a:lnTo>
                <a:lnTo>
                  <a:pt x="225" y="84"/>
                </a:lnTo>
                <a:lnTo>
                  <a:pt x="225" y="84"/>
                </a:lnTo>
                <a:lnTo>
                  <a:pt x="230" y="82"/>
                </a:lnTo>
                <a:lnTo>
                  <a:pt x="230" y="82"/>
                </a:lnTo>
                <a:lnTo>
                  <a:pt x="230" y="79"/>
                </a:lnTo>
                <a:lnTo>
                  <a:pt x="230" y="79"/>
                </a:lnTo>
                <a:close/>
                <a:moveTo>
                  <a:pt x="85" y="235"/>
                </a:moveTo>
                <a:lnTo>
                  <a:pt x="85" y="235"/>
                </a:lnTo>
                <a:lnTo>
                  <a:pt x="85" y="232"/>
                </a:lnTo>
                <a:lnTo>
                  <a:pt x="83" y="232"/>
                </a:lnTo>
                <a:lnTo>
                  <a:pt x="83" y="232"/>
                </a:lnTo>
                <a:lnTo>
                  <a:pt x="83" y="232"/>
                </a:lnTo>
                <a:lnTo>
                  <a:pt x="83" y="232"/>
                </a:lnTo>
                <a:lnTo>
                  <a:pt x="80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3"/>
                </a:lnTo>
                <a:lnTo>
                  <a:pt x="77" y="235"/>
                </a:lnTo>
                <a:lnTo>
                  <a:pt x="77" y="235"/>
                </a:lnTo>
                <a:lnTo>
                  <a:pt x="85" y="235"/>
                </a:lnTo>
                <a:lnTo>
                  <a:pt x="85" y="235"/>
                </a:lnTo>
                <a:close/>
                <a:moveTo>
                  <a:pt x="366" y="151"/>
                </a:moveTo>
                <a:lnTo>
                  <a:pt x="366" y="151"/>
                </a:lnTo>
                <a:lnTo>
                  <a:pt x="363" y="153"/>
                </a:lnTo>
                <a:lnTo>
                  <a:pt x="363" y="153"/>
                </a:lnTo>
                <a:lnTo>
                  <a:pt x="361" y="158"/>
                </a:lnTo>
                <a:lnTo>
                  <a:pt x="361" y="158"/>
                </a:lnTo>
                <a:lnTo>
                  <a:pt x="361" y="159"/>
                </a:lnTo>
                <a:lnTo>
                  <a:pt x="361" y="159"/>
                </a:lnTo>
                <a:lnTo>
                  <a:pt x="361" y="159"/>
                </a:lnTo>
                <a:lnTo>
                  <a:pt x="366" y="159"/>
                </a:lnTo>
                <a:lnTo>
                  <a:pt x="366" y="159"/>
                </a:lnTo>
                <a:lnTo>
                  <a:pt x="366" y="151"/>
                </a:lnTo>
                <a:lnTo>
                  <a:pt x="366" y="151"/>
                </a:lnTo>
                <a:close/>
                <a:moveTo>
                  <a:pt x="96" y="237"/>
                </a:moveTo>
                <a:lnTo>
                  <a:pt x="96" y="237"/>
                </a:lnTo>
                <a:lnTo>
                  <a:pt x="96" y="238"/>
                </a:lnTo>
                <a:lnTo>
                  <a:pt x="96" y="238"/>
                </a:lnTo>
                <a:lnTo>
                  <a:pt x="99" y="243"/>
                </a:lnTo>
                <a:lnTo>
                  <a:pt x="99" y="243"/>
                </a:lnTo>
                <a:lnTo>
                  <a:pt x="99" y="243"/>
                </a:lnTo>
                <a:lnTo>
                  <a:pt x="99" y="243"/>
                </a:lnTo>
                <a:lnTo>
                  <a:pt x="102" y="243"/>
                </a:lnTo>
                <a:lnTo>
                  <a:pt x="102" y="243"/>
                </a:lnTo>
                <a:lnTo>
                  <a:pt x="101" y="237"/>
                </a:lnTo>
                <a:lnTo>
                  <a:pt x="101" y="237"/>
                </a:lnTo>
                <a:lnTo>
                  <a:pt x="96" y="237"/>
                </a:lnTo>
                <a:lnTo>
                  <a:pt x="96" y="237"/>
                </a:lnTo>
                <a:close/>
                <a:moveTo>
                  <a:pt x="72" y="221"/>
                </a:moveTo>
                <a:lnTo>
                  <a:pt x="72" y="221"/>
                </a:lnTo>
                <a:lnTo>
                  <a:pt x="72" y="216"/>
                </a:lnTo>
                <a:lnTo>
                  <a:pt x="72" y="216"/>
                </a:lnTo>
                <a:lnTo>
                  <a:pt x="69" y="216"/>
                </a:lnTo>
                <a:lnTo>
                  <a:pt x="69" y="216"/>
                </a:lnTo>
                <a:lnTo>
                  <a:pt x="65" y="218"/>
                </a:lnTo>
                <a:lnTo>
                  <a:pt x="65" y="218"/>
                </a:lnTo>
                <a:lnTo>
                  <a:pt x="66" y="221"/>
                </a:lnTo>
                <a:lnTo>
                  <a:pt x="66" y="221"/>
                </a:lnTo>
                <a:lnTo>
                  <a:pt x="71" y="221"/>
                </a:lnTo>
                <a:lnTo>
                  <a:pt x="71" y="221"/>
                </a:lnTo>
                <a:lnTo>
                  <a:pt x="72" y="221"/>
                </a:lnTo>
                <a:lnTo>
                  <a:pt x="72" y="221"/>
                </a:lnTo>
                <a:close/>
                <a:moveTo>
                  <a:pt x="202" y="80"/>
                </a:moveTo>
                <a:lnTo>
                  <a:pt x="202" y="80"/>
                </a:lnTo>
                <a:lnTo>
                  <a:pt x="202" y="80"/>
                </a:lnTo>
                <a:lnTo>
                  <a:pt x="202" y="80"/>
                </a:lnTo>
                <a:lnTo>
                  <a:pt x="200" y="82"/>
                </a:lnTo>
                <a:lnTo>
                  <a:pt x="199" y="82"/>
                </a:lnTo>
                <a:lnTo>
                  <a:pt x="199" y="82"/>
                </a:lnTo>
                <a:lnTo>
                  <a:pt x="199" y="84"/>
                </a:lnTo>
                <a:lnTo>
                  <a:pt x="199" y="84"/>
                </a:lnTo>
                <a:lnTo>
                  <a:pt x="197" y="88"/>
                </a:lnTo>
                <a:lnTo>
                  <a:pt x="197" y="88"/>
                </a:lnTo>
                <a:lnTo>
                  <a:pt x="197" y="90"/>
                </a:lnTo>
                <a:lnTo>
                  <a:pt x="197" y="90"/>
                </a:lnTo>
                <a:lnTo>
                  <a:pt x="200" y="88"/>
                </a:lnTo>
                <a:lnTo>
                  <a:pt x="200" y="88"/>
                </a:lnTo>
                <a:lnTo>
                  <a:pt x="202" y="85"/>
                </a:lnTo>
                <a:lnTo>
                  <a:pt x="202" y="85"/>
                </a:lnTo>
                <a:lnTo>
                  <a:pt x="202" y="80"/>
                </a:lnTo>
                <a:lnTo>
                  <a:pt x="202" y="80"/>
                </a:lnTo>
                <a:close/>
                <a:moveTo>
                  <a:pt x="216" y="93"/>
                </a:moveTo>
                <a:lnTo>
                  <a:pt x="216" y="93"/>
                </a:lnTo>
                <a:lnTo>
                  <a:pt x="221" y="93"/>
                </a:lnTo>
                <a:lnTo>
                  <a:pt x="221" y="93"/>
                </a:lnTo>
                <a:lnTo>
                  <a:pt x="221" y="87"/>
                </a:lnTo>
                <a:lnTo>
                  <a:pt x="221" y="87"/>
                </a:lnTo>
                <a:lnTo>
                  <a:pt x="218" y="88"/>
                </a:lnTo>
                <a:lnTo>
                  <a:pt x="218" y="88"/>
                </a:lnTo>
                <a:lnTo>
                  <a:pt x="216" y="93"/>
                </a:lnTo>
                <a:lnTo>
                  <a:pt x="216" y="93"/>
                </a:lnTo>
                <a:close/>
                <a:moveTo>
                  <a:pt x="61" y="180"/>
                </a:moveTo>
                <a:lnTo>
                  <a:pt x="61" y="180"/>
                </a:lnTo>
                <a:lnTo>
                  <a:pt x="65" y="180"/>
                </a:lnTo>
                <a:lnTo>
                  <a:pt x="65" y="180"/>
                </a:lnTo>
                <a:lnTo>
                  <a:pt x="68" y="180"/>
                </a:lnTo>
                <a:lnTo>
                  <a:pt x="71" y="177"/>
                </a:lnTo>
                <a:lnTo>
                  <a:pt x="71" y="177"/>
                </a:lnTo>
                <a:lnTo>
                  <a:pt x="71" y="177"/>
                </a:lnTo>
                <a:lnTo>
                  <a:pt x="71" y="177"/>
                </a:lnTo>
                <a:lnTo>
                  <a:pt x="68" y="177"/>
                </a:lnTo>
                <a:lnTo>
                  <a:pt x="68" y="177"/>
                </a:lnTo>
                <a:lnTo>
                  <a:pt x="65" y="177"/>
                </a:lnTo>
                <a:lnTo>
                  <a:pt x="61" y="180"/>
                </a:lnTo>
                <a:lnTo>
                  <a:pt x="61" y="180"/>
                </a:lnTo>
                <a:close/>
                <a:moveTo>
                  <a:pt x="60" y="197"/>
                </a:moveTo>
                <a:lnTo>
                  <a:pt x="60" y="197"/>
                </a:lnTo>
                <a:lnTo>
                  <a:pt x="60" y="199"/>
                </a:lnTo>
                <a:lnTo>
                  <a:pt x="60" y="199"/>
                </a:lnTo>
                <a:lnTo>
                  <a:pt x="66" y="199"/>
                </a:lnTo>
                <a:lnTo>
                  <a:pt x="71" y="197"/>
                </a:lnTo>
                <a:lnTo>
                  <a:pt x="71" y="197"/>
                </a:lnTo>
                <a:lnTo>
                  <a:pt x="72" y="196"/>
                </a:lnTo>
                <a:lnTo>
                  <a:pt x="72" y="196"/>
                </a:lnTo>
                <a:lnTo>
                  <a:pt x="60" y="197"/>
                </a:lnTo>
                <a:lnTo>
                  <a:pt x="60" y="197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197" y="341"/>
                </a:lnTo>
                <a:lnTo>
                  <a:pt x="197" y="341"/>
                </a:lnTo>
                <a:lnTo>
                  <a:pt x="197" y="342"/>
                </a:lnTo>
                <a:lnTo>
                  <a:pt x="197" y="342"/>
                </a:lnTo>
                <a:lnTo>
                  <a:pt x="200" y="347"/>
                </a:lnTo>
                <a:lnTo>
                  <a:pt x="200" y="347"/>
                </a:lnTo>
                <a:lnTo>
                  <a:pt x="202" y="350"/>
                </a:lnTo>
                <a:lnTo>
                  <a:pt x="202" y="350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167" y="44"/>
                </a:moveTo>
                <a:lnTo>
                  <a:pt x="167" y="44"/>
                </a:lnTo>
                <a:lnTo>
                  <a:pt x="175" y="41"/>
                </a:lnTo>
                <a:lnTo>
                  <a:pt x="175" y="41"/>
                </a:lnTo>
                <a:lnTo>
                  <a:pt x="177" y="41"/>
                </a:lnTo>
                <a:lnTo>
                  <a:pt x="177" y="39"/>
                </a:lnTo>
                <a:lnTo>
                  <a:pt x="177" y="39"/>
                </a:lnTo>
                <a:lnTo>
                  <a:pt x="169" y="39"/>
                </a:lnTo>
                <a:lnTo>
                  <a:pt x="169" y="39"/>
                </a:lnTo>
                <a:lnTo>
                  <a:pt x="167" y="44"/>
                </a:lnTo>
                <a:lnTo>
                  <a:pt x="167" y="44"/>
                </a:lnTo>
                <a:close/>
                <a:moveTo>
                  <a:pt x="214" y="353"/>
                </a:moveTo>
                <a:lnTo>
                  <a:pt x="214" y="353"/>
                </a:lnTo>
                <a:lnTo>
                  <a:pt x="210" y="360"/>
                </a:lnTo>
                <a:lnTo>
                  <a:pt x="210" y="360"/>
                </a:lnTo>
                <a:lnTo>
                  <a:pt x="213" y="363"/>
                </a:lnTo>
                <a:lnTo>
                  <a:pt x="213" y="363"/>
                </a:lnTo>
                <a:lnTo>
                  <a:pt x="218" y="355"/>
                </a:lnTo>
                <a:lnTo>
                  <a:pt x="218" y="355"/>
                </a:lnTo>
                <a:lnTo>
                  <a:pt x="216" y="353"/>
                </a:lnTo>
                <a:lnTo>
                  <a:pt x="216" y="353"/>
                </a:lnTo>
                <a:lnTo>
                  <a:pt x="214" y="353"/>
                </a:lnTo>
                <a:lnTo>
                  <a:pt x="214" y="353"/>
                </a:lnTo>
                <a:close/>
                <a:moveTo>
                  <a:pt x="273" y="129"/>
                </a:moveTo>
                <a:lnTo>
                  <a:pt x="273" y="129"/>
                </a:lnTo>
                <a:lnTo>
                  <a:pt x="273" y="129"/>
                </a:lnTo>
                <a:lnTo>
                  <a:pt x="273" y="129"/>
                </a:lnTo>
                <a:lnTo>
                  <a:pt x="273" y="120"/>
                </a:lnTo>
                <a:lnTo>
                  <a:pt x="271" y="110"/>
                </a:lnTo>
                <a:lnTo>
                  <a:pt x="271" y="110"/>
                </a:lnTo>
                <a:lnTo>
                  <a:pt x="270" y="117"/>
                </a:lnTo>
                <a:lnTo>
                  <a:pt x="271" y="123"/>
                </a:lnTo>
                <a:lnTo>
                  <a:pt x="271" y="123"/>
                </a:lnTo>
                <a:lnTo>
                  <a:pt x="271" y="123"/>
                </a:lnTo>
                <a:lnTo>
                  <a:pt x="271" y="123"/>
                </a:lnTo>
                <a:lnTo>
                  <a:pt x="273" y="129"/>
                </a:lnTo>
                <a:lnTo>
                  <a:pt x="273" y="129"/>
                </a:lnTo>
                <a:close/>
                <a:moveTo>
                  <a:pt x="339" y="257"/>
                </a:moveTo>
                <a:lnTo>
                  <a:pt x="339" y="257"/>
                </a:lnTo>
                <a:lnTo>
                  <a:pt x="331" y="259"/>
                </a:lnTo>
                <a:lnTo>
                  <a:pt x="331" y="259"/>
                </a:lnTo>
                <a:lnTo>
                  <a:pt x="334" y="262"/>
                </a:lnTo>
                <a:lnTo>
                  <a:pt x="334" y="262"/>
                </a:lnTo>
                <a:lnTo>
                  <a:pt x="339" y="262"/>
                </a:lnTo>
                <a:lnTo>
                  <a:pt x="339" y="262"/>
                </a:lnTo>
                <a:lnTo>
                  <a:pt x="339" y="257"/>
                </a:lnTo>
                <a:lnTo>
                  <a:pt x="339" y="257"/>
                </a:lnTo>
                <a:close/>
                <a:moveTo>
                  <a:pt x="298" y="151"/>
                </a:moveTo>
                <a:lnTo>
                  <a:pt x="298" y="151"/>
                </a:lnTo>
                <a:lnTo>
                  <a:pt x="293" y="155"/>
                </a:lnTo>
                <a:lnTo>
                  <a:pt x="293" y="155"/>
                </a:lnTo>
                <a:lnTo>
                  <a:pt x="290" y="158"/>
                </a:lnTo>
                <a:lnTo>
                  <a:pt x="290" y="158"/>
                </a:lnTo>
                <a:lnTo>
                  <a:pt x="293" y="161"/>
                </a:lnTo>
                <a:lnTo>
                  <a:pt x="293" y="161"/>
                </a:lnTo>
                <a:lnTo>
                  <a:pt x="295" y="156"/>
                </a:lnTo>
                <a:lnTo>
                  <a:pt x="298" y="151"/>
                </a:lnTo>
                <a:lnTo>
                  <a:pt x="298" y="151"/>
                </a:lnTo>
                <a:close/>
                <a:moveTo>
                  <a:pt x="128" y="164"/>
                </a:moveTo>
                <a:lnTo>
                  <a:pt x="128" y="164"/>
                </a:lnTo>
                <a:lnTo>
                  <a:pt x="129" y="166"/>
                </a:lnTo>
                <a:lnTo>
                  <a:pt x="129" y="166"/>
                </a:lnTo>
                <a:lnTo>
                  <a:pt x="132" y="161"/>
                </a:lnTo>
                <a:lnTo>
                  <a:pt x="139" y="159"/>
                </a:lnTo>
                <a:lnTo>
                  <a:pt x="139" y="159"/>
                </a:lnTo>
                <a:lnTo>
                  <a:pt x="139" y="155"/>
                </a:lnTo>
                <a:lnTo>
                  <a:pt x="139" y="155"/>
                </a:lnTo>
                <a:lnTo>
                  <a:pt x="136" y="156"/>
                </a:lnTo>
                <a:lnTo>
                  <a:pt x="136" y="156"/>
                </a:lnTo>
                <a:lnTo>
                  <a:pt x="136" y="158"/>
                </a:lnTo>
                <a:lnTo>
                  <a:pt x="134" y="158"/>
                </a:lnTo>
                <a:lnTo>
                  <a:pt x="134" y="158"/>
                </a:lnTo>
                <a:lnTo>
                  <a:pt x="132" y="158"/>
                </a:lnTo>
                <a:lnTo>
                  <a:pt x="132" y="158"/>
                </a:lnTo>
                <a:lnTo>
                  <a:pt x="128" y="164"/>
                </a:lnTo>
                <a:lnTo>
                  <a:pt x="128" y="164"/>
                </a:lnTo>
                <a:close/>
                <a:moveTo>
                  <a:pt x="137" y="333"/>
                </a:moveTo>
                <a:lnTo>
                  <a:pt x="137" y="333"/>
                </a:lnTo>
                <a:lnTo>
                  <a:pt x="137" y="333"/>
                </a:lnTo>
                <a:lnTo>
                  <a:pt x="137" y="333"/>
                </a:lnTo>
                <a:lnTo>
                  <a:pt x="142" y="330"/>
                </a:lnTo>
                <a:lnTo>
                  <a:pt x="142" y="330"/>
                </a:lnTo>
                <a:lnTo>
                  <a:pt x="139" y="325"/>
                </a:lnTo>
                <a:lnTo>
                  <a:pt x="139" y="325"/>
                </a:lnTo>
                <a:lnTo>
                  <a:pt x="137" y="327"/>
                </a:lnTo>
                <a:lnTo>
                  <a:pt x="137" y="327"/>
                </a:lnTo>
                <a:lnTo>
                  <a:pt x="137" y="328"/>
                </a:lnTo>
                <a:lnTo>
                  <a:pt x="137" y="328"/>
                </a:lnTo>
                <a:lnTo>
                  <a:pt x="137" y="333"/>
                </a:lnTo>
                <a:lnTo>
                  <a:pt x="137" y="333"/>
                </a:lnTo>
                <a:close/>
                <a:moveTo>
                  <a:pt x="211" y="371"/>
                </a:moveTo>
                <a:lnTo>
                  <a:pt x="211" y="371"/>
                </a:lnTo>
                <a:lnTo>
                  <a:pt x="210" y="371"/>
                </a:lnTo>
                <a:lnTo>
                  <a:pt x="210" y="371"/>
                </a:lnTo>
                <a:lnTo>
                  <a:pt x="205" y="379"/>
                </a:lnTo>
                <a:lnTo>
                  <a:pt x="205" y="379"/>
                </a:lnTo>
                <a:lnTo>
                  <a:pt x="208" y="379"/>
                </a:lnTo>
                <a:lnTo>
                  <a:pt x="208" y="379"/>
                </a:lnTo>
                <a:lnTo>
                  <a:pt x="208" y="379"/>
                </a:lnTo>
                <a:lnTo>
                  <a:pt x="208" y="379"/>
                </a:lnTo>
                <a:lnTo>
                  <a:pt x="211" y="375"/>
                </a:lnTo>
                <a:lnTo>
                  <a:pt x="211" y="375"/>
                </a:lnTo>
                <a:lnTo>
                  <a:pt x="211" y="374"/>
                </a:lnTo>
                <a:lnTo>
                  <a:pt x="211" y="374"/>
                </a:lnTo>
                <a:lnTo>
                  <a:pt x="211" y="371"/>
                </a:lnTo>
                <a:lnTo>
                  <a:pt x="211" y="371"/>
                </a:lnTo>
                <a:close/>
                <a:moveTo>
                  <a:pt x="259" y="315"/>
                </a:moveTo>
                <a:lnTo>
                  <a:pt x="259" y="315"/>
                </a:lnTo>
                <a:lnTo>
                  <a:pt x="257" y="317"/>
                </a:lnTo>
                <a:lnTo>
                  <a:pt x="257" y="317"/>
                </a:lnTo>
                <a:lnTo>
                  <a:pt x="255" y="322"/>
                </a:lnTo>
                <a:lnTo>
                  <a:pt x="255" y="322"/>
                </a:lnTo>
                <a:lnTo>
                  <a:pt x="254" y="323"/>
                </a:lnTo>
                <a:lnTo>
                  <a:pt x="254" y="323"/>
                </a:lnTo>
                <a:lnTo>
                  <a:pt x="257" y="325"/>
                </a:lnTo>
                <a:lnTo>
                  <a:pt x="257" y="325"/>
                </a:lnTo>
                <a:lnTo>
                  <a:pt x="260" y="320"/>
                </a:lnTo>
                <a:lnTo>
                  <a:pt x="260" y="320"/>
                </a:lnTo>
                <a:lnTo>
                  <a:pt x="260" y="319"/>
                </a:lnTo>
                <a:lnTo>
                  <a:pt x="260" y="319"/>
                </a:lnTo>
                <a:lnTo>
                  <a:pt x="259" y="315"/>
                </a:lnTo>
                <a:lnTo>
                  <a:pt x="259" y="315"/>
                </a:lnTo>
                <a:close/>
                <a:moveTo>
                  <a:pt x="95" y="224"/>
                </a:moveTo>
                <a:lnTo>
                  <a:pt x="95" y="224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0"/>
                </a:lnTo>
                <a:lnTo>
                  <a:pt x="99" y="230"/>
                </a:lnTo>
                <a:lnTo>
                  <a:pt x="99" y="230"/>
                </a:lnTo>
                <a:lnTo>
                  <a:pt x="99" y="224"/>
                </a:lnTo>
                <a:lnTo>
                  <a:pt x="99" y="224"/>
                </a:lnTo>
                <a:lnTo>
                  <a:pt x="95" y="224"/>
                </a:lnTo>
                <a:lnTo>
                  <a:pt x="95" y="224"/>
                </a:lnTo>
                <a:close/>
                <a:moveTo>
                  <a:pt x="143" y="140"/>
                </a:moveTo>
                <a:lnTo>
                  <a:pt x="143" y="140"/>
                </a:lnTo>
                <a:lnTo>
                  <a:pt x="147" y="136"/>
                </a:lnTo>
                <a:lnTo>
                  <a:pt x="147" y="136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39" y="140"/>
                </a:lnTo>
                <a:lnTo>
                  <a:pt x="139" y="140"/>
                </a:lnTo>
                <a:lnTo>
                  <a:pt x="143" y="140"/>
                </a:lnTo>
                <a:lnTo>
                  <a:pt x="143" y="140"/>
                </a:lnTo>
                <a:close/>
                <a:moveTo>
                  <a:pt x="93" y="252"/>
                </a:moveTo>
                <a:lnTo>
                  <a:pt x="93" y="252"/>
                </a:lnTo>
                <a:lnTo>
                  <a:pt x="93" y="252"/>
                </a:lnTo>
                <a:lnTo>
                  <a:pt x="93" y="252"/>
                </a:lnTo>
                <a:lnTo>
                  <a:pt x="91" y="251"/>
                </a:lnTo>
                <a:lnTo>
                  <a:pt x="91" y="251"/>
                </a:lnTo>
                <a:lnTo>
                  <a:pt x="90" y="249"/>
                </a:lnTo>
                <a:lnTo>
                  <a:pt x="90" y="249"/>
                </a:lnTo>
                <a:lnTo>
                  <a:pt x="82" y="249"/>
                </a:lnTo>
                <a:lnTo>
                  <a:pt x="82" y="249"/>
                </a:lnTo>
                <a:lnTo>
                  <a:pt x="82" y="251"/>
                </a:lnTo>
                <a:lnTo>
                  <a:pt x="82" y="251"/>
                </a:lnTo>
                <a:lnTo>
                  <a:pt x="83" y="252"/>
                </a:lnTo>
                <a:lnTo>
                  <a:pt x="83" y="252"/>
                </a:lnTo>
                <a:lnTo>
                  <a:pt x="91" y="252"/>
                </a:lnTo>
                <a:lnTo>
                  <a:pt x="91" y="252"/>
                </a:lnTo>
                <a:lnTo>
                  <a:pt x="93" y="252"/>
                </a:lnTo>
                <a:lnTo>
                  <a:pt x="93" y="252"/>
                </a:lnTo>
                <a:close/>
                <a:moveTo>
                  <a:pt x="208" y="20"/>
                </a:moveTo>
                <a:lnTo>
                  <a:pt x="208" y="20"/>
                </a:lnTo>
                <a:lnTo>
                  <a:pt x="205" y="19"/>
                </a:lnTo>
                <a:lnTo>
                  <a:pt x="205" y="19"/>
                </a:lnTo>
                <a:lnTo>
                  <a:pt x="205" y="19"/>
                </a:lnTo>
                <a:lnTo>
                  <a:pt x="205" y="19"/>
                </a:lnTo>
                <a:lnTo>
                  <a:pt x="197" y="19"/>
                </a:lnTo>
                <a:lnTo>
                  <a:pt x="197" y="19"/>
                </a:lnTo>
                <a:lnTo>
                  <a:pt x="197" y="19"/>
                </a:lnTo>
                <a:lnTo>
                  <a:pt x="197" y="19"/>
                </a:lnTo>
                <a:lnTo>
                  <a:pt x="197" y="20"/>
                </a:lnTo>
                <a:lnTo>
                  <a:pt x="197" y="20"/>
                </a:lnTo>
                <a:lnTo>
                  <a:pt x="197" y="20"/>
                </a:lnTo>
                <a:lnTo>
                  <a:pt x="197" y="20"/>
                </a:lnTo>
                <a:lnTo>
                  <a:pt x="208" y="20"/>
                </a:lnTo>
                <a:lnTo>
                  <a:pt x="208" y="20"/>
                </a:lnTo>
                <a:lnTo>
                  <a:pt x="208" y="20"/>
                </a:lnTo>
                <a:lnTo>
                  <a:pt x="208" y="20"/>
                </a:lnTo>
                <a:close/>
                <a:moveTo>
                  <a:pt x="222" y="118"/>
                </a:moveTo>
                <a:lnTo>
                  <a:pt x="222" y="118"/>
                </a:lnTo>
                <a:lnTo>
                  <a:pt x="219" y="118"/>
                </a:lnTo>
                <a:lnTo>
                  <a:pt x="218" y="117"/>
                </a:lnTo>
                <a:lnTo>
                  <a:pt x="218" y="117"/>
                </a:lnTo>
                <a:lnTo>
                  <a:pt x="216" y="114"/>
                </a:lnTo>
                <a:lnTo>
                  <a:pt x="218" y="112"/>
                </a:lnTo>
                <a:lnTo>
                  <a:pt x="218" y="112"/>
                </a:lnTo>
                <a:lnTo>
                  <a:pt x="216" y="112"/>
                </a:lnTo>
                <a:lnTo>
                  <a:pt x="216" y="112"/>
                </a:lnTo>
                <a:lnTo>
                  <a:pt x="214" y="112"/>
                </a:lnTo>
                <a:lnTo>
                  <a:pt x="214" y="114"/>
                </a:lnTo>
                <a:lnTo>
                  <a:pt x="214" y="114"/>
                </a:lnTo>
                <a:lnTo>
                  <a:pt x="214" y="117"/>
                </a:lnTo>
                <a:lnTo>
                  <a:pt x="214" y="117"/>
                </a:lnTo>
                <a:lnTo>
                  <a:pt x="214" y="118"/>
                </a:lnTo>
                <a:lnTo>
                  <a:pt x="214" y="118"/>
                </a:lnTo>
                <a:lnTo>
                  <a:pt x="216" y="118"/>
                </a:lnTo>
                <a:lnTo>
                  <a:pt x="216" y="118"/>
                </a:lnTo>
                <a:lnTo>
                  <a:pt x="218" y="118"/>
                </a:lnTo>
                <a:lnTo>
                  <a:pt x="218" y="118"/>
                </a:lnTo>
                <a:lnTo>
                  <a:pt x="221" y="118"/>
                </a:lnTo>
                <a:lnTo>
                  <a:pt x="221" y="118"/>
                </a:lnTo>
                <a:lnTo>
                  <a:pt x="222" y="118"/>
                </a:lnTo>
                <a:lnTo>
                  <a:pt x="222" y="118"/>
                </a:lnTo>
                <a:close/>
                <a:moveTo>
                  <a:pt x="16" y="166"/>
                </a:moveTo>
                <a:lnTo>
                  <a:pt x="16" y="166"/>
                </a:lnTo>
                <a:lnTo>
                  <a:pt x="17" y="166"/>
                </a:lnTo>
                <a:lnTo>
                  <a:pt x="19" y="164"/>
                </a:lnTo>
                <a:lnTo>
                  <a:pt x="19" y="164"/>
                </a:lnTo>
                <a:lnTo>
                  <a:pt x="24" y="161"/>
                </a:lnTo>
                <a:lnTo>
                  <a:pt x="24" y="161"/>
                </a:lnTo>
                <a:lnTo>
                  <a:pt x="24" y="159"/>
                </a:lnTo>
                <a:lnTo>
                  <a:pt x="24" y="159"/>
                </a:lnTo>
                <a:lnTo>
                  <a:pt x="19" y="159"/>
                </a:lnTo>
                <a:lnTo>
                  <a:pt x="19" y="159"/>
                </a:lnTo>
                <a:lnTo>
                  <a:pt x="16" y="166"/>
                </a:lnTo>
                <a:lnTo>
                  <a:pt x="16" y="166"/>
                </a:lnTo>
                <a:close/>
                <a:moveTo>
                  <a:pt x="180" y="134"/>
                </a:moveTo>
                <a:lnTo>
                  <a:pt x="180" y="134"/>
                </a:lnTo>
                <a:lnTo>
                  <a:pt x="172" y="137"/>
                </a:lnTo>
                <a:lnTo>
                  <a:pt x="172" y="137"/>
                </a:lnTo>
                <a:lnTo>
                  <a:pt x="172" y="139"/>
                </a:lnTo>
                <a:lnTo>
                  <a:pt x="172" y="139"/>
                </a:lnTo>
                <a:lnTo>
                  <a:pt x="173" y="139"/>
                </a:lnTo>
                <a:lnTo>
                  <a:pt x="173" y="139"/>
                </a:lnTo>
                <a:lnTo>
                  <a:pt x="175" y="140"/>
                </a:lnTo>
                <a:lnTo>
                  <a:pt x="175" y="140"/>
                </a:lnTo>
                <a:lnTo>
                  <a:pt x="177" y="140"/>
                </a:lnTo>
                <a:lnTo>
                  <a:pt x="177" y="140"/>
                </a:lnTo>
                <a:lnTo>
                  <a:pt x="178" y="139"/>
                </a:lnTo>
                <a:lnTo>
                  <a:pt x="178" y="139"/>
                </a:lnTo>
                <a:lnTo>
                  <a:pt x="180" y="134"/>
                </a:lnTo>
                <a:lnTo>
                  <a:pt x="180" y="134"/>
                </a:lnTo>
                <a:close/>
                <a:moveTo>
                  <a:pt x="38" y="237"/>
                </a:moveTo>
                <a:lnTo>
                  <a:pt x="38" y="237"/>
                </a:lnTo>
                <a:lnTo>
                  <a:pt x="38" y="238"/>
                </a:lnTo>
                <a:lnTo>
                  <a:pt x="38" y="238"/>
                </a:lnTo>
                <a:lnTo>
                  <a:pt x="38" y="241"/>
                </a:lnTo>
                <a:lnTo>
                  <a:pt x="41" y="241"/>
                </a:lnTo>
                <a:lnTo>
                  <a:pt x="41" y="241"/>
                </a:lnTo>
                <a:lnTo>
                  <a:pt x="44" y="241"/>
                </a:lnTo>
                <a:lnTo>
                  <a:pt x="44" y="241"/>
                </a:lnTo>
                <a:lnTo>
                  <a:pt x="44" y="238"/>
                </a:lnTo>
                <a:lnTo>
                  <a:pt x="44" y="238"/>
                </a:lnTo>
                <a:lnTo>
                  <a:pt x="38" y="237"/>
                </a:lnTo>
                <a:lnTo>
                  <a:pt x="38" y="237"/>
                </a:lnTo>
                <a:close/>
                <a:moveTo>
                  <a:pt x="154" y="420"/>
                </a:moveTo>
                <a:lnTo>
                  <a:pt x="154" y="420"/>
                </a:lnTo>
                <a:lnTo>
                  <a:pt x="159" y="420"/>
                </a:lnTo>
                <a:lnTo>
                  <a:pt x="159" y="420"/>
                </a:lnTo>
                <a:lnTo>
                  <a:pt x="162" y="418"/>
                </a:lnTo>
                <a:lnTo>
                  <a:pt x="162" y="418"/>
                </a:lnTo>
                <a:lnTo>
                  <a:pt x="167" y="418"/>
                </a:lnTo>
                <a:lnTo>
                  <a:pt x="167" y="418"/>
                </a:lnTo>
                <a:lnTo>
                  <a:pt x="166" y="416"/>
                </a:lnTo>
                <a:lnTo>
                  <a:pt x="166" y="416"/>
                </a:lnTo>
                <a:lnTo>
                  <a:pt x="156" y="416"/>
                </a:lnTo>
                <a:lnTo>
                  <a:pt x="156" y="416"/>
                </a:lnTo>
                <a:lnTo>
                  <a:pt x="154" y="416"/>
                </a:lnTo>
                <a:lnTo>
                  <a:pt x="154" y="416"/>
                </a:lnTo>
                <a:lnTo>
                  <a:pt x="154" y="420"/>
                </a:lnTo>
                <a:lnTo>
                  <a:pt x="154" y="420"/>
                </a:lnTo>
                <a:close/>
                <a:moveTo>
                  <a:pt x="221" y="401"/>
                </a:moveTo>
                <a:lnTo>
                  <a:pt x="221" y="401"/>
                </a:lnTo>
                <a:lnTo>
                  <a:pt x="218" y="399"/>
                </a:lnTo>
                <a:lnTo>
                  <a:pt x="218" y="399"/>
                </a:lnTo>
                <a:lnTo>
                  <a:pt x="216" y="401"/>
                </a:lnTo>
                <a:lnTo>
                  <a:pt x="216" y="401"/>
                </a:lnTo>
                <a:lnTo>
                  <a:pt x="216" y="402"/>
                </a:lnTo>
                <a:lnTo>
                  <a:pt x="216" y="402"/>
                </a:lnTo>
                <a:lnTo>
                  <a:pt x="218" y="404"/>
                </a:lnTo>
                <a:lnTo>
                  <a:pt x="218" y="404"/>
                </a:lnTo>
                <a:lnTo>
                  <a:pt x="218" y="404"/>
                </a:lnTo>
                <a:lnTo>
                  <a:pt x="218" y="404"/>
                </a:lnTo>
                <a:lnTo>
                  <a:pt x="222" y="405"/>
                </a:lnTo>
                <a:lnTo>
                  <a:pt x="222" y="405"/>
                </a:lnTo>
                <a:lnTo>
                  <a:pt x="221" y="401"/>
                </a:lnTo>
                <a:lnTo>
                  <a:pt x="221" y="401"/>
                </a:lnTo>
                <a:close/>
                <a:moveTo>
                  <a:pt x="143" y="43"/>
                </a:moveTo>
                <a:lnTo>
                  <a:pt x="143" y="43"/>
                </a:lnTo>
                <a:lnTo>
                  <a:pt x="137" y="44"/>
                </a:lnTo>
                <a:lnTo>
                  <a:pt x="137" y="44"/>
                </a:lnTo>
                <a:lnTo>
                  <a:pt x="137" y="50"/>
                </a:lnTo>
                <a:lnTo>
                  <a:pt x="137" y="50"/>
                </a:lnTo>
                <a:lnTo>
                  <a:pt x="142" y="47"/>
                </a:lnTo>
                <a:lnTo>
                  <a:pt x="143" y="43"/>
                </a:lnTo>
                <a:lnTo>
                  <a:pt x="143" y="43"/>
                </a:lnTo>
                <a:close/>
                <a:moveTo>
                  <a:pt x="342" y="240"/>
                </a:moveTo>
                <a:lnTo>
                  <a:pt x="342" y="240"/>
                </a:lnTo>
                <a:lnTo>
                  <a:pt x="339" y="240"/>
                </a:lnTo>
                <a:lnTo>
                  <a:pt x="339" y="240"/>
                </a:lnTo>
                <a:lnTo>
                  <a:pt x="331" y="243"/>
                </a:lnTo>
                <a:lnTo>
                  <a:pt x="331" y="243"/>
                </a:lnTo>
                <a:lnTo>
                  <a:pt x="330" y="244"/>
                </a:lnTo>
                <a:lnTo>
                  <a:pt x="330" y="244"/>
                </a:lnTo>
                <a:lnTo>
                  <a:pt x="330" y="244"/>
                </a:lnTo>
                <a:lnTo>
                  <a:pt x="330" y="244"/>
                </a:lnTo>
                <a:lnTo>
                  <a:pt x="337" y="243"/>
                </a:lnTo>
                <a:lnTo>
                  <a:pt x="337" y="243"/>
                </a:lnTo>
                <a:lnTo>
                  <a:pt x="339" y="243"/>
                </a:lnTo>
                <a:lnTo>
                  <a:pt x="339" y="243"/>
                </a:lnTo>
                <a:lnTo>
                  <a:pt x="342" y="241"/>
                </a:lnTo>
                <a:lnTo>
                  <a:pt x="342" y="241"/>
                </a:lnTo>
                <a:lnTo>
                  <a:pt x="342" y="240"/>
                </a:lnTo>
                <a:lnTo>
                  <a:pt x="342" y="240"/>
                </a:lnTo>
                <a:close/>
                <a:moveTo>
                  <a:pt x="339" y="230"/>
                </a:moveTo>
                <a:lnTo>
                  <a:pt x="339" y="230"/>
                </a:lnTo>
                <a:lnTo>
                  <a:pt x="342" y="230"/>
                </a:lnTo>
                <a:lnTo>
                  <a:pt x="344" y="232"/>
                </a:lnTo>
                <a:lnTo>
                  <a:pt x="344" y="232"/>
                </a:lnTo>
                <a:lnTo>
                  <a:pt x="345" y="232"/>
                </a:lnTo>
                <a:lnTo>
                  <a:pt x="347" y="232"/>
                </a:lnTo>
                <a:lnTo>
                  <a:pt x="347" y="232"/>
                </a:lnTo>
                <a:lnTo>
                  <a:pt x="345" y="227"/>
                </a:lnTo>
                <a:lnTo>
                  <a:pt x="345" y="227"/>
                </a:lnTo>
                <a:lnTo>
                  <a:pt x="339" y="229"/>
                </a:lnTo>
                <a:lnTo>
                  <a:pt x="339" y="229"/>
                </a:lnTo>
                <a:lnTo>
                  <a:pt x="339" y="229"/>
                </a:lnTo>
                <a:lnTo>
                  <a:pt x="339" y="230"/>
                </a:lnTo>
                <a:lnTo>
                  <a:pt x="339" y="230"/>
                </a:lnTo>
                <a:lnTo>
                  <a:pt x="339" y="230"/>
                </a:lnTo>
                <a:lnTo>
                  <a:pt x="339" y="230"/>
                </a:lnTo>
                <a:close/>
                <a:moveTo>
                  <a:pt x="148" y="140"/>
                </a:moveTo>
                <a:lnTo>
                  <a:pt x="148" y="140"/>
                </a:lnTo>
                <a:lnTo>
                  <a:pt x="150" y="140"/>
                </a:lnTo>
                <a:lnTo>
                  <a:pt x="151" y="139"/>
                </a:lnTo>
                <a:lnTo>
                  <a:pt x="151" y="139"/>
                </a:lnTo>
                <a:lnTo>
                  <a:pt x="153" y="137"/>
                </a:lnTo>
                <a:lnTo>
                  <a:pt x="153" y="137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48" y="140"/>
                </a:lnTo>
                <a:lnTo>
                  <a:pt x="148" y="140"/>
                </a:lnTo>
                <a:close/>
                <a:moveTo>
                  <a:pt x="314" y="260"/>
                </a:moveTo>
                <a:lnTo>
                  <a:pt x="314" y="260"/>
                </a:lnTo>
                <a:lnTo>
                  <a:pt x="315" y="262"/>
                </a:lnTo>
                <a:lnTo>
                  <a:pt x="315" y="262"/>
                </a:lnTo>
                <a:lnTo>
                  <a:pt x="319" y="262"/>
                </a:lnTo>
                <a:lnTo>
                  <a:pt x="319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59"/>
                </a:lnTo>
                <a:lnTo>
                  <a:pt x="322" y="259"/>
                </a:lnTo>
                <a:lnTo>
                  <a:pt x="314" y="260"/>
                </a:lnTo>
                <a:lnTo>
                  <a:pt x="314" y="260"/>
                </a:lnTo>
                <a:close/>
                <a:moveTo>
                  <a:pt x="312" y="219"/>
                </a:moveTo>
                <a:lnTo>
                  <a:pt x="312" y="219"/>
                </a:lnTo>
                <a:lnTo>
                  <a:pt x="317" y="229"/>
                </a:lnTo>
                <a:lnTo>
                  <a:pt x="317" y="229"/>
                </a:lnTo>
                <a:lnTo>
                  <a:pt x="319" y="227"/>
                </a:lnTo>
                <a:lnTo>
                  <a:pt x="319" y="226"/>
                </a:lnTo>
                <a:lnTo>
                  <a:pt x="319" y="226"/>
                </a:lnTo>
                <a:lnTo>
                  <a:pt x="315" y="221"/>
                </a:lnTo>
                <a:lnTo>
                  <a:pt x="315" y="221"/>
                </a:lnTo>
                <a:lnTo>
                  <a:pt x="315" y="219"/>
                </a:lnTo>
                <a:lnTo>
                  <a:pt x="315" y="219"/>
                </a:lnTo>
                <a:lnTo>
                  <a:pt x="312" y="219"/>
                </a:lnTo>
                <a:lnTo>
                  <a:pt x="312" y="219"/>
                </a:lnTo>
                <a:close/>
                <a:moveTo>
                  <a:pt x="143" y="144"/>
                </a:moveTo>
                <a:lnTo>
                  <a:pt x="143" y="144"/>
                </a:lnTo>
                <a:lnTo>
                  <a:pt x="137" y="144"/>
                </a:lnTo>
                <a:lnTo>
                  <a:pt x="137" y="144"/>
                </a:lnTo>
                <a:lnTo>
                  <a:pt x="136" y="145"/>
                </a:lnTo>
                <a:lnTo>
                  <a:pt x="136" y="145"/>
                </a:lnTo>
                <a:lnTo>
                  <a:pt x="136" y="148"/>
                </a:lnTo>
                <a:lnTo>
                  <a:pt x="136" y="148"/>
                </a:lnTo>
                <a:lnTo>
                  <a:pt x="140" y="147"/>
                </a:lnTo>
                <a:lnTo>
                  <a:pt x="140" y="147"/>
                </a:lnTo>
                <a:lnTo>
                  <a:pt x="142" y="147"/>
                </a:lnTo>
                <a:lnTo>
                  <a:pt x="142" y="147"/>
                </a:lnTo>
                <a:lnTo>
                  <a:pt x="143" y="144"/>
                </a:lnTo>
                <a:lnTo>
                  <a:pt x="143" y="144"/>
                </a:lnTo>
                <a:close/>
                <a:moveTo>
                  <a:pt x="251" y="114"/>
                </a:moveTo>
                <a:lnTo>
                  <a:pt x="251" y="114"/>
                </a:lnTo>
                <a:lnTo>
                  <a:pt x="246" y="114"/>
                </a:lnTo>
                <a:lnTo>
                  <a:pt x="246" y="114"/>
                </a:lnTo>
                <a:lnTo>
                  <a:pt x="244" y="115"/>
                </a:lnTo>
                <a:lnTo>
                  <a:pt x="244" y="115"/>
                </a:lnTo>
                <a:lnTo>
                  <a:pt x="243" y="118"/>
                </a:lnTo>
                <a:lnTo>
                  <a:pt x="243" y="118"/>
                </a:lnTo>
                <a:lnTo>
                  <a:pt x="246" y="118"/>
                </a:lnTo>
                <a:lnTo>
                  <a:pt x="246" y="118"/>
                </a:lnTo>
                <a:lnTo>
                  <a:pt x="248" y="118"/>
                </a:lnTo>
                <a:lnTo>
                  <a:pt x="248" y="118"/>
                </a:lnTo>
                <a:lnTo>
                  <a:pt x="251" y="114"/>
                </a:lnTo>
                <a:lnTo>
                  <a:pt x="251" y="114"/>
                </a:lnTo>
                <a:close/>
                <a:moveTo>
                  <a:pt x="128" y="380"/>
                </a:moveTo>
                <a:lnTo>
                  <a:pt x="128" y="380"/>
                </a:lnTo>
                <a:lnTo>
                  <a:pt x="129" y="379"/>
                </a:lnTo>
                <a:lnTo>
                  <a:pt x="129" y="379"/>
                </a:lnTo>
                <a:lnTo>
                  <a:pt x="128" y="374"/>
                </a:lnTo>
                <a:lnTo>
                  <a:pt x="128" y="374"/>
                </a:lnTo>
                <a:lnTo>
                  <a:pt x="128" y="368"/>
                </a:lnTo>
                <a:lnTo>
                  <a:pt x="128" y="368"/>
                </a:lnTo>
                <a:lnTo>
                  <a:pt x="126" y="368"/>
                </a:lnTo>
                <a:lnTo>
                  <a:pt x="126" y="368"/>
                </a:lnTo>
                <a:lnTo>
                  <a:pt x="128" y="371"/>
                </a:lnTo>
                <a:lnTo>
                  <a:pt x="128" y="371"/>
                </a:lnTo>
                <a:lnTo>
                  <a:pt x="128" y="372"/>
                </a:lnTo>
                <a:lnTo>
                  <a:pt x="126" y="374"/>
                </a:lnTo>
                <a:lnTo>
                  <a:pt x="126" y="374"/>
                </a:lnTo>
                <a:lnTo>
                  <a:pt x="126" y="375"/>
                </a:lnTo>
                <a:lnTo>
                  <a:pt x="126" y="375"/>
                </a:lnTo>
                <a:lnTo>
                  <a:pt x="126" y="379"/>
                </a:lnTo>
                <a:lnTo>
                  <a:pt x="126" y="379"/>
                </a:lnTo>
                <a:lnTo>
                  <a:pt x="128" y="380"/>
                </a:lnTo>
                <a:lnTo>
                  <a:pt x="128" y="380"/>
                </a:lnTo>
                <a:close/>
                <a:moveTo>
                  <a:pt x="66" y="172"/>
                </a:moveTo>
                <a:lnTo>
                  <a:pt x="66" y="172"/>
                </a:lnTo>
                <a:lnTo>
                  <a:pt x="79" y="169"/>
                </a:lnTo>
                <a:lnTo>
                  <a:pt x="79" y="169"/>
                </a:lnTo>
                <a:lnTo>
                  <a:pt x="79" y="169"/>
                </a:lnTo>
                <a:lnTo>
                  <a:pt x="7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6" y="172"/>
                </a:lnTo>
                <a:lnTo>
                  <a:pt x="66" y="172"/>
                </a:lnTo>
                <a:close/>
                <a:moveTo>
                  <a:pt x="229" y="394"/>
                </a:moveTo>
                <a:lnTo>
                  <a:pt x="229" y="394"/>
                </a:lnTo>
                <a:lnTo>
                  <a:pt x="222" y="393"/>
                </a:lnTo>
                <a:lnTo>
                  <a:pt x="222" y="393"/>
                </a:lnTo>
                <a:lnTo>
                  <a:pt x="224" y="397"/>
                </a:lnTo>
                <a:lnTo>
                  <a:pt x="224" y="397"/>
                </a:lnTo>
                <a:lnTo>
                  <a:pt x="229" y="397"/>
                </a:lnTo>
                <a:lnTo>
                  <a:pt x="229" y="397"/>
                </a:lnTo>
                <a:lnTo>
                  <a:pt x="229" y="394"/>
                </a:lnTo>
                <a:lnTo>
                  <a:pt x="229" y="394"/>
                </a:lnTo>
                <a:close/>
                <a:moveTo>
                  <a:pt x="189" y="413"/>
                </a:moveTo>
                <a:lnTo>
                  <a:pt x="189" y="413"/>
                </a:lnTo>
                <a:lnTo>
                  <a:pt x="194" y="413"/>
                </a:lnTo>
                <a:lnTo>
                  <a:pt x="194" y="413"/>
                </a:lnTo>
                <a:lnTo>
                  <a:pt x="197" y="412"/>
                </a:lnTo>
                <a:lnTo>
                  <a:pt x="197" y="412"/>
                </a:lnTo>
                <a:lnTo>
                  <a:pt x="202" y="412"/>
                </a:lnTo>
                <a:lnTo>
                  <a:pt x="202" y="412"/>
                </a:lnTo>
                <a:lnTo>
                  <a:pt x="200" y="410"/>
                </a:lnTo>
                <a:lnTo>
                  <a:pt x="199" y="410"/>
                </a:lnTo>
                <a:lnTo>
                  <a:pt x="199" y="410"/>
                </a:lnTo>
                <a:lnTo>
                  <a:pt x="191" y="410"/>
                </a:lnTo>
                <a:lnTo>
                  <a:pt x="191" y="410"/>
                </a:lnTo>
                <a:lnTo>
                  <a:pt x="189" y="412"/>
                </a:lnTo>
                <a:lnTo>
                  <a:pt x="189" y="413"/>
                </a:lnTo>
                <a:lnTo>
                  <a:pt x="189" y="413"/>
                </a:lnTo>
                <a:close/>
                <a:moveTo>
                  <a:pt x="125" y="323"/>
                </a:moveTo>
                <a:lnTo>
                  <a:pt x="125" y="323"/>
                </a:lnTo>
                <a:lnTo>
                  <a:pt x="125" y="330"/>
                </a:lnTo>
                <a:lnTo>
                  <a:pt x="125" y="330"/>
                </a:lnTo>
                <a:lnTo>
                  <a:pt x="125" y="331"/>
                </a:lnTo>
                <a:lnTo>
                  <a:pt x="125" y="331"/>
                </a:lnTo>
                <a:lnTo>
                  <a:pt x="125" y="338"/>
                </a:lnTo>
                <a:lnTo>
                  <a:pt x="125" y="338"/>
                </a:lnTo>
                <a:lnTo>
                  <a:pt x="125" y="339"/>
                </a:lnTo>
                <a:lnTo>
                  <a:pt x="125" y="339"/>
                </a:lnTo>
                <a:lnTo>
                  <a:pt x="126" y="336"/>
                </a:lnTo>
                <a:lnTo>
                  <a:pt x="126" y="336"/>
                </a:lnTo>
                <a:lnTo>
                  <a:pt x="128" y="334"/>
                </a:lnTo>
                <a:lnTo>
                  <a:pt x="128" y="334"/>
                </a:lnTo>
                <a:lnTo>
                  <a:pt x="126" y="327"/>
                </a:lnTo>
                <a:lnTo>
                  <a:pt x="126" y="327"/>
                </a:lnTo>
                <a:lnTo>
                  <a:pt x="126" y="323"/>
                </a:lnTo>
                <a:lnTo>
                  <a:pt x="126" y="323"/>
                </a:lnTo>
                <a:lnTo>
                  <a:pt x="125" y="323"/>
                </a:lnTo>
                <a:lnTo>
                  <a:pt x="125" y="323"/>
                </a:lnTo>
                <a:close/>
                <a:moveTo>
                  <a:pt x="380" y="194"/>
                </a:moveTo>
                <a:lnTo>
                  <a:pt x="380" y="194"/>
                </a:lnTo>
                <a:lnTo>
                  <a:pt x="379" y="196"/>
                </a:lnTo>
                <a:lnTo>
                  <a:pt x="379" y="197"/>
                </a:lnTo>
                <a:lnTo>
                  <a:pt x="379" y="197"/>
                </a:lnTo>
                <a:lnTo>
                  <a:pt x="379" y="203"/>
                </a:lnTo>
                <a:lnTo>
                  <a:pt x="379" y="203"/>
                </a:lnTo>
                <a:lnTo>
                  <a:pt x="380" y="205"/>
                </a:lnTo>
                <a:lnTo>
                  <a:pt x="380" y="205"/>
                </a:lnTo>
                <a:lnTo>
                  <a:pt x="382" y="202"/>
                </a:lnTo>
                <a:lnTo>
                  <a:pt x="382" y="202"/>
                </a:lnTo>
                <a:lnTo>
                  <a:pt x="382" y="199"/>
                </a:lnTo>
                <a:lnTo>
                  <a:pt x="382" y="199"/>
                </a:lnTo>
                <a:lnTo>
                  <a:pt x="382" y="196"/>
                </a:lnTo>
                <a:lnTo>
                  <a:pt x="382" y="196"/>
                </a:lnTo>
                <a:lnTo>
                  <a:pt x="380" y="194"/>
                </a:lnTo>
                <a:lnTo>
                  <a:pt x="380" y="194"/>
                </a:lnTo>
                <a:close/>
                <a:moveTo>
                  <a:pt x="102" y="254"/>
                </a:moveTo>
                <a:lnTo>
                  <a:pt x="102" y="254"/>
                </a:lnTo>
                <a:lnTo>
                  <a:pt x="101" y="249"/>
                </a:lnTo>
                <a:lnTo>
                  <a:pt x="101" y="249"/>
                </a:lnTo>
                <a:lnTo>
                  <a:pt x="99" y="249"/>
                </a:lnTo>
                <a:lnTo>
                  <a:pt x="99" y="249"/>
                </a:lnTo>
                <a:lnTo>
                  <a:pt x="96" y="249"/>
                </a:lnTo>
                <a:lnTo>
                  <a:pt x="96" y="249"/>
                </a:lnTo>
                <a:lnTo>
                  <a:pt x="96" y="252"/>
                </a:lnTo>
                <a:lnTo>
                  <a:pt x="96" y="252"/>
                </a:lnTo>
                <a:lnTo>
                  <a:pt x="102" y="254"/>
                </a:lnTo>
                <a:lnTo>
                  <a:pt x="102" y="254"/>
                </a:lnTo>
                <a:close/>
                <a:moveTo>
                  <a:pt x="188" y="131"/>
                </a:moveTo>
                <a:lnTo>
                  <a:pt x="188" y="131"/>
                </a:lnTo>
                <a:lnTo>
                  <a:pt x="184" y="132"/>
                </a:lnTo>
                <a:lnTo>
                  <a:pt x="184" y="132"/>
                </a:lnTo>
                <a:lnTo>
                  <a:pt x="183" y="134"/>
                </a:lnTo>
                <a:lnTo>
                  <a:pt x="183" y="134"/>
                </a:lnTo>
                <a:lnTo>
                  <a:pt x="181" y="139"/>
                </a:lnTo>
                <a:lnTo>
                  <a:pt x="181" y="139"/>
                </a:lnTo>
                <a:lnTo>
                  <a:pt x="181" y="140"/>
                </a:lnTo>
                <a:lnTo>
                  <a:pt x="181" y="140"/>
                </a:lnTo>
                <a:lnTo>
                  <a:pt x="183" y="139"/>
                </a:lnTo>
                <a:lnTo>
                  <a:pt x="183" y="139"/>
                </a:lnTo>
                <a:lnTo>
                  <a:pt x="186" y="136"/>
                </a:lnTo>
                <a:lnTo>
                  <a:pt x="189" y="132"/>
                </a:lnTo>
                <a:lnTo>
                  <a:pt x="189" y="132"/>
                </a:lnTo>
                <a:lnTo>
                  <a:pt x="188" y="131"/>
                </a:lnTo>
                <a:lnTo>
                  <a:pt x="188" y="131"/>
                </a:lnTo>
                <a:close/>
                <a:moveTo>
                  <a:pt x="134" y="263"/>
                </a:moveTo>
                <a:lnTo>
                  <a:pt x="134" y="263"/>
                </a:lnTo>
                <a:lnTo>
                  <a:pt x="132" y="260"/>
                </a:lnTo>
                <a:lnTo>
                  <a:pt x="132" y="26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34" y="263"/>
                </a:lnTo>
                <a:lnTo>
                  <a:pt x="134" y="263"/>
                </a:lnTo>
                <a:close/>
                <a:moveTo>
                  <a:pt x="221" y="54"/>
                </a:moveTo>
                <a:lnTo>
                  <a:pt x="221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2"/>
                </a:lnTo>
                <a:lnTo>
                  <a:pt x="232" y="52"/>
                </a:lnTo>
                <a:lnTo>
                  <a:pt x="227" y="52"/>
                </a:lnTo>
                <a:lnTo>
                  <a:pt x="222" y="52"/>
                </a:lnTo>
                <a:lnTo>
                  <a:pt x="222" y="52"/>
                </a:lnTo>
                <a:lnTo>
                  <a:pt x="221" y="52"/>
                </a:lnTo>
                <a:lnTo>
                  <a:pt x="221" y="54"/>
                </a:lnTo>
                <a:lnTo>
                  <a:pt x="221" y="54"/>
                </a:lnTo>
                <a:close/>
                <a:moveTo>
                  <a:pt x="221" y="390"/>
                </a:moveTo>
                <a:lnTo>
                  <a:pt x="221" y="390"/>
                </a:lnTo>
                <a:lnTo>
                  <a:pt x="222" y="386"/>
                </a:lnTo>
                <a:lnTo>
                  <a:pt x="222" y="386"/>
                </a:lnTo>
                <a:lnTo>
                  <a:pt x="224" y="383"/>
                </a:lnTo>
                <a:lnTo>
                  <a:pt x="224" y="383"/>
                </a:lnTo>
                <a:lnTo>
                  <a:pt x="224" y="382"/>
                </a:lnTo>
                <a:lnTo>
                  <a:pt x="224" y="382"/>
                </a:lnTo>
                <a:lnTo>
                  <a:pt x="224" y="382"/>
                </a:lnTo>
                <a:lnTo>
                  <a:pt x="222" y="382"/>
                </a:lnTo>
                <a:lnTo>
                  <a:pt x="222" y="382"/>
                </a:lnTo>
                <a:lnTo>
                  <a:pt x="221" y="383"/>
                </a:lnTo>
                <a:lnTo>
                  <a:pt x="221" y="383"/>
                </a:lnTo>
                <a:lnTo>
                  <a:pt x="219" y="385"/>
                </a:lnTo>
                <a:lnTo>
                  <a:pt x="219" y="385"/>
                </a:lnTo>
                <a:lnTo>
                  <a:pt x="221" y="390"/>
                </a:lnTo>
                <a:lnTo>
                  <a:pt x="221" y="390"/>
                </a:lnTo>
                <a:close/>
                <a:moveTo>
                  <a:pt x="183" y="88"/>
                </a:moveTo>
                <a:lnTo>
                  <a:pt x="183" y="88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7" y="96"/>
                </a:lnTo>
                <a:lnTo>
                  <a:pt x="177" y="96"/>
                </a:lnTo>
                <a:lnTo>
                  <a:pt x="178" y="95"/>
                </a:lnTo>
                <a:lnTo>
                  <a:pt x="178" y="95"/>
                </a:lnTo>
                <a:lnTo>
                  <a:pt x="183" y="91"/>
                </a:lnTo>
                <a:lnTo>
                  <a:pt x="183" y="91"/>
                </a:lnTo>
                <a:lnTo>
                  <a:pt x="183" y="90"/>
                </a:lnTo>
                <a:lnTo>
                  <a:pt x="183" y="88"/>
                </a:lnTo>
                <a:lnTo>
                  <a:pt x="183" y="88"/>
                </a:lnTo>
                <a:close/>
                <a:moveTo>
                  <a:pt x="27" y="265"/>
                </a:moveTo>
                <a:lnTo>
                  <a:pt x="27" y="265"/>
                </a:lnTo>
                <a:lnTo>
                  <a:pt x="19" y="263"/>
                </a:lnTo>
                <a:lnTo>
                  <a:pt x="19" y="263"/>
                </a:lnTo>
                <a:lnTo>
                  <a:pt x="20" y="268"/>
                </a:lnTo>
                <a:lnTo>
                  <a:pt x="20" y="268"/>
                </a:lnTo>
                <a:lnTo>
                  <a:pt x="27" y="267"/>
                </a:lnTo>
                <a:lnTo>
                  <a:pt x="27" y="267"/>
                </a:lnTo>
                <a:lnTo>
                  <a:pt x="27" y="267"/>
                </a:lnTo>
                <a:lnTo>
                  <a:pt x="27" y="267"/>
                </a:lnTo>
                <a:lnTo>
                  <a:pt x="27" y="265"/>
                </a:lnTo>
                <a:lnTo>
                  <a:pt x="27" y="265"/>
                </a:lnTo>
                <a:close/>
                <a:moveTo>
                  <a:pt x="129" y="418"/>
                </a:moveTo>
                <a:lnTo>
                  <a:pt x="129" y="418"/>
                </a:lnTo>
                <a:lnTo>
                  <a:pt x="128" y="420"/>
                </a:lnTo>
                <a:lnTo>
                  <a:pt x="128" y="421"/>
                </a:lnTo>
                <a:lnTo>
                  <a:pt x="128" y="421"/>
                </a:lnTo>
                <a:lnTo>
                  <a:pt x="128" y="424"/>
                </a:lnTo>
                <a:lnTo>
                  <a:pt x="128" y="424"/>
                </a:lnTo>
                <a:lnTo>
                  <a:pt x="134" y="424"/>
                </a:lnTo>
                <a:lnTo>
                  <a:pt x="134" y="424"/>
                </a:lnTo>
                <a:lnTo>
                  <a:pt x="129" y="418"/>
                </a:lnTo>
                <a:lnTo>
                  <a:pt x="129" y="418"/>
                </a:lnTo>
                <a:close/>
                <a:moveTo>
                  <a:pt x="241" y="76"/>
                </a:moveTo>
                <a:lnTo>
                  <a:pt x="241" y="76"/>
                </a:lnTo>
                <a:lnTo>
                  <a:pt x="244" y="76"/>
                </a:lnTo>
                <a:lnTo>
                  <a:pt x="244" y="74"/>
                </a:lnTo>
                <a:lnTo>
                  <a:pt x="244" y="74"/>
                </a:lnTo>
                <a:lnTo>
                  <a:pt x="246" y="71"/>
                </a:lnTo>
                <a:lnTo>
                  <a:pt x="246" y="69"/>
                </a:lnTo>
                <a:lnTo>
                  <a:pt x="246" y="69"/>
                </a:lnTo>
                <a:lnTo>
                  <a:pt x="244" y="69"/>
                </a:lnTo>
                <a:lnTo>
                  <a:pt x="243" y="71"/>
                </a:lnTo>
                <a:lnTo>
                  <a:pt x="243" y="71"/>
                </a:lnTo>
                <a:lnTo>
                  <a:pt x="243" y="71"/>
                </a:lnTo>
                <a:lnTo>
                  <a:pt x="243" y="71"/>
                </a:lnTo>
                <a:lnTo>
                  <a:pt x="241" y="73"/>
                </a:lnTo>
                <a:lnTo>
                  <a:pt x="241" y="76"/>
                </a:lnTo>
                <a:lnTo>
                  <a:pt x="241" y="76"/>
                </a:lnTo>
                <a:close/>
                <a:moveTo>
                  <a:pt x="248" y="412"/>
                </a:moveTo>
                <a:lnTo>
                  <a:pt x="248" y="412"/>
                </a:lnTo>
                <a:lnTo>
                  <a:pt x="246" y="410"/>
                </a:lnTo>
                <a:lnTo>
                  <a:pt x="244" y="410"/>
                </a:lnTo>
                <a:lnTo>
                  <a:pt x="244" y="410"/>
                </a:lnTo>
                <a:lnTo>
                  <a:pt x="230" y="412"/>
                </a:lnTo>
                <a:lnTo>
                  <a:pt x="230" y="412"/>
                </a:lnTo>
                <a:lnTo>
                  <a:pt x="229" y="412"/>
                </a:lnTo>
                <a:lnTo>
                  <a:pt x="229" y="412"/>
                </a:lnTo>
                <a:lnTo>
                  <a:pt x="229" y="413"/>
                </a:lnTo>
                <a:lnTo>
                  <a:pt x="229" y="413"/>
                </a:lnTo>
                <a:lnTo>
                  <a:pt x="248" y="412"/>
                </a:lnTo>
                <a:lnTo>
                  <a:pt x="248" y="412"/>
                </a:lnTo>
                <a:close/>
                <a:moveTo>
                  <a:pt x="164" y="134"/>
                </a:moveTo>
                <a:lnTo>
                  <a:pt x="164" y="134"/>
                </a:lnTo>
                <a:lnTo>
                  <a:pt x="172" y="132"/>
                </a:lnTo>
                <a:lnTo>
                  <a:pt x="172" y="132"/>
                </a:lnTo>
                <a:lnTo>
                  <a:pt x="172" y="132"/>
                </a:lnTo>
                <a:lnTo>
                  <a:pt x="172" y="132"/>
                </a:lnTo>
                <a:lnTo>
                  <a:pt x="173" y="129"/>
                </a:lnTo>
                <a:lnTo>
                  <a:pt x="173" y="129"/>
                </a:lnTo>
                <a:lnTo>
                  <a:pt x="173" y="129"/>
                </a:lnTo>
                <a:lnTo>
                  <a:pt x="173" y="129"/>
                </a:lnTo>
                <a:lnTo>
                  <a:pt x="169" y="131"/>
                </a:lnTo>
                <a:lnTo>
                  <a:pt x="169" y="131"/>
                </a:lnTo>
                <a:lnTo>
                  <a:pt x="166" y="132"/>
                </a:lnTo>
                <a:lnTo>
                  <a:pt x="164" y="134"/>
                </a:lnTo>
                <a:lnTo>
                  <a:pt x="164" y="134"/>
                </a:lnTo>
                <a:close/>
                <a:moveTo>
                  <a:pt x="65" y="233"/>
                </a:moveTo>
                <a:lnTo>
                  <a:pt x="65" y="233"/>
                </a:lnTo>
                <a:lnTo>
                  <a:pt x="57" y="235"/>
                </a:lnTo>
                <a:lnTo>
                  <a:pt x="57" y="235"/>
                </a:lnTo>
                <a:lnTo>
                  <a:pt x="57" y="237"/>
                </a:lnTo>
                <a:lnTo>
                  <a:pt x="57" y="237"/>
                </a:lnTo>
                <a:lnTo>
                  <a:pt x="61" y="237"/>
                </a:lnTo>
                <a:lnTo>
                  <a:pt x="61" y="237"/>
                </a:lnTo>
                <a:lnTo>
                  <a:pt x="66" y="235"/>
                </a:lnTo>
                <a:lnTo>
                  <a:pt x="66" y="235"/>
                </a:lnTo>
                <a:lnTo>
                  <a:pt x="65" y="233"/>
                </a:lnTo>
                <a:lnTo>
                  <a:pt x="65" y="233"/>
                </a:lnTo>
                <a:close/>
                <a:moveTo>
                  <a:pt x="200" y="353"/>
                </a:moveTo>
                <a:lnTo>
                  <a:pt x="200" y="353"/>
                </a:lnTo>
                <a:lnTo>
                  <a:pt x="194" y="345"/>
                </a:lnTo>
                <a:lnTo>
                  <a:pt x="194" y="345"/>
                </a:lnTo>
                <a:lnTo>
                  <a:pt x="192" y="347"/>
                </a:lnTo>
                <a:lnTo>
                  <a:pt x="192" y="347"/>
                </a:lnTo>
                <a:lnTo>
                  <a:pt x="199" y="353"/>
                </a:lnTo>
                <a:lnTo>
                  <a:pt x="199" y="353"/>
                </a:lnTo>
                <a:lnTo>
                  <a:pt x="200" y="353"/>
                </a:lnTo>
                <a:lnTo>
                  <a:pt x="200" y="353"/>
                </a:lnTo>
                <a:close/>
                <a:moveTo>
                  <a:pt x="151" y="30"/>
                </a:moveTo>
                <a:lnTo>
                  <a:pt x="151" y="30"/>
                </a:lnTo>
                <a:lnTo>
                  <a:pt x="153" y="27"/>
                </a:lnTo>
                <a:lnTo>
                  <a:pt x="153" y="27"/>
                </a:lnTo>
                <a:lnTo>
                  <a:pt x="153" y="25"/>
                </a:lnTo>
                <a:lnTo>
                  <a:pt x="153" y="25"/>
                </a:lnTo>
                <a:lnTo>
                  <a:pt x="150" y="25"/>
                </a:lnTo>
                <a:lnTo>
                  <a:pt x="150" y="25"/>
                </a:lnTo>
                <a:lnTo>
                  <a:pt x="148" y="30"/>
                </a:lnTo>
                <a:lnTo>
                  <a:pt x="148" y="30"/>
                </a:lnTo>
                <a:lnTo>
                  <a:pt x="151" y="30"/>
                </a:lnTo>
                <a:lnTo>
                  <a:pt x="151" y="30"/>
                </a:lnTo>
                <a:close/>
                <a:moveTo>
                  <a:pt x="143" y="132"/>
                </a:moveTo>
                <a:lnTo>
                  <a:pt x="143" y="132"/>
                </a:lnTo>
                <a:lnTo>
                  <a:pt x="143" y="132"/>
                </a:lnTo>
                <a:lnTo>
                  <a:pt x="143" y="132"/>
                </a:lnTo>
                <a:lnTo>
                  <a:pt x="148" y="132"/>
                </a:lnTo>
                <a:lnTo>
                  <a:pt x="148" y="132"/>
                </a:lnTo>
                <a:lnTo>
                  <a:pt x="148" y="131"/>
                </a:lnTo>
                <a:lnTo>
                  <a:pt x="148" y="131"/>
                </a:lnTo>
                <a:lnTo>
                  <a:pt x="150" y="128"/>
                </a:lnTo>
                <a:lnTo>
                  <a:pt x="150" y="128"/>
                </a:lnTo>
                <a:lnTo>
                  <a:pt x="150" y="128"/>
                </a:lnTo>
                <a:lnTo>
                  <a:pt x="150" y="128"/>
                </a:lnTo>
                <a:lnTo>
                  <a:pt x="147" y="128"/>
                </a:lnTo>
                <a:lnTo>
                  <a:pt x="147" y="128"/>
                </a:lnTo>
                <a:lnTo>
                  <a:pt x="147" y="128"/>
                </a:lnTo>
                <a:lnTo>
                  <a:pt x="147" y="128"/>
                </a:lnTo>
                <a:lnTo>
                  <a:pt x="143" y="132"/>
                </a:lnTo>
                <a:lnTo>
                  <a:pt x="143" y="132"/>
                </a:lnTo>
                <a:close/>
                <a:moveTo>
                  <a:pt x="19" y="148"/>
                </a:moveTo>
                <a:lnTo>
                  <a:pt x="19" y="148"/>
                </a:lnTo>
                <a:lnTo>
                  <a:pt x="19" y="148"/>
                </a:lnTo>
                <a:lnTo>
                  <a:pt x="19" y="148"/>
                </a:lnTo>
                <a:lnTo>
                  <a:pt x="17" y="148"/>
                </a:lnTo>
                <a:lnTo>
                  <a:pt x="17" y="148"/>
                </a:lnTo>
                <a:lnTo>
                  <a:pt x="14" y="148"/>
                </a:lnTo>
                <a:lnTo>
                  <a:pt x="14" y="148"/>
                </a:lnTo>
                <a:lnTo>
                  <a:pt x="11" y="153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45" y="32"/>
                </a:moveTo>
                <a:lnTo>
                  <a:pt x="145" y="32"/>
                </a:lnTo>
                <a:lnTo>
                  <a:pt x="147" y="25"/>
                </a:lnTo>
                <a:lnTo>
                  <a:pt x="147" y="25"/>
                </a:lnTo>
                <a:lnTo>
                  <a:pt x="143" y="25"/>
                </a:lnTo>
                <a:lnTo>
                  <a:pt x="143" y="25"/>
                </a:lnTo>
                <a:lnTo>
                  <a:pt x="142" y="32"/>
                </a:lnTo>
                <a:lnTo>
                  <a:pt x="142" y="32"/>
                </a:lnTo>
                <a:lnTo>
                  <a:pt x="145" y="32"/>
                </a:lnTo>
                <a:lnTo>
                  <a:pt x="145" y="32"/>
                </a:lnTo>
                <a:close/>
                <a:moveTo>
                  <a:pt x="205" y="96"/>
                </a:moveTo>
                <a:lnTo>
                  <a:pt x="205" y="96"/>
                </a:lnTo>
                <a:lnTo>
                  <a:pt x="202" y="96"/>
                </a:lnTo>
                <a:lnTo>
                  <a:pt x="202" y="96"/>
                </a:lnTo>
                <a:lnTo>
                  <a:pt x="200" y="98"/>
                </a:lnTo>
                <a:lnTo>
                  <a:pt x="200" y="98"/>
                </a:lnTo>
                <a:lnTo>
                  <a:pt x="199" y="99"/>
                </a:lnTo>
                <a:lnTo>
                  <a:pt x="197" y="101"/>
                </a:lnTo>
                <a:lnTo>
                  <a:pt x="197" y="101"/>
                </a:lnTo>
                <a:lnTo>
                  <a:pt x="197" y="104"/>
                </a:lnTo>
                <a:lnTo>
                  <a:pt x="197" y="104"/>
                </a:lnTo>
                <a:lnTo>
                  <a:pt x="205" y="96"/>
                </a:lnTo>
                <a:lnTo>
                  <a:pt x="205" y="96"/>
                </a:lnTo>
                <a:close/>
                <a:moveTo>
                  <a:pt x="96" y="162"/>
                </a:moveTo>
                <a:lnTo>
                  <a:pt x="96" y="162"/>
                </a:lnTo>
                <a:lnTo>
                  <a:pt x="98" y="164"/>
                </a:lnTo>
                <a:lnTo>
                  <a:pt x="98" y="164"/>
                </a:lnTo>
                <a:lnTo>
                  <a:pt x="102" y="164"/>
                </a:lnTo>
                <a:lnTo>
                  <a:pt x="102" y="164"/>
                </a:lnTo>
                <a:lnTo>
                  <a:pt x="104" y="164"/>
                </a:lnTo>
                <a:lnTo>
                  <a:pt x="104" y="164"/>
                </a:lnTo>
                <a:lnTo>
                  <a:pt x="106" y="161"/>
                </a:lnTo>
                <a:lnTo>
                  <a:pt x="106" y="161"/>
                </a:lnTo>
                <a:lnTo>
                  <a:pt x="104" y="161"/>
                </a:lnTo>
                <a:lnTo>
                  <a:pt x="104" y="161"/>
                </a:lnTo>
                <a:lnTo>
                  <a:pt x="98" y="161"/>
                </a:lnTo>
                <a:lnTo>
                  <a:pt x="98" y="161"/>
                </a:lnTo>
                <a:lnTo>
                  <a:pt x="96" y="161"/>
                </a:lnTo>
                <a:lnTo>
                  <a:pt x="96" y="162"/>
                </a:lnTo>
                <a:lnTo>
                  <a:pt x="96" y="162"/>
                </a:lnTo>
                <a:close/>
                <a:moveTo>
                  <a:pt x="151" y="309"/>
                </a:moveTo>
                <a:lnTo>
                  <a:pt x="151" y="309"/>
                </a:lnTo>
                <a:lnTo>
                  <a:pt x="158" y="314"/>
                </a:lnTo>
                <a:lnTo>
                  <a:pt x="158" y="314"/>
                </a:lnTo>
                <a:lnTo>
                  <a:pt x="159" y="312"/>
                </a:lnTo>
                <a:lnTo>
                  <a:pt x="159" y="312"/>
                </a:lnTo>
                <a:lnTo>
                  <a:pt x="153" y="308"/>
                </a:lnTo>
                <a:lnTo>
                  <a:pt x="153" y="308"/>
                </a:lnTo>
                <a:lnTo>
                  <a:pt x="151" y="309"/>
                </a:lnTo>
                <a:lnTo>
                  <a:pt x="151" y="309"/>
                </a:lnTo>
                <a:close/>
                <a:moveTo>
                  <a:pt x="322" y="183"/>
                </a:moveTo>
                <a:lnTo>
                  <a:pt x="322" y="183"/>
                </a:lnTo>
                <a:lnTo>
                  <a:pt x="319" y="183"/>
                </a:lnTo>
                <a:lnTo>
                  <a:pt x="319" y="183"/>
                </a:lnTo>
                <a:lnTo>
                  <a:pt x="317" y="192"/>
                </a:lnTo>
                <a:lnTo>
                  <a:pt x="317" y="192"/>
                </a:lnTo>
                <a:lnTo>
                  <a:pt x="319" y="191"/>
                </a:lnTo>
                <a:lnTo>
                  <a:pt x="319" y="191"/>
                </a:lnTo>
                <a:lnTo>
                  <a:pt x="322" y="188"/>
                </a:lnTo>
                <a:lnTo>
                  <a:pt x="322" y="188"/>
                </a:lnTo>
                <a:lnTo>
                  <a:pt x="322" y="186"/>
                </a:lnTo>
                <a:lnTo>
                  <a:pt x="322" y="186"/>
                </a:lnTo>
                <a:lnTo>
                  <a:pt x="322" y="183"/>
                </a:lnTo>
                <a:lnTo>
                  <a:pt x="322" y="183"/>
                </a:lnTo>
                <a:close/>
                <a:moveTo>
                  <a:pt x="306" y="241"/>
                </a:moveTo>
                <a:lnTo>
                  <a:pt x="306" y="241"/>
                </a:lnTo>
                <a:lnTo>
                  <a:pt x="308" y="240"/>
                </a:lnTo>
                <a:lnTo>
                  <a:pt x="308" y="240"/>
                </a:lnTo>
                <a:lnTo>
                  <a:pt x="308" y="238"/>
                </a:lnTo>
                <a:lnTo>
                  <a:pt x="308" y="238"/>
                </a:lnTo>
                <a:lnTo>
                  <a:pt x="308" y="233"/>
                </a:lnTo>
                <a:lnTo>
                  <a:pt x="308" y="233"/>
                </a:lnTo>
                <a:lnTo>
                  <a:pt x="306" y="232"/>
                </a:lnTo>
                <a:lnTo>
                  <a:pt x="306" y="232"/>
                </a:lnTo>
                <a:lnTo>
                  <a:pt x="306" y="232"/>
                </a:lnTo>
                <a:lnTo>
                  <a:pt x="306" y="232"/>
                </a:lnTo>
                <a:lnTo>
                  <a:pt x="304" y="237"/>
                </a:lnTo>
                <a:lnTo>
                  <a:pt x="304" y="237"/>
                </a:lnTo>
                <a:lnTo>
                  <a:pt x="304" y="237"/>
                </a:lnTo>
                <a:lnTo>
                  <a:pt x="304" y="237"/>
                </a:lnTo>
                <a:lnTo>
                  <a:pt x="306" y="241"/>
                </a:lnTo>
                <a:lnTo>
                  <a:pt x="306" y="241"/>
                </a:lnTo>
                <a:close/>
                <a:moveTo>
                  <a:pt x="360" y="199"/>
                </a:moveTo>
                <a:lnTo>
                  <a:pt x="360" y="199"/>
                </a:lnTo>
                <a:lnTo>
                  <a:pt x="360" y="207"/>
                </a:lnTo>
                <a:lnTo>
                  <a:pt x="360" y="207"/>
                </a:lnTo>
                <a:lnTo>
                  <a:pt x="363" y="207"/>
                </a:lnTo>
                <a:lnTo>
                  <a:pt x="363" y="207"/>
                </a:lnTo>
                <a:lnTo>
                  <a:pt x="361" y="199"/>
                </a:lnTo>
                <a:lnTo>
                  <a:pt x="361" y="199"/>
                </a:lnTo>
                <a:lnTo>
                  <a:pt x="360" y="199"/>
                </a:lnTo>
                <a:lnTo>
                  <a:pt x="360" y="199"/>
                </a:lnTo>
                <a:close/>
                <a:moveTo>
                  <a:pt x="142" y="374"/>
                </a:moveTo>
                <a:lnTo>
                  <a:pt x="142" y="374"/>
                </a:lnTo>
                <a:lnTo>
                  <a:pt x="140" y="371"/>
                </a:lnTo>
                <a:lnTo>
                  <a:pt x="140" y="371"/>
                </a:lnTo>
                <a:lnTo>
                  <a:pt x="140" y="368"/>
                </a:lnTo>
                <a:lnTo>
                  <a:pt x="140" y="368"/>
                </a:lnTo>
                <a:lnTo>
                  <a:pt x="143" y="368"/>
                </a:lnTo>
                <a:lnTo>
                  <a:pt x="143" y="368"/>
                </a:lnTo>
                <a:lnTo>
                  <a:pt x="145" y="369"/>
                </a:lnTo>
                <a:lnTo>
                  <a:pt x="145" y="369"/>
                </a:lnTo>
                <a:lnTo>
                  <a:pt x="145" y="369"/>
                </a:lnTo>
                <a:lnTo>
                  <a:pt x="145" y="369"/>
                </a:lnTo>
                <a:lnTo>
                  <a:pt x="143" y="364"/>
                </a:lnTo>
                <a:lnTo>
                  <a:pt x="143" y="364"/>
                </a:lnTo>
                <a:lnTo>
                  <a:pt x="140" y="369"/>
                </a:lnTo>
                <a:lnTo>
                  <a:pt x="140" y="369"/>
                </a:lnTo>
                <a:lnTo>
                  <a:pt x="139" y="371"/>
                </a:lnTo>
                <a:lnTo>
                  <a:pt x="139" y="371"/>
                </a:lnTo>
                <a:lnTo>
                  <a:pt x="140" y="374"/>
                </a:lnTo>
                <a:lnTo>
                  <a:pt x="140" y="374"/>
                </a:lnTo>
                <a:lnTo>
                  <a:pt x="140" y="375"/>
                </a:lnTo>
                <a:lnTo>
                  <a:pt x="140" y="375"/>
                </a:lnTo>
                <a:lnTo>
                  <a:pt x="142" y="374"/>
                </a:lnTo>
                <a:lnTo>
                  <a:pt x="142" y="374"/>
                </a:lnTo>
                <a:close/>
                <a:moveTo>
                  <a:pt x="175" y="63"/>
                </a:move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86" y="63"/>
                </a:lnTo>
                <a:lnTo>
                  <a:pt x="186" y="63"/>
                </a:lnTo>
                <a:lnTo>
                  <a:pt x="188" y="62"/>
                </a:lnTo>
                <a:lnTo>
                  <a:pt x="188" y="62"/>
                </a:lnTo>
                <a:lnTo>
                  <a:pt x="181" y="60"/>
                </a:lnTo>
                <a:lnTo>
                  <a:pt x="181" y="60"/>
                </a:lnTo>
                <a:lnTo>
                  <a:pt x="180" y="60"/>
                </a:lnTo>
                <a:lnTo>
                  <a:pt x="180" y="60"/>
                </a:lnTo>
                <a:lnTo>
                  <a:pt x="175" y="63"/>
                </a:lnTo>
                <a:lnTo>
                  <a:pt x="175" y="63"/>
                </a:lnTo>
                <a:close/>
                <a:moveTo>
                  <a:pt x="90" y="268"/>
                </a:move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7" y="265"/>
                </a:lnTo>
                <a:lnTo>
                  <a:pt x="82" y="265"/>
                </a:lnTo>
                <a:lnTo>
                  <a:pt x="82" y="265"/>
                </a:lnTo>
                <a:lnTo>
                  <a:pt x="80" y="265"/>
                </a:lnTo>
                <a:lnTo>
                  <a:pt x="80" y="265"/>
                </a:lnTo>
                <a:lnTo>
                  <a:pt x="80" y="267"/>
                </a:lnTo>
                <a:lnTo>
                  <a:pt x="82" y="268"/>
                </a:lnTo>
                <a:lnTo>
                  <a:pt x="82" y="268"/>
                </a:lnTo>
                <a:lnTo>
                  <a:pt x="90" y="268"/>
                </a:lnTo>
                <a:lnTo>
                  <a:pt x="90" y="268"/>
                </a:lnTo>
                <a:close/>
                <a:moveTo>
                  <a:pt x="177" y="371"/>
                </a:moveTo>
                <a:lnTo>
                  <a:pt x="177" y="371"/>
                </a:lnTo>
                <a:lnTo>
                  <a:pt x="177" y="372"/>
                </a:lnTo>
                <a:lnTo>
                  <a:pt x="177" y="372"/>
                </a:lnTo>
                <a:lnTo>
                  <a:pt x="180" y="379"/>
                </a:lnTo>
                <a:lnTo>
                  <a:pt x="180" y="379"/>
                </a:lnTo>
                <a:lnTo>
                  <a:pt x="181" y="379"/>
                </a:lnTo>
                <a:lnTo>
                  <a:pt x="183" y="377"/>
                </a:lnTo>
                <a:lnTo>
                  <a:pt x="183" y="377"/>
                </a:lnTo>
                <a:lnTo>
                  <a:pt x="177" y="371"/>
                </a:lnTo>
                <a:lnTo>
                  <a:pt x="177" y="371"/>
                </a:lnTo>
                <a:close/>
                <a:moveTo>
                  <a:pt x="112" y="224"/>
                </a:moveTo>
                <a:lnTo>
                  <a:pt x="112" y="224"/>
                </a:lnTo>
                <a:lnTo>
                  <a:pt x="112" y="230"/>
                </a:lnTo>
                <a:lnTo>
                  <a:pt x="112" y="230"/>
                </a:lnTo>
                <a:lnTo>
                  <a:pt x="115" y="232"/>
                </a:lnTo>
                <a:lnTo>
                  <a:pt x="115" y="232"/>
                </a:lnTo>
                <a:lnTo>
                  <a:pt x="118" y="233"/>
                </a:lnTo>
                <a:lnTo>
                  <a:pt x="118" y="233"/>
                </a:lnTo>
                <a:lnTo>
                  <a:pt x="112" y="224"/>
                </a:lnTo>
                <a:lnTo>
                  <a:pt x="112" y="224"/>
                </a:lnTo>
                <a:close/>
                <a:moveTo>
                  <a:pt x="158" y="41"/>
                </a:moveTo>
                <a:lnTo>
                  <a:pt x="158" y="41"/>
                </a:lnTo>
                <a:lnTo>
                  <a:pt x="153" y="44"/>
                </a:lnTo>
                <a:lnTo>
                  <a:pt x="148" y="47"/>
                </a:lnTo>
                <a:lnTo>
                  <a:pt x="148" y="47"/>
                </a:lnTo>
                <a:lnTo>
                  <a:pt x="151" y="47"/>
                </a:lnTo>
                <a:lnTo>
                  <a:pt x="151" y="47"/>
                </a:lnTo>
                <a:lnTo>
                  <a:pt x="154" y="46"/>
                </a:lnTo>
                <a:lnTo>
                  <a:pt x="158" y="44"/>
                </a:lnTo>
                <a:lnTo>
                  <a:pt x="158" y="44"/>
                </a:lnTo>
                <a:lnTo>
                  <a:pt x="158" y="43"/>
                </a:lnTo>
                <a:lnTo>
                  <a:pt x="158" y="41"/>
                </a:lnTo>
                <a:lnTo>
                  <a:pt x="158" y="41"/>
                </a:lnTo>
                <a:close/>
                <a:moveTo>
                  <a:pt x="38" y="273"/>
                </a:moveTo>
                <a:lnTo>
                  <a:pt x="38" y="273"/>
                </a:lnTo>
                <a:lnTo>
                  <a:pt x="35" y="270"/>
                </a:lnTo>
                <a:lnTo>
                  <a:pt x="35" y="270"/>
                </a:lnTo>
                <a:lnTo>
                  <a:pt x="35" y="270"/>
                </a:lnTo>
                <a:lnTo>
                  <a:pt x="35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3"/>
                </a:lnTo>
                <a:lnTo>
                  <a:pt x="30" y="273"/>
                </a:lnTo>
                <a:lnTo>
                  <a:pt x="38" y="273"/>
                </a:lnTo>
                <a:lnTo>
                  <a:pt x="38" y="273"/>
                </a:lnTo>
                <a:close/>
                <a:moveTo>
                  <a:pt x="164" y="285"/>
                </a:moveTo>
                <a:lnTo>
                  <a:pt x="164" y="285"/>
                </a:lnTo>
                <a:lnTo>
                  <a:pt x="159" y="281"/>
                </a:lnTo>
                <a:lnTo>
                  <a:pt x="159" y="281"/>
                </a:lnTo>
                <a:lnTo>
                  <a:pt x="159" y="281"/>
                </a:lnTo>
                <a:lnTo>
                  <a:pt x="159" y="281"/>
                </a:lnTo>
                <a:lnTo>
                  <a:pt x="159" y="284"/>
                </a:lnTo>
                <a:lnTo>
                  <a:pt x="159" y="284"/>
                </a:lnTo>
                <a:lnTo>
                  <a:pt x="161" y="285"/>
                </a:lnTo>
                <a:lnTo>
                  <a:pt x="161" y="285"/>
                </a:lnTo>
                <a:lnTo>
                  <a:pt x="159" y="287"/>
                </a:lnTo>
                <a:lnTo>
                  <a:pt x="159" y="287"/>
                </a:lnTo>
                <a:lnTo>
                  <a:pt x="162" y="289"/>
                </a:lnTo>
                <a:lnTo>
                  <a:pt x="162" y="289"/>
                </a:lnTo>
                <a:lnTo>
                  <a:pt x="164" y="287"/>
                </a:lnTo>
                <a:lnTo>
                  <a:pt x="164" y="287"/>
                </a:lnTo>
                <a:lnTo>
                  <a:pt x="164" y="285"/>
                </a:lnTo>
                <a:lnTo>
                  <a:pt x="164" y="285"/>
                </a:lnTo>
                <a:close/>
                <a:moveTo>
                  <a:pt x="8" y="210"/>
                </a:moveTo>
                <a:lnTo>
                  <a:pt x="8" y="210"/>
                </a:lnTo>
                <a:lnTo>
                  <a:pt x="8" y="199"/>
                </a:lnTo>
                <a:lnTo>
                  <a:pt x="6" y="188"/>
                </a:lnTo>
                <a:lnTo>
                  <a:pt x="6" y="188"/>
                </a:lnTo>
                <a:lnTo>
                  <a:pt x="8" y="199"/>
                </a:lnTo>
                <a:lnTo>
                  <a:pt x="8" y="210"/>
                </a:lnTo>
                <a:lnTo>
                  <a:pt x="8" y="210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0" y="128"/>
                </a:lnTo>
                <a:lnTo>
                  <a:pt x="230" y="128"/>
                </a:lnTo>
                <a:lnTo>
                  <a:pt x="229" y="128"/>
                </a:lnTo>
                <a:lnTo>
                  <a:pt x="229" y="131"/>
                </a:lnTo>
                <a:lnTo>
                  <a:pt x="229" y="131"/>
                </a:lnTo>
                <a:lnTo>
                  <a:pt x="235" y="131"/>
                </a:lnTo>
                <a:lnTo>
                  <a:pt x="235" y="131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251" y="43"/>
                </a:moveTo>
                <a:lnTo>
                  <a:pt x="251" y="43"/>
                </a:lnTo>
                <a:lnTo>
                  <a:pt x="240" y="44"/>
                </a:lnTo>
                <a:lnTo>
                  <a:pt x="240" y="44"/>
                </a:lnTo>
                <a:lnTo>
                  <a:pt x="241" y="44"/>
                </a:lnTo>
                <a:lnTo>
                  <a:pt x="241" y="44"/>
                </a:lnTo>
                <a:lnTo>
                  <a:pt x="246" y="44"/>
                </a:lnTo>
                <a:lnTo>
                  <a:pt x="246" y="44"/>
                </a:lnTo>
                <a:lnTo>
                  <a:pt x="248" y="44"/>
                </a:lnTo>
                <a:lnTo>
                  <a:pt x="248" y="44"/>
                </a:lnTo>
                <a:lnTo>
                  <a:pt x="249" y="46"/>
                </a:lnTo>
                <a:lnTo>
                  <a:pt x="249" y="46"/>
                </a:lnTo>
                <a:lnTo>
                  <a:pt x="248" y="47"/>
                </a:lnTo>
                <a:lnTo>
                  <a:pt x="248" y="47"/>
                </a:lnTo>
                <a:lnTo>
                  <a:pt x="246" y="47"/>
                </a:lnTo>
                <a:lnTo>
                  <a:pt x="246" y="47"/>
                </a:lnTo>
                <a:lnTo>
                  <a:pt x="243" y="47"/>
                </a:lnTo>
                <a:lnTo>
                  <a:pt x="243" y="47"/>
                </a:lnTo>
                <a:lnTo>
                  <a:pt x="243" y="49"/>
                </a:lnTo>
                <a:lnTo>
                  <a:pt x="243" y="49"/>
                </a:lnTo>
                <a:lnTo>
                  <a:pt x="249" y="49"/>
                </a:lnTo>
                <a:lnTo>
                  <a:pt x="249" y="49"/>
                </a:lnTo>
                <a:lnTo>
                  <a:pt x="251" y="43"/>
                </a:lnTo>
                <a:lnTo>
                  <a:pt x="251" y="43"/>
                </a:lnTo>
                <a:close/>
                <a:moveTo>
                  <a:pt x="330" y="211"/>
                </a:moveTo>
                <a:lnTo>
                  <a:pt x="330" y="211"/>
                </a:lnTo>
                <a:lnTo>
                  <a:pt x="337" y="211"/>
                </a:lnTo>
                <a:lnTo>
                  <a:pt x="337" y="211"/>
                </a:lnTo>
                <a:lnTo>
                  <a:pt x="337" y="208"/>
                </a:lnTo>
                <a:lnTo>
                  <a:pt x="337" y="208"/>
                </a:lnTo>
                <a:lnTo>
                  <a:pt x="331" y="208"/>
                </a:lnTo>
                <a:lnTo>
                  <a:pt x="331" y="208"/>
                </a:lnTo>
                <a:lnTo>
                  <a:pt x="330" y="211"/>
                </a:lnTo>
                <a:lnTo>
                  <a:pt x="330" y="211"/>
                </a:lnTo>
                <a:close/>
                <a:moveTo>
                  <a:pt x="142" y="353"/>
                </a:moveTo>
                <a:lnTo>
                  <a:pt x="142" y="353"/>
                </a:lnTo>
                <a:lnTo>
                  <a:pt x="145" y="356"/>
                </a:lnTo>
                <a:lnTo>
                  <a:pt x="145" y="356"/>
                </a:lnTo>
                <a:lnTo>
                  <a:pt x="147" y="355"/>
                </a:lnTo>
                <a:lnTo>
                  <a:pt x="147" y="355"/>
                </a:lnTo>
                <a:lnTo>
                  <a:pt x="147" y="349"/>
                </a:lnTo>
                <a:lnTo>
                  <a:pt x="147" y="349"/>
                </a:lnTo>
                <a:lnTo>
                  <a:pt x="142" y="353"/>
                </a:lnTo>
                <a:lnTo>
                  <a:pt x="142" y="353"/>
                </a:lnTo>
                <a:close/>
                <a:moveTo>
                  <a:pt x="263" y="126"/>
                </a:moveTo>
                <a:lnTo>
                  <a:pt x="263" y="126"/>
                </a:lnTo>
                <a:lnTo>
                  <a:pt x="263" y="126"/>
                </a:lnTo>
                <a:lnTo>
                  <a:pt x="263" y="126"/>
                </a:lnTo>
                <a:lnTo>
                  <a:pt x="260" y="134"/>
                </a:lnTo>
                <a:lnTo>
                  <a:pt x="260" y="134"/>
                </a:lnTo>
                <a:lnTo>
                  <a:pt x="262" y="134"/>
                </a:lnTo>
                <a:lnTo>
                  <a:pt x="262" y="134"/>
                </a:lnTo>
                <a:lnTo>
                  <a:pt x="263" y="134"/>
                </a:lnTo>
                <a:lnTo>
                  <a:pt x="263" y="132"/>
                </a:lnTo>
                <a:lnTo>
                  <a:pt x="263" y="132"/>
                </a:lnTo>
                <a:lnTo>
                  <a:pt x="263" y="126"/>
                </a:lnTo>
                <a:lnTo>
                  <a:pt x="263" y="126"/>
                </a:lnTo>
                <a:close/>
                <a:moveTo>
                  <a:pt x="177" y="109"/>
                </a:moveTo>
                <a:lnTo>
                  <a:pt x="177" y="109"/>
                </a:lnTo>
                <a:lnTo>
                  <a:pt x="184" y="109"/>
                </a:lnTo>
                <a:lnTo>
                  <a:pt x="184" y="109"/>
                </a:lnTo>
                <a:lnTo>
                  <a:pt x="184" y="104"/>
                </a:lnTo>
                <a:lnTo>
                  <a:pt x="184" y="104"/>
                </a:lnTo>
                <a:lnTo>
                  <a:pt x="178" y="107"/>
                </a:lnTo>
                <a:lnTo>
                  <a:pt x="178" y="107"/>
                </a:lnTo>
                <a:lnTo>
                  <a:pt x="177" y="109"/>
                </a:lnTo>
                <a:lnTo>
                  <a:pt x="177" y="109"/>
                </a:lnTo>
                <a:close/>
                <a:moveTo>
                  <a:pt x="211" y="349"/>
                </a:moveTo>
                <a:lnTo>
                  <a:pt x="211" y="349"/>
                </a:lnTo>
                <a:lnTo>
                  <a:pt x="207" y="355"/>
                </a:lnTo>
                <a:lnTo>
                  <a:pt x="207" y="355"/>
                </a:lnTo>
                <a:lnTo>
                  <a:pt x="208" y="358"/>
                </a:lnTo>
                <a:lnTo>
                  <a:pt x="208" y="358"/>
                </a:lnTo>
                <a:lnTo>
                  <a:pt x="213" y="350"/>
                </a:lnTo>
                <a:lnTo>
                  <a:pt x="213" y="350"/>
                </a:lnTo>
                <a:lnTo>
                  <a:pt x="211" y="349"/>
                </a:lnTo>
                <a:lnTo>
                  <a:pt x="211" y="349"/>
                </a:lnTo>
                <a:close/>
                <a:moveTo>
                  <a:pt x="17" y="241"/>
                </a:moveTo>
                <a:lnTo>
                  <a:pt x="17" y="241"/>
                </a:lnTo>
                <a:lnTo>
                  <a:pt x="17" y="243"/>
                </a:lnTo>
                <a:lnTo>
                  <a:pt x="17" y="243"/>
                </a:lnTo>
                <a:lnTo>
                  <a:pt x="17" y="249"/>
                </a:lnTo>
                <a:lnTo>
                  <a:pt x="17" y="249"/>
                </a:lnTo>
                <a:lnTo>
                  <a:pt x="20" y="248"/>
                </a:lnTo>
                <a:lnTo>
                  <a:pt x="20" y="248"/>
                </a:lnTo>
                <a:lnTo>
                  <a:pt x="19" y="241"/>
                </a:lnTo>
                <a:lnTo>
                  <a:pt x="19" y="241"/>
                </a:lnTo>
                <a:lnTo>
                  <a:pt x="17" y="241"/>
                </a:lnTo>
                <a:lnTo>
                  <a:pt x="17" y="241"/>
                </a:lnTo>
                <a:close/>
                <a:moveTo>
                  <a:pt x="216" y="109"/>
                </a:moveTo>
                <a:lnTo>
                  <a:pt x="216" y="109"/>
                </a:lnTo>
                <a:lnTo>
                  <a:pt x="222" y="109"/>
                </a:lnTo>
                <a:lnTo>
                  <a:pt x="222" y="109"/>
                </a:lnTo>
                <a:lnTo>
                  <a:pt x="222" y="104"/>
                </a:lnTo>
                <a:lnTo>
                  <a:pt x="222" y="104"/>
                </a:lnTo>
                <a:lnTo>
                  <a:pt x="219" y="104"/>
                </a:lnTo>
                <a:lnTo>
                  <a:pt x="219" y="104"/>
                </a:lnTo>
                <a:lnTo>
                  <a:pt x="218" y="106"/>
                </a:lnTo>
                <a:lnTo>
                  <a:pt x="218" y="106"/>
                </a:lnTo>
                <a:lnTo>
                  <a:pt x="216" y="109"/>
                </a:lnTo>
                <a:lnTo>
                  <a:pt x="216" y="109"/>
                </a:lnTo>
                <a:close/>
                <a:moveTo>
                  <a:pt x="227" y="19"/>
                </a:moveTo>
                <a:lnTo>
                  <a:pt x="227" y="19"/>
                </a:lnTo>
                <a:lnTo>
                  <a:pt x="216" y="19"/>
                </a:lnTo>
                <a:lnTo>
                  <a:pt x="216" y="19"/>
                </a:lnTo>
                <a:lnTo>
                  <a:pt x="216" y="19"/>
                </a:lnTo>
                <a:lnTo>
                  <a:pt x="216" y="19"/>
                </a:lnTo>
                <a:lnTo>
                  <a:pt x="216" y="20"/>
                </a:lnTo>
                <a:lnTo>
                  <a:pt x="216" y="20"/>
                </a:lnTo>
                <a:lnTo>
                  <a:pt x="221" y="20"/>
                </a:lnTo>
                <a:lnTo>
                  <a:pt x="221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close/>
                <a:moveTo>
                  <a:pt x="129" y="60"/>
                </a:move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8" y="62"/>
                </a:lnTo>
                <a:lnTo>
                  <a:pt x="128" y="62"/>
                </a:lnTo>
                <a:lnTo>
                  <a:pt x="128" y="73"/>
                </a:lnTo>
                <a:lnTo>
                  <a:pt x="128" y="73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9" y="77"/>
                </a:lnTo>
                <a:lnTo>
                  <a:pt x="129" y="77"/>
                </a:lnTo>
                <a:lnTo>
                  <a:pt x="129" y="74"/>
                </a:lnTo>
                <a:lnTo>
                  <a:pt x="129" y="74"/>
                </a:lnTo>
                <a:lnTo>
                  <a:pt x="129" y="71"/>
                </a:lnTo>
                <a:lnTo>
                  <a:pt x="129" y="71"/>
                </a:lnTo>
                <a:lnTo>
                  <a:pt x="129" y="60"/>
                </a:lnTo>
                <a:lnTo>
                  <a:pt x="129" y="60"/>
                </a:lnTo>
                <a:close/>
                <a:moveTo>
                  <a:pt x="260" y="363"/>
                </a:moveTo>
                <a:lnTo>
                  <a:pt x="260" y="363"/>
                </a:lnTo>
                <a:lnTo>
                  <a:pt x="262" y="363"/>
                </a:lnTo>
                <a:lnTo>
                  <a:pt x="262" y="363"/>
                </a:lnTo>
                <a:lnTo>
                  <a:pt x="262" y="353"/>
                </a:lnTo>
                <a:lnTo>
                  <a:pt x="262" y="353"/>
                </a:lnTo>
                <a:lnTo>
                  <a:pt x="262" y="353"/>
                </a:lnTo>
                <a:lnTo>
                  <a:pt x="262" y="353"/>
                </a:lnTo>
                <a:lnTo>
                  <a:pt x="257" y="360"/>
                </a:lnTo>
                <a:lnTo>
                  <a:pt x="257" y="360"/>
                </a:lnTo>
                <a:lnTo>
                  <a:pt x="260" y="363"/>
                </a:lnTo>
                <a:lnTo>
                  <a:pt x="260" y="363"/>
                </a:lnTo>
                <a:close/>
                <a:moveTo>
                  <a:pt x="143" y="125"/>
                </a:moveTo>
                <a:lnTo>
                  <a:pt x="143" y="125"/>
                </a:lnTo>
                <a:lnTo>
                  <a:pt x="145" y="125"/>
                </a:lnTo>
                <a:lnTo>
                  <a:pt x="145" y="123"/>
                </a:lnTo>
                <a:lnTo>
                  <a:pt x="145" y="123"/>
                </a:lnTo>
                <a:lnTo>
                  <a:pt x="148" y="118"/>
                </a:lnTo>
                <a:lnTo>
                  <a:pt x="148" y="118"/>
                </a:lnTo>
                <a:lnTo>
                  <a:pt x="148" y="117"/>
                </a:lnTo>
                <a:lnTo>
                  <a:pt x="148" y="117"/>
                </a:lnTo>
                <a:lnTo>
                  <a:pt x="143" y="118"/>
                </a:lnTo>
                <a:lnTo>
                  <a:pt x="143" y="118"/>
                </a:lnTo>
                <a:lnTo>
                  <a:pt x="143" y="125"/>
                </a:lnTo>
                <a:lnTo>
                  <a:pt x="143" y="125"/>
                </a:lnTo>
                <a:close/>
                <a:moveTo>
                  <a:pt x="349" y="259"/>
                </a:moveTo>
                <a:lnTo>
                  <a:pt x="349" y="259"/>
                </a:lnTo>
                <a:lnTo>
                  <a:pt x="347" y="259"/>
                </a:lnTo>
                <a:lnTo>
                  <a:pt x="345" y="259"/>
                </a:lnTo>
                <a:lnTo>
                  <a:pt x="345" y="259"/>
                </a:lnTo>
                <a:lnTo>
                  <a:pt x="344" y="257"/>
                </a:lnTo>
                <a:lnTo>
                  <a:pt x="342" y="257"/>
                </a:lnTo>
                <a:lnTo>
                  <a:pt x="342" y="257"/>
                </a:lnTo>
                <a:lnTo>
                  <a:pt x="342" y="262"/>
                </a:lnTo>
                <a:lnTo>
                  <a:pt x="342" y="262"/>
                </a:lnTo>
                <a:lnTo>
                  <a:pt x="349" y="260"/>
                </a:lnTo>
                <a:lnTo>
                  <a:pt x="349" y="260"/>
                </a:lnTo>
                <a:lnTo>
                  <a:pt x="349" y="259"/>
                </a:lnTo>
                <a:lnTo>
                  <a:pt x="349" y="259"/>
                </a:lnTo>
                <a:close/>
                <a:moveTo>
                  <a:pt x="148" y="82"/>
                </a:moveTo>
                <a:lnTo>
                  <a:pt x="148" y="82"/>
                </a:lnTo>
                <a:lnTo>
                  <a:pt x="148" y="88"/>
                </a:lnTo>
                <a:lnTo>
                  <a:pt x="148" y="88"/>
                </a:lnTo>
                <a:lnTo>
                  <a:pt x="150" y="88"/>
                </a:lnTo>
                <a:lnTo>
                  <a:pt x="150" y="88"/>
                </a:lnTo>
                <a:lnTo>
                  <a:pt x="154" y="80"/>
                </a:lnTo>
                <a:lnTo>
                  <a:pt x="154" y="80"/>
                </a:lnTo>
                <a:lnTo>
                  <a:pt x="148" y="82"/>
                </a:lnTo>
                <a:lnTo>
                  <a:pt x="148" y="82"/>
                </a:lnTo>
                <a:close/>
                <a:moveTo>
                  <a:pt x="262" y="317"/>
                </a:moveTo>
                <a:lnTo>
                  <a:pt x="262" y="317"/>
                </a:lnTo>
                <a:lnTo>
                  <a:pt x="263" y="317"/>
                </a:lnTo>
                <a:lnTo>
                  <a:pt x="263" y="317"/>
                </a:lnTo>
                <a:lnTo>
                  <a:pt x="265" y="315"/>
                </a:lnTo>
                <a:lnTo>
                  <a:pt x="265" y="315"/>
                </a:lnTo>
                <a:lnTo>
                  <a:pt x="265" y="314"/>
                </a:lnTo>
                <a:lnTo>
                  <a:pt x="265" y="314"/>
                </a:lnTo>
                <a:lnTo>
                  <a:pt x="262" y="309"/>
                </a:lnTo>
                <a:lnTo>
                  <a:pt x="262" y="309"/>
                </a:lnTo>
                <a:lnTo>
                  <a:pt x="260" y="311"/>
                </a:lnTo>
                <a:lnTo>
                  <a:pt x="260" y="311"/>
                </a:lnTo>
                <a:lnTo>
                  <a:pt x="262" y="311"/>
                </a:lnTo>
                <a:lnTo>
                  <a:pt x="262" y="311"/>
                </a:lnTo>
                <a:lnTo>
                  <a:pt x="262" y="312"/>
                </a:lnTo>
                <a:lnTo>
                  <a:pt x="262" y="314"/>
                </a:lnTo>
                <a:lnTo>
                  <a:pt x="262" y="314"/>
                </a:lnTo>
                <a:lnTo>
                  <a:pt x="262" y="315"/>
                </a:lnTo>
                <a:lnTo>
                  <a:pt x="262" y="315"/>
                </a:lnTo>
                <a:lnTo>
                  <a:pt x="262" y="317"/>
                </a:lnTo>
                <a:lnTo>
                  <a:pt x="262" y="317"/>
                </a:lnTo>
                <a:close/>
                <a:moveTo>
                  <a:pt x="188" y="109"/>
                </a:moveTo>
                <a:lnTo>
                  <a:pt x="188" y="109"/>
                </a:lnTo>
                <a:lnTo>
                  <a:pt x="191" y="106"/>
                </a:lnTo>
                <a:lnTo>
                  <a:pt x="192" y="101"/>
                </a:lnTo>
                <a:lnTo>
                  <a:pt x="192" y="101"/>
                </a:lnTo>
                <a:lnTo>
                  <a:pt x="188" y="103"/>
                </a:lnTo>
                <a:lnTo>
                  <a:pt x="188" y="103"/>
                </a:lnTo>
                <a:lnTo>
                  <a:pt x="188" y="109"/>
                </a:lnTo>
                <a:lnTo>
                  <a:pt x="188" y="109"/>
                </a:lnTo>
                <a:close/>
                <a:moveTo>
                  <a:pt x="77" y="221"/>
                </a:moveTo>
                <a:lnTo>
                  <a:pt x="77" y="221"/>
                </a:lnTo>
                <a:lnTo>
                  <a:pt x="83" y="221"/>
                </a:lnTo>
                <a:lnTo>
                  <a:pt x="83" y="221"/>
                </a:lnTo>
                <a:lnTo>
                  <a:pt x="82" y="218"/>
                </a:lnTo>
                <a:lnTo>
                  <a:pt x="82" y="218"/>
                </a:lnTo>
                <a:lnTo>
                  <a:pt x="77" y="216"/>
                </a:lnTo>
                <a:lnTo>
                  <a:pt x="77" y="216"/>
                </a:lnTo>
                <a:lnTo>
                  <a:pt x="77" y="221"/>
                </a:lnTo>
                <a:lnTo>
                  <a:pt x="77" y="221"/>
                </a:lnTo>
                <a:close/>
                <a:moveTo>
                  <a:pt x="9" y="162"/>
                </a:moveTo>
                <a:lnTo>
                  <a:pt x="9" y="162"/>
                </a:lnTo>
                <a:lnTo>
                  <a:pt x="9" y="167"/>
                </a:lnTo>
                <a:lnTo>
                  <a:pt x="9" y="167"/>
                </a:lnTo>
                <a:lnTo>
                  <a:pt x="11" y="166"/>
                </a:lnTo>
                <a:lnTo>
                  <a:pt x="11" y="166"/>
                </a:lnTo>
                <a:lnTo>
                  <a:pt x="13" y="161"/>
                </a:lnTo>
                <a:lnTo>
                  <a:pt x="13" y="161"/>
                </a:lnTo>
                <a:lnTo>
                  <a:pt x="14" y="159"/>
                </a:lnTo>
                <a:lnTo>
                  <a:pt x="14" y="159"/>
                </a:lnTo>
                <a:lnTo>
                  <a:pt x="11" y="159"/>
                </a:lnTo>
                <a:lnTo>
                  <a:pt x="11" y="159"/>
                </a:lnTo>
                <a:lnTo>
                  <a:pt x="11" y="161"/>
                </a:lnTo>
                <a:lnTo>
                  <a:pt x="9" y="162"/>
                </a:lnTo>
                <a:lnTo>
                  <a:pt x="9" y="162"/>
                </a:lnTo>
                <a:close/>
                <a:moveTo>
                  <a:pt x="325" y="259"/>
                </a:moveTo>
                <a:lnTo>
                  <a:pt x="325" y="259"/>
                </a:lnTo>
                <a:lnTo>
                  <a:pt x="325" y="262"/>
                </a:lnTo>
                <a:lnTo>
                  <a:pt x="325" y="262"/>
                </a:lnTo>
                <a:lnTo>
                  <a:pt x="330" y="262"/>
                </a:lnTo>
                <a:lnTo>
                  <a:pt x="330" y="262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5" y="259"/>
                </a:lnTo>
                <a:lnTo>
                  <a:pt x="325" y="259"/>
                </a:lnTo>
                <a:close/>
                <a:moveTo>
                  <a:pt x="60" y="268"/>
                </a:moveTo>
                <a:lnTo>
                  <a:pt x="60" y="268"/>
                </a:lnTo>
                <a:lnTo>
                  <a:pt x="55" y="268"/>
                </a:lnTo>
                <a:lnTo>
                  <a:pt x="55" y="268"/>
                </a:lnTo>
                <a:lnTo>
                  <a:pt x="55" y="268"/>
                </a:lnTo>
                <a:lnTo>
                  <a:pt x="55" y="268"/>
                </a:lnTo>
                <a:lnTo>
                  <a:pt x="58" y="273"/>
                </a:lnTo>
                <a:lnTo>
                  <a:pt x="58" y="273"/>
                </a:lnTo>
                <a:lnTo>
                  <a:pt x="60" y="273"/>
                </a:lnTo>
                <a:lnTo>
                  <a:pt x="60" y="273"/>
                </a:lnTo>
                <a:lnTo>
                  <a:pt x="60" y="268"/>
                </a:lnTo>
                <a:lnTo>
                  <a:pt x="60" y="268"/>
                </a:lnTo>
                <a:close/>
                <a:moveTo>
                  <a:pt x="50" y="200"/>
                </a:moveTo>
                <a:lnTo>
                  <a:pt x="50" y="200"/>
                </a:lnTo>
                <a:lnTo>
                  <a:pt x="42" y="202"/>
                </a:lnTo>
                <a:lnTo>
                  <a:pt x="42" y="202"/>
                </a:lnTo>
                <a:lnTo>
                  <a:pt x="44" y="205"/>
                </a:lnTo>
                <a:lnTo>
                  <a:pt x="44" y="205"/>
                </a:lnTo>
                <a:lnTo>
                  <a:pt x="49" y="203"/>
                </a:lnTo>
                <a:lnTo>
                  <a:pt x="49" y="203"/>
                </a:lnTo>
                <a:lnTo>
                  <a:pt x="50" y="200"/>
                </a:lnTo>
                <a:lnTo>
                  <a:pt x="50" y="200"/>
                </a:lnTo>
                <a:close/>
                <a:moveTo>
                  <a:pt x="257" y="132"/>
                </a:moveTo>
                <a:lnTo>
                  <a:pt x="257" y="132"/>
                </a:lnTo>
                <a:lnTo>
                  <a:pt x="260" y="125"/>
                </a:lnTo>
                <a:lnTo>
                  <a:pt x="260" y="125"/>
                </a:lnTo>
                <a:lnTo>
                  <a:pt x="254" y="132"/>
                </a:lnTo>
                <a:lnTo>
                  <a:pt x="254" y="132"/>
                </a:lnTo>
                <a:lnTo>
                  <a:pt x="257" y="132"/>
                </a:lnTo>
                <a:lnTo>
                  <a:pt x="257" y="132"/>
                </a:lnTo>
                <a:close/>
                <a:moveTo>
                  <a:pt x="123" y="270"/>
                </a:moveTo>
                <a:lnTo>
                  <a:pt x="123" y="270"/>
                </a:lnTo>
                <a:lnTo>
                  <a:pt x="123" y="270"/>
                </a:lnTo>
                <a:lnTo>
                  <a:pt x="123" y="270"/>
                </a:lnTo>
                <a:lnTo>
                  <a:pt x="131" y="257"/>
                </a:lnTo>
                <a:lnTo>
                  <a:pt x="131" y="257"/>
                </a:lnTo>
                <a:lnTo>
                  <a:pt x="131" y="257"/>
                </a:lnTo>
                <a:lnTo>
                  <a:pt x="131" y="257"/>
                </a:lnTo>
                <a:lnTo>
                  <a:pt x="131" y="257"/>
                </a:lnTo>
                <a:lnTo>
                  <a:pt x="131" y="257"/>
                </a:lnTo>
                <a:lnTo>
                  <a:pt x="129" y="259"/>
                </a:lnTo>
                <a:lnTo>
                  <a:pt x="129" y="259"/>
                </a:lnTo>
                <a:lnTo>
                  <a:pt x="125" y="263"/>
                </a:lnTo>
                <a:lnTo>
                  <a:pt x="125" y="263"/>
                </a:lnTo>
                <a:lnTo>
                  <a:pt x="123" y="265"/>
                </a:lnTo>
                <a:lnTo>
                  <a:pt x="121" y="265"/>
                </a:lnTo>
                <a:lnTo>
                  <a:pt x="121" y="265"/>
                </a:lnTo>
                <a:lnTo>
                  <a:pt x="123" y="270"/>
                </a:lnTo>
                <a:lnTo>
                  <a:pt x="123" y="270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8"/>
                </a:lnTo>
                <a:lnTo>
                  <a:pt x="61" y="148"/>
                </a:lnTo>
                <a:lnTo>
                  <a:pt x="72" y="148"/>
                </a:lnTo>
                <a:lnTo>
                  <a:pt x="72" y="148"/>
                </a:lnTo>
                <a:lnTo>
                  <a:pt x="74" y="148"/>
                </a:lnTo>
                <a:lnTo>
                  <a:pt x="76" y="148"/>
                </a:lnTo>
                <a:lnTo>
                  <a:pt x="76" y="148"/>
                </a:lnTo>
                <a:lnTo>
                  <a:pt x="74" y="148"/>
                </a:lnTo>
                <a:lnTo>
                  <a:pt x="74" y="148"/>
                </a:lnTo>
                <a:lnTo>
                  <a:pt x="60" y="147"/>
                </a:lnTo>
                <a:lnTo>
                  <a:pt x="60" y="147"/>
                </a:lnTo>
                <a:lnTo>
                  <a:pt x="60" y="148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181" y="317"/>
                </a:moveTo>
                <a:lnTo>
                  <a:pt x="181" y="317"/>
                </a:lnTo>
                <a:lnTo>
                  <a:pt x="188" y="322"/>
                </a:lnTo>
                <a:lnTo>
                  <a:pt x="188" y="322"/>
                </a:lnTo>
                <a:lnTo>
                  <a:pt x="189" y="320"/>
                </a:lnTo>
                <a:lnTo>
                  <a:pt x="189" y="320"/>
                </a:lnTo>
                <a:lnTo>
                  <a:pt x="183" y="315"/>
                </a:lnTo>
                <a:lnTo>
                  <a:pt x="183" y="315"/>
                </a:lnTo>
                <a:lnTo>
                  <a:pt x="181" y="317"/>
                </a:lnTo>
                <a:lnTo>
                  <a:pt x="181" y="317"/>
                </a:lnTo>
                <a:close/>
                <a:moveTo>
                  <a:pt x="240" y="292"/>
                </a:moveTo>
                <a:lnTo>
                  <a:pt x="240" y="292"/>
                </a:lnTo>
                <a:lnTo>
                  <a:pt x="233" y="298"/>
                </a:lnTo>
                <a:lnTo>
                  <a:pt x="233" y="298"/>
                </a:lnTo>
                <a:lnTo>
                  <a:pt x="235" y="300"/>
                </a:lnTo>
                <a:lnTo>
                  <a:pt x="235" y="300"/>
                </a:lnTo>
                <a:lnTo>
                  <a:pt x="241" y="293"/>
                </a:lnTo>
                <a:lnTo>
                  <a:pt x="241" y="293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close/>
                <a:moveTo>
                  <a:pt x="227" y="371"/>
                </a:moveTo>
                <a:lnTo>
                  <a:pt x="227" y="371"/>
                </a:lnTo>
                <a:lnTo>
                  <a:pt x="229" y="371"/>
                </a:lnTo>
                <a:lnTo>
                  <a:pt x="229" y="371"/>
                </a:lnTo>
                <a:lnTo>
                  <a:pt x="230" y="371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2" y="363"/>
                </a:lnTo>
                <a:lnTo>
                  <a:pt x="232" y="363"/>
                </a:lnTo>
                <a:lnTo>
                  <a:pt x="232" y="361"/>
                </a:lnTo>
                <a:lnTo>
                  <a:pt x="232" y="361"/>
                </a:lnTo>
                <a:lnTo>
                  <a:pt x="232" y="363"/>
                </a:lnTo>
                <a:lnTo>
                  <a:pt x="232" y="363"/>
                </a:lnTo>
                <a:lnTo>
                  <a:pt x="227" y="371"/>
                </a:lnTo>
                <a:lnTo>
                  <a:pt x="227" y="371"/>
                </a:lnTo>
                <a:close/>
                <a:moveTo>
                  <a:pt x="214" y="391"/>
                </a:moveTo>
                <a:lnTo>
                  <a:pt x="214" y="391"/>
                </a:lnTo>
                <a:lnTo>
                  <a:pt x="214" y="394"/>
                </a:lnTo>
                <a:lnTo>
                  <a:pt x="214" y="394"/>
                </a:lnTo>
                <a:lnTo>
                  <a:pt x="213" y="396"/>
                </a:lnTo>
                <a:lnTo>
                  <a:pt x="213" y="396"/>
                </a:lnTo>
                <a:lnTo>
                  <a:pt x="214" y="396"/>
                </a:lnTo>
                <a:lnTo>
                  <a:pt x="214" y="396"/>
                </a:lnTo>
                <a:lnTo>
                  <a:pt x="216" y="396"/>
                </a:lnTo>
                <a:lnTo>
                  <a:pt x="216" y="396"/>
                </a:lnTo>
                <a:lnTo>
                  <a:pt x="218" y="393"/>
                </a:lnTo>
                <a:lnTo>
                  <a:pt x="218" y="393"/>
                </a:lnTo>
                <a:lnTo>
                  <a:pt x="218" y="393"/>
                </a:lnTo>
                <a:lnTo>
                  <a:pt x="218" y="391"/>
                </a:lnTo>
                <a:lnTo>
                  <a:pt x="218" y="391"/>
                </a:lnTo>
                <a:lnTo>
                  <a:pt x="214" y="391"/>
                </a:lnTo>
                <a:lnTo>
                  <a:pt x="214" y="391"/>
                </a:lnTo>
                <a:close/>
                <a:moveTo>
                  <a:pt x="6" y="167"/>
                </a:move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75"/>
                </a:lnTo>
                <a:lnTo>
                  <a:pt x="6" y="183"/>
                </a:lnTo>
                <a:lnTo>
                  <a:pt x="6" y="183"/>
                </a:lnTo>
                <a:lnTo>
                  <a:pt x="8" y="181"/>
                </a:lnTo>
                <a:lnTo>
                  <a:pt x="8" y="181"/>
                </a:lnTo>
                <a:lnTo>
                  <a:pt x="6" y="167"/>
                </a:lnTo>
                <a:lnTo>
                  <a:pt x="6" y="167"/>
                </a:lnTo>
                <a:close/>
                <a:moveTo>
                  <a:pt x="225" y="353"/>
                </a:moveTo>
                <a:lnTo>
                  <a:pt x="225" y="353"/>
                </a:lnTo>
                <a:lnTo>
                  <a:pt x="229" y="347"/>
                </a:lnTo>
                <a:lnTo>
                  <a:pt x="229" y="347"/>
                </a:lnTo>
                <a:lnTo>
                  <a:pt x="225" y="345"/>
                </a:lnTo>
                <a:lnTo>
                  <a:pt x="225" y="345"/>
                </a:lnTo>
                <a:lnTo>
                  <a:pt x="222" y="352"/>
                </a:lnTo>
                <a:lnTo>
                  <a:pt x="222" y="352"/>
                </a:lnTo>
                <a:lnTo>
                  <a:pt x="225" y="353"/>
                </a:lnTo>
                <a:lnTo>
                  <a:pt x="225" y="353"/>
                </a:lnTo>
                <a:close/>
                <a:moveTo>
                  <a:pt x="257" y="144"/>
                </a:moveTo>
                <a:lnTo>
                  <a:pt x="257" y="144"/>
                </a:lnTo>
                <a:lnTo>
                  <a:pt x="265" y="147"/>
                </a:lnTo>
                <a:lnTo>
                  <a:pt x="265" y="147"/>
                </a:lnTo>
                <a:lnTo>
                  <a:pt x="265" y="142"/>
                </a:lnTo>
                <a:lnTo>
                  <a:pt x="265" y="142"/>
                </a:lnTo>
                <a:lnTo>
                  <a:pt x="262" y="142"/>
                </a:lnTo>
                <a:lnTo>
                  <a:pt x="262" y="142"/>
                </a:lnTo>
                <a:lnTo>
                  <a:pt x="260" y="142"/>
                </a:lnTo>
                <a:lnTo>
                  <a:pt x="259" y="144"/>
                </a:lnTo>
                <a:lnTo>
                  <a:pt x="259" y="144"/>
                </a:lnTo>
                <a:lnTo>
                  <a:pt x="257" y="144"/>
                </a:lnTo>
                <a:lnTo>
                  <a:pt x="257" y="144"/>
                </a:lnTo>
                <a:close/>
                <a:moveTo>
                  <a:pt x="46" y="177"/>
                </a:moveTo>
                <a:lnTo>
                  <a:pt x="46" y="177"/>
                </a:lnTo>
                <a:lnTo>
                  <a:pt x="46" y="177"/>
                </a:lnTo>
                <a:lnTo>
                  <a:pt x="46" y="177"/>
                </a:lnTo>
                <a:lnTo>
                  <a:pt x="41" y="177"/>
                </a:lnTo>
                <a:lnTo>
                  <a:pt x="41" y="177"/>
                </a:lnTo>
                <a:lnTo>
                  <a:pt x="41" y="177"/>
                </a:lnTo>
                <a:lnTo>
                  <a:pt x="41" y="177"/>
                </a:lnTo>
                <a:lnTo>
                  <a:pt x="38" y="181"/>
                </a:lnTo>
                <a:lnTo>
                  <a:pt x="38" y="181"/>
                </a:lnTo>
                <a:lnTo>
                  <a:pt x="41" y="181"/>
                </a:lnTo>
                <a:lnTo>
                  <a:pt x="41" y="180"/>
                </a:lnTo>
                <a:lnTo>
                  <a:pt x="41" y="180"/>
                </a:lnTo>
                <a:lnTo>
                  <a:pt x="42" y="178"/>
                </a:lnTo>
                <a:lnTo>
                  <a:pt x="42" y="178"/>
                </a:lnTo>
                <a:lnTo>
                  <a:pt x="46" y="177"/>
                </a:lnTo>
                <a:lnTo>
                  <a:pt x="46" y="177"/>
                </a:lnTo>
                <a:close/>
                <a:moveTo>
                  <a:pt x="278" y="415"/>
                </a:moveTo>
                <a:lnTo>
                  <a:pt x="278" y="415"/>
                </a:lnTo>
                <a:lnTo>
                  <a:pt x="268" y="415"/>
                </a:lnTo>
                <a:lnTo>
                  <a:pt x="268" y="415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8" y="416"/>
                </a:lnTo>
                <a:lnTo>
                  <a:pt x="278" y="416"/>
                </a:lnTo>
                <a:lnTo>
                  <a:pt x="278" y="415"/>
                </a:lnTo>
                <a:lnTo>
                  <a:pt x="278" y="415"/>
                </a:lnTo>
                <a:close/>
                <a:moveTo>
                  <a:pt x="191" y="328"/>
                </a:moveTo>
                <a:lnTo>
                  <a:pt x="191" y="328"/>
                </a:lnTo>
                <a:lnTo>
                  <a:pt x="197" y="333"/>
                </a:lnTo>
                <a:lnTo>
                  <a:pt x="197" y="333"/>
                </a:lnTo>
                <a:lnTo>
                  <a:pt x="199" y="330"/>
                </a:lnTo>
                <a:lnTo>
                  <a:pt x="199" y="330"/>
                </a:lnTo>
                <a:lnTo>
                  <a:pt x="192" y="327"/>
                </a:lnTo>
                <a:lnTo>
                  <a:pt x="192" y="327"/>
                </a:lnTo>
                <a:lnTo>
                  <a:pt x="191" y="328"/>
                </a:lnTo>
                <a:lnTo>
                  <a:pt x="191" y="328"/>
                </a:lnTo>
                <a:close/>
                <a:moveTo>
                  <a:pt x="166" y="95"/>
                </a:move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73" y="90"/>
                </a:lnTo>
                <a:lnTo>
                  <a:pt x="173" y="90"/>
                </a:lnTo>
                <a:lnTo>
                  <a:pt x="175" y="88"/>
                </a:lnTo>
                <a:lnTo>
                  <a:pt x="175" y="88"/>
                </a:lnTo>
                <a:lnTo>
                  <a:pt x="166" y="91"/>
                </a:lnTo>
                <a:lnTo>
                  <a:pt x="166" y="91"/>
                </a:lnTo>
                <a:lnTo>
                  <a:pt x="166" y="95"/>
                </a:lnTo>
                <a:lnTo>
                  <a:pt x="166" y="95"/>
                </a:lnTo>
                <a:close/>
                <a:moveTo>
                  <a:pt x="189" y="399"/>
                </a:moveTo>
                <a:lnTo>
                  <a:pt x="189" y="399"/>
                </a:lnTo>
                <a:lnTo>
                  <a:pt x="188" y="397"/>
                </a:lnTo>
                <a:lnTo>
                  <a:pt x="188" y="397"/>
                </a:lnTo>
                <a:lnTo>
                  <a:pt x="184" y="397"/>
                </a:lnTo>
                <a:lnTo>
                  <a:pt x="184" y="397"/>
                </a:lnTo>
                <a:lnTo>
                  <a:pt x="184" y="397"/>
                </a:lnTo>
                <a:lnTo>
                  <a:pt x="184" y="397"/>
                </a:lnTo>
                <a:lnTo>
                  <a:pt x="183" y="399"/>
                </a:lnTo>
                <a:lnTo>
                  <a:pt x="183" y="399"/>
                </a:lnTo>
                <a:lnTo>
                  <a:pt x="189" y="401"/>
                </a:lnTo>
                <a:lnTo>
                  <a:pt x="189" y="401"/>
                </a:lnTo>
                <a:lnTo>
                  <a:pt x="189" y="399"/>
                </a:lnTo>
                <a:lnTo>
                  <a:pt x="189" y="399"/>
                </a:lnTo>
                <a:close/>
                <a:moveTo>
                  <a:pt x="233" y="334"/>
                </a:moveTo>
                <a:lnTo>
                  <a:pt x="233" y="334"/>
                </a:lnTo>
                <a:lnTo>
                  <a:pt x="232" y="339"/>
                </a:lnTo>
                <a:lnTo>
                  <a:pt x="232" y="339"/>
                </a:lnTo>
                <a:lnTo>
                  <a:pt x="233" y="341"/>
                </a:lnTo>
                <a:lnTo>
                  <a:pt x="233" y="341"/>
                </a:lnTo>
                <a:lnTo>
                  <a:pt x="237" y="336"/>
                </a:lnTo>
                <a:lnTo>
                  <a:pt x="237" y="336"/>
                </a:lnTo>
                <a:lnTo>
                  <a:pt x="233" y="334"/>
                </a:lnTo>
                <a:lnTo>
                  <a:pt x="233" y="334"/>
                </a:lnTo>
                <a:close/>
                <a:moveTo>
                  <a:pt x="358" y="241"/>
                </a:moveTo>
                <a:lnTo>
                  <a:pt x="358" y="241"/>
                </a:lnTo>
                <a:lnTo>
                  <a:pt x="358" y="238"/>
                </a:lnTo>
                <a:lnTo>
                  <a:pt x="355" y="238"/>
                </a:lnTo>
                <a:lnTo>
                  <a:pt x="355" y="238"/>
                </a:lnTo>
                <a:lnTo>
                  <a:pt x="355" y="238"/>
                </a:lnTo>
                <a:lnTo>
                  <a:pt x="355" y="238"/>
                </a:lnTo>
                <a:lnTo>
                  <a:pt x="353" y="238"/>
                </a:lnTo>
                <a:lnTo>
                  <a:pt x="353" y="240"/>
                </a:lnTo>
                <a:lnTo>
                  <a:pt x="353" y="240"/>
                </a:lnTo>
                <a:lnTo>
                  <a:pt x="352" y="241"/>
                </a:lnTo>
                <a:lnTo>
                  <a:pt x="352" y="241"/>
                </a:lnTo>
                <a:lnTo>
                  <a:pt x="352" y="241"/>
                </a:lnTo>
                <a:lnTo>
                  <a:pt x="352" y="241"/>
                </a:lnTo>
                <a:lnTo>
                  <a:pt x="358" y="241"/>
                </a:lnTo>
                <a:lnTo>
                  <a:pt x="358" y="241"/>
                </a:lnTo>
                <a:close/>
                <a:moveTo>
                  <a:pt x="374" y="155"/>
                </a:moveTo>
                <a:lnTo>
                  <a:pt x="374" y="155"/>
                </a:lnTo>
                <a:lnTo>
                  <a:pt x="379" y="150"/>
                </a:lnTo>
                <a:lnTo>
                  <a:pt x="379" y="150"/>
                </a:lnTo>
                <a:lnTo>
                  <a:pt x="379" y="148"/>
                </a:lnTo>
                <a:lnTo>
                  <a:pt x="379" y="148"/>
                </a:lnTo>
                <a:lnTo>
                  <a:pt x="377" y="148"/>
                </a:lnTo>
                <a:lnTo>
                  <a:pt x="377" y="148"/>
                </a:lnTo>
                <a:lnTo>
                  <a:pt x="375" y="150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4" y="155"/>
                </a:lnTo>
                <a:lnTo>
                  <a:pt x="374" y="155"/>
                </a:lnTo>
                <a:close/>
                <a:moveTo>
                  <a:pt x="255" y="126"/>
                </a:moveTo>
                <a:lnTo>
                  <a:pt x="255" y="126"/>
                </a:lnTo>
                <a:lnTo>
                  <a:pt x="254" y="126"/>
                </a:lnTo>
                <a:lnTo>
                  <a:pt x="254" y="126"/>
                </a:lnTo>
                <a:lnTo>
                  <a:pt x="254" y="126"/>
                </a:lnTo>
                <a:lnTo>
                  <a:pt x="254" y="126"/>
                </a:lnTo>
                <a:lnTo>
                  <a:pt x="251" y="126"/>
                </a:lnTo>
                <a:lnTo>
                  <a:pt x="251" y="128"/>
                </a:lnTo>
                <a:lnTo>
                  <a:pt x="251" y="128"/>
                </a:lnTo>
                <a:lnTo>
                  <a:pt x="248" y="132"/>
                </a:lnTo>
                <a:lnTo>
                  <a:pt x="248" y="132"/>
                </a:lnTo>
                <a:lnTo>
                  <a:pt x="251" y="131"/>
                </a:lnTo>
                <a:lnTo>
                  <a:pt x="251" y="131"/>
                </a:lnTo>
                <a:lnTo>
                  <a:pt x="255" y="126"/>
                </a:lnTo>
                <a:lnTo>
                  <a:pt x="255" y="126"/>
                </a:lnTo>
                <a:close/>
                <a:moveTo>
                  <a:pt x="262" y="297"/>
                </a:moveTo>
                <a:lnTo>
                  <a:pt x="262" y="297"/>
                </a:lnTo>
                <a:lnTo>
                  <a:pt x="263" y="295"/>
                </a:lnTo>
                <a:lnTo>
                  <a:pt x="263" y="295"/>
                </a:lnTo>
                <a:lnTo>
                  <a:pt x="263" y="293"/>
                </a:lnTo>
                <a:lnTo>
                  <a:pt x="263" y="293"/>
                </a:lnTo>
                <a:lnTo>
                  <a:pt x="262" y="289"/>
                </a:lnTo>
                <a:lnTo>
                  <a:pt x="262" y="289"/>
                </a:lnTo>
                <a:lnTo>
                  <a:pt x="259" y="293"/>
                </a:lnTo>
                <a:lnTo>
                  <a:pt x="259" y="293"/>
                </a:lnTo>
                <a:lnTo>
                  <a:pt x="262" y="297"/>
                </a:lnTo>
                <a:lnTo>
                  <a:pt x="262" y="297"/>
                </a:lnTo>
                <a:close/>
                <a:moveTo>
                  <a:pt x="298" y="262"/>
                </a:moveTo>
                <a:lnTo>
                  <a:pt x="298" y="262"/>
                </a:lnTo>
                <a:lnTo>
                  <a:pt x="301" y="262"/>
                </a:lnTo>
                <a:lnTo>
                  <a:pt x="301" y="262"/>
                </a:lnTo>
                <a:lnTo>
                  <a:pt x="306" y="262"/>
                </a:lnTo>
                <a:lnTo>
                  <a:pt x="306" y="262"/>
                </a:lnTo>
                <a:lnTo>
                  <a:pt x="304" y="260"/>
                </a:lnTo>
                <a:lnTo>
                  <a:pt x="304" y="260"/>
                </a:lnTo>
                <a:lnTo>
                  <a:pt x="296" y="260"/>
                </a:lnTo>
                <a:lnTo>
                  <a:pt x="296" y="260"/>
                </a:lnTo>
                <a:lnTo>
                  <a:pt x="296" y="262"/>
                </a:lnTo>
                <a:lnTo>
                  <a:pt x="296" y="262"/>
                </a:lnTo>
                <a:lnTo>
                  <a:pt x="298" y="262"/>
                </a:lnTo>
                <a:lnTo>
                  <a:pt x="298" y="262"/>
                </a:lnTo>
                <a:close/>
                <a:moveTo>
                  <a:pt x="266" y="46"/>
                </a:moveTo>
                <a:lnTo>
                  <a:pt x="266" y="46"/>
                </a:lnTo>
                <a:lnTo>
                  <a:pt x="265" y="32"/>
                </a:lnTo>
                <a:lnTo>
                  <a:pt x="265" y="32"/>
                </a:lnTo>
                <a:lnTo>
                  <a:pt x="265" y="46"/>
                </a:lnTo>
                <a:lnTo>
                  <a:pt x="265" y="46"/>
                </a:lnTo>
                <a:lnTo>
                  <a:pt x="266" y="46"/>
                </a:lnTo>
                <a:lnTo>
                  <a:pt x="266" y="46"/>
                </a:lnTo>
                <a:close/>
                <a:moveTo>
                  <a:pt x="145" y="297"/>
                </a:moveTo>
                <a:lnTo>
                  <a:pt x="145" y="297"/>
                </a:lnTo>
                <a:lnTo>
                  <a:pt x="143" y="298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1"/>
                </a:lnTo>
                <a:lnTo>
                  <a:pt x="145" y="303"/>
                </a:lnTo>
                <a:lnTo>
                  <a:pt x="145" y="303"/>
                </a:lnTo>
                <a:lnTo>
                  <a:pt x="148" y="301"/>
                </a:lnTo>
                <a:lnTo>
                  <a:pt x="148" y="301"/>
                </a:lnTo>
                <a:lnTo>
                  <a:pt x="145" y="297"/>
                </a:lnTo>
                <a:lnTo>
                  <a:pt x="145" y="297"/>
                </a:lnTo>
                <a:close/>
                <a:moveTo>
                  <a:pt x="303" y="240"/>
                </a:moveTo>
                <a:lnTo>
                  <a:pt x="303" y="240"/>
                </a:lnTo>
                <a:lnTo>
                  <a:pt x="298" y="249"/>
                </a:lnTo>
                <a:lnTo>
                  <a:pt x="298" y="249"/>
                </a:lnTo>
                <a:lnTo>
                  <a:pt x="300" y="249"/>
                </a:lnTo>
                <a:lnTo>
                  <a:pt x="300" y="249"/>
                </a:lnTo>
                <a:lnTo>
                  <a:pt x="304" y="243"/>
                </a:lnTo>
                <a:lnTo>
                  <a:pt x="304" y="243"/>
                </a:lnTo>
                <a:lnTo>
                  <a:pt x="303" y="241"/>
                </a:lnTo>
                <a:lnTo>
                  <a:pt x="303" y="241"/>
                </a:lnTo>
                <a:lnTo>
                  <a:pt x="303" y="240"/>
                </a:lnTo>
                <a:lnTo>
                  <a:pt x="303" y="240"/>
                </a:lnTo>
                <a:close/>
                <a:moveTo>
                  <a:pt x="57" y="259"/>
                </a:moveTo>
                <a:lnTo>
                  <a:pt x="57" y="259"/>
                </a:lnTo>
                <a:lnTo>
                  <a:pt x="55" y="259"/>
                </a:lnTo>
                <a:lnTo>
                  <a:pt x="55" y="259"/>
                </a:lnTo>
                <a:lnTo>
                  <a:pt x="54" y="262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4" y="263"/>
                </a:lnTo>
                <a:lnTo>
                  <a:pt x="54" y="263"/>
                </a:lnTo>
                <a:lnTo>
                  <a:pt x="55" y="263"/>
                </a:lnTo>
                <a:lnTo>
                  <a:pt x="55" y="263"/>
                </a:lnTo>
                <a:lnTo>
                  <a:pt x="58" y="263"/>
                </a:lnTo>
                <a:lnTo>
                  <a:pt x="58" y="263"/>
                </a:lnTo>
                <a:lnTo>
                  <a:pt x="57" y="259"/>
                </a:lnTo>
                <a:lnTo>
                  <a:pt x="57" y="259"/>
                </a:lnTo>
                <a:close/>
                <a:moveTo>
                  <a:pt x="306" y="268"/>
                </a:moveTo>
                <a:lnTo>
                  <a:pt x="306" y="268"/>
                </a:lnTo>
                <a:lnTo>
                  <a:pt x="306" y="265"/>
                </a:lnTo>
                <a:lnTo>
                  <a:pt x="306" y="265"/>
                </a:lnTo>
                <a:lnTo>
                  <a:pt x="300" y="265"/>
                </a:lnTo>
                <a:lnTo>
                  <a:pt x="300" y="265"/>
                </a:lnTo>
                <a:lnTo>
                  <a:pt x="301" y="268"/>
                </a:lnTo>
                <a:lnTo>
                  <a:pt x="301" y="268"/>
                </a:lnTo>
                <a:lnTo>
                  <a:pt x="301" y="268"/>
                </a:lnTo>
                <a:lnTo>
                  <a:pt x="301" y="268"/>
                </a:lnTo>
                <a:lnTo>
                  <a:pt x="306" y="268"/>
                </a:lnTo>
                <a:lnTo>
                  <a:pt x="306" y="268"/>
                </a:lnTo>
                <a:close/>
                <a:moveTo>
                  <a:pt x="333" y="233"/>
                </a:moveTo>
                <a:lnTo>
                  <a:pt x="333" y="233"/>
                </a:lnTo>
                <a:lnTo>
                  <a:pt x="333" y="229"/>
                </a:lnTo>
                <a:lnTo>
                  <a:pt x="333" y="229"/>
                </a:lnTo>
                <a:lnTo>
                  <a:pt x="326" y="230"/>
                </a:lnTo>
                <a:lnTo>
                  <a:pt x="326" y="230"/>
                </a:lnTo>
                <a:lnTo>
                  <a:pt x="326" y="232"/>
                </a:lnTo>
                <a:lnTo>
                  <a:pt x="326" y="232"/>
                </a:lnTo>
                <a:lnTo>
                  <a:pt x="333" y="233"/>
                </a:lnTo>
                <a:lnTo>
                  <a:pt x="333" y="233"/>
                </a:lnTo>
                <a:close/>
                <a:moveTo>
                  <a:pt x="91" y="224"/>
                </a:moveTo>
                <a:lnTo>
                  <a:pt x="91" y="224"/>
                </a:lnTo>
                <a:lnTo>
                  <a:pt x="88" y="224"/>
                </a:lnTo>
                <a:lnTo>
                  <a:pt x="88" y="224"/>
                </a:lnTo>
                <a:lnTo>
                  <a:pt x="90" y="229"/>
                </a:lnTo>
                <a:lnTo>
                  <a:pt x="90" y="229"/>
                </a:lnTo>
                <a:lnTo>
                  <a:pt x="91" y="229"/>
                </a:lnTo>
                <a:lnTo>
                  <a:pt x="91" y="229"/>
                </a:lnTo>
                <a:lnTo>
                  <a:pt x="91" y="224"/>
                </a:lnTo>
                <a:lnTo>
                  <a:pt x="91" y="224"/>
                </a:lnTo>
                <a:close/>
                <a:moveTo>
                  <a:pt x="241" y="115"/>
                </a:moveTo>
                <a:lnTo>
                  <a:pt x="241" y="115"/>
                </a:lnTo>
                <a:lnTo>
                  <a:pt x="238" y="115"/>
                </a:lnTo>
                <a:lnTo>
                  <a:pt x="238" y="115"/>
                </a:lnTo>
                <a:lnTo>
                  <a:pt x="237" y="115"/>
                </a:lnTo>
                <a:lnTo>
                  <a:pt x="237" y="115"/>
                </a:lnTo>
                <a:lnTo>
                  <a:pt x="235" y="118"/>
                </a:lnTo>
                <a:lnTo>
                  <a:pt x="235" y="118"/>
                </a:lnTo>
                <a:lnTo>
                  <a:pt x="238" y="118"/>
                </a:lnTo>
                <a:lnTo>
                  <a:pt x="238" y="118"/>
                </a:lnTo>
                <a:lnTo>
                  <a:pt x="240" y="118"/>
                </a:lnTo>
                <a:lnTo>
                  <a:pt x="240" y="118"/>
                </a:lnTo>
                <a:lnTo>
                  <a:pt x="241" y="115"/>
                </a:lnTo>
                <a:lnTo>
                  <a:pt x="241" y="115"/>
                </a:lnTo>
                <a:close/>
                <a:moveTo>
                  <a:pt x="102" y="181"/>
                </a:moveTo>
                <a:lnTo>
                  <a:pt x="102" y="181"/>
                </a:lnTo>
                <a:lnTo>
                  <a:pt x="101" y="181"/>
                </a:lnTo>
                <a:lnTo>
                  <a:pt x="101" y="181"/>
                </a:lnTo>
                <a:lnTo>
                  <a:pt x="98" y="181"/>
                </a:lnTo>
                <a:lnTo>
                  <a:pt x="98" y="181"/>
                </a:lnTo>
                <a:lnTo>
                  <a:pt x="96" y="186"/>
                </a:lnTo>
                <a:lnTo>
                  <a:pt x="96" y="186"/>
                </a:lnTo>
                <a:lnTo>
                  <a:pt x="95" y="186"/>
                </a:lnTo>
                <a:lnTo>
                  <a:pt x="96" y="188"/>
                </a:lnTo>
                <a:lnTo>
                  <a:pt x="96" y="188"/>
                </a:lnTo>
                <a:lnTo>
                  <a:pt x="102" y="181"/>
                </a:lnTo>
                <a:lnTo>
                  <a:pt x="102" y="181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4" y="76"/>
                </a:lnTo>
                <a:lnTo>
                  <a:pt x="224" y="76"/>
                </a:lnTo>
                <a:lnTo>
                  <a:pt x="229" y="69"/>
                </a:lnTo>
                <a:lnTo>
                  <a:pt x="229" y="69"/>
                </a:lnTo>
                <a:lnTo>
                  <a:pt x="229" y="69"/>
                </a:lnTo>
                <a:lnTo>
                  <a:pt x="229" y="69"/>
                </a:lnTo>
                <a:lnTo>
                  <a:pt x="224" y="71"/>
                </a:lnTo>
                <a:lnTo>
                  <a:pt x="224" y="71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65" y="230"/>
                </a:lnTo>
                <a:lnTo>
                  <a:pt x="65" y="230"/>
                </a:lnTo>
                <a:lnTo>
                  <a:pt x="65" y="229"/>
                </a:lnTo>
                <a:lnTo>
                  <a:pt x="65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30"/>
                </a:lnTo>
                <a:lnTo>
                  <a:pt x="57" y="230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52" y="159"/>
                </a:moveTo>
                <a:lnTo>
                  <a:pt x="52" y="159"/>
                </a:lnTo>
                <a:lnTo>
                  <a:pt x="58" y="159"/>
                </a:lnTo>
                <a:lnTo>
                  <a:pt x="63" y="158"/>
                </a:lnTo>
                <a:lnTo>
                  <a:pt x="63" y="158"/>
                </a:lnTo>
                <a:lnTo>
                  <a:pt x="61" y="158"/>
                </a:lnTo>
                <a:lnTo>
                  <a:pt x="61" y="158"/>
                </a:lnTo>
                <a:lnTo>
                  <a:pt x="54" y="158"/>
                </a:lnTo>
                <a:lnTo>
                  <a:pt x="54" y="158"/>
                </a:lnTo>
                <a:lnTo>
                  <a:pt x="52" y="158"/>
                </a:lnTo>
                <a:lnTo>
                  <a:pt x="52" y="159"/>
                </a:lnTo>
                <a:lnTo>
                  <a:pt x="52" y="159"/>
                </a:lnTo>
                <a:close/>
                <a:moveTo>
                  <a:pt x="61" y="243"/>
                </a:moveTo>
                <a:lnTo>
                  <a:pt x="61" y="243"/>
                </a:lnTo>
                <a:lnTo>
                  <a:pt x="63" y="244"/>
                </a:lnTo>
                <a:lnTo>
                  <a:pt x="63" y="248"/>
                </a:lnTo>
                <a:lnTo>
                  <a:pt x="63" y="248"/>
                </a:lnTo>
                <a:lnTo>
                  <a:pt x="69" y="246"/>
                </a:lnTo>
                <a:lnTo>
                  <a:pt x="69" y="246"/>
                </a:lnTo>
                <a:lnTo>
                  <a:pt x="68" y="244"/>
                </a:lnTo>
                <a:lnTo>
                  <a:pt x="68" y="244"/>
                </a:lnTo>
                <a:lnTo>
                  <a:pt x="61" y="243"/>
                </a:lnTo>
                <a:lnTo>
                  <a:pt x="61" y="243"/>
                </a:lnTo>
                <a:close/>
                <a:moveTo>
                  <a:pt x="38" y="256"/>
                </a:moveTo>
                <a:lnTo>
                  <a:pt x="38" y="256"/>
                </a:lnTo>
                <a:lnTo>
                  <a:pt x="36" y="256"/>
                </a:lnTo>
                <a:lnTo>
                  <a:pt x="36" y="256"/>
                </a:lnTo>
                <a:lnTo>
                  <a:pt x="35" y="256"/>
                </a:lnTo>
                <a:lnTo>
                  <a:pt x="35" y="256"/>
                </a:lnTo>
                <a:lnTo>
                  <a:pt x="30" y="254"/>
                </a:lnTo>
                <a:lnTo>
                  <a:pt x="30" y="254"/>
                </a:lnTo>
                <a:lnTo>
                  <a:pt x="31" y="257"/>
                </a:lnTo>
                <a:lnTo>
                  <a:pt x="31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6"/>
                </a:lnTo>
                <a:lnTo>
                  <a:pt x="38" y="256"/>
                </a:lnTo>
                <a:close/>
                <a:moveTo>
                  <a:pt x="132" y="352"/>
                </a:moveTo>
                <a:lnTo>
                  <a:pt x="132" y="352"/>
                </a:lnTo>
                <a:lnTo>
                  <a:pt x="134" y="349"/>
                </a:lnTo>
                <a:lnTo>
                  <a:pt x="134" y="349"/>
                </a:lnTo>
                <a:lnTo>
                  <a:pt x="132" y="341"/>
                </a:lnTo>
                <a:lnTo>
                  <a:pt x="132" y="341"/>
                </a:lnTo>
                <a:lnTo>
                  <a:pt x="131" y="341"/>
                </a:lnTo>
                <a:lnTo>
                  <a:pt x="131" y="341"/>
                </a:lnTo>
                <a:lnTo>
                  <a:pt x="132" y="352"/>
                </a:lnTo>
                <a:lnTo>
                  <a:pt x="132" y="352"/>
                </a:lnTo>
                <a:close/>
                <a:moveTo>
                  <a:pt x="65" y="254"/>
                </a:moveTo>
                <a:lnTo>
                  <a:pt x="65" y="254"/>
                </a:lnTo>
                <a:lnTo>
                  <a:pt x="66" y="254"/>
                </a:lnTo>
                <a:lnTo>
                  <a:pt x="66" y="256"/>
                </a:lnTo>
                <a:lnTo>
                  <a:pt x="66" y="256"/>
                </a:lnTo>
                <a:lnTo>
                  <a:pt x="68" y="256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72" y="257"/>
                </a:lnTo>
                <a:lnTo>
                  <a:pt x="72" y="257"/>
                </a:lnTo>
                <a:lnTo>
                  <a:pt x="71" y="254"/>
                </a:lnTo>
                <a:lnTo>
                  <a:pt x="71" y="254"/>
                </a:lnTo>
                <a:lnTo>
                  <a:pt x="65" y="254"/>
                </a:lnTo>
                <a:lnTo>
                  <a:pt x="65" y="254"/>
                </a:lnTo>
                <a:close/>
                <a:moveTo>
                  <a:pt x="104" y="185"/>
                </a:moveTo>
                <a:lnTo>
                  <a:pt x="104" y="185"/>
                </a:lnTo>
                <a:lnTo>
                  <a:pt x="101" y="186"/>
                </a:lnTo>
                <a:lnTo>
                  <a:pt x="101" y="186"/>
                </a:lnTo>
                <a:lnTo>
                  <a:pt x="99" y="189"/>
                </a:lnTo>
                <a:lnTo>
                  <a:pt x="99" y="189"/>
                </a:lnTo>
                <a:lnTo>
                  <a:pt x="102" y="189"/>
                </a:lnTo>
                <a:lnTo>
                  <a:pt x="102" y="189"/>
                </a:lnTo>
                <a:lnTo>
                  <a:pt x="104" y="189"/>
                </a:lnTo>
                <a:lnTo>
                  <a:pt x="104" y="188"/>
                </a:lnTo>
                <a:lnTo>
                  <a:pt x="104" y="188"/>
                </a:lnTo>
                <a:lnTo>
                  <a:pt x="104" y="185"/>
                </a:lnTo>
                <a:lnTo>
                  <a:pt x="104" y="185"/>
                </a:lnTo>
                <a:close/>
                <a:moveTo>
                  <a:pt x="154" y="153"/>
                </a:move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45" y="153"/>
                </a:lnTo>
                <a:lnTo>
                  <a:pt x="145" y="153"/>
                </a:lnTo>
                <a:lnTo>
                  <a:pt x="145" y="155"/>
                </a:lnTo>
                <a:lnTo>
                  <a:pt x="145" y="155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54" y="153"/>
                </a:lnTo>
                <a:lnTo>
                  <a:pt x="154" y="153"/>
                </a:lnTo>
                <a:close/>
                <a:moveTo>
                  <a:pt x="243" y="84"/>
                </a:moveTo>
                <a:lnTo>
                  <a:pt x="243" y="84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85"/>
                </a:lnTo>
                <a:lnTo>
                  <a:pt x="244" y="85"/>
                </a:lnTo>
                <a:lnTo>
                  <a:pt x="244" y="84"/>
                </a:lnTo>
                <a:lnTo>
                  <a:pt x="244" y="84"/>
                </a:lnTo>
                <a:lnTo>
                  <a:pt x="243" y="84"/>
                </a:lnTo>
                <a:lnTo>
                  <a:pt x="243" y="84"/>
                </a:lnTo>
                <a:close/>
                <a:moveTo>
                  <a:pt x="326" y="237"/>
                </a:moveTo>
                <a:lnTo>
                  <a:pt x="326" y="237"/>
                </a:lnTo>
                <a:lnTo>
                  <a:pt x="328" y="241"/>
                </a:lnTo>
                <a:lnTo>
                  <a:pt x="328" y="241"/>
                </a:lnTo>
                <a:lnTo>
                  <a:pt x="331" y="238"/>
                </a:lnTo>
                <a:lnTo>
                  <a:pt x="331" y="238"/>
                </a:lnTo>
                <a:lnTo>
                  <a:pt x="331" y="237"/>
                </a:lnTo>
                <a:lnTo>
                  <a:pt x="331" y="237"/>
                </a:lnTo>
                <a:lnTo>
                  <a:pt x="326" y="237"/>
                </a:lnTo>
                <a:lnTo>
                  <a:pt x="326" y="237"/>
                </a:lnTo>
                <a:close/>
                <a:moveTo>
                  <a:pt x="221" y="366"/>
                </a:moveTo>
                <a:lnTo>
                  <a:pt x="221" y="366"/>
                </a:lnTo>
                <a:lnTo>
                  <a:pt x="219" y="369"/>
                </a:lnTo>
                <a:lnTo>
                  <a:pt x="219" y="369"/>
                </a:lnTo>
                <a:lnTo>
                  <a:pt x="224" y="369"/>
                </a:lnTo>
                <a:lnTo>
                  <a:pt x="224" y="369"/>
                </a:lnTo>
                <a:lnTo>
                  <a:pt x="225" y="366"/>
                </a:lnTo>
                <a:lnTo>
                  <a:pt x="225" y="366"/>
                </a:lnTo>
                <a:lnTo>
                  <a:pt x="224" y="366"/>
                </a:lnTo>
                <a:lnTo>
                  <a:pt x="221" y="366"/>
                </a:lnTo>
                <a:lnTo>
                  <a:pt x="221" y="366"/>
                </a:lnTo>
                <a:close/>
                <a:moveTo>
                  <a:pt x="254" y="68"/>
                </a:moveTo>
                <a:lnTo>
                  <a:pt x="254" y="68"/>
                </a:lnTo>
                <a:lnTo>
                  <a:pt x="254" y="76"/>
                </a:lnTo>
                <a:lnTo>
                  <a:pt x="254" y="76"/>
                </a:lnTo>
                <a:lnTo>
                  <a:pt x="257" y="76"/>
                </a:lnTo>
                <a:lnTo>
                  <a:pt x="257" y="76"/>
                </a:lnTo>
                <a:lnTo>
                  <a:pt x="257" y="68"/>
                </a:lnTo>
                <a:lnTo>
                  <a:pt x="257" y="68"/>
                </a:lnTo>
                <a:lnTo>
                  <a:pt x="254" y="68"/>
                </a:lnTo>
                <a:lnTo>
                  <a:pt x="254" y="68"/>
                </a:lnTo>
                <a:close/>
                <a:moveTo>
                  <a:pt x="244" y="25"/>
                </a:moveTo>
                <a:lnTo>
                  <a:pt x="244" y="25"/>
                </a:lnTo>
                <a:lnTo>
                  <a:pt x="246" y="20"/>
                </a:lnTo>
                <a:lnTo>
                  <a:pt x="246" y="20"/>
                </a:lnTo>
                <a:lnTo>
                  <a:pt x="240" y="22"/>
                </a:lnTo>
                <a:lnTo>
                  <a:pt x="240" y="22"/>
                </a:lnTo>
                <a:lnTo>
                  <a:pt x="238" y="22"/>
                </a:lnTo>
                <a:lnTo>
                  <a:pt x="238" y="24"/>
                </a:lnTo>
                <a:lnTo>
                  <a:pt x="238" y="24"/>
                </a:lnTo>
                <a:lnTo>
                  <a:pt x="244" y="25"/>
                </a:lnTo>
                <a:lnTo>
                  <a:pt x="244" y="25"/>
                </a:lnTo>
                <a:close/>
                <a:moveTo>
                  <a:pt x="364" y="259"/>
                </a:moveTo>
                <a:lnTo>
                  <a:pt x="364" y="259"/>
                </a:lnTo>
                <a:lnTo>
                  <a:pt x="364" y="257"/>
                </a:lnTo>
                <a:lnTo>
                  <a:pt x="364" y="257"/>
                </a:lnTo>
                <a:lnTo>
                  <a:pt x="363" y="257"/>
                </a:lnTo>
                <a:lnTo>
                  <a:pt x="363" y="257"/>
                </a:lnTo>
                <a:lnTo>
                  <a:pt x="358" y="257"/>
                </a:lnTo>
                <a:lnTo>
                  <a:pt x="358" y="257"/>
                </a:lnTo>
                <a:lnTo>
                  <a:pt x="358" y="260"/>
                </a:lnTo>
                <a:lnTo>
                  <a:pt x="358" y="260"/>
                </a:lnTo>
                <a:lnTo>
                  <a:pt x="364" y="259"/>
                </a:lnTo>
                <a:lnTo>
                  <a:pt x="364" y="259"/>
                </a:lnTo>
                <a:close/>
                <a:moveTo>
                  <a:pt x="88" y="191"/>
                </a:moveTo>
                <a:lnTo>
                  <a:pt x="88" y="191"/>
                </a:lnTo>
                <a:lnTo>
                  <a:pt x="80" y="191"/>
                </a:lnTo>
                <a:lnTo>
                  <a:pt x="80" y="191"/>
                </a:lnTo>
                <a:lnTo>
                  <a:pt x="80" y="191"/>
                </a:lnTo>
                <a:lnTo>
                  <a:pt x="79" y="191"/>
                </a:lnTo>
                <a:lnTo>
                  <a:pt x="79" y="191"/>
                </a:lnTo>
                <a:lnTo>
                  <a:pt x="79" y="192"/>
                </a:lnTo>
                <a:lnTo>
                  <a:pt x="79" y="192"/>
                </a:lnTo>
                <a:lnTo>
                  <a:pt x="79" y="192"/>
                </a:lnTo>
                <a:lnTo>
                  <a:pt x="79" y="192"/>
                </a:lnTo>
                <a:lnTo>
                  <a:pt x="87" y="192"/>
                </a:lnTo>
                <a:lnTo>
                  <a:pt x="87" y="192"/>
                </a:lnTo>
                <a:lnTo>
                  <a:pt x="88" y="191"/>
                </a:lnTo>
                <a:lnTo>
                  <a:pt x="88" y="191"/>
                </a:lnTo>
                <a:close/>
                <a:moveTo>
                  <a:pt x="265" y="309"/>
                </a:moveTo>
                <a:lnTo>
                  <a:pt x="265" y="309"/>
                </a:lnTo>
                <a:lnTo>
                  <a:pt x="265" y="309"/>
                </a:lnTo>
                <a:lnTo>
                  <a:pt x="265" y="309"/>
                </a:lnTo>
                <a:lnTo>
                  <a:pt x="266" y="301"/>
                </a:lnTo>
                <a:lnTo>
                  <a:pt x="266" y="301"/>
                </a:lnTo>
                <a:lnTo>
                  <a:pt x="265" y="300"/>
                </a:lnTo>
                <a:lnTo>
                  <a:pt x="265" y="300"/>
                </a:lnTo>
                <a:lnTo>
                  <a:pt x="263" y="304"/>
                </a:lnTo>
                <a:lnTo>
                  <a:pt x="263" y="304"/>
                </a:lnTo>
                <a:lnTo>
                  <a:pt x="263" y="306"/>
                </a:lnTo>
                <a:lnTo>
                  <a:pt x="263" y="306"/>
                </a:lnTo>
                <a:lnTo>
                  <a:pt x="265" y="309"/>
                </a:lnTo>
                <a:lnTo>
                  <a:pt x="265" y="309"/>
                </a:lnTo>
                <a:close/>
                <a:moveTo>
                  <a:pt x="382" y="252"/>
                </a:moveTo>
                <a:lnTo>
                  <a:pt x="382" y="252"/>
                </a:lnTo>
                <a:lnTo>
                  <a:pt x="380" y="251"/>
                </a:lnTo>
                <a:lnTo>
                  <a:pt x="380" y="251"/>
                </a:lnTo>
                <a:lnTo>
                  <a:pt x="380" y="249"/>
                </a:lnTo>
                <a:lnTo>
                  <a:pt x="379" y="249"/>
                </a:lnTo>
                <a:lnTo>
                  <a:pt x="379" y="249"/>
                </a:lnTo>
                <a:lnTo>
                  <a:pt x="374" y="252"/>
                </a:lnTo>
                <a:lnTo>
                  <a:pt x="374" y="252"/>
                </a:lnTo>
                <a:lnTo>
                  <a:pt x="374" y="254"/>
                </a:lnTo>
                <a:lnTo>
                  <a:pt x="374" y="254"/>
                </a:lnTo>
                <a:lnTo>
                  <a:pt x="382" y="252"/>
                </a:lnTo>
                <a:lnTo>
                  <a:pt x="382" y="252"/>
                </a:lnTo>
                <a:close/>
                <a:moveTo>
                  <a:pt x="386" y="235"/>
                </a:moveTo>
                <a:lnTo>
                  <a:pt x="386" y="235"/>
                </a:lnTo>
                <a:lnTo>
                  <a:pt x="386" y="233"/>
                </a:lnTo>
                <a:lnTo>
                  <a:pt x="386" y="233"/>
                </a:lnTo>
                <a:lnTo>
                  <a:pt x="385" y="238"/>
                </a:lnTo>
                <a:lnTo>
                  <a:pt x="383" y="244"/>
                </a:lnTo>
                <a:lnTo>
                  <a:pt x="383" y="244"/>
                </a:lnTo>
                <a:lnTo>
                  <a:pt x="386" y="243"/>
                </a:lnTo>
                <a:lnTo>
                  <a:pt x="386" y="243"/>
                </a:lnTo>
                <a:lnTo>
                  <a:pt x="386" y="235"/>
                </a:lnTo>
                <a:lnTo>
                  <a:pt x="386" y="235"/>
                </a:lnTo>
                <a:close/>
                <a:moveTo>
                  <a:pt x="112" y="200"/>
                </a:move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3" y="196"/>
                </a:lnTo>
                <a:lnTo>
                  <a:pt x="113" y="196"/>
                </a:lnTo>
                <a:lnTo>
                  <a:pt x="113" y="189"/>
                </a:lnTo>
                <a:lnTo>
                  <a:pt x="113" y="189"/>
                </a:lnTo>
                <a:lnTo>
                  <a:pt x="113" y="185"/>
                </a:lnTo>
                <a:lnTo>
                  <a:pt x="113" y="185"/>
                </a:lnTo>
                <a:lnTo>
                  <a:pt x="112" y="186"/>
                </a:lnTo>
                <a:lnTo>
                  <a:pt x="112" y="186"/>
                </a:lnTo>
                <a:lnTo>
                  <a:pt x="112" y="189"/>
                </a:lnTo>
                <a:lnTo>
                  <a:pt x="112" y="192"/>
                </a:lnTo>
                <a:lnTo>
                  <a:pt x="112" y="192"/>
                </a:lnTo>
                <a:lnTo>
                  <a:pt x="112" y="194"/>
                </a:lnTo>
                <a:lnTo>
                  <a:pt x="112" y="194"/>
                </a:lnTo>
                <a:lnTo>
                  <a:pt x="112" y="196"/>
                </a:lnTo>
                <a:lnTo>
                  <a:pt x="112" y="196"/>
                </a:lnTo>
                <a:lnTo>
                  <a:pt x="112" y="200"/>
                </a:lnTo>
                <a:lnTo>
                  <a:pt x="112" y="200"/>
                </a:lnTo>
                <a:close/>
                <a:moveTo>
                  <a:pt x="156" y="147"/>
                </a:moveTo>
                <a:lnTo>
                  <a:pt x="156" y="147"/>
                </a:lnTo>
                <a:lnTo>
                  <a:pt x="151" y="147"/>
                </a:lnTo>
                <a:lnTo>
                  <a:pt x="151" y="147"/>
                </a:lnTo>
                <a:lnTo>
                  <a:pt x="150" y="148"/>
                </a:lnTo>
                <a:lnTo>
                  <a:pt x="148" y="150"/>
                </a:lnTo>
                <a:lnTo>
                  <a:pt x="148" y="150"/>
                </a:lnTo>
                <a:lnTo>
                  <a:pt x="154" y="148"/>
                </a:lnTo>
                <a:lnTo>
                  <a:pt x="154" y="148"/>
                </a:lnTo>
                <a:lnTo>
                  <a:pt x="156" y="147"/>
                </a:lnTo>
                <a:lnTo>
                  <a:pt x="156" y="147"/>
                </a:lnTo>
                <a:close/>
                <a:moveTo>
                  <a:pt x="158" y="58"/>
                </a:moveTo>
                <a:lnTo>
                  <a:pt x="158" y="58"/>
                </a:lnTo>
                <a:lnTo>
                  <a:pt x="154" y="58"/>
                </a:lnTo>
                <a:lnTo>
                  <a:pt x="154" y="58"/>
                </a:lnTo>
                <a:lnTo>
                  <a:pt x="154" y="60"/>
                </a:lnTo>
                <a:lnTo>
                  <a:pt x="154" y="60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8" y="62"/>
                </a:lnTo>
                <a:lnTo>
                  <a:pt x="158" y="62"/>
                </a:lnTo>
                <a:lnTo>
                  <a:pt x="158" y="58"/>
                </a:lnTo>
                <a:lnTo>
                  <a:pt x="158" y="58"/>
                </a:lnTo>
                <a:close/>
                <a:moveTo>
                  <a:pt x="383" y="248"/>
                </a:moveTo>
                <a:lnTo>
                  <a:pt x="383" y="248"/>
                </a:lnTo>
                <a:lnTo>
                  <a:pt x="385" y="252"/>
                </a:lnTo>
                <a:lnTo>
                  <a:pt x="385" y="252"/>
                </a:lnTo>
                <a:lnTo>
                  <a:pt x="386" y="249"/>
                </a:lnTo>
                <a:lnTo>
                  <a:pt x="386" y="246"/>
                </a:lnTo>
                <a:lnTo>
                  <a:pt x="386" y="246"/>
                </a:lnTo>
                <a:lnTo>
                  <a:pt x="383" y="248"/>
                </a:lnTo>
                <a:lnTo>
                  <a:pt x="383" y="248"/>
                </a:lnTo>
                <a:close/>
                <a:moveTo>
                  <a:pt x="153" y="290"/>
                </a:moveTo>
                <a:lnTo>
                  <a:pt x="153" y="290"/>
                </a:lnTo>
                <a:lnTo>
                  <a:pt x="156" y="293"/>
                </a:lnTo>
                <a:lnTo>
                  <a:pt x="156" y="293"/>
                </a:lnTo>
                <a:lnTo>
                  <a:pt x="159" y="290"/>
                </a:lnTo>
                <a:lnTo>
                  <a:pt x="159" y="290"/>
                </a:lnTo>
                <a:lnTo>
                  <a:pt x="156" y="289"/>
                </a:lnTo>
                <a:lnTo>
                  <a:pt x="156" y="289"/>
                </a:lnTo>
                <a:lnTo>
                  <a:pt x="153" y="290"/>
                </a:lnTo>
                <a:lnTo>
                  <a:pt x="153" y="290"/>
                </a:lnTo>
                <a:close/>
                <a:moveTo>
                  <a:pt x="38" y="229"/>
                </a:moveTo>
                <a:lnTo>
                  <a:pt x="38" y="229"/>
                </a:lnTo>
                <a:lnTo>
                  <a:pt x="41" y="229"/>
                </a:lnTo>
                <a:lnTo>
                  <a:pt x="42" y="229"/>
                </a:lnTo>
                <a:lnTo>
                  <a:pt x="42" y="229"/>
                </a:lnTo>
                <a:lnTo>
                  <a:pt x="42" y="227"/>
                </a:lnTo>
                <a:lnTo>
                  <a:pt x="42" y="226"/>
                </a:lnTo>
                <a:lnTo>
                  <a:pt x="42" y="226"/>
                </a:lnTo>
                <a:lnTo>
                  <a:pt x="38" y="226"/>
                </a:lnTo>
                <a:lnTo>
                  <a:pt x="38" y="226"/>
                </a:lnTo>
                <a:lnTo>
                  <a:pt x="38" y="229"/>
                </a:lnTo>
                <a:lnTo>
                  <a:pt x="38" y="229"/>
                </a:lnTo>
                <a:close/>
                <a:moveTo>
                  <a:pt x="322" y="241"/>
                </a:moveTo>
                <a:lnTo>
                  <a:pt x="322" y="241"/>
                </a:lnTo>
                <a:lnTo>
                  <a:pt x="317" y="252"/>
                </a:lnTo>
                <a:lnTo>
                  <a:pt x="317" y="252"/>
                </a:lnTo>
                <a:lnTo>
                  <a:pt x="320" y="249"/>
                </a:lnTo>
                <a:lnTo>
                  <a:pt x="320" y="249"/>
                </a:lnTo>
                <a:lnTo>
                  <a:pt x="320" y="248"/>
                </a:lnTo>
                <a:lnTo>
                  <a:pt x="320" y="248"/>
                </a:lnTo>
                <a:lnTo>
                  <a:pt x="320" y="246"/>
                </a:lnTo>
                <a:lnTo>
                  <a:pt x="320" y="246"/>
                </a:lnTo>
                <a:lnTo>
                  <a:pt x="322" y="244"/>
                </a:lnTo>
                <a:lnTo>
                  <a:pt x="322" y="244"/>
                </a:lnTo>
                <a:lnTo>
                  <a:pt x="323" y="243"/>
                </a:lnTo>
                <a:lnTo>
                  <a:pt x="323" y="243"/>
                </a:lnTo>
                <a:lnTo>
                  <a:pt x="322" y="241"/>
                </a:lnTo>
                <a:lnTo>
                  <a:pt x="322" y="241"/>
                </a:lnTo>
                <a:close/>
                <a:moveTo>
                  <a:pt x="371" y="251"/>
                </a:moveTo>
                <a:lnTo>
                  <a:pt x="371" y="251"/>
                </a:lnTo>
                <a:lnTo>
                  <a:pt x="372" y="251"/>
                </a:lnTo>
                <a:lnTo>
                  <a:pt x="372" y="251"/>
                </a:lnTo>
                <a:lnTo>
                  <a:pt x="379" y="246"/>
                </a:lnTo>
                <a:lnTo>
                  <a:pt x="379" y="246"/>
                </a:lnTo>
                <a:lnTo>
                  <a:pt x="377" y="243"/>
                </a:lnTo>
                <a:lnTo>
                  <a:pt x="377" y="243"/>
                </a:lnTo>
                <a:lnTo>
                  <a:pt x="371" y="251"/>
                </a:lnTo>
                <a:lnTo>
                  <a:pt x="371" y="251"/>
                </a:lnTo>
                <a:close/>
                <a:moveTo>
                  <a:pt x="241" y="99"/>
                </a:moveTo>
                <a:lnTo>
                  <a:pt x="241" y="99"/>
                </a:lnTo>
                <a:lnTo>
                  <a:pt x="240" y="96"/>
                </a:lnTo>
                <a:lnTo>
                  <a:pt x="240" y="96"/>
                </a:lnTo>
                <a:lnTo>
                  <a:pt x="237" y="96"/>
                </a:lnTo>
                <a:lnTo>
                  <a:pt x="237" y="96"/>
                </a:lnTo>
                <a:lnTo>
                  <a:pt x="235" y="96"/>
                </a:lnTo>
                <a:lnTo>
                  <a:pt x="235" y="96"/>
                </a:lnTo>
                <a:lnTo>
                  <a:pt x="233" y="99"/>
                </a:lnTo>
                <a:lnTo>
                  <a:pt x="233" y="99"/>
                </a:lnTo>
                <a:lnTo>
                  <a:pt x="241" y="99"/>
                </a:lnTo>
                <a:lnTo>
                  <a:pt x="241" y="99"/>
                </a:lnTo>
                <a:close/>
                <a:moveTo>
                  <a:pt x="246" y="379"/>
                </a:moveTo>
                <a:lnTo>
                  <a:pt x="246" y="379"/>
                </a:lnTo>
                <a:lnTo>
                  <a:pt x="246" y="379"/>
                </a:lnTo>
                <a:lnTo>
                  <a:pt x="246" y="379"/>
                </a:lnTo>
                <a:lnTo>
                  <a:pt x="244" y="380"/>
                </a:lnTo>
                <a:lnTo>
                  <a:pt x="244" y="380"/>
                </a:lnTo>
                <a:lnTo>
                  <a:pt x="244" y="382"/>
                </a:lnTo>
                <a:lnTo>
                  <a:pt x="244" y="382"/>
                </a:lnTo>
                <a:lnTo>
                  <a:pt x="248" y="388"/>
                </a:lnTo>
                <a:lnTo>
                  <a:pt x="248" y="388"/>
                </a:lnTo>
                <a:lnTo>
                  <a:pt x="248" y="388"/>
                </a:lnTo>
                <a:lnTo>
                  <a:pt x="248" y="388"/>
                </a:lnTo>
                <a:lnTo>
                  <a:pt x="248" y="388"/>
                </a:lnTo>
                <a:lnTo>
                  <a:pt x="248" y="388"/>
                </a:lnTo>
                <a:lnTo>
                  <a:pt x="246" y="379"/>
                </a:lnTo>
                <a:lnTo>
                  <a:pt x="246" y="379"/>
                </a:lnTo>
                <a:close/>
                <a:moveTo>
                  <a:pt x="55" y="153"/>
                </a:moveTo>
                <a:lnTo>
                  <a:pt x="55" y="153"/>
                </a:lnTo>
                <a:lnTo>
                  <a:pt x="55" y="155"/>
                </a:lnTo>
                <a:lnTo>
                  <a:pt x="55" y="155"/>
                </a:lnTo>
                <a:lnTo>
                  <a:pt x="57" y="155"/>
                </a:lnTo>
                <a:lnTo>
                  <a:pt x="57" y="155"/>
                </a:lnTo>
                <a:lnTo>
                  <a:pt x="65" y="155"/>
                </a:lnTo>
                <a:lnTo>
                  <a:pt x="65" y="155"/>
                </a:lnTo>
                <a:lnTo>
                  <a:pt x="68" y="155"/>
                </a:lnTo>
                <a:lnTo>
                  <a:pt x="69" y="153"/>
                </a:lnTo>
                <a:lnTo>
                  <a:pt x="69" y="153"/>
                </a:lnTo>
                <a:lnTo>
                  <a:pt x="55" y="153"/>
                </a:lnTo>
                <a:lnTo>
                  <a:pt x="55" y="153"/>
                </a:lnTo>
                <a:close/>
                <a:moveTo>
                  <a:pt x="140" y="311"/>
                </a:moveTo>
                <a:lnTo>
                  <a:pt x="140" y="311"/>
                </a:lnTo>
                <a:lnTo>
                  <a:pt x="137" y="314"/>
                </a:lnTo>
                <a:lnTo>
                  <a:pt x="137" y="314"/>
                </a:lnTo>
                <a:lnTo>
                  <a:pt x="139" y="315"/>
                </a:lnTo>
                <a:lnTo>
                  <a:pt x="139" y="315"/>
                </a:lnTo>
                <a:lnTo>
                  <a:pt x="140" y="317"/>
                </a:lnTo>
                <a:lnTo>
                  <a:pt x="140" y="317"/>
                </a:lnTo>
                <a:lnTo>
                  <a:pt x="142" y="314"/>
                </a:lnTo>
                <a:lnTo>
                  <a:pt x="140" y="311"/>
                </a:lnTo>
                <a:lnTo>
                  <a:pt x="140" y="311"/>
                </a:lnTo>
                <a:close/>
                <a:moveTo>
                  <a:pt x="159" y="14"/>
                </a:move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8" y="14"/>
                </a:lnTo>
                <a:lnTo>
                  <a:pt x="158" y="14"/>
                </a:lnTo>
                <a:lnTo>
                  <a:pt x="159" y="14"/>
                </a:lnTo>
                <a:lnTo>
                  <a:pt x="159" y="14"/>
                </a:lnTo>
                <a:close/>
                <a:moveTo>
                  <a:pt x="137" y="98"/>
                </a:moveTo>
                <a:lnTo>
                  <a:pt x="137" y="98"/>
                </a:lnTo>
                <a:lnTo>
                  <a:pt x="139" y="104"/>
                </a:lnTo>
                <a:lnTo>
                  <a:pt x="139" y="104"/>
                </a:lnTo>
                <a:lnTo>
                  <a:pt x="140" y="103"/>
                </a:lnTo>
                <a:lnTo>
                  <a:pt x="140" y="103"/>
                </a:lnTo>
                <a:lnTo>
                  <a:pt x="142" y="99"/>
                </a:lnTo>
                <a:lnTo>
                  <a:pt x="142" y="99"/>
                </a:lnTo>
                <a:lnTo>
                  <a:pt x="142" y="98"/>
                </a:lnTo>
                <a:lnTo>
                  <a:pt x="142" y="98"/>
                </a:lnTo>
                <a:lnTo>
                  <a:pt x="137" y="98"/>
                </a:lnTo>
                <a:lnTo>
                  <a:pt x="137" y="98"/>
                </a:lnTo>
                <a:close/>
                <a:moveTo>
                  <a:pt x="181" y="36"/>
                </a:moveTo>
                <a:lnTo>
                  <a:pt x="181" y="36"/>
                </a:lnTo>
                <a:lnTo>
                  <a:pt x="184" y="30"/>
                </a:lnTo>
                <a:lnTo>
                  <a:pt x="184" y="30"/>
                </a:lnTo>
                <a:lnTo>
                  <a:pt x="181" y="30"/>
                </a:lnTo>
                <a:lnTo>
                  <a:pt x="181" y="30"/>
                </a:lnTo>
                <a:lnTo>
                  <a:pt x="181" y="32"/>
                </a:lnTo>
                <a:lnTo>
                  <a:pt x="181" y="32"/>
                </a:lnTo>
                <a:lnTo>
                  <a:pt x="180" y="36"/>
                </a:lnTo>
                <a:lnTo>
                  <a:pt x="180" y="36"/>
                </a:lnTo>
                <a:lnTo>
                  <a:pt x="181" y="36"/>
                </a:lnTo>
                <a:lnTo>
                  <a:pt x="181" y="36"/>
                </a:lnTo>
                <a:close/>
                <a:moveTo>
                  <a:pt x="287" y="256"/>
                </a:moveTo>
                <a:lnTo>
                  <a:pt x="287" y="256"/>
                </a:lnTo>
                <a:lnTo>
                  <a:pt x="287" y="256"/>
                </a:lnTo>
                <a:lnTo>
                  <a:pt x="287" y="256"/>
                </a:lnTo>
                <a:lnTo>
                  <a:pt x="284" y="248"/>
                </a:lnTo>
                <a:lnTo>
                  <a:pt x="284" y="248"/>
                </a:lnTo>
                <a:lnTo>
                  <a:pt x="282" y="249"/>
                </a:lnTo>
                <a:lnTo>
                  <a:pt x="282" y="249"/>
                </a:lnTo>
                <a:lnTo>
                  <a:pt x="287" y="256"/>
                </a:lnTo>
                <a:lnTo>
                  <a:pt x="287" y="256"/>
                </a:lnTo>
                <a:close/>
                <a:moveTo>
                  <a:pt x="282" y="159"/>
                </a:moveTo>
                <a:lnTo>
                  <a:pt x="282" y="159"/>
                </a:lnTo>
                <a:lnTo>
                  <a:pt x="282" y="159"/>
                </a:lnTo>
                <a:lnTo>
                  <a:pt x="282" y="159"/>
                </a:lnTo>
                <a:lnTo>
                  <a:pt x="282" y="159"/>
                </a:lnTo>
                <a:lnTo>
                  <a:pt x="282" y="159"/>
                </a:lnTo>
                <a:lnTo>
                  <a:pt x="279" y="156"/>
                </a:lnTo>
                <a:lnTo>
                  <a:pt x="279" y="156"/>
                </a:lnTo>
                <a:lnTo>
                  <a:pt x="278" y="155"/>
                </a:lnTo>
                <a:lnTo>
                  <a:pt x="279" y="153"/>
                </a:lnTo>
                <a:lnTo>
                  <a:pt x="279" y="153"/>
                </a:lnTo>
                <a:lnTo>
                  <a:pt x="278" y="151"/>
                </a:lnTo>
                <a:lnTo>
                  <a:pt x="278" y="151"/>
                </a:lnTo>
                <a:lnTo>
                  <a:pt x="276" y="153"/>
                </a:lnTo>
                <a:lnTo>
                  <a:pt x="273" y="151"/>
                </a:lnTo>
                <a:lnTo>
                  <a:pt x="273" y="151"/>
                </a:lnTo>
                <a:lnTo>
                  <a:pt x="282" y="159"/>
                </a:lnTo>
                <a:lnTo>
                  <a:pt x="282" y="159"/>
                </a:lnTo>
                <a:close/>
                <a:moveTo>
                  <a:pt x="361" y="177"/>
                </a:moveTo>
                <a:lnTo>
                  <a:pt x="361" y="177"/>
                </a:lnTo>
                <a:lnTo>
                  <a:pt x="361" y="173"/>
                </a:lnTo>
                <a:lnTo>
                  <a:pt x="361" y="173"/>
                </a:lnTo>
                <a:lnTo>
                  <a:pt x="361" y="172"/>
                </a:lnTo>
                <a:lnTo>
                  <a:pt x="361" y="172"/>
                </a:lnTo>
                <a:lnTo>
                  <a:pt x="361" y="170"/>
                </a:lnTo>
                <a:lnTo>
                  <a:pt x="361" y="170"/>
                </a:lnTo>
                <a:lnTo>
                  <a:pt x="358" y="173"/>
                </a:lnTo>
                <a:lnTo>
                  <a:pt x="358" y="173"/>
                </a:lnTo>
                <a:lnTo>
                  <a:pt x="358" y="175"/>
                </a:lnTo>
                <a:lnTo>
                  <a:pt x="358" y="175"/>
                </a:lnTo>
                <a:lnTo>
                  <a:pt x="360" y="177"/>
                </a:lnTo>
                <a:lnTo>
                  <a:pt x="361" y="177"/>
                </a:lnTo>
                <a:lnTo>
                  <a:pt x="361" y="177"/>
                </a:lnTo>
                <a:close/>
                <a:moveTo>
                  <a:pt x="350" y="194"/>
                </a:moveTo>
                <a:lnTo>
                  <a:pt x="350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5" y="191"/>
                </a:lnTo>
                <a:lnTo>
                  <a:pt x="355" y="191"/>
                </a:lnTo>
                <a:lnTo>
                  <a:pt x="353" y="191"/>
                </a:lnTo>
                <a:lnTo>
                  <a:pt x="350" y="192"/>
                </a:lnTo>
                <a:lnTo>
                  <a:pt x="350" y="192"/>
                </a:lnTo>
                <a:lnTo>
                  <a:pt x="350" y="194"/>
                </a:lnTo>
                <a:lnTo>
                  <a:pt x="350" y="194"/>
                </a:lnTo>
                <a:close/>
                <a:moveTo>
                  <a:pt x="93" y="256"/>
                </a:moveTo>
                <a:lnTo>
                  <a:pt x="93" y="256"/>
                </a:lnTo>
                <a:lnTo>
                  <a:pt x="85" y="256"/>
                </a:lnTo>
                <a:lnTo>
                  <a:pt x="85" y="256"/>
                </a:lnTo>
                <a:lnTo>
                  <a:pt x="85" y="257"/>
                </a:lnTo>
                <a:lnTo>
                  <a:pt x="85" y="257"/>
                </a:lnTo>
                <a:lnTo>
                  <a:pt x="87" y="257"/>
                </a:lnTo>
                <a:lnTo>
                  <a:pt x="88" y="257"/>
                </a:lnTo>
                <a:lnTo>
                  <a:pt x="88" y="257"/>
                </a:lnTo>
                <a:lnTo>
                  <a:pt x="91" y="257"/>
                </a:lnTo>
                <a:lnTo>
                  <a:pt x="91" y="257"/>
                </a:lnTo>
                <a:lnTo>
                  <a:pt x="93" y="257"/>
                </a:lnTo>
                <a:lnTo>
                  <a:pt x="93" y="257"/>
                </a:lnTo>
                <a:lnTo>
                  <a:pt x="93" y="256"/>
                </a:lnTo>
                <a:lnTo>
                  <a:pt x="93" y="256"/>
                </a:lnTo>
                <a:close/>
                <a:moveTo>
                  <a:pt x="139" y="16"/>
                </a:moveTo>
                <a:lnTo>
                  <a:pt x="139" y="16"/>
                </a:lnTo>
                <a:lnTo>
                  <a:pt x="142" y="16"/>
                </a:lnTo>
                <a:lnTo>
                  <a:pt x="142" y="16"/>
                </a:lnTo>
                <a:lnTo>
                  <a:pt x="143" y="16"/>
                </a:lnTo>
                <a:lnTo>
                  <a:pt x="145" y="14"/>
                </a:lnTo>
                <a:lnTo>
                  <a:pt x="145" y="14"/>
                </a:lnTo>
                <a:lnTo>
                  <a:pt x="145" y="14"/>
                </a:lnTo>
                <a:lnTo>
                  <a:pt x="145" y="14"/>
                </a:lnTo>
                <a:lnTo>
                  <a:pt x="139" y="13"/>
                </a:lnTo>
                <a:lnTo>
                  <a:pt x="139" y="13"/>
                </a:lnTo>
                <a:lnTo>
                  <a:pt x="139" y="16"/>
                </a:lnTo>
                <a:lnTo>
                  <a:pt x="139" y="16"/>
                </a:lnTo>
                <a:close/>
                <a:moveTo>
                  <a:pt x="268" y="88"/>
                </a:moveTo>
                <a:lnTo>
                  <a:pt x="268" y="88"/>
                </a:lnTo>
                <a:lnTo>
                  <a:pt x="268" y="88"/>
                </a:lnTo>
                <a:lnTo>
                  <a:pt x="268" y="88"/>
                </a:lnTo>
                <a:lnTo>
                  <a:pt x="268" y="73"/>
                </a:lnTo>
                <a:lnTo>
                  <a:pt x="268" y="73"/>
                </a:lnTo>
                <a:lnTo>
                  <a:pt x="266" y="77"/>
                </a:lnTo>
                <a:lnTo>
                  <a:pt x="266" y="77"/>
                </a:lnTo>
                <a:lnTo>
                  <a:pt x="266" y="77"/>
                </a:lnTo>
                <a:lnTo>
                  <a:pt x="266" y="77"/>
                </a:lnTo>
                <a:lnTo>
                  <a:pt x="268" y="79"/>
                </a:lnTo>
                <a:lnTo>
                  <a:pt x="266" y="80"/>
                </a:lnTo>
                <a:lnTo>
                  <a:pt x="266" y="80"/>
                </a:lnTo>
                <a:lnTo>
                  <a:pt x="266" y="80"/>
                </a:lnTo>
                <a:lnTo>
                  <a:pt x="266" y="80"/>
                </a:lnTo>
                <a:lnTo>
                  <a:pt x="268" y="88"/>
                </a:lnTo>
                <a:lnTo>
                  <a:pt x="268" y="88"/>
                </a:lnTo>
                <a:close/>
                <a:moveTo>
                  <a:pt x="147" y="278"/>
                </a:moveTo>
                <a:lnTo>
                  <a:pt x="147" y="278"/>
                </a:lnTo>
                <a:lnTo>
                  <a:pt x="150" y="281"/>
                </a:lnTo>
                <a:lnTo>
                  <a:pt x="150" y="281"/>
                </a:lnTo>
                <a:lnTo>
                  <a:pt x="151" y="281"/>
                </a:lnTo>
                <a:lnTo>
                  <a:pt x="151" y="279"/>
                </a:lnTo>
                <a:lnTo>
                  <a:pt x="151" y="279"/>
                </a:lnTo>
                <a:lnTo>
                  <a:pt x="151" y="278"/>
                </a:lnTo>
                <a:lnTo>
                  <a:pt x="151" y="278"/>
                </a:lnTo>
                <a:lnTo>
                  <a:pt x="150" y="274"/>
                </a:lnTo>
                <a:lnTo>
                  <a:pt x="150" y="274"/>
                </a:lnTo>
                <a:lnTo>
                  <a:pt x="147" y="278"/>
                </a:lnTo>
                <a:lnTo>
                  <a:pt x="147" y="278"/>
                </a:lnTo>
                <a:close/>
                <a:moveTo>
                  <a:pt x="216" y="379"/>
                </a:moveTo>
                <a:lnTo>
                  <a:pt x="216" y="379"/>
                </a:lnTo>
                <a:lnTo>
                  <a:pt x="219" y="379"/>
                </a:lnTo>
                <a:lnTo>
                  <a:pt x="219" y="377"/>
                </a:lnTo>
                <a:lnTo>
                  <a:pt x="219" y="377"/>
                </a:lnTo>
                <a:lnTo>
                  <a:pt x="216" y="374"/>
                </a:lnTo>
                <a:lnTo>
                  <a:pt x="216" y="374"/>
                </a:lnTo>
                <a:lnTo>
                  <a:pt x="216" y="375"/>
                </a:lnTo>
                <a:lnTo>
                  <a:pt x="216" y="375"/>
                </a:lnTo>
                <a:lnTo>
                  <a:pt x="216" y="379"/>
                </a:lnTo>
                <a:lnTo>
                  <a:pt x="216" y="379"/>
                </a:lnTo>
                <a:close/>
                <a:moveTo>
                  <a:pt x="344" y="177"/>
                </a:moveTo>
                <a:lnTo>
                  <a:pt x="344" y="177"/>
                </a:lnTo>
                <a:lnTo>
                  <a:pt x="345" y="170"/>
                </a:lnTo>
                <a:lnTo>
                  <a:pt x="345" y="170"/>
                </a:lnTo>
                <a:lnTo>
                  <a:pt x="345" y="170"/>
                </a:lnTo>
                <a:lnTo>
                  <a:pt x="345" y="170"/>
                </a:lnTo>
                <a:lnTo>
                  <a:pt x="341" y="175"/>
                </a:lnTo>
                <a:lnTo>
                  <a:pt x="341" y="175"/>
                </a:lnTo>
                <a:lnTo>
                  <a:pt x="344" y="177"/>
                </a:lnTo>
                <a:lnTo>
                  <a:pt x="344" y="177"/>
                </a:lnTo>
                <a:close/>
                <a:moveTo>
                  <a:pt x="87" y="161"/>
                </a:moveTo>
                <a:lnTo>
                  <a:pt x="87" y="161"/>
                </a:lnTo>
                <a:lnTo>
                  <a:pt x="85" y="161"/>
                </a:lnTo>
                <a:lnTo>
                  <a:pt x="85" y="161"/>
                </a:lnTo>
                <a:lnTo>
                  <a:pt x="82" y="161"/>
                </a:lnTo>
                <a:lnTo>
                  <a:pt x="82" y="161"/>
                </a:lnTo>
                <a:lnTo>
                  <a:pt x="76" y="161"/>
                </a:lnTo>
                <a:lnTo>
                  <a:pt x="76" y="161"/>
                </a:lnTo>
                <a:lnTo>
                  <a:pt x="74" y="161"/>
                </a:lnTo>
                <a:lnTo>
                  <a:pt x="74" y="162"/>
                </a:lnTo>
                <a:lnTo>
                  <a:pt x="74" y="162"/>
                </a:lnTo>
                <a:lnTo>
                  <a:pt x="76" y="162"/>
                </a:lnTo>
                <a:lnTo>
                  <a:pt x="76" y="162"/>
                </a:lnTo>
                <a:lnTo>
                  <a:pt x="83" y="162"/>
                </a:lnTo>
                <a:lnTo>
                  <a:pt x="83" y="162"/>
                </a:lnTo>
                <a:lnTo>
                  <a:pt x="85" y="162"/>
                </a:lnTo>
                <a:lnTo>
                  <a:pt x="87" y="161"/>
                </a:lnTo>
                <a:lnTo>
                  <a:pt x="87" y="161"/>
                </a:lnTo>
                <a:close/>
                <a:moveTo>
                  <a:pt x="170" y="36"/>
                </a:moveTo>
                <a:lnTo>
                  <a:pt x="170" y="36"/>
                </a:lnTo>
                <a:lnTo>
                  <a:pt x="170" y="36"/>
                </a:lnTo>
                <a:lnTo>
                  <a:pt x="170" y="36"/>
                </a:lnTo>
                <a:lnTo>
                  <a:pt x="173" y="36"/>
                </a:lnTo>
                <a:lnTo>
                  <a:pt x="173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5"/>
                </a:lnTo>
                <a:lnTo>
                  <a:pt x="177" y="35"/>
                </a:lnTo>
                <a:lnTo>
                  <a:pt x="177" y="32"/>
                </a:lnTo>
                <a:lnTo>
                  <a:pt x="177" y="32"/>
                </a:lnTo>
                <a:lnTo>
                  <a:pt x="170" y="36"/>
                </a:lnTo>
                <a:lnTo>
                  <a:pt x="170" y="36"/>
                </a:lnTo>
                <a:close/>
                <a:moveTo>
                  <a:pt x="314" y="177"/>
                </a:moveTo>
                <a:lnTo>
                  <a:pt x="314" y="177"/>
                </a:lnTo>
                <a:lnTo>
                  <a:pt x="311" y="183"/>
                </a:lnTo>
                <a:lnTo>
                  <a:pt x="311" y="183"/>
                </a:lnTo>
                <a:lnTo>
                  <a:pt x="311" y="185"/>
                </a:lnTo>
                <a:lnTo>
                  <a:pt x="311" y="185"/>
                </a:lnTo>
                <a:lnTo>
                  <a:pt x="315" y="178"/>
                </a:lnTo>
                <a:lnTo>
                  <a:pt x="315" y="178"/>
                </a:lnTo>
                <a:lnTo>
                  <a:pt x="314" y="177"/>
                </a:lnTo>
                <a:lnTo>
                  <a:pt x="314" y="177"/>
                </a:lnTo>
                <a:close/>
                <a:moveTo>
                  <a:pt x="186" y="58"/>
                </a:moveTo>
                <a:lnTo>
                  <a:pt x="186" y="58"/>
                </a:lnTo>
                <a:lnTo>
                  <a:pt x="186" y="58"/>
                </a:lnTo>
                <a:lnTo>
                  <a:pt x="186" y="58"/>
                </a:lnTo>
                <a:lnTo>
                  <a:pt x="191" y="58"/>
                </a:lnTo>
                <a:lnTo>
                  <a:pt x="191" y="58"/>
                </a:lnTo>
                <a:lnTo>
                  <a:pt x="192" y="58"/>
                </a:lnTo>
                <a:lnTo>
                  <a:pt x="192" y="58"/>
                </a:lnTo>
                <a:lnTo>
                  <a:pt x="192" y="55"/>
                </a:lnTo>
                <a:lnTo>
                  <a:pt x="192" y="55"/>
                </a:lnTo>
                <a:lnTo>
                  <a:pt x="186" y="58"/>
                </a:lnTo>
                <a:lnTo>
                  <a:pt x="186" y="58"/>
                </a:lnTo>
                <a:close/>
                <a:moveTo>
                  <a:pt x="169" y="405"/>
                </a:moveTo>
                <a:lnTo>
                  <a:pt x="169" y="405"/>
                </a:lnTo>
                <a:lnTo>
                  <a:pt x="170" y="404"/>
                </a:lnTo>
                <a:lnTo>
                  <a:pt x="170" y="404"/>
                </a:lnTo>
                <a:lnTo>
                  <a:pt x="172" y="402"/>
                </a:lnTo>
                <a:lnTo>
                  <a:pt x="172" y="402"/>
                </a:lnTo>
                <a:lnTo>
                  <a:pt x="172" y="401"/>
                </a:lnTo>
                <a:lnTo>
                  <a:pt x="172" y="401"/>
                </a:lnTo>
                <a:lnTo>
                  <a:pt x="169" y="401"/>
                </a:lnTo>
                <a:lnTo>
                  <a:pt x="169" y="401"/>
                </a:lnTo>
                <a:lnTo>
                  <a:pt x="167" y="402"/>
                </a:lnTo>
                <a:lnTo>
                  <a:pt x="167" y="402"/>
                </a:lnTo>
                <a:lnTo>
                  <a:pt x="169" y="405"/>
                </a:lnTo>
                <a:lnTo>
                  <a:pt x="169" y="405"/>
                </a:lnTo>
                <a:close/>
                <a:moveTo>
                  <a:pt x="268" y="287"/>
                </a:moveTo>
                <a:lnTo>
                  <a:pt x="268" y="287"/>
                </a:lnTo>
                <a:lnTo>
                  <a:pt x="270" y="284"/>
                </a:lnTo>
                <a:lnTo>
                  <a:pt x="270" y="284"/>
                </a:lnTo>
                <a:lnTo>
                  <a:pt x="268" y="279"/>
                </a:lnTo>
                <a:lnTo>
                  <a:pt x="268" y="279"/>
                </a:lnTo>
                <a:lnTo>
                  <a:pt x="268" y="279"/>
                </a:lnTo>
                <a:lnTo>
                  <a:pt x="268" y="279"/>
                </a:lnTo>
                <a:lnTo>
                  <a:pt x="266" y="282"/>
                </a:lnTo>
                <a:lnTo>
                  <a:pt x="266" y="282"/>
                </a:lnTo>
                <a:lnTo>
                  <a:pt x="268" y="287"/>
                </a:lnTo>
                <a:lnTo>
                  <a:pt x="268" y="287"/>
                </a:lnTo>
                <a:close/>
                <a:moveTo>
                  <a:pt x="309" y="268"/>
                </a:moveTo>
                <a:lnTo>
                  <a:pt x="309" y="268"/>
                </a:lnTo>
                <a:lnTo>
                  <a:pt x="314" y="268"/>
                </a:lnTo>
                <a:lnTo>
                  <a:pt x="314" y="268"/>
                </a:lnTo>
                <a:lnTo>
                  <a:pt x="312" y="265"/>
                </a:lnTo>
                <a:lnTo>
                  <a:pt x="312" y="265"/>
                </a:lnTo>
                <a:lnTo>
                  <a:pt x="309" y="265"/>
                </a:lnTo>
                <a:lnTo>
                  <a:pt x="309" y="265"/>
                </a:lnTo>
                <a:lnTo>
                  <a:pt x="309" y="268"/>
                </a:lnTo>
                <a:lnTo>
                  <a:pt x="309" y="268"/>
                </a:lnTo>
                <a:close/>
                <a:moveTo>
                  <a:pt x="22" y="211"/>
                </a:moveTo>
                <a:lnTo>
                  <a:pt x="22" y="211"/>
                </a:lnTo>
                <a:lnTo>
                  <a:pt x="22" y="207"/>
                </a:lnTo>
                <a:lnTo>
                  <a:pt x="22" y="207"/>
                </a:lnTo>
                <a:lnTo>
                  <a:pt x="19" y="207"/>
                </a:lnTo>
                <a:lnTo>
                  <a:pt x="19" y="207"/>
                </a:lnTo>
                <a:lnTo>
                  <a:pt x="20" y="211"/>
                </a:lnTo>
                <a:lnTo>
                  <a:pt x="20" y="211"/>
                </a:lnTo>
                <a:lnTo>
                  <a:pt x="22" y="211"/>
                </a:lnTo>
                <a:lnTo>
                  <a:pt x="22" y="211"/>
                </a:lnTo>
                <a:close/>
                <a:moveTo>
                  <a:pt x="57" y="219"/>
                </a:moveTo>
                <a:lnTo>
                  <a:pt x="57" y="219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0" y="215"/>
                </a:lnTo>
                <a:lnTo>
                  <a:pt x="60" y="215"/>
                </a:lnTo>
                <a:lnTo>
                  <a:pt x="57" y="215"/>
                </a:lnTo>
                <a:lnTo>
                  <a:pt x="57" y="215"/>
                </a:lnTo>
                <a:lnTo>
                  <a:pt x="57" y="219"/>
                </a:lnTo>
                <a:lnTo>
                  <a:pt x="57" y="219"/>
                </a:lnTo>
                <a:close/>
                <a:moveTo>
                  <a:pt x="175" y="327"/>
                </a:moveTo>
                <a:lnTo>
                  <a:pt x="175" y="327"/>
                </a:lnTo>
                <a:lnTo>
                  <a:pt x="178" y="331"/>
                </a:lnTo>
                <a:lnTo>
                  <a:pt x="178" y="331"/>
                </a:lnTo>
                <a:lnTo>
                  <a:pt x="181" y="328"/>
                </a:lnTo>
                <a:lnTo>
                  <a:pt x="181" y="328"/>
                </a:lnTo>
                <a:lnTo>
                  <a:pt x="175" y="325"/>
                </a:lnTo>
                <a:lnTo>
                  <a:pt x="175" y="325"/>
                </a:lnTo>
                <a:lnTo>
                  <a:pt x="175" y="327"/>
                </a:lnTo>
                <a:lnTo>
                  <a:pt x="175" y="327"/>
                </a:lnTo>
                <a:close/>
                <a:moveTo>
                  <a:pt x="13" y="224"/>
                </a:moveTo>
                <a:lnTo>
                  <a:pt x="13" y="224"/>
                </a:lnTo>
                <a:lnTo>
                  <a:pt x="13" y="224"/>
                </a:lnTo>
                <a:lnTo>
                  <a:pt x="13" y="224"/>
                </a:lnTo>
                <a:lnTo>
                  <a:pt x="13" y="218"/>
                </a:lnTo>
                <a:lnTo>
                  <a:pt x="13" y="218"/>
                </a:lnTo>
                <a:lnTo>
                  <a:pt x="13" y="205"/>
                </a:lnTo>
                <a:lnTo>
                  <a:pt x="13" y="205"/>
                </a:lnTo>
                <a:lnTo>
                  <a:pt x="13" y="205"/>
                </a:lnTo>
                <a:lnTo>
                  <a:pt x="13" y="205"/>
                </a:lnTo>
                <a:lnTo>
                  <a:pt x="13" y="224"/>
                </a:lnTo>
                <a:lnTo>
                  <a:pt x="13" y="224"/>
                </a:lnTo>
                <a:close/>
                <a:moveTo>
                  <a:pt x="325" y="268"/>
                </a:moveTo>
                <a:lnTo>
                  <a:pt x="325" y="268"/>
                </a:lnTo>
                <a:lnTo>
                  <a:pt x="333" y="267"/>
                </a:lnTo>
                <a:lnTo>
                  <a:pt x="333" y="267"/>
                </a:lnTo>
                <a:lnTo>
                  <a:pt x="331" y="265"/>
                </a:lnTo>
                <a:lnTo>
                  <a:pt x="331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8"/>
                </a:lnTo>
                <a:lnTo>
                  <a:pt x="325" y="268"/>
                </a:lnTo>
                <a:close/>
                <a:moveTo>
                  <a:pt x="311" y="169"/>
                </a:moveTo>
                <a:lnTo>
                  <a:pt x="311" y="169"/>
                </a:lnTo>
                <a:lnTo>
                  <a:pt x="309" y="172"/>
                </a:lnTo>
                <a:lnTo>
                  <a:pt x="309" y="172"/>
                </a:lnTo>
                <a:lnTo>
                  <a:pt x="311" y="177"/>
                </a:lnTo>
                <a:lnTo>
                  <a:pt x="311" y="177"/>
                </a:lnTo>
                <a:lnTo>
                  <a:pt x="311" y="177"/>
                </a:lnTo>
                <a:lnTo>
                  <a:pt x="311" y="177"/>
                </a:lnTo>
                <a:lnTo>
                  <a:pt x="312" y="173"/>
                </a:lnTo>
                <a:lnTo>
                  <a:pt x="312" y="173"/>
                </a:lnTo>
                <a:lnTo>
                  <a:pt x="312" y="172"/>
                </a:lnTo>
                <a:lnTo>
                  <a:pt x="312" y="172"/>
                </a:lnTo>
                <a:lnTo>
                  <a:pt x="311" y="169"/>
                </a:lnTo>
                <a:lnTo>
                  <a:pt x="311" y="169"/>
                </a:lnTo>
                <a:close/>
                <a:moveTo>
                  <a:pt x="189" y="19"/>
                </a:moveTo>
                <a:lnTo>
                  <a:pt x="189" y="19"/>
                </a:lnTo>
                <a:lnTo>
                  <a:pt x="184" y="19"/>
                </a:lnTo>
                <a:lnTo>
                  <a:pt x="181" y="22"/>
                </a:lnTo>
                <a:lnTo>
                  <a:pt x="181" y="22"/>
                </a:lnTo>
                <a:lnTo>
                  <a:pt x="183" y="22"/>
                </a:lnTo>
                <a:lnTo>
                  <a:pt x="183" y="22"/>
                </a:lnTo>
                <a:lnTo>
                  <a:pt x="186" y="22"/>
                </a:lnTo>
                <a:lnTo>
                  <a:pt x="186" y="22"/>
                </a:lnTo>
                <a:lnTo>
                  <a:pt x="188" y="20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close/>
                <a:moveTo>
                  <a:pt x="139" y="356"/>
                </a:moveTo>
                <a:lnTo>
                  <a:pt x="139" y="356"/>
                </a:lnTo>
                <a:lnTo>
                  <a:pt x="139" y="358"/>
                </a:lnTo>
                <a:lnTo>
                  <a:pt x="139" y="358"/>
                </a:lnTo>
                <a:lnTo>
                  <a:pt x="139" y="363"/>
                </a:lnTo>
                <a:lnTo>
                  <a:pt x="139" y="363"/>
                </a:lnTo>
                <a:lnTo>
                  <a:pt x="139" y="364"/>
                </a:lnTo>
                <a:lnTo>
                  <a:pt x="139" y="364"/>
                </a:lnTo>
                <a:lnTo>
                  <a:pt x="142" y="361"/>
                </a:lnTo>
                <a:lnTo>
                  <a:pt x="142" y="361"/>
                </a:lnTo>
                <a:lnTo>
                  <a:pt x="139" y="356"/>
                </a:lnTo>
                <a:lnTo>
                  <a:pt x="139" y="356"/>
                </a:lnTo>
                <a:close/>
                <a:moveTo>
                  <a:pt x="315" y="162"/>
                </a:moveTo>
                <a:lnTo>
                  <a:pt x="315" y="162"/>
                </a:lnTo>
                <a:lnTo>
                  <a:pt x="314" y="166"/>
                </a:lnTo>
                <a:lnTo>
                  <a:pt x="314" y="166"/>
                </a:lnTo>
                <a:lnTo>
                  <a:pt x="314" y="169"/>
                </a:lnTo>
                <a:lnTo>
                  <a:pt x="314" y="169"/>
                </a:lnTo>
                <a:lnTo>
                  <a:pt x="317" y="166"/>
                </a:lnTo>
                <a:lnTo>
                  <a:pt x="315" y="162"/>
                </a:lnTo>
                <a:lnTo>
                  <a:pt x="315" y="162"/>
                </a:lnTo>
                <a:close/>
                <a:moveTo>
                  <a:pt x="88" y="246"/>
                </a:moveTo>
                <a:lnTo>
                  <a:pt x="88" y="246"/>
                </a:lnTo>
                <a:lnTo>
                  <a:pt x="88" y="246"/>
                </a:lnTo>
                <a:lnTo>
                  <a:pt x="88" y="244"/>
                </a:lnTo>
                <a:lnTo>
                  <a:pt x="88" y="244"/>
                </a:lnTo>
                <a:lnTo>
                  <a:pt x="79" y="244"/>
                </a:lnTo>
                <a:lnTo>
                  <a:pt x="79" y="244"/>
                </a:lnTo>
                <a:lnTo>
                  <a:pt x="79" y="244"/>
                </a:lnTo>
                <a:lnTo>
                  <a:pt x="79" y="244"/>
                </a:lnTo>
                <a:lnTo>
                  <a:pt x="79" y="246"/>
                </a:lnTo>
                <a:lnTo>
                  <a:pt x="80" y="246"/>
                </a:lnTo>
                <a:lnTo>
                  <a:pt x="80" y="246"/>
                </a:lnTo>
                <a:lnTo>
                  <a:pt x="85" y="246"/>
                </a:lnTo>
                <a:lnTo>
                  <a:pt x="85" y="246"/>
                </a:lnTo>
                <a:lnTo>
                  <a:pt x="88" y="246"/>
                </a:lnTo>
                <a:lnTo>
                  <a:pt x="88" y="246"/>
                </a:lnTo>
                <a:close/>
                <a:moveTo>
                  <a:pt x="254" y="60"/>
                </a:moveTo>
                <a:lnTo>
                  <a:pt x="254" y="60"/>
                </a:lnTo>
                <a:lnTo>
                  <a:pt x="257" y="55"/>
                </a:lnTo>
                <a:lnTo>
                  <a:pt x="257" y="55"/>
                </a:lnTo>
                <a:lnTo>
                  <a:pt x="257" y="54"/>
                </a:lnTo>
                <a:lnTo>
                  <a:pt x="257" y="54"/>
                </a:lnTo>
                <a:lnTo>
                  <a:pt x="255" y="54"/>
                </a:lnTo>
                <a:lnTo>
                  <a:pt x="255" y="54"/>
                </a:lnTo>
                <a:lnTo>
                  <a:pt x="254" y="55"/>
                </a:lnTo>
                <a:lnTo>
                  <a:pt x="254" y="55"/>
                </a:lnTo>
                <a:lnTo>
                  <a:pt x="254" y="58"/>
                </a:lnTo>
                <a:lnTo>
                  <a:pt x="254" y="60"/>
                </a:lnTo>
                <a:lnTo>
                  <a:pt x="254" y="60"/>
                </a:lnTo>
                <a:close/>
                <a:moveTo>
                  <a:pt x="197" y="25"/>
                </a:moveTo>
                <a:lnTo>
                  <a:pt x="197" y="25"/>
                </a:lnTo>
                <a:lnTo>
                  <a:pt x="207" y="25"/>
                </a:lnTo>
                <a:lnTo>
                  <a:pt x="207" y="25"/>
                </a:lnTo>
                <a:lnTo>
                  <a:pt x="207" y="24"/>
                </a:lnTo>
                <a:lnTo>
                  <a:pt x="207" y="24"/>
                </a:lnTo>
                <a:lnTo>
                  <a:pt x="197" y="24"/>
                </a:lnTo>
                <a:lnTo>
                  <a:pt x="197" y="24"/>
                </a:lnTo>
                <a:lnTo>
                  <a:pt x="197" y="25"/>
                </a:lnTo>
                <a:lnTo>
                  <a:pt x="197" y="25"/>
                </a:lnTo>
                <a:close/>
                <a:moveTo>
                  <a:pt x="159" y="25"/>
                </a:moveTo>
                <a:lnTo>
                  <a:pt x="159" y="25"/>
                </a:lnTo>
                <a:lnTo>
                  <a:pt x="158" y="25"/>
                </a:lnTo>
                <a:lnTo>
                  <a:pt x="156" y="27"/>
                </a:lnTo>
                <a:lnTo>
                  <a:pt x="156" y="27"/>
                </a:lnTo>
                <a:lnTo>
                  <a:pt x="156" y="28"/>
                </a:lnTo>
                <a:lnTo>
                  <a:pt x="156" y="28"/>
                </a:lnTo>
                <a:lnTo>
                  <a:pt x="154" y="30"/>
                </a:lnTo>
                <a:lnTo>
                  <a:pt x="154" y="30"/>
                </a:lnTo>
                <a:lnTo>
                  <a:pt x="159" y="28"/>
                </a:lnTo>
                <a:lnTo>
                  <a:pt x="159" y="28"/>
                </a:lnTo>
                <a:lnTo>
                  <a:pt x="159" y="27"/>
                </a:lnTo>
                <a:lnTo>
                  <a:pt x="159" y="27"/>
                </a:lnTo>
                <a:lnTo>
                  <a:pt x="159" y="25"/>
                </a:lnTo>
                <a:lnTo>
                  <a:pt x="159" y="25"/>
                </a:lnTo>
                <a:close/>
                <a:moveTo>
                  <a:pt x="170" y="287"/>
                </a:moveTo>
                <a:lnTo>
                  <a:pt x="170" y="287"/>
                </a:lnTo>
                <a:lnTo>
                  <a:pt x="170" y="287"/>
                </a:lnTo>
                <a:lnTo>
                  <a:pt x="170" y="287"/>
                </a:lnTo>
                <a:lnTo>
                  <a:pt x="178" y="295"/>
                </a:lnTo>
                <a:lnTo>
                  <a:pt x="178" y="295"/>
                </a:lnTo>
                <a:lnTo>
                  <a:pt x="178" y="295"/>
                </a:lnTo>
                <a:lnTo>
                  <a:pt x="178" y="295"/>
                </a:lnTo>
                <a:lnTo>
                  <a:pt x="180" y="293"/>
                </a:lnTo>
                <a:lnTo>
                  <a:pt x="180" y="293"/>
                </a:lnTo>
                <a:lnTo>
                  <a:pt x="170" y="287"/>
                </a:lnTo>
                <a:lnTo>
                  <a:pt x="170" y="287"/>
                </a:lnTo>
                <a:close/>
                <a:moveTo>
                  <a:pt x="358" y="139"/>
                </a:moveTo>
                <a:lnTo>
                  <a:pt x="358" y="139"/>
                </a:lnTo>
                <a:lnTo>
                  <a:pt x="358" y="137"/>
                </a:lnTo>
                <a:lnTo>
                  <a:pt x="358" y="137"/>
                </a:lnTo>
                <a:lnTo>
                  <a:pt x="312" y="137"/>
                </a:lnTo>
                <a:lnTo>
                  <a:pt x="312" y="137"/>
                </a:lnTo>
                <a:lnTo>
                  <a:pt x="312" y="139"/>
                </a:lnTo>
                <a:lnTo>
                  <a:pt x="312" y="139"/>
                </a:lnTo>
                <a:lnTo>
                  <a:pt x="358" y="139"/>
                </a:lnTo>
                <a:lnTo>
                  <a:pt x="358" y="139"/>
                </a:lnTo>
                <a:close/>
                <a:moveTo>
                  <a:pt x="367" y="251"/>
                </a:moveTo>
                <a:lnTo>
                  <a:pt x="367" y="251"/>
                </a:lnTo>
                <a:lnTo>
                  <a:pt x="367" y="251"/>
                </a:lnTo>
                <a:lnTo>
                  <a:pt x="367" y="251"/>
                </a:lnTo>
                <a:lnTo>
                  <a:pt x="367" y="248"/>
                </a:lnTo>
                <a:lnTo>
                  <a:pt x="367" y="244"/>
                </a:lnTo>
                <a:lnTo>
                  <a:pt x="367" y="244"/>
                </a:lnTo>
                <a:lnTo>
                  <a:pt x="364" y="244"/>
                </a:lnTo>
                <a:lnTo>
                  <a:pt x="364" y="244"/>
                </a:lnTo>
                <a:lnTo>
                  <a:pt x="367" y="251"/>
                </a:lnTo>
                <a:lnTo>
                  <a:pt x="367" y="251"/>
                </a:lnTo>
                <a:close/>
                <a:moveTo>
                  <a:pt x="203" y="391"/>
                </a:moveTo>
                <a:lnTo>
                  <a:pt x="203" y="391"/>
                </a:lnTo>
                <a:lnTo>
                  <a:pt x="202" y="394"/>
                </a:lnTo>
                <a:lnTo>
                  <a:pt x="202" y="394"/>
                </a:lnTo>
                <a:lnTo>
                  <a:pt x="202" y="396"/>
                </a:lnTo>
                <a:lnTo>
                  <a:pt x="202" y="396"/>
                </a:lnTo>
                <a:lnTo>
                  <a:pt x="208" y="396"/>
                </a:lnTo>
                <a:lnTo>
                  <a:pt x="208" y="396"/>
                </a:lnTo>
                <a:lnTo>
                  <a:pt x="203" y="391"/>
                </a:lnTo>
                <a:lnTo>
                  <a:pt x="203" y="391"/>
                </a:lnTo>
                <a:close/>
                <a:moveTo>
                  <a:pt x="125" y="22"/>
                </a:moveTo>
                <a:lnTo>
                  <a:pt x="125" y="22"/>
                </a:lnTo>
                <a:lnTo>
                  <a:pt x="125" y="13"/>
                </a:lnTo>
                <a:lnTo>
                  <a:pt x="125" y="13"/>
                </a:lnTo>
                <a:lnTo>
                  <a:pt x="121" y="13"/>
                </a:lnTo>
                <a:lnTo>
                  <a:pt x="121" y="13"/>
                </a:lnTo>
                <a:lnTo>
                  <a:pt x="123" y="19"/>
                </a:lnTo>
                <a:lnTo>
                  <a:pt x="123" y="19"/>
                </a:lnTo>
                <a:lnTo>
                  <a:pt x="123" y="20"/>
                </a:lnTo>
                <a:lnTo>
                  <a:pt x="125" y="22"/>
                </a:lnTo>
                <a:lnTo>
                  <a:pt x="125" y="22"/>
                </a:lnTo>
                <a:close/>
                <a:moveTo>
                  <a:pt x="306" y="185"/>
                </a:moveTo>
                <a:lnTo>
                  <a:pt x="306" y="185"/>
                </a:lnTo>
                <a:lnTo>
                  <a:pt x="308" y="183"/>
                </a:lnTo>
                <a:lnTo>
                  <a:pt x="308" y="183"/>
                </a:lnTo>
                <a:lnTo>
                  <a:pt x="306" y="173"/>
                </a:lnTo>
                <a:lnTo>
                  <a:pt x="306" y="173"/>
                </a:lnTo>
                <a:lnTo>
                  <a:pt x="304" y="177"/>
                </a:lnTo>
                <a:lnTo>
                  <a:pt x="304" y="177"/>
                </a:lnTo>
                <a:lnTo>
                  <a:pt x="306" y="178"/>
                </a:lnTo>
                <a:lnTo>
                  <a:pt x="306" y="178"/>
                </a:lnTo>
                <a:lnTo>
                  <a:pt x="304" y="181"/>
                </a:lnTo>
                <a:lnTo>
                  <a:pt x="304" y="181"/>
                </a:lnTo>
                <a:lnTo>
                  <a:pt x="306" y="185"/>
                </a:lnTo>
                <a:lnTo>
                  <a:pt x="306" y="185"/>
                </a:lnTo>
                <a:close/>
                <a:moveTo>
                  <a:pt x="273" y="405"/>
                </a:moveTo>
                <a:lnTo>
                  <a:pt x="273" y="405"/>
                </a:lnTo>
                <a:lnTo>
                  <a:pt x="273" y="405"/>
                </a:lnTo>
                <a:lnTo>
                  <a:pt x="273" y="405"/>
                </a:lnTo>
                <a:lnTo>
                  <a:pt x="271" y="402"/>
                </a:lnTo>
                <a:lnTo>
                  <a:pt x="271" y="402"/>
                </a:lnTo>
                <a:lnTo>
                  <a:pt x="270" y="399"/>
                </a:lnTo>
                <a:lnTo>
                  <a:pt x="270" y="399"/>
                </a:lnTo>
                <a:lnTo>
                  <a:pt x="270" y="397"/>
                </a:lnTo>
                <a:lnTo>
                  <a:pt x="270" y="396"/>
                </a:lnTo>
                <a:lnTo>
                  <a:pt x="270" y="396"/>
                </a:lnTo>
                <a:lnTo>
                  <a:pt x="268" y="399"/>
                </a:lnTo>
                <a:lnTo>
                  <a:pt x="268" y="399"/>
                </a:lnTo>
                <a:lnTo>
                  <a:pt x="268" y="401"/>
                </a:lnTo>
                <a:lnTo>
                  <a:pt x="268" y="401"/>
                </a:lnTo>
                <a:lnTo>
                  <a:pt x="273" y="405"/>
                </a:lnTo>
                <a:lnTo>
                  <a:pt x="273" y="405"/>
                </a:lnTo>
                <a:close/>
                <a:moveTo>
                  <a:pt x="162" y="44"/>
                </a:moveTo>
                <a:lnTo>
                  <a:pt x="162" y="44"/>
                </a:lnTo>
                <a:lnTo>
                  <a:pt x="164" y="44"/>
                </a:lnTo>
                <a:lnTo>
                  <a:pt x="164" y="44"/>
                </a:lnTo>
                <a:lnTo>
                  <a:pt x="166" y="39"/>
                </a:lnTo>
                <a:lnTo>
                  <a:pt x="166" y="39"/>
                </a:lnTo>
                <a:lnTo>
                  <a:pt x="162" y="39"/>
                </a:lnTo>
                <a:lnTo>
                  <a:pt x="162" y="39"/>
                </a:lnTo>
                <a:lnTo>
                  <a:pt x="161" y="41"/>
                </a:lnTo>
                <a:lnTo>
                  <a:pt x="162" y="43"/>
                </a:lnTo>
                <a:lnTo>
                  <a:pt x="162" y="43"/>
                </a:lnTo>
                <a:lnTo>
                  <a:pt x="162" y="44"/>
                </a:lnTo>
                <a:lnTo>
                  <a:pt x="162" y="44"/>
                </a:lnTo>
                <a:close/>
                <a:moveTo>
                  <a:pt x="83" y="226"/>
                </a:moveTo>
                <a:lnTo>
                  <a:pt x="83" y="226"/>
                </a:lnTo>
                <a:lnTo>
                  <a:pt x="83" y="224"/>
                </a:lnTo>
                <a:lnTo>
                  <a:pt x="83" y="224"/>
                </a:lnTo>
                <a:lnTo>
                  <a:pt x="83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7"/>
                </a:lnTo>
                <a:lnTo>
                  <a:pt x="77" y="227"/>
                </a:lnTo>
                <a:lnTo>
                  <a:pt x="83" y="226"/>
                </a:lnTo>
                <a:lnTo>
                  <a:pt x="83" y="226"/>
                </a:lnTo>
                <a:close/>
                <a:moveTo>
                  <a:pt x="295" y="246"/>
                </a:moveTo>
                <a:lnTo>
                  <a:pt x="295" y="246"/>
                </a:lnTo>
                <a:lnTo>
                  <a:pt x="295" y="246"/>
                </a:lnTo>
                <a:lnTo>
                  <a:pt x="295" y="246"/>
                </a:lnTo>
                <a:lnTo>
                  <a:pt x="292" y="238"/>
                </a:lnTo>
                <a:lnTo>
                  <a:pt x="292" y="238"/>
                </a:lnTo>
                <a:lnTo>
                  <a:pt x="290" y="238"/>
                </a:lnTo>
                <a:lnTo>
                  <a:pt x="290" y="240"/>
                </a:lnTo>
                <a:lnTo>
                  <a:pt x="290" y="240"/>
                </a:lnTo>
                <a:lnTo>
                  <a:pt x="295" y="246"/>
                </a:lnTo>
                <a:lnTo>
                  <a:pt x="295" y="246"/>
                </a:lnTo>
                <a:close/>
                <a:moveTo>
                  <a:pt x="219" y="410"/>
                </a:moveTo>
                <a:lnTo>
                  <a:pt x="219" y="410"/>
                </a:lnTo>
                <a:lnTo>
                  <a:pt x="218" y="410"/>
                </a:lnTo>
                <a:lnTo>
                  <a:pt x="218" y="410"/>
                </a:lnTo>
                <a:lnTo>
                  <a:pt x="218" y="410"/>
                </a:lnTo>
                <a:lnTo>
                  <a:pt x="211" y="410"/>
                </a:lnTo>
                <a:lnTo>
                  <a:pt x="211" y="410"/>
                </a:lnTo>
                <a:lnTo>
                  <a:pt x="210" y="410"/>
                </a:lnTo>
                <a:lnTo>
                  <a:pt x="210" y="410"/>
                </a:lnTo>
                <a:lnTo>
                  <a:pt x="210" y="412"/>
                </a:lnTo>
                <a:lnTo>
                  <a:pt x="210" y="412"/>
                </a:lnTo>
                <a:lnTo>
                  <a:pt x="219" y="410"/>
                </a:lnTo>
                <a:lnTo>
                  <a:pt x="219" y="410"/>
                </a:lnTo>
                <a:close/>
                <a:moveTo>
                  <a:pt x="238" y="69"/>
                </a:moveTo>
                <a:lnTo>
                  <a:pt x="238" y="69"/>
                </a:lnTo>
                <a:lnTo>
                  <a:pt x="237" y="71"/>
                </a:lnTo>
                <a:lnTo>
                  <a:pt x="237" y="71"/>
                </a:lnTo>
                <a:lnTo>
                  <a:pt x="235" y="73"/>
                </a:lnTo>
                <a:lnTo>
                  <a:pt x="235" y="76"/>
                </a:lnTo>
                <a:lnTo>
                  <a:pt x="235" y="76"/>
                </a:lnTo>
                <a:lnTo>
                  <a:pt x="237" y="76"/>
                </a:lnTo>
                <a:lnTo>
                  <a:pt x="237" y="76"/>
                </a:lnTo>
                <a:lnTo>
                  <a:pt x="238" y="73"/>
                </a:lnTo>
                <a:lnTo>
                  <a:pt x="238" y="69"/>
                </a:lnTo>
                <a:lnTo>
                  <a:pt x="238" y="69"/>
                </a:lnTo>
                <a:close/>
                <a:moveTo>
                  <a:pt x="353" y="270"/>
                </a:moveTo>
                <a:lnTo>
                  <a:pt x="353" y="270"/>
                </a:lnTo>
                <a:lnTo>
                  <a:pt x="352" y="268"/>
                </a:lnTo>
                <a:lnTo>
                  <a:pt x="352" y="268"/>
                </a:lnTo>
                <a:lnTo>
                  <a:pt x="341" y="270"/>
                </a:lnTo>
                <a:lnTo>
                  <a:pt x="341" y="270"/>
                </a:lnTo>
                <a:lnTo>
                  <a:pt x="353" y="270"/>
                </a:lnTo>
                <a:lnTo>
                  <a:pt x="353" y="270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6" y="333"/>
                </a:lnTo>
                <a:lnTo>
                  <a:pt x="166" y="333"/>
                </a:lnTo>
                <a:lnTo>
                  <a:pt x="169" y="328"/>
                </a:lnTo>
                <a:lnTo>
                  <a:pt x="169" y="328"/>
                </a:lnTo>
                <a:lnTo>
                  <a:pt x="167" y="328"/>
                </a:lnTo>
                <a:lnTo>
                  <a:pt x="167" y="328"/>
                </a:lnTo>
                <a:lnTo>
                  <a:pt x="164" y="331"/>
                </a:lnTo>
                <a:lnTo>
                  <a:pt x="164" y="331"/>
                </a:lnTo>
                <a:close/>
                <a:moveTo>
                  <a:pt x="292" y="175"/>
                </a:moveTo>
                <a:lnTo>
                  <a:pt x="292" y="175"/>
                </a:lnTo>
                <a:lnTo>
                  <a:pt x="295" y="185"/>
                </a:lnTo>
                <a:lnTo>
                  <a:pt x="295" y="185"/>
                </a:lnTo>
                <a:lnTo>
                  <a:pt x="295" y="185"/>
                </a:lnTo>
                <a:lnTo>
                  <a:pt x="295" y="185"/>
                </a:lnTo>
                <a:lnTo>
                  <a:pt x="295" y="181"/>
                </a:lnTo>
                <a:lnTo>
                  <a:pt x="295" y="178"/>
                </a:lnTo>
                <a:lnTo>
                  <a:pt x="295" y="178"/>
                </a:lnTo>
                <a:lnTo>
                  <a:pt x="295" y="177"/>
                </a:lnTo>
                <a:lnTo>
                  <a:pt x="295" y="177"/>
                </a:lnTo>
                <a:lnTo>
                  <a:pt x="293" y="173"/>
                </a:lnTo>
                <a:lnTo>
                  <a:pt x="293" y="173"/>
                </a:lnTo>
                <a:lnTo>
                  <a:pt x="292" y="175"/>
                </a:lnTo>
                <a:lnTo>
                  <a:pt x="292" y="175"/>
                </a:lnTo>
                <a:close/>
                <a:moveTo>
                  <a:pt x="50" y="219"/>
                </a:moveTo>
                <a:lnTo>
                  <a:pt x="50" y="219"/>
                </a:lnTo>
                <a:lnTo>
                  <a:pt x="54" y="219"/>
                </a:lnTo>
                <a:lnTo>
                  <a:pt x="54" y="219"/>
                </a:lnTo>
                <a:lnTo>
                  <a:pt x="54" y="215"/>
                </a:lnTo>
                <a:lnTo>
                  <a:pt x="54" y="215"/>
                </a:lnTo>
                <a:lnTo>
                  <a:pt x="50" y="215"/>
                </a:lnTo>
                <a:lnTo>
                  <a:pt x="50" y="215"/>
                </a:lnTo>
                <a:lnTo>
                  <a:pt x="50" y="219"/>
                </a:lnTo>
                <a:lnTo>
                  <a:pt x="50" y="219"/>
                </a:lnTo>
                <a:close/>
                <a:moveTo>
                  <a:pt x="334" y="189"/>
                </a:moveTo>
                <a:lnTo>
                  <a:pt x="334" y="189"/>
                </a:lnTo>
                <a:lnTo>
                  <a:pt x="333" y="186"/>
                </a:lnTo>
                <a:lnTo>
                  <a:pt x="333" y="186"/>
                </a:lnTo>
                <a:lnTo>
                  <a:pt x="330" y="191"/>
                </a:lnTo>
                <a:lnTo>
                  <a:pt x="330" y="191"/>
                </a:lnTo>
                <a:lnTo>
                  <a:pt x="334" y="189"/>
                </a:lnTo>
                <a:lnTo>
                  <a:pt x="334" y="189"/>
                </a:lnTo>
                <a:close/>
                <a:moveTo>
                  <a:pt x="42" y="262"/>
                </a:moveTo>
                <a:lnTo>
                  <a:pt x="42" y="262"/>
                </a:lnTo>
                <a:lnTo>
                  <a:pt x="49" y="262"/>
                </a:lnTo>
                <a:lnTo>
                  <a:pt x="49" y="262"/>
                </a:lnTo>
                <a:lnTo>
                  <a:pt x="47" y="260"/>
                </a:lnTo>
                <a:lnTo>
                  <a:pt x="47" y="260"/>
                </a:lnTo>
                <a:lnTo>
                  <a:pt x="46" y="260"/>
                </a:lnTo>
                <a:lnTo>
                  <a:pt x="46" y="260"/>
                </a:lnTo>
                <a:lnTo>
                  <a:pt x="42" y="260"/>
                </a:lnTo>
                <a:lnTo>
                  <a:pt x="42" y="260"/>
                </a:lnTo>
                <a:lnTo>
                  <a:pt x="42" y="262"/>
                </a:lnTo>
                <a:lnTo>
                  <a:pt x="42" y="262"/>
                </a:lnTo>
                <a:close/>
                <a:moveTo>
                  <a:pt x="254" y="140"/>
                </a:moveTo>
                <a:lnTo>
                  <a:pt x="254" y="140"/>
                </a:lnTo>
                <a:lnTo>
                  <a:pt x="249" y="140"/>
                </a:lnTo>
                <a:lnTo>
                  <a:pt x="249" y="140"/>
                </a:lnTo>
                <a:lnTo>
                  <a:pt x="248" y="140"/>
                </a:lnTo>
                <a:lnTo>
                  <a:pt x="248" y="142"/>
                </a:lnTo>
                <a:lnTo>
                  <a:pt x="248" y="142"/>
                </a:lnTo>
                <a:lnTo>
                  <a:pt x="251" y="142"/>
                </a:lnTo>
                <a:lnTo>
                  <a:pt x="251" y="142"/>
                </a:lnTo>
                <a:lnTo>
                  <a:pt x="252" y="142"/>
                </a:lnTo>
                <a:lnTo>
                  <a:pt x="252" y="142"/>
                </a:lnTo>
                <a:lnTo>
                  <a:pt x="254" y="140"/>
                </a:lnTo>
                <a:lnTo>
                  <a:pt x="254" y="140"/>
                </a:lnTo>
                <a:close/>
                <a:moveTo>
                  <a:pt x="181" y="413"/>
                </a:moveTo>
                <a:lnTo>
                  <a:pt x="181" y="413"/>
                </a:lnTo>
                <a:lnTo>
                  <a:pt x="180" y="412"/>
                </a:lnTo>
                <a:lnTo>
                  <a:pt x="180" y="412"/>
                </a:lnTo>
                <a:lnTo>
                  <a:pt x="173" y="412"/>
                </a:lnTo>
                <a:lnTo>
                  <a:pt x="173" y="412"/>
                </a:lnTo>
                <a:lnTo>
                  <a:pt x="170" y="413"/>
                </a:lnTo>
                <a:lnTo>
                  <a:pt x="170" y="413"/>
                </a:lnTo>
                <a:lnTo>
                  <a:pt x="181" y="413"/>
                </a:lnTo>
                <a:lnTo>
                  <a:pt x="181" y="413"/>
                </a:lnTo>
                <a:close/>
                <a:moveTo>
                  <a:pt x="72" y="227"/>
                </a:moveTo>
                <a:lnTo>
                  <a:pt x="72" y="227"/>
                </a:lnTo>
                <a:lnTo>
                  <a:pt x="72" y="224"/>
                </a:lnTo>
                <a:lnTo>
                  <a:pt x="72" y="224"/>
                </a:lnTo>
                <a:lnTo>
                  <a:pt x="66" y="224"/>
                </a:lnTo>
                <a:lnTo>
                  <a:pt x="66" y="224"/>
                </a:lnTo>
                <a:lnTo>
                  <a:pt x="68" y="227"/>
                </a:lnTo>
                <a:lnTo>
                  <a:pt x="68" y="227"/>
                </a:lnTo>
                <a:lnTo>
                  <a:pt x="72" y="227"/>
                </a:lnTo>
                <a:lnTo>
                  <a:pt x="72" y="227"/>
                </a:lnTo>
                <a:close/>
                <a:moveTo>
                  <a:pt x="136" y="6"/>
                </a:moveTo>
                <a:lnTo>
                  <a:pt x="136" y="6"/>
                </a:lnTo>
                <a:lnTo>
                  <a:pt x="128" y="6"/>
                </a:lnTo>
                <a:lnTo>
                  <a:pt x="123" y="6"/>
                </a:lnTo>
                <a:lnTo>
                  <a:pt x="123" y="6"/>
                </a:lnTo>
                <a:lnTo>
                  <a:pt x="125" y="8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34" y="6"/>
                </a:lnTo>
                <a:lnTo>
                  <a:pt x="134" y="6"/>
                </a:lnTo>
                <a:lnTo>
                  <a:pt x="136" y="6"/>
                </a:lnTo>
                <a:lnTo>
                  <a:pt x="136" y="6"/>
                </a:lnTo>
                <a:close/>
                <a:moveTo>
                  <a:pt x="121" y="199"/>
                </a:moveTo>
                <a:lnTo>
                  <a:pt x="121" y="199"/>
                </a:lnTo>
                <a:lnTo>
                  <a:pt x="121" y="199"/>
                </a:lnTo>
                <a:lnTo>
                  <a:pt x="121" y="199"/>
                </a:lnTo>
                <a:lnTo>
                  <a:pt x="123" y="186"/>
                </a:lnTo>
                <a:lnTo>
                  <a:pt x="123" y="186"/>
                </a:lnTo>
                <a:lnTo>
                  <a:pt x="121" y="194"/>
                </a:lnTo>
                <a:lnTo>
                  <a:pt x="121" y="194"/>
                </a:lnTo>
                <a:lnTo>
                  <a:pt x="121" y="194"/>
                </a:lnTo>
                <a:lnTo>
                  <a:pt x="121" y="194"/>
                </a:lnTo>
                <a:lnTo>
                  <a:pt x="121" y="199"/>
                </a:lnTo>
                <a:lnTo>
                  <a:pt x="121" y="199"/>
                </a:lnTo>
                <a:close/>
                <a:moveTo>
                  <a:pt x="315" y="186"/>
                </a:moveTo>
                <a:lnTo>
                  <a:pt x="315" y="186"/>
                </a:lnTo>
                <a:lnTo>
                  <a:pt x="314" y="185"/>
                </a:lnTo>
                <a:lnTo>
                  <a:pt x="314" y="185"/>
                </a:lnTo>
                <a:lnTo>
                  <a:pt x="311" y="189"/>
                </a:lnTo>
                <a:lnTo>
                  <a:pt x="311" y="189"/>
                </a:lnTo>
                <a:lnTo>
                  <a:pt x="314" y="192"/>
                </a:lnTo>
                <a:lnTo>
                  <a:pt x="314" y="192"/>
                </a:lnTo>
                <a:lnTo>
                  <a:pt x="315" y="186"/>
                </a:lnTo>
                <a:lnTo>
                  <a:pt x="315" y="186"/>
                </a:lnTo>
                <a:close/>
                <a:moveTo>
                  <a:pt x="238" y="386"/>
                </a:moveTo>
                <a:lnTo>
                  <a:pt x="238" y="386"/>
                </a:lnTo>
                <a:lnTo>
                  <a:pt x="240" y="383"/>
                </a:lnTo>
                <a:lnTo>
                  <a:pt x="241" y="380"/>
                </a:lnTo>
                <a:lnTo>
                  <a:pt x="241" y="380"/>
                </a:lnTo>
                <a:lnTo>
                  <a:pt x="238" y="380"/>
                </a:lnTo>
                <a:lnTo>
                  <a:pt x="238" y="383"/>
                </a:lnTo>
                <a:lnTo>
                  <a:pt x="238" y="383"/>
                </a:lnTo>
                <a:lnTo>
                  <a:pt x="238" y="386"/>
                </a:lnTo>
                <a:lnTo>
                  <a:pt x="238" y="386"/>
                </a:lnTo>
                <a:close/>
                <a:moveTo>
                  <a:pt x="262" y="344"/>
                </a:moveTo>
                <a:lnTo>
                  <a:pt x="262" y="344"/>
                </a:lnTo>
                <a:lnTo>
                  <a:pt x="262" y="342"/>
                </a:lnTo>
                <a:lnTo>
                  <a:pt x="262" y="342"/>
                </a:lnTo>
                <a:lnTo>
                  <a:pt x="262" y="339"/>
                </a:lnTo>
                <a:lnTo>
                  <a:pt x="262" y="339"/>
                </a:lnTo>
                <a:lnTo>
                  <a:pt x="262" y="338"/>
                </a:lnTo>
                <a:lnTo>
                  <a:pt x="260" y="336"/>
                </a:lnTo>
                <a:lnTo>
                  <a:pt x="260" y="336"/>
                </a:lnTo>
                <a:lnTo>
                  <a:pt x="260" y="338"/>
                </a:lnTo>
                <a:lnTo>
                  <a:pt x="260" y="338"/>
                </a:lnTo>
                <a:lnTo>
                  <a:pt x="260" y="339"/>
                </a:lnTo>
                <a:lnTo>
                  <a:pt x="260" y="339"/>
                </a:lnTo>
                <a:lnTo>
                  <a:pt x="262" y="344"/>
                </a:lnTo>
                <a:lnTo>
                  <a:pt x="262" y="344"/>
                </a:lnTo>
                <a:close/>
                <a:moveTo>
                  <a:pt x="224" y="377"/>
                </a:moveTo>
                <a:lnTo>
                  <a:pt x="224" y="377"/>
                </a:lnTo>
                <a:lnTo>
                  <a:pt x="225" y="379"/>
                </a:lnTo>
                <a:lnTo>
                  <a:pt x="225" y="379"/>
                </a:lnTo>
                <a:lnTo>
                  <a:pt x="227" y="379"/>
                </a:lnTo>
                <a:lnTo>
                  <a:pt x="227" y="379"/>
                </a:lnTo>
                <a:lnTo>
                  <a:pt x="227" y="377"/>
                </a:lnTo>
                <a:lnTo>
                  <a:pt x="227" y="377"/>
                </a:lnTo>
                <a:lnTo>
                  <a:pt x="227" y="374"/>
                </a:lnTo>
                <a:lnTo>
                  <a:pt x="227" y="374"/>
                </a:lnTo>
                <a:lnTo>
                  <a:pt x="225" y="374"/>
                </a:lnTo>
                <a:lnTo>
                  <a:pt x="225" y="374"/>
                </a:lnTo>
                <a:lnTo>
                  <a:pt x="225" y="374"/>
                </a:lnTo>
                <a:lnTo>
                  <a:pt x="225" y="374"/>
                </a:lnTo>
                <a:lnTo>
                  <a:pt x="224" y="377"/>
                </a:lnTo>
                <a:lnTo>
                  <a:pt x="224" y="377"/>
                </a:lnTo>
                <a:close/>
                <a:moveTo>
                  <a:pt x="233" y="117"/>
                </a:moveTo>
                <a:lnTo>
                  <a:pt x="233" y="117"/>
                </a:lnTo>
                <a:lnTo>
                  <a:pt x="233" y="115"/>
                </a:lnTo>
                <a:lnTo>
                  <a:pt x="233" y="115"/>
                </a:lnTo>
                <a:lnTo>
                  <a:pt x="230" y="117"/>
                </a:lnTo>
                <a:lnTo>
                  <a:pt x="230" y="117"/>
                </a:lnTo>
                <a:lnTo>
                  <a:pt x="229" y="117"/>
                </a:lnTo>
                <a:lnTo>
                  <a:pt x="227" y="118"/>
                </a:lnTo>
                <a:lnTo>
                  <a:pt x="227" y="118"/>
                </a:lnTo>
                <a:lnTo>
                  <a:pt x="227" y="118"/>
                </a:lnTo>
                <a:lnTo>
                  <a:pt x="227" y="118"/>
                </a:lnTo>
                <a:lnTo>
                  <a:pt x="230" y="118"/>
                </a:lnTo>
                <a:lnTo>
                  <a:pt x="230" y="118"/>
                </a:lnTo>
                <a:lnTo>
                  <a:pt x="232" y="118"/>
                </a:lnTo>
                <a:lnTo>
                  <a:pt x="232" y="118"/>
                </a:lnTo>
                <a:lnTo>
                  <a:pt x="233" y="117"/>
                </a:lnTo>
                <a:lnTo>
                  <a:pt x="233" y="117"/>
                </a:lnTo>
                <a:close/>
                <a:moveTo>
                  <a:pt x="207" y="371"/>
                </a:moveTo>
                <a:lnTo>
                  <a:pt x="207" y="371"/>
                </a:lnTo>
                <a:lnTo>
                  <a:pt x="203" y="371"/>
                </a:lnTo>
                <a:lnTo>
                  <a:pt x="203" y="371"/>
                </a:lnTo>
                <a:lnTo>
                  <a:pt x="203" y="371"/>
                </a:lnTo>
                <a:lnTo>
                  <a:pt x="203" y="371"/>
                </a:lnTo>
                <a:lnTo>
                  <a:pt x="202" y="372"/>
                </a:lnTo>
                <a:lnTo>
                  <a:pt x="202" y="372"/>
                </a:lnTo>
                <a:lnTo>
                  <a:pt x="203" y="375"/>
                </a:lnTo>
                <a:lnTo>
                  <a:pt x="203" y="375"/>
                </a:lnTo>
                <a:lnTo>
                  <a:pt x="207" y="371"/>
                </a:lnTo>
                <a:lnTo>
                  <a:pt x="207" y="371"/>
                </a:lnTo>
                <a:close/>
                <a:moveTo>
                  <a:pt x="33" y="218"/>
                </a:moveTo>
                <a:lnTo>
                  <a:pt x="33" y="218"/>
                </a:lnTo>
                <a:lnTo>
                  <a:pt x="36" y="218"/>
                </a:lnTo>
                <a:lnTo>
                  <a:pt x="36" y="218"/>
                </a:lnTo>
                <a:lnTo>
                  <a:pt x="36" y="213"/>
                </a:lnTo>
                <a:lnTo>
                  <a:pt x="36" y="213"/>
                </a:lnTo>
                <a:lnTo>
                  <a:pt x="33" y="213"/>
                </a:lnTo>
                <a:lnTo>
                  <a:pt x="33" y="213"/>
                </a:lnTo>
                <a:lnTo>
                  <a:pt x="33" y="218"/>
                </a:lnTo>
                <a:lnTo>
                  <a:pt x="33" y="218"/>
                </a:lnTo>
                <a:close/>
                <a:moveTo>
                  <a:pt x="80" y="177"/>
                </a:move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76" y="177"/>
                </a:lnTo>
                <a:lnTo>
                  <a:pt x="76" y="177"/>
                </a:lnTo>
                <a:lnTo>
                  <a:pt x="74" y="180"/>
                </a:lnTo>
                <a:lnTo>
                  <a:pt x="74" y="180"/>
                </a:lnTo>
                <a:lnTo>
                  <a:pt x="77" y="180"/>
                </a:lnTo>
                <a:lnTo>
                  <a:pt x="77" y="180"/>
                </a:lnTo>
                <a:lnTo>
                  <a:pt x="79" y="178"/>
                </a:lnTo>
                <a:lnTo>
                  <a:pt x="79" y="178"/>
                </a:lnTo>
                <a:lnTo>
                  <a:pt x="80" y="177"/>
                </a:lnTo>
                <a:lnTo>
                  <a:pt x="80" y="177"/>
                </a:lnTo>
                <a:close/>
                <a:moveTo>
                  <a:pt x="232" y="388"/>
                </a:moveTo>
                <a:lnTo>
                  <a:pt x="232" y="388"/>
                </a:lnTo>
                <a:lnTo>
                  <a:pt x="233" y="385"/>
                </a:lnTo>
                <a:lnTo>
                  <a:pt x="233" y="382"/>
                </a:lnTo>
                <a:lnTo>
                  <a:pt x="233" y="382"/>
                </a:lnTo>
                <a:lnTo>
                  <a:pt x="232" y="382"/>
                </a:lnTo>
                <a:lnTo>
                  <a:pt x="232" y="383"/>
                </a:lnTo>
                <a:lnTo>
                  <a:pt x="232" y="383"/>
                </a:lnTo>
                <a:lnTo>
                  <a:pt x="230" y="385"/>
                </a:lnTo>
                <a:lnTo>
                  <a:pt x="232" y="388"/>
                </a:lnTo>
                <a:lnTo>
                  <a:pt x="232" y="388"/>
                </a:lnTo>
                <a:close/>
                <a:moveTo>
                  <a:pt x="355" y="257"/>
                </a:moveTo>
                <a:lnTo>
                  <a:pt x="355" y="257"/>
                </a:lnTo>
                <a:lnTo>
                  <a:pt x="352" y="257"/>
                </a:lnTo>
                <a:lnTo>
                  <a:pt x="352" y="257"/>
                </a:lnTo>
                <a:lnTo>
                  <a:pt x="352" y="260"/>
                </a:lnTo>
                <a:lnTo>
                  <a:pt x="352" y="260"/>
                </a:lnTo>
                <a:lnTo>
                  <a:pt x="355" y="260"/>
                </a:lnTo>
                <a:lnTo>
                  <a:pt x="355" y="260"/>
                </a:lnTo>
                <a:lnTo>
                  <a:pt x="355" y="257"/>
                </a:lnTo>
                <a:lnTo>
                  <a:pt x="355" y="257"/>
                </a:lnTo>
                <a:close/>
                <a:moveTo>
                  <a:pt x="125" y="54"/>
                </a:moveTo>
                <a:lnTo>
                  <a:pt x="125" y="54"/>
                </a:lnTo>
                <a:lnTo>
                  <a:pt x="125" y="50"/>
                </a:lnTo>
                <a:lnTo>
                  <a:pt x="125" y="50"/>
                </a:lnTo>
                <a:lnTo>
                  <a:pt x="125" y="46"/>
                </a:lnTo>
                <a:lnTo>
                  <a:pt x="125" y="46"/>
                </a:lnTo>
                <a:lnTo>
                  <a:pt x="123" y="46"/>
                </a:lnTo>
                <a:lnTo>
                  <a:pt x="123" y="46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close/>
                <a:moveTo>
                  <a:pt x="153" y="297"/>
                </a:moveTo>
                <a:lnTo>
                  <a:pt x="153" y="297"/>
                </a:lnTo>
                <a:lnTo>
                  <a:pt x="154" y="295"/>
                </a:lnTo>
                <a:lnTo>
                  <a:pt x="154" y="295"/>
                </a:lnTo>
                <a:lnTo>
                  <a:pt x="154" y="295"/>
                </a:lnTo>
                <a:lnTo>
                  <a:pt x="154" y="295"/>
                </a:lnTo>
                <a:lnTo>
                  <a:pt x="150" y="290"/>
                </a:lnTo>
                <a:lnTo>
                  <a:pt x="150" y="290"/>
                </a:lnTo>
                <a:lnTo>
                  <a:pt x="148" y="292"/>
                </a:lnTo>
                <a:lnTo>
                  <a:pt x="148" y="292"/>
                </a:lnTo>
                <a:lnTo>
                  <a:pt x="153" y="297"/>
                </a:lnTo>
                <a:lnTo>
                  <a:pt x="153" y="297"/>
                </a:lnTo>
                <a:close/>
                <a:moveTo>
                  <a:pt x="289" y="156"/>
                </a:moveTo>
                <a:lnTo>
                  <a:pt x="289" y="156"/>
                </a:lnTo>
                <a:lnTo>
                  <a:pt x="292" y="151"/>
                </a:lnTo>
                <a:lnTo>
                  <a:pt x="292" y="151"/>
                </a:lnTo>
                <a:lnTo>
                  <a:pt x="289" y="151"/>
                </a:lnTo>
                <a:lnTo>
                  <a:pt x="289" y="151"/>
                </a:lnTo>
                <a:lnTo>
                  <a:pt x="287" y="155"/>
                </a:lnTo>
                <a:lnTo>
                  <a:pt x="287" y="155"/>
                </a:lnTo>
                <a:lnTo>
                  <a:pt x="287" y="155"/>
                </a:lnTo>
                <a:lnTo>
                  <a:pt x="289" y="156"/>
                </a:lnTo>
                <a:lnTo>
                  <a:pt x="289" y="156"/>
                </a:lnTo>
                <a:close/>
                <a:moveTo>
                  <a:pt x="95" y="260"/>
                </a:moveTo>
                <a:lnTo>
                  <a:pt x="95" y="260"/>
                </a:lnTo>
                <a:lnTo>
                  <a:pt x="88" y="260"/>
                </a:lnTo>
                <a:lnTo>
                  <a:pt x="88" y="260"/>
                </a:lnTo>
                <a:lnTo>
                  <a:pt x="90" y="263"/>
                </a:lnTo>
                <a:lnTo>
                  <a:pt x="90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0"/>
                </a:lnTo>
                <a:lnTo>
                  <a:pt x="95" y="260"/>
                </a:lnTo>
                <a:close/>
                <a:moveTo>
                  <a:pt x="173" y="349"/>
                </a:moveTo>
                <a:lnTo>
                  <a:pt x="173" y="349"/>
                </a:lnTo>
                <a:lnTo>
                  <a:pt x="178" y="355"/>
                </a:lnTo>
                <a:lnTo>
                  <a:pt x="178" y="355"/>
                </a:lnTo>
                <a:lnTo>
                  <a:pt x="180" y="353"/>
                </a:lnTo>
                <a:lnTo>
                  <a:pt x="180" y="353"/>
                </a:lnTo>
                <a:lnTo>
                  <a:pt x="175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49"/>
                </a:lnTo>
                <a:close/>
                <a:moveTo>
                  <a:pt x="33" y="197"/>
                </a:moveTo>
                <a:lnTo>
                  <a:pt x="33" y="197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199"/>
                </a:lnTo>
                <a:lnTo>
                  <a:pt x="27" y="199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33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close/>
                <a:moveTo>
                  <a:pt x="143" y="115"/>
                </a:moveTo>
                <a:lnTo>
                  <a:pt x="143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2"/>
                </a:lnTo>
                <a:lnTo>
                  <a:pt x="148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5"/>
                </a:lnTo>
                <a:lnTo>
                  <a:pt x="143" y="115"/>
                </a:lnTo>
                <a:close/>
                <a:moveTo>
                  <a:pt x="153" y="66"/>
                </a:move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61" y="65"/>
                </a:lnTo>
                <a:lnTo>
                  <a:pt x="161" y="65"/>
                </a:lnTo>
                <a:lnTo>
                  <a:pt x="162" y="65"/>
                </a:lnTo>
                <a:lnTo>
                  <a:pt x="164" y="63"/>
                </a:lnTo>
                <a:lnTo>
                  <a:pt x="164" y="63"/>
                </a:lnTo>
                <a:lnTo>
                  <a:pt x="153" y="66"/>
                </a:lnTo>
                <a:lnTo>
                  <a:pt x="153" y="66"/>
                </a:lnTo>
                <a:close/>
                <a:moveTo>
                  <a:pt x="143" y="282"/>
                </a:moveTo>
                <a:lnTo>
                  <a:pt x="143" y="282"/>
                </a:lnTo>
                <a:lnTo>
                  <a:pt x="140" y="285"/>
                </a:lnTo>
                <a:lnTo>
                  <a:pt x="140" y="285"/>
                </a:lnTo>
                <a:lnTo>
                  <a:pt x="143" y="287"/>
                </a:lnTo>
                <a:lnTo>
                  <a:pt x="143" y="287"/>
                </a:lnTo>
                <a:lnTo>
                  <a:pt x="145" y="285"/>
                </a:lnTo>
                <a:lnTo>
                  <a:pt x="145" y="285"/>
                </a:lnTo>
                <a:lnTo>
                  <a:pt x="143" y="282"/>
                </a:lnTo>
                <a:lnTo>
                  <a:pt x="143" y="282"/>
                </a:lnTo>
                <a:close/>
                <a:moveTo>
                  <a:pt x="150" y="409"/>
                </a:moveTo>
                <a:lnTo>
                  <a:pt x="150" y="409"/>
                </a:lnTo>
                <a:lnTo>
                  <a:pt x="147" y="407"/>
                </a:lnTo>
                <a:lnTo>
                  <a:pt x="147" y="407"/>
                </a:lnTo>
                <a:lnTo>
                  <a:pt x="147" y="407"/>
                </a:lnTo>
                <a:lnTo>
                  <a:pt x="145" y="409"/>
                </a:lnTo>
                <a:lnTo>
                  <a:pt x="145" y="409"/>
                </a:lnTo>
                <a:lnTo>
                  <a:pt x="145" y="410"/>
                </a:lnTo>
                <a:lnTo>
                  <a:pt x="147" y="410"/>
                </a:lnTo>
                <a:lnTo>
                  <a:pt x="147" y="410"/>
                </a:lnTo>
                <a:lnTo>
                  <a:pt x="148" y="410"/>
                </a:lnTo>
                <a:lnTo>
                  <a:pt x="148" y="410"/>
                </a:lnTo>
                <a:lnTo>
                  <a:pt x="150" y="410"/>
                </a:lnTo>
                <a:lnTo>
                  <a:pt x="150" y="409"/>
                </a:lnTo>
                <a:lnTo>
                  <a:pt x="150" y="409"/>
                </a:lnTo>
                <a:lnTo>
                  <a:pt x="150" y="409"/>
                </a:lnTo>
                <a:lnTo>
                  <a:pt x="150" y="409"/>
                </a:lnTo>
                <a:close/>
                <a:moveTo>
                  <a:pt x="178" y="25"/>
                </a:moveTo>
                <a:lnTo>
                  <a:pt x="178" y="25"/>
                </a:lnTo>
                <a:lnTo>
                  <a:pt x="175" y="25"/>
                </a:lnTo>
                <a:lnTo>
                  <a:pt x="175" y="25"/>
                </a:lnTo>
                <a:lnTo>
                  <a:pt x="173" y="28"/>
                </a:lnTo>
                <a:lnTo>
                  <a:pt x="173" y="28"/>
                </a:lnTo>
                <a:lnTo>
                  <a:pt x="178" y="27"/>
                </a:lnTo>
                <a:lnTo>
                  <a:pt x="178" y="27"/>
                </a:lnTo>
                <a:lnTo>
                  <a:pt x="178" y="25"/>
                </a:lnTo>
                <a:lnTo>
                  <a:pt x="178" y="25"/>
                </a:lnTo>
                <a:close/>
                <a:moveTo>
                  <a:pt x="363" y="191"/>
                </a:moveTo>
                <a:lnTo>
                  <a:pt x="363" y="191"/>
                </a:lnTo>
                <a:lnTo>
                  <a:pt x="364" y="194"/>
                </a:lnTo>
                <a:lnTo>
                  <a:pt x="364" y="194"/>
                </a:lnTo>
                <a:lnTo>
                  <a:pt x="366" y="194"/>
                </a:lnTo>
                <a:lnTo>
                  <a:pt x="366" y="194"/>
                </a:lnTo>
                <a:lnTo>
                  <a:pt x="366" y="189"/>
                </a:lnTo>
                <a:lnTo>
                  <a:pt x="366" y="189"/>
                </a:lnTo>
                <a:lnTo>
                  <a:pt x="363" y="191"/>
                </a:lnTo>
                <a:lnTo>
                  <a:pt x="363" y="191"/>
                </a:lnTo>
                <a:close/>
                <a:moveTo>
                  <a:pt x="91" y="218"/>
                </a:moveTo>
                <a:lnTo>
                  <a:pt x="91" y="218"/>
                </a:lnTo>
                <a:lnTo>
                  <a:pt x="87" y="218"/>
                </a:lnTo>
                <a:lnTo>
                  <a:pt x="87" y="218"/>
                </a:lnTo>
                <a:lnTo>
                  <a:pt x="87" y="221"/>
                </a:lnTo>
                <a:lnTo>
                  <a:pt x="87" y="221"/>
                </a:lnTo>
                <a:lnTo>
                  <a:pt x="91" y="221"/>
                </a:lnTo>
                <a:lnTo>
                  <a:pt x="91" y="221"/>
                </a:lnTo>
                <a:lnTo>
                  <a:pt x="91" y="218"/>
                </a:lnTo>
                <a:lnTo>
                  <a:pt x="91" y="218"/>
                </a:lnTo>
                <a:close/>
                <a:moveTo>
                  <a:pt x="42" y="159"/>
                </a:move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6" y="159"/>
                </a:lnTo>
                <a:lnTo>
                  <a:pt x="46" y="159"/>
                </a:lnTo>
                <a:lnTo>
                  <a:pt x="47" y="159"/>
                </a:lnTo>
                <a:lnTo>
                  <a:pt x="49" y="156"/>
                </a:lnTo>
                <a:lnTo>
                  <a:pt x="49" y="156"/>
                </a:lnTo>
                <a:lnTo>
                  <a:pt x="46" y="156"/>
                </a:lnTo>
                <a:lnTo>
                  <a:pt x="46" y="156"/>
                </a:lnTo>
                <a:lnTo>
                  <a:pt x="46" y="158"/>
                </a:lnTo>
                <a:lnTo>
                  <a:pt x="46" y="158"/>
                </a:lnTo>
                <a:lnTo>
                  <a:pt x="42" y="159"/>
                </a:lnTo>
                <a:lnTo>
                  <a:pt x="42" y="159"/>
                </a:lnTo>
                <a:close/>
                <a:moveTo>
                  <a:pt x="159" y="33"/>
                </a:moveTo>
                <a:lnTo>
                  <a:pt x="159" y="33"/>
                </a:lnTo>
                <a:lnTo>
                  <a:pt x="156" y="33"/>
                </a:lnTo>
                <a:lnTo>
                  <a:pt x="153" y="35"/>
                </a:lnTo>
                <a:lnTo>
                  <a:pt x="153" y="35"/>
                </a:lnTo>
                <a:lnTo>
                  <a:pt x="153" y="36"/>
                </a:lnTo>
                <a:lnTo>
                  <a:pt x="153" y="36"/>
                </a:lnTo>
                <a:lnTo>
                  <a:pt x="154" y="35"/>
                </a:lnTo>
                <a:lnTo>
                  <a:pt x="154" y="35"/>
                </a:lnTo>
                <a:lnTo>
                  <a:pt x="158" y="35"/>
                </a:lnTo>
                <a:lnTo>
                  <a:pt x="158" y="35"/>
                </a:lnTo>
                <a:lnTo>
                  <a:pt x="159" y="33"/>
                </a:lnTo>
                <a:lnTo>
                  <a:pt x="159" y="33"/>
                </a:lnTo>
                <a:lnTo>
                  <a:pt x="159" y="33"/>
                </a:lnTo>
                <a:close/>
                <a:moveTo>
                  <a:pt x="28" y="175"/>
                </a:moveTo>
                <a:lnTo>
                  <a:pt x="28" y="175"/>
                </a:lnTo>
                <a:lnTo>
                  <a:pt x="28" y="175"/>
                </a:lnTo>
                <a:lnTo>
                  <a:pt x="28" y="175"/>
                </a:lnTo>
                <a:lnTo>
                  <a:pt x="36" y="173"/>
                </a:lnTo>
                <a:lnTo>
                  <a:pt x="36" y="173"/>
                </a:lnTo>
                <a:lnTo>
                  <a:pt x="36" y="173"/>
                </a:lnTo>
                <a:lnTo>
                  <a:pt x="36" y="173"/>
                </a:lnTo>
                <a:lnTo>
                  <a:pt x="33" y="172"/>
                </a:lnTo>
                <a:lnTo>
                  <a:pt x="31" y="172"/>
                </a:lnTo>
                <a:lnTo>
                  <a:pt x="31" y="172"/>
                </a:lnTo>
                <a:lnTo>
                  <a:pt x="30" y="172"/>
                </a:lnTo>
                <a:lnTo>
                  <a:pt x="30" y="172"/>
                </a:lnTo>
                <a:lnTo>
                  <a:pt x="28" y="175"/>
                </a:lnTo>
                <a:lnTo>
                  <a:pt x="28" y="175"/>
                </a:lnTo>
                <a:close/>
                <a:moveTo>
                  <a:pt x="162" y="93"/>
                </a:moveTo>
                <a:lnTo>
                  <a:pt x="162" y="93"/>
                </a:lnTo>
                <a:lnTo>
                  <a:pt x="158" y="95"/>
                </a:lnTo>
                <a:lnTo>
                  <a:pt x="158" y="95"/>
                </a:lnTo>
                <a:lnTo>
                  <a:pt x="158" y="95"/>
                </a:lnTo>
                <a:lnTo>
                  <a:pt x="158" y="96"/>
                </a:lnTo>
                <a:lnTo>
                  <a:pt x="158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3"/>
                </a:lnTo>
                <a:lnTo>
                  <a:pt x="162" y="93"/>
                </a:lnTo>
                <a:close/>
                <a:moveTo>
                  <a:pt x="156" y="76"/>
                </a:moveTo>
                <a:lnTo>
                  <a:pt x="156" y="76"/>
                </a:lnTo>
                <a:lnTo>
                  <a:pt x="158" y="76"/>
                </a:lnTo>
                <a:lnTo>
                  <a:pt x="158" y="76"/>
                </a:lnTo>
                <a:lnTo>
                  <a:pt x="159" y="76"/>
                </a:lnTo>
                <a:lnTo>
                  <a:pt x="159" y="76"/>
                </a:lnTo>
                <a:lnTo>
                  <a:pt x="162" y="69"/>
                </a:lnTo>
                <a:lnTo>
                  <a:pt x="162" y="69"/>
                </a:lnTo>
                <a:lnTo>
                  <a:pt x="159" y="73"/>
                </a:lnTo>
                <a:lnTo>
                  <a:pt x="156" y="76"/>
                </a:lnTo>
                <a:lnTo>
                  <a:pt x="156" y="76"/>
                </a:lnTo>
                <a:close/>
                <a:moveTo>
                  <a:pt x="156" y="304"/>
                </a:moveTo>
                <a:lnTo>
                  <a:pt x="156" y="304"/>
                </a:lnTo>
                <a:lnTo>
                  <a:pt x="156" y="304"/>
                </a:lnTo>
                <a:lnTo>
                  <a:pt x="156" y="304"/>
                </a:lnTo>
                <a:lnTo>
                  <a:pt x="156" y="304"/>
                </a:lnTo>
                <a:lnTo>
                  <a:pt x="161" y="309"/>
                </a:lnTo>
                <a:lnTo>
                  <a:pt x="161" y="309"/>
                </a:lnTo>
                <a:lnTo>
                  <a:pt x="161" y="311"/>
                </a:lnTo>
                <a:lnTo>
                  <a:pt x="161" y="311"/>
                </a:lnTo>
                <a:lnTo>
                  <a:pt x="162" y="309"/>
                </a:lnTo>
                <a:lnTo>
                  <a:pt x="162" y="309"/>
                </a:lnTo>
                <a:lnTo>
                  <a:pt x="156" y="304"/>
                </a:lnTo>
                <a:lnTo>
                  <a:pt x="156" y="304"/>
                </a:lnTo>
                <a:close/>
                <a:moveTo>
                  <a:pt x="385" y="167"/>
                </a:moveTo>
                <a:lnTo>
                  <a:pt x="385" y="167"/>
                </a:lnTo>
                <a:lnTo>
                  <a:pt x="383" y="170"/>
                </a:lnTo>
                <a:lnTo>
                  <a:pt x="383" y="170"/>
                </a:lnTo>
                <a:lnTo>
                  <a:pt x="383" y="170"/>
                </a:lnTo>
                <a:lnTo>
                  <a:pt x="383" y="170"/>
                </a:lnTo>
                <a:lnTo>
                  <a:pt x="383" y="173"/>
                </a:lnTo>
                <a:lnTo>
                  <a:pt x="383" y="173"/>
                </a:lnTo>
                <a:lnTo>
                  <a:pt x="385" y="170"/>
                </a:lnTo>
                <a:lnTo>
                  <a:pt x="385" y="170"/>
                </a:lnTo>
                <a:lnTo>
                  <a:pt x="386" y="169"/>
                </a:lnTo>
                <a:lnTo>
                  <a:pt x="385" y="167"/>
                </a:lnTo>
                <a:lnTo>
                  <a:pt x="385" y="167"/>
                </a:lnTo>
                <a:close/>
                <a:moveTo>
                  <a:pt x="77" y="256"/>
                </a:moveTo>
                <a:lnTo>
                  <a:pt x="77" y="256"/>
                </a:lnTo>
                <a:lnTo>
                  <a:pt x="79" y="257"/>
                </a:lnTo>
                <a:lnTo>
                  <a:pt x="79" y="257"/>
                </a:lnTo>
                <a:lnTo>
                  <a:pt x="82" y="257"/>
                </a:lnTo>
                <a:lnTo>
                  <a:pt x="82" y="257"/>
                </a:lnTo>
                <a:lnTo>
                  <a:pt x="82" y="256"/>
                </a:lnTo>
                <a:lnTo>
                  <a:pt x="79" y="256"/>
                </a:lnTo>
                <a:lnTo>
                  <a:pt x="79" y="256"/>
                </a:lnTo>
                <a:lnTo>
                  <a:pt x="77" y="256"/>
                </a:lnTo>
                <a:lnTo>
                  <a:pt x="77" y="256"/>
                </a:lnTo>
                <a:close/>
                <a:moveTo>
                  <a:pt x="142" y="91"/>
                </a:moveTo>
                <a:lnTo>
                  <a:pt x="142" y="91"/>
                </a:lnTo>
                <a:lnTo>
                  <a:pt x="142" y="87"/>
                </a:lnTo>
                <a:lnTo>
                  <a:pt x="142" y="87"/>
                </a:lnTo>
                <a:lnTo>
                  <a:pt x="137" y="91"/>
                </a:lnTo>
                <a:lnTo>
                  <a:pt x="137" y="91"/>
                </a:lnTo>
                <a:lnTo>
                  <a:pt x="137" y="93"/>
                </a:lnTo>
                <a:lnTo>
                  <a:pt x="137" y="93"/>
                </a:lnTo>
                <a:lnTo>
                  <a:pt x="142" y="91"/>
                </a:lnTo>
                <a:lnTo>
                  <a:pt x="142" y="91"/>
                </a:lnTo>
                <a:close/>
                <a:moveTo>
                  <a:pt x="172" y="123"/>
                </a:moveTo>
                <a:lnTo>
                  <a:pt x="172" y="123"/>
                </a:lnTo>
                <a:lnTo>
                  <a:pt x="173" y="123"/>
                </a:lnTo>
                <a:lnTo>
                  <a:pt x="173" y="123"/>
                </a:lnTo>
                <a:lnTo>
                  <a:pt x="177" y="120"/>
                </a:lnTo>
                <a:lnTo>
                  <a:pt x="177" y="120"/>
                </a:lnTo>
                <a:lnTo>
                  <a:pt x="177" y="120"/>
                </a:lnTo>
                <a:lnTo>
                  <a:pt x="177" y="120"/>
                </a:lnTo>
                <a:lnTo>
                  <a:pt x="172" y="121"/>
                </a:lnTo>
                <a:lnTo>
                  <a:pt x="172" y="121"/>
                </a:lnTo>
                <a:lnTo>
                  <a:pt x="172" y="123"/>
                </a:lnTo>
                <a:lnTo>
                  <a:pt x="172" y="123"/>
                </a:lnTo>
                <a:close/>
                <a:moveTo>
                  <a:pt x="317" y="268"/>
                </a:moveTo>
                <a:lnTo>
                  <a:pt x="317" y="268"/>
                </a:lnTo>
                <a:lnTo>
                  <a:pt x="322" y="268"/>
                </a:lnTo>
                <a:lnTo>
                  <a:pt x="322" y="268"/>
                </a:lnTo>
                <a:lnTo>
                  <a:pt x="322" y="267"/>
                </a:lnTo>
                <a:lnTo>
                  <a:pt x="322" y="267"/>
                </a:lnTo>
                <a:lnTo>
                  <a:pt x="322" y="265"/>
                </a:lnTo>
                <a:lnTo>
                  <a:pt x="322" y="265"/>
                </a:lnTo>
                <a:lnTo>
                  <a:pt x="317" y="267"/>
                </a:lnTo>
                <a:lnTo>
                  <a:pt x="317" y="267"/>
                </a:lnTo>
                <a:lnTo>
                  <a:pt x="317" y="268"/>
                </a:lnTo>
                <a:lnTo>
                  <a:pt x="317" y="268"/>
                </a:lnTo>
                <a:close/>
                <a:moveTo>
                  <a:pt x="202" y="377"/>
                </a:moveTo>
                <a:lnTo>
                  <a:pt x="202" y="377"/>
                </a:lnTo>
                <a:lnTo>
                  <a:pt x="200" y="375"/>
                </a:lnTo>
                <a:lnTo>
                  <a:pt x="200" y="375"/>
                </a:lnTo>
                <a:lnTo>
                  <a:pt x="199" y="377"/>
                </a:lnTo>
                <a:lnTo>
                  <a:pt x="199" y="377"/>
                </a:lnTo>
                <a:lnTo>
                  <a:pt x="200" y="380"/>
                </a:lnTo>
                <a:lnTo>
                  <a:pt x="202" y="377"/>
                </a:lnTo>
                <a:lnTo>
                  <a:pt x="202" y="377"/>
                </a:lnTo>
                <a:close/>
                <a:moveTo>
                  <a:pt x="205" y="55"/>
                </a:moveTo>
                <a:lnTo>
                  <a:pt x="205" y="55"/>
                </a:lnTo>
                <a:lnTo>
                  <a:pt x="208" y="54"/>
                </a:lnTo>
                <a:lnTo>
                  <a:pt x="208" y="54"/>
                </a:lnTo>
                <a:lnTo>
                  <a:pt x="211" y="52"/>
                </a:lnTo>
                <a:lnTo>
                  <a:pt x="211" y="52"/>
                </a:lnTo>
                <a:lnTo>
                  <a:pt x="211" y="52"/>
                </a:lnTo>
                <a:lnTo>
                  <a:pt x="211" y="52"/>
                </a:lnTo>
                <a:lnTo>
                  <a:pt x="205" y="52"/>
                </a:lnTo>
                <a:lnTo>
                  <a:pt x="205" y="52"/>
                </a:lnTo>
                <a:lnTo>
                  <a:pt x="205" y="54"/>
                </a:lnTo>
                <a:lnTo>
                  <a:pt x="205" y="54"/>
                </a:lnTo>
                <a:lnTo>
                  <a:pt x="205" y="55"/>
                </a:lnTo>
                <a:lnTo>
                  <a:pt x="205" y="55"/>
                </a:lnTo>
                <a:close/>
                <a:moveTo>
                  <a:pt x="169" y="147"/>
                </a:moveTo>
                <a:lnTo>
                  <a:pt x="169" y="147"/>
                </a:lnTo>
                <a:lnTo>
                  <a:pt x="170" y="145"/>
                </a:lnTo>
                <a:lnTo>
                  <a:pt x="170" y="145"/>
                </a:lnTo>
                <a:lnTo>
                  <a:pt x="172" y="144"/>
                </a:lnTo>
                <a:lnTo>
                  <a:pt x="172" y="144"/>
                </a:lnTo>
                <a:lnTo>
                  <a:pt x="169" y="144"/>
                </a:lnTo>
                <a:lnTo>
                  <a:pt x="169" y="144"/>
                </a:lnTo>
                <a:lnTo>
                  <a:pt x="167" y="144"/>
                </a:lnTo>
                <a:lnTo>
                  <a:pt x="167" y="144"/>
                </a:lnTo>
                <a:lnTo>
                  <a:pt x="166" y="147"/>
                </a:lnTo>
                <a:lnTo>
                  <a:pt x="166" y="147"/>
                </a:lnTo>
                <a:lnTo>
                  <a:pt x="169" y="147"/>
                </a:lnTo>
                <a:lnTo>
                  <a:pt x="169" y="147"/>
                </a:lnTo>
                <a:close/>
                <a:moveTo>
                  <a:pt x="235" y="28"/>
                </a:moveTo>
                <a:lnTo>
                  <a:pt x="235" y="28"/>
                </a:lnTo>
                <a:lnTo>
                  <a:pt x="232" y="28"/>
                </a:lnTo>
                <a:lnTo>
                  <a:pt x="232" y="28"/>
                </a:lnTo>
                <a:lnTo>
                  <a:pt x="230" y="28"/>
                </a:lnTo>
                <a:lnTo>
                  <a:pt x="230" y="28"/>
                </a:lnTo>
                <a:lnTo>
                  <a:pt x="230" y="32"/>
                </a:lnTo>
                <a:lnTo>
                  <a:pt x="230" y="32"/>
                </a:lnTo>
                <a:lnTo>
                  <a:pt x="235" y="30"/>
                </a:lnTo>
                <a:lnTo>
                  <a:pt x="235" y="30"/>
                </a:lnTo>
                <a:lnTo>
                  <a:pt x="235" y="28"/>
                </a:lnTo>
                <a:lnTo>
                  <a:pt x="235" y="28"/>
                </a:lnTo>
                <a:close/>
                <a:moveTo>
                  <a:pt x="54" y="232"/>
                </a:moveTo>
                <a:lnTo>
                  <a:pt x="54" y="232"/>
                </a:lnTo>
                <a:lnTo>
                  <a:pt x="54" y="227"/>
                </a:lnTo>
                <a:lnTo>
                  <a:pt x="54" y="227"/>
                </a:lnTo>
                <a:lnTo>
                  <a:pt x="50" y="227"/>
                </a:lnTo>
                <a:lnTo>
                  <a:pt x="50" y="227"/>
                </a:lnTo>
                <a:lnTo>
                  <a:pt x="50" y="230"/>
                </a:lnTo>
                <a:lnTo>
                  <a:pt x="50" y="230"/>
                </a:lnTo>
                <a:lnTo>
                  <a:pt x="54" y="232"/>
                </a:lnTo>
                <a:lnTo>
                  <a:pt x="54" y="232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58" y="129"/>
                </a:lnTo>
                <a:lnTo>
                  <a:pt x="159" y="128"/>
                </a:lnTo>
                <a:lnTo>
                  <a:pt x="159" y="128"/>
                </a:lnTo>
                <a:lnTo>
                  <a:pt x="154" y="128"/>
                </a:lnTo>
                <a:lnTo>
                  <a:pt x="154" y="128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5" y="150"/>
                </a:lnTo>
                <a:lnTo>
                  <a:pt x="205" y="150"/>
                </a:lnTo>
                <a:lnTo>
                  <a:pt x="199" y="150"/>
                </a:lnTo>
                <a:lnTo>
                  <a:pt x="199" y="150"/>
                </a:lnTo>
                <a:lnTo>
                  <a:pt x="199" y="153"/>
                </a:lnTo>
                <a:lnTo>
                  <a:pt x="199" y="153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67" y="106"/>
                </a:moveTo>
                <a:lnTo>
                  <a:pt x="167" y="106"/>
                </a:lnTo>
                <a:lnTo>
                  <a:pt x="167" y="109"/>
                </a:lnTo>
                <a:lnTo>
                  <a:pt x="167" y="109"/>
                </a:lnTo>
                <a:lnTo>
                  <a:pt x="167" y="109"/>
                </a:lnTo>
                <a:lnTo>
                  <a:pt x="167" y="109"/>
                </a:lnTo>
                <a:lnTo>
                  <a:pt x="170" y="109"/>
                </a:lnTo>
                <a:lnTo>
                  <a:pt x="172" y="106"/>
                </a:lnTo>
                <a:lnTo>
                  <a:pt x="172" y="106"/>
                </a:lnTo>
                <a:lnTo>
                  <a:pt x="167" y="106"/>
                </a:lnTo>
                <a:lnTo>
                  <a:pt x="167" y="106"/>
                </a:lnTo>
                <a:close/>
                <a:moveTo>
                  <a:pt x="188" y="363"/>
                </a:moveTo>
                <a:lnTo>
                  <a:pt x="188" y="363"/>
                </a:lnTo>
                <a:lnTo>
                  <a:pt x="184" y="360"/>
                </a:lnTo>
                <a:lnTo>
                  <a:pt x="184" y="360"/>
                </a:lnTo>
                <a:lnTo>
                  <a:pt x="183" y="361"/>
                </a:lnTo>
                <a:lnTo>
                  <a:pt x="183" y="361"/>
                </a:lnTo>
                <a:lnTo>
                  <a:pt x="183" y="363"/>
                </a:lnTo>
                <a:lnTo>
                  <a:pt x="183" y="363"/>
                </a:lnTo>
                <a:lnTo>
                  <a:pt x="183" y="363"/>
                </a:lnTo>
                <a:lnTo>
                  <a:pt x="188" y="363"/>
                </a:lnTo>
                <a:lnTo>
                  <a:pt x="188" y="363"/>
                </a:lnTo>
                <a:close/>
                <a:moveTo>
                  <a:pt x="156" y="50"/>
                </a:moveTo>
                <a:lnTo>
                  <a:pt x="156" y="50"/>
                </a:lnTo>
                <a:lnTo>
                  <a:pt x="156" y="50"/>
                </a:lnTo>
                <a:lnTo>
                  <a:pt x="156" y="50"/>
                </a:lnTo>
                <a:lnTo>
                  <a:pt x="153" y="52"/>
                </a:lnTo>
                <a:lnTo>
                  <a:pt x="150" y="55"/>
                </a:lnTo>
                <a:lnTo>
                  <a:pt x="150" y="55"/>
                </a:lnTo>
                <a:lnTo>
                  <a:pt x="151" y="55"/>
                </a:lnTo>
                <a:lnTo>
                  <a:pt x="151" y="55"/>
                </a:lnTo>
                <a:lnTo>
                  <a:pt x="153" y="55"/>
                </a:lnTo>
                <a:lnTo>
                  <a:pt x="153" y="55"/>
                </a:lnTo>
                <a:lnTo>
                  <a:pt x="156" y="50"/>
                </a:lnTo>
                <a:lnTo>
                  <a:pt x="156" y="50"/>
                </a:lnTo>
                <a:close/>
                <a:moveTo>
                  <a:pt x="237" y="52"/>
                </a:moveTo>
                <a:lnTo>
                  <a:pt x="237" y="52"/>
                </a:lnTo>
                <a:lnTo>
                  <a:pt x="249" y="52"/>
                </a:lnTo>
                <a:lnTo>
                  <a:pt x="249" y="52"/>
                </a:lnTo>
                <a:lnTo>
                  <a:pt x="249" y="52"/>
                </a:lnTo>
                <a:lnTo>
                  <a:pt x="249" y="52"/>
                </a:lnTo>
                <a:lnTo>
                  <a:pt x="238" y="52"/>
                </a:lnTo>
                <a:lnTo>
                  <a:pt x="238" y="52"/>
                </a:lnTo>
                <a:lnTo>
                  <a:pt x="237" y="52"/>
                </a:lnTo>
                <a:lnTo>
                  <a:pt x="237" y="52"/>
                </a:lnTo>
                <a:close/>
                <a:moveTo>
                  <a:pt x="371" y="216"/>
                </a:moveTo>
                <a:lnTo>
                  <a:pt x="371" y="216"/>
                </a:lnTo>
                <a:lnTo>
                  <a:pt x="366" y="221"/>
                </a:lnTo>
                <a:lnTo>
                  <a:pt x="366" y="221"/>
                </a:lnTo>
                <a:lnTo>
                  <a:pt x="369" y="221"/>
                </a:lnTo>
                <a:lnTo>
                  <a:pt x="371" y="216"/>
                </a:lnTo>
                <a:lnTo>
                  <a:pt x="371" y="216"/>
                </a:lnTo>
                <a:close/>
                <a:moveTo>
                  <a:pt x="158" y="364"/>
                </a:moveTo>
                <a:lnTo>
                  <a:pt x="158" y="364"/>
                </a:lnTo>
                <a:lnTo>
                  <a:pt x="161" y="361"/>
                </a:lnTo>
                <a:lnTo>
                  <a:pt x="161" y="361"/>
                </a:lnTo>
                <a:lnTo>
                  <a:pt x="159" y="360"/>
                </a:lnTo>
                <a:lnTo>
                  <a:pt x="159" y="360"/>
                </a:lnTo>
                <a:lnTo>
                  <a:pt x="158" y="360"/>
                </a:lnTo>
                <a:lnTo>
                  <a:pt x="158" y="360"/>
                </a:lnTo>
                <a:lnTo>
                  <a:pt x="156" y="361"/>
                </a:lnTo>
                <a:lnTo>
                  <a:pt x="156" y="361"/>
                </a:lnTo>
                <a:lnTo>
                  <a:pt x="156" y="363"/>
                </a:lnTo>
                <a:lnTo>
                  <a:pt x="156" y="363"/>
                </a:lnTo>
                <a:lnTo>
                  <a:pt x="158" y="364"/>
                </a:lnTo>
                <a:lnTo>
                  <a:pt x="158" y="364"/>
                </a:lnTo>
                <a:close/>
                <a:moveTo>
                  <a:pt x="180" y="402"/>
                </a:moveTo>
                <a:lnTo>
                  <a:pt x="180" y="402"/>
                </a:lnTo>
                <a:lnTo>
                  <a:pt x="178" y="405"/>
                </a:lnTo>
                <a:lnTo>
                  <a:pt x="178" y="405"/>
                </a:lnTo>
                <a:lnTo>
                  <a:pt x="180" y="407"/>
                </a:lnTo>
                <a:lnTo>
                  <a:pt x="180" y="407"/>
                </a:lnTo>
                <a:lnTo>
                  <a:pt x="181" y="409"/>
                </a:lnTo>
                <a:lnTo>
                  <a:pt x="183" y="409"/>
                </a:lnTo>
                <a:lnTo>
                  <a:pt x="183" y="409"/>
                </a:lnTo>
                <a:lnTo>
                  <a:pt x="181" y="407"/>
                </a:lnTo>
                <a:lnTo>
                  <a:pt x="181" y="407"/>
                </a:lnTo>
                <a:lnTo>
                  <a:pt x="180" y="402"/>
                </a:lnTo>
                <a:lnTo>
                  <a:pt x="180" y="402"/>
                </a:lnTo>
                <a:close/>
                <a:moveTo>
                  <a:pt x="367" y="257"/>
                </a:moveTo>
                <a:lnTo>
                  <a:pt x="367" y="257"/>
                </a:lnTo>
                <a:lnTo>
                  <a:pt x="367" y="259"/>
                </a:lnTo>
                <a:lnTo>
                  <a:pt x="367" y="259"/>
                </a:lnTo>
                <a:lnTo>
                  <a:pt x="375" y="257"/>
                </a:lnTo>
                <a:lnTo>
                  <a:pt x="375" y="257"/>
                </a:lnTo>
                <a:lnTo>
                  <a:pt x="367" y="257"/>
                </a:lnTo>
                <a:lnTo>
                  <a:pt x="367" y="257"/>
                </a:lnTo>
                <a:close/>
                <a:moveTo>
                  <a:pt x="298" y="199"/>
                </a:moveTo>
                <a:lnTo>
                  <a:pt x="298" y="199"/>
                </a:lnTo>
                <a:lnTo>
                  <a:pt x="298" y="199"/>
                </a:lnTo>
                <a:lnTo>
                  <a:pt x="298" y="199"/>
                </a:lnTo>
                <a:lnTo>
                  <a:pt x="300" y="189"/>
                </a:lnTo>
                <a:lnTo>
                  <a:pt x="300" y="189"/>
                </a:lnTo>
                <a:lnTo>
                  <a:pt x="298" y="186"/>
                </a:lnTo>
                <a:lnTo>
                  <a:pt x="298" y="186"/>
                </a:lnTo>
                <a:lnTo>
                  <a:pt x="298" y="199"/>
                </a:lnTo>
                <a:lnTo>
                  <a:pt x="298" y="199"/>
                </a:lnTo>
                <a:close/>
                <a:moveTo>
                  <a:pt x="211" y="391"/>
                </a:moveTo>
                <a:lnTo>
                  <a:pt x="211" y="391"/>
                </a:lnTo>
                <a:lnTo>
                  <a:pt x="207" y="390"/>
                </a:lnTo>
                <a:lnTo>
                  <a:pt x="207" y="390"/>
                </a:lnTo>
                <a:lnTo>
                  <a:pt x="210" y="394"/>
                </a:lnTo>
                <a:lnTo>
                  <a:pt x="210" y="394"/>
                </a:lnTo>
                <a:lnTo>
                  <a:pt x="211" y="391"/>
                </a:lnTo>
                <a:lnTo>
                  <a:pt x="211" y="391"/>
                </a:lnTo>
                <a:close/>
                <a:moveTo>
                  <a:pt x="221" y="339"/>
                </a:moveTo>
                <a:lnTo>
                  <a:pt x="221" y="339"/>
                </a:lnTo>
                <a:lnTo>
                  <a:pt x="224" y="334"/>
                </a:lnTo>
                <a:lnTo>
                  <a:pt x="224" y="334"/>
                </a:lnTo>
                <a:lnTo>
                  <a:pt x="222" y="333"/>
                </a:lnTo>
                <a:lnTo>
                  <a:pt x="222" y="333"/>
                </a:lnTo>
                <a:lnTo>
                  <a:pt x="219" y="338"/>
                </a:lnTo>
                <a:lnTo>
                  <a:pt x="219" y="338"/>
                </a:lnTo>
                <a:lnTo>
                  <a:pt x="221" y="339"/>
                </a:lnTo>
                <a:lnTo>
                  <a:pt x="221" y="339"/>
                </a:lnTo>
                <a:close/>
                <a:moveTo>
                  <a:pt x="323" y="159"/>
                </a:moveTo>
                <a:lnTo>
                  <a:pt x="323" y="159"/>
                </a:lnTo>
                <a:lnTo>
                  <a:pt x="322" y="162"/>
                </a:lnTo>
                <a:lnTo>
                  <a:pt x="322" y="162"/>
                </a:lnTo>
                <a:lnTo>
                  <a:pt x="323" y="164"/>
                </a:lnTo>
                <a:lnTo>
                  <a:pt x="323" y="164"/>
                </a:lnTo>
                <a:lnTo>
                  <a:pt x="325" y="162"/>
                </a:lnTo>
                <a:lnTo>
                  <a:pt x="325" y="162"/>
                </a:lnTo>
                <a:lnTo>
                  <a:pt x="323" y="159"/>
                </a:lnTo>
                <a:lnTo>
                  <a:pt x="323" y="159"/>
                </a:lnTo>
                <a:close/>
                <a:moveTo>
                  <a:pt x="58" y="185"/>
                </a:moveTo>
                <a:lnTo>
                  <a:pt x="58" y="185"/>
                </a:lnTo>
                <a:lnTo>
                  <a:pt x="63" y="186"/>
                </a:lnTo>
                <a:lnTo>
                  <a:pt x="65" y="183"/>
                </a:lnTo>
                <a:lnTo>
                  <a:pt x="65" y="183"/>
                </a:lnTo>
                <a:lnTo>
                  <a:pt x="61" y="183"/>
                </a:lnTo>
                <a:lnTo>
                  <a:pt x="61" y="183"/>
                </a:lnTo>
                <a:lnTo>
                  <a:pt x="60" y="185"/>
                </a:lnTo>
                <a:lnTo>
                  <a:pt x="58" y="185"/>
                </a:lnTo>
                <a:lnTo>
                  <a:pt x="58" y="185"/>
                </a:lnTo>
                <a:close/>
                <a:moveTo>
                  <a:pt x="334" y="192"/>
                </a:moveTo>
                <a:lnTo>
                  <a:pt x="334" y="192"/>
                </a:lnTo>
                <a:lnTo>
                  <a:pt x="328" y="194"/>
                </a:lnTo>
                <a:lnTo>
                  <a:pt x="328" y="194"/>
                </a:lnTo>
                <a:lnTo>
                  <a:pt x="328" y="194"/>
                </a:lnTo>
                <a:lnTo>
                  <a:pt x="328" y="194"/>
                </a:lnTo>
                <a:lnTo>
                  <a:pt x="328" y="194"/>
                </a:lnTo>
                <a:lnTo>
                  <a:pt x="328" y="194"/>
                </a:lnTo>
                <a:lnTo>
                  <a:pt x="333" y="194"/>
                </a:lnTo>
                <a:lnTo>
                  <a:pt x="333" y="194"/>
                </a:lnTo>
                <a:lnTo>
                  <a:pt x="334" y="194"/>
                </a:lnTo>
                <a:lnTo>
                  <a:pt x="334" y="192"/>
                </a:lnTo>
                <a:lnTo>
                  <a:pt x="334" y="192"/>
                </a:lnTo>
                <a:close/>
                <a:moveTo>
                  <a:pt x="17" y="230"/>
                </a:moveTo>
                <a:lnTo>
                  <a:pt x="17" y="230"/>
                </a:lnTo>
                <a:lnTo>
                  <a:pt x="17" y="237"/>
                </a:lnTo>
                <a:lnTo>
                  <a:pt x="17" y="237"/>
                </a:lnTo>
                <a:lnTo>
                  <a:pt x="19" y="235"/>
                </a:lnTo>
                <a:lnTo>
                  <a:pt x="19" y="235"/>
                </a:lnTo>
                <a:lnTo>
                  <a:pt x="19" y="230"/>
                </a:lnTo>
                <a:lnTo>
                  <a:pt x="19" y="230"/>
                </a:lnTo>
                <a:lnTo>
                  <a:pt x="17" y="230"/>
                </a:lnTo>
                <a:lnTo>
                  <a:pt x="17" y="230"/>
                </a:lnTo>
                <a:close/>
                <a:moveTo>
                  <a:pt x="136" y="65"/>
                </a:moveTo>
                <a:lnTo>
                  <a:pt x="136" y="65"/>
                </a:lnTo>
                <a:lnTo>
                  <a:pt x="142" y="58"/>
                </a:lnTo>
                <a:lnTo>
                  <a:pt x="142" y="58"/>
                </a:lnTo>
                <a:lnTo>
                  <a:pt x="140" y="58"/>
                </a:lnTo>
                <a:lnTo>
                  <a:pt x="139" y="60"/>
                </a:lnTo>
                <a:lnTo>
                  <a:pt x="139" y="60"/>
                </a:lnTo>
                <a:lnTo>
                  <a:pt x="137" y="63"/>
                </a:lnTo>
                <a:lnTo>
                  <a:pt x="137" y="63"/>
                </a:lnTo>
                <a:lnTo>
                  <a:pt x="136" y="65"/>
                </a:lnTo>
                <a:lnTo>
                  <a:pt x="136" y="65"/>
                </a:lnTo>
                <a:close/>
                <a:moveTo>
                  <a:pt x="339" y="205"/>
                </a:moveTo>
                <a:lnTo>
                  <a:pt x="339" y="205"/>
                </a:lnTo>
                <a:lnTo>
                  <a:pt x="337" y="202"/>
                </a:lnTo>
                <a:lnTo>
                  <a:pt x="337" y="202"/>
                </a:lnTo>
                <a:lnTo>
                  <a:pt x="336" y="202"/>
                </a:lnTo>
                <a:lnTo>
                  <a:pt x="334" y="203"/>
                </a:lnTo>
                <a:lnTo>
                  <a:pt x="334" y="203"/>
                </a:lnTo>
                <a:lnTo>
                  <a:pt x="339" y="205"/>
                </a:lnTo>
                <a:lnTo>
                  <a:pt x="339" y="205"/>
                </a:lnTo>
                <a:close/>
                <a:moveTo>
                  <a:pt x="47" y="219"/>
                </a:moveTo>
                <a:lnTo>
                  <a:pt x="47" y="219"/>
                </a:lnTo>
                <a:lnTo>
                  <a:pt x="47" y="215"/>
                </a:lnTo>
                <a:lnTo>
                  <a:pt x="47" y="215"/>
                </a:lnTo>
                <a:lnTo>
                  <a:pt x="46" y="213"/>
                </a:lnTo>
                <a:lnTo>
                  <a:pt x="46" y="213"/>
                </a:lnTo>
                <a:lnTo>
                  <a:pt x="46" y="218"/>
                </a:lnTo>
                <a:lnTo>
                  <a:pt x="46" y="218"/>
                </a:lnTo>
                <a:lnTo>
                  <a:pt x="47" y="219"/>
                </a:lnTo>
                <a:lnTo>
                  <a:pt x="47" y="219"/>
                </a:lnTo>
                <a:close/>
                <a:moveTo>
                  <a:pt x="39" y="260"/>
                </a:moveTo>
                <a:lnTo>
                  <a:pt x="39" y="260"/>
                </a:lnTo>
                <a:lnTo>
                  <a:pt x="33" y="260"/>
                </a:lnTo>
                <a:lnTo>
                  <a:pt x="33" y="260"/>
                </a:lnTo>
                <a:lnTo>
                  <a:pt x="35" y="262"/>
                </a:lnTo>
                <a:lnTo>
                  <a:pt x="35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0"/>
                </a:lnTo>
                <a:lnTo>
                  <a:pt x="39" y="260"/>
                </a:lnTo>
                <a:close/>
                <a:moveTo>
                  <a:pt x="134" y="73"/>
                </a:moveTo>
                <a:lnTo>
                  <a:pt x="134" y="73"/>
                </a:lnTo>
                <a:lnTo>
                  <a:pt x="139" y="74"/>
                </a:lnTo>
                <a:lnTo>
                  <a:pt x="139" y="74"/>
                </a:lnTo>
                <a:lnTo>
                  <a:pt x="142" y="71"/>
                </a:lnTo>
                <a:lnTo>
                  <a:pt x="142" y="71"/>
                </a:lnTo>
                <a:lnTo>
                  <a:pt x="134" y="73"/>
                </a:lnTo>
                <a:lnTo>
                  <a:pt x="134" y="73"/>
                </a:lnTo>
                <a:close/>
                <a:moveTo>
                  <a:pt x="188" y="9"/>
                </a:move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207" y="9"/>
                </a:lnTo>
                <a:lnTo>
                  <a:pt x="207" y="9"/>
                </a:lnTo>
                <a:lnTo>
                  <a:pt x="207" y="9"/>
                </a:lnTo>
                <a:lnTo>
                  <a:pt x="207" y="9"/>
                </a:lnTo>
                <a:lnTo>
                  <a:pt x="208" y="8"/>
                </a:lnTo>
                <a:lnTo>
                  <a:pt x="208" y="8"/>
                </a:lnTo>
                <a:lnTo>
                  <a:pt x="188" y="9"/>
                </a:lnTo>
                <a:lnTo>
                  <a:pt x="188" y="9"/>
                </a:lnTo>
                <a:close/>
                <a:moveTo>
                  <a:pt x="77" y="151"/>
                </a:moveTo>
                <a:lnTo>
                  <a:pt x="77" y="151"/>
                </a:lnTo>
                <a:lnTo>
                  <a:pt x="74" y="153"/>
                </a:lnTo>
                <a:lnTo>
                  <a:pt x="72" y="155"/>
                </a:lnTo>
                <a:lnTo>
                  <a:pt x="72" y="155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7" y="151"/>
                </a:lnTo>
                <a:lnTo>
                  <a:pt x="77" y="151"/>
                </a:lnTo>
                <a:close/>
                <a:moveTo>
                  <a:pt x="285" y="147"/>
                </a:moveTo>
                <a:lnTo>
                  <a:pt x="285" y="147"/>
                </a:lnTo>
                <a:lnTo>
                  <a:pt x="278" y="147"/>
                </a:lnTo>
                <a:lnTo>
                  <a:pt x="278" y="147"/>
                </a:lnTo>
                <a:lnTo>
                  <a:pt x="279" y="148"/>
                </a:lnTo>
                <a:lnTo>
                  <a:pt x="279" y="148"/>
                </a:lnTo>
                <a:lnTo>
                  <a:pt x="285" y="148"/>
                </a:lnTo>
                <a:lnTo>
                  <a:pt x="285" y="148"/>
                </a:lnTo>
                <a:lnTo>
                  <a:pt x="285" y="148"/>
                </a:lnTo>
                <a:lnTo>
                  <a:pt x="285" y="147"/>
                </a:lnTo>
                <a:lnTo>
                  <a:pt x="285" y="147"/>
                </a:lnTo>
                <a:close/>
                <a:moveTo>
                  <a:pt x="202" y="402"/>
                </a:moveTo>
                <a:lnTo>
                  <a:pt x="202" y="402"/>
                </a:lnTo>
                <a:lnTo>
                  <a:pt x="200" y="397"/>
                </a:lnTo>
                <a:lnTo>
                  <a:pt x="200" y="397"/>
                </a:lnTo>
                <a:lnTo>
                  <a:pt x="197" y="402"/>
                </a:lnTo>
                <a:lnTo>
                  <a:pt x="197" y="402"/>
                </a:lnTo>
                <a:lnTo>
                  <a:pt x="202" y="402"/>
                </a:lnTo>
                <a:lnTo>
                  <a:pt x="202" y="402"/>
                </a:lnTo>
                <a:close/>
                <a:moveTo>
                  <a:pt x="271" y="393"/>
                </a:moveTo>
                <a:lnTo>
                  <a:pt x="271" y="393"/>
                </a:lnTo>
                <a:lnTo>
                  <a:pt x="273" y="385"/>
                </a:lnTo>
                <a:lnTo>
                  <a:pt x="273" y="385"/>
                </a:lnTo>
                <a:lnTo>
                  <a:pt x="273" y="385"/>
                </a:lnTo>
                <a:lnTo>
                  <a:pt x="273" y="385"/>
                </a:lnTo>
                <a:lnTo>
                  <a:pt x="271" y="390"/>
                </a:lnTo>
                <a:lnTo>
                  <a:pt x="271" y="390"/>
                </a:lnTo>
                <a:lnTo>
                  <a:pt x="271" y="391"/>
                </a:lnTo>
                <a:lnTo>
                  <a:pt x="271" y="393"/>
                </a:lnTo>
                <a:lnTo>
                  <a:pt x="271" y="393"/>
                </a:lnTo>
                <a:close/>
                <a:moveTo>
                  <a:pt x="196" y="49"/>
                </a:moveTo>
                <a:lnTo>
                  <a:pt x="196" y="49"/>
                </a:lnTo>
                <a:lnTo>
                  <a:pt x="196" y="49"/>
                </a:lnTo>
                <a:lnTo>
                  <a:pt x="196" y="49"/>
                </a:lnTo>
                <a:lnTo>
                  <a:pt x="199" y="44"/>
                </a:lnTo>
                <a:lnTo>
                  <a:pt x="199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9"/>
                </a:lnTo>
                <a:lnTo>
                  <a:pt x="196" y="49"/>
                </a:lnTo>
                <a:close/>
                <a:moveTo>
                  <a:pt x="98" y="216"/>
                </a:moveTo>
                <a:lnTo>
                  <a:pt x="98" y="216"/>
                </a:lnTo>
                <a:lnTo>
                  <a:pt x="96" y="208"/>
                </a:lnTo>
                <a:lnTo>
                  <a:pt x="96" y="208"/>
                </a:lnTo>
                <a:lnTo>
                  <a:pt x="95" y="208"/>
                </a:lnTo>
                <a:lnTo>
                  <a:pt x="95" y="208"/>
                </a:lnTo>
                <a:lnTo>
                  <a:pt x="95" y="208"/>
                </a:lnTo>
                <a:lnTo>
                  <a:pt x="95" y="208"/>
                </a:lnTo>
                <a:lnTo>
                  <a:pt x="95" y="216"/>
                </a:lnTo>
                <a:lnTo>
                  <a:pt x="95" y="216"/>
                </a:lnTo>
                <a:lnTo>
                  <a:pt x="98" y="216"/>
                </a:lnTo>
                <a:lnTo>
                  <a:pt x="98" y="216"/>
                </a:lnTo>
                <a:close/>
                <a:moveTo>
                  <a:pt x="386" y="189"/>
                </a:moveTo>
                <a:lnTo>
                  <a:pt x="386" y="189"/>
                </a:lnTo>
                <a:lnTo>
                  <a:pt x="385" y="189"/>
                </a:lnTo>
                <a:lnTo>
                  <a:pt x="385" y="189"/>
                </a:lnTo>
                <a:lnTo>
                  <a:pt x="385" y="191"/>
                </a:lnTo>
                <a:lnTo>
                  <a:pt x="385" y="191"/>
                </a:lnTo>
                <a:lnTo>
                  <a:pt x="385" y="196"/>
                </a:lnTo>
                <a:lnTo>
                  <a:pt x="385" y="196"/>
                </a:lnTo>
                <a:lnTo>
                  <a:pt x="386" y="192"/>
                </a:lnTo>
                <a:lnTo>
                  <a:pt x="386" y="189"/>
                </a:lnTo>
                <a:lnTo>
                  <a:pt x="386" y="189"/>
                </a:lnTo>
                <a:close/>
                <a:moveTo>
                  <a:pt x="383" y="158"/>
                </a:moveTo>
                <a:lnTo>
                  <a:pt x="383" y="158"/>
                </a:lnTo>
                <a:lnTo>
                  <a:pt x="383" y="161"/>
                </a:lnTo>
                <a:lnTo>
                  <a:pt x="383" y="166"/>
                </a:lnTo>
                <a:lnTo>
                  <a:pt x="383" y="166"/>
                </a:lnTo>
                <a:lnTo>
                  <a:pt x="385" y="164"/>
                </a:lnTo>
                <a:lnTo>
                  <a:pt x="385" y="164"/>
                </a:lnTo>
                <a:lnTo>
                  <a:pt x="385" y="162"/>
                </a:lnTo>
                <a:lnTo>
                  <a:pt x="385" y="162"/>
                </a:lnTo>
                <a:lnTo>
                  <a:pt x="383" y="158"/>
                </a:lnTo>
                <a:lnTo>
                  <a:pt x="383" y="158"/>
                </a:lnTo>
                <a:close/>
                <a:moveTo>
                  <a:pt x="248" y="126"/>
                </a:moveTo>
                <a:lnTo>
                  <a:pt x="248" y="126"/>
                </a:lnTo>
                <a:lnTo>
                  <a:pt x="248" y="126"/>
                </a:lnTo>
                <a:lnTo>
                  <a:pt x="248" y="126"/>
                </a:lnTo>
                <a:lnTo>
                  <a:pt x="246" y="126"/>
                </a:lnTo>
                <a:lnTo>
                  <a:pt x="246" y="126"/>
                </a:lnTo>
                <a:lnTo>
                  <a:pt x="243" y="131"/>
                </a:lnTo>
                <a:lnTo>
                  <a:pt x="243" y="131"/>
                </a:lnTo>
                <a:lnTo>
                  <a:pt x="244" y="131"/>
                </a:lnTo>
                <a:lnTo>
                  <a:pt x="244" y="131"/>
                </a:lnTo>
                <a:lnTo>
                  <a:pt x="248" y="126"/>
                </a:lnTo>
                <a:lnTo>
                  <a:pt x="248" y="126"/>
                </a:lnTo>
                <a:close/>
                <a:moveTo>
                  <a:pt x="243" y="65"/>
                </a:moveTo>
                <a:lnTo>
                  <a:pt x="243" y="65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1" y="63"/>
                </a:lnTo>
                <a:lnTo>
                  <a:pt x="241" y="63"/>
                </a:lnTo>
                <a:lnTo>
                  <a:pt x="241" y="65"/>
                </a:lnTo>
                <a:lnTo>
                  <a:pt x="241" y="65"/>
                </a:lnTo>
                <a:lnTo>
                  <a:pt x="243" y="65"/>
                </a:lnTo>
                <a:lnTo>
                  <a:pt x="243" y="65"/>
                </a:lnTo>
                <a:close/>
                <a:moveTo>
                  <a:pt x="240" y="145"/>
                </a:moveTo>
                <a:lnTo>
                  <a:pt x="240" y="145"/>
                </a:lnTo>
                <a:lnTo>
                  <a:pt x="240" y="144"/>
                </a:lnTo>
                <a:lnTo>
                  <a:pt x="240" y="144"/>
                </a:lnTo>
                <a:lnTo>
                  <a:pt x="237" y="142"/>
                </a:lnTo>
                <a:lnTo>
                  <a:pt x="237" y="142"/>
                </a:lnTo>
                <a:lnTo>
                  <a:pt x="235" y="145"/>
                </a:lnTo>
                <a:lnTo>
                  <a:pt x="235" y="145"/>
                </a:lnTo>
                <a:lnTo>
                  <a:pt x="238" y="145"/>
                </a:lnTo>
                <a:lnTo>
                  <a:pt x="238" y="145"/>
                </a:lnTo>
                <a:lnTo>
                  <a:pt x="240" y="145"/>
                </a:lnTo>
                <a:lnTo>
                  <a:pt x="240" y="145"/>
                </a:lnTo>
                <a:close/>
                <a:moveTo>
                  <a:pt x="134" y="248"/>
                </a:moveTo>
                <a:lnTo>
                  <a:pt x="134" y="248"/>
                </a:lnTo>
                <a:lnTo>
                  <a:pt x="136" y="248"/>
                </a:lnTo>
                <a:lnTo>
                  <a:pt x="136" y="248"/>
                </a:lnTo>
                <a:lnTo>
                  <a:pt x="137" y="248"/>
                </a:lnTo>
                <a:lnTo>
                  <a:pt x="137" y="248"/>
                </a:lnTo>
                <a:lnTo>
                  <a:pt x="134" y="243"/>
                </a:lnTo>
                <a:lnTo>
                  <a:pt x="134" y="243"/>
                </a:lnTo>
                <a:lnTo>
                  <a:pt x="132" y="244"/>
                </a:lnTo>
                <a:lnTo>
                  <a:pt x="134" y="248"/>
                </a:lnTo>
                <a:lnTo>
                  <a:pt x="134" y="248"/>
                </a:lnTo>
                <a:close/>
                <a:moveTo>
                  <a:pt x="79" y="173"/>
                </a:moveTo>
                <a:lnTo>
                  <a:pt x="79" y="173"/>
                </a:lnTo>
                <a:lnTo>
                  <a:pt x="82" y="173"/>
                </a:lnTo>
                <a:lnTo>
                  <a:pt x="82" y="173"/>
                </a:lnTo>
                <a:lnTo>
                  <a:pt x="83" y="173"/>
                </a:lnTo>
                <a:lnTo>
                  <a:pt x="83" y="173"/>
                </a:lnTo>
                <a:lnTo>
                  <a:pt x="85" y="170"/>
                </a:lnTo>
                <a:lnTo>
                  <a:pt x="85" y="170"/>
                </a:lnTo>
                <a:lnTo>
                  <a:pt x="82" y="170"/>
                </a:lnTo>
                <a:lnTo>
                  <a:pt x="79" y="173"/>
                </a:lnTo>
                <a:lnTo>
                  <a:pt x="79" y="173"/>
                </a:lnTo>
                <a:close/>
                <a:moveTo>
                  <a:pt x="238" y="131"/>
                </a:moveTo>
                <a:lnTo>
                  <a:pt x="238" y="131"/>
                </a:lnTo>
                <a:lnTo>
                  <a:pt x="238" y="131"/>
                </a:lnTo>
                <a:lnTo>
                  <a:pt x="240" y="131"/>
                </a:lnTo>
                <a:lnTo>
                  <a:pt x="240" y="131"/>
                </a:lnTo>
                <a:lnTo>
                  <a:pt x="243" y="126"/>
                </a:lnTo>
                <a:lnTo>
                  <a:pt x="243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8"/>
                </a:lnTo>
                <a:lnTo>
                  <a:pt x="240" y="128"/>
                </a:lnTo>
                <a:lnTo>
                  <a:pt x="238" y="131"/>
                </a:lnTo>
                <a:lnTo>
                  <a:pt x="238" y="131"/>
                </a:lnTo>
                <a:close/>
                <a:moveTo>
                  <a:pt x="101" y="197"/>
                </a:moveTo>
                <a:lnTo>
                  <a:pt x="101" y="197"/>
                </a:lnTo>
                <a:lnTo>
                  <a:pt x="102" y="200"/>
                </a:lnTo>
                <a:lnTo>
                  <a:pt x="102" y="200"/>
                </a:lnTo>
                <a:lnTo>
                  <a:pt x="104" y="205"/>
                </a:lnTo>
                <a:lnTo>
                  <a:pt x="104" y="205"/>
                </a:lnTo>
                <a:lnTo>
                  <a:pt x="104" y="203"/>
                </a:lnTo>
                <a:lnTo>
                  <a:pt x="104" y="203"/>
                </a:lnTo>
                <a:lnTo>
                  <a:pt x="104" y="199"/>
                </a:lnTo>
                <a:lnTo>
                  <a:pt x="104" y="199"/>
                </a:lnTo>
                <a:lnTo>
                  <a:pt x="101" y="197"/>
                </a:lnTo>
                <a:lnTo>
                  <a:pt x="101" y="197"/>
                </a:lnTo>
                <a:close/>
                <a:moveTo>
                  <a:pt x="355" y="199"/>
                </a:moveTo>
                <a:lnTo>
                  <a:pt x="355" y="199"/>
                </a:lnTo>
                <a:lnTo>
                  <a:pt x="355" y="200"/>
                </a:lnTo>
                <a:lnTo>
                  <a:pt x="355" y="200"/>
                </a:lnTo>
                <a:lnTo>
                  <a:pt x="353" y="202"/>
                </a:lnTo>
                <a:lnTo>
                  <a:pt x="353" y="202"/>
                </a:lnTo>
                <a:lnTo>
                  <a:pt x="353" y="205"/>
                </a:lnTo>
                <a:lnTo>
                  <a:pt x="353" y="205"/>
                </a:lnTo>
                <a:lnTo>
                  <a:pt x="355" y="205"/>
                </a:lnTo>
                <a:lnTo>
                  <a:pt x="355" y="205"/>
                </a:lnTo>
                <a:lnTo>
                  <a:pt x="355" y="199"/>
                </a:lnTo>
                <a:lnTo>
                  <a:pt x="355" y="199"/>
                </a:lnTo>
                <a:close/>
                <a:moveTo>
                  <a:pt x="257" y="382"/>
                </a:moveTo>
                <a:lnTo>
                  <a:pt x="257" y="382"/>
                </a:lnTo>
                <a:lnTo>
                  <a:pt x="257" y="385"/>
                </a:lnTo>
                <a:lnTo>
                  <a:pt x="259" y="388"/>
                </a:lnTo>
                <a:lnTo>
                  <a:pt x="259" y="388"/>
                </a:lnTo>
                <a:lnTo>
                  <a:pt x="259" y="386"/>
                </a:lnTo>
                <a:lnTo>
                  <a:pt x="259" y="386"/>
                </a:lnTo>
                <a:lnTo>
                  <a:pt x="257" y="382"/>
                </a:lnTo>
                <a:lnTo>
                  <a:pt x="257" y="382"/>
                </a:lnTo>
                <a:close/>
                <a:moveTo>
                  <a:pt x="356" y="219"/>
                </a:moveTo>
                <a:lnTo>
                  <a:pt x="356" y="219"/>
                </a:lnTo>
                <a:lnTo>
                  <a:pt x="356" y="221"/>
                </a:lnTo>
                <a:lnTo>
                  <a:pt x="356" y="221"/>
                </a:lnTo>
                <a:lnTo>
                  <a:pt x="358" y="221"/>
                </a:lnTo>
                <a:lnTo>
                  <a:pt x="358" y="221"/>
                </a:lnTo>
                <a:lnTo>
                  <a:pt x="361" y="213"/>
                </a:lnTo>
                <a:lnTo>
                  <a:pt x="361" y="213"/>
                </a:lnTo>
                <a:lnTo>
                  <a:pt x="360" y="215"/>
                </a:lnTo>
                <a:lnTo>
                  <a:pt x="360" y="215"/>
                </a:lnTo>
                <a:lnTo>
                  <a:pt x="360" y="218"/>
                </a:lnTo>
                <a:lnTo>
                  <a:pt x="360" y="218"/>
                </a:lnTo>
                <a:lnTo>
                  <a:pt x="358" y="219"/>
                </a:lnTo>
                <a:lnTo>
                  <a:pt x="356" y="219"/>
                </a:lnTo>
                <a:lnTo>
                  <a:pt x="356" y="219"/>
                </a:lnTo>
                <a:close/>
                <a:moveTo>
                  <a:pt x="126" y="151"/>
                </a:moveTo>
                <a:lnTo>
                  <a:pt x="126" y="151"/>
                </a:lnTo>
                <a:lnTo>
                  <a:pt x="126" y="151"/>
                </a:lnTo>
                <a:lnTo>
                  <a:pt x="126" y="151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29" y="148"/>
                </a:lnTo>
                <a:lnTo>
                  <a:pt x="129" y="148"/>
                </a:lnTo>
                <a:lnTo>
                  <a:pt x="126" y="151"/>
                </a:lnTo>
                <a:lnTo>
                  <a:pt x="126" y="151"/>
                </a:lnTo>
                <a:close/>
                <a:moveTo>
                  <a:pt x="136" y="58"/>
                </a:moveTo>
                <a:lnTo>
                  <a:pt x="136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63"/>
                </a:lnTo>
                <a:lnTo>
                  <a:pt x="132" y="63"/>
                </a:lnTo>
                <a:lnTo>
                  <a:pt x="132" y="63"/>
                </a:lnTo>
                <a:lnTo>
                  <a:pt x="132" y="63"/>
                </a:lnTo>
                <a:lnTo>
                  <a:pt x="136" y="58"/>
                </a:lnTo>
                <a:lnTo>
                  <a:pt x="136" y="58"/>
                </a:lnTo>
                <a:close/>
                <a:moveTo>
                  <a:pt x="28" y="191"/>
                </a:moveTo>
                <a:lnTo>
                  <a:pt x="28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4"/>
                </a:lnTo>
                <a:lnTo>
                  <a:pt x="25" y="194"/>
                </a:lnTo>
                <a:lnTo>
                  <a:pt x="28" y="194"/>
                </a:lnTo>
                <a:lnTo>
                  <a:pt x="28" y="194"/>
                </a:lnTo>
                <a:lnTo>
                  <a:pt x="27" y="192"/>
                </a:lnTo>
                <a:lnTo>
                  <a:pt x="28" y="191"/>
                </a:lnTo>
                <a:lnTo>
                  <a:pt x="28" y="191"/>
                </a:lnTo>
                <a:close/>
                <a:moveTo>
                  <a:pt x="396" y="263"/>
                </a:moveTo>
                <a:lnTo>
                  <a:pt x="396" y="263"/>
                </a:lnTo>
                <a:lnTo>
                  <a:pt x="393" y="263"/>
                </a:lnTo>
                <a:lnTo>
                  <a:pt x="393" y="263"/>
                </a:lnTo>
                <a:lnTo>
                  <a:pt x="394" y="267"/>
                </a:lnTo>
                <a:lnTo>
                  <a:pt x="396" y="268"/>
                </a:lnTo>
                <a:lnTo>
                  <a:pt x="396" y="268"/>
                </a:lnTo>
                <a:lnTo>
                  <a:pt x="396" y="263"/>
                </a:lnTo>
                <a:lnTo>
                  <a:pt x="396" y="263"/>
                </a:lnTo>
                <a:close/>
                <a:moveTo>
                  <a:pt x="27" y="249"/>
                </a:moveTo>
                <a:lnTo>
                  <a:pt x="27" y="249"/>
                </a:lnTo>
                <a:lnTo>
                  <a:pt x="28" y="251"/>
                </a:lnTo>
                <a:lnTo>
                  <a:pt x="28" y="251"/>
                </a:lnTo>
                <a:lnTo>
                  <a:pt x="33" y="252"/>
                </a:lnTo>
                <a:lnTo>
                  <a:pt x="33" y="252"/>
                </a:lnTo>
                <a:lnTo>
                  <a:pt x="33" y="249"/>
                </a:lnTo>
                <a:lnTo>
                  <a:pt x="33" y="249"/>
                </a:lnTo>
                <a:lnTo>
                  <a:pt x="27" y="249"/>
                </a:lnTo>
                <a:lnTo>
                  <a:pt x="27" y="249"/>
                </a:lnTo>
                <a:close/>
                <a:moveTo>
                  <a:pt x="20" y="219"/>
                </a:moveTo>
                <a:lnTo>
                  <a:pt x="20" y="219"/>
                </a:lnTo>
                <a:lnTo>
                  <a:pt x="20" y="224"/>
                </a:lnTo>
                <a:lnTo>
                  <a:pt x="20" y="224"/>
                </a:lnTo>
                <a:lnTo>
                  <a:pt x="22" y="224"/>
                </a:lnTo>
                <a:lnTo>
                  <a:pt x="22" y="224"/>
                </a:lnTo>
                <a:lnTo>
                  <a:pt x="24" y="219"/>
                </a:lnTo>
                <a:lnTo>
                  <a:pt x="24" y="219"/>
                </a:lnTo>
                <a:lnTo>
                  <a:pt x="20" y="219"/>
                </a:lnTo>
                <a:lnTo>
                  <a:pt x="20" y="219"/>
                </a:lnTo>
                <a:close/>
                <a:moveTo>
                  <a:pt x="143" y="377"/>
                </a:moveTo>
                <a:lnTo>
                  <a:pt x="143" y="377"/>
                </a:lnTo>
                <a:lnTo>
                  <a:pt x="143" y="377"/>
                </a:lnTo>
                <a:lnTo>
                  <a:pt x="143" y="377"/>
                </a:lnTo>
                <a:lnTo>
                  <a:pt x="140" y="380"/>
                </a:lnTo>
                <a:lnTo>
                  <a:pt x="140" y="380"/>
                </a:lnTo>
                <a:lnTo>
                  <a:pt x="140" y="380"/>
                </a:lnTo>
                <a:lnTo>
                  <a:pt x="140" y="380"/>
                </a:lnTo>
                <a:lnTo>
                  <a:pt x="142" y="385"/>
                </a:lnTo>
                <a:lnTo>
                  <a:pt x="142" y="385"/>
                </a:lnTo>
                <a:lnTo>
                  <a:pt x="142" y="380"/>
                </a:lnTo>
                <a:lnTo>
                  <a:pt x="143" y="377"/>
                </a:lnTo>
                <a:lnTo>
                  <a:pt x="143" y="377"/>
                </a:lnTo>
                <a:close/>
                <a:moveTo>
                  <a:pt x="240" y="55"/>
                </a:moveTo>
                <a:lnTo>
                  <a:pt x="240" y="55"/>
                </a:lnTo>
                <a:lnTo>
                  <a:pt x="240" y="60"/>
                </a:lnTo>
                <a:lnTo>
                  <a:pt x="240" y="60"/>
                </a:lnTo>
                <a:lnTo>
                  <a:pt x="244" y="55"/>
                </a:lnTo>
                <a:lnTo>
                  <a:pt x="244" y="55"/>
                </a:lnTo>
                <a:lnTo>
                  <a:pt x="244" y="55"/>
                </a:lnTo>
                <a:lnTo>
                  <a:pt x="244" y="55"/>
                </a:lnTo>
                <a:lnTo>
                  <a:pt x="240" y="55"/>
                </a:lnTo>
                <a:lnTo>
                  <a:pt x="240" y="55"/>
                </a:lnTo>
                <a:close/>
                <a:moveTo>
                  <a:pt x="344" y="166"/>
                </a:moveTo>
                <a:lnTo>
                  <a:pt x="344" y="166"/>
                </a:lnTo>
                <a:lnTo>
                  <a:pt x="342" y="162"/>
                </a:lnTo>
                <a:lnTo>
                  <a:pt x="342" y="162"/>
                </a:lnTo>
                <a:lnTo>
                  <a:pt x="339" y="167"/>
                </a:lnTo>
                <a:lnTo>
                  <a:pt x="339" y="167"/>
                </a:lnTo>
                <a:lnTo>
                  <a:pt x="344" y="166"/>
                </a:lnTo>
                <a:lnTo>
                  <a:pt x="344" y="166"/>
                </a:lnTo>
                <a:close/>
                <a:moveTo>
                  <a:pt x="345" y="252"/>
                </a:moveTo>
                <a:lnTo>
                  <a:pt x="345" y="252"/>
                </a:lnTo>
                <a:lnTo>
                  <a:pt x="344" y="251"/>
                </a:lnTo>
                <a:lnTo>
                  <a:pt x="342" y="251"/>
                </a:lnTo>
                <a:lnTo>
                  <a:pt x="342" y="251"/>
                </a:lnTo>
                <a:lnTo>
                  <a:pt x="342" y="254"/>
                </a:lnTo>
                <a:lnTo>
                  <a:pt x="342" y="254"/>
                </a:lnTo>
                <a:lnTo>
                  <a:pt x="344" y="254"/>
                </a:lnTo>
                <a:lnTo>
                  <a:pt x="345" y="252"/>
                </a:lnTo>
                <a:lnTo>
                  <a:pt x="345" y="252"/>
                </a:lnTo>
                <a:close/>
                <a:moveTo>
                  <a:pt x="328" y="207"/>
                </a:moveTo>
                <a:lnTo>
                  <a:pt x="328" y="207"/>
                </a:lnTo>
                <a:lnTo>
                  <a:pt x="325" y="207"/>
                </a:lnTo>
                <a:lnTo>
                  <a:pt x="325" y="207"/>
                </a:lnTo>
                <a:lnTo>
                  <a:pt x="325" y="210"/>
                </a:lnTo>
                <a:lnTo>
                  <a:pt x="326" y="211"/>
                </a:lnTo>
                <a:lnTo>
                  <a:pt x="326" y="211"/>
                </a:lnTo>
                <a:lnTo>
                  <a:pt x="328" y="207"/>
                </a:lnTo>
                <a:lnTo>
                  <a:pt x="328" y="207"/>
                </a:lnTo>
                <a:close/>
                <a:moveTo>
                  <a:pt x="47" y="252"/>
                </a:moveTo>
                <a:lnTo>
                  <a:pt x="47" y="252"/>
                </a:lnTo>
                <a:lnTo>
                  <a:pt x="47" y="249"/>
                </a:lnTo>
                <a:lnTo>
                  <a:pt x="47" y="249"/>
                </a:lnTo>
                <a:lnTo>
                  <a:pt x="46" y="248"/>
                </a:lnTo>
                <a:lnTo>
                  <a:pt x="44" y="249"/>
                </a:lnTo>
                <a:lnTo>
                  <a:pt x="44" y="249"/>
                </a:lnTo>
                <a:lnTo>
                  <a:pt x="46" y="252"/>
                </a:lnTo>
                <a:lnTo>
                  <a:pt x="47" y="252"/>
                </a:lnTo>
                <a:lnTo>
                  <a:pt x="47" y="252"/>
                </a:lnTo>
                <a:close/>
                <a:moveTo>
                  <a:pt x="88" y="177"/>
                </a:moveTo>
                <a:lnTo>
                  <a:pt x="88" y="177"/>
                </a:lnTo>
                <a:lnTo>
                  <a:pt x="85" y="177"/>
                </a:lnTo>
                <a:lnTo>
                  <a:pt x="85" y="177"/>
                </a:lnTo>
                <a:lnTo>
                  <a:pt x="83" y="177"/>
                </a:lnTo>
                <a:lnTo>
                  <a:pt x="82" y="178"/>
                </a:lnTo>
                <a:lnTo>
                  <a:pt x="82" y="178"/>
                </a:lnTo>
                <a:lnTo>
                  <a:pt x="87" y="178"/>
                </a:lnTo>
                <a:lnTo>
                  <a:pt x="87" y="178"/>
                </a:lnTo>
                <a:lnTo>
                  <a:pt x="88" y="177"/>
                </a:lnTo>
                <a:lnTo>
                  <a:pt x="88" y="177"/>
                </a:lnTo>
                <a:close/>
                <a:moveTo>
                  <a:pt x="28" y="221"/>
                </a:moveTo>
                <a:lnTo>
                  <a:pt x="28" y="221"/>
                </a:lnTo>
                <a:lnTo>
                  <a:pt x="27" y="219"/>
                </a:lnTo>
                <a:lnTo>
                  <a:pt x="27" y="219"/>
                </a:lnTo>
                <a:lnTo>
                  <a:pt x="27" y="224"/>
                </a:lnTo>
                <a:lnTo>
                  <a:pt x="27" y="224"/>
                </a:lnTo>
                <a:lnTo>
                  <a:pt x="28" y="222"/>
                </a:lnTo>
                <a:lnTo>
                  <a:pt x="28" y="222"/>
                </a:lnTo>
                <a:lnTo>
                  <a:pt x="28" y="221"/>
                </a:lnTo>
                <a:lnTo>
                  <a:pt x="28" y="221"/>
                </a:lnTo>
                <a:close/>
                <a:moveTo>
                  <a:pt x="230" y="320"/>
                </a:moveTo>
                <a:lnTo>
                  <a:pt x="230" y="320"/>
                </a:lnTo>
                <a:lnTo>
                  <a:pt x="232" y="322"/>
                </a:lnTo>
                <a:lnTo>
                  <a:pt x="232" y="322"/>
                </a:lnTo>
                <a:lnTo>
                  <a:pt x="235" y="317"/>
                </a:lnTo>
                <a:lnTo>
                  <a:pt x="235" y="317"/>
                </a:lnTo>
                <a:lnTo>
                  <a:pt x="235" y="317"/>
                </a:lnTo>
                <a:lnTo>
                  <a:pt x="235" y="317"/>
                </a:lnTo>
                <a:lnTo>
                  <a:pt x="230" y="320"/>
                </a:lnTo>
                <a:lnTo>
                  <a:pt x="230" y="320"/>
                </a:lnTo>
                <a:close/>
                <a:moveTo>
                  <a:pt x="164" y="145"/>
                </a:moveTo>
                <a:lnTo>
                  <a:pt x="164" y="145"/>
                </a:lnTo>
                <a:lnTo>
                  <a:pt x="162" y="145"/>
                </a:lnTo>
                <a:lnTo>
                  <a:pt x="162" y="145"/>
                </a:lnTo>
                <a:lnTo>
                  <a:pt x="161" y="145"/>
                </a:lnTo>
                <a:lnTo>
                  <a:pt x="161" y="145"/>
                </a:lnTo>
                <a:lnTo>
                  <a:pt x="159" y="147"/>
                </a:lnTo>
                <a:lnTo>
                  <a:pt x="159" y="147"/>
                </a:lnTo>
                <a:lnTo>
                  <a:pt x="159" y="148"/>
                </a:lnTo>
                <a:lnTo>
                  <a:pt x="159" y="148"/>
                </a:lnTo>
                <a:lnTo>
                  <a:pt x="161" y="148"/>
                </a:lnTo>
                <a:lnTo>
                  <a:pt x="161" y="148"/>
                </a:lnTo>
                <a:lnTo>
                  <a:pt x="164" y="145"/>
                </a:lnTo>
                <a:lnTo>
                  <a:pt x="164" y="145"/>
                </a:lnTo>
                <a:close/>
                <a:moveTo>
                  <a:pt x="238" y="28"/>
                </a:moveTo>
                <a:lnTo>
                  <a:pt x="238" y="28"/>
                </a:lnTo>
                <a:lnTo>
                  <a:pt x="238" y="30"/>
                </a:lnTo>
                <a:lnTo>
                  <a:pt x="238" y="30"/>
                </a:lnTo>
                <a:lnTo>
                  <a:pt x="241" y="30"/>
                </a:lnTo>
                <a:lnTo>
                  <a:pt x="241" y="30"/>
                </a:lnTo>
                <a:lnTo>
                  <a:pt x="243" y="28"/>
                </a:lnTo>
                <a:lnTo>
                  <a:pt x="243" y="28"/>
                </a:lnTo>
                <a:lnTo>
                  <a:pt x="238" y="28"/>
                </a:lnTo>
                <a:lnTo>
                  <a:pt x="238" y="28"/>
                </a:lnTo>
                <a:close/>
                <a:moveTo>
                  <a:pt x="77" y="265"/>
                </a:moveTo>
                <a:lnTo>
                  <a:pt x="77" y="265"/>
                </a:lnTo>
                <a:lnTo>
                  <a:pt x="76" y="265"/>
                </a:lnTo>
                <a:lnTo>
                  <a:pt x="76" y="265"/>
                </a:lnTo>
                <a:lnTo>
                  <a:pt x="71" y="263"/>
                </a:lnTo>
                <a:lnTo>
                  <a:pt x="71" y="263"/>
                </a:lnTo>
                <a:lnTo>
                  <a:pt x="72" y="265"/>
                </a:lnTo>
                <a:lnTo>
                  <a:pt x="72" y="265"/>
                </a:lnTo>
                <a:lnTo>
                  <a:pt x="72" y="267"/>
                </a:lnTo>
                <a:lnTo>
                  <a:pt x="72" y="267"/>
                </a:lnTo>
                <a:lnTo>
                  <a:pt x="77" y="265"/>
                </a:lnTo>
                <a:lnTo>
                  <a:pt x="77" y="265"/>
                </a:lnTo>
                <a:close/>
                <a:moveTo>
                  <a:pt x="150" y="397"/>
                </a:moveTo>
                <a:lnTo>
                  <a:pt x="150" y="397"/>
                </a:lnTo>
                <a:lnTo>
                  <a:pt x="150" y="397"/>
                </a:lnTo>
                <a:lnTo>
                  <a:pt x="150" y="397"/>
                </a:lnTo>
                <a:lnTo>
                  <a:pt x="150" y="401"/>
                </a:lnTo>
                <a:lnTo>
                  <a:pt x="151" y="402"/>
                </a:lnTo>
                <a:lnTo>
                  <a:pt x="151" y="402"/>
                </a:lnTo>
                <a:lnTo>
                  <a:pt x="153" y="401"/>
                </a:lnTo>
                <a:lnTo>
                  <a:pt x="153" y="401"/>
                </a:lnTo>
                <a:lnTo>
                  <a:pt x="150" y="397"/>
                </a:lnTo>
                <a:lnTo>
                  <a:pt x="150" y="397"/>
                </a:lnTo>
                <a:close/>
                <a:moveTo>
                  <a:pt x="189" y="27"/>
                </a:moveTo>
                <a:lnTo>
                  <a:pt x="189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4"/>
                </a:lnTo>
                <a:lnTo>
                  <a:pt x="194" y="24"/>
                </a:lnTo>
                <a:lnTo>
                  <a:pt x="191" y="24"/>
                </a:lnTo>
                <a:lnTo>
                  <a:pt x="191" y="24"/>
                </a:lnTo>
                <a:lnTo>
                  <a:pt x="189" y="25"/>
                </a:lnTo>
                <a:lnTo>
                  <a:pt x="189" y="25"/>
                </a:lnTo>
                <a:lnTo>
                  <a:pt x="189" y="27"/>
                </a:lnTo>
                <a:lnTo>
                  <a:pt x="189" y="27"/>
                </a:lnTo>
                <a:close/>
                <a:moveTo>
                  <a:pt x="255" y="36"/>
                </a:moveTo>
                <a:lnTo>
                  <a:pt x="255" y="36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4" y="35"/>
                </a:lnTo>
                <a:lnTo>
                  <a:pt x="254" y="35"/>
                </a:lnTo>
                <a:lnTo>
                  <a:pt x="255" y="36"/>
                </a:lnTo>
                <a:lnTo>
                  <a:pt x="255" y="36"/>
                </a:lnTo>
                <a:close/>
                <a:moveTo>
                  <a:pt x="249" y="76"/>
                </a:moveTo>
                <a:lnTo>
                  <a:pt x="249" y="76"/>
                </a:lnTo>
                <a:lnTo>
                  <a:pt x="251" y="76"/>
                </a:lnTo>
                <a:lnTo>
                  <a:pt x="251" y="76"/>
                </a:lnTo>
                <a:lnTo>
                  <a:pt x="251" y="71"/>
                </a:lnTo>
                <a:lnTo>
                  <a:pt x="251" y="71"/>
                </a:lnTo>
                <a:lnTo>
                  <a:pt x="249" y="73"/>
                </a:lnTo>
                <a:lnTo>
                  <a:pt x="249" y="76"/>
                </a:lnTo>
                <a:lnTo>
                  <a:pt x="249" y="76"/>
                </a:lnTo>
                <a:close/>
                <a:moveTo>
                  <a:pt x="369" y="151"/>
                </a:moveTo>
                <a:lnTo>
                  <a:pt x="369" y="151"/>
                </a:lnTo>
                <a:lnTo>
                  <a:pt x="369" y="151"/>
                </a:lnTo>
                <a:lnTo>
                  <a:pt x="369" y="151"/>
                </a:lnTo>
                <a:lnTo>
                  <a:pt x="369" y="158"/>
                </a:lnTo>
                <a:lnTo>
                  <a:pt x="369" y="158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69" y="151"/>
                </a:lnTo>
                <a:lnTo>
                  <a:pt x="369" y="151"/>
                </a:lnTo>
                <a:close/>
                <a:moveTo>
                  <a:pt x="205" y="14"/>
                </a:moveTo>
                <a:lnTo>
                  <a:pt x="205" y="14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205" y="16"/>
                </a:lnTo>
                <a:lnTo>
                  <a:pt x="205" y="16"/>
                </a:lnTo>
                <a:lnTo>
                  <a:pt x="205" y="14"/>
                </a:lnTo>
                <a:lnTo>
                  <a:pt x="205" y="14"/>
                </a:lnTo>
                <a:close/>
                <a:moveTo>
                  <a:pt x="154" y="358"/>
                </a:moveTo>
                <a:lnTo>
                  <a:pt x="154" y="358"/>
                </a:lnTo>
                <a:lnTo>
                  <a:pt x="156" y="356"/>
                </a:lnTo>
                <a:lnTo>
                  <a:pt x="156" y="356"/>
                </a:lnTo>
                <a:lnTo>
                  <a:pt x="153" y="352"/>
                </a:lnTo>
                <a:lnTo>
                  <a:pt x="153" y="352"/>
                </a:lnTo>
                <a:lnTo>
                  <a:pt x="154" y="358"/>
                </a:lnTo>
                <a:lnTo>
                  <a:pt x="154" y="358"/>
                </a:lnTo>
                <a:close/>
                <a:moveTo>
                  <a:pt x="380" y="139"/>
                </a:moveTo>
                <a:lnTo>
                  <a:pt x="380" y="139"/>
                </a:lnTo>
                <a:lnTo>
                  <a:pt x="386" y="139"/>
                </a:lnTo>
                <a:lnTo>
                  <a:pt x="386" y="139"/>
                </a:lnTo>
                <a:lnTo>
                  <a:pt x="388" y="139"/>
                </a:lnTo>
                <a:lnTo>
                  <a:pt x="391" y="140"/>
                </a:lnTo>
                <a:lnTo>
                  <a:pt x="391" y="140"/>
                </a:lnTo>
                <a:lnTo>
                  <a:pt x="391" y="139"/>
                </a:lnTo>
                <a:lnTo>
                  <a:pt x="391" y="139"/>
                </a:lnTo>
                <a:lnTo>
                  <a:pt x="380" y="139"/>
                </a:lnTo>
                <a:lnTo>
                  <a:pt x="380" y="139"/>
                </a:lnTo>
                <a:close/>
                <a:moveTo>
                  <a:pt x="96" y="257"/>
                </a:moveTo>
                <a:lnTo>
                  <a:pt x="96" y="257"/>
                </a:lnTo>
                <a:lnTo>
                  <a:pt x="106" y="257"/>
                </a:lnTo>
                <a:lnTo>
                  <a:pt x="106" y="257"/>
                </a:lnTo>
                <a:lnTo>
                  <a:pt x="96" y="256"/>
                </a:lnTo>
                <a:lnTo>
                  <a:pt x="96" y="256"/>
                </a:lnTo>
                <a:lnTo>
                  <a:pt x="96" y="257"/>
                </a:lnTo>
                <a:lnTo>
                  <a:pt x="96" y="257"/>
                </a:lnTo>
                <a:close/>
                <a:moveTo>
                  <a:pt x="255" y="136"/>
                </a:moveTo>
                <a:lnTo>
                  <a:pt x="255" y="136"/>
                </a:lnTo>
                <a:lnTo>
                  <a:pt x="252" y="136"/>
                </a:lnTo>
                <a:lnTo>
                  <a:pt x="252" y="136"/>
                </a:lnTo>
                <a:lnTo>
                  <a:pt x="251" y="136"/>
                </a:lnTo>
                <a:lnTo>
                  <a:pt x="251" y="137"/>
                </a:lnTo>
                <a:lnTo>
                  <a:pt x="251" y="137"/>
                </a:lnTo>
                <a:lnTo>
                  <a:pt x="255" y="137"/>
                </a:lnTo>
                <a:lnTo>
                  <a:pt x="255" y="137"/>
                </a:lnTo>
                <a:lnTo>
                  <a:pt x="255" y="136"/>
                </a:lnTo>
                <a:lnTo>
                  <a:pt x="255" y="136"/>
                </a:lnTo>
                <a:close/>
                <a:moveTo>
                  <a:pt x="342" y="267"/>
                </a:moveTo>
                <a:lnTo>
                  <a:pt x="342" y="267"/>
                </a:lnTo>
                <a:lnTo>
                  <a:pt x="345" y="265"/>
                </a:lnTo>
                <a:lnTo>
                  <a:pt x="345" y="265"/>
                </a:lnTo>
                <a:lnTo>
                  <a:pt x="349" y="265"/>
                </a:lnTo>
                <a:lnTo>
                  <a:pt x="349" y="265"/>
                </a:lnTo>
                <a:lnTo>
                  <a:pt x="352" y="265"/>
                </a:lnTo>
                <a:lnTo>
                  <a:pt x="352" y="265"/>
                </a:lnTo>
                <a:lnTo>
                  <a:pt x="342" y="265"/>
                </a:lnTo>
                <a:lnTo>
                  <a:pt x="342" y="265"/>
                </a:lnTo>
                <a:lnTo>
                  <a:pt x="342" y="267"/>
                </a:lnTo>
                <a:lnTo>
                  <a:pt x="342" y="267"/>
                </a:lnTo>
                <a:close/>
                <a:moveTo>
                  <a:pt x="243" y="314"/>
                </a:moveTo>
                <a:lnTo>
                  <a:pt x="243" y="314"/>
                </a:lnTo>
                <a:lnTo>
                  <a:pt x="246" y="309"/>
                </a:lnTo>
                <a:lnTo>
                  <a:pt x="246" y="309"/>
                </a:lnTo>
                <a:lnTo>
                  <a:pt x="244" y="308"/>
                </a:lnTo>
                <a:lnTo>
                  <a:pt x="244" y="308"/>
                </a:lnTo>
                <a:lnTo>
                  <a:pt x="241" y="312"/>
                </a:lnTo>
                <a:lnTo>
                  <a:pt x="241" y="312"/>
                </a:lnTo>
                <a:lnTo>
                  <a:pt x="243" y="314"/>
                </a:lnTo>
                <a:lnTo>
                  <a:pt x="243" y="314"/>
                </a:lnTo>
                <a:close/>
                <a:moveTo>
                  <a:pt x="341" y="178"/>
                </a:moveTo>
                <a:lnTo>
                  <a:pt x="341" y="178"/>
                </a:lnTo>
                <a:lnTo>
                  <a:pt x="341" y="185"/>
                </a:lnTo>
                <a:lnTo>
                  <a:pt x="341" y="185"/>
                </a:lnTo>
                <a:lnTo>
                  <a:pt x="342" y="183"/>
                </a:lnTo>
                <a:lnTo>
                  <a:pt x="342" y="183"/>
                </a:lnTo>
                <a:lnTo>
                  <a:pt x="342" y="180"/>
                </a:lnTo>
                <a:lnTo>
                  <a:pt x="342" y="178"/>
                </a:lnTo>
                <a:lnTo>
                  <a:pt x="342" y="178"/>
                </a:lnTo>
                <a:lnTo>
                  <a:pt x="341" y="178"/>
                </a:lnTo>
                <a:lnTo>
                  <a:pt x="341" y="178"/>
                </a:lnTo>
                <a:close/>
                <a:moveTo>
                  <a:pt x="349" y="227"/>
                </a:moveTo>
                <a:lnTo>
                  <a:pt x="349" y="227"/>
                </a:lnTo>
                <a:lnTo>
                  <a:pt x="350" y="232"/>
                </a:lnTo>
                <a:lnTo>
                  <a:pt x="350" y="232"/>
                </a:lnTo>
                <a:lnTo>
                  <a:pt x="350" y="232"/>
                </a:lnTo>
                <a:lnTo>
                  <a:pt x="350" y="232"/>
                </a:lnTo>
                <a:lnTo>
                  <a:pt x="352" y="227"/>
                </a:lnTo>
                <a:lnTo>
                  <a:pt x="352" y="227"/>
                </a:lnTo>
                <a:lnTo>
                  <a:pt x="349" y="227"/>
                </a:lnTo>
                <a:lnTo>
                  <a:pt x="349" y="227"/>
                </a:lnTo>
                <a:close/>
                <a:moveTo>
                  <a:pt x="266" y="345"/>
                </a:moveTo>
                <a:lnTo>
                  <a:pt x="266" y="345"/>
                </a:lnTo>
                <a:lnTo>
                  <a:pt x="265" y="349"/>
                </a:lnTo>
                <a:lnTo>
                  <a:pt x="266" y="353"/>
                </a:lnTo>
                <a:lnTo>
                  <a:pt x="266" y="353"/>
                </a:lnTo>
                <a:lnTo>
                  <a:pt x="266" y="345"/>
                </a:lnTo>
                <a:lnTo>
                  <a:pt x="266" y="345"/>
                </a:lnTo>
                <a:close/>
                <a:moveTo>
                  <a:pt x="349" y="241"/>
                </a:moveTo>
                <a:lnTo>
                  <a:pt x="349" y="241"/>
                </a:lnTo>
                <a:lnTo>
                  <a:pt x="347" y="238"/>
                </a:lnTo>
                <a:lnTo>
                  <a:pt x="347" y="238"/>
                </a:lnTo>
                <a:lnTo>
                  <a:pt x="347" y="238"/>
                </a:lnTo>
                <a:lnTo>
                  <a:pt x="347" y="238"/>
                </a:lnTo>
                <a:lnTo>
                  <a:pt x="347" y="241"/>
                </a:lnTo>
                <a:lnTo>
                  <a:pt x="347" y="241"/>
                </a:lnTo>
                <a:lnTo>
                  <a:pt x="347" y="241"/>
                </a:lnTo>
                <a:lnTo>
                  <a:pt x="349" y="241"/>
                </a:lnTo>
                <a:lnTo>
                  <a:pt x="349" y="241"/>
                </a:lnTo>
                <a:close/>
                <a:moveTo>
                  <a:pt x="159" y="139"/>
                </a:moveTo>
                <a:lnTo>
                  <a:pt x="159" y="139"/>
                </a:lnTo>
                <a:lnTo>
                  <a:pt x="156" y="137"/>
                </a:lnTo>
                <a:lnTo>
                  <a:pt x="156" y="137"/>
                </a:lnTo>
                <a:lnTo>
                  <a:pt x="154" y="140"/>
                </a:lnTo>
                <a:lnTo>
                  <a:pt x="154" y="140"/>
                </a:lnTo>
                <a:lnTo>
                  <a:pt x="158" y="140"/>
                </a:lnTo>
                <a:lnTo>
                  <a:pt x="158" y="140"/>
                </a:lnTo>
                <a:lnTo>
                  <a:pt x="158" y="140"/>
                </a:lnTo>
                <a:lnTo>
                  <a:pt x="159" y="139"/>
                </a:lnTo>
                <a:lnTo>
                  <a:pt x="159" y="139"/>
                </a:lnTo>
                <a:close/>
                <a:moveTo>
                  <a:pt x="207" y="60"/>
                </a:moveTo>
                <a:lnTo>
                  <a:pt x="207" y="60"/>
                </a:lnTo>
                <a:lnTo>
                  <a:pt x="207" y="60"/>
                </a:lnTo>
                <a:lnTo>
                  <a:pt x="207" y="60"/>
                </a:lnTo>
                <a:lnTo>
                  <a:pt x="211" y="62"/>
                </a:lnTo>
                <a:lnTo>
                  <a:pt x="211" y="62"/>
                </a:lnTo>
                <a:lnTo>
                  <a:pt x="211" y="58"/>
                </a:lnTo>
                <a:lnTo>
                  <a:pt x="211" y="58"/>
                </a:lnTo>
                <a:lnTo>
                  <a:pt x="207" y="60"/>
                </a:lnTo>
                <a:lnTo>
                  <a:pt x="207" y="60"/>
                </a:lnTo>
                <a:close/>
                <a:moveTo>
                  <a:pt x="243" y="325"/>
                </a:moveTo>
                <a:lnTo>
                  <a:pt x="243" y="325"/>
                </a:lnTo>
                <a:lnTo>
                  <a:pt x="240" y="327"/>
                </a:lnTo>
                <a:lnTo>
                  <a:pt x="238" y="330"/>
                </a:lnTo>
                <a:lnTo>
                  <a:pt x="238" y="330"/>
                </a:lnTo>
                <a:lnTo>
                  <a:pt x="240" y="330"/>
                </a:lnTo>
                <a:lnTo>
                  <a:pt x="240" y="330"/>
                </a:lnTo>
                <a:lnTo>
                  <a:pt x="243" y="325"/>
                </a:lnTo>
                <a:lnTo>
                  <a:pt x="243" y="325"/>
                </a:lnTo>
                <a:close/>
                <a:moveTo>
                  <a:pt x="80" y="211"/>
                </a:moveTo>
                <a:lnTo>
                  <a:pt x="80" y="211"/>
                </a:lnTo>
                <a:lnTo>
                  <a:pt x="79" y="211"/>
                </a:lnTo>
                <a:lnTo>
                  <a:pt x="79" y="211"/>
                </a:lnTo>
                <a:lnTo>
                  <a:pt x="77" y="213"/>
                </a:lnTo>
                <a:lnTo>
                  <a:pt x="77" y="213"/>
                </a:lnTo>
                <a:lnTo>
                  <a:pt x="77" y="213"/>
                </a:lnTo>
                <a:lnTo>
                  <a:pt x="82" y="215"/>
                </a:lnTo>
                <a:lnTo>
                  <a:pt x="82" y="215"/>
                </a:lnTo>
                <a:lnTo>
                  <a:pt x="80" y="211"/>
                </a:lnTo>
                <a:lnTo>
                  <a:pt x="80" y="211"/>
                </a:lnTo>
                <a:close/>
                <a:moveTo>
                  <a:pt x="344" y="222"/>
                </a:moveTo>
                <a:lnTo>
                  <a:pt x="344" y="222"/>
                </a:lnTo>
                <a:lnTo>
                  <a:pt x="341" y="222"/>
                </a:lnTo>
                <a:lnTo>
                  <a:pt x="341" y="222"/>
                </a:lnTo>
                <a:lnTo>
                  <a:pt x="341" y="226"/>
                </a:lnTo>
                <a:lnTo>
                  <a:pt x="341" y="226"/>
                </a:lnTo>
                <a:lnTo>
                  <a:pt x="344" y="224"/>
                </a:lnTo>
                <a:lnTo>
                  <a:pt x="344" y="224"/>
                </a:lnTo>
                <a:lnTo>
                  <a:pt x="344" y="222"/>
                </a:lnTo>
                <a:lnTo>
                  <a:pt x="344" y="222"/>
                </a:lnTo>
                <a:close/>
                <a:moveTo>
                  <a:pt x="203" y="399"/>
                </a:moveTo>
                <a:lnTo>
                  <a:pt x="203" y="399"/>
                </a:lnTo>
                <a:lnTo>
                  <a:pt x="207" y="402"/>
                </a:lnTo>
                <a:lnTo>
                  <a:pt x="207" y="402"/>
                </a:lnTo>
                <a:lnTo>
                  <a:pt x="208" y="399"/>
                </a:lnTo>
                <a:lnTo>
                  <a:pt x="208" y="399"/>
                </a:lnTo>
                <a:lnTo>
                  <a:pt x="203" y="399"/>
                </a:lnTo>
                <a:lnTo>
                  <a:pt x="203" y="399"/>
                </a:lnTo>
                <a:close/>
                <a:moveTo>
                  <a:pt x="180" y="393"/>
                </a:moveTo>
                <a:lnTo>
                  <a:pt x="180" y="393"/>
                </a:lnTo>
                <a:lnTo>
                  <a:pt x="183" y="393"/>
                </a:lnTo>
                <a:lnTo>
                  <a:pt x="184" y="391"/>
                </a:lnTo>
                <a:lnTo>
                  <a:pt x="184" y="391"/>
                </a:lnTo>
                <a:lnTo>
                  <a:pt x="183" y="390"/>
                </a:lnTo>
                <a:lnTo>
                  <a:pt x="183" y="390"/>
                </a:lnTo>
                <a:lnTo>
                  <a:pt x="180" y="393"/>
                </a:lnTo>
                <a:lnTo>
                  <a:pt x="180" y="393"/>
                </a:lnTo>
                <a:close/>
                <a:moveTo>
                  <a:pt x="166" y="360"/>
                </a:moveTo>
                <a:lnTo>
                  <a:pt x="166" y="360"/>
                </a:lnTo>
                <a:lnTo>
                  <a:pt x="164" y="361"/>
                </a:lnTo>
                <a:lnTo>
                  <a:pt x="164" y="361"/>
                </a:lnTo>
                <a:lnTo>
                  <a:pt x="169" y="366"/>
                </a:lnTo>
                <a:lnTo>
                  <a:pt x="169" y="366"/>
                </a:lnTo>
                <a:lnTo>
                  <a:pt x="166" y="360"/>
                </a:lnTo>
                <a:lnTo>
                  <a:pt x="166" y="360"/>
                </a:lnTo>
                <a:close/>
                <a:moveTo>
                  <a:pt x="39" y="213"/>
                </a:moveTo>
                <a:lnTo>
                  <a:pt x="39" y="213"/>
                </a:lnTo>
                <a:lnTo>
                  <a:pt x="39" y="218"/>
                </a:lnTo>
                <a:lnTo>
                  <a:pt x="39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3"/>
                </a:lnTo>
                <a:lnTo>
                  <a:pt x="41" y="213"/>
                </a:lnTo>
                <a:lnTo>
                  <a:pt x="39" y="213"/>
                </a:lnTo>
                <a:lnTo>
                  <a:pt x="39" y="213"/>
                </a:lnTo>
                <a:close/>
                <a:moveTo>
                  <a:pt x="113" y="161"/>
                </a:moveTo>
                <a:lnTo>
                  <a:pt x="113" y="161"/>
                </a:lnTo>
                <a:lnTo>
                  <a:pt x="110" y="161"/>
                </a:lnTo>
                <a:lnTo>
                  <a:pt x="109" y="164"/>
                </a:lnTo>
                <a:lnTo>
                  <a:pt x="109" y="164"/>
                </a:lnTo>
                <a:lnTo>
                  <a:pt x="110" y="164"/>
                </a:lnTo>
                <a:lnTo>
                  <a:pt x="110" y="164"/>
                </a:lnTo>
                <a:lnTo>
                  <a:pt x="113" y="161"/>
                </a:lnTo>
                <a:lnTo>
                  <a:pt x="113" y="161"/>
                </a:lnTo>
                <a:close/>
                <a:moveTo>
                  <a:pt x="107" y="172"/>
                </a:moveTo>
                <a:lnTo>
                  <a:pt x="107" y="172"/>
                </a:lnTo>
                <a:lnTo>
                  <a:pt x="109" y="175"/>
                </a:lnTo>
                <a:lnTo>
                  <a:pt x="109" y="175"/>
                </a:lnTo>
                <a:lnTo>
                  <a:pt x="110" y="173"/>
                </a:lnTo>
                <a:lnTo>
                  <a:pt x="110" y="173"/>
                </a:lnTo>
                <a:lnTo>
                  <a:pt x="110" y="169"/>
                </a:lnTo>
                <a:lnTo>
                  <a:pt x="110" y="169"/>
                </a:lnTo>
                <a:lnTo>
                  <a:pt x="107" y="172"/>
                </a:lnTo>
                <a:lnTo>
                  <a:pt x="107" y="172"/>
                </a:lnTo>
                <a:close/>
                <a:moveTo>
                  <a:pt x="355" y="180"/>
                </a:moveTo>
                <a:lnTo>
                  <a:pt x="355" y="180"/>
                </a:lnTo>
                <a:lnTo>
                  <a:pt x="353" y="180"/>
                </a:lnTo>
                <a:lnTo>
                  <a:pt x="352" y="181"/>
                </a:lnTo>
                <a:lnTo>
                  <a:pt x="352" y="181"/>
                </a:lnTo>
                <a:lnTo>
                  <a:pt x="355" y="183"/>
                </a:lnTo>
                <a:lnTo>
                  <a:pt x="355" y="183"/>
                </a:lnTo>
                <a:lnTo>
                  <a:pt x="355" y="180"/>
                </a:lnTo>
                <a:lnTo>
                  <a:pt x="355" y="180"/>
                </a:lnTo>
                <a:close/>
                <a:moveTo>
                  <a:pt x="186" y="356"/>
                </a:moveTo>
                <a:lnTo>
                  <a:pt x="186" y="356"/>
                </a:lnTo>
                <a:lnTo>
                  <a:pt x="191" y="363"/>
                </a:lnTo>
                <a:lnTo>
                  <a:pt x="191" y="363"/>
                </a:lnTo>
                <a:lnTo>
                  <a:pt x="186" y="355"/>
                </a:lnTo>
                <a:lnTo>
                  <a:pt x="186" y="355"/>
                </a:lnTo>
                <a:lnTo>
                  <a:pt x="186" y="356"/>
                </a:lnTo>
                <a:lnTo>
                  <a:pt x="186" y="356"/>
                </a:lnTo>
                <a:close/>
                <a:moveTo>
                  <a:pt x="205" y="104"/>
                </a:moveTo>
                <a:lnTo>
                  <a:pt x="205" y="104"/>
                </a:lnTo>
                <a:lnTo>
                  <a:pt x="205" y="101"/>
                </a:lnTo>
                <a:lnTo>
                  <a:pt x="205" y="101"/>
                </a:lnTo>
                <a:lnTo>
                  <a:pt x="200" y="104"/>
                </a:lnTo>
                <a:lnTo>
                  <a:pt x="200" y="104"/>
                </a:lnTo>
                <a:lnTo>
                  <a:pt x="200" y="104"/>
                </a:lnTo>
                <a:lnTo>
                  <a:pt x="200" y="104"/>
                </a:lnTo>
                <a:lnTo>
                  <a:pt x="205" y="104"/>
                </a:lnTo>
                <a:lnTo>
                  <a:pt x="205" y="104"/>
                </a:lnTo>
                <a:close/>
                <a:moveTo>
                  <a:pt x="35" y="226"/>
                </a:move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3" y="229"/>
                </a:lnTo>
                <a:lnTo>
                  <a:pt x="35" y="229"/>
                </a:lnTo>
                <a:lnTo>
                  <a:pt x="35" y="229"/>
                </a:lnTo>
                <a:lnTo>
                  <a:pt x="35" y="226"/>
                </a:lnTo>
                <a:lnTo>
                  <a:pt x="35" y="226"/>
                </a:lnTo>
                <a:close/>
                <a:moveTo>
                  <a:pt x="125" y="66"/>
                </a:moveTo>
                <a:lnTo>
                  <a:pt x="125" y="66"/>
                </a:lnTo>
                <a:lnTo>
                  <a:pt x="125" y="66"/>
                </a:lnTo>
                <a:lnTo>
                  <a:pt x="125" y="66"/>
                </a:lnTo>
                <a:lnTo>
                  <a:pt x="125" y="57"/>
                </a:lnTo>
                <a:lnTo>
                  <a:pt x="125" y="57"/>
                </a:lnTo>
                <a:lnTo>
                  <a:pt x="125" y="57"/>
                </a:lnTo>
                <a:lnTo>
                  <a:pt x="125" y="57"/>
                </a:lnTo>
                <a:lnTo>
                  <a:pt x="125" y="66"/>
                </a:lnTo>
                <a:lnTo>
                  <a:pt x="125" y="66"/>
                </a:lnTo>
                <a:close/>
                <a:moveTo>
                  <a:pt x="186" y="390"/>
                </a:moveTo>
                <a:lnTo>
                  <a:pt x="186" y="390"/>
                </a:lnTo>
                <a:lnTo>
                  <a:pt x="188" y="386"/>
                </a:lnTo>
                <a:lnTo>
                  <a:pt x="188" y="386"/>
                </a:lnTo>
                <a:lnTo>
                  <a:pt x="186" y="386"/>
                </a:lnTo>
                <a:lnTo>
                  <a:pt x="186" y="386"/>
                </a:lnTo>
                <a:lnTo>
                  <a:pt x="184" y="386"/>
                </a:lnTo>
                <a:lnTo>
                  <a:pt x="184" y="386"/>
                </a:lnTo>
                <a:lnTo>
                  <a:pt x="184" y="386"/>
                </a:lnTo>
                <a:lnTo>
                  <a:pt x="186" y="390"/>
                </a:lnTo>
                <a:lnTo>
                  <a:pt x="186" y="390"/>
                </a:lnTo>
                <a:close/>
                <a:moveTo>
                  <a:pt x="240" y="93"/>
                </a:moveTo>
                <a:lnTo>
                  <a:pt x="240" y="93"/>
                </a:lnTo>
                <a:lnTo>
                  <a:pt x="240" y="88"/>
                </a:lnTo>
                <a:lnTo>
                  <a:pt x="240" y="88"/>
                </a:lnTo>
                <a:lnTo>
                  <a:pt x="240" y="88"/>
                </a:lnTo>
                <a:lnTo>
                  <a:pt x="240" y="88"/>
                </a:lnTo>
                <a:lnTo>
                  <a:pt x="238" y="90"/>
                </a:lnTo>
                <a:lnTo>
                  <a:pt x="238" y="90"/>
                </a:lnTo>
                <a:lnTo>
                  <a:pt x="240" y="93"/>
                </a:lnTo>
                <a:lnTo>
                  <a:pt x="240" y="93"/>
                </a:lnTo>
                <a:lnTo>
                  <a:pt x="240" y="93"/>
                </a:lnTo>
                <a:lnTo>
                  <a:pt x="240" y="93"/>
                </a:lnTo>
                <a:close/>
                <a:moveTo>
                  <a:pt x="150" y="20"/>
                </a:move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6" y="20"/>
                </a:lnTo>
                <a:lnTo>
                  <a:pt x="156" y="20"/>
                </a:lnTo>
                <a:lnTo>
                  <a:pt x="156" y="19"/>
                </a:lnTo>
                <a:lnTo>
                  <a:pt x="156" y="19"/>
                </a:lnTo>
                <a:lnTo>
                  <a:pt x="150" y="19"/>
                </a:lnTo>
                <a:lnTo>
                  <a:pt x="150" y="19"/>
                </a:lnTo>
                <a:lnTo>
                  <a:pt x="150" y="20"/>
                </a:lnTo>
                <a:lnTo>
                  <a:pt x="150" y="20"/>
                </a:lnTo>
                <a:close/>
                <a:moveTo>
                  <a:pt x="41" y="268"/>
                </a:moveTo>
                <a:lnTo>
                  <a:pt x="41" y="268"/>
                </a:lnTo>
                <a:lnTo>
                  <a:pt x="38" y="268"/>
                </a:lnTo>
                <a:lnTo>
                  <a:pt x="38" y="268"/>
                </a:lnTo>
                <a:lnTo>
                  <a:pt x="41" y="273"/>
                </a:lnTo>
                <a:lnTo>
                  <a:pt x="41" y="273"/>
                </a:lnTo>
                <a:lnTo>
                  <a:pt x="42" y="273"/>
                </a:lnTo>
                <a:lnTo>
                  <a:pt x="42" y="273"/>
                </a:lnTo>
                <a:lnTo>
                  <a:pt x="41" y="268"/>
                </a:lnTo>
                <a:lnTo>
                  <a:pt x="41" y="268"/>
                </a:lnTo>
                <a:close/>
                <a:moveTo>
                  <a:pt x="134" y="361"/>
                </a:moveTo>
                <a:lnTo>
                  <a:pt x="134" y="361"/>
                </a:lnTo>
                <a:lnTo>
                  <a:pt x="134" y="363"/>
                </a:lnTo>
                <a:lnTo>
                  <a:pt x="134" y="363"/>
                </a:lnTo>
                <a:lnTo>
                  <a:pt x="134" y="363"/>
                </a:lnTo>
                <a:lnTo>
                  <a:pt x="134" y="369"/>
                </a:lnTo>
                <a:lnTo>
                  <a:pt x="134" y="369"/>
                </a:lnTo>
                <a:lnTo>
                  <a:pt x="134" y="371"/>
                </a:lnTo>
                <a:lnTo>
                  <a:pt x="134" y="371"/>
                </a:lnTo>
                <a:lnTo>
                  <a:pt x="134" y="369"/>
                </a:lnTo>
                <a:lnTo>
                  <a:pt x="134" y="369"/>
                </a:lnTo>
                <a:lnTo>
                  <a:pt x="134" y="361"/>
                </a:lnTo>
                <a:lnTo>
                  <a:pt x="134" y="361"/>
                </a:lnTo>
                <a:close/>
                <a:moveTo>
                  <a:pt x="273" y="13"/>
                </a:moveTo>
                <a:lnTo>
                  <a:pt x="273" y="13"/>
                </a:lnTo>
                <a:lnTo>
                  <a:pt x="273" y="13"/>
                </a:lnTo>
                <a:lnTo>
                  <a:pt x="273" y="13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3" y="2"/>
                </a:lnTo>
                <a:lnTo>
                  <a:pt x="273" y="2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3" y="9"/>
                </a:lnTo>
                <a:lnTo>
                  <a:pt x="273" y="13"/>
                </a:lnTo>
                <a:lnTo>
                  <a:pt x="273" y="13"/>
                </a:lnTo>
                <a:close/>
                <a:moveTo>
                  <a:pt x="207" y="383"/>
                </a:moveTo>
                <a:lnTo>
                  <a:pt x="207" y="383"/>
                </a:lnTo>
                <a:lnTo>
                  <a:pt x="205" y="382"/>
                </a:lnTo>
                <a:lnTo>
                  <a:pt x="205" y="382"/>
                </a:lnTo>
                <a:lnTo>
                  <a:pt x="203" y="382"/>
                </a:lnTo>
                <a:lnTo>
                  <a:pt x="203" y="382"/>
                </a:lnTo>
                <a:lnTo>
                  <a:pt x="202" y="383"/>
                </a:lnTo>
                <a:lnTo>
                  <a:pt x="203" y="383"/>
                </a:lnTo>
                <a:lnTo>
                  <a:pt x="203" y="383"/>
                </a:lnTo>
                <a:lnTo>
                  <a:pt x="203" y="386"/>
                </a:lnTo>
                <a:lnTo>
                  <a:pt x="203" y="386"/>
                </a:lnTo>
                <a:lnTo>
                  <a:pt x="207" y="383"/>
                </a:lnTo>
                <a:lnTo>
                  <a:pt x="207" y="383"/>
                </a:lnTo>
                <a:close/>
                <a:moveTo>
                  <a:pt x="102" y="224"/>
                </a:move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30"/>
                </a:lnTo>
                <a:lnTo>
                  <a:pt x="102" y="230"/>
                </a:lnTo>
                <a:lnTo>
                  <a:pt x="104" y="230"/>
                </a:lnTo>
                <a:lnTo>
                  <a:pt x="104" y="230"/>
                </a:lnTo>
                <a:lnTo>
                  <a:pt x="102" y="224"/>
                </a:lnTo>
                <a:lnTo>
                  <a:pt x="102" y="224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5" y="202"/>
                </a:lnTo>
                <a:lnTo>
                  <a:pt x="35" y="205"/>
                </a:lnTo>
                <a:lnTo>
                  <a:pt x="35" y="205"/>
                </a:lnTo>
                <a:lnTo>
                  <a:pt x="36" y="205"/>
                </a:lnTo>
                <a:lnTo>
                  <a:pt x="36" y="205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323" y="251"/>
                </a:move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6"/>
                </a:lnTo>
                <a:lnTo>
                  <a:pt x="323" y="256"/>
                </a:lnTo>
                <a:lnTo>
                  <a:pt x="326" y="256"/>
                </a:lnTo>
                <a:lnTo>
                  <a:pt x="326" y="256"/>
                </a:lnTo>
                <a:lnTo>
                  <a:pt x="323" y="251"/>
                </a:lnTo>
                <a:lnTo>
                  <a:pt x="323" y="251"/>
                </a:lnTo>
                <a:close/>
                <a:moveTo>
                  <a:pt x="312" y="203"/>
                </a:moveTo>
                <a:lnTo>
                  <a:pt x="312" y="203"/>
                </a:lnTo>
                <a:lnTo>
                  <a:pt x="314" y="197"/>
                </a:lnTo>
                <a:lnTo>
                  <a:pt x="314" y="197"/>
                </a:lnTo>
                <a:lnTo>
                  <a:pt x="312" y="197"/>
                </a:lnTo>
                <a:lnTo>
                  <a:pt x="312" y="197"/>
                </a:lnTo>
                <a:lnTo>
                  <a:pt x="312" y="203"/>
                </a:lnTo>
                <a:lnTo>
                  <a:pt x="312" y="203"/>
                </a:lnTo>
                <a:close/>
                <a:moveTo>
                  <a:pt x="150" y="303"/>
                </a:moveTo>
                <a:lnTo>
                  <a:pt x="150" y="303"/>
                </a:lnTo>
                <a:lnTo>
                  <a:pt x="148" y="306"/>
                </a:lnTo>
                <a:lnTo>
                  <a:pt x="148" y="306"/>
                </a:lnTo>
                <a:lnTo>
                  <a:pt x="150" y="308"/>
                </a:lnTo>
                <a:lnTo>
                  <a:pt x="150" y="308"/>
                </a:lnTo>
                <a:lnTo>
                  <a:pt x="151" y="304"/>
                </a:lnTo>
                <a:lnTo>
                  <a:pt x="151" y="304"/>
                </a:lnTo>
                <a:lnTo>
                  <a:pt x="150" y="303"/>
                </a:lnTo>
                <a:lnTo>
                  <a:pt x="150" y="303"/>
                </a:lnTo>
                <a:close/>
                <a:moveTo>
                  <a:pt x="205" y="107"/>
                </a:moveTo>
                <a:lnTo>
                  <a:pt x="205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9"/>
                </a:lnTo>
                <a:lnTo>
                  <a:pt x="202" y="109"/>
                </a:lnTo>
                <a:lnTo>
                  <a:pt x="205" y="109"/>
                </a:lnTo>
                <a:lnTo>
                  <a:pt x="205" y="109"/>
                </a:lnTo>
                <a:lnTo>
                  <a:pt x="205" y="107"/>
                </a:lnTo>
                <a:lnTo>
                  <a:pt x="205" y="107"/>
                </a:lnTo>
                <a:close/>
                <a:moveTo>
                  <a:pt x="237" y="41"/>
                </a:moveTo>
                <a:lnTo>
                  <a:pt x="237" y="41"/>
                </a:lnTo>
                <a:lnTo>
                  <a:pt x="238" y="41"/>
                </a:lnTo>
                <a:lnTo>
                  <a:pt x="238" y="41"/>
                </a:lnTo>
                <a:lnTo>
                  <a:pt x="240" y="36"/>
                </a:lnTo>
                <a:lnTo>
                  <a:pt x="240" y="36"/>
                </a:lnTo>
                <a:lnTo>
                  <a:pt x="238" y="36"/>
                </a:lnTo>
                <a:lnTo>
                  <a:pt x="238" y="36"/>
                </a:lnTo>
                <a:lnTo>
                  <a:pt x="237" y="41"/>
                </a:lnTo>
                <a:lnTo>
                  <a:pt x="237" y="41"/>
                </a:lnTo>
                <a:close/>
                <a:moveTo>
                  <a:pt x="14" y="175"/>
                </a:moveTo>
                <a:lnTo>
                  <a:pt x="14" y="175"/>
                </a:lnTo>
                <a:lnTo>
                  <a:pt x="16" y="175"/>
                </a:lnTo>
                <a:lnTo>
                  <a:pt x="17" y="177"/>
                </a:lnTo>
                <a:lnTo>
                  <a:pt x="17" y="177"/>
                </a:lnTo>
                <a:lnTo>
                  <a:pt x="19" y="173"/>
                </a:lnTo>
                <a:lnTo>
                  <a:pt x="19" y="173"/>
                </a:lnTo>
                <a:lnTo>
                  <a:pt x="17" y="173"/>
                </a:lnTo>
                <a:lnTo>
                  <a:pt x="14" y="172"/>
                </a:lnTo>
                <a:lnTo>
                  <a:pt x="14" y="172"/>
                </a:lnTo>
                <a:lnTo>
                  <a:pt x="14" y="173"/>
                </a:lnTo>
                <a:lnTo>
                  <a:pt x="14" y="175"/>
                </a:lnTo>
                <a:lnTo>
                  <a:pt x="14" y="175"/>
                </a:lnTo>
                <a:close/>
                <a:moveTo>
                  <a:pt x="358" y="169"/>
                </a:moveTo>
                <a:lnTo>
                  <a:pt x="358" y="169"/>
                </a:lnTo>
                <a:lnTo>
                  <a:pt x="358" y="169"/>
                </a:lnTo>
                <a:lnTo>
                  <a:pt x="358" y="169"/>
                </a:lnTo>
                <a:lnTo>
                  <a:pt x="360" y="169"/>
                </a:lnTo>
                <a:lnTo>
                  <a:pt x="360" y="169"/>
                </a:lnTo>
                <a:lnTo>
                  <a:pt x="360" y="167"/>
                </a:lnTo>
                <a:lnTo>
                  <a:pt x="360" y="166"/>
                </a:lnTo>
                <a:lnTo>
                  <a:pt x="360" y="166"/>
                </a:lnTo>
                <a:lnTo>
                  <a:pt x="356" y="166"/>
                </a:lnTo>
                <a:lnTo>
                  <a:pt x="356" y="166"/>
                </a:lnTo>
                <a:lnTo>
                  <a:pt x="358" y="169"/>
                </a:lnTo>
                <a:lnTo>
                  <a:pt x="358" y="169"/>
                </a:lnTo>
                <a:close/>
                <a:moveTo>
                  <a:pt x="353" y="216"/>
                </a:moveTo>
                <a:lnTo>
                  <a:pt x="353" y="216"/>
                </a:lnTo>
                <a:lnTo>
                  <a:pt x="350" y="218"/>
                </a:lnTo>
                <a:lnTo>
                  <a:pt x="350" y="218"/>
                </a:lnTo>
                <a:lnTo>
                  <a:pt x="352" y="219"/>
                </a:lnTo>
                <a:lnTo>
                  <a:pt x="353" y="221"/>
                </a:lnTo>
                <a:lnTo>
                  <a:pt x="353" y="221"/>
                </a:lnTo>
                <a:lnTo>
                  <a:pt x="353" y="216"/>
                </a:lnTo>
                <a:lnTo>
                  <a:pt x="353" y="216"/>
                </a:lnTo>
                <a:close/>
                <a:moveTo>
                  <a:pt x="11" y="142"/>
                </a:moveTo>
                <a:lnTo>
                  <a:pt x="11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5"/>
                </a:lnTo>
                <a:lnTo>
                  <a:pt x="6" y="145"/>
                </a:lnTo>
                <a:lnTo>
                  <a:pt x="8" y="144"/>
                </a:lnTo>
                <a:lnTo>
                  <a:pt x="8" y="144"/>
                </a:lnTo>
                <a:lnTo>
                  <a:pt x="11" y="142"/>
                </a:lnTo>
                <a:lnTo>
                  <a:pt x="11" y="142"/>
                </a:lnTo>
                <a:close/>
                <a:moveTo>
                  <a:pt x="285" y="235"/>
                </a:moveTo>
                <a:lnTo>
                  <a:pt x="285" y="235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85" y="233"/>
                </a:lnTo>
                <a:lnTo>
                  <a:pt x="285" y="233"/>
                </a:lnTo>
                <a:lnTo>
                  <a:pt x="285" y="235"/>
                </a:lnTo>
                <a:lnTo>
                  <a:pt x="285" y="235"/>
                </a:lnTo>
                <a:close/>
                <a:moveTo>
                  <a:pt x="30" y="246"/>
                </a:moveTo>
                <a:lnTo>
                  <a:pt x="30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3"/>
                </a:lnTo>
                <a:lnTo>
                  <a:pt x="31" y="243"/>
                </a:lnTo>
                <a:lnTo>
                  <a:pt x="30" y="243"/>
                </a:lnTo>
                <a:lnTo>
                  <a:pt x="30" y="243"/>
                </a:lnTo>
                <a:lnTo>
                  <a:pt x="30" y="246"/>
                </a:lnTo>
                <a:lnTo>
                  <a:pt x="30" y="246"/>
                </a:lnTo>
                <a:close/>
                <a:moveTo>
                  <a:pt x="145" y="394"/>
                </a:moveTo>
                <a:lnTo>
                  <a:pt x="145" y="394"/>
                </a:lnTo>
                <a:lnTo>
                  <a:pt x="143" y="396"/>
                </a:lnTo>
                <a:lnTo>
                  <a:pt x="143" y="399"/>
                </a:lnTo>
                <a:lnTo>
                  <a:pt x="143" y="399"/>
                </a:lnTo>
                <a:lnTo>
                  <a:pt x="145" y="397"/>
                </a:lnTo>
                <a:lnTo>
                  <a:pt x="145" y="397"/>
                </a:lnTo>
                <a:lnTo>
                  <a:pt x="145" y="396"/>
                </a:lnTo>
                <a:lnTo>
                  <a:pt x="145" y="394"/>
                </a:lnTo>
                <a:lnTo>
                  <a:pt x="145" y="394"/>
                </a:lnTo>
                <a:close/>
                <a:moveTo>
                  <a:pt x="337" y="186"/>
                </a:moveTo>
                <a:lnTo>
                  <a:pt x="337" y="186"/>
                </a:lnTo>
                <a:lnTo>
                  <a:pt x="336" y="181"/>
                </a:lnTo>
                <a:lnTo>
                  <a:pt x="336" y="181"/>
                </a:lnTo>
                <a:lnTo>
                  <a:pt x="334" y="183"/>
                </a:lnTo>
                <a:lnTo>
                  <a:pt x="334" y="183"/>
                </a:lnTo>
                <a:lnTo>
                  <a:pt x="337" y="186"/>
                </a:lnTo>
                <a:lnTo>
                  <a:pt x="337" y="186"/>
                </a:lnTo>
                <a:close/>
                <a:moveTo>
                  <a:pt x="148" y="54"/>
                </a:moveTo>
                <a:lnTo>
                  <a:pt x="148" y="54"/>
                </a:lnTo>
                <a:lnTo>
                  <a:pt x="143" y="54"/>
                </a:lnTo>
                <a:lnTo>
                  <a:pt x="143" y="54"/>
                </a:lnTo>
                <a:lnTo>
                  <a:pt x="142" y="55"/>
                </a:lnTo>
                <a:lnTo>
                  <a:pt x="142" y="55"/>
                </a:lnTo>
                <a:lnTo>
                  <a:pt x="145" y="55"/>
                </a:lnTo>
                <a:lnTo>
                  <a:pt x="148" y="54"/>
                </a:lnTo>
                <a:lnTo>
                  <a:pt x="148" y="54"/>
                </a:lnTo>
                <a:close/>
                <a:moveTo>
                  <a:pt x="238" y="85"/>
                </a:moveTo>
                <a:lnTo>
                  <a:pt x="238" y="85"/>
                </a:lnTo>
                <a:lnTo>
                  <a:pt x="237" y="85"/>
                </a:lnTo>
                <a:lnTo>
                  <a:pt x="237" y="85"/>
                </a:lnTo>
                <a:lnTo>
                  <a:pt x="235" y="85"/>
                </a:lnTo>
                <a:lnTo>
                  <a:pt x="235" y="85"/>
                </a:lnTo>
                <a:lnTo>
                  <a:pt x="233" y="90"/>
                </a:lnTo>
                <a:lnTo>
                  <a:pt x="233" y="90"/>
                </a:lnTo>
                <a:lnTo>
                  <a:pt x="237" y="88"/>
                </a:lnTo>
                <a:lnTo>
                  <a:pt x="238" y="85"/>
                </a:lnTo>
                <a:lnTo>
                  <a:pt x="238" y="85"/>
                </a:lnTo>
                <a:close/>
                <a:moveTo>
                  <a:pt x="162" y="360"/>
                </a:moveTo>
                <a:lnTo>
                  <a:pt x="162" y="360"/>
                </a:lnTo>
                <a:lnTo>
                  <a:pt x="164" y="356"/>
                </a:lnTo>
                <a:lnTo>
                  <a:pt x="164" y="356"/>
                </a:lnTo>
                <a:lnTo>
                  <a:pt x="162" y="355"/>
                </a:lnTo>
                <a:lnTo>
                  <a:pt x="162" y="355"/>
                </a:lnTo>
                <a:lnTo>
                  <a:pt x="161" y="356"/>
                </a:lnTo>
                <a:lnTo>
                  <a:pt x="161" y="356"/>
                </a:lnTo>
                <a:lnTo>
                  <a:pt x="162" y="360"/>
                </a:lnTo>
                <a:lnTo>
                  <a:pt x="162" y="360"/>
                </a:lnTo>
                <a:close/>
                <a:moveTo>
                  <a:pt x="192" y="407"/>
                </a:moveTo>
                <a:lnTo>
                  <a:pt x="192" y="407"/>
                </a:lnTo>
                <a:lnTo>
                  <a:pt x="192" y="407"/>
                </a:lnTo>
                <a:lnTo>
                  <a:pt x="192" y="407"/>
                </a:lnTo>
                <a:lnTo>
                  <a:pt x="197" y="407"/>
                </a:lnTo>
                <a:lnTo>
                  <a:pt x="197" y="407"/>
                </a:lnTo>
                <a:lnTo>
                  <a:pt x="196" y="405"/>
                </a:lnTo>
                <a:lnTo>
                  <a:pt x="196" y="405"/>
                </a:lnTo>
                <a:lnTo>
                  <a:pt x="192" y="407"/>
                </a:lnTo>
                <a:lnTo>
                  <a:pt x="192" y="407"/>
                </a:lnTo>
                <a:close/>
                <a:moveTo>
                  <a:pt x="366" y="240"/>
                </a:moveTo>
                <a:lnTo>
                  <a:pt x="366" y="240"/>
                </a:lnTo>
                <a:lnTo>
                  <a:pt x="366" y="240"/>
                </a:lnTo>
                <a:lnTo>
                  <a:pt x="366" y="240"/>
                </a:lnTo>
                <a:lnTo>
                  <a:pt x="364" y="240"/>
                </a:lnTo>
                <a:lnTo>
                  <a:pt x="361" y="240"/>
                </a:lnTo>
                <a:lnTo>
                  <a:pt x="361" y="240"/>
                </a:lnTo>
                <a:lnTo>
                  <a:pt x="361" y="241"/>
                </a:lnTo>
                <a:lnTo>
                  <a:pt x="361" y="241"/>
                </a:lnTo>
                <a:lnTo>
                  <a:pt x="366" y="240"/>
                </a:lnTo>
                <a:lnTo>
                  <a:pt x="366" y="240"/>
                </a:lnTo>
                <a:close/>
                <a:moveTo>
                  <a:pt x="216" y="49"/>
                </a:moveTo>
                <a:lnTo>
                  <a:pt x="216" y="49"/>
                </a:lnTo>
                <a:lnTo>
                  <a:pt x="219" y="49"/>
                </a:lnTo>
                <a:lnTo>
                  <a:pt x="219" y="49"/>
                </a:lnTo>
                <a:lnTo>
                  <a:pt x="219" y="47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lnTo>
                  <a:pt x="216" y="49"/>
                </a:lnTo>
                <a:lnTo>
                  <a:pt x="216" y="49"/>
                </a:lnTo>
                <a:close/>
                <a:moveTo>
                  <a:pt x="224" y="390"/>
                </a:moveTo>
                <a:lnTo>
                  <a:pt x="224" y="390"/>
                </a:lnTo>
                <a:lnTo>
                  <a:pt x="224" y="390"/>
                </a:lnTo>
                <a:lnTo>
                  <a:pt x="224" y="390"/>
                </a:lnTo>
                <a:lnTo>
                  <a:pt x="230" y="391"/>
                </a:lnTo>
                <a:lnTo>
                  <a:pt x="230" y="391"/>
                </a:lnTo>
                <a:lnTo>
                  <a:pt x="230" y="391"/>
                </a:lnTo>
                <a:lnTo>
                  <a:pt x="230" y="391"/>
                </a:lnTo>
                <a:lnTo>
                  <a:pt x="230" y="390"/>
                </a:lnTo>
                <a:lnTo>
                  <a:pt x="230" y="390"/>
                </a:lnTo>
                <a:lnTo>
                  <a:pt x="229" y="388"/>
                </a:lnTo>
                <a:lnTo>
                  <a:pt x="229" y="388"/>
                </a:lnTo>
                <a:lnTo>
                  <a:pt x="227" y="390"/>
                </a:lnTo>
                <a:lnTo>
                  <a:pt x="224" y="390"/>
                </a:lnTo>
                <a:lnTo>
                  <a:pt x="224" y="390"/>
                </a:lnTo>
                <a:close/>
                <a:moveTo>
                  <a:pt x="164" y="317"/>
                </a:moveTo>
                <a:lnTo>
                  <a:pt x="164" y="317"/>
                </a:lnTo>
                <a:lnTo>
                  <a:pt x="162" y="319"/>
                </a:lnTo>
                <a:lnTo>
                  <a:pt x="162" y="319"/>
                </a:lnTo>
                <a:lnTo>
                  <a:pt x="164" y="320"/>
                </a:lnTo>
                <a:lnTo>
                  <a:pt x="164" y="320"/>
                </a:lnTo>
                <a:lnTo>
                  <a:pt x="167" y="323"/>
                </a:lnTo>
                <a:lnTo>
                  <a:pt x="167" y="323"/>
                </a:lnTo>
                <a:lnTo>
                  <a:pt x="166" y="320"/>
                </a:lnTo>
                <a:lnTo>
                  <a:pt x="164" y="317"/>
                </a:lnTo>
                <a:lnTo>
                  <a:pt x="164" y="317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1" y="338"/>
                </a:lnTo>
                <a:lnTo>
                  <a:pt x="151" y="338"/>
                </a:lnTo>
                <a:lnTo>
                  <a:pt x="153" y="338"/>
                </a:lnTo>
                <a:lnTo>
                  <a:pt x="153" y="338"/>
                </a:lnTo>
                <a:lnTo>
                  <a:pt x="151" y="336"/>
                </a:lnTo>
                <a:lnTo>
                  <a:pt x="151" y="336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361" y="227"/>
                </a:moveTo>
                <a:lnTo>
                  <a:pt x="361" y="227"/>
                </a:lnTo>
                <a:lnTo>
                  <a:pt x="360" y="227"/>
                </a:lnTo>
                <a:lnTo>
                  <a:pt x="360" y="227"/>
                </a:lnTo>
                <a:lnTo>
                  <a:pt x="356" y="230"/>
                </a:lnTo>
                <a:lnTo>
                  <a:pt x="356" y="230"/>
                </a:lnTo>
                <a:lnTo>
                  <a:pt x="356" y="230"/>
                </a:lnTo>
                <a:lnTo>
                  <a:pt x="356" y="230"/>
                </a:lnTo>
                <a:lnTo>
                  <a:pt x="360" y="230"/>
                </a:lnTo>
                <a:lnTo>
                  <a:pt x="361" y="227"/>
                </a:lnTo>
                <a:lnTo>
                  <a:pt x="361" y="227"/>
                </a:lnTo>
                <a:close/>
                <a:moveTo>
                  <a:pt x="225" y="306"/>
                </a:moveTo>
                <a:lnTo>
                  <a:pt x="225" y="306"/>
                </a:lnTo>
                <a:lnTo>
                  <a:pt x="227" y="306"/>
                </a:lnTo>
                <a:lnTo>
                  <a:pt x="230" y="303"/>
                </a:lnTo>
                <a:lnTo>
                  <a:pt x="230" y="303"/>
                </a:lnTo>
                <a:lnTo>
                  <a:pt x="230" y="301"/>
                </a:lnTo>
                <a:lnTo>
                  <a:pt x="230" y="301"/>
                </a:lnTo>
                <a:lnTo>
                  <a:pt x="225" y="306"/>
                </a:lnTo>
                <a:lnTo>
                  <a:pt x="225" y="306"/>
                </a:lnTo>
                <a:close/>
                <a:moveTo>
                  <a:pt x="248" y="98"/>
                </a:moveTo>
                <a:lnTo>
                  <a:pt x="248" y="98"/>
                </a:lnTo>
                <a:lnTo>
                  <a:pt x="251" y="98"/>
                </a:lnTo>
                <a:lnTo>
                  <a:pt x="251" y="98"/>
                </a:lnTo>
                <a:lnTo>
                  <a:pt x="252" y="96"/>
                </a:lnTo>
                <a:lnTo>
                  <a:pt x="252" y="96"/>
                </a:lnTo>
                <a:lnTo>
                  <a:pt x="248" y="96"/>
                </a:lnTo>
                <a:lnTo>
                  <a:pt x="248" y="96"/>
                </a:lnTo>
                <a:lnTo>
                  <a:pt x="248" y="98"/>
                </a:lnTo>
                <a:lnTo>
                  <a:pt x="248" y="98"/>
                </a:lnTo>
                <a:close/>
                <a:moveTo>
                  <a:pt x="229" y="344"/>
                </a:moveTo>
                <a:lnTo>
                  <a:pt x="229" y="344"/>
                </a:lnTo>
                <a:lnTo>
                  <a:pt x="230" y="345"/>
                </a:lnTo>
                <a:lnTo>
                  <a:pt x="230" y="345"/>
                </a:lnTo>
                <a:lnTo>
                  <a:pt x="232" y="344"/>
                </a:lnTo>
                <a:lnTo>
                  <a:pt x="232" y="344"/>
                </a:lnTo>
                <a:lnTo>
                  <a:pt x="229" y="341"/>
                </a:lnTo>
                <a:lnTo>
                  <a:pt x="229" y="341"/>
                </a:lnTo>
                <a:lnTo>
                  <a:pt x="229" y="344"/>
                </a:lnTo>
                <a:lnTo>
                  <a:pt x="229" y="344"/>
                </a:lnTo>
                <a:close/>
                <a:moveTo>
                  <a:pt x="308" y="260"/>
                </a:moveTo>
                <a:lnTo>
                  <a:pt x="308" y="260"/>
                </a:lnTo>
                <a:lnTo>
                  <a:pt x="309" y="262"/>
                </a:lnTo>
                <a:lnTo>
                  <a:pt x="309" y="262"/>
                </a:lnTo>
                <a:lnTo>
                  <a:pt x="311" y="262"/>
                </a:lnTo>
                <a:lnTo>
                  <a:pt x="311" y="262"/>
                </a:lnTo>
                <a:lnTo>
                  <a:pt x="311" y="260"/>
                </a:lnTo>
                <a:lnTo>
                  <a:pt x="311" y="260"/>
                </a:lnTo>
                <a:lnTo>
                  <a:pt x="308" y="260"/>
                </a:lnTo>
                <a:lnTo>
                  <a:pt x="308" y="260"/>
                </a:lnTo>
                <a:close/>
                <a:moveTo>
                  <a:pt x="153" y="101"/>
                </a:moveTo>
                <a:lnTo>
                  <a:pt x="153" y="101"/>
                </a:lnTo>
                <a:lnTo>
                  <a:pt x="153" y="99"/>
                </a:lnTo>
                <a:lnTo>
                  <a:pt x="153" y="99"/>
                </a:lnTo>
                <a:lnTo>
                  <a:pt x="151" y="99"/>
                </a:lnTo>
                <a:lnTo>
                  <a:pt x="150" y="101"/>
                </a:lnTo>
                <a:lnTo>
                  <a:pt x="150" y="101"/>
                </a:lnTo>
                <a:lnTo>
                  <a:pt x="153" y="101"/>
                </a:lnTo>
                <a:lnTo>
                  <a:pt x="153" y="101"/>
                </a:lnTo>
                <a:close/>
                <a:moveTo>
                  <a:pt x="136" y="110"/>
                </a:moveTo>
                <a:lnTo>
                  <a:pt x="136" y="110"/>
                </a:lnTo>
                <a:lnTo>
                  <a:pt x="136" y="118"/>
                </a:lnTo>
                <a:lnTo>
                  <a:pt x="136" y="118"/>
                </a:lnTo>
                <a:lnTo>
                  <a:pt x="137" y="117"/>
                </a:lnTo>
                <a:lnTo>
                  <a:pt x="137" y="117"/>
                </a:lnTo>
                <a:lnTo>
                  <a:pt x="137" y="117"/>
                </a:lnTo>
                <a:lnTo>
                  <a:pt x="136" y="112"/>
                </a:lnTo>
                <a:lnTo>
                  <a:pt x="136" y="112"/>
                </a:lnTo>
                <a:lnTo>
                  <a:pt x="136" y="110"/>
                </a:lnTo>
                <a:lnTo>
                  <a:pt x="136" y="110"/>
                </a:lnTo>
                <a:close/>
                <a:moveTo>
                  <a:pt x="289" y="169"/>
                </a:moveTo>
                <a:lnTo>
                  <a:pt x="289" y="169"/>
                </a:lnTo>
                <a:lnTo>
                  <a:pt x="289" y="167"/>
                </a:lnTo>
                <a:lnTo>
                  <a:pt x="289" y="167"/>
                </a:lnTo>
                <a:lnTo>
                  <a:pt x="285" y="162"/>
                </a:lnTo>
                <a:lnTo>
                  <a:pt x="285" y="162"/>
                </a:lnTo>
                <a:lnTo>
                  <a:pt x="285" y="164"/>
                </a:lnTo>
                <a:lnTo>
                  <a:pt x="285" y="164"/>
                </a:lnTo>
                <a:lnTo>
                  <a:pt x="289" y="169"/>
                </a:lnTo>
                <a:lnTo>
                  <a:pt x="289" y="169"/>
                </a:lnTo>
                <a:close/>
                <a:moveTo>
                  <a:pt x="22" y="166"/>
                </a:moveTo>
                <a:lnTo>
                  <a:pt x="22" y="166"/>
                </a:lnTo>
                <a:lnTo>
                  <a:pt x="25" y="166"/>
                </a:lnTo>
                <a:lnTo>
                  <a:pt x="25" y="166"/>
                </a:lnTo>
                <a:lnTo>
                  <a:pt x="28" y="161"/>
                </a:lnTo>
                <a:lnTo>
                  <a:pt x="28" y="161"/>
                </a:lnTo>
                <a:lnTo>
                  <a:pt x="27" y="161"/>
                </a:lnTo>
                <a:lnTo>
                  <a:pt x="27" y="161"/>
                </a:lnTo>
                <a:lnTo>
                  <a:pt x="22" y="166"/>
                </a:lnTo>
                <a:lnTo>
                  <a:pt x="22" y="166"/>
                </a:lnTo>
                <a:close/>
                <a:moveTo>
                  <a:pt x="196" y="371"/>
                </a:moveTo>
                <a:lnTo>
                  <a:pt x="196" y="371"/>
                </a:lnTo>
                <a:lnTo>
                  <a:pt x="194" y="372"/>
                </a:lnTo>
                <a:lnTo>
                  <a:pt x="194" y="372"/>
                </a:lnTo>
                <a:lnTo>
                  <a:pt x="196" y="375"/>
                </a:lnTo>
                <a:lnTo>
                  <a:pt x="196" y="375"/>
                </a:lnTo>
                <a:lnTo>
                  <a:pt x="197" y="374"/>
                </a:lnTo>
                <a:lnTo>
                  <a:pt x="197" y="374"/>
                </a:lnTo>
                <a:lnTo>
                  <a:pt x="196" y="371"/>
                </a:lnTo>
                <a:lnTo>
                  <a:pt x="196" y="371"/>
                </a:lnTo>
                <a:close/>
                <a:moveTo>
                  <a:pt x="186" y="25"/>
                </a:moveTo>
                <a:lnTo>
                  <a:pt x="186" y="25"/>
                </a:lnTo>
                <a:lnTo>
                  <a:pt x="181" y="25"/>
                </a:lnTo>
                <a:lnTo>
                  <a:pt x="181" y="25"/>
                </a:lnTo>
                <a:lnTo>
                  <a:pt x="181" y="27"/>
                </a:lnTo>
                <a:lnTo>
                  <a:pt x="181" y="27"/>
                </a:lnTo>
                <a:lnTo>
                  <a:pt x="183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close/>
                <a:moveTo>
                  <a:pt x="31" y="221"/>
                </a:moveTo>
                <a:lnTo>
                  <a:pt x="31" y="221"/>
                </a:lnTo>
                <a:lnTo>
                  <a:pt x="33" y="222"/>
                </a:lnTo>
                <a:lnTo>
                  <a:pt x="33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1"/>
                </a:lnTo>
                <a:lnTo>
                  <a:pt x="36" y="221"/>
                </a:lnTo>
                <a:lnTo>
                  <a:pt x="31" y="221"/>
                </a:lnTo>
                <a:lnTo>
                  <a:pt x="31" y="221"/>
                </a:lnTo>
                <a:close/>
                <a:moveTo>
                  <a:pt x="134" y="76"/>
                </a:moveTo>
                <a:lnTo>
                  <a:pt x="134" y="76"/>
                </a:lnTo>
                <a:lnTo>
                  <a:pt x="136" y="80"/>
                </a:lnTo>
                <a:lnTo>
                  <a:pt x="136" y="80"/>
                </a:lnTo>
                <a:lnTo>
                  <a:pt x="137" y="77"/>
                </a:lnTo>
                <a:lnTo>
                  <a:pt x="137" y="77"/>
                </a:lnTo>
                <a:lnTo>
                  <a:pt x="134" y="76"/>
                </a:lnTo>
                <a:lnTo>
                  <a:pt x="134" y="76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7" y="224"/>
                </a:lnTo>
                <a:lnTo>
                  <a:pt x="17" y="224"/>
                </a:lnTo>
                <a:lnTo>
                  <a:pt x="17" y="224"/>
                </a:lnTo>
                <a:lnTo>
                  <a:pt x="17" y="219"/>
                </a:lnTo>
                <a:lnTo>
                  <a:pt x="17" y="219"/>
                </a:lnTo>
                <a:lnTo>
                  <a:pt x="17" y="219"/>
                </a:lnTo>
                <a:lnTo>
                  <a:pt x="17" y="219"/>
                </a:lnTo>
                <a:lnTo>
                  <a:pt x="16" y="224"/>
                </a:lnTo>
                <a:lnTo>
                  <a:pt x="16" y="224"/>
                </a:lnTo>
                <a:close/>
                <a:moveTo>
                  <a:pt x="323" y="147"/>
                </a:moveTo>
                <a:lnTo>
                  <a:pt x="323" y="147"/>
                </a:lnTo>
                <a:lnTo>
                  <a:pt x="315" y="147"/>
                </a:lnTo>
                <a:lnTo>
                  <a:pt x="315" y="147"/>
                </a:lnTo>
                <a:lnTo>
                  <a:pt x="315" y="148"/>
                </a:lnTo>
                <a:lnTo>
                  <a:pt x="315" y="148"/>
                </a:lnTo>
                <a:lnTo>
                  <a:pt x="315" y="148"/>
                </a:lnTo>
                <a:lnTo>
                  <a:pt x="315" y="148"/>
                </a:lnTo>
                <a:lnTo>
                  <a:pt x="317" y="147"/>
                </a:lnTo>
                <a:lnTo>
                  <a:pt x="319" y="148"/>
                </a:lnTo>
                <a:lnTo>
                  <a:pt x="319" y="148"/>
                </a:lnTo>
                <a:lnTo>
                  <a:pt x="322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7"/>
                </a:lnTo>
                <a:lnTo>
                  <a:pt x="323" y="147"/>
                </a:lnTo>
                <a:close/>
                <a:moveTo>
                  <a:pt x="137" y="289"/>
                </a:moveTo>
                <a:lnTo>
                  <a:pt x="137" y="289"/>
                </a:lnTo>
                <a:lnTo>
                  <a:pt x="134" y="293"/>
                </a:lnTo>
                <a:lnTo>
                  <a:pt x="134" y="293"/>
                </a:lnTo>
                <a:lnTo>
                  <a:pt x="136" y="295"/>
                </a:lnTo>
                <a:lnTo>
                  <a:pt x="136" y="295"/>
                </a:lnTo>
                <a:lnTo>
                  <a:pt x="137" y="293"/>
                </a:lnTo>
                <a:lnTo>
                  <a:pt x="137" y="293"/>
                </a:lnTo>
                <a:lnTo>
                  <a:pt x="139" y="290"/>
                </a:lnTo>
                <a:lnTo>
                  <a:pt x="139" y="290"/>
                </a:lnTo>
                <a:lnTo>
                  <a:pt x="137" y="289"/>
                </a:lnTo>
                <a:lnTo>
                  <a:pt x="137" y="289"/>
                </a:lnTo>
                <a:close/>
                <a:moveTo>
                  <a:pt x="320" y="161"/>
                </a:moveTo>
                <a:lnTo>
                  <a:pt x="320" y="161"/>
                </a:lnTo>
                <a:lnTo>
                  <a:pt x="322" y="156"/>
                </a:lnTo>
                <a:lnTo>
                  <a:pt x="322" y="156"/>
                </a:lnTo>
                <a:lnTo>
                  <a:pt x="322" y="156"/>
                </a:lnTo>
                <a:lnTo>
                  <a:pt x="322" y="156"/>
                </a:lnTo>
                <a:lnTo>
                  <a:pt x="320" y="158"/>
                </a:lnTo>
                <a:lnTo>
                  <a:pt x="320" y="158"/>
                </a:lnTo>
                <a:lnTo>
                  <a:pt x="319" y="159"/>
                </a:lnTo>
                <a:lnTo>
                  <a:pt x="320" y="161"/>
                </a:lnTo>
                <a:lnTo>
                  <a:pt x="320" y="161"/>
                </a:lnTo>
                <a:close/>
                <a:moveTo>
                  <a:pt x="333" y="226"/>
                </a:moveTo>
                <a:lnTo>
                  <a:pt x="333" y="226"/>
                </a:lnTo>
                <a:lnTo>
                  <a:pt x="331" y="224"/>
                </a:lnTo>
                <a:lnTo>
                  <a:pt x="331" y="224"/>
                </a:lnTo>
                <a:lnTo>
                  <a:pt x="330" y="226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33" y="226"/>
                </a:lnTo>
                <a:lnTo>
                  <a:pt x="333" y="226"/>
                </a:lnTo>
                <a:close/>
                <a:moveTo>
                  <a:pt x="13" y="202"/>
                </a:moveTo>
                <a:lnTo>
                  <a:pt x="13" y="202"/>
                </a:lnTo>
                <a:lnTo>
                  <a:pt x="13" y="199"/>
                </a:lnTo>
                <a:lnTo>
                  <a:pt x="13" y="196"/>
                </a:lnTo>
                <a:lnTo>
                  <a:pt x="13" y="196"/>
                </a:lnTo>
                <a:lnTo>
                  <a:pt x="13" y="194"/>
                </a:lnTo>
                <a:lnTo>
                  <a:pt x="13" y="194"/>
                </a:lnTo>
                <a:lnTo>
                  <a:pt x="13" y="202"/>
                </a:lnTo>
                <a:lnTo>
                  <a:pt x="13" y="202"/>
                </a:lnTo>
                <a:close/>
                <a:moveTo>
                  <a:pt x="311" y="248"/>
                </a:moveTo>
                <a:lnTo>
                  <a:pt x="311" y="248"/>
                </a:lnTo>
                <a:lnTo>
                  <a:pt x="311" y="248"/>
                </a:lnTo>
                <a:lnTo>
                  <a:pt x="311" y="248"/>
                </a:lnTo>
                <a:lnTo>
                  <a:pt x="309" y="241"/>
                </a:lnTo>
                <a:lnTo>
                  <a:pt x="309" y="241"/>
                </a:lnTo>
                <a:lnTo>
                  <a:pt x="308" y="243"/>
                </a:lnTo>
                <a:lnTo>
                  <a:pt x="308" y="243"/>
                </a:lnTo>
                <a:lnTo>
                  <a:pt x="311" y="248"/>
                </a:lnTo>
                <a:lnTo>
                  <a:pt x="311" y="248"/>
                </a:lnTo>
                <a:close/>
                <a:moveTo>
                  <a:pt x="221" y="9"/>
                </a:moveTo>
                <a:lnTo>
                  <a:pt x="221" y="9"/>
                </a:lnTo>
                <a:lnTo>
                  <a:pt x="221" y="9"/>
                </a:lnTo>
                <a:lnTo>
                  <a:pt x="221" y="9"/>
                </a:lnTo>
                <a:lnTo>
                  <a:pt x="229" y="9"/>
                </a:lnTo>
                <a:lnTo>
                  <a:pt x="229" y="9"/>
                </a:lnTo>
                <a:lnTo>
                  <a:pt x="227" y="8"/>
                </a:lnTo>
                <a:lnTo>
                  <a:pt x="227" y="8"/>
                </a:lnTo>
                <a:lnTo>
                  <a:pt x="221" y="9"/>
                </a:lnTo>
                <a:lnTo>
                  <a:pt x="221" y="9"/>
                </a:lnTo>
                <a:close/>
                <a:moveTo>
                  <a:pt x="222" y="101"/>
                </a:moveTo>
                <a:lnTo>
                  <a:pt x="222" y="101"/>
                </a:lnTo>
                <a:lnTo>
                  <a:pt x="221" y="96"/>
                </a:lnTo>
                <a:lnTo>
                  <a:pt x="221" y="96"/>
                </a:lnTo>
                <a:lnTo>
                  <a:pt x="219" y="101"/>
                </a:lnTo>
                <a:lnTo>
                  <a:pt x="219" y="101"/>
                </a:lnTo>
                <a:lnTo>
                  <a:pt x="222" y="101"/>
                </a:lnTo>
                <a:lnTo>
                  <a:pt x="222" y="101"/>
                </a:lnTo>
                <a:close/>
                <a:moveTo>
                  <a:pt x="147" y="106"/>
                </a:moveTo>
                <a:lnTo>
                  <a:pt x="147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9"/>
                </a:lnTo>
                <a:lnTo>
                  <a:pt x="145" y="109"/>
                </a:lnTo>
                <a:lnTo>
                  <a:pt x="145" y="109"/>
                </a:lnTo>
                <a:lnTo>
                  <a:pt x="145" y="109"/>
                </a:lnTo>
                <a:lnTo>
                  <a:pt x="147" y="107"/>
                </a:lnTo>
                <a:lnTo>
                  <a:pt x="147" y="106"/>
                </a:lnTo>
                <a:lnTo>
                  <a:pt x="147" y="106"/>
                </a:lnTo>
                <a:close/>
                <a:moveTo>
                  <a:pt x="183" y="142"/>
                </a:moveTo>
                <a:lnTo>
                  <a:pt x="183" y="142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5"/>
                </a:lnTo>
                <a:lnTo>
                  <a:pt x="180" y="145"/>
                </a:lnTo>
                <a:lnTo>
                  <a:pt x="181" y="145"/>
                </a:lnTo>
                <a:lnTo>
                  <a:pt x="183" y="142"/>
                </a:lnTo>
                <a:lnTo>
                  <a:pt x="183" y="142"/>
                </a:lnTo>
                <a:close/>
                <a:moveTo>
                  <a:pt x="257" y="60"/>
                </a:moveTo>
                <a:lnTo>
                  <a:pt x="257" y="60"/>
                </a:lnTo>
                <a:lnTo>
                  <a:pt x="255" y="65"/>
                </a:lnTo>
                <a:lnTo>
                  <a:pt x="255" y="65"/>
                </a:lnTo>
                <a:lnTo>
                  <a:pt x="257" y="65"/>
                </a:lnTo>
                <a:lnTo>
                  <a:pt x="257" y="65"/>
                </a:lnTo>
                <a:lnTo>
                  <a:pt x="257" y="60"/>
                </a:lnTo>
                <a:lnTo>
                  <a:pt x="257" y="60"/>
                </a:lnTo>
                <a:close/>
                <a:moveTo>
                  <a:pt x="166" y="22"/>
                </a:moveTo>
                <a:lnTo>
                  <a:pt x="166" y="22"/>
                </a:lnTo>
                <a:lnTo>
                  <a:pt x="166" y="22"/>
                </a:lnTo>
                <a:lnTo>
                  <a:pt x="166" y="22"/>
                </a:lnTo>
                <a:lnTo>
                  <a:pt x="172" y="22"/>
                </a:lnTo>
                <a:lnTo>
                  <a:pt x="172" y="22"/>
                </a:lnTo>
                <a:lnTo>
                  <a:pt x="172" y="20"/>
                </a:lnTo>
                <a:lnTo>
                  <a:pt x="173" y="20"/>
                </a:lnTo>
                <a:lnTo>
                  <a:pt x="173" y="20"/>
                </a:lnTo>
                <a:lnTo>
                  <a:pt x="166" y="22"/>
                </a:lnTo>
                <a:lnTo>
                  <a:pt x="166" y="22"/>
                </a:lnTo>
                <a:close/>
                <a:moveTo>
                  <a:pt x="360" y="235"/>
                </a:moveTo>
                <a:lnTo>
                  <a:pt x="360" y="235"/>
                </a:lnTo>
                <a:lnTo>
                  <a:pt x="363" y="237"/>
                </a:lnTo>
                <a:lnTo>
                  <a:pt x="363" y="237"/>
                </a:lnTo>
                <a:lnTo>
                  <a:pt x="364" y="233"/>
                </a:lnTo>
                <a:lnTo>
                  <a:pt x="364" y="233"/>
                </a:lnTo>
                <a:lnTo>
                  <a:pt x="360" y="235"/>
                </a:lnTo>
                <a:lnTo>
                  <a:pt x="360" y="235"/>
                </a:lnTo>
                <a:close/>
                <a:moveTo>
                  <a:pt x="270" y="380"/>
                </a:moveTo>
                <a:lnTo>
                  <a:pt x="270" y="380"/>
                </a:lnTo>
                <a:lnTo>
                  <a:pt x="268" y="383"/>
                </a:lnTo>
                <a:lnTo>
                  <a:pt x="268" y="383"/>
                </a:lnTo>
                <a:lnTo>
                  <a:pt x="268" y="385"/>
                </a:lnTo>
                <a:lnTo>
                  <a:pt x="268" y="386"/>
                </a:lnTo>
                <a:lnTo>
                  <a:pt x="268" y="386"/>
                </a:lnTo>
                <a:lnTo>
                  <a:pt x="270" y="382"/>
                </a:lnTo>
                <a:lnTo>
                  <a:pt x="270" y="382"/>
                </a:lnTo>
                <a:lnTo>
                  <a:pt x="270" y="380"/>
                </a:lnTo>
                <a:lnTo>
                  <a:pt x="270" y="380"/>
                </a:lnTo>
                <a:close/>
                <a:moveTo>
                  <a:pt x="180" y="334"/>
                </a:moveTo>
                <a:lnTo>
                  <a:pt x="180" y="334"/>
                </a:lnTo>
                <a:lnTo>
                  <a:pt x="181" y="336"/>
                </a:lnTo>
                <a:lnTo>
                  <a:pt x="181" y="336"/>
                </a:lnTo>
                <a:lnTo>
                  <a:pt x="184" y="331"/>
                </a:lnTo>
                <a:lnTo>
                  <a:pt x="184" y="331"/>
                </a:lnTo>
                <a:lnTo>
                  <a:pt x="183" y="331"/>
                </a:lnTo>
                <a:lnTo>
                  <a:pt x="183" y="331"/>
                </a:lnTo>
                <a:lnTo>
                  <a:pt x="180" y="334"/>
                </a:lnTo>
                <a:lnTo>
                  <a:pt x="180" y="334"/>
                </a:lnTo>
                <a:close/>
                <a:moveTo>
                  <a:pt x="57" y="226"/>
                </a:moveTo>
                <a:lnTo>
                  <a:pt x="57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4"/>
                </a:lnTo>
                <a:lnTo>
                  <a:pt x="63" y="224"/>
                </a:lnTo>
                <a:lnTo>
                  <a:pt x="61" y="224"/>
                </a:lnTo>
                <a:lnTo>
                  <a:pt x="61" y="224"/>
                </a:lnTo>
                <a:lnTo>
                  <a:pt x="57" y="226"/>
                </a:lnTo>
                <a:lnTo>
                  <a:pt x="57" y="226"/>
                </a:lnTo>
                <a:close/>
                <a:moveTo>
                  <a:pt x="229" y="322"/>
                </a:moveTo>
                <a:lnTo>
                  <a:pt x="229" y="322"/>
                </a:lnTo>
                <a:lnTo>
                  <a:pt x="227" y="325"/>
                </a:lnTo>
                <a:lnTo>
                  <a:pt x="227" y="325"/>
                </a:lnTo>
                <a:lnTo>
                  <a:pt x="229" y="327"/>
                </a:lnTo>
                <a:lnTo>
                  <a:pt x="229" y="327"/>
                </a:lnTo>
                <a:lnTo>
                  <a:pt x="230" y="325"/>
                </a:lnTo>
                <a:lnTo>
                  <a:pt x="230" y="325"/>
                </a:lnTo>
                <a:lnTo>
                  <a:pt x="229" y="322"/>
                </a:lnTo>
                <a:lnTo>
                  <a:pt x="229" y="322"/>
                </a:lnTo>
                <a:close/>
                <a:moveTo>
                  <a:pt x="341" y="215"/>
                </a:moveTo>
                <a:lnTo>
                  <a:pt x="341" y="215"/>
                </a:lnTo>
                <a:lnTo>
                  <a:pt x="339" y="218"/>
                </a:lnTo>
                <a:lnTo>
                  <a:pt x="339" y="218"/>
                </a:lnTo>
                <a:lnTo>
                  <a:pt x="339" y="218"/>
                </a:lnTo>
                <a:lnTo>
                  <a:pt x="339" y="218"/>
                </a:lnTo>
                <a:lnTo>
                  <a:pt x="341" y="218"/>
                </a:lnTo>
                <a:lnTo>
                  <a:pt x="341" y="218"/>
                </a:lnTo>
                <a:lnTo>
                  <a:pt x="342" y="213"/>
                </a:lnTo>
                <a:lnTo>
                  <a:pt x="342" y="213"/>
                </a:lnTo>
                <a:lnTo>
                  <a:pt x="341" y="215"/>
                </a:lnTo>
                <a:lnTo>
                  <a:pt x="341" y="215"/>
                </a:lnTo>
                <a:close/>
                <a:moveTo>
                  <a:pt x="140" y="279"/>
                </a:moveTo>
                <a:lnTo>
                  <a:pt x="140" y="279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9"/>
                </a:lnTo>
                <a:lnTo>
                  <a:pt x="139" y="281"/>
                </a:lnTo>
                <a:lnTo>
                  <a:pt x="139" y="281"/>
                </a:lnTo>
                <a:lnTo>
                  <a:pt x="137" y="282"/>
                </a:lnTo>
                <a:lnTo>
                  <a:pt x="137" y="282"/>
                </a:lnTo>
                <a:lnTo>
                  <a:pt x="139" y="284"/>
                </a:lnTo>
                <a:lnTo>
                  <a:pt x="139" y="284"/>
                </a:lnTo>
                <a:lnTo>
                  <a:pt x="140" y="279"/>
                </a:lnTo>
                <a:lnTo>
                  <a:pt x="140" y="279"/>
                </a:lnTo>
                <a:close/>
                <a:moveTo>
                  <a:pt x="166" y="137"/>
                </a:moveTo>
                <a:lnTo>
                  <a:pt x="166" y="137"/>
                </a:lnTo>
                <a:lnTo>
                  <a:pt x="164" y="137"/>
                </a:lnTo>
                <a:lnTo>
                  <a:pt x="164" y="137"/>
                </a:lnTo>
                <a:lnTo>
                  <a:pt x="162" y="139"/>
                </a:lnTo>
                <a:lnTo>
                  <a:pt x="162" y="140"/>
                </a:lnTo>
                <a:lnTo>
                  <a:pt x="162" y="140"/>
                </a:lnTo>
                <a:lnTo>
                  <a:pt x="164" y="140"/>
                </a:lnTo>
                <a:lnTo>
                  <a:pt x="164" y="140"/>
                </a:lnTo>
                <a:lnTo>
                  <a:pt x="166" y="137"/>
                </a:lnTo>
                <a:lnTo>
                  <a:pt x="166" y="137"/>
                </a:lnTo>
                <a:close/>
                <a:moveTo>
                  <a:pt x="134" y="289"/>
                </a:moveTo>
                <a:lnTo>
                  <a:pt x="134" y="289"/>
                </a:lnTo>
                <a:lnTo>
                  <a:pt x="134" y="289"/>
                </a:lnTo>
                <a:lnTo>
                  <a:pt x="134" y="289"/>
                </a:lnTo>
                <a:lnTo>
                  <a:pt x="136" y="287"/>
                </a:lnTo>
                <a:lnTo>
                  <a:pt x="136" y="287"/>
                </a:lnTo>
                <a:lnTo>
                  <a:pt x="134" y="284"/>
                </a:lnTo>
                <a:lnTo>
                  <a:pt x="134" y="284"/>
                </a:lnTo>
                <a:lnTo>
                  <a:pt x="134" y="284"/>
                </a:lnTo>
                <a:lnTo>
                  <a:pt x="134" y="284"/>
                </a:lnTo>
                <a:lnTo>
                  <a:pt x="134" y="289"/>
                </a:lnTo>
                <a:lnTo>
                  <a:pt x="134" y="289"/>
                </a:lnTo>
                <a:close/>
                <a:moveTo>
                  <a:pt x="123" y="30"/>
                </a:moveTo>
                <a:lnTo>
                  <a:pt x="123" y="30"/>
                </a:lnTo>
                <a:lnTo>
                  <a:pt x="125" y="27"/>
                </a:lnTo>
                <a:lnTo>
                  <a:pt x="123" y="24"/>
                </a:lnTo>
                <a:lnTo>
                  <a:pt x="123" y="24"/>
                </a:lnTo>
                <a:lnTo>
                  <a:pt x="123" y="25"/>
                </a:lnTo>
                <a:lnTo>
                  <a:pt x="123" y="25"/>
                </a:lnTo>
                <a:lnTo>
                  <a:pt x="123" y="30"/>
                </a:lnTo>
                <a:lnTo>
                  <a:pt x="123" y="30"/>
                </a:lnTo>
                <a:close/>
                <a:moveTo>
                  <a:pt x="218" y="344"/>
                </a:moveTo>
                <a:lnTo>
                  <a:pt x="218" y="344"/>
                </a:lnTo>
                <a:lnTo>
                  <a:pt x="219" y="341"/>
                </a:lnTo>
                <a:lnTo>
                  <a:pt x="219" y="341"/>
                </a:lnTo>
                <a:lnTo>
                  <a:pt x="218" y="341"/>
                </a:lnTo>
                <a:lnTo>
                  <a:pt x="218" y="341"/>
                </a:lnTo>
                <a:lnTo>
                  <a:pt x="216" y="342"/>
                </a:lnTo>
                <a:lnTo>
                  <a:pt x="216" y="342"/>
                </a:lnTo>
                <a:lnTo>
                  <a:pt x="218" y="344"/>
                </a:lnTo>
                <a:lnTo>
                  <a:pt x="218" y="344"/>
                </a:lnTo>
                <a:close/>
                <a:moveTo>
                  <a:pt x="145" y="418"/>
                </a:moveTo>
                <a:lnTo>
                  <a:pt x="145" y="418"/>
                </a:lnTo>
                <a:lnTo>
                  <a:pt x="145" y="418"/>
                </a:lnTo>
                <a:lnTo>
                  <a:pt x="145" y="418"/>
                </a:lnTo>
                <a:lnTo>
                  <a:pt x="142" y="420"/>
                </a:lnTo>
                <a:lnTo>
                  <a:pt x="142" y="420"/>
                </a:lnTo>
                <a:lnTo>
                  <a:pt x="142" y="421"/>
                </a:lnTo>
                <a:lnTo>
                  <a:pt x="142" y="421"/>
                </a:lnTo>
                <a:lnTo>
                  <a:pt x="142" y="423"/>
                </a:lnTo>
                <a:lnTo>
                  <a:pt x="142" y="423"/>
                </a:lnTo>
                <a:lnTo>
                  <a:pt x="142" y="423"/>
                </a:lnTo>
                <a:lnTo>
                  <a:pt x="142" y="423"/>
                </a:lnTo>
                <a:lnTo>
                  <a:pt x="145" y="418"/>
                </a:lnTo>
                <a:lnTo>
                  <a:pt x="145" y="418"/>
                </a:lnTo>
                <a:close/>
                <a:moveTo>
                  <a:pt x="194" y="41"/>
                </a:moveTo>
                <a:lnTo>
                  <a:pt x="194" y="41"/>
                </a:lnTo>
                <a:lnTo>
                  <a:pt x="194" y="39"/>
                </a:lnTo>
                <a:lnTo>
                  <a:pt x="194" y="39"/>
                </a:lnTo>
                <a:lnTo>
                  <a:pt x="188" y="41"/>
                </a:lnTo>
                <a:lnTo>
                  <a:pt x="188" y="41"/>
                </a:lnTo>
                <a:lnTo>
                  <a:pt x="194" y="41"/>
                </a:lnTo>
                <a:lnTo>
                  <a:pt x="194" y="41"/>
                </a:lnTo>
                <a:close/>
                <a:moveTo>
                  <a:pt x="360" y="254"/>
                </a:moveTo>
                <a:lnTo>
                  <a:pt x="360" y="254"/>
                </a:lnTo>
                <a:lnTo>
                  <a:pt x="361" y="254"/>
                </a:lnTo>
                <a:lnTo>
                  <a:pt x="361" y="254"/>
                </a:lnTo>
                <a:lnTo>
                  <a:pt x="360" y="251"/>
                </a:lnTo>
                <a:lnTo>
                  <a:pt x="360" y="251"/>
                </a:lnTo>
                <a:lnTo>
                  <a:pt x="360" y="254"/>
                </a:lnTo>
                <a:lnTo>
                  <a:pt x="360" y="254"/>
                </a:lnTo>
                <a:close/>
                <a:moveTo>
                  <a:pt x="386" y="150"/>
                </a:moveTo>
                <a:lnTo>
                  <a:pt x="386" y="150"/>
                </a:lnTo>
                <a:lnTo>
                  <a:pt x="386" y="150"/>
                </a:lnTo>
                <a:lnTo>
                  <a:pt x="386" y="150"/>
                </a:lnTo>
                <a:lnTo>
                  <a:pt x="385" y="151"/>
                </a:lnTo>
                <a:lnTo>
                  <a:pt x="385" y="151"/>
                </a:lnTo>
                <a:lnTo>
                  <a:pt x="388" y="156"/>
                </a:lnTo>
                <a:lnTo>
                  <a:pt x="388" y="156"/>
                </a:lnTo>
                <a:lnTo>
                  <a:pt x="386" y="150"/>
                </a:lnTo>
                <a:lnTo>
                  <a:pt x="386" y="150"/>
                </a:lnTo>
                <a:close/>
                <a:moveTo>
                  <a:pt x="276" y="281"/>
                </a:moveTo>
                <a:lnTo>
                  <a:pt x="276" y="281"/>
                </a:lnTo>
                <a:lnTo>
                  <a:pt x="278" y="289"/>
                </a:lnTo>
                <a:lnTo>
                  <a:pt x="278" y="289"/>
                </a:lnTo>
                <a:lnTo>
                  <a:pt x="278" y="282"/>
                </a:lnTo>
                <a:lnTo>
                  <a:pt x="278" y="282"/>
                </a:lnTo>
                <a:lnTo>
                  <a:pt x="278" y="281"/>
                </a:lnTo>
                <a:lnTo>
                  <a:pt x="276" y="281"/>
                </a:lnTo>
                <a:lnTo>
                  <a:pt x="276" y="281"/>
                </a:lnTo>
                <a:close/>
                <a:moveTo>
                  <a:pt x="145" y="308"/>
                </a:moveTo>
                <a:lnTo>
                  <a:pt x="145" y="308"/>
                </a:lnTo>
                <a:lnTo>
                  <a:pt x="145" y="309"/>
                </a:lnTo>
                <a:lnTo>
                  <a:pt x="145" y="309"/>
                </a:lnTo>
                <a:lnTo>
                  <a:pt x="145" y="309"/>
                </a:lnTo>
                <a:lnTo>
                  <a:pt x="145" y="312"/>
                </a:lnTo>
                <a:lnTo>
                  <a:pt x="145" y="312"/>
                </a:lnTo>
                <a:lnTo>
                  <a:pt x="148" y="309"/>
                </a:lnTo>
                <a:lnTo>
                  <a:pt x="148" y="309"/>
                </a:lnTo>
                <a:lnTo>
                  <a:pt x="145" y="308"/>
                </a:lnTo>
                <a:lnTo>
                  <a:pt x="145" y="308"/>
                </a:lnTo>
                <a:close/>
                <a:moveTo>
                  <a:pt x="63" y="251"/>
                </a:moveTo>
                <a:lnTo>
                  <a:pt x="63" y="251"/>
                </a:lnTo>
                <a:lnTo>
                  <a:pt x="63" y="251"/>
                </a:lnTo>
                <a:lnTo>
                  <a:pt x="63" y="251"/>
                </a:lnTo>
                <a:lnTo>
                  <a:pt x="69" y="251"/>
                </a:lnTo>
                <a:lnTo>
                  <a:pt x="69" y="251"/>
                </a:lnTo>
                <a:lnTo>
                  <a:pt x="69" y="249"/>
                </a:lnTo>
                <a:lnTo>
                  <a:pt x="69" y="249"/>
                </a:lnTo>
                <a:lnTo>
                  <a:pt x="63" y="251"/>
                </a:lnTo>
                <a:lnTo>
                  <a:pt x="63" y="251"/>
                </a:lnTo>
                <a:close/>
                <a:moveTo>
                  <a:pt x="131" y="322"/>
                </a:moveTo>
                <a:lnTo>
                  <a:pt x="131" y="322"/>
                </a:lnTo>
                <a:lnTo>
                  <a:pt x="131" y="322"/>
                </a:lnTo>
                <a:lnTo>
                  <a:pt x="131" y="322"/>
                </a:lnTo>
                <a:lnTo>
                  <a:pt x="131" y="330"/>
                </a:lnTo>
                <a:lnTo>
                  <a:pt x="131" y="330"/>
                </a:lnTo>
                <a:lnTo>
                  <a:pt x="131" y="328"/>
                </a:lnTo>
                <a:lnTo>
                  <a:pt x="131" y="328"/>
                </a:lnTo>
                <a:lnTo>
                  <a:pt x="131" y="322"/>
                </a:lnTo>
                <a:lnTo>
                  <a:pt x="131" y="322"/>
                </a:lnTo>
                <a:close/>
                <a:moveTo>
                  <a:pt x="379" y="170"/>
                </a:moveTo>
                <a:lnTo>
                  <a:pt x="379" y="170"/>
                </a:lnTo>
                <a:lnTo>
                  <a:pt x="380" y="169"/>
                </a:lnTo>
                <a:lnTo>
                  <a:pt x="380" y="169"/>
                </a:lnTo>
                <a:lnTo>
                  <a:pt x="380" y="166"/>
                </a:lnTo>
                <a:lnTo>
                  <a:pt x="380" y="166"/>
                </a:lnTo>
                <a:lnTo>
                  <a:pt x="379" y="167"/>
                </a:lnTo>
                <a:lnTo>
                  <a:pt x="379" y="170"/>
                </a:lnTo>
                <a:lnTo>
                  <a:pt x="379" y="170"/>
                </a:lnTo>
                <a:close/>
                <a:moveTo>
                  <a:pt x="151" y="43"/>
                </a:moveTo>
                <a:lnTo>
                  <a:pt x="151" y="43"/>
                </a:lnTo>
                <a:lnTo>
                  <a:pt x="153" y="41"/>
                </a:lnTo>
                <a:lnTo>
                  <a:pt x="153" y="41"/>
                </a:lnTo>
                <a:lnTo>
                  <a:pt x="156" y="39"/>
                </a:lnTo>
                <a:lnTo>
                  <a:pt x="156" y="39"/>
                </a:lnTo>
                <a:lnTo>
                  <a:pt x="151" y="39"/>
                </a:lnTo>
                <a:lnTo>
                  <a:pt x="151" y="39"/>
                </a:lnTo>
                <a:lnTo>
                  <a:pt x="151" y="41"/>
                </a:lnTo>
                <a:lnTo>
                  <a:pt x="151" y="43"/>
                </a:lnTo>
                <a:lnTo>
                  <a:pt x="151" y="43"/>
                </a:lnTo>
                <a:close/>
                <a:moveTo>
                  <a:pt x="208" y="79"/>
                </a:moveTo>
                <a:lnTo>
                  <a:pt x="208" y="79"/>
                </a:lnTo>
                <a:lnTo>
                  <a:pt x="205" y="79"/>
                </a:lnTo>
                <a:lnTo>
                  <a:pt x="205" y="79"/>
                </a:lnTo>
                <a:lnTo>
                  <a:pt x="205" y="82"/>
                </a:lnTo>
                <a:lnTo>
                  <a:pt x="205" y="82"/>
                </a:lnTo>
                <a:lnTo>
                  <a:pt x="208" y="79"/>
                </a:lnTo>
                <a:lnTo>
                  <a:pt x="208" y="79"/>
                </a:lnTo>
                <a:close/>
                <a:moveTo>
                  <a:pt x="252" y="319"/>
                </a:moveTo>
                <a:lnTo>
                  <a:pt x="252" y="319"/>
                </a:lnTo>
                <a:lnTo>
                  <a:pt x="251" y="319"/>
                </a:lnTo>
                <a:lnTo>
                  <a:pt x="249" y="322"/>
                </a:lnTo>
                <a:lnTo>
                  <a:pt x="249" y="322"/>
                </a:lnTo>
                <a:lnTo>
                  <a:pt x="251" y="322"/>
                </a:lnTo>
                <a:lnTo>
                  <a:pt x="251" y="322"/>
                </a:lnTo>
                <a:lnTo>
                  <a:pt x="252" y="319"/>
                </a:lnTo>
                <a:lnTo>
                  <a:pt x="252" y="319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20" y="285"/>
                </a:lnTo>
                <a:lnTo>
                  <a:pt x="120" y="285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85" y="262"/>
                </a:moveTo>
                <a:lnTo>
                  <a:pt x="85" y="262"/>
                </a:lnTo>
                <a:lnTo>
                  <a:pt x="85" y="262"/>
                </a:lnTo>
                <a:lnTo>
                  <a:pt x="83" y="260"/>
                </a:lnTo>
                <a:lnTo>
                  <a:pt x="83" y="260"/>
                </a:lnTo>
                <a:lnTo>
                  <a:pt x="80" y="260"/>
                </a:lnTo>
                <a:lnTo>
                  <a:pt x="80" y="260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85" y="262"/>
                </a:lnTo>
                <a:lnTo>
                  <a:pt x="85" y="262"/>
                </a:lnTo>
                <a:close/>
                <a:moveTo>
                  <a:pt x="260" y="84"/>
                </a:moveTo>
                <a:lnTo>
                  <a:pt x="260" y="84"/>
                </a:lnTo>
                <a:lnTo>
                  <a:pt x="259" y="91"/>
                </a:lnTo>
                <a:lnTo>
                  <a:pt x="259" y="91"/>
                </a:lnTo>
                <a:lnTo>
                  <a:pt x="260" y="87"/>
                </a:lnTo>
                <a:lnTo>
                  <a:pt x="260" y="84"/>
                </a:lnTo>
                <a:lnTo>
                  <a:pt x="260" y="84"/>
                </a:lnTo>
                <a:close/>
                <a:moveTo>
                  <a:pt x="262" y="382"/>
                </a:moveTo>
                <a:lnTo>
                  <a:pt x="262" y="382"/>
                </a:lnTo>
                <a:lnTo>
                  <a:pt x="262" y="379"/>
                </a:lnTo>
                <a:lnTo>
                  <a:pt x="260" y="375"/>
                </a:lnTo>
                <a:lnTo>
                  <a:pt x="260" y="375"/>
                </a:lnTo>
                <a:lnTo>
                  <a:pt x="262" y="382"/>
                </a:lnTo>
                <a:lnTo>
                  <a:pt x="262" y="382"/>
                </a:lnTo>
                <a:close/>
                <a:moveTo>
                  <a:pt x="184" y="76"/>
                </a:moveTo>
                <a:lnTo>
                  <a:pt x="184" y="76"/>
                </a:lnTo>
                <a:lnTo>
                  <a:pt x="188" y="73"/>
                </a:lnTo>
                <a:lnTo>
                  <a:pt x="188" y="73"/>
                </a:lnTo>
                <a:lnTo>
                  <a:pt x="188" y="73"/>
                </a:lnTo>
                <a:lnTo>
                  <a:pt x="188" y="73"/>
                </a:lnTo>
                <a:lnTo>
                  <a:pt x="183" y="74"/>
                </a:lnTo>
                <a:lnTo>
                  <a:pt x="183" y="74"/>
                </a:lnTo>
                <a:lnTo>
                  <a:pt x="184" y="76"/>
                </a:lnTo>
                <a:lnTo>
                  <a:pt x="184" y="76"/>
                </a:lnTo>
                <a:close/>
                <a:moveTo>
                  <a:pt x="222" y="49"/>
                </a:moveTo>
                <a:lnTo>
                  <a:pt x="222" y="49"/>
                </a:lnTo>
                <a:lnTo>
                  <a:pt x="225" y="49"/>
                </a:lnTo>
                <a:lnTo>
                  <a:pt x="229" y="47"/>
                </a:lnTo>
                <a:lnTo>
                  <a:pt x="229" y="47"/>
                </a:lnTo>
                <a:lnTo>
                  <a:pt x="224" y="47"/>
                </a:lnTo>
                <a:lnTo>
                  <a:pt x="224" y="47"/>
                </a:lnTo>
                <a:lnTo>
                  <a:pt x="222" y="49"/>
                </a:lnTo>
                <a:lnTo>
                  <a:pt x="222" y="49"/>
                </a:lnTo>
                <a:close/>
                <a:moveTo>
                  <a:pt x="303" y="173"/>
                </a:moveTo>
                <a:lnTo>
                  <a:pt x="303" y="173"/>
                </a:lnTo>
                <a:lnTo>
                  <a:pt x="303" y="173"/>
                </a:lnTo>
                <a:lnTo>
                  <a:pt x="303" y="173"/>
                </a:lnTo>
                <a:lnTo>
                  <a:pt x="304" y="172"/>
                </a:lnTo>
                <a:lnTo>
                  <a:pt x="304" y="172"/>
                </a:lnTo>
                <a:lnTo>
                  <a:pt x="306" y="170"/>
                </a:lnTo>
                <a:lnTo>
                  <a:pt x="306" y="167"/>
                </a:lnTo>
                <a:lnTo>
                  <a:pt x="306" y="167"/>
                </a:lnTo>
                <a:lnTo>
                  <a:pt x="303" y="173"/>
                </a:lnTo>
                <a:lnTo>
                  <a:pt x="303" y="173"/>
                </a:lnTo>
                <a:close/>
                <a:moveTo>
                  <a:pt x="158" y="319"/>
                </a:moveTo>
                <a:lnTo>
                  <a:pt x="158" y="319"/>
                </a:lnTo>
                <a:lnTo>
                  <a:pt x="153" y="323"/>
                </a:lnTo>
                <a:lnTo>
                  <a:pt x="153" y="323"/>
                </a:lnTo>
                <a:lnTo>
                  <a:pt x="153" y="323"/>
                </a:lnTo>
                <a:lnTo>
                  <a:pt x="153" y="323"/>
                </a:lnTo>
                <a:lnTo>
                  <a:pt x="158" y="319"/>
                </a:lnTo>
                <a:lnTo>
                  <a:pt x="158" y="319"/>
                </a:lnTo>
                <a:lnTo>
                  <a:pt x="158" y="319"/>
                </a:lnTo>
                <a:lnTo>
                  <a:pt x="158" y="319"/>
                </a:lnTo>
                <a:close/>
                <a:moveTo>
                  <a:pt x="225" y="136"/>
                </a:moveTo>
                <a:lnTo>
                  <a:pt x="225" y="136"/>
                </a:lnTo>
                <a:lnTo>
                  <a:pt x="227" y="136"/>
                </a:lnTo>
                <a:lnTo>
                  <a:pt x="227" y="136"/>
                </a:lnTo>
                <a:lnTo>
                  <a:pt x="232" y="136"/>
                </a:lnTo>
                <a:lnTo>
                  <a:pt x="232" y="136"/>
                </a:lnTo>
                <a:lnTo>
                  <a:pt x="233" y="134"/>
                </a:lnTo>
                <a:lnTo>
                  <a:pt x="233" y="134"/>
                </a:lnTo>
                <a:lnTo>
                  <a:pt x="225" y="136"/>
                </a:lnTo>
                <a:lnTo>
                  <a:pt x="225" y="136"/>
                </a:lnTo>
                <a:close/>
                <a:moveTo>
                  <a:pt x="337" y="153"/>
                </a:moveTo>
                <a:lnTo>
                  <a:pt x="337" y="153"/>
                </a:lnTo>
                <a:lnTo>
                  <a:pt x="336" y="151"/>
                </a:lnTo>
                <a:lnTo>
                  <a:pt x="334" y="151"/>
                </a:lnTo>
                <a:lnTo>
                  <a:pt x="334" y="151"/>
                </a:lnTo>
                <a:lnTo>
                  <a:pt x="334" y="155"/>
                </a:lnTo>
                <a:lnTo>
                  <a:pt x="334" y="155"/>
                </a:lnTo>
                <a:lnTo>
                  <a:pt x="337" y="153"/>
                </a:lnTo>
                <a:lnTo>
                  <a:pt x="337" y="153"/>
                </a:lnTo>
                <a:close/>
                <a:moveTo>
                  <a:pt x="131" y="386"/>
                </a:moveTo>
                <a:lnTo>
                  <a:pt x="131" y="386"/>
                </a:lnTo>
                <a:lnTo>
                  <a:pt x="129" y="385"/>
                </a:lnTo>
                <a:lnTo>
                  <a:pt x="129" y="385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31" y="386"/>
                </a:lnTo>
                <a:lnTo>
                  <a:pt x="131" y="386"/>
                </a:lnTo>
                <a:close/>
                <a:moveTo>
                  <a:pt x="175" y="396"/>
                </a:moveTo>
                <a:lnTo>
                  <a:pt x="175" y="396"/>
                </a:lnTo>
                <a:lnTo>
                  <a:pt x="172" y="396"/>
                </a:lnTo>
                <a:lnTo>
                  <a:pt x="172" y="396"/>
                </a:lnTo>
                <a:lnTo>
                  <a:pt x="172" y="396"/>
                </a:lnTo>
                <a:lnTo>
                  <a:pt x="172" y="396"/>
                </a:lnTo>
                <a:lnTo>
                  <a:pt x="172" y="397"/>
                </a:lnTo>
                <a:lnTo>
                  <a:pt x="173" y="397"/>
                </a:lnTo>
                <a:lnTo>
                  <a:pt x="173" y="397"/>
                </a:lnTo>
                <a:lnTo>
                  <a:pt x="175" y="396"/>
                </a:lnTo>
                <a:lnTo>
                  <a:pt x="175" y="396"/>
                </a:lnTo>
                <a:close/>
                <a:moveTo>
                  <a:pt x="183" y="155"/>
                </a:moveTo>
                <a:lnTo>
                  <a:pt x="183" y="155"/>
                </a:lnTo>
                <a:lnTo>
                  <a:pt x="183" y="155"/>
                </a:lnTo>
                <a:lnTo>
                  <a:pt x="183" y="155"/>
                </a:lnTo>
                <a:lnTo>
                  <a:pt x="191" y="158"/>
                </a:lnTo>
                <a:lnTo>
                  <a:pt x="191" y="158"/>
                </a:lnTo>
                <a:lnTo>
                  <a:pt x="191" y="158"/>
                </a:lnTo>
                <a:lnTo>
                  <a:pt x="191" y="158"/>
                </a:lnTo>
                <a:lnTo>
                  <a:pt x="183" y="155"/>
                </a:lnTo>
                <a:lnTo>
                  <a:pt x="183" y="155"/>
                </a:lnTo>
                <a:close/>
                <a:moveTo>
                  <a:pt x="276" y="355"/>
                </a:moveTo>
                <a:lnTo>
                  <a:pt x="276" y="355"/>
                </a:lnTo>
                <a:lnTo>
                  <a:pt x="276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55"/>
                </a:lnTo>
                <a:lnTo>
                  <a:pt x="276" y="355"/>
                </a:lnTo>
                <a:close/>
                <a:moveTo>
                  <a:pt x="101" y="233"/>
                </a:moveTo>
                <a:lnTo>
                  <a:pt x="101" y="233"/>
                </a:lnTo>
                <a:lnTo>
                  <a:pt x="99" y="233"/>
                </a:lnTo>
                <a:lnTo>
                  <a:pt x="96" y="233"/>
                </a:lnTo>
                <a:lnTo>
                  <a:pt x="96" y="233"/>
                </a:lnTo>
                <a:lnTo>
                  <a:pt x="96" y="233"/>
                </a:lnTo>
                <a:lnTo>
                  <a:pt x="96" y="233"/>
                </a:lnTo>
                <a:lnTo>
                  <a:pt x="101" y="233"/>
                </a:lnTo>
                <a:lnTo>
                  <a:pt x="101" y="233"/>
                </a:lnTo>
                <a:close/>
                <a:moveTo>
                  <a:pt x="203" y="407"/>
                </a:moveTo>
                <a:lnTo>
                  <a:pt x="203" y="407"/>
                </a:lnTo>
                <a:lnTo>
                  <a:pt x="203" y="405"/>
                </a:lnTo>
                <a:lnTo>
                  <a:pt x="203" y="405"/>
                </a:lnTo>
                <a:lnTo>
                  <a:pt x="200" y="405"/>
                </a:lnTo>
                <a:lnTo>
                  <a:pt x="200" y="405"/>
                </a:lnTo>
                <a:lnTo>
                  <a:pt x="202" y="407"/>
                </a:lnTo>
                <a:lnTo>
                  <a:pt x="203" y="407"/>
                </a:lnTo>
                <a:lnTo>
                  <a:pt x="203" y="407"/>
                </a:lnTo>
                <a:close/>
                <a:moveTo>
                  <a:pt x="197" y="391"/>
                </a:moveTo>
                <a:lnTo>
                  <a:pt x="197" y="391"/>
                </a:lnTo>
                <a:lnTo>
                  <a:pt x="196" y="394"/>
                </a:lnTo>
                <a:lnTo>
                  <a:pt x="196" y="394"/>
                </a:lnTo>
                <a:lnTo>
                  <a:pt x="199" y="394"/>
                </a:lnTo>
                <a:lnTo>
                  <a:pt x="199" y="394"/>
                </a:lnTo>
                <a:lnTo>
                  <a:pt x="197" y="391"/>
                </a:lnTo>
                <a:lnTo>
                  <a:pt x="197" y="391"/>
                </a:lnTo>
                <a:close/>
                <a:moveTo>
                  <a:pt x="28" y="218"/>
                </a:moveTo>
                <a:lnTo>
                  <a:pt x="28" y="218"/>
                </a:lnTo>
                <a:lnTo>
                  <a:pt x="28" y="215"/>
                </a:lnTo>
                <a:lnTo>
                  <a:pt x="28" y="215"/>
                </a:lnTo>
                <a:lnTo>
                  <a:pt x="27" y="215"/>
                </a:lnTo>
                <a:lnTo>
                  <a:pt x="27" y="215"/>
                </a:lnTo>
                <a:lnTo>
                  <a:pt x="27" y="216"/>
                </a:lnTo>
                <a:lnTo>
                  <a:pt x="27" y="216"/>
                </a:lnTo>
                <a:lnTo>
                  <a:pt x="28" y="218"/>
                </a:lnTo>
                <a:lnTo>
                  <a:pt x="28" y="218"/>
                </a:lnTo>
                <a:close/>
                <a:moveTo>
                  <a:pt x="330" y="185"/>
                </a:moveTo>
                <a:lnTo>
                  <a:pt x="330" y="185"/>
                </a:lnTo>
                <a:lnTo>
                  <a:pt x="330" y="185"/>
                </a:lnTo>
                <a:lnTo>
                  <a:pt x="330" y="185"/>
                </a:lnTo>
                <a:lnTo>
                  <a:pt x="331" y="183"/>
                </a:lnTo>
                <a:lnTo>
                  <a:pt x="331" y="183"/>
                </a:lnTo>
                <a:lnTo>
                  <a:pt x="331" y="181"/>
                </a:lnTo>
                <a:lnTo>
                  <a:pt x="330" y="180"/>
                </a:lnTo>
                <a:lnTo>
                  <a:pt x="330" y="180"/>
                </a:lnTo>
                <a:lnTo>
                  <a:pt x="330" y="185"/>
                </a:lnTo>
                <a:lnTo>
                  <a:pt x="330" y="185"/>
                </a:lnTo>
                <a:close/>
                <a:moveTo>
                  <a:pt x="216" y="73"/>
                </a:moveTo>
                <a:lnTo>
                  <a:pt x="216" y="73"/>
                </a:lnTo>
                <a:lnTo>
                  <a:pt x="214" y="76"/>
                </a:lnTo>
                <a:lnTo>
                  <a:pt x="214" y="76"/>
                </a:lnTo>
                <a:lnTo>
                  <a:pt x="216" y="76"/>
                </a:lnTo>
                <a:lnTo>
                  <a:pt x="216" y="76"/>
                </a:lnTo>
                <a:lnTo>
                  <a:pt x="216" y="73"/>
                </a:lnTo>
                <a:lnTo>
                  <a:pt x="216" y="73"/>
                </a:lnTo>
                <a:close/>
                <a:moveTo>
                  <a:pt x="61" y="262"/>
                </a:moveTo>
                <a:lnTo>
                  <a:pt x="61" y="262"/>
                </a:lnTo>
                <a:lnTo>
                  <a:pt x="61" y="263"/>
                </a:lnTo>
                <a:lnTo>
                  <a:pt x="61" y="263"/>
                </a:lnTo>
                <a:lnTo>
                  <a:pt x="61" y="263"/>
                </a:lnTo>
                <a:lnTo>
                  <a:pt x="66" y="263"/>
                </a:lnTo>
                <a:lnTo>
                  <a:pt x="66" y="263"/>
                </a:lnTo>
                <a:lnTo>
                  <a:pt x="68" y="263"/>
                </a:lnTo>
                <a:lnTo>
                  <a:pt x="68" y="263"/>
                </a:lnTo>
                <a:lnTo>
                  <a:pt x="68" y="263"/>
                </a:lnTo>
                <a:lnTo>
                  <a:pt x="68" y="263"/>
                </a:lnTo>
                <a:lnTo>
                  <a:pt x="61" y="262"/>
                </a:lnTo>
                <a:lnTo>
                  <a:pt x="61" y="262"/>
                </a:lnTo>
                <a:close/>
                <a:moveTo>
                  <a:pt x="199" y="388"/>
                </a:moveTo>
                <a:lnTo>
                  <a:pt x="199" y="388"/>
                </a:lnTo>
                <a:lnTo>
                  <a:pt x="199" y="388"/>
                </a:lnTo>
                <a:lnTo>
                  <a:pt x="199" y="388"/>
                </a:lnTo>
                <a:lnTo>
                  <a:pt x="200" y="391"/>
                </a:lnTo>
                <a:lnTo>
                  <a:pt x="200" y="391"/>
                </a:lnTo>
                <a:lnTo>
                  <a:pt x="202" y="388"/>
                </a:lnTo>
                <a:lnTo>
                  <a:pt x="202" y="388"/>
                </a:lnTo>
                <a:lnTo>
                  <a:pt x="199" y="388"/>
                </a:lnTo>
                <a:lnTo>
                  <a:pt x="199" y="388"/>
                </a:lnTo>
                <a:close/>
                <a:moveTo>
                  <a:pt x="225" y="109"/>
                </a:moveTo>
                <a:lnTo>
                  <a:pt x="225" y="109"/>
                </a:lnTo>
                <a:lnTo>
                  <a:pt x="227" y="104"/>
                </a:lnTo>
                <a:lnTo>
                  <a:pt x="227" y="104"/>
                </a:lnTo>
                <a:lnTo>
                  <a:pt x="225" y="104"/>
                </a:lnTo>
                <a:lnTo>
                  <a:pt x="225" y="104"/>
                </a:lnTo>
                <a:lnTo>
                  <a:pt x="225" y="109"/>
                </a:lnTo>
                <a:lnTo>
                  <a:pt x="225" y="109"/>
                </a:lnTo>
                <a:close/>
                <a:moveTo>
                  <a:pt x="207" y="47"/>
                </a:moveTo>
                <a:lnTo>
                  <a:pt x="207" y="47"/>
                </a:lnTo>
                <a:lnTo>
                  <a:pt x="207" y="49"/>
                </a:lnTo>
                <a:lnTo>
                  <a:pt x="207" y="49"/>
                </a:lnTo>
                <a:lnTo>
                  <a:pt x="213" y="49"/>
                </a:lnTo>
                <a:lnTo>
                  <a:pt x="213" y="49"/>
                </a:lnTo>
                <a:lnTo>
                  <a:pt x="213" y="47"/>
                </a:lnTo>
                <a:lnTo>
                  <a:pt x="213" y="47"/>
                </a:lnTo>
                <a:lnTo>
                  <a:pt x="207" y="47"/>
                </a:lnTo>
                <a:lnTo>
                  <a:pt x="207" y="47"/>
                </a:lnTo>
                <a:close/>
                <a:moveTo>
                  <a:pt x="186" y="407"/>
                </a:moveTo>
                <a:lnTo>
                  <a:pt x="186" y="407"/>
                </a:lnTo>
                <a:lnTo>
                  <a:pt x="188" y="404"/>
                </a:lnTo>
                <a:lnTo>
                  <a:pt x="188" y="404"/>
                </a:lnTo>
                <a:lnTo>
                  <a:pt x="184" y="402"/>
                </a:lnTo>
                <a:lnTo>
                  <a:pt x="184" y="402"/>
                </a:lnTo>
                <a:lnTo>
                  <a:pt x="186" y="407"/>
                </a:lnTo>
                <a:lnTo>
                  <a:pt x="186" y="407"/>
                </a:lnTo>
                <a:close/>
                <a:moveTo>
                  <a:pt x="52" y="167"/>
                </a:moveTo>
                <a:lnTo>
                  <a:pt x="52" y="167"/>
                </a:lnTo>
                <a:lnTo>
                  <a:pt x="52" y="167"/>
                </a:lnTo>
                <a:lnTo>
                  <a:pt x="52" y="167"/>
                </a:lnTo>
                <a:lnTo>
                  <a:pt x="52" y="167"/>
                </a:lnTo>
                <a:lnTo>
                  <a:pt x="52" y="167"/>
                </a:lnTo>
                <a:lnTo>
                  <a:pt x="47" y="167"/>
                </a:lnTo>
                <a:lnTo>
                  <a:pt x="47" y="167"/>
                </a:lnTo>
                <a:lnTo>
                  <a:pt x="47" y="167"/>
                </a:lnTo>
                <a:lnTo>
                  <a:pt x="46" y="167"/>
                </a:lnTo>
                <a:lnTo>
                  <a:pt x="46" y="167"/>
                </a:lnTo>
                <a:lnTo>
                  <a:pt x="50" y="167"/>
                </a:lnTo>
                <a:lnTo>
                  <a:pt x="50" y="167"/>
                </a:lnTo>
                <a:lnTo>
                  <a:pt x="52" y="167"/>
                </a:lnTo>
                <a:lnTo>
                  <a:pt x="52" y="167"/>
                </a:lnTo>
                <a:close/>
                <a:moveTo>
                  <a:pt x="364" y="227"/>
                </a:moveTo>
                <a:lnTo>
                  <a:pt x="364" y="227"/>
                </a:lnTo>
                <a:lnTo>
                  <a:pt x="361" y="230"/>
                </a:lnTo>
                <a:lnTo>
                  <a:pt x="361" y="230"/>
                </a:lnTo>
                <a:lnTo>
                  <a:pt x="364" y="230"/>
                </a:lnTo>
                <a:lnTo>
                  <a:pt x="364" y="230"/>
                </a:lnTo>
                <a:lnTo>
                  <a:pt x="366" y="230"/>
                </a:lnTo>
                <a:lnTo>
                  <a:pt x="366" y="230"/>
                </a:lnTo>
                <a:lnTo>
                  <a:pt x="364" y="227"/>
                </a:lnTo>
                <a:lnTo>
                  <a:pt x="364" y="227"/>
                </a:lnTo>
                <a:close/>
                <a:moveTo>
                  <a:pt x="25" y="173"/>
                </a:moveTo>
                <a:lnTo>
                  <a:pt x="25" y="173"/>
                </a:lnTo>
                <a:lnTo>
                  <a:pt x="24" y="173"/>
                </a:lnTo>
                <a:lnTo>
                  <a:pt x="22" y="175"/>
                </a:lnTo>
                <a:lnTo>
                  <a:pt x="22" y="175"/>
                </a:lnTo>
                <a:lnTo>
                  <a:pt x="24" y="175"/>
                </a:lnTo>
                <a:lnTo>
                  <a:pt x="25" y="173"/>
                </a:lnTo>
                <a:lnTo>
                  <a:pt x="25" y="173"/>
                </a:lnTo>
                <a:close/>
                <a:moveTo>
                  <a:pt x="200" y="159"/>
                </a:moveTo>
                <a:lnTo>
                  <a:pt x="200" y="159"/>
                </a:lnTo>
                <a:lnTo>
                  <a:pt x="203" y="161"/>
                </a:lnTo>
                <a:lnTo>
                  <a:pt x="203" y="161"/>
                </a:lnTo>
                <a:lnTo>
                  <a:pt x="205" y="161"/>
                </a:lnTo>
                <a:lnTo>
                  <a:pt x="205" y="159"/>
                </a:lnTo>
                <a:lnTo>
                  <a:pt x="205" y="159"/>
                </a:lnTo>
                <a:lnTo>
                  <a:pt x="203" y="159"/>
                </a:lnTo>
                <a:lnTo>
                  <a:pt x="203" y="159"/>
                </a:lnTo>
                <a:lnTo>
                  <a:pt x="202" y="159"/>
                </a:lnTo>
                <a:lnTo>
                  <a:pt x="200" y="159"/>
                </a:lnTo>
                <a:lnTo>
                  <a:pt x="200" y="159"/>
                </a:lnTo>
                <a:close/>
                <a:moveTo>
                  <a:pt x="145" y="35"/>
                </a:moveTo>
                <a:lnTo>
                  <a:pt x="145" y="35"/>
                </a:lnTo>
                <a:lnTo>
                  <a:pt x="140" y="35"/>
                </a:lnTo>
                <a:lnTo>
                  <a:pt x="140" y="35"/>
                </a:lnTo>
                <a:lnTo>
                  <a:pt x="140" y="35"/>
                </a:lnTo>
                <a:lnTo>
                  <a:pt x="140" y="35"/>
                </a:lnTo>
                <a:lnTo>
                  <a:pt x="143" y="36"/>
                </a:lnTo>
                <a:lnTo>
                  <a:pt x="145" y="35"/>
                </a:lnTo>
                <a:lnTo>
                  <a:pt x="145" y="35"/>
                </a:lnTo>
                <a:close/>
                <a:moveTo>
                  <a:pt x="210" y="32"/>
                </a:moveTo>
                <a:lnTo>
                  <a:pt x="210" y="32"/>
                </a:lnTo>
                <a:lnTo>
                  <a:pt x="213" y="32"/>
                </a:lnTo>
                <a:lnTo>
                  <a:pt x="213" y="32"/>
                </a:lnTo>
                <a:lnTo>
                  <a:pt x="213" y="28"/>
                </a:lnTo>
                <a:lnTo>
                  <a:pt x="213" y="28"/>
                </a:lnTo>
                <a:lnTo>
                  <a:pt x="210" y="32"/>
                </a:lnTo>
                <a:lnTo>
                  <a:pt x="210" y="32"/>
                </a:lnTo>
                <a:close/>
                <a:moveTo>
                  <a:pt x="117" y="172"/>
                </a:move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21" y="167"/>
                </a:lnTo>
                <a:lnTo>
                  <a:pt x="121" y="167"/>
                </a:lnTo>
                <a:lnTo>
                  <a:pt x="121" y="167"/>
                </a:lnTo>
                <a:lnTo>
                  <a:pt x="121" y="167"/>
                </a:lnTo>
                <a:lnTo>
                  <a:pt x="117" y="170"/>
                </a:lnTo>
                <a:lnTo>
                  <a:pt x="117" y="170"/>
                </a:lnTo>
                <a:lnTo>
                  <a:pt x="117" y="172"/>
                </a:lnTo>
                <a:lnTo>
                  <a:pt x="117" y="172"/>
                </a:lnTo>
                <a:close/>
                <a:moveTo>
                  <a:pt x="156" y="107"/>
                </a:move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9" y="103"/>
                </a:lnTo>
                <a:lnTo>
                  <a:pt x="159" y="103"/>
                </a:lnTo>
                <a:lnTo>
                  <a:pt x="156" y="104"/>
                </a:lnTo>
                <a:lnTo>
                  <a:pt x="156" y="106"/>
                </a:lnTo>
                <a:lnTo>
                  <a:pt x="156" y="106"/>
                </a:lnTo>
                <a:lnTo>
                  <a:pt x="156" y="107"/>
                </a:lnTo>
                <a:lnTo>
                  <a:pt x="156" y="107"/>
                </a:lnTo>
                <a:close/>
                <a:moveTo>
                  <a:pt x="306" y="215"/>
                </a:moveTo>
                <a:lnTo>
                  <a:pt x="306" y="215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4" y="216"/>
                </a:lnTo>
                <a:lnTo>
                  <a:pt x="304" y="216"/>
                </a:lnTo>
                <a:lnTo>
                  <a:pt x="306" y="215"/>
                </a:lnTo>
                <a:lnTo>
                  <a:pt x="306" y="215"/>
                </a:lnTo>
                <a:close/>
                <a:moveTo>
                  <a:pt x="219" y="76"/>
                </a:moveTo>
                <a:lnTo>
                  <a:pt x="219" y="76"/>
                </a:lnTo>
                <a:lnTo>
                  <a:pt x="221" y="76"/>
                </a:lnTo>
                <a:lnTo>
                  <a:pt x="221" y="76"/>
                </a:lnTo>
                <a:lnTo>
                  <a:pt x="221" y="71"/>
                </a:lnTo>
                <a:lnTo>
                  <a:pt x="221" y="71"/>
                </a:lnTo>
                <a:lnTo>
                  <a:pt x="219" y="76"/>
                </a:lnTo>
                <a:lnTo>
                  <a:pt x="219" y="76"/>
                </a:lnTo>
                <a:close/>
                <a:moveTo>
                  <a:pt x="390" y="222"/>
                </a:moveTo>
                <a:lnTo>
                  <a:pt x="390" y="222"/>
                </a:lnTo>
                <a:lnTo>
                  <a:pt x="390" y="221"/>
                </a:lnTo>
                <a:lnTo>
                  <a:pt x="390" y="221"/>
                </a:lnTo>
                <a:lnTo>
                  <a:pt x="388" y="222"/>
                </a:lnTo>
                <a:lnTo>
                  <a:pt x="388" y="222"/>
                </a:lnTo>
                <a:lnTo>
                  <a:pt x="386" y="224"/>
                </a:lnTo>
                <a:lnTo>
                  <a:pt x="386" y="224"/>
                </a:lnTo>
                <a:lnTo>
                  <a:pt x="386" y="224"/>
                </a:lnTo>
                <a:lnTo>
                  <a:pt x="386" y="226"/>
                </a:lnTo>
                <a:lnTo>
                  <a:pt x="386" y="226"/>
                </a:lnTo>
                <a:lnTo>
                  <a:pt x="390" y="222"/>
                </a:lnTo>
                <a:lnTo>
                  <a:pt x="390" y="222"/>
                </a:lnTo>
                <a:close/>
                <a:moveTo>
                  <a:pt x="140" y="66"/>
                </a:moveTo>
                <a:lnTo>
                  <a:pt x="140" y="66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37" y="69"/>
                </a:lnTo>
                <a:lnTo>
                  <a:pt x="140" y="68"/>
                </a:lnTo>
                <a:lnTo>
                  <a:pt x="140" y="68"/>
                </a:lnTo>
                <a:lnTo>
                  <a:pt x="140" y="66"/>
                </a:lnTo>
                <a:lnTo>
                  <a:pt x="140" y="66"/>
                </a:lnTo>
                <a:close/>
                <a:moveTo>
                  <a:pt x="173" y="341"/>
                </a:moveTo>
                <a:lnTo>
                  <a:pt x="173" y="341"/>
                </a:lnTo>
                <a:lnTo>
                  <a:pt x="175" y="342"/>
                </a:lnTo>
                <a:lnTo>
                  <a:pt x="175" y="342"/>
                </a:lnTo>
                <a:lnTo>
                  <a:pt x="177" y="341"/>
                </a:lnTo>
                <a:lnTo>
                  <a:pt x="177" y="341"/>
                </a:lnTo>
                <a:lnTo>
                  <a:pt x="177" y="339"/>
                </a:lnTo>
                <a:lnTo>
                  <a:pt x="177" y="339"/>
                </a:lnTo>
                <a:lnTo>
                  <a:pt x="173" y="341"/>
                </a:lnTo>
                <a:lnTo>
                  <a:pt x="173" y="341"/>
                </a:lnTo>
                <a:close/>
                <a:moveTo>
                  <a:pt x="248" y="16"/>
                </a:moveTo>
                <a:lnTo>
                  <a:pt x="248" y="16"/>
                </a:lnTo>
                <a:lnTo>
                  <a:pt x="248" y="16"/>
                </a:lnTo>
                <a:lnTo>
                  <a:pt x="248" y="16"/>
                </a:lnTo>
                <a:lnTo>
                  <a:pt x="240" y="17"/>
                </a:lnTo>
                <a:lnTo>
                  <a:pt x="240" y="17"/>
                </a:lnTo>
                <a:lnTo>
                  <a:pt x="240" y="19"/>
                </a:lnTo>
                <a:lnTo>
                  <a:pt x="240" y="19"/>
                </a:lnTo>
                <a:lnTo>
                  <a:pt x="246" y="17"/>
                </a:lnTo>
                <a:lnTo>
                  <a:pt x="246" y="17"/>
                </a:lnTo>
                <a:lnTo>
                  <a:pt x="248" y="16"/>
                </a:lnTo>
                <a:lnTo>
                  <a:pt x="248" y="16"/>
                </a:lnTo>
                <a:close/>
                <a:moveTo>
                  <a:pt x="249" y="80"/>
                </a:moveTo>
                <a:lnTo>
                  <a:pt x="249" y="80"/>
                </a:lnTo>
                <a:lnTo>
                  <a:pt x="251" y="80"/>
                </a:lnTo>
                <a:lnTo>
                  <a:pt x="251" y="80"/>
                </a:lnTo>
                <a:lnTo>
                  <a:pt x="252" y="79"/>
                </a:lnTo>
                <a:lnTo>
                  <a:pt x="251" y="79"/>
                </a:lnTo>
                <a:lnTo>
                  <a:pt x="251" y="79"/>
                </a:lnTo>
                <a:lnTo>
                  <a:pt x="249" y="79"/>
                </a:lnTo>
                <a:lnTo>
                  <a:pt x="249" y="79"/>
                </a:lnTo>
                <a:lnTo>
                  <a:pt x="249" y="80"/>
                </a:lnTo>
                <a:lnTo>
                  <a:pt x="249" y="80"/>
                </a:lnTo>
                <a:close/>
                <a:moveTo>
                  <a:pt x="162" y="349"/>
                </a:moveTo>
                <a:lnTo>
                  <a:pt x="162" y="349"/>
                </a:lnTo>
                <a:lnTo>
                  <a:pt x="162" y="347"/>
                </a:lnTo>
                <a:lnTo>
                  <a:pt x="162" y="347"/>
                </a:lnTo>
                <a:lnTo>
                  <a:pt x="161" y="344"/>
                </a:lnTo>
                <a:lnTo>
                  <a:pt x="161" y="344"/>
                </a:lnTo>
                <a:lnTo>
                  <a:pt x="159" y="344"/>
                </a:lnTo>
                <a:lnTo>
                  <a:pt x="159" y="344"/>
                </a:lnTo>
                <a:lnTo>
                  <a:pt x="162" y="349"/>
                </a:lnTo>
                <a:lnTo>
                  <a:pt x="162" y="349"/>
                </a:lnTo>
                <a:close/>
                <a:moveTo>
                  <a:pt x="225" y="101"/>
                </a:move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7" y="96"/>
                </a:lnTo>
                <a:lnTo>
                  <a:pt x="227" y="96"/>
                </a:lnTo>
                <a:lnTo>
                  <a:pt x="224" y="96"/>
                </a:lnTo>
                <a:lnTo>
                  <a:pt x="224" y="96"/>
                </a:lnTo>
                <a:lnTo>
                  <a:pt x="225" y="101"/>
                </a:lnTo>
                <a:lnTo>
                  <a:pt x="225" y="101"/>
                </a:lnTo>
                <a:close/>
                <a:moveTo>
                  <a:pt x="211" y="399"/>
                </a:moveTo>
                <a:lnTo>
                  <a:pt x="211" y="399"/>
                </a:lnTo>
                <a:lnTo>
                  <a:pt x="210" y="404"/>
                </a:lnTo>
                <a:lnTo>
                  <a:pt x="210" y="404"/>
                </a:lnTo>
                <a:lnTo>
                  <a:pt x="211" y="404"/>
                </a:lnTo>
                <a:lnTo>
                  <a:pt x="211" y="401"/>
                </a:lnTo>
                <a:lnTo>
                  <a:pt x="211" y="401"/>
                </a:lnTo>
                <a:lnTo>
                  <a:pt x="211" y="399"/>
                </a:lnTo>
                <a:lnTo>
                  <a:pt x="211" y="399"/>
                </a:lnTo>
                <a:close/>
                <a:moveTo>
                  <a:pt x="210" y="115"/>
                </a:moveTo>
                <a:lnTo>
                  <a:pt x="210" y="115"/>
                </a:lnTo>
                <a:lnTo>
                  <a:pt x="210" y="115"/>
                </a:lnTo>
                <a:lnTo>
                  <a:pt x="210" y="115"/>
                </a:lnTo>
                <a:lnTo>
                  <a:pt x="211" y="112"/>
                </a:lnTo>
                <a:lnTo>
                  <a:pt x="211" y="112"/>
                </a:lnTo>
                <a:lnTo>
                  <a:pt x="210" y="112"/>
                </a:lnTo>
                <a:lnTo>
                  <a:pt x="210" y="112"/>
                </a:lnTo>
                <a:lnTo>
                  <a:pt x="210" y="115"/>
                </a:lnTo>
                <a:lnTo>
                  <a:pt x="210" y="115"/>
                </a:lnTo>
                <a:close/>
                <a:moveTo>
                  <a:pt x="314" y="254"/>
                </a:moveTo>
                <a:lnTo>
                  <a:pt x="314" y="254"/>
                </a:lnTo>
                <a:lnTo>
                  <a:pt x="311" y="252"/>
                </a:lnTo>
                <a:lnTo>
                  <a:pt x="311" y="252"/>
                </a:lnTo>
                <a:lnTo>
                  <a:pt x="312" y="256"/>
                </a:lnTo>
                <a:lnTo>
                  <a:pt x="312" y="256"/>
                </a:lnTo>
                <a:lnTo>
                  <a:pt x="312" y="257"/>
                </a:lnTo>
                <a:lnTo>
                  <a:pt x="312" y="257"/>
                </a:lnTo>
                <a:lnTo>
                  <a:pt x="314" y="254"/>
                </a:lnTo>
                <a:lnTo>
                  <a:pt x="314" y="254"/>
                </a:lnTo>
                <a:close/>
                <a:moveTo>
                  <a:pt x="164" y="394"/>
                </a:moveTo>
                <a:lnTo>
                  <a:pt x="164" y="394"/>
                </a:lnTo>
                <a:lnTo>
                  <a:pt x="166" y="396"/>
                </a:lnTo>
                <a:lnTo>
                  <a:pt x="166" y="396"/>
                </a:lnTo>
                <a:lnTo>
                  <a:pt x="166" y="397"/>
                </a:lnTo>
                <a:lnTo>
                  <a:pt x="167" y="396"/>
                </a:lnTo>
                <a:lnTo>
                  <a:pt x="167" y="396"/>
                </a:lnTo>
                <a:lnTo>
                  <a:pt x="166" y="394"/>
                </a:lnTo>
                <a:lnTo>
                  <a:pt x="164" y="394"/>
                </a:lnTo>
                <a:lnTo>
                  <a:pt x="164" y="394"/>
                </a:lnTo>
                <a:close/>
                <a:moveTo>
                  <a:pt x="366" y="183"/>
                </a:moveTo>
                <a:lnTo>
                  <a:pt x="366" y="183"/>
                </a:lnTo>
                <a:lnTo>
                  <a:pt x="366" y="181"/>
                </a:lnTo>
                <a:lnTo>
                  <a:pt x="366" y="181"/>
                </a:lnTo>
                <a:lnTo>
                  <a:pt x="366" y="180"/>
                </a:lnTo>
                <a:lnTo>
                  <a:pt x="366" y="180"/>
                </a:lnTo>
                <a:lnTo>
                  <a:pt x="364" y="180"/>
                </a:lnTo>
                <a:lnTo>
                  <a:pt x="364" y="180"/>
                </a:lnTo>
                <a:lnTo>
                  <a:pt x="363" y="183"/>
                </a:lnTo>
                <a:lnTo>
                  <a:pt x="363" y="183"/>
                </a:lnTo>
                <a:lnTo>
                  <a:pt x="366" y="183"/>
                </a:lnTo>
                <a:lnTo>
                  <a:pt x="366" y="183"/>
                </a:lnTo>
                <a:close/>
                <a:moveTo>
                  <a:pt x="166" y="28"/>
                </a:moveTo>
                <a:lnTo>
                  <a:pt x="166" y="28"/>
                </a:lnTo>
                <a:lnTo>
                  <a:pt x="166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8"/>
                </a:lnTo>
                <a:lnTo>
                  <a:pt x="170" y="28"/>
                </a:lnTo>
                <a:lnTo>
                  <a:pt x="170" y="27"/>
                </a:lnTo>
                <a:lnTo>
                  <a:pt x="170" y="27"/>
                </a:lnTo>
                <a:lnTo>
                  <a:pt x="166" y="28"/>
                </a:lnTo>
                <a:lnTo>
                  <a:pt x="166" y="28"/>
                </a:lnTo>
                <a:close/>
                <a:moveTo>
                  <a:pt x="24" y="271"/>
                </a:moveTo>
                <a:lnTo>
                  <a:pt x="24" y="271"/>
                </a:lnTo>
                <a:lnTo>
                  <a:pt x="27" y="271"/>
                </a:lnTo>
                <a:lnTo>
                  <a:pt x="27" y="271"/>
                </a:lnTo>
                <a:lnTo>
                  <a:pt x="27" y="270"/>
                </a:lnTo>
                <a:lnTo>
                  <a:pt x="27" y="270"/>
                </a:lnTo>
                <a:lnTo>
                  <a:pt x="24" y="271"/>
                </a:lnTo>
                <a:lnTo>
                  <a:pt x="24" y="271"/>
                </a:lnTo>
                <a:close/>
                <a:moveTo>
                  <a:pt x="344" y="200"/>
                </a:moveTo>
                <a:lnTo>
                  <a:pt x="344" y="200"/>
                </a:lnTo>
                <a:lnTo>
                  <a:pt x="345" y="205"/>
                </a:lnTo>
                <a:lnTo>
                  <a:pt x="345" y="205"/>
                </a:lnTo>
                <a:lnTo>
                  <a:pt x="345" y="205"/>
                </a:lnTo>
                <a:lnTo>
                  <a:pt x="345" y="205"/>
                </a:lnTo>
                <a:lnTo>
                  <a:pt x="345" y="200"/>
                </a:lnTo>
                <a:lnTo>
                  <a:pt x="345" y="200"/>
                </a:lnTo>
                <a:lnTo>
                  <a:pt x="344" y="200"/>
                </a:lnTo>
                <a:lnTo>
                  <a:pt x="344" y="200"/>
                </a:lnTo>
                <a:close/>
                <a:moveTo>
                  <a:pt x="184" y="101"/>
                </a:moveTo>
                <a:lnTo>
                  <a:pt x="184" y="101"/>
                </a:lnTo>
                <a:lnTo>
                  <a:pt x="181" y="101"/>
                </a:lnTo>
                <a:lnTo>
                  <a:pt x="181" y="101"/>
                </a:lnTo>
                <a:lnTo>
                  <a:pt x="180" y="103"/>
                </a:lnTo>
                <a:lnTo>
                  <a:pt x="180" y="103"/>
                </a:lnTo>
                <a:lnTo>
                  <a:pt x="183" y="103"/>
                </a:lnTo>
                <a:lnTo>
                  <a:pt x="184" y="101"/>
                </a:lnTo>
                <a:lnTo>
                  <a:pt x="184" y="101"/>
                </a:lnTo>
                <a:close/>
                <a:moveTo>
                  <a:pt x="336" y="265"/>
                </a:moveTo>
                <a:lnTo>
                  <a:pt x="336" y="265"/>
                </a:lnTo>
                <a:lnTo>
                  <a:pt x="336" y="267"/>
                </a:lnTo>
                <a:lnTo>
                  <a:pt x="339" y="267"/>
                </a:lnTo>
                <a:lnTo>
                  <a:pt x="339" y="267"/>
                </a:lnTo>
                <a:lnTo>
                  <a:pt x="339" y="265"/>
                </a:lnTo>
                <a:lnTo>
                  <a:pt x="339" y="265"/>
                </a:lnTo>
                <a:lnTo>
                  <a:pt x="337" y="265"/>
                </a:lnTo>
                <a:lnTo>
                  <a:pt x="337" y="265"/>
                </a:lnTo>
                <a:lnTo>
                  <a:pt x="336" y="265"/>
                </a:lnTo>
                <a:lnTo>
                  <a:pt x="336" y="265"/>
                </a:lnTo>
                <a:close/>
                <a:moveTo>
                  <a:pt x="290" y="148"/>
                </a:moveTo>
                <a:lnTo>
                  <a:pt x="290" y="148"/>
                </a:lnTo>
                <a:lnTo>
                  <a:pt x="296" y="148"/>
                </a:lnTo>
                <a:lnTo>
                  <a:pt x="296" y="148"/>
                </a:lnTo>
                <a:lnTo>
                  <a:pt x="292" y="147"/>
                </a:lnTo>
                <a:lnTo>
                  <a:pt x="292" y="147"/>
                </a:lnTo>
                <a:lnTo>
                  <a:pt x="290" y="148"/>
                </a:lnTo>
                <a:lnTo>
                  <a:pt x="290" y="148"/>
                </a:lnTo>
                <a:close/>
                <a:moveTo>
                  <a:pt x="136" y="153"/>
                </a:moveTo>
                <a:lnTo>
                  <a:pt x="136" y="153"/>
                </a:lnTo>
                <a:lnTo>
                  <a:pt x="140" y="151"/>
                </a:lnTo>
                <a:lnTo>
                  <a:pt x="140" y="151"/>
                </a:lnTo>
                <a:lnTo>
                  <a:pt x="140" y="150"/>
                </a:lnTo>
                <a:lnTo>
                  <a:pt x="140" y="150"/>
                </a:lnTo>
                <a:lnTo>
                  <a:pt x="136" y="153"/>
                </a:lnTo>
                <a:lnTo>
                  <a:pt x="136" y="153"/>
                </a:lnTo>
                <a:close/>
                <a:moveTo>
                  <a:pt x="36" y="208"/>
                </a:moveTo>
                <a:lnTo>
                  <a:pt x="36" y="208"/>
                </a:lnTo>
                <a:lnTo>
                  <a:pt x="35" y="208"/>
                </a:lnTo>
                <a:lnTo>
                  <a:pt x="35" y="208"/>
                </a:lnTo>
                <a:lnTo>
                  <a:pt x="33" y="210"/>
                </a:lnTo>
                <a:lnTo>
                  <a:pt x="33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08"/>
                </a:lnTo>
                <a:lnTo>
                  <a:pt x="36" y="208"/>
                </a:lnTo>
                <a:close/>
                <a:moveTo>
                  <a:pt x="142" y="257"/>
                </a:moveTo>
                <a:lnTo>
                  <a:pt x="142" y="257"/>
                </a:lnTo>
                <a:lnTo>
                  <a:pt x="143" y="257"/>
                </a:lnTo>
                <a:lnTo>
                  <a:pt x="143" y="257"/>
                </a:lnTo>
                <a:lnTo>
                  <a:pt x="143" y="257"/>
                </a:lnTo>
                <a:lnTo>
                  <a:pt x="143" y="257"/>
                </a:lnTo>
                <a:lnTo>
                  <a:pt x="140" y="252"/>
                </a:lnTo>
                <a:lnTo>
                  <a:pt x="140" y="252"/>
                </a:lnTo>
                <a:lnTo>
                  <a:pt x="140" y="252"/>
                </a:lnTo>
                <a:lnTo>
                  <a:pt x="140" y="252"/>
                </a:lnTo>
                <a:lnTo>
                  <a:pt x="142" y="257"/>
                </a:lnTo>
                <a:lnTo>
                  <a:pt x="142" y="257"/>
                </a:lnTo>
                <a:close/>
                <a:moveTo>
                  <a:pt x="143" y="276"/>
                </a:moveTo>
                <a:lnTo>
                  <a:pt x="143" y="276"/>
                </a:lnTo>
                <a:lnTo>
                  <a:pt x="147" y="273"/>
                </a:lnTo>
                <a:lnTo>
                  <a:pt x="147" y="273"/>
                </a:lnTo>
                <a:lnTo>
                  <a:pt x="143" y="276"/>
                </a:lnTo>
                <a:lnTo>
                  <a:pt x="143" y="276"/>
                </a:lnTo>
                <a:lnTo>
                  <a:pt x="143" y="276"/>
                </a:lnTo>
                <a:lnTo>
                  <a:pt x="143" y="276"/>
                </a:lnTo>
                <a:close/>
                <a:moveTo>
                  <a:pt x="139" y="25"/>
                </a:moveTo>
                <a:lnTo>
                  <a:pt x="139" y="25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40" y="25"/>
                </a:lnTo>
                <a:lnTo>
                  <a:pt x="140" y="25"/>
                </a:lnTo>
                <a:lnTo>
                  <a:pt x="139" y="25"/>
                </a:lnTo>
                <a:lnTo>
                  <a:pt x="139" y="25"/>
                </a:lnTo>
                <a:close/>
                <a:moveTo>
                  <a:pt x="77" y="252"/>
                </a:moveTo>
                <a:lnTo>
                  <a:pt x="77" y="252"/>
                </a:lnTo>
                <a:lnTo>
                  <a:pt x="79" y="252"/>
                </a:lnTo>
                <a:lnTo>
                  <a:pt x="79" y="252"/>
                </a:lnTo>
                <a:lnTo>
                  <a:pt x="77" y="249"/>
                </a:lnTo>
                <a:lnTo>
                  <a:pt x="76" y="249"/>
                </a:lnTo>
                <a:lnTo>
                  <a:pt x="76" y="249"/>
                </a:lnTo>
                <a:lnTo>
                  <a:pt x="77" y="252"/>
                </a:lnTo>
                <a:lnTo>
                  <a:pt x="77" y="252"/>
                </a:lnTo>
                <a:close/>
                <a:moveTo>
                  <a:pt x="377" y="164"/>
                </a:moveTo>
                <a:lnTo>
                  <a:pt x="377" y="164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7" y="162"/>
                </a:lnTo>
                <a:lnTo>
                  <a:pt x="377" y="162"/>
                </a:lnTo>
                <a:lnTo>
                  <a:pt x="375" y="162"/>
                </a:lnTo>
                <a:lnTo>
                  <a:pt x="377" y="164"/>
                </a:lnTo>
                <a:lnTo>
                  <a:pt x="377" y="164"/>
                </a:lnTo>
                <a:close/>
                <a:moveTo>
                  <a:pt x="251" y="388"/>
                </a:moveTo>
                <a:lnTo>
                  <a:pt x="251" y="388"/>
                </a:lnTo>
                <a:lnTo>
                  <a:pt x="252" y="385"/>
                </a:lnTo>
                <a:lnTo>
                  <a:pt x="251" y="383"/>
                </a:lnTo>
                <a:lnTo>
                  <a:pt x="251" y="383"/>
                </a:lnTo>
                <a:lnTo>
                  <a:pt x="251" y="388"/>
                </a:lnTo>
                <a:lnTo>
                  <a:pt x="251" y="388"/>
                </a:lnTo>
                <a:close/>
                <a:moveTo>
                  <a:pt x="196" y="60"/>
                </a:moveTo>
                <a:lnTo>
                  <a:pt x="196" y="60"/>
                </a:lnTo>
                <a:lnTo>
                  <a:pt x="197" y="60"/>
                </a:lnTo>
                <a:lnTo>
                  <a:pt x="197" y="60"/>
                </a:lnTo>
                <a:lnTo>
                  <a:pt x="200" y="57"/>
                </a:lnTo>
                <a:lnTo>
                  <a:pt x="200" y="57"/>
                </a:lnTo>
                <a:lnTo>
                  <a:pt x="196" y="60"/>
                </a:lnTo>
                <a:lnTo>
                  <a:pt x="196" y="60"/>
                </a:lnTo>
                <a:close/>
                <a:moveTo>
                  <a:pt x="131" y="338"/>
                </a:moveTo>
                <a:lnTo>
                  <a:pt x="131" y="338"/>
                </a:lnTo>
                <a:lnTo>
                  <a:pt x="132" y="336"/>
                </a:lnTo>
                <a:lnTo>
                  <a:pt x="132" y="334"/>
                </a:lnTo>
                <a:lnTo>
                  <a:pt x="132" y="334"/>
                </a:lnTo>
                <a:lnTo>
                  <a:pt x="131" y="336"/>
                </a:lnTo>
                <a:lnTo>
                  <a:pt x="131" y="338"/>
                </a:lnTo>
                <a:lnTo>
                  <a:pt x="131" y="338"/>
                </a:lnTo>
                <a:close/>
                <a:moveTo>
                  <a:pt x="148" y="366"/>
                </a:moveTo>
                <a:lnTo>
                  <a:pt x="148" y="366"/>
                </a:lnTo>
                <a:lnTo>
                  <a:pt x="145" y="363"/>
                </a:lnTo>
                <a:lnTo>
                  <a:pt x="145" y="363"/>
                </a:lnTo>
                <a:lnTo>
                  <a:pt x="145" y="363"/>
                </a:lnTo>
                <a:lnTo>
                  <a:pt x="145" y="363"/>
                </a:lnTo>
                <a:lnTo>
                  <a:pt x="148" y="368"/>
                </a:lnTo>
                <a:lnTo>
                  <a:pt x="148" y="368"/>
                </a:lnTo>
                <a:lnTo>
                  <a:pt x="148" y="366"/>
                </a:lnTo>
                <a:lnTo>
                  <a:pt x="148" y="366"/>
                </a:lnTo>
                <a:close/>
                <a:moveTo>
                  <a:pt x="208" y="368"/>
                </a:moveTo>
                <a:lnTo>
                  <a:pt x="208" y="368"/>
                </a:lnTo>
                <a:lnTo>
                  <a:pt x="208" y="368"/>
                </a:lnTo>
                <a:lnTo>
                  <a:pt x="208" y="368"/>
                </a:lnTo>
                <a:lnTo>
                  <a:pt x="207" y="364"/>
                </a:lnTo>
                <a:lnTo>
                  <a:pt x="207" y="364"/>
                </a:lnTo>
                <a:lnTo>
                  <a:pt x="205" y="368"/>
                </a:lnTo>
                <a:lnTo>
                  <a:pt x="205" y="368"/>
                </a:lnTo>
                <a:lnTo>
                  <a:pt x="208" y="368"/>
                </a:lnTo>
                <a:lnTo>
                  <a:pt x="208" y="368"/>
                </a:lnTo>
                <a:close/>
                <a:moveTo>
                  <a:pt x="268" y="3"/>
                </a:moveTo>
                <a:lnTo>
                  <a:pt x="268" y="3"/>
                </a:lnTo>
                <a:lnTo>
                  <a:pt x="265" y="3"/>
                </a:lnTo>
                <a:lnTo>
                  <a:pt x="265" y="3"/>
                </a:lnTo>
                <a:lnTo>
                  <a:pt x="266" y="6"/>
                </a:lnTo>
                <a:lnTo>
                  <a:pt x="266" y="6"/>
                </a:lnTo>
                <a:lnTo>
                  <a:pt x="268" y="3"/>
                </a:lnTo>
                <a:lnTo>
                  <a:pt x="268" y="3"/>
                </a:lnTo>
                <a:close/>
                <a:moveTo>
                  <a:pt x="109" y="244"/>
                </a:moveTo>
                <a:lnTo>
                  <a:pt x="109" y="244"/>
                </a:lnTo>
                <a:lnTo>
                  <a:pt x="107" y="240"/>
                </a:lnTo>
                <a:lnTo>
                  <a:pt x="107" y="240"/>
                </a:lnTo>
                <a:lnTo>
                  <a:pt x="107" y="244"/>
                </a:lnTo>
                <a:lnTo>
                  <a:pt x="107" y="244"/>
                </a:lnTo>
                <a:lnTo>
                  <a:pt x="109" y="244"/>
                </a:lnTo>
                <a:lnTo>
                  <a:pt x="109" y="244"/>
                </a:lnTo>
                <a:close/>
                <a:moveTo>
                  <a:pt x="238" y="319"/>
                </a:moveTo>
                <a:lnTo>
                  <a:pt x="238" y="319"/>
                </a:lnTo>
                <a:lnTo>
                  <a:pt x="235" y="325"/>
                </a:lnTo>
                <a:lnTo>
                  <a:pt x="235" y="325"/>
                </a:lnTo>
                <a:lnTo>
                  <a:pt x="237" y="325"/>
                </a:lnTo>
                <a:lnTo>
                  <a:pt x="237" y="325"/>
                </a:lnTo>
                <a:lnTo>
                  <a:pt x="240" y="320"/>
                </a:lnTo>
                <a:lnTo>
                  <a:pt x="240" y="320"/>
                </a:lnTo>
                <a:lnTo>
                  <a:pt x="238" y="319"/>
                </a:lnTo>
                <a:lnTo>
                  <a:pt x="238" y="319"/>
                </a:lnTo>
                <a:close/>
                <a:moveTo>
                  <a:pt x="211" y="73"/>
                </a:moveTo>
                <a:lnTo>
                  <a:pt x="211" y="73"/>
                </a:lnTo>
                <a:lnTo>
                  <a:pt x="211" y="73"/>
                </a:lnTo>
                <a:lnTo>
                  <a:pt x="211" y="73"/>
                </a:lnTo>
                <a:lnTo>
                  <a:pt x="208" y="74"/>
                </a:lnTo>
                <a:lnTo>
                  <a:pt x="208" y="74"/>
                </a:lnTo>
                <a:lnTo>
                  <a:pt x="210" y="74"/>
                </a:lnTo>
                <a:lnTo>
                  <a:pt x="210" y="74"/>
                </a:lnTo>
                <a:lnTo>
                  <a:pt x="211" y="74"/>
                </a:lnTo>
                <a:lnTo>
                  <a:pt x="211" y="74"/>
                </a:lnTo>
                <a:lnTo>
                  <a:pt x="211" y="73"/>
                </a:lnTo>
                <a:lnTo>
                  <a:pt x="211" y="73"/>
                </a:lnTo>
                <a:close/>
                <a:moveTo>
                  <a:pt x="243" y="303"/>
                </a:moveTo>
                <a:lnTo>
                  <a:pt x="243" y="303"/>
                </a:lnTo>
                <a:lnTo>
                  <a:pt x="243" y="303"/>
                </a:lnTo>
                <a:lnTo>
                  <a:pt x="243" y="303"/>
                </a:lnTo>
                <a:lnTo>
                  <a:pt x="246" y="300"/>
                </a:lnTo>
                <a:lnTo>
                  <a:pt x="246" y="300"/>
                </a:lnTo>
                <a:lnTo>
                  <a:pt x="246" y="298"/>
                </a:lnTo>
                <a:lnTo>
                  <a:pt x="246" y="298"/>
                </a:lnTo>
                <a:lnTo>
                  <a:pt x="243" y="303"/>
                </a:lnTo>
                <a:lnTo>
                  <a:pt x="243" y="303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35" y="148"/>
                </a:lnTo>
                <a:lnTo>
                  <a:pt x="230" y="150"/>
                </a:lnTo>
                <a:lnTo>
                  <a:pt x="230" y="150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293" y="254"/>
                </a:move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92" y="249"/>
                </a:lnTo>
                <a:lnTo>
                  <a:pt x="292" y="249"/>
                </a:lnTo>
                <a:lnTo>
                  <a:pt x="292" y="249"/>
                </a:lnTo>
                <a:lnTo>
                  <a:pt x="292" y="249"/>
                </a:lnTo>
                <a:lnTo>
                  <a:pt x="293" y="254"/>
                </a:lnTo>
                <a:lnTo>
                  <a:pt x="293" y="254"/>
                </a:lnTo>
                <a:close/>
                <a:moveTo>
                  <a:pt x="230" y="14"/>
                </a:moveTo>
                <a:lnTo>
                  <a:pt x="230" y="14"/>
                </a:lnTo>
                <a:lnTo>
                  <a:pt x="225" y="14"/>
                </a:lnTo>
                <a:lnTo>
                  <a:pt x="222" y="16"/>
                </a:lnTo>
                <a:lnTo>
                  <a:pt x="222" y="16"/>
                </a:lnTo>
                <a:lnTo>
                  <a:pt x="230" y="14"/>
                </a:lnTo>
                <a:lnTo>
                  <a:pt x="230" y="14"/>
                </a:lnTo>
                <a:close/>
                <a:moveTo>
                  <a:pt x="266" y="338"/>
                </a:moveTo>
                <a:lnTo>
                  <a:pt x="266" y="338"/>
                </a:lnTo>
                <a:lnTo>
                  <a:pt x="266" y="334"/>
                </a:lnTo>
                <a:lnTo>
                  <a:pt x="266" y="333"/>
                </a:lnTo>
                <a:lnTo>
                  <a:pt x="266" y="333"/>
                </a:lnTo>
                <a:lnTo>
                  <a:pt x="266" y="334"/>
                </a:lnTo>
                <a:lnTo>
                  <a:pt x="266" y="338"/>
                </a:lnTo>
                <a:lnTo>
                  <a:pt x="266" y="338"/>
                </a:lnTo>
                <a:close/>
                <a:moveTo>
                  <a:pt x="50" y="237"/>
                </a:moveTo>
                <a:lnTo>
                  <a:pt x="50" y="237"/>
                </a:lnTo>
                <a:lnTo>
                  <a:pt x="50" y="238"/>
                </a:lnTo>
                <a:lnTo>
                  <a:pt x="50" y="238"/>
                </a:lnTo>
                <a:lnTo>
                  <a:pt x="54" y="237"/>
                </a:lnTo>
                <a:lnTo>
                  <a:pt x="54" y="237"/>
                </a:lnTo>
                <a:lnTo>
                  <a:pt x="52" y="235"/>
                </a:lnTo>
                <a:lnTo>
                  <a:pt x="52" y="235"/>
                </a:lnTo>
                <a:lnTo>
                  <a:pt x="50" y="237"/>
                </a:lnTo>
                <a:lnTo>
                  <a:pt x="50" y="237"/>
                </a:lnTo>
                <a:close/>
                <a:moveTo>
                  <a:pt x="225" y="331"/>
                </a:moveTo>
                <a:lnTo>
                  <a:pt x="225" y="331"/>
                </a:lnTo>
                <a:lnTo>
                  <a:pt x="227" y="330"/>
                </a:lnTo>
                <a:lnTo>
                  <a:pt x="227" y="330"/>
                </a:lnTo>
                <a:lnTo>
                  <a:pt x="225" y="328"/>
                </a:lnTo>
                <a:lnTo>
                  <a:pt x="225" y="328"/>
                </a:lnTo>
                <a:lnTo>
                  <a:pt x="224" y="330"/>
                </a:lnTo>
                <a:lnTo>
                  <a:pt x="224" y="330"/>
                </a:lnTo>
                <a:lnTo>
                  <a:pt x="225" y="331"/>
                </a:lnTo>
                <a:lnTo>
                  <a:pt x="225" y="331"/>
                </a:lnTo>
                <a:close/>
                <a:moveTo>
                  <a:pt x="219" y="79"/>
                </a:moveTo>
                <a:lnTo>
                  <a:pt x="219" y="79"/>
                </a:lnTo>
                <a:lnTo>
                  <a:pt x="218" y="82"/>
                </a:lnTo>
                <a:lnTo>
                  <a:pt x="218" y="82"/>
                </a:lnTo>
                <a:lnTo>
                  <a:pt x="221" y="79"/>
                </a:lnTo>
                <a:lnTo>
                  <a:pt x="221" y="79"/>
                </a:lnTo>
                <a:lnTo>
                  <a:pt x="219" y="79"/>
                </a:lnTo>
                <a:lnTo>
                  <a:pt x="219" y="79"/>
                </a:lnTo>
                <a:lnTo>
                  <a:pt x="219" y="79"/>
                </a:lnTo>
                <a:lnTo>
                  <a:pt x="219" y="79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78" y="388"/>
                </a:lnTo>
                <a:lnTo>
                  <a:pt x="178" y="390"/>
                </a:lnTo>
                <a:lnTo>
                  <a:pt x="178" y="390"/>
                </a:lnTo>
                <a:lnTo>
                  <a:pt x="180" y="388"/>
                </a:lnTo>
                <a:lnTo>
                  <a:pt x="180" y="388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22" y="197"/>
                </a:move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0" y="200"/>
                </a:lnTo>
                <a:lnTo>
                  <a:pt x="20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197"/>
                </a:lnTo>
                <a:lnTo>
                  <a:pt x="22" y="197"/>
                </a:lnTo>
                <a:close/>
                <a:moveTo>
                  <a:pt x="349" y="180"/>
                </a:moveTo>
                <a:lnTo>
                  <a:pt x="349" y="180"/>
                </a:lnTo>
                <a:lnTo>
                  <a:pt x="349" y="180"/>
                </a:lnTo>
                <a:lnTo>
                  <a:pt x="349" y="180"/>
                </a:lnTo>
                <a:lnTo>
                  <a:pt x="347" y="180"/>
                </a:lnTo>
                <a:lnTo>
                  <a:pt x="347" y="180"/>
                </a:lnTo>
                <a:lnTo>
                  <a:pt x="347" y="183"/>
                </a:lnTo>
                <a:lnTo>
                  <a:pt x="347" y="183"/>
                </a:lnTo>
                <a:lnTo>
                  <a:pt x="347" y="183"/>
                </a:lnTo>
                <a:lnTo>
                  <a:pt x="347" y="183"/>
                </a:lnTo>
                <a:lnTo>
                  <a:pt x="349" y="180"/>
                </a:lnTo>
                <a:lnTo>
                  <a:pt x="349" y="180"/>
                </a:lnTo>
                <a:close/>
                <a:moveTo>
                  <a:pt x="77" y="186"/>
                </a:moveTo>
                <a:lnTo>
                  <a:pt x="77" y="186"/>
                </a:lnTo>
                <a:lnTo>
                  <a:pt x="79" y="186"/>
                </a:lnTo>
                <a:lnTo>
                  <a:pt x="80" y="185"/>
                </a:lnTo>
                <a:lnTo>
                  <a:pt x="80" y="185"/>
                </a:lnTo>
                <a:lnTo>
                  <a:pt x="77" y="186"/>
                </a:lnTo>
                <a:lnTo>
                  <a:pt x="77" y="186"/>
                </a:lnTo>
                <a:close/>
                <a:moveTo>
                  <a:pt x="248" y="325"/>
                </a:moveTo>
                <a:lnTo>
                  <a:pt x="248" y="325"/>
                </a:lnTo>
                <a:lnTo>
                  <a:pt x="246" y="325"/>
                </a:lnTo>
                <a:lnTo>
                  <a:pt x="246" y="325"/>
                </a:lnTo>
                <a:lnTo>
                  <a:pt x="246" y="328"/>
                </a:lnTo>
                <a:lnTo>
                  <a:pt x="246" y="328"/>
                </a:lnTo>
                <a:lnTo>
                  <a:pt x="248" y="328"/>
                </a:lnTo>
                <a:lnTo>
                  <a:pt x="248" y="328"/>
                </a:lnTo>
                <a:lnTo>
                  <a:pt x="249" y="325"/>
                </a:lnTo>
                <a:lnTo>
                  <a:pt x="249" y="325"/>
                </a:lnTo>
                <a:lnTo>
                  <a:pt x="248" y="325"/>
                </a:lnTo>
                <a:lnTo>
                  <a:pt x="248" y="325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136" y="375"/>
                </a:moveTo>
                <a:lnTo>
                  <a:pt x="136" y="375"/>
                </a:lnTo>
                <a:lnTo>
                  <a:pt x="136" y="380"/>
                </a:lnTo>
                <a:lnTo>
                  <a:pt x="136" y="380"/>
                </a:lnTo>
                <a:lnTo>
                  <a:pt x="136" y="377"/>
                </a:lnTo>
                <a:lnTo>
                  <a:pt x="136" y="375"/>
                </a:lnTo>
                <a:lnTo>
                  <a:pt x="136" y="375"/>
                </a:lnTo>
                <a:close/>
                <a:moveTo>
                  <a:pt x="290" y="262"/>
                </a:moveTo>
                <a:lnTo>
                  <a:pt x="290" y="262"/>
                </a:lnTo>
                <a:lnTo>
                  <a:pt x="293" y="262"/>
                </a:lnTo>
                <a:lnTo>
                  <a:pt x="293" y="262"/>
                </a:lnTo>
                <a:lnTo>
                  <a:pt x="293" y="262"/>
                </a:lnTo>
                <a:lnTo>
                  <a:pt x="293" y="262"/>
                </a:lnTo>
                <a:lnTo>
                  <a:pt x="292" y="262"/>
                </a:lnTo>
                <a:lnTo>
                  <a:pt x="290" y="262"/>
                </a:lnTo>
                <a:lnTo>
                  <a:pt x="290" y="262"/>
                </a:lnTo>
                <a:close/>
                <a:moveTo>
                  <a:pt x="213" y="347"/>
                </a:moveTo>
                <a:lnTo>
                  <a:pt x="213" y="347"/>
                </a:lnTo>
                <a:lnTo>
                  <a:pt x="213" y="347"/>
                </a:lnTo>
                <a:lnTo>
                  <a:pt x="213" y="347"/>
                </a:lnTo>
                <a:lnTo>
                  <a:pt x="214" y="349"/>
                </a:lnTo>
                <a:lnTo>
                  <a:pt x="214" y="349"/>
                </a:lnTo>
                <a:lnTo>
                  <a:pt x="216" y="347"/>
                </a:lnTo>
                <a:lnTo>
                  <a:pt x="216" y="347"/>
                </a:lnTo>
                <a:lnTo>
                  <a:pt x="214" y="345"/>
                </a:lnTo>
                <a:lnTo>
                  <a:pt x="214" y="345"/>
                </a:lnTo>
                <a:lnTo>
                  <a:pt x="213" y="347"/>
                </a:lnTo>
                <a:lnTo>
                  <a:pt x="213" y="347"/>
                </a:lnTo>
                <a:close/>
                <a:moveTo>
                  <a:pt x="33" y="267"/>
                </a:moveTo>
                <a:lnTo>
                  <a:pt x="33" y="267"/>
                </a:lnTo>
                <a:lnTo>
                  <a:pt x="31" y="265"/>
                </a:lnTo>
                <a:lnTo>
                  <a:pt x="30" y="265"/>
                </a:lnTo>
                <a:lnTo>
                  <a:pt x="30" y="265"/>
                </a:lnTo>
                <a:lnTo>
                  <a:pt x="30" y="267"/>
                </a:lnTo>
                <a:lnTo>
                  <a:pt x="30" y="267"/>
                </a:lnTo>
                <a:lnTo>
                  <a:pt x="33" y="267"/>
                </a:lnTo>
                <a:lnTo>
                  <a:pt x="33" y="267"/>
                </a:lnTo>
                <a:close/>
                <a:moveTo>
                  <a:pt x="39" y="249"/>
                </a:moveTo>
                <a:lnTo>
                  <a:pt x="39" y="249"/>
                </a:lnTo>
                <a:lnTo>
                  <a:pt x="39" y="249"/>
                </a:lnTo>
                <a:lnTo>
                  <a:pt x="39" y="249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2" y="252"/>
                </a:lnTo>
                <a:lnTo>
                  <a:pt x="42" y="252"/>
                </a:lnTo>
                <a:lnTo>
                  <a:pt x="39" y="249"/>
                </a:lnTo>
                <a:lnTo>
                  <a:pt x="39" y="249"/>
                </a:lnTo>
                <a:close/>
                <a:moveTo>
                  <a:pt x="319" y="256"/>
                </a:moveTo>
                <a:lnTo>
                  <a:pt x="319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4"/>
                </a:lnTo>
                <a:lnTo>
                  <a:pt x="320" y="254"/>
                </a:lnTo>
                <a:lnTo>
                  <a:pt x="319" y="256"/>
                </a:lnTo>
                <a:lnTo>
                  <a:pt x="319" y="256"/>
                </a:lnTo>
                <a:close/>
                <a:moveTo>
                  <a:pt x="251" y="410"/>
                </a:moveTo>
                <a:lnTo>
                  <a:pt x="251" y="410"/>
                </a:lnTo>
                <a:lnTo>
                  <a:pt x="251" y="410"/>
                </a:lnTo>
                <a:lnTo>
                  <a:pt x="251" y="410"/>
                </a:lnTo>
                <a:lnTo>
                  <a:pt x="251" y="410"/>
                </a:lnTo>
                <a:lnTo>
                  <a:pt x="252" y="412"/>
                </a:lnTo>
                <a:lnTo>
                  <a:pt x="252" y="412"/>
                </a:lnTo>
                <a:lnTo>
                  <a:pt x="252" y="409"/>
                </a:lnTo>
                <a:lnTo>
                  <a:pt x="252" y="409"/>
                </a:lnTo>
                <a:lnTo>
                  <a:pt x="251" y="410"/>
                </a:lnTo>
                <a:lnTo>
                  <a:pt x="251" y="410"/>
                </a:lnTo>
                <a:close/>
                <a:moveTo>
                  <a:pt x="205" y="46"/>
                </a:moveTo>
                <a:lnTo>
                  <a:pt x="205" y="46"/>
                </a:lnTo>
                <a:lnTo>
                  <a:pt x="205" y="44"/>
                </a:lnTo>
                <a:lnTo>
                  <a:pt x="205" y="44"/>
                </a:lnTo>
                <a:lnTo>
                  <a:pt x="202" y="44"/>
                </a:lnTo>
                <a:lnTo>
                  <a:pt x="202" y="44"/>
                </a:lnTo>
                <a:lnTo>
                  <a:pt x="202" y="46"/>
                </a:lnTo>
                <a:lnTo>
                  <a:pt x="202" y="46"/>
                </a:lnTo>
                <a:lnTo>
                  <a:pt x="205" y="46"/>
                </a:lnTo>
                <a:lnTo>
                  <a:pt x="205" y="46"/>
                </a:lnTo>
                <a:close/>
                <a:moveTo>
                  <a:pt x="27" y="232"/>
                </a:moveTo>
                <a:lnTo>
                  <a:pt x="27" y="232"/>
                </a:lnTo>
                <a:lnTo>
                  <a:pt x="27" y="235"/>
                </a:lnTo>
                <a:lnTo>
                  <a:pt x="27" y="235"/>
                </a:lnTo>
                <a:lnTo>
                  <a:pt x="28" y="233"/>
                </a:lnTo>
                <a:lnTo>
                  <a:pt x="28" y="232"/>
                </a:lnTo>
                <a:lnTo>
                  <a:pt x="28" y="232"/>
                </a:lnTo>
                <a:lnTo>
                  <a:pt x="27" y="232"/>
                </a:lnTo>
                <a:lnTo>
                  <a:pt x="27" y="232"/>
                </a:lnTo>
                <a:close/>
                <a:moveTo>
                  <a:pt x="197" y="41"/>
                </a:moveTo>
                <a:lnTo>
                  <a:pt x="197" y="41"/>
                </a:lnTo>
                <a:lnTo>
                  <a:pt x="199" y="41"/>
                </a:lnTo>
                <a:lnTo>
                  <a:pt x="199" y="39"/>
                </a:lnTo>
                <a:lnTo>
                  <a:pt x="199" y="39"/>
                </a:lnTo>
                <a:lnTo>
                  <a:pt x="197" y="39"/>
                </a:lnTo>
                <a:lnTo>
                  <a:pt x="197" y="39"/>
                </a:lnTo>
                <a:lnTo>
                  <a:pt x="197" y="41"/>
                </a:lnTo>
                <a:lnTo>
                  <a:pt x="197" y="41"/>
                </a:lnTo>
                <a:close/>
                <a:moveTo>
                  <a:pt x="151" y="374"/>
                </a:moveTo>
                <a:lnTo>
                  <a:pt x="151" y="374"/>
                </a:lnTo>
                <a:lnTo>
                  <a:pt x="151" y="372"/>
                </a:lnTo>
                <a:lnTo>
                  <a:pt x="151" y="372"/>
                </a:lnTo>
                <a:lnTo>
                  <a:pt x="150" y="369"/>
                </a:lnTo>
                <a:lnTo>
                  <a:pt x="150" y="369"/>
                </a:lnTo>
                <a:lnTo>
                  <a:pt x="150" y="369"/>
                </a:lnTo>
                <a:lnTo>
                  <a:pt x="150" y="369"/>
                </a:lnTo>
                <a:lnTo>
                  <a:pt x="150" y="371"/>
                </a:lnTo>
                <a:lnTo>
                  <a:pt x="150" y="371"/>
                </a:lnTo>
                <a:lnTo>
                  <a:pt x="151" y="374"/>
                </a:lnTo>
                <a:lnTo>
                  <a:pt x="151" y="374"/>
                </a:lnTo>
                <a:close/>
                <a:moveTo>
                  <a:pt x="221" y="349"/>
                </a:moveTo>
                <a:lnTo>
                  <a:pt x="221" y="349"/>
                </a:lnTo>
                <a:lnTo>
                  <a:pt x="224" y="345"/>
                </a:lnTo>
                <a:lnTo>
                  <a:pt x="224" y="345"/>
                </a:lnTo>
                <a:lnTo>
                  <a:pt x="224" y="344"/>
                </a:lnTo>
                <a:lnTo>
                  <a:pt x="224" y="344"/>
                </a:lnTo>
                <a:lnTo>
                  <a:pt x="221" y="347"/>
                </a:lnTo>
                <a:lnTo>
                  <a:pt x="221" y="347"/>
                </a:lnTo>
                <a:lnTo>
                  <a:pt x="221" y="349"/>
                </a:lnTo>
                <a:lnTo>
                  <a:pt x="221" y="349"/>
                </a:lnTo>
                <a:close/>
                <a:moveTo>
                  <a:pt x="380" y="219"/>
                </a:moveTo>
                <a:lnTo>
                  <a:pt x="380" y="219"/>
                </a:lnTo>
                <a:lnTo>
                  <a:pt x="380" y="219"/>
                </a:lnTo>
                <a:lnTo>
                  <a:pt x="380" y="219"/>
                </a:lnTo>
                <a:lnTo>
                  <a:pt x="382" y="215"/>
                </a:lnTo>
                <a:lnTo>
                  <a:pt x="382" y="215"/>
                </a:lnTo>
                <a:lnTo>
                  <a:pt x="380" y="215"/>
                </a:lnTo>
                <a:lnTo>
                  <a:pt x="380" y="216"/>
                </a:lnTo>
                <a:lnTo>
                  <a:pt x="380" y="216"/>
                </a:lnTo>
                <a:lnTo>
                  <a:pt x="380" y="219"/>
                </a:lnTo>
                <a:lnTo>
                  <a:pt x="380" y="219"/>
                </a:lnTo>
                <a:close/>
                <a:moveTo>
                  <a:pt x="238" y="371"/>
                </a:moveTo>
                <a:lnTo>
                  <a:pt x="238" y="371"/>
                </a:lnTo>
                <a:lnTo>
                  <a:pt x="237" y="371"/>
                </a:lnTo>
                <a:lnTo>
                  <a:pt x="237" y="371"/>
                </a:lnTo>
                <a:lnTo>
                  <a:pt x="237" y="372"/>
                </a:lnTo>
                <a:lnTo>
                  <a:pt x="237" y="372"/>
                </a:lnTo>
                <a:lnTo>
                  <a:pt x="237" y="372"/>
                </a:lnTo>
                <a:lnTo>
                  <a:pt x="238" y="374"/>
                </a:lnTo>
                <a:lnTo>
                  <a:pt x="238" y="374"/>
                </a:lnTo>
                <a:lnTo>
                  <a:pt x="238" y="371"/>
                </a:lnTo>
                <a:lnTo>
                  <a:pt x="238" y="371"/>
                </a:lnTo>
                <a:close/>
                <a:moveTo>
                  <a:pt x="243" y="134"/>
                </a:moveTo>
                <a:lnTo>
                  <a:pt x="243" y="134"/>
                </a:lnTo>
                <a:lnTo>
                  <a:pt x="241" y="134"/>
                </a:lnTo>
                <a:lnTo>
                  <a:pt x="241" y="136"/>
                </a:lnTo>
                <a:lnTo>
                  <a:pt x="241" y="136"/>
                </a:lnTo>
                <a:lnTo>
                  <a:pt x="243" y="136"/>
                </a:lnTo>
                <a:lnTo>
                  <a:pt x="243" y="136"/>
                </a:lnTo>
                <a:lnTo>
                  <a:pt x="243" y="134"/>
                </a:lnTo>
                <a:lnTo>
                  <a:pt x="243" y="134"/>
                </a:lnTo>
                <a:close/>
                <a:moveTo>
                  <a:pt x="154" y="397"/>
                </a:moveTo>
                <a:lnTo>
                  <a:pt x="154" y="397"/>
                </a:lnTo>
                <a:lnTo>
                  <a:pt x="153" y="397"/>
                </a:lnTo>
                <a:lnTo>
                  <a:pt x="153" y="397"/>
                </a:lnTo>
                <a:lnTo>
                  <a:pt x="156" y="399"/>
                </a:lnTo>
                <a:lnTo>
                  <a:pt x="156" y="399"/>
                </a:lnTo>
                <a:lnTo>
                  <a:pt x="156" y="397"/>
                </a:lnTo>
                <a:lnTo>
                  <a:pt x="156" y="397"/>
                </a:lnTo>
                <a:lnTo>
                  <a:pt x="156" y="397"/>
                </a:lnTo>
                <a:lnTo>
                  <a:pt x="156" y="397"/>
                </a:lnTo>
                <a:lnTo>
                  <a:pt x="154" y="397"/>
                </a:lnTo>
                <a:lnTo>
                  <a:pt x="154" y="397"/>
                </a:lnTo>
                <a:close/>
                <a:moveTo>
                  <a:pt x="39" y="194"/>
                </a:moveTo>
                <a:lnTo>
                  <a:pt x="39" y="194"/>
                </a:lnTo>
                <a:lnTo>
                  <a:pt x="41" y="196"/>
                </a:lnTo>
                <a:lnTo>
                  <a:pt x="44" y="194"/>
                </a:lnTo>
                <a:lnTo>
                  <a:pt x="44" y="194"/>
                </a:lnTo>
                <a:lnTo>
                  <a:pt x="39" y="194"/>
                </a:lnTo>
                <a:lnTo>
                  <a:pt x="39" y="194"/>
                </a:lnTo>
                <a:close/>
                <a:moveTo>
                  <a:pt x="27" y="227"/>
                </a:moveTo>
                <a:lnTo>
                  <a:pt x="27" y="227"/>
                </a:lnTo>
                <a:lnTo>
                  <a:pt x="27" y="229"/>
                </a:lnTo>
                <a:lnTo>
                  <a:pt x="27" y="229"/>
                </a:lnTo>
                <a:lnTo>
                  <a:pt x="28" y="229"/>
                </a:lnTo>
                <a:lnTo>
                  <a:pt x="28" y="229"/>
                </a:lnTo>
                <a:lnTo>
                  <a:pt x="28" y="226"/>
                </a:lnTo>
                <a:lnTo>
                  <a:pt x="28" y="226"/>
                </a:lnTo>
                <a:lnTo>
                  <a:pt x="27" y="227"/>
                </a:lnTo>
                <a:lnTo>
                  <a:pt x="27" y="227"/>
                </a:lnTo>
                <a:close/>
                <a:moveTo>
                  <a:pt x="375" y="159"/>
                </a:moveTo>
                <a:lnTo>
                  <a:pt x="375" y="159"/>
                </a:lnTo>
                <a:lnTo>
                  <a:pt x="377" y="155"/>
                </a:lnTo>
                <a:lnTo>
                  <a:pt x="377" y="155"/>
                </a:lnTo>
                <a:lnTo>
                  <a:pt x="377" y="155"/>
                </a:lnTo>
                <a:lnTo>
                  <a:pt x="377" y="155"/>
                </a:lnTo>
                <a:lnTo>
                  <a:pt x="375" y="156"/>
                </a:lnTo>
                <a:lnTo>
                  <a:pt x="375" y="156"/>
                </a:lnTo>
                <a:lnTo>
                  <a:pt x="374" y="158"/>
                </a:lnTo>
                <a:lnTo>
                  <a:pt x="375" y="159"/>
                </a:lnTo>
                <a:lnTo>
                  <a:pt x="375" y="159"/>
                </a:lnTo>
                <a:close/>
                <a:moveTo>
                  <a:pt x="191" y="404"/>
                </a:moveTo>
                <a:lnTo>
                  <a:pt x="191" y="404"/>
                </a:lnTo>
                <a:lnTo>
                  <a:pt x="191" y="404"/>
                </a:lnTo>
                <a:lnTo>
                  <a:pt x="191" y="404"/>
                </a:lnTo>
                <a:lnTo>
                  <a:pt x="191" y="404"/>
                </a:lnTo>
                <a:lnTo>
                  <a:pt x="191" y="404"/>
                </a:lnTo>
                <a:lnTo>
                  <a:pt x="188" y="407"/>
                </a:lnTo>
                <a:lnTo>
                  <a:pt x="188" y="407"/>
                </a:lnTo>
                <a:lnTo>
                  <a:pt x="189" y="409"/>
                </a:lnTo>
                <a:lnTo>
                  <a:pt x="189" y="409"/>
                </a:lnTo>
                <a:lnTo>
                  <a:pt x="191" y="404"/>
                </a:lnTo>
                <a:lnTo>
                  <a:pt x="191" y="404"/>
                </a:lnTo>
                <a:close/>
                <a:moveTo>
                  <a:pt x="98" y="221"/>
                </a:moveTo>
                <a:lnTo>
                  <a:pt x="98" y="221"/>
                </a:lnTo>
                <a:lnTo>
                  <a:pt x="98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21"/>
                </a:lnTo>
                <a:lnTo>
                  <a:pt x="95" y="221"/>
                </a:lnTo>
                <a:lnTo>
                  <a:pt x="98" y="221"/>
                </a:lnTo>
                <a:lnTo>
                  <a:pt x="98" y="221"/>
                </a:lnTo>
                <a:close/>
                <a:moveTo>
                  <a:pt x="229" y="358"/>
                </a:moveTo>
                <a:lnTo>
                  <a:pt x="229" y="358"/>
                </a:lnTo>
                <a:lnTo>
                  <a:pt x="232" y="356"/>
                </a:lnTo>
                <a:lnTo>
                  <a:pt x="232" y="353"/>
                </a:lnTo>
                <a:lnTo>
                  <a:pt x="232" y="353"/>
                </a:lnTo>
                <a:lnTo>
                  <a:pt x="229" y="358"/>
                </a:lnTo>
                <a:lnTo>
                  <a:pt x="229" y="358"/>
                </a:lnTo>
                <a:close/>
                <a:moveTo>
                  <a:pt x="339" y="170"/>
                </a:moveTo>
                <a:lnTo>
                  <a:pt x="339" y="170"/>
                </a:lnTo>
                <a:lnTo>
                  <a:pt x="339" y="172"/>
                </a:lnTo>
                <a:lnTo>
                  <a:pt x="339" y="172"/>
                </a:lnTo>
                <a:lnTo>
                  <a:pt x="342" y="169"/>
                </a:lnTo>
                <a:lnTo>
                  <a:pt x="342" y="169"/>
                </a:lnTo>
                <a:lnTo>
                  <a:pt x="342" y="169"/>
                </a:lnTo>
                <a:lnTo>
                  <a:pt x="342" y="169"/>
                </a:lnTo>
                <a:lnTo>
                  <a:pt x="339" y="170"/>
                </a:lnTo>
                <a:lnTo>
                  <a:pt x="339" y="170"/>
                </a:lnTo>
                <a:close/>
                <a:moveTo>
                  <a:pt x="202" y="52"/>
                </a:moveTo>
                <a:lnTo>
                  <a:pt x="202" y="52"/>
                </a:lnTo>
                <a:lnTo>
                  <a:pt x="202" y="50"/>
                </a:lnTo>
                <a:lnTo>
                  <a:pt x="202" y="50"/>
                </a:lnTo>
                <a:lnTo>
                  <a:pt x="199" y="50"/>
                </a:lnTo>
                <a:lnTo>
                  <a:pt x="199" y="50"/>
                </a:ln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202" y="52"/>
                </a:lnTo>
                <a:lnTo>
                  <a:pt x="202" y="52"/>
                </a:lnTo>
                <a:close/>
                <a:moveTo>
                  <a:pt x="317" y="216"/>
                </a:moveTo>
                <a:lnTo>
                  <a:pt x="317" y="216"/>
                </a:lnTo>
                <a:lnTo>
                  <a:pt x="319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6"/>
                </a:lnTo>
                <a:lnTo>
                  <a:pt x="320" y="216"/>
                </a:lnTo>
                <a:lnTo>
                  <a:pt x="317" y="216"/>
                </a:lnTo>
                <a:lnTo>
                  <a:pt x="317" y="216"/>
                </a:lnTo>
                <a:close/>
                <a:moveTo>
                  <a:pt x="137" y="311"/>
                </a:moveTo>
                <a:lnTo>
                  <a:pt x="137" y="311"/>
                </a:lnTo>
                <a:lnTo>
                  <a:pt x="137" y="311"/>
                </a:lnTo>
                <a:lnTo>
                  <a:pt x="137" y="311"/>
                </a:lnTo>
                <a:lnTo>
                  <a:pt x="139" y="309"/>
                </a:lnTo>
                <a:lnTo>
                  <a:pt x="139" y="309"/>
                </a:lnTo>
                <a:lnTo>
                  <a:pt x="137" y="306"/>
                </a:lnTo>
                <a:lnTo>
                  <a:pt x="137" y="306"/>
                </a:lnTo>
                <a:lnTo>
                  <a:pt x="137" y="311"/>
                </a:lnTo>
                <a:lnTo>
                  <a:pt x="137" y="311"/>
                </a:lnTo>
                <a:close/>
                <a:moveTo>
                  <a:pt x="189" y="125"/>
                </a:moveTo>
                <a:lnTo>
                  <a:pt x="189" y="125"/>
                </a:lnTo>
                <a:lnTo>
                  <a:pt x="189" y="125"/>
                </a:lnTo>
                <a:lnTo>
                  <a:pt x="189" y="125"/>
                </a:lnTo>
                <a:lnTo>
                  <a:pt x="191" y="120"/>
                </a:lnTo>
                <a:lnTo>
                  <a:pt x="191" y="120"/>
                </a:lnTo>
                <a:lnTo>
                  <a:pt x="189" y="121"/>
                </a:lnTo>
                <a:lnTo>
                  <a:pt x="189" y="121"/>
                </a:lnTo>
                <a:lnTo>
                  <a:pt x="189" y="125"/>
                </a:lnTo>
                <a:lnTo>
                  <a:pt x="189" y="125"/>
                </a:lnTo>
                <a:close/>
                <a:moveTo>
                  <a:pt x="148" y="323"/>
                </a:moveTo>
                <a:lnTo>
                  <a:pt x="148" y="323"/>
                </a:lnTo>
                <a:lnTo>
                  <a:pt x="147" y="320"/>
                </a:lnTo>
                <a:lnTo>
                  <a:pt x="147" y="320"/>
                </a:lnTo>
                <a:lnTo>
                  <a:pt x="147" y="323"/>
                </a:lnTo>
                <a:lnTo>
                  <a:pt x="147" y="323"/>
                </a:lnTo>
                <a:lnTo>
                  <a:pt x="148" y="323"/>
                </a:lnTo>
                <a:lnTo>
                  <a:pt x="148" y="323"/>
                </a:lnTo>
                <a:close/>
                <a:moveTo>
                  <a:pt x="240" y="79"/>
                </a:moveTo>
                <a:lnTo>
                  <a:pt x="240" y="79"/>
                </a:lnTo>
                <a:lnTo>
                  <a:pt x="238" y="79"/>
                </a:lnTo>
                <a:lnTo>
                  <a:pt x="238" y="79"/>
                </a:lnTo>
                <a:lnTo>
                  <a:pt x="237" y="82"/>
                </a:lnTo>
                <a:lnTo>
                  <a:pt x="237" y="82"/>
                </a:lnTo>
                <a:lnTo>
                  <a:pt x="240" y="82"/>
                </a:lnTo>
                <a:lnTo>
                  <a:pt x="240" y="82"/>
                </a:lnTo>
                <a:lnTo>
                  <a:pt x="240" y="79"/>
                </a:lnTo>
                <a:lnTo>
                  <a:pt x="240" y="79"/>
                </a:lnTo>
                <a:close/>
                <a:moveTo>
                  <a:pt x="271" y="377"/>
                </a:moveTo>
                <a:lnTo>
                  <a:pt x="271" y="377"/>
                </a:lnTo>
                <a:lnTo>
                  <a:pt x="271" y="372"/>
                </a:lnTo>
                <a:lnTo>
                  <a:pt x="271" y="372"/>
                </a:lnTo>
                <a:lnTo>
                  <a:pt x="270" y="374"/>
                </a:lnTo>
                <a:lnTo>
                  <a:pt x="271" y="377"/>
                </a:lnTo>
                <a:lnTo>
                  <a:pt x="271" y="377"/>
                </a:lnTo>
                <a:close/>
                <a:moveTo>
                  <a:pt x="241" y="139"/>
                </a:moveTo>
                <a:lnTo>
                  <a:pt x="241" y="139"/>
                </a:lnTo>
                <a:lnTo>
                  <a:pt x="240" y="139"/>
                </a:lnTo>
                <a:lnTo>
                  <a:pt x="240" y="139"/>
                </a:lnTo>
                <a:lnTo>
                  <a:pt x="238" y="139"/>
                </a:lnTo>
                <a:lnTo>
                  <a:pt x="238" y="139"/>
                </a:lnTo>
                <a:lnTo>
                  <a:pt x="241" y="140"/>
                </a:lnTo>
                <a:lnTo>
                  <a:pt x="241" y="139"/>
                </a:lnTo>
                <a:lnTo>
                  <a:pt x="241" y="139"/>
                </a:lnTo>
                <a:close/>
                <a:moveTo>
                  <a:pt x="180" y="360"/>
                </a:moveTo>
                <a:lnTo>
                  <a:pt x="180" y="360"/>
                </a:lnTo>
                <a:lnTo>
                  <a:pt x="181" y="356"/>
                </a:lnTo>
                <a:lnTo>
                  <a:pt x="181" y="356"/>
                </a:lnTo>
                <a:lnTo>
                  <a:pt x="181" y="356"/>
                </a:lnTo>
                <a:lnTo>
                  <a:pt x="180" y="358"/>
                </a:lnTo>
                <a:lnTo>
                  <a:pt x="180" y="358"/>
                </a:lnTo>
                <a:lnTo>
                  <a:pt x="180" y="358"/>
                </a:lnTo>
                <a:lnTo>
                  <a:pt x="180" y="360"/>
                </a:lnTo>
                <a:lnTo>
                  <a:pt x="180" y="360"/>
                </a:lnTo>
                <a:close/>
                <a:moveTo>
                  <a:pt x="205" y="139"/>
                </a:moveTo>
                <a:lnTo>
                  <a:pt x="205" y="139"/>
                </a:lnTo>
                <a:lnTo>
                  <a:pt x="207" y="137"/>
                </a:lnTo>
                <a:lnTo>
                  <a:pt x="207" y="137"/>
                </a:lnTo>
                <a:lnTo>
                  <a:pt x="208" y="136"/>
                </a:lnTo>
                <a:lnTo>
                  <a:pt x="208" y="136"/>
                </a:lnTo>
                <a:lnTo>
                  <a:pt x="207" y="136"/>
                </a:lnTo>
                <a:lnTo>
                  <a:pt x="207" y="136"/>
                </a:lnTo>
                <a:lnTo>
                  <a:pt x="203" y="137"/>
                </a:lnTo>
                <a:lnTo>
                  <a:pt x="203" y="137"/>
                </a:lnTo>
                <a:lnTo>
                  <a:pt x="205" y="139"/>
                </a:lnTo>
                <a:lnTo>
                  <a:pt x="205" y="139"/>
                </a:lnTo>
                <a:close/>
                <a:moveTo>
                  <a:pt x="330" y="197"/>
                </a:moveTo>
                <a:lnTo>
                  <a:pt x="330" y="197"/>
                </a:lnTo>
                <a:lnTo>
                  <a:pt x="326" y="197"/>
                </a:lnTo>
                <a:lnTo>
                  <a:pt x="326" y="197"/>
                </a:lnTo>
                <a:lnTo>
                  <a:pt x="326" y="199"/>
                </a:lnTo>
                <a:lnTo>
                  <a:pt x="326" y="199"/>
                </a:lnTo>
                <a:lnTo>
                  <a:pt x="330" y="197"/>
                </a:lnTo>
                <a:lnTo>
                  <a:pt x="330" y="197"/>
                </a:lnTo>
                <a:close/>
                <a:moveTo>
                  <a:pt x="22" y="215"/>
                </a:moveTo>
                <a:lnTo>
                  <a:pt x="22" y="215"/>
                </a:lnTo>
                <a:lnTo>
                  <a:pt x="22" y="215"/>
                </a:lnTo>
                <a:lnTo>
                  <a:pt x="20" y="216"/>
                </a:lnTo>
                <a:lnTo>
                  <a:pt x="20" y="216"/>
                </a:lnTo>
                <a:lnTo>
                  <a:pt x="24" y="216"/>
                </a:lnTo>
                <a:lnTo>
                  <a:pt x="24" y="216"/>
                </a:lnTo>
                <a:lnTo>
                  <a:pt x="22" y="215"/>
                </a:lnTo>
                <a:lnTo>
                  <a:pt x="22" y="215"/>
                </a:lnTo>
                <a:close/>
                <a:moveTo>
                  <a:pt x="166" y="79"/>
                </a:moveTo>
                <a:lnTo>
                  <a:pt x="166" y="79"/>
                </a:lnTo>
                <a:lnTo>
                  <a:pt x="166" y="79"/>
                </a:lnTo>
                <a:lnTo>
                  <a:pt x="166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80"/>
                </a:lnTo>
                <a:lnTo>
                  <a:pt x="162" y="80"/>
                </a:lnTo>
                <a:lnTo>
                  <a:pt x="166" y="79"/>
                </a:lnTo>
                <a:lnTo>
                  <a:pt x="166" y="79"/>
                </a:lnTo>
                <a:close/>
                <a:moveTo>
                  <a:pt x="142" y="306"/>
                </a:moveTo>
                <a:lnTo>
                  <a:pt x="142" y="306"/>
                </a:lnTo>
                <a:lnTo>
                  <a:pt x="140" y="304"/>
                </a:lnTo>
                <a:lnTo>
                  <a:pt x="140" y="303"/>
                </a:lnTo>
                <a:lnTo>
                  <a:pt x="140" y="303"/>
                </a:lnTo>
                <a:lnTo>
                  <a:pt x="140" y="303"/>
                </a:lnTo>
                <a:lnTo>
                  <a:pt x="142" y="306"/>
                </a:lnTo>
                <a:lnTo>
                  <a:pt x="142" y="306"/>
                </a:lnTo>
                <a:close/>
                <a:moveTo>
                  <a:pt x="333" y="177"/>
                </a:moveTo>
                <a:lnTo>
                  <a:pt x="333" y="177"/>
                </a:lnTo>
                <a:lnTo>
                  <a:pt x="333" y="180"/>
                </a:lnTo>
                <a:lnTo>
                  <a:pt x="333" y="180"/>
                </a:lnTo>
                <a:lnTo>
                  <a:pt x="334" y="178"/>
                </a:lnTo>
                <a:lnTo>
                  <a:pt x="334" y="178"/>
                </a:lnTo>
                <a:lnTo>
                  <a:pt x="333" y="177"/>
                </a:lnTo>
                <a:lnTo>
                  <a:pt x="333" y="177"/>
                </a:lnTo>
                <a:close/>
                <a:moveTo>
                  <a:pt x="265" y="290"/>
                </a:moveTo>
                <a:lnTo>
                  <a:pt x="265" y="290"/>
                </a:lnTo>
                <a:lnTo>
                  <a:pt x="266" y="290"/>
                </a:lnTo>
                <a:lnTo>
                  <a:pt x="266" y="290"/>
                </a:lnTo>
                <a:lnTo>
                  <a:pt x="266" y="289"/>
                </a:lnTo>
                <a:lnTo>
                  <a:pt x="266" y="289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90"/>
                </a:lnTo>
                <a:lnTo>
                  <a:pt x="265" y="290"/>
                </a:lnTo>
                <a:close/>
                <a:moveTo>
                  <a:pt x="235" y="79"/>
                </a:moveTo>
                <a:lnTo>
                  <a:pt x="235" y="79"/>
                </a:lnTo>
                <a:lnTo>
                  <a:pt x="235" y="79"/>
                </a:lnTo>
                <a:lnTo>
                  <a:pt x="235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5" y="79"/>
                </a:lnTo>
                <a:lnTo>
                  <a:pt x="235" y="79"/>
                </a:lnTo>
                <a:close/>
                <a:moveTo>
                  <a:pt x="183" y="322"/>
                </a:moveTo>
                <a:lnTo>
                  <a:pt x="183" y="322"/>
                </a:lnTo>
                <a:lnTo>
                  <a:pt x="181" y="322"/>
                </a:lnTo>
                <a:lnTo>
                  <a:pt x="181" y="322"/>
                </a:lnTo>
                <a:lnTo>
                  <a:pt x="183" y="323"/>
                </a:lnTo>
                <a:lnTo>
                  <a:pt x="183" y="323"/>
                </a:lnTo>
                <a:lnTo>
                  <a:pt x="186" y="323"/>
                </a:lnTo>
                <a:lnTo>
                  <a:pt x="186" y="323"/>
                </a:lnTo>
                <a:lnTo>
                  <a:pt x="183" y="322"/>
                </a:lnTo>
                <a:lnTo>
                  <a:pt x="183" y="322"/>
                </a:lnTo>
                <a:close/>
                <a:moveTo>
                  <a:pt x="350" y="224"/>
                </a:moveTo>
                <a:lnTo>
                  <a:pt x="350" y="224"/>
                </a:lnTo>
                <a:lnTo>
                  <a:pt x="350" y="222"/>
                </a:lnTo>
                <a:lnTo>
                  <a:pt x="347" y="224"/>
                </a:lnTo>
                <a:lnTo>
                  <a:pt x="347" y="224"/>
                </a:lnTo>
                <a:lnTo>
                  <a:pt x="349" y="224"/>
                </a:lnTo>
                <a:lnTo>
                  <a:pt x="349" y="224"/>
                </a:lnTo>
                <a:lnTo>
                  <a:pt x="349" y="224"/>
                </a:lnTo>
                <a:lnTo>
                  <a:pt x="350" y="224"/>
                </a:lnTo>
                <a:lnTo>
                  <a:pt x="350" y="224"/>
                </a:lnTo>
                <a:close/>
                <a:moveTo>
                  <a:pt x="232" y="76"/>
                </a:moveTo>
                <a:lnTo>
                  <a:pt x="232" y="76"/>
                </a:lnTo>
                <a:lnTo>
                  <a:pt x="232" y="74"/>
                </a:lnTo>
                <a:lnTo>
                  <a:pt x="230" y="74"/>
                </a:lnTo>
                <a:lnTo>
                  <a:pt x="230" y="74"/>
                </a:lnTo>
                <a:lnTo>
                  <a:pt x="230" y="74"/>
                </a:lnTo>
                <a:lnTo>
                  <a:pt x="229" y="76"/>
                </a:lnTo>
                <a:lnTo>
                  <a:pt x="229" y="76"/>
                </a:lnTo>
                <a:lnTo>
                  <a:pt x="232" y="76"/>
                </a:lnTo>
                <a:lnTo>
                  <a:pt x="232" y="76"/>
                </a:lnTo>
                <a:close/>
                <a:moveTo>
                  <a:pt x="339" y="156"/>
                </a:moveTo>
                <a:lnTo>
                  <a:pt x="339" y="156"/>
                </a:lnTo>
                <a:lnTo>
                  <a:pt x="337" y="158"/>
                </a:lnTo>
                <a:lnTo>
                  <a:pt x="337" y="158"/>
                </a:lnTo>
                <a:lnTo>
                  <a:pt x="341" y="159"/>
                </a:lnTo>
                <a:lnTo>
                  <a:pt x="341" y="159"/>
                </a:lnTo>
                <a:lnTo>
                  <a:pt x="339" y="156"/>
                </a:lnTo>
                <a:lnTo>
                  <a:pt x="339" y="156"/>
                </a:lnTo>
                <a:close/>
                <a:moveTo>
                  <a:pt x="372" y="243"/>
                </a:moveTo>
                <a:lnTo>
                  <a:pt x="372" y="243"/>
                </a:lnTo>
                <a:lnTo>
                  <a:pt x="371" y="244"/>
                </a:lnTo>
                <a:lnTo>
                  <a:pt x="371" y="244"/>
                </a:lnTo>
                <a:lnTo>
                  <a:pt x="371" y="246"/>
                </a:lnTo>
                <a:lnTo>
                  <a:pt x="371" y="246"/>
                </a:lnTo>
                <a:lnTo>
                  <a:pt x="372" y="243"/>
                </a:lnTo>
                <a:lnTo>
                  <a:pt x="372" y="243"/>
                </a:lnTo>
                <a:close/>
                <a:moveTo>
                  <a:pt x="150" y="109"/>
                </a:moveTo>
                <a:lnTo>
                  <a:pt x="150" y="109"/>
                </a:lnTo>
                <a:lnTo>
                  <a:pt x="153" y="107"/>
                </a:lnTo>
                <a:lnTo>
                  <a:pt x="153" y="107"/>
                </a:lnTo>
                <a:lnTo>
                  <a:pt x="153" y="106"/>
                </a:lnTo>
                <a:lnTo>
                  <a:pt x="153" y="106"/>
                </a:lnTo>
                <a:lnTo>
                  <a:pt x="151" y="107"/>
                </a:lnTo>
                <a:lnTo>
                  <a:pt x="150" y="109"/>
                </a:lnTo>
                <a:lnTo>
                  <a:pt x="150" y="109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2" y="107"/>
                </a:lnTo>
                <a:lnTo>
                  <a:pt x="161" y="109"/>
                </a:lnTo>
                <a:lnTo>
                  <a:pt x="161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356" y="246"/>
                </a:moveTo>
                <a:lnTo>
                  <a:pt x="356" y="246"/>
                </a:lnTo>
                <a:lnTo>
                  <a:pt x="353" y="246"/>
                </a:lnTo>
                <a:lnTo>
                  <a:pt x="353" y="246"/>
                </a:lnTo>
                <a:lnTo>
                  <a:pt x="352" y="248"/>
                </a:lnTo>
                <a:lnTo>
                  <a:pt x="352" y="248"/>
                </a:lnTo>
                <a:lnTo>
                  <a:pt x="355" y="248"/>
                </a:lnTo>
                <a:lnTo>
                  <a:pt x="356" y="246"/>
                </a:lnTo>
                <a:lnTo>
                  <a:pt x="356" y="246"/>
                </a:lnTo>
                <a:close/>
                <a:moveTo>
                  <a:pt x="147" y="144"/>
                </a:moveTo>
                <a:lnTo>
                  <a:pt x="147" y="144"/>
                </a:lnTo>
                <a:lnTo>
                  <a:pt x="145" y="145"/>
                </a:lnTo>
                <a:lnTo>
                  <a:pt x="145" y="145"/>
                </a:lnTo>
                <a:lnTo>
                  <a:pt x="147" y="145"/>
                </a:lnTo>
                <a:lnTo>
                  <a:pt x="148" y="144"/>
                </a:lnTo>
                <a:lnTo>
                  <a:pt x="148" y="144"/>
                </a:lnTo>
                <a:lnTo>
                  <a:pt x="147" y="144"/>
                </a:lnTo>
                <a:lnTo>
                  <a:pt x="147" y="144"/>
                </a:lnTo>
                <a:close/>
                <a:moveTo>
                  <a:pt x="159" y="404"/>
                </a:moveTo>
                <a:lnTo>
                  <a:pt x="159" y="404"/>
                </a:lnTo>
                <a:lnTo>
                  <a:pt x="162" y="402"/>
                </a:lnTo>
                <a:lnTo>
                  <a:pt x="162" y="402"/>
                </a:lnTo>
                <a:lnTo>
                  <a:pt x="162" y="401"/>
                </a:lnTo>
                <a:lnTo>
                  <a:pt x="162" y="401"/>
                </a:lnTo>
                <a:lnTo>
                  <a:pt x="158" y="402"/>
                </a:lnTo>
                <a:lnTo>
                  <a:pt x="158" y="402"/>
                </a:lnTo>
                <a:lnTo>
                  <a:pt x="159" y="404"/>
                </a:lnTo>
                <a:lnTo>
                  <a:pt x="159" y="404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5" y="238"/>
                </a:lnTo>
                <a:lnTo>
                  <a:pt x="35" y="237"/>
                </a:lnTo>
                <a:lnTo>
                  <a:pt x="35" y="237"/>
                </a:lnTo>
                <a:lnTo>
                  <a:pt x="35" y="237"/>
                </a:lnTo>
                <a:lnTo>
                  <a:pt x="35" y="237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164" y="128"/>
                </a:moveTo>
                <a:lnTo>
                  <a:pt x="164" y="128"/>
                </a:lnTo>
                <a:lnTo>
                  <a:pt x="162" y="128"/>
                </a:lnTo>
                <a:lnTo>
                  <a:pt x="162" y="129"/>
                </a:lnTo>
                <a:lnTo>
                  <a:pt x="162" y="129"/>
                </a:lnTo>
                <a:lnTo>
                  <a:pt x="164" y="128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308" y="147"/>
                </a:moveTo>
                <a:lnTo>
                  <a:pt x="308" y="147"/>
                </a:lnTo>
                <a:lnTo>
                  <a:pt x="309" y="148"/>
                </a:lnTo>
                <a:lnTo>
                  <a:pt x="309" y="148"/>
                </a:lnTo>
                <a:lnTo>
                  <a:pt x="311" y="147"/>
                </a:lnTo>
                <a:lnTo>
                  <a:pt x="311" y="147"/>
                </a:lnTo>
                <a:lnTo>
                  <a:pt x="308" y="147"/>
                </a:lnTo>
                <a:lnTo>
                  <a:pt x="308" y="147"/>
                </a:lnTo>
                <a:close/>
                <a:moveTo>
                  <a:pt x="282" y="240"/>
                </a:moveTo>
                <a:lnTo>
                  <a:pt x="282" y="240"/>
                </a:lnTo>
                <a:lnTo>
                  <a:pt x="281" y="244"/>
                </a:lnTo>
                <a:lnTo>
                  <a:pt x="281" y="244"/>
                </a:lnTo>
                <a:lnTo>
                  <a:pt x="282" y="240"/>
                </a:lnTo>
                <a:lnTo>
                  <a:pt x="282" y="240"/>
                </a:lnTo>
                <a:close/>
                <a:moveTo>
                  <a:pt x="153" y="377"/>
                </a:moveTo>
                <a:lnTo>
                  <a:pt x="153" y="377"/>
                </a:lnTo>
                <a:lnTo>
                  <a:pt x="153" y="377"/>
                </a:lnTo>
                <a:lnTo>
                  <a:pt x="153" y="377"/>
                </a:lnTo>
                <a:lnTo>
                  <a:pt x="153" y="379"/>
                </a:lnTo>
                <a:lnTo>
                  <a:pt x="153" y="379"/>
                </a:lnTo>
                <a:lnTo>
                  <a:pt x="153" y="380"/>
                </a:lnTo>
                <a:lnTo>
                  <a:pt x="154" y="382"/>
                </a:lnTo>
                <a:lnTo>
                  <a:pt x="154" y="382"/>
                </a:lnTo>
                <a:lnTo>
                  <a:pt x="153" y="377"/>
                </a:lnTo>
                <a:lnTo>
                  <a:pt x="153" y="377"/>
                </a:lnTo>
                <a:close/>
                <a:moveTo>
                  <a:pt x="216" y="66"/>
                </a:moveTo>
                <a:lnTo>
                  <a:pt x="216" y="66"/>
                </a:lnTo>
                <a:lnTo>
                  <a:pt x="214" y="68"/>
                </a:lnTo>
                <a:lnTo>
                  <a:pt x="214" y="68"/>
                </a:lnTo>
                <a:lnTo>
                  <a:pt x="213" y="68"/>
                </a:lnTo>
                <a:lnTo>
                  <a:pt x="213" y="68"/>
                </a:lnTo>
                <a:lnTo>
                  <a:pt x="213" y="69"/>
                </a:lnTo>
                <a:lnTo>
                  <a:pt x="213" y="69"/>
                </a:lnTo>
                <a:lnTo>
                  <a:pt x="214" y="68"/>
                </a:lnTo>
                <a:lnTo>
                  <a:pt x="216" y="66"/>
                </a:lnTo>
                <a:lnTo>
                  <a:pt x="216" y="66"/>
                </a:lnTo>
                <a:close/>
                <a:moveTo>
                  <a:pt x="143" y="327"/>
                </a:moveTo>
                <a:lnTo>
                  <a:pt x="143" y="327"/>
                </a:lnTo>
                <a:lnTo>
                  <a:pt x="143" y="327"/>
                </a:lnTo>
                <a:lnTo>
                  <a:pt x="143" y="327"/>
                </a:lnTo>
                <a:lnTo>
                  <a:pt x="143" y="323"/>
                </a:lnTo>
                <a:lnTo>
                  <a:pt x="142" y="322"/>
                </a:lnTo>
                <a:lnTo>
                  <a:pt x="142" y="322"/>
                </a:lnTo>
                <a:lnTo>
                  <a:pt x="142" y="322"/>
                </a:lnTo>
                <a:lnTo>
                  <a:pt x="142" y="322"/>
                </a:lnTo>
                <a:lnTo>
                  <a:pt x="143" y="327"/>
                </a:lnTo>
                <a:lnTo>
                  <a:pt x="143" y="327"/>
                </a:lnTo>
                <a:close/>
                <a:moveTo>
                  <a:pt x="58" y="180"/>
                </a:moveTo>
                <a:lnTo>
                  <a:pt x="58" y="180"/>
                </a:lnTo>
                <a:lnTo>
                  <a:pt x="55" y="180"/>
                </a:lnTo>
                <a:lnTo>
                  <a:pt x="55" y="180"/>
                </a:lnTo>
                <a:lnTo>
                  <a:pt x="55" y="181"/>
                </a:lnTo>
                <a:lnTo>
                  <a:pt x="55" y="181"/>
                </a:lnTo>
                <a:lnTo>
                  <a:pt x="57" y="181"/>
                </a:lnTo>
                <a:lnTo>
                  <a:pt x="58" y="180"/>
                </a:lnTo>
                <a:lnTo>
                  <a:pt x="58" y="180"/>
                </a:lnTo>
                <a:close/>
                <a:moveTo>
                  <a:pt x="41" y="222"/>
                </a:moveTo>
                <a:lnTo>
                  <a:pt x="41" y="222"/>
                </a:lnTo>
                <a:lnTo>
                  <a:pt x="41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2"/>
                </a:lnTo>
                <a:lnTo>
                  <a:pt x="39" y="222"/>
                </a:lnTo>
                <a:lnTo>
                  <a:pt x="41" y="222"/>
                </a:lnTo>
                <a:lnTo>
                  <a:pt x="41" y="222"/>
                </a:lnTo>
                <a:close/>
                <a:moveTo>
                  <a:pt x="194" y="399"/>
                </a:moveTo>
                <a:lnTo>
                  <a:pt x="194" y="399"/>
                </a:lnTo>
                <a:lnTo>
                  <a:pt x="196" y="397"/>
                </a:lnTo>
                <a:lnTo>
                  <a:pt x="196" y="397"/>
                </a:lnTo>
                <a:lnTo>
                  <a:pt x="194" y="397"/>
                </a:lnTo>
                <a:lnTo>
                  <a:pt x="194" y="397"/>
                </a:lnTo>
                <a:lnTo>
                  <a:pt x="194" y="397"/>
                </a:lnTo>
                <a:lnTo>
                  <a:pt x="194" y="399"/>
                </a:lnTo>
                <a:lnTo>
                  <a:pt x="194" y="399"/>
                </a:lnTo>
                <a:close/>
                <a:moveTo>
                  <a:pt x="181" y="306"/>
                </a:moveTo>
                <a:lnTo>
                  <a:pt x="181" y="306"/>
                </a:lnTo>
                <a:lnTo>
                  <a:pt x="178" y="303"/>
                </a:lnTo>
                <a:lnTo>
                  <a:pt x="178" y="303"/>
                </a:lnTo>
                <a:lnTo>
                  <a:pt x="180" y="304"/>
                </a:lnTo>
                <a:lnTo>
                  <a:pt x="181" y="306"/>
                </a:lnTo>
                <a:lnTo>
                  <a:pt x="181" y="306"/>
                </a:lnTo>
                <a:close/>
                <a:moveTo>
                  <a:pt x="137" y="54"/>
                </a:moveTo>
                <a:lnTo>
                  <a:pt x="137" y="54"/>
                </a:lnTo>
                <a:lnTo>
                  <a:pt x="136" y="55"/>
                </a:lnTo>
                <a:lnTo>
                  <a:pt x="136" y="55"/>
                </a:lnTo>
                <a:lnTo>
                  <a:pt x="137" y="55"/>
                </a:lnTo>
                <a:lnTo>
                  <a:pt x="139" y="54"/>
                </a:lnTo>
                <a:lnTo>
                  <a:pt x="139" y="54"/>
                </a:lnTo>
                <a:lnTo>
                  <a:pt x="137" y="54"/>
                </a:lnTo>
                <a:lnTo>
                  <a:pt x="137" y="54"/>
                </a:lnTo>
                <a:close/>
                <a:moveTo>
                  <a:pt x="52" y="202"/>
                </a:moveTo>
                <a:lnTo>
                  <a:pt x="52" y="202"/>
                </a:lnTo>
                <a:lnTo>
                  <a:pt x="55" y="202"/>
                </a:lnTo>
                <a:lnTo>
                  <a:pt x="55" y="202"/>
                </a:lnTo>
                <a:lnTo>
                  <a:pt x="55" y="202"/>
                </a:lnTo>
                <a:lnTo>
                  <a:pt x="55" y="202"/>
                </a:lnTo>
                <a:lnTo>
                  <a:pt x="52" y="200"/>
                </a:lnTo>
                <a:lnTo>
                  <a:pt x="52" y="200"/>
                </a:lnTo>
                <a:lnTo>
                  <a:pt x="52" y="202"/>
                </a:lnTo>
                <a:lnTo>
                  <a:pt x="52" y="202"/>
                </a:lnTo>
                <a:close/>
                <a:moveTo>
                  <a:pt x="366" y="202"/>
                </a:moveTo>
                <a:lnTo>
                  <a:pt x="366" y="202"/>
                </a:lnTo>
                <a:lnTo>
                  <a:pt x="366" y="200"/>
                </a:lnTo>
                <a:lnTo>
                  <a:pt x="366" y="199"/>
                </a:lnTo>
                <a:lnTo>
                  <a:pt x="366" y="199"/>
                </a:lnTo>
                <a:lnTo>
                  <a:pt x="364" y="199"/>
                </a:lnTo>
                <a:lnTo>
                  <a:pt x="364" y="199"/>
                </a:lnTo>
                <a:lnTo>
                  <a:pt x="366" y="202"/>
                </a:lnTo>
                <a:lnTo>
                  <a:pt x="366" y="202"/>
                </a:lnTo>
                <a:close/>
                <a:moveTo>
                  <a:pt x="371" y="173"/>
                </a:moveTo>
                <a:lnTo>
                  <a:pt x="371" y="173"/>
                </a:lnTo>
                <a:lnTo>
                  <a:pt x="372" y="173"/>
                </a:lnTo>
                <a:lnTo>
                  <a:pt x="372" y="173"/>
                </a:lnTo>
                <a:lnTo>
                  <a:pt x="372" y="172"/>
                </a:lnTo>
                <a:lnTo>
                  <a:pt x="371" y="169"/>
                </a:lnTo>
                <a:lnTo>
                  <a:pt x="371" y="169"/>
                </a:lnTo>
                <a:lnTo>
                  <a:pt x="371" y="169"/>
                </a:lnTo>
                <a:lnTo>
                  <a:pt x="371" y="169"/>
                </a:lnTo>
                <a:lnTo>
                  <a:pt x="371" y="173"/>
                </a:lnTo>
                <a:lnTo>
                  <a:pt x="371" y="173"/>
                </a:lnTo>
                <a:close/>
                <a:moveTo>
                  <a:pt x="35" y="233"/>
                </a:moveTo>
                <a:lnTo>
                  <a:pt x="35" y="233"/>
                </a:lnTo>
                <a:lnTo>
                  <a:pt x="35" y="232"/>
                </a:lnTo>
                <a:lnTo>
                  <a:pt x="35" y="232"/>
                </a:lnTo>
                <a:lnTo>
                  <a:pt x="33" y="232"/>
                </a:lnTo>
                <a:lnTo>
                  <a:pt x="33" y="232"/>
                </a:lnTo>
                <a:lnTo>
                  <a:pt x="33" y="233"/>
                </a:lnTo>
                <a:lnTo>
                  <a:pt x="33" y="233"/>
                </a:lnTo>
                <a:lnTo>
                  <a:pt x="35" y="233"/>
                </a:lnTo>
                <a:lnTo>
                  <a:pt x="35" y="233"/>
                </a:lnTo>
                <a:close/>
                <a:moveTo>
                  <a:pt x="134" y="409"/>
                </a:moveTo>
                <a:lnTo>
                  <a:pt x="134" y="409"/>
                </a:lnTo>
                <a:lnTo>
                  <a:pt x="131" y="412"/>
                </a:lnTo>
                <a:lnTo>
                  <a:pt x="131" y="412"/>
                </a:lnTo>
                <a:lnTo>
                  <a:pt x="134" y="410"/>
                </a:lnTo>
                <a:lnTo>
                  <a:pt x="134" y="409"/>
                </a:lnTo>
                <a:lnTo>
                  <a:pt x="134" y="409"/>
                </a:lnTo>
                <a:close/>
                <a:moveTo>
                  <a:pt x="216" y="325"/>
                </a:moveTo>
                <a:lnTo>
                  <a:pt x="216" y="325"/>
                </a:lnTo>
                <a:lnTo>
                  <a:pt x="214" y="327"/>
                </a:lnTo>
                <a:lnTo>
                  <a:pt x="214" y="327"/>
                </a:lnTo>
                <a:lnTo>
                  <a:pt x="214" y="327"/>
                </a:lnTo>
                <a:lnTo>
                  <a:pt x="214" y="327"/>
                </a:lnTo>
                <a:lnTo>
                  <a:pt x="214" y="328"/>
                </a:lnTo>
                <a:lnTo>
                  <a:pt x="214" y="328"/>
                </a:lnTo>
                <a:lnTo>
                  <a:pt x="216" y="327"/>
                </a:lnTo>
                <a:lnTo>
                  <a:pt x="216" y="325"/>
                </a:lnTo>
                <a:lnTo>
                  <a:pt x="216" y="325"/>
                </a:lnTo>
                <a:close/>
                <a:moveTo>
                  <a:pt x="162" y="27"/>
                </a:moveTo>
                <a:lnTo>
                  <a:pt x="162" y="27"/>
                </a:lnTo>
                <a:lnTo>
                  <a:pt x="166" y="25"/>
                </a:lnTo>
                <a:lnTo>
                  <a:pt x="166" y="25"/>
                </a:lnTo>
                <a:lnTo>
                  <a:pt x="166" y="25"/>
                </a:lnTo>
                <a:lnTo>
                  <a:pt x="166" y="25"/>
                </a:lnTo>
                <a:lnTo>
                  <a:pt x="162" y="25"/>
                </a:lnTo>
                <a:lnTo>
                  <a:pt x="162" y="25"/>
                </a:lnTo>
                <a:lnTo>
                  <a:pt x="162" y="25"/>
                </a:lnTo>
                <a:lnTo>
                  <a:pt x="162" y="25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216" y="55"/>
                </a:moveTo>
                <a:lnTo>
                  <a:pt x="216" y="55"/>
                </a:lnTo>
                <a:lnTo>
                  <a:pt x="218" y="55"/>
                </a:lnTo>
                <a:lnTo>
                  <a:pt x="218" y="54"/>
                </a:lnTo>
                <a:lnTo>
                  <a:pt x="218" y="54"/>
                </a:lnTo>
                <a:lnTo>
                  <a:pt x="216" y="54"/>
                </a:lnTo>
                <a:lnTo>
                  <a:pt x="216" y="55"/>
                </a:lnTo>
                <a:lnTo>
                  <a:pt x="216" y="55"/>
                </a:lnTo>
                <a:close/>
                <a:moveTo>
                  <a:pt x="181" y="350"/>
                </a:moveTo>
                <a:lnTo>
                  <a:pt x="181" y="350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81" y="352"/>
                </a:lnTo>
                <a:lnTo>
                  <a:pt x="181" y="352"/>
                </a:lnTo>
                <a:lnTo>
                  <a:pt x="181" y="350"/>
                </a:lnTo>
                <a:lnTo>
                  <a:pt x="181" y="350"/>
                </a:lnTo>
                <a:close/>
                <a:moveTo>
                  <a:pt x="178" y="129"/>
                </a:moveTo>
                <a:lnTo>
                  <a:pt x="178" y="129"/>
                </a:lnTo>
                <a:lnTo>
                  <a:pt x="177" y="131"/>
                </a:lnTo>
                <a:lnTo>
                  <a:pt x="177" y="131"/>
                </a:lnTo>
                <a:lnTo>
                  <a:pt x="180" y="131"/>
                </a:lnTo>
                <a:lnTo>
                  <a:pt x="180" y="131"/>
                </a:lnTo>
                <a:lnTo>
                  <a:pt x="180" y="129"/>
                </a:lnTo>
                <a:lnTo>
                  <a:pt x="180" y="129"/>
                </a:lnTo>
                <a:lnTo>
                  <a:pt x="178" y="129"/>
                </a:lnTo>
                <a:lnTo>
                  <a:pt x="178" y="129"/>
                </a:lnTo>
                <a:close/>
                <a:moveTo>
                  <a:pt x="44" y="257"/>
                </a:moveTo>
                <a:lnTo>
                  <a:pt x="44" y="257"/>
                </a:lnTo>
                <a:lnTo>
                  <a:pt x="42" y="256"/>
                </a:lnTo>
                <a:lnTo>
                  <a:pt x="41" y="256"/>
                </a:lnTo>
                <a:lnTo>
                  <a:pt x="41" y="256"/>
                </a:lnTo>
                <a:lnTo>
                  <a:pt x="42" y="257"/>
                </a:lnTo>
                <a:lnTo>
                  <a:pt x="42" y="257"/>
                </a:lnTo>
                <a:lnTo>
                  <a:pt x="44" y="257"/>
                </a:lnTo>
                <a:lnTo>
                  <a:pt x="44" y="257"/>
                </a:lnTo>
                <a:close/>
                <a:moveTo>
                  <a:pt x="289" y="244"/>
                </a:moveTo>
                <a:lnTo>
                  <a:pt x="289" y="244"/>
                </a:lnTo>
                <a:lnTo>
                  <a:pt x="289" y="243"/>
                </a:lnTo>
                <a:lnTo>
                  <a:pt x="289" y="243"/>
                </a:lnTo>
                <a:lnTo>
                  <a:pt x="287" y="243"/>
                </a:lnTo>
                <a:lnTo>
                  <a:pt x="287" y="244"/>
                </a:lnTo>
                <a:lnTo>
                  <a:pt x="287" y="244"/>
                </a:lnTo>
                <a:lnTo>
                  <a:pt x="289" y="244"/>
                </a:lnTo>
                <a:lnTo>
                  <a:pt x="289" y="244"/>
                </a:lnTo>
                <a:close/>
                <a:moveTo>
                  <a:pt x="265" y="139"/>
                </a:moveTo>
                <a:lnTo>
                  <a:pt x="265" y="139"/>
                </a:lnTo>
                <a:lnTo>
                  <a:pt x="265" y="139"/>
                </a:lnTo>
                <a:lnTo>
                  <a:pt x="265" y="139"/>
                </a:lnTo>
                <a:lnTo>
                  <a:pt x="263" y="139"/>
                </a:lnTo>
                <a:lnTo>
                  <a:pt x="262" y="139"/>
                </a:lnTo>
                <a:lnTo>
                  <a:pt x="262" y="139"/>
                </a:lnTo>
                <a:lnTo>
                  <a:pt x="265" y="139"/>
                </a:lnTo>
                <a:lnTo>
                  <a:pt x="265" y="139"/>
                </a:lnTo>
                <a:close/>
                <a:moveTo>
                  <a:pt x="270" y="349"/>
                </a:moveTo>
                <a:lnTo>
                  <a:pt x="270" y="349"/>
                </a:lnTo>
                <a:lnTo>
                  <a:pt x="270" y="347"/>
                </a:lnTo>
                <a:lnTo>
                  <a:pt x="270" y="345"/>
                </a:lnTo>
                <a:lnTo>
                  <a:pt x="270" y="345"/>
                </a:lnTo>
                <a:lnTo>
                  <a:pt x="270" y="349"/>
                </a:lnTo>
                <a:lnTo>
                  <a:pt x="270" y="349"/>
                </a:lnTo>
                <a:close/>
                <a:moveTo>
                  <a:pt x="41" y="244"/>
                </a:moveTo>
                <a:lnTo>
                  <a:pt x="41" y="244"/>
                </a:lnTo>
                <a:lnTo>
                  <a:pt x="41" y="246"/>
                </a:lnTo>
                <a:lnTo>
                  <a:pt x="41" y="246"/>
                </a:lnTo>
                <a:lnTo>
                  <a:pt x="44" y="244"/>
                </a:lnTo>
                <a:lnTo>
                  <a:pt x="44" y="244"/>
                </a:lnTo>
                <a:lnTo>
                  <a:pt x="44" y="244"/>
                </a:lnTo>
                <a:lnTo>
                  <a:pt x="44" y="244"/>
                </a:lnTo>
                <a:lnTo>
                  <a:pt x="41" y="244"/>
                </a:lnTo>
                <a:lnTo>
                  <a:pt x="41" y="244"/>
                </a:lnTo>
                <a:close/>
                <a:moveTo>
                  <a:pt x="65" y="161"/>
                </a:moveTo>
                <a:lnTo>
                  <a:pt x="65" y="161"/>
                </a:lnTo>
                <a:lnTo>
                  <a:pt x="65" y="162"/>
                </a:lnTo>
                <a:lnTo>
                  <a:pt x="65" y="162"/>
                </a:lnTo>
                <a:lnTo>
                  <a:pt x="69" y="162"/>
                </a:lnTo>
                <a:lnTo>
                  <a:pt x="69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1"/>
                </a:lnTo>
                <a:lnTo>
                  <a:pt x="71" y="161"/>
                </a:lnTo>
                <a:lnTo>
                  <a:pt x="65" y="161"/>
                </a:lnTo>
                <a:lnTo>
                  <a:pt x="65" y="161"/>
                </a:lnTo>
                <a:close/>
                <a:moveTo>
                  <a:pt x="166" y="410"/>
                </a:moveTo>
                <a:lnTo>
                  <a:pt x="166" y="410"/>
                </a:lnTo>
                <a:lnTo>
                  <a:pt x="166" y="409"/>
                </a:lnTo>
                <a:lnTo>
                  <a:pt x="164" y="409"/>
                </a:lnTo>
                <a:lnTo>
                  <a:pt x="164" y="409"/>
                </a:lnTo>
                <a:lnTo>
                  <a:pt x="164" y="410"/>
                </a:lnTo>
                <a:lnTo>
                  <a:pt x="166" y="410"/>
                </a:lnTo>
                <a:lnTo>
                  <a:pt x="166" y="410"/>
                </a:lnTo>
                <a:close/>
                <a:moveTo>
                  <a:pt x="268" y="323"/>
                </a:moveTo>
                <a:lnTo>
                  <a:pt x="268" y="323"/>
                </a:lnTo>
                <a:lnTo>
                  <a:pt x="266" y="327"/>
                </a:lnTo>
                <a:lnTo>
                  <a:pt x="268" y="328"/>
                </a:lnTo>
                <a:lnTo>
                  <a:pt x="268" y="328"/>
                </a:lnTo>
                <a:lnTo>
                  <a:pt x="268" y="323"/>
                </a:lnTo>
                <a:lnTo>
                  <a:pt x="268" y="323"/>
                </a:lnTo>
                <a:close/>
                <a:moveTo>
                  <a:pt x="191" y="383"/>
                </a:moveTo>
                <a:lnTo>
                  <a:pt x="191" y="383"/>
                </a:lnTo>
                <a:lnTo>
                  <a:pt x="186" y="383"/>
                </a:lnTo>
                <a:lnTo>
                  <a:pt x="186" y="383"/>
                </a:lnTo>
                <a:lnTo>
                  <a:pt x="189" y="383"/>
                </a:lnTo>
                <a:lnTo>
                  <a:pt x="189" y="383"/>
                </a:lnTo>
                <a:lnTo>
                  <a:pt x="191" y="383"/>
                </a:lnTo>
                <a:lnTo>
                  <a:pt x="191" y="383"/>
                </a:lnTo>
                <a:close/>
                <a:moveTo>
                  <a:pt x="159" y="301"/>
                </a:moveTo>
                <a:lnTo>
                  <a:pt x="159" y="301"/>
                </a:lnTo>
                <a:lnTo>
                  <a:pt x="159" y="301"/>
                </a:lnTo>
                <a:lnTo>
                  <a:pt x="159" y="301"/>
                </a:lnTo>
                <a:lnTo>
                  <a:pt x="162" y="304"/>
                </a:lnTo>
                <a:lnTo>
                  <a:pt x="162" y="304"/>
                </a:lnTo>
                <a:lnTo>
                  <a:pt x="159" y="301"/>
                </a:lnTo>
                <a:lnTo>
                  <a:pt x="159" y="301"/>
                </a:lnTo>
                <a:close/>
                <a:moveTo>
                  <a:pt x="197" y="383"/>
                </a:moveTo>
                <a:lnTo>
                  <a:pt x="197" y="383"/>
                </a:lnTo>
                <a:lnTo>
                  <a:pt x="197" y="385"/>
                </a:lnTo>
                <a:lnTo>
                  <a:pt x="197" y="385"/>
                </a:lnTo>
                <a:lnTo>
                  <a:pt x="199" y="383"/>
                </a:lnTo>
                <a:lnTo>
                  <a:pt x="199" y="383"/>
                </a:lnTo>
                <a:lnTo>
                  <a:pt x="197" y="383"/>
                </a:lnTo>
                <a:lnTo>
                  <a:pt x="197" y="383"/>
                </a:lnTo>
                <a:close/>
                <a:moveTo>
                  <a:pt x="285" y="151"/>
                </a:moveTo>
                <a:lnTo>
                  <a:pt x="285" y="151"/>
                </a:lnTo>
                <a:lnTo>
                  <a:pt x="282" y="151"/>
                </a:lnTo>
                <a:lnTo>
                  <a:pt x="282" y="151"/>
                </a:lnTo>
                <a:lnTo>
                  <a:pt x="284" y="153"/>
                </a:lnTo>
                <a:lnTo>
                  <a:pt x="284" y="153"/>
                </a:lnTo>
                <a:lnTo>
                  <a:pt x="285" y="151"/>
                </a:lnTo>
                <a:lnTo>
                  <a:pt x="285" y="151"/>
                </a:lnTo>
                <a:close/>
                <a:moveTo>
                  <a:pt x="68" y="213"/>
                </a:moveTo>
                <a:lnTo>
                  <a:pt x="68" y="213"/>
                </a:lnTo>
                <a:lnTo>
                  <a:pt x="69" y="213"/>
                </a:lnTo>
                <a:lnTo>
                  <a:pt x="71" y="211"/>
                </a:lnTo>
                <a:lnTo>
                  <a:pt x="71" y="211"/>
                </a:lnTo>
                <a:lnTo>
                  <a:pt x="68" y="213"/>
                </a:lnTo>
                <a:lnTo>
                  <a:pt x="68" y="213"/>
                </a:lnTo>
                <a:close/>
                <a:moveTo>
                  <a:pt x="90" y="232"/>
                </a:moveTo>
                <a:lnTo>
                  <a:pt x="90" y="232"/>
                </a:lnTo>
                <a:lnTo>
                  <a:pt x="90" y="233"/>
                </a:lnTo>
                <a:lnTo>
                  <a:pt x="91" y="233"/>
                </a:lnTo>
                <a:lnTo>
                  <a:pt x="91" y="233"/>
                </a:lnTo>
                <a:lnTo>
                  <a:pt x="91" y="232"/>
                </a:lnTo>
                <a:lnTo>
                  <a:pt x="91" y="232"/>
                </a:lnTo>
                <a:lnTo>
                  <a:pt x="90" y="232"/>
                </a:lnTo>
                <a:lnTo>
                  <a:pt x="90" y="232"/>
                </a:lnTo>
                <a:close/>
                <a:moveTo>
                  <a:pt x="189" y="87"/>
                </a:moveTo>
                <a:lnTo>
                  <a:pt x="189" y="87"/>
                </a:lnTo>
                <a:lnTo>
                  <a:pt x="186" y="87"/>
                </a:lnTo>
                <a:lnTo>
                  <a:pt x="186" y="88"/>
                </a:lnTo>
                <a:lnTo>
                  <a:pt x="186" y="88"/>
                </a:lnTo>
                <a:lnTo>
                  <a:pt x="189" y="87"/>
                </a:lnTo>
                <a:lnTo>
                  <a:pt x="189" y="87"/>
                </a:lnTo>
                <a:close/>
                <a:moveTo>
                  <a:pt x="211" y="107"/>
                </a:moveTo>
                <a:lnTo>
                  <a:pt x="211" y="107"/>
                </a:lnTo>
                <a:lnTo>
                  <a:pt x="211" y="107"/>
                </a:lnTo>
                <a:lnTo>
                  <a:pt x="211" y="107"/>
                </a:lnTo>
                <a:lnTo>
                  <a:pt x="210" y="109"/>
                </a:lnTo>
                <a:lnTo>
                  <a:pt x="210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07"/>
                </a:lnTo>
                <a:lnTo>
                  <a:pt x="211" y="107"/>
                </a:lnTo>
                <a:close/>
                <a:moveTo>
                  <a:pt x="123" y="260"/>
                </a:moveTo>
                <a:lnTo>
                  <a:pt x="123" y="260"/>
                </a:lnTo>
                <a:lnTo>
                  <a:pt x="120" y="260"/>
                </a:lnTo>
                <a:lnTo>
                  <a:pt x="120" y="260"/>
                </a:lnTo>
                <a:lnTo>
                  <a:pt x="121" y="262"/>
                </a:lnTo>
                <a:lnTo>
                  <a:pt x="121" y="262"/>
                </a:lnTo>
                <a:lnTo>
                  <a:pt x="123" y="260"/>
                </a:lnTo>
                <a:lnTo>
                  <a:pt x="123" y="260"/>
                </a:lnTo>
                <a:close/>
                <a:moveTo>
                  <a:pt x="22" y="230"/>
                </a:moveTo>
                <a:lnTo>
                  <a:pt x="22" y="230"/>
                </a:lnTo>
                <a:lnTo>
                  <a:pt x="22" y="235"/>
                </a:lnTo>
                <a:lnTo>
                  <a:pt x="22" y="235"/>
                </a:lnTo>
                <a:lnTo>
                  <a:pt x="22" y="232"/>
                </a:lnTo>
                <a:lnTo>
                  <a:pt x="22" y="230"/>
                </a:lnTo>
                <a:lnTo>
                  <a:pt x="22" y="230"/>
                </a:lnTo>
                <a:close/>
                <a:moveTo>
                  <a:pt x="145" y="65"/>
                </a:moveTo>
                <a:lnTo>
                  <a:pt x="145" y="65"/>
                </a:lnTo>
                <a:lnTo>
                  <a:pt x="147" y="65"/>
                </a:lnTo>
                <a:lnTo>
                  <a:pt x="147" y="63"/>
                </a:lnTo>
                <a:lnTo>
                  <a:pt x="147" y="63"/>
                </a:lnTo>
                <a:lnTo>
                  <a:pt x="145" y="65"/>
                </a:lnTo>
                <a:lnTo>
                  <a:pt x="145" y="65"/>
                </a:lnTo>
                <a:close/>
                <a:moveTo>
                  <a:pt x="14" y="156"/>
                </a:move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3" y="158"/>
                </a:lnTo>
                <a:lnTo>
                  <a:pt x="13" y="158"/>
                </a:lnTo>
                <a:lnTo>
                  <a:pt x="14" y="158"/>
                </a:lnTo>
                <a:lnTo>
                  <a:pt x="14" y="158"/>
                </a:lnTo>
                <a:lnTo>
                  <a:pt x="14" y="156"/>
                </a:lnTo>
                <a:lnTo>
                  <a:pt x="14" y="156"/>
                </a:lnTo>
                <a:close/>
                <a:moveTo>
                  <a:pt x="390" y="227"/>
                </a:moveTo>
                <a:lnTo>
                  <a:pt x="390" y="227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6"/>
                </a:lnTo>
                <a:lnTo>
                  <a:pt x="391" y="226"/>
                </a:lnTo>
                <a:lnTo>
                  <a:pt x="390" y="227"/>
                </a:lnTo>
                <a:lnTo>
                  <a:pt x="390" y="227"/>
                </a:lnTo>
                <a:close/>
                <a:moveTo>
                  <a:pt x="188" y="80"/>
                </a:moveTo>
                <a:lnTo>
                  <a:pt x="188" y="80"/>
                </a:lnTo>
                <a:lnTo>
                  <a:pt x="188" y="80"/>
                </a:lnTo>
                <a:lnTo>
                  <a:pt x="188" y="80"/>
                </a:lnTo>
                <a:lnTo>
                  <a:pt x="186" y="80"/>
                </a:lnTo>
                <a:lnTo>
                  <a:pt x="186" y="80"/>
                </a:lnTo>
                <a:lnTo>
                  <a:pt x="186" y="80"/>
                </a:lnTo>
                <a:lnTo>
                  <a:pt x="186" y="80"/>
                </a:lnTo>
                <a:lnTo>
                  <a:pt x="188" y="80"/>
                </a:lnTo>
                <a:lnTo>
                  <a:pt x="188" y="80"/>
                </a:lnTo>
                <a:close/>
                <a:moveTo>
                  <a:pt x="325" y="216"/>
                </a:moveTo>
                <a:lnTo>
                  <a:pt x="325" y="216"/>
                </a:lnTo>
                <a:lnTo>
                  <a:pt x="325" y="215"/>
                </a:lnTo>
                <a:lnTo>
                  <a:pt x="325" y="215"/>
                </a:lnTo>
                <a:lnTo>
                  <a:pt x="323" y="216"/>
                </a:lnTo>
                <a:lnTo>
                  <a:pt x="323" y="216"/>
                </a:lnTo>
                <a:lnTo>
                  <a:pt x="323" y="218"/>
                </a:lnTo>
                <a:lnTo>
                  <a:pt x="323" y="218"/>
                </a:lnTo>
                <a:lnTo>
                  <a:pt x="323" y="218"/>
                </a:lnTo>
                <a:lnTo>
                  <a:pt x="323" y="218"/>
                </a:lnTo>
                <a:lnTo>
                  <a:pt x="325" y="216"/>
                </a:lnTo>
                <a:lnTo>
                  <a:pt x="325" y="216"/>
                </a:lnTo>
                <a:close/>
                <a:moveTo>
                  <a:pt x="169" y="347"/>
                </a:moveTo>
                <a:lnTo>
                  <a:pt x="169" y="347"/>
                </a:lnTo>
                <a:lnTo>
                  <a:pt x="167" y="349"/>
                </a:lnTo>
                <a:lnTo>
                  <a:pt x="167" y="349"/>
                </a:lnTo>
                <a:lnTo>
                  <a:pt x="169" y="350"/>
                </a:lnTo>
                <a:lnTo>
                  <a:pt x="169" y="350"/>
                </a:lnTo>
                <a:lnTo>
                  <a:pt x="169" y="349"/>
                </a:lnTo>
                <a:lnTo>
                  <a:pt x="169" y="347"/>
                </a:lnTo>
                <a:lnTo>
                  <a:pt x="169" y="347"/>
                </a:lnTo>
                <a:close/>
                <a:moveTo>
                  <a:pt x="254" y="46"/>
                </a:moveTo>
                <a:lnTo>
                  <a:pt x="254" y="46"/>
                </a:lnTo>
                <a:lnTo>
                  <a:pt x="254" y="43"/>
                </a:lnTo>
                <a:lnTo>
                  <a:pt x="254" y="43"/>
                </a:lnTo>
                <a:lnTo>
                  <a:pt x="254" y="43"/>
                </a:lnTo>
                <a:lnTo>
                  <a:pt x="254" y="43"/>
                </a:lnTo>
                <a:lnTo>
                  <a:pt x="254" y="46"/>
                </a:lnTo>
                <a:lnTo>
                  <a:pt x="254" y="46"/>
                </a:lnTo>
                <a:close/>
                <a:moveTo>
                  <a:pt x="284" y="262"/>
                </a:moveTo>
                <a:lnTo>
                  <a:pt x="284" y="262"/>
                </a:lnTo>
                <a:lnTo>
                  <a:pt x="284" y="262"/>
                </a:lnTo>
                <a:lnTo>
                  <a:pt x="284" y="262"/>
                </a:lnTo>
                <a:lnTo>
                  <a:pt x="281" y="262"/>
                </a:lnTo>
                <a:lnTo>
                  <a:pt x="281" y="262"/>
                </a:lnTo>
                <a:lnTo>
                  <a:pt x="284" y="262"/>
                </a:lnTo>
                <a:lnTo>
                  <a:pt x="284" y="262"/>
                </a:lnTo>
                <a:close/>
                <a:moveTo>
                  <a:pt x="244" y="144"/>
                </a:moveTo>
                <a:lnTo>
                  <a:pt x="244" y="144"/>
                </a:lnTo>
                <a:lnTo>
                  <a:pt x="244" y="145"/>
                </a:lnTo>
                <a:lnTo>
                  <a:pt x="244" y="145"/>
                </a:lnTo>
                <a:lnTo>
                  <a:pt x="248" y="145"/>
                </a:lnTo>
                <a:lnTo>
                  <a:pt x="248" y="145"/>
                </a:lnTo>
                <a:lnTo>
                  <a:pt x="244" y="144"/>
                </a:lnTo>
                <a:lnTo>
                  <a:pt x="244" y="144"/>
                </a:lnTo>
                <a:close/>
                <a:moveTo>
                  <a:pt x="268" y="308"/>
                </a:moveTo>
                <a:lnTo>
                  <a:pt x="268" y="308"/>
                </a:lnTo>
                <a:lnTo>
                  <a:pt x="268" y="312"/>
                </a:lnTo>
                <a:lnTo>
                  <a:pt x="268" y="312"/>
                </a:lnTo>
                <a:lnTo>
                  <a:pt x="268" y="308"/>
                </a:lnTo>
                <a:lnTo>
                  <a:pt x="268" y="308"/>
                </a:lnTo>
                <a:close/>
                <a:moveTo>
                  <a:pt x="158" y="413"/>
                </a:moveTo>
                <a:lnTo>
                  <a:pt x="158" y="413"/>
                </a:lnTo>
                <a:lnTo>
                  <a:pt x="162" y="413"/>
                </a:lnTo>
                <a:lnTo>
                  <a:pt x="162" y="413"/>
                </a:lnTo>
                <a:lnTo>
                  <a:pt x="161" y="413"/>
                </a:lnTo>
                <a:lnTo>
                  <a:pt x="158" y="413"/>
                </a:lnTo>
                <a:lnTo>
                  <a:pt x="158" y="413"/>
                </a:lnTo>
                <a:close/>
                <a:moveTo>
                  <a:pt x="132" y="358"/>
                </a:moveTo>
                <a:lnTo>
                  <a:pt x="132" y="358"/>
                </a:lnTo>
                <a:lnTo>
                  <a:pt x="134" y="356"/>
                </a:lnTo>
                <a:lnTo>
                  <a:pt x="134" y="355"/>
                </a:lnTo>
                <a:lnTo>
                  <a:pt x="134" y="355"/>
                </a:lnTo>
                <a:lnTo>
                  <a:pt x="132" y="356"/>
                </a:lnTo>
                <a:lnTo>
                  <a:pt x="132" y="358"/>
                </a:lnTo>
                <a:lnTo>
                  <a:pt x="132" y="358"/>
                </a:lnTo>
                <a:close/>
                <a:moveTo>
                  <a:pt x="161" y="85"/>
                </a:moveTo>
                <a:lnTo>
                  <a:pt x="161" y="85"/>
                </a:lnTo>
                <a:lnTo>
                  <a:pt x="159" y="87"/>
                </a:lnTo>
                <a:lnTo>
                  <a:pt x="159" y="87"/>
                </a:lnTo>
                <a:lnTo>
                  <a:pt x="161" y="87"/>
                </a:lnTo>
                <a:lnTo>
                  <a:pt x="161" y="85"/>
                </a:lnTo>
                <a:lnTo>
                  <a:pt x="161" y="85"/>
                </a:lnTo>
                <a:close/>
                <a:moveTo>
                  <a:pt x="352" y="167"/>
                </a:moveTo>
                <a:lnTo>
                  <a:pt x="352" y="167"/>
                </a:lnTo>
                <a:lnTo>
                  <a:pt x="350" y="167"/>
                </a:lnTo>
                <a:lnTo>
                  <a:pt x="350" y="169"/>
                </a:lnTo>
                <a:lnTo>
                  <a:pt x="350" y="169"/>
                </a:lnTo>
                <a:lnTo>
                  <a:pt x="352" y="167"/>
                </a:lnTo>
                <a:lnTo>
                  <a:pt x="352" y="167"/>
                </a:lnTo>
                <a:close/>
                <a:moveTo>
                  <a:pt x="276" y="336"/>
                </a:moveTo>
                <a:lnTo>
                  <a:pt x="276" y="336"/>
                </a:lnTo>
                <a:lnTo>
                  <a:pt x="276" y="334"/>
                </a:lnTo>
                <a:lnTo>
                  <a:pt x="276" y="333"/>
                </a:lnTo>
                <a:lnTo>
                  <a:pt x="276" y="333"/>
                </a:lnTo>
                <a:lnTo>
                  <a:pt x="276" y="336"/>
                </a:lnTo>
                <a:lnTo>
                  <a:pt x="276" y="336"/>
                </a:lnTo>
                <a:close/>
                <a:moveTo>
                  <a:pt x="379" y="191"/>
                </a:moveTo>
                <a:lnTo>
                  <a:pt x="379" y="191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79" y="189"/>
                </a:lnTo>
                <a:lnTo>
                  <a:pt x="379" y="189"/>
                </a:lnTo>
                <a:lnTo>
                  <a:pt x="379" y="189"/>
                </a:lnTo>
                <a:lnTo>
                  <a:pt x="379" y="189"/>
                </a:lnTo>
                <a:lnTo>
                  <a:pt x="379" y="191"/>
                </a:lnTo>
                <a:lnTo>
                  <a:pt x="379" y="191"/>
                </a:lnTo>
                <a:close/>
                <a:moveTo>
                  <a:pt x="194" y="19"/>
                </a:moveTo>
                <a:lnTo>
                  <a:pt x="194" y="19"/>
                </a:lnTo>
                <a:lnTo>
                  <a:pt x="192" y="22"/>
                </a:lnTo>
                <a:lnTo>
                  <a:pt x="192" y="22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close/>
                <a:moveTo>
                  <a:pt x="118" y="237"/>
                </a:moveTo>
                <a:lnTo>
                  <a:pt x="118" y="237"/>
                </a:lnTo>
                <a:lnTo>
                  <a:pt x="120" y="238"/>
                </a:lnTo>
                <a:lnTo>
                  <a:pt x="120" y="238"/>
                </a:lnTo>
                <a:lnTo>
                  <a:pt x="120" y="238"/>
                </a:lnTo>
                <a:lnTo>
                  <a:pt x="120" y="238"/>
                </a:lnTo>
                <a:lnTo>
                  <a:pt x="118" y="237"/>
                </a:lnTo>
                <a:lnTo>
                  <a:pt x="118" y="237"/>
                </a:lnTo>
                <a:lnTo>
                  <a:pt x="118" y="237"/>
                </a:lnTo>
                <a:lnTo>
                  <a:pt x="118" y="237"/>
                </a:lnTo>
                <a:close/>
                <a:moveTo>
                  <a:pt x="90" y="162"/>
                </a:moveTo>
                <a:lnTo>
                  <a:pt x="90" y="162"/>
                </a:lnTo>
                <a:lnTo>
                  <a:pt x="91" y="162"/>
                </a:lnTo>
                <a:lnTo>
                  <a:pt x="93" y="161"/>
                </a:lnTo>
                <a:lnTo>
                  <a:pt x="93" y="161"/>
                </a:lnTo>
                <a:lnTo>
                  <a:pt x="91" y="161"/>
                </a:lnTo>
                <a:lnTo>
                  <a:pt x="90" y="162"/>
                </a:lnTo>
                <a:lnTo>
                  <a:pt x="90" y="162"/>
                </a:lnTo>
                <a:close/>
                <a:moveTo>
                  <a:pt x="366" y="169"/>
                </a:moveTo>
                <a:lnTo>
                  <a:pt x="366" y="169"/>
                </a:lnTo>
                <a:lnTo>
                  <a:pt x="364" y="170"/>
                </a:lnTo>
                <a:lnTo>
                  <a:pt x="366" y="172"/>
                </a:lnTo>
                <a:lnTo>
                  <a:pt x="366" y="172"/>
                </a:lnTo>
                <a:lnTo>
                  <a:pt x="366" y="169"/>
                </a:lnTo>
                <a:lnTo>
                  <a:pt x="366" y="169"/>
                </a:lnTo>
                <a:close/>
                <a:moveTo>
                  <a:pt x="322" y="200"/>
                </a:moveTo>
                <a:lnTo>
                  <a:pt x="322" y="200"/>
                </a:lnTo>
                <a:lnTo>
                  <a:pt x="319" y="200"/>
                </a:lnTo>
                <a:lnTo>
                  <a:pt x="319" y="200"/>
                </a:lnTo>
                <a:lnTo>
                  <a:pt x="320" y="200"/>
                </a:lnTo>
                <a:lnTo>
                  <a:pt x="320" y="200"/>
                </a:lnTo>
                <a:lnTo>
                  <a:pt x="322" y="200"/>
                </a:lnTo>
                <a:lnTo>
                  <a:pt x="322" y="200"/>
                </a:lnTo>
                <a:close/>
                <a:moveTo>
                  <a:pt x="129" y="240"/>
                </a:moveTo>
                <a:lnTo>
                  <a:pt x="129" y="240"/>
                </a:lnTo>
                <a:lnTo>
                  <a:pt x="129" y="238"/>
                </a:lnTo>
                <a:lnTo>
                  <a:pt x="128" y="237"/>
                </a:lnTo>
                <a:lnTo>
                  <a:pt x="128" y="237"/>
                </a:lnTo>
                <a:lnTo>
                  <a:pt x="129" y="240"/>
                </a:lnTo>
                <a:lnTo>
                  <a:pt x="129" y="240"/>
                </a:lnTo>
                <a:close/>
                <a:moveTo>
                  <a:pt x="265" y="361"/>
                </a:moveTo>
                <a:lnTo>
                  <a:pt x="265" y="361"/>
                </a:lnTo>
                <a:lnTo>
                  <a:pt x="265" y="358"/>
                </a:lnTo>
                <a:lnTo>
                  <a:pt x="265" y="358"/>
                </a:lnTo>
                <a:lnTo>
                  <a:pt x="265" y="358"/>
                </a:lnTo>
                <a:lnTo>
                  <a:pt x="265" y="361"/>
                </a:lnTo>
                <a:lnTo>
                  <a:pt x="265" y="361"/>
                </a:lnTo>
                <a:close/>
                <a:moveTo>
                  <a:pt x="339" y="237"/>
                </a:moveTo>
                <a:lnTo>
                  <a:pt x="339" y="237"/>
                </a:lnTo>
                <a:lnTo>
                  <a:pt x="339" y="237"/>
                </a:lnTo>
                <a:lnTo>
                  <a:pt x="339" y="237"/>
                </a:lnTo>
                <a:lnTo>
                  <a:pt x="337" y="237"/>
                </a:lnTo>
                <a:lnTo>
                  <a:pt x="336" y="238"/>
                </a:lnTo>
                <a:lnTo>
                  <a:pt x="336" y="238"/>
                </a:lnTo>
                <a:lnTo>
                  <a:pt x="339" y="237"/>
                </a:lnTo>
                <a:lnTo>
                  <a:pt x="339" y="237"/>
                </a:lnTo>
                <a:close/>
                <a:moveTo>
                  <a:pt x="202" y="325"/>
                </a:moveTo>
                <a:lnTo>
                  <a:pt x="202" y="325"/>
                </a:lnTo>
                <a:lnTo>
                  <a:pt x="197" y="322"/>
                </a:lnTo>
                <a:lnTo>
                  <a:pt x="197" y="322"/>
                </a:lnTo>
                <a:lnTo>
                  <a:pt x="202" y="325"/>
                </a:lnTo>
                <a:lnTo>
                  <a:pt x="202" y="325"/>
                </a:lnTo>
                <a:close/>
                <a:moveTo>
                  <a:pt x="167" y="103"/>
                </a:move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9" y="103"/>
                </a:lnTo>
                <a:lnTo>
                  <a:pt x="169" y="103"/>
                </a:lnTo>
                <a:lnTo>
                  <a:pt x="167" y="101"/>
                </a:lnTo>
                <a:lnTo>
                  <a:pt x="167" y="103"/>
                </a:lnTo>
                <a:lnTo>
                  <a:pt x="167" y="103"/>
                </a:lnTo>
                <a:close/>
                <a:moveTo>
                  <a:pt x="177" y="416"/>
                </a:moveTo>
                <a:lnTo>
                  <a:pt x="177" y="416"/>
                </a:lnTo>
                <a:lnTo>
                  <a:pt x="172" y="416"/>
                </a:lnTo>
                <a:lnTo>
                  <a:pt x="172" y="416"/>
                </a:lnTo>
                <a:lnTo>
                  <a:pt x="172" y="416"/>
                </a:lnTo>
                <a:lnTo>
                  <a:pt x="172" y="416"/>
                </a:lnTo>
                <a:lnTo>
                  <a:pt x="177" y="416"/>
                </a:lnTo>
                <a:lnTo>
                  <a:pt x="177" y="416"/>
                </a:lnTo>
                <a:close/>
                <a:moveTo>
                  <a:pt x="255" y="85"/>
                </a:moveTo>
                <a:lnTo>
                  <a:pt x="255" y="85"/>
                </a:lnTo>
                <a:lnTo>
                  <a:pt x="255" y="82"/>
                </a:lnTo>
                <a:lnTo>
                  <a:pt x="255" y="82"/>
                </a:lnTo>
                <a:lnTo>
                  <a:pt x="255" y="85"/>
                </a:lnTo>
                <a:lnTo>
                  <a:pt x="255" y="85"/>
                </a:lnTo>
                <a:close/>
                <a:moveTo>
                  <a:pt x="27" y="208"/>
                </a:moveTo>
                <a:lnTo>
                  <a:pt x="27" y="208"/>
                </a:lnTo>
                <a:lnTo>
                  <a:pt x="27" y="208"/>
                </a:lnTo>
                <a:lnTo>
                  <a:pt x="27" y="208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8" y="211"/>
                </a:lnTo>
                <a:lnTo>
                  <a:pt x="28" y="211"/>
                </a:lnTo>
                <a:lnTo>
                  <a:pt x="27" y="208"/>
                </a:lnTo>
                <a:lnTo>
                  <a:pt x="27" y="208"/>
                </a:lnTo>
                <a:close/>
                <a:moveTo>
                  <a:pt x="243" y="289"/>
                </a:moveTo>
                <a:lnTo>
                  <a:pt x="243" y="289"/>
                </a:lnTo>
                <a:lnTo>
                  <a:pt x="243" y="289"/>
                </a:lnTo>
                <a:lnTo>
                  <a:pt x="243" y="289"/>
                </a:lnTo>
                <a:lnTo>
                  <a:pt x="244" y="287"/>
                </a:lnTo>
                <a:lnTo>
                  <a:pt x="244" y="287"/>
                </a:lnTo>
                <a:lnTo>
                  <a:pt x="244" y="287"/>
                </a:lnTo>
                <a:lnTo>
                  <a:pt x="244" y="287"/>
                </a:lnTo>
                <a:lnTo>
                  <a:pt x="243" y="289"/>
                </a:lnTo>
                <a:lnTo>
                  <a:pt x="243" y="289"/>
                </a:lnTo>
                <a:close/>
                <a:moveTo>
                  <a:pt x="173" y="145"/>
                </a:moveTo>
                <a:lnTo>
                  <a:pt x="173" y="145"/>
                </a:lnTo>
                <a:lnTo>
                  <a:pt x="173" y="147"/>
                </a:lnTo>
                <a:lnTo>
                  <a:pt x="173" y="147"/>
                </a:lnTo>
                <a:lnTo>
                  <a:pt x="175" y="147"/>
                </a:lnTo>
                <a:lnTo>
                  <a:pt x="175" y="147"/>
                </a:lnTo>
                <a:lnTo>
                  <a:pt x="175" y="145"/>
                </a:lnTo>
                <a:lnTo>
                  <a:pt x="175" y="145"/>
                </a:lnTo>
                <a:lnTo>
                  <a:pt x="173" y="145"/>
                </a:lnTo>
                <a:lnTo>
                  <a:pt x="173" y="145"/>
                </a:lnTo>
                <a:close/>
                <a:moveTo>
                  <a:pt x="197" y="356"/>
                </a:moveTo>
                <a:lnTo>
                  <a:pt x="197" y="356"/>
                </a:lnTo>
                <a:lnTo>
                  <a:pt x="197" y="356"/>
                </a:lnTo>
                <a:lnTo>
                  <a:pt x="197" y="356"/>
                </a:lnTo>
                <a:lnTo>
                  <a:pt x="194" y="353"/>
                </a:lnTo>
                <a:lnTo>
                  <a:pt x="194" y="353"/>
                </a:lnTo>
                <a:lnTo>
                  <a:pt x="197" y="356"/>
                </a:lnTo>
                <a:lnTo>
                  <a:pt x="197" y="356"/>
                </a:lnTo>
                <a:lnTo>
                  <a:pt x="197" y="356"/>
                </a:lnTo>
                <a:lnTo>
                  <a:pt x="197" y="356"/>
                </a:lnTo>
                <a:close/>
                <a:moveTo>
                  <a:pt x="377" y="180"/>
                </a:moveTo>
                <a:lnTo>
                  <a:pt x="377" y="180"/>
                </a:lnTo>
                <a:lnTo>
                  <a:pt x="377" y="181"/>
                </a:lnTo>
                <a:lnTo>
                  <a:pt x="377" y="181"/>
                </a:lnTo>
                <a:lnTo>
                  <a:pt x="379" y="183"/>
                </a:lnTo>
                <a:lnTo>
                  <a:pt x="379" y="183"/>
                </a:lnTo>
                <a:lnTo>
                  <a:pt x="379" y="181"/>
                </a:lnTo>
                <a:lnTo>
                  <a:pt x="377" y="180"/>
                </a:lnTo>
                <a:lnTo>
                  <a:pt x="377" y="180"/>
                </a:lnTo>
                <a:close/>
                <a:moveTo>
                  <a:pt x="191" y="377"/>
                </a:moveTo>
                <a:lnTo>
                  <a:pt x="191" y="377"/>
                </a:lnTo>
                <a:lnTo>
                  <a:pt x="189" y="379"/>
                </a:lnTo>
                <a:lnTo>
                  <a:pt x="189" y="379"/>
                </a:lnTo>
                <a:lnTo>
                  <a:pt x="191" y="379"/>
                </a:lnTo>
                <a:lnTo>
                  <a:pt x="191" y="379"/>
                </a:lnTo>
                <a:lnTo>
                  <a:pt x="191" y="377"/>
                </a:lnTo>
                <a:lnTo>
                  <a:pt x="191" y="377"/>
                </a:lnTo>
                <a:close/>
                <a:moveTo>
                  <a:pt x="93" y="178"/>
                </a:moveTo>
                <a:lnTo>
                  <a:pt x="93" y="178"/>
                </a:lnTo>
                <a:lnTo>
                  <a:pt x="96" y="178"/>
                </a:lnTo>
                <a:lnTo>
                  <a:pt x="96" y="178"/>
                </a:lnTo>
                <a:lnTo>
                  <a:pt x="95" y="178"/>
                </a:lnTo>
                <a:lnTo>
                  <a:pt x="93" y="178"/>
                </a:lnTo>
                <a:lnTo>
                  <a:pt x="93" y="178"/>
                </a:lnTo>
                <a:close/>
                <a:moveTo>
                  <a:pt x="213" y="93"/>
                </a:moveTo>
                <a:lnTo>
                  <a:pt x="213" y="93"/>
                </a:lnTo>
                <a:lnTo>
                  <a:pt x="214" y="91"/>
                </a:lnTo>
                <a:lnTo>
                  <a:pt x="214" y="91"/>
                </a:lnTo>
                <a:lnTo>
                  <a:pt x="213" y="91"/>
                </a:lnTo>
                <a:lnTo>
                  <a:pt x="213" y="91"/>
                </a:lnTo>
                <a:lnTo>
                  <a:pt x="211" y="93"/>
                </a:lnTo>
                <a:lnTo>
                  <a:pt x="211" y="93"/>
                </a:lnTo>
                <a:lnTo>
                  <a:pt x="213" y="93"/>
                </a:lnTo>
                <a:lnTo>
                  <a:pt x="213" y="93"/>
                </a:lnTo>
                <a:close/>
                <a:moveTo>
                  <a:pt x="150" y="325"/>
                </a:moveTo>
                <a:lnTo>
                  <a:pt x="150" y="325"/>
                </a:lnTo>
                <a:lnTo>
                  <a:pt x="150" y="327"/>
                </a:lnTo>
                <a:lnTo>
                  <a:pt x="150" y="327"/>
                </a:lnTo>
                <a:lnTo>
                  <a:pt x="150" y="328"/>
                </a:lnTo>
                <a:lnTo>
                  <a:pt x="150" y="328"/>
                </a:lnTo>
                <a:lnTo>
                  <a:pt x="151" y="327"/>
                </a:lnTo>
                <a:lnTo>
                  <a:pt x="150" y="325"/>
                </a:lnTo>
                <a:lnTo>
                  <a:pt x="150" y="325"/>
                </a:lnTo>
                <a:close/>
                <a:moveTo>
                  <a:pt x="240" y="338"/>
                </a:moveTo>
                <a:lnTo>
                  <a:pt x="240" y="338"/>
                </a:lnTo>
                <a:lnTo>
                  <a:pt x="240" y="338"/>
                </a:lnTo>
                <a:lnTo>
                  <a:pt x="240" y="338"/>
                </a:lnTo>
                <a:lnTo>
                  <a:pt x="238" y="339"/>
                </a:lnTo>
                <a:lnTo>
                  <a:pt x="238" y="339"/>
                </a:lnTo>
                <a:lnTo>
                  <a:pt x="240" y="338"/>
                </a:lnTo>
                <a:lnTo>
                  <a:pt x="240" y="338"/>
                </a:lnTo>
                <a:close/>
                <a:moveTo>
                  <a:pt x="140" y="107"/>
                </a:moveTo>
                <a:lnTo>
                  <a:pt x="140" y="107"/>
                </a:lnTo>
                <a:lnTo>
                  <a:pt x="139" y="107"/>
                </a:lnTo>
                <a:lnTo>
                  <a:pt x="139" y="109"/>
                </a:lnTo>
                <a:lnTo>
                  <a:pt x="139" y="109"/>
                </a:lnTo>
                <a:lnTo>
                  <a:pt x="140" y="107"/>
                </a:lnTo>
                <a:lnTo>
                  <a:pt x="140" y="107"/>
                </a:lnTo>
                <a:close/>
                <a:moveTo>
                  <a:pt x="216" y="139"/>
                </a:moveTo>
                <a:lnTo>
                  <a:pt x="216" y="139"/>
                </a:lnTo>
                <a:lnTo>
                  <a:pt x="216" y="144"/>
                </a:lnTo>
                <a:lnTo>
                  <a:pt x="216" y="144"/>
                </a:lnTo>
                <a:lnTo>
                  <a:pt x="216" y="139"/>
                </a:lnTo>
                <a:lnTo>
                  <a:pt x="216" y="139"/>
                </a:lnTo>
                <a:close/>
                <a:moveTo>
                  <a:pt x="265" y="366"/>
                </a:moveTo>
                <a:lnTo>
                  <a:pt x="265" y="366"/>
                </a:lnTo>
                <a:lnTo>
                  <a:pt x="265" y="368"/>
                </a:lnTo>
                <a:lnTo>
                  <a:pt x="265" y="369"/>
                </a:lnTo>
                <a:lnTo>
                  <a:pt x="265" y="369"/>
                </a:lnTo>
                <a:lnTo>
                  <a:pt x="265" y="366"/>
                </a:lnTo>
                <a:lnTo>
                  <a:pt x="265" y="366"/>
                </a:lnTo>
                <a:close/>
                <a:moveTo>
                  <a:pt x="154" y="410"/>
                </a:moveTo>
                <a:lnTo>
                  <a:pt x="154" y="410"/>
                </a:lnTo>
                <a:lnTo>
                  <a:pt x="156" y="410"/>
                </a:lnTo>
                <a:lnTo>
                  <a:pt x="158" y="409"/>
                </a:lnTo>
                <a:lnTo>
                  <a:pt x="158" y="409"/>
                </a:lnTo>
                <a:lnTo>
                  <a:pt x="154" y="410"/>
                </a:lnTo>
                <a:lnTo>
                  <a:pt x="154" y="410"/>
                </a:lnTo>
                <a:close/>
                <a:moveTo>
                  <a:pt x="25" y="256"/>
                </a:moveTo>
                <a:lnTo>
                  <a:pt x="25" y="256"/>
                </a:lnTo>
                <a:lnTo>
                  <a:pt x="25" y="256"/>
                </a:lnTo>
                <a:lnTo>
                  <a:pt x="25" y="256"/>
                </a:lnTo>
                <a:lnTo>
                  <a:pt x="25" y="259"/>
                </a:lnTo>
                <a:lnTo>
                  <a:pt x="25" y="259"/>
                </a:lnTo>
                <a:lnTo>
                  <a:pt x="25" y="259"/>
                </a:lnTo>
                <a:lnTo>
                  <a:pt x="25" y="259"/>
                </a:lnTo>
                <a:lnTo>
                  <a:pt x="25" y="256"/>
                </a:lnTo>
                <a:lnTo>
                  <a:pt x="25" y="256"/>
                </a:lnTo>
                <a:close/>
                <a:moveTo>
                  <a:pt x="58" y="208"/>
                </a:moveTo>
                <a:lnTo>
                  <a:pt x="58" y="208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8"/>
                </a:lnTo>
                <a:lnTo>
                  <a:pt x="58" y="208"/>
                </a:lnTo>
                <a:lnTo>
                  <a:pt x="58" y="208"/>
                </a:lnTo>
                <a:lnTo>
                  <a:pt x="58" y="208"/>
                </a:lnTo>
                <a:close/>
                <a:moveTo>
                  <a:pt x="55" y="197"/>
                </a:moveTo>
                <a:lnTo>
                  <a:pt x="55" y="197"/>
                </a:lnTo>
                <a:lnTo>
                  <a:pt x="55" y="199"/>
                </a:lnTo>
                <a:lnTo>
                  <a:pt x="57" y="199"/>
                </a:lnTo>
                <a:lnTo>
                  <a:pt x="57" y="199"/>
                </a:lnTo>
                <a:lnTo>
                  <a:pt x="57" y="197"/>
                </a:lnTo>
                <a:lnTo>
                  <a:pt x="55" y="197"/>
                </a:lnTo>
                <a:lnTo>
                  <a:pt x="55" y="197"/>
                </a:lnTo>
                <a:close/>
                <a:moveTo>
                  <a:pt x="22" y="203"/>
                </a:moveTo>
                <a:lnTo>
                  <a:pt x="22" y="203"/>
                </a:lnTo>
                <a:lnTo>
                  <a:pt x="19" y="203"/>
                </a:lnTo>
                <a:lnTo>
                  <a:pt x="19" y="203"/>
                </a:lnTo>
                <a:lnTo>
                  <a:pt x="22" y="203"/>
                </a:lnTo>
                <a:lnTo>
                  <a:pt x="22" y="203"/>
                </a:lnTo>
                <a:lnTo>
                  <a:pt x="22" y="203"/>
                </a:lnTo>
                <a:lnTo>
                  <a:pt x="22" y="203"/>
                </a:lnTo>
                <a:close/>
                <a:moveTo>
                  <a:pt x="222" y="410"/>
                </a:moveTo>
                <a:lnTo>
                  <a:pt x="222" y="410"/>
                </a:lnTo>
                <a:lnTo>
                  <a:pt x="224" y="410"/>
                </a:lnTo>
                <a:lnTo>
                  <a:pt x="224" y="410"/>
                </a:lnTo>
                <a:lnTo>
                  <a:pt x="224" y="410"/>
                </a:lnTo>
                <a:lnTo>
                  <a:pt x="222" y="410"/>
                </a:lnTo>
                <a:lnTo>
                  <a:pt x="222" y="410"/>
                </a:lnTo>
                <a:close/>
                <a:moveTo>
                  <a:pt x="145" y="262"/>
                </a:moveTo>
                <a:lnTo>
                  <a:pt x="145" y="262"/>
                </a:lnTo>
                <a:lnTo>
                  <a:pt x="147" y="265"/>
                </a:lnTo>
                <a:lnTo>
                  <a:pt x="147" y="265"/>
                </a:lnTo>
                <a:lnTo>
                  <a:pt x="145" y="262"/>
                </a:lnTo>
                <a:lnTo>
                  <a:pt x="145" y="262"/>
                </a:lnTo>
                <a:close/>
                <a:moveTo>
                  <a:pt x="380" y="241"/>
                </a:moveTo>
                <a:lnTo>
                  <a:pt x="380" y="241"/>
                </a:lnTo>
                <a:lnTo>
                  <a:pt x="380" y="240"/>
                </a:lnTo>
                <a:lnTo>
                  <a:pt x="380" y="240"/>
                </a:lnTo>
                <a:lnTo>
                  <a:pt x="379" y="241"/>
                </a:lnTo>
                <a:lnTo>
                  <a:pt x="380" y="241"/>
                </a:lnTo>
                <a:lnTo>
                  <a:pt x="380" y="241"/>
                </a:lnTo>
                <a:close/>
                <a:moveTo>
                  <a:pt x="134" y="303"/>
                </a:moveTo>
                <a:lnTo>
                  <a:pt x="134" y="303"/>
                </a:lnTo>
                <a:lnTo>
                  <a:pt x="136" y="303"/>
                </a:lnTo>
                <a:lnTo>
                  <a:pt x="134" y="301"/>
                </a:lnTo>
                <a:lnTo>
                  <a:pt x="134" y="301"/>
                </a:lnTo>
                <a:lnTo>
                  <a:pt x="134" y="303"/>
                </a:lnTo>
                <a:lnTo>
                  <a:pt x="134" y="303"/>
                </a:lnTo>
                <a:close/>
                <a:moveTo>
                  <a:pt x="385" y="260"/>
                </a:moveTo>
                <a:lnTo>
                  <a:pt x="385" y="260"/>
                </a:lnTo>
                <a:lnTo>
                  <a:pt x="383" y="262"/>
                </a:lnTo>
                <a:lnTo>
                  <a:pt x="383" y="262"/>
                </a:lnTo>
                <a:lnTo>
                  <a:pt x="386" y="262"/>
                </a:lnTo>
                <a:lnTo>
                  <a:pt x="386" y="262"/>
                </a:lnTo>
                <a:lnTo>
                  <a:pt x="385" y="260"/>
                </a:lnTo>
                <a:lnTo>
                  <a:pt x="385" y="260"/>
                </a:lnTo>
                <a:close/>
                <a:moveTo>
                  <a:pt x="166" y="49"/>
                </a:moveTo>
                <a:lnTo>
                  <a:pt x="166" y="49"/>
                </a:lnTo>
                <a:lnTo>
                  <a:pt x="169" y="47"/>
                </a:lnTo>
                <a:lnTo>
                  <a:pt x="169" y="47"/>
                </a:lnTo>
                <a:lnTo>
                  <a:pt x="166" y="47"/>
                </a:lnTo>
                <a:lnTo>
                  <a:pt x="166" y="49"/>
                </a:lnTo>
                <a:lnTo>
                  <a:pt x="166" y="49"/>
                </a:lnTo>
                <a:close/>
                <a:moveTo>
                  <a:pt x="328" y="203"/>
                </a:moveTo>
                <a:lnTo>
                  <a:pt x="328" y="203"/>
                </a:lnTo>
                <a:lnTo>
                  <a:pt x="330" y="203"/>
                </a:lnTo>
                <a:lnTo>
                  <a:pt x="330" y="202"/>
                </a:lnTo>
                <a:lnTo>
                  <a:pt x="330" y="202"/>
                </a:lnTo>
                <a:lnTo>
                  <a:pt x="328" y="203"/>
                </a:lnTo>
                <a:lnTo>
                  <a:pt x="328" y="203"/>
                </a:lnTo>
                <a:close/>
                <a:moveTo>
                  <a:pt x="61" y="254"/>
                </a:moveTo>
                <a:lnTo>
                  <a:pt x="61" y="254"/>
                </a:lnTo>
                <a:lnTo>
                  <a:pt x="60" y="254"/>
                </a:lnTo>
                <a:lnTo>
                  <a:pt x="58" y="254"/>
                </a:lnTo>
                <a:lnTo>
                  <a:pt x="58" y="254"/>
                </a:lnTo>
                <a:lnTo>
                  <a:pt x="60" y="254"/>
                </a:lnTo>
                <a:lnTo>
                  <a:pt x="61" y="254"/>
                </a:lnTo>
                <a:lnTo>
                  <a:pt x="61" y="254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0" y="76"/>
                </a:lnTo>
                <a:lnTo>
                  <a:pt x="170" y="76"/>
                </a:lnTo>
                <a:lnTo>
                  <a:pt x="172" y="76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162" y="33"/>
                </a:moveTo>
                <a:lnTo>
                  <a:pt x="162" y="33"/>
                </a:lnTo>
                <a:lnTo>
                  <a:pt x="164" y="32"/>
                </a:lnTo>
                <a:lnTo>
                  <a:pt x="164" y="32"/>
                </a:lnTo>
                <a:lnTo>
                  <a:pt x="164" y="32"/>
                </a:lnTo>
                <a:lnTo>
                  <a:pt x="162" y="33"/>
                </a:lnTo>
                <a:lnTo>
                  <a:pt x="162" y="33"/>
                </a:lnTo>
                <a:close/>
                <a:moveTo>
                  <a:pt x="31" y="237"/>
                </a:moveTo>
                <a:lnTo>
                  <a:pt x="31" y="237"/>
                </a:lnTo>
                <a:lnTo>
                  <a:pt x="30" y="240"/>
                </a:lnTo>
                <a:lnTo>
                  <a:pt x="31" y="240"/>
                </a:lnTo>
                <a:lnTo>
                  <a:pt x="31" y="240"/>
                </a:lnTo>
                <a:lnTo>
                  <a:pt x="31" y="237"/>
                </a:lnTo>
                <a:lnTo>
                  <a:pt x="31" y="237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29" y="150"/>
                </a:lnTo>
                <a:lnTo>
                  <a:pt x="227" y="151"/>
                </a:lnTo>
                <a:lnTo>
                  <a:pt x="227" y="151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45" y="402"/>
                </a:moveTo>
                <a:lnTo>
                  <a:pt x="145" y="402"/>
                </a:lnTo>
                <a:lnTo>
                  <a:pt x="143" y="404"/>
                </a:lnTo>
                <a:lnTo>
                  <a:pt x="143" y="404"/>
                </a:lnTo>
                <a:lnTo>
                  <a:pt x="143" y="404"/>
                </a:lnTo>
                <a:lnTo>
                  <a:pt x="145" y="402"/>
                </a:lnTo>
                <a:lnTo>
                  <a:pt x="145" y="402"/>
                </a:lnTo>
                <a:close/>
                <a:moveTo>
                  <a:pt x="177" y="399"/>
                </a:moveTo>
                <a:lnTo>
                  <a:pt x="177" y="399"/>
                </a:lnTo>
                <a:lnTo>
                  <a:pt x="178" y="399"/>
                </a:lnTo>
                <a:lnTo>
                  <a:pt x="178" y="399"/>
                </a:lnTo>
                <a:lnTo>
                  <a:pt x="178" y="397"/>
                </a:lnTo>
                <a:lnTo>
                  <a:pt x="178" y="397"/>
                </a:lnTo>
                <a:lnTo>
                  <a:pt x="177" y="399"/>
                </a:lnTo>
                <a:lnTo>
                  <a:pt x="177" y="399"/>
                </a:lnTo>
                <a:close/>
                <a:moveTo>
                  <a:pt x="151" y="114"/>
                </a:moveTo>
                <a:lnTo>
                  <a:pt x="151" y="114"/>
                </a:lnTo>
                <a:lnTo>
                  <a:pt x="151" y="114"/>
                </a:lnTo>
                <a:lnTo>
                  <a:pt x="151" y="114"/>
                </a:lnTo>
                <a:lnTo>
                  <a:pt x="153" y="112"/>
                </a:lnTo>
                <a:lnTo>
                  <a:pt x="153" y="112"/>
                </a:lnTo>
                <a:lnTo>
                  <a:pt x="151" y="112"/>
                </a:lnTo>
                <a:lnTo>
                  <a:pt x="151" y="112"/>
                </a:lnTo>
                <a:lnTo>
                  <a:pt x="151" y="114"/>
                </a:lnTo>
                <a:lnTo>
                  <a:pt x="151" y="114"/>
                </a:lnTo>
                <a:close/>
                <a:moveTo>
                  <a:pt x="207" y="360"/>
                </a:moveTo>
                <a:lnTo>
                  <a:pt x="207" y="360"/>
                </a:lnTo>
                <a:lnTo>
                  <a:pt x="205" y="358"/>
                </a:lnTo>
                <a:lnTo>
                  <a:pt x="205" y="358"/>
                </a:lnTo>
                <a:lnTo>
                  <a:pt x="205" y="360"/>
                </a:lnTo>
                <a:lnTo>
                  <a:pt x="207" y="360"/>
                </a:lnTo>
                <a:lnTo>
                  <a:pt x="207" y="360"/>
                </a:lnTo>
                <a:close/>
                <a:moveTo>
                  <a:pt x="3" y="151"/>
                </a:move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5"/>
                </a:lnTo>
                <a:lnTo>
                  <a:pt x="3" y="155"/>
                </a:lnTo>
                <a:lnTo>
                  <a:pt x="5" y="155"/>
                </a:lnTo>
                <a:lnTo>
                  <a:pt x="5" y="155"/>
                </a:lnTo>
                <a:lnTo>
                  <a:pt x="3" y="151"/>
                </a:lnTo>
                <a:lnTo>
                  <a:pt x="3" y="151"/>
                </a:lnTo>
                <a:close/>
                <a:moveTo>
                  <a:pt x="203" y="39"/>
                </a:moveTo>
                <a:lnTo>
                  <a:pt x="203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5" y="39"/>
                </a:lnTo>
                <a:lnTo>
                  <a:pt x="203" y="39"/>
                </a:lnTo>
                <a:lnTo>
                  <a:pt x="203" y="39"/>
                </a:lnTo>
                <a:close/>
                <a:moveTo>
                  <a:pt x="276" y="144"/>
                </a:moveTo>
                <a:lnTo>
                  <a:pt x="276" y="144"/>
                </a:lnTo>
                <a:lnTo>
                  <a:pt x="273" y="145"/>
                </a:lnTo>
                <a:lnTo>
                  <a:pt x="273" y="145"/>
                </a:lnTo>
                <a:lnTo>
                  <a:pt x="274" y="145"/>
                </a:lnTo>
                <a:lnTo>
                  <a:pt x="274" y="145"/>
                </a:lnTo>
                <a:lnTo>
                  <a:pt x="276" y="144"/>
                </a:lnTo>
                <a:lnTo>
                  <a:pt x="276" y="144"/>
                </a:lnTo>
                <a:close/>
                <a:moveTo>
                  <a:pt x="331" y="148"/>
                </a:moveTo>
                <a:lnTo>
                  <a:pt x="331" y="148"/>
                </a:lnTo>
                <a:lnTo>
                  <a:pt x="328" y="148"/>
                </a:lnTo>
                <a:lnTo>
                  <a:pt x="328" y="148"/>
                </a:lnTo>
                <a:lnTo>
                  <a:pt x="331" y="148"/>
                </a:lnTo>
                <a:lnTo>
                  <a:pt x="331" y="148"/>
                </a:lnTo>
                <a:close/>
                <a:moveTo>
                  <a:pt x="213" y="43"/>
                </a:moveTo>
                <a:lnTo>
                  <a:pt x="213" y="43"/>
                </a:lnTo>
                <a:lnTo>
                  <a:pt x="211" y="43"/>
                </a:lnTo>
                <a:lnTo>
                  <a:pt x="211" y="43"/>
                </a:lnTo>
                <a:lnTo>
                  <a:pt x="213" y="43"/>
                </a:lnTo>
                <a:lnTo>
                  <a:pt x="213" y="43"/>
                </a:lnTo>
                <a:close/>
                <a:moveTo>
                  <a:pt x="265" y="115"/>
                </a:moveTo>
                <a:lnTo>
                  <a:pt x="265" y="115"/>
                </a:lnTo>
                <a:lnTo>
                  <a:pt x="265" y="115"/>
                </a:lnTo>
                <a:lnTo>
                  <a:pt x="265" y="115"/>
                </a:lnTo>
                <a:lnTo>
                  <a:pt x="265" y="120"/>
                </a:lnTo>
                <a:lnTo>
                  <a:pt x="265" y="120"/>
                </a:lnTo>
                <a:lnTo>
                  <a:pt x="266" y="120"/>
                </a:lnTo>
                <a:lnTo>
                  <a:pt x="266" y="120"/>
                </a:lnTo>
                <a:lnTo>
                  <a:pt x="265" y="115"/>
                </a:lnTo>
                <a:lnTo>
                  <a:pt x="265" y="115"/>
                </a:lnTo>
                <a:close/>
                <a:moveTo>
                  <a:pt x="28" y="274"/>
                </a:moveTo>
                <a:lnTo>
                  <a:pt x="28" y="274"/>
                </a:lnTo>
                <a:lnTo>
                  <a:pt x="25" y="274"/>
                </a:lnTo>
                <a:lnTo>
                  <a:pt x="25" y="274"/>
                </a:lnTo>
                <a:lnTo>
                  <a:pt x="27" y="276"/>
                </a:lnTo>
                <a:lnTo>
                  <a:pt x="27" y="276"/>
                </a:lnTo>
                <a:lnTo>
                  <a:pt x="27" y="276"/>
                </a:lnTo>
                <a:lnTo>
                  <a:pt x="28" y="274"/>
                </a:lnTo>
                <a:lnTo>
                  <a:pt x="28" y="274"/>
                </a:lnTo>
                <a:close/>
                <a:moveTo>
                  <a:pt x="145" y="334"/>
                </a:moveTo>
                <a:lnTo>
                  <a:pt x="145" y="334"/>
                </a:lnTo>
                <a:lnTo>
                  <a:pt x="143" y="331"/>
                </a:lnTo>
                <a:lnTo>
                  <a:pt x="143" y="331"/>
                </a:lnTo>
                <a:lnTo>
                  <a:pt x="145" y="334"/>
                </a:lnTo>
                <a:lnTo>
                  <a:pt x="145" y="334"/>
                </a:lnTo>
                <a:close/>
                <a:moveTo>
                  <a:pt x="330" y="222"/>
                </a:moveTo>
                <a:lnTo>
                  <a:pt x="330" y="222"/>
                </a:lnTo>
                <a:lnTo>
                  <a:pt x="326" y="221"/>
                </a:lnTo>
                <a:lnTo>
                  <a:pt x="326" y="221"/>
                </a:lnTo>
                <a:lnTo>
                  <a:pt x="328" y="222"/>
                </a:lnTo>
                <a:lnTo>
                  <a:pt x="330" y="222"/>
                </a:lnTo>
                <a:lnTo>
                  <a:pt x="330" y="222"/>
                </a:lnTo>
                <a:close/>
                <a:moveTo>
                  <a:pt x="279" y="377"/>
                </a:moveTo>
                <a:lnTo>
                  <a:pt x="279" y="377"/>
                </a:lnTo>
                <a:lnTo>
                  <a:pt x="278" y="379"/>
                </a:lnTo>
                <a:lnTo>
                  <a:pt x="279" y="380"/>
                </a:lnTo>
                <a:lnTo>
                  <a:pt x="279" y="380"/>
                </a:lnTo>
                <a:lnTo>
                  <a:pt x="279" y="377"/>
                </a:lnTo>
                <a:lnTo>
                  <a:pt x="279" y="377"/>
                </a:lnTo>
                <a:close/>
                <a:moveTo>
                  <a:pt x="251" y="300"/>
                </a:moveTo>
                <a:lnTo>
                  <a:pt x="251" y="300"/>
                </a:lnTo>
                <a:lnTo>
                  <a:pt x="252" y="300"/>
                </a:lnTo>
                <a:lnTo>
                  <a:pt x="252" y="298"/>
                </a:lnTo>
                <a:lnTo>
                  <a:pt x="252" y="298"/>
                </a:lnTo>
                <a:lnTo>
                  <a:pt x="251" y="300"/>
                </a:lnTo>
                <a:lnTo>
                  <a:pt x="251" y="300"/>
                </a:lnTo>
                <a:close/>
                <a:moveTo>
                  <a:pt x="145" y="290"/>
                </a:moveTo>
                <a:lnTo>
                  <a:pt x="145" y="290"/>
                </a:lnTo>
                <a:lnTo>
                  <a:pt x="147" y="290"/>
                </a:lnTo>
                <a:lnTo>
                  <a:pt x="147" y="290"/>
                </a:lnTo>
                <a:lnTo>
                  <a:pt x="147" y="289"/>
                </a:lnTo>
                <a:lnTo>
                  <a:pt x="147" y="289"/>
                </a:lnTo>
                <a:lnTo>
                  <a:pt x="145" y="290"/>
                </a:lnTo>
                <a:lnTo>
                  <a:pt x="145" y="290"/>
                </a:lnTo>
                <a:close/>
                <a:moveTo>
                  <a:pt x="172" y="347"/>
                </a:moveTo>
                <a:lnTo>
                  <a:pt x="172" y="347"/>
                </a:lnTo>
                <a:lnTo>
                  <a:pt x="172" y="345"/>
                </a:lnTo>
                <a:lnTo>
                  <a:pt x="170" y="345"/>
                </a:lnTo>
                <a:lnTo>
                  <a:pt x="170" y="345"/>
                </a:lnTo>
                <a:lnTo>
                  <a:pt x="172" y="347"/>
                </a:lnTo>
                <a:lnTo>
                  <a:pt x="172" y="347"/>
                </a:lnTo>
                <a:close/>
                <a:moveTo>
                  <a:pt x="71" y="183"/>
                </a:moveTo>
                <a:lnTo>
                  <a:pt x="71" y="183"/>
                </a:lnTo>
                <a:lnTo>
                  <a:pt x="71" y="183"/>
                </a:lnTo>
                <a:lnTo>
                  <a:pt x="69" y="183"/>
                </a:lnTo>
                <a:lnTo>
                  <a:pt x="69" y="183"/>
                </a:lnTo>
                <a:lnTo>
                  <a:pt x="71" y="183"/>
                </a:lnTo>
                <a:lnTo>
                  <a:pt x="71" y="183"/>
                </a:lnTo>
                <a:close/>
                <a:moveTo>
                  <a:pt x="189" y="16"/>
                </a:move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6"/>
                </a:lnTo>
                <a:lnTo>
                  <a:pt x="189" y="16"/>
                </a:lnTo>
                <a:lnTo>
                  <a:pt x="189" y="16"/>
                </a:lnTo>
                <a:close/>
                <a:moveTo>
                  <a:pt x="69" y="232"/>
                </a:moveTo>
                <a:lnTo>
                  <a:pt x="69" y="232"/>
                </a:lnTo>
                <a:lnTo>
                  <a:pt x="71" y="232"/>
                </a:lnTo>
                <a:lnTo>
                  <a:pt x="71" y="232"/>
                </a:lnTo>
                <a:lnTo>
                  <a:pt x="69" y="232"/>
                </a:lnTo>
                <a:lnTo>
                  <a:pt x="69" y="232"/>
                </a:lnTo>
                <a:lnTo>
                  <a:pt x="69" y="232"/>
                </a:lnTo>
                <a:close/>
                <a:moveTo>
                  <a:pt x="203" y="364"/>
                </a:moveTo>
                <a:lnTo>
                  <a:pt x="203" y="364"/>
                </a:lnTo>
                <a:lnTo>
                  <a:pt x="203" y="363"/>
                </a:lnTo>
                <a:lnTo>
                  <a:pt x="203" y="363"/>
                </a:lnTo>
                <a:lnTo>
                  <a:pt x="202" y="361"/>
                </a:lnTo>
                <a:lnTo>
                  <a:pt x="202" y="361"/>
                </a:lnTo>
                <a:lnTo>
                  <a:pt x="203" y="364"/>
                </a:lnTo>
                <a:lnTo>
                  <a:pt x="203" y="364"/>
                </a:lnTo>
                <a:close/>
                <a:moveTo>
                  <a:pt x="238" y="134"/>
                </a:moveTo>
                <a:lnTo>
                  <a:pt x="238" y="134"/>
                </a:lnTo>
                <a:lnTo>
                  <a:pt x="237" y="134"/>
                </a:lnTo>
                <a:lnTo>
                  <a:pt x="237" y="136"/>
                </a:lnTo>
                <a:lnTo>
                  <a:pt x="237" y="136"/>
                </a:lnTo>
                <a:lnTo>
                  <a:pt x="237" y="136"/>
                </a:lnTo>
                <a:lnTo>
                  <a:pt x="238" y="134"/>
                </a:lnTo>
                <a:lnTo>
                  <a:pt x="238" y="134"/>
                </a:lnTo>
                <a:close/>
                <a:moveTo>
                  <a:pt x="377" y="227"/>
                </a:moveTo>
                <a:lnTo>
                  <a:pt x="377" y="227"/>
                </a:lnTo>
                <a:lnTo>
                  <a:pt x="377" y="227"/>
                </a:lnTo>
                <a:lnTo>
                  <a:pt x="377" y="227"/>
                </a:lnTo>
                <a:lnTo>
                  <a:pt x="379" y="227"/>
                </a:lnTo>
                <a:lnTo>
                  <a:pt x="379" y="227"/>
                </a:lnTo>
                <a:lnTo>
                  <a:pt x="377" y="226"/>
                </a:lnTo>
                <a:lnTo>
                  <a:pt x="377" y="226"/>
                </a:lnTo>
                <a:lnTo>
                  <a:pt x="377" y="226"/>
                </a:lnTo>
                <a:lnTo>
                  <a:pt x="377" y="226"/>
                </a:lnTo>
                <a:lnTo>
                  <a:pt x="377" y="227"/>
                </a:lnTo>
                <a:lnTo>
                  <a:pt x="377" y="227"/>
                </a:lnTo>
                <a:close/>
                <a:moveTo>
                  <a:pt x="173" y="355"/>
                </a:moveTo>
                <a:lnTo>
                  <a:pt x="173" y="355"/>
                </a:lnTo>
                <a:lnTo>
                  <a:pt x="172" y="352"/>
                </a:lnTo>
                <a:lnTo>
                  <a:pt x="172" y="352"/>
                </a:lnTo>
                <a:lnTo>
                  <a:pt x="173" y="355"/>
                </a:lnTo>
                <a:lnTo>
                  <a:pt x="173" y="355"/>
                </a:lnTo>
                <a:close/>
                <a:moveTo>
                  <a:pt x="255" y="289"/>
                </a:moveTo>
                <a:lnTo>
                  <a:pt x="255" y="289"/>
                </a:lnTo>
                <a:lnTo>
                  <a:pt x="255" y="287"/>
                </a:lnTo>
                <a:lnTo>
                  <a:pt x="255" y="287"/>
                </a:lnTo>
                <a:lnTo>
                  <a:pt x="254" y="287"/>
                </a:lnTo>
                <a:lnTo>
                  <a:pt x="254" y="287"/>
                </a:lnTo>
                <a:lnTo>
                  <a:pt x="254" y="287"/>
                </a:lnTo>
                <a:lnTo>
                  <a:pt x="254" y="287"/>
                </a:lnTo>
                <a:lnTo>
                  <a:pt x="255" y="289"/>
                </a:lnTo>
                <a:lnTo>
                  <a:pt x="255" y="289"/>
                </a:lnTo>
                <a:close/>
                <a:moveTo>
                  <a:pt x="68" y="241"/>
                </a:moveTo>
                <a:lnTo>
                  <a:pt x="68" y="241"/>
                </a:lnTo>
                <a:lnTo>
                  <a:pt x="66" y="240"/>
                </a:lnTo>
                <a:lnTo>
                  <a:pt x="66" y="240"/>
                </a:lnTo>
                <a:lnTo>
                  <a:pt x="65" y="240"/>
                </a:lnTo>
                <a:lnTo>
                  <a:pt x="65" y="240"/>
                </a:lnTo>
                <a:lnTo>
                  <a:pt x="66" y="241"/>
                </a:lnTo>
                <a:lnTo>
                  <a:pt x="66" y="241"/>
                </a:lnTo>
                <a:lnTo>
                  <a:pt x="68" y="241"/>
                </a:lnTo>
                <a:lnTo>
                  <a:pt x="68" y="241"/>
                </a:lnTo>
                <a:close/>
                <a:moveTo>
                  <a:pt x="173" y="369"/>
                </a:moveTo>
                <a:lnTo>
                  <a:pt x="173" y="369"/>
                </a:lnTo>
                <a:lnTo>
                  <a:pt x="173" y="368"/>
                </a:lnTo>
                <a:lnTo>
                  <a:pt x="173" y="368"/>
                </a:lnTo>
                <a:lnTo>
                  <a:pt x="173" y="368"/>
                </a:lnTo>
                <a:lnTo>
                  <a:pt x="173" y="369"/>
                </a:lnTo>
                <a:lnTo>
                  <a:pt x="173" y="369"/>
                </a:lnTo>
                <a:close/>
                <a:moveTo>
                  <a:pt x="282" y="254"/>
                </a:moveTo>
                <a:lnTo>
                  <a:pt x="282" y="254"/>
                </a:lnTo>
                <a:lnTo>
                  <a:pt x="281" y="252"/>
                </a:lnTo>
                <a:lnTo>
                  <a:pt x="281" y="252"/>
                </a:lnTo>
                <a:lnTo>
                  <a:pt x="281" y="254"/>
                </a:lnTo>
                <a:lnTo>
                  <a:pt x="282" y="254"/>
                </a:lnTo>
                <a:lnTo>
                  <a:pt x="282" y="254"/>
                </a:lnTo>
                <a:close/>
                <a:moveTo>
                  <a:pt x="175" y="391"/>
                </a:moveTo>
                <a:lnTo>
                  <a:pt x="175" y="391"/>
                </a:lnTo>
                <a:lnTo>
                  <a:pt x="175" y="393"/>
                </a:lnTo>
                <a:lnTo>
                  <a:pt x="175" y="393"/>
                </a:lnTo>
                <a:lnTo>
                  <a:pt x="177" y="393"/>
                </a:lnTo>
                <a:lnTo>
                  <a:pt x="177" y="393"/>
                </a:lnTo>
                <a:lnTo>
                  <a:pt x="175" y="391"/>
                </a:lnTo>
                <a:lnTo>
                  <a:pt x="175" y="391"/>
                </a:lnTo>
                <a:close/>
                <a:moveTo>
                  <a:pt x="151" y="91"/>
                </a:moveTo>
                <a:lnTo>
                  <a:pt x="151" y="91"/>
                </a:lnTo>
                <a:lnTo>
                  <a:pt x="151" y="93"/>
                </a:lnTo>
                <a:lnTo>
                  <a:pt x="151" y="93"/>
                </a:lnTo>
                <a:lnTo>
                  <a:pt x="154" y="91"/>
                </a:lnTo>
                <a:lnTo>
                  <a:pt x="154" y="91"/>
                </a:lnTo>
                <a:lnTo>
                  <a:pt x="154" y="91"/>
                </a:lnTo>
                <a:lnTo>
                  <a:pt x="154" y="91"/>
                </a:lnTo>
                <a:lnTo>
                  <a:pt x="151" y="91"/>
                </a:lnTo>
                <a:lnTo>
                  <a:pt x="151" y="91"/>
                </a:lnTo>
                <a:close/>
                <a:moveTo>
                  <a:pt x="161" y="423"/>
                </a:moveTo>
                <a:lnTo>
                  <a:pt x="161" y="423"/>
                </a:lnTo>
                <a:lnTo>
                  <a:pt x="158" y="423"/>
                </a:lnTo>
                <a:lnTo>
                  <a:pt x="158" y="423"/>
                </a:lnTo>
                <a:lnTo>
                  <a:pt x="161" y="423"/>
                </a:lnTo>
                <a:lnTo>
                  <a:pt x="161" y="423"/>
                </a:lnTo>
                <a:close/>
                <a:moveTo>
                  <a:pt x="259" y="139"/>
                </a:moveTo>
                <a:lnTo>
                  <a:pt x="259" y="139"/>
                </a:lnTo>
                <a:lnTo>
                  <a:pt x="260" y="137"/>
                </a:lnTo>
                <a:lnTo>
                  <a:pt x="260" y="137"/>
                </a:lnTo>
                <a:lnTo>
                  <a:pt x="259" y="137"/>
                </a:lnTo>
                <a:lnTo>
                  <a:pt x="259" y="139"/>
                </a:lnTo>
                <a:lnTo>
                  <a:pt x="259" y="139"/>
                </a:lnTo>
                <a:close/>
                <a:moveTo>
                  <a:pt x="372" y="237"/>
                </a:moveTo>
                <a:lnTo>
                  <a:pt x="372" y="237"/>
                </a:lnTo>
                <a:lnTo>
                  <a:pt x="372" y="237"/>
                </a:lnTo>
                <a:lnTo>
                  <a:pt x="372" y="237"/>
                </a:lnTo>
                <a:lnTo>
                  <a:pt x="374" y="237"/>
                </a:lnTo>
                <a:lnTo>
                  <a:pt x="374" y="237"/>
                </a:lnTo>
                <a:lnTo>
                  <a:pt x="372" y="237"/>
                </a:lnTo>
                <a:lnTo>
                  <a:pt x="372" y="237"/>
                </a:lnTo>
                <a:lnTo>
                  <a:pt x="372" y="237"/>
                </a:lnTo>
                <a:lnTo>
                  <a:pt x="372" y="237"/>
                </a:lnTo>
                <a:close/>
                <a:moveTo>
                  <a:pt x="143" y="388"/>
                </a:moveTo>
                <a:lnTo>
                  <a:pt x="143" y="388"/>
                </a:lnTo>
                <a:lnTo>
                  <a:pt x="145" y="388"/>
                </a:lnTo>
                <a:lnTo>
                  <a:pt x="145" y="386"/>
                </a:lnTo>
                <a:lnTo>
                  <a:pt x="145" y="386"/>
                </a:lnTo>
                <a:lnTo>
                  <a:pt x="143" y="388"/>
                </a:lnTo>
                <a:lnTo>
                  <a:pt x="143" y="388"/>
                </a:lnTo>
                <a:close/>
                <a:moveTo>
                  <a:pt x="166" y="342"/>
                </a:moveTo>
                <a:lnTo>
                  <a:pt x="166" y="342"/>
                </a:lnTo>
                <a:lnTo>
                  <a:pt x="166" y="345"/>
                </a:lnTo>
                <a:lnTo>
                  <a:pt x="166" y="345"/>
                </a:lnTo>
                <a:lnTo>
                  <a:pt x="167" y="344"/>
                </a:lnTo>
                <a:lnTo>
                  <a:pt x="166" y="342"/>
                </a:lnTo>
                <a:lnTo>
                  <a:pt x="166" y="342"/>
                </a:lnTo>
                <a:close/>
                <a:moveTo>
                  <a:pt x="93" y="267"/>
                </a:move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lnTo>
                  <a:pt x="95" y="268"/>
                </a:lnTo>
                <a:lnTo>
                  <a:pt x="95" y="268"/>
                </a:lnTo>
                <a:lnTo>
                  <a:pt x="95" y="267"/>
                </a:lnTo>
                <a:lnTo>
                  <a:pt x="95" y="267"/>
                </a:lnTo>
                <a:lnTo>
                  <a:pt x="95" y="267"/>
                </a:lnTo>
                <a:lnTo>
                  <a:pt x="95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77" y="273"/>
                </a:moveTo>
                <a:lnTo>
                  <a:pt x="77" y="273"/>
                </a:lnTo>
                <a:lnTo>
                  <a:pt x="77" y="273"/>
                </a:lnTo>
                <a:lnTo>
                  <a:pt x="76" y="273"/>
                </a:lnTo>
                <a:lnTo>
                  <a:pt x="76" y="273"/>
                </a:lnTo>
                <a:lnTo>
                  <a:pt x="77" y="273"/>
                </a:lnTo>
                <a:lnTo>
                  <a:pt x="77" y="273"/>
                </a:lnTo>
                <a:close/>
                <a:moveTo>
                  <a:pt x="255" y="49"/>
                </a:moveTo>
                <a:lnTo>
                  <a:pt x="255" y="49"/>
                </a:lnTo>
                <a:lnTo>
                  <a:pt x="257" y="49"/>
                </a:lnTo>
                <a:lnTo>
                  <a:pt x="257" y="46"/>
                </a:lnTo>
                <a:lnTo>
                  <a:pt x="257" y="46"/>
                </a:lnTo>
                <a:lnTo>
                  <a:pt x="255" y="49"/>
                </a:lnTo>
                <a:lnTo>
                  <a:pt x="255" y="49"/>
                </a:lnTo>
                <a:close/>
                <a:moveTo>
                  <a:pt x="162" y="60"/>
                </a:moveTo>
                <a:lnTo>
                  <a:pt x="162" y="60"/>
                </a:lnTo>
                <a:lnTo>
                  <a:pt x="162" y="60"/>
                </a:lnTo>
                <a:lnTo>
                  <a:pt x="161" y="60"/>
                </a:lnTo>
                <a:lnTo>
                  <a:pt x="161" y="60"/>
                </a:lnTo>
                <a:lnTo>
                  <a:pt x="162" y="60"/>
                </a:lnTo>
                <a:lnTo>
                  <a:pt x="162" y="60"/>
                </a:lnTo>
                <a:close/>
                <a:moveTo>
                  <a:pt x="178" y="344"/>
                </a:moveTo>
                <a:lnTo>
                  <a:pt x="178" y="344"/>
                </a:lnTo>
                <a:lnTo>
                  <a:pt x="180" y="345"/>
                </a:lnTo>
                <a:lnTo>
                  <a:pt x="180" y="345"/>
                </a:lnTo>
                <a:lnTo>
                  <a:pt x="180" y="344"/>
                </a:lnTo>
                <a:lnTo>
                  <a:pt x="180" y="344"/>
                </a:lnTo>
                <a:lnTo>
                  <a:pt x="178" y="342"/>
                </a:lnTo>
                <a:lnTo>
                  <a:pt x="178" y="342"/>
                </a:lnTo>
                <a:lnTo>
                  <a:pt x="178" y="344"/>
                </a:lnTo>
                <a:lnTo>
                  <a:pt x="178" y="344"/>
                </a:lnTo>
                <a:close/>
                <a:moveTo>
                  <a:pt x="191" y="371"/>
                </a:moveTo>
                <a:lnTo>
                  <a:pt x="191" y="371"/>
                </a:lnTo>
                <a:lnTo>
                  <a:pt x="192" y="369"/>
                </a:lnTo>
                <a:lnTo>
                  <a:pt x="192" y="369"/>
                </a:lnTo>
                <a:lnTo>
                  <a:pt x="192" y="369"/>
                </a:lnTo>
                <a:lnTo>
                  <a:pt x="191" y="371"/>
                </a:lnTo>
                <a:lnTo>
                  <a:pt x="191" y="371"/>
                </a:lnTo>
                <a:close/>
                <a:moveTo>
                  <a:pt x="17" y="192"/>
                </a:moveTo>
                <a:lnTo>
                  <a:pt x="17" y="192"/>
                </a:lnTo>
                <a:lnTo>
                  <a:pt x="17" y="192"/>
                </a:lnTo>
                <a:lnTo>
                  <a:pt x="17" y="192"/>
                </a:lnTo>
                <a:lnTo>
                  <a:pt x="19" y="192"/>
                </a:lnTo>
                <a:lnTo>
                  <a:pt x="19" y="192"/>
                </a:lnTo>
                <a:lnTo>
                  <a:pt x="19" y="192"/>
                </a:lnTo>
                <a:lnTo>
                  <a:pt x="19" y="192"/>
                </a:lnTo>
                <a:lnTo>
                  <a:pt x="17" y="192"/>
                </a:lnTo>
                <a:lnTo>
                  <a:pt x="17" y="192"/>
                </a:lnTo>
                <a:close/>
                <a:moveTo>
                  <a:pt x="123" y="416"/>
                </a:moveTo>
                <a:lnTo>
                  <a:pt x="123" y="416"/>
                </a:lnTo>
                <a:lnTo>
                  <a:pt x="123" y="418"/>
                </a:lnTo>
                <a:lnTo>
                  <a:pt x="123" y="418"/>
                </a:lnTo>
                <a:lnTo>
                  <a:pt x="123" y="416"/>
                </a:lnTo>
                <a:lnTo>
                  <a:pt x="123" y="416"/>
                </a:lnTo>
                <a:close/>
                <a:moveTo>
                  <a:pt x="82" y="205"/>
                </a:moveTo>
                <a:lnTo>
                  <a:pt x="82" y="205"/>
                </a:lnTo>
                <a:lnTo>
                  <a:pt x="83" y="205"/>
                </a:lnTo>
                <a:lnTo>
                  <a:pt x="85" y="205"/>
                </a:lnTo>
                <a:lnTo>
                  <a:pt x="85" y="205"/>
                </a:lnTo>
                <a:lnTo>
                  <a:pt x="82" y="205"/>
                </a:lnTo>
                <a:lnTo>
                  <a:pt x="82" y="205"/>
                </a:lnTo>
                <a:close/>
                <a:moveTo>
                  <a:pt x="159" y="297"/>
                </a:moveTo>
                <a:lnTo>
                  <a:pt x="159" y="297"/>
                </a:lnTo>
                <a:lnTo>
                  <a:pt x="161" y="295"/>
                </a:lnTo>
                <a:lnTo>
                  <a:pt x="161" y="295"/>
                </a:lnTo>
                <a:lnTo>
                  <a:pt x="159" y="297"/>
                </a:lnTo>
                <a:lnTo>
                  <a:pt x="159" y="297"/>
                </a:lnTo>
                <a:close/>
                <a:moveTo>
                  <a:pt x="347" y="164"/>
                </a:moveTo>
                <a:lnTo>
                  <a:pt x="347" y="164"/>
                </a:lnTo>
                <a:lnTo>
                  <a:pt x="347" y="162"/>
                </a:lnTo>
                <a:lnTo>
                  <a:pt x="347" y="162"/>
                </a:lnTo>
                <a:lnTo>
                  <a:pt x="345" y="162"/>
                </a:lnTo>
                <a:lnTo>
                  <a:pt x="345" y="162"/>
                </a:lnTo>
                <a:lnTo>
                  <a:pt x="347" y="164"/>
                </a:lnTo>
                <a:lnTo>
                  <a:pt x="347" y="164"/>
                </a:lnTo>
                <a:close/>
                <a:moveTo>
                  <a:pt x="140" y="95"/>
                </a:moveTo>
                <a:lnTo>
                  <a:pt x="140" y="95"/>
                </a:lnTo>
                <a:lnTo>
                  <a:pt x="142" y="95"/>
                </a:lnTo>
                <a:lnTo>
                  <a:pt x="142" y="95"/>
                </a:lnTo>
                <a:lnTo>
                  <a:pt x="142" y="95"/>
                </a:lnTo>
                <a:lnTo>
                  <a:pt x="140" y="95"/>
                </a:lnTo>
                <a:lnTo>
                  <a:pt x="140" y="95"/>
                </a:lnTo>
                <a:close/>
                <a:moveTo>
                  <a:pt x="356" y="159"/>
                </a:moveTo>
                <a:lnTo>
                  <a:pt x="356" y="159"/>
                </a:lnTo>
                <a:lnTo>
                  <a:pt x="356" y="158"/>
                </a:lnTo>
                <a:lnTo>
                  <a:pt x="356" y="158"/>
                </a:lnTo>
                <a:lnTo>
                  <a:pt x="356" y="158"/>
                </a:lnTo>
                <a:lnTo>
                  <a:pt x="356" y="159"/>
                </a:lnTo>
                <a:lnTo>
                  <a:pt x="356" y="159"/>
                </a:lnTo>
                <a:close/>
                <a:moveTo>
                  <a:pt x="129" y="155"/>
                </a:moveTo>
                <a:lnTo>
                  <a:pt x="129" y="155"/>
                </a:lnTo>
                <a:lnTo>
                  <a:pt x="129" y="155"/>
                </a:lnTo>
                <a:lnTo>
                  <a:pt x="129" y="155"/>
                </a:lnTo>
                <a:lnTo>
                  <a:pt x="132" y="153"/>
                </a:lnTo>
                <a:lnTo>
                  <a:pt x="132" y="153"/>
                </a:lnTo>
                <a:lnTo>
                  <a:pt x="132" y="153"/>
                </a:lnTo>
                <a:lnTo>
                  <a:pt x="132" y="153"/>
                </a:lnTo>
                <a:lnTo>
                  <a:pt x="129" y="155"/>
                </a:lnTo>
                <a:lnTo>
                  <a:pt x="129" y="155"/>
                </a:lnTo>
                <a:close/>
                <a:moveTo>
                  <a:pt x="221" y="372"/>
                </a:moveTo>
                <a:lnTo>
                  <a:pt x="221" y="372"/>
                </a:lnTo>
                <a:lnTo>
                  <a:pt x="222" y="374"/>
                </a:lnTo>
                <a:lnTo>
                  <a:pt x="222" y="374"/>
                </a:lnTo>
                <a:lnTo>
                  <a:pt x="222" y="372"/>
                </a:lnTo>
                <a:lnTo>
                  <a:pt x="222" y="372"/>
                </a:lnTo>
                <a:lnTo>
                  <a:pt x="221" y="372"/>
                </a:lnTo>
                <a:lnTo>
                  <a:pt x="221" y="372"/>
                </a:lnTo>
                <a:close/>
                <a:moveTo>
                  <a:pt x="154" y="298"/>
                </a:moveTo>
                <a:lnTo>
                  <a:pt x="154" y="298"/>
                </a:lnTo>
                <a:lnTo>
                  <a:pt x="156" y="300"/>
                </a:lnTo>
                <a:lnTo>
                  <a:pt x="156" y="298"/>
                </a:lnTo>
                <a:lnTo>
                  <a:pt x="156" y="298"/>
                </a:lnTo>
                <a:lnTo>
                  <a:pt x="156" y="298"/>
                </a:lnTo>
                <a:lnTo>
                  <a:pt x="156" y="298"/>
                </a:lnTo>
                <a:lnTo>
                  <a:pt x="154" y="298"/>
                </a:lnTo>
                <a:lnTo>
                  <a:pt x="154" y="298"/>
                </a:lnTo>
                <a:close/>
                <a:moveTo>
                  <a:pt x="183" y="123"/>
                </a:moveTo>
                <a:lnTo>
                  <a:pt x="183" y="123"/>
                </a:lnTo>
                <a:lnTo>
                  <a:pt x="184" y="123"/>
                </a:lnTo>
                <a:lnTo>
                  <a:pt x="184" y="123"/>
                </a:lnTo>
                <a:lnTo>
                  <a:pt x="184" y="123"/>
                </a:lnTo>
                <a:lnTo>
                  <a:pt x="183" y="123"/>
                </a:lnTo>
                <a:lnTo>
                  <a:pt x="183" y="123"/>
                </a:lnTo>
                <a:close/>
                <a:moveTo>
                  <a:pt x="303" y="147"/>
                </a:moveTo>
                <a:lnTo>
                  <a:pt x="303" y="147"/>
                </a:lnTo>
                <a:lnTo>
                  <a:pt x="301" y="147"/>
                </a:lnTo>
                <a:lnTo>
                  <a:pt x="301" y="147"/>
                </a:lnTo>
                <a:lnTo>
                  <a:pt x="301" y="148"/>
                </a:lnTo>
                <a:lnTo>
                  <a:pt x="301" y="148"/>
                </a:lnTo>
                <a:lnTo>
                  <a:pt x="303" y="147"/>
                </a:lnTo>
                <a:lnTo>
                  <a:pt x="303" y="147"/>
                </a:lnTo>
                <a:close/>
                <a:moveTo>
                  <a:pt x="218" y="350"/>
                </a:move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9" y="352"/>
                </a:lnTo>
                <a:lnTo>
                  <a:pt x="219" y="352"/>
                </a:lnTo>
                <a:lnTo>
                  <a:pt x="218" y="350"/>
                </a:lnTo>
                <a:lnTo>
                  <a:pt x="218" y="350"/>
                </a:lnTo>
                <a:close/>
                <a:moveTo>
                  <a:pt x="213" y="55"/>
                </a:moveTo>
                <a:lnTo>
                  <a:pt x="213" y="55"/>
                </a:lnTo>
                <a:lnTo>
                  <a:pt x="210" y="57"/>
                </a:lnTo>
                <a:lnTo>
                  <a:pt x="210" y="57"/>
                </a:lnTo>
                <a:lnTo>
                  <a:pt x="213" y="55"/>
                </a:lnTo>
                <a:lnTo>
                  <a:pt x="213" y="55"/>
                </a:lnTo>
                <a:close/>
                <a:moveTo>
                  <a:pt x="125" y="315"/>
                </a:moveTo>
                <a:lnTo>
                  <a:pt x="125" y="315"/>
                </a:lnTo>
                <a:lnTo>
                  <a:pt x="125" y="317"/>
                </a:lnTo>
                <a:lnTo>
                  <a:pt x="125" y="317"/>
                </a:lnTo>
                <a:lnTo>
                  <a:pt x="125" y="315"/>
                </a:lnTo>
                <a:lnTo>
                  <a:pt x="125" y="315"/>
                </a:lnTo>
                <a:lnTo>
                  <a:pt x="125" y="315"/>
                </a:lnTo>
                <a:close/>
                <a:moveTo>
                  <a:pt x="233" y="309"/>
                </a:moveTo>
                <a:lnTo>
                  <a:pt x="233" y="309"/>
                </a:lnTo>
                <a:lnTo>
                  <a:pt x="233" y="308"/>
                </a:lnTo>
                <a:lnTo>
                  <a:pt x="233" y="308"/>
                </a:lnTo>
                <a:lnTo>
                  <a:pt x="233" y="311"/>
                </a:lnTo>
                <a:lnTo>
                  <a:pt x="233" y="311"/>
                </a:lnTo>
                <a:lnTo>
                  <a:pt x="233" y="309"/>
                </a:lnTo>
                <a:lnTo>
                  <a:pt x="233" y="309"/>
                </a:lnTo>
                <a:close/>
                <a:moveTo>
                  <a:pt x="221" y="58"/>
                </a:moveTo>
                <a:lnTo>
                  <a:pt x="221" y="58"/>
                </a:lnTo>
                <a:lnTo>
                  <a:pt x="219" y="58"/>
                </a:lnTo>
                <a:lnTo>
                  <a:pt x="219" y="58"/>
                </a:lnTo>
                <a:lnTo>
                  <a:pt x="219" y="58"/>
                </a:lnTo>
                <a:lnTo>
                  <a:pt x="221" y="58"/>
                </a:lnTo>
                <a:lnTo>
                  <a:pt x="221" y="58"/>
                </a:lnTo>
                <a:close/>
                <a:moveTo>
                  <a:pt x="205" y="35"/>
                </a:moveTo>
                <a:lnTo>
                  <a:pt x="205" y="35"/>
                </a:lnTo>
                <a:lnTo>
                  <a:pt x="208" y="35"/>
                </a:lnTo>
                <a:lnTo>
                  <a:pt x="208" y="35"/>
                </a:lnTo>
                <a:lnTo>
                  <a:pt x="207" y="35"/>
                </a:lnTo>
                <a:lnTo>
                  <a:pt x="205" y="35"/>
                </a:lnTo>
                <a:lnTo>
                  <a:pt x="205" y="35"/>
                </a:lnTo>
                <a:close/>
                <a:moveTo>
                  <a:pt x="225" y="25"/>
                </a:moveTo>
                <a:lnTo>
                  <a:pt x="225" y="25"/>
                </a:lnTo>
                <a:lnTo>
                  <a:pt x="229" y="25"/>
                </a:lnTo>
                <a:lnTo>
                  <a:pt x="229" y="25"/>
                </a:lnTo>
                <a:lnTo>
                  <a:pt x="225" y="25"/>
                </a:lnTo>
                <a:lnTo>
                  <a:pt x="225" y="25"/>
                </a:lnTo>
                <a:close/>
                <a:moveTo>
                  <a:pt x="162" y="49"/>
                </a:moveTo>
                <a:lnTo>
                  <a:pt x="162" y="49"/>
                </a:lnTo>
                <a:lnTo>
                  <a:pt x="161" y="49"/>
                </a:lnTo>
                <a:lnTo>
                  <a:pt x="161" y="50"/>
                </a:lnTo>
                <a:lnTo>
                  <a:pt x="161" y="50"/>
                </a:lnTo>
                <a:lnTo>
                  <a:pt x="162" y="49"/>
                </a:lnTo>
                <a:lnTo>
                  <a:pt x="162" y="49"/>
                </a:lnTo>
                <a:close/>
                <a:moveTo>
                  <a:pt x="233" y="397"/>
                </a:moveTo>
                <a:lnTo>
                  <a:pt x="233" y="397"/>
                </a:lnTo>
                <a:lnTo>
                  <a:pt x="237" y="397"/>
                </a:lnTo>
                <a:lnTo>
                  <a:pt x="237" y="397"/>
                </a:lnTo>
                <a:lnTo>
                  <a:pt x="235" y="396"/>
                </a:lnTo>
                <a:lnTo>
                  <a:pt x="235" y="396"/>
                </a:lnTo>
                <a:lnTo>
                  <a:pt x="233" y="397"/>
                </a:lnTo>
                <a:lnTo>
                  <a:pt x="233" y="397"/>
                </a:lnTo>
                <a:close/>
                <a:moveTo>
                  <a:pt x="274" y="259"/>
                </a:moveTo>
                <a:lnTo>
                  <a:pt x="274" y="259"/>
                </a:lnTo>
                <a:lnTo>
                  <a:pt x="276" y="259"/>
                </a:lnTo>
                <a:lnTo>
                  <a:pt x="276" y="259"/>
                </a:lnTo>
                <a:lnTo>
                  <a:pt x="276" y="259"/>
                </a:lnTo>
                <a:lnTo>
                  <a:pt x="276" y="259"/>
                </a:lnTo>
                <a:lnTo>
                  <a:pt x="276" y="259"/>
                </a:lnTo>
                <a:lnTo>
                  <a:pt x="274" y="259"/>
                </a:lnTo>
                <a:lnTo>
                  <a:pt x="274" y="259"/>
                </a:lnTo>
                <a:close/>
                <a:moveTo>
                  <a:pt x="350" y="210"/>
                </a:moveTo>
                <a:lnTo>
                  <a:pt x="350" y="210"/>
                </a:lnTo>
                <a:lnTo>
                  <a:pt x="352" y="210"/>
                </a:lnTo>
                <a:lnTo>
                  <a:pt x="352" y="210"/>
                </a:lnTo>
                <a:lnTo>
                  <a:pt x="350" y="210"/>
                </a:lnTo>
                <a:lnTo>
                  <a:pt x="350" y="210"/>
                </a:lnTo>
                <a:close/>
                <a:moveTo>
                  <a:pt x="166" y="123"/>
                </a:moveTo>
                <a:lnTo>
                  <a:pt x="166" y="123"/>
                </a:lnTo>
                <a:lnTo>
                  <a:pt x="166" y="123"/>
                </a:lnTo>
                <a:lnTo>
                  <a:pt x="166" y="123"/>
                </a:lnTo>
                <a:lnTo>
                  <a:pt x="166" y="123"/>
                </a:lnTo>
                <a:lnTo>
                  <a:pt x="166" y="123"/>
                </a:lnTo>
                <a:lnTo>
                  <a:pt x="166" y="123"/>
                </a:lnTo>
                <a:lnTo>
                  <a:pt x="166" y="123"/>
                </a:lnTo>
                <a:close/>
                <a:moveTo>
                  <a:pt x="251" y="308"/>
                </a:moveTo>
                <a:lnTo>
                  <a:pt x="251" y="308"/>
                </a:lnTo>
                <a:lnTo>
                  <a:pt x="251" y="308"/>
                </a:lnTo>
                <a:lnTo>
                  <a:pt x="251" y="308"/>
                </a:lnTo>
                <a:lnTo>
                  <a:pt x="252" y="306"/>
                </a:lnTo>
                <a:lnTo>
                  <a:pt x="252" y="306"/>
                </a:lnTo>
                <a:lnTo>
                  <a:pt x="251" y="308"/>
                </a:lnTo>
                <a:lnTo>
                  <a:pt x="251" y="308"/>
                </a:lnTo>
                <a:close/>
                <a:moveTo>
                  <a:pt x="79" y="205"/>
                </a:moveTo>
                <a:lnTo>
                  <a:pt x="79" y="205"/>
                </a:lnTo>
                <a:lnTo>
                  <a:pt x="79" y="207"/>
                </a:lnTo>
                <a:lnTo>
                  <a:pt x="79" y="207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close/>
                <a:moveTo>
                  <a:pt x="140" y="388"/>
                </a:moveTo>
                <a:lnTo>
                  <a:pt x="140" y="388"/>
                </a:lnTo>
                <a:lnTo>
                  <a:pt x="140" y="386"/>
                </a:lnTo>
                <a:lnTo>
                  <a:pt x="140" y="386"/>
                </a:lnTo>
                <a:lnTo>
                  <a:pt x="140" y="388"/>
                </a:lnTo>
                <a:lnTo>
                  <a:pt x="140" y="388"/>
                </a:lnTo>
                <a:close/>
                <a:moveTo>
                  <a:pt x="154" y="331"/>
                </a:moveTo>
                <a:lnTo>
                  <a:pt x="154" y="331"/>
                </a:lnTo>
                <a:lnTo>
                  <a:pt x="153" y="330"/>
                </a:lnTo>
                <a:lnTo>
                  <a:pt x="153" y="330"/>
                </a:lnTo>
                <a:lnTo>
                  <a:pt x="153" y="331"/>
                </a:lnTo>
                <a:lnTo>
                  <a:pt x="154" y="331"/>
                </a:lnTo>
                <a:lnTo>
                  <a:pt x="154" y="331"/>
                </a:lnTo>
                <a:close/>
                <a:moveTo>
                  <a:pt x="145" y="20"/>
                </a:moveTo>
                <a:lnTo>
                  <a:pt x="145" y="20"/>
                </a:lnTo>
                <a:lnTo>
                  <a:pt x="145" y="20"/>
                </a:lnTo>
                <a:lnTo>
                  <a:pt x="145" y="20"/>
                </a:lnTo>
                <a:lnTo>
                  <a:pt x="147" y="20"/>
                </a:lnTo>
                <a:lnTo>
                  <a:pt x="145" y="20"/>
                </a:lnTo>
                <a:lnTo>
                  <a:pt x="145" y="20"/>
                </a:lnTo>
                <a:close/>
                <a:moveTo>
                  <a:pt x="390" y="218"/>
                </a:moveTo>
                <a:lnTo>
                  <a:pt x="390" y="218"/>
                </a:lnTo>
                <a:lnTo>
                  <a:pt x="390" y="218"/>
                </a:lnTo>
                <a:lnTo>
                  <a:pt x="390" y="218"/>
                </a:lnTo>
                <a:lnTo>
                  <a:pt x="390" y="215"/>
                </a:lnTo>
                <a:lnTo>
                  <a:pt x="390" y="215"/>
                </a:lnTo>
                <a:lnTo>
                  <a:pt x="390" y="215"/>
                </a:lnTo>
                <a:lnTo>
                  <a:pt x="390" y="215"/>
                </a:lnTo>
                <a:lnTo>
                  <a:pt x="390" y="218"/>
                </a:lnTo>
                <a:lnTo>
                  <a:pt x="390" y="218"/>
                </a:lnTo>
                <a:close/>
                <a:moveTo>
                  <a:pt x="309" y="257"/>
                </a:moveTo>
                <a:lnTo>
                  <a:pt x="309" y="257"/>
                </a:lnTo>
                <a:lnTo>
                  <a:pt x="308" y="256"/>
                </a:lnTo>
                <a:lnTo>
                  <a:pt x="308" y="256"/>
                </a:lnTo>
                <a:lnTo>
                  <a:pt x="308" y="256"/>
                </a:lnTo>
                <a:lnTo>
                  <a:pt x="309" y="257"/>
                </a:lnTo>
                <a:lnTo>
                  <a:pt x="309" y="257"/>
                </a:lnTo>
                <a:close/>
                <a:moveTo>
                  <a:pt x="188" y="369"/>
                </a:moveTo>
                <a:lnTo>
                  <a:pt x="188" y="369"/>
                </a:lnTo>
                <a:lnTo>
                  <a:pt x="186" y="369"/>
                </a:lnTo>
                <a:lnTo>
                  <a:pt x="186" y="369"/>
                </a:lnTo>
                <a:lnTo>
                  <a:pt x="188" y="369"/>
                </a:lnTo>
                <a:lnTo>
                  <a:pt x="188" y="369"/>
                </a:lnTo>
                <a:lnTo>
                  <a:pt x="188" y="369"/>
                </a:lnTo>
                <a:lnTo>
                  <a:pt x="188" y="369"/>
                </a:lnTo>
                <a:close/>
                <a:moveTo>
                  <a:pt x="139" y="6"/>
                </a:moveTo>
                <a:lnTo>
                  <a:pt x="139" y="6"/>
                </a:lnTo>
                <a:lnTo>
                  <a:pt x="139" y="6"/>
                </a:lnTo>
                <a:lnTo>
                  <a:pt x="139" y="6"/>
                </a:lnTo>
                <a:lnTo>
                  <a:pt x="142" y="6"/>
                </a:lnTo>
                <a:lnTo>
                  <a:pt x="142" y="6"/>
                </a:lnTo>
                <a:lnTo>
                  <a:pt x="142" y="6"/>
                </a:lnTo>
                <a:lnTo>
                  <a:pt x="142" y="6"/>
                </a:lnTo>
                <a:lnTo>
                  <a:pt x="139" y="6"/>
                </a:lnTo>
                <a:lnTo>
                  <a:pt x="139" y="6"/>
                </a:lnTo>
                <a:close/>
                <a:moveTo>
                  <a:pt x="290" y="257"/>
                </a:moveTo>
                <a:lnTo>
                  <a:pt x="290" y="257"/>
                </a:lnTo>
                <a:lnTo>
                  <a:pt x="292" y="259"/>
                </a:lnTo>
                <a:lnTo>
                  <a:pt x="292" y="259"/>
                </a:lnTo>
                <a:lnTo>
                  <a:pt x="290" y="257"/>
                </a:lnTo>
                <a:lnTo>
                  <a:pt x="290" y="257"/>
                </a:lnTo>
                <a:close/>
                <a:moveTo>
                  <a:pt x="255" y="79"/>
                </a:move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close/>
                <a:moveTo>
                  <a:pt x="263" y="385"/>
                </a:move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6"/>
                </a:lnTo>
                <a:lnTo>
                  <a:pt x="263" y="386"/>
                </a:lnTo>
                <a:lnTo>
                  <a:pt x="263" y="386"/>
                </a:lnTo>
                <a:lnTo>
                  <a:pt x="263" y="385"/>
                </a:lnTo>
                <a:lnTo>
                  <a:pt x="263" y="385"/>
                </a:lnTo>
                <a:close/>
                <a:moveTo>
                  <a:pt x="244" y="80"/>
                </a:moveTo>
                <a:lnTo>
                  <a:pt x="244" y="80"/>
                </a:lnTo>
                <a:lnTo>
                  <a:pt x="244" y="80"/>
                </a:lnTo>
                <a:lnTo>
                  <a:pt x="246" y="79"/>
                </a:lnTo>
                <a:lnTo>
                  <a:pt x="246" y="79"/>
                </a:lnTo>
                <a:lnTo>
                  <a:pt x="244" y="80"/>
                </a:lnTo>
                <a:lnTo>
                  <a:pt x="244" y="80"/>
                </a:lnTo>
                <a:close/>
                <a:moveTo>
                  <a:pt x="181" y="80"/>
                </a:moveTo>
                <a:lnTo>
                  <a:pt x="181" y="80"/>
                </a:lnTo>
                <a:lnTo>
                  <a:pt x="180" y="80"/>
                </a:lnTo>
                <a:lnTo>
                  <a:pt x="180" y="80"/>
                </a:lnTo>
                <a:lnTo>
                  <a:pt x="180" y="80"/>
                </a:lnTo>
                <a:lnTo>
                  <a:pt x="181" y="80"/>
                </a:lnTo>
                <a:lnTo>
                  <a:pt x="181" y="80"/>
                </a:lnTo>
                <a:close/>
                <a:moveTo>
                  <a:pt x="210" y="330"/>
                </a:moveTo>
                <a:lnTo>
                  <a:pt x="210" y="330"/>
                </a:lnTo>
                <a:lnTo>
                  <a:pt x="211" y="331"/>
                </a:lnTo>
                <a:lnTo>
                  <a:pt x="211" y="331"/>
                </a:lnTo>
                <a:lnTo>
                  <a:pt x="210" y="330"/>
                </a:lnTo>
                <a:lnTo>
                  <a:pt x="210" y="330"/>
                </a:lnTo>
                <a:close/>
                <a:moveTo>
                  <a:pt x="216" y="60"/>
                </a:moveTo>
                <a:lnTo>
                  <a:pt x="216" y="60"/>
                </a:lnTo>
                <a:lnTo>
                  <a:pt x="216" y="58"/>
                </a:lnTo>
                <a:lnTo>
                  <a:pt x="216" y="58"/>
                </a:lnTo>
                <a:lnTo>
                  <a:pt x="214" y="58"/>
                </a:lnTo>
                <a:lnTo>
                  <a:pt x="216" y="60"/>
                </a:lnTo>
                <a:lnTo>
                  <a:pt x="216" y="60"/>
                </a:lnTo>
                <a:close/>
                <a:moveTo>
                  <a:pt x="235" y="9"/>
                </a:moveTo>
                <a:lnTo>
                  <a:pt x="235" y="9"/>
                </a:lnTo>
                <a:lnTo>
                  <a:pt x="235" y="9"/>
                </a:lnTo>
                <a:lnTo>
                  <a:pt x="235" y="9"/>
                </a:lnTo>
                <a:lnTo>
                  <a:pt x="237" y="9"/>
                </a:lnTo>
                <a:lnTo>
                  <a:pt x="237" y="9"/>
                </a:lnTo>
                <a:lnTo>
                  <a:pt x="237" y="9"/>
                </a:lnTo>
                <a:lnTo>
                  <a:pt x="237" y="9"/>
                </a:lnTo>
                <a:lnTo>
                  <a:pt x="235" y="9"/>
                </a:lnTo>
                <a:lnTo>
                  <a:pt x="235" y="9"/>
                </a:lnTo>
                <a:close/>
                <a:moveTo>
                  <a:pt x="36" y="265"/>
                </a:moveTo>
                <a:lnTo>
                  <a:pt x="36" y="265"/>
                </a:lnTo>
                <a:lnTo>
                  <a:pt x="36" y="265"/>
                </a:lnTo>
                <a:lnTo>
                  <a:pt x="36" y="265"/>
                </a:lnTo>
                <a:lnTo>
                  <a:pt x="38" y="265"/>
                </a:lnTo>
                <a:lnTo>
                  <a:pt x="38" y="265"/>
                </a:lnTo>
                <a:lnTo>
                  <a:pt x="38" y="265"/>
                </a:lnTo>
                <a:lnTo>
                  <a:pt x="38" y="265"/>
                </a:lnTo>
                <a:lnTo>
                  <a:pt x="36" y="265"/>
                </a:lnTo>
                <a:lnTo>
                  <a:pt x="36" y="265"/>
                </a:lnTo>
                <a:close/>
                <a:moveTo>
                  <a:pt x="131" y="134"/>
                </a:moveTo>
                <a:lnTo>
                  <a:pt x="131" y="134"/>
                </a:lnTo>
                <a:lnTo>
                  <a:pt x="131" y="136"/>
                </a:lnTo>
                <a:lnTo>
                  <a:pt x="131" y="136"/>
                </a:lnTo>
                <a:lnTo>
                  <a:pt x="131" y="134"/>
                </a:lnTo>
                <a:lnTo>
                  <a:pt x="131" y="134"/>
                </a:lnTo>
                <a:lnTo>
                  <a:pt x="131" y="134"/>
                </a:lnTo>
                <a:lnTo>
                  <a:pt x="131" y="134"/>
                </a:lnTo>
                <a:lnTo>
                  <a:pt x="131" y="134"/>
                </a:lnTo>
                <a:close/>
                <a:moveTo>
                  <a:pt x="145" y="88"/>
                </a:moveTo>
                <a:lnTo>
                  <a:pt x="145" y="88"/>
                </a:lnTo>
                <a:lnTo>
                  <a:pt x="145" y="90"/>
                </a:lnTo>
                <a:lnTo>
                  <a:pt x="145" y="90"/>
                </a:lnTo>
                <a:lnTo>
                  <a:pt x="147" y="90"/>
                </a:lnTo>
                <a:lnTo>
                  <a:pt x="147" y="90"/>
                </a:lnTo>
                <a:lnTo>
                  <a:pt x="145" y="88"/>
                </a:lnTo>
                <a:lnTo>
                  <a:pt x="145" y="88"/>
                </a:lnTo>
                <a:close/>
                <a:moveTo>
                  <a:pt x="270" y="356"/>
                </a:moveTo>
                <a:lnTo>
                  <a:pt x="270" y="356"/>
                </a:lnTo>
                <a:lnTo>
                  <a:pt x="270" y="360"/>
                </a:lnTo>
                <a:lnTo>
                  <a:pt x="270" y="360"/>
                </a:lnTo>
                <a:lnTo>
                  <a:pt x="270" y="356"/>
                </a:lnTo>
                <a:lnTo>
                  <a:pt x="270" y="356"/>
                </a:lnTo>
                <a:close/>
                <a:moveTo>
                  <a:pt x="254" y="295"/>
                </a:moveTo>
                <a:lnTo>
                  <a:pt x="254" y="295"/>
                </a:lnTo>
                <a:lnTo>
                  <a:pt x="254" y="295"/>
                </a:lnTo>
                <a:lnTo>
                  <a:pt x="254" y="295"/>
                </a:lnTo>
                <a:lnTo>
                  <a:pt x="255" y="293"/>
                </a:lnTo>
                <a:lnTo>
                  <a:pt x="255" y="293"/>
                </a:lnTo>
                <a:lnTo>
                  <a:pt x="255" y="293"/>
                </a:lnTo>
                <a:lnTo>
                  <a:pt x="255" y="293"/>
                </a:lnTo>
                <a:lnTo>
                  <a:pt x="254" y="295"/>
                </a:lnTo>
                <a:lnTo>
                  <a:pt x="254" y="295"/>
                </a:lnTo>
                <a:close/>
                <a:moveTo>
                  <a:pt x="248" y="136"/>
                </a:moveTo>
                <a:lnTo>
                  <a:pt x="248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8" y="136"/>
                </a:lnTo>
                <a:lnTo>
                  <a:pt x="248" y="136"/>
                </a:lnTo>
                <a:close/>
                <a:moveTo>
                  <a:pt x="30" y="260"/>
                </a:moveTo>
                <a:lnTo>
                  <a:pt x="30" y="260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0"/>
                </a:lnTo>
                <a:lnTo>
                  <a:pt x="30" y="260"/>
                </a:lnTo>
                <a:close/>
                <a:moveTo>
                  <a:pt x="153" y="303"/>
                </a:moveTo>
                <a:lnTo>
                  <a:pt x="153" y="303"/>
                </a:lnTo>
                <a:lnTo>
                  <a:pt x="154" y="301"/>
                </a:lnTo>
                <a:lnTo>
                  <a:pt x="154" y="301"/>
                </a:lnTo>
                <a:lnTo>
                  <a:pt x="153" y="301"/>
                </a:lnTo>
                <a:lnTo>
                  <a:pt x="153" y="301"/>
                </a:lnTo>
                <a:lnTo>
                  <a:pt x="153" y="301"/>
                </a:lnTo>
                <a:lnTo>
                  <a:pt x="153" y="303"/>
                </a:lnTo>
                <a:lnTo>
                  <a:pt x="153" y="303"/>
                </a:lnTo>
                <a:close/>
                <a:moveTo>
                  <a:pt x="364" y="215"/>
                </a:moveTo>
                <a:lnTo>
                  <a:pt x="364" y="215"/>
                </a:lnTo>
                <a:lnTo>
                  <a:pt x="366" y="215"/>
                </a:lnTo>
                <a:lnTo>
                  <a:pt x="364" y="213"/>
                </a:lnTo>
                <a:lnTo>
                  <a:pt x="364" y="213"/>
                </a:lnTo>
                <a:lnTo>
                  <a:pt x="364" y="215"/>
                </a:lnTo>
                <a:lnTo>
                  <a:pt x="364" y="215"/>
                </a:lnTo>
                <a:close/>
                <a:moveTo>
                  <a:pt x="88" y="205"/>
                </a:moveTo>
                <a:lnTo>
                  <a:pt x="88" y="205"/>
                </a:lnTo>
                <a:lnTo>
                  <a:pt x="88" y="205"/>
                </a:lnTo>
                <a:lnTo>
                  <a:pt x="88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8" y="205"/>
                </a:lnTo>
                <a:lnTo>
                  <a:pt x="88" y="205"/>
                </a:lnTo>
                <a:close/>
                <a:moveTo>
                  <a:pt x="98" y="267"/>
                </a:moveTo>
                <a:lnTo>
                  <a:pt x="98" y="267"/>
                </a:lnTo>
                <a:lnTo>
                  <a:pt x="98" y="268"/>
                </a:lnTo>
                <a:lnTo>
                  <a:pt x="98" y="268"/>
                </a:lnTo>
                <a:lnTo>
                  <a:pt x="99" y="268"/>
                </a:lnTo>
                <a:lnTo>
                  <a:pt x="99" y="268"/>
                </a:lnTo>
                <a:lnTo>
                  <a:pt x="99" y="267"/>
                </a:lnTo>
                <a:lnTo>
                  <a:pt x="99" y="267"/>
                </a:lnTo>
                <a:lnTo>
                  <a:pt x="98" y="267"/>
                </a:lnTo>
                <a:lnTo>
                  <a:pt x="98" y="267"/>
                </a:lnTo>
                <a:close/>
                <a:moveTo>
                  <a:pt x="118" y="155"/>
                </a:moveTo>
                <a:lnTo>
                  <a:pt x="118" y="155"/>
                </a:lnTo>
                <a:lnTo>
                  <a:pt x="118" y="155"/>
                </a:lnTo>
                <a:lnTo>
                  <a:pt x="118" y="155"/>
                </a:lnTo>
                <a:lnTo>
                  <a:pt x="117" y="156"/>
                </a:lnTo>
                <a:lnTo>
                  <a:pt x="117" y="156"/>
                </a:lnTo>
                <a:lnTo>
                  <a:pt x="118" y="156"/>
                </a:lnTo>
                <a:lnTo>
                  <a:pt x="118" y="156"/>
                </a:lnTo>
                <a:lnTo>
                  <a:pt x="118" y="155"/>
                </a:lnTo>
                <a:lnTo>
                  <a:pt x="118" y="155"/>
                </a:lnTo>
                <a:close/>
                <a:moveTo>
                  <a:pt x="319" y="151"/>
                </a:moveTo>
                <a:lnTo>
                  <a:pt x="319" y="151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1"/>
                </a:lnTo>
                <a:lnTo>
                  <a:pt x="319" y="151"/>
                </a:lnTo>
                <a:close/>
                <a:moveTo>
                  <a:pt x="76" y="200"/>
                </a:move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lnTo>
                  <a:pt x="76" y="200"/>
                </a:lnTo>
                <a:close/>
                <a:moveTo>
                  <a:pt x="71" y="238"/>
                </a:moveTo>
                <a:lnTo>
                  <a:pt x="71" y="238"/>
                </a:lnTo>
                <a:lnTo>
                  <a:pt x="71" y="240"/>
                </a:lnTo>
                <a:lnTo>
                  <a:pt x="71" y="240"/>
                </a:lnTo>
                <a:lnTo>
                  <a:pt x="71" y="238"/>
                </a:lnTo>
                <a:lnTo>
                  <a:pt x="71" y="238"/>
                </a:lnTo>
                <a:close/>
                <a:moveTo>
                  <a:pt x="183" y="96"/>
                </a:moveTo>
                <a:lnTo>
                  <a:pt x="183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5"/>
                </a:lnTo>
                <a:lnTo>
                  <a:pt x="184" y="95"/>
                </a:lnTo>
                <a:lnTo>
                  <a:pt x="183" y="96"/>
                </a:lnTo>
                <a:lnTo>
                  <a:pt x="183" y="96"/>
                </a:lnTo>
                <a:close/>
                <a:moveTo>
                  <a:pt x="140" y="117"/>
                </a:moveTo>
                <a:lnTo>
                  <a:pt x="140" y="117"/>
                </a:lnTo>
                <a:lnTo>
                  <a:pt x="140" y="115"/>
                </a:lnTo>
                <a:lnTo>
                  <a:pt x="140" y="115"/>
                </a:lnTo>
                <a:lnTo>
                  <a:pt x="140" y="117"/>
                </a:lnTo>
                <a:lnTo>
                  <a:pt x="140" y="117"/>
                </a:lnTo>
                <a:close/>
                <a:moveTo>
                  <a:pt x="166" y="315"/>
                </a:moveTo>
                <a:lnTo>
                  <a:pt x="166" y="315"/>
                </a:lnTo>
                <a:lnTo>
                  <a:pt x="167" y="315"/>
                </a:lnTo>
                <a:lnTo>
                  <a:pt x="167" y="315"/>
                </a:lnTo>
                <a:lnTo>
                  <a:pt x="166" y="314"/>
                </a:lnTo>
                <a:lnTo>
                  <a:pt x="166" y="315"/>
                </a:lnTo>
                <a:lnTo>
                  <a:pt x="166" y="315"/>
                </a:lnTo>
                <a:close/>
                <a:moveTo>
                  <a:pt x="249" y="297"/>
                </a:moveTo>
                <a:lnTo>
                  <a:pt x="249" y="297"/>
                </a:lnTo>
                <a:lnTo>
                  <a:pt x="248" y="297"/>
                </a:lnTo>
                <a:lnTo>
                  <a:pt x="248" y="297"/>
                </a:lnTo>
                <a:lnTo>
                  <a:pt x="248" y="297"/>
                </a:lnTo>
                <a:lnTo>
                  <a:pt x="248" y="297"/>
                </a:lnTo>
                <a:lnTo>
                  <a:pt x="249" y="297"/>
                </a:lnTo>
                <a:lnTo>
                  <a:pt x="249" y="297"/>
                </a:lnTo>
                <a:close/>
                <a:moveTo>
                  <a:pt x="150" y="298"/>
                </a:move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close/>
                <a:moveTo>
                  <a:pt x="349" y="200"/>
                </a:moveTo>
                <a:lnTo>
                  <a:pt x="349" y="200"/>
                </a:lnTo>
                <a:lnTo>
                  <a:pt x="349" y="200"/>
                </a:lnTo>
                <a:lnTo>
                  <a:pt x="349" y="200"/>
                </a:lnTo>
                <a:lnTo>
                  <a:pt x="349" y="200"/>
                </a:lnTo>
                <a:lnTo>
                  <a:pt x="349" y="200"/>
                </a:lnTo>
                <a:close/>
                <a:moveTo>
                  <a:pt x="36" y="185"/>
                </a:moveTo>
                <a:lnTo>
                  <a:pt x="36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6" y="185"/>
                </a:lnTo>
                <a:lnTo>
                  <a:pt x="36" y="185"/>
                </a:lnTo>
                <a:close/>
                <a:moveTo>
                  <a:pt x="140" y="394"/>
                </a:moveTo>
                <a:lnTo>
                  <a:pt x="140" y="394"/>
                </a:lnTo>
                <a:lnTo>
                  <a:pt x="140" y="393"/>
                </a:lnTo>
                <a:lnTo>
                  <a:pt x="140" y="393"/>
                </a:lnTo>
                <a:lnTo>
                  <a:pt x="139" y="394"/>
                </a:lnTo>
                <a:lnTo>
                  <a:pt x="139" y="394"/>
                </a:lnTo>
                <a:lnTo>
                  <a:pt x="139" y="394"/>
                </a:lnTo>
                <a:lnTo>
                  <a:pt x="139" y="394"/>
                </a:lnTo>
                <a:lnTo>
                  <a:pt x="140" y="394"/>
                </a:lnTo>
                <a:lnTo>
                  <a:pt x="140" y="394"/>
                </a:lnTo>
                <a:close/>
                <a:moveTo>
                  <a:pt x="30" y="202"/>
                </a:moveTo>
                <a:lnTo>
                  <a:pt x="30" y="202"/>
                </a:lnTo>
                <a:lnTo>
                  <a:pt x="30" y="202"/>
                </a:lnTo>
                <a:lnTo>
                  <a:pt x="30" y="203"/>
                </a:lnTo>
                <a:lnTo>
                  <a:pt x="30" y="203"/>
                </a:lnTo>
                <a:lnTo>
                  <a:pt x="30" y="202"/>
                </a:lnTo>
                <a:lnTo>
                  <a:pt x="30" y="202"/>
                </a:lnTo>
                <a:close/>
                <a:moveTo>
                  <a:pt x="147" y="282"/>
                </a:moveTo>
                <a:lnTo>
                  <a:pt x="147" y="282"/>
                </a:lnTo>
                <a:lnTo>
                  <a:pt x="147" y="282"/>
                </a:lnTo>
                <a:lnTo>
                  <a:pt x="148" y="282"/>
                </a:lnTo>
                <a:lnTo>
                  <a:pt x="148" y="282"/>
                </a:lnTo>
                <a:lnTo>
                  <a:pt x="147" y="282"/>
                </a:lnTo>
                <a:lnTo>
                  <a:pt x="147" y="282"/>
                </a:lnTo>
                <a:close/>
                <a:moveTo>
                  <a:pt x="252" y="328"/>
                </a:moveTo>
                <a:lnTo>
                  <a:pt x="252" y="328"/>
                </a:lnTo>
                <a:lnTo>
                  <a:pt x="251" y="328"/>
                </a:lnTo>
                <a:lnTo>
                  <a:pt x="251" y="328"/>
                </a:lnTo>
                <a:lnTo>
                  <a:pt x="252" y="328"/>
                </a:lnTo>
                <a:lnTo>
                  <a:pt x="252" y="328"/>
                </a:lnTo>
                <a:lnTo>
                  <a:pt x="252" y="328"/>
                </a:lnTo>
                <a:close/>
                <a:moveTo>
                  <a:pt x="317" y="173"/>
                </a:moveTo>
                <a:lnTo>
                  <a:pt x="317" y="173"/>
                </a:lnTo>
                <a:lnTo>
                  <a:pt x="317" y="172"/>
                </a:lnTo>
                <a:lnTo>
                  <a:pt x="317" y="172"/>
                </a:lnTo>
                <a:lnTo>
                  <a:pt x="317" y="173"/>
                </a:lnTo>
                <a:lnTo>
                  <a:pt x="317" y="173"/>
                </a:lnTo>
                <a:close/>
                <a:moveTo>
                  <a:pt x="183" y="353"/>
                </a:moveTo>
                <a:lnTo>
                  <a:pt x="183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2"/>
                </a:lnTo>
                <a:lnTo>
                  <a:pt x="184" y="352"/>
                </a:lnTo>
                <a:lnTo>
                  <a:pt x="183" y="353"/>
                </a:lnTo>
                <a:lnTo>
                  <a:pt x="183" y="353"/>
                </a:lnTo>
                <a:close/>
                <a:moveTo>
                  <a:pt x="237" y="361"/>
                </a:moveTo>
                <a:lnTo>
                  <a:pt x="237" y="361"/>
                </a:lnTo>
                <a:lnTo>
                  <a:pt x="237" y="361"/>
                </a:lnTo>
                <a:lnTo>
                  <a:pt x="237" y="361"/>
                </a:lnTo>
                <a:lnTo>
                  <a:pt x="238" y="360"/>
                </a:lnTo>
                <a:lnTo>
                  <a:pt x="238" y="360"/>
                </a:lnTo>
                <a:lnTo>
                  <a:pt x="238" y="360"/>
                </a:lnTo>
                <a:lnTo>
                  <a:pt x="238" y="360"/>
                </a:lnTo>
                <a:lnTo>
                  <a:pt x="237" y="361"/>
                </a:lnTo>
                <a:lnTo>
                  <a:pt x="237" y="361"/>
                </a:lnTo>
                <a:close/>
                <a:moveTo>
                  <a:pt x="216" y="103"/>
                </a:moveTo>
                <a:lnTo>
                  <a:pt x="216" y="103"/>
                </a:lnTo>
                <a:lnTo>
                  <a:pt x="216" y="103"/>
                </a:lnTo>
                <a:lnTo>
                  <a:pt x="216" y="103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3"/>
                </a:lnTo>
                <a:lnTo>
                  <a:pt x="216" y="103"/>
                </a:lnTo>
                <a:close/>
                <a:moveTo>
                  <a:pt x="125" y="107"/>
                </a:moveTo>
                <a:lnTo>
                  <a:pt x="125" y="107"/>
                </a:lnTo>
                <a:lnTo>
                  <a:pt x="125" y="107"/>
                </a:lnTo>
                <a:lnTo>
                  <a:pt x="125" y="107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7"/>
                </a:lnTo>
                <a:lnTo>
                  <a:pt x="125" y="107"/>
                </a:lnTo>
                <a:close/>
                <a:moveTo>
                  <a:pt x="177" y="402"/>
                </a:moveTo>
                <a:lnTo>
                  <a:pt x="177" y="402"/>
                </a:lnTo>
                <a:lnTo>
                  <a:pt x="177" y="402"/>
                </a:lnTo>
                <a:lnTo>
                  <a:pt x="177" y="402"/>
                </a:lnTo>
                <a:lnTo>
                  <a:pt x="177" y="402"/>
                </a:lnTo>
                <a:lnTo>
                  <a:pt x="177" y="402"/>
                </a:lnTo>
                <a:lnTo>
                  <a:pt x="177" y="402"/>
                </a:lnTo>
                <a:lnTo>
                  <a:pt x="177" y="402"/>
                </a:lnTo>
                <a:close/>
                <a:moveTo>
                  <a:pt x="369" y="211"/>
                </a:moveTo>
                <a:lnTo>
                  <a:pt x="369" y="211"/>
                </a:lnTo>
                <a:lnTo>
                  <a:pt x="371" y="213"/>
                </a:lnTo>
                <a:lnTo>
                  <a:pt x="371" y="213"/>
                </a:lnTo>
                <a:lnTo>
                  <a:pt x="371" y="211"/>
                </a:lnTo>
                <a:lnTo>
                  <a:pt x="369" y="211"/>
                </a:lnTo>
                <a:lnTo>
                  <a:pt x="369" y="211"/>
                </a:lnTo>
                <a:close/>
                <a:moveTo>
                  <a:pt x="35" y="279"/>
                </a:moveTo>
                <a:lnTo>
                  <a:pt x="35" y="279"/>
                </a:lnTo>
                <a:lnTo>
                  <a:pt x="35" y="279"/>
                </a:lnTo>
                <a:lnTo>
                  <a:pt x="35" y="279"/>
                </a:lnTo>
                <a:lnTo>
                  <a:pt x="36" y="279"/>
                </a:lnTo>
                <a:lnTo>
                  <a:pt x="36" y="279"/>
                </a:lnTo>
                <a:lnTo>
                  <a:pt x="36" y="279"/>
                </a:lnTo>
                <a:lnTo>
                  <a:pt x="36" y="279"/>
                </a:lnTo>
                <a:lnTo>
                  <a:pt x="35" y="279"/>
                </a:lnTo>
                <a:lnTo>
                  <a:pt x="35" y="279"/>
                </a:lnTo>
                <a:close/>
                <a:moveTo>
                  <a:pt x="22" y="227"/>
                </a:moveTo>
                <a:lnTo>
                  <a:pt x="22" y="227"/>
                </a:lnTo>
                <a:lnTo>
                  <a:pt x="22" y="227"/>
                </a:lnTo>
                <a:lnTo>
                  <a:pt x="20" y="227"/>
                </a:lnTo>
                <a:lnTo>
                  <a:pt x="20" y="227"/>
                </a:lnTo>
                <a:lnTo>
                  <a:pt x="22" y="227"/>
                </a:lnTo>
                <a:lnTo>
                  <a:pt x="22" y="227"/>
                </a:lnTo>
                <a:close/>
                <a:moveTo>
                  <a:pt x="139" y="297"/>
                </a:moveTo>
                <a:lnTo>
                  <a:pt x="139" y="297"/>
                </a:lnTo>
                <a:lnTo>
                  <a:pt x="139" y="298"/>
                </a:lnTo>
                <a:lnTo>
                  <a:pt x="139" y="298"/>
                </a:lnTo>
                <a:lnTo>
                  <a:pt x="139" y="297"/>
                </a:lnTo>
                <a:lnTo>
                  <a:pt x="139" y="297"/>
                </a:lnTo>
                <a:lnTo>
                  <a:pt x="139" y="297"/>
                </a:lnTo>
                <a:close/>
                <a:moveTo>
                  <a:pt x="379" y="235"/>
                </a:moveTo>
                <a:lnTo>
                  <a:pt x="379" y="235"/>
                </a:lnTo>
                <a:lnTo>
                  <a:pt x="379" y="235"/>
                </a:lnTo>
                <a:lnTo>
                  <a:pt x="379" y="235"/>
                </a:lnTo>
                <a:lnTo>
                  <a:pt x="380" y="235"/>
                </a:lnTo>
                <a:lnTo>
                  <a:pt x="380" y="235"/>
                </a:lnTo>
                <a:lnTo>
                  <a:pt x="379" y="233"/>
                </a:lnTo>
                <a:lnTo>
                  <a:pt x="379" y="233"/>
                </a:lnTo>
                <a:lnTo>
                  <a:pt x="379" y="235"/>
                </a:lnTo>
                <a:lnTo>
                  <a:pt x="379" y="235"/>
                </a:lnTo>
                <a:close/>
                <a:moveTo>
                  <a:pt x="162" y="14"/>
                </a:moveTo>
                <a:lnTo>
                  <a:pt x="162" y="14"/>
                </a:lnTo>
                <a:lnTo>
                  <a:pt x="162" y="14"/>
                </a:lnTo>
                <a:lnTo>
                  <a:pt x="162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2" y="14"/>
                </a:lnTo>
                <a:lnTo>
                  <a:pt x="162" y="14"/>
                </a:lnTo>
                <a:close/>
                <a:moveTo>
                  <a:pt x="265" y="342"/>
                </a:moveTo>
                <a:lnTo>
                  <a:pt x="265" y="342"/>
                </a:lnTo>
                <a:lnTo>
                  <a:pt x="266" y="341"/>
                </a:lnTo>
                <a:lnTo>
                  <a:pt x="265" y="341"/>
                </a:lnTo>
                <a:lnTo>
                  <a:pt x="265" y="341"/>
                </a:lnTo>
                <a:lnTo>
                  <a:pt x="265" y="342"/>
                </a:lnTo>
                <a:lnTo>
                  <a:pt x="265" y="342"/>
                </a:lnTo>
                <a:close/>
                <a:moveTo>
                  <a:pt x="265" y="374"/>
                </a:move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lnTo>
                  <a:pt x="265" y="374"/>
                </a:lnTo>
                <a:close/>
                <a:moveTo>
                  <a:pt x="188" y="311"/>
                </a:move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9" y="312"/>
                </a:lnTo>
                <a:lnTo>
                  <a:pt x="189" y="312"/>
                </a:lnTo>
                <a:lnTo>
                  <a:pt x="189" y="311"/>
                </a:lnTo>
                <a:lnTo>
                  <a:pt x="189" y="311"/>
                </a:lnTo>
                <a:lnTo>
                  <a:pt x="188" y="311"/>
                </a:lnTo>
                <a:lnTo>
                  <a:pt x="188" y="311"/>
                </a:lnTo>
                <a:close/>
                <a:moveTo>
                  <a:pt x="372" y="191"/>
                </a:moveTo>
                <a:lnTo>
                  <a:pt x="372" y="191"/>
                </a:lnTo>
                <a:lnTo>
                  <a:pt x="374" y="189"/>
                </a:lnTo>
                <a:lnTo>
                  <a:pt x="374" y="189"/>
                </a:lnTo>
                <a:lnTo>
                  <a:pt x="372" y="189"/>
                </a:lnTo>
                <a:lnTo>
                  <a:pt x="372" y="191"/>
                </a:lnTo>
                <a:lnTo>
                  <a:pt x="372" y="191"/>
                </a:lnTo>
                <a:close/>
                <a:moveTo>
                  <a:pt x="147" y="60"/>
                </a:moveTo>
                <a:lnTo>
                  <a:pt x="147" y="60"/>
                </a:lnTo>
                <a:lnTo>
                  <a:pt x="147" y="60"/>
                </a:lnTo>
                <a:lnTo>
                  <a:pt x="147" y="60"/>
                </a:lnTo>
                <a:lnTo>
                  <a:pt x="147" y="58"/>
                </a:lnTo>
                <a:lnTo>
                  <a:pt x="147" y="58"/>
                </a:lnTo>
                <a:lnTo>
                  <a:pt x="147" y="58"/>
                </a:lnTo>
                <a:lnTo>
                  <a:pt x="147" y="58"/>
                </a:lnTo>
                <a:lnTo>
                  <a:pt x="147" y="60"/>
                </a:lnTo>
                <a:lnTo>
                  <a:pt x="147" y="60"/>
                </a:lnTo>
                <a:close/>
                <a:moveTo>
                  <a:pt x="153" y="391"/>
                </a:moveTo>
                <a:lnTo>
                  <a:pt x="153" y="391"/>
                </a:lnTo>
                <a:lnTo>
                  <a:pt x="154" y="391"/>
                </a:lnTo>
                <a:lnTo>
                  <a:pt x="154" y="391"/>
                </a:lnTo>
                <a:lnTo>
                  <a:pt x="153" y="391"/>
                </a:lnTo>
                <a:lnTo>
                  <a:pt x="153" y="391"/>
                </a:lnTo>
                <a:lnTo>
                  <a:pt x="153" y="391"/>
                </a:lnTo>
                <a:lnTo>
                  <a:pt x="153" y="391"/>
                </a:lnTo>
                <a:close/>
                <a:moveTo>
                  <a:pt x="154" y="342"/>
                </a:moveTo>
                <a:lnTo>
                  <a:pt x="154" y="342"/>
                </a:lnTo>
                <a:lnTo>
                  <a:pt x="154" y="342"/>
                </a:lnTo>
                <a:lnTo>
                  <a:pt x="154" y="342"/>
                </a:lnTo>
                <a:lnTo>
                  <a:pt x="154" y="341"/>
                </a:lnTo>
                <a:lnTo>
                  <a:pt x="154" y="341"/>
                </a:lnTo>
                <a:lnTo>
                  <a:pt x="154" y="341"/>
                </a:lnTo>
                <a:lnTo>
                  <a:pt x="154" y="341"/>
                </a:lnTo>
                <a:lnTo>
                  <a:pt x="154" y="341"/>
                </a:lnTo>
                <a:lnTo>
                  <a:pt x="154" y="341"/>
                </a:lnTo>
                <a:lnTo>
                  <a:pt x="154" y="342"/>
                </a:lnTo>
                <a:lnTo>
                  <a:pt x="154" y="342"/>
                </a:lnTo>
                <a:close/>
                <a:moveTo>
                  <a:pt x="158" y="99"/>
                </a:moveTo>
                <a:lnTo>
                  <a:pt x="158" y="99"/>
                </a:lnTo>
                <a:lnTo>
                  <a:pt x="158" y="99"/>
                </a:lnTo>
                <a:lnTo>
                  <a:pt x="156" y="99"/>
                </a:lnTo>
                <a:lnTo>
                  <a:pt x="156" y="99"/>
                </a:lnTo>
                <a:lnTo>
                  <a:pt x="158" y="99"/>
                </a:lnTo>
                <a:lnTo>
                  <a:pt x="158" y="99"/>
                </a:lnTo>
                <a:close/>
                <a:moveTo>
                  <a:pt x="235" y="390"/>
                </a:moveTo>
                <a:lnTo>
                  <a:pt x="235" y="390"/>
                </a:lnTo>
                <a:lnTo>
                  <a:pt x="235" y="390"/>
                </a:lnTo>
                <a:lnTo>
                  <a:pt x="235" y="390"/>
                </a:lnTo>
                <a:lnTo>
                  <a:pt x="235" y="391"/>
                </a:lnTo>
                <a:lnTo>
                  <a:pt x="235" y="391"/>
                </a:lnTo>
                <a:lnTo>
                  <a:pt x="235" y="391"/>
                </a:lnTo>
                <a:lnTo>
                  <a:pt x="235" y="391"/>
                </a:lnTo>
                <a:lnTo>
                  <a:pt x="235" y="390"/>
                </a:lnTo>
                <a:lnTo>
                  <a:pt x="235" y="390"/>
                </a:lnTo>
                <a:close/>
                <a:moveTo>
                  <a:pt x="352" y="173"/>
                </a:move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3"/>
                </a:lnTo>
                <a:lnTo>
                  <a:pt x="352" y="173"/>
                </a:lnTo>
                <a:close/>
                <a:moveTo>
                  <a:pt x="224" y="66"/>
                </a:moveTo>
                <a:lnTo>
                  <a:pt x="224" y="66"/>
                </a:lnTo>
                <a:lnTo>
                  <a:pt x="224" y="68"/>
                </a:lnTo>
                <a:lnTo>
                  <a:pt x="224" y="68"/>
                </a:lnTo>
                <a:lnTo>
                  <a:pt x="225" y="68"/>
                </a:lnTo>
                <a:lnTo>
                  <a:pt x="225" y="68"/>
                </a:lnTo>
                <a:lnTo>
                  <a:pt x="225" y="66"/>
                </a:lnTo>
                <a:lnTo>
                  <a:pt x="225" y="66"/>
                </a:lnTo>
                <a:lnTo>
                  <a:pt x="224" y="66"/>
                </a:lnTo>
                <a:lnTo>
                  <a:pt x="224" y="66"/>
                </a:lnTo>
                <a:close/>
                <a:moveTo>
                  <a:pt x="145" y="39"/>
                </a:moveTo>
                <a:lnTo>
                  <a:pt x="145" y="39"/>
                </a:lnTo>
                <a:lnTo>
                  <a:pt x="145" y="39"/>
                </a:lnTo>
                <a:lnTo>
                  <a:pt x="145" y="39"/>
                </a:lnTo>
                <a:lnTo>
                  <a:pt x="143" y="39"/>
                </a:lnTo>
                <a:lnTo>
                  <a:pt x="143" y="39"/>
                </a:lnTo>
                <a:lnTo>
                  <a:pt x="143" y="39"/>
                </a:lnTo>
                <a:lnTo>
                  <a:pt x="143" y="39"/>
                </a:lnTo>
                <a:lnTo>
                  <a:pt x="145" y="39"/>
                </a:lnTo>
                <a:lnTo>
                  <a:pt x="145" y="39"/>
                </a:lnTo>
                <a:close/>
                <a:moveTo>
                  <a:pt x="109" y="181"/>
                </a:moveTo>
                <a:lnTo>
                  <a:pt x="109" y="181"/>
                </a:lnTo>
                <a:lnTo>
                  <a:pt x="109" y="181"/>
                </a:lnTo>
                <a:lnTo>
                  <a:pt x="109" y="181"/>
                </a:lnTo>
                <a:lnTo>
                  <a:pt x="109" y="180"/>
                </a:lnTo>
                <a:lnTo>
                  <a:pt x="109" y="180"/>
                </a:lnTo>
                <a:lnTo>
                  <a:pt x="109" y="180"/>
                </a:lnTo>
                <a:lnTo>
                  <a:pt x="109" y="180"/>
                </a:lnTo>
                <a:lnTo>
                  <a:pt x="109" y="181"/>
                </a:lnTo>
                <a:lnTo>
                  <a:pt x="109" y="181"/>
                </a:lnTo>
                <a:close/>
                <a:moveTo>
                  <a:pt x="213" y="379"/>
                </a:moveTo>
                <a:lnTo>
                  <a:pt x="213" y="379"/>
                </a:lnTo>
                <a:lnTo>
                  <a:pt x="213" y="379"/>
                </a:lnTo>
                <a:lnTo>
                  <a:pt x="213" y="379"/>
                </a:lnTo>
                <a:lnTo>
                  <a:pt x="213" y="379"/>
                </a:lnTo>
                <a:lnTo>
                  <a:pt x="213" y="379"/>
                </a:lnTo>
                <a:lnTo>
                  <a:pt x="213" y="379"/>
                </a:lnTo>
                <a:close/>
                <a:moveTo>
                  <a:pt x="243" y="364"/>
                </a:move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3" y="364"/>
                </a:lnTo>
                <a:lnTo>
                  <a:pt x="243" y="364"/>
                </a:lnTo>
                <a:close/>
                <a:moveTo>
                  <a:pt x="125" y="104"/>
                </a:move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close/>
                <a:moveTo>
                  <a:pt x="265" y="114"/>
                </a:move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2"/>
                </a:lnTo>
                <a:lnTo>
                  <a:pt x="265" y="112"/>
                </a:lnTo>
                <a:lnTo>
                  <a:pt x="265" y="112"/>
                </a:lnTo>
                <a:lnTo>
                  <a:pt x="265" y="112"/>
                </a:lnTo>
                <a:lnTo>
                  <a:pt x="265" y="114"/>
                </a:lnTo>
                <a:lnTo>
                  <a:pt x="265" y="114"/>
                </a:lnTo>
                <a:close/>
                <a:moveTo>
                  <a:pt x="98" y="246"/>
                </a:moveTo>
                <a:lnTo>
                  <a:pt x="98" y="246"/>
                </a:lnTo>
                <a:lnTo>
                  <a:pt x="98" y="246"/>
                </a:lnTo>
                <a:lnTo>
                  <a:pt x="98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8" y="246"/>
                </a:lnTo>
                <a:lnTo>
                  <a:pt x="98" y="246"/>
                </a:lnTo>
                <a:close/>
                <a:moveTo>
                  <a:pt x="186" y="379"/>
                </a:moveTo>
                <a:lnTo>
                  <a:pt x="186" y="379"/>
                </a:lnTo>
                <a:lnTo>
                  <a:pt x="184" y="379"/>
                </a:lnTo>
                <a:lnTo>
                  <a:pt x="184" y="379"/>
                </a:lnTo>
                <a:lnTo>
                  <a:pt x="186" y="379"/>
                </a:lnTo>
                <a:lnTo>
                  <a:pt x="186" y="379"/>
                </a:lnTo>
                <a:close/>
                <a:moveTo>
                  <a:pt x="148" y="420"/>
                </a:move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lnTo>
                  <a:pt x="148" y="420"/>
                </a:lnTo>
                <a:close/>
                <a:moveTo>
                  <a:pt x="290" y="137"/>
                </a:moveTo>
                <a:lnTo>
                  <a:pt x="290" y="137"/>
                </a:lnTo>
                <a:lnTo>
                  <a:pt x="290" y="136"/>
                </a:lnTo>
                <a:lnTo>
                  <a:pt x="290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7"/>
                </a:lnTo>
                <a:lnTo>
                  <a:pt x="289" y="137"/>
                </a:lnTo>
                <a:lnTo>
                  <a:pt x="290" y="137"/>
                </a:lnTo>
                <a:lnTo>
                  <a:pt x="290" y="137"/>
                </a:lnTo>
                <a:close/>
                <a:moveTo>
                  <a:pt x="85" y="148"/>
                </a:move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5" y="148"/>
                </a:lnTo>
                <a:lnTo>
                  <a:pt x="85" y="148"/>
                </a:lnTo>
                <a:close/>
                <a:moveTo>
                  <a:pt x="213" y="150"/>
                </a:move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lnTo>
                  <a:pt x="213" y="150"/>
                </a:lnTo>
                <a:close/>
                <a:moveTo>
                  <a:pt x="167" y="413"/>
                </a:move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lnTo>
                  <a:pt x="167" y="413"/>
                </a:lnTo>
                <a:close/>
                <a:moveTo>
                  <a:pt x="140" y="20"/>
                </a:moveTo>
                <a:lnTo>
                  <a:pt x="140" y="20"/>
                </a:lnTo>
                <a:lnTo>
                  <a:pt x="142" y="20"/>
                </a:lnTo>
                <a:lnTo>
                  <a:pt x="142" y="20"/>
                </a:lnTo>
                <a:lnTo>
                  <a:pt x="140" y="20"/>
                </a:lnTo>
                <a:lnTo>
                  <a:pt x="140" y="20"/>
                </a:lnTo>
                <a:close/>
                <a:moveTo>
                  <a:pt x="213" y="338"/>
                </a:moveTo>
                <a:lnTo>
                  <a:pt x="213" y="338"/>
                </a:lnTo>
                <a:lnTo>
                  <a:pt x="213" y="336"/>
                </a:lnTo>
                <a:lnTo>
                  <a:pt x="213" y="336"/>
                </a:lnTo>
                <a:lnTo>
                  <a:pt x="213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38"/>
                </a:lnTo>
                <a:close/>
                <a:moveTo>
                  <a:pt x="333" y="270"/>
                </a:move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0"/>
                </a:lnTo>
                <a:close/>
                <a:moveTo>
                  <a:pt x="112" y="218"/>
                </a:move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lnTo>
                  <a:pt x="112" y="218"/>
                </a:lnTo>
                <a:close/>
                <a:moveTo>
                  <a:pt x="132" y="166"/>
                </a:move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336" y="175"/>
                </a:moveTo>
                <a:lnTo>
                  <a:pt x="336" y="175"/>
                </a:lnTo>
                <a:lnTo>
                  <a:pt x="336" y="175"/>
                </a:lnTo>
                <a:lnTo>
                  <a:pt x="336" y="175"/>
                </a:lnTo>
                <a:lnTo>
                  <a:pt x="336" y="173"/>
                </a:lnTo>
                <a:lnTo>
                  <a:pt x="336" y="173"/>
                </a:lnTo>
                <a:lnTo>
                  <a:pt x="336" y="173"/>
                </a:lnTo>
                <a:lnTo>
                  <a:pt x="336" y="173"/>
                </a:lnTo>
                <a:lnTo>
                  <a:pt x="336" y="175"/>
                </a:lnTo>
                <a:lnTo>
                  <a:pt x="336" y="175"/>
                </a:lnTo>
                <a:close/>
                <a:moveTo>
                  <a:pt x="189" y="66"/>
                </a:move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lnTo>
                  <a:pt x="189" y="66"/>
                </a:lnTo>
                <a:close/>
                <a:moveTo>
                  <a:pt x="246" y="65"/>
                </a:moveTo>
                <a:lnTo>
                  <a:pt x="246" y="65"/>
                </a:lnTo>
                <a:lnTo>
                  <a:pt x="248" y="63"/>
                </a:lnTo>
                <a:lnTo>
                  <a:pt x="248" y="63"/>
                </a:lnTo>
                <a:lnTo>
                  <a:pt x="248" y="63"/>
                </a:lnTo>
                <a:lnTo>
                  <a:pt x="248" y="63"/>
                </a:lnTo>
                <a:lnTo>
                  <a:pt x="246" y="65"/>
                </a:lnTo>
                <a:lnTo>
                  <a:pt x="246" y="65"/>
                </a:lnTo>
                <a:close/>
                <a:moveTo>
                  <a:pt x="372" y="183"/>
                </a:moveTo>
                <a:lnTo>
                  <a:pt x="372" y="183"/>
                </a:lnTo>
                <a:lnTo>
                  <a:pt x="372" y="183"/>
                </a:lnTo>
                <a:lnTo>
                  <a:pt x="372" y="183"/>
                </a:lnTo>
                <a:lnTo>
                  <a:pt x="374" y="183"/>
                </a:lnTo>
                <a:lnTo>
                  <a:pt x="374" y="183"/>
                </a:lnTo>
                <a:lnTo>
                  <a:pt x="374" y="183"/>
                </a:lnTo>
                <a:lnTo>
                  <a:pt x="374" y="183"/>
                </a:lnTo>
                <a:lnTo>
                  <a:pt x="372" y="183"/>
                </a:lnTo>
                <a:lnTo>
                  <a:pt x="372" y="183"/>
                </a:lnTo>
                <a:close/>
                <a:moveTo>
                  <a:pt x="361" y="194"/>
                </a:move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lnTo>
                  <a:pt x="361" y="194"/>
                </a:lnTo>
                <a:close/>
                <a:moveTo>
                  <a:pt x="257" y="298"/>
                </a:moveTo>
                <a:lnTo>
                  <a:pt x="257" y="298"/>
                </a:lnTo>
                <a:lnTo>
                  <a:pt x="257" y="297"/>
                </a:lnTo>
                <a:lnTo>
                  <a:pt x="257" y="297"/>
                </a:lnTo>
                <a:lnTo>
                  <a:pt x="257" y="297"/>
                </a:lnTo>
                <a:lnTo>
                  <a:pt x="257" y="297"/>
                </a:lnTo>
                <a:lnTo>
                  <a:pt x="257" y="297"/>
                </a:lnTo>
                <a:lnTo>
                  <a:pt x="257" y="297"/>
                </a:lnTo>
                <a:lnTo>
                  <a:pt x="257" y="298"/>
                </a:lnTo>
                <a:lnTo>
                  <a:pt x="257" y="298"/>
                </a:lnTo>
                <a:close/>
                <a:moveTo>
                  <a:pt x="134" y="311"/>
                </a:moveTo>
                <a:lnTo>
                  <a:pt x="134" y="311"/>
                </a:lnTo>
                <a:lnTo>
                  <a:pt x="134" y="311"/>
                </a:lnTo>
                <a:lnTo>
                  <a:pt x="134" y="311"/>
                </a:lnTo>
                <a:lnTo>
                  <a:pt x="134" y="309"/>
                </a:lnTo>
                <a:lnTo>
                  <a:pt x="134" y="309"/>
                </a:lnTo>
                <a:lnTo>
                  <a:pt x="134" y="309"/>
                </a:lnTo>
                <a:lnTo>
                  <a:pt x="134" y="309"/>
                </a:lnTo>
                <a:lnTo>
                  <a:pt x="134" y="311"/>
                </a:lnTo>
                <a:lnTo>
                  <a:pt x="134" y="3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98"/>
          <p:cNvSpPr>
            <a:spLocks noEditPoints="1"/>
          </p:cNvSpPr>
          <p:nvPr/>
        </p:nvSpPr>
        <p:spPr bwMode="auto">
          <a:xfrm>
            <a:off x="2099083" y="2417165"/>
            <a:ext cx="672154" cy="959602"/>
          </a:xfrm>
          <a:custGeom>
            <a:gdLst>
              <a:gd fmla="*/ 265 w 311" name="T0"/>
              <a:gd fmla="*/ 350 h 444" name="T1"/>
              <a:gd fmla="*/ 184 w 311" name="T2"/>
              <a:gd fmla="*/ 389 h 444" name="T3"/>
              <a:gd fmla="*/ 61 w 311" name="T4"/>
              <a:gd fmla="*/ 181 h 444" name="T5"/>
              <a:gd fmla="*/ 9 w 311" name="T6"/>
              <a:gd fmla="*/ 1 h 444" name="T7"/>
              <a:gd fmla="*/ 71 w 311" name="T8"/>
              <a:gd fmla="*/ 173 h 444" name="T9"/>
              <a:gd fmla="*/ 218 w 311" name="T10"/>
              <a:gd fmla="*/ 159 h 444" name="T11"/>
              <a:gd fmla="*/ 156 w 311" name="T12"/>
              <a:gd fmla="*/ 258 h 444" name="T13"/>
              <a:gd fmla="*/ 115 w 311" name="T14"/>
              <a:gd fmla="*/ 107 h 444" name="T15"/>
              <a:gd fmla="*/ 184 w 311" name="T16"/>
              <a:gd fmla="*/ 171 h 444" name="T17"/>
              <a:gd fmla="*/ 88 w 311" name="T18"/>
              <a:gd fmla="*/ 104 h 444" name="T19"/>
              <a:gd fmla="*/ 83 w 311" name="T20"/>
              <a:gd fmla="*/ 137 h 444" name="T21"/>
              <a:gd fmla="*/ 221 w 311" name="T22"/>
              <a:gd fmla="*/ 309 h 444" name="T23"/>
              <a:gd fmla="*/ 200 w 311" name="T24"/>
              <a:gd fmla="*/ 130 h 444" name="T25"/>
              <a:gd fmla="*/ 274 w 311" name="T26"/>
              <a:gd fmla="*/ 239 h 444" name="T27"/>
              <a:gd fmla="*/ 240 w 311" name="T28"/>
              <a:gd fmla="*/ 419 h 444" name="T29"/>
              <a:gd fmla="*/ 80 w 311" name="T30"/>
              <a:gd fmla="*/ 110 h 444" name="T31"/>
              <a:gd fmla="*/ 102 w 311" name="T32"/>
              <a:gd fmla="*/ 227 h 444" name="T33"/>
              <a:gd fmla="*/ 260 w 311" name="T34"/>
              <a:gd fmla="*/ 361 h 444" name="T35"/>
              <a:gd fmla="*/ 106 w 311" name="T36"/>
              <a:gd fmla="*/ 56 h 444" name="T37"/>
              <a:gd fmla="*/ 175 w 311" name="T38"/>
              <a:gd fmla="*/ 190 h 444" name="T39"/>
              <a:gd fmla="*/ 147 w 311" name="T40"/>
              <a:gd fmla="*/ 236 h 444" name="T41"/>
              <a:gd fmla="*/ 175 w 311" name="T42"/>
              <a:gd fmla="*/ 244 h 444" name="T43"/>
              <a:gd fmla="*/ 99 w 311" name="T44"/>
              <a:gd fmla="*/ 102 h 444" name="T45"/>
              <a:gd fmla="*/ 158 w 311" name="T46"/>
              <a:gd fmla="*/ 249 h 444" name="T47"/>
              <a:gd fmla="*/ 252 w 311" name="T48"/>
              <a:gd fmla="*/ 135 h 444" name="T49"/>
              <a:gd fmla="*/ 50 w 311" name="T50"/>
              <a:gd fmla="*/ 66 h 444" name="T51"/>
              <a:gd fmla="*/ 236 w 311" name="T52"/>
              <a:gd fmla="*/ 359 h 444" name="T53"/>
              <a:gd fmla="*/ 229 w 311" name="T54"/>
              <a:gd fmla="*/ 272 h 444" name="T55"/>
              <a:gd fmla="*/ 142 w 311" name="T56"/>
              <a:gd fmla="*/ 115 h 444" name="T57"/>
              <a:gd fmla="*/ 106 w 311" name="T58"/>
              <a:gd fmla="*/ 37 h 444" name="T59"/>
              <a:gd fmla="*/ 230 w 311" name="T60"/>
              <a:gd fmla="*/ 145 h 444" name="T61"/>
              <a:gd fmla="*/ 106 w 311" name="T62"/>
              <a:gd fmla="*/ 203 h 444" name="T63"/>
              <a:gd fmla="*/ 172 w 311" name="T64"/>
              <a:gd fmla="*/ 209 h 444" name="T65"/>
              <a:gd fmla="*/ 246 w 311" name="T66"/>
              <a:gd fmla="*/ 375 h 444" name="T67"/>
              <a:gd fmla="*/ 216 w 311" name="T68"/>
              <a:gd fmla="*/ 141 h 444" name="T69"/>
              <a:gd fmla="*/ 285 w 311" name="T70"/>
              <a:gd fmla="*/ 365 h 444" name="T71"/>
              <a:gd fmla="*/ 88 w 311" name="T72"/>
              <a:gd fmla="*/ 53 h 444" name="T73"/>
              <a:gd fmla="*/ 287 w 311" name="T74"/>
              <a:gd fmla="*/ 255 h 444" name="T75"/>
              <a:gd fmla="*/ 279 w 311" name="T76"/>
              <a:gd fmla="*/ 377 h 444" name="T77"/>
              <a:gd fmla="*/ 166 w 311" name="T78"/>
              <a:gd fmla="*/ 123 h 444" name="T79"/>
              <a:gd fmla="*/ 167 w 311" name="T80"/>
              <a:gd fmla="*/ 230 h 444" name="T81"/>
              <a:gd fmla="*/ 96 w 311" name="T82"/>
              <a:gd fmla="*/ 41 h 444" name="T83"/>
              <a:gd fmla="*/ 118 w 311" name="T84"/>
              <a:gd fmla="*/ 116 h 444" name="T85"/>
              <a:gd fmla="*/ 82 w 311" name="T86"/>
              <a:gd fmla="*/ 34 h 444" name="T87"/>
              <a:gd fmla="*/ 20 w 311" name="T88"/>
              <a:gd fmla="*/ 17 h 444" name="T89"/>
              <a:gd fmla="*/ 180 w 311" name="T90"/>
              <a:gd fmla="*/ 194 h 444" name="T91"/>
              <a:gd fmla="*/ 180 w 311" name="T92"/>
              <a:gd fmla="*/ 238 h 444" name="T93"/>
              <a:gd fmla="*/ 259 w 311" name="T94"/>
              <a:gd fmla="*/ 272 h 444" name="T95"/>
              <a:gd fmla="*/ 147 w 311" name="T96"/>
              <a:gd fmla="*/ 224 h 444" name="T97"/>
              <a:gd fmla="*/ 65 w 311" name="T98"/>
              <a:gd fmla="*/ 42 h 444" name="T99"/>
              <a:gd fmla="*/ 53 w 311" name="T100"/>
              <a:gd fmla="*/ 83 h 444" name="T101"/>
              <a:gd fmla="*/ 230 w 311" name="T102"/>
              <a:gd fmla="*/ 343 h 444" name="T103"/>
              <a:gd fmla="*/ 274 w 311" name="T104"/>
              <a:gd fmla="*/ 156 h 444" name="T105"/>
              <a:gd fmla="*/ 169 w 311" name="T106"/>
              <a:gd fmla="*/ 110 h 444" name="T107"/>
              <a:gd fmla="*/ 39 w 311" name="T108"/>
              <a:gd fmla="*/ 83 h 444" name="T109"/>
              <a:gd fmla="*/ 69 w 311" name="T110"/>
              <a:gd fmla="*/ 69 h 444" name="T111"/>
              <a:gd fmla="*/ 134 w 311" name="T112"/>
              <a:gd fmla="*/ 110 h 444" name="T113"/>
              <a:gd fmla="*/ 65 w 311" name="T114"/>
              <a:gd fmla="*/ 96 h 444" name="T115"/>
              <a:gd fmla="*/ 80 w 311" name="T116"/>
              <a:gd fmla="*/ 170 h 444" name="T117"/>
              <a:gd fmla="*/ 191 w 311" name="T118"/>
              <a:gd fmla="*/ 200 h 444" name="T119"/>
              <a:gd fmla="*/ 225 w 311" name="T120"/>
              <a:gd fmla="*/ 342 h 444" name="T121"/>
              <a:gd fmla="*/ 101 w 311" name="T122"/>
              <a:gd fmla="*/ 118 h 444" name="T123"/>
              <a:gd fmla="*/ 194 w 311" name="T124"/>
              <a:gd fmla="*/ 222 h 44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3" w="311">
                <a:moveTo>
                  <a:pt x="69" y="63"/>
                </a:moveTo>
                <a:lnTo>
                  <a:pt x="69" y="63"/>
                </a:lnTo>
                <a:lnTo>
                  <a:pt x="88" y="83"/>
                </a:lnTo>
                <a:lnTo>
                  <a:pt x="102" y="96"/>
                </a:lnTo>
                <a:lnTo>
                  <a:pt x="112" y="102"/>
                </a:lnTo>
                <a:lnTo>
                  <a:pt x="112" y="102"/>
                </a:lnTo>
                <a:lnTo>
                  <a:pt x="113" y="102"/>
                </a:lnTo>
                <a:lnTo>
                  <a:pt x="113" y="102"/>
                </a:lnTo>
                <a:lnTo>
                  <a:pt x="124" y="99"/>
                </a:lnTo>
                <a:lnTo>
                  <a:pt x="137" y="97"/>
                </a:lnTo>
                <a:lnTo>
                  <a:pt x="137" y="97"/>
                </a:lnTo>
                <a:lnTo>
                  <a:pt x="150" y="97"/>
                </a:lnTo>
                <a:lnTo>
                  <a:pt x="150" y="97"/>
                </a:lnTo>
                <a:lnTo>
                  <a:pt x="161" y="99"/>
                </a:lnTo>
                <a:lnTo>
                  <a:pt x="172" y="102"/>
                </a:lnTo>
                <a:lnTo>
                  <a:pt x="172" y="102"/>
                </a:lnTo>
                <a:lnTo>
                  <a:pt x="184" y="107"/>
                </a:lnTo>
                <a:lnTo>
                  <a:pt x="194" y="116"/>
                </a:lnTo>
                <a:lnTo>
                  <a:pt x="194" y="116"/>
                </a:lnTo>
                <a:lnTo>
                  <a:pt x="205" y="129"/>
                </a:lnTo>
                <a:lnTo>
                  <a:pt x="205" y="129"/>
                </a:lnTo>
                <a:lnTo>
                  <a:pt x="205" y="129"/>
                </a:lnTo>
                <a:lnTo>
                  <a:pt x="205" y="129"/>
                </a:lnTo>
                <a:lnTo>
                  <a:pt x="207" y="129"/>
                </a:lnTo>
                <a:lnTo>
                  <a:pt x="207" y="129"/>
                </a:lnTo>
                <a:lnTo>
                  <a:pt x="219" y="127"/>
                </a:lnTo>
                <a:lnTo>
                  <a:pt x="232" y="127"/>
                </a:lnTo>
                <a:lnTo>
                  <a:pt x="232" y="127"/>
                </a:lnTo>
                <a:lnTo>
                  <a:pt x="248" y="129"/>
                </a:lnTo>
                <a:lnTo>
                  <a:pt x="248" y="129"/>
                </a:lnTo>
                <a:lnTo>
                  <a:pt x="262" y="134"/>
                </a:lnTo>
                <a:lnTo>
                  <a:pt x="268" y="137"/>
                </a:lnTo>
                <a:lnTo>
                  <a:pt x="274" y="140"/>
                </a:lnTo>
                <a:lnTo>
                  <a:pt x="274" y="140"/>
                </a:lnTo>
                <a:lnTo>
                  <a:pt x="285" y="149"/>
                </a:lnTo>
                <a:lnTo>
                  <a:pt x="292" y="154"/>
                </a:lnTo>
                <a:lnTo>
                  <a:pt x="295" y="159"/>
                </a:lnTo>
                <a:lnTo>
                  <a:pt x="295" y="159"/>
                </a:lnTo>
                <a:lnTo>
                  <a:pt x="303" y="173"/>
                </a:lnTo>
                <a:lnTo>
                  <a:pt x="309" y="187"/>
                </a:lnTo>
                <a:lnTo>
                  <a:pt x="309" y="187"/>
                </a:lnTo>
                <a:lnTo>
                  <a:pt x="311" y="197"/>
                </a:lnTo>
                <a:lnTo>
                  <a:pt x="311" y="206"/>
                </a:lnTo>
                <a:lnTo>
                  <a:pt x="311" y="206"/>
                </a:lnTo>
                <a:lnTo>
                  <a:pt x="311" y="220"/>
                </a:lnTo>
                <a:lnTo>
                  <a:pt x="307" y="236"/>
                </a:lnTo>
                <a:lnTo>
                  <a:pt x="307" y="236"/>
                </a:lnTo>
                <a:lnTo>
                  <a:pt x="304" y="247"/>
                </a:lnTo>
                <a:lnTo>
                  <a:pt x="298" y="258"/>
                </a:lnTo>
                <a:lnTo>
                  <a:pt x="298" y="258"/>
                </a:lnTo>
                <a:lnTo>
                  <a:pt x="298" y="260"/>
                </a:lnTo>
                <a:lnTo>
                  <a:pt x="298" y="260"/>
                </a:lnTo>
                <a:lnTo>
                  <a:pt x="285" y="272"/>
                </a:lnTo>
                <a:lnTo>
                  <a:pt x="279" y="279"/>
                </a:lnTo>
                <a:lnTo>
                  <a:pt x="271" y="283"/>
                </a:lnTo>
                <a:lnTo>
                  <a:pt x="271" y="283"/>
                </a:lnTo>
                <a:lnTo>
                  <a:pt x="263" y="288"/>
                </a:lnTo>
                <a:lnTo>
                  <a:pt x="255" y="290"/>
                </a:lnTo>
                <a:lnTo>
                  <a:pt x="255" y="290"/>
                </a:lnTo>
                <a:lnTo>
                  <a:pt x="252" y="290"/>
                </a:lnTo>
                <a:lnTo>
                  <a:pt x="252" y="290"/>
                </a:lnTo>
                <a:lnTo>
                  <a:pt x="252" y="291"/>
                </a:lnTo>
                <a:lnTo>
                  <a:pt x="252" y="291"/>
                </a:lnTo>
                <a:lnTo>
                  <a:pt x="252" y="293"/>
                </a:lnTo>
                <a:lnTo>
                  <a:pt x="252" y="293"/>
                </a:lnTo>
                <a:lnTo>
                  <a:pt x="252" y="312"/>
                </a:lnTo>
                <a:lnTo>
                  <a:pt x="252" y="312"/>
                </a:lnTo>
                <a:lnTo>
                  <a:pt x="252" y="321"/>
                </a:lnTo>
                <a:lnTo>
                  <a:pt x="252" y="321"/>
                </a:lnTo>
                <a:lnTo>
                  <a:pt x="252" y="329"/>
                </a:lnTo>
                <a:lnTo>
                  <a:pt x="252" y="329"/>
                </a:lnTo>
                <a:lnTo>
                  <a:pt x="254" y="347"/>
                </a:lnTo>
                <a:lnTo>
                  <a:pt x="254" y="347"/>
                </a:lnTo>
                <a:lnTo>
                  <a:pt x="254" y="348"/>
                </a:lnTo>
                <a:lnTo>
                  <a:pt x="254" y="348"/>
                </a:lnTo>
                <a:lnTo>
                  <a:pt x="257" y="348"/>
                </a:lnTo>
                <a:lnTo>
                  <a:pt x="257" y="348"/>
                </a:lnTo>
                <a:lnTo>
                  <a:pt x="259" y="347"/>
                </a:lnTo>
                <a:lnTo>
                  <a:pt x="260" y="347"/>
                </a:lnTo>
                <a:lnTo>
                  <a:pt x="260" y="347"/>
                </a:lnTo>
                <a:lnTo>
                  <a:pt x="262" y="347"/>
                </a:lnTo>
                <a:lnTo>
                  <a:pt x="263" y="350"/>
                </a:lnTo>
                <a:lnTo>
                  <a:pt x="263" y="350"/>
                </a:lnTo>
                <a:lnTo>
                  <a:pt x="265" y="350"/>
                </a:lnTo>
                <a:lnTo>
                  <a:pt x="265" y="350"/>
                </a:lnTo>
                <a:lnTo>
                  <a:pt x="287" y="350"/>
                </a:lnTo>
                <a:lnTo>
                  <a:pt x="287" y="350"/>
                </a:lnTo>
                <a:lnTo>
                  <a:pt x="292" y="350"/>
                </a:lnTo>
                <a:lnTo>
                  <a:pt x="292" y="350"/>
                </a:lnTo>
                <a:lnTo>
                  <a:pt x="295" y="351"/>
                </a:lnTo>
                <a:lnTo>
                  <a:pt x="295" y="351"/>
                </a:lnTo>
                <a:lnTo>
                  <a:pt x="296" y="353"/>
                </a:lnTo>
                <a:lnTo>
                  <a:pt x="296" y="353"/>
                </a:lnTo>
                <a:lnTo>
                  <a:pt x="296" y="353"/>
                </a:lnTo>
                <a:lnTo>
                  <a:pt x="296" y="353"/>
                </a:lnTo>
                <a:lnTo>
                  <a:pt x="298" y="351"/>
                </a:lnTo>
                <a:lnTo>
                  <a:pt x="300" y="353"/>
                </a:lnTo>
                <a:lnTo>
                  <a:pt x="300" y="353"/>
                </a:lnTo>
                <a:lnTo>
                  <a:pt x="300" y="358"/>
                </a:lnTo>
                <a:lnTo>
                  <a:pt x="300" y="358"/>
                </a:lnTo>
                <a:lnTo>
                  <a:pt x="303" y="375"/>
                </a:lnTo>
                <a:lnTo>
                  <a:pt x="303" y="375"/>
                </a:lnTo>
                <a:lnTo>
                  <a:pt x="303" y="378"/>
                </a:lnTo>
                <a:lnTo>
                  <a:pt x="303" y="378"/>
                </a:lnTo>
                <a:lnTo>
                  <a:pt x="303" y="380"/>
                </a:lnTo>
                <a:lnTo>
                  <a:pt x="303" y="380"/>
                </a:lnTo>
                <a:lnTo>
                  <a:pt x="301" y="381"/>
                </a:lnTo>
                <a:lnTo>
                  <a:pt x="301" y="381"/>
                </a:lnTo>
                <a:lnTo>
                  <a:pt x="300" y="383"/>
                </a:lnTo>
                <a:lnTo>
                  <a:pt x="298" y="383"/>
                </a:lnTo>
                <a:lnTo>
                  <a:pt x="298" y="383"/>
                </a:lnTo>
                <a:lnTo>
                  <a:pt x="298" y="384"/>
                </a:lnTo>
                <a:lnTo>
                  <a:pt x="298" y="384"/>
                </a:lnTo>
                <a:lnTo>
                  <a:pt x="296" y="386"/>
                </a:lnTo>
                <a:lnTo>
                  <a:pt x="296" y="386"/>
                </a:lnTo>
                <a:lnTo>
                  <a:pt x="295" y="384"/>
                </a:lnTo>
                <a:lnTo>
                  <a:pt x="295" y="384"/>
                </a:lnTo>
                <a:lnTo>
                  <a:pt x="295" y="384"/>
                </a:lnTo>
                <a:lnTo>
                  <a:pt x="295" y="384"/>
                </a:lnTo>
                <a:lnTo>
                  <a:pt x="282" y="384"/>
                </a:lnTo>
                <a:lnTo>
                  <a:pt x="270" y="386"/>
                </a:lnTo>
                <a:lnTo>
                  <a:pt x="270" y="386"/>
                </a:lnTo>
                <a:lnTo>
                  <a:pt x="262" y="386"/>
                </a:lnTo>
                <a:lnTo>
                  <a:pt x="262" y="386"/>
                </a:lnTo>
                <a:lnTo>
                  <a:pt x="257" y="386"/>
                </a:lnTo>
                <a:lnTo>
                  <a:pt x="257" y="386"/>
                </a:lnTo>
                <a:lnTo>
                  <a:pt x="255" y="386"/>
                </a:lnTo>
                <a:lnTo>
                  <a:pt x="255" y="386"/>
                </a:lnTo>
                <a:lnTo>
                  <a:pt x="255" y="394"/>
                </a:lnTo>
                <a:lnTo>
                  <a:pt x="255" y="394"/>
                </a:lnTo>
                <a:lnTo>
                  <a:pt x="259" y="411"/>
                </a:lnTo>
                <a:lnTo>
                  <a:pt x="259" y="411"/>
                </a:lnTo>
                <a:lnTo>
                  <a:pt x="260" y="427"/>
                </a:lnTo>
                <a:lnTo>
                  <a:pt x="260" y="427"/>
                </a:lnTo>
                <a:lnTo>
                  <a:pt x="260" y="438"/>
                </a:lnTo>
                <a:lnTo>
                  <a:pt x="260" y="438"/>
                </a:lnTo>
                <a:lnTo>
                  <a:pt x="259" y="440"/>
                </a:lnTo>
                <a:lnTo>
                  <a:pt x="257" y="443"/>
                </a:lnTo>
                <a:lnTo>
                  <a:pt x="257" y="443"/>
                </a:lnTo>
                <a:lnTo>
                  <a:pt x="251" y="443"/>
                </a:lnTo>
                <a:lnTo>
                  <a:pt x="251" y="443"/>
                </a:lnTo>
                <a:lnTo>
                  <a:pt x="249" y="443"/>
                </a:lnTo>
                <a:lnTo>
                  <a:pt x="249" y="443"/>
                </a:lnTo>
                <a:lnTo>
                  <a:pt x="227" y="444"/>
                </a:lnTo>
                <a:lnTo>
                  <a:pt x="227" y="444"/>
                </a:lnTo>
                <a:lnTo>
                  <a:pt x="222" y="443"/>
                </a:lnTo>
                <a:lnTo>
                  <a:pt x="222" y="443"/>
                </a:lnTo>
                <a:lnTo>
                  <a:pt x="219" y="443"/>
                </a:lnTo>
                <a:lnTo>
                  <a:pt x="219" y="443"/>
                </a:lnTo>
                <a:lnTo>
                  <a:pt x="218" y="440"/>
                </a:lnTo>
                <a:lnTo>
                  <a:pt x="218" y="440"/>
                </a:lnTo>
                <a:lnTo>
                  <a:pt x="218" y="436"/>
                </a:lnTo>
                <a:lnTo>
                  <a:pt x="218" y="436"/>
                </a:lnTo>
                <a:lnTo>
                  <a:pt x="218" y="425"/>
                </a:lnTo>
                <a:lnTo>
                  <a:pt x="218" y="425"/>
                </a:lnTo>
                <a:lnTo>
                  <a:pt x="214" y="410"/>
                </a:lnTo>
                <a:lnTo>
                  <a:pt x="214" y="410"/>
                </a:lnTo>
                <a:lnTo>
                  <a:pt x="213" y="391"/>
                </a:lnTo>
                <a:lnTo>
                  <a:pt x="213" y="391"/>
                </a:lnTo>
                <a:lnTo>
                  <a:pt x="213" y="389"/>
                </a:lnTo>
                <a:lnTo>
                  <a:pt x="213" y="389"/>
                </a:lnTo>
                <a:lnTo>
                  <a:pt x="211" y="389"/>
                </a:lnTo>
                <a:lnTo>
                  <a:pt x="211" y="389"/>
                </a:lnTo>
                <a:lnTo>
                  <a:pt x="197" y="389"/>
                </a:lnTo>
                <a:lnTo>
                  <a:pt x="197" y="389"/>
                </a:lnTo>
                <a:lnTo>
                  <a:pt x="188" y="389"/>
                </a:lnTo>
                <a:lnTo>
                  <a:pt x="188" y="389"/>
                </a:lnTo>
                <a:lnTo>
                  <a:pt x="184" y="389"/>
                </a:lnTo>
                <a:lnTo>
                  <a:pt x="184" y="389"/>
                </a:lnTo>
                <a:lnTo>
                  <a:pt x="180" y="391"/>
                </a:lnTo>
                <a:lnTo>
                  <a:pt x="180" y="391"/>
                </a:lnTo>
                <a:lnTo>
                  <a:pt x="177" y="391"/>
                </a:lnTo>
                <a:lnTo>
                  <a:pt x="175" y="389"/>
                </a:lnTo>
                <a:lnTo>
                  <a:pt x="175" y="389"/>
                </a:lnTo>
                <a:lnTo>
                  <a:pt x="175" y="389"/>
                </a:lnTo>
                <a:lnTo>
                  <a:pt x="175" y="389"/>
                </a:lnTo>
                <a:lnTo>
                  <a:pt x="173" y="388"/>
                </a:lnTo>
                <a:lnTo>
                  <a:pt x="173" y="388"/>
                </a:lnTo>
                <a:lnTo>
                  <a:pt x="172" y="388"/>
                </a:lnTo>
                <a:lnTo>
                  <a:pt x="172" y="388"/>
                </a:lnTo>
                <a:lnTo>
                  <a:pt x="170" y="386"/>
                </a:lnTo>
                <a:lnTo>
                  <a:pt x="169" y="384"/>
                </a:lnTo>
                <a:lnTo>
                  <a:pt x="169" y="384"/>
                </a:lnTo>
                <a:lnTo>
                  <a:pt x="169" y="378"/>
                </a:lnTo>
                <a:lnTo>
                  <a:pt x="169" y="378"/>
                </a:lnTo>
                <a:lnTo>
                  <a:pt x="169" y="370"/>
                </a:lnTo>
                <a:lnTo>
                  <a:pt x="167" y="364"/>
                </a:lnTo>
                <a:lnTo>
                  <a:pt x="167" y="364"/>
                </a:lnTo>
                <a:lnTo>
                  <a:pt x="166" y="361"/>
                </a:lnTo>
                <a:lnTo>
                  <a:pt x="166" y="361"/>
                </a:lnTo>
                <a:lnTo>
                  <a:pt x="166" y="359"/>
                </a:lnTo>
                <a:lnTo>
                  <a:pt x="166" y="359"/>
                </a:lnTo>
                <a:lnTo>
                  <a:pt x="167" y="358"/>
                </a:lnTo>
                <a:lnTo>
                  <a:pt x="167" y="358"/>
                </a:lnTo>
                <a:lnTo>
                  <a:pt x="169" y="358"/>
                </a:lnTo>
                <a:lnTo>
                  <a:pt x="169" y="358"/>
                </a:lnTo>
                <a:lnTo>
                  <a:pt x="170" y="358"/>
                </a:lnTo>
                <a:lnTo>
                  <a:pt x="170" y="358"/>
                </a:lnTo>
                <a:lnTo>
                  <a:pt x="172" y="356"/>
                </a:lnTo>
                <a:lnTo>
                  <a:pt x="172" y="356"/>
                </a:lnTo>
                <a:lnTo>
                  <a:pt x="175" y="356"/>
                </a:lnTo>
                <a:lnTo>
                  <a:pt x="175" y="356"/>
                </a:lnTo>
                <a:lnTo>
                  <a:pt x="192" y="356"/>
                </a:lnTo>
                <a:lnTo>
                  <a:pt x="192" y="356"/>
                </a:lnTo>
                <a:lnTo>
                  <a:pt x="211" y="356"/>
                </a:lnTo>
                <a:lnTo>
                  <a:pt x="211" y="356"/>
                </a:lnTo>
                <a:lnTo>
                  <a:pt x="213" y="356"/>
                </a:lnTo>
                <a:lnTo>
                  <a:pt x="213" y="356"/>
                </a:lnTo>
                <a:lnTo>
                  <a:pt x="213" y="328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11" y="294"/>
                </a:lnTo>
                <a:lnTo>
                  <a:pt x="200" y="291"/>
                </a:lnTo>
                <a:lnTo>
                  <a:pt x="200" y="291"/>
                </a:lnTo>
                <a:lnTo>
                  <a:pt x="180" y="283"/>
                </a:lnTo>
                <a:lnTo>
                  <a:pt x="180" y="283"/>
                </a:lnTo>
                <a:lnTo>
                  <a:pt x="172" y="279"/>
                </a:lnTo>
                <a:lnTo>
                  <a:pt x="164" y="271"/>
                </a:lnTo>
                <a:lnTo>
                  <a:pt x="164" y="271"/>
                </a:lnTo>
                <a:lnTo>
                  <a:pt x="158" y="265"/>
                </a:lnTo>
                <a:lnTo>
                  <a:pt x="158" y="265"/>
                </a:lnTo>
                <a:lnTo>
                  <a:pt x="153" y="258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7" y="250"/>
                </a:lnTo>
                <a:lnTo>
                  <a:pt x="147" y="250"/>
                </a:lnTo>
                <a:lnTo>
                  <a:pt x="134" y="250"/>
                </a:lnTo>
                <a:lnTo>
                  <a:pt x="121" y="247"/>
                </a:lnTo>
                <a:lnTo>
                  <a:pt x="121" y="247"/>
                </a:lnTo>
                <a:lnTo>
                  <a:pt x="112" y="246"/>
                </a:lnTo>
                <a:lnTo>
                  <a:pt x="102" y="241"/>
                </a:lnTo>
                <a:lnTo>
                  <a:pt x="102" y="241"/>
                </a:lnTo>
                <a:lnTo>
                  <a:pt x="96" y="238"/>
                </a:lnTo>
                <a:lnTo>
                  <a:pt x="90" y="231"/>
                </a:lnTo>
                <a:lnTo>
                  <a:pt x="90" y="231"/>
                </a:lnTo>
                <a:lnTo>
                  <a:pt x="90" y="231"/>
                </a:lnTo>
                <a:lnTo>
                  <a:pt x="90" y="231"/>
                </a:lnTo>
                <a:lnTo>
                  <a:pt x="87" y="230"/>
                </a:lnTo>
                <a:lnTo>
                  <a:pt x="87" y="230"/>
                </a:lnTo>
                <a:lnTo>
                  <a:pt x="80" y="225"/>
                </a:lnTo>
                <a:lnTo>
                  <a:pt x="80" y="225"/>
                </a:lnTo>
                <a:lnTo>
                  <a:pt x="74" y="217"/>
                </a:lnTo>
                <a:lnTo>
                  <a:pt x="74" y="217"/>
                </a:lnTo>
                <a:lnTo>
                  <a:pt x="69" y="211"/>
                </a:lnTo>
                <a:lnTo>
                  <a:pt x="65" y="203"/>
                </a:lnTo>
                <a:lnTo>
                  <a:pt x="65" y="203"/>
                </a:lnTo>
                <a:lnTo>
                  <a:pt x="61" y="192"/>
                </a:lnTo>
                <a:lnTo>
                  <a:pt x="61" y="181"/>
                </a:lnTo>
                <a:lnTo>
                  <a:pt x="61" y="181"/>
                </a:lnTo>
                <a:lnTo>
                  <a:pt x="63" y="164"/>
                </a:lnTo>
                <a:lnTo>
                  <a:pt x="63" y="164"/>
                </a:lnTo>
                <a:lnTo>
                  <a:pt x="66" y="148"/>
                </a:lnTo>
                <a:lnTo>
                  <a:pt x="69" y="141"/>
                </a:lnTo>
                <a:lnTo>
                  <a:pt x="74" y="135"/>
                </a:lnTo>
                <a:lnTo>
                  <a:pt x="74" y="135"/>
                </a:lnTo>
                <a:lnTo>
                  <a:pt x="74" y="134"/>
                </a:lnTo>
                <a:lnTo>
                  <a:pt x="74" y="134"/>
                </a:lnTo>
                <a:lnTo>
                  <a:pt x="80" y="124"/>
                </a:lnTo>
                <a:lnTo>
                  <a:pt x="80" y="124"/>
                </a:lnTo>
                <a:lnTo>
                  <a:pt x="79" y="121"/>
                </a:lnTo>
                <a:lnTo>
                  <a:pt x="79" y="121"/>
                </a:lnTo>
                <a:lnTo>
                  <a:pt x="74" y="115"/>
                </a:lnTo>
                <a:lnTo>
                  <a:pt x="74" y="115"/>
                </a:lnTo>
                <a:lnTo>
                  <a:pt x="61" y="102"/>
                </a:lnTo>
                <a:lnTo>
                  <a:pt x="61" y="102"/>
                </a:lnTo>
                <a:lnTo>
                  <a:pt x="57" y="96"/>
                </a:lnTo>
                <a:lnTo>
                  <a:pt x="57" y="96"/>
                </a:lnTo>
                <a:lnTo>
                  <a:pt x="50" y="88"/>
                </a:lnTo>
                <a:lnTo>
                  <a:pt x="50" y="88"/>
                </a:lnTo>
                <a:lnTo>
                  <a:pt x="46" y="85"/>
                </a:lnTo>
                <a:lnTo>
                  <a:pt x="46" y="85"/>
                </a:lnTo>
                <a:lnTo>
                  <a:pt x="44" y="86"/>
                </a:lnTo>
                <a:lnTo>
                  <a:pt x="44" y="86"/>
                </a:lnTo>
                <a:lnTo>
                  <a:pt x="47" y="96"/>
                </a:lnTo>
                <a:lnTo>
                  <a:pt x="47" y="96"/>
                </a:lnTo>
                <a:lnTo>
                  <a:pt x="47" y="99"/>
                </a:lnTo>
                <a:lnTo>
                  <a:pt x="47" y="99"/>
                </a:lnTo>
                <a:lnTo>
                  <a:pt x="47" y="105"/>
                </a:lnTo>
                <a:lnTo>
                  <a:pt x="50" y="112"/>
                </a:lnTo>
                <a:lnTo>
                  <a:pt x="50" y="112"/>
                </a:lnTo>
                <a:lnTo>
                  <a:pt x="50" y="118"/>
                </a:lnTo>
                <a:lnTo>
                  <a:pt x="50" y="118"/>
                </a:lnTo>
                <a:lnTo>
                  <a:pt x="50" y="121"/>
                </a:lnTo>
                <a:lnTo>
                  <a:pt x="50" y="121"/>
                </a:lnTo>
                <a:lnTo>
                  <a:pt x="50" y="123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9" y="124"/>
                </a:lnTo>
                <a:lnTo>
                  <a:pt x="47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4"/>
                </a:lnTo>
                <a:lnTo>
                  <a:pt x="39" y="126"/>
                </a:lnTo>
                <a:lnTo>
                  <a:pt x="39" y="126"/>
                </a:lnTo>
                <a:lnTo>
                  <a:pt x="31" y="127"/>
                </a:lnTo>
                <a:lnTo>
                  <a:pt x="31" y="127"/>
                </a:lnTo>
                <a:lnTo>
                  <a:pt x="27" y="127"/>
                </a:lnTo>
                <a:lnTo>
                  <a:pt x="20" y="127"/>
                </a:lnTo>
                <a:lnTo>
                  <a:pt x="20" y="127"/>
                </a:lnTo>
                <a:lnTo>
                  <a:pt x="19" y="127"/>
                </a:lnTo>
                <a:lnTo>
                  <a:pt x="19" y="127"/>
                </a:lnTo>
                <a:lnTo>
                  <a:pt x="16" y="126"/>
                </a:lnTo>
                <a:lnTo>
                  <a:pt x="16" y="123"/>
                </a:lnTo>
                <a:lnTo>
                  <a:pt x="16" y="123"/>
                </a:lnTo>
                <a:lnTo>
                  <a:pt x="14" y="102"/>
                </a:lnTo>
                <a:lnTo>
                  <a:pt x="14" y="102"/>
                </a:lnTo>
                <a:lnTo>
                  <a:pt x="12" y="83"/>
                </a:lnTo>
                <a:lnTo>
                  <a:pt x="12" y="83"/>
                </a:lnTo>
                <a:lnTo>
                  <a:pt x="11" y="75"/>
                </a:lnTo>
                <a:lnTo>
                  <a:pt x="11" y="75"/>
                </a:lnTo>
                <a:lnTo>
                  <a:pt x="6" y="53"/>
                </a:lnTo>
                <a:lnTo>
                  <a:pt x="6" y="53"/>
                </a:lnTo>
                <a:lnTo>
                  <a:pt x="5" y="39"/>
                </a:lnTo>
                <a:lnTo>
                  <a:pt x="5" y="39"/>
                </a:lnTo>
                <a:lnTo>
                  <a:pt x="3" y="31"/>
                </a:lnTo>
                <a:lnTo>
                  <a:pt x="3" y="31"/>
                </a:lnTo>
                <a:lnTo>
                  <a:pt x="1" y="22"/>
                </a:lnTo>
                <a:lnTo>
                  <a:pt x="1" y="22"/>
                </a:lnTo>
                <a:lnTo>
                  <a:pt x="0" y="12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1" y="3"/>
                </a:lnTo>
                <a:lnTo>
                  <a:pt x="11" y="3"/>
                </a:lnTo>
                <a:lnTo>
                  <a:pt x="24" y="7"/>
                </a:lnTo>
                <a:lnTo>
                  <a:pt x="24" y="7"/>
                </a:lnTo>
                <a:lnTo>
                  <a:pt x="33" y="9"/>
                </a:lnTo>
                <a:lnTo>
                  <a:pt x="33" y="9"/>
                </a:lnTo>
                <a:lnTo>
                  <a:pt x="38" y="11"/>
                </a:lnTo>
                <a:lnTo>
                  <a:pt x="38" y="11"/>
                </a:lnTo>
                <a:lnTo>
                  <a:pt x="41" y="12"/>
                </a:lnTo>
                <a:lnTo>
                  <a:pt x="41" y="12"/>
                </a:lnTo>
                <a:lnTo>
                  <a:pt x="42" y="14"/>
                </a:lnTo>
                <a:lnTo>
                  <a:pt x="42" y="14"/>
                </a:lnTo>
                <a:lnTo>
                  <a:pt x="57" y="18"/>
                </a:lnTo>
                <a:lnTo>
                  <a:pt x="57" y="18"/>
                </a:lnTo>
                <a:lnTo>
                  <a:pt x="63" y="20"/>
                </a:lnTo>
                <a:lnTo>
                  <a:pt x="63" y="20"/>
                </a:lnTo>
                <a:lnTo>
                  <a:pt x="82" y="23"/>
                </a:lnTo>
                <a:lnTo>
                  <a:pt x="82" y="23"/>
                </a:lnTo>
                <a:lnTo>
                  <a:pt x="106" y="25"/>
                </a:lnTo>
                <a:lnTo>
                  <a:pt x="106" y="25"/>
                </a:lnTo>
                <a:lnTo>
                  <a:pt x="112" y="25"/>
                </a:lnTo>
                <a:lnTo>
                  <a:pt x="112" y="25"/>
                </a:lnTo>
                <a:lnTo>
                  <a:pt x="115" y="26"/>
                </a:lnTo>
                <a:lnTo>
                  <a:pt x="115" y="26"/>
                </a:lnTo>
                <a:lnTo>
                  <a:pt x="117" y="28"/>
                </a:lnTo>
                <a:lnTo>
                  <a:pt x="118" y="29"/>
                </a:lnTo>
                <a:lnTo>
                  <a:pt x="118" y="29"/>
                </a:lnTo>
                <a:lnTo>
                  <a:pt x="118" y="36"/>
                </a:lnTo>
                <a:lnTo>
                  <a:pt x="118" y="36"/>
                </a:lnTo>
                <a:lnTo>
                  <a:pt x="117" y="42"/>
                </a:lnTo>
                <a:lnTo>
                  <a:pt x="117" y="42"/>
                </a:lnTo>
                <a:lnTo>
                  <a:pt x="117" y="52"/>
                </a:lnTo>
                <a:lnTo>
                  <a:pt x="117" y="52"/>
                </a:lnTo>
                <a:lnTo>
                  <a:pt x="115" y="58"/>
                </a:lnTo>
                <a:lnTo>
                  <a:pt x="115" y="58"/>
                </a:lnTo>
                <a:lnTo>
                  <a:pt x="115" y="61"/>
                </a:lnTo>
                <a:lnTo>
                  <a:pt x="112" y="63"/>
                </a:lnTo>
                <a:lnTo>
                  <a:pt x="112" y="63"/>
                </a:lnTo>
                <a:lnTo>
                  <a:pt x="112" y="63"/>
                </a:lnTo>
                <a:lnTo>
                  <a:pt x="112" y="63"/>
                </a:lnTo>
                <a:lnTo>
                  <a:pt x="109" y="63"/>
                </a:lnTo>
                <a:lnTo>
                  <a:pt x="106" y="63"/>
                </a:lnTo>
                <a:lnTo>
                  <a:pt x="106" y="63"/>
                </a:lnTo>
                <a:lnTo>
                  <a:pt x="91" y="63"/>
                </a:lnTo>
                <a:lnTo>
                  <a:pt x="91" y="63"/>
                </a:lnTo>
                <a:lnTo>
                  <a:pt x="77" y="61"/>
                </a:lnTo>
                <a:lnTo>
                  <a:pt x="77" y="61"/>
                </a:lnTo>
                <a:lnTo>
                  <a:pt x="69" y="63"/>
                </a:lnTo>
                <a:lnTo>
                  <a:pt x="69" y="63"/>
                </a:lnTo>
                <a:close/>
                <a:moveTo>
                  <a:pt x="82" y="130"/>
                </a:moveTo>
                <a:lnTo>
                  <a:pt x="82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7"/>
                </a:lnTo>
                <a:lnTo>
                  <a:pt x="83" y="127"/>
                </a:lnTo>
                <a:lnTo>
                  <a:pt x="83" y="127"/>
                </a:lnTo>
                <a:lnTo>
                  <a:pt x="83" y="127"/>
                </a:lnTo>
                <a:lnTo>
                  <a:pt x="83" y="129"/>
                </a:lnTo>
                <a:lnTo>
                  <a:pt x="83" y="129"/>
                </a:lnTo>
                <a:lnTo>
                  <a:pt x="82" y="130"/>
                </a:lnTo>
                <a:lnTo>
                  <a:pt x="82" y="130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2" y="130"/>
                </a:lnTo>
                <a:lnTo>
                  <a:pt x="82" y="130"/>
                </a:lnTo>
                <a:close/>
                <a:moveTo>
                  <a:pt x="42" y="59"/>
                </a:moveTo>
                <a:lnTo>
                  <a:pt x="42" y="59"/>
                </a:lnTo>
                <a:lnTo>
                  <a:pt x="44" y="56"/>
                </a:lnTo>
                <a:lnTo>
                  <a:pt x="44" y="56"/>
                </a:lnTo>
                <a:lnTo>
                  <a:pt x="42" y="58"/>
                </a:lnTo>
                <a:lnTo>
                  <a:pt x="42" y="59"/>
                </a:lnTo>
                <a:lnTo>
                  <a:pt x="42" y="59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lnTo>
                  <a:pt x="42" y="59"/>
                </a:lnTo>
                <a:lnTo>
                  <a:pt x="42" y="59"/>
                </a:lnTo>
                <a:close/>
                <a:moveTo>
                  <a:pt x="71" y="173"/>
                </a:move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8"/>
                </a:lnTo>
                <a:lnTo>
                  <a:pt x="71" y="178"/>
                </a:lnTo>
                <a:lnTo>
                  <a:pt x="71" y="179"/>
                </a:lnTo>
                <a:lnTo>
                  <a:pt x="71" y="179"/>
                </a:lnTo>
                <a:lnTo>
                  <a:pt x="72" y="176"/>
                </a:lnTo>
                <a:lnTo>
                  <a:pt x="72" y="176"/>
                </a:lnTo>
                <a:lnTo>
                  <a:pt x="71" y="175"/>
                </a:lnTo>
                <a:lnTo>
                  <a:pt x="71" y="173"/>
                </a:lnTo>
                <a:lnTo>
                  <a:pt x="71" y="173"/>
                </a:lnTo>
                <a:lnTo>
                  <a:pt x="71" y="170"/>
                </a:lnTo>
                <a:lnTo>
                  <a:pt x="71" y="170"/>
                </a:lnTo>
                <a:lnTo>
                  <a:pt x="71" y="173"/>
                </a:lnTo>
                <a:lnTo>
                  <a:pt x="71" y="173"/>
                </a:lnTo>
                <a:close/>
                <a:moveTo>
                  <a:pt x="166" y="217"/>
                </a:moveTo>
                <a:lnTo>
                  <a:pt x="166" y="217"/>
                </a:lnTo>
                <a:lnTo>
                  <a:pt x="164" y="219"/>
                </a:lnTo>
                <a:lnTo>
                  <a:pt x="164" y="219"/>
                </a:lnTo>
                <a:lnTo>
                  <a:pt x="162" y="217"/>
                </a:lnTo>
                <a:lnTo>
                  <a:pt x="162" y="217"/>
                </a:lnTo>
                <a:lnTo>
                  <a:pt x="161" y="228"/>
                </a:lnTo>
                <a:lnTo>
                  <a:pt x="161" y="228"/>
                </a:lnTo>
                <a:lnTo>
                  <a:pt x="166" y="217"/>
                </a:lnTo>
                <a:lnTo>
                  <a:pt x="166" y="217"/>
                </a:lnTo>
                <a:lnTo>
                  <a:pt x="167" y="212"/>
                </a:lnTo>
                <a:lnTo>
                  <a:pt x="167" y="212"/>
                </a:lnTo>
                <a:lnTo>
                  <a:pt x="167" y="212"/>
                </a:lnTo>
                <a:lnTo>
                  <a:pt x="167" y="212"/>
                </a:lnTo>
                <a:lnTo>
                  <a:pt x="164" y="214"/>
                </a:lnTo>
                <a:lnTo>
                  <a:pt x="164" y="214"/>
                </a:lnTo>
                <a:lnTo>
                  <a:pt x="166" y="217"/>
                </a:lnTo>
                <a:lnTo>
                  <a:pt x="166" y="217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8" y="239"/>
                </a:lnTo>
                <a:lnTo>
                  <a:pt x="188" y="239"/>
                </a:lnTo>
                <a:lnTo>
                  <a:pt x="192" y="244"/>
                </a:lnTo>
                <a:lnTo>
                  <a:pt x="192" y="244"/>
                </a:lnTo>
                <a:lnTo>
                  <a:pt x="197" y="247"/>
                </a:lnTo>
                <a:lnTo>
                  <a:pt x="202" y="250"/>
                </a:lnTo>
                <a:lnTo>
                  <a:pt x="202" y="250"/>
                </a:lnTo>
                <a:lnTo>
                  <a:pt x="211" y="253"/>
                </a:lnTo>
                <a:lnTo>
                  <a:pt x="222" y="257"/>
                </a:lnTo>
                <a:lnTo>
                  <a:pt x="222" y="257"/>
                </a:lnTo>
                <a:lnTo>
                  <a:pt x="225" y="257"/>
                </a:lnTo>
                <a:lnTo>
                  <a:pt x="230" y="258"/>
                </a:lnTo>
                <a:lnTo>
                  <a:pt x="230" y="258"/>
                </a:lnTo>
                <a:lnTo>
                  <a:pt x="236" y="257"/>
                </a:lnTo>
                <a:lnTo>
                  <a:pt x="236" y="257"/>
                </a:lnTo>
                <a:lnTo>
                  <a:pt x="246" y="253"/>
                </a:lnTo>
                <a:lnTo>
                  <a:pt x="255" y="249"/>
                </a:lnTo>
                <a:lnTo>
                  <a:pt x="255" y="249"/>
                </a:lnTo>
                <a:lnTo>
                  <a:pt x="263" y="242"/>
                </a:lnTo>
                <a:lnTo>
                  <a:pt x="263" y="242"/>
                </a:lnTo>
                <a:lnTo>
                  <a:pt x="266" y="239"/>
                </a:lnTo>
                <a:lnTo>
                  <a:pt x="266" y="239"/>
                </a:lnTo>
                <a:lnTo>
                  <a:pt x="271" y="233"/>
                </a:lnTo>
                <a:lnTo>
                  <a:pt x="276" y="225"/>
                </a:lnTo>
                <a:lnTo>
                  <a:pt x="276" y="225"/>
                </a:lnTo>
                <a:lnTo>
                  <a:pt x="276" y="224"/>
                </a:lnTo>
                <a:lnTo>
                  <a:pt x="276" y="224"/>
                </a:lnTo>
                <a:lnTo>
                  <a:pt x="278" y="220"/>
                </a:lnTo>
                <a:lnTo>
                  <a:pt x="278" y="220"/>
                </a:lnTo>
                <a:lnTo>
                  <a:pt x="281" y="209"/>
                </a:lnTo>
                <a:lnTo>
                  <a:pt x="281" y="209"/>
                </a:lnTo>
                <a:lnTo>
                  <a:pt x="282" y="200"/>
                </a:lnTo>
                <a:lnTo>
                  <a:pt x="279" y="190"/>
                </a:lnTo>
                <a:lnTo>
                  <a:pt x="279" y="190"/>
                </a:lnTo>
                <a:lnTo>
                  <a:pt x="273" y="178"/>
                </a:lnTo>
                <a:lnTo>
                  <a:pt x="273" y="178"/>
                </a:lnTo>
                <a:lnTo>
                  <a:pt x="265" y="170"/>
                </a:lnTo>
                <a:lnTo>
                  <a:pt x="265" y="170"/>
                </a:lnTo>
                <a:lnTo>
                  <a:pt x="260" y="165"/>
                </a:lnTo>
                <a:lnTo>
                  <a:pt x="260" y="165"/>
                </a:lnTo>
                <a:lnTo>
                  <a:pt x="251" y="162"/>
                </a:lnTo>
                <a:lnTo>
                  <a:pt x="251" y="162"/>
                </a:lnTo>
                <a:lnTo>
                  <a:pt x="241" y="159"/>
                </a:lnTo>
                <a:lnTo>
                  <a:pt x="241" y="159"/>
                </a:lnTo>
                <a:lnTo>
                  <a:pt x="224" y="157"/>
                </a:lnTo>
                <a:lnTo>
                  <a:pt x="224" y="157"/>
                </a:lnTo>
                <a:lnTo>
                  <a:pt x="218" y="159"/>
                </a:lnTo>
                <a:lnTo>
                  <a:pt x="218" y="159"/>
                </a:lnTo>
                <a:lnTo>
                  <a:pt x="218" y="159"/>
                </a:lnTo>
                <a:lnTo>
                  <a:pt x="218" y="159"/>
                </a:lnTo>
                <a:lnTo>
                  <a:pt x="218" y="160"/>
                </a:lnTo>
                <a:lnTo>
                  <a:pt x="218" y="160"/>
                </a:lnTo>
                <a:lnTo>
                  <a:pt x="218" y="168"/>
                </a:lnTo>
                <a:lnTo>
                  <a:pt x="218" y="176"/>
                </a:lnTo>
                <a:lnTo>
                  <a:pt x="218" y="176"/>
                </a:lnTo>
                <a:lnTo>
                  <a:pt x="216" y="189"/>
                </a:lnTo>
                <a:lnTo>
                  <a:pt x="216" y="189"/>
                </a:lnTo>
                <a:lnTo>
                  <a:pt x="213" y="201"/>
                </a:lnTo>
                <a:lnTo>
                  <a:pt x="213" y="201"/>
                </a:lnTo>
                <a:lnTo>
                  <a:pt x="208" y="212"/>
                </a:lnTo>
                <a:lnTo>
                  <a:pt x="200" y="222"/>
                </a:lnTo>
                <a:lnTo>
                  <a:pt x="200" y="222"/>
                </a:lnTo>
                <a:lnTo>
                  <a:pt x="199" y="222"/>
                </a:lnTo>
                <a:lnTo>
                  <a:pt x="199" y="222"/>
                </a:lnTo>
                <a:lnTo>
                  <a:pt x="186" y="238"/>
                </a:lnTo>
                <a:lnTo>
                  <a:pt x="186" y="238"/>
                </a:lnTo>
                <a:close/>
                <a:moveTo>
                  <a:pt x="178" y="143"/>
                </a:moveTo>
                <a:lnTo>
                  <a:pt x="178" y="143"/>
                </a:lnTo>
                <a:lnTo>
                  <a:pt x="177" y="143"/>
                </a:lnTo>
                <a:lnTo>
                  <a:pt x="177" y="143"/>
                </a:lnTo>
                <a:lnTo>
                  <a:pt x="170" y="137"/>
                </a:lnTo>
                <a:lnTo>
                  <a:pt x="170" y="137"/>
                </a:lnTo>
                <a:lnTo>
                  <a:pt x="162" y="132"/>
                </a:lnTo>
                <a:lnTo>
                  <a:pt x="154" y="130"/>
                </a:lnTo>
                <a:lnTo>
                  <a:pt x="154" y="130"/>
                </a:lnTo>
                <a:lnTo>
                  <a:pt x="147" y="129"/>
                </a:lnTo>
                <a:lnTo>
                  <a:pt x="147" y="129"/>
                </a:lnTo>
                <a:lnTo>
                  <a:pt x="136" y="129"/>
                </a:lnTo>
                <a:lnTo>
                  <a:pt x="126" y="130"/>
                </a:lnTo>
                <a:lnTo>
                  <a:pt x="126" y="130"/>
                </a:lnTo>
                <a:lnTo>
                  <a:pt x="115" y="134"/>
                </a:lnTo>
                <a:lnTo>
                  <a:pt x="115" y="134"/>
                </a:lnTo>
                <a:lnTo>
                  <a:pt x="109" y="138"/>
                </a:lnTo>
                <a:lnTo>
                  <a:pt x="102" y="143"/>
                </a:lnTo>
                <a:lnTo>
                  <a:pt x="102" y="143"/>
                </a:lnTo>
                <a:lnTo>
                  <a:pt x="98" y="149"/>
                </a:lnTo>
                <a:lnTo>
                  <a:pt x="96" y="157"/>
                </a:lnTo>
                <a:lnTo>
                  <a:pt x="96" y="157"/>
                </a:lnTo>
                <a:lnTo>
                  <a:pt x="95" y="164"/>
                </a:lnTo>
                <a:lnTo>
                  <a:pt x="95" y="171"/>
                </a:lnTo>
                <a:lnTo>
                  <a:pt x="95" y="171"/>
                </a:lnTo>
                <a:lnTo>
                  <a:pt x="95" y="176"/>
                </a:lnTo>
                <a:lnTo>
                  <a:pt x="96" y="181"/>
                </a:lnTo>
                <a:lnTo>
                  <a:pt x="96" y="181"/>
                </a:lnTo>
                <a:lnTo>
                  <a:pt x="99" y="189"/>
                </a:lnTo>
                <a:lnTo>
                  <a:pt x="104" y="195"/>
                </a:lnTo>
                <a:lnTo>
                  <a:pt x="104" y="195"/>
                </a:lnTo>
                <a:lnTo>
                  <a:pt x="106" y="195"/>
                </a:lnTo>
                <a:lnTo>
                  <a:pt x="106" y="195"/>
                </a:lnTo>
                <a:lnTo>
                  <a:pt x="107" y="197"/>
                </a:lnTo>
                <a:lnTo>
                  <a:pt x="109" y="198"/>
                </a:lnTo>
                <a:lnTo>
                  <a:pt x="109" y="198"/>
                </a:lnTo>
                <a:lnTo>
                  <a:pt x="109" y="200"/>
                </a:lnTo>
                <a:lnTo>
                  <a:pt x="109" y="200"/>
                </a:lnTo>
                <a:lnTo>
                  <a:pt x="118" y="205"/>
                </a:lnTo>
                <a:lnTo>
                  <a:pt x="118" y="205"/>
                </a:lnTo>
                <a:lnTo>
                  <a:pt x="124" y="208"/>
                </a:lnTo>
                <a:lnTo>
                  <a:pt x="124" y="208"/>
                </a:lnTo>
                <a:lnTo>
                  <a:pt x="13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3" y="201"/>
                </a:lnTo>
                <a:lnTo>
                  <a:pt x="145" y="195"/>
                </a:lnTo>
                <a:lnTo>
                  <a:pt x="145" y="195"/>
                </a:lnTo>
                <a:lnTo>
                  <a:pt x="147" y="192"/>
                </a:lnTo>
                <a:lnTo>
                  <a:pt x="147" y="192"/>
                </a:lnTo>
                <a:lnTo>
                  <a:pt x="150" y="179"/>
                </a:lnTo>
                <a:lnTo>
                  <a:pt x="156" y="168"/>
                </a:lnTo>
                <a:lnTo>
                  <a:pt x="156" y="168"/>
                </a:lnTo>
                <a:lnTo>
                  <a:pt x="161" y="160"/>
                </a:lnTo>
                <a:lnTo>
                  <a:pt x="166" y="154"/>
                </a:lnTo>
                <a:lnTo>
                  <a:pt x="166" y="154"/>
                </a:lnTo>
                <a:lnTo>
                  <a:pt x="172" y="149"/>
                </a:lnTo>
                <a:lnTo>
                  <a:pt x="178" y="143"/>
                </a:lnTo>
                <a:lnTo>
                  <a:pt x="178" y="143"/>
                </a:lnTo>
                <a:close/>
                <a:moveTo>
                  <a:pt x="151" y="249"/>
                </a:move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6" y="258"/>
                </a:lnTo>
                <a:lnTo>
                  <a:pt x="156" y="258"/>
                </a:lnTo>
                <a:lnTo>
                  <a:pt x="169" y="272"/>
                </a:lnTo>
                <a:lnTo>
                  <a:pt x="169" y="272"/>
                </a:lnTo>
                <a:lnTo>
                  <a:pt x="177" y="277"/>
                </a:lnTo>
                <a:lnTo>
                  <a:pt x="183" y="282"/>
                </a:lnTo>
                <a:lnTo>
                  <a:pt x="183" y="282"/>
                </a:lnTo>
                <a:lnTo>
                  <a:pt x="197" y="288"/>
                </a:lnTo>
                <a:lnTo>
                  <a:pt x="197" y="288"/>
                </a:lnTo>
                <a:lnTo>
                  <a:pt x="208" y="291"/>
                </a:lnTo>
                <a:lnTo>
                  <a:pt x="208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88"/>
                </a:lnTo>
                <a:lnTo>
                  <a:pt x="211" y="288"/>
                </a:lnTo>
                <a:lnTo>
                  <a:pt x="208" y="288"/>
                </a:lnTo>
                <a:lnTo>
                  <a:pt x="208" y="288"/>
                </a:lnTo>
                <a:lnTo>
                  <a:pt x="197" y="287"/>
                </a:lnTo>
                <a:lnTo>
                  <a:pt x="186" y="282"/>
                </a:lnTo>
                <a:lnTo>
                  <a:pt x="186" y="282"/>
                </a:lnTo>
                <a:lnTo>
                  <a:pt x="180" y="277"/>
                </a:lnTo>
                <a:lnTo>
                  <a:pt x="180" y="277"/>
                </a:lnTo>
                <a:lnTo>
                  <a:pt x="170" y="269"/>
                </a:lnTo>
                <a:lnTo>
                  <a:pt x="170" y="269"/>
                </a:lnTo>
                <a:lnTo>
                  <a:pt x="166" y="266"/>
                </a:lnTo>
                <a:lnTo>
                  <a:pt x="166" y="266"/>
                </a:lnTo>
                <a:lnTo>
                  <a:pt x="156" y="253"/>
                </a:lnTo>
                <a:lnTo>
                  <a:pt x="156" y="253"/>
                </a:lnTo>
                <a:lnTo>
                  <a:pt x="154" y="249"/>
                </a:lnTo>
                <a:lnTo>
                  <a:pt x="154" y="249"/>
                </a:lnTo>
                <a:lnTo>
                  <a:pt x="154" y="249"/>
                </a:lnTo>
                <a:lnTo>
                  <a:pt x="154" y="249"/>
                </a:lnTo>
                <a:lnTo>
                  <a:pt x="151" y="249"/>
                </a:lnTo>
                <a:lnTo>
                  <a:pt x="151" y="249"/>
                </a:lnTo>
                <a:close/>
                <a:moveTo>
                  <a:pt x="147" y="244"/>
                </a:moveTo>
                <a:lnTo>
                  <a:pt x="147" y="244"/>
                </a:lnTo>
                <a:lnTo>
                  <a:pt x="123" y="242"/>
                </a:lnTo>
                <a:lnTo>
                  <a:pt x="112" y="241"/>
                </a:lnTo>
                <a:lnTo>
                  <a:pt x="101" y="236"/>
                </a:lnTo>
                <a:lnTo>
                  <a:pt x="101" y="236"/>
                </a:lnTo>
                <a:lnTo>
                  <a:pt x="113" y="242"/>
                </a:lnTo>
                <a:lnTo>
                  <a:pt x="126" y="246"/>
                </a:lnTo>
                <a:lnTo>
                  <a:pt x="126" y="246"/>
                </a:lnTo>
                <a:lnTo>
                  <a:pt x="139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4"/>
                </a:lnTo>
                <a:lnTo>
                  <a:pt x="147" y="244"/>
                </a:lnTo>
                <a:close/>
                <a:moveTo>
                  <a:pt x="9" y="52"/>
                </a:moveTo>
                <a:lnTo>
                  <a:pt x="9" y="52"/>
                </a:lnTo>
                <a:lnTo>
                  <a:pt x="9" y="53"/>
                </a:lnTo>
                <a:lnTo>
                  <a:pt x="9" y="53"/>
                </a:lnTo>
                <a:lnTo>
                  <a:pt x="9" y="55"/>
                </a:lnTo>
                <a:lnTo>
                  <a:pt x="9" y="55"/>
                </a:lnTo>
                <a:lnTo>
                  <a:pt x="12" y="64"/>
                </a:lnTo>
                <a:lnTo>
                  <a:pt x="14" y="74"/>
                </a:lnTo>
                <a:lnTo>
                  <a:pt x="14" y="74"/>
                </a:lnTo>
                <a:lnTo>
                  <a:pt x="17" y="99"/>
                </a:lnTo>
                <a:lnTo>
                  <a:pt x="17" y="99"/>
                </a:lnTo>
                <a:lnTo>
                  <a:pt x="19" y="116"/>
                </a:lnTo>
                <a:lnTo>
                  <a:pt x="19" y="116"/>
                </a:lnTo>
                <a:lnTo>
                  <a:pt x="19" y="121"/>
                </a:lnTo>
                <a:lnTo>
                  <a:pt x="19" y="121"/>
                </a:lnTo>
                <a:lnTo>
                  <a:pt x="19" y="123"/>
                </a:lnTo>
                <a:lnTo>
                  <a:pt x="19" y="123"/>
                </a:lnTo>
                <a:lnTo>
                  <a:pt x="19" y="119"/>
                </a:lnTo>
                <a:lnTo>
                  <a:pt x="19" y="119"/>
                </a:lnTo>
                <a:lnTo>
                  <a:pt x="19" y="116"/>
                </a:lnTo>
                <a:lnTo>
                  <a:pt x="19" y="116"/>
                </a:lnTo>
                <a:lnTo>
                  <a:pt x="19" y="104"/>
                </a:lnTo>
                <a:lnTo>
                  <a:pt x="19" y="104"/>
                </a:lnTo>
                <a:lnTo>
                  <a:pt x="17" y="97"/>
                </a:lnTo>
                <a:lnTo>
                  <a:pt x="17" y="97"/>
                </a:lnTo>
                <a:lnTo>
                  <a:pt x="17" y="93"/>
                </a:lnTo>
                <a:lnTo>
                  <a:pt x="17" y="93"/>
                </a:lnTo>
                <a:lnTo>
                  <a:pt x="17" y="85"/>
                </a:lnTo>
                <a:lnTo>
                  <a:pt x="17" y="85"/>
                </a:lnTo>
                <a:lnTo>
                  <a:pt x="16" y="74"/>
                </a:lnTo>
                <a:lnTo>
                  <a:pt x="16" y="74"/>
                </a:lnTo>
                <a:lnTo>
                  <a:pt x="12" y="58"/>
                </a:lnTo>
                <a:lnTo>
                  <a:pt x="12" y="58"/>
                </a:lnTo>
                <a:lnTo>
                  <a:pt x="9" y="52"/>
                </a:lnTo>
                <a:lnTo>
                  <a:pt x="9" y="52"/>
                </a:lnTo>
                <a:close/>
                <a:moveTo>
                  <a:pt x="115" y="107"/>
                </a:moveTo>
                <a:lnTo>
                  <a:pt x="115" y="107"/>
                </a:lnTo>
                <a:lnTo>
                  <a:pt x="117" y="105"/>
                </a:lnTo>
                <a:lnTo>
                  <a:pt x="117" y="105"/>
                </a:lnTo>
                <a:lnTo>
                  <a:pt x="118" y="105"/>
                </a:lnTo>
                <a:lnTo>
                  <a:pt x="118" y="105"/>
                </a:lnTo>
                <a:lnTo>
                  <a:pt x="120" y="105"/>
                </a:lnTo>
                <a:lnTo>
                  <a:pt x="120" y="105"/>
                </a:lnTo>
                <a:lnTo>
                  <a:pt x="121" y="104"/>
                </a:lnTo>
                <a:lnTo>
                  <a:pt x="121" y="104"/>
                </a:lnTo>
                <a:lnTo>
                  <a:pt x="131" y="104"/>
                </a:lnTo>
                <a:lnTo>
                  <a:pt x="131" y="104"/>
                </a:lnTo>
                <a:lnTo>
                  <a:pt x="134" y="102"/>
                </a:lnTo>
                <a:lnTo>
                  <a:pt x="134" y="102"/>
                </a:lnTo>
                <a:lnTo>
                  <a:pt x="137" y="104"/>
                </a:lnTo>
                <a:lnTo>
                  <a:pt x="137" y="104"/>
                </a:lnTo>
                <a:lnTo>
                  <a:pt x="140" y="104"/>
                </a:lnTo>
                <a:lnTo>
                  <a:pt x="140" y="104"/>
                </a:lnTo>
                <a:lnTo>
                  <a:pt x="142" y="104"/>
                </a:lnTo>
                <a:lnTo>
                  <a:pt x="142" y="104"/>
                </a:lnTo>
                <a:lnTo>
                  <a:pt x="145" y="104"/>
                </a:lnTo>
                <a:lnTo>
                  <a:pt x="145" y="104"/>
                </a:lnTo>
                <a:lnTo>
                  <a:pt x="147" y="102"/>
                </a:lnTo>
                <a:lnTo>
                  <a:pt x="148" y="104"/>
                </a:lnTo>
                <a:lnTo>
                  <a:pt x="148" y="104"/>
                </a:lnTo>
                <a:lnTo>
                  <a:pt x="150" y="105"/>
                </a:lnTo>
                <a:lnTo>
                  <a:pt x="150" y="105"/>
                </a:lnTo>
                <a:lnTo>
                  <a:pt x="153" y="105"/>
                </a:lnTo>
                <a:lnTo>
                  <a:pt x="153" y="105"/>
                </a:lnTo>
                <a:lnTo>
                  <a:pt x="154" y="105"/>
                </a:lnTo>
                <a:lnTo>
                  <a:pt x="154" y="105"/>
                </a:lnTo>
                <a:lnTo>
                  <a:pt x="156" y="105"/>
                </a:lnTo>
                <a:lnTo>
                  <a:pt x="158" y="107"/>
                </a:lnTo>
                <a:lnTo>
                  <a:pt x="158" y="107"/>
                </a:lnTo>
                <a:lnTo>
                  <a:pt x="158" y="107"/>
                </a:lnTo>
                <a:lnTo>
                  <a:pt x="158" y="107"/>
                </a:lnTo>
                <a:lnTo>
                  <a:pt x="162" y="108"/>
                </a:lnTo>
                <a:lnTo>
                  <a:pt x="162" y="108"/>
                </a:lnTo>
                <a:lnTo>
                  <a:pt x="162" y="107"/>
                </a:lnTo>
                <a:lnTo>
                  <a:pt x="162" y="107"/>
                </a:lnTo>
                <a:lnTo>
                  <a:pt x="151" y="104"/>
                </a:lnTo>
                <a:lnTo>
                  <a:pt x="139" y="102"/>
                </a:lnTo>
                <a:lnTo>
                  <a:pt x="126" y="102"/>
                </a:lnTo>
                <a:lnTo>
                  <a:pt x="113" y="105"/>
                </a:lnTo>
                <a:lnTo>
                  <a:pt x="113" y="105"/>
                </a:lnTo>
                <a:lnTo>
                  <a:pt x="115" y="107"/>
                </a:lnTo>
                <a:lnTo>
                  <a:pt x="115" y="107"/>
                </a:lnTo>
                <a:close/>
                <a:moveTo>
                  <a:pt x="167" y="186"/>
                </a:moveTo>
                <a:lnTo>
                  <a:pt x="167" y="186"/>
                </a:lnTo>
                <a:lnTo>
                  <a:pt x="167" y="186"/>
                </a:lnTo>
                <a:lnTo>
                  <a:pt x="167" y="186"/>
                </a:lnTo>
                <a:lnTo>
                  <a:pt x="167" y="194"/>
                </a:lnTo>
                <a:lnTo>
                  <a:pt x="167" y="194"/>
                </a:lnTo>
                <a:lnTo>
                  <a:pt x="167" y="197"/>
                </a:lnTo>
                <a:lnTo>
                  <a:pt x="167" y="197"/>
                </a:lnTo>
                <a:lnTo>
                  <a:pt x="170" y="205"/>
                </a:lnTo>
                <a:lnTo>
                  <a:pt x="170" y="205"/>
                </a:lnTo>
                <a:lnTo>
                  <a:pt x="170" y="205"/>
                </a:lnTo>
                <a:lnTo>
                  <a:pt x="170" y="205"/>
                </a:lnTo>
                <a:lnTo>
                  <a:pt x="172" y="205"/>
                </a:lnTo>
                <a:lnTo>
                  <a:pt x="172" y="205"/>
                </a:lnTo>
                <a:lnTo>
                  <a:pt x="173" y="201"/>
                </a:lnTo>
                <a:lnTo>
                  <a:pt x="173" y="201"/>
                </a:lnTo>
                <a:lnTo>
                  <a:pt x="173" y="198"/>
                </a:lnTo>
                <a:lnTo>
                  <a:pt x="173" y="198"/>
                </a:lnTo>
                <a:lnTo>
                  <a:pt x="173" y="194"/>
                </a:lnTo>
                <a:lnTo>
                  <a:pt x="173" y="194"/>
                </a:lnTo>
                <a:lnTo>
                  <a:pt x="172" y="194"/>
                </a:lnTo>
                <a:lnTo>
                  <a:pt x="172" y="192"/>
                </a:lnTo>
                <a:lnTo>
                  <a:pt x="172" y="192"/>
                </a:lnTo>
                <a:lnTo>
                  <a:pt x="169" y="187"/>
                </a:lnTo>
                <a:lnTo>
                  <a:pt x="169" y="187"/>
                </a:lnTo>
                <a:lnTo>
                  <a:pt x="167" y="186"/>
                </a:lnTo>
                <a:lnTo>
                  <a:pt x="167" y="186"/>
                </a:lnTo>
                <a:close/>
                <a:moveTo>
                  <a:pt x="184" y="171"/>
                </a:moveTo>
                <a:lnTo>
                  <a:pt x="184" y="171"/>
                </a:lnTo>
                <a:lnTo>
                  <a:pt x="178" y="162"/>
                </a:lnTo>
                <a:lnTo>
                  <a:pt x="178" y="162"/>
                </a:lnTo>
                <a:lnTo>
                  <a:pt x="178" y="162"/>
                </a:lnTo>
                <a:lnTo>
                  <a:pt x="178" y="164"/>
                </a:lnTo>
                <a:lnTo>
                  <a:pt x="178" y="164"/>
                </a:lnTo>
                <a:lnTo>
                  <a:pt x="180" y="176"/>
                </a:lnTo>
                <a:lnTo>
                  <a:pt x="180" y="176"/>
                </a:lnTo>
                <a:lnTo>
                  <a:pt x="180" y="178"/>
                </a:lnTo>
                <a:lnTo>
                  <a:pt x="180" y="178"/>
                </a:lnTo>
                <a:lnTo>
                  <a:pt x="184" y="171"/>
                </a:lnTo>
                <a:lnTo>
                  <a:pt x="184" y="171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8"/>
                </a:lnTo>
                <a:lnTo>
                  <a:pt x="44" y="118"/>
                </a:lnTo>
                <a:lnTo>
                  <a:pt x="42" y="108"/>
                </a:lnTo>
                <a:lnTo>
                  <a:pt x="42" y="108"/>
                </a:lnTo>
                <a:lnTo>
                  <a:pt x="38" y="94"/>
                </a:lnTo>
                <a:lnTo>
                  <a:pt x="38" y="94"/>
                </a:lnTo>
                <a:lnTo>
                  <a:pt x="38" y="93"/>
                </a:lnTo>
                <a:lnTo>
                  <a:pt x="38" y="93"/>
                </a:lnTo>
                <a:lnTo>
                  <a:pt x="36" y="105"/>
                </a:lnTo>
                <a:lnTo>
                  <a:pt x="36" y="105"/>
                </a:lnTo>
                <a:lnTo>
                  <a:pt x="36" y="105"/>
                </a:lnTo>
                <a:lnTo>
                  <a:pt x="36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41" y="107"/>
                </a:lnTo>
                <a:lnTo>
                  <a:pt x="41" y="107"/>
                </a:lnTo>
                <a:lnTo>
                  <a:pt x="41" y="112"/>
                </a:lnTo>
                <a:lnTo>
                  <a:pt x="41" y="112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2" y="119"/>
                </a:lnTo>
                <a:lnTo>
                  <a:pt x="42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28" y="33"/>
                </a:move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8" y="33"/>
                </a:lnTo>
                <a:lnTo>
                  <a:pt x="27" y="34"/>
                </a:lnTo>
                <a:lnTo>
                  <a:pt x="27" y="34"/>
                </a:lnTo>
                <a:lnTo>
                  <a:pt x="24" y="39"/>
                </a:lnTo>
                <a:lnTo>
                  <a:pt x="20" y="42"/>
                </a:lnTo>
                <a:lnTo>
                  <a:pt x="20" y="42"/>
                </a:lnTo>
                <a:lnTo>
                  <a:pt x="19" y="44"/>
                </a:lnTo>
                <a:lnTo>
                  <a:pt x="19" y="44"/>
                </a:lnTo>
                <a:lnTo>
                  <a:pt x="20" y="50"/>
                </a:lnTo>
                <a:lnTo>
                  <a:pt x="20" y="50"/>
                </a:lnTo>
                <a:lnTo>
                  <a:pt x="20" y="52"/>
                </a:lnTo>
                <a:lnTo>
                  <a:pt x="20" y="52"/>
                </a:lnTo>
                <a:lnTo>
                  <a:pt x="22" y="48"/>
                </a:lnTo>
                <a:lnTo>
                  <a:pt x="22" y="48"/>
                </a:lnTo>
                <a:lnTo>
                  <a:pt x="24" y="45"/>
                </a:lnTo>
                <a:lnTo>
                  <a:pt x="24" y="45"/>
                </a:lnTo>
                <a:lnTo>
                  <a:pt x="25" y="42"/>
                </a:lnTo>
                <a:lnTo>
                  <a:pt x="25" y="42"/>
                </a:lnTo>
                <a:lnTo>
                  <a:pt x="27" y="39"/>
                </a:lnTo>
                <a:lnTo>
                  <a:pt x="27" y="39"/>
                </a:lnTo>
                <a:lnTo>
                  <a:pt x="27" y="36"/>
                </a:lnTo>
                <a:lnTo>
                  <a:pt x="27" y="36"/>
                </a:lnTo>
                <a:lnTo>
                  <a:pt x="28" y="33"/>
                </a:lnTo>
                <a:lnTo>
                  <a:pt x="28" y="33"/>
                </a:lnTo>
                <a:close/>
                <a:moveTo>
                  <a:pt x="25" y="50"/>
                </a:moveTo>
                <a:lnTo>
                  <a:pt x="25" y="50"/>
                </a:lnTo>
                <a:lnTo>
                  <a:pt x="27" y="47"/>
                </a:lnTo>
                <a:lnTo>
                  <a:pt x="27" y="47"/>
                </a:lnTo>
                <a:lnTo>
                  <a:pt x="28" y="45"/>
                </a:lnTo>
                <a:lnTo>
                  <a:pt x="28" y="45"/>
                </a:lnTo>
                <a:lnTo>
                  <a:pt x="30" y="42"/>
                </a:lnTo>
                <a:lnTo>
                  <a:pt x="30" y="42"/>
                </a:lnTo>
                <a:lnTo>
                  <a:pt x="35" y="36"/>
                </a:lnTo>
                <a:lnTo>
                  <a:pt x="35" y="36"/>
                </a:lnTo>
                <a:lnTo>
                  <a:pt x="35" y="34"/>
                </a:lnTo>
                <a:lnTo>
                  <a:pt x="35" y="34"/>
                </a:lnTo>
                <a:lnTo>
                  <a:pt x="35" y="33"/>
                </a:lnTo>
                <a:lnTo>
                  <a:pt x="35" y="33"/>
                </a:lnTo>
                <a:lnTo>
                  <a:pt x="33" y="33"/>
                </a:lnTo>
                <a:lnTo>
                  <a:pt x="31" y="34"/>
                </a:lnTo>
                <a:lnTo>
                  <a:pt x="31" y="34"/>
                </a:lnTo>
                <a:lnTo>
                  <a:pt x="25" y="48"/>
                </a:ln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88" y="104"/>
                </a:lnTo>
                <a:lnTo>
                  <a:pt x="88" y="104"/>
                </a:lnTo>
                <a:lnTo>
                  <a:pt x="83" y="113"/>
                </a:lnTo>
                <a:lnTo>
                  <a:pt x="83" y="113"/>
                </a:lnTo>
                <a:lnTo>
                  <a:pt x="83" y="115"/>
                </a:lnTo>
                <a:lnTo>
                  <a:pt x="83" y="116"/>
                </a:lnTo>
                <a:lnTo>
                  <a:pt x="83" y="116"/>
                </a:lnTo>
                <a:lnTo>
                  <a:pt x="83" y="116"/>
                </a:lnTo>
                <a:lnTo>
                  <a:pt x="83" y="116"/>
                </a:lnTo>
                <a:lnTo>
                  <a:pt x="85" y="118"/>
                </a:lnTo>
                <a:lnTo>
                  <a:pt x="85" y="118"/>
                </a:lnTo>
                <a:lnTo>
                  <a:pt x="88" y="116"/>
                </a:lnTo>
                <a:lnTo>
                  <a:pt x="88" y="116"/>
                </a:lnTo>
                <a:lnTo>
                  <a:pt x="88" y="115"/>
                </a:lnTo>
                <a:lnTo>
                  <a:pt x="88" y="112"/>
                </a:lnTo>
                <a:lnTo>
                  <a:pt x="88" y="112"/>
                </a:lnTo>
                <a:lnTo>
                  <a:pt x="90" y="105"/>
                </a:lnTo>
                <a:lnTo>
                  <a:pt x="90" y="105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20" y="37"/>
                </a:move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31" y="23"/>
                </a:lnTo>
                <a:lnTo>
                  <a:pt x="31" y="23"/>
                </a:lnTo>
                <a:lnTo>
                  <a:pt x="27" y="22"/>
                </a:lnTo>
                <a:lnTo>
                  <a:pt x="27" y="22"/>
                </a:lnTo>
                <a:lnTo>
                  <a:pt x="20" y="37"/>
                </a:lnTo>
                <a:lnTo>
                  <a:pt x="20" y="37"/>
                </a:lnTo>
                <a:close/>
                <a:moveTo>
                  <a:pt x="221" y="342"/>
                </a:moveTo>
                <a:lnTo>
                  <a:pt x="221" y="342"/>
                </a:lnTo>
                <a:lnTo>
                  <a:pt x="222" y="340"/>
                </a:lnTo>
                <a:lnTo>
                  <a:pt x="222" y="340"/>
                </a:lnTo>
                <a:lnTo>
                  <a:pt x="224" y="339"/>
                </a:lnTo>
                <a:lnTo>
                  <a:pt x="224" y="339"/>
                </a:lnTo>
                <a:lnTo>
                  <a:pt x="225" y="339"/>
                </a:lnTo>
                <a:lnTo>
                  <a:pt x="225" y="339"/>
                </a:lnTo>
                <a:lnTo>
                  <a:pt x="224" y="337"/>
                </a:lnTo>
                <a:lnTo>
                  <a:pt x="224" y="337"/>
                </a:lnTo>
                <a:lnTo>
                  <a:pt x="222" y="337"/>
                </a:lnTo>
                <a:lnTo>
                  <a:pt x="222" y="337"/>
                </a:lnTo>
                <a:lnTo>
                  <a:pt x="222" y="337"/>
                </a:lnTo>
                <a:lnTo>
                  <a:pt x="222" y="337"/>
                </a:lnTo>
                <a:lnTo>
                  <a:pt x="219" y="337"/>
                </a:lnTo>
                <a:lnTo>
                  <a:pt x="219" y="337"/>
                </a:lnTo>
                <a:lnTo>
                  <a:pt x="219" y="334"/>
                </a:lnTo>
                <a:lnTo>
                  <a:pt x="219" y="334"/>
                </a:lnTo>
                <a:lnTo>
                  <a:pt x="219" y="334"/>
                </a:lnTo>
                <a:lnTo>
                  <a:pt x="219" y="334"/>
                </a:lnTo>
                <a:lnTo>
                  <a:pt x="222" y="331"/>
                </a:lnTo>
                <a:lnTo>
                  <a:pt x="222" y="331"/>
                </a:lnTo>
                <a:lnTo>
                  <a:pt x="222" y="329"/>
                </a:lnTo>
                <a:lnTo>
                  <a:pt x="222" y="329"/>
                </a:lnTo>
                <a:lnTo>
                  <a:pt x="222" y="328"/>
                </a:lnTo>
                <a:lnTo>
                  <a:pt x="222" y="328"/>
                </a:lnTo>
                <a:lnTo>
                  <a:pt x="219" y="329"/>
                </a:lnTo>
                <a:lnTo>
                  <a:pt x="218" y="329"/>
                </a:lnTo>
                <a:lnTo>
                  <a:pt x="218" y="329"/>
                </a:lnTo>
                <a:lnTo>
                  <a:pt x="218" y="336"/>
                </a:lnTo>
                <a:lnTo>
                  <a:pt x="218" y="336"/>
                </a:lnTo>
                <a:lnTo>
                  <a:pt x="218" y="336"/>
                </a:lnTo>
                <a:lnTo>
                  <a:pt x="218" y="337"/>
                </a:lnTo>
                <a:lnTo>
                  <a:pt x="218" y="337"/>
                </a:lnTo>
                <a:lnTo>
                  <a:pt x="219" y="339"/>
                </a:lnTo>
                <a:lnTo>
                  <a:pt x="219" y="339"/>
                </a:lnTo>
                <a:lnTo>
                  <a:pt x="221" y="342"/>
                </a:lnTo>
                <a:lnTo>
                  <a:pt x="221" y="342"/>
                </a:lnTo>
                <a:close/>
                <a:moveTo>
                  <a:pt x="82" y="140"/>
                </a:moveTo>
                <a:lnTo>
                  <a:pt x="82" y="140"/>
                </a:lnTo>
                <a:lnTo>
                  <a:pt x="83" y="141"/>
                </a:lnTo>
                <a:lnTo>
                  <a:pt x="83" y="141"/>
                </a:lnTo>
                <a:lnTo>
                  <a:pt x="88" y="140"/>
                </a:lnTo>
                <a:lnTo>
                  <a:pt x="88" y="140"/>
                </a:lnTo>
                <a:lnTo>
                  <a:pt x="90" y="140"/>
                </a:lnTo>
                <a:lnTo>
                  <a:pt x="90" y="140"/>
                </a:lnTo>
                <a:lnTo>
                  <a:pt x="90" y="138"/>
                </a:lnTo>
                <a:lnTo>
                  <a:pt x="90" y="138"/>
                </a:lnTo>
                <a:lnTo>
                  <a:pt x="93" y="134"/>
                </a:lnTo>
                <a:lnTo>
                  <a:pt x="93" y="134"/>
                </a:lnTo>
                <a:lnTo>
                  <a:pt x="93" y="132"/>
                </a:lnTo>
                <a:lnTo>
                  <a:pt x="93" y="132"/>
                </a:lnTo>
                <a:lnTo>
                  <a:pt x="85" y="137"/>
                </a:lnTo>
                <a:lnTo>
                  <a:pt x="85" y="137"/>
                </a:lnTo>
                <a:lnTo>
                  <a:pt x="83" y="137"/>
                </a:lnTo>
                <a:lnTo>
                  <a:pt x="83" y="137"/>
                </a:lnTo>
                <a:lnTo>
                  <a:pt x="82" y="140"/>
                </a:lnTo>
                <a:lnTo>
                  <a:pt x="82" y="140"/>
                </a:lnTo>
                <a:close/>
                <a:moveTo>
                  <a:pt x="298" y="179"/>
                </a:moveTo>
                <a:lnTo>
                  <a:pt x="298" y="179"/>
                </a:lnTo>
                <a:lnTo>
                  <a:pt x="298" y="182"/>
                </a:lnTo>
                <a:lnTo>
                  <a:pt x="298" y="182"/>
                </a:lnTo>
                <a:lnTo>
                  <a:pt x="298" y="182"/>
                </a:lnTo>
                <a:lnTo>
                  <a:pt x="298" y="182"/>
                </a:lnTo>
                <a:lnTo>
                  <a:pt x="301" y="194"/>
                </a:lnTo>
                <a:lnTo>
                  <a:pt x="301" y="194"/>
                </a:lnTo>
                <a:lnTo>
                  <a:pt x="303" y="197"/>
                </a:lnTo>
                <a:lnTo>
                  <a:pt x="303" y="197"/>
                </a:lnTo>
                <a:lnTo>
                  <a:pt x="303" y="200"/>
                </a:lnTo>
                <a:lnTo>
                  <a:pt x="301" y="201"/>
                </a:lnTo>
                <a:lnTo>
                  <a:pt x="301" y="201"/>
                </a:lnTo>
                <a:lnTo>
                  <a:pt x="301" y="201"/>
                </a:lnTo>
                <a:lnTo>
                  <a:pt x="301" y="201"/>
                </a:lnTo>
                <a:lnTo>
                  <a:pt x="303" y="206"/>
                </a:lnTo>
                <a:lnTo>
                  <a:pt x="303" y="206"/>
                </a:lnTo>
                <a:lnTo>
                  <a:pt x="303" y="209"/>
                </a:lnTo>
                <a:lnTo>
                  <a:pt x="303" y="209"/>
                </a:lnTo>
                <a:lnTo>
                  <a:pt x="303" y="208"/>
                </a:lnTo>
                <a:lnTo>
                  <a:pt x="303" y="208"/>
                </a:lnTo>
                <a:lnTo>
                  <a:pt x="303" y="201"/>
                </a:lnTo>
                <a:lnTo>
                  <a:pt x="303" y="201"/>
                </a:lnTo>
                <a:lnTo>
                  <a:pt x="303" y="194"/>
                </a:lnTo>
                <a:lnTo>
                  <a:pt x="301" y="187"/>
                </a:lnTo>
                <a:lnTo>
                  <a:pt x="301" y="187"/>
                </a:lnTo>
                <a:lnTo>
                  <a:pt x="298" y="179"/>
                </a:lnTo>
                <a:lnTo>
                  <a:pt x="298" y="179"/>
                </a:lnTo>
                <a:close/>
                <a:moveTo>
                  <a:pt x="154" y="182"/>
                </a:move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2"/>
                </a:lnTo>
                <a:lnTo>
                  <a:pt x="151" y="187"/>
                </a:lnTo>
                <a:lnTo>
                  <a:pt x="151" y="187"/>
                </a:lnTo>
                <a:lnTo>
                  <a:pt x="150" y="194"/>
                </a:lnTo>
                <a:lnTo>
                  <a:pt x="148" y="201"/>
                </a:lnTo>
                <a:lnTo>
                  <a:pt x="148" y="201"/>
                </a:lnTo>
                <a:lnTo>
                  <a:pt x="148" y="209"/>
                </a:lnTo>
                <a:lnTo>
                  <a:pt x="148" y="209"/>
                </a:lnTo>
                <a:lnTo>
                  <a:pt x="148" y="211"/>
                </a:lnTo>
                <a:lnTo>
                  <a:pt x="148" y="211"/>
                </a:lnTo>
                <a:lnTo>
                  <a:pt x="148" y="209"/>
                </a:lnTo>
                <a:lnTo>
                  <a:pt x="148" y="209"/>
                </a:lnTo>
                <a:lnTo>
                  <a:pt x="148" y="206"/>
                </a:lnTo>
                <a:lnTo>
                  <a:pt x="148" y="206"/>
                </a:lnTo>
                <a:lnTo>
                  <a:pt x="150" y="201"/>
                </a:lnTo>
                <a:lnTo>
                  <a:pt x="150" y="201"/>
                </a:lnTo>
                <a:lnTo>
                  <a:pt x="150" y="198"/>
                </a:lnTo>
                <a:lnTo>
                  <a:pt x="150" y="198"/>
                </a:lnTo>
                <a:lnTo>
                  <a:pt x="151" y="197"/>
                </a:lnTo>
                <a:lnTo>
                  <a:pt x="151" y="197"/>
                </a:lnTo>
                <a:lnTo>
                  <a:pt x="151" y="195"/>
                </a:lnTo>
                <a:lnTo>
                  <a:pt x="151" y="195"/>
                </a:lnTo>
                <a:lnTo>
                  <a:pt x="153" y="192"/>
                </a:lnTo>
                <a:lnTo>
                  <a:pt x="153" y="192"/>
                </a:lnTo>
                <a:lnTo>
                  <a:pt x="153" y="192"/>
                </a:lnTo>
                <a:lnTo>
                  <a:pt x="153" y="192"/>
                </a:lnTo>
                <a:lnTo>
                  <a:pt x="153" y="189"/>
                </a:lnTo>
                <a:lnTo>
                  <a:pt x="153" y="187"/>
                </a:lnTo>
                <a:lnTo>
                  <a:pt x="153" y="187"/>
                </a:lnTo>
                <a:lnTo>
                  <a:pt x="154" y="182"/>
                </a:lnTo>
                <a:lnTo>
                  <a:pt x="154" y="182"/>
                </a:lnTo>
                <a:close/>
                <a:moveTo>
                  <a:pt x="219" y="307"/>
                </a:moveTo>
                <a:lnTo>
                  <a:pt x="219" y="307"/>
                </a:lnTo>
                <a:lnTo>
                  <a:pt x="216" y="315"/>
                </a:lnTo>
                <a:lnTo>
                  <a:pt x="216" y="315"/>
                </a:lnTo>
                <a:lnTo>
                  <a:pt x="216" y="317"/>
                </a:lnTo>
                <a:lnTo>
                  <a:pt x="216" y="317"/>
                </a:lnTo>
                <a:lnTo>
                  <a:pt x="216" y="320"/>
                </a:lnTo>
                <a:lnTo>
                  <a:pt x="216" y="320"/>
                </a:lnTo>
                <a:lnTo>
                  <a:pt x="218" y="324"/>
                </a:lnTo>
                <a:lnTo>
                  <a:pt x="218" y="324"/>
                </a:lnTo>
                <a:lnTo>
                  <a:pt x="219" y="321"/>
                </a:lnTo>
                <a:lnTo>
                  <a:pt x="219" y="321"/>
                </a:lnTo>
                <a:lnTo>
                  <a:pt x="221" y="313"/>
                </a:lnTo>
                <a:lnTo>
                  <a:pt x="221" y="313"/>
                </a:lnTo>
                <a:lnTo>
                  <a:pt x="221" y="312"/>
                </a:lnTo>
                <a:lnTo>
                  <a:pt x="221" y="312"/>
                </a:lnTo>
                <a:lnTo>
                  <a:pt x="221" y="309"/>
                </a:lnTo>
                <a:lnTo>
                  <a:pt x="221" y="309"/>
                </a:lnTo>
                <a:lnTo>
                  <a:pt x="221" y="307"/>
                </a:lnTo>
                <a:lnTo>
                  <a:pt x="221" y="307"/>
                </a:lnTo>
                <a:lnTo>
                  <a:pt x="219" y="307"/>
                </a:lnTo>
                <a:lnTo>
                  <a:pt x="219" y="307"/>
                </a:lnTo>
                <a:close/>
                <a:moveTo>
                  <a:pt x="88" y="203"/>
                </a:moveTo>
                <a:lnTo>
                  <a:pt x="88" y="203"/>
                </a:lnTo>
                <a:lnTo>
                  <a:pt x="87" y="198"/>
                </a:lnTo>
                <a:lnTo>
                  <a:pt x="87" y="198"/>
                </a:lnTo>
                <a:lnTo>
                  <a:pt x="85" y="195"/>
                </a:lnTo>
                <a:lnTo>
                  <a:pt x="85" y="195"/>
                </a:lnTo>
                <a:lnTo>
                  <a:pt x="82" y="190"/>
                </a:lnTo>
                <a:lnTo>
                  <a:pt x="82" y="190"/>
                </a:lnTo>
                <a:lnTo>
                  <a:pt x="80" y="190"/>
                </a:lnTo>
                <a:lnTo>
                  <a:pt x="80" y="190"/>
                </a:lnTo>
                <a:lnTo>
                  <a:pt x="87" y="205"/>
                </a:lnTo>
                <a:lnTo>
                  <a:pt x="87" y="205"/>
                </a:lnTo>
                <a:lnTo>
                  <a:pt x="88" y="203"/>
                </a:lnTo>
                <a:lnTo>
                  <a:pt x="88" y="203"/>
                </a:lnTo>
                <a:close/>
                <a:moveTo>
                  <a:pt x="69" y="94"/>
                </a:moveTo>
                <a:lnTo>
                  <a:pt x="69" y="94"/>
                </a:lnTo>
                <a:lnTo>
                  <a:pt x="69" y="93"/>
                </a:lnTo>
                <a:lnTo>
                  <a:pt x="69" y="9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69" y="82"/>
                </a:lnTo>
                <a:lnTo>
                  <a:pt x="69" y="82"/>
                </a:lnTo>
                <a:lnTo>
                  <a:pt x="66" y="85"/>
                </a:lnTo>
                <a:lnTo>
                  <a:pt x="66" y="85"/>
                </a:lnTo>
                <a:lnTo>
                  <a:pt x="66" y="86"/>
                </a:lnTo>
                <a:lnTo>
                  <a:pt x="65" y="86"/>
                </a:lnTo>
                <a:lnTo>
                  <a:pt x="65" y="86"/>
                </a:lnTo>
                <a:lnTo>
                  <a:pt x="69" y="94"/>
                </a:lnTo>
                <a:lnTo>
                  <a:pt x="69" y="94"/>
                </a:lnTo>
                <a:close/>
                <a:moveTo>
                  <a:pt x="295" y="209"/>
                </a:moveTo>
                <a:lnTo>
                  <a:pt x="295" y="209"/>
                </a:lnTo>
                <a:lnTo>
                  <a:pt x="296" y="208"/>
                </a:lnTo>
                <a:lnTo>
                  <a:pt x="296" y="208"/>
                </a:lnTo>
                <a:lnTo>
                  <a:pt x="296" y="203"/>
                </a:lnTo>
                <a:lnTo>
                  <a:pt x="293" y="198"/>
                </a:lnTo>
                <a:lnTo>
                  <a:pt x="293" y="198"/>
                </a:lnTo>
                <a:lnTo>
                  <a:pt x="292" y="198"/>
                </a:lnTo>
                <a:lnTo>
                  <a:pt x="292" y="198"/>
                </a:lnTo>
                <a:lnTo>
                  <a:pt x="292" y="200"/>
                </a:lnTo>
                <a:lnTo>
                  <a:pt x="292" y="200"/>
                </a:lnTo>
                <a:lnTo>
                  <a:pt x="292" y="206"/>
                </a:lnTo>
                <a:lnTo>
                  <a:pt x="292" y="206"/>
                </a:lnTo>
                <a:lnTo>
                  <a:pt x="292" y="208"/>
                </a:lnTo>
                <a:lnTo>
                  <a:pt x="292" y="208"/>
                </a:lnTo>
                <a:lnTo>
                  <a:pt x="295" y="209"/>
                </a:lnTo>
                <a:lnTo>
                  <a:pt x="295" y="209"/>
                </a:lnTo>
                <a:close/>
                <a:moveTo>
                  <a:pt x="158" y="192"/>
                </a:moveTo>
                <a:lnTo>
                  <a:pt x="158" y="192"/>
                </a:lnTo>
                <a:lnTo>
                  <a:pt x="158" y="192"/>
                </a:lnTo>
                <a:lnTo>
                  <a:pt x="158" y="192"/>
                </a:lnTo>
                <a:lnTo>
                  <a:pt x="162" y="209"/>
                </a:lnTo>
                <a:lnTo>
                  <a:pt x="162" y="209"/>
                </a:lnTo>
                <a:lnTo>
                  <a:pt x="167" y="206"/>
                </a:lnTo>
                <a:lnTo>
                  <a:pt x="167" y="206"/>
                </a:lnTo>
                <a:lnTo>
                  <a:pt x="158" y="192"/>
                </a:lnTo>
                <a:lnTo>
                  <a:pt x="158" y="192"/>
                </a:lnTo>
                <a:close/>
                <a:moveTo>
                  <a:pt x="184" y="115"/>
                </a:moveTo>
                <a:lnTo>
                  <a:pt x="184" y="115"/>
                </a:lnTo>
                <a:lnTo>
                  <a:pt x="184" y="116"/>
                </a:lnTo>
                <a:lnTo>
                  <a:pt x="184" y="116"/>
                </a:lnTo>
                <a:lnTo>
                  <a:pt x="188" y="121"/>
                </a:lnTo>
                <a:lnTo>
                  <a:pt x="188" y="121"/>
                </a:lnTo>
                <a:lnTo>
                  <a:pt x="189" y="121"/>
                </a:lnTo>
                <a:lnTo>
                  <a:pt x="189" y="121"/>
                </a:lnTo>
                <a:lnTo>
                  <a:pt x="191" y="121"/>
                </a:lnTo>
                <a:lnTo>
                  <a:pt x="192" y="123"/>
                </a:lnTo>
                <a:lnTo>
                  <a:pt x="192" y="123"/>
                </a:lnTo>
                <a:lnTo>
                  <a:pt x="192" y="124"/>
                </a:lnTo>
                <a:lnTo>
                  <a:pt x="192" y="124"/>
                </a:lnTo>
                <a:lnTo>
                  <a:pt x="194" y="126"/>
                </a:lnTo>
                <a:lnTo>
                  <a:pt x="195" y="127"/>
                </a:lnTo>
                <a:lnTo>
                  <a:pt x="195" y="127"/>
                </a:lnTo>
                <a:lnTo>
                  <a:pt x="197" y="129"/>
                </a:lnTo>
                <a:lnTo>
                  <a:pt x="197" y="129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200" y="130"/>
                </a:lnTo>
                <a:lnTo>
                  <a:pt x="200" y="130"/>
                </a:lnTo>
                <a:lnTo>
                  <a:pt x="192" y="121"/>
                </a:lnTo>
                <a:lnTo>
                  <a:pt x="184" y="115"/>
                </a:lnTo>
                <a:lnTo>
                  <a:pt x="184" y="115"/>
                </a:lnTo>
                <a:close/>
                <a:moveTo>
                  <a:pt x="83" y="214"/>
                </a:moveTo>
                <a:lnTo>
                  <a:pt x="83" y="214"/>
                </a:lnTo>
                <a:lnTo>
                  <a:pt x="85" y="217"/>
                </a:lnTo>
                <a:lnTo>
                  <a:pt x="85" y="217"/>
                </a:lnTo>
                <a:lnTo>
                  <a:pt x="88" y="220"/>
                </a:lnTo>
                <a:lnTo>
                  <a:pt x="88" y="220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5"/>
                </a:lnTo>
                <a:lnTo>
                  <a:pt x="95" y="224"/>
                </a:lnTo>
                <a:lnTo>
                  <a:pt x="95" y="224"/>
                </a:lnTo>
                <a:lnTo>
                  <a:pt x="91" y="222"/>
                </a:lnTo>
                <a:lnTo>
                  <a:pt x="91" y="222"/>
                </a:lnTo>
                <a:lnTo>
                  <a:pt x="88" y="219"/>
                </a:lnTo>
                <a:lnTo>
                  <a:pt x="88" y="219"/>
                </a:lnTo>
                <a:lnTo>
                  <a:pt x="87" y="214"/>
                </a:lnTo>
                <a:lnTo>
                  <a:pt x="87" y="214"/>
                </a:lnTo>
                <a:lnTo>
                  <a:pt x="85" y="214"/>
                </a:lnTo>
                <a:lnTo>
                  <a:pt x="85" y="214"/>
                </a:lnTo>
                <a:lnTo>
                  <a:pt x="83" y="214"/>
                </a:lnTo>
                <a:lnTo>
                  <a:pt x="83" y="214"/>
                </a:lnTo>
                <a:close/>
                <a:moveTo>
                  <a:pt x="99" y="28"/>
                </a:move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101" y="28"/>
                </a:lnTo>
                <a:lnTo>
                  <a:pt x="101" y="28"/>
                </a:lnTo>
                <a:lnTo>
                  <a:pt x="104" y="29"/>
                </a:lnTo>
                <a:lnTo>
                  <a:pt x="107" y="29"/>
                </a:lnTo>
                <a:lnTo>
                  <a:pt x="107" y="29"/>
                </a:lnTo>
                <a:lnTo>
                  <a:pt x="110" y="28"/>
                </a:lnTo>
                <a:lnTo>
                  <a:pt x="110" y="28"/>
                </a:lnTo>
                <a:lnTo>
                  <a:pt x="110" y="29"/>
                </a:lnTo>
                <a:lnTo>
                  <a:pt x="112" y="29"/>
                </a:lnTo>
                <a:lnTo>
                  <a:pt x="112" y="29"/>
                </a:lnTo>
                <a:lnTo>
                  <a:pt x="112" y="33"/>
                </a:lnTo>
                <a:lnTo>
                  <a:pt x="112" y="33"/>
                </a:lnTo>
                <a:lnTo>
                  <a:pt x="112" y="33"/>
                </a:lnTo>
                <a:lnTo>
                  <a:pt x="112" y="33"/>
                </a:lnTo>
                <a:lnTo>
                  <a:pt x="113" y="39"/>
                </a:lnTo>
                <a:lnTo>
                  <a:pt x="113" y="39"/>
                </a:lnTo>
                <a:lnTo>
                  <a:pt x="113" y="39"/>
                </a:lnTo>
                <a:lnTo>
                  <a:pt x="113" y="39"/>
                </a:lnTo>
                <a:lnTo>
                  <a:pt x="115" y="34"/>
                </a:lnTo>
                <a:lnTo>
                  <a:pt x="115" y="29"/>
                </a:lnTo>
                <a:lnTo>
                  <a:pt x="115" y="29"/>
                </a:lnTo>
                <a:lnTo>
                  <a:pt x="107" y="28"/>
                </a:lnTo>
                <a:lnTo>
                  <a:pt x="99" y="28"/>
                </a:lnTo>
                <a:lnTo>
                  <a:pt x="99" y="28"/>
                </a:lnTo>
                <a:close/>
                <a:moveTo>
                  <a:pt x="303" y="238"/>
                </a:move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303" y="238"/>
                </a:lnTo>
                <a:lnTo>
                  <a:pt x="296" y="249"/>
                </a:lnTo>
                <a:lnTo>
                  <a:pt x="296" y="249"/>
                </a:lnTo>
                <a:lnTo>
                  <a:pt x="290" y="258"/>
                </a:lnTo>
                <a:lnTo>
                  <a:pt x="290" y="258"/>
                </a:lnTo>
                <a:lnTo>
                  <a:pt x="284" y="266"/>
                </a:lnTo>
                <a:lnTo>
                  <a:pt x="276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8" y="272"/>
                </a:lnTo>
                <a:lnTo>
                  <a:pt x="278" y="272"/>
                </a:lnTo>
                <a:lnTo>
                  <a:pt x="282" y="269"/>
                </a:lnTo>
                <a:lnTo>
                  <a:pt x="282" y="269"/>
                </a:lnTo>
                <a:lnTo>
                  <a:pt x="290" y="261"/>
                </a:lnTo>
                <a:lnTo>
                  <a:pt x="296" y="252"/>
                </a:lnTo>
                <a:lnTo>
                  <a:pt x="296" y="252"/>
                </a:lnTo>
                <a:lnTo>
                  <a:pt x="300" y="246"/>
                </a:lnTo>
                <a:lnTo>
                  <a:pt x="301" y="239"/>
                </a:lnTo>
                <a:lnTo>
                  <a:pt x="301" y="239"/>
                </a:lnTo>
                <a:lnTo>
                  <a:pt x="303" y="238"/>
                </a:lnTo>
                <a:lnTo>
                  <a:pt x="303" y="238"/>
                </a:lnTo>
                <a:close/>
                <a:moveTo>
                  <a:pt x="274" y="239"/>
                </a:moveTo>
                <a:lnTo>
                  <a:pt x="274" y="239"/>
                </a:lnTo>
                <a:lnTo>
                  <a:pt x="279" y="233"/>
                </a:lnTo>
                <a:lnTo>
                  <a:pt x="284" y="225"/>
                </a:lnTo>
                <a:lnTo>
                  <a:pt x="285" y="216"/>
                </a:lnTo>
                <a:lnTo>
                  <a:pt x="287" y="208"/>
                </a:lnTo>
                <a:lnTo>
                  <a:pt x="287" y="208"/>
                </a:lnTo>
                <a:lnTo>
                  <a:pt x="285" y="212"/>
                </a:lnTo>
                <a:lnTo>
                  <a:pt x="285" y="212"/>
                </a:lnTo>
                <a:lnTo>
                  <a:pt x="284" y="220"/>
                </a:lnTo>
                <a:lnTo>
                  <a:pt x="279" y="230"/>
                </a:lnTo>
                <a:lnTo>
                  <a:pt x="279" y="230"/>
                </a:lnTo>
                <a:lnTo>
                  <a:pt x="279" y="231"/>
                </a:lnTo>
                <a:lnTo>
                  <a:pt x="279" y="231"/>
                </a:lnTo>
                <a:lnTo>
                  <a:pt x="274" y="239"/>
                </a:lnTo>
                <a:lnTo>
                  <a:pt x="274" y="239"/>
                </a:lnTo>
                <a:lnTo>
                  <a:pt x="274" y="239"/>
                </a:lnTo>
                <a:lnTo>
                  <a:pt x="274" y="239"/>
                </a:lnTo>
                <a:close/>
                <a:moveTo>
                  <a:pt x="24" y="22"/>
                </a:move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20" y="22"/>
                </a:lnTo>
                <a:lnTo>
                  <a:pt x="17" y="25"/>
                </a:lnTo>
                <a:lnTo>
                  <a:pt x="17" y="25"/>
                </a:lnTo>
                <a:lnTo>
                  <a:pt x="17" y="29"/>
                </a:lnTo>
                <a:lnTo>
                  <a:pt x="19" y="33"/>
                </a:lnTo>
                <a:lnTo>
                  <a:pt x="19" y="33"/>
                </a:lnTo>
                <a:lnTo>
                  <a:pt x="24" y="22"/>
                </a:lnTo>
                <a:lnTo>
                  <a:pt x="24" y="22"/>
                </a:lnTo>
                <a:close/>
                <a:moveTo>
                  <a:pt x="83" y="165"/>
                </a:moveTo>
                <a:lnTo>
                  <a:pt x="83" y="165"/>
                </a:lnTo>
                <a:lnTo>
                  <a:pt x="85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7"/>
                </a:lnTo>
                <a:lnTo>
                  <a:pt x="80" y="160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79" y="167"/>
                </a:lnTo>
                <a:lnTo>
                  <a:pt x="79" y="167"/>
                </a:lnTo>
                <a:lnTo>
                  <a:pt x="83" y="165"/>
                </a:lnTo>
                <a:lnTo>
                  <a:pt x="83" y="165"/>
                </a:lnTo>
                <a:close/>
                <a:moveTo>
                  <a:pt x="205" y="154"/>
                </a:moveTo>
                <a:lnTo>
                  <a:pt x="205" y="154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194" y="151"/>
                </a:lnTo>
                <a:lnTo>
                  <a:pt x="194" y="151"/>
                </a:lnTo>
                <a:lnTo>
                  <a:pt x="192" y="153"/>
                </a:lnTo>
                <a:lnTo>
                  <a:pt x="192" y="153"/>
                </a:lnTo>
                <a:lnTo>
                  <a:pt x="191" y="156"/>
                </a:lnTo>
                <a:lnTo>
                  <a:pt x="191" y="156"/>
                </a:lnTo>
                <a:lnTo>
                  <a:pt x="191" y="157"/>
                </a:lnTo>
                <a:lnTo>
                  <a:pt x="191" y="157"/>
                </a:lnTo>
                <a:lnTo>
                  <a:pt x="191" y="157"/>
                </a:lnTo>
                <a:lnTo>
                  <a:pt x="191" y="157"/>
                </a:lnTo>
                <a:lnTo>
                  <a:pt x="192" y="156"/>
                </a:lnTo>
                <a:lnTo>
                  <a:pt x="192" y="156"/>
                </a:lnTo>
                <a:lnTo>
                  <a:pt x="200" y="151"/>
                </a:lnTo>
                <a:lnTo>
                  <a:pt x="200" y="151"/>
                </a:lnTo>
                <a:lnTo>
                  <a:pt x="202" y="149"/>
                </a:lnTo>
                <a:lnTo>
                  <a:pt x="202" y="149"/>
                </a:lnTo>
                <a:lnTo>
                  <a:pt x="203" y="149"/>
                </a:lnTo>
                <a:lnTo>
                  <a:pt x="203" y="149"/>
                </a:lnTo>
                <a:lnTo>
                  <a:pt x="203" y="151"/>
                </a:lnTo>
                <a:lnTo>
                  <a:pt x="203" y="151"/>
                </a:lnTo>
                <a:lnTo>
                  <a:pt x="203" y="153"/>
                </a:lnTo>
                <a:lnTo>
                  <a:pt x="203" y="153"/>
                </a:lnTo>
                <a:lnTo>
                  <a:pt x="203" y="154"/>
                </a:lnTo>
                <a:lnTo>
                  <a:pt x="203" y="154"/>
                </a:lnTo>
                <a:lnTo>
                  <a:pt x="205" y="154"/>
                </a:lnTo>
                <a:lnTo>
                  <a:pt x="205" y="154"/>
                </a:lnTo>
                <a:close/>
                <a:moveTo>
                  <a:pt x="240" y="413"/>
                </a:moveTo>
                <a:lnTo>
                  <a:pt x="240" y="413"/>
                </a:lnTo>
                <a:lnTo>
                  <a:pt x="235" y="416"/>
                </a:lnTo>
                <a:lnTo>
                  <a:pt x="235" y="416"/>
                </a:lnTo>
                <a:lnTo>
                  <a:pt x="235" y="418"/>
                </a:lnTo>
                <a:lnTo>
                  <a:pt x="235" y="418"/>
                </a:lnTo>
                <a:lnTo>
                  <a:pt x="235" y="422"/>
                </a:lnTo>
                <a:lnTo>
                  <a:pt x="235" y="422"/>
                </a:lnTo>
                <a:lnTo>
                  <a:pt x="240" y="419"/>
                </a:lnTo>
                <a:lnTo>
                  <a:pt x="240" y="419"/>
                </a:lnTo>
                <a:lnTo>
                  <a:pt x="240" y="418"/>
                </a:lnTo>
                <a:lnTo>
                  <a:pt x="240" y="418"/>
                </a:lnTo>
                <a:lnTo>
                  <a:pt x="240" y="413"/>
                </a:lnTo>
                <a:lnTo>
                  <a:pt x="240" y="413"/>
                </a:lnTo>
                <a:close/>
                <a:moveTo>
                  <a:pt x="235" y="378"/>
                </a:moveTo>
                <a:lnTo>
                  <a:pt x="235" y="378"/>
                </a:lnTo>
                <a:lnTo>
                  <a:pt x="233" y="372"/>
                </a:lnTo>
                <a:lnTo>
                  <a:pt x="233" y="372"/>
                </a:lnTo>
                <a:lnTo>
                  <a:pt x="232" y="372"/>
                </a:lnTo>
                <a:lnTo>
                  <a:pt x="232" y="373"/>
                </a:lnTo>
                <a:lnTo>
                  <a:pt x="232" y="373"/>
                </a:lnTo>
                <a:lnTo>
                  <a:pt x="230" y="375"/>
                </a:lnTo>
                <a:lnTo>
                  <a:pt x="229" y="375"/>
                </a:lnTo>
                <a:lnTo>
                  <a:pt x="229" y="375"/>
                </a:lnTo>
                <a:lnTo>
                  <a:pt x="229" y="375"/>
                </a:lnTo>
                <a:lnTo>
                  <a:pt x="229" y="375"/>
                </a:lnTo>
                <a:lnTo>
                  <a:pt x="227" y="377"/>
                </a:lnTo>
                <a:lnTo>
                  <a:pt x="227" y="377"/>
                </a:lnTo>
                <a:lnTo>
                  <a:pt x="229" y="380"/>
                </a:lnTo>
                <a:lnTo>
                  <a:pt x="229" y="380"/>
                </a:lnTo>
                <a:lnTo>
                  <a:pt x="235" y="378"/>
                </a:lnTo>
                <a:lnTo>
                  <a:pt x="235" y="378"/>
                </a:lnTo>
                <a:close/>
                <a:moveTo>
                  <a:pt x="76" y="102"/>
                </a:moveTo>
                <a:lnTo>
                  <a:pt x="76" y="102"/>
                </a:lnTo>
                <a:lnTo>
                  <a:pt x="76" y="102"/>
                </a:lnTo>
                <a:lnTo>
                  <a:pt x="76" y="102"/>
                </a:lnTo>
                <a:lnTo>
                  <a:pt x="77" y="100"/>
                </a:lnTo>
                <a:lnTo>
                  <a:pt x="77" y="100"/>
                </a:lnTo>
                <a:lnTo>
                  <a:pt x="79" y="93"/>
                </a:lnTo>
                <a:lnTo>
                  <a:pt x="79" y="93"/>
                </a:lnTo>
                <a:lnTo>
                  <a:pt x="79" y="91"/>
                </a:lnTo>
                <a:lnTo>
                  <a:pt x="77" y="89"/>
                </a:lnTo>
                <a:lnTo>
                  <a:pt x="77" y="89"/>
                </a:lnTo>
                <a:lnTo>
                  <a:pt x="72" y="99"/>
                </a:lnTo>
                <a:lnTo>
                  <a:pt x="72" y="99"/>
                </a:lnTo>
                <a:lnTo>
                  <a:pt x="76" y="102"/>
                </a:lnTo>
                <a:lnTo>
                  <a:pt x="76" y="102"/>
                </a:lnTo>
                <a:close/>
                <a:moveTo>
                  <a:pt x="240" y="309"/>
                </a:moveTo>
                <a:lnTo>
                  <a:pt x="240" y="309"/>
                </a:lnTo>
                <a:lnTo>
                  <a:pt x="236" y="299"/>
                </a:lnTo>
                <a:lnTo>
                  <a:pt x="236" y="299"/>
                </a:lnTo>
                <a:lnTo>
                  <a:pt x="235" y="301"/>
                </a:lnTo>
                <a:lnTo>
                  <a:pt x="236" y="302"/>
                </a:lnTo>
                <a:lnTo>
                  <a:pt x="236" y="302"/>
                </a:lnTo>
                <a:lnTo>
                  <a:pt x="235" y="304"/>
                </a:lnTo>
                <a:lnTo>
                  <a:pt x="235" y="304"/>
                </a:lnTo>
                <a:lnTo>
                  <a:pt x="235" y="306"/>
                </a:lnTo>
                <a:lnTo>
                  <a:pt x="235" y="306"/>
                </a:lnTo>
                <a:lnTo>
                  <a:pt x="233" y="310"/>
                </a:lnTo>
                <a:lnTo>
                  <a:pt x="233" y="310"/>
                </a:lnTo>
                <a:lnTo>
                  <a:pt x="235" y="309"/>
                </a:lnTo>
                <a:lnTo>
                  <a:pt x="235" y="309"/>
                </a:lnTo>
                <a:lnTo>
                  <a:pt x="238" y="309"/>
                </a:lnTo>
                <a:lnTo>
                  <a:pt x="238" y="309"/>
                </a:lnTo>
                <a:lnTo>
                  <a:pt x="240" y="309"/>
                </a:lnTo>
                <a:lnTo>
                  <a:pt x="240" y="309"/>
                </a:lnTo>
                <a:close/>
                <a:moveTo>
                  <a:pt x="184" y="373"/>
                </a:moveTo>
                <a:lnTo>
                  <a:pt x="184" y="373"/>
                </a:lnTo>
                <a:lnTo>
                  <a:pt x="184" y="373"/>
                </a:lnTo>
                <a:lnTo>
                  <a:pt x="184" y="373"/>
                </a:lnTo>
                <a:lnTo>
                  <a:pt x="191" y="362"/>
                </a:lnTo>
                <a:lnTo>
                  <a:pt x="191" y="362"/>
                </a:lnTo>
                <a:lnTo>
                  <a:pt x="186" y="362"/>
                </a:lnTo>
                <a:lnTo>
                  <a:pt x="186" y="362"/>
                </a:lnTo>
                <a:lnTo>
                  <a:pt x="184" y="373"/>
                </a:lnTo>
                <a:lnTo>
                  <a:pt x="184" y="373"/>
                </a:lnTo>
                <a:close/>
                <a:moveTo>
                  <a:pt x="80" y="110"/>
                </a:moveTo>
                <a:lnTo>
                  <a:pt x="80" y="110"/>
                </a:lnTo>
                <a:lnTo>
                  <a:pt x="82" y="108"/>
                </a:lnTo>
                <a:lnTo>
                  <a:pt x="82" y="108"/>
                </a:lnTo>
                <a:lnTo>
                  <a:pt x="83" y="100"/>
                </a:lnTo>
                <a:lnTo>
                  <a:pt x="83" y="100"/>
                </a:lnTo>
                <a:lnTo>
                  <a:pt x="83" y="99"/>
                </a:lnTo>
                <a:lnTo>
                  <a:pt x="83" y="99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0" y="102"/>
                </a:lnTo>
                <a:lnTo>
                  <a:pt x="80" y="102"/>
                </a:lnTo>
                <a:lnTo>
                  <a:pt x="79" y="104"/>
                </a:lnTo>
                <a:lnTo>
                  <a:pt x="77" y="105"/>
                </a:lnTo>
                <a:lnTo>
                  <a:pt x="77" y="105"/>
                </a:lnTo>
                <a:lnTo>
                  <a:pt x="80" y="110"/>
                </a:lnTo>
                <a:lnTo>
                  <a:pt x="80" y="110"/>
                </a:lnTo>
                <a:close/>
                <a:moveTo>
                  <a:pt x="184" y="138"/>
                </a:moveTo>
                <a:lnTo>
                  <a:pt x="184" y="138"/>
                </a:lnTo>
                <a:lnTo>
                  <a:pt x="186" y="129"/>
                </a:lnTo>
                <a:lnTo>
                  <a:pt x="186" y="129"/>
                </a:lnTo>
                <a:lnTo>
                  <a:pt x="186" y="129"/>
                </a:lnTo>
                <a:lnTo>
                  <a:pt x="186" y="127"/>
                </a:lnTo>
                <a:lnTo>
                  <a:pt x="186" y="127"/>
                </a:lnTo>
                <a:lnTo>
                  <a:pt x="181" y="134"/>
                </a:lnTo>
                <a:lnTo>
                  <a:pt x="181" y="134"/>
                </a:lnTo>
                <a:lnTo>
                  <a:pt x="184" y="138"/>
                </a:lnTo>
                <a:lnTo>
                  <a:pt x="184" y="138"/>
                </a:lnTo>
                <a:close/>
                <a:moveTo>
                  <a:pt x="107" y="130"/>
                </a:moveTo>
                <a:lnTo>
                  <a:pt x="107" y="130"/>
                </a:lnTo>
                <a:lnTo>
                  <a:pt x="121" y="126"/>
                </a:lnTo>
                <a:lnTo>
                  <a:pt x="121" y="126"/>
                </a:lnTo>
                <a:lnTo>
                  <a:pt x="115" y="124"/>
                </a:lnTo>
                <a:lnTo>
                  <a:pt x="115" y="124"/>
                </a:lnTo>
                <a:lnTo>
                  <a:pt x="115" y="124"/>
                </a:lnTo>
                <a:lnTo>
                  <a:pt x="115" y="124"/>
                </a:lnTo>
                <a:lnTo>
                  <a:pt x="109" y="127"/>
                </a:lnTo>
                <a:lnTo>
                  <a:pt x="109" y="127"/>
                </a:lnTo>
                <a:lnTo>
                  <a:pt x="107" y="130"/>
                </a:lnTo>
                <a:lnTo>
                  <a:pt x="107" y="130"/>
                </a:lnTo>
                <a:close/>
                <a:moveTo>
                  <a:pt x="117" y="230"/>
                </a:moveTo>
                <a:lnTo>
                  <a:pt x="117" y="230"/>
                </a:lnTo>
                <a:lnTo>
                  <a:pt x="113" y="228"/>
                </a:lnTo>
                <a:lnTo>
                  <a:pt x="113" y="228"/>
                </a:lnTo>
                <a:lnTo>
                  <a:pt x="112" y="230"/>
                </a:lnTo>
                <a:lnTo>
                  <a:pt x="109" y="231"/>
                </a:lnTo>
                <a:lnTo>
                  <a:pt x="109" y="231"/>
                </a:lnTo>
                <a:lnTo>
                  <a:pt x="115" y="235"/>
                </a:lnTo>
                <a:lnTo>
                  <a:pt x="115" y="235"/>
                </a:lnTo>
                <a:lnTo>
                  <a:pt x="117" y="230"/>
                </a:lnTo>
                <a:lnTo>
                  <a:pt x="117" y="230"/>
                </a:lnTo>
                <a:close/>
                <a:moveTo>
                  <a:pt x="178" y="263"/>
                </a:moveTo>
                <a:lnTo>
                  <a:pt x="178" y="263"/>
                </a:lnTo>
                <a:lnTo>
                  <a:pt x="183" y="265"/>
                </a:lnTo>
                <a:lnTo>
                  <a:pt x="183" y="265"/>
                </a:lnTo>
                <a:lnTo>
                  <a:pt x="183" y="265"/>
                </a:lnTo>
                <a:lnTo>
                  <a:pt x="183" y="265"/>
                </a:lnTo>
                <a:lnTo>
                  <a:pt x="184" y="260"/>
                </a:lnTo>
                <a:lnTo>
                  <a:pt x="184" y="260"/>
                </a:lnTo>
                <a:lnTo>
                  <a:pt x="183" y="258"/>
                </a:lnTo>
                <a:lnTo>
                  <a:pt x="183" y="258"/>
                </a:lnTo>
                <a:lnTo>
                  <a:pt x="183" y="257"/>
                </a:lnTo>
                <a:lnTo>
                  <a:pt x="183" y="257"/>
                </a:lnTo>
                <a:lnTo>
                  <a:pt x="178" y="263"/>
                </a:lnTo>
                <a:lnTo>
                  <a:pt x="178" y="263"/>
                </a:lnTo>
                <a:close/>
                <a:moveTo>
                  <a:pt x="90" y="164"/>
                </a:moveTo>
                <a:lnTo>
                  <a:pt x="90" y="164"/>
                </a:lnTo>
                <a:lnTo>
                  <a:pt x="93" y="154"/>
                </a:lnTo>
                <a:lnTo>
                  <a:pt x="98" y="145"/>
                </a:lnTo>
                <a:lnTo>
                  <a:pt x="98" y="145"/>
                </a:lnTo>
                <a:lnTo>
                  <a:pt x="95" y="145"/>
                </a:lnTo>
                <a:lnTo>
                  <a:pt x="95" y="145"/>
                </a:lnTo>
                <a:lnTo>
                  <a:pt x="93" y="149"/>
                </a:lnTo>
                <a:lnTo>
                  <a:pt x="93" y="149"/>
                </a:lnTo>
                <a:lnTo>
                  <a:pt x="93" y="151"/>
                </a:lnTo>
                <a:lnTo>
                  <a:pt x="93" y="151"/>
                </a:lnTo>
                <a:lnTo>
                  <a:pt x="91" y="153"/>
                </a:lnTo>
                <a:lnTo>
                  <a:pt x="91" y="153"/>
                </a:lnTo>
                <a:lnTo>
                  <a:pt x="90" y="156"/>
                </a:lnTo>
                <a:lnTo>
                  <a:pt x="90" y="156"/>
                </a:lnTo>
                <a:lnTo>
                  <a:pt x="90" y="157"/>
                </a:lnTo>
                <a:lnTo>
                  <a:pt x="90" y="157"/>
                </a:lnTo>
                <a:lnTo>
                  <a:pt x="90" y="164"/>
                </a:lnTo>
                <a:lnTo>
                  <a:pt x="90" y="164"/>
                </a:lnTo>
                <a:close/>
                <a:moveTo>
                  <a:pt x="240" y="425"/>
                </a:moveTo>
                <a:lnTo>
                  <a:pt x="240" y="425"/>
                </a:lnTo>
                <a:lnTo>
                  <a:pt x="240" y="425"/>
                </a:lnTo>
                <a:lnTo>
                  <a:pt x="240" y="425"/>
                </a:lnTo>
                <a:lnTo>
                  <a:pt x="235" y="429"/>
                </a:lnTo>
                <a:lnTo>
                  <a:pt x="235" y="429"/>
                </a:lnTo>
                <a:lnTo>
                  <a:pt x="235" y="430"/>
                </a:lnTo>
                <a:lnTo>
                  <a:pt x="235" y="433"/>
                </a:lnTo>
                <a:lnTo>
                  <a:pt x="235" y="433"/>
                </a:lnTo>
                <a:lnTo>
                  <a:pt x="241" y="429"/>
                </a:lnTo>
                <a:lnTo>
                  <a:pt x="241" y="429"/>
                </a:lnTo>
                <a:lnTo>
                  <a:pt x="240" y="425"/>
                </a:lnTo>
                <a:lnTo>
                  <a:pt x="240" y="425"/>
                </a:lnTo>
                <a:close/>
                <a:moveTo>
                  <a:pt x="107" y="222"/>
                </a:moveTo>
                <a:lnTo>
                  <a:pt x="107" y="222"/>
                </a:lnTo>
                <a:lnTo>
                  <a:pt x="102" y="227"/>
                </a:lnTo>
                <a:lnTo>
                  <a:pt x="102" y="227"/>
                </a:lnTo>
                <a:lnTo>
                  <a:pt x="107" y="230"/>
                </a:lnTo>
                <a:lnTo>
                  <a:pt x="107" y="230"/>
                </a:lnTo>
                <a:lnTo>
                  <a:pt x="107" y="228"/>
                </a:lnTo>
                <a:lnTo>
                  <a:pt x="107" y="228"/>
                </a:lnTo>
                <a:lnTo>
                  <a:pt x="109" y="224"/>
                </a:lnTo>
                <a:lnTo>
                  <a:pt x="109" y="224"/>
                </a:lnTo>
                <a:lnTo>
                  <a:pt x="109" y="224"/>
                </a:lnTo>
                <a:lnTo>
                  <a:pt x="107" y="222"/>
                </a:lnTo>
                <a:lnTo>
                  <a:pt x="107" y="222"/>
                </a:lnTo>
                <a:close/>
                <a:moveTo>
                  <a:pt x="156" y="227"/>
                </a:moveTo>
                <a:lnTo>
                  <a:pt x="156" y="227"/>
                </a:lnTo>
                <a:lnTo>
                  <a:pt x="154" y="230"/>
                </a:lnTo>
                <a:lnTo>
                  <a:pt x="154" y="230"/>
                </a:lnTo>
                <a:lnTo>
                  <a:pt x="156" y="235"/>
                </a:lnTo>
                <a:lnTo>
                  <a:pt x="156" y="235"/>
                </a:lnTo>
                <a:lnTo>
                  <a:pt x="158" y="236"/>
                </a:lnTo>
                <a:lnTo>
                  <a:pt x="158" y="236"/>
                </a:lnTo>
                <a:lnTo>
                  <a:pt x="159" y="220"/>
                </a:lnTo>
                <a:lnTo>
                  <a:pt x="159" y="220"/>
                </a:lnTo>
                <a:lnTo>
                  <a:pt x="158" y="220"/>
                </a:lnTo>
                <a:lnTo>
                  <a:pt x="158" y="220"/>
                </a:lnTo>
                <a:lnTo>
                  <a:pt x="158" y="222"/>
                </a:lnTo>
                <a:lnTo>
                  <a:pt x="158" y="224"/>
                </a:lnTo>
                <a:lnTo>
                  <a:pt x="158" y="224"/>
                </a:lnTo>
                <a:lnTo>
                  <a:pt x="158" y="227"/>
                </a:lnTo>
                <a:lnTo>
                  <a:pt x="156" y="227"/>
                </a:lnTo>
                <a:lnTo>
                  <a:pt x="156" y="227"/>
                </a:lnTo>
                <a:close/>
                <a:moveTo>
                  <a:pt x="30" y="66"/>
                </a:move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5" y="61"/>
                </a:lnTo>
                <a:lnTo>
                  <a:pt x="35" y="61"/>
                </a:lnTo>
                <a:lnTo>
                  <a:pt x="35" y="59"/>
                </a:lnTo>
                <a:lnTo>
                  <a:pt x="35" y="59"/>
                </a:lnTo>
                <a:lnTo>
                  <a:pt x="36" y="55"/>
                </a:lnTo>
                <a:lnTo>
                  <a:pt x="36" y="55"/>
                </a:lnTo>
                <a:lnTo>
                  <a:pt x="36" y="50"/>
                </a:lnTo>
                <a:lnTo>
                  <a:pt x="36" y="50"/>
                </a:lnTo>
                <a:lnTo>
                  <a:pt x="33" y="55"/>
                </a:lnTo>
                <a:lnTo>
                  <a:pt x="33" y="55"/>
                </a:lnTo>
                <a:lnTo>
                  <a:pt x="35" y="56"/>
                </a:lnTo>
                <a:lnTo>
                  <a:pt x="35" y="58"/>
                </a:lnTo>
                <a:lnTo>
                  <a:pt x="35" y="58"/>
                </a:lnTo>
                <a:lnTo>
                  <a:pt x="33" y="59"/>
                </a:lnTo>
                <a:lnTo>
                  <a:pt x="33" y="59"/>
                </a:lnTo>
                <a:lnTo>
                  <a:pt x="31" y="64"/>
                </a:lnTo>
                <a:lnTo>
                  <a:pt x="31" y="64"/>
                </a:lnTo>
                <a:lnTo>
                  <a:pt x="30" y="66"/>
                </a:lnTo>
                <a:lnTo>
                  <a:pt x="30" y="66"/>
                </a:lnTo>
                <a:close/>
                <a:moveTo>
                  <a:pt x="30" y="93"/>
                </a:moveTo>
                <a:lnTo>
                  <a:pt x="30" y="93"/>
                </a:lnTo>
                <a:lnTo>
                  <a:pt x="31" y="86"/>
                </a:lnTo>
                <a:lnTo>
                  <a:pt x="33" y="80"/>
                </a:lnTo>
                <a:lnTo>
                  <a:pt x="33" y="80"/>
                </a:lnTo>
                <a:lnTo>
                  <a:pt x="30" y="85"/>
                </a:lnTo>
                <a:lnTo>
                  <a:pt x="30" y="85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30" y="93"/>
                </a:lnTo>
                <a:lnTo>
                  <a:pt x="30" y="93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88" y="222"/>
                </a:lnTo>
                <a:lnTo>
                  <a:pt x="191" y="219"/>
                </a:lnTo>
                <a:lnTo>
                  <a:pt x="191" y="219"/>
                </a:lnTo>
                <a:lnTo>
                  <a:pt x="191" y="217"/>
                </a:lnTo>
                <a:lnTo>
                  <a:pt x="191" y="217"/>
                </a:lnTo>
                <a:lnTo>
                  <a:pt x="186" y="220"/>
                </a:lnTo>
                <a:lnTo>
                  <a:pt x="186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257" y="367"/>
                </a:moveTo>
                <a:lnTo>
                  <a:pt x="257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5"/>
                </a:lnTo>
                <a:lnTo>
                  <a:pt x="260" y="365"/>
                </a:lnTo>
                <a:lnTo>
                  <a:pt x="260" y="361"/>
                </a:lnTo>
                <a:lnTo>
                  <a:pt x="260" y="361"/>
                </a:lnTo>
                <a:lnTo>
                  <a:pt x="259" y="361"/>
                </a:lnTo>
                <a:lnTo>
                  <a:pt x="259" y="361"/>
                </a:lnTo>
                <a:lnTo>
                  <a:pt x="257" y="361"/>
                </a:lnTo>
                <a:lnTo>
                  <a:pt x="257" y="361"/>
                </a:lnTo>
                <a:lnTo>
                  <a:pt x="255" y="362"/>
                </a:lnTo>
                <a:lnTo>
                  <a:pt x="255" y="362"/>
                </a:lnTo>
                <a:lnTo>
                  <a:pt x="255" y="362"/>
                </a:lnTo>
                <a:lnTo>
                  <a:pt x="257" y="367"/>
                </a:lnTo>
                <a:lnTo>
                  <a:pt x="257" y="367"/>
                </a:lnTo>
                <a:close/>
                <a:moveTo>
                  <a:pt x="246" y="430"/>
                </a:moveTo>
                <a:lnTo>
                  <a:pt x="246" y="430"/>
                </a:lnTo>
                <a:lnTo>
                  <a:pt x="240" y="436"/>
                </a:lnTo>
                <a:lnTo>
                  <a:pt x="240" y="436"/>
                </a:lnTo>
                <a:lnTo>
                  <a:pt x="244" y="436"/>
                </a:lnTo>
                <a:lnTo>
                  <a:pt x="248" y="435"/>
                </a:lnTo>
                <a:lnTo>
                  <a:pt x="248" y="435"/>
                </a:lnTo>
                <a:lnTo>
                  <a:pt x="246" y="430"/>
                </a:lnTo>
                <a:lnTo>
                  <a:pt x="246" y="430"/>
                </a:lnTo>
                <a:close/>
                <a:moveTo>
                  <a:pt x="52" y="53"/>
                </a:moveTo>
                <a:lnTo>
                  <a:pt x="52" y="53"/>
                </a:lnTo>
                <a:lnTo>
                  <a:pt x="52" y="56"/>
                </a:lnTo>
                <a:lnTo>
                  <a:pt x="52" y="56"/>
                </a:lnTo>
                <a:lnTo>
                  <a:pt x="55" y="52"/>
                </a:lnTo>
                <a:lnTo>
                  <a:pt x="55" y="52"/>
                </a:lnTo>
                <a:lnTo>
                  <a:pt x="53" y="50"/>
                </a:lnTo>
                <a:lnTo>
                  <a:pt x="53" y="48"/>
                </a:lnTo>
                <a:lnTo>
                  <a:pt x="53" y="48"/>
                </a:lnTo>
                <a:lnTo>
                  <a:pt x="52" y="47"/>
                </a:lnTo>
                <a:lnTo>
                  <a:pt x="50" y="47"/>
                </a:lnTo>
                <a:lnTo>
                  <a:pt x="50" y="47"/>
                </a:lnTo>
                <a:lnTo>
                  <a:pt x="50" y="50"/>
                </a:lnTo>
                <a:lnTo>
                  <a:pt x="50" y="50"/>
                </a:lnTo>
                <a:lnTo>
                  <a:pt x="52" y="52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lnTo>
                  <a:pt x="52" y="53"/>
                </a:lnTo>
                <a:close/>
                <a:moveTo>
                  <a:pt x="36" y="119"/>
                </a:moveTo>
                <a:lnTo>
                  <a:pt x="36" y="119"/>
                </a:lnTo>
                <a:lnTo>
                  <a:pt x="38" y="113"/>
                </a:lnTo>
                <a:lnTo>
                  <a:pt x="38" y="108"/>
                </a:lnTo>
                <a:lnTo>
                  <a:pt x="38" y="108"/>
                </a:lnTo>
                <a:lnTo>
                  <a:pt x="35" y="112"/>
                </a:lnTo>
                <a:lnTo>
                  <a:pt x="35" y="112"/>
                </a:lnTo>
                <a:lnTo>
                  <a:pt x="35" y="113"/>
                </a:lnTo>
                <a:lnTo>
                  <a:pt x="35" y="113"/>
                </a:lnTo>
                <a:lnTo>
                  <a:pt x="36" y="115"/>
                </a:lnTo>
                <a:lnTo>
                  <a:pt x="36" y="115"/>
                </a:lnTo>
                <a:lnTo>
                  <a:pt x="36" y="118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6" y="119"/>
                </a:lnTo>
                <a:lnTo>
                  <a:pt x="36" y="119"/>
                </a:lnTo>
                <a:close/>
                <a:moveTo>
                  <a:pt x="44" y="66"/>
                </a:moveTo>
                <a:lnTo>
                  <a:pt x="44" y="66"/>
                </a:lnTo>
                <a:lnTo>
                  <a:pt x="50" y="58"/>
                </a:lnTo>
                <a:lnTo>
                  <a:pt x="50" y="58"/>
                </a:lnTo>
                <a:lnTo>
                  <a:pt x="47" y="56"/>
                </a:lnTo>
                <a:lnTo>
                  <a:pt x="47" y="56"/>
                </a:lnTo>
                <a:lnTo>
                  <a:pt x="44" y="66"/>
                </a:lnTo>
                <a:lnTo>
                  <a:pt x="44" y="66"/>
                </a:lnTo>
                <a:close/>
                <a:moveTo>
                  <a:pt x="200" y="367"/>
                </a:moveTo>
                <a:lnTo>
                  <a:pt x="200" y="367"/>
                </a:lnTo>
                <a:lnTo>
                  <a:pt x="197" y="373"/>
                </a:lnTo>
                <a:lnTo>
                  <a:pt x="197" y="373"/>
                </a:lnTo>
                <a:lnTo>
                  <a:pt x="197" y="373"/>
                </a:lnTo>
                <a:lnTo>
                  <a:pt x="197" y="373"/>
                </a:lnTo>
                <a:lnTo>
                  <a:pt x="200" y="378"/>
                </a:lnTo>
                <a:lnTo>
                  <a:pt x="200" y="378"/>
                </a:lnTo>
                <a:lnTo>
                  <a:pt x="200" y="372"/>
                </a:lnTo>
                <a:lnTo>
                  <a:pt x="200" y="372"/>
                </a:lnTo>
                <a:lnTo>
                  <a:pt x="200" y="367"/>
                </a:lnTo>
                <a:lnTo>
                  <a:pt x="200" y="367"/>
                </a:lnTo>
                <a:close/>
                <a:moveTo>
                  <a:pt x="101" y="53"/>
                </a:moveTo>
                <a:lnTo>
                  <a:pt x="101" y="53"/>
                </a:lnTo>
                <a:lnTo>
                  <a:pt x="102" y="55"/>
                </a:lnTo>
                <a:lnTo>
                  <a:pt x="102" y="55"/>
                </a:lnTo>
                <a:lnTo>
                  <a:pt x="104" y="55"/>
                </a:lnTo>
                <a:lnTo>
                  <a:pt x="106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9" y="55"/>
                </a:lnTo>
                <a:lnTo>
                  <a:pt x="109" y="55"/>
                </a:lnTo>
                <a:lnTo>
                  <a:pt x="107" y="55"/>
                </a:lnTo>
                <a:lnTo>
                  <a:pt x="106" y="53"/>
                </a:lnTo>
                <a:lnTo>
                  <a:pt x="106" y="53"/>
                </a:lnTo>
                <a:lnTo>
                  <a:pt x="102" y="53"/>
                </a:lnTo>
                <a:lnTo>
                  <a:pt x="102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close/>
                <a:moveTo>
                  <a:pt x="195" y="370"/>
                </a:moveTo>
                <a:lnTo>
                  <a:pt x="195" y="370"/>
                </a:lnTo>
                <a:lnTo>
                  <a:pt x="199" y="362"/>
                </a:lnTo>
                <a:lnTo>
                  <a:pt x="199" y="362"/>
                </a:lnTo>
                <a:lnTo>
                  <a:pt x="195" y="362"/>
                </a:lnTo>
                <a:lnTo>
                  <a:pt x="195" y="362"/>
                </a:lnTo>
                <a:lnTo>
                  <a:pt x="194" y="369"/>
                </a:lnTo>
                <a:lnTo>
                  <a:pt x="194" y="369"/>
                </a:lnTo>
                <a:lnTo>
                  <a:pt x="195" y="370"/>
                </a:lnTo>
                <a:lnTo>
                  <a:pt x="195" y="370"/>
                </a:lnTo>
                <a:close/>
                <a:moveTo>
                  <a:pt x="38" y="91"/>
                </a:moveTo>
                <a:lnTo>
                  <a:pt x="38" y="91"/>
                </a:lnTo>
                <a:lnTo>
                  <a:pt x="36" y="82"/>
                </a:lnTo>
                <a:lnTo>
                  <a:pt x="36" y="82"/>
                </a:lnTo>
                <a:lnTo>
                  <a:pt x="35" y="86"/>
                </a:lnTo>
                <a:lnTo>
                  <a:pt x="35" y="86"/>
                </a:lnTo>
                <a:lnTo>
                  <a:pt x="33" y="91"/>
                </a:lnTo>
                <a:lnTo>
                  <a:pt x="33" y="91"/>
                </a:lnTo>
                <a:lnTo>
                  <a:pt x="36" y="89"/>
                </a:lnTo>
                <a:lnTo>
                  <a:pt x="38" y="91"/>
                </a:lnTo>
                <a:lnTo>
                  <a:pt x="38" y="91"/>
                </a:lnTo>
                <a:close/>
                <a:moveTo>
                  <a:pt x="252" y="425"/>
                </a:moveTo>
                <a:lnTo>
                  <a:pt x="252" y="425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1" y="435"/>
                </a:lnTo>
                <a:lnTo>
                  <a:pt x="251" y="435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2" y="433"/>
                </a:lnTo>
                <a:lnTo>
                  <a:pt x="251" y="432"/>
                </a:lnTo>
                <a:lnTo>
                  <a:pt x="252" y="429"/>
                </a:lnTo>
                <a:lnTo>
                  <a:pt x="252" y="429"/>
                </a:lnTo>
                <a:lnTo>
                  <a:pt x="252" y="429"/>
                </a:lnTo>
                <a:lnTo>
                  <a:pt x="252" y="429"/>
                </a:lnTo>
                <a:lnTo>
                  <a:pt x="252" y="425"/>
                </a:lnTo>
                <a:lnTo>
                  <a:pt x="252" y="425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5" y="61"/>
                </a:lnTo>
                <a:lnTo>
                  <a:pt x="25" y="61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1" y="52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25" y="59"/>
                </a:lnTo>
                <a:lnTo>
                  <a:pt x="25" y="59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257" y="280"/>
                </a:move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1" y="279"/>
                </a:lnTo>
                <a:lnTo>
                  <a:pt x="251" y="279"/>
                </a:lnTo>
                <a:lnTo>
                  <a:pt x="251" y="282"/>
                </a:lnTo>
                <a:lnTo>
                  <a:pt x="251" y="282"/>
                </a:lnTo>
                <a:lnTo>
                  <a:pt x="257" y="280"/>
                </a:lnTo>
                <a:lnTo>
                  <a:pt x="257" y="280"/>
                </a:lnTo>
                <a:close/>
                <a:moveTo>
                  <a:pt x="175" y="190"/>
                </a:moveTo>
                <a:lnTo>
                  <a:pt x="175" y="190"/>
                </a:lnTo>
                <a:lnTo>
                  <a:pt x="178" y="181"/>
                </a:lnTo>
                <a:lnTo>
                  <a:pt x="178" y="181"/>
                </a:lnTo>
                <a:lnTo>
                  <a:pt x="177" y="179"/>
                </a:lnTo>
                <a:lnTo>
                  <a:pt x="177" y="179"/>
                </a:lnTo>
                <a:lnTo>
                  <a:pt x="177" y="181"/>
                </a:lnTo>
                <a:lnTo>
                  <a:pt x="177" y="181"/>
                </a:lnTo>
                <a:lnTo>
                  <a:pt x="177" y="182"/>
                </a:lnTo>
                <a:lnTo>
                  <a:pt x="177" y="182"/>
                </a:lnTo>
                <a:lnTo>
                  <a:pt x="175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3" y="184"/>
                </a:lnTo>
                <a:lnTo>
                  <a:pt x="175" y="190"/>
                </a:lnTo>
                <a:lnTo>
                  <a:pt x="175" y="190"/>
                </a:lnTo>
                <a:close/>
                <a:moveTo>
                  <a:pt x="252" y="422"/>
                </a:moveTo>
                <a:lnTo>
                  <a:pt x="252" y="422"/>
                </a:lnTo>
                <a:lnTo>
                  <a:pt x="251" y="408"/>
                </a:lnTo>
                <a:lnTo>
                  <a:pt x="251" y="408"/>
                </a:lnTo>
                <a:lnTo>
                  <a:pt x="249" y="424"/>
                </a:lnTo>
                <a:lnTo>
                  <a:pt x="249" y="424"/>
                </a:lnTo>
                <a:lnTo>
                  <a:pt x="252" y="422"/>
                </a:lnTo>
                <a:lnTo>
                  <a:pt x="252" y="422"/>
                </a:lnTo>
                <a:close/>
                <a:moveTo>
                  <a:pt x="129" y="116"/>
                </a:moveTo>
                <a:lnTo>
                  <a:pt x="129" y="116"/>
                </a:lnTo>
                <a:lnTo>
                  <a:pt x="134" y="118"/>
                </a:lnTo>
                <a:lnTo>
                  <a:pt x="134" y="118"/>
                </a:lnTo>
                <a:lnTo>
                  <a:pt x="134" y="113"/>
                </a:lnTo>
                <a:lnTo>
                  <a:pt x="134" y="113"/>
                </a:lnTo>
                <a:lnTo>
                  <a:pt x="131" y="113"/>
                </a:lnTo>
                <a:lnTo>
                  <a:pt x="131" y="113"/>
                </a:lnTo>
                <a:lnTo>
                  <a:pt x="129" y="116"/>
                </a:lnTo>
                <a:lnTo>
                  <a:pt x="129" y="116"/>
                </a:lnTo>
                <a:close/>
                <a:moveTo>
                  <a:pt x="218" y="343"/>
                </a:moveTo>
                <a:lnTo>
                  <a:pt x="218" y="343"/>
                </a:lnTo>
                <a:lnTo>
                  <a:pt x="218" y="343"/>
                </a:lnTo>
                <a:lnTo>
                  <a:pt x="218" y="343"/>
                </a:lnTo>
                <a:lnTo>
                  <a:pt x="218" y="353"/>
                </a:lnTo>
                <a:lnTo>
                  <a:pt x="218" y="353"/>
                </a:lnTo>
                <a:lnTo>
                  <a:pt x="221" y="351"/>
                </a:lnTo>
                <a:lnTo>
                  <a:pt x="221" y="351"/>
                </a:lnTo>
                <a:lnTo>
                  <a:pt x="218" y="343"/>
                </a:lnTo>
                <a:lnTo>
                  <a:pt x="218" y="343"/>
                </a:lnTo>
                <a:close/>
                <a:moveTo>
                  <a:pt x="194" y="203"/>
                </a:moveTo>
                <a:lnTo>
                  <a:pt x="194" y="203"/>
                </a:lnTo>
                <a:lnTo>
                  <a:pt x="191" y="206"/>
                </a:lnTo>
                <a:lnTo>
                  <a:pt x="191" y="206"/>
                </a:lnTo>
                <a:lnTo>
                  <a:pt x="189" y="208"/>
                </a:lnTo>
                <a:lnTo>
                  <a:pt x="191" y="209"/>
                </a:lnTo>
                <a:lnTo>
                  <a:pt x="191" y="209"/>
                </a:lnTo>
                <a:lnTo>
                  <a:pt x="191" y="209"/>
                </a:lnTo>
                <a:lnTo>
                  <a:pt x="191" y="209"/>
                </a:lnTo>
                <a:lnTo>
                  <a:pt x="194" y="206"/>
                </a:lnTo>
                <a:lnTo>
                  <a:pt x="194" y="203"/>
                </a:lnTo>
                <a:lnTo>
                  <a:pt x="194" y="203"/>
                </a:lnTo>
                <a:close/>
                <a:moveTo>
                  <a:pt x="132" y="227"/>
                </a:moveTo>
                <a:lnTo>
                  <a:pt x="132" y="227"/>
                </a:lnTo>
                <a:lnTo>
                  <a:pt x="134" y="222"/>
                </a:lnTo>
                <a:lnTo>
                  <a:pt x="134" y="222"/>
                </a:lnTo>
                <a:lnTo>
                  <a:pt x="131" y="220"/>
                </a:lnTo>
                <a:lnTo>
                  <a:pt x="131" y="220"/>
                </a:lnTo>
                <a:lnTo>
                  <a:pt x="129" y="227"/>
                </a:lnTo>
                <a:lnTo>
                  <a:pt x="129" y="227"/>
                </a:lnTo>
                <a:lnTo>
                  <a:pt x="132" y="227"/>
                </a:lnTo>
                <a:lnTo>
                  <a:pt x="132" y="227"/>
                </a:lnTo>
                <a:close/>
                <a:moveTo>
                  <a:pt x="173" y="258"/>
                </a:moveTo>
                <a:lnTo>
                  <a:pt x="173" y="258"/>
                </a:lnTo>
                <a:lnTo>
                  <a:pt x="175" y="252"/>
                </a:lnTo>
                <a:lnTo>
                  <a:pt x="175" y="252"/>
                </a:lnTo>
                <a:lnTo>
                  <a:pt x="173" y="250"/>
                </a:lnTo>
                <a:lnTo>
                  <a:pt x="173" y="250"/>
                </a:lnTo>
                <a:lnTo>
                  <a:pt x="170" y="253"/>
                </a:lnTo>
                <a:lnTo>
                  <a:pt x="170" y="253"/>
                </a:lnTo>
                <a:lnTo>
                  <a:pt x="172" y="257"/>
                </a:lnTo>
                <a:lnTo>
                  <a:pt x="173" y="258"/>
                </a:lnTo>
                <a:lnTo>
                  <a:pt x="173" y="258"/>
                </a:lnTo>
                <a:close/>
                <a:moveTo>
                  <a:pt x="145" y="228"/>
                </a:moveTo>
                <a:lnTo>
                  <a:pt x="145" y="228"/>
                </a:lnTo>
                <a:lnTo>
                  <a:pt x="147" y="236"/>
                </a:lnTo>
                <a:lnTo>
                  <a:pt x="147" y="236"/>
                </a:lnTo>
                <a:lnTo>
                  <a:pt x="147" y="236"/>
                </a:lnTo>
                <a:lnTo>
                  <a:pt x="147" y="236"/>
                </a:lnTo>
                <a:lnTo>
                  <a:pt x="148" y="228"/>
                </a:lnTo>
                <a:lnTo>
                  <a:pt x="148" y="228"/>
                </a:lnTo>
                <a:lnTo>
                  <a:pt x="145" y="228"/>
                </a:lnTo>
                <a:lnTo>
                  <a:pt x="145" y="228"/>
                </a:lnTo>
                <a:close/>
                <a:moveTo>
                  <a:pt x="123" y="219"/>
                </a:moveTo>
                <a:lnTo>
                  <a:pt x="123" y="219"/>
                </a:lnTo>
                <a:lnTo>
                  <a:pt x="121" y="225"/>
                </a:lnTo>
                <a:lnTo>
                  <a:pt x="121" y="225"/>
                </a:lnTo>
                <a:lnTo>
                  <a:pt x="123" y="225"/>
                </a:lnTo>
                <a:lnTo>
                  <a:pt x="123" y="225"/>
                </a:lnTo>
                <a:lnTo>
                  <a:pt x="123" y="225"/>
                </a:lnTo>
                <a:lnTo>
                  <a:pt x="123" y="225"/>
                </a:lnTo>
                <a:lnTo>
                  <a:pt x="126" y="219"/>
                </a:lnTo>
                <a:lnTo>
                  <a:pt x="126" y="219"/>
                </a:lnTo>
                <a:lnTo>
                  <a:pt x="123" y="219"/>
                </a:lnTo>
                <a:lnTo>
                  <a:pt x="123" y="219"/>
                </a:lnTo>
                <a:close/>
                <a:moveTo>
                  <a:pt x="189" y="380"/>
                </a:moveTo>
                <a:lnTo>
                  <a:pt x="189" y="380"/>
                </a:lnTo>
                <a:lnTo>
                  <a:pt x="191" y="375"/>
                </a:lnTo>
                <a:lnTo>
                  <a:pt x="191" y="375"/>
                </a:lnTo>
                <a:lnTo>
                  <a:pt x="191" y="373"/>
                </a:lnTo>
                <a:lnTo>
                  <a:pt x="189" y="370"/>
                </a:lnTo>
                <a:lnTo>
                  <a:pt x="189" y="370"/>
                </a:lnTo>
                <a:lnTo>
                  <a:pt x="188" y="375"/>
                </a:lnTo>
                <a:lnTo>
                  <a:pt x="188" y="375"/>
                </a:lnTo>
                <a:lnTo>
                  <a:pt x="188" y="377"/>
                </a:lnTo>
                <a:lnTo>
                  <a:pt x="188" y="377"/>
                </a:lnTo>
                <a:lnTo>
                  <a:pt x="189" y="380"/>
                </a:lnTo>
                <a:lnTo>
                  <a:pt x="189" y="380"/>
                </a:lnTo>
                <a:close/>
                <a:moveTo>
                  <a:pt x="238" y="400"/>
                </a:moveTo>
                <a:lnTo>
                  <a:pt x="238" y="400"/>
                </a:lnTo>
                <a:lnTo>
                  <a:pt x="235" y="402"/>
                </a:lnTo>
                <a:lnTo>
                  <a:pt x="235" y="402"/>
                </a:lnTo>
                <a:lnTo>
                  <a:pt x="235" y="406"/>
                </a:lnTo>
                <a:lnTo>
                  <a:pt x="235" y="406"/>
                </a:lnTo>
                <a:lnTo>
                  <a:pt x="236" y="405"/>
                </a:lnTo>
                <a:lnTo>
                  <a:pt x="236" y="405"/>
                </a:lnTo>
                <a:lnTo>
                  <a:pt x="238" y="403"/>
                </a:lnTo>
                <a:lnTo>
                  <a:pt x="238" y="402"/>
                </a:lnTo>
                <a:lnTo>
                  <a:pt x="238" y="402"/>
                </a:lnTo>
                <a:lnTo>
                  <a:pt x="238" y="400"/>
                </a:lnTo>
                <a:lnTo>
                  <a:pt x="238" y="400"/>
                </a:lnTo>
                <a:lnTo>
                  <a:pt x="238" y="400"/>
                </a:lnTo>
                <a:close/>
                <a:moveTo>
                  <a:pt x="177" y="127"/>
                </a:moveTo>
                <a:lnTo>
                  <a:pt x="177" y="127"/>
                </a:lnTo>
                <a:lnTo>
                  <a:pt x="178" y="123"/>
                </a:lnTo>
                <a:lnTo>
                  <a:pt x="178" y="123"/>
                </a:lnTo>
                <a:lnTo>
                  <a:pt x="177" y="121"/>
                </a:lnTo>
                <a:lnTo>
                  <a:pt x="177" y="121"/>
                </a:lnTo>
                <a:lnTo>
                  <a:pt x="173" y="126"/>
                </a:lnTo>
                <a:lnTo>
                  <a:pt x="173" y="126"/>
                </a:lnTo>
                <a:lnTo>
                  <a:pt x="177" y="127"/>
                </a:lnTo>
                <a:lnTo>
                  <a:pt x="177" y="127"/>
                </a:lnTo>
                <a:close/>
                <a:moveTo>
                  <a:pt x="74" y="194"/>
                </a:moveTo>
                <a:lnTo>
                  <a:pt x="74" y="194"/>
                </a:lnTo>
                <a:lnTo>
                  <a:pt x="74" y="184"/>
                </a:lnTo>
                <a:lnTo>
                  <a:pt x="74" y="184"/>
                </a:lnTo>
                <a:lnTo>
                  <a:pt x="71" y="182"/>
                </a:lnTo>
                <a:lnTo>
                  <a:pt x="71" y="182"/>
                </a:lnTo>
                <a:lnTo>
                  <a:pt x="72" y="189"/>
                </a:lnTo>
                <a:lnTo>
                  <a:pt x="74" y="194"/>
                </a:lnTo>
                <a:lnTo>
                  <a:pt x="74" y="194"/>
                </a:lnTo>
                <a:close/>
                <a:moveTo>
                  <a:pt x="210" y="383"/>
                </a:moveTo>
                <a:lnTo>
                  <a:pt x="210" y="383"/>
                </a:lnTo>
                <a:lnTo>
                  <a:pt x="210" y="380"/>
                </a:lnTo>
                <a:lnTo>
                  <a:pt x="210" y="380"/>
                </a:lnTo>
                <a:lnTo>
                  <a:pt x="210" y="380"/>
                </a:lnTo>
                <a:lnTo>
                  <a:pt x="210" y="380"/>
                </a:lnTo>
                <a:lnTo>
                  <a:pt x="207" y="375"/>
                </a:lnTo>
                <a:lnTo>
                  <a:pt x="207" y="375"/>
                </a:lnTo>
                <a:lnTo>
                  <a:pt x="205" y="373"/>
                </a:lnTo>
                <a:lnTo>
                  <a:pt x="205" y="373"/>
                </a:lnTo>
                <a:lnTo>
                  <a:pt x="208" y="383"/>
                </a:lnTo>
                <a:lnTo>
                  <a:pt x="208" y="383"/>
                </a:lnTo>
                <a:lnTo>
                  <a:pt x="210" y="383"/>
                </a:lnTo>
                <a:lnTo>
                  <a:pt x="210" y="383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70" y="244"/>
                </a:lnTo>
                <a:lnTo>
                  <a:pt x="170" y="244"/>
                </a:lnTo>
                <a:lnTo>
                  <a:pt x="173" y="246"/>
                </a:lnTo>
                <a:lnTo>
                  <a:pt x="173" y="246"/>
                </a:lnTo>
                <a:lnTo>
                  <a:pt x="175" y="244"/>
                </a:lnTo>
                <a:lnTo>
                  <a:pt x="175" y="244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83" y="148"/>
                </a:moveTo>
                <a:lnTo>
                  <a:pt x="83" y="148"/>
                </a:lnTo>
                <a:lnTo>
                  <a:pt x="83" y="151"/>
                </a:lnTo>
                <a:lnTo>
                  <a:pt x="83" y="151"/>
                </a:lnTo>
                <a:lnTo>
                  <a:pt x="83" y="153"/>
                </a:lnTo>
                <a:lnTo>
                  <a:pt x="83" y="153"/>
                </a:lnTo>
                <a:lnTo>
                  <a:pt x="85" y="153"/>
                </a:lnTo>
                <a:lnTo>
                  <a:pt x="85" y="153"/>
                </a:lnTo>
                <a:lnTo>
                  <a:pt x="85" y="151"/>
                </a:lnTo>
                <a:lnTo>
                  <a:pt x="85" y="151"/>
                </a:lnTo>
                <a:lnTo>
                  <a:pt x="88" y="146"/>
                </a:lnTo>
                <a:lnTo>
                  <a:pt x="88" y="146"/>
                </a:lnTo>
                <a:lnTo>
                  <a:pt x="83" y="148"/>
                </a:lnTo>
                <a:lnTo>
                  <a:pt x="83" y="148"/>
                </a:lnTo>
                <a:close/>
                <a:moveTo>
                  <a:pt x="124" y="236"/>
                </a:moveTo>
                <a:lnTo>
                  <a:pt x="124" y="236"/>
                </a:lnTo>
                <a:lnTo>
                  <a:pt x="126" y="230"/>
                </a:lnTo>
                <a:lnTo>
                  <a:pt x="126" y="230"/>
                </a:lnTo>
                <a:lnTo>
                  <a:pt x="124" y="230"/>
                </a:lnTo>
                <a:lnTo>
                  <a:pt x="124" y="230"/>
                </a:lnTo>
                <a:lnTo>
                  <a:pt x="121" y="235"/>
                </a:lnTo>
                <a:lnTo>
                  <a:pt x="121" y="235"/>
                </a:lnTo>
                <a:lnTo>
                  <a:pt x="124" y="236"/>
                </a:lnTo>
                <a:lnTo>
                  <a:pt x="124" y="236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1" y="173"/>
                </a:lnTo>
                <a:lnTo>
                  <a:pt x="271" y="173"/>
                </a:lnTo>
                <a:lnTo>
                  <a:pt x="278" y="181"/>
                </a:lnTo>
                <a:lnTo>
                  <a:pt x="278" y="181"/>
                </a:lnTo>
                <a:lnTo>
                  <a:pt x="284" y="190"/>
                </a:lnTo>
                <a:lnTo>
                  <a:pt x="284" y="190"/>
                </a:lnTo>
                <a:lnTo>
                  <a:pt x="282" y="189"/>
                </a:lnTo>
                <a:lnTo>
                  <a:pt x="282" y="187"/>
                </a:lnTo>
                <a:lnTo>
                  <a:pt x="282" y="187"/>
                </a:lnTo>
                <a:lnTo>
                  <a:pt x="281" y="186"/>
                </a:lnTo>
                <a:lnTo>
                  <a:pt x="281" y="186"/>
                </a:lnTo>
                <a:lnTo>
                  <a:pt x="281" y="184"/>
                </a:lnTo>
                <a:lnTo>
                  <a:pt x="281" y="184"/>
                </a:lnTo>
                <a:lnTo>
                  <a:pt x="278" y="179"/>
                </a:lnTo>
                <a:lnTo>
                  <a:pt x="278" y="179"/>
                </a:lnTo>
                <a:lnTo>
                  <a:pt x="274" y="175"/>
                </a:lnTo>
                <a:lnTo>
                  <a:pt x="274" y="175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24" y="14"/>
                </a:moveTo>
                <a:lnTo>
                  <a:pt x="24" y="14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6" y="11"/>
                </a:lnTo>
                <a:lnTo>
                  <a:pt x="16" y="11"/>
                </a:lnTo>
                <a:lnTo>
                  <a:pt x="17" y="11"/>
                </a:lnTo>
                <a:lnTo>
                  <a:pt x="19" y="12"/>
                </a:lnTo>
                <a:lnTo>
                  <a:pt x="19" y="12"/>
                </a:lnTo>
                <a:lnTo>
                  <a:pt x="20" y="12"/>
                </a:lnTo>
                <a:lnTo>
                  <a:pt x="20" y="12"/>
                </a:lnTo>
                <a:lnTo>
                  <a:pt x="24" y="14"/>
                </a:lnTo>
                <a:lnTo>
                  <a:pt x="24" y="14"/>
                </a:lnTo>
                <a:close/>
                <a:moveTo>
                  <a:pt x="210" y="194"/>
                </a:moveTo>
                <a:lnTo>
                  <a:pt x="210" y="194"/>
                </a:lnTo>
                <a:lnTo>
                  <a:pt x="205" y="201"/>
                </a:lnTo>
                <a:lnTo>
                  <a:pt x="205" y="201"/>
                </a:lnTo>
                <a:lnTo>
                  <a:pt x="200" y="211"/>
                </a:lnTo>
                <a:lnTo>
                  <a:pt x="200" y="211"/>
                </a:lnTo>
                <a:lnTo>
                  <a:pt x="207" y="201"/>
                </a:lnTo>
                <a:lnTo>
                  <a:pt x="210" y="194"/>
                </a:lnTo>
                <a:lnTo>
                  <a:pt x="210" y="194"/>
                </a:lnTo>
                <a:close/>
                <a:moveTo>
                  <a:pt x="199" y="260"/>
                </a:moveTo>
                <a:lnTo>
                  <a:pt x="199" y="260"/>
                </a:lnTo>
                <a:lnTo>
                  <a:pt x="197" y="266"/>
                </a:lnTo>
                <a:lnTo>
                  <a:pt x="197" y="266"/>
                </a:lnTo>
                <a:lnTo>
                  <a:pt x="199" y="266"/>
                </a:lnTo>
                <a:lnTo>
                  <a:pt x="199" y="266"/>
                </a:lnTo>
                <a:lnTo>
                  <a:pt x="202" y="261"/>
                </a:lnTo>
                <a:lnTo>
                  <a:pt x="202" y="261"/>
                </a:lnTo>
                <a:lnTo>
                  <a:pt x="199" y="260"/>
                </a:lnTo>
                <a:lnTo>
                  <a:pt x="199" y="260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99" y="102"/>
                </a:lnTo>
                <a:lnTo>
                  <a:pt x="99" y="102"/>
                </a:lnTo>
                <a:lnTo>
                  <a:pt x="102" y="105"/>
                </a:lnTo>
                <a:lnTo>
                  <a:pt x="102" y="105"/>
                </a:lnTo>
                <a:lnTo>
                  <a:pt x="102" y="107"/>
                </a:lnTo>
                <a:lnTo>
                  <a:pt x="102" y="107"/>
                </a:lnTo>
                <a:lnTo>
                  <a:pt x="106" y="105"/>
                </a:lnTo>
                <a:lnTo>
                  <a:pt x="106" y="105"/>
                </a:lnTo>
                <a:lnTo>
                  <a:pt x="102" y="102"/>
                </a:lnTo>
                <a:lnTo>
                  <a:pt x="102" y="102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90"/>
                </a:lnTo>
                <a:lnTo>
                  <a:pt x="88" y="190"/>
                </a:lnTo>
                <a:lnTo>
                  <a:pt x="90" y="197"/>
                </a:lnTo>
                <a:lnTo>
                  <a:pt x="90" y="197"/>
                </a:lnTo>
                <a:lnTo>
                  <a:pt x="91" y="200"/>
                </a:lnTo>
                <a:lnTo>
                  <a:pt x="91" y="200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90" y="126"/>
                </a:moveTo>
                <a:lnTo>
                  <a:pt x="90" y="126"/>
                </a:lnTo>
                <a:lnTo>
                  <a:pt x="98" y="126"/>
                </a:lnTo>
                <a:lnTo>
                  <a:pt x="98" y="126"/>
                </a:lnTo>
                <a:lnTo>
                  <a:pt x="96" y="121"/>
                </a:lnTo>
                <a:lnTo>
                  <a:pt x="96" y="121"/>
                </a:lnTo>
                <a:lnTo>
                  <a:pt x="95" y="123"/>
                </a:lnTo>
                <a:lnTo>
                  <a:pt x="95" y="123"/>
                </a:lnTo>
                <a:lnTo>
                  <a:pt x="95" y="124"/>
                </a:lnTo>
                <a:lnTo>
                  <a:pt x="95" y="124"/>
                </a:lnTo>
                <a:lnTo>
                  <a:pt x="91" y="124"/>
                </a:lnTo>
                <a:lnTo>
                  <a:pt x="90" y="126"/>
                </a:lnTo>
                <a:lnTo>
                  <a:pt x="90" y="126"/>
                </a:lnTo>
                <a:close/>
                <a:moveTo>
                  <a:pt x="236" y="384"/>
                </a:moveTo>
                <a:lnTo>
                  <a:pt x="236" y="384"/>
                </a:lnTo>
                <a:lnTo>
                  <a:pt x="235" y="381"/>
                </a:lnTo>
                <a:lnTo>
                  <a:pt x="235" y="381"/>
                </a:lnTo>
                <a:lnTo>
                  <a:pt x="232" y="384"/>
                </a:lnTo>
                <a:lnTo>
                  <a:pt x="232" y="384"/>
                </a:lnTo>
                <a:lnTo>
                  <a:pt x="232" y="386"/>
                </a:lnTo>
                <a:lnTo>
                  <a:pt x="235" y="386"/>
                </a:lnTo>
                <a:lnTo>
                  <a:pt x="235" y="386"/>
                </a:lnTo>
                <a:lnTo>
                  <a:pt x="235" y="384"/>
                </a:lnTo>
                <a:lnTo>
                  <a:pt x="235" y="384"/>
                </a:lnTo>
                <a:lnTo>
                  <a:pt x="236" y="384"/>
                </a:lnTo>
                <a:lnTo>
                  <a:pt x="236" y="384"/>
                </a:lnTo>
                <a:close/>
                <a:moveTo>
                  <a:pt x="102" y="198"/>
                </a:moveTo>
                <a:lnTo>
                  <a:pt x="102" y="198"/>
                </a:lnTo>
                <a:lnTo>
                  <a:pt x="102" y="197"/>
                </a:lnTo>
                <a:lnTo>
                  <a:pt x="102" y="197"/>
                </a:lnTo>
                <a:lnTo>
                  <a:pt x="98" y="190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6" y="192"/>
                </a:lnTo>
                <a:lnTo>
                  <a:pt x="102" y="198"/>
                </a:lnTo>
                <a:lnTo>
                  <a:pt x="102" y="198"/>
                </a:lnTo>
                <a:close/>
                <a:moveTo>
                  <a:pt x="104" y="45"/>
                </a:moveTo>
                <a:lnTo>
                  <a:pt x="104" y="45"/>
                </a:lnTo>
                <a:lnTo>
                  <a:pt x="102" y="48"/>
                </a:lnTo>
                <a:lnTo>
                  <a:pt x="102" y="48"/>
                </a:lnTo>
                <a:lnTo>
                  <a:pt x="106" y="50"/>
                </a:lnTo>
                <a:lnTo>
                  <a:pt x="106" y="50"/>
                </a:lnTo>
                <a:lnTo>
                  <a:pt x="107" y="50"/>
                </a:lnTo>
                <a:lnTo>
                  <a:pt x="107" y="50"/>
                </a:lnTo>
                <a:lnTo>
                  <a:pt x="107" y="45"/>
                </a:lnTo>
                <a:lnTo>
                  <a:pt x="107" y="45"/>
                </a:lnTo>
                <a:lnTo>
                  <a:pt x="104" y="45"/>
                </a:lnTo>
                <a:lnTo>
                  <a:pt x="104" y="45"/>
                </a:lnTo>
                <a:close/>
                <a:moveTo>
                  <a:pt x="158" y="249"/>
                </a:moveTo>
                <a:lnTo>
                  <a:pt x="158" y="249"/>
                </a:lnTo>
                <a:lnTo>
                  <a:pt x="164" y="258"/>
                </a:lnTo>
                <a:lnTo>
                  <a:pt x="169" y="263"/>
                </a:lnTo>
                <a:lnTo>
                  <a:pt x="172" y="265"/>
                </a:lnTo>
                <a:lnTo>
                  <a:pt x="172" y="265"/>
                </a:lnTo>
                <a:lnTo>
                  <a:pt x="170" y="265"/>
                </a:lnTo>
                <a:lnTo>
                  <a:pt x="170" y="265"/>
                </a:lnTo>
                <a:lnTo>
                  <a:pt x="164" y="257"/>
                </a:lnTo>
                <a:lnTo>
                  <a:pt x="164" y="257"/>
                </a:lnTo>
                <a:lnTo>
                  <a:pt x="159" y="250"/>
                </a:lnTo>
                <a:lnTo>
                  <a:pt x="159" y="250"/>
                </a:lnTo>
                <a:lnTo>
                  <a:pt x="158" y="249"/>
                </a:lnTo>
                <a:lnTo>
                  <a:pt x="158" y="249"/>
                </a:lnTo>
                <a:close/>
                <a:moveTo>
                  <a:pt x="208" y="268"/>
                </a:moveTo>
                <a:lnTo>
                  <a:pt x="208" y="268"/>
                </a:lnTo>
                <a:lnTo>
                  <a:pt x="211" y="269"/>
                </a:lnTo>
                <a:lnTo>
                  <a:pt x="211" y="269"/>
                </a:lnTo>
                <a:lnTo>
                  <a:pt x="211" y="268"/>
                </a:lnTo>
                <a:lnTo>
                  <a:pt x="211" y="268"/>
                </a:lnTo>
                <a:lnTo>
                  <a:pt x="214" y="268"/>
                </a:lnTo>
                <a:lnTo>
                  <a:pt x="214" y="268"/>
                </a:lnTo>
                <a:lnTo>
                  <a:pt x="208" y="265"/>
                </a:lnTo>
                <a:lnTo>
                  <a:pt x="208" y="265"/>
                </a:lnTo>
                <a:lnTo>
                  <a:pt x="208" y="268"/>
                </a:lnTo>
                <a:lnTo>
                  <a:pt x="208" y="268"/>
                </a:lnTo>
                <a:close/>
                <a:moveTo>
                  <a:pt x="46" y="33"/>
                </a:moveTo>
                <a:lnTo>
                  <a:pt x="46" y="33"/>
                </a:lnTo>
                <a:lnTo>
                  <a:pt x="42" y="33"/>
                </a:lnTo>
                <a:lnTo>
                  <a:pt x="42" y="33"/>
                </a:lnTo>
                <a:lnTo>
                  <a:pt x="39" y="39"/>
                </a:lnTo>
                <a:lnTo>
                  <a:pt x="39" y="39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46" y="33"/>
                </a:lnTo>
                <a:lnTo>
                  <a:pt x="46" y="33"/>
                </a:lnTo>
                <a:close/>
                <a:moveTo>
                  <a:pt x="218" y="395"/>
                </a:moveTo>
                <a:lnTo>
                  <a:pt x="218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7"/>
                </a:lnTo>
                <a:lnTo>
                  <a:pt x="216" y="397"/>
                </a:lnTo>
                <a:lnTo>
                  <a:pt x="218" y="410"/>
                </a:lnTo>
                <a:lnTo>
                  <a:pt x="218" y="410"/>
                </a:lnTo>
                <a:lnTo>
                  <a:pt x="218" y="410"/>
                </a:lnTo>
                <a:lnTo>
                  <a:pt x="218" y="410"/>
                </a:lnTo>
                <a:lnTo>
                  <a:pt x="218" y="399"/>
                </a:lnTo>
                <a:lnTo>
                  <a:pt x="218" y="399"/>
                </a:lnTo>
                <a:lnTo>
                  <a:pt x="218" y="395"/>
                </a:lnTo>
                <a:lnTo>
                  <a:pt x="218" y="395"/>
                </a:lnTo>
                <a:close/>
                <a:moveTo>
                  <a:pt x="210" y="365"/>
                </a:moveTo>
                <a:lnTo>
                  <a:pt x="210" y="365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0"/>
                </a:lnTo>
                <a:lnTo>
                  <a:pt x="210" y="373"/>
                </a:lnTo>
                <a:lnTo>
                  <a:pt x="210" y="373"/>
                </a:lnTo>
                <a:lnTo>
                  <a:pt x="210" y="373"/>
                </a:lnTo>
                <a:lnTo>
                  <a:pt x="210" y="373"/>
                </a:lnTo>
                <a:lnTo>
                  <a:pt x="210" y="370"/>
                </a:lnTo>
                <a:lnTo>
                  <a:pt x="210" y="365"/>
                </a:lnTo>
                <a:lnTo>
                  <a:pt x="210" y="365"/>
                </a:lnTo>
                <a:close/>
                <a:moveTo>
                  <a:pt x="276" y="365"/>
                </a:moveTo>
                <a:lnTo>
                  <a:pt x="276" y="365"/>
                </a:lnTo>
                <a:lnTo>
                  <a:pt x="279" y="365"/>
                </a:lnTo>
                <a:lnTo>
                  <a:pt x="279" y="365"/>
                </a:lnTo>
                <a:lnTo>
                  <a:pt x="279" y="364"/>
                </a:lnTo>
                <a:lnTo>
                  <a:pt x="279" y="364"/>
                </a:lnTo>
                <a:lnTo>
                  <a:pt x="279" y="361"/>
                </a:lnTo>
                <a:lnTo>
                  <a:pt x="279" y="361"/>
                </a:lnTo>
                <a:lnTo>
                  <a:pt x="278" y="362"/>
                </a:lnTo>
                <a:lnTo>
                  <a:pt x="276" y="364"/>
                </a:lnTo>
                <a:lnTo>
                  <a:pt x="276" y="364"/>
                </a:lnTo>
                <a:lnTo>
                  <a:pt x="276" y="365"/>
                </a:lnTo>
                <a:lnTo>
                  <a:pt x="276" y="365"/>
                </a:lnTo>
                <a:close/>
                <a:moveTo>
                  <a:pt x="248" y="359"/>
                </a:moveTo>
                <a:lnTo>
                  <a:pt x="248" y="359"/>
                </a:lnTo>
                <a:lnTo>
                  <a:pt x="246" y="364"/>
                </a:lnTo>
                <a:lnTo>
                  <a:pt x="246" y="364"/>
                </a:lnTo>
                <a:lnTo>
                  <a:pt x="248" y="367"/>
                </a:lnTo>
                <a:lnTo>
                  <a:pt x="248" y="367"/>
                </a:lnTo>
                <a:lnTo>
                  <a:pt x="249" y="367"/>
                </a:lnTo>
                <a:lnTo>
                  <a:pt x="249" y="367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48" y="359"/>
                </a:lnTo>
                <a:lnTo>
                  <a:pt x="248" y="359"/>
                </a:lnTo>
                <a:close/>
                <a:moveTo>
                  <a:pt x="273" y="141"/>
                </a:moveTo>
                <a:lnTo>
                  <a:pt x="273" y="141"/>
                </a:lnTo>
                <a:lnTo>
                  <a:pt x="262" y="138"/>
                </a:lnTo>
                <a:lnTo>
                  <a:pt x="252" y="135"/>
                </a:lnTo>
                <a:lnTo>
                  <a:pt x="252" y="135"/>
                </a:lnTo>
                <a:lnTo>
                  <a:pt x="255" y="135"/>
                </a:lnTo>
                <a:lnTo>
                  <a:pt x="255" y="135"/>
                </a:lnTo>
                <a:lnTo>
                  <a:pt x="263" y="138"/>
                </a:lnTo>
                <a:lnTo>
                  <a:pt x="270" y="141"/>
                </a:lnTo>
                <a:lnTo>
                  <a:pt x="270" y="141"/>
                </a:lnTo>
                <a:lnTo>
                  <a:pt x="273" y="141"/>
                </a:lnTo>
                <a:lnTo>
                  <a:pt x="273" y="141"/>
                </a:lnTo>
                <a:close/>
                <a:moveTo>
                  <a:pt x="83" y="176"/>
                </a:moveTo>
                <a:lnTo>
                  <a:pt x="83" y="176"/>
                </a:lnTo>
                <a:lnTo>
                  <a:pt x="83" y="171"/>
                </a:lnTo>
                <a:lnTo>
                  <a:pt x="83" y="171"/>
                </a:lnTo>
                <a:lnTo>
                  <a:pt x="80" y="173"/>
                </a:lnTo>
                <a:lnTo>
                  <a:pt x="80" y="173"/>
                </a:lnTo>
                <a:lnTo>
                  <a:pt x="79" y="175"/>
                </a:lnTo>
                <a:lnTo>
                  <a:pt x="79" y="176"/>
                </a:lnTo>
                <a:lnTo>
                  <a:pt x="79" y="176"/>
                </a:lnTo>
                <a:lnTo>
                  <a:pt x="80" y="176"/>
                </a:lnTo>
                <a:lnTo>
                  <a:pt x="83" y="176"/>
                </a:lnTo>
                <a:lnTo>
                  <a:pt x="83" y="176"/>
                </a:lnTo>
                <a:close/>
                <a:moveTo>
                  <a:pt x="115" y="220"/>
                </a:moveTo>
                <a:lnTo>
                  <a:pt x="115" y="220"/>
                </a:lnTo>
                <a:lnTo>
                  <a:pt x="118" y="217"/>
                </a:lnTo>
                <a:lnTo>
                  <a:pt x="118" y="217"/>
                </a:lnTo>
                <a:lnTo>
                  <a:pt x="115" y="216"/>
                </a:lnTo>
                <a:lnTo>
                  <a:pt x="115" y="216"/>
                </a:lnTo>
                <a:lnTo>
                  <a:pt x="113" y="219"/>
                </a:lnTo>
                <a:lnTo>
                  <a:pt x="115" y="220"/>
                </a:lnTo>
                <a:lnTo>
                  <a:pt x="115" y="220"/>
                </a:lnTo>
                <a:close/>
                <a:moveTo>
                  <a:pt x="52" y="31"/>
                </a:moveTo>
                <a:lnTo>
                  <a:pt x="52" y="31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3"/>
                </a:lnTo>
                <a:lnTo>
                  <a:pt x="58" y="29"/>
                </a:lnTo>
                <a:lnTo>
                  <a:pt x="58" y="29"/>
                </a:lnTo>
                <a:lnTo>
                  <a:pt x="53" y="29"/>
                </a:lnTo>
                <a:lnTo>
                  <a:pt x="53" y="29"/>
                </a:lnTo>
                <a:lnTo>
                  <a:pt x="52" y="31"/>
                </a:lnTo>
                <a:lnTo>
                  <a:pt x="52" y="31"/>
                </a:lnTo>
                <a:close/>
                <a:moveTo>
                  <a:pt x="101" y="33"/>
                </a:moveTo>
                <a:lnTo>
                  <a:pt x="101" y="33"/>
                </a:lnTo>
                <a:lnTo>
                  <a:pt x="96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8" y="36"/>
                </a:lnTo>
                <a:lnTo>
                  <a:pt x="98" y="36"/>
                </a:lnTo>
                <a:lnTo>
                  <a:pt x="101" y="33"/>
                </a:lnTo>
                <a:lnTo>
                  <a:pt x="101" y="33"/>
                </a:lnTo>
                <a:close/>
                <a:moveTo>
                  <a:pt x="197" y="205"/>
                </a:moveTo>
                <a:lnTo>
                  <a:pt x="197" y="205"/>
                </a:lnTo>
                <a:lnTo>
                  <a:pt x="202" y="200"/>
                </a:lnTo>
                <a:lnTo>
                  <a:pt x="202" y="200"/>
                </a:lnTo>
                <a:lnTo>
                  <a:pt x="200" y="197"/>
                </a:lnTo>
                <a:lnTo>
                  <a:pt x="200" y="197"/>
                </a:lnTo>
                <a:lnTo>
                  <a:pt x="199" y="198"/>
                </a:lnTo>
                <a:lnTo>
                  <a:pt x="197" y="200"/>
                </a:lnTo>
                <a:lnTo>
                  <a:pt x="197" y="200"/>
                </a:lnTo>
                <a:lnTo>
                  <a:pt x="197" y="205"/>
                </a:lnTo>
                <a:lnTo>
                  <a:pt x="197" y="205"/>
                </a:lnTo>
                <a:close/>
                <a:moveTo>
                  <a:pt x="181" y="140"/>
                </a:moveTo>
                <a:lnTo>
                  <a:pt x="181" y="140"/>
                </a:ln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5" y="134"/>
                </a:lnTo>
                <a:lnTo>
                  <a:pt x="175" y="134"/>
                </a:lnTo>
                <a:lnTo>
                  <a:pt x="167" y="129"/>
                </a:lnTo>
                <a:lnTo>
                  <a:pt x="167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73" y="134"/>
                </a:lnTo>
                <a:lnTo>
                  <a:pt x="180" y="140"/>
                </a:lnTo>
                <a:lnTo>
                  <a:pt x="180" y="140"/>
                </a:lnTo>
                <a:lnTo>
                  <a:pt x="181" y="140"/>
                </a:lnTo>
                <a:lnTo>
                  <a:pt x="181" y="140"/>
                </a:lnTo>
                <a:close/>
                <a:moveTo>
                  <a:pt x="49" y="66"/>
                </a:moveTo>
                <a:lnTo>
                  <a:pt x="49" y="66"/>
                </a:lnTo>
                <a:lnTo>
                  <a:pt x="50" y="66"/>
                </a:lnTo>
                <a:lnTo>
                  <a:pt x="50" y="66"/>
                </a:lnTo>
                <a:lnTo>
                  <a:pt x="52" y="67"/>
                </a:lnTo>
                <a:lnTo>
                  <a:pt x="52" y="67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2" y="61"/>
                </a:lnTo>
                <a:lnTo>
                  <a:pt x="52" y="61"/>
                </a:lnTo>
                <a:lnTo>
                  <a:pt x="49" y="66"/>
                </a:lnTo>
                <a:lnTo>
                  <a:pt x="49" y="66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9" y="28"/>
                </a:lnTo>
                <a:lnTo>
                  <a:pt x="9" y="28"/>
                </a:lnTo>
                <a:lnTo>
                  <a:pt x="11" y="39"/>
                </a:lnTo>
                <a:lnTo>
                  <a:pt x="14" y="50"/>
                </a:lnTo>
                <a:lnTo>
                  <a:pt x="14" y="50"/>
                </a:lnTo>
                <a:close/>
                <a:moveTo>
                  <a:pt x="167" y="173"/>
                </a:moveTo>
                <a:lnTo>
                  <a:pt x="167" y="173"/>
                </a:lnTo>
                <a:lnTo>
                  <a:pt x="167" y="175"/>
                </a:lnTo>
                <a:lnTo>
                  <a:pt x="167" y="175"/>
                </a:lnTo>
                <a:lnTo>
                  <a:pt x="167" y="178"/>
                </a:lnTo>
                <a:lnTo>
                  <a:pt x="167" y="178"/>
                </a:lnTo>
                <a:lnTo>
                  <a:pt x="167" y="181"/>
                </a:lnTo>
                <a:lnTo>
                  <a:pt x="169" y="182"/>
                </a:lnTo>
                <a:lnTo>
                  <a:pt x="169" y="182"/>
                </a:lnTo>
                <a:lnTo>
                  <a:pt x="167" y="175"/>
                </a:lnTo>
                <a:lnTo>
                  <a:pt x="167" y="175"/>
                </a:lnTo>
                <a:lnTo>
                  <a:pt x="167" y="173"/>
                </a:lnTo>
                <a:lnTo>
                  <a:pt x="167" y="173"/>
                </a:lnTo>
                <a:close/>
                <a:moveTo>
                  <a:pt x="292" y="179"/>
                </a:moveTo>
                <a:lnTo>
                  <a:pt x="292" y="179"/>
                </a:lnTo>
                <a:lnTo>
                  <a:pt x="290" y="173"/>
                </a:lnTo>
                <a:lnTo>
                  <a:pt x="290" y="173"/>
                </a:lnTo>
                <a:lnTo>
                  <a:pt x="289" y="175"/>
                </a:lnTo>
                <a:lnTo>
                  <a:pt x="289" y="176"/>
                </a:lnTo>
                <a:lnTo>
                  <a:pt x="289" y="176"/>
                </a:lnTo>
                <a:lnTo>
                  <a:pt x="290" y="181"/>
                </a:lnTo>
                <a:lnTo>
                  <a:pt x="290" y="181"/>
                </a:lnTo>
                <a:lnTo>
                  <a:pt x="292" y="179"/>
                </a:lnTo>
                <a:lnTo>
                  <a:pt x="292" y="179"/>
                </a:lnTo>
                <a:close/>
                <a:moveTo>
                  <a:pt x="293" y="236"/>
                </a:moveTo>
                <a:lnTo>
                  <a:pt x="293" y="236"/>
                </a:lnTo>
                <a:lnTo>
                  <a:pt x="290" y="239"/>
                </a:lnTo>
                <a:lnTo>
                  <a:pt x="290" y="239"/>
                </a:lnTo>
                <a:lnTo>
                  <a:pt x="290" y="241"/>
                </a:lnTo>
                <a:lnTo>
                  <a:pt x="290" y="241"/>
                </a:lnTo>
                <a:lnTo>
                  <a:pt x="292" y="244"/>
                </a:lnTo>
                <a:lnTo>
                  <a:pt x="292" y="244"/>
                </a:lnTo>
                <a:lnTo>
                  <a:pt x="293" y="241"/>
                </a:lnTo>
                <a:lnTo>
                  <a:pt x="293" y="236"/>
                </a:lnTo>
                <a:lnTo>
                  <a:pt x="293" y="236"/>
                </a:lnTo>
                <a:close/>
                <a:moveTo>
                  <a:pt x="99" y="105"/>
                </a:moveTo>
                <a:lnTo>
                  <a:pt x="99" y="105"/>
                </a:lnTo>
                <a:lnTo>
                  <a:pt x="98" y="104"/>
                </a:lnTo>
                <a:lnTo>
                  <a:pt x="98" y="104"/>
                </a:lnTo>
                <a:lnTo>
                  <a:pt x="96" y="102"/>
                </a:lnTo>
                <a:lnTo>
                  <a:pt x="96" y="102"/>
                </a:lnTo>
                <a:lnTo>
                  <a:pt x="95" y="102"/>
                </a:lnTo>
                <a:lnTo>
                  <a:pt x="93" y="100"/>
                </a:lnTo>
                <a:lnTo>
                  <a:pt x="93" y="100"/>
                </a:lnTo>
                <a:lnTo>
                  <a:pt x="93" y="100"/>
                </a:lnTo>
                <a:lnTo>
                  <a:pt x="93" y="100"/>
                </a:lnTo>
                <a:lnTo>
                  <a:pt x="93" y="102"/>
                </a:lnTo>
                <a:lnTo>
                  <a:pt x="93" y="102"/>
                </a:lnTo>
                <a:lnTo>
                  <a:pt x="96" y="107"/>
                </a:lnTo>
                <a:lnTo>
                  <a:pt x="96" y="107"/>
                </a:lnTo>
                <a:lnTo>
                  <a:pt x="99" y="105"/>
                </a:lnTo>
                <a:lnTo>
                  <a:pt x="99" y="105"/>
                </a:lnTo>
                <a:close/>
                <a:moveTo>
                  <a:pt x="195" y="378"/>
                </a:moveTo>
                <a:lnTo>
                  <a:pt x="195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80"/>
                </a:lnTo>
                <a:lnTo>
                  <a:pt x="195" y="380"/>
                </a:lnTo>
                <a:lnTo>
                  <a:pt x="197" y="383"/>
                </a:lnTo>
                <a:lnTo>
                  <a:pt x="197" y="383"/>
                </a:lnTo>
                <a:lnTo>
                  <a:pt x="199" y="383"/>
                </a:lnTo>
                <a:lnTo>
                  <a:pt x="199" y="383"/>
                </a:lnTo>
                <a:lnTo>
                  <a:pt x="199" y="381"/>
                </a:lnTo>
                <a:lnTo>
                  <a:pt x="199" y="381"/>
                </a:lnTo>
                <a:lnTo>
                  <a:pt x="195" y="378"/>
                </a:lnTo>
                <a:lnTo>
                  <a:pt x="195" y="378"/>
                </a:lnTo>
                <a:close/>
                <a:moveTo>
                  <a:pt x="236" y="359"/>
                </a:moveTo>
                <a:lnTo>
                  <a:pt x="236" y="359"/>
                </a:lnTo>
                <a:lnTo>
                  <a:pt x="233" y="359"/>
                </a:lnTo>
                <a:lnTo>
                  <a:pt x="233" y="359"/>
                </a:lnTo>
                <a:lnTo>
                  <a:pt x="233" y="361"/>
                </a:lnTo>
                <a:lnTo>
                  <a:pt x="233" y="361"/>
                </a:lnTo>
                <a:lnTo>
                  <a:pt x="235" y="362"/>
                </a:lnTo>
                <a:lnTo>
                  <a:pt x="235" y="362"/>
                </a:lnTo>
                <a:lnTo>
                  <a:pt x="238" y="362"/>
                </a:lnTo>
                <a:lnTo>
                  <a:pt x="238" y="362"/>
                </a:lnTo>
                <a:lnTo>
                  <a:pt x="236" y="359"/>
                </a:lnTo>
                <a:lnTo>
                  <a:pt x="236" y="359"/>
                </a:lnTo>
                <a:close/>
                <a:moveTo>
                  <a:pt x="71" y="53"/>
                </a:move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63" y="52"/>
                </a:lnTo>
                <a:lnTo>
                  <a:pt x="63" y="52"/>
                </a:lnTo>
                <a:lnTo>
                  <a:pt x="60" y="50"/>
                </a:lnTo>
                <a:lnTo>
                  <a:pt x="60" y="50"/>
                </a:lnTo>
                <a:lnTo>
                  <a:pt x="58" y="50"/>
                </a:lnTo>
                <a:lnTo>
                  <a:pt x="58" y="50"/>
                </a:lnTo>
                <a:lnTo>
                  <a:pt x="60" y="52"/>
                </a:lnTo>
                <a:lnTo>
                  <a:pt x="60" y="52"/>
                </a:lnTo>
                <a:lnTo>
                  <a:pt x="71" y="53"/>
                </a:lnTo>
                <a:lnTo>
                  <a:pt x="71" y="53"/>
                </a:lnTo>
                <a:close/>
                <a:moveTo>
                  <a:pt x="172" y="168"/>
                </a:moveTo>
                <a:lnTo>
                  <a:pt x="172" y="168"/>
                </a:lnTo>
                <a:lnTo>
                  <a:pt x="170" y="170"/>
                </a:lnTo>
                <a:lnTo>
                  <a:pt x="170" y="170"/>
                </a:lnTo>
                <a:lnTo>
                  <a:pt x="173" y="178"/>
                </a:lnTo>
                <a:lnTo>
                  <a:pt x="173" y="178"/>
                </a:lnTo>
                <a:lnTo>
                  <a:pt x="173" y="173"/>
                </a:lnTo>
                <a:lnTo>
                  <a:pt x="172" y="168"/>
                </a:lnTo>
                <a:lnTo>
                  <a:pt x="172" y="168"/>
                </a:lnTo>
                <a:close/>
                <a:moveTo>
                  <a:pt x="41" y="48"/>
                </a:moveTo>
                <a:lnTo>
                  <a:pt x="41" y="48"/>
                </a:lnTo>
                <a:lnTo>
                  <a:pt x="42" y="44"/>
                </a:lnTo>
                <a:lnTo>
                  <a:pt x="42" y="44"/>
                </a:lnTo>
                <a:lnTo>
                  <a:pt x="41" y="45"/>
                </a:lnTo>
                <a:lnTo>
                  <a:pt x="41" y="45"/>
                </a:lnTo>
                <a:lnTo>
                  <a:pt x="38" y="50"/>
                </a:lnTo>
                <a:lnTo>
                  <a:pt x="38" y="50"/>
                </a:lnTo>
                <a:lnTo>
                  <a:pt x="41" y="48"/>
                </a:lnTo>
                <a:lnTo>
                  <a:pt x="41" y="48"/>
                </a:lnTo>
                <a:close/>
                <a:moveTo>
                  <a:pt x="96" y="205"/>
                </a:moveTo>
                <a:lnTo>
                  <a:pt x="96" y="205"/>
                </a:lnTo>
                <a:lnTo>
                  <a:pt x="99" y="203"/>
                </a:lnTo>
                <a:lnTo>
                  <a:pt x="99" y="203"/>
                </a:lnTo>
                <a:lnTo>
                  <a:pt x="96" y="200"/>
                </a:lnTo>
                <a:lnTo>
                  <a:pt x="96" y="200"/>
                </a:lnTo>
                <a:lnTo>
                  <a:pt x="95" y="197"/>
                </a:lnTo>
                <a:lnTo>
                  <a:pt x="95" y="197"/>
                </a:lnTo>
                <a:lnTo>
                  <a:pt x="96" y="205"/>
                </a:lnTo>
                <a:lnTo>
                  <a:pt x="96" y="205"/>
                </a:lnTo>
                <a:close/>
                <a:moveTo>
                  <a:pt x="243" y="277"/>
                </a:moveTo>
                <a:lnTo>
                  <a:pt x="243" y="277"/>
                </a:lnTo>
                <a:lnTo>
                  <a:pt x="243" y="274"/>
                </a:lnTo>
                <a:lnTo>
                  <a:pt x="243" y="274"/>
                </a:lnTo>
                <a:lnTo>
                  <a:pt x="241" y="274"/>
                </a:lnTo>
                <a:lnTo>
                  <a:pt x="241" y="274"/>
                </a:lnTo>
                <a:lnTo>
                  <a:pt x="240" y="276"/>
                </a:lnTo>
                <a:lnTo>
                  <a:pt x="238" y="277"/>
                </a:lnTo>
                <a:lnTo>
                  <a:pt x="238" y="277"/>
                </a:lnTo>
                <a:lnTo>
                  <a:pt x="243" y="277"/>
                </a:lnTo>
                <a:lnTo>
                  <a:pt x="243" y="277"/>
                </a:lnTo>
                <a:close/>
                <a:moveTo>
                  <a:pt x="230" y="440"/>
                </a:moveTo>
                <a:lnTo>
                  <a:pt x="230" y="440"/>
                </a:lnTo>
                <a:lnTo>
                  <a:pt x="238" y="440"/>
                </a:lnTo>
                <a:lnTo>
                  <a:pt x="238" y="440"/>
                </a:lnTo>
                <a:lnTo>
                  <a:pt x="238" y="440"/>
                </a:lnTo>
                <a:lnTo>
                  <a:pt x="238" y="440"/>
                </a:lnTo>
                <a:lnTo>
                  <a:pt x="236" y="440"/>
                </a:lnTo>
                <a:lnTo>
                  <a:pt x="236" y="440"/>
                </a:lnTo>
                <a:lnTo>
                  <a:pt x="230" y="438"/>
                </a:lnTo>
                <a:lnTo>
                  <a:pt x="230" y="438"/>
                </a:lnTo>
                <a:lnTo>
                  <a:pt x="230" y="438"/>
                </a:lnTo>
                <a:lnTo>
                  <a:pt x="230" y="438"/>
                </a:lnTo>
                <a:lnTo>
                  <a:pt x="230" y="440"/>
                </a:lnTo>
                <a:lnTo>
                  <a:pt x="230" y="440"/>
                </a:lnTo>
                <a:close/>
                <a:moveTo>
                  <a:pt x="225" y="276"/>
                </a:moveTo>
                <a:lnTo>
                  <a:pt x="225" y="276"/>
                </a:lnTo>
                <a:lnTo>
                  <a:pt x="229" y="277"/>
                </a:lnTo>
                <a:lnTo>
                  <a:pt x="229" y="277"/>
                </a:lnTo>
                <a:lnTo>
                  <a:pt x="229" y="272"/>
                </a:lnTo>
                <a:lnTo>
                  <a:pt x="229" y="272"/>
                </a:lnTo>
                <a:lnTo>
                  <a:pt x="225" y="272"/>
                </a:lnTo>
                <a:lnTo>
                  <a:pt x="225" y="272"/>
                </a:lnTo>
                <a:lnTo>
                  <a:pt x="225" y="276"/>
                </a:lnTo>
                <a:lnTo>
                  <a:pt x="225" y="276"/>
                </a:lnTo>
                <a:close/>
                <a:moveTo>
                  <a:pt x="41" y="26"/>
                </a:moveTo>
                <a:lnTo>
                  <a:pt x="41" y="26"/>
                </a:lnTo>
                <a:lnTo>
                  <a:pt x="38" y="25"/>
                </a:lnTo>
                <a:lnTo>
                  <a:pt x="38" y="25"/>
                </a:lnTo>
                <a:lnTo>
                  <a:pt x="38" y="28"/>
                </a:lnTo>
                <a:lnTo>
                  <a:pt x="38" y="28"/>
                </a:lnTo>
                <a:lnTo>
                  <a:pt x="39" y="28"/>
                </a:lnTo>
                <a:lnTo>
                  <a:pt x="41" y="28"/>
                </a:lnTo>
                <a:lnTo>
                  <a:pt x="41" y="28"/>
                </a:lnTo>
                <a:lnTo>
                  <a:pt x="41" y="26"/>
                </a:lnTo>
                <a:lnTo>
                  <a:pt x="41" y="26"/>
                </a:lnTo>
                <a:close/>
                <a:moveTo>
                  <a:pt x="200" y="143"/>
                </a:moveTo>
                <a:lnTo>
                  <a:pt x="200" y="143"/>
                </a:lnTo>
                <a:lnTo>
                  <a:pt x="199" y="145"/>
                </a:lnTo>
                <a:lnTo>
                  <a:pt x="197" y="148"/>
                </a:lnTo>
                <a:lnTo>
                  <a:pt x="197" y="148"/>
                </a:lnTo>
                <a:lnTo>
                  <a:pt x="202" y="145"/>
                </a:lnTo>
                <a:lnTo>
                  <a:pt x="202" y="145"/>
                </a:lnTo>
                <a:lnTo>
                  <a:pt x="200" y="143"/>
                </a:lnTo>
                <a:lnTo>
                  <a:pt x="200" y="143"/>
                </a:lnTo>
                <a:close/>
                <a:moveTo>
                  <a:pt x="263" y="257"/>
                </a:moveTo>
                <a:lnTo>
                  <a:pt x="263" y="257"/>
                </a:lnTo>
                <a:lnTo>
                  <a:pt x="268" y="253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9"/>
                </a:lnTo>
                <a:lnTo>
                  <a:pt x="263" y="257"/>
                </a:lnTo>
                <a:lnTo>
                  <a:pt x="263" y="257"/>
                </a:lnTo>
                <a:close/>
                <a:moveTo>
                  <a:pt x="178" y="253"/>
                </a:moveTo>
                <a:lnTo>
                  <a:pt x="178" y="253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80" y="255"/>
                </a:lnTo>
                <a:lnTo>
                  <a:pt x="180" y="255"/>
                </a:lnTo>
                <a:lnTo>
                  <a:pt x="178" y="253"/>
                </a:lnTo>
                <a:lnTo>
                  <a:pt x="178" y="253"/>
                </a:lnTo>
                <a:close/>
                <a:moveTo>
                  <a:pt x="58" y="56"/>
                </a:moveTo>
                <a:lnTo>
                  <a:pt x="58" y="56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8" y="63"/>
                </a:lnTo>
                <a:lnTo>
                  <a:pt x="58" y="63"/>
                </a:lnTo>
                <a:lnTo>
                  <a:pt x="60" y="59"/>
                </a:lnTo>
                <a:lnTo>
                  <a:pt x="60" y="59"/>
                </a:lnTo>
                <a:lnTo>
                  <a:pt x="58" y="56"/>
                </a:lnTo>
                <a:lnTo>
                  <a:pt x="58" y="56"/>
                </a:lnTo>
                <a:close/>
                <a:moveTo>
                  <a:pt x="183" y="203"/>
                </a:moveTo>
                <a:lnTo>
                  <a:pt x="183" y="203"/>
                </a:lnTo>
                <a:lnTo>
                  <a:pt x="180" y="206"/>
                </a:lnTo>
                <a:lnTo>
                  <a:pt x="180" y="206"/>
                </a:lnTo>
                <a:lnTo>
                  <a:pt x="181" y="208"/>
                </a:lnTo>
                <a:lnTo>
                  <a:pt x="181" y="208"/>
                </a:lnTo>
                <a:lnTo>
                  <a:pt x="183" y="206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close/>
                <a:moveTo>
                  <a:pt x="289" y="238"/>
                </a:moveTo>
                <a:lnTo>
                  <a:pt x="289" y="238"/>
                </a:lnTo>
                <a:lnTo>
                  <a:pt x="289" y="238"/>
                </a:lnTo>
                <a:lnTo>
                  <a:pt x="289" y="238"/>
                </a:lnTo>
                <a:lnTo>
                  <a:pt x="292" y="233"/>
                </a:lnTo>
                <a:lnTo>
                  <a:pt x="292" y="233"/>
                </a:lnTo>
                <a:lnTo>
                  <a:pt x="292" y="231"/>
                </a:lnTo>
                <a:lnTo>
                  <a:pt x="292" y="230"/>
                </a:lnTo>
                <a:lnTo>
                  <a:pt x="292" y="230"/>
                </a:lnTo>
                <a:lnTo>
                  <a:pt x="290" y="230"/>
                </a:lnTo>
                <a:lnTo>
                  <a:pt x="290" y="230"/>
                </a:lnTo>
                <a:lnTo>
                  <a:pt x="289" y="236"/>
                </a:lnTo>
                <a:lnTo>
                  <a:pt x="289" y="236"/>
                </a:lnTo>
                <a:lnTo>
                  <a:pt x="289" y="238"/>
                </a:lnTo>
                <a:lnTo>
                  <a:pt x="289" y="238"/>
                </a:lnTo>
                <a:close/>
                <a:moveTo>
                  <a:pt x="143" y="115"/>
                </a:moveTo>
                <a:lnTo>
                  <a:pt x="143" y="115"/>
                </a:lnTo>
                <a:lnTo>
                  <a:pt x="142" y="115"/>
                </a:lnTo>
                <a:lnTo>
                  <a:pt x="142" y="115"/>
                </a:lnTo>
                <a:lnTo>
                  <a:pt x="140" y="115"/>
                </a:lnTo>
                <a:lnTo>
                  <a:pt x="140" y="115"/>
                </a:lnTo>
                <a:lnTo>
                  <a:pt x="139" y="116"/>
                </a:lnTo>
                <a:lnTo>
                  <a:pt x="139" y="116"/>
                </a:lnTo>
                <a:lnTo>
                  <a:pt x="143" y="116"/>
                </a:lnTo>
                <a:lnTo>
                  <a:pt x="143" y="116"/>
                </a:lnTo>
                <a:lnTo>
                  <a:pt x="143" y="115"/>
                </a:lnTo>
                <a:lnTo>
                  <a:pt x="143" y="115"/>
                </a:lnTo>
                <a:close/>
                <a:moveTo>
                  <a:pt x="273" y="143"/>
                </a:moveTo>
                <a:lnTo>
                  <a:pt x="273" y="143"/>
                </a:lnTo>
                <a:lnTo>
                  <a:pt x="274" y="145"/>
                </a:lnTo>
                <a:lnTo>
                  <a:pt x="274" y="145"/>
                </a:lnTo>
                <a:lnTo>
                  <a:pt x="282" y="151"/>
                </a:lnTo>
                <a:lnTo>
                  <a:pt x="282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73" y="143"/>
                </a:lnTo>
                <a:lnTo>
                  <a:pt x="273" y="143"/>
                </a:lnTo>
                <a:close/>
                <a:moveTo>
                  <a:pt x="77" y="47"/>
                </a:moveTo>
                <a:lnTo>
                  <a:pt x="77" y="47"/>
                </a:lnTo>
                <a:lnTo>
                  <a:pt x="80" y="47"/>
                </a:lnTo>
                <a:lnTo>
                  <a:pt x="80" y="47"/>
                </a:lnTo>
                <a:lnTo>
                  <a:pt x="82" y="41"/>
                </a:lnTo>
                <a:lnTo>
                  <a:pt x="82" y="41"/>
                </a:lnTo>
                <a:lnTo>
                  <a:pt x="82" y="41"/>
                </a:lnTo>
                <a:lnTo>
                  <a:pt x="80" y="42"/>
                </a:lnTo>
                <a:lnTo>
                  <a:pt x="80" y="42"/>
                </a:lnTo>
                <a:lnTo>
                  <a:pt x="80" y="44"/>
                </a:lnTo>
                <a:lnTo>
                  <a:pt x="80" y="44"/>
                </a:lnTo>
                <a:lnTo>
                  <a:pt x="80" y="44"/>
                </a:lnTo>
                <a:lnTo>
                  <a:pt x="79" y="45"/>
                </a:lnTo>
                <a:lnTo>
                  <a:pt x="79" y="45"/>
                </a:lnTo>
                <a:lnTo>
                  <a:pt x="77" y="47"/>
                </a:lnTo>
                <a:lnTo>
                  <a:pt x="77" y="47"/>
                </a:lnTo>
                <a:close/>
                <a:moveTo>
                  <a:pt x="142" y="214"/>
                </a:moveTo>
                <a:lnTo>
                  <a:pt x="142" y="214"/>
                </a:lnTo>
                <a:lnTo>
                  <a:pt x="129" y="211"/>
                </a:lnTo>
                <a:lnTo>
                  <a:pt x="118" y="208"/>
                </a:lnTo>
                <a:lnTo>
                  <a:pt x="118" y="208"/>
                </a:lnTo>
                <a:lnTo>
                  <a:pt x="129" y="212"/>
                </a:lnTo>
                <a:lnTo>
                  <a:pt x="142" y="214"/>
                </a:lnTo>
                <a:lnTo>
                  <a:pt x="142" y="214"/>
                </a:lnTo>
                <a:close/>
                <a:moveTo>
                  <a:pt x="107" y="108"/>
                </a:moveTo>
                <a:lnTo>
                  <a:pt x="107" y="108"/>
                </a:lnTo>
                <a:lnTo>
                  <a:pt x="101" y="112"/>
                </a:lnTo>
                <a:lnTo>
                  <a:pt x="101" y="112"/>
                </a:lnTo>
                <a:lnTo>
                  <a:pt x="102" y="113"/>
                </a:lnTo>
                <a:lnTo>
                  <a:pt x="102" y="113"/>
                </a:lnTo>
                <a:lnTo>
                  <a:pt x="109" y="110"/>
                </a:lnTo>
                <a:lnTo>
                  <a:pt x="109" y="110"/>
                </a:lnTo>
                <a:lnTo>
                  <a:pt x="107" y="108"/>
                </a:lnTo>
                <a:lnTo>
                  <a:pt x="107" y="108"/>
                </a:lnTo>
                <a:close/>
                <a:moveTo>
                  <a:pt x="154" y="205"/>
                </a:moveTo>
                <a:lnTo>
                  <a:pt x="154" y="205"/>
                </a:lnTo>
                <a:lnTo>
                  <a:pt x="154" y="208"/>
                </a:lnTo>
                <a:lnTo>
                  <a:pt x="154" y="211"/>
                </a:lnTo>
                <a:lnTo>
                  <a:pt x="154" y="211"/>
                </a:lnTo>
                <a:lnTo>
                  <a:pt x="158" y="209"/>
                </a:lnTo>
                <a:lnTo>
                  <a:pt x="158" y="209"/>
                </a:lnTo>
                <a:lnTo>
                  <a:pt x="154" y="205"/>
                </a:lnTo>
                <a:lnTo>
                  <a:pt x="154" y="205"/>
                </a:lnTo>
                <a:close/>
                <a:moveTo>
                  <a:pt x="170" y="160"/>
                </a:moveTo>
                <a:lnTo>
                  <a:pt x="170" y="160"/>
                </a:lnTo>
                <a:lnTo>
                  <a:pt x="173" y="157"/>
                </a:lnTo>
                <a:lnTo>
                  <a:pt x="173" y="156"/>
                </a:lnTo>
                <a:lnTo>
                  <a:pt x="173" y="156"/>
                </a:lnTo>
                <a:lnTo>
                  <a:pt x="169" y="160"/>
                </a:lnTo>
                <a:lnTo>
                  <a:pt x="169" y="160"/>
                </a:lnTo>
                <a:lnTo>
                  <a:pt x="170" y="160"/>
                </a:lnTo>
                <a:lnTo>
                  <a:pt x="170" y="160"/>
                </a:lnTo>
                <a:close/>
                <a:moveTo>
                  <a:pt x="52" y="42"/>
                </a:moveTo>
                <a:lnTo>
                  <a:pt x="52" y="42"/>
                </a:lnTo>
                <a:lnTo>
                  <a:pt x="55" y="42"/>
                </a:lnTo>
                <a:lnTo>
                  <a:pt x="55" y="42"/>
                </a:lnTo>
                <a:lnTo>
                  <a:pt x="57" y="42"/>
                </a:lnTo>
                <a:lnTo>
                  <a:pt x="57" y="42"/>
                </a:lnTo>
                <a:lnTo>
                  <a:pt x="57" y="41"/>
                </a:lnTo>
                <a:lnTo>
                  <a:pt x="57" y="41"/>
                </a:lnTo>
                <a:lnTo>
                  <a:pt x="53" y="41"/>
                </a:lnTo>
                <a:lnTo>
                  <a:pt x="52" y="42"/>
                </a:lnTo>
                <a:lnTo>
                  <a:pt x="52" y="42"/>
                </a:lnTo>
                <a:close/>
                <a:moveTo>
                  <a:pt x="106" y="37"/>
                </a:moveTo>
                <a:lnTo>
                  <a:pt x="106" y="37"/>
                </a:lnTo>
                <a:lnTo>
                  <a:pt x="107" y="34"/>
                </a:lnTo>
                <a:lnTo>
                  <a:pt x="107" y="34"/>
                </a:lnTo>
                <a:lnTo>
                  <a:pt x="102" y="33"/>
                </a:lnTo>
                <a:lnTo>
                  <a:pt x="102" y="33"/>
                </a:lnTo>
                <a:lnTo>
                  <a:pt x="104" y="34"/>
                </a:lnTo>
                <a:lnTo>
                  <a:pt x="104" y="37"/>
                </a:lnTo>
                <a:lnTo>
                  <a:pt x="104" y="37"/>
                </a:lnTo>
                <a:lnTo>
                  <a:pt x="106" y="37"/>
                </a:lnTo>
                <a:lnTo>
                  <a:pt x="106" y="37"/>
                </a:lnTo>
                <a:close/>
                <a:moveTo>
                  <a:pt x="271" y="261"/>
                </a:moveTo>
                <a:lnTo>
                  <a:pt x="271" y="261"/>
                </a:lnTo>
                <a:lnTo>
                  <a:pt x="274" y="258"/>
                </a:lnTo>
                <a:lnTo>
                  <a:pt x="274" y="258"/>
                </a:lnTo>
                <a:lnTo>
                  <a:pt x="274" y="257"/>
                </a:lnTo>
                <a:lnTo>
                  <a:pt x="274" y="255"/>
                </a:lnTo>
                <a:lnTo>
                  <a:pt x="274" y="255"/>
                </a:lnTo>
                <a:lnTo>
                  <a:pt x="271" y="258"/>
                </a:lnTo>
                <a:lnTo>
                  <a:pt x="271" y="258"/>
                </a:lnTo>
                <a:lnTo>
                  <a:pt x="271" y="261"/>
                </a:lnTo>
                <a:lnTo>
                  <a:pt x="271" y="261"/>
                </a:lnTo>
                <a:close/>
                <a:moveTo>
                  <a:pt x="263" y="156"/>
                </a:moveTo>
                <a:lnTo>
                  <a:pt x="263" y="156"/>
                </a:lnTo>
                <a:lnTo>
                  <a:pt x="266" y="157"/>
                </a:lnTo>
                <a:lnTo>
                  <a:pt x="266" y="157"/>
                </a:lnTo>
                <a:lnTo>
                  <a:pt x="268" y="154"/>
                </a:lnTo>
                <a:lnTo>
                  <a:pt x="268" y="154"/>
                </a:lnTo>
                <a:lnTo>
                  <a:pt x="266" y="154"/>
                </a:lnTo>
                <a:lnTo>
                  <a:pt x="266" y="154"/>
                </a:lnTo>
                <a:lnTo>
                  <a:pt x="263" y="156"/>
                </a:lnTo>
                <a:lnTo>
                  <a:pt x="263" y="156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24"/>
                </a:lnTo>
                <a:lnTo>
                  <a:pt x="101" y="224"/>
                </a:lnTo>
                <a:lnTo>
                  <a:pt x="101" y="225"/>
                </a:lnTo>
                <a:lnTo>
                  <a:pt x="101" y="225"/>
                </a:lnTo>
                <a:lnTo>
                  <a:pt x="106" y="220"/>
                </a:lnTo>
                <a:lnTo>
                  <a:pt x="106" y="220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24" y="107"/>
                </a:move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5" y="121"/>
                </a:lnTo>
                <a:lnTo>
                  <a:pt x="25" y="121"/>
                </a:lnTo>
                <a:lnTo>
                  <a:pt x="27" y="123"/>
                </a:lnTo>
                <a:lnTo>
                  <a:pt x="27" y="123"/>
                </a:lnTo>
                <a:lnTo>
                  <a:pt x="24" y="107"/>
                </a:lnTo>
                <a:lnTo>
                  <a:pt x="24" y="107"/>
                </a:lnTo>
                <a:close/>
                <a:moveTo>
                  <a:pt x="271" y="271"/>
                </a:moveTo>
                <a:lnTo>
                  <a:pt x="271" y="271"/>
                </a:lnTo>
                <a:lnTo>
                  <a:pt x="271" y="272"/>
                </a:lnTo>
                <a:lnTo>
                  <a:pt x="271" y="272"/>
                </a:lnTo>
                <a:lnTo>
                  <a:pt x="265" y="276"/>
                </a:lnTo>
                <a:lnTo>
                  <a:pt x="265" y="276"/>
                </a:lnTo>
                <a:lnTo>
                  <a:pt x="263" y="277"/>
                </a:lnTo>
                <a:lnTo>
                  <a:pt x="263" y="277"/>
                </a:lnTo>
                <a:lnTo>
                  <a:pt x="271" y="271"/>
                </a:lnTo>
                <a:lnTo>
                  <a:pt x="271" y="271"/>
                </a:lnTo>
                <a:close/>
                <a:moveTo>
                  <a:pt x="230" y="265"/>
                </a:moveTo>
                <a:lnTo>
                  <a:pt x="230" y="265"/>
                </a:lnTo>
                <a:lnTo>
                  <a:pt x="230" y="265"/>
                </a:lnTo>
                <a:lnTo>
                  <a:pt x="232" y="266"/>
                </a:lnTo>
                <a:lnTo>
                  <a:pt x="232" y="266"/>
                </a:lnTo>
                <a:lnTo>
                  <a:pt x="240" y="265"/>
                </a:lnTo>
                <a:lnTo>
                  <a:pt x="240" y="265"/>
                </a:lnTo>
                <a:lnTo>
                  <a:pt x="241" y="263"/>
                </a:lnTo>
                <a:lnTo>
                  <a:pt x="241" y="263"/>
                </a:lnTo>
                <a:lnTo>
                  <a:pt x="230" y="265"/>
                </a:lnTo>
                <a:lnTo>
                  <a:pt x="230" y="265"/>
                </a:lnTo>
                <a:close/>
                <a:moveTo>
                  <a:pt x="230" y="145"/>
                </a:moveTo>
                <a:lnTo>
                  <a:pt x="230" y="145"/>
                </a:lnTo>
                <a:lnTo>
                  <a:pt x="229" y="143"/>
                </a:lnTo>
                <a:lnTo>
                  <a:pt x="229" y="145"/>
                </a:lnTo>
                <a:lnTo>
                  <a:pt x="229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8"/>
                </a:lnTo>
                <a:lnTo>
                  <a:pt x="227" y="148"/>
                </a:lnTo>
                <a:lnTo>
                  <a:pt x="229" y="148"/>
                </a:lnTo>
                <a:lnTo>
                  <a:pt x="229" y="148"/>
                </a:lnTo>
                <a:lnTo>
                  <a:pt x="230" y="145"/>
                </a:lnTo>
                <a:lnTo>
                  <a:pt x="230" y="145"/>
                </a:lnTo>
                <a:close/>
                <a:moveTo>
                  <a:pt x="35" y="97"/>
                </a:moveTo>
                <a:lnTo>
                  <a:pt x="35" y="97"/>
                </a:lnTo>
                <a:lnTo>
                  <a:pt x="35" y="97"/>
                </a:lnTo>
                <a:lnTo>
                  <a:pt x="35" y="97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3" y="105"/>
                </a:lnTo>
                <a:lnTo>
                  <a:pt x="33" y="105"/>
                </a:lnTo>
                <a:lnTo>
                  <a:pt x="35" y="97"/>
                </a:lnTo>
                <a:lnTo>
                  <a:pt x="35" y="97"/>
                </a:lnTo>
                <a:close/>
                <a:moveTo>
                  <a:pt x="131" y="236"/>
                </a:moveTo>
                <a:lnTo>
                  <a:pt x="131" y="236"/>
                </a:lnTo>
                <a:lnTo>
                  <a:pt x="137" y="236"/>
                </a:lnTo>
                <a:lnTo>
                  <a:pt x="137" y="236"/>
                </a:lnTo>
                <a:lnTo>
                  <a:pt x="136" y="235"/>
                </a:lnTo>
                <a:lnTo>
                  <a:pt x="136" y="235"/>
                </a:lnTo>
                <a:lnTo>
                  <a:pt x="132" y="233"/>
                </a:lnTo>
                <a:lnTo>
                  <a:pt x="132" y="233"/>
                </a:lnTo>
                <a:lnTo>
                  <a:pt x="131" y="236"/>
                </a:lnTo>
                <a:lnTo>
                  <a:pt x="131" y="236"/>
                </a:lnTo>
                <a:close/>
                <a:moveTo>
                  <a:pt x="49" y="37"/>
                </a:moveTo>
                <a:lnTo>
                  <a:pt x="49" y="37"/>
                </a:lnTo>
                <a:lnTo>
                  <a:pt x="52" y="37"/>
                </a:lnTo>
                <a:lnTo>
                  <a:pt x="53" y="36"/>
                </a:lnTo>
                <a:lnTo>
                  <a:pt x="53" y="36"/>
                </a:lnTo>
                <a:lnTo>
                  <a:pt x="50" y="34"/>
                </a:lnTo>
                <a:lnTo>
                  <a:pt x="50" y="34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63" y="34"/>
                </a:lnTo>
                <a:lnTo>
                  <a:pt x="63" y="34"/>
                </a:lnTo>
                <a:lnTo>
                  <a:pt x="66" y="34"/>
                </a:lnTo>
                <a:lnTo>
                  <a:pt x="68" y="31"/>
                </a:lnTo>
                <a:lnTo>
                  <a:pt x="68" y="31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4" y="29"/>
                </a:moveTo>
                <a:lnTo>
                  <a:pt x="44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9" y="28"/>
                </a:lnTo>
                <a:lnTo>
                  <a:pt x="49" y="28"/>
                </a:lnTo>
                <a:lnTo>
                  <a:pt x="44" y="26"/>
                </a:lnTo>
                <a:lnTo>
                  <a:pt x="44" y="26"/>
                </a:lnTo>
                <a:lnTo>
                  <a:pt x="44" y="29"/>
                </a:lnTo>
                <a:lnTo>
                  <a:pt x="44" y="29"/>
                </a:lnTo>
                <a:close/>
                <a:moveTo>
                  <a:pt x="104" y="209"/>
                </a:moveTo>
                <a:lnTo>
                  <a:pt x="104" y="209"/>
                </a:lnTo>
                <a:lnTo>
                  <a:pt x="102" y="208"/>
                </a:lnTo>
                <a:lnTo>
                  <a:pt x="102" y="208"/>
                </a:lnTo>
                <a:lnTo>
                  <a:pt x="99" y="209"/>
                </a:lnTo>
                <a:lnTo>
                  <a:pt x="99" y="209"/>
                </a:lnTo>
                <a:lnTo>
                  <a:pt x="101" y="211"/>
                </a:lnTo>
                <a:lnTo>
                  <a:pt x="104" y="209"/>
                </a:lnTo>
                <a:lnTo>
                  <a:pt x="104" y="209"/>
                </a:lnTo>
                <a:close/>
                <a:moveTo>
                  <a:pt x="230" y="299"/>
                </a:moveTo>
                <a:lnTo>
                  <a:pt x="230" y="299"/>
                </a:lnTo>
                <a:lnTo>
                  <a:pt x="229" y="301"/>
                </a:lnTo>
                <a:lnTo>
                  <a:pt x="227" y="302"/>
                </a:lnTo>
                <a:lnTo>
                  <a:pt x="227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299"/>
                </a:lnTo>
                <a:lnTo>
                  <a:pt x="230" y="299"/>
                </a:lnTo>
                <a:close/>
                <a:moveTo>
                  <a:pt x="216" y="367"/>
                </a:moveTo>
                <a:lnTo>
                  <a:pt x="216" y="367"/>
                </a:lnTo>
                <a:lnTo>
                  <a:pt x="216" y="364"/>
                </a:lnTo>
                <a:lnTo>
                  <a:pt x="214" y="362"/>
                </a:lnTo>
                <a:lnTo>
                  <a:pt x="214" y="362"/>
                </a:lnTo>
                <a:lnTo>
                  <a:pt x="213" y="362"/>
                </a:lnTo>
                <a:lnTo>
                  <a:pt x="213" y="362"/>
                </a:lnTo>
                <a:lnTo>
                  <a:pt x="216" y="367"/>
                </a:lnTo>
                <a:lnTo>
                  <a:pt x="216" y="36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12" y="206"/>
                </a:lnTo>
                <a:lnTo>
                  <a:pt x="117" y="208"/>
                </a:lnTo>
                <a:lnTo>
                  <a:pt x="117" y="208"/>
                </a:lnTo>
                <a:lnTo>
                  <a:pt x="107" y="201"/>
                </a:lnTo>
                <a:lnTo>
                  <a:pt x="107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02" y="268"/>
                </a:moveTo>
                <a:lnTo>
                  <a:pt x="202" y="268"/>
                </a:lnTo>
                <a:lnTo>
                  <a:pt x="205" y="268"/>
                </a:lnTo>
                <a:lnTo>
                  <a:pt x="205" y="268"/>
                </a:lnTo>
                <a:lnTo>
                  <a:pt x="205" y="263"/>
                </a:lnTo>
                <a:lnTo>
                  <a:pt x="205" y="263"/>
                </a:lnTo>
                <a:lnTo>
                  <a:pt x="203" y="263"/>
                </a:lnTo>
                <a:lnTo>
                  <a:pt x="203" y="263"/>
                </a:lnTo>
                <a:lnTo>
                  <a:pt x="202" y="268"/>
                </a:lnTo>
                <a:lnTo>
                  <a:pt x="202" y="268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58" y="72"/>
                </a:lnTo>
                <a:lnTo>
                  <a:pt x="58" y="72"/>
                </a:lnTo>
                <a:lnTo>
                  <a:pt x="60" y="71"/>
                </a:lnTo>
                <a:lnTo>
                  <a:pt x="58" y="69"/>
                </a:lnTo>
                <a:lnTo>
                  <a:pt x="58" y="69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98" y="44"/>
                </a:moveTo>
                <a:lnTo>
                  <a:pt x="98" y="44"/>
                </a:lnTo>
                <a:lnTo>
                  <a:pt x="95" y="48"/>
                </a:lnTo>
                <a:lnTo>
                  <a:pt x="95" y="48"/>
                </a:lnTo>
                <a:lnTo>
                  <a:pt x="98" y="48"/>
                </a:lnTo>
                <a:lnTo>
                  <a:pt x="98" y="48"/>
                </a:lnTo>
                <a:lnTo>
                  <a:pt x="99" y="45"/>
                </a:lnTo>
                <a:lnTo>
                  <a:pt x="99" y="45"/>
                </a:lnTo>
                <a:lnTo>
                  <a:pt x="98" y="44"/>
                </a:lnTo>
                <a:lnTo>
                  <a:pt x="98" y="44"/>
                </a:lnTo>
                <a:close/>
                <a:moveTo>
                  <a:pt x="248" y="143"/>
                </a:moveTo>
                <a:lnTo>
                  <a:pt x="248" y="143"/>
                </a:lnTo>
                <a:lnTo>
                  <a:pt x="251" y="143"/>
                </a:lnTo>
                <a:lnTo>
                  <a:pt x="251" y="141"/>
                </a:lnTo>
                <a:lnTo>
                  <a:pt x="251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3"/>
                </a:lnTo>
                <a:lnTo>
                  <a:pt x="248" y="143"/>
                </a:lnTo>
                <a:close/>
                <a:moveTo>
                  <a:pt x="87" y="36"/>
                </a:moveTo>
                <a:lnTo>
                  <a:pt x="87" y="36"/>
                </a:lnTo>
                <a:lnTo>
                  <a:pt x="87" y="39"/>
                </a:lnTo>
                <a:lnTo>
                  <a:pt x="87" y="39"/>
                </a:lnTo>
                <a:lnTo>
                  <a:pt x="88" y="39"/>
                </a:lnTo>
                <a:lnTo>
                  <a:pt x="88" y="39"/>
                </a:lnTo>
                <a:lnTo>
                  <a:pt x="90" y="36"/>
                </a:lnTo>
                <a:lnTo>
                  <a:pt x="90" y="36"/>
                </a:lnTo>
                <a:lnTo>
                  <a:pt x="87" y="36"/>
                </a:lnTo>
                <a:lnTo>
                  <a:pt x="87" y="36"/>
                </a:lnTo>
                <a:close/>
                <a:moveTo>
                  <a:pt x="90" y="48"/>
                </a:moveTo>
                <a:lnTo>
                  <a:pt x="90" y="48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88" y="47"/>
                </a:lnTo>
                <a:lnTo>
                  <a:pt x="88" y="47"/>
                </a:lnTo>
                <a:lnTo>
                  <a:pt x="87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2" y="33"/>
                </a:lnTo>
                <a:lnTo>
                  <a:pt x="72" y="33"/>
                </a:lnTo>
                <a:lnTo>
                  <a:pt x="71" y="36"/>
                </a:lnTo>
                <a:lnTo>
                  <a:pt x="71" y="36"/>
                </a:lnTo>
                <a:lnTo>
                  <a:pt x="74" y="36"/>
                </a:lnTo>
                <a:lnTo>
                  <a:pt x="74" y="36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170" y="216"/>
                </a:moveTo>
                <a:lnTo>
                  <a:pt x="170" y="216"/>
                </a:lnTo>
                <a:lnTo>
                  <a:pt x="172" y="214"/>
                </a:lnTo>
                <a:lnTo>
                  <a:pt x="172" y="212"/>
                </a:lnTo>
                <a:lnTo>
                  <a:pt x="172" y="212"/>
                </a:lnTo>
                <a:lnTo>
                  <a:pt x="172" y="209"/>
                </a:lnTo>
                <a:lnTo>
                  <a:pt x="172" y="209"/>
                </a:lnTo>
                <a:lnTo>
                  <a:pt x="169" y="212"/>
                </a:lnTo>
                <a:lnTo>
                  <a:pt x="169" y="212"/>
                </a:lnTo>
                <a:lnTo>
                  <a:pt x="170" y="212"/>
                </a:lnTo>
                <a:lnTo>
                  <a:pt x="170" y="216"/>
                </a:lnTo>
                <a:lnTo>
                  <a:pt x="170" y="216"/>
                </a:lnTo>
                <a:close/>
                <a:moveTo>
                  <a:pt x="183" y="126"/>
                </a:moveTo>
                <a:lnTo>
                  <a:pt x="183" y="126"/>
                </a:lnTo>
                <a:lnTo>
                  <a:pt x="181" y="124"/>
                </a:lnTo>
                <a:lnTo>
                  <a:pt x="181" y="124"/>
                </a:lnTo>
                <a:lnTo>
                  <a:pt x="180" y="130"/>
                </a:lnTo>
                <a:lnTo>
                  <a:pt x="180" y="130"/>
                </a:lnTo>
                <a:lnTo>
                  <a:pt x="180" y="130"/>
                </a:lnTo>
                <a:lnTo>
                  <a:pt x="180" y="130"/>
                </a:lnTo>
                <a:lnTo>
                  <a:pt x="183" y="126"/>
                </a:lnTo>
                <a:lnTo>
                  <a:pt x="183" y="126"/>
                </a:lnTo>
                <a:close/>
                <a:moveTo>
                  <a:pt x="289" y="377"/>
                </a:moveTo>
                <a:lnTo>
                  <a:pt x="289" y="377"/>
                </a:lnTo>
                <a:lnTo>
                  <a:pt x="287" y="373"/>
                </a:lnTo>
                <a:lnTo>
                  <a:pt x="287" y="373"/>
                </a:lnTo>
                <a:lnTo>
                  <a:pt x="285" y="373"/>
                </a:lnTo>
                <a:lnTo>
                  <a:pt x="285" y="373"/>
                </a:lnTo>
                <a:lnTo>
                  <a:pt x="285" y="377"/>
                </a:lnTo>
                <a:lnTo>
                  <a:pt x="285" y="377"/>
                </a:lnTo>
                <a:lnTo>
                  <a:pt x="289" y="377"/>
                </a:lnTo>
                <a:lnTo>
                  <a:pt x="289" y="377"/>
                </a:lnTo>
                <a:close/>
                <a:moveTo>
                  <a:pt x="225" y="350"/>
                </a:moveTo>
                <a:lnTo>
                  <a:pt x="225" y="350"/>
                </a:lnTo>
                <a:lnTo>
                  <a:pt x="227" y="348"/>
                </a:lnTo>
                <a:lnTo>
                  <a:pt x="227" y="348"/>
                </a:lnTo>
                <a:lnTo>
                  <a:pt x="227" y="347"/>
                </a:lnTo>
                <a:lnTo>
                  <a:pt x="227" y="347"/>
                </a:lnTo>
                <a:lnTo>
                  <a:pt x="225" y="347"/>
                </a:lnTo>
                <a:lnTo>
                  <a:pt x="225" y="347"/>
                </a:lnTo>
                <a:lnTo>
                  <a:pt x="224" y="347"/>
                </a:lnTo>
                <a:lnTo>
                  <a:pt x="224" y="347"/>
                </a:lnTo>
                <a:lnTo>
                  <a:pt x="225" y="350"/>
                </a:lnTo>
                <a:lnTo>
                  <a:pt x="225" y="350"/>
                </a:lnTo>
                <a:close/>
                <a:moveTo>
                  <a:pt x="205" y="362"/>
                </a:moveTo>
                <a:lnTo>
                  <a:pt x="205" y="362"/>
                </a:lnTo>
                <a:lnTo>
                  <a:pt x="205" y="365"/>
                </a:lnTo>
                <a:lnTo>
                  <a:pt x="205" y="367"/>
                </a:lnTo>
                <a:lnTo>
                  <a:pt x="205" y="367"/>
                </a:lnTo>
                <a:lnTo>
                  <a:pt x="207" y="362"/>
                </a:lnTo>
                <a:lnTo>
                  <a:pt x="207" y="362"/>
                </a:lnTo>
                <a:lnTo>
                  <a:pt x="205" y="362"/>
                </a:lnTo>
                <a:lnTo>
                  <a:pt x="205" y="362"/>
                </a:lnTo>
                <a:close/>
                <a:moveTo>
                  <a:pt x="240" y="408"/>
                </a:moveTo>
                <a:lnTo>
                  <a:pt x="240" y="408"/>
                </a:lnTo>
                <a:lnTo>
                  <a:pt x="238" y="408"/>
                </a:lnTo>
                <a:lnTo>
                  <a:pt x="238" y="408"/>
                </a:lnTo>
                <a:lnTo>
                  <a:pt x="235" y="410"/>
                </a:lnTo>
                <a:lnTo>
                  <a:pt x="235" y="410"/>
                </a:lnTo>
                <a:lnTo>
                  <a:pt x="235" y="413"/>
                </a:lnTo>
                <a:lnTo>
                  <a:pt x="235" y="413"/>
                </a:lnTo>
                <a:lnTo>
                  <a:pt x="238" y="410"/>
                </a:lnTo>
                <a:lnTo>
                  <a:pt x="238" y="410"/>
                </a:lnTo>
                <a:lnTo>
                  <a:pt x="240" y="408"/>
                </a:lnTo>
                <a:lnTo>
                  <a:pt x="240" y="408"/>
                </a:lnTo>
                <a:close/>
                <a:moveTo>
                  <a:pt x="161" y="119"/>
                </a:moveTo>
                <a:lnTo>
                  <a:pt x="161" y="119"/>
                </a:lnTo>
                <a:lnTo>
                  <a:pt x="161" y="119"/>
                </a:lnTo>
                <a:lnTo>
                  <a:pt x="161" y="119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6" y="121"/>
                </a:lnTo>
                <a:lnTo>
                  <a:pt x="159" y="123"/>
                </a:lnTo>
                <a:lnTo>
                  <a:pt x="159" y="123"/>
                </a:lnTo>
                <a:lnTo>
                  <a:pt x="161" y="119"/>
                </a:lnTo>
                <a:lnTo>
                  <a:pt x="161" y="119"/>
                </a:lnTo>
                <a:close/>
                <a:moveTo>
                  <a:pt x="214" y="165"/>
                </a:moveTo>
                <a:lnTo>
                  <a:pt x="214" y="165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65"/>
                </a:lnTo>
                <a:lnTo>
                  <a:pt x="214" y="165"/>
                </a:lnTo>
                <a:close/>
                <a:moveTo>
                  <a:pt x="248" y="377"/>
                </a:moveTo>
                <a:lnTo>
                  <a:pt x="248" y="377"/>
                </a:lnTo>
                <a:lnTo>
                  <a:pt x="246" y="375"/>
                </a:lnTo>
                <a:lnTo>
                  <a:pt x="246" y="373"/>
                </a:lnTo>
                <a:lnTo>
                  <a:pt x="246" y="373"/>
                </a:lnTo>
                <a:lnTo>
                  <a:pt x="244" y="375"/>
                </a:lnTo>
                <a:lnTo>
                  <a:pt x="244" y="375"/>
                </a:lnTo>
                <a:lnTo>
                  <a:pt x="246" y="378"/>
                </a:lnTo>
                <a:lnTo>
                  <a:pt x="246" y="378"/>
                </a:lnTo>
                <a:lnTo>
                  <a:pt x="248" y="377"/>
                </a:lnTo>
                <a:lnTo>
                  <a:pt x="248" y="377"/>
                </a:lnTo>
                <a:close/>
                <a:moveTo>
                  <a:pt x="238" y="378"/>
                </a:moveTo>
                <a:lnTo>
                  <a:pt x="238" y="378"/>
                </a:lnTo>
                <a:lnTo>
                  <a:pt x="240" y="383"/>
                </a:lnTo>
                <a:lnTo>
                  <a:pt x="240" y="383"/>
                </a:lnTo>
                <a:lnTo>
                  <a:pt x="241" y="381"/>
                </a:lnTo>
                <a:lnTo>
                  <a:pt x="241" y="381"/>
                </a:lnTo>
                <a:lnTo>
                  <a:pt x="240" y="378"/>
                </a:lnTo>
                <a:lnTo>
                  <a:pt x="240" y="378"/>
                </a:lnTo>
                <a:lnTo>
                  <a:pt x="238" y="378"/>
                </a:lnTo>
                <a:lnTo>
                  <a:pt x="238" y="378"/>
                </a:lnTo>
                <a:close/>
                <a:moveTo>
                  <a:pt x="199" y="171"/>
                </a:moveTo>
                <a:lnTo>
                  <a:pt x="199" y="171"/>
                </a:lnTo>
                <a:lnTo>
                  <a:pt x="199" y="170"/>
                </a:lnTo>
                <a:lnTo>
                  <a:pt x="199" y="170"/>
                </a:lnTo>
                <a:lnTo>
                  <a:pt x="195" y="171"/>
                </a:lnTo>
                <a:lnTo>
                  <a:pt x="195" y="171"/>
                </a:lnTo>
                <a:lnTo>
                  <a:pt x="195" y="171"/>
                </a:lnTo>
                <a:lnTo>
                  <a:pt x="195" y="171"/>
                </a:lnTo>
                <a:lnTo>
                  <a:pt x="194" y="176"/>
                </a:lnTo>
                <a:lnTo>
                  <a:pt x="194" y="176"/>
                </a:lnTo>
                <a:lnTo>
                  <a:pt x="194" y="176"/>
                </a:lnTo>
                <a:lnTo>
                  <a:pt x="194" y="176"/>
                </a:lnTo>
                <a:lnTo>
                  <a:pt x="199" y="171"/>
                </a:lnTo>
                <a:lnTo>
                  <a:pt x="199" y="171"/>
                </a:lnTo>
                <a:close/>
                <a:moveTo>
                  <a:pt x="28" y="63"/>
                </a:moveTo>
                <a:lnTo>
                  <a:pt x="28" y="63"/>
                </a:lnTo>
                <a:lnTo>
                  <a:pt x="28" y="63"/>
                </a:lnTo>
                <a:lnTo>
                  <a:pt x="28" y="63"/>
                </a:lnTo>
                <a:lnTo>
                  <a:pt x="25" y="66"/>
                </a:lnTo>
                <a:lnTo>
                  <a:pt x="25" y="66"/>
                </a:lnTo>
                <a:lnTo>
                  <a:pt x="25" y="66"/>
                </a:lnTo>
                <a:lnTo>
                  <a:pt x="25" y="66"/>
                </a:lnTo>
                <a:lnTo>
                  <a:pt x="25" y="67"/>
                </a:lnTo>
                <a:lnTo>
                  <a:pt x="25" y="67"/>
                </a:lnTo>
                <a:lnTo>
                  <a:pt x="25" y="67"/>
                </a:lnTo>
                <a:lnTo>
                  <a:pt x="25" y="67"/>
                </a:lnTo>
                <a:lnTo>
                  <a:pt x="28" y="63"/>
                </a:lnTo>
                <a:lnTo>
                  <a:pt x="28" y="63"/>
                </a:lnTo>
                <a:close/>
                <a:moveTo>
                  <a:pt x="172" y="222"/>
                </a:moveTo>
                <a:lnTo>
                  <a:pt x="172" y="222"/>
                </a:lnTo>
                <a:lnTo>
                  <a:pt x="170" y="225"/>
                </a:lnTo>
                <a:lnTo>
                  <a:pt x="170" y="225"/>
                </a:lnTo>
                <a:lnTo>
                  <a:pt x="170" y="228"/>
                </a:lnTo>
                <a:lnTo>
                  <a:pt x="170" y="228"/>
                </a:lnTo>
                <a:lnTo>
                  <a:pt x="170" y="230"/>
                </a:lnTo>
                <a:lnTo>
                  <a:pt x="170" y="230"/>
                </a:lnTo>
                <a:lnTo>
                  <a:pt x="172" y="228"/>
                </a:lnTo>
                <a:lnTo>
                  <a:pt x="172" y="228"/>
                </a:lnTo>
                <a:lnTo>
                  <a:pt x="172" y="222"/>
                </a:lnTo>
                <a:lnTo>
                  <a:pt x="172" y="222"/>
                </a:lnTo>
                <a:close/>
                <a:moveTo>
                  <a:pt x="271" y="159"/>
                </a:moveTo>
                <a:lnTo>
                  <a:pt x="271" y="159"/>
                </a:lnTo>
                <a:lnTo>
                  <a:pt x="271" y="160"/>
                </a:lnTo>
                <a:lnTo>
                  <a:pt x="271" y="160"/>
                </a:lnTo>
                <a:lnTo>
                  <a:pt x="271" y="160"/>
                </a:lnTo>
                <a:lnTo>
                  <a:pt x="271" y="160"/>
                </a:lnTo>
                <a:lnTo>
                  <a:pt x="273" y="162"/>
                </a:lnTo>
                <a:lnTo>
                  <a:pt x="273" y="162"/>
                </a:lnTo>
                <a:lnTo>
                  <a:pt x="274" y="160"/>
                </a:lnTo>
                <a:lnTo>
                  <a:pt x="271" y="159"/>
                </a:lnTo>
                <a:lnTo>
                  <a:pt x="271" y="159"/>
                </a:lnTo>
                <a:close/>
                <a:moveTo>
                  <a:pt x="205" y="272"/>
                </a:moveTo>
                <a:lnTo>
                  <a:pt x="205" y="272"/>
                </a:lnTo>
                <a:lnTo>
                  <a:pt x="205" y="271"/>
                </a:lnTo>
                <a:lnTo>
                  <a:pt x="205" y="271"/>
                </a:lnTo>
                <a:lnTo>
                  <a:pt x="200" y="269"/>
                </a:lnTo>
                <a:lnTo>
                  <a:pt x="200" y="269"/>
                </a:lnTo>
                <a:lnTo>
                  <a:pt x="200" y="271"/>
                </a:lnTo>
                <a:lnTo>
                  <a:pt x="200" y="271"/>
                </a:lnTo>
                <a:lnTo>
                  <a:pt x="205" y="272"/>
                </a:lnTo>
                <a:lnTo>
                  <a:pt x="205" y="272"/>
                </a:lnTo>
                <a:close/>
                <a:moveTo>
                  <a:pt x="221" y="138"/>
                </a:moveTo>
                <a:lnTo>
                  <a:pt x="221" y="138"/>
                </a:lnTo>
                <a:lnTo>
                  <a:pt x="216" y="140"/>
                </a:lnTo>
                <a:lnTo>
                  <a:pt x="216" y="140"/>
                </a:lnTo>
                <a:lnTo>
                  <a:pt x="216" y="141"/>
                </a:lnTo>
                <a:lnTo>
                  <a:pt x="216" y="141"/>
                </a:lnTo>
                <a:lnTo>
                  <a:pt x="219" y="141"/>
                </a:lnTo>
                <a:lnTo>
                  <a:pt x="219" y="141"/>
                </a:lnTo>
                <a:lnTo>
                  <a:pt x="221" y="140"/>
                </a:lnTo>
                <a:lnTo>
                  <a:pt x="221" y="138"/>
                </a:lnTo>
                <a:lnTo>
                  <a:pt x="221" y="138"/>
                </a:lnTo>
                <a:close/>
                <a:moveTo>
                  <a:pt x="188" y="198"/>
                </a:moveTo>
                <a:lnTo>
                  <a:pt x="188" y="198"/>
                </a:lnTo>
                <a:lnTo>
                  <a:pt x="191" y="192"/>
                </a:lnTo>
                <a:lnTo>
                  <a:pt x="191" y="192"/>
                </a:lnTo>
                <a:lnTo>
                  <a:pt x="186" y="197"/>
                </a:lnTo>
                <a:lnTo>
                  <a:pt x="186" y="197"/>
                </a:lnTo>
                <a:lnTo>
                  <a:pt x="188" y="198"/>
                </a:lnTo>
                <a:lnTo>
                  <a:pt x="188" y="198"/>
                </a:lnTo>
                <a:close/>
                <a:moveTo>
                  <a:pt x="161" y="113"/>
                </a:moveTo>
                <a:lnTo>
                  <a:pt x="161" y="113"/>
                </a:lnTo>
                <a:lnTo>
                  <a:pt x="159" y="116"/>
                </a:lnTo>
                <a:lnTo>
                  <a:pt x="159" y="116"/>
                </a:lnTo>
                <a:lnTo>
                  <a:pt x="162" y="118"/>
                </a:lnTo>
                <a:lnTo>
                  <a:pt x="162" y="118"/>
                </a:lnTo>
                <a:lnTo>
                  <a:pt x="162" y="115"/>
                </a:lnTo>
                <a:lnTo>
                  <a:pt x="162" y="115"/>
                </a:lnTo>
                <a:lnTo>
                  <a:pt x="161" y="113"/>
                </a:lnTo>
                <a:lnTo>
                  <a:pt x="161" y="113"/>
                </a:lnTo>
                <a:close/>
                <a:moveTo>
                  <a:pt x="244" y="421"/>
                </a:moveTo>
                <a:lnTo>
                  <a:pt x="244" y="421"/>
                </a:lnTo>
                <a:lnTo>
                  <a:pt x="244" y="422"/>
                </a:lnTo>
                <a:lnTo>
                  <a:pt x="244" y="422"/>
                </a:lnTo>
                <a:lnTo>
                  <a:pt x="244" y="425"/>
                </a:lnTo>
                <a:lnTo>
                  <a:pt x="244" y="425"/>
                </a:lnTo>
                <a:lnTo>
                  <a:pt x="244" y="427"/>
                </a:lnTo>
                <a:lnTo>
                  <a:pt x="244" y="427"/>
                </a:lnTo>
                <a:lnTo>
                  <a:pt x="246" y="425"/>
                </a:lnTo>
                <a:lnTo>
                  <a:pt x="246" y="425"/>
                </a:lnTo>
                <a:lnTo>
                  <a:pt x="244" y="421"/>
                </a:lnTo>
                <a:lnTo>
                  <a:pt x="244" y="421"/>
                </a:lnTo>
                <a:close/>
                <a:moveTo>
                  <a:pt x="230" y="361"/>
                </a:moveTo>
                <a:lnTo>
                  <a:pt x="230" y="361"/>
                </a:lnTo>
                <a:lnTo>
                  <a:pt x="229" y="361"/>
                </a:lnTo>
                <a:lnTo>
                  <a:pt x="229" y="361"/>
                </a:lnTo>
                <a:lnTo>
                  <a:pt x="230" y="365"/>
                </a:lnTo>
                <a:lnTo>
                  <a:pt x="230" y="365"/>
                </a:lnTo>
                <a:lnTo>
                  <a:pt x="232" y="365"/>
                </a:lnTo>
                <a:lnTo>
                  <a:pt x="232" y="365"/>
                </a:lnTo>
                <a:lnTo>
                  <a:pt x="230" y="361"/>
                </a:lnTo>
                <a:lnTo>
                  <a:pt x="230" y="361"/>
                </a:lnTo>
                <a:lnTo>
                  <a:pt x="230" y="361"/>
                </a:lnTo>
                <a:lnTo>
                  <a:pt x="230" y="361"/>
                </a:lnTo>
                <a:close/>
                <a:moveTo>
                  <a:pt x="169" y="116"/>
                </a:moveTo>
                <a:lnTo>
                  <a:pt x="169" y="116"/>
                </a:lnTo>
                <a:lnTo>
                  <a:pt x="167" y="119"/>
                </a:lnTo>
                <a:lnTo>
                  <a:pt x="167" y="119"/>
                </a:lnTo>
                <a:lnTo>
                  <a:pt x="169" y="121"/>
                </a:lnTo>
                <a:lnTo>
                  <a:pt x="169" y="121"/>
                </a:lnTo>
                <a:lnTo>
                  <a:pt x="170" y="118"/>
                </a:lnTo>
                <a:lnTo>
                  <a:pt x="170" y="118"/>
                </a:lnTo>
                <a:lnTo>
                  <a:pt x="169" y="116"/>
                </a:lnTo>
                <a:lnTo>
                  <a:pt x="169" y="116"/>
                </a:lnTo>
                <a:close/>
                <a:moveTo>
                  <a:pt x="137" y="222"/>
                </a:moveTo>
                <a:lnTo>
                  <a:pt x="137" y="222"/>
                </a:lnTo>
                <a:lnTo>
                  <a:pt x="137" y="222"/>
                </a:lnTo>
                <a:lnTo>
                  <a:pt x="137" y="222"/>
                </a:lnTo>
                <a:lnTo>
                  <a:pt x="136" y="227"/>
                </a:lnTo>
                <a:lnTo>
                  <a:pt x="136" y="227"/>
                </a:lnTo>
                <a:lnTo>
                  <a:pt x="137" y="227"/>
                </a:lnTo>
                <a:lnTo>
                  <a:pt x="137" y="227"/>
                </a:lnTo>
                <a:lnTo>
                  <a:pt x="137" y="222"/>
                </a:lnTo>
                <a:lnTo>
                  <a:pt x="137" y="222"/>
                </a:lnTo>
                <a:close/>
                <a:moveTo>
                  <a:pt x="191" y="258"/>
                </a:moveTo>
                <a:lnTo>
                  <a:pt x="191" y="258"/>
                </a:lnTo>
                <a:lnTo>
                  <a:pt x="192" y="257"/>
                </a:lnTo>
                <a:lnTo>
                  <a:pt x="192" y="257"/>
                </a:lnTo>
                <a:lnTo>
                  <a:pt x="191" y="255"/>
                </a:lnTo>
                <a:lnTo>
                  <a:pt x="191" y="255"/>
                </a:lnTo>
                <a:lnTo>
                  <a:pt x="189" y="257"/>
                </a:lnTo>
                <a:lnTo>
                  <a:pt x="189" y="257"/>
                </a:lnTo>
                <a:lnTo>
                  <a:pt x="191" y="258"/>
                </a:lnTo>
                <a:lnTo>
                  <a:pt x="191" y="258"/>
                </a:lnTo>
                <a:close/>
                <a:moveTo>
                  <a:pt x="289" y="365"/>
                </a:moveTo>
                <a:lnTo>
                  <a:pt x="289" y="365"/>
                </a:lnTo>
                <a:lnTo>
                  <a:pt x="289" y="361"/>
                </a:lnTo>
                <a:lnTo>
                  <a:pt x="289" y="361"/>
                </a:lnTo>
                <a:lnTo>
                  <a:pt x="285" y="365"/>
                </a:lnTo>
                <a:lnTo>
                  <a:pt x="285" y="365"/>
                </a:lnTo>
                <a:lnTo>
                  <a:pt x="289" y="365"/>
                </a:lnTo>
                <a:lnTo>
                  <a:pt x="289" y="365"/>
                </a:lnTo>
                <a:close/>
                <a:moveTo>
                  <a:pt x="93" y="52"/>
                </a:moveTo>
                <a:lnTo>
                  <a:pt x="93" y="52"/>
                </a:lnTo>
                <a:lnTo>
                  <a:pt x="91" y="53"/>
                </a:lnTo>
                <a:lnTo>
                  <a:pt x="91" y="53"/>
                </a:lnTo>
                <a:lnTo>
                  <a:pt x="96" y="53"/>
                </a:lnTo>
                <a:lnTo>
                  <a:pt x="96" y="53"/>
                </a:lnTo>
                <a:lnTo>
                  <a:pt x="96" y="52"/>
                </a:lnTo>
                <a:lnTo>
                  <a:pt x="96" y="52"/>
                </a:lnTo>
                <a:lnTo>
                  <a:pt x="93" y="52"/>
                </a:lnTo>
                <a:lnTo>
                  <a:pt x="93" y="52"/>
                </a:lnTo>
                <a:close/>
                <a:moveTo>
                  <a:pt x="260" y="143"/>
                </a:moveTo>
                <a:lnTo>
                  <a:pt x="260" y="143"/>
                </a:lnTo>
                <a:lnTo>
                  <a:pt x="257" y="143"/>
                </a:ln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9" y="146"/>
                </a:lnTo>
                <a:lnTo>
                  <a:pt x="259" y="146"/>
                </a:lnTo>
                <a:lnTo>
                  <a:pt x="260" y="143"/>
                </a:lnTo>
                <a:lnTo>
                  <a:pt x="260" y="143"/>
                </a:lnTo>
                <a:close/>
                <a:moveTo>
                  <a:pt x="172" y="118"/>
                </a:moveTo>
                <a:lnTo>
                  <a:pt x="172" y="118"/>
                </a:lnTo>
                <a:lnTo>
                  <a:pt x="172" y="123"/>
                </a:lnTo>
                <a:lnTo>
                  <a:pt x="172" y="123"/>
                </a:lnTo>
                <a:lnTo>
                  <a:pt x="175" y="119"/>
                </a:lnTo>
                <a:lnTo>
                  <a:pt x="175" y="119"/>
                </a:lnTo>
                <a:lnTo>
                  <a:pt x="172" y="118"/>
                </a:lnTo>
                <a:lnTo>
                  <a:pt x="172" y="118"/>
                </a:lnTo>
                <a:close/>
                <a:moveTo>
                  <a:pt x="158" y="205"/>
                </a:moveTo>
                <a:lnTo>
                  <a:pt x="158" y="205"/>
                </a:lnTo>
                <a:lnTo>
                  <a:pt x="158" y="205"/>
                </a:lnTo>
                <a:lnTo>
                  <a:pt x="158" y="205"/>
                </a:lnTo>
                <a:lnTo>
                  <a:pt x="156" y="198"/>
                </a:lnTo>
                <a:lnTo>
                  <a:pt x="156" y="198"/>
                </a:lnTo>
                <a:lnTo>
                  <a:pt x="156" y="200"/>
                </a:lnTo>
                <a:lnTo>
                  <a:pt x="156" y="200"/>
                </a:lnTo>
                <a:lnTo>
                  <a:pt x="156" y="200"/>
                </a:lnTo>
                <a:lnTo>
                  <a:pt x="156" y="200"/>
                </a:lnTo>
                <a:lnTo>
                  <a:pt x="158" y="205"/>
                </a:lnTo>
                <a:lnTo>
                  <a:pt x="158" y="205"/>
                </a:lnTo>
                <a:close/>
                <a:moveTo>
                  <a:pt x="240" y="313"/>
                </a:moveTo>
                <a:lnTo>
                  <a:pt x="240" y="313"/>
                </a:lnTo>
                <a:lnTo>
                  <a:pt x="240" y="312"/>
                </a:lnTo>
                <a:lnTo>
                  <a:pt x="240" y="312"/>
                </a:lnTo>
                <a:lnTo>
                  <a:pt x="238" y="313"/>
                </a:lnTo>
                <a:lnTo>
                  <a:pt x="236" y="315"/>
                </a:lnTo>
                <a:lnTo>
                  <a:pt x="236" y="315"/>
                </a:lnTo>
                <a:lnTo>
                  <a:pt x="236" y="317"/>
                </a:lnTo>
                <a:lnTo>
                  <a:pt x="236" y="317"/>
                </a:lnTo>
                <a:lnTo>
                  <a:pt x="240" y="313"/>
                </a:lnTo>
                <a:lnTo>
                  <a:pt x="240" y="31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5" y="181"/>
                </a:lnTo>
                <a:lnTo>
                  <a:pt x="205" y="181"/>
                </a:lnTo>
                <a:lnTo>
                  <a:pt x="205" y="179"/>
                </a:lnTo>
                <a:lnTo>
                  <a:pt x="205" y="179"/>
                </a:lnTo>
                <a:lnTo>
                  <a:pt x="205" y="181"/>
                </a:lnTo>
                <a:lnTo>
                  <a:pt x="205" y="181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80" y="201"/>
                </a:move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80" y="206"/>
                </a:lnTo>
                <a:lnTo>
                  <a:pt x="80" y="206"/>
                </a:lnTo>
                <a:lnTo>
                  <a:pt x="82" y="205"/>
                </a:lnTo>
                <a:lnTo>
                  <a:pt x="82" y="205"/>
                </a:lnTo>
                <a:lnTo>
                  <a:pt x="80" y="201"/>
                </a:lnTo>
                <a:lnTo>
                  <a:pt x="80" y="201"/>
                </a:lnTo>
                <a:close/>
                <a:moveTo>
                  <a:pt x="88" y="52"/>
                </a:moveTo>
                <a:lnTo>
                  <a:pt x="88" y="52"/>
                </a:lnTo>
                <a:lnTo>
                  <a:pt x="87" y="52"/>
                </a:lnTo>
                <a:lnTo>
                  <a:pt x="87" y="52"/>
                </a:lnTo>
                <a:lnTo>
                  <a:pt x="85" y="52"/>
                </a:lnTo>
                <a:lnTo>
                  <a:pt x="85" y="53"/>
                </a:lnTo>
                <a:lnTo>
                  <a:pt x="85" y="53"/>
                </a:lnTo>
                <a:lnTo>
                  <a:pt x="88" y="53"/>
                </a:lnTo>
                <a:lnTo>
                  <a:pt x="88" y="53"/>
                </a:lnTo>
                <a:lnTo>
                  <a:pt x="88" y="52"/>
                </a:lnTo>
                <a:lnTo>
                  <a:pt x="88" y="52"/>
                </a:lnTo>
                <a:close/>
                <a:moveTo>
                  <a:pt x="150" y="246"/>
                </a:moveTo>
                <a:lnTo>
                  <a:pt x="150" y="246"/>
                </a:lnTo>
                <a:lnTo>
                  <a:pt x="151" y="246"/>
                </a:lnTo>
                <a:lnTo>
                  <a:pt x="151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4"/>
                </a:lnTo>
                <a:lnTo>
                  <a:pt x="150" y="244"/>
                </a:lnTo>
                <a:lnTo>
                  <a:pt x="150" y="244"/>
                </a:lnTo>
                <a:lnTo>
                  <a:pt x="150" y="246"/>
                </a:lnTo>
                <a:lnTo>
                  <a:pt x="150" y="246"/>
                </a:lnTo>
                <a:close/>
                <a:moveTo>
                  <a:pt x="249" y="391"/>
                </a:moveTo>
                <a:lnTo>
                  <a:pt x="249" y="391"/>
                </a:lnTo>
                <a:lnTo>
                  <a:pt x="248" y="392"/>
                </a:lnTo>
                <a:lnTo>
                  <a:pt x="248" y="394"/>
                </a:lnTo>
                <a:lnTo>
                  <a:pt x="248" y="394"/>
                </a:lnTo>
                <a:lnTo>
                  <a:pt x="248" y="395"/>
                </a:lnTo>
                <a:lnTo>
                  <a:pt x="248" y="395"/>
                </a:lnTo>
                <a:lnTo>
                  <a:pt x="248" y="397"/>
                </a:lnTo>
                <a:lnTo>
                  <a:pt x="248" y="397"/>
                </a:lnTo>
                <a:lnTo>
                  <a:pt x="248" y="397"/>
                </a:lnTo>
                <a:lnTo>
                  <a:pt x="248" y="397"/>
                </a:lnTo>
                <a:lnTo>
                  <a:pt x="249" y="391"/>
                </a:lnTo>
                <a:lnTo>
                  <a:pt x="249" y="391"/>
                </a:lnTo>
                <a:close/>
                <a:moveTo>
                  <a:pt x="230" y="397"/>
                </a:moveTo>
                <a:lnTo>
                  <a:pt x="230" y="397"/>
                </a:lnTo>
                <a:lnTo>
                  <a:pt x="233" y="395"/>
                </a:lnTo>
                <a:lnTo>
                  <a:pt x="233" y="394"/>
                </a:lnTo>
                <a:lnTo>
                  <a:pt x="233" y="394"/>
                </a:lnTo>
                <a:lnTo>
                  <a:pt x="232" y="395"/>
                </a:lnTo>
                <a:lnTo>
                  <a:pt x="230" y="397"/>
                </a:lnTo>
                <a:lnTo>
                  <a:pt x="230" y="397"/>
                </a:lnTo>
                <a:close/>
                <a:moveTo>
                  <a:pt x="167" y="246"/>
                </a:moveTo>
                <a:lnTo>
                  <a:pt x="167" y="246"/>
                </a:lnTo>
                <a:lnTo>
                  <a:pt x="164" y="244"/>
                </a:lnTo>
                <a:lnTo>
                  <a:pt x="164" y="246"/>
                </a:lnTo>
                <a:lnTo>
                  <a:pt x="164" y="246"/>
                </a:lnTo>
                <a:lnTo>
                  <a:pt x="166" y="249"/>
                </a:lnTo>
                <a:lnTo>
                  <a:pt x="166" y="249"/>
                </a:lnTo>
                <a:lnTo>
                  <a:pt x="167" y="246"/>
                </a:lnTo>
                <a:lnTo>
                  <a:pt x="167" y="246"/>
                </a:lnTo>
                <a:close/>
                <a:moveTo>
                  <a:pt x="36" y="41"/>
                </a:moveTo>
                <a:lnTo>
                  <a:pt x="36" y="41"/>
                </a:lnTo>
                <a:lnTo>
                  <a:pt x="35" y="41"/>
                </a:lnTo>
                <a:lnTo>
                  <a:pt x="35" y="41"/>
                </a:lnTo>
                <a:lnTo>
                  <a:pt x="31" y="45"/>
                </a:lnTo>
                <a:lnTo>
                  <a:pt x="31" y="45"/>
                </a:lnTo>
                <a:lnTo>
                  <a:pt x="33" y="47"/>
                </a:lnTo>
                <a:lnTo>
                  <a:pt x="33" y="47"/>
                </a:lnTo>
                <a:lnTo>
                  <a:pt x="36" y="41"/>
                </a:lnTo>
                <a:lnTo>
                  <a:pt x="36" y="41"/>
                </a:lnTo>
                <a:close/>
                <a:moveTo>
                  <a:pt x="232" y="274"/>
                </a:moveTo>
                <a:lnTo>
                  <a:pt x="232" y="274"/>
                </a:lnTo>
                <a:lnTo>
                  <a:pt x="232" y="274"/>
                </a:lnTo>
                <a:lnTo>
                  <a:pt x="232" y="274"/>
                </a:lnTo>
                <a:lnTo>
                  <a:pt x="232" y="277"/>
                </a:lnTo>
                <a:lnTo>
                  <a:pt x="232" y="277"/>
                </a:lnTo>
                <a:lnTo>
                  <a:pt x="233" y="277"/>
                </a:lnTo>
                <a:lnTo>
                  <a:pt x="233" y="277"/>
                </a:lnTo>
                <a:lnTo>
                  <a:pt x="235" y="277"/>
                </a:lnTo>
                <a:lnTo>
                  <a:pt x="235" y="276"/>
                </a:lnTo>
                <a:lnTo>
                  <a:pt x="235" y="276"/>
                </a:lnTo>
                <a:lnTo>
                  <a:pt x="233" y="276"/>
                </a:lnTo>
                <a:lnTo>
                  <a:pt x="232" y="274"/>
                </a:lnTo>
                <a:lnTo>
                  <a:pt x="232" y="274"/>
                </a:lnTo>
                <a:close/>
                <a:moveTo>
                  <a:pt x="134" y="228"/>
                </a:moveTo>
                <a:lnTo>
                  <a:pt x="134" y="228"/>
                </a:lnTo>
                <a:lnTo>
                  <a:pt x="134" y="230"/>
                </a:lnTo>
                <a:lnTo>
                  <a:pt x="134" y="230"/>
                </a:lnTo>
                <a:lnTo>
                  <a:pt x="136" y="231"/>
                </a:lnTo>
                <a:lnTo>
                  <a:pt x="136" y="231"/>
                </a:lnTo>
                <a:lnTo>
                  <a:pt x="137" y="231"/>
                </a:lnTo>
                <a:lnTo>
                  <a:pt x="137" y="231"/>
                </a:lnTo>
                <a:lnTo>
                  <a:pt x="137" y="228"/>
                </a:lnTo>
                <a:lnTo>
                  <a:pt x="137" y="228"/>
                </a:lnTo>
                <a:lnTo>
                  <a:pt x="134" y="228"/>
                </a:lnTo>
                <a:lnTo>
                  <a:pt x="134" y="228"/>
                </a:lnTo>
                <a:close/>
                <a:moveTo>
                  <a:pt x="285" y="253"/>
                </a:moveTo>
                <a:lnTo>
                  <a:pt x="285" y="253"/>
                </a:lnTo>
                <a:lnTo>
                  <a:pt x="285" y="258"/>
                </a:lnTo>
                <a:lnTo>
                  <a:pt x="285" y="258"/>
                </a:lnTo>
                <a:lnTo>
                  <a:pt x="287" y="255"/>
                </a:lnTo>
                <a:lnTo>
                  <a:pt x="287" y="255"/>
                </a:lnTo>
                <a:lnTo>
                  <a:pt x="285" y="253"/>
                </a:lnTo>
                <a:lnTo>
                  <a:pt x="285" y="253"/>
                </a:lnTo>
                <a:close/>
                <a:moveTo>
                  <a:pt x="112" y="212"/>
                </a:moveTo>
                <a:lnTo>
                  <a:pt x="112" y="212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1"/>
                </a:lnTo>
                <a:lnTo>
                  <a:pt x="110" y="212"/>
                </a:lnTo>
                <a:lnTo>
                  <a:pt x="112" y="212"/>
                </a:lnTo>
                <a:lnTo>
                  <a:pt x="112" y="212"/>
                </a:lnTo>
                <a:close/>
                <a:moveTo>
                  <a:pt x="88" y="186"/>
                </a:moveTo>
                <a:lnTo>
                  <a:pt x="88" y="186"/>
                </a:lnTo>
                <a:lnTo>
                  <a:pt x="88" y="179"/>
                </a:lnTo>
                <a:lnTo>
                  <a:pt x="88" y="179"/>
                </a:lnTo>
                <a:lnTo>
                  <a:pt x="87" y="181"/>
                </a:lnTo>
                <a:lnTo>
                  <a:pt x="87" y="181"/>
                </a:lnTo>
                <a:lnTo>
                  <a:pt x="87" y="184"/>
                </a:lnTo>
                <a:lnTo>
                  <a:pt x="88" y="186"/>
                </a:lnTo>
                <a:lnTo>
                  <a:pt x="88" y="186"/>
                </a:lnTo>
                <a:close/>
                <a:moveTo>
                  <a:pt x="210" y="271"/>
                </a:moveTo>
                <a:lnTo>
                  <a:pt x="210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2"/>
                </a:lnTo>
                <a:lnTo>
                  <a:pt x="207" y="272"/>
                </a:lnTo>
                <a:lnTo>
                  <a:pt x="210" y="274"/>
                </a:lnTo>
                <a:lnTo>
                  <a:pt x="210" y="274"/>
                </a:lnTo>
                <a:lnTo>
                  <a:pt x="210" y="271"/>
                </a:lnTo>
                <a:lnTo>
                  <a:pt x="210" y="271"/>
                </a:lnTo>
                <a:close/>
                <a:moveTo>
                  <a:pt x="282" y="162"/>
                </a:moveTo>
                <a:lnTo>
                  <a:pt x="282" y="162"/>
                </a:lnTo>
                <a:lnTo>
                  <a:pt x="281" y="164"/>
                </a:lnTo>
                <a:lnTo>
                  <a:pt x="281" y="164"/>
                </a:lnTo>
                <a:lnTo>
                  <a:pt x="282" y="165"/>
                </a:lnTo>
                <a:lnTo>
                  <a:pt x="282" y="165"/>
                </a:lnTo>
                <a:lnTo>
                  <a:pt x="282" y="164"/>
                </a:lnTo>
                <a:lnTo>
                  <a:pt x="282" y="162"/>
                </a:lnTo>
                <a:lnTo>
                  <a:pt x="282" y="162"/>
                </a:lnTo>
                <a:close/>
                <a:moveTo>
                  <a:pt x="91" y="34"/>
                </a:moveTo>
                <a:lnTo>
                  <a:pt x="91" y="34"/>
                </a:lnTo>
                <a:lnTo>
                  <a:pt x="93" y="33"/>
                </a:lnTo>
                <a:lnTo>
                  <a:pt x="93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91" y="34"/>
                </a:lnTo>
                <a:lnTo>
                  <a:pt x="91" y="34"/>
                </a:lnTo>
                <a:close/>
                <a:moveTo>
                  <a:pt x="188" y="184"/>
                </a:moveTo>
                <a:lnTo>
                  <a:pt x="188" y="184"/>
                </a:lnTo>
                <a:lnTo>
                  <a:pt x="191" y="173"/>
                </a:ln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89" y="178"/>
                </a:lnTo>
                <a:lnTo>
                  <a:pt x="189" y="178"/>
                </a:lnTo>
                <a:lnTo>
                  <a:pt x="188" y="184"/>
                </a:lnTo>
                <a:lnTo>
                  <a:pt x="188" y="184"/>
                </a:lnTo>
                <a:close/>
                <a:moveTo>
                  <a:pt x="259" y="154"/>
                </a:moveTo>
                <a:lnTo>
                  <a:pt x="259" y="154"/>
                </a:lnTo>
                <a:lnTo>
                  <a:pt x="260" y="151"/>
                </a:lnTo>
                <a:lnTo>
                  <a:pt x="260" y="151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49"/>
                </a:lnTo>
                <a:lnTo>
                  <a:pt x="257" y="153"/>
                </a:lnTo>
                <a:lnTo>
                  <a:pt x="257" y="153"/>
                </a:lnTo>
                <a:lnTo>
                  <a:pt x="259" y="154"/>
                </a:lnTo>
                <a:lnTo>
                  <a:pt x="259" y="154"/>
                </a:lnTo>
                <a:close/>
                <a:moveTo>
                  <a:pt x="46" y="69"/>
                </a:moveTo>
                <a:lnTo>
                  <a:pt x="46" y="69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47" y="67"/>
                </a:lnTo>
                <a:lnTo>
                  <a:pt x="47" y="67"/>
                </a:lnTo>
                <a:lnTo>
                  <a:pt x="46" y="69"/>
                </a:lnTo>
                <a:lnTo>
                  <a:pt x="46" y="69"/>
                </a:lnTo>
                <a:close/>
                <a:moveTo>
                  <a:pt x="279" y="377"/>
                </a:moveTo>
                <a:lnTo>
                  <a:pt x="279" y="377"/>
                </a:lnTo>
                <a:lnTo>
                  <a:pt x="279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8"/>
                </a:lnTo>
                <a:lnTo>
                  <a:pt x="276" y="378"/>
                </a:lnTo>
                <a:lnTo>
                  <a:pt x="279" y="377"/>
                </a:lnTo>
                <a:lnTo>
                  <a:pt x="279" y="377"/>
                </a:lnTo>
                <a:close/>
                <a:moveTo>
                  <a:pt x="222" y="280"/>
                </a:moveTo>
                <a:lnTo>
                  <a:pt x="222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4" y="279"/>
                </a:lnTo>
                <a:lnTo>
                  <a:pt x="224" y="279"/>
                </a:lnTo>
                <a:lnTo>
                  <a:pt x="222" y="280"/>
                </a:lnTo>
                <a:lnTo>
                  <a:pt x="222" y="280"/>
                </a:lnTo>
                <a:close/>
                <a:moveTo>
                  <a:pt x="142" y="227"/>
                </a:moveTo>
                <a:lnTo>
                  <a:pt x="142" y="227"/>
                </a:lnTo>
                <a:lnTo>
                  <a:pt x="142" y="224"/>
                </a:lnTo>
                <a:lnTo>
                  <a:pt x="142" y="224"/>
                </a:lnTo>
                <a:lnTo>
                  <a:pt x="140" y="224"/>
                </a:lnTo>
                <a:lnTo>
                  <a:pt x="140" y="224"/>
                </a:lnTo>
                <a:lnTo>
                  <a:pt x="140" y="227"/>
                </a:lnTo>
                <a:lnTo>
                  <a:pt x="140" y="227"/>
                </a:lnTo>
                <a:lnTo>
                  <a:pt x="142" y="227"/>
                </a:lnTo>
                <a:lnTo>
                  <a:pt x="142" y="227"/>
                </a:lnTo>
                <a:close/>
                <a:moveTo>
                  <a:pt x="233" y="320"/>
                </a:moveTo>
                <a:lnTo>
                  <a:pt x="233" y="320"/>
                </a:lnTo>
                <a:lnTo>
                  <a:pt x="233" y="323"/>
                </a:lnTo>
                <a:lnTo>
                  <a:pt x="233" y="323"/>
                </a:lnTo>
                <a:lnTo>
                  <a:pt x="235" y="321"/>
                </a:lnTo>
                <a:lnTo>
                  <a:pt x="235" y="320"/>
                </a:lnTo>
                <a:lnTo>
                  <a:pt x="235" y="320"/>
                </a:lnTo>
                <a:lnTo>
                  <a:pt x="233" y="320"/>
                </a:lnTo>
                <a:lnTo>
                  <a:pt x="233" y="320"/>
                </a:lnTo>
                <a:close/>
                <a:moveTo>
                  <a:pt x="270" y="364"/>
                </a:moveTo>
                <a:lnTo>
                  <a:pt x="270" y="364"/>
                </a:lnTo>
                <a:lnTo>
                  <a:pt x="270" y="362"/>
                </a:lnTo>
                <a:lnTo>
                  <a:pt x="270" y="362"/>
                </a:lnTo>
                <a:lnTo>
                  <a:pt x="266" y="364"/>
                </a:lnTo>
                <a:lnTo>
                  <a:pt x="266" y="364"/>
                </a:lnTo>
                <a:lnTo>
                  <a:pt x="268" y="365"/>
                </a:lnTo>
                <a:lnTo>
                  <a:pt x="268" y="365"/>
                </a:lnTo>
                <a:lnTo>
                  <a:pt x="270" y="364"/>
                </a:lnTo>
                <a:lnTo>
                  <a:pt x="270" y="364"/>
                </a:lnTo>
                <a:close/>
                <a:moveTo>
                  <a:pt x="74" y="151"/>
                </a:moveTo>
                <a:lnTo>
                  <a:pt x="74" y="151"/>
                </a:lnTo>
                <a:lnTo>
                  <a:pt x="76" y="149"/>
                </a:lnTo>
                <a:lnTo>
                  <a:pt x="77" y="145"/>
                </a:lnTo>
                <a:lnTo>
                  <a:pt x="77" y="145"/>
                </a:lnTo>
                <a:lnTo>
                  <a:pt x="77" y="145"/>
                </a:lnTo>
                <a:lnTo>
                  <a:pt x="77" y="145"/>
                </a:lnTo>
                <a:lnTo>
                  <a:pt x="74" y="151"/>
                </a:lnTo>
                <a:lnTo>
                  <a:pt x="74" y="151"/>
                </a:lnTo>
                <a:close/>
                <a:moveTo>
                  <a:pt x="229" y="321"/>
                </a:moveTo>
                <a:lnTo>
                  <a:pt x="229" y="321"/>
                </a:lnTo>
                <a:lnTo>
                  <a:pt x="229" y="321"/>
                </a:lnTo>
                <a:lnTo>
                  <a:pt x="229" y="321"/>
                </a:lnTo>
                <a:lnTo>
                  <a:pt x="225" y="324"/>
                </a:lnTo>
                <a:lnTo>
                  <a:pt x="225" y="324"/>
                </a:lnTo>
                <a:lnTo>
                  <a:pt x="225" y="326"/>
                </a:lnTo>
                <a:lnTo>
                  <a:pt x="225" y="326"/>
                </a:lnTo>
                <a:lnTo>
                  <a:pt x="227" y="323"/>
                </a:lnTo>
                <a:lnTo>
                  <a:pt x="229" y="321"/>
                </a:lnTo>
                <a:lnTo>
                  <a:pt x="229" y="321"/>
                </a:lnTo>
                <a:close/>
                <a:moveTo>
                  <a:pt x="216" y="265"/>
                </a:moveTo>
                <a:lnTo>
                  <a:pt x="216" y="265"/>
                </a:lnTo>
                <a:lnTo>
                  <a:pt x="208" y="260"/>
                </a:lnTo>
                <a:lnTo>
                  <a:pt x="208" y="260"/>
                </a:lnTo>
                <a:lnTo>
                  <a:pt x="208" y="261"/>
                </a:lnTo>
                <a:lnTo>
                  <a:pt x="208" y="261"/>
                </a:lnTo>
                <a:lnTo>
                  <a:pt x="216" y="265"/>
                </a:lnTo>
                <a:lnTo>
                  <a:pt x="216" y="265"/>
                </a:lnTo>
                <a:close/>
                <a:moveTo>
                  <a:pt x="164" y="124"/>
                </a:moveTo>
                <a:lnTo>
                  <a:pt x="164" y="124"/>
                </a:lnTo>
                <a:lnTo>
                  <a:pt x="167" y="126"/>
                </a:lnTo>
                <a:lnTo>
                  <a:pt x="167" y="126"/>
                </a:lnTo>
                <a:lnTo>
                  <a:pt x="167" y="124"/>
                </a:lnTo>
                <a:lnTo>
                  <a:pt x="167" y="124"/>
                </a:lnTo>
                <a:lnTo>
                  <a:pt x="166" y="123"/>
                </a:lnTo>
                <a:lnTo>
                  <a:pt x="166" y="123"/>
                </a:lnTo>
                <a:lnTo>
                  <a:pt x="164" y="124"/>
                </a:lnTo>
                <a:lnTo>
                  <a:pt x="164" y="124"/>
                </a:lnTo>
                <a:close/>
                <a:moveTo>
                  <a:pt x="191" y="280"/>
                </a:moveTo>
                <a:lnTo>
                  <a:pt x="191" y="280"/>
                </a:lnTo>
                <a:lnTo>
                  <a:pt x="181" y="276"/>
                </a:lnTo>
                <a:lnTo>
                  <a:pt x="181" y="276"/>
                </a:lnTo>
                <a:lnTo>
                  <a:pt x="186" y="279"/>
                </a:lnTo>
                <a:lnTo>
                  <a:pt x="191" y="280"/>
                </a:lnTo>
                <a:lnTo>
                  <a:pt x="191" y="280"/>
                </a:lnTo>
                <a:close/>
                <a:moveTo>
                  <a:pt x="251" y="151"/>
                </a:moveTo>
                <a:lnTo>
                  <a:pt x="251" y="151"/>
                </a:lnTo>
                <a:lnTo>
                  <a:pt x="252" y="146"/>
                </a:lnTo>
                <a:lnTo>
                  <a:pt x="252" y="146"/>
                </a:lnTo>
                <a:lnTo>
                  <a:pt x="251" y="146"/>
                </a:lnTo>
                <a:lnTo>
                  <a:pt x="251" y="146"/>
                </a:lnTo>
                <a:lnTo>
                  <a:pt x="249" y="149"/>
                </a:lnTo>
                <a:lnTo>
                  <a:pt x="249" y="149"/>
                </a:lnTo>
                <a:lnTo>
                  <a:pt x="251" y="151"/>
                </a:lnTo>
                <a:lnTo>
                  <a:pt x="251" y="151"/>
                </a:lnTo>
                <a:close/>
                <a:moveTo>
                  <a:pt x="177" y="153"/>
                </a:moveTo>
                <a:lnTo>
                  <a:pt x="177" y="153"/>
                </a:lnTo>
                <a:lnTo>
                  <a:pt x="178" y="151"/>
                </a:lnTo>
                <a:lnTo>
                  <a:pt x="178" y="151"/>
                </a:lnTo>
                <a:lnTo>
                  <a:pt x="180" y="149"/>
                </a:lnTo>
                <a:lnTo>
                  <a:pt x="180" y="148"/>
                </a:lnTo>
                <a:lnTo>
                  <a:pt x="180" y="148"/>
                </a:lnTo>
                <a:lnTo>
                  <a:pt x="175" y="153"/>
                </a:lnTo>
                <a:lnTo>
                  <a:pt x="175" y="153"/>
                </a:lnTo>
                <a:lnTo>
                  <a:pt x="177" y="153"/>
                </a:lnTo>
                <a:lnTo>
                  <a:pt x="177" y="153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43" y="149"/>
                </a:lnTo>
                <a:lnTo>
                  <a:pt x="243" y="149"/>
                </a:lnTo>
                <a:lnTo>
                  <a:pt x="243" y="145"/>
                </a:lnTo>
                <a:lnTo>
                  <a:pt x="243" y="145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181" y="113"/>
                </a:moveTo>
                <a:lnTo>
                  <a:pt x="181" y="113"/>
                </a:lnTo>
                <a:lnTo>
                  <a:pt x="175" y="110"/>
                </a:lnTo>
                <a:lnTo>
                  <a:pt x="175" y="110"/>
                </a:lnTo>
                <a:lnTo>
                  <a:pt x="180" y="113"/>
                </a:lnTo>
                <a:lnTo>
                  <a:pt x="180" y="113"/>
                </a:lnTo>
                <a:lnTo>
                  <a:pt x="181" y="113"/>
                </a:lnTo>
                <a:lnTo>
                  <a:pt x="181" y="113"/>
                </a:lnTo>
                <a:close/>
                <a:moveTo>
                  <a:pt x="200" y="192"/>
                </a:moveTo>
                <a:lnTo>
                  <a:pt x="200" y="192"/>
                </a:lnTo>
                <a:lnTo>
                  <a:pt x="202" y="190"/>
                </a:lnTo>
                <a:lnTo>
                  <a:pt x="202" y="190"/>
                </a:lnTo>
                <a:lnTo>
                  <a:pt x="202" y="187"/>
                </a:lnTo>
                <a:lnTo>
                  <a:pt x="202" y="187"/>
                </a:lnTo>
                <a:lnTo>
                  <a:pt x="200" y="192"/>
                </a:lnTo>
                <a:lnTo>
                  <a:pt x="200" y="192"/>
                </a:lnTo>
                <a:close/>
                <a:moveTo>
                  <a:pt x="28" y="77"/>
                </a:moveTo>
                <a:lnTo>
                  <a:pt x="28" y="77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28" y="74"/>
                </a:lnTo>
                <a:lnTo>
                  <a:pt x="28" y="74"/>
                </a:lnTo>
                <a:lnTo>
                  <a:pt x="28" y="75"/>
                </a:lnTo>
                <a:lnTo>
                  <a:pt x="28" y="77"/>
                </a:lnTo>
                <a:lnTo>
                  <a:pt x="28" y="77"/>
                </a:lnTo>
                <a:close/>
                <a:moveTo>
                  <a:pt x="83" y="47"/>
                </a:move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7" y="42"/>
                </a:lnTo>
                <a:lnTo>
                  <a:pt x="87" y="42"/>
                </a:lnTo>
                <a:lnTo>
                  <a:pt x="85" y="42"/>
                </a:lnTo>
                <a:lnTo>
                  <a:pt x="85" y="42"/>
                </a:lnTo>
                <a:lnTo>
                  <a:pt x="83" y="47"/>
                </a:lnTo>
                <a:lnTo>
                  <a:pt x="83" y="47"/>
                </a:lnTo>
                <a:close/>
                <a:moveTo>
                  <a:pt x="167" y="230"/>
                </a:moveTo>
                <a:lnTo>
                  <a:pt x="167" y="230"/>
                </a:lnTo>
                <a:lnTo>
                  <a:pt x="164" y="235"/>
                </a:lnTo>
                <a:lnTo>
                  <a:pt x="164" y="235"/>
                </a:lnTo>
                <a:lnTo>
                  <a:pt x="167" y="233"/>
                </a:lnTo>
                <a:lnTo>
                  <a:pt x="167" y="233"/>
                </a:lnTo>
                <a:lnTo>
                  <a:pt x="167" y="230"/>
                </a:lnTo>
                <a:lnTo>
                  <a:pt x="167" y="230"/>
                </a:lnTo>
                <a:close/>
                <a:moveTo>
                  <a:pt x="246" y="304"/>
                </a:move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04"/>
                </a:lnTo>
                <a:lnTo>
                  <a:pt x="246" y="317"/>
                </a:lnTo>
                <a:lnTo>
                  <a:pt x="246" y="317"/>
                </a:lnTo>
                <a:lnTo>
                  <a:pt x="246" y="317"/>
                </a:lnTo>
                <a:lnTo>
                  <a:pt x="246" y="317"/>
                </a:lnTo>
                <a:lnTo>
                  <a:pt x="246" y="304"/>
                </a:lnTo>
                <a:lnTo>
                  <a:pt x="246" y="304"/>
                </a:lnTo>
                <a:close/>
                <a:moveTo>
                  <a:pt x="181" y="373"/>
                </a:moveTo>
                <a:lnTo>
                  <a:pt x="181" y="373"/>
                </a:lnTo>
                <a:lnTo>
                  <a:pt x="180" y="375"/>
                </a:lnTo>
                <a:lnTo>
                  <a:pt x="180" y="375"/>
                </a:lnTo>
                <a:lnTo>
                  <a:pt x="180" y="377"/>
                </a:lnTo>
                <a:lnTo>
                  <a:pt x="181" y="378"/>
                </a:lnTo>
                <a:lnTo>
                  <a:pt x="181" y="378"/>
                </a:lnTo>
                <a:lnTo>
                  <a:pt x="181" y="377"/>
                </a:lnTo>
                <a:lnTo>
                  <a:pt x="181" y="373"/>
                </a:lnTo>
                <a:lnTo>
                  <a:pt x="181" y="373"/>
                </a:lnTo>
                <a:close/>
                <a:moveTo>
                  <a:pt x="35" y="71"/>
                </a:moveTo>
                <a:lnTo>
                  <a:pt x="35" y="71"/>
                </a:lnTo>
                <a:lnTo>
                  <a:pt x="35" y="71"/>
                </a:lnTo>
                <a:lnTo>
                  <a:pt x="35" y="71"/>
                </a:lnTo>
                <a:lnTo>
                  <a:pt x="31" y="75"/>
                </a:lnTo>
                <a:lnTo>
                  <a:pt x="31" y="75"/>
                </a:lnTo>
                <a:lnTo>
                  <a:pt x="35" y="74"/>
                </a:lnTo>
                <a:lnTo>
                  <a:pt x="35" y="74"/>
                </a:lnTo>
                <a:lnTo>
                  <a:pt x="35" y="71"/>
                </a:lnTo>
                <a:lnTo>
                  <a:pt x="35" y="71"/>
                </a:lnTo>
                <a:close/>
                <a:moveTo>
                  <a:pt x="120" y="228"/>
                </a:moveTo>
                <a:lnTo>
                  <a:pt x="120" y="228"/>
                </a:lnTo>
                <a:lnTo>
                  <a:pt x="118" y="233"/>
                </a:lnTo>
                <a:lnTo>
                  <a:pt x="118" y="233"/>
                </a:lnTo>
                <a:lnTo>
                  <a:pt x="120" y="233"/>
                </a:lnTo>
                <a:lnTo>
                  <a:pt x="120" y="233"/>
                </a:lnTo>
                <a:lnTo>
                  <a:pt x="121" y="228"/>
                </a:lnTo>
                <a:lnTo>
                  <a:pt x="121" y="228"/>
                </a:lnTo>
                <a:lnTo>
                  <a:pt x="120" y="228"/>
                </a:lnTo>
                <a:lnTo>
                  <a:pt x="120" y="228"/>
                </a:lnTo>
                <a:close/>
                <a:moveTo>
                  <a:pt x="53" y="26"/>
                </a:moveTo>
                <a:lnTo>
                  <a:pt x="53" y="26"/>
                </a:lnTo>
                <a:lnTo>
                  <a:pt x="44" y="23"/>
                </a:lnTo>
                <a:lnTo>
                  <a:pt x="44" y="23"/>
                </a:lnTo>
                <a:lnTo>
                  <a:pt x="49" y="25"/>
                </a:lnTo>
                <a:lnTo>
                  <a:pt x="53" y="26"/>
                </a:lnTo>
                <a:lnTo>
                  <a:pt x="53" y="26"/>
                </a:lnTo>
                <a:close/>
                <a:moveTo>
                  <a:pt x="195" y="261"/>
                </a:moveTo>
                <a:lnTo>
                  <a:pt x="195" y="261"/>
                </a:lnTo>
                <a:lnTo>
                  <a:pt x="195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8"/>
                </a:lnTo>
                <a:lnTo>
                  <a:pt x="194" y="261"/>
                </a:lnTo>
                <a:lnTo>
                  <a:pt x="194" y="261"/>
                </a:lnTo>
                <a:lnTo>
                  <a:pt x="195" y="261"/>
                </a:lnTo>
                <a:lnTo>
                  <a:pt x="195" y="261"/>
                </a:lnTo>
                <a:close/>
                <a:moveTo>
                  <a:pt x="222" y="143"/>
                </a:move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19" y="148"/>
                </a:lnTo>
                <a:lnTo>
                  <a:pt x="219" y="148"/>
                </a:lnTo>
                <a:lnTo>
                  <a:pt x="221" y="148"/>
                </a:lnTo>
                <a:lnTo>
                  <a:pt x="221" y="148"/>
                </a:lnTo>
                <a:lnTo>
                  <a:pt x="222" y="143"/>
                </a:lnTo>
                <a:lnTo>
                  <a:pt x="222" y="143"/>
                </a:lnTo>
                <a:close/>
                <a:moveTo>
                  <a:pt x="270" y="266"/>
                </a:moveTo>
                <a:lnTo>
                  <a:pt x="270" y="266"/>
                </a:lnTo>
                <a:lnTo>
                  <a:pt x="270" y="266"/>
                </a:lnTo>
                <a:lnTo>
                  <a:pt x="270" y="266"/>
                </a:lnTo>
                <a:lnTo>
                  <a:pt x="266" y="268"/>
                </a:lnTo>
                <a:lnTo>
                  <a:pt x="266" y="268"/>
                </a:lnTo>
                <a:lnTo>
                  <a:pt x="265" y="269"/>
                </a:lnTo>
                <a:lnTo>
                  <a:pt x="265" y="269"/>
                </a:lnTo>
                <a:lnTo>
                  <a:pt x="270" y="266"/>
                </a:lnTo>
                <a:lnTo>
                  <a:pt x="270" y="266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95" y="41"/>
                </a:lnTo>
                <a:lnTo>
                  <a:pt x="95" y="41"/>
                </a:lnTo>
                <a:lnTo>
                  <a:pt x="96" y="41"/>
                </a:lnTo>
                <a:lnTo>
                  <a:pt x="96" y="41"/>
                </a:lnTo>
                <a:lnTo>
                  <a:pt x="98" y="39"/>
                </a:lnTo>
                <a:lnTo>
                  <a:pt x="98" y="39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279" y="159"/>
                </a:moveTo>
                <a:lnTo>
                  <a:pt x="279" y="159"/>
                </a:lnTo>
                <a:lnTo>
                  <a:pt x="278" y="157"/>
                </a:lnTo>
                <a:lnTo>
                  <a:pt x="278" y="157"/>
                </a:lnTo>
                <a:lnTo>
                  <a:pt x="278" y="159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59"/>
                </a:lnTo>
                <a:lnTo>
                  <a:pt x="279" y="159"/>
                </a:lnTo>
                <a:close/>
                <a:moveTo>
                  <a:pt x="238" y="280"/>
                </a:moveTo>
                <a:lnTo>
                  <a:pt x="238" y="280"/>
                </a:lnTo>
                <a:lnTo>
                  <a:pt x="236" y="280"/>
                </a:lnTo>
                <a:lnTo>
                  <a:pt x="235" y="282"/>
                </a:lnTo>
                <a:lnTo>
                  <a:pt x="235" y="282"/>
                </a:lnTo>
                <a:lnTo>
                  <a:pt x="238" y="282"/>
                </a:lnTo>
                <a:lnTo>
                  <a:pt x="238" y="282"/>
                </a:lnTo>
                <a:lnTo>
                  <a:pt x="238" y="280"/>
                </a:lnTo>
                <a:lnTo>
                  <a:pt x="238" y="280"/>
                </a:lnTo>
                <a:close/>
                <a:moveTo>
                  <a:pt x="72" y="91"/>
                </a:moveTo>
                <a:lnTo>
                  <a:pt x="72" y="91"/>
                </a:lnTo>
                <a:lnTo>
                  <a:pt x="74" y="91"/>
                </a:lnTo>
                <a:lnTo>
                  <a:pt x="74" y="91"/>
                </a:lnTo>
                <a:lnTo>
                  <a:pt x="76" y="88"/>
                </a:lnTo>
                <a:lnTo>
                  <a:pt x="76" y="88"/>
                </a:lnTo>
                <a:lnTo>
                  <a:pt x="74" y="86"/>
                </a:lnTo>
                <a:lnTo>
                  <a:pt x="74" y="86"/>
                </a:lnTo>
                <a:lnTo>
                  <a:pt x="72" y="91"/>
                </a:lnTo>
                <a:lnTo>
                  <a:pt x="72" y="91"/>
                </a:lnTo>
                <a:close/>
                <a:moveTo>
                  <a:pt x="205" y="383"/>
                </a:moveTo>
                <a:lnTo>
                  <a:pt x="205" y="383"/>
                </a:lnTo>
                <a:lnTo>
                  <a:pt x="203" y="378"/>
                </a:lnTo>
                <a:lnTo>
                  <a:pt x="203" y="378"/>
                </a:lnTo>
                <a:lnTo>
                  <a:pt x="203" y="381"/>
                </a:lnTo>
                <a:lnTo>
                  <a:pt x="205" y="383"/>
                </a:lnTo>
                <a:lnTo>
                  <a:pt x="205" y="383"/>
                </a:lnTo>
                <a:close/>
                <a:moveTo>
                  <a:pt x="295" y="222"/>
                </a:moveTo>
                <a:lnTo>
                  <a:pt x="295" y="222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7"/>
                </a:lnTo>
                <a:lnTo>
                  <a:pt x="293" y="227"/>
                </a:lnTo>
                <a:lnTo>
                  <a:pt x="295" y="224"/>
                </a:lnTo>
                <a:lnTo>
                  <a:pt x="295" y="222"/>
                </a:lnTo>
                <a:lnTo>
                  <a:pt x="295" y="222"/>
                </a:lnTo>
                <a:close/>
                <a:moveTo>
                  <a:pt x="219" y="293"/>
                </a:moveTo>
                <a:lnTo>
                  <a:pt x="219" y="293"/>
                </a:lnTo>
                <a:lnTo>
                  <a:pt x="221" y="293"/>
                </a:lnTo>
                <a:lnTo>
                  <a:pt x="221" y="293"/>
                </a:lnTo>
                <a:lnTo>
                  <a:pt x="221" y="290"/>
                </a:lnTo>
                <a:lnTo>
                  <a:pt x="221" y="290"/>
                </a:lnTo>
                <a:lnTo>
                  <a:pt x="219" y="290"/>
                </a:lnTo>
                <a:lnTo>
                  <a:pt x="219" y="290"/>
                </a:lnTo>
                <a:lnTo>
                  <a:pt x="219" y="293"/>
                </a:lnTo>
                <a:lnTo>
                  <a:pt x="219" y="293"/>
                </a:lnTo>
                <a:close/>
                <a:moveTo>
                  <a:pt x="192" y="182"/>
                </a:moveTo>
                <a:lnTo>
                  <a:pt x="192" y="182"/>
                </a:lnTo>
                <a:lnTo>
                  <a:pt x="195" y="181"/>
                </a:lnTo>
                <a:lnTo>
                  <a:pt x="195" y="178"/>
                </a:lnTo>
                <a:lnTo>
                  <a:pt x="195" y="178"/>
                </a:lnTo>
                <a:lnTo>
                  <a:pt x="195" y="179"/>
                </a:lnTo>
                <a:lnTo>
                  <a:pt x="195" y="179"/>
                </a:lnTo>
                <a:lnTo>
                  <a:pt x="192" y="182"/>
                </a:lnTo>
                <a:lnTo>
                  <a:pt x="192" y="182"/>
                </a:lnTo>
                <a:close/>
                <a:moveTo>
                  <a:pt x="238" y="375"/>
                </a:moveTo>
                <a:lnTo>
                  <a:pt x="238" y="375"/>
                </a:lnTo>
                <a:lnTo>
                  <a:pt x="235" y="370"/>
                </a:lnTo>
                <a:lnTo>
                  <a:pt x="235" y="370"/>
                </a:lnTo>
                <a:lnTo>
                  <a:pt x="236" y="375"/>
                </a:lnTo>
                <a:lnTo>
                  <a:pt x="236" y="375"/>
                </a:lnTo>
                <a:lnTo>
                  <a:pt x="238" y="375"/>
                </a:lnTo>
                <a:lnTo>
                  <a:pt x="238" y="375"/>
                </a:lnTo>
                <a:close/>
                <a:moveTo>
                  <a:pt x="118" y="113"/>
                </a:moveTo>
                <a:lnTo>
                  <a:pt x="118" y="113"/>
                </a:lnTo>
                <a:lnTo>
                  <a:pt x="117" y="118"/>
                </a:lnTo>
                <a:lnTo>
                  <a:pt x="117" y="118"/>
                </a:lnTo>
                <a:lnTo>
                  <a:pt x="118" y="116"/>
                </a:lnTo>
                <a:lnTo>
                  <a:pt x="118" y="116"/>
                </a:lnTo>
                <a:lnTo>
                  <a:pt x="118" y="113"/>
                </a:lnTo>
                <a:lnTo>
                  <a:pt x="118" y="113"/>
                </a:lnTo>
                <a:close/>
                <a:moveTo>
                  <a:pt x="169" y="252"/>
                </a:move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70" y="249"/>
                </a:lnTo>
                <a:lnTo>
                  <a:pt x="170" y="249"/>
                </a:lnTo>
                <a:lnTo>
                  <a:pt x="169" y="247"/>
                </a:lnTo>
                <a:lnTo>
                  <a:pt x="169" y="247"/>
                </a:lnTo>
                <a:lnTo>
                  <a:pt x="169" y="252"/>
                </a:lnTo>
                <a:lnTo>
                  <a:pt x="169" y="252"/>
                </a:lnTo>
                <a:close/>
                <a:moveTo>
                  <a:pt x="148" y="113"/>
                </a:moveTo>
                <a:lnTo>
                  <a:pt x="148" y="113"/>
                </a:lnTo>
                <a:lnTo>
                  <a:pt x="150" y="113"/>
                </a:lnTo>
                <a:lnTo>
                  <a:pt x="150" y="112"/>
                </a:lnTo>
                <a:lnTo>
                  <a:pt x="150" y="112"/>
                </a:lnTo>
                <a:lnTo>
                  <a:pt x="148" y="110"/>
                </a:lnTo>
                <a:lnTo>
                  <a:pt x="148" y="110"/>
                </a:lnTo>
                <a:lnTo>
                  <a:pt x="148" y="113"/>
                </a:lnTo>
                <a:lnTo>
                  <a:pt x="148" y="113"/>
                </a:lnTo>
                <a:close/>
                <a:moveTo>
                  <a:pt x="281" y="170"/>
                </a:moveTo>
                <a:lnTo>
                  <a:pt x="281" y="170"/>
                </a:lnTo>
                <a:lnTo>
                  <a:pt x="281" y="170"/>
                </a:lnTo>
                <a:lnTo>
                  <a:pt x="281" y="170"/>
                </a:lnTo>
                <a:lnTo>
                  <a:pt x="279" y="165"/>
                </a:lnTo>
                <a:lnTo>
                  <a:pt x="279" y="165"/>
                </a:lnTo>
                <a:lnTo>
                  <a:pt x="278" y="167"/>
                </a:lnTo>
                <a:lnTo>
                  <a:pt x="278" y="167"/>
                </a:lnTo>
                <a:lnTo>
                  <a:pt x="281" y="170"/>
                </a:lnTo>
                <a:lnTo>
                  <a:pt x="281" y="170"/>
                </a:lnTo>
                <a:close/>
                <a:moveTo>
                  <a:pt x="282" y="261"/>
                </a:move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78" y="266"/>
                </a:lnTo>
                <a:lnTo>
                  <a:pt x="278" y="266"/>
                </a:lnTo>
                <a:lnTo>
                  <a:pt x="279" y="266"/>
                </a:lnTo>
                <a:lnTo>
                  <a:pt x="279" y="266"/>
                </a:lnTo>
                <a:lnTo>
                  <a:pt x="282" y="261"/>
                </a:lnTo>
                <a:lnTo>
                  <a:pt x="282" y="261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4" y="113"/>
                </a:lnTo>
                <a:lnTo>
                  <a:pt x="124" y="113"/>
                </a:lnTo>
                <a:lnTo>
                  <a:pt x="123" y="116"/>
                </a:lnTo>
                <a:lnTo>
                  <a:pt x="123" y="116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189" y="261"/>
                </a:moveTo>
                <a:lnTo>
                  <a:pt x="189" y="261"/>
                </a:lnTo>
                <a:lnTo>
                  <a:pt x="188" y="260"/>
                </a:lnTo>
                <a:lnTo>
                  <a:pt x="188" y="260"/>
                </a:lnTo>
                <a:lnTo>
                  <a:pt x="186" y="263"/>
                </a:lnTo>
                <a:lnTo>
                  <a:pt x="186" y="263"/>
                </a:lnTo>
                <a:lnTo>
                  <a:pt x="188" y="263"/>
                </a:lnTo>
                <a:lnTo>
                  <a:pt x="188" y="263"/>
                </a:lnTo>
                <a:lnTo>
                  <a:pt x="189" y="261"/>
                </a:lnTo>
                <a:lnTo>
                  <a:pt x="189" y="261"/>
                </a:lnTo>
                <a:close/>
                <a:moveTo>
                  <a:pt x="180" y="220"/>
                </a:moveTo>
                <a:lnTo>
                  <a:pt x="180" y="220"/>
                </a:lnTo>
                <a:lnTo>
                  <a:pt x="180" y="216"/>
                </a:lnTo>
                <a:lnTo>
                  <a:pt x="180" y="216"/>
                </a:lnTo>
                <a:lnTo>
                  <a:pt x="178" y="219"/>
                </a:lnTo>
                <a:lnTo>
                  <a:pt x="180" y="220"/>
                </a:lnTo>
                <a:lnTo>
                  <a:pt x="180" y="220"/>
                </a:lnTo>
                <a:close/>
                <a:moveTo>
                  <a:pt x="254" y="151"/>
                </a:moveTo>
                <a:lnTo>
                  <a:pt x="254" y="151"/>
                </a:lnTo>
                <a:lnTo>
                  <a:pt x="255" y="148"/>
                </a:lnTo>
                <a:lnTo>
                  <a:pt x="255" y="148"/>
                </a:lnTo>
                <a:lnTo>
                  <a:pt x="255" y="148"/>
                </a:lnTo>
                <a:lnTo>
                  <a:pt x="255" y="148"/>
                </a:lnTo>
                <a:lnTo>
                  <a:pt x="254" y="151"/>
                </a:lnTo>
                <a:lnTo>
                  <a:pt x="254" y="151"/>
                </a:lnTo>
                <a:close/>
                <a:moveTo>
                  <a:pt x="79" y="34"/>
                </a:moveTo>
                <a:lnTo>
                  <a:pt x="79" y="34"/>
                </a:lnTo>
                <a:lnTo>
                  <a:pt x="79" y="37"/>
                </a:lnTo>
                <a:lnTo>
                  <a:pt x="79" y="37"/>
                </a:lnTo>
                <a:lnTo>
                  <a:pt x="80" y="36"/>
                </a:lnTo>
                <a:lnTo>
                  <a:pt x="82" y="34"/>
                </a:lnTo>
                <a:lnTo>
                  <a:pt x="82" y="34"/>
                </a:lnTo>
                <a:lnTo>
                  <a:pt x="80" y="34"/>
                </a:lnTo>
                <a:lnTo>
                  <a:pt x="80" y="34"/>
                </a:lnTo>
                <a:lnTo>
                  <a:pt x="79" y="34"/>
                </a:lnTo>
                <a:lnTo>
                  <a:pt x="79" y="34"/>
                </a:lnTo>
                <a:close/>
                <a:moveTo>
                  <a:pt x="50" y="41"/>
                </a:moveTo>
                <a:lnTo>
                  <a:pt x="50" y="41"/>
                </a:lnTo>
                <a:lnTo>
                  <a:pt x="47" y="41"/>
                </a:lnTo>
                <a:lnTo>
                  <a:pt x="47" y="42"/>
                </a:lnTo>
                <a:lnTo>
                  <a:pt x="47" y="42"/>
                </a:lnTo>
                <a:lnTo>
                  <a:pt x="49" y="42"/>
                </a:lnTo>
                <a:lnTo>
                  <a:pt x="50" y="41"/>
                </a:lnTo>
                <a:lnTo>
                  <a:pt x="50" y="41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7" y="230"/>
                </a:lnTo>
                <a:lnTo>
                  <a:pt x="177" y="230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16" y="291"/>
                </a:moveTo>
                <a:lnTo>
                  <a:pt x="216" y="291"/>
                </a:lnTo>
                <a:lnTo>
                  <a:pt x="216" y="290"/>
                </a:lnTo>
                <a:lnTo>
                  <a:pt x="216" y="290"/>
                </a:lnTo>
                <a:lnTo>
                  <a:pt x="214" y="290"/>
                </a:lnTo>
                <a:lnTo>
                  <a:pt x="214" y="290"/>
                </a:lnTo>
                <a:lnTo>
                  <a:pt x="214" y="291"/>
                </a:lnTo>
                <a:lnTo>
                  <a:pt x="214" y="291"/>
                </a:lnTo>
                <a:lnTo>
                  <a:pt x="216" y="291"/>
                </a:lnTo>
                <a:lnTo>
                  <a:pt x="216" y="291"/>
                </a:lnTo>
                <a:close/>
                <a:moveTo>
                  <a:pt x="189" y="189"/>
                </a:moveTo>
                <a:lnTo>
                  <a:pt x="189" y="189"/>
                </a:lnTo>
                <a:lnTo>
                  <a:pt x="189" y="189"/>
                </a:lnTo>
                <a:lnTo>
                  <a:pt x="189" y="189"/>
                </a:lnTo>
                <a:lnTo>
                  <a:pt x="192" y="186"/>
                </a:lnTo>
                <a:lnTo>
                  <a:pt x="192" y="186"/>
                </a:lnTo>
                <a:lnTo>
                  <a:pt x="191" y="187"/>
                </a:lnTo>
                <a:lnTo>
                  <a:pt x="191" y="187"/>
                </a:lnTo>
                <a:lnTo>
                  <a:pt x="189" y="189"/>
                </a:lnTo>
                <a:lnTo>
                  <a:pt x="189" y="189"/>
                </a:lnTo>
                <a:close/>
                <a:moveTo>
                  <a:pt x="91" y="110"/>
                </a:moveTo>
                <a:lnTo>
                  <a:pt x="91" y="110"/>
                </a:lnTo>
                <a:lnTo>
                  <a:pt x="91" y="110"/>
                </a:lnTo>
                <a:lnTo>
                  <a:pt x="91" y="110"/>
                </a:lnTo>
                <a:lnTo>
                  <a:pt x="93" y="108"/>
                </a:lnTo>
                <a:lnTo>
                  <a:pt x="93" y="108"/>
                </a:lnTo>
                <a:lnTo>
                  <a:pt x="91" y="107"/>
                </a:lnTo>
                <a:lnTo>
                  <a:pt x="91" y="107"/>
                </a:lnTo>
                <a:lnTo>
                  <a:pt x="91" y="110"/>
                </a:lnTo>
                <a:lnTo>
                  <a:pt x="91" y="110"/>
                </a:lnTo>
                <a:close/>
                <a:moveTo>
                  <a:pt x="225" y="320"/>
                </a:moveTo>
                <a:lnTo>
                  <a:pt x="225" y="320"/>
                </a:lnTo>
                <a:lnTo>
                  <a:pt x="224" y="318"/>
                </a:lnTo>
                <a:lnTo>
                  <a:pt x="224" y="318"/>
                </a:lnTo>
                <a:lnTo>
                  <a:pt x="222" y="323"/>
                </a:lnTo>
                <a:lnTo>
                  <a:pt x="222" y="323"/>
                </a:lnTo>
                <a:lnTo>
                  <a:pt x="225" y="320"/>
                </a:lnTo>
                <a:lnTo>
                  <a:pt x="225" y="320"/>
                </a:lnTo>
                <a:close/>
                <a:moveTo>
                  <a:pt x="186" y="149"/>
                </a:moveTo>
                <a:lnTo>
                  <a:pt x="186" y="149"/>
                </a:lnTo>
                <a:lnTo>
                  <a:pt x="184" y="143"/>
                </a:lnTo>
                <a:lnTo>
                  <a:pt x="184" y="143"/>
                </a:lnTo>
                <a:lnTo>
                  <a:pt x="184" y="146"/>
                </a:lnTo>
                <a:lnTo>
                  <a:pt x="184" y="146"/>
                </a:lnTo>
                <a:lnTo>
                  <a:pt x="186" y="149"/>
                </a:lnTo>
                <a:lnTo>
                  <a:pt x="186" y="149"/>
                </a:lnTo>
                <a:close/>
                <a:moveTo>
                  <a:pt x="79" y="50"/>
                </a:moveTo>
                <a:lnTo>
                  <a:pt x="79" y="50"/>
                </a:lnTo>
                <a:lnTo>
                  <a:pt x="74" y="50"/>
                </a:lnTo>
                <a:lnTo>
                  <a:pt x="74" y="50"/>
                </a:lnTo>
                <a:lnTo>
                  <a:pt x="79" y="52"/>
                </a:lnTo>
                <a:lnTo>
                  <a:pt x="79" y="52"/>
                </a:lnTo>
                <a:lnTo>
                  <a:pt x="79" y="50"/>
                </a:lnTo>
                <a:lnTo>
                  <a:pt x="79" y="50"/>
                </a:lnTo>
                <a:close/>
                <a:moveTo>
                  <a:pt x="20" y="17"/>
                </a:moveTo>
                <a:lnTo>
                  <a:pt x="20" y="17"/>
                </a:lnTo>
                <a:lnTo>
                  <a:pt x="19" y="17"/>
                </a:lnTo>
                <a:lnTo>
                  <a:pt x="19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9" y="18"/>
                </a:lnTo>
                <a:lnTo>
                  <a:pt x="20" y="17"/>
                </a:lnTo>
                <a:lnTo>
                  <a:pt x="20" y="17"/>
                </a:lnTo>
                <a:close/>
                <a:moveTo>
                  <a:pt x="181" y="362"/>
                </a:moveTo>
                <a:lnTo>
                  <a:pt x="181" y="362"/>
                </a:lnTo>
                <a:lnTo>
                  <a:pt x="180" y="362"/>
                </a:lnTo>
                <a:lnTo>
                  <a:pt x="180" y="362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0" y="365"/>
                </a:lnTo>
                <a:lnTo>
                  <a:pt x="181" y="362"/>
                </a:lnTo>
                <a:lnTo>
                  <a:pt x="181" y="362"/>
                </a:lnTo>
                <a:close/>
                <a:moveTo>
                  <a:pt x="216" y="383"/>
                </a:moveTo>
                <a:lnTo>
                  <a:pt x="216" y="383"/>
                </a:lnTo>
                <a:lnTo>
                  <a:pt x="218" y="383"/>
                </a:lnTo>
                <a:lnTo>
                  <a:pt x="218" y="383"/>
                </a:lnTo>
                <a:lnTo>
                  <a:pt x="218" y="381"/>
                </a:lnTo>
                <a:lnTo>
                  <a:pt x="216" y="380"/>
                </a:lnTo>
                <a:lnTo>
                  <a:pt x="216" y="380"/>
                </a:lnTo>
                <a:lnTo>
                  <a:pt x="216" y="383"/>
                </a:lnTo>
                <a:lnTo>
                  <a:pt x="216" y="383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89" y="140"/>
                </a:lnTo>
                <a:lnTo>
                  <a:pt x="189" y="140"/>
                </a:lnTo>
                <a:lnTo>
                  <a:pt x="188" y="141"/>
                </a:lnTo>
                <a:lnTo>
                  <a:pt x="188" y="141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74" y="45"/>
                </a:moveTo>
                <a:lnTo>
                  <a:pt x="74" y="45"/>
                </a:lnTo>
                <a:lnTo>
                  <a:pt x="72" y="45"/>
                </a:lnTo>
                <a:lnTo>
                  <a:pt x="71" y="47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4" y="45"/>
                </a:lnTo>
                <a:lnTo>
                  <a:pt x="74" y="45"/>
                </a:lnTo>
                <a:close/>
                <a:moveTo>
                  <a:pt x="233" y="329"/>
                </a:move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0" y="331"/>
                </a:lnTo>
                <a:lnTo>
                  <a:pt x="230" y="331"/>
                </a:lnTo>
                <a:lnTo>
                  <a:pt x="230" y="332"/>
                </a:lnTo>
                <a:lnTo>
                  <a:pt x="230" y="332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close/>
                <a:moveTo>
                  <a:pt x="191" y="162"/>
                </a:moveTo>
                <a:lnTo>
                  <a:pt x="191" y="162"/>
                </a:lnTo>
                <a:lnTo>
                  <a:pt x="194" y="160"/>
                </a:lnTo>
                <a:lnTo>
                  <a:pt x="195" y="159"/>
                </a:lnTo>
                <a:lnTo>
                  <a:pt x="195" y="159"/>
                </a:lnTo>
                <a:lnTo>
                  <a:pt x="192" y="159"/>
                </a:lnTo>
                <a:lnTo>
                  <a:pt x="191" y="162"/>
                </a:lnTo>
                <a:lnTo>
                  <a:pt x="191" y="162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3" y="216"/>
                </a:lnTo>
                <a:lnTo>
                  <a:pt x="93" y="216"/>
                </a:lnTo>
                <a:lnTo>
                  <a:pt x="95" y="212"/>
                </a:lnTo>
                <a:lnTo>
                  <a:pt x="95" y="212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27" y="18"/>
                </a:moveTo>
                <a:lnTo>
                  <a:pt x="27" y="18"/>
                </a:lnTo>
                <a:lnTo>
                  <a:pt x="27" y="18"/>
                </a:lnTo>
                <a:lnTo>
                  <a:pt x="27" y="18"/>
                </a:lnTo>
                <a:lnTo>
                  <a:pt x="27" y="20"/>
                </a:lnTo>
                <a:lnTo>
                  <a:pt x="27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27" y="18"/>
                </a:lnTo>
                <a:lnTo>
                  <a:pt x="27" y="18"/>
                </a:lnTo>
                <a:close/>
                <a:moveTo>
                  <a:pt x="183" y="187"/>
                </a:moveTo>
                <a:lnTo>
                  <a:pt x="183" y="187"/>
                </a:lnTo>
                <a:lnTo>
                  <a:pt x="181" y="190"/>
                </a:lnTo>
                <a:lnTo>
                  <a:pt x="180" y="194"/>
                </a:lnTo>
                <a:lnTo>
                  <a:pt x="180" y="194"/>
                </a:lnTo>
                <a:lnTo>
                  <a:pt x="181" y="189"/>
                </a:lnTo>
                <a:lnTo>
                  <a:pt x="181" y="189"/>
                </a:lnTo>
                <a:lnTo>
                  <a:pt x="183" y="187"/>
                </a:lnTo>
                <a:lnTo>
                  <a:pt x="183" y="187"/>
                </a:lnTo>
                <a:close/>
                <a:moveTo>
                  <a:pt x="203" y="258"/>
                </a:moveTo>
                <a:lnTo>
                  <a:pt x="203" y="258"/>
                </a:lnTo>
                <a:lnTo>
                  <a:pt x="203" y="258"/>
                </a:lnTo>
                <a:lnTo>
                  <a:pt x="203" y="258"/>
                </a:lnTo>
                <a:lnTo>
                  <a:pt x="199" y="257"/>
                </a:lnTo>
                <a:lnTo>
                  <a:pt x="199" y="257"/>
                </a:lnTo>
                <a:lnTo>
                  <a:pt x="200" y="257"/>
                </a:lnTo>
                <a:lnTo>
                  <a:pt x="203" y="258"/>
                </a:lnTo>
                <a:lnTo>
                  <a:pt x="203" y="258"/>
                </a:lnTo>
                <a:close/>
                <a:moveTo>
                  <a:pt x="88" y="208"/>
                </a:moveTo>
                <a:lnTo>
                  <a:pt x="88" y="208"/>
                </a:lnTo>
                <a:lnTo>
                  <a:pt x="88" y="209"/>
                </a:lnTo>
                <a:lnTo>
                  <a:pt x="88" y="209"/>
                </a:lnTo>
                <a:lnTo>
                  <a:pt x="91" y="208"/>
                </a:lnTo>
                <a:lnTo>
                  <a:pt x="91" y="206"/>
                </a:lnTo>
                <a:lnTo>
                  <a:pt x="91" y="206"/>
                </a:lnTo>
                <a:lnTo>
                  <a:pt x="88" y="208"/>
                </a:lnTo>
                <a:lnTo>
                  <a:pt x="88" y="208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5" y="194"/>
                </a:lnTo>
                <a:lnTo>
                  <a:pt x="194" y="192"/>
                </a:lnTo>
                <a:lnTo>
                  <a:pt x="194" y="192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82" y="146"/>
                </a:moveTo>
                <a:lnTo>
                  <a:pt x="82" y="146"/>
                </a:lnTo>
                <a:lnTo>
                  <a:pt x="85" y="143"/>
                </a:lnTo>
                <a:lnTo>
                  <a:pt x="85" y="143"/>
                </a:lnTo>
                <a:lnTo>
                  <a:pt x="83" y="143"/>
                </a:lnTo>
                <a:lnTo>
                  <a:pt x="83" y="143"/>
                </a:lnTo>
                <a:lnTo>
                  <a:pt x="82" y="145"/>
                </a:lnTo>
                <a:lnTo>
                  <a:pt x="82" y="145"/>
                </a:lnTo>
                <a:lnTo>
                  <a:pt x="82" y="146"/>
                </a:lnTo>
                <a:lnTo>
                  <a:pt x="82" y="146"/>
                </a:lnTo>
                <a:close/>
                <a:moveTo>
                  <a:pt x="145" y="110"/>
                </a:moveTo>
                <a:lnTo>
                  <a:pt x="145" y="110"/>
                </a:lnTo>
                <a:lnTo>
                  <a:pt x="143" y="110"/>
                </a:lnTo>
                <a:lnTo>
                  <a:pt x="142" y="112"/>
                </a:lnTo>
                <a:lnTo>
                  <a:pt x="142" y="112"/>
                </a:lnTo>
                <a:lnTo>
                  <a:pt x="145" y="112"/>
                </a:lnTo>
                <a:lnTo>
                  <a:pt x="145" y="112"/>
                </a:lnTo>
                <a:lnTo>
                  <a:pt x="145" y="110"/>
                </a:lnTo>
                <a:lnTo>
                  <a:pt x="145" y="110"/>
                </a:lnTo>
                <a:close/>
                <a:moveTo>
                  <a:pt x="87" y="170"/>
                </a:moveTo>
                <a:lnTo>
                  <a:pt x="87" y="170"/>
                </a:lnTo>
                <a:lnTo>
                  <a:pt x="87" y="170"/>
                </a:lnTo>
                <a:lnTo>
                  <a:pt x="87" y="170"/>
                </a:lnTo>
                <a:lnTo>
                  <a:pt x="87" y="175"/>
                </a:lnTo>
                <a:lnTo>
                  <a:pt x="87" y="175"/>
                </a:lnTo>
                <a:lnTo>
                  <a:pt x="87" y="175"/>
                </a:lnTo>
                <a:lnTo>
                  <a:pt x="87" y="175"/>
                </a:lnTo>
                <a:lnTo>
                  <a:pt x="87" y="170"/>
                </a:lnTo>
                <a:lnTo>
                  <a:pt x="87" y="170"/>
                </a:lnTo>
                <a:close/>
                <a:moveTo>
                  <a:pt x="98" y="222"/>
                </a:moveTo>
                <a:lnTo>
                  <a:pt x="98" y="222"/>
                </a:lnTo>
                <a:lnTo>
                  <a:pt x="99" y="219"/>
                </a:lnTo>
                <a:lnTo>
                  <a:pt x="99" y="219"/>
                </a:lnTo>
                <a:lnTo>
                  <a:pt x="99" y="219"/>
                </a:lnTo>
                <a:lnTo>
                  <a:pt x="99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2"/>
                </a:lnTo>
                <a:lnTo>
                  <a:pt x="98" y="222"/>
                </a:lnTo>
                <a:close/>
                <a:moveTo>
                  <a:pt x="106" y="216"/>
                </a:moveTo>
                <a:lnTo>
                  <a:pt x="106" y="216"/>
                </a:lnTo>
                <a:lnTo>
                  <a:pt x="109" y="217"/>
                </a:lnTo>
                <a:lnTo>
                  <a:pt x="109" y="217"/>
                </a:lnTo>
                <a:lnTo>
                  <a:pt x="107" y="216"/>
                </a:lnTo>
                <a:lnTo>
                  <a:pt x="106" y="216"/>
                </a:lnTo>
                <a:lnTo>
                  <a:pt x="106" y="216"/>
                </a:lnTo>
                <a:close/>
                <a:moveTo>
                  <a:pt x="180" y="238"/>
                </a:moveTo>
                <a:lnTo>
                  <a:pt x="180" y="238"/>
                </a:lnTo>
                <a:lnTo>
                  <a:pt x="180" y="236"/>
                </a:lnTo>
                <a:lnTo>
                  <a:pt x="180" y="236"/>
                </a:lnTo>
                <a:lnTo>
                  <a:pt x="178" y="236"/>
                </a:lnTo>
                <a:lnTo>
                  <a:pt x="178" y="236"/>
                </a:lnTo>
                <a:lnTo>
                  <a:pt x="180" y="238"/>
                </a:lnTo>
                <a:lnTo>
                  <a:pt x="180" y="238"/>
                </a:lnTo>
                <a:lnTo>
                  <a:pt x="180" y="238"/>
                </a:lnTo>
                <a:lnTo>
                  <a:pt x="180" y="238"/>
                </a:lnTo>
                <a:close/>
                <a:moveTo>
                  <a:pt x="106" y="42"/>
                </a:move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1"/>
                </a:lnTo>
                <a:lnTo>
                  <a:pt x="107" y="41"/>
                </a:lnTo>
                <a:lnTo>
                  <a:pt x="107" y="41"/>
                </a:lnTo>
                <a:lnTo>
                  <a:pt x="106" y="42"/>
                </a:lnTo>
                <a:lnTo>
                  <a:pt x="106" y="42"/>
                </a:lnTo>
                <a:close/>
                <a:moveTo>
                  <a:pt x="178" y="250"/>
                </a:moveTo>
                <a:lnTo>
                  <a:pt x="178" y="250"/>
                </a:lnTo>
                <a:lnTo>
                  <a:pt x="181" y="252"/>
                </a:lnTo>
                <a:lnTo>
                  <a:pt x="181" y="252"/>
                </a:lnTo>
                <a:lnTo>
                  <a:pt x="181" y="252"/>
                </a:lnTo>
                <a:lnTo>
                  <a:pt x="181" y="252"/>
                </a:lnTo>
                <a:lnTo>
                  <a:pt x="178" y="249"/>
                </a:lnTo>
                <a:lnTo>
                  <a:pt x="178" y="249"/>
                </a:lnTo>
                <a:lnTo>
                  <a:pt x="178" y="250"/>
                </a:lnTo>
                <a:lnTo>
                  <a:pt x="178" y="250"/>
                </a:lnTo>
                <a:close/>
                <a:moveTo>
                  <a:pt x="246" y="440"/>
                </a:moveTo>
                <a:lnTo>
                  <a:pt x="246" y="440"/>
                </a:lnTo>
                <a:lnTo>
                  <a:pt x="246" y="440"/>
                </a:lnTo>
                <a:lnTo>
                  <a:pt x="246" y="440"/>
                </a:lnTo>
                <a:lnTo>
                  <a:pt x="252" y="440"/>
                </a:lnTo>
                <a:lnTo>
                  <a:pt x="252" y="440"/>
                </a:lnTo>
                <a:lnTo>
                  <a:pt x="254" y="440"/>
                </a:lnTo>
                <a:lnTo>
                  <a:pt x="254" y="440"/>
                </a:lnTo>
                <a:lnTo>
                  <a:pt x="254" y="440"/>
                </a:lnTo>
                <a:lnTo>
                  <a:pt x="254" y="440"/>
                </a:lnTo>
                <a:lnTo>
                  <a:pt x="246" y="440"/>
                </a:lnTo>
                <a:lnTo>
                  <a:pt x="246" y="440"/>
                </a:lnTo>
                <a:close/>
                <a:moveTo>
                  <a:pt x="230" y="435"/>
                </a:moveTo>
                <a:lnTo>
                  <a:pt x="230" y="435"/>
                </a:lnTo>
                <a:lnTo>
                  <a:pt x="232" y="433"/>
                </a:lnTo>
                <a:lnTo>
                  <a:pt x="232" y="433"/>
                </a:lnTo>
                <a:lnTo>
                  <a:pt x="232" y="433"/>
                </a:lnTo>
                <a:lnTo>
                  <a:pt x="232" y="433"/>
                </a:lnTo>
                <a:lnTo>
                  <a:pt x="230" y="433"/>
                </a:lnTo>
                <a:lnTo>
                  <a:pt x="230" y="435"/>
                </a:lnTo>
                <a:lnTo>
                  <a:pt x="230" y="435"/>
                </a:lnTo>
                <a:close/>
                <a:moveTo>
                  <a:pt x="61" y="63"/>
                </a:moveTo>
                <a:lnTo>
                  <a:pt x="61" y="63"/>
                </a:lnTo>
                <a:lnTo>
                  <a:pt x="61" y="63"/>
                </a:lnTo>
                <a:lnTo>
                  <a:pt x="61" y="63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1" y="63"/>
                </a:lnTo>
                <a:lnTo>
                  <a:pt x="61" y="63"/>
                </a:lnTo>
                <a:close/>
                <a:moveTo>
                  <a:pt x="14" y="26"/>
                </a:moveTo>
                <a:lnTo>
                  <a:pt x="14" y="26"/>
                </a:lnTo>
                <a:lnTo>
                  <a:pt x="14" y="31"/>
                </a:lnTo>
                <a:lnTo>
                  <a:pt x="14" y="31"/>
                </a:lnTo>
                <a:lnTo>
                  <a:pt x="14" y="28"/>
                </a:lnTo>
                <a:lnTo>
                  <a:pt x="14" y="26"/>
                </a:lnTo>
                <a:lnTo>
                  <a:pt x="14" y="26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6" y="115"/>
                </a:lnTo>
                <a:lnTo>
                  <a:pt x="156" y="115"/>
                </a:lnTo>
                <a:lnTo>
                  <a:pt x="158" y="113"/>
                </a:lnTo>
                <a:lnTo>
                  <a:pt x="158" y="113"/>
                </a:lnTo>
                <a:lnTo>
                  <a:pt x="156" y="113"/>
                </a:lnTo>
                <a:lnTo>
                  <a:pt x="156" y="113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62" y="173"/>
                </a:moveTo>
                <a:lnTo>
                  <a:pt x="162" y="173"/>
                </a:lnTo>
                <a:lnTo>
                  <a:pt x="164" y="171"/>
                </a:lnTo>
                <a:lnTo>
                  <a:pt x="162" y="170"/>
                </a:lnTo>
                <a:lnTo>
                  <a:pt x="162" y="170"/>
                </a:lnTo>
                <a:lnTo>
                  <a:pt x="162" y="173"/>
                </a:lnTo>
                <a:lnTo>
                  <a:pt x="162" y="173"/>
                </a:lnTo>
                <a:close/>
                <a:moveTo>
                  <a:pt x="110" y="118"/>
                </a:moveTo>
                <a:lnTo>
                  <a:pt x="110" y="118"/>
                </a:lnTo>
                <a:lnTo>
                  <a:pt x="112" y="118"/>
                </a:lnTo>
                <a:lnTo>
                  <a:pt x="112" y="118"/>
                </a:lnTo>
                <a:lnTo>
                  <a:pt x="110" y="115"/>
                </a:lnTo>
                <a:lnTo>
                  <a:pt x="110" y="115"/>
                </a:lnTo>
                <a:lnTo>
                  <a:pt x="110" y="118"/>
                </a:lnTo>
                <a:lnTo>
                  <a:pt x="110" y="118"/>
                </a:lnTo>
                <a:close/>
                <a:moveTo>
                  <a:pt x="259" y="272"/>
                </a:moveTo>
                <a:lnTo>
                  <a:pt x="259" y="272"/>
                </a:lnTo>
                <a:lnTo>
                  <a:pt x="262" y="272"/>
                </a:lnTo>
                <a:lnTo>
                  <a:pt x="262" y="271"/>
                </a:lnTo>
                <a:lnTo>
                  <a:pt x="262" y="271"/>
                </a:lnTo>
                <a:lnTo>
                  <a:pt x="260" y="271"/>
                </a:lnTo>
                <a:lnTo>
                  <a:pt x="259" y="272"/>
                </a:lnTo>
                <a:lnTo>
                  <a:pt x="259" y="272"/>
                </a:lnTo>
                <a:close/>
                <a:moveTo>
                  <a:pt x="194" y="265"/>
                </a:moveTo>
                <a:lnTo>
                  <a:pt x="194" y="265"/>
                </a:lnTo>
                <a:lnTo>
                  <a:pt x="192" y="265"/>
                </a:lnTo>
                <a:lnTo>
                  <a:pt x="192" y="265"/>
                </a:lnTo>
                <a:lnTo>
                  <a:pt x="191" y="265"/>
                </a:lnTo>
                <a:lnTo>
                  <a:pt x="191" y="265"/>
                </a:lnTo>
                <a:lnTo>
                  <a:pt x="194" y="266"/>
                </a:lnTo>
                <a:lnTo>
                  <a:pt x="194" y="266"/>
                </a:lnTo>
                <a:lnTo>
                  <a:pt x="194" y="265"/>
                </a:lnTo>
                <a:lnTo>
                  <a:pt x="194" y="265"/>
                </a:lnTo>
                <a:close/>
                <a:moveTo>
                  <a:pt x="199" y="178"/>
                </a:moveTo>
                <a:lnTo>
                  <a:pt x="199" y="178"/>
                </a:lnTo>
                <a:lnTo>
                  <a:pt x="200" y="178"/>
                </a:lnTo>
                <a:lnTo>
                  <a:pt x="200" y="175"/>
                </a:lnTo>
                <a:lnTo>
                  <a:pt x="200" y="175"/>
                </a:lnTo>
                <a:lnTo>
                  <a:pt x="199" y="178"/>
                </a:lnTo>
                <a:lnTo>
                  <a:pt x="199" y="178"/>
                </a:lnTo>
                <a:close/>
                <a:moveTo>
                  <a:pt x="236" y="331"/>
                </a:moveTo>
                <a:lnTo>
                  <a:pt x="236" y="331"/>
                </a:lnTo>
                <a:lnTo>
                  <a:pt x="238" y="334"/>
                </a:lnTo>
                <a:lnTo>
                  <a:pt x="238" y="334"/>
                </a:lnTo>
                <a:lnTo>
                  <a:pt x="238" y="331"/>
                </a:lnTo>
                <a:lnTo>
                  <a:pt x="238" y="331"/>
                </a:lnTo>
                <a:lnTo>
                  <a:pt x="236" y="331"/>
                </a:lnTo>
                <a:lnTo>
                  <a:pt x="236" y="331"/>
                </a:lnTo>
                <a:close/>
                <a:moveTo>
                  <a:pt x="270" y="370"/>
                </a:moveTo>
                <a:lnTo>
                  <a:pt x="270" y="370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2"/>
                </a:lnTo>
                <a:lnTo>
                  <a:pt x="271" y="370"/>
                </a:lnTo>
                <a:lnTo>
                  <a:pt x="271" y="370"/>
                </a:lnTo>
                <a:lnTo>
                  <a:pt x="270" y="370"/>
                </a:lnTo>
                <a:lnTo>
                  <a:pt x="270" y="370"/>
                </a:lnTo>
                <a:close/>
                <a:moveTo>
                  <a:pt x="240" y="353"/>
                </a:moveTo>
                <a:lnTo>
                  <a:pt x="240" y="353"/>
                </a:lnTo>
                <a:lnTo>
                  <a:pt x="240" y="351"/>
                </a:lnTo>
                <a:lnTo>
                  <a:pt x="240" y="351"/>
                </a:lnTo>
                <a:lnTo>
                  <a:pt x="240" y="351"/>
                </a:lnTo>
                <a:lnTo>
                  <a:pt x="240" y="351"/>
                </a:lnTo>
                <a:lnTo>
                  <a:pt x="238" y="353"/>
                </a:lnTo>
                <a:lnTo>
                  <a:pt x="238" y="353"/>
                </a:lnTo>
                <a:lnTo>
                  <a:pt x="240" y="353"/>
                </a:lnTo>
                <a:lnTo>
                  <a:pt x="240" y="353"/>
                </a:lnTo>
                <a:close/>
                <a:moveTo>
                  <a:pt x="240" y="296"/>
                </a:move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3"/>
                </a:lnTo>
                <a:lnTo>
                  <a:pt x="240" y="293"/>
                </a:lnTo>
                <a:lnTo>
                  <a:pt x="240" y="294"/>
                </a:lnTo>
                <a:lnTo>
                  <a:pt x="240" y="294"/>
                </a:lnTo>
                <a:lnTo>
                  <a:pt x="240" y="296"/>
                </a:lnTo>
                <a:lnTo>
                  <a:pt x="240" y="296"/>
                </a:lnTo>
                <a:close/>
                <a:moveTo>
                  <a:pt x="68" y="74"/>
                </a:moveTo>
                <a:lnTo>
                  <a:pt x="68" y="74"/>
                </a:lnTo>
                <a:lnTo>
                  <a:pt x="68" y="75"/>
                </a:lnTo>
                <a:lnTo>
                  <a:pt x="69" y="77"/>
                </a:lnTo>
                <a:lnTo>
                  <a:pt x="69" y="77"/>
                </a:lnTo>
                <a:lnTo>
                  <a:pt x="69" y="75"/>
                </a:lnTo>
                <a:lnTo>
                  <a:pt x="68" y="74"/>
                </a:lnTo>
                <a:lnTo>
                  <a:pt x="68" y="74"/>
                </a:lnTo>
                <a:close/>
                <a:moveTo>
                  <a:pt x="219" y="143"/>
                </a:moveTo>
                <a:lnTo>
                  <a:pt x="219" y="143"/>
                </a:lnTo>
                <a:lnTo>
                  <a:pt x="216" y="143"/>
                </a:lnTo>
                <a:lnTo>
                  <a:pt x="216" y="143"/>
                </a:lnTo>
                <a:lnTo>
                  <a:pt x="216" y="146"/>
                </a:lnTo>
                <a:lnTo>
                  <a:pt x="216" y="146"/>
                </a:lnTo>
                <a:lnTo>
                  <a:pt x="219" y="143"/>
                </a:lnTo>
                <a:lnTo>
                  <a:pt x="219" y="143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5" y="227"/>
                </a:lnTo>
                <a:lnTo>
                  <a:pt x="145" y="227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43" y="140"/>
                </a:moveTo>
                <a:lnTo>
                  <a:pt x="243" y="140"/>
                </a:lnTo>
                <a:lnTo>
                  <a:pt x="241" y="140"/>
                </a:lnTo>
                <a:lnTo>
                  <a:pt x="241" y="141"/>
                </a:lnTo>
                <a:lnTo>
                  <a:pt x="241" y="141"/>
                </a:lnTo>
                <a:lnTo>
                  <a:pt x="243" y="140"/>
                </a:lnTo>
                <a:lnTo>
                  <a:pt x="243" y="140"/>
                </a:lnTo>
                <a:close/>
                <a:moveTo>
                  <a:pt x="243" y="263"/>
                </a:moveTo>
                <a:lnTo>
                  <a:pt x="243" y="263"/>
                </a:lnTo>
                <a:lnTo>
                  <a:pt x="248" y="261"/>
                </a:lnTo>
                <a:lnTo>
                  <a:pt x="248" y="261"/>
                </a:lnTo>
                <a:lnTo>
                  <a:pt x="243" y="263"/>
                </a:lnTo>
                <a:lnTo>
                  <a:pt x="243" y="263"/>
                </a:lnTo>
                <a:close/>
                <a:moveTo>
                  <a:pt x="238" y="269"/>
                </a:moveTo>
                <a:lnTo>
                  <a:pt x="238" y="269"/>
                </a:lnTo>
                <a:lnTo>
                  <a:pt x="236" y="269"/>
                </a:lnTo>
                <a:lnTo>
                  <a:pt x="233" y="269"/>
                </a:lnTo>
                <a:lnTo>
                  <a:pt x="233" y="269"/>
                </a:lnTo>
                <a:lnTo>
                  <a:pt x="238" y="269"/>
                </a:lnTo>
                <a:lnTo>
                  <a:pt x="238" y="269"/>
                </a:lnTo>
                <a:close/>
                <a:moveTo>
                  <a:pt x="236" y="394"/>
                </a:moveTo>
                <a:lnTo>
                  <a:pt x="236" y="394"/>
                </a:lnTo>
                <a:lnTo>
                  <a:pt x="236" y="391"/>
                </a:lnTo>
                <a:lnTo>
                  <a:pt x="236" y="391"/>
                </a:lnTo>
                <a:lnTo>
                  <a:pt x="236" y="392"/>
                </a:lnTo>
                <a:lnTo>
                  <a:pt x="236" y="394"/>
                </a:lnTo>
                <a:lnTo>
                  <a:pt x="236" y="394"/>
                </a:lnTo>
                <a:close/>
                <a:moveTo>
                  <a:pt x="184" y="192"/>
                </a:moveTo>
                <a:lnTo>
                  <a:pt x="184" y="192"/>
                </a:lnTo>
                <a:lnTo>
                  <a:pt x="183" y="197"/>
                </a:lnTo>
                <a:lnTo>
                  <a:pt x="183" y="197"/>
                </a:lnTo>
                <a:lnTo>
                  <a:pt x="184" y="192"/>
                </a:lnTo>
                <a:lnTo>
                  <a:pt x="184" y="192"/>
                </a:lnTo>
                <a:close/>
                <a:moveTo>
                  <a:pt x="233" y="332"/>
                </a:moveTo>
                <a:lnTo>
                  <a:pt x="233" y="332"/>
                </a:lnTo>
                <a:lnTo>
                  <a:pt x="232" y="334"/>
                </a:lnTo>
                <a:lnTo>
                  <a:pt x="232" y="334"/>
                </a:lnTo>
                <a:lnTo>
                  <a:pt x="232" y="334"/>
                </a:lnTo>
                <a:lnTo>
                  <a:pt x="232" y="334"/>
                </a:lnTo>
                <a:lnTo>
                  <a:pt x="235" y="334"/>
                </a:lnTo>
                <a:lnTo>
                  <a:pt x="235" y="334"/>
                </a:lnTo>
                <a:lnTo>
                  <a:pt x="233" y="332"/>
                </a:lnTo>
                <a:lnTo>
                  <a:pt x="233" y="332"/>
                </a:lnTo>
                <a:close/>
                <a:moveTo>
                  <a:pt x="98" y="216"/>
                </a:moveTo>
                <a:lnTo>
                  <a:pt x="98" y="216"/>
                </a:lnTo>
                <a:lnTo>
                  <a:pt x="98" y="216"/>
                </a:lnTo>
                <a:lnTo>
                  <a:pt x="98" y="216"/>
                </a:lnTo>
                <a:lnTo>
                  <a:pt x="96" y="217"/>
                </a:lnTo>
                <a:lnTo>
                  <a:pt x="96" y="217"/>
                </a:lnTo>
                <a:lnTo>
                  <a:pt x="96" y="217"/>
                </a:lnTo>
                <a:lnTo>
                  <a:pt x="96" y="217"/>
                </a:lnTo>
                <a:lnTo>
                  <a:pt x="98" y="216"/>
                </a:lnTo>
                <a:lnTo>
                  <a:pt x="98" y="216"/>
                </a:lnTo>
                <a:close/>
                <a:moveTo>
                  <a:pt x="137" y="110"/>
                </a:moveTo>
                <a:lnTo>
                  <a:pt x="137" y="110"/>
                </a:lnTo>
                <a:lnTo>
                  <a:pt x="137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7" y="110"/>
                </a:lnTo>
                <a:lnTo>
                  <a:pt x="137" y="110"/>
                </a:lnTo>
                <a:close/>
                <a:moveTo>
                  <a:pt x="90" y="97"/>
                </a:moveTo>
                <a:lnTo>
                  <a:pt x="90" y="97"/>
                </a:lnTo>
                <a:lnTo>
                  <a:pt x="88" y="94"/>
                </a:lnTo>
                <a:lnTo>
                  <a:pt x="88" y="94"/>
                </a:lnTo>
                <a:lnTo>
                  <a:pt x="88" y="96"/>
                </a:lnTo>
                <a:lnTo>
                  <a:pt x="88" y="96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close/>
                <a:moveTo>
                  <a:pt x="238" y="433"/>
                </a:moveTo>
                <a:lnTo>
                  <a:pt x="238" y="433"/>
                </a:lnTo>
                <a:lnTo>
                  <a:pt x="235" y="436"/>
                </a:lnTo>
                <a:lnTo>
                  <a:pt x="235" y="436"/>
                </a:lnTo>
                <a:lnTo>
                  <a:pt x="236" y="436"/>
                </a:lnTo>
                <a:lnTo>
                  <a:pt x="238" y="433"/>
                </a:lnTo>
                <a:lnTo>
                  <a:pt x="238" y="433"/>
                </a:lnTo>
                <a:close/>
                <a:moveTo>
                  <a:pt x="65" y="42"/>
                </a:moveTo>
                <a:lnTo>
                  <a:pt x="65" y="42"/>
                </a:lnTo>
                <a:lnTo>
                  <a:pt x="66" y="42"/>
                </a:lnTo>
                <a:lnTo>
                  <a:pt x="66" y="41"/>
                </a:lnTo>
                <a:lnTo>
                  <a:pt x="66" y="41"/>
                </a:lnTo>
                <a:lnTo>
                  <a:pt x="65" y="41"/>
                </a:lnTo>
                <a:lnTo>
                  <a:pt x="65" y="42"/>
                </a:lnTo>
                <a:lnTo>
                  <a:pt x="65" y="42"/>
                </a:lnTo>
                <a:close/>
                <a:moveTo>
                  <a:pt x="195" y="140"/>
                </a:moveTo>
                <a:lnTo>
                  <a:pt x="195" y="140"/>
                </a:lnTo>
                <a:lnTo>
                  <a:pt x="194" y="138"/>
                </a:lnTo>
                <a:lnTo>
                  <a:pt x="194" y="138"/>
                </a:lnTo>
                <a:lnTo>
                  <a:pt x="192" y="140"/>
                </a:lnTo>
                <a:lnTo>
                  <a:pt x="192" y="140"/>
                </a:lnTo>
                <a:lnTo>
                  <a:pt x="195" y="140"/>
                </a:lnTo>
                <a:lnTo>
                  <a:pt x="195" y="140"/>
                </a:lnTo>
                <a:lnTo>
                  <a:pt x="195" y="140"/>
                </a:lnTo>
                <a:lnTo>
                  <a:pt x="195" y="140"/>
                </a:lnTo>
                <a:close/>
                <a:moveTo>
                  <a:pt x="63" y="75"/>
                </a:move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5" y="77"/>
                </a:lnTo>
                <a:lnTo>
                  <a:pt x="65" y="77"/>
                </a:lnTo>
                <a:lnTo>
                  <a:pt x="65" y="75"/>
                </a:lnTo>
                <a:lnTo>
                  <a:pt x="63" y="75"/>
                </a:lnTo>
                <a:lnTo>
                  <a:pt x="63" y="75"/>
                </a:lnTo>
                <a:close/>
                <a:moveTo>
                  <a:pt x="192" y="130"/>
                </a:moveTo>
                <a:lnTo>
                  <a:pt x="192" y="130"/>
                </a:lnTo>
                <a:lnTo>
                  <a:pt x="192" y="129"/>
                </a:lnTo>
                <a:lnTo>
                  <a:pt x="191" y="127"/>
                </a:lnTo>
                <a:lnTo>
                  <a:pt x="191" y="127"/>
                </a:lnTo>
                <a:lnTo>
                  <a:pt x="191" y="129"/>
                </a:lnTo>
                <a:lnTo>
                  <a:pt x="192" y="130"/>
                </a:lnTo>
                <a:lnTo>
                  <a:pt x="192" y="130"/>
                </a:lnTo>
                <a:close/>
                <a:moveTo>
                  <a:pt x="284" y="168"/>
                </a:moveTo>
                <a:lnTo>
                  <a:pt x="284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8"/>
                </a:lnTo>
                <a:lnTo>
                  <a:pt x="285" y="167"/>
                </a:lnTo>
                <a:lnTo>
                  <a:pt x="285" y="167"/>
                </a:lnTo>
                <a:lnTo>
                  <a:pt x="285" y="167"/>
                </a:lnTo>
                <a:lnTo>
                  <a:pt x="284" y="168"/>
                </a:lnTo>
                <a:lnTo>
                  <a:pt x="284" y="168"/>
                </a:lnTo>
                <a:close/>
                <a:moveTo>
                  <a:pt x="254" y="272"/>
                </a:moveTo>
                <a:lnTo>
                  <a:pt x="254" y="272"/>
                </a:lnTo>
                <a:lnTo>
                  <a:pt x="255" y="271"/>
                </a:lnTo>
                <a:lnTo>
                  <a:pt x="255" y="271"/>
                </a:lnTo>
                <a:lnTo>
                  <a:pt x="254" y="271"/>
                </a:lnTo>
                <a:lnTo>
                  <a:pt x="254" y="272"/>
                </a:lnTo>
                <a:lnTo>
                  <a:pt x="254" y="272"/>
                </a:lnTo>
                <a:close/>
                <a:moveTo>
                  <a:pt x="254" y="410"/>
                </a:moveTo>
                <a:lnTo>
                  <a:pt x="254" y="410"/>
                </a:lnTo>
                <a:lnTo>
                  <a:pt x="254" y="410"/>
                </a:lnTo>
                <a:lnTo>
                  <a:pt x="254" y="410"/>
                </a:lnTo>
                <a:lnTo>
                  <a:pt x="254" y="405"/>
                </a:lnTo>
                <a:lnTo>
                  <a:pt x="254" y="405"/>
                </a:lnTo>
                <a:lnTo>
                  <a:pt x="252" y="405"/>
                </a:lnTo>
                <a:lnTo>
                  <a:pt x="252" y="405"/>
                </a:lnTo>
                <a:lnTo>
                  <a:pt x="254" y="410"/>
                </a:lnTo>
                <a:lnTo>
                  <a:pt x="254" y="410"/>
                </a:lnTo>
                <a:close/>
                <a:moveTo>
                  <a:pt x="232" y="405"/>
                </a:moveTo>
                <a:lnTo>
                  <a:pt x="232" y="405"/>
                </a:lnTo>
                <a:lnTo>
                  <a:pt x="232" y="405"/>
                </a:lnTo>
                <a:lnTo>
                  <a:pt x="232" y="405"/>
                </a:lnTo>
                <a:lnTo>
                  <a:pt x="232" y="406"/>
                </a:lnTo>
                <a:lnTo>
                  <a:pt x="232" y="408"/>
                </a:lnTo>
                <a:lnTo>
                  <a:pt x="232" y="408"/>
                </a:lnTo>
                <a:lnTo>
                  <a:pt x="232" y="406"/>
                </a:lnTo>
                <a:lnTo>
                  <a:pt x="232" y="406"/>
                </a:lnTo>
                <a:lnTo>
                  <a:pt x="232" y="405"/>
                </a:lnTo>
                <a:lnTo>
                  <a:pt x="232" y="405"/>
                </a:lnTo>
                <a:close/>
                <a:moveTo>
                  <a:pt x="225" y="380"/>
                </a:moveTo>
                <a:lnTo>
                  <a:pt x="225" y="380"/>
                </a:lnTo>
                <a:lnTo>
                  <a:pt x="224" y="380"/>
                </a:lnTo>
                <a:lnTo>
                  <a:pt x="224" y="380"/>
                </a:lnTo>
                <a:lnTo>
                  <a:pt x="225" y="381"/>
                </a:lnTo>
                <a:lnTo>
                  <a:pt x="225" y="381"/>
                </a:lnTo>
                <a:lnTo>
                  <a:pt x="225" y="380"/>
                </a:lnTo>
                <a:lnTo>
                  <a:pt x="225" y="380"/>
                </a:lnTo>
                <a:close/>
                <a:moveTo>
                  <a:pt x="53" y="83"/>
                </a:moveTo>
                <a:lnTo>
                  <a:pt x="53" y="83"/>
                </a:lnTo>
                <a:lnTo>
                  <a:pt x="53" y="83"/>
                </a:lnTo>
                <a:lnTo>
                  <a:pt x="53" y="83"/>
                </a:lnTo>
                <a:lnTo>
                  <a:pt x="55" y="86"/>
                </a:lnTo>
                <a:lnTo>
                  <a:pt x="55" y="86"/>
                </a:lnTo>
                <a:lnTo>
                  <a:pt x="57" y="86"/>
                </a:lnTo>
                <a:lnTo>
                  <a:pt x="57" y="86"/>
                </a:lnTo>
                <a:lnTo>
                  <a:pt x="53" y="83"/>
                </a:lnTo>
                <a:lnTo>
                  <a:pt x="53" y="83"/>
                </a:lnTo>
                <a:close/>
                <a:moveTo>
                  <a:pt x="213" y="140"/>
                </a:moveTo>
                <a:lnTo>
                  <a:pt x="213" y="140"/>
                </a:lnTo>
                <a:lnTo>
                  <a:pt x="213" y="140"/>
                </a:lnTo>
                <a:lnTo>
                  <a:pt x="213" y="140"/>
                </a:lnTo>
                <a:lnTo>
                  <a:pt x="210" y="140"/>
                </a:lnTo>
                <a:lnTo>
                  <a:pt x="210" y="140"/>
                </a:lnTo>
                <a:lnTo>
                  <a:pt x="213" y="140"/>
                </a:lnTo>
                <a:lnTo>
                  <a:pt x="213" y="140"/>
                </a:lnTo>
                <a:close/>
                <a:moveTo>
                  <a:pt x="266" y="353"/>
                </a:moveTo>
                <a:lnTo>
                  <a:pt x="266" y="353"/>
                </a:lnTo>
                <a:lnTo>
                  <a:pt x="266" y="351"/>
                </a:lnTo>
                <a:lnTo>
                  <a:pt x="266" y="351"/>
                </a:lnTo>
                <a:lnTo>
                  <a:pt x="265" y="351"/>
                </a:lnTo>
                <a:lnTo>
                  <a:pt x="265" y="351"/>
                </a:lnTo>
                <a:lnTo>
                  <a:pt x="262" y="353"/>
                </a:lnTo>
                <a:lnTo>
                  <a:pt x="262" y="353"/>
                </a:lnTo>
                <a:lnTo>
                  <a:pt x="266" y="353"/>
                </a:lnTo>
                <a:lnTo>
                  <a:pt x="266" y="353"/>
                </a:lnTo>
                <a:close/>
                <a:moveTo>
                  <a:pt x="268" y="261"/>
                </a:moveTo>
                <a:lnTo>
                  <a:pt x="268" y="261"/>
                </a:lnTo>
                <a:lnTo>
                  <a:pt x="268" y="263"/>
                </a:lnTo>
                <a:lnTo>
                  <a:pt x="268" y="263"/>
                </a:lnTo>
                <a:lnTo>
                  <a:pt x="268" y="263"/>
                </a:lnTo>
                <a:lnTo>
                  <a:pt x="268" y="263"/>
                </a:lnTo>
                <a:lnTo>
                  <a:pt x="268" y="261"/>
                </a:lnTo>
                <a:lnTo>
                  <a:pt x="268" y="261"/>
                </a:lnTo>
                <a:close/>
                <a:moveTo>
                  <a:pt x="251" y="272"/>
                </a:moveTo>
                <a:lnTo>
                  <a:pt x="251" y="272"/>
                </a:lnTo>
                <a:lnTo>
                  <a:pt x="248" y="272"/>
                </a:lnTo>
                <a:lnTo>
                  <a:pt x="248" y="272"/>
                </a:lnTo>
                <a:lnTo>
                  <a:pt x="248" y="272"/>
                </a:lnTo>
                <a:lnTo>
                  <a:pt x="248" y="272"/>
                </a:lnTo>
                <a:lnTo>
                  <a:pt x="249" y="274"/>
                </a:lnTo>
                <a:lnTo>
                  <a:pt x="249" y="274"/>
                </a:lnTo>
                <a:lnTo>
                  <a:pt x="251" y="272"/>
                </a:lnTo>
                <a:lnTo>
                  <a:pt x="251" y="272"/>
                </a:lnTo>
                <a:close/>
                <a:moveTo>
                  <a:pt x="57" y="37"/>
                </a:moveTo>
                <a:lnTo>
                  <a:pt x="57" y="37"/>
                </a:lnTo>
                <a:lnTo>
                  <a:pt x="58" y="37"/>
                </a:lnTo>
                <a:lnTo>
                  <a:pt x="58" y="36"/>
                </a:lnTo>
                <a:lnTo>
                  <a:pt x="58" y="36"/>
                </a:lnTo>
                <a:lnTo>
                  <a:pt x="57" y="36"/>
                </a:lnTo>
                <a:lnTo>
                  <a:pt x="57" y="37"/>
                </a:lnTo>
                <a:lnTo>
                  <a:pt x="57" y="37"/>
                </a:lnTo>
                <a:close/>
                <a:moveTo>
                  <a:pt x="295" y="233"/>
                </a:moveTo>
                <a:lnTo>
                  <a:pt x="295" y="233"/>
                </a:lnTo>
                <a:lnTo>
                  <a:pt x="295" y="233"/>
                </a:lnTo>
                <a:lnTo>
                  <a:pt x="295" y="233"/>
                </a:lnTo>
                <a:lnTo>
                  <a:pt x="295" y="235"/>
                </a:lnTo>
                <a:lnTo>
                  <a:pt x="295" y="235"/>
                </a:lnTo>
                <a:lnTo>
                  <a:pt x="296" y="235"/>
                </a:lnTo>
                <a:lnTo>
                  <a:pt x="296" y="235"/>
                </a:lnTo>
                <a:lnTo>
                  <a:pt x="296" y="233"/>
                </a:lnTo>
                <a:lnTo>
                  <a:pt x="296" y="233"/>
                </a:lnTo>
                <a:lnTo>
                  <a:pt x="295" y="233"/>
                </a:lnTo>
                <a:lnTo>
                  <a:pt x="295" y="233"/>
                </a:lnTo>
                <a:close/>
                <a:moveTo>
                  <a:pt x="189" y="132"/>
                </a:moveTo>
                <a:lnTo>
                  <a:pt x="189" y="132"/>
                </a:lnTo>
                <a:lnTo>
                  <a:pt x="188" y="134"/>
                </a:lnTo>
                <a:lnTo>
                  <a:pt x="188" y="134"/>
                </a:lnTo>
                <a:lnTo>
                  <a:pt x="189" y="134"/>
                </a:lnTo>
                <a:lnTo>
                  <a:pt x="189" y="134"/>
                </a:lnTo>
                <a:lnTo>
                  <a:pt x="189" y="132"/>
                </a:lnTo>
                <a:lnTo>
                  <a:pt x="189" y="132"/>
                </a:lnTo>
                <a:lnTo>
                  <a:pt x="189" y="132"/>
                </a:lnTo>
                <a:lnTo>
                  <a:pt x="189" y="132"/>
                </a:lnTo>
                <a:close/>
                <a:moveTo>
                  <a:pt x="164" y="182"/>
                </a:move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1"/>
                </a:lnTo>
                <a:lnTo>
                  <a:pt x="162" y="179"/>
                </a:lnTo>
                <a:lnTo>
                  <a:pt x="162" y="179"/>
                </a:lnTo>
                <a:lnTo>
                  <a:pt x="164" y="182"/>
                </a:lnTo>
                <a:lnTo>
                  <a:pt x="164" y="182"/>
                </a:lnTo>
                <a:close/>
                <a:moveTo>
                  <a:pt x="230" y="343"/>
                </a:moveTo>
                <a:lnTo>
                  <a:pt x="230" y="343"/>
                </a:lnTo>
                <a:lnTo>
                  <a:pt x="232" y="343"/>
                </a:lnTo>
                <a:lnTo>
                  <a:pt x="232" y="343"/>
                </a:lnTo>
                <a:lnTo>
                  <a:pt x="232" y="343"/>
                </a:lnTo>
                <a:lnTo>
                  <a:pt x="232" y="342"/>
                </a:lnTo>
                <a:lnTo>
                  <a:pt x="232" y="342"/>
                </a:lnTo>
                <a:lnTo>
                  <a:pt x="230" y="343"/>
                </a:lnTo>
                <a:lnTo>
                  <a:pt x="230" y="343"/>
                </a:lnTo>
                <a:close/>
                <a:moveTo>
                  <a:pt x="61" y="41"/>
                </a:moveTo>
                <a:lnTo>
                  <a:pt x="61" y="41"/>
                </a:lnTo>
                <a:lnTo>
                  <a:pt x="60" y="41"/>
                </a:lnTo>
                <a:lnTo>
                  <a:pt x="60" y="42"/>
                </a:lnTo>
                <a:lnTo>
                  <a:pt x="60" y="42"/>
                </a:lnTo>
                <a:lnTo>
                  <a:pt x="61" y="41"/>
                </a:lnTo>
                <a:lnTo>
                  <a:pt x="61" y="41"/>
                </a:lnTo>
                <a:close/>
                <a:moveTo>
                  <a:pt x="186" y="380"/>
                </a:moveTo>
                <a:lnTo>
                  <a:pt x="186" y="380"/>
                </a:lnTo>
                <a:lnTo>
                  <a:pt x="188" y="383"/>
                </a:lnTo>
                <a:lnTo>
                  <a:pt x="188" y="383"/>
                </a:lnTo>
                <a:lnTo>
                  <a:pt x="188" y="383"/>
                </a:lnTo>
                <a:lnTo>
                  <a:pt x="186" y="380"/>
                </a:lnTo>
                <a:lnTo>
                  <a:pt x="186" y="380"/>
                </a:lnTo>
                <a:close/>
                <a:moveTo>
                  <a:pt x="260" y="266"/>
                </a:moveTo>
                <a:lnTo>
                  <a:pt x="260" y="266"/>
                </a:ln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59" y="268"/>
                </a:lnTo>
                <a:lnTo>
                  <a:pt x="259" y="268"/>
                </a:lnTo>
                <a:lnTo>
                  <a:pt x="260" y="266"/>
                </a:lnTo>
                <a:lnTo>
                  <a:pt x="260" y="266"/>
                </a:lnTo>
                <a:close/>
                <a:moveTo>
                  <a:pt x="246" y="148"/>
                </a:move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6" y="146"/>
                </a:lnTo>
                <a:lnTo>
                  <a:pt x="246" y="146"/>
                </a:lnTo>
                <a:lnTo>
                  <a:pt x="246" y="148"/>
                </a:lnTo>
                <a:lnTo>
                  <a:pt x="246" y="148"/>
                </a:lnTo>
                <a:close/>
                <a:moveTo>
                  <a:pt x="79" y="198"/>
                </a:moveTo>
                <a:lnTo>
                  <a:pt x="79" y="198"/>
                </a:lnTo>
                <a:lnTo>
                  <a:pt x="79" y="197"/>
                </a:lnTo>
                <a:lnTo>
                  <a:pt x="79" y="197"/>
                </a:lnTo>
                <a:lnTo>
                  <a:pt x="77" y="195"/>
                </a:lnTo>
                <a:lnTo>
                  <a:pt x="77" y="195"/>
                </a:lnTo>
                <a:lnTo>
                  <a:pt x="77" y="197"/>
                </a:lnTo>
                <a:lnTo>
                  <a:pt x="79" y="198"/>
                </a:lnTo>
                <a:lnTo>
                  <a:pt x="79" y="198"/>
                </a:lnTo>
                <a:close/>
                <a:moveTo>
                  <a:pt x="262" y="370"/>
                </a:moveTo>
                <a:lnTo>
                  <a:pt x="262" y="370"/>
                </a:lnTo>
                <a:lnTo>
                  <a:pt x="260" y="372"/>
                </a:lnTo>
                <a:lnTo>
                  <a:pt x="260" y="372"/>
                </a:lnTo>
                <a:lnTo>
                  <a:pt x="260" y="372"/>
                </a:lnTo>
                <a:lnTo>
                  <a:pt x="262" y="372"/>
                </a:lnTo>
                <a:lnTo>
                  <a:pt x="262" y="370"/>
                </a:lnTo>
                <a:lnTo>
                  <a:pt x="262" y="370"/>
                </a:lnTo>
                <a:close/>
                <a:moveTo>
                  <a:pt x="99" y="39"/>
                </a:moveTo>
                <a:lnTo>
                  <a:pt x="99" y="39"/>
                </a:lnTo>
                <a:lnTo>
                  <a:pt x="99" y="42"/>
                </a:lnTo>
                <a:lnTo>
                  <a:pt x="99" y="42"/>
                </a:lnTo>
                <a:lnTo>
                  <a:pt x="99" y="41"/>
                </a:lnTo>
                <a:lnTo>
                  <a:pt x="99" y="39"/>
                </a:lnTo>
                <a:lnTo>
                  <a:pt x="99" y="39"/>
                </a:lnTo>
                <a:close/>
                <a:moveTo>
                  <a:pt x="140" y="231"/>
                </a:moveTo>
                <a:lnTo>
                  <a:pt x="140" y="231"/>
                </a:lnTo>
                <a:lnTo>
                  <a:pt x="142" y="228"/>
                </a:lnTo>
                <a:lnTo>
                  <a:pt x="142" y="228"/>
                </a:lnTo>
                <a:lnTo>
                  <a:pt x="140" y="230"/>
                </a:lnTo>
                <a:lnTo>
                  <a:pt x="140" y="231"/>
                </a:lnTo>
                <a:lnTo>
                  <a:pt x="140" y="231"/>
                </a:lnTo>
                <a:close/>
                <a:moveTo>
                  <a:pt x="118" y="224"/>
                </a:moveTo>
                <a:lnTo>
                  <a:pt x="118" y="224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18" y="222"/>
                </a:lnTo>
                <a:lnTo>
                  <a:pt x="118" y="222"/>
                </a:lnTo>
                <a:lnTo>
                  <a:pt x="118" y="224"/>
                </a:lnTo>
                <a:lnTo>
                  <a:pt x="118" y="224"/>
                </a:lnTo>
                <a:close/>
                <a:moveTo>
                  <a:pt x="274" y="156"/>
                </a:moveTo>
                <a:lnTo>
                  <a:pt x="274" y="156"/>
                </a:lnTo>
                <a:lnTo>
                  <a:pt x="274" y="157"/>
                </a:lnTo>
                <a:lnTo>
                  <a:pt x="274" y="157"/>
                </a:lnTo>
                <a:lnTo>
                  <a:pt x="274" y="156"/>
                </a:lnTo>
                <a:lnTo>
                  <a:pt x="274" y="154"/>
                </a:lnTo>
                <a:lnTo>
                  <a:pt x="274" y="154"/>
                </a:lnTo>
                <a:lnTo>
                  <a:pt x="274" y="156"/>
                </a:lnTo>
                <a:lnTo>
                  <a:pt x="274" y="156"/>
                </a:lnTo>
                <a:close/>
                <a:moveTo>
                  <a:pt x="225" y="265"/>
                </a:move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7" y="265"/>
                </a:lnTo>
                <a:lnTo>
                  <a:pt x="227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close/>
                <a:moveTo>
                  <a:pt x="102" y="132"/>
                </a:moveTo>
                <a:lnTo>
                  <a:pt x="102" y="132"/>
                </a:lnTo>
                <a:lnTo>
                  <a:pt x="106" y="130"/>
                </a:lnTo>
                <a:lnTo>
                  <a:pt x="106" y="130"/>
                </a:lnTo>
                <a:lnTo>
                  <a:pt x="104" y="130"/>
                </a:lnTo>
                <a:lnTo>
                  <a:pt x="102" y="132"/>
                </a:lnTo>
                <a:lnTo>
                  <a:pt x="102" y="132"/>
                </a:lnTo>
                <a:close/>
                <a:moveTo>
                  <a:pt x="169" y="362"/>
                </a:moveTo>
                <a:lnTo>
                  <a:pt x="169" y="362"/>
                </a:lnTo>
                <a:lnTo>
                  <a:pt x="170" y="364"/>
                </a:lnTo>
                <a:lnTo>
                  <a:pt x="170" y="364"/>
                </a:lnTo>
                <a:lnTo>
                  <a:pt x="170" y="364"/>
                </a:lnTo>
                <a:lnTo>
                  <a:pt x="170" y="364"/>
                </a:lnTo>
                <a:lnTo>
                  <a:pt x="170" y="362"/>
                </a:lnTo>
                <a:lnTo>
                  <a:pt x="170" y="362"/>
                </a:lnTo>
                <a:lnTo>
                  <a:pt x="169" y="362"/>
                </a:lnTo>
                <a:lnTo>
                  <a:pt x="169" y="362"/>
                </a:lnTo>
                <a:close/>
                <a:moveTo>
                  <a:pt x="178" y="381"/>
                </a:moveTo>
                <a:lnTo>
                  <a:pt x="178" y="381"/>
                </a:lnTo>
                <a:lnTo>
                  <a:pt x="180" y="381"/>
                </a:lnTo>
                <a:lnTo>
                  <a:pt x="180" y="381"/>
                </a:lnTo>
                <a:lnTo>
                  <a:pt x="178" y="380"/>
                </a:lnTo>
                <a:lnTo>
                  <a:pt x="178" y="380"/>
                </a:lnTo>
                <a:lnTo>
                  <a:pt x="178" y="381"/>
                </a:lnTo>
                <a:lnTo>
                  <a:pt x="178" y="381"/>
                </a:lnTo>
                <a:lnTo>
                  <a:pt x="178" y="381"/>
                </a:lnTo>
                <a:lnTo>
                  <a:pt x="178" y="381"/>
                </a:lnTo>
                <a:close/>
                <a:moveTo>
                  <a:pt x="83" y="89"/>
                </a:moveTo>
                <a:lnTo>
                  <a:pt x="83" y="89"/>
                </a:lnTo>
                <a:lnTo>
                  <a:pt x="82" y="88"/>
                </a:lnTo>
                <a:lnTo>
                  <a:pt x="82" y="88"/>
                </a:lnTo>
                <a:lnTo>
                  <a:pt x="83" y="89"/>
                </a:lnTo>
                <a:lnTo>
                  <a:pt x="83" y="89"/>
                </a:lnTo>
                <a:close/>
                <a:moveTo>
                  <a:pt x="238" y="343"/>
                </a:moveTo>
                <a:lnTo>
                  <a:pt x="238" y="343"/>
                </a:lnTo>
                <a:lnTo>
                  <a:pt x="236" y="342"/>
                </a:lnTo>
                <a:lnTo>
                  <a:pt x="236" y="342"/>
                </a:lnTo>
                <a:lnTo>
                  <a:pt x="236" y="342"/>
                </a:lnTo>
                <a:lnTo>
                  <a:pt x="236" y="342"/>
                </a:lnTo>
                <a:lnTo>
                  <a:pt x="236" y="343"/>
                </a:lnTo>
                <a:lnTo>
                  <a:pt x="236" y="343"/>
                </a:lnTo>
                <a:lnTo>
                  <a:pt x="238" y="343"/>
                </a:lnTo>
                <a:lnTo>
                  <a:pt x="238" y="343"/>
                </a:lnTo>
                <a:close/>
                <a:moveTo>
                  <a:pt x="290" y="189"/>
                </a:moveTo>
                <a:lnTo>
                  <a:pt x="290" y="189"/>
                </a:lnTo>
                <a:lnTo>
                  <a:pt x="290" y="190"/>
                </a:lnTo>
                <a:lnTo>
                  <a:pt x="290" y="190"/>
                </a:lnTo>
                <a:lnTo>
                  <a:pt x="292" y="189"/>
                </a:lnTo>
                <a:lnTo>
                  <a:pt x="290" y="189"/>
                </a:lnTo>
                <a:lnTo>
                  <a:pt x="290" y="189"/>
                </a:lnTo>
                <a:close/>
                <a:moveTo>
                  <a:pt x="227" y="394"/>
                </a:moveTo>
                <a:lnTo>
                  <a:pt x="227" y="394"/>
                </a:lnTo>
                <a:lnTo>
                  <a:pt x="227" y="395"/>
                </a:lnTo>
                <a:lnTo>
                  <a:pt x="227" y="395"/>
                </a:lnTo>
                <a:lnTo>
                  <a:pt x="227" y="392"/>
                </a:lnTo>
                <a:lnTo>
                  <a:pt x="227" y="392"/>
                </a:lnTo>
                <a:lnTo>
                  <a:pt x="227" y="394"/>
                </a:lnTo>
                <a:lnTo>
                  <a:pt x="227" y="394"/>
                </a:lnTo>
                <a:lnTo>
                  <a:pt x="227" y="394"/>
                </a:lnTo>
                <a:close/>
                <a:moveTo>
                  <a:pt x="170" y="110"/>
                </a:moveTo>
                <a:lnTo>
                  <a:pt x="170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69" y="110"/>
                </a:lnTo>
                <a:lnTo>
                  <a:pt x="170" y="110"/>
                </a:lnTo>
                <a:lnTo>
                  <a:pt x="170" y="110"/>
                </a:lnTo>
                <a:close/>
                <a:moveTo>
                  <a:pt x="255" y="351"/>
                </a:moveTo>
                <a:lnTo>
                  <a:pt x="255" y="351"/>
                </a:lnTo>
                <a:lnTo>
                  <a:pt x="255" y="353"/>
                </a:lnTo>
                <a:lnTo>
                  <a:pt x="255" y="353"/>
                </a:lnTo>
                <a:lnTo>
                  <a:pt x="255" y="353"/>
                </a:lnTo>
                <a:lnTo>
                  <a:pt x="257" y="351"/>
                </a:lnTo>
                <a:lnTo>
                  <a:pt x="257" y="351"/>
                </a:lnTo>
                <a:lnTo>
                  <a:pt x="255" y="351"/>
                </a:lnTo>
                <a:lnTo>
                  <a:pt x="255" y="351"/>
                </a:lnTo>
                <a:close/>
                <a:moveTo>
                  <a:pt x="246" y="153"/>
                </a:moveTo>
                <a:lnTo>
                  <a:pt x="246" y="153"/>
                </a:lnTo>
                <a:lnTo>
                  <a:pt x="249" y="154"/>
                </a:lnTo>
                <a:lnTo>
                  <a:pt x="249" y="154"/>
                </a:lnTo>
                <a:lnTo>
                  <a:pt x="248" y="153"/>
                </a:lnTo>
                <a:lnTo>
                  <a:pt x="246" y="153"/>
                </a:lnTo>
                <a:lnTo>
                  <a:pt x="246" y="153"/>
                </a:lnTo>
                <a:close/>
                <a:moveTo>
                  <a:pt x="263" y="146"/>
                </a:moveTo>
                <a:lnTo>
                  <a:pt x="263" y="146"/>
                </a:lnTo>
                <a:lnTo>
                  <a:pt x="263" y="148"/>
                </a:lnTo>
                <a:lnTo>
                  <a:pt x="263" y="148"/>
                </a:lnTo>
                <a:lnTo>
                  <a:pt x="263" y="148"/>
                </a:lnTo>
                <a:lnTo>
                  <a:pt x="263" y="148"/>
                </a:lnTo>
                <a:lnTo>
                  <a:pt x="265" y="146"/>
                </a:lnTo>
                <a:lnTo>
                  <a:pt x="265" y="146"/>
                </a:lnTo>
                <a:lnTo>
                  <a:pt x="263" y="146"/>
                </a:lnTo>
                <a:lnTo>
                  <a:pt x="263" y="146"/>
                </a:lnTo>
                <a:close/>
                <a:moveTo>
                  <a:pt x="229" y="351"/>
                </a:moveTo>
                <a:lnTo>
                  <a:pt x="229" y="351"/>
                </a:lnTo>
                <a:lnTo>
                  <a:pt x="227" y="351"/>
                </a:lnTo>
                <a:lnTo>
                  <a:pt x="229" y="353"/>
                </a:lnTo>
                <a:lnTo>
                  <a:pt x="229" y="353"/>
                </a:lnTo>
                <a:lnTo>
                  <a:pt x="229" y="351"/>
                </a:lnTo>
                <a:lnTo>
                  <a:pt x="229" y="351"/>
                </a:lnTo>
                <a:close/>
                <a:moveTo>
                  <a:pt x="188" y="160"/>
                </a:moveTo>
                <a:lnTo>
                  <a:pt x="188" y="160"/>
                </a:lnTo>
                <a:lnTo>
                  <a:pt x="188" y="160"/>
                </a:lnTo>
                <a:lnTo>
                  <a:pt x="188" y="160"/>
                </a:lnTo>
                <a:lnTo>
                  <a:pt x="188" y="164"/>
                </a:lnTo>
                <a:lnTo>
                  <a:pt x="188" y="164"/>
                </a:lnTo>
                <a:lnTo>
                  <a:pt x="188" y="160"/>
                </a:lnTo>
                <a:lnTo>
                  <a:pt x="188" y="160"/>
                </a:lnTo>
                <a:close/>
                <a:moveTo>
                  <a:pt x="218" y="135"/>
                </a:moveTo>
                <a:lnTo>
                  <a:pt x="218" y="135"/>
                </a:lnTo>
                <a:lnTo>
                  <a:pt x="216" y="135"/>
                </a:lnTo>
                <a:lnTo>
                  <a:pt x="216" y="135"/>
                </a:lnTo>
                <a:lnTo>
                  <a:pt x="216" y="135"/>
                </a:lnTo>
                <a:lnTo>
                  <a:pt x="218" y="135"/>
                </a:lnTo>
                <a:lnTo>
                  <a:pt x="218" y="135"/>
                </a:lnTo>
                <a:close/>
                <a:moveTo>
                  <a:pt x="222" y="375"/>
                </a:moveTo>
                <a:lnTo>
                  <a:pt x="222" y="375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7"/>
                </a:lnTo>
                <a:lnTo>
                  <a:pt x="222" y="375"/>
                </a:lnTo>
                <a:lnTo>
                  <a:pt x="222" y="375"/>
                </a:lnTo>
                <a:close/>
                <a:moveTo>
                  <a:pt x="63" y="45"/>
                </a:moveTo>
                <a:lnTo>
                  <a:pt x="63" y="45"/>
                </a:lnTo>
                <a:lnTo>
                  <a:pt x="65" y="45"/>
                </a:lnTo>
                <a:lnTo>
                  <a:pt x="65" y="45"/>
                </a:lnTo>
                <a:lnTo>
                  <a:pt x="63" y="45"/>
                </a:lnTo>
                <a:lnTo>
                  <a:pt x="63" y="45"/>
                </a:lnTo>
                <a:close/>
                <a:moveTo>
                  <a:pt x="224" y="440"/>
                </a:moveTo>
                <a:lnTo>
                  <a:pt x="224" y="440"/>
                </a:lnTo>
                <a:lnTo>
                  <a:pt x="225" y="440"/>
                </a:lnTo>
                <a:lnTo>
                  <a:pt x="225" y="440"/>
                </a:lnTo>
                <a:lnTo>
                  <a:pt x="225" y="440"/>
                </a:lnTo>
                <a:lnTo>
                  <a:pt x="224" y="440"/>
                </a:lnTo>
                <a:lnTo>
                  <a:pt x="224" y="440"/>
                </a:lnTo>
                <a:close/>
                <a:moveTo>
                  <a:pt x="39" y="83"/>
                </a:move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0"/>
                </a:lnTo>
                <a:lnTo>
                  <a:pt x="39" y="80"/>
                </a:lnTo>
                <a:lnTo>
                  <a:pt x="39" y="80"/>
                </a:lnTo>
                <a:lnTo>
                  <a:pt x="39" y="80"/>
                </a:lnTo>
                <a:lnTo>
                  <a:pt x="39" y="83"/>
                </a:lnTo>
                <a:lnTo>
                  <a:pt x="39" y="83"/>
                </a:lnTo>
                <a:close/>
                <a:moveTo>
                  <a:pt x="194" y="214"/>
                </a:moveTo>
                <a:lnTo>
                  <a:pt x="194" y="214"/>
                </a:lnTo>
                <a:lnTo>
                  <a:pt x="192" y="214"/>
                </a:lnTo>
                <a:lnTo>
                  <a:pt x="192" y="216"/>
                </a:lnTo>
                <a:lnTo>
                  <a:pt x="192" y="216"/>
                </a:lnTo>
                <a:lnTo>
                  <a:pt x="194" y="214"/>
                </a:lnTo>
                <a:lnTo>
                  <a:pt x="194" y="214"/>
                </a:lnTo>
                <a:close/>
                <a:moveTo>
                  <a:pt x="197" y="219"/>
                </a:moveTo>
                <a:lnTo>
                  <a:pt x="197" y="219"/>
                </a:lnTo>
                <a:lnTo>
                  <a:pt x="197" y="219"/>
                </a:lnTo>
                <a:lnTo>
                  <a:pt x="197" y="219"/>
                </a:lnTo>
                <a:lnTo>
                  <a:pt x="195" y="220"/>
                </a:lnTo>
                <a:lnTo>
                  <a:pt x="195" y="220"/>
                </a:lnTo>
                <a:lnTo>
                  <a:pt x="195" y="222"/>
                </a:lnTo>
                <a:lnTo>
                  <a:pt x="195" y="222"/>
                </a:lnTo>
                <a:lnTo>
                  <a:pt x="197" y="219"/>
                </a:lnTo>
                <a:lnTo>
                  <a:pt x="197" y="219"/>
                </a:lnTo>
                <a:close/>
                <a:moveTo>
                  <a:pt x="61" y="83"/>
                </a:moveTo>
                <a:lnTo>
                  <a:pt x="61" y="83"/>
                </a:lnTo>
                <a:lnTo>
                  <a:pt x="63" y="85"/>
                </a:lnTo>
                <a:lnTo>
                  <a:pt x="63" y="85"/>
                </a:lnTo>
                <a:lnTo>
                  <a:pt x="63" y="83"/>
                </a:lnTo>
                <a:lnTo>
                  <a:pt x="61" y="83"/>
                </a:lnTo>
                <a:lnTo>
                  <a:pt x="61" y="83"/>
                </a:lnTo>
                <a:close/>
                <a:moveTo>
                  <a:pt x="249" y="380"/>
                </a:move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1"/>
                </a:lnTo>
                <a:lnTo>
                  <a:pt x="249" y="380"/>
                </a:lnTo>
                <a:lnTo>
                  <a:pt x="249" y="380"/>
                </a:lnTo>
                <a:close/>
                <a:moveTo>
                  <a:pt x="107" y="118"/>
                </a:moveTo>
                <a:lnTo>
                  <a:pt x="107" y="118"/>
                </a:lnTo>
                <a:lnTo>
                  <a:pt x="107" y="116"/>
                </a:lnTo>
                <a:lnTo>
                  <a:pt x="107" y="116"/>
                </a:lnTo>
                <a:lnTo>
                  <a:pt x="107" y="116"/>
                </a:lnTo>
                <a:lnTo>
                  <a:pt x="107" y="118"/>
                </a:lnTo>
                <a:lnTo>
                  <a:pt x="107" y="118"/>
                </a:lnTo>
                <a:close/>
                <a:moveTo>
                  <a:pt x="69" y="39"/>
                </a:moveTo>
                <a:lnTo>
                  <a:pt x="69" y="39"/>
                </a:lnTo>
                <a:lnTo>
                  <a:pt x="71" y="39"/>
                </a:lnTo>
                <a:lnTo>
                  <a:pt x="72" y="39"/>
                </a:lnTo>
                <a:lnTo>
                  <a:pt x="72" y="39"/>
                </a:lnTo>
                <a:lnTo>
                  <a:pt x="71" y="39"/>
                </a:lnTo>
                <a:lnTo>
                  <a:pt x="69" y="39"/>
                </a:lnTo>
                <a:lnTo>
                  <a:pt x="69" y="39"/>
                </a:lnTo>
                <a:close/>
                <a:moveTo>
                  <a:pt x="99" y="230"/>
                </a:moveTo>
                <a:lnTo>
                  <a:pt x="99" y="230"/>
                </a:lnTo>
                <a:lnTo>
                  <a:pt x="102" y="230"/>
                </a:lnTo>
                <a:lnTo>
                  <a:pt x="102" y="230"/>
                </a:lnTo>
                <a:lnTo>
                  <a:pt x="101" y="230"/>
                </a:lnTo>
                <a:lnTo>
                  <a:pt x="99" y="230"/>
                </a:lnTo>
                <a:lnTo>
                  <a:pt x="99" y="230"/>
                </a:lnTo>
                <a:close/>
                <a:moveTo>
                  <a:pt x="298" y="222"/>
                </a:moveTo>
                <a:lnTo>
                  <a:pt x="298" y="222"/>
                </a:lnTo>
                <a:lnTo>
                  <a:pt x="298" y="222"/>
                </a:lnTo>
                <a:lnTo>
                  <a:pt x="298" y="224"/>
                </a:lnTo>
                <a:lnTo>
                  <a:pt x="298" y="224"/>
                </a:lnTo>
                <a:lnTo>
                  <a:pt x="298" y="222"/>
                </a:lnTo>
                <a:lnTo>
                  <a:pt x="298" y="222"/>
                </a:lnTo>
                <a:close/>
                <a:moveTo>
                  <a:pt x="266" y="372"/>
                </a:moveTo>
                <a:lnTo>
                  <a:pt x="266" y="372"/>
                </a:lnTo>
                <a:lnTo>
                  <a:pt x="266" y="372"/>
                </a:lnTo>
                <a:lnTo>
                  <a:pt x="266" y="372"/>
                </a:lnTo>
                <a:lnTo>
                  <a:pt x="265" y="372"/>
                </a:lnTo>
                <a:lnTo>
                  <a:pt x="265" y="373"/>
                </a:lnTo>
                <a:lnTo>
                  <a:pt x="265" y="373"/>
                </a:lnTo>
                <a:lnTo>
                  <a:pt x="266" y="372"/>
                </a:lnTo>
                <a:lnTo>
                  <a:pt x="266" y="3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9"/>
                </a:lnTo>
                <a:lnTo>
                  <a:pt x="82" y="209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69" y="69"/>
                </a:moveTo>
                <a:lnTo>
                  <a:pt x="69" y="69"/>
                </a:lnTo>
                <a:lnTo>
                  <a:pt x="71" y="71"/>
                </a:lnTo>
                <a:lnTo>
                  <a:pt x="71" y="71"/>
                </a:lnTo>
                <a:lnTo>
                  <a:pt x="69" y="69"/>
                </a:lnTo>
                <a:lnTo>
                  <a:pt x="69" y="69"/>
                </a:lnTo>
                <a:close/>
                <a:moveTo>
                  <a:pt x="83" y="211"/>
                </a:moveTo>
                <a:lnTo>
                  <a:pt x="83" y="211"/>
                </a:lnTo>
                <a:lnTo>
                  <a:pt x="83" y="212"/>
                </a:lnTo>
                <a:lnTo>
                  <a:pt x="83" y="212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188" y="156"/>
                </a:moveTo>
                <a:lnTo>
                  <a:pt x="188" y="156"/>
                </a:lnTo>
                <a:lnTo>
                  <a:pt x="188" y="156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close/>
                <a:moveTo>
                  <a:pt x="177" y="247"/>
                </a:moveTo>
                <a:lnTo>
                  <a:pt x="177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close/>
                <a:moveTo>
                  <a:pt x="184" y="233"/>
                </a:moveTo>
                <a:lnTo>
                  <a:pt x="184" y="233"/>
                </a:lnTo>
                <a:lnTo>
                  <a:pt x="186" y="233"/>
                </a:lnTo>
                <a:lnTo>
                  <a:pt x="186" y="233"/>
                </a:lnTo>
                <a:lnTo>
                  <a:pt x="184" y="233"/>
                </a:lnTo>
                <a:lnTo>
                  <a:pt x="184" y="233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6"/>
                </a:lnTo>
                <a:lnTo>
                  <a:pt x="218" y="298"/>
                </a:lnTo>
                <a:lnTo>
                  <a:pt x="218" y="298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63" y="37"/>
                </a:moveTo>
                <a:lnTo>
                  <a:pt x="63" y="37"/>
                </a:lnTo>
                <a:lnTo>
                  <a:pt x="61" y="37"/>
                </a:lnTo>
                <a:lnTo>
                  <a:pt x="61" y="37"/>
                </a:lnTo>
                <a:lnTo>
                  <a:pt x="63" y="37"/>
                </a:lnTo>
                <a:lnTo>
                  <a:pt x="63" y="37"/>
                </a:lnTo>
                <a:close/>
                <a:moveTo>
                  <a:pt x="254" y="365"/>
                </a:moveTo>
                <a:lnTo>
                  <a:pt x="254" y="365"/>
                </a:lnTo>
                <a:lnTo>
                  <a:pt x="254" y="367"/>
                </a:lnTo>
                <a:lnTo>
                  <a:pt x="254" y="367"/>
                </a:lnTo>
                <a:lnTo>
                  <a:pt x="254" y="367"/>
                </a:lnTo>
                <a:lnTo>
                  <a:pt x="254" y="365"/>
                </a:lnTo>
                <a:lnTo>
                  <a:pt x="254" y="365"/>
                </a:lnTo>
                <a:close/>
                <a:moveTo>
                  <a:pt x="199" y="187"/>
                </a:moveTo>
                <a:lnTo>
                  <a:pt x="199" y="187"/>
                </a:lnTo>
                <a:lnTo>
                  <a:pt x="199" y="184"/>
                </a:lnTo>
                <a:lnTo>
                  <a:pt x="199" y="184"/>
                </a:lnTo>
                <a:lnTo>
                  <a:pt x="199" y="186"/>
                </a:lnTo>
                <a:lnTo>
                  <a:pt x="199" y="187"/>
                </a:lnTo>
                <a:lnTo>
                  <a:pt x="199" y="187"/>
                </a:lnTo>
                <a:close/>
                <a:moveTo>
                  <a:pt x="229" y="392"/>
                </a:moveTo>
                <a:lnTo>
                  <a:pt x="229" y="392"/>
                </a:lnTo>
                <a:lnTo>
                  <a:pt x="230" y="392"/>
                </a:lnTo>
                <a:lnTo>
                  <a:pt x="232" y="391"/>
                </a:lnTo>
                <a:lnTo>
                  <a:pt x="232" y="391"/>
                </a:lnTo>
                <a:lnTo>
                  <a:pt x="229" y="392"/>
                </a:lnTo>
                <a:lnTo>
                  <a:pt x="229" y="392"/>
                </a:lnTo>
                <a:close/>
                <a:moveTo>
                  <a:pt x="221" y="272"/>
                </a:moveTo>
                <a:lnTo>
                  <a:pt x="221" y="272"/>
                </a:lnTo>
                <a:lnTo>
                  <a:pt x="222" y="272"/>
                </a:lnTo>
                <a:lnTo>
                  <a:pt x="222" y="272"/>
                </a:lnTo>
                <a:lnTo>
                  <a:pt x="222" y="272"/>
                </a:lnTo>
                <a:lnTo>
                  <a:pt x="222" y="272"/>
                </a:lnTo>
                <a:lnTo>
                  <a:pt x="221" y="272"/>
                </a:lnTo>
                <a:lnTo>
                  <a:pt x="221" y="272"/>
                </a:lnTo>
                <a:close/>
                <a:moveTo>
                  <a:pt x="153" y="113"/>
                </a:moveTo>
                <a:lnTo>
                  <a:pt x="153" y="113"/>
                </a:lnTo>
                <a:lnTo>
                  <a:pt x="153" y="113"/>
                </a:lnTo>
                <a:lnTo>
                  <a:pt x="153" y="112"/>
                </a:lnTo>
                <a:lnTo>
                  <a:pt x="153" y="112"/>
                </a:lnTo>
                <a:lnTo>
                  <a:pt x="153" y="113"/>
                </a:lnTo>
                <a:lnTo>
                  <a:pt x="153" y="113"/>
                </a:lnTo>
                <a:close/>
                <a:moveTo>
                  <a:pt x="132" y="110"/>
                </a:move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2" y="110"/>
                </a:lnTo>
                <a:lnTo>
                  <a:pt x="132" y="110"/>
                </a:lnTo>
                <a:close/>
                <a:moveTo>
                  <a:pt x="124" y="214"/>
                </a:moveTo>
                <a:lnTo>
                  <a:pt x="124" y="214"/>
                </a:lnTo>
                <a:lnTo>
                  <a:pt x="124" y="214"/>
                </a:lnTo>
                <a:lnTo>
                  <a:pt x="124" y="214"/>
                </a:lnTo>
                <a:lnTo>
                  <a:pt x="128" y="214"/>
                </a:lnTo>
                <a:lnTo>
                  <a:pt x="128" y="214"/>
                </a:lnTo>
                <a:lnTo>
                  <a:pt x="128" y="214"/>
                </a:lnTo>
                <a:lnTo>
                  <a:pt x="128" y="214"/>
                </a:lnTo>
                <a:lnTo>
                  <a:pt x="124" y="214"/>
                </a:lnTo>
                <a:lnTo>
                  <a:pt x="124" y="214"/>
                </a:lnTo>
                <a:close/>
                <a:moveTo>
                  <a:pt x="255" y="156"/>
                </a:moveTo>
                <a:lnTo>
                  <a:pt x="255" y="156"/>
                </a:lnTo>
                <a:lnTo>
                  <a:pt x="255" y="156"/>
                </a:lnTo>
                <a:lnTo>
                  <a:pt x="255" y="156"/>
                </a:lnTo>
                <a:lnTo>
                  <a:pt x="257" y="157"/>
                </a:lnTo>
                <a:lnTo>
                  <a:pt x="257" y="157"/>
                </a:lnTo>
                <a:lnTo>
                  <a:pt x="257" y="156"/>
                </a:lnTo>
                <a:lnTo>
                  <a:pt x="257" y="156"/>
                </a:lnTo>
                <a:lnTo>
                  <a:pt x="255" y="156"/>
                </a:lnTo>
                <a:lnTo>
                  <a:pt x="255" y="156"/>
                </a:lnTo>
                <a:close/>
                <a:moveTo>
                  <a:pt x="233" y="148"/>
                </a:moveTo>
                <a:lnTo>
                  <a:pt x="233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6"/>
                </a:lnTo>
                <a:lnTo>
                  <a:pt x="235" y="146"/>
                </a:lnTo>
                <a:lnTo>
                  <a:pt x="235" y="146"/>
                </a:lnTo>
                <a:lnTo>
                  <a:pt x="235" y="146"/>
                </a:lnTo>
                <a:lnTo>
                  <a:pt x="233" y="148"/>
                </a:lnTo>
                <a:lnTo>
                  <a:pt x="233" y="148"/>
                </a:lnTo>
                <a:lnTo>
                  <a:pt x="233" y="148"/>
                </a:lnTo>
                <a:lnTo>
                  <a:pt x="233" y="148"/>
                </a:lnTo>
                <a:close/>
                <a:moveTo>
                  <a:pt x="216" y="274"/>
                </a:moveTo>
                <a:lnTo>
                  <a:pt x="216" y="274"/>
                </a:lnTo>
                <a:lnTo>
                  <a:pt x="214" y="276"/>
                </a:lnTo>
                <a:lnTo>
                  <a:pt x="214" y="276"/>
                </a:lnTo>
                <a:lnTo>
                  <a:pt x="216" y="274"/>
                </a:lnTo>
                <a:lnTo>
                  <a:pt x="216" y="274"/>
                </a:lnTo>
                <a:lnTo>
                  <a:pt x="216" y="274"/>
                </a:lnTo>
                <a:close/>
                <a:moveTo>
                  <a:pt x="284" y="377"/>
                </a:moveTo>
                <a:lnTo>
                  <a:pt x="284" y="377"/>
                </a:lnTo>
                <a:lnTo>
                  <a:pt x="282" y="375"/>
                </a:lnTo>
                <a:lnTo>
                  <a:pt x="282" y="375"/>
                </a:lnTo>
                <a:lnTo>
                  <a:pt x="282" y="375"/>
                </a:lnTo>
                <a:lnTo>
                  <a:pt x="284" y="377"/>
                </a:lnTo>
                <a:lnTo>
                  <a:pt x="284" y="377"/>
                </a:lnTo>
                <a:close/>
                <a:moveTo>
                  <a:pt x="254" y="370"/>
                </a:moveTo>
                <a:lnTo>
                  <a:pt x="254" y="370"/>
                </a:lnTo>
                <a:lnTo>
                  <a:pt x="254" y="370"/>
                </a:lnTo>
                <a:lnTo>
                  <a:pt x="254" y="370"/>
                </a:lnTo>
                <a:lnTo>
                  <a:pt x="255" y="370"/>
                </a:lnTo>
                <a:lnTo>
                  <a:pt x="255" y="370"/>
                </a:lnTo>
                <a:lnTo>
                  <a:pt x="255" y="370"/>
                </a:lnTo>
                <a:lnTo>
                  <a:pt x="255" y="370"/>
                </a:lnTo>
                <a:lnTo>
                  <a:pt x="254" y="370"/>
                </a:lnTo>
                <a:lnTo>
                  <a:pt x="254" y="370"/>
                </a:lnTo>
                <a:close/>
                <a:moveTo>
                  <a:pt x="241" y="153"/>
                </a:moveTo>
                <a:lnTo>
                  <a:pt x="241" y="153"/>
                </a:lnTo>
                <a:lnTo>
                  <a:pt x="241" y="151"/>
                </a:lnTo>
                <a:lnTo>
                  <a:pt x="241" y="151"/>
                </a:lnTo>
                <a:lnTo>
                  <a:pt x="238" y="151"/>
                </a:lnTo>
                <a:lnTo>
                  <a:pt x="238" y="151"/>
                </a:lnTo>
                <a:lnTo>
                  <a:pt x="238" y="151"/>
                </a:lnTo>
                <a:lnTo>
                  <a:pt x="238" y="151"/>
                </a:lnTo>
                <a:lnTo>
                  <a:pt x="241" y="153"/>
                </a:lnTo>
                <a:lnTo>
                  <a:pt x="241" y="153"/>
                </a:lnTo>
                <a:close/>
                <a:moveTo>
                  <a:pt x="205" y="168"/>
                </a:moveTo>
                <a:lnTo>
                  <a:pt x="205" y="168"/>
                </a:lnTo>
                <a:lnTo>
                  <a:pt x="203" y="170"/>
                </a:lnTo>
                <a:lnTo>
                  <a:pt x="203" y="171"/>
                </a:lnTo>
                <a:lnTo>
                  <a:pt x="203" y="171"/>
                </a:lnTo>
                <a:lnTo>
                  <a:pt x="205" y="168"/>
                </a:lnTo>
                <a:lnTo>
                  <a:pt x="205" y="168"/>
                </a:lnTo>
                <a:close/>
                <a:moveTo>
                  <a:pt x="80" y="94"/>
                </a:moveTo>
                <a:lnTo>
                  <a:pt x="80" y="94"/>
                </a:lnTo>
                <a:lnTo>
                  <a:pt x="80" y="96"/>
                </a:lnTo>
                <a:lnTo>
                  <a:pt x="80" y="96"/>
                </a:lnTo>
                <a:lnTo>
                  <a:pt x="82" y="94"/>
                </a:lnTo>
                <a:lnTo>
                  <a:pt x="80" y="94"/>
                </a:lnTo>
                <a:lnTo>
                  <a:pt x="80" y="94"/>
                </a:lnTo>
                <a:close/>
                <a:moveTo>
                  <a:pt x="65" y="96"/>
                </a:moveTo>
                <a:lnTo>
                  <a:pt x="65" y="96"/>
                </a:lnTo>
                <a:lnTo>
                  <a:pt x="65" y="96"/>
                </a:lnTo>
                <a:lnTo>
                  <a:pt x="65" y="96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5" y="96"/>
                </a:lnTo>
                <a:lnTo>
                  <a:pt x="65" y="96"/>
                </a:lnTo>
                <a:close/>
                <a:moveTo>
                  <a:pt x="61" y="93"/>
                </a:moveTo>
                <a:lnTo>
                  <a:pt x="61" y="93"/>
                </a:lnTo>
                <a:lnTo>
                  <a:pt x="63" y="93"/>
                </a:lnTo>
                <a:lnTo>
                  <a:pt x="63" y="93"/>
                </a:lnTo>
                <a:lnTo>
                  <a:pt x="61" y="91"/>
                </a:lnTo>
                <a:lnTo>
                  <a:pt x="61" y="91"/>
                </a:lnTo>
                <a:lnTo>
                  <a:pt x="60" y="91"/>
                </a:lnTo>
                <a:lnTo>
                  <a:pt x="60" y="91"/>
                </a:lnTo>
                <a:lnTo>
                  <a:pt x="61" y="93"/>
                </a:lnTo>
                <a:lnTo>
                  <a:pt x="61" y="93"/>
                </a:lnTo>
                <a:close/>
                <a:moveTo>
                  <a:pt x="129" y="233"/>
                </a:moveTo>
                <a:lnTo>
                  <a:pt x="129" y="233"/>
                </a:lnTo>
                <a:lnTo>
                  <a:pt x="129" y="233"/>
                </a:lnTo>
                <a:lnTo>
                  <a:pt x="129" y="231"/>
                </a:lnTo>
                <a:lnTo>
                  <a:pt x="129" y="231"/>
                </a:lnTo>
                <a:lnTo>
                  <a:pt x="129" y="233"/>
                </a:lnTo>
                <a:lnTo>
                  <a:pt x="129" y="233"/>
                </a:lnTo>
                <a:close/>
                <a:moveTo>
                  <a:pt x="129" y="110"/>
                </a:moveTo>
                <a:lnTo>
                  <a:pt x="129" y="110"/>
                </a:lnTo>
                <a:lnTo>
                  <a:pt x="128" y="110"/>
                </a:lnTo>
                <a:lnTo>
                  <a:pt x="128" y="110"/>
                </a:lnTo>
                <a:lnTo>
                  <a:pt x="129" y="110"/>
                </a:lnTo>
                <a:lnTo>
                  <a:pt x="129" y="110"/>
                </a:lnTo>
                <a:lnTo>
                  <a:pt x="129" y="110"/>
                </a:lnTo>
                <a:close/>
                <a:moveTo>
                  <a:pt x="134" y="121"/>
                </a:moveTo>
                <a:lnTo>
                  <a:pt x="134" y="121"/>
                </a:lnTo>
                <a:lnTo>
                  <a:pt x="134" y="121"/>
                </a:lnTo>
                <a:lnTo>
                  <a:pt x="134" y="121"/>
                </a:lnTo>
                <a:lnTo>
                  <a:pt x="136" y="121"/>
                </a:lnTo>
                <a:lnTo>
                  <a:pt x="136" y="121"/>
                </a:lnTo>
                <a:lnTo>
                  <a:pt x="136" y="121"/>
                </a:lnTo>
                <a:lnTo>
                  <a:pt x="136" y="121"/>
                </a:lnTo>
                <a:lnTo>
                  <a:pt x="134" y="121"/>
                </a:lnTo>
                <a:lnTo>
                  <a:pt x="134" y="121"/>
                </a:lnTo>
                <a:close/>
                <a:moveTo>
                  <a:pt x="262" y="153"/>
                </a:moveTo>
                <a:lnTo>
                  <a:pt x="262" y="153"/>
                </a:lnTo>
                <a:lnTo>
                  <a:pt x="263" y="151"/>
                </a:lnTo>
                <a:lnTo>
                  <a:pt x="263" y="151"/>
                </a:lnTo>
                <a:lnTo>
                  <a:pt x="262" y="153"/>
                </a:lnTo>
                <a:lnTo>
                  <a:pt x="262" y="153"/>
                </a:lnTo>
                <a:close/>
                <a:moveTo>
                  <a:pt x="60" y="33"/>
                </a:moveTo>
                <a:lnTo>
                  <a:pt x="60" y="33"/>
                </a:lnTo>
                <a:lnTo>
                  <a:pt x="60" y="34"/>
                </a:lnTo>
                <a:lnTo>
                  <a:pt x="60" y="34"/>
                </a:lnTo>
                <a:lnTo>
                  <a:pt x="60" y="33"/>
                </a:lnTo>
                <a:lnTo>
                  <a:pt x="60" y="33"/>
                </a:lnTo>
                <a:close/>
                <a:moveTo>
                  <a:pt x="65" y="72"/>
                </a:moveTo>
                <a:lnTo>
                  <a:pt x="65" y="72"/>
                </a:lnTo>
                <a:lnTo>
                  <a:pt x="65" y="72"/>
                </a:lnTo>
                <a:lnTo>
                  <a:pt x="65" y="72"/>
                </a:lnTo>
                <a:lnTo>
                  <a:pt x="65" y="71"/>
                </a:lnTo>
                <a:lnTo>
                  <a:pt x="65" y="71"/>
                </a:lnTo>
                <a:lnTo>
                  <a:pt x="65" y="72"/>
                </a:lnTo>
                <a:lnTo>
                  <a:pt x="65" y="72"/>
                </a:lnTo>
                <a:close/>
                <a:moveTo>
                  <a:pt x="65" y="63"/>
                </a:moveTo>
                <a:lnTo>
                  <a:pt x="65" y="63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close/>
                <a:moveTo>
                  <a:pt x="227" y="140"/>
                </a:moveTo>
                <a:lnTo>
                  <a:pt x="227" y="140"/>
                </a:lnTo>
                <a:lnTo>
                  <a:pt x="229" y="140"/>
                </a:lnTo>
                <a:lnTo>
                  <a:pt x="229" y="140"/>
                </a:lnTo>
                <a:lnTo>
                  <a:pt x="227" y="140"/>
                </a:lnTo>
                <a:lnTo>
                  <a:pt x="227" y="140"/>
                </a:lnTo>
                <a:close/>
                <a:moveTo>
                  <a:pt x="232" y="324"/>
                </a:moveTo>
                <a:lnTo>
                  <a:pt x="232" y="324"/>
                </a:lnTo>
                <a:lnTo>
                  <a:pt x="230" y="326"/>
                </a:lnTo>
                <a:lnTo>
                  <a:pt x="230" y="326"/>
                </a:lnTo>
                <a:lnTo>
                  <a:pt x="232" y="326"/>
                </a:lnTo>
                <a:lnTo>
                  <a:pt x="232" y="324"/>
                </a:lnTo>
                <a:lnTo>
                  <a:pt x="232" y="324"/>
                </a:lnTo>
                <a:close/>
                <a:moveTo>
                  <a:pt x="80" y="170"/>
                </a:moveTo>
                <a:lnTo>
                  <a:pt x="80" y="170"/>
                </a:lnTo>
                <a:lnTo>
                  <a:pt x="79" y="170"/>
                </a:lnTo>
                <a:lnTo>
                  <a:pt x="79" y="171"/>
                </a:lnTo>
                <a:lnTo>
                  <a:pt x="79" y="171"/>
                </a:lnTo>
                <a:lnTo>
                  <a:pt x="80" y="170"/>
                </a:lnTo>
                <a:lnTo>
                  <a:pt x="80" y="170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6" y="47"/>
                </a:lnTo>
                <a:lnTo>
                  <a:pt x="46" y="47"/>
                </a:lnTo>
                <a:lnTo>
                  <a:pt x="44" y="47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241" y="372"/>
                </a:moveTo>
                <a:lnTo>
                  <a:pt x="241" y="372"/>
                </a:lnTo>
                <a:lnTo>
                  <a:pt x="240" y="370"/>
                </a:lnTo>
                <a:lnTo>
                  <a:pt x="240" y="370"/>
                </a:lnTo>
                <a:lnTo>
                  <a:pt x="241" y="372"/>
                </a:lnTo>
                <a:lnTo>
                  <a:pt x="241" y="372"/>
                </a:lnTo>
                <a:close/>
                <a:moveTo>
                  <a:pt x="243" y="370"/>
                </a:moveTo>
                <a:lnTo>
                  <a:pt x="243" y="370"/>
                </a:lnTo>
                <a:lnTo>
                  <a:pt x="244" y="370"/>
                </a:lnTo>
                <a:lnTo>
                  <a:pt x="244" y="370"/>
                </a:lnTo>
                <a:lnTo>
                  <a:pt x="244" y="370"/>
                </a:lnTo>
                <a:lnTo>
                  <a:pt x="243" y="370"/>
                </a:lnTo>
                <a:lnTo>
                  <a:pt x="243" y="370"/>
                </a:lnTo>
                <a:close/>
                <a:moveTo>
                  <a:pt x="284" y="175"/>
                </a:moveTo>
                <a:lnTo>
                  <a:pt x="284" y="175"/>
                </a:lnTo>
                <a:lnTo>
                  <a:pt x="284" y="175"/>
                </a:lnTo>
                <a:lnTo>
                  <a:pt x="284" y="175"/>
                </a:lnTo>
                <a:lnTo>
                  <a:pt x="285" y="176"/>
                </a:lnTo>
                <a:lnTo>
                  <a:pt x="285" y="176"/>
                </a:lnTo>
                <a:lnTo>
                  <a:pt x="285" y="176"/>
                </a:lnTo>
                <a:lnTo>
                  <a:pt x="285" y="176"/>
                </a:lnTo>
                <a:lnTo>
                  <a:pt x="284" y="175"/>
                </a:lnTo>
                <a:lnTo>
                  <a:pt x="284" y="175"/>
                </a:lnTo>
                <a:close/>
                <a:moveTo>
                  <a:pt x="289" y="242"/>
                </a:moveTo>
                <a:lnTo>
                  <a:pt x="289" y="242"/>
                </a:lnTo>
                <a:lnTo>
                  <a:pt x="287" y="244"/>
                </a:lnTo>
                <a:lnTo>
                  <a:pt x="287" y="244"/>
                </a:lnTo>
                <a:lnTo>
                  <a:pt x="289" y="244"/>
                </a:lnTo>
                <a:lnTo>
                  <a:pt x="289" y="244"/>
                </a:lnTo>
                <a:lnTo>
                  <a:pt x="289" y="242"/>
                </a:lnTo>
                <a:lnTo>
                  <a:pt x="289" y="242"/>
                </a:lnTo>
                <a:close/>
                <a:moveTo>
                  <a:pt x="254" y="268"/>
                </a:moveTo>
                <a:lnTo>
                  <a:pt x="254" y="268"/>
                </a:lnTo>
                <a:lnTo>
                  <a:pt x="255" y="268"/>
                </a:lnTo>
                <a:lnTo>
                  <a:pt x="255" y="268"/>
                </a:lnTo>
                <a:lnTo>
                  <a:pt x="255" y="268"/>
                </a:lnTo>
                <a:lnTo>
                  <a:pt x="254" y="268"/>
                </a:lnTo>
                <a:lnTo>
                  <a:pt x="254" y="268"/>
                </a:lnTo>
                <a:close/>
                <a:moveTo>
                  <a:pt x="230" y="429"/>
                </a:move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lnTo>
                  <a:pt x="230" y="429"/>
                </a:lnTo>
                <a:close/>
                <a:moveTo>
                  <a:pt x="227" y="389"/>
                </a:move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lnTo>
                  <a:pt x="227" y="389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1" y="378"/>
                </a:lnTo>
                <a:lnTo>
                  <a:pt x="271" y="378"/>
                </a:lnTo>
                <a:lnTo>
                  <a:pt x="270" y="377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99" y="108"/>
                </a:move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lnTo>
                  <a:pt x="99" y="108"/>
                </a:lnTo>
                <a:close/>
                <a:moveTo>
                  <a:pt x="189" y="201"/>
                </a:move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91" y="200"/>
                </a:lnTo>
                <a:lnTo>
                  <a:pt x="191" y="200"/>
                </a:lnTo>
                <a:lnTo>
                  <a:pt x="191" y="200"/>
                </a:lnTo>
                <a:lnTo>
                  <a:pt x="191" y="200"/>
                </a:lnTo>
                <a:lnTo>
                  <a:pt x="189" y="201"/>
                </a:lnTo>
                <a:lnTo>
                  <a:pt x="189" y="201"/>
                </a:lnTo>
                <a:close/>
                <a:moveTo>
                  <a:pt x="232" y="269"/>
                </a:moveTo>
                <a:lnTo>
                  <a:pt x="232" y="269"/>
                </a:lnTo>
                <a:lnTo>
                  <a:pt x="232" y="271"/>
                </a:lnTo>
                <a:lnTo>
                  <a:pt x="233" y="269"/>
                </a:lnTo>
                <a:lnTo>
                  <a:pt x="233" y="269"/>
                </a:lnTo>
                <a:lnTo>
                  <a:pt x="232" y="269"/>
                </a:lnTo>
                <a:lnTo>
                  <a:pt x="232" y="269"/>
                </a:lnTo>
                <a:close/>
                <a:moveTo>
                  <a:pt x="292" y="217"/>
                </a:moveTo>
                <a:lnTo>
                  <a:pt x="292" y="217"/>
                </a:lnTo>
                <a:lnTo>
                  <a:pt x="292" y="217"/>
                </a:lnTo>
                <a:lnTo>
                  <a:pt x="292" y="217"/>
                </a:lnTo>
                <a:lnTo>
                  <a:pt x="292" y="216"/>
                </a:lnTo>
                <a:lnTo>
                  <a:pt x="292" y="216"/>
                </a:lnTo>
                <a:lnTo>
                  <a:pt x="292" y="216"/>
                </a:lnTo>
                <a:lnTo>
                  <a:pt x="292" y="216"/>
                </a:lnTo>
                <a:lnTo>
                  <a:pt x="292" y="217"/>
                </a:lnTo>
                <a:lnTo>
                  <a:pt x="292" y="217"/>
                </a:lnTo>
                <a:close/>
                <a:moveTo>
                  <a:pt x="77" y="209"/>
                </a:moveTo>
                <a:lnTo>
                  <a:pt x="77" y="209"/>
                </a:lnTo>
                <a:lnTo>
                  <a:pt x="77" y="209"/>
                </a:lnTo>
                <a:lnTo>
                  <a:pt x="77" y="209"/>
                </a:lnTo>
                <a:lnTo>
                  <a:pt x="79" y="209"/>
                </a:lnTo>
                <a:lnTo>
                  <a:pt x="79" y="209"/>
                </a:lnTo>
                <a:lnTo>
                  <a:pt x="79" y="209"/>
                </a:lnTo>
                <a:lnTo>
                  <a:pt x="79" y="209"/>
                </a:lnTo>
                <a:lnTo>
                  <a:pt x="77" y="209"/>
                </a:lnTo>
                <a:lnTo>
                  <a:pt x="77" y="209"/>
                </a:lnTo>
                <a:close/>
                <a:moveTo>
                  <a:pt x="126" y="227"/>
                </a:moveTo>
                <a:lnTo>
                  <a:pt x="126" y="227"/>
                </a:lnTo>
                <a:lnTo>
                  <a:pt x="126" y="225"/>
                </a:lnTo>
                <a:lnTo>
                  <a:pt x="126" y="225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close/>
                <a:moveTo>
                  <a:pt x="128" y="113"/>
                </a:move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lnTo>
                  <a:pt x="128" y="113"/>
                </a:lnTo>
                <a:close/>
                <a:moveTo>
                  <a:pt x="147" y="116"/>
                </a:move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6"/>
                </a:lnTo>
                <a:lnTo>
                  <a:pt x="147" y="115"/>
                </a:lnTo>
                <a:lnTo>
                  <a:pt x="147" y="115"/>
                </a:lnTo>
                <a:lnTo>
                  <a:pt x="147" y="116"/>
                </a:lnTo>
                <a:lnTo>
                  <a:pt x="147" y="116"/>
                </a:lnTo>
                <a:close/>
                <a:moveTo>
                  <a:pt x="60" y="89"/>
                </a:move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58" y="89"/>
                </a:lnTo>
                <a:lnTo>
                  <a:pt x="58" y="89"/>
                </a:lnTo>
                <a:lnTo>
                  <a:pt x="60" y="89"/>
                </a:lnTo>
                <a:lnTo>
                  <a:pt x="60" y="89"/>
                </a:lnTo>
                <a:close/>
                <a:moveTo>
                  <a:pt x="298" y="373"/>
                </a:moveTo>
                <a:lnTo>
                  <a:pt x="298" y="373"/>
                </a:lnTo>
                <a:lnTo>
                  <a:pt x="300" y="375"/>
                </a:lnTo>
                <a:lnTo>
                  <a:pt x="300" y="375"/>
                </a:lnTo>
                <a:lnTo>
                  <a:pt x="300" y="373"/>
                </a:lnTo>
                <a:lnTo>
                  <a:pt x="298" y="373"/>
                </a:lnTo>
                <a:lnTo>
                  <a:pt x="298" y="373"/>
                </a:lnTo>
                <a:close/>
                <a:moveTo>
                  <a:pt x="207" y="167"/>
                </a:moveTo>
                <a:lnTo>
                  <a:pt x="207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7"/>
                </a:lnTo>
                <a:lnTo>
                  <a:pt x="207" y="167"/>
                </a:lnTo>
                <a:close/>
                <a:moveTo>
                  <a:pt x="225" y="342"/>
                </a:move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close/>
                <a:moveTo>
                  <a:pt x="284" y="361"/>
                </a:move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lnTo>
                  <a:pt x="282" y="361"/>
                </a:lnTo>
                <a:lnTo>
                  <a:pt x="282" y="361"/>
                </a:ln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lnTo>
                  <a:pt x="284" y="361"/>
                </a:lnTo>
                <a:close/>
                <a:moveTo>
                  <a:pt x="87" y="102"/>
                </a:moveTo>
                <a:lnTo>
                  <a:pt x="87" y="102"/>
                </a:lnTo>
                <a:lnTo>
                  <a:pt x="87" y="100"/>
                </a:lnTo>
                <a:lnTo>
                  <a:pt x="87" y="100"/>
                </a:lnTo>
                <a:lnTo>
                  <a:pt x="87" y="102"/>
                </a:lnTo>
                <a:lnTo>
                  <a:pt x="87" y="102"/>
                </a:lnTo>
                <a:close/>
                <a:moveTo>
                  <a:pt x="252" y="351"/>
                </a:moveTo>
                <a:lnTo>
                  <a:pt x="252" y="351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3"/>
                </a:lnTo>
                <a:lnTo>
                  <a:pt x="252" y="353"/>
                </a:lnTo>
                <a:lnTo>
                  <a:pt x="252" y="353"/>
                </a:lnTo>
                <a:lnTo>
                  <a:pt x="252" y="351"/>
                </a:lnTo>
                <a:lnTo>
                  <a:pt x="252" y="351"/>
                </a:lnTo>
                <a:close/>
                <a:moveTo>
                  <a:pt x="255" y="274"/>
                </a:move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lnTo>
                  <a:pt x="255" y="274"/>
                </a:lnTo>
                <a:close/>
                <a:moveTo>
                  <a:pt x="292" y="170"/>
                </a:move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lnTo>
                  <a:pt x="292" y="170"/>
                </a:lnTo>
                <a:close/>
                <a:moveTo>
                  <a:pt x="69" y="42"/>
                </a:move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close/>
                <a:moveTo>
                  <a:pt x="229" y="340"/>
                </a:moveTo>
                <a:lnTo>
                  <a:pt x="229" y="340"/>
                </a:lnTo>
                <a:lnTo>
                  <a:pt x="229" y="340"/>
                </a:lnTo>
                <a:lnTo>
                  <a:pt x="229" y="340"/>
                </a:lnTo>
                <a:lnTo>
                  <a:pt x="230" y="340"/>
                </a:lnTo>
                <a:lnTo>
                  <a:pt x="230" y="340"/>
                </a:lnTo>
                <a:lnTo>
                  <a:pt x="230" y="340"/>
                </a:lnTo>
                <a:lnTo>
                  <a:pt x="230" y="340"/>
                </a:lnTo>
                <a:lnTo>
                  <a:pt x="229" y="340"/>
                </a:lnTo>
                <a:lnTo>
                  <a:pt x="229" y="340"/>
                </a:lnTo>
                <a:close/>
                <a:moveTo>
                  <a:pt x="69" y="192"/>
                </a:moveTo>
                <a:lnTo>
                  <a:pt x="69" y="192"/>
                </a:lnTo>
                <a:lnTo>
                  <a:pt x="69" y="192"/>
                </a:lnTo>
                <a:lnTo>
                  <a:pt x="69" y="192"/>
                </a:lnTo>
                <a:lnTo>
                  <a:pt x="71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69" y="192"/>
                </a:lnTo>
                <a:lnTo>
                  <a:pt x="69" y="192"/>
                </a:lnTo>
                <a:close/>
                <a:moveTo>
                  <a:pt x="101" y="118"/>
                </a:move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lnTo>
                  <a:pt x="101" y="118"/>
                </a:lnTo>
                <a:close/>
                <a:moveTo>
                  <a:pt x="151" y="116"/>
                </a:move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6"/>
                </a:lnTo>
                <a:lnTo>
                  <a:pt x="150" y="116"/>
                </a:lnTo>
                <a:lnTo>
                  <a:pt x="150" y="116"/>
                </a:lnTo>
                <a:lnTo>
                  <a:pt x="150" y="116"/>
                </a:lnTo>
                <a:lnTo>
                  <a:pt x="151" y="116"/>
                </a:lnTo>
                <a:lnTo>
                  <a:pt x="151" y="116"/>
                </a:lnTo>
                <a:close/>
                <a:moveTo>
                  <a:pt x="229" y="317"/>
                </a:moveTo>
                <a:lnTo>
                  <a:pt x="229" y="317"/>
                </a:lnTo>
                <a:lnTo>
                  <a:pt x="229" y="317"/>
                </a:lnTo>
                <a:lnTo>
                  <a:pt x="229" y="317"/>
                </a:lnTo>
                <a:lnTo>
                  <a:pt x="227" y="317"/>
                </a:lnTo>
                <a:lnTo>
                  <a:pt x="227" y="317"/>
                </a:lnTo>
                <a:lnTo>
                  <a:pt x="227" y="317"/>
                </a:lnTo>
                <a:lnTo>
                  <a:pt x="227" y="317"/>
                </a:lnTo>
                <a:lnTo>
                  <a:pt x="229" y="317"/>
                </a:lnTo>
                <a:lnTo>
                  <a:pt x="229" y="317"/>
                </a:lnTo>
                <a:close/>
                <a:moveTo>
                  <a:pt x="296" y="230"/>
                </a:moveTo>
                <a:lnTo>
                  <a:pt x="296" y="230"/>
                </a:lnTo>
                <a:lnTo>
                  <a:pt x="296" y="230"/>
                </a:lnTo>
                <a:lnTo>
                  <a:pt x="296" y="230"/>
                </a:lnTo>
                <a:lnTo>
                  <a:pt x="296" y="228"/>
                </a:lnTo>
                <a:lnTo>
                  <a:pt x="296" y="228"/>
                </a:lnTo>
                <a:lnTo>
                  <a:pt x="296" y="228"/>
                </a:lnTo>
                <a:lnTo>
                  <a:pt x="296" y="228"/>
                </a:lnTo>
                <a:lnTo>
                  <a:pt x="296" y="230"/>
                </a:lnTo>
                <a:lnTo>
                  <a:pt x="296" y="230"/>
                </a:lnTo>
                <a:close/>
                <a:moveTo>
                  <a:pt x="68" y="78"/>
                </a:moveTo>
                <a:lnTo>
                  <a:pt x="68" y="78"/>
                </a:lnTo>
                <a:lnTo>
                  <a:pt x="66" y="78"/>
                </a:lnTo>
                <a:lnTo>
                  <a:pt x="66" y="78"/>
                </a:lnTo>
                <a:lnTo>
                  <a:pt x="66" y="80"/>
                </a:lnTo>
                <a:lnTo>
                  <a:pt x="66" y="80"/>
                </a:lnTo>
                <a:lnTo>
                  <a:pt x="68" y="80"/>
                </a:lnTo>
                <a:lnTo>
                  <a:pt x="68" y="80"/>
                </a:lnTo>
                <a:lnTo>
                  <a:pt x="68" y="78"/>
                </a:lnTo>
                <a:lnTo>
                  <a:pt x="68" y="78"/>
                </a:lnTo>
                <a:close/>
                <a:moveTo>
                  <a:pt x="244" y="416"/>
                </a:moveTo>
                <a:lnTo>
                  <a:pt x="244" y="416"/>
                </a:lnTo>
                <a:lnTo>
                  <a:pt x="244" y="416"/>
                </a:lnTo>
                <a:lnTo>
                  <a:pt x="244" y="416"/>
                </a:lnTo>
                <a:lnTo>
                  <a:pt x="244" y="414"/>
                </a:lnTo>
                <a:lnTo>
                  <a:pt x="244" y="414"/>
                </a:lnTo>
                <a:lnTo>
                  <a:pt x="244" y="414"/>
                </a:lnTo>
                <a:lnTo>
                  <a:pt x="244" y="414"/>
                </a:lnTo>
                <a:lnTo>
                  <a:pt x="244" y="416"/>
                </a:lnTo>
                <a:lnTo>
                  <a:pt x="244" y="416"/>
                </a:lnTo>
                <a:close/>
                <a:moveTo>
                  <a:pt x="79" y="184"/>
                </a:move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lnTo>
                  <a:pt x="79" y="184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194" y="222"/>
                </a:move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2"/>
                </a:lnTo>
                <a:lnTo>
                  <a:pt x="194" y="224"/>
                </a:lnTo>
                <a:lnTo>
                  <a:pt x="194" y="224"/>
                </a:lnTo>
                <a:lnTo>
                  <a:pt x="194" y="222"/>
                </a:lnTo>
                <a:lnTo>
                  <a:pt x="194" y="222"/>
                </a:lnTo>
                <a:close/>
                <a:moveTo>
                  <a:pt x="6" y="9"/>
                </a:move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7"/>
                </a:lnTo>
                <a:lnTo>
                  <a:pt x="8" y="7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6" y="9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4" y="72"/>
                </a:lnTo>
                <a:lnTo>
                  <a:pt x="44" y="72"/>
                </a:lnTo>
                <a:close/>
                <a:moveTo>
                  <a:pt x="192" y="269"/>
                </a:moveTo>
                <a:lnTo>
                  <a:pt x="192" y="269"/>
                </a:lnTo>
                <a:lnTo>
                  <a:pt x="192" y="269"/>
                </a:lnTo>
                <a:lnTo>
                  <a:pt x="192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2" y="269"/>
                </a:lnTo>
                <a:lnTo>
                  <a:pt x="192" y="269"/>
                </a:lnTo>
                <a:close/>
                <a:moveTo>
                  <a:pt x="232" y="140"/>
                </a:move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lnTo>
                  <a:pt x="232" y="14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99"/>
          <p:cNvSpPr>
            <a:spLocks noEditPoints="1"/>
          </p:cNvSpPr>
          <p:nvPr/>
        </p:nvSpPr>
        <p:spPr bwMode="auto">
          <a:xfrm>
            <a:off x="4062694" y="3469700"/>
            <a:ext cx="901248" cy="886119"/>
          </a:xfrm>
          <a:custGeom>
            <a:gdLst>
              <a:gd fmla="*/ 26 w 417" name="T0"/>
              <a:gd fmla="*/ 101 h 410" name="T1"/>
              <a:gd fmla="*/ 122 w 417" name="T2"/>
              <a:gd fmla="*/ 16 h 410" name="T3"/>
              <a:gd fmla="*/ 194 w 417" name="T4"/>
              <a:gd fmla="*/ 0 h 410" name="T5"/>
              <a:gd fmla="*/ 212 w 417" name="T6"/>
              <a:gd fmla="*/ 2 h 410" name="T7"/>
              <a:gd fmla="*/ 313 w 417" name="T8"/>
              <a:gd fmla="*/ 27 h 410" name="T9"/>
              <a:gd fmla="*/ 377 w 417" name="T10"/>
              <a:gd fmla="*/ 82 h 410" name="T11"/>
              <a:gd fmla="*/ 409 w 417" name="T12"/>
              <a:gd fmla="*/ 147 h 410" name="T13"/>
              <a:gd fmla="*/ 415 w 417" name="T14"/>
              <a:gd fmla="*/ 224 h 410" name="T15"/>
              <a:gd fmla="*/ 398 w 417" name="T16"/>
              <a:gd fmla="*/ 292 h 410" name="T17"/>
              <a:gd fmla="*/ 338 w 417" name="T18"/>
              <a:gd fmla="*/ 367 h 410" name="T19"/>
              <a:gd fmla="*/ 253 w 417" name="T20"/>
              <a:gd fmla="*/ 408 h 410" name="T21"/>
              <a:gd fmla="*/ 138 w 417" name="T22"/>
              <a:gd fmla="*/ 397 h 410" name="T23"/>
              <a:gd fmla="*/ 84 w 417" name="T24"/>
              <a:gd fmla="*/ 374 h 410" name="T25"/>
              <a:gd fmla="*/ 38 w 417" name="T26"/>
              <a:gd fmla="*/ 334 h 410" name="T27"/>
              <a:gd fmla="*/ 13 w 417" name="T28"/>
              <a:gd fmla="*/ 285 h 410" name="T29"/>
              <a:gd fmla="*/ 373 w 417" name="T30"/>
              <a:gd fmla="*/ 88 h 410" name="T31"/>
              <a:gd fmla="*/ 379 w 417" name="T32"/>
              <a:gd fmla="*/ 96 h 410" name="T33"/>
              <a:gd fmla="*/ 228 w 417" name="T34"/>
              <a:gd fmla="*/ 388 h 410" name="T35"/>
              <a:gd fmla="*/ 329 w 417" name="T36"/>
              <a:gd fmla="*/ 356 h 410" name="T37"/>
              <a:gd fmla="*/ 390 w 417" name="T38"/>
              <a:gd fmla="*/ 281 h 410" name="T39"/>
              <a:gd fmla="*/ 404 w 417" name="T40"/>
              <a:gd fmla="*/ 183 h 410" name="T41"/>
              <a:gd fmla="*/ 365 w 417" name="T42"/>
              <a:gd fmla="*/ 90 h 410" name="T43"/>
              <a:gd fmla="*/ 250 w 417" name="T44"/>
              <a:gd fmla="*/ 25 h 410" name="T45"/>
              <a:gd fmla="*/ 147 w 417" name="T46"/>
              <a:gd fmla="*/ 22 h 410" name="T47"/>
              <a:gd fmla="*/ 49 w 417" name="T48"/>
              <a:gd fmla="*/ 93 h 410" name="T49"/>
              <a:gd fmla="*/ 108 w 417" name="T50"/>
              <a:gd fmla="*/ 47 h 410" name="T51"/>
              <a:gd fmla="*/ 125 w 417" name="T52"/>
              <a:gd fmla="*/ 44 h 410" name="T53"/>
              <a:gd fmla="*/ 49 w 417" name="T54"/>
              <a:gd fmla="*/ 98 h 410" name="T55"/>
              <a:gd fmla="*/ 16 w 417" name="T56"/>
              <a:gd fmla="*/ 175 h 410" name="T57"/>
              <a:gd fmla="*/ 23 w 417" name="T58"/>
              <a:gd fmla="*/ 265 h 410" name="T59"/>
              <a:gd fmla="*/ 54 w 417" name="T60"/>
              <a:gd fmla="*/ 330 h 410" name="T61"/>
              <a:gd fmla="*/ 152 w 417" name="T62"/>
              <a:gd fmla="*/ 385 h 410" name="T63"/>
              <a:gd fmla="*/ 191 w 417" name="T64"/>
              <a:gd fmla="*/ 388 h 410" name="T65"/>
              <a:gd fmla="*/ 212 w 417" name="T66"/>
              <a:gd fmla="*/ 14 h 410" name="T67"/>
              <a:gd fmla="*/ 327 w 417" name="T68"/>
              <a:gd fmla="*/ 57 h 410" name="T69"/>
              <a:gd fmla="*/ 321 w 417" name="T70"/>
              <a:gd fmla="*/ 43 h 410" name="T71"/>
              <a:gd fmla="*/ 221 w 417" name="T72"/>
              <a:gd fmla="*/ 14 h 410" name="T73"/>
              <a:gd fmla="*/ 234 w 417" name="T74"/>
              <a:gd fmla="*/ 394 h 410" name="T75"/>
              <a:gd fmla="*/ 278 w 417" name="T76"/>
              <a:gd fmla="*/ 385 h 410" name="T77"/>
              <a:gd fmla="*/ 136 w 417" name="T78"/>
              <a:gd fmla="*/ 388 h 410" name="T79"/>
              <a:gd fmla="*/ 172 w 417" name="T80"/>
              <a:gd fmla="*/ 397 h 410" name="T81"/>
              <a:gd fmla="*/ 138 w 417" name="T82"/>
              <a:gd fmla="*/ 388 h 410" name="T83"/>
              <a:gd fmla="*/ 34 w 417" name="T84"/>
              <a:gd fmla="*/ 110 h 410" name="T85"/>
              <a:gd fmla="*/ 46 w 417" name="T86"/>
              <a:gd fmla="*/ 90 h 410" name="T87"/>
              <a:gd fmla="*/ 325 w 417" name="T88"/>
              <a:gd fmla="*/ 366 h 410" name="T89"/>
              <a:gd fmla="*/ 41 w 417" name="T90"/>
              <a:gd fmla="*/ 85 h 410" name="T91"/>
              <a:gd fmla="*/ 109 w 417" name="T92"/>
              <a:gd fmla="*/ 374 h 410" name="T93"/>
              <a:gd fmla="*/ 29 w 417" name="T94"/>
              <a:gd fmla="*/ 295 h 410" name="T95"/>
              <a:gd fmla="*/ 292 w 417" name="T96"/>
              <a:gd fmla="*/ 379 h 410" name="T97"/>
              <a:gd fmla="*/ 352 w 417" name="T98"/>
              <a:gd fmla="*/ 341 h 410" name="T99"/>
              <a:gd fmla="*/ 404 w 417" name="T100"/>
              <a:gd fmla="*/ 232 h 410" name="T101"/>
              <a:gd fmla="*/ 204 w 417" name="T102"/>
              <a:gd fmla="*/ 397 h 410" name="T103"/>
              <a:gd fmla="*/ 90 w 417" name="T104"/>
              <a:gd fmla="*/ 47 h 410" name="T105"/>
              <a:gd fmla="*/ 15 w 417" name="T106"/>
              <a:gd fmla="*/ 246 h 410" name="T107"/>
              <a:gd fmla="*/ 139 w 417" name="T108"/>
              <a:gd fmla="*/ 20 h 410" name="T109"/>
              <a:gd fmla="*/ 316 w 417" name="T110"/>
              <a:gd fmla="*/ 33 h 410" name="T111"/>
              <a:gd fmla="*/ 236 w 417" name="T112"/>
              <a:gd fmla="*/ 407 h 410" name="T113"/>
              <a:gd fmla="*/ 122 w 417" name="T114"/>
              <a:gd fmla="*/ 27 h 410" name="T115"/>
              <a:gd fmla="*/ 16 w 417" name="T116"/>
              <a:gd fmla="*/ 136 h 410" name="T117"/>
              <a:gd fmla="*/ 407 w 417" name="T118"/>
              <a:gd fmla="*/ 194 h 410" name="T119"/>
              <a:gd fmla="*/ 188 w 417" name="T120"/>
              <a:gd fmla="*/ 9 h 410" name="T121"/>
              <a:gd fmla="*/ 21 w 417" name="T122"/>
              <a:gd fmla="*/ 278 h 410" name="T123"/>
              <a:gd fmla="*/ 280 w 417" name="T124"/>
              <a:gd fmla="*/ 393 h 41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10" w="417">
                <a:moveTo>
                  <a:pt x="0" y="207"/>
                </a:moveTo>
                <a:lnTo>
                  <a:pt x="0" y="207"/>
                </a:lnTo>
                <a:lnTo>
                  <a:pt x="0" y="186"/>
                </a:lnTo>
                <a:lnTo>
                  <a:pt x="0" y="186"/>
                </a:lnTo>
                <a:lnTo>
                  <a:pt x="2" y="173"/>
                </a:lnTo>
                <a:lnTo>
                  <a:pt x="4" y="159"/>
                </a:lnTo>
                <a:lnTo>
                  <a:pt x="4" y="159"/>
                </a:lnTo>
                <a:lnTo>
                  <a:pt x="10" y="139"/>
                </a:lnTo>
                <a:lnTo>
                  <a:pt x="10" y="139"/>
                </a:lnTo>
                <a:lnTo>
                  <a:pt x="21" y="114"/>
                </a:lnTo>
                <a:lnTo>
                  <a:pt x="21" y="114"/>
                </a:lnTo>
                <a:lnTo>
                  <a:pt x="26" y="101"/>
                </a:lnTo>
                <a:lnTo>
                  <a:pt x="26" y="101"/>
                </a:lnTo>
                <a:lnTo>
                  <a:pt x="35" y="85"/>
                </a:lnTo>
                <a:lnTo>
                  <a:pt x="46" y="71"/>
                </a:lnTo>
                <a:lnTo>
                  <a:pt x="46" y="71"/>
                </a:lnTo>
                <a:lnTo>
                  <a:pt x="64" y="54"/>
                </a:lnTo>
                <a:lnTo>
                  <a:pt x="82" y="38"/>
                </a:lnTo>
                <a:lnTo>
                  <a:pt x="82" y="38"/>
                </a:lnTo>
                <a:lnTo>
                  <a:pt x="95" y="30"/>
                </a:lnTo>
                <a:lnTo>
                  <a:pt x="106" y="22"/>
                </a:lnTo>
                <a:lnTo>
                  <a:pt x="106" y="22"/>
                </a:lnTo>
                <a:lnTo>
                  <a:pt x="122" y="16"/>
                </a:lnTo>
                <a:lnTo>
                  <a:pt x="122" y="16"/>
                </a:lnTo>
                <a:lnTo>
                  <a:pt x="139" y="9"/>
                </a:lnTo>
                <a:lnTo>
                  <a:pt x="139" y="9"/>
                </a:lnTo>
                <a:lnTo>
                  <a:pt x="150" y="6"/>
                </a:lnTo>
                <a:lnTo>
                  <a:pt x="161" y="3"/>
                </a:lnTo>
                <a:lnTo>
                  <a:pt x="161" y="3"/>
                </a:lnTo>
                <a:lnTo>
                  <a:pt x="182" y="2"/>
                </a:lnTo>
                <a:lnTo>
                  <a:pt x="182" y="2"/>
                </a:lnTo>
                <a:lnTo>
                  <a:pt x="191" y="2"/>
                </a:lnTo>
                <a:lnTo>
                  <a:pt x="191" y="2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6" y="2"/>
                </a:lnTo>
                <a:lnTo>
                  <a:pt x="196" y="2"/>
                </a:lnTo>
                <a:lnTo>
                  <a:pt x="198" y="2"/>
                </a:lnTo>
                <a:lnTo>
                  <a:pt x="198" y="2"/>
                </a:lnTo>
                <a:lnTo>
                  <a:pt x="204" y="2"/>
                </a:lnTo>
                <a:lnTo>
                  <a:pt x="204" y="2"/>
                </a:lnTo>
                <a:lnTo>
                  <a:pt x="207" y="2"/>
                </a:lnTo>
                <a:lnTo>
                  <a:pt x="207" y="2"/>
                </a:lnTo>
                <a:lnTo>
                  <a:pt x="207" y="0"/>
                </a:lnTo>
                <a:lnTo>
                  <a:pt x="209" y="2"/>
                </a:lnTo>
                <a:lnTo>
                  <a:pt x="209" y="2"/>
                </a:lnTo>
                <a:lnTo>
                  <a:pt x="212" y="2"/>
                </a:lnTo>
                <a:lnTo>
                  <a:pt x="212" y="2"/>
                </a:lnTo>
                <a:lnTo>
                  <a:pt x="242" y="3"/>
                </a:lnTo>
                <a:lnTo>
                  <a:pt x="242" y="3"/>
                </a:lnTo>
                <a:lnTo>
                  <a:pt x="256" y="6"/>
                </a:lnTo>
                <a:lnTo>
                  <a:pt x="270" y="9"/>
                </a:lnTo>
                <a:lnTo>
                  <a:pt x="270" y="9"/>
                </a:lnTo>
                <a:lnTo>
                  <a:pt x="284" y="13"/>
                </a:lnTo>
                <a:lnTo>
                  <a:pt x="297" y="19"/>
                </a:lnTo>
                <a:lnTo>
                  <a:pt x="297" y="19"/>
                </a:lnTo>
                <a:lnTo>
                  <a:pt x="306" y="24"/>
                </a:lnTo>
                <a:lnTo>
                  <a:pt x="306" y="24"/>
                </a:lnTo>
                <a:lnTo>
                  <a:pt x="313" y="27"/>
                </a:lnTo>
                <a:lnTo>
                  <a:pt x="313" y="27"/>
                </a:lnTo>
                <a:lnTo>
                  <a:pt x="325" y="33"/>
                </a:lnTo>
                <a:lnTo>
                  <a:pt x="325" y="33"/>
                </a:lnTo>
                <a:lnTo>
                  <a:pt x="336" y="41"/>
                </a:lnTo>
                <a:lnTo>
                  <a:pt x="336" y="41"/>
                </a:lnTo>
                <a:lnTo>
                  <a:pt x="348" y="50"/>
                </a:lnTo>
                <a:lnTo>
                  <a:pt x="348" y="50"/>
                </a:lnTo>
                <a:lnTo>
                  <a:pt x="362" y="63"/>
                </a:lnTo>
                <a:lnTo>
                  <a:pt x="362" y="63"/>
                </a:lnTo>
                <a:lnTo>
                  <a:pt x="371" y="76"/>
                </a:lnTo>
                <a:lnTo>
                  <a:pt x="371" y="76"/>
                </a:lnTo>
                <a:lnTo>
                  <a:pt x="377" y="82"/>
                </a:lnTo>
                <a:lnTo>
                  <a:pt x="377" y="82"/>
                </a:lnTo>
                <a:lnTo>
                  <a:pt x="385" y="91"/>
                </a:lnTo>
                <a:lnTo>
                  <a:pt x="392" y="101"/>
                </a:lnTo>
                <a:lnTo>
                  <a:pt x="392" y="101"/>
                </a:lnTo>
                <a:lnTo>
                  <a:pt x="393" y="104"/>
                </a:lnTo>
                <a:lnTo>
                  <a:pt x="393" y="104"/>
                </a:lnTo>
                <a:lnTo>
                  <a:pt x="401" y="117"/>
                </a:lnTo>
                <a:lnTo>
                  <a:pt x="404" y="131"/>
                </a:lnTo>
                <a:lnTo>
                  <a:pt x="404" y="131"/>
                </a:lnTo>
                <a:lnTo>
                  <a:pt x="407" y="139"/>
                </a:lnTo>
                <a:lnTo>
                  <a:pt x="407" y="139"/>
                </a:lnTo>
                <a:lnTo>
                  <a:pt x="409" y="147"/>
                </a:lnTo>
                <a:lnTo>
                  <a:pt x="409" y="147"/>
                </a:lnTo>
                <a:lnTo>
                  <a:pt x="412" y="155"/>
                </a:lnTo>
                <a:lnTo>
                  <a:pt x="412" y="155"/>
                </a:lnTo>
                <a:lnTo>
                  <a:pt x="414" y="161"/>
                </a:lnTo>
                <a:lnTo>
                  <a:pt x="414" y="169"/>
                </a:lnTo>
                <a:lnTo>
                  <a:pt x="414" y="169"/>
                </a:lnTo>
                <a:lnTo>
                  <a:pt x="415" y="175"/>
                </a:lnTo>
                <a:lnTo>
                  <a:pt x="415" y="175"/>
                </a:lnTo>
                <a:lnTo>
                  <a:pt x="417" y="189"/>
                </a:lnTo>
                <a:lnTo>
                  <a:pt x="417" y="203"/>
                </a:lnTo>
                <a:lnTo>
                  <a:pt x="417" y="203"/>
                </a:lnTo>
                <a:lnTo>
                  <a:pt x="415" y="224"/>
                </a:lnTo>
                <a:lnTo>
                  <a:pt x="415" y="224"/>
                </a:lnTo>
                <a:lnTo>
                  <a:pt x="414" y="235"/>
                </a:lnTo>
                <a:lnTo>
                  <a:pt x="411" y="246"/>
                </a:lnTo>
                <a:lnTo>
                  <a:pt x="411" y="246"/>
                </a:lnTo>
                <a:lnTo>
                  <a:pt x="411" y="252"/>
                </a:lnTo>
                <a:lnTo>
                  <a:pt x="411" y="252"/>
                </a:lnTo>
                <a:lnTo>
                  <a:pt x="406" y="270"/>
                </a:lnTo>
                <a:lnTo>
                  <a:pt x="406" y="270"/>
                </a:lnTo>
                <a:lnTo>
                  <a:pt x="401" y="282"/>
                </a:lnTo>
                <a:lnTo>
                  <a:pt x="401" y="282"/>
                </a:lnTo>
                <a:lnTo>
                  <a:pt x="398" y="292"/>
                </a:lnTo>
                <a:lnTo>
                  <a:pt x="398" y="292"/>
                </a:lnTo>
                <a:lnTo>
                  <a:pt x="392" y="304"/>
                </a:lnTo>
                <a:lnTo>
                  <a:pt x="392" y="304"/>
                </a:lnTo>
                <a:lnTo>
                  <a:pt x="381" y="322"/>
                </a:lnTo>
                <a:lnTo>
                  <a:pt x="381" y="322"/>
                </a:lnTo>
                <a:lnTo>
                  <a:pt x="370" y="336"/>
                </a:lnTo>
                <a:lnTo>
                  <a:pt x="370" y="336"/>
                </a:lnTo>
                <a:lnTo>
                  <a:pt x="363" y="344"/>
                </a:lnTo>
                <a:lnTo>
                  <a:pt x="363" y="344"/>
                </a:lnTo>
                <a:lnTo>
                  <a:pt x="357" y="352"/>
                </a:lnTo>
                <a:lnTo>
                  <a:pt x="357" y="352"/>
                </a:lnTo>
                <a:lnTo>
                  <a:pt x="348" y="360"/>
                </a:lnTo>
                <a:lnTo>
                  <a:pt x="338" y="367"/>
                </a:lnTo>
                <a:lnTo>
                  <a:pt x="338" y="367"/>
                </a:lnTo>
                <a:lnTo>
                  <a:pt x="329" y="375"/>
                </a:lnTo>
                <a:lnTo>
                  <a:pt x="329" y="375"/>
                </a:lnTo>
                <a:lnTo>
                  <a:pt x="311" y="386"/>
                </a:lnTo>
                <a:lnTo>
                  <a:pt x="311" y="386"/>
                </a:lnTo>
                <a:lnTo>
                  <a:pt x="291" y="396"/>
                </a:lnTo>
                <a:lnTo>
                  <a:pt x="291" y="396"/>
                </a:lnTo>
                <a:lnTo>
                  <a:pt x="289" y="397"/>
                </a:lnTo>
                <a:lnTo>
                  <a:pt x="289" y="397"/>
                </a:lnTo>
                <a:lnTo>
                  <a:pt x="270" y="404"/>
                </a:lnTo>
                <a:lnTo>
                  <a:pt x="253" y="408"/>
                </a:lnTo>
                <a:lnTo>
                  <a:pt x="253" y="408"/>
                </a:lnTo>
                <a:lnTo>
                  <a:pt x="245" y="410"/>
                </a:lnTo>
                <a:lnTo>
                  <a:pt x="236" y="410"/>
                </a:lnTo>
                <a:lnTo>
                  <a:pt x="236" y="410"/>
                </a:lnTo>
                <a:lnTo>
                  <a:pt x="207" y="410"/>
                </a:lnTo>
                <a:lnTo>
                  <a:pt x="207" y="410"/>
                </a:lnTo>
                <a:lnTo>
                  <a:pt x="194" y="408"/>
                </a:lnTo>
                <a:lnTo>
                  <a:pt x="182" y="407"/>
                </a:lnTo>
                <a:lnTo>
                  <a:pt x="182" y="407"/>
                </a:lnTo>
                <a:lnTo>
                  <a:pt x="161" y="404"/>
                </a:lnTo>
                <a:lnTo>
                  <a:pt x="161" y="404"/>
                </a:lnTo>
                <a:lnTo>
                  <a:pt x="150" y="401"/>
                </a:lnTo>
                <a:lnTo>
                  <a:pt x="138" y="397"/>
                </a:lnTo>
                <a:lnTo>
                  <a:pt x="138" y="397"/>
                </a:lnTo>
                <a:lnTo>
                  <a:pt x="127" y="394"/>
                </a:lnTo>
                <a:lnTo>
                  <a:pt x="127" y="394"/>
                </a:lnTo>
                <a:lnTo>
                  <a:pt x="114" y="390"/>
                </a:lnTo>
                <a:lnTo>
                  <a:pt x="114" y="390"/>
                </a:lnTo>
                <a:lnTo>
                  <a:pt x="109" y="388"/>
                </a:lnTo>
                <a:lnTo>
                  <a:pt x="109" y="388"/>
                </a:lnTo>
                <a:lnTo>
                  <a:pt x="95" y="380"/>
                </a:lnTo>
                <a:lnTo>
                  <a:pt x="95" y="380"/>
                </a:lnTo>
                <a:lnTo>
                  <a:pt x="92" y="379"/>
                </a:lnTo>
                <a:lnTo>
                  <a:pt x="92" y="379"/>
                </a:lnTo>
                <a:lnTo>
                  <a:pt x="84" y="374"/>
                </a:lnTo>
                <a:lnTo>
                  <a:pt x="75" y="367"/>
                </a:lnTo>
                <a:lnTo>
                  <a:pt x="75" y="367"/>
                </a:lnTo>
                <a:lnTo>
                  <a:pt x="73" y="366"/>
                </a:lnTo>
                <a:lnTo>
                  <a:pt x="73" y="366"/>
                </a:lnTo>
                <a:lnTo>
                  <a:pt x="67" y="363"/>
                </a:lnTo>
                <a:lnTo>
                  <a:pt x="62" y="358"/>
                </a:lnTo>
                <a:lnTo>
                  <a:pt x="62" y="358"/>
                </a:lnTo>
                <a:lnTo>
                  <a:pt x="53" y="350"/>
                </a:lnTo>
                <a:lnTo>
                  <a:pt x="53" y="350"/>
                </a:lnTo>
                <a:lnTo>
                  <a:pt x="43" y="342"/>
                </a:lnTo>
                <a:lnTo>
                  <a:pt x="43" y="342"/>
                </a:lnTo>
                <a:lnTo>
                  <a:pt x="38" y="334"/>
                </a:lnTo>
                <a:lnTo>
                  <a:pt x="38" y="334"/>
                </a:lnTo>
                <a:lnTo>
                  <a:pt x="34" y="328"/>
                </a:lnTo>
                <a:lnTo>
                  <a:pt x="30" y="322"/>
                </a:lnTo>
                <a:lnTo>
                  <a:pt x="30" y="322"/>
                </a:lnTo>
                <a:lnTo>
                  <a:pt x="24" y="311"/>
                </a:lnTo>
                <a:lnTo>
                  <a:pt x="24" y="311"/>
                </a:lnTo>
                <a:lnTo>
                  <a:pt x="23" y="309"/>
                </a:lnTo>
                <a:lnTo>
                  <a:pt x="23" y="309"/>
                </a:lnTo>
                <a:lnTo>
                  <a:pt x="21" y="306"/>
                </a:lnTo>
                <a:lnTo>
                  <a:pt x="21" y="306"/>
                </a:lnTo>
                <a:lnTo>
                  <a:pt x="13" y="285"/>
                </a:lnTo>
                <a:lnTo>
                  <a:pt x="13" y="285"/>
                </a:lnTo>
                <a:lnTo>
                  <a:pt x="4" y="255"/>
                </a:lnTo>
                <a:lnTo>
                  <a:pt x="4" y="255"/>
                </a:lnTo>
                <a:lnTo>
                  <a:pt x="2" y="246"/>
                </a:lnTo>
                <a:lnTo>
                  <a:pt x="0" y="237"/>
                </a:lnTo>
                <a:lnTo>
                  <a:pt x="0" y="237"/>
                </a:lnTo>
                <a:lnTo>
                  <a:pt x="0" y="222"/>
                </a:lnTo>
                <a:lnTo>
                  <a:pt x="0" y="207"/>
                </a:lnTo>
                <a:lnTo>
                  <a:pt x="0" y="207"/>
                </a:lnTo>
                <a:close/>
                <a:moveTo>
                  <a:pt x="373" y="90"/>
                </a:moveTo>
                <a:lnTo>
                  <a:pt x="373" y="90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90"/>
                </a:lnTo>
                <a:lnTo>
                  <a:pt x="373" y="90"/>
                </a:lnTo>
                <a:lnTo>
                  <a:pt x="374" y="91"/>
                </a:lnTo>
                <a:lnTo>
                  <a:pt x="374" y="91"/>
                </a:lnTo>
                <a:lnTo>
                  <a:pt x="379" y="98"/>
                </a:lnTo>
                <a:lnTo>
                  <a:pt x="379" y="98"/>
                </a:lnTo>
                <a:lnTo>
                  <a:pt x="381" y="98"/>
                </a:lnTo>
                <a:lnTo>
                  <a:pt x="381" y="98"/>
                </a:lnTo>
                <a:lnTo>
                  <a:pt x="379" y="96"/>
                </a:lnTo>
                <a:lnTo>
                  <a:pt x="379" y="96"/>
                </a:lnTo>
                <a:lnTo>
                  <a:pt x="374" y="90"/>
                </a:lnTo>
                <a:lnTo>
                  <a:pt x="374" y="90"/>
                </a:lnTo>
                <a:lnTo>
                  <a:pt x="373" y="90"/>
                </a:lnTo>
                <a:lnTo>
                  <a:pt x="373" y="90"/>
                </a:lnTo>
                <a:close/>
                <a:moveTo>
                  <a:pt x="221" y="390"/>
                </a:moveTo>
                <a:lnTo>
                  <a:pt x="221" y="390"/>
                </a:lnTo>
                <a:lnTo>
                  <a:pt x="221" y="390"/>
                </a:lnTo>
                <a:lnTo>
                  <a:pt x="221" y="390"/>
                </a:lnTo>
                <a:lnTo>
                  <a:pt x="223" y="386"/>
                </a:lnTo>
                <a:lnTo>
                  <a:pt x="224" y="386"/>
                </a:lnTo>
                <a:lnTo>
                  <a:pt x="224" y="386"/>
                </a:lnTo>
                <a:lnTo>
                  <a:pt x="228" y="388"/>
                </a:lnTo>
                <a:lnTo>
                  <a:pt x="228" y="388"/>
                </a:lnTo>
                <a:lnTo>
                  <a:pt x="236" y="388"/>
                </a:lnTo>
                <a:lnTo>
                  <a:pt x="236" y="388"/>
                </a:lnTo>
                <a:lnTo>
                  <a:pt x="259" y="383"/>
                </a:lnTo>
                <a:lnTo>
                  <a:pt x="259" y="383"/>
                </a:lnTo>
                <a:lnTo>
                  <a:pt x="275" y="379"/>
                </a:lnTo>
                <a:lnTo>
                  <a:pt x="289" y="374"/>
                </a:lnTo>
                <a:lnTo>
                  <a:pt x="289" y="374"/>
                </a:lnTo>
                <a:lnTo>
                  <a:pt x="308" y="366"/>
                </a:lnTo>
                <a:lnTo>
                  <a:pt x="308" y="366"/>
                </a:lnTo>
                <a:lnTo>
                  <a:pt x="319" y="361"/>
                </a:lnTo>
                <a:lnTo>
                  <a:pt x="329" y="356"/>
                </a:lnTo>
                <a:lnTo>
                  <a:pt x="329" y="356"/>
                </a:lnTo>
                <a:lnTo>
                  <a:pt x="348" y="341"/>
                </a:lnTo>
                <a:lnTo>
                  <a:pt x="348" y="341"/>
                </a:lnTo>
                <a:lnTo>
                  <a:pt x="363" y="323"/>
                </a:lnTo>
                <a:lnTo>
                  <a:pt x="363" y="323"/>
                </a:lnTo>
                <a:lnTo>
                  <a:pt x="371" y="315"/>
                </a:lnTo>
                <a:lnTo>
                  <a:pt x="377" y="306"/>
                </a:lnTo>
                <a:lnTo>
                  <a:pt x="377" y="306"/>
                </a:lnTo>
                <a:lnTo>
                  <a:pt x="382" y="300"/>
                </a:lnTo>
                <a:lnTo>
                  <a:pt x="382" y="300"/>
                </a:lnTo>
                <a:lnTo>
                  <a:pt x="390" y="281"/>
                </a:lnTo>
                <a:lnTo>
                  <a:pt x="390" y="281"/>
                </a:lnTo>
                <a:lnTo>
                  <a:pt x="393" y="270"/>
                </a:lnTo>
                <a:lnTo>
                  <a:pt x="395" y="259"/>
                </a:lnTo>
                <a:lnTo>
                  <a:pt x="395" y="259"/>
                </a:lnTo>
                <a:lnTo>
                  <a:pt x="400" y="240"/>
                </a:lnTo>
                <a:lnTo>
                  <a:pt x="400" y="240"/>
                </a:lnTo>
                <a:lnTo>
                  <a:pt x="404" y="218"/>
                </a:lnTo>
                <a:lnTo>
                  <a:pt x="404" y="218"/>
                </a:lnTo>
                <a:lnTo>
                  <a:pt x="406" y="214"/>
                </a:lnTo>
                <a:lnTo>
                  <a:pt x="406" y="214"/>
                </a:lnTo>
                <a:lnTo>
                  <a:pt x="406" y="203"/>
                </a:lnTo>
                <a:lnTo>
                  <a:pt x="406" y="203"/>
                </a:lnTo>
                <a:lnTo>
                  <a:pt x="404" y="183"/>
                </a:lnTo>
                <a:lnTo>
                  <a:pt x="404" y="183"/>
                </a:lnTo>
                <a:lnTo>
                  <a:pt x="400" y="159"/>
                </a:lnTo>
                <a:lnTo>
                  <a:pt x="400" y="159"/>
                </a:lnTo>
                <a:lnTo>
                  <a:pt x="396" y="147"/>
                </a:lnTo>
                <a:lnTo>
                  <a:pt x="396" y="147"/>
                </a:lnTo>
                <a:lnTo>
                  <a:pt x="390" y="129"/>
                </a:lnTo>
                <a:lnTo>
                  <a:pt x="390" y="129"/>
                </a:lnTo>
                <a:lnTo>
                  <a:pt x="384" y="117"/>
                </a:lnTo>
                <a:lnTo>
                  <a:pt x="377" y="106"/>
                </a:lnTo>
                <a:lnTo>
                  <a:pt x="377" y="106"/>
                </a:lnTo>
                <a:lnTo>
                  <a:pt x="371" y="98"/>
                </a:lnTo>
                <a:lnTo>
                  <a:pt x="365" y="90"/>
                </a:lnTo>
                <a:lnTo>
                  <a:pt x="365" y="90"/>
                </a:lnTo>
                <a:lnTo>
                  <a:pt x="349" y="74"/>
                </a:lnTo>
                <a:lnTo>
                  <a:pt x="329" y="61"/>
                </a:lnTo>
                <a:lnTo>
                  <a:pt x="329" y="61"/>
                </a:lnTo>
                <a:lnTo>
                  <a:pt x="314" y="52"/>
                </a:lnTo>
                <a:lnTo>
                  <a:pt x="314" y="52"/>
                </a:lnTo>
                <a:lnTo>
                  <a:pt x="300" y="44"/>
                </a:lnTo>
                <a:lnTo>
                  <a:pt x="300" y="44"/>
                </a:lnTo>
                <a:lnTo>
                  <a:pt x="275" y="33"/>
                </a:lnTo>
                <a:lnTo>
                  <a:pt x="262" y="28"/>
                </a:lnTo>
                <a:lnTo>
                  <a:pt x="250" y="25"/>
                </a:lnTo>
                <a:lnTo>
                  <a:pt x="250" y="25"/>
                </a:lnTo>
                <a:lnTo>
                  <a:pt x="226" y="20"/>
                </a:lnTo>
                <a:lnTo>
                  <a:pt x="226" y="20"/>
                </a:lnTo>
                <a:lnTo>
                  <a:pt x="210" y="17"/>
                </a:lnTo>
                <a:lnTo>
                  <a:pt x="210" y="17"/>
                </a:lnTo>
                <a:lnTo>
                  <a:pt x="190" y="16"/>
                </a:lnTo>
                <a:lnTo>
                  <a:pt x="190" y="16"/>
                </a:lnTo>
                <a:lnTo>
                  <a:pt x="180" y="16"/>
                </a:lnTo>
                <a:lnTo>
                  <a:pt x="171" y="17"/>
                </a:lnTo>
                <a:lnTo>
                  <a:pt x="171" y="17"/>
                </a:lnTo>
                <a:lnTo>
                  <a:pt x="158" y="20"/>
                </a:lnTo>
                <a:lnTo>
                  <a:pt x="158" y="20"/>
                </a:lnTo>
                <a:lnTo>
                  <a:pt x="147" y="22"/>
                </a:lnTo>
                <a:lnTo>
                  <a:pt x="147" y="22"/>
                </a:lnTo>
                <a:lnTo>
                  <a:pt x="133" y="28"/>
                </a:lnTo>
                <a:lnTo>
                  <a:pt x="133" y="28"/>
                </a:lnTo>
                <a:lnTo>
                  <a:pt x="109" y="39"/>
                </a:lnTo>
                <a:lnTo>
                  <a:pt x="109" y="39"/>
                </a:lnTo>
                <a:lnTo>
                  <a:pt x="90" y="52"/>
                </a:lnTo>
                <a:lnTo>
                  <a:pt x="73" y="66"/>
                </a:lnTo>
                <a:lnTo>
                  <a:pt x="73" y="66"/>
                </a:lnTo>
                <a:lnTo>
                  <a:pt x="60" y="79"/>
                </a:lnTo>
                <a:lnTo>
                  <a:pt x="49" y="93"/>
                </a:lnTo>
                <a:lnTo>
                  <a:pt x="49" y="93"/>
                </a:lnTo>
                <a:lnTo>
                  <a:pt x="49" y="93"/>
                </a:lnTo>
                <a:lnTo>
                  <a:pt x="49" y="93"/>
                </a:lnTo>
                <a:lnTo>
                  <a:pt x="51" y="93"/>
                </a:lnTo>
                <a:lnTo>
                  <a:pt x="51" y="93"/>
                </a:lnTo>
                <a:lnTo>
                  <a:pt x="64" y="79"/>
                </a:lnTo>
                <a:lnTo>
                  <a:pt x="64" y="79"/>
                </a:lnTo>
                <a:lnTo>
                  <a:pt x="73" y="71"/>
                </a:lnTo>
                <a:lnTo>
                  <a:pt x="73" y="71"/>
                </a:lnTo>
                <a:lnTo>
                  <a:pt x="84" y="61"/>
                </a:lnTo>
                <a:lnTo>
                  <a:pt x="97" y="54"/>
                </a:lnTo>
                <a:lnTo>
                  <a:pt x="97" y="54"/>
                </a:lnTo>
                <a:lnTo>
                  <a:pt x="108" y="47"/>
                </a:lnTo>
                <a:lnTo>
                  <a:pt x="108" y="47"/>
                </a:lnTo>
                <a:lnTo>
                  <a:pt x="119" y="41"/>
                </a:lnTo>
                <a:lnTo>
                  <a:pt x="119" y="41"/>
                </a:lnTo>
                <a:lnTo>
                  <a:pt x="127" y="38"/>
                </a:lnTo>
                <a:lnTo>
                  <a:pt x="127" y="38"/>
                </a:lnTo>
                <a:lnTo>
                  <a:pt x="130" y="38"/>
                </a:lnTo>
                <a:lnTo>
                  <a:pt x="131" y="41"/>
                </a:lnTo>
                <a:lnTo>
                  <a:pt x="131" y="41"/>
                </a:lnTo>
                <a:lnTo>
                  <a:pt x="130" y="43"/>
                </a:lnTo>
                <a:lnTo>
                  <a:pt x="127" y="44"/>
                </a:lnTo>
                <a:lnTo>
                  <a:pt x="127" y="44"/>
                </a:lnTo>
                <a:lnTo>
                  <a:pt x="125" y="44"/>
                </a:lnTo>
                <a:lnTo>
                  <a:pt x="125" y="44"/>
                </a:lnTo>
                <a:lnTo>
                  <a:pt x="120" y="46"/>
                </a:lnTo>
                <a:lnTo>
                  <a:pt x="116" y="47"/>
                </a:lnTo>
                <a:lnTo>
                  <a:pt x="116" y="47"/>
                </a:lnTo>
                <a:lnTo>
                  <a:pt x="103" y="54"/>
                </a:lnTo>
                <a:lnTo>
                  <a:pt x="103" y="54"/>
                </a:lnTo>
                <a:lnTo>
                  <a:pt x="90" y="61"/>
                </a:lnTo>
                <a:lnTo>
                  <a:pt x="78" y="69"/>
                </a:lnTo>
                <a:lnTo>
                  <a:pt x="78" y="69"/>
                </a:lnTo>
                <a:lnTo>
                  <a:pt x="70" y="77"/>
                </a:lnTo>
                <a:lnTo>
                  <a:pt x="70" y="77"/>
                </a:lnTo>
                <a:lnTo>
                  <a:pt x="49" y="98"/>
                </a:lnTo>
                <a:lnTo>
                  <a:pt x="49" y="98"/>
                </a:lnTo>
                <a:lnTo>
                  <a:pt x="43" y="107"/>
                </a:lnTo>
                <a:lnTo>
                  <a:pt x="35" y="117"/>
                </a:lnTo>
                <a:lnTo>
                  <a:pt x="35" y="117"/>
                </a:lnTo>
                <a:lnTo>
                  <a:pt x="30" y="125"/>
                </a:lnTo>
                <a:lnTo>
                  <a:pt x="30" y="125"/>
                </a:lnTo>
                <a:lnTo>
                  <a:pt x="26" y="134"/>
                </a:lnTo>
                <a:lnTo>
                  <a:pt x="23" y="145"/>
                </a:lnTo>
                <a:lnTo>
                  <a:pt x="23" y="145"/>
                </a:lnTo>
                <a:lnTo>
                  <a:pt x="18" y="161"/>
                </a:lnTo>
                <a:lnTo>
                  <a:pt x="18" y="161"/>
                </a:lnTo>
                <a:lnTo>
                  <a:pt x="16" y="169"/>
                </a:lnTo>
                <a:lnTo>
                  <a:pt x="16" y="175"/>
                </a:lnTo>
                <a:lnTo>
                  <a:pt x="16" y="175"/>
                </a:lnTo>
                <a:lnTo>
                  <a:pt x="16" y="196"/>
                </a:lnTo>
                <a:lnTo>
                  <a:pt x="16" y="196"/>
                </a:lnTo>
                <a:lnTo>
                  <a:pt x="16" y="200"/>
                </a:lnTo>
                <a:lnTo>
                  <a:pt x="16" y="200"/>
                </a:lnTo>
                <a:lnTo>
                  <a:pt x="15" y="221"/>
                </a:lnTo>
                <a:lnTo>
                  <a:pt x="15" y="221"/>
                </a:lnTo>
                <a:lnTo>
                  <a:pt x="15" y="230"/>
                </a:lnTo>
                <a:lnTo>
                  <a:pt x="16" y="238"/>
                </a:lnTo>
                <a:lnTo>
                  <a:pt x="16" y="238"/>
                </a:lnTo>
                <a:lnTo>
                  <a:pt x="23" y="265"/>
                </a:lnTo>
                <a:lnTo>
                  <a:pt x="23" y="265"/>
                </a:lnTo>
                <a:lnTo>
                  <a:pt x="26" y="274"/>
                </a:lnTo>
                <a:lnTo>
                  <a:pt x="30" y="285"/>
                </a:lnTo>
                <a:lnTo>
                  <a:pt x="30" y="285"/>
                </a:lnTo>
                <a:lnTo>
                  <a:pt x="37" y="301"/>
                </a:lnTo>
                <a:lnTo>
                  <a:pt x="37" y="301"/>
                </a:lnTo>
                <a:lnTo>
                  <a:pt x="40" y="308"/>
                </a:lnTo>
                <a:lnTo>
                  <a:pt x="43" y="312"/>
                </a:lnTo>
                <a:lnTo>
                  <a:pt x="43" y="312"/>
                </a:lnTo>
                <a:lnTo>
                  <a:pt x="53" y="325"/>
                </a:lnTo>
                <a:lnTo>
                  <a:pt x="53" y="325"/>
                </a:lnTo>
                <a:lnTo>
                  <a:pt x="54" y="330"/>
                </a:lnTo>
                <a:lnTo>
                  <a:pt x="54" y="330"/>
                </a:lnTo>
                <a:lnTo>
                  <a:pt x="59" y="334"/>
                </a:lnTo>
                <a:lnTo>
                  <a:pt x="59" y="334"/>
                </a:lnTo>
                <a:lnTo>
                  <a:pt x="65" y="341"/>
                </a:lnTo>
                <a:lnTo>
                  <a:pt x="65" y="341"/>
                </a:lnTo>
                <a:lnTo>
                  <a:pt x="90" y="356"/>
                </a:lnTo>
                <a:lnTo>
                  <a:pt x="90" y="356"/>
                </a:lnTo>
                <a:lnTo>
                  <a:pt x="100" y="361"/>
                </a:lnTo>
                <a:lnTo>
                  <a:pt x="100" y="361"/>
                </a:lnTo>
                <a:lnTo>
                  <a:pt x="120" y="372"/>
                </a:lnTo>
                <a:lnTo>
                  <a:pt x="120" y="372"/>
                </a:lnTo>
                <a:lnTo>
                  <a:pt x="136" y="379"/>
                </a:lnTo>
                <a:lnTo>
                  <a:pt x="152" y="385"/>
                </a:lnTo>
                <a:lnTo>
                  <a:pt x="152" y="385"/>
                </a:lnTo>
                <a:lnTo>
                  <a:pt x="163" y="388"/>
                </a:lnTo>
                <a:lnTo>
                  <a:pt x="176" y="390"/>
                </a:lnTo>
                <a:lnTo>
                  <a:pt x="176" y="390"/>
                </a:lnTo>
                <a:lnTo>
                  <a:pt x="187" y="390"/>
                </a:lnTo>
                <a:lnTo>
                  <a:pt x="187" y="390"/>
                </a:lnTo>
                <a:lnTo>
                  <a:pt x="188" y="390"/>
                </a:lnTo>
                <a:lnTo>
                  <a:pt x="188" y="390"/>
                </a:lnTo>
                <a:lnTo>
                  <a:pt x="188" y="390"/>
                </a:lnTo>
                <a:lnTo>
                  <a:pt x="188" y="390"/>
                </a:lnTo>
                <a:lnTo>
                  <a:pt x="191" y="388"/>
                </a:lnTo>
                <a:lnTo>
                  <a:pt x="191" y="388"/>
                </a:lnTo>
                <a:lnTo>
                  <a:pt x="198" y="390"/>
                </a:lnTo>
                <a:lnTo>
                  <a:pt x="198" y="390"/>
                </a:lnTo>
                <a:lnTo>
                  <a:pt x="206" y="390"/>
                </a:lnTo>
                <a:lnTo>
                  <a:pt x="212" y="390"/>
                </a:lnTo>
                <a:lnTo>
                  <a:pt x="212" y="390"/>
                </a:lnTo>
                <a:lnTo>
                  <a:pt x="213" y="390"/>
                </a:lnTo>
                <a:lnTo>
                  <a:pt x="213" y="390"/>
                </a:lnTo>
                <a:lnTo>
                  <a:pt x="215" y="390"/>
                </a:lnTo>
                <a:lnTo>
                  <a:pt x="215" y="390"/>
                </a:lnTo>
                <a:lnTo>
                  <a:pt x="221" y="390"/>
                </a:lnTo>
                <a:lnTo>
                  <a:pt x="221" y="390"/>
                </a:lnTo>
                <a:close/>
                <a:moveTo>
                  <a:pt x="212" y="14"/>
                </a:move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39" y="19"/>
                </a:lnTo>
                <a:lnTo>
                  <a:pt x="239" y="19"/>
                </a:lnTo>
                <a:lnTo>
                  <a:pt x="262" y="25"/>
                </a:lnTo>
                <a:lnTo>
                  <a:pt x="262" y="25"/>
                </a:lnTo>
                <a:lnTo>
                  <a:pt x="286" y="35"/>
                </a:lnTo>
                <a:lnTo>
                  <a:pt x="308" y="46"/>
                </a:lnTo>
                <a:lnTo>
                  <a:pt x="308" y="46"/>
                </a:lnTo>
                <a:lnTo>
                  <a:pt x="327" y="57"/>
                </a:lnTo>
                <a:lnTo>
                  <a:pt x="327" y="57"/>
                </a:lnTo>
                <a:lnTo>
                  <a:pt x="344" y="68"/>
                </a:lnTo>
                <a:lnTo>
                  <a:pt x="360" y="80"/>
                </a:lnTo>
                <a:lnTo>
                  <a:pt x="360" y="80"/>
                </a:lnTo>
                <a:lnTo>
                  <a:pt x="362" y="80"/>
                </a:lnTo>
                <a:lnTo>
                  <a:pt x="362" y="80"/>
                </a:lnTo>
                <a:lnTo>
                  <a:pt x="359" y="77"/>
                </a:lnTo>
                <a:lnTo>
                  <a:pt x="359" y="77"/>
                </a:lnTo>
                <a:lnTo>
                  <a:pt x="349" y="66"/>
                </a:lnTo>
                <a:lnTo>
                  <a:pt x="349" y="66"/>
                </a:lnTo>
                <a:lnTo>
                  <a:pt x="335" y="54"/>
                </a:lnTo>
                <a:lnTo>
                  <a:pt x="321" y="43"/>
                </a:lnTo>
                <a:lnTo>
                  <a:pt x="321" y="43"/>
                </a:lnTo>
                <a:lnTo>
                  <a:pt x="314" y="39"/>
                </a:lnTo>
                <a:lnTo>
                  <a:pt x="314" y="39"/>
                </a:lnTo>
                <a:lnTo>
                  <a:pt x="299" y="31"/>
                </a:lnTo>
                <a:lnTo>
                  <a:pt x="281" y="25"/>
                </a:lnTo>
                <a:lnTo>
                  <a:pt x="281" y="25"/>
                </a:lnTo>
                <a:lnTo>
                  <a:pt x="269" y="20"/>
                </a:lnTo>
                <a:lnTo>
                  <a:pt x="254" y="19"/>
                </a:lnTo>
                <a:lnTo>
                  <a:pt x="254" y="19"/>
                </a:lnTo>
                <a:lnTo>
                  <a:pt x="242" y="17"/>
                </a:lnTo>
                <a:lnTo>
                  <a:pt x="242" y="17"/>
                </a:lnTo>
                <a:lnTo>
                  <a:pt x="221" y="14"/>
                </a:lnTo>
                <a:lnTo>
                  <a:pt x="221" y="14"/>
                </a:lnTo>
                <a:lnTo>
                  <a:pt x="212" y="14"/>
                </a:lnTo>
                <a:lnTo>
                  <a:pt x="212" y="14"/>
                </a:lnTo>
                <a:close/>
                <a:moveTo>
                  <a:pt x="217" y="393"/>
                </a:moveTo>
                <a:lnTo>
                  <a:pt x="217" y="393"/>
                </a:lnTo>
                <a:lnTo>
                  <a:pt x="217" y="394"/>
                </a:lnTo>
                <a:lnTo>
                  <a:pt x="217" y="394"/>
                </a:lnTo>
                <a:lnTo>
                  <a:pt x="217" y="394"/>
                </a:lnTo>
                <a:lnTo>
                  <a:pt x="217" y="394"/>
                </a:lnTo>
                <a:lnTo>
                  <a:pt x="226" y="394"/>
                </a:lnTo>
                <a:lnTo>
                  <a:pt x="226" y="394"/>
                </a:lnTo>
                <a:lnTo>
                  <a:pt x="234" y="394"/>
                </a:lnTo>
                <a:lnTo>
                  <a:pt x="234" y="394"/>
                </a:lnTo>
                <a:lnTo>
                  <a:pt x="237" y="394"/>
                </a:lnTo>
                <a:lnTo>
                  <a:pt x="237" y="394"/>
                </a:lnTo>
                <a:lnTo>
                  <a:pt x="250" y="393"/>
                </a:lnTo>
                <a:lnTo>
                  <a:pt x="250" y="393"/>
                </a:lnTo>
                <a:lnTo>
                  <a:pt x="261" y="390"/>
                </a:lnTo>
                <a:lnTo>
                  <a:pt x="261" y="390"/>
                </a:lnTo>
                <a:lnTo>
                  <a:pt x="272" y="388"/>
                </a:lnTo>
                <a:lnTo>
                  <a:pt x="283" y="385"/>
                </a:lnTo>
                <a:lnTo>
                  <a:pt x="283" y="385"/>
                </a:lnTo>
                <a:lnTo>
                  <a:pt x="283" y="385"/>
                </a:lnTo>
                <a:lnTo>
                  <a:pt x="283" y="385"/>
                </a:lnTo>
                <a:lnTo>
                  <a:pt x="278" y="385"/>
                </a:lnTo>
                <a:lnTo>
                  <a:pt x="278" y="385"/>
                </a:lnTo>
                <a:lnTo>
                  <a:pt x="245" y="391"/>
                </a:lnTo>
                <a:lnTo>
                  <a:pt x="245" y="391"/>
                </a:lnTo>
                <a:lnTo>
                  <a:pt x="232" y="393"/>
                </a:lnTo>
                <a:lnTo>
                  <a:pt x="220" y="393"/>
                </a:lnTo>
                <a:lnTo>
                  <a:pt x="220" y="393"/>
                </a:lnTo>
                <a:lnTo>
                  <a:pt x="217" y="393"/>
                </a:lnTo>
                <a:lnTo>
                  <a:pt x="217" y="393"/>
                </a:lnTo>
                <a:close/>
                <a:moveTo>
                  <a:pt x="136" y="388"/>
                </a:move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8" y="388"/>
                </a:lnTo>
                <a:lnTo>
                  <a:pt x="138" y="388"/>
                </a:lnTo>
                <a:lnTo>
                  <a:pt x="153" y="394"/>
                </a:lnTo>
                <a:lnTo>
                  <a:pt x="153" y="394"/>
                </a:lnTo>
                <a:lnTo>
                  <a:pt x="157" y="396"/>
                </a:lnTo>
                <a:lnTo>
                  <a:pt x="157" y="396"/>
                </a:lnTo>
                <a:lnTo>
                  <a:pt x="172" y="397"/>
                </a:lnTo>
                <a:lnTo>
                  <a:pt x="172" y="397"/>
                </a:lnTo>
                <a:lnTo>
                  <a:pt x="174" y="397"/>
                </a:lnTo>
                <a:lnTo>
                  <a:pt x="174" y="397"/>
                </a:lnTo>
                <a:lnTo>
                  <a:pt x="172" y="397"/>
                </a:lnTo>
                <a:lnTo>
                  <a:pt x="172" y="397"/>
                </a:lnTo>
                <a:lnTo>
                  <a:pt x="168" y="396"/>
                </a:lnTo>
                <a:lnTo>
                  <a:pt x="168" y="396"/>
                </a:lnTo>
                <a:lnTo>
                  <a:pt x="152" y="393"/>
                </a:lnTo>
                <a:lnTo>
                  <a:pt x="152" y="393"/>
                </a:lnTo>
                <a:lnTo>
                  <a:pt x="150" y="391"/>
                </a:lnTo>
                <a:lnTo>
                  <a:pt x="150" y="391"/>
                </a:lnTo>
                <a:lnTo>
                  <a:pt x="149" y="391"/>
                </a:lnTo>
                <a:lnTo>
                  <a:pt x="149" y="391"/>
                </a:lnTo>
                <a:lnTo>
                  <a:pt x="146" y="390"/>
                </a:lnTo>
                <a:lnTo>
                  <a:pt x="146" y="390"/>
                </a:lnTo>
                <a:lnTo>
                  <a:pt x="138" y="388"/>
                </a:lnTo>
                <a:lnTo>
                  <a:pt x="138" y="388"/>
                </a:lnTo>
                <a:lnTo>
                  <a:pt x="136" y="388"/>
                </a:lnTo>
                <a:lnTo>
                  <a:pt x="136" y="388"/>
                </a:lnTo>
                <a:close/>
                <a:moveTo>
                  <a:pt x="407" y="188"/>
                </a:moveTo>
                <a:lnTo>
                  <a:pt x="407" y="188"/>
                </a:lnTo>
                <a:lnTo>
                  <a:pt x="406" y="170"/>
                </a:lnTo>
                <a:lnTo>
                  <a:pt x="404" y="155"/>
                </a:lnTo>
                <a:lnTo>
                  <a:pt x="404" y="155"/>
                </a:lnTo>
                <a:lnTo>
                  <a:pt x="401" y="155"/>
                </a:lnTo>
                <a:lnTo>
                  <a:pt x="401" y="155"/>
                </a:lnTo>
                <a:lnTo>
                  <a:pt x="407" y="188"/>
                </a:lnTo>
                <a:lnTo>
                  <a:pt x="407" y="188"/>
                </a:lnTo>
                <a:close/>
                <a:moveTo>
                  <a:pt x="34" y="110"/>
                </a:moveTo>
                <a:lnTo>
                  <a:pt x="34" y="110"/>
                </a:lnTo>
                <a:lnTo>
                  <a:pt x="34" y="112"/>
                </a:lnTo>
                <a:lnTo>
                  <a:pt x="34" y="112"/>
                </a:lnTo>
                <a:lnTo>
                  <a:pt x="49" y="88"/>
                </a:lnTo>
                <a:lnTo>
                  <a:pt x="67" y="68"/>
                </a:lnTo>
                <a:lnTo>
                  <a:pt x="67" y="68"/>
                </a:lnTo>
                <a:lnTo>
                  <a:pt x="65" y="68"/>
                </a:lnTo>
                <a:lnTo>
                  <a:pt x="65" y="68"/>
                </a:lnTo>
                <a:lnTo>
                  <a:pt x="49" y="85"/>
                </a:lnTo>
                <a:lnTo>
                  <a:pt x="49" y="85"/>
                </a:lnTo>
                <a:lnTo>
                  <a:pt x="46" y="90"/>
                </a:lnTo>
                <a:lnTo>
                  <a:pt x="46" y="90"/>
                </a:lnTo>
                <a:lnTo>
                  <a:pt x="46" y="91"/>
                </a:lnTo>
                <a:lnTo>
                  <a:pt x="46" y="91"/>
                </a:lnTo>
                <a:lnTo>
                  <a:pt x="45" y="93"/>
                </a:lnTo>
                <a:lnTo>
                  <a:pt x="45" y="93"/>
                </a:lnTo>
                <a:lnTo>
                  <a:pt x="40" y="99"/>
                </a:lnTo>
                <a:lnTo>
                  <a:pt x="40" y="99"/>
                </a:lnTo>
                <a:lnTo>
                  <a:pt x="37" y="106"/>
                </a:lnTo>
                <a:lnTo>
                  <a:pt x="37" y="106"/>
                </a:lnTo>
                <a:lnTo>
                  <a:pt x="34" y="110"/>
                </a:lnTo>
                <a:lnTo>
                  <a:pt x="34" y="110"/>
                </a:lnTo>
                <a:close/>
                <a:moveTo>
                  <a:pt x="325" y="366"/>
                </a:moveTo>
                <a:lnTo>
                  <a:pt x="325" y="366"/>
                </a:lnTo>
                <a:lnTo>
                  <a:pt x="340" y="356"/>
                </a:lnTo>
                <a:lnTo>
                  <a:pt x="340" y="356"/>
                </a:lnTo>
                <a:lnTo>
                  <a:pt x="332" y="360"/>
                </a:lnTo>
                <a:lnTo>
                  <a:pt x="325" y="363"/>
                </a:lnTo>
                <a:lnTo>
                  <a:pt x="325" y="363"/>
                </a:lnTo>
                <a:lnTo>
                  <a:pt x="325" y="366"/>
                </a:lnTo>
                <a:lnTo>
                  <a:pt x="325" y="366"/>
                </a:lnTo>
                <a:close/>
                <a:moveTo>
                  <a:pt x="56" y="66"/>
                </a:moveTo>
                <a:lnTo>
                  <a:pt x="56" y="66"/>
                </a:lnTo>
                <a:lnTo>
                  <a:pt x="48" y="76"/>
                </a:lnTo>
                <a:lnTo>
                  <a:pt x="41" y="85"/>
                </a:lnTo>
                <a:lnTo>
                  <a:pt x="41" y="85"/>
                </a:lnTo>
                <a:lnTo>
                  <a:pt x="54" y="69"/>
                </a:lnTo>
                <a:lnTo>
                  <a:pt x="54" y="69"/>
                </a:lnTo>
                <a:lnTo>
                  <a:pt x="56" y="68"/>
                </a:lnTo>
                <a:lnTo>
                  <a:pt x="56" y="66"/>
                </a:lnTo>
                <a:lnTo>
                  <a:pt x="56" y="66"/>
                </a:lnTo>
                <a:close/>
                <a:moveTo>
                  <a:pt x="90" y="364"/>
                </a:moveTo>
                <a:lnTo>
                  <a:pt x="90" y="364"/>
                </a:lnTo>
                <a:lnTo>
                  <a:pt x="90" y="366"/>
                </a:lnTo>
                <a:lnTo>
                  <a:pt x="92" y="366"/>
                </a:lnTo>
                <a:lnTo>
                  <a:pt x="92" y="366"/>
                </a:lnTo>
                <a:lnTo>
                  <a:pt x="109" y="374"/>
                </a:lnTo>
                <a:lnTo>
                  <a:pt x="109" y="374"/>
                </a:lnTo>
                <a:lnTo>
                  <a:pt x="119" y="379"/>
                </a:lnTo>
                <a:lnTo>
                  <a:pt x="119" y="379"/>
                </a:lnTo>
                <a:lnTo>
                  <a:pt x="120" y="379"/>
                </a:lnTo>
                <a:lnTo>
                  <a:pt x="120" y="379"/>
                </a:lnTo>
                <a:lnTo>
                  <a:pt x="120" y="379"/>
                </a:lnTo>
                <a:lnTo>
                  <a:pt x="120" y="379"/>
                </a:lnTo>
                <a:lnTo>
                  <a:pt x="90" y="364"/>
                </a:lnTo>
                <a:lnTo>
                  <a:pt x="90" y="364"/>
                </a:lnTo>
                <a:close/>
                <a:moveTo>
                  <a:pt x="29" y="293"/>
                </a:moveTo>
                <a:lnTo>
                  <a:pt x="29" y="293"/>
                </a:lnTo>
                <a:lnTo>
                  <a:pt x="27" y="293"/>
                </a:lnTo>
                <a:lnTo>
                  <a:pt x="29" y="295"/>
                </a:lnTo>
                <a:lnTo>
                  <a:pt x="29" y="295"/>
                </a:lnTo>
                <a:lnTo>
                  <a:pt x="37" y="311"/>
                </a:lnTo>
                <a:lnTo>
                  <a:pt x="37" y="311"/>
                </a:lnTo>
                <a:lnTo>
                  <a:pt x="37" y="311"/>
                </a:lnTo>
                <a:lnTo>
                  <a:pt x="37" y="311"/>
                </a:lnTo>
                <a:lnTo>
                  <a:pt x="37" y="311"/>
                </a:lnTo>
                <a:lnTo>
                  <a:pt x="37" y="311"/>
                </a:lnTo>
                <a:lnTo>
                  <a:pt x="29" y="293"/>
                </a:lnTo>
                <a:lnTo>
                  <a:pt x="29" y="293"/>
                </a:lnTo>
                <a:close/>
                <a:moveTo>
                  <a:pt x="280" y="382"/>
                </a:moveTo>
                <a:lnTo>
                  <a:pt x="280" y="382"/>
                </a:lnTo>
                <a:lnTo>
                  <a:pt x="292" y="379"/>
                </a:lnTo>
                <a:lnTo>
                  <a:pt x="305" y="372"/>
                </a:lnTo>
                <a:lnTo>
                  <a:pt x="305" y="372"/>
                </a:lnTo>
                <a:lnTo>
                  <a:pt x="280" y="382"/>
                </a:lnTo>
                <a:lnTo>
                  <a:pt x="280" y="382"/>
                </a:lnTo>
                <a:close/>
                <a:moveTo>
                  <a:pt x="365" y="326"/>
                </a:moveTo>
                <a:lnTo>
                  <a:pt x="365" y="326"/>
                </a:lnTo>
                <a:lnTo>
                  <a:pt x="354" y="339"/>
                </a:lnTo>
                <a:lnTo>
                  <a:pt x="354" y="339"/>
                </a:lnTo>
                <a:lnTo>
                  <a:pt x="352" y="341"/>
                </a:lnTo>
                <a:lnTo>
                  <a:pt x="352" y="341"/>
                </a:lnTo>
                <a:lnTo>
                  <a:pt x="352" y="341"/>
                </a:lnTo>
                <a:lnTo>
                  <a:pt x="352" y="341"/>
                </a:lnTo>
                <a:lnTo>
                  <a:pt x="352" y="341"/>
                </a:lnTo>
                <a:lnTo>
                  <a:pt x="352" y="341"/>
                </a:lnTo>
                <a:lnTo>
                  <a:pt x="355" y="341"/>
                </a:lnTo>
                <a:lnTo>
                  <a:pt x="355" y="341"/>
                </a:lnTo>
                <a:lnTo>
                  <a:pt x="365" y="326"/>
                </a:lnTo>
                <a:lnTo>
                  <a:pt x="365" y="326"/>
                </a:lnTo>
                <a:close/>
                <a:moveTo>
                  <a:pt x="404" y="232"/>
                </a:moveTo>
                <a:lnTo>
                  <a:pt x="404" y="232"/>
                </a:lnTo>
                <a:lnTo>
                  <a:pt x="398" y="262"/>
                </a:lnTo>
                <a:lnTo>
                  <a:pt x="398" y="262"/>
                </a:lnTo>
                <a:lnTo>
                  <a:pt x="403" y="248"/>
                </a:lnTo>
                <a:lnTo>
                  <a:pt x="404" y="232"/>
                </a:lnTo>
                <a:lnTo>
                  <a:pt x="404" y="232"/>
                </a:lnTo>
                <a:close/>
                <a:moveTo>
                  <a:pt x="75" y="350"/>
                </a:moveTo>
                <a:lnTo>
                  <a:pt x="75" y="350"/>
                </a:lnTo>
                <a:lnTo>
                  <a:pt x="87" y="358"/>
                </a:lnTo>
                <a:lnTo>
                  <a:pt x="100" y="364"/>
                </a:lnTo>
                <a:lnTo>
                  <a:pt x="100" y="364"/>
                </a:lnTo>
                <a:lnTo>
                  <a:pt x="87" y="358"/>
                </a:lnTo>
                <a:lnTo>
                  <a:pt x="75" y="350"/>
                </a:lnTo>
                <a:lnTo>
                  <a:pt x="75" y="350"/>
                </a:lnTo>
                <a:close/>
                <a:moveTo>
                  <a:pt x="204" y="397"/>
                </a:move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183" y="394"/>
                </a:lnTo>
                <a:lnTo>
                  <a:pt x="183" y="394"/>
                </a:lnTo>
                <a:lnTo>
                  <a:pt x="183" y="396"/>
                </a:lnTo>
                <a:lnTo>
                  <a:pt x="183" y="396"/>
                </a:lnTo>
                <a:lnTo>
                  <a:pt x="193" y="397"/>
                </a:lnTo>
                <a:lnTo>
                  <a:pt x="204" y="397"/>
                </a:lnTo>
                <a:lnTo>
                  <a:pt x="204" y="397"/>
                </a:lnTo>
                <a:close/>
                <a:moveTo>
                  <a:pt x="68" y="65"/>
                </a:moveTo>
                <a:lnTo>
                  <a:pt x="68" y="65"/>
                </a:lnTo>
                <a:lnTo>
                  <a:pt x="79" y="55"/>
                </a:lnTo>
                <a:lnTo>
                  <a:pt x="90" y="47"/>
                </a:lnTo>
                <a:lnTo>
                  <a:pt x="90" y="47"/>
                </a:lnTo>
                <a:lnTo>
                  <a:pt x="84" y="50"/>
                </a:lnTo>
                <a:lnTo>
                  <a:pt x="79" y="55"/>
                </a:lnTo>
                <a:lnTo>
                  <a:pt x="68" y="65"/>
                </a:lnTo>
                <a:lnTo>
                  <a:pt x="68" y="65"/>
                </a:lnTo>
                <a:close/>
                <a:moveTo>
                  <a:pt x="16" y="255"/>
                </a:moveTo>
                <a:lnTo>
                  <a:pt x="16" y="255"/>
                </a:lnTo>
                <a:lnTo>
                  <a:pt x="13" y="235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lnTo>
                  <a:pt x="15" y="246"/>
                </a:lnTo>
                <a:lnTo>
                  <a:pt x="15" y="246"/>
                </a:lnTo>
                <a:lnTo>
                  <a:pt x="16" y="254"/>
                </a:lnTo>
                <a:lnTo>
                  <a:pt x="16" y="254"/>
                </a:lnTo>
                <a:lnTo>
                  <a:pt x="16" y="255"/>
                </a:lnTo>
                <a:lnTo>
                  <a:pt x="16" y="255"/>
                </a:lnTo>
                <a:lnTo>
                  <a:pt x="16" y="255"/>
                </a:lnTo>
                <a:close/>
                <a:moveTo>
                  <a:pt x="139" y="20"/>
                </a:moveTo>
                <a:lnTo>
                  <a:pt x="139" y="20"/>
                </a:lnTo>
                <a:lnTo>
                  <a:pt x="171" y="14"/>
                </a:lnTo>
                <a:lnTo>
                  <a:pt x="171" y="14"/>
                </a:lnTo>
                <a:lnTo>
                  <a:pt x="155" y="17"/>
                </a:lnTo>
                <a:lnTo>
                  <a:pt x="139" y="20"/>
                </a:lnTo>
                <a:lnTo>
                  <a:pt x="139" y="20"/>
                </a:lnTo>
                <a:close/>
                <a:moveTo>
                  <a:pt x="310" y="30"/>
                </a:moveTo>
                <a:lnTo>
                  <a:pt x="310" y="30"/>
                </a:lnTo>
                <a:lnTo>
                  <a:pt x="310" y="31"/>
                </a:lnTo>
                <a:lnTo>
                  <a:pt x="310" y="31"/>
                </a:lnTo>
                <a:lnTo>
                  <a:pt x="319" y="36"/>
                </a:lnTo>
                <a:lnTo>
                  <a:pt x="319" y="36"/>
                </a:lnTo>
                <a:lnTo>
                  <a:pt x="322" y="38"/>
                </a:lnTo>
                <a:lnTo>
                  <a:pt x="322" y="38"/>
                </a:lnTo>
                <a:lnTo>
                  <a:pt x="322" y="38"/>
                </a:lnTo>
                <a:lnTo>
                  <a:pt x="322" y="38"/>
                </a:lnTo>
                <a:lnTo>
                  <a:pt x="316" y="33"/>
                </a:lnTo>
                <a:lnTo>
                  <a:pt x="310" y="30"/>
                </a:lnTo>
                <a:lnTo>
                  <a:pt x="310" y="30"/>
                </a:lnTo>
                <a:close/>
                <a:moveTo>
                  <a:pt x="270" y="17"/>
                </a:moveTo>
                <a:lnTo>
                  <a:pt x="270" y="17"/>
                </a:lnTo>
                <a:lnTo>
                  <a:pt x="262" y="14"/>
                </a:lnTo>
                <a:lnTo>
                  <a:pt x="253" y="13"/>
                </a:lnTo>
                <a:lnTo>
                  <a:pt x="253" y="13"/>
                </a:lnTo>
                <a:lnTo>
                  <a:pt x="270" y="17"/>
                </a:lnTo>
                <a:lnTo>
                  <a:pt x="270" y="17"/>
                </a:lnTo>
                <a:close/>
                <a:moveTo>
                  <a:pt x="250" y="405"/>
                </a:moveTo>
                <a:lnTo>
                  <a:pt x="250" y="405"/>
                </a:lnTo>
                <a:lnTo>
                  <a:pt x="236" y="407"/>
                </a:lnTo>
                <a:lnTo>
                  <a:pt x="236" y="407"/>
                </a:lnTo>
                <a:lnTo>
                  <a:pt x="243" y="407"/>
                </a:lnTo>
                <a:lnTo>
                  <a:pt x="250" y="405"/>
                </a:lnTo>
                <a:lnTo>
                  <a:pt x="250" y="405"/>
                </a:lnTo>
                <a:close/>
                <a:moveTo>
                  <a:pt x="131" y="24"/>
                </a:moveTo>
                <a:lnTo>
                  <a:pt x="131" y="24"/>
                </a:lnTo>
                <a:lnTo>
                  <a:pt x="128" y="24"/>
                </a:lnTo>
                <a:lnTo>
                  <a:pt x="128" y="24"/>
                </a:ln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31" y="24"/>
                </a:lnTo>
                <a:lnTo>
                  <a:pt x="131" y="24"/>
                </a:lnTo>
                <a:close/>
                <a:moveTo>
                  <a:pt x="407" y="226"/>
                </a:moveTo>
                <a:lnTo>
                  <a:pt x="407" y="226"/>
                </a:lnTo>
                <a:lnTo>
                  <a:pt x="407" y="237"/>
                </a:lnTo>
                <a:lnTo>
                  <a:pt x="407" y="237"/>
                </a:lnTo>
                <a:lnTo>
                  <a:pt x="407" y="226"/>
                </a:lnTo>
                <a:lnTo>
                  <a:pt x="407" y="226"/>
                </a:lnTo>
                <a:close/>
                <a:moveTo>
                  <a:pt x="16" y="136"/>
                </a:moveTo>
                <a:lnTo>
                  <a:pt x="16" y="136"/>
                </a:lnTo>
                <a:lnTo>
                  <a:pt x="16" y="134"/>
                </a:lnTo>
                <a:lnTo>
                  <a:pt x="16" y="134"/>
                </a:lnTo>
                <a:lnTo>
                  <a:pt x="15" y="137"/>
                </a:lnTo>
                <a:lnTo>
                  <a:pt x="15" y="137"/>
                </a:lnTo>
                <a:lnTo>
                  <a:pt x="13" y="140"/>
                </a:lnTo>
                <a:lnTo>
                  <a:pt x="13" y="140"/>
                </a:lnTo>
                <a:lnTo>
                  <a:pt x="15" y="140"/>
                </a:lnTo>
                <a:lnTo>
                  <a:pt x="15" y="140"/>
                </a:lnTo>
                <a:lnTo>
                  <a:pt x="16" y="136"/>
                </a:lnTo>
                <a:lnTo>
                  <a:pt x="16" y="136"/>
                </a:lnTo>
                <a:close/>
                <a:moveTo>
                  <a:pt x="407" y="194"/>
                </a:moveTo>
                <a:lnTo>
                  <a:pt x="407" y="194"/>
                </a:lnTo>
                <a:lnTo>
                  <a:pt x="409" y="194"/>
                </a:lnTo>
                <a:lnTo>
                  <a:pt x="409" y="194"/>
                </a:lnTo>
                <a:lnTo>
                  <a:pt x="407" y="189"/>
                </a:lnTo>
                <a:lnTo>
                  <a:pt x="407" y="189"/>
                </a:lnTo>
                <a:lnTo>
                  <a:pt x="407" y="189"/>
                </a:lnTo>
                <a:lnTo>
                  <a:pt x="407" y="189"/>
                </a:lnTo>
                <a:lnTo>
                  <a:pt x="407" y="194"/>
                </a:lnTo>
                <a:lnTo>
                  <a:pt x="407" y="194"/>
                </a:lnTo>
                <a:close/>
                <a:moveTo>
                  <a:pt x="188" y="9"/>
                </a:move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8" y="9"/>
                </a:lnTo>
                <a:lnTo>
                  <a:pt x="188" y="9"/>
                </a:lnTo>
                <a:close/>
                <a:moveTo>
                  <a:pt x="21" y="276"/>
                </a:move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1" y="278"/>
                </a:lnTo>
                <a:lnTo>
                  <a:pt x="21" y="278"/>
                </a:lnTo>
                <a:lnTo>
                  <a:pt x="23" y="278"/>
                </a:lnTo>
                <a:lnTo>
                  <a:pt x="23" y="278"/>
                </a:lnTo>
                <a:lnTo>
                  <a:pt x="21" y="276"/>
                </a:lnTo>
                <a:lnTo>
                  <a:pt x="21" y="276"/>
                </a:lnTo>
                <a:close/>
                <a:moveTo>
                  <a:pt x="280" y="393"/>
                </a:move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lnTo>
                  <a:pt x="280" y="39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100"/>
          <p:cNvSpPr>
            <a:spLocks noEditPoints="1"/>
          </p:cNvSpPr>
          <p:nvPr/>
        </p:nvSpPr>
        <p:spPr bwMode="auto">
          <a:xfrm>
            <a:off x="4322046" y="3582086"/>
            <a:ext cx="451705" cy="464673"/>
          </a:xfrm>
          <a:custGeom>
            <a:gdLst>
              <a:gd fmla="*/ 98 w 209" name="T0"/>
              <a:gd fmla="*/ 215 h 215" name="T1"/>
              <a:gd fmla="*/ 76 w 209" name="T2"/>
              <a:gd fmla="*/ 200 h 215" name="T3"/>
              <a:gd fmla="*/ 2 w 209" name="T4"/>
              <a:gd fmla="*/ 129 h 215" name="T5"/>
              <a:gd fmla="*/ 70 w 209" name="T6"/>
              <a:gd fmla="*/ 6 h 215" name="T7"/>
              <a:gd fmla="*/ 163 w 209" name="T8"/>
              <a:gd fmla="*/ 63 h 215" name="T9"/>
              <a:gd fmla="*/ 201 w 209" name="T10"/>
              <a:gd fmla="*/ 128 h 215" name="T11"/>
              <a:gd fmla="*/ 108 w 209" name="T12"/>
              <a:gd fmla="*/ 129 h 215" name="T13"/>
              <a:gd fmla="*/ 11 w 209" name="T14"/>
              <a:gd fmla="*/ 74 h 215" name="T15"/>
              <a:gd fmla="*/ 93 w 209" name="T16"/>
              <a:gd fmla="*/ 16 h 215" name="T17"/>
              <a:gd fmla="*/ 111 w 209" name="T18"/>
              <a:gd fmla="*/ 17 h 215" name="T19"/>
              <a:gd fmla="*/ 86 w 209" name="T20"/>
              <a:gd fmla="*/ 13 h 215" name="T21"/>
              <a:gd fmla="*/ 130 w 209" name="T22"/>
              <a:gd fmla="*/ 114 h 215" name="T23"/>
              <a:gd fmla="*/ 138 w 209" name="T24"/>
              <a:gd fmla="*/ 191 h 215" name="T25"/>
              <a:gd fmla="*/ 130 w 209" name="T26"/>
              <a:gd fmla="*/ 14 h 215" name="T27"/>
              <a:gd fmla="*/ 117 w 209" name="T28"/>
              <a:gd fmla="*/ 35 h 215" name="T29"/>
              <a:gd fmla="*/ 142 w 209" name="T30"/>
              <a:gd fmla="*/ 85 h 215" name="T31"/>
              <a:gd fmla="*/ 114 w 209" name="T32"/>
              <a:gd fmla="*/ 196 h 215" name="T33"/>
              <a:gd fmla="*/ 171 w 209" name="T34"/>
              <a:gd fmla="*/ 91 h 215" name="T35"/>
              <a:gd fmla="*/ 95 w 209" name="T36"/>
              <a:gd fmla="*/ 180 h 215" name="T37"/>
              <a:gd fmla="*/ 136 w 209" name="T38"/>
              <a:gd fmla="*/ 170 h 215" name="T39"/>
              <a:gd fmla="*/ 95 w 209" name="T40"/>
              <a:gd fmla="*/ 47 h 215" name="T41"/>
              <a:gd fmla="*/ 89 w 209" name="T42"/>
              <a:gd fmla="*/ 186 h 215" name="T43"/>
              <a:gd fmla="*/ 65 w 209" name="T44"/>
              <a:gd fmla="*/ 123 h 215" name="T45"/>
              <a:gd fmla="*/ 33 w 209" name="T46"/>
              <a:gd fmla="*/ 120 h 215" name="T47"/>
              <a:gd fmla="*/ 109 w 209" name="T48"/>
              <a:gd fmla="*/ 49 h 215" name="T49"/>
              <a:gd fmla="*/ 24 w 209" name="T50"/>
              <a:gd fmla="*/ 101 h 215" name="T51"/>
              <a:gd fmla="*/ 81 w 209" name="T52"/>
              <a:gd fmla="*/ 35 h 215" name="T53"/>
              <a:gd fmla="*/ 82 w 209" name="T54"/>
              <a:gd fmla="*/ 106 h 215" name="T55"/>
              <a:gd fmla="*/ 89 w 209" name="T56"/>
              <a:gd fmla="*/ 117 h 215" name="T57"/>
              <a:gd fmla="*/ 95 w 209" name="T58"/>
              <a:gd fmla="*/ 183 h 215" name="T59"/>
              <a:gd fmla="*/ 41 w 209" name="T60"/>
              <a:gd fmla="*/ 88 h 215" name="T61"/>
              <a:gd fmla="*/ 48 w 209" name="T62"/>
              <a:gd fmla="*/ 123 h 215" name="T63"/>
              <a:gd fmla="*/ 89 w 209" name="T64"/>
              <a:gd fmla="*/ 19 h 215" name="T65"/>
              <a:gd fmla="*/ 98 w 209" name="T66"/>
              <a:gd fmla="*/ 164 h 215" name="T67"/>
              <a:gd fmla="*/ 46 w 209" name="T68"/>
              <a:gd fmla="*/ 118 h 215" name="T69"/>
              <a:gd fmla="*/ 108 w 209" name="T70"/>
              <a:gd fmla="*/ 161 h 215" name="T71"/>
              <a:gd fmla="*/ 93 w 209" name="T72"/>
              <a:gd fmla="*/ 35 h 215" name="T73"/>
              <a:gd fmla="*/ 57 w 209" name="T74"/>
              <a:gd fmla="*/ 88 h 215" name="T75"/>
              <a:gd fmla="*/ 90 w 209" name="T76"/>
              <a:gd fmla="*/ 123 h 215" name="T77"/>
              <a:gd fmla="*/ 180 w 209" name="T78"/>
              <a:gd fmla="*/ 90 h 215" name="T79"/>
              <a:gd fmla="*/ 71 w 209" name="T80"/>
              <a:gd fmla="*/ 82 h 215" name="T81"/>
              <a:gd fmla="*/ 87 w 209" name="T82"/>
              <a:gd fmla="*/ 93 h 215" name="T83"/>
              <a:gd fmla="*/ 150 w 209" name="T84"/>
              <a:gd fmla="*/ 110 h 215" name="T85"/>
              <a:gd fmla="*/ 90 w 209" name="T86"/>
              <a:gd fmla="*/ 101 h 215" name="T87"/>
              <a:gd fmla="*/ 100 w 209" name="T88"/>
              <a:gd fmla="*/ 66 h 215" name="T89"/>
              <a:gd fmla="*/ 15 w 209" name="T90"/>
              <a:gd fmla="*/ 99 h 215" name="T91"/>
              <a:gd fmla="*/ 87 w 209" name="T92"/>
              <a:gd fmla="*/ 159 h 215" name="T93"/>
              <a:gd fmla="*/ 108 w 209" name="T94"/>
              <a:gd fmla="*/ 87 h 215" name="T95"/>
              <a:gd fmla="*/ 54 w 209" name="T96"/>
              <a:gd fmla="*/ 98 h 215" name="T97"/>
              <a:gd fmla="*/ 142 w 209" name="T98"/>
              <a:gd fmla="*/ 114 h 215" name="T99"/>
              <a:gd fmla="*/ 160 w 209" name="T100"/>
              <a:gd fmla="*/ 98 h 215" name="T101"/>
              <a:gd fmla="*/ 8 w 209" name="T102"/>
              <a:gd fmla="*/ 99 h 215" name="T103"/>
              <a:gd fmla="*/ 127 w 209" name="T104"/>
              <a:gd fmla="*/ 107 h 215" name="T105"/>
              <a:gd fmla="*/ 87 w 209" name="T106"/>
              <a:gd fmla="*/ 183 h 215" name="T107"/>
              <a:gd fmla="*/ 11 w 209" name="T108"/>
              <a:gd fmla="*/ 88 h 215" name="T109"/>
              <a:gd fmla="*/ 153 w 209" name="T110"/>
              <a:gd fmla="*/ 85 h 215" name="T111"/>
              <a:gd fmla="*/ 67 w 209" name="T112"/>
              <a:gd fmla="*/ 115 h 215" name="T113"/>
              <a:gd fmla="*/ 87 w 209" name="T114"/>
              <a:gd fmla="*/ 150 h 215" name="T115"/>
              <a:gd fmla="*/ 202 w 209" name="T116"/>
              <a:gd fmla="*/ 90 h 215" name="T117"/>
              <a:gd fmla="*/ 95 w 209" name="T118"/>
              <a:gd fmla="*/ 205 h 215" name="T119"/>
              <a:gd fmla="*/ 166 w 209" name="T120"/>
              <a:gd fmla="*/ 128 h 215" name="T121"/>
              <a:gd fmla="*/ 193 w 209" name="T122"/>
              <a:gd fmla="*/ 95 h 215" name="T123"/>
              <a:gd fmla="*/ 90 w 209" name="T124"/>
              <a:gd fmla="*/ 66 h 215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15" w="209">
                <a:moveTo>
                  <a:pt x="142" y="132"/>
                </a:moveTo>
                <a:lnTo>
                  <a:pt x="142" y="132"/>
                </a:lnTo>
                <a:lnTo>
                  <a:pt x="142" y="136"/>
                </a:lnTo>
                <a:lnTo>
                  <a:pt x="142" y="136"/>
                </a:lnTo>
                <a:lnTo>
                  <a:pt x="142" y="158"/>
                </a:lnTo>
                <a:lnTo>
                  <a:pt x="142" y="158"/>
                </a:lnTo>
                <a:lnTo>
                  <a:pt x="144" y="178"/>
                </a:lnTo>
                <a:lnTo>
                  <a:pt x="144" y="178"/>
                </a:lnTo>
                <a:lnTo>
                  <a:pt x="145" y="194"/>
                </a:lnTo>
                <a:lnTo>
                  <a:pt x="145" y="194"/>
                </a:lnTo>
                <a:lnTo>
                  <a:pt x="145" y="207"/>
                </a:lnTo>
                <a:lnTo>
                  <a:pt x="145" y="207"/>
                </a:lnTo>
                <a:lnTo>
                  <a:pt x="144" y="208"/>
                </a:lnTo>
                <a:lnTo>
                  <a:pt x="144" y="208"/>
                </a:lnTo>
                <a:lnTo>
                  <a:pt x="144" y="210"/>
                </a:lnTo>
                <a:lnTo>
                  <a:pt x="144" y="210"/>
                </a:lnTo>
                <a:lnTo>
                  <a:pt x="142" y="211"/>
                </a:lnTo>
                <a:lnTo>
                  <a:pt x="139" y="213"/>
                </a:lnTo>
                <a:lnTo>
                  <a:pt x="139" y="213"/>
                </a:lnTo>
                <a:lnTo>
                  <a:pt x="131" y="213"/>
                </a:lnTo>
                <a:lnTo>
                  <a:pt x="131" y="213"/>
                </a:lnTo>
                <a:lnTo>
                  <a:pt x="128" y="213"/>
                </a:lnTo>
                <a:lnTo>
                  <a:pt x="128" y="213"/>
                </a:lnTo>
                <a:lnTo>
                  <a:pt x="122" y="213"/>
                </a:lnTo>
                <a:lnTo>
                  <a:pt x="122" y="213"/>
                </a:lnTo>
                <a:lnTo>
                  <a:pt x="111" y="213"/>
                </a:lnTo>
                <a:lnTo>
                  <a:pt x="111" y="213"/>
                </a:lnTo>
                <a:lnTo>
                  <a:pt x="108" y="215"/>
                </a:lnTo>
                <a:lnTo>
                  <a:pt x="108" y="215"/>
                </a:lnTo>
                <a:lnTo>
                  <a:pt x="106" y="215"/>
                </a:lnTo>
                <a:lnTo>
                  <a:pt x="106" y="215"/>
                </a:lnTo>
                <a:lnTo>
                  <a:pt x="101" y="215"/>
                </a:lnTo>
                <a:lnTo>
                  <a:pt x="101" y="215"/>
                </a:lnTo>
                <a:lnTo>
                  <a:pt x="98" y="215"/>
                </a:lnTo>
                <a:lnTo>
                  <a:pt x="98" y="215"/>
                </a:lnTo>
                <a:lnTo>
                  <a:pt x="97" y="215"/>
                </a:lnTo>
                <a:lnTo>
                  <a:pt x="97" y="215"/>
                </a:lnTo>
                <a:lnTo>
                  <a:pt x="93" y="213"/>
                </a:lnTo>
                <a:lnTo>
                  <a:pt x="93" y="213"/>
                </a:lnTo>
                <a:lnTo>
                  <a:pt x="84" y="213"/>
                </a:lnTo>
                <a:lnTo>
                  <a:pt x="84" y="213"/>
                </a:lnTo>
                <a:lnTo>
                  <a:pt x="82" y="213"/>
                </a:lnTo>
                <a:lnTo>
                  <a:pt x="82" y="213"/>
                </a:lnTo>
                <a:lnTo>
                  <a:pt x="82" y="215"/>
                </a:lnTo>
                <a:lnTo>
                  <a:pt x="81" y="215"/>
                </a:lnTo>
                <a:lnTo>
                  <a:pt x="81" y="215"/>
                </a:lnTo>
                <a:lnTo>
                  <a:pt x="79" y="215"/>
                </a:lnTo>
                <a:lnTo>
                  <a:pt x="79" y="213"/>
                </a:lnTo>
                <a:lnTo>
                  <a:pt x="79" y="213"/>
                </a:lnTo>
                <a:lnTo>
                  <a:pt x="76" y="213"/>
                </a:lnTo>
                <a:lnTo>
                  <a:pt x="76" y="213"/>
                </a:lnTo>
                <a:lnTo>
                  <a:pt x="76" y="213"/>
                </a:lnTo>
                <a:lnTo>
                  <a:pt x="76" y="213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6" y="210"/>
                </a:lnTo>
                <a:lnTo>
                  <a:pt x="76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9" y="208"/>
                </a:lnTo>
                <a:lnTo>
                  <a:pt x="78" y="207"/>
                </a:lnTo>
                <a:lnTo>
                  <a:pt x="78" y="207"/>
                </a:lnTo>
                <a:lnTo>
                  <a:pt x="78" y="205"/>
                </a:lnTo>
                <a:lnTo>
                  <a:pt x="78" y="205"/>
                </a:lnTo>
                <a:lnTo>
                  <a:pt x="76" y="203"/>
                </a:lnTo>
                <a:lnTo>
                  <a:pt x="76" y="203"/>
                </a:lnTo>
                <a:lnTo>
                  <a:pt x="76" y="200"/>
                </a:lnTo>
                <a:lnTo>
                  <a:pt x="76" y="199"/>
                </a:lnTo>
                <a:lnTo>
                  <a:pt x="76" y="199"/>
                </a:lnTo>
                <a:lnTo>
                  <a:pt x="78" y="197"/>
                </a:lnTo>
                <a:lnTo>
                  <a:pt x="78" y="197"/>
                </a:lnTo>
                <a:lnTo>
                  <a:pt x="78" y="192"/>
                </a:lnTo>
                <a:lnTo>
                  <a:pt x="78" y="192"/>
                </a:lnTo>
                <a:lnTo>
                  <a:pt x="76" y="170"/>
                </a:lnTo>
                <a:lnTo>
                  <a:pt x="76" y="170"/>
                </a:lnTo>
                <a:lnTo>
                  <a:pt x="73" y="156"/>
                </a:lnTo>
                <a:lnTo>
                  <a:pt x="73" y="156"/>
                </a:lnTo>
                <a:lnTo>
                  <a:pt x="70" y="139"/>
                </a:lnTo>
                <a:lnTo>
                  <a:pt x="70" y="139"/>
                </a:lnTo>
                <a:lnTo>
                  <a:pt x="70" y="137"/>
                </a:lnTo>
                <a:lnTo>
                  <a:pt x="70" y="137"/>
                </a:lnTo>
                <a:lnTo>
                  <a:pt x="68" y="137"/>
                </a:lnTo>
                <a:lnTo>
                  <a:pt x="68" y="137"/>
                </a:lnTo>
                <a:lnTo>
                  <a:pt x="29" y="139"/>
                </a:lnTo>
                <a:lnTo>
                  <a:pt x="29" y="139"/>
                </a:lnTo>
                <a:lnTo>
                  <a:pt x="15" y="139"/>
                </a:lnTo>
                <a:lnTo>
                  <a:pt x="15" y="139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0" y="136"/>
                </a:lnTo>
                <a:lnTo>
                  <a:pt x="0" y="136"/>
                </a:lnTo>
                <a:lnTo>
                  <a:pt x="2" y="134"/>
                </a:lnTo>
                <a:lnTo>
                  <a:pt x="2" y="134"/>
                </a:lnTo>
                <a:lnTo>
                  <a:pt x="7" y="134"/>
                </a:lnTo>
                <a:lnTo>
                  <a:pt x="7" y="134"/>
                </a:lnTo>
                <a:lnTo>
                  <a:pt x="5" y="134"/>
                </a:lnTo>
                <a:lnTo>
                  <a:pt x="5" y="134"/>
                </a:lnTo>
                <a:lnTo>
                  <a:pt x="2" y="132"/>
                </a:lnTo>
                <a:lnTo>
                  <a:pt x="2" y="129"/>
                </a:lnTo>
                <a:lnTo>
                  <a:pt x="2" y="129"/>
                </a:lnTo>
                <a:lnTo>
                  <a:pt x="4" y="125"/>
                </a:lnTo>
                <a:lnTo>
                  <a:pt x="4" y="118"/>
                </a:lnTo>
                <a:lnTo>
                  <a:pt x="4" y="118"/>
                </a:lnTo>
                <a:lnTo>
                  <a:pt x="2" y="99"/>
                </a:lnTo>
                <a:lnTo>
                  <a:pt x="2" y="99"/>
                </a:lnTo>
                <a:lnTo>
                  <a:pt x="2" y="90"/>
                </a:lnTo>
                <a:lnTo>
                  <a:pt x="2" y="90"/>
                </a:lnTo>
                <a:lnTo>
                  <a:pt x="2" y="76"/>
                </a:lnTo>
                <a:lnTo>
                  <a:pt x="2" y="76"/>
                </a:lnTo>
                <a:lnTo>
                  <a:pt x="2" y="74"/>
                </a:lnTo>
                <a:lnTo>
                  <a:pt x="2" y="74"/>
                </a:lnTo>
                <a:lnTo>
                  <a:pt x="2" y="73"/>
                </a:lnTo>
                <a:lnTo>
                  <a:pt x="4" y="71"/>
                </a:lnTo>
                <a:lnTo>
                  <a:pt x="4" y="71"/>
                </a:lnTo>
                <a:lnTo>
                  <a:pt x="11" y="71"/>
                </a:lnTo>
                <a:lnTo>
                  <a:pt x="11" y="71"/>
                </a:lnTo>
                <a:lnTo>
                  <a:pt x="41" y="68"/>
                </a:lnTo>
                <a:lnTo>
                  <a:pt x="41" y="68"/>
                </a:lnTo>
                <a:lnTo>
                  <a:pt x="68" y="68"/>
                </a:lnTo>
                <a:lnTo>
                  <a:pt x="68" y="68"/>
                </a:lnTo>
                <a:lnTo>
                  <a:pt x="73" y="68"/>
                </a:lnTo>
                <a:lnTo>
                  <a:pt x="73" y="68"/>
                </a:lnTo>
                <a:lnTo>
                  <a:pt x="73" y="66"/>
                </a:lnTo>
                <a:lnTo>
                  <a:pt x="73" y="66"/>
                </a:lnTo>
                <a:lnTo>
                  <a:pt x="71" y="54"/>
                </a:lnTo>
                <a:lnTo>
                  <a:pt x="71" y="54"/>
                </a:lnTo>
                <a:lnTo>
                  <a:pt x="71" y="41"/>
                </a:lnTo>
                <a:lnTo>
                  <a:pt x="71" y="41"/>
                </a:lnTo>
                <a:lnTo>
                  <a:pt x="70" y="27"/>
                </a:lnTo>
                <a:lnTo>
                  <a:pt x="70" y="27"/>
                </a:lnTo>
                <a:lnTo>
                  <a:pt x="70" y="19"/>
                </a:lnTo>
                <a:lnTo>
                  <a:pt x="70" y="19"/>
                </a:lnTo>
                <a:lnTo>
                  <a:pt x="70" y="9"/>
                </a:lnTo>
                <a:lnTo>
                  <a:pt x="70" y="9"/>
                </a:lnTo>
                <a:lnTo>
                  <a:pt x="70" y="6"/>
                </a:lnTo>
                <a:lnTo>
                  <a:pt x="70" y="6"/>
                </a:lnTo>
                <a:lnTo>
                  <a:pt x="70" y="3"/>
                </a:lnTo>
                <a:lnTo>
                  <a:pt x="71" y="2"/>
                </a:lnTo>
                <a:lnTo>
                  <a:pt x="71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8" y="3"/>
                </a:lnTo>
                <a:lnTo>
                  <a:pt x="78" y="3"/>
                </a:lnTo>
                <a:lnTo>
                  <a:pt x="108" y="2"/>
                </a:lnTo>
                <a:lnTo>
                  <a:pt x="108" y="2"/>
                </a:lnTo>
                <a:lnTo>
                  <a:pt x="120" y="0"/>
                </a:lnTo>
                <a:lnTo>
                  <a:pt x="120" y="0"/>
                </a:lnTo>
                <a:lnTo>
                  <a:pt x="131" y="0"/>
                </a:lnTo>
                <a:lnTo>
                  <a:pt x="131" y="0"/>
                </a:lnTo>
                <a:lnTo>
                  <a:pt x="134" y="0"/>
                </a:lnTo>
                <a:lnTo>
                  <a:pt x="138" y="3"/>
                </a:lnTo>
                <a:lnTo>
                  <a:pt x="138" y="3"/>
                </a:lnTo>
                <a:lnTo>
                  <a:pt x="138" y="8"/>
                </a:lnTo>
                <a:lnTo>
                  <a:pt x="139" y="11"/>
                </a:lnTo>
                <a:lnTo>
                  <a:pt x="139" y="11"/>
                </a:lnTo>
                <a:lnTo>
                  <a:pt x="138" y="38"/>
                </a:lnTo>
                <a:lnTo>
                  <a:pt x="138" y="38"/>
                </a:lnTo>
                <a:lnTo>
                  <a:pt x="138" y="52"/>
                </a:lnTo>
                <a:lnTo>
                  <a:pt x="138" y="52"/>
                </a:lnTo>
                <a:lnTo>
                  <a:pt x="138" y="55"/>
                </a:lnTo>
                <a:lnTo>
                  <a:pt x="138" y="55"/>
                </a:lnTo>
                <a:lnTo>
                  <a:pt x="138" y="65"/>
                </a:lnTo>
                <a:lnTo>
                  <a:pt x="138" y="65"/>
                </a:lnTo>
                <a:lnTo>
                  <a:pt x="138" y="66"/>
                </a:lnTo>
                <a:lnTo>
                  <a:pt x="138" y="66"/>
                </a:lnTo>
                <a:lnTo>
                  <a:pt x="147" y="66"/>
                </a:lnTo>
                <a:lnTo>
                  <a:pt x="147" y="66"/>
                </a:lnTo>
                <a:lnTo>
                  <a:pt x="163" y="63"/>
                </a:lnTo>
                <a:lnTo>
                  <a:pt x="163" y="63"/>
                </a:lnTo>
                <a:lnTo>
                  <a:pt x="168" y="63"/>
                </a:lnTo>
                <a:lnTo>
                  <a:pt x="168" y="63"/>
                </a:lnTo>
                <a:lnTo>
                  <a:pt x="179" y="62"/>
                </a:lnTo>
                <a:lnTo>
                  <a:pt x="179" y="62"/>
                </a:lnTo>
                <a:lnTo>
                  <a:pt x="191" y="62"/>
                </a:lnTo>
                <a:lnTo>
                  <a:pt x="191" y="62"/>
                </a:lnTo>
                <a:lnTo>
                  <a:pt x="198" y="62"/>
                </a:lnTo>
                <a:lnTo>
                  <a:pt x="198" y="62"/>
                </a:lnTo>
                <a:lnTo>
                  <a:pt x="199" y="62"/>
                </a:lnTo>
                <a:lnTo>
                  <a:pt x="201" y="63"/>
                </a:lnTo>
                <a:lnTo>
                  <a:pt x="201" y="63"/>
                </a:lnTo>
                <a:lnTo>
                  <a:pt x="201" y="63"/>
                </a:lnTo>
                <a:lnTo>
                  <a:pt x="201" y="63"/>
                </a:lnTo>
                <a:lnTo>
                  <a:pt x="204" y="63"/>
                </a:lnTo>
                <a:lnTo>
                  <a:pt x="204" y="63"/>
                </a:lnTo>
                <a:lnTo>
                  <a:pt x="204" y="66"/>
                </a:lnTo>
                <a:lnTo>
                  <a:pt x="204" y="66"/>
                </a:lnTo>
                <a:lnTo>
                  <a:pt x="205" y="82"/>
                </a:lnTo>
                <a:lnTo>
                  <a:pt x="205" y="82"/>
                </a:lnTo>
                <a:lnTo>
                  <a:pt x="207" y="90"/>
                </a:lnTo>
                <a:lnTo>
                  <a:pt x="207" y="90"/>
                </a:lnTo>
                <a:lnTo>
                  <a:pt x="209" y="104"/>
                </a:lnTo>
                <a:lnTo>
                  <a:pt x="209" y="104"/>
                </a:lnTo>
                <a:lnTo>
                  <a:pt x="209" y="115"/>
                </a:lnTo>
                <a:lnTo>
                  <a:pt x="209" y="115"/>
                </a:lnTo>
                <a:lnTo>
                  <a:pt x="209" y="120"/>
                </a:lnTo>
                <a:lnTo>
                  <a:pt x="209" y="120"/>
                </a:lnTo>
                <a:lnTo>
                  <a:pt x="205" y="123"/>
                </a:lnTo>
                <a:lnTo>
                  <a:pt x="205" y="123"/>
                </a:lnTo>
                <a:lnTo>
                  <a:pt x="204" y="123"/>
                </a:lnTo>
                <a:lnTo>
                  <a:pt x="204" y="123"/>
                </a:lnTo>
                <a:lnTo>
                  <a:pt x="202" y="125"/>
                </a:lnTo>
                <a:lnTo>
                  <a:pt x="201" y="126"/>
                </a:lnTo>
                <a:lnTo>
                  <a:pt x="201" y="126"/>
                </a:lnTo>
                <a:lnTo>
                  <a:pt x="201" y="128"/>
                </a:lnTo>
                <a:lnTo>
                  <a:pt x="199" y="129"/>
                </a:lnTo>
                <a:lnTo>
                  <a:pt x="199" y="129"/>
                </a:lnTo>
                <a:lnTo>
                  <a:pt x="194" y="129"/>
                </a:lnTo>
                <a:lnTo>
                  <a:pt x="194" y="129"/>
                </a:lnTo>
                <a:lnTo>
                  <a:pt x="182" y="129"/>
                </a:lnTo>
                <a:lnTo>
                  <a:pt x="182" y="129"/>
                </a:lnTo>
                <a:lnTo>
                  <a:pt x="152" y="132"/>
                </a:lnTo>
                <a:lnTo>
                  <a:pt x="152" y="132"/>
                </a:lnTo>
                <a:lnTo>
                  <a:pt x="144" y="132"/>
                </a:lnTo>
                <a:lnTo>
                  <a:pt x="144" y="132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7" y="77"/>
                </a:moveTo>
                <a:lnTo>
                  <a:pt x="7" y="77"/>
                </a:lnTo>
                <a:lnTo>
                  <a:pt x="5" y="77"/>
                </a:lnTo>
                <a:lnTo>
                  <a:pt x="5" y="77"/>
                </a:lnTo>
                <a:lnTo>
                  <a:pt x="5" y="82"/>
                </a:lnTo>
                <a:lnTo>
                  <a:pt x="5" y="82"/>
                </a:lnTo>
                <a:lnTo>
                  <a:pt x="5" y="79"/>
                </a:lnTo>
                <a:lnTo>
                  <a:pt x="7" y="77"/>
                </a:lnTo>
                <a:lnTo>
                  <a:pt x="7" y="77"/>
                </a:lnTo>
                <a:lnTo>
                  <a:pt x="8" y="77"/>
                </a:lnTo>
                <a:lnTo>
                  <a:pt x="8" y="77"/>
                </a:lnTo>
                <a:lnTo>
                  <a:pt x="7" y="77"/>
                </a:lnTo>
                <a:lnTo>
                  <a:pt x="7" y="77"/>
                </a:lnTo>
                <a:close/>
                <a:moveTo>
                  <a:pt x="111" y="134"/>
                </a:moveTo>
                <a:lnTo>
                  <a:pt x="111" y="134"/>
                </a:lnTo>
                <a:lnTo>
                  <a:pt x="109" y="132"/>
                </a:lnTo>
                <a:lnTo>
                  <a:pt x="109" y="131"/>
                </a:lnTo>
                <a:lnTo>
                  <a:pt x="109" y="131"/>
                </a:lnTo>
                <a:lnTo>
                  <a:pt x="109" y="129"/>
                </a:lnTo>
                <a:lnTo>
                  <a:pt x="109" y="129"/>
                </a:lnTo>
                <a:lnTo>
                  <a:pt x="109" y="128"/>
                </a:lnTo>
                <a:lnTo>
                  <a:pt x="109" y="128"/>
                </a:lnTo>
                <a:lnTo>
                  <a:pt x="108" y="129"/>
                </a:lnTo>
                <a:lnTo>
                  <a:pt x="108" y="129"/>
                </a:lnTo>
                <a:lnTo>
                  <a:pt x="108" y="131"/>
                </a:lnTo>
                <a:lnTo>
                  <a:pt x="108" y="134"/>
                </a:lnTo>
                <a:lnTo>
                  <a:pt x="108" y="134"/>
                </a:lnTo>
                <a:lnTo>
                  <a:pt x="108" y="136"/>
                </a:lnTo>
                <a:lnTo>
                  <a:pt x="108" y="136"/>
                </a:lnTo>
                <a:lnTo>
                  <a:pt x="111" y="134"/>
                </a:lnTo>
                <a:lnTo>
                  <a:pt x="111" y="134"/>
                </a:lnTo>
                <a:lnTo>
                  <a:pt x="114" y="132"/>
                </a:lnTo>
                <a:lnTo>
                  <a:pt x="114" y="132"/>
                </a:lnTo>
                <a:lnTo>
                  <a:pt x="114" y="131"/>
                </a:lnTo>
                <a:lnTo>
                  <a:pt x="114" y="131"/>
                </a:lnTo>
                <a:lnTo>
                  <a:pt x="116" y="129"/>
                </a:lnTo>
                <a:lnTo>
                  <a:pt x="114" y="129"/>
                </a:lnTo>
                <a:lnTo>
                  <a:pt x="114" y="129"/>
                </a:lnTo>
                <a:lnTo>
                  <a:pt x="111" y="134"/>
                </a:lnTo>
                <a:lnTo>
                  <a:pt x="111" y="134"/>
                </a:lnTo>
                <a:close/>
                <a:moveTo>
                  <a:pt x="10" y="74"/>
                </a:move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8" y="76"/>
                </a:lnTo>
                <a:lnTo>
                  <a:pt x="24" y="76"/>
                </a:lnTo>
                <a:lnTo>
                  <a:pt x="24" y="76"/>
                </a:lnTo>
                <a:lnTo>
                  <a:pt x="35" y="74"/>
                </a:lnTo>
                <a:lnTo>
                  <a:pt x="45" y="73"/>
                </a:lnTo>
                <a:lnTo>
                  <a:pt x="45" y="73"/>
                </a:lnTo>
                <a:lnTo>
                  <a:pt x="56" y="73"/>
                </a:lnTo>
                <a:lnTo>
                  <a:pt x="56" y="73"/>
                </a:lnTo>
                <a:lnTo>
                  <a:pt x="68" y="71"/>
                </a:lnTo>
                <a:lnTo>
                  <a:pt x="68" y="71"/>
                </a:lnTo>
                <a:lnTo>
                  <a:pt x="45" y="71"/>
                </a:lnTo>
                <a:lnTo>
                  <a:pt x="45" y="71"/>
                </a:lnTo>
                <a:lnTo>
                  <a:pt x="11" y="74"/>
                </a:lnTo>
                <a:lnTo>
                  <a:pt x="11" y="74"/>
                </a:lnTo>
                <a:lnTo>
                  <a:pt x="10" y="74"/>
                </a:lnTo>
                <a:lnTo>
                  <a:pt x="10" y="74"/>
                </a:lnTo>
                <a:close/>
                <a:moveTo>
                  <a:pt x="128" y="202"/>
                </a:moveTo>
                <a:lnTo>
                  <a:pt x="128" y="202"/>
                </a:lnTo>
                <a:lnTo>
                  <a:pt x="128" y="200"/>
                </a:lnTo>
                <a:lnTo>
                  <a:pt x="128" y="200"/>
                </a:lnTo>
                <a:lnTo>
                  <a:pt x="128" y="196"/>
                </a:lnTo>
                <a:lnTo>
                  <a:pt x="128" y="196"/>
                </a:lnTo>
                <a:lnTo>
                  <a:pt x="127" y="192"/>
                </a:lnTo>
                <a:lnTo>
                  <a:pt x="127" y="191"/>
                </a:lnTo>
                <a:lnTo>
                  <a:pt x="127" y="191"/>
                </a:lnTo>
                <a:lnTo>
                  <a:pt x="125" y="191"/>
                </a:lnTo>
                <a:lnTo>
                  <a:pt x="125" y="191"/>
                </a:lnTo>
                <a:lnTo>
                  <a:pt x="123" y="189"/>
                </a:lnTo>
                <a:lnTo>
                  <a:pt x="123" y="189"/>
                </a:lnTo>
                <a:lnTo>
                  <a:pt x="120" y="189"/>
                </a:lnTo>
                <a:lnTo>
                  <a:pt x="120" y="189"/>
                </a:lnTo>
                <a:lnTo>
                  <a:pt x="122" y="196"/>
                </a:lnTo>
                <a:lnTo>
                  <a:pt x="122" y="200"/>
                </a:lnTo>
                <a:lnTo>
                  <a:pt x="122" y="200"/>
                </a:lnTo>
                <a:lnTo>
                  <a:pt x="128" y="202"/>
                </a:lnTo>
                <a:lnTo>
                  <a:pt x="128" y="202"/>
                </a:lnTo>
                <a:close/>
                <a:moveTo>
                  <a:pt x="112" y="13"/>
                </a:moveTo>
                <a:lnTo>
                  <a:pt x="112" y="13"/>
                </a:lnTo>
                <a:lnTo>
                  <a:pt x="122" y="9"/>
                </a:lnTo>
                <a:lnTo>
                  <a:pt x="122" y="9"/>
                </a:lnTo>
                <a:lnTo>
                  <a:pt x="122" y="5"/>
                </a:lnTo>
                <a:lnTo>
                  <a:pt x="122" y="5"/>
                </a:lnTo>
                <a:lnTo>
                  <a:pt x="112" y="6"/>
                </a:lnTo>
                <a:lnTo>
                  <a:pt x="112" y="6"/>
                </a:lnTo>
                <a:lnTo>
                  <a:pt x="112" y="13"/>
                </a:lnTo>
                <a:lnTo>
                  <a:pt x="112" y="13"/>
                </a:lnTo>
                <a:close/>
                <a:moveTo>
                  <a:pt x="106" y="11"/>
                </a:moveTo>
                <a:lnTo>
                  <a:pt x="106" y="11"/>
                </a:lnTo>
                <a:lnTo>
                  <a:pt x="93" y="16"/>
                </a:lnTo>
                <a:lnTo>
                  <a:pt x="93" y="16"/>
                </a:lnTo>
                <a:lnTo>
                  <a:pt x="95" y="19"/>
                </a:lnTo>
                <a:lnTo>
                  <a:pt x="95" y="19"/>
                </a:lnTo>
                <a:lnTo>
                  <a:pt x="103" y="16"/>
                </a:lnTo>
                <a:lnTo>
                  <a:pt x="103" y="16"/>
                </a:lnTo>
                <a:lnTo>
                  <a:pt x="104" y="14"/>
                </a:lnTo>
                <a:lnTo>
                  <a:pt x="104" y="14"/>
                </a:lnTo>
                <a:lnTo>
                  <a:pt x="106" y="11"/>
                </a:lnTo>
                <a:lnTo>
                  <a:pt x="106" y="11"/>
                </a:lnTo>
                <a:close/>
                <a:moveTo>
                  <a:pt x="43" y="115"/>
                </a:move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9" y="112"/>
                </a:lnTo>
                <a:lnTo>
                  <a:pt x="49" y="112"/>
                </a:lnTo>
                <a:lnTo>
                  <a:pt x="51" y="110"/>
                </a:lnTo>
                <a:lnTo>
                  <a:pt x="51" y="110"/>
                </a:lnTo>
                <a:lnTo>
                  <a:pt x="49" y="103"/>
                </a:lnTo>
                <a:lnTo>
                  <a:pt x="49" y="103"/>
                </a:lnTo>
                <a:lnTo>
                  <a:pt x="49" y="101"/>
                </a:lnTo>
                <a:lnTo>
                  <a:pt x="49" y="101"/>
                </a:lnTo>
                <a:lnTo>
                  <a:pt x="46" y="109"/>
                </a:lnTo>
                <a:lnTo>
                  <a:pt x="43" y="115"/>
                </a:lnTo>
                <a:lnTo>
                  <a:pt x="43" y="115"/>
                </a:lnTo>
                <a:close/>
                <a:moveTo>
                  <a:pt x="109" y="22"/>
                </a:moveTo>
                <a:lnTo>
                  <a:pt x="109" y="22"/>
                </a:lnTo>
                <a:lnTo>
                  <a:pt x="114" y="20"/>
                </a:lnTo>
                <a:lnTo>
                  <a:pt x="114" y="20"/>
                </a:lnTo>
                <a:lnTo>
                  <a:pt x="116" y="19"/>
                </a:lnTo>
                <a:lnTo>
                  <a:pt x="116" y="19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09" y="22"/>
                </a:lnTo>
                <a:lnTo>
                  <a:pt x="109" y="22"/>
                </a:lnTo>
                <a:close/>
                <a:moveTo>
                  <a:pt x="191" y="90"/>
                </a:moveTo>
                <a:lnTo>
                  <a:pt x="191" y="90"/>
                </a:lnTo>
                <a:lnTo>
                  <a:pt x="191" y="88"/>
                </a:lnTo>
                <a:lnTo>
                  <a:pt x="191" y="88"/>
                </a:lnTo>
                <a:lnTo>
                  <a:pt x="193" y="87"/>
                </a:lnTo>
                <a:lnTo>
                  <a:pt x="193" y="87"/>
                </a:lnTo>
                <a:lnTo>
                  <a:pt x="191" y="82"/>
                </a:lnTo>
                <a:lnTo>
                  <a:pt x="191" y="82"/>
                </a:lnTo>
                <a:lnTo>
                  <a:pt x="190" y="80"/>
                </a:lnTo>
                <a:lnTo>
                  <a:pt x="190" y="80"/>
                </a:lnTo>
                <a:lnTo>
                  <a:pt x="188" y="80"/>
                </a:lnTo>
                <a:lnTo>
                  <a:pt x="188" y="80"/>
                </a:lnTo>
                <a:lnTo>
                  <a:pt x="186" y="85"/>
                </a:lnTo>
                <a:lnTo>
                  <a:pt x="186" y="85"/>
                </a:lnTo>
                <a:lnTo>
                  <a:pt x="186" y="87"/>
                </a:lnTo>
                <a:lnTo>
                  <a:pt x="188" y="88"/>
                </a:lnTo>
                <a:lnTo>
                  <a:pt x="188" y="88"/>
                </a:lnTo>
                <a:lnTo>
                  <a:pt x="191" y="90"/>
                </a:lnTo>
                <a:lnTo>
                  <a:pt x="191" y="90"/>
                </a:lnTo>
                <a:close/>
                <a:moveTo>
                  <a:pt x="84" y="14"/>
                </a:moveTo>
                <a:lnTo>
                  <a:pt x="84" y="14"/>
                </a:lnTo>
                <a:lnTo>
                  <a:pt x="93" y="11"/>
                </a:lnTo>
                <a:lnTo>
                  <a:pt x="101" y="8"/>
                </a:lnTo>
                <a:lnTo>
                  <a:pt x="101" y="8"/>
                </a:lnTo>
                <a:lnTo>
                  <a:pt x="97" y="8"/>
                </a:lnTo>
                <a:lnTo>
                  <a:pt x="97" y="8"/>
                </a:lnTo>
                <a:lnTo>
                  <a:pt x="89" y="11"/>
                </a:lnTo>
                <a:lnTo>
                  <a:pt x="89" y="11"/>
                </a:lnTo>
                <a:lnTo>
                  <a:pt x="86" y="13"/>
                </a:lnTo>
                <a:lnTo>
                  <a:pt x="86" y="13"/>
                </a:lnTo>
                <a:lnTo>
                  <a:pt x="84" y="14"/>
                </a:lnTo>
                <a:lnTo>
                  <a:pt x="84" y="14"/>
                </a:lnTo>
                <a:close/>
                <a:moveTo>
                  <a:pt x="109" y="166"/>
                </a:moveTo>
                <a:lnTo>
                  <a:pt x="109" y="166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70"/>
                </a:lnTo>
                <a:lnTo>
                  <a:pt x="104" y="170"/>
                </a:lnTo>
                <a:lnTo>
                  <a:pt x="104" y="174"/>
                </a:lnTo>
                <a:lnTo>
                  <a:pt x="104" y="174"/>
                </a:lnTo>
                <a:lnTo>
                  <a:pt x="104" y="177"/>
                </a:lnTo>
                <a:lnTo>
                  <a:pt x="104" y="177"/>
                </a:lnTo>
                <a:lnTo>
                  <a:pt x="109" y="175"/>
                </a:lnTo>
                <a:lnTo>
                  <a:pt x="109" y="175"/>
                </a:lnTo>
                <a:lnTo>
                  <a:pt x="109" y="174"/>
                </a:lnTo>
                <a:lnTo>
                  <a:pt x="109" y="174"/>
                </a:lnTo>
                <a:lnTo>
                  <a:pt x="109" y="166"/>
                </a:lnTo>
                <a:lnTo>
                  <a:pt x="109" y="166"/>
                </a:lnTo>
                <a:close/>
                <a:moveTo>
                  <a:pt x="130" y="109"/>
                </a:moveTo>
                <a:lnTo>
                  <a:pt x="130" y="109"/>
                </a:lnTo>
                <a:lnTo>
                  <a:pt x="125" y="110"/>
                </a:lnTo>
                <a:lnTo>
                  <a:pt x="125" y="110"/>
                </a:lnTo>
                <a:lnTo>
                  <a:pt x="123" y="112"/>
                </a:lnTo>
                <a:lnTo>
                  <a:pt x="123" y="115"/>
                </a:lnTo>
                <a:lnTo>
                  <a:pt x="123" y="115"/>
                </a:lnTo>
                <a:lnTo>
                  <a:pt x="123" y="115"/>
                </a:lnTo>
                <a:lnTo>
                  <a:pt x="123" y="115"/>
                </a:lnTo>
                <a:lnTo>
                  <a:pt x="127" y="115"/>
                </a:lnTo>
                <a:lnTo>
                  <a:pt x="127" y="115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30" y="114"/>
                </a:lnTo>
                <a:lnTo>
                  <a:pt x="130" y="109"/>
                </a:lnTo>
                <a:lnTo>
                  <a:pt x="130" y="109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62" y="118"/>
                </a:lnTo>
                <a:lnTo>
                  <a:pt x="62" y="118"/>
                </a:lnTo>
                <a:lnTo>
                  <a:pt x="63" y="117"/>
                </a:lnTo>
                <a:lnTo>
                  <a:pt x="63" y="117"/>
                </a:lnTo>
                <a:lnTo>
                  <a:pt x="63" y="114"/>
                </a:lnTo>
                <a:lnTo>
                  <a:pt x="63" y="110"/>
                </a:lnTo>
                <a:lnTo>
                  <a:pt x="63" y="110"/>
                </a:lnTo>
                <a:lnTo>
                  <a:pt x="60" y="112"/>
                </a:lnTo>
                <a:lnTo>
                  <a:pt x="60" y="112"/>
                </a:lnTo>
                <a:lnTo>
                  <a:pt x="59" y="114"/>
                </a:lnTo>
                <a:lnTo>
                  <a:pt x="59" y="11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111" y="110"/>
                </a:moveTo>
                <a:lnTo>
                  <a:pt x="111" y="110"/>
                </a:lnTo>
                <a:lnTo>
                  <a:pt x="108" y="103"/>
                </a:lnTo>
                <a:lnTo>
                  <a:pt x="108" y="103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6" y="112"/>
                </a:lnTo>
                <a:lnTo>
                  <a:pt x="106" y="112"/>
                </a:lnTo>
                <a:lnTo>
                  <a:pt x="111" y="110"/>
                </a:lnTo>
                <a:lnTo>
                  <a:pt x="111" y="110"/>
                </a:lnTo>
                <a:close/>
                <a:moveTo>
                  <a:pt x="134" y="203"/>
                </a:moveTo>
                <a:lnTo>
                  <a:pt x="134" y="203"/>
                </a:lnTo>
                <a:lnTo>
                  <a:pt x="138" y="205"/>
                </a:lnTo>
                <a:lnTo>
                  <a:pt x="138" y="205"/>
                </a:lnTo>
                <a:lnTo>
                  <a:pt x="138" y="191"/>
                </a:lnTo>
                <a:lnTo>
                  <a:pt x="138" y="191"/>
                </a:lnTo>
                <a:lnTo>
                  <a:pt x="138" y="191"/>
                </a:lnTo>
                <a:lnTo>
                  <a:pt x="138" y="191"/>
                </a:lnTo>
                <a:lnTo>
                  <a:pt x="136" y="196"/>
                </a:lnTo>
                <a:lnTo>
                  <a:pt x="136" y="196"/>
                </a:lnTo>
                <a:lnTo>
                  <a:pt x="134" y="199"/>
                </a:lnTo>
                <a:lnTo>
                  <a:pt x="134" y="203"/>
                </a:lnTo>
                <a:lnTo>
                  <a:pt x="134" y="203"/>
                </a:lnTo>
                <a:close/>
                <a:moveTo>
                  <a:pt x="117" y="63"/>
                </a:moveTo>
                <a:lnTo>
                  <a:pt x="117" y="63"/>
                </a:lnTo>
                <a:lnTo>
                  <a:pt x="116" y="63"/>
                </a:lnTo>
                <a:lnTo>
                  <a:pt x="116" y="63"/>
                </a:lnTo>
                <a:lnTo>
                  <a:pt x="112" y="69"/>
                </a:lnTo>
                <a:lnTo>
                  <a:pt x="112" y="69"/>
                </a:lnTo>
                <a:lnTo>
                  <a:pt x="116" y="71"/>
                </a:lnTo>
                <a:lnTo>
                  <a:pt x="116" y="71"/>
                </a:lnTo>
                <a:lnTo>
                  <a:pt x="117" y="71"/>
                </a:lnTo>
                <a:lnTo>
                  <a:pt x="117" y="71"/>
                </a:lnTo>
                <a:lnTo>
                  <a:pt x="117" y="63"/>
                </a:lnTo>
                <a:lnTo>
                  <a:pt x="117" y="63"/>
                </a:lnTo>
                <a:close/>
                <a:moveTo>
                  <a:pt x="125" y="8"/>
                </a:moveTo>
                <a:lnTo>
                  <a:pt x="125" y="8"/>
                </a:lnTo>
                <a:lnTo>
                  <a:pt x="125" y="8"/>
                </a:lnTo>
                <a:lnTo>
                  <a:pt x="125" y="8"/>
                </a:lnTo>
                <a:lnTo>
                  <a:pt x="128" y="8"/>
                </a:lnTo>
                <a:lnTo>
                  <a:pt x="128" y="8"/>
                </a:lnTo>
                <a:lnTo>
                  <a:pt x="128" y="9"/>
                </a:lnTo>
                <a:lnTo>
                  <a:pt x="127" y="11"/>
                </a:lnTo>
                <a:lnTo>
                  <a:pt x="127" y="11"/>
                </a:lnTo>
                <a:lnTo>
                  <a:pt x="125" y="11"/>
                </a:lnTo>
                <a:lnTo>
                  <a:pt x="125" y="11"/>
                </a:lnTo>
                <a:lnTo>
                  <a:pt x="125" y="14"/>
                </a:lnTo>
                <a:lnTo>
                  <a:pt x="125" y="14"/>
                </a:lnTo>
                <a:lnTo>
                  <a:pt x="127" y="13"/>
                </a:lnTo>
                <a:lnTo>
                  <a:pt x="130" y="14"/>
                </a:lnTo>
                <a:lnTo>
                  <a:pt x="130" y="14"/>
                </a:lnTo>
                <a:lnTo>
                  <a:pt x="128" y="11"/>
                </a:lnTo>
                <a:lnTo>
                  <a:pt x="128" y="11"/>
                </a:lnTo>
                <a:lnTo>
                  <a:pt x="128" y="6"/>
                </a:lnTo>
                <a:lnTo>
                  <a:pt x="128" y="6"/>
                </a:lnTo>
                <a:lnTo>
                  <a:pt x="127" y="5"/>
                </a:lnTo>
                <a:lnTo>
                  <a:pt x="125" y="5"/>
                </a:lnTo>
                <a:lnTo>
                  <a:pt x="125" y="5"/>
                </a:lnTo>
                <a:lnTo>
                  <a:pt x="125" y="8"/>
                </a:lnTo>
                <a:lnTo>
                  <a:pt x="125" y="8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9" y="91"/>
                </a:lnTo>
                <a:lnTo>
                  <a:pt x="79" y="87"/>
                </a:lnTo>
                <a:lnTo>
                  <a:pt x="79" y="87"/>
                </a:lnTo>
                <a:lnTo>
                  <a:pt x="76" y="87"/>
                </a:lnTo>
                <a:lnTo>
                  <a:pt x="76" y="87"/>
                </a:lnTo>
                <a:lnTo>
                  <a:pt x="76" y="9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111" y="27"/>
                </a:moveTo>
                <a:lnTo>
                  <a:pt x="111" y="27"/>
                </a:lnTo>
                <a:lnTo>
                  <a:pt x="108" y="28"/>
                </a:lnTo>
                <a:lnTo>
                  <a:pt x="108" y="30"/>
                </a:lnTo>
                <a:lnTo>
                  <a:pt x="108" y="30"/>
                </a:lnTo>
                <a:lnTo>
                  <a:pt x="106" y="36"/>
                </a:lnTo>
                <a:lnTo>
                  <a:pt x="106" y="36"/>
                </a:lnTo>
                <a:lnTo>
                  <a:pt x="106" y="38"/>
                </a:lnTo>
                <a:lnTo>
                  <a:pt x="106" y="38"/>
                </a:lnTo>
                <a:lnTo>
                  <a:pt x="108" y="38"/>
                </a:lnTo>
                <a:lnTo>
                  <a:pt x="108" y="38"/>
                </a:lnTo>
                <a:lnTo>
                  <a:pt x="109" y="33"/>
                </a:lnTo>
                <a:lnTo>
                  <a:pt x="111" y="27"/>
                </a:lnTo>
                <a:lnTo>
                  <a:pt x="111" y="27"/>
                </a:lnTo>
                <a:close/>
                <a:moveTo>
                  <a:pt x="117" y="35"/>
                </a:moveTo>
                <a:lnTo>
                  <a:pt x="117" y="35"/>
                </a:lnTo>
                <a:lnTo>
                  <a:pt x="119" y="28"/>
                </a:lnTo>
                <a:lnTo>
                  <a:pt x="119" y="24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16" y="28"/>
                </a:lnTo>
                <a:lnTo>
                  <a:pt x="116" y="28"/>
                </a:lnTo>
                <a:lnTo>
                  <a:pt x="116" y="30"/>
                </a:lnTo>
                <a:lnTo>
                  <a:pt x="116" y="30"/>
                </a:lnTo>
                <a:lnTo>
                  <a:pt x="117" y="35"/>
                </a:lnTo>
                <a:lnTo>
                  <a:pt x="117" y="35"/>
                </a:lnTo>
                <a:close/>
                <a:moveTo>
                  <a:pt x="182" y="68"/>
                </a:moveTo>
                <a:lnTo>
                  <a:pt x="182" y="68"/>
                </a:lnTo>
                <a:lnTo>
                  <a:pt x="182" y="68"/>
                </a:lnTo>
                <a:lnTo>
                  <a:pt x="182" y="68"/>
                </a:lnTo>
                <a:lnTo>
                  <a:pt x="180" y="68"/>
                </a:lnTo>
                <a:lnTo>
                  <a:pt x="180" y="68"/>
                </a:lnTo>
                <a:lnTo>
                  <a:pt x="163" y="68"/>
                </a:lnTo>
                <a:lnTo>
                  <a:pt x="163" y="68"/>
                </a:lnTo>
                <a:lnTo>
                  <a:pt x="160" y="68"/>
                </a:lnTo>
                <a:lnTo>
                  <a:pt x="160" y="68"/>
                </a:lnTo>
                <a:lnTo>
                  <a:pt x="172" y="69"/>
                </a:lnTo>
                <a:lnTo>
                  <a:pt x="172" y="69"/>
                </a:lnTo>
                <a:lnTo>
                  <a:pt x="174" y="69"/>
                </a:lnTo>
                <a:lnTo>
                  <a:pt x="174" y="69"/>
                </a:lnTo>
                <a:lnTo>
                  <a:pt x="182" y="68"/>
                </a:lnTo>
                <a:lnTo>
                  <a:pt x="182" y="68"/>
                </a:lnTo>
                <a:close/>
                <a:moveTo>
                  <a:pt x="142" y="96"/>
                </a:moveTo>
                <a:lnTo>
                  <a:pt x="142" y="96"/>
                </a:lnTo>
                <a:lnTo>
                  <a:pt x="142" y="96"/>
                </a:lnTo>
                <a:lnTo>
                  <a:pt x="142" y="96"/>
                </a:lnTo>
                <a:lnTo>
                  <a:pt x="144" y="95"/>
                </a:lnTo>
                <a:lnTo>
                  <a:pt x="144" y="93"/>
                </a:lnTo>
                <a:lnTo>
                  <a:pt x="144" y="93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7"/>
                </a:lnTo>
                <a:lnTo>
                  <a:pt x="142" y="87"/>
                </a:lnTo>
                <a:lnTo>
                  <a:pt x="141" y="90"/>
                </a:lnTo>
                <a:lnTo>
                  <a:pt x="142" y="93"/>
                </a:lnTo>
                <a:lnTo>
                  <a:pt x="142" y="93"/>
                </a:lnTo>
                <a:lnTo>
                  <a:pt x="142" y="96"/>
                </a:lnTo>
                <a:lnTo>
                  <a:pt x="142" y="96"/>
                </a:lnTo>
                <a:close/>
                <a:moveTo>
                  <a:pt x="125" y="57"/>
                </a:moveTo>
                <a:lnTo>
                  <a:pt x="125" y="57"/>
                </a:lnTo>
                <a:lnTo>
                  <a:pt x="127" y="55"/>
                </a:lnTo>
                <a:lnTo>
                  <a:pt x="128" y="54"/>
                </a:lnTo>
                <a:lnTo>
                  <a:pt x="128" y="54"/>
                </a:lnTo>
                <a:lnTo>
                  <a:pt x="127" y="47"/>
                </a:lnTo>
                <a:lnTo>
                  <a:pt x="127" y="47"/>
                </a:lnTo>
                <a:lnTo>
                  <a:pt x="125" y="47"/>
                </a:lnTo>
                <a:lnTo>
                  <a:pt x="125" y="49"/>
                </a:lnTo>
                <a:lnTo>
                  <a:pt x="125" y="49"/>
                </a:lnTo>
                <a:lnTo>
                  <a:pt x="125" y="57"/>
                </a:lnTo>
                <a:lnTo>
                  <a:pt x="125" y="57"/>
                </a:lnTo>
                <a:close/>
                <a:moveTo>
                  <a:pt x="109" y="196"/>
                </a:moveTo>
                <a:lnTo>
                  <a:pt x="109" y="196"/>
                </a:lnTo>
                <a:lnTo>
                  <a:pt x="111" y="197"/>
                </a:lnTo>
                <a:lnTo>
                  <a:pt x="111" y="197"/>
                </a:lnTo>
                <a:lnTo>
                  <a:pt x="111" y="199"/>
                </a:lnTo>
                <a:lnTo>
                  <a:pt x="114" y="199"/>
                </a:lnTo>
                <a:lnTo>
                  <a:pt x="114" y="199"/>
                </a:lnTo>
                <a:lnTo>
                  <a:pt x="117" y="200"/>
                </a:lnTo>
                <a:lnTo>
                  <a:pt x="117" y="200"/>
                </a:lnTo>
                <a:lnTo>
                  <a:pt x="114" y="196"/>
                </a:lnTo>
                <a:lnTo>
                  <a:pt x="114" y="196"/>
                </a:lnTo>
                <a:lnTo>
                  <a:pt x="114" y="196"/>
                </a:lnTo>
                <a:lnTo>
                  <a:pt x="114" y="196"/>
                </a:lnTo>
                <a:lnTo>
                  <a:pt x="112" y="196"/>
                </a:lnTo>
                <a:lnTo>
                  <a:pt x="112" y="194"/>
                </a:lnTo>
                <a:lnTo>
                  <a:pt x="112" y="194"/>
                </a:lnTo>
                <a:lnTo>
                  <a:pt x="109" y="196"/>
                </a:lnTo>
                <a:lnTo>
                  <a:pt x="109" y="196"/>
                </a:lnTo>
                <a:close/>
                <a:moveTo>
                  <a:pt x="130" y="90"/>
                </a:moveTo>
                <a:lnTo>
                  <a:pt x="130" y="90"/>
                </a:lnTo>
                <a:lnTo>
                  <a:pt x="130" y="84"/>
                </a:lnTo>
                <a:lnTo>
                  <a:pt x="130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5"/>
                </a:lnTo>
                <a:lnTo>
                  <a:pt x="127" y="87"/>
                </a:lnTo>
                <a:lnTo>
                  <a:pt x="127" y="87"/>
                </a:lnTo>
                <a:lnTo>
                  <a:pt x="128" y="91"/>
                </a:lnTo>
                <a:lnTo>
                  <a:pt x="128" y="91"/>
                </a:lnTo>
                <a:lnTo>
                  <a:pt x="130" y="90"/>
                </a:lnTo>
                <a:lnTo>
                  <a:pt x="130" y="90"/>
                </a:lnTo>
                <a:close/>
                <a:moveTo>
                  <a:pt x="30" y="110"/>
                </a:moveTo>
                <a:lnTo>
                  <a:pt x="30" y="110"/>
                </a:lnTo>
                <a:lnTo>
                  <a:pt x="32" y="109"/>
                </a:lnTo>
                <a:lnTo>
                  <a:pt x="33" y="106"/>
                </a:lnTo>
                <a:lnTo>
                  <a:pt x="35" y="99"/>
                </a:lnTo>
                <a:lnTo>
                  <a:pt x="35" y="99"/>
                </a:lnTo>
                <a:lnTo>
                  <a:pt x="33" y="101"/>
                </a:lnTo>
                <a:lnTo>
                  <a:pt x="33" y="101"/>
                </a:lnTo>
                <a:lnTo>
                  <a:pt x="32" y="107"/>
                </a:lnTo>
                <a:lnTo>
                  <a:pt x="32" y="107"/>
                </a:lnTo>
                <a:lnTo>
                  <a:pt x="30" y="110"/>
                </a:lnTo>
                <a:lnTo>
                  <a:pt x="30" y="110"/>
                </a:lnTo>
                <a:close/>
                <a:moveTo>
                  <a:pt x="172" y="91"/>
                </a:moveTo>
                <a:lnTo>
                  <a:pt x="172" y="91"/>
                </a:lnTo>
                <a:lnTo>
                  <a:pt x="171" y="91"/>
                </a:lnTo>
                <a:lnTo>
                  <a:pt x="171" y="91"/>
                </a:lnTo>
                <a:lnTo>
                  <a:pt x="169" y="96"/>
                </a:lnTo>
                <a:lnTo>
                  <a:pt x="169" y="96"/>
                </a:lnTo>
                <a:lnTo>
                  <a:pt x="169" y="99"/>
                </a:lnTo>
                <a:lnTo>
                  <a:pt x="171" y="101"/>
                </a:lnTo>
                <a:lnTo>
                  <a:pt x="171" y="101"/>
                </a:lnTo>
                <a:lnTo>
                  <a:pt x="172" y="96"/>
                </a:lnTo>
                <a:lnTo>
                  <a:pt x="172" y="96"/>
                </a:lnTo>
                <a:lnTo>
                  <a:pt x="172" y="95"/>
                </a:lnTo>
                <a:lnTo>
                  <a:pt x="172" y="95"/>
                </a:lnTo>
                <a:lnTo>
                  <a:pt x="172" y="91"/>
                </a:lnTo>
                <a:lnTo>
                  <a:pt x="172" y="91"/>
                </a:lnTo>
                <a:close/>
                <a:moveTo>
                  <a:pt x="158" y="95"/>
                </a:moveTo>
                <a:lnTo>
                  <a:pt x="158" y="95"/>
                </a:lnTo>
                <a:lnTo>
                  <a:pt x="160" y="91"/>
                </a:lnTo>
                <a:lnTo>
                  <a:pt x="160" y="91"/>
                </a:lnTo>
                <a:lnTo>
                  <a:pt x="158" y="84"/>
                </a:lnTo>
                <a:lnTo>
                  <a:pt x="158" y="84"/>
                </a:lnTo>
                <a:lnTo>
                  <a:pt x="158" y="84"/>
                </a:lnTo>
                <a:lnTo>
                  <a:pt x="158" y="84"/>
                </a:lnTo>
                <a:lnTo>
                  <a:pt x="158" y="84"/>
                </a:lnTo>
                <a:lnTo>
                  <a:pt x="158" y="84"/>
                </a:lnTo>
                <a:lnTo>
                  <a:pt x="157" y="90"/>
                </a:lnTo>
                <a:lnTo>
                  <a:pt x="157" y="90"/>
                </a:lnTo>
                <a:lnTo>
                  <a:pt x="157" y="91"/>
                </a:lnTo>
                <a:lnTo>
                  <a:pt x="157" y="91"/>
                </a:lnTo>
                <a:lnTo>
                  <a:pt x="158" y="95"/>
                </a:lnTo>
                <a:lnTo>
                  <a:pt x="158" y="95"/>
                </a:lnTo>
                <a:close/>
                <a:moveTo>
                  <a:pt x="98" y="174"/>
                </a:moveTo>
                <a:lnTo>
                  <a:pt x="98" y="174"/>
                </a:lnTo>
                <a:lnTo>
                  <a:pt x="95" y="175"/>
                </a:lnTo>
                <a:lnTo>
                  <a:pt x="95" y="175"/>
                </a:lnTo>
                <a:lnTo>
                  <a:pt x="95" y="175"/>
                </a:lnTo>
                <a:lnTo>
                  <a:pt x="95" y="175"/>
                </a:lnTo>
                <a:lnTo>
                  <a:pt x="95" y="180"/>
                </a:lnTo>
                <a:lnTo>
                  <a:pt x="95" y="180"/>
                </a:lnTo>
                <a:lnTo>
                  <a:pt x="100" y="178"/>
                </a:lnTo>
                <a:lnTo>
                  <a:pt x="100" y="178"/>
                </a:lnTo>
                <a:lnTo>
                  <a:pt x="98" y="174"/>
                </a:lnTo>
                <a:lnTo>
                  <a:pt x="98" y="174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98" y="27"/>
                </a:lnTo>
                <a:lnTo>
                  <a:pt x="98" y="27"/>
                </a:lnTo>
                <a:lnTo>
                  <a:pt x="100" y="25"/>
                </a:lnTo>
                <a:lnTo>
                  <a:pt x="100" y="25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95" y="25"/>
                </a:lnTo>
                <a:lnTo>
                  <a:pt x="95" y="25"/>
                </a:lnTo>
                <a:lnTo>
                  <a:pt x="93" y="25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8" y="125"/>
                </a:moveTo>
                <a:lnTo>
                  <a:pt x="8" y="125"/>
                </a:lnTo>
                <a:lnTo>
                  <a:pt x="8" y="129"/>
                </a:lnTo>
                <a:lnTo>
                  <a:pt x="8" y="129"/>
                </a:lnTo>
                <a:lnTo>
                  <a:pt x="13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28"/>
                </a:lnTo>
                <a:lnTo>
                  <a:pt x="11" y="126"/>
                </a:lnTo>
                <a:lnTo>
                  <a:pt x="11" y="125"/>
                </a:lnTo>
                <a:lnTo>
                  <a:pt x="11" y="125"/>
                </a:lnTo>
                <a:lnTo>
                  <a:pt x="8" y="125"/>
                </a:lnTo>
                <a:lnTo>
                  <a:pt x="8" y="125"/>
                </a:lnTo>
                <a:close/>
                <a:moveTo>
                  <a:pt x="136" y="170"/>
                </a:moveTo>
                <a:lnTo>
                  <a:pt x="136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72"/>
                </a:lnTo>
                <a:lnTo>
                  <a:pt x="134" y="172"/>
                </a:lnTo>
                <a:lnTo>
                  <a:pt x="136" y="175"/>
                </a:lnTo>
                <a:lnTo>
                  <a:pt x="136" y="175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86"/>
                </a:lnTo>
                <a:lnTo>
                  <a:pt x="134" y="186"/>
                </a:lnTo>
                <a:lnTo>
                  <a:pt x="136" y="178"/>
                </a:lnTo>
                <a:lnTo>
                  <a:pt x="136" y="170"/>
                </a:lnTo>
                <a:lnTo>
                  <a:pt x="136" y="170"/>
                </a:lnTo>
                <a:close/>
                <a:moveTo>
                  <a:pt x="190" y="101"/>
                </a:moveTo>
                <a:lnTo>
                  <a:pt x="190" y="101"/>
                </a:lnTo>
                <a:lnTo>
                  <a:pt x="188" y="101"/>
                </a:lnTo>
                <a:lnTo>
                  <a:pt x="188" y="101"/>
                </a:lnTo>
                <a:lnTo>
                  <a:pt x="188" y="103"/>
                </a:lnTo>
                <a:lnTo>
                  <a:pt x="188" y="103"/>
                </a:lnTo>
                <a:lnTo>
                  <a:pt x="188" y="104"/>
                </a:lnTo>
                <a:lnTo>
                  <a:pt x="188" y="106"/>
                </a:lnTo>
                <a:lnTo>
                  <a:pt x="188" y="106"/>
                </a:lnTo>
                <a:lnTo>
                  <a:pt x="190" y="109"/>
                </a:lnTo>
                <a:lnTo>
                  <a:pt x="190" y="109"/>
                </a:lnTo>
                <a:lnTo>
                  <a:pt x="191" y="110"/>
                </a:lnTo>
                <a:lnTo>
                  <a:pt x="191" y="110"/>
                </a:lnTo>
                <a:lnTo>
                  <a:pt x="191" y="110"/>
                </a:lnTo>
                <a:lnTo>
                  <a:pt x="193" y="109"/>
                </a:lnTo>
                <a:lnTo>
                  <a:pt x="193" y="109"/>
                </a:lnTo>
                <a:lnTo>
                  <a:pt x="190" y="101"/>
                </a:lnTo>
                <a:lnTo>
                  <a:pt x="190" y="101"/>
                </a:lnTo>
                <a:close/>
                <a:moveTo>
                  <a:pt x="95" y="47"/>
                </a:moveTo>
                <a:lnTo>
                  <a:pt x="95" y="47"/>
                </a:lnTo>
                <a:lnTo>
                  <a:pt x="95" y="52"/>
                </a:lnTo>
                <a:lnTo>
                  <a:pt x="95" y="52"/>
                </a:lnTo>
                <a:lnTo>
                  <a:pt x="97" y="50"/>
                </a:lnTo>
                <a:lnTo>
                  <a:pt x="98" y="50"/>
                </a:lnTo>
                <a:lnTo>
                  <a:pt x="98" y="50"/>
                </a:lnTo>
                <a:lnTo>
                  <a:pt x="100" y="49"/>
                </a:lnTo>
                <a:lnTo>
                  <a:pt x="98" y="46"/>
                </a:lnTo>
                <a:lnTo>
                  <a:pt x="98" y="46"/>
                </a:lnTo>
                <a:lnTo>
                  <a:pt x="95" y="47"/>
                </a:lnTo>
                <a:lnTo>
                  <a:pt x="95" y="47"/>
                </a:lnTo>
                <a:close/>
                <a:moveTo>
                  <a:pt x="33" y="123"/>
                </a:moveTo>
                <a:lnTo>
                  <a:pt x="33" y="123"/>
                </a:lnTo>
                <a:lnTo>
                  <a:pt x="21" y="128"/>
                </a:lnTo>
                <a:lnTo>
                  <a:pt x="21" y="128"/>
                </a:lnTo>
                <a:lnTo>
                  <a:pt x="33" y="126"/>
                </a:lnTo>
                <a:lnTo>
                  <a:pt x="33" y="126"/>
                </a:lnTo>
                <a:lnTo>
                  <a:pt x="33" y="123"/>
                </a:lnTo>
                <a:lnTo>
                  <a:pt x="33" y="123"/>
                </a:lnTo>
                <a:close/>
                <a:moveTo>
                  <a:pt x="123" y="96"/>
                </a:moveTo>
                <a:lnTo>
                  <a:pt x="123" y="96"/>
                </a:lnTo>
                <a:lnTo>
                  <a:pt x="123" y="98"/>
                </a:lnTo>
                <a:lnTo>
                  <a:pt x="123" y="98"/>
                </a:lnTo>
                <a:lnTo>
                  <a:pt x="123" y="98"/>
                </a:lnTo>
                <a:lnTo>
                  <a:pt x="122" y="104"/>
                </a:lnTo>
                <a:lnTo>
                  <a:pt x="122" y="104"/>
                </a:lnTo>
                <a:lnTo>
                  <a:pt x="123" y="106"/>
                </a:lnTo>
                <a:lnTo>
                  <a:pt x="123" y="106"/>
                </a:lnTo>
                <a:lnTo>
                  <a:pt x="125" y="101"/>
                </a:lnTo>
                <a:lnTo>
                  <a:pt x="125" y="101"/>
                </a:lnTo>
                <a:lnTo>
                  <a:pt x="125" y="101"/>
                </a:lnTo>
                <a:lnTo>
                  <a:pt x="125" y="101"/>
                </a:lnTo>
                <a:lnTo>
                  <a:pt x="123" y="96"/>
                </a:lnTo>
                <a:lnTo>
                  <a:pt x="123" y="96"/>
                </a:lnTo>
                <a:close/>
                <a:moveTo>
                  <a:pt x="89" y="186"/>
                </a:moveTo>
                <a:lnTo>
                  <a:pt x="89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9"/>
                </a:lnTo>
                <a:lnTo>
                  <a:pt x="87" y="192"/>
                </a:lnTo>
                <a:lnTo>
                  <a:pt x="87" y="192"/>
                </a:lnTo>
                <a:lnTo>
                  <a:pt x="90" y="189"/>
                </a:lnTo>
                <a:lnTo>
                  <a:pt x="90" y="189"/>
                </a:lnTo>
                <a:lnTo>
                  <a:pt x="89" y="186"/>
                </a:lnTo>
                <a:lnTo>
                  <a:pt x="89" y="186"/>
                </a:lnTo>
                <a:close/>
                <a:moveTo>
                  <a:pt x="104" y="30"/>
                </a:moveTo>
                <a:lnTo>
                  <a:pt x="104" y="30"/>
                </a:lnTo>
                <a:lnTo>
                  <a:pt x="101" y="32"/>
                </a:lnTo>
                <a:lnTo>
                  <a:pt x="101" y="32"/>
                </a:lnTo>
                <a:lnTo>
                  <a:pt x="100" y="32"/>
                </a:lnTo>
                <a:lnTo>
                  <a:pt x="100" y="35"/>
                </a:lnTo>
                <a:lnTo>
                  <a:pt x="100" y="35"/>
                </a:lnTo>
                <a:lnTo>
                  <a:pt x="101" y="35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3" y="36"/>
                </a:lnTo>
                <a:lnTo>
                  <a:pt x="104" y="30"/>
                </a:lnTo>
                <a:lnTo>
                  <a:pt x="104" y="30"/>
                </a:lnTo>
                <a:close/>
                <a:moveTo>
                  <a:pt x="76" y="30"/>
                </a:moveTo>
                <a:lnTo>
                  <a:pt x="76" y="30"/>
                </a:lnTo>
                <a:lnTo>
                  <a:pt x="76" y="43"/>
                </a:lnTo>
                <a:lnTo>
                  <a:pt x="76" y="55"/>
                </a:lnTo>
                <a:lnTo>
                  <a:pt x="76" y="55"/>
                </a:lnTo>
                <a:lnTo>
                  <a:pt x="76" y="30"/>
                </a:lnTo>
                <a:lnTo>
                  <a:pt x="76" y="30"/>
                </a:lnTo>
                <a:close/>
                <a:moveTo>
                  <a:pt x="65" y="125"/>
                </a:move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2" y="121"/>
                </a:lnTo>
                <a:lnTo>
                  <a:pt x="62" y="121"/>
                </a:lnTo>
                <a:lnTo>
                  <a:pt x="59" y="123"/>
                </a:lnTo>
                <a:lnTo>
                  <a:pt x="59" y="123"/>
                </a:lnTo>
                <a:lnTo>
                  <a:pt x="57" y="123"/>
                </a:lnTo>
                <a:lnTo>
                  <a:pt x="57" y="123"/>
                </a:lnTo>
                <a:lnTo>
                  <a:pt x="57" y="125"/>
                </a:lnTo>
                <a:lnTo>
                  <a:pt x="57" y="125"/>
                </a:lnTo>
                <a:lnTo>
                  <a:pt x="65" y="125"/>
                </a:lnTo>
                <a:lnTo>
                  <a:pt x="65" y="125"/>
                </a:lnTo>
                <a:close/>
                <a:moveTo>
                  <a:pt x="68" y="95"/>
                </a:move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65" y="101"/>
                </a:lnTo>
                <a:lnTo>
                  <a:pt x="65" y="101"/>
                </a:lnTo>
                <a:lnTo>
                  <a:pt x="65" y="103"/>
                </a:lnTo>
                <a:lnTo>
                  <a:pt x="65" y="104"/>
                </a:lnTo>
                <a:lnTo>
                  <a:pt x="65" y="104"/>
                </a:lnTo>
                <a:lnTo>
                  <a:pt x="67" y="103"/>
                </a:lnTo>
                <a:lnTo>
                  <a:pt x="67" y="103"/>
                </a:lnTo>
                <a:lnTo>
                  <a:pt x="68" y="98"/>
                </a:lnTo>
                <a:lnTo>
                  <a:pt x="68" y="98"/>
                </a:lnTo>
                <a:lnTo>
                  <a:pt x="68" y="95"/>
                </a:lnTo>
                <a:lnTo>
                  <a:pt x="68" y="95"/>
                </a:lnTo>
                <a:close/>
                <a:moveTo>
                  <a:pt x="33" y="114"/>
                </a:moveTo>
                <a:lnTo>
                  <a:pt x="33" y="114"/>
                </a:lnTo>
                <a:lnTo>
                  <a:pt x="33" y="114"/>
                </a:lnTo>
                <a:lnTo>
                  <a:pt x="33" y="114"/>
                </a:lnTo>
                <a:lnTo>
                  <a:pt x="29" y="121"/>
                </a:lnTo>
                <a:lnTo>
                  <a:pt x="29" y="121"/>
                </a:lnTo>
                <a:lnTo>
                  <a:pt x="33" y="120"/>
                </a:lnTo>
                <a:lnTo>
                  <a:pt x="33" y="120"/>
                </a:lnTo>
                <a:lnTo>
                  <a:pt x="33" y="114"/>
                </a:lnTo>
                <a:lnTo>
                  <a:pt x="33" y="114"/>
                </a:lnTo>
                <a:close/>
                <a:moveTo>
                  <a:pt x="26" y="82"/>
                </a:moveTo>
                <a:lnTo>
                  <a:pt x="26" y="82"/>
                </a:lnTo>
                <a:lnTo>
                  <a:pt x="35" y="80"/>
                </a:lnTo>
                <a:lnTo>
                  <a:pt x="35" y="80"/>
                </a:lnTo>
                <a:lnTo>
                  <a:pt x="26" y="80"/>
                </a:lnTo>
                <a:lnTo>
                  <a:pt x="26" y="80"/>
                </a:lnTo>
                <a:lnTo>
                  <a:pt x="26" y="82"/>
                </a:lnTo>
                <a:lnTo>
                  <a:pt x="26" y="82"/>
                </a:lnTo>
                <a:close/>
                <a:moveTo>
                  <a:pt x="158" y="117"/>
                </a:moveTo>
                <a:lnTo>
                  <a:pt x="158" y="117"/>
                </a:lnTo>
                <a:lnTo>
                  <a:pt x="158" y="117"/>
                </a:lnTo>
                <a:lnTo>
                  <a:pt x="157" y="115"/>
                </a:lnTo>
                <a:lnTo>
                  <a:pt x="157" y="115"/>
                </a:lnTo>
                <a:lnTo>
                  <a:pt x="152" y="117"/>
                </a:lnTo>
                <a:lnTo>
                  <a:pt x="152" y="117"/>
                </a:lnTo>
                <a:lnTo>
                  <a:pt x="150" y="117"/>
                </a:lnTo>
                <a:lnTo>
                  <a:pt x="150" y="118"/>
                </a:lnTo>
                <a:lnTo>
                  <a:pt x="150" y="118"/>
                </a:lnTo>
                <a:lnTo>
                  <a:pt x="158" y="117"/>
                </a:lnTo>
                <a:lnTo>
                  <a:pt x="158" y="117"/>
                </a:lnTo>
                <a:close/>
                <a:moveTo>
                  <a:pt x="106" y="120"/>
                </a:moveTo>
                <a:lnTo>
                  <a:pt x="106" y="120"/>
                </a:lnTo>
                <a:lnTo>
                  <a:pt x="111" y="118"/>
                </a:lnTo>
                <a:lnTo>
                  <a:pt x="111" y="118"/>
                </a:lnTo>
                <a:lnTo>
                  <a:pt x="112" y="118"/>
                </a:lnTo>
                <a:lnTo>
                  <a:pt x="112" y="117"/>
                </a:lnTo>
                <a:lnTo>
                  <a:pt x="112" y="117"/>
                </a:lnTo>
                <a:lnTo>
                  <a:pt x="106" y="118"/>
                </a:lnTo>
                <a:lnTo>
                  <a:pt x="106" y="118"/>
                </a:lnTo>
                <a:lnTo>
                  <a:pt x="106" y="120"/>
                </a:lnTo>
                <a:lnTo>
                  <a:pt x="106" y="120"/>
                </a:lnTo>
                <a:close/>
                <a:moveTo>
                  <a:pt x="109" y="49"/>
                </a:moveTo>
                <a:lnTo>
                  <a:pt x="109" y="49"/>
                </a:lnTo>
                <a:lnTo>
                  <a:pt x="109" y="46"/>
                </a:lnTo>
                <a:lnTo>
                  <a:pt x="109" y="46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6" y="49"/>
                </a:lnTo>
                <a:lnTo>
                  <a:pt x="106" y="49"/>
                </a:lnTo>
                <a:lnTo>
                  <a:pt x="109" y="49"/>
                </a:lnTo>
                <a:lnTo>
                  <a:pt x="109" y="49"/>
                </a:lnTo>
                <a:close/>
                <a:moveTo>
                  <a:pt x="136" y="153"/>
                </a:moveTo>
                <a:lnTo>
                  <a:pt x="136" y="153"/>
                </a:lnTo>
                <a:lnTo>
                  <a:pt x="136" y="145"/>
                </a:lnTo>
                <a:lnTo>
                  <a:pt x="136" y="145"/>
                </a:lnTo>
                <a:lnTo>
                  <a:pt x="136" y="145"/>
                </a:lnTo>
                <a:lnTo>
                  <a:pt x="136" y="145"/>
                </a:lnTo>
                <a:lnTo>
                  <a:pt x="136" y="147"/>
                </a:lnTo>
                <a:lnTo>
                  <a:pt x="136" y="147"/>
                </a:lnTo>
                <a:lnTo>
                  <a:pt x="134" y="150"/>
                </a:lnTo>
                <a:lnTo>
                  <a:pt x="134" y="150"/>
                </a:lnTo>
                <a:lnTo>
                  <a:pt x="136" y="151"/>
                </a:lnTo>
                <a:lnTo>
                  <a:pt x="136" y="151"/>
                </a:lnTo>
                <a:lnTo>
                  <a:pt x="136" y="153"/>
                </a:lnTo>
                <a:lnTo>
                  <a:pt x="136" y="153"/>
                </a:lnTo>
                <a:close/>
                <a:moveTo>
                  <a:pt x="95" y="196"/>
                </a:moveTo>
                <a:lnTo>
                  <a:pt x="95" y="196"/>
                </a:lnTo>
                <a:lnTo>
                  <a:pt x="98" y="194"/>
                </a:lnTo>
                <a:lnTo>
                  <a:pt x="98" y="194"/>
                </a:lnTo>
                <a:lnTo>
                  <a:pt x="95" y="189"/>
                </a:lnTo>
                <a:lnTo>
                  <a:pt x="95" y="189"/>
                </a:lnTo>
                <a:lnTo>
                  <a:pt x="93" y="191"/>
                </a:lnTo>
                <a:lnTo>
                  <a:pt x="93" y="191"/>
                </a:lnTo>
                <a:lnTo>
                  <a:pt x="95" y="196"/>
                </a:lnTo>
                <a:lnTo>
                  <a:pt x="95" y="196"/>
                </a:lnTo>
                <a:close/>
                <a:moveTo>
                  <a:pt x="24" y="101"/>
                </a:moveTo>
                <a:lnTo>
                  <a:pt x="24" y="101"/>
                </a:lnTo>
                <a:lnTo>
                  <a:pt x="26" y="99"/>
                </a:lnTo>
                <a:lnTo>
                  <a:pt x="26" y="99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7" y="95"/>
                </a:lnTo>
                <a:lnTo>
                  <a:pt x="27" y="95"/>
                </a:lnTo>
                <a:lnTo>
                  <a:pt x="27" y="95"/>
                </a:lnTo>
                <a:lnTo>
                  <a:pt x="27" y="95"/>
                </a:lnTo>
                <a:lnTo>
                  <a:pt x="26" y="98"/>
                </a:lnTo>
                <a:lnTo>
                  <a:pt x="26" y="98"/>
                </a:lnTo>
                <a:lnTo>
                  <a:pt x="24" y="101"/>
                </a:lnTo>
                <a:lnTo>
                  <a:pt x="24" y="101"/>
                </a:lnTo>
                <a:close/>
                <a:moveTo>
                  <a:pt x="89" y="175"/>
                </a:moveTo>
                <a:lnTo>
                  <a:pt x="89" y="175"/>
                </a:lnTo>
                <a:lnTo>
                  <a:pt x="90" y="174"/>
                </a:lnTo>
                <a:lnTo>
                  <a:pt x="90" y="172"/>
                </a:lnTo>
                <a:lnTo>
                  <a:pt x="90" y="172"/>
                </a:lnTo>
                <a:lnTo>
                  <a:pt x="86" y="172"/>
                </a:lnTo>
                <a:lnTo>
                  <a:pt x="86" y="172"/>
                </a:lnTo>
                <a:lnTo>
                  <a:pt x="86" y="174"/>
                </a:lnTo>
                <a:lnTo>
                  <a:pt x="86" y="174"/>
                </a:lnTo>
                <a:lnTo>
                  <a:pt x="87" y="174"/>
                </a:lnTo>
                <a:lnTo>
                  <a:pt x="89" y="175"/>
                </a:lnTo>
                <a:lnTo>
                  <a:pt x="89" y="175"/>
                </a:lnTo>
                <a:close/>
                <a:moveTo>
                  <a:pt x="79" y="41"/>
                </a:move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82" y="39"/>
                </a:lnTo>
                <a:lnTo>
                  <a:pt x="82" y="39"/>
                </a:lnTo>
                <a:lnTo>
                  <a:pt x="81" y="35"/>
                </a:lnTo>
                <a:lnTo>
                  <a:pt x="81" y="35"/>
                </a:lnTo>
                <a:lnTo>
                  <a:pt x="79" y="35"/>
                </a:lnTo>
                <a:lnTo>
                  <a:pt x="79" y="35"/>
                </a:lnTo>
                <a:lnTo>
                  <a:pt x="79" y="41"/>
                </a:lnTo>
                <a:lnTo>
                  <a:pt x="79" y="41"/>
                </a:lnTo>
                <a:close/>
                <a:moveTo>
                  <a:pt x="112" y="47"/>
                </a:moveTo>
                <a:lnTo>
                  <a:pt x="112" y="47"/>
                </a:lnTo>
                <a:lnTo>
                  <a:pt x="114" y="46"/>
                </a:lnTo>
                <a:lnTo>
                  <a:pt x="114" y="46"/>
                </a:lnTo>
                <a:lnTo>
                  <a:pt x="114" y="44"/>
                </a:lnTo>
                <a:lnTo>
                  <a:pt x="114" y="44"/>
                </a:lnTo>
                <a:lnTo>
                  <a:pt x="114" y="39"/>
                </a:lnTo>
                <a:lnTo>
                  <a:pt x="114" y="39"/>
                </a:lnTo>
                <a:lnTo>
                  <a:pt x="112" y="41"/>
                </a:lnTo>
                <a:lnTo>
                  <a:pt x="112" y="41"/>
                </a:lnTo>
                <a:lnTo>
                  <a:pt x="112" y="47"/>
                </a:lnTo>
                <a:lnTo>
                  <a:pt x="112" y="47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8" y="161"/>
                </a:lnTo>
                <a:lnTo>
                  <a:pt x="128" y="161"/>
                </a:lnTo>
                <a:lnTo>
                  <a:pt x="128" y="169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177" y="88"/>
                </a:moveTo>
                <a:lnTo>
                  <a:pt x="177" y="88"/>
                </a:lnTo>
                <a:lnTo>
                  <a:pt x="179" y="84"/>
                </a:lnTo>
                <a:lnTo>
                  <a:pt x="179" y="84"/>
                </a:lnTo>
                <a:lnTo>
                  <a:pt x="175" y="84"/>
                </a:lnTo>
                <a:lnTo>
                  <a:pt x="175" y="84"/>
                </a:lnTo>
                <a:lnTo>
                  <a:pt x="177" y="88"/>
                </a:lnTo>
                <a:lnTo>
                  <a:pt x="177" y="88"/>
                </a:lnTo>
                <a:close/>
                <a:moveTo>
                  <a:pt x="82" y="109"/>
                </a:moveTo>
                <a:lnTo>
                  <a:pt x="82" y="109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79" y="110"/>
                </a:lnTo>
                <a:lnTo>
                  <a:pt x="79" y="110"/>
                </a:lnTo>
                <a:lnTo>
                  <a:pt x="79" y="110"/>
                </a:lnTo>
                <a:lnTo>
                  <a:pt x="79" y="110"/>
                </a:lnTo>
                <a:lnTo>
                  <a:pt x="82" y="109"/>
                </a:lnTo>
                <a:lnTo>
                  <a:pt x="82" y="109"/>
                </a:lnTo>
                <a:close/>
                <a:moveTo>
                  <a:pt x="90" y="162"/>
                </a:moveTo>
                <a:lnTo>
                  <a:pt x="90" y="162"/>
                </a:lnTo>
                <a:lnTo>
                  <a:pt x="86" y="164"/>
                </a:lnTo>
                <a:lnTo>
                  <a:pt x="86" y="164"/>
                </a:lnTo>
                <a:lnTo>
                  <a:pt x="86" y="167"/>
                </a:lnTo>
                <a:lnTo>
                  <a:pt x="86" y="167"/>
                </a:lnTo>
                <a:lnTo>
                  <a:pt x="90" y="164"/>
                </a:lnTo>
                <a:lnTo>
                  <a:pt x="90" y="164"/>
                </a:lnTo>
                <a:lnTo>
                  <a:pt x="90" y="162"/>
                </a:lnTo>
                <a:lnTo>
                  <a:pt x="90" y="162"/>
                </a:lnTo>
                <a:close/>
                <a:moveTo>
                  <a:pt x="59" y="80"/>
                </a:moveTo>
                <a:lnTo>
                  <a:pt x="59" y="80"/>
                </a:lnTo>
                <a:lnTo>
                  <a:pt x="51" y="82"/>
                </a:lnTo>
                <a:lnTo>
                  <a:pt x="51" y="82"/>
                </a:lnTo>
                <a:lnTo>
                  <a:pt x="51" y="82"/>
                </a:lnTo>
                <a:lnTo>
                  <a:pt x="51" y="82"/>
                </a:lnTo>
                <a:lnTo>
                  <a:pt x="51" y="82"/>
                </a:lnTo>
                <a:lnTo>
                  <a:pt x="56" y="82"/>
                </a:lnTo>
                <a:lnTo>
                  <a:pt x="56" y="82"/>
                </a:lnTo>
                <a:lnTo>
                  <a:pt x="57" y="82"/>
                </a:lnTo>
                <a:lnTo>
                  <a:pt x="59" y="80"/>
                </a:lnTo>
                <a:lnTo>
                  <a:pt x="59" y="80"/>
                </a:lnTo>
                <a:close/>
                <a:moveTo>
                  <a:pt x="86" y="117"/>
                </a:moveTo>
                <a:lnTo>
                  <a:pt x="86" y="117"/>
                </a:lnTo>
                <a:lnTo>
                  <a:pt x="87" y="117"/>
                </a:lnTo>
                <a:lnTo>
                  <a:pt x="87" y="117"/>
                </a:lnTo>
                <a:lnTo>
                  <a:pt x="89" y="117"/>
                </a:lnTo>
                <a:lnTo>
                  <a:pt x="89" y="117"/>
                </a:lnTo>
                <a:lnTo>
                  <a:pt x="90" y="112"/>
                </a:lnTo>
                <a:lnTo>
                  <a:pt x="90" y="112"/>
                </a:lnTo>
                <a:lnTo>
                  <a:pt x="86" y="115"/>
                </a:lnTo>
                <a:lnTo>
                  <a:pt x="86" y="115"/>
                </a:lnTo>
                <a:lnTo>
                  <a:pt x="86" y="115"/>
                </a:lnTo>
                <a:lnTo>
                  <a:pt x="86" y="117"/>
                </a:lnTo>
                <a:lnTo>
                  <a:pt x="86" y="117"/>
                </a:lnTo>
                <a:close/>
                <a:moveTo>
                  <a:pt x="123" y="136"/>
                </a:moveTo>
                <a:lnTo>
                  <a:pt x="123" y="136"/>
                </a:lnTo>
                <a:lnTo>
                  <a:pt x="122" y="137"/>
                </a:lnTo>
                <a:lnTo>
                  <a:pt x="122" y="137"/>
                </a:lnTo>
                <a:lnTo>
                  <a:pt x="122" y="142"/>
                </a:lnTo>
                <a:lnTo>
                  <a:pt x="122" y="142"/>
                </a:lnTo>
                <a:lnTo>
                  <a:pt x="123" y="142"/>
                </a:lnTo>
                <a:lnTo>
                  <a:pt x="123" y="142"/>
                </a:lnTo>
                <a:lnTo>
                  <a:pt x="123" y="142"/>
                </a:lnTo>
                <a:lnTo>
                  <a:pt x="123" y="142"/>
                </a:lnTo>
                <a:lnTo>
                  <a:pt x="123" y="140"/>
                </a:lnTo>
                <a:lnTo>
                  <a:pt x="125" y="139"/>
                </a:lnTo>
                <a:lnTo>
                  <a:pt x="125" y="139"/>
                </a:lnTo>
                <a:lnTo>
                  <a:pt x="125" y="137"/>
                </a:lnTo>
                <a:lnTo>
                  <a:pt x="125" y="137"/>
                </a:lnTo>
                <a:lnTo>
                  <a:pt x="125" y="137"/>
                </a:lnTo>
                <a:lnTo>
                  <a:pt x="123" y="136"/>
                </a:lnTo>
                <a:lnTo>
                  <a:pt x="123" y="136"/>
                </a:lnTo>
                <a:close/>
                <a:moveTo>
                  <a:pt x="97" y="186"/>
                </a:moveTo>
                <a:lnTo>
                  <a:pt x="97" y="186"/>
                </a:lnTo>
                <a:lnTo>
                  <a:pt x="100" y="183"/>
                </a:lnTo>
                <a:lnTo>
                  <a:pt x="100" y="183"/>
                </a:lnTo>
                <a:lnTo>
                  <a:pt x="100" y="183"/>
                </a:lnTo>
                <a:lnTo>
                  <a:pt x="100" y="181"/>
                </a:lnTo>
                <a:lnTo>
                  <a:pt x="100" y="181"/>
                </a:lnTo>
                <a:lnTo>
                  <a:pt x="95" y="183"/>
                </a:lnTo>
                <a:lnTo>
                  <a:pt x="95" y="183"/>
                </a:lnTo>
                <a:lnTo>
                  <a:pt x="97" y="186"/>
                </a:lnTo>
                <a:lnTo>
                  <a:pt x="97" y="186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3" y="96"/>
                </a:lnTo>
                <a:lnTo>
                  <a:pt x="63" y="96"/>
                </a:lnTo>
                <a:lnTo>
                  <a:pt x="65" y="96"/>
                </a:lnTo>
                <a:lnTo>
                  <a:pt x="65" y="96"/>
                </a:lnTo>
                <a:lnTo>
                  <a:pt x="68" y="90"/>
                </a:lnTo>
                <a:lnTo>
                  <a:pt x="68" y="90"/>
                </a:lnTo>
                <a:lnTo>
                  <a:pt x="67" y="90"/>
                </a:lnTo>
                <a:lnTo>
                  <a:pt x="67" y="90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174" y="101"/>
                </a:moveTo>
                <a:lnTo>
                  <a:pt x="174" y="101"/>
                </a:lnTo>
                <a:lnTo>
                  <a:pt x="174" y="101"/>
                </a:lnTo>
                <a:lnTo>
                  <a:pt x="174" y="101"/>
                </a:lnTo>
                <a:lnTo>
                  <a:pt x="172" y="104"/>
                </a:lnTo>
                <a:lnTo>
                  <a:pt x="172" y="104"/>
                </a:lnTo>
                <a:lnTo>
                  <a:pt x="172" y="106"/>
                </a:lnTo>
                <a:lnTo>
                  <a:pt x="172" y="106"/>
                </a:lnTo>
                <a:lnTo>
                  <a:pt x="172" y="107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1"/>
                </a:lnTo>
                <a:lnTo>
                  <a:pt x="174" y="101"/>
                </a:lnTo>
                <a:close/>
                <a:moveTo>
                  <a:pt x="40" y="91"/>
                </a:moveTo>
                <a:lnTo>
                  <a:pt x="40" y="91"/>
                </a:lnTo>
                <a:lnTo>
                  <a:pt x="41" y="90"/>
                </a:lnTo>
                <a:lnTo>
                  <a:pt x="43" y="88"/>
                </a:lnTo>
                <a:lnTo>
                  <a:pt x="43" y="88"/>
                </a:lnTo>
                <a:lnTo>
                  <a:pt x="41" y="88"/>
                </a:lnTo>
                <a:lnTo>
                  <a:pt x="41" y="88"/>
                </a:lnTo>
                <a:lnTo>
                  <a:pt x="37" y="88"/>
                </a:lnTo>
                <a:lnTo>
                  <a:pt x="37" y="88"/>
                </a:lnTo>
                <a:lnTo>
                  <a:pt x="38" y="90"/>
                </a:lnTo>
                <a:lnTo>
                  <a:pt x="40" y="91"/>
                </a:lnTo>
                <a:lnTo>
                  <a:pt x="40" y="91"/>
                </a:lnTo>
                <a:close/>
                <a:moveTo>
                  <a:pt x="97" y="88"/>
                </a:moveTo>
                <a:lnTo>
                  <a:pt x="97" y="88"/>
                </a:lnTo>
                <a:lnTo>
                  <a:pt x="97" y="90"/>
                </a:lnTo>
                <a:lnTo>
                  <a:pt x="97" y="91"/>
                </a:lnTo>
                <a:lnTo>
                  <a:pt x="97" y="91"/>
                </a:lnTo>
                <a:lnTo>
                  <a:pt x="97" y="95"/>
                </a:lnTo>
                <a:lnTo>
                  <a:pt x="97" y="95"/>
                </a:lnTo>
                <a:lnTo>
                  <a:pt x="98" y="91"/>
                </a:lnTo>
                <a:lnTo>
                  <a:pt x="97" y="88"/>
                </a:lnTo>
                <a:lnTo>
                  <a:pt x="97" y="88"/>
                </a:lnTo>
                <a:close/>
                <a:moveTo>
                  <a:pt x="68" y="128"/>
                </a:moveTo>
                <a:lnTo>
                  <a:pt x="68" y="128"/>
                </a:lnTo>
                <a:lnTo>
                  <a:pt x="67" y="128"/>
                </a:lnTo>
                <a:lnTo>
                  <a:pt x="67" y="128"/>
                </a:lnTo>
                <a:lnTo>
                  <a:pt x="63" y="128"/>
                </a:lnTo>
                <a:lnTo>
                  <a:pt x="63" y="128"/>
                </a:lnTo>
                <a:lnTo>
                  <a:pt x="57" y="128"/>
                </a:lnTo>
                <a:lnTo>
                  <a:pt x="57" y="128"/>
                </a:lnTo>
                <a:lnTo>
                  <a:pt x="57" y="128"/>
                </a:lnTo>
                <a:lnTo>
                  <a:pt x="57" y="128"/>
                </a:lnTo>
                <a:lnTo>
                  <a:pt x="62" y="128"/>
                </a:lnTo>
                <a:lnTo>
                  <a:pt x="68" y="128"/>
                </a:lnTo>
                <a:lnTo>
                  <a:pt x="68" y="128"/>
                </a:lnTo>
                <a:close/>
                <a:moveTo>
                  <a:pt x="48" y="121"/>
                </a:moveTo>
                <a:lnTo>
                  <a:pt x="48" y="121"/>
                </a:lnTo>
                <a:lnTo>
                  <a:pt x="48" y="121"/>
                </a:lnTo>
                <a:lnTo>
                  <a:pt x="48" y="121"/>
                </a:lnTo>
                <a:lnTo>
                  <a:pt x="43" y="125"/>
                </a:lnTo>
                <a:lnTo>
                  <a:pt x="43" y="125"/>
                </a:lnTo>
                <a:lnTo>
                  <a:pt x="48" y="123"/>
                </a:lnTo>
                <a:lnTo>
                  <a:pt x="48" y="123"/>
                </a:lnTo>
                <a:lnTo>
                  <a:pt x="48" y="121"/>
                </a:lnTo>
                <a:lnTo>
                  <a:pt x="48" y="121"/>
                </a:lnTo>
                <a:close/>
                <a:moveTo>
                  <a:pt x="112" y="142"/>
                </a:moveTo>
                <a:lnTo>
                  <a:pt x="112" y="142"/>
                </a:lnTo>
                <a:lnTo>
                  <a:pt x="109" y="144"/>
                </a:lnTo>
                <a:lnTo>
                  <a:pt x="109" y="144"/>
                </a:lnTo>
                <a:lnTo>
                  <a:pt x="111" y="147"/>
                </a:lnTo>
                <a:lnTo>
                  <a:pt x="111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2"/>
                </a:lnTo>
                <a:lnTo>
                  <a:pt x="112" y="142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4" y="54"/>
                </a:lnTo>
                <a:lnTo>
                  <a:pt x="104" y="54"/>
                </a:lnTo>
                <a:lnTo>
                  <a:pt x="104" y="55"/>
                </a:lnTo>
                <a:lnTo>
                  <a:pt x="104" y="55"/>
                </a:lnTo>
                <a:lnTo>
                  <a:pt x="106" y="55"/>
                </a:lnTo>
                <a:lnTo>
                  <a:pt x="108" y="55"/>
                </a:lnTo>
                <a:lnTo>
                  <a:pt x="109" y="58"/>
                </a:lnTo>
                <a:lnTo>
                  <a:pt x="109" y="58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98" y="71"/>
                </a:moveTo>
                <a:lnTo>
                  <a:pt x="98" y="71"/>
                </a:lnTo>
                <a:lnTo>
                  <a:pt x="98" y="73"/>
                </a:lnTo>
                <a:lnTo>
                  <a:pt x="100" y="76"/>
                </a:lnTo>
                <a:lnTo>
                  <a:pt x="100" y="76"/>
                </a:lnTo>
                <a:lnTo>
                  <a:pt x="100" y="69"/>
                </a:lnTo>
                <a:lnTo>
                  <a:pt x="100" y="69"/>
                </a:lnTo>
                <a:lnTo>
                  <a:pt x="98" y="71"/>
                </a:lnTo>
                <a:lnTo>
                  <a:pt x="98" y="71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89" y="17"/>
                </a:lnTo>
                <a:lnTo>
                  <a:pt x="89" y="17"/>
                </a:lnTo>
                <a:lnTo>
                  <a:pt x="84" y="20"/>
                </a:lnTo>
                <a:lnTo>
                  <a:pt x="84" y="20"/>
                </a:lnTo>
                <a:lnTo>
                  <a:pt x="84" y="22"/>
                </a:lnTo>
                <a:lnTo>
                  <a:pt x="84" y="22"/>
                </a:lnTo>
                <a:lnTo>
                  <a:pt x="89" y="20"/>
                </a:lnTo>
                <a:lnTo>
                  <a:pt x="89" y="20"/>
                </a:lnTo>
                <a:lnTo>
                  <a:pt x="89" y="20"/>
                </a:lnTo>
                <a:lnTo>
                  <a:pt x="89" y="20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03" y="25"/>
                </a:moveTo>
                <a:lnTo>
                  <a:pt x="103" y="25"/>
                </a:lnTo>
                <a:lnTo>
                  <a:pt x="104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19"/>
                </a:lnTo>
                <a:lnTo>
                  <a:pt x="106" y="19"/>
                </a:lnTo>
                <a:lnTo>
                  <a:pt x="104" y="20"/>
                </a:lnTo>
                <a:lnTo>
                  <a:pt x="104" y="20"/>
                </a:lnTo>
                <a:lnTo>
                  <a:pt x="103" y="25"/>
                </a:lnTo>
                <a:lnTo>
                  <a:pt x="103" y="25"/>
                </a:lnTo>
                <a:close/>
                <a:moveTo>
                  <a:pt x="98" y="164"/>
                </a:moveTo>
                <a:lnTo>
                  <a:pt x="98" y="164"/>
                </a:lnTo>
                <a:lnTo>
                  <a:pt x="98" y="161"/>
                </a:lnTo>
                <a:lnTo>
                  <a:pt x="98" y="161"/>
                </a:lnTo>
                <a:lnTo>
                  <a:pt x="97" y="162"/>
                </a:lnTo>
                <a:lnTo>
                  <a:pt x="97" y="162"/>
                </a:lnTo>
                <a:lnTo>
                  <a:pt x="95" y="164"/>
                </a:lnTo>
                <a:lnTo>
                  <a:pt x="95" y="166"/>
                </a:lnTo>
                <a:lnTo>
                  <a:pt x="95" y="166"/>
                </a:lnTo>
                <a:lnTo>
                  <a:pt x="98" y="164"/>
                </a:lnTo>
                <a:lnTo>
                  <a:pt x="98" y="164"/>
                </a:lnTo>
                <a:close/>
                <a:moveTo>
                  <a:pt x="133" y="104"/>
                </a:moveTo>
                <a:lnTo>
                  <a:pt x="133" y="104"/>
                </a:lnTo>
                <a:lnTo>
                  <a:pt x="133" y="104"/>
                </a:lnTo>
                <a:lnTo>
                  <a:pt x="133" y="103"/>
                </a:lnTo>
                <a:lnTo>
                  <a:pt x="133" y="103"/>
                </a:lnTo>
                <a:lnTo>
                  <a:pt x="133" y="98"/>
                </a:lnTo>
                <a:lnTo>
                  <a:pt x="133" y="98"/>
                </a:lnTo>
                <a:lnTo>
                  <a:pt x="131" y="98"/>
                </a:lnTo>
                <a:lnTo>
                  <a:pt x="131" y="98"/>
                </a:lnTo>
                <a:lnTo>
                  <a:pt x="133" y="104"/>
                </a:lnTo>
                <a:lnTo>
                  <a:pt x="133" y="104"/>
                </a:lnTo>
                <a:close/>
                <a:moveTo>
                  <a:pt x="97" y="150"/>
                </a:moveTo>
                <a:lnTo>
                  <a:pt x="97" y="150"/>
                </a:lnTo>
                <a:lnTo>
                  <a:pt x="95" y="151"/>
                </a:lnTo>
                <a:lnTo>
                  <a:pt x="95" y="151"/>
                </a:lnTo>
                <a:lnTo>
                  <a:pt x="95" y="156"/>
                </a:lnTo>
                <a:lnTo>
                  <a:pt x="95" y="156"/>
                </a:lnTo>
                <a:lnTo>
                  <a:pt x="98" y="155"/>
                </a:lnTo>
                <a:lnTo>
                  <a:pt x="98" y="155"/>
                </a:lnTo>
                <a:lnTo>
                  <a:pt x="97" y="150"/>
                </a:lnTo>
                <a:lnTo>
                  <a:pt x="97" y="150"/>
                </a:lnTo>
                <a:close/>
                <a:moveTo>
                  <a:pt x="10" y="114"/>
                </a:moveTo>
                <a:lnTo>
                  <a:pt x="10" y="114"/>
                </a:lnTo>
                <a:lnTo>
                  <a:pt x="13" y="110"/>
                </a:lnTo>
                <a:lnTo>
                  <a:pt x="13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14"/>
                </a:lnTo>
                <a:lnTo>
                  <a:pt x="10" y="114"/>
                </a:lnTo>
                <a:close/>
                <a:moveTo>
                  <a:pt x="40" y="123"/>
                </a:moveTo>
                <a:lnTo>
                  <a:pt x="40" y="123"/>
                </a:lnTo>
                <a:lnTo>
                  <a:pt x="40" y="123"/>
                </a:lnTo>
                <a:lnTo>
                  <a:pt x="40" y="123"/>
                </a:lnTo>
                <a:lnTo>
                  <a:pt x="46" y="118"/>
                </a:lnTo>
                <a:lnTo>
                  <a:pt x="46" y="118"/>
                </a:lnTo>
                <a:lnTo>
                  <a:pt x="41" y="120"/>
                </a:lnTo>
                <a:lnTo>
                  <a:pt x="41" y="120"/>
                </a:lnTo>
                <a:lnTo>
                  <a:pt x="40" y="120"/>
                </a:lnTo>
                <a:lnTo>
                  <a:pt x="40" y="120"/>
                </a:lnTo>
                <a:lnTo>
                  <a:pt x="40" y="123"/>
                </a:lnTo>
                <a:lnTo>
                  <a:pt x="40" y="123"/>
                </a:lnTo>
                <a:close/>
                <a:moveTo>
                  <a:pt x="149" y="103"/>
                </a:moveTo>
                <a:lnTo>
                  <a:pt x="149" y="103"/>
                </a:lnTo>
                <a:lnTo>
                  <a:pt x="150" y="99"/>
                </a:lnTo>
                <a:lnTo>
                  <a:pt x="149" y="96"/>
                </a:lnTo>
                <a:lnTo>
                  <a:pt x="149" y="96"/>
                </a:lnTo>
                <a:lnTo>
                  <a:pt x="149" y="103"/>
                </a:lnTo>
                <a:lnTo>
                  <a:pt x="149" y="103"/>
                </a:lnTo>
                <a:close/>
                <a:moveTo>
                  <a:pt x="119" y="197"/>
                </a:moveTo>
                <a:lnTo>
                  <a:pt x="119" y="197"/>
                </a:lnTo>
                <a:lnTo>
                  <a:pt x="119" y="196"/>
                </a:lnTo>
                <a:lnTo>
                  <a:pt x="119" y="196"/>
                </a:lnTo>
                <a:lnTo>
                  <a:pt x="117" y="191"/>
                </a:lnTo>
                <a:lnTo>
                  <a:pt x="117" y="191"/>
                </a:lnTo>
                <a:lnTo>
                  <a:pt x="116" y="192"/>
                </a:lnTo>
                <a:lnTo>
                  <a:pt x="116" y="192"/>
                </a:lnTo>
                <a:lnTo>
                  <a:pt x="119" y="197"/>
                </a:lnTo>
                <a:lnTo>
                  <a:pt x="119" y="197"/>
                </a:lnTo>
                <a:close/>
                <a:moveTo>
                  <a:pt x="98" y="188"/>
                </a:moveTo>
                <a:lnTo>
                  <a:pt x="98" y="188"/>
                </a:lnTo>
                <a:lnTo>
                  <a:pt x="101" y="192"/>
                </a:lnTo>
                <a:lnTo>
                  <a:pt x="101" y="192"/>
                </a:lnTo>
                <a:lnTo>
                  <a:pt x="101" y="189"/>
                </a:lnTo>
                <a:lnTo>
                  <a:pt x="101" y="189"/>
                </a:lnTo>
                <a:lnTo>
                  <a:pt x="100" y="186"/>
                </a:lnTo>
                <a:lnTo>
                  <a:pt x="100" y="186"/>
                </a:lnTo>
                <a:lnTo>
                  <a:pt x="98" y="188"/>
                </a:lnTo>
                <a:lnTo>
                  <a:pt x="98" y="188"/>
                </a:lnTo>
                <a:close/>
                <a:moveTo>
                  <a:pt x="108" y="161"/>
                </a:moveTo>
                <a:lnTo>
                  <a:pt x="108" y="161"/>
                </a:lnTo>
                <a:lnTo>
                  <a:pt x="106" y="158"/>
                </a:lnTo>
                <a:lnTo>
                  <a:pt x="106" y="158"/>
                </a:lnTo>
                <a:lnTo>
                  <a:pt x="104" y="158"/>
                </a:lnTo>
                <a:lnTo>
                  <a:pt x="104" y="158"/>
                </a:lnTo>
                <a:lnTo>
                  <a:pt x="104" y="162"/>
                </a:lnTo>
                <a:lnTo>
                  <a:pt x="104" y="162"/>
                </a:lnTo>
                <a:lnTo>
                  <a:pt x="108" y="161"/>
                </a:lnTo>
                <a:lnTo>
                  <a:pt x="108" y="161"/>
                </a:lnTo>
                <a:close/>
                <a:moveTo>
                  <a:pt x="60" y="104"/>
                </a:moveTo>
                <a:lnTo>
                  <a:pt x="60" y="104"/>
                </a:lnTo>
                <a:lnTo>
                  <a:pt x="60" y="103"/>
                </a:lnTo>
                <a:lnTo>
                  <a:pt x="62" y="101"/>
                </a:lnTo>
                <a:lnTo>
                  <a:pt x="62" y="101"/>
                </a:lnTo>
                <a:lnTo>
                  <a:pt x="60" y="96"/>
                </a:lnTo>
                <a:lnTo>
                  <a:pt x="60" y="96"/>
                </a:lnTo>
                <a:lnTo>
                  <a:pt x="60" y="104"/>
                </a:lnTo>
                <a:lnTo>
                  <a:pt x="60" y="104"/>
                </a:lnTo>
                <a:close/>
                <a:moveTo>
                  <a:pt x="103" y="131"/>
                </a:moveTo>
                <a:lnTo>
                  <a:pt x="103" y="131"/>
                </a:lnTo>
                <a:lnTo>
                  <a:pt x="103" y="132"/>
                </a:lnTo>
                <a:lnTo>
                  <a:pt x="103" y="134"/>
                </a:lnTo>
                <a:lnTo>
                  <a:pt x="103" y="134"/>
                </a:lnTo>
                <a:lnTo>
                  <a:pt x="103" y="137"/>
                </a:lnTo>
                <a:lnTo>
                  <a:pt x="103" y="137"/>
                </a:lnTo>
                <a:lnTo>
                  <a:pt x="103" y="136"/>
                </a:lnTo>
                <a:lnTo>
                  <a:pt x="103" y="136"/>
                </a:lnTo>
                <a:lnTo>
                  <a:pt x="104" y="132"/>
                </a:lnTo>
                <a:lnTo>
                  <a:pt x="104" y="132"/>
                </a:lnTo>
                <a:lnTo>
                  <a:pt x="103" y="131"/>
                </a:lnTo>
                <a:lnTo>
                  <a:pt x="103" y="131"/>
                </a:lnTo>
                <a:close/>
                <a:moveTo>
                  <a:pt x="93" y="39"/>
                </a:moveTo>
                <a:lnTo>
                  <a:pt x="93" y="39"/>
                </a:lnTo>
                <a:lnTo>
                  <a:pt x="95" y="35"/>
                </a:lnTo>
                <a:lnTo>
                  <a:pt x="95" y="35"/>
                </a:lnTo>
                <a:lnTo>
                  <a:pt x="93" y="35"/>
                </a:lnTo>
                <a:lnTo>
                  <a:pt x="93" y="35"/>
                </a:lnTo>
                <a:lnTo>
                  <a:pt x="92" y="38"/>
                </a:lnTo>
                <a:lnTo>
                  <a:pt x="92" y="38"/>
                </a:lnTo>
                <a:lnTo>
                  <a:pt x="93" y="39"/>
                </a:lnTo>
                <a:lnTo>
                  <a:pt x="93" y="39"/>
                </a:lnTo>
                <a:close/>
                <a:moveTo>
                  <a:pt x="90" y="192"/>
                </a:moveTo>
                <a:lnTo>
                  <a:pt x="90" y="192"/>
                </a:lnTo>
                <a:lnTo>
                  <a:pt x="89" y="194"/>
                </a:lnTo>
                <a:lnTo>
                  <a:pt x="89" y="194"/>
                </a:lnTo>
                <a:lnTo>
                  <a:pt x="90" y="197"/>
                </a:lnTo>
                <a:lnTo>
                  <a:pt x="90" y="197"/>
                </a:lnTo>
                <a:lnTo>
                  <a:pt x="92" y="196"/>
                </a:lnTo>
                <a:lnTo>
                  <a:pt x="92" y="196"/>
                </a:lnTo>
                <a:lnTo>
                  <a:pt x="90" y="192"/>
                </a:lnTo>
                <a:lnTo>
                  <a:pt x="90" y="192"/>
                </a:lnTo>
                <a:close/>
                <a:moveTo>
                  <a:pt x="79" y="30"/>
                </a:moveTo>
                <a:lnTo>
                  <a:pt x="79" y="30"/>
                </a:lnTo>
                <a:lnTo>
                  <a:pt x="81" y="28"/>
                </a:lnTo>
                <a:lnTo>
                  <a:pt x="81" y="27"/>
                </a:lnTo>
                <a:lnTo>
                  <a:pt x="81" y="27"/>
                </a:lnTo>
                <a:lnTo>
                  <a:pt x="79" y="27"/>
                </a:lnTo>
                <a:lnTo>
                  <a:pt x="79" y="27"/>
                </a:lnTo>
                <a:lnTo>
                  <a:pt x="79" y="30"/>
                </a:lnTo>
                <a:lnTo>
                  <a:pt x="79" y="30"/>
                </a:lnTo>
                <a:close/>
                <a:moveTo>
                  <a:pt x="54" y="93"/>
                </a:move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7" y="93"/>
                </a:lnTo>
                <a:lnTo>
                  <a:pt x="57" y="93"/>
                </a:lnTo>
                <a:lnTo>
                  <a:pt x="57" y="90"/>
                </a:lnTo>
                <a:lnTo>
                  <a:pt x="57" y="90"/>
                </a:lnTo>
                <a:lnTo>
                  <a:pt x="59" y="88"/>
                </a:lnTo>
                <a:lnTo>
                  <a:pt x="59" y="88"/>
                </a:lnTo>
                <a:lnTo>
                  <a:pt x="57" y="88"/>
                </a:lnTo>
                <a:lnTo>
                  <a:pt x="57" y="88"/>
                </a:lnTo>
                <a:lnTo>
                  <a:pt x="54" y="93"/>
                </a:lnTo>
                <a:lnTo>
                  <a:pt x="54" y="93"/>
                </a:lnTo>
                <a:close/>
                <a:moveTo>
                  <a:pt x="108" y="69"/>
                </a:moveTo>
                <a:lnTo>
                  <a:pt x="108" y="69"/>
                </a:lnTo>
                <a:lnTo>
                  <a:pt x="106" y="71"/>
                </a:lnTo>
                <a:lnTo>
                  <a:pt x="106" y="73"/>
                </a:lnTo>
                <a:lnTo>
                  <a:pt x="106" y="73"/>
                </a:lnTo>
                <a:lnTo>
                  <a:pt x="108" y="73"/>
                </a:lnTo>
                <a:lnTo>
                  <a:pt x="108" y="69"/>
                </a:lnTo>
                <a:lnTo>
                  <a:pt x="108" y="69"/>
                </a:lnTo>
                <a:close/>
                <a:moveTo>
                  <a:pt x="112" y="137"/>
                </a:move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09" y="139"/>
                </a:lnTo>
                <a:lnTo>
                  <a:pt x="109" y="139"/>
                </a:lnTo>
                <a:lnTo>
                  <a:pt x="109" y="140"/>
                </a:lnTo>
                <a:lnTo>
                  <a:pt x="109" y="140"/>
                </a:lnTo>
                <a:lnTo>
                  <a:pt x="111" y="139"/>
                </a:lnTo>
                <a:lnTo>
                  <a:pt x="112" y="137"/>
                </a:lnTo>
                <a:lnTo>
                  <a:pt x="112" y="137"/>
                </a:lnTo>
                <a:close/>
                <a:moveTo>
                  <a:pt x="74" y="114"/>
                </a:moveTo>
                <a:lnTo>
                  <a:pt x="74" y="114"/>
                </a:lnTo>
                <a:lnTo>
                  <a:pt x="74" y="110"/>
                </a:lnTo>
                <a:lnTo>
                  <a:pt x="74" y="109"/>
                </a:lnTo>
                <a:lnTo>
                  <a:pt x="74" y="109"/>
                </a:lnTo>
                <a:lnTo>
                  <a:pt x="73" y="112"/>
                </a:lnTo>
                <a:lnTo>
                  <a:pt x="73" y="112"/>
                </a:lnTo>
                <a:lnTo>
                  <a:pt x="74" y="114"/>
                </a:lnTo>
                <a:lnTo>
                  <a:pt x="74" y="114"/>
                </a:lnTo>
                <a:close/>
                <a:moveTo>
                  <a:pt x="90" y="123"/>
                </a:move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3" y="120"/>
                </a:lnTo>
                <a:lnTo>
                  <a:pt x="93" y="120"/>
                </a:lnTo>
                <a:lnTo>
                  <a:pt x="92" y="118"/>
                </a:lnTo>
                <a:lnTo>
                  <a:pt x="92" y="118"/>
                </a:lnTo>
                <a:lnTo>
                  <a:pt x="90" y="120"/>
                </a:lnTo>
                <a:lnTo>
                  <a:pt x="90" y="120"/>
                </a:lnTo>
                <a:lnTo>
                  <a:pt x="90" y="123"/>
                </a:lnTo>
                <a:lnTo>
                  <a:pt x="90" y="123"/>
                </a:lnTo>
                <a:close/>
                <a:moveTo>
                  <a:pt x="57" y="104"/>
                </a:moveTo>
                <a:lnTo>
                  <a:pt x="57" y="104"/>
                </a:lnTo>
                <a:lnTo>
                  <a:pt x="56" y="104"/>
                </a:lnTo>
                <a:lnTo>
                  <a:pt x="56" y="104"/>
                </a:lnTo>
                <a:lnTo>
                  <a:pt x="54" y="110"/>
                </a:lnTo>
                <a:lnTo>
                  <a:pt x="54" y="110"/>
                </a:lnTo>
                <a:lnTo>
                  <a:pt x="56" y="109"/>
                </a:lnTo>
                <a:lnTo>
                  <a:pt x="56" y="109"/>
                </a:lnTo>
                <a:lnTo>
                  <a:pt x="56" y="109"/>
                </a:lnTo>
                <a:lnTo>
                  <a:pt x="57" y="104"/>
                </a:lnTo>
                <a:lnTo>
                  <a:pt x="57" y="104"/>
                </a:lnTo>
                <a:close/>
                <a:moveTo>
                  <a:pt x="157" y="112"/>
                </a:moveTo>
                <a:lnTo>
                  <a:pt x="157" y="112"/>
                </a:lnTo>
                <a:lnTo>
                  <a:pt x="155" y="109"/>
                </a:lnTo>
                <a:lnTo>
                  <a:pt x="155" y="109"/>
                </a:lnTo>
                <a:lnTo>
                  <a:pt x="153" y="112"/>
                </a:lnTo>
                <a:lnTo>
                  <a:pt x="153" y="112"/>
                </a:lnTo>
                <a:lnTo>
                  <a:pt x="157" y="112"/>
                </a:lnTo>
                <a:lnTo>
                  <a:pt x="157" y="112"/>
                </a:lnTo>
                <a:close/>
                <a:moveTo>
                  <a:pt x="180" y="90"/>
                </a:moveTo>
                <a:lnTo>
                  <a:pt x="180" y="90"/>
                </a:lnTo>
                <a:lnTo>
                  <a:pt x="182" y="91"/>
                </a:lnTo>
                <a:lnTo>
                  <a:pt x="182" y="91"/>
                </a:lnTo>
                <a:lnTo>
                  <a:pt x="182" y="87"/>
                </a:lnTo>
                <a:lnTo>
                  <a:pt x="182" y="87"/>
                </a:lnTo>
                <a:lnTo>
                  <a:pt x="180" y="90"/>
                </a:lnTo>
                <a:lnTo>
                  <a:pt x="180" y="90"/>
                </a:lnTo>
                <a:close/>
                <a:moveTo>
                  <a:pt x="193" y="65"/>
                </a:moveTo>
                <a:lnTo>
                  <a:pt x="193" y="65"/>
                </a:lnTo>
                <a:lnTo>
                  <a:pt x="193" y="65"/>
                </a:lnTo>
                <a:lnTo>
                  <a:pt x="193" y="65"/>
                </a:lnTo>
                <a:lnTo>
                  <a:pt x="182" y="65"/>
                </a:lnTo>
                <a:lnTo>
                  <a:pt x="182" y="65"/>
                </a:lnTo>
                <a:lnTo>
                  <a:pt x="182" y="65"/>
                </a:lnTo>
                <a:lnTo>
                  <a:pt x="182" y="65"/>
                </a:lnTo>
                <a:lnTo>
                  <a:pt x="193" y="65"/>
                </a:lnTo>
                <a:lnTo>
                  <a:pt x="193" y="65"/>
                </a:lnTo>
                <a:close/>
                <a:moveTo>
                  <a:pt x="153" y="79"/>
                </a:moveTo>
                <a:lnTo>
                  <a:pt x="153" y="79"/>
                </a:lnTo>
                <a:lnTo>
                  <a:pt x="153" y="79"/>
                </a:lnTo>
                <a:lnTo>
                  <a:pt x="153" y="79"/>
                </a:lnTo>
                <a:lnTo>
                  <a:pt x="147" y="79"/>
                </a:lnTo>
                <a:lnTo>
                  <a:pt x="147" y="79"/>
                </a:lnTo>
                <a:lnTo>
                  <a:pt x="147" y="80"/>
                </a:lnTo>
                <a:lnTo>
                  <a:pt x="147" y="80"/>
                </a:lnTo>
                <a:lnTo>
                  <a:pt x="152" y="79"/>
                </a:lnTo>
                <a:lnTo>
                  <a:pt x="152" y="79"/>
                </a:lnTo>
                <a:lnTo>
                  <a:pt x="153" y="79"/>
                </a:lnTo>
                <a:lnTo>
                  <a:pt x="153" y="79"/>
                </a:lnTo>
                <a:close/>
                <a:moveTo>
                  <a:pt x="98" y="36"/>
                </a:moveTo>
                <a:lnTo>
                  <a:pt x="98" y="36"/>
                </a:lnTo>
                <a:lnTo>
                  <a:pt x="98" y="36"/>
                </a:lnTo>
                <a:lnTo>
                  <a:pt x="98" y="36"/>
                </a:lnTo>
                <a:lnTo>
                  <a:pt x="97" y="41"/>
                </a:lnTo>
                <a:lnTo>
                  <a:pt x="97" y="41"/>
                </a:lnTo>
                <a:lnTo>
                  <a:pt x="98" y="39"/>
                </a:lnTo>
                <a:lnTo>
                  <a:pt x="98" y="39"/>
                </a:lnTo>
                <a:lnTo>
                  <a:pt x="98" y="36"/>
                </a:lnTo>
                <a:lnTo>
                  <a:pt x="98" y="36"/>
                </a:lnTo>
                <a:close/>
                <a:moveTo>
                  <a:pt x="63" y="82"/>
                </a:moveTo>
                <a:lnTo>
                  <a:pt x="63" y="82"/>
                </a:lnTo>
                <a:lnTo>
                  <a:pt x="71" y="82"/>
                </a:lnTo>
                <a:lnTo>
                  <a:pt x="71" y="82"/>
                </a:lnTo>
                <a:lnTo>
                  <a:pt x="65" y="82"/>
                </a:lnTo>
                <a:lnTo>
                  <a:pt x="65" y="82"/>
                </a:lnTo>
                <a:lnTo>
                  <a:pt x="63" y="82"/>
                </a:lnTo>
                <a:lnTo>
                  <a:pt x="63" y="82"/>
                </a:lnTo>
                <a:lnTo>
                  <a:pt x="63" y="82"/>
                </a:lnTo>
                <a:lnTo>
                  <a:pt x="63" y="82"/>
                </a:lnTo>
                <a:close/>
                <a:moveTo>
                  <a:pt x="166" y="90"/>
                </a:moveTo>
                <a:lnTo>
                  <a:pt x="166" y="90"/>
                </a:lnTo>
                <a:lnTo>
                  <a:pt x="166" y="87"/>
                </a:lnTo>
                <a:lnTo>
                  <a:pt x="166" y="87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6" y="87"/>
                </a:lnTo>
                <a:lnTo>
                  <a:pt x="166" y="87"/>
                </a:lnTo>
                <a:lnTo>
                  <a:pt x="164" y="88"/>
                </a:lnTo>
                <a:lnTo>
                  <a:pt x="166" y="90"/>
                </a:lnTo>
                <a:lnTo>
                  <a:pt x="166" y="90"/>
                </a:lnTo>
                <a:close/>
                <a:moveTo>
                  <a:pt x="152" y="93"/>
                </a:moveTo>
                <a:lnTo>
                  <a:pt x="152" y="93"/>
                </a:lnTo>
                <a:lnTo>
                  <a:pt x="152" y="90"/>
                </a:lnTo>
                <a:lnTo>
                  <a:pt x="152" y="88"/>
                </a:lnTo>
                <a:lnTo>
                  <a:pt x="152" y="88"/>
                </a:lnTo>
                <a:lnTo>
                  <a:pt x="150" y="90"/>
                </a:lnTo>
                <a:lnTo>
                  <a:pt x="150" y="90"/>
                </a:lnTo>
                <a:lnTo>
                  <a:pt x="152" y="93"/>
                </a:lnTo>
                <a:lnTo>
                  <a:pt x="152" y="93"/>
                </a:lnTo>
                <a:close/>
                <a:moveTo>
                  <a:pt x="89" y="95"/>
                </a:moveTo>
                <a:lnTo>
                  <a:pt x="89" y="95"/>
                </a:lnTo>
                <a:lnTo>
                  <a:pt x="90" y="93"/>
                </a:lnTo>
                <a:lnTo>
                  <a:pt x="90" y="91"/>
                </a:lnTo>
                <a:lnTo>
                  <a:pt x="90" y="91"/>
                </a:lnTo>
                <a:lnTo>
                  <a:pt x="87" y="93"/>
                </a:lnTo>
                <a:lnTo>
                  <a:pt x="87" y="93"/>
                </a:lnTo>
                <a:lnTo>
                  <a:pt x="89" y="95"/>
                </a:lnTo>
                <a:lnTo>
                  <a:pt x="89" y="95"/>
                </a:lnTo>
                <a:close/>
                <a:moveTo>
                  <a:pt x="93" y="131"/>
                </a:moveTo>
                <a:lnTo>
                  <a:pt x="93" y="131"/>
                </a:lnTo>
                <a:lnTo>
                  <a:pt x="92" y="132"/>
                </a:lnTo>
                <a:lnTo>
                  <a:pt x="90" y="134"/>
                </a:lnTo>
                <a:lnTo>
                  <a:pt x="90" y="134"/>
                </a:lnTo>
                <a:lnTo>
                  <a:pt x="93" y="134"/>
                </a:lnTo>
                <a:lnTo>
                  <a:pt x="93" y="131"/>
                </a:lnTo>
                <a:lnTo>
                  <a:pt x="93" y="131"/>
                </a:lnTo>
                <a:close/>
                <a:moveTo>
                  <a:pt x="22" y="123"/>
                </a:moveTo>
                <a:lnTo>
                  <a:pt x="22" y="123"/>
                </a:lnTo>
                <a:lnTo>
                  <a:pt x="27" y="121"/>
                </a:lnTo>
                <a:lnTo>
                  <a:pt x="27" y="121"/>
                </a:lnTo>
                <a:lnTo>
                  <a:pt x="26" y="120"/>
                </a:lnTo>
                <a:lnTo>
                  <a:pt x="26" y="120"/>
                </a:lnTo>
                <a:lnTo>
                  <a:pt x="22" y="123"/>
                </a:lnTo>
                <a:lnTo>
                  <a:pt x="22" y="123"/>
                </a:lnTo>
                <a:close/>
                <a:moveTo>
                  <a:pt x="144" y="106"/>
                </a:move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4" y="101"/>
                </a:lnTo>
                <a:lnTo>
                  <a:pt x="144" y="101"/>
                </a:lnTo>
                <a:lnTo>
                  <a:pt x="144" y="103"/>
                </a:lnTo>
                <a:lnTo>
                  <a:pt x="144" y="103"/>
                </a:lnTo>
                <a:lnTo>
                  <a:pt x="144" y="106"/>
                </a:lnTo>
                <a:lnTo>
                  <a:pt x="144" y="106"/>
                </a:lnTo>
                <a:close/>
                <a:moveTo>
                  <a:pt x="152" y="103"/>
                </a:moveTo>
                <a:lnTo>
                  <a:pt x="152" y="103"/>
                </a:lnTo>
                <a:lnTo>
                  <a:pt x="150" y="110"/>
                </a:lnTo>
                <a:lnTo>
                  <a:pt x="150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4"/>
                </a:lnTo>
                <a:lnTo>
                  <a:pt x="153" y="104"/>
                </a:lnTo>
                <a:lnTo>
                  <a:pt x="152" y="103"/>
                </a:lnTo>
                <a:lnTo>
                  <a:pt x="152" y="103"/>
                </a:lnTo>
                <a:close/>
                <a:moveTo>
                  <a:pt x="183" y="106"/>
                </a:moveTo>
                <a:lnTo>
                  <a:pt x="183" y="106"/>
                </a:lnTo>
                <a:lnTo>
                  <a:pt x="183" y="103"/>
                </a:lnTo>
                <a:lnTo>
                  <a:pt x="183" y="101"/>
                </a:lnTo>
                <a:lnTo>
                  <a:pt x="183" y="101"/>
                </a:lnTo>
                <a:lnTo>
                  <a:pt x="182" y="103"/>
                </a:lnTo>
                <a:lnTo>
                  <a:pt x="183" y="106"/>
                </a:lnTo>
                <a:lnTo>
                  <a:pt x="183" y="106"/>
                </a:lnTo>
                <a:close/>
                <a:moveTo>
                  <a:pt x="95" y="109"/>
                </a:moveTo>
                <a:lnTo>
                  <a:pt x="95" y="109"/>
                </a:lnTo>
                <a:lnTo>
                  <a:pt x="93" y="112"/>
                </a:lnTo>
                <a:lnTo>
                  <a:pt x="95" y="115"/>
                </a:lnTo>
                <a:lnTo>
                  <a:pt x="95" y="115"/>
                </a:lnTo>
                <a:lnTo>
                  <a:pt x="95" y="109"/>
                </a:lnTo>
                <a:lnTo>
                  <a:pt x="95" y="109"/>
                </a:lnTo>
                <a:close/>
                <a:moveTo>
                  <a:pt x="45" y="128"/>
                </a:moveTo>
                <a:lnTo>
                  <a:pt x="45" y="128"/>
                </a:lnTo>
                <a:lnTo>
                  <a:pt x="48" y="128"/>
                </a:lnTo>
                <a:lnTo>
                  <a:pt x="48" y="128"/>
                </a:lnTo>
                <a:lnTo>
                  <a:pt x="51" y="128"/>
                </a:lnTo>
                <a:lnTo>
                  <a:pt x="51" y="128"/>
                </a:lnTo>
                <a:lnTo>
                  <a:pt x="51" y="128"/>
                </a:lnTo>
                <a:lnTo>
                  <a:pt x="51" y="128"/>
                </a:lnTo>
                <a:lnTo>
                  <a:pt x="45" y="128"/>
                </a:lnTo>
                <a:lnTo>
                  <a:pt x="45" y="128"/>
                </a:lnTo>
                <a:close/>
                <a:moveTo>
                  <a:pt x="92" y="98"/>
                </a:moveTo>
                <a:lnTo>
                  <a:pt x="92" y="98"/>
                </a:lnTo>
                <a:lnTo>
                  <a:pt x="92" y="98"/>
                </a:lnTo>
                <a:lnTo>
                  <a:pt x="92" y="98"/>
                </a:lnTo>
                <a:lnTo>
                  <a:pt x="90" y="101"/>
                </a:lnTo>
                <a:lnTo>
                  <a:pt x="90" y="101"/>
                </a:lnTo>
                <a:lnTo>
                  <a:pt x="93" y="99"/>
                </a:lnTo>
                <a:lnTo>
                  <a:pt x="93" y="99"/>
                </a:lnTo>
                <a:lnTo>
                  <a:pt x="92" y="98"/>
                </a:lnTo>
                <a:lnTo>
                  <a:pt x="92" y="98"/>
                </a:lnTo>
                <a:close/>
                <a:moveTo>
                  <a:pt x="86" y="98"/>
                </a:moveTo>
                <a:lnTo>
                  <a:pt x="86" y="98"/>
                </a:lnTo>
                <a:lnTo>
                  <a:pt x="86" y="98"/>
                </a:lnTo>
                <a:lnTo>
                  <a:pt x="86" y="98"/>
                </a:lnTo>
                <a:lnTo>
                  <a:pt x="86" y="101"/>
                </a:lnTo>
                <a:lnTo>
                  <a:pt x="86" y="101"/>
                </a:lnTo>
                <a:lnTo>
                  <a:pt x="87" y="101"/>
                </a:lnTo>
                <a:lnTo>
                  <a:pt x="86" y="98"/>
                </a:lnTo>
                <a:lnTo>
                  <a:pt x="86" y="98"/>
                </a:lnTo>
                <a:close/>
                <a:moveTo>
                  <a:pt x="43" y="101"/>
                </a:moveTo>
                <a:lnTo>
                  <a:pt x="43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96"/>
                </a:lnTo>
                <a:lnTo>
                  <a:pt x="46" y="96"/>
                </a:lnTo>
                <a:lnTo>
                  <a:pt x="46" y="93"/>
                </a:lnTo>
                <a:lnTo>
                  <a:pt x="46" y="93"/>
                </a:lnTo>
                <a:lnTo>
                  <a:pt x="46" y="93"/>
                </a:lnTo>
                <a:lnTo>
                  <a:pt x="46" y="93"/>
                </a:lnTo>
                <a:lnTo>
                  <a:pt x="43" y="101"/>
                </a:lnTo>
                <a:lnTo>
                  <a:pt x="43" y="101"/>
                </a:lnTo>
                <a:close/>
                <a:moveTo>
                  <a:pt x="155" y="128"/>
                </a:moveTo>
                <a:lnTo>
                  <a:pt x="155" y="128"/>
                </a:lnTo>
                <a:lnTo>
                  <a:pt x="144" y="129"/>
                </a:lnTo>
                <a:lnTo>
                  <a:pt x="144" y="129"/>
                </a:lnTo>
                <a:lnTo>
                  <a:pt x="155" y="128"/>
                </a:lnTo>
                <a:lnTo>
                  <a:pt x="155" y="128"/>
                </a:lnTo>
                <a:close/>
                <a:moveTo>
                  <a:pt x="97" y="68"/>
                </a:moveTo>
                <a:lnTo>
                  <a:pt x="97" y="68"/>
                </a:lnTo>
                <a:lnTo>
                  <a:pt x="100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5"/>
                </a:lnTo>
                <a:lnTo>
                  <a:pt x="98" y="66"/>
                </a:lnTo>
                <a:lnTo>
                  <a:pt x="97" y="68"/>
                </a:lnTo>
                <a:lnTo>
                  <a:pt x="97" y="68"/>
                </a:lnTo>
                <a:close/>
                <a:moveTo>
                  <a:pt x="87" y="120"/>
                </a:moveTo>
                <a:lnTo>
                  <a:pt x="87" y="120"/>
                </a:lnTo>
                <a:lnTo>
                  <a:pt x="86" y="120"/>
                </a:lnTo>
                <a:lnTo>
                  <a:pt x="86" y="120"/>
                </a:lnTo>
                <a:lnTo>
                  <a:pt x="86" y="123"/>
                </a:lnTo>
                <a:lnTo>
                  <a:pt x="86" y="123"/>
                </a:lnTo>
                <a:lnTo>
                  <a:pt x="86" y="123"/>
                </a:lnTo>
                <a:lnTo>
                  <a:pt x="86" y="123"/>
                </a:lnTo>
                <a:lnTo>
                  <a:pt x="87" y="120"/>
                </a:lnTo>
                <a:lnTo>
                  <a:pt x="87" y="120"/>
                </a:lnTo>
                <a:close/>
                <a:moveTo>
                  <a:pt x="130" y="3"/>
                </a:moveTo>
                <a:lnTo>
                  <a:pt x="130" y="3"/>
                </a:lnTo>
                <a:lnTo>
                  <a:pt x="131" y="8"/>
                </a:lnTo>
                <a:lnTo>
                  <a:pt x="131" y="8"/>
                </a:lnTo>
                <a:lnTo>
                  <a:pt x="131" y="5"/>
                </a:lnTo>
                <a:lnTo>
                  <a:pt x="131" y="5"/>
                </a:lnTo>
                <a:lnTo>
                  <a:pt x="131" y="3"/>
                </a:lnTo>
                <a:lnTo>
                  <a:pt x="130" y="3"/>
                </a:lnTo>
                <a:lnTo>
                  <a:pt x="130" y="3"/>
                </a:lnTo>
                <a:close/>
                <a:moveTo>
                  <a:pt x="79" y="82"/>
                </a:moveTo>
                <a:lnTo>
                  <a:pt x="79" y="82"/>
                </a:lnTo>
                <a:lnTo>
                  <a:pt x="79" y="80"/>
                </a:lnTo>
                <a:lnTo>
                  <a:pt x="79" y="80"/>
                </a:lnTo>
                <a:lnTo>
                  <a:pt x="78" y="80"/>
                </a:lnTo>
                <a:lnTo>
                  <a:pt x="78" y="80"/>
                </a:lnTo>
                <a:lnTo>
                  <a:pt x="78" y="82"/>
                </a:lnTo>
                <a:lnTo>
                  <a:pt x="78" y="82"/>
                </a:lnTo>
                <a:lnTo>
                  <a:pt x="79" y="82"/>
                </a:lnTo>
                <a:lnTo>
                  <a:pt x="79" y="82"/>
                </a:lnTo>
                <a:close/>
                <a:moveTo>
                  <a:pt x="15" y="99"/>
                </a:moveTo>
                <a:lnTo>
                  <a:pt x="15" y="99"/>
                </a:lnTo>
                <a:lnTo>
                  <a:pt x="16" y="98"/>
                </a:lnTo>
                <a:lnTo>
                  <a:pt x="16" y="96"/>
                </a:lnTo>
                <a:lnTo>
                  <a:pt x="16" y="96"/>
                </a:lnTo>
                <a:lnTo>
                  <a:pt x="15" y="99"/>
                </a:lnTo>
                <a:lnTo>
                  <a:pt x="15" y="99"/>
                </a:lnTo>
                <a:close/>
                <a:moveTo>
                  <a:pt x="79" y="20"/>
                </a:moveTo>
                <a:lnTo>
                  <a:pt x="79" y="20"/>
                </a:lnTo>
                <a:lnTo>
                  <a:pt x="81" y="20"/>
                </a:lnTo>
                <a:lnTo>
                  <a:pt x="81" y="19"/>
                </a:lnTo>
                <a:lnTo>
                  <a:pt x="81" y="19"/>
                </a:lnTo>
                <a:lnTo>
                  <a:pt x="79" y="19"/>
                </a:lnTo>
                <a:lnTo>
                  <a:pt x="79" y="19"/>
                </a:lnTo>
                <a:lnTo>
                  <a:pt x="79" y="20"/>
                </a:lnTo>
                <a:lnTo>
                  <a:pt x="79" y="20"/>
                </a:lnTo>
                <a:close/>
                <a:moveTo>
                  <a:pt x="73" y="117"/>
                </a:moveTo>
                <a:lnTo>
                  <a:pt x="73" y="117"/>
                </a:lnTo>
                <a:lnTo>
                  <a:pt x="71" y="118"/>
                </a:lnTo>
                <a:lnTo>
                  <a:pt x="71" y="118"/>
                </a:lnTo>
                <a:lnTo>
                  <a:pt x="71" y="121"/>
                </a:lnTo>
                <a:lnTo>
                  <a:pt x="71" y="121"/>
                </a:lnTo>
                <a:lnTo>
                  <a:pt x="71" y="121"/>
                </a:lnTo>
                <a:lnTo>
                  <a:pt x="71" y="121"/>
                </a:lnTo>
                <a:lnTo>
                  <a:pt x="73" y="117"/>
                </a:lnTo>
                <a:lnTo>
                  <a:pt x="73" y="117"/>
                </a:lnTo>
                <a:close/>
                <a:moveTo>
                  <a:pt x="108" y="199"/>
                </a:moveTo>
                <a:lnTo>
                  <a:pt x="108" y="199"/>
                </a:lnTo>
                <a:lnTo>
                  <a:pt x="108" y="197"/>
                </a:lnTo>
                <a:lnTo>
                  <a:pt x="108" y="197"/>
                </a:lnTo>
                <a:lnTo>
                  <a:pt x="104" y="197"/>
                </a:lnTo>
                <a:lnTo>
                  <a:pt x="104" y="197"/>
                </a:lnTo>
                <a:lnTo>
                  <a:pt x="106" y="199"/>
                </a:lnTo>
                <a:lnTo>
                  <a:pt x="108" y="199"/>
                </a:lnTo>
                <a:lnTo>
                  <a:pt x="108" y="199"/>
                </a:lnTo>
                <a:close/>
                <a:moveTo>
                  <a:pt x="87" y="159"/>
                </a:moveTo>
                <a:lnTo>
                  <a:pt x="87" y="159"/>
                </a:lnTo>
                <a:lnTo>
                  <a:pt x="87" y="159"/>
                </a:lnTo>
                <a:lnTo>
                  <a:pt x="87" y="159"/>
                </a:lnTo>
                <a:lnTo>
                  <a:pt x="90" y="158"/>
                </a:lnTo>
                <a:lnTo>
                  <a:pt x="90" y="158"/>
                </a:lnTo>
                <a:lnTo>
                  <a:pt x="89" y="156"/>
                </a:lnTo>
                <a:lnTo>
                  <a:pt x="89" y="156"/>
                </a:lnTo>
                <a:lnTo>
                  <a:pt x="87" y="159"/>
                </a:lnTo>
                <a:lnTo>
                  <a:pt x="87" y="159"/>
                </a:lnTo>
                <a:close/>
                <a:moveTo>
                  <a:pt x="180" y="98"/>
                </a:moveTo>
                <a:lnTo>
                  <a:pt x="180" y="98"/>
                </a:lnTo>
                <a:lnTo>
                  <a:pt x="180" y="96"/>
                </a:lnTo>
                <a:lnTo>
                  <a:pt x="180" y="95"/>
                </a:lnTo>
                <a:lnTo>
                  <a:pt x="180" y="95"/>
                </a:lnTo>
                <a:lnTo>
                  <a:pt x="179" y="96"/>
                </a:lnTo>
                <a:lnTo>
                  <a:pt x="180" y="98"/>
                </a:lnTo>
                <a:lnTo>
                  <a:pt x="180" y="98"/>
                </a:lnTo>
                <a:close/>
                <a:moveTo>
                  <a:pt x="84" y="27"/>
                </a:moveTo>
                <a:lnTo>
                  <a:pt x="84" y="27"/>
                </a:lnTo>
                <a:lnTo>
                  <a:pt x="87" y="25"/>
                </a:lnTo>
                <a:lnTo>
                  <a:pt x="87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84" y="27"/>
                </a:lnTo>
                <a:close/>
                <a:moveTo>
                  <a:pt x="108" y="87"/>
                </a:moveTo>
                <a:lnTo>
                  <a:pt x="108" y="87"/>
                </a:lnTo>
                <a:lnTo>
                  <a:pt x="109" y="87"/>
                </a:lnTo>
                <a:lnTo>
                  <a:pt x="109" y="87"/>
                </a:lnTo>
                <a:lnTo>
                  <a:pt x="108" y="82"/>
                </a:lnTo>
                <a:lnTo>
                  <a:pt x="108" y="82"/>
                </a:lnTo>
                <a:lnTo>
                  <a:pt x="108" y="82"/>
                </a:lnTo>
                <a:lnTo>
                  <a:pt x="108" y="82"/>
                </a:lnTo>
                <a:lnTo>
                  <a:pt x="108" y="87"/>
                </a:lnTo>
                <a:lnTo>
                  <a:pt x="108" y="87"/>
                </a:lnTo>
                <a:close/>
                <a:moveTo>
                  <a:pt x="87" y="107"/>
                </a:move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9" y="107"/>
                </a:lnTo>
                <a:lnTo>
                  <a:pt x="89" y="107"/>
                </a:lnTo>
                <a:lnTo>
                  <a:pt x="89" y="104"/>
                </a:lnTo>
                <a:lnTo>
                  <a:pt x="89" y="104"/>
                </a:lnTo>
                <a:lnTo>
                  <a:pt x="89" y="104"/>
                </a:lnTo>
                <a:lnTo>
                  <a:pt x="89" y="104"/>
                </a:lnTo>
                <a:lnTo>
                  <a:pt x="87" y="107"/>
                </a:lnTo>
                <a:lnTo>
                  <a:pt x="87" y="107"/>
                </a:lnTo>
                <a:close/>
                <a:moveTo>
                  <a:pt x="185" y="118"/>
                </a:moveTo>
                <a:lnTo>
                  <a:pt x="185" y="118"/>
                </a:lnTo>
                <a:lnTo>
                  <a:pt x="185" y="117"/>
                </a:lnTo>
                <a:lnTo>
                  <a:pt x="185" y="117"/>
                </a:lnTo>
                <a:lnTo>
                  <a:pt x="180" y="118"/>
                </a:lnTo>
                <a:lnTo>
                  <a:pt x="180" y="118"/>
                </a:lnTo>
                <a:lnTo>
                  <a:pt x="185" y="118"/>
                </a:lnTo>
                <a:lnTo>
                  <a:pt x="185" y="118"/>
                </a:lnTo>
                <a:close/>
                <a:moveTo>
                  <a:pt x="130" y="66"/>
                </a:moveTo>
                <a:lnTo>
                  <a:pt x="130" y="66"/>
                </a:lnTo>
                <a:lnTo>
                  <a:pt x="130" y="63"/>
                </a:lnTo>
                <a:lnTo>
                  <a:pt x="130" y="63"/>
                </a:lnTo>
                <a:lnTo>
                  <a:pt x="128" y="66"/>
                </a:lnTo>
                <a:lnTo>
                  <a:pt x="128" y="66"/>
                </a:lnTo>
                <a:lnTo>
                  <a:pt x="128" y="66"/>
                </a:lnTo>
                <a:lnTo>
                  <a:pt x="130" y="66"/>
                </a:lnTo>
                <a:lnTo>
                  <a:pt x="130" y="66"/>
                </a:lnTo>
                <a:close/>
                <a:moveTo>
                  <a:pt x="54" y="98"/>
                </a:moveTo>
                <a:lnTo>
                  <a:pt x="54" y="98"/>
                </a:lnTo>
                <a:lnTo>
                  <a:pt x="52" y="99"/>
                </a:lnTo>
                <a:lnTo>
                  <a:pt x="54" y="101"/>
                </a:lnTo>
                <a:lnTo>
                  <a:pt x="54" y="101"/>
                </a:lnTo>
                <a:lnTo>
                  <a:pt x="54" y="98"/>
                </a:lnTo>
                <a:lnTo>
                  <a:pt x="54" y="98"/>
                </a:lnTo>
                <a:close/>
                <a:moveTo>
                  <a:pt x="40" y="112"/>
                </a:moveTo>
                <a:lnTo>
                  <a:pt x="40" y="112"/>
                </a:lnTo>
                <a:lnTo>
                  <a:pt x="41" y="107"/>
                </a:lnTo>
                <a:lnTo>
                  <a:pt x="41" y="107"/>
                </a:lnTo>
                <a:lnTo>
                  <a:pt x="41" y="109"/>
                </a:lnTo>
                <a:lnTo>
                  <a:pt x="40" y="112"/>
                </a:lnTo>
                <a:lnTo>
                  <a:pt x="40" y="112"/>
                </a:lnTo>
                <a:close/>
                <a:moveTo>
                  <a:pt x="13" y="107"/>
                </a:moveTo>
                <a:lnTo>
                  <a:pt x="13" y="107"/>
                </a:lnTo>
                <a:lnTo>
                  <a:pt x="15" y="106"/>
                </a:lnTo>
                <a:lnTo>
                  <a:pt x="15" y="104"/>
                </a:lnTo>
                <a:lnTo>
                  <a:pt x="15" y="104"/>
                </a:lnTo>
                <a:lnTo>
                  <a:pt x="13" y="107"/>
                </a:lnTo>
                <a:lnTo>
                  <a:pt x="13" y="107"/>
                </a:lnTo>
                <a:close/>
                <a:moveTo>
                  <a:pt x="202" y="101"/>
                </a:moveTo>
                <a:lnTo>
                  <a:pt x="202" y="101"/>
                </a:lnTo>
                <a:lnTo>
                  <a:pt x="204" y="101"/>
                </a:lnTo>
                <a:lnTo>
                  <a:pt x="204" y="101"/>
                </a:lnTo>
                <a:lnTo>
                  <a:pt x="204" y="96"/>
                </a:lnTo>
                <a:lnTo>
                  <a:pt x="204" y="96"/>
                </a:lnTo>
                <a:lnTo>
                  <a:pt x="202" y="99"/>
                </a:lnTo>
                <a:lnTo>
                  <a:pt x="202" y="101"/>
                </a:lnTo>
                <a:lnTo>
                  <a:pt x="202" y="101"/>
                </a:lnTo>
                <a:close/>
                <a:moveTo>
                  <a:pt x="8" y="85"/>
                </a:moveTo>
                <a:lnTo>
                  <a:pt x="8" y="85"/>
                </a:lnTo>
                <a:lnTo>
                  <a:pt x="8" y="87"/>
                </a:lnTo>
                <a:lnTo>
                  <a:pt x="8" y="87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5"/>
                </a:lnTo>
                <a:lnTo>
                  <a:pt x="8" y="85"/>
                </a:lnTo>
                <a:close/>
                <a:moveTo>
                  <a:pt x="142" y="114"/>
                </a:moveTo>
                <a:lnTo>
                  <a:pt x="142" y="114"/>
                </a:lnTo>
                <a:lnTo>
                  <a:pt x="141" y="109"/>
                </a:lnTo>
                <a:lnTo>
                  <a:pt x="141" y="109"/>
                </a:lnTo>
                <a:lnTo>
                  <a:pt x="142" y="114"/>
                </a:lnTo>
                <a:lnTo>
                  <a:pt x="142" y="114"/>
                </a:lnTo>
                <a:close/>
                <a:moveTo>
                  <a:pt x="108" y="123"/>
                </a:moveTo>
                <a:lnTo>
                  <a:pt x="108" y="123"/>
                </a:lnTo>
                <a:lnTo>
                  <a:pt x="108" y="125"/>
                </a:lnTo>
                <a:lnTo>
                  <a:pt x="108" y="125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08" y="123"/>
                </a:lnTo>
                <a:lnTo>
                  <a:pt x="108" y="123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2" y="88"/>
                </a:lnTo>
                <a:lnTo>
                  <a:pt x="22" y="90"/>
                </a:lnTo>
                <a:lnTo>
                  <a:pt x="22" y="90"/>
                </a:lnTo>
                <a:lnTo>
                  <a:pt x="24" y="88"/>
                </a:lnTo>
                <a:lnTo>
                  <a:pt x="24" y="88"/>
                </a:lnTo>
                <a:close/>
                <a:moveTo>
                  <a:pt x="21" y="99"/>
                </a:moveTo>
                <a:lnTo>
                  <a:pt x="21" y="99"/>
                </a:lnTo>
                <a:lnTo>
                  <a:pt x="19" y="101"/>
                </a:lnTo>
                <a:lnTo>
                  <a:pt x="19" y="103"/>
                </a:lnTo>
                <a:lnTo>
                  <a:pt x="19" y="103"/>
                </a:lnTo>
                <a:lnTo>
                  <a:pt x="21" y="99"/>
                </a:lnTo>
                <a:lnTo>
                  <a:pt x="21" y="99"/>
                </a:lnTo>
                <a:close/>
                <a:moveTo>
                  <a:pt x="160" y="103"/>
                </a:moveTo>
                <a:lnTo>
                  <a:pt x="160" y="103"/>
                </a:lnTo>
                <a:lnTo>
                  <a:pt x="160" y="98"/>
                </a:lnTo>
                <a:lnTo>
                  <a:pt x="160" y="98"/>
                </a:lnTo>
                <a:lnTo>
                  <a:pt x="160" y="99"/>
                </a:lnTo>
                <a:lnTo>
                  <a:pt x="160" y="103"/>
                </a:lnTo>
                <a:lnTo>
                  <a:pt x="160" y="103"/>
                </a:lnTo>
                <a:close/>
                <a:moveTo>
                  <a:pt x="155" y="99"/>
                </a:moveTo>
                <a:lnTo>
                  <a:pt x="155" y="99"/>
                </a:lnTo>
                <a:lnTo>
                  <a:pt x="155" y="98"/>
                </a:lnTo>
                <a:lnTo>
                  <a:pt x="155" y="96"/>
                </a:lnTo>
                <a:lnTo>
                  <a:pt x="155" y="96"/>
                </a:lnTo>
                <a:lnTo>
                  <a:pt x="153" y="98"/>
                </a:lnTo>
                <a:lnTo>
                  <a:pt x="155" y="99"/>
                </a:lnTo>
                <a:lnTo>
                  <a:pt x="155" y="99"/>
                </a:lnTo>
                <a:close/>
                <a:moveTo>
                  <a:pt x="90" y="62"/>
                </a:moveTo>
                <a:lnTo>
                  <a:pt x="90" y="62"/>
                </a:lnTo>
                <a:lnTo>
                  <a:pt x="89" y="62"/>
                </a:lnTo>
                <a:lnTo>
                  <a:pt x="89" y="63"/>
                </a:lnTo>
                <a:lnTo>
                  <a:pt x="89" y="63"/>
                </a:lnTo>
                <a:lnTo>
                  <a:pt x="90" y="63"/>
                </a:lnTo>
                <a:lnTo>
                  <a:pt x="90" y="63"/>
                </a:lnTo>
                <a:lnTo>
                  <a:pt x="90" y="63"/>
                </a:lnTo>
                <a:lnTo>
                  <a:pt x="90" y="62"/>
                </a:lnTo>
                <a:lnTo>
                  <a:pt x="90" y="62"/>
                </a:lnTo>
                <a:close/>
                <a:moveTo>
                  <a:pt x="93" y="103"/>
                </a:moveTo>
                <a:lnTo>
                  <a:pt x="93" y="103"/>
                </a:lnTo>
                <a:lnTo>
                  <a:pt x="92" y="104"/>
                </a:lnTo>
                <a:lnTo>
                  <a:pt x="92" y="104"/>
                </a:lnTo>
                <a:lnTo>
                  <a:pt x="92" y="106"/>
                </a:lnTo>
                <a:lnTo>
                  <a:pt x="92" y="106"/>
                </a:lnTo>
                <a:lnTo>
                  <a:pt x="93" y="103"/>
                </a:lnTo>
                <a:lnTo>
                  <a:pt x="93" y="103"/>
                </a:lnTo>
                <a:close/>
                <a:moveTo>
                  <a:pt x="10" y="98"/>
                </a:moveTo>
                <a:lnTo>
                  <a:pt x="10" y="98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10" y="98"/>
                </a:lnTo>
                <a:lnTo>
                  <a:pt x="10" y="98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4" y="95"/>
                </a:lnTo>
                <a:lnTo>
                  <a:pt x="104" y="95"/>
                </a:lnTo>
                <a:lnTo>
                  <a:pt x="103" y="98"/>
                </a:lnTo>
                <a:lnTo>
                  <a:pt x="103" y="98"/>
                </a:lnTo>
                <a:lnTo>
                  <a:pt x="104" y="96"/>
                </a:lnTo>
                <a:lnTo>
                  <a:pt x="104" y="96"/>
                </a:lnTo>
                <a:close/>
                <a:moveTo>
                  <a:pt x="97" y="169"/>
                </a:moveTo>
                <a:lnTo>
                  <a:pt x="97" y="169"/>
                </a:lnTo>
                <a:lnTo>
                  <a:pt x="95" y="170"/>
                </a:lnTo>
                <a:lnTo>
                  <a:pt x="95" y="170"/>
                </a:lnTo>
                <a:lnTo>
                  <a:pt x="95" y="170"/>
                </a:lnTo>
                <a:lnTo>
                  <a:pt x="97" y="170"/>
                </a:lnTo>
                <a:lnTo>
                  <a:pt x="97" y="169"/>
                </a:lnTo>
                <a:lnTo>
                  <a:pt x="97" y="169"/>
                </a:lnTo>
                <a:close/>
                <a:moveTo>
                  <a:pt x="22" y="93"/>
                </a:moveTo>
                <a:lnTo>
                  <a:pt x="22" y="93"/>
                </a:lnTo>
                <a:lnTo>
                  <a:pt x="22" y="93"/>
                </a:lnTo>
                <a:lnTo>
                  <a:pt x="22" y="93"/>
                </a:lnTo>
                <a:lnTo>
                  <a:pt x="21" y="93"/>
                </a:lnTo>
                <a:lnTo>
                  <a:pt x="21" y="95"/>
                </a:lnTo>
                <a:lnTo>
                  <a:pt x="21" y="95"/>
                </a:lnTo>
                <a:lnTo>
                  <a:pt x="22" y="93"/>
                </a:lnTo>
                <a:lnTo>
                  <a:pt x="22" y="93"/>
                </a:lnTo>
                <a:close/>
                <a:moveTo>
                  <a:pt x="127" y="107"/>
                </a:moveTo>
                <a:lnTo>
                  <a:pt x="127" y="107"/>
                </a:lnTo>
                <a:lnTo>
                  <a:pt x="127" y="107"/>
                </a:lnTo>
                <a:lnTo>
                  <a:pt x="127" y="107"/>
                </a:lnTo>
                <a:lnTo>
                  <a:pt x="128" y="106"/>
                </a:lnTo>
                <a:lnTo>
                  <a:pt x="128" y="106"/>
                </a:lnTo>
                <a:lnTo>
                  <a:pt x="127" y="104"/>
                </a:lnTo>
                <a:lnTo>
                  <a:pt x="127" y="104"/>
                </a:lnTo>
                <a:lnTo>
                  <a:pt x="127" y="107"/>
                </a:lnTo>
                <a:lnTo>
                  <a:pt x="127" y="107"/>
                </a:lnTo>
                <a:close/>
                <a:moveTo>
                  <a:pt x="204" y="103"/>
                </a:moveTo>
                <a:lnTo>
                  <a:pt x="204" y="103"/>
                </a:lnTo>
                <a:lnTo>
                  <a:pt x="202" y="104"/>
                </a:lnTo>
                <a:lnTo>
                  <a:pt x="202" y="106"/>
                </a:lnTo>
                <a:lnTo>
                  <a:pt x="202" y="106"/>
                </a:lnTo>
                <a:lnTo>
                  <a:pt x="204" y="103"/>
                </a:lnTo>
                <a:lnTo>
                  <a:pt x="204" y="103"/>
                </a:lnTo>
                <a:close/>
                <a:moveTo>
                  <a:pt x="71" y="107"/>
                </a:moveTo>
                <a:lnTo>
                  <a:pt x="71" y="107"/>
                </a:lnTo>
                <a:lnTo>
                  <a:pt x="73" y="106"/>
                </a:lnTo>
                <a:lnTo>
                  <a:pt x="73" y="106"/>
                </a:lnTo>
                <a:lnTo>
                  <a:pt x="71" y="106"/>
                </a:lnTo>
                <a:lnTo>
                  <a:pt x="71" y="107"/>
                </a:lnTo>
                <a:lnTo>
                  <a:pt x="71" y="107"/>
                </a:lnTo>
                <a:close/>
                <a:moveTo>
                  <a:pt x="186" y="110"/>
                </a:moveTo>
                <a:lnTo>
                  <a:pt x="186" y="110"/>
                </a:lnTo>
                <a:lnTo>
                  <a:pt x="185" y="107"/>
                </a:lnTo>
                <a:lnTo>
                  <a:pt x="185" y="107"/>
                </a:lnTo>
                <a:lnTo>
                  <a:pt x="185" y="109"/>
                </a:lnTo>
                <a:lnTo>
                  <a:pt x="186" y="110"/>
                </a:lnTo>
                <a:lnTo>
                  <a:pt x="186" y="110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1"/>
                </a:lnTo>
                <a:lnTo>
                  <a:pt x="87" y="181"/>
                </a:lnTo>
                <a:lnTo>
                  <a:pt x="86" y="183"/>
                </a:lnTo>
                <a:lnTo>
                  <a:pt x="86" y="183"/>
                </a:lnTo>
                <a:lnTo>
                  <a:pt x="86" y="183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79" y="11"/>
                </a:moveTo>
                <a:lnTo>
                  <a:pt x="79" y="11"/>
                </a:lnTo>
                <a:lnTo>
                  <a:pt x="79" y="8"/>
                </a:lnTo>
                <a:lnTo>
                  <a:pt x="79" y="8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close/>
                <a:moveTo>
                  <a:pt x="116" y="188"/>
                </a:moveTo>
                <a:lnTo>
                  <a:pt x="116" y="188"/>
                </a:lnTo>
                <a:lnTo>
                  <a:pt x="117" y="188"/>
                </a:lnTo>
                <a:lnTo>
                  <a:pt x="117" y="188"/>
                </a:lnTo>
                <a:lnTo>
                  <a:pt x="116" y="185"/>
                </a:lnTo>
                <a:lnTo>
                  <a:pt x="116" y="185"/>
                </a:lnTo>
                <a:lnTo>
                  <a:pt x="116" y="185"/>
                </a:lnTo>
                <a:lnTo>
                  <a:pt x="116" y="185"/>
                </a:lnTo>
                <a:lnTo>
                  <a:pt x="116" y="188"/>
                </a:lnTo>
                <a:lnTo>
                  <a:pt x="116" y="188"/>
                </a:lnTo>
                <a:close/>
                <a:moveTo>
                  <a:pt x="43" y="82"/>
                </a:moveTo>
                <a:lnTo>
                  <a:pt x="43" y="82"/>
                </a:lnTo>
                <a:lnTo>
                  <a:pt x="45" y="82"/>
                </a:lnTo>
                <a:lnTo>
                  <a:pt x="46" y="82"/>
                </a:lnTo>
                <a:lnTo>
                  <a:pt x="46" y="82"/>
                </a:lnTo>
                <a:lnTo>
                  <a:pt x="45" y="82"/>
                </a:lnTo>
                <a:lnTo>
                  <a:pt x="43" y="82"/>
                </a:lnTo>
                <a:lnTo>
                  <a:pt x="43" y="82"/>
                </a:lnTo>
                <a:close/>
                <a:moveTo>
                  <a:pt x="125" y="20"/>
                </a:moveTo>
                <a:lnTo>
                  <a:pt x="125" y="20"/>
                </a:lnTo>
                <a:lnTo>
                  <a:pt x="125" y="22"/>
                </a:lnTo>
                <a:lnTo>
                  <a:pt x="125" y="22"/>
                </a:lnTo>
                <a:lnTo>
                  <a:pt x="127" y="20"/>
                </a:lnTo>
                <a:lnTo>
                  <a:pt x="127" y="20"/>
                </a:lnTo>
                <a:lnTo>
                  <a:pt x="125" y="20"/>
                </a:lnTo>
                <a:lnTo>
                  <a:pt x="125" y="20"/>
                </a:lnTo>
                <a:close/>
                <a:moveTo>
                  <a:pt x="11" y="88"/>
                </a:move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3" y="87"/>
                </a:lnTo>
                <a:lnTo>
                  <a:pt x="13" y="85"/>
                </a:lnTo>
                <a:lnTo>
                  <a:pt x="13" y="85"/>
                </a:lnTo>
                <a:lnTo>
                  <a:pt x="11" y="88"/>
                </a:lnTo>
                <a:lnTo>
                  <a:pt x="11" y="88"/>
                </a:lnTo>
                <a:close/>
                <a:moveTo>
                  <a:pt x="130" y="139"/>
                </a:moveTo>
                <a:lnTo>
                  <a:pt x="130" y="139"/>
                </a:lnTo>
                <a:lnTo>
                  <a:pt x="130" y="142"/>
                </a:lnTo>
                <a:lnTo>
                  <a:pt x="130" y="142"/>
                </a:lnTo>
                <a:lnTo>
                  <a:pt x="130" y="139"/>
                </a:lnTo>
                <a:lnTo>
                  <a:pt x="130" y="139"/>
                </a:lnTo>
                <a:close/>
                <a:moveTo>
                  <a:pt x="116" y="80"/>
                </a:moveTo>
                <a:lnTo>
                  <a:pt x="116" y="80"/>
                </a:lnTo>
                <a:lnTo>
                  <a:pt x="117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80"/>
                </a:lnTo>
                <a:lnTo>
                  <a:pt x="116" y="80"/>
                </a:lnTo>
                <a:close/>
                <a:moveTo>
                  <a:pt x="8" y="118"/>
                </a:moveTo>
                <a:lnTo>
                  <a:pt x="8" y="118"/>
                </a:lnTo>
                <a:lnTo>
                  <a:pt x="10" y="118"/>
                </a:lnTo>
                <a:lnTo>
                  <a:pt x="10" y="118"/>
                </a:lnTo>
                <a:lnTo>
                  <a:pt x="10" y="117"/>
                </a:lnTo>
                <a:lnTo>
                  <a:pt x="10" y="117"/>
                </a:lnTo>
                <a:lnTo>
                  <a:pt x="8" y="117"/>
                </a:lnTo>
                <a:lnTo>
                  <a:pt x="8" y="117"/>
                </a:lnTo>
                <a:lnTo>
                  <a:pt x="8" y="118"/>
                </a:lnTo>
                <a:lnTo>
                  <a:pt x="8" y="118"/>
                </a:lnTo>
                <a:close/>
                <a:moveTo>
                  <a:pt x="155" y="84"/>
                </a:moveTo>
                <a:lnTo>
                  <a:pt x="155" y="84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5" y="84"/>
                </a:lnTo>
                <a:lnTo>
                  <a:pt x="155" y="84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86" y="8"/>
                </a:lnTo>
                <a:lnTo>
                  <a:pt x="86" y="9"/>
                </a:lnTo>
                <a:lnTo>
                  <a:pt x="86" y="9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93" y="103"/>
                </a:moveTo>
                <a:lnTo>
                  <a:pt x="193" y="103"/>
                </a:lnTo>
                <a:lnTo>
                  <a:pt x="194" y="104"/>
                </a:lnTo>
                <a:lnTo>
                  <a:pt x="194" y="104"/>
                </a:lnTo>
                <a:lnTo>
                  <a:pt x="194" y="101"/>
                </a:lnTo>
                <a:lnTo>
                  <a:pt x="194" y="101"/>
                </a:lnTo>
                <a:lnTo>
                  <a:pt x="193" y="103"/>
                </a:lnTo>
                <a:lnTo>
                  <a:pt x="193" y="103"/>
                </a:lnTo>
                <a:close/>
                <a:moveTo>
                  <a:pt x="86" y="36"/>
                </a:moveTo>
                <a:lnTo>
                  <a:pt x="86" y="36"/>
                </a:lnTo>
                <a:lnTo>
                  <a:pt x="86" y="35"/>
                </a:lnTo>
                <a:lnTo>
                  <a:pt x="86" y="35"/>
                </a:lnTo>
                <a:lnTo>
                  <a:pt x="86" y="35"/>
                </a:lnTo>
                <a:lnTo>
                  <a:pt x="86" y="36"/>
                </a:lnTo>
                <a:lnTo>
                  <a:pt x="86" y="36"/>
                </a:lnTo>
                <a:close/>
                <a:moveTo>
                  <a:pt x="87" y="88"/>
                </a:moveTo>
                <a:lnTo>
                  <a:pt x="87" y="88"/>
                </a:lnTo>
                <a:lnTo>
                  <a:pt x="89" y="88"/>
                </a:lnTo>
                <a:lnTo>
                  <a:pt x="89" y="87"/>
                </a:lnTo>
                <a:lnTo>
                  <a:pt x="89" y="87"/>
                </a:lnTo>
                <a:lnTo>
                  <a:pt x="87" y="88"/>
                </a:lnTo>
                <a:lnTo>
                  <a:pt x="87" y="88"/>
                </a:lnTo>
                <a:close/>
                <a:moveTo>
                  <a:pt x="67" y="115"/>
                </a:moveTo>
                <a:lnTo>
                  <a:pt x="67" y="115"/>
                </a:lnTo>
                <a:lnTo>
                  <a:pt x="67" y="115"/>
                </a:lnTo>
                <a:lnTo>
                  <a:pt x="67" y="115"/>
                </a:lnTo>
                <a:lnTo>
                  <a:pt x="67" y="112"/>
                </a:lnTo>
                <a:lnTo>
                  <a:pt x="67" y="112"/>
                </a:lnTo>
                <a:lnTo>
                  <a:pt x="67" y="115"/>
                </a:lnTo>
                <a:lnTo>
                  <a:pt x="67" y="115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2" y="88"/>
                </a:lnTo>
                <a:lnTo>
                  <a:pt x="52" y="90"/>
                </a:lnTo>
                <a:lnTo>
                  <a:pt x="52" y="90"/>
                </a:lnTo>
                <a:lnTo>
                  <a:pt x="54" y="88"/>
                </a:lnTo>
                <a:lnTo>
                  <a:pt x="54" y="88"/>
                </a:lnTo>
                <a:close/>
                <a:moveTo>
                  <a:pt x="136" y="136"/>
                </a:moveTo>
                <a:lnTo>
                  <a:pt x="136" y="136"/>
                </a:lnTo>
                <a:lnTo>
                  <a:pt x="136" y="136"/>
                </a:lnTo>
                <a:lnTo>
                  <a:pt x="136" y="136"/>
                </a:lnTo>
                <a:lnTo>
                  <a:pt x="136" y="139"/>
                </a:lnTo>
                <a:lnTo>
                  <a:pt x="136" y="139"/>
                </a:lnTo>
                <a:lnTo>
                  <a:pt x="136" y="139"/>
                </a:lnTo>
                <a:lnTo>
                  <a:pt x="136" y="139"/>
                </a:lnTo>
                <a:lnTo>
                  <a:pt x="136" y="136"/>
                </a:lnTo>
                <a:lnTo>
                  <a:pt x="136" y="136"/>
                </a:lnTo>
                <a:close/>
                <a:moveTo>
                  <a:pt x="98" y="197"/>
                </a:moveTo>
                <a:lnTo>
                  <a:pt x="98" y="197"/>
                </a:lnTo>
                <a:lnTo>
                  <a:pt x="97" y="197"/>
                </a:lnTo>
                <a:lnTo>
                  <a:pt x="97" y="199"/>
                </a:lnTo>
                <a:lnTo>
                  <a:pt x="97" y="199"/>
                </a:lnTo>
                <a:lnTo>
                  <a:pt x="98" y="197"/>
                </a:lnTo>
                <a:lnTo>
                  <a:pt x="98" y="197"/>
                </a:lnTo>
                <a:close/>
                <a:moveTo>
                  <a:pt x="89" y="148"/>
                </a:moveTo>
                <a:lnTo>
                  <a:pt x="89" y="148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9" y="150"/>
                </a:lnTo>
                <a:lnTo>
                  <a:pt x="89" y="148"/>
                </a:lnTo>
                <a:lnTo>
                  <a:pt x="89" y="148"/>
                </a:lnTo>
                <a:close/>
                <a:moveTo>
                  <a:pt x="104" y="189"/>
                </a:moveTo>
                <a:lnTo>
                  <a:pt x="104" y="189"/>
                </a:lnTo>
                <a:lnTo>
                  <a:pt x="104" y="192"/>
                </a:lnTo>
                <a:lnTo>
                  <a:pt x="104" y="192"/>
                </a:lnTo>
                <a:lnTo>
                  <a:pt x="104" y="189"/>
                </a:lnTo>
                <a:lnTo>
                  <a:pt x="104" y="189"/>
                </a:lnTo>
                <a:close/>
                <a:moveTo>
                  <a:pt x="89" y="169"/>
                </a:moveTo>
                <a:lnTo>
                  <a:pt x="89" y="169"/>
                </a:lnTo>
                <a:lnTo>
                  <a:pt x="89" y="169"/>
                </a:lnTo>
                <a:lnTo>
                  <a:pt x="89" y="169"/>
                </a:lnTo>
                <a:lnTo>
                  <a:pt x="90" y="169"/>
                </a:lnTo>
                <a:lnTo>
                  <a:pt x="90" y="167"/>
                </a:lnTo>
                <a:lnTo>
                  <a:pt x="90" y="167"/>
                </a:lnTo>
                <a:lnTo>
                  <a:pt x="89" y="169"/>
                </a:lnTo>
                <a:lnTo>
                  <a:pt x="89" y="169"/>
                </a:lnTo>
                <a:close/>
                <a:moveTo>
                  <a:pt x="86" y="203"/>
                </a:moveTo>
                <a:lnTo>
                  <a:pt x="86" y="203"/>
                </a:lnTo>
                <a:lnTo>
                  <a:pt x="86" y="205"/>
                </a:lnTo>
                <a:lnTo>
                  <a:pt x="86" y="205"/>
                </a:lnTo>
                <a:lnTo>
                  <a:pt x="86" y="205"/>
                </a:lnTo>
                <a:lnTo>
                  <a:pt x="86" y="203"/>
                </a:lnTo>
                <a:lnTo>
                  <a:pt x="86" y="203"/>
                </a:lnTo>
                <a:close/>
                <a:moveTo>
                  <a:pt x="202" y="90"/>
                </a:moveTo>
                <a:lnTo>
                  <a:pt x="202" y="90"/>
                </a:lnTo>
                <a:lnTo>
                  <a:pt x="204" y="90"/>
                </a:lnTo>
                <a:lnTo>
                  <a:pt x="204" y="90"/>
                </a:lnTo>
                <a:lnTo>
                  <a:pt x="202" y="88"/>
                </a:lnTo>
                <a:lnTo>
                  <a:pt x="202" y="88"/>
                </a:lnTo>
                <a:lnTo>
                  <a:pt x="202" y="88"/>
                </a:lnTo>
                <a:lnTo>
                  <a:pt x="202" y="88"/>
                </a:lnTo>
                <a:lnTo>
                  <a:pt x="202" y="90"/>
                </a:lnTo>
                <a:lnTo>
                  <a:pt x="202" y="90"/>
                </a:lnTo>
                <a:close/>
                <a:moveTo>
                  <a:pt x="84" y="131"/>
                </a:moveTo>
                <a:lnTo>
                  <a:pt x="84" y="131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1"/>
                </a:lnTo>
                <a:lnTo>
                  <a:pt x="84" y="131"/>
                </a:lnTo>
                <a:close/>
                <a:moveTo>
                  <a:pt x="87" y="142"/>
                </a:moveTo>
                <a:lnTo>
                  <a:pt x="87" y="142"/>
                </a:lnTo>
                <a:lnTo>
                  <a:pt x="89" y="142"/>
                </a:lnTo>
                <a:lnTo>
                  <a:pt x="89" y="142"/>
                </a:lnTo>
                <a:lnTo>
                  <a:pt x="89" y="142"/>
                </a:lnTo>
                <a:lnTo>
                  <a:pt x="89" y="142"/>
                </a:lnTo>
                <a:lnTo>
                  <a:pt x="89" y="142"/>
                </a:lnTo>
                <a:lnTo>
                  <a:pt x="89" y="142"/>
                </a:lnTo>
                <a:lnTo>
                  <a:pt x="87" y="142"/>
                </a:lnTo>
                <a:lnTo>
                  <a:pt x="87" y="142"/>
                </a:lnTo>
                <a:close/>
                <a:moveTo>
                  <a:pt x="188" y="77"/>
                </a:moveTo>
                <a:lnTo>
                  <a:pt x="188" y="77"/>
                </a:lnTo>
                <a:lnTo>
                  <a:pt x="190" y="77"/>
                </a:lnTo>
                <a:lnTo>
                  <a:pt x="190" y="77"/>
                </a:lnTo>
                <a:lnTo>
                  <a:pt x="188" y="77"/>
                </a:lnTo>
                <a:lnTo>
                  <a:pt x="188" y="77"/>
                </a:lnTo>
                <a:close/>
                <a:moveTo>
                  <a:pt x="95" y="205"/>
                </a:moveTo>
                <a:lnTo>
                  <a:pt x="95" y="205"/>
                </a:lnTo>
                <a:lnTo>
                  <a:pt x="93" y="205"/>
                </a:lnTo>
                <a:lnTo>
                  <a:pt x="93" y="205"/>
                </a:lnTo>
                <a:lnTo>
                  <a:pt x="95" y="205"/>
                </a:lnTo>
                <a:lnTo>
                  <a:pt x="95" y="205"/>
                </a:lnTo>
                <a:lnTo>
                  <a:pt x="95" y="205"/>
                </a:lnTo>
                <a:lnTo>
                  <a:pt x="95" y="205"/>
                </a:lnTo>
                <a:lnTo>
                  <a:pt x="95" y="205"/>
                </a:lnTo>
                <a:lnTo>
                  <a:pt x="95" y="205"/>
                </a:lnTo>
                <a:close/>
                <a:moveTo>
                  <a:pt x="193" y="74"/>
                </a:moveTo>
                <a:lnTo>
                  <a:pt x="193" y="74"/>
                </a:lnTo>
                <a:lnTo>
                  <a:pt x="191" y="73"/>
                </a:lnTo>
                <a:lnTo>
                  <a:pt x="191" y="73"/>
                </a:lnTo>
                <a:lnTo>
                  <a:pt x="193" y="74"/>
                </a:lnTo>
                <a:lnTo>
                  <a:pt x="193" y="74"/>
                </a:lnTo>
                <a:lnTo>
                  <a:pt x="193" y="74"/>
                </a:lnTo>
                <a:lnTo>
                  <a:pt x="193" y="74"/>
                </a:lnTo>
                <a:close/>
                <a:moveTo>
                  <a:pt x="97" y="145"/>
                </a:moveTo>
                <a:lnTo>
                  <a:pt x="97" y="145"/>
                </a:lnTo>
                <a:lnTo>
                  <a:pt x="97" y="145"/>
                </a:lnTo>
                <a:lnTo>
                  <a:pt x="97" y="145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5"/>
                </a:lnTo>
                <a:lnTo>
                  <a:pt x="97" y="145"/>
                </a:lnTo>
                <a:close/>
                <a:moveTo>
                  <a:pt x="108" y="178"/>
                </a:moveTo>
                <a:lnTo>
                  <a:pt x="108" y="178"/>
                </a:lnTo>
                <a:lnTo>
                  <a:pt x="106" y="178"/>
                </a:lnTo>
                <a:lnTo>
                  <a:pt x="106" y="178"/>
                </a:lnTo>
                <a:lnTo>
                  <a:pt x="106" y="180"/>
                </a:lnTo>
                <a:lnTo>
                  <a:pt x="106" y="180"/>
                </a:lnTo>
                <a:lnTo>
                  <a:pt x="108" y="178"/>
                </a:lnTo>
                <a:lnTo>
                  <a:pt x="108" y="178"/>
                </a:lnTo>
                <a:close/>
                <a:moveTo>
                  <a:pt x="166" y="128"/>
                </a:moveTo>
                <a:lnTo>
                  <a:pt x="166" y="128"/>
                </a:lnTo>
                <a:lnTo>
                  <a:pt x="166" y="126"/>
                </a:lnTo>
                <a:lnTo>
                  <a:pt x="166" y="126"/>
                </a:lnTo>
                <a:lnTo>
                  <a:pt x="164" y="126"/>
                </a:lnTo>
                <a:lnTo>
                  <a:pt x="164" y="126"/>
                </a:lnTo>
                <a:lnTo>
                  <a:pt x="164" y="128"/>
                </a:lnTo>
                <a:lnTo>
                  <a:pt x="164" y="128"/>
                </a:lnTo>
                <a:lnTo>
                  <a:pt x="166" y="128"/>
                </a:lnTo>
                <a:lnTo>
                  <a:pt x="166" y="128"/>
                </a:lnTo>
                <a:close/>
                <a:moveTo>
                  <a:pt x="116" y="166"/>
                </a:moveTo>
                <a:lnTo>
                  <a:pt x="116" y="166"/>
                </a:lnTo>
                <a:lnTo>
                  <a:pt x="116" y="166"/>
                </a:lnTo>
                <a:lnTo>
                  <a:pt x="116" y="166"/>
                </a:lnTo>
                <a:lnTo>
                  <a:pt x="116" y="167"/>
                </a:lnTo>
                <a:lnTo>
                  <a:pt x="116" y="167"/>
                </a:lnTo>
                <a:lnTo>
                  <a:pt x="116" y="167"/>
                </a:lnTo>
                <a:lnTo>
                  <a:pt x="116" y="167"/>
                </a:lnTo>
                <a:lnTo>
                  <a:pt x="116" y="166"/>
                </a:lnTo>
                <a:lnTo>
                  <a:pt x="116" y="166"/>
                </a:lnTo>
                <a:close/>
                <a:moveTo>
                  <a:pt x="125" y="35"/>
                </a:move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close/>
                <a:moveTo>
                  <a:pt x="40" y="103"/>
                </a:moveTo>
                <a:lnTo>
                  <a:pt x="40" y="103"/>
                </a:lnTo>
                <a:lnTo>
                  <a:pt x="40" y="103"/>
                </a:lnTo>
                <a:lnTo>
                  <a:pt x="40" y="103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40" y="103"/>
                </a:lnTo>
                <a:lnTo>
                  <a:pt x="40" y="103"/>
                </a:lnTo>
                <a:close/>
                <a:moveTo>
                  <a:pt x="193" y="95"/>
                </a:moveTo>
                <a:lnTo>
                  <a:pt x="193" y="95"/>
                </a:lnTo>
                <a:lnTo>
                  <a:pt x="194" y="95"/>
                </a:lnTo>
                <a:lnTo>
                  <a:pt x="194" y="95"/>
                </a:lnTo>
                <a:lnTo>
                  <a:pt x="193" y="93"/>
                </a:lnTo>
                <a:lnTo>
                  <a:pt x="193" y="93"/>
                </a:lnTo>
                <a:lnTo>
                  <a:pt x="193" y="93"/>
                </a:lnTo>
                <a:lnTo>
                  <a:pt x="193" y="93"/>
                </a:lnTo>
                <a:lnTo>
                  <a:pt x="193" y="95"/>
                </a:lnTo>
                <a:lnTo>
                  <a:pt x="193" y="95"/>
                </a:lnTo>
                <a:close/>
                <a:moveTo>
                  <a:pt x="125" y="63"/>
                </a:moveTo>
                <a:lnTo>
                  <a:pt x="125" y="63"/>
                </a:lnTo>
                <a:lnTo>
                  <a:pt x="125" y="62"/>
                </a:lnTo>
                <a:lnTo>
                  <a:pt x="125" y="62"/>
                </a:lnTo>
                <a:lnTo>
                  <a:pt x="125" y="63"/>
                </a:lnTo>
                <a:lnTo>
                  <a:pt x="125" y="63"/>
                </a:lnTo>
                <a:lnTo>
                  <a:pt x="125" y="63"/>
                </a:lnTo>
                <a:lnTo>
                  <a:pt x="125" y="63"/>
                </a:lnTo>
                <a:lnTo>
                  <a:pt x="125" y="63"/>
                </a:lnTo>
                <a:lnTo>
                  <a:pt x="125" y="63"/>
                </a:lnTo>
                <a:close/>
                <a:moveTo>
                  <a:pt x="119" y="99"/>
                </a:move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lnTo>
                  <a:pt x="119" y="99"/>
                </a:lnTo>
                <a:close/>
                <a:moveTo>
                  <a:pt x="90" y="66"/>
                </a:move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close/>
                <a:moveTo>
                  <a:pt x="114" y="35"/>
                </a:moveTo>
                <a:lnTo>
                  <a:pt x="114" y="35"/>
                </a:lnTo>
                <a:lnTo>
                  <a:pt x="112" y="35"/>
                </a:lnTo>
                <a:lnTo>
                  <a:pt x="112" y="35"/>
                </a:lnTo>
                <a:lnTo>
                  <a:pt x="112" y="35"/>
                </a:lnTo>
                <a:lnTo>
                  <a:pt x="114" y="36"/>
                </a:lnTo>
                <a:lnTo>
                  <a:pt x="114" y="36"/>
                </a:lnTo>
                <a:lnTo>
                  <a:pt x="114" y="35"/>
                </a:lnTo>
                <a:lnTo>
                  <a:pt x="114" y="35"/>
                </a:lnTo>
                <a:close/>
                <a:moveTo>
                  <a:pt x="92" y="147"/>
                </a:move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lnTo>
                  <a:pt x="92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101"/>
          <p:cNvSpPr>
            <a:spLocks noEditPoints="1"/>
          </p:cNvSpPr>
          <p:nvPr/>
        </p:nvSpPr>
        <p:spPr bwMode="auto">
          <a:xfrm>
            <a:off x="4136177" y="3670699"/>
            <a:ext cx="762927" cy="585704"/>
          </a:xfrm>
          <a:custGeom>
            <a:gdLst>
              <a:gd fmla="*/ 41 w 353" name="T0"/>
              <a:gd fmla="*/ 24 h 271" name="T1"/>
              <a:gd fmla="*/ 102 w 353" name="T2"/>
              <a:gd fmla="*/ 208 h 271" name="T3"/>
              <a:gd fmla="*/ 306 w 353" name="T4"/>
              <a:gd fmla="*/ 177 h 271" name="T5"/>
              <a:gd fmla="*/ 348 w 353" name="T6"/>
              <a:gd fmla="*/ 121 h 271" name="T7"/>
              <a:gd fmla="*/ 332 w 353" name="T8"/>
              <a:gd fmla="*/ 183 h 271" name="T9"/>
              <a:gd fmla="*/ 168 w 353" name="T10"/>
              <a:gd fmla="*/ 271 h 271" name="T11"/>
              <a:gd fmla="*/ 33 w 353" name="T12"/>
              <a:gd fmla="*/ 213 h 271" name="T13"/>
              <a:gd fmla="*/ 12 w 353" name="T14"/>
              <a:gd fmla="*/ 50 h 271" name="T15"/>
              <a:gd fmla="*/ 80 w 353" name="T16"/>
              <a:gd fmla="*/ 199 h 271" name="T17"/>
              <a:gd fmla="*/ 280 w 353" name="T18"/>
              <a:gd fmla="*/ 237 h 271" name="T19"/>
              <a:gd fmla="*/ 110 w 353" name="T20"/>
              <a:gd fmla="*/ 251 h 271" name="T21"/>
              <a:gd fmla="*/ 96 w 353" name="T22"/>
              <a:gd fmla="*/ 252 h 271" name="T23"/>
              <a:gd fmla="*/ 222 w 353" name="T24"/>
              <a:gd fmla="*/ 221 h 271" name="T25"/>
              <a:gd fmla="*/ 34 w 353" name="T26"/>
              <a:gd fmla="*/ 178 h 271" name="T27"/>
              <a:gd fmla="*/ 60 w 353" name="T28"/>
              <a:gd fmla="*/ 203 h 271" name="T29"/>
              <a:gd fmla="*/ 108 w 353" name="T30"/>
              <a:gd fmla="*/ 240 h 271" name="T31"/>
              <a:gd fmla="*/ 61 w 353" name="T32"/>
              <a:gd fmla="*/ 219 h 271" name="T33"/>
              <a:gd fmla="*/ 246 w 353" name="T34"/>
              <a:gd fmla="*/ 243 h 271" name="T35"/>
              <a:gd fmla="*/ 224 w 353" name="T36"/>
              <a:gd fmla="*/ 240 h 271" name="T37"/>
              <a:gd fmla="*/ 231 w 353" name="T38"/>
              <a:gd fmla="*/ 238 h 271" name="T39"/>
              <a:gd fmla="*/ 52 w 353" name="T40"/>
              <a:gd fmla="*/ 196 h 271" name="T41"/>
              <a:gd fmla="*/ 126 w 353" name="T42"/>
              <a:gd fmla="*/ 235 h 271" name="T43"/>
              <a:gd fmla="*/ 184 w 353" name="T44"/>
              <a:gd fmla="*/ 254 h 271" name="T45"/>
              <a:gd fmla="*/ 50 w 353" name="T46"/>
              <a:gd fmla="*/ 169 h 271" name="T47"/>
              <a:gd fmla="*/ 320 w 353" name="T48"/>
              <a:gd fmla="*/ 172 h 271" name="T49"/>
              <a:gd fmla="*/ 36 w 353" name="T50"/>
              <a:gd fmla="*/ 169 h 271" name="T51"/>
              <a:gd fmla="*/ 30 w 353" name="T52"/>
              <a:gd fmla="*/ 164 h 271" name="T53"/>
              <a:gd fmla="*/ 9 w 353" name="T54"/>
              <a:gd fmla="*/ 123 h 271" name="T55"/>
              <a:gd fmla="*/ 149 w 353" name="T56"/>
              <a:gd fmla="*/ 232 h 271" name="T57"/>
              <a:gd fmla="*/ 86 w 353" name="T58"/>
              <a:gd fmla="*/ 221 h 271" name="T59"/>
              <a:gd fmla="*/ 25 w 353" name="T60"/>
              <a:gd fmla="*/ 95 h 271" name="T61"/>
              <a:gd fmla="*/ 203 w 353" name="T62"/>
              <a:gd fmla="*/ 230 h 271" name="T63"/>
              <a:gd fmla="*/ 26 w 353" name="T64"/>
              <a:gd fmla="*/ 139 h 271" name="T65"/>
              <a:gd fmla="*/ 164 w 353" name="T66"/>
              <a:gd fmla="*/ 232 h 271" name="T67"/>
              <a:gd fmla="*/ 71 w 353" name="T68"/>
              <a:gd fmla="*/ 189 h 271" name="T69"/>
              <a:gd fmla="*/ 28 w 353" name="T70"/>
              <a:gd fmla="*/ 151 h 271" name="T71"/>
              <a:gd fmla="*/ 115 w 353" name="T72"/>
              <a:gd fmla="*/ 233 h 271" name="T73"/>
              <a:gd fmla="*/ 39 w 353" name="T74"/>
              <a:gd fmla="*/ 199 h 271" name="T75"/>
              <a:gd fmla="*/ 20 w 353" name="T76"/>
              <a:gd fmla="*/ 95 h 271" name="T77"/>
              <a:gd fmla="*/ 17 w 353" name="T78"/>
              <a:gd fmla="*/ 74 h 271" name="T79"/>
              <a:gd fmla="*/ 61 w 353" name="T80"/>
              <a:gd fmla="*/ 215 h 271" name="T81"/>
              <a:gd fmla="*/ 20 w 353" name="T82"/>
              <a:gd fmla="*/ 82 h 271" name="T83"/>
              <a:gd fmla="*/ 209 w 353" name="T84"/>
              <a:gd fmla="*/ 226 h 271" name="T85"/>
              <a:gd fmla="*/ 165 w 353" name="T86"/>
              <a:gd fmla="*/ 251 h 271" name="T87"/>
              <a:gd fmla="*/ 12 w 353" name="T88"/>
              <a:gd fmla="*/ 62 h 271" name="T89"/>
              <a:gd fmla="*/ 284 w 353" name="T90"/>
              <a:gd fmla="*/ 213 h 271" name="T91"/>
              <a:gd fmla="*/ 72 w 353" name="T92"/>
              <a:gd fmla="*/ 207 h 271" name="T93"/>
              <a:gd fmla="*/ 213 w 353" name="T94"/>
              <a:gd fmla="*/ 229 h 271" name="T95"/>
              <a:gd fmla="*/ 67 w 353" name="T96"/>
              <a:gd fmla="*/ 200 h 271" name="T97"/>
              <a:gd fmla="*/ 187 w 353" name="T98"/>
              <a:gd fmla="*/ 233 h 271" name="T99"/>
              <a:gd fmla="*/ 105 w 353" name="T100"/>
              <a:gd fmla="*/ 229 h 271" name="T101"/>
              <a:gd fmla="*/ 42 w 353" name="T102"/>
              <a:gd fmla="*/ 151 h 271" name="T103"/>
              <a:gd fmla="*/ 52 w 353" name="T104"/>
              <a:gd fmla="*/ 189 h 271" name="T105"/>
              <a:gd fmla="*/ 55 w 353" name="T106"/>
              <a:gd fmla="*/ 180 h 271" name="T107"/>
              <a:gd fmla="*/ 26 w 353" name="T108"/>
              <a:gd fmla="*/ 49 h 271" name="T109"/>
              <a:gd fmla="*/ 20 w 353" name="T110"/>
              <a:gd fmla="*/ 158 h 271" name="T111"/>
              <a:gd fmla="*/ 285 w 353" name="T112"/>
              <a:gd fmla="*/ 219 h 271" name="T113"/>
              <a:gd fmla="*/ 75 w 353" name="T114"/>
              <a:gd fmla="*/ 208 h 271" name="T115"/>
              <a:gd fmla="*/ 279 w 353" name="T116"/>
              <a:gd fmla="*/ 219 h 271" name="T117"/>
              <a:gd fmla="*/ 209 w 353" name="T118"/>
              <a:gd fmla="*/ 243 h 271" name="T119"/>
              <a:gd fmla="*/ 168 w 353" name="T120"/>
              <a:gd fmla="*/ 251 h 271" name="T121"/>
              <a:gd fmla="*/ 167 w 353" name="T122"/>
              <a:gd fmla="*/ 248 h 271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271" w="353">
                <a:moveTo>
                  <a:pt x="39" y="3"/>
                </a:moveTo>
                <a:lnTo>
                  <a:pt x="39" y="3"/>
                </a:lnTo>
                <a:lnTo>
                  <a:pt x="39" y="2"/>
                </a:lnTo>
                <a:lnTo>
                  <a:pt x="39" y="2"/>
                </a:lnTo>
                <a:lnTo>
                  <a:pt x="41" y="0"/>
                </a:lnTo>
                <a:lnTo>
                  <a:pt x="42" y="0"/>
                </a:lnTo>
                <a:lnTo>
                  <a:pt x="42" y="0"/>
                </a:lnTo>
                <a:lnTo>
                  <a:pt x="44" y="0"/>
                </a:lnTo>
                <a:lnTo>
                  <a:pt x="45" y="0"/>
                </a:lnTo>
                <a:lnTo>
                  <a:pt x="45" y="0"/>
                </a:lnTo>
                <a:lnTo>
                  <a:pt x="45" y="2"/>
                </a:lnTo>
                <a:lnTo>
                  <a:pt x="45" y="3"/>
                </a:lnTo>
                <a:lnTo>
                  <a:pt x="45" y="3"/>
                </a:lnTo>
                <a:lnTo>
                  <a:pt x="45" y="5"/>
                </a:lnTo>
                <a:lnTo>
                  <a:pt x="45" y="5"/>
                </a:lnTo>
                <a:lnTo>
                  <a:pt x="42" y="8"/>
                </a:lnTo>
                <a:lnTo>
                  <a:pt x="42" y="8"/>
                </a:lnTo>
                <a:lnTo>
                  <a:pt x="39" y="17"/>
                </a:lnTo>
                <a:lnTo>
                  <a:pt x="39" y="17"/>
                </a:lnTo>
                <a:lnTo>
                  <a:pt x="39" y="19"/>
                </a:lnTo>
                <a:lnTo>
                  <a:pt x="39" y="19"/>
                </a:lnTo>
                <a:lnTo>
                  <a:pt x="39" y="21"/>
                </a:lnTo>
                <a:lnTo>
                  <a:pt x="39" y="21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39" y="25"/>
                </a:lnTo>
                <a:lnTo>
                  <a:pt x="39" y="25"/>
                </a:lnTo>
                <a:lnTo>
                  <a:pt x="37" y="30"/>
                </a:lnTo>
                <a:lnTo>
                  <a:pt x="37" y="36"/>
                </a:lnTo>
                <a:lnTo>
                  <a:pt x="37" y="36"/>
                </a:lnTo>
                <a:lnTo>
                  <a:pt x="37" y="41"/>
                </a:lnTo>
                <a:lnTo>
                  <a:pt x="37" y="41"/>
                </a:lnTo>
                <a:lnTo>
                  <a:pt x="36" y="77"/>
                </a:lnTo>
                <a:lnTo>
                  <a:pt x="36" y="77"/>
                </a:lnTo>
                <a:lnTo>
                  <a:pt x="37" y="95"/>
                </a:lnTo>
                <a:lnTo>
                  <a:pt x="37" y="95"/>
                </a:lnTo>
                <a:lnTo>
                  <a:pt x="42" y="117"/>
                </a:lnTo>
                <a:lnTo>
                  <a:pt x="42" y="117"/>
                </a:lnTo>
                <a:lnTo>
                  <a:pt x="44" y="126"/>
                </a:lnTo>
                <a:lnTo>
                  <a:pt x="47" y="136"/>
                </a:lnTo>
                <a:lnTo>
                  <a:pt x="47" y="136"/>
                </a:lnTo>
                <a:lnTo>
                  <a:pt x="55" y="153"/>
                </a:lnTo>
                <a:lnTo>
                  <a:pt x="55" y="153"/>
                </a:lnTo>
                <a:lnTo>
                  <a:pt x="61" y="167"/>
                </a:lnTo>
                <a:lnTo>
                  <a:pt x="61" y="167"/>
                </a:lnTo>
                <a:lnTo>
                  <a:pt x="74" y="185"/>
                </a:lnTo>
                <a:lnTo>
                  <a:pt x="74" y="185"/>
                </a:lnTo>
                <a:lnTo>
                  <a:pt x="83" y="194"/>
                </a:lnTo>
                <a:lnTo>
                  <a:pt x="83" y="194"/>
                </a:lnTo>
                <a:lnTo>
                  <a:pt x="91" y="200"/>
                </a:lnTo>
                <a:lnTo>
                  <a:pt x="91" y="200"/>
                </a:lnTo>
                <a:lnTo>
                  <a:pt x="102" y="208"/>
                </a:lnTo>
                <a:lnTo>
                  <a:pt x="102" y="208"/>
                </a:lnTo>
                <a:lnTo>
                  <a:pt x="113" y="215"/>
                </a:lnTo>
                <a:lnTo>
                  <a:pt x="126" y="219"/>
                </a:lnTo>
                <a:lnTo>
                  <a:pt x="126" y="219"/>
                </a:lnTo>
                <a:lnTo>
                  <a:pt x="145" y="222"/>
                </a:lnTo>
                <a:lnTo>
                  <a:pt x="145" y="222"/>
                </a:lnTo>
                <a:lnTo>
                  <a:pt x="154" y="224"/>
                </a:lnTo>
                <a:lnTo>
                  <a:pt x="154" y="224"/>
                </a:lnTo>
                <a:lnTo>
                  <a:pt x="173" y="224"/>
                </a:lnTo>
                <a:lnTo>
                  <a:pt x="173" y="224"/>
                </a:lnTo>
                <a:lnTo>
                  <a:pt x="187" y="224"/>
                </a:lnTo>
                <a:lnTo>
                  <a:pt x="202" y="221"/>
                </a:lnTo>
                <a:lnTo>
                  <a:pt x="202" y="221"/>
                </a:lnTo>
                <a:lnTo>
                  <a:pt x="214" y="219"/>
                </a:lnTo>
                <a:lnTo>
                  <a:pt x="214" y="219"/>
                </a:lnTo>
                <a:lnTo>
                  <a:pt x="224" y="216"/>
                </a:lnTo>
                <a:lnTo>
                  <a:pt x="233" y="213"/>
                </a:lnTo>
                <a:lnTo>
                  <a:pt x="233" y="213"/>
                </a:lnTo>
                <a:lnTo>
                  <a:pt x="249" y="207"/>
                </a:lnTo>
                <a:lnTo>
                  <a:pt x="249" y="207"/>
                </a:lnTo>
                <a:lnTo>
                  <a:pt x="266" y="200"/>
                </a:lnTo>
                <a:lnTo>
                  <a:pt x="266" y="200"/>
                </a:lnTo>
                <a:lnTo>
                  <a:pt x="271" y="197"/>
                </a:lnTo>
                <a:lnTo>
                  <a:pt x="271" y="197"/>
                </a:lnTo>
                <a:lnTo>
                  <a:pt x="290" y="186"/>
                </a:lnTo>
                <a:lnTo>
                  <a:pt x="290" y="186"/>
                </a:lnTo>
                <a:lnTo>
                  <a:pt x="306" y="177"/>
                </a:lnTo>
                <a:lnTo>
                  <a:pt x="306" y="177"/>
                </a:lnTo>
                <a:lnTo>
                  <a:pt x="307" y="175"/>
                </a:lnTo>
                <a:lnTo>
                  <a:pt x="307" y="175"/>
                </a:lnTo>
                <a:lnTo>
                  <a:pt x="317" y="167"/>
                </a:lnTo>
                <a:lnTo>
                  <a:pt x="317" y="167"/>
                </a:lnTo>
                <a:lnTo>
                  <a:pt x="323" y="161"/>
                </a:lnTo>
                <a:lnTo>
                  <a:pt x="323" y="161"/>
                </a:lnTo>
                <a:lnTo>
                  <a:pt x="331" y="151"/>
                </a:lnTo>
                <a:lnTo>
                  <a:pt x="331" y="151"/>
                </a:lnTo>
                <a:lnTo>
                  <a:pt x="334" y="147"/>
                </a:lnTo>
                <a:lnTo>
                  <a:pt x="334" y="147"/>
                </a:lnTo>
                <a:lnTo>
                  <a:pt x="334" y="145"/>
                </a:lnTo>
                <a:lnTo>
                  <a:pt x="334" y="145"/>
                </a:lnTo>
                <a:lnTo>
                  <a:pt x="336" y="142"/>
                </a:lnTo>
                <a:lnTo>
                  <a:pt x="336" y="142"/>
                </a:lnTo>
                <a:lnTo>
                  <a:pt x="337" y="140"/>
                </a:lnTo>
                <a:lnTo>
                  <a:pt x="337" y="140"/>
                </a:lnTo>
                <a:lnTo>
                  <a:pt x="339" y="139"/>
                </a:lnTo>
                <a:lnTo>
                  <a:pt x="339" y="139"/>
                </a:lnTo>
                <a:lnTo>
                  <a:pt x="342" y="134"/>
                </a:lnTo>
                <a:lnTo>
                  <a:pt x="343" y="131"/>
                </a:lnTo>
                <a:lnTo>
                  <a:pt x="343" y="131"/>
                </a:lnTo>
                <a:lnTo>
                  <a:pt x="345" y="125"/>
                </a:lnTo>
                <a:lnTo>
                  <a:pt x="345" y="125"/>
                </a:lnTo>
                <a:lnTo>
                  <a:pt x="347" y="125"/>
                </a:lnTo>
                <a:lnTo>
                  <a:pt x="347" y="125"/>
                </a:lnTo>
                <a:lnTo>
                  <a:pt x="348" y="121"/>
                </a:lnTo>
                <a:lnTo>
                  <a:pt x="348" y="121"/>
                </a:lnTo>
                <a:lnTo>
                  <a:pt x="348" y="118"/>
                </a:lnTo>
                <a:lnTo>
                  <a:pt x="348" y="118"/>
                </a:lnTo>
                <a:lnTo>
                  <a:pt x="348" y="117"/>
                </a:lnTo>
                <a:lnTo>
                  <a:pt x="348" y="117"/>
                </a:lnTo>
                <a:lnTo>
                  <a:pt x="350" y="117"/>
                </a:lnTo>
                <a:lnTo>
                  <a:pt x="350" y="117"/>
                </a:lnTo>
                <a:lnTo>
                  <a:pt x="351" y="117"/>
                </a:lnTo>
                <a:lnTo>
                  <a:pt x="351" y="117"/>
                </a:lnTo>
                <a:lnTo>
                  <a:pt x="353" y="121"/>
                </a:lnTo>
                <a:lnTo>
                  <a:pt x="353" y="121"/>
                </a:lnTo>
                <a:lnTo>
                  <a:pt x="353" y="128"/>
                </a:lnTo>
                <a:lnTo>
                  <a:pt x="353" y="128"/>
                </a:lnTo>
                <a:lnTo>
                  <a:pt x="353" y="129"/>
                </a:lnTo>
                <a:lnTo>
                  <a:pt x="353" y="129"/>
                </a:lnTo>
                <a:lnTo>
                  <a:pt x="353" y="133"/>
                </a:lnTo>
                <a:lnTo>
                  <a:pt x="353" y="133"/>
                </a:lnTo>
                <a:lnTo>
                  <a:pt x="353" y="134"/>
                </a:lnTo>
                <a:lnTo>
                  <a:pt x="353" y="134"/>
                </a:lnTo>
                <a:lnTo>
                  <a:pt x="351" y="148"/>
                </a:lnTo>
                <a:lnTo>
                  <a:pt x="347" y="161"/>
                </a:lnTo>
                <a:lnTo>
                  <a:pt x="347" y="161"/>
                </a:lnTo>
                <a:lnTo>
                  <a:pt x="342" y="167"/>
                </a:lnTo>
                <a:lnTo>
                  <a:pt x="342" y="167"/>
                </a:lnTo>
                <a:lnTo>
                  <a:pt x="336" y="178"/>
                </a:lnTo>
                <a:lnTo>
                  <a:pt x="336" y="178"/>
                </a:lnTo>
                <a:lnTo>
                  <a:pt x="332" y="183"/>
                </a:lnTo>
                <a:lnTo>
                  <a:pt x="332" y="183"/>
                </a:lnTo>
                <a:lnTo>
                  <a:pt x="331" y="188"/>
                </a:lnTo>
                <a:lnTo>
                  <a:pt x="331" y="188"/>
                </a:lnTo>
                <a:lnTo>
                  <a:pt x="328" y="194"/>
                </a:lnTo>
                <a:lnTo>
                  <a:pt x="323" y="200"/>
                </a:lnTo>
                <a:lnTo>
                  <a:pt x="323" y="200"/>
                </a:lnTo>
                <a:lnTo>
                  <a:pt x="321" y="203"/>
                </a:lnTo>
                <a:lnTo>
                  <a:pt x="321" y="203"/>
                </a:lnTo>
                <a:lnTo>
                  <a:pt x="310" y="215"/>
                </a:lnTo>
                <a:lnTo>
                  <a:pt x="299" y="226"/>
                </a:lnTo>
                <a:lnTo>
                  <a:pt x="299" y="226"/>
                </a:lnTo>
                <a:lnTo>
                  <a:pt x="284" y="238"/>
                </a:lnTo>
                <a:lnTo>
                  <a:pt x="284" y="238"/>
                </a:lnTo>
                <a:lnTo>
                  <a:pt x="271" y="246"/>
                </a:lnTo>
                <a:lnTo>
                  <a:pt x="271" y="246"/>
                </a:lnTo>
                <a:lnTo>
                  <a:pt x="261" y="251"/>
                </a:lnTo>
                <a:lnTo>
                  <a:pt x="261" y="251"/>
                </a:lnTo>
                <a:lnTo>
                  <a:pt x="247" y="257"/>
                </a:lnTo>
                <a:lnTo>
                  <a:pt x="235" y="262"/>
                </a:lnTo>
                <a:lnTo>
                  <a:pt x="235" y="262"/>
                </a:lnTo>
                <a:lnTo>
                  <a:pt x="217" y="267"/>
                </a:lnTo>
                <a:lnTo>
                  <a:pt x="217" y="267"/>
                </a:lnTo>
                <a:lnTo>
                  <a:pt x="209" y="270"/>
                </a:lnTo>
                <a:lnTo>
                  <a:pt x="200" y="270"/>
                </a:lnTo>
                <a:lnTo>
                  <a:pt x="200" y="270"/>
                </a:lnTo>
                <a:lnTo>
                  <a:pt x="184" y="271"/>
                </a:lnTo>
                <a:lnTo>
                  <a:pt x="168" y="271"/>
                </a:lnTo>
                <a:lnTo>
                  <a:pt x="168" y="271"/>
                </a:lnTo>
                <a:lnTo>
                  <a:pt x="146" y="270"/>
                </a:lnTo>
                <a:lnTo>
                  <a:pt x="146" y="270"/>
                </a:lnTo>
                <a:lnTo>
                  <a:pt x="132" y="268"/>
                </a:lnTo>
                <a:lnTo>
                  <a:pt x="116" y="263"/>
                </a:lnTo>
                <a:lnTo>
                  <a:pt x="116" y="263"/>
                </a:lnTo>
                <a:lnTo>
                  <a:pt x="115" y="263"/>
                </a:lnTo>
                <a:lnTo>
                  <a:pt x="115" y="263"/>
                </a:lnTo>
                <a:lnTo>
                  <a:pt x="104" y="259"/>
                </a:lnTo>
                <a:lnTo>
                  <a:pt x="104" y="259"/>
                </a:lnTo>
                <a:lnTo>
                  <a:pt x="86" y="254"/>
                </a:lnTo>
                <a:lnTo>
                  <a:pt x="86" y="254"/>
                </a:lnTo>
                <a:lnTo>
                  <a:pt x="80" y="251"/>
                </a:lnTo>
                <a:lnTo>
                  <a:pt x="80" y="251"/>
                </a:lnTo>
                <a:lnTo>
                  <a:pt x="69" y="245"/>
                </a:lnTo>
                <a:lnTo>
                  <a:pt x="69" y="245"/>
                </a:lnTo>
                <a:lnTo>
                  <a:pt x="64" y="240"/>
                </a:lnTo>
                <a:lnTo>
                  <a:pt x="64" y="240"/>
                </a:lnTo>
                <a:lnTo>
                  <a:pt x="53" y="233"/>
                </a:lnTo>
                <a:lnTo>
                  <a:pt x="53" y="233"/>
                </a:lnTo>
                <a:lnTo>
                  <a:pt x="52" y="230"/>
                </a:lnTo>
                <a:lnTo>
                  <a:pt x="52" y="230"/>
                </a:lnTo>
                <a:lnTo>
                  <a:pt x="44" y="226"/>
                </a:lnTo>
                <a:lnTo>
                  <a:pt x="44" y="226"/>
                </a:lnTo>
                <a:lnTo>
                  <a:pt x="37" y="219"/>
                </a:lnTo>
                <a:lnTo>
                  <a:pt x="33" y="213"/>
                </a:lnTo>
                <a:lnTo>
                  <a:pt x="33" y="213"/>
                </a:lnTo>
                <a:lnTo>
                  <a:pt x="26" y="202"/>
                </a:lnTo>
                <a:lnTo>
                  <a:pt x="26" y="202"/>
                </a:lnTo>
                <a:lnTo>
                  <a:pt x="26" y="202"/>
                </a:lnTo>
                <a:lnTo>
                  <a:pt x="26" y="202"/>
                </a:lnTo>
                <a:lnTo>
                  <a:pt x="19" y="188"/>
                </a:lnTo>
                <a:lnTo>
                  <a:pt x="19" y="188"/>
                </a:lnTo>
                <a:lnTo>
                  <a:pt x="14" y="178"/>
                </a:lnTo>
                <a:lnTo>
                  <a:pt x="14" y="178"/>
                </a:lnTo>
                <a:lnTo>
                  <a:pt x="9" y="167"/>
                </a:lnTo>
                <a:lnTo>
                  <a:pt x="9" y="167"/>
                </a:lnTo>
                <a:lnTo>
                  <a:pt x="4" y="153"/>
                </a:lnTo>
                <a:lnTo>
                  <a:pt x="1" y="139"/>
                </a:lnTo>
                <a:lnTo>
                  <a:pt x="1" y="139"/>
                </a:lnTo>
                <a:lnTo>
                  <a:pt x="1" y="128"/>
                </a:lnTo>
                <a:lnTo>
                  <a:pt x="1" y="128"/>
                </a:lnTo>
                <a:lnTo>
                  <a:pt x="1" y="107"/>
                </a:lnTo>
                <a:lnTo>
                  <a:pt x="1" y="107"/>
                </a:lnTo>
                <a:lnTo>
                  <a:pt x="0" y="103"/>
                </a:lnTo>
                <a:lnTo>
                  <a:pt x="0" y="103"/>
                </a:lnTo>
                <a:lnTo>
                  <a:pt x="1" y="99"/>
                </a:lnTo>
                <a:lnTo>
                  <a:pt x="1" y="99"/>
                </a:lnTo>
                <a:lnTo>
                  <a:pt x="1" y="98"/>
                </a:lnTo>
                <a:lnTo>
                  <a:pt x="1" y="98"/>
                </a:lnTo>
                <a:lnTo>
                  <a:pt x="3" y="85"/>
                </a:lnTo>
                <a:lnTo>
                  <a:pt x="3" y="85"/>
                </a:lnTo>
                <a:lnTo>
                  <a:pt x="6" y="68"/>
                </a:lnTo>
                <a:lnTo>
                  <a:pt x="12" y="50"/>
                </a:lnTo>
                <a:lnTo>
                  <a:pt x="12" y="50"/>
                </a:lnTo>
                <a:lnTo>
                  <a:pt x="22" y="32"/>
                </a:lnTo>
                <a:lnTo>
                  <a:pt x="22" y="32"/>
                </a:lnTo>
                <a:lnTo>
                  <a:pt x="30" y="19"/>
                </a:lnTo>
                <a:lnTo>
                  <a:pt x="30" y="19"/>
                </a:lnTo>
                <a:lnTo>
                  <a:pt x="33" y="11"/>
                </a:lnTo>
                <a:lnTo>
                  <a:pt x="33" y="11"/>
                </a:lnTo>
                <a:lnTo>
                  <a:pt x="34" y="9"/>
                </a:lnTo>
                <a:lnTo>
                  <a:pt x="34" y="9"/>
                </a:lnTo>
                <a:lnTo>
                  <a:pt x="34" y="8"/>
                </a:lnTo>
                <a:lnTo>
                  <a:pt x="34" y="8"/>
                </a:lnTo>
                <a:lnTo>
                  <a:pt x="36" y="6"/>
                </a:lnTo>
                <a:lnTo>
                  <a:pt x="36" y="6"/>
                </a:lnTo>
                <a:lnTo>
                  <a:pt x="37" y="5"/>
                </a:lnTo>
                <a:lnTo>
                  <a:pt x="39" y="3"/>
                </a:lnTo>
                <a:lnTo>
                  <a:pt x="39" y="3"/>
                </a:lnTo>
                <a:close/>
                <a:moveTo>
                  <a:pt x="78" y="197"/>
                </a:moveTo>
                <a:lnTo>
                  <a:pt x="78" y="197"/>
                </a:lnTo>
                <a:lnTo>
                  <a:pt x="77" y="196"/>
                </a:lnTo>
                <a:lnTo>
                  <a:pt x="77" y="196"/>
                </a:lnTo>
                <a:lnTo>
                  <a:pt x="75" y="196"/>
                </a:lnTo>
                <a:lnTo>
                  <a:pt x="75" y="196"/>
                </a:lnTo>
                <a:lnTo>
                  <a:pt x="78" y="197"/>
                </a:lnTo>
                <a:lnTo>
                  <a:pt x="78" y="197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78" y="197"/>
                </a:lnTo>
                <a:lnTo>
                  <a:pt x="78" y="197"/>
                </a:lnTo>
                <a:close/>
                <a:moveTo>
                  <a:pt x="269" y="233"/>
                </a:moveTo>
                <a:lnTo>
                  <a:pt x="269" y="233"/>
                </a:lnTo>
                <a:lnTo>
                  <a:pt x="268" y="235"/>
                </a:lnTo>
                <a:lnTo>
                  <a:pt x="268" y="235"/>
                </a:lnTo>
                <a:lnTo>
                  <a:pt x="268" y="237"/>
                </a:lnTo>
                <a:lnTo>
                  <a:pt x="268" y="237"/>
                </a:lnTo>
                <a:lnTo>
                  <a:pt x="269" y="233"/>
                </a:lnTo>
                <a:lnTo>
                  <a:pt x="269" y="233"/>
                </a:lnTo>
                <a:lnTo>
                  <a:pt x="272" y="233"/>
                </a:lnTo>
                <a:lnTo>
                  <a:pt x="272" y="233"/>
                </a:lnTo>
                <a:lnTo>
                  <a:pt x="271" y="233"/>
                </a:lnTo>
                <a:lnTo>
                  <a:pt x="271" y="233"/>
                </a:lnTo>
                <a:lnTo>
                  <a:pt x="269" y="233"/>
                </a:lnTo>
                <a:lnTo>
                  <a:pt x="269" y="233"/>
                </a:lnTo>
                <a:close/>
                <a:moveTo>
                  <a:pt x="280" y="237"/>
                </a:moveTo>
                <a:lnTo>
                  <a:pt x="280" y="237"/>
                </a:lnTo>
                <a:lnTo>
                  <a:pt x="285" y="233"/>
                </a:lnTo>
                <a:lnTo>
                  <a:pt x="285" y="233"/>
                </a:lnTo>
                <a:lnTo>
                  <a:pt x="288" y="232"/>
                </a:lnTo>
                <a:lnTo>
                  <a:pt x="288" y="232"/>
                </a:lnTo>
                <a:lnTo>
                  <a:pt x="287" y="232"/>
                </a:lnTo>
                <a:lnTo>
                  <a:pt x="287" y="232"/>
                </a:lnTo>
                <a:lnTo>
                  <a:pt x="280" y="237"/>
                </a:lnTo>
                <a:lnTo>
                  <a:pt x="280" y="237"/>
                </a:lnTo>
                <a:lnTo>
                  <a:pt x="277" y="238"/>
                </a:lnTo>
                <a:lnTo>
                  <a:pt x="277" y="238"/>
                </a:lnTo>
                <a:lnTo>
                  <a:pt x="277" y="238"/>
                </a:lnTo>
                <a:lnTo>
                  <a:pt x="277" y="238"/>
                </a:lnTo>
                <a:lnTo>
                  <a:pt x="280" y="237"/>
                </a:lnTo>
                <a:lnTo>
                  <a:pt x="280" y="237"/>
                </a:lnTo>
                <a:close/>
                <a:moveTo>
                  <a:pt x="82" y="238"/>
                </a:moveTo>
                <a:lnTo>
                  <a:pt x="82" y="238"/>
                </a:lnTo>
                <a:lnTo>
                  <a:pt x="82" y="238"/>
                </a:lnTo>
                <a:lnTo>
                  <a:pt x="82" y="238"/>
                </a:lnTo>
                <a:lnTo>
                  <a:pt x="83" y="240"/>
                </a:lnTo>
                <a:lnTo>
                  <a:pt x="83" y="240"/>
                </a:lnTo>
                <a:lnTo>
                  <a:pt x="99" y="249"/>
                </a:lnTo>
                <a:lnTo>
                  <a:pt x="99" y="249"/>
                </a:lnTo>
                <a:lnTo>
                  <a:pt x="101" y="249"/>
                </a:lnTo>
                <a:lnTo>
                  <a:pt x="101" y="249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5" y="252"/>
                </a:lnTo>
                <a:lnTo>
                  <a:pt x="115" y="252"/>
                </a:lnTo>
                <a:lnTo>
                  <a:pt x="113" y="252"/>
                </a:lnTo>
                <a:lnTo>
                  <a:pt x="113" y="252"/>
                </a:lnTo>
                <a:lnTo>
                  <a:pt x="112" y="252"/>
                </a:lnTo>
                <a:lnTo>
                  <a:pt x="110" y="251"/>
                </a:lnTo>
                <a:lnTo>
                  <a:pt x="110" y="251"/>
                </a:lnTo>
                <a:lnTo>
                  <a:pt x="108" y="249"/>
                </a:lnTo>
                <a:lnTo>
                  <a:pt x="108" y="249"/>
                </a:lnTo>
                <a:lnTo>
                  <a:pt x="97" y="245"/>
                </a:lnTo>
                <a:lnTo>
                  <a:pt x="97" y="245"/>
                </a:lnTo>
                <a:lnTo>
                  <a:pt x="82" y="238"/>
                </a:lnTo>
                <a:lnTo>
                  <a:pt x="82" y="238"/>
                </a:lnTo>
                <a:close/>
                <a:moveTo>
                  <a:pt x="205" y="262"/>
                </a:moveTo>
                <a:lnTo>
                  <a:pt x="205" y="262"/>
                </a:lnTo>
                <a:lnTo>
                  <a:pt x="178" y="263"/>
                </a:lnTo>
                <a:lnTo>
                  <a:pt x="151" y="263"/>
                </a:lnTo>
                <a:lnTo>
                  <a:pt x="151" y="263"/>
                </a:lnTo>
                <a:lnTo>
                  <a:pt x="151" y="263"/>
                </a:lnTo>
                <a:lnTo>
                  <a:pt x="151" y="263"/>
                </a:lnTo>
                <a:lnTo>
                  <a:pt x="162" y="265"/>
                </a:lnTo>
                <a:lnTo>
                  <a:pt x="162" y="265"/>
                </a:lnTo>
                <a:lnTo>
                  <a:pt x="187" y="265"/>
                </a:lnTo>
                <a:lnTo>
                  <a:pt x="187" y="265"/>
                </a:lnTo>
                <a:lnTo>
                  <a:pt x="190" y="265"/>
                </a:lnTo>
                <a:lnTo>
                  <a:pt x="190" y="265"/>
                </a:lnTo>
                <a:lnTo>
                  <a:pt x="203" y="262"/>
                </a:lnTo>
                <a:lnTo>
                  <a:pt x="203" y="262"/>
                </a:lnTo>
                <a:lnTo>
                  <a:pt x="205" y="262"/>
                </a:lnTo>
                <a:lnTo>
                  <a:pt x="205" y="262"/>
                </a:lnTo>
                <a:close/>
                <a:moveTo>
                  <a:pt x="97" y="254"/>
                </a:moveTo>
                <a:lnTo>
                  <a:pt x="97" y="254"/>
                </a:lnTo>
                <a:lnTo>
                  <a:pt x="96" y="252"/>
                </a:lnTo>
                <a:lnTo>
                  <a:pt x="96" y="252"/>
                </a:lnTo>
                <a:lnTo>
                  <a:pt x="90" y="249"/>
                </a:lnTo>
                <a:lnTo>
                  <a:pt x="90" y="249"/>
                </a:lnTo>
                <a:lnTo>
                  <a:pt x="77" y="243"/>
                </a:lnTo>
                <a:lnTo>
                  <a:pt x="77" y="243"/>
                </a:lnTo>
                <a:lnTo>
                  <a:pt x="72" y="241"/>
                </a:lnTo>
                <a:lnTo>
                  <a:pt x="67" y="238"/>
                </a:lnTo>
                <a:lnTo>
                  <a:pt x="67" y="238"/>
                </a:lnTo>
                <a:lnTo>
                  <a:pt x="66" y="237"/>
                </a:lnTo>
                <a:lnTo>
                  <a:pt x="66" y="237"/>
                </a:lnTo>
                <a:lnTo>
                  <a:pt x="66" y="237"/>
                </a:lnTo>
                <a:lnTo>
                  <a:pt x="66" y="237"/>
                </a:lnTo>
                <a:lnTo>
                  <a:pt x="72" y="241"/>
                </a:lnTo>
                <a:lnTo>
                  <a:pt x="72" y="241"/>
                </a:lnTo>
                <a:lnTo>
                  <a:pt x="82" y="248"/>
                </a:lnTo>
                <a:lnTo>
                  <a:pt x="82" y="248"/>
                </a:lnTo>
                <a:lnTo>
                  <a:pt x="90" y="251"/>
                </a:lnTo>
                <a:lnTo>
                  <a:pt x="97" y="254"/>
                </a:lnTo>
                <a:lnTo>
                  <a:pt x="97" y="254"/>
                </a:lnTo>
                <a:close/>
                <a:moveTo>
                  <a:pt x="255" y="208"/>
                </a:moveTo>
                <a:lnTo>
                  <a:pt x="255" y="208"/>
                </a:lnTo>
                <a:lnTo>
                  <a:pt x="255" y="208"/>
                </a:lnTo>
                <a:lnTo>
                  <a:pt x="255" y="208"/>
                </a:lnTo>
                <a:lnTo>
                  <a:pt x="238" y="215"/>
                </a:lnTo>
                <a:lnTo>
                  <a:pt x="222" y="221"/>
                </a:lnTo>
                <a:lnTo>
                  <a:pt x="222" y="221"/>
                </a:lnTo>
                <a:lnTo>
                  <a:pt x="222" y="221"/>
                </a:lnTo>
                <a:lnTo>
                  <a:pt x="222" y="221"/>
                </a:lnTo>
                <a:lnTo>
                  <a:pt x="230" y="219"/>
                </a:lnTo>
                <a:lnTo>
                  <a:pt x="238" y="216"/>
                </a:lnTo>
                <a:lnTo>
                  <a:pt x="238" y="216"/>
                </a:lnTo>
                <a:lnTo>
                  <a:pt x="250" y="211"/>
                </a:lnTo>
                <a:lnTo>
                  <a:pt x="250" y="211"/>
                </a:lnTo>
                <a:lnTo>
                  <a:pt x="255" y="208"/>
                </a:lnTo>
                <a:lnTo>
                  <a:pt x="255" y="208"/>
                </a:lnTo>
                <a:close/>
                <a:moveTo>
                  <a:pt x="101" y="215"/>
                </a:moveTo>
                <a:lnTo>
                  <a:pt x="101" y="215"/>
                </a:lnTo>
                <a:lnTo>
                  <a:pt x="99" y="219"/>
                </a:lnTo>
                <a:lnTo>
                  <a:pt x="99" y="219"/>
                </a:lnTo>
                <a:lnTo>
                  <a:pt x="102" y="221"/>
                </a:lnTo>
                <a:lnTo>
                  <a:pt x="102" y="221"/>
                </a:lnTo>
                <a:lnTo>
                  <a:pt x="105" y="221"/>
                </a:lnTo>
                <a:lnTo>
                  <a:pt x="108" y="219"/>
                </a:lnTo>
                <a:lnTo>
                  <a:pt x="108" y="219"/>
                </a:lnTo>
                <a:lnTo>
                  <a:pt x="101" y="215"/>
                </a:lnTo>
                <a:lnTo>
                  <a:pt x="101" y="215"/>
                </a:lnTo>
                <a:close/>
                <a:moveTo>
                  <a:pt x="36" y="185"/>
                </a:moveTo>
                <a:lnTo>
                  <a:pt x="36" y="185"/>
                </a:lnTo>
                <a:lnTo>
                  <a:pt x="36" y="185"/>
                </a:lnTo>
                <a:lnTo>
                  <a:pt x="36" y="185"/>
                </a:lnTo>
                <a:lnTo>
                  <a:pt x="41" y="177"/>
                </a:lnTo>
                <a:lnTo>
                  <a:pt x="41" y="177"/>
                </a:lnTo>
                <a:lnTo>
                  <a:pt x="39" y="175"/>
                </a:lnTo>
                <a:lnTo>
                  <a:pt x="39" y="175"/>
                </a:lnTo>
                <a:lnTo>
                  <a:pt x="34" y="178"/>
                </a:lnTo>
                <a:lnTo>
                  <a:pt x="34" y="178"/>
                </a:lnTo>
                <a:lnTo>
                  <a:pt x="34" y="180"/>
                </a:lnTo>
                <a:lnTo>
                  <a:pt x="34" y="180"/>
                </a:lnTo>
                <a:lnTo>
                  <a:pt x="36" y="185"/>
                </a:lnTo>
                <a:lnTo>
                  <a:pt x="36" y="185"/>
                </a:lnTo>
                <a:close/>
                <a:moveTo>
                  <a:pt x="236" y="229"/>
                </a:moveTo>
                <a:lnTo>
                  <a:pt x="236" y="229"/>
                </a:lnTo>
                <a:lnTo>
                  <a:pt x="238" y="229"/>
                </a:lnTo>
                <a:lnTo>
                  <a:pt x="238" y="229"/>
                </a:lnTo>
                <a:lnTo>
                  <a:pt x="243" y="227"/>
                </a:lnTo>
                <a:lnTo>
                  <a:pt x="243" y="227"/>
                </a:lnTo>
                <a:lnTo>
                  <a:pt x="246" y="226"/>
                </a:lnTo>
                <a:lnTo>
                  <a:pt x="249" y="222"/>
                </a:lnTo>
                <a:lnTo>
                  <a:pt x="249" y="222"/>
                </a:lnTo>
                <a:lnTo>
                  <a:pt x="249" y="222"/>
                </a:lnTo>
                <a:lnTo>
                  <a:pt x="249" y="222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6" y="229"/>
                </a:lnTo>
                <a:lnTo>
                  <a:pt x="236" y="229"/>
                </a:lnTo>
                <a:close/>
                <a:moveTo>
                  <a:pt x="66" y="203"/>
                </a:moveTo>
                <a:lnTo>
                  <a:pt x="66" y="203"/>
                </a:lnTo>
                <a:lnTo>
                  <a:pt x="63" y="200"/>
                </a:lnTo>
                <a:lnTo>
                  <a:pt x="63" y="200"/>
                </a:lnTo>
                <a:lnTo>
                  <a:pt x="60" y="203"/>
                </a:lnTo>
                <a:lnTo>
                  <a:pt x="60" y="203"/>
                </a:lnTo>
                <a:lnTo>
                  <a:pt x="61" y="207"/>
                </a:lnTo>
                <a:lnTo>
                  <a:pt x="61" y="207"/>
                </a:lnTo>
                <a:lnTo>
                  <a:pt x="63" y="208"/>
                </a:lnTo>
                <a:lnTo>
                  <a:pt x="63" y="208"/>
                </a:lnTo>
                <a:lnTo>
                  <a:pt x="66" y="203"/>
                </a:lnTo>
                <a:lnTo>
                  <a:pt x="66" y="203"/>
                </a:lnTo>
                <a:close/>
                <a:moveTo>
                  <a:pt x="340" y="164"/>
                </a:moveTo>
                <a:lnTo>
                  <a:pt x="340" y="164"/>
                </a:lnTo>
                <a:lnTo>
                  <a:pt x="340" y="164"/>
                </a:lnTo>
                <a:lnTo>
                  <a:pt x="340" y="164"/>
                </a:lnTo>
                <a:lnTo>
                  <a:pt x="345" y="155"/>
                </a:lnTo>
                <a:lnTo>
                  <a:pt x="348" y="145"/>
                </a:lnTo>
                <a:lnTo>
                  <a:pt x="348" y="145"/>
                </a:lnTo>
                <a:lnTo>
                  <a:pt x="345" y="150"/>
                </a:lnTo>
                <a:lnTo>
                  <a:pt x="345" y="150"/>
                </a:lnTo>
                <a:lnTo>
                  <a:pt x="342" y="161"/>
                </a:lnTo>
                <a:lnTo>
                  <a:pt x="342" y="161"/>
                </a:lnTo>
                <a:lnTo>
                  <a:pt x="340" y="164"/>
                </a:lnTo>
                <a:lnTo>
                  <a:pt x="340" y="164"/>
                </a:lnTo>
                <a:close/>
                <a:moveTo>
                  <a:pt x="105" y="241"/>
                </a:moveTo>
                <a:lnTo>
                  <a:pt x="105" y="241"/>
                </a:lnTo>
                <a:lnTo>
                  <a:pt x="112" y="245"/>
                </a:lnTo>
                <a:lnTo>
                  <a:pt x="112" y="245"/>
                </a:lnTo>
                <a:lnTo>
                  <a:pt x="113" y="241"/>
                </a:lnTo>
                <a:lnTo>
                  <a:pt x="113" y="241"/>
                </a:lnTo>
                <a:lnTo>
                  <a:pt x="108" y="240"/>
                </a:lnTo>
                <a:lnTo>
                  <a:pt x="108" y="240"/>
                </a:lnTo>
                <a:lnTo>
                  <a:pt x="107" y="240"/>
                </a:lnTo>
                <a:lnTo>
                  <a:pt x="107" y="240"/>
                </a:lnTo>
                <a:lnTo>
                  <a:pt x="105" y="241"/>
                </a:lnTo>
                <a:lnTo>
                  <a:pt x="105" y="241"/>
                </a:lnTo>
                <a:close/>
                <a:moveTo>
                  <a:pt x="140" y="235"/>
                </a:moveTo>
                <a:lnTo>
                  <a:pt x="140" y="235"/>
                </a:lnTo>
                <a:lnTo>
                  <a:pt x="142" y="233"/>
                </a:lnTo>
                <a:lnTo>
                  <a:pt x="142" y="233"/>
                </a:lnTo>
                <a:lnTo>
                  <a:pt x="142" y="232"/>
                </a:lnTo>
                <a:lnTo>
                  <a:pt x="142" y="232"/>
                </a:lnTo>
                <a:lnTo>
                  <a:pt x="142" y="230"/>
                </a:lnTo>
                <a:lnTo>
                  <a:pt x="142" y="230"/>
                </a:lnTo>
                <a:lnTo>
                  <a:pt x="137" y="229"/>
                </a:lnTo>
                <a:lnTo>
                  <a:pt x="137" y="229"/>
                </a:lnTo>
                <a:lnTo>
                  <a:pt x="135" y="232"/>
                </a:lnTo>
                <a:lnTo>
                  <a:pt x="135" y="232"/>
                </a:lnTo>
                <a:lnTo>
                  <a:pt x="138" y="233"/>
                </a:lnTo>
                <a:lnTo>
                  <a:pt x="140" y="235"/>
                </a:lnTo>
                <a:lnTo>
                  <a:pt x="140" y="235"/>
                </a:lnTo>
                <a:close/>
                <a:moveTo>
                  <a:pt x="50" y="210"/>
                </a:moveTo>
                <a:lnTo>
                  <a:pt x="50" y="210"/>
                </a:lnTo>
                <a:lnTo>
                  <a:pt x="55" y="216"/>
                </a:lnTo>
                <a:lnTo>
                  <a:pt x="61" y="221"/>
                </a:lnTo>
                <a:lnTo>
                  <a:pt x="61" y="221"/>
                </a:lnTo>
                <a:lnTo>
                  <a:pt x="61" y="219"/>
                </a:lnTo>
                <a:lnTo>
                  <a:pt x="61" y="219"/>
                </a:lnTo>
                <a:lnTo>
                  <a:pt x="52" y="210"/>
                </a:lnTo>
                <a:lnTo>
                  <a:pt x="52" y="210"/>
                </a:lnTo>
                <a:lnTo>
                  <a:pt x="50" y="210"/>
                </a:lnTo>
                <a:lnTo>
                  <a:pt x="50" y="210"/>
                </a:lnTo>
                <a:close/>
                <a:moveTo>
                  <a:pt x="22" y="114"/>
                </a:moveTo>
                <a:lnTo>
                  <a:pt x="22" y="114"/>
                </a:lnTo>
                <a:lnTo>
                  <a:pt x="22" y="109"/>
                </a:lnTo>
                <a:lnTo>
                  <a:pt x="22" y="109"/>
                </a:lnTo>
                <a:lnTo>
                  <a:pt x="15" y="117"/>
                </a:lnTo>
                <a:lnTo>
                  <a:pt x="15" y="117"/>
                </a:lnTo>
                <a:lnTo>
                  <a:pt x="15" y="118"/>
                </a:lnTo>
                <a:lnTo>
                  <a:pt x="15" y="118"/>
                </a:lnTo>
                <a:lnTo>
                  <a:pt x="22" y="114"/>
                </a:lnTo>
                <a:lnTo>
                  <a:pt x="22" y="114"/>
                </a:lnTo>
                <a:close/>
                <a:moveTo>
                  <a:pt x="17" y="121"/>
                </a:moveTo>
                <a:lnTo>
                  <a:pt x="17" y="121"/>
                </a:lnTo>
                <a:lnTo>
                  <a:pt x="19" y="125"/>
                </a:lnTo>
                <a:lnTo>
                  <a:pt x="19" y="125"/>
                </a:lnTo>
                <a:lnTo>
                  <a:pt x="23" y="118"/>
                </a:lnTo>
                <a:lnTo>
                  <a:pt x="23" y="118"/>
                </a:lnTo>
                <a:lnTo>
                  <a:pt x="23" y="117"/>
                </a:lnTo>
                <a:lnTo>
                  <a:pt x="23" y="117"/>
                </a:lnTo>
                <a:lnTo>
                  <a:pt x="17" y="121"/>
                </a:lnTo>
                <a:lnTo>
                  <a:pt x="17" y="121"/>
                </a:lnTo>
                <a:close/>
                <a:moveTo>
                  <a:pt x="227" y="249"/>
                </a:moveTo>
                <a:lnTo>
                  <a:pt x="227" y="249"/>
                </a:lnTo>
                <a:lnTo>
                  <a:pt x="246" y="243"/>
                </a:lnTo>
                <a:lnTo>
                  <a:pt x="246" y="243"/>
                </a:lnTo>
                <a:lnTo>
                  <a:pt x="244" y="243"/>
                </a:lnTo>
                <a:lnTo>
                  <a:pt x="244" y="243"/>
                </a:lnTo>
                <a:lnTo>
                  <a:pt x="231" y="248"/>
                </a:lnTo>
                <a:lnTo>
                  <a:pt x="231" y="248"/>
                </a:lnTo>
                <a:lnTo>
                  <a:pt x="227" y="249"/>
                </a:lnTo>
                <a:lnTo>
                  <a:pt x="227" y="249"/>
                </a:lnTo>
                <a:close/>
                <a:moveTo>
                  <a:pt x="25" y="123"/>
                </a:moveTo>
                <a:lnTo>
                  <a:pt x="25" y="123"/>
                </a:lnTo>
                <a:lnTo>
                  <a:pt x="23" y="123"/>
                </a:lnTo>
                <a:lnTo>
                  <a:pt x="23" y="123"/>
                </a:lnTo>
                <a:lnTo>
                  <a:pt x="22" y="128"/>
                </a:lnTo>
                <a:lnTo>
                  <a:pt x="22" y="128"/>
                </a:lnTo>
                <a:lnTo>
                  <a:pt x="20" y="129"/>
                </a:lnTo>
                <a:lnTo>
                  <a:pt x="22" y="131"/>
                </a:lnTo>
                <a:lnTo>
                  <a:pt x="22" y="131"/>
                </a:lnTo>
                <a:lnTo>
                  <a:pt x="25" y="128"/>
                </a:lnTo>
                <a:lnTo>
                  <a:pt x="25" y="128"/>
                </a:lnTo>
                <a:lnTo>
                  <a:pt x="25" y="126"/>
                </a:lnTo>
                <a:lnTo>
                  <a:pt x="25" y="126"/>
                </a:lnTo>
                <a:lnTo>
                  <a:pt x="25" y="123"/>
                </a:lnTo>
                <a:lnTo>
                  <a:pt x="25" y="123"/>
                </a:lnTo>
                <a:close/>
                <a:moveTo>
                  <a:pt x="222" y="245"/>
                </a:moveTo>
                <a:lnTo>
                  <a:pt x="222" y="245"/>
                </a:lnTo>
                <a:lnTo>
                  <a:pt x="225" y="238"/>
                </a:lnTo>
                <a:lnTo>
                  <a:pt x="225" y="238"/>
                </a:lnTo>
                <a:lnTo>
                  <a:pt x="224" y="240"/>
                </a:lnTo>
                <a:lnTo>
                  <a:pt x="224" y="240"/>
                </a:lnTo>
                <a:lnTo>
                  <a:pt x="220" y="243"/>
                </a:lnTo>
                <a:lnTo>
                  <a:pt x="220" y="243"/>
                </a:lnTo>
                <a:lnTo>
                  <a:pt x="222" y="245"/>
                </a:lnTo>
                <a:lnTo>
                  <a:pt x="222" y="245"/>
                </a:lnTo>
                <a:close/>
                <a:moveTo>
                  <a:pt x="269" y="210"/>
                </a:moveTo>
                <a:lnTo>
                  <a:pt x="269" y="210"/>
                </a:lnTo>
                <a:lnTo>
                  <a:pt x="271" y="210"/>
                </a:lnTo>
                <a:lnTo>
                  <a:pt x="271" y="210"/>
                </a:lnTo>
                <a:lnTo>
                  <a:pt x="279" y="205"/>
                </a:lnTo>
                <a:lnTo>
                  <a:pt x="279" y="205"/>
                </a:lnTo>
                <a:lnTo>
                  <a:pt x="284" y="202"/>
                </a:lnTo>
                <a:lnTo>
                  <a:pt x="284" y="202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77" y="205"/>
                </a:lnTo>
                <a:lnTo>
                  <a:pt x="269" y="210"/>
                </a:lnTo>
                <a:lnTo>
                  <a:pt x="269" y="210"/>
                </a:lnTo>
                <a:close/>
                <a:moveTo>
                  <a:pt x="227" y="243"/>
                </a:moveTo>
                <a:lnTo>
                  <a:pt x="227" y="243"/>
                </a:lnTo>
                <a:lnTo>
                  <a:pt x="231" y="240"/>
                </a:lnTo>
                <a:lnTo>
                  <a:pt x="235" y="237"/>
                </a:lnTo>
                <a:lnTo>
                  <a:pt x="235" y="237"/>
                </a:lnTo>
                <a:lnTo>
                  <a:pt x="231" y="238"/>
                </a:lnTo>
                <a:lnTo>
                  <a:pt x="231" y="238"/>
                </a:lnTo>
                <a:lnTo>
                  <a:pt x="230" y="238"/>
                </a:lnTo>
                <a:lnTo>
                  <a:pt x="230" y="238"/>
                </a:lnTo>
                <a:lnTo>
                  <a:pt x="227" y="243"/>
                </a:lnTo>
                <a:lnTo>
                  <a:pt x="227" y="243"/>
                </a:lnTo>
                <a:close/>
                <a:moveTo>
                  <a:pt x="228" y="229"/>
                </a:move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0" y="233"/>
                </a:lnTo>
                <a:lnTo>
                  <a:pt x="220" y="233"/>
                </a:lnTo>
                <a:lnTo>
                  <a:pt x="224" y="233"/>
                </a:lnTo>
                <a:lnTo>
                  <a:pt x="224" y="233"/>
                </a:lnTo>
                <a:lnTo>
                  <a:pt x="225" y="232"/>
                </a:lnTo>
                <a:lnTo>
                  <a:pt x="225" y="232"/>
                </a:lnTo>
                <a:lnTo>
                  <a:pt x="228" y="229"/>
                </a:lnTo>
                <a:lnTo>
                  <a:pt x="228" y="229"/>
                </a:lnTo>
                <a:close/>
                <a:moveTo>
                  <a:pt x="50" y="202"/>
                </a:moveTo>
                <a:lnTo>
                  <a:pt x="50" y="202"/>
                </a:lnTo>
                <a:lnTo>
                  <a:pt x="50" y="199"/>
                </a:lnTo>
                <a:lnTo>
                  <a:pt x="50" y="199"/>
                </a:lnTo>
                <a:lnTo>
                  <a:pt x="52" y="197"/>
                </a:lnTo>
                <a:lnTo>
                  <a:pt x="52" y="197"/>
                </a:lnTo>
                <a:lnTo>
                  <a:pt x="52" y="196"/>
                </a:lnTo>
                <a:lnTo>
                  <a:pt x="52" y="196"/>
                </a:lnTo>
                <a:lnTo>
                  <a:pt x="47" y="199"/>
                </a:lnTo>
                <a:lnTo>
                  <a:pt x="47" y="199"/>
                </a:lnTo>
                <a:lnTo>
                  <a:pt x="50" y="202"/>
                </a:lnTo>
                <a:lnTo>
                  <a:pt x="50" y="202"/>
                </a:lnTo>
                <a:close/>
                <a:moveTo>
                  <a:pt x="39" y="188"/>
                </a:moveTo>
                <a:lnTo>
                  <a:pt x="39" y="188"/>
                </a:lnTo>
                <a:lnTo>
                  <a:pt x="44" y="183"/>
                </a:lnTo>
                <a:lnTo>
                  <a:pt x="44" y="183"/>
                </a:lnTo>
                <a:lnTo>
                  <a:pt x="42" y="181"/>
                </a:lnTo>
                <a:lnTo>
                  <a:pt x="42" y="181"/>
                </a:lnTo>
                <a:lnTo>
                  <a:pt x="37" y="186"/>
                </a:lnTo>
                <a:lnTo>
                  <a:pt x="37" y="186"/>
                </a:lnTo>
                <a:lnTo>
                  <a:pt x="37" y="188"/>
                </a:lnTo>
                <a:lnTo>
                  <a:pt x="39" y="188"/>
                </a:lnTo>
                <a:lnTo>
                  <a:pt x="39" y="188"/>
                </a:lnTo>
                <a:close/>
                <a:moveTo>
                  <a:pt x="126" y="235"/>
                </a:moveTo>
                <a:lnTo>
                  <a:pt x="126" y="235"/>
                </a:lnTo>
                <a:lnTo>
                  <a:pt x="121" y="233"/>
                </a:lnTo>
                <a:lnTo>
                  <a:pt x="121" y="233"/>
                </a:lnTo>
                <a:lnTo>
                  <a:pt x="119" y="237"/>
                </a:lnTo>
                <a:lnTo>
                  <a:pt x="119" y="237"/>
                </a:lnTo>
                <a:lnTo>
                  <a:pt x="121" y="237"/>
                </a:lnTo>
                <a:lnTo>
                  <a:pt x="121" y="237"/>
                </a:lnTo>
                <a:lnTo>
                  <a:pt x="124" y="237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close/>
                <a:moveTo>
                  <a:pt x="45" y="197"/>
                </a:moveTo>
                <a:lnTo>
                  <a:pt x="45" y="197"/>
                </a:lnTo>
                <a:lnTo>
                  <a:pt x="50" y="192"/>
                </a:lnTo>
                <a:lnTo>
                  <a:pt x="50" y="192"/>
                </a:lnTo>
                <a:lnTo>
                  <a:pt x="48" y="189"/>
                </a:lnTo>
                <a:lnTo>
                  <a:pt x="48" y="189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5" y="197"/>
                </a:lnTo>
                <a:lnTo>
                  <a:pt x="45" y="197"/>
                </a:lnTo>
                <a:close/>
                <a:moveTo>
                  <a:pt x="184" y="254"/>
                </a:moveTo>
                <a:lnTo>
                  <a:pt x="184" y="254"/>
                </a:lnTo>
                <a:lnTo>
                  <a:pt x="184" y="254"/>
                </a:lnTo>
                <a:lnTo>
                  <a:pt x="184" y="254"/>
                </a:lnTo>
                <a:lnTo>
                  <a:pt x="200" y="254"/>
                </a:lnTo>
                <a:lnTo>
                  <a:pt x="200" y="254"/>
                </a:lnTo>
                <a:lnTo>
                  <a:pt x="203" y="252"/>
                </a:lnTo>
                <a:lnTo>
                  <a:pt x="203" y="252"/>
                </a:lnTo>
                <a:lnTo>
                  <a:pt x="200" y="252"/>
                </a:lnTo>
                <a:lnTo>
                  <a:pt x="200" y="252"/>
                </a:lnTo>
                <a:lnTo>
                  <a:pt x="195" y="254"/>
                </a:lnTo>
                <a:lnTo>
                  <a:pt x="189" y="254"/>
                </a:lnTo>
                <a:lnTo>
                  <a:pt x="189" y="254"/>
                </a:lnTo>
                <a:lnTo>
                  <a:pt x="184" y="254"/>
                </a:lnTo>
                <a:lnTo>
                  <a:pt x="184" y="254"/>
                </a:lnTo>
                <a:lnTo>
                  <a:pt x="184" y="254"/>
                </a:lnTo>
                <a:lnTo>
                  <a:pt x="184" y="254"/>
                </a:lnTo>
                <a:close/>
                <a:moveTo>
                  <a:pt x="102" y="237"/>
                </a:moveTo>
                <a:lnTo>
                  <a:pt x="102" y="237"/>
                </a:lnTo>
                <a:lnTo>
                  <a:pt x="97" y="233"/>
                </a:lnTo>
                <a:lnTo>
                  <a:pt x="97" y="233"/>
                </a:lnTo>
                <a:lnTo>
                  <a:pt x="96" y="235"/>
                </a:lnTo>
                <a:lnTo>
                  <a:pt x="96" y="235"/>
                </a:lnTo>
                <a:lnTo>
                  <a:pt x="101" y="240"/>
                </a:lnTo>
                <a:lnTo>
                  <a:pt x="101" y="240"/>
                </a:lnTo>
                <a:lnTo>
                  <a:pt x="102" y="237"/>
                </a:lnTo>
                <a:lnTo>
                  <a:pt x="102" y="237"/>
                </a:lnTo>
                <a:close/>
                <a:moveTo>
                  <a:pt x="48" y="162"/>
                </a:moveTo>
                <a:lnTo>
                  <a:pt x="48" y="162"/>
                </a:lnTo>
                <a:lnTo>
                  <a:pt x="45" y="156"/>
                </a:lnTo>
                <a:lnTo>
                  <a:pt x="45" y="156"/>
                </a:lnTo>
                <a:lnTo>
                  <a:pt x="44" y="158"/>
                </a:lnTo>
                <a:lnTo>
                  <a:pt x="44" y="158"/>
                </a:lnTo>
                <a:lnTo>
                  <a:pt x="47" y="164"/>
                </a:lnTo>
                <a:lnTo>
                  <a:pt x="47" y="164"/>
                </a:lnTo>
                <a:lnTo>
                  <a:pt x="48" y="162"/>
                </a:lnTo>
                <a:lnTo>
                  <a:pt x="48" y="162"/>
                </a:lnTo>
                <a:close/>
                <a:moveTo>
                  <a:pt x="52" y="167"/>
                </a:moveTo>
                <a:lnTo>
                  <a:pt x="52" y="167"/>
                </a:lnTo>
                <a:lnTo>
                  <a:pt x="50" y="169"/>
                </a:lnTo>
                <a:lnTo>
                  <a:pt x="50" y="169"/>
                </a:lnTo>
                <a:lnTo>
                  <a:pt x="50" y="170"/>
                </a:lnTo>
                <a:lnTo>
                  <a:pt x="50" y="170"/>
                </a:lnTo>
                <a:lnTo>
                  <a:pt x="53" y="175"/>
                </a:lnTo>
                <a:lnTo>
                  <a:pt x="53" y="175"/>
                </a:lnTo>
                <a:lnTo>
                  <a:pt x="55" y="174"/>
                </a:lnTo>
                <a:lnTo>
                  <a:pt x="55" y="174"/>
                </a:lnTo>
                <a:lnTo>
                  <a:pt x="52" y="167"/>
                </a:lnTo>
                <a:lnTo>
                  <a:pt x="52" y="167"/>
                </a:lnTo>
                <a:close/>
                <a:moveTo>
                  <a:pt x="213" y="233"/>
                </a:moveTo>
                <a:lnTo>
                  <a:pt x="213" y="233"/>
                </a:lnTo>
                <a:lnTo>
                  <a:pt x="208" y="233"/>
                </a:lnTo>
                <a:lnTo>
                  <a:pt x="208" y="233"/>
                </a:lnTo>
                <a:lnTo>
                  <a:pt x="206" y="235"/>
                </a:lnTo>
                <a:lnTo>
                  <a:pt x="206" y="237"/>
                </a:lnTo>
                <a:lnTo>
                  <a:pt x="206" y="237"/>
                </a:lnTo>
                <a:lnTo>
                  <a:pt x="209" y="237"/>
                </a:lnTo>
                <a:lnTo>
                  <a:pt x="213" y="233"/>
                </a:lnTo>
                <a:lnTo>
                  <a:pt x="213" y="233"/>
                </a:lnTo>
                <a:close/>
                <a:moveTo>
                  <a:pt x="310" y="210"/>
                </a:moveTo>
                <a:lnTo>
                  <a:pt x="310" y="210"/>
                </a:lnTo>
                <a:lnTo>
                  <a:pt x="296" y="226"/>
                </a:lnTo>
                <a:lnTo>
                  <a:pt x="296" y="226"/>
                </a:lnTo>
                <a:lnTo>
                  <a:pt x="304" y="218"/>
                </a:lnTo>
                <a:lnTo>
                  <a:pt x="310" y="210"/>
                </a:lnTo>
                <a:lnTo>
                  <a:pt x="310" y="210"/>
                </a:lnTo>
                <a:close/>
                <a:moveTo>
                  <a:pt x="320" y="172"/>
                </a:move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14" y="178"/>
                </a:lnTo>
                <a:lnTo>
                  <a:pt x="314" y="178"/>
                </a:lnTo>
                <a:lnTo>
                  <a:pt x="312" y="181"/>
                </a:lnTo>
                <a:lnTo>
                  <a:pt x="312" y="181"/>
                </a:lnTo>
                <a:lnTo>
                  <a:pt x="314" y="181"/>
                </a:lnTo>
                <a:lnTo>
                  <a:pt x="314" y="181"/>
                </a:lnTo>
                <a:lnTo>
                  <a:pt x="320" y="172"/>
                </a:lnTo>
                <a:lnTo>
                  <a:pt x="320" y="172"/>
                </a:lnTo>
                <a:close/>
                <a:moveTo>
                  <a:pt x="91" y="208"/>
                </a:moveTo>
                <a:lnTo>
                  <a:pt x="91" y="208"/>
                </a:lnTo>
                <a:lnTo>
                  <a:pt x="91" y="210"/>
                </a:lnTo>
                <a:lnTo>
                  <a:pt x="91" y="210"/>
                </a:lnTo>
                <a:lnTo>
                  <a:pt x="94" y="215"/>
                </a:lnTo>
                <a:lnTo>
                  <a:pt x="94" y="215"/>
                </a:lnTo>
                <a:lnTo>
                  <a:pt x="97" y="213"/>
                </a:lnTo>
                <a:lnTo>
                  <a:pt x="97" y="213"/>
                </a:lnTo>
                <a:lnTo>
                  <a:pt x="91" y="208"/>
                </a:lnTo>
                <a:lnTo>
                  <a:pt x="91" y="208"/>
                </a:lnTo>
                <a:close/>
                <a:moveTo>
                  <a:pt x="33" y="175"/>
                </a:moveTo>
                <a:lnTo>
                  <a:pt x="33" y="175"/>
                </a:lnTo>
                <a:lnTo>
                  <a:pt x="37" y="172"/>
                </a:lnTo>
                <a:lnTo>
                  <a:pt x="37" y="172"/>
                </a:lnTo>
                <a:lnTo>
                  <a:pt x="36" y="169"/>
                </a:lnTo>
                <a:lnTo>
                  <a:pt x="36" y="169"/>
                </a:lnTo>
                <a:lnTo>
                  <a:pt x="33" y="174"/>
                </a:lnTo>
                <a:lnTo>
                  <a:pt x="33" y="174"/>
                </a:lnTo>
                <a:lnTo>
                  <a:pt x="33" y="175"/>
                </a:lnTo>
                <a:lnTo>
                  <a:pt x="33" y="175"/>
                </a:lnTo>
                <a:close/>
                <a:moveTo>
                  <a:pt x="42" y="167"/>
                </a:moveTo>
                <a:lnTo>
                  <a:pt x="42" y="167"/>
                </a:lnTo>
                <a:lnTo>
                  <a:pt x="44" y="166"/>
                </a:lnTo>
                <a:lnTo>
                  <a:pt x="44" y="166"/>
                </a:lnTo>
                <a:lnTo>
                  <a:pt x="42" y="161"/>
                </a:lnTo>
                <a:lnTo>
                  <a:pt x="42" y="161"/>
                </a:lnTo>
                <a:lnTo>
                  <a:pt x="41" y="162"/>
                </a:lnTo>
                <a:lnTo>
                  <a:pt x="41" y="166"/>
                </a:lnTo>
                <a:lnTo>
                  <a:pt x="41" y="166"/>
                </a:lnTo>
                <a:lnTo>
                  <a:pt x="42" y="167"/>
                </a:lnTo>
                <a:lnTo>
                  <a:pt x="42" y="167"/>
                </a:lnTo>
                <a:close/>
                <a:moveTo>
                  <a:pt x="30" y="164"/>
                </a:moveTo>
                <a:lnTo>
                  <a:pt x="30" y="164"/>
                </a:lnTo>
                <a:lnTo>
                  <a:pt x="31" y="161"/>
                </a:lnTo>
                <a:lnTo>
                  <a:pt x="31" y="161"/>
                </a:lnTo>
                <a:lnTo>
                  <a:pt x="30" y="158"/>
                </a:lnTo>
                <a:lnTo>
                  <a:pt x="30" y="158"/>
                </a:lnTo>
                <a:lnTo>
                  <a:pt x="28" y="159"/>
                </a:lnTo>
                <a:lnTo>
                  <a:pt x="30" y="162"/>
                </a:lnTo>
                <a:lnTo>
                  <a:pt x="30" y="162"/>
                </a:lnTo>
                <a:lnTo>
                  <a:pt x="30" y="164"/>
                </a:lnTo>
                <a:lnTo>
                  <a:pt x="30" y="164"/>
                </a:lnTo>
                <a:close/>
                <a:moveTo>
                  <a:pt x="119" y="248"/>
                </a:moveTo>
                <a:lnTo>
                  <a:pt x="119" y="248"/>
                </a:lnTo>
                <a:lnTo>
                  <a:pt x="123" y="249"/>
                </a:lnTo>
                <a:lnTo>
                  <a:pt x="123" y="249"/>
                </a:lnTo>
                <a:lnTo>
                  <a:pt x="124" y="248"/>
                </a:lnTo>
                <a:lnTo>
                  <a:pt x="124" y="248"/>
                </a:lnTo>
                <a:lnTo>
                  <a:pt x="124" y="246"/>
                </a:lnTo>
                <a:lnTo>
                  <a:pt x="124" y="246"/>
                </a:lnTo>
                <a:lnTo>
                  <a:pt x="123" y="245"/>
                </a:lnTo>
                <a:lnTo>
                  <a:pt x="119" y="246"/>
                </a:lnTo>
                <a:lnTo>
                  <a:pt x="119" y="246"/>
                </a:lnTo>
                <a:lnTo>
                  <a:pt x="119" y="248"/>
                </a:lnTo>
                <a:lnTo>
                  <a:pt x="119" y="248"/>
                </a:lnTo>
                <a:close/>
                <a:moveTo>
                  <a:pt x="78" y="224"/>
                </a:moveTo>
                <a:lnTo>
                  <a:pt x="78" y="224"/>
                </a:lnTo>
                <a:lnTo>
                  <a:pt x="75" y="222"/>
                </a:lnTo>
                <a:lnTo>
                  <a:pt x="75" y="222"/>
                </a:lnTo>
                <a:lnTo>
                  <a:pt x="72" y="224"/>
                </a:lnTo>
                <a:lnTo>
                  <a:pt x="72" y="224"/>
                </a:lnTo>
                <a:lnTo>
                  <a:pt x="77" y="227"/>
                </a:lnTo>
                <a:lnTo>
                  <a:pt x="77" y="227"/>
                </a:lnTo>
                <a:lnTo>
                  <a:pt x="78" y="224"/>
                </a:lnTo>
                <a:lnTo>
                  <a:pt x="78" y="224"/>
                </a:lnTo>
                <a:close/>
                <a:moveTo>
                  <a:pt x="7" y="125"/>
                </a:moveTo>
                <a:lnTo>
                  <a:pt x="7" y="125"/>
                </a:lnTo>
                <a:lnTo>
                  <a:pt x="9" y="123"/>
                </a:lnTo>
                <a:lnTo>
                  <a:pt x="9" y="123"/>
                </a:lnTo>
                <a:lnTo>
                  <a:pt x="7" y="117"/>
                </a:lnTo>
                <a:lnTo>
                  <a:pt x="7" y="117"/>
                </a:lnTo>
                <a:lnTo>
                  <a:pt x="7" y="114"/>
                </a:lnTo>
                <a:lnTo>
                  <a:pt x="7" y="114"/>
                </a:lnTo>
                <a:lnTo>
                  <a:pt x="7" y="125"/>
                </a:lnTo>
                <a:lnTo>
                  <a:pt x="7" y="125"/>
                </a:lnTo>
                <a:close/>
                <a:moveTo>
                  <a:pt x="12" y="123"/>
                </a:moveTo>
                <a:lnTo>
                  <a:pt x="12" y="123"/>
                </a:lnTo>
                <a:lnTo>
                  <a:pt x="12" y="128"/>
                </a:lnTo>
                <a:lnTo>
                  <a:pt x="15" y="133"/>
                </a:lnTo>
                <a:lnTo>
                  <a:pt x="15" y="133"/>
                </a:lnTo>
                <a:lnTo>
                  <a:pt x="14" y="128"/>
                </a:lnTo>
                <a:lnTo>
                  <a:pt x="12" y="123"/>
                </a:lnTo>
                <a:lnTo>
                  <a:pt x="12" y="123"/>
                </a:lnTo>
                <a:close/>
                <a:moveTo>
                  <a:pt x="149" y="232"/>
                </a:move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56" y="233"/>
                </a:lnTo>
                <a:lnTo>
                  <a:pt x="156" y="233"/>
                </a:lnTo>
                <a:lnTo>
                  <a:pt x="157" y="232"/>
                </a:lnTo>
                <a:lnTo>
                  <a:pt x="157" y="232"/>
                </a:lnTo>
                <a:lnTo>
                  <a:pt x="157" y="232"/>
                </a:lnTo>
                <a:lnTo>
                  <a:pt x="157" y="232"/>
                </a:lnTo>
                <a:lnTo>
                  <a:pt x="149" y="232"/>
                </a:lnTo>
                <a:lnTo>
                  <a:pt x="149" y="232"/>
                </a:lnTo>
                <a:close/>
                <a:moveTo>
                  <a:pt x="45" y="186"/>
                </a:moveTo>
                <a:lnTo>
                  <a:pt x="45" y="186"/>
                </a:lnTo>
                <a:lnTo>
                  <a:pt x="41" y="191"/>
                </a:lnTo>
                <a:lnTo>
                  <a:pt x="41" y="191"/>
                </a:lnTo>
                <a:lnTo>
                  <a:pt x="42" y="192"/>
                </a:lnTo>
                <a:lnTo>
                  <a:pt x="42" y="192"/>
                </a:lnTo>
                <a:lnTo>
                  <a:pt x="45" y="188"/>
                </a:lnTo>
                <a:lnTo>
                  <a:pt x="45" y="188"/>
                </a:lnTo>
                <a:lnTo>
                  <a:pt x="45" y="186"/>
                </a:lnTo>
                <a:lnTo>
                  <a:pt x="45" y="186"/>
                </a:lnTo>
                <a:close/>
                <a:moveTo>
                  <a:pt x="61" y="199"/>
                </a:moveTo>
                <a:lnTo>
                  <a:pt x="61" y="199"/>
                </a:lnTo>
                <a:lnTo>
                  <a:pt x="58" y="196"/>
                </a:lnTo>
                <a:lnTo>
                  <a:pt x="58" y="196"/>
                </a:lnTo>
                <a:lnTo>
                  <a:pt x="56" y="197"/>
                </a:lnTo>
                <a:lnTo>
                  <a:pt x="56" y="197"/>
                </a:lnTo>
                <a:lnTo>
                  <a:pt x="58" y="200"/>
                </a:lnTo>
                <a:lnTo>
                  <a:pt x="58" y="200"/>
                </a:lnTo>
                <a:lnTo>
                  <a:pt x="61" y="199"/>
                </a:lnTo>
                <a:lnTo>
                  <a:pt x="61" y="199"/>
                </a:lnTo>
                <a:close/>
                <a:moveTo>
                  <a:pt x="90" y="219"/>
                </a:moveTo>
                <a:lnTo>
                  <a:pt x="90" y="219"/>
                </a:lnTo>
                <a:lnTo>
                  <a:pt x="86" y="218"/>
                </a:lnTo>
                <a:lnTo>
                  <a:pt x="86" y="218"/>
                </a:lnTo>
                <a:lnTo>
                  <a:pt x="85" y="219"/>
                </a:lnTo>
                <a:lnTo>
                  <a:pt x="85" y="219"/>
                </a:lnTo>
                <a:lnTo>
                  <a:pt x="86" y="221"/>
                </a:lnTo>
                <a:lnTo>
                  <a:pt x="90" y="219"/>
                </a:lnTo>
                <a:lnTo>
                  <a:pt x="90" y="219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0" y="167"/>
                </a:lnTo>
                <a:lnTo>
                  <a:pt x="30" y="167"/>
                </a:lnTo>
                <a:lnTo>
                  <a:pt x="31" y="170"/>
                </a:lnTo>
                <a:lnTo>
                  <a:pt x="31" y="170"/>
                </a:lnTo>
                <a:lnTo>
                  <a:pt x="34" y="167"/>
                </a:lnTo>
                <a:lnTo>
                  <a:pt x="34" y="167"/>
                </a:lnTo>
                <a:lnTo>
                  <a:pt x="34" y="166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25" y="95"/>
                </a:moveTo>
                <a:lnTo>
                  <a:pt x="25" y="95"/>
                </a:lnTo>
                <a:lnTo>
                  <a:pt x="26" y="95"/>
                </a:lnTo>
                <a:lnTo>
                  <a:pt x="26" y="93"/>
                </a:lnTo>
                <a:lnTo>
                  <a:pt x="26" y="93"/>
                </a:lnTo>
                <a:lnTo>
                  <a:pt x="26" y="88"/>
                </a:lnTo>
                <a:lnTo>
                  <a:pt x="26" y="88"/>
                </a:lnTo>
                <a:lnTo>
                  <a:pt x="26" y="88"/>
                </a:lnTo>
                <a:lnTo>
                  <a:pt x="26" y="88"/>
                </a:lnTo>
                <a:lnTo>
                  <a:pt x="25" y="90"/>
                </a:lnTo>
                <a:lnTo>
                  <a:pt x="25" y="91"/>
                </a:lnTo>
                <a:lnTo>
                  <a:pt x="25" y="91"/>
                </a:lnTo>
                <a:lnTo>
                  <a:pt x="25" y="95"/>
                </a:lnTo>
                <a:lnTo>
                  <a:pt x="25" y="95"/>
                </a:lnTo>
                <a:close/>
                <a:moveTo>
                  <a:pt x="31" y="93"/>
                </a:moveTo>
                <a:lnTo>
                  <a:pt x="31" y="93"/>
                </a:lnTo>
                <a:lnTo>
                  <a:pt x="33" y="93"/>
                </a:lnTo>
                <a:lnTo>
                  <a:pt x="33" y="9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93"/>
                </a:lnTo>
                <a:lnTo>
                  <a:pt x="31" y="93"/>
                </a:lnTo>
                <a:close/>
                <a:moveTo>
                  <a:pt x="148" y="243"/>
                </a:moveTo>
                <a:lnTo>
                  <a:pt x="148" y="243"/>
                </a:lnTo>
                <a:lnTo>
                  <a:pt x="143" y="243"/>
                </a:lnTo>
                <a:lnTo>
                  <a:pt x="143" y="243"/>
                </a:lnTo>
                <a:lnTo>
                  <a:pt x="142" y="246"/>
                </a:lnTo>
                <a:lnTo>
                  <a:pt x="142" y="246"/>
                </a:lnTo>
                <a:lnTo>
                  <a:pt x="143" y="246"/>
                </a:lnTo>
                <a:lnTo>
                  <a:pt x="145" y="246"/>
                </a:lnTo>
                <a:lnTo>
                  <a:pt x="145" y="246"/>
                </a:lnTo>
                <a:lnTo>
                  <a:pt x="148" y="243"/>
                </a:lnTo>
                <a:lnTo>
                  <a:pt x="148" y="243"/>
                </a:lnTo>
                <a:close/>
                <a:moveTo>
                  <a:pt x="195" y="232"/>
                </a:moveTo>
                <a:lnTo>
                  <a:pt x="195" y="232"/>
                </a:lnTo>
                <a:lnTo>
                  <a:pt x="200" y="233"/>
                </a:lnTo>
                <a:lnTo>
                  <a:pt x="202" y="232"/>
                </a:lnTo>
                <a:lnTo>
                  <a:pt x="203" y="230"/>
                </a:lnTo>
                <a:lnTo>
                  <a:pt x="203" y="230"/>
                </a:lnTo>
                <a:lnTo>
                  <a:pt x="195" y="232"/>
                </a:lnTo>
                <a:lnTo>
                  <a:pt x="195" y="232"/>
                </a:lnTo>
                <a:close/>
                <a:moveTo>
                  <a:pt x="71" y="208"/>
                </a:moveTo>
                <a:lnTo>
                  <a:pt x="71" y="208"/>
                </a:lnTo>
                <a:lnTo>
                  <a:pt x="67" y="207"/>
                </a:lnTo>
                <a:lnTo>
                  <a:pt x="67" y="207"/>
                </a:lnTo>
                <a:lnTo>
                  <a:pt x="66" y="210"/>
                </a:lnTo>
                <a:lnTo>
                  <a:pt x="66" y="210"/>
                </a:lnTo>
                <a:lnTo>
                  <a:pt x="67" y="211"/>
                </a:lnTo>
                <a:lnTo>
                  <a:pt x="67" y="211"/>
                </a:lnTo>
                <a:lnTo>
                  <a:pt x="71" y="208"/>
                </a:lnTo>
                <a:lnTo>
                  <a:pt x="71" y="208"/>
                </a:lnTo>
                <a:close/>
                <a:moveTo>
                  <a:pt x="113" y="230"/>
                </a:moveTo>
                <a:lnTo>
                  <a:pt x="113" y="230"/>
                </a:lnTo>
                <a:lnTo>
                  <a:pt x="108" y="229"/>
                </a:lnTo>
                <a:lnTo>
                  <a:pt x="108" y="229"/>
                </a:lnTo>
                <a:lnTo>
                  <a:pt x="108" y="232"/>
                </a:lnTo>
                <a:lnTo>
                  <a:pt x="108" y="232"/>
                </a:lnTo>
                <a:lnTo>
                  <a:pt x="112" y="232"/>
                </a:lnTo>
                <a:lnTo>
                  <a:pt x="112" y="232"/>
                </a:lnTo>
                <a:lnTo>
                  <a:pt x="113" y="230"/>
                </a:lnTo>
                <a:lnTo>
                  <a:pt x="113" y="230"/>
                </a:lnTo>
                <a:close/>
                <a:moveTo>
                  <a:pt x="25" y="140"/>
                </a:moveTo>
                <a:lnTo>
                  <a:pt x="25" y="140"/>
                </a:lnTo>
                <a:lnTo>
                  <a:pt x="26" y="140"/>
                </a:lnTo>
                <a:lnTo>
                  <a:pt x="26" y="140"/>
                </a:lnTo>
                <a:lnTo>
                  <a:pt x="26" y="139"/>
                </a:lnTo>
                <a:lnTo>
                  <a:pt x="26" y="139"/>
                </a:lnTo>
                <a:lnTo>
                  <a:pt x="26" y="134"/>
                </a:lnTo>
                <a:lnTo>
                  <a:pt x="26" y="134"/>
                </a:lnTo>
                <a:lnTo>
                  <a:pt x="23" y="137"/>
                </a:lnTo>
                <a:lnTo>
                  <a:pt x="23" y="137"/>
                </a:lnTo>
                <a:lnTo>
                  <a:pt x="25" y="140"/>
                </a:lnTo>
                <a:lnTo>
                  <a:pt x="25" y="140"/>
                </a:lnTo>
                <a:close/>
                <a:moveTo>
                  <a:pt x="261" y="224"/>
                </a:moveTo>
                <a:lnTo>
                  <a:pt x="261" y="224"/>
                </a:lnTo>
                <a:lnTo>
                  <a:pt x="254" y="229"/>
                </a:lnTo>
                <a:lnTo>
                  <a:pt x="254" y="229"/>
                </a:lnTo>
                <a:lnTo>
                  <a:pt x="257" y="227"/>
                </a:lnTo>
                <a:lnTo>
                  <a:pt x="257" y="227"/>
                </a:lnTo>
                <a:lnTo>
                  <a:pt x="258" y="226"/>
                </a:lnTo>
                <a:lnTo>
                  <a:pt x="261" y="224"/>
                </a:lnTo>
                <a:lnTo>
                  <a:pt x="261" y="224"/>
                </a:lnTo>
                <a:close/>
                <a:moveTo>
                  <a:pt x="164" y="232"/>
                </a:moveTo>
                <a:lnTo>
                  <a:pt x="164" y="232"/>
                </a:lnTo>
                <a:lnTo>
                  <a:pt x="164" y="233"/>
                </a:lnTo>
                <a:lnTo>
                  <a:pt x="164" y="233"/>
                </a:lnTo>
                <a:lnTo>
                  <a:pt x="164" y="233"/>
                </a:lnTo>
                <a:lnTo>
                  <a:pt x="164" y="233"/>
                </a:lnTo>
                <a:lnTo>
                  <a:pt x="172" y="233"/>
                </a:lnTo>
                <a:lnTo>
                  <a:pt x="172" y="233"/>
                </a:lnTo>
                <a:lnTo>
                  <a:pt x="173" y="232"/>
                </a:lnTo>
                <a:lnTo>
                  <a:pt x="173" y="232"/>
                </a:lnTo>
                <a:lnTo>
                  <a:pt x="164" y="232"/>
                </a:lnTo>
                <a:lnTo>
                  <a:pt x="164" y="232"/>
                </a:lnTo>
                <a:close/>
                <a:moveTo>
                  <a:pt x="154" y="243"/>
                </a:moveTo>
                <a:lnTo>
                  <a:pt x="154" y="243"/>
                </a:lnTo>
                <a:lnTo>
                  <a:pt x="151" y="243"/>
                </a:lnTo>
                <a:lnTo>
                  <a:pt x="151" y="243"/>
                </a:lnTo>
                <a:lnTo>
                  <a:pt x="149" y="246"/>
                </a:lnTo>
                <a:lnTo>
                  <a:pt x="149" y="246"/>
                </a:lnTo>
                <a:lnTo>
                  <a:pt x="153" y="246"/>
                </a:lnTo>
                <a:lnTo>
                  <a:pt x="154" y="243"/>
                </a:lnTo>
                <a:lnTo>
                  <a:pt x="154" y="243"/>
                </a:lnTo>
                <a:close/>
                <a:moveTo>
                  <a:pt x="47" y="174"/>
                </a:moveTo>
                <a:lnTo>
                  <a:pt x="47" y="174"/>
                </a:lnTo>
                <a:lnTo>
                  <a:pt x="45" y="175"/>
                </a:lnTo>
                <a:lnTo>
                  <a:pt x="45" y="175"/>
                </a:lnTo>
                <a:lnTo>
                  <a:pt x="48" y="180"/>
                </a:lnTo>
                <a:lnTo>
                  <a:pt x="48" y="180"/>
                </a:lnTo>
                <a:lnTo>
                  <a:pt x="47" y="174"/>
                </a:lnTo>
                <a:lnTo>
                  <a:pt x="47" y="174"/>
                </a:lnTo>
                <a:close/>
                <a:moveTo>
                  <a:pt x="66" y="183"/>
                </a:moveTo>
                <a:lnTo>
                  <a:pt x="66" y="183"/>
                </a:lnTo>
                <a:lnTo>
                  <a:pt x="64" y="185"/>
                </a:lnTo>
                <a:lnTo>
                  <a:pt x="66" y="186"/>
                </a:lnTo>
                <a:lnTo>
                  <a:pt x="66" y="186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66" y="183"/>
                </a:lnTo>
                <a:lnTo>
                  <a:pt x="66" y="183"/>
                </a:lnTo>
                <a:close/>
                <a:moveTo>
                  <a:pt x="9" y="69"/>
                </a:moveTo>
                <a:lnTo>
                  <a:pt x="9" y="69"/>
                </a:lnTo>
                <a:lnTo>
                  <a:pt x="7" y="79"/>
                </a:lnTo>
                <a:lnTo>
                  <a:pt x="7" y="79"/>
                </a:lnTo>
                <a:lnTo>
                  <a:pt x="9" y="69"/>
                </a:lnTo>
                <a:lnTo>
                  <a:pt x="9" y="69"/>
                </a:lnTo>
                <a:close/>
                <a:moveTo>
                  <a:pt x="138" y="246"/>
                </a:moveTo>
                <a:lnTo>
                  <a:pt x="138" y="246"/>
                </a:lnTo>
                <a:lnTo>
                  <a:pt x="140" y="243"/>
                </a:lnTo>
                <a:lnTo>
                  <a:pt x="140" y="243"/>
                </a:lnTo>
                <a:lnTo>
                  <a:pt x="137" y="243"/>
                </a:lnTo>
                <a:lnTo>
                  <a:pt x="135" y="245"/>
                </a:lnTo>
                <a:lnTo>
                  <a:pt x="135" y="245"/>
                </a:lnTo>
                <a:lnTo>
                  <a:pt x="138" y="246"/>
                </a:lnTo>
                <a:lnTo>
                  <a:pt x="138" y="246"/>
                </a:lnTo>
                <a:close/>
                <a:moveTo>
                  <a:pt x="28" y="151"/>
                </a:moveTo>
                <a:lnTo>
                  <a:pt x="28" y="151"/>
                </a:lnTo>
                <a:lnTo>
                  <a:pt x="26" y="148"/>
                </a:lnTo>
                <a:lnTo>
                  <a:pt x="26" y="148"/>
                </a:lnTo>
                <a:lnTo>
                  <a:pt x="25" y="150"/>
                </a:lnTo>
                <a:lnTo>
                  <a:pt x="25" y="150"/>
                </a:lnTo>
                <a:lnTo>
                  <a:pt x="25" y="150"/>
                </a:lnTo>
                <a:lnTo>
                  <a:pt x="26" y="153"/>
                </a:lnTo>
                <a:lnTo>
                  <a:pt x="26" y="153"/>
                </a:lnTo>
                <a:lnTo>
                  <a:pt x="28" y="151"/>
                </a:lnTo>
                <a:lnTo>
                  <a:pt x="28" y="151"/>
                </a:lnTo>
                <a:close/>
                <a:moveTo>
                  <a:pt x="116" y="243"/>
                </a:moveTo>
                <a:lnTo>
                  <a:pt x="116" y="243"/>
                </a:lnTo>
                <a:lnTo>
                  <a:pt x="115" y="245"/>
                </a:lnTo>
                <a:lnTo>
                  <a:pt x="115" y="245"/>
                </a:lnTo>
                <a:lnTo>
                  <a:pt x="116" y="246"/>
                </a:lnTo>
                <a:lnTo>
                  <a:pt x="116" y="246"/>
                </a:lnTo>
                <a:lnTo>
                  <a:pt x="118" y="243"/>
                </a:lnTo>
                <a:lnTo>
                  <a:pt x="118" y="243"/>
                </a:lnTo>
                <a:lnTo>
                  <a:pt x="116" y="243"/>
                </a:lnTo>
                <a:lnTo>
                  <a:pt x="116" y="243"/>
                </a:lnTo>
                <a:close/>
                <a:moveTo>
                  <a:pt x="26" y="60"/>
                </a:move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62"/>
                </a:lnTo>
                <a:lnTo>
                  <a:pt x="26" y="62"/>
                </a:lnTo>
                <a:lnTo>
                  <a:pt x="25" y="68"/>
                </a:lnTo>
                <a:lnTo>
                  <a:pt x="25" y="68"/>
                </a:lnTo>
                <a:lnTo>
                  <a:pt x="26" y="68"/>
                </a:lnTo>
                <a:lnTo>
                  <a:pt x="26" y="68"/>
                </a:lnTo>
                <a:lnTo>
                  <a:pt x="26" y="68"/>
                </a:lnTo>
                <a:lnTo>
                  <a:pt x="26" y="63"/>
                </a:lnTo>
                <a:lnTo>
                  <a:pt x="26" y="63"/>
                </a:lnTo>
                <a:lnTo>
                  <a:pt x="26" y="60"/>
                </a:lnTo>
                <a:lnTo>
                  <a:pt x="26" y="60"/>
                </a:lnTo>
                <a:close/>
                <a:moveTo>
                  <a:pt x="115" y="233"/>
                </a:moveTo>
                <a:lnTo>
                  <a:pt x="115" y="233"/>
                </a:lnTo>
                <a:lnTo>
                  <a:pt x="116" y="235"/>
                </a:lnTo>
                <a:lnTo>
                  <a:pt x="116" y="235"/>
                </a:lnTo>
                <a:lnTo>
                  <a:pt x="118" y="232"/>
                </a:lnTo>
                <a:lnTo>
                  <a:pt x="118" y="232"/>
                </a:lnTo>
                <a:lnTo>
                  <a:pt x="116" y="232"/>
                </a:lnTo>
                <a:lnTo>
                  <a:pt x="116" y="232"/>
                </a:lnTo>
                <a:lnTo>
                  <a:pt x="116" y="232"/>
                </a:lnTo>
                <a:lnTo>
                  <a:pt x="115" y="233"/>
                </a:lnTo>
                <a:lnTo>
                  <a:pt x="115" y="233"/>
                </a:lnTo>
                <a:close/>
                <a:moveTo>
                  <a:pt x="6" y="144"/>
                </a:moveTo>
                <a:lnTo>
                  <a:pt x="6" y="144"/>
                </a:lnTo>
                <a:lnTo>
                  <a:pt x="9" y="155"/>
                </a:lnTo>
                <a:lnTo>
                  <a:pt x="9" y="155"/>
                </a:lnTo>
                <a:lnTo>
                  <a:pt x="6" y="144"/>
                </a:lnTo>
                <a:lnTo>
                  <a:pt x="6" y="144"/>
                </a:lnTo>
                <a:close/>
                <a:moveTo>
                  <a:pt x="148" y="237"/>
                </a:moveTo>
                <a:lnTo>
                  <a:pt x="148" y="237"/>
                </a:lnTo>
                <a:lnTo>
                  <a:pt x="154" y="237"/>
                </a:lnTo>
                <a:lnTo>
                  <a:pt x="154" y="237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7"/>
                </a:lnTo>
                <a:lnTo>
                  <a:pt x="148" y="237"/>
                </a:lnTo>
                <a:close/>
                <a:moveTo>
                  <a:pt x="39" y="199"/>
                </a:moveTo>
                <a:lnTo>
                  <a:pt x="39" y="199"/>
                </a:lnTo>
                <a:lnTo>
                  <a:pt x="39" y="199"/>
                </a:lnTo>
                <a:lnTo>
                  <a:pt x="39" y="199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9" y="199"/>
                </a:lnTo>
                <a:lnTo>
                  <a:pt x="39" y="199"/>
                </a:lnTo>
                <a:close/>
                <a:moveTo>
                  <a:pt x="274" y="218"/>
                </a:moveTo>
                <a:lnTo>
                  <a:pt x="274" y="218"/>
                </a:lnTo>
                <a:lnTo>
                  <a:pt x="274" y="218"/>
                </a:lnTo>
                <a:lnTo>
                  <a:pt x="274" y="218"/>
                </a:lnTo>
                <a:lnTo>
                  <a:pt x="272" y="218"/>
                </a:lnTo>
                <a:lnTo>
                  <a:pt x="272" y="218"/>
                </a:lnTo>
                <a:lnTo>
                  <a:pt x="269" y="224"/>
                </a:lnTo>
                <a:lnTo>
                  <a:pt x="269" y="224"/>
                </a:lnTo>
                <a:lnTo>
                  <a:pt x="269" y="224"/>
                </a:lnTo>
                <a:lnTo>
                  <a:pt x="269" y="224"/>
                </a:lnTo>
                <a:lnTo>
                  <a:pt x="274" y="218"/>
                </a:lnTo>
                <a:lnTo>
                  <a:pt x="274" y="218"/>
                </a:lnTo>
                <a:close/>
                <a:moveTo>
                  <a:pt x="17" y="98"/>
                </a:moveTo>
                <a:lnTo>
                  <a:pt x="17" y="98"/>
                </a:lnTo>
                <a:lnTo>
                  <a:pt x="19" y="98"/>
                </a:lnTo>
                <a:lnTo>
                  <a:pt x="19" y="98"/>
                </a:lnTo>
                <a:lnTo>
                  <a:pt x="22" y="96"/>
                </a:lnTo>
                <a:lnTo>
                  <a:pt x="22" y="96"/>
                </a:lnTo>
                <a:lnTo>
                  <a:pt x="20" y="95"/>
                </a:lnTo>
                <a:lnTo>
                  <a:pt x="20" y="95"/>
                </a:lnTo>
                <a:lnTo>
                  <a:pt x="17" y="98"/>
                </a:lnTo>
                <a:lnTo>
                  <a:pt x="17" y="98"/>
                </a:lnTo>
                <a:close/>
                <a:moveTo>
                  <a:pt x="216" y="252"/>
                </a:move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22" y="251"/>
                </a:lnTo>
                <a:lnTo>
                  <a:pt x="222" y="251"/>
                </a:lnTo>
                <a:lnTo>
                  <a:pt x="222" y="251"/>
                </a:lnTo>
                <a:lnTo>
                  <a:pt x="222" y="251"/>
                </a:lnTo>
                <a:lnTo>
                  <a:pt x="216" y="252"/>
                </a:lnTo>
                <a:lnTo>
                  <a:pt x="216" y="252"/>
                </a:lnTo>
                <a:close/>
                <a:moveTo>
                  <a:pt x="268" y="218"/>
                </a:moveTo>
                <a:lnTo>
                  <a:pt x="268" y="218"/>
                </a:lnTo>
                <a:lnTo>
                  <a:pt x="268" y="218"/>
                </a:lnTo>
                <a:lnTo>
                  <a:pt x="268" y="218"/>
                </a:lnTo>
                <a:lnTo>
                  <a:pt x="265" y="218"/>
                </a:lnTo>
                <a:lnTo>
                  <a:pt x="265" y="218"/>
                </a:lnTo>
                <a:lnTo>
                  <a:pt x="260" y="218"/>
                </a:lnTo>
                <a:lnTo>
                  <a:pt x="260" y="218"/>
                </a:lnTo>
                <a:lnTo>
                  <a:pt x="263" y="219"/>
                </a:lnTo>
                <a:lnTo>
                  <a:pt x="263" y="219"/>
                </a:lnTo>
                <a:lnTo>
                  <a:pt x="268" y="218"/>
                </a:lnTo>
                <a:lnTo>
                  <a:pt x="268" y="218"/>
                </a:lnTo>
                <a:close/>
                <a:moveTo>
                  <a:pt x="17" y="74"/>
                </a:moveTo>
                <a:lnTo>
                  <a:pt x="17" y="74"/>
                </a:lnTo>
                <a:lnTo>
                  <a:pt x="19" y="73"/>
                </a:lnTo>
                <a:lnTo>
                  <a:pt x="19" y="71"/>
                </a:lnTo>
                <a:lnTo>
                  <a:pt x="19" y="71"/>
                </a:lnTo>
                <a:lnTo>
                  <a:pt x="17" y="73"/>
                </a:lnTo>
                <a:lnTo>
                  <a:pt x="17" y="74"/>
                </a:lnTo>
                <a:lnTo>
                  <a:pt x="17" y="74"/>
                </a:lnTo>
                <a:close/>
                <a:moveTo>
                  <a:pt x="9" y="155"/>
                </a:moveTo>
                <a:lnTo>
                  <a:pt x="9" y="155"/>
                </a:lnTo>
                <a:lnTo>
                  <a:pt x="11" y="162"/>
                </a:lnTo>
                <a:lnTo>
                  <a:pt x="11" y="162"/>
                </a:lnTo>
                <a:lnTo>
                  <a:pt x="11" y="158"/>
                </a:lnTo>
                <a:lnTo>
                  <a:pt x="9" y="155"/>
                </a:lnTo>
                <a:lnTo>
                  <a:pt x="9" y="155"/>
                </a:lnTo>
                <a:close/>
                <a:moveTo>
                  <a:pt x="25" y="80"/>
                </a:moveTo>
                <a:lnTo>
                  <a:pt x="25" y="80"/>
                </a:lnTo>
                <a:lnTo>
                  <a:pt x="25" y="80"/>
                </a:lnTo>
                <a:lnTo>
                  <a:pt x="25" y="80"/>
                </a:lnTo>
                <a:lnTo>
                  <a:pt x="26" y="80"/>
                </a:lnTo>
                <a:lnTo>
                  <a:pt x="26" y="80"/>
                </a:lnTo>
                <a:lnTo>
                  <a:pt x="25" y="76"/>
                </a:lnTo>
                <a:lnTo>
                  <a:pt x="25" y="76"/>
                </a:lnTo>
                <a:lnTo>
                  <a:pt x="25" y="79"/>
                </a:lnTo>
                <a:lnTo>
                  <a:pt x="25" y="80"/>
                </a:lnTo>
                <a:lnTo>
                  <a:pt x="25" y="80"/>
                </a:lnTo>
                <a:close/>
                <a:moveTo>
                  <a:pt x="58" y="211"/>
                </a:moveTo>
                <a:lnTo>
                  <a:pt x="58" y="211"/>
                </a:lnTo>
                <a:lnTo>
                  <a:pt x="61" y="215"/>
                </a:lnTo>
                <a:lnTo>
                  <a:pt x="61" y="215"/>
                </a:lnTo>
                <a:lnTo>
                  <a:pt x="61" y="213"/>
                </a:lnTo>
                <a:lnTo>
                  <a:pt x="61" y="213"/>
                </a:lnTo>
                <a:lnTo>
                  <a:pt x="60" y="211"/>
                </a:lnTo>
                <a:lnTo>
                  <a:pt x="58" y="211"/>
                </a:lnTo>
                <a:lnTo>
                  <a:pt x="58" y="211"/>
                </a:lnTo>
                <a:close/>
                <a:moveTo>
                  <a:pt x="72" y="211"/>
                </a:moveTo>
                <a:lnTo>
                  <a:pt x="72" y="211"/>
                </a:lnTo>
                <a:lnTo>
                  <a:pt x="71" y="213"/>
                </a:lnTo>
                <a:lnTo>
                  <a:pt x="71" y="213"/>
                </a:lnTo>
                <a:lnTo>
                  <a:pt x="72" y="215"/>
                </a:lnTo>
                <a:lnTo>
                  <a:pt x="72" y="215"/>
                </a:lnTo>
                <a:lnTo>
                  <a:pt x="74" y="211"/>
                </a:lnTo>
                <a:lnTo>
                  <a:pt x="74" y="211"/>
                </a:lnTo>
                <a:lnTo>
                  <a:pt x="72" y="211"/>
                </a:lnTo>
                <a:lnTo>
                  <a:pt x="72" y="211"/>
                </a:lnTo>
                <a:close/>
                <a:moveTo>
                  <a:pt x="20" y="82"/>
                </a:moveTo>
                <a:lnTo>
                  <a:pt x="20" y="82"/>
                </a:lnTo>
                <a:lnTo>
                  <a:pt x="19" y="84"/>
                </a:lnTo>
                <a:lnTo>
                  <a:pt x="19" y="84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20" y="84"/>
                </a:lnTo>
                <a:lnTo>
                  <a:pt x="20" y="84"/>
                </a:lnTo>
                <a:lnTo>
                  <a:pt x="20" y="82"/>
                </a:lnTo>
                <a:lnTo>
                  <a:pt x="20" y="82"/>
                </a:lnTo>
                <a:close/>
                <a:moveTo>
                  <a:pt x="175" y="251"/>
                </a:moveTo>
                <a:lnTo>
                  <a:pt x="175" y="251"/>
                </a:lnTo>
                <a:lnTo>
                  <a:pt x="178" y="251"/>
                </a:lnTo>
                <a:lnTo>
                  <a:pt x="179" y="249"/>
                </a:lnTo>
                <a:lnTo>
                  <a:pt x="179" y="249"/>
                </a:lnTo>
                <a:lnTo>
                  <a:pt x="176" y="249"/>
                </a:lnTo>
                <a:lnTo>
                  <a:pt x="175" y="251"/>
                </a:lnTo>
                <a:lnTo>
                  <a:pt x="175" y="251"/>
                </a:lnTo>
                <a:close/>
                <a:moveTo>
                  <a:pt x="156" y="245"/>
                </a:moveTo>
                <a:lnTo>
                  <a:pt x="156" y="245"/>
                </a:lnTo>
                <a:lnTo>
                  <a:pt x="159" y="245"/>
                </a:lnTo>
                <a:lnTo>
                  <a:pt x="160" y="243"/>
                </a:lnTo>
                <a:lnTo>
                  <a:pt x="160" y="243"/>
                </a:lnTo>
                <a:lnTo>
                  <a:pt x="157" y="245"/>
                </a:lnTo>
                <a:lnTo>
                  <a:pt x="157" y="245"/>
                </a:lnTo>
                <a:lnTo>
                  <a:pt x="156" y="245"/>
                </a:lnTo>
                <a:lnTo>
                  <a:pt x="156" y="245"/>
                </a:lnTo>
                <a:close/>
                <a:moveTo>
                  <a:pt x="209" y="226"/>
                </a:moveTo>
                <a:lnTo>
                  <a:pt x="209" y="226"/>
                </a:lnTo>
                <a:lnTo>
                  <a:pt x="209" y="226"/>
                </a:lnTo>
                <a:lnTo>
                  <a:pt x="209" y="226"/>
                </a:lnTo>
                <a:lnTo>
                  <a:pt x="200" y="227"/>
                </a:lnTo>
                <a:lnTo>
                  <a:pt x="200" y="227"/>
                </a:lnTo>
                <a:lnTo>
                  <a:pt x="205" y="227"/>
                </a:lnTo>
                <a:lnTo>
                  <a:pt x="209" y="226"/>
                </a:lnTo>
                <a:lnTo>
                  <a:pt x="209" y="226"/>
                </a:lnTo>
                <a:close/>
                <a:moveTo>
                  <a:pt x="255" y="235"/>
                </a:moveTo>
                <a:lnTo>
                  <a:pt x="255" y="235"/>
                </a:lnTo>
                <a:lnTo>
                  <a:pt x="260" y="232"/>
                </a:lnTo>
                <a:lnTo>
                  <a:pt x="260" y="232"/>
                </a:lnTo>
                <a:lnTo>
                  <a:pt x="255" y="235"/>
                </a:lnTo>
                <a:lnTo>
                  <a:pt x="255" y="235"/>
                </a:lnTo>
                <a:close/>
                <a:moveTo>
                  <a:pt x="132" y="238"/>
                </a:moveTo>
                <a:lnTo>
                  <a:pt x="132" y="238"/>
                </a:lnTo>
                <a:lnTo>
                  <a:pt x="135" y="240"/>
                </a:lnTo>
                <a:lnTo>
                  <a:pt x="135" y="240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close/>
                <a:moveTo>
                  <a:pt x="11" y="147"/>
                </a:moveTo>
                <a:lnTo>
                  <a:pt x="11" y="147"/>
                </a:lnTo>
                <a:lnTo>
                  <a:pt x="9" y="137"/>
                </a:lnTo>
                <a:lnTo>
                  <a:pt x="9" y="137"/>
                </a:lnTo>
                <a:lnTo>
                  <a:pt x="11" y="147"/>
                </a:lnTo>
                <a:lnTo>
                  <a:pt x="11" y="147"/>
                </a:lnTo>
                <a:close/>
                <a:moveTo>
                  <a:pt x="165" y="251"/>
                </a:moveTo>
                <a:lnTo>
                  <a:pt x="165" y="251"/>
                </a:lnTo>
                <a:lnTo>
                  <a:pt x="160" y="251"/>
                </a:lnTo>
                <a:lnTo>
                  <a:pt x="160" y="251"/>
                </a:lnTo>
                <a:lnTo>
                  <a:pt x="164" y="251"/>
                </a:lnTo>
                <a:lnTo>
                  <a:pt x="165" y="251"/>
                </a:lnTo>
                <a:lnTo>
                  <a:pt x="165" y="251"/>
                </a:lnTo>
                <a:close/>
                <a:moveTo>
                  <a:pt x="33" y="110"/>
                </a:moveTo>
                <a:lnTo>
                  <a:pt x="33" y="110"/>
                </a:lnTo>
                <a:lnTo>
                  <a:pt x="34" y="115"/>
                </a:lnTo>
                <a:lnTo>
                  <a:pt x="34" y="118"/>
                </a:lnTo>
                <a:lnTo>
                  <a:pt x="34" y="118"/>
                </a:lnTo>
                <a:lnTo>
                  <a:pt x="33" y="110"/>
                </a:lnTo>
                <a:lnTo>
                  <a:pt x="33" y="110"/>
                </a:lnTo>
                <a:close/>
                <a:moveTo>
                  <a:pt x="45" y="202"/>
                </a:move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7" y="207"/>
                </a:lnTo>
                <a:lnTo>
                  <a:pt x="47" y="207"/>
                </a:lnTo>
                <a:lnTo>
                  <a:pt x="47" y="205"/>
                </a:lnTo>
                <a:lnTo>
                  <a:pt x="47" y="205"/>
                </a:lnTo>
                <a:lnTo>
                  <a:pt x="45" y="202"/>
                </a:lnTo>
                <a:lnTo>
                  <a:pt x="45" y="202"/>
                </a:lnTo>
                <a:close/>
                <a:moveTo>
                  <a:pt x="12" y="62"/>
                </a:move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2" y="62"/>
                </a:lnTo>
                <a:lnTo>
                  <a:pt x="12" y="62"/>
                </a:lnTo>
                <a:close/>
                <a:moveTo>
                  <a:pt x="241" y="237"/>
                </a:moveTo>
                <a:lnTo>
                  <a:pt x="241" y="237"/>
                </a:lnTo>
                <a:lnTo>
                  <a:pt x="244" y="235"/>
                </a:lnTo>
                <a:lnTo>
                  <a:pt x="244" y="235"/>
                </a:lnTo>
                <a:lnTo>
                  <a:pt x="243" y="235"/>
                </a:lnTo>
                <a:lnTo>
                  <a:pt x="241" y="237"/>
                </a:lnTo>
                <a:lnTo>
                  <a:pt x="241" y="237"/>
                </a:lnTo>
                <a:close/>
                <a:moveTo>
                  <a:pt x="63" y="196"/>
                </a:moveTo>
                <a:lnTo>
                  <a:pt x="63" y="196"/>
                </a:lnTo>
                <a:lnTo>
                  <a:pt x="63" y="196"/>
                </a:lnTo>
                <a:lnTo>
                  <a:pt x="63" y="196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3" y="196"/>
                </a:lnTo>
                <a:lnTo>
                  <a:pt x="63" y="196"/>
                </a:lnTo>
                <a:close/>
                <a:moveTo>
                  <a:pt x="31" y="129"/>
                </a:moveTo>
                <a:lnTo>
                  <a:pt x="31" y="129"/>
                </a:lnTo>
                <a:lnTo>
                  <a:pt x="31" y="134"/>
                </a:lnTo>
                <a:lnTo>
                  <a:pt x="31" y="134"/>
                </a:lnTo>
                <a:lnTo>
                  <a:pt x="31" y="129"/>
                </a:lnTo>
                <a:lnTo>
                  <a:pt x="31" y="129"/>
                </a:lnTo>
                <a:close/>
                <a:moveTo>
                  <a:pt x="279" y="219"/>
                </a:moveTo>
                <a:lnTo>
                  <a:pt x="279" y="219"/>
                </a:lnTo>
                <a:lnTo>
                  <a:pt x="282" y="216"/>
                </a:lnTo>
                <a:lnTo>
                  <a:pt x="284" y="213"/>
                </a:lnTo>
                <a:lnTo>
                  <a:pt x="284" y="213"/>
                </a:lnTo>
                <a:lnTo>
                  <a:pt x="279" y="219"/>
                </a:lnTo>
                <a:lnTo>
                  <a:pt x="279" y="219"/>
                </a:lnTo>
                <a:close/>
                <a:moveTo>
                  <a:pt x="287" y="218"/>
                </a:moveTo>
                <a:lnTo>
                  <a:pt x="287" y="218"/>
                </a:lnTo>
                <a:lnTo>
                  <a:pt x="287" y="218"/>
                </a:lnTo>
                <a:lnTo>
                  <a:pt x="287" y="218"/>
                </a:lnTo>
                <a:lnTo>
                  <a:pt x="291" y="215"/>
                </a:lnTo>
                <a:lnTo>
                  <a:pt x="291" y="215"/>
                </a:lnTo>
                <a:lnTo>
                  <a:pt x="291" y="213"/>
                </a:lnTo>
                <a:lnTo>
                  <a:pt x="291" y="213"/>
                </a:lnTo>
                <a:lnTo>
                  <a:pt x="287" y="218"/>
                </a:lnTo>
                <a:lnTo>
                  <a:pt x="287" y="218"/>
                </a:lnTo>
                <a:close/>
                <a:moveTo>
                  <a:pt x="90" y="232"/>
                </a:moveTo>
                <a:lnTo>
                  <a:pt x="90" y="232"/>
                </a:lnTo>
                <a:lnTo>
                  <a:pt x="88" y="230"/>
                </a:lnTo>
                <a:lnTo>
                  <a:pt x="85" y="229"/>
                </a:lnTo>
                <a:lnTo>
                  <a:pt x="85" y="229"/>
                </a:lnTo>
                <a:lnTo>
                  <a:pt x="90" y="232"/>
                </a:lnTo>
                <a:lnTo>
                  <a:pt x="90" y="232"/>
                </a:lnTo>
                <a:close/>
                <a:moveTo>
                  <a:pt x="72" y="207"/>
                </a:moveTo>
                <a:lnTo>
                  <a:pt x="72" y="207"/>
                </a:lnTo>
                <a:lnTo>
                  <a:pt x="71" y="203"/>
                </a:lnTo>
                <a:lnTo>
                  <a:pt x="71" y="203"/>
                </a:lnTo>
                <a:lnTo>
                  <a:pt x="71" y="203"/>
                </a:lnTo>
                <a:lnTo>
                  <a:pt x="71" y="203"/>
                </a:lnTo>
                <a:lnTo>
                  <a:pt x="72" y="207"/>
                </a:lnTo>
                <a:lnTo>
                  <a:pt x="72" y="207"/>
                </a:lnTo>
                <a:close/>
                <a:moveTo>
                  <a:pt x="45" y="169"/>
                </a:moveTo>
                <a:lnTo>
                  <a:pt x="45" y="169"/>
                </a:lnTo>
                <a:lnTo>
                  <a:pt x="44" y="170"/>
                </a:lnTo>
                <a:lnTo>
                  <a:pt x="44" y="172"/>
                </a:lnTo>
                <a:lnTo>
                  <a:pt x="44" y="172"/>
                </a:lnTo>
                <a:lnTo>
                  <a:pt x="45" y="169"/>
                </a:lnTo>
                <a:lnTo>
                  <a:pt x="45" y="169"/>
                </a:lnTo>
                <a:close/>
                <a:moveTo>
                  <a:pt x="31" y="185"/>
                </a:moveTo>
                <a:lnTo>
                  <a:pt x="31" y="185"/>
                </a:lnTo>
                <a:lnTo>
                  <a:pt x="33" y="188"/>
                </a:lnTo>
                <a:lnTo>
                  <a:pt x="33" y="188"/>
                </a:lnTo>
                <a:lnTo>
                  <a:pt x="33" y="186"/>
                </a:lnTo>
                <a:lnTo>
                  <a:pt x="31" y="185"/>
                </a:lnTo>
                <a:lnTo>
                  <a:pt x="31" y="185"/>
                </a:lnTo>
                <a:close/>
                <a:moveTo>
                  <a:pt x="181" y="233"/>
                </a:moveTo>
                <a:lnTo>
                  <a:pt x="181" y="233"/>
                </a:lnTo>
                <a:lnTo>
                  <a:pt x="179" y="233"/>
                </a:lnTo>
                <a:lnTo>
                  <a:pt x="179" y="233"/>
                </a:lnTo>
                <a:lnTo>
                  <a:pt x="179" y="233"/>
                </a:lnTo>
                <a:lnTo>
                  <a:pt x="181" y="233"/>
                </a:lnTo>
                <a:lnTo>
                  <a:pt x="181" y="233"/>
                </a:lnTo>
                <a:lnTo>
                  <a:pt x="181" y="233"/>
                </a:lnTo>
                <a:lnTo>
                  <a:pt x="181" y="233"/>
                </a:lnTo>
                <a:close/>
                <a:moveTo>
                  <a:pt x="209" y="230"/>
                </a:moveTo>
                <a:lnTo>
                  <a:pt x="209" y="230"/>
                </a:lnTo>
                <a:lnTo>
                  <a:pt x="213" y="229"/>
                </a:lnTo>
                <a:lnTo>
                  <a:pt x="213" y="229"/>
                </a:lnTo>
                <a:lnTo>
                  <a:pt x="211" y="229"/>
                </a:lnTo>
                <a:lnTo>
                  <a:pt x="209" y="230"/>
                </a:lnTo>
                <a:lnTo>
                  <a:pt x="209" y="230"/>
                </a:lnTo>
                <a:close/>
                <a:moveTo>
                  <a:pt x="22" y="144"/>
                </a:moveTo>
                <a:lnTo>
                  <a:pt x="22" y="144"/>
                </a:lnTo>
                <a:lnTo>
                  <a:pt x="23" y="142"/>
                </a:lnTo>
                <a:lnTo>
                  <a:pt x="23" y="142"/>
                </a:lnTo>
                <a:lnTo>
                  <a:pt x="22" y="140"/>
                </a:lnTo>
                <a:lnTo>
                  <a:pt x="22" y="140"/>
                </a:lnTo>
                <a:lnTo>
                  <a:pt x="22" y="144"/>
                </a:lnTo>
                <a:lnTo>
                  <a:pt x="22" y="144"/>
                </a:lnTo>
                <a:close/>
                <a:moveTo>
                  <a:pt x="131" y="230"/>
                </a:moveTo>
                <a:lnTo>
                  <a:pt x="131" y="230"/>
                </a:lnTo>
                <a:lnTo>
                  <a:pt x="131" y="230"/>
                </a:lnTo>
                <a:lnTo>
                  <a:pt x="131" y="230"/>
                </a:lnTo>
                <a:lnTo>
                  <a:pt x="126" y="229"/>
                </a:lnTo>
                <a:lnTo>
                  <a:pt x="126" y="229"/>
                </a:lnTo>
                <a:lnTo>
                  <a:pt x="126" y="230"/>
                </a:lnTo>
                <a:lnTo>
                  <a:pt x="126" y="230"/>
                </a:lnTo>
                <a:lnTo>
                  <a:pt x="131" y="230"/>
                </a:lnTo>
                <a:lnTo>
                  <a:pt x="131" y="230"/>
                </a:lnTo>
                <a:close/>
                <a:moveTo>
                  <a:pt x="67" y="200"/>
                </a:moveTo>
                <a:lnTo>
                  <a:pt x="67" y="200"/>
                </a:lnTo>
                <a:lnTo>
                  <a:pt x="66" y="199"/>
                </a:lnTo>
                <a:lnTo>
                  <a:pt x="66" y="199"/>
                </a:lnTo>
                <a:lnTo>
                  <a:pt x="67" y="200"/>
                </a:lnTo>
                <a:lnTo>
                  <a:pt x="67" y="200"/>
                </a:lnTo>
                <a:close/>
                <a:moveTo>
                  <a:pt x="22" y="164"/>
                </a:moveTo>
                <a:lnTo>
                  <a:pt x="22" y="164"/>
                </a:lnTo>
                <a:lnTo>
                  <a:pt x="22" y="162"/>
                </a:lnTo>
                <a:lnTo>
                  <a:pt x="22" y="161"/>
                </a:lnTo>
                <a:lnTo>
                  <a:pt x="22" y="161"/>
                </a:lnTo>
                <a:lnTo>
                  <a:pt x="22" y="162"/>
                </a:lnTo>
                <a:lnTo>
                  <a:pt x="22" y="164"/>
                </a:lnTo>
                <a:lnTo>
                  <a:pt x="22" y="164"/>
                </a:lnTo>
                <a:close/>
                <a:moveTo>
                  <a:pt x="14" y="103"/>
                </a:moveTo>
                <a:lnTo>
                  <a:pt x="14" y="103"/>
                </a:lnTo>
                <a:lnTo>
                  <a:pt x="14" y="104"/>
                </a:lnTo>
                <a:lnTo>
                  <a:pt x="14" y="104"/>
                </a:lnTo>
                <a:lnTo>
                  <a:pt x="17" y="103"/>
                </a:lnTo>
                <a:lnTo>
                  <a:pt x="17" y="103"/>
                </a:lnTo>
                <a:lnTo>
                  <a:pt x="17" y="103"/>
                </a:lnTo>
                <a:lnTo>
                  <a:pt x="17" y="103"/>
                </a:lnTo>
                <a:lnTo>
                  <a:pt x="14" y="103"/>
                </a:lnTo>
                <a:lnTo>
                  <a:pt x="14" y="103"/>
                </a:lnTo>
                <a:close/>
                <a:moveTo>
                  <a:pt x="186" y="233"/>
                </a:moveTo>
                <a:lnTo>
                  <a:pt x="186" y="233"/>
                </a:lnTo>
                <a:lnTo>
                  <a:pt x="184" y="233"/>
                </a:lnTo>
                <a:lnTo>
                  <a:pt x="184" y="233"/>
                </a:lnTo>
                <a:lnTo>
                  <a:pt x="186" y="235"/>
                </a:lnTo>
                <a:lnTo>
                  <a:pt x="186" y="235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6" y="233"/>
                </a:lnTo>
                <a:lnTo>
                  <a:pt x="186" y="233"/>
                </a:lnTo>
                <a:close/>
                <a:moveTo>
                  <a:pt x="288" y="222"/>
                </a:moveTo>
                <a:lnTo>
                  <a:pt x="288" y="222"/>
                </a:lnTo>
                <a:lnTo>
                  <a:pt x="284" y="226"/>
                </a:lnTo>
                <a:lnTo>
                  <a:pt x="284" y="226"/>
                </a:lnTo>
                <a:lnTo>
                  <a:pt x="288" y="222"/>
                </a:lnTo>
                <a:lnTo>
                  <a:pt x="288" y="222"/>
                </a:lnTo>
                <a:close/>
                <a:moveTo>
                  <a:pt x="175" y="246"/>
                </a:moveTo>
                <a:lnTo>
                  <a:pt x="175" y="246"/>
                </a:lnTo>
                <a:lnTo>
                  <a:pt x="172" y="248"/>
                </a:lnTo>
                <a:lnTo>
                  <a:pt x="172" y="248"/>
                </a:lnTo>
                <a:lnTo>
                  <a:pt x="175" y="246"/>
                </a:lnTo>
                <a:lnTo>
                  <a:pt x="175" y="246"/>
                </a:lnTo>
                <a:close/>
                <a:moveTo>
                  <a:pt x="99" y="224"/>
                </a:moveTo>
                <a:lnTo>
                  <a:pt x="99" y="224"/>
                </a:lnTo>
                <a:lnTo>
                  <a:pt x="99" y="224"/>
                </a:lnTo>
                <a:lnTo>
                  <a:pt x="99" y="224"/>
                </a:lnTo>
                <a:lnTo>
                  <a:pt x="97" y="222"/>
                </a:lnTo>
                <a:lnTo>
                  <a:pt x="97" y="222"/>
                </a:lnTo>
                <a:lnTo>
                  <a:pt x="97" y="222"/>
                </a:lnTo>
                <a:lnTo>
                  <a:pt x="97" y="222"/>
                </a:lnTo>
                <a:lnTo>
                  <a:pt x="99" y="224"/>
                </a:lnTo>
                <a:lnTo>
                  <a:pt x="99" y="224"/>
                </a:lnTo>
                <a:close/>
                <a:moveTo>
                  <a:pt x="105" y="229"/>
                </a:moveTo>
                <a:lnTo>
                  <a:pt x="105" y="229"/>
                </a:lnTo>
                <a:lnTo>
                  <a:pt x="104" y="229"/>
                </a:lnTo>
                <a:lnTo>
                  <a:pt x="104" y="229"/>
                </a:lnTo>
                <a:lnTo>
                  <a:pt x="105" y="229"/>
                </a:lnTo>
                <a:lnTo>
                  <a:pt x="105" y="229"/>
                </a:lnTo>
                <a:lnTo>
                  <a:pt x="105" y="229"/>
                </a:lnTo>
                <a:lnTo>
                  <a:pt x="105" y="229"/>
                </a:lnTo>
                <a:close/>
                <a:moveTo>
                  <a:pt x="11" y="95"/>
                </a:moveTo>
                <a:lnTo>
                  <a:pt x="11" y="95"/>
                </a:lnTo>
                <a:lnTo>
                  <a:pt x="11" y="95"/>
                </a:lnTo>
                <a:lnTo>
                  <a:pt x="11" y="95"/>
                </a:lnTo>
                <a:lnTo>
                  <a:pt x="11" y="98"/>
                </a:lnTo>
                <a:lnTo>
                  <a:pt x="11" y="98"/>
                </a:lnTo>
                <a:lnTo>
                  <a:pt x="11" y="95"/>
                </a:lnTo>
                <a:lnTo>
                  <a:pt x="11" y="95"/>
                </a:lnTo>
                <a:close/>
                <a:moveTo>
                  <a:pt x="93" y="232"/>
                </a:moveTo>
                <a:lnTo>
                  <a:pt x="93" y="232"/>
                </a:lnTo>
                <a:lnTo>
                  <a:pt x="93" y="233"/>
                </a:lnTo>
                <a:lnTo>
                  <a:pt x="93" y="233"/>
                </a:lnTo>
                <a:lnTo>
                  <a:pt x="93" y="233"/>
                </a:lnTo>
                <a:lnTo>
                  <a:pt x="93" y="233"/>
                </a:lnTo>
                <a:lnTo>
                  <a:pt x="94" y="232"/>
                </a:lnTo>
                <a:lnTo>
                  <a:pt x="94" y="232"/>
                </a:lnTo>
                <a:lnTo>
                  <a:pt x="93" y="232"/>
                </a:lnTo>
                <a:lnTo>
                  <a:pt x="93" y="232"/>
                </a:lnTo>
                <a:close/>
                <a:moveTo>
                  <a:pt x="42" y="151"/>
                </a:moveTo>
                <a:lnTo>
                  <a:pt x="42" y="151"/>
                </a:lnTo>
                <a:lnTo>
                  <a:pt x="42" y="150"/>
                </a:lnTo>
                <a:lnTo>
                  <a:pt x="41" y="148"/>
                </a:lnTo>
                <a:lnTo>
                  <a:pt x="41" y="148"/>
                </a:lnTo>
                <a:lnTo>
                  <a:pt x="42" y="151"/>
                </a:lnTo>
                <a:lnTo>
                  <a:pt x="42" y="151"/>
                </a:lnTo>
                <a:close/>
                <a:moveTo>
                  <a:pt x="168" y="243"/>
                </a:moveTo>
                <a:lnTo>
                  <a:pt x="168" y="243"/>
                </a:lnTo>
                <a:lnTo>
                  <a:pt x="168" y="243"/>
                </a:lnTo>
                <a:lnTo>
                  <a:pt x="168" y="243"/>
                </a:lnTo>
                <a:lnTo>
                  <a:pt x="167" y="243"/>
                </a:lnTo>
                <a:lnTo>
                  <a:pt x="167" y="245"/>
                </a:lnTo>
                <a:lnTo>
                  <a:pt x="167" y="245"/>
                </a:lnTo>
                <a:lnTo>
                  <a:pt x="168" y="243"/>
                </a:lnTo>
                <a:lnTo>
                  <a:pt x="168" y="243"/>
                </a:lnTo>
                <a:close/>
                <a:moveTo>
                  <a:pt x="77" y="221"/>
                </a:move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1"/>
                </a:lnTo>
                <a:lnTo>
                  <a:pt x="77" y="221"/>
                </a:lnTo>
                <a:lnTo>
                  <a:pt x="77" y="221"/>
                </a:lnTo>
                <a:close/>
                <a:moveTo>
                  <a:pt x="52" y="189"/>
                </a:move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0" y="188"/>
                </a:lnTo>
                <a:lnTo>
                  <a:pt x="50" y="188"/>
                </a:lnTo>
                <a:lnTo>
                  <a:pt x="52" y="189"/>
                </a:lnTo>
                <a:lnTo>
                  <a:pt x="52" y="189"/>
                </a:lnTo>
                <a:close/>
                <a:moveTo>
                  <a:pt x="17" y="79"/>
                </a:moveTo>
                <a:lnTo>
                  <a:pt x="17" y="79"/>
                </a:lnTo>
                <a:lnTo>
                  <a:pt x="15" y="79"/>
                </a:lnTo>
                <a:lnTo>
                  <a:pt x="15" y="80"/>
                </a:lnTo>
                <a:lnTo>
                  <a:pt x="15" y="80"/>
                </a:lnTo>
                <a:lnTo>
                  <a:pt x="17" y="79"/>
                </a:lnTo>
                <a:lnTo>
                  <a:pt x="17" y="79"/>
                </a:lnTo>
                <a:close/>
                <a:moveTo>
                  <a:pt x="11" y="110"/>
                </a:moveTo>
                <a:lnTo>
                  <a:pt x="11" y="110"/>
                </a:lnTo>
                <a:lnTo>
                  <a:pt x="11" y="112"/>
                </a:lnTo>
                <a:lnTo>
                  <a:pt x="11" y="112"/>
                </a:lnTo>
                <a:lnTo>
                  <a:pt x="12" y="110"/>
                </a:lnTo>
                <a:lnTo>
                  <a:pt x="11" y="110"/>
                </a:lnTo>
                <a:lnTo>
                  <a:pt x="11" y="110"/>
                </a:lnTo>
                <a:close/>
                <a:moveTo>
                  <a:pt x="55" y="180"/>
                </a:moveTo>
                <a:lnTo>
                  <a:pt x="55" y="180"/>
                </a:lnTo>
                <a:lnTo>
                  <a:pt x="58" y="178"/>
                </a:lnTo>
                <a:lnTo>
                  <a:pt x="58" y="178"/>
                </a:lnTo>
                <a:lnTo>
                  <a:pt x="56" y="178"/>
                </a:lnTo>
                <a:lnTo>
                  <a:pt x="56" y="178"/>
                </a:lnTo>
                <a:lnTo>
                  <a:pt x="55" y="180"/>
                </a:lnTo>
                <a:lnTo>
                  <a:pt x="55" y="180"/>
                </a:lnTo>
                <a:close/>
                <a:moveTo>
                  <a:pt x="69" y="219"/>
                </a:moveTo>
                <a:lnTo>
                  <a:pt x="69" y="219"/>
                </a:lnTo>
                <a:lnTo>
                  <a:pt x="69" y="219"/>
                </a:lnTo>
                <a:lnTo>
                  <a:pt x="67" y="218"/>
                </a:lnTo>
                <a:lnTo>
                  <a:pt x="67" y="218"/>
                </a:lnTo>
                <a:lnTo>
                  <a:pt x="69" y="219"/>
                </a:lnTo>
                <a:lnTo>
                  <a:pt x="69" y="219"/>
                </a:lnTo>
                <a:close/>
                <a:moveTo>
                  <a:pt x="181" y="246"/>
                </a:moveTo>
                <a:lnTo>
                  <a:pt x="181" y="246"/>
                </a:lnTo>
                <a:lnTo>
                  <a:pt x="179" y="246"/>
                </a:lnTo>
                <a:lnTo>
                  <a:pt x="179" y="246"/>
                </a:lnTo>
                <a:lnTo>
                  <a:pt x="181" y="246"/>
                </a:lnTo>
                <a:lnTo>
                  <a:pt x="181" y="246"/>
                </a:lnTo>
                <a:close/>
                <a:moveTo>
                  <a:pt x="26" y="52"/>
                </a:moveTo>
                <a:lnTo>
                  <a:pt x="26" y="52"/>
                </a:lnTo>
                <a:lnTo>
                  <a:pt x="26" y="52"/>
                </a:lnTo>
                <a:lnTo>
                  <a:pt x="26" y="52"/>
                </a:lnTo>
                <a:lnTo>
                  <a:pt x="26" y="55"/>
                </a:lnTo>
                <a:lnTo>
                  <a:pt x="26" y="55"/>
                </a:lnTo>
                <a:lnTo>
                  <a:pt x="26" y="52"/>
                </a:lnTo>
                <a:lnTo>
                  <a:pt x="26" y="52"/>
                </a:lnTo>
                <a:close/>
                <a:moveTo>
                  <a:pt x="26" y="49"/>
                </a:moveTo>
                <a:lnTo>
                  <a:pt x="26" y="49"/>
                </a:lnTo>
                <a:lnTo>
                  <a:pt x="26" y="50"/>
                </a:lnTo>
                <a:lnTo>
                  <a:pt x="26" y="50"/>
                </a:lnTo>
                <a:lnTo>
                  <a:pt x="26" y="49"/>
                </a:lnTo>
                <a:lnTo>
                  <a:pt x="26" y="49"/>
                </a:lnTo>
                <a:close/>
                <a:moveTo>
                  <a:pt x="77" y="215"/>
                </a:moveTo>
                <a:lnTo>
                  <a:pt x="77" y="215"/>
                </a:lnTo>
                <a:lnTo>
                  <a:pt x="75" y="215"/>
                </a:lnTo>
                <a:lnTo>
                  <a:pt x="75" y="215"/>
                </a:lnTo>
                <a:lnTo>
                  <a:pt x="77" y="216"/>
                </a:lnTo>
                <a:lnTo>
                  <a:pt x="77" y="216"/>
                </a:lnTo>
                <a:lnTo>
                  <a:pt x="77" y="215"/>
                </a:lnTo>
                <a:lnTo>
                  <a:pt x="77" y="215"/>
                </a:lnTo>
                <a:close/>
                <a:moveTo>
                  <a:pt x="312" y="208"/>
                </a:moveTo>
                <a:lnTo>
                  <a:pt x="312" y="208"/>
                </a:lnTo>
                <a:lnTo>
                  <a:pt x="312" y="208"/>
                </a:lnTo>
                <a:lnTo>
                  <a:pt x="312" y="208"/>
                </a:lnTo>
                <a:lnTo>
                  <a:pt x="314" y="207"/>
                </a:lnTo>
                <a:lnTo>
                  <a:pt x="314" y="207"/>
                </a:lnTo>
                <a:lnTo>
                  <a:pt x="314" y="207"/>
                </a:lnTo>
                <a:lnTo>
                  <a:pt x="314" y="207"/>
                </a:lnTo>
                <a:lnTo>
                  <a:pt x="312" y="208"/>
                </a:lnTo>
                <a:lnTo>
                  <a:pt x="312" y="208"/>
                </a:lnTo>
                <a:close/>
                <a:moveTo>
                  <a:pt x="216" y="241"/>
                </a:moveTo>
                <a:lnTo>
                  <a:pt x="216" y="241"/>
                </a:lnTo>
                <a:lnTo>
                  <a:pt x="216" y="241"/>
                </a:lnTo>
                <a:lnTo>
                  <a:pt x="216" y="243"/>
                </a:lnTo>
                <a:lnTo>
                  <a:pt x="216" y="243"/>
                </a:lnTo>
                <a:lnTo>
                  <a:pt x="216" y="241"/>
                </a:lnTo>
                <a:lnTo>
                  <a:pt x="216" y="241"/>
                </a:lnTo>
                <a:close/>
                <a:moveTo>
                  <a:pt x="20" y="158"/>
                </a:moveTo>
                <a:lnTo>
                  <a:pt x="20" y="158"/>
                </a:lnTo>
                <a:lnTo>
                  <a:pt x="20" y="158"/>
                </a:lnTo>
                <a:lnTo>
                  <a:pt x="20" y="156"/>
                </a:lnTo>
                <a:lnTo>
                  <a:pt x="20" y="156"/>
                </a:lnTo>
                <a:lnTo>
                  <a:pt x="20" y="158"/>
                </a:lnTo>
                <a:lnTo>
                  <a:pt x="20" y="158"/>
                </a:lnTo>
                <a:close/>
                <a:moveTo>
                  <a:pt x="116" y="227"/>
                </a:moveTo>
                <a:lnTo>
                  <a:pt x="116" y="227"/>
                </a:lnTo>
                <a:lnTo>
                  <a:pt x="116" y="227"/>
                </a:lnTo>
                <a:lnTo>
                  <a:pt x="116" y="227"/>
                </a:lnTo>
                <a:lnTo>
                  <a:pt x="115" y="227"/>
                </a:lnTo>
                <a:lnTo>
                  <a:pt x="115" y="227"/>
                </a:lnTo>
                <a:lnTo>
                  <a:pt x="115" y="227"/>
                </a:lnTo>
                <a:lnTo>
                  <a:pt x="115" y="227"/>
                </a:lnTo>
                <a:lnTo>
                  <a:pt x="116" y="227"/>
                </a:lnTo>
                <a:lnTo>
                  <a:pt x="116" y="227"/>
                </a:lnTo>
                <a:close/>
                <a:moveTo>
                  <a:pt x="55" y="194"/>
                </a:moveTo>
                <a:lnTo>
                  <a:pt x="55" y="194"/>
                </a:lnTo>
                <a:lnTo>
                  <a:pt x="55" y="192"/>
                </a:lnTo>
                <a:lnTo>
                  <a:pt x="53" y="192"/>
                </a:lnTo>
                <a:lnTo>
                  <a:pt x="53" y="192"/>
                </a:lnTo>
                <a:lnTo>
                  <a:pt x="55" y="194"/>
                </a:lnTo>
                <a:lnTo>
                  <a:pt x="55" y="194"/>
                </a:lnTo>
                <a:close/>
                <a:moveTo>
                  <a:pt x="285" y="219"/>
                </a:move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4" y="219"/>
                </a:lnTo>
                <a:lnTo>
                  <a:pt x="284" y="219"/>
                </a:lnTo>
                <a:lnTo>
                  <a:pt x="284" y="221"/>
                </a:lnTo>
                <a:lnTo>
                  <a:pt x="284" y="221"/>
                </a:lnTo>
                <a:lnTo>
                  <a:pt x="285" y="219"/>
                </a:lnTo>
                <a:lnTo>
                  <a:pt x="285" y="219"/>
                </a:lnTo>
                <a:close/>
                <a:moveTo>
                  <a:pt x="190" y="249"/>
                </a:move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9"/>
                </a:lnTo>
                <a:close/>
                <a:moveTo>
                  <a:pt x="261" y="213"/>
                </a:moveTo>
                <a:lnTo>
                  <a:pt x="261" y="213"/>
                </a:lnTo>
                <a:lnTo>
                  <a:pt x="261" y="213"/>
                </a:lnTo>
                <a:lnTo>
                  <a:pt x="261" y="213"/>
                </a:lnTo>
                <a:lnTo>
                  <a:pt x="260" y="213"/>
                </a:lnTo>
                <a:lnTo>
                  <a:pt x="260" y="213"/>
                </a:lnTo>
                <a:lnTo>
                  <a:pt x="260" y="213"/>
                </a:lnTo>
                <a:lnTo>
                  <a:pt x="260" y="213"/>
                </a:lnTo>
                <a:lnTo>
                  <a:pt x="261" y="213"/>
                </a:lnTo>
                <a:lnTo>
                  <a:pt x="261" y="213"/>
                </a:lnTo>
                <a:close/>
                <a:moveTo>
                  <a:pt x="75" y="208"/>
                </a:moveTo>
                <a:lnTo>
                  <a:pt x="75" y="208"/>
                </a:lnTo>
                <a:lnTo>
                  <a:pt x="75" y="208"/>
                </a:lnTo>
                <a:lnTo>
                  <a:pt x="75" y="208"/>
                </a:lnTo>
                <a:lnTo>
                  <a:pt x="75" y="208"/>
                </a:lnTo>
                <a:lnTo>
                  <a:pt x="75" y="208"/>
                </a:lnTo>
                <a:lnTo>
                  <a:pt x="75" y="210"/>
                </a:lnTo>
                <a:lnTo>
                  <a:pt x="75" y="210"/>
                </a:lnTo>
                <a:lnTo>
                  <a:pt x="75" y="208"/>
                </a:lnTo>
                <a:lnTo>
                  <a:pt x="75" y="208"/>
                </a:lnTo>
                <a:close/>
                <a:moveTo>
                  <a:pt x="82" y="208"/>
                </a:move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08"/>
                </a:lnTo>
                <a:close/>
                <a:moveTo>
                  <a:pt x="277" y="219"/>
                </a:moveTo>
                <a:lnTo>
                  <a:pt x="277" y="219"/>
                </a:lnTo>
                <a:lnTo>
                  <a:pt x="277" y="221"/>
                </a:lnTo>
                <a:lnTo>
                  <a:pt x="277" y="221"/>
                </a:lnTo>
                <a:lnTo>
                  <a:pt x="279" y="219"/>
                </a:lnTo>
                <a:lnTo>
                  <a:pt x="279" y="219"/>
                </a:lnTo>
                <a:lnTo>
                  <a:pt x="279" y="219"/>
                </a:lnTo>
                <a:lnTo>
                  <a:pt x="279" y="219"/>
                </a:lnTo>
                <a:lnTo>
                  <a:pt x="277" y="219"/>
                </a:lnTo>
                <a:lnTo>
                  <a:pt x="277" y="219"/>
                </a:lnTo>
                <a:close/>
                <a:moveTo>
                  <a:pt x="94" y="219"/>
                </a:moveTo>
                <a:lnTo>
                  <a:pt x="94" y="219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19"/>
                </a:lnTo>
                <a:lnTo>
                  <a:pt x="94" y="219"/>
                </a:lnTo>
                <a:close/>
                <a:moveTo>
                  <a:pt x="127" y="238"/>
                </a:moveTo>
                <a:lnTo>
                  <a:pt x="127" y="238"/>
                </a:lnTo>
                <a:lnTo>
                  <a:pt x="129" y="238"/>
                </a:lnTo>
                <a:lnTo>
                  <a:pt x="129" y="238"/>
                </a:lnTo>
                <a:lnTo>
                  <a:pt x="129" y="238"/>
                </a:lnTo>
                <a:lnTo>
                  <a:pt x="129" y="238"/>
                </a:lnTo>
                <a:lnTo>
                  <a:pt x="129" y="237"/>
                </a:lnTo>
                <a:lnTo>
                  <a:pt x="129" y="237"/>
                </a:lnTo>
                <a:lnTo>
                  <a:pt x="127" y="238"/>
                </a:lnTo>
                <a:lnTo>
                  <a:pt x="127" y="238"/>
                </a:lnTo>
                <a:close/>
                <a:moveTo>
                  <a:pt x="211" y="243"/>
                </a:moveTo>
                <a:lnTo>
                  <a:pt x="211" y="243"/>
                </a:lnTo>
                <a:lnTo>
                  <a:pt x="211" y="241"/>
                </a:lnTo>
                <a:lnTo>
                  <a:pt x="211" y="241"/>
                </a:lnTo>
                <a:lnTo>
                  <a:pt x="209" y="241"/>
                </a:lnTo>
                <a:lnTo>
                  <a:pt x="209" y="241"/>
                </a:lnTo>
                <a:lnTo>
                  <a:pt x="209" y="243"/>
                </a:lnTo>
                <a:lnTo>
                  <a:pt x="209" y="243"/>
                </a:lnTo>
                <a:lnTo>
                  <a:pt x="211" y="243"/>
                </a:lnTo>
                <a:lnTo>
                  <a:pt x="211" y="243"/>
                </a:lnTo>
                <a:close/>
                <a:moveTo>
                  <a:pt x="36" y="123"/>
                </a:move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close/>
                <a:moveTo>
                  <a:pt x="33" y="140"/>
                </a:move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lnTo>
                  <a:pt x="33" y="140"/>
                </a:lnTo>
                <a:close/>
                <a:moveTo>
                  <a:pt x="168" y="251"/>
                </a:moveTo>
                <a:lnTo>
                  <a:pt x="168" y="251"/>
                </a:lnTo>
                <a:lnTo>
                  <a:pt x="170" y="251"/>
                </a:lnTo>
                <a:lnTo>
                  <a:pt x="170" y="251"/>
                </a:lnTo>
                <a:lnTo>
                  <a:pt x="170" y="251"/>
                </a:lnTo>
                <a:lnTo>
                  <a:pt x="170" y="251"/>
                </a:lnTo>
                <a:lnTo>
                  <a:pt x="170" y="251"/>
                </a:lnTo>
                <a:lnTo>
                  <a:pt x="170" y="251"/>
                </a:lnTo>
                <a:lnTo>
                  <a:pt x="168" y="251"/>
                </a:lnTo>
                <a:lnTo>
                  <a:pt x="168" y="251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19" y="153"/>
                </a:lnTo>
                <a:lnTo>
                  <a:pt x="19" y="153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3"/>
                </a:lnTo>
                <a:lnTo>
                  <a:pt x="19" y="153"/>
                </a:lnTo>
                <a:close/>
                <a:moveTo>
                  <a:pt x="167" y="248"/>
                </a:move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5" y="248"/>
                </a:lnTo>
                <a:lnTo>
                  <a:pt x="165" y="248"/>
                </a:lnTo>
                <a:lnTo>
                  <a:pt x="165" y="248"/>
                </a:lnTo>
                <a:lnTo>
                  <a:pt x="165" y="248"/>
                </a:lnTo>
                <a:lnTo>
                  <a:pt x="167" y="248"/>
                </a:lnTo>
                <a:lnTo>
                  <a:pt x="167" y="24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102"/>
          <p:cNvSpPr>
            <a:spLocks noEditPoints="1"/>
          </p:cNvSpPr>
          <p:nvPr/>
        </p:nvSpPr>
        <p:spPr bwMode="auto">
          <a:xfrm>
            <a:off x="3058078" y="1492143"/>
            <a:ext cx="903409" cy="780218"/>
          </a:xfrm>
          <a:custGeom>
            <a:gdLst>
              <a:gd fmla="*/ 295 w 418" name="T0"/>
              <a:gd fmla="*/ 82 h 361" name="T1"/>
              <a:gd fmla="*/ 274 w 418" name="T2"/>
              <a:gd fmla="*/ 175 h 361" name="T3"/>
              <a:gd fmla="*/ 254 w 418" name="T4"/>
              <a:gd fmla="*/ 164 h 361" name="T5"/>
              <a:gd fmla="*/ 235 w 418" name="T6"/>
              <a:gd fmla="*/ 181 h 361" name="T7"/>
              <a:gd fmla="*/ 221 w 418" name="T8"/>
              <a:gd fmla="*/ 357 h 361" name="T9"/>
              <a:gd fmla="*/ 214 w 418" name="T10"/>
              <a:gd fmla="*/ 57 h 361" name="T11"/>
              <a:gd fmla="*/ 192 w 418" name="T12"/>
              <a:gd fmla="*/ 180 h 361" name="T13"/>
              <a:gd fmla="*/ 173 w 418" name="T14"/>
              <a:gd fmla="*/ 183 h 361" name="T15"/>
              <a:gd fmla="*/ 148 w 418" name="T16"/>
              <a:gd fmla="*/ 172 h 361" name="T17"/>
              <a:gd fmla="*/ 134 w 418" name="T18"/>
              <a:gd fmla="*/ 316 h 361" name="T19"/>
              <a:gd fmla="*/ 124 w 418" name="T20"/>
              <a:gd fmla="*/ 268 h 361" name="T21"/>
              <a:gd fmla="*/ 110 w 418" name="T22"/>
              <a:gd fmla="*/ 120 h 361" name="T23"/>
              <a:gd fmla="*/ 93 w 418" name="T24"/>
              <a:gd fmla="*/ 263 h 361" name="T25"/>
              <a:gd fmla="*/ 77 w 418" name="T26"/>
              <a:gd fmla="*/ 183 h 361" name="T27"/>
              <a:gd fmla="*/ 11 w 418" name="T28"/>
              <a:gd fmla="*/ 172 h 361" name="T29"/>
              <a:gd fmla="*/ 60 w 418" name="T30"/>
              <a:gd fmla="*/ 169 h 361" name="T31"/>
              <a:gd fmla="*/ 17 w 418" name="T32"/>
              <a:gd fmla="*/ 163 h 361" name="T33"/>
              <a:gd fmla="*/ 8 w 418" name="T34"/>
              <a:gd fmla="*/ 159 h 361" name="T35"/>
              <a:gd fmla="*/ 77 w 418" name="T36"/>
              <a:gd fmla="*/ 166 h 361" name="T37"/>
              <a:gd fmla="*/ 91 w 418" name="T38"/>
              <a:gd fmla="*/ 183 h 361" name="T39"/>
              <a:gd fmla="*/ 105 w 418" name="T40"/>
              <a:gd fmla="*/ 71 h 361" name="T41"/>
              <a:gd fmla="*/ 120 w 418" name="T42"/>
              <a:gd fmla="*/ 22 h 361" name="T43"/>
              <a:gd fmla="*/ 129 w 418" name="T44"/>
              <a:gd fmla="*/ 210 h 361" name="T45"/>
              <a:gd fmla="*/ 142 w 418" name="T46"/>
              <a:gd fmla="*/ 131 h 361" name="T47"/>
              <a:gd fmla="*/ 164 w 418" name="T48"/>
              <a:gd fmla="*/ 140 h 361" name="T49"/>
              <a:gd fmla="*/ 179 w 418" name="T50"/>
              <a:gd fmla="*/ 156 h 361" name="T51"/>
              <a:gd fmla="*/ 197 w 418" name="T52"/>
              <a:gd fmla="*/ 164 h 361" name="T53"/>
              <a:gd fmla="*/ 214 w 418" name="T54"/>
              <a:gd fmla="*/ 3 h 361" name="T55"/>
              <a:gd fmla="*/ 219 w 418" name="T56"/>
              <a:gd fmla="*/ 227 h 361" name="T57"/>
              <a:gd fmla="*/ 232 w 418" name="T58"/>
              <a:gd fmla="*/ 129 h 361" name="T59"/>
              <a:gd fmla="*/ 241 w 418" name="T60"/>
              <a:gd fmla="*/ 167 h 361" name="T61"/>
              <a:gd fmla="*/ 263 w 418" name="T62"/>
              <a:gd fmla="*/ 159 h 361" name="T63"/>
              <a:gd fmla="*/ 280 w 418" name="T64"/>
              <a:gd fmla="*/ 140 h 361" name="T65"/>
              <a:gd fmla="*/ 296 w 418" name="T66"/>
              <a:gd fmla="*/ 16 h 361" name="T67"/>
              <a:gd fmla="*/ 299 w 418" name="T68"/>
              <a:gd fmla="*/ 183 h 361" name="T69"/>
              <a:gd fmla="*/ 306 w 418" name="T70"/>
              <a:gd fmla="*/ 210 h 361" name="T71"/>
              <a:gd fmla="*/ 329 w 418" name="T72"/>
              <a:gd fmla="*/ 151 h 361" name="T73"/>
              <a:gd fmla="*/ 355 w 418" name="T74"/>
              <a:gd fmla="*/ 153 h 361" name="T75"/>
              <a:gd fmla="*/ 362 w 418" name="T76"/>
              <a:gd fmla="*/ 156 h 361" name="T77"/>
              <a:gd fmla="*/ 413 w 418" name="T78"/>
              <a:gd fmla="*/ 159 h 361" name="T79"/>
              <a:gd fmla="*/ 348 w 418" name="T80"/>
              <a:gd fmla="*/ 159 h 361" name="T81"/>
              <a:gd fmla="*/ 333 w 418" name="T82"/>
              <a:gd fmla="*/ 172 h 361" name="T83"/>
              <a:gd fmla="*/ 314 w 418" name="T84"/>
              <a:gd fmla="*/ 194 h 361" name="T85"/>
              <a:gd fmla="*/ 299 w 418" name="T86"/>
              <a:gd fmla="*/ 353 h 361" name="T87"/>
              <a:gd fmla="*/ 236 w 418" name="T88"/>
              <a:gd fmla="*/ 175 h 361" name="T89"/>
              <a:gd fmla="*/ 107 w 418" name="T90"/>
              <a:gd fmla="*/ 98 h 361" name="T91"/>
              <a:gd fmla="*/ 107 w 418" name="T92"/>
              <a:gd fmla="*/ 128 h 361" name="T93"/>
              <a:gd fmla="*/ 203 w 418" name="T94"/>
              <a:gd fmla="*/ 88 h 361" name="T95"/>
              <a:gd fmla="*/ 203 w 418" name="T96"/>
              <a:gd fmla="*/ 88 h 361" name="T97"/>
              <a:gd fmla="*/ 110 w 418" name="T98"/>
              <a:gd fmla="*/ 85 h 361" name="T99"/>
              <a:gd fmla="*/ 225 w 418" name="T100"/>
              <a:gd fmla="*/ 196 h 361" name="T101"/>
              <a:gd fmla="*/ 69 w 418" name="T102"/>
              <a:gd fmla="*/ 161 h 361" name="T103"/>
              <a:gd fmla="*/ 276 w 418" name="T104"/>
              <a:gd fmla="*/ 156 h 361" name="T105"/>
              <a:gd fmla="*/ 258 w 418" name="T106"/>
              <a:gd fmla="*/ 172 h 361" name="T107"/>
              <a:gd fmla="*/ 306 w 418" name="T108"/>
              <a:gd fmla="*/ 311 h 361" name="T109"/>
              <a:gd fmla="*/ 350 w 418" name="T110"/>
              <a:gd fmla="*/ 158 h 361" name="T111"/>
              <a:gd fmla="*/ 121 w 418" name="T112"/>
              <a:gd fmla="*/ 155 h 361" name="T113"/>
              <a:gd fmla="*/ 265 w 418" name="T114"/>
              <a:gd fmla="*/ 169 h 361" name="T115"/>
              <a:gd fmla="*/ 138 w 418" name="T116"/>
              <a:gd fmla="*/ 140 h 361" name="T117"/>
              <a:gd fmla="*/ 165 w 418" name="T118"/>
              <a:gd fmla="*/ 145 h 361" name="T119"/>
              <a:gd fmla="*/ 170 w 418" name="T120"/>
              <a:gd fmla="*/ 151 h 361" name="T121"/>
              <a:gd fmla="*/ 127 w 418" name="T122"/>
              <a:gd fmla="*/ 230 h 361" name="T123"/>
              <a:gd fmla="*/ 110 w 418" name="T124"/>
              <a:gd fmla="*/ 57 h 36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61" w="418">
                <a:moveTo>
                  <a:pt x="299" y="349"/>
                </a:moveTo>
                <a:lnTo>
                  <a:pt x="299" y="349"/>
                </a:lnTo>
                <a:lnTo>
                  <a:pt x="299" y="349"/>
                </a:lnTo>
                <a:lnTo>
                  <a:pt x="299" y="349"/>
                </a:lnTo>
                <a:lnTo>
                  <a:pt x="296" y="349"/>
                </a:lnTo>
                <a:lnTo>
                  <a:pt x="296" y="349"/>
                </a:lnTo>
                <a:lnTo>
                  <a:pt x="296" y="349"/>
                </a:lnTo>
                <a:lnTo>
                  <a:pt x="295" y="345"/>
                </a:lnTo>
                <a:lnTo>
                  <a:pt x="295" y="345"/>
                </a:lnTo>
                <a:lnTo>
                  <a:pt x="295" y="342"/>
                </a:lnTo>
                <a:lnTo>
                  <a:pt x="295" y="342"/>
                </a:lnTo>
                <a:lnTo>
                  <a:pt x="295" y="257"/>
                </a:lnTo>
                <a:lnTo>
                  <a:pt x="295" y="257"/>
                </a:lnTo>
                <a:lnTo>
                  <a:pt x="295" y="166"/>
                </a:lnTo>
                <a:lnTo>
                  <a:pt x="295" y="166"/>
                </a:lnTo>
                <a:lnTo>
                  <a:pt x="295" y="144"/>
                </a:lnTo>
                <a:lnTo>
                  <a:pt x="295" y="144"/>
                </a:lnTo>
                <a:lnTo>
                  <a:pt x="295" y="123"/>
                </a:lnTo>
                <a:lnTo>
                  <a:pt x="295" y="123"/>
                </a:lnTo>
                <a:lnTo>
                  <a:pt x="295" y="84"/>
                </a:lnTo>
                <a:lnTo>
                  <a:pt x="295" y="84"/>
                </a:lnTo>
                <a:lnTo>
                  <a:pt x="295" y="82"/>
                </a:lnTo>
                <a:lnTo>
                  <a:pt x="295" y="82"/>
                </a:lnTo>
                <a:lnTo>
                  <a:pt x="295" y="82"/>
                </a:lnTo>
                <a:lnTo>
                  <a:pt x="295" y="82"/>
                </a:lnTo>
                <a:lnTo>
                  <a:pt x="293" y="84"/>
                </a:lnTo>
                <a:lnTo>
                  <a:pt x="293" y="84"/>
                </a:lnTo>
                <a:lnTo>
                  <a:pt x="291" y="101"/>
                </a:lnTo>
                <a:lnTo>
                  <a:pt x="291" y="101"/>
                </a:lnTo>
                <a:lnTo>
                  <a:pt x="290" y="114"/>
                </a:lnTo>
                <a:lnTo>
                  <a:pt x="290" y="114"/>
                </a:lnTo>
                <a:lnTo>
                  <a:pt x="288" y="128"/>
                </a:lnTo>
                <a:lnTo>
                  <a:pt x="288" y="128"/>
                </a:lnTo>
                <a:lnTo>
                  <a:pt x="287" y="145"/>
                </a:lnTo>
                <a:lnTo>
                  <a:pt x="287" y="145"/>
                </a:lnTo>
                <a:lnTo>
                  <a:pt x="285" y="156"/>
                </a:lnTo>
                <a:lnTo>
                  <a:pt x="285" y="156"/>
                </a:lnTo>
                <a:lnTo>
                  <a:pt x="284" y="167"/>
                </a:lnTo>
                <a:lnTo>
                  <a:pt x="284" y="167"/>
                </a:lnTo>
                <a:lnTo>
                  <a:pt x="282" y="169"/>
                </a:lnTo>
                <a:lnTo>
                  <a:pt x="279" y="169"/>
                </a:lnTo>
                <a:lnTo>
                  <a:pt x="279" y="169"/>
                </a:lnTo>
                <a:lnTo>
                  <a:pt x="279" y="170"/>
                </a:lnTo>
                <a:lnTo>
                  <a:pt x="279" y="170"/>
                </a:lnTo>
                <a:lnTo>
                  <a:pt x="277" y="174"/>
                </a:lnTo>
                <a:lnTo>
                  <a:pt x="277" y="174"/>
                </a:lnTo>
                <a:lnTo>
                  <a:pt x="276" y="175"/>
                </a:lnTo>
                <a:lnTo>
                  <a:pt x="274" y="175"/>
                </a:lnTo>
                <a:lnTo>
                  <a:pt x="274" y="175"/>
                </a:lnTo>
                <a:lnTo>
                  <a:pt x="271" y="172"/>
                </a:lnTo>
                <a:lnTo>
                  <a:pt x="271" y="172"/>
                </a:lnTo>
                <a:lnTo>
                  <a:pt x="269" y="167"/>
                </a:lnTo>
                <a:lnTo>
                  <a:pt x="269" y="167"/>
                </a:lnTo>
                <a:lnTo>
                  <a:pt x="269" y="167"/>
                </a:lnTo>
                <a:lnTo>
                  <a:pt x="269" y="167"/>
                </a:lnTo>
                <a:lnTo>
                  <a:pt x="266" y="177"/>
                </a:lnTo>
                <a:lnTo>
                  <a:pt x="266" y="177"/>
                </a:lnTo>
                <a:lnTo>
                  <a:pt x="266" y="178"/>
                </a:lnTo>
                <a:lnTo>
                  <a:pt x="266" y="178"/>
                </a:lnTo>
                <a:lnTo>
                  <a:pt x="265" y="180"/>
                </a:lnTo>
                <a:lnTo>
                  <a:pt x="263" y="178"/>
                </a:lnTo>
                <a:lnTo>
                  <a:pt x="263" y="178"/>
                </a:lnTo>
                <a:lnTo>
                  <a:pt x="262" y="175"/>
                </a:lnTo>
                <a:lnTo>
                  <a:pt x="262" y="175"/>
                </a:lnTo>
                <a:lnTo>
                  <a:pt x="260" y="177"/>
                </a:lnTo>
                <a:lnTo>
                  <a:pt x="260" y="177"/>
                </a:lnTo>
                <a:lnTo>
                  <a:pt x="258" y="177"/>
                </a:lnTo>
                <a:lnTo>
                  <a:pt x="257" y="177"/>
                </a:lnTo>
                <a:lnTo>
                  <a:pt x="257" y="177"/>
                </a:lnTo>
                <a:lnTo>
                  <a:pt x="255" y="174"/>
                </a:lnTo>
                <a:lnTo>
                  <a:pt x="255" y="174"/>
                </a:lnTo>
                <a:lnTo>
                  <a:pt x="254" y="164"/>
                </a:lnTo>
                <a:lnTo>
                  <a:pt x="254" y="164"/>
                </a:lnTo>
                <a:lnTo>
                  <a:pt x="254" y="159"/>
                </a:lnTo>
                <a:lnTo>
                  <a:pt x="254" y="159"/>
                </a:lnTo>
                <a:lnTo>
                  <a:pt x="252" y="161"/>
                </a:lnTo>
                <a:lnTo>
                  <a:pt x="252" y="161"/>
                </a:lnTo>
                <a:lnTo>
                  <a:pt x="250" y="174"/>
                </a:lnTo>
                <a:lnTo>
                  <a:pt x="250" y="174"/>
                </a:lnTo>
                <a:lnTo>
                  <a:pt x="247" y="185"/>
                </a:lnTo>
                <a:lnTo>
                  <a:pt x="247" y="185"/>
                </a:lnTo>
                <a:lnTo>
                  <a:pt x="246" y="189"/>
                </a:lnTo>
                <a:lnTo>
                  <a:pt x="246" y="189"/>
                </a:lnTo>
                <a:lnTo>
                  <a:pt x="244" y="191"/>
                </a:lnTo>
                <a:lnTo>
                  <a:pt x="243" y="191"/>
                </a:lnTo>
                <a:lnTo>
                  <a:pt x="243" y="191"/>
                </a:lnTo>
                <a:lnTo>
                  <a:pt x="241" y="189"/>
                </a:lnTo>
                <a:lnTo>
                  <a:pt x="241" y="189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8" y="186"/>
                </a:lnTo>
                <a:lnTo>
                  <a:pt x="236" y="185"/>
                </a:lnTo>
                <a:lnTo>
                  <a:pt x="236" y="185"/>
                </a:lnTo>
                <a:lnTo>
                  <a:pt x="235" y="181"/>
                </a:lnTo>
                <a:lnTo>
                  <a:pt x="235" y="181"/>
                </a:lnTo>
                <a:lnTo>
                  <a:pt x="233" y="177"/>
                </a:lnTo>
                <a:lnTo>
                  <a:pt x="233" y="177"/>
                </a:lnTo>
                <a:lnTo>
                  <a:pt x="233" y="186"/>
                </a:lnTo>
                <a:lnTo>
                  <a:pt x="233" y="186"/>
                </a:lnTo>
                <a:lnTo>
                  <a:pt x="232" y="204"/>
                </a:lnTo>
                <a:lnTo>
                  <a:pt x="232" y="204"/>
                </a:lnTo>
                <a:lnTo>
                  <a:pt x="228" y="224"/>
                </a:lnTo>
                <a:lnTo>
                  <a:pt x="228" y="224"/>
                </a:lnTo>
                <a:lnTo>
                  <a:pt x="228" y="238"/>
                </a:lnTo>
                <a:lnTo>
                  <a:pt x="228" y="238"/>
                </a:lnTo>
                <a:lnTo>
                  <a:pt x="227" y="248"/>
                </a:lnTo>
                <a:lnTo>
                  <a:pt x="227" y="248"/>
                </a:lnTo>
                <a:lnTo>
                  <a:pt x="227" y="284"/>
                </a:lnTo>
                <a:lnTo>
                  <a:pt x="227" y="284"/>
                </a:lnTo>
                <a:lnTo>
                  <a:pt x="225" y="312"/>
                </a:lnTo>
                <a:lnTo>
                  <a:pt x="225" y="312"/>
                </a:lnTo>
                <a:lnTo>
                  <a:pt x="224" y="323"/>
                </a:lnTo>
                <a:lnTo>
                  <a:pt x="224" y="323"/>
                </a:lnTo>
                <a:lnTo>
                  <a:pt x="222" y="352"/>
                </a:lnTo>
                <a:lnTo>
                  <a:pt x="222" y="352"/>
                </a:lnTo>
                <a:lnTo>
                  <a:pt x="222" y="355"/>
                </a:lnTo>
                <a:lnTo>
                  <a:pt x="222" y="355"/>
                </a:lnTo>
                <a:lnTo>
                  <a:pt x="221" y="357"/>
                </a:lnTo>
                <a:lnTo>
                  <a:pt x="219" y="357"/>
                </a:lnTo>
                <a:lnTo>
                  <a:pt x="219" y="357"/>
                </a:lnTo>
                <a:lnTo>
                  <a:pt x="219" y="361"/>
                </a:lnTo>
                <a:lnTo>
                  <a:pt x="219" y="361"/>
                </a:lnTo>
                <a:lnTo>
                  <a:pt x="216" y="361"/>
                </a:lnTo>
                <a:lnTo>
                  <a:pt x="216" y="361"/>
                </a:lnTo>
                <a:lnTo>
                  <a:pt x="216" y="358"/>
                </a:lnTo>
                <a:lnTo>
                  <a:pt x="216" y="358"/>
                </a:lnTo>
                <a:lnTo>
                  <a:pt x="216" y="292"/>
                </a:lnTo>
                <a:lnTo>
                  <a:pt x="216" y="292"/>
                </a:lnTo>
                <a:lnTo>
                  <a:pt x="216" y="259"/>
                </a:lnTo>
                <a:lnTo>
                  <a:pt x="216" y="259"/>
                </a:lnTo>
                <a:lnTo>
                  <a:pt x="214" y="240"/>
                </a:lnTo>
                <a:lnTo>
                  <a:pt x="214" y="240"/>
                </a:lnTo>
                <a:lnTo>
                  <a:pt x="213" y="215"/>
                </a:lnTo>
                <a:lnTo>
                  <a:pt x="213" y="215"/>
                </a:lnTo>
                <a:lnTo>
                  <a:pt x="213" y="166"/>
                </a:lnTo>
                <a:lnTo>
                  <a:pt x="213" y="166"/>
                </a:lnTo>
                <a:lnTo>
                  <a:pt x="214" y="128"/>
                </a:lnTo>
                <a:lnTo>
                  <a:pt x="214" y="128"/>
                </a:lnTo>
                <a:lnTo>
                  <a:pt x="214" y="90"/>
                </a:lnTo>
                <a:lnTo>
                  <a:pt x="214" y="90"/>
                </a:lnTo>
                <a:lnTo>
                  <a:pt x="214" y="57"/>
                </a:lnTo>
                <a:lnTo>
                  <a:pt x="214" y="57"/>
                </a:lnTo>
                <a:lnTo>
                  <a:pt x="214" y="55"/>
                </a:lnTo>
                <a:lnTo>
                  <a:pt x="214" y="55"/>
                </a:lnTo>
                <a:lnTo>
                  <a:pt x="214" y="55"/>
                </a:lnTo>
                <a:lnTo>
                  <a:pt x="214" y="55"/>
                </a:lnTo>
                <a:lnTo>
                  <a:pt x="214" y="60"/>
                </a:lnTo>
                <a:lnTo>
                  <a:pt x="214" y="60"/>
                </a:lnTo>
                <a:lnTo>
                  <a:pt x="211" y="84"/>
                </a:lnTo>
                <a:lnTo>
                  <a:pt x="211" y="84"/>
                </a:lnTo>
                <a:lnTo>
                  <a:pt x="208" y="101"/>
                </a:lnTo>
                <a:lnTo>
                  <a:pt x="208" y="101"/>
                </a:lnTo>
                <a:lnTo>
                  <a:pt x="205" y="125"/>
                </a:lnTo>
                <a:lnTo>
                  <a:pt x="205" y="125"/>
                </a:lnTo>
                <a:lnTo>
                  <a:pt x="203" y="140"/>
                </a:lnTo>
                <a:lnTo>
                  <a:pt x="203" y="140"/>
                </a:lnTo>
                <a:lnTo>
                  <a:pt x="202" y="159"/>
                </a:lnTo>
                <a:lnTo>
                  <a:pt x="202" y="159"/>
                </a:lnTo>
                <a:lnTo>
                  <a:pt x="200" y="169"/>
                </a:lnTo>
                <a:lnTo>
                  <a:pt x="200" y="169"/>
                </a:lnTo>
                <a:lnTo>
                  <a:pt x="197" y="177"/>
                </a:lnTo>
                <a:lnTo>
                  <a:pt x="197" y="177"/>
                </a:lnTo>
                <a:lnTo>
                  <a:pt x="195" y="180"/>
                </a:lnTo>
                <a:lnTo>
                  <a:pt x="195" y="180"/>
                </a:lnTo>
                <a:lnTo>
                  <a:pt x="194" y="180"/>
                </a:lnTo>
                <a:lnTo>
                  <a:pt x="192" y="180"/>
                </a:lnTo>
                <a:lnTo>
                  <a:pt x="192" y="180"/>
                </a:lnTo>
                <a:lnTo>
                  <a:pt x="191" y="178"/>
                </a:lnTo>
                <a:lnTo>
                  <a:pt x="191" y="178"/>
                </a:lnTo>
                <a:lnTo>
                  <a:pt x="187" y="172"/>
                </a:lnTo>
                <a:lnTo>
                  <a:pt x="187" y="172"/>
                </a:lnTo>
                <a:lnTo>
                  <a:pt x="186" y="169"/>
                </a:lnTo>
                <a:lnTo>
                  <a:pt x="186" y="169"/>
                </a:lnTo>
                <a:lnTo>
                  <a:pt x="184" y="170"/>
                </a:lnTo>
                <a:lnTo>
                  <a:pt x="184" y="170"/>
                </a:lnTo>
                <a:lnTo>
                  <a:pt x="183" y="172"/>
                </a:lnTo>
                <a:lnTo>
                  <a:pt x="183" y="172"/>
                </a:lnTo>
                <a:lnTo>
                  <a:pt x="181" y="174"/>
                </a:lnTo>
                <a:lnTo>
                  <a:pt x="181" y="174"/>
                </a:lnTo>
                <a:lnTo>
                  <a:pt x="179" y="180"/>
                </a:lnTo>
                <a:lnTo>
                  <a:pt x="179" y="180"/>
                </a:lnTo>
                <a:lnTo>
                  <a:pt x="178" y="181"/>
                </a:lnTo>
                <a:lnTo>
                  <a:pt x="178" y="181"/>
                </a:lnTo>
                <a:lnTo>
                  <a:pt x="178" y="183"/>
                </a:lnTo>
                <a:lnTo>
                  <a:pt x="178" y="183"/>
                </a:lnTo>
                <a:lnTo>
                  <a:pt x="175" y="185"/>
                </a:lnTo>
                <a:lnTo>
                  <a:pt x="175" y="185"/>
                </a:lnTo>
                <a:lnTo>
                  <a:pt x="173" y="185"/>
                </a:lnTo>
                <a:lnTo>
                  <a:pt x="173" y="183"/>
                </a:lnTo>
                <a:lnTo>
                  <a:pt x="173" y="183"/>
                </a:lnTo>
                <a:lnTo>
                  <a:pt x="172" y="180"/>
                </a:lnTo>
                <a:lnTo>
                  <a:pt x="172" y="180"/>
                </a:lnTo>
                <a:lnTo>
                  <a:pt x="168" y="159"/>
                </a:lnTo>
                <a:lnTo>
                  <a:pt x="168" y="159"/>
                </a:lnTo>
                <a:lnTo>
                  <a:pt x="167" y="156"/>
                </a:lnTo>
                <a:lnTo>
                  <a:pt x="167" y="156"/>
                </a:lnTo>
                <a:lnTo>
                  <a:pt x="165" y="159"/>
                </a:lnTo>
                <a:lnTo>
                  <a:pt x="165" y="159"/>
                </a:lnTo>
                <a:lnTo>
                  <a:pt x="161" y="174"/>
                </a:lnTo>
                <a:lnTo>
                  <a:pt x="161" y="174"/>
                </a:lnTo>
                <a:lnTo>
                  <a:pt x="157" y="185"/>
                </a:lnTo>
                <a:lnTo>
                  <a:pt x="157" y="185"/>
                </a:lnTo>
                <a:lnTo>
                  <a:pt x="157" y="189"/>
                </a:lnTo>
                <a:lnTo>
                  <a:pt x="157" y="189"/>
                </a:lnTo>
                <a:lnTo>
                  <a:pt x="156" y="191"/>
                </a:lnTo>
                <a:lnTo>
                  <a:pt x="156" y="191"/>
                </a:lnTo>
                <a:lnTo>
                  <a:pt x="154" y="192"/>
                </a:lnTo>
                <a:lnTo>
                  <a:pt x="154" y="192"/>
                </a:lnTo>
                <a:lnTo>
                  <a:pt x="153" y="191"/>
                </a:lnTo>
                <a:lnTo>
                  <a:pt x="153" y="191"/>
                </a:lnTo>
                <a:lnTo>
                  <a:pt x="151" y="188"/>
                </a:lnTo>
                <a:lnTo>
                  <a:pt x="151" y="188"/>
                </a:lnTo>
                <a:lnTo>
                  <a:pt x="148" y="172"/>
                </a:lnTo>
                <a:lnTo>
                  <a:pt x="148" y="172"/>
                </a:lnTo>
                <a:lnTo>
                  <a:pt x="142" y="151"/>
                </a:lnTo>
                <a:lnTo>
                  <a:pt x="142" y="151"/>
                </a:lnTo>
                <a:lnTo>
                  <a:pt x="142" y="150"/>
                </a:lnTo>
                <a:lnTo>
                  <a:pt x="142" y="150"/>
                </a:lnTo>
                <a:lnTo>
                  <a:pt x="142" y="153"/>
                </a:lnTo>
                <a:lnTo>
                  <a:pt x="142" y="153"/>
                </a:lnTo>
                <a:lnTo>
                  <a:pt x="138" y="175"/>
                </a:lnTo>
                <a:lnTo>
                  <a:pt x="138" y="175"/>
                </a:lnTo>
                <a:lnTo>
                  <a:pt x="138" y="196"/>
                </a:lnTo>
                <a:lnTo>
                  <a:pt x="138" y="196"/>
                </a:lnTo>
                <a:lnTo>
                  <a:pt x="138" y="208"/>
                </a:lnTo>
                <a:lnTo>
                  <a:pt x="138" y="208"/>
                </a:lnTo>
                <a:lnTo>
                  <a:pt x="137" y="240"/>
                </a:lnTo>
                <a:lnTo>
                  <a:pt x="137" y="240"/>
                </a:lnTo>
                <a:lnTo>
                  <a:pt x="137" y="265"/>
                </a:lnTo>
                <a:lnTo>
                  <a:pt x="137" y="265"/>
                </a:lnTo>
                <a:lnTo>
                  <a:pt x="137" y="304"/>
                </a:lnTo>
                <a:lnTo>
                  <a:pt x="137" y="304"/>
                </a:lnTo>
                <a:lnTo>
                  <a:pt x="137" y="314"/>
                </a:lnTo>
                <a:lnTo>
                  <a:pt x="137" y="314"/>
                </a:lnTo>
                <a:lnTo>
                  <a:pt x="135" y="314"/>
                </a:lnTo>
                <a:lnTo>
                  <a:pt x="135" y="314"/>
                </a:lnTo>
                <a:lnTo>
                  <a:pt x="135" y="316"/>
                </a:lnTo>
                <a:lnTo>
                  <a:pt x="134" y="316"/>
                </a:lnTo>
                <a:lnTo>
                  <a:pt x="134" y="316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6"/>
                </a:lnTo>
                <a:lnTo>
                  <a:pt x="132" y="316"/>
                </a:lnTo>
                <a:lnTo>
                  <a:pt x="132" y="327"/>
                </a:lnTo>
                <a:lnTo>
                  <a:pt x="132" y="327"/>
                </a:lnTo>
                <a:lnTo>
                  <a:pt x="132" y="328"/>
                </a:lnTo>
                <a:lnTo>
                  <a:pt x="131" y="330"/>
                </a:lnTo>
                <a:lnTo>
                  <a:pt x="131" y="330"/>
                </a:lnTo>
                <a:lnTo>
                  <a:pt x="131" y="331"/>
                </a:lnTo>
                <a:lnTo>
                  <a:pt x="131" y="331"/>
                </a:lnTo>
                <a:lnTo>
                  <a:pt x="129" y="331"/>
                </a:lnTo>
                <a:lnTo>
                  <a:pt x="129" y="331"/>
                </a:lnTo>
                <a:lnTo>
                  <a:pt x="127" y="330"/>
                </a:lnTo>
                <a:lnTo>
                  <a:pt x="127" y="330"/>
                </a:lnTo>
                <a:lnTo>
                  <a:pt x="127" y="330"/>
                </a:lnTo>
                <a:lnTo>
                  <a:pt x="127" y="330"/>
                </a:lnTo>
                <a:lnTo>
                  <a:pt x="126" y="309"/>
                </a:lnTo>
                <a:lnTo>
                  <a:pt x="126" y="309"/>
                </a:lnTo>
                <a:lnTo>
                  <a:pt x="124" y="268"/>
                </a:lnTo>
                <a:lnTo>
                  <a:pt x="124" y="268"/>
                </a:lnTo>
                <a:lnTo>
                  <a:pt x="124" y="251"/>
                </a:lnTo>
                <a:lnTo>
                  <a:pt x="124" y="251"/>
                </a:lnTo>
                <a:lnTo>
                  <a:pt x="123" y="232"/>
                </a:lnTo>
                <a:lnTo>
                  <a:pt x="123" y="232"/>
                </a:lnTo>
                <a:lnTo>
                  <a:pt x="121" y="216"/>
                </a:lnTo>
                <a:lnTo>
                  <a:pt x="121" y="216"/>
                </a:lnTo>
                <a:lnTo>
                  <a:pt x="120" y="181"/>
                </a:lnTo>
                <a:lnTo>
                  <a:pt x="120" y="181"/>
                </a:lnTo>
                <a:lnTo>
                  <a:pt x="118" y="142"/>
                </a:lnTo>
                <a:lnTo>
                  <a:pt x="118" y="142"/>
                </a:lnTo>
                <a:lnTo>
                  <a:pt x="116" y="110"/>
                </a:lnTo>
                <a:lnTo>
                  <a:pt x="116" y="110"/>
                </a:lnTo>
                <a:lnTo>
                  <a:pt x="116" y="95"/>
                </a:lnTo>
                <a:lnTo>
                  <a:pt x="116" y="95"/>
                </a:lnTo>
                <a:lnTo>
                  <a:pt x="116" y="73"/>
                </a:lnTo>
                <a:lnTo>
                  <a:pt x="116" y="73"/>
                </a:lnTo>
                <a:lnTo>
                  <a:pt x="116" y="71"/>
                </a:lnTo>
                <a:lnTo>
                  <a:pt x="116" y="71"/>
                </a:lnTo>
                <a:lnTo>
                  <a:pt x="115" y="77"/>
                </a:lnTo>
                <a:lnTo>
                  <a:pt x="115" y="77"/>
                </a:lnTo>
                <a:lnTo>
                  <a:pt x="113" y="99"/>
                </a:lnTo>
                <a:lnTo>
                  <a:pt x="113" y="99"/>
                </a:lnTo>
                <a:lnTo>
                  <a:pt x="110" y="120"/>
                </a:lnTo>
                <a:lnTo>
                  <a:pt x="110" y="120"/>
                </a:lnTo>
                <a:lnTo>
                  <a:pt x="110" y="140"/>
                </a:lnTo>
                <a:lnTo>
                  <a:pt x="109" y="161"/>
                </a:lnTo>
                <a:lnTo>
                  <a:pt x="109" y="161"/>
                </a:lnTo>
                <a:lnTo>
                  <a:pt x="109" y="213"/>
                </a:lnTo>
                <a:lnTo>
                  <a:pt x="109" y="213"/>
                </a:lnTo>
                <a:lnTo>
                  <a:pt x="105" y="246"/>
                </a:lnTo>
                <a:lnTo>
                  <a:pt x="105" y="246"/>
                </a:lnTo>
                <a:lnTo>
                  <a:pt x="104" y="270"/>
                </a:lnTo>
                <a:lnTo>
                  <a:pt x="104" y="270"/>
                </a:lnTo>
                <a:lnTo>
                  <a:pt x="102" y="282"/>
                </a:lnTo>
                <a:lnTo>
                  <a:pt x="102" y="282"/>
                </a:lnTo>
                <a:lnTo>
                  <a:pt x="101" y="289"/>
                </a:lnTo>
                <a:lnTo>
                  <a:pt x="101" y="289"/>
                </a:lnTo>
                <a:lnTo>
                  <a:pt x="101" y="290"/>
                </a:lnTo>
                <a:lnTo>
                  <a:pt x="97" y="292"/>
                </a:lnTo>
                <a:lnTo>
                  <a:pt x="97" y="292"/>
                </a:lnTo>
                <a:lnTo>
                  <a:pt x="97" y="292"/>
                </a:lnTo>
                <a:lnTo>
                  <a:pt x="97" y="292"/>
                </a:lnTo>
                <a:lnTo>
                  <a:pt x="96" y="292"/>
                </a:lnTo>
                <a:lnTo>
                  <a:pt x="94" y="290"/>
                </a:lnTo>
                <a:lnTo>
                  <a:pt x="94" y="290"/>
                </a:lnTo>
                <a:lnTo>
                  <a:pt x="94" y="287"/>
                </a:lnTo>
                <a:lnTo>
                  <a:pt x="94" y="287"/>
                </a:lnTo>
                <a:lnTo>
                  <a:pt x="93" y="263"/>
                </a:lnTo>
                <a:lnTo>
                  <a:pt x="93" y="263"/>
                </a:lnTo>
                <a:lnTo>
                  <a:pt x="90" y="235"/>
                </a:lnTo>
                <a:lnTo>
                  <a:pt x="90" y="235"/>
                </a:lnTo>
                <a:lnTo>
                  <a:pt x="88" y="208"/>
                </a:lnTo>
                <a:lnTo>
                  <a:pt x="88" y="208"/>
                </a:lnTo>
                <a:lnTo>
                  <a:pt x="86" y="196"/>
                </a:lnTo>
                <a:lnTo>
                  <a:pt x="86" y="196"/>
                </a:lnTo>
                <a:lnTo>
                  <a:pt x="86" y="167"/>
                </a:lnTo>
                <a:lnTo>
                  <a:pt x="86" y="167"/>
                </a:lnTo>
                <a:lnTo>
                  <a:pt x="86" y="158"/>
                </a:lnTo>
                <a:lnTo>
                  <a:pt x="86" y="158"/>
                </a:lnTo>
                <a:lnTo>
                  <a:pt x="86" y="158"/>
                </a:lnTo>
                <a:lnTo>
                  <a:pt x="86" y="158"/>
                </a:lnTo>
                <a:lnTo>
                  <a:pt x="85" y="158"/>
                </a:lnTo>
                <a:lnTo>
                  <a:pt x="85" y="158"/>
                </a:lnTo>
                <a:lnTo>
                  <a:pt x="80" y="177"/>
                </a:lnTo>
                <a:lnTo>
                  <a:pt x="80" y="177"/>
                </a:lnTo>
                <a:lnTo>
                  <a:pt x="80" y="180"/>
                </a:lnTo>
                <a:lnTo>
                  <a:pt x="80" y="180"/>
                </a:lnTo>
                <a:lnTo>
                  <a:pt x="80" y="181"/>
                </a:lnTo>
                <a:lnTo>
                  <a:pt x="80" y="181"/>
                </a:lnTo>
                <a:lnTo>
                  <a:pt x="79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5" y="186"/>
                </a:lnTo>
                <a:lnTo>
                  <a:pt x="75" y="186"/>
                </a:lnTo>
                <a:lnTo>
                  <a:pt x="74" y="192"/>
                </a:lnTo>
                <a:lnTo>
                  <a:pt x="74" y="192"/>
                </a:lnTo>
                <a:lnTo>
                  <a:pt x="72" y="194"/>
                </a:lnTo>
                <a:lnTo>
                  <a:pt x="72" y="194"/>
                </a:lnTo>
                <a:lnTo>
                  <a:pt x="71" y="192"/>
                </a:lnTo>
                <a:lnTo>
                  <a:pt x="71" y="192"/>
                </a:lnTo>
                <a:lnTo>
                  <a:pt x="67" y="191"/>
                </a:lnTo>
                <a:lnTo>
                  <a:pt x="67" y="191"/>
                </a:lnTo>
                <a:lnTo>
                  <a:pt x="64" y="185"/>
                </a:lnTo>
                <a:lnTo>
                  <a:pt x="61" y="178"/>
                </a:lnTo>
                <a:lnTo>
                  <a:pt x="61" y="178"/>
                </a:lnTo>
                <a:lnTo>
                  <a:pt x="58" y="170"/>
                </a:lnTo>
                <a:lnTo>
                  <a:pt x="58" y="170"/>
                </a:lnTo>
                <a:lnTo>
                  <a:pt x="56" y="170"/>
                </a:lnTo>
                <a:lnTo>
                  <a:pt x="56" y="170"/>
                </a:lnTo>
                <a:lnTo>
                  <a:pt x="39" y="172"/>
                </a:lnTo>
                <a:lnTo>
                  <a:pt x="39" y="172"/>
                </a:lnTo>
                <a:lnTo>
                  <a:pt x="23" y="172"/>
                </a:lnTo>
                <a:lnTo>
                  <a:pt x="23" y="172"/>
                </a:lnTo>
                <a:lnTo>
                  <a:pt x="11" y="172"/>
                </a:lnTo>
                <a:lnTo>
                  <a:pt x="11" y="172"/>
                </a:lnTo>
                <a:lnTo>
                  <a:pt x="9" y="172"/>
                </a:lnTo>
                <a:lnTo>
                  <a:pt x="9" y="172"/>
                </a:lnTo>
                <a:lnTo>
                  <a:pt x="6" y="174"/>
                </a:lnTo>
                <a:lnTo>
                  <a:pt x="6" y="174"/>
                </a:lnTo>
                <a:lnTo>
                  <a:pt x="4" y="172"/>
                </a:lnTo>
                <a:lnTo>
                  <a:pt x="4" y="172"/>
                </a:lnTo>
                <a:lnTo>
                  <a:pt x="4" y="170"/>
                </a:lnTo>
                <a:lnTo>
                  <a:pt x="4" y="169"/>
                </a:lnTo>
                <a:lnTo>
                  <a:pt x="4" y="169"/>
                </a:lnTo>
                <a:lnTo>
                  <a:pt x="8" y="167"/>
                </a:lnTo>
                <a:lnTo>
                  <a:pt x="8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7"/>
                </a:lnTo>
                <a:lnTo>
                  <a:pt x="12" y="169"/>
                </a:lnTo>
                <a:lnTo>
                  <a:pt x="12" y="169"/>
                </a:lnTo>
                <a:lnTo>
                  <a:pt x="25" y="169"/>
                </a:lnTo>
                <a:lnTo>
                  <a:pt x="39" y="169"/>
                </a:lnTo>
                <a:lnTo>
                  <a:pt x="39" y="169"/>
                </a:lnTo>
                <a:lnTo>
                  <a:pt x="58" y="167"/>
                </a:lnTo>
                <a:lnTo>
                  <a:pt x="58" y="167"/>
                </a:lnTo>
                <a:lnTo>
                  <a:pt x="60" y="167"/>
                </a:lnTo>
                <a:lnTo>
                  <a:pt x="60" y="169"/>
                </a:lnTo>
                <a:lnTo>
                  <a:pt x="60" y="169"/>
                </a:lnTo>
                <a:lnTo>
                  <a:pt x="64" y="177"/>
                </a:lnTo>
                <a:lnTo>
                  <a:pt x="64" y="177"/>
                </a:lnTo>
                <a:lnTo>
                  <a:pt x="71" y="189"/>
                </a:lnTo>
                <a:lnTo>
                  <a:pt x="71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5"/>
                </a:lnTo>
                <a:lnTo>
                  <a:pt x="72" y="185"/>
                </a:lnTo>
                <a:lnTo>
                  <a:pt x="71" y="183"/>
                </a:lnTo>
                <a:lnTo>
                  <a:pt x="69" y="181"/>
                </a:lnTo>
                <a:lnTo>
                  <a:pt x="69" y="181"/>
                </a:lnTo>
                <a:lnTo>
                  <a:pt x="64" y="169"/>
                </a:lnTo>
                <a:lnTo>
                  <a:pt x="64" y="169"/>
                </a:lnTo>
                <a:lnTo>
                  <a:pt x="63" y="164"/>
                </a:lnTo>
                <a:lnTo>
                  <a:pt x="63" y="164"/>
                </a:lnTo>
                <a:lnTo>
                  <a:pt x="61" y="163"/>
                </a:lnTo>
                <a:lnTo>
                  <a:pt x="61" y="163"/>
                </a:lnTo>
                <a:lnTo>
                  <a:pt x="56" y="163"/>
                </a:lnTo>
                <a:lnTo>
                  <a:pt x="56" y="163"/>
                </a:lnTo>
                <a:lnTo>
                  <a:pt x="49" y="163"/>
                </a:lnTo>
                <a:lnTo>
                  <a:pt x="49" y="163"/>
                </a:lnTo>
                <a:lnTo>
                  <a:pt x="17" y="163"/>
                </a:lnTo>
                <a:lnTo>
                  <a:pt x="17" y="163"/>
                </a:lnTo>
                <a:lnTo>
                  <a:pt x="9" y="164"/>
                </a:lnTo>
                <a:lnTo>
                  <a:pt x="9" y="164"/>
                </a:lnTo>
                <a:lnTo>
                  <a:pt x="8" y="164"/>
                </a:lnTo>
                <a:lnTo>
                  <a:pt x="8" y="164"/>
                </a:lnTo>
                <a:lnTo>
                  <a:pt x="6" y="166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6"/>
                </a:lnTo>
                <a:lnTo>
                  <a:pt x="3" y="166"/>
                </a:lnTo>
                <a:lnTo>
                  <a:pt x="0" y="164"/>
                </a:lnTo>
                <a:lnTo>
                  <a:pt x="0" y="163"/>
                </a:lnTo>
                <a:lnTo>
                  <a:pt x="0" y="163"/>
                </a:lnTo>
                <a:lnTo>
                  <a:pt x="0" y="159"/>
                </a:lnTo>
                <a:lnTo>
                  <a:pt x="1" y="159"/>
                </a:lnTo>
                <a:lnTo>
                  <a:pt x="1" y="159"/>
                </a:lnTo>
                <a:lnTo>
                  <a:pt x="3" y="159"/>
                </a:lnTo>
                <a:lnTo>
                  <a:pt x="3" y="159"/>
                </a:lnTo>
                <a:lnTo>
                  <a:pt x="4" y="161"/>
                </a:lnTo>
                <a:lnTo>
                  <a:pt x="4" y="161"/>
                </a:lnTo>
                <a:lnTo>
                  <a:pt x="6" y="159"/>
                </a:lnTo>
                <a:lnTo>
                  <a:pt x="6" y="159"/>
                </a:lnTo>
                <a:lnTo>
                  <a:pt x="8" y="159"/>
                </a:lnTo>
                <a:lnTo>
                  <a:pt x="8" y="159"/>
                </a:lnTo>
                <a:lnTo>
                  <a:pt x="14" y="159"/>
                </a:lnTo>
                <a:lnTo>
                  <a:pt x="20" y="159"/>
                </a:lnTo>
                <a:lnTo>
                  <a:pt x="20" y="159"/>
                </a:lnTo>
                <a:lnTo>
                  <a:pt x="39" y="159"/>
                </a:lnTo>
                <a:lnTo>
                  <a:pt x="39" y="159"/>
                </a:lnTo>
                <a:lnTo>
                  <a:pt x="55" y="158"/>
                </a:lnTo>
                <a:lnTo>
                  <a:pt x="55" y="158"/>
                </a:lnTo>
                <a:lnTo>
                  <a:pt x="60" y="158"/>
                </a:lnTo>
                <a:lnTo>
                  <a:pt x="60" y="158"/>
                </a:lnTo>
                <a:lnTo>
                  <a:pt x="63" y="158"/>
                </a:lnTo>
                <a:lnTo>
                  <a:pt x="63" y="158"/>
                </a:lnTo>
                <a:lnTo>
                  <a:pt x="64" y="158"/>
                </a:lnTo>
                <a:lnTo>
                  <a:pt x="64" y="158"/>
                </a:lnTo>
                <a:lnTo>
                  <a:pt x="69" y="158"/>
                </a:lnTo>
                <a:lnTo>
                  <a:pt x="69" y="158"/>
                </a:lnTo>
                <a:lnTo>
                  <a:pt x="71" y="159"/>
                </a:lnTo>
                <a:lnTo>
                  <a:pt x="72" y="161"/>
                </a:lnTo>
                <a:lnTo>
                  <a:pt x="72" y="161"/>
                </a:lnTo>
                <a:lnTo>
                  <a:pt x="74" y="170"/>
                </a:lnTo>
                <a:lnTo>
                  <a:pt x="74" y="170"/>
                </a:lnTo>
                <a:lnTo>
                  <a:pt x="75" y="172"/>
                </a:lnTo>
                <a:lnTo>
                  <a:pt x="75" y="172"/>
                </a:lnTo>
                <a:lnTo>
                  <a:pt x="77" y="166"/>
                </a:lnTo>
                <a:lnTo>
                  <a:pt x="77" y="166"/>
                </a:lnTo>
                <a:lnTo>
                  <a:pt x="82" y="150"/>
                </a:lnTo>
                <a:lnTo>
                  <a:pt x="82" y="150"/>
                </a:lnTo>
                <a:lnTo>
                  <a:pt x="83" y="145"/>
                </a:lnTo>
                <a:lnTo>
                  <a:pt x="83" y="145"/>
                </a:lnTo>
                <a:lnTo>
                  <a:pt x="85" y="144"/>
                </a:lnTo>
                <a:lnTo>
                  <a:pt x="85" y="144"/>
                </a:lnTo>
                <a:lnTo>
                  <a:pt x="86" y="142"/>
                </a:lnTo>
                <a:lnTo>
                  <a:pt x="86" y="142"/>
                </a:lnTo>
                <a:lnTo>
                  <a:pt x="88" y="142"/>
                </a:lnTo>
                <a:lnTo>
                  <a:pt x="90" y="144"/>
                </a:lnTo>
                <a:lnTo>
                  <a:pt x="90" y="144"/>
                </a:lnTo>
                <a:lnTo>
                  <a:pt x="90" y="145"/>
                </a:lnTo>
                <a:lnTo>
                  <a:pt x="90" y="145"/>
                </a:lnTo>
                <a:lnTo>
                  <a:pt x="90" y="150"/>
                </a:lnTo>
                <a:lnTo>
                  <a:pt x="90" y="150"/>
                </a:lnTo>
                <a:lnTo>
                  <a:pt x="90" y="153"/>
                </a:lnTo>
                <a:lnTo>
                  <a:pt x="90" y="153"/>
                </a:lnTo>
                <a:lnTo>
                  <a:pt x="91" y="159"/>
                </a:lnTo>
                <a:lnTo>
                  <a:pt x="91" y="159"/>
                </a:lnTo>
                <a:lnTo>
                  <a:pt x="91" y="159"/>
                </a:lnTo>
                <a:lnTo>
                  <a:pt x="91" y="159"/>
                </a:lnTo>
                <a:lnTo>
                  <a:pt x="91" y="183"/>
                </a:lnTo>
                <a:lnTo>
                  <a:pt x="91" y="183"/>
                </a:lnTo>
                <a:lnTo>
                  <a:pt x="93" y="204"/>
                </a:lnTo>
                <a:lnTo>
                  <a:pt x="93" y="204"/>
                </a:lnTo>
                <a:lnTo>
                  <a:pt x="94" y="233"/>
                </a:lnTo>
                <a:lnTo>
                  <a:pt x="94" y="233"/>
                </a:lnTo>
                <a:lnTo>
                  <a:pt x="96" y="256"/>
                </a:lnTo>
                <a:lnTo>
                  <a:pt x="96" y="256"/>
                </a:lnTo>
                <a:lnTo>
                  <a:pt x="97" y="267"/>
                </a:lnTo>
                <a:lnTo>
                  <a:pt x="97" y="267"/>
                </a:lnTo>
                <a:lnTo>
                  <a:pt x="97" y="265"/>
                </a:lnTo>
                <a:lnTo>
                  <a:pt x="97" y="265"/>
                </a:lnTo>
                <a:lnTo>
                  <a:pt x="97" y="260"/>
                </a:lnTo>
                <a:lnTo>
                  <a:pt x="97" y="260"/>
                </a:lnTo>
                <a:lnTo>
                  <a:pt x="97" y="169"/>
                </a:lnTo>
                <a:lnTo>
                  <a:pt x="97" y="169"/>
                </a:lnTo>
                <a:lnTo>
                  <a:pt x="99" y="148"/>
                </a:lnTo>
                <a:lnTo>
                  <a:pt x="99" y="148"/>
                </a:lnTo>
                <a:lnTo>
                  <a:pt x="101" y="126"/>
                </a:lnTo>
                <a:lnTo>
                  <a:pt x="101" y="126"/>
                </a:lnTo>
                <a:lnTo>
                  <a:pt x="102" y="109"/>
                </a:lnTo>
                <a:lnTo>
                  <a:pt x="102" y="109"/>
                </a:lnTo>
                <a:lnTo>
                  <a:pt x="104" y="96"/>
                </a:lnTo>
                <a:lnTo>
                  <a:pt x="104" y="96"/>
                </a:lnTo>
                <a:lnTo>
                  <a:pt x="105" y="71"/>
                </a:lnTo>
                <a:lnTo>
                  <a:pt x="105" y="71"/>
                </a:lnTo>
                <a:lnTo>
                  <a:pt x="107" y="58"/>
                </a:lnTo>
                <a:lnTo>
                  <a:pt x="107" y="58"/>
                </a:lnTo>
                <a:lnTo>
                  <a:pt x="107" y="30"/>
                </a:lnTo>
                <a:lnTo>
                  <a:pt x="107" y="30"/>
                </a:lnTo>
                <a:lnTo>
                  <a:pt x="109" y="22"/>
                </a:lnTo>
                <a:lnTo>
                  <a:pt x="109" y="22"/>
                </a:lnTo>
                <a:lnTo>
                  <a:pt x="109" y="19"/>
                </a:lnTo>
                <a:lnTo>
                  <a:pt x="109" y="19"/>
                </a:lnTo>
                <a:lnTo>
                  <a:pt x="112" y="17"/>
                </a:lnTo>
                <a:lnTo>
                  <a:pt x="113" y="19"/>
                </a:lnTo>
                <a:lnTo>
                  <a:pt x="113" y="19"/>
                </a:lnTo>
                <a:lnTo>
                  <a:pt x="115" y="22"/>
                </a:lnTo>
                <a:lnTo>
                  <a:pt x="115" y="22"/>
                </a:lnTo>
                <a:lnTo>
                  <a:pt x="115" y="24"/>
                </a:lnTo>
                <a:lnTo>
                  <a:pt x="115" y="24"/>
                </a:lnTo>
                <a:lnTo>
                  <a:pt x="116" y="22"/>
                </a:lnTo>
                <a:lnTo>
                  <a:pt x="116" y="22"/>
                </a:lnTo>
                <a:lnTo>
                  <a:pt x="118" y="22"/>
                </a:lnTo>
                <a:lnTo>
                  <a:pt x="118" y="22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2"/>
                </a:lnTo>
                <a:lnTo>
                  <a:pt x="120" y="22"/>
                </a:lnTo>
                <a:lnTo>
                  <a:pt x="120" y="17"/>
                </a:lnTo>
                <a:lnTo>
                  <a:pt x="120" y="17"/>
                </a:lnTo>
                <a:lnTo>
                  <a:pt x="121" y="17"/>
                </a:lnTo>
                <a:lnTo>
                  <a:pt x="121" y="16"/>
                </a:lnTo>
                <a:lnTo>
                  <a:pt x="121" y="16"/>
                </a:lnTo>
                <a:lnTo>
                  <a:pt x="123" y="17"/>
                </a:lnTo>
                <a:lnTo>
                  <a:pt x="123" y="17"/>
                </a:lnTo>
                <a:lnTo>
                  <a:pt x="123" y="17"/>
                </a:lnTo>
                <a:lnTo>
                  <a:pt x="123" y="22"/>
                </a:lnTo>
                <a:lnTo>
                  <a:pt x="123" y="22"/>
                </a:lnTo>
                <a:lnTo>
                  <a:pt x="123" y="80"/>
                </a:lnTo>
                <a:lnTo>
                  <a:pt x="123" y="80"/>
                </a:lnTo>
                <a:lnTo>
                  <a:pt x="124" y="110"/>
                </a:lnTo>
                <a:lnTo>
                  <a:pt x="124" y="110"/>
                </a:lnTo>
                <a:lnTo>
                  <a:pt x="124" y="131"/>
                </a:lnTo>
                <a:lnTo>
                  <a:pt x="124" y="131"/>
                </a:lnTo>
                <a:lnTo>
                  <a:pt x="126" y="155"/>
                </a:lnTo>
                <a:lnTo>
                  <a:pt x="126" y="155"/>
                </a:lnTo>
                <a:lnTo>
                  <a:pt x="126" y="164"/>
                </a:lnTo>
                <a:lnTo>
                  <a:pt x="126" y="164"/>
                </a:lnTo>
                <a:lnTo>
                  <a:pt x="127" y="180"/>
                </a:lnTo>
                <a:lnTo>
                  <a:pt x="127" y="180"/>
                </a:lnTo>
                <a:lnTo>
                  <a:pt x="129" y="210"/>
                </a:lnTo>
                <a:lnTo>
                  <a:pt x="129" y="210"/>
                </a:lnTo>
                <a:lnTo>
                  <a:pt x="131" y="233"/>
                </a:lnTo>
                <a:lnTo>
                  <a:pt x="131" y="233"/>
                </a:lnTo>
                <a:lnTo>
                  <a:pt x="131" y="238"/>
                </a:lnTo>
                <a:lnTo>
                  <a:pt x="131" y="238"/>
                </a:lnTo>
                <a:lnTo>
                  <a:pt x="131" y="241"/>
                </a:lnTo>
                <a:lnTo>
                  <a:pt x="131" y="241"/>
                </a:lnTo>
                <a:lnTo>
                  <a:pt x="131" y="237"/>
                </a:lnTo>
                <a:lnTo>
                  <a:pt x="131" y="237"/>
                </a:lnTo>
                <a:lnTo>
                  <a:pt x="134" y="213"/>
                </a:lnTo>
                <a:lnTo>
                  <a:pt x="134" y="213"/>
                </a:lnTo>
                <a:lnTo>
                  <a:pt x="135" y="194"/>
                </a:lnTo>
                <a:lnTo>
                  <a:pt x="135" y="175"/>
                </a:lnTo>
                <a:lnTo>
                  <a:pt x="135" y="175"/>
                </a:lnTo>
                <a:lnTo>
                  <a:pt x="135" y="142"/>
                </a:lnTo>
                <a:lnTo>
                  <a:pt x="135" y="142"/>
                </a:lnTo>
                <a:lnTo>
                  <a:pt x="137" y="133"/>
                </a:lnTo>
                <a:lnTo>
                  <a:pt x="137" y="133"/>
                </a:lnTo>
                <a:lnTo>
                  <a:pt x="137" y="133"/>
                </a:lnTo>
                <a:lnTo>
                  <a:pt x="137" y="133"/>
                </a:lnTo>
                <a:lnTo>
                  <a:pt x="138" y="129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3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6"/>
                </a:lnTo>
                <a:lnTo>
                  <a:pt x="145" y="136"/>
                </a:lnTo>
                <a:lnTo>
                  <a:pt x="146" y="140"/>
                </a:lnTo>
                <a:lnTo>
                  <a:pt x="146" y="140"/>
                </a:lnTo>
                <a:lnTo>
                  <a:pt x="146" y="142"/>
                </a:lnTo>
                <a:lnTo>
                  <a:pt x="146" y="142"/>
                </a:lnTo>
                <a:lnTo>
                  <a:pt x="151" y="163"/>
                </a:lnTo>
                <a:lnTo>
                  <a:pt x="151" y="163"/>
                </a:lnTo>
                <a:lnTo>
                  <a:pt x="153" y="180"/>
                </a:lnTo>
                <a:lnTo>
                  <a:pt x="153" y="180"/>
                </a:lnTo>
                <a:lnTo>
                  <a:pt x="154" y="181"/>
                </a:lnTo>
                <a:lnTo>
                  <a:pt x="154" y="181"/>
                </a:lnTo>
                <a:lnTo>
                  <a:pt x="156" y="177"/>
                </a:lnTo>
                <a:lnTo>
                  <a:pt x="156" y="177"/>
                </a:lnTo>
                <a:lnTo>
                  <a:pt x="157" y="170"/>
                </a:lnTo>
                <a:lnTo>
                  <a:pt x="157" y="170"/>
                </a:lnTo>
                <a:lnTo>
                  <a:pt x="159" y="161"/>
                </a:lnTo>
                <a:lnTo>
                  <a:pt x="159" y="161"/>
                </a:lnTo>
                <a:lnTo>
                  <a:pt x="164" y="140"/>
                </a:lnTo>
                <a:lnTo>
                  <a:pt x="164" y="140"/>
                </a:lnTo>
                <a:lnTo>
                  <a:pt x="164" y="139"/>
                </a:lnTo>
                <a:lnTo>
                  <a:pt x="164" y="139"/>
                </a:lnTo>
                <a:lnTo>
                  <a:pt x="165" y="137"/>
                </a:lnTo>
                <a:lnTo>
                  <a:pt x="165" y="137"/>
                </a:lnTo>
                <a:lnTo>
                  <a:pt x="167" y="139"/>
                </a:lnTo>
                <a:lnTo>
                  <a:pt x="167" y="139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70" y="140"/>
                </a:lnTo>
                <a:lnTo>
                  <a:pt x="172" y="142"/>
                </a:lnTo>
                <a:lnTo>
                  <a:pt x="172" y="142"/>
                </a:lnTo>
                <a:lnTo>
                  <a:pt x="172" y="144"/>
                </a:lnTo>
                <a:lnTo>
                  <a:pt x="172" y="144"/>
                </a:lnTo>
                <a:lnTo>
                  <a:pt x="173" y="158"/>
                </a:lnTo>
                <a:lnTo>
                  <a:pt x="173" y="158"/>
                </a:lnTo>
                <a:lnTo>
                  <a:pt x="175" y="163"/>
                </a:lnTo>
                <a:lnTo>
                  <a:pt x="175" y="163"/>
                </a:lnTo>
                <a:lnTo>
                  <a:pt x="176" y="166"/>
                </a:lnTo>
                <a:lnTo>
                  <a:pt x="176" y="166"/>
                </a:lnTo>
                <a:lnTo>
                  <a:pt x="178" y="161"/>
                </a:lnTo>
                <a:lnTo>
                  <a:pt x="178" y="161"/>
                </a:lnTo>
                <a:lnTo>
                  <a:pt x="179" y="156"/>
                </a:lnTo>
                <a:lnTo>
                  <a:pt x="179" y="156"/>
                </a:lnTo>
                <a:lnTo>
                  <a:pt x="181" y="155"/>
                </a:lnTo>
                <a:lnTo>
                  <a:pt x="181" y="155"/>
                </a:lnTo>
                <a:lnTo>
                  <a:pt x="183" y="153"/>
                </a:lnTo>
                <a:lnTo>
                  <a:pt x="184" y="155"/>
                </a:lnTo>
                <a:lnTo>
                  <a:pt x="184" y="155"/>
                </a:lnTo>
                <a:lnTo>
                  <a:pt x="186" y="156"/>
                </a:lnTo>
                <a:lnTo>
                  <a:pt x="186" y="156"/>
                </a:lnTo>
                <a:lnTo>
                  <a:pt x="186" y="155"/>
                </a:lnTo>
                <a:lnTo>
                  <a:pt x="186" y="155"/>
                </a:lnTo>
                <a:lnTo>
                  <a:pt x="187" y="153"/>
                </a:lnTo>
                <a:lnTo>
                  <a:pt x="189" y="155"/>
                </a:lnTo>
                <a:lnTo>
                  <a:pt x="189" y="155"/>
                </a:lnTo>
                <a:lnTo>
                  <a:pt x="191" y="156"/>
                </a:lnTo>
                <a:lnTo>
                  <a:pt x="191" y="156"/>
                </a:lnTo>
                <a:lnTo>
                  <a:pt x="192" y="159"/>
                </a:lnTo>
                <a:lnTo>
                  <a:pt x="194" y="161"/>
                </a:lnTo>
                <a:lnTo>
                  <a:pt x="194" y="161"/>
                </a:lnTo>
                <a:lnTo>
                  <a:pt x="195" y="164"/>
                </a:lnTo>
                <a:lnTo>
                  <a:pt x="195" y="164"/>
                </a:lnTo>
                <a:lnTo>
                  <a:pt x="197" y="166"/>
                </a:lnTo>
                <a:lnTo>
                  <a:pt x="197" y="166"/>
                </a:lnTo>
                <a:lnTo>
                  <a:pt x="197" y="164"/>
                </a:lnTo>
                <a:lnTo>
                  <a:pt x="197" y="164"/>
                </a:lnTo>
                <a:lnTo>
                  <a:pt x="198" y="151"/>
                </a:lnTo>
                <a:lnTo>
                  <a:pt x="198" y="151"/>
                </a:lnTo>
                <a:lnTo>
                  <a:pt x="200" y="136"/>
                </a:lnTo>
                <a:lnTo>
                  <a:pt x="200" y="136"/>
                </a:lnTo>
                <a:lnTo>
                  <a:pt x="200" y="131"/>
                </a:lnTo>
                <a:lnTo>
                  <a:pt x="200" y="131"/>
                </a:lnTo>
                <a:lnTo>
                  <a:pt x="200" y="112"/>
                </a:lnTo>
                <a:lnTo>
                  <a:pt x="200" y="112"/>
                </a:lnTo>
                <a:lnTo>
                  <a:pt x="200" y="98"/>
                </a:lnTo>
                <a:lnTo>
                  <a:pt x="200" y="98"/>
                </a:lnTo>
                <a:lnTo>
                  <a:pt x="202" y="76"/>
                </a:lnTo>
                <a:lnTo>
                  <a:pt x="202" y="76"/>
                </a:lnTo>
                <a:lnTo>
                  <a:pt x="203" y="62"/>
                </a:lnTo>
                <a:lnTo>
                  <a:pt x="206" y="47"/>
                </a:lnTo>
                <a:lnTo>
                  <a:pt x="206" y="47"/>
                </a:lnTo>
                <a:lnTo>
                  <a:pt x="211" y="25"/>
                </a:lnTo>
                <a:lnTo>
                  <a:pt x="211" y="25"/>
                </a:lnTo>
                <a:lnTo>
                  <a:pt x="213" y="19"/>
                </a:lnTo>
                <a:lnTo>
                  <a:pt x="213" y="19"/>
                </a:lnTo>
                <a:lnTo>
                  <a:pt x="213" y="17"/>
                </a:lnTo>
                <a:lnTo>
                  <a:pt x="214" y="16"/>
                </a:lnTo>
                <a:lnTo>
                  <a:pt x="214" y="16"/>
                </a:lnTo>
                <a:lnTo>
                  <a:pt x="214" y="3"/>
                </a:lnTo>
                <a:lnTo>
                  <a:pt x="214" y="3"/>
                </a:lnTo>
                <a:lnTo>
                  <a:pt x="214" y="2"/>
                </a:lnTo>
                <a:lnTo>
                  <a:pt x="214" y="2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7" y="0"/>
                </a:lnTo>
                <a:lnTo>
                  <a:pt x="217" y="2"/>
                </a:lnTo>
                <a:lnTo>
                  <a:pt x="217" y="2"/>
                </a:lnTo>
                <a:lnTo>
                  <a:pt x="217" y="3"/>
                </a:lnTo>
                <a:lnTo>
                  <a:pt x="217" y="3"/>
                </a:lnTo>
                <a:lnTo>
                  <a:pt x="217" y="3"/>
                </a:lnTo>
                <a:lnTo>
                  <a:pt x="217" y="3"/>
                </a:lnTo>
                <a:lnTo>
                  <a:pt x="219" y="3"/>
                </a:lnTo>
                <a:lnTo>
                  <a:pt x="219" y="3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1" y="6"/>
                </a:lnTo>
                <a:lnTo>
                  <a:pt x="221" y="6"/>
                </a:lnTo>
                <a:lnTo>
                  <a:pt x="221" y="28"/>
                </a:lnTo>
                <a:lnTo>
                  <a:pt x="221" y="28"/>
                </a:lnTo>
                <a:lnTo>
                  <a:pt x="219" y="62"/>
                </a:lnTo>
                <a:lnTo>
                  <a:pt x="219" y="62"/>
                </a:lnTo>
                <a:lnTo>
                  <a:pt x="219" y="227"/>
                </a:lnTo>
                <a:lnTo>
                  <a:pt x="219" y="227"/>
                </a:lnTo>
                <a:lnTo>
                  <a:pt x="221" y="282"/>
                </a:lnTo>
                <a:lnTo>
                  <a:pt x="221" y="282"/>
                </a:lnTo>
                <a:lnTo>
                  <a:pt x="221" y="284"/>
                </a:lnTo>
                <a:lnTo>
                  <a:pt x="221" y="284"/>
                </a:lnTo>
                <a:lnTo>
                  <a:pt x="221" y="262"/>
                </a:lnTo>
                <a:lnTo>
                  <a:pt x="221" y="262"/>
                </a:lnTo>
                <a:lnTo>
                  <a:pt x="221" y="232"/>
                </a:lnTo>
                <a:lnTo>
                  <a:pt x="221" y="232"/>
                </a:lnTo>
                <a:lnTo>
                  <a:pt x="222" y="204"/>
                </a:lnTo>
                <a:lnTo>
                  <a:pt x="222" y="204"/>
                </a:lnTo>
                <a:lnTo>
                  <a:pt x="224" y="180"/>
                </a:lnTo>
                <a:lnTo>
                  <a:pt x="224" y="180"/>
                </a:lnTo>
                <a:lnTo>
                  <a:pt x="227" y="159"/>
                </a:lnTo>
                <a:lnTo>
                  <a:pt x="227" y="159"/>
                </a:lnTo>
                <a:lnTo>
                  <a:pt x="230" y="144"/>
                </a:lnTo>
                <a:lnTo>
                  <a:pt x="230" y="144"/>
                </a:lnTo>
                <a:lnTo>
                  <a:pt x="230" y="136"/>
                </a:lnTo>
                <a:lnTo>
                  <a:pt x="230" y="136"/>
                </a:lnTo>
                <a:lnTo>
                  <a:pt x="232" y="134"/>
                </a:lnTo>
                <a:lnTo>
                  <a:pt x="232" y="134"/>
                </a:lnTo>
                <a:lnTo>
                  <a:pt x="232" y="133"/>
                </a:lnTo>
                <a:lnTo>
                  <a:pt x="232" y="133"/>
                </a:lnTo>
                <a:lnTo>
                  <a:pt x="232" y="129"/>
                </a:lnTo>
                <a:lnTo>
                  <a:pt x="232" y="129"/>
                </a:lnTo>
                <a:lnTo>
                  <a:pt x="235" y="128"/>
                </a:lnTo>
                <a:lnTo>
                  <a:pt x="235" y="128"/>
                </a:lnTo>
                <a:lnTo>
                  <a:pt x="236" y="129"/>
                </a:lnTo>
                <a:lnTo>
                  <a:pt x="236" y="129"/>
                </a:lnTo>
                <a:lnTo>
                  <a:pt x="236" y="131"/>
                </a:lnTo>
                <a:lnTo>
                  <a:pt x="236" y="131"/>
                </a:lnTo>
                <a:lnTo>
                  <a:pt x="236" y="129"/>
                </a:lnTo>
                <a:lnTo>
                  <a:pt x="236" y="129"/>
                </a:lnTo>
                <a:lnTo>
                  <a:pt x="236" y="128"/>
                </a:lnTo>
                <a:lnTo>
                  <a:pt x="236" y="128"/>
                </a:lnTo>
                <a:lnTo>
                  <a:pt x="238" y="126"/>
                </a:lnTo>
                <a:lnTo>
                  <a:pt x="238" y="126"/>
                </a:lnTo>
                <a:lnTo>
                  <a:pt x="239" y="128"/>
                </a:lnTo>
                <a:lnTo>
                  <a:pt x="239" y="128"/>
                </a:lnTo>
                <a:lnTo>
                  <a:pt x="239" y="131"/>
                </a:lnTo>
                <a:lnTo>
                  <a:pt x="239" y="131"/>
                </a:lnTo>
                <a:lnTo>
                  <a:pt x="239" y="163"/>
                </a:lnTo>
                <a:lnTo>
                  <a:pt x="239" y="163"/>
                </a:lnTo>
                <a:lnTo>
                  <a:pt x="241" y="169"/>
                </a:lnTo>
                <a:lnTo>
                  <a:pt x="241" y="169"/>
                </a:lnTo>
                <a:lnTo>
                  <a:pt x="241" y="169"/>
                </a:lnTo>
                <a:lnTo>
                  <a:pt x="241" y="169"/>
                </a:lnTo>
                <a:lnTo>
                  <a:pt x="241" y="167"/>
                </a:lnTo>
                <a:lnTo>
                  <a:pt x="241" y="167"/>
                </a:lnTo>
                <a:lnTo>
                  <a:pt x="246" y="155"/>
                </a:lnTo>
                <a:lnTo>
                  <a:pt x="246" y="155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50" y="145"/>
                </a:lnTo>
                <a:lnTo>
                  <a:pt x="252" y="145"/>
                </a:lnTo>
                <a:lnTo>
                  <a:pt x="252" y="145"/>
                </a:lnTo>
                <a:lnTo>
                  <a:pt x="254" y="144"/>
                </a:lnTo>
                <a:lnTo>
                  <a:pt x="254" y="144"/>
                </a:lnTo>
                <a:lnTo>
                  <a:pt x="254" y="140"/>
                </a:lnTo>
                <a:lnTo>
                  <a:pt x="254" y="140"/>
                </a:lnTo>
                <a:lnTo>
                  <a:pt x="255" y="139"/>
                </a:lnTo>
                <a:lnTo>
                  <a:pt x="255" y="139"/>
                </a:lnTo>
                <a:lnTo>
                  <a:pt x="258" y="137"/>
                </a:lnTo>
                <a:lnTo>
                  <a:pt x="260" y="140"/>
                </a:lnTo>
                <a:lnTo>
                  <a:pt x="260" y="140"/>
                </a:lnTo>
                <a:lnTo>
                  <a:pt x="262" y="148"/>
                </a:lnTo>
                <a:lnTo>
                  <a:pt x="262" y="148"/>
                </a:lnTo>
                <a:lnTo>
                  <a:pt x="263" y="158"/>
                </a:lnTo>
                <a:lnTo>
                  <a:pt x="263" y="158"/>
                </a:lnTo>
                <a:lnTo>
                  <a:pt x="263" y="159"/>
                </a:lnTo>
                <a:lnTo>
                  <a:pt x="263" y="159"/>
                </a:lnTo>
                <a:lnTo>
                  <a:pt x="263" y="158"/>
                </a:lnTo>
                <a:lnTo>
                  <a:pt x="263" y="158"/>
                </a:lnTo>
                <a:lnTo>
                  <a:pt x="266" y="155"/>
                </a:lnTo>
                <a:lnTo>
                  <a:pt x="266" y="155"/>
                </a:lnTo>
                <a:lnTo>
                  <a:pt x="268" y="151"/>
                </a:lnTo>
                <a:lnTo>
                  <a:pt x="271" y="153"/>
                </a:lnTo>
                <a:lnTo>
                  <a:pt x="271" y="153"/>
                </a:lnTo>
                <a:lnTo>
                  <a:pt x="273" y="151"/>
                </a:lnTo>
                <a:lnTo>
                  <a:pt x="273" y="151"/>
                </a:lnTo>
                <a:lnTo>
                  <a:pt x="274" y="150"/>
                </a:lnTo>
                <a:lnTo>
                  <a:pt x="274" y="150"/>
                </a:lnTo>
                <a:lnTo>
                  <a:pt x="276" y="148"/>
                </a:lnTo>
                <a:lnTo>
                  <a:pt x="277" y="150"/>
                </a:lnTo>
                <a:lnTo>
                  <a:pt x="277" y="150"/>
                </a:lnTo>
                <a:lnTo>
                  <a:pt x="277" y="153"/>
                </a:lnTo>
                <a:lnTo>
                  <a:pt x="277" y="153"/>
                </a:lnTo>
                <a:lnTo>
                  <a:pt x="279" y="155"/>
                </a:lnTo>
                <a:lnTo>
                  <a:pt x="279" y="155"/>
                </a:lnTo>
                <a:lnTo>
                  <a:pt x="279" y="155"/>
                </a:lnTo>
                <a:lnTo>
                  <a:pt x="279" y="155"/>
                </a:lnTo>
                <a:lnTo>
                  <a:pt x="279" y="153"/>
                </a:lnTo>
                <a:lnTo>
                  <a:pt x="279" y="153"/>
                </a:lnTo>
                <a:lnTo>
                  <a:pt x="280" y="140"/>
                </a:lnTo>
                <a:lnTo>
                  <a:pt x="280" y="140"/>
                </a:lnTo>
                <a:lnTo>
                  <a:pt x="280" y="121"/>
                </a:lnTo>
                <a:lnTo>
                  <a:pt x="280" y="121"/>
                </a:lnTo>
                <a:lnTo>
                  <a:pt x="282" y="114"/>
                </a:lnTo>
                <a:lnTo>
                  <a:pt x="282" y="114"/>
                </a:lnTo>
                <a:lnTo>
                  <a:pt x="284" y="99"/>
                </a:lnTo>
                <a:lnTo>
                  <a:pt x="284" y="99"/>
                </a:lnTo>
                <a:lnTo>
                  <a:pt x="288" y="73"/>
                </a:lnTo>
                <a:lnTo>
                  <a:pt x="288" y="73"/>
                </a:lnTo>
                <a:lnTo>
                  <a:pt x="290" y="65"/>
                </a:lnTo>
                <a:lnTo>
                  <a:pt x="290" y="65"/>
                </a:lnTo>
                <a:lnTo>
                  <a:pt x="293" y="51"/>
                </a:lnTo>
                <a:lnTo>
                  <a:pt x="293" y="51"/>
                </a:lnTo>
                <a:lnTo>
                  <a:pt x="295" y="36"/>
                </a:lnTo>
                <a:lnTo>
                  <a:pt x="295" y="36"/>
                </a:lnTo>
                <a:lnTo>
                  <a:pt x="295" y="35"/>
                </a:lnTo>
                <a:lnTo>
                  <a:pt x="295" y="33"/>
                </a:lnTo>
                <a:lnTo>
                  <a:pt x="295" y="33"/>
                </a:lnTo>
                <a:lnTo>
                  <a:pt x="295" y="33"/>
                </a:lnTo>
                <a:lnTo>
                  <a:pt x="295" y="33"/>
                </a:lnTo>
                <a:lnTo>
                  <a:pt x="296" y="21"/>
                </a:lnTo>
                <a:lnTo>
                  <a:pt x="296" y="21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8" y="13"/>
                </a:lnTo>
                <a:lnTo>
                  <a:pt x="299" y="13"/>
                </a:lnTo>
                <a:lnTo>
                  <a:pt x="299" y="13"/>
                </a:lnTo>
                <a:lnTo>
                  <a:pt x="301" y="10"/>
                </a:lnTo>
                <a:lnTo>
                  <a:pt x="301" y="10"/>
                </a:lnTo>
                <a:lnTo>
                  <a:pt x="301" y="8"/>
                </a:lnTo>
                <a:lnTo>
                  <a:pt x="303" y="6"/>
                </a:lnTo>
                <a:lnTo>
                  <a:pt x="303" y="6"/>
                </a:lnTo>
                <a:lnTo>
                  <a:pt x="304" y="8"/>
                </a:lnTo>
                <a:lnTo>
                  <a:pt x="304" y="10"/>
                </a:lnTo>
                <a:lnTo>
                  <a:pt x="304" y="10"/>
                </a:lnTo>
                <a:lnTo>
                  <a:pt x="303" y="25"/>
                </a:lnTo>
                <a:lnTo>
                  <a:pt x="303" y="25"/>
                </a:lnTo>
                <a:lnTo>
                  <a:pt x="301" y="36"/>
                </a:lnTo>
                <a:lnTo>
                  <a:pt x="301" y="36"/>
                </a:lnTo>
                <a:lnTo>
                  <a:pt x="301" y="41"/>
                </a:lnTo>
                <a:lnTo>
                  <a:pt x="301" y="41"/>
                </a:lnTo>
                <a:lnTo>
                  <a:pt x="301" y="123"/>
                </a:lnTo>
                <a:lnTo>
                  <a:pt x="301" y="123"/>
                </a:lnTo>
                <a:lnTo>
                  <a:pt x="299" y="174"/>
                </a:lnTo>
                <a:lnTo>
                  <a:pt x="299" y="174"/>
                </a:lnTo>
                <a:lnTo>
                  <a:pt x="299" y="183"/>
                </a:lnTo>
                <a:lnTo>
                  <a:pt x="299" y="183"/>
                </a:lnTo>
                <a:lnTo>
                  <a:pt x="299" y="197"/>
                </a:lnTo>
                <a:lnTo>
                  <a:pt x="299" y="197"/>
                </a:lnTo>
                <a:lnTo>
                  <a:pt x="299" y="213"/>
                </a:lnTo>
                <a:lnTo>
                  <a:pt x="299" y="213"/>
                </a:lnTo>
                <a:lnTo>
                  <a:pt x="299" y="249"/>
                </a:lnTo>
                <a:lnTo>
                  <a:pt x="299" y="249"/>
                </a:lnTo>
                <a:lnTo>
                  <a:pt x="301" y="273"/>
                </a:lnTo>
                <a:lnTo>
                  <a:pt x="301" y="273"/>
                </a:lnTo>
                <a:lnTo>
                  <a:pt x="301" y="289"/>
                </a:lnTo>
                <a:lnTo>
                  <a:pt x="301" y="289"/>
                </a:lnTo>
                <a:lnTo>
                  <a:pt x="301" y="292"/>
                </a:lnTo>
                <a:lnTo>
                  <a:pt x="301" y="292"/>
                </a:lnTo>
                <a:lnTo>
                  <a:pt x="303" y="292"/>
                </a:lnTo>
                <a:lnTo>
                  <a:pt x="303" y="292"/>
                </a:lnTo>
                <a:lnTo>
                  <a:pt x="303" y="287"/>
                </a:lnTo>
                <a:lnTo>
                  <a:pt x="303" y="287"/>
                </a:lnTo>
                <a:lnTo>
                  <a:pt x="303" y="268"/>
                </a:lnTo>
                <a:lnTo>
                  <a:pt x="303" y="268"/>
                </a:lnTo>
                <a:lnTo>
                  <a:pt x="304" y="249"/>
                </a:lnTo>
                <a:lnTo>
                  <a:pt x="304" y="249"/>
                </a:lnTo>
                <a:lnTo>
                  <a:pt x="304" y="238"/>
                </a:lnTo>
                <a:lnTo>
                  <a:pt x="304" y="238"/>
                </a:lnTo>
                <a:lnTo>
                  <a:pt x="306" y="210"/>
                </a:lnTo>
                <a:lnTo>
                  <a:pt x="306" y="210"/>
                </a:lnTo>
                <a:lnTo>
                  <a:pt x="307" y="192"/>
                </a:lnTo>
                <a:lnTo>
                  <a:pt x="307" y="192"/>
                </a:lnTo>
                <a:lnTo>
                  <a:pt x="309" y="174"/>
                </a:lnTo>
                <a:lnTo>
                  <a:pt x="309" y="174"/>
                </a:lnTo>
                <a:lnTo>
                  <a:pt x="310" y="156"/>
                </a:lnTo>
                <a:lnTo>
                  <a:pt x="310" y="156"/>
                </a:lnTo>
                <a:lnTo>
                  <a:pt x="310" y="136"/>
                </a:lnTo>
                <a:lnTo>
                  <a:pt x="310" y="136"/>
                </a:lnTo>
                <a:lnTo>
                  <a:pt x="312" y="128"/>
                </a:lnTo>
                <a:lnTo>
                  <a:pt x="312" y="128"/>
                </a:lnTo>
                <a:lnTo>
                  <a:pt x="312" y="125"/>
                </a:lnTo>
                <a:lnTo>
                  <a:pt x="312" y="125"/>
                </a:lnTo>
                <a:lnTo>
                  <a:pt x="315" y="121"/>
                </a:lnTo>
                <a:lnTo>
                  <a:pt x="315" y="121"/>
                </a:lnTo>
                <a:lnTo>
                  <a:pt x="317" y="121"/>
                </a:lnTo>
                <a:lnTo>
                  <a:pt x="320" y="121"/>
                </a:lnTo>
                <a:lnTo>
                  <a:pt x="320" y="121"/>
                </a:lnTo>
                <a:lnTo>
                  <a:pt x="320" y="125"/>
                </a:lnTo>
                <a:lnTo>
                  <a:pt x="320" y="125"/>
                </a:lnTo>
                <a:lnTo>
                  <a:pt x="328" y="147"/>
                </a:lnTo>
                <a:lnTo>
                  <a:pt x="328" y="147"/>
                </a:lnTo>
                <a:lnTo>
                  <a:pt x="329" y="151"/>
                </a:lnTo>
                <a:lnTo>
                  <a:pt x="329" y="151"/>
                </a:lnTo>
                <a:lnTo>
                  <a:pt x="329" y="150"/>
                </a:lnTo>
                <a:lnTo>
                  <a:pt x="329" y="150"/>
                </a:lnTo>
                <a:lnTo>
                  <a:pt x="334" y="137"/>
                </a:lnTo>
                <a:lnTo>
                  <a:pt x="334" y="137"/>
                </a:lnTo>
                <a:lnTo>
                  <a:pt x="336" y="136"/>
                </a:lnTo>
                <a:lnTo>
                  <a:pt x="336" y="136"/>
                </a:lnTo>
                <a:lnTo>
                  <a:pt x="337" y="128"/>
                </a:lnTo>
                <a:lnTo>
                  <a:pt x="337" y="128"/>
                </a:lnTo>
                <a:lnTo>
                  <a:pt x="339" y="125"/>
                </a:lnTo>
                <a:lnTo>
                  <a:pt x="339" y="125"/>
                </a:lnTo>
                <a:lnTo>
                  <a:pt x="340" y="121"/>
                </a:lnTo>
                <a:lnTo>
                  <a:pt x="340" y="121"/>
                </a:lnTo>
                <a:lnTo>
                  <a:pt x="342" y="120"/>
                </a:lnTo>
                <a:lnTo>
                  <a:pt x="344" y="121"/>
                </a:lnTo>
                <a:lnTo>
                  <a:pt x="344" y="121"/>
                </a:lnTo>
                <a:lnTo>
                  <a:pt x="344" y="123"/>
                </a:lnTo>
                <a:lnTo>
                  <a:pt x="344" y="123"/>
                </a:lnTo>
                <a:lnTo>
                  <a:pt x="347" y="133"/>
                </a:lnTo>
                <a:lnTo>
                  <a:pt x="347" y="133"/>
                </a:lnTo>
                <a:lnTo>
                  <a:pt x="350" y="147"/>
                </a:lnTo>
                <a:lnTo>
                  <a:pt x="350" y="147"/>
                </a:lnTo>
                <a:lnTo>
                  <a:pt x="351" y="150"/>
                </a:lnTo>
                <a:lnTo>
                  <a:pt x="355" y="153"/>
                </a:lnTo>
                <a:lnTo>
                  <a:pt x="355" y="153"/>
                </a:lnTo>
                <a:lnTo>
                  <a:pt x="356" y="153"/>
                </a:lnTo>
                <a:lnTo>
                  <a:pt x="356" y="153"/>
                </a:lnTo>
                <a:lnTo>
                  <a:pt x="366" y="151"/>
                </a:lnTo>
                <a:lnTo>
                  <a:pt x="377" y="151"/>
                </a:lnTo>
                <a:lnTo>
                  <a:pt x="377" y="151"/>
                </a:lnTo>
                <a:lnTo>
                  <a:pt x="399" y="151"/>
                </a:lnTo>
                <a:lnTo>
                  <a:pt x="399" y="151"/>
                </a:lnTo>
                <a:lnTo>
                  <a:pt x="400" y="151"/>
                </a:lnTo>
                <a:lnTo>
                  <a:pt x="400" y="151"/>
                </a:lnTo>
                <a:lnTo>
                  <a:pt x="402" y="150"/>
                </a:lnTo>
                <a:lnTo>
                  <a:pt x="402" y="150"/>
                </a:lnTo>
                <a:lnTo>
                  <a:pt x="404" y="148"/>
                </a:lnTo>
                <a:lnTo>
                  <a:pt x="405" y="148"/>
                </a:lnTo>
                <a:lnTo>
                  <a:pt x="405" y="148"/>
                </a:lnTo>
                <a:lnTo>
                  <a:pt x="407" y="150"/>
                </a:lnTo>
                <a:lnTo>
                  <a:pt x="407" y="153"/>
                </a:lnTo>
                <a:lnTo>
                  <a:pt x="407" y="153"/>
                </a:lnTo>
                <a:lnTo>
                  <a:pt x="407" y="155"/>
                </a:lnTo>
                <a:lnTo>
                  <a:pt x="405" y="155"/>
                </a:lnTo>
                <a:lnTo>
                  <a:pt x="405" y="155"/>
                </a:lnTo>
                <a:lnTo>
                  <a:pt x="370" y="155"/>
                </a:lnTo>
                <a:lnTo>
                  <a:pt x="370" y="155"/>
                </a:lnTo>
                <a:lnTo>
                  <a:pt x="362" y="156"/>
                </a:lnTo>
                <a:lnTo>
                  <a:pt x="362" y="156"/>
                </a:lnTo>
                <a:lnTo>
                  <a:pt x="362" y="156"/>
                </a:lnTo>
                <a:lnTo>
                  <a:pt x="362" y="156"/>
                </a:lnTo>
                <a:lnTo>
                  <a:pt x="362" y="156"/>
                </a:lnTo>
                <a:lnTo>
                  <a:pt x="362" y="156"/>
                </a:lnTo>
                <a:lnTo>
                  <a:pt x="370" y="156"/>
                </a:lnTo>
                <a:lnTo>
                  <a:pt x="370" y="156"/>
                </a:lnTo>
                <a:lnTo>
                  <a:pt x="388" y="155"/>
                </a:lnTo>
                <a:lnTo>
                  <a:pt x="388" y="155"/>
                </a:lnTo>
                <a:lnTo>
                  <a:pt x="402" y="155"/>
                </a:lnTo>
                <a:lnTo>
                  <a:pt x="402" y="155"/>
                </a:lnTo>
                <a:lnTo>
                  <a:pt x="411" y="155"/>
                </a:lnTo>
                <a:lnTo>
                  <a:pt x="411" y="155"/>
                </a:lnTo>
                <a:lnTo>
                  <a:pt x="413" y="153"/>
                </a:lnTo>
                <a:lnTo>
                  <a:pt x="413" y="153"/>
                </a:lnTo>
                <a:lnTo>
                  <a:pt x="415" y="153"/>
                </a:lnTo>
                <a:lnTo>
                  <a:pt x="416" y="153"/>
                </a:lnTo>
                <a:lnTo>
                  <a:pt x="416" y="153"/>
                </a:lnTo>
                <a:lnTo>
                  <a:pt x="418" y="155"/>
                </a:lnTo>
                <a:lnTo>
                  <a:pt x="418" y="156"/>
                </a:lnTo>
                <a:lnTo>
                  <a:pt x="418" y="156"/>
                </a:lnTo>
                <a:lnTo>
                  <a:pt x="416" y="158"/>
                </a:lnTo>
                <a:lnTo>
                  <a:pt x="416" y="158"/>
                </a:lnTo>
                <a:lnTo>
                  <a:pt x="413" y="159"/>
                </a:lnTo>
                <a:lnTo>
                  <a:pt x="413" y="159"/>
                </a:lnTo>
                <a:lnTo>
                  <a:pt x="411" y="161"/>
                </a:lnTo>
                <a:lnTo>
                  <a:pt x="411" y="161"/>
                </a:lnTo>
                <a:lnTo>
                  <a:pt x="411" y="161"/>
                </a:lnTo>
                <a:lnTo>
                  <a:pt x="410" y="161"/>
                </a:lnTo>
                <a:lnTo>
                  <a:pt x="410" y="161"/>
                </a:lnTo>
                <a:lnTo>
                  <a:pt x="410" y="161"/>
                </a:lnTo>
                <a:lnTo>
                  <a:pt x="410" y="161"/>
                </a:lnTo>
                <a:lnTo>
                  <a:pt x="407" y="159"/>
                </a:lnTo>
                <a:lnTo>
                  <a:pt x="407" y="159"/>
                </a:lnTo>
                <a:lnTo>
                  <a:pt x="375" y="159"/>
                </a:lnTo>
                <a:lnTo>
                  <a:pt x="375" y="159"/>
                </a:lnTo>
                <a:lnTo>
                  <a:pt x="370" y="159"/>
                </a:lnTo>
                <a:lnTo>
                  <a:pt x="370" y="159"/>
                </a:lnTo>
                <a:lnTo>
                  <a:pt x="366" y="159"/>
                </a:lnTo>
                <a:lnTo>
                  <a:pt x="359" y="163"/>
                </a:lnTo>
                <a:lnTo>
                  <a:pt x="359" y="163"/>
                </a:lnTo>
                <a:lnTo>
                  <a:pt x="358" y="164"/>
                </a:lnTo>
                <a:lnTo>
                  <a:pt x="358" y="164"/>
                </a:lnTo>
                <a:lnTo>
                  <a:pt x="355" y="164"/>
                </a:lnTo>
                <a:lnTo>
                  <a:pt x="355" y="164"/>
                </a:lnTo>
                <a:lnTo>
                  <a:pt x="351" y="166"/>
                </a:lnTo>
                <a:lnTo>
                  <a:pt x="350" y="163"/>
                </a:lnTo>
                <a:lnTo>
                  <a:pt x="350" y="163"/>
                </a:lnTo>
                <a:lnTo>
                  <a:pt x="348" y="159"/>
                </a:lnTo>
                <a:lnTo>
                  <a:pt x="348" y="159"/>
                </a:lnTo>
                <a:lnTo>
                  <a:pt x="347" y="159"/>
                </a:lnTo>
                <a:lnTo>
                  <a:pt x="347" y="159"/>
                </a:lnTo>
                <a:lnTo>
                  <a:pt x="345" y="158"/>
                </a:lnTo>
                <a:lnTo>
                  <a:pt x="344" y="156"/>
                </a:lnTo>
                <a:lnTo>
                  <a:pt x="344" y="156"/>
                </a:lnTo>
                <a:lnTo>
                  <a:pt x="344" y="153"/>
                </a:lnTo>
                <a:lnTo>
                  <a:pt x="344" y="153"/>
                </a:lnTo>
                <a:lnTo>
                  <a:pt x="342" y="140"/>
                </a:lnTo>
                <a:lnTo>
                  <a:pt x="342" y="140"/>
                </a:lnTo>
                <a:lnTo>
                  <a:pt x="340" y="136"/>
                </a:lnTo>
                <a:lnTo>
                  <a:pt x="340" y="136"/>
                </a:lnTo>
                <a:lnTo>
                  <a:pt x="340" y="134"/>
                </a:lnTo>
                <a:lnTo>
                  <a:pt x="340" y="134"/>
                </a:lnTo>
                <a:lnTo>
                  <a:pt x="339" y="137"/>
                </a:lnTo>
                <a:lnTo>
                  <a:pt x="339" y="137"/>
                </a:lnTo>
                <a:lnTo>
                  <a:pt x="337" y="147"/>
                </a:lnTo>
                <a:lnTo>
                  <a:pt x="337" y="147"/>
                </a:lnTo>
                <a:lnTo>
                  <a:pt x="334" y="167"/>
                </a:lnTo>
                <a:lnTo>
                  <a:pt x="334" y="167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4"/>
                </a:lnTo>
                <a:lnTo>
                  <a:pt x="333" y="174"/>
                </a:lnTo>
                <a:lnTo>
                  <a:pt x="331" y="175"/>
                </a:lnTo>
                <a:lnTo>
                  <a:pt x="331" y="175"/>
                </a:lnTo>
                <a:lnTo>
                  <a:pt x="329" y="174"/>
                </a:lnTo>
                <a:lnTo>
                  <a:pt x="329" y="174"/>
                </a:lnTo>
                <a:lnTo>
                  <a:pt x="328" y="172"/>
                </a:lnTo>
                <a:lnTo>
                  <a:pt x="328" y="172"/>
                </a:lnTo>
                <a:lnTo>
                  <a:pt x="328" y="164"/>
                </a:lnTo>
                <a:lnTo>
                  <a:pt x="328" y="164"/>
                </a:lnTo>
                <a:lnTo>
                  <a:pt x="325" y="164"/>
                </a:lnTo>
                <a:lnTo>
                  <a:pt x="323" y="161"/>
                </a:lnTo>
                <a:lnTo>
                  <a:pt x="323" y="161"/>
                </a:lnTo>
                <a:lnTo>
                  <a:pt x="320" y="147"/>
                </a:lnTo>
                <a:lnTo>
                  <a:pt x="320" y="147"/>
                </a:lnTo>
                <a:lnTo>
                  <a:pt x="317" y="134"/>
                </a:lnTo>
                <a:lnTo>
                  <a:pt x="317" y="134"/>
                </a:lnTo>
                <a:lnTo>
                  <a:pt x="317" y="134"/>
                </a:lnTo>
                <a:lnTo>
                  <a:pt x="317" y="134"/>
                </a:lnTo>
                <a:lnTo>
                  <a:pt x="317" y="136"/>
                </a:lnTo>
                <a:lnTo>
                  <a:pt x="317" y="136"/>
                </a:lnTo>
                <a:lnTo>
                  <a:pt x="315" y="156"/>
                </a:lnTo>
                <a:lnTo>
                  <a:pt x="315" y="156"/>
                </a:lnTo>
                <a:lnTo>
                  <a:pt x="314" y="194"/>
                </a:lnTo>
                <a:lnTo>
                  <a:pt x="314" y="194"/>
                </a:lnTo>
                <a:lnTo>
                  <a:pt x="312" y="230"/>
                </a:lnTo>
                <a:lnTo>
                  <a:pt x="312" y="230"/>
                </a:lnTo>
                <a:lnTo>
                  <a:pt x="312" y="257"/>
                </a:lnTo>
                <a:lnTo>
                  <a:pt x="312" y="257"/>
                </a:lnTo>
                <a:lnTo>
                  <a:pt x="310" y="278"/>
                </a:lnTo>
                <a:lnTo>
                  <a:pt x="310" y="278"/>
                </a:lnTo>
                <a:lnTo>
                  <a:pt x="309" y="303"/>
                </a:lnTo>
                <a:lnTo>
                  <a:pt x="309" y="303"/>
                </a:lnTo>
                <a:lnTo>
                  <a:pt x="307" y="320"/>
                </a:lnTo>
                <a:lnTo>
                  <a:pt x="307" y="320"/>
                </a:lnTo>
                <a:lnTo>
                  <a:pt x="306" y="330"/>
                </a:lnTo>
                <a:lnTo>
                  <a:pt x="303" y="341"/>
                </a:lnTo>
                <a:lnTo>
                  <a:pt x="303" y="341"/>
                </a:lnTo>
                <a:lnTo>
                  <a:pt x="303" y="344"/>
                </a:lnTo>
                <a:lnTo>
                  <a:pt x="303" y="344"/>
                </a:lnTo>
                <a:lnTo>
                  <a:pt x="303" y="352"/>
                </a:lnTo>
                <a:lnTo>
                  <a:pt x="303" y="352"/>
                </a:lnTo>
                <a:lnTo>
                  <a:pt x="303" y="353"/>
                </a:lnTo>
                <a:lnTo>
                  <a:pt x="303" y="353"/>
                </a:lnTo>
                <a:lnTo>
                  <a:pt x="301" y="353"/>
                </a:lnTo>
                <a:lnTo>
                  <a:pt x="301" y="353"/>
                </a:lnTo>
                <a:lnTo>
                  <a:pt x="299" y="353"/>
                </a:lnTo>
                <a:lnTo>
                  <a:pt x="299" y="353"/>
                </a:lnTo>
                <a:lnTo>
                  <a:pt x="299" y="350"/>
                </a:lnTo>
                <a:lnTo>
                  <a:pt x="299" y="350"/>
                </a:lnTo>
                <a:lnTo>
                  <a:pt x="299" y="349"/>
                </a:lnTo>
                <a:lnTo>
                  <a:pt x="299" y="34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0"/>
                </a:lnTo>
                <a:lnTo>
                  <a:pt x="236" y="170"/>
                </a:lnTo>
                <a:lnTo>
                  <a:pt x="236" y="167"/>
                </a:lnTo>
                <a:lnTo>
                  <a:pt x="236" y="167"/>
                </a:lnTo>
                <a:lnTo>
                  <a:pt x="236" y="164"/>
                </a:lnTo>
                <a:lnTo>
                  <a:pt x="236" y="164"/>
                </a:lnTo>
                <a:lnTo>
                  <a:pt x="236" y="170"/>
                </a:lnTo>
                <a:lnTo>
                  <a:pt x="236" y="170"/>
                </a:lnTo>
                <a:lnTo>
                  <a:pt x="236" y="170"/>
                </a:lnTo>
                <a:lnTo>
                  <a:pt x="236" y="170"/>
                </a:lnTo>
                <a:lnTo>
                  <a:pt x="236" y="175"/>
                </a:lnTo>
                <a:lnTo>
                  <a:pt x="236" y="175"/>
                </a:lnTo>
                <a:lnTo>
                  <a:pt x="238" y="178"/>
                </a:lnTo>
                <a:lnTo>
                  <a:pt x="238" y="178"/>
                </a:lnTo>
                <a:lnTo>
                  <a:pt x="238" y="178"/>
                </a:lnTo>
                <a:lnTo>
                  <a:pt x="238" y="178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102" y="249"/>
                </a:moveTo>
                <a:lnTo>
                  <a:pt x="102" y="249"/>
                </a:lnTo>
                <a:lnTo>
                  <a:pt x="102" y="251"/>
                </a:lnTo>
                <a:lnTo>
                  <a:pt x="102" y="251"/>
                </a:lnTo>
                <a:lnTo>
                  <a:pt x="101" y="260"/>
                </a:lnTo>
                <a:lnTo>
                  <a:pt x="101" y="260"/>
                </a:lnTo>
                <a:lnTo>
                  <a:pt x="101" y="263"/>
                </a:lnTo>
                <a:lnTo>
                  <a:pt x="101" y="263"/>
                </a:lnTo>
                <a:lnTo>
                  <a:pt x="102" y="256"/>
                </a:lnTo>
                <a:lnTo>
                  <a:pt x="102" y="256"/>
                </a:lnTo>
                <a:lnTo>
                  <a:pt x="102" y="249"/>
                </a:lnTo>
                <a:lnTo>
                  <a:pt x="102" y="249"/>
                </a:lnTo>
                <a:lnTo>
                  <a:pt x="102" y="248"/>
                </a:lnTo>
                <a:lnTo>
                  <a:pt x="102" y="248"/>
                </a:lnTo>
                <a:lnTo>
                  <a:pt x="102" y="248"/>
                </a:lnTo>
                <a:lnTo>
                  <a:pt x="102" y="248"/>
                </a:lnTo>
                <a:lnTo>
                  <a:pt x="102" y="249"/>
                </a:lnTo>
                <a:lnTo>
                  <a:pt x="102" y="249"/>
                </a:lnTo>
                <a:close/>
                <a:moveTo>
                  <a:pt x="107" y="93"/>
                </a:moveTo>
                <a:lnTo>
                  <a:pt x="107" y="93"/>
                </a:lnTo>
                <a:lnTo>
                  <a:pt x="107" y="93"/>
                </a:lnTo>
                <a:lnTo>
                  <a:pt x="107" y="93"/>
                </a:lnTo>
                <a:lnTo>
                  <a:pt x="107" y="98"/>
                </a:lnTo>
                <a:lnTo>
                  <a:pt x="107" y="98"/>
                </a:lnTo>
                <a:lnTo>
                  <a:pt x="105" y="106"/>
                </a:lnTo>
                <a:lnTo>
                  <a:pt x="105" y="106"/>
                </a:lnTo>
                <a:lnTo>
                  <a:pt x="104" y="125"/>
                </a:lnTo>
                <a:lnTo>
                  <a:pt x="104" y="125"/>
                </a:lnTo>
                <a:lnTo>
                  <a:pt x="102" y="145"/>
                </a:lnTo>
                <a:lnTo>
                  <a:pt x="102" y="145"/>
                </a:lnTo>
                <a:lnTo>
                  <a:pt x="101" y="170"/>
                </a:lnTo>
                <a:lnTo>
                  <a:pt x="101" y="170"/>
                </a:lnTo>
                <a:lnTo>
                  <a:pt x="101" y="232"/>
                </a:lnTo>
                <a:lnTo>
                  <a:pt x="101" y="232"/>
                </a:lnTo>
                <a:lnTo>
                  <a:pt x="101" y="233"/>
                </a:lnTo>
                <a:lnTo>
                  <a:pt x="101" y="233"/>
                </a:lnTo>
                <a:lnTo>
                  <a:pt x="101" y="232"/>
                </a:lnTo>
                <a:lnTo>
                  <a:pt x="101" y="232"/>
                </a:lnTo>
                <a:lnTo>
                  <a:pt x="102" y="221"/>
                </a:lnTo>
                <a:lnTo>
                  <a:pt x="102" y="221"/>
                </a:lnTo>
                <a:lnTo>
                  <a:pt x="104" y="205"/>
                </a:lnTo>
                <a:lnTo>
                  <a:pt x="104" y="205"/>
                </a:lnTo>
                <a:lnTo>
                  <a:pt x="105" y="183"/>
                </a:lnTo>
                <a:lnTo>
                  <a:pt x="105" y="183"/>
                </a:lnTo>
                <a:lnTo>
                  <a:pt x="105" y="144"/>
                </a:lnTo>
                <a:lnTo>
                  <a:pt x="105" y="144"/>
                </a:lnTo>
                <a:lnTo>
                  <a:pt x="107" y="128"/>
                </a:lnTo>
                <a:lnTo>
                  <a:pt x="107" y="128"/>
                </a:lnTo>
                <a:lnTo>
                  <a:pt x="107" y="110"/>
                </a:lnTo>
                <a:lnTo>
                  <a:pt x="107" y="110"/>
                </a:lnTo>
                <a:lnTo>
                  <a:pt x="107" y="95"/>
                </a:lnTo>
                <a:lnTo>
                  <a:pt x="107" y="95"/>
                </a:lnTo>
                <a:lnTo>
                  <a:pt x="107" y="93"/>
                </a:lnTo>
                <a:lnTo>
                  <a:pt x="107" y="93"/>
                </a:lnTo>
                <a:close/>
                <a:moveTo>
                  <a:pt x="288" y="87"/>
                </a:moveTo>
                <a:lnTo>
                  <a:pt x="288" y="87"/>
                </a:lnTo>
                <a:lnTo>
                  <a:pt x="288" y="92"/>
                </a:lnTo>
                <a:lnTo>
                  <a:pt x="288" y="92"/>
                </a:lnTo>
                <a:lnTo>
                  <a:pt x="285" y="109"/>
                </a:lnTo>
                <a:lnTo>
                  <a:pt x="285" y="109"/>
                </a:lnTo>
                <a:lnTo>
                  <a:pt x="284" y="129"/>
                </a:lnTo>
                <a:lnTo>
                  <a:pt x="284" y="129"/>
                </a:lnTo>
                <a:lnTo>
                  <a:pt x="280" y="159"/>
                </a:lnTo>
                <a:lnTo>
                  <a:pt x="280" y="159"/>
                </a:lnTo>
                <a:lnTo>
                  <a:pt x="282" y="161"/>
                </a:lnTo>
                <a:lnTo>
                  <a:pt x="282" y="161"/>
                </a:lnTo>
                <a:lnTo>
                  <a:pt x="282" y="161"/>
                </a:lnTo>
                <a:lnTo>
                  <a:pt x="282" y="161"/>
                </a:lnTo>
                <a:lnTo>
                  <a:pt x="285" y="125"/>
                </a:lnTo>
                <a:lnTo>
                  <a:pt x="288" y="87"/>
                </a:lnTo>
                <a:lnTo>
                  <a:pt x="288" y="87"/>
                </a:lnTo>
                <a:close/>
                <a:moveTo>
                  <a:pt x="203" y="88"/>
                </a:moveTo>
                <a:lnTo>
                  <a:pt x="203" y="88"/>
                </a:lnTo>
                <a:lnTo>
                  <a:pt x="203" y="88"/>
                </a:lnTo>
                <a:lnTo>
                  <a:pt x="203" y="88"/>
                </a:lnTo>
                <a:lnTo>
                  <a:pt x="205" y="85"/>
                </a:lnTo>
                <a:lnTo>
                  <a:pt x="205" y="85"/>
                </a:lnTo>
                <a:lnTo>
                  <a:pt x="209" y="54"/>
                </a:lnTo>
                <a:lnTo>
                  <a:pt x="209" y="54"/>
                </a:lnTo>
                <a:lnTo>
                  <a:pt x="213" y="41"/>
                </a:lnTo>
                <a:lnTo>
                  <a:pt x="213" y="41"/>
                </a:lnTo>
                <a:lnTo>
                  <a:pt x="214" y="28"/>
                </a:lnTo>
                <a:lnTo>
                  <a:pt x="214" y="28"/>
                </a:lnTo>
                <a:lnTo>
                  <a:pt x="214" y="27"/>
                </a:lnTo>
                <a:lnTo>
                  <a:pt x="214" y="27"/>
                </a:lnTo>
                <a:lnTo>
                  <a:pt x="213" y="28"/>
                </a:lnTo>
                <a:lnTo>
                  <a:pt x="213" y="28"/>
                </a:lnTo>
                <a:lnTo>
                  <a:pt x="213" y="33"/>
                </a:lnTo>
                <a:lnTo>
                  <a:pt x="213" y="33"/>
                </a:lnTo>
                <a:lnTo>
                  <a:pt x="208" y="49"/>
                </a:lnTo>
                <a:lnTo>
                  <a:pt x="206" y="66"/>
                </a:lnTo>
                <a:lnTo>
                  <a:pt x="206" y="66"/>
                </a:lnTo>
                <a:lnTo>
                  <a:pt x="205" y="80"/>
                </a:lnTo>
                <a:lnTo>
                  <a:pt x="205" y="80"/>
                </a:lnTo>
                <a:lnTo>
                  <a:pt x="203" y="88"/>
                </a:lnTo>
                <a:lnTo>
                  <a:pt x="203" y="88"/>
                </a:lnTo>
                <a:close/>
                <a:moveTo>
                  <a:pt x="110" y="85"/>
                </a:moveTo>
                <a:lnTo>
                  <a:pt x="110" y="85"/>
                </a:lnTo>
                <a:lnTo>
                  <a:pt x="112" y="85"/>
                </a:lnTo>
                <a:lnTo>
                  <a:pt x="112" y="85"/>
                </a:lnTo>
                <a:lnTo>
                  <a:pt x="112" y="85"/>
                </a:lnTo>
                <a:lnTo>
                  <a:pt x="112" y="85"/>
                </a:lnTo>
                <a:lnTo>
                  <a:pt x="112" y="77"/>
                </a:lnTo>
                <a:lnTo>
                  <a:pt x="112" y="77"/>
                </a:lnTo>
                <a:lnTo>
                  <a:pt x="115" y="57"/>
                </a:lnTo>
                <a:lnTo>
                  <a:pt x="115" y="57"/>
                </a:lnTo>
                <a:lnTo>
                  <a:pt x="116" y="52"/>
                </a:lnTo>
                <a:lnTo>
                  <a:pt x="116" y="52"/>
                </a:lnTo>
                <a:lnTo>
                  <a:pt x="115" y="43"/>
                </a:lnTo>
                <a:lnTo>
                  <a:pt x="115" y="43"/>
                </a:lnTo>
                <a:lnTo>
                  <a:pt x="115" y="41"/>
                </a:lnTo>
                <a:lnTo>
                  <a:pt x="115" y="41"/>
                </a:lnTo>
                <a:lnTo>
                  <a:pt x="115" y="43"/>
                </a:lnTo>
                <a:lnTo>
                  <a:pt x="115" y="43"/>
                </a:lnTo>
                <a:lnTo>
                  <a:pt x="112" y="62"/>
                </a:lnTo>
                <a:lnTo>
                  <a:pt x="112" y="62"/>
                </a:lnTo>
                <a:lnTo>
                  <a:pt x="112" y="79"/>
                </a:lnTo>
                <a:lnTo>
                  <a:pt x="112" y="79"/>
                </a:lnTo>
                <a:lnTo>
                  <a:pt x="110" y="85"/>
                </a:lnTo>
                <a:lnTo>
                  <a:pt x="110" y="85"/>
                </a:lnTo>
                <a:close/>
                <a:moveTo>
                  <a:pt x="243" y="183"/>
                </a:moveTo>
                <a:lnTo>
                  <a:pt x="243" y="183"/>
                </a:lnTo>
                <a:lnTo>
                  <a:pt x="243" y="183"/>
                </a:lnTo>
                <a:lnTo>
                  <a:pt x="243" y="183"/>
                </a:lnTo>
                <a:lnTo>
                  <a:pt x="247" y="166"/>
                </a:lnTo>
                <a:lnTo>
                  <a:pt x="247" y="166"/>
                </a:lnTo>
                <a:lnTo>
                  <a:pt x="250" y="151"/>
                </a:lnTo>
                <a:lnTo>
                  <a:pt x="250" y="151"/>
                </a:lnTo>
                <a:lnTo>
                  <a:pt x="250" y="150"/>
                </a:lnTo>
                <a:lnTo>
                  <a:pt x="250" y="150"/>
                </a:lnTo>
                <a:lnTo>
                  <a:pt x="250" y="150"/>
                </a:lnTo>
                <a:lnTo>
                  <a:pt x="249" y="153"/>
                </a:lnTo>
                <a:lnTo>
                  <a:pt x="249" y="153"/>
                </a:lnTo>
                <a:lnTo>
                  <a:pt x="243" y="175"/>
                </a:lnTo>
                <a:lnTo>
                  <a:pt x="243" y="175"/>
                </a:lnTo>
                <a:lnTo>
                  <a:pt x="241" y="177"/>
                </a:lnTo>
                <a:lnTo>
                  <a:pt x="241" y="177"/>
                </a:lnTo>
                <a:lnTo>
                  <a:pt x="243" y="183"/>
                </a:lnTo>
                <a:lnTo>
                  <a:pt x="243" y="183"/>
                </a:lnTo>
                <a:close/>
                <a:moveTo>
                  <a:pt x="228" y="178"/>
                </a:moveTo>
                <a:lnTo>
                  <a:pt x="228" y="178"/>
                </a:lnTo>
                <a:lnTo>
                  <a:pt x="227" y="178"/>
                </a:lnTo>
                <a:lnTo>
                  <a:pt x="227" y="178"/>
                </a:lnTo>
                <a:lnTo>
                  <a:pt x="225" y="196"/>
                </a:lnTo>
                <a:lnTo>
                  <a:pt x="224" y="213"/>
                </a:lnTo>
                <a:lnTo>
                  <a:pt x="224" y="248"/>
                </a:lnTo>
                <a:lnTo>
                  <a:pt x="224" y="248"/>
                </a:lnTo>
                <a:lnTo>
                  <a:pt x="224" y="230"/>
                </a:lnTo>
                <a:lnTo>
                  <a:pt x="224" y="230"/>
                </a:lnTo>
                <a:lnTo>
                  <a:pt x="225" y="213"/>
                </a:lnTo>
                <a:lnTo>
                  <a:pt x="225" y="213"/>
                </a:lnTo>
                <a:lnTo>
                  <a:pt x="227" y="196"/>
                </a:lnTo>
                <a:lnTo>
                  <a:pt x="227" y="196"/>
                </a:lnTo>
                <a:lnTo>
                  <a:pt x="228" y="178"/>
                </a:lnTo>
                <a:lnTo>
                  <a:pt x="228" y="178"/>
                </a:lnTo>
                <a:close/>
                <a:moveTo>
                  <a:pt x="72" y="180"/>
                </a:moveTo>
                <a:lnTo>
                  <a:pt x="72" y="180"/>
                </a:lnTo>
                <a:lnTo>
                  <a:pt x="74" y="177"/>
                </a:lnTo>
                <a:lnTo>
                  <a:pt x="72" y="175"/>
                </a:lnTo>
                <a:lnTo>
                  <a:pt x="72" y="175"/>
                </a:lnTo>
                <a:lnTo>
                  <a:pt x="72" y="172"/>
                </a:lnTo>
                <a:lnTo>
                  <a:pt x="72" y="172"/>
                </a:lnTo>
                <a:lnTo>
                  <a:pt x="69" y="166"/>
                </a:lnTo>
                <a:lnTo>
                  <a:pt x="69" y="166"/>
                </a:lnTo>
                <a:lnTo>
                  <a:pt x="69" y="164"/>
                </a:lnTo>
                <a:lnTo>
                  <a:pt x="69" y="164"/>
                </a:lnTo>
                <a:lnTo>
                  <a:pt x="69" y="161"/>
                </a:lnTo>
                <a:lnTo>
                  <a:pt x="69" y="161"/>
                </a:lnTo>
                <a:lnTo>
                  <a:pt x="64" y="161"/>
                </a:lnTo>
                <a:lnTo>
                  <a:pt x="64" y="161"/>
                </a:lnTo>
                <a:lnTo>
                  <a:pt x="69" y="170"/>
                </a:lnTo>
                <a:lnTo>
                  <a:pt x="72" y="180"/>
                </a:lnTo>
                <a:lnTo>
                  <a:pt x="72" y="180"/>
                </a:lnTo>
                <a:close/>
                <a:moveTo>
                  <a:pt x="274" y="155"/>
                </a:moveTo>
                <a:lnTo>
                  <a:pt x="274" y="155"/>
                </a:lnTo>
                <a:lnTo>
                  <a:pt x="274" y="155"/>
                </a:lnTo>
                <a:lnTo>
                  <a:pt x="274" y="155"/>
                </a:lnTo>
                <a:lnTo>
                  <a:pt x="273" y="158"/>
                </a:lnTo>
                <a:lnTo>
                  <a:pt x="273" y="163"/>
                </a:lnTo>
                <a:lnTo>
                  <a:pt x="273" y="163"/>
                </a:lnTo>
                <a:lnTo>
                  <a:pt x="273" y="164"/>
                </a:lnTo>
                <a:lnTo>
                  <a:pt x="273" y="164"/>
                </a:lnTo>
                <a:lnTo>
                  <a:pt x="274" y="170"/>
                </a:lnTo>
                <a:lnTo>
                  <a:pt x="274" y="170"/>
                </a:lnTo>
                <a:lnTo>
                  <a:pt x="276" y="172"/>
                </a:lnTo>
                <a:lnTo>
                  <a:pt x="276" y="172"/>
                </a:lnTo>
                <a:lnTo>
                  <a:pt x="276" y="167"/>
                </a:lnTo>
                <a:lnTo>
                  <a:pt x="276" y="167"/>
                </a:lnTo>
                <a:lnTo>
                  <a:pt x="277" y="166"/>
                </a:lnTo>
                <a:lnTo>
                  <a:pt x="277" y="163"/>
                </a:lnTo>
                <a:lnTo>
                  <a:pt x="277" y="163"/>
                </a:lnTo>
                <a:lnTo>
                  <a:pt x="276" y="156"/>
                </a:lnTo>
                <a:lnTo>
                  <a:pt x="276" y="156"/>
                </a:lnTo>
                <a:lnTo>
                  <a:pt x="274" y="155"/>
                </a:lnTo>
                <a:lnTo>
                  <a:pt x="274" y="155"/>
                </a:lnTo>
                <a:close/>
                <a:moveTo>
                  <a:pt x="258" y="172"/>
                </a:moveTo>
                <a:lnTo>
                  <a:pt x="258" y="172"/>
                </a:lnTo>
                <a:lnTo>
                  <a:pt x="258" y="172"/>
                </a:lnTo>
                <a:lnTo>
                  <a:pt x="258" y="172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58" y="159"/>
                </a:lnTo>
                <a:lnTo>
                  <a:pt x="258" y="159"/>
                </a:lnTo>
                <a:lnTo>
                  <a:pt x="257" y="150"/>
                </a:lnTo>
                <a:lnTo>
                  <a:pt x="257" y="150"/>
                </a:lnTo>
                <a:lnTo>
                  <a:pt x="257" y="148"/>
                </a:lnTo>
                <a:lnTo>
                  <a:pt x="257" y="148"/>
                </a:lnTo>
                <a:lnTo>
                  <a:pt x="255" y="151"/>
                </a:lnTo>
                <a:lnTo>
                  <a:pt x="255" y="151"/>
                </a:lnTo>
                <a:lnTo>
                  <a:pt x="255" y="155"/>
                </a:lnTo>
                <a:lnTo>
                  <a:pt x="255" y="155"/>
                </a:lnTo>
                <a:lnTo>
                  <a:pt x="257" y="166"/>
                </a:lnTo>
                <a:lnTo>
                  <a:pt x="257" y="166"/>
                </a:lnTo>
                <a:lnTo>
                  <a:pt x="258" y="172"/>
                </a:lnTo>
                <a:lnTo>
                  <a:pt x="258" y="172"/>
                </a:lnTo>
                <a:close/>
                <a:moveTo>
                  <a:pt x="110" y="55"/>
                </a:moveTo>
                <a:lnTo>
                  <a:pt x="110" y="55"/>
                </a:lnTo>
                <a:lnTo>
                  <a:pt x="113" y="33"/>
                </a:lnTo>
                <a:lnTo>
                  <a:pt x="113" y="33"/>
                </a:lnTo>
                <a:lnTo>
                  <a:pt x="113" y="32"/>
                </a:lnTo>
                <a:lnTo>
                  <a:pt x="113" y="32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2" y="24"/>
                </a:lnTo>
                <a:lnTo>
                  <a:pt x="110" y="55"/>
                </a:lnTo>
                <a:lnTo>
                  <a:pt x="110" y="55"/>
                </a:lnTo>
                <a:close/>
                <a:moveTo>
                  <a:pt x="306" y="295"/>
                </a:moveTo>
                <a:lnTo>
                  <a:pt x="306" y="295"/>
                </a:lnTo>
                <a:lnTo>
                  <a:pt x="306" y="298"/>
                </a:lnTo>
                <a:lnTo>
                  <a:pt x="306" y="298"/>
                </a:lnTo>
                <a:lnTo>
                  <a:pt x="304" y="314"/>
                </a:lnTo>
                <a:lnTo>
                  <a:pt x="304" y="314"/>
                </a:lnTo>
                <a:lnTo>
                  <a:pt x="303" y="327"/>
                </a:lnTo>
                <a:lnTo>
                  <a:pt x="303" y="327"/>
                </a:lnTo>
                <a:lnTo>
                  <a:pt x="303" y="328"/>
                </a:lnTo>
                <a:lnTo>
                  <a:pt x="303" y="328"/>
                </a:lnTo>
                <a:lnTo>
                  <a:pt x="306" y="311"/>
                </a:lnTo>
                <a:lnTo>
                  <a:pt x="306" y="295"/>
                </a:lnTo>
                <a:lnTo>
                  <a:pt x="306" y="295"/>
                </a:lnTo>
                <a:close/>
                <a:moveTo>
                  <a:pt x="129" y="286"/>
                </a:moveTo>
                <a:lnTo>
                  <a:pt x="129" y="286"/>
                </a:lnTo>
                <a:lnTo>
                  <a:pt x="127" y="235"/>
                </a:lnTo>
                <a:lnTo>
                  <a:pt x="127" y="235"/>
                </a:lnTo>
                <a:lnTo>
                  <a:pt x="129" y="286"/>
                </a:lnTo>
                <a:lnTo>
                  <a:pt x="129" y="286"/>
                </a:lnTo>
                <a:close/>
                <a:moveTo>
                  <a:pt x="350" y="158"/>
                </a:moveTo>
                <a:lnTo>
                  <a:pt x="350" y="158"/>
                </a:lnTo>
                <a:lnTo>
                  <a:pt x="351" y="161"/>
                </a:lnTo>
                <a:lnTo>
                  <a:pt x="351" y="161"/>
                </a:lnTo>
                <a:lnTo>
                  <a:pt x="353" y="163"/>
                </a:lnTo>
                <a:lnTo>
                  <a:pt x="353" y="163"/>
                </a:lnTo>
                <a:lnTo>
                  <a:pt x="356" y="161"/>
                </a:lnTo>
                <a:lnTo>
                  <a:pt x="356" y="161"/>
                </a:lnTo>
                <a:lnTo>
                  <a:pt x="359" y="159"/>
                </a:lnTo>
                <a:lnTo>
                  <a:pt x="359" y="159"/>
                </a:lnTo>
                <a:lnTo>
                  <a:pt x="356" y="158"/>
                </a:lnTo>
                <a:lnTo>
                  <a:pt x="356" y="158"/>
                </a:lnTo>
                <a:lnTo>
                  <a:pt x="355" y="158"/>
                </a:lnTo>
                <a:lnTo>
                  <a:pt x="355" y="158"/>
                </a:lnTo>
                <a:lnTo>
                  <a:pt x="350" y="158"/>
                </a:lnTo>
                <a:lnTo>
                  <a:pt x="350" y="158"/>
                </a:lnTo>
                <a:close/>
                <a:moveTo>
                  <a:pt x="326" y="159"/>
                </a:moveTo>
                <a:lnTo>
                  <a:pt x="326" y="159"/>
                </a:lnTo>
                <a:lnTo>
                  <a:pt x="323" y="147"/>
                </a:lnTo>
                <a:lnTo>
                  <a:pt x="320" y="134"/>
                </a:lnTo>
                <a:lnTo>
                  <a:pt x="320" y="134"/>
                </a:lnTo>
                <a:lnTo>
                  <a:pt x="323" y="148"/>
                </a:lnTo>
                <a:lnTo>
                  <a:pt x="326" y="159"/>
                </a:lnTo>
                <a:lnTo>
                  <a:pt x="326" y="159"/>
                </a:lnTo>
                <a:close/>
                <a:moveTo>
                  <a:pt x="179" y="169"/>
                </a:moveTo>
                <a:lnTo>
                  <a:pt x="179" y="169"/>
                </a:lnTo>
                <a:lnTo>
                  <a:pt x="183" y="161"/>
                </a:lnTo>
                <a:lnTo>
                  <a:pt x="183" y="161"/>
                </a:lnTo>
                <a:lnTo>
                  <a:pt x="183" y="159"/>
                </a:lnTo>
                <a:lnTo>
                  <a:pt x="183" y="158"/>
                </a:lnTo>
                <a:lnTo>
                  <a:pt x="183" y="158"/>
                </a:lnTo>
                <a:lnTo>
                  <a:pt x="179" y="163"/>
                </a:lnTo>
                <a:lnTo>
                  <a:pt x="179" y="167"/>
                </a:lnTo>
                <a:lnTo>
                  <a:pt x="179" y="167"/>
                </a:lnTo>
                <a:lnTo>
                  <a:pt x="178" y="169"/>
                </a:lnTo>
                <a:lnTo>
                  <a:pt x="178" y="169"/>
                </a:lnTo>
                <a:lnTo>
                  <a:pt x="179" y="169"/>
                </a:lnTo>
                <a:lnTo>
                  <a:pt x="179" y="169"/>
                </a:lnTo>
                <a:close/>
                <a:moveTo>
                  <a:pt x="121" y="155"/>
                </a:moveTo>
                <a:lnTo>
                  <a:pt x="121" y="155"/>
                </a:lnTo>
                <a:lnTo>
                  <a:pt x="123" y="192"/>
                </a:lnTo>
                <a:lnTo>
                  <a:pt x="123" y="192"/>
                </a:lnTo>
                <a:lnTo>
                  <a:pt x="123" y="174"/>
                </a:lnTo>
                <a:lnTo>
                  <a:pt x="121" y="155"/>
                </a:lnTo>
                <a:lnTo>
                  <a:pt x="121" y="155"/>
                </a:lnTo>
                <a:close/>
                <a:moveTo>
                  <a:pt x="216" y="224"/>
                </a:moveTo>
                <a:lnTo>
                  <a:pt x="216" y="224"/>
                </a:lnTo>
                <a:lnTo>
                  <a:pt x="216" y="167"/>
                </a:lnTo>
                <a:lnTo>
                  <a:pt x="216" y="167"/>
                </a:lnTo>
                <a:lnTo>
                  <a:pt x="216" y="196"/>
                </a:lnTo>
                <a:lnTo>
                  <a:pt x="216" y="224"/>
                </a:lnTo>
                <a:lnTo>
                  <a:pt x="216" y="224"/>
                </a:lnTo>
                <a:close/>
                <a:moveTo>
                  <a:pt x="265" y="169"/>
                </a:moveTo>
                <a:lnTo>
                  <a:pt x="265" y="169"/>
                </a:lnTo>
                <a:lnTo>
                  <a:pt x="269" y="156"/>
                </a:lnTo>
                <a:lnTo>
                  <a:pt x="269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8"/>
                </a:lnTo>
                <a:lnTo>
                  <a:pt x="268" y="158"/>
                </a:lnTo>
                <a:lnTo>
                  <a:pt x="265" y="166"/>
                </a:lnTo>
                <a:lnTo>
                  <a:pt x="265" y="166"/>
                </a:lnTo>
                <a:lnTo>
                  <a:pt x="265" y="169"/>
                </a:lnTo>
                <a:lnTo>
                  <a:pt x="265" y="169"/>
                </a:lnTo>
                <a:close/>
                <a:moveTo>
                  <a:pt x="191" y="169"/>
                </a:moveTo>
                <a:lnTo>
                  <a:pt x="191" y="169"/>
                </a:lnTo>
                <a:lnTo>
                  <a:pt x="192" y="174"/>
                </a:lnTo>
                <a:lnTo>
                  <a:pt x="194" y="177"/>
                </a:lnTo>
                <a:lnTo>
                  <a:pt x="194" y="177"/>
                </a:lnTo>
                <a:lnTo>
                  <a:pt x="195" y="174"/>
                </a:lnTo>
                <a:lnTo>
                  <a:pt x="195" y="174"/>
                </a:lnTo>
                <a:lnTo>
                  <a:pt x="192" y="172"/>
                </a:lnTo>
                <a:lnTo>
                  <a:pt x="191" y="169"/>
                </a:lnTo>
                <a:lnTo>
                  <a:pt x="191" y="169"/>
                </a:lnTo>
                <a:close/>
                <a:moveTo>
                  <a:pt x="195" y="170"/>
                </a:moveTo>
                <a:lnTo>
                  <a:pt x="195" y="170"/>
                </a:lnTo>
                <a:lnTo>
                  <a:pt x="195" y="169"/>
                </a:lnTo>
                <a:lnTo>
                  <a:pt x="195" y="169"/>
                </a:lnTo>
                <a:lnTo>
                  <a:pt x="194" y="167"/>
                </a:lnTo>
                <a:lnTo>
                  <a:pt x="194" y="167"/>
                </a:lnTo>
                <a:lnTo>
                  <a:pt x="192" y="166"/>
                </a:lnTo>
                <a:lnTo>
                  <a:pt x="192" y="166"/>
                </a:lnTo>
                <a:lnTo>
                  <a:pt x="194" y="169"/>
                </a:lnTo>
                <a:lnTo>
                  <a:pt x="195" y="170"/>
                </a:lnTo>
                <a:lnTo>
                  <a:pt x="195" y="170"/>
                </a:lnTo>
                <a:close/>
                <a:moveTo>
                  <a:pt x="138" y="140"/>
                </a:moveTo>
                <a:lnTo>
                  <a:pt x="138" y="140"/>
                </a:lnTo>
                <a:lnTo>
                  <a:pt x="138" y="140"/>
                </a:lnTo>
                <a:lnTo>
                  <a:pt x="138" y="140"/>
                </a:lnTo>
                <a:lnTo>
                  <a:pt x="140" y="139"/>
                </a:lnTo>
                <a:lnTo>
                  <a:pt x="140" y="139"/>
                </a:lnTo>
                <a:lnTo>
                  <a:pt x="140" y="136"/>
                </a:lnTo>
                <a:lnTo>
                  <a:pt x="140" y="136"/>
                </a:lnTo>
                <a:lnTo>
                  <a:pt x="140" y="134"/>
                </a:lnTo>
                <a:lnTo>
                  <a:pt x="140" y="134"/>
                </a:lnTo>
                <a:lnTo>
                  <a:pt x="138" y="140"/>
                </a:lnTo>
                <a:lnTo>
                  <a:pt x="138" y="140"/>
                </a:lnTo>
                <a:close/>
                <a:moveTo>
                  <a:pt x="331" y="153"/>
                </a:moveTo>
                <a:lnTo>
                  <a:pt x="331" y="153"/>
                </a:lnTo>
                <a:lnTo>
                  <a:pt x="331" y="153"/>
                </a:lnTo>
                <a:lnTo>
                  <a:pt x="331" y="153"/>
                </a:lnTo>
                <a:lnTo>
                  <a:pt x="329" y="158"/>
                </a:lnTo>
                <a:lnTo>
                  <a:pt x="329" y="158"/>
                </a:lnTo>
                <a:lnTo>
                  <a:pt x="331" y="161"/>
                </a:lnTo>
                <a:lnTo>
                  <a:pt x="331" y="161"/>
                </a:lnTo>
                <a:lnTo>
                  <a:pt x="331" y="153"/>
                </a:lnTo>
                <a:lnTo>
                  <a:pt x="331" y="153"/>
                </a:lnTo>
                <a:close/>
                <a:moveTo>
                  <a:pt x="164" y="153"/>
                </a:moveTo>
                <a:lnTo>
                  <a:pt x="164" y="153"/>
                </a:lnTo>
                <a:lnTo>
                  <a:pt x="164" y="153"/>
                </a:lnTo>
                <a:lnTo>
                  <a:pt x="164" y="153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4" y="153"/>
                </a:lnTo>
                <a:lnTo>
                  <a:pt x="164" y="153"/>
                </a:lnTo>
                <a:close/>
                <a:moveTo>
                  <a:pt x="348" y="151"/>
                </a:moveTo>
                <a:lnTo>
                  <a:pt x="348" y="151"/>
                </a:lnTo>
                <a:lnTo>
                  <a:pt x="350" y="156"/>
                </a:lnTo>
                <a:lnTo>
                  <a:pt x="350" y="156"/>
                </a:lnTo>
                <a:lnTo>
                  <a:pt x="351" y="155"/>
                </a:lnTo>
                <a:lnTo>
                  <a:pt x="351" y="155"/>
                </a:lnTo>
                <a:lnTo>
                  <a:pt x="348" y="151"/>
                </a:lnTo>
                <a:lnTo>
                  <a:pt x="348" y="151"/>
                </a:lnTo>
                <a:close/>
                <a:moveTo>
                  <a:pt x="134" y="282"/>
                </a:moveTo>
                <a:lnTo>
                  <a:pt x="134" y="282"/>
                </a:lnTo>
                <a:lnTo>
                  <a:pt x="134" y="282"/>
                </a:lnTo>
                <a:lnTo>
                  <a:pt x="134" y="28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82"/>
                </a:lnTo>
                <a:lnTo>
                  <a:pt x="134" y="282"/>
                </a:lnTo>
                <a:close/>
                <a:moveTo>
                  <a:pt x="170" y="151"/>
                </a:moveTo>
                <a:lnTo>
                  <a:pt x="170" y="151"/>
                </a:lnTo>
                <a:lnTo>
                  <a:pt x="170" y="151"/>
                </a:lnTo>
                <a:lnTo>
                  <a:pt x="170" y="151"/>
                </a:lnTo>
                <a:lnTo>
                  <a:pt x="170" y="147"/>
                </a:lnTo>
                <a:lnTo>
                  <a:pt x="170" y="147"/>
                </a:lnTo>
                <a:lnTo>
                  <a:pt x="170" y="147"/>
                </a:lnTo>
                <a:lnTo>
                  <a:pt x="170" y="147"/>
                </a:lnTo>
                <a:lnTo>
                  <a:pt x="170" y="151"/>
                </a:lnTo>
                <a:lnTo>
                  <a:pt x="170" y="151"/>
                </a:lnTo>
                <a:close/>
                <a:moveTo>
                  <a:pt x="77" y="178"/>
                </a:moveTo>
                <a:lnTo>
                  <a:pt x="77" y="178"/>
                </a:lnTo>
                <a:lnTo>
                  <a:pt x="79" y="175"/>
                </a:lnTo>
                <a:lnTo>
                  <a:pt x="79" y="175"/>
                </a:lnTo>
                <a:lnTo>
                  <a:pt x="77" y="177"/>
                </a:lnTo>
                <a:lnTo>
                  <a:pt x="77" y="178"/>
                </a:lnTo>
                <a:lnTo>
                  <a:pt x="77" y="178"/>
                </a:lnTo>
                <a:close/>
                <a:moveTo>
                  <a:pt x="127" y="233"/>
                </a:moveTo>
                <a:lnTo>
                  <a:pt x="127" y="233"/>
                </a:lnTo>
                <a:lnTo>
                  <a:pt x="127" y="233"/>
                </a:lnTo>
                <a:lnTo>
                  <a:pt x="127" y="233"/>
                </a:lnTo>
                <a:lnTo>
                  <a:pt x="127" y="230"/>
                </a:lnTo>
                <a:lnTo>
                  <a:pt x="127" y="230"/>
                </a:lnTo>
                <a:lnTo>
                  <a:pt x="127" y="230"/>
                </a:lnTo>
                <a:lnTo>
                  <a:pt x="127" y="230"/>
                </a:lnTo>
                <a:lnTo>
                  <a:pt x="127" y="233"/>
                </a:lnTo>
                <a:lnTo>
                  <a:pt x="127" y="233"/>
                </a:lnTo>
                <a:close/>
                <a:moveTo>
                  <a:pt x="178" y="172"/>
                </a:moveTo>
                <a:lnTo>
                  <a:pt x="178" y="172"/>
                </a:lnTo>
                <a:lnTo>
                  <a:pt x="178" y="172"/>
                </a:lnTo>
                <a:lnTo>
                  <a:pt x="178" y="172"/>
                </a:lnTo>
                <a:lnTo>
                  <a:pt x="178" y="174"/>
                </a:lnTo>
                <a:lnTo>
                  <a:pt x="178" y="174"/>
                </a:lnTo>
                <a:lnTo>
                  <a:pt x="178" y="172"/>
                </a:lnTo>
                <a:lnTo>
                  <a:pt x="178" y="172"/>
                </a:lnTo>
                <a:close/>
                <a:moveTo>
                  <a:pt x="126" y="227"/>
                </a:move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close/>
                <a:moveTo>
                  <a:pt x="110" y="57"/>
                </a:move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lnTo>
                  <a:pt x="110" y="57"/>
                </a:lnTo>
                <a:close/>
                <a:moveTo>
                  <a:pt x="102" y="246"/>
                </a:move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4" y="245"/>
                </a:lnTo>
                <a:lnTo>
                  <a:pt x="104" y="245"/>
                </a:lnTo>
                <a:lnTo>
                  <a:pt x="102" y="245"/>
                </a:lnTo>
                <a:lnTo>
                  <a:pt x="102" y="245"/>
                </a:lnTo>
                <a:lnTo>
                  <a:pt x="102" y="246"/>
                </a:lnTo>
                <a:lnTo>
                  <a:pt x="102" y="24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Freeform 103"/>
          <p:cNvSpPr>
            <a:spLocks noEditPoints="1"/>
          </p:cNvSpPr>
          <p:nvPr/>
        </p:nvSpPr>
        <p:spPr bwMode="auto">
          <a:xfrm>
            <a:off x="3766973" y="2023814"/>
            <a:ext cx="177224" cy="205321"/>
          </a:xfrm>
          <a:custGeom>
            <a:gdLst>
              <a:gd fmla="*/ 60 w 82" name="T0"/>
              <a:gd fmla="*/ 2 h 95" name="T1"/>
              <a:gd fmla="*/ 82 w 82" name="T2"/>
              <a:gd fmla="*/ 17 h 95" name="T3"/>
              <a:gd fmla="*/ 68 w 82" name="T4"/>
              <a:gd fmla="*/ 55 h 95" name="T5"/>
              <a:gd fmla="*/ 50 w 82" name="T6"/>
              <a:gd fmla="*/ 87 h 95" name="T7"/>
              <a:gd fmla="*/ 44 w 82" name="T8"/>
              <a:gd fmla="*/ 92 h 95" name="T9"/>
              <a:gd fmla="*/ 33 w 82" name="T10"/>
              <a:gd fmla="*/ 76 h 95" name="T11"/>
              <a:gd fmla="*/ 0 w 82" name="T12"/>
              <a:gd fmla="*/ 33 h 95" name="T13"/>
              <a:gd fmla="*/ 9 w 82" name="T14"/>
              <a:gd fmla="*/ 8 h 95" name="T15"/>
              <a:gd fmla="*/ 42 w 82" name="T16"/>
              <a:gd fmla="*/ 16 h 95" name="T17"/>
              <a:gd fmla="*/ 39 w 82" name="T18"/>
              <a:gd fmla="*/ 65 h 95" name="T19"/>
              <a:gd fmla="*/ 36 w 82" name="T20"/>
              <a:gd fmla="*/ 58 h 95" name="T21"/>
              <a:gd fmla="*/ 34 w 82" name="T22"/>
              <a:gd fmla="*/ 47 h 95" name="T23"/>
              <a:gd fmla="*/ 34 w 82" name="T24"/>
              <a:gd fmla="*/ 55 h 95" name="T25"/>
              <a:gd fmla="*/ 30 w 82" name="T26"/>
              <a:gd fmla="*/ 54 h 95" name="T27"/>
              <a:gd fmla="*/ 36 w 82" name="T28"/>
              <a:gd fmla="*/ 63 h 95" name="T29"/>
              <a:gd fmla="*/ 16 w 82" name="T30"/>
              <a:gd fmla="*/ 21 h 95" name="T31"/>
              <a:gd fmla="*/ 8 w 82" name="T32"/>
              <a:gd fmla="*/ 29 h 95" name="T33"/>
              <a:gd fmla="*/ 66 w 82" name="T34"/>
              <a:gd fmla="*/ 24 h 95" name="T35"/>
              <a:gd fmla="*/ 60 w 82" name="T36"/>
              <a:gd fmla="*/ 24 h 95" name="T37"/>
              <a:gd fmla="*/ 27 w 82" name="T38"/>
              <a:gd fmla="*/ 49 h 95" name="T39"/>
              <a:gd fmla="*/ 46 w 82" name="T40"/>
              <a:gd fmla="*/ 76 h 95" name="T41"/>
              <a:gd fmla="*/ 44 w 82" name="T42"/>
              <a:gd fmla="*/ 74 h 95" name="T43"/>
              <a:gd fmla="*/ 53 w 82" name="T44"/>
              <a:gd fmla="*/ 43 h 95" name="T45"/>
              <a:gd fmla="*/ 36 w 82" name="T46"/>
              <a:gd fmla="*/ 40 h 95" name="T47"/>
              <a:gd fmla="*/ 38 w 82" name="T48"/>
              <a:gd fmla="*/ 29 h 95" name="T49"/>
              <a:gd fmla="*/ 22 w 82" name="T50"/>
              <a:gd fmla="*/ 13 h 95" name="T51"/>
              <a:gd fmla="*/ 28 w 82" name="T52"/>
              <a:gd fmla="*/ 14 h 95" name="T53"/>
              <a:gd fmla="*/ 38 w 82" name="T54"/>
              <a:gd fmla="*/ 47 h 95" name="T55"/>
              <a:gd fmla="*/ 49 w 82" name="T56"/>
              <a:gd fmla="*/ 47 h 95" name="T57"/>
              <a:gd fmla="*/ 58 w 82" name="T58"/>
              <a:gd fmla="*/ 43 h 95" name="T59"/>
              <a:gd fmla="*/ 28 w 82" name="T60"/>
              <a:gd fmla="*/ 30 h 95" name="T61"/>
              <a:gd fmla="*/ 63 w 82" name="T62"/>
              <a:gd fmla="*/ 33 h 95" name="T63"/>
              <a:gd fmla="*/ 31 w 82" name="T64"/>
              <a:gd fmla="*/ 11 h 95" name="T65"/>
              <a:gd fmla="*/ 64 w 82" name="T66"/>
              <a:gd fmla="*/ 10 h 95" name="T67"/>
              <a:gd fmla="*/ 60 w 82" name="T68"/>
              <a:gd fmla="*/ 11 h 95" name="T69"/>
              <a:gd fmla="*/ 23 w 82" name="T70"/>
              <a:gd fmla="*/ 21 h 95" name="T71"/>
              <a:gd fmla="*/ 52 w 82" name="T72"/>
              <a:gd fmla="*/ 54 h 95" name="T73"/>
              <a:gd fmla="*/ 58 w 82" name="T74"/>
              <a:gd fmla="*/ 27 h 95" name="T75"/>
              <a:gd fmla="*/ 63 w 82" name="T76"/>
              <a:gd fmla="*/ 51 h 95" name="T77"/>
              <a:gd fmla="*/ 19 w 82" name="T78"/>
              <a:gd fmla="*/ 41 h 95" name="T79"/>
              <a:gd fmla="*/ 68 w 82" name="T80"/>
              <a:gd fmla="*/ 29 h 95" name="T81"/>
              <a:gd fmla="*/ 69 w 82" name="T82"/>
              <a:gd fmla="*/ 22 h 95" name="T83"/>
              <a:gd fmla="*/ 57 w 82" name="T84"/>
              <a:gd fmla="*/ 30 h 95" name="T85"/>
              <a:gd fmla="*/ 46 w 82" name="T86"/>
              <a:gd fmla="*/ 41 h 95" name="T87"/>
              <a:gd fmla="*/ 42 w 82" name="T88"/>
              <a:gd fmla="*/ 35 h 95" name="T89"/>
              <a:gd fmla="*/ 33 w 82" name="T90"/>
              <a:gd fmla="*/ 29 h 95" name="T91"/>
              <a:gd fmla="*/ 17 w 82" name="T92"/>
              <a:gd fmla="*/ 25 h 95" name="T93"/>
              <a:gd fmla="*/ 74 w 82" name="T94"/>
              <a:gd fmla="*/ 33 h 95" name="T95"/>
              <a:gd fmla="*/ 74 w 82" name="T96"/>
              <a:gd fmla="*/ 33 h 95" name="T97"/>
              <a:gd fmla="*/ 22 w 82" name="T98"/>
              <a:gd fmla="*/ 33 h 95" name="T99"/>
              <a:gd fmla="*/ 25 w 82" name="T100"/>
              <a:gd fmla="*/ 40 h 95" name="T101"/>
              <a:gd fmla="*/ 28 w 82" name="T102"/>
              <a:gd fmla="*/ 36 h 95" name="T103"/>
              <a:gd fmla="*/ 23 w 82" name="T104"/>
              <a:gd fmla="*/ 36 h 95" name="T105"/>
              <a:gd fmla="*/ 20 w 82" name="T106"/>
              <a:gd fmla="*/ 29 h 95" name="T107"/>
              <a:gd fmla="*/ 31 w 82" name="T108"/>
              <a:gd fmla="*/ 25 h 95" name="T109"/>
              <a:gd fmla="*/ 9 w 82" name="T110"/>
              <a:gd fmla="*/ 19 h 95" name="T111"/>
              <a:gd fmla="*/ 17 w 82" name="T112"/>
              <a:gd fmla="*/ 24 h 95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95" w="82">
                <a:moveTo>
                  <a:pt x="42" y="16"/>
                </a:moveTo>
                <a:lnTo>
                  <a:pt x="42" y="16"/>
                </a:lnTo>
                <a:lnTo>
                  <a:pt x="46" y="11"/>
                </a:lnTo>
                <a:lnTo>
                  <a:pt x="46" y="11"/>
                </a:lnTo>
                <a:lnTo>
                  <a:pt x="50" y="6"/>
                </a:lnTo>
                <a:lnTo>
                  <a:pt x="50" y="6"/>
                </a:lnTo>
                <a:lnTo>
                  <a:pt x="55" y="3"/>
                </a:lnTo>
                <a:lnTo>
                  <a:pt x="55" y="3"/>
                </a:lnTo>
                <a:lnTo>
                  <a:pt x="60" y="2"/>
                </a:lnTo>
                <a:lnTo>
                  <a:pt x="60" y="2"/>
                </a:lnTo>
                <a:lnTo>
                  <a:pt x="64" y="0"/>
                </a:lnTo>
                <a:lnTo>
                  <a:pt x="68" y="0"/>
                </a:lnTo>
                <a:lnTo>
                  <a:pt x="77" y="3"/>
                </a:lnTo>
                <a:lnTo>
                  <a:pt x="77" y="3"/>
                </a:lnTo>
                <a:lnTo>
                  <a:pt x="80" y="5"/>
                </a:lnTo>
                <a:lnTo>
                  <a:pt x="82" y="10"/>
                </a:lnTo>
                <a:lnTo>
                  <a:pt x="82" y="10"/>
                </a:lnTo>
                <a:lnTo>
                  <a:pt x="82" y="17"/>
                </a:lnTo>
                <a:lnTo>
                  <a:pt x="82" y="17"/>
                </a:lnTo>
                <a:lnTo>
                  <a:pt x="82" y="27"/>
                </a:lnTo>
                <a:lnTo>
                  <a:pt x="82" y="27"/>
                </a:lnTo>
                <a:lnTo>
                  <a:pt x="82" y="30"/>
                </a:lnTo>
                <a:lnTo>
                  <a:pt x="82" y="30"/>
                </a:lnTo>
                <a:lnTo>
                  <a:pt x="76" y="43"/>
                </a:lnTo>
                <a:lnTo>
                  <a:pt x="69" y="52"/>
                </a:lnTo>
                <a:lnTo>
                  <a:pt x="69" y="52"/>
                </a:lnTo>
                <a:lnTo>
                  <a:pt x="68" y="55"/>
                </a:lnTo>
                <a:lnTo>
                  <a:pt x="68" y="55"/>
                </a:lnTo>
                <a:lnTo>
                  <a:pt x="60" y="66"/>
                </a:lnTo>
                <a:lnTo>
                  <a:pt x="60" y="66"/>
                </a:lnTo>
                <a:lnTo>
                  <a:pt x="55" y="74"/>
                </a:lnTo>
                <a:lnTo>
                  <a:pt x="55" y="74"/>
                </a:lnTo>
                <a:lnTo>
                  <a:pt x="50" y="85"/>
                </a:lnTo>
                <a:lnTo>
                  <a:pt x="50" y="85"/>
                </a:lnTo>
                <a:lnTo>
                  <a:pt x="50" y="87"/>
                </a:lnTo>
                <a:lnTo>
                  <a:pt x="50" y="87"/>
                </a:lnTo>
                <a:lnTo>
                  <a:pt x="50" y="92"/>
                </a:lnTo>
                <a:lnTo>
                  <a:pt x="50" y="92"/>
                </a:lnTo>
                <a:lnTo>
                  <a:pt x="50" y="93"/>
                </a:lnTo>
                <a:lnTo>
                  <a:pt x="49" y="95"/>
                </a:lnTo>
                <a:lnTo>
                  <a:pt x="49" y="95"/>
                </a:lnTo>
                <a:lnTo>
                  <a:pt x="46" y="95"/>
                </a:lnTo>
                <a:lnTo>
                  <a:pt x="44" y="93"/>
                </a:lnTo>
                <a:lnTo>
                  <a:pt x="44" y="93"/>
                </a:lnTo>
                <a:lnTo>
                  <a:pt x="44" y="92"/>
                </a:lnTo>
                <a:lnTo>
                  <a:pt x="44" y="92"/>
                </a:lnTo>
                <a:lnTo>
                  <a:pt x="42" y="90"/>
                </a:lnTo>
                <a:lnTo>
                  <a:pt x="42" y="90"/>
                </a:lnTo>
                <a:lnTo>
                  <a:pt x="38" y="82"/>
                </a:lnTo>
                <a:lnTo>
                  <a:pt x="38" y="82"/>
                </a:lnTo>
                <a:lnTo>
                  <a:pt x="34" y="77"/>
                </a:lnTo>
                <a:lnTo>
                  <a:pt x="34" y="77"/>
                </a:lnTo>
                <a:lnTo>
                  <a:pt x="33" y="76"/>
                </a:lnTo>
                <a:lnTo>
                  <a:pt x="33" y="76"/>
                </a:lnTo>
                <a:lnTo>
                  <a:pt x="23" y="65"/>
                </a:lnTo>
                <a:lnTo>
                  <a:pt x="23" y="65"/>
                </a:lnTo>
                <a:lnTo>
                  <a:pt x="8" y="51"/>
                </a:lnTo>
                <a:lnTo>
                  <a:pt x="8" y="51"/>
                </a:lnTo>
                <a:lnTo>
                  <a:pt x="5" y="47"/>
                </a:lnTo>
                <a:lnTo>
                  <a:pt x="5" y="47"/>
                </a:lnTo>
                <a:lnTo>
                  <a:pt x="1" y="43"/>
                </a:lnTo>
                <a:lnTo>
                  <a:pt x="0" y="40"/>
                </a:lnTo>
                <a:lnTo>
                  <a:pt x="0" y="33"/>
                </a:lnTo>
                <a:lnTo>
                  <a:pt x="0" y="29"/>
                </a:lnTo>
                <a:lnTo>
                  <a:pt x="0" y="29"/>
                </a:lnTo>
                <a:lnTo>
                  <a:pt x="0" y="22"/>
                </a:lnTo>
                <a:lnTo>
                  <a:pt x="0" y="22"/>
                </a:lnTo>
                <a:lnTo>
                  <a:pt x="3" y="14"/>
                </a:lnTo>
                <a:lnTo>
                  <a:pt x="3" y="14"/>
                </a:lnTo>
                <a:lnTo>
                  <a:pt x="5" y="13"/>
                </a:lnTo>
                <a:lnTo>
                  <a:pt x="5" y="13"/>
                </a:lnTo>
                <a:lnTo>
                  <a:pt x="9" y="8"/>
                </a:lnTo>
                <a:lnTo>
                  <a:pt x="17" y="5"/>
                </a:lnTo>
                <a:lnTo>
                  <a:pt x="17" y="5"/>
                </a:lnTo>
                <a:lnTo>
                  <a:pt x="20" y="3"/>
                </a:lnTo>
                <a:lnTo>
                  <a:pt x="23" y="5"/>
                </a:lnTo>
                <a:lnTo>
                  <a:pt x="23" y="5"/>
                </a:lnTo>
                <a:lnTo>
                  <a:pt x="30" y="6"/>
                </a:lnTo>
                <a:lnTo>
                  <a:pt x="36" y="10"/>
                </a:lnTo>
                <a:lnTo>
                  <a:pt x="36" y="10"/>
                </a:lnTo>
                <a:lnTo>
                  <a:pt x="42" y="16"/>
                </a:lnTo>
                <a:lnTo>
                  <a:pt x="42" y="16"/>
                </a:lnTo>
                <a:lnTo>
                  <a:pt x="42" y="16"/>
                </a:lnTo>
                <a:lnTo>
                  <a:pt x="42" y="16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8" y="65"/>
                </a:lnTo>
                <a:lnTo>
                  <a:pt x="39" y="66"/>
                </a:lnTo>
                <a:lnTo>
                  <a:pt x="39" y="66"/>
                </a:lnTo>
                <a:lnTo>
                  <a:pt x="39" y="65"/>
                </a:lnTo>
                <a:lnTo>
                  <a:pt x="39" y="65"/>
                </a:lnTo>
                <a:lnTo>
                  <a:pt x="38" y="65"/>
                </a:lnTo>
                <a:lnTo>
                  <a:pt x="36" y="63"/>
                </a:lnTo>
                <a:lnTo>
                  <a:pt x="36" y="63"/>
                </a:lnTo>
                <a:lnTo>
                  <a:pt x="38" y="60"/>
                </a:lnTo>
                <a:lnTo>
                  <a:pt x="38" y="60"/>
                </a:lnTo>
                <a:lnTo>
                  <a:pt x="36" y="60"/>
                </a:lnTo>
                <a:lnTo>
                  <a:pt x="36" y="60"/>
                </a:lnTo>
                <a:lnTo>
                  <a:pt x="36" y="58"/>
                </a:lnTo>
                <a:lnTo>
                  <a:pt x="34" y="58"/>
                </a:lnTo>
                <a:lnTo>
                  <a:pt x="34" y="58"/>
                </a:lnTo>
                <a:lnTo>
                  <a:pt x="36" y="57"/>
                </a:lnTo>
                <a:lnTo>
                  <a:pt x="36" y="57"/>
                </a:lnTo>
                <a:lnTo>
                  <a:pt x="36" y="52"/>
                </a:lnTo>
                <a:lnTo>
                  <a:pt x="36" y="52"/>
                </a:lnTo>
                <a:lnTo>
                  <a:pt x="38" y="51"/>
                </a:lnTo>
                <a:lnTo>
                  <a:pt x="38" y="51"/>
                </a:lnTo>
                <a:lnTo>
                  <a:pt x="34" y="47"/>
                </a:lnTo>
                <a:lnTo>
                  <a:pt x="34" y="47"/>
                </a:lnTo>
                <a:lnTo>
                  <a:pt x="33" y="49"/>
                </a:lnTo>
                <a:lnTo>
                  <a:pt x="33" y="49"/>
                </a:lnTo>
                <a:lnTo>
                  <a:pt x="33" y="51"/>
                </a:lnTo>
                <a:lnTo>
                  <a:pt x="33" y="51"/>
                </a:lnTo>
                <a:lnTo>
                  <a:pt x="34" y="54"/>
                </a:lnTo>
                <a:lnTo>
                  <a:pt x="34" y="54"/>
                </a:lnTo>
                <a:lnTo>
                  <a:pt x="34" y="55"/>
                </a:lnTo>
                <a:lnTo>
                  <a:pt x="34" y="55"/>
                </a:lnTo>
                <a:lnTo>
                  <a:pt x="33" y="57"/>
                </a:lnTo>
                <a:lnTo>
                  <a:pt x="33" y="57"/>
                </a:lnTo>
                <a:lnTo>
                  <a:pt x="31" y="57"/>
                </a:lnTo>
                <a:lnTo>
                  <a:pt x="31" y="57"/>
                </a:lnTo>
                <a:lnTo>
                  <a:pt x="31" y="55"/>
                </a:lnTo>
                <a:lnTo>
                  <a:pt x="31" y="55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8" y="55"/>
                </a:lnTo>
                <a:lnTo>
                  <a:pt x="28" y="55"/>
                </a:lnTo>
                <a:lnTo>
                  <a:pt x="30" y="57"/>
                </a:lnTo>
                <a:lnTo>
                  <a:pt x="30" y="57"/>
                </a:lnTo>
                <a:lnTo>
                  <a:pt x="36" y="63"/>
                </a:lnTo>
                <a:lnTo>
                  <a:pt x="36" y="63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12" y="38"/>
                </a:moveTo>
                <a:lnTo>
                  <a:pt x="12" y="38"/>
                </a:lnTo>
                <a:lnTo>
                  <a:pt x="11" y="35"/>
                </a:lnTo>
                <a:lnTo>
                  <a:pt x="11" y="35"/>
                </a:lnTo>
                <a:lnTo>
                  <a:pt x="11" y="32"/>
                </a:lnTo>
                <a:lnTo>
                  <a:pt x="11" y="32"/>
                </a:lnTo>
                <a:lnTo>
                  <a:pt x="12" y="27"/>
                </a:lnTo>
                <a:lnTo>
                  <a:pt x="12" y="27"/>
                </a:lnTo>
                <a:lnTo>
                  <a:pt x="16" y="21"/>
                </a:lnTo>
                <a:lnTo>
                  <a:pt x="16" y="21"/>
                </a:lnTo>
                <a:lnTo>
                  <a:pt x="16" y="19"/>
                </a:lnTo>
                <a:lnTo>
                  <a:pt x="16" y="19"/>
                </a:lnTo>
                <a:lnTo>
                  <a:pt x="14" y="19"/>
                </a:lnTo>
                <a:lnTo>
                  <a:pt x="14" y="19"/>
                </a:lnTo>
                <a:lnTo>
                  <a:pt x="9" y="22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9" y="33"/>
                </a:lnTo>
                <a:lnTo>
                  <a:pt x="12" y="38"/>
                </a:lnTo>
                <a:lnTo>
                  <a:pt x="12" y="38"/>
                </a:lnTo>
                <a:close/>
                <a:moveTo>
                  <a:pt x="64" y="29"/>
                </a:moveTo>
                <a:lnTo>
                  <a:pt x="64" y="29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lnTo>
                  <a:pt x="64" y="17"/>
                </a:lnTo>
                <a:lnTo>
                  <a:pt x="64" y="17"/>
                </a:lnTo>
                <a:lnTo>
                  <a:pt x="64" y="16"/>
                </a:lnTo>
                <a:lnTo>
                  <a:pt x="64" y="16"/>
                </a:lnTo>
                <a:lnTo>
                  <a:pt x="64" y="16"/>
                </a:lnTo>
                <a:lnTo>
                  <a:pt x="64" y="16"/>
                </a:lnTo>
                <a:lnTo>
                  <a:pt x="60" y="24"/>
                </a:lnTo>
                <a:lnTo>
                  <a:pt x="60" y="24"/>
                </a:lnTo>
                <a:lnTo>
                  <a:pt x="64" y="29"/>
                </a:lnTo>
                <a:lnTo>
                  <a:pt x="64" y="29"/>
                </a:lnTo>
                <a:close/>
                <a:moveTo>
                  <a:pt x="23" y="43"/>
                </a:moveTo>
                <a:lnTo>
                  <a:pt x="23" y="43"/>
                </a:lnTo>
                <a:lnTo>
                  <a:pt x="22" y="44"/>
                </a:lnTo>
                <a:lnTo>
                  <a:pt x="22" y="44"/>
                </a:lnTo>
                <a:lnTo>
                  <a:pt x="27" y="51"/>
                </a:lnTo>
                <a:lnTo>
                  <a:pt x="27" y="51"/>
                </a:lnTo>
                <a:lnTo>
                  <a:pt x="27" y="49"/>
                </a:lnTo>
                <a:lnTo>
                  <a:pt x="27" y="49"/>
                </a:lnTo>
                <a:lnTo>
                  <a:pt x="27" y="47"/>
                </a:lnTo>
                <a:lnTo>
                  <a:pt x="27" y="47"/>
                </a:lnTo>
                <a:lnTo>
                  <a:pt x="23" y="43"/>
                </a:lnTo>
                <a:lnTo>
                  <a:pt x="23" y="43"/>
                </a:lnTo>
                <a:close/>
                <a:moveTo>
                  <a:pt x="46" y="76"/>
                </a:moveTo>
                <a:lnTo>
                  <a:pt x="46" y="76"/>
                </a:lnTo>
                <a:lnTo>
                  <a:pt x="46" y="76"/>
                </a:lnTo>
                <a:lnTo>
                  <a:pt x="46" y="76"/>
                </a:lnTo>
                <a:lnTo>
                  <a:pt x="49" y="70"/>
                </a:lnTo>
                <a:lnTo>
                  <a:pt x="52" y="63"/>
                </a:lnTo>
                <a:lnTo>
                  <a:pt x="52" y="63"/>
                </a:lnTo>
                <a:lnTo>
                  <a:pt x="53" y="60"/>
                </a:lnTo>
                <a:lnTo>
                  <a:pt x="53" y="60"/>
                </a:lnTo>
                <a:lnTo>
                  <a:pt x="53" y="60"/>
                </a:lnTo>
                <a:lnTo>
                  <a:pt x="53" y="60"/>
                </a:lnTo>
                <a:lnTo>
                  <a:pt x="44" y="74"/>
                </a:lnTo>
                <a:lnTo>
                  <a:pt x="44" y="74"/>
                </a:lnTo>
                <a:lnTo>
                  <a:pt x="46" y="76"/>
                </a:lnTo>
                <a:lnTo>
                  <a:pt x="46" y="76"/>
                </a:lnTo>
                <a:close/>
                <a:moveTo>
                  <a:pt x="57" y="38"/>
                </a:moveTo>
                <a:lnTo>
                  <a:pt x="57" y="38"/>
                </a:lnTo>
                <a:lnTo>
                  <a:pt x="53" y="35"/>
                </a:lnTo>
                <a:lnTo>
                  <a:pt x="53" y="35"/>
                </a:lnTo>
                <a:lnTo>
                  <a:pt x="52" y="38"/>
                </a:lnTo>
                <a:lnTo>
                  <a:pt x="52" y="38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7" y="38"/>
                </a:lnTo>
                <a:lnTo>
                  <a:pt x="57" y="38"/>
                </a:lnTo>
                <a:close/>
                <a:moveTo>
                  <a:pt x="36" y="40"/>
                </a:move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8" y="36"/>
                </a:lnTo>
                <a:lnTo>
                  <a:pt x="38" y="36"/>
                </a:lnTo>
                <a:lnTo>
                  <a:pt x="38" y="35"/>
                </a:lnTo>
                <a:lnTo>
                  <a:pt x="38" y="35"/>
                </a:lnTo>
                <a:lnTo>
                  <a:pt x="39" y="30"/>
                </a:lnTo>
                <a:lnTo>
                  <a:pt x="39" y="30"/>
                </a:lnTo>
                <a:lnTo>
                  <a:pt x="39" y="29"/>
                </a:lnTo>
                <a:lnTo>
                  <a:pt x="39" y="29"/>
                </a:lnTo>
                <a:lnTo>
                  <a:pt x="38" y="29"/>
                </a:lnTo>
                <a:lnTo>
                  <a:pt x="38" y="29"/>
                </a:lnTo>
                <a:lnTo>
                  <a:pt x="36" y="36"/>
                </a:lnTo>
                <a:lnTo>
                  <a:pt x="36" y="36"/>
                </a:lnTo>
                <a:lnTo>
                  <a:pt x="36" y="40"/>
                </a:lnTo>
                <a:lnTo>
                  <a:pt x="36" y="40"/>
                </a:lnTo>
                <a:close/>
                <a:moveTo>
                  <a:pt x="28" y="14"/>
                </a:moveTo>
                <a:lnTo>
                  <a:pt x="28" y="14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5" y="16"/>
                </a:lnTo>
                <a:lnTo>
                  <a:pt x="25" y="16"/>
                </a:lnTo>
                <a:lnTo>
                  <a:pt x="27" y="16"/>
                </a:lnTo>
                <a:lnTo>
                  <a:pt x="27" y="16"/>
                </a:lnTo>
                <a:lnTo>
                  <a:pt x="28" y="16"/>
                </a:lnTo>
                <a:lnTo>
                  <a:pt x="28" y="14"/>
                </a:lnTo>
                <a:lnTo>
                  <a:pt x="28" y="14"/>
                </a:lnTo>
                <a:close/>
                <a:moveTo>
                  <a:pt x="38" y="47"/>
                </a:moveTo>
                <a:lnTo>
                  <a:pt x="38" y="47"/>
                </a:lnTo>
                <a:lnTo>
                  <a:pt x="39" y="44"/>
                </a:lnTo>
                <a:lnTo>
                  <a:pt x="39" y="41"/>
                </a:lnTo>
                <a:lnTo>
                  <a:pt x="39" y="41"/>
                </a:lnTo>
                <a:lnTo>
                  <a:pt x="36" y="44"/>
                </a:lnTo>
                <a:lnTo>
                  <a:pt x="36" y="44"/>
                </a:lnTo>
                <a:lnTo>
                  <a:pt x="38" y="47"/>
                </a:lnTo>
                <a:lnTo>
                  <a:pt x="38" y="47"/>
                </a:lnTo>
                <a:close/>
                <a:moveTo>
                  <a:pt x="47" y="46"/>
                </a:moveTo>
                <a:lnTo>
                  <a:pt x="47" y="46"/>
                </a:lnTo>
                <a:lnTo>
                  <a:pt x="44" y="52"/>
                </a:lnTo>
                <a:lnTo>
                  <a:pt x="44" y="52"/>
                </a:lnTo>
                <a:lnTo>
                  <a:pt x="44" y="54"/>
                </a:lnTo>
                <a:lnTo>
                  <a:pt x="44" y="54"/>
                </a:lnTo>
                <a:lnTo>
                  <a:pt x="49" y="49"/>
                </a:lnTo>
                <a:lnTo>
                  <a:pt x="49" y="49"/>
                </a:lnTo>
                <a:lnTo>
                  <a:pt x="49" y="47"/>
                </a:lnTo>
                <a:lnTo>
                  <a:pt x="49" y="47"/>
                </a:lnTo>
                <a:lnTo>
                  <a:pt x="47" y="46"/>
                </a:lnTo>
                <a:lnTo>
                  <a:pt x="47" y="46"/>
                </a:lnTo>
                <a:close/>
                <a:moveTo>
                  <a:pt x="55" y="47"/>
                </a:moveTo>
                <a:lnTo>
                  <a:pt x="55" y="47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5" y="47"/>
                </a:lnTo>
                <a:lnTo>
                  <a:pt x="55" y="47"/>
                </a:lnTo>
                <a:lnTo>
                  <a:pt x="55" y="47"/>
                </a:lnTo>
                <a:lnTo>
                  <a:pt x="55" y="47"/>
                </a:lnTo>
                <a:close/>
                <a:moveTo>
                  <a:pt x="28" y="25"/>
                </a:moveTo>
                <a:lnTo>
                  <a:pt x="28" y="25"/>
                </a:lnTo>
                <a:lnTo>
                  <a:pt x="27" y="29"/>
                </a:lnTo>
                <a:lnTo>
                  <a:pt x="27" y="29"/>
                </a:lnTo>
                <a:lnTo>
                  <a:pt x="28" y="30"/>
                </a:lnTo>
                <a:lnTo>
                  <a:pt x="28" y="30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8" y="25"/>
                </a:lnTo>
                <a:lnTo>
                  <a:pt x="28" y="25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1" y="36"/>
                </a:lnTo>
                <a:lnTo>
                  <a:pt x="63" y="40"/>
                </a:lnTo>
                <a:lnTo>
                  <a:pt x="63" y="40"/>
                </a:lnTo>
                <a:lnTo>
                  <a:pt x="64" y="36"/>
                </a:lnTo>
                <a:lnTo>
                  <a:pt x="64" y="36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31" y="11"/>
                </a:moveTo>
                <a:lnTo>
                  <a:pt x="31" y="11"/>
                </a:lnTo>
                <a:lnTo>
                  <a:pt x="41" y="19"/>
                </a:lnTo>
                <a:lnTo>
                  <a:pt x="41" y="19"/>
                </a:lnTo>
                <a:lnTo>
                  <a:pt x="38" y="14"/>
                </a:lnTo>
                <a:lnTo>
                  <a:pt x="31" y="11"/>
                </a:lnTo>
                <a:lnTo>
                  <a:pt x="31" y="11"/>
                </a:lnTo>
                <a:close/>
                <a:moveTo>
                  <a:pt x="64" y="10"/>
                </a:move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1" y="10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4"/>
                </a:lnTo>
                <a:lnTo>
                  <a:pt x="57" y="14"/>
                </a:lnTo>
                <a:lnTo>
                  <a:pt x="58" y="13"/>
                </a:lnTo>
                <a:lnTo>
                  <a:pt x="58" y="13"/>
                </a:lnTo>
                <a:lnTo>
                  <a:pt x="60" y="11"/>
                </a:lnTo>
                <a:lnTo>
                  <a:pt x="63" y="10"/>
                </a:lnTo>
                <a:lnTo>
                  <a:pt x="63" y="10"/>
                </a:lnTo>
                <a:lnTo>
                  <a:pt x="64" y="10"/>
                </a:lnTo>
                <a:lnTo>
                  <a:pt x="64" y="10"/>
                </a:lnTo>
                <a:close/>
                <a:moveTo>
                  <a:pt x="22" y="25"/>
                </a:moveTo>
                <a:lnTo>
                  <a:pt x="22" y="25"/>
                </a:lnTo>
                <a:lnTo>
                  <a:pt x="25" y="21"/>
                </a:lnTo>
                <a:lnTo>
                  <a:pt x="25" y="21"/>
                </a:lnTo>
                <a:lnTo>
                  <a:pt x="23" y="21"/>
                </a:lnTo>
                <a:lnTo>
                  <a:pt x="22" y="21"/>
                </a:lnTo>
                <a:lnTo>
                  <a:pt x="22" y="21"/>
                </a:lnTo>
                <a:lnTo>
                  <a:pt x="22" y="25"/>
                </a:lnTo>
                <a:lnTo>
                  <a:pt x="22" y="25"/>
                </a:lnTo>
                <a:close/>
                <a:moveTo>
                  <a:pt x="47" y="58"/>
                </a:move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52" y="54"/>
                </a:lnTo>
                <a:lnTo>
                  <a:pt x="52" y="54"/>
                </a:lnTo>
                <a:lnTo>
                  <a:pt x="50" y="52"/>
                </a:lnTo>
                <a:lnTo>
                  <a:pt x="50" y="52"/>
                </a:lnTo>
                <a:lnTo>
                  <a:pt x="47" y="58"/>
                </a:lnTo>
                <a:lnTo>
                  <a:pt x="47" y="58"/>
                </a:lnTo>
                <a:close/>
                <a:moveTo>
                  <a:pt x="61" y="30"/>
                </a:moveTo>
                <a:lnTo>
                  <a:pt x="61" y="30"/>
                </a:lnTo>
                <a:lnTo>
                  <a:pt x="58" y="27"/>
                </a:lnTo>
                <a:lnTo>
                  <a:pt x="58" y="27"/>
                </a:lnTo>
                <a:lnTo>
                  <a:pt x="60" y="33"/>
                </a:lnTo>
                <a:lnTo>
                  <a:pt x="60" y="33"/>
                </a:lnTo>
                <a:lnTo>
                  <a:pt x="61" y="30"/>
                </a:lnTo>
                <a:lnTo>
                  <a:pt x="61" y="30"/>
                </a:lnTo>
                <a:close/>
                <a:moveTo>
                  <a:pt x="58" y="52"/>
                </a:moveTo>
                <a:lnTo>
                  <a:pt x="58" y="52"/>
                </a:lnTo>
                <a:lnTo>
                  <a:pt x="60" y="55"/>
                </a:lnTo>
                <a:lnTo>
                  <a:pt x="60" y="55"/>
                </a:lnTo>
                <a:lnTo>
                  <a:pt x="63" y="51"/>
                </a:lnTo>
                <a:lnTo>
                  <a:pt x="63" y="51"/>
                </a:lnTo>
                <a:lnTo>
                  <a:pt x="58" y="52"/>
                </a:lnTo>
                <a:lnTo>
                  <a:pt x="58" y="52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17" y="40"/>
                </a:lnTo>
                <a:lnTo>
                  <a:pt x="17" y="40"/>
                </a:lnTo>
                <a:lnTo>
                  <a:pt x="19" y="41"/>
                </a:lnTo>
                <a:lnTo>
                  <a:pt x="19" y="41"/>
                </a:lnTo>
                <a:lnTo>
                  <a:pt x="19" y="40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66" y="32"/>
                </a:moveTo>
                <a:lnTo>
                  <a:pt x="66" y="32"/>
                </a:lnTo>
                <a:lnTo>
                  <a:pt x="66" y="33"/>
                </a:lnTo>
                <a:lnTo>
                  <a:pt x="66" y="33"/>
                </a:lnTo>
                <a:lnTo>
                  <a:pt x="68" y="32"/>
                </a:lnTo>
                <a:lnTo>
                  <a:pt x="68" y="29"/>
                </a:lnTo>
                <a:lnTo>
                  <a:pt x="68" y="29"/>
                </a:lnTo>
                <a:lnTo>
                  <a:pt x="66" y="32"/>
                </a:lnTo>
                <a:lnTo>
                  <a:pt x="66" y="32"/>
                </a:lnTo>
                <a:close/>
                <a:moveTo>
                  <a:pt x="68" y="17"/>
                </a:move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9" y="22"/>
                </a:lnTo>
                <a:lnTo>
                  <a:pt x="69" y="22"/>
                </a:lnTo>
                <a:lnTo>
                  <a:pt x="69" y="21"/>
                </a:lnTo>
                <a:lnTo>
                  <a:pt x="69" y="21"/>
                </a:lnTo>
                <a:lnTo>
                  <a:pt x="68" y="17"/>
                </a:lnTo>
                <a:lnTo>
                  <a:pt x="68" y="17"/>
                </a:lnTo>
                <a:close/>
                <a:moveTo>
                  <a:pt x="58" y="35"/>
                </a:moveTo>
                <a:lnTo>
                  <a:pt x="58" y="35"/>
                </a:lnTo>
                <a:lnTo>
                  <a:pt x="58" y="35"/>
                </a:lnTo>
                <a:lnTo>
                  <a:pt x="58" y="35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2"/>
                </a:lnTo>
                <a:lnTo>
                  <a:pt x="57" y="32"/>
                </a:lnTo>
                <a:lnTo>
                  <a:pt x="58" y="35"/>
                </a:lnTo>
                <a:lnTo>
                  <a:pt x="58" y="35"/>
                </a:lnTo>
                <a:close/>
                <a:moveTo>
                  <a:pt x="46" y="41"/>
                </a:moveTo>
                <a:lnTo>
                  <a:pt x="46" y="41"/>
                </a:lnTo>
                <a:lnTo>
                  <a:pt x="42" y="44"/>
                </a:lnTo>
                <a:lnTo>
                  <a:pt x="42" y="44"/>
                </a:lnTo>
                <a:lnTo>
                  <a:pt x="44" y="46"/>
                </a:lnTo>
                <a:lnTo>
                  <a:pt x="44" y="46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close/>
                <a:moveTo>
                  <a:pt x="42" y="35"/>
                </a:moveTo>
                <a:lnTo>
                  <a:pt x="42" y="35"/>
                </a:lnTo>
                <a:lnTo>
                  <a:pt x="42" y="38"/>
                </a:lnTo>
                <a:lnTo>
                  <a:pt x="42" y="38"/>
                </a:lnTo>
                <a:lnTo>
                  <a:pt x="42" y="36"/>
                </a:lnTo>
                <a:lnTo>
                  <a:pt x="42" y="35"/>
                </a:lnTo>
                <a:lnTo>
                  <a:pt x="42" y="35"/>
                </a:lnTo>
                <a:close/>
                <a:moveTo>
                  <a:pt x="34" y="29"/>
                </a:moveTo>
                <a:lnTo>
                  <a:pt x="34" y="29"/>
                </a:lnTo>
                <a:lnTo>
                  <a:pt x="33" y="29"/>
                </a:lnTo>
                <a:lnTo>
                  <a:pt x="33" y="29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29"/>
                </a:lnTo>
                <a:lnTo>
                  <a:pt x="34" y="29"/>
                </a:lnTo>
                <a:close/>
                <a:moveTo>
                  <a:pt x="17" y="25"/>
                </a:moveTo>
                <a:lnTo>
                  <a:pt x="17" y="25"/>
                </a:lnTo>
                <a:lnTo>
                  <a:pt x="17" y="25"/>
                </a:lnTo>
                <a:lnTo>
                  <a:pt x="17" y="25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7" y="25"/>
                </a:lnTo>
                <a:lnTo>
                  <a:pt x="17" y="25"/>
                </a:lnTo>
                <a:close/>
                <a:moveTo>
                  <a:pt x="74" y="33"/>
                </a:moveTo>
                <a:lnTo>
                  <a:pt x="74" y="33"/>
                </a:lnTo>
                <a:lnTo>
                  <a:pt x="74" y="33"/>
                </a:lnTo>
                <a:lnTo>
                  <a:pt x="74" y="33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4" y="33"/>
                </a:lnTo>
                <a:lnTo>
                  <a:pt x="74" y="33"/>
                </a:lnTo>
                <a:close/>
                <a:moveTo>
                  <a:pt x="42" y="70"/>
                </a:moveTo>
                <a:lnTo>
                  <a:pt x="42" y="70"/>
                </a:lnTo>
                <a:lnTo>
                  <a:pt x="44" y="68"/>
                </a:lnTo>
                <a:lnTo>
                  <a:pt x="44" y="68"/>
                </a:lnTo>
                <a:lnTo>
                  <a:pt x="42" y="68"/>
                </a:lnTo>
                <a:lnTo>
                  <a:pt x="42" y="70"/>
                </a:lnTo>
                <a:lnTo>
                  <a:pt x="42" y="70"/>
                </a:lnTo>
                <a:close/>
                <a:moveTo>
                  <a:pt x="22" y="33"/>
                </a:moveTo>
                <a:lnTo>
                  <a:pt x="22" y="33"/>
                </a:lnTo>
                <a:lnTo>
                  <a:pt x="20" y="33"/>
                </a:lnTo>
                <a:lnTo>
                  <a:pt x="20" y="35"/>
                </a:lnTo>
                <a:lnTo>
                  <a:pt x="20" y="35"/>
                </a:lnTo>
                <a:lnTo>
                  <a:pt x="22" y="33"/>
                </a:lnTo>
                <a:lnTo>
                  <a:pt x="22" y="33"/>
                </a:lnTo>
                <a:close/>
                <a:moveTo>
                  <a:pt x="27" y="41"/>
                </a:moveTo>
                <a:lnTo>
                  <a:pt x="27" y="41"/>
                </a:lnTo>
                <a:lnTo>
                  <a:pt x="25" y="40"/>
                </a:lnTo>
                <a:lnTo>
                  <a:pt x="25" y="40"/>
                </a:lnTo>
                <a:lnTo>
                  <a:pt x="25" y="41"/>
                </a:lnTo>
                <a:lnTo>
                  <a:pt x="27" y="41"/>
                </a:lnTo>
                <a:lnTo>
                  <a:pt x="27" y="41"/>
                </a:lnTo>
                <a:close/>
                <a:moveTo>
                  <a:pt x="28" y="36"/>
                </a:moveTo>
                <a:lnTo>
                  <a:pt x="28" y="36"/>
                </a:lnTo>
                <a:lnTo>
                  <a:pt x="28" y="36"/>
                </a:lnTo>
                <a:lnTo>
                  <a:pt x="30" y="38"/>
                </a:lnTo>
                <a:lnTo>
                  <a:pt x="30" y="38"/>
                </a:lnTo>
                <a:lnTo>
                  <a:pt x="28" y="36"/>
                </a:lnTo>
                <a:lnTo>
                  <a:pt x="28" y="36"/>
                </a:lnTo>
                <a:close/>
                <a:moveTo>
                  <a:pt x="31" y="32"/>
                </a:moveTo>
                <a:lnTo>
                  <a:pt x="31" y="32"/>
                </a:lnTo>
                <a:lnTo>
                  <a:pt x="31" y="33"/>
                </a:lnTo>
                <a:lnTo>
                  <a:pt x="31" y="33"/>
                </a:lnTo>
                <a:lnTo>
                  <a:pt x="31" y="33"/>
                </a:lnTo>
                <a:lnTo>
                  <a:pt x="31" y="32"/>
                </a:lnTo>
                <a:lnTo>
                  <a:pt x="31" y="32"/>
                </a:lnTo>
                <a:close/>
                <a:moveTo>
                  <a:pt x="23" y="36"/>
                </a:move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close/>
                <a:moveTo>
                  <a:pt x="20" y="29"/>
                </a:moveTo>
                <a:lnTo>
                  <a:pt x="20" y="29"/>
                </a:lnTo>
                <a:lnTo>
                  <a:pt x="20" y="29"/>
                </a:lnTo>
                <a:lnTo>
                  <a:pt x="20" y="29"/>
                </a:lnTo>
                <a:lnTo>
                  <a:pt x="19" y="30"/>
                </a:lnTo>
                <a:lnTo>
                  <a:pt x="19" y="30"/>
                </a:lnTo>
                <a:lnTo>
                  <a:pt x="19" y="30"/>
                </a:lnTo>
                <a:lnTo>
                  <a:pt x="19" y="30"/>
                </a:lnTo>
                <a:lnTo>
                  <a:pt x="20" y="29"/>
                </a:lnTo>
                <a:lnTo>
                  <a:pt x="20" y="29"/>
                </a:lnTo>
                <a:close/>
                <a:moveTo>
                  <a:pt x="31" y="25"/>
                </a:moveTo>
                <a:lnTo>
                  <a:pt x="31" y="25"/>
                </a:lnTo>
                <a:lnTo>
                  <a:pt x="33" y="25"/>
                </a:lnTo>
                <a:lnTo>
                  <a:pt x="33" y="25"/>
                </a:lnTo>
                <a:lnTo>
                  <a:pt x="31" y="24"/>
                </a:lnTo>
                <a:lnTo>
                  <a:pt x="31" y="24"/>
                </a:lnTo>
                <a:lnTo>
                  <a:pt x="31" y="25"/>
                </a:lnTo>
                <a:lnTo>
                  <a:pt x="31" y="25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17" y="24"/>
                </a:moveTo>
                <a:lnTo>
                  <a:pt x="17" y="24"/>
                </a:lnTo>
                <a:lnTo>
                  <a:pt x="17" y="25"/>
                </a:lnTo>
                <a:lnTo>
                  <a:pt x="17" y="25"/>
                </a:ln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close/>
              </a:path>
            </a:pathLst>
          </a:custGeom>
          <a:solidFill>
            <a:srgbClr val="BD000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104"/>
          <p:cNvSpPr>
            <a:spLocks noEditPoints="1"/>
          </p:cNvSpPr>
          <p:nvPr/>
        </p:nvSpPr>
        <p:spPr bwMode="auto">
          <a:xfrm>
            <a:off x="7721479" y="3463217"/>
            <a:ext cx="948796" cy="879636"/>
          </a:xfrm>
          <a:custGeom>
            <a:gdLst>
              <a:gd fmla="*/ 92 w 439" name="T0"/>
              <a:gd fmla="*/ 3 h 407" name="T1"/>
              <a:gd fmla="*/ 127 w 439" name="T2"/>
              <a:gd fmla="*/ 150 h 407" name="T3"/>
              <a:gd fmla="*/ 182 w 439" name="T4"/>
              <a:gd fmla="*/ 3 h 407" name="T5"/>
              <a:gd fmla="*/ 220 w 439" name="T6"/>
              <a:gd fmla="*/ 148 h 407" name="T7"/>
              <a:gd fmla="*/ 286 w 439" name="T8"/>
              <a:gd fmla="*/ 17 h 407" name="T9"/>
              <a:gd fmla="*/ 295 w 439" name="T10"/>
              <a:gd fmla="*/ 19 h 407" name="T11"/>
              <a:gd fmla="*/ 368 w 439" name="T12"/>
              <a:gd fmla="*/ 85 h 407" name="T13"/>
              <a:gd fmla="*/ 437 w 439" name="T14"/>
              <a:gd fmla="*/ 307 h 407" name="T15"/>
              <a:gd fmla="*/ 321 w 439" name="T16"/>
              <a:gd fmla="*/ 400 h 407" name="T17"/>
              <a:gd fmla="*/ 130 w 439" name="T18"/>
              <a:gd fmla="*/ 405 h 407" name="T19"/>
              <a:gd fmla="*/ 0 w 439" name="T20"/>
              <a:gd fmla="*/ 314 h 407" name="T21"/>
              <a:gd fmla="*/ 365 w 439" name="T22"/>
              <a:gd fmla="*/ 385 h 407" name="T23"/>
              <a:gd fmla="*/ 377 w 439" name="T24"/>
              <a:gd fmla="*/ 158 h 407" name="T25"/>
              <a:gd fmla="*/ 108 w 439" name="T26"/>
              <a:gd fmla="*/ 159 h 407" name="T27"/>
              <a:gd fmla="*/ 7 w 439" name="T28"/>
              <a:gd fmla="*/ 244 h 407" name="T29"/>
              <a:gd fmla="*/ 86 w 439" name="T30"/>
              <a:gd fmla="*/ 397 h 407" name="T31"/>
              <a:gd fmla="*/ 242 w 439" name="T32"/>
              <a:gd fmla="*/ 344 h 407" name="T33"/>
              <a:gd fmla="*/ 281 w 439" name="T34"/>
              <a:gd fmla="*/ 28 h 407" name="T35"/>
              <a:gd fmla="*/ 281 w 439" name="T36"/>
              <a:gd fmla="*/ 53 h 407" name="T37"/>
              <a:gd fmla="*/ 202 w 439" name="T38"/>
              <a:gd fmla="*/ 30 h 407" name="T39"/>
              <a:gd fmla="*/ 112 w 439" name="T40"/>
              <a:gd fmla="*/ 28 h 407" name="T41"/>
              <a:gd fmla="*/ 78 w 439" name="T42"/>
              <a:gd fmla="*/ 8 h 407" name="T43"/>
              <a:gd fmla="*/ 147 w 439" name="T44"/>
              <a:gd fmla="*/ 23 h 407" name="T45"/>
              <a:gd fmla="*/ 351 w 439" name="T46"/>
              <a:gd fmla="*/ 9 h 407" name="T47"/>
              <a:gd fmla="*/ 338 w 439" name="T48"/>
              <a:gd fmla="*/ 44 h 407" name="T49"/>
              <a:gd fmla="*/ 283 w 439" name="T50"/>
              <a:gd fmla="*/ 17 h 407" name="T51"/>
              <a:gd fmla="*/ 341 w 439" name="T52"/>
              <a:gd fmla="*/ 113 h 407" name="T53"/>
              <a:gd fmla="*/ 82 w 439" name="T54"/>
              <a:gd fmla="*/ 85 h 407" name="T55"/>
              <a:gd fmla="*/ 81 w 439" name="T56"/>
              <a:gd fmla="*/ 58 h 407" name="T57"/>
              <a:gd fmla="*/ 94 w 439" name="T58"/>
              <a:gd fmla="*/ 71 h 407" name="T59"/>
              <a:gd fmla="*/ 54 w 439" name="T60"/>
              <a:gd fmla="*/ 154 h 407" name="T61"/>
              <a:gd fmla="*/ 54 w 439" name="T62"/>
              <a:gd fmla="*/ 88 h 407" name="T63"/>
              <a:gd fmla="*/ 158 w 439" name="T64"/>
              <a:gd fmla="*/ 123 h 407" name="T65"/>
              <a:gd fmla="*/ 161 w 439" name="T66"/>
              <a:gd fmla="*/ 90 h 407" name="T67"/>
              <a:gd fmla="*/ 166 w 439" name="T68"/>
              <a:gd fmla="*/ 104 h 407" name="T69"/>
              <a:gd fmla="*/ 78 w 439" name="T70"/>
              <a:gd fmla="*/ 91 h 407" name="T71"/>
              <a:gd fmla="*/ 343 w 439" name="T72"/>
              <a:gd fmla="*/ 53 h 407" name="T73"/>
              <a:gd fmla="*/ 321 w 439" name="T74"/>
              <a:gd fmla="*/ 128 h 407" name="T75"/>
              <a:gd fmla="*/ 333 w 439" name="T76"/>
              <a:gd fmla="*/ 124 h 407" name="T77"/>
              <a:gd fmla="*/ 314 w 439" name="T78"/>
              <a:gd fmla="*/ 140 h 407" name="T79"/>
              <a:gd fmla="*/ 190 w 439" name="T80"/>
              <a:gd fmla="*/ 117 h 407" name="T81"/>
              <a:gd fmla="*/ 95 w 439" name="T82"/>
              <a:gd fmla="*/ 98 h 407" name="T83"/>
              <a:gd fmla="*/ 135 w 439" name="T84"/>
              <a:gd fmla="*/ 150 h 407" name="T85"/>
              <a:gd fmla="*/ 147 w 439" name="T86"/>
              <a:gd fmla="*/ 143 h 407" name="T87"/>
              <a:gd fmla="*/ 318 w 439" name="T88"/>
              <a:gd fmla="*/ 66 h 407" name="T89"/>
              <a:gd fmla="*/ 103 w 439" name="T90"/>
              <a:gd fmla="*/ 99 h 407" name="T91"/>
              <a:gd fmla="*/ 177 w 439" name="T92"/>
              <a:gd fmla="*/ 117 h 407" name="T93"/>
              <a:gd fmla="*/ 196 w 439" name="T94"/>
              <a:gd fmla="*/ 105 h 407" name="T95"/>
              <a:gd fmla="*/ 365 w 439" name="T96"/>
              <a:gd fmla="*/ 112 h 407" name="T97"/>
              <a:gd fmla="*/ 332 w 439" name="T98"/>
              <a:gd fmla="*/ 397 h 407" name="T99"/>
              <a:gd fmla="*/ 190 w 439" name="T100"/>
              <a:gd fmla="*/ 109 h 407" name="T101"/>
              <a:gd fmla="*/ 131 w 439" name="T102"/>
              <a:gd fmla="*/ 382 h 407" name="T103"/>
              <a:gd fmla="*/ 261 w 439" name="T104"/>
              <a:gd fmla="*/ 353 h 407" name="T105"/>
              <a:gd fmla="*/ 62 w 439" name="T106"/>
              <a:gd fmla="*/ 31 h 407" name="T107"/>
              <a:gd fmla="*/ 395 w 439" name="T108"/>
              <a:gd fmla="*/ 154 h 407" name="T109"/>
              <a:gd fmla="*/ 106 w 439" name="T110"/>
              <a:gd fmla="*/ 63 h 407" name="T111"/>
              <a:gd fmla="*/ 15 w 439" name="T112"/>
              <a:gd fmla="*/ 186 h 407" name="T113"/>
              <a:gd fmla="*/ 149 w 439" name="T114"/>
              <a:gd fmla="*/ 90 h 407" name="T115"/>
              <a:gd fmla="*/ 362 w 439" name="T116"/>
              <a:gd fmla="*/ 33 h 407" name="T117"/>
              <a:gd fmla="*/ 418 w 439" name="T118"/>
              <a:gd fmla="*/ 165 h 407" name="T119"/>
              <a:gd fmla="*/ 314 w 439" name="T120"/>
              <a:gd fmla="*/ 361 h 407" name="T121"/>
              <a:gd fmla="*/ 139 w 439" name="T122"/>
              <a:gd fmla="*/ 96 h 407" name="T123"/>
              <a:gd fmla="*/ 306 w 439" name="T124"/>
              <a:gd fmla="*/ 112 h 40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07" w="439">
                <a:moveTo>
                  <a:pt x="48" y="156"/>
                </a:move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6" y="137"/>
                </a:lnTo>
                <a:lnTo>
                  <a:pt x="46" y="137"/>
                </a:lnTo>
                <a:lnTo>
                  <a:pt x="46" y="83"/>
                </a:lnTo>
                <a:lnTo>
                  <a:pt x="46" y="83"/>
                </a:lnTo>
                <a:lnTo>
                  <a:pt x="46" y="71"/>
                </a:lnTo>
                <a:lnTo>
                  <a:pt x="46" y="71"/>
                </a:lnTo>
                <a:lnTo>
                  <a:pt x="45" y="68"/>
                </a:lnTo>
                <a:lnTo>
                  <a:pt x="45" y="68"/>
                </a:lnTo>
                <a:lnTo>
                  <a:pt x="45" y="66"/>
                </a:lnTo>
                <a:lnTo>
                  <a:pt x="45" y="64"/>
                </a:lnTo>
                <a:lnTo>
                  <a:pt x="45" y="64"/>
                </a:lnTo>
                <a:lnTo>
                  <a:pt x="46" y="61"/>
                </a:lnTo>
                <a:lnTo>
                  <a:pt x="46" y="61"/>
                </a:lnTo>
                <a:lnTo>
                  <a:pt x="45" y="38"/>
                </a:lnTo>
                <a:lnTo>
                  <a:pt x="45" y="38"/>
                </a:lnTo>
                <a:lnTo>
                  <a:pt x="43" y="27"/>
                </a:lnTo>
                <a:lnTo>
                  <a:pt x="43" y="27"/>
                </a:lnTo>
                <a:lnTo>
                  <a:pt x="43" y="17"/>
                </a:lnTo>
                <a:lnTo>
                  <a:pt x="43" y="17"/>
                </a:lnTo>
                <a:lnTo>
                  <a:pt x="45" y="14"/>
                </a:lnTo>
                <a:lnTo>
                  <a:pt x="46" y="12"/>
                </a:lnTo>
                <a:lnTo>
                  <a:pt x="46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1" y="9"/>
                </a:lnTo>
                <a:lnTo>
                  <a:pt x="54" y="8"/>
                </a:lnTo>
                <a:lnTo>
                  <a:pt x="62" y="6"/>
                </a:lnTo>
                <a:lnTo>
                  <a:pt x="62" y="6"/>
                </a:lnTo>
                <a:lnTo>
                  <a:pt x="65" y="5"/>
                </a:lnTo>
                <a:lnTo>
                  <a:pt x="65" y="5"/>
                </a:lnTo>
                <a:lnTo>
                  <a:pt x="67" y="5"/>
                </a:lnTo>
                <a:lnTo>
                  <a:pt x="67" y="5"/>
                </a:lnTo>
                <a:lnTo>
                  <a:pt x="75" y="3"/>
                </a:lnTo>
                <a:lnTo>
                  <a:pt x="84" y="3"/>
                </a:lnTo>
                <a:lnTo>
                  <a:pt x="84" y="3"/>
                </a:lnTo>
                <a:lnTo>
                  <a:pt x="92" y="3"/>
                </a:lnTo>
                <a:lnTo>
                  <a:pt x="92" y="3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5" y="1"/>
                </a:lnTo>
                <a:lnTo>
                  <a:pt x="106" y="3"/>
                </a:lnTo>
                <a:lnTo>
                  <a:pt x="106" y="3"/>
                </a:lnTo>
                <a:lnTo>
                  <a:pt x="106" y="5"/>
                </a:lnTo>
                <a:lnTo>
                  <a:pt x="109" y="5"/>
                </a:lnTo>
                <a:lnTo>
                  <a:pt x="109" y="5"/>
                </a:lnTo>
                <a:lnTo>
                  <a:pt x="112" y="6"/>
                </a:lnTo>
                <a:lnTo>
                  <a:pt x="116" y="9"/>
                </a:lnTo>
                <a:lnTo>
                  <a:pt x="116" y="9"/>
                </a:lnTo>
                <a:lnTo>
                  <a:pt x="119" y="11"/>
                </a:lnTo>
                <a:lnTo>
                  <a:pt x="119" y="11"/>
                </a:lnTo>
                <a:lnTo>
                  <a:pt x="120" y="12"/>
                </a:lnTo>
                <a:lnTo>
                  <a:pt x="122" y="16"/>
                </a:lnTo>
                <a:lnTo>
                  <a:pt x="122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7"/>
                </a:lnTo>
                <a:lnTo>
                  <a:pt x="119" y="17"/>
                </a:lnTo>
                <a:lnTo>
                  <a:pt x="119" y="17"/>
                </a:lnTo>
                <a:lnTo>
                  <a:pt x="119" y="20"/>
                </a:lnTo>
                <a:lnTo>
                  <a:pt x="119" y="20"/>
                </a:lnTo>
                <a:lnTo>
                  <a:pt x="117" y="23"/>
                </a:lnTo>
                <a:lnTo>
                  <a:pt x="117" y="23"/>
                </a:lnTo>
                <a:lnTo>
                  <a:pt x="116" y="47"/>
                </a:lnTo>
                <a:lnTo>
                  <a:pt x="116" y="47"/>
                </a:lnTo>
                <a:lnTo>
                  <a:pt x="114" y="66"/>
                </a:lnTo>
                <a:lnTo>
                  <a:pt x="114" y="66"/>
                </a:lnTo>
                <a:lnTo>
                  <a:pt x="111" y="90"/>
                </a:lnTo>
                <a:lnTo>
                  <a:pt x="111" y="90"/>
                </a:lnTo>
                <a:lnTo>
                  <a:pt x="106" y="120"/>
                </a:lnTo>
                <a:lnTo>
                  <a:pt x="106" y="120"/>
                </a:lnTo>
                <a:lnTo>
                  <a:pt x="105" y="146"/>
                </a:lnTo>
                <a:lnTo>
                  <a:pt x="105" y="146"/>
                </a:lnTo>
                <a:lnTo>
                  <a:pt x="105" y="151"/>
                </a:lnTo>
                <a:lnTo>
                  <a:pt x="105" y="151"/>
                </a:lnTo>
                <a:lnTo>
                  <a:pt x="127" y="150"/>
                </a:lnTo>
                <a:lnTo>
                  <a:pt x="127" y="150"/>
                </a:lnTo>
                <a:lnTo>
                  <a:pt x="130" y="146"/>
                </a:lnTo>
                <a:lnTo>
                  <a:pt x="130" y="146"/>
                </a:lnTo>
                <a:lnTo>
                  <a:pt x="130" y="145"/>
                </a:lnTo>
                <a:lnTo>
                  <a:pt x="131" y="142"/>
                </a:lnTo>
                <a:lnTo>
                  <a:pt x="131" y="142"/>
                </a:lnTo>
                <a:lnTo>
                  <a:pt x="131" y="126"/>
                </a:lnTo>
                <a:lnTo>
                  <a:pt x="131" y="126"/>
                </a:lnTo>
                <a:lnTo>
                  <a:pt x="133" y="123"/>
                </a:lnTo>
                <a:lnTo>
                  <a:pt x="133" y="123"/>
                </a:lnTo>
                <a:lnTo>
                  <a:pt x="133" y="104"/>
                </a:lnTo>
                <a:lnTo>
                  <a:pt x="133" y="104"/>
                </a:lnTo>
                <a:lnTo>
                  <a:pt x="135" y="85"/>
                </a:lnTo>
                <a:lnTo>
                  <a:pt x="135" y="85"/>
                </a:lnTo>
                <a:lnTo>
                  <a:pt x="136" y="63"/>
                </a:lnTo>
                <a:lnTo>
                  <a:pt x="136" y="63"/>
                </a:lnTo>
                <a:lnTo>
                  <a:pt x="139" y="47"/>
                </a:lnTo>
                <a:lnTo>
                  <a:pt x="139" y="47"/>
                </a:lnTo>
                <a:lnTo>
                  <a:pt x="139" y="34"/>
                </a:lnTo>
                <a:lnTo>
                  <a:pt x="139" y="34"/>
                </a:lnTo>
                <a:lnTo>
                  <a:pt x="139" y="27"/>
                </a:lnTo>
                <a:lnTo>
                  <a:pt x="139" y="27"/>
                </a:lnTo>
                <a:lnTo>
                  <a:pt x="139" y="23"/>
                </a:lnTo>
                <a:lnTo>
                  <a:pt x="139" y="23"/>
                </a:lnTo>
                <a:lnTo>
                  <a:pt x="136" y="19"/>
                </a:lnTo>
                <a:lnTo>
                  <a:pt x="138" y="14"/>
                </a:lnTo>
                <a:lnTo>
                  <a:pt x="138" y="14"/>
                </a:lnTo>
                <a:lnTo>
                  <a:pt x="139" y="9"/>
                </a:lnTo>
                <a:lnTo>
                  <a:pt x="144" y="6"/>
                </a:lnTo>
                <a:lnTo>
                  <a:pt x="144" y="6"/>
                </a:lnTo>
                <a:lnTo>
                  <a:pt x="152" y="1"/>
                </a:lnTo>
                <a:lnTo>
                  <a:pt x="160" y="1"/>
                </a:lnTo>
                <a:lnTo>
                  <a:pt x="160" y="1"/>
                </a:lnTo>
                <a:lnTo>
                  <a:pt x="161" y="1"/>
                </a:lnTo>
                <a:lnTo>
                  <a:pt x="161" y="1"/>
                </a:lnTo>
                <a:lnTo>
                  <a:pt x="176" y="0"/>
                </a:lnTo>
                <a:lnTo>
                  <a:pt x="176" y="0"/>
                </a:lnTo>
                <a:lnTo>
                  <a:pt x="179" y="0"/>
                </a:lnTo>
                <a:lnTo>
                  <a:pt x="179" y="1"/>
                </a:lnTo>
                <a:lnTo>
                  <a:pt x="179" y="1"/>
                </a:lnTo>
                <a:lnTo>
                  <a:pt x="180" y="3"/>
                </a:lnTo>
                <a:lnTo>
                  <a:pt x="180" y="3"/>
                </a:lnTo>
                <a:lnTo>
                  <a:pt x="182" y="3"/>
                </a:lnTo>
                <a:lnTo>
                  <a:pt x="182" y="3"/>
                </a:lnTo>
                <a:lnTo>
                  <a:pt x="196" y="5"/>
                </a:lnTo>
                <a:lnTo>
                  <a:pt x="196" y="5"/>
                </a:lnTo>
                <a:lnTo>
                  <a:pt x="204" y="6"/>
                </a:lnTo>
                <a:lnTo>
                  <a:pt x="204" y="6"/>
                </a:lnTo>
                <a:lnTo>
                  <a:pt x="207" y="8"/>
                </a:lnTo>
                <a:lnTo>
                  <a:pt x="209" y="11"/>
                </a:lnTo>
                <a:lnTo>
                  <a:pt x="209" y="11"/>
                </a:lnTo>
                <a:lnTo>
                  <a:pt x="210" y="12"/>
                </a:lnTo>
                <a:lnTo>
                  <a:pt x="210" y="12"/>
                </a:lnTo>
                <a:lnTo>
                  <a:pt x="213" y="14"/>
                </a:lnTo>
                <a:lnTo>
                  <a:pt x="213" y="14"/>
                </a:lnTo>
                <a:lnTo>
                  <a:pt x="213" y="16"/>
                </a:lnTo>
                <a:lnTo>
                  <a:pt x="213" y="17"/>
                </a:lnTo>
                <a:lnTo>
                  <a:pt x="213" y="17"/>
                </a:lnTo>
                <a:lnTo>
                  <a:pt x="212" y="23"/>
                </a:lnTo>
                <a:lnTo>
                  <a:pt x="212" y="23"/>
                </a:lnTo>
                <a:lnTo>
                  <a:pt x="209" y="42"/>
                </a:lnTo>
                <a:lnTo>
                  <a:pt x="209" y="42"/>
                </a:lnTo>
                <a:lnTo>
                  <a:pt x="206" y="63"/>
                </a:lnTo>
                <a:lnTo>
                  <a:pt x="206" y="63"/>
                </a:lnTo>
                <a:lnTo>
                  <a:pt x="202" y="90"/>
                </a:lnTo>
                <a:lnTo>
                  <a:pt x="202" y="90"/>
                </a:lnTo>
                <a:lnTo>
                  <a:pt x="201" y="93"/>
                </a:lnTo>
                <a:lnTo>
                  <a:pt x="201" y="93"/>
                </a:lnTo>
                <a:lnTo>
                  <a:pt x="202" y="96"/>
                </a:lnTo>
                <a:lnTo>
                  <a:pt x="202" y="96"/>
                </a:lnTo>
                <a:lnTo>
                  <a:pt x="202" y="99"/>
                </a:lnTo>
                <a:lnTo>
                  <a:pt x="202" y="99"/>
                </a:lnTo>
                <a:lnTo>
                  <a:pt x="199" y="105"/>
                </a:lnTo>
                <a:lnTo>
                  <a:pt x="199" y="105"/>
                </a:lnTo>
                <a:lnTo>
                  <a:pt x="199" y="109"/>
                </a:lnTo>
                <a:lnTo>
                  <a:pt x="199" y="109"/>
                </a:lnTo>
                <a:lnTo>
                  <a:pt x="198" y="124"/>
                </a:lnTo>
                <a:lnTo>
                  <a:pt x="198" y="140"/>
                </a:lnTo>
                <a:lnTo>
                  <a:pt x="198" y="140"/>
                </a:lnTo>
                <a:lnTo>
                  <a:pt x="198" y="146"/>
                </a:lnTo>
                <a:lnTo>
                  <a:pt x="198" y="146"/>
                </a:lnTo>
                <a:lnTo>
                  <a:pt x="198" y="148"/>
                </a:lnTo>
                <a:lnTo>
                  <a:pt x="198" y="148"/>
                </a:lnTo>
                <a:lnTo>
                  <a:pt x="220" y="148"/>
                </a:lnTo>
                <a:lnTo>
                  <a:pt x="220" y="148"/>
                </a:lnTo>
                <a:lnTo>
                  <a:pt x="221" y="142"/>
                </a:lnTo>
                <a:lnTo>
                  <a:pt x="221" y="142"/>
                </a:lnTo>
                <a:lnTo>
                  <a:pt x="223" y="123"/>
                </a:lnTo>
                <a:lnTo>
                  <a:pt x="223" y="105"/>
                </a:lnTo>
                <a:lnTo>
                  <a:pt x="223" y="105"/>
                </a:lnTo>
                <a:lnTo>
                  <a:pt x="223" y="98"/>
                </a:lnTo>
                <a:lnTo>
                  <a:pt x="223" y="98"/>
                </a:lnTo>
                <a:lnTo>
                  <a:pt x="223" y="69"/>
                </a:lnTo>
                <a:lnTo>
                  <a:pt x="223" y="69"/>
                </a:lnTo>
                <a:lnTo>
                  <a:pt x="224" y="50"/>
                </a:lnTo>
                <a:lnTo>
                  <a:pt x="224" y="50"/>
                </a:lnTo>
                <a:lnTo>
                  <a:pt x="224" y="30"/>
                </a:lnTo>
                <a:lnTo>
                  <a:pt x="224" y="30"/>
                </a:lnTo>
                <a:lnTo>
                  <a:pt x="224" y="27"/>
                </a:lnTo>
                <a:lnTo>
                  <a:pt x="224" y="27"/>
                </a:lnTo>
                <a:lnTo>
                  <a:pt x="224" y="23"/>
                </a:lnTo>
                <a:lnTo>
                  <a:pt x="224" y="20"/>
                </a:lnTo>
                <a:lnTo>
                  <a:pt x="224" y="20"/>
                </a:lnTo>
                <a:lnTo>
                  <a:pt x="226" y="16"/>
                </a:lnTo>
                <a:lnTo>
                  <a:pt x="226" y="16"/>
                </a:lnTo>
                <a:lnTo>
                  <a:pt x="229" y="11"/>
                </a:lnTo>
                <a:lnTo>
                  <a:pt x="232" y="8"/>
                </a:lnTo>
                <a:lnTo>
                  <a:pt x="232" y="8"/>
                </a:lnTo>
                <a:lnTo>
                  <a:pt x="242" y="3"/>
                </a:lnTo>
                <a:lnTo>
                  <a:pt x="242" y="3"/>
                </a:lnTo>
                <a:lnTo>
                  <a:pt x="251" y="0"/>
                </a:lnTo>
                <a:lnTo>
                  <a:pt x="251" y="0"/>
                </a:lnTo>
                <a:lnTo>
                  <a:pt x="253" y="0"/>
                </a:lnTo>
                <a:lnTo>
                  <a:pt x="254" y="1"/>
                </a:lnTo>
                <a:lnTo>
                  <a:pt x="254" y="1"/>
                </a:lnTo>
                <a:lnTo>
                  <a:pt x="256" y="3"/>
                </a:lnTo>
                <a:lnTo>
                  <a:pt x="256" y="3"/>
                </a:lnTo>
                <a:lnTo>
                  <a:pt x="269" y="5"/>
                </a:lnTo>
                <a:lnTo>
                  <a:pt x="269" y="5"/>
                </a:lnTo>
                <a:lnTo>
                  <a:pt x="280" y="6"/>
                </a:lnTo>
                <a:lnTo>
                  <a:pt x="280" y="6"/>
                </a:lnTo>
                <a:lnTo>
                  <a:pt x="283" y="8"/>
                </a:lnTo>
                <a:lnTo>
                  <a:pt x="283" y="8"/>
                </a:lnTo>
                <a:lnTo>
                  <a:pt x="286" y="11"/>
                </a:lnTo>
                <a:lnTo>
                  <a:pt x="286" y="14"/>
                </a:lnTo>
                <a:lnTo>
                  <a:pt x="286" y="14"/>
                </a:lnTo>
                <a:lnTo>
                  <a:pt x="286" y="17"/>
                </a:lnTo>
                <a:lnTo>
                  <a:pt x="286" y="19"/>
                </a:lnTo>
                <a:lnTo>
                  <a:pt x="286" y="19"/>
                </a:lnTo>
                <a:lnTo>
                  <a:pt x="288" y="20"/>
                </a:lnTo>
                <a:lnTo>
                  <a:pt x="288" y="20"/>
                </a:lnTo>
                <a:lnTo>
                  <a:pt x="286" y="25"/>
                </a:lnTo>
                <a:lnTo>
                  <a:pt x="284" y="28"/>
                </a:lnTo>
                <a:lnTo>
                  <a:pt x="284" y="28"/>
                </a:lnTo>
                <a:lnTo>
                  <a:pt x="284" y="42"/>
                </a:lnTo>
                <a:lnTo>
                  <a:pt x="284" y="42"/>
                </a:lnTo>
                <a:lnTo>
                  <a:pt x="284" y="69"/>
                </a:lnTo>
                <a:lnTo>
                  <a:pt x="284" y="69"/>
                </a:lnTo>
                <a:lnTo>
                  <a:pt x="283" y="90"/>
                </a:lnTo>
                <a:lnTo>
                  <a:pt x="283" y="90"/>
                </a:lnTo>
                <a:lnTo>
                  <a:pt x="283" y="105"/>
                </a:lnTo>
                <a:lnTo>
                  <a:pt x="283" y="105"/>
                </a:lnTo>
                <a:lnTo>
                  <a:pt x="283" y="121"/>
                </a:lnTo>
                <a:lnTo>
                  <a:pt x="283" y="121"/>
                </a:lnTo>
                <a:lnTo>
                  <a:pt x="281" y="131"/>
                </a:lnTo>
                <a:lnTo>
                  <a:pt x="281" y="131"/>
                </a:lnTo>
                <a:lnTo>
                  <a:pt x="281" y="140"/>
                </a:lnTo>
                <a:lnTo>
                  <a:pt x="281" y="140"/>
                </a:lnTo>
                <a:lnTo>
                  <a:pt x="281" y="148"/>
                </a:lnTo>
                <a:lnTo>
                  <a:pt x="281" y="148"/>
                </a:lnTo>
                <a:lnTo>
                  <a:pt x="300" y="148"/>
                </a:lnTo>
                <a:lnTo>
                  <a:pt x="300" y="148"/>
                </a:lnTo>
                <a:lnTo>
                  <a:pt x="302" y="137"/>
                </a:lnTo>
                <a:lnTo>
                  <a:pt x="302" y="128"/>
                </a:lnTo>
                <a:lnTo>
                  <a:pt x="302" y="128"/>
                </a:lnTo>
                <a:lnTo>
                  <a:pt x="302" y="99"/>
                </a:lnTo>
                <a:lnTo>
                  <a:pt x="302" y="99"/>
                </a:lnTo>
                <a:lnTo>
                  <a:pt x="302" y="63"/>
                </a:lnTo>
                <a:lnTo>
                  <a:pt x="302" y="63"/>
                </a:lnTo>
                <a:lnTo>
                  <a:pt x="300" y="47"/>
                </a:lnTo>
                <a:lnTo>
                  <a:pt x="299" y="30"/>
                </a:lnTo>
                <a:lnTo>
                  <a:pt x="299" y="30"/>
                </a:lnTo>
                <a:lnTo>
                  <a:pt x="299" y="28"/>
                </a:lnTo>
                <a:lnTo>
                  <a:pt x="299" y="28"/>
                </a:lnTo>
                <a:lnTo>
                  <a:pt x="297" y="25"/>
                </a:lnTo>
                <a:lnTo>
                  <a:pt x="297" y="25"/>
                </a:lnTo>
                <a:lnTo>
                  <a:pt x="295" y="22"/>
                </a:lnTo>
                <a:lnTo>
                  <a:pt x="295" y="22"/>
                </a:lnTo>
                <a:lnTo>
                  <a:pt x="295" y="19"/>
                </a:lnTo>
                <a:lnTo>
                  <a:pt x="295" y="14"/>
                </a:lnTo>
                <a:lnTo>
                  <a:pt x="295" y="14"/>
                </a:lnTo>
                <a:lnTo>
                  <a:pt x="299" y="9"/>
                </a:lnTo>
                <a:lnTo>
                  <a:pt x="305" y="5"/>
                </a:lnTo>
                <a:lnTo>
                  <a:pt x="305" y="5"/>
                </a:lnTo>
                <a:lnTo>
                  <a:pt x="310" y="3"/>
                </a:lnTo>
                <a:lnTo>
                  <a:pt x="316" y="3"/>
                </a:lnTo>
                <a:lnTo>
                  <a:pt x="316" y="3"/>
                </a:lnTo>
                <a:lnTo>
                  <a:pt x="333" y="3"/>
                </a:lnTo>
                <a:lnTo>
                  <a:pt x="333" y="3"/>
                </a:lnTo>
                <a:lnTo>
                  <a:pt x="338" y="3"/>
                </a:lnTo>
                <a:lnTo>
                  <a:pt x="338" y="3"/>
                </a:lnTo>
                <a:lnTo>
                  <a:pt x="338" y="3"/>
                </a:lnTo>
                <a:lnTo>
                  <a:pt x="338" y="3"/>
                </a:lnTo>
                <a:lnTo>
                  <a:pt x="343" y="1"/>
                </a:lnTo>
                <a:lnTo>
                  <a:pt x="343" y="1"/>
                </a:lnTo>
                <a:lnTo>
                  <a:pt x="344" y="1"/>
                </a:lnTo>
                <a:lnTo>
                  <a:pt x="348" y="3"/>
                </a:lnTo>
                <a:lnTo>
                  <a:pt x="348" y="3"/>
                </a:lnTo>
                <a:lnTo>
                  <a:pt x="360" y="5"/>
                </a:lnTo>
                <a:lnTo>
                  <a:pt x="360" y="5"/>
                </a:lnTo>
                <a:lnTo>
                  <a:pt x="365" y="6"/>
                </a:lnTo>
                <a:lnTo>
                  <a:pt x="368" y="9"/>
                </a:lnTo>
                <a:lnTo>
                  <a:pt x="368" y="9"/>
                </a:lnTo>
                <a:lnTo>
                  <a:pt x="371" y="14"/>
                </a:lnTo>
                <a:lnTo>
                  <a:pt x="370" y="19"/>
                </a:lnTo>
                <a:lnTo>
                  <a:pt x="370" y="19"/>
                </a:lnTo>
                <a:lnTo>
                  <a:pt x="368" y="22"/>
                </a:lnTo>
                <a:lnTo>
                  <a:pt x="368" y="22"/>
                </a:lnTo>
                <a:lnTo>
                  <a:pt x="366" y="23"/>
                </a:lnTo>
                <a:lnTo>
                  <a:pt x="366" y="23"/>
                </a:lnTo>
                <a:lnTo>
                  <a:pt x="366" y="27"/>
                </a:lnTo>
                <a:lnTo>
                  <a:pt x="366" y="27"/>
                </a:lnTo>
                <a:lnTo>
                  <a:pt x="366" y="52"/>
                </a:lnTo>
                <a:lnTo>
                  <a:pt x="366" y="52"/>
                </a:lnTo>
                <a:lnTo>
                  <a:pt x="366" y="53"/>
                </a:lnTo>
                <a:lnTo>
                  <a:pt x="366" y="53"/>
                </a:lnTo>
                <a:lnTo>
                  <a:pt x="366" y="57"/>
                </a:lnTo>
                <a:lnTo>
                  <a:pt x="366" y="57"/>
                </a:lnTo>
                <a:lnTo>
                  <a:pt x="366" y="60"/>
                </a:lnTo>
                <a:lnTo>
                  <a:pt x="366" y="60"/>
                </a:lnTo>
                <a:lnTo>
                  <a:pt x="368" y="85"/>
                </a:lnTo>
                <a:lnTo>
                  <a:pt x="368" y="85"/>
                </a:lnTo>
                <a:lnTo>
                  <a:pt x="370" y="102"/>
                </a:lnTo>
                <a:lnTo>
                  <a:pt x="370" y="102"/>
                </a:lnTo>
                <a:lnTo>
                  <a:pt x="370" y="123"/>
                </a:lnTo>
                <a:lnTo>
                  <a:pt x="370" y="123"/>
                </a:lnTo>
                <a:lnTo>
                  <a:pt x="371" y="137"/>
                </a:lnTo>
                <a:lnTo>
                  <a:pt x="371" y="137"/>
                </a:lnTo>
                <a:lnTo>
                  <a:pt x="371" y="140"/>
                </a:lnTo>
                <a:lnTo>
                  <a:pt x="371" y="140"/>
                </a:lnTo>
                <a:lnTo>
                  <a:pt x="371" y="143"/>
                </a:lnTo>
                <a:lnTo>
                  <a:pt x="368" y="145"/>
                </a:lnTo>
                <a:lnTo>
                  <a:pt x="368" y="145"/>
                </a:lnTo>
                <a:lnTo>
                  <a:pt x="370" y="150"/>
                </a:lnTo>
                <a:lnTo>
                  <a:pt x="370" y="150"/>
                </a:lnTo>
                <a:lnTo>
                  <a:pt x="371" y="150"/>
                </a:lnTo>
                <a:lnTo>
                  <a:pt x="371" y="150"/>
                </a:lnTo>
                <a:lnTo>
                  <a:pt x="393" y="150"/>
                </a:lnTo>
                <a:lnTo>
                  <a:pt x="393" y="150"/>
                </a:lnTo>
                <a:lnTo>
                  <a:pt x="401" y="151"/>
                </a:lnTo>
                <a:lnTo>
                  <a:pt x="401" y="151"/>
                </a:lnTo>
                <a:lnTo>
                  <a:pt x="407" y="153"/>
                </a:lnTo>
                <a:lnTo>
                  <a:pt x="407" y="153"/>
                </a:lnTo>
                <a:lnTo>
                  <a:pt x="414" y="156"/>
                </a:lnTo>
                <a:lnTo>
                  <a:pt x="418" y="159"/>
                </a:lnTo>
                <a:lnTo>
                  <a:pt x="423" y="165"/>
                </a:lnTo>
                <a:lnTo>
                  <a:pt x="426" y="172"/>
                </a:lnTo>
                <a:lnTo>
                  <a:pt x="426" y="172"/>
                </a:lnTo>
                <a:lnTo>
                  <a:pt x="430" y="184"/>
                </a:lnTo>
                <a:lnTo>
                  <a:pt x="430" y="184"/>
                </a:lnTo>
                <a:lnTo>
                  <a:pt x="431" y="203"/>
                </a:lnTo>
                <a:lnTo>
                  <a:pt x="431" y="203"/>
                </a:lnTo>
                <a:lnTo>
                  <a:pt x="433" y="217"/>
                </a:lnTo>
                <a:lnTo>
                  <a:pt x="433" y="217"/>
                </a:lnTo>
                <a:lnTo>
                  <a:pt x="436" y="240"/>
                </a:lnTo>
                <a:lnTo>
                  <a:pt x="436" y="240"/>
                </a:lnTo>
                <a:lnTo>
                  <a:pt x="437" y="251"/>
                </a:lnTo>
                <a:lnTo>
                  <a:pt x="437" y="251"/>
                </a:lnTo>
                <a:lnTo>
                  <a:pt x="439" y="265"/>
                </a:lnTo>
                <a:lnTo>
                  <a:pt x="439" y="279"/>
                </a:lnTo>
                <a:lnTo>
                  <a:pt x="439" y="279"/>
                </a:lnTo>
                <a:lnTo>
                  <a:pt x="437" y="307"/>
                </a:lnTo>
                <a:lnTo>
                  <a:pt x="437" y="307"/>
                </a:lnTo>
                <a:lnTo>
                  <a:pt x="436" y="323"/>
                </a:lnTo>
                <a:lnTo>
                  <a:pt x="436" y="323"/>
                </a:lnTo>
                <a:lnTo>
                  <a:pt x="433" y="329"/>
                </a:lnTo>
                <a:lnTo>
                  <a:pt x="428" y="336"/>
                </a:lnTo>
                <a:lnTo>
                  <a:pt x="428" y="336"/>
                </a:lnTo>
                <a:lnTo>
                  <a:pt x="423" y="339"/>
                </a:lnTo>
                <a:lnTo>
                  <a:pt x="423" y="339"/>
                </a:lnTo>
                <a:lnTo>
                  <a:pt x="417" y="341"/>
                </a:lnTo>
                <a:lnTo>
                  <a:pt x="411" y="342"/>
                </a:lnTo>
                <a:lnTo>
                  <a:pt x="411" y="342"/>
                </a:lnTo>
                <a:lnTo>
                  <a:pt x="395" y="342"/>
                </a:lnTo>
                <a:lnTo>
                  <a:pt x="395" y="342"/>
                </a:lnTo>
                <a:lnTo>
                  <a:pt x="381" y="344"/>
                </a:lnTo>
                <a:lnTo>
                  <a:pt x="381" y="344"/>
                </a:lnTo>
                <a:lnTo>
                  <a:pt x="377" y="344"/>
                </a:lnTo>
                <a:lnTo>
                  <a:pt x="377" y="344"/>
                </a:lnTo>
                <a:lnTo>
                  <a:pt x="376" y="344"/>
                </a:lnTo>
                <a:lnTo>
                  <a:pt x="376" y="345"/>
                </a:lnTo>
                <a:lnTo>
                  <a:pt x="376" y="345"/>
                </a:lnTo>
                <a:lnTo>
                  <a:pt x="376" y="358"/>
                </a:lnTo>
                <a:lnTo>
                  <a:pt x="376" y="358"/>
                </a:lnTo>
                <a:lnTo>
                  <a:pt x="376" y="378"/>
                </a:lnTo>
                <a:lnTo>
                  <a:pt x="376" y="378"/>
                </a:lnTo>
                <a:lnTo>
                  <a:pt x="374" y="386"/>
                </a:lnTo>
                <a:lnTo>
                  <a:pt x="374" y="386"/>
                </a:lnTo>
                <a:lnTo>
                  <a:pt x="373" y="391"/>
                </a:lnTo>
                <a:lnTo>
                  <a:pt x="370" y="394"/>
                </a:lnTo>
                <a:lnTo>
                  <a:pt x="370" y="394"/>
                </a:lnTo>
                <a:lnTo>
                  <a:pt x="363" y="397"/>
                </a:lnTo>
                <a:lnTo>
                  <a:pt x="363" y="397"/>
                </a:lnTo>
                <a:lnTo>
                  <a:pt x="349" y="402"/>
                </a:lnTo>
                <a:lnTo>
                  <a:pt x="349" y="402"/>
                </a:lnTo>
                <a:lnTo>
                  <a:pt x="341" y="404"/>
                </a:lnTo>
                <a:lnTo>
                  <a:pt x="333" y="404"/>
                </a:lnTo>
                <a:lnTo>
                  <a:pt x="333" y="404"/>
                </a:lnTo>
                <a:lnTo>
                  <a:pt x="329" y="404"/>
                </a:lnTo>
                <a:lnTo>
                  <a:pt x="329" y="404"/>
                </a:lnTo>
                <a:lnTo>
                  <a:pt x="324" y="404"/>
                </a:lnTo>
                <a:lnTo>
                  <a:pt x="324" y="404"/>
                </a:lnTo>
                <a:lnTo>
                  <a:pt x="322" y="402"/>
                </a:lnTo>
                <a:lnTo>
                  <a:pt x="321" y="400"/>
                </a:lnTo>
                <a:lnTo>
                  <a:pt x="321" y="400"/>
                </a:lnTo>
                <a:lnTo>
                  <a:pt x="318" y="396"/>
                </a:lnTo>
                <a:lnTo>
                  <a:pt x="318" y="396"/>
                </a:lnTo>
                <a:lnTo>
                  <a:pt x="318" y="396"/>
                </a:lnTo>
                <a:lnTo>
                  <a:pt x="318" y="396"/>
                </a:lnTo>
                <a:lnTo>
                  <a:pt x="314" y="394"/>
                </a:lnTo>
                <a:lnTo>
                  <a:pt x="313" y="393"/>
                </a:lnTo>
                <a:lnTo>
                  <a:pt x="313" y="393"/>
                </a:lnTo>
                <a:lnTo>
                  <a:pt x="310" y="378"/>
                </a:lnTo>
                <a:lnTo>
                  <a:pt x="310" y="378"/>
                </a:lnTo>
                <a:lnTo>
                  <a:pt x="306" y="363"/>
                </a:lnTo>
                <a:lnTo>
                  <a:pt x="306" y="363"/>
                </a:lnTo>
                <a:lnTo>
                  <a:pt x="306" y="359"/>
                </a:lnTo>
                <a:lnTo>
                  <a:pt x="305" y="358"/>
                </a:lnTo>
                <a:lnTo>
                  <a:pt x="300" y="355"/>
                </a:lnTo>
                <a:lnTo>
                  <a:pt x="300" y="355"/>
                </a:lnTo>
                <a:lnTo>
                  <a:pt x="299" y="355"/>
                </a:lnTo>
                <a:lnTo>
                  <a:pt x="299" y="355"/>
                </a:lnTo>
                <a:lnTo>
                  <a:pt x="286" y="355"/>
                </a:lnTo>
                <a:lnTo>
                  <a:pt x="286" y="355"/>
                </a:lnTo>
                <a:lnTo>
                  <a:pt x="264" y="356"/>
                </a:lnTo>
                <a:lnTo>
                  <a:pt x="264" y="356"/>
                </a:lnTo>
                <a:lnTo>
                  <a:pt x="185" y="356"/>
                </a:lnTo>
                <a:lnTo>
                  <a:pt x="185" y="356"/>
                </a:lnTo>
                <a:lnTo>
                  <a:pt x="157" y="358"/>
                </a:lnTo>
                <a:lnTo>
                  <a:pt x="157" y="358"/>
                </a:lnTo>
                <a:lnTo>
                  <a:pt x="146" y="359"/>
                </a:lnTo>
                <a:lnTo>
                  <a:pt x="146" y="359"/>
                </a:lnTo>
                <a:lnTo>
                  <a:pt x="142" y="361"/>
                </a:lnTo>
                <a:lnTo>
                  <a:pt x="142" y="361"/>
                </a:lnTo>
                <a:lnTo>
                  <a:pt x="138" y="367"/>
                </a:lnTo>
                <a:lnTo>
                  <a:pt x="138" y="367"/>
                </a:lnTo>
                <a:lnTo>
                  <a:pt x="136" y="375"/>
                </a:lnTo>
                <a:lnTo>
                  <a:pt x="136" y="382"/>
                </a:lnTo>
                <a:lnTo>
                  <a:pt x="136" y="382"/>
                </a:lnTo>
                <a:lnTo>
                  <a:pt x="136" y="388"/>
                </a:lnTo>
                <a:lnTo>
                  <a:pt x="136" y="388"/>
                </a:lnTo>
                <a:lnTo>
                  <a:pt x="136" y="394"/>
                </a:lnTo>
                <a:lnTo>
                  <a:pt x="136" y="394"/>
                </a:lnTo>
                <a:lnTo>
                  <a:pt x="136" y="400"/>
                </a:lnTo>
                <a:lnTo>
                  <a:pt x="136" y="400"/>
                </a:lnTo>
                <a:lnTo>
                  <a:pt x="135" y="404"/>
                </a:lnTo>
                <a:lnTo>
                  <a:pt x="130" y="405"/>
                </a:lnTo>
                <a:lnTo>
                  <a:pt x="130" y="405"/>
                </a:lnTo>
                <a:lnTo>
                  <a:pt x="125" y="407"/>
                </a:lnTo>
                <a:lnTo>
                  <a:pt x="120" y="407"/>
                </a:lnTo>
                <a:lnTo>
                  <a:pt x="120" y="407"/>
                </a:lnTo>
                <a:lnTo>
                  <a:pt x="98" y="407"/>
                </a:lnTo>
                <a:lnTo>
                  <a:pt x="98" y="407"/>
                </a:lnTo>
                <a:lnTo>
                  <a:pt x="82" y="405"/>
                </a:lnTo>
                <a:lnTo>
                  <a:pt x="82" y="405"/>
                </a:lnTo>
                <a:lnTo>
                  <a:pt x="78" y="405"/>
                </a:lnTo>
                <a:lnTo>
                  <a:pt x="78" y="405"/>
                </a:lnTo>
                <a:lnTo>
                  <a:pt x="75" y="402"/>
                </a:lnTo>
                <a:lnTo>
                  <a:pt x="73" y="399"/>
                </a:lnTo>
                <a:lnTo>
                  <a:pt x="73" y="399"/>
                </a:lnTo>
                <a:lnTo>
                  <a:pt x="73" y="397"/>
                </a:lnTo>
                <a:lnTo>
                  <a:pt x="73" y="397"/>
                </a:lnTo>
                <a:lnTo>
                  <a:pt x="71" y="396"/>
                </a:lnTo>
                <a:lnTo>
                  <a:pt x="71" y="393"/>
                </a:lnTo>
                <a:lnTo>
                  <a:pt x="71" y="393"/>
                </a:lnTo>
                <a:lnTo>
                  <a:pt x="70" y="380"/>
                </a:lnTo>
                <a:lnTo>
                  <a:pt x="70" y="380"/>
                </a:lnTo>
                <a:lnTo>
                  <a:pt x="70" y="359"/>
                </a:lnTo>
                <a:lnTo>
                  <a:pt x="70" y="359"/>
                </a:lnTo>
                <a:lnTo>
                  <a:pt x="68" y="355"/>
                </a:lnTo>
                <a:lnTo>
                  <a:pt x="68" y="355"/>
                </a:lnTo>
                <a:lnTo>
                  <a:pt x="65" y="350"/>
                </a:lnTo>
                <a:lnTo>
                  <a:pt x="62" y="347"/>
                </a:lnTo>
                <a:lnTo>
                  <a:pt x="62" y="347"/>
                </a:lnTo>
                <a:lnTo>
                  <a:pt x="60" y="345"/>
                </a:lnTo>
                <a:lnTo>
                  <a:pt x="60" y="345"/>
                </a:lnTo>
                <a:lnTo>
                  <a:pt x="46" y="342"/>
                </a:lnTo>
                <a:lnTo>
                  <a:pt x="46" y="342"/>
                </a:lnTo>
                <a:lnTo>
                  <a:pt x="29" y="339"/>
                </a:lnTo>
                <a:lnTo>
                  <a:pt x="29" y="339"/>
                </a:lnTo>
                <a:lnTo>
                  <a:pt x="18" y="336"/>
                </a:lnTo>
                <a:lnTo>
                  <a:pt x="18" y="336"/>
                </a:lnTo>
                <a:lnTo>
                  <a:pt x="11" y="334"/>
                </a:lnTo>
                <a:lnTo>
                  <a:pt x="7" y="329"/>
                </a:lnTo>
                <a:lnTo>
                  <a:pt x="7" y="329"/>
                </a:lnTo>
                <a:lnTo>
                  <a:pt x="4" y="325"/>
                </a:lnTo>
                <a:lnTo>
                  <a:pt x="4" y="325"/>
                </a:lnTo>
                <a:lnTo>
                  <a:pt x="0" y="314"/>
                </a:lnTo>
                <a:lnTo>
                  <a:pt x="0" y="314"/>
                </a:lnTo>
                <a:lnTo>
                  <a:pt x="0" y="309"/>
                </a:lnTo>
                <a:lnTo>
                  <a:pt x="0" y="309"/>
                </a:lnTo>
                <a:lnTo>
                  <a:pt x="0" y="276"/>
                </a:lnTo>
                <a:lnTo>
                  <a:pt x="0" y="276"/>
                </a:lnTo>
                <a:lnTo>
                  <a:pt x="2" y="243"/>
                </a:lnTo>
                <a:lnTo>
                  <a:pt x="2" y="210"/>
                </a:lnTo>
                <a:lnTo>
                  <a:pt x="2" y="210"/>
                </a:lnTo>
                <a:lnTo>
                  <a:pt x="2" y="194"/>
                </a:lnTo>
                <a:lnTo>
                  <a:pt x="2" y="194"/>
                </a:lnTo>
                <a:lnTo>
                  <a:pt x="4" y="186"/>
                </a:lnTo>
                <a:lnTo>
                  <a:pt x="5" y="180"/>
                </a:lnTo>
                <a:lnTo>
                  <a:pt x="5" y="180"/>
                </a:lnTo>
                <a:lnTo>
                  <a:pt x="8" y="173"/>
                </a:lnTo>
                <a:lnTo>
                  <a:pt x="15" y="169"/>
                </a:lnTo>
                <a:lnTo>
                  <a:pt x="15" y="169"/>
                </a:lnTo>
                <a:lnTo>
                  <a:pt x="19" y="165"/>
                </a:lnTo>
                <a:lnTo>
                  <a:pt x="19" y="165"/>
                </a:lnTo>
                <a:lnTo>
                  <a:pt x="21" y="164"/>
                </a:lnTo>
                <a:lnTo>
                  <a:pt x="21" y="164"/>
                </a:lnTo>
                <a:lnTo>
                  <a:pt x="23" y="162"/>
                </a:lnTo>
                <a:lnTo>
                  <a:pt x="23" y="162"/>
                </a:lnTo>
                <a:lnTo>
                  <a:pt x="27" y="161"/>
                </a:lnTo>
                <a:lnTo>
                  <a:pt x="27" y="161"/>
                </a:lnTo>
                <a:lnTo>
                  <a:pt x="48" y="156"/>
                </a:lnTo>
                <a:lnTo>
                  <a:pt x="48" y="156"/>
                </a:lnTo>
                <a:close/>
                <a:moveTo>
                  <a:pt x="191" y="6"/>
                </a:moveTo>
                <a:lnTo>
                  <a:pt x="191" y="6"/>
                </a:lnTo>
                <a:lnTo>
                  <a:pt x="190" y="6"/>
                </a:lnTo>
                <a:lnTo>
                  <a:pt x="190" y="6"/>
                </a:lnTo>
                <a:lnTo>
                  <a:pt x="190" y="8"/>
                </a:lnTo>
                <a:lnTo>
                  <a:pt x="190" y="8"/>
                </a:lnTo>
                <a:lnTo>
                  <a:pt x="191" y="6"/>
                </a:lnTo>
                <a:lnTo>
                  <a:pt x="191" y="6"/>
                </a:lnTo>
                <a:lnTo>
                  <a:pt x="191" y="8"/>
                </a:lnTo>
                <a:lnTo>
                  <a:pt x="191" y="8"/>
                </a:lnTo>
                <a:lnTo>
                  <a:pt x="199" y="8"/>
                </a:lnTo>
                <a:lnTo>
                  <a:pt x="199" y="8"/>
                </a:lnTo>
                <a:lnTo>
                  <a:pt x="196" y="8"/>
                </a:lnTo>
                <a:lnTo>
                  <a:pt x="191" y="6"/>
                </a:lnTo>
                <a:lnTo>
                  <a:pt x="191" y="6"/>
                </a:lnTo>
                <a:close/>
                <a:moveTo>
                  <a:pt x="365" y="385"/>
                </a:moveTo>
                <a:lnTo>
                  <a:pt x="365" y="385"/>
                </a:lnTo>
                <a:lnTo>
                  <a:pt x="366" y="382"/>
                </a:lnTo>
                <a:lnTo>
                  <a:pt x="366" y="382"/>
                </a:lnTo>
                <a:lnTo>
                  <a:pt x="366" y="366"/>
                </a:lnTo>
                <a:lnTo>
                  <a:pt x="368" y="352"/>
                </a:lnTo>
                <a:lnTo>
                  <a:pt x="368" y="352"/>
                </a:lnTo>
                <a:lnTo>
                  <a:pt x="370" y="342"/>
                </a:lnTo>
                <a:lnTo>
                  <a:pt x="370" y="342"/>
                </a:lnTo>
                <a:lnTo>
                  <a:pt x="373" y="339"/>
                </a:lnTo>
                <a:lnTo>
                  <a:pt x="377" y="336"/>
                </a:lnTo>
                <a:lnTo>
                  <a:pt x="377" y="336"/>
                </a:lnTo>
                <a:lnTo>
                  <a:pt x="385" y="334"/>
                </a:lnTo>
                <a:lnTo>
                  <a:pt x="385" y="334"/>
                </a:lnTo>
                <a:lnTo>
                  <a:pt x="401" y="333"/>
                </a:lnTo>
                <a:lnTo>
                  <a:pt x="401" y="333"/>
                </a:lnTo>
                <a:lnTo>
                  <a:pt x="411" y="329"/>
                </a:lnTo>
                <a:lnTo>
                  <a:pt x="420" y="325"/>
                </a:lnTo>
                <a:lnTo>
                  <a:pt x="420" y="325"/>
                </a:lnTo>
                <a:lnTo>
                  <a:pt x="423" y="322"/>
                </a:lnTo>
                <a:lnTo>
                  <a:pt x="426" y="317"/>
                </a:lnTo>
                <a:lnTo>
                  <a:pt x="426" y="317"/>
                </a:lnTo>
                <a:lnTo>
                  <a:pt x="428" y="312"/>
                </a:lnTo>
                <a:lnTo>
                  <a:pt x="428" y="306"/>
                </a:lnTo>
                <a:lnTo>
                  <a:pt x="428" y="306"/>
                </a:lnTo>
                <a:lnTo>
                  <a:pt x="428" y="271"/>
                </a:lnTo>
                <a:lnTo>
                  <a:pt x="426" y="236"/>
                </a:lnTo>
                <a:lnTo>
                  <a:pt x="426" y="236"/>
                </a:lnTo>
                <a:lnTo>
                  <a:pt x="425" y="210"/>
                </a:lnTo>
                <a:lnTo>
                  <a:pt x="425" y="210"/>
                </a:lnTo>
                <a:lnTo>
                  <a:pt x="422" y="197"/>
                </a:lnTo>
                <a:lnTo>
                  <a:pt x="420" y="183"/>
                </a:lnTo>
                <a:lnTo>
                  <a:pt x="420" y="183"/>
                </a:lnTo>
                <a:lnTo>
                  <a:pt x="415" y="169"/>
                </a:lnTo>
                <a:lnTo>
                  <a:pt x="415" y="169"/>
                </a:lnTo>
                <a:lnTo>
                  <a:pt x="412" y="165"/>
                </a:lnTo>
                <a:lnTo>
                  <a:pt x="411" y="162"/>
                </a:lnTo>
                <a:lnTo>
                  <a:pt x="407" y="161"/>
                </a:lnTo>
                <a:lnTo>
                  <a:pt x="403" y="159"/>
                </a:lnTo>
                <a:lnTo>
                  <a:pt x="403" y="159"/>
                </a:lnTo>
                <a:lnTo>
                  <a:pt x="392" y="158"/>
                </a:lnTo>
                <a:lnTo>
                  <a:pt x="392" y="158"/>
                </a:lnTo>
                <a:lnTo>
                  <a:pt x="377" y="158"/>
                </a:lnTo>
                <a:lnTo>
                  <a:pt x="377" y="158"/>
                </a:lnTo>
                <a:lnTo>
                  <a:pt x="373" y="158"/>
                </a:lnTo>
                <a:lnTo>
                  <a:pt x="370" y="159"/>
                </a:lnTo>
                <a:lnTo>
                  <a:pt x="370" y="159"/>
                </a:lnTo>
                <a:lnTo>
                  <a:pt x="368" y="159"/>
                </a:lnTo>
                <a:lnTo>
                  <a:pt x="366" y="159"/>
                </a:lnTo>
                <a:lnTo>
                  <a:pt x="366" y="159"/>
                </a:lnTo>
                <a:lnTo>
                  <a:pt x="366" y="159"/>
                </a:lnTo>
                <a:lnTo>
                  <a:pt x="366" y="159"/>
                </a:lnTo>
                <a:lnTo>
                  <a:pt x="359" y="159"/>
                </a:lnTo>
                <a:lnTo>
                  <a:pt x="359" y="159"/>
                </a:lnTo>
                <a:lnTo>
                  <a:pt x="346" y="159"/>
                </a:lnTo>
                <a:lnTo>
                  <a:pt x="346" y="159"/>
                </a:lnTo>
                <a:lnTo>
                  <a:pt x="343" y="159"/>
                </a:lnTo>
                <a:lnTo>
                  <a:pt x="343" y="159"/>
                </a:lnTo>
                <a:lnTo>
                  <a:pt x="340" y="159"/>
                </a:lnTo>
                <a:lnTo>
                  <a:pt x="338" y="158"/>
                </a:lnTo>
                <a:lnTo>
                  <a:pt x="338" y="158"/>
                </a:lnTo>
                <a:lnTo>
                  <a:pt x="336" y="158"/>
                </a:lnTo>
                <a:lnTo>
                  <a:pt x="335" y="156"/>
                </a:lnTo>
                <a:lnTo>
                  <a:pt x="335" y="156"/>
                </a:lnTo>
                <a:lnTo>
                  <a:pt x="325" y="154"/>
                </a:lnTo>
                <a:lnTo>
                  <a:pt x="325" y="154"/>
                </a:lnTo>
                <a:lnTo>
                  <a:pt x="300" y="154"/>
                </a:lnTo>
                <a:lnTo>
                  <a:pt x="300" y="154"/>
                </a:lnTo>
                <a:lnTo>
                  <a:pt x="269" y="154"/>
                </a:lnTo>
                <a:lnTo>
                  <a:pt x="269" y="154"/>
                </a:lnTo>
                <a:lnTo>
                  <a:pt x="234" y="156"/>
                </a:lnTo>
                <a:lnTo>
                  <a:pt x="234" y="156"/>
                </a:lnTo>
                <a:lnTo>
                  <a:pt x="198" y="156"/>
                </a:lnTo>
                <a:lnTo>
                  <a:pt x="198" y="156"/>
                </a:lnTo>
                <a:lnTo>
                  <a:pt x="196" y="158"/>
                </a:lnTo>
                <a:lnTo>
                  <a:pt x="196" y="158"/>
                </a:lnTo>
                <a:lnTo>
                  <a:pt x="193" y="158"/>
                </a:lnTo>
                <a:lnTo>
                  <a:pt x="193" y="158"/>
                </a:lnTo>
                <a:lnTo>
                  <a:pt x="190" y="156"/>
                </a:lnTo>
                <a:lnTo>
                  <a:pt x="190" y="156"/>
                </a:lnTo>
                <a:lnTo>
                  <a:pt x="182" y="156"/>
                </a:lnTo>
                <a:lnTo>
                  <a:pt x="182" y="156"/>
                </a:lnTo>
                <a:lnTo>
                  <a:pt x="144" y="156"/>
                </a:lnTo>
                <a:lnTo>
                  <a:pt x="144" y="156"/>
                </a:lnTo>
                <a:lnTo>
                  <a:pt x="125" y="158"/>
                </a:lnTo>
                <a:lnTo>
                  <a:pt x="108" y="159"/>
                </a:lnTo>
                <a:lnTo>
                  <a:pt x="108" y="159"/>
                </a:lnTo>
                <a:lnTo>
                  <a:pt x="106" y="159"/>
                </a:lnTo>
                <a:lnTo>
                  <a:pt x="106" y="159"/>
                </a:lnTo>
                <a:lnTo>
                  <a:pt x="106" y="162"/>
                </a:lnTo>
                <a:lnTo>
                  <a:pt x="103" y="164"/>
                </a:lnTo>
                <a:lnTo>
                  <a:pt x="103" y="164"/>
                </a:lnTo>
                <a:lnTo>
                  <a:pt x="101" y="164"/>
                </a:lnTo>
                <a:lnTo>
                  <a:pt x="101" y="164"/>
                </a:lnTo>
                <a:lnTo>
                  <a:pt x="100" y="162"/>
                </a:lnTo>
                <a:lnTo>
                  <a:pt x="98" y="161"/>
                </a:lnTo>
                <a:lnTo>
                  <a:pt x="98" y="161"/>
                </a:lnTo>
                <a:lnTo>
                  <a:pt x="97" y="161"/>
                </a:lnTo>
                <a:lnTo>
                  <a:pt x="97" y="161"/>
                </a:lnTo>
                <a:lnTo>
                  <a:pt x="84" y="161"/>
                </a:lnTo>
                <a:lnTo>
                  <a:pt x="84" y="161"/>
                </a:lnTo>
                <a:lnTo>
                  <a:pt x="68" y="162"/>
                </a:lnTo>
                <a:lnTo>
                  <a:pt x="68" y="162"/>
                </a:lnTo>
                <a:lnTo>
                  <a:pt x="62" y="164"/>
                </a:lnTo>
                <a:lnTo>
                  <a:pt x="62" y="164"/>
                </a:lnTo>
                <a:lnTo>
                  <a:pt x="57" y="165"/>
                </a:lnTo>
                <a:lnTo>
                  <a:pt x="57" y="165"/>
                </a:lnTo>
                <a:lnTo>
                  <a:pt x="54" y="165"/>
                </a:lnTo>
                <a:lnTo>
                  <a:pt x="54" y="165"/>
                </a:lnTo>
                <a:lnTo>
                  <a:pt x="54" y="164"/>
                </a:lnTo>
                <a:lnTo>
                  <a:pt x="54" y="164"/>
                </a:lnTo>
                <a:lnTo>
                  <a:pt x="51" y="165"/>
                </a:lnTo>
                <a:lnTo>
                  <a:pt x="48" y="164"/>
                </a:lnTo>
                <a:lnTo>
                  <a:pt x="48" y="164"/>
                </a:lnTo>
                <a:lnTo>
                  <a:pt x="38" y="167"/>
                </a:lnTo>
                <a:lnTo>
                  <a:pt x="32" y="172"/>
                </a:lnTo>
                <a:lnTo>
                  <a:pt x="32" y="172"/>
                </a:lnTo>
                <a:lnTo>
                  <a:pt x="23" y="180"/>
                </a:lnTo>
                <a:lnTo>
                  <a:pt x="23" y="180"/>
                </a:lnTo>
                <a:lnTo>
                  <a:pt x="18" y="186"/>
                </a:lnTo>
                <a:lnTo>
                  <a:pt x="15" y="194"/>
                </a:lnTo>
                <a:lnTo>
                  <a:pt x="15" y="194"/>
                </a:lnTo>
                <a:lnTo>
                  <a:pt x="11" y="205"/>
                </a:lnTo>
                <a:lnTo>
                  <a:pt x="10" y="216"/>
                </a:lnTo>
                <a:lnTo>
                  <a:pt x="10" y="216"/>
                </a:lnTo>
                <a:lnTo>
                  <a:pt x="8" y="229"/>
                </a:lnTo>
                <a:lnTo>
                  <a:pt x="8" y="229"/>
                </a:lnTo>
                <a:lnTo>
                  <a:pt x="7" y="244"/>
                </a:lnTo>
                <a:lnTo>
                  <a:pt x="7" y="244"/>
                </a:lnTo>
                <a:lnTo>
                  <a:pt x="7" y="252"/>
                </a:lnTo>
                <a:lnTo>
                  <a:pt x="7" y="262"/>
                </a:lnTo>
                <a:lnTo>
                  <a:pt x="7" y="262"/>
                </a:lnTo>
                <a:lnTo>
                  <a:pt x="8" y="281"/>
                </a:lnTo>
                <a:lnTo>
                  <a:pt x="8" y="281"/>
                </a:lnTo>
                <a:lnTo>
                  <a:pt x="8" y="309"/>
                </a:lnTo>
                <a:lnTo>
                  <a:pt x="8" y="309"/>
                </a:lnTo>
                <a:lnTo>
                  <a:pt x="10" y="315"/>
                </a:lnTo>
                <a:lnTo>
                  <a:pt x="10" y="315"/>
                </a:lnTo>
                <a:lnTo>
                  <a:pt x="13" y="323"/>
                </a:lnTo>
                <a:lnTo>
                  <a:pt x="13" y="323"/>
                </a:lnTo>
                <a:lnTo>
                  <a:pt x="15" y="326"/>
                </a:lnTo>
                <a:lnTo>
                  <a:pt x="15" y="326"/>
                </a:lnTo>
                <a:lnTo>
                  <a:pt x="21" y="329"/>
                </a:lnTo>
                <a:lnTo>
                  <a:pt x="26" y="333"/>
                </a:lnTo>
                <a:lnTo>
                  <a:pt x="26" y="333"/>
                </a:lnTo>
                <a:lnTo>
                  <a:pt x="34" y="333"/>
                </a:lnTo>
                <a:lnTo>
                  <a:pt x="34" y="333"/>
                </a:lnTo>
                <a:lnTo>
                  <a:pt x="56" y="334"/>
                </a:lnTo>
                <a:lnTo>
                  <a:pt x="56" y="334"/>
                </a:lnTo>
                <a:lnTo>
                  <a:pt x="60" y="334"/>
                </a:lnTo>
                <a:lnTo>
                  <a:pt x="67" y="339"/>
                </a:lnTo>
                <a:lnTo>
                  <a:pt x="67" y="339"/>
                </a:lnTo>
                <a:lnTo>
                  <a:pt x="70" y="344"/>
                </a:lnTo>
                <a:lnTo>
                  <a:pt x="70" y="344"/>
                </a:lnTo>
                <a:lnTo>
                  <a:pt x="73" y="355"/>
                </a:lnTo>
                <a:lnTo>
                  <a:pt x="73" y="355"/>
                </a:lnTo>
                <a:lnTo>
                  <a:pt x="75" y="361"/>
                </a:lnTo>
                <a:lnTo>
                  <a:pt x="75" y="361"/>
                </a:lnTo>
                <a:lnTo>
                  <a:pt x="75" y="364"/>
                </a:lnTo>
                <a:lnTo>
                  <a:pt x="75" y="364"/>
                </a:lnTo>
                <a:lnTo>
                  <a:pt x="76" y="385"/>
                </a:lnTo>
                <a:lnTo>
                  <a:pt x="76" y="385"/>
                </a:lnTo>
                <a:lnTo>
                  <a:pt x="76" y="388"/>
                </a:lnTo>
                <a:lnTo>
                  <a:pt x="76" y="388"/>
                </a:lnTo>
                <a:lnTo>
                  <a:pt x="78" y="394"/>
                </a:lnTo>
                <a:lnTo>
                  <a:pt x="78" y="394"/>
                </a:lnTo>
                <a:lnTo>
                  <a:pt x="79" y="397"/>
                </a:lnTo>
                <a:lnTo>
                  <a:pt x="82" y="397"/>
                </a:lnTo>
                <a:lnTo>
                  <a:pt x="82" y="397"/>
                </a:lnTo>
                <a:lnTo>
                  <a:pt x="86" y="397"/>
                </a:lnTo>
                <a:lnTo>
                  <a:pt x="86" y="397"/>
                </a:lnTo>
                <a:lnTo>
                  <a:pt x="101" y="400"/>
                </a:lnTo>
                <a:lnTo>
                  <a:pt x="101" y="400"/>
                </a:lnTo>
                <a:lnTo>
                  <a:pt x="114" y="400"/>
                </a:lnTo>
                <a:lnTo>
                  <a:pt x="114" y="400"/>
                </a:lnTo>
                <a:lnTo>
                  <a:pt x="120" y="400"/>
                </a:lnTo>
                <a:lnTo>
                  <a:pt x="120" y="400"/>
                </a:lnTo>
                <a:lnTo>
                  <a:pt x="123" y="400"/>
                </a:lnTo>
                <a:lnTo>
                  <a:pt x="123" y="397"/>
                </a:lnTo>
                <a:lnTo>
                  <a:pt x="123" y="397"/>
                </a:lnTo>
                <a:lnTo>
                  <a:pt x="123" y="396"/>
                </a:lnTo>
                <a:lnTo>
                  <a:pt x="123" y="396"/>
                </a:lnTo>
                <a:lnTo>
                  <a:pt x="125" y="389"/>
                </a:lnTo>
                <a:lnTo>
                  <a:pt x="125" y="389"/>
                </a:lnTo>
                <a:lnTo>
                  <a:pt x="125" y="386"/>
                </a:lnTo>
                <a:lnTo>
                  <a:pt x="125" y="386"/>
                </a:lnTo>
                <a:lnTo>
                  <a:pt x="125" y="377"/>
                </a:lnTo>
                <a:lnTo>
                  <a:pt x="127" y="367"/>
                </a:lnTo>
                <a:lnTo>
                  <a:pt x="127" y="367"/>
                </a:lnTo>
                <a:lnTo>
                  <a:pt x="128" y="363"/>
                </a:lnTo>
                <a:lnTo>
                  <a:pt x="131" y="358"/>
                </a:lnTo>
                <a:lnTo>
                  <a:pt x="131" y="358"/>
                </a:lnTo>
                <a:lnTo>
                  <a:pt x="136" y="355"/>
                </a:lnTo>
                <a:lnTo>
                  <a:pt x="141" y="353"/>
                </a:lnTo>
                <a:lnTo>
                  <a:pt x="141" y="353"/>
                </a:lnTo>
                <a:lnTo>
                  <a:pt x="150" y="350"/>
                </a:lnTo>
                <a:lnTo>
                  <a:pt x="160" y="348"/>
                </a:lnTo>
                <a:lnTo>
                  <a:pt x="160" y="348"/>
                </a:lnTo>
                <a:lnTo>
                  <a:pt x="176" y="348"/>
                </a:lnTo>
                <a:lnTo>
                  <a:pt x="176" y="348"/>
                </a:lnTo>
                <a:lnTo>
                  <a:pt x="201" y="347"/>
                </a:lnTo>
                <a:lnTo>
                  <a:pt x="201" y="347"/>
                </a:lnTo>
                <a:lnTo>
                  <a:pt x="202" y="347"/>
                </a:lnTo>
                <a:lnTo>
                  <a:pt x="202" y="347"/>
                </a:lnTo>
                <a:lnTo>
                  <a:pt x="206" y="347"/>
                </a:lnTo>
                <a:lnTo>
                  <a:pt x="206" y="347"/>
                </a:lnTo>
                <a:lnTo>
                  <a:pt x="209" y="347"/>
                </a:lnTo>
                <a:lnTo>
                  <a:pt x="209" y="347"/>
                </a:lnTo>
                <a:lnTo>
                  <a:pt x="229" y="345"/>
                </a:lnTo>
                <a:lnTo>
                  <a:pt x="229" y="345"/>
                </a:lnTo>
                <a:lnTo>
                  <a:pt x="242" y="344"/>
                </a:lnTo>
                <a:lnTo>
                  <a:pt x="242" y="344"/>
                </a:lnTo>
                <a:lnTo>
                  <a:pt x="248" y="342"/>
                </a:lnTo>
                <a:lnTo>
                  <a:pt x="254" y="341"/>
                </a:lnTo>
                <a:lnTo>
                  <a:pt x="254" y="341"/>
                </a:lnTo>
                <a:lnTo>
                  <a:pt x="256" y="341"/>
                </a:lnTo>
                <a:lnTo>
                  <a:pt x="259" y="342"/>
                </a:lnTo>
                <a:lnTo>
                  <a:pt x="259" y="342"/>
                </a:lnTo>
                <a:lnTo>
                  <a:pt x="259" y="344"/>
                </a:lnTo>
                <a:lnTo>
                  <a:pt x="259" y="344"/>
                </a:lnTo>
                <a:lnTo>
                  <a:pt x="264" y="345"/>
                </a:lnTo>
                <a:lnTo>
                  <a:pt x="264" y="345"/>
                </a:lnTo>
                <a:lnTo>
                  <a:pt x="278" y="347"/>
                </a:lnTo>
                <a:lnTo>
                  <a:pt x="278" y="347"/>
                </a:lnTo>
                <a:lnTo>
                  <a:pt x="288" y="347"/>
                </a:lnTo>
                <a:lnTo>
                  <a:pt x="288" y="347"/>
                </a:lnTo>
                <a:lnTo>
                  <a:pt x="302" y="348"/>
                </a:lnTo>
                <a:lnTo>
                  <a:pt x="302" y="348"/>
                </a:lnTo>
                <a:lnTo>
                  <a:pt x="308" y="348"/>
                </a:lnTo>
                <a:lnTo>
                  <a:pt x="308" y="348"/>
                </a:lnTo>
                <a:lnTo>
                  <a:pt x="313" y="352"/>
                </a:lnTo>
                <a:lnTo>
                  <a:pt x="316" y="355"/>
                </a:lnTo>
                <a:lnTo>
                  <a:pt x="316" y="355"/>
                </a:lnTo>
                <a:lnTo>
                  <a:pt x="318" y="361"/>
                </a:lnTo>
                <a:lnTo>
                  <a:pt x="319" y="367"/>
                </a:lnTo>
                <a:lnTo>
                  <a:pt x="319" y="367"/>
                </a:lnTo>
                <a:lnTo>
                  <a:pt x="319" y="374"/>
                </a:lnTo>
                <a:lnTo>
                  <a:pt x="319" y="374"/>
                </a:lnTo>
                <a:lnTo>
                  <a:pt x="321" y="383"/>
                </a:lnTo>
                <a:lnTo>
                  <a:pt x="321" y="383"/>
                </a:lnTo>
                <a:lnTo>
                  <a:pt x="324" y="389"/>
                </a:lnTo>
                <a:lnTo>
                  <a:pt x="324" y="389"/>
                </a:lnTo>
                <a:lnTo>
                  <a:pt x="325" y="391"/>
                </a:lnTo>
                <a:lnTo>
                  <a:pt x="327" y="391"/>
                </a:lnTo>
                <a:lnTo>
                  <a:pt x="327" y="391"/>
                </a:lnTo>
                <a:lnTo>
                  <a:pt x="340" y="389"/>
                </a:lnTo>
                <a:lnTo>
                  <a:pt x="340" y="389"/>
                </a:lnTo>
                <a:lnTo>
                  <a:pt x="352" y="388"/>
                </a:lnTo>
                <a:lnTo>
                  <a:pt x="352" y="388"/>
                </a:lnTo>
                <a:lnTo>
                  <a:pt x="359" y="386"/>
                </a:lnTo>
                <a:lnTo>
                  <a:pt x="365" y="385"/>
                </a:lnTo>
                <a:lnTo>
                  <a:pt x="365" y="385"/>
                </a:lnTo>
                <a:close/>
                <a:moveTo>
                  <a:pt x="281" y="28"/>
                </a:moveTo>
                <a:lnTo>
                  <a:pt x="281" y="28"/>
                </a:lnTo>
                <a:lnTo>
                  <a:pt x="272" y="31"/>
                </a:lnTo>
                <a:lnTo>
                  <a:pt x="262" y="33"/>
                </a:lnTo>
                <a:lnTo>
                  <a:pt x="262" y="33"/>
                </a:lnTo>
                <a:lnTo>
                  <a:pt x="248" y="33"/>
                </a:lnTo>
                <a:lnTo>
                  <a:pt x="248" y="33"/>
                </a:lnTo>
                <a:lnTo>
                  <a:pt x="235" y="31"/>
                </a:lnTo>
                <a:lnTo>
                  <a:pt x="235" y="31"/>
                </a:lnTo>
                <a:lnTo>
                  <a:pt x="231" y="30"/>
                </a:lnTo>
                <a:lnTo>
                  <a:pt x="231" y="30"/>
                </a:lnTo>
                <a:lnTo>
                  <a:pt x="231" y="33"/>
                </a:lnTo>
                <a:lnTo>
                  <a:pt x="231" y="33"/>
                </a:lnTo>
                <a:lnTo>
                  <a:pt x="231" y="52"/>
                </a:lnTo>
                <a:lnTo>
                  <a:pt x="231" y="52"/>
                </a:lnTo>
                <a:lnTo>
                  <a:pt x="231" y="58"/>
                </a:lnTo>
                <a:lnTo>
                  <a:pt x="231" y="58"/>
                </a:lnTo>
                <a:lnTo>
                  <a:pt x="229" y="80"/>
                </a:lnTo>
                <a:lnTo>
                  <a:pt x="229" y="80"/>
                </a:lnTo>
                <a:lnTo>
                  <a:pt x="228" y="104"/>
                </a:lnTo>
                <a:lnTo>
                  <a:pt x="228" y="104"/>
                </a:lnTo>
                <a:lnTo>
                  <a:pt x="228" y="121"/>
                </a:lnTo>
                <a:lnTo>
                  <a:pt x="228" y="121"/>
                </a:lnTo>
                <a:lnTo>
                  <a:pt x="228" y="137"/>
                </a:lnTo>
                <a:lnTo>
                  <a:pt x="228" y="137"/>
                </a:lnTo>
                <a:lnTo>
                  <a:pt x="228" y="146"/>
                </a:lnTo>
                <a:lnTo>
                  <a:pt x="228" y="146"/>
                </a:lnTo>
                <a:lnTo>
                  <a:pt x="228" y="148"/>
                </a:lnTo>
                <a:lnTo>
                  <a:pt x="228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5"/>
                </a:lnTo>
                <a:lnTo>
                  <a:pt x="275" y="145"/>
                </a:lnTo>
                <a:lnTo>
                  <a:pt x="277" y="142"/>
                </a:lnTo>
                <a:lnTo>
                  <a:pt x="277" y="142"/>
                </a:lnTo>
                <a:lnTo>
                  <a:pt x="278" y="132"/>
                </a:lnTo>
                <a:lnTo>
                  <a:pt x="278" y="132"/>
                </a:lnTo>
                <a:lnTo>
                  <a:pt x="278" y="129"/>
                </a:lnTo>
                <a:lnTo>
                  <a:pt x="278" y="129"/>
                </a:lnTo>
                <a:lnTo>
                  <a:pt x="280" y="101"/>
                </a:lnTo>
                <a:lnTo>
                  <a:pt x="280" y="101"/>
                </a:lnTo>
                <a:lnTo>
                  <a:pt x="280" y="69"/>
                </a:lnTo>
                <a:lnTo>
                  <a:pt x="280" y="69"/>
                </a:lnTo>
                <a:lnTo>
                  <a:pt x="281" y="53"/>
                </a:lnTo>
                <a:lnTo>
                  <a:pt x="281" y="53"/>
                </a:lnTo>
                <a:lnTo>
                  <a:pt x="281" y="30"/>
                </a:lnTo>
                <a:lnTo>
                  <a:pt x="281" y="30"/>
                </a:lnTo>
                <a:lnTo>
                  <a:pt x="281" y="28"/>
                </a:lnTo>
                <a:lnTo>
                  <a:pt x="281" y="28"/>
                </a:lnTo>
                <a:close/>
                <a:moveTo>
                  <a:pt x="146" y="28"/>
                </a:moveTo>
                <a:lnTo>
                  <a:pt x="146" y="28"/>
                </a:lnTo>
                <a:lnTo>
                  <a:pt x="146" y="28"/>
                </a:lnTo>
                <a:lnTo>
                  <a:pt x="146" y="28"/>
                </a:lnTo>
                <a:lnTo>
                  <a:pt x="142" y="83"/>
                </a:lnTo>
                <a:lnTo>
                  <a:pt x="142" y="83"/>
                </a:lnTo>
                <a:lnTo>
                  <a:pt x="142" y="85"/>
                </a:lnTo>
                <a:lnTo>
                  <a:pt x="142" y="85"/>
                </a:lnTo>
                <a:lnTo>
                  <a:pt x="144" y="85"/>
                </a:lnTo>
                <a:lnTo>
                  <a:pt x="144" y="85"/>
                </a:lnTo>
                <a:lnTo>
                  <a:pt x="144" y="83"/>
                </a:lnTo>
                <a:lnTo>
                  <a:pt x="144" y="83"/>
                </a:lnTo>
                <a:lnTo>
                  <a:pt x="149" y="82"/>
                </a:lnTo>
                <a:lnTo>
                  <a:pt x="155" y="80"/>
                </a:lnTo>
                <a:lnTo>
                  <a:pt x="155" y="80"/>
                </a:lnTo>
                <a:lnTo>
                  <a:pt x="161" y="80"/>
                </a:lnTo>
                <a:lnTo>
                  <a:pt x="161" y="80"/>
                </a:lnTo>
                <a:lnTo>
                  <a:pt x="165" y="80"/>
                </a:lnTo>
                <a:lnTo>
                  <a:pt x="166" y="82"/>
                </a:lnTo>
                <a:lnTo>
                  <a:pt x="166" y="82"/>
                </a:lnTo>
                <a:lnTo>
                  <a:pt x="166" y="82"/>
                </a:lnTo>
                <a:lnTo>
                  <a:pt x="166" y="82"/>
                </a:lnTo>
                <a:lnTo>
                  <a:pt x="174" y="83"/>
                </a:lnTo>
                <a:lnTo>
                  <a:pt x="182" y="85"/>
                </a:lnTo>
                <a:lnTo>
                  <a:pt x="198" y="91"/>
                </a:lnTo>
                <a:lnTo>
                  <a:pt x="198" y="91"/>
                </a:lnTo>
                <a:lnTo>
                  <a:pt x="198" y="88"/>
                </a:lnTo>
                <a:lnTo>
                  <a:pt x="198" y="88"/>
                </a:lnTo>
                <a:lnTo>
                  <a:pt x="199" y="69"/>
                </a:lnTo>
                <a:lnTo>
                  <a:pt x="199" y="69"/>
                </a:lnTo>
                <a:lnTo>
                  <a:pt x="199" y="47"/>
                </a:lnTo>
                <a:lnTo>
                  <a:pt x="199" y="47"/>
                </a:lnTo>
                <a:lnTo>
                  <a:pt x="201" y="38"/>
                </a:lnTo>
                <a:lnTo>
                  <a:pt x="202" y="30"/>
                </a:lnTo>
                <a:lnTo>
                  <a:pt x="202" y="30"/>
                </a:lnTo>
                <a:lnTo>
                  <a:pt x="202" y="30"/>
                </a:lnTo>
                <a:lnTo>
                  <a:pt x="202" y="30"/>
                </a:lnTo>
                <a:lnTo>
                  <a:pt x="201" y="30"/>
                </a:lnTo>
                <a:lnTo>
                  <a:pt x="201" y="30"/>
                </a:lnTo>
                <a:lnTo>
                  <a:pt x="188" y="31"/>
                </a:lnTo>
                <a:lnTo>
                  <a:pt x="188" y="31"/>
                </a:lnTo>
                <a:lnTo>
                  <a:pt x="166" y="31"/>
                </a:lnTo>
                <a:lnTo>
                  <a:pt x="166" y="31"/>
                </a:lnTo>
                <a:lnTo>
                  <a:pt x="152" y="30"/>
                </a:lnTo>
                <a:lnTo>
                  <a:pt x="152" y="30"/>
                </a:lnTo>
                <a:lnTo>
                  <a:pt x="146" y="28"/>
                </a:lnTo>
                <a:lnTo>
                  <a:pt x="146" y="28"/>
                </a:lnTo>
                <a:close/>
                <a:moveTo>
                  <a:pt x="54" y="57"/>
                </a:moveTo>
                <a:lnTo>
                  <a:pt x="54" y="57"/>
                </a:lnTo>
                <a:lnTo>
                  <a:pt x="57" y="57"/>
                </a:lnTo>
                <a:lnTo>
                  <a:pt x="57" y="57"/>
                </a:lnTo>
                <a:lnTo>
                  <a:pt x="57" y="55"/>
                </a:lnTo>
                <a:lnTo>
                  <a:pt x="57" y="55"/>
                </a:lnTo>
                <a:lnTo>
                  <a:pt x="65" y="53"/>
                </a:lnTo>
                <a:lnTo>
                  <a:pt x="65" y="53"/>
                </a:lnTo>
                <a:lnTo>
                  <a:pt x="67" y="52"/>
                </a:lnTo>
                <a:lnTo>
                  <a:pt x="67" y="52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1" y="52"/>
                </a:lnTo>
                <a:lnTo>
                  <a:pt x="84" y="52"/>
                </a:lnTo>
                <a:lnTo>
                  <a:pt x="84" y="52"/>
                </a:lnTo>
                <a:lnTo>
                  <a:pt x="87" y="52"/>
                </a:lnTo>
                <a:lnTo>
                  <a:pt x="87" y="52"/>
                </a:lnTo>
                <a:lnTo>
                  <a:pt x="87" y="52"/>
                </a:lnTo>
                <a:lnTo>
                  <a:pt x="87" y="50"/>
                </a:lnTo>
                <a:lnTo>
                  <a:pt x="87" y="50"/>
                </a:lnTo>
                <a:lnTo>
                  <a:pt x="90" y="50"/>
                </a:lnTo>
                <a:lnTo>
                  <a:pt x="92" y="52"/>
                </a:lnTo>
                <a:lnTo>
                  <a:pt x="92" y="52"/>
                </a:lnTo>
                <a:lnTo>
                  <a:pt x="92" y="53"/>
                </a:lnTo>
                <a:lnTo>
                  <a:pt x="92" y="53"/>
                </a:lnTo>
                <a:lnTo>
                  <a:pt x="100" y="55"/>
                </a:lnTo>
                <a:lnTo>
                  <a:pt x="108" y="58"/>
                </a:lnTo>
                <a:lnTo>
                  <a:pt x="108" y="58"/>
                </a:lnTo>
                <a:lnTo>
                  <a:pt x="109" y="42"/>
                </a:lnTo>
                <a:lnTo>
                  <a:pt x="109" y="42"/>
                </a:lnTo>
                <a:lnTo>
                  <a:pt x="112" y="28"/>
                </a:lnTo>
                <a:lnTo>
                  <a:pt x="112" y="28"/>
                </a:lnTo>
                <a:lnTo>
                  <a:pt x="108" y="31"/>
                </a:lnTo>
                <a:lnTo>
                  <a:pt x="108" y="31"/>
                </a:lnTo>
                <a:lnTo>
                  <a:pt x="97" y="36"/>
                </a:lnTo>
                <a:lnTo>
                  <a:pt x="86" y="36"/>
                </a:lnTo>
                <a:lnTo>
                  <a:pt x="86" y="36"/>
                </a:lnTo>
                <a:lnTo>
                  <a:pt x="70" y="36"/>
                </a:lnTo>
                <a:lnTo>
                  <a:pt x="70" y="36"/>
                </a:lnTo>
                <a:lnTo>
                  <a:pt x="62" y="34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4" y="57"/>
                </a:lnTo>
                <a:lnTo>
                  <a:pt x="54" y="57"/>
                </a:lnTo>
                <a:close/>
                <a:moveTo>
                  <a:pt x="57" y="27"/>
                </a:moveTo>
                <a:lnTo>
                  <a:pt x="57" y="27"/>
                </a:lnTo>
                <a:lnTo>
                  <a:pt x="62" y="27"/>
                </a:lnTo>
                <a:lnTo>
                  <a:pt x="62" y="27"/>
                </a:lnTo>
                <a:lnTo>
                  <a:pt x="78" y="28"/>
                </a:lnTo>
                <a:lnTo>
                  <a:pt x="94" y="28"/>
                </a:lnTo>
                <a:lnTo>
                  <a:pt x="94" y="28"/>
                </a:lnTo>
                <a:lnTo>
                  <a:pt x="106" y="27"/>
                </a:lnTo>
                <a:lnTo>
                  <a:pt x="106" y="27"/>
                </a:lnTo>
                <a:lnTo>
                  <a:pt x="112" y="22"/>
                </a:lnTo>
                <a:lnTo>
                  <a:pt x="112" y="22"/>
                </a:lnTo>
                <a:lnTo>
                  <a:pt x="114" y="20"/>
                </a:lnTo>
                <a:lnTo>
                  <a:pt x="114" y="20"/>
                </a:lnTo>
                <a:lnTo>
                  <a:pt x="112" y="14"/>
                </a:lnTo>
                <a:lnTo>
                  <a:pt x="112" y="14"/>
                </a:lnTo>
                <a:lnTo>
                  <a:pt x="112" y="12"/>
                </a:lnTo>
                <a:lnTo>
                  <a:pt x="111" y="12"/>
                </a:lnTo>
                <a:lnTo>
                  <a:pt x="111" y="12"/>
                </a:lnTo>
                <a:lnTo>
                  <a:pt x="105" y="11"/>
                </a:lnTo>
                <a:lnTo>
                  <a:pt x="105" y="11"/>
                </a:lnTo>
                <a:lnTo>
                  <a:pt x="103" y="11"/>
                </a:lnTo>
                <a:lnTo>
                  <a:pt x="103" y="11"/>
                </a:lnTo>
                <a:lnTo>
                  <a:pt x="101" y="9"/>
                </a:lnTo>
                <a:lnTo>
                  <a:pt x="98" y="8"/>
                </a:lnTo>
                <a:lnTo>
                  <a:pt x="98" y="8"/>
                </a:lnTo>
                <a:lnTo>
                  <a:pt x="78" y="8"/>
                </a:lnTo>
                <a:lnTo>
                  <a:pt x="78" y="8"/>
                </a:lnTo>
                <a:lnTo>
                  <a:pt x="76" y="9"/>
                </a:lnTo>
                <a:lnTo>
                  <a:pt x="76" y="9"/>
                </a:lnTo>
                <a:lnTo>
                  <a:pt x="65" y="12"/>
                </a:lnTo>
                <a:lnTo>
                  <a:pt x="65" y="12"/>
                </a:lnTo>
                <a:lnTo>
                  <a:pt x="64" y="14"/>
                </a:lnTo>
                <a:lnTo>
                  <a:pt x="64" y="14"/>
                </a:lnTo>
                <a:lnTo>
                  <a:pt x="60" y="17"/>
                </a:lnTo>
                <a:lnTo>
                  <a:pt x="59" y="22"/>
                </a:lnTo>
                <a:lnTo>
                  <a:pt x="59" y="22"/>
                </a:lnTo>
                <a:lnTo>
                  <a:pt x="59" y="23"/>
                </a:lnTo>
                <a:lnTo>
                  <a:pt x="57" y="27"/>
                </a:lnTo>
                <a:lnTo>
                  <a:pt x="57" y="27"/>
                </a:lnTo>
                <a:close/>
                <a:moveTo>
                  <a:pt x="206" y="14"/>
                </a:moveTo>
                <a:lnTo>
                  <a:pt x="206" y="14"/>
                </a:lnTo>
                <a:lnTo>
                  <a:pt x="202" y="12"/>
                </a:lnTo>
                <a:lnTo>
                  <a:pt x="202" y="12"/>
                </a:lnTo>
                <a:lnTo>
                  <a:pt x="187" y="9"/>
                </a:lnTo>
                <a:lnTo>
                  <a:pt x="187" y="9"/>
                </a:lnTo>
                <a:lnTo>
                  <a:pt x="174" y="9"/>
                </a:lnTo>
                <a:lnTo>
                  <a:pt x="161" y="11"/>
                </a:lnTo>
                <a:lnTo>
                  <a:pt x="161" y="11"/>
                </a:lnTo>
                <a:lnTo>
                  <a:pt x="158" y="9"/>
                </a:lnTo>
                <a:lnTo>
                  <a:pt x="158" y="9"/>
                </a:lnTo>
                <a:lnTo>
                  <a:pt x="155" y="9"/>
                </a:lnTo>
                <a:lnTo>
                  <a:pt x="153" y="9"/>
                </a:lnTo>
                <a:lnTo>
                  <a:pt x="153" y="9"/>
                </a:lnTo>
                <a:lnTo>
                  <a:pt x="152" y="11"/>
                </a:lnTo>
                <a:lnTo>
                  <a:pt x="152" y="11"/>
                </a:lnTo>
                <a:lnTo>
                  <a:pt x="150" y="12"/>
                </a:lnTo>
                <a:lnTo>
                  <a:pt x="149" y="12"/>
                </a:lnTo>
                <a:lnTo>
                  <a:pt x="149" y="12"/>
                </a:lnTo>
                <a:lnTo>
                  <a:pt x="147" y="12"/>
                </a:lnTo>
                <a:lnTo>
                  <a:pt x="147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6"/>
                </a:lnTo>
                <a:lnTo>
                  <a:pt x="150" y="19"/>
                </a:lnTo>
                <a:lnTo>
                  <a:pt x="150" y="19"/>
                </a:lnTo>
                <a:lnTo>
                  <a:pt x="149" y="20"/>
                </a:lnTo>
                <a:lnTo>
                  <a:pt x="147" y="19"/>
                </a:lnTo>
                <a:lnTo>
                  <a:pt x="147" y="19"/>
                </a:lnTo>
                <a:lnTo>
                  <a:pt x="147" y="23"/>
                </a:lnTo>
                <a:lnTo>
                  <a:pt x="147" y="23"/>
                </a:lnTo>
                <a:lnTo>
                  <a:pt x="149" y="25"/>
                </a:lnTo>
                <a:lnTo>
                  <a:pt x="149" y="25"/>
                </a:lnTo>
                <a:lnTo>
                  <a:pt x="157" y="27"/>
                </a:lnTo>
                <a:lnTo>
                  <a:pt x="157" y="27"/>
                </a:lnTo>
                <a:lnTo>
                  <a:pt x="169" y="28"/>
                </a:lnTo>
                <a:lnTo>
                  <a:pt x="169" y="28"/>
                </a:lnTo>
                <a:lnTo>
                  <a:pt x="180" y="28"/>
                </a:lnTo>
                <a:lnTo>
                  <a:pt x="190" y="27"/>
                </a:lnTo>
                <a:lnTo>
                  <a:pt x="190" y="27"/>
                </a:lnTo>
                <a:lnTo>
                  <a:pt x="199" y="23"/>
                </a:lnTo>
                <a:lnTo>
                  <a:pt x="199" y="23"/>
                </a:lnTo>
                <a:lnTo>
                  <a:pt x="204" y="19"/>
                </a:lnTo>
                <a:lnTo>
                  <a:pt x="206" y="14"/>
                </a:lnTo>
                <a:lnTo>
                  <a:pt x="206" y="14"/>
                </a:lnTo>
                <a:close/>
                <a:moveTo>
                  <a:pt x="305" y="23"/>
                </a:moveTo>
                <a:lnTo>
                  <a:pt x="305" y="23"/>
                </a:lnTo>
                <a:lnTo>
                  <a:pt x="310" y="25"/>
                </a:lnTo>
                <a:lnTo>
                  <a:pt x="316" y="27"/>
                </a:lnTo>
                <a:lnTo>
                  <a:pt x="316" y="27"/>
                </a:lnTo>
                <a:lnTo>
                  <a:pt x="329" y="28"/>
                </a:lnTo>
                <a:lnTo>
                  <a:pt x="329" y="28"/>
                </a:lnTo>
                <a:lnTo>
                  <a:pt x="338" y="28"/>
                </a:lnTo>
                <a:lnTo>
                  <a:pt x="349" y="27"/>
                </a:lnTo>
                <a:lnTo>
                  <a:pt x="349" y="27"/>
                </a:lnTo>
                <a:lnTo>
                  <a:pt x="355" y="23"/>
                </a:lnTo>
                <a:lnTo>
                  <a:pt x="355" y="23"/>
                </a:lnTo>
                <a:lnTo>
                  <a:pt x="357" y="20"/>
                </a:lnTo>
                <a:lnTo>
                  <a:pt x="359" y="19"/>
                </a:lnTo>
                <a:lnTo>
                  <a:pt x="359" y="19"/>
                </a:lnTo>
                <a:lnTo>
                  <a:pt x="359" y="16"/>
                </a:lnTo>
                <a:lnTo>
                  <a:pt x="360" y="14"/>
                </a:lnTo>
                <a:lnTo>
                  <a:pt x="360" y="14"/>
                </a:lnTo>
                <a:lnTo>
                  <a:pt x="359" y="12"/>
                </a:lnTo>
                <a:lnTo>
                  <a:pt x="359" y="12"/>
                </a:lnTo>
                <a:lnTo>
                  <a:pt x="354" y="12"/>
                </a:lnTo>
                <a:lnTo>
                  <a:pt x="354" y="12"/>
                </a:lnTo>
                <a:lnTo>
                  <a:pt x="352" y="11"/>
                </a:lnTo>
                <a:lnTo>
                  <a:pt x="351" y="9"/>
                </a:lnTo>
                <a:lnTo>
                  <a:pt x="351" y="9"/>
                </a:lnTo>
                <a:lnTo>
                  <a:pt x="351" y="9"/>
                </a:lnTo>
                <a:lnTo>
                  <a:pt x="351" y="9"/>
                </a:lnTo>
                <a:lnTo>
                  <a:pt x="349" y="11"/>
                </a:lnTo>
                <a:lnTo>
                  <a:pt x="349" y="11"/>
                </a:lnTo>
                <a:lnTo>
                  <a:pt x="348" y="12"/>
                </a:lnTo>
                <a:lnTo>
                  <a:pt x="348" y="12"/>
                </a:lnTo>
                <a:lnTo>
                  <a:pt x="346" y="11"/>
                </a:lnTo>
                <a:lnTo>
                  <a:pt x="346" y="11"/>
                </a:lnTo>
                <a:lnTo>
                  <a:pt x="343" y="11"/>
                </a:lnTo>
                <a:lnTo>
                  <a:pt x="343" y="11"/>
                </a:lnTo>
                <a:lnTo>
                  <a:pt x="338" y="9"/>
                </a:lnTo>
                <a:lnTo>
                  <a:pt x="338" y="9"/>
                </a:lnTo>
                <a:lnTo>
                  <a:pt x="327" y="9"/>
                </a:lnTo>
                <a:lnTo>
                  <a:pt x="318" y="9"/>
                </a:lnTo>
                <a:lnTo>
                  <a:pt x="318" y="9"/>
                </a:lnTo>
                <a:lnTo>
                  <a:pt x="310" y="11"/>
                </a:lnTo>
                <a:lnTo>
                  <a:pt x="303" y="14"/>
                </a:lnTo>
                <a:lnTo>
                  <a:pt x="303" y="14"/>
                </a:lnTo>
                <a:lnTo>
                  <a:pt x="302" y="17"/>
                </a:lnTo>
                <a:lnTo>
                  <a:pt x="302" y="17"/>
                </a:lnTo>
                <a:lnTo>
                  <a:pt x="303" y="19"/>
                </a:lnTo>
                <a:lnTo>
                  <a:pt x="303" y="19"/>
                </a:lnTo>
                <a:lnTo>
                  <a:pt x="306" y="20"/>
                </a:lnTo>
                <a:lnTo>
                  <a:pt x="306" y="20"/>
                </a:lnTo>
                <a:lnTo>
                  <a:pt x="306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3"/>
                </a:lnTo>
                <a:lnTo>
                  <a:pt x="305" y="23"/>
                </a:lnTo>
                <a:close/>
                <a:moveTo>
                  <a:pt x="305" y="52"/>
                </a:moveTo>
                <a:lnTo>
                  <a:pt x="305" y="52"/>
                </a:lnTo>
                <a:lnTo>
                  <a:pt x="306" y="52"/>
                </a:lnTo>
                <a:lnTo>
                  <a:pt x="306" y="52"/>
                </a:lnTo>
                <a:lnTo>
                  <a:pt x="311" y="49"/>
                </a:lnTo>
                <a:lnTo>
                  <a:pt x="318" y="47"/>
                </a:lnTo>
                <a:lnTo>
                  <a:pt x="318" y="47"/>
                </a:lnTo>
                <a:lnTo>
                  <a:pt x="321" y="47"/>
                </a:lnTo>
                <a:lnTo>
                  <a:pt x="322" y="46"/>
                </a:lnTo>
                <a:lnTo>
                  <a:pt x="322" y="46"/>
                </a:lnTo>
                <a:lnTo>
                  <a:pt x="324" y="46"/>
                </a:lnTo>
                <a:lnTo>
                  <a:pt x="324" y="46"/>
                </a:lnTo>
                <a:lnTo>
                  <a:pt x="329" y="44"/>
                </a:lnTo>
                <a:lnTo>
                  <a:pt x="329" y="44"/>
                </a:lnTo>
                <a:lnTo>
                  <a:pt x="338" y="44"/>
                </a:lnTo>
                <a:lnTo>
                  <a:pt x="338" y="44"/>
                </a:lnTo>
                <a:lnTo>
                  <a:pt x="346" y="44"/>
                </a:lnTo>
                <a:lnTo>
                  <a:pt x="355" y="46"/>
                </a:lnTo>
                <a:lnTo>
                  <a:pt x="355" y="46"/>
                </a:lnTo>
                <a:lnTo>
                  <a:pt x="357" y="47"/>
                </a:lnTo>
                <a:lnTo>
                  <a:pt x="357" y="47"/>
                </a:lnTo>
                <a:lnTo>
                  <a:pt x="359" y="47"/>
                </a:lnTo>
                <a:lnTo>
                  <a:pt x="359" y="47"/>
                </a:lnTo>
                <a:lnTo>
                  <a:pt x="359" y="30"/>
                </a:lnTo>
                <a:lnTo>
                  <a:pt x="359" y="30"/>
                </a:lnTo>
                <a:lnTo>
                  <a:pt x="357" y="28"/>
                </a:lnTo>
                <a:lnTo>
                  <a:pt x="357" y="28"/>
                </a:lnTo>
                <a:lnTo>
                  <a:pt x="355" y="30"/>
                </a:lnTo>
                <a:lnTo>
                  <a:pt x="355" y="30"/>
                </a:lnTo>
                <a:lnTo>
                  <a:pt x="348" y="31"/>
                </a:lnTo>
                <a:lnTo>
                  <a:pt x="340" y="31"/>
                </a:lnTo>
                <a:lnTo>
                  <a:pt x="340" y="31"/>
                </a:lnTo>
                <a:lnTo>
                  <a:pt x="321" y="31"/>
                </a:lnTo>
                <a:lnTo>
                  <a:pt x="321" y="31"/>
                </a:lnTo>
                <a:lnTo>
                  <a:pt x="313" y="31"/>
                </a:lnTo>
                <a:lnTo>
                  <a:pt x="305" y="30"/>
                </a:lnTo>
                <a:lnTo>
                  <a:pt x="305" y="30"/>
                </a:lnTo>
                <a:lnTo>
                  <a:pt x="305" y="30"/>
                </a:lnTo>
                <a:lnTo>
                  <a:pt x="305" y="30"/>
                </a:lnTo>
                <a:lnTo>
                  <a:pt x="305" y="52"/>
                </a:lnTo>
                <a:lnTo>
                  <a:pt x="305" y="52"/>
                </a:lnTo>
                <a:close/>
                <a:moveTo>
                  <a:pt x="232" y="23"/>
                </a:moveTo>
                <a:lnTo>
                  <a:pt x="232" y="23"/>
                </a:lnTo>
                <a:lnTo>
                  <a:pt x="234" y="25"/>
                </a:lnTo>
                <a:lnTo>
                  <a:pt x="234" y="25"/>
                </a:lnTo>
                <a:lnTo>
                  <a:pt x="240" y="27"/>
                </a:lnTo>
                <a:lnTo>
                  <a:pt x="240" y="27"/>
                </a:lnTo>
                <a:lnTo>
                  <a:pt x="253" y="27"/>
                </a:lnTo>
                <a:lnTo>
                  <a:pt x="264" y="27"/>
                </a:lnTo>
                <a:lnTo>
                  <a:pt x="264" y="27"/>
                </a:lnTo>
                <a:lnTo>
                  <a:pt x="275" y="25"/>
                </a:lnTo>
                <a:lnTo>
                  <a:pt x="275" y="25"/>
                </a:lnTo>
                <a:lnTo>
                  <a:pt x="278" y="23"/>
                </a:lnTo>
                <a:lnTo>
                  <a:pt x="280" y="22"/>
                </a:lnTo>
                <a:lnTo>
                  <a:pt x="280" y="22"/>
                </a:lnTo>
                <a:lnTo>
                  <a:pt x="280" y="19"/>
                </a:lnTo>
                <a:lnTo>
                  <a:pt x="283" y="17"/>
                </a:lnTo>
                <a:lnTo>
                  <a:pt x="283" y="17"/>
                </a:lnTo>
                <a:lnTo>
                  <a:pt x="281" y="16"/>
                </a:lnTo>
                <a:lnTo>
                  <a:pt x="281" y="16"/>
                </a:lnTo>
                <a:lnTo>
                  <a:pt x="278" y="12"/>
                </a:lnTo>
                <a:lnTo>
                  <a:pt x="278" y="12"/>
                </a:lnTo>
                <a:lnTo>
                  <a:pt x="270" y="11"/>
                </a:lnTo>
                <a:lnTo>
                  <a:pt x="264" y="9"/>
                </a:lnTo>
                <a:lnTo>
                  <a:pt x="264" y="9"/>
                </a:lnTo>
                <a:lnTo>
                  <a:pt x="247" y="11"/>
                </a:lnTo>
                <a:lnTo>
                  <a:pt x="247" y="11"/>
                </a:lnTo>
                <a:lnTo>
                  <a:pt x="242" y="11"/>
                </a:lnTo>
                <a:lnTo>
                  <a:pt x="242" y="11"/>
                </a:lnTo>
                <a:lnTo>
                  <a:pt x="240" y="12"/>
                </a:lnTo>
                <a:lnTo>
                  <a:pt x="240" y="12"/>
                </a:lnTo>
                <a:lnTo>
                  <a:pt x="239" y="14"/>
                </a:lnTo>
                <a:lnTo>
                  <a:pt x="239" y="14"/>
                </a:lnTo>
                <a:lnTo>
                  <a:pt x="237" y="14"/>
                </a:lnTo>
                <a:lnTo>
                  <a:pt x="237" y="14"/>
                </a:lnTo>
                <a:lnTo>
                  <a:pt x="235" y="12"/>
                </a:lnTo>
                <a:lnTo>
                  <a:pt x="235" y="12"/>
                </a:lnTo>
                <a:lnTo>
                  <a:pt x="235" y="12"/>
                </a:lnTo>
                <a:lnTo>
                  <a:pt x="235" y="12"/>
                </a:lnTo>
                <a:lnTo>
                  <a:pt x="232" y="16"/>
                </a:lnTo>
                <a:lnTo>
                  <a:pt x="229" y="19"/>
                </a:lnTo>
                <a:lnTo>
                  <a:pt x="229" y="19"/>
                </a:lnTo>
                <a:lnTo>
                  <a:pt x="232" y="20"/>
                </a:lnTo>
                <a:lnTo>
                  <a:pt x="232" y="20"/>
                </a:lnTo>
                <a:lnTo>
                  <a:pt x="232" y="22"/>
                </a:lnTo>
                <a:lnTo>
                  <a:pt x="232" y="23"/>
                </a:lnTo>
                <a:lnTo>
                  <a:pt x="232" y="23"/>
                </a:lnTo>
                <a:close/>
                <a:moveTo>
                  <a:pt x="346" y="69"/>
                </a:moveTo>
                <a:lnTo>
                  <a:pt x="346" y="69"/>
                </a:lnTo>
                <a:lnTo>
                  <a:pt x="343" y="71"/>
                </a:lnTo>
                <a:lnTo>
                  <a:pt x="343" y="71"/>
                </a:lnTo>
                <a:lnTo>
                  <a:pt x="341" y="72"/>
                </a:lnTo>
                <a:lnTo>
                  <a:pt x="341" y="72"/>
                </a:lnTo>
                <a:lnTo>
                  <a:pt x="340" y="77"/>
                </a:lnTo>
                <a:lnTo>
                  <a:pt x="340" y="77"/>
                </a:lnTo>
                <a:lnTo>
                  <a:pt x="340" y="87"/>
                </a:lnTo>
                <a:lnTo>
                  <a:pt x="340" y="87"/>
                </a:lnTo>
                <a:lnTo>
                  <a:pt x="341" y="113"/>
                </a:lnTo>
                <a:lnTo>
                  <a:pt x="341" y="113"/>
                </a:lnTo>
                <a:lnTo>
                  <a:pt x="341" y="145"/>
                </a:lnTo>
                <a:lnTo>
                  <a:pt x="341" y="145"/>
                </a:lnTo>
                <a:lnTo>
                  <a:pt x="343" y="148"/>
                </a:lnTo>
                <a:lnTo>
                  <a:pt x="343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6"/>
                </a:lnTo>
                <a:lnTo>
                  <a:pt x="348" y="146"/>
                </a:lnTo>
                <a:lnTo>
                  <a:pt x="349" y="132"/>
                </a:lnTo>
                <a:lnTo>
                  <a:pt x="349" y="132"/>
                </a:lnTo>
                <a:lnTo>
                  <a:pt x="348" y="115"/>
                </a:lnTo>
                <a:lnTo>
                  <a:pt x="348" y="115"/>
                </a:lnTo>
                <a:lnTo>
                  <a:pt x="348" y="77"/>
                </a:lnTo>
                <a:lnTo>
                  <a:pt x="348" y="77"/>
                </a:lnTo>
                <a:lnTo>
                  <a:pt x="346" y="72"/>
                </a:lnTo>
                <a:lnTo>
                  <a:pt x="346" y="72"/>
                </a:lnTo>
                <a:lnTo>
                  <a:pt x="346" y="71"/>
                </a:lnTo>
                <a:lnTo>
                  <a:pt x="346" y="71"/>
                </a:lnTo>
                <a:lnTo>
                  <a:pt x="346" y="71"/>
                </a:lnTo>
                <a:lnTo>
                  <a:pt x="346" y="69"/>
                </a:lnTo>
                <a:lnTo>
                  <a:pt x="346" y="69"/>
                </a:lnTo>
                <a:close/>
                <a:moveTo>
                  <a:pt x="98" y="58"/>
                </a:moveTo>
                <a:lnTo>
                  <a:pt x="98" y="58"/>
                </a:lnTo>
                <a:lnTo>
                  <a:pt x="98" y="58"/>
                </a:lnTo>
                <a:lnTo>
                  <a:pt x="98" y="58"/>
                </a:lnTo>
                <a:lnTo>
                  <a:pt x="97" y="60"/>
                </a:lnTo>
                <a:lnTo>
                  <a:pt x="97" y="60"/>
                </a:lnTo>
                <a:lnTo>
                  <a:pt x="94" y="63"/>
                </a:lnTo>
                <a:lnTo>
                  <a:pt x="94" y="63"/>
                </a:lnTo>
                <a:lnTo>
                  <a:pt x="90" y="71"/>
                </a:lnTo>
                <a:lnTo>
                  <a:pt x="90" y="71"/>
                </a:lnTo>
                <a:lnTo>
                  <a:pt x="87" y="79"/>
                </a:lnTo>
                <a:lnTo>
                  <a:pt x="87" y="79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3"/>
                </a:lnTo>
                <a:lnTo>
                  <a:pt x="87" y="83"/>
                </a:lnTo>
                <a:lnTo>
                  <a:pt x="86" y="85"/>
                </a:lnTo>
                <a:lnTo>
                  <a:pt x="84" y="87"/>
                </a:lnTo>
                <a:lnTo>
                  <a:pt x="84" y="87"/>
                </a:lnTo>
                <a:lnTo>
                  <a:pt x="82" y="85"/>
                </a:lnTo>
                <a:lnTo>
                  <a:pt x="81" y="83"/>
                </a:lnTo>
                <a:lnTo>
                  <a:pt x="81" y="83"/>
                </a:lnTo>
                <a:lnTo>
                  <a:pt x="82" y="80"/>
                </a:lnTo>
                <a:lnTo>
                  <a:pt x="82" y="80"/>
                </a:lnTo>
                <a:lnTo>
                  <a:pt x="84" y="79"/>
                </a:lnTo>
                <a:lnTo>
                  <a:pt x="84" y="79"/>
                </a:lnTo>
                <a:lnTo>
                  <a:pt x="86" y="74"/>
                </a:lnTo>
                <a:lnTo>
                  <a:pt x="86" y="74"/>
                </a:lnTo>
                <a:lnTo>
                  <a:pt x="92" y="60"/>
                </a:lnTo>
                <a:lnTo>
                  <a:pt x="92" y="60"/>
                </a:lnTo>
                <a:lnTo>
                  <a:pt x="94" y="58"/>
                </a:lnTo>
                <a:lnTo>
                  <a:pt x="94" y="58"/>
                </a:lnTo>
                <a:lnTo>
                  <a:pt x="92" y="57"/>
                </a:lnTo>
                <a:lnTo>
                  <a:pt x="90" y="57"/>
                </a:lnTo>
                <a:lnTo>
                  <a:pt x="90" y="57"/>
                </a:lnTo>
                <a:lnTo>
                  <a:pt x="89" y="57"/>
                </a:lnTo>
                <a:lnTo>
                  <a:pt x="89" y="57"/>
                </a:lnTo>
                <a:lnTo>
                  <a:pt x="79" y="72"/>
                </a:lnTo>
                <a:lnTo>
                  <a:pt x="79" y="72"/>
                </a:lnTo>
                <a:lnTo>
                  <a:pt x="79" y="77"/>
                </a:lnTo>
                <a:lnTo>
                  <a:pt x="78" y="80"/>
                </a:lnTo>
                <a:lnTo>
                  <a:pt x="78" y="80"/>
                </a:lnTo>
                <a:lnTo>
                  <a:pt x="78" y="83"/>
                </a:lnTo>
                <a:lnTo>
                  <a:pt x="78" y="83"/>
                </a:lnTo>
                <a:lnTo>
                  <a:pt x="75" y="82"/>
                </a:lnTo>
                <a:lnTo>
                  <a:pt x="75" y="82"/>
                </a:lnTo>
                <a:lnTo>
                  <a:pt x="73" y="82"/>
                </a:lnTo>
                <a:lnTo>
                  <a:pt x="73" y="80"/>
                </a:lnTo>
                <a:lnTo>
                  <a:pt x="73" y="80"/>
                </a:lnTo>
                <a:lnTo>
                  <a:pt x="75" y="77"/>
                </a:lnTo>
                <a:lnTo>
                  <a:pt x="75" y="77"/>
                </a:lnTo>
                <a:lnTo>
                  <a:pt x="78" y="72"/>
                </a:lnTo>
                <a:lnTo>
                  <a:pt x="78" y="72"/>
                </a:lnTo>
                <a:lnTo>
                  <a:pt x="86" y="58"/>
                </a:lnTo>
                <a:lnTo>
                  <a:pt x="86" y="58"/>
                </a:lnTo>
                <a:lnTo>
                  <a:pt x="86" y="57"/>
                </a:lnTo>
                <a:lnTo>
                  <a:pt x="86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8"/>
                </a:lnTo>
                <a:lnTo>
                  <a:pt x="79" y="60"/>
                </a:lnTo>
                <a:lnTo>
                  <a:pt x="79" y="60"/>
                </a:lnTo>
                <a:lnTo>
                  <a:pt x="78" y="60"/>
                </a:lnTo>
                <a:lnTo>
                  <a:pt x="78" y="61"/>
                </a:lnTo>
                <a:lnTo>
                  <a:pt x="78" y="61"/>
                </a:lnTo>
                <a:lnTo>
                  <a:pt x="73" y="74"/>
                </a:lnTo>
                <a:lnTo>
                  <a:pt x="73" y="74"/>
                </a:lnTo>
                <a:lnTo>
                  <a:pt x="71" y="82"/>
                </a:lnTo>
                <a:lnTo>
                  <a:pt x="71" y="82"/>
                </a:lnTo>
                <a:lnTo>
                  <a:pt x="70" y="83"/>
                </a:lnTo>
                <a:lnTo>
                  <a:pt x="70" y="83"/>
                </a:lnTo>
                <a:lnTo>
                  <a:pt x="70" y="85"/>
                </a:lnTo>
                <a:lnTo>
                  <a:pt x="68" y="88"/>
                </a:lnTo>
                <a:lnTo>
                  <a:pt x="68" y="88"/>
                </a:lnTo>
                <a:lnTo>
                  <a:pt x="71" y="88"/>
                </a:lnTo>
                <a:lnTo>
                  <a:pt x="73" y="88"/>
                </a:lnTo>
                <a:lnTo>
                  <a:pt x="73" y="88"/>
                </a:lnTo>
                <a:lnTo>
                  <a:pt x="76" y="88"/>
                </a:lnTo>
                <a:lnTo>
                  <a:pt x="76" y="88"/>
                </a:lnTo>
                <a:lnTo>
                  <a:pt x="78" y="88"/>
                </a:lnTo>
                <a:lnTo>
                  <a:pt x="78" y="88"/>
                </a:lnTo>
                <a:lnTo>
                  <a:pt x="84" y="88"/>
                </a:lnTo>
                <a:lnTo>
                  <a:pt x="90" y="87"/>
                </a:lnTo>
                <a:lnTo>
                  <a:pt x="90" y="87"/>
                </a:lnTo>
                <a:lnTo>
                  <a:pt x="100" y="80"/>
                </a:lnTo>
                <a:lnTo>
                  <a:pt x="100" y="80"/>
                </a:lnTo>
                <a:lnTo>
                  <a:pt x="101" y="79"/>
                </a:lnTo>
                <a:lnTo>
                  <a:pt x="101" y="79"/>
                </a:lnTo>
                <a:lnTo>
                  <a:pt x="98" y="77"/>
                </a:lnTo>
                <a:lnTo>
                  <a:pt x="98" y="75"/>
                </a:lnTo>
                <a:lnTo>
                  <a:pt x="98" y="75"/>
                </a:lnTo>
                <a:lnTo>
                  <a:pt x="95" y="79"/>
                </a:lnTo>
                <a:lnTo>
                  <a:pt x="95" y="79"/>
                </a:lnTo>
                <a:lnTo>
                  <a:pt x="94" y="80"/>
                </a:lnTo>
                <a:lnTo>
                  <a:pt x="94" y="80"/>
                </a:lnTo>
                <a:lnTo>
                  <a:pt x="92" y="80"/>
                </a:lnTo>
                <a:lnTo>
                  <a:pt x="92" y="80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4" y="71"/>
                </a:lnTo>
                <a:lnTo>
                  <a:pt x="94" y="71"/>
                </a:lnTo>
                <a:lnTo>
                  <a:pt x="98" y="61"/>
                </a:lnTo>
                <a:lnTo>
                  <a:pt x="98" y="61"/>
                </a:lnTo>
                <a:lnTo>
                  <a:pt x="100" y="58"/>
                </a:lnTo>
                <a:lnTo>
                  <a:pt x="100" y="58"/>
                </a:lnTo>
                <a:lnTo>
                  <a:pt x="98" y="58"/>
                </a:lnTo>
                <a:lnTo>
                  <a:pt x="98" y="58"/>
                </a:lnTo>
                <a:lnTo>
                  <a:pt x="98" y="58"/>
                </a:lnTo>
                <a:lnTo>
                  <a:pt x="98" y="58"/>
                </a:lnTo>
                <a:close/>
                <a:moveTo>
                  <a:pt x="325" y="74"/>
                </a:moveTo>
                <a:lnTo>
                  <a:pt x="325" y="74"/>
                </a:lnTo>
                <a:lnTo>
                  <a:pt x="324" y="74"/>
                </a:lnTo>
                <a:lnTo>
                  <a:pt x="324" y="75"/>
                </a:lnTo>
                <a:lnTo>
                  <a:pt x="324" y="75"/>
                </a:lnTo>
                <a:lnTo>
                  <a:pt x="324" y="79"/>
                </a:lnTo>
                <a:lnTo>
                  <a:pt x="324" y="79"/>
                </a:lnTo>
                <a:lnTo>
                  <a:pt x="324" y="85"/>
                </a:lnTo>
                <a:lnTo>
                  <a:pt x="324" y="85"/>
                </a:lnTo>
                <a:lnTo>
                  <a:pt x="324" y="107"/>
                </a:lnTo>
                <a:lnTo>
                  <a:pt x="324" y="107"/>
                </a:lnTo>
                <a:lnTo>
                  <a:pt x="324" y="124"/>
                </a:lnTo>
                <a:lnTo>
                  <a:pt x="325" y="140"/>
                </a:lnTo>
                <a:lnTo>
                  <a:pt x="325" y="140"/>
                </a:lnTo>
                <a:lnTo>
                  <a:pt x="327" y="148"/>
                </a:lnTo>
                <a:lnTo>
                  <a:pt x="327" y="148"/>
                </a:lnTo>
                <a:lnTo>
                  <a:pt x="330" y="148"/>
                </a:lnTo>
                <a:lnTo>
                  <a:pt x="330" y="148"/>
                </a:lnTo>
                <a:lnTo>
                  <a:pt x="332" y="142"/>
                </a:lnTo>
                <a:lnTo>
                  <a:pt x="332" y="142"/>
                </a:lnTo>
                <a:lnTo>
                  <a:pt x="330" y="129"/>
                </a:lnTo>
                <a:lnTo>
                  <a:pt x="330" y="129"/>
                </a:lnTo>
                <a:lnTo>
                  <a:pt x="330" y="104"/>
                </a:lnTo>
                <a:lnTo>
                  <a:pt x="330" y="104"/>
                </a:lnTo>
                <a:lnTo>
                  <a:pt x="330" y="75"/>
                </a:lnTo>
                <a:lnTo>
                  <a:pt x="330" y="75"/>
                </a:lnTo>
                <a:lnTo>
                  <a:pt x="329" y="72"/>
                </a:lnTo>
                <a:lnTo>
                  <a:pt x="329" y="72"/>
                </a:lnTo>
                <a:lnTo>
                  <a:pt x="325" y="72"/>
                </a:lnTo>
                <a:lnTo>
                  <a:pt x="325" y="72"/>
                </a:lnTo>
                <a:lnTo>
                  <a:pt x="325" y="74"/>
                </a:lnTo>
                <a:lnTo>
                  <a:pt x="325" y="74"/>
                </a:lnTo>
                <a:close/>
                <a:moveTo>
                  <a:pt x="54" y="154"/>
                </a:moveTo>
                <a:lnTo>
                  <a:pt x="54" y="154"/>
                </a:lnTo>
                <a:lnTo>
                  <a:pt x="64" y="153"/>
                </a:lnTo>
                <a:lnTo>
                  <a:pt x="64" y="153"/>
                </a:lnTo>
                <a:lnTo>
                  <a:pt x="64" y="153"/>
                </a:lnTo>
                <a:lnTo>
                  <a:pt x="64" y="153"/>
                </a:lnTo>
                <a:lnTo>
                  <a:pt x="65" y="145"/>
                </a:lnTo>
                <a:lnTo>
                  <a:pt x="65" y="145"/>
                </a:lnTo>
                <a:lnTo>
                  <a:pt x="64" y="96"/>
                </a:lnTo>
                <a:lnTo>
                  <a:pt x="64" y="96"/>
                </a:lnTo>
                <a:lnTo>
                  <a:pt x="64" y="91"/>
                </a:lnTo>
                <a:lnTo>
                  <a:pt x="64" y="91"/>
                </a:lnTo>
                <a:lnTo>
                  <a:pt x="60" y="90"/>
                </a:lnTo>
                <a:lnTo>
                  <a:pt x="60" y="90"/>
                </a:lnTo>
                <a:lnTo>
                  <a:pt x="59" y="98"/>
                </a:lnTo>
                <a:lnTo>
                  <a:pt x="59" y="113"/>
                </a:lnTo>
                <a:lnTo>
                  <a:pt x="60" y="140"/>
                </a:lnTo>
                <a:lnTo>
                  <a:pt x="60" y="140"/>
                </a:lnTo>
                <a:lnTo>
                  <a:pt x="60" y="140"/>
                </a:lnTo>
                <a:lnTo>
                  <a:pt x="60" y="140"/>
                </a:lnTo>
                <a:lnTo>
                  <a:pt x="64" y="142"/>
                </a:lnTo>
                <a:lnTo>
                  <a:pt x="64" y="145"/>
                </a:lnTo>
                <a:lnTo>
                  <a:pt x="64" y="145"/>
                </a:lnTo>
                <a:lnTo>
                  <a:pt x="62" y="150"/>
                </a:lnTo>
                <a:lnTo>
                  <a:pt x="62" y="150"/>
                </a:lnTo>
                <a:lnTo>
                  <a:pt x="59" y="151"/>
                </a:lnTo>
                <a:lnTo>
                  <a:pt x="59" y="151"/>
                </a:lnTo>
                <a:lnTo>
                  <a:pt x="57" y="150"/>
                </a:lnTo>
                <a:lnTo>
                  <a:pt x="57" y="150"/>
                </a:lnTo>
                <a:lnTo>
                  <a:pt x="56" y="146"/>
                </a:lnTo>
                <a:lnTo>
                  <a:pt x="57" y="142"/>
                </a:lnTo>
                <a:lnTo>
                  <a:pt x="57" y="142"/>
                </a:lnTo>
                <a:lnTo>
                  <a:pt x="57" y="140"/>
                </a:lnTo>
                <a:lnTo>
                  <a:pt x="57" y="140"/>
                </a:lnTo>
                <a:lnTo>
                  <a:pt x="57" y="128"/>
                </a:lnTo>
                <a:lnTo>
                  <a:pt x="57" y="128"/>
                </a:lnTo>
                <a:lnTo>
                  <a:pt x="56" y="109"/>
                </a:lnTo>
                <a:lnTo>
                  <a:pt x="56" y="109"/>
                </a:lnTo>
                <a:lnTo>
                  <a:pt x="56" y="94"/>
                </a:lnTo>
                <a:lnTo>
                  <a:pt x="56" y="94"/>
                </a:lnTo>
                <a:lnTo>
                  <a:pt x="56" y="88"/>
                </a:lnTo>
                <a:lnTo>
                  <a:pt x="56" y="88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54" y="90"/>
                </a:lnTo>
                <a:lnTo>
                  <a:pt x="54" y="134"/>
                </a:lnTo>
                <a:lnTo>
                  <a:pt x="54" y="134"/>
                </a:lnTo>
                <a:lnTo>
                  <a:pt x="54" y="139"/>
                </a:lnTo>
                <a:lnTo>
                  <a:pt x="54" y="139"/>
                </a:lnTo>
                <a:lnTo>
                  <a:pt x="54" y="145"/>
                </a:lnTo>
                <a:lnTo>
                  <a:pt x="54" y="150"/>
                </a:lnTo>
                <a:lnTo>
                  <a:pt x="54" y="150"/>
                </a:lnTo>
                <a:lnTo>
                  <a:pt x="54" y="153"/>
                </a:lnTo>
                <a:lnTo>
                  <a:pt x="54" y="154"/>
                </a:lnTo>
                <a:lnTo>
                  <a:pt x="54" y="154"/>
                </a:lnTo>
                <a:close/>
                <a:moveTo>
                  <a:pt x="165" y="148"/>
                </a:moveTo>
                <a:lnTo>
                  <a:pt x="165" y="148"/>
                </a:lnTo>
                <a:lnTo>
                  <a:pt x="168" y="137"/>
                </a:lnTo>
                <a:lnTo>
                  <a:pt x="168" y="137"/>
                </a:lnTo>
                <a:lnTo>
                  <a:pt x="168" y="120"/>
                </a:lnTo>
                <a:lnTo>
                  <a:pt x="168" y="120"/>
                </a:lnTo>
                <a:lnTo>
                  <a:pt x="168" y="117"/>
                </a:lnTo>
                <a:lnTo>
                  <a:pt x="168" y="117"/>
                </a:lnTo>
                <a:lnTo>
                  <a:pt x="168" y="115"/>
                </a:lnTo>
                <a:lnTo>
                  <a:pt x="168" y="113"/>
                </a:lnTo>
                <a:lnTo>
                  <a:pt x="168" y="113"/>
                </a:lnTo>
                <a:lnTo>
                  <a:pt x="152" y="112"/>
                </a:lnTo>
                <a:lnTo>
                  <a:pt x="152" y="112"/>
                </a:lnTo>
                <a:lnTo>
                  <a:pt x="152" y="115"/>
                </a:lnTo>
                <a:lnTo>
                  <a:pt x="152" y="115"/>
                </a:lnTo>
                <a:lnTo>
                  <a:pt x="152" y="131"/>
                </a:lnTo>
                <a:lnTo>
                  <a:pt x="152" y="131"/>
                </a:lnTo>
                <a:lnTo>
                  <a:pt x="153" y="145"/>
                </a:lnTo>
                <a:lnTo>
                  <a:pt x="153" y="145"/>
                </a:lnTo>
                <a:lnTo>
                  <a:pt x="153" y="148"/>
                </a:lnTo>
                <a:lnTo>
                  <a:pt x="153" y="148"/>
                </a:lnTo>
                <a:lnTo>
                  <a:pt x="155" y="148"/>
                </a:lnTo>
                <a:lnTo>
                  <a:pt x="155" y="148"/>
                </a:lnTo>
                <a:lnTo>
                  <a:pt x="158" y="148"/>
                </a:lnTo>
                <a:lnTo>
                  <a:pt x="158" y="148"/>
                </a:lnTo>
                <a:lnTo>
                  <a:pt x="158" y="140"/>
                </a:lnTo>
                <a:lnTo>
                  <a:pt x="158" y="140"/>
                </a:lnTo>
                <a:lnTo>
                  <a:pt x="158" y="123"/>
                </a:lnTo>
                <a:lnTo>
                  <a:pt x="158" y="123"/>
                </a:lnTo>
                <a:lnTo>
                  <a:pt x="158" y="120"/>
                </a:lnTo>
                <a:lnTo>
                  <a:pt x="158" y="120"/>
                </a:lnTo>
                <a:lnTo>
                  <a:pt x="157" y="121"/>
                </a:lnTo>
                <a:lnTo>
                  <a:pt x="157" y="121"/>
                </a:lnTo>
                <a:lnTo>
                  <a:pt x="155" y="118"/>
                </a:lnTo>
                <a:lnTo>
                  <a:pt x="155" y="117"/>
                </a:lnTo>
                <a:lnTo>
                  <a:pt x="155" y="117"/>
                </a:lnTo>
                <a:lnTo>
                  <a:pt x="157" y="115"/>
                </a:lnTo>
                <a:lnTo>
                  <a:pt x="160" y="115"/>
                </a:lnTo>
                <a:lnTo>
                  <a:pt x="160" y="115"/>
                </a:lnTo>
                <a:lnTo>
                  <a:pt x="160" y="117"/>
                </a:lnTo>
                <a:lnTo>
                  <a:pt x="160" y="117"/>
                </a:lnTo>
                <a:lnTo>
                  <a:pt x="161" y="118"/>
                </a:lnTo>
                <a:lnTo>
                  <a:pt x="161" y="118"/>
                </a:lnTo>
                <a:lnTo>
                  <a:pt x="161" y="124"/>
                </a:lnTo>
                <a:lnTo>
                  <a:pt x="161" y="124"/>
                </a:lnTo>
                <a:lnTo>
                  <a:pt x="161" y="140"/>
                </a:lnTo>
                <a:lnTo>
                  <a:pt x="161" y="140"/>
                </a:lnTo>
                <a:lnTo>
                  <a:pt x="163" y="148"/>
                </a:lnTo>
                <a:lnTo>
                  <a:pt x="163" y="148"/>
                </a:lnTo>
                <a:lnTo>
                  <a:pt x="165" y="148"/>
                </a:lnTo>
                <a:lnTo>
                  <a:pt x="165" y="148"/>
                </a:lnTo>
                <a:close/>
                <a:moveTo>
                  <a:pt x="169" y="88"/>
                </a:moveTo>
                <a:lnTo>
                  <a:pt x="169" y="88"/>
                </a:lnTo>
                <a:lnTo>
                  <a:pt x="165" y="88"/>
                </a:lnTo>
                <a:lnTo>
                  <a:pt x="165" y="88"/>
                </a:lnTo>
                <a:lnTo>
                  <a:pt x="163" y="90"/>
                </a:lnTo>
                <a:lnTo>
                  <a:pt x="163" y="90"/>
                </a:lnTo>
                <a:lnTo>
                  <a:pt x="161" y="98"/>
                </a:lnTo>
                <a:lnTo>
                  <a:pt x="161" y="98"/>
                </a:lnTo>
                <a:lnTo>
                  <a:pt x="160" y="104"/>
                </a:lnTo>
                <a:lnTo>
                  <a:pt x="160" y="104"/>
                </a:lnTo>
                <a:lnTo>
                  <a:pt x="158" y="105"/>
                </a:lnTo>
                <a:lnTo>
                  <a:pt x="158" y="105"/>
                </a:lnTo>
                <a:lnTo>
                  <a:pt x="157" y="104"/>
                </a:lnTo>
                <a:lnTo>
                  <a:pt x="157" y="104"/>
                </a:lnTo>
                <a:lnTo>
                  <a:pt x="157" y="102"/>
                </a:lnTo>
                <a:lnTo>
                  <a:pt x="157" y="102"/>
                </a:lnTo>
                <a:lnTo>
                  <a:pt x="160" y="94"/>
                </a:lnTo>
                <a:lnTo>
                  <a:pt x="160" y="94"/>
                </a:lnTo>
                <a:lnTo>
                  <a:pt x="161" y="90"/>
                </a:lnTo>
                <a:lnTo>
                  <a:pt x="161" y="90"/>
                </a:lnTo>
                <a:lnTo>
                  <a:pt x="158" y="90"/>
                </a:lnTo>
                <a:lnTo>
                  <a:pt x="155" y="90"/>
                </a:lnTo>
                <a:lnTo>
                  <a:pt x="153" y="90"/>
                </a:lnTo>
                <a:lnTo>
                  <a:pt x="153" y="90"/>
                </a:lnTo>
                <a:lnTo>
                  <a:pt x="152" y="96"/>
                </a:lnTo>
                <a:lnTo>
                  <a:pt x="152" y="96"/>
                </a:lnTo>
                <a:lnTo>
                  <a:pt x="150" y="99"/>
                </a:lnTo>
                <a:lnTo>
                  <a:pt x="150" y="99"/>
                </a:lnTo>
                <a:lnTo>
                  <a:pt x="150" y="102"/>
                </a:lnTo>
                <a:lnTo>
                  <a:pt x="150" y="102"/>
                </a:lnTo>
                <a:lnTo>
                  <a:pt x="150" y="105"/>
                </a:lnTo>
                <a:lnTo>
                  <a:pt x="149" y="107"/>
                </a:lnTo>
                <a:lnTo>
                  <a:pt x="149" y="107"/>
                </a:lnTo>
                <a:lnTo>
                  <a:pt x="147" y="107"/>
                </a:lnTo>
                <a:lnTo>
                  <a:pt x="147" y="107"/>
                </a:lnTo>
                <a:lnTo>
                  <a:pt x="149" y="107"/>
                </a:lnTo>
                <a:lnTo>
                  <a:pt x="149" y="107"/>
                </a:lnTo>
                <a:lnTo>
                  <a:pt x="152" y="107"/>
                </a:lnTo>
                <a:lnTo>
                  <a:pt x="153" y="109"/>
                </a:lnTo>
                <a:lnTo>
                  <a:pt x="153" y="109"/>
                </a:lnTo>
                <a:lnTo>
                  <a:pt x="155" y="109"/>
                </a:lnTo>
                <a:lnTo>
                  <a:pt x="155" y="109"/>
                </a:lnTo>
                <a:lnTo>
                  <a:pt x="171" y="110"/>
                </a:lnTo>
                <a:lnTo>
                  <a:pt x="171" y="110"/>
                </a:lnTo>
                <a:lnTo>
                  <a:pt x="171" y="107"/>
                </a:lnTo>
                <a:lnTo>
                  <a:pt x="171" y="107"/>
                </a:lnTo>
                <a:lnTo>
                  <a:pt x="174" y="98"/>
                </a:lnTo>
                <a:lnTo>
                  <a:pt x="174" y="98"/>
                </a:lnTo>
                <a:lnTo>
                  <a:pt x="176" y="93"/>
                </a:lnTo>
                <a:lnTo>
                  <a:pt x="176" y="93"/>
                </a:lnTo>
                <a:lnTo>
                  <a:pt x="174" y="91"/>
                </a:lnTo>
                <a:lnTo>
                  <a:pt x="176" y="88"/>
                </a:lnTo>
                <a:lnTo>
                  <a:pt x="176" y="88"/>
                </a:lnTo>
                <a:lnTo>
                  <a:pt x="172" y="88"/>
                </a:lnTo>
                <a:lnTo>
                  <a:pt x="171" y="91"/>
                </a:lnTo>
                <a:lnTo>
                  <a:pt x="171" y="91"/>
                </a:lnTo>
                <a:lnTo>
                  <a:pt x="169" y="94"/>
                </a:lnTo>
                <a:lnTo>
                  <a:pt x="169" y="94"/>
                </a:lnTo>
                <a:lnTo>
                  <a:pt x="168" y="99"/>
                </a:lnTo>
                <a:lnTo>
                  <a:pt x="168" y="102"/>
                </a:lnTo>
                <a:lnTo>
                  <a:pt x="168" y="102"/>
                </a:lnTo>
                <a:lnTo>
                  <a:pt x="166" y="104"/>
                </a:lnTo>
                <a:lnTo>
                  <a:pt x="166" y="104"/>
                </a:lnTo>
                <a:lnTo>
                  <a:pt x="165" y="104"/>
                </a:lnTo>
                <a:lnTo>
                  <a:pt x="165" y="104"/>
                </a:lnTo>
                <a:lnTo>
                  <a:pt x="163" y="102"/>
                </a:lnTo>
                <a:lnTo>
                  <a:pt x="163" y="102"/>
                </a:lnTo>
                <a:lnTo>
                  <a:pt x="165" y="101"/>
                </a:lnTo>
                <a:lnTo>
                  <a:pt x="165" y="101"/>
                </a:lnTo>
                <a:lnTo>
                  <a:pt x="166" y="98"/>
                </a:lnTo>
                <a:lnTo>
                  <a:pt x="166" y="98"/>
                </a:lnTo>
                <a:lnTo>
                  <a:pt x="169" y="90"/>
                </a:lnTo>
                <a:lnTo>
                  <a:pt x="169" y="90"/>
                </a:lnTo>
                <a:lnTo>
                  <a:pt x="169" y="88"/>
                </a:lnTo>
                <a:lnTo>
                  <a:pt x="169" y="88"/>
                </a:lnTo>
                <a:close/>
                <a:moveTo>
                  <a:pt x="68" y="91"/>
                </a:moveTo>
                <a:lnTo>
                  <a:pt x="68" y="91"/>
                </a:lnTo>
                <a:lnTo>
                  <a:pt x="67" y="98"/>
                </a:lnTo>
                <a:lnTo>
                  <a:pt x="67" y="98"/>
                </a:lnTo>
                <a:lnTo>
                  <a:pt x="68" y="109"/>
                </a:lnTo>
                <a:lnTo>
                  <a:pt x="68" y="109"/>
                </a:lnTo>
                <a:lnTo>
                  <a:pt x="68" y="145"/>
                </a:lnTo>
                <a:lnTo>
                  <a:pt x="68" y="145"/>
                </a:lnTo>
                <a:lnTo>
                  <a:pt x="68" y="151"/>
                </a:lnTo>
                <a:lnTo>
                  <a:pt x="68" y="151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3" y="153"/>
                </a:lnTo>
                <a:lnTo>
                  <a:pt x="73" y="153"/>
                </a:lnTo>
                <a:lnTo>
                  <a:pt x="73" y="151"/>
                </a:lnTo>
                <a:lnTo>
                  <a:pt x="73" y="151"/>
                </a:lnTo>
                <a:lnTo>
                  <a:pt x="75" y="142"/>
                </a:lnTo>
                <a:lnTo>
                  <a:pt x="75" y="142"/>
                </a:lnTo>
                <a:lnTo>
                  <a:pt x="73" y="99"/>
                </a:lnTo>
                <a:lnTo>
                  <a:pt x="73" y="99"/>
                </a:lnTo>
                <a:lnTo>
                  <a:pt x="73" y="94"/>
                </a:lnTo>
                <a:lnTo>
                  <a:pt x="73" y="94"/>
                </a:lnTo>
                <a:lnTo>
                  <a:pt x="71" y="93"/>
                </a:lnTo>
                <a:lnTo>
                  <a:pt x="71" y="91"/>
                </a:lnTo>
                <a:lnTo>
                  <a:pt x="71" y="91"/>
                </a:lnTo>
                <a:lnTo>
                  <a:pt x="68" y="91"/>
                </a:lnTo>
                <a:lnTo>
                  <a:pt x="68" y="91"/>
                </a:lnTo>
                <a:close/>
                <a:moveTo>
                  <a:pt x="78" y="91"/>
                </a:moveTo>
                <a:lnTo>
                  <a:pt x="78" y="91"/>
                </a:lnTo>
                <a:lnTo>
                  <a:pt x="76" y="99"/>
                </a:lnTo>
                <a:lnTo>
                  <a:pt x="76" y="99"/>
                </a:lnTo>
                <a:lnTo>
                  <a:pt x="78" y="137"/>
                </a:lnTo>
                <a:lnTo>
                  <a:pt x="78" y="137"/>
                </a:lnTo>
                <a:lnTo>
                  <a:pt x="78" y="146"/>
                </a:lnTo>
                <a:lnTo>
                  <a:pt x="78" y="146"/>
                </a:lnTo>
                <a:lnTo>
                  <a:pt x="78" y="150"/>
                </a:lnTo>
                <a:lnTo>
                  <a:pt x="79" y="151"/>
                </a:lnTo>
                <a:lnTo>
                  <a:pt x="79" y="151"/>
                </a:lnTo>
                <a:lnTo>
                  <a:pt x="81" y="148"/>
                </a:lnTo>
                <a:lnTo>
                  <a:pt x="81" y="148"/>
                </a:lnTo>
                <a:lnTo>
                  <a:pt x="82" y="139"/>
                </a:lnTo>
                <a:lnTo>
                  <a:pt x="82" y="129"/>
                </a:lnTo>
                <a:lnTo>
                  <a:pt x="82" y="129"/>
                </a:lnTo>
                <a:lnTo>
                  <a:pt x="84" y="98"/>
                </a:lnTo>
                <a:lnTo>
                  <a:pt x="84" y="98"/>
                </a:lnTo>
                <a:lnTo>
                  <a:pt x="82" y="93"/>
                </a:lnTo>
                <a:lnTo>
                  <a:pt x="82" y="93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78" y="91"/>
                </a:lnTo>
                <a:lnTo>
                  <a:pt x="78" y="91"/>
                </a:lnTo>
                <a:close/>
                <a:moveTo>
                  <a:pt x="333" y="66"/>
                </a:moveTo>
                <a:lnTo>
                  <a:pt x="333" y="66"/>
                </a:lnTo>
                <a:lnTo>
                  <a:pt x="333" y="64"/>
                </a:lnTo>
                <a:lnTo>
                  <a:pt x="333" y="64"/>
                </a:lnTo>
                <a:lnTo>
                  <a:pt x="336" y="61"/>
                </a:lnTo>
                <a:lnTo>
                  <a:pt x="336" y="61"/>
                </a:lnTo>
                <a:lnTo>
                  <a:pt x="338" y="55"/>
                </a:lnTo>
                <a:lnTo>
                  <a:pt x="338" y="55"/>
                </a:lnTo>
                <a:lnTo>
                  <a:pt x="340" y="53"/>
                </a:lnTo>
                <a:lnTo>
                  <a:pt x="340" y="53"/>
                </a:lnTo>
                <a:lnTo>
                  <a:pt x="338" y="53"/>
                </a:lnTo>
                <a:lnTo>
                  <a:pt x="338" y="53"/>
                </a:lnTo>
                <a:lnTo>
                  <a:pt x="338" y="52"/>
                </a:lnTo>
                <a:lnTo>
                  <a:pt x="340" y="52"/>
                </a:lnTo>
                <a:lnTo>
                  <a:pt x="340" y="52"/>
                </a:lnTo>
                <a:lnTo>
                  <a:pt x="341" y="52"/>
                </a:lnTo>
                <a:lnTo>
                  <a:pt x="343" y="53"/>
                </a:lnTo>
                <a:lnTo>
                  <a:pt x="343" y="53"/>
                </a:lnTo>
                <a:lnTo>
                  <a:pt x="341" y="55"/>
                </a:lnTo>
                <a:lnTo>
                  <a:pt x="341" y="55"/>
                </a:lnTo>
                <a:lnTo>
                  <a:pt x="338" y="63"/>
                </a:lnTo>
                <a:lnTo>
                  <a:pt x="338" y="63"/>
                </a:lnTo>
                <a:lnTo>
                  <a:pt x="338" y="64"/>
                </a:lnTo>
                <a:lnTo>
                  <a:pt x="338" y="64"/>
                </a:lnTo>
                <a:lnTo>
                  <a:pt x="341" y="66"/>
                </a:lnTo>
                <a:lnTo>
                  <a:pt x="341" y="66"/>
                </a:lnTo>
                <a:lnTo>
                  <a:pt x="343" y="66"/>
                </a:lnTo>
                <a:lnTo>
                  <a:pt x="343" y="66"/>
                </a:lnTo>
                <a:lnTo>
                  <a:pt x="351" y="64"/>
                </a:lnTo>
                <a:lnTo>
                  <a:pt x="357" y="61"/>
                </a:lnTo>
                <a:lnTo>
                  <a:pt x="357" y="61"/>
                </a:lnTo>
                <a:lnTo>
                  <a:pt x="357" y="60"/>
                </a:lnTo>
                <a:lnTo>
                  <a:pt x="357" y="58"/>
                </a:lnTo>
                <a:lnTo>
                  <a:pt x="357" y="58"/>
                </a:lnTo>
                <a:lnTo>
                  <a:pt x="359" y="55"/>
                </a:lnTo>
                <a:lnTo>
                  <a:pt x="359" y="55"/>
                </a:lnTo>
                <a:lnTo>
                  <a:pt x="359" y="50"/>
                </a:lnTo>
                <a:lnTo>
                  <a:pt x="359" y="50"/>
                </a:lnTo>
                <a:lnTo>
                  <a:pt x="354" y="50"/>
                </a:lnTo>
                <a:lnTo>
                  <a:pt x="354" y="50"/>
                </a:lnTo>
                <a:lnTo>
                  <a:pt x="346" y="49"/>
                </a:lnTo>
                <a:lnTo>
                  <a:pt x="336" y="49"/>
                </a:lnTo>
                <a:lnTo>
                  <a:pt x="336" y="49"/>
                </a:lnTo>
                <a:lnTo>
                  <a:pt x="335" y="50"/>
                </a:lnTo>
                <a:lnTo>
                  <a:pt x="335" y="50"/>
                </a:lnTo>
                <a:lnTo>
                  <a:pt x="333" y="57"/>
                </a:lnTo>
                <a:lnTo>
                  <a:pt x="333" y="57"/>
                </a:lnTo>
                <a:lnTo>
                  <a:pt x="332" y="61"/>
                </a:lnTo>
                <a:lnTo>
                  <a:pt x="332" y="61"/>
                </a:lnTo>
                <a:lnTo>
                  <a:pt x="330" y="66"/>
                </a:lnTo>
                <a:lnTo>
                  <a:pt x="330" y="66"/>
                </a:lnTo>
                <a:lnTo>
                  <a:pt x="333" y="66"/>
                </a:lnTo>
                <a:lnTo>
                  <a:pt x="333" y="66"/>
                </a:lnTo>
                <a:close/>
                <a:moveTo>
                  <a:pt x="319" y="148"/>
                </a:moveTo>
                <a:lnTo>
                  <a:pt x="319" y="148"/>
                </a:lnTo>
                <a:lnTo>
                  <a:pt x="321" y="146"/>
                </a:lnTo>
                <a:lnTo>
                  <a:pt x="321" y="146"/>
                </a:lnTo>
                <a:lnTo>
                  <a:pt x="321" y="142"/>
                </a:lnTo>
                <a:lnTo>
                  <a:pt x="321" y="142"/>
                </a:lnTo>
                <a:lnTo>
                  <a:pt x="321" y="128"/>
                </a:lnTo>
                <a:lnTo>
                  <a:pt x="321" y="128"/>
                </a:lnTo>
                <a:lnTo>
                  <a:pt x="321" y="99"/>
                </a:lnTo>
                <a:lnTo>
                  <a:pt x="321" y="99"/>
                </a:lnTo>
                <a:lnTo>
                  <a:pt x="321" y="79"/>
                </a:lnTo>
                <a:lnTo>
                  <a:pt x="321" y="79"/>
                </a:lnTo>
                <a:lnTo>
                  <a:pt x="319" y="75"/>
                </a:lnTo>
                <a:lnTo>
                  <a:pt x="318" y="72"/>
                </a:lnTo>
                <a:lnTo>
                  <a:pt x="318" y="72"/>
                </a:lnTo>
                <a:lnTo>
                  <a:pt x="318" y="71"/>
                </a:lnTo>
                <a:lnTo>
                  <a:pt x="318" y="71"/>
                </a:lnTo>
                <a:lnTo>
                  <a:pt x="318" y="71"/>
                </a:lnTo>
                <a:lnTo>
                  <a:pt x="316" y="72"/>
                </a:lnTo>
                <a:lnTo>
                  <a:pt x="316" y="72"/>
                </a:lnTo>
                <a:lnTo>
                  <a:pt x="316" y="74"/>
                </a:lnTo>
                <a:lnTo>
                  <a:pt x="316" y="74"/>
                </a:lnTo>
                <a:lnTo>
                  <a:pt x="318" y="112"/>
                </a:lnTo>
                <a:lnTo>
                  <a:pt x="318" y="112"/>
                </a:lnTo>
                <a:lnTo>
                  <a:pt x="318" y="142"/>
                </a:lnTo>
                <a:lnTo>
                  <a:pt x="318" y="142"/>
                </a:lnTo>
                <a:lnTo>
                  <a:pt x="318" y="145"/>
                </a:lnTo>
                <a:lnTo>
                  <a:pt x="319" y="148"/>
                </a:lnTo>
                <a:lnTo>
                  <a:pt x="319" y="148"/>
                </a:lnTo>
                <a:lnTo>
                  <a:pt x="319" y="148"/>
                </a:lnTo>
                <a:lnTo>
                  <a:pt x="319" y="148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45"/>
                </a:lnTo>
                <a:lnTo>
                  <a:pt x="338" y="145"/>
                </a:lnTo>
                <a:lnTo>
                  <a:pt x="338" y="124"/>
                </a:lnTo>
                <a:lnTo>
                  <a:pt x="338" y="124"/>
                </a:lnTo>
                <a:lnTo>
                  <a:pt x="338" y="98"/>
                </a:lnTo>
                <a:lnTo>
                  <a:pt x="338" y="98"/>
                </a:lnTo>
                <a:lnTo>
                  <a:pt x="336" y="77"/>
                </a:lnTo>
                <a:lnTo>
                  <a:pt x="336" y="77"/>
                </a:lnTo>
                <a:lnTo>
                  <a:pt x="335" y="71"/>
                </a:lnTo>
                <a:lnTo>
                  <a:pt x="335" y="71"/>
                </a:lnTo>
                <a:lnTo>
                  <a:pt x="335" y="72"/>
                </a:lnTo>
                <a:lnTo>
                  <a:pt x="333" y="72"/>
                </a:lnTo>
                <a:lnTo>
                  <a:pt x="333" y="72"/>
                </a:lnTo>
                <a:lnTo>
                  <a:pt x="333" y="80"/>
                </a:lnTo>
                <a:lnTo>
                  <a:pt x="333" y="80"/>
                </a:lnTo>
                <a:lnTo>
                  <a:pt x="333" y="124"/>
                </a:lnTo>
                <a:lnTo>
                  <a:pt x="333" y="124"/>
                </a:lnTo>
                <a:lnTo>
                  <a:pt x="335" y="143"/>
                </a:lnTo>
                <a:lnTo>
                  <a:pt x="335" y="143"/>
                </a:lnTo>
                <a:lnTo>
                  <a:pt x="335" y="148"/>
                </a:lnTo>
                <a:lnTo>
                  <a:pt x="335" y="148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90" y="151"/>
                </a:moveTo>
                <a:lnTo>
                  <a:pt x="90" y="151"/>
                </a:lnTo>
                <a:lnTo>
                  <a:pt x="90" y="150"/>
                </a:lnTo>
                <a:lnTo>
                  <a:pt x="90" y="150"/>
                </a:lnTo>
                <a:lnTo>
                  <a:pt x="92" y="137"/>
                </a:lnTo>
                <a:lnTo>
                  <a:pt x="92" y="137"/>
                </a:lnTo>
                <a:lnTo>
                  <a:pt x="92" y="126"/>
                </a:lnTo>
                <a:lnTo>
                  <a:pt x="92" y="126"/>
                </a:lnTo>
                <a:lnTo>
                  <a:pt x="92" y="98"/>
                </a:lnTo>
                <a:lnTo>
                  <a:pt x="92" y="98"/>
                </a:lnTo>
                <a:lnTo>
                  <a:pt x="90" y="93"/>
                </a:lnTo>
                <a:lnTo>
                  <a:pt x="90" y="93"/>
                </a:lnTo>
                <a:lnTo>
                  <a:pt x="89" y="90"/>
                </a:lnTo>
                <a:lnTo>
                  <a:pt x="89" y="90"/>
                </a:lnTo>
                <a:lnTo>
                  <a:pt x="89" y="91"/>
                </a:lnTo>
                <a:lnTo>
                  <a:pt x="89" y="91"/>
                </a:lnTo>
                <a:lnTo>
                  <a:pt x="89" y="93"/>
                </a:lnTo>
                <a:lnTo>
                  <a:pt x="89" y="93"/>
                </a:lnTo>
                <a:lnTo>
                  <a:pt x="87" y="94"/>
                </a:lnTo>
                <a:lnTo>
                  <a:pt x="87" y="94"/>
                </a:lnTo>
                <a:lnTo>
                  <a:pt x="87" y="98"/>
                </a:lnTo>
                <a:lnTo>
                  <a:pt x="87" y="98"/>
                </a:lnTo>
                <a:lnTo>
                  <a:pt x="86" y="131"/>
                </a:lnTo>
                <a:lnTo>
                  <a:pt x="86" y="131"/>
                </a:lnTo>
                <a:lnTo>
                  <a:pt x="87" y="148"/>
                </a:lnTo>
                <a:lnTo>
                  <a:pt x="87" y="148"/>
                </a:lnTo>
                <a:lnTo>
                  <a:pt x="87" y="151"/>
                </a:lnTo>
                <a:lnTo>
                  <a:pt x="87" y="151"/>
                </a:lnTo>
                <a:lnTo>
                  <a:pt x="90" y="151"/>
                </a:lnTo>
                <a:lnTo>
                  <a:pt x="90" y="151"/>
                </a:lnTo>
                <a:close/>
                <a:moveTo>
                  <a:pt x="311" y="148"/>
                </a:moveTo>
                <a:lnTo>
                  <a:pt x="311" y="148"/>
                </a:lnTo>
                <a:lnTo>
                  <a:pt x="313" y="146"/>
                </a:lnTo>
                <a:lnTo>
                  <a:pt x="313" y="146"/>
                </a:lnTo>
                <a:lnTo>
                  <a:pt x="314" y="140"/>
                </a:lnTo>
                <a:lnTo>
                  <a:pt x="314" y="140"/>
                </a:lnTo>
                <a:lnTo>
                  <a:pt x="313" y="104"/>
                </a:lnTo>
                <a:lnTo>
                  <a:pt x="313" y="104"/>
                </a:lnTo>
                <a:lnTo>
                  <a:pt x="313" y="75"/>
                </a:lnTo>
                <a:lnTo>
                  <a:pt x="313" y="75"/>
                </a:lnTo>
                <a:lnTo>
                  <a:pt x="313" y="74"/>
                </a:lnTo>
                <a:lnTo>
                  <a:pt x="313" y="74"/>
                </a:lnTo>
                <a:lnTo>
                  <a:pt x="311" y="72"/>
                </a:lnTo>
                <a:lnTo>
                  <a:pt x="311" y="72"/>
                </a:lnTo>
                <a:lnTo>
                  <a:pt x="310" y="69"/>
                </a:lnTo>
                <a:lnTo>
                  <a:pt x="310" y="69"/>
                </a:lnTo>
                <a:lnTo>
                  <a:pt x="308" y="74"/>
                </a:lnTo>
                <a:lnTo>
                  <a:pt x="308" y="74"/>
                </a:lnTo>
                <a:lnTo>
                  <a:pt x="310" y="96"/>
                </a:lnTo>
                <a:lnTo>
                  <a:pt x="310" y="96"/>
                </a:lnTo>
                <a:lnTo>
                  <a:pt x="310" y="123"/>
                </a:lnTo>
                <a:lnTo>
                  <a:pt x="310" y="123"/>
                </a:lnTo>
                <a:lnTo>
                  <a:pt x="311" y="146"/>
                </a:lnTo>
                <a:lnTo>
                  <a:pt x="311" y="146"/>
                </a:lnTo>
                <a:lnTo>
                  <a:pt x="311" y="148"/>
                </a:lnTo>
                <a:lnTo>
                  <a:pt x="311" y="148"/>
                </a:lnTo>
                <a:close/>
                <a:moveTo>
                  <a:pt x="183" y="113"/>
                </a:moveTo>
                <a:lnTo>
                  <a:pt x="183" y="113"/>
                </a:lnTo>
                <a:lnTo>
                  <a:pt x="183" y="121"/>
                </a:lnTo>
                <a:lnTo>
                  <a:pt x="183" y="121"/>
                </a:lnTo>
                <a:lnTo>
                  <a:pt x="183" y="142"/>
                </a:lnTo>
                <a:lnTo>
                  <a:pt x="183" y="142"/>
                </a:lnTo>
                <a:lnTo>
                  <a:pt x="183" y="146"/>
                </a:lnTo>
                <a:lnTo>
                  <a:pt x="183" y="146"/>
                </a:lnTo>
                <a:lnTo>
                  <a:pt x="183" y="146"/>
                </a:lnTo>
                <a:lnTo>
                  <a:pt x="183" y="146"/>
                </a:lnTo>
                <a:lnTo>
                  <a:pt x="185" y="146"/>
                </a:lnTo>
                <a:lnTo>
                  <a:pt x="185" y="146"/>
                </a:lnTo>
                <a:lnTo>
                  <a:pt x="188" y="134"/>
                </a:lnTo>
                <a:lnTo>
                  <a:pt x="188" y="134"/>
                </a:lnTo>
                <a:lnTo>
                  <a:pt x="190" y="128"/>
                </a:lnTo>
                <a:lnTo>
                  <a:pt x="190" y="121"/>
                </a:lnTo>
                <a:lnTo>
                  <a:pt x="190" y="121"/>
                </a:lnTo>
                <a:lnTo>
                  <a:pt x="190" y="120"/>
                </a:lnTo>
                <a:lnTo>
                  <a:pt x="188" y="118"/>
                </a:lnTo>
                <a:lnTo>
                  <a:pt x="188" y="118"/>
                </a:lnTo>
                <a:lnTo>
                  <a:pt x="190" y="117"/>
                </a:lnTo>
                <a:lnTo>
                  <a:pt x="191" y="117"/>
                </a:lnTo>
                <a:lnTo>
                  <a:pt x="191" y="117"/>
                </a:lnTo>
                <a:lnTo>
                  <a:pt x="193" y="117"/>
                </a:lnTo>
                <a:lnTo>
                  <a:pt x="194" y="118"/>
                </a:lnTo>
                <a:lnTo>
                  <a:pt x="194" y="118"/>
                </a:lnTo>
                <a:lnTo>
                  <a:pt x="194" y="110"/>
                </a:lnTo>
                <a:lnTo>
                  <a:pt x="194" y="110"/>
                </a:lnTo>
                <a:lnTo>
                  <a:pt x="190" y="113"/>
                </a:lnTo>
                <a:lnTo>
                  <a:pt x="190" y="113"/>
                </a:lnTo>
                <a:lnTo>
                  <a:pt x="183" y="113"/>
                </a:lnTo>
                <a:lnTo>
                  <a:pt x="183" y="113"/>
                </a:lnTo>
                <a:close/>
                <a:moveTo>
                  <a:pt x="354" y="142"/>
                </a:moveTo>
                <a:lnTo>
                  <a:pt x="354" y="142"/>
                </a:lnTo>
                <a:lnTo>
                  <a:pt x="354" y="142"/>
                </a:lnTo>
                <a:lnTo>
                  <a:pt x="354" y="142"/>
                </a:lnTo>
                <a:lnTo>
                  <a:pt x="354" y="140"/>
                </a:lnTo>
                <a:lnTo>
                  <a:pt x="354" y="140"/>
                </a:lnTo>
                <a:lnTo>
                  <a:pt x="354" y="129"/>
                </a:lnTo>
                <a:lnTo>
                  <a:pt x="354" y="129"/>
                </a:lnTo>
                <a:lnTo>
                  <a:pt x="354" y="107"/>
                </a:lnTo>
                <a:lnTo>
                  <a:pt x="354" y="85"/>
                </a:lnTo>
                <a:lnTo>
                  <a:pt x="354" y="85"/>
                </a:lnTo>
                <a:lnTo>
                  <a:pt x="352" y="74"/>
                </a:lnTo>
                <a:lnTo>
                  <a:pt x="352" y="74"/>
                </a:lnTo>
                <a:lnTo>
                  <a:pt x="352" y="72"/>
                </a:lnTo>
                <a:lnTo>
                  <a:pt x="352" y="72"/>
                </a:lnTo>
                <a:lnTo>
                  <a:pt x="351" y="77"/>
                </a:lnTo>
                <a:lnTo>
                  <a:pt x="351" y="77"/>
                </a:lnTo>
                <a:lnTo>
                  <a:pt x="351" y="88"/>
                </a:lnTo>
                <a:lnTo>
                  <a:pt x="351" y="88"/>
                </a:lnTo>
                <a:lnTo>
                  <a:pt x="351" y="112"/>
                </a:lnTo>
                <a:lnTo>
                  <a:pt x="351" y="112"/>
                </a:lnTo>
                <a:lnTo>
                  <a:pt x="352" y="132"/>
                </a:lnTo>
                <a:lnTo>
                  <a:pt x="352" y="132"/>
                </a:lnTo>
                <a:lnTo>
                  <a:pt x="354" y="142"/>
                </a:lnTo>
                <a:lnTo>
                  <a:pt x="354" y="142"/>
                </a:lnTo>
                <a:close/>
                <a:moveTo>
                  <a:pt x="97" y="91"/>
                </a:moveTo>
                <a:lnTo>
                  <a:pt x="97" y="91"/>
                </a:lnTo>
                <a:lnTo>
                  <a:pt x="95" y="94"/>
                </a:lnTo>
                <a:lnTo>
                  <a:pt x="95" y="94"/>
                </a:lnTo>
                <a:lnTo>
                  <a:pt x="95" y="98"/>
                </a:lnTo>
                <a:lnTo>
                  <a:pt x="95" y="98"/>
                </a:lnTo>
                <a:lnTo>
                  <a:pt x="95" y="139"/>
                </a:lnTo>
                <a:lnTo>
                  <a:pt x="95" y="139"/>
                </a:lnTo>
                <a:lnTo>
                  <a:pt x="95" y="140"/>
                </a:lnTo>
                <a:lnTo>
                  <a:pt x="95" y="140"/>
                </a:lnTo>
                <a:lnTo>
                  <a:pt x="97" y="132"/>
                </a:lnTo>
                <a:lnTo>
                  <a:pt x="97" y="132"/>
                </a:lnTo>
                <a:lnTo>
                  <a:pt x="98" y="112"/>
                </a:lnTo>
                <a:lnTo>
                  <a:pt x="98" y="112"/>
                </a:lnTo>
                <a:lnTo>
                  <a:pt x="100" y="101"/>
                </a:lnTo>
                <a:lnTo>
                  <a:pt x="100" y="90"/>
                </a:lnTo>
                <a:lnTo>
                  <a:pt x="100" y="90"/>
                </a:lnTo>
                <a:lnTo>
                  <a:pt x="98" y="85"/>
                </a:lnTo>
                <a:lnTo>
                  <a:pt x="98" y="85"/>
                </a:lnTo>
                <a:lnTo>
                  <a:pt x="95" y="88"/>
                </a:lnTo>
                <a:lnTo>
                  <a:pt x="95" y="88"/>
                </a:lnTo>
                <a:lnTo>
                  <a:pt x="97" y="91"/>
                </a:lnTo>
                <a:lnTo>
                  <a:pt x="97" y="91"/>
                </a:lnTo>
                <a:close/>
                <a:moveTo>
                  <a:pt x="135" y="150"/>
                </a:moveTo>
                <a:lnTo>
                  <a:pt x="135" y="150"/>
                </a:lnTo>
                <a:lnTo>
                  <a:pt x="138" y="148"/>
                </a:lnTo>
                <a:lnTo>
                  <a:pt x="138" y="146"/>
                </a:lnTo>
                <a:lnTo>
                  <a:pt x="138" y="146"/>
                </a:lnTo>
                <a:lnTo>
                  <a:pt x="139" y="140"/>
                </a:lnTo>
                <a:lnTo>
                  <a:pt x="139" y="140"/>
                </a:lnTo>
                <a:lnTo>
                  <a:pt x="139" y="129"/>
                </a:lnTo>
                <a:lnTo>
                  <a:pt x="139" y="129"/>
                </a:lnTo>
                <a:lnTo>
                  <a:pt x="139" y="109"/>
                </a:lnTo>
                <a:lnTo>
                  <a:pt x="139" y="109"/>
                </a:lnTo>
                <a:lnTo>
                  <a:pt x="139" y="107"/>
                </a:lnTo>
                <a:lnTo>
                  <a:pt x="139" y="107"/>
                </a:lnTo>
                <a:lnTo>
                  <a:pt x="136" y="104"/>
                </a:lnTo>
                <a:lnTo>
                  <a:pt x="136" y="104"/>
                </a:lnTo>
                <a:lnTo>
                  <a:pt x="136" y="104"/>
                </a:lnTo>
                <a:lnTo>
                  <a:pt x="136" y="104"/>
                </a:lnTo>
                <a:lnTo>
                  <a:pt x="136" y="123"/>
                </a:lnTo>
                <a:lnTo>
                  <a:pt x="136" y="123"/>
                </a:lnTo>
                <a:lnTo>
                  <a:pt x="136" y="128"/>
                </a:lnTo>
                <a:lnTo>
                  <a:pt x="136" y="128"/>
                </a:lnTo>
                <a:lnTo>
                  <a:pt x="135" y="143"/>
                </a:lnTo>
                <a:lnTo>
                  <a:pt x="135" y="143"/>
                </a:lnTo>
                <a:lnTo>
                  <a:pt x="135" y="150"/>
                </a:lnTo>
                <a:lnTo>
                  <a:pt x="135" y="150"/>
                </a:lnTo>
                <a:close/>
                <a:moveTo>
                  <a:pt x="76" y="57"/>
                </a:moveTo>
                <a:lnTo>
                  <a:pt x="76" y="57"/>
                </a:lnTo>
                <a:lnTo>
                  <a:pt x="71" y="57"/>
                </a:lnTo>
                <a:lnTo>
                  <a:pt x="71" y="57"/>
                </a:lnTo>
                <a:lnTo>
                  <a:pt x="70" y="57"/>
                </a:lnTo>
                <a:lnTo>
                  <a:pt x="70" y="58"/>
                </a:lnTo>
                <a:lnTo>
                  <a:pt x="70" y="58"/>
                </a:lnTo>
                <a:lnTo>
                  <a:pt x="67" y="64"/>
                </a:lnTo>
                <a:lnTo>
                  <a:pt x="67" y="64"/>
                </a:lnTo>
                <a:lnTo>
                  <a:pt x="64" y="74"/>
                </a:lnTo>
                <a:lnTo>
                  <a:pt x="64" y="74"/>
                </a:lnTo>
                <a:lnTo>
                  <a:pt x="64" y="82"/>
                </a:lnTo>
                <a:lnTo>
                  <a:pt x="64" y="82"/>
                </a:lnTo>
                <a:lnTo>
                  <a:pt x="65" y="82"/>
                </a:lnTo>
                <a:lnTo>
                  <a:pt x="65" y="82"/>
                </a:lnTo>
                <a:lnTo>
                  <a:pt x="67" y="80"/>
                </a:lnTo>
                <a:lnTo>
                  <a:pt x="67" y="80"/>
                </a:lnTo>
                <a:lnTo>
                  <a:pt x="70" y="74"/>
                </a:lnTo>
                <a:lnTo>
                  <a:pt x="70" y="74"/>
                </a:lnTo>
                <a:lnTo>
                  <a:pt x="75" y="60"/>
                </a:lnTo>
                <a:lnTo>
                  <a:pt x="75" y="60"/>
                </a:lnTo>
                <a:lnTo>
                  <a:pt x="76" y="57"/>
                </a:lnTo>
                <a:lnTo>
                  <a:pt x="76" y="57"/>
                </a:lnTo>
                <a:close/>
                <a:moveTo>
                  <a:pt x="146" y="110"/>
                </a:moveTo>
                <a:lnTo>
                  <a:pt x="146" y="110"/>
                </a:lnTo>
                <a:lnTo>
                  <a:pt x="146" y="115"/>
                </a:lnTo>
                <a:lnTo>
                  <a:pt x="146" y="115"/>
                </a:lnTo>
                <a:lnTo>
                  <a:pt x="146" y="120"/>
                </a:lnTo>
                <a:lnTo>
                  <a:pt x="146" y="120"/>
                </a:lnTo>
                <a:lnTo>
                  <a:pt x="146" y="143"/>
                </a:lnTo>
                <a:lnTo>
                  <a:pt x="146" y="143"/>
                </a:lnTo>
                <a:lnTo>
                  <a:pt x="146" y="145"/>
                </a:lnTo>
                <a:lnTo>
                  <a:pt x="146" y="145"/>
                </a:lnTo>
                <a:lnTo>
                  <a:pt x="146" y="146"/>
                </a:lnTo>
                <a:lnTo>
                  <a:pt x="144" y="148"/>
                </a:lnTo>
                <a:lnTo>
                  <a:pt x="144" y="148"/>
                </a:lnTo>
                <a:lnTo>
                  <a:pt x="142" y="148"/>
                </a:lnTo>
                <a:lnTo>
                  <a:pt x="142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6"/>
                </a:lnTo>
                <a:lnTo>
                  <a:pt x="147" y="143"/>
                </a:lnTo>
                <a:lnTo>
                  <a:pt x="147" y="143"/>
                </a:lnTo>
                <a:lnTo>
                  <a:pt x="149" y="135"/>
                </a:lnTo>
                <a:lnTo>
                  <a:pt x="149" y="135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49" y="112"/>
                </a:lnTo>
                <a:lnTo>
                  <a:pt x="149" y="112"/>
                </a:lnTo>
                <a:lnTo>
                  <a:pt x="146" y="110"/>
                </a:lnTo>
                <a:lnTo>
                  <a:pt x="146" y="110"/>
                </a:lnTo>
                <a:close/>
                <a:moveTo>
                  <a:pt x="59" y="83"/>
                </a:moveTo>
                <a:lnTo>
                  <a:pt x="59" y="83"/>
                </a:lnTo>
                <a:lnTo>
                  <a:pt x="62" y="71"/>
                </a:lnTo>
                <a:lnTo>
                  <a:pt x="62" y="71"/>
                </a:lnTo>
                <a:lnTo>
                  <a:pt x="67" y="58"/>
                </a:lnTo>
                <a:lnTo>
                  <a:pt x="67" y="58"/>
                </a:lnTo>
                <a:lnTo>
                  <a:pt x="65" y="58"/>
                </a:lnTo>
                <a:lnTo>
                  <a:pt x="65" y="58"/>
                </a:lnTo>
                <a:lnTo>
                  <a:pt x="62" y="60"/>
                </a:lnTo>
                <a:lnTo>
                  <a:pt x="59" y="64"/>
                </a:lnTo>
                <a:lnTo>
                  <a:pt x="59" y="64"/>
                </a:lnTo>
                <a:lnTo>
                  <a:pt x="57" y="71"/>
                </a:lnTo>
                <a:lnTo>
                  <a:pt x="57" y="71"/>
                </a:lnTo>
                <a:lnTo>
                  <a:pt x="56" y="75"/>
                </a:lnTo>
                <a:lnTo>
                  <a:pt x="56" y="75"/>
                </a:lnTo>
                <a:lnTo>
                  <a:pt x="57" y="79"/>
                </a:lnTo>
                <a:lnTo>
                  <a:pt x="56" y="82"/>
                </a:lnTo>
                <a:lnTo>
                  <a:pt x="56" y="82"/>
                </a:lnTo>
                <a:lnTo>
                  <a:pt x="57" y="83"/>
                </a:lnTo>
                <a:lnTo>
                  <a:pt x="59" y="83"/>
                </a:lnTo>
                <a:lnTo>
                  <a:pt x="59" y="83"/>
                </a:lnTo>
                <a:close/>
                <a:moveTo>
                  <a:pt x="324" y="53"/>
                </a:moveTo>
                <a:lnTo>
                  <a:pt x="324" y="53"/>
                </a:lnTo>
                <a:lnTo>
                  <a:pt x="324" y="57"/>
                </a:lnTo>
                <a:lnTo>
                  <a:pt x="324" y="57"/>
                </a:lnTo>
                <a:lnTo>
                  <a:pt x="322" y="64"/>
                </a:lnTo>
                <a:lnTo>
                  <a:pt x="322" y="64"/>
                </a:lnTo>
                <a:lnTo>
                  <a:pt x="321" y="66"/>
                </a:lnTo>
                <a:lnTo>
                  <a:pt x="319" y="66"/>
                </a:lnTo>
                <a:lnTo>
                  <a:pt x="319" y="66"/>
                </a:lnTo>
                <a:lnTo>
                  <a:pt x="318" y="66"/>
                </a:lnTo>
                <a:lnTo>
                  <a:pt x="316" y="64"/>
                </a:lnTo>
                <a:lnTo>
                  <a:pt x="316" y="64"/>
                </a:lnTo>
                <a:lnTo>
                  <a:pt x="316" y="63"/>
                </a:lnTo>
                <a:lnTo>
                  <a:pt x="316" y="63"/>
                </a:lnTo>
                <a:lnTo>
                  <a:pt x="313" y="64"/>
                </a:lnTo>
                <a:lnTo>
                  <a:pt x="313" y="64"/>
                </a:lnTo>
                <a:lnTo>
                  <a:pt x="311" y="64"/>
                </a:lnTo>
                <a:lnTo>
                  <a:pt x="311" y="66"/>
                </a:lnTo>
                <a:lnTo>
                  <a:pt x="311" y="66"/>
                </a:lnTo>
                <a:lnTo>
                  <a:pt x="313" y="66"/>
                </a:lnTo>
                <a:lnTo>
                  <a:pt x="313" y="66"/>
                </a:lnTo>
                <a:lnTo>
                  <a:pt x="314" y="66"/>
                </a:lnTo>
                <a:lnTo>
                  <a:pt x="316" y="66"/>
                </a:lnTo>
                <a:lnTo>
                  <a:pt x="316" y="66"/>
                </a:lnTo>
                <a:lnTo>
                  <a:pt x="316" y="68"/>
                </a:lnTo>
                <a:lnTo>
                  <a:pt x="316" y="68"/>
                </a:lnTo>
                <a:lnTo>
                  <a:pt x="325" y="68"/>
                </a:lnTo>
                <a:lnTo>
                  <a:pt x="325" y="68"/>
                </a:lnTo>
                <a:lnTo>
                  <a:pt x="327" y="66"/>
                </a:lnTo>
                <a:lnTo>
                  <a:pt x="327" y="66"/>
                </a:lnTo>
                <a:lnTo>
                  <a:pt x="330" y="60"/>
                </a:lnTo>
                <a:lnTo>
                  <a:pt x="333" y="52"/>
                </a:lnTo>
                <a:lnTo>
                  <a:pt x="333" y="52"/>
                </a:lnTo>
                <a:lnTo>
                  <a:pt x="333" y="50"/>
                </a:lnTo>
                <a:lnTo>
                  <a:pt x="333" y="50"/>
                </a:lnTo>
                <a:lnTo>
                  <a:pt x="332" y="50"/>
                </a:lnTo>
                <a:lnTo>
                  <a:pt x="332" y="52"/>
                </a:lnTo>
                <a:lnTo>
                  <a:pt x="332" y="52"/>
                </a:lnTo>
                <a:lnTo>
                  <a:pt x="330" y="53"/>
                </a:lnTo>
                <a:lnTo>
                  <a:pt x="327" y="53"/>
                </a:lnTo>
                <a:lnTo>
                  <a:pt x="327" y="53"/>
                </a:lnTo>
                <a:lnTo>
                  <a:pt x="325" y="53"/>
                </a:lnTo>
                <a:lnTo>
                  <a:pt x="325" y="53"/>
                </a:lnTo>
                <a:lnTo>
                  <a:pt x="324" y="53"/>
                </a:lnTo>
                <a:lnTo>
                  <a:pt x="324" y="53"/>
                </a:lnTo>
                <a:close/>
                <a:moveTo>
                  <a:pt x="105" y="85"/>
                </a:moveTo>
                <a:lnTo>
                  <a:pt x="105" y="85"/>
                </a:lnTo>
                <a:lnTo>
                  <a:pt x="103" y="87"/>
                </a:lnTo>
                <a:lnTo>
                  <a:pt x="103" y="90"/>
                </a:lnTo>
                <a:lnTo>
                  <a:pt x="103" y="90"/>
                </a:lnTo>
                <a:lnTo>
                  <a:pt x="103" y="99"/>
                </a:lnTo>
                <a:lnTo>
                  <a:pt x="103" y="99"/>
                </a:lnTo>
                <a:lnTo>
                  <a:pt x="101" y="112"/>
                </a:lnTo>
                <a:lnTo>
                  <a:pt x="101" y="112"/>
                </a:lnTo>
                <a:lnTo>
                  <a:pt x="100" y="135"/>
                </a:lnTo>
                <a:lnTo>
                  <a:pt x="100" y="135"/>
                </a:lnTo>
                <a:lnTo>
                  <a:pt x="100" y="139"/>
                </a:lnTo>
                <a:lnTo>
                  <a:pt x="100" y="139"/>
                </a:lnTo>
                <a:lnTo>
                  <a:pt x="101" y="137"/>
                </a:lnTo>
                <a:lnTo>
                  <a:pt x="101" y="137"/>
                </a:lnTo>
                <a:lnTo>
                  <a:pt x="103" y="123"/>
                </a:lnTo>
                <a:lnTo>
                  <a:pt x="103" y="123"/>
                </a:lnTo>
                <a:lnTo>
                  <a:pt x="105" y="98"/>
                </a:lnTo>
                <a:lnTo>
                  <a:pt x="105" y="98"/>
                </a:lnTo>
                <a:lnTo>
                  <a:pt x="106" y="82"/>
                </a:lnTo>
                <a:lnTo>
                  <a:pt x="106" y="82"/>
                </a:lnTo>
                <a:lnTo>
                  <a:pt x="106" y="80"/>
                </a:lnTo>
                <a:lnTo>
                  <a:pt x="106" y="80"/>
                </a:lnTo>
                <a:lnTo>
                  <a:pt x="103" y="82"/>
                </a:lnTo>
                <a:lnTo>
                  <a:pt x="103" y="82"/>
                </a:lnTo>
                <a:lnTo>
                  <a:pt x="105" y="83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close/>
                <a:moveTo>
                  <a:pt x="177" y="117"/>
                </a:moveTo>
                <a:lnTo>
                  <a:pt x="177" y="117"/>
                </a:lnTo>
                <a:lnTo>
                  <a:pt x="177" y="120"/>
                </a:lnTo>
                <a:lnTo>
                  <a:pt x="177" y="120"/>
                </a:lnTo>
                <a:lnTo>
                  <a:pt x="177" y="142"/>
                </a:lnTo>
                <a:lnTo>
                  <a:pt x="177" y="142"/>
                </a:lnTo>
                <a:lnTo>
                  <a:pt x="177" y="148"/>
                </a:lnTo>
                <a:lnTo>
                  <a:pt x="177" y="148"/>
                </a:lnTo>
                <a:lnTo>
                  <a:pt x="180" y="148"/>
                </a:lnTo>
                <a:lnTo>
                  <a:pt x="180" y="148"/>
                </a:lnTo>
                <a:lnTo>
                  <a:pt x="180" y="142"/>
                </a:lnTo>
                <a:lnTo>
                  <a:pt x="180" y="142"/>
                </a:lnTo>
                <a:lnTo>
                  <a:pt x="180" y="131"/>
                </a:lnTo>
                <a:lnTo>
                  <a:pt x="180" y="121"/>
                </a:lnTo>
                <a:lnTo>
                  <a:pt x="180" y="121"/>
                </a:lnTo>
                <a:lnTo>
                  <a:pt x="180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close/>
                <a:moveTo>
                  <a:pt x="174" y="117"/>
                </a:moveTo>
                <a:lnTo>
                  <a:pt x="174" y="117"/>
                </a:lnTo>
                <a:lnTo>
                  <a:pt x="171" y="118"/>
                </a:lnTo>
                <a:lnTo>
                  <a:pt x="171" y="120"/>
                </a:lnTo>
                <a:lnTo>
                  <a:pt x="171" y="120"/>
                </a:lnTo>
                <a:lnTo>
                  <a:pt x="171" y="146"/>
                </a:lnTo>
                <a:lnTo>
                  <a:pt x="171" y="146"/>
                </a:lnTo>
                <a:lnTo>
                  <a:pt x="171" y="148"/>
                </a:lnTo>
                <a:lnTo>
                  <a:pt x="171" y="148"/>
                </a:lnTo>
                <a:lnTo>
                  <a:pt x="172" y="146"/>
                </a:lnTo>
                <a:lnTo>
                  <a:pt x="172" y="146"/>
                </a:lnTo>
                <a:lnTo>
                  <a:pt x="172" y="146"/>
                </a:lnTo>
                <a:lnTo>
                  <a:pt x="174" y="139"/>
                </a:lnTo>
                <a:lnTo>
                  <a:pt x="174" y="139"/>
                </a:lnTo>
                <a:lnTo>
                  <a:pt x="174" y="120"/>
                </a:lnTo>
                <a:lnTo>
                  <a:pt x="174" y="120"/>
                </a:lnTo>
                <a:lnTo>
                  <a:pt x="174" y="117"/>
                </a:lnTo>
                <a:lnTo>
                  <a:pt x="174" y="117"/>
                </a:lnTo>
                <a:close/>
                <a:moveTo>
                  <a:pt x="403" y="339"/>
                </a:moveTo>
                <a:lnTo>
                  <a:pt x="403" y="339"/>
                </a:lnTo>
                <a:lnTo>
                  <a:pt x="404" y="339"/>
                </a:lnTo>
                <a:lnTo>
                  <a:pt x="404" y="339"/>
                </a:lnTo>
                <a:lnTo>
                  <a:pt x="418" y="337"/>
                </a:lnTo>
                <a:lnTo>
                  <a:pt x="418" y="337"/>
                </a:lnTo>
                <a:lnTo>
                  <a:pt x="423" y="336"/>
                </a:lnTo>
                <a:lnTo>
                  <a:pt x="423" y="336"/>
                </a:lnTo>
                <a:lnTo>
                  <a:pt x="426" y="333"/>
                </a:lnTo>
                <a:lnTo>
                  <a:pt x="430" y="329"/>
                </a:lnTo>
                <a:lnTo>
                  <a:pt x="430" y="329"/>
                </a:lnTo>
                <a:lnTo>
                  <a:pt x="433" y="322"/>
                </a:lnTo>
                <a:lnTo>
                  <a:pt x="434" y="315"/>
                </a:lnTo>
                <a:lnTo>
                  <a:pt x="434" y="315"/>
                </a:lnTo>
                <a:lnTo>
                  <a:pt x="433" y="317"/>
                </a:lnTo>
                <a:lnTo>
                  <a:pt x="433" y="317"/>
                </a:lnTo>
                <a:lnTo>
                  <a:pt x="430" y="323"/>
                </a:lnTo>
                <a:lnTo>
                  <a:pt x="430" y="323"/>
                </a:lnTo>
                <a:lnTo>
                  <a:pt x="423" y="331"/>
                </a:lnTo>
                <a:lnTo>
                  <a:pt x="415" y="334"/>
                </a:lnTo>
                <a:lnTo>
                  <a:pt x="415" y="334"/>
                </a:lnTo>
                <a:lnTo>
                  <a:pt x="403" y="339"/>
                </a:lnTo>
                <a:lnTo>
                  <a:pt x="403" y="339"/>
                </a:lnTo>
                <a:close/>
                <a:moveTo>
                  <a:pt x="196" y="105"/>
                </a:moveTo>
                <a:lnTo>
                  <a:pt x="196" y="105"/>
                </a:lnTo>
                <a:lnTo>
                  <a:pt x="196" y="105"/>
                </a:lnTo>
                <a:lnTo>
                  <a:pt x="196" y="105"/>
                </a:lnTo>
                <a:lnTo>
                  <a:pt x="196" y="104"/>
                </a:lnTo>
                <a:lnTo>
                  <a:pt x="196" y="104"/>
                </a:lnTo>
                <a:lnTo>
                  <a:pt x="196" y="96"/>
                </a:lnTo>
                <a:lnTo>
                  <a:pt x="196" y="96"/>
                </a:lnTo>
                <a:lnTo>
                  <a:pt x="196" y="94"/>
                </a:lnTo>
                <a:lnTo>
                  <a:pt x="196" y="94"/>
                </a:lnTo>
                <a:lnTo>
                  <a:pt x="190" y="91"/>
                </a:lnTo>
                <a:lnTo>
                  <a:pt x="182" y="90"/>
                </a:lnTo>
                <a:lnTo>
                  <a:pt x="182" y="90"/>
                </a:lnTo>
                <a:lnTo>
                  <a:pt x="180" y="88"/>
                </a:lnTo>
                <a:lnTo>
                  <a:pt x="180" y="88"/>
                </a:lnTo>
                <a:lnTo>
                  <a:pt x="182" y="91"/>
                </a:lnTo>
                <a:lnTo>
                  <a:pt x="182" y="91"/>
                </a:lnTo>
                <a:lnTo>
                  <a:pt x="185" y="91"/>
                </a:lnTo>
                <a:lnTo>
                  <a:pt x="185" y="94"/>
                </a:lnTo>
                <a:lnTo>
                  <a:pt x="185" y="94"/>
                </a:lnTo>
                <a:lnTo>
                  <a:pt x="185" y="94"/>
                </a:lnTo>
                <a:lnTo>
                  <a:pt x="185" y="94"/>
                </a:lnTo>
                <a:lnTo>
                  <a:pt x="185" y="99"/>
                </a:lnTo>
                <a:lnTo>
                  <a:pt x="185" y="99"/>
                </a:lnTo>
                <a:lnTo>
                  <a:pt x="185" y="101"/>
                </a:lnTo>
                <a:lnTo>
                  <a:pt x="185" y="101"/>
                </a:lnTo>
                <a:lnTo>
                  <a:pt x="185" y="101"/>
                </a:lnTo>
                <a:lnTo>
                  <a:pt x="185" y="101"/>
                </a:lnTo>
                <a:lnTo>
                  <a:pt x="188" y="98"/>
                </a:lnTo>
                <a:lnTo>
                  <a:pt x="188" y="98"/>
                </a:lnTo>
                <a:lnTo>
                  <a:pt x="191" y="96"/>
                </a:lnTo>
                <a:lnTo>
                  <a:pt x="193" y="98"/>
                </a:lnTo>
                <a:lnTo>
                  <a:pt x="193" y="98"/>
                </a:lnTo>
                <a:lnTo>
                  <a:pt x="193" y="99"/>
                </a:lnTo>
                <a:lnTo>
                  <a:pt x="193" y="99"/>
                </a:lnTo>
                <a:lnTo>
                  <a:pt x="196" y="105"/>
                </a:lnTo>
                <a:lnTo>
                  <a:pt x="196" y="105"/>
                </a:lnTo>
                <a:close/>
                <a:moveTo>
                  <a:pt x="365" y="113"/>
                </a:moveTo>
                <a:lnTo>
                  <a:pt x="365" y="113"/>
                </a:lnTo>
                <a:lnTo>
                  <a:pt x="365" y="113"/>
                </a:lnTo>
                <a:lnTo>
                  <a:pt x="365" y="113"/>
                </a:lnTo>
                <a:lnTo>
                  <a:pt x="365" y="112"/>
                </a:lnTo>
                <a:lnTo>
                  <a:pt x="365" y="112"/>
                </a:lnTo>
                <a:lnTo>
                  <a:pt x="365" y="102"/>
                </a:lnTo>
                <a:lnTo>
                  <a:pt x="365" y="102"/>
                </a:lnTo>
                <a:lnTo>
                  <a:pt x="363" y="83"/>
                </a:lnTo>
                <a:lnTo>
                  <a:pt x="363" y="64"/>
                </a:lnTo>
                <a:lnTo>
                  <a:pt x="363" y="64"/>
                </a:lnTo>
                <a:lnTo>
                  <a:pt x="362" y="63"/>
                </a:lnTo>
                <a:lnTo>
                  <a:pt x="362" y="63"/>
                </a:lnTo>
                <a:lnTo>
                  <a:pt x="362" y="63"/>
                </a:lnTo>
                <a:lnTo>
                  <a:pt x="362" y="63"/>
                </a:lnTo>
                <a:lnTo>
                  <a:pt x="362" y="64"/>
                </a:lnTo>
                <a:lnTo>
                  <a:pt x="362" y="64"/>
                </a:lnTo>
                <a:lnTo>
                  <a:pt x="362" y="93"/>
                </a:lnTo>
                <a:lnTo>
                  <a:pt x="362" y="93"/>
                </a:lnTo>
                <a:lnTo>
                  <a:pt x="363" y="107"/>
                </a:lnTo>
                <a:lnTo>
                  <a:pt x="363" y="107"/>
                </a:lnTo>
                <a:lnTo>
                  <a:pt x="365" y="113"/>
                </a:lnTo>
                <a:lnTo>
                  <a:pt x="365" y="113"/>
                </a:lnTo>
                <a:close/>
                <a:moveTo>
                  <a:pt x="21" y="169"/>
                </a:moveTo>
                <a:lnTo>
                  <a:pt x="21" y="169"/>
                </a:lnTo>
                <a:lnTo>
                  <a:pt x="16" y="170"/>
                </a:lnTo>
                <a:lnTo>
                  <a:pt x="11" y="175"/>
                </a:lnTo>
                <a:lnTo>
                  <a:pt x="8" y="180"/>
                </a:lnTo>
                <a:lnTo>
                  <a:pt x="7" y="184"/>
                </a:lnTo>
                <a:lnTo>
                  <a:pt x="7" y="184"/>
                </a:lnTo>
                <a:lnTo>
                  <a:pt x="8" y="184"/>
                </a:lnTo>
                <a:lnTo>
                  <a:pt x="8" y="184"/>
                </a:lnTo>
                <a:lnTo>
                  <a:pt x="10" y="184"/>
                </a:lnTo>
                <a:lnTo>
                  <a:pt x="10" y="184"/>
                </a:lnTo>
                <a:lnTo>
                  <a:pt x="16" y="176"/>
                </a:lnTo>
                <a:lnTo>
                  <a:pt x="23" y="169"/>
                </a:lnTo>
                <a:lnTo>
                  <a:pt x="23" y="169"/>
                </a:lnTo>
                <a:lnTo>
                  <a:pt x="21" y="169"/>
                </a:lnTo>
                <a:lnTo>
                  <a:pt x="21" y="169"/>
                </a:lnTo>
                <a:close/>
                <a:moveTo>
                  <a:pt x="357" y="396"/>
                </a:moveTo>
                <a:lnTo>
                  <a:pt x="357" y="396"/>
                </a:lnTo>
                <a:lnTo>
                  <a:pt x="336" y="396"/>
                </a:lnTo>
                <a:lnTo>
                  <a:pt x="336" y="396"/>
                </a:lnTo>
                <a:lnTo>
                  <a:pt x="335" y="399"/>
                </a:lnTo>
                <a:lnTo>
                  <a:pt x="333" y="399"/>
                </a:lnTo>
                <a:lnTo>
                  <a:pt x="333" y="399"/>
                </a:lnTo>
                <a:lnTo>
                  <a:pt x="332" y="399"/>
                </a:lnTo>
                <a:lnTo>
                  <a:pt x="332" y="397"/>
                </a:lnTo>
                <a:lnTo>
                  <a:pt x="332" y="397"/>
                </a:lnTo>
                <a:lnTo>
                  <a:pt x="332" y="397"/>
                </a:lnTo>
                <a:lnTo>
                  <a:pt x="332" y="397"/>
                </a:lnTo>
                <a:lnTo>
                  <a:pt x="329" y="396"/>
                </a:lnTo>
                <a:lnTo>
                  <a:pt x="324" y="397"/>
                </a:lnTo>
                <a:lnTo>
                  <a:pt x="324" y="397"/>
                </a:lnTo>
                <a:lnTo>
                  <a:pt x="327" y="399"/>
                </a:lnTo>
                <a:lnTo>
                  <a:pt x="327" y="399"/>
                </a:lnTo>
                <a:lnTo>
                  <a:pt x="332" y="400"/>
                </a:lnTo>
                <a:lnTo>
                  <a:pt x="332" y="400"/>
                </a:lnTo>
                <a:lnTo>
                  <a:pt x="351" y="397"/>
                </a:lnTo>
                <a:lnTo>
                  <a:pt x="351" y="397"/>
                </a:lnTo>
                <a:lnTo>
                  <a:pt x="357" y="396"/>
                </a:lnTo>
                <a:lnTo>
                  <a:pt x="357" y="396"/>
                </a:lnTo>
                <a:close/>
                <a:moveTo>
                  <a:pt x="202" y="61"/>
                </a:moveTo>
                <a:lnTo>
                  <a:pt x="202" y="61"/>
                </a:lnTo>
                <a:lnTo>
                  <a:pt x="202" y="61"/>
                </a:lnTo>
                <a:lnTo>
                  <a:pt x="202" y="61"/>
                </a:lnTo>
                <a:lnTo>
                  <a:pt x="206" y="46"/>
                </a:lnTo>
                <a:lnTo>
                  <a:pt x="206" y="46"/>
                </a:lnTo>
                <a:lnTo>
                  <a:pt x="209" y="30"/>
                </a:lnTo>
                <a:lnTo>
                  <a:pt x="209" y="30"/>
                </a:lnTo>
                <a:lnTo>
                  <a:pt x="209" y="27"/>
                </a:lnTo>
                <a:lnTo>
                  <a:pt x="209" y="27"/>
                </a:lnTo>
                <a:lnTo>
                  <a:pt x="207" y="28"/>
                </a:lnTo>
                <a:lnTo>
                  <a:pt x="207" y="28"/>
                </a:lnTo>
                <a:lnTo>
                  <a:pt x="204" y="34"/>
                </a:lnTo>
                <a:lnTo>
                  <a:pt x="204" y="34"/>
                </a:lnTo>
                <a:lnTo>
                  <a:pt x="202" y="57"/>
                </a:lnTo>
                <a:lnTo>
                  <a:pt x="202" y="57"/>
                </a:lnTo>
                <a:lnTo>
                  <a:pt x="202" y="61"/>
                </a:lnTo>
                <a:lnTo>
                  <a:pt x="202" y="61"/>
                </a:lnTo>
                <a:close/>
                <a:moveTo>
                  <a:pt x="182" y="98"/>
                </a:moveTo>
                <a:lnTo>
                  <a:pt x="182" y="98"/>
                </a:lnTo>
                <a:lnTo>
                  <a:pt x="182" y="98"/>
                </a:lnTo>
                <a:lnTo>
                  <a:pt x="182" y="98"/>
                </a:lnTo>
                <a:lnTo>
                  <a:pt x="174" y="110"/>
                </a:lnTo>
                <a:lnTo>
                  <a:pt x="174" y="110"/>
                </a:lnTo>
                <a:lnTo>
                  <a:pt x="182" y="110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88" y="107"/>
                </a:lnTo>
                <a:lnTo>
                  <a:pt x="188" y="104"/>
                </a:lnTo>
                <a:lnTo>
                  <a:pt x="188" y="104"/>
                </a:lnTo>
                <a:lnTo>
                  <a:pt x="188" y="102"/>
                </a:lnTo>
                <a:lnTo>
                  <a:pt x="188" y="102"/>
                </a:lnTo>
                <a:lnTo>
                  <a:pt x="188" y="102"/>
                </a:lnTo>
                <a:lnTo>
                  <a:pt x="188" y="102"/>
                </a:lnTo>
                <a:lnTo>
                  <a:pt x="187" y="105"/>
                </a:lnTo>
                <a:lnTo>
                  <a:pt x="187" y="105"/>
                </a:lnTo>
                <a:lnTo>
                  <a:pt x="183" y="109"/>
                </a:lnTo>
                <a:lnTo>
                  <a:pt x="183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7"/>
                </a:lnTo>
                <a:lnTo>
                  <a:pt x="180" y="107"/>
                </a:lnTo>
                <a:lnTo>
                  <a:pt x="180" y="105"/>
                </a:lnTo>
                <a:lnTo>
                  <a:pt x="180" y="105"/>
                </a:lnTo>
                <a:lnTo>
                  <a:pt x="182" y="98"/>
                </a:lnTo>
                <a:lnTo>
                  <a:pt x="182" y="98"/>
                </a:lnTo>
                <a:close/>
                <a:moveTo>
                  <a:pt x="131" y="370"/>
                </a:moveTo>
                <a:lnTo>
                  <a:pt x="131" y="370"/>
                </a:lnTo>
                <a:lnTo>
                  <a:pt x="130" y="372"/>
                </a:lnTo>
                <a:lnTo>
                  <a:pt x="130" y="372"/>
                </a:lnTo>
                <a:lnTo>
                  <a:pt x="130" y="382"/>
                </a:lnTo>
                <a:lnTo>
                  <a:pt x="130" y="382"/>
                </a:lnTo>
                <a:lnTo>
                  <a:pt x="128" y="396"/>
                </a:lnTo>
                <a:lnTo>
                  <a:pt x="128" y="396"/>
                </a:lnTo>
                <a:lnTo>
                  <a:pt x="128" y="399"/>
                </a:lnTo>
                <a:lnTo>
                  <a:pt x="127" y="402"/>
                </a:lnTo>
                <a:lnTo>
                  <a:pt x="127" y="402"/>
                </a:lnTo>
                <a:lnTo>
                  <a:pt x="127" y="402"/>
                </a:lnTo>
                <a:lnTo>
                  <a:pt x="127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0"/>
                </a:lnTo>
                <a:lnTo>
                  <a:pt x="128" y="400"/>
                </a:lnTo>
                <a:lnTo>
                  <a:pt x="130" y="397"/>
                </a:lnTo>
                <a:lnTo>
                  <a:pt x="130" y="397"/>
                </a:lnTo>
                <a:lnTo>
                  <a:pt x="131" y="389"/>
                </a:lnTo>
                <a:lnTo>
                  <a:pt x="131" y="382"/>
                </a:lnTo>
                <a:lnTo>
                  <a:pt x="131" y="382"/>
                </a:lnTo>
                <a:lnTo>
                  <a:pt x="131" y="382"/>
                </a:lnTo>
                <a:lnTo>
                  <a:pt x="131" y="382"/>
                </a:lnTo>
                <a:lnTo>
                  <a:pt x="131" y="370"/>
                </a:lnTo>
                <a:lnTo>
                  <a:pt x="131" y="370"/>
                </a:lnTo>
                <a:close/>
                <a:moveTo>
                  <a:pt x="48" y="27"/>
                </a:moveTo>
                <a:lnTo>
                  <a:pt x="48" y="27"/>
                </a:lnTo>
                <a:lnTo>
                  <a:pt x="48" y="33"/>
                </a:lnTo>
                <a:lnTo>
                  <a:pt x="48" y="33"/>
                </a:lnTo>
                <a:lnTo>
                  <a:pt x="49" y="60"/>
                </a:lnTo>
                <a:lnTo>
                  <a:pt x="49" y="60"/>
                </a:lnTo>
                <a:lnTo>
                  <a:pt x="49" y="60"/>
                </a:lnTo>
                <a:lnTo>
                  <a:pt x="49" y="60"/>
                </a:lnTo>
                <a:lnTo>
                  <a:pt x="51" y="60"/>
                </a:lnTo>
                <a:lnTo>
                  <a:pt x="51" y="58"/>
                </a:lnTo>
                <a:lnTo>
                  <a:pt x="51" y="58"/>
                </a:lnTo>
                <a:lnTo>
                  <a:pt x="51" y="50"/>
                </a:lnTo>
                <a:lnTo>
                  <a:pt x="51" y="50"/>
                </a:lnTo>
                <a:lnTo>
                  <a:pt x="49" y="30"/>
                </a:lnTo>
                <a:lnTo>
                  <a:pt x="49" y="30"/>
                </a:lnTo>
                <a:lnTo>
                  <a:pt x="48" y="27"/>
                </a:lnTo>
                <a:lnTo>
                  <a:pt x="48" y="27"/>
                </a:lnTo>
                <a:close/>
                <a:moveTo>
                  <a:pt x="305" y="61"/>
                </a:moveTo>
                <a:lnTo>
                  <a:pt x="305" y="61"/>
                </a:lnTo>
                <a:lnTo>
                  <a:pt x="310" y="61"/>
                </a:lnTo>
                <a:lnTo>
                  <a:pt x="310" y="61"/>
                </a:lnTo>
                <a:lnTo>
                  <a:pt x="311" y="57"/>
                </a:lnTo>
                <a:lnTo>
                  <a:pt x="313" y="52"/>
                </a:lnTo>
                <a:lnTo>
                  <a:pt x="313" y="52"/>
                </a:lnTo>
                <a:lnTo>
                  <a:pt x="310" y="53"/>
                </a:lnTo>
                <a:lnTo>
                  <a:pt x="306" y="57"/>
                </a:lnTo>
                <a:lnTo>
                  <a:pt x="306" y="57"/>
                </a:lnTo>
                <a:lnTo>
                  <a:pt x="305" y="58"/>
                </a:lnTo>
                <a:lnTo>
                  <a:pt x="305" y="61"/>
                </a:lnTo>
                <a:lnTo>
                  <a:pt x="305" y="61"/>
                </a:lnTo>
                <a:close/>
                <a:moveTo>
                  <a:pt x="217" y="353"/>
                </a:moveTo>
                <a:lnTo>
                  <a:pt x="217" y="353"/>
                </a:lnTo>
                <a:lnTo>
                  <a:pt x="217" y="353"/>
                </a:lnTo>
                <a:lnTo>
                  <a:pt x="217" y="353"/>
                </a:lnTo>
                <a:lnTo>
                  <a:pt x="221" y="353"/>
                </a:lnTo>
                <a:lnTo>
                  <a:pt x="221" y="353"/>
                </a:lnTo>
                <a:lnTo>
                  <a:pt x="261" y="353"/>
                </a:lnTo>
                <a:lnTo>
                  <a:pt x="261" y="353"/>
                </a:lnTo>
                <a:lnTo>
                  <a:pt x="277" y="353"/>
                </a:lnTo>
                <a:lnTo>
                  <a:pt x="277" y="353"/>
                </a:lnTo>
                <a:lnTo>
                  <a:pt x="273" y="353"/>
                </a:lnTo>
                <a:lnTo>
                  <a:pt x="273" y="353"/>
                </a:lnTo>
                <a:lnTo>
                  <a:pt x="247" y="352"/>
                </a:lnTo>
                <a:lnTo>
                  <a:pt x="247" y="352"/>
                </a:lnTo>
                <a:lnTo>
                  <a:pt x="220" y="353"/>
                </a:lnTo>
                <a:lnTo>
                  <a:pt x="220" y="353"/>
                </a:lnTo>
                <a:lnTo>
                  <a:pt x="217" y="353"/>
                </a:lnTo>
                <a:lnTo>
                  <a:pt x="217" y="353"/>
                </a:lnTo>
                <a:close/>
                <a:moveTo>
                  <a:pt x="49" y="140"/>
                </a:moveTo>
                <a:lnTo>
                  <a:pt x="49" y="140"/>
                </a:lnTo>
                <a:lnTo>
                  <a:pt x="51" y="140"/>
                </a:lnTo>
                <a:lnTo>
                  <a:pt x="51" y="140"/>
                </a:lnTo>
                <a:lnTo>
                  <a:pt x="51" y="135"/>
                </a:lnTo>
                <a:lnTo>
                  <a:pt x="51" y="135"/>
                </a:lnTo>
                <a:lnTo>
                  <a:pt x="51" y="83"/>
                </a:lnTo>
                <a:lnTo>
                  <a:pt x="51" y="83"/>
                </a:lnTo>
                <a:lnTo>
                  <a:pt x="51" y="82"/>
                </a:lnTo>
                <a:lnTo>
                  <a:pt x="51" y="82"/>
                </a:lnTo>
                <a:lnTo>
                  <a:pt x="49" y="82"/>
                </a:lnTo>
                <a:lnTo>
                  <a:pt x="49" y="82"/>
                </a:lnTo>
                <a:lnTo>
                  <a:pt x="49" y="82"/>
                </a:lnTo>
                <a:lnTo>
                  <a:pt x="49" y="82"/>
                </a:lnTo>
                <a:lnTo>
                  <a:pt x="49" y="140"/>
                </a:lnTo>
                <a:lnTo>
                  <a:pt x="49" y="140"/>
                </a:lnTo>
                <a:close/>
                <a:moveTo>
                  <a:pt x="62" y="31"/>
                </a:moveTo>
                <a:lnTo>
                  <a:pt x="62" y="31"/>
                </a:lnTo>
                <a:lnTo>
                  <a:pt x="62" y="31"/>
                </a:lnTo>
                <a:lnTo>
                  <a:pt x="62" y="31"/>
                </a:lnTo>
                <a:lnTo>
                  <a:pt x="65" y="31"/>
                </a:lnTo>
                <a:lnTo>
                  <a:pt x="65" y="31"/>
                </a:lnTo>
                <a:lnTo>
                  <a:pt x="75" y="33"/>
                </a:lnTo>
                <a:lnTo>
                  <a:pt x="86" y="33"/>
                </a:lnTo>
                <a:lnTo>
                  <a:pt x="86" y="33"/>
                </a:lnTo>
                <a:lnTo>
                  <a:pt x="97" y="33"/>
                </a:lnTo>
                <a:lnTo>
                  <a:pt x="97" y="33"/>
                </a:lnTo>
                <a:lnTo>
                  <a:pt x="98" y="31"/>
                </a:lnTo>
                <a:lnTo>
                  <a:pt x="98" y="31"/>
                </a:lnTo>
                <a:lnTo>
                  <a:pt x="81" y="31"/>
                </a:lnTo>
                <a:lnTo>
                  <a:pt x="81" y="31"/>
                </a:lnTo>
                <a:lnTo>
                  <a:pt x="62" y="31"/>
                </a:lnTo>
                <a:lnTo>
                  <a:pt x="62" y="31"/>
                </a:lnTo>
                <a:close/>
                <a:moveTo>
                  <a:pt x="168" y="353"/>
                </a:moveTo>
                <a:lnTo>
                  <a:pt x="168" y="353"/>
                </a:lnTo>
                <a:lnTo>
                  <a:pt x="168" y="353"/>
                </a:lnTo>
                <a:lnTo>
                  <a:pt x="168" y="353"/>
                </a:lnTo>
                <a:lnTo>
                  <a:pt x="202" y="353"/>
                </a:lnTo>
                <a:lnTo>
                  <a:pt x="202" y="353"/>
                </a:lnTo>
                <a:lnTo>
                  <a:pt x="201" y="352"/>
                </a:lnTo>
                <a:lnTo>
                  <a:pt x="201" y="352"/>
                </a:lnTo>
                <a:lnTo>
                  <a:pt x="180" y="352"/>
                </a:lnTo>
                <a:lnTo>
                  <a:pt x="180" y="352"/>
                </a:lnTo>
                <a:lnTo>
                  <a:pt x="168" y="353"/>
                </a:lnTo>
                <a:lnTo>
                  <a:pt x="168" y="353"/>
                </a:lnTo>
                <a:close/>
                <a:moveTo>
                  <a:pt x="141" y="53"/>
                </a:moveTo>
                <a:lnTo>
                  <a:pt x="141" y="53"/>
                </a:lnTo>
                <a:lnTo>
                  <a:pt x="139" y="71"/>
                </a:lnTo>
                <a:lnTo>
                  <a:pt x="138" y="90"/>
                </a:lnTo>
                <a:lnTo>
                  <a:pt x="138" y="90"/>
                </a:lnTo>
                <a:lnTo>
                  <a:pt x="139" y="88"/>
                </a:lnTo>
                <a:lnTo>
                  <a:pt x="139" y="87"/>
                </a:lnTo>
                <a:lnTo>
                  <a:pt x="139" y="87"/>
                </a:lnTo>
                <a:lnTo>
                  <a:pt x="139" y="79"/>
                </a:lnTo>
                <a:lnTo>
                  <a:pt x="139" y="79"/>
                </a:lnTo>
                <a:lnTo>
                  <a:pt x="141" y="58"/>
                </a:lnTo>
                <a:lnTo>
                  <a:pt x="141" y="58"/>
                </a:lnTo>
                <a:lnTo>
                  <a:pt x="141" y="53"/>
                </a:lnTo>
                <a:lnTo>
                  <a:pt x="141" y="53"/>
                </a:lnTo>
                <a:close/>
                <a:moveTo>
                  <a:pt x="431" y="279"/>
                </a:moveTo>
                <a:lnTo>
                  <a:pt x="431" y="279"/>
                </a:lnTo>
                <a:lnTo>
                  <a:pt x="431" y="279"/>
                </a:lnTo>
                <a:lnTo>
                  <a:pt x="431" y="279"/>
                </a:lnTo>
                <a:lnTo>
                  <a:pt x="431" y="309"/>
                </a:lnTo>
                <a:lnTo>
                  <a:pt x="431" y="309"/>
                </a:lnTo>
                <a:lnTo>
                  <a:pt x="433" y="304"/>
                </a:lnTo>
                <a:lnTo>
                  <a:pt x="433" y="301"/>
                </a:lnTo>
                <a:lnTo>
                  <a:pt x="433" y="301"/>
                </a:lnTo>
                <a:lnTo>
                  <a:pt x="433" y="288"/>
                </a:lnTo>
                <a:lnTo>
                  <a:pt x="433" y="288"/>
                </a:lnTo>
                <a:lnTo>
                  <a:pt x="431" y="279"/>
                </a:lnTo>
                <a:lnTo>
                  <a:pt x="431" y="279"/>
                </a:lnTo>
                <a:close/>
                <a:moveTo>
                  <a:pt x="395" y="154"/>
                </a:moveTo>
                <a:lnTo>
                  <a:pt x="395" y="154"/>
                </a:lnTo>
                <a:lnTo>
                  <a:pt x="382" y="153"/>
                </a:lnTo>
                <a:lnTo>
                  <a:pt x="371" y="153"/>
                </a:lnTo>
                <a:lnTo>
                  <a:pt x="371" y="153"/>
                </a:lnTo>
                <a:lnTo>
                  <a:pt x="374" y="154"/>
                </a:lnTo>
                <a:lnTo>
                  <a:pt x="374" y="154"/>
                </a:lnTo>
                <a:lnTo>
                  <a:pt x="393" y="154"/>
                </a:lnTo>
                <a:lnTo>
                  <a:pt x="393" y="154"/>
                </a:lnTo>
                <a:lnTo>
                  <a:pt x="395" y="154"/>
                </a:lnTo>
                <a:lnTo>
                  <a:pt x="395" y="154"/>
                </a:lnTo>
                <a:close/>
                <a:moveTo>
                  <a:pt x="433" y="255"/>
                </a:moveTo>
                <a:lnTo>
                  <a:pt x="433" y="255"/>
                </a:lnTo>
                <a:lnTo>
                  <a:pt x="436" y="281"/>
                </a:lnTo>
                <a:lnTo>
                  <a:pt x="436" y="281"/>
                </a:lnTo>
                <a:lnTo>
                  <a:pt x="436" y="270"/>
                </a:lnTo>
                <a:lnTo>
                  <a:pt x="433" y="255"/>
                </a:lnTo>
                <a:lnTo>
                  <a:pt x="433" y="255"/>
                </a:lnTo>
                <a:close/>
                <a:moveTo>
                  <a:pt x="336" y="393"/>
                </a:moveTo>
                <a:lnTo>
                  <a:pt x="336" y="393"/>
                </a:lnTo>
                <a:lnTo>
                  <a:pt x="336" y="393"/>
                </a:lnTo>
                <a:lnTo>
                  <a:pt x="336" y="393"/>
                </a:lnTo>
                <a:lnTo>
                  <a:pt x="341" y="393"/>
                </a:lnTo>
                <a:lnTo>
                  <a:pt x="341" y="393"/>
                </a:lnTo>
                <a:lnTo>
                  <a:pt x="352" y="393"/>
                </a:lnTo>
                <a:lnTo>
                  <a:pt x="352" y="393"/>
                </a:lnTo>
                <a:lnTo>
                  <a:pt x="359" y="391"/>
                </a:lnTo>
                <a:lnTo>
                  <a:pt x="359" y="391"/>
                </a:lnTo>
                <a:lnTo>
                  <a:pt x="362" y="389"/>
                </a:lnTo>
                <a:lnTo>
                  <a:pt x="362" y="389"/>
                </a:lnTo>
                <a:lnTo>
                  <a:pt x="362" y="389"/>
                </a:lnTo>
                <a:lnTo>
                  <a:pt x="362" y="389"/>
                </a:lnTo>
                <a:lnTo>
                  <a:pt x="360" y="389"/>
                </a:lnTo>
                <a:lnTo>
                  <a:pt x="360" y="389"/>
                </a:lnTo>
                <a:lnTo>
                  <a:pt x="351" y="391"/>
                </a:lnTo>
                <a:lnTo>
                  <a:pt x="351" y="391"/>
                </a:lnTo>
                <a:lnTo>
                  <a:pt x="344" y="393"/>
                </a:lnTo>
                <a:lnTo>
                  <a:pt x="344" y="393"/>
                </a:lnTo>
                <a:lnTo>
                  <a:pt x="336" y="393"/>
                </a:lnTo>
                <a:lnTo>
                  <a:pt x="336" y="393"/>
                </a:lnTo>
                <a:close/>
                <a:moveTo>
                  <a:pt x="106" y="72"/>
                </a:moveTo>
                <a:lnTo>
                  <a:pt x="106" y="72"/>
                </a:lnTo>
                <a:lnTo>
                  <a:pt x="106" y="63"/>
                </a:lnTo>
                <a:lnTo>
                  <a:pt x="106" y="63"/>
                </a:lnTo>
                <a:lnTo>
                  <a:pt x="106" y="61"/>
                </a:lnTo>
                <a:lnTo>
                  <a:pt x="105" y="61"/>
                </a:lnTo>
                <a:lnTo>
                  <a:pt x="105" y="61"/>
                </a:lnTo>
                <a:lnTo>
                  <a:pt x="105" y="61"/>
                </a:lnTo>
                <a:lnTo>
                  <a:pt x="105" y="61"/>
                </a:lnTo>
                <a:lnTo>
                  <a:pt x="103" y="63"/>
                </a:lnTo>
                <a:lnTo>
                  <a:pt x="101" y="64"/>
                </a:lnTo>
                <a:lnTo>
                  <a:pt x="101" y="64"/>
                </a:lnTo>
                <a:lnTo>
                  <a:pt x="100" y="64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3" y="64"/>
                </a:lnTo>
                <a:lnTo>
                  <a:pt x="105" y="66"/>
                </a:lnTo>
                <a:lnTo>
                  <a:pt x="105" y="66"/>
                </a:lnTo>
                <a:lnTo>
                  <a:pt x="105" y="68"/>
                </a:lnTo>
                <a:lnTo>
                  <a:pt x="105" y="68"/>
                </a:lnTo>
                <a:lnTo>
                  <a:pt x="106" y="72"/>
                </a:lnTo>
                <a:lnTo>
                  <a:pt x="106" y="72"/>
                </a:lnTo>
                <a:close/>
                <a:moveTo>
                  <a:pt x="194" y="129"/>
                </a:moveTo>
                <a:lnTo>
                  <a:pt x="194" y="129"/>
                </a:lnTo>
                <a:lnTo>
                  <a:pt x="193" y="132"/>
                </a:lnTo>
                <a:lnTo>
                  <a:pt x="193" y="135"/>
                </a:lnTo>
                <a:lnTo>
                  <a:pt x="193" y="135"/>
                </a:lnTo>
                <a:lnTo>
                  <a:pt x="193" y="142"/>
                </a:lnTo>
                <a:lnTo>
                  <a:pt x="193" y="142"/>
                </a:lnTo>
                <a:lnTo>
                  <a:pt x="193" y="145"/>
                </a:lnTo>
                <a:lnTo>
                  <a:pt x="191" y="145"/>
                </a:lnTo>
                <a:lnTo>
                  <a:pt x="191" y="145"/>
                </a:lnTo>
                <a:lnTo>
                  <a:pt x="191" y="148"/>
                </a:lnTo>
                <a:lnTo>
                  <a:pt x="191" y="148"/>
                </a:lnTo>
                <a:lnTo>
                  <a:pt x="193" y="148"/>
                </a:lnTo>
                <a:lnTo>
                  <a:pt x="193" y="148"/>
                </a:lnTo>
                <a:lnTo>
                  <a:pt x="193" y="139"/>
                </a:lnTo>
                <a:lnTo>
                  <a:pt x="194" y="129"/>
                </a:lnTo>
                <a:lnTo>
                  <a:pt x="194" y="129"/>
                </a:lnTo>
                <a:close/>
                <a:moveTo>
                  <a:pt x="8" y="199"/>
                </a:moveTo>
                <a:lnTo>
                  <a:pt x="8" y="199"/>
                </a:lnTo>
                <a:lnTo>
                  <a:pt x="10" y="197"/>
                </a:lnTo>
                <a:lnTo>
                  <a:pt x="10" y="197"/>
                </a:lnTo>
                <a:lnTo>
                  <a:pt x="15" y="186"/>
                </a:lnTo>
                <a:lnTo>
                  <a:pt x="21" y="176"/>
                </a:lnTo>
                <a:lnTo>
                  <a:pt x="21" y="176"/>
                </a:lnTo>
                <a:lnTo>
                  <a:pt x="26" y="173"/>
                </a:lnTo>
                <a:lnTo>
                  <a:pt x="26" y="173"/>
                </a:lnTo>
                <a:lnTo>
                  <a:pt x="27" y="172"/>
                </a:lnTo>
                <a:lnTo>
                  <a:pt x="27" y="172"/>
                </a:lnTo>
                <a:lnTo>
                  <a:pt x="24" y="173"/>
                </a:lnTo>
                <a:lnTo>
                  <a:pt x="24" y="173"/>
                </a:lnTo>
                <a:lnTo>
                  <a:pt x="15" y="183"/>
                </a:lnTo>
                <a:lnTo>
                  <a:pt x="15" y="183"/>
                </a:lnTo>
                <a:lnTo>
                  <a:pt x="11" y="187"/>
                </a:lnTo>
                <a:lnTo>
                  <a:pt x="11" y="187"/>
                </a:lnTo>
                <a:lnTo>
                  <a:pt x="10" y="194"/>
                </a:lnTo>
                <a:lnTo>
                  <a:pt x="10" y="194"/>
                </a:lnTo>
                <a:lnTo>
                  <a:pt x="8" y="199"/>
                </a:lnTo>
                <a:lnTo>
                  <a:pt x="8" y="199"/>
                </a:lnTo>
                <a:close/>
                <a:moveTo>
                  <a:pt x="371" y="374"/>
                </a:moveTo>
                <a:lnTo>
                  <a:pt x="371" y="374"/>
                </a:lnTo>
                <a:lnTo>
                  <a:pt x="371" y="374"/>
                </a:lnTo>
                <a:lnTo>
                  <a:pt x="371" y="374"/>
                </a:lnTo>
                <a:lnTo>
                  <a:pt x="371" y="352"/>
                </a:lnTo>
                <a:lnTo>
                  <a:pt x="371" y="352"/>
                </a:lnTo>
                <a:lnTo>
                  <a:pt x="370" y="363"/>
                </a:lnTo>
                <a:lnTo>
                  <a:pt x="371" y="374"/>
                </a:lnTo>
                <a:lnTo>
                  <a:pt x="371" y="374"/>
                </a:lnTo>
                <a:close/>
                <a:moveTo>
                  <a:pt x="346" y="154"/>
                </a:moveTo>
                <a:lnTo>
                  <a:pt x="346" y="154"/>
                </a:lnTo>
                <a:lnTo>
                  <a:pt x="354" y="156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close/>
                <a:moveTo>
                  <a:pt x="150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87"/>
                </a:lnTo>
                <a:lnTo>
                  <a:pt x="150" y="88"/>
                </a:lnTo>
                <a:lnTo>
                  <a:pt x="149" y="90"/>
                </a:lnTo>
                <a:lnTo>
                  <a:pt x="149" y="90"/>
                </a:lnTo>
                <a:lnTo>
                  <a:pt x="147" y="90"/>
                </a:lnTo>
                <a:lnTo>
                  <a:pt x="147" y="90"/>
                </a:lnTo>
                <a:lnTo>
                  <a:pt x="146" y="94"/>
                </a:lnTo>
                <a:lnTo>
                  <a:pt x="146" y="94"/>
                </a:lnTo>
                <a:lnTo>
                  <a:pt x="144" y="98"/>
                </a:lnTo>
                <a:lnTo>
                  <a:pt x="144" y="98"/>
                </a:lnTo>
                <a:lnTo>
                  <a:pt x="144" y="96"/>
                </a:lnTo>
                <a:lnTo>
                  <a:pt x="144" y="96"/>
                </a:lnTo>
                <a:lnTo>
                  <a:pt x="150" y="90"/>
                </a:lnTo>
                <a:lnTo>
                  <a:pt x="150" y="90"/>
                </a:lnTo>
                <a:lnTo>
                  <a:pt x="150" y="88"/>
                </a:lnTo>
                <a:lnTo>
                  <a:pt x="153" y="88"/>
                </a:lnTo>
                <a:lnTo>
                  <a:pt x="153" y="88"/>
                </a:lnTo>
                <a:lnTo>
                  <a:pt x="153" y="85"/>
                </a:lnTo>
                <a:lnTo>
                  <a:pt x="153" y="85"/>
                </a:lnTo>
                <a:lnTo>
                  <a:pt x="150" y="85"/>
                </a:lnTo>
                <a:lnTo>
                  <a:pt x="150" y="85"/>
                </a:lnTo>
                <a:close/>
                <a:moveTo>
                  <a:pt x="5" y="315"/>
                </a:moveTo>
                <a:lnTo>
                  <a:pt x="5" y="315"/>
                </a:lnTo>
                <a:lnTo>
                  <a:pt x="5" y="318"/>
                </a:lnTo>
                <a:lnTo>
                  <a:pt x="7" y="323"/>
                </a:lnTo>
                <a:lnTo>
                  <a:pt x="10" y="328"/>
                </a:lnTo>
                <a:lnTo>
                  <a:pt x="11" y="329"/>
                </a:lnTo>
                <a:lnTo>
                  <a:pt x="11" y="329"/>
                </a:lnTo>
                <a:lnTo>
                  <a:pt x="8" y="322"/>
                </a:lnTo>
                <a:lnTo>
                  <a:pt x="5" y="315"/>
                </a:lnTo>
                <a:lnTo>
                  <a:pt x="5" y="315"/>
                </a:lnTo>
                <a:close/>
                <a:moveTo>
                  <a:pt x="313" y="6"/>
                </a:moveTo>
                <a:lnTo>
                  <a:pt x="313" y="6"/>
                </a:lnTo>
                <a:lnTo>
                  <a:pt x="306" y="8"/>
                </a:lnTo>
                <a:lnTo>
                  <a:pt x="303" y="9"/>
                </a:lnTo>
                <a:lnTo>
                  <a:pt x="300" y="12"/>
                </a:lnTo>
                <a:lnTo>
                  <a:pt x="300" y="12"/>
                </a:lnTo>
                <a:lnTo>
                  <a:pt x="306" y="9"/>
                </a:lnTo>
                <a:lnTo>
                  <a:pt x="313" y="6"/>
                </a:lnTo>
                <a:lnTo>
                  <a:pt x="313" y="6"/>
                </a:lnTo>
                <a:close/>
                <a:moveTo>
                  <a:pt x="362" y="31"/>
                </a:moveTo>
                <a:lnTo>
                  <a:pt x="362" y="31"/>
                </a:lnTo>
                <a:lnTo>
                  <a:pt x="362" y="31"/>
                </a:lnTo>
                <a:lnTo>
                  <a:pt x="362" y="31"/>
                </a:lnTo>
                <a:lnTo>
                  <a:pt x="362" y="33"/>
                </a:lnTo>
                <a:lnTo>
                  <a:pt x="362" y="33"/>
                </a:lnTo>
                <a:lnTo>
                  <a:pt x="362" y="47"/>
                </a:lnTo>
                <a:lnTo>
                  <a:pt x="362" y="47"/>
                </a:lnTo>
                <a:lnTo>
                  <a:pt x="362" y="49"/>
                </a:lnTo>
                <a:lnTo>
                  <a:pt x="362" y="49"/>
                </a:lnTo>
                <a:lnTo>
                  <a:pt x="362" y="49"/>
                </a:lnTo>
                <a:lnTo>
                  <a:pt x="362" y="49"/>
                </a:lnTo>
                <a:lnTo>
                  <a:pt x="362" y="49"/>
                </a:lnTo>
                <a:lnTo>
                  <a:pt x="362" y="49"/>
                </a:lnTo>
                <a:lnTo>
                  <a:pt x="362" y="31"/>
                </a:lnTo>
                <a:lnTo>
                  <a:pt x="362" y="31"/>
                </a:lnTo>
                <a:close/>
                <a:moveTo>
                  <a:pt x="362" y="126"/>
                </a:moveTo>
                <a:lnTo>
                  <a:pt x="362" y="126"/>
                </a:lnTo>
                <a:lnTo>
                  <a:pt x="362" y="126"/>
                </a:lnTo>
                <a:lnTo>
                  <a:pt x="362" y="126"/>
                </a:lnTo>
                <a:lnTo>
                  <a:pt x="363" y="139"/>
                </a:lnTo>
                <a:lnTo>
                  <a:pt x="363" y="139"/>
                </a:lnTo>
                <a:lnTo>
                  <a:pt x="363" y="132"/>
                </a:lnTo>
                <a:lnTo>
                  <a:pt x="362" y="126"/>
                </a:lnTo>
                <a:lnTo>
                  <a:pt x="362" y="126"/>
                </a:lnTo>
                <a:close/>
                <a:moveTo>
                  <a:pt x="100" y="151"/>
                </a:moveTo>
                <a:lnTo>
                  <a:pt x="100" y="151"/>
                </a:lnTo>
                <a:lnTo>
                  <a:pt x="98" y="150"/>
                </a:lnTo>
                <a:lnTo>
                  <a:pt x="98" y="150"/>
                </a:lnTo>
                <a:lnTo>
                  <a:pt x="95" y="150"/>
                </a:lnTo>
                <a:lnTo>
                  <a:pt x="95" y="150"/>
                </a:lnTo>
                <a:lnTo>
                  <a:pt x="95" y="151"/>
                </a:lnTo>
                <a:lnTo>
                  <a:pt x="95" y="151"/>
                </a:lnTo>
                <a:lnTo>
                  <a:pt x="100" y="151"/>
                </a:lnTo>
                <a:lnTo>
                  <a:pt x="100" y="151"/>
                </a:lnTo>
                <a:close/>
                <a:moveTo>
                  <a:pt x="359" y="113"/>
                </a:moveTo>
                <a:lnTo>
                  <a:pt x="359" y="113"/>
                </a:lnTo>
                <a:lnTo>
                  <a:pt x="359" y="113"/>
                </a:lnTo>
                <a:lnTo>
                  <a:pt x="359" y="113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13"/>
                </a:lnTo>
                <a:lnTo>
                  <a:pt x="359" y="113"/>
                </a:lnTo>
                <a:close/>
                <a:moveTo>
                  <a:pt x="418" y="165"/>
                </a:moveTo>
                <a:lnTo>
                  <a:pt x="418" y="165"/>
                </a:lnTo>
                <a:lnTo>
                  <a:pt x="423" y="176"/>
                </a:lnTo>
                <a:lnTo>
                  <a:pt x="423" y="176"/>
                </a:lnTo>
                <a:lnTo>
                  <a:pt x="422" y="170"/>
                </a:lnTo>
                <a:lnTo>
                  <a:pt x="418" y="165"/>
                </a:lnTo>
                <a:lnTo>
                  <a:pt x="418" y="165"/>
                </a:lnTo>
                <a:close/>
                <a:moveTo>
                  <a:pt x="57" y="63"/>
                </a:moveTo>
                <a:lnTo>
                  <a:pt x="57" y="63"/>
                </a:lnTo>
                <a:lnTo>
                  <a:pt x="56" y="63"/>
                </a:lnTo>
                <a:lnTo>
                  <a:pt x="56" y="63"/>
                </a:lnTo>
                <a:lnTo>
                  <a:pt x="54" y="66"/>
                </a:lnTo>
                <a:lnTo>
                  <a:pt x="54" y="66"/>
                </a:lnTo>
                <a:lnTo>
                  <a:pt x="54" y="69"/>
                </a:lnTo>
                <a:lnTo>
                  <a:pt x="54" y="69"/>
                </a:lnTo>
                <a:lnTo>
                  <a:pt x="57" y="63"/>
                </a:lnTo>
                <a:lnTo>
                  <a:pt x="57" y="63"/>
                </a:lnTo>
                <a:close/>
                <a:moveTo>
                  <a:pt x="357" y="69"/>
                </a:moveTo>
                <a:lnTo>
                  <a:pt x="357" y="69"/>
                </a:lnTo>
                <a:lnTo>
                  <a:pt x="355" y="74"/>
                </a:lnTo>
                <a:lnTo>
                  <a:pt x="357" y="79"/>
                </a:lnTo>
                <a:lnTo>
                  <a:pt x="357" y="79"/>
                </a:lnTo>
                <a:lnTo>
                  <a:pt x="357" y="69"/>
                </a:lnTo>
                <a:lnTo>
                  <a:pt x="357" y="69"/>
                </a:lnTo>
                <a:close/>
                <a:moveTo>
                  <a:pt x="146" y="107"/>
                </a:moveTo>
                <a:lnTo>
                  <a:pt x="146" y="107"/>
                </a:lnTo>
                <a:lnTo>
                  <a:pt x="146" y="107"/>
                </a:lnTo>
                <a:lnTo>
                  <a:pt x="146" y="107"/>
                </a:lnTo>
                <a:lnTo>
                  <a:pt x="144" y="105"/>
                </a:lnTo>
                <a:lnTo>
                  <a:pt x="144" y="102"/>
                </a:lnTo>
                <a:lnTo>
                  <a:pt x="144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5"/>
                </a:lnTo>
                <a:lnTo>
                  <a:pt x="146" y="107"/>
                </a:lnTo>
                <a:lnTo>
                  <a:pt x="146" y="107"/>
                </a:lnTo>
                <a:close/>
                <a:moveTo>
                  <a:pt x="362" y="58"/>
                </a:moveTo>
                <a:lnTo>
                  <a:pt x="362" y="58"/>
                </a:lnTo>
                <a:lnTo>
                  <a:pt x="362" y="55"/>
                </a:lnTo>
                <a:lnTo>
                  <a:pt x="362" y="53"/>
                </a:lnTo>
                <a:lnTo>
                  <a:pt x="362" y="53"/>
                </a:lnTo>
                <a:lnTo>
                  <a:pt x="362" y="58"/>
                </a:lnTo>
                <a:lnTo>
                  <a:pt x="362" y="58"/>
                </a:lnTo>
                <a:close/>
                <a:moveTo>
                  <a:pt x="314" y="361"/>
                </a:moveTo>
                <a:lnTo>
                  <a:pt x="314" y="361"/>
                </a:lnTo>
                <a:lnTo>
                  <a:pt x="313" y="361"/>
                </a:lnTo>
                <a:lnTo>
                  <a:pt x="313" y="361"/>
                </a:lnTo>
                <a:lnTo>
                  <a:pt x="314" y="366"/>
                </a:lnTo>
                <a:lnTo>
                  <a:pt x="314" y="366"/>
                </a:lnTo>
                <a:lnTo>
                  <a:pt x="314" y="366"/>
                </a:lnTo>
                <a:lnTo>
                  <a:pt x="314" y="366"/>
                </a:lnTo>
                <a:lnTo>
                  <a:pt x="314" y="361"/>
                </a:lnTo>
                <a:lnTo>
                  <a:pt x="314" y="361"/>
                </a:lnTo>
                <a:close/>
                <a:moveTo>
                  <a:pt x="54" y="17"/>
                </a:moveTo>
                <a:lnTo>
                  <a:pt x="54" y="17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2" y="17"/>
                </a:lnTo>
                <a:lnTo>
                  <a:pt x="52" y="19"/>
                </a:lnTo>
                <a:lnTo>
                  <a:pt x="52" y="19"/>
                </a:lnTo>
                <a:lnTo>
                  <a:pt x="54" y="17"/>
                </a:lnTo>
                <a:lnTo>
                  <a:pt x="54" y="17"/>
                </a:lnTo>
                <a:close/>
                <a:moveTo>
                  <a:pt x="193" y="121"/>
                </a:moveTo>
                <a:lnTo>
                  <a:pt x="193" y="121"/>
                </a:lnTo>
                <a:lnTo>
                  <a:pt x="193" y="120"/>
                </a:lnTo>
                <a:lnTo>
                  <a:pt x="193" y="120"/>
                </a:lnTo>
                <a:lnTo>
                  <a:pt x="193" y="120"/>
                </a:lnTo>
                <a:lnTo>
                  <a:pt x="193" y="121"/>
                </a:lnTo>
                <a:lnTo>
                  <a:pt x="193" y="121"/>
                </a:lnTo>
                <a:close/>
                <a:moveTo>
                  <a:pt x="56" y="11"/>
                </a:moveTo>
                <a:lnTo>
                  <a:pt x="56" y="11"/>
                </a:lnTo>
                <a:lnTo>
                  <a:pt x="56" y="12"/>
                </a:lnTo>
                <a:lnTo>
                  <a:pt x="56" y="12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6" y="11"/>
                </a:lnTo>
                <a:lnTo>
                  <a:pt x="56" y="11"/>
                </a:lnTo>
                <a:close/>
                <a:moveTo>
                  <a:pt x="139" y="99"/>
                </a:moveTo>
                <a:lnTo>
                  <a:pt x="139" y="99"/>
                </a:lnTo>
                <a:lnTo>
                  <a:pt x="139" y="99"/>
                </a:lnTo>
                <a:lnTo>
                  <a:pt x="139" y="99"/>
                </a:lnTo>
                <a:lnTo>
                  <a:pt x="139" y="96"/>
                </a:lnTo>
                <a:lnTo>
                  <a:pt x="139" y="96"/>
                </a:lnTo>
                <a:lnTo>
                  <a:pt x="139" y="96"/>
                </a:lnTo>
                <a:lnTo>
                  <a:pt x="139" y="96"/>
                </a:lnTo>
                <a:lnTo>
                  <a:pt x="139" y="99"/>
                </a:lnTo>
                <a:lnTo>
                  <a:pt x="139" y="99"/>
                </a:lnTo>
                <a:close/>
                <a:moveTo>
                  <a:pt x="82" y="158"/>
                </a:moveTo>
                <a:lnTo>
                  <a:pt x="82" y="158"/>
                </a:lnTo>
                <a:lnTo>
                  <a:pt x="82" y="158"/>
                </a:lnTo>
                <a:lnTo>
                  <a:pt x="82" y="158"/>
                </a:lnTo>
                <a:lnTo>
                  <a:pt x="84" y="158"/>
                </a:lnTo>
                <a:lnTo>
                  <a:pt x="84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58"/>
                </a:lnTo>
                <a:lnTo>
                  <a:pt x="82" y="158"/>
                </a:lnTo>
                <a:close/>
                <a:moveTo>
                  <a:pt x="281" y="11"/>
                </a:moveTo>
                <a:lnTo>
                  <a:pt x="281" y="11"/>
                </a:lnTo>
                <a:lnTo>
                  <a:pt x="280" y="11"/>
                </a:lnTo>
                <a:lnTo>
                  <a:pt x="280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1"/>
                </a:lnTo>
                <a:close/>
                <a:moveTo>
                  <a:pt x="306" y="105"/>
                </a:moveTo>
                <a:lnTo>
                  <a:pt x="306" y="105"/>
                </a:lnTo>
                <a:lnTo>
                  <a:pt x="306" y="105"/>
                </a:lnTo>
                <a:lnTo>
                  <a:pt x="306" y="105"/>
                </a:lnTo>
                <a:lnTo>
                  <a:pt x="306" y="107"/>
                </a:lnTo>
                <a:lnTo>
                  <a:pt x="306" y="107"/>
                </a:lnTo>
                <a:lnTo>
                  <a:pt x="306" y="107"/>
                </a:lnTo>
                <a:lnTo>
                  <a:pt x="306" y="107"/>
                </a:lnTo>
                <a:lnTo>
                  <a:pt x="306" y="105"/>
                </a:lnTo>
                <a:lnTo>
                  <a:pt x="306" y="105"/>
                </a:lnTo>
                <a:close/>
                <a:moveTo>
                  <a:pt x="306" y="110"/>
                </a:moveTo>
                <a:lnTo>
                  <a:pt x="306" y="110"/>
                </a:lnTo>
                <a:lnTo>
                  <a:pt x="306" y="110"/>
                </a:lnTo>
                <a:lnTo>
                  <a:pt x="306" y="110"/>
                </a:lnTo>
                <a:lnTo>
                  <a:pt x="306" y="112"/>
                </a:lnTo>
                <a:lnTo>
                  <a:pt x="306" y="112"/>
                </a:lnTo>
                <a:lnTo>
                  <a:pt x="306" y="112"/>
                </a:lnTo>
                <a:lnTo>
                  <a:pt x="306" y="112"/>
                </a:lnTo>
                <a:lnTo>
                  <a:pt x="306" y="110"/>
                </a:lnTo>
                <a:lnTo>
                  <a:pt x="306" y="110"/>
                </a:lnTo>
                <a:close/>
                <a:moveTo>
                  <a:pt x="29" y="170"/>
                </a:moveTo>
                <a:lnTo>
                  <a:pt x="29" y="170"/>
                </a:lnTo>
                <a:lnTo>
                  <a:pt x="29" y="170"/>
                </a:lnTo>
                <a:lnTo>
                  <a:pt x="29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9" y="170"/>
                </a:lnTo>
                <a:lnTo>
                  <a:pt x="29" y="17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Freeform 105"/>
          <p:cNvSpPr>
            <a:spLocks noEditPoints="1"/>
          </p:cNvSpPr>
          <p:nvPr/>
        </p:nvSpPr>
        <p:spPr bwMode="auto">
          <a:xfrm>
            <a:off x="7786317" y="3837116"/>
            <a:ext cx="799668" cy="313384"/>
          </a:xfrm>
          <a:custGeom>
            <a:gdLst>
              <a:gd fmla="*/ 360 w 370" name="T0"/>
              <a:gd fmla="*/ 122 h 145" name="T1"/>
              <a:gd fmla="*/ 0 w 370" name="T2"/>
              <a:gd fmla="*/ 65 h 145" name="T3"/>
              <a:gd fmla="*/ 62 w 370" name="T4"/>
              <a:gd fmla="*/ 108 h 145" name="T5"/>
              <a:gd fmla="*/ 120 w 370" name="T6"/>
              <a:gd fmla="*/ 65 h 145" name="T7"/>
              <a:gd fmla="*/ 119 w 370" name="T8"/>
              <a:gd fmla="*/ 22 h 145" name="T9"/>
              <a:gd fmla="*/ 38 w 370" name="T10"/>
              <a:gd fmla="*/ 119 h 145" name="T11"/>
              <a:gd fmla="*/ 29 w 370" name="T12"/>
              <a:gd fmla="*/ 120 h 145" name="T13"/>
              <a:gd fmla="*/ 360 w 370" name="T14"/>
              <a:gd fmla="*/ 78 h 145" name="T15"/>
              <a:gd fmla="*/ 286 w 370" name="T16"/>
              <a:gd fmla="*/ 103 h 145" name="T17"/>
              <a:gd fmla="*/ 250 w 370" name="T18"/>
              <a:gd fmla="*/ 92 h 145" name="T19"/>
              <a:gd fmla="*/ 190 w 370" name="T20"/>
              <a:gd fmla="*/ 35 h 145" name="T21"/>
              <a:gd fmla="*/ 117 w 370" name="T22"/>
              <a:gd fmla="*/ 111 h 145" name="T23"/>
              <a:gd fmla="*/ 198 w 370" name="T24"/>
              <a:gd fmla="*/ 35 h 145" name="T25"/>
              <a:gd fmla="*/ 251 w 370" name="T26"/>
              <a:gd fmla="*/ 138 h 145" name="T27"/>
              <a:gd fmla="*/ 11 w 370" name="T28"/>
              <a:gd fmla="*/ 115 h 145" name="T29"/>
              <a:gd fmla="*/ 24 w 370" name="T30"/>
              <a:gd fmla="*/ 32 h 145" name="T31"/>
              <a:gd fmla="*/ 138 w 370" name="T32"/>
              <a:gd fmla="*/ 44 h 145" name="T33"/>
              <a:gd fmla="*/ 232 w 370" name="T34"/>
              <a:gd fmla="*/ 37 h 145" name="T35"/>
              <a:gd fmla="*/ 218 w 370" name="T36"/>
              <a:gd fmla="*/ 40 h 145" name="T37"/>
              <a:gd fmla="*/ 327 w 370" name="T38"/>
              <a:gd fmla="*/ 33 h 145" name="T39"/>
              <a:gd fmla="*/ 34 w 370" name="T40"/>
              <a:gd fmla="*/ 73 h 145" name="T41"/>
              <a:gd fmla="*/ 280 w 370" name="T42"/>
              <a:gd fmla="*/ 62 h 145" name="T43"/>
              <a:gd fmla="*/ 313 w 370" name="T44"/>
              <a:gd fmla="*/ 16 h 145" name="T45"/>
              <a:gd fmla="*/ 130 w 370" name="T46"/>
              <a:gd fmla="*/ 14 h 145" name="T47"/>
              <a:gd fmla="*/ 64 w 370" name="T48"/>
              <a:gd fmla="*/ 84 h 145" name="T49"/>
              <a:gd fmla="*/ 336 w 370" name="T50"/>
              <a:gd fmla="*/ 13 h 145" name="T51"/>
              <a:gd fmla="*/ 283 w 370" name="T52"/>
              <a:gd fmla="*/ 62 h 145" name="T53"/>
              <a:gd fmla="*/ 59 w 370" name="T54"/>
              <a:gd fmla="*/ 48 h 145" name="T55"/>
              <a:gd fmla="*/ 322 w 370" name="T56"/>
              <a:gd fmla="*/ 68 h 145" name="T57"/>
              <a:gd fmla="*/ 194 w 370" name="T58"/>
              <a:gd fmla="*/ 89 h 145" name="T59"/>
              <a:gd fmla="*/ 38 w 370" name="T60"/>
              <a:gd fmla="*/ 81 h 145" name="T61"/>
              <a:gd fmla="*/ 318 w 370" name="T62"/>
              <a:gd fmla="*/ 54 h 145" name="T63"/>
              <a:gd fmla="*/ 146 w 370" name="T64"/>
              <a:gd fmla="*/ 84 h 145" name="T65"/>
              <a:gd fmla="*/ 45 w 370" name="T66"/>
              <a:gd fmla="*/ 65 h 145" name="T67"/>
              <a:gd fmla="*/ 229 w 370" name="T68"/>
              <a:gd fmla="*/ 68 h 145" name="T69"/>
              <a:gd fmla="*/ 300 w 370" name="T70"/>
              <a:gd fmla="*/ 21 h 145" name="T71"/>
              <a:gd fmla="*/ 221 w 370" name="T72"/>
              <a:gd fmla="*/ 70 h 145" name="T73"/>
              <a:gd fmla="*/ 308 w 370" name="T74"/>
              <a:gd fmla="*/ 18 h 145" name="T75"/>
              <a:gd fmla="*/ 109 w 370" name="T76"/>
              <a:gd fmla="*/ 89 h 145" name="T77"/>
              <a:gd fmla="*/ 139 w 370" name="T78"/>
              <a:gd fmla="*/ 74 h 145" name="T79"/>
              <a:gd fmla="*/ 243 w 370" name="T80"/>
              <a:gd fmla="*/ 52 h 145" name="T81"/>
              <a:gd fmla="*/ 234 w 370" name="T82"/>
              <a:gd fmla="*/ 79 h 145" name="T83"/>
              <a:gd fmla="*/ 152 w 370" name="T84"/>
              <a:gd fmla="*/ 84 h 145" name="T85"/>
              <a:gd fmla="*/ 305 w 370" name="T86"/>
              <a:gd fmla="*/ 60 h 145" name="T87"/>
              <a:gd fmla="*/ 295 w 370" name="T88"/>
              <a:gd fmla="*/ 46 h 145" name="T89"/>
              <a:gd fmla="*/ 34 w 370" name="T90"/>
              <a:gd fmla="*/ 92 h 145" name="T91"/>
              <a:gd fmla="*/ 13 w 370" name="T92"/>
              <a:gd fmla="*/ 35 h 145" name="T93"/>
              <a:gd fmla="*/ 305 w 370" name="T94"/>
              <a:gd fmla="*/ 56 h 145" name="T95"/>
              <a:gd fmla="*/ 218 w 370" name="T96"/>
              <a:gd fmla="*/ 78 h 145" name="T97"/>
              <a:gd fmla="*/ 98 w 370" name="T98"/>
              <a:gd fmla="*/ 93 h 145" name="T99"/>
              <a:gd fmla="*/ 251 w 370" name="T100"/>
              <a:gd fmla="*/ 8 h 145" name="T101"/>
              <a:gd fmla="*/ 289 w 370" name="T102"/>
              <a:gd fmla="*/ 24 h 145" name="T103"/>
              <a:gd fmla="*/ 103 w 370" name="T104"/>
              <a:gd fmla="*/ 89 h 145" name="T105"/>
              <a:gd fmla="*/ 22 w 370" name="T106"/>
              <a:gd fmla="*/ 104 h 145" name="T107"/>
              <a:gd fmla="*/ 111 w 370" name="T108"/>
              <a:gd fmla="*/ 103 h 145" name="T109"/>
              <a:gd fmla="*/ 243 w 370" name="T110"/>
              <a:gd fmla="*/ 10 h 145" name="T111"/>
              <a:gd fmla="*/ 213 w 370" name="T112"/>
              <a:gd fmla="*/ 49 h 145" name="T113"/>
              <a:gd fmla="*/ 194 w 370" name="T114"/>
              <a:gd fmla="*/ 43 h 145" name="T115"/>
              <a:gd fmla="*/ 291 w 370" name="T116"/>
              <a:gd fmla="*/ 43 h 145" name="T117"/>
              <a:gd fmla="*/ 24 w 370" name="T118"/>
              <a:gd fmla="*/ 22 h 145" name="T119"/>
              <a:gd fmla="*/ 202 w 370" name="T120"/>
              <a:gd fmla="*/ 90 h 145" name="T121"/>
              <a:gd fmla="*/ 38 w 370" name="T122"/>
              <a:gd fmla="*/ 22 h 145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145" w="370">
                <a:moveTo>
                  <a:pt x="258" y="5"/>
                </a:move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73" y="5"/>
                </a:lnTo>
                <a:lnTo>
                  <a:pt x="273" y="5"/>
                </a:lnTo>
                <a:lnTo>
                  <a:pt x="294" y="5"/>
                </a:lnTo>
                <a:lnTo>
                  <a:pt x="294" y="5"/>
                </a:lnTo>
                <a:lnTo>
                  <a:pt x="316" y="5"/>
                </a:lnTo>
                <a:lnTo>
                  <a:pt x="316" y="5"/>
                </a:lnTo>
                <a:lnTo>
                  <a:pt x="324" y="5"/>
                </a:lnTo>
                <a:lnTo>
                  <a:pt x="332" y="7"/>
                </a:lnTo>
                <a:lnTo>
                  <a:pt x="332" y="7"/>
                </a:lnTo>
                <a:lnTo>
                  <a:pt x="338" y="8"/>
                </a:lnTo>
                <a:lnTo>
                  <a:pt x="338" y="8"/>
                </a:lnTo>
                <a:lnTo>
                  <a:pt x="340" y="10"/>
                </a:lnTo>
                <a:lnTo>
                  <a:pt x="340" y="10"/>
                </a:lnTo>
                <a:lnTo>
                  <a:pt x="349" y="13"/>
                </a:lnTo>
                <a:lnTo>
                  <a:pt x="352" y="16"/>
                </a:lnTo>
                <a:lnTo>
                  <a:pt x="355" y="19"/>
                </a:lnTo>
                <a:lnTo>
                  <a:pt x="355" y="19"/>
                </a:lnTo>
                <a:lnTo>
                  <a:pt x="357" y="24"/>
                </a:lnTo>
                <a:lnTo>
                  <a:pt x="357" y="24"/>
                </a:lnTo>
                <a:lnTo>
                  <a:pt x="360" y="30"/>
                </a:lnTo>
                <a:lnTo>
                  <a:pt x="360" y="30"/>
                </a:lnTo>
                <a:lnTo>
                  <a:pt x="363" y="40"/>
                </a:lnTo>
                <a:lnTo>
                  <a:pt x="366" y="51"/>
                </a:lnTo>
                <a:lnTo>
                  <a:pt x="366" y="51"/>
                </a:lnTo>
                <a:lnTo>
                  <a:pt x="368" y="67"/>
                </a:lnTo>
                <a:lnTo>
                  <a:pt x="368" y="67"/>
                </a:lnTo>
                <a:lnTo>
                  <a:pt x="370" y="82"/>
                </a:lnTo>
                <a:lnTo>
                  <a:pt x="370" y="82"/>
                </a:lnTo>
                <a:lnTo>
                  <a:pt x="370" y="93"/>
                </a:lnTo>
                <a:lnTo>
                  <a:pt x="370" y="103"/>
                </a:lnTo>
                <a:lnTo>
                  <a:pt x="370" y="103"/>
                </a:lnTo>
                <a:lnTo>
                  <a:pt x="366" y="112"/>
                </a:lnTo>
                <a:lnTo>
                  <a:pt x="366" y="112"/>
                </a:lnTo>
                <a:lnTo>
                  <a:pt x="365" y="115"/>
                </a:lnTo>
                <a:lnTo>
                  <a:pt x="362" y="119"/>
                </a:lnTo>
                <a:lnTo>
                  <a:pt x="362" y="119"/>
                </a:lnTo>
                <a:lnTo>
                  <a:pt x="360" y="122"/>
                </a:lnTo>
                <a:lnTo>
                  <a:pt x="360" y="122"/>
                </a:lnTo>
                <a:lnTo>
                  <a:pt x="355" y="126"/>
                </a:lnTo>
                <a:lnTo>
                  <a:pt x="351" y="130"/>
                </a:lnTo>
                <a:lnTo>
                  <a:pt x="351" y="130"/>
                </a:lnTo>
                <a:lnTo>
                  <a:pt x="349" y="131"/>
                </a:lnTo>
                <a:lnTo>
                  <a:pt x="349" y="131"/>
                </a:lnTo>
                <a:lnTo>
                  <a:pt x="340" y="138"/>
                </a:lnTo>
                <a:lnTo>
                  <a:pt x="330" y="141"/>
                </a:lnTo>
                <a:lnTo>
                  <a:pt x="330" y="141"/>
                </a:lnTo>
                <a:lnTo>
                  <a:pt x="322" y="142"/>
                </a:lnTo>
                <a:lnTo>
                  <a:pt x="313" y="142"/>
                </a:lnTo>
                <a:lnTo>
                  <a:pt x="313" y="142"/>
                </a:lnTo>
                <a:lnTo>
                  <a:pt x="294" y="144"/>
                </a:lnTo>
                <a:lnTo>
                  <a:pt x="294" y="144"/>
                </a:lnTo>
                <a:lnTo>
                  <a:pt x="269" y="145"/>
                </a:lnTo>
                <a:lnTo>
                  <a:pt x="269" y="145"/>
                </a:lnTo>
                <a:lnTo>
                  <a:pt x="205" y="145"/>
                </a:lnTo>
                <a:lnTo>
                  <a:pt x="205" y="145"/>
                </a:lnTo>
                <a:lnTo>
                  <a:pt x="163" y="144"/>
                </a:lnTo>
                <a:lnTo>
                  <a:pt x="163" y="144"/>
                </a:lnTo>
                <a:lnTo>
                  <a:pt x="139" y="142"/>
                </a:lnTo>
                <a:lnTo>
                  <a:pt x="139" y="142"/>
                </a:lnTo>
                <a:lnTo>
                  <a:pt x="130" y="142"/>
                </a:lnTo>
                <a:lnTo>
                  <a:pt x="130" y="142"/>
                </a:lnTo>
                <a:lnTo>
                  <a:pt x="73" y="142"/>
                </a:lnTo>
                <a:lnTo>
                  <a:pt x="73" y="142"/>
                </a:lnTo>
                <a:lnTo>
                  <a:pt x="37" y="142"/>
                </a:lnTo>
                <a:lnTo>
                  <a:pt x="37" y="142"/>
                </a:lnTo>
                <a:lnTo>
                  <a:pt x="22" y="141"/>
                </a:lnTo>
                <a:lnTo>
                  <a:pt x="22" y="141"/>
                </a:lnTo>
                <a:lnTo>
                  <a:pt x="15" y="139"/>
                </a:lnTo>
                <a:lnTo>
                  <a:pt x="7" y="134"/>
                </a:lnTo>
                <a:lnTo>
                  <a:pt x="7" y="134"/>
                </a:lnTo>
                <a:lnTo>
                  <a:pt x="4" y="128"/>
                </a:lnTo>
                <a:lnTo>
                  <a:pt x="0" y="122"/>
                </a:lnTo>
                <a:lnTo>
                  <a:pt x="0" y="122"/>
                </a:lnTo>
                <a:lnTo>
                  <a:pt x="0" y="109"/>
                </a:lnTo>
                <a:lnTo>
                  <a:pt x="0" y="109"/>
                </a:lnTo>
                <a:lnTo>
                  <a:pt x="0" y="85"/>
                </a:lnTo>
                <a:lnTo>
                  <a:pt x="0" y="85"/>
                </a:lnTo>
                <a:lnTo>
                  <a:pt x="0" y="70"/>
                </a:lnTo>
                <a:lnTo>
                  <a:pt x="0" y="70"/>
                </a:lnTo>
                <a:lnTo>
                  <a:pt x="0" y="65"/>
                </a:lnTo>
                <a:lnTo>
                  <a:pt x="0" y="65"/>
                </a:lnTo>
                <a:lnTo>
                  <a:pt x="0" y="54"/>
                </a:lnTo>
                <a:lnTo>
                  <a:pt x="2" y="43"/>
                </a:lnTo>
                <a:lnTo>
                  <a:pt x="2" y="43"/>
                </a:lnTo>
                <a:lnTo>
                  <a:pt x="5" y="35"/>
                </a:lnTo>
                <a:lnTo>
                  <a:pt x="5" y="35"/>
                </a:lnTo>
                <a:lnTo>
                  <a:pt x="10" y="27"/>
                </a:lnTo>
                <a:lnTo>
                  <a:pt x="10" y="27"/>
                </a:lnTo>
                <a:lnTo>
                  <a:pt x="15" y="22"/>
                </a:lnTo>
                <a:lnTo>
                  <a:pt x="18" y="19"/>
                </a:lnTo>
                <a:lnTo>
                  <a:pt x="18" y="19"/>
                </a:lnTo>
                <a:lnTo>
                  <a:pt x="29" y="13"/>
                </a:lnTo>
                <a:lnTo>
                  <a:pt x="41" y="8"/>
                </a:lnTo>
                <a:lnTo>
                  <a:pt x="41" y="8"/>
                </a:lnTo>
                <a:lnTo>
                  <a:pt x="60" y="3"/>
                </a:lnTo>
                <a:lnTo>
                  <a:pt x="60" y="3"/>
                </a:lnTo>
                <a:lnTo>
                  <a:pt x="84" y="0"/>
                </a:lnTo>
                <a:lnTo>
                  <a:pt x="84" y="0"/>
                </a:lnTo>
                <a:lnTo>
                  <a:pt x="97" y="0"/>
                </a:lnTo>
                <a:lnTo>
                  <a:pt x="97" y="0"/>
                </a:lnTo>
                <a:lnTo>
                  <a:pt x="142" y="2"/>
                </a:lnTo>
                <a:lnTo>
                  <a:pt x="142" y="2"/>
                </a:lnTo>
                <a:lnTo>
                  <a:pt x="161" y="2"/>
                </a:lnTo>
                <a:lnTo>
                  <a:pt x="161" y="2"/>
                </a:lnTo>
                <a:lnTo>
                  <a:pt x="179" y="3"/>
                </a:lnTo>
                <a:lnTo>
                  <a:pt x="179" y="3"/>
                </a:lnTo>
                <a:lnTo>
                  <a:pt x="242" y="3"/>
                </a:lnTo>
                <a:lnTo>
                  <a:pt x="242" y="3"/>
                </a:lnTo>
                <a:lnTo>
                  <a:pt x="250" y="3"/>
                </a:lnTo>
                <a:lnTo>
                  <a:pt x="250" y="3"/>
                </a:lnTo>
                <a:lnTo>
                  <a:pt x="253" y="2"/>
                </a:lnTo>
                <a:lnTo>
                  <a:pt x="253" y="2"/>
                </a:lnTo>
                <a:lnTo>
                  <a:pt x="254" y="2"/>
                </a:lnTo>
                <a:lnTo>
                  <a:pt x="256" y="3"/>
                </a:lnTo>
                <a:lnTo>
                  <a:pt x="256" y="3"/>
                </a:lnTo>
                <a:lnTo>
                  <a:pt x="258" y="5"/>
                </a:lnTo>
                <a:lnTo>
                  <a:pt x="258" y="5"/>
                </a:lnTo>
                <a:close/>
                <a:moveTo>
                  <a:pt x="59" y="112"/>
                </a:moveTo>
                <a:lnTo>
                  <a:pt x="59" y="112"/>
                </a:lnTo>
                <a:lnTo>
                  <a:pt x="60" y="109"/>
                </a:lnTo>
                <a:lnTo>
                  <a:pt x="62" y="108"/>
                </a:lnTo>
                <a:lnTo>
                  <a:pt x="62" y="108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2" y="108"/>
                </a:lnTo>
                <a:lnTo>
                  <a:pt x="62" y="108"/>
                </a:lnTo>
                <a:lnTo>
                  <a:pt x="59" y="112"/>
                </a:lnTo>
                <a:lnTo>
                  <a:pt x="59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4"/>
                </a:lnTo>
                <a:lnTo>
                  <a:pt x="57" y="114"/>
                </a:lnTo>
                <a:lnTo>
                  <a:pt x="59" y="112"/>
                </a:lnTo>
                <a:lnTo>
                  <a:pt x="59" y="112"/>
                </a:lnTo>
                <a:close/>
                <a:moveTo>
                  <a:pt x="29" y="89"/>
                </a:moveTo>
                <a:lnTo>
                  <a:pt x="29" y="89"/>
                </a:lnTo>
                <a:lnTo>
                  <a:pt x="29" y="90"/>
                </a:lnTo>
                <a:lnTo>
                  <a:pt x="29" y="90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9" y="97"/>
                </a:lnTo>
                <a:lnTo>
                  <a:pt x="29" y="97"/>
                </a:lnTo>
                <a:lnTo>
                  <a:pt x="29" y="89"/>
                </a:lnTo>
                <a:lnTo>
                  <a:pt x="29" y="89"/>
                </a:lnTo>
                <a:lnTo>
                  <a:pt x="29" y="87"/>
                </a:lnTo>
                <a:lnTo>
                  <a:pt x="29" y="87"/>
                </a:lnTo>
                <a:lnTo>
                  <a:pt x="29" y="87"/>
                </a:lnTo>
                <a:lnTo>
                  <a:pt x="29" y="89"/>
                </a:lnTo>
                <a:lnTo>
                  <a:pt x="29" y="89"/>
                </a:lnTo>
                <a:close/>
                <a:moveTo>
                  <a:pt x="123" y="14"/>
                </a:moveTo>
                <a:lnTo>
                  <a:pt x="123" y="14"/>
                </a:lnTo>
                <a:lnTo>
                  <a:pt x="122" y="18"/>
                </a:lnTo>
                <a:lnTo>
                  <a:pt x="122" y="22"/>
                </a:lnTo>
                <a:lnTo>
                  <a:pt x="122" y="22"/>
                </a:lnTo>
                <a:lnTo>
                  <a:pt x="120" y="40"/>
                </a:lnTo>
                <a:lnTo>
                  <a:pt x="119" y="59"/>
                </a:lnTo>
                <a:lnTo>
                  <a:pt x="119" y="59"/>
                </a:lnTo>
                <a:lnTo>
                  <a:pt x="119" y="63"/>
                </a:lnTo>
                <a:lnTo>
                  <a:pt x="119" y="63"/>
                </a:lnTo>
                <a:lnTo>
                  <a:pt x="120" y="65"/>
                </a:lnTo>
                <a:lnTo>
                  <a:pt x="120" y="65"/>
                </a:lnTo>
                <a:lnTo>
                  <a:pt x="122" y="68"/>
                </a:lnTo>
                <a:lnTo>
                  <a:pt x="122" y="68"/>
                </a:lnTo>
                <a:lnTo>
                  <a:pt x="123" y="67"/>
                </a:lnTo>
                <a:lnTo>
                  <a:pt x="123" y="67"/>
                </a:lnTo>
                <a:lnTo>
                  <a:pt x="125" y="51"/>
                </a:lnTo>
                <a:lnTo>
                  <a:pt x="125" y="51"/>
                </a:lnTo>
                <a:lnTo>
                  <a:pt x="127" y="33"/>
                </a:lnTo>
                <a:lnTo>
                  <a:pt x="127" y="18"/>
                </a:lnTo>
                <a:lnTo>
                  <a:pt x="127" y="18"/>
                </a:lnTo>
                <a:lnTo>
                  <a:pt x="125" y="16"/>
                </a:lnTo>
                <a:lnTo>
                  <a:pt x="125" y="16"/>
                </a:lnTo>
                <a:lnTo>
                  <a:pt x="123" y="14"/>
                </a:lnTo>
                <a:lnTo>
                  <a:pt x="123" y="14"/>
                </a:lnTo>
                <a:lnTo>
                  <a:pt x="123" y="13"/>
                </a:lnTo>
                <a:lnTo>
                  <a:pt x="123" y="11"/>
                </a:lnTo>
                <a:lnTo>
                  <a:pt x="123" y="11"/>
                </a:lnTo>
                <a:lnTo>
                  <a:pt x="112" y="11"/>
                </a:lnTo>
                <a:lnTo>
                  <a:pt x="112" y="11"/>
                </a:lnTo>
                <a:lnTo>
                  <a:pt x="112" y="16"/>
                </a:lnTo>
                <a:lnTo>
                  <a:pt x="112" y="16"/>
                </a:lnTo>
                <a:lnTo>
                  <a:pt x="112" y="27"/>
                </a:lnTo>
                <a:lnTo>
                  <a:pt x="112" y="27"/>
                </a:lnTo>
                <a:lnTo>
                  <a:pt x="112" y="46"/>
                </a:lnTo>
                <a:lnTo>
                  <a:pt x="111" y="63"/>
                </a:lnTo>
                <a:lnTo>
                  <a:pt x="111" y="63"/>
                </a:lnTo>
                <a:lnTo>
                  <a:pt x="108" y="78"/>
                </a:lnTo>
                <a:lnTo>
                  <a:pt x="108" y="78"/>
                </a:lnTo>
                <a:lnTo>
                  <a:pt x="108" y="81"/>
                </a:lnTo>
                <a:lnTo>
                  <a:pt x="108" y="81"/>
                </a:lnTo>
                <a:lnTo>
                  <a:pt x="111" y="79"/>
                </a:lnTo>
                <a:lnTo>
                  <a:pt x="111" y="81"/>
                </a:lnTo>
                <a:lnTo>
                  <a:pt x="111" y="81"/>
                </a:lnTo>
                <a:lnTo>
                  <a:pt x="114" y="82"/>
                </a:lnTo>
                <a:lnTo>
                  <a:pt x="114" y="82"/>
                </a:lnTo>
                <a:lnTo>
                  <a:pt x="114" y="81"/>
                </a:lnTo>
                <a:lnTo>
                  <a:pt x="114" y="81"/>
                </a:lnTo>
                <a:lnTo>
                  <a:pt x="116" y="71"/>
                </a:lnTo>
                <a:lnTo>
                  <a:pt x="116" y="71"/>
                </a:lnTo>
                <a:lnTo>
                  <a:pt x="117" y="46"/>
                </a:lnTo>
                <a:lnTo>
                  <a:pt x="117" y="46"/>
                </a:lnTo>
                <a:lnTo>
                  <a:pt x="119" y="22"/>
                </a:lnTo>
                <a:lnTo>
                  <a:pt x="119" y="22"/>
                </a:lnTo>
                <a:lnTo>
                  <a:pt x="117" y="19"/>
                </a:lnTo>
                <a:lnTo>
                  <a:pt x="117" y="14"/>
                </a:lnTo>
                <a:lnTo>
                  <a:pt x="117" y="14"/>
                </a:lnTo>
                <a:lnTo>
                  <a:pt x="117" y="13"/>
                </a:lnTo>
                <a:lnTo>
                  <a:pt x="117" y="13"/>
                </a:lnTo>
                <a:lnTo>
                  <a:pt x="117" y="11"/>
                </a:lnTo>
                <a:lnTo>
                  <a:pt x="119" y="11"/>
                </a:lnTo>
                <a:lnTo>
                  <a:pt x="122" y="11"/>
                </a:lnTo>
                <a:lnTo>
                  <a:pt x="123" y="13"/>
                </a:lnTo>
                <a:lnTo>
                  <a:pt x="123" y="13"/>
                </a:lnTo>
                <a:lnTo>
                  <a:pt x="123" y="14"/>
                </a:lnTo>
                <a:lnTo>
                  <a:pt x="123" y="14"/>
                </a:lnTo>
                <a:close/>
                <a:moveTo>
                  <a:pt x="75" y="14"/>
                </a:moveTo>
                <a:lnTo>
                  <a:pt x="75" y="14"/>
                </a:lnTo>
                <a:lnTo>
                  <a:pt x="73" y="19"/>
                </a:lnTo>
                <a:lnTo>
                  <a:pt x="73" y="19"/>
                </a:lnTo>
                <a:lnTo>
                  <a:pt x="71" y="37"/>
                </a:lnTo>
                <a:lnTo>
                  <a:pt x="71" y="37"/>
                </a:lnTo>
                <a:lnTo>
                  <a:pt x="71" y="44"/>
                </a:lnTo>
                <a:lnTo>
                  <a:pt x="71" y="44"/>
                </a:lnTo>
                <a:lnTo>
                  <a:pt x="70" y="65"/>
                </a:lnTo>
                <a:lnTo>
                  <a:pt x="70" y="65"/>
                </a:lnTo>
                <a:lnTo>
                  <a:pt x="68" y="76"/>
                </a:lnTo>
                <a:lnTo>
                  <a:pt x="68" y="76"/>
                </a:lnTo>
                <a:lnTo>
                  <a:pt x="68" y="89"/>
                </a:lnTo>
                <a:lnTo>
                  <a:pt x="68" y="89"/>
                </a:lnTo>
                <a:lnTo>
                  <a:pt x="67" y="98"/>
                </a:lnTo>
                <a:lnTo>
                  <a:pt x="67" y="98"/>
                </a:lnTo>
                <a:lnTo>
                  <a:pt x="65" y="109"/>
                </a:lnTo>
                <a:lnTo>
                  <a:pt x="65" y="109"/>
                </a:lnTo>
                <a:lnTo>
                  <a:pt x="62" y="114"/>
                </a:lnTo>
                <a:lnTo>
                  <a:pt x="57" y="119"/>
                </a:lnTo>
                <a:lnTo>
                  <a:pt x="57" y="119"/>
                </a:lnTo>
                <a:lnTo>
                  <a:pt x="56" y="119"/>
                </a:lnTo>
                <a:lnTo>
                  <a:pt x="56" y="119"/>
                </a:lnTo>
                <a:lnTo>
                  <a:pt x="54" y="120"/>
                </a:lnTo>
                <a:lnTo>
                  <a:pt x="51" y="120"/>
                </a:lnTo>
                <a:lnTo>
                  <a:pt x="51" y="120"/>
                </a:lnTo>
                <a:lnTo>
                  <a:pt x="49" y="120"/>
                </a:lnTo>
                <a:lnTo>
                  <a:pt x="49" y="120"/>
                </a:lnTo>
                <a:lnTo>
                  <a:pt x="38" y="119"/>
                </a:lnTo>
                <a:lnTo>
                  <a:pt x="38" y="119"/>
                </a:lnTo>
                <a:lnTo>
                  <a:pt x="35" y="119"/>
                </a:lnTo>
                <a:lnTo>
                  <a:pt x="35" y="119"/>
                </a:lnTo>
                <a:lnTo>
                  <a:pt x="34" y="119"/>
                </a:lnTo>
                <a:lnTo>
                  <a:pt x="34" y="119"/>
                </a:lnTo>
                <a:lnTo>
                  <a:pt x="32" y="117"/>
                </a:lnTo>
                <a:lnTo>
                  <a:pt x="32" y="117"/>
                </a:lnTo>
                <a:lnTo>
                  <a:pt x="26" y="115"/>
                </a:lnTo>
                <a:lnTo>
                  <a:pt x="19" y="112"/>
                </a:lnTo>
                <a:lnTo>
                  <a:pt x="19" y="112"/>
                </a:lnTo>
                <a:lnTo>
                  <a:pt x="18" y="109"/>
                </a:lnTo>
                <a:lnTo>
                  <a:pt x="18" y="109"/>
                </a:lnTo>
                <a:lnTo>
                  <a:pt x="16" y="101"/>
                </a:lnTo>
                <a:lnTo>
                  <a:pt x="16" y="101"/>
                </a:lnTo>
                <a:lnTo>
                  <a:pt x="16" y="90"/>
                </a:lnTo>
                <a:lnTo>
                  <a:pt x="16" y="90"/>
                </a:lnTo>
                <a:lnTo>
                  <a:pt x="16" y="71"/>
                </a:lnTo>
                <a:lnTo>
                  <a:pt x="18" y="52"/>
                </a:lnTo>
                <a:lnTo>
                  <a:pt x="18" y="52"/>
                </a:lnTo>
                <a:lnTo>
                  <a:pt x="19" y="35"/>
                </a:lnTo>
                <a:lnTo>
                  <a:pt x="19" y="35"/>
                </a:lnTo>
                <a:lnTo>
                  <a:pt x="19" y="35"/>
                </a:lnTo>
                <a:lnTo>
                  <a:pt x="19" y="35"/>
                </a:lnTo>
                <a:lnTo>
                  <a:pt x="16" y="40"/>
                </a:lnTo>
                <a:lnTo>
                  <a:pt x="16" y="40"/>
                </a:lnTo>
                <a:lnTo>
                  <a:pt x="11" y="49"/>
                </a:lnTo>
                <a:lnTo>
                  <a:pt x="11" y="49"/>
                </a:lnTo>
                <a:lnTo>
                  <a:pt x="7" y="59"/>
                </a:lnTo>
                <a:lnTo>
                  <a:pt x="5" y="68"/>
                </a:lnTo>
                <a:lnTo>
                  <a:pt x="5" y="68"/>
                </a:lnTo>
                <a:lnTo>
                  <a:pt x="5" y="74"/>
                </a:lnTo>
                <a:lnTo>
                  <a:pt x="5" y="74"/>
                </a:lnTo>
                <a:lnTo>
                  <a:pt x="5" y="76"/>
                </a:lnTo>
                <a:lnTo>
                  <a:pt x="5" y="76"/>
                </a:lnTo>
                <a:lnTo>
                  <a:pt x="7" y="93"/>
                </a:lnTo>
                <a:lnTo>
                  <a:pt x="7" y="93"/>
                </a:lnTo>
                <a:lnTo>
                  <a:pt x="8" y="98"/>
                </a:lnTo>
                <a:lnTo>
                  <a:pt x="11" y="104"/>
                </a:lnTo>
                <a:lnTo>
                  <a:pt x="11" y="104"/>
                </a:lnTo>
                <a:lnTo>
                  <a:pt x="19" y="114"/>
                </a:lnTo>
                <a:lnTo>
                  <a:pt x="29" y="120"/>
                </a:lnTo>
                <a:lnTo>
                  <a:pt x="29" y="120"/>
                </a:lnTo>
                <a:lnTo>
                  <a:pt x="40" y="126"/>
                </a:lnTo>
                <a:lnTo>
                  <a:pt x="49" y="131"/>
                </a:lnTo>
                <a:lnTo>
                  <a:pt x="49" y="131"/>
                </a:lnTo>
                <a:lnTo>
                  <a:pt x="57" y="133"/>
                </a:lnTo>
                <a:lnTo>
                  <a:pt x="65" y="134"/>
                </a:lnTo>
                <a:lnTo>
                  <a:pt x="65" y="134"/>
                </a:lnTo>
                <a:lnTo>
                  <a:pt x="86" y="136"/>
                </a:lnTo>
                <a:lnTo>
                  <a:pt x="86" y="136"/>
                </a:lnTo>
                <a:lnTo>
                  <a:pt x="97" y="138"/>
                </a:lnTo>
                <a:lnTo>
                  <a:pt x="97" y="138"/>
                </a:lnTo>
                <a:lnTo>
                  <a:pt x="111" y="138"/>
                </a:lnTo>
                <a:lnTo>
                  <a:pt x="111" y="138"/>
                </a:lnTo>
                <a:lnTo>
                  <a:pt x="149" y="134"/>
                </a:lnTo>
                <a:lnTo>
                  <a:pt x="149" y="134"/>
                </a:lnTo>
                <a:lnTo>
                  <a:pt x="150" y="134"/>
                </a:lnTo>
                <a:lnTo>
                  <a:pt x="150" y="134"/>
                </a:lnTo>
                <a:lnTo>
                  <a:pt x="153" y="134"/>
                </a:lnTo>
                <a:lnTo>
                  <a:pt x="153" y="134"/>
                </a:lnTo>
                <a:lnTo>
                  <a:pt x="161" y="134"/>
                </a:lnTo>
                <a:lnTo>
                  <a:pt x="161" y="134"/>
                </a:lnTo>
                <a:lnTo>
                  <a:pt x="182" y="133"/>
                </a:lnTo>
                <a:lnTo>
                  <a:pt x="182" y="133"/>
                </a:lnTo>
                <a:lnTo>
                  <a:pt x="242" y="133"/>
                </a:lnTo>
                <a:lnTo>
                  <a:pt x="242" y="133"/>
                </a:lnTo>
                <a:lnTo>
                  <a:pt x="272" y="133"/>
                </a:lnTo>
                <a:lnTo>
                  <a:pt x="300" y="131"/>
                </a:lnTo>
                <a:lnTo>
                  <a:pt x="300" y="131"/>
                </a:lnTo>
                <a:lnTo>
                  <a:pt x="311" y="131"/>
                </a:lnTo>
                <a:lnTo>
                  <a:pt x="311" y="131"/>
                </a:lnTo>
                <a:lnTo>
                  <a:pt x="336" y="126"/>
                </a:lnTo>
                <a:lnTo>
                  <a:pt x="336" y="126"/>
                </a:lnTo>
                <a:lnTo>
                  <a:pt x="349" y="123"/>
                </a:lnTo>
                <a:lnTo>
                  <a:pt x="349" y="123"/>
                </a:lnTo>
                <a:lnTo>
                  <a:pt x="354" y="120"/>
                </a:lnTo>
                <a:lnTo>
                  <a:pt x="354" y="120"/>
                </a:lnTo>
                <a:lnTo>
                  <a:pt x="359" y="112"/>
                </a:lnTo>
                <a:lnTo>
                  <a:pt x="360" y="103"/>
                </a:lnTo>
                <a:lnTo>
                  <a:pt x="360" y="103"/>
                </a:lnTo>
                <a:lnTo>
                  <a:pt x="360" y="82"/>
                </a:lnTo>
                <a:lnTo>
                  <a:pt x="360" y="82"/>
                </a:lnTo>
                <a:lnTo>
                  <a:pt x="360" y="78"/>
                </a:lnTo>
                <a:lnTo>
                  <a:pt x="360" y="78"/>
                </a:lnTo>
                <a:lnTo>
                  <a:pt x="357" y="54"/>
                </a:lnTo>
                <a:lnTo>
                  <a:pt x="357" y="54"/>
                </a:lnTo>
                <a:lnTo>
                  <a:pt x="354" y="41"/>
                </a:lnTo>
                <a:lnTo>
                  <a:pt x="349" y="29"/>
                </a:lnTo>
                <a:lnTo>
                  <a:pt x="349" y="29"/>
                </a:lnTo>
                <a:lnTo>
                  <a:pt x="347" y="27"/>
                </a:lnTo>
                <a:lnTo>
                  <a:pt x="347" y="27"/>
                </a:lnTo>
                <a:lnTo>
                  <a:pt x="338" y="22"/>
                </a:lnTo>
                <a:lnTo>
                  <a:pt x="338" y="22"/>
                </a:lnTo>
                <a:lnTo>
                  <a:pt x="336" y="21"/>
                </a:lnTo>
                <a:lnTo>
                  <a:pt x="336" y="21"/>
                </a:lnTo>
                <a:lnTo>
                  <a:pt x="335" y="38"/>
                </a:lnTo>
                <a:lnTo>
                  <a:pt x="335" y="38"/>
                </a:lnTo>
                <a:lnTo>
                  <a:pt x="336" y="52"/>
                </a:lnTo>
                <a:lnTo>
                  <a:pt x="336" y="52"/>
                </a:lnTo>
                <a:lnTo>
                  <a:pt x="335" y="65"/>
                </a:lnTo>
                <a:lnTo>
                  <a:pt x="335" y="65"/>
                </a:lnTo>
                <a:lnTo>
                  <a:pt x="336" y="70"/>
                </a:lnTo>
                <a:lnTo>
                  <a:pt x="336" y="70"/>
                </a:lnTo>
                <a:lnTo>
                  <a:pt x="336" y="79"/>
                </a:lnTo>
                <a:lnTo>
                  <a:pt x="336" y="79"/>
                </a:lnTo>
                <a:lnTo>
                  <a:pt x="336" y="87"/>
                </a:lnTo>
                <a:lnTo>
                  <a:pt x="336" y="87"/>
                </a:lnTo>
                <a:lnTo>
                  <a:pt x="333" y="92"/>
                </a:lnTo>
                <a:lnTo>
                  <a:pt x="330" y="93"/>
                </a:lnTo>
                <a:lnTo>
                  <a:pt x="327" y="95"/>
                </a:lnTo>
                <a:lnTo>
                  <a:pt x="327" y="95"/>
                </a:lnTo>
                <a:lnTo>
                  <a:pt x="325" y="95"/>
                </a:lnTo>
                <a:lnTo>
                  <a:pt x="324" y="98"/>
                </a:lnTo>
                <a:lnTo>
                  <a:pt x="324" y="98"/>
                </a:lnTo>
                <a:lnTo>
                  <a:pt x="319" y="101"/>
                </a:lnTo>
                <a:lnTo>
                  <a:pt x="313" y="103"/>
                </a:lnTo>
                <a:lnTo>
                  <a:pt x="313" y="103"/>
                </a:lnTo>
                <a:lnTo>
                  <a:pt x="302" y="103"/>
                </a:lnTo>
                <a:lnTo>
                  <a:pt x="302" y="103"/>
                </a:lnTo>
                <a:lnTo>
                  <a:pt x="294" y="103"/>
                </a:lnTo>
                <a:lnTo>
                  <a:pt x="294" y="103"/>
                </a:lnTo>
                <a:lnTo>
                  <a:pt x="292" y="103"/>
                </a:lnTo>
                <a:lnTo>
                  <a:pt x="292" y="103"/>
                </a:lnTo>
                <a:lnTo>
                  <a:pt x="289" y="103"/>
                </a:lnTo>
                <a:lnTo>
                  <a:pt x="289" y="103"/>
                </a:lnTo>
                <a:lnTo>
                  <a:pt x="286" y="103"/>
                </a:lnTo>
                <a:lnTo>
                  <a:pt x="286" y="103"/>
                </a:lnTo>
                <a:lnTo>
                  <a:pt x="281" y="101"/>
                </a:lnTo>
                <a:lnTo>
                  <a:pt x="276" y="98"/>
                </a:lnTo>
                <a:lnTo>
                  <a:pt x="275" y="93"/>
                </a:lnTo>
                <a:lnTo>
                  <a:pt x="273" y="89"/>
                </a:lnTo>
                <a:lnTo>
                  <a:pt x="273" y="89"/>
                </a:lnTo>
                <a:lnTo>
                  <a:pt x="272" y="74"/>
                </a:lnTo>
                <a:lnTo>
                  <a:pt x="272" y="74"/>
                </a:lnTo>
                <a:lnTo>
                  <a:pt x="272" y="43"/>
                </a:lnTo>
                <a:lnTo>
                  <a:pt x="272" y="43"/>
                </a:lnTo>
                <a:lnTo>
                  <a:pt x="272" y="19"/>
                </a:lnTo>
                <a:lnTo>
                  <a:pt x="272" y="19"/>
                </a:lnTo>
                <a:lnTo>
                  <a:pt x="272" y="14"/>
                </a:lnTo>
                <a:lnTo>
                  <a:pt x="272" y="14"/>
                </a:lnTo>
                <a:lnTo>
                  <a:pt x="270" y="13"/>
                </a:lnTo>
                <a:lnTo>
                  <a:pt x="269" y="13"/>
                </a:lnTo>
                <a:lnTo>
                  <a:pt x="269" y="13"/>
                </a:lnTo>
                <a:lnTo>
                  <a:pt x="251" y="13"/>
                </a:lnTo>
                <a:lnTo>
                  <a:pt x="251" y="13"/>
                </a:lnTo>
                <a:lnTo>
                  <a:pt x="250" y="13"/>
                </a:lnTo>
                <a:lnTo>
                  <a:pt x="250" y="13"/>
                </a:lnTo>
                <a:lnTo>
                  <a:pt x="250" y="22"/>
                </a:lnTo>
                <a:lnTo>
                  <a:pt x="250" y="22"/>
                </a:lnTo>
                <a:lnTo>
                  <a:pt x="250" y="32"/>
                </a:lnTo>
                <a:lnTo>
                  <a:pt x="250" y="32"/>
                </a:lnTo>
                <a:lnTo>
                  <a:pt x="250" y="33"/>
                </a:lnTo>
                <a:lnTo>
                  <a:pt x="250" y="33"/>
                </a:lnTo>
                <a:lnTo>
                  <a:pt x="251" y="37"/>
                </a:lnTo>
                <a:lnTo>
                  <a:pt x="251" y="40"/>
                </a:lnTo>
                <a:lnTo>
                  <a:pt x="251" y="40"/>
                </a:lnTo>
                <a:lnTo>
                  <a:pt x="250" y="41"/>
                </a:lnTo>
                <a:lnTo>
                  <a:pt x="250" y="41"/>
                </a:lnTo>
                <a:lnTo>
                  <a:pt x="250" y="43"/>
                </a:lnTo>
                <a:lnTo>
                  <a:pt x="250" y="43"/>
                </a:lnTo>
                <a:lnTo>
                  <a:pt x="251" y="65"/>
                </a:lnTo>
                <a:lnTo>
                  <a:pt x="251" y="65"/>
                </a:lnTo>
                <a:lnTo>
                  <a:pt x="253" y="73"/>
                </a:lnTo>
                <a:lnTo>
                  <a:pt x="253" y="81"/>
                </a:lnTo>
                <a:lnTo>
                  <a:pt x="253" y="81"/>
                </a:lnTo>
                <a:lnTo>
                  <a:pt x="253" y="87"/>
                </a:lnTo>
                <a:lnTo>
                  <a:pt x="250" y="92"/>
                </a:lnTo>
                <a:lnTo>
                  <a:pt x="250" y="92"/>
                </a:lnTo>
                <a:lnTo>
                  <a:pt x="248" y="93"/>
                </a:lnTo>
                <a:lnTo>
                  <a:pt x="248" y="93"/>
                </a:lnTo>
                <a:lnTo>
                  <a:pt x="247" y="97"/>
                </a:lnTo>
                <a:lnTo>
                  <a:pt x="242" y="100"/>
                </a:lnTo>
                <a:lnTo>
                  <a:pt x="242" y="100"/>
                </a:lnTo>
                <a:lnTo>
                  <a:pt x="237" y="100"/>
                </a:lnTo>
                <a:lnTo>
                  <a:pt x="237" y="100"/>
                </a:lnTo>
                <a:lnTo>
                  <a:pt x="226" y="100"/>
                </a:lnTo>
                <a:lnTo>
                  <a:pt x="226" y="100"/>
                </a:lnTo>
                <a:lnTo>
                  <a:pt x="205" y="101"/>
                </a:lnTo>
                <a:lnTo>
                  <a:pt x="205" y="101"/>
                </a:lnTo>
                <a:lnTo>
                  <a:pt x="204" y="101"/>
                </a:lnTo>
                <a:lnTo>
                  <a:pt x="204" y="101"/>
                </a:lnTo>
                <a:lnTo>
                  <a:pt x="204" y="104"/>
                </a:lnTo>
                <a:lnTo>
                  <a:pt x="201" y="104"/>
                </a:lnTo>
                <a:lnTo>
                  <a:pt x="201" y="104"/>
                </a:lnTo>
                <a:lnTo>
                  <a:pt x="198" y="104"/>
                </a:lnTo>
                <a:lnTo>
                  <a:pt x="198" y="104"/>
                </a:lnTo>
                <a:lnTo>
                  <a:pt x="198" y="101"/>
                </a:lnTo>
                <a:lnTo>
                  <a:pt x="198" y="100"/>
                </a:lnTo>
                <a:lnTo>
                  <a:pt x="198" y="100"/>
                </a:lnTo>
                <a:lnTo>
                  <a:pt x="198" y="100"/>
                </a:lnTo>
                <a:lnTo>
                  <a:pt x="198" y="100"/>
                </a:lnTo>
                <a:lnTo>
                  <a:pt x="196" y="100"/>
                </a:lnTo>
                <a:lnTo>
                  <a:pt x="196" y="100"/>
                </a:lnTo>
                <a:lnTo>
                  <a:pt x="193" y="97"/>
                </a:lnTo>
                <a:lnTo>
                  <a:pt x="190" y="93"/>
                </a:lnTo>
                <a:lnTo>
                  <a:pt x="190" y="93"/>
                </a:lnTo>
                <a:lnTo>
                  <a:pt x="188" y="85"/>
                </a:lnTo>
                <a:lnTo>
                  <a:pt x="188" y="85"/>
                </a:lnTo>
                <a:lnTo>
                  <a:pt x="190" y="74"/>
                </a:lnTo>
                <a:lnTo>
                  <a:pt x="190" y="74"/>
                </a:lnTo>
                <a:lnTo>
                  <a:pt x="190" y="51"/>
                </a:lnTo>
                <a:lnTo>
                  <a:pt x="190" y="51"/>
                </a:lnTo>
                <a:lnTo>
                  <a:pt x="190" y="46"/>
                </a:lnTo>
                <a:lnTo>
                  <a:pt x="190" y="46"/>
                </a:lnTo>
                <a:lnTo>
                  <a:pt x="190" y="43"/>
                </a:lnTo>
                <a:lnTo>
                  <a:pt x="190" y="43"/>
                </a:lnTo>
                <a:lnTo>
                  <a:pt x="190" y="41"/>
                </a:lnTo>
                <a:lnTo>
                  <a:pt x="190" y="41"/>
                </a:lnTo>
                <a:lnTo>
                  <a:pt x="190" y="35"/>
                </a:lnTo>
                <a:lnTo>
                  <a:pt x="190" y="35"/>
                </a:lnTo>
                <a:lnTo>
                  <a:pt x="191" y="19"/>
                </a:lnTo>
                <a:lnTo>
                  <a:pt x="191" y="19"/>
                </a:lnTo>
                <a:lnTo>
                  <a:pt x="190" y="16"/>
                </a:lnTo>
                <a:lnTo>
                  <a:pt x="190" y="16"/>
                </a:lnTo>
                <a:lnTo>
                  <a:pt x="188" y="14"/>
                </a:lnTo>
                <a:lnTo>
                  <a:pt x="188" y="14"/>
                </a:lnTo>
                <a:lnTo>
                  <a:pt x="188" y="13"/>
                </a:lnTo>
                <a:lnTo>
                  <a:pt x="188" y="11"/>
                </a:lnTo>
                <a:lnTo>
                  <a:pt x="188" y="11"/>
                </a:lnTo>
                <a:lnTo>
                  <a:pt x="188" y="11"/>
                </a:lnTo>
                <a:lnTo>
                  <a:pt x="188" y="11"/>
                </a:lnTo>
                <a:lnTo>
                  <a:pt x="163" y="11"/>
                </a:lnTo>
                <a:lnTo>
                  <a:pt x="163" y="11"/>
                </a:lnTo>
                <a:lnTo>
                  <a:pt x="161" y="13"/>
                </a:lnTo>
                <a:lnTo>
                  <a:pt x="161" y="13"/>
                </a:lnTo>
                <a:lnTo>
                  <a:pt x="160" y="14"/>
                </a:lnTo>
                <a:lnTo>
                  <a:pt x="160" y="16"/>
                </a:lnTo>
                <a:lnTo>
                  <a:pt x="160" y="16"/>
                </a:lnTo>
                <a:lnTo>
                  <a:pt x="160" y="26"/>
                </a:lnTo>
                <a:lnTo>
                  <a:pt x="160" y="26"/>
                </a:lnTo>
                <a:lnTo>
                  <a:pt x="160" y="38"/>
                </a:lnTo>
                <a:lnTo>
                  <a:pt x="160" y="38"/>
                </a:lnTo>
                <a:lnTo>
                  <a:pt x="158" y="57"/>
                </a:lnTo>
                <a:lnTo>
                  <a:pt x="158" y="57"/>
                </a:lnTo>
                <a:lnTo>
                  <a:pt x="158" y="90"/>
                </a:lnTo>
                <a:lnTo>
                  <a:pt x="158" y="90"/>
                </a:lnTo>
                <a:lnTo>
                  <a:pt x="157" y="101"/>
                </a:lnTo>
                <a:lnTo>
                  <a:pt x="157" y="101"/>
                </a:lnTo>
                <a:lnTo>
                  <a:pt x="153" y="104"/>
                </a:lnTo>
                <a:lnTo>
                  <a:pt x="150" y="108"/>
                </a:lnTo>
                <a:lnTo>
                  <a:pt x="150" y="108"/>
                </a:lnTo>
                <a:lnTo>
                  <a:pt x="141" y="109"/>
                </a:lnTo>
                <a:lnTo>
                  <a:pt x="141" y="109"/>
                </a:lnTo>
                <a:lnTo>
                  <a:pt x="125" y="111"/>
                </a:lnTo>
                <a:lnTo>
                  <a:pt x="125" y="111"/>
                </a:lnTo>
                <a:lnTo>
                  <a:pt x="123" y="111"/>
                </a:lnTo>
                <a:lnTo>
                  <a:pt x="123" y="111"/>
                </a:lnTo>
                <a:lnTo>
                  <a:pt x="120" y="109"/>
                </a:lnTo>
                <a:lnTo>
                  <a:pt x="120" y="109"/>
                </a:lnTo>
                <a:lnTo>
                  <a:pt x="119" y="109"/>
                </a:lnTo>
                <a:lnTo>
                  <a:pt x="117" y="111"/>
                </a:lnTo>
                <a:lnTo>
                  <a:pt x="117" y="111"/>
                </a:lnTo>
                <a:lnTo>
                  <a:pt x="114" y="111"/>
                </a:lnTo>
                <a:lnTo>
                  <a:pt x="112" y="109"/>
                </a:lnTo>
                <a:lnTo>
                  <a:pt x="112" y="109"/>
                </a:lnTo>
                <a:lnTo>
                  <a:pt x="111" y="108"/>
                </a:lnTo>
                <a:lnTo>
                  <a:pt x="111" y="108"/>
                </a:lnTo>
                <a:lnTo>
                  <a:pt x="108" y="108"/>
                </a:lnTo>
                <a:lnTo>
                  <a:pt x="108" y="108"/>
                </a:lnTo>
                <a:lnTo>
                  <a:pt x="105" y="108"/>
                </a:lnTo>
                <a:lnTo>
                  <a:pt x="105" y="108"/>
                </a:lnTo>
                <a:lnTo>
                  <a:pt x="103" y="108"/>
                </a:lnTo>
                <a:lnTo>
                  <a:pt x="101" y="106"/>
                </a:lnTo>
                <a:lnTo>
                  <a:pt x="101" y="106"/>
                </a:lnTo>
                <a:lnTo>
                  <a:pt x="98" y="103"/>
                </a:lnTo>
                <a:lnTo>
                  <a:pt x="98" y="103"/>
                </a:lnTo>
                <a:lnTo>
                  <a:pt x="97" y="100"/>
                </a:lnTo>
                <a:lnTo>
                  <a:pt x="97" y="100"/>
                </a:lnTo>
                <a:lnTo>
                  <a:pt x="95" y="93"/>
                </a:lnTo>
                <a:lnTo>
                  <a:pt x="95" y="89"/>
                </a:lnTo>
                <a:lnTo>
                  <a:pt x="95" y="89"/>
                </a:lnTo>
                <a:lnTo>
                  <a:pt x="97" y="60"/>
                </a:lnTo>
                <a:lnTo>
                  <a:pt x="97" y="60"/>
                </a:lnTo>
                <a:lnTo>
                  <a:pt x="98" y="44"/>
                </a:lnTo>
                <a:lnTo>
                  <a:pt x="98" y="44"/>
                </a:lnTo>
                <a:lnTo>
                  <a:pt x="98" y="18"/>
                </a:lnTo>
                <a:lnTo>
                  <a:pt x="98" y="18"/>
                </a:lnTo>
                <a:lnTo>
                  <a:pt x="97" y="13"/>
                </a:lnTo>
                <a:lnTo>
                  <a:pt x="97" y="13"/>
                </a:lnTo>
                <a:lnTo>
                  <a:pt x="97" y="11"/>
                </a:lnTo>
                <a:lnTo>
                  <a:pt x="95" y="11"/>
                </a:lnTo>
                <a:lnTo>
                  <a:pt x="95" y="11"/>
                </a:lnTo>
                <a:lnTo>
                  <a:pt x="76" y="13"/>
                </a:lnTo>
                <a:lnTo>
                  <a:pt x="76" y="13"/>
                </a:lnTo>
                <a:lnTo>
                  <a:pt x="75" y="14"/>
                </a:lnTo>
                <a:lnTo>
                  <a:pt x="75" y="14"/>
                </a:lnTo>
                <a:close/>
                <a:moveTo>
                  <a:pt x="243" y="13"/>
                </a:moveTo>
                <a:lnTo>
                  <a:pt x="243" y="13"/>
                </a:lnTo>
                <a:lnTo>
                  <a:pt x="221" y="13"/>
                </a:lnTo>
                <a:lnTo>
                  <a:pt x="221" y="13"/>
                </a:lnTo>
                <a:lnTo>
                  <a:pt x="199" y="11"/>
                </a:lnTo>
                <a:lnTo>
                  <a:pt x="199" y="11"/>
                </a:lnTo>
                <a:lnTo>
                  <a:pt x="198" y="35"/>
                </a:lnTo>
                <a:lnTo>
                  <a:pt x="198" y="35"/>
                </a:lnTo>
                <a:lnTo>
                  <a:pt x="201" y="33"/>
                </a:lnTo>
                <a:lnTo>
                  <a:pt x="201" y="33"/>
                </a:lnTo>
                <a:lnTo>
                  <a:pt x="202" y="32"/>
                </a:lnTo>
                <a:lnTo>
                  <a:pt x="202" y="32"/>
                </a:lnTo>
                <a:lnTo>
                  <a:pt x="202" y="30"/>
                </a:lnTo>
                <a:lnTo>
                  <a:pt x="205" y="30"/>
                </a:lnTo>
                <a:lnTo>
                  <a:pt x="205" y="30"/>
                </a:lnTo>
                <a:lnTo>
                  <a:pt x="207" y="30"/>
                </a:lnTo>
                <a:lnTo>
                  <a:pt x="207" y="30"/>
                </a:lnTo>
                <a:lnTo>
                  <a:pt x="213" y="29"/>
                </a:lnTo>
                <a:lnTo>
                  <a:pt x="213" y="29"/>
                </a:lnTo>
                <a:lnTo>
                  <a:pt x="226" y="27"/>
                </a:lnTo>
                <a:lnTo>
                  <a:pt x="226" y="27"/>
                </a:lnTo>
                <a:lnTo>
                  <a:pt x="235" y="27"/>
                </a:lnTo>
                <a:lnTo>
                  <a:pt x="235" y="27"/>
                </a:lnTo>
                <a:lnTo>
                  <a:pt x="237" y="27"/>
                </a:lnTo>
                <a:lnTo>
                  <a:pt x="237" y="27"/>
                </a:lnTo>
                <a:lnTo>
                  <a:pt x="242" y="26"/>
                </a:lnTo>
                <a:lnTo>
                  <a:pt x="242" y="26"/>
                </a:lnTo>
                <a:lnTo>
                  <a:pt x="242" y="26"/>
                </a:lnTo>
                <a:lnTo>
                  <a:pt x="242" y="26"/>
                </a:lnTo>
                <a:lnTo>
                  <a:pt x="242" y="19"/>
                </a:lnTo>
                <a:lnTo>
                  <a:pt x="242" y="19"/>
                </a:lnTo>
                <a:lnTo>
                  <a:pt x="242" y="16"/>
                </a:lnTo>
                <a:lnTo>
                  <a:pt x="243" y="16"/>
                </a:lnTo>
                <a:lnTo>
                  <a:pt x="243" y="16"/>
                </a:lnTo>
                <a:lnTo>
                  <a:pt x="245" y="14"/>
                </a:lnTo>
                <a:lnTo>
                  <a:pt x="245" y="14"/>
                </a:lnTo>
                <a:lnTo>
                  <a:pt x="243" y="13"/>
                </a:lnTo>
                <a:lnTo>
                  <a:pt x="243" y="13"/>
                </a:lnTo>
                <a:close/>
                <a:moveTo>
                  <a:pt x="338" y="134"/>
                </a:moveTo>
                <a:lnTo>
                  <a:pt x="338" y="134"/>
                </a:lnTo>
                <a:lnTo>
                  <a:pt x="338" y="133"/>
                </a:lnTo>
                <a:lnTo>
                  <a:pt x="338" y="133"/>
                </a:lnTo>
                <a:lnTo>
                  <a:pt x="329" y="134"/>
                </a:lnTo>
                <a:lnTo>
                  <a:pt x="329" y="134"/>
                </a:lnTo>
                <a:lnTo>
                  <a:pt x="305" y="136"/>
                </a:lnTo>
                <a:lnTo>
                  <a:pt x="305" y="136"/>
                </a:lnTo>
                <a:lnTo>
                  <a:pt x="264" y="138"/>
                </a:lnTo>
                <a:lnTo>
                  <a:pt x="264" y="138"/>
                </a:lnTo>
                <a:lnTo>
                  <a:pt x="251" y="138"/>
                </a:lnTo>
                <a:lnTo>
                  <a:pt x="251" y="138"/>
                </a:lnTo>
                <a:lnTo>
                  <a:pt x="224" y="139"/>
                </a:lnTo>
                <a:lnTo>
                  <a:pt x="224" y="139"/>
                </a:lnTo>
                <a:lnTo>
                  <a:pt x="193" y="141"/>
                </a:lnTo>
                <a:lnTo>
                  <a:pt x="193" y="141"/>
                </a:lnTo>
                <a:lnTo>
                  <a:pt x="177" y="141"/>
                </a:lnTo>
                <a:lnTo>
                  <a:pt x="177" y="141"/>
                </a:lnTo>
                <a:lnTo>
                  <a:pt x="187" y="141"/>
                </a:lnTo>
                <a:lnTo>
                  <a:pt x="187" y="141"/>
                </a:lnTo>
                <a:lnTo>
                  <a:pt x="215" y="142"/>
                </a:lnTo>
                <a:lnTo>
                  <a:pt x="215" y="142"/>
                </a:lnTo>
                <a:lnTo>
                  <a:pt x="259" y="142"/>
                </a:lnTo>
                <a:lnTo>
                  <a:pt x="259" y="142"/>
                </a:lnTo>
                <a:lnTo>
                  <a:pt x="289" y="141"/>
                </a:lnTo>
                <a:lnTo>
                  <a:pt x="289" y="141"/>
                </a:lnTo>
                <a:lnTo>
                  <a:pt x="302" y="139"/>
                </a:lnTo>
                <a:lnTo>
                  <a:pt x="302" y="139"/>
                </a:lnTo>
                <a:lnTo>
                  <a:pt x="316" y="139"/>
                </a:lnTo>
                <a:lnTo>
                  <a:pt x="316" y="139"/>
                </a:lnTo>
                <a:lnTo>
                  <a:pt x="327" y="138"/>
                </a:lnTo>
                <a:lnTo>
                  <a:pt x="338" y="134"/>
                </a:lnTo>
                <a:lnTo>
                  <a:pt x="338" y="134"/>
                </a:lnTo>
                <a:lnTo>
                  <a:pt x="338" y="134"/>
                </a:lnTo>
                <a:lnTo>
                  <a:pt x="338" y="134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2" y="138"/>
                </a:lnTo>
                <a:lnTo>
                  <a:pt x="62" y="138"/>
                </a:lnTo>
                <a:lnTo>
                  <a:pt x="60" y="138"/>
                </a:lnTo>
                <a:lnTo>
                  <a:pt x="60" y="138"/>
                </a:lnTo>
                <a:lnTo>
                  <a:pt x="51" y="134"/>
                </a:lnTo>
                <a:lnTo>
                  <a:pt x="51" y="134"/>
                </a:lnTo>
                <a:lnTo>
                  <a:pt x="41" y="131"/>
                </a:lnTo>
                <a:lnTo>
                  <a:pt x="41" y="131"/>
                </a:lnTo>
                <a:lnTo>
                  <a:pt x="26" y="123"/>
                </a:lnTo>
                <a:lnTo>
                  <a:pt x="26" y="123"/>
                </a:lnTo>
                <a:lnTo>
                  <a:pt x="18" y="117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1" y="115"/>
                </a:lnTo>
                <a:lnTo>
                  <a:pt x="11" y="115"/>
                </a:lnTo>
                <a:lnTo>
                  <a:pt x="13" y="125"/>
                </a:lnTo>
                <a:lnTo>
                  <a:pt x="13" y="125"/>
                </a:lnTo>
                <a:lnTo>
                  <a:pt x="15" y="128"/>
                </a:lnTo>
                <a:lnTo>
                  <a:pt x="16" y="130"/>
                </a:lnTo>
                <a:lnTo>
                  <a:pt x="16" y="130"/>
                </a:lnTo>
                <a:lnTo>
                  <a:pt x="22" y="134"/>
                </a:lnTo>
                <a:lnTo>
                  <a:pt x="22" y="134"/>
                </a:lnTo>
                <a:lnTo>
                  <a:pt x="30" y="136"/>
                </a:lnTo>
                <a:lnTo>
                  <a:pt x="38" y="138"/>
                </a:lnTo>
                <a:lnTo>
                  <a:pt x="38" y="138"/>
                </a:lnTo>
                <a:lnTo>
                  <a:pt x="60" y="138"/>
                </a:lnTo>
                <a:lnTo>
                  <a:pt x="60" y="138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106" y="11"/>
                </a:moveTo>
                <a:lnTo>
                  <a:pt x="106" y="11"/>
                </a:lnTo>
                <a:lnTo>
                  <a:pt x="106" y="14"/>
                </a:lnTo>
                <a:lnTo>
                  <a:pt x="106" y="14"/>
                </a:lnTo>
                <a:lnTo>
                  <a:pt x="105" y="29"/>
                </a:lnTo>
                <a:lnTo>
                  <a:pt x="105" y="29"/>
                </a:lnTo>
                <a:lnTo>
                  <a:pt x="103" y="43"/>
                </a:lnTo>
                <a:lnTo>
                  <a:pt x="103" y="43"/>
                </a:lnTo>
                <a:lnTo>
                  <a:pt x="103" y="62"/>
                </a:lnTo>
                <a:lnTo>
                  <a:pt x="103" y="62"/>
                </a:lnTo>
                <a:lnTo>
                  <a:pt x="103" y="71"/>
                </a:lnTo>
                <a:lnTo>
                  <a:pt x="103" y="71"/>
                </a:lnTo>
                <a:lnTo>
                  <a:pt x="105" y="78"/>
                </a:lnTo>
                <a:lnTo>
                  <a:pt x="105" y="78"/>
                </a:lnTo>
                <a:lnTo>
                  <a:pt x="106" y="74"/>
                </a:lnTo>
                <a:lnTo>
                  <a:pt x="106" y="74"/>
                </a:lnTo>
                <a:lnTo>
                  <a:pt x="109" y="54"/>
                </a:lnTo>
                <a:lnTo>
                  <a:pt x="109" y="54"/>
                </a:lnTo>
                <a:lnTo>
                  <a:pt x="109" y="38"/>
                </a:lnTo>
                <a:lnTo>
                  <a:pt x="109" y="38"/>
                </a:lnTo>
                <a:lnTo>
                  <a:pt x="109" y="24"/>
                </a:lnTo>
                <a:lnTo>
                  <a:pt x="109" y="24"/>
                </a:lnTo>
                <a:lnTo>
                  <a:pt x="108" y="13"/>
                </a:lnTo>
                <a:lnTo>
                  <a:pt x="108" y="13"/>
                </a:lnTo>
                <a:lnTo>
                  <a:pt x="108" y="13"/>
                </a:lnTo>
                <a:lnTo>
                  <a:pt x="106" y="11"/>
                </a:lnTo>
                <a:lnTo>
                  <a:pt x="106" y="11"/>
                </a:lnTo>
                <a:close/>
                <a:moveTo>
                  <a:pt x="24" y="32"/>
                </a:moveTo>
                <a:lnTo>
                  <a:pt x="24" y="32"/>
                </a:lnTo>
                <a:lnTo>
                  <a:pt x="24" y="33"/>
                </a:lnTo>
                <a:lnTo>
                  <a:pt x="24" y="33"/>
                </a:lnTo>
                <a:lnTo>
                  <a:pt x="24" y="35"/>
                </a:lnTo>
                <a:lnTo>
                  <a:pt x="24" y="35"/>
                </a:lnTo>
                <a:lnTo>
                  <a:pt x="24" y="44"/>
                </a:lnTo>
                <a:lnTo>
                  <a:pt x="24" y="44"/>
                </a:lnTo>
                <a:lnTo>
                  <a:pt x="22" y="67"/>
                </a:lnTo>
                <a:lnTo>
                  <a:pt x="22" y="67"/>
                </a:lnTo>
                <a:lnTo>
                  <a:pt x="21" y="90"/>
                </a:lnTo>
                <a:lnTo>
                  <a:pt x="21" y="90"/>
                </a:lnTo>
                <a:lnTo>
                  <a:pt x="21" y="92"/>
                </a:lnTo>
                <a:lnTo>
                  <a:pt x="21" y="92"/>
                </a:lnTo>
                <a:lnTo>
                  <a:pt x="22" y="92"/>
                </a:lnTo>
                <a:lnTo>
                  <a:pt x="22" y="93"/>
                </a:lnTo>
                <a:lnTo>
                  <a:pt x="22" y="93"/>
                </a:lnTo>
                <a:lnTo>
                  <a:pt x="24" y="97"/>
                </a:lnTo>
                <a:lnTo>
                  <a:pt x="24" y="97"/>
                </a:lnTo>
                <a:lnTo>
                  <a:pt x="27" y="62"/>
                </a:lnTo>
                <a:lnTo>
                  <a:pt x="27" y="27"/>
                </a:lnTo>
                <a:lnTo>
                  <a:pt x="27" y="27"/>
                </a:lnTo>
                <a:lnTo>
                  <a:pt x="22" y="29"/>
                </a:lnTo>
                <a:lnTo>
                  <a:pt x="22" y="29"/>
                </a:lnTo>
                <a:lnTo>
                  <a:pt x="24" y="32"/>
                </a:lnTo>
                <a:lnTo>
                  <a:pt x="24" y="32"/>
                </a:lnTo>
                <a:close/>
                <a:moveTo>
                  <a:pt x="142" y="46"/>
                </a:moveTo>
                <a:lnTo>
                  <a:pt x="142" y="46"/>
                </a:lnTo>
                <a:lnTo>
                  <a:pt x="147" y="43"/>
                </a:lnTo>
                <a:lnTo>
                  <a:pt x="147" y="43"/>
                </a:lnTo>
                <a:lnTo>
                  <a:pt x="147" y="41"/>
                </a:lnTo>
                <a:lnTo>
                  <a:pt x="147" y="41"/>
                </a:lnTo>
                <a:lnTo>
                  <a:pt x="147" y="16"/>
                </a:lnTo>
                <a:lnTo>
                  <a:pt x="147" y="16"/>
                </a:lnTo>
                <a:lnTo>
                  <a:pt x="147" y="11"/>
                </a:lnTo>
                <a:lnTo>
                  <a:pt x="147" y="11"/>
                </a:lnTo>
                <a:lnTo>
                  <a:pt x="138" y="11"/>
                </a:lnTo>
                <a:lnTo>
                  <a:pt x="138" y="11"/>
                </a:lnTo>
                <a:lnTo>
                  <a:pt x="136" y="18"/>
                </a:lnTo>
                <a:lnTo>
                  <a:pt x="136" y="18"/>
                </a:lnTo>
                <a:lnTo>
                  <a:pt x="136" y="22"/>
                </a:lnTo>
                <a:lnTo>
                  <a:pt x="136" y="22"/>
                </a:lnTo>
                <a:lnTo>
                  <a:pt x="138" y="44"/>
                </a:lnTo>
                <a:lnTo>
                  <a:pt x="138" y="44"/>
                </a:lnTo>
                <a:lnTo>
                  <a:pt x="138" y="46"/>
                </a:lnTo>
                <a:lnTo>
                  <a:pt x="138" y="46"/>
                </a:lnTo>
                <a:lnTo>
                  <a:pt x="139" y="46"/>
                </a:lnTo>
                <a:lnTo>
                  <a:pt x="139" y="46"/>
                </a:lnTo>
                <a:lnTo>
                  <a:pt x="139" y="46"/>
                </a:lnTo>
                <a:lnTo>
                  <a:pt x="139" y="46"/>
                </a:lnTo>
                <a:lnTo>
                  <a:pt x="139" y="26"/>
                </a:lnTo>
                <a:lnTo>
                  <a:pt x="139" y="26"/>
                </a:lnTo>
                <a:lnTo>
                  <a:pt x="139" y="22"/>
                </a:lnTo>
                <a:lnTo>
                  <a:pt x="138" y="21"/>
                </a:lnTo>
                <a:lnTo>
                  <a:pt x="138" y="21"/>
                </a:lnTo>
                <a:lnTo>
                  <a:pt x="139" y="19"/>
                </a:lnTo>
                <a:lnTo>
                  <a:pt x="141" y="18"/>
                </a:lnTo>
                <a:lnTo>
                  <a:pt x="141" y="18"/>
                </a:lnTo>
                <a:lnTo>
                  <a:pt x="144" y="19"/>
                </a:lnTo>
                <a:lnTo>
                  <a:pt x="146" y="21"/>
                </a:lnTo>
                <a:lnTo>
                  <a:pt x="146" y="21"/>
                </a:lnTo>
                <a:lnTo>
                  <a:pt x="144" y="22"/>
                </a:lnTo>
                <a:lnTo>
                  <a:pt x="142" y="26"/>
                </a:lnTo>
                <a:lnTo>
                  <a:pt x="142" y="26"/>
                </a:lnTo>
                <a:lnTo>
                  <a:pt x="142" y="44"/>
                </a:lnTo>
                <a:lnTo>
                  <a:pt x="142" y="44"/>
                </a:lnTo>
                <a:lnTo>
                  <a:pt x="142" y="46"/>
                </a:lnTo>
                <a:lnTo>
                  <a:pt x="142" y="46"/>
                </a:lnTo>
                <a:close/>
                <a:moveTo>
                  <a:pt x="237" y="48"/>
                </a:moveTo>
                <a:lnTo>
                  <a:pt x="237" y="48"/>
                </a:lnTo>
                <a:lnTo>
                  <a:pt x="237" y="44"/>
                </a:lnTo>
                <a:lnTo>
                  <a:pt x="237" y="44"/>
                </a:lnTo>
                <a:lnTo>
                  <a:pt x="234" y="48"/>
                </a:lnTo>
                <a:lnTo>
                  <a:pt x="234" y="48"/>
                </a:lnTo>
                <a:lnTo>
                  <a:pt x="232" y="48"/>
                </a:lnTo>
                <a:lnTo>
                  <a:pt x="232" y="48"/>
                </a:lnTo>
                <a:lnTo>
                  <a:pt x="231" y="46"/>
                </a:lnTo>
                <a:lnTo>
                  <a:pt x="231" y="46"/>
                </a:lnTo>
                <a:lnTo>
                  <a:pt x="231" y="44"/>
                </a:lnTo>
                <a:lnTo>
                  <a:pt x="231" y="44"/>
                </a:lnTo>
                <a:lnTo>
                  <a:pt x="232" y="40"/>
                </a:lnTo>
                <a:lnTo>
                  <a:pt x="232" y="40"/>
                </a:lnTo>
                <a:lnTo>
                  <a:pt x="232" y="37"/>
                </a:lnTo>
                <a:lnTo>
                  <a:pt x="232" y="37"/>
                </a:lnTo>
                <a:lnTo>
                  <a:pt x="232" y="37"/>
                </a:lnTo>
                <a:lnTo>
                  <a:pt x="232" y="37"/>
                </a:lnTo>
                <a:lnTo>
                  <a:pt x="231" y="38"/>
                </a:lnTo>
                <a:lnTo>
                  <a:pt x="231" y="38"/>
                </a:lnTo>
                <a:lnTo>
                  <a:pt x="226" y="46"/>
                </a:lnTo>
                <a:lnTo>
                  <a:pt x="226" y="46"/>
                </a:lnTo>
                <a:lnTo>
                  <a:pt x="224" y="48"/>
                </a:lnTo>
                <a:lnTo>
                  <a:pt x="224" y="48"/>
                </a:lnTo>
                <a:lnTo>
                  <a:pt x="223" y="49"/>
                </a:lnTo>
                <a:lnTo>
                  <a:pt x="223" y="49"/>
                </a:lnTo>
                <a:lnTo>
                  <a:pt x="221" y="46"/>
                </a:lnTo>
                <a:lnTo>
                  <a:pt x="221" y="46"/>
                </a:lnTo>
                <a:lnTo>
                  <a:pt x="221" y="44"/>
                </a:lnTo>
                <a:lnTo>
                  <a:pt x="221" y="44"/>
                </a:lnTo>
                <a:lnTo>
                  <a:pt x="223" y="38"/>
                </a:lnTo>
                <a:lnTo>
                  <a:pt x="223" y="38"/>
                </a:lnTo>
                <a:lnTo>
                  <a:pt x="223" y="32"/>
                </a:lnTo>
                <a:lnTo>
                  <a:pt x="223" y="32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13" y="32"/>
                </a:lnTo>
                <a:lnTo>
                  <a:pt x="213" y="32"/>
                </a:lnTo>
                <a:lnTo>
                  <a:pt x="209" y="33"/>
                </a:lnTo>
                <a:lnTo>
                  <a:pt x="209" y="33"/>
                </a:lnTo>
                <a:lnTo>
                  <a:pt x="209" y="35"/>
                </a:lnTo>
                <a:lnTo>
                  <a:pt x="209" y="35"/>
                </a:lnTo>
                <a:lnTo>
                  <a:pt x="210" y="37"/>
                </a:lnTo>
                <a:lnTo>
                  <a:pt x="210" y="37"/>
                </a:lnTo>
                <a:lnTo>
                  <a:pt x="210" y="40"/>
                </a:lnTo>
                <a:lnTo>
                  <a:pt x="210" y="40"/>
                </a:lnTo>
                <a:lnTo>
                  <a:pt x="212" y="40"/>
                </a:lnTo>
                <a:lnTo>
                  <a:pt x="212" y="40"/>
                </a:lnTo>
                <a:lnTo>
                  <a:pt x="213" y="35"/>
                </a:lnTo>
                <a:lnTo>
                  <a:pt x="213" y="35"/>
                </a:lnTo>
                <a:lnTo>
                  <a:pt x="215" y="33"/>
                </a:lnTo>
                <a:lnTo>
                  <a:pt x="215" y="33"/>
                </a:lnTo>
                <a:lnTo>
                  <a:pt x="217" y="32"/>
                </a:lnTo>
                <a:lnTo>
                  <a:pt x="218" y="33"/>
                </a:lnTo>
                <a:lnTo>
                  <a:pt x="218" y="33"/>
                </a:lnTo>
                <a:lnTo>
                  <a:pt x="218" y="35"/>
                </a:lnTo>
                <a:lnTo>
                  <a:pt x="218" y="35"/>
                </a:lnTo>
                <a:lnTo>
                  <a:pt x="218" y="40"/>
                </a:lnTo>
                <a:lnTo>
                  <a:pt x="218" y="40"/>
                </a:lnTo>
                <a:lnTo>
                  <a:pt x="218" y="46"/>
                </a:lnTo>
                <a:lnTo>
                  <a:pt x="218" y="46"/>
                </a:lnTo>
                <a:lnTo>
                  <a:pt x="218" y="48"/>
                </a:lnTo>
                <a:lnTo>
                  <a:pt x="217" y="49"/>
                </a:lnTo>
                <a:lnTo>
                  <a:pt x="217" y="49"/>
                </a:lnTo>
                <a:lnTo>
                  <a:pt x="215" y="49"/>
                </a:lnTo>
                <a:lnTo>
                  <a:pt x="215" y="49"/>
                </a:lnTo>
                <a:lnTo>
                  <a:pt x="218" y="52"/>
                </a:lnTo>
                <a:lnTo>
                  <a:pt x="218" y="52"/>
                </a:lnTo>
                <a:lnTo>
                  <a:pt x="223" y="52"/>
                </a:lnTo>
                <a:lnTo>
                  <a:pt x="223" y="52"/>
                </a:lnTo>
                <a:lnTo>
                  <a:pt x="228" y="51"/>
                </a:lnTo>
                <a:lnTo>
                  <a:pt x="228" y="51"/>
                </a:lnTo>
                <a:lnTo>
                  <a:pt x="232" y="51"/>
                </a:lnTo>
                <a:lnTo>
                  <a:pt x="237" y="48"/>
                </a:lnTo>
                <a:lnTo>
                  <a:pt x="237" y="48"/>
                </a:lnTo>
                <a:close/>
                <a:moveTo>
                  <a:pt x="329" y="84"/>
                </a:moveTo>
                <a:lnTo>
                  <a:pt x="329" y="84"/>
                </a:lnTo>
                <a:lnTo>
                  <a:pt x="329" y="84"/>
                </a:lnTo>
                <a:lnTo>
                  <a:pt x="329" y="84"/>
                </a:lnTo>
                <a:lnTo>
                  <a:pt x="329" y="82"/>
                </a:lnTo>
                <a:lnTo>
                  <a:pt x="329" y="82"/>
                </a:lnTo>
                <a:lnTo>
                  <a:pt x="330" y="81"/>
                </a:lnTo>
                <a:lnTo>
                  <a:pt x="330" y="81"/>
                </a:lnTo>
                <a:lnTo>
                  <a:pt x="332" y="71"/>
                </a:lnTo>
                <a:lnTo>
                  <a:pt x="332" y="62"/>
                </a:lnTo>
                <a:lnTo>
                  <a:pt x="332" y="62"/>
                </a:lnTo>
                <a:lnTo>
                  <a:pt x="330" y="44"/>
                </a:lnTo>
                <a:lnTo>
                  <a:pt x="330" y="44"/>
                </a:lnTo>
                <a:lnTo>
                  <a:pt x="329" y="26"/>
                </a:lnTo>
                <a:lnTo>
                  <a:pt x="329" y="26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21"/>
                </a:lnTo>
                <a:lnTo>
                  <a:pt x="327" y="21"/>
                </a:lnTo>
                <a:lnTo>
                  <a:pt x="325" y="27"/>
                </a:lnTo>
                <a:lnTo>
                  <a:pt x="327" y="33"/>
                </a:lnTo>
                <a:lnTo>
                  <a:pt x="327" y="33"/>
                </a:lnTo>
                <a:lnTo>
                  <a:pt x="327" y="51"/>
                </a:lnTo>
                <a:lnTo>
                  <a:pt x="327" y="51"/>
                </a:lnTo>
                <a:lnTo>
                  <a:pt x="327" y="74"/>
                </a:lnTo>
                <a:lnTo>
                  <a:pt x="327" y="74"/>
                </a:lnTo>
                <a:lnTo>
                  <a:pt x="329" y="84"/>
                </a:lnTo>
                <a:lnTo>
                  <a:pt x="329" y="84"/>
                </a:lnTo>
                <a:close/>
                <a:moveTo>
                  <a:pt x="49" y="16"/>
                </a:moveTo>
                <a:lnTo>
                  <a:pt x="49" y="16"/>
                </a:lnTo>
                <a:lnTo>
                  <a:pt x="48" y="18"/>
                </a:lnTo>
                <a:lnTo>
                  <a:pt x="48" y="18"/>
                </a:lnTo>
                <a:lnTo>
                  <a:pt x="48" y="21"/>
                </a:lnTo>
                <a:lnTo>
                  <a:pt x="46" y="24"/>
                </a:lnTo>
                <a:lnTo>
                  <a:pt x="46" y="24"/>
                </a:lnTo>
                <a:lnTo>
                  <a:pt x="48" y="59"/>
                </a:lnTo>
                <a:lnTo>
                  <a:pt x="48" y="59"/>
                </a:lnTo>
                <a:lnTo>
                  <a:pt x="48" y="60"/>
                </a:lnTo>
                <a:lnTo>
                  <a:pt x="49" y="60"/>
                </a:lnTo>
                <a:lnTo>
                  <a:pt x="49" y="60"/>
                </a:lnTo>
                <a:lnTo>
                  <a:pt x="51" y="49"/>
                </a:lnTo>
                <a:lnTo>
                  <a:pt x="51" y="49"/>
                </a:lnTo>
                <a:lnTo>
                  <a:pt x="51" y="48"/>
                </a:lnTo>
                <a:lnTo>
                  <a:pt x="51" y="48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4"/>
                </a:lnTo>
                <a:lnTo>
                  <a:pt x="51" y="44"/>
                </a:lnTo>
                <a:lnTo>
                  <a:pt x="52" y="24"/>
                </a:lnTo>
                <a:lnTo>
                  <a:pt x="52" y="24"/>
                </a:lnTo>
                <a:lnTo>
                  <a:pt x="52" y="16"/>
                </a:lnTo>
                <a:lnTo>
                  <a:pt x="52" y="16"/>
                </a:lnTo>
                <a:lnTo>
                  <a:pt x="51" y="16"/>
                </a:lnTo>
                <a:lnTo>
                  <a:pt x="51" y="16"/>
                </a:lnTo>
                <a:lnTo>
                  <a:pt x="49" y="16"/>
                </a:lnTo>
                <a:lnTo>
                  <a:pt x="49" y="16"/>
                </a:lnTo>
                <a:close/>
                <a:moveTo>
                  <a:pt x="35" y="26"/>
                </a:moveTo>
                <a:lnTo>
                  <a:pt x="35" y="26"/>
                </a:lnTo>
                <a:lnTo>
                  <a:pt x="35" y="33"/>
                </a:lnTo>
                <a:lnTo>
                  <a:pt x="35" y="33"/>
                </a:lnTo>
                <a:lnTo>
                  <a:pt x="34" y="73"/>
                </a:lnTo>
                <a:lnTo>
                  <a:pt x="34" y="73"/>
                </a:lnTo>
                <a:lnTo>
                  <a:pt x="34" y="76"/>
                </a:lnTo>
                <a:lnTo>
                  <a:pt x="34" y="76"/>
                </a:lnTo>
                <a:lnTo>
                  <a:pt x="35" y="76"/>
                </a:lnTo>
                <a:lnTo>
                  <a:pt x="35" y="76"/>
                </a:lnTo>
                <a:lnTo>
                  <a:pt x="38" y="51"/>
                </a:lnTo>
                <a:lnTo>
                  <a:pt x="38" y="24"/>
                </a:lnTo>
                <a:lnTo>
                  <a:pt x="38" y="24"/>
                </a:lnTo>
                <a:lnTo>
                  <a:pt x="38" y="26"/>
                </a:lnTo>
                <a:lnTo>
                  <a:pt x="38" y="26"/>
                </a:lnTo>
                <a:lnTo>
                  <a:pt x="37" y="27"/>
                </a:lnTo>
                <a:lnTo>
                  <a:pt x="37" y="27"/>
                </a:lnTo>
                <a:lnTo>
                  <a:pt x="35" y="26"/>
                </a:lnTo>
                <a:lnTo>
                  <a:pt x="35" y="26"/>
                </a:lnTo>
                <a:close/>
                <a:moveTo>
                  <a:pt x="67" y="59"/>
                </a:moveTo>
                <a:lnTo>
                  <a:pt x="67" y="59"/>
                </a:lnTo>
                <a:lnTo>
                  <a:pt x="67" y="38"/>
                </a:lnTo>
                <a:lnTo>
                  <a:pt x="65" y="18"/>
                </a:lnTo>
                <a:lnTo>
                  <a:pt x="65" y="18"/>
                </a:lnTo>
                <a:lnTo>
                  <a:pt x="64" y="19"/>
                </a:lnTo>
                <a:lnTo>
                  <a:pt x="64" y="19"/>
                </a:lnTo>
                <a:lnTo>
                  <a:pt x="64" y="24"/>
                </a:lnTo>
                <a:lnTo>
                  <a:pt x="64" y="24"/>
                </a:lnTo>
                <a:lnTo>
                  <a:pt x="62" y="35"/>
                </a:lnTo>
                <a:lnTo>
                  <a:pt x="62" y="35"/>
                </a:lnTo>
                <a:lnTo>
                  <a:pt x="62" y="46"/>
                </a:lnTo>
                <a:lnTo>
                  <a:pt x="62" y="46"/>
                </a:lnTo>
                <a:lnTo>
                  <a:pt x="64" y="48"/>
                </a:lnTo>
                <a:lnTo>
                  <a:pt x="62" y="49"/>
                </a:lnTo>
                <a:lnTo>
                  <a:pt x="62" y="49"/>
                </a:lnTo>
                <a:lnTo>
                  <a:pt x="60" y="62"/>
                </a:lnTo>
                <a:lnTo>
                  <a:pt x="60" y="62"/>
                </a:lnTo>
                <a:lnTo>
                  <a:pt x="64" y="60"/>
                </a:lnTo>
                <a:lnTo>
                  <a:pt x="64" y="60"/>
                </a:lnTo>
                <a:lnTo>
                  <a:pt x="65" y="59"/>
                </a:lnTo>
                <a:lnTo>
                  <a:pt x="67" y="59"/>
                </a:lnTo>
                <a:lnTo>
                  <a:pt x="67" y="59"/>
                </a:lnTo>
                <a:close/>
                <a:moveTo>
                  <a:pt x="280" y="79"/>
                </a:moveTo>
                <a:lnTo>
                  <a:pt x="280" y="79"/>
                </a:lnTo>
                <a:lnTo>
                  <a:pt x="280" y="78"/>
                </a:lnTo>
                <a:lnTo>
                  <a:pt x="280" y="78"/>
                </a:lnTo>
                <a:lnTo>
                  <a:pt x="280" y="62"/>
                </a:lnTo>
                <a:lnTo>
                  <a:pt x="280" y="62"/>
                </a:lnTo>
                <a:lnTo>
                  <a:pt x="280" y="60"/>
                </a:lnTo>
                <a:lnTo>
                  <a:pt x="280" y="60"/>
                </a:lnTo>
                <a:lnTo>
                  <a:pt x="278" y="59"/>
                </a:lnTo>
                <a:lnTo>
                  <a:pt x="280" y="57"/>
                </a:lnTo>
                <a:lnTo>
                  <a:pt x="280" y="57"/>
                </a:lnTo>
                <a:lnTo>
                  <a:pt x="280" y="56"/>
                </a:lnTo>
                <a:lnTo>
                  <a:pt x="280" y="56"/>
                </a:lnTo>
                <a:lnTo>
                  <a:pt x="280" y="18"/>
                </a:lnTo>
                <a:lnTo>
                  <a:pt x="280" y="18"/>
                </a:lnTo>
                <a:lnTo>
                  <a:pt x="280" y="14"/>
                </a:lnTo>
                <a:lnTo>
                  <a:pt x="280" y="14"/>
                </a:lnTo>
                <a:lnTo>
                  <a:pt x="278" y="13"/>
                </a:lnTo>
                <a:lnTo>
                  <a:pt x="278" y="13"/>
                </a:lnTo>
                <a:lnTo>
                  <a:pt x="278" y="14"/>
                </a:lnTo>
                <a:lnTo>
                  <a:pt x="278" y="14"/>
                </a:lnTo>
                <a:lnTo>
                  <a:pt x="276" y="19"/>
                </a:lnTo>
                <a:lnTo>
                  <a:pt x="276" y="19"/>
                </a:lnTo>
                <a:lnTo>
                  <a:pt x="276" y="76"/>
                </a:lnTo>
                <a:lnTo>
                  <a:pt x="276" y="76"/>
                </a:lnTo>
                <a:lnTo>
                  <a:pt x="276" y="78"/>
                </a:lnTo>
                <a:lnTo>
                  <a:pt x="276" y="78"/>
                </a:lnTo>
                <a:lnTo>
                  <a:pt x="280" y="79"/>
                </a:lnTo>
                <a:lnTo>
                  <a:pt x="280" y="79"/>
                </a:lnTo>
                <a:close/>
                <a:moveTo>
                  <a:pt x="318" y="48"/>
                </a:moveTo>
                <a:lnTo>
                  <a:pt x="318" y="48"/>
                </a:lnTo>
                <a:lnTo>
                  <a:pt x="318" y="46"/>
                </a:lnTo>
                <a:lnTo>
                  <a:pt x="318" y="46"/>
                </a:lnTo>
                <a:lnTo>
                  <a:pt x="318" y="27"/>
                </a:lnTo>
                <a:lnTo>
                  <a:pt x="318" y="27"/>
                </a:lnTo>
                <a:lnTo>
                  <a:pt x="316" y="22"/>
                </a:lnTo>
                <a:lnTo>
                  <a:pt x="316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19"/>
                </a:lnTo>
                <a:lnTo>
                  <a:pt x="314" y="16"/>
                </a:lnTo>
                <a:lnTo>
                  <a:pt x="314" y="16"/>
                </a:lnTo>
                <a:lnTo>
                  <a:pt x="314" y="16"/>
                </a:lnTo>
                <a:lnTo>
                  <a:pt x="314" y="16"/>
                </a:lnTo>
                <a:lnTo>
                  <a:pt x="313" y="16"/>
                </a:lnTo>
                <a:lnTo>
                  <a:pt x="313" y="16"/>
                </a:lnTo>
                <a:lnTo>
                  <a:pt x="311" y="22"/>
                </a:lnTo>
                <a:lnTo>
                  <a:pt x="311" y="22"/>
                </a:lnTo>
                <a:lnTo>
                  <a:pt x="311" y="40"/>
                </a:lnTo>
                <a:lnTo>
                  <a:pt x="311" y="40"/>
                </a:lnTo>
                <a:lnTo>
                  <a:pt x="311" y="41"/>
                </a:lnTo>
                <a:lnTo>
                  <a:pt x="311" y="41"/>
                </a:lnTo>
                <a:lnTo>
                  <a:pt x="313" y="41"/>
                </a:lnTo>
                <a:lnTo>
                  <a:pt x="313" y="41"/>
                </a:lnTo>
                <a:lnTo>
                  <a:pt x="314" y="41"/>
                </a:lnTo>
                <a:lnTo>
                  <a:pt x="316" y="43"/>
                </a:lnTo>
                <a:lnTo>
                  <a:pt x="316" y="43"/>
                </a:lnTo>
                <a:lnTo>
                  <a:pt x="316" y="44"/>
                </a:lnTo>
                <a:lnTo>
                  <a:pt x="314" y="44"/>
                </a:lnTo>
                <a:lnTo>
                  <a:pt x="314" y="44"/>
                </a:lnTo>
                <a:lnTo>
                  <a:pt x="311" y="46"/>
                </a:lnTo>
                <a:lnTo>
                  <a:pt x="311" y="46"/>
                </a:lnTo>
                <a:lnTo>
                  <a:pt x="311" y="51"/>
                </a:lnTo>
                <a:lnTo>
                  <a:pt x="311" y="51"/>
                </a:lnTo>
                <a:lnTo>
                  <a:pt x="314" y="51"/>
                </a:lnTo>
                <a:lnTo>
                  <a:pt x="314" y="51"/>
                </a:lnTo>
                <a:lnTo>
                  <a:pt x="316" y="49"/>
                </a:lnTo>
                <a:lnTo>
                  <a:pt x="316" y="49"/>
                </a:lnTo>
                <a:lnTo>
                  <a:pt x="316" y="48"/>
                </a:lnTo>
                <a:lnTo>
                  <a:pt x="318" y="48"/>
                </a:lnTo>
                <a:lnTo>
                  <a:pt x="318" y="48"/>
                </a:lnTo>
                <a:close/>
                <a:moveTo>
                  <a:pt x="133" y="71"/>
                </a:moveTo>
                <a:lnTo>
                  <a:pt x="133" y="71"/>
                </a:lnTo>
                <a:lnTo>
                  <a:pt x="135" y="48"/>
                </a:lnTo>
                <a:lnTo>
                  <a:pt x="135" y="48"/>
                </a:lnTo>
                <a:lnTo>
                  <a:pt x="128" y="48"/>
                </a:lnTo>
                <a:lnTo>
                  <a:pt x="128" y="48"/>
                </a:lnTo>
                <a:lnTo>
                  <a:pt x="127" y="70"/>
                </a:lnTo>
                <a:lnTo>
                  <a:pt x="127" y="70"/>
                </a:lnTo>
                <a:lnTo>
                  <a:pt x="133" y="71"/>
                </a:lnTo>
                <a:lnTo>
                  <a:pt x="133" y="71"/>
                </a:lnTo>
                <a:close/>
                <a:moveTo>
                  <a:pt x="130" y="11"/>
                </a:moveTo>
                <a:lnTo>
                  <a:pt x="130" y="11"/>
                </a:lnTo>
                <a:lnTo>
                  <a:pt x="130" y="13"/>
                </a:lnTo>
                <a:lnTo>
                  <a:pt x="130" y="13"/>
                </a:lnTo>
                <a:lnTo>
                  <a:pt x="130" y="14"/>
                </a:lnTo>
                <a:lnTo>
                  <a:pt x="130" y="14"/>
                </a:lnTo>
                <a:lnTo>
                  <a:pt x="130" y="18"/>
                </a:lnTo>
                <a:lnTo>
                  <a:pt x="130" y="18"/>
                </a:lnTo>
                <a:lnTo>
                  <a:pt x="128" y="43"/>
                </a:lnTo>
                <a:lnTo>
                  <a:pt x="128" y="43"/>
                </a:lnTo>
                <a:lnTo>
                  <a:pt x="128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1" y="44"/>
                </a:lnTo>
                <a:lnTo>
                  <a:pt x="133" y="46"/>
                </a:lnTo>
                <a:lnTo>
                  <a:pt x="135" y="46"/>
                </a:lnTo>
                <a:lnTo>
                  <a:pt x="135" y="46"/>
                </a:lnTo>
                <a:lnTo>
                  <a:pt x="135" y="44"/>
                </a:lnTo>
                <a:lnTo>
                  <a:pt x="135" y="44"/>
                </a:lnTo>
                <a:lnTo>
                  <a:pt x="133" y="22"/>
                </a:lnTo>
                <a:lnTo>
                  <a:pt x="133" y="22"/>
                </a:lnTo>
                <a:lnTo>
                  <a:pt x="131" y="13"/>
                </a:lnTo>
                <a:lnTo>
                  <a:pt x="131" y="13"/>
                </a:lnTo>
                <a:lnTo>
                  <a:pt x="131" y="13"/>
                </a:lnTo>
                <a:lnTo>
                  <a:pt x="131" y="11"/>
                </a:lnTo>
                <a:lnTo>
                  <a:pt x="131" y="11"/>
                </a:lnTo>
                <a:lnTo>
                  <a:pt x="130" y="11"/>
                </a:lnTo>
                <a:lnTo>
                  <a:pt x="130" y="11"/>
                </a:lnTo>
                <a:lnTo>
                  <a:pt x="130" y="11"/>
                </a:lnTo>
                <a:close/>
                <a:moveTo>
                  <a:pt x="56" y="109"/>
                </a:moveTo>
                <a:lnTo>
                  <a:pt x="56" y="109"/>
                </a:lnTo>
                <a:lnTo>
                  <a:pt x="60" y="101"/>
                </a:lnTo>
                <a:lnTo>
                  <a:pt x="62" y="92"/>
                </a:lnTo>
                <a:lnTo>
                  <a:pt x="65" y="73"/>
                </a:lnTo>
                <a:lnTo>
                  <a:pt x="65" y="73"/>
                </a:lnTo>
                <a:lnTo>
                  <a:pt x="62" y="74"/>
                </a:lnTo>
                <a:lnTo>
                  <a:pt x="59" y="74"/>
                </a:lnTo>
                <a:lnTo>
                  <a:pt x="59" y="74"/>
                </a:lnTo>
                <a:lnTo>
                  <a:pt x="57" y="87"/>
                </a:lnTo>
                <a:lnTo>
                  <a:pt x="57" y="87"/>
                </a:lnTo>
                <a:lnTo>
                  <a:pt x="59" y="85"/>
                </a:lnTo>
                <a:lnTo>
                  <a:pt x="59" y="85"/>
                </a:lnTo>
                <a:lnTo>
                  <a:pt x="59" y="84"/>
                </a:lnTo>
                <a:lnTo>
                  <a:pt x="60" y="84"/>
                </a:lnTo>
                <a:lnTo>
                  <a:pt x="60" y="84"/>
                </a:lnTo>
                <a:lnTo>
                  <a:pt x="64" y="84"/>
                </a:lnTo>
                <a:lnTo>
                  <a:pt x="64" y="84"/>
                </a:lnTo>
                <a:lnTo>
                  <a:pt x="62" y="87"/>
                </a:lnTo>
                <a:lnTo>
                  <a:pt x="62" y="87"/>
                </a:lnTo>
                <a:lnTo>
                  <a:pt x="62" y="89"/>
                </a:lnTo>
                <a:lnTo>
                  <a:pt x="62" y="89"/>
                </a:lnTo>
                <a:lnTo>
                  <a:pt x="62" y="92"/>
                </a:lnTo>
                <a:lnTo>
                  <a:pt x="60" y="93"/>
                </a:lnTo>
                <a:lnTo>
                  <a:pt x="60" y="93"/>
                </a:lnTo>
                <a:lnTo>
                  <a:pt x="59" y="95"/>
                </a:lnTo>
                <a:lnTo>
                  <a:pt x="59" y="95"/>
                </a:lnTo>
                <a:lnTo>
                  <a:pt x="56" y="95"/>
                </a:lnTo>
                <a:lnTo>
                  <a:pt x="56" y="95"/>
                </a:lnTo>
                <a:lnTo>
                  <a:pt x="56" y="103"/>
                </a:lnTo>
                <a:lnTo>
                  <a:pt x="56" y="103"/>
                </a:lnTo>
                <a:lnTo>
                  <a:pt x="56" y="109"/>
                </a:lnTo>
                <a:lnTo>
                  <a:pt x="56" y="109"/>
                </a:lnTo>
                <a:close/>
                <a:moveTo>
                  <a:pt x="303" y="11"/>
                </a:moveTo>
                <a:lnTo>
                  <a:pt x="303" y="11"/>
                </a:lnTo>
                <a:lnTo>
                  <a:pt x="303" y="11"/>
                </a:lnTo>
                <a:lnTo>
                  <a:pt x="303" y="11"/>
                </a:lnTo>
                <a:lnTo>
                  <a:pt x="305" y="11"/>
                </a:lnTo>
                <a:lnTo>
                  <a:pt x="305" y="11"/>
                </a:lnTo>
                <a:lnTo>
                  <a:pt x="313" y="13"/>
                </a:lnTo>
                <a:lnTo>
                  <a:pt x="313" y="13"/>
                </a:lnTo>
                <a:lnTo>
                  <a:pt x="314" y="13"/>
                </a:lnTo>
                <a:lnTo>
                  <a:pt x="314" y="13"/>
                </a:lnTo>
                <a:lnTo>
                  <a:pt x="329" y="16"/>
                </a:lnTo>
                <a:lnTo>
                  <a:pt x="329" y="16"/>
                </a:lnTo>
                <a:lnTo>
                  <a:pt x="330" y="14"/>
                </a:lnTo>
                <a:lnTo>
                  <a:pt x="330" y="14"/>
                </a:lnTo>
                <a:lnTo>
                  <a:pt x="333" y="14"/>
                </a:lnTo>
                <a:lnTo>
                  <a:pt x="335" y="16"/>
                </a:lnTo>
                <a:lnTo>
                  <a:pt x="335" y="16"/>
                </a:lnTo>
                <a:lnTo>
                  <a:pt x="336" y="18"/>
                </a:lnTo>
                <a:lnTo>
                  <a:pt x="336" y="18"/>
                </a:lnTo>
                <a:lnTo>
                  <a:pt x="344" y="21"/>
                </a:lnTo>
                <a:lnTo>
                  <a:pt x="344" y="21"/>
                </a:lnTo>
                <a:lnTo>
                  <a:pt x="346" y="21"/>
                </a:lnTo>
                <a:lnTo>
                  <a:pt x="346" y="21"/>
                </a:lnTo>
                <a:lnTo>
                  <a:pt x="343" y="16"/>
                </a:lnTo>
                <a:lnTo>
                  <a:pt x="338" y="13"/>
                </a:lnTo>
                <a:lnTo>
                  <a:pt x="338" y="13"/>
                </a:lnTo>
                <a:lnTo>
                  <a:pt x="336" y="13"/>
                </a:lnTo>
                <a:lnTo>
                  <a:pt x="336" y="13"/>
                </a:lnTo>
                <a:lnTo>
                  <a:pt x="329" y="11"/>
                </a:lnTo>
                <a:lnTo>
                  <a:pt x="329" y="11"/>
                </a:lnTo>
                <a:lnTo>
                  <a:pt x="303" y="11"/>
                </a:lnTo>
                <a:lnTo>
                  <a:pt x="303" y="11"/>
                </a:lnTo>
                <a:close/>
                <a:moveTo>
                  <a:pt x="21" y="138"/>
                </a:moveTo>
                <a:lnTo>
                  <a:pt x="21" y="138"/>
                </a:lnTo>
                <a:lnTo>
                  <a:pt x="19" y="136"/>
                </a:lnTo>
                <a:lnTo>
                  <a:pt x="19" y="136"/>
                </a:lnTo>
                <a:lnTo>
                  <a:pt x="13" y="133"/>
                </a:lnTo>
                <a:lnTo>
                  <a:pt x="13" y="133"/>
                </a:lnTo>
                <a:lnTo>
                  <a:pt x="11" y="130"/>
                </a:lnTo>
                <a:lnTo>
                  <a:pt x="10" y="126"/>
                </a:lnTo>
                <a:lnTo>
                  <a:pt x="10" y="126"/>
                </a:lnTo>
                <a:lnTo>
                  <a:pt x="7" y="117"/>
                </a:lnTo>
                <a:lnTo>
                  <a:pt x="7" y="117"/>
                </a:lnTo>
                <a:lnTo>
                  <a:pt x="5" y="101"/>
                </a:lnTo>
                <a:lnTo>
                  <a:pt x="5" y="101"/>
                </a:lnTo>
                <a:lnTo>
                  <a:pt x="4" y="97"/>
                </a:lnTo>
                <a:lnTo>
                  <a:pt x="4" y="97"/>
                </a:lnTo>
                <a:lnTo>
                  <a:pt x="4" y="111"/>
                </a:lnTo>
                <a:lnTo>
                  <a:pt x="4" y="111"/>
                </a:lnTo>
                <a:lnTo>
                  <a:pt x="4" y="120"/>
                </a:lnTo>
                <a:lnTo>
                  <a:pt x="4" y="120"/>
                </a:lnTo>
                <a:lnTo>
                  <a:pt x="7" y="128"/>
                </a:lnTo>
                <a:lnTo>
                  <a:pt x="7" y="128"/>
                </a:lnTo>
                <a:lnTo>
                  <a:pt x="10" y="131"/>
                </a:lnTo>
                <a:lnTo>
                  <a:pt x="13" y="134"/>
                </a:lnTo>
                <a:lnTo>
                  <a:pt x="16" y="136"/>
                </a:lnTo>
                <a:lnTo>
                  <a:pt x="21" y="138"/>
                </a:lnTo>
                <a:lnTo>
                  <a:pt x="21" y="138"/>
                </a:lnTo>
                <a:close/>
                <a:moveTo>
                  <a:pt x="284" y="16"/>
                </a:moveTo>
                <a:lnTo>
                  <a:pt x="284" y="16"/>
                </a:lnTo>
                <a:lnTo>
                  <a:pt x="283" y="16"/>
                </a:lnTo>
                <a:lnTo>
                  <a:pt x="283" y="16"/>
                </a:lnTo>
                <a:lnTo>
                  <a:pt x="283" y="18"/>
                </a:lnTo>
                <a:lnTo>
                  <a:pt x="283" y="18"/>
                </a:lnTo>
                <a:lnTo>
                  <a:pt x="283" y="49"/>
                </a:lnTo>
                <a:lnTo>
                  <a:pt x="283" y="49"/>
                </a:lnTo>
                <a:lnTo>
                  <a:pt x="283" y="60"/>
                </a:lnTo>
                <a:lnTo>
                  <a:pt x="283" y="60"/>
                </a:lnTo>
                <a:lnTo>
                  <a:pt x="283" y="62"/>
                </a:lnTo>
                <a:lnTo>
                  <a:pt x="283" y="62"/>
                </a:lnTo>
                <a:lnTo>
                  <a:pt x="286" y="63"/>
                </a:lnTo>
                <a:lnTo>
                  <a:pt x="286" y="63"/>
                </a:lnTo>
                <a:lnTo>
                  <a:pt x="286" y="63"/>
                </a:lnTo>
                <a:lnTo>
                  <a:pt x="286" y="63"/>
                </a:lnTo>
                <a:lnTo>
                  <a:pt x="286" y="57"/>
                </a:lnTo>
                <a:lnTo>
                  <a:pt x="286" y="57"/>
                </a:lnTo>
                <a:lnTo>
                  <a:pt x="286" y="54"/>
                </a:lnTo>
                <a:lnTo>
                  <a:pt x="286" y="54"/>
                </a:lnTo>
                <a:lnTo>
                  <a:pt x="286" y="52"/>
                </a:lnTo>
                <a:lnTo>
                  <a:pt x="286" y="52"/>
                </a:lnTo>
                <a:lnTo>
                  <a:pt x="286" y="51"/>
                </a:lnTo>
                <a:lnTo>
                  <a:pt x="286" y="51"/>
                </a:lnTo>
                <a:lnTo>
                  <a:pt x="286" y="44"/>
                </a:lnTo>
                <a:lnTo>
                  <a:pt x="286" y="44"/>
                </a:lnTo>
                <a:lnTo>
                  <a:pt x="286" y="43"/>
                </a:lnTo>
                <a:lnTo>
                  <a:pt x="286" y="43"/>
                </a:lnTo>
                <a:lnTo>
                  <a:pt x="286" y="41"/>
                </a:lnTo>
                <a:lnTo>
                  <a:pt x="286" y="40"/>
                </a:lnTo>
                <a:lnTo>
                  <a:pt x="286" y="40"/>
                </a:lnTo>
                <a:lnTo>
                  <a:pt x="286" y="38"/>
                </a:lnTo>
                <a:lnTo>
                  <a:pt x="286" y="37"/>
                </a:lnTo>
                <a:lnTo>
                  <a:pt x="286" y="37"/>
                </a:lnTo>
                <a:lnTo>
                  <a:pt x="284" y="32"/>
                </a:lnTo>
                <a:lnTo>
                  <a:pt x="284" y="32"/>
                </a:lnTo>
                <a:lnTo>
                  <a:pt x="284" y="30"/>
                </a:lnTo>
                <a:lnTo>
                  <a:pt x="284" y="30"/>
                </a:lnTo>
                <a:lnTo>
                  <a:pt x="286" y="29"/>
                </a:lnTo>
                <a:lnTo>
                  <a:pt x="286" y="29"/>
                </a:lnTo>
                <a:lnTo>
                  <a:pt x="286" y="26"/>
                </a:lnTo>
                <a:lnTo>
                  <a:pt x="286" y="26"/>
                </a:lnTo>
                <a:lnTo>
                  <a:pt x="284" y="22"/>
                </a:lnTo>
                <a:lnTo>
                  <a:pt x="284" y="22"/>
                </a:lnTo>
                <a:lnTo>
                  <a:pt x="284" y="22"/>
                </a:lnTo>
                <a:lnTo>
                  <a:pt x="284" y="21"/>
                </a:lnTo>
                <a:lnTo>
                  <a:pt x="284" y="21"/>
                </a:lnTo>
                <a:lnTo>
                  <a:pt x="284" y="19"/>
                </a:lnTo>
                <a:lnTo>
                  <a:pt x="284" y="19"/>
                </a:lnTo>
                <a:lnTo>
                  <a:pt x="284" y="16"/>
                </a:lnTo>
                <a:lnTo>
                  <a:pt x="284" y="16"/>
                </a:lnTo>
                <a:close/>
                <a:moveTo>
                  <a:pt x="59" y="48"/>
                </a:moveTo>
                <a:lnTo>
                  <a:pt x="59" y="48"/>
                </a:lnTo>
                <a:lnTo>
                  <a:pt x="59" y="37"/>
                </a:lnTo>
                <a:lnTo>
                  <a:pt x="59" y="37"/>
                </a:lnTo>
                <a:lnTo>
                  <a:pt x="60" y="24"/>
                </a:lnTo>
                <a:lnTo>
                  <a:pt x="60" y="24"/>
                </a:lnTo>
                <a:lnTo>
                  <a:pt x="59" y="13"/>
                </a:lnTo>
                <a:lnTo>
                  <a:pt x="59" y="13"/>
                </a:lnTo>
                <a:lnTo>
                  <a:pt x="57" y="14"/>
                </a:lnTo>
                <a:lnTo>
                  <a:pt x="57" y="14"/>
                </a:lnTo>
                <a:lnTo>
                  <a:pt x="59" y="16"/>
                </a:lnTo>
                <a:lnTo>
                  <a:pt x="59" y="16"/>
                </a:lnTo>
                <a:lnTo>
                  <a:pt x="59" y="18"/>
                </a:lnTo>
                <a:lnTo>
                  <a:pt x="57" y="19"/>
                </a:lnTo>
                <a:lnTo>
                  <a:pt x="57" y="19"/>
                </a:lnTo>
                <a:lnTo>
                  <a:pt x="57" y="21"/>
                </a:lnTo>
                <a:lnTo>
                  <a:pt x="57" y="21"/>
                </a:lnTo>
                <a:lnTo>
                  <a:pt x="56" y="24"/>
                </a:lnTo>
                <a:lnTo>
                  <a:pt x="56" y="24"/>
                </a:lnTo>
                <a:lnTo>
                  <a:pt x="54" y="46"/>
                </a:lnTo>
                <a:lnTo>
                  <a:pt x="54" y="46"/>
                </a:lnTo>
                <a:lnTo>
                  <a:pt x="54" y="48"/>
                </a:lnTo>
                <a:lnTo>
                  <a:pt x="54" y="48"/>
                </a:lnTo>
                <a:lnTo>
                  <a:pt x="59" y="48"/>
                </a:lnTo>
                <a:lnTo>
                  <a:pt x="59" y="48"/>
                </a:lnTo>
                <a:close/>
                <a:moveTo>
                  <a:pt x="324" y="70"/>
                </a:moveTo>
                <a:lnTo>
                  <a:pt x="324" y="70"/>
                </a:lnTo>
                <a:lnTo>
                  <a:pt x="324" y="68"/>
                </a:lnTo>
                <a:lnTo>
                  <a:pt x="324" y="68"/>
                </a:lnTo>
                <a:lnTo>
                  <a:pt x="324" y="51"/>
                </a:lnTo>
                <a:lnTo>
                  <a:pt x="324" y="51"/>
                </a:lnTo>
                <a:lnTo>
                  <a:pt x="322" y="26"/>
                </a:lnTo>
                <a:lnTo>
                  <a:pt x="322" y="26"/>
                </a:lnTo>
                <a:lnTo>
                  <a:pt x="322" y="22"/>
                </a:lnTo>
                <a:lnTo>
                  <a:pt x="322" y="22"/>
                </a:lnTo>
                <a:lnTo>
                  <a:pt x="321" y="22"/>
                </a:lnTo>
                <a:lnTo>
                  <a:pt x="321" y="22"/>
                </a:lnTo>
                <a:lnTo>
                  <a:pt x="321" y="27"/>
                </a:lnTo>
                <a:lnTo>
                  <a:pt x="321" y="27"/>
                </a:lnTo>
                <a:lnTo>
                  <a:pt x="322" y="52"/>
                </a:lnTo>
                <a:lnTo>
                  <a:pt x="322" y="52"/>
                </a:lnTo>
                <a:lnTo>
                  <a:pt x="322" y="67"/>
                </a:lnTo>
                <a:lnTo>
                  <a:pt x="322" y="67"/>
                </a:lnTo>
                <a:lnTo>
                  <a:pt x="322" y="68"/>
                </a:lnTo>
                <a:lnTo>
                  <a:pt x="322" y="68"/>
                </a:lnTo>
                <a:lnTo>
                  <a:pt x="324" y="70"/>
                </a:lnTo>
                <a:lnTo>
                  <a:pt x="324" y="70"/>
                </a:lnTo>
                <a:close/>
                <a:moveTo>
                  <a:pt x="311" y="74"/>
                </a:moveTo>
                <a:lnTo>
                  <a:pt x="311" y="74"/>
                </a:lnTo>
                <a:lnTo>
                  <a:pt x="311" y="76"/>
                </a:lnTo>
                <a:lnTo>
                  <a:pt x="311" y="76"/>
                </a:lnTo>
                <a:lnTo>
                  <a:pt x="313" y="85"/>
                </a:lnTo>
                <a:lnTo>
                  <a:pt x="313" y="85"/>
                </a:lnTo>
                <a:lnTo>
                  <a:pt x="314" y="90"/>
                </a:lnTo>
                <a:lnTo>
                  <a:pt x="314" y="90"/>
                </a:lnTo>
                <a:lnTo>
                  <a:pt x="319" y="89"/>
                </a:lnTo>
                <a:lnTo>
                  <a:pt x="319" y="89"/>
                </a:lnTo>
                <a:lnTo>
                  <a:pt x="319" y="74"/>
                </a:lnTo>
                <a:lnTo>
                  <a:pt x="319" y="74"/>
                </a:lnTo>
                <a:lnTo>
                  <a:pt x="311" y="74"/>
                </a:lnTo>
                <a:lnTo>
                  <a:pt x="311" y="74"/>
                </a:lnTo>
                <a:close/>
                <a:moveTo>
                  <a:pt x="243" y="56"/>
                </a:moveTo>
                <a:lnTo>
                  <a:pt x="243" y="56"/>
                </a:lnTo>
                <a:lnTo>
                  <a:pt x="242" y="56"/>
                </a:lnTo>
                <a:lnTo>
                  <a:pt x="242" y="57"/>
                </a:lnTo>
                <a:lnTo>
                  <a:pt x="242" y="57"/>
                </a:lnTo>
                <a:lnTo>
                  <a:pt x="242" y="62"/>
                </a:lnTo>
                <a:lnTo>
                  <a:pt x="242" y="62"/>
                </a:lnTo>
                <a:lnTo>
                  <a:pt x="242" y="76"/>
                </a:lnTo>
                <a:lnTo>
                  <a:pt x="243" y="90"/>
                </a:lnTo>
                <a:lnTo>
                  <a:pt x="243" y="90"/>
                </a:lnTo>
                <a:lnTo>
                  <a:pt x="243" y="92"/>
                </a:lnTo>
                <a:lnTo>
                  <a:pt x="243" y="92"/>
                </a:lnTo>
                <a:lnTo>
                  <a:pt x="245" y="90"/>
                </a:lnTo>
                <a:lnTo>
                  <a:pt x="245" y="90"/>
                </a:lnTo>
                <a:lnTo>
                  <a:pt x="245" y="73"/>
                </a:lnTo>
                <a:lnTo>
                  <a:pt x="245" y="73"/>
                </a:lnTo>
                <a:lnTo>
                  <a:pt x="243" y="56"/>
                </a:lnTo>
                <a:lnTo>
                  <a:pt x="243" y="56"/>
                </a:lnTo>
                <a:close/>
                <a:moveTo>
                  <a:pt x="199" y="97"/>
                </a:moveTo>
                <a:lnTo>
                  <a:pt x="199" y="97"/>
                </a:lnTo>
                <a:lnTo>
                  <a:pt x="198" y="95"/>
                </a:lnTo>
                <a:lnTo>
                  <a:pt x="198" y="95"/>
                </a:lnTo>
                <a:lnTo>
                  <a:pt x="196" y="92"/>
                </a:lnTo>
                <a:lnTo>
                  <a:pt x="196" y="92"/>
                </a:lnTo>
                <a:lnTo>
                  <a:pt x="194" y="89"/>
                </a:lnTo>
                <a:lnTo>
                  <a:pt x="194" y="89"/>
                </a:lnTo>
                <a:lnTo>
                  <a:pt x="194" y="54"/>
                </a:lnTo>
                <a:lnTo>
                  <a:pt x="194" y="54"/>
                </a:lnTo>
                <a:lnTo>
                  <a:pt x="194" y="52"/>
                </a:lnTo>
                <a:lnTo>
                  <a:pt x="194" y="52"/>
                </a:lnTo>
                <a:lnTo>
                  <a:pt x="194" y="51"/>
                </a:lnTo>
                <a:lnTo>
                  <a:pt x="194" y="51"/>
                </a:lnTo>
                <a:lnTo>
                  <a:pt x="194" y="52"/>
                </a:lnTo>
                <a:lnTo>
                  <a:pt x="194" y="52"/>
                </a:lnTo>
                <a:lnTo>
                  <a:pt x="193" y="71"/>
                </a:lnTo>
                <a:lnTo>
                  <a:pt x="193" y="71"/>
                </a:lnTo>
                <a:lnTo>
                  <a:pt x="193" y="81"/>
                </a:lnTo>
                <a:lnTo>
                  <a:pt x="193" y="81"/>
                </a:lnTo>
                <a:lnTo>
                  <a:pt x="191" y="89"/>
                </a:lnTo>
                <a:lnTo>
                  <a:pt x="191" y="89"/>
                </a:lnTo>
                <a:lnTo>
                  <a:pt x="193" y="92"/>
                </a:lnTo>
                <a:lnTo>
                  <a:pt x="194" y="93"/>
                </a:lnTo>
                <a:lnTo>
                  <a:pt x="199" y="97"/>
                </a:lnTo>
                <a:lnTo>
                  <a:pt x="199" y="97"/>
                </a:lnTo>
                <a:close/>
                <a:moveTo>
                  <a:pt x="131" y="87"/>
                </a:moveTo>
                <a:lnTo>
                  <a:pt x="131" y="87"/>
                </a:lnTo>
                <a:lnTo>
                  <a:pt x="133" y="73"/>
                </a:lnTo>
                <a:lnTo>
                  <a:pt x="133" y="73"/>
                </a:lnTo>
                <a:lnTo>
                  <a:pt x="125" y="73"/>
                </a:lnTo>
                <a:lnTo>
                  <a:pt x="125" y="73"/>
                </a:lnTo>
                <a:lnTo>
                  <a:pt x="125" y="85"/>
                </a:lnTo>
                <a:lnTo>
                  <a:pt x="125" y="85"/>
                </a:lnTo>
                <a:lnTo>
                  <a:pt x="131" y="87"/>
                </a:lnTo>
                <a:lnTo>
                  <a:pt x="131" y="87"/>
                </a:lnTo>
                <a:close/>
                <a:moveTo>
                  <a:pt x="43" y="85"/>
                </a:moveTo>
                <a:lnTo>
                  <a:pt x="43" y="85"/>
                </a:lnTo>
                <a:lnTo>
                  <a:pt x="45" y="85"/>
                </a:lnTo>
                <a:lnTo>
                  <a:pt x="45" y="85"/>
                </a:lnTo>
                <a:lnTo>
                  <a:pt x="45" y="68"/>
                </a:lnTo>
                <a:lnTo>
                  <a:pt x="45" y="68"/>
                </a:lnTo>
                <a:lnTo>
                  <a:pt x="43" y="68"/>
                </a:lnTo>
                <a:lnTo>
                  <a:pt x="43" y="68"/>
                </a:lnTo>
                <a:lnTo>
                  <a:pt x="40" y="65"/>
                </a:lnTo>
                <a:lnTo>
                  <a:pt x="40" y="65"/>
                </a:lnTo>
                <a:lnTo>
                  <a:pt x="40" y="71"/>
                </a:lnTo>
                <a:lnTo>
                  <a:pt x="40" y="71"/>
                </a:lnTo>
                <a:lnTo>
                  <a:pt x="38" y="81"/>
                </a:lnTo>
                <a:lnTo>
                  <a:pt x="38" y="81"/>
                </a:lnTo>
                <a:lnTo>
                  <a:pt x="40" y="84"/>
                </a:lnTo>
                <a:lnTo>
                  <a:pt x="40" y="84"/>
                </a:lnTo>
                <a:lnTo>
                  <a:pt x="43" y="85"/>
                </a:lnTo>
                <a:lnTo>
                  <a:pt x="43" y="85"/>
                </a:lnTo>
                <a:close/>
                <a:moveTo>
                  <a:pt x="295" y="78"/>
                </a:moveTo>
                <a:lnTo>
                  <a:pt x="295" y="78"/>
                </a:lnTo>
                <a:lnTo>
                  <a:pt x="295" y="90"/>
                </a:lnTo>
                <a:lnTo>
                  <a:pt x="295" y="90"/>
                </a:lnTo>
                <a:lnTo>
                  <a:pt x="302" y="92"/>
                </a:lnTo>
                <a:lnTo>
                  <a:pt x="302" y="92"/>
                </a:lnTo>
                <a:lnTo>
                  <a:pt x="302" y="79"/>
                </a:lnTo>
                <a:lnTo>
                  <a:pt x="302" y="79"/>
                </a:lnTo>
                <a:lnTo>
                  <a:pt x="295" y="78"/>
                </a:lnTo>
                <a:lnTo>
                  <a:pt x="295" y="78"/>
                </a:lnTo>
                <a:close/>
                <a:moveTo>
                  <a:pt x="212" y="56"/>
                </a:moveTo>
                <a:lnTo>
                  <a:pt x="212" y="56"/>
                </a:lnTo>
                <a:lnTo>
                  <a:pt x="210" y="56"/>
                </a:lnTo>
                <a:lnTo>
                  <a:pt x="209" y="56"/>
                </a:lnTo>
                <a:lnTo>
                  <a:pt x="209" y="56"/>
                </a:lnTo>
                <a:lnTo>
                  <a:pt x="209" y="59"/>
                </a:lnTo>
                <a:lnTo>
                  <a:pt x="209" y="59"/>
                </a:lnTo>
                <a:lnTo>
                  <a:pt x="207" y="70"/>
                </a:lnTo>
                <a:lnTo>
                  <a:pt x="207" y="70"/>
                </a:lnTo>
                <a:lnTo>
                  <a:pt x="207" y="74"/>
                </a:lnTo>
                <a:lnTo>
                  <a:pt x="207" y="74"/>
                </a:lnTo>
                <a:lnTo>
                  <a:pt x="213" y="76"/>
                </a:lnTo>
                <a:lnTo>
                  <a:pt x="213" y="76"/>
                </a:lnTo>
                <a:lnTo>
                  <a:pt x="212" y="56"/>
                </a:lnTo>
                <a:lnTo>
                  <a:pt x="212" y="56"/>
                </a:lnTo>
                <a:close/>
                <a:moveTo>
                  <a:pt x="311" y="62"/>
                </a:moveTo>
                <a:lnTo>
                  <a:pt x="311" y="62"/>
                </a:lnTo>
                <a:lnTo>
                  <a:pt x="311" y="70"/>
                </a:lnTo>
                <a:lnTo>
                  <a:pt x="311" y="70"/>
                </a:lnTo>
                <a:lnTo>
                  <a:pt x="316" y="68"/>
                </a:lnTo>
                <a:lnTo>
                  <a:pt x="316" y="68"/>
                </a:lnTo>
                <a:lnTo>
                  <a:pt x="318" y="67"/>
                </a:lnTo>
                <a:lnTo>
                  <a:pt x="318" y="67"/>
                </a:lnTo>
                <a:lnTo>
                  <a:pt x="319" y="65"/>
                </a:lnTo>
                <a:lnTo>
                  <a:pt x="319" y="65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11" y="54"/>
                </a:lnTo>
                <a:lnTo>
                  <a:pt x="311" y="54"/>
                </a:lnTo>
                <a:lnTo>
                  <a:pt x="311" y="59"/>
                </a:lnTo>
                <a:lnTo>
                  <a:pt x="311" y="59"/>
                </a:lnTo>
                <a:lnTo>
                  <a:pt x="314" y="59"/>
                </a:lnTo>
                <a:lnTo>
                  <a:pt x="316" y="60"/>
                </a:lnTo>
                <a:lnTo>
                  <a:pt x="316" y="60"/>
                </a:lnTo>
                <a:lnTo>
                  <a:pt x="314" y="62"/>
                </a:lnTo>
                <a:lnTo>
                  <a:pt x="311" y="62"/>
                </a:lnTo>
                <a:lnTo>
                  <a:pt x="311" y="62"/>
                </a:lnTo>
                <a:close/>
                <a:moveTo>
                  <a:pt x="142" y="49"/>
                </a:moveTo>
                <a:lnTo>
                  <a:pt x="142" y="49"/>
                </a:lnTo>
                <a:lnTo>
                  <a:pt x="142" y="56"/>
                </a:lnTo>
                <a:lnTo>
                  <a:pt x="142" y="56"/>
                </a:lnTo>
                <a:lnTo>
                  <a:pt x="142" y="62"/>
                </a:lnTo>
                <a:lnTo>
                  <a:pt x="142" y="62"/>
                </a:lnTo>
                <a:lnTo>
                  <a:pt x="142" y="68"/>
                </a:lnTo>
                <a:lnTo>
                  <a:pt x="142" y="68"/>
                </a:lnTo>
                <a:lnTo>
                  <a:pt x="146" y="65"/>
                </a:lnTo>
                <a:lnTo>
                  <a:pt x="146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48"/>
                </a:lnTo>
                <a:lnTo>
                  <a:pt x="147" y="48"/>
                </a:lnTo>
                <a:lnTo>
                  <a:pt x="142" y="49"/>
                </a:lnTo>
                <a:lnTo>
                  <a:pt x="142" y="49"/>
                </a:lnTo>
                <a:close/>
                <a:moveTo>
                  <a:pt x="146" y="95"/>
                </a:moveTo>
                <a:lnTo>
                  <a:pt x="146" y="95"/>
                </a:lnTo>
                <a:lnTo>
                  <a:pt x="147" y="70"/>
                </a:lnTo>
                <a:lnTo>
                  <a:pt x="147" y="70"/>
                </a:lnTo>
                <a:lnTo>
                  <a:pt x="144" y="71"/>
                </a:lnTo>
                <a:lnTo>
                  <a:pt x="144" y="71"/>
                </a:lnTo>
                <a:lnTo>
                  <a:pt x="142" y="73"/>
                </a:lnTo>
                <a:lnTo>
                  <a:pt x="142" y="73"/>
                </a:lnTo>
                <a:lnTo>
                  <a:pt x="142" y="81"/>
                </a:lnTo>
                <a:lnTo>
                  <a:pt x="142" y="81"/>
                </a:lnTo>
                <a:lnTo>
                  <a:pt x="144" y="81"/>
                </a:lnTo>
                <a:lnTo>
                  <a:pt x="144" y="81"/>
                </a:lnTo>
                <a:lnTo>
                  <a:pt x="146" y="82"/>
                </a:lnTo>
                <a:lnTo>
                  <a:pt x="146" y="84"/>
                </a:lnTo>
                <a:lnTo>
                  <a:pt x="146" y="84"/>
                </a:lnTo>
                <a:lnTo>
                  <a:pt x="146" y="85"/>
                </a:lnTo>
                <a:lnTo>
                  <a:pt x="144" y="85"/>
                </a:lnTo>
                <a:lnTo>
                  <a:pt x="144" y="85"/>
                </a:lnTo>
                <a:lnTo>
                  <a:pt x="142" y="87"/>
                </a:lnTo>
                <a:lnTo>
                  <a:pt x="142" y="87"/>
                </a:lnTo>
                <a:lnTo>
                  <a:pt x="142" y="97"/>
                </a:lnTo>
                <a:lnTo>
                  <a:pt x="142" y="97"/>
                </a:lnTo>
                <a:lnTo>
                  <a:pt x="146" y="95"/>
                </a:lnTo>
                <a:lnTo>
                  <a:pt x="146" y="95"/>
                </a:lnTo>
                <a:close/>
                <a:moveTo>
                  <a:pt x="295" y="68"/>
                </a:moveTo>
                <a:lnTo>
                  <a:pt x="295" y="68"/>
                </a:lnTo>
                <a:lnTo>
                  <a:pt x="302" y="70"/>
                </a:lnTo>
                <a:lnTo>
                  <a:pt x="302" y="70"/>
                </a:lnTo>
                <a:lnTo>
                  <a:pt x="302" y="59"/>
                </a:lnTo>
                <a:lnTo>
                  <a:pt x="302" y="59"/>
                </a:lnTo>
                <a:lnTo>
                  <a:pt x="295" y="57"/>
                </a:lnTo>
                <a:lnTo>
                  <a:pt x="295" y="57"/>
                </a:lnTo>
                <a:lnTo>
                  <a:pt x="295" y="68"/>
                </a:lnTo>
                <a:lnTo>
                  <a:pt x="295" y="68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3" y="95"/>
                </a:lnTo>
                <a:lnTo>
                  <a:pt x="43" y="95"/>
                </a:lnTo>
                <a:lnTo>
                  <a:pt x="37" y="93"/>
                </a:lnTo>
                <a:lnTo>
                  <a:pt x="37" y="93"/>
                </a:lnTo>
                <a:lnTo>
                  <a:pt x="37" y="106"/>
                </a:lnTo>
                <a:lnTo>
                  <a:pt x="37" y="106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43" y="21"/>
                </a:moveTo>
                <a:lnTo>
                  <a:pt x="43" y="21"/>
                </a:lnTo>
                <a:lnTo>
                  <a:pt x="41" y="26"/>
                </a:lnTo>
                <a:lnTo>
                  <a:pt x="41" y="26"/>
                </a:lnTo>
                <a:lnTo>
                  <a:pt x="41" y="48"/>
                </a:lnTo>
                <a:lnTo>
                  <a:pt x="41" y="48"/>
                </a:lnTo>
                <a:lnTo>
                  <a:pt x="41" y="60"/>
                </a:lnTo>
                <a:lnTo>
                  <a:pt x="41" y="60"/>
                </a:lnTo>
                <a:lnTo>
                  <a:pt x="43" y="62"/>
                </a:lnTo>
                <a:lnTo>
                  <a:pt x="43" y="62"/>
                </a:lnTo>
                <a:lnTo>
                  <a:pt x="45" y="65"/>
                </a:lnTo>
                <a:lnTo>
                  <a:pt x="45" y="65"/>
                </a:lnTo>
                <a:lnTo>
                  <a:pt x="45" y="57"/>
                </a:lnTo>
                <a:lnTo>
                  <a:pt x="45" y="57"/>
                </a:lnTo>
                <a:lnTo>
                  <a:pt x="43" y="24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close/>
                <a:moveTo>
                  <a:pt x="283" y="67"/>
                </a:moveTo>
                <a:lnTo>
                  <a:pt x="283" y="67"/>
                </a:lnTo>
                <a:lnTo>
                  <a:pt x="283" y="76"/>
                </a:lnTo>
                <a:lnTo>
                  <a:pt x="283" y="76"/>
                </a:lnTo>
                <a:lnTo>
                  <a:pt x="284" y="85"/>
                </a:lnTo>
                <a:lnTo>
                  <a:pt x="284" y="85"/>
                </a:lnTo>
                <a:lnTo>
                  <a:pt x="284" y="87"/>
                </a:lnTo>
                <a:lnTo>
                  <a:pt x="284" y="87"/>
                </a:lnTo>
                <a:lnTo>
                  <a:pt x="288" y="89"/>
                </a:lnTo>
                <a:lnTo>
                  <a:pt x="288" y="89"/>
                </a:lnTo>
                <a:lnTo>
                  <a:pt x="288" y="74"/>
                </a:lnTo>
                <a:lnTo>
                  <a:pt x="288" y="74"/>
                </a:lnTo>
                <a:lnTo>
                  <a:pt x="286" y="74"/>
                </a:lnTo>
                <a:lnTo>
                  <a:pt x="288" y="73"/>
                </a:lnTo>
                <a:lnTo>
                  <a:pt x="288" y="73"/>
                </a:lnTo>
                <a:lnTo>
                  <a:pt x="286" y="70"/>
                </a:lnTo>
                <a:lnTo>
                  <a:pt x="284" y="68"/>
                </a:lnTo>
                <a:lnTo>
                  <a:pt x="284" y="68"/>
                </a:lnTo>
                <a:lnTo>
                  <a:pt x="283" y="67"/>
                </a:lnTo>
                <a:lnTo>
                  <a:pt x="283" y="67"/>
                </a:lnTo>
                <a:close/>
                <a:moveTo>
                  <a:pt x="302" y="41"/>
                </a:moveTo>
                <a:lnTo>
                  <a:pt x="302" y="41"/>
                </a:lnTo>
                <a:lnTo>
                  <a:pt x="300" y="30"/>
                </a:lnTo>
                <a:lnTo>
                  <a:pt x="300" y="30"/>
                </a:lnTo>
                <a:lnTo>
                  <a:pt x="294" y="29"/>
                </a:lnTo>
                <a:lnTo>
                  <a:pt x="294" y="29"/>
                </a:lnTo>
                <a:lnTo>
                  <a:pt x="295" y="40"/>
                </a:lnTo>
                <a:lnTo>
                  <a:pt x="295" y="40"/>
                </a:lnTo>
                <a:lnTo>
                  <a:pt x="302" y="41"/>
                </a:lnTo>
                <a:lnTo>
                  <a:pt x="302" y="41"/>
                </a:lnTo>
                <a:close/>
                <a:moveTo>
                  <a:pt x="231" y="56"/>
                </a:moveTo>
                <a:lnTo>
                  <a:pt x="231" y="56"/>
                </a:lnTo>
                <a:lnTo>
                  <a:pt x="229" y="57"/>
                </a:lnTo>
                <a:lnTo>
                  <a:pt x="229" y="59"/>
                </a:lnTo>
                <a:lnTo>
                  <a:pt x="229" y="59"/>
                </a:lnTo>
                <a:lnTo>
                  <a:pt x="229" y="68"/>
                </a:lnTo>
                <a:lnTo>
                  <a:pt x="229" y="68"/>
                </a:lnTo>
                <a:lnTo>
                  <a:pt x="229" y="70"/>
                </a:lnTo>
                <a:lnTo>
                  <a:pt x="229" y="70"/>
                </a:lnTo>
                <a:lnTo>
                  <a:pt x="234" y="68"/>
                </a:lnTo>
                <a:lnTo>
                  <a:pt x="234" y="68"/>
                </a:lnTo>
                <a:lnTo>
                  <a:pt x="234" y="59"/>
                </a:lnTo>
                <a:lnTo>
                  <a:pt x="234" y="59"/>
                </a:lnTo>
                <a:lnTo>
                  <a:pt x="232" y="57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close/>
                <a:moveTo>
                  <a:pt x="139" y="71"/>
                </a:moveTo>
                <a:lnTo>
                  <a:pt x="139" y="71"/>
                </a:lnTo>
                <a:lnTo>
                  <a:pt x="139" y="49"/>
                </a:lnTo>
                <a:lnTo>
                  <a:pt x="139" y="49"/>
                </a:lnTo>
                <a:lnTo>
                  <a:pt x="138" y="49"/>
                </a:lnTo>
                <a:lnTo>
                  <a:pt x="138" y="49"/>
                </a:lnTo>
                <a:lnTo>
                  <a:pt x="136" y="71"/>
                </a:lnTo>
                <a:lnTo>
                  <a:pt x="136" y="71"/>
                </a:lnTo>
                <a:lnTo>
                  <a:pt x="139" y="71"/>
                </a:lnTo>
                <a:lnTo>
                  <a:pt x="139" y="71"/>
                </a:lnTo>
                <a:close/>
                <a:moveTo>
                  <a:pt x="125" y="89"/>
                </a:moveTo>
                <a:lnTo>
                  <a:pt x="125" y="89"/>
                </a:lnTo>
                <a:lnTo>
                  <a:pt x="125" y="100"/>
                </a:lnTo>
                <a:lnTo>
                  <a:pt x="125" y="100"/>
                </a:lnTo>
                <a:lnTo>
                  <a:pt x="130" y="100"/>
                </a:lnTo>
                <a:lnTo>
                  <a:pt x="130" y="100"/>
                </a:lnTo>
                <a:lnTo>
                  <a:pt x="130" y="98"/>
                </a:lnTo>
                <a:lnTo>
                  <a:pt x="130" y="98"/>
                </a:lnTo>
                <a:lnTo>
                  <a:pt x="131" y="90"/>
                </a:lnTo>
                <a:lnTo>
                  <a:pt x="131" y="90"/>
                </a:lnTo>
                <a:lnTo>
                  <a:pt x="131" y="89"/>
                </a:lnTo>
                <a:lnTo>
                  <a:pt x="131" y="89"/>
                </a:lnTo>
                <a:lnTo>
                  <a:pt x="125" y="89"/>
                </a:lnTo>
                <a:lnTo>
                  <a:pt x="125" y="89"/>
                </a:lnTo>
                <a:close/>
                <a:moveTo>
                  <a:pt x="294" y="27"/>
                </a:moveTo>
                <a:lnTo>
                  <a:pt x="294" y="27"/>
                </a:lnTo>
                <a:lnTo>
                  <a:pt x="300" y="29"/>
                </a:lnTo>
                <a:lnTo>
                  <a:pt x="300" y="29"/>
                </a:lnTo>
                <a:lnTo>
                  <a:pt x="300" y="21"/>
                </a:lnTo>
                <a:lnTo>
                  <a:pt x="300" y="21"/>
                </a:lnTo>
                <a:lnTo>
                  <a:pt x="299" y="18"/>
                </a:lnTo>
                <a:lnTo>
                  <a:pt x="299" y="18"/>
                </a:lnTo>
                <a:lnTo>
                  <a:pt x="299" y="14"/>
                </a:lnTo>
                <a:lnTo>
                  <a:pt x="299" y="14"/>
                </a:lnTo>
                <a:lnTo>
                  <a:pt x="294" y="14"/>
                </a:lnTo>
                <a:lnTo>
                  <a:pt x="294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6"/>
                </a:lnTo>
                <a:lnTo>
                  <a:pt x="295" y="18"/>
                </a:lnTo>
                <a:lnTo>
                  <a:pt x="295" y="18"/>
                </a:lnTo>
                <a:lnTo>
                  <a:pt x="295" y="22"/>
                </a:lnTo>
                <a:lnTo>
                  <a:pt x="294" y="27"/>
                </a:lnTo>
                <a:lnTo>
                  <a:pt x="294" y="27"/>
                </a:lnTo>
                <a:close/>
                <a:moveTo>
                  <a:pt x="207" y="78"/>
                </a:moveTo>
                <a:lnTo>
                  <a:pt x="207" y="78"/>
                </a:lnTo>
                <a:lnTo>
                  <a:pt x="209" y="87"/>
                </a:lnTo>
                <a:lnTo>
                  <a:pt x="209" y="87"/>
                </a:lnTo>
                <a:lnTo>
                  <a:pt x="209" y="89"/>
                </a:lnTo>
                <a:lnTo>
                  <a:pt x="209" y="89"/>
                </a:lnTo>
                <a:lnTo>
                  <a:pt x="213" y="90"/>
                </a:lnTo>
                <a:lnTo>
                  <a:pt x="213" y="90"/>
                </a:lnTo>
                <a:lnTo>
                  <a:pt x="213" y="84"/>
                </a:lnTo>
                <a:lnTo>
                  <a:pt x="213" y="79"/>
                </a:lnTo>
                <a:lnTo>
                  <a:pt x="213" y="79"/>
                </a:lnTo>
                <a:lnTo>
                  <a:pt x="207" y="78"/>
                </a:lnTo>
                <a:lnTo>
                  <a:pt x="207" y="78"/>
                </a:lnTo>
                <a:close/>
                <a:moveTo>
                  <a:pt x="226" y="70"/>
                </a:moveTo>
                <a:lnTo>
                  <a:pt x="226" y="70"/>
                </a:lnTo>
                <a:lnTo>
                  <a:pt x="226" y="70"/>
                </a:lnTo>
                <a:lnTo>
                  <a:pt x="226" y="70"/>
                </a:lnTo>
                <a:lnTo>
                  <a:pt x="226" y="57"/>
                </a:lnTo>
                <a:lnTo>
                  <a:pt x="226" y="57"/>
                </a:lnTo>
                <a:lnTo>
                  <a:pt x="224" y="56"/>
                </a:lnTo>
                <a:lnTo>
                  <a:pt x="223" y="56"/>
                </a:lnTo>
                <a:lnTo>
                  <a:pt x="223" y="56"/>
                </a:lnTo>
                <a:lnTo>
                  <a:pt x="221" y="60"/>
                </a:lnTo>
                <a:lnTo>
                  <a:pt x="221" y="60"/>
                </a:lnTo>
                <a:lnTo>
                  <a:pt x="221" y="67"/>
                </a:lnTo>
                <a:lnTo>
                  <a:pt x="221" y="67"/>
                </a:lnTo>
                <a:lnTo>
                  <a:pt x="221" y="70"/>
                </a:lnTo>
                <a:lnTo>
                  <a:pt x="221" y="70"/>
                </a:lnTo>
                <a:lnTo>
                  <a:pt x="226" y="70"/>
                </a:lnTo>
                <a:lnTo>
                  <a:pt x="226" y="70"/>
                </a:lnTo>
                <a:close/>
                <a:moveTo>
                  <a:pt x="365" y="106"/>
                </a:moveTo>
                <a:lnTo>
                  <a:pt x="365" y="106"/>
                </a:lnTo>
                <a:lnTo>
                  <a:pt x="365" y="108"/>
                </a:lnTo>
                <a:lnTo>
                  <a:pt x="365" y="108"/>
                </a:lnTo>
                <a:lnTo>
                  <a:pt x="365" y="101"/>
                </a:lnTo>
                <a:lnTo>
                  <a:pt x="365" y="101"/>
                </a:lnTo>
                <a:lnTo>
                  <a:pt x="366" y="84"/>
                </a:lnTo>
                <a:lnTo>
                  <a:pt x="366" y="84"/>
                </a:lnTo>
                <a:lnTo>
                  <a:pt x="365" y="63"/>
                </a:lnTo>
                <a:lnTo>
                  <a:pt x="365" y="63"/>
                </a:lnTo>
                <a:lnTo>
                  <a:pt x="363" y="56"/>
                </a:lnTo>
                <a:lnTo>
                  <a:pt x="363" y="56"/>
                </a:lnTo>
                <a:lnTo>
                  <a:pt x="363" y="59"/>
                </a:lnTo>
                <a:lnTo>
                  <a:pt x="363" y="59"/>
                </a:lnTo>
                <a:lnTo>
                  <a:pt x="365" y="74"/>
                </a:lnTo>
                <a:lnTo>
                  <a:pt x="365" y="74"/>
                </a:lnTo>
                <a:lnTo>
                  <a:pt x="365" y="93"/>
                </a:lnTo>
                <a:lnTo>
                  <a:pt x="365" y="93"/>
                </a:lnTo>
                <a:lnTo>
                  <a:pt x="365" y="100"/>
                </a:lnTo>
                <a:lnTo>
                  <a:pt x="365" y="100"/>
                </a:lnTo>
                <a:lnTo>
                  <a:pt x="365" y="106"/>
                </a:lnTo>
                <a:lnTo>
                  <a:pt x="365" y="106"/>
                </a:lnTo>
                <a:close/>
                <a:moveTo>
                  <a:pt x="119" y="68"/>
                </a:moveTo>
                <a:lnTo>
                  <a:pt x="119" y="68"/>
                </a:lnTo>
                <a:lnTo>
                  <a:pt x="117" y="84"/>
                </a:lnTo>
                <a:lnTo>
                  <a:pt x="117" y="84"/>
                </a:lnTo>
                <a:lnTo>
                  <a:pt x="120" y="85"/>
                </a:lnTo>
                <a:lnTo>
                  <a:pt x="120" y="85"/>
                </a:lnTo>
                <a:lnTo>
                  <a:pt x="122" y="71"/>
                </a:lnTo>
                <a:lnTo>
                  <a:pt x="122" y="71"/>
                </a:lnTo>
                <a:lnTo>
                  <a:pt x="119" y="68"/>
                </a:lnTo>
                <a:lnTo>
                  <a:pt x="119" y="68"/>
                </a:lnTo>
                <a:close/>
                <a:moveTo>
                  <a:pt x="303" y="29"/>
                </a:moveTo>
                <a:lnTo>
                  <a:pt x="303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1"/>
                </a:lnTo>
                <a:lnTo>
                  <a:pt x="308" y="21"/>
                </a:lnTo>
                <a:lnTo>
                  <a:pt x="308" y="18"/>
                </a:lnTo>
                <a:lnTo>
                  <a:pt x="308" y="18"/>
                </a:lnTo>
                <a:lnTo>
                  <a:pt x="306" y="16"/>
                </a:lnTo>
                <a:lnTo>
                  <a:pt x="306" y="16"/>
                </a:lnTo>
                <a:lnTo>
                  <a:pt x="306" y="16"/>
                </a:lnTo>
                <a:lnTo>
                  <a:pt x="305" y="19"/>
                </a:lnTo>
                <a:lnTo>
                  <a:pt x="303" y="22"/>
                </a:lnTo>
                <a:lnTo>
                  <a:pt x="303" y="29"/>
                </a:lnTo>
                <a:lnTo>
                  <a:pt x="303" y="29"/>
                </a:lnTo>
                <a:close/>
                <a:moveTo>
                  <a:pt x="56" y="62"/>
                </a:moveTo>
                <a:lnTo>
                  <a:pt x="56" y="62"/>
                </a:lnTo>
                <a:lnTo>
                  <a:pt x="59" y="49"/>
                </a:lnTo>
                <a:lnTo>
                  <a:pt x="59" y="49"/>
                </a:lnTo>
                <a:lnTo>
                  <a:pt x="54" y="49"/>
                </a:lnTo>
                <a:lnTo>
                  <a:pt x="54" y="49"/>
                </a:lnTo>
                <a:lnTo>
                  <a:pt x="52" y="62"/>
                </a:lnTo>
                <a:lnTo>
                  <a:pt x="52" y="62"/>
                </a:lnTo>
                <a:lnTo>
                  <a:pt x="56" y="62"/>
                </a:lnTo>
                <a:lnTo>
                  <a:pt x="56" y="62"/>
                </a:lnTo>
                <a:close/>
                <a:moveTo>
                  <a:pt x="71" y="5"/>
                </a:moveTo>
                <a:lnTo>
                  <a:pt x="71" y="5"/>
                </a:lnTo>
                <a:lnTo>
                  <a:pt x="73" y="7"/>
                </a:lnTo>
                <a:lnTo>
                  <a:pt x="73" y="7"/>
                </a:lnTo>
                <a:lnTo>
                  <a:pt x="82" y="7"/>
                </a:lnTo>
                <a:lnTo>
                  <a:pt x="82" y="7"/>
                </a:lnTo>
                <a:lnTo>
                  <a:pt x="101" y="5"/>
                </a:lnTo>
                <a:lnTo>
                  <a:pt x="101" y="5"/>
                </a:lnTo>
                <a:lnTo>
                  <a:pt x="103" y="5"/>
                </a:lnTo>
                <a:lnTo>
                  <a:pt x="103" y="5"/>
                </a:lnTo>
                <a:lnTo>
                  <a:pt x="103" y="3"/>
                </a:lnTo>
                <a:lnTo>
                  <a:pt x="103" y="3"/>
                </a:lnTo>
                <a:lnTo>
                  <a:pt x="87" y="3"/>
                </a:lnTo>
                <a:lnTo>
                  <a:pt x="71" y="5"/>
                </a:lnTo>
                <a:lnTo>
                  <a:pt x="71" y="5"/>
                </a:lnTo>
                <a:close/>
                <a:moveTo>
                  <a:pt x="114" y="85"/>
                </a:moveTo>
                <a:lnTo>
                  <a:pt x="114" y="85"/>
                </a:lnTo>
                <a:lnTo>
                  <a:pt x="111" y="85"/>
                </a:lnTo>
                <a:lnTo>
                  <a:pt x="111" y="85"/>
                </a:lnTo>
                <a:lnTo>
                  <a:pt x="108" y="84"/>
                </a:lnTo>
                <a:lnTo>
                  <a:pt x="108" y="84"/>
                </a:lnTo>
                <a:lnTo>
                  <a:pt x="108" y="85"/>
                </a:lnTo>
                <a:lnTo>
                  <a:pt x="108" y="85"/>
                </a:lnTo>
                <a:lnTo>
                  <a:pt x="109" y="89"/>
                </a:lnTo>
                <a:lnTo>
                  <a:pt x="109" y="89"/>
                </a:lnTo>
                <a:lnTo>
                  <a:pt x="111" y="92"/>
                </a:lnTo>
                <a:lnTo>
                  <a:pt x="114" y="95"/>
                </a:lnTo>
                <a:lnTo>
                  <a:pt x="114" y="95"/>
                </a:lnTo>
                <a:lnTo>
                  <a:pt x="114" y="85"/>
                </a:lnTo>
                <a:lnTo>
                  <a:pt x="114" y="85"/>
                </a:lnTo>
                <a:close/>
                <a:moveTo>
                  <a:pt x="65" y="68"/>
                </a:moveTo>
                <a:lnTo>
                  <a:pt x="65" y="68"/>
                </a:lnTo>
                <a:lnTo>
                  <a:pt x="67" y="62"/>
                </a:lnTo>
                <a:lnTo>
                  <a:pt x="67" y="62"/>
                </a:lnTo>
                <a:lnTo>
                  <a:pt x="62" y="63"/>
                </a:lnTo>
                <a:lnTo>
                  <a:pt x="59" y="63"/>
                </a:lnTo>
                <a:lnTo>
                  <a:pt x="59" y="63"/>
                </a:lnTo>
                <a:lnTo>
                  <a:pt x="59" y="71"/>
                </a:lnTo>
                <a:lnTo>
                  <a:pt x="59" y="71"/>
                </a:lnTo>
                <a:lnTo>
                  <a:pt x="60" y="71"/>
                </a:lnTo>
                <a:lnTo>
                  <a:pt x="62" y="70"/>
                </a:lnTo>
                <a:lnTo>
                  <a:pt x="62" y="70"/>
                </a:lnTo>
                <a:lnTo>
                  <a:pt x="64" y="68"/>
                </a:lnTo>
                <a:lnTo>
                  <a:pt x="65" y="68"/>
                </a:lnTo>
                <a:lnTo>
                  <a:pt x="65" y="68"/>
                </a:lnTo>
                <a:close/>
                <a:moveTo>
                  <a:pt x="223" y="92"/>
                </a:moveTo>
                <a:lnTo>
                  <a:pt x="223" y="92"/>
                </a:lnTo>
                <a:lnTo>
                  <a:pt x="224" y="92"/>
                </a:lnTo>
                <a:lnTo>
                  <a:pt x="226" y="89"/>
                </a:lnTo>
                <a:lnTo>
                  <a:pt x="226" y="89"/>
                </a:lnTo>
                <a:lnTo>
                  <a:pt x="226" y="89"/>
                </a:lnTo>
                <a:lnTo>
                  <a:pt x="226" y="89"/>
                </a:lnTo>
                <a:lnTo>
                  <a:pt x="226" y="81"/>
                </a:lnTo>
                <a:lnTo>
                  <a:pt x="226" y="81"/>
                </a:lnTo>
                <a:lnTo>
                  <a:pt x="221" y="81"/>
                </a:lnTo>
                <a:lnTo>
                  <a:pt x="221" y="81"/>
                </a:lnTo>
                <a:lnTo>
                  <a:pt x="221" y="85"/>
                </a:lnTo>
                <a:lnTo>
                  <a:pt x="223" y="92"/>
                </a:lnTo>
                <a:lnTo>
                  <a:pt x="223" y="92"/>
                </a:lnTo>
                <a:close/>
                <a:moveTo>
                  <a:pt x="135" y="85"/>
                </a:moveTo>
                <a:lnTo>
                  <a:pt x="135" y="85"/>
                </a:lnTo>
                <a:lnTo>
                  <a:pt x="138" y="84"/>
                </a:lnTo>
                <a:lnTo>
                  <a:pt x="138" y="84"/>
                </a:lnTo>
                <a:lnTo>
                  <a:pt x="139" y="84"/>
                </a:lnTo>
                <a:lnTo>
                  <a:pt x="139" y="82"/>
                </a:lnTo>
                <a:lnTo>
                  <a:pt x="139" y="82"/>
                </a:lnTo>
                <a:lnTo>
                  <a:pt x="139" y="74"/>
                </a:lnTo>
                <a:lnTo>
                  <a:pt x="139" y="74"/>
                </a:lnTo>
                <a:lnTo>
                  <a:pt x="139" y="73"/>
                </a:lnTo>
                <a:lnTo>
                  <a:pt x="139" y="73"/>
                </a:lnTo>
                <a:lnTo>
                  <a:pt x="136" y="74"/>
                </a:lnTo>
                <a:lnTo>
                  <a:pt x="136" y="74"/>
                </a:lnTo>
                <a:lnTo>
                  <a:pt x="135" y="85"/>
                </a:lnTo>
                <a:lnTo>
                  <a:pt x="135" y="85"/>
                </a:lnTo>
                <a:close/>
                <a:moveTo>
                  <a:pt x="308" y="32"/>
                </a:moveTo>
                <a:lnTo>
                  <a:pt x="308" y="32"/>
                </a:lnTo>
                <a:lnTo>
                  <a:pt x="303" y="32"/>
                </a:lnTo>
                <a:lnTo>
                  <a:pt x="303" y="32"/>
                </a:lnTo>
                <a:lnTo>
                  <a:pt x="305" y="41"/>
                </a:lnTo>
                <a:lnTo>
                  <a:pt x="305" y="41"/>
                </a:lnTo>
                <a:lnTo>
                  <a:pt x="308" y="41"/>
                </a:lnTo>
                <a:lnTo>
                  <a:pt x="308" y="41"/>
                </a:lnTo>
                <a:lnTo>
                  <a:pt x="308" y="32"/>
                </a:lnTo>
                <a:lnTo>
                  <a:pt x="308" y="32"/>
                </a:lnTo>
                <a:close/>
                <a:moveTo>
                  <a:pt x="243" y="48"/>
                </a:moveTo>
                <a:lnTo>
                  <a:pt x="243" y="48"/>
                </a:lnTo>
                <a:lnTo>
                  <a:pt x="237" y="52"/>
                </a:lnTo>
                <a:lnTo>
                  <a:pt x="237" y="52"/>
                </a:lnTo>
                <a:lnTo>
                  <a:pt x="237" y="59"/>
                </a:lnTo>
                <a:lnTo>
                  <a:pt x="237" y="59"/>
                </a:lnTo>
                <a:lnTo>
                  <a:pt x="237" y="67"/>
                </a:lnTo>
                <a:lnTo>
                  <a:pt x="237" y="67"/>
                </a:lnTo>
                <a:lnTo>
                  <a:pt x="237" y="71"/>
                </a:lnTo>
                <a:lnTo>
                  <a:pt x="237" y="71"/>
                </a:lnTo>
                <a:lnTo>
                  <a:pt x="237" y="76"/>
                </a:lnTo>
                <a:lnTo>
                  <a:pt x="237" y="76"/>
                </a:lnTo>
                <a:lnTo>
                  <a:pt x="239" y="76"/>
                </a:lnTo>
                <a:lnTo>
                  <a:pt x="239" y="76"/>
                </a:lnTo>
                <a:lnTo>
                  <a:pt x="239" y="73"/>
                </a:lnTo>
                <a:lnTo>
                  <a:pt x="239" y="73"/>
                </a:lnTo>
                <a:lnTo>
                  <a:pt x="239" y="59"/>
                </a:lnTo>
                <a:lnTo>
                  <a:pt x="239" y="59"/>
                </a:lnTo>
                <a:lnTo>
                  <a:pt x="239" y="54"/>
                </a:lnTo>
                <a:lnTo>
                  <a:pt x="239" y="54"/>
                </a:lnTo>
                <a:lnTo>
                  <a:pt x="239" y="52"/>
                </a:lnTo>
                <a:lnTo>
                  <a:pt x="239" y="51"/>
                </a:lnTo>
                <a:lnTo>
                  <a:pt x="239" y="51"/>
                </a:lnTo>
                <a:lnTo>
                  <a:pt x="242" y="51"/>
                </a:lnTo>
                <a:lnTo>
                  <a:pt x="243" y="52"/>
                </a:lnTo>
                <a:lnTo>
                  <a:pt x="243" y="52"/>
                </a:lnTo>
                <a:lnTo>
                  <a:pt x="243" y="52"/>
                </a:lnTo>
                <a:lnTo>
                  <a:pt x="243" y="52"/>
                </a:lnTo>
                <a:lnTo>
                  <a:pt x="243" y="48"/>
                </a:lnTo>
                <a:lnTo>
                  <a:pt x="243" y="48"/>
                </a:lnTo>
                <a:close/>
                <a:moveTo>
                  <a:pt x="235" y="40"/>
                </a:moveTo>
                <a:lnTo>
                  <a:pt x="235" y="40"/>
                </a:lnTo>
                <a:lnTo>
                  <a:pt x="235" y="40"/>
                </a:lnTo>
                <a:lnTo>
                  <a:pt x="235" y="40"/>
                </a:lnTo>
                <a:lnTo>
                  <a:pt x="240" y="35"/>
                </a:lnTo>
                <a:lnTo>
                  <a:pt x="240" y="35"/>
                </a:lnTo>
                <a:lnTo>
                  <a:pt x="237" y="33"/>
                </a:lnTo>
                <a:lnTo>
                  <a:pt x="235" y="30"/>
                </a:lnTo>
                <a:lnTo>
                  <a:pt x="235" y="30"/>
                </a:lnTo>
                <a:lnTo>
                  <a:pt x="229" y="30"/>
                </a:lnTo>
                <a:lnTo>
                  <a:pt x="229" y="30"/>
                </a:lnTo>
                <a:lnTo>
                  <a:pt x="228" y="32"/>
                </a:lnTo>
                <a:lnTo>
                  <a:pt x="228" y="32"/>
                </a:lnTo>
                <a:lnTo>
                  <a:pt x="226" y="37"/>
                </a:lnTo>
                <a:lnTo>
                  <a:pt x="226" y="37"/>
                </a:lnTo>
                <a:lnTo>
                  <a:pt x="226" y="38"/>
                </a:lnTo>
                <a:lnTo>
                  <a:pt x="226" y="38"/>
                </a:lnTo>
                <a:lnTo>
                  <a:pt x="228" y="38"/>
                </a:lnTo>
                <a:lnTo>
                  <a:pt x="228" y="38"/>
                </a:lnTo>
                <a:lnTo>
                  <a:pt x="231" y="33"/>
                </a:lnTo>
                <a:lnTo>
                  <a:pt x="231" y="33"/>
                </a:lnTo>
                <a:lnTo>
                  <a:pt x="234" y="32"/>
                </a:lnTo>
                <a:lnTo>
                  <a:pt x="235" y="33"/>
                </a:lnTo>
                <a:lnTo>
                  <a:pt x="235" y="33"/>
                </a:lnTo>
                <a:lnTo>
                  <a:pt x="235" y="38"/>
                </a:lnTo>
                <a:lnTo>
                  <a:pt x="235" y="38"/>
                </a:lnTo>
                <a:lnTo>
                  <a:pt x="235" y="40"/>
                </a:lnTo>
                <a:lnTo>
                  <a:pt x="235" y="40"/>
                </a:lnTo>
                <a:close/>
                <a:moveTo>
                  <a:pt x="234" y="79"/>
                </a:moveTo>
                <a:lnTo>
                  <a:pt x="234" y="79"/>
                </a:lnTo>
                <a:lnTo>
                  <a:pt x="234" y="71"/>
                </a:lnTo>
                <a:lnTo>
                  <a:pt x="234" y="71"/>
                </a:lnTo>
                <a:lnTo>
                  <a:pt x="229" y="71"/>
                </a:lnTo>
                <a:lnTo>
                  <a:pt x="229" y="71"/>
                </a:lnTo>
                <a:lnTo>
                  <a:pt x="229" y="79"/>
                </a:lnTo>
                <a:lnTo>
                  <a:pt x="229" y="79"/>
                </a:lnTo>
                <a:lnTo>
                  <a:pt x="234" y="79"/>
                </a:lnTo>
                <a:lnTo>
                  <a:pt x="234" y="79"/>
                </a:lnTo>
                <a:close/>
                <a:moveTo>
                  <a:pt x="218" y="68"/>
                </a:moveTo>
                <a:lnTo>
                  <a:pt x="218" y="68"/>
                </a:lnTo>
                <a:lnTo>
                  <a:pt x="218" y="62"/>
                </a:lnTo>
                <a:lnTo>
                  <a:pt x="218" y="56"/>
                </a:lnTo>
                <a:lnTo>
                  <a:pt x="218" y="56"/>
                </a:lnTo>
                <a:lnTo>
                  <a:pt x="215" y="56"/>
                </a:lnTo>
                <a:lnTo>
                  <a:pt x="215" y="56"/>
                </a:lnTo>
                <a:lnTo>
                  <a:pt x="215" y="65"/>
                </a:lnTo>
                <a:lnTo>
                  <a:pt x="215" y="65"/>
                </a:lnTo>
                <a:lnTo>
                  <a:pt x="217" y="65"/>
                </a:lnTo>
                <a:lnTo>
                  <a:pt x="217" y="65"/>
                </a:lnTo>
                <a:lnTo>
                  <a:pt x="217" y="67"/>
                </a:lnTo>
                <a:lnTo>
                  <a:pt x="218" y="68"/>
                </a:lnTo>
                <a:lnTo>
                  <a:pt x="218" y="68"/>
                </a:lnTo>
                <a:close/>
                <a:moveTo>
                  <a:pt x="229" y="90"/>
                </a:moveTo>
                <a:lnTo>
                  <a:pt x="229" y="90"/>
                </a:lnTo>
                <a:lnTo>
                  <a:pt x="232" y="89"/>
                </a:lnTo>
                <a:lnTo>
                  <a:pt x="232" y="89"/>
                </a:lnTo>
                <a:lnTo>
                  <a:pt x="234" y="87"/>
                </a:lnTo>
                <a:lnTo>
                  <a:pt x="234" y="87"/>
                </a:lnTo>
                <a:lnTo>
                  <a:pt x="234" y="82"/>
                </a:lnTo>
                <a:lnTo>
                  <a:pt x="234" y="82"/>
                </a:lnTo>
                <a:lnTo>
                  <a:pt x="229" y="81"/>
                </a:lnTo>
                <a:lnTo>
                  <a:pt x="229" y="81"/>
                </a:lnTo>
                <a:lnTo>
                  <a:pt x="229" y="90"/>
                </a:lnTo>
                <a:lnTo>
                  <a:pt x="229" y="90"/>
                </a:lnTo>
                <a:close/>
                <a:moveTo>
                  <a:pt x="302" y="51"/>
                </a:moveTo>
                <a:lnTo>
                  <a:pt x="302" y="51"/>
                </a:lnTo>
                <a:lnTo>
                  <a:pt x="295" y="48"/>
                </a:lnTo>
                <a:lnTo>
                  <a:pt x="295" y="48"/>
                </a:lnTo>
                <a:lnTo>
                  <a:pt x="295" y="54"/>
                </a:lnTo>
                <a:lnTo>
                  <a:pt x="295" y="54"/>
                </a:lnTo>
                <a:lnTo>
                  <a:pt x="302" y="57"/>
                </a:lnTo>
                <a:lnTo>
                  <a:pt x="302" y="57"/>
                </a:lnTo>
                <a:lnTo>
                  <a:pt x="302" y="52"/>
                </a:lnTo>
                <a:lnTo>
                  <a:pt x="302" y="52"/>
                </a:lnTo>
                <a:lnTo>
                  <a:pt x="302" y="51"/>
                </a:lnTo>
                <a:lnTo>
                  <a:pt x="302" y="51"/>
                </a:lnTo>
                <a:close/>
                <a:moveTo>
                  <a:pt x="153" y="29"/>
                </a:moveTo>
                <a:lnTo>
                  <a:pt x="153" y="29"/>
                </a:lnTo>
                <a:lnTo>
                  <a:pt x="152" y="84"/>
                </a:lnTo>
                <a:lnTo>
                  <a:pt x="152" y="84"/>
                </a:lnTo>
                <a:lnTo>
                  <a:pt x="153" y="71"/>
                </a:lnTo>
                <a:lnTo>
                  <a:pt x="153" y="57"/>
                </a:lnTo>
                <a:lnTo>
                  <a:pt x="153" y="57"/>
                </a:lnTo>
                <a:lnTo>
                  <a:pt x="153" y="29"/>
                </a:lnTo>
                <a:lnTo>
                  <a:pt x="153" y="29"/>
                </a:lnTo>
                <a:close/>
                <a:moveTo>
                  <a:pt x="117" y="87"/>
                </a:moveTo>
                <a:lnTo>
                  <a:pt x="117" y="87"/>
                </a:lnTo>
                <a:lnTo>
                  <a:pt x="117" y="97"/>
                </a:lnTo>
                <a:lnTo>
                  <a:pt x="117" y="97"/>
                </a:lnTo>
                <a:lnTo>
                  <a:pt x="119" y="98"/>
                </a:lnTo>
                <a:lnTo>
                  <a:pt x="119" y="98"/>
                </a:lnTo>
                <a:lnTo>
                  <a:pt x="120" y="98"/>
                </a:lnTo>
                <a:lnTo>
                  <a:pt x="120" y="98"/>
                </a:lnTo>
                <a:lnTo>
                  <a:pt x="120" y="87"/>
                </a:lnTo>
                <a:lnTo>
                  <a:pt x="120" y="87"/>
                </a:lnTo>
                <a:lnTo>
                  <a:pt x="117" y="87"/>
                </a:lnTo>
                <a:lnTo>
                  <a:pt x="117" y="87"/>
                </a:lnTo>
                <a:close/>
                <a:moveTo>
                  <a:pt x="202" y="54"/>
                </a:moveTo>
                <a:lnTo>
                  <a:pt x="202" y="54"/>
                </a:lnTo>
                <a:lnTo>
                  <a:pt x="202" y="71"/>
                </a:lnTo>
                <a:lnTo>
                  <a:pt x="202" y="71"/>
                </a:lnTo>
                <a:lnTo>
                  <a:pt x="204" y="71"/>
                </a:lnTo>
                <a:lnTo>
                  <a:pt x="204" y="71"/>
                </a:lnTo>
                <a:lnTo>
                  <a:pt x="204" y="70"/>
                </a:lnTo>
                <a:lnTo>
                  <a:pt x="204" y="70"/>
                </a:lnTo>
                <a:lnTo>
                  <a:pt x="205" y="57"/>
                </a:lnTo>
                <a:lnTo>
                  <a:pt x="205" y="57"/>
                </a:lnTo>
                <a:lnTo>
                  <a:pt x="204" y="54"/>
                </a:lnTo>
                <a:lnTo>
                  <a:pt x="204" y="54"/>
                </a:lnTo>
                <a:lnTo>
                  <a:pt x="202" y="54"/>
                </a:lnTo>
                <a:lnTo>
                  <a:pt x="202" y="54"/>
                </a:lnTo>
                <a:close/>
                <a:moveTo>
                  <a:pt x="305" y="60"/>
                </a:moveTo>
                <a:lnTo>
                  <a:pt x="305" y="60"/>
                </a:lnTo>
                <a:lnTo>
                  <a:pt x="305" y="71"/>
                </a:lnTo>
                <a:lnTo>
                  <a:pt x="305" y="71"/>
                </a:lnTo>
                <a:lnTo>
                  <a:pt x="308" y="71"/>
                </a:lnTo>
                <a:lnTo>
                  <a:pt x="308" y="71"/>
                </a:lnTo>
                <a:lnTo>
                  <a:pt x="308" y="60"/>
                </a:lnTo>
                <a:lnTo>
                  <a:pt x="308" y="60"/>
                </a:lnTo>
                <a:lnTo>
                  <a:pt x="305" y="60"/>
                </a:lnTo>
                <a:lnTo>
                  <a:pt x="305" y="60"/>
                </a:lnTo>
                <a:close/>
                <a:moveTo>
                  <a:pt x="226" y="79"/>
                </a:moveTo>
                <a:lnTo>
                  <a:pt x="226" y="79"/>
                </a:lnTo>
                <a:lnTo>
                  <a:pt x="226" y="71"/>
                </a:lnTo>
                <a:lnTo>
                  <a:pt x="226" y="71"/>
                </a:lnTo>
                <a:lnTo>
                  <a:pt x="221" y="71"/>
                </a:lnTo>
                <a:lnTo>
                  <a:pt x="221" y="71"/>
                </a:lnTo>
                <a:lnTo>
                  <a:pt x="221" y="78"/>
                </a:lnTo>
                <a:lnTo>
                  <a:pt x="221" y="78"/>
                </a:lnTo>
                <a:lnTo>
                  <a:pt x="226" y="79"/>
                </a:lnTo>
                <a:lnTo>
                  <a:pt x="226" y="79"/>
                </a:lnTo>
                <a:close/>
                <a:moveTo>
                  <a:pt x="205" y="51"/>
                </a:moveTo>
                <a:lnTo>
                  <a:pt x="205" y="51"/>
                </a:lnTo>
                <a:lnTo>
                  <a:pt x="207" y="41"/>
                </a:lnTo>
                <a:lnTo>
                  <a:pt x="207" y="41"/>
                </a:lnTo>
                <a:lnTo>
                  <a:pt x="205" y="41"/>
                </a:lnTo>
                <a:lnTo>
                  <a:pt x="205" y="41"/>
                </a:lnTo>
                <a:lnTo>
                  <a:pt x="201" y="48"/>
                </a:lnTo>
                <a:lnTo>
                  <a:pt x="201" y="48"/>
                </a:lnTo>
                <a:lnTo>
                  <a:pt x="201" y="48"/>
                </a:lnTo>
                <a:lnTo>
                  <a:pt x="199" y="49"/>
                </a:lnTo>
                <a:lnTo>
                  <a:pt x="199" y="49"/>
                </a:lnTo>
                <a:lnTo>
                  <a:pt x="198" y="49"/>
                </a:lnTo>
                <a:lnTo>
                  <a:pt x="198" y="49"/>
                </a:lnTo>
                <a:lnTo>
                  <a:pt x="205" y="51"/>
                </a:lnTo>
                <a:lnTo>
                  <a:pt x="205" y="51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52" y="89"/>
                </a:lnTo>
                <a:lnTo>
                  <a:pt x="52" y="89"/>
                </a:lnTo>
                <a:lnTo>
                  <a:pt x="54" y="89"/>
                </a:lnTo>
                <a:lnTo>
                  <a:pt x="54" y="89"/>
                </a:lnTo>
                <a:lnTo>
                  <a:pt x="54" y="73"/>
                </a:lnTo>
                <a:lnTo>
                  <a:pt x="54" y="73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302" y="43"/>
                </a:moveTo>
                <a:lnTo>
                  <a:pt x="302" y="43"/>
                </a:lnTo>
                <a:lnTo>
                  <a:pt x="295" y="41"/>
                </a:lnTo>
                <a:lnTo>
                  <a:pt x="295" y="41"/>
                </a:lnTo>
                <a:lnTo>
                  <a:pt x="295" y="44"/>
                </a:lnTo>
                <a:lnTo>
                  <a:pt x="295" y="44"/>
                </a:lnTo>
                <a:lnTo>
                  <a:pt x="295" y="46"/>
                </a:lnTo>
                <a:lnTo>
                  <a:pt x="295" y="46"/>
                </a:lnTo>
                <a:lnTo>
                  <a:pt x="302" y="49"/>
                </a:lnTo>
                <a:lnTo>
                  <a:pt x="302" y="49"/>
                </a:lnTo>
                <a:lnTo>
                  <a:pt x="302" y="43"/>
                </a:lnTo>
                <a:lnTo>
                  <a:pt x="302" y="43"/>
                </a:lnTo>
                <a:close/>
                <a:moveTo>
                  <a:pt x="194" y="11"/>
                </a:move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8"/>
                </a:lnTo>
                <a:lnTo>
                  <a:pt x="194" y="18"/>
                </a:lnTo>
                <a:lnTo>
                  <a:pt x="194" y="37"/>
                </a:lnTo>
                <a:lnTo>
                  <a:pt x="194" y="37"/>
                </a:lnTo>
                <a:lnTo>
                  <a:pt x="194" y="38"/>
                </a:lnTo>
                <a:lnTo>
                  <a:pt x="194" y="38"/>
                </a:lnTo>
                <a:lnTo>
                  <a:pt x="194" y="37"/>
                </a:lnTo>
                <a:lnTo>
                  <a:pt x="194" y="35"/>
                </a:lnTo>
                <a:lnTo>
                  <a:pt x="194" y="35"/>
                </a:lnTo>
                <a:lnTo>
                  <a:pt x="196" y="13"/>
                </a:lnTo>
                <a:lnTo>
                  <a:pt x="196" y="13"/>
                </a:lnTo>
                <a:lnTo>
                  <a:pt x="194" y="11"/>
                </a:lnTo>
                <a:lnTo>
                  <a:pt x="194" y="11"/>
                </a:lnTo>
                <a:close/>
                <a:moveTo>
                  <a:pt x="43" y="89"/>
                </a:moveTo>
                <a:lnTo>
                  <a:pt x="43" y="89"/>
                </a:lnTo>
                <a:lnTo>
                  <a:pt x="38" y="85"/>
                </a:lnTo>
                <a:lnTo>
                  <a:pt x="38" y="85"/>
                </a:lnTo>
                <a:lnTo>
                  <a:pt x="38" y="90"/>
                </a:lnTo>
                <a:lnTo>
                  <a:pt x="38" y="90"/>
                </a:lnTo>
                <a:lnTo>
                  <a:pt x="43" y="92"/>
                </a:lnTo>
                <a:lnTo>
                  <a:pt x="43" y="92"/>
                </a:lnTo>
                <a:lnTo>
                  <a:pt x="43" y="89"/>
                </a:lnTo>
                <a:lnTo>
                  <a:pt x="43" y="89"/>
                </a:lnTo>
                <a:close/>
                <a:moveTo>
                  <a:pt x="32" y="90"/>
                </a:moveTo>
                <a:lnTo>
                  <a:pt x="32" y="90"/>
                </a:lnTo>
                <a:lnTo>
                  <a:pt x="32" y="92"/>
                </a:lnTo>
                <a:lnTo>
                  <a:pt x="32" y="92"/>
                </a:lnTo>
                <a:lnTo>
                  <a:pt x="32" y="103"/>
                </a:lnTo>
                <a:lnTo>
                  <a:pt x="32" y="103"/>
                </a:lnTo>
                <a:lnTo>
                  <a:pt x="34" y="103"/>
                </a:lnTo>
                <a:lnTo>
                  <a:pt x="34" y="103"/>
                </a:lnTo>
                <a:lnTo>
                  <a:pt x="34" y="92"/>
                </a:lnTo>
                <a:lnTo>
                  <a:pt x="34" y="92"/>
                </a:lnTo>
                <a:lnTo>
                  <a:pt x="32" y="90"/>
                </a:lnTo>
                <a:lnTo>
                  <a:pt x="32" y="90"/>
                </a:lnTo>
                <a:close/>
                <a:moveTo>
                  <a:pt x="135" y="89"/>
                </a:moveTo>
                <a:lnTo>
                  <a:pt x="135" y="89"/>
                </a:lnTo>
                <a:lnTo>
                  <a:pt x="136" y="95"/>
                </a:lnTo>
                <a:lnTo>
                  <a:pt x="136" y="95"/>
                </a:lnTo>
                <a:lnTo>
                  <a:pt x="136" y="97"/>
                </a:lnTo>
                <a:lnTo>
                  <a:pt x="138" y="98"/>
                </a:lnTo>
                <a:lnTo>
                  <a:pt x="138" y="98"/>
                </a:lnTo>
                <a:lnTo>
                  <a:pt x="138" y="89"/>
                </a:lnTo>
                <a:lnTo>
                  <a:pt x="138" y="89"/>
                </a:lnTo>
                <a:lnTo>
                  <a:pt x="135" y="89"/>
                </a:lnTo>
                <a:lnTo>
                  <a:pt x="135" y="89"/>
                </a:lnTo>
                <a:close/>
                <a:moveTo>
                  <a:pt x="305" y="74"/>
                </a:moveTo>
                <a:lnTo>
                  <a:pt x="305" y="74"/>
                </a:lnTo>
                <a:lnTo>
                  <a:pt x="306" y="87"/>
                </a:lnTo>
                <a:lnTo>
                  <a:pt x="306" y="87"/>
                </a:lnTo>
                <a:lnTo>
                  <a:pt x="308" y="87"/>
                </a:lnTo>
                <a:lnTo>
                  <a:pt x="308" y="87"/>
                </a:lnTo>
                <a:lnTo>
                  <a:pt x="308" y="74"/>
                </a:lnTo>
                <a:lnTo>
                  <a:pt x="308" y="74"/>
                </a:lnTo>
                <a:lnTo>
                  <a:pt x="305" y="74"/>
                </a:lnTo>
                <a:lnTo>
                  <a:pt x="305" y="74"/>
                </a:lnTo>
                <a:close/>
                <a:moveTo>
                  <a:pt x="291" y="38"/>
                </a:moveTo>
                <a:lnTo>
                  <a:pt x="291" y="38"/>
                </a:lnTo>
                <a:lnTo>
                  <a:pt x="291" y="35"/>
                </a:lnTo>
                <a:lnTo>
                  <a:pt x="291" y="35"/>
                </a:lnTo>
                <a:lnTo>
                  <a:pt x="291" y="29"/>
                </a:lnTo>
                <a:lnTo>
                  <a:pt x="291" y="29"/>
                </a:lnTo>
                <a:lnTo>
                  <a:pt x="291" y="27"/>
                </a:lnTo>
                <a:lnTo>
                  <a:pt x="289" y="26"/>
                </a:lnTo>
                <a:lnTo>
                  <a:pt x="289" y="26"/>
                </a:lnTo>
                <a:lnTo>
                  <a:pt x="289" y="27"/>
                </a:lnTo>
                <a:lnTo>
                  <a:pt x="289" y="27"/>
                </a:lnTo>
                <a:lnTo>
                  <a:pt x="289" y="35"/>
                </a:lnTo>
                <a:lnTo>
                  <a:pt x="289" y="35"/>
                </a:lnTo>
                <a:lnTo>
                  <a:pt x="289" y="37"/>
                </a:lnTo>
                <a:lnTo>
                  <a:pt x="291" y="38"/>
                </a:lnTo>
                <a:lnTo>
                  <a:pt x="291" y="38"/>
                </a:lnTo>
                <a:close/>
                <a:moveTo>
                  <a:pt x="18" y="27"/>
                </a:moveTo>
                <a:lnTo>
                  <a:pt x="18" y="27"/>
                </a:lnTo>
                <a:lnTo>
                  <a:pt x="13" y="35"/>
                </a:lnTo>
                <a:lnTo>
                  <a:pt x="10" y="44"/>
                </a:lnTo>
                <a:lnTo>
                  <a:pt x="10" y="44"/>
                </a:lnTo>
                <a:lnTo>
                  <a:pt x="10" y="43"/>
                </a:lnTo>
                <a:lnTo>
                  <a:pt x="10" y="43"/>
                </a:lnTo>
                <a:lnTo>
                  <a:pt x="13" y="35"/>
                </a:lnTo>
                <a:lnTo>
                  <a:pt x="18" y="30"/>
                </a:lnTo>
                <a:lnTo>
                  <a:pt x="18" y="30"/>
                </a:lnTo>
                <a:lnTo>
                  <a:pt x="19" y="29"/>
                </a:lnTo>
                <a:lnTo>
                  <a:pt x="18" y="27"/>
                </a:lnTo>
                <a:lnTo>
                  <a:pt x="18" y="27"/>
                </a:lnTo>
                <a:close/>
                <a:moveTo>
                  <a:pt x="199" y="82"/>
                </a:moveTo>
                <a:lnTo>
                  <a:pt x="199" y="82"/>
                </a:lnTo>
                <a:lnTo>
                  <a:pt x="199" y="81"/>
                </a:lnTo>
                <a:lnTo>
                  <a:pt x="199" y="81"/>
                </a:lnTo>
                <a:lnTo>
                  <a:pt x="199" y="60"/>
                </a:lnTo>
                <a:lnTo>
                  <a:pt x="199" y="60"/>
                </a:lnTo>
                <a:lnTo>
                  <a:pt x="199" y="59"/>
                </a:lnTo>
                <a:lnTo>
                  <a:pt x="199" y="59"/>
                </a:lnTo>
                <a:lnTo>
                  <a:pt x="198" y="59"/>
                </a:lnTo>
                <a:lnTo>
                  <a:pt x="198" y="59"/>
                </a:lnTo>
                <a:lnTo>
                  <a:pt x="198" y="81"/>
                </a:lnTo>
                <a:lnTo>
                  <a:pt x="198" y="81"/>
                </a:lnTo>
                <a:lnTo>
                  <a:pt x="198" y="81"/>
                </a:lnTo>
                <a:lnTo>
                  <a:pt x="198" y="81"/>
                </a:lnTo>
                <a:lnTo>
                  <a:pt x="199" y="82"/>
                </a:lnTo>
                <a:lnTo>
                  <a:pt x="199" y="82"/>
                </a:lnTo>
                <a:close/>
                <a:moveTo>
                  <a:pt x="308" y="44"/>
                </a:moveTo>
                <a:lnTo>
                  <a:pt x="308" y="44"/>
                </a:lnTo>
                <a:lnTo>
                  <a:pt x="305" y="44"/>
                </a:lnTo>
                <a:lnTo>
                  <a:pt x="305" y="44"/>
                </a:lnTo>
                <a:lnTo>
                  <a:pt x="305" y="49"/>
                </a:lnTo>
                <a:lnTo>
                  <a:pt x="305" y="49"/>
                </a:lnTo>
                <a:lnTo>
                  <a:pt x="308" y="51"/>
                </a:lnTo>
                <a:lnTo>
                  <a:pt x="308" y="51"/>
                </a:lnTo>
                <a:lnTo>
                  <a:pt x="308" y="44"/>
                </a:lnTo>
                <a:lnTo>
                  <a:pt x="308" y="44"/>
                </a:lnTo>
                <a:close/>
                <a:moveTo>
                  <a:pt x="305" y="52"/>
                </a:moveTo>
                <a:lnTo>
                  <a:pt x="305" y="52"/>
                </a:lnTo>
                <a:lnTo>
                  <a:pt x="305" y="52"/>
                </a:lnTo>
                <a:lnTo>
                  <a:pt x="305" y="52"/>
                </a:lnTo>
                <a:lnTo>
                  <a:pt x="305" y="56"/>
                </a:lnTo>
                <a:lnTo>
                  <a:pt x="305" y="56"/>
                </a:lnTo>
                <a:lnTo>
                  <a:pt x="305" y="57"/>
                </a:lnTo>
                <a:lnTo>
                  <a:pt x="306" y="59"/>
                </a:lnTo>
                <a:lnTo>
                  <a:pt x="306" y="59"/>
                </a:lnTo>
                <a:lnTo>
                  <a:pt x="308" y="59"/>
                </a:lnTo>
                <a:lnTo>
                  <a:pt x="308" y="59"/>
                </a:lnTo>
                <a:lnTo>
                  <a:pt x="308" y="52"/>
                </a:lnTo>
                <a:lnTo>
                  <a:pt x="308" y="52"/>
                </a:lnTo>
                <a:lnTo>
                  <a:pt x="305" y="52"/>
                </a:lnTo>
                <a:lnTo>
                  <a:pt x="305" y="52"/>
                </a:lnTo>
                <a:close/>
                <a:moveTo>
                  <a:pt x="48" y="70"/>
                </a:moveTo>
                <a:lnTo>
                  <a:pt x="48" y="70"/>
                </a:lnTo>
                <a:lnTo>
                  <a:pt x="48" y="71"/>
                </a:lnTo>
                <a:lnTo>
                  <a:pt x="48" y="71"/>
                </a:lnTo>
                <a:lnTo>
                  <a:pt x="48" y="85"/>
                </a:lnTo>
                <a:lnTo>
                  <a:pt x="48" y="85"/>
                </a:lnTo>
                <a:lnTo>
                  <a:pt x="48" y="87"/>
                </a:lnTo>
                <a:lnTo>
                  <a:pt x="48" y="87"/>
                </a:lnTo>
                <a:lnTo>
                  <a:pt x="48" y="87"/>
                </a:lnTo>
                <a:lnTo>
                  <a:pt x="48" y="87"/>
                </a:lnTo>
                <a:lnTo>
                  <a:pt x="48" y="85"/>
                </a:lnTo>
                <a:lnTo>
                  <a:pt x="48" y="85"/>
                </a:lnTo>
                <a:lnTo>
                  <a:pt x="49" y="71"/>
                </a:lnTo>
                <a:lnTo>
                  <a:pt x="49" y="71"/>
                </a:lnTo>
                <a:lnTo>
                  <a:pt x="49" y="71"/>
                </a:lnTo>
                <a:lnTo>
                  <a:pt x="48" y="70"/>
                </a:lnTo>
                <a:lnTo>
                  <a:pt x="48" y="70"/>
                </a:lnTo>
                <a:close/>
                <a:moveTo>
                  <a:pt x="67" y="7"/>
                </a:moveTo>
                <a:lnTo>
                  <a:pt x="67" y="7"/>
                </a:lnTo>
                <a:lnTo>
                  <a:pt x="57" y="8"/>
                </a:lnTo>
                <a:lnTo>
                  <a:pt x="49" y="10"/>
                </a:lnTo>
                <a:lnTo>
                  <a:pt x="49" y="10"/>
                </a:lnTo>
                <a:lnTo>
                  <a:pt x="65" y="8"/>
                </a:lnTo>
                <a:lnTo>
                  <a:pt x="65" y="8"/>
                </a:lnTo>
                <a:lnTo>
                  <a:pt x="67" y="7"/>
                </a:lnTo>
                <a:lnTo>
                  <a:pt x="67" y="7"/>
                </a:lnTo>
                <a:close/>
                <a:moveTo>
                  <a:pt x="215" y="68"/>
                </a:moveTo>
                <a:lnTo>
                  <a:pt x="215" y="68"/>
                </a:lnTo>
                <a:lnTo>
                  <a:pt x="217" y="76"/>
                </a:lnTo>
                <a:lnTo>
                  <a:pt x="217" y="76"/>
                </a:lnTo>
                <a:lnTo>
                  <a:pt x="217" y="78"/>
                </a:lnTo>
                <a:lnTo>
                  <a:pt x="217" y="78"/>
                </a:lnTo>
                <a:lnTo>
                  <a:pt x="218" y="78"/>
                </a:lnTo>
                <a:lnTo>
                  <a:pt x="218" y="78"/>
                </a:lnTo>
                <a:lnTo>
                  <a:pt x="218" y="70"/>
                </a:lnTo>
                <a:lnTo>
                  <a:pt x="218" y="70"/>
                </a:lnTo>
                <a:lnTo>
                  <a:pt x="215" y="68"/>
                </a:lnTo>
                <a:lnTo>
                  <a:pt x="215" y="68"/>
                </a:lnTo>
                <a:close/>
                <a:moveTo>
                  <a:pt x="40" y="114"/>
                </a:moveTo>
                <a:lnTo>
                  <a:pt x="40" y="114"/>
                </a:lnTo>
                <a:lnTo>
                  <a:pt x="41" y="111"/>
                </a:lnTo>
                <a:lnTo>
                  <a:pt x="41" y="111"/>
                </a:lnTo>
                <a:lnTo>
                  <a:pt x="43" y="109"/>
                </a:lnTo>
                <a:lnTo>
                  <a:pt x="43" y="109"/>
                </a:lnTo>
                <a:lnTo>
                  <a:pt x="38" y="108"/>
                </a:lnTo>
                <a:lnTo>
                  <a:pt x="38" y="108"/>
                </a:lnTo>
                <a:lnTo>
                  <a:pt x="38" y="111"/>
                </a:lnTo>
                <a:lnTo>
                  <a:pt x="40" y="114"/>
                </a:lnTo>
                <a:lnTo>
                  <a:pt x="40" y="114"/>
                </a:lnTo>
                <a:lnTo>
                  <a:pt x="40" y="114"/>
                </a:lnTo>
                <a:lnTo>
                  <a:pt x="40" y="114"/>
                </a:lnTo>
                <a:close/>
                <a:moveTo>
                  <a:pt x="295" y="76"/>
                </a:moveTo>
                <a:lnTo>
                  <a:pt x="295" y="76"/>
                </a:lnTo>
                <a:lnTo>
                  <a:pt x="302" y="76"/>
                </a:lnTo>
                <a:lnTo>
                  <a:pt x="302" y="76"/>
                </a:lnTo>
                <a:lnTo>
                  <a:pt x="302" y="74"/>
                </a:lnTo>
                <a:lnTo>
                  <a:pt x="302" y="74"/>
                </a:lnTo>
                <a:lnTo>
                  <a:pt x="295" y="73"/>
                </a:lnTo>
                <a:lnTo>
                  <a:pt x="295" y="73"/>
                </a:lnTo>
                <a:lnTo>
                  <a:pt x="295" y="76"/>
                </a:lnTo>
                <a:lnTo>
                  <a:pt x="295" y="76"/>
                </a:lnTo>
                <a:close/>
                <a:moveTo>
                  <a:pt x="52" y="63"/>
                </a:moveTo>
                <a:lnTo>
                  <a:pt x="52" y="63"/>
                </a:lnTo>
                <a:lnTo>
                  <a:pt x="52" y="70"/>
                </a:lnTo>
                <a:lnTo>
                  <a:pt x="52" y="70"/>
                </a:lnTo>
                <a:lnTo>
                  <a:pt x="56" y="71"/>
                </a:lnTo>
                <a:lnTo>
                  <a:pt x="56" y="71"/>
                </a:lnTo>
                <a:lnTo>
                  <a:pt x="56" y="63"/>
                </a:lnTo>
                <a:lnTo>
                  <a:pt x="56" y="63"/>
                </a:lnTo>
                <a:lnTo>
                  <a:pt x="52" y="63"/>
                </a:lnTo>
                <a:lnTo>
                  <a:pt x="52" y="63"/>
                </a:lnTo>
                <a:close/>
                <a:moveTo>
                  <a:pt x="98" y="93"/>
                </a:moveTo>
                <a:lnTo>
                  <a:pt x="98" y="93"/>
                </a:lnTo>
                <a:lnTo>
                  <a:pt x="98" y="93"/>
                </a:lnTo>
                <a:lnTo>
                  <a:pt x="98" y="93"/>
                </a:lnTo>
                <a:lnTo>
                  <a:pt x="100" y="65"/>
                </a:lnTo>
                <a:lnTo>
                  <a:pt x="100" y="65"/>
                </a:lnTo>
                <a:lnTo>
                  <a:pt x="98" y="68"/>
                </a:lnTo>
                <a:lnTo>
                  <a:pt x="98" y="68"/>
                </a:lnTo>
                <a:lnTo>
                  <a:pt x="98" y="90"/>
                </a:lnTo>
                <a:lnTo>
                  <a:pt x="98" y="90"/>
                </a:lnTo>
                <a:lnTo>
                  <a:pt x="98" y="93"/>
                </a:lnTo>
                <a:lnTo>
                  <a:pt x="98" y="93"/>
                </a:lnTo>
                <a:close/>
                <a:moveTo>
                  <a:pt x="217" y="79"/>
                </a:moveTo>
                <a:lnTo>
                  <a:pt x="217" y="79"/>
                </a:lnTo>
                <a:lnTo>
                  <a:pt x="217" y="85"/>
                </a:lnTo>
                <a:lnTo>
                  <a:pt x="218" y="90"/>
                </a:lnTo>
                <a:lnTo>
                  <a:pt x="218" y="90"/>
                </a:lnTo>
                <a:lnTo>
                  <a:pt x="218" y="85"/>
                </a:lnTo>
                <a:lnTo>
                  <a:pt x="218" y="81"/>
                </a:lnTo>
                <a:lnTo>
                  <a:pt x="218" y="81"/>
                </a:lnTo>
                <a:lnTo>
                  <a:pt x="217" y="79"/>
                </a:lnTo>
                <a:lnTo>
                  <a:pt x="217" y="79"/>
                </a:lnTo>
                <a:close/>
                <a:moveTo>
                  <a:pt x="291" y="56"/>
                </a:moveTo>
                <a:lnTo>
                  <a:pt x="291" y="56"/>
                </a:lnTo>
                <a:lnTo>
                  <a:pt x="291" y="65"/>
                </a:lnTo>
                <a:lnTo>
                  <a:pt x="291" y="65"/>
                </a:lnTo>
                <a:lnTo>
                  <a:pt x="291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56"/>
                </a:lnTo>
                <a:lnTo>
                  <a:pt x="292" y="56"/>
                </a:lnTo>
                <a:lnTo>
                  <a:pt x="291" y="56"/>
                </a:lnTo>
                <a:lnTo>
                  <a:pt x="291" y="56"/>
                </a:lnTo>
                <a:lnTo>
                  <a:pt x="291" y="56"/>
                </a:lnTo>
                <a:close/>
                <a:moveTo>
                  <a:pt x="267" y="8"/>
                </a:moveTo>
                <a:lnTo>
                  <a:pt x="267" y="8"/>
                </a:lnTo>
                <a:lnTo>
                  <a:pt x="267" y="8"/>
                </a:lnTo>
                <a:lnTo>
                  <a:pt x="267" y="8"/>
                </a:lnTo>
                <a:lnTo>
                  <a:pt x="258" y="8"/>
                </a:lnTo>
                <a:lnTo>
                  <a:pt x="258" y="8"/>
                </a:lnTo>
                <a:lnTo>
                  <a:pt x="254" y="8"/>
                </a:lnTo>
                <a:lnTo>
                  <a:pt x="254" y="8"/>
                </a:lnTo>
                <a:lnTo>
                  <a:pt x="253" y="8"/>
                </a:lnTo>
                <a:lnTo>
                  <a:pt x="253" y="8"/>
                </a:lnTo>
                <a:lnTo>
                  <a:pt x="251" y="8"/>
                </a:lnTo>
                <a:lnTo>
                  <a:pt x="251" y="8"/>
                </a:lnTo>
                <a:lnTo>
                  <a:pt x="250" y="8"/>
                </a:lnTo>
                <a:lnTo>
                  <a:pt x="250" y="10"/>
                </a:lnTo>
                <a:lnTo>
                  <a:pt x="250" y="10"/>
                </a:lnTo>
                <a:lnTo>
                  <a:pt x="251" y="10"/>
                </a:lnTo>
                <a:lnTo>
                  <a:pt x="251" y="10"/>
                </a:lnTo>
                <a:lnTo>
                  <a:pt x="265" y="10"/>
                </a:lnTo>
                <a:lnTo>
                  <a:pt x="265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8"/>
                </a:lnTo>
                <a:lnTo>
                  <a:pt x="267" y="8"/>
                </a:lnTo>
                <a:close/>
                <a:moveTo>
                  <a:pt x="299" y="98"/>
                </a:moveTo>
                <a:lnTo>
                  <a:pt x="299" y="98"/>
                </a:lnTo>
                <a:lnTo>
                  <a:pt x="299" y="100"/>
                </a:lnTo>
                <a:lnTo>
                  <a:pt x="300" y="100"/>
                </a:lnTo>
                <a:lnTo>
                  <a:pt x="300" y="100"/>
                </a:lnTo>
                <a:lnTo>
                  <a:pt x="313" y="100"/>
                </a:lnTo>
                <a:lnTo>
                  <a:pt x="313" y="100"/>
                </a:lnTo>
                <a:lnTo>
                  <a:pt x="318" y="98"/>
                </a:lnTo>
                <a:lnTo>
                  <a:pt x="318" y="98"/>
                </a:lnTo>
                <a:lnTo>
                  <a:pt x="319" y="97"/>
                </a:lnTo>
                <a:lnTo>
                  <a:pt x="319" y="97"/>
                </a:lnTo>
                <a:lnTo>
                  <a:pt x="316" y="97"/>
                </a:lnTo>
                <a:lnTo>
                  <a:pt x="316" y="97"/>
                </a:lnTo>
                <a:lnTo>
                  <a:pt x="311" y="98"/>
                </a:lnTo>
                <a:lnTo>
                  <a:pt x="305" y="98"/>
                </a:lnTo>
                <a:lnTo>
                  <a:pt x="305" y="98"/>
                </a:lnTo>
                <a:lnTo>
                  <a:pt x="299" y="98"/>
                </a:lnTo>
                <a:lnTo>
                  <a:pt x="299" y="98"/>
                </a:lnTo>
                <a:close/>
                <a:moveTo>
                  <a:pt x="291" y="24"/>
                </a:moveTo>
                <a:lnTo>
                  <a:pt x="291" y="24"/>
                </a:lnTo>
                <a:lnTo>
                  <a:pt x="289" y="18"/>
                </a:lnTo>
                <a:lnTo>
                  <a:pt x="289" y="18"/>
                </a:lnTo>
                <a:lnTo>
                  <a:pt x="289" y="16"/>
                </a:lnTo>
                <a:lnTo>
                  <a:pt x="289" y="16"/>
                </a:lnTo>
                <a:lnTo>
                  <a:pt x="291" y="14"/>
                </a:lnTo>
                <a:lnTo>
                  <a:pt x="291" y="14"/>
                </a:lnTo>
                <a:lnTo>
                  <a:pt x="289" y="13"/>
                </a:lnTo>
                <a:lnTo>
                  <a:pt x="289" y="13"/>
                </a:lnTo>
                <a:lnTo>
                  <a:pt x="289" y="22"/>
                </a:lnTo>
                <a:lnTo>
                  <a:pt x="289" y="22"/>
                </a:lnTo>
                <a:lnTo>
                  <a:pt x="289" y="24"/>
                </a:lnTo>
                <a:lnTo>
                  <a:pt x="291" y="24"/>
                </a:lnTo>
                <a:lnTo>
                  <a:pt x="291" y="24"/>
                </a:lnTo>
                <a:close/>
                <a:moveTo>
                  <a:pt x="153" y="93"/>
                </a:moveTo>
                <a:lnTo>
                  <a:pt x="153" y="93"/>
                </a:lnTo>
                <a:lnTo>
                  <a:pt x="152" y="97"/>
                </a:lnTo>
                <a:lnTo>
                  <a:pt x="152" y="97"/>
                </a:lnTo>
                <a:lnTo>
                  <a:pt x="152" y="100"/>
                </a:lnTo>
                <a:lnTo>
                  <a:pt x="152" y="103"/>
                </a:lnTo>
                <a:lnTo>
                  <a:pt x="152" y="103"/>
                </a:lnTo>
                <a:lnTo>
                  <a:pt x="153" y="98"/>
                </a:lnTo>
                <a:lnTo>
                  <a:pt x="153" y="93"/>
                </a:lnTo>
                <a:lnTo>
                  <a:pt x="153" y="93"/>
                </a:lnTo>
                <a:close/>
                <a:moveTo>
                  <a:pt x="324" y="82"/>
                </a:moveTo>
                <a:lnTo>
                  <a:pt x="324" y="82"/>
                </a:lnTo>
                <a:lnTo>
                  <a:pt x="324" y="73"/>
                </a:lnTo>
                <a:lnTo>
                  <a:pt x="324" y="73"/>
                </a:lnTo>
                <a:lnTo>
                  <a:pt x="322" y="74"/>
                </a:lnTo>
                <a:lnTo>
                  <a:pt x="322" y="74"/>
                </a:lnTo>
                <a:lnTo>
                  <a:pt x="324" y="82"/>
                </a:lnTo>
                <a:lnTo>
                  <a:pt x="324" y="82"/>
                </a:lnTo>
                <a:close/>
                <a:moveTo>
                  <a:pt x="202" y="76"/>
                </a:moveTo>
                <a:lnTo>
                  <a:pt x="202" y="76"/>
                </a:lnTo>
                <a:lnTo>
                  <a:pt x="202" y="85"/>
                </a:lnTo>
                <a:lnTo>
                  <a:pt x="202" y="85"/>
                </a:lnTo>
                <a:lnTo>
                  <a:pt x="204" y="85"/>
                </a:lnTo>
                <a:lnTo>
                  <a:pt x="204" y="85"/>
                </a:lnTo>
                <a:lnTo>
                  <a:pt x="204" y="84"/>
                </a:lnTo>
                <a:lnTo>
                  <a:pt x="204" y="84"/>
                </a:lnTo>
                <a:lnTo>
                  <a:pt x="204" y="76"/>
                </a:lnTo>
                <a:lnTo>
                  <a:pt x="204" y="76"/>
                </a:lnTo>
                <a:lnTo>
                  <a:pt x="204" y="76"/>
                </a:lnTo>
                <a:lnTo>
                  <a:pt x="202" y="76"/>
                </a:lnTo>
                <a:lnTo>
                  <a:pt x="202" y="76"/>
                </a:lnTo>
                <a:close/>
                <a:moveTo>
                  <a:pt x="103" y="98"/>
                </a:move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03" y="92"/>
                </a:lnTo>
                <a:lnTo>
                  <a:pt x="103" y="92"/>
                </a:lnTo>
                <a:lnTo>
                  <a:pt x="103" y="90"/>
                </a:lnTo>
                <a:lnTo>
                  <a:pt x="103" y="90"/>
                </a:lnTo>
                <a:lnTo>
                  <a:pt x="103" y="89"/>
                </a:lnTo>
                <a:lnTo>
                  <a:pt x="103" y="87"/>
                </a:lnTo>
                <a:lnTo>
                  <a:pt x="103" y="87"/>
                </a:lnTo>
                <a:lnTo>
                  <a:pt x="103" y="85"/>
                </a:lnTo>
                <a:lnTo>
                  <a:pt x="103" y="84"/>
                </a:lnTo>
                <a:lnTo>
                  <a:pt x="103" y="84"/>
                </a:lnTo>
                <a:lnTo>
                  <a:pt x="103" y="98"/>
                </a:lnTo>
                <a:lnTo>
                  <a:pt x="103" y="98"/>
                </a:lnTo>
                <a:close/>
                <a:moveTo>
                  <a:pt x="292" y="52"/>
                </a:moveTo>
                <a:lnTo>
                  <a:pt x="292" y="52"/>
                </a:lnTo>
                <a:lnTo>
                  <a:pt x="292" y="48"/>
                </a:lnTo>
                <a:lnTo>
                  <a:pt x="292" y="48"/>
                </a:lnTo>
                <a:lnTo>
                  <a:pt x="291" y="46"/>
                </a:lnTo>
                <a:lnTo>
                  <a:pt x="291" y="46"/>
                </a:lnTo>
                <a:lnTo>
                  <a:pt x="291" y="46"/>
                </a:lnTo>
                <a:lnTo>
                  <a:pt x="291" y="52"/>
                </a:lnTo>
                <a:lnTo>
                  <a:pt x="291" y="52"/>
                </a:lnTo>
                <a:lnTo>
                  <a:pt x="291" y="52"/>
                </a:lnTo>
                <a:lnTo>
                  <a:pt x="292" y="52"/>
                </a:lnTo>
                <a:lnTo>
                  <a:pt x="292" y="52"/>
                </a:lnTo>
                <a:close/>
                <a:moveTo>
                  <a:pt x="48" y="62"/>
                </a:moveTo>
                <a:lnTo>
                  <a:pt x="48" y="62"/>
                </a:lnTo>
                <a:lnTo>
                  <a:pt x="48" y="67"/>
                </a:lnTo>
                <a:lnTo>
                  <a:pt x="48" y="67"/>
                </a:lnTo>
                <a:lnTo>
                  <a:pt x="48" y="68"/>
                </a:lnTo>
                <a:lnTo>
                  <a:pt x="49" y="68"/>
                </a:lnTo>
                <a:lnTo>
                  <a:pt x="49" y="68"/>
                </a:lnTo>
                <a:lnTo>
                  <a:pt x="49" y="62"/>
                </a:lnTo>
                <a:lnTo>
                  <a:pt x="49" y="62"/>
                </a:lnTo>
                <a:lnTo>
                  <a:pt x="48" y="62"/>
                </a:lnTo>
                <a:lnTo>
                  <a:pt x="48" y="62"/>
                </a:lnTo>
                <a:close/>
                <a:moveTo>
                  <a:pt x="291" y="87"/>
                </a:moveTo>
                <a:lnTo>
                  <a:pt x="291" y="87"/>
                </a:lnTo>
                <a:lnTo>
                  <a:pt x="292" y="78"/>
                </a:lnTo>
                <a:lnTo>
                  <a:pt x="292" y="78"/>
                </a:lnTo>
                <a:lnTo>
                  <a:pt x="291" y="76"/>
                </a:lnTo>
                <a:lnTo>
                  <a:pt x="291" y="76"/>
                </a:lnTo>
                <a:lnTo>
                  <a:pt x="291" y="76"/>
                </a:lnTo>
                <a:lnTo>
                  <a:pt x="291" y="81"/>
                </a:lnTo>
                <a:lnTo>
                  <a:pt x="291" y="87"/>
                </a:lnTo>
                <a:lnTo>
                  <a:pt x="291" y="87"/>
                </a:lnTo>
                <a:close/>
                <a:moveTo>
                  <a:pt x="22" y="104"/>
                </a:moveTo>
                <a:lnTo>
                  <a:pt x="22" y="104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101"/>
                </a:lnTo>
                <a:lnTo>
                  <a:pt x="22" y="104"/>
                </a:lnTo>
                <a:lnTo>
                  <a:pt x="22" y="104"/>
                </a:lnTo>
                <a:close/>
                <a:moveTo>
                  <a:pt x="48" y="95"/>
                </a:moveTo>
                <a:lnTo>
                  <a:pt x="48" y="95"/>
                </a:lnTo>
                <a:lnTo>
                  <a:pt x="46" y="98"/>
                </a:lnTo>
                <a:lnTo>
                  <a:pt x="46" y="98"/>
                </a:lnTo>
                <a:lnTo>
                  <a:pt x="46" y="104"/>
                </a:lnTo>
                <a:lnTo>
                  <a:pt x="46" y="104"/>
                </a:lnTo>
                <a:lnTo>
                  <a:pt x="48" y="106"/>
                </a:lnTo>
                <a:lnTo>
                  <a:pt x="48" y="106"/>
                </a:lnTo>
                <a:lnTo>
                  <a:pt x="48" y="104"/>
                </a:lnTo>
                <a:lnTo>
                  <a:pt x="48" y="104"/>
                </a:lnTo>
                <a:lnTo>
                  <a:pt x="48" y="97"/>
                </a:lnTo>
                <a:lnTo>
                  <a:pt x="48" y="97"/>
                </a:lnTo>
                <a:lnTo>
                  <a:pt x="48" y="95"/>
                </a:lnTo>
                <a:lnTo>
                  <a:pt x="48" y="95"/>
                </a:lnTo>
                <a:lnTo>
                  <a:pt x="48" y="95"/>
                </a:lnTo>
                <a:lnTo>
                  <a:pt x="48" y="95"/>
                </a:lnTo>
                <a:close/>
                <a:moveTo>
                  <a:pt x="111" y="103"/>
                </a:move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09" y="101"/>
                </a:lnTo>
                <a:lnTo>
                  <a:pt x="109" y="101"/>
                </a:lnTo>
                <a:lnTo>
                  <a:pt x="108" y="100"/>
                </a:lnTo>
                <a:lnTo>
                  <a:pt x="108" y="100"/>
                </a:lnTo>
                <a:lnTo>
                  <a:pt x="108" y="100"/>
                </a:lnTo>
                <a:lnTo>
                  <a:pt x="108" y="97"/>
                </a:lnTo>
                <a:lnTo>
                  <a:pt x="108" y="97"/>
                </a:lnTo>
                <a:lnTo>
                  <a:pt x="108" y="103"/>
                </a:lnTo>
                <a:lnTo>
                  <a:pt x="108" y="103"/>
                </a:lnTo>
                <a:lnTo>
                  <a:pt x="111" y="103"/>
                </a:lnTo>
                <a:lnTo>
                  <a:pt x="111" y="103"/>
                </a:lnTo>
                <a:close/>
                <a:moveTo>
                  <a:pt x="35" y="87"/>
                </a:moveTo>
                <a:lnTo>
                  <a:pt x="35" y="87"/>
                </a:lnTo>
                <a:lnTo>
                  <a:pt x="35" y="84"/>
                </a:lnTo>
                <a:lnTo>
                  <a:pt x="35" y="84"/>
                </a:lnTo>
                <a:lnTo>
                  <a:pt x="35" y="82"/>
                </a:lnTo>
                <a:lnTo>
                  <a:pt x="35" y="82"/>
                </a:lnTo>
                <a:lnTo>
                  <a:pt x="32" y="81"/>
                </a:lnTo>
                <a:lnTo>
                  <a:pt x="32" y="81"/>
                </a:lnTo>
                <a:lnTo>
                  <a:pt x="32" y="85"/>
                </a:lnTo>
                <a:lnTo>
                  <a:pt x="32" y="85"/>
                </a:lnTo>
                <a:lnTo>
                  <a:pt x="35" y="87"/>
                </a:lnTo>
                <a:lnTo>
                  <a:pt x="35" y="87"/>
                </a:lnTo>
                <a:close/>
                <a:moveTo>
                  <a:pt x="359" y="46"/>
                </a:moveTo>
                <a:lnTo>
                  <a:pt x="359" y="46"/>
                </a:lnTo>
                <a:lnTo>
                  <a:pt x="359" y="40"/>
                </a:lnTo>
                <a:lnTo>
                  <a:pt x="355" y="33"/>
                </a:lnTo>
                <a:lnTo>
                  <a:pt x="355" y="33"/>
                </a:lnTo>
                <a:lnTo>
                  <a:pt x="359" y="46"/>
                </a:lnTo>
                <a:lnTo>
                  <a:pt x="359" y="46"/>
                </a:lnTo>
                <a:close/>
                <a:moveTo>
                  <a:pt x="201" y="37"/>
                </a:moveTo>
                <a:lnTo>
                  <a:pt x="201" y="37"/>
                </a:lnTo>
                <a:lnTo>
                  <a:pt x="199" y="38"/>
                </a:lnTo>
                <a:lnTo>
                  <a:pt x="198" y="41"/>
                </a:lnTo>
                <a:lnTo>
                  <a:pt x="198" y="41"/>
                </a:lnTo>
                <a:lnTo>
                  <a:pt x="198" y="43"/>
                </a:lnTo>
                <a:lnTo>
                  <a:pt x="198" y="43"/>
                </a:lnTo>
                <a:lnTo>
                  <a:pt x="199" y="44"/>
                </a:lnTo>
                <a:lnTo>
                  <a:pt x="199" y="44"/>
                </a:lnTo>
                <a:lnTo>
                  <a:pt x="201" y="41"/>
                </a:lnTo>
                <a:lnTo>
                  <a:pt x="201" y="37"/>
                </a:lnTo>
                <a:lnTo>
                  <a:pt x="201" y="37"/>
                </a:lnTo>
                <a:close/>
                <a:moveTo>
                  <a:pt x="280" y="90"/>
                </a:moveTo>
                <a:lnTo>
                  <a:pt x="280" y="90"/>
                </a:lnTo>
                <a:lnTo>
                  <a:pt x="280" y="89"/>
                </a:lnTo>
                <a:lnTo>
                  <a:pt x="280" y="89"/>
                </a:lnTo>
                <a:lnTo>
                  <a:pt x="280" y="85"/>
                </a:lnTo>
                <a:lnTo>
                  <a:pt x="276" y="85"/>
                </a:lnTo>
                <a:lnTo>
                  <a:pt x="276" y="85"/>
                </a:lnTo>
                <a:lnTo>
                  <a:pt x="278" y="89"/>
                </a:lnTo>
                <a:lnTo>
                  <a:pt x="280" y="90"/>
                </a:lnTo>
                <a:lnTo>
                  <a:pt x="280" y="90"/>
                </a:lnTo>
                <a:close/>
                <a:moveTo>
                  <a:pt x="243" y="10"/>
                </a:moveTo>
                <a:lnTo>
                  <a:pt x="243" y="10"/>
                </a:lnTo>
                <a:lnTo>
                  <a:pt x="242" y="8"/>
                </a:lnTo>
                <a:lnTo>
                  <a:pt x="242" y="8"/>
                </a:lnTo>
                <a:lnTo>
                  <a:pt x="232" y="8"/>
                </a:lnTo>
                <a:lnTo>
                  <a:pt x="232" y="8"/>
                </a:lnTo>
                <a:lnTo>
                  <a:pt x="232" y="10"/>
                </a:lnTo>
                <a:lnTo>
                  <a:pt x="232" y="10"/>
                </a:lnTo>
                <a:lnTo>
                  <a:pt x="243" y="10"/>
                </a:lnTo>
                <a:lnTo>
                  <a:pt x="243" y="10"/>
                </a:lnTo>
                <a:close/>
                <a:moveTo>
                  <a:pt x="30" y="37"/>
                </a:moveTo>
                <a:lnTo>
                  <a:pt x="30" y="37"/>
                </a:lnTo>
                <a:lnTo>
                  <a:pt x="30" y="37"/>
                </a:lnTo>
                <a:lnTo>
                  <a:pt x="30" y="37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7"/>
                </a:lnTo>
                <a:lnTo>
                  <a:pt x="30" y="37"/>
                </a:lnTo>
                <a:close/>
                <a:moveTo>
                  <a:pt x="354" y="26"/>
                </a:moveTo>
                <a:lnTo>
                  <a:pt x="354" y="26"/>
                </a:lnTo>
                <a:lnTo>
                  <a:pt x="349" y="19"/>
                </a:lnTo>
                <a:lnTo>
                  <a:pt x="349" y="19"/>
                </a:lnTo>
                <a:lnTo>
                  <a:pt x="351" y="22"/>
                </a:lnTo>
                <a:lnTo>
                  <a:pt x="351" y="22"/>
                </a:lnTo>
                <a:lnTo>
                  <a:pt x="352" y="26"/>
                </a:lnTo>
                <a:lnTo>
                  <a:pt x="354" y="26"/>
                </a:lnTo>
                <a:lnTo>
                  <a:pt x="354" y="26"/>
                </a:lnTo>
                <a:close/>
                <a:moveTo>
                  <a:pt x="237" y="89"/>
                </a:moveTo>
                <a:lnTo>
                  <a:pt x="237" y="89"/>
                </a:lnTo>
                <a:lnTo>
                  <a:pt x="239" y="89"/>
                </a:lnTo>
                <a:lnTo>
                  <a:pt x="239" y="89"/>
                </a:lnTo>
                <a:lnTo>
                  <a:pt x="239" y="81"/>
                </a:lnTo>
                <a:lnTo>
                  <a:pt x="239" y="81"/>
                </a:lnTo>
                <a:lnTo>
                  <a:pt x="237" y="81"/>
                </a:lnTo>
                <a:lnTo>
                  <a:pt x="237" y="82"/>
                </a:lnTo>
                <a:lnTo>
                  <a:pt x="237" y="82"/>
                </a:lnTo>
                <a:lnTo>
                  <a:pt x="237" y="89"/>
                </a:lnTo>
                <a:lnTo>
                  <a:pt x="237" y="89"/>
                </a:lnTo>
                <a:close/>
                <a:moveTo>
                  <a:pt x="210" y="51"/>
                </a:moveTo>
                <a:lnTo>
                  <a:pt x="210" y="51"/>
                </a:lnTo>
                <a:lnTo>
                  <a:pt x="213" y="49"/>
                </a:lnTo>
                <a:lnTo>
                  <a:pt x="213" y="49"/>
                </a:lnTo>
                <a:lnTo>
                  <a:pt x="212" y="46"/>
                </a:lnTo>
                <a:lnTo>
                  <a:pt x="212" y="46"/>
                </a:lnTo>
                <a:lnTo>
                  <a:pt x="209" y="49"/>
                </a:lnTo>
                <a:lnTo>
                  <a:pt x="209" y="49"/>
                </a:lnTo>
                <a:lnTo>
                  <a:pt x="210" y="51"/>
                </a:lnTo>
                <a:lnTo>
                  <a:pt x="210" y="51"/>
                </a:lnTo>
                <a:close/>
                <a:moveTo>
                  <a:pt x="330" y="90"/>
                </a:moveTo>
                <a:lnTo>
                  <a:pt x="330" y="90"/>
                </a:lnTo>
                <a:lnTo>
                  <a:pt x="332" y="87"/>
                </a:lnTo>
                <a:lnTo>
                  <a:pt x="332" y="85"/>
                </a:lnTo>
                <a:lnTo>
                  <a:pt x="332" y="85"/>
                </a:lnTo>
                <a:lnTo>
                  <a:pt x="330" y="90"/>
                </a:lnTo>
                <a:lnTo>
                  <a:pt x="330" y="90"/>
                </a:lnTo>
                <a:lnTo>
                  <a:pt x="330" y="90"/>
                </a:lnTo>
                <a:lnTo>
                  <a:pt x="330" y="90"/>
                </a:lnTo>
                <a:close/>
                <a:moveTo>
                  <a:pt x="30" y="21"/>
                </a:moveTo>
                <a:lnTo>
                  <a:pt x="30" y="21"/>
                </a:lnTo>
                <a:lnTo>
                  <a:pt x="37" y="16"/>
                </a:lnTo>
                <a:lnTo>
                  <a:pt x="37" y="16"/>
                </a:lnTo>
                <a:lnTo>
                  <a:pt x="32" y="19"/>
                </a:lnTo>
                <a:lnTo>
                  <a:pt x="32" y="19"/>
                </a:lnTo>
                <a:lnTo>
                  <a:pt x="30" y="21"/>
                </a:lnTo>
                <a:lnTo>
                  <a:pt x="30" y="21"/>
                </a:lnTo>
                <a:close/>
                <a:moveTo>
                  <a:pt x="250" y="73"/>
                </a:moveTo>
                <a:lnTo>
                  <a:pt x="250" y="73"/>
                </a:lnTo>
                <a:lnTo>
                  <a:pt x="250" y="84"/>
                </a:lnTo>
                <a:lnTo>
                  <a:pt x="250" y="84"/>
                </a:lnTo>
                <a:lnTo>
                  <a:pt x="250" y="78"/>
                </a:lnTo>
                <a:lnTo>
                  <a:pt x="250" y="73"/>
                </a:lnTo>
                <a:lnTo>
                  <a:pt x="250" y="73"/>
                </a:lnTo>
                <a:close/>
                <a:moveTo>
                  <a:pt x="198" y="85"/>
                </a:moveTo>
                <a:lnTo>
                  <a:pt x="198" y="85"/>
                </a:lnTo>
                <a:lnTo>
                  <a:pt x="198" y="89"/>
                </a:lnTo>
                <a:lnTo>
                  <a:pt x="199" y="92"/>
                </a:lnTo>
                <a:lnTo>
                  <a:pt x="199" y="92"/>
                </a:lnTo>
                <a:lnTo>
                  <a:pt x="199" y="87"/>
                </a:lnTo>
                <a:lnTo>
                  <a:pt x="199" y="87"/>
                </a:lnTo>
                <a:lnTo>
                  <a:pt x="198" y="85"/>
                </a:lnTo>
                <a:lnTo>
                  <a:pt x="198" y="85"/>
                </a:lnTo>
                <a:close/>
                <a:moveTo>
                  <a:pt x="194" y="43"/>
                </a:moveTo>
                <a:lnTo>
                  <a:pt x="194" y="43"/>
                </a:lnTo>
                <a:lnTo>
                  <a:pt x="194" y="43"/>
                </a:lnTo>
                <a:lnTo>
                  <a:pt x="194" y="44"/>
                </a:lnTo>
                <a:lnTo>
                  <a:pt x="194" y="44"/>
                </a:lnTo>
                <a:lnTo>
                  <a:pt x="194" y="46"/>
                </a:lnTo>
                <a:lnTo>
                  <a:pt x="194" y="46"/>
                </a:lnTo>
                <a:lnTo>
                  <a:pt x="194" y="46"/>
                </a:lnTo>
                <a:lnTo>
                  <a:pt x="194" y="43"/>
                </a:lnTo>
                <a:lnTo>
                  <a:pt x="194" y="43"/>
                </a:lnTo>
                <a:close/>
                <a:moveTo>
                  <a:pt x="291" y="71"/>
                </a:moveTo>
                <a:lnTo>
                  <a:pt x="291" y="71"/>
                </a:lnTo>
                <a:lnTo>
                  <a:pt x="291" y="74"/>
                </a:lnTo>
                <a:lnTo>
                  <a:pt x="291" y="74"/>
                </a:lnTo>
                <a:lnTo>
                  <a:pt x="292" y="74"/>
                </a:lnTo>
                <a:lnTo>
                  <a:pt x="292" y="74"/>
                </a:lnTo>
                <a:lnTo>
                  <a:pt x="292" y="73"/>
                </a:lnTo>
                <a:lnTo>
                  <a:pt x="291" y="71"/>
                </a:lnTo>
                <a:lnTo>
                  <a:pt x="291" y="71"/>
                </a:lnTo>
                <a:close/>
                <a:moveTo>
                  <a:pt x="286" y="100"/>
                </a:moveTo>
                <a:lnTo>
                  <a:pt x="286" y="100"/>
                </a:lnTo>
                <a:lnTo>
                  <a:pt x="286" y="97"/>
                </a:lnTo>
                <a:lnTo>
                  <a:pt x="286" y="97"/>
                </a:lnTo>
                <a:lnTo>
                  <a:pt x="284" y="97"/>
                </a:lnTo>
                <a:lnTo>
                  <a:pt x="284" y="98"/>
                </a:lnTo>
                <a:lnTo>
                  <a:pt x="284" y="98"/>
                </a:lnTo>
                <a:lnTo>
                  <a:pt x="286" y="100"/>
                </a:lnTo>
                <a:lnTo>
                  <a:pt x="286" y="100"/>
                </a:lnTo>
                <a:close/>
                <a:moveTo>
                  <a:pt x="284" y="90"/>
                </a:moveTo>
                <a:lnTo>
                  <a:pt x="284" y="90"/>
                </a:lnTo>
                <a:lnTo>
                  <a:pt x="286" y="92"/>
                </a:lnTo>
                <a:lnTo>
                  <a:pt x="288" y="93"/>
                </a:lnTo>
                <a:lnTo>
                  <a:pt x="288" y="93"/>
                </a:lnTo>
                <a:lnTo>
                  <a:pt x="288" y="92"/>
                </a:lnTo>
                <a:lnTo>
                  <a:pt x="288" y="92"/>
                </a:lnTo>
                <a:lnTo>
                  <a:pt x="284" y="90"/>
                </a:lnTo>
                <a:lnTo>
                  <a:pt x="284" y="90"/>
                </a:lnTo>
                <a:close/>
                <a:moveTo>
                  <a:pt x="291" y="43"/>
                </a:moveTo>
                <a:lnTo>
                  <a:pt x="291" y="43"/>
                </a:lnTo>
                <a:lnTo>
                  <a:pt x="291" y="41"/>
                </a:lnTo>
                <a:lnTo>
                  <a:pt x="291" y="40"/>
                </a:lnTo>
                <a:lnTo>
                  <a:pt x="291" y="40"/>
                </a:lnTo>
                <a:lnTo>
                  <a:pt x="291" y="41"/>
                </a:lnTo>
                <a:lnTo>
                  <a:pt x="291" y="43"/>
                </a:lnTo>
                <a:lnTo>
                  <a:pt x="291" y="43"/>
                </a:lnTo>
                <a:close/>
                <a:moveTo>
                  <a:pt x="136" y="103"/>
                </a:moveTo>
                <a:lnTo>
                  <a:pt x="136" y="103"/>
                </a:lnTo>
                <a:lnTo>
                  <a:pt x="133" y="103"/>
                </a:lnTo>
                <a:lnTo>
                  <a:pt x="131" y="104"/>
                </a:lnTo>
                <a:lnTo>
                  <a:pt x="131" y="104"/>
                </a:lnTo>
                <a:lnTo>
                  <a:pt x="136" y="103"/>
                </a:lnTo>
                <a:lnTo>
                  <a:pt x="136" y="103"/>
                </a:lnTo>
                <a:close/>
                <a:moveTo>
                  <a:pt x="207" y="97"/>
                </a:moveTo>
                <a:lnTo>
                  <a:pt x="207" y="97"/>
                </a:lnTo>
                <a:lnTo>
                  <a:pt x="213" y="97"/>
                </a:lnTo>
                <a:lnTo>
                  <a:pt x="213" y="97"/>
                </a:lnTo>
                <a:lnTo>
                  <a:pt x="210" y="97"/>
                </a:lnTo>
                <a:lnTo>
                  <a:pt x="207" y="97"/>
                </a:lnTo>
                <a:lnTo>
                  <a:pt x="207" y="97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2" y="100"/>
                </a:lnTo>
                <a:lnTo>
                  <a:pt x="52" y="100"/>
                </a:lnTo>
                <a:lnTo>
                  <a:pt x="52" y="95"/>
                </a:lnTo>
                <a:lnTo>
                  <a:pt x="52" y="95"/>
                </a:lnTo>
                <a:lnTo>
                  <a:pt x="52" y="95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210" y="93"/>
                </a:moveTo>
                <a:lnTo>
                  <a:pt x="210" y="93"/>
                </a:lnTo>
                <a:lnTo>
                  <a:pt x="213" y="93"/>
                </a:lnTo>
                <a:lnTo>
                  <a:pt x="213" y="93"/>
                </a:lnTo>
                <a:lnTo>
                  <a:pt x="209" y="92"/>
                </a:lnTo>
                <a:lnTo>
                  <a:pt x="209" y="92"/>
                </a:lnTo>
                <a:lnTo>
                  <a:pt x="210" y="93"/>
                </a:lnTo>
                <a:lnTo>
                  <a:pt x="210" y="93"/>
                </a:lnTo>
                <a:close/>
                <a:moveTo>
                  <a:pt x="24" y="22"/>
                </a:moveTo>
                <a:lnTo>
                  <a:pt x="24" y="22"/>
                </a:lnTo>
                <a:lnTo>
                  <a:pt x="24" y="24"/>
                </a:lnTo>
                <a:lnTo>
                  <a:pt x="24" y="24"/>
                </a:lnTo>
                <a:lnTo>
                  <a:pt x="26" y="24"/>
                </a:lnTo>
                <a:lnTo>
                  <a:pt x="26" y="22"/>
                </a:lnTo>
                <a:lnTo>
                  <a:pt x="26" y="22"/>
                </a:lnTo>
                <a:lnTo>
                  <a:pt x="26" y="21"/>
                </a:lnTo>
                <a:lnTo>
                  <a:pt x="26" y="21"/>
                </a:lnTo>
                <a:lnTo>
                  <a:pt x="24" y="22"/>
                </a:lnTo>
                <a:lnTo>
                  <a:pt x="24" y="22"/>
                </a:lnTo>
                <a:close/>
                <a:moveTo>
                  <a:pt x="52" y="92"/>
                </a:moveTo>
                <a:lnTo>
                  <a:pt x="52" y="92"/>
                </a:lnTo>
                <a:lnTo>
                  <a:pt x="52" y="92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2" y="92"/>
                </a:lnTo>
                <a:lnTo>
                  <a:pt x="52" y="92"/>
                </a:lnTo>
                <a:lnTo>
                  <a:pt x="52" y="92"/>
                </a:lnTo>
                <a:lnTo>
                  <a:pt x="52" y="92"/>
                </a:lnTo>
                <a:close/>
                <a:moveTo>
                  <a:pt x="48" y="90"/>
                </a:moveTo>
                <a:lnTo>
                  <a:pt x="48" y="90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close/>
                <a:moveTo>
                  <a:pt x="321" y="19"/>
                </a:moveTo>
                <a:lnTo>
                  <a:pt x="321" y="19"/>
                </a:lnTo>
                <a:lnTo>
                  <a:pt x="321" y="18"/>
                </a:lnTo>
                <a:lnTo>
                  <a:pt x="321" y="18"/>
                </a:lnTo>
                <a:lnTo>
                  <a:pt x="319" y="18"/>
                </a:lnTo>
                <a:lnTo>
                  <a:pt x="319" y="18"/>
                </a:lnTo>
                <a:lnTo>
                  <a:pt x="321" y="19"/>
                </a:lnTo>
                <a:lnTo>
                  <a:pt x="321" y="19"/>
                </a:lnTo>
                <a:close/>
                <a:moveTo>
                  <a:pt x="65" y="13"/>
                </a:moveTo>
                <a:lnTo>
                  <a:pt x="65" y="13"/>
                </a:lnTo>
                <a:lnTo>
                  <a:pt x="65" y="11"/>
                </a:lnTo>
                <a:lnTo>
                  <a:pt x="65" y="11"/>
                </a:lnTo>
                <a:lnTo>
                  <a:pt x="64" y="13"/>
                </a:lnTo>
                <a:lnTo>
                  <a:pt x="64" y="13"/>
                </a:lnTo>
                <a:lnTo>
                  <a:pt x="65" y="13"/>
                </a:lnTo>
                <a:lnTo>
                  <a:pt x="65" y="13"/>
                </a:lnTo>
                <a:close/>
                <a:moveTo>
                  <a:pt x="202" y="90"/>
                </a:moveTo>
                <a:lnTo>
                  <a:pt x="202" y="90"/>
                </a:lnTo>
                <a:lnTo>
                  <a:pt x="204" y="89"/>
                </a:lnTo>
                <a:lnTo>
                  <a:pt x="202" y="89"/>
                </a:lnTo>
                <a:lnTo>
                  <a:pt x="202" y="89"/>
                </a:lnTo>
                <a:lnTo>
                  <a:pt x="202" y="90"/>
                </a:lnTo>
                <a:lnTo>
                  <a:pt x="202" y="90"/>
                </a:lnTo>
                <a:close/>
                <a:moveTo>
                  <a:pt x="119" y="101"/>
                </a:move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41" y="16"/>
                </a:lnTo>
                <a:lnTo>
                  <a:pt x="41" y="16"/>
                </a:lnTo>
                <a:lnTo>
                  <a:pt x="43" y="14"/>
                </a:lnTo>
                <a:lnTo>
                  <a:pt x="43" y="14"/>
                </a:lnTo>
                <a:lnTo>
                  <a:pt x="43" y="14"/>
                </a:lnTo>
                <a:lnTo>
                  <a:pt x="43" y="14"/>
                </a:lnTo>
                <a:lnTo>
                  <a:pt x="41" y="14"/>
                </a:lnTo>
                <a:lnTo>
                  <a:pt x="41" y="14"/>
                </a:lnTo>
                <a:close/>
                <a:moveTo>
                  <a:pt x="204" y="97"/>
                </a:moveTo>
                <a:lnTo>
                  <a:pt x="204" y="97"/>
                </a:lnTo>
                <a:lnTo>
                  <a:pt x="204" y="97"/>
                </a:lnTo>
                <a:lnTo>
                  <a:pt x="205" y="97"/>
                </a:lnTo>
                <a:lnTo>
                  <a:pt x="205" y="97"/>
                </a:lnTo>
                <a:lnTo>
                  <a:pt x="204" y="97"/>
                </a:lnTo>
                <a:lnTo>
                  <a:pt x="204" y="97"/>
                </a:lnTo>
                <a:close/>
                <a:moveTo>
                  <a:pt x="232" y="93"/>
                </a:moveTo>
                <a:lnTo>
                  <a:pt x="232" y="93"/>
                </a:lnTo>
                <a:lnTo>
                  <a:pt x="232" y="93"/>
                </a:lnTo>
                <a:lnTo>
                  <a:pt x="232" y="93"/>
                </a:lnTo>
                <a:lnTo>
                  <a:pt x="234" y="93"/>
                </a:lnTo>
                <a:lnTo>
                  <a:pt x="234" y="93"/>
                </a:lnTo>
                <a:lnTo>
                  <a:pt x="234" y="93"/>
                </a:lnTo>
                <a:lnTo>
                  <a:pt x="234" y="93"/>
                </a:lnTo>
                <a:lnTo>
                  <a:pt x="232" y="93"/>
                </a:lnTo>
                <a:lnTo>
                  <a:pt x="232" y="93"/>
                </a:lnTo>
                <a:close/>
                <a:moveTo>
                  <a:pt x="37" y="21"/>
                </a:move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8" y="22"/>
                </a:lnTo>
                <a:lnTo>
                  <a:pt x="38" y="22"/>
                </a:lnTo>
                <a:lnTo>
                  <a:pt x="38" y="22"/>
                </a:lnTo>
                <a:lnTo>
                  <a:pt x="38" y="22"/>
                </a:lnTo>
                <a:lnTo>
                  <a:pt x="37" y="21"/>
                </a:lnTo>
                <a:lnTo>
                  <a:pt x="37" y="21"/>
                </a:lnTo>
                <a:close/>
                <a:moveTo>
                  <a:pt x="34" y="106"/>
                </a:moveTo>
                <a:lnTo>
                  <a:pt x="34" y="106"/>
                </a:lnTo>
                <a:lnTo>
                  <a:pt x="32" y="106"/>
                </a:lnTo>
                <a:lnTo>
                  <a:pt x="32" y="106"/>
                </a:lnTo>
                <a:lnTo>
                  <a:pt x="34" y="108"/>
                </a:lnTo>
                <a:lnTo>
                  <a:pt x="34" y="108"/>
                </a:lnTo>
                <a:lnTo>
                  <a:pt x="34" y="108"/>
                </a:lnTo>
                <a:lnTo>
                  <a:pt x="34" y="108"/>
                </a:lnTo>
                <a:lnTo>
                  <a:pt x="34" y="106"/>
                </a:lnTo>
                <a:lnTo>
                  <a:pt x="34" y="106"/>
                </a:lnTo>
                <a:close/>
                <a:moveTo>
                  <a:pt x="57" y="90"/>
                </a:moveTo>
                <a:lnTo>
                  <a:pt x="57" y="90"/>
                </a:lnTo>
                <a:lnTo>
                  <a:pt x="57" y="90"/>
                </a:lnTo>
                <a:lnTo>
                  <a:pt x="57" y="90"/>
                </a:lnTo>
                <a:lnTo>
                  <a:pt x="57" y="92"/>
                </a:lnTo>
                <a:lnTo>
                  <a:pt x="57" y="92"/>
                </a:lnTo>
                <a:lnTo>
                  <a:pt x="57" y="92"/>
                </a:lnTo>
                <a:lnTo>
                  <a:pt x="57" y="92"/>
                </a:lnTo>
                <a:lnTo>
                  <a:pt x="57" y="90"/>
                </a:lnTo>
                <a:lnTo>
                  <a:pt x="57" y="9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107"/>
          <p:cNvSpPr>
            <a:spLocks noEditPoints="1"/>
          </p:cNvSpPr>
          <p:nvPr/>
        </p:nvSpPr>
        <p:spPr bwMode="auto">
          <a:xfrm>
            <a:off x="9023638" y="1509367"/>
            <a:ext cx="613799" cy="968247"/>
          </a:xfrm>
          <a:custGeom>
            <a:gdLst>
              <a:gd fmla="*/ 203 w 284" name="T0"/>
              <a:gd fmla="*/ 308 h 448" name="T1"/>
              <a:gd fmla="*/ 41 w 284" name="T2"/>
              <a:gd fmla="*/ 448 h 448" name="T3"/>
              <a:gd fmla="*/ 129 w 284" name="T4"/>
              <a:gd fmla="*/ 366 h 448" name="T5"/>
              <a:gd fmla="*/ 164 w 284" name="T6"/>
              <a:gd fmla="*/ 281 h 448" name="T7"/>
              <a:gd fmla="*/ 68 w 284" name="T8"/>
              <a:gd fmla="*/ 129 h 448" name="T9"/>
              <a:gd fmla="*/ 113 w 284" name="T10"/>
              <a:gd fmla="*/ 186 h 448" name="T11"/>
              <a:gd fmla="*/ 153 w 284" name="T12"/>
              <a:gd fmla="*/ 259 h 448" name="T13"/>
              <a:gd fmla="*/ 199 w 284" name="T14"/>
              <a:gd fmla="*/ 304 h 448" name="T15"/>
              <a:gd fmla="*/ 109 w 284" name="T16"/>
              <a:gd fmla="*/ 142 h 448" name="T17"/>
              <a:gd fmla="*/ 135 w 284" name="T18"/>
              <a:gd fmla="*/ 123 h 448" name="T19"/>
              <a:gd fmla="*/ 162 w 284" name="T20"/>
              <a:gd fmla="*/ 76 h 448" name="T21"/>
              <a:gd fmla="*/ 124 w 284" name="T22"/>
              <a:gd fmla="*/ 167 h 448" name="T23"/>
              <a:gd fmla="*/ 195 w 284" name="T24"/>
              <a:gd fmla="*/ 139 h 448" name="T25"/>
              <a:gd fmla="*/ 203 w 284" name="T26"/>
              <a:gd fmla="*/ 24 h 448" name="T27"/>
              <a:gd fmla="*/ 244 w 284" name="T28"/>
              <a:gd fmla="*/ 218 h 448" name="T29"/>
              <a:gd fmla="*/ 153 w 284" name="T30"/>
              <a:gd fmla="*/ 404 h 448" name="T31"/>
              <a:gd fmla="*/ 227 w 284" name="T32"/>
              <a:gd fmla="*/ 120 h 448" name="T33"/>
              <a:gd fmla="*/ 194 w 284" name="T34"/>
              <a:gd fmla="*/ 309 h 448" name="T35"/>
              <a:gd fmla="*/ 262 w 284" name="T36"/>
              <a:gd fmla="*/ 399 h 448" name="T37"/>
              <a:gd fmla="*/ 195 w 284" name="T38"/>
              <a:gd fmla="*/ 360 h 448" name="T39"/>
              <a:gd fmla="*/ 202 w 284" name="T40"/>
              <a:gd fmla="*/ 401 h 448" name="T41"/>
              <a:gd fmla="*/ 147 w 284" name="T42"/>
              <a:gd fmla="*/ 169 h 448" name="T43"/>
              <a:gd fmla="*/ 191 w 284" name="T44"/>
              <a:gd fmla="*/ 9 h 448" name="T45"/>
              <a:gd fmla="*/ 181 w 284" name="T46"/>
              <a:gd fmla="*/ 357 h 448" name="T47"/>
              <a:gd fmla="*/ 41 w 284" name="T48"/>
              <a:gd fmla="*/ 410 h 448" name="T49"/>
              <a:gd fmla="*/ 230 w 284" name="T50"/>
              <a:gd fmla="*/ 177 h 448" name="T51"/>
              <a:gd fmla="*/ 216 w 284" name="T52"/>
              <a:gd fmla="*/ 166 h 448" name="T53"/>
              <a:gd fmla="*/ 249 w 284" name="T54"/>
              <a:gd fmla="*/ 401 h 448" name="T55"/>
              <a:gd fmla="*/ 266 w 284" name="T56"/>
              <a:gd fmla="*/ 238 h 448" name="T57"/>
              <a:gd fmla="*/ 238 w 284" name="T58"/>
              <a:gd fmla="*/ 412 h 448" name="T59"/>
              <a:gd fmla="*/ 99 w 284" name="T60"/>
              <a:gd fmla="*/ 407 h 448" name="T61"/>
              <a:gd fmla="*/ 120 w 284" name="T62"/>
              <a:gd fmla="*/ 73 h 448" name="T63"/>
              <a:gd fmla="*/ 20 w 284" name="T64"/>
              <a:gd fmla="*/ 443 h 448" name="T65"/>
              <a:gd fmla="*/ 243 w 284" name="T66"/>
              <a:gd fmla="*/ 200 h 448" name="T67"/>
              <a:gd fmla="*/ 115 w 284" name="T68"/>
              <a:gd fmla="*/ 386 h 448" name="T69"/>
              <a:gd fmla="*/ 123 w 284" name="T70"/>
              <a:gd fmla="*/ 344 h 448" name="T71"/>
              <a:gd fmla="*/ 197 w 284" name="T72"/>
              <a:gd fmla="*/ 421 h 448" name="T73"/>
              <a:gd fmla="*/ 126 w 284" name="T74"/>
              <a:gd fmla="*/ 437 h 448" name="T75"/>
              <a:gd fmla="*/ 132 w 284" name="T76"/>
              <a:gd fmla="*/ 431 h 448" name="T77"/>
              <a:gd fmla="*/ 156 w 284" name="T78"/>
              <a:gd fmla="*/ 117 h 448" name="T79"/>
              <a:gd fmla="*/ 249 w 284" name="T80"/>
              <a:gd fmla="*/ 386 h 448" name="T81"/>
              <a:gd fmla="*/ 27 w 284" name="T82"/>
              <a:gd fmla="*/ 402 h 448" name="T83"/>
              <a:gd fmla="*/ 8 w 284" name="T84"/>
              <a:gd fmla="*/ 399 h 448" name="T85"/>
              <a:gd fmla="*/ 134 w 284" name="T86"/>
              <a:gd fmla="*/ 363 h 448" name="T87"/>
              <a:gd fmla="*/ 178 w 284" name="T88"/>
              <a:gd fmla="*/ 333 h 448" name="T89"/>
              <a:gd fmla="*/ 19 w 284" name="T90"/>
              <a:gd fmla="*/ 388 h 448" name="T91"/>
              <a:gd fmla="*/ 30 w 284" name="T92"/>
              <a:gd fmla="*/ 435 h 448" name="T93"/>
              <a:gd fmla="*/ 53 w 284" name="T94"/>
              <a:gd fmla="*/ 391 h 448" name="T95"/>
              <a:gd fmla="*/ 23 w 284" name="T96"/>
              <a:gd fmla="*/ 432 h 448" name="T97"/>
              <a:gd fmla="*/ 50 w 284" name="T98"/>
              <a:gd fmla="*/ 396 h 448" name="T99"/>
              <a:gd fmla="*/ 230 w 284" name="T100"/>
              <a:gd fmla="*/ 440 h 448" name="T101"/>
              <a:gd fmla="*/ 175 w 284" name="T102"/>
              <a:gd fmla="*/ 325 h 448" name="T103"/>
              <a:gd fmla="*/ 58 w 284" name="T104"/>
              <a:gd fmla="*/ 434 h 448" name="T105"/>
              <a:gd fmla="*/ 203 w 284" name="T106"/>
              <a:gd fmla="*/ 391 h 448" name="T107"/>
              <a:gd fmla="*/ 251 w 284" name="T108"/>
              <a:gd fmla="*/ 181 h 448" name="T109"/>
              <a:gd fmla="*/ 210 w 284" name="T110"/>
              <a:gd fmla="*/ 435 h 448" name="T111"/>
              <a:gd fmla="*/ 188 w 284" name="T112"/>
              <a:gd fmla="*/ 309 h 448" name="T113"/>
              <a:gd fmla="*/ 257 w 284" name="T114"/>
              <a:gd fmla="*/ 372 h 448" name="T115"/>
              <a:gd fmla="*/ 36 w 284" name="T116"/>
              <a:gd fmla="*/ 388 h 448" name="T117"/>
              <a:gd fmla="*/ 249 w 284" name="T118"/>
              <a:gd fmla="*/ 254 h 448" name="T119"/>
              <a:gd fmla="*/ 158 w 284" name="T120"/>
              <a:gd fmla="*/ 286 h 448" name="T121"/>
              <a:gd fmla="*/ 249 w 284" name="T122"/>
              <a:gd fmla="*/ 429 h 448" name="T123"/>
              <a:gd fmla="*/ 139 w 284" name="T124"/>
              <a:gd fmla="*/ 380 h 44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8" w="284">
                <a:moveTo>
                  <a:pt x="189" y="5"/>
                </a:moveTo>
                <a:lnTo>
                  <a:pt x="189" y="5"/>
                </a:lnTo>
                <a:lnTo>
                  <a:pt x="189" y="3"/>
                </a:lnTo>
                <a:lnTo>
                  <a:pt x="189" y="3"/>
                </a:lnTo>
                <a:lnTo>
                  <a:pt x="191" y="2"/>
                </a:lnTo>
                <a:lnTo>
                  <a:pt x="191" y="2"/>
                </a:lnTo>
                <a:lnTo>
                  <a:pt x="192" y="0"/>
                </a:lnTo>
                <a:lnTo>
                  <a:pt x="195" y="0"/>
                </a:lnTo>
                <a:lnTo>
                  <a:pt x="195" y="0"/>
                </a:lnTo>
                <a:lnTo>
                  <a:pt x="208" y="5"/>
                </a:lnTo>
                <a:lnTo>
                  <a:pt x="208" y="5"/>
                </a:lnTo>
                <a:lnTo>
                  <a:pt x="214" y="9"/>
                </a:lnTo>
                <a:lnTo>
                  <a:pt x="214" y="9"/>
                </a:lnTo>
                <a:lnTo>
                  <a:pt x="218" y="14"/>
                </a:lnTo>
                <a:lnTo>
                  <a:pt x="218" y="14"/>
                </a:lnTo>
                <a:lnTo>
                  <a:pt x="218" y="17"/>
                </a:lnTo>
                <a:lnTo>
                  <a:pt x="218" y="17"/>
                </a:lnTo>
                <a:lnTo>
                  <a:pt x="216" y="21"/>
                </a:lnTo>
                <a:lnTo>
                  <a:pt x="214" y="22"/>
                </a:lnTo>
                <a:lnTo>
                  <a:pt x="214" y="22"/>
                </a:lnTo>
                <a:lnTo>
                  <a:pt x="213" y="24"/>
                </a:lnTo>
                <a:lnTo>
                  <a:pt x="213" y="24"/>
                </a:lnTo>
                <a:lnTo>
                  <a:pt x="211" y="25"/>
                </a:lnTo>
                <a:lnTo>
                  <a:pt x="211" y="25"/>
                </a:lnTo>
                <a:lnTo>
                  <a:pt x="208" y="27"/>
                </a:lnTo>
                <a:lnTo>
                  <a:pt x="208" y="27"/>
                </a:lnTo>
                <a:lnTo>
                  <a:pt x="200" y="33"/>
                </a:lnTo>
                <a:lnTo>
                  <a:pt x="200" y="33"/>
                </a:lnTo>
                <a:lnTo>
                  <a:pt x="189" y="43"/>
                </a:lnTo>
                <a:lnTo>
                  <a:pt x="189" y="43"/>
                </a:lnTo>
                <a:lnTo>
                  <a:pt x="184" y="49"/>
                </a:lnTo>
                <a:lnTo>
                  <a:pt x="184" y="49"/>
                </a:lnTo>
                <a:lnTo>
                  <a:pt x="181" y="52"/>
                </a:lnTo>
                <a:lnTo>
                  <a:pt x="181" y="52"/>
                </a:lnTo>
                <a:lnTo>
                  <a:pt x="181" y="55"/>
                </a:lnTo>
                <a:lnTo>
                  <a:pt x="181" y="55"/>
                </a:lnTo>
                <a:lnTo>
                  <a:pt x="181" y="58"/>
                </a:lnTo>
                <a:lnTo>
                  <a:pt x="181" y="58"/>
                </a:lnTo>
                <a:lnTo>
                  <a:pt x="183" y="60"/>
                </a:lnTo>
                <a:lnTo>
                  <a:pt x="183" y="60"/>
                </a:lnTo>
                <a:lnTo>
                  <a:pt x="183" y="66"/>
                </a:lnTo>
                <a:lnTo>
                  <a:pt x="183" y="66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4" y="79"/>
                </a:lnTo>
                <a:lnTo>
                  <a:pt x="184" y="79"/>
                </a:lnTo>
                <a:lnTo>
                  <a:pt x="186" y="79"/>
                </a:lnTo>
                <a:lnTo>
                  <a:pt x="186" y="80"/>
                </a:lnTo>
                <a:lnTo>
                  <a:pt x="186" y="80"/>
                </a:lnTo>
                <a:lnTo>
                  <a:pt x="191" y="85"/>
                </a:lnTo>
                <a:lnTo>
                  <a:pt x="191" y="85"/>
                </a:lnTo>
                <a:lnTo>
                  <a:pt x="205" y="96"/>
                </a:lnTo>
                <a:lnTo>
                  <a:pt x="205" y="96"/>
                </a:lnTo>
                <a:lnTo>
                  <a:pt x="211" y="101"/>
                </a:lnTo>
                <a:lnTo>
                  <a:pt x="211" y="101"/>
                </a:lnTo>
                <a:lnTo>
                  <a:pt x="219" y="109"/>
                </a:lnTo>
                <a:lnTo>
                  <a:pt x="219" y="109"/>
                </a:lnTo>
                <a:lnTo>
                  <a:pt x="229" y="117"/>
                </a:lnTo>
                <a:lnTo>
                  <a:pt x="229" y="117"/>
                </a:lnTo>
                <a:lnTo>
                  <a:pt x="233" y="123"/>
                </a:lnTo>
                <a:lnTo>
                  <a:pt x="233" y="123"/>
                </a:lnTo>
                <a:lnTo>
                  <a:pt x="241" y="131"/>
                </a:lnTo>
                <a:lnTo>
                  <a:pt x="241" y="131"/>
                </a:lnTo>
                <a:lnTo>
                  <a:pt x="249" y="142"/>
                </a:lnTo>
                <a:lnTo>
                  <a:pt x="249" y="142"/>
                </a:lnTo>
                <a:lnTo>
                  <a:pt x="255" y="153"/>
                </a:lnTo>
                <a:lnTo>
                  <a:pt x="255" y="153"/>
                </a:lnTo>
                <a:lnTo>
                  <a:pt x="257" y="158"/>
                </a:lnTo>
                <a:lnTo>
                  <a:pt x="257" y="158"/>
                </a:lnTo>
                <a:lnTo>
                  <a:pt x="263" y="170"/>
                </a:lnTo>
                <a:lnTo>
                  <a:pt x="263" y="170"/>
                </a:lnTo>
                <a:lnTo>
                  <a:pt x="265" y="181"/>
                </a:lnTo>
                <a:lnTo>
                  <a:pt x="265" y="181"/>
                </a:lnTo>
                <a:lnTo>
                  <a:pt x="268" y="191"/>
                </a:lnTo>
                <a:lnTo>
                  <a:pt x="268" y="191"/>
                </a:lnTo>
                <a:lnTo>
                  <a:pt x="271" y="205"/>
                </a:lnTo>
                <a:lnTo>
                  <a:pt x="271" y="205"/>
                </a:lnTo>
                <a:lnTo>
                  <a:pt x="271" y="216"/>
                </a:lnTo>
                <a:lnTo>
                  <a:pt x="271" y="216"/>
                </a:lnTo>
                <a:lnTo>
                  <a:pt x="271" y="229"/>
                </a:lnTo>
                <a:lnTo>
                  <a:pt x="271" y="229"/>
                </a:lnTo>
                <a:lnTo>
                  <a:pt x="270" y="241"/>
                </a:lnTo>
                <a:lnTo>
                  <a:pt x="270" y="241"/>
                </a:lnTo>
                <a:lnTo>
                  <a:pt x="270" y="252"/>
                </a:lnTo>
                <a:lnTo>
                  <a:pt x="270" y="252"/>
                </a:lnTo>
                <a:lnTo>
                  <a:pt x="268" y="262"/>
                </a:lnTo>
                <a:lnTo>
                  <a:pt x="265" y="271"/>
                </a:lnTo>
                <a:lnTo>
                  <a:pt x="265" y="271"/>
                </a:lnTo>
                <a:lnTo>
                  <a:pt x="260" y="278"/>
                </a:lnTo>
                <a:lnTo>
                  <a:pt x="254" y="284"/>
                </a:lnTo>
                <a:lnTo>
                  <a:pt x="254" y="284"/>
                </a:lnTo>
                <a:lnTo>
                  <a:pt x="241" y="293"/>
                </a:lnTo>
                <a:lnTo>
                  <a:pt x="227" y="301"/>
                </a:lnTo>
                <a:lnTo>
                  <a:pt x="227" y="301"/>
                </a:lnTo>
                <a:lnTo>
                  <a:pt x="227" y="303"/>
                </a:lnTo>
                <a:lnTo>
                  <a:pt x="227" y="303"/>
                </a:lnTo>
                <a:lnTo>
                  <a:pt x="225" y="304"/>
                </a:lnTo>
                <a:lnTo>
                  <a:pt x="225" y="304"/>
                </a:lnTo>
                <a:lnTo>
                  <a:pt x="216" y="306"/>
                </a:lnTo>
                <a:lnTo>
                  <a:pt x="208" y="308"/>
                </a:lnTo>
                <a:lnTo>
                  <a:pt x="208" y="308"/>
                </a:lnTo>
                <a:lnTo>
                  <a:pt x="203" y="308"/>
                </a:lnTo>
                <a:lnTo>
                  <a:pt x="203" y="308"/>
                </a:lnTo>
                <a:lnTo>
                  <a:pt x="203" y="309"/>
                </a:lnTo>
                <a:lnTo>
                  <a:pt x="202" y="311"/>
                </a:lnTo>
                <a:lnTo>
                  <a:pt x="202" y="311"/>
                </a:lnTo>
                <a:lnTo>
                  <a:pt x="200" y="314"/>
                </a:lnTo>
                <a:lnTo>
                  <a:pt x="200" y="314"/>
                </a:lnTo>
                <a:lnTo>
                  <a:pt x="200" y="319"/>
                </a:lnTo>
                <a:lnTo>
                  <a:pt x="200" y="319"/>
                </a:lnTo>
                <a:lnTo>
                  <a:pt x="200" y="349"/>
                </a:lnTo>
                <a:lnTo>
                  <a:pt x="200" y="349"/>
                </a:lnTo>
                <a:lnTo>
                  <a:pt x="202" y="350"/>
                </a:lnTo>
                <a:lnTo>
                  <a:pt x="202" y="350"/>
                </a:lnTo>
                <a:lnTo>
                  <a:pt x="202" y="352"/>
                </a:lnTo>
                <a:lnTo>
                  <a:pt x="202" y="353"/>
                </a:lnTo>
                <a:lnTo>
                  <a:pt x="202" y="353"/>
                </a:lnTo>
                <a:lnTo>
                  <a:pt x="200" y="355"/>
                </a:lnTo>
                <a:lnTo>
                  <a:pt x="200" y="355"/>
                </a:lnTo>
                <a:lnTo>
                  <a:pt x="200" y="360"/>
                </a:lnTo>
                <a:lnTo>
                  <a:pt x="200" y="360"/>
                </a:lnTo>
                <a:lnTo>
                  <a:pt x="200" y="372"/>
                </a:lnTo>
                <a:lnTo>
                  <a:pt x="200" y="372"/>
                </a:lnTo>
                <a:lnTo>
                  <a:pt x="200" y="372"/>
                </a:lnTo>
                <a:lnTo>
                  <a:pt x="202" y="374"/>
                </a:lnTo>
                <a:lnTo>
                  <a:pt x="202" y="374"/>
                </a:lnTo>
                <a:lnTo>
                  <a:pt x="205" y="374"/>
                </a:lnTo>
                <a:lnTo>
                  <a:pt x="205" y="374"/>
                </a:lnTo>
                <a:lnTo>
                  <a:pt x="213" y="374"/>
                </a:lnTo>
                <a:lnTo>
                  <a:pt x="213" y="374"/>
                </a:lnTo>
                <a:lnTo>
                  <a:pt x="214" y="374"/>
                </a:lnTo>
                <a:lnTo>
                  <a:pt x="214" y="374"/>
                </a:lnTo>
                <a:lnTo>
                  <a:pt x="222" y="374"/>
                </a:lnTo>
                <a:lnTo>
                  <a:pt x="222" y="374"/>
                </a:lnTo>
                <a:lnTo>
                  <a:pt x="227" y="372"/>
                </a:lnTo>
                <a:lnTo>
                  <a:pt x="227" y="372"/>
                </a:lnTo>
                <a:lnTo>
                  <a:pt x="229" y="371"/>
                </a:lnTo>
                <a:lnTo>
                  <a:pt x="230" y="369"/>
                </a:lnTo>
                <a:lnTo>
                  <a:pt x="230" y="369"/>
                </a:lnTo>
                <a:lnTo>
                  <a:pt x="232" y="371"/>
                </a:lnTo>
                <a:lnTo>
                  <a:pt x="232" y="372"/>
                </a:lnTo>
                <a:lnTo>
                  <a:pt x="232" y="372"/>
                </a:lnTo>
                <a:lnTo>
                  <a:pt x="238" y="372"/>
                </a:lnTo>
                <a:lnTo>
                  <a:pt x="238" y="372"/>
                </a:lnTo>
                <a:lnTo>
                  <a:pt x="257" y="369"/>
                </a:lnTo>
                <a:lnTo>
                  <a:pt x="257" y="369"/>
                </a:lnTo>
                <a:lnTo>
                  <a:pt x="271" y="368"/>
                </a:lnTo>
                <a:lnTo>
                  <a:pt x="271" y="368"/>
                </a:lnTo>
                <a:lnTo>
                  <a:pt x="276" y="366"/>
                </a:lnTo>
                <a:lnTo>
                  <a:pt x="276" y="366"/>
                </a:lnTo>
                <a:lnTo>
                  <a:pt x="277" y="366"/>
                </a:lnTo>
                <a:lnTo>
                  <a:pt x="277" y="366"/>
                </a:lnTo>
                <a:lnTo>
                  <a:pt x="281" y="366"/>
                </a:lnTo>
                <a:lnTo>
                  <a:pt x="281" y="369"/>
                </a:lnTo>
                <a:lnTo>
                  <a:pt x="281" y="369"/>
                </a:lnTo>
                <a:lnTo>
                  <a:pt x="281" y="371"/>
                </a:lnTo>
                <a:lnTo>
                  <a:pt x="281" y="371"/>
                </a:lnTo>
                <a:lnTo>
                  <a:pt x="282" y="374"/>
                </a:lnTo>
                <a:lnTo>
                  <a:pt x="282" y="374"/>
                </a:lnTo>
                <a:lnTo>
                  <a:pt x="282" y="375"/>
                </a:lnTo>
                <a:lnTo>
                  <a:pt x="282" y="375"/>
                </a:lnTo>
                <a:lnTo>
                  <a:pt x="282" y="377"/>
                </a:lnTo>
                <a:lnTo>
                  <a:pt x="282" y="377"/>
                </a:lnTo>
                <a:lnTo>
                  <a:pt x="281" y="390"/>
                </a:lnTo>
                <a:lnTo>
                  <a:pt x="281" y="390"/>
                </a:lnTo>
                <a:lnTo>
                  <a:pt x="281" y="396"/>
                </a:lnTo>
                <a:lnTo>
                  <a:pt x="281" y="396"/>
                </a:lnTo>
                <a:lnTo>
                  <a:pt x="282" y="409"/>
                </a:lnTo>
                <a:lnTo>
                  <a:pt x="282" y="409"/>
                </a:lnTo>
                <a:lnTo>
                  <a:pt x="282" y="415"/>
                </a:lnTo>
                <a:lnTo>
                  <a:pt x="282" y="415"/>
                </a:lnTo>
                <a:lnTo>
                  <a:pt x="282" y="415"/>
                </a:lnTo>
                <a:lnTo>
                  <a:pt x="282" y="415"/>
                </a:lnTo>
                <a:lnTo>
                  <a:pt x="284" y="418"/>
                </a:lnTo>
                <a:lnTo>
                  <a:pt x="284" y="418"/>
                </a:lnTo>
                <a:lnTo>
                  <a:pt x="284" y="420"/>
                </a:lnTo>
                <a:lnTo>
                  <a:pt x="284" y="420"/>
                </a:lnTo>
                <a:lnTo>
                  <a:pt x="284" y="434"/>
                </a:lnTo>
                <a:lnTo>
                  <a:pt x="284" y="434"/>
                </a:lnTo>
                <a:lnTo>
                  <a:pt x="282" y="435"/>
                </a:lnTo>
                <a:lnTo>
                  <a:pt x="282" y="435"/>
                </a:lnTo>
                <a:lnTo>
                  <a:pt x="282" y="437"/>
                </a:lnTo>
                <a:lnTo>
                  <a:pt x="282" y="437"/>
                </a:lnTo>
                <a:lnTo>
                  <a:pt x="281" y="439"/>
                </a:lnTo>
                <a:lnTo>
                  <a:pt x="281" y="439"/>
                </a:lnTo>
                <a:lnTo>
                  <a:pt x="279" y="440"/>
                </a:lnTo>
                <a:lnTo>
                  <a:pt x="277" y="440"/>
                </a:lnTo>
                <a:lnTo>
                  <a:pt x="277" y="440"/>
                </a:lnTo>
                <a:lnTo>
                  <a:pt x="274" y="442"/>
                </a:lnTo>
                <a:lnTo>
                  <a:pt x="274" y="442"/>
                </a:lnTo>
                <a:lnTo>
                  <a:pt x="260" y="443"/>
                </a:lnTo>
                <a:lnTo>
                  <a:pt x="260" y="443"/>
                </a:lnTo>
                <a:lnTo>
                  <a:pt x="251" y="443"/>
                </a:lnTo>
                <a:lnTo>
                  <a:pt x="251" y="443"/>
                </a:lnTo>
                <a:lnTo>
                  <a:pt x="238" y="445"/>
                </a:lnTo>
                <a:lnTo>
                  <a:pt x="238" y="445"/>
                </a:lnTo>
                <a:lnTo>
                  <a:pt x="199" y="445"/>
                </a:lnTo>
                <a:lnTo>
                  <a:pt x="199" y="445"/>
                </a:lnTo>
                <a:lnTo>
                  <a:pt x="181" y="445"/>
                </a:lnTo>
                <a:lnTo>
                  <a:pt x="181" y="445"/>
                </a:lnTo>
                <a:lnTo>
                  <a:pt x="147" y="446"/>
                </a:lnTo>
                <a:lnTo>
                  <a:pt x="147" y="446"/>
                </a:lnTo>
                <a:lnTo>
                  <a:pt x="82" y="446"/>
                </a:lnTo>
                <a:lnTo>
                  <a:pt x="82" y="446"/>
                </a:lnTo>
                <a:lnTo>
                  <a:pt x="63" y="446"/>
                </a:lnTo>
                <a:lnTo>
                  <a:pt x="63" y="446"/>
                </a:lnTo>
                <a:lnTo>
                  <a:pt x="41" y="448"/>
                </a:lnTo>
                <a:lnTo>
                  <a:pt x="41" y="448"/>
                </a:lnTo>
                <a:lnTo>
                  <a:pt x="6" y="448"/>
                </a:lnTo>
                <a:lnTo>
                  <a:pt x="6" y="448"/>
                </a:lnTo>
                <a:lnTo>
                  <a:pt x="5" y="448"/>
                </a:lnTo>
                <a:lnTo>
                  <a:pt x="5" y="448"/>
                </a:lnTo>
                <a:lnTo>
                  <a:pt x="3" y="446"/>
                </a:lnTo>
                <a:lnTo>
                  <a:pt x="1" y="445"/>
                </a:lnTo>
                <a:lnTo>
                  <a:pt x="1" y="445"/>
                </a:lnTo>
                <a:lnTo>
                  <a:pt x="1" y="442"/>
                </a:lnTo>
                <a:lnTo>
                  <a:pt x="1" y="442"/>
                </a:lnTo>
                <a:lnTo>
                  <a:pt x="1" y="439"/>
                </a:lnTo>
                <a:lnTo>
                  <a:pt x="1" y="439"/>
                </a:lnTo>
                <a:lnTo>
                  <a:pt x="1" y="437"/>
                </a:lnTo>
                <a:lnTo>
                  <a:pt x="1" y="437"/>
                </a:lnTo>
                <a:lnTo>
                  <a:pt x="3" y="434"/>
                </a:lnTo>
                <a:lnTo>
                  <a:pt x="3" y="434"/>
                </a:lnTo>
                <a:lnTo>
                  <a:pt x="3" y="424"/>
                </a:lnTo>
                <a:lnTo>
                  <a:pt x="3" y="424"/>
                </a:lnTo>
                <a:lnTo>
                  <a:pt x="1" y="407"/>
                </a:lnTo>
                <a:lnTo>
                  <a:pt x="1" y="407"/>
                </a:lnTo>
                <a:lnTo>
                  <a:pt x="0" y="391"/>
                </a:lnTo>
                <a:lnTo>
                  <a:pt x="0" y="391"/>
                </a:lnTo>
                <a:lnTo>
                  <a:pt x="3" y="383"/>
                </a:lnTo>
                <a:lnTo>
                  <a:pt x="3" y="383"/>
                </a:lnTo>
                <a:lnTo>
                  <a:pt x="5" y="382"/>
                </a:lnTo>
                <a:lnTo>
                  <a:pt x="5" y="382"/>
                </a:lnTo>
                <a:lnTo>
                  <a:pt x="5" y="380"/>
                </a:lnTo>
                <a:lnTo>
                  <a:pt x="5" y="380"/>
                </a:lnTo>
                <a:lnTo>
                  <a:pt x="6" y="380"/>
                </a:lnTo>
                <a:lnTo>
                  <a:pt x="8" y="380"/>
                </a:lnTo>
                <a:lnTo>
                  <a:pt x="8" y="380"/>
                </a:lnTo>
                <a:lnTo>
                  <a:pt x="9" y="382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11" y="385"/>
                </a:lnTo>
                <a:lnTo>
                  <a:pt x="11" y="385"/>
                </a:lnTo>
                <a:lnTo>
                  <a:pt x="35" y="383"/>
                </a:lnTo>
                <a:lnTo>
                  <a:pt x="35" y="383"/>
                </a:lnTo>
                <a:lnTo>
                  <a:pt x="46" y="383"/>
                </a:lnTo>
                <a:lnTo>
                  <a:pt x="46" y="383"/>
                </a:lnTo>
                <a:lnTo>
                  <a:pt x="63" y="383"/>
                </a:lnTo>
                <a:lnTo>
                  <a:pt x="63" y="383"/>
                </a:lnTo>
                <a:lnTo>
                  <a:pt x="71" y="382"/>
                </a:lnTo>
                <a:lnTo>
                  <a:pt x="71" y="382"/>
                </a:lnTo>
                <a:lnTo>
                  <a:pt x="80" y="382"/>
                </a:lnTo>
                <a:lnTo>
                  <a:pt x="80" y="382"/>
                </a:lnTo>
                <a:lnTo>
                  <a:pt x="93" y="382"/>
                </a:lnTo>
                <a:lnTo>
                  <a:pt x="93" y="382"/>
                </a:lnTo>
                <a:lnTo>
                  <a:pt x="106" y="380"/>
                </a:lnTo>
                <a:lnTo>
                  <a:pt x="106" y="380"/>
                </a:lnTo>
                <a:lnTo>
                  <a:pt x="118" y="379"/>
                </a:lnTo>
                <a:lnTo>
                  <a:pt x="118" y="379"/>
                </a:lnTo>
                <a:lnTo>
                  <a:pt x="128" y="379"/>
                </a:lnTo>
                <a:lnTo>
                  <a:pt x="128" y="379"/>
                </a:lnTo>
                <a:lnTo>
                  <a:pt x="143" y="377"/>
                </a:lnTo>
                <a:lnTo>
                  <a:pt x="143" y="377"/>
                </a:lnTo>
                <a:lnTo>
                  <a:pt x="150" y="377"/>
                </a:lnTo>
                <a:lnTo>
                  <a:pt x="150" y="377"/>
                </a:lnTo>
                <a:lnTo>
                  <a:pt x="161" y="375"/>
                </a:lnTo>
                <a:lnTo>
                  <a:pt x="161" y="375"/>
                </a:lnTo>
                <a:lnTo>
                  <a:pt x="169" y="375"/>
                </a:lnTo>
                <a:lnTo>
                  <a:pt x="169" y="375"/>
                </a:lnTo>
                <a:lnTo>
                  <a:pt x="169" y="374"/>
                </a:lnTo>
                <a:lnTo>
                  <a:pt x="169" y="374"/>
                </a:lnTo>
                <a:lnTo>
                  <a:pt x="170" y="347"/>
                </a:lnTo>
                <a:lnTo>
                  <a:pt x="170" y="347"/>
                </a:lnTo>
                <a:lnTo>
                  <a:pt x="172" y="323"/>
                </a:lnTo>
                <a:lnTo>
                  <a:pt x="172" y="323"/>
                </a:lnTo>
                <a:lnTo>
                  <a:pt x="172" y="317"/>
                </a:lnTo>
                <a:lnTo>
                  <a:pt x="172" y="317"/>
                </a:lnTo>
                <a:lnTo>
                  <a:pt x="172" y="314"/>
                </a:lnTo>
                <a:lnTo>
                  <a:pt x="172" y="314"/>
                </a:lnTo>
                <a:lnTo>
                  <a:pt x="170" y="312"/>
                </a:lnTo>
                <a:lnTo>
                  <a:pt x="170" y="312"/>
                </a:lnTo>
                <a:lnTo>
                  <a:pt x="169" y="311"/>
                </a:lnTo>
                <a:lnTo>
                  <a:pt x="169" y="311"/>
                </a:lnTo>
                <a:lnTo>
                  <a:pt x="158" y="312"/>
                </a:lnTo>
                <a:lnTo>
                  <a:pt x="158" y="312"/>
                </a:lnTo>
                <a:lnTo>
                  <a:pt x="154" y="325"/>
                </a:lnTo>
                <a:lnTo>
                  <a:pt x="154" y="325"/>
                </a:lnTo>
                <a:lnTo>
                  <a:pt x="151" y="336"/>
                </a:lnTo>
                <a:lnTo>
                  <a:pt x="151" y="336"/>
                </a:lnTo>
                <a:lnTo>
                  <a:pt x="150" y="344"/>
                </a:lnTo>
                <a:lnTo>
                  <a:pt x="150" y="344"/>
                </a:lnTo>
                <a:lnTo>
                  <a:pt x="147" y="350"/>
                </a:lnTo>
                <a:lnTo>
                  <a:pt x="147" y="350"/>
                </a:lnTo>
                <a:lnTo>
                  <a:pt x="145" y="355"/>
                </a:lnTo>
                <a:lnTo>
                  <a:pt x="145" y="355"/>
                </a:lnTo>
                <a:lnTo>
                  <a:pt x="143" y="360"/>
                </a:lnTo>
                <a:lnTo>
                  <a:pt x="143" y="360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0" y="368"/>
                </a:lnTo>
                <a:lnTo>
                  <a:pt x="137" y="368"/>
                </a:lnTo>
                <a:lnTo>
                  <a:pt x="137" y="368"/>
                </a:lnTo>
                <a:lnTo>
                  <a:pt x="135" y="366"/>
                </a:lnTo>
                <a:lnTo>
                  <a:pt x="135" y="366"/>
                </a:lnTo>
                <a:lnTo>
                  <a:pt x="134" y="366"/>
                </a:lnTo>
                <a:lnTo>
                  <a:pt x="134" y="366"/>
                </a:lnTo>
                <a:lnTo>
                  <a:pt x="131" y="368"/>
                </a:lnTo>
                <a:lnTo>
                  <a:pt x="129" y="366"/>
                </a:lnTo>
                <a:lnTo>
                  <a:pt x="129" y="366"/>
                </a:lnTo>
                <a:lnTo>
                  <a:pt x="129" y="364"/>
                </a:lnTo>
                <a:lnTo>
                  <a:pt x="129" y="364"/>
                </a:lnTo>
                <a:lnTo>
                  <a:pt x="123" y="363"/>
                </a:lnTo>
                <a:lnTo>
                  <a:pt x="123" y="363"/>
                </a:lnTo>
                <a:lnTo>
                  <a:pt x="120" y="361"/>
                </a:lnTo>
                <a:lnTo>
                  <a:pt x="120" y="361"/>
                </a:lnTo>
                <a:lnTo>
                  <a:pt x="110" y="357"/>
                </a:lnTo>
                <a:lnTo>
                  <a:pt x="110" y="357"/>
                </a:lnTo>
                <a:lnTo>
                  <a:pt x="109" y="357"/>
                </a:lnTo>
                <a:lnTo>
                  <a:pt x="109" y="357"/>
                </a:lnTo>
                <a:lnTo>
                  <a:pt x="107" y="357"/>
                </a:lnTo>
                <a:lnTo>
                  <a:pt x="106" y="355"/>
                </a:lnTo>
                <a:lnTo>
                  <a:pt x="106" y="355"/>
                </a:lnTo>
                <a:lnTo>
                  <a:pt x="104" y="355"/>
                </a:lnTo>
                <a:lnTo>
                  <a:pt x="104" y="355"/>
                </a:lnTo>
                <a:lnTo>
                  <a:pt x="83" y="345"/>
                </a:lnTo>
                <a:lnTo>
                  <a:pt x="83" y="345"/>
                </a:lnTo>
                <a:lnTo>
                  <a:pt x="80" y="344"/>
                </a:lnTo>
                <a:lnTo>
                  <a:pt x="80" y="344"/>
                </a:lnTo>
                <a:lnTo>
                  <a:pt x="80" y="345"/>
                </a:lnTo>
                <a:lnTo>
                  <a:pt x="80" y="345"/>
                </a:lnTo>
                <a:lnTo>
                  <a:pt x="79" y="347"/>
                </a:lnTo>
                <a:lnTo>
                  <a:pt x="79" y="347"/>
                </a:lnTo>
                <a:lnTo>
                  <a:pt x="77" y="347"/>
                </a:lnTo>
                <a:lnTo>
                  <a:pt x="77" y="347"/>
                </a:lnTo>
                <a:lnTo>
                  <a:pt x="68" y="342"/>
                </a:lnTo>
                <a:lnTo>
                  <a:pt x="68" y="342"/>
                </a:lnTo>
                <a:lnTo>
                  <a:pt x="52" y="333"/>
                </a:lnTo>
                <a:lnTo>
                  <a:pt x="52" y="333"/>
                </a:lnTo>
                <a:lnTo>
                  <a:pt x="28" y="322"/>
                </a:lnTo>
                <a:lnTo>
                  <a:pt x="28" y="322"/>
                </a:lnTo>
                <a:lnTo>
                  <a:pt x="19" y="317"/>
                </a:lnTo>
                <a:lnTo>
                  <a:pt x="19" y="317"/>
                </a:lnTo>
                <a:lnTo>
                  <a:pt x="11" y="312"/>
                </a:lnTo>
                <a:lnTo>
                  <a:pt x="11" y="312"/>
                </a:lnTo>
                <a:lnTo>
                  <a:pt x="9" y="311"/>
                </a:lnTo>
                <a:lnTo>
                  <a:pt x="9" y="311"/>
                </a:lnTo>
                <a:lnTo>
                  <a:pt x="8" y="311"/>
                </a:lnTo>
                <a:lnTo>
                  <a:pt x="8" y="308"/>
                </a:lnTo>
                <a:lnTo>
                  <a:pt x="8" y="308"/>
                </a:lnTo>
                <a:lnTo>
                  <a:pt x="5" y="306"/>
                </a:lnTo>
                <a:lnTo>
                  <a:pt x="5" y="306"/>
                </a:lnTo>
                <a:lnTo>
                  <a:pt x="3" y="304"/>
                </a:lnTo>
                <a:lnTo>
                  <a:pt x="3" y="301"/>
                </a:lnTo>
                <a:lnTo>
                  <a:pt x="3" y="301"/>
                </a:lnTo>
                <a:lnTo>
                  <a:pt x="5" y="293"/>
                </a:lnTo>
                <a:lnTo>
                  <a:pt x="5" y="293"/>
                </a:lnTo>
                <a:lnTo>
                  <a:pt x="5" y="287"/>
                </a:lnTo>
                <a:lnTo>
                  <a:pt x="5" y="287"/>
                </a:lnTo>
                <a:lnTo>
                  <a:pt x="5" y="279"/>
                </a:lnTo>
                <a:lnTo>
                  <a:pt x="5" y="279"/>
                </a:lnTo>
                <a:lnTo>
                  <a:pt x="5" y="278"/>
                </a:lnTo>
                <a:lnTo>
                  <a:pt x="5" y="278"/>
                </a:lnTo>
                <a:lnTo>
                  <a:pt x="6" y="276"/>
                </a:lnTo>
                <a:lnTo>
                  <a:pt x="6" y="276"/>
                </a:lnTo>
                <a:lnTo>
                  <a:pt x="8" y="274"/>
                </a:lnTo>
                <a:lnTo>
                  <a:pt x="8" y="274"/>
                </a:lnTo>
                <a:lnTo>
                  <a:pt x="12" y="267"/>
                </a:lnTo>
                <a:lnTo>
                  <a:pt x="12" y="267"/>
                </a:lnTo>
                <a:lnTo>
                  <a:pt x="23" y="256"/>
                </a:lnTo>
                <a:lnTo>
                  <a:pt x="23" y="256"/>
                </a:lnTo>
                <a:lnTo>
                  <a:pt x="30" y="246"/>
                </a:lnTo>
                <a:lnTo>
                  <a:pt x="30" y="246"/>
                </a:lnTo>
                <a:lnTo>
                  <a:pt x="39" y="235"/>
                </a:lnTo>
                <a:lnTo>
                  <a:pt x="39" y="235"/>
                </a:lnTo>
                <a:lnTo>
                  <a:pt x="49" y="222"/>
                </a:lnTo>
                <a:lnTo>
                  <a:pt x="49" y="222"/>
                </a:lnTo>
                <a:lnTo>
                  <a:pt x="52" y="219"/>
                </a:lnTo>
                <a:lnTo>
                  <a:pt x="52" y="219"/>
                </a:lnTo>
                <a:lnTo>
                  <a:pt x="55" y="218"/>
                </a:lnTo>
                <a:lnTo>
                  <a:pt x="58" y="218"/>
                </a:lnTo>
                <a:lnTo>
                  <a:pt x="58" y="218"/>
                </a:lnTo>
                <a:lnTo>
                  <a:pt x="61" y="219"/>
                </a:lnTo>
                <a:lnTo>
                  <a:pt x="61" y="219"/>
                </a:lnTo>
                <a:lnTo>
                  <a:pt x="85" y="229"/>
                </a:lnTo>
                <a:lnTo>
                  <a:pt x="85" y="229"/>
                </a:lnTo>
                <a:lnTo>
                  <a:pt x="102" y="237"/>
                </a:lnTo>
                <a:lnTo>
                  <a:pt x="102" y="237"/>
                </a:lnTo>
                <a:lnTo>
                  <a:pt x="113" y="241"/>
                </a:lnTo>
                <a:lnTo>
                  <a:pt x="113" y="241"/>
                </a:lnTo>
                <a:lnTo>
                  <a:pt x="132" y="248"/>
                </a:lnTo>
                <a:lnTo>
                  <a:pt x="132" y="248"/>
                </a:lnTo>
                <a:lnTo>
                  <a:pt x="140" y="251"/>
                </a:lnTo>
                <a:lnTo>
                  <a:pt x="140" y="251"/>
                </a:lnTo>
                <a:lnTo>
                  <a:pt x="153" y="256"/>
                </a:lnTo>
                <a:lnTo>
                  <a:pt x="153" y="256"/>
                </a:lnTo>
                <a:lnTo>
                  <a:pt x="158" y="256"/>
                </a:lnTo>
                <a:lnTo>
                  <a:pt x="158" y="256"/>
                </a:lnTo>
                <a:lnTo>
                  <a:pt x="159" y="257"/>
                </a:lnTo>
                <a:lnTo>
                  <a:pt x="161" y="260"/>
                </a:lnTo>
                <a:lnTo>
                  <a:pt x="161" y="260"/>
                </a:lnTo>
                <a:lnTo>
                  <a:pt x="161" y="262"/>
                </a:lnTo>
                <a:lnTo>
                  <a:pt x="161" y="262"/>
                </a:lnTo>
                <a:lnTo>
                  <a:pt x="159" y="265"/>
                </a:lnTo>
                <a:lnTo>
                  <a:pt x="161" y="267"/>
                </a:lnTo>
                <a:lnTo>
                  <a:pt x="161" y="267"/>
                </a:lnTo>
                <a:lnTo>
                  <a:pt x="162" y="271"/>
                </a:lnTo>
                <a:lnTo>
                  <a:pt x="162" y="271"/>
                </a:lnTo>
                <a:lnTo>
                  <a:pt x="162" y="271"/>
                </a:lnTo>
                <a:lnTo>
                  <a:pt x="162" y="271"/>
                </a:lnTo>
                <a:lnTo>
                  <a:pt x="164" y="276"/>
                </a:lnTo>
                <a:lnTo>
                  <a:pt x="164" y="276"/>
                </a:lnTo>
                <a:lnTo>
                  <a:pt x="164" y="279"/>
                </a:lnTo>
                <a:lnTo>
                  <a:pt x="164" y="279"/>
                </a:lnTo>
                <a:lnTo>
                  <a:pt x="164" y="281"/>
                </a:lnTo>
                <a:lnTo>
                  <a:pt x="164" y="281"/>
                </a:lnTo>
                <a:lnTo>
                  <a:pt x="164" y="284"/>
                </a:lnTo>
                <a:lnTo>
                  <a:pt x="164" y="284"/>
                </a:lnTo>
                <a:lnTo>
                  <a:pt x="164" y="287"/>
                </a:lnTo>
                <a:lnTo>
                  <a:pt x="164" y="287"/>
                </a:lnTo>
                <a:lnTo>
                  <a:pt x="165" y="287"/>
                </a:lnTo>
                <a:lnTo>
                  <a:pt x="165" y="287"/>
                </a:lnTo>
                <a:lnTo>
                  <a:pt x="184" y="282"/>
                </a:lnTo>
                <a:lnTo>
                  <a:pt x="184" y="282"/>
                </a:lnTo>
                <a:lnTo>
                  <a:pt x="199" y="279"/>
                </a:lnTo>
                <a:lnTo>
                  <a:pt x="213" y="273"/>
                </a:lnTo>
                <a:lnTo>
                  <a:pt x="213" y="273"/>
                </a:lnTo>
                <a:lnTo>
                  <a:pt x="221" y="268"/>
                </a:lnTo>
                <a:lnTo>
                  <a:pt x="221" y="268"/>
                </a:lnTo>
                <a:lnTo>
                  <a:pt x="229" y="260"/>
                </a:lnTo>
                <a:lnTo>
                  <a:pt x="229" y="260"/>
                </a:lnTo>
                <a:lnTo>
                  <a:pt x="232" y="256"/>
                </a:lnTo>
                <a:lnTo>
                  <a:pt x="235" y="249"/>
                </a:lnTo>
                <a:lnTo>
                  <a:pt x="235" y="249"/>
                </a:lnTo>
                <a:lnTo>
                  <a:pt x="240" y="237"/>
                </a:lnTo>
                <a:lnTo>
                  <a:pt x="240" y="237"/>
                </a:lnTo>
                <a:lnTo>
                  <a:pt x="241" y="227"/>
                </a:lnTo>
                <a:lnTo>
                  <a:pt x="241" y="227"/>
                </a:lnTo>
                <a:lnTo>
                  <a:pt x="240" y="215"/>
                </a:lnTo>
                <a:lnTo>
                  <a:pt x="235" y="204"/>
                </a:lnTo>
                <a:lnTo>
                  <a:pt x="235" y="204"/>
                </a:lnTo>
                <a:lnTo>
                  <a:pt x="229" y="192"/>
                </a:lnTo>
                <a:lnTo>
                  <a:pt x="229" y="192"/>
                </a:lnTo>
                <a:lnTo>
                  <a:pt x="222" y="181"/>
                </a:lnTo>
                <a:lnTo>
                  <a:pt x="214" y="172"/>
                </a:lnTo>
                <a:lnTo>
                  <a:pt x="214" y="172"/>
                </a:lnTo>
                <a:lnTo>
                  <a:pt x="203" y="161"/>
                </a:lnTo>
                <a:lnTo>
                  <a:pt x="203" y="161"/>
                </a:lnTo>
                <a:lnTo>
                  <a:pt x="202" y="161"/>
                </a:lnTo>
                <a:lnTo>
                  <a:pt x="202" y="161"/>
                </a:lnTo>
                <a:lnTo>
                  <a:pt x="200" y="159"/>
                </a:lnTo>
                <a:lnTo>
                  <a:pt x="200" y="158"/>
                </a:lnTo>
                <a:lnTo>
                  <a:pt x="200" y="158"/>
                </a:lnTo>
                <a:lnTo>
                  <a:pt x="199" y="156"/>
                </a:lnTo>
                <a:lnTo>
                  <a:pt x="199" y="156"/>
                </a:lnTo>
                <a:lnTo>
                  <a:pt x="195" y="153"/>
                </a:lnTo>
                <a:lnTo>
                  <a:pt x="195" y="153"/>
                </a:lnTo>
                <a:lnTo>
                  <a:pt x="195" y="153"/>
                </a:lnTo>
                <a:lnTo>
                  <a:pt x="195" y="153"/>
                </a:lnTo>
                <a:lnTo>
                  <a:pt x="192" y="151"/>
                </a:lnTo>
                <a:lnTo>
                  <a:pt x="192" y="151"/>
                </a:lnTo>
                <a:lnTo>
                  <a:pt x="180" y="140"/>
                </a:lnTo>
                <a:lnTo>
                  <a:pt x="180" y="140"/>
                </a:lnTo>
                <a:lnTo>
                  <a:pt x="173" y="137"/>
                </a:lnTo>
                <a:lnTo>
                  <a:pt x="167" y="136"/>
                </a:lnTo>
                <a:lnTo>
                  <a:pt x="167" y="136"/>
                </a:lnTo>
                <a:lnTo>
                  <a:pt x="164" y="136"/>
                </a:lnTo>
                <a:lnTo>
                  <a:pt x="162" y="137"/>
                </a:lnTo>
                <a:lnTo>
                  <a:pt x="162" y="137"/>
                </a:lnTo>
                <a:lnTo>
                  <a:pt x="158" y="140"/>
                </a:lnTo>
                <a:lnTo>
                  <a:pt x="158" y="140"/>
                </a:lnTo>
                <a:lnTo>
                  <a:pt x="159" y="144"/>
                </a:lnTo>
                <a:lnTo>
                  <a:pt x="159" y="144"/>
                </a:lnTo>
                <a:lnTo>
                  <a:pt x="159" y="145"/>
                </a:lnTo>
                <a:lnTo>
                  <a:pt x="159" y="145"/>
                </a:lnTo>
                <a:lnTo>
                  <a:pt x="159" y="150"/>
                </a:lnTo>
                <a:lnTo>
                  <a:pt x="159" y="150"/>
                </a:lnTo>
                <a:lnTo>
                  <a:pt x="158" y="155"/>
                </a:lnTo>
                <a:lnTo>
                  <a:pt x="158" y="155"/>
                </a:lnTo>
                <a:lnTo>
                  <a:pt x="159" y="156"/>
                </a:lnTo>
                <a:lnTo>
                  <a:pt x="159" y="156"/>
                </a:lnTo>
                <a:lnTo>
                  <a:pt x="159" y="158"/>
                </a:lnTo>
                <a:lnTo>
                  <a:pt x="159" y="159"/>
                </a:lnTo>
                <a:lnTo>
                  <a:pt x="159" y="159"/>
                </a:lnTo>
                <a:lnTo>
                  <a:pt x="158" y="166"/>
                </a:lnTo>
                <a:lnTo>
                  <a:pt x="158" y="166"/>
                </a:lnTo>
                <a:lnTo>
                  <a:pt x="154" y="172"/>
                </a:lnTo>
                <a:lnTo>
                  <a:pt x="154" y="172"/>
                </a:lnTo>
                <a:lnTo>
                  <a:pt x="151" y="180"/>
                </a:lnTo>
                <a:lnTo>
                  <a:pt x="151" y="180"/>
                </a:lnTo>
                <a:lnTo>
                  <a:pt x="147" y="186"/>
                </a:lnTo>
                <a:lnTo>
                  <a:pt x="142" y="191"/>
                </a:lnTo>
                <a:lnTo>
                  <a:pt x="142" y="191"/>
                </a:lnTo>
                <a:lnTo>
                  <a:pt x="137" y="192"/>
                </a:lnTo>
                <a:lnTo>
                  <a:pt x="137" y="192"/>
                </a:lnTo>
                <a:lnTo>
                  <a:pt x="123" y="191"/>
                </a:lnTo>
                <a:lnTo>
                  <a:pt x="123" y="191"/>
                </a:lnTo>
                <a:lnTo>
                  <a:pt x="112" y="189"/>
                </a:lnTo>
                <a:lnTo>
                  <a:pt x="102" y="186"/>
                </a:lnTo>
                <a:lnTo>
                  <a:pt x="102" y="186"/>
                </a:lnTo>
                <a:lnTo>
                  <a:pt x="90" y="180"/>
                </a:lnTo>
                <a:lnTo>
                  <a:pt x="90" y="180"/>
                </a:lnTo>
                <a:lnTo>
                  <a:pt x="80" y="177"/>
                </a:lnTo>
                <a:lnTo>
                  <a:pt x="80" y="177"/>
                </a:lnTo>
                <a:lnTo>
                  <a:pt x="74" y="172"/>
                </a:lnTo>
                <a:lnTo>
                  <a:pt x="74" y="172"/>
                </a:lnTo>
                <a:lnTo>
                  <a:pt x="69" y="167"/>
                </a:lnTo>
                <a:lnTo>
                  <a:pt x="65" y="162"/>
                </a:lnTo>
                <a:lnTo>
                  <a:pt x="65" y="162"/>
                </a:lnTo>
                <a:lnTo>
                  <a:pt x="61" y="159"/>
                </a:lnTo>
                <a:lnTo>
                  <a:pt x="61" y="159"/>
                </a:lnTo>
                <a:lnTo>
                  <a:pt x="61" y="155"/>
                </a:lnTo>
                <a:lnTo>
                  <a:pt x="61" y="155"/>
                </a:lnTo>
                <a:lnTo>
                  <a:pt x="61" y="150"/>
                </a:lnTo>
                <a:lnTo>
                  <a:pt x="61" y="150"/>
                </a:lnTo>
                <a:lnTo>
                  <a:pt x="63" y="144"/>
                </a:lnTo>
                <a:lnTo>
                  <a:pt x="63" y="144"/>
                </a:lnTo>
                <a:lnTo>
                  <a:pt x="65" y="137"/>
                </a:lnTo>
                <a:lnTo>
                  <a:pt x="65" y="137"/>
                </a:lnTo>
                <a:lnTo>
                  <a:pt x="68" y="129"/>
                </a:lnTo>
                <a:lnTo>
                  <a:pt x="74" y="121"/>
                </a:lnTo>
                <a:lnTo>
                  <a:pt x="74" y="121"/>
                </a:lnTo>
                <a:lnTo>
                  <a:pt x="76" y="118"/>
                </a:lnTo>
                <a:lnTo>
                  <a:pt x="76" y="118"/>
                </a:lnTo>
                <a:lnTo>
                  <a:pt x="76" y="117"/>
                </a:lnTo>
                <a:lnTo>
                  <a:pt x="76" y="117"/>
                </a:lnTo>
                <a:lnTo>
                  <a:pt x="77" y="114"/>
                </a:lnTo>
                <a:lnTo>
                  <a:pt x="80" y="114"/>
                </a:lnTo>
                <a:lnTo>
                  <a:pt x="80" y="114"/>
                </a:lnTo>
                <a:lnTo>
                  <a:pt x="80" y="114"/>
                </a:lnTo>
                <a:lnTo>
                  <a:pt x="80" y="114"/>
                </a:lnTo>
                <a:lnTo>
                  <a:pt x="83" y="112"/>
                </a:lnTo>
                <a:lnTo>
                  <a:pt x="88" y="110"/>
                </a:lnTo>
                <a:lnTo>
                  <a:pt x="94" y="112"/>
                </a:lnTo>
                <a:lnTo>
                  <a:pt x="94" y="112"/>
                </a:lnTo>
                <a:lnTo>
                  <a:pt x="96" y="107"/>
                </a:lnTo>
                <a:lnTo>
                  <a:pt x="96" y="107"/>
                </a:lnTo>
                <a:lnTo>
                  <a:pt x="104" y="92"/>
                </a:lnTo>
                <a:lnTo>
                  <a:pt x="104" y="92"/>
                </a:lnTo>
                <a:lnTo>
                  <a:pt x="106" y="88"/>
                </a:lnTo>
                <a:lnTo>
                  <a:pt x="106" y="88"/>
                </a:lnTo>
                <a:lnTo>
                  <a:pt x="112" y="79"/>
                </a:lnTo>
                <a:lnTo>
                  <a:pt x="118" y="69"/>
                </a:lnTo>
                <a:lnTo>
                  <a:pt x="118" y="69"/>
                </a:lnTo>
                <a:lnTo>
                  <a:pt x="123" y="63"/>
                </a:lnTo>
                <a:lnTo>
                  <a:pt x="128" y="58"/>
                </a:lnTo>
                <a:lnTo>
                  <a:pt x="128" y="58"/>
                </a:lnTo>
                <a:lnTo>
                  <a:pt x="140" y="49"/>
                </a:lnTo>
                <a:lnTo>
                  <a:pt x="140" y="49"/>
                </a:lnTo>
                <a:lnTo>
                  <a:pt x="145" y="47"/>
                </a:lnTo>
                <a:lnTo>
                  <a:pt x="150" y="46"/>
                </a:lnTo>
                <a:lnTo>
                  <a:pt x="150" y="46"/>
                </a:lnTo>
                <a:lnTo>
                  <a:pt x="153" y="46"/>
                </a:lnTo>
                <a:lnTo>
                  <a:pt x="153" y="46"/>
                </a:lnTo>
                <a:lnTo>
                  <a:pt x="159" y="46"/>
                </a:lnTo>
                <a:lnTo>
                  <a:pt x="159" y="46"/>
                </a:lnTo>
                <a:lnTo>
                  <a:pt x="161" y="44"/>
                </a:lnTo>
                <a:lnTo>
                  <a:pt x="161" y="44"/>
                </a:lnTo>
                <a:lnTo>
                  <a:pt x="162" y="44"/>
                </a:lnTo>
                <a:lnTo>
                  <a:pt x="162" y="44"/>
                </a:lnTo>
                <a:lnTo>
                  <a:pt x="164" y="43"/>
                </a:lnTo>
                <a:lnTo>
                  <a:pt x="164" y="43"/>
                </a:lnTo>
                <a:lnTo>
                  <a:pt x="165" y="41"/>
                </a:lnTo>
                <a:lnTo>
                  <a:pt x="165" y="41"/>
                </a:lnTo>
                <a:lnTo>
                  <a:pt x="170" y="35"/>
                </a:lnTo>
                <a:lnTo>
                  <a:pt x="170" y="35"/>
                </a:lnTo>
                <a:lnTo>
                  <a:pt x="177" y="27"/>
                </a:lnTo>
                <a:lnTo>
                  <a:pt x="180" y="17"/>
                </a:lnTo>
                <a:lnTo>
                  <a:pt x="180" y="17"/>
                </a:lnTo>
                <a:lnTo>
                  <a:pt x="184" y="9"/>
                </a:lnTo>
                <a:lnTo>
                  <a:pt x="184" y="9"/>
                </a:lnTo>
                <a:lnTo>
                  <a:pt x="186" y="6"/>
                </a:lnTo>
                <a:lnTo>
                  <a:pt x="186" y="6"/>
                </a:lnTo>
                <a:lnTo>
                  <a:pt x="186" y="5"/>
                </a:lnTo>
                <a:lnTo>
                  <a:pt x="189" y="5"/>
                </a:lnTo>
                <a:lnTo>
                  <a:pt x="189" y="5"/>
                </a:lnTo>
                <a:close/>
                <a:moveTo>
                  <a:pt x="225" y="375"/>
                </a:moveTo>
                <a:lnTo>
                  <a:pt x="225" y="375"/>
                </a:lnTo>
                <a:lnTo>
                  <a:pt x="222" y="375"/>
                </a:lnTo>
                <a:lnTo>
                  <a:pt x="222" y="375"/>
                </a:lnTo>
                <a:lnTo>
                  <a:pt x="225" y="375"/>
                </a:lnTo>
                <a:lnTo>
                  <a:pt x="225" y="375"/>
                </a:lnTo>
                <a:lnTo>
                  <a:pt x="225" y="375"/>
                </a:lnTo>
                <a:lnTo>
                  <a:pt x="225" y="375"/>
                </a:lnTo>
                <a:lnTo>
                  <a:pt x="227" y="375"/>
                </a:lnTo>
                <a:lnTo>
                  <a:pt x="227" y="375"/>
                </a:lnTo>
                <a:lnTo>
                  <a:pt x="227" y="375"/>
                </a:lnTo>
                <a:lnTo>
                  <a:pt x="227" y="375"/>
                </a:lnTo>
                <a:lnTo>
                  <a:pt x="225" y="375"/>
                </a:lnTo>
                <a:lnTo>
                  <a:pt x="225" y="375"/>
                </a:lnTo>
                <a:close/>
                <a:moveTo>
                  <a:pt x="9" y="292"/>
                </a:moveTo>
                <a:lnTo>
                  <a:pt x="9" y="292"/>
                </a:lnTo>
                <a:lnTo>
                  <a:pt x="9" y="295"/>
                </a:lnTo>
                <a:lnTo>
                  <a:pt x="11" y="297"/>
                </a:lnTo>
                <a:lnTo>
                  <a:pt x="11" y="297"/>
                </a:lnTo>
                <a:lnTo>
                  <a:pt x="11" y="295"/>
                </a:lnTo>
                <a:lnTo>
                  <a:pt x="11" y="295"/>
                </a:lnTo>
                <a:lnTo>
                  <a:pt x="11" y="293"/>
                </a:lnTo>
                <a:lnTo>
                  <a:pt x="11" y="293"/>
                </a:lnTo>
                <a:lnTo>
                  <a:pt x="9" y="292"/>
                </a:lnTo>
                <a:lnTo>
                  <a:pt x="9" y="292"/>
                </a:lnTo>
                <a:lnTo>
                  <a:pt x="9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84"/>
                </a:lnTo>
                <a:lnTo>
                  <a:pt x="11" y="284"/>
                </a:lnTo>
                <a:lnTo>
                  <a:pt x="9" y="284"/>
                </a:lnTo>
                <a:lnTo>
                  <a:pt x="9" y="284"/>
                </a:lnTo>
                <a:lnTo>
                  <a:pt x="9" y="292"/>
                </a:lnTo>
                <a:lnTo>
                  <a:pt x="9" y="292"/>
                </a:lnTo>
                <a:lnTo>
                  <a:pt x="9" y="292"/>
                </a:lnTo>
                <a:lnTo>
                  <a:pt x="9" y="292"/>
                </a:lnTo>
                <a:close/>
                <a:moveTo>
                  <a:pt x="90" y="177"/>
                </a:moveTo>
                <a:lnTo>
                  <a:pt x="90" y="177"/>
                </a:lnTo>
                <a:lnTo>
                  <a:pt x="88" y="177"/>
                </a:lnTo>
                <a:lnTo>
                  <a:pt x="88" y="177"/>
                </a:lnTo>
                <a:lnTo>
                  <a:pt x="88" y="177"/>
                </a:lnTo>
                <a:lnTo>
                  <a:pt x="88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8"/>
                </a:lnTo>
                <a:lnTo>
                  <a:pt x="90" y="178"/>
                </a:lnTo>
                <a:lnTo>
                  <a:pt x="102" y="183"/>
                </a:lnTo>
                <a:lnTo>
                  <a:pt x="102" y="183"/>
                </a:lnTo>
                <a:lnTo>
                  <a:pt x="113" y="186"/>
                </a:lnTo>
                <a:lnTo>
                  <a:pt x="126" y="188"/>
                </a:lnTo>
                <a:lnTo>
                  <a:pt x="126" y="188"/>
                </a:lnTo>
                <a:lnTo>
                  <a:pt x="137" y="189"/>
                </a:lnTo>
                <a:lnTo>
                  <a:pt x="137" y="189"/>
                </a:lnTo>
                <a:lnTo>
                  <a:pt x="140" y="188"/>
                </a:lnTo>
                <a:lnTo>
                  <a:pt x="140" y="188"/>
                </a:lnTo>
                <a:lnTo>
                  <a:pt x="145" y="185"/>
                </a:lnTo>
                <a:lnTo>
                  <a:pt x="148" y="180"/>
                </a:lnTo>
                <a:lnTo>
                  <a:pt x="148" y="180"/>
                </a:lnTo>
                <a:lnTo>
                  <a:pt x="150" y="177"/>
                </a:lnTo>
                <a:lnTo>
                  <a:pt x="150" y="177"/>
                </a:lnTo>
                <a:lnTo>
                  <a:pt x="150" y="175"/>
                </a:lnTo>
                <a:lnTo>
                  <a:pt x="150" y="175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lnTo>
                  <a:pt x="145" y="178"/>
                </a:lnTo>
                <a:lnTo>
                  <a:pt x="145" y="178"/>
                </a:lnTo>
                <a:lnTo>
                  <a:pt x="143" y="181"/>
                </a:lnTo>
                <a:lnTo>
                  <a:pt x="143" y="181"/>
                </a:lnTo>
                <a:lnTo>
                  <a:pt x="142" y="183"/>
                </a:lnTo>
                <a:lnTo>
                  <a:pt x="142" y="183"/>
                </a:lnTo>
                <a:lnTo>
                  <a:pt x="140" y="185"/>
                </a:lnTo>
                <a:lnTo>
                  <a:pt x="139" y="185"/>
                </a:lnTo>
                <a:lnTo>
                  <a:pt x="139" y="185"/>
                </a:lnTo>
                <a:lnTo>
                  <a:pt x="139" y="183"/>
                </a:lnTo>
                <a:lnTo>
                  <a:pt x="139" y="183"/>
                </a:lnTo>
                <a:lnTo>
                  <a:pt x="134" y="185"/>
                </a:lnTo>
                <a:lnTo>
                  <a:pt x="134" y="185"/>
                </a:lnTo>
                <a:lnTo>
                  <a:pt x="132" y="186"/>
                </a:lnTo>
                <a:lnTo>
                  <a:pt x="132" y="186"/>
                </a:lnTo>
                <a:lnTo>
                  <a:pt x="132" y="188"/>
                </a:lnTo>
                <a:lnTo>
                  <a:pt x="132" y="188"/>
                </a:lnTo>
                <a:lnTo>
                  <a:pt x="129" y="188"/>
                </a:lnTo>
                <a:lnTo>
                  <a:pt x="129" y="188"/>
                </a:lnTo>
                <a:lnTo>
                  <a:pt x="128" y="186"/>
                </a:lnTo>
                <a:lnTo>
                  <a:pt x="128" y="186"/>
                </a:lnTo>
                <a:lnTo>
                  <a:pt x="128" y="186"/>
                </a:lnTo>
                <a:lnTo>
                  <a:pt x="128" y="186"/>
                </a:lnTo>
                <a:lnTo>
                  <a:pt x="126" y="186"/>
                </a:lnTo>
                <a:lnTo>
                  <a:pt x="126" y="186"/>
                </a:lnTo>
                <a:lnTo>
                  <a:pt x="113" y="186"/>
                </a:lnTo>
                <a:lnTo>
                  <a:pt x="107" y="183"/>
                </a:lnTo>
                <a:lnTo>
                  <a:pt x="102" y="181"/>
                </a:lnTo>
                <a:lnTo>
                  <a:pt x="102" y="181"/>
                </a:lnTo>
                <a:lnTo>
                  <a:pt x="99" y="180"/>
                </a:lnTo>
                <a:lnTo>
                  <a:pt x="99" y="180"/>
                </a:lnTo>
                <a:lnTo>
                  <a:pt x="93" y="178"/>
                </a:lnTo>
                <a:lnTo>
                  <a:pt x="93" y="178"/>
                </a:lnTo>
                <a:lnTo>
                  <a:pt x="90" y="177"/>
                </a:lnTo>
                <a:lnTo>
                  <a:pt x="90" y="177"/>
                </a:lnTo>
                <a:close/>
                <a:moveTo>
                  <a:pt x="240" y="254"/>
                </a:moveTo>
                <a:lnTo>
                  <a:pt x="240" y="254"/>
                </a:lnTo>
                <a:lnTo>
                  <a:pt x="238" y="257"/>
                </a:lnTo>
                <a:lnTo>
                  <a:pt x="238" y="257"/>
                </a:lnTo>
                <a:lnTo>
                  <a:pt x="233" y="262"/>
                </a:lnTo>
                <a:lnTo>
                  <a:pt x="233" y="262"/>
                </a:lnTo>
                <a:lnTo>
                  <a:pt x="225" y="270"/>
                </a:lnTo>
                <a:lnTo>
                  <a:pt x="225" y="270"/>
                </a:lnTo>
                <a:lnTo>
                  <a:pt x="216" y="276"/>
                </a:lnTo>
                <a:lnTo>
                  <a:pt x="216" y="276"/>
                </a:lnTo>
                <a:lnTo>
                  <a:pt x="206" y="281"/>
                </a:lnTo>
                <a:lnTo>
                  <a:pt x="206" y="281"/>
                </a:lnTo>
                <a:lnTo>
                  <a:pt x="200" y="286"/>
                </a:lnTo>
                <a:lnTo>
                  <a:pt x="192" y="289"/>
                </a:lnTo>
                <a:lnTo>
                  <a:pt x="192" y="289"/>
                </a:lnTo>
                <a:lnTo>
                  <a:pt x="184" y="292"/>
                </a:lnTo>
                <a:lnTo>
                  <a:pt x="178" y="292"/>
                </a:lnTo>
                <a:lnTo>
                  <a:pt x="178" y="292"/>
                </a:lnTo>
                <a:lnTo>
                  <a:pt x="165" y="292"/>
                </a:lnTo>
                <a:lnTo>
                  <a:pt x="165" y="292"/>
                </a:lnTo>
                <a:lnTo>
                  <a:pt x="164" y="293"/>
                </a:lnTo>
                <a:lnTo>
                  <a:pt x="164" y="293"/>
                </a:lnTo>
                <a:lnTo>
                  <a:pt x="162" y="293"/>
                </a:lnTo>
                <a:lnTo>
                  <a:pt x="161" y="293"/>
                </a:lnTo>
                <a:lnTo>
                  <a:pt x="161" y="293"/>
                </a:lnTo>
                <a:lnTo>
                  <a:pt x="154" y="293"/>
                </a:lnTo>
                <a:lnTo>
                  <a:pt x="154" y="293"/>
                </a:lnTo>
                <a:lnTo>
                  <a:pt x="150" y="293"/>
                </a:lnTo>
                <a:lnTo>
                  <a:pt x="150" y="293"/>
                </a:lnTo>
                <a:lnTo>
                  <a:pt x="145" y="293"/>
                </a:lnTo>
                <a:lnTo>
                  <a:pt x="145" y="293"/>
                </a:lnTo>
                <a:lnTo>
                  <a:pt x="143" y="293"/>
                </a:lnTo>
                <a:lnTo>
                  <a:pt x="143" y="292"/>
                </a:lnTo>
                <a:lnTo>
                  <a:pt x="143" y="292"/>
                </a:lnTo>
                <a:lnTo>
                  <a:pt x="143" y="290"/>
                </a:lnTo>
                <a:lnTo>
                  <a:pt x="143" y="290"/>
                </a:lnTo>
                <a:lnTo>
                  <a:pt x="143" y="289"/>
                </a:lnTo>
                <a:lnTo>
                  <a:pt x="143" y="289"/>
                </a:lnTo>
                <a:lnTo>
                  <a:pt x="148" y="281"/>
                </a:lnTo>
                <a:lnTo>
                  <a:pt x="148" y="281"/>
                </a:lnTo>
                <a:lnTo>
                  <a:pt x="151" y="273"/>
                </a:lnTo>
                <a:lnTo>
                  <a:pt x="151" y="273"/>
                </a:lnTo>
                <a:lnTo>
                  <a:pt x="153" y="267"/>
                </a:lnTo>
                <a:lnTo>
                  <a:pt x="153" y="267"/>
                </a:lnTo>
                <a:lnTo>
                  <a:pt x="154" y="263"/>
                </a:lnTo>
                <a:lnTo>
                  <a:pt x="154" y="263"/>
                </a:lnTo>
                <a:lnTo>
                  <a:pt x="153" y="262"/>
                </a:lnTo>
                <a:lnTo>
                  <a:pt x="153" y="259"/>
                </a:lnTo>
                <a:lnTo>
                  <a:pt x="153" y="259"/>
                </a:lnTo>
                <a:lnTo>
                  <a:pt x="153" y="259"/>
                </a:lnTo>
                <a:lnTo>
                  <a:pt x="153" y="259"/>
                </a:lnTo>
                <a:lnTo>
                  <a:pt x="147" y="256"/>
                </a:lnTo>
                <a:lnTo>
                  <a:pt x="147" y="256"/>
                </a:lnTo>
                <a:lnTo>
                  <a:pt x="143" y="256"/>
                </a:lnTo>
                <a:lnTo>
                  <a:pt x="143" y="256"/>
                </a:lnTo>
                <a:lnTo>
                  <a:pt x="115" y="245"/>
                </a:lnTo>
                <a:lnTo>
                  <a:pt x="115" y="245"/>
                </a:lnTo>
                <a:lnTo>
                  <a:pt x="90" y="237"/>
                </a:lnTo>
                <a:lnTo>
                  <a:pt x="90" y="237"/>
                </a:lnTo>
                <a:lnTo>
                  <a:pt x="69" y="230"/>
                </a:lnTo>
                <a:lnTo>
                  <a:pt x="69" y="230"/>
                </a:lnTo>
                <a:lnTo>
                  <a:pt x="65" y="229"/>
                </a:lnTo>
                <a:lnTo>
                  <a:pt x="65" y="229"/>
                </a:lnTo>
                <a:lnTo>
                  <a:pt x="53" y="226"/>
                </a:lnTo>
                <a:lnTo>
                  <a:pt x="53" y="226"/>
                </a:lnTo>
                <a:lnTo>
                  <a:pt x="52" y="224"/>
                </a:lnTo>
                <a:lnTo>
                  <a:pt x="52" y="224"/>
                </a:lnTo>
                <a:lnTo>
                  <a:pt x="50" y="224"/>
                </a:lnTo>
                <a:lnTo>
                  <a:pt x="50" y="224"/>
                </a:lnTo>
                <a:lnTo>
                  <a:pt x="42" y="237"/>
                </a:lnTo>
                <a:lnTo>
                  <a:pt x="42" y="237"/>
                </a:lnTo>
                <a:lnTo>
                  <a:pt x="36" y="243"/>
                </a:lnTo>
                <a:lnTo>
                  <a:pt x="36" y="243"/>
                </a:lnTo>
                <a:lnTo>
                  <a:pt x="25" y="257"/>
                </a:lnTo>
                <a:lnTo>
                  <a:pt x="25" y="257"/>
                </a:lnTo>
                <a:lnTo>
                  <a:pt x="12" y="274"/>
                </a:lnTo>
                <a:lnTo>
                  <a:pt x="12" y="274"/>
                </a:lnTo>
                <a:lnTo>
                  <a:pt x="11" y="278"/>
                </a:lnTo>
                <a:lnTo>
                  <a:pt x="11" y="278"/>
                </a:lnTo>
                <a:lnTo>
                  <a:pt x="11" y="279"/>
                </a:lnTo>
                <a:lnTo>
                  <a:pt x="11" y="279"/>
                </a:lnTo>
                <a:lnTo>
                  <a:pt x="11" y="279"/>
                </a:lnTo>
                <a:lnTo>
                  <a:pt x="14" y="279"/>
                </a:lnTo>
                <a:lnTo>
                  <a:pt x="14" y="279"/>
                </a:lnTo>
                <a:lnTo>
                  <a:pt x="16" y="281"/>
                </a:lnTo>
                <a:lnTo>
                  <a:pt x="16" y="281"/>
                </a:lnTo>
                <a:lnTo>
                  <a:pt x="16" y="281"/>
                </a:lnTo>
                <a:lnTo>
                  <a:pt x="17" y="282"/>
                </a:lnTo>
                <a:lnTo>
                  <a:pt x="17" y="282"/>
                </a:lnTo>
                <a:lnTo>
                  <a:pt x="28" y="289"/>
                </a:lnTo>
                <a:lnTo>
                  <a:pt x="28" y="289"/>
                </a:lnTo>
                <a:lnTo>
                  <a:pt x="30" y="289"/>
                </a:lnTo>
                <a:lnTo>
                  <a:pt x="30" y="289"/>
                </a:lnTo>
                <a:lnTo>
                  <a:pt x="31" y="289"/>
                </a:lnTo>
                <a:lnTo>
                  <a:pt x="33" y="290"/>
                </a:lnTo>
                <a:lnTo>
                  <a:pt x="33" y="290"/>
                </a:lnTo>
                <a:lnTo>
                  <a:pt x="33" y="292"/>
                </a:lnTo>
                <a:lnTo>
                  <a:pt x="33" y="292"/>
                </a:lnTo>
                <a:lnTo>
                  <a:pt x="38" y="293"/>
                </a:lnTo>
                <a:lnTo>
                  <a:pt x="38" y="293"/>
                </a:lnTo>
                <a:lnTo>
                  <a:pt x="53" y="303"/>
                </a:lnTo>
                <a:lnTo>
                  <a:pt x="53" y="303"/>
                </a:lnTo>
                <a:lnTo>
                  <a:pt x="55" y="303"/>
                </a:lnTo>
                <a:lnTo>
                  <a:pt x="55" y="303"/>
                </a:lnTo>
                <a:lnTo>
                  <a:pt x="57" y="304"/>
                </a:lnTo>
                <a:lnTo>
                  <a:pt x="58" y="304"/>
                </a:lnTo>
                <a:lnTo>
                  <a:pt x="58" y="304"/>
                </a:lnTo>
                <a:lnTo>
                  <a:pt x="60" y="306"/>
                </a:lnTo>
                <a:lnTo>
                  <a:pt x="60" y="306"/>
                </a:lnTo>
                <a:lnTo>
                  <a:pt x="71" y="312"/>
                </a:lnTo>
                <a:lnTo>
                  <a:pt x="71" y="312"/>
                </a:lnTo>
                <a:lnTo>
                  <a:pt x="79" y="315"/>
                </a:lnTo>
                <a:lnTo>
                  <a:pt x="88" y="319"/>
                </a:lnTo>
                <a:lnTo>
                  <a:pt x="88" y="319"/>
                </a:lnTo>
                <a:lnTo>
                  <a:pt x="98" y="323"/>
                </a:lnTo>
                <a:lnTo>
                  <a:pt x="98" y="323"/>
                </a:lnTo>
                <a:lnTo>
                  <a:pt x="110" y="330"/>
                </a:lnTo>
                <a:lnTo>
                  <a:pt x="123" y="334"/>
                </a:lnTo>
                <a:lnTo>
                  <a:pt x="123" y="334"/>
                </a:lnTo>
                <a:lnTo>
                  <a:pt x="126" y="334"/>
                </a:lnTo>
                <a:lnTo>
                  <a:pt x="129" y="333"/>
                </a:lnTo>
                <a:lnTo>
                  <a:pt x="129" y="333"/>
                </a:lnTo>
                <a:lnTo>
                  <a:pt x="135" y="320"/>
                </a:lnTo>
                <a:lnTo>
                  <a:pt x="135" y="320"/>
                </a:lnTo>
                <a:lnTo>
                  <a:pt x="137" y="317"/>
                </a:lnTo>
                <a:lnTo>
                  <a:pt x="137" y="317"/>
                </a:lnTo>
                <a:lnTo>
                  <a:pt x="137" y="312"/>
                </a:lnTo>
                <a:lnTo>
                  <a:pt x="137" y="312"/>
                </a:lnTo>
                <a:lnTo>
                  <a:pt x="139" y="308"/>
                </a:lnTo>
                <a:lnTo>
                  <a:pt x="139" y="308"/>
                </a:lnTo>
                <a:lnTo>
                  <a:pt x="139" y="304"/>
                </a:lnTo>
                <a:lnTo>
                  <a:pt x="139" y="304"/>
                </a:lnTo>
                <a:lnTo>
                  <a:pt x="140" y="303"/>
                </a:lnTo>
                <a:lnTo>
                  <a:pt x="142" y="303"/>
                </a:lnTo>
                <a:lnTo>
                  <a:pt x="142" y="303"/>
                </a:lnTo>
                <a:lnTo>
                  <a:pt x="143" y="301"/>
                </a:lnTo>
                <a:lnTo>
                  <a:pt x="143" y="301"/>
                </a:lnTo>
                <a:lnTo>
                  <a:pt x="147" y="301"/>
                </a:lnTo>
                <a:lnTo>
                  <a:pt x="147" y="301"/>
                </a:lnTo>
                <a:lnTo>
                  <a:pt x="147" y="303"/>
                </a:lnTo>
                <a:lnTo>
                  <a:pt x="148" y="304"/>
                </a:lnTo>
                <a:lnTo>
                  <a:pt x="148" y="304"/>
                </a:lnTo>
                <a:lnTo>
                  <a:pt x="150" y="304"/>
                </a:lnTo>
                <a:lnTo>
                  <a:pt x="150" y="304"/>
                </a:lnTo>
                <a:lnTo>
                  <a:pt x="158" y="304"/>
                </a:lnTo>
                <a:lnTo>
                  <a:pt x="158" y="304"/>
                </a:lnTo>
                <a:lnTo>
                  <a:pt x="186" y="304"/>
                </a:lnTo>
                <a:lnTo>
                  <a:pt x="186" y="304"/>
                </a:lnTo>
                <a:lnTo>
                  <a:pt x="192" y="304"/>
                </a:lnTo>
                <a:lnTo>
                  <a:pt x="192" y="304"/>
                </a:lnTo>
                <a:lnTo>
                  <a:pt x="195" y="304"/>
                </a:lnTo>
                <a:lnTo>
                  <a:pt x="195" y="304"/>
                </a:lnTo>
                <a:lnTo>
                  <a:pt x="197" y="304"/>
                </a:lnTo>
                <a:lnTo>
                  <a:pt x="197" y="304"/>
                </a:lnTo>
                <a:lnTo>
                  <a:pt x="199" y="304"/>
                </a:lnTo>
                <a:lnTo>
                  <a:pt x="199" y="304"/>
                </a:lnTo>
                <a:lnTo>
                  <a:pt x="211" y="301"/>
                </a:lnTo>
                <a:lnTo>
                  <a:pt x="211" y="301"/>
                </a:lnTo>
                <a:lnTo>
                  <a:pt x="222" y="298"/>
                </a:lnTo>
                <a:lnTo>
                  <a:pt x="233" y="292"/>
                </a:lnTo>
                <a:lnTo>
                  <a:pt x="233" y="292"/>
                </a:lnTo>
                <a:lnTo>
                  <a:pt x="241" y="289"/>
                </a:lnTo>
                <a:lnTo>
                  <a:pt x="241" y="289"/>
                </a:lnTo>
                <a:lnTo>
                  <a:pt x="240" y="287"/>
                </a:lnTo>
                <a:lnTo>
                  <a:pt x="240" y="287"/>
                </a:lnTo>
                <a:lnTo>
                  <a:pt x="240" y="286"/>
                </a:lnTo>
                <a:lnTo>
                  <a:pt x="241" y="284"/>
                </a:lnTo>
                <a:lnTo>
                  <a:pt x="241" y="284"/>
                </a:lnTo>
                <a:lnTo>
                  <a:pt x="243" y="282"/>
                </a:lnTo>
                <a:lnTo>
                  <a:pt x="243" y="282"/>
                </a:lnTo>
                <a:lnTo>
                  <a:pt x="246" y="281"/>
                </a:lnTo>
                <a:lnTo>
                  <a:pt x="246" y="281"/>
                </a:lnTo>
                <a:lnTo>
                  <a:pt x="244" y="279"/>
                </a:lnTo>
                <a:lnTo>
                  <a:pt x="244" y="278"/>
                </a:lnTo>
                <a:lnTo>
                  <a:pt x="244" y="278"/>
                </a:lnTo>
                <a:lnTo>
                  <a:pt x="246" y="276"/>
                </a:lnTo>
                <a:lnTo>
                  <a:pt x="246" y="276"/>
                </a:lnTo>
                <a:lnTo>
                  <a:pt x="247" y="274"/>
                </a:lnTo>
                <a:lnTo>
                  <a:pt x="247" y="274"/>
                </a:lnTo>
                <a:lnTo>
                  <a:pt x="257" y="267"/>
                </a:lnTo>
                <a:lnTo>
                  <a:pt x="257" y="267"/>
                </a:lnTo>
                <a:lnTo>
                  <a:pt x="259" y="265"/>
                </a:lnTo>
                <a:lnTo>
                  <a:pt x="259" y="265"/>
                </a:lnTo>
                <a:lnTo>
                  <a:pt x="257" y="265"/>
                </a:lnTo>
                <a:lnTo>
                  <a:pt x="257" y="265"/>
                </a:lnTo>
                <a:lnTo>
                  <a:pt x="254" y="267"/>
                </a:lnTo>
                <a:lnTo>
                  <a:pt x="254" y="267"/>
                </a:lnTo>
                <a:lnTo>
                  <a:pt x="251" y="271"/>
                </a:lnTo>
                <a:lnTo>
                  <a:pt x="251" y="271"/>
                </a:lnTo>
                <a:lnTo>
                  <a:pt x="249" y="271"/>
                </a:lnTo>
                <a:lnTo>
                  <a:pt x="247" y="271"/>
                </a:lnTo>
                <a:lnTo>
                  <a:pt x="247" y="271"/>
                </a:lnTo>
                <a:lnTo>
                  <a:pt x="246" y="270"/>
                </a:lnTo>
                <a:lnTo>
                  <a:pt x="246" y="268"/>
                </a:lnTo>
                <a:lnTo>
                  <a:pt x="246" y="268"/>
                </a:lnTo>
                <a:lnTo>
                  <a:pt x="246" y="267"/>
                </a:lnTo>
                <a:lnTo>
                  <a:pt x="246" y="267"/>
                </a:lnTo>
                <a:lnTo>
                  <a:pt x="244" y="267"/>
                </a:lnTo>
                <a:lnTo>
                  <a:pt x="244" y="267"/>
                </a:lnTo>
                <a:lnTo>
                  <a:pt x="241" y="270"/>
                </a:lnTo>
                <a:lnTo>
                  <a:pt x="241" y="270"/>
                </a:lnTo>
                <a:lnTo>
                  <a:pt x="238" y="273"/>
                </a:lnTo>
                <a:lnTo>
                  <a:pt x="238" y="273"/>
                </a:lnTo>
                <a:lnTo>
                  <a:pt x="236" y="273"/>
                </a:lnTo>
                <a:lnTo>
                  <a:pt x="236" y="273"/>
                </a:lnTo>
                <a:lnTo>
                  <a:pt x="236" y="271"/>
                </a:lnTo>
                <a:lnTo>
                  <a:pt x="236" y="271"/>
                </a:lnTo>
                <a:lnTo>
                  <a:pt x="236" y="270"/>
                </a:lnTo>
                <a:lnTo>
                  <a:pt x="236" y="270"/>
                </a:lnTo>
                <a:lnTo>
                  <a:pt x="246" y="256"/>
                </a:lnTo>
                <a:lnTo>
                  <a:pt x="246" y="256"/>
                </a:lnTo>
                <a:lnTo>
                  <a:pt x="246" y="254"/>
                </a:lnTo>
                <a:lnTo>
                  <a:pt x="246" y="254"/>
                </a:lnTo>
                <a:lnTo>
                  <a:pt x="244" y="254"/>
                </a:lnTo>
                <a:lnTo>
                  <a:pt x="244" y="254"/>
                </a:lnTo>
                <a:lnTo>
                  <a:pt x="243" y="256"/>
                </a:lnTo>
                <a:lnTo>
                  <a:pt x="243" y="256"/>
                </a:lnTo>
                <a:lnTo>
                  <a:pt x="241" y="256"/>
                </a:lnTo>
                <a:lnTo>
                  <a:pt x="240" y="254"/>
                </a:lnTo>
                <a:lnTo>
                  <a:pt x="240" y="254"/>
                </a:lnTo>
                <a:close/>
                <a:moveTo>
                  <a:pt x="159" y="49"/>
                </a:moveTo>
                <a:lnTo>
                  <a:pt x="159" y="49"/>
                </a:lnTo>
                <a:lnTo>
                  <a:pt x="151" y="50"/>
                </a:lnTo>
                <a:lnTo>
                  <a:pt x="151" y="50"/>
                </a:lnTo>
                <a:lnTo>
                  <a:pt x="142" y="57"/>
                </a:lnTo>
                <a:lnTo>
                  <a:pt x="142" y="57"/>
                </a:lnTo>
                <a:lnTo>
                  <a:pt x="137" y="58"/>
                </a:lnTo>
                <a:lnTo>
                  <a:pt x="137" y="58"/>
                </a:lnTo>
                <a:lnTo>
                  <a:pt x="132" y="63"/>
                </a:lnTo>
                <a:lnTo>
                  <a:pt x="128" y="68"/>
                </a:lnTo>
                <a:lnTo>
                  <a:pt x="128" y="68"/>
                </a:lnTo>
                <a:lnTo>
                  <a:pt x="118" y="80"/>
                </a:lnTo>
                <a:lnTo>
                  <a:pt x="118" y="80"/>
                </a:lnTo>
                <a:lnTo>
                  <a:pt x="110" y="95"/>
                </a:lnTo>
                <a:lnTo>
                  <a:pt x="110" y="95"/>
                </a:lnTo>
                <a:lnTo>
                  <a:pt x="104" y="106"/>
                </a:lnTo>
                <a:lnTo>
                  <a:pt x="104" y="106"/>
                </a:lnTo>
                <a:lnTo>
                  <a:pt x="101" y="110"/>
                </a:lnTo>
                <a:lnTo>
                  <a:pt x="101" y="110"/>
                </a:lnTo>
                <a:lnTo>
                  <a:pt x="101" y="114"/>
                </a:lnTo>
                <a:lnTo>
                  <a:pt x="101" y="114"/>
                </a:lnTo>
                <a:lnTo>
                  <a:pt x="99" y="115"/>
                </a:lnTo>
                <a:lnTo>
                  <a:pt x="99" y="115"/>
                </a:lnTo>
                <a:lnTo>
                  <a:pt x="98" y="118"/>
                </a:lnTo>
                <a:lnTo>
                  <a:pt x="98" y="118"/>
                </a:lnTo>
                <a:lnTo>
                  <a:pt x="96" y="120"/>
                </a:lnTo>
                <a:lnTo>
                  <a:pt x="96" y="120"/>
                </a:lnTo>
                <a:lnTo>
                  <a:pt x="94" y="125"/>
                </a:lnTo>
                <a:lnTo>
                  <a:pt x="94" y="125"/>
                </a:lnTo>
                <a:lnTo>
                  <a:pt x="94" y="126"/>
                </a:lnTo>
                <a:lnTo>
                  <a:pt x="94" y="128"/>
                </a:lnTo>
                <a:lnTo>
                  <a:pt x="94" y="128"/>
                </a:lnTo>
                <a:lnTo>
                  <a:pt x="94" y="128"/>
                </a:lnTo>
                <a:lnTo>
                  <a:pt x="94" y="128"/>
                </a:lnTo>
                <a:lnTo>
                  <a:pt x="94" y="131"/>
                </a:lnTo>
                <a:lnTo>
                  <a:pt x="94" y="131"/>
                </a:lnTo>
                <a:lnTo>
                  <a:pt x="96" y="134"/>
                </a:lnTo>
                <a:lnTo>
                  <a:pt x="99" y="136"/>
                </a:lnTo>
                <a:lnTo>
                  <a:pt x="99" y="136"/>
                </a:lnTo>
                <a:lnTo>
                  <a:pt x="109" y="142"/>
                </a:lnTo>
                <a:lnTo>
                  <a:pt x="109" y="142"/>
                </a:lnTo>
                <a:lnTo>
                  <a:pt x="115" y="145"/>
                </a:lnTo>
                <a:lnTo>
                  <a:pt x="121" y="147"/>
                </a:lnTo>
                <a:lnTo>
                  <a:pt x="121" y="147"/>
                </a:lnTo>
                <a:lnTo>
                  <a:pt x="134" y="148"/>
                </a:lnTo>
                <a:lnTo>
                  <a:pt x="134" y="148"/>
                </a:lnTo>
                <a:lnTo>
                  <a:pt x="140" y="147"/>
                </a:lnTo>
                <a:lnTo>
                  <a:pt x="140" y="147"/>
                </a:lnTo>
                <a:lnTo>
                  <a:pt x="142" y="147"/>
                </a:lnTo>
                <a:lnTo>
                  <a:pt x="142" y="147"/>
                </a:lnTo>
                <a:lnTo>
                  <a:pt x="140" y="147"/>
                </a:lnTo>
                <a:lnTo>
                  <a:pt x="140" y="147"/>
                </a:lnTo>
                <a:lnTo>
                  <a:pt x="139" y="145"/>
                </a:lnTo>
                <a:lnTo>
                  <a:pt x="139" y="145"/>
                </a:lnTo>
                <a:lnTo>
                  <a:pt x="135" y="145"/>
                </a:lnTo>
                <a:lnTo>
                  <a:pt x="134" y="147"/>
                </a:lnTo>
                <a:lnTo>
                  <a:pt x="134" y="147"/>
                </a:lnTo>
                <a:lnTo>
                  <a:pt x="134" y="147"/>
                </a:lnTo>
                <a:lnTo>
                  <a:pt x="134" y="147"/>
                </a:lnTo>
                <a:lnTo>
                  <a:pt x="132" y="147"/>
                </a:ln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26" y="144"/>
                </a:lnTo>
                <a:lnTo>
                  <a:pt x="126" y="144"/>
                </a:lnTo>
                <a:lnTo>
                  <a:pt x="120" y="142"/>
                </a:lnTo>
                <a:lnTo>
                  <a:pt x="115" y="140"/>
                </a:lnTo>
                <a:lnTo>
                  <a:pt x="112" y="137"/>
                </a:lnTo>
                <a:lnTo>
                  <a:pt x="107" y="134"/>
                </a:lnTo>
                <a:lnTo>
                  <a:pt x="107" y="134"/>
                </a:lnTo>
                <a:lnTo>
                  <a:pt x="102" y="129"/>
                </a:lnTo>
                <a:lnTo>
                  <a:pt x="102" y="129"/>
                </a:lnTo>
                <a:lnTo>
                  <a:pt x="102" y="128"/>
                </a:lnTo>
                <a:lnTo>
                  <a:pt x="102" y="128"/>
                </a:lnTo>
                <a:lnTo>
                  <a:pt x="102" y="126"/>
                </a:lnTo>
                <a:lnTo>
                  <a:pt x="104" y="125"/>
                </a:lnTo>
                <a:lnTo>
                  <a:pt x="104" y="125"/>
                </a:lnTo>
                <a:lnTo>
                  <a:pt x="106" y="125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9"/>
                </a:lnTo>
                <a:lnTo>
                  <a:pt x="109" y="131"/>
                </a:lnTo>
                <a:lnTo>
                  <a:pt x="109" y="131"/>
                </a:lnTo>
                <a:lnTo>
                  <a:pt x="113" y="137"/>
                </a:lnTo>
                <a:lnTo>
                  <a:pt x="121" y="140"/>
                </a:lnTo>
                <a:lnTo>
                  <a:pt x="121" y="140"/>
                </a:lnTo>
                <a:lnTo>
                  <a:pt x="128" y="142"/>
                </a:lnTo>
                <a:lnTo>
                  <a:pt x="128" y="142"/>
                </a:lnTo>
                <a:lnTo>
                  <a:pt x="132" y="136"/>
                </a:lnTo>
                <a:lnTo>
                  <a:pt x="132" y="136"/>
                </a:lnTo>
                <a:lnTo>
                  <a:pt x="131" y="136"/>
                </a:lnTo>
                <a:lnTo>
                  <a:pt x="131" y="136"/>
                </a:lnTo>
                <a:lnTo>
                  <a:pt x="129" y="137"/>
                </a:lnTo>
                <a:lnTo>
                  <a:pt x="129" y="137"/>
                </a:lnTo>
                <a:lnTo>
                  <a:pt x="126" y="139"/>
                </a:lnTo>
                <a:lnTo>
                  <a:pt x="126" y="139"/>
                </a:lnTo>
                <a:lnTo>
                  <a:pt x="124" y="140"/>
                </a:lnTo>
                <a:lnTo>
                  <a:pt x="123" y="140"/>
                </a:lnTo>
                <a:lnTo>
                  <a:pt x="123" y="140"/>
                </a:lnTo>
                <a:lnTo>
                  <a:pt x="121" y="139"/>
                </a:lnTo>
                <a:lnTo>
                  <a:pt x="121" y="137"/>
                </a:lnTo>
                <a:lnTo>
                  <a:pt x="121" y="137"/>
                </a:lnTo>
                <a:lnTo>
                  <a:pt x="123" y="136"/>
                </a:lnTo>
                <a:lnTo>
                  <a:pt x="123" y="136"/>
                </a:lnTo>
                <a:lnTo>
                  <a:pt x="126" y="133"/>
                </a:lnTo>
                <a:lnTo>
                  <a:pt x="126" y="133"/>
                </a:lnTo>
                <a:lnTo>
                  <a:pt x="123" y="133"/>
                </a:lnTo>
                <a:lnTo>
                  <a:pt x="123" y="133"/>
                </a:lnTo>
                <a:lnTo>
                  <a:pt x="121" y="129"/>
                </a:lnTo>
                <a:lnTo>
                  <a:pt x="120" y="126"/>
                </a:lnTo>
                <a:lnTo>
                  <a:pt x="120" y="126"/>
                </a:lnTo>
                <a:lnTo>
                  <a:pt x="118" y="123"/>
                </a:lnTo>
                <a:lnTo>
                  <a:pt x="118" y="123"/>
                </a:lnTo>
                <a:lnTo>
                  <a:pt x="118" y="121"/>
                </a:lnTo>
                <a:lnTo>
                  <a:pt x="120" y="121"/>
                </a:lnTo>
                <a:lnTo>
                  <a:pt x="120" y="121"/>
                </a:lnTo>
                <a:lnTo>
                  <a:pt x="123" y="123"/>
                </a:lnTo>
                <a:lnTo>
                  <a:pt x="123" y="123"/>
                </a:lnTo>
                <a:lnTo>
                  <a:pt x="123" y="123"/>
                </a:lnTo>
                <a:lnTo>
                  <a:pt x="123" y="125"/>
                </a:lnTo>
                <a:lnTo>
                  <a:pt x="123" y="125"/>
                </a:lnTo>
                <a:lnTo>
                  <a:pt x="121" y="126"/>
                </a:lnTo>
                <a:lnTo>
                  <a:pt x="123" y="128"/>
                </a:lnTo>
                <a:lnTo>
                  <a:pt x="123" y="128"/>
                </a:lnTo>
                <a:lnTo>
                  <a:pt x="128" y="131"/>
                </a:lnTo>
                <a:lnTo>
                  <a:pt x="128" y="131"/>
                </a:lnTo>
                <a:lnTo>
                  <a:pt x="135" y="125"/>
                </a:lnTo>
                <a:lnTo>
                  <a:pt x="135" y="125"/>
                </a:lnTo>
                <a:lnTo>
                  <a:pt x="129" y="120"/>
                </a:lnTo>
                <a:lnTo>
                  <a:pt x="129" y="120"/>
                </a:lnTo>
                <a:lnTo>
                  <a:pt x="124" y="118"/>
                </a:lnTo>
                <a:lnTo>
                  <a:pt x="124" y="118"/>
                </a:lnTo>
                <a:lnTo>
                  <a:pt x="124" y="117"/>
                </a:lnTo>
                <a:lnTo>
                  <a:pt x="124" y="115"/>
                </a:lnTo>
                <a:lnTo>
                  <a:pt x="124" y="115"/>
                </a:lnTo>
                <a:lnTo>
                  <a:pt x="126" y="114"/>
                </a:lnTo>
                <a:lnTo>
                  <a:pt x="129" y="114"/>
                </a:lnTo>
                <a:lnTo>
                  <a:pt x="129" y="114"/>
                </a:lnTo>
                <a:lnTo>
                  <a:pt x="129" y="117"/>
                </a:lnTo>
                <a:lnTo>
                  <a:pt x="129" y="117"/>
                </a:lnTo>
                <a:lnTo>
                  <a:pt x="132" y="120"/>
                </a:lnTo>
                <a:lnTo>
                  <a:pt x="135" y="123"/>
                </a:lnTo>
                <a:lnTo>
                  <a:pt x="135" y="123"/>
                </a:lnTo>
                <a:lnTo>
                  <a:pt x="137" y="123"/>
                </a:lnTo>
                <a:lnTo>
                  <a:pt x="137" y="123"/>
                </a:lnTo>
                <a:lnTo>
                  <a:pt x="143" y="117"/>
                </a:lnTo>
                <a:lnTo>
                  <a:pt x="143" y="117"/>
                </a:lnTo>
                <a:lnTo>
                  <a:pt x="139" y="115"/>
                </a:lnTo>
                <a:lnTo>
                  <a:pt x="139" y="115"/>
                </a:lnTo>
                <a:lnTo>
                  <a:pt x="134" y="112"/>
                </a:lnTo>
                <a:lnTo>
                  <a:pt x="134" y="112"/>
                </a:lnTo>
                <a:lnTo>
                  <a:pt x="132" y="110"/>
                </a:lnTo>
                <a:lnTo>
                  <a:pt x="132" y="110"/>
                </a:lnTo>
                <a:lnTo>
                  <a:pt x="132" y="109"/>
                </a:lnTo>
                <a:lnTo>
                  <a:pt x="135" y="107"/>
                </a:lnTo>
                <a:lnTo>
                  <a:pt x="135" y="107"/>
                </a:lnTo>
                <a:lnTo>
                  <a:pt x="135" y="107"/>
                </a:lnTo>
                <a:lnTo>
                  <a:pt x="137" y="109"/>
                </a:lnTo>
                <a:lnTo>
                  <a:pt x="137" y="109"/>
                </a:lnTo>
                <a:lnTo>
                  <a:pt x="137" y="110"/>
                </a:lnTo>
                <a:lnTo>
                  <a:pt x="137" y="110"/>
                </a:lnTo>
                <a:lnTo>
                  <a:pt x="145" y="115"/>
                </a:lnTo>
                <a:lnTo>
                  <a:pt x="145" y="115"/>
                </a:ln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43" y="104"/>
                </a:lnTo>
                <a:lnTo>
                  <a:pt x="143" y="104"/>
                </a:lnTo>
                <a:lnTo>
                  <a:pt x="137" y="99"/>
                </a:lnTo>
                <a:lnTo>
                  <a:pt x="137" y="99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9" y="96"/>
                </a:lnTo>
                <a:lnTo>
                  <a:pt x="139" y="96"/>
                </a:lnTo>
                <a:lnTo>
                  <a:pt x="140" y="96"/>
                </a:lnTo>
                <a:lnTo>
                  <a:pt x="142" y="98"/>
                </a:lnTo>
                <a:lnTo>
                  <a:pt x="142" y="98"/>
                </a:lnTo>
                <a:lnTo>
                  <a:pt x="142" y="99"/>
                </a:lnTo>
                <a:lnTo>
                  <a:pt x="142" y="101"/>
                </a:lnTo>
                <a:lnTo>
                  <a:pt x="142" y="101"/>
                </a:lnTo>
                <a:lnTo>
                  <a:pt x="143" y="101"/>
                </a:lnTo>
                <a:lnTo>
                  <a:pt x="143" y="101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4" y="101"/>
                </a:lnTo>
                <a:lnTo>
                  <a:pt x="154" y="101"/>
                </a:lnTo>
                <a:lnTo>
                  <a:pt x="154" y="98"/>
                </a:lnTo>
                <a:lnTo>
                  <a:pt x="154" y="98"/>
                </a:lnTo>
                <a:lnTo>
                  <a:pt x="156" y="98"/>
                </a:lnTo>
                <a:lnTo>
                  <a:pt x="156" y="98"/>
                </a:lnTo>
                <a:lnTo>
                  <a:pt x="158" y="99"/>
                </a:lnTo>
                <a:lnTo>
                  <a:pt x="158" y="99"/>
                </a:lnTo>
                <a:lnTo>
                  <a:pt x="156" y="101"/>
                </a:lnTo>
                <a:lnTo>
                  <a:pt x="156" y="101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6" y="106"/>
                </a:lnTo>
                <a:lnTo>
                  <a:pt x="156" y="106"/>
                </a:lnTo>
                <a:lnTo>
                  <a:pt x="159" y="98"/>
                </a:lnTo>
                <a:lnTo>
                  <a:pt x="159" y="98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53" y="92"/>
                </a:lnTo>
                <a:lnTo>
                  <a:pt x="148" y="88"/>
                </a:lnTo>
                <a:lnTo>
                  <a:pt x="148" y="88"/>
                </a:lnTo>
                <a:lnTo>
                  <a:pt x="147" y="88"/>
                </a:lnTo>
                <a:lnTo>
                  <a:pt x="147" y="88"/>
                </a:lnTo>
                <a:lnTo>
                  <a:pt x="147" y="87"/>
                </a:lnTo>
                <a:lnTo>
                  <a:pt x="148" y="85"/>
                </a:lnTo>
                <a:lnTo>
                  <a:pt x="148" y="85"/>
                </a:lnTo>
                <a:lnTo>
                  <a:pt x="151" y="85"/>
                </a:lnTo>
                <a:lnTo>
                  <a:pt x="151" y="85"/>
                </a:lnTo>
                <a:lnTo>
                  <a:pt x="151" y="87"/>
                </a:lnTo>
                <a:lnTo>
                  <a:pt x="151" y="87"/>
                </a:lnTo>
                <a:lnTo>
                  <a:pt x="153" y="88"/>
                </a:lnTo>
                <a:lnTo>
                  <a:pt x="153" y="88"/>
                </a:lnTo>
                <a:lnTo>
                  <a:pt x="154" y="90"/>
                </a:lnTo>
                <a:lnTo>
                  <a:pt x="154" y="90"/>
                </a:lnTo>
                <a:lnTo>
                  <a:pt x="161" y="93"/>
                </a:lnTo>
                <a:lnTo>
                  <a:pt x="161" y="93"/>
                </a:lnTo>
                <a:lnTo>
                  <a:pt x="162" y="93"/>
                </a:lnTo>
                <a:lnTo>
                  <a:pt x="162" y="93"/>
                </a:lnTo>
                <a:lnTo>
                  <a:pt x="162" y="92"/>
                </a:lnTo>
                <a:lnTo>
                  <a:pt x="162" y="92"/>
                </a:lnTo>
                <a:lnTo>
                  <a:pt x="164" y="84"/>
                </a:lnTo>
                <a:lnTo>
                  <a:pt x="164" y="84"/>
                </a:lnTo>
                <a:lnTo>
                  <a:pt x="165" y="80"/>
                </a:lnTo>
                <a:lnTo>
                  <a:pt x="165" y="80"/>
                </a:lnTo>
                <a:lnTo>
                  <a:pt x="159" y="77"/>
                </a:lnTo>
                <a:lnTo>
                  <a:pt x="159" y="77"/>
                </a:lnTo>
                <a:lnTo>
                  <a:pt x="158" y="76"/>
                </a:lnTo>
                <a:lnTo>
                  <a:pt x="158" y="74"/>
                </a:lnTo>
                <a:lnTo>
                  <a:pt x="158" y="74"/>
                </a:lnTo>
                <a:lnTo>
                  <a:pt x="158" y="73"/>
                </a:lnTo>
                <a:lnTo>
                  <a:pt x="158" y="73"/>
                </a:lnTo>
                <a:lnTo>
                  <a:pt x="159" y="73"/>
                </a:lnTo>
                <a:lnTo>
                  <a:pt x="161" y="73"/>
                </a:lnTo>
                <a:lnTo>
                  <a:pt x="161" y="73"/>
                </a:lnTo>
                <a:lnTo>
                  <a:pt x="162" y="73"/>
                </a:lnTo>
                <a:lnTo>
                  <a:pt x="162" y="76"/>
                </a:lnTo>
                <a:lnTo>
                  <a:pt x="162" y="76"/>
                </a:lnTo>
                <a:lnTo>
                  <a:pt x="162" y="77"/>
                </a:lnTo>
                <a:lnTo>
                  <a:pt x="162" y="77"/>
                </a:lnTo>
                <a:lnTo>
                  <a:pt x="169" y="80"/>
                </a:lnTo>
                <a:lnTo>
                  <a:pt x="175" y="82"/>
                </a:lnTo>
                <a:lnTo>
                  <a:pt x="175" y="82"/>
                </a:lnTo>
                <a:lnTo>
                  <a:pt x="175" y="76"/>
                </a:lnTo>
                <a:lnTo>
                  <a:pt x="175" y="76"/>
                </a:lnTo>
                <a:lnTo>
                  <a:pt x="175" y="73"/>
                </a:lnTo>
                <a:lnTo>
                  <a:pt x="175" y="73"/>
                </a:lnTo>
                <a:lnTo>
                  <a:pt x="169" y="65"/>
                </a:lnTo>
                <a:lnTo>
                  <a:pt x="169" y="65"/>
                </a:lnTo>
                <a:lnTo>
                  <a:pt x="169" y="63"/>
                </a:lnTo>
                <a:lnTo>
                  <a:pt x="170" y="62"/>
                </a:lnTo>
                <a:lnTo>
                  <a:pt x="170" y="62"/>
                </a:lnTo>
                <a:lnTo>
                  <a:pt x="172" y="62"/>
                </a:lnTo>
                <a:lnTo>
                  <a:pt x="172" y="62"/>
                </a:lnTo>
                <a:lnTo>
                  <a:pt x="173" y="62"/>
                </a:lnTo>
                <a:lnTo>
                  <a:pt x="173" y="62"/>
                </a:lnTo>
                <a:lnTo>
                  <a:pt x="172" y="60"/>
                </a:lnTo>
                <a:lnTo>
                  <a:pt x="172" y="60"/>
                </a:lnTo>
                <a:lnTo>
                  <a:pt x="172" y="60"/>
                </a:lnTo>
                <a:lnTo>
                  <a:pt x="170" y="58"/>
                </a:lnTo>
                <a:lnTo>
                  <a:pt x="169" y="57"/>
                </a:lnTo>
                <a:lnTo>
                  <a:pt x="169" y="57"/>
                </a:lnTo>
                <a:lnTo>
                  <a:pt x="167" y="55"/>
                </a:lnTo>
                <a:lnTo>
                  <a:pt x="167" y="55"/>
                </a:lnTo>
                <a:lnTo>
                  <a:pt x="162" y="52"/>
                </a:lnTo>
                <a:lnTo>
                  <a:pt x="162" y="52"/>
                </a:lnTo>
                <a:lnTo>
                  <a:pt x="161" y="50"/>
                </a:lnTo>
                <a:lnTo>
                  <a:pt x="161" y="50"/>
                </a:lnTo>
                <a:lnTo>
                  <a:pt x="159" y="49"/>
                </a:lnTo>
                <a:lnTo>
                  <a:pt x="159" y="49"/>
                </a:lnTo>
                <a:close/>
                <a:moveTo>
                  <a:pt x="93" y="117"/>
                </a:moveTo>
                <a:lnTo>
                  <a:pt x="93" y="117"/>
                </a:lnTo>
                <a:lnTo>
                  <a:pt x="88" y="117"/>
                </a:lnTo>
                <a:lnTo>
                  <a:pt x="88" y="117"/>
                </a:lnTo>
                <a:lnTo>
                  <a:pt x="85" y="118"/>
                </a:lnTo>
                <a:lnTo>
                  <a:pt x="82" y="123"/>
                </a:lnTo>
                <a:lnTo>
                  <a:pt x="82" y="123"/>
                </a:lnTo>
                <a:lnTo>
                  <a:pt x="79" y="128"/>
                </a:lnTo>
                <a:lnTo>
                  <a:pt x="79" y="134"/>
                </a:lnTo>
                <a:lnTo>
                  <a:pt x="79" y="134"/>
                </a:lnTo>
                <a:lnTo>
                  <a:pt x="77" y="139"/>
                </a:lnTo>
                <a:lnTo>
                  <a:pt x="80" y="142"/>
                </a:lnTo>
                <a:lnTo>
                  <a:pt x="80" y="142"/>
                </a:lnTo>
                <a:lnTo>
                  <a:pt x="85" y="147"/>
                </a:lnTo>
                <a:lnTo>
                  <a:pt x="85" y="147"/>
                </a:lnTo>
                <a:lnTo>
                  <a:pt x="91" y="151"/>
                </a:lnTo>
                <a:lnTo>
                  <a:pt x="91" y="151"/>
                </a:lnTo>
                <a:lnTo>
                  <a:pt x="99" y="156"/>
                </a:lnTo>
                <a:lnTo>
                  <a:pt x="109" y="159"/>
                </a:lnTo>
                <a:lnTo>
                  <a:pt x="109" y="159"/>
                </a:lnTo>
                <a:lnTo>
                  <a:pt x="120" y="162"/>
                </a:lnTo>
                <a:lnTo>
                  <a:pt x="120" y="162"/>
                </a:lnTo>
                <a:lnTo>
                  <a:pt x="129" y="164"/>
                </a:lnTo>
                <a:lnTo>
                  <a:pt x="139" y="166"/>
                </a:lnTo>
                <a:lnTo>
                  <a:pt x="139" y="166"/>
                </a:lnTo>
                <a:lnTo>
                  <a:pt x="143" y="166"/>
                </a:lnTo>
                <a:lnTo>
                  <a:pt x="148" y="162"/>
                </a:lnTo>
                <a:lnTo>
                  <a:pt x="148" y="162"/>
                </a:lnTo>
                <a:lnTo>
                  <a:pt x="151" y="159"/>
                </a:lnTo>
                <a:lnTo>
                  <a:pt x="151" y="159"/>
                </a:lnTo>
                <a:lnTo>
                  <a:pt x="153" y="156"/>
                </a:lnTo>
                <a:lnTo>
                  <a:pt x="154" y="155"/>
                </a:lnTo>
                <a:lnTo>
                  <a:pt x="154" y="155"/>
                </a:lnTo>
                <a:lnTo>
                  <a:pt x="154" y="150"/>
                </a:lnTo>
                <a:lnTo>
                  <a:pt x="154" y="150"/>
                </a:lnTo>
                <a:lnTo>
                  <a:pt x="153" y="147"/>
                </a:lnTo>
                <a:lnTo>
                  <a:pt x="153" y="147"/>
                </a:lnTo>
                <a:lnTo>
                  <a:pt x="153" y="148"/>
                </a:lnTo>
                <a:lnTo>
                  <a:pt x="153" y="148"/>
                </a:lnTo>
                <a:lnTo>
                  <a:pt x="147" y="153"/>
                </a:lnTo>
                <a:lnTo>
                  <a:pt x="140" y="156"/>
                </a:lnTo>
                <a:lnTo>
                  <a:pt x="140" y="156"/>
                </a:lnTo>
                <a:lnTo>
                  <a:pt x="134" y="156"/>
                </a:lnTo>
                <a:lnTo>
                  <a:pt x="134" y="156"/>
                </a:lnTo>
                <a:lnTo>
                  <a:pt x="126" y="155"/>
                </a:lnTo>
                <a:lnTo>
                  <a:pt x="126" y="155"/>
                </a:lnTo>
                <a:lnTo>
                  <a:pt x="124" y="155"/>
                </a:lnTo>
                <a:lnTo>
                  <a:pt x="124" y="155"/>
                </a:lnTo>
                <a:lnTo>
                  <a:pt x="121" y="153"/>
                </a:lnTo>
                <a:lnTo>
                  <a:pt x="121" y="153"/>
                </a:lnTo>
                <a:lnTo>
                  <a:pt x="121" y="151"/>
                </a:lnTo>
                <a:lnTo>
                  <a:pt x="121" y="151"/>
                </a:lnTo>
                <a:lnTo>
                  <a:pt x="109" y="147"/>
                </a:lnTo>
                <a:lnTo>
                  <a:pt x="109" y="147"/>
                </a:lnTo>
                <a:lnTo>
                  <a:pt x="102" y="144"/>
                </a:lnTo>
                <a:lnTo>
                  <a:pt x="98" y="139"/>
                </a:lnTo>
                <a:lnTo>
                  <a:pt x="98" y="139"/>
                </a:lnTo>
                <a:lnTo>
                  <a:pt x="94" y="137"/>
                </a:lnTo>
                <a:lnTo>
                  <a:pt x="94" y="137"/>
                </a:lnTo>
                <a:lnTo>
                  <a:pt x="91" y="133"/>
                </a:lnTo>
                <a:lnTo>
                  <a:pt x="88" y="128"/>
                </a:lnTo>
                <a:lnTo>
                  <a:pt x="88" y="128"/>
                </a:lnTo>
                <a:lnTo>
                  <a:pt x="88" y="126"/>
                </a:lnTo>
                <a:lnTo>
                  <a:pt x="88" y="126"/>
                </a:lnTo>
                <a:lnTo>
                  <a:pt x="90" y="121"/>
                </a:lnTo>
                <a:lnTo>
                  <a:pt x="90" y="121"/>
                </a:lnTo>
                <a:lnTo>
                  <a:pt x="93" y="117"/>
                </a:lnTo>
                <a:lnTo>
                  <a:pt x="93" y="117"/>
                </a:lnTo>
                <a:close/>
                <a:moveTo>
                  <a:pt x="124" y="167"/>
                </a:moveTo>
                <a:lnTo>
                  <a:pt x="124" y="167"/>
                </a:lnTo>
                <a:lnTo>
                  <a:pt x="124" y="167"/>
                </a:lnTo>
                <a:lnTo>
                  <a:pt x="124" y="167"/>
                </a:lnTo>
                <a:lnTo>
                  <a:pt x="113" y="166"/>
                </a:lnTo>
                <a:lnTo>
                  <a:pt x="113" y="166"/>
                </a:lnTo>
                <a:lnTo>
                  <a:pt x="104" y="162"/>
                </a:lnTo>
                <a:lnTo>
                  <a:pt x="94" y="158"/>
                </a:lnTo>
                <a:lnTo>
                  <a:pt x="94" y="158"/>
                </a:lnTo>
                <a:lnTo>
                  <a:pt x="87" y="153"/>
                </a:lnTo>
                <a:lnTo>
                  <a:pt x="87" y="153"/>
                </a:lnTo>
                <a:lnTo>
                  <a:pt x="82" y="148"/>
                </a:lnTo>
                <a:lnTo>
                  <a:pt x="82" y="148"/>
                </a:lnTo>
                <a:lnTo>
                  <a:pt x="77" y="145"/>
                </a:lnTo>
                <a:lnTo>
                  <a:pt x="77" y="145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4" y="136"/>
                </a:lnTo>
                <a:lnTo>
                  <a:pt x="74" y="136"/>
                </a:lnTo>
                <a:lnTo>
                  <a:pt x="69" y="142"/>
                </a:lnTo>
                <a:lnTo>
                  <a:pt x="69" y="142"/>
                </a:lnTo>
                <a:lnTo>
                  <a:pt x="69" y="144"/>
                </a:lnTo>
                <a:lnTo>
                  <a:pt x="69" y="144"/>
                </a:lnTo>
                <a:lnTo>
                  <a:pt x="69" y="150"/>
                </a:lnTo>
                <a:lnTo>
                  <a:pt x="69" y="156"/>
                </a:lnTo>
                <a:lnTo>
                  <a:pt x="69" y="156"/>
                </a:lnTo>
                <a:lnTo>
                  <a:pt x="72" y="162"/>
                </a:lnTo>
                <a:lnTo>
                  <a:pt x="72" y="162"/>
                </a:lnTo>
                <a:lnTo>
                  <a:pt x="76" y="166"/>
                </a:lnTo>
                <a:lnTo>
                  <a:pt x="76" y="166"/>
                </a:lnTo>
                <a:lnTo>
                  <a:pt x="79" y="169"/>
                </a:lnTo>
                <a:lnTo>
                  <a:pt x="79" y="169"/>
                </a:lnTo>
                <a:lnTo>
                  <a:pt x="80" y="170"/>
                </a:lnTo>
                <a:lnTo>
                  <a:pt x="80" y="170"/>
                </a:lnTo>
                <a:lnTo>
                  <a:pt x="93" y="175"/>
                </a:lnTo>
                <a:lnTo>
                  <a:pt x="93" y="175"/>
                </a:lnTo>
                <a:lnTo>
                  <a:pt x="96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7" y="177"/>
                </a:lnTo>
                <a:lnTo>
                  <a:pt x="107" y="177"/>
                </a:lnTo>
                <a:lnTo>
                  <a:pt x="112" y="177"/>
                </a:lnTo>
                <a:lnTo>
                  <a:pt x="112" y="177"/>
                </a:lnTo>
                <a:lnTo>
                  <a:pt x="110" y="177"/>
                </a:lnTo>
                <a:lnTo>
                  <a:pt x="110" y="177"/>
                </a:lnTo>
                <a:lnTo>
                  <a:pt x="102" y="175"/>
                </a:lnTo>
                <a:lnTo>
                  <a:pt x="94" y="170"/>
                </a:lnTo>
                <a:lnTo>
                  <a:pt x="94" y="170"/>
                </a:lnTo>
                <a:lnTo>
                  <a:pt x="93" y="169"/>
                </a:lnTo>
                <a:lnTo>
                  <a:pt x="93" y="169"/>
                </a:lnTo>
                <a:lnTo>
                  <a:pt x="91" y="167"/>
                </a:lnTo>
                <a:lnTo>
                  <a:pt x="91" y="167"/>
                </a:lnTo>
                <a:lnTo>
                  <a:pt x="94" y="167"/>
                </a:lnTo>
                <a:lnTo>
                  <a:pt x="94" y="167"/>
                </a:lnTo>
                <a:lnTo>
                  <a:pt x="98" y="169"/>
                </a:lnTo>
                <a:lnTo>
                  <a:pt x="98" y="169"/>
                </a:lnTo>
                <a:lnTo>
                  <a:pt x="110" y="174"/>
                </a:lnTo>
                <a:lnTo>
                  <a:pt x="110" y="174"/>
                </a:lnTo>
                <a:lnTo>
                  <a:pt x="112" y="174"/>
                </a:lnTo>
                <a:lnTo>
                  <a:pt x="112" y="174"/>
                </a:lnTo>
                <a:lnTo>
                  <a:pt x="121" y="174"/>
                </a:lnTo>
                <a:lnTo>
                  <a:pt x="121" y="174"/>
                </a:lnTo>
                <a:lnTo>
                  <a:pt x="123" y="172"/>
                </a:lnTo>
                <a:lnTo>
                  <a:pt x="123" y="172"/>
                </a:lnTo>
                <a:lnTo>
                  <a:pt x="124" y="167"/>
                </a:lnTo>
                <a:lnTo>
                  <a:pt x="124" y="167"/>
                </a:lnTo>
                <a:close/>
                <a:moveTo>
                  <a:pt x="180" y="121"/>
                </a:moveTo>
                <a:lnTo>
                  <a:pt x="180" y="121"/>
                </a:lnTo>
                <a:lnTo>
                  <a:pt x="180" y="121"/>
                </a:lnTo>
                <a:lnTo>
                  <a:pt x="180" y="121"/>
                </a:lnTo>
                <a:lnTo>
                  <a:pt x="177" y="125"/>
                </a:lnTo>
                <a:lnTo>
                  <a:pt x="177" y="125"/>
                </a:lnTo>
                <a:lnTo>
                  <a:pt x="177" y="126"/>
                </a:lnTo>
                <a:lnTo>
                  <a:pt x="177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5"/>
                </a:lnTo>
                <a:lnTo>
                  <a:pt x="175" y="125"/>
                </a:lnTo>
                <a:lnTo>
                  <a:pt x="175" y="123"/>
                </a:lnTo>
                <a:lnTo>
                  <a:pt x="175" y="123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1" y="112"/>
                </a:lnTo>
                <a:lnTo>
                  <a:pt x="181" y="112"/>
                </a:lnTo>
                <a:lnTo>
                  <a:pt x="181" y="114"/>
                </a:lnTo>
                <a:lnTo>
                  <a:pt x="181" y="114"/>
                </a:lnTo>
                <a:lnTo>
                  <a:pt x="173" y="121"/>
                </a:lnTo>
                <a:lnTo>
                  <a:pt x="173" y="121"/>
                </a:lnTo>
                <a:lnTo>
                  <a:pt x="173" y="123"/>
                </a:lnTo>
                <a:lnTo>
                  <a:pt x="172" y="123"/>
                </a:lnTo>
                <a:lnTo>
                  <a:pt x="172" y="123"/>
                </a:lnTo>
                <a:lnTo>
                  <a:pt x="167" y="131"/>
                </a:lnTo>
                <a:lnTo>
                  <a:pt x="167" y="131"/>
                </a:lnTo>
                <a:lnTo>
                  <a:pt x="169" y="131"/>
                </a:lnTo>
                <a:lnTo>
                  <a:pt x="169" y="131"/>
                </a:lnTo>
                <a:lnTo>
                  <a:pt x="173" y="133"/>
                </a:lnTo>
                <a:lnTo>
                  <a:pt x="177" y="134"/>
                </a:lnTo>
                <a:lnTo>
                  <a:pt x="177" y="134"/>
                </a:lnTo>
                <a:lnTo>
                  <a:pt x="189" y="142"/>
                </a:lnTo>
                <a:lnTo>
                  <a:pt x="189" y="142"/>
                </a:lnTo>
                <a:lnTo>
                  <a:pt x="192" y="144"/>
                </a:lnTo>
                <a:lnTo>
                  <a:pt x="192" y="144"/>
                </a:lnTo>
                <a:lnTo>
                  <a:pt x="194" y="140"/>
                </a:lnTo>
                <a:lnTo>
                  <a:pt x="195" y="139"/>
                </a:lnTo>
                <a:lnTo>
                  <a:pt x="195" y="139"/>
                </a:lnTo>
                <a:lnTo>
                  <a:pt x="197" y="137"/>
                </a:lnTo>
                <a:lnTo>
                  <a:pt x="197" y="137"/>
                </a:lnTo>
                <a:lnTo>
                  <a:pt x="214" y="125"/>
                </a:lnTo>
                <a:lnTo>
                  <a:pt x="214" y="125"/>
                </a:lnTo>
                <a:lnTo>
                  <a:pt x="218" y="123"/>
                </a:lnTo>
                <a:lnTo>
                  <a:pt x="218" y="123"/>
                </a:lnTo>
                <a:lnTo>
                  <a:pt x="218" y="120"/>
                </a:lnTo>
                <a:lnTo>
                  <a:pt x="219" y="120"/>
                </a:lnTo>
                <a:lnTo>
                  <a:pt x="219" y="120"/>
                </a:lnTo>
                <a:lnTo>
                  <a:pt x="219" y="118"/>
                </a:lnTo>
                <a:lnTo>
                  <a:pt x="219" y="118"/>
                </a:lnTo>
                <a:lnTo>
                  <a:pt x="221" y="120"/>
                </a:lnTo>
                <a:lnTo>
                  <a:pt x="221" y="120"/>
                </a:lnTo>
                <a:lnTo>
                  <a:pt x="222" y="121"/>
                </a:lnTo>
                <a:lnTo>
                  <a:pt x="222" y="121"/>
                </a:lnTo>
                <a:lnTo>
                  <a:pt x="222" y="121"/>
                </a:lnTo>
                <a:lnTo>
                  <a:pt x="221" y="123"/>
                </a:lnTo>
                <a:lnTo>
                  <a:pt x="221" y="123"/>
                </a:lnTo>
                <a:lnTo>
                  <a:pt x="214" y="128"/>
                </a:lnTo>
                <a:lnTo>
                  <a:pt x="214" y="128"/>
                </a:lnTo>
                <a:lnTo>
                  <a:pt x="203" y="136"/>
                </a:lnTo>
                <a:lnTo>
                  <a:pt x="203" y="136"/>
                </a:lnTo>
                <a:lnTo>
                  <a:pt x="197" y="142"/>
                </a:lnTo>
                <a:lnTo>
                  <a:pt x="197" y="142"/>
                </a:lnTo>
                <a:lnTo>
                  <a:pt x="197" y="144"/>
                </a:lnTo>
                <a:lnTo>
                  <a:pt x="197" y="144"/>
                </a:lnTo>
                <a:lnTo>
                  <a:pt x="195" y="145"/>
                </a:lnTo>
                <a:lnTo>
                  <a:pt x="195" y="145"/>
                </a:lnTo>
                <a:lnTo>
                  <a:pt x="199" y="147"/>
                </a:lnTo>
                <a:lnTo>
                  <a:pt x="199" y="147"/>
                </a:lnTo>
                <a:lnTo>
                  <a:pt x="203" y="144"/>
                </a:lnTo>
                <a:lnTo>
                  <a:pt x="203" y="144"/>
                </a:lnTo>
                <a:lnTo>
                  <a:pt x="219" y="133"/>
                </a:lnTo>
                <a:lnTo>
                  <a:pt x="219" y="133"/>
                </a:lnTo>
                <a:lnTo>
                  <a:pt x="225" y="128"/>
                </a:lnTo>
                <a:lnTo>
                  <a:pt x="225" y="128"/>
                </a:lnTo>
                <a:lnTo>
                  <a:pt x="227" y="128"/>
                </a:lnTo>
                <a:lnTo>
                  <a:pt x="227" y="128"/>
                </a:lnTo>
                <a:lnTo>
                  <a:pt x="229" y="126"/>
                </a:lnTo>
                <a:lnTo>
                  <a:pt x="229" y="126"/>
                </a:lnTo>
                <a:lnTo>
                  <a:pt x="216" y="109"/>
                </a:lnTo>
                <a:lnTo>
                  <a:pt x="216" y="109"/>
                </a:lnTo>
                <a:lnTo>
                  <a:pt x="214" y="110"/>
                </a:lnTo>
                <a:lnTo>
                  <a:pt x="214" y="110"/>
                </a:lnTo>
                <a:lnTo>
                  <a:pt x="211" y="112"/>
                </a:lnTo>
                <a:lnTo>
                  <a:pt x="208" y="114"/>
                </a:lnTo>
                <a:lnTo>
                  <a:pt x="208" y="114"/>
                </a:lnTo>
                <a:lnTo>
                  <a:pt x="206" y="114"/>
                </a:lnTo>
                <a:lnTo>
                  <a:pt x="206" y="114"/>
                </a:lnTo>
                <a:lnTo>
                  <a:pt x="208" y="114"/>
                </a:lnTo>
                <a:lnTo>
                  <a:pt x="208" y="114"/>
                </a:lnTo>
                <a:lnTo>
                  <a:pt x="211" y="114"/>
                </a:lnTo>
                <a:lnTo>
                  <a:pt x="211" y="114"/>
                </a:lnTo>
                <a:lnTo>
                  <a:pt x="213" y="114"/>
                </a:lnTo>
                <a:lnTo>
                  <a:pt x="213" y="114"/>
                </a:lnTo>
                <a:lnTo>
                  <a:pt x="213" y="117"/>
                </a:lnTo>
                <a:lnTo>
                  <a:pt x="213" y="117"/>
                </a:lnTo>
                <a:lnTo>
                  <a:pt x="211" y="118"/>
                </a:lnTo>
                <a:lnTo>
                  <a:pt x="211" y="118"/>
                </a:lnTo>
                <a:lnTo>
                  <a:pt x="208" y="121"/>
                </a:lnTo>
                <a:lnTo>
                  <a:pt x="208" y="121"/>
                </a:lnTo>
                <a:lnTo>
                  <a:pt x="206" y="126"/>
                </a:lnTo>
                <a:lnTo>
                  <a:pt x="206" y="126"/>
                </a:lnTo>
                <a:lnTo>
                  <a:pt x="203" y="131"/>
                </a:lnTo>
                <a:lnTo>
                  <a:pt x="199" y="133"/>
                </a:lnTo>
                <a:lnTo>
                  <a:pt x="199" y="133"/>
                </a:lnTo>
                <a:lnTo>
                  <a:pt x="192" y="133"/>
                </a:lnTo>
                <a:lnTo>
                  <a:pt x="188" y="131"/>
                </a:lnTo>
                <a:lnTo>
                  <a:pt x="188" y="131"/>
                </a:lnTo>
                <a:lnTo>
                  <a:pt x="183" y="128"/>
                </a:lnTo>
                <a:lnTo>
                  <a:pt x="180" y="121"/>
                </a:lnTo>
                <a:lnTo>
                  <a:pt x="180" y="121"/>
                </a:lnTo>
                <a:lnTo>
                  <a:pt x="180" y="121"/>
                </a:lnTo>
                <a:lnTo>
                  <a:pt x="180" y="121"/>
                </a:lnTo>
                <a:close/>
                <a:moveTo>
                  <a:pt x="189" y="17"/>
                </a:moveTo>
                <a:lnTo>
                  <a:pt x="189" y="17"/>
                </a:lnTo>
                <a:lnTo>
                  <a:pt x="188" y="21"/>
                </a:lnTo>
                <a:lnTo>
                  <a:pt x="188" y="21"/>
                </a:lnTo>
                <a:lnTo>
                  <a:pt x="184" y="25"/>
                </a:lnTo>
                <a:lnTo>
                  <a:pt x="184" y="25"/>
                </a:lnTo>
                <a:lnTo>
                  <a:pt x="181" y="32"/>
                </a:lnTo>
                <a:lnTo>
                  <a:pt x="181" y="32"/>
                </a:lnTo>
                <a:lnTo>
                  <a:pt x="180" y="33"/>
                </a:lnTo>
                <a:lnTo>
                  <a:pt x="180" y="33"/>
                </a:lnTo>
                <a:lnTo>
                  <a:pt x="175" y="43"/>
                </a:lnTo>
                <a:lnTo>
                  <a:pt x="175" y="43"/>
                </a:lnTo>
                <a:lnTo>
                  <a:pt x="172" y="46"/>
                </a:lnTo>
                <a:lnTo>
                  <a:pt x="172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9"/>
                </a:lnTo>
                <a:lnTo>
                  <a:pt x="173" y="49"/>
                </a:lnTo>
                <a:lnTo>
                  <a:pt x="177" y="50"/>
                </a:lnTo>
                <a:lnTo>
                  <a:pt x="177" y="50"/>
                </a:lnTo>
                <a:lnTo>
                  <a:pt x="181" y="44"/>
                </a:lnTo>
                <a:lnTo>
                  <a:pt x="181" y="44"/>
                </a:lnTo>
                <a:lnTo>
                  <a:pt x="184" y="43"/>
                </a:lnTo>
                <a:lnTo>
                  <a:pt x="184" y="43"/>
                </a:lnTo>
                <a:lnTo>
                  <a:pt x="192" y="35"/>
                </a:lnTo>
                <a:lnTo>
                  <a:pt x="192" y="35"/>
                </a:lnTo>
                <a:lnTo>
                  <a:pt x="197" y="30"/>
                </a:lnTo>
                <a:lnTo>
                  <a:pt x="202" y="25"/>
                </a:lnTo>
                <a:lnTo>
                  <a:pt x="202" y="25"/>
                </a:lnTo>
                <a:lnTo>
                  <a:pt x="203" y="24"/>
                </a:lnTo>
                <a:lnTo>
                  <a:pt x="203" y="24"/>
                </a:lnTo>
                <a:lnTo>
                  <a:pt x="199" y="22"/>
                </a:lnTo>
                <a:lnTo>
                  <a:pt x="199" y="22"/>
                </a:lnTo>
                <a:lnTo>
                  <a:pt x="194" y="21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close/>
                <a:moveTo>
                  <a:pt x="214" y="159"/>
                </a:moveTo>
                <a:lnTo>
                  <a:pt x="214" y="159"/>
                </a:lnTo>
                <a:lnTo>
                  <a:pt x="225" y="151"/>
                </a:lnTo>
                <a:lnTo>
                  <a:pt x="236" y="145"/>
                </a:lnTo>
                <a:lnTo>
                  <a:pt x="236" y="145"/>
                </a:lnTo>
                <a:lnTo>
                  <a:pt x="236" y="142"/>
                </a:lnTo>
                <a:lnTo>
                  <a:pt x="238" y="140"/>
                </a:lnTo>
                <a:lnTo>
                  <a:pt x="238" y="140"/>
                </a:lnTo>
                <a:lnTo>
                  <a:pt x="232" y="131"/>
                </a:lnTo>
                <a:lnTo>
                  <a:pt x="232" y="131"/>
                </a:lnTo>
                <a:lnTo>
                  <a:pt x="225" y="133"/>
                </a:lnTo>
                <a:lnTo>
                  <a:pt x="225" y="133"/>
                </a:lnTo>
                <a:lnTo>
                  <a:pt x="218" y="137"/>
                </a:lnTo>
                <a:lnTo>
                  <a:pt x="210" y="144"/>
                </a:lnTo>
                <a:lnTo>
                  <a:pt x="210" y="144"/>
                </a:lnTo>
                <a:lnTo>
                  <a:pt x="203" y="148"/>
                </a:lnTo>
                <a:lnTo>
                  <a:pt x="203" y="148"/>
                </a:lnTo>
                <a:lnTo>
                  <a:pt x="202" y="148"/>
                </a:lnTo>
                <a:lnTo>
                  <a:pt x="202" y="148"/>
                </a:lnTo>
                <a:lnTo>
                  <a:pt x="202" y="150"/>
                </a:lnTo>
                <a:lnTo>
                  <a:pt x="202" y="148"/>
                </a:lnTo>
                <a:lnTo>
                  <a:pt x="202" y="148"/>
                </a:lnTo>
                <a:lnTo>
                  <a:pt x="214" y="144"/>
                </a:lnTo>
                <a:lnTo>
                  <a:pt x="214" y="144"/>
                </a:lnTo>
                <a:lnTo>
                  <a:pt x="230" y="137"/>
                </a:lnTo>
                <a:lnTo>
                  <a:pt x="230" y="137"/>
                </a:lnTo>
                <a:lnTo>
                  <a:pt x="232" y="137"/>
                </a:lnTo>
                <a:lnTo>
                  <a:pt x="232" y="137"/>
                </a:lnTo>
                <a:lnTo>
                  <a:pt x="233" y="137"/>
                </a:lnTo>
                <a:lnTo>
                  <a:pt x="233" y="137"/>
                </a:lnTo>
                <a:lnTo>
                  <a:pt x="232" y="139"/>
                </a:lnTo>
                <a:lnTo>
                  <a:pt x="232" y="139"/>
                </a:lnTo>
                <a:lnTo>
                  <a:pt x="232" y="140"/>
                </a:lnTo>
                <a:lnTo>
                  <a:pt x="232" y="140"/>
                </a:lnTo>
                <a:lnTo>
                  <a:pt x="225" y="144"/>
                </a:lnTo>
                <a:lnTo>
                  <a:pt x="225" y="144"/>
                </a:lnTo>
                <a:lnTo>
                  <a:pt x="210" y="155"/>
                </a:lnTo>
                <a:lnTo>
                  <a:pt x="210" y="155"/>
                </a:lnTo>
                <a:lnTo>
                  <a:pt x="208" y="155"/>
                </a:lnTo>
                <a:lnTo>
                  <a:pt x="208" y="155"/>
                </a:lnTo>
                <a:lnTo>
                  <a:pt x="214" y="159"/>
                </a:lnTo>
                <a:lnTo>
                  <a:pt x="214" y="159"/>
                </a:lnTo>
                <a:close/>
                <a:moveTo>
                  <a:pt x="173" y="118"/>
                </a:moveTo>
                <a:lnTo>
                  <a:pt x="173" y="118"/>
                </a:lnTo>
                <a:lnTo>
                  <a:pt x="173" y="118"/>
                </a:lnTo>
                <a:lnTo>
                  <a:pt x="173" y="118"/>
                </a:lnTo>
                <a:lnTo>
                  <a:pt x="180" y="114"/>
                </a:lnTo>
                <a:lnTo>
                  <a:pt x="180" y="114"/>
                </a:lnTo>
                <a:lnTo>
                  <a:pt x="194" y="99"/>
                </a:lnTo>
                <a:lnTo>
                  <a:pt x="194" y="99"/>
                </a:lnTo>
                <a:lnTo>
                  <a:pt x="194" y="99"/>
                </a:lnTo>
                <a:lnTo>
                  <a:pt x="194" y="99"/>
                </a:lnTo>
                <a:lnTo>
                  <a:pt x="195" y="99"/>
                </a:lnTo>
                <a:lnTo>
                  <a:pt x="195" y="99"/>
                </a:lnTo>
                <a:lnTo>
                  <a:pt x="194" y="101"/>
                </a:lnTo>
                <a:lnTo>
                  <a:pt x="194" y="101"/>
                </a:lnTo>
                <a:lnTo>
                  <a:pt x="192" y="103"/>
                </a:lnTo>
                <a:lnTo>
                  <a:pt x="191" y="104"/>
                </a:lnTo>
                <a:lnTo>
                  <a:pt x="191" y="104"/>
                </a:lnTo>
                <a:lnTo>
                  <a:pt x="194" y="104"/>
                </a:lnTo>
                <a:lnTo>
                  <a:pt x="194" y="104"/>
                </a:lnTo>
                <a:lnTo>
                  <a:pt x="195" y="104"/>
                </a:lnTo>
                <a:lnTo>
                  <a:pt x="195" y="103"/>
                </a:lnTo>
                <a:lnTo>
                  <a:pt x="195" y="103"/>
                </a:lnTo>
                <a:lnTo>
                  <a:pt x="197" y="103"/>
                </a:lnTo>
                <a:lnTo>
                  <a:pt x="197" y="103"/>
                </a:lnTo>
                <a:lnTo>
                  <a:pt x="199" y="103"/>
                </a:lnTo>
                <a:lnTo>
                  <a:pt x="199" y="103"/>
                </a:lnTo>
                <a:lnTo>
                  <a:pt x="199" y="104"/>
                </a:lnTo>
                <a:lnTo>
                  <a:pt x="199" y="104"/>
                </a:lnTo>
                <a:lnTo>
                  <a:pt x="199" y="104"/>
                </a:lnTo>
                <a:lnTo>
                  <a:pt x="199" y="104"/>
                </a:lnTo>
                <a:lnTo>
                  <a:pt x="203" y="107"/>
                </a:lnTo>
                <a:lnTo>
                  <a:pt x="206" y="110"/>
                </a:lnTo>
                <a:lnTo>
                  <a:pt x="206" y="110"/>
                </a:lnTo>
                <a:lnTo>
                  <a:pt x="211" y="106"/>
                </a:lnTo>
                <a:lnTo>
                  <a:pt x="211" y="106"/>
                </a:lnTo>
                <a:lnTo>
                  <a:pt x="197" y="95"/>
                </a:lnTo>
                <a:lnTo>
                  <a:pt x="197" y="95"/>
                </a:lnTo>
                <a:lnTo>
                  <a:pt x="192" y="92"/>
                </a:lnTo>
                <a:lnTo>
                  <a:pt x="192" y="92"/>
                </a:lnTo>
                <a:lnTo>
                  <a:pt x="189" y="95"/>
                </a:lnTo>
                <a:lnTo>
                  <a:pt x="189" y="95"/>
                </a:lnTo>
                <a:lnTo>
                  <a:pt x="180" y="104"/>
                </a:lnTo>
                <a:lnTo>
                  <a:pt x="180" y="104"/>
                </a:lnTo>
                <a:lnTo>
                  <a:pt x="178" y="109"/>
                </a:lnTo>
                <a:lnTo>
                  <a:pt x="178" y="109"/>
                </a:lnTo>
                <a:lnTo>
                  <a:pt x="177" y="112"/>
                </a:lnTo>
                <a:lnTo>
                  <a:pt x="177" y="112"/>
                </a:lnTo>
                <a:lnTo>
                  <a:pt x="173" y="118"/>
                </a:lnTo>
                <a:lnTo>
                  <a:pt x="173" y="118"/>
                </a:lnTo>
                <a:close/>
                <a:moveTo>
                  <a:pt x="244" y="208"/>
                </a:moveTo>
                <a:lnTo>
                  <a:pt x="244" y="208"/>
                </a:lnTo>
                <a:lnTo>
                  <a:pt x="244" y="210"/>
                </a:lnTo>
                <a:lnTo>
                  <a:pt x="244" y="210"/>
                </a:lnTo>
                <a:lnTo>
                  <a:pt x="244" y="218"/>
                </a:lnTo>
                <a:lnTo>
                  <a:pt x="244" y="218"/>
                </a:lnTo>
                <a:lnTo>
                  <a:pt x="244" y="224"/>
                </a:lnTo>
                <a:lnTo>
                  <a:pt x="244" y="224"/>
                </a:lnTo>
                <a:lnTo>
                  <a:pt x="244" y="235"/>
                </a:lnTo>
                <a:lnTo>
                  <a:pt x="244" y="235"/>
                </a:lnTo>
                <a:lnTo>
                  <a:pt x="244" y="240"/>
                </a:lnTo>
                <a:lnTo>
                  <a:pt x="244" y="240"/>
                </a:lnTo>
                <a:lnTo>
                  <a:pt x="241" y="248"/>
                </a:lnTo>
                <a:lnTo>
                  <a:pt x="241" y="248"/>
                </a:lnTo>
                <a:lnTo>
                  <a:pt x="241" y="249"/>
                </a:lnTo>
                <a:lnTo>
                  <a:pt x="241" y="249"/>
                </a:lnTo>
                <a:lnTo>
                  <a:pt x="243" y="249"/>
                </a:lnTo>
                <a:lnTo>
                  <a:pt x="243" y="249"/>
                </a:lnTo>
                <a:lnTo>
                  <a:pt x="251" y="243"/>
                </a:lnTo>
                <a:lnTo>
                  <a:pt x="251" y="243"/>
                </a:lnTo>
                <a:lnTo>
                  <a:pt x="252" y="238"/>
                </a:lnTo>
                <a:lnTo>
                  <a:pt x="252" y="238"/>
                </a:lnTo>
                <a:lnTo>
                  <a:pt x="252" y="237"/>
                </a:lnTo>
                <a:lnTo>
                  <a:pt x="252" y="237"/>
                </a:lnTo>
                <a:lnTo>
                  <a:pt x="249" y="237"/>
                </a:lnTo>
                <a:lnTo>
                  <a:pt x="249" y="237"/>
                </a:lnTo>
                <a:lnTo>
                  <a:pt x="246" y="237"/>
                </a:lnTo>
                <a:lnTo>
                  <a:pt x="246" y="233"/>
                </a:lnTo>
                <a:lnTo>
                  <a:pt x="246" y="233"/>
                </a:lnTo>
                <a:lnTo>
                  <a:pt x="249" y="230"/>
                </a:lnTo>
                <a:lnTo>
                  <a:pt x="249" y="230"/>
                </a:lnTo>
                <a:lnTo>
                  <a:pt x="252" y="227"/>
                </a:lnTo>
                <a:lnTo>
                  <a:pt x="252" y="227"/>
                </a:lnTo>
                <a:lnTo>
                  <a:pt x="252" y="226"/>
                </a:lnTo>
                <a:lnTo>
                  <a:pt x="252" y="226"/>
                </a:lnTo>
                <a:lnTo>
                  <a:pt x="254" y="218"/>
                </a:lnTo>
                <a:lnTo>
                  <a:pt x="254" y="218"/>
                </a:lnTo>
                <a:lnTo>
                  <a:pt x="252" y="218"/>
                </a:lnTo>
                <a:lnTo>
                  <a:pt x="252" y="218"/>
                </a:lnTo>
                <a:lnTo>
                  <a:pt x="252" y="219"/>
                </a:lnTo>
                <a:lnTo>
                  <a:pt x="252" y="219"/>
                </a:lnTo>
                <a:lnTo>
                  <a:pt x="251" y="221"/>
                </a:lnTo>
                <a:lnTo>
                  <a:pt x="249" y="221"/>
                </a:lnTo>
                <a:lnTo>
                  <a:pt x="249" y="221"/>
                </a:lnTo>
                <a:lnTo>
                  <a:pt x="247" y="219"/>
                </a:lnTo>
                <a:lnTo>
                  <a:pt x="246" y="216"/>
                </a:lnTo>
                <a:lnTo>
                  <a:pt x="246" y="216"/>
                </a:lnTo>
                <a:lnTo>
                  <a:pt x="247" y="215"/>
                </a:lnTo>
                <a:lnTo>
                  <a:pt x="247" y="215"/>
                </a:lnTo>
                <a:lnTo>
                  <a:pt x="252" y="211"/>
                </a:lnTo>
                <a:lnTo>
                  <a:pt x="252" y="211"/>
                </a:lnTo>
                <a:lnTo>
                  <a:pt x="252" y="210"/>
                </a:lnTo>
                <a:lnTo>
                  <a:pt x="252" y="210"/>
                </a:lnTo>
                <a:lnTo>
                  <a:pt x="252" y="207"/>
                </a:lnTo>
                <a:lnTo>
                  <a:pt x="252" y="207"/>
                </a:lnTo>
                <a:lnTo>
                  <a:pt x="244" y="208"/>
                </a:lnTo>
                <a:lnTo>
                  <a:pt x="244" y="208"/>
                </a:lnTo>
                <a:close/>
                <a:moveTo>
                  <a:pt x="197" y="128"/>
                </a:moveTo>
                <a:lnTo>
                  <a:pt x="197" y="128"/>
                </a:lnTo>
                <a:lnTo>
                  <a:pt x="200" y="125"/>
                </a:lnTo>
                <a:lnTo>
                  <a:pt x="200" y="125"/>
                </a:lnTo>
                <a:lnTo>
                  <a:pt x="202" y="123"/>
                </a:lnTo>
                <a:lnTo>
                  <a:pt x="202" y="123"/>
                </a:lnTo>
                <a:lnTo>
                  <a:pt x="203" y="120"/>
                </a:lnTo>
                <a:lnTo>
                  <a:pt x="203" y="118"/>
                </a:lnTo>
                <a:lnTo>
                  <a:pt x="203" y="118"/>
                </a:lnTo>
                <a:lnTo>
                  <a:pt x="200" y="115"/>
                </a:lnTo>
                <a:lnTo>
                  <a:pt x="200" y="115"/>
                </a:lnTo>
                <a:lnTo>
                  <a:pt x="197" y="115"/>
                </a:lnTo>
                <a:lnTo>
                  <a:pt x="195" y="115"/>
                </a:lnTo>
                <a:lnTo>
                  <a:pt x="195" y="115"/>
                </a:lnTo>
                <a:lnTo>
                  <a:pt x="194" y="115"/>
                </a:lnTo>
                <a:lnTo>
                  <a:pt x="191" y="115"/>
                </a:lnTo>
                <a:lnTo>
                  <a:pt x="191" y="115"/>
                </a:lnTo>
                <a:lnTo>
                  <a:pt x="191" y="112"/>
                </a:lnTo>
                <a:lnTo>
                  <a:pt x="192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09"/>
                </a:lnTo>
                <a:lnTo>
                  <a:pt x="192" y="109"/>
                </a:lnTo>
                <a:lnTo>
                  <a:pt x="191" y="110"/>
                </a:lnTo>
                <a:lnTo>
                  <a:pt x="191" y="110"/>
                </a:lnTo>
                <a:lnTo>
                  <a:pt x="188" y="114"/>
                </a:lnTo>
                <a:lnTo>
                  <a:pt x="184" y="118"/>
                </a:lnTo>
                <a:lnTo>
                  <a:pt x="184" y="118"/>
                </a:lnTo>
                <a:lnTo>
                  <a:pt x="184" y="121"/>
                </a:lnTo>
                <a:lnTo>
                  <a:pt x="186" y="123"/>
                </a:lnTo>
                <a:lnTo>
                  <a:pt x="186" y="123"/>
                </a:lnTo>
                <a:lnTo>
                  <a:pt x="189" y="126"/>
                </a:lnTo>
                <a:lnTo>
                  <a:pt x="191" y="128"/>
                </a:lnTo>
                <a:lnTo>
                  <a:pt x="197" y="128"/>
                </a:lnTo>
                <a:lnTo>
                  <a:pt x="197" y="128"/>
                </a:lnTo>
                <a:close/>
                <a:moveTo>
                  <a:pt x="143" y="426"/>
                </a:moveTo>
                <a:lnTo>
                  <a:pt x="143" y="426"/>
                </a:lnTo>
                <a:lnTo>
                  <a:pt x="148" y="426"/>
                </a:lnTo>
                <a:lnTo>
                  <a:pt x="151" y="427"/>
                </a:lnTo>
                <a:lnTo>
                  <a:pt x="151" y="427"/>
                </a:lnTo>
                <a:lnTo>
                  <a:pt x="156" y="413"/>
                </a:lnTo>
                <a:lnTo>
                  <a:pt x="156" y="413"/>
                </a:lnTo>
                <a:lnTo>
                  <a:pt x="161" y="398"/>
                </a:lnTo>
                <a:lnTo>
                  <a:pt x="161" y="398"/>
                </a:lnTo>
                <a:lnTo>
                  <a:pt x="161" y="399"/>
                </a:lnTo>
                <a:lnTo>
                  <a:pt x="158" y="399"/>
                </a:lnTo>
                <a:lnTo>
                  <a:pt x="158" y="399"/>
                </a:lnTo>
                <a:lnTo>
                  <a:pt x="156" y="398"/>
                </a:lnTo>
                <a:lnTo>
                  <a:pt x="156" y="396"/>
                </a:lnTo>
                <a:lnTo>
                  <a:pt x="156" y="396"/>
                </a:lnTo>
                <a:lnTo>
                  <a:pt x="154" y="401"/>
                </a:lnTo>
                <a:lnTo>
                  <a:pt x="154" y="401"/>
                </a:lnTo>
                <a:lnTo>
                  <a:pt x="153" y="404"/>
                </a:lnTo>
                <a:lnTo>
                  <a:pt x="153" y="404"/>
                </a:lnTo>
                <a:lnTo>
                  <a:pt x="154" y="404"/>
                </a:lnTo>
                <a:lnTo>
                  <a:pt x="154" y="404"/>
                </a:lnTo>
                <a:lnTo>
                  <a:pt x="156" y="405"/>
                </a:lnTo>
                <a:lnTo>
                  <a:pt x="156" y="407"/>
                </a:lnTo>
                <a:lnTo>
                  <a:pt x="156" y="407"/>
                </a:lnTo>
                <a:lnTo>
                  <a:pt x="154" y="409"/>
                </a:lnTo>
                <a:lnTo>
                  <a:pt x="154" y="409"/>
                </a:lnTo>
                <a:lnTo>
                  <a:pt x="151" y="412"/>
                </a:lnTo>
                <a:lnTo>
                  <a:pt x="151" y="412"/>
                </a:lnTo>
                <a:lnTo>
                  <a:pt x="150" y="412"/>
                </a:lnTo>
                <a:lnTo>
                  <a:pt x="150" y="412"/>
                </a:lnTo>
                <a:lnTo>
                  <a:pt x="147" y="420"/>
                </a:lnTo>
                <a:lnTo>
                  <a:pt x="147" y="420"/>
                </a:lnTo>
                <a:lnTo>
                  <a:pt x="143" y="426"/>
                </a:lnTo>
                <a:lnTo>
                  <a:pt x="143" y="426"/>
                </a:lnTo>
                <a:close/>
                <a:moveTo>
                  <a:pt x="61" y="423"/>
                </a:moveTo>
                <a:lnTo>
                  <a:pt x="61" y="423"/>
                </a:lnTo>
                <a:lnTo>
                  <a:pt x="68" y="405"/>
                </a:lnTo>
                <a:lnTo>
                  <a:pt x="68" y="405"/>
                </a:lnTo>
                <a:lnTo>
                  <a:pt x="60" y="407"/>
                </a:lnTo>
                <a:lnTo>
                  <a:pt x="60" y="407"/>
                </a:lnTo>
                <a:lnTo>
                  <a:pt x="58" y="407"/>
                </a:lnTo>
                <a:lnTo>
                  <a:pt x="58" y="407"/>
                </a:lnTo>
                <a:lnTo>
                  <a:pt x="53" y="421"/>
                </a:lnTo>
                <a:lnTo>
                  <a:pt x="53" y="421"/>
                </a:lnTo>
                <a:lnTo>
                  <a:pt x="53" y="423"/>
                </a:lnTo>
                <a:lnTo>
                  <a:pt x="53" y="423"/>
                </a:lnTo>
                <a:lnTo>
                  <a:pt x="61" y="423"/>
                </a:lnTo>
                <a:lnTo>
                  <a:pt x="61" y="423"/>
                </a:lnTo>
                <a:close/>
                <a:moveTo>
                  <a:pt x="25" y="394"/>
                </a:moveTo>
                <a:lnTo>
                  <a:pt x="25" y="394"/>
                </a:lnTo>
                <a:lnTo>
                  <a:pt x="22" y="394"/>
                </a:lnTo>
                <a:lnTo>
                  <a:pt x="22" y="394"/>
                </a:lnTo>
                <a:lnTo>
                  <a:pt x="20" y="396"/>
                </a:lnTo>
                <a:lnTo>
                  <a:pt x="20" y="396"/>
                </a:lnTo>
                <a:lnTo>
                  <a:pt x="17" y="409"/>
                </a:lnTo>
                <a:lnTo>
                  <a:pt x="17" y="409"/>
                </a:lnTo>
                <a:lnTo>
                  <a:pt x="14" y="426"/>
                </a:lnTo>
                <a:lnTo>
                  <a:pt x="14" y="426"/>
                </a:lnTo>
                <a:lnTo>
                  <a:pt x="14" y="427"/>
                </a:lnTo>
                <a:lnTo>
                  <a:pt x="14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6" y="426"/>
                </a:lnTo>
                <a:lnTo>
                  <a:pt x="17" y="424"/>
                </a:lnTo>
                <a:lnTo>
                  <a:pt x="17" y="424"/>
                </a:lnTo>
                <a:lnTo>
                  <a:pt x="17" y="423"/>
                </a:lnTo>
                <a:lnTo>
                  <a:pt x="17" y="423"/>
                </a:lnTo>
                <a:lnTo>
                  <a:pt x="19" y="423"/>
                </a:lnTo>
                <a:lnTo>
                  <a:pt x="19" y="423"/>
                </a:lnTo>
                <a:lnTo>
                  <a:pt x="20" y="420"/>
                </a:lnTo>
                <a:lnTo>
                  <a:pt x="20" y="420"/>
                </a:lnTo>
                <a:lnTo>
                  <a:pt x="23" y="405"/>
                </a:lnTo>
                <a:lnTo>
                  <a:pt x="23" y="405"/>
                </a:lnTo>
                <a:lnTo>
                  <a:pt x="23" y="402"/>
                </a:lnTo>
                <a:lnTo>
                  <a:pt x="23" y="402"/>
                </a:lnTo>
                <a:lnTo>
                  <a:pt x="23" y="402"/>
                </a:lnTo>
                <a:lnTo>
                  <a:pt x="23" y="402"/>
                </a:lnTo>
                <a:lnTo>
                  <a:pt x="22" y="402"/>
                </a:lnTo>
                <a:lnTo>
                  <a:pt x="20" y="401"/>
                </a:lnTo>
                <a:lnTo>
                  <a:pt x="20" y="401"/>
                </a:lnTo>
                <a:lnTo>
                  <a:pt x="20" y="399"/>
                </a:lnTo>
                <a:lnTo>
                  <a:pt x="22" y="399"/>
                </a:lnTo>
                <a:lnTo>
                  <a:pt x="22" y="399"/>
                </a:lnTo>
                <a:lnTo>
                  <a:pt x="23" y="398"/>
                </a:lnTo>
                <a:lnTo>
                  <a:pt x="23" y="398"/>
                </a:lnTo>
                <a:lnTo>
                  <a:pt x="25" y="396"/>
                </a:lnTo>
                <a:lnTo>
                  <a:pt x="25" y="396"/>
                </a:lnTo>
                <a:lnTo>
                  <a:pt x="25" y="394"/>
                </a:lnTo>
                <a:lnTo>
                  <a:pt x="25" y="394"/>
                </a:lnTo>
                <a:close/>
                <a:moveTo>
                  <a:pt x="254" y="164"/>
                </a:moveTo>
                <a:lnTo>
                  <a:pt x="254" y="164"/>
                </a:lnTo>
                <a:lnTo>
                  <a:pt x="255" y="167"/>
                </a:lnTo>
                <a:lnTo>
                  <a:pt x="255" y="167"/>
                </a:lnTo>
                <a:lnTo>
                  <a:pt x="259" y="175"/>
                </a:lnTo>
                <a:lnTo>
                  <a:pt x="259" y="175"/>
                </a:lnTo>
                <a:lnTo>
                  <a:pt x="262" y="185"/>
                </a:lnTo>
                <a:lnTo>
                  <a:pt x="263" y="194"/>
                </a:lnTo>
                <a:lnTo>
                  <a:pt x="263" y="194"/>
                </a:lnTo>
                <a:lnTo>
                  <a:pt x="266" y="210"/>
                </a:lnTo>
                <a:lnTo>
                  <a:pt x="266" y="210"/>
                </a:lnTo>
                <a:lnTo>
                  <a:pt x="266" y="215"/>
                </a:lnTo>
                <a:lnTo>
                  <a:pt x="266" y="215"/>
                </a:lnTo>
                <a:lnTo>
                  <a:pt x="268" y="215"/>
                </a:lnTo>
                <a:lnTo>
                  <a:pt x="268" y="215"/>
                </a:lnTo>
                <a:lnTo>
                  <a:pt x="268" y="215"/>
                </a:lnTo>
                <a:lnTo>
                  <a:pt x="268" y="215"/>
                </a:lnTo>
                <a:lnTo>
                  <a:pt x="268" y="204"/>
                </a:lnTo>
                <a:lnTo>
                  <a:pt x="268" y="204"/>
                </a:lnTo>
                <a:lnTo>
                  <a:pt x="265" y="192"/>
                </a:lnTo>
                <a:lnTo>
                  <a:pt x="265" y="192"/>
                </a:lnTo>
                <a:lnTo>
                  <a:pt x="263" y="181"/>
                </a:lnTo>
                <a:lnTo>
                  <a:pt x="263" y="181"/>
                </a:lnTo>
                <a:lnTo>
                  <a:pt x="259" y="169"/>
                </a:lnTo>
                <a:lnTo>
                  <a:pt x="259" y="169"/>
                </a:lnTo>
                <a:lnTo>
                  <a:pt x="257" y="162"/>
                </a:lnTo>
                <a:lnTo>
                  <a:pt x="257" y="162"/>
                </a:lnTo>
                <a:lnTo>
                  <a:pt x="254" y="164"/>
                </a:lnTo>
                <a:lnTo>
                  <a:pt x="254" y="164"/>
                </a:lnTo>
                <a:close/>
                <a:moveTo>
                  <a:pt x="227" y="118"/>
                </a:moveTo>
                <a:lnTo>
                  <a:pt x="227" y="118"/>
                </a:lnTo>
                <a:lnTo>
                  <a:pt x="227" y="120"/>
                </a:lnTo>
                <a:lnTo>
                  <a:pt x="227" y="120"/>
                </a:lnTo>
                <a:lnTo>
                  <a:pt x="230" y="125"/>
                </a:lnTo>
                <a:lnTo>
                  <a:pt x="230" y="125"/>
                </a:lnTo>
                <a:lnTo>
                  <a:pt x="236" y="133"/>
                </a:lnTo>
                <a:lnTo>
                  <a:pt x="236" y="133"/>
                </a:lnTo>
                <a:lnTo>
                  <a:pt x="240" y="140"/>
                </a:lnTo>
                <a:lnTo>
                  <a:pt x="240" y="140"/>
                </a:lnTo>
                <a:lnTo>
                  <a:pt x="241" y="142"/>
                </a:lnTo>
                <a:lnTo>
                  <a:pt x="241" y="142"/>
                </a:lnTo>
                <a:lnTo>
                  <a:pt x="243" y="144"/>
                </a:lnTo>
                <a:lnTo>
                  <a:pt x="243" y="144"/>
                </a:lnTo>
                <a:lnTo>
                  <a:pt x="243" y="145"/>
                </a:lnTo>
                <a:lnTo>
                  <a:pt x="243" y="145"/>
                </a:lnTo>
                <a:lnTo>
                  <a:pt x="247" y="153"/>
                </a:lnTo>
                <a:lnTo>
                  <a:pt x="252" y="161"/>
                </a:lnTo>
                <a:lnTo>
                  <a:pt x="252" y="161"/>
                </a:lnTo>
                <a:lnTo>
                  <a:pt x="252" y="161"/>
                </a:lnTo>
                <a:lnTo>
                  <a:pt x="252" y="161"/>
                </a:lnTo>
                <a:lnTo>
                  <a:pt x="255" y="161"/>
                </a:lnTo>
                <a:lnTo>
                  <a:pt x="255" y="161"/>
                </a:lnTo>
                <a:lnTo>
                  <a:pt x="254" y="158"/>
                </a:lnTo>
                <a:lnTo>
                  <a:pt x="254" y="158"/>
                </a:lnTo>
                <a:lnTo>
                  <a:pt x="251" y="150"/>
                </a:lnTo>
                <a:lnTo>
                  <a:pt x="251" y="150"/>
                </a:lnTo>
                <a:lnTo>
                  <a:pt x="246" y="142"/>
                </a:lnTo>
                <a:lnTo>
                  <a:pt x="240" y="134"/>
                </a:lnTo>
                <a:lnTo>
                  <a:pt x="240" y="134"/>
                </a:lnTo>
                <a:lnTo>
                  <a:pt x="232" y="123"/>
                </a:lnTo>
                <a:lnTo>
                  <a:pt x="232" y="123"/>
                </a:lnTo>
                <a:lnTo>
                  <a:pt x="227" y="118"/>
                </a:lnTo>
                <a:lnTo>
                  <a:pt x="227" y="118"/>
                </a:lnTo>
                <a:close/>
                <a:moveTo>
                  <a:pt x="167" y="396"/>
                </a:moveTo>
                <a:lnTo>
                  <a:pt x="167" y="396"/>
                </a:lnTo>
                <a:lnTo>
                  <a:pt x="165" y="398"/>
                </a:lnTo>
                <a:lnTo>
                  <a:pt x="164" y="398"/>
                </a:lnTo>
                <a:lnTo>
                  <a:pt x="164" y="398"/>
                </a:lnTo>
                <a:lnTo>
                  <a:pt x="154" y="426"/>
                </a:lnTo>
                <a:lnTo>
                  <a:pt x="154" y="426"/>
                </a:lnTo>
                <a:lnTo>
                  <a:pt x="153" y="432"/>
                </a:lnTo>
                <a:lnTo>
                  <a:pt x="153" y="432"/>
                </a:lnTo>
                <a:lnTo>
                  <a:pt x="156" y="432"/>
                </a:lnTo>
                <a:lnTo>
                  <a:pt x="156" y="432"/>
                </a:lnTo>
                <a:lnTo>
                  <a:pt x="156" y="429"/>
                </a:lnTo>
                <a:lnTo>
                  <a:pt x="156" y="429"/>
                </a:lnTo>
                <a:lnTo>
                  <a:pt x="158" y="427"/>
                </a:lnTo>
                <a:lnTo>
                  <a:pt x="158" y="427"/>
                </a:lnTo>
                <a:lnTo>
                  <a:pt x="159" y="424"/>
                </a:lnTo>
                <a:lnTo>
                  <a:pt x="159" y="424"/>
                </a:lnTo>
                <a:lnTo>
                  <a:pt x="164" y="407"/>
                </a:lnTo>
                <a:lnTo>
                  <a:pt x="164" y="407"/>
                </a:lnTo>
                <a:lnTo>
                  <a:pt x="167" y="396"/>
                </a:lnTo>
                <a:lnTo>
                  <a:pt x="167" y="396"/>
                </a:lnTo>
                <a:close/>
                <a:moveTo>
                  <a:pt x="143" y="394"/>
                </a:moveTo>
                <a:lnTo>
                  <a:pt x="143" y="394"/>
                </a:lnTo>
                <a:lnTo>
                  <a:pt x="142" y="394"/>
                </a:lnTo>
                <a:lnTo>
                  <a:pt x="142" y="394"/>
                </a:lnTo>
                <a:lnTo>
                  <a:pt x="132" y="398"/>
                </a:lnTo>
                <a:lnTo>
                  <a:pt x="132" y="398"/>
                </a:lnTo>
                <a:lnTo>
                  <a:pt x="131" y="398"/>
                </a:lnTo>
                <a:lnTo>
                  <a:pt x="131" y="398"/>
                </a:lnTo>
                <a:lnTo>
                  <a:pt x="128" y="407"/>
                </a:lnTo>
                <a:lnTo>
                  <a:pt x="128" y="407"/>
                </a:lnTo>
                <a:lnTo>
                  <a:pt x="128" y="409"/>
                </a:lnTo>
                <a:lnTo>
                  <a:pt x="128" y="409"/>
                </a:lnTo>
                <a:lnTo>
                  <a:pt x="137" y="405"/>
                </a:lnTo>
                <a:lnTo>
                  <a:pt x="137" y="405"/>
                </a:lnTo>
                <a:lnTo>
                  <a:pt x="139" y="405"/>
                </a:lnTo>
                <a:lnTo>
                  <a:pt x="139" y="405"/>
                </a:lnTo>
                <a:lnTo>
                  <a:pt x="143" y="394"/>
                </a:lnTo>
                <a:lnTo>
                  <a:pt x="143" y="394"/>
                </a:lnTo>
                <a:close/>
                <a:moveTo>
                  <a:pt x="247" y="177"/>
                </a:moveTo>
                <a:lnTo>
                  <a:pt x="247" y="177"/>
                </a:lnTo>
                <a:lnTo>
                  <a:pt x="247" y="175"/>
                </a:lnTo>
                <a:lnTo>
                  <a:pt x="247" y="175"/>
                </a:lnTo>
                <a:lnTo>
                  <a:pt x="246" y="172"/>
                </a:lnTo>
                <a:lnTo>
                  <a:pt x="246" y="172"/>
                </a:lnTo>
                <a:lnTo>
                  <a:pt x="247" y="170"/>
                </a:lnTo>
                <a:lnTo>
                  <a:pt x="247" y="170"/>
                </a:lnTo>
                <a:lnTo>
                  <a:pt x="249" y="170"/>
                </a:lnTo>
                <a:lnTo>
                  <a:pt x="249" y="170"/>
                </a:lnTo>
                <a:lnTo>
                  <a:pt x="252" y="174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lnTo>
                  <a:pt x="255" y="175"/>
                </a:lnTo>
                <a:lnTo>
                  <a:pt x="255" y="175"/>
                </a:lnTo>
                <a:lnTo>
                  <a:pt x="251" y="166"/>
                </a:lnTo>
                <a:lnTo>
                  <a:pt x="251" y="166"/>
                </a:lnTo>
                <a:lnTo>
                  <a:pt x="241" y="172"/>
                </a:lnTo>
                <a:lnTo>
                  <a:pt x="232" y="180"/>
                </a:lnTo>
                <a:lnTo>
                  <a:pt x="232" y="180"/>
                </a:lnTo>
                <a:lnTo>
                  <a:pt x="233" y="181"/>
                </a:lnTo>
                <a:lnTo>
                  <a:pt x="233" y="181"/>
                </a:lnTo>
                <a:lnTo>
                  <a:pt x="247" y="177"/>
                </a:lnTo>
                <a:lnTo>
                  <a:pt x="247" y="177"/>
                </a:lnTo>
                <a:close/>
                <a:moveTo>
                  <a:pt x="199" y="328"/>
                </a:moveTo>
                <a:lnTo>
                  <a:pt x="199" y="328"/>
                </a:lnTo>
                <a:lnTo>
                  <a:pt x="199" y="327"/>
                </a:lnTo>
                <a:lnTo>
                  <a:pt x="199" y="327"/>
                </a:lnTo>
                <a:lnTo>
                  <a:pt x="199" y="312"/>
                </a:lnTo>
                <a:lnTo>
                  <a:pt x="199" y="312"/>
                </a:lnTo>
                <a:lnTo>
                  <a:pt x="197" y="309"/>
                </a:lnTo>
                <a:lnTo>
                  <a:pt x="197" y="309"/>
                </a:lnTo>
                <a:lnTo>
                  <a:pt x="194" y="309"/>
                </a:lnTo>
                <a:lnTo>
                  <a:pt x="194" y="309"/>
                </a:lnTo>
                <a:lnTo>
                  <a:pt x="194" y="312"/>
                </a:lnTo>
                <a:lnTo>
                  <a:pt x="194" y="312"/>
                </a:lnTo>
                <a:lnTo>
                  <a:pt x="195" y="314"/>
                </a:lnTo>
                <a:lnTo>
                  <a:pt x="195" y="314"/>
                </a:lnTo>
                <a:lnTo>
                  <a:pt x="194" y="315"/>
                </a:lnTo>
                <a:lnTo>
                  <a:pt x="194" y="315"/>
                </a:lnTo>
                <a:lnTo>
                  <a:pt x="192" y="317"/>
                </a:lnTo>
                <a:lnTo>
                  <a:pt x="192" y="317"/>
                </a:lnTo>
                <a:lnTo>
                  <a:pt x="192" y="317"/>
                </a:lnTo>
                <a:lnTo>
                  <a:pt x="192" y="317"/>
                </a:lnTo>
                <a:lnTo>
                  <a:pt x="191" y="322"/>
                </a:lnTo>
                <a:lnTo>
                  <a:pt x="191" y="322"/>
                </a:lnTo>
                <a:lnTo>
                  <a:pt x="192" y="322"/>
                </a:lnTo>
                <a:lnTo>
                  <a:pt x="192" y="322"/>
                </a:lnTo>
                <a:lnTo>
                  <a:pt x="194" y="322"/>
                </a:lnTo>
                <a:lnTo>
                  <a:pt x="194" y="322"/>
                </a:lnTo>
                <a:lnTo>
                  <a:pt x="195" y="323"/>
                </a:lnTo>
                <a:lnTo>
                  <a:pt x="195" y="323"/>
                </a:lnTo>
                <a:lnTo>
                  <a:pt x="195" y="325"/>
                </a:lnTo>
                <a:lnTo>
                  <a:pt x="195" y="325"/>
                </a:lnTo>
                <a:lnTo>
                  <a:pt x="194" y="325"/>
                </a:lnTo>
                <a:lnTo>
                  <a:pt x="194" y="325"/>
                </a:lnTo>
                <a:lnTo>
                  <a:pt x="191" y="327"/>
                </a:lnTo>
                <a:lnTo>
                  <a:pt x="191" y="327"/>
                </a:lnTo>
                <a:lnTo>
                  <a:pt x="189" y="328"/>
                </a:lnTo>
                <a:lnTo>
                  <a:pt x="189" y="328"/>
                </a:lnTo>
                <a:lnTo>
                  <a:pt x="188" y="331"/>
                </a:lnTo>
                <a:lnTo>
                  <a:pt x="188" y="331"/>
                </a:lnTo>
                <a:lnTo>
                  <a:pt x="194" y="331"/>
                </a:lnTo>
                <a:lnTo>
                  <a:pt x="194" y="331"/>
                </a:lnTo>
                <a:lnTo>
                  <a:pt x="195" y="328"/>
                </a:lnTo>
                <a:lnTo>
                  <a:pt x="199" y="328"/>
                </a:lnTo>
                <a:lnTo>
                  <a:pt x="199" y="328"/>
                </a:lnTo>
                <a:close/>
                <a:moveTo>
                  <a:pt x="8" y="423"/>
                </a:moveTo>
                <a:lnTo>
                  <a:pt x="8" y="423"/>
                </a:lnTo>
                <a:lnTo>
                  <a:pt x="6" y="435"/>
                </a:lnTo>
                <a:lnTo>
                  <a:pt x="6" y="435"/>
                </a:lnTo>
                <a:lnTo>
                  <a:pt x="14" y="435"/>
                </a:lnTo>
                <a:lnTo>
                  <a:pt x="14" y="435"/>
                </a:lnTo>
                <a:lnTo>
                  <a:pt x="16" y="434"/>
                </a:lnTo>
                <a:lnTo>
                  <a:pt x="16" y="434"/>
                </a:lnTo>
                <a:lnTo>
                  <a:pt x="16" y="432"/>
                </a:lnTo>
                <a:lnTo>
                  <a:pt x="16" y="432"/>
                </a:lnTo>
                <a:lnTo>
                  <a:pt x="16" y="432"/>
                </a:lnTo>
                <a:lnTo>
                  <a:pt x="16" y="432"/>
                </a:lnTo>
                <a:lnTo>
                  <a:pt x="12" y="434"/>
                </a:lnTo>
                <a:lnTo>
                  <a:pt x="12" y="434"/>
                </a:lnTo>
                <a:lnTo>
                  <a:pt x="11" y="434"/>
                </a:lnTo>
                <a:lnTo>
                  <a:pt x="11" y="434"/>
                </a:lnTo>
                <a:lnTo>
                  <a:pt x="11" y="434"/>
                </a:lnTo>
                <a:lnTo>
                  <a:pt x="9" y="434"/>
                </a:lnTo>
                <a:lnTo>
                  <a:pt x="9" y="432"/>
                </a:lnTo>
                <a:lnTo>
                  <a:pt x="9" y="432"/>
                </a:lnTo>
                <a:lnTo>
                  <a:pt x="8" y="431"/>
                </a:lnTo>
                <a:lnTo>
                  <a:pt x="8" y="431"/>
                </a:lnTo>
                <a:lnTo>
                  <a:pt x="8" y="429"/>
                </a:lnTo>
                <a:lnTo>
                  <a:pt x="9" y="429"/>
                </a:lnTo>
                <a:lnTo>
                  <a:pt x="9" y="429"/>
                </a:lnTo>
                <a:lnTo>
                  <a:pt x="11" y="427"/>
                </a:lnTo>
                <a:lnTo>
                  <a:pt x="11" y="427"/>
                </a:lnTo>
                <a:lnTo>
                  <a:pt x="14" y="415"/>
                </a:lnTo>
                <a:lnTo>
                  <a:pt x="14" y="415"/>
                </a:lnTo>
                <a:lnTo>
                  <a:pt x="17" y="398"/>
                </a:lnTo>
                <a:lnTo>
                  <a:pt x="17" y="398"/>
                </a:lnTo>
                <a:lnTo>
                  <a:pt x="17" y="396"/>
                </a:lnTo>
                <a:lnTo>
                  <a:pt x="17" y="396"/>
                </a:lnTo>
                <a:lnTo>
                  <a:pt x="14" y="398"/>
                </a:lnTo>
                <a:lnTo>
                  <a:pt x="14" y="398"/>
                </a:lnTo>
                <a:lnTo>
                  <a:pt x="14" y="398"/>
                </a:lnTo>
                <a:lnTo>
                  <a:pt x="14" y="398"/>
                </a:lnTo>
                <a:lnTo>
                  <a:pt x="11" y="412"/>
                </a:lnTo>
                <a:lnTo>
                  <a:pt x="11" y="412"/>
                </a:lnTo>
                <a:lnTo>
                  <a:pt x="11" y="416"/>
                </a:lnTo>
                <a:lnTo>
                  <a:pt x="11" y="416"/>
                </a:lnTo>
                <a:lnTo>
                  <a:pt x="11" y="418"/>
                </a:lnTo>
                <a:lnTo>
                  <a:pt x="11" y="418"/>
                </a:lnTo>
                <a:lnTo>
                  <a:pt x="11" y="421"/>
                </a:lnTo>
                <a:lnTo>
                  <a:pt x="11" y="421"/>
                </a:lnTo>
                <a:lnTo>
                  <a:pt x="9" y="423"/>
                </a:lnTo>
                <a:lnTo>
                  <a:pt x="8" y="423"/>
                </a:lnTo>
                <a:lnTo>
                  <a:pt x="8" y="423"/>
                </a:lnTo>
                <a:close/>
                <a:moveTo>
                  <a:pt x="246" y="155"/>
                </a:moveTo>
                <a:lnTo>
                  <a:pt x="246" y="155"/>
                </a:lnTo>
                <a:lnTo>
                  <a:pt x="240" y="159"/>
                </a:lnTo>
                <a:lnTo>
                  <a:pt x="240" y="159"/>
                </a:lnTo>
                <a:lnTo>
                  <a:pt x="227" y="167"/>
                </a:lnTo>
                <a:lnTo>
                  <a:pt x="227" y="167"/>
                </a:lnTo>
                <a:lnTo>
                  <a:pt x="225" y="169"/>
                </a:lnTo>
                <a:lnTo>
                  <a:pt x="225" y="169"/>
                </a:lnTo>
                <a:lnTo>
                  <a:pt x="225" y="169"/>
                </a:lnTo>
                <a:lnTo>
                  <a:pt x="225" y="169"/>
                </a:lnTo>
                <a:lnTo>
                  <a:pt x="249" y="162"/>
                </a:lnTo>
                <a:lnTo>
                  <a:pt x="249" y="162"/>
                </a:lnTo>
                <a:lnTo>
                  <a:pt x="246" y="155"/>
                </a:lnTo>
                <a:lnTo>
                  <a:pt x="246" y="155"/>
                </a:lnTo>
                <a:close/>
                <a:moveTo>
                  <a:pt x="265" y="390"/>
                </a:moveTo>
                <a:lnTo>
                  <a:pt x="265" y="390"/>
                </a:lnTo>
                <a:lnTo>
                  <a:pt x="266" y="391"/>
                </a:lnTo>
                <a:lnTo>
                  <a:pt x="266" y="391"/>
                </a:lnTo>
                <a:lnTo>
                  <a:pt x="268" y="393"/>
                </a:lnTo>
                <a:lnTo>
                  <a:pt x="268" y="394"/>
                </a:lnTo>
                <a:lnTo>
                  <a:pt x="268" y="394"/>
                </a:lnTo>
                <a:lnTo>
                  <a:pt x="266" y="396"/>
                </a:lnTo>
                <a:lnTo>
                  <a:pt x="266" y="396"/>
                </a:lnTo>
                <a:lnTo>
                  <a:pt x="262" y="399"/>
                </a:lnTo>
                <a:lnTo>
                  <a:pt x="262" y="399"/>
                </a:lnTo>
                <a:lnTo>
                  <a:pt x="262" y="401"/>
                </a:lnTo>
                <a:lnTo>
                  <a:pt x="262" y="401"/>
                </a:lnTo>
                <a:lnTo>
                  <a:pt x="257" y="410"/>
                </a:lnTo>
                <a:lnTo>
                  <a:pt x="257" y="410"/>
                </a:lnTo>
                <a:lnTo>
                  <a:pt x="257" y="410"/>
                </a:lnTo>
                <a:lnTo>
                  <a:pt x="257" y="410"/>
                </a:lnTo>
                <a:lnTo>
                  <a:pt x="262" y="410"/>
                </a:lnTo>
                <a:lnTo>
                  <a:pt x="262" y="410"/>
                </a:lnTo>
                <a:lnTo>
                  <a:pt x="263" y="409"/>
                </a:lnTo>
                <a:lnTo>
                  <a:pt x="263" y="409"/>
                </a:lnTo>
                <a:lnTo>
                  <a:pt x="265" y="407"/>
                </a:lnTo>
                <a:lnTo>
                  <a:pt x="265" y="407"/>
                </a:lnTo>
                <a:lnTo>
                  <a:pt x="266" y="401"/>
                </a:lnTo>
                <a:lnTo>
                  <a:pt x="266" y="401"/>
                </a:lnTo>
                <a:lnTo>
                  <a:pt x="268" y="396"/>
                </a:lnTo>
                <a:lnTo>
                  <a:pt x="268" y="396"/>
                </a:lnTo>
                <a:lnTo>
                  <a:pt x="268" y="396"/>
                </a:lnTo>
                <a:lnTo>
                  <a:pt x="268" y="396"/>
                </a:lnTo>
                <a:lnTo>
                  <a:pt x="270" y="390"/>
                </a:lnTo>
                <a:lnTo>
                  <a:pt x="270" y="390"/>
                </a:lnTo>
                <a:lnTo>
                  <a:pt x="270" y="388"/>
                </a:lnTo>
                <a:lnTo>
                  <a:pt x="270" y="388"/>
                </a:lnTo>
                <a:lnTo>
                  <a:pt x="268" y="383"/>
                </a:lnTo>
                <a:lnTo>
                  <a:pt x="268" y="383"/>
                </a:lnTo>
                <a:lnTo>
                  <a:pt x="265" y="390"/>
                </a:lnTo>
                <a:lnTo>
                  <a:pt x="265" y="390"/>
                </a:lnTo>
                <a:close/>
                <a:moveTo>
                  <a:pt x="154" y="391"/>
                </a:moveTo>
                <a:lnTo>
                  <a:pt x="154" y="391"/>
                </a:lnTo>
                <a:lnTo>
                  <a:pt x="153" y="391"/>
                </a:lnTo>
                <a:lnTo>
                  <a:pt x="153" y="391"/>
                </a:lnTo>
                <a:lnTo>
                  <a:pt x="147" y="393"/>
                </a:lnTo>
                <a:lnTo>
                  <a:pt x="147" y="393"/>
                </a:lnTo>
                <a:lnTo>
                  <a:pt x="145" y="394"/>
                </a:lnTo>
                <a:lnTo>
                  <a:pt x="145" y="394"/>
                </a:lnTo>
                <a:lnTo>
                  <a:pt x="142" y="404"/>
                </a:lnTo>
                <a:lnTo>
                  <a:pt x="142" y="404"/>
                </a:lnTo>
                <a:lnTo>
                  <a:pt x="142" y="405"/>
                </a:lnTo>
                <a:lnTo>
                  <a:pt x="142" y="405"/>
                </a:lnTo>
                <a:lnTo>
                  <a:pt x="142" y="405"/>
                </a:lnTo>
                <a:lnTo>
                  <a:pt x="142" y="405"/>
                </a:lnTo>
                <a:lnTo>
                  <a:pt x="150" y="404"/>
                </a:lnTo>
                <a:lnTo>
                  <a:pt x="150" y="404"/>
                </a:lnTo>
                <a:lnTo>
                  <a:pt x="151" y="402"/>
                </a:lnTo>
                <a:lnTo>
                  <a:pt x="151" y="402"/>
                </a:lnTo>
                <a:lnTo>
                  <a:pt x="154" y="393"/>
                </a:lnTo>
                <a:lnTo>
                  <a:pt x="154" y="393"/>
                </a:lnTo>
                <a:lnTo>
                  <a:pt x="154" y="391"/>
                </a:lnTo>
                <a:lnTo>
                  <a:pt x="154" y="391"/>
                </a:lnTo>
                <a:close/>
                <a:moveTo>
                  <a:pt x="112" y="415"/>
                </a:moveTo>
                <a:lnTo>
                  <a:pt x="112" y="415"/>
                </a:lnTo>
                <a:lnTo>
                  <a:pt x="104" y="416"/>
                </a:lnTo>
                <a:lnTo>
                  <a:pt x="104" y="416"/>
                </a:lnTo>
                <a:lnTo>
                  <a:pt x="102" y="416"/>
                </a:lnTo>
                <a:lnTo>
                  <a:pt x="102" y="416"/>
                </a:lnTo>
                <a:lnTo>
                  <a:pt x="101" y="423"/>
                </a:lnTo>
                <a:lnTo>
                  <a:pt x="99" y="431"/>
                </a:lnTo>
                <a:lnTo>
                  <a:pt x="99" y="431"/>
                </a:lnTo>
                <a:lnTo>
                  <a:pt x="99" y="431"/>
                </a:lnTo>
                <a:lnTo>
                  <a:pt x="99" y="431"/>
                </a:lnTo>
                <a:lnTo>
                  <a:pt x="107" y="427"/>
                </a:lnTo>
                <a:lnTo>
                  <a:pt x="107" y="427"/>
                </a:lnTo>
                <a:lnTo>
                  <a:pt x="107" y="426"/>
                </a:lnTo>
                <a:lnTo>
                  <a:pt x="107" y="426"/>
                </a:lnTo>
                <a:lnTo>
                  <a:pt x="110" y="415"/>
                </a:lnTo>
                <a:lnTo>
                  <a:pt x="110" y="415"/>
                </a:lnTo>
                <a:lnTo>
                  <a:pt x="112" y="415"/>
                </a:lnTo>
                <a:lnTo>
                  <a:pt x="112" y="415"/>
                </a:lnTo>
                <a:close/>
                <a:moveTo>
                  <a:pt x="66" y="420"/>
                </a:moveTo>
                <a:lnTo>
                  <a:pt x="66" y="420"/>
                </a:lnTo>
                <a:lnTo>
                  <a:pt x="74" y="416"/>
                </a:lnTo>
                <a:lnTo>
                  <a:pt x="74" y="416"/>
                </a:lnTo>
                <a:lnTo>
                  <a:pt x="74" y="415"/>
                </a:lnTo>
                <a:lnTo>
                  <a:pt x="74" y="415"/>
                </a:lnTo>
                <a:lnTo>
                  <a:pt x="79" y="404"/>
                </a:lnTo>
                <a:lnTo>
                  <a:pt x="79" y="404"/>
                </a:lnTo>
                <a:lnTo>
                  <a:pt x="79" y="402"/>
                </a:lnTo>
                <a:lnTo>
                  <a:pt x="79" y="402"/>
                </a:lnTo>
                <a:lnTo>
                  <a:pt x="72" y="404"/>
                </a:lnTo>
                <a:lnTo>
                  <a:pt x="72" y="404"/>
                </a:lnTo>
                <a:lnTo>
                  <a:pt x="71" y="405"/>
                </a:lnTo>
                <a:lnTo>
                  <a:pt x="71" y="405"/>
                </a:lnTo>
                <a:lnTo>
                  <a:pt x="66" y="416"/>
                </a:lnTo>
                <a:lnTo>
                  <a:pt x="66" y="416"/>
                </a:lnTo>
                <a:lnTo>
                  <a:pt x="66" y="420"/>
                </a:lnTo>
                <a:lnTo>
                  <a:pt x="66" y="420"/>
                </a:lnTo>
                <a:close/>
                <a:moveTo>
                  <a:pt x="235" y="394"/>
                </a:moveTo>
                <a:lnTo>
                  <a:pt x="235" y="394"/>
                </a:lnTo>
                <a:lnTo>
                  <a:pt x="229" y="409"/>
                </a:lnTo>
                <a:lnTo>
                  <a:pt x="229" y="409"/>
                </a:lnTo>
                <a:lnTo>
                  <a:pt x="236" y="405"/>
                </a:lnTo>
                <a:lnTo>
                  <a:pt x="236" y="405"/>
                </a:lnTo>
                <a:lnTo>
                  <a:pt x="238" y="404"/>
                </a:lnTo>
                <a:lnTo>
                  <a:pt x="238" y="404"/>
                </a:lnTo>
                <a:lnTo>
                  <a:pt x="243" y="394"/>
                </a:lnTo>
                <a:lnTo>
                  <a:pt x="243" y="394"/>
                </a:lnTo>
                <a:lnTo>
                  <a:pt x="243" y="394"/>
                </a:lnTo>
                <a:lnTo>
                  <a:pt x="243" y="394"/>
                </a:lnTo>
                <a:lnTo>
                  <a:pt x="235" y="394"/>
                </a:lnTo>
                <a:lnTo>
                  <a:pt x="235" y="394"/>
                </a:lnTo>
                <a:close/>
                <a:moveTo>
                  <a:pt x="194" y="368"/>
                </a:moveTo>
                <a:lnTo>
                  <a:pt x="194" y="368"/>
                </a:lnTo>
                <a:lnTo>
                  <a:pt x="194" y="366"/>
                </a:lnTo>
                <a:lnTo>
                  <a:pt x="194" y="366"/>
                </a:lnTo>
                <a:lnTo>
                  <a:pt x="195" y="360"/>
                </a:lnTo>
                <a:lnTo>
                  <a:pt x="195" y="352"/>
                </a:lnTo>
                <a:lnTo>
                  <a:pt x="195" y="352"/>
                </a:lnTo>
                <a:lnTo>
                  <a:pt x="197" y="349"/>
                </a:lnTo>
                <a:lnTo>
                  <a:pt x="197" y="349"/>
                </a:lnTo>
                <a:lnTo>
                  <a:pt x="199" y="347"/>
                </a:lnTo>
                <a:lnTo>
                  <a:pt x="199" y="347"/>
                </a:lnTo>
                <a:lnTo>
                  <a:pt x="199" y="336"/>
                </a:lnTo>
                <a:lnTo>
                  <a:pt x="199" y="336"/>
                </a:lnTo>
                <a:lnTo>
                  <a:pt x="199" y="336"/>
                </a:lnTo>
                <a:lnTo>
                  <a:pt x="199" y="336"/>
                </a:lnTo>
                <a:lnTo>
                  <a:pt x="197" y="336"/>
                </a:lnTo>
                <a:lnTo>
                  <a:pt x="197" y="336"/>
                </a:lnTo>
                <a:lnTo>
                  <a:pt x="195" y="342"/>
                </a:lnTo>
                <a:lnTo>
                  <a:pt x="195" y="342"/>
                </a:lnTo>
                <a:lnTo>
                  <a:pt x="189" y="364"/>
                </a:lnTo>
                <a:lnTo>
                  <a:pt x="189" y="364"/>
                </a:lnTo>
                <a:lnTo>
                  <a:pt x="189" y="364"/>
                </a:lnTo>
                <a:lnTo>
                  <a:pt x="189" y="364"/>
                </a:lnTo>
                <a:lnTo>
                  <a:pt x="194" y="368"/>
                </a:lnTo>
                <a:lnTo>
                  <a:pt x="194" y="368"/>
                </a:lnTo>
                <a:close/>
                <a:moveTo>
                  <a:pt x="162" y="421"/>
                </a:moveTo>
                <a:lnTo>
                  <a:pt x="162" y="421"/>
                </a:lnTo>
                <a:lnTo>
                  <a:pt x="162" y="421"/>
                </a:lnTo>
                <a:lnTo>
                  <a:pt x="162" y="421"/>
                </a:lnTo>
                <a:lnTo>
                  <a:pt x="165" y="420"/>
                </a:lnTo>
                <a:lnTo>
                  <a:pt x="165" y="420"/>
                </a:lnTo>
                <a:lnTo>
                  <a:pt x="167" y="416"/>
                </a:lnTo>
                <a:lnTo>
                  <a:pt x="167" y="416"/>
                </a:lnTo>
                <a:lnTo>
                  <a:pt x="172" y="405"/>
                </a:lnTo>
                <a:lnTo>
                  <a:pt x="172" y="405"/>
                </a:lnTo>
                <a:lnTo>
                  <a:pt x="175" y="396"/>
                </a:lnTo>
                <a:lnTo>
                  <a:pt x="175" y="396"/>
                </a:lnTo>
                <a:lnTo>
                  <a:pt x="175" y="394"/>
                </a:lnTo>
                <a:lnTo>
                  <a:pt x="175" y="394"/>
                </a:lnTo>
                <a:lnTo>
                  <a:pt x="172" y="396"/>
                </a:lnTo>
                <a:lnTo>
                  <a:pt x="172" y="396"/>
                </a:lnTo>
                <a:lnTo>
                  <a:pt x="170" y="396"/>
                </a:lnTo>
                <a:lnTo>
                  <a:pt x="169" y="398"/>
                </a:lnTo>
                <a:lnTo>
                  <a:pt x="169" y="398"/>
                </a:lnTo>
                <a:lnTo>
                  <a:pt x="164" y="418"/>
                </a:lnTo>
                <a:lnTo>
                  <a:pt x="164" y="418"/>
                </a:lnTo>
                <a:lnTo>
                  <a:pt x="162" y="421"/>
                </a:lnTo>
                <a:lnTo>
                  <a:pt x="162" y="421"/>
                </a:lnTo>
                <a:close/>
                <a:moveTo>
                  <a:pt x="134" y="427"/>
                </a:moveTo>
                <a:lnTo>
                  <a:pt x="134" y="427"/>
                </a:lnTo>
                <a:lnTo>
                  <a:pt x="134" y="427"/>
                </a:lnTo>
                <a:lnTo>
                  <a:pt x="134" y="427"/>
                </a:lnTo>
                <a:lnTo>
                  <a:pt x="140" y="426"/>
                </a:lnTo>
                <a:lnTo>
                  <a:pt x="140" y="426"/>
                </a:lnTo>
                <a:lnTo>
                  <a:pt x="142" y="426"/>
                </a:lnTo>
                <a:lnTo>
                  <a:pt x="142" y="426"/>
                </a:lnTo>
                <a:lnTo>
                  <a:pt x="147" y="413"/>
                </a:lnTo>
                <a:lnTo>
                  <a:pt x="147" y="413"/>
                </a:lnTo>
                <a:lnTo>
                  <a:pt x="147" y="413"/>
                </a:lnTo>
                <a:lnTo>
                  <a:pt x="147" y="413"/>
                </a:lnTo>
                <a:lnTo>
                  <a:pt x="137" y="416"/>
                </a:lnTo>
                <a:lnTo>
                  <a:pt x="137" y="416"/>
                </a:lnTo>
                <a:lnTo>
                  <a:pt x="137" y="418"/>
                </a:lnTo>
                <a:lnTo>
                  <a:pt x="137" y="418"/>
                </a:lnTo>
                <a:lnTo>
                  <a:pt x="134" y="427"/>
                </a:lnTo>
                <a:lnTo>
                  <a:pt x="134" y="427"/>
                </a:lnTo>
                <a:lnTo>
                  <a:pt x="134" y="427"/>
                </a:lnTo>
                <a:lnTo>
                  <a:pt x="134" y="427"/>
                </a:lnTo>
                <a:close/>
                <a:moveTo>
                  <a:pt x="186" y="368"/>
                </a:moveTo>
                <a:lnTo>
                  <a:pt x="186" y="368"/>
                </a:lnTo>
                <a:lnTo>
                  <a:pt x="181" y="366"/>
                </a:lnTo>
                <a:lnTo>
                  <a:pt x="181" y="366"/>
                </a:lnTo>
                <a:lnTo>
                  <a:pt x="178" y="364"/>
                </a:lnTo>
                <a:lnTo>
                  <a:pt x="178" y="364"/>
                </a:lnTo>
                <a:lnTo>
                  <a:pt x="175" y="374"/>
                </a:lnTo>
                <a:lnTo>
                  <a:pt x="175" y="374"/>
                </a:lnTo>
                <a:lnTo>
                  <a:pt x="177" y="377"/>
                </a:lnTo>
                <a:lnTo>
                  <a:pt x="177" y="377"/>
                </a:lnTo>
                <a:lnTo>
                  <a:pt x="175" y="379"/>
                </a:lnTo>
                <a:lnTo>
                  <a:pt x="175" y="379"/>
                </a:lnTo>
                <a:lnTo>
                  <a:pt x="181" y="379"/>
                </a:lnTo>
                <a:lnTo>
                  <a:pt x="181" y="379"/>
                </a:lnTo>
                <a:lnTo>
                  <a:pt x="186" y="368"/>
                </a:lnTo>
                <a:lnTo>
                  <a:pt x="186" y="368"/>
                </a:lnTo>
                <a:close/>
                <a:moveTo>
                  <a:pt x="218" y="161"/>
                </a:moveTo>
                <a:lnTo>
                  <a:pt x="218" y="161"/>
                </a:lnTo>
                <a:lnTo>
                  <a:pt x="244" y="151"/>
                </a:lnTo>
                <a:lnTo>
                  <a:pt x="244" y="151"/>
                </a:lnTo>
                <a:lnTo>
                  <a:pt x="240" y="145"/>
                </a:lnTo>
                <a:lnTo>
                  <a:pt x="240" y="145"/>
                </a:lnTo>
                <a:lnTo>
                  <a:pt x="218" y="161"/>
                </a:lnTo>
                <a:lnTo>
                  <a:pt x="218" y="161"/>
                </a:lnTo>
                <a:close/>
                <a:moveTo>
                  <a:pt x="199" y="412"/>
                </a:moveTo>
                <a:lnTo>
                  <a:pt x="199" y="412"/>
                </a:lnTo>
                <a:lnTo>
                  <a:pt x="199" y="412"/>
                </a:lnTo>
                <a:lnTo>
                  <a:pt x="199" y="412"/>
                </a:lnTo>
                <a:lnTo>
                  <a:pt x="206" y="407"/>
                </a:lnTo>
                <a:lnTo>
                  <a:pt x="206" y="407"/>
                </a:lnTo>
                <a:lnTo>
                  <a:pt x="208" y="407"/>
                </a:lnTo>
                <a:lnTo>
                  <a:pt x="208" y="407"/>
                </a:lnTo>
                <a:lnTo>
                  <a:pt x="210" y="401"/>
                </a:lnTo>
                <a:lnTo>
                  <a:pt x="210" y="401"/>
                </a:lnTo>
                <a:lnTo>
                  <a:pt x="211" y="398"/>
                </a:lnTo>
                <a:lnTo>
                  <a:pt x="211" y="398"/>
                </a:lnTo>
                <a:lnTo>
                  <a:pt x="203" y="398"/>
                </a:lnTo>
                <a:lnTo>
                  <a:pt x="203" y="398"/>
                </a:lnTo>
                <a:lnTo>
                  <a:pt x="202" y="401"/>
                </a:lnTo>
                <a:lnTo>
                  <a:pt x="202" y="401"/>
                </a:lnTo>
                <a:lnTo>
                  <a:pt x="202" y="401"/>
                </a:lnTo>
                <a:lnTo>
                  <a:pt x="202" y="401"/>
                </a:lnTo>
                <a:lnTo>
                  <a:pt x="202" y="404"/>
                </a:lnTo>
                <a:lnTo>
                  <a:pt x="202" y="404"/>
                </a:lnTo>
                <a:lnTo>
                  <a:pt x="200" y="407"/>
                </a:lnTo>
                <a:lnTo>
                  <a:pt x="200" y="407"/>
                </a:lnTo>
                <a:lnTo>
                  <a:pt x="199" y="412"/>
                </a:lnTo>
                <a:lnTo>
                  <a:pt x="199" y="412"/>
                </a:lnTo>
                <a:lnTo>
                  <a:pt x="199" y="412"/>
                </a:lnTo>
                <a:lnTo>
                  <a:pt x="199" y="412"/>
                </a:lnTo>
                <a:close/>
                <a:moveTo>
                  <a:pt x="102" y="443"/>
                </a:moveTo>
                <a:lnTo>
                  <a:pt x="102" y="443"/>
                </a:lnTo>
                <a:lnTo>
                  <a:pt x="102" y="443"/>
                </a:lnTo>
                <a:lnTo>
                  <a:pt x="102" y="443"/>
                </a:lnTo>
                <a:lnTo>
                  <a:pt x="107" y="443"/>
                </a:lnTo>
                <a:lnTo>
                  <a:pt x="107" y="443"/>
                </a:lnTo>
                <a:lnTo>
                  <a:pt x="132" y="443"/>
                </a:lnTo>
                <a:lnTo>
                  <a:pt x="132" y="443"/>
                </a:lnTo>
                <a:lnTo>
                  <a:pt x="181" y="443"/>
                </a:lnTo>
                <a:lnTo>
                  <a:pt x="181" y="443"/>
                </a:lnTo>
                <a:lnTo>
                  <a:pt x="186" y="443"/>
                </a:lnTo>
                <a:lnTo>
                  <a:pt x="186" y="443"/>
                </a:lnTo>
                <a:lnTo>
                  <a:pt x="184" y="442"/>
                </a:lnTo>
                <a:lnTo>
                  <a:pt x="184" y="442"/>
                </a:lnTo>
                <a:lnTo>
                  <a:pt x="165" y="442"/>
                </a:lnTo>
                <a:lnTo>
                  <a:pt x="165" y="442"/>
                </a:lnTo>
                <a:lnTo>
                  <a:pt x="162" y="442"/>
                </a:lnTo>
                <a:lnTo>
                  <a:pt x="162" y="442"/>
                </a:lnTo>
                <a:lnTo>
                  <a:pt x="161" y="442"/>
                </a:lnTo>
                <a:lnTo>
                  <a:pt x="161" y="442"/>
                </a:lnTo>
                <a:lnTo>
                  <a:pt x="158" y="442"/>
                </a:lnTo>
                <a:lnTo>
                  <a:pt x="158" y="442"/>
                </a:lnTo>
                <a:lnTo>
                  <a:pt x="121" y="443"/>
                </a:lnTo>
                <a:lnTo>
                  <a:pt x="121" y="443"/>
                </a:lnTo>
                <a:lnTo>
                  <a:pt x="102" y="443"/>
                </a:lnTo>
                <a:lnTo>
                  <a:pt x="102" y="443"/>
                </a:lnTo>
                <a:close/>
                <a:moveTo>
                  <a:pt x="134" y="418"/>
                </a:moveTo>
                <a:lnTo>
                  <a:pt x="134" y="418"/>
                </a:lnTo>
                <a:lnTo>
                  <a:pt x="124" y="423"/>
                </a:lnTo>
                <a:lnTo>
                  <a:pt x="124" y="423"/>
                </a:lnTo>
                <a:lnTo>
                  <a:pt x="121" y="424"/>
                </a:lnTo>
                <a:lnTo>
                  <a:pt x="121" y="424"/>
                </a:lnTo>
                <a:lnTo>
                  <a:pt x="121" y="427"/>
                </a:lnTo>
                <a:lnTo>
                  <a:pt x="121" y="427"/>
                </a:lnTo>
                <a:lnTo>
                  <a:pt x="120" y="431"/>
                </a:lnTo>
                <a:lnTo>
                  <a:pt x="120" y="431"/>
                </a:lnTo>
                <a:lnTo>
                  <a:pt x="121" y="431"/>
                </a:lnTo>
                <a:lnTo>
                  <a:pt x="121" y="431"/>
                </a:lnTo>
                <a:lnTo>
                  <a:pt x="129" y="429"/>
                </a:lnTo>
                <a:lnTo>
                  <a:pt x="129" y="429"/>
                </a:lnTo>
                <a:lnTo>
                  <a:pt x="131" y="427"/>
                </a:lnTo>
                <a:lnTo>
                  <a:pt x="131" y="427"/>
                </a:lnTo>
                <a:lnTo>
                  <a:pt x="134" y="418"/>
                </a:lnTo>
                <a:lnTo>
                  <a:pt x="134" y="418"/>
                </a:lnTo>
                <a:lnTo>
                  <a:pt x="134" y="418"/>
                </a:lnTo>
                <a:lnTo>
                  <a:pt x="134" y="418"/>
                </a:lnTo>
                <a:close/>
                <a:moveTo>
                  <a:pt x="266" y="377"/>
                </a:moveTo>
                <a:lnTo>
                  <a:pt x="266" y="377"/>
                </a:lnTo>
                <a:lnTo>
                  <a:pt x="262" y="377"/>
                </a:lnTo>
                <a:lnTo>
                  <a:pt x="262" y="377"/>
                </a:lnTo>
                <a:lnTo>
                  <a:pt x="260" y="377"/>
                </a:lnTo>
                <a:lnTo>
                  <a:pt x="260" y="379"/>
                </a:lnTo>
                <a:lnTo>
                  <a:pt x="260" y="379"/>
                </a:lnTo>
                <a:lnTo>
                  <a:pt x="255" y="390"/>
                </a:lnTo>
                <a:lnTo>
                  <a:pt x="255" y="390"/>
                </a:lnTo>
                <a:lnTo>
                  <a:pt x="255" y="390"/>
                </a:lnTo>
                <a:lnTo>
                  <a:pt x="255" y="390"/>
                </a:lnTo>
                <a:lnTo>
                  <a:pt x="262" y="390"/>
                </a:lnTo>
                <a:lnTo>
                  <a:pt x="262" y="390"/>
                </a:lnTo>
                <a:lnTo>
                  <a:pt x="265" y="382"/>
                </a:lnTo>
                <a:lnTo>
                  <a:pt x="265" y="382"/>
                </a:lnTo>
                <a:lnTo>
                  <a:pt x="266" y="379"/>
                </a:lnTo>
                <a:lnTo>
                  <a:pt x="266" y="377"/>
                </a:lnTo>
                <a:lnTo>
                  <a:pt x="266" y="377"/>
                </a:lnTo>
                <a:close/>
                <a:moveTo>
                  <a:pt x="225" y="396"/>
                </a:moveTo>
                <a:lnTo>
                  <a:pt x="225" y="396"/>
                </a:lnTo>
                <a:lnTo>
                  <a:pt x="219" y="413"/>
                </a:lnTo>
                <a:lnTo>
                  <a:pt x="219" y="413"/>
                </a:lnTo>
                <a:lnTo>
                  <a:pt x="221" y="412"/>
                </a:lnTo>
                <a:lnTo>
                  <a:pt x="221" y="412"/>
                </a:lnTo>
                <a:lnTo>
                  <a:pt x="224" y="410"/>
                </a:lnTo>
                <a:lnTo>
                  <a:pt x="224" y="410"/>
                </a:lnTo>
                <a:lnTo>
                  <a:pt x="225" y="409"/>
                </a:lnTo>
                <a:lnTo>
                  <a:pt x="225" y="409"/>
                </a:lnTo>
                <a:lnTo>
                  <a:pt x="230" y="396"/>
                </a:lnTo>
                <a:lnTo>
                  <a:pt x="230" y="396"/>
                </a:lnTo>
                <a:lnTo>
                  <a:pt x="232" y="394"/>
                </a:lnTo>
                <a:lnTo>
                  <a:pt x="232" y="394"/>
                </a:lnTo>
                <a:lnTo>
                  <a:pt x="225" y="396"/>
                </a:lnTo>
                <a:lnTo>
                  <a:pt x="225" y="396"/>
                </a:lnTo>
                <a:close/>
                <a:moveTo>
                  <a:pt x="135" y="181"/>
                </a:move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42" y="178"/>
                </a:lnTo>
                <a:lnTo>
                  <a:pt x="142" y="178"/>
                </a:lnTo>
                <a:lnTo>
                  <a:pt x="143" y="177"/>
                </a:lnTo>
                <a:lnTo>
                  <a:pt x="145" y="174"/>
                </a:lnTo>
                <a:lnTo>
                  <a:pt x="145" y="174"/>
                </a:lnTo>
                <a:lnTo>
                  <a:pt x="147" y="170"/>
                </a:lnTo>
                <a:lnTo>
                  <a:pt x="147" y="170"/>
                </a:lnTo>
                <a:lnTo>
                  <a:pt x="148" y="169"/>
                </a:lnTo>
                <a:lnTo>
                  <a:pt x="148" y="169"/>
                </a:lnTo>
                <a:lnTo>
                  <a:pt x="147" y="169"/>
                </a:lnTo>
                <a:lnTo>
                  <a:pt x="147" y="169"/>
                </a:lnTo>
                <a:lnTo>
                  <a:pt x="140" y="169"/>
                </a:lnTo>
                <a:lnTo>
                  <a:pt x="135" y="169"/>
                </a:lnTo>
                <a:lnTo>
                  <a:pt x="135" y="169"/>
                </a:lnTo>
                <a:lnTo>
                  <a:pt x="132" y="175"/>
                </a:lnTo>
                <a:lnTo>
                  <a:pt x="132" y="175"/>
                </a:lnTo>
                <a:lnTo>
                  <a:pt x="134" y="174"/>
                </a:lnTo>
                <a:lnTo>
                  <a:pt x="134" y="174"/>
                </a:lnTo>
                <a:lnTo>
                  <a:pt x="137" y="170"/>
                </a:lnTo>
                <a:lnTo>
                  <a:pt x="137" y="170"/>
                </a:lnTo>
                <a:lnTo>
                  <a:pt x="139" y="170"/>
                </a:lnTo>
                <a:lnTo>
                  <a:pt x="139" y="170"/>
                </a:lnTo>
                <a:lnTo>
                  <a:pt x="140" y="172"/>
                </a:lnTo>
                <a:lnTo>
                  <a:pt x="140" y="172"/>
                </a:lnTo>
                <a:lnTo>
                  <a:pt x="139" y="174"/>
                </a:lnTo>
                <a:lnTo>
                  <a:pt x="139" y="174"/>
                </a:lnTo>
                <a:lnTo>
                  <a:pt x="137" y="177"/>
                </a:lnTo>
                <a:lnTo>
                  <a:pt x="137" y="177"/>
                </a:lnTo>
                <a:lnTo>
                  <a:pt x="135" y="181"/>
                </a:lnTo>
                <a:lnTo>
                  <a:pt x="135" y="181"/>
                </a:lnTo>
                <a:close/>
                <a:moveTo>
                  <a:pt x="123" y="412"/>
                </a:moveTo>
                <a:lnTo>
                  <a:pt x="123" y="412"/>
                </a:lnTo>
                <a:lnTo>
                  <a:pt x="123" y="412"/>
                </a:lnTo>
                <a:lnTo>
                  <a:pt x="123" y="412"/>
                </a:lnTo>
                <a:lnTo>
                  <a:pt x="115" y="413"/>
                </a:lnTo>
                <a:lnTo>
                  <a:pt x="115" y="413"/>
                </a:lnTo>
                <a:lnTo>
                  <a:pt x="113" y="415"/>
                </a:lnTo>
                <a:lnTo>
                  <a:pt x="113" y="415"/>
                </a:lnTo>
                <a:lnTo>
                  <a:pt x="110" y="424"/>
                </a:lnTo>
                <a:lnTo>
                  <a:pt x="110" y="424"/>
                </a:lnTo>
                <a:lnTo>
                  <a:pt x="110" y="424"/>
                </a:lnTo>
                <a:lnTo>
                  <a:pt x="110" y="424"/>
                </a:lnTo>
                <a:lnTo>
                  <a:pt x="112" y="424"/>
                </a:lnTo>
                <a:lnTo>
                  <a:pt x="112" y="424"/>
                </a:lnTo>
                <a:lnTo>
                  <a:pt x="118" y="423"/>
                </a:lnTo>
                <a:lnTo>
                  <a:pt x="118" y="423"/>
                </a:lnTo>
                <a:lnTo>
                  <a:pt x="120" y="421"/>
                </a:lnTo>
                <a:lnTo>
                  <a:pt x="120" y="420"/>
                </a:lnTo>
                <a:lnTo>
                  <a:pt x="120" y="420"/>
                </a:lnTo>
                <a:lnTo>
                  <a:pt x="123" y="413"/>
                </a:lnTo>
                <a:lnTo>
                  <a:pt x="123" y="413"/>
                </a:lnTo>
                <a:lnTo>
                  <a:pt x="123" y="412"/>
                </a:lnTo>
                <a:lnTo>
                  <a:pt x="123" y="412"/>
                </a:lnTo>
                <a:close/>
                <a:moveTo>
                  <a:pt x="129" y="399"/>
                </a:moveTo>
                <a:lnTo>
                  <a:pt x="129" y="399"/>
                </a:lnTo>
                <a:lnTo>
                  <a:pt x="128" y="399"/>
                </a:lnTo>
                <a:lnTo>
                  <a:pt x="128" y="399"/>
                </a:lnTo>
                <a:lnTo>
                  <a:pt x="118" y="402"/>
                </a:lnTo>
                <a:lnTo>
                  <a:pt x="118" y="402"/>
                </a:lnTo>
                <a:lnTo>
                  <a:pt x="118" y="402"/>
                </a:lnTo>
                <a:lnTo>
                  <a:pt x="118" y="402"/>
                </a:lnTo>
                <a:lnTo>
                  <a:pt x="115" y="410"/>
                </a:lnTo>
                <a:lnTo>
                  <a:pt x="115" y="410"/>
                </a:lnTo>
                <a:lnTo>
                  <a:pt x="115" y="410"/>
                </a:lnTo>
                <a:lnTo>
                  <a:pt x="115" y="410"/>
                </a:lnTo>
                <a:lnTo>
                  <a:pt x="124" y="409"/>
                </a:lnTo>
                <a:lnTo>
                  <a:pt x="124" y="409"/>
                </a:lnTo>
                <a:lnTo>
                  <a:pt x="124" y="407"/>
                </a:lnTo>
                <a:lnTo>
                  <a:pt x="124" y="407"/>
                </a:lnTo>
                <a:lnTo>
                  <a:pt x="128" y="402"/>
                </a:lnTo>
                <a:lnTo>
                  <a:pt x="128" y="402"/>
                </a:lnTo>
                <a:lnTo>
                  <a:pt x="129" y="399"/>
                </a:lnTo>
                <a:lnTo>
                  <a:pt x="129" y="399"/>
                </a:lnTo>
                <a:close/>
                <a:moveTo>
                  <a:pt x="254" y="178"/>
                </a:moveTo>
                <a:lnTo>
                  <a:pt x="254" y="178"/>
                </a:lnTo>
                <a:lnTo>
                  <a:pt x="255" y="188"/>
                </a:lnTo>
                <a:lnTo>
                  <a:pt x="255" y="188"/>
                </a:lnTo>
                <a:lnTo>
                  <a:pt x="257" y="188"/>
                </a:lnTo>
                <a:lnTo>
                  <a:pt x="257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91"/>
                </a:lnTo>
                <a:lnTo>
                  <a:pt x="259" y="191"/>
                </a:lnTo>
                <a:lnTo>
                  <a:pt x="257" y="192"/>
                </a:lnTo>
                <a:lnTo>
                  <a:pt x="257" y="192"/>
                </a:lnTo>
                <a:lnTo>
                  <a:pt x="257" y="192"/>
                </a:lnTo>
                <a:lnTo>
                  <a:pt x="257" y="192"/>
                </a:lnTo>
                <a:lnTo>
                  <a:pt x="257" y="200"/>
                </a:lnTo>
                <a:lnTo>
                  <a:pt x="257" y="200"/>
                </a:lnTo>
                <a:lnTo>
                  <a:pt x="257" y="202"/>
                </a:lnTo>
                <a:lnTo>
                  <a:pt x="257" y="202"/>
                </a:lnTo>
                <a:lnTo>
                  <a:pt x="262" y="200"/>
                </a:lnTo>
                <a:lnTo>
                  <a:pt x="262" y="200"/>
                </a:lnTo>
                <a:lnTo>
                  <a:pt x="260" y="189"/>
                </a:lnTo>
                <a:lnTo>
                  <a:pt x="255" y="177"/>
                </a:lnTo>
                <a:lnTo>
                  <a:pt x="255" y="177"/>
                </a:lnTo>
                <a:lnTo>
                  <a:pt x="254" y="178"/>
                </a:lnTo>
                <a:lnTo>
                  <a:pt x="254" y="178"/>
                </a:lnTo>
                <a:close/>
                <a:moveTo>
                  <a:pt x="50" y="423"/>
                </a:moveTo>
                <a:lnTo>
                  <a:pt x="50" y="423"/>
                </a:lnTo>
                <a:lnTo>
                  <a:pt x="55" y="407"/>
                </a:lnTo>
                <a:lnTo>
                  <a:pt x="55" y="407"/>
                </a:lnTo>
                <a:lnTo>
                  <a:pt x="50" y="409"/>
                </a:lnTo>
                <a:lnTo>
                  <a:pt x="50" y="409"/>
                </a:lnTo>
                <a:lnTo>
                  <a:pt x="50" y="409"/>
                </a:lnTo>
                <a:lnTo>
                  <a:pt x="50" y="409"/>
                </a:lnTo>
                <a:lnTo>
                  <a:pt x="46" y="420"/>
                </a:lnTo>
                <a:lnTo>
                  <a:pt x="46" y="420"/>
                </a:lnTo>
                <a:lnTo>
                  <a:pt x="46" y="421"/>
                </a:lnTo>
                <a:lnTo>
                  <a:pt x="47" y="423"/>
                </a:lnTo>
                <a:lnTo>
                  <a:pt x="47" y="423"/>
                </a:lnTo>
                <a:lnTo>
                  <a:pt x="47" y="423"/>
                </a:lnTo>
                <a:lnTo>
                  <a:pt x="47" y="423"/>
                </a:lnTo>
                <a:lnTo>
                  <a:pt x="50" y="423"/>
                </a:lnTo>
                <a:lnTo>
                  <a:pt x="50" y="423"/>
                </a:lnTo>
                <a:close/>
                <a:moveTo>
                  <a:pt x="191" y="9"/>
                </a:moveTo>
                <a:lnTo>
                  <a:pt x="191" y="9"/>
                </a:lnTo>
                <a:lnTo>
                  <a:pt x="192" y="11"/>
                </a:lnTo>
                <a:lnTo>
                  <a:pt x="192" y="11"/>
                </a:lnTo>
                <a:lnTo>
                  <a:pt x="194" y="13"/>
                </a:lnTo>
                <a:lnTo>
                  <a:pt x="195" y="14"/>
                </a:lnTo>
                <a:lnTo>
                  <a:pt x="195" y="14"/>
                </a:lnTo>
                <a:lnTo>
                  <a:pt x="197" y="16"/>
                </a:lnTo>
                <a:lnTo>
                  <a:pt x="197" y="16"/>
                </a:lnTo>
                <a:lnTo>
                  <a:pt x="199" y="17"/>
                </a:lnTo>
                <a:lnTo>
                  <a:pt x="199" y="17"/>
                </a:lnTo>
                <a:lnTo>
                  <a:pt x="206" y="19"/>
                </a:lnTo>
                <a:lnTo>
                  <a:pt x="206" y="19"/>
                </a:lnTo>
                <a:lnTo>
                  <a:pt x="206" y="17"/>
                </a:lnTo>
                <a:lnTo>
                  <a:pt x="206" y="17"/>
                </a:lnTo>
                <a:lnTo>
                  <a:pt x="206" y="17"/>
                </a:lnTo>
                <a:lnTo>
                  <a:pt x="206" y="17"/>
                </a:lnTo>
                <a:lnTo>
                  <a:pt x="203" y="13"/>
                </a:lnTo>
                <a:lnTo>
                  <a:pt x="203" y="13"/>
                </a:lnTo>
                <a:lnTo>
                  <a:pt x="195" y="9"/>
                </a:lnTo>
                <a:lnTo>
                  <a:pt x="195" y="9"/>
                </a:lnTo>
                <a:lnTo>
                  <a:pt x="191" y="9"/>
                </a:lnTo>
                <a:lnTo>
                  <a:pt x="191" y="9"/>
                </a:lnTo>
                <a:close/>
                <a:moveTo>
                  <a:pt x="90" y="432"/>
                </a:moveTo>
                <a:lnTo>
                  <a:pt x="90" y="432"/>
                </a:lnTo>
                <a:lnTo>
                  <a:pt x="94" y="432"/>
                </a:lnTo>
                <a:lnTo>
                  <a:pt x="94" y="432"/>
                </a:lnTo>
                <a:lnTo>
                  <a:pt x="101" y="416"/>
                </a:lnTo>
                <a:lnTo>
                  <a:pt x="101" y="416"/>
                </a:lnTo>
                <a:lnTo>
                  <a:pt x="94" y="418"/>
                </a:lnTo>
                <a:lnTo>
                  <a:pt x="94" y="418"/>
                </a:lnTo>
                <a:lnTo>
                  <a:pt x="93" y="420"/>
                </a:lnTo>
                <a:lnTo>
                  <a:pt x="93" y="420"/>
                </a:lnTo>
                <a:lnTo>
                  <a:pt x="91" y="426"/>
                </a:lnTo>
                <a:lnTo>
                  <a:pt x="91" y="426"/>
                </a:lnTo>
                <a:lnTo>
                  <a:pt x="90" y="432"/>
                </a:lnTo>
                <a:lnTo>
                  <a:pt x="90" y="432"/>
                </a:lnTo>
                <a:close/>
                <a:moveTo>
                  <a:pt x="181" y="401"/>
                </a:moveTo>
                <a:lnTo>
                  <a:pt x="181" y="401"/>
                </a:lnTo>
                <a:lnTo>
                  <a:pt x="180" y="401"/>
                </a:lnTo>
                <a:lnTo>
                  <a:pt x="180" y="401"/>
                </a:lnTo>
                <a:lnTo>
                  <a:pt x="178" y="399"/>
                </a:lnTo>
                <a:lnTo>
                  <a:pt x="178" y="399"/>
                </a:lnTo>
                <a:lnTo>
                  <a:pt x="180" y="398"/>
                </a:lnTo>
                <a:lnTo>
                  <a:pt x="180" y="398"/>
                </a:lnTo>
                <a:lnTo>
                  <a:pt x="181" y="396"/>
                </a:lnTo>
                <a:lnTo>
                  <a:pt x="181" y="396"/>
                </a:lnTo>
                <a:lnTo>
                  <a:pt x="183" y="396"/>
                </a:lnTo>
                <a:lnTo>
                  <a:pt x="183" y="396"/>
                </a:lnTo>
                <a:lnTo>
                  <a:pt x="184" y="393"/>
                </a:lnTo>
                <a:lnTo>
                  <a:pt x="184" y="393"/>
                </a:lnTo>
                <a:lnTo>
                  <a:pt x="180" y="394"/>
                </a:lnTo>
                <a:lnTo>
                  <a:pt x="180" y="394"/>
                </a:lnTo>
                <a:lnTo>
                  <a:pt x="178" y="396"/>
                </a:lnTo>
                <a:lnTo>
                  <a:pt x="178" y="396"/>
                </a:lnTo>
                <a:lnTo>
                  <a:pt x="173" y="405"/>
                </a:lnTo>
                <a:lnTo>
                  <a:pt x="173" y="405"/>
                </a:lnTo>
                <a:lnTo>
                  <a:pt x="172" y="413"/>
                </a:lnTo>
                <a:lnTo>
                  <a:pt x="172" y="413"/>
                </a:lnTo>
                <a:lnTo>
                  <a:pt x="172" y="415"/>
                </a:lnTo>
                <a:lnTo>
                  <a:pt x="172" y="415"/>
                </a:lnTo>
                <a:lnTo>
                  <a:pt x="177" y="410"/>
                </a:lnTo>
                <a:lnTo>
                  <a:pt x="177" y="410"/>
                </a:lnTo>
                <a:lnTo>
                  <a:pt x="178" y="409"/>
                </a:lnTo>
                <a:lnTo>
                  <a:pt x="178" y="409"/>
                </a:lnTo>
                <a:lnTo>
                  <a:pt x="181" y="401"/>
                </a:lnTo>
                <a:lnTo>
                  <a:pt x="181" y="401"/>
                </a:lnTo>
                <a:close/>
                <a:moveTo>
                  <a:pt x="164" y="129"/>
                </a:moveTo>
                <a:lnTo>
                  <a:pt x="164" y="129"/>
                </a:lnTo>
                <a:lnTo>
                  <a:pt x="167" y="125"/>
                </a:lnTo>
                <a:lnTo>
                  <a:pt x="167" y="125"/>
                </a:lnTo>
                <a:lnTo>
                  <a:pt x="170" y="118"/>
                </a:lnTo>
                <a:lnTo>
                  <a:pt x="170" y="118"/>
                </a:lnTo>
                <a:lnTo>
                  <a:pt x="173" y="112"/>
                </a:lnTo>
                <a:lnTo>
                  <a:pt x="173" y="112"/>
                </a:lnTo>
                <a:lnTo>
                  <a:pt x="175" y="106"/>
                </a:lnTo>
                <a:lnTo>
                  <a:pt x="175" y="106"/>
                </a:lnTo>
                <a:lnTo>
                  <a:pt x="177" y="99"/>
                </a:lnTo>
                <a:lnTo>
                  <a:pt x="177" y="99"/>
                </a:lnTo>
                <a:lnTo>
                  <a:pt x="178" y="95"/>
                </a:lnTo>
                <a:lnTo>
                  <a:pt x="178" y="95"/>
                </a:lnTo>
                <a:lnTo>
                  <a:pt x="178" y="93"/>
                </a:lnTo>
                <a:lnTo>
                  <a:pt x="178" y="93"/>
                </a:lnTo>
                <a:lnTo>
                  <a:pt x="178" y="95"/>
                </a:lnTo>
                <a:lnTo>
                  <a:pt x="178" y="95"/>
                </a:lnTo>
                <a:lnTo>
                  <a:pt x="173" y="103"/>
                </a:lnTo>
                <a:lnTo>
                  <a:pt x="173" y="103"/>
                </a:lnTo>
                <a:lnTo>
                  <a:pt x="173" y="104"/>
                </a:lnTo>
                <a:lnTo>
                  <a:pt x="173" y="104"/>
                </a:lnTo>
                <a:lnTo>
                  <a:pt x="173" y="106"/>
                </a:lnTo>
                <a:lnTo>
                  <a:pt x="172" y="109"/>
                </a:lnTo>
                <a:lnTo>
                  <a:pt x="172" y="109"/>
                </a:lnTo>
                <a:lnTo>
                  <a:pt x="170" y="110"/>
                </a:lnTo>
                <a:lnTo>
                  <a:pt x="170" y="110"/>
                </a:lnTo>
                <a:lnTo>
                  <a:pt x="164" y="128"/>
                </a:lnTo>
                <a:lnTo>
                  <a:pt x="164" y="128"/>
                </a:lnTo>
                <a:lnTo>
                  <a:pt x="162" y="129"/>
                </a:lnTo>
                <a:lnTo>
                  <a:pt x="162" y="129"/>
                </a:lnTo>
                <a:lnTo>
                  <a:pt x="164" y="129"/>
                </a:lnTo>
                <a:lnTo>
                  <a:pt x="164" y="129"/>
                </a:lnTo>
                <a:close/>
                <a:moveTo>
                  <a:pt x="191" y="350"/>
                </a:moveTo>
                <a:lnTo>
                  <a:pt x="191" y="350"/>
                </a:lnTo>
                <a:lnTo>
                  <a:pt x="181" y="357"/>
                </a:lnTo>
                <a:lnTo>
                  <a:pt x="181" y="357"/>
                </a:lnTo>
                <a:lnTo>
                  <a:pt x="181" y="357"/>
                </a:lnTo>
                <a:lnTo>
                  <a:pt x="181" y="357"/>
                </a:lnTo>
                <a:lnTo>
                  <a:pt x="180" y="361"/>
                </a:lnTo>
                <a:lnTo>
                  <a:pt x="180" y="361"/>
                </a:lnTo>
                <a:lnTo>
                  <a:pt x="186" y="364"/>
                </a:lnTo>
                <a:lnTo>
                  <a:pt x="186" y="364"/>
                </a:lnTo>
                <a:lnTo>
                  <a:pt x="191" y="350"/>
                </a:lnTo>
                <a:lnTo>
                  <a:pt x="191" y="350"/>
                </a:lnTo>
                <a:close/>
                <a:moveTo>
                  <a:pt x="165" y="107"/>
                </a:moveTo>
                <a:lnTo>
                  <a:pt x="165" y="107"/>
                </a:lnTo>
                <a:lnTo>
                  <a:pt x="169" y="107"/>
                </a:lnTo>
                <a:lnTo>
                  <a:pt x="169" y="104"/>
                </a:lnTo>
                <a:lnTo>
                  <a:pt x="169" y="104"/>
                </a:lnTo>
                <a:lnTo>
                  <a:pt x="169" y="103"/>
                </a:lnTo>
                <a:lnTo>
                  <a:pt x="170" y="103"/>
                </a:lnTo>
                <a:lnTo>
                  <a:pt x="170" y="103"/>
                </a:lnTo>
                <a:lnTo>
                  <a:pt x="172" y="101"/>
                </a:lnTo>
                <a:lnTo>
                  <a:pt x="172" y="101"/>
                </a:lnTo>
                <a:lnTo>
                  <a:pt x="172" y="99"/>
                </a:lnTo>
                <a:lnTo>
                  <a:pt x="172" y="99"/>
                </a:lnTo>
                <a:lnTo>
                  <a:pt x="173" y="96"/>
                </a:lnTo>
                <a:lnTo>
                  <a:pt x="173" y="96"/>
                </a:lnTo>
                <a:lnTo>
                  <a:pt x="169" y="96"/>
                </a:lnTo>
                <a:lnTo>
                  <a:pt x="164" y="96"/>
                </a:lnTo>
                <a:lnTo>
                  <a:pt x="164" y="96"/>
                </a:lnTo>
                <a:lnTo>
                  <a:pt x="158" y="107"/>
                </a:lnTo>
                <a:lnTo>
                  <a:pt x="158" y="107"/>
                </a:lnTo>
                <a:lnTo>
                  <a:pt x="159" y="107"/>
                </a:lnTo>
                <a:lnTo>
                  <a:pt x="159" y="107"/>
                </a:lnTo>
                <a:lnTo>
                  <a:pt x="161" y="109"/>
                </a:lnTo>
                <a:lnTo>
                  <a:pt x="161" y="109"/>
                </a:lnTo>
                <a:lnTo>
                  <a:pt x="162" y="104"/>
                </a:lnTo>
                <a:lnTo>
                  <a:pt x="162" y="104"/>
                </a:lnTo>
                <a:lnTo>
                  <a:pt x="162" y="103"/>
                </a:lnTo>
                <a:lnTo>
                  <a:pt x="164" y="101"/>
                </a:lnTo>
                <a:lnTo>
                  <a:pt x="164" y="101"/>
                </a:lnTo>
                <a:lnTo>
                  <a:pt x="165" y="101"/>
                </a:lnTo>
                <a:lnTo>
                  <a:pt x="167" y="103"/>
                </a:lnTo>
                <a:lnTo>
                  <a:pt x="167" y="103"/>
                </a:lnTo>
                <a:lnTo>
                  <a:pt x="169" y="104"/>
                </a:lnTo>
                <a:lnTo>
                  <a:pt x="167" y="106"/>
                </a:lnTo>
                <a:lnTo>
                  <a:pt x="167" y="106"/>
                </a:lnTo>
                <a:lnTo>
                  <a:pt x="165" y="107"/>
                </a:lnTo>
                <a:lnTo>
                  <a:pt x="165" y="107"/>
                </a:lnTo>
                <a:close/>
                <a:moveTo>
                  <a:pt x="74" y="126"/>
                </a:moveTo>
                <a:lnTo>
                  <a:pt x="74" y="126"/>
                </a:lnTo>
                <a:lnTo>
                  <a:pt x="74" y="125"/>
                </a:lnTo>
                <a:lnTo>
                  <a:pt x="74" y="125"/>
                </a:lnTo>
                <a:lnTo>
                  <a:pt x="71" y="129"/>
                </a:lnTo>
                <a:lnTo>
                  <a:pt x="71" y="129"/>
                </a:lnTo>
                <a:lnTo>
                  <a:pt x="66" y="140"/>
                </a:lnTo>
                <a:lnTo>
                  <a:pt x="66" y="140"/>
                </a:lnTo>
                <a:lnTo>
                  <a:pt x="65" y="145"/>
                </a:lnTo>
                <a:lnTo>
                  <a:pt x="65" y="145"/>
                </a:lnTo>
                <a:lnTo>
                  <a:pt x="65" y="155"/>
                </a:lnTo>
                <a:lnTo>
                  <a:pt x="65" y="155"/>
                </a:lnTo>
                <a:lnTo>
                  <a:pt x="65" y="159"/>
                </a:lnTo>
                <a:lnTo>
                  <a:pt x="65" y="159"/>
                </a:lnTo>
                <a:lnTo>
                  <a:pt x="69" y="164"/>
                </a:lnTo>
                <a:lnTo>
                  <a:pt x="69" y="164"/>
                </a:lnTo>
                <a:lnTo>
                  <a:pt x="71" y="166"/>
                </a:lnTo>
                <a:lnTo>
                  <a:pt x="71" y="166"/>
                </a:lnTo>
                <a:lnTo>
                  <a:pt x="71" y="166"/>
                </a:lnTo>
                <a:lnTo>
                  <a:pt x="71" y="166"/>
                </a:lnTo>
                <a:lnTo>
                  <a:pt x="69" y="164"/>
                </a:lnTo>
                <a:lnTo>
                  <a:pt x="69" y="164"/>
                </a:lnTo>
                <a:lnTo>
                  <a:pt x="68" y="159"/>
                </a:lnTo>
                <a:lnTo>
                  <a:pt x="66" y="153"/>
                </a:lnTo>
                <a:lnTo>
                  <a:pt x="66" y="153"/>
                </a:lnTo>
                <a:lnTo>
                  <a:pt x="66" y="145"/>
                </a:lnTo>
                <a:lnTo>
                  <a:pt x="66" y="145"/>
                </a:lnTo>
                <a:lnTo>
                  <a:pt x="66" y="142"/>
                </a:lnTo>
                <a:lnTo>
                  <a:pt x="69" y="139"/>
                </a:lnTo>
                <a:lnTo>
                  <a:pt x="69" y="139"/>
                </a:lnTo>
                <a:lnTo>
                  <a:pt x="72" y="133"/>
                </a:lnTo>
                <a:lnTo>
                  <a:pt x="72" y="133"/>
                </a:lnTo>
                <a:lnTo>
                  <a:pt x="74" y="131"/>
                </a:lnTo>
                <a:lnTo>
                  <a:pt x="74" y="131"/>
                </a:lnTo>
                <a:lnTo>
                  <a:pt x="74" y="126"/>
                </a:lnTo>
                <a:lnTo>
                  <a:pt x="74" y="126"/>
                </a:lnTo>
                <a:close/>
                <a:moveTo>
                  <a:pt x="123" y="420"/>
                </a:moveTo>
                <a:lnTo>
                  <a:pt x="123" y="420"/>
                </a:lnTo>
                <a:lnTo>
                  <a:pt x="123" y="420"/>
                </a:lnTo>
                <a:lnTo>
                  <a:pt x="123" y="420"/>
                </a:lnTo>
                <a:lnTo>
                  <a:pt x="124" y="420"/>
                </a:lnTo>
                <a:lnTo>
                  <a:pt x="124" y="420"/>
                </a:lnTo>
                <a:lnTo>
                  <a:pt x="132" y="415"/>
                </a:lnTo>
                <a:lnTo>
                  <a:pt x="132" y="415"/>
                </a:lnTo>
                <a:lnTo>
                  <a:pt x="134" y="415"/>
                </a:lnTo>
                <a:lnTo>
                  <a:pt x="135" y="412"/>
                </a:lnTo>
                <a:lnTo>
                  <a:pt x="135" y="412"/>
                </a:lnTo>
                <a:lnTo>
                  <a:pt x="137" y="409"/>
                </a:lnTo>
                <a:lnTo>
                  <a:pt x="137" y="409"/>
                </a:lnTo>
                <a:lnTo>
                  <a:pt x="137" y="409"/>
                </a:lnTo>
                <a:lnTo>
                  <a:pt x="137" y="409"/>
                </a:lnTo>
                <a:lnTo>
                  <a:pt x="126" y="412"/>
                </a:lnTo>
                <a:lnTo>
                  <a:pt x="126" y="412"/>
                </a:lnTo>
                <a:lnTo>
                  <a:pt x="126" y="412"/>
                </a:lnTo>
                <a:lnTo>
                  <a:pt x="126" y="412"/>
                </a:lnTo>
                <a:lnTo>
                  <a:pt x="123" y="416"/>
                </a:lnTo>
                <a:lnTo>
                  <a:pt x="123" y="416"/>
                </a:lnTo>
                <a:lnTo>
                  <a:pt x="123" y="420"/>
                </a:lnTo>
                <a:lnTo>
                  <a:pt x="123" y="420"/>
                </a:lnTo>
                <a:close/>
                <a:moveTo>
                  <a:pt x="47" y="409"/>
                </a:moveTo>
                <a:lnTo>
                  <a:pt x="47" y="409"/>
                </a:lnTo>
                <a:lnTo>
                  <a:pt x="41" y="410"/>
                </a:lnTo>
                <a:lnTo>
                  <a:pt x="41" y="410"/>
                </a:lnTo>
                <a:lnTo>
                  <a:pt x="39" y="412"/>
                </a:lnTo>
                <a:lnTo>
                  <a:pt x="39" y="412"/>
                </a:lnTo>
                <a:lnTo>
                  <a:pt x="38" y="420"/>
                </a:lnTo>
                <a:lnTo>
                  <a:pt x="38" y="420"/>
                </a:lnTo>
                <a:lnTo>
                  <a:pt x="38" y="421"/>
                </a:lnTo>
                <a:lnTo>
                  <a:pt x="38" y="421"/>
                </a:lnTo>
                <a:lnTo>
                  <a:pt x="42" y="421"/>
                </a:lnTo>
                <a:lnTo>
                  <a:pt x="42" y="421"/>
                </a:lnTo>
                <a:lnTo>
                  <a:pt x="47" y="409"/>
                </a:lnTo>
                <a:lnTo>
                  <a:pt x="47" y="409"/>
                </a:lnTo>
                <a:close/>
                <a:moveTo>
                  <a:pt x="91" y="420"/>
                </a:moveTo>
                <a:lnTo>
                  <a:pt x="91" y="420"/>
                </a:lnTo>
                <a:lnTo>
                  <a:pt x="90" y="420"/>
                </a:lnTo>
                <a:lnTo>
                  <a:pt x="90" y="420"/>
                </a:lnTo>
                <a:lnTo>
                  <a:pt x="85" y="420"/>
                </a:lnTo>
                <a:lnTo>
                  <a:pt x="85" y="420"/>
                </a:lnTo>
                <a:lnTo>
                  <a:pt x="85" y="421"/>
                </a:lnTo>
                <a:lnTo>
                  <a:pt x="85" y="421"/>
                </a:lnTo>
                <a:lnTo>
                  <a:pt x="82" y="431"/>
                </a:lnTo>
                <a:lnTo>
                  <a:pt x="82" y="431"/>
                </a:lnTo>
                <a:lnTo>
                  <a:pt x="82" y="432"/>
                </a:lnTo>
                <a:lnTo>
                  <a:pt x="82" y="432"/>
                </a:lnTo>
                <a:lnTo>
                  <a:pt x="87" y="432"/>
                </a:lnTo>
                <a:lnTo>
                  <a:pt x="87" y="432"/>
                </a:lnTo>
                <a:lnTo>
                  <a:pt x="91" y="420"/>
                </a:lnTo>
                <a:lnTo>
                  <a:pt x="91" y="420"/>
                </a:lnTo>
                <a:close/>
                <a:moveTo>
                  <a:pt x="77" y="415"/>
                </a:moveTo>
                <a:lnTo>
                  <a:pt x="77" y="415"/>
                </a:lnTo>
                <a:lnTo>
                  <a:pt x="77" y="415"/>
                </a:lnTo>
                <a:lnTo>
                  <a:pt x="77" y="415"/>
                </a:lnTo>
                <a:lnTo>
                  <a:pt x="83" y="412"/>
                </a:lnTo>
                <a:lnTo>
                  <a:pt x="83" y="412"/>
                </a:lnTo>
                <a:lnTo>
                  <a:pt x="85" y="410"/>
                </a:lnTo>
                <a:lnTo>
                  <a:pt x="85" y="410"/>
                </a:lnTo>
                <a:lnTo>
                  <a:pt x="88" y="402"/>
                </a:lnTo>
                <a:lnTo>
                  <a:pt x="88" y="402"/>
                </a:lnTo>
                <a:lnTo>
                  <a:pt x="88" y="401"/>
                </a:lnTo>
                <a:lnTo>
                  <a:pt x="88" y="401"/>
                </a:lnTo>
                <a:lnTo>
                  <a:pt x="83" y="402"/>
                </a:lnTo>
                <a:lnTo>
                  <a:pt x="83" y="402"/>
                </a:lnTo>
                <a:lnTo>
                  <a:pt x="82" y="404"/>
                </a:lnTo>
                <a:lnTo>
                  <a:pt x="82" y="404"/>
                </a:lnTo>
                <a:lnTo>
                  <a:pt x="79" y="412"/>
                </a:lnTo>
                <a:lnTo>
                  <a:pt x="79" y="412"/>
                </a:lnTo>
                <a:lnTo>
                  <a:pt x="77" y="415"/>
                </a:lnTo>
                <a:lnTo>
                  <a:pt x="77" y="415"/>
                </a:lnTo>
                <a:close/>
                <a:moveTo>
                  <a:pt x="205" y="423"/>
                </a:moveTo>
                <a:lnTo>
                  <a:pt x="205" y="423"/>
                </a:lnTo>
                <a:lnTo>
                  <a:pt x="206" y="421"/>
                </a:lnTo>
                <a:lnTo>
                  <a:pt x="206" y="421"/>
                </a:lnTo>
                <a:lnTo>
                  <a:pt x="214" y="416"/>
                </a:lnTo>
                <a:lnTo>
                  <a:pt x="214" y="416"/>
                </a:lnTo>
                <a:lnTo>
                  <a:pt x="216" y="416"/>
                </a:lnTo>
                <a:lnTo>
                  <a:pt x="216" y="416"/>
                </a:lnTo>
                <a:lnTo>
                  <a:pt x="219" y="407"/>
                </a:lnTo>
                <a:lnTo>
                  <a:pt x="219" y="407"/>
                </a:lnTo>
                <a:lnTo>
                  <a:pt x="219" y="405"/>
                </a:lnTo>
                <a:lnTo>
                  <a:pt x="219" y="405"/>
                </a:lnTo>
                <a:lnTo>
                  <a:pt x="218" y="407"/>
                </a:lnTo>
                <a:lnTo>
                  <a:pt x="218" y="407"/>
                </a:lnTo>
                <a:lnTo>
                  <a:pt x="208" y="415"/>
                </a:lnTo>
                <a:lnTo>
                  <a:pt x="208" y="415"/>
                </a:lnTo>
                <a:lnTo>
                  <a:pt x="206" y="416"/>
                </a:lnTo>
                <a:lnTo>
                  <a:pt x="206" y="416"/>
                </a:lnTo>
                <a:lnTo>
                  <a:pt x="205" y="423"/>
                </a:lnTo>
                <a:lnTo>
                  <a:pt x="205" y="423"/>
                </a:lnTo>
                <a:close/>
                <a:moveTo>
                  <a:pt x="233" y="424"/>
                </a:moveTo>
                <a:lnTo>
                  <a:pt x="233" y="424"/>
                </a:lnTo>
                <a:lnTo>
                  <a:pt x="235" y="423"/>
                </a:lnTo>
                <a:lnTo>
                  <a:pt x="235" y="423"/>
                </a:lnTo>
                <a:lnTo>
                  <a:pt x="238" y="424"/>
                </a:lnTo>
                <a:lnTo>
                  <a:pt x="238" y="427"/>
                </a:lnTo>
                <a:lnTo>
                  <a:pt x="238" y="427"/>
                </a:lnTo>
                <a:lnTo>
                  <a:pt x="236" y="431"/>
                </a:lnTo>
                <a:lnTo>
                  <a:pt x="236" y="431"/>
                </a:lnTo>
                <a:lnTo>
                  <a:pt x="236" y="431"/>
                </a:lnTo>
                <a:lnTo>
                  <a:pt x="236" y="431"/>
                </a:lnTo>
                <a:lnTo>
                  <a:pt x="238" y="431"/>
                </a:lnTo>
                <a:lnTo>
                  <a:pt x="238" y="431"/>
                </a:lnTo>
                <a:lnTo>
                  <a:pt x="243" y="416"/>
                </a:lnTo>
                <a:lnTo>
                  <a:pt x="243" y="416"/>
                </a:lnTo>
                <a:lnTo>
                  <a:pt x="236" y="416"/>
                </a:lnTo>
                <a:lnTo>
                  <a:pt x="236" y="416"/>
                </a:lnTo>
                <a:lnTo>
                  <a:pt x="235" y="418"/>
                </a:lnTo>
                <a:lnTo>
                  <a:pt x="235" y="418"/>
                </a:lnTo>
                <a:lnTo>
                  <a:pt x="233" y="424"/>
                </a:lnTo>
                <a:lnTo>
                  <a:pt x="233" y="424"/>
                </a:lnTo>
                <a:close/>
                <a:moveTo>
                  <a:pt x="170" y="393"/>
                </a:moveTo>
                <a:lnTo>
                  <a:pt x="170" y="393"/>
                </a:lnTo>
                <a:lnTo>
                  <a:pt x="175" y="391"/>
                </a:lnTo>
                <a:lnTo>
                  <a:pt x="175" y="391"/>
                </a:lnTo>
                <a:lnTo>
                  <a:pt x="177" y="391"/>
                </a:lnTo>
                <a:lnTo>
                  <a:pt x="177" y="391"/>
                </a:lnTo>
                <a:lnTo>
                  <a:pt x="180" y="383"/>
                </a:lnTo>
                <a:lnTo>
                  <a:pt x="180" y="383"/>
                </a:lnTo>
                <a:lnTo>
                  <a:pt x="180" y="382"/>
                </a:lnTo>
                <a:lnTo>
                  <a:pt x="180" y="382"/>
                </a:lnTo>
                <a:lnTo>
                  <a:pt x="173" y="382"/>
                </a:lnTo>
                <a:lnTo>
                  <a:pt x="173" y="382"/>
                </a:lnTo>
                <a:lnTo>
                  <a:pt x="170" y="393"/>
                </a:lnTo>
                <a:lnTo>
                  <a:pt x="170" y="393"/>
                </a:lnTo>
                <a:close/>
                <a:moveTo>
                  <a:pt x="225" y="172"/>
                </a:moveTo>
                <a:lnTo>
                  <a:pt x="225" y="172"/>
                </a:lnTo>
                <a:lnTo>
                  <a:pt x="230" y="177"/>
                </a:lnTo>
                <a:lnTo>
                  <a:pt x="230" y="177"/>
                </a:lnTo>
                <a:lnTo>
                  <a:pt x="246" y="166"/>
                </a:lnTo>
                <a:lnTo>
                  <a:pt x="246" y="166"/>
                </a:lnTo>
                <a:lnTo>
                  <a:pt x="225" y="172"/>
                </a:lnTo>
                <a:lnTo>
                  <a:pt x="225" y="172"/>
                </a:lnTo>
                <a:close/>
                <a:moveTo>
                  <a:pt x="137" y="334"/>
                </a:moveTo>
                <a:lnTo>
                  <a:pt x="137" y="334"/>
                </a:lnTo>
                <a:lnTo>
                  <a:pt x="137" y="334"/>
                </a:lnTo>
                <a:lnTo>
                  <a:pt x="137" y="334"/>
                </a:lnTo>
                <a:lnTo>
                  <a:pt x="139" y="336"/>
                </a:lnTo>
                <a:lnTo>
                  <a:pt x="137" y="338"/>
                </a:lnTo>
                <a:lnTo>
                  <a:pt x="137" y="338"/>
                </a:lnTo>
                <a:lnTo>
                  <a:pt x="137" y="341"/>
                </a:lnTo>
                <a:lnTo>
                  <a:pt x="137" y="341"/>
                </a:lnTo>
                <a:lnTo>
                  <a:pt x="139" y="350"/>
                </a:lnTo>
                <a:lnTo>
                  <a:pt x="139" y="350"/>
                </a:lnTo>
                <a:lnTo>
                  <a:pt x="139" y="353"/>
                </a:lnTo>
                <a:lnTo>
                  <a:pt x="139" y="353"/>
                </a:lnTo>
                <a:lnTo>
                  <a:pt x="142" y="347"/>
                </a:lnTo>
                <a:lnTo>
                  <a:pt x="142" y="347"/>
                </a:lnTo>
                <a:lnTo>
                  <a:pt x="142" y="345"/>
                </a:lnTo>
                <a:lnTo>
                  <a:pt x="142" y="345"/>
                </a:lnTo>
                <a:lnTo>
                  <a:pt x="142" y="344"/>
                </a:lnTo>
                <a:lnTo>
                  <a:pt x="142" y="344"/>
                </a:lnTo>
                <a:lnTo>
                  <a:pt x="142" y="342"/>
                </a:lnTo>
                <a:lnTo>
                  <a:pt x="142" y="342"/>
                </a:lnTo>
                <a:lnTo>
                  <a:pt x="142" y="341"/>
                </a:lnTo>
                <a:lnTo>
                  <a:pt x="142" y="341"/>
                </a:lnTo>
                <a:lnTo>
                  <a:pt x="139" y="331"/>
                </a:lnTo>
                <a:lnTo>
                  <a:pt x="139" y="331"/>
                </a:lnTo>
                <a:lnTo>
                  <a:pt x="137" y="330"/>
                </a:lnTo>
                <a:lnTo>
                  <a:pt x="137" y="330"/>
                </a:lnTo>
                <a:lnTo>
                  <a:pt x="137" y="334"/>
                </a:lnTo>
                <a:lnTo>
                  <a:pt x="137" y="334"/>
                </a:lnTo>
                <a:close/>
                <a:moveTo>
                  <a:pt x="263" y="205"/>
                </a:moveTo>
                <a:lnTo>
                  <a:pt x="263" y="205"/>
                </a:lnTo>
                <a:lnTo>
                  <a:pt x="259" y="210"/>
                </a:lnTo>
                <a:lnTo>
                  <a:pt x="259" y="210"/>
                </a:lnTo>
                <a:lnTo>
                  <a:pt x="259" y="213"/>
                </a:lnTo>
                <a:lnTo>
                  <a:pt x="259" y="213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65" y="216"/>
                </a:lnTo>
                <a:lnTo>
                  <a:pt x="265" y="216"/>
                </a:lnTo>
                <a:lnTo>
                  <a:pt x="263" y="205"/>
                </a:lnTo>
                <a:lnTo>
                  <a:pt x="263" y="205"/>
                </a:lnTo>
                <a:close/>
                <a:moveTo>
                  <a:pt x="90" y="398"/>
                </a:moveTo>
                <a:lnTo>
                  <a:pt x="90" y="398"/>
                </a:lnTo>
                <a:lnTo>
                  <a:pt x="91" y="393"/>
                </a:lnTo>
                <a:lnTo>
                  <a:pt x="91" y="386"/>
                </a:lnTo>
                <a:lnTo>
                  <a:pt x="91" y="386"/>
                </a:lnTo>
                <a:lnTo>
                  <a:pt x="91" y="388"/>
                </a:lnTo>
                <a:lnTo>
                  <a:pt x="90" y="388"/>
                </a:lnTo>
                <a:lnTo>
                  <a:pt x="90" y="388"/>
                </a:lnTo>
                <a:lnTo>
                  <a:pt x="87" y="390"/>
                </a:lnTo>
                <a:lnTo>
                  <a:pt x="87" y="390"/>
                </a:lnTo>
                <a:lnTo>
                  <a:pt x="85" y="390"/>
                </a:lnTo>
                <a:lnTo>
                  <a:pt x="85" y="391"/>
                </a:lnTo>
                <a:lnTo>
                  <a:pt x="85" y="391"/>
                </a:lnTo>
                <a:lnTo>
                  <a:pt x="83" y="398"/>
                </a:lnTo>
                <a:lnTo>
                  <a:pt x="83" y="398"/>
                </a:lnTo>
                <a:lnTo>
                  <a:pt x="83" y="399"/>
                </a:lnTo>
                <a:lnTo>
                  <a:pt x="83" y="399"/>
                </a:lnTo>
                <a:lnTo>
                  <a:pt x="83" y="399"/>
                </a:lnTo>
                <a:lnTo>
                  <a:pt x="83" y="399"/>
                </a:lnTo>
                <a:lnTo>
                  <a:pt x="90" y="398"/>
                </a:lnTo>
                <a:lnTo>
                  <a:pt x="90" y="398"/>
                </a:lnTo>
                <a:close/>
                <a:moveTo>
                  <a:pt x="165" y="93"/>
                </a:moveTo>
                <a:lnTo>
                  <a:pt x="165" y="93"/>
                </a:lnTo>
                <a:lnTo>
                  <a:pt x="172" y="95"/>
                </a:lnTo>
                <a:lnTo>
                  <a:pt x="172" y="95"/>
                </a:lnTo>
                <a:lnTo>
                  <a:pt x="173" y="93"/>
                </a:lnTo>
                <a:lnTo>
                  <a:pt x="173" y="92"/>
                </a:lnTo>
                <a:lnTo>
                  <a:pt x="173" y="92"/>
                </a:lnTo>
                <a:lnTo>
                  <a:pt x="173" y="90"/>
                </a:lnTo>
                <a:lnTo>
                  <a:pt x="173" y="90"/>
                </a:lnTo>
                <a:lnTo>
                  <a:pt x="173" y="87"/>
                </a:lnTo>
                <a:lnTo>
                  <a:pt x="175" y="85"/>
                </a:lnTo>
                <a:lnTo>
                  <a:pt x="175" y="85"/>
                </a:lnTo>
                <a:lnTo>
                  <a:pt x="175" y="85"/>
                </a:lnTo>
                <a:lnTo>
                  <a:pt x="175" y="85"/>
                </a:lnTo>
                <a:lnTo>
                  <a:pt x="170" y="84"/>
                </a:lnTo>
                <a:lnTo>
                  <a:pt x="170" y="84"/>
                </a:lnTo>
                <a:lnTo>
                  <a:pt x="169" y="88"/>
                </a:lnTo>
                <a:lnTo>
                  <a:pt x="169" y="88"/>
                </a:lnTo>
                <a:lnTo>
                  <a:pt x="165" y="93"/>
                </a:lnTo>
                <a:lnTo>
                  <a:pt x="165" y="93"/>
                </a:lnTo>
                <a:close/>
                <a:moveTo>
                  <a:pt x="72" y="401"/>
                </a:moveTo>
                <a:lnTo>
                  <a:pt x="72" y="401"/>
                </a:lnTo>
                <a:lnTo>
                  <a:pt x="80" y="399"/>
                </a:lnTo>
                <a:lnTo>
                  <a:pt x="80" y="399"/>
                </a:lnTo>
                <a:lnTo>
                  <a:pt x="82" y="391"/>
                </a:lnTo>
                <a:lnTo>
                  <a:pt x="82" y="391"/>
                </a:lnTo>
                <a:lnTo>
                  <a:pt x="76" y="393"/>
                </a:lnTo>
                <a:lnTo>
                  <a:pt x="76" y="393"/>
                </a:lnTo>
                <a:lnTo>
                  <a:pt x="74" y="394"/>
                </a:lnTo>
                <a:lnTo>
                  <a:pt x="74" y="394"/>
                </a:lnTo>
                <a:lnTo>
                  <a:pt x="72" y="401"/>
                </a:lnTo>
                <a:lnTo>
                  <a:pt x="72" y="401"/>
                </a:lnTo>
                <a:close/>
                <a:moveTo>
                  <a:pt x="227" y="178"/>
                </a:moveTo>
                <a:lnTo>
                  <a:pt x="227" y="178"/>
                </a:lnTo>
                <a:lnTo>
                  <a:pt x="222" y="172"/>
                </a:lnTo>
                <a:lnTo>
                  <a:pt x="222" y="172"/>
                </a:lnTo>
                <a:lnTo>
                  <a:pt x="216" y="166"/>
                </a:lnTo>
                <a:lnTo>
                  <a:pt x="216" y="166"/>
                </a:lnTo>
                <a:lnTo>
                  <a:pt x="213" y="164"/>
                </a:lnTo>
                <a:lnTo>
                  <a:pt x="213" y="164"/>
                </a:lnTo>
                <a:lnTo>
                  <a:pt x="213" y="164"/>
                </a:lnTo>
                <a:lnTo>
                  <a:pt x="211" y="162"/>
                </a:lnTo>
                <a:lnTo>
                  <a:pt x="211" y="162"/>
                </a:lnTo>
                <a:lnTo>
                  <a:pt x="211" y="161"/>
                </a:lnTo>
                <a:lnTo>
                  <a:pt x="211" y="161"/>
                </a:lnTo>
                <a:lnTo>
                  <a:pt x="208" y="159"/>
                </a:lnTo>
                <a:lnTo>
                  <a:pt x="208" y="159"/>
                </a:lnTo>
                <a:lnTo>
                  <a:pt x="208" y="158"/>
                </a:lnTo>
                <a:lnTo>
                  <a:pt x="208" y="158"/>
                </a:lnTo>
                <a:lnTo>
                  <a:pt x="208" y="159"/>
                </a:lnTo>
                <a:lnTo>
                  <a:pt x="208" y="159"/>
                </a:lnTo>
                <a:lnTo>
                  <a:pt x="213" y="166"/>
                </a:lnTo>
                <a:lnTo>
                  <a:pt x="213" y="166"/>
                </a:lnTo>
                <a:lnTo>
                  <a:pt x="224" y="178"/>
                </a:lnTo>
                <a:lnTo>
                  <a:pt x="224" y="178"/>
                </a:lnTo>
                <a:lnTo>
                  <a:pt x="225" y="181"/>
                </a:lnTo>
                <a:lnTo>
                  <a:pt x="225" y="181"/>
                </a:lnTo>
                <a:lnTo>
                  <a:pt x="227" y="178"/>
                </a:lnTo>
                <a:lnTo>
                  <a:pt x="227" y="178"/>
                </a:lnTo>
                <a:close/>
                <a:moveTo>
                  <a:pt x="139" y="323"/>
                </a:moveTo>
                <a:lnTo>
                  <a:pt x="139" y="323"/>
                </a:lnTo>
                <a:lnTo>
                  <a:pt x="140" y="325"/>
                </a:lnTo>
                <a:lnTo>
                  <a:pt x="140" y="327"/>
                </a:lnTo>
                <a:lnTo>
                  <a:pt x="140" y="327"/>
                </a:lnTo>
                <a:lnTo>
                  <a:pt x="140" y="330"/>
                </a:lnTo>
                <a:lnTo>
                  <a:pt x="140" y="330"/>
                </a:lnTo>
                <a:lnTo>
                  <a:pt x="143" y="339"/>
                </a:lnTo>
                <a:lnTo>
                  <a:pt x="143" y="339"/>
                </a:lnTo>
                <a:lnTo>
                  <a:pt x="143" y="339"/>
                </a:lnTo>
                <a:lnTo>
                  <a:pt x="143" y="339"/>
                </a:lnTo>
                <a:lnTo>
                  <a:pt x="145" y="336"/>
                </a:lnTo>
                <a:lnTo>
                  <a:pt x="145" y="336"/>
                </a:lnTo>
                <a:lnTo>
                  <a:pt x="145" y="336"/>
                </a:lnTo>
                <a:lnTo>
                  <a:pt x="145" y="336"/>
                </a:lnTo>
                <a:lnTo>
                  <a:pt x="145" y="333"/>
                </a:lnTo>
                <a:lnTo>
                  <a:pt x="145" y="333"/>
                </a:lnTo>
                <a:lnTo>
                  <a:pt x="145" y="330"/>
                </a:lnTo>
                <a:lnTo>
                  <a:pt x="145" y="330"/>
                </a:lnTo>
                <a:lnTo>
                  <a:pt x="143" y="323"/>
                </a:lnTo>
                <a:lnTo>
                  <a:pt x="143" y="323"/>
                </a:lnTo>
                <a:lnTo>
                  <a:pt x="142" y="323"/>
                </a:lnTo>
                <a:lnTo>
                  <a:pt x="142" y="323"/>
                </a:lnTo>
                <a:lnTo>
                  <a:pt x="140" y="322"/>
                </a:lnTo>
                <a:lnTo>
                  <a:pt x="140" y="322"/>
                </a:lnTo>
                <a:lnTo>
                  <a:pt x="139" y="323"/>
                </a:lnTo>
                <a:lnTo>
                  <a:pt x="139" y="323"/>
                </a:lnTo>
                <a:close/>
                <a:moveTo>
                  <a:pt x="181" y="432"/>
                </a:moveTo>
                <a:lnTo>
                  <a:pt x="181" y="432"/>
                </a:lnTo>
                <a:lnTo>
                  <a:pt x="184" y="432"/>
                </a:lnTo>
                <a:lnTo>
                  <a:pt x="184" y="432"/>
                </a:lnTo>
                <a:lnTo>
                  <a:pt x="191" y="426"/>
                </a:lnTo>
                <a:lnTo>
                  <a:pt x="191" y="426"/>
                </a:lnTo>
                <a:lnTo>
                  <a:pt x="191" y="424"/>
                </a:lnTo>
                <a:lnTo>
                  <a:pt x="191" y="424"/>
                </a:lnTo>
                <a:lnTo>
                  <a:pt x="192" y="420"/>
                </a:lnTo>
                <a:lnTo>
                  <a:pt x="192" y="420"/>
                </a:lnTo>
                <a:lnTo>
                  <a:pt x="192" y="420"/>
                </a:lnTo>
                <a:lnTo>
                  <a:pt x="192" y="420"/>
                </a:lnTo>
                <a:lnTo>
                  <a:pt x="184" y="426"/>
                </a:lnTo>
                <a:lnTo>
                  <a:pt x="184" y="426"/>
                </a:lnTo>
                <a:lnTo>
                  <a:pt x="183" y="426"/>
                </a:lnTo>
                <a:lnTo>
                  <a:pt x="183" y="426"/>
                </a:lnTo>
                <a:lnTo>
                  <a:pt x="181" y="431"/>
                </a:lnTo>
                <a:lnTo>
                  <a:pt x="181" y="431"/>
                </a:lnTo>
                <a:lnTo>
                  <a:pt x="181" y="432"/>
                </a:lnTo>
                <a:lnTo>
                  <a:pt x="181" y="432"/>
                </a:lnTo>
                <a:close/>
                <a:moveTo>
                  <a:pt x="71" y="394"/>
                </a:moveTo>
                <a:lnTo>
                  <a:pt x="71" y="394"/>
                </a:lnTo>
                <a:lnTo>
                  <a:pt x="63" y="398"/>
                </a:lnTo>
                <a:lnTo>
                  <a:pt x="63" y="398"/>
                </a:lnTo>
                <a:lnTo>
                  <a:pt x="61" y="398"/>
                </a:lnTo>
                <a:lnTo>
                  <a:pt x="61" y="398"/>
                </a:lnTo>
                <a:lnTo>
                  <a:pt x="60" y="402"/>
                </a:lnTo>
                <a:lnTo>
                  <a:pt x="60" y="402"/>
                </a:lnTo>
                <a:lnTo>
                  <a:pt x="60" y="404"/>
                </a:lnTo>
                <a:lnTo>
                  <a:pt x="60" y="404"/>
                </a:lnTo>
                <a:lnTo>
                  <a:pt x="69" y="402"/>
                </a:lnTo>
                <a:lnTo>
                  <a:pt x="69" y="402"/>
                </a:lnTo>
                <a:lnTo>
                  <a:pt x="71" y="394"/>
                </a:lnTo>
                <a:lnTo>
                  <a:pt x="71" y="394"/>
                </a:lnTo>
                <a:close/>
                <a:moveTo>
                  <a:pt x="225" y="418"/>
                </a:moveTo>
                <a:lnTo>
                  <a:pt x="225" y="418"/>
                </a:lnTo>
                <a:lnTo>
                  <a:pt x="222" y="429"/>
                </a:lnTo>
                <a:lnTo>
                  <a:pt x="222" y="429"/>
                </a:lnTo>
                <a:lnTo>
                  <a:pt x="229" y="426"/>
                </a:lnTo>
                <a:lnTo>
                  <a:pt x="229" y="426"/>
                </a:lnTo>
                <a:lnTo>
                  <a:pt x="230" y="424"/>
                </a:lnTo>
                <a:lnTo>
                  <a:pt x="230" y="424"/>
                </a:lnTo>
                <a:lnTo>
                  <a:pt x="232" y="418"/>
                </a:lnTo>
                <a:lnTo>
                  <a:pt x="232" y="418"/>
                </a:lnTo>
                <a:lnTo>
                  <a:pt x="232" y="418"/>
                </a:lnTo>
                <a:lnTo>
                  <a:pt x="232" y="418"/>
                </a:lnTo>
                <a:lnTo>
                  <a:pt x="225" y="418"/>
                </a:lnTo>
                <a:lnTo>
                  <a:pt x="225" y="418"/>
                </a:lnTo>
                <a:close/>
                <a:moveTo>
                  <a:pt x="241" y="404"/>
                </a:moveTo>
                <a:lnTo>
                  <a:pt x="241" y="404"/>
                </a:lnTo>
                <a:lnTo>
                  <a:pt x="241" y="404"/>
                </a:lnTo>
                <a:lnTo>
                  <a:pt x="241" y="404"/>
                </a:lnTo>
                <a:lnTo>
                  <a:pt x="249" y="401"/>
                </a:lnTo>
                <a:lnTo>
                  <a:pt x="249" y="401"/>
                </a:lnTo>
                <a:lnTo>
                  <a:pt x="249" y="401"/>
                </a:lnTo>
                <a:lnTo>
                  <a:pt x="249" y="401"/>
                </a:lnTo>
                <a:lnTo>
                  <a:pt x="251" y="394"/>
                </a:lnTo>
                <a:lnTo>
                  <a:pt x="251" y="394"/>
                </a:lnTo>
                <a:lnTo>
                  <a:pt x="252" y="393"/>
                </a:lnTo>
                <a:lnTo>
                  <a:pt x="252" y="393"/>
                </a:lnTo>
                <a:lnTo>
                  <a:pt x="246" y="394"/>
                </a:lnTo>
                <a:lnTo>
                  <a:pt x="246" y="394"/>
                </a:lnTo>
                <a:lnTo>
                  <a:pt x="246" y="394"/>
                </a:lnTo>
                <a:lnTo>
                  <a:pt x="246" y="394"/>
                </a:lnTo>
                <a:lnTo>
                  <a:pt x="241" y="404"/>
                </a:lnTo>
                <a:lnTo>
                  <a:pt x="241" y="404"/>
                </a:lnTo>
                <a:close/>
                <a:moveTo>
                  <a:pt x="211" y="405"/>
                </a:moveTo>
                <a:lnTo>
                  <a:pt x="211" y="405"/>
                </a:lnTo>
                <a:lnTo>
                  <a:pt x="211" y="405"/>
                </a:lnTo>
                <a:lnTo>
                  <a:pt x="211" y="405"/>
                </a:lnTo>
                <a:lnTo>
                  <a:pt x="213" y="404"/>
                </a:lnTo>
                <a:lnTo>
                  <a:pt x="213" y="404"/>
                </a:lnTo>
                <a:lnTo>
                  <a:pt x="216" y="402"/>
                </a:lnTo>
                <a:lnTo>
                  <a:pt x="216" y="402"/>
                </a:lnTo>
                <a:lnTo>
                  <a:pt x="219" y="402"/>
                </a:lnTo>
                <a:lnTo>
                  <a:pt x="219" y="404"/>
                </a:lnTo>
                <a:lnTo>
                  <a:pt x="219" y="404"/>
                </a:lnTo>
                <a:lnTo>
                  <a:pt x="222" y="396"/>
                </a:lnTo>
                <a:lnTo>
                  <a:pt x="222" y="396"/>
                </a:lnTo>
                <a:lnTo>
                  <a:pt x="214" y="398"/>
                </a:lnTo>
                <a:lnTo>
                  <a:pt x="214" y="398"/>
                </a:lnTo>
                <a:lnTo>
                  <a:pt x="211" y="405"/>
                </a:lnTo>
                <a:lnTo>
                  <a:pt x="211" y="405"/>
                </a:lnTo>
                <a:close/>
                <a:moveTo>
                  <a:pt x="259" y="401"/>
                </a:moveTo>
                <a:lnTo>
                  <a:pt x="259" y="401"/>
                </a:lnTo>
                <a:lnTo>
                  <a:pt x="252" y="402"/>
                </a:lnTo>
                <a:lnTo>
                  <a:pt x="252" y="402"/>
                </a:lnTo>
                <a:lnTo>
                  <a:pt x="251" y="404"/>
                </a:lnTo>
                <a:lnTo>
                  <a:pt x="251" y="404"/>
                </a:lnTo>
                <a:lnTo>
                  <a:pt x="247" y="412"/>
                </a:lnTo>
                <a:lnTo>
                  <a:pt x="247" y="412"/>
                </a:lnTo>
                <a:lnTo>
                  <a:pt x="247" y="412"/>
                </a:lnTo>
                <a:lnTo>
                  <a:pt x="247" y="412"/>
                </a:lnTo>
                <a:lnTo>
                  <a:pt x="254" y="412"/>
                </a:lnTo>
                <a:lnTo>
                  <a:pt x="254" y="412"/>
                </a:lnTo>
                <a:lnTo>
                  <a:pt x="259" y="401"/>
                </a:lnTo>
                <a:lnTo>
                  <a:pt x="259" y="401"/>
                </a:lnTo>
                <a:close/>
                <a:moveTo>
                  <a:pt x="98" y="399"/>
                </a:moveTo>
                <a:lnTo>
                  <a:pt x="98" y="399"/>
                </a:lnTo>
                <a:lnTo>
                  <a:pt x="91" y="401"/>
                </a:lnTo>
                <a:lnTo>
                  <a:pt x="91" y="401"/>
                </a:lnTo>
                <a:lnTo>
                  <a:pt x="91" y="401"/>
                </a:lnTo>
                <a:lnTo>
                  <a:pt x="91" y="401"/>
                </a:lnTo>
                <a:lnTo>
                  <a:pt x="88" y="409"/>
                </a:lnTo>
                <a:lnTo>
                  <a:pt x="88" y="409"/>
                </a:lnTo>
                <a:lnTo>
                  <a:pt x="88" y="410"/>
                </a:lnTo>
                <a:lnTo>
                  <a:pt x="88" y="410"/>
                </a:lnTo>
                <a:lnTo>
                  <a:pt x="94" y="409"/>
                </a:lnTo>
                <a:lnTo>
                  <a:pt x="94" y="409"/>
                </a:lnTo>
                <a:lnTo>
                  <a:pt x="94" y="407"/>
                </a:lnTo>
                <a:lnTo>
                  <a:pt x="94" y="407"/>
                </a:lnTo>
                <a:lnTo>
                  <a:pt x="98" y="399"/>
                </a:lnTo>
                <a:lnTo>
                  <a:pt x="98" y="399"/>
                </a:lnTo>
                <a:close/>
                <a:moveTo>
                  <a:pt x="222" y="167"/>
                </a:moveTo>
                <a:lnTo>
                  <a:pt x="222" y="167"/>
                </a:lnTo>
                <a:lnTo>
                  <a:pt x="230" y="162"/>
                </a:lnTo>
                <a:lnTo>
                  <a:pt x="236" y="156"/>
                </a:lnTo>
                <a:lnTo>
                  <a:pt x="236" y="156"/>
                </a:lnTo>
                <a:lnTo>
                  <a:pt x="218" y="162"/>
                </a:lnTo>
                <a:lnTo>
                  <a:pt x="218" y="162"/>
                </a:lnTo>
                <a:lnTo>
                  <a:pt x="222" y="167"/>
                </a:lnTo>
                <a:lnTo>
                  <a:pt x="222" y="167"/>
                </a:lnTo>
                <a:close/>
                <a:moveTo>
                  <a:pt x="35" y="421"/>
                </a:moveTo>
                <a:lnTo>
                  <a:pt x="35" y="421"/>
                </a:lnTo>
                <a:lnTo>
                  <a:pt x="38" y="410"/>
                </a:lnTo>
                <a:lnTo>
                  <a:pt x="38" y="410"/>
                </a:lnTo>
                <a:lnTo>
                  <a:pt x="31" y="412"/>
                </a:lnTo>
                <a:lnTo>
                  <a:pt x="31" y="412"/>
                </a:lnTo>
                <a:lnTo>
                  <a:pt x="31" y="413"/>
                </a:lnTo>
                <a:lnTo>
                  <a:pt x="31" y="413"/>
                </a:lnTo>
                <a:lnTo>
                  <a:pt x="28" y="420"/>
                </a:lnTo>
                <a:lnTo>
                  <a:pt x="28" y="420"/>
                </a:lnTo>
                <a:lnTo>
                  <a:pt x="28" y="421"/>
                </a:lnTo>
                <a:lnTo>
                  <a:pt x="28" y="421"/>
                </a:lnTo>
                <a:lnTo>
                  <a:pt x="35" y="421"/>
                </a:lnTo>
                <a:lnTo>
                  <a:pt x="35" y="421"/>
                </a:lnTo>
                <a:close/>
                <a:moveTo>
                  <a:pt x="80" y="325"/>
                </a:moveTo>
                <a:lnTo>
                  <a:pt x="80" y="325"/>
                </a:lnTo>
                <a:lnTo>
                  <a:pt x="72" y="322"/>
                </a:lnTo>
                <a:lnTo>
                  <a:pt x="72" y="322"/>
                </a:lnTo>
                <a:lnTo>
                  <a:pt x="72" y="330"/>
                </a:lnTo>
                <a:lnTo>
                  <a:pt x="72" y="330"/>
                </a:lnTo>
                <a:lnTo>
                  <a:pt x="77" y="330"/>
                </a:lnTo>
                <a:lnTo>
                  <a:pt x="80" y="331"/>
                </a:lnTo>
                <a:lnTo>
                  <a:pt x="80" y="331"/>
                </a:lnTo>
                <a:lnTo>
                  <a:pt x="80" y="325"/>
                </a:lnTo>
                <a:lnTo>
                  <a:pt x="80" y="325"/>
                </a:lnTo>
                <a:close/>
                <a:moveTo>
                  <a:pt x="238" y="192"/>
                </a:moveTo>
                <a:lnTo>
                  <a:pt x="238" y="192"/>
                </a:lnTo>
                <a:lnTo>
                  <a:pt x="249" y="189"/>
                </a:lnTo>
                <a:lnTo>
                  <a:pt x="249" y="189"/>
                </a:lnTo>
                <a:lnTo>
                  <a:pt x="247" y="183"/>
                </a:lnTo>
                <a:lnTo>
                  <a:pt x="247" y="183"/>
                </a:lnTo>
                <a:lnTo>
                  <a:pt x="238" y="191"/>
                </a:lnTo>
                <a:lnTo>
                  <a:pt x="238" y="191"/>
                </a:lnTo>
                <a:lnTo>
                  <a:pt x="238" y="192"/>
                </a:lnTo>
                <a:lnTo>
                  <a:pt x="238" y="192"/>
                </a:lnTo>
                <a:close/>
                <a:moveTo>
                  <a:pt x="266" y="238"/>
                </a:moveTo>
                <a:lnTo>
                  <a:pt x="266" y="238"/>
                </a:lnTo>
                <a:lnTo>
                  <a:pt x="266" y="238"/>
                </a:lnTo>
                <a:lnTo>
                  <a:pt x="266" y="238"/>
                </a:lnTo>
                <a:lnTo>
                  <a:pt x="263" y="251"/>
                </a:lnTo>
                <a:lnTo>
                  <a:pt x="257" y="262"/>
                </a:lnTo>
                <a:lnTo>
                  <a:pt x="257" y="262"/>
                </a:lnTo>
                <a:lnTo>
                  <a:pt x="262" y="260"/>
                </a:lnTo>
                <a:lnTo>
                  <a:pt x="262" y="260"/>
                </a:lnTo>
                <a:lnTo>
                  <a:pt x="262" y="260"/>
                </a:lnTo>
                <a:lnTo>
                  <a:pt x="262" y="260"/>
                </a:lnTo>
                <a:lnTo>
                  <a:pt x="266" y="248"/>
                </a:lnTo>
                <a:lnTo>
                  <a:pt x="266" y="248"/>
                </a:lnTo>
                <a:lnTo>
                  <a:pt x="266" y="246"/>
                </a:lnTo>
                <a:lnTo>
                  <a:pt x="266" y="246"/>
                </a:lnTo>
                <a:lnTo>
                  <a:pt x="266" y="238"/>
                </a:lnTo>
                <a:lnTo>
                  <a:pt x="266" y="238"/>
                </a:lnTo>
                <a:close/>
                <a:moveTo>
                  <a:pt x="98" y="386"/>
                </a:moveTo>
                <a:lnTo>
                  <a:pt x="98" y="386"/>
                </a:lnTo>
                <a:lnTo>
                  <a:pt x="98" y="388"/>
                </a:lnTo>
                <a:lnTo>
                  <a:pt x="96" y="390"/>
                </a:lnTo>
                <a:lnTo>
                  <a:pt x="96" y="390"/>
                </a:lnTo>
                <a:lnTo>
                  <a:pt x="94" y="391"/>
                </a:lnTo>
                <a:lnTo>
                  <a:pt x="94" y="391"/>
                </a:lnTo>
                <a:lnTo>
                  <a:pt x="93" y="393"/>
                </a:lnTo>
                <a:lnTo>
                  <a:pt x="93" y="393"/>
                </a:lnTo>
                <a:lnTo>
                  <a:pt x="93" y="398"/>
                </a:lnTo>
                <a:lnTo>
                  <a:pt x="93" y="398"/>
                </a:lnTo>
                <a:lnTo>
                  <a:pt x="99" y="396"/>
                </a:lnTo>
                <a:lnTo>
                  <a:pt x="99" y="396"/>
                </a:lnTo>
                <a:lnTo>
                  <a:pt x="99" y="396"/>
                </a:lnTo>
                <a:lnTo>
                  <a:pt x="99" y="396"/>
                </a:lnTo>
                <a:lnTo>
                  <a:pt x="101" y="391"/>
                </a:lnTo>
                <a:lnTo>
                  <a:pt x="101" y="391"/>
                </a:lnTo>
                <a:lnTo>
                  <a:pt x="101" y="390"/>
                </a:lnTo>
                <a:lnTo>
                  <a:pt x="101" y="390"/>
                </a:lnTo>
                <a:lnTo>
                  <a:pt x="99" y="388"/>
                </a:lnTo>
                <a:lnTo>
                  <a:pt x="98" y="386"/>
                </a:lnTo>
                <a:lnTo>
                  <a:pt x="98" y="386"/>
                </a:lnTo>
                <a:lnTo>
                  <a:pt x="98" y="386"/>
                </a:lnTo>
                <a:lnTo>
                  <a:pt x="98" y="386"/>
                </a:lnTo>
                <a:close/>
                <a:moveTo>
                  <a:pt x="158" y="385"/>
                </a:moveTo>
                <a:lnTo>
                  <a:pt x="158" y="385"/>
                </a:lnTo>
                <a:lnTo>
                  <a:pt x="159" y="386"/>
                </a:lnTo>
                <a:lnTo>
                  <a:pt x="159" y="386"/>
                </a:lnTo>
                <a:lnTo>
                  <a:pt x="161" y="386"/>
                </a:lnTo>
                <a:lnTo>
                  <a:pt x="161" y="386"/>
                </a:lnTo>
                <a:lnTo>
                  <a:pt x="162" y="388"/>
                </a:lnTo>
                <a:lnTo>
                  <a:pt x="162" y="388"/>
                </a:lnTo>
                <a:lnTo>
                  <a:pt x="161" y="390"/>
                </a:lnTo>
                <a:lnTo>
                  <a:pt x="161" y="390"/>
                </a:lnTo>
                <a:lnTo>
                  <a:pt x="161" y="390"/>
                </a:lnTo>
                <a:lnTo>
                  <a:pt x="161" y="390"/>
                </a:lnTo>
                <a:lnTo>
                  <a:pt x="158" y="390"/>
                </a:lnTo>
                <a:lnTo>
                  <a:pt x="158" y="390"/>
                </a:lnTo>
                <a:lnTo>
                  <a:pt x="156" y="393"/>
                </a:lnTo>
                <a:lnTo>
                  <a:pt x="156" y="393"/>
                </a:lnTo>
                <a:lnTo>
                  <a:pt x="156" y="394"/>
                </a:lnTo>
                <a:lnTo>
                  <a:pt x="156" y="394"/>
                </a:lnTo>
                <a:lnTo>
                  <a:pt x="159" y="393"/>
                </a:lnTo>
                <a:lnTo>
                  <a:pt x="159" y="393"/>
                </a:lnTo>
                <a:lnTo>
                  <a:pt x="159" y="393"/>
                </a:lnTo>
                <a:lnTo>
                  <a:pt x="159" y="393"/>
                </a:lnTo>
                <a:lnTo>
                  <a:pt x="161" y="394"/>
                </a:lnTo>
                <a:lnTo>
                  <a:pt x="164" y="393"/>
                </a:lnTo>
                <a:lnTo>
                  <a:pt x="164" y="393"/>
                </a:lnTo>
                <a:lnTo>
                  <a:pt x="165" y="385"/>
                </a:lnTo>
                <a:lnTo>
                  <a:pt x="165" y="385"/>
                </a:lnTo>
                <a:lnTo>
                  <a:pt x="158" y="385"/>
                </a:lnTo>
                <a:lnTo>
                  <a:pt x="158" y="385"/>
                </a:lnTo>
                <a:close/>
                <a:moveTo>
                  <a:pt x="194" y="6"/>
                </a:moveTo>
                <a:lnTo>
                  <a:pt x="194" y="6"/>
                </a:lnTo>
                <a:lnTo>
                  <a:pt x="200" y="8"/>
                </a:lnTo>
                <a:lnTo>
                  <a:pt x="200" y="8"/>
                </a:lnTo>
                <a:lnTo>
                  <a:pt x="206" y="11"/>
                </a:lnTo>
                <a:lnTo>
                  <a:pt x="210" y="17"/>
                </a:lnTo>
                <a:lnTo>
                  <a:pt x="210" y="17"/>
                </a:lnTo>
                <a:lnTo>
                  <a:pt x="211" y="14"/>
                </a:lnTo>
                <a:lnTo>
                  <a:pt x="211" y="14"/>
                </a:lnTo>
                <a:lnTo>
                  <a:pt x="208" y="9"/>
                </a:lnTo>
                <a:lnTo>
                  <a:pt x="205" y="6"/>
                </a:lnTo>
                <a:lnTo>
                  <a:pt x="205" y="6"/>
                </a:lnTo>
                <a:lnTo>
                  <a:pt x="200" y="5"/>
                </a:lnTo>
                <a:lnTo>
                  <a:pt x="195" y="5"/>
                </a:lnTo>
                <a:lnTo>
                  <a:pt x="195" y="5"/>
                </a:lnTo>
                <a:lnTo>
                  <a:pt x="194" y="6"/>
                </a:lnTo>
                <a:lnTo>
                  <a:pt x="194" y="6"/>
                </a:lnTo>
                <a:close/>
                <a:moveTo>
                  <a:pt x="65" y="325"/>
                </a:moveTo>
                <a:lnTo>
                  <a:pt x="65" y="325"/>
                </a:lnTo>
                <a:lnTo>
                  <a:pt x="71" y="328"/>
                </a:lnTo>
                <a:lnTo>
                  <a:pt x="71" y="328"/>
                </a:lnTo>
                <a:lnTo>
                  <a:pt x="71" y="323"/>
                </a:lnTo>
                <a:lnTo>
                  <a:pt x="71" y="323"/>
                </a:lnTo>
                <a:lnTo>
                  <a:pt x="71" y="320"/>
                </a:lnTo>
                <a:lnTo>
                  <a:pt x="68" y="319"/>
                </a:lnTo>
                <a:lnTo>
                  <a:pt x="68" y="319"/>
                </a:lnTo>
                <a:lnTo>
                  <a:pt x="65" y="317"/>
                </a:lnTo>
                <a:lnTo>
                  <a:pt x="65" y="317"/>
                </a:lnTo>
                <a:lnTo>
                  <a:pt x="65" y="325"/>
                </a:lnTo>
                <a:lnTo>
                  <a:pt x="65" y="325"/>
                </a:lnTo>
                <a:close/>
                <a:moveTo>
                  <a:pt x="247" y="405"/>
                </a:moveTo>
                <a:lnTo>
                  <a:pt x="247" y="405"/>
                </a:lnTo>
                <a:lnTo>
                  <a:pt x="247" y="405"/>
                </a:lnTo>
                <a:lnTo>
                  <a:pt x="247" y="405"/>
                </a:lnTo>
                <a:lnTo>
                  <a:pt x="243" y="407"/>
                </a:lnTo>
                <a:lnTo>
                  <a:pt x="243" y="407"/>
                </a:lnTo>
                <a:lnTo>
                  <a:pt x="240" y="409"/>
                </a:lnTo>
                <a:lnTo>
                  <a:pt x="240" y="409"/>
                </a:lnTo>
                <a:lnTo>
                  <a:pt x="238" y="412"/>
                </a:lnTo>
                <a:lnTo>
                  <a:pt x="238" y="412"/>
                </a:lnTo>
                <a:lnTo>
                  <a:pt x="236" y="413"/>
                </a:lnTo>
                <a:lnTo>
                  <a:pt x="236" y="413"/>
                </a:lnTo>
                <a:lnTo>
                  <a:pt x="238" y="413"/>
                </a:lnTo>
                <a:lnTo>
                  <a:pt x="238" y="413"/>
                </a:lnTo>
                <a:lnTo>
                  <a:pt x="244" y="413"/>
                </a:lnTo>
                <a:lnTo>
                  <a:pt x="244" y="413"/>
                </a:lnTo>
                <a:lnTo>
                  <a:pt x="244" y="412"/>
                </a:lnTo>
                <a:lnTo>
                  <a:pt x="244" y="412"/>
                </a:lnTo>
                <a:lnTo>
                  <a:pt x="246" y="409"/>
                </a:lnTo>
                <a:lnTo>
                  <a:pt x="246" y="409"/>
                </a:lnTo>
                <a:lnTo>
                  <a:pt x="247" y="405"/>
                </a:lnTo>
                <a:lnTo>
                  <a:pt x="247" y="405"/>
                </a:lnTo>
                <a:close/>
                <a:moveTo>
                  <a:pt x="203" y="432"/>
                </a:moveTo>
                <a:lnTo>
                  <a:pt x="203" y="432"/>
                </a:lnTo>
                <a:lnTo>
                  <a:pt x="205" y="432"/>
                </a:lnTo>
                <a:lnTo>
                  <a:pt x="206" y="431"/>
                </a:lnTo>
                <a:lnTo>
                  <a:pt x="206" y="431"/>
                </a:lnTo>
                <a:lnTo>
                  <a:pt x="210" y="429"/>
                </a:lnTo>
                <a:lnTo>
                  <a:pt x="210" y="429"/>
                </a:lnTo>
                <a:lnTo>
                  <a:pt x="211" y="426"/>
                </a:lnTo>
                <a:lnTo>
                  <a:pt x="213" y="424"/>
                </a:lnTo>
                <a:lnTo>
                  <a:pt x="213" y="424"/>
                </a:lnTo>
                <a:lnTo>
                  <a:pt x="213" y="421"/>
                </a:lnTo>
                <a:lnTo>
                  <a:pt x="213" y="421"/>
                </a:lnTo>
                <a:lnTo>
                  <a:pt x="213" y="421"/>
                </a:lnTo>
                <a:lnTo>
                  <a:pt x="213" y="421"/>
                </a:lnTo>
                <a:lnTo>
                  <a:pt x="205" y="426"/>
                </a:lnTo>
                <a:lnTo>
                  <a:pt x="205" y="426"/>
                </a:lnTo>
                <a:lnTo>
                  <a:pt x="205" y="426"/>
                </a:lnTo>
                <a:lnTo>
                  <a:pt x="205" y="426"/>
                </a:lnTo>
                <a:lnTo>
                  <a:pt x="203" y="432"/>
                </a:lnTo>
                <a:lnTo>
                  <a:pt x="203" y="432"/>
                </a:lnTo>
                <a:close/>
                <a:moveTo>
                  <a:pt x="110" y="386"/>
                </a:moveTo>
                <a:lnTo>
                  <a:pt x="110" y="386"/>
                </a:lnTo>
                <a:lnTo>
                  <a:pt x="106" y="386"/>
                </a:lnTo>
                <a:lnTo>
                  <a:pt x="106" y="386"/>
                </a:lnTo>
                <a:lnTo>
                  <a:pt x="106" y="386"/>
                </a:lnTo>
                <a:lnTo>
                  <a:pt x="104" y="388"/>
                </a:lnTo>
                <a:lnTo>
                  <a:pt x="104" y="388"/>
                </a:lnTo>
                <a:lnTo>
                  <a:pt x="102" y="393"/>
                </a:lnTo>
                <a:lnTo>
                  <a:pt x="102" y="393"/>
                </a:lnTo>
                <a:lnTo>
                  <a:pt x="102" y="396"/>
                </a:lnTo>
                <a:lnTo>
                  <a:pt x="102" y="396"/>
                </a:lnTo>
                <a:lnTo>
                  <a:pt x="109" y="394"/>
                </a:lnTo>
                <a:lnTo>
                  <a:pt x="109" y="394"/>
                </a:lnTo>
                <a:lnTo>
                  <a:pt x="110" y="391"/>
                </a:lnTo>
                <a:lnTo>
                  <a:pt x="110" y="386"/>
                </a:lnTo>
                <a:lnTo>
                  <a:pt x="110" y="386"/>
                </a:lnTo>
                <a:close/>
                <a:moveTo>
                  <a:pt x="115" y="404"/>
                </a:moveTo>
                <a:lnTo>
                  <a:pt x="115" y="404"/>
                </a:lnTo>
                <a:lnTo>
                  <a:pt x="115" y="404"/>
                </a:lnTo>
                <a:lnTo>
                  <a:pt x="115" y="404"/>
                </a:lnTo>
                <a:lnTo>
                  <a:pt x="109" y="405"/>
                </a:lnTo>
                <a:lnTo>
                  <a:pt x="109" y="405"/>
                </a:lnTo>
                <a:lnTo>
                  <a:pt x="107" y="407"/>
                </a:lnTo>
                <a:lnTo>
                  <a:pt x="107" y="407"/>
                </a:lnTo>
                <a:lnTo>
                  <a:pt x="106" y="412"/>
                </a:lnTo>
                <a:lnTo>
                  <a:pt x="106" y="412"/>
                </a:lnTo>
                <a:lnTo>
                  <a:pt x="106" y="413"/>
                </a:lnTo>
                <a:lnTo>
                  <a:pt x="106" y="413"/>
                </a:lnTo>
                <a:lnTo>
                  <a:pt x="112" y="412"/>
                </a:lnTo>
                <a:lnTo>
                  <a:pt x="112" y="412"/>
                </a:lnTo>
                <a:lnTo>
                  <a:pt x="112" y="410"/>
                </a:lnTo>
                <a:lnTo>
                  <a:pt x="112" y="410"/>
                </a:lnTo>
                <a:lnTo>
                  <a:pt x="115" y="404"/>
                </a:lnTo>
                <a:lnTo>
                  <a:pt x="115" y="404"/>
                </a:lnTo>
                <a:close/>
                <a:moveTo>
                  <a:pt x="173" y="369"/>
                </a:moveTo>
                <a:lnTo>
                  <a:pt x="173" y="369"/>
                </a:lnTo>
                <a:lnTo>
                  <a:pt x="173" y="368"/>
                </a:lnTo>
                <a:lnTo>
                  <a:pt x="173" y="368"/>
                </a:lnTo>
                <a:lnTo>
                  <a:pt x="175" y="363"/>
                </a:lnTo>
                <a:lnTo>
                  <a:pt x="175" y="363"/>
                </a:lnTo>
                <a:lnTo>
                  <a:pt x="175" y="361"/>
                </a:lnTo>
                <a:lnTo>
                  <a:pt x="175" y="361"/>
                </a:lnTo>
                <a:lnTo>
                  <a:pt x="175" y="360"/>
                </a:lnTo>
                <a:lnTo>
                  <a:pt x="175" y="358"/>
                </a:lnTo>
                <a:lnTo>
                  <a:pt x="175" y="358"/>
                </a:lnTo>
                <a:lnTo>
                  <a:pt x="177" y="357"/>
                </a:lnTo>
                <a:lnTo>
                  <a:pt x="177" y="357"/>
                </a:lnTo>
                <a:lnTo>
                  <a:pt x="178" y="352"/>
                </a:lnTo>
                <a:lnTo>
                  <a:pt x="178" y="352"/>
                </a:lnTo>
                <a:lnTo>
                  <a:pt x="180" y="349"/>
                </a:lnTo>
                <a:lnTo>
                  <a:pt x="180" y="349"/>
                </a:lnTo>
                <a:lnTo>
                  <a:pt x="180" y="347"/>
                </a:lnTo>
                <a:lnTo>
                  <a:pt x="180" y="347"/>
                </a:lnTo>
                <a:lnTo>
                  <a:pt x="178" y="347"/>
                </a:lnTo>
                <a:lnTo>
                  <a:pt x="178" y="347"/>
                </a:lnTo>
                <a:lnTo>
                  <a:pt x="175" y="349"/>
                </a:lnTo>
                <a:lnTo>
                  <a:pt x="175" y="349"/>
                </a:lnTo>
                <a:lnTo>
                  <a:pt x="173" y="369"/>
                </a:lnTo>
                <a:lnTo>
                  <a:pt x="173" y="369"/>
                </a:lnTo>
                <a:close/>
                <a:moveTo>
                  <a:pt x="109" y="398"/>
                </a:moveTo>
                <a:lnTo>
                  <a:pt x="109" y="398"/>
                </a:lnTo>
                <a:lnTo>
                  <a:pt x="107" y="398"/>
                </a:lnTo>
                <a:lnTo>
                  <a:pt x="107" y="398"/>
                </a:lnTo>
                <a:lnTo>
                  <a:pt x="101" y="399"/>
                </a:lnTo>
                <a:lnTo>
                  <a:pt x="101" y="399"/>
                </a:lnTo>
                <a:lnTo>
                  <a:pt x="101" y="399"/>
                </a:lnTo>
                <a:lnTo>
                  <a:pt x="101" y="399"/>
                </a:lnTo>
                <a:lnTo>
                  <a:pt x="99" y="404"/>
                </a:lnTo>
                <a:lnTo>
                  <a:pt x="99" y="404"/>
                </a:lnTo>
                <a:lnTo>
                  <a:pt x="98" y="405"/>
                </a:lnTo>
                <a:lnTo>
                  <a:pt x="98" y="405"/>
                </a:lnTo>
                <a:lnTo>
                  <a:pt x="99" y="407"/>
                </a:lnTo>
                <a:lnTo>
                  <a:pt x="99" y="407"/>
                </a:lnTo>
                <a:lnTo>
                  <a:pt x="104" y="404"/>
                </a:lnTo>
                <a:lnTo>
                  <a:pt x="104" y="404"/>
                </a:lnTo>
                <a:lnTo>
                  <a:pt x="106" y="404"/>
                </a:lnTo>
                <a:lnTo>
                  <a:pt x="107" y="401"/>
                </a:lnTo>
                <a:lnTo>
                  <a:pt x="107" y="401"/>
                </a:lnTo>
                <a:lnTo>
                  <a:pt x="109" y="398"/>
                </a:lnTo>
                <a:lnTo>
                  <a:pt x="109" y="398"/>
                </a:lnTo>
                <a:close/>
                <a:moveTo>
                  <a:pt x="254" y="415"/>
                </a:moveTo>
                <a:lnTo>
                  <a:pt x="254" y="415"/>
                </a:lnTo>
                <a:lnTo>
                  <a:pt x="252" y="415"/>
                </a:lnTo>
                <a:lnTo>
                  <a:pt x="252" y="415"/>
                </a:lnTo>
                <a:lnTo>
                  <a:pt x="247" y="415"/>
                </a:lnTo>
                <a:lnTo>
                  <a:pt x="247" y="415"/>
                </a:lnTo>
                <a:lnTo>
                  <a:pt x="246" y="416"/>
                </a:lnTo>
                <a:lnTo>
                  <a:pt x="246" y="416"/>
                </a:lnTo>
                <a:lnTo>
                  <a:pt x="243" y="424"/>
                </a:lnTo>
                <a:lnTo>
                  <a:pt x="243" y="424"/>
                </a:lnTo>
                <a:lnTo>
                  <a:pt x="243" y="424"/>
                </a:lnTo>
                <a:lnTo>
                  <a:pt x="243" y="424"/>
                </a:lnTo>
                <a:lnTo>
                  <a:pt x="243" y="424"/>
                </a:lnTo>
                <a:lnTo>
                  <a:pt x="243" y="424"/>
                </a:lnTo>
                <a:lnTo>
                  <a:pt x="251" y="420"/>
                </a:lnTo>
                <a:lnTo>
                  <a:pt x="251" y="420"/>
                </a:lnTo>
                <a:lnTo>
                  <a:pt x="252" y="418"/>
                </a:lnTo>
                <a:lnTo>
                  <a:pt x="252" y="418"/>
                </a:lnTo>
                <a:lnTo>
                  <a:pt x="254" y="415"/>
                </a:lnTo>
                <a:lnTo>
                  <a:pt x="254" y="415"/>
                </a:lnTo>
                <a:close/>
                <a:moveTo>
                  <a:pt x="117" y="341"/>
                </a:moveTo>
                <a:lnTo>
                  <a:pt x="117" y="341"/>
                </a:lnTo>
                <a:lnTo>
                  <a:pt x="109" y="339"/>
                </a:lnTo>
                <a:lnTo>
                  <a:pt x="109" y="339"/>
                </a:lnTo>
                <a:lnTo>
                  <a:pt x="109" y="342"/>
                </a:lnTo>
                <a:lnTo>
                  <a:pt x="109" y="342"/>
                </a:lnTo>
                <a:lnTo>
                  <a:pt x="109" y="344"/>
                </a:lnTo>
                <a:lnTo>
                  <a:pt x="109" y="344"/>
                </a:lnTo>
                <a:lnTo>
                  <a:pt x="117" y="347"/>
                </a:lnTo>
                <a:lnTo>
                  <a:pt x="117" y="347"/>
                </a:lnTo>
                <a:lnTo>
                  <a:pt x="117" y="341"/>
                </a:lnTo>
                <a:lnTo>
                  <a:pt x="117" y="341"/>
                </a:lnTo>
                <a:close/>
                <a:moveTo>
                  <a:pt x="194" y="338"/>
                </a:moveTo>
                <a:lnTo>
                  <a:pt x="194" y="338"/>
                </a:lnTo>
                <a:lnTo>
                  <a:pt x="186" y="342"/>
                </a:lnTo>
                <a:lnTo>
                  <a:pt x="186" y="342"/>
                </a:lnTo>
                <a:lnTo>
                  <a:pt x="184" y="342"/>
                </a:lnTo>
                <a:lnTo>
                  <a:pt x="184" y="342"/>
                </a:lnTo>
                <a:lnTo>
                  <a:pt x="184" y="345"/>
                </a:lnTo>
                <a:lnTo>
                  <a:pt x="184" y="345"/>
                </a:lnTo>
                <a:lnTo>
                  <a:pt x="192" y="345"/>
                </a:lnTo>
                <a:lnTo>
                  <a:pt x="192" y="345"/>
                </a:lnTo>
                <a:lnTo>
                  <a:pt x="194" y="338"/>
                </a:lnTo>
                <a:lnTo>
                  <a:pt x="194" y="338"/>
                </a:lnTo>
                <a:close/>
                <a:moveTo>
                  <a:pt x="129" y="432"/>
                </a:moveTo>
                <a:lnTo>
                  <a:pt x="129" y="432"/>
                </a:lnTo>
                <a:lnTo>
                  <a:pt x="109" y="435"/>
                </a:lnTo>
                <a:lnTo>
                  <a:pt x="109" y="435"/>
                </a:lnTo>
                <a:lnTo>
                  <a:pt x="109" y="437"/>
                </a:lnTo>
                <a:lnTo>
                  <a:pt x="109" y="437"/>
                </a:lnTo>
                <a:lnTo>
                  <a:pt x="110" y="437"/>
                </a:lnTo>
                <a:lnTo>
                  <a:pt x="110" y="437"/>
                </a:lnTo>
                <a:lnTo>
                  <a:pt x="115" y="435"/>
                </a:lnTo>
                <a:lnTo>
                  <a:pt x="115" y="435"/>
                </a:lnTo>
                <a:lnTo>
                  <a:pt x="126" y="435"/>
                </a:lnTo>
                <a:lnTo>
                  <a:pt x="126" y="435"/>
                </a:lnTo>
                <a:lnTo>
                  <a:pt x="128" y="434"/>
                </a:lnTo>
                <a:lnTo>
                  <a:pt x="128" y="434"/>
                </a:lnTo>
                <a:lnTo>
                  <a:pt x="129" y="432"/>
                </a:lnTo>
                <a:lnTo>
                  <a:pt x="129" y="432"/>
                </a:lnTo>
                <a:close/>
                <a:moveTo>
                  <a:pt x="22" y="295"/>
                </a:moveTo>
                <a:lnTo>
                  <a:pt x="22" y="295"/>
                </a:lnTo>
                <a:lnTo>
                  <a:pt x="28" y="298"/>
                </a:lnTo>
                <a:lnTo>
                  <a:pt x="28" y="298"/>
                </a:lnTo>
                <a:lnTo>
                  <a:pt x="28" y="293"/>
                </a:lnTo>
                <a:lnTo>
                  <a:pt x="28" y="293"/>
                </a:lnTo>
                <a:lnTo>
                  <a:pt x="28" y="292"/>
                </a:lnTo>
                <a:lnTo>
                  <a:pt x="28" y="292"/>
                </a:lnTo>
                <a:lnTo>
                  <a:pt x="22" y="289"/>
                </a:lnTo>
                <a:lnTo>
                  <a:pt x="22" y="289"/>
                </a:lnTo>
                <a:lnTo>
                  <a:pt x="22" y="289"/>
                </a:lnTo>
                <a:lnTo>
                  <a:pt x="22" y="289"/>
                </a:lnTo>
                <a:lnTo>
                  <a:pt x="22" y="295"/>
                </a:lnTo>
                <a:lnTo>
                  <a:pt x="22" y="295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28" y="62"/>
                </a:lnTo>
                <a:lnTo>
                  <a:pt x="128" y="62"/>
                </a:lnTo>
                <a:lnTo>
                  <a:pt x="128" y="63"/>
                </a:lnTo>
                <a:lnTo>
                  <a:pt x="128" y="63"/>
                </a:lnTo>
                <a:lnTo>
                  <a:pt x="120" y="71"/>
                </a:lnTo>
                <a:lnTo>
                  <a:pt x="120" y="71"/>
                </a:lnTo>
                <a:lnTo>
                  <a:pt x="110" y="87"/>
                </a:lnTo>
                <a:lnTo>
                  <a:pt x="110" y="87"/>
                </a:lnTo>
                <a:lnTo>
                  <a:pt x="102" y="103"/>
                </a:lnTo>
                <a:lnTo>
                  <a:pt x="102" y="103"/>
                </a:lnTo>
                <a:lnTo>
                  <a:pt x="99" y="107"/>
                </a:lnTo>
                <a:lnTo>
                  <a:pt x="99" y="107"/>
                </a:lnTo>
                <a:lnTo>
                  <a:pt x="102" y="103"/>
                </a:lnTo>
                <a:lnTo>
                  <a:pt x="102" y="103"/>
                </a:lnTo>
                <a:lnTo>
                  <a:pt x="109" y="92"/>
                </a:lnTo>
                <a:lnTo>
                  <a:pt x="109" y="92"/>
                </a:lnTo>
                <a:lnTo>
                  <a:pt x="112" y="87"/>
                </a:lnTo>
                <a:lnTo>
                  <a:pt x="112" y="87"/>
                </a:lnTo>
                <a:lnTo>
                  <a:pt x="120" y="73"/>
                </a:lnTo>
                <a:lnTo>
                  <a:pt x="120" y="73"/>
                </a:lnTo>
                <a:lnTo>
                  <a:pt x="120" y="73"/>
                </a:lnTo>
                <a:lnTo>
                  <a:pt x="120" y="73"/>
                </a:lnTo>
                <a:lnTo>
                  <a:pt x="124" y="65"/>
                </a:lnTo>
                <a:lnTo>
                  <a:pt x="124" y="65"/>
                </a:lnTo>
                <a:lnTo>
                  <a:pt x="128" y="62"/>
                </a:lnTo>
                <a:lnTo>
                  <a:pt x="128" y="62"/>
                </a:lnTo>
                <a:close/>
                <a:moveTo>
                  <a:pt x="252" y="204"/>
                </a:moveTo>
                <a:lnTo>
                  <a:pt x="252" y="204"/>
                </a:lnTo>
                <a:lnTo>
                  <a:pt x="251" y="197"/>
                </a:lnTo>
                <a:lnTo>
                  <a:pt x="251" y="197"/>
                </a:lnTo>
                <a:lnTo>
                  <a:pt x="249" y="197"/>
                </a:lnTo>
                <a:lnTo>
                  <a:pt x="249" y="197"/>
                </a:lnTo>
                <a:lnTo>
                  <a:pt x="244" y="202"/>
                </a:lnTo>
                <a:lnTo>
                  <a:pt x="244" y="202"/>
                </a:lnTo>
                <a:lnTo>
                  <a:pt x="243" y="204"/>
                </a:lnTo>
                <a:lnTo>
                  <a:pt x="243" y="205"/>
                </a:lnTo>
                <a:lnTo>
                  <a:pt x="243" y="205"/>
                </a:lnTo>
                <a:lnTo>
                  <a:pt x="243" y="205"/>
                </a:lnTo>
                <a:lnTo>
                  <a:pt x="243" y="205"/>
                </a:lnTo>
                <a:lnTo>
                  <a:pt x="252" y="204"/>
                </a:lnTo>
                <a:lnTo>
                  <a:pt x="252" y="204"/>
                </a:lnTo>
                <a:close/>
                <a:moveTo>
                  <a:pt x="200" y="382"/>
                </a:moveTo>
                <a:lnTo>
                  <a:pt x="200" y="382"/>
                </a:lnTo>
                <a:lnTo>
                  <a:pt x="200" y="385"/>
                </a:lnTo>
                <a:lnTo>
                  <a:pt x="200" y="385"/>
                </a:lnTo>
                <a:lnTo>
                  <a:pt x="199" y="386"/>
                </a:lnTo>
                <a:lnTo>
                  <a:pt x="197" y="386"/>
                </a:lnTo>
                <a:lnTo>
                  <a:pt x="197" y="386"/>
                </a:lnTo>
                <a:lnTo>
                  <a:pt x="197" y="388"/>
                </a:lnTo>
                <a:lnTo>
                  <a:pt x="197" y="388"/>
                </a:lnTo>
                <a:lnTo>
                  <a:pt x="203" y="388"/>
                </a:lnTo>
                <a:lnTo>
                  <a:pt x="203" y="388"/>
                </a:lnTo>
                <a:lnTo>
                  <a:pt x="205" y="386"/>
                </a:lnTo>
                <a:lnTo>
                  <a:pt x="205" y="386"/>
                </a:lnTo>
                <a:lnTo>
                  <a:pt x="206" y="383"/>
                </a:lnTo>
                <a:lnTo>
                  <a:pt x="206" y="383"/>
                </a:lnTo>
                <a:lnTo>
                  <a:pt x="206" y="380"/>
                </a:lnTo>
                <a:lnTo>
                  <a:pt x="206" y="380"/>
                </a:lnTo>
                <a:lnTo>
                  <a:pt x="200" y="382"/>
                </a:lnTo>
                <a:lnTo>
                  <a:pt x="200" y="382"/>
                </a:lnTo>
                <a:close/>
                <a:moveTo>
                  <a:pt x="257" y="232"/>
                </a:moveTo>
                <a:lnTo>
                  <a:pt x="257" y="232"/>
                </a:lnTo>
                <a:lnTo>
                  <a:pt x="260" y="230"/>
                </a:lnTo>
                <a:lnTo>
                  <a:pt x="260" y="230"/>
                </a:lnTo>
                <a:lnTo>
                  <a:pt x="262" y="229"/>
                </a:lnTo>
                <a:lnTo>
                  <a:pt x="262" y="229"/>
                </a:lnTo>
                <a:lnTo>
                  <a:pt x="263" y="224"/>
                </a:lnTo>
                <a:lnTo>
                  <a:pt x="263" y="224"/>
                </a:lnTo>
                <a:lnTo>
                  <a:pt x="265" y="222"/>
                </a:lnTo>
                <a:lnTo>
                  <a:pt x="265" y="222"/>
                </a:lnTo>
                <a:lnTo>
                  <a:pt x="265" y="221"/>
                </a:lnTo>
                <a:lnTo>
                  <a:pt x="265" y="221"/>
                </a:lnTo>
                <a:lnTo>
                  <a:pt x="265" y="221"/>
                </a:lnTo>
                <a:lnTo>
                  <a:pt x="265" y="221"/>
                </a:lnTo>
                <a:lnTo>
                  <a:pt x="259" y="226"/>
                </a:lnTo>
                <a:lnTo>
                  <a:pt x="259" y="226"/>
                </a:lnTo>
                <a:lnTo>
                  <a:pt x="257" y="227"/>
                </a:lnTo>
                <a:lnTo>
                  <a:pt x="257" y="227"/>
                </a:lnTo>
                <a:lnTo>
                  <a:pt x="257" y="232"/>
                </a:lnTo>
                <a:lnTo>
                  <a:pt x="257" y="232"/>
                </a:lnTo>
                <a:close/>
                <a:moveTo>
                  <a:pt x="80" y="424"/>
                </a:moveTo>
                <a:lnTo>
                  <a:pt x="80" y="424"/>
                </a:lnTo>
                <a:lnTo>
                  <a:pt x="74" y="426"/>
                </a:lnTo>
                <a:lnTo>
                  <a:pt x="74" y="426"/>
                </a:lnTo>
                <a:lnTo>
                  <a:pt x="74" y="426"/>
                </a:lnTo>
                <a:lnTo>
                  <a:pt x="74" y="426"/>
                </a:lnTo>
                <a:lnTo>
                  <a:pt x="72" y="431"/>
                </a:lnTo>
                <a:lnTo>
                  <a:pt x="72" y="431"/>
                </a:lnTo>
                <a:lnTo>
                  <a:pt x="79" y="431"/>
                </a:lnTo>
                <a:lnTo>
                  <a:pt x="79" y="431"/>
                </a:lnTo>
                <a:lnTo>
                  <a:pt x="80" y="424"/>
                </a:lnTo>
                <a:lnTo>
                  <a:pt x="80" y="424"/>
                </a:lnTo>
                <a:close/>
                <a:moveTo>
                  <a:pt x="58" y="315"/>
                </a:moveTo>
                <a:lnTo>
                  <a:pt x="58" y="315"/>
                </a:lnTo>
                <a:lnTo>
                  <a:pt x="57" y="317"/>
                </a:lnTo>
                <a:lnTo>
                  <a:pt x="57" y="317"/>
                </a:lnTo>
                <a:lnTo>
                  <a:pt x="57" y="317"/>
                </a:lnTo>
                <a:lnTo>
                  <a:pt x="57" y="317"/>
                </a:lnTo>
                <a:lnTo>
                  <a:pt x="57" y="320"/>
                </a:lnTo>
                <a:lnTo>
                  <a:pt x="57" y="320"/>
                </a:lnTo>
                <a:lnTo>
                  <a:pt x="61" y="323"/>
                </a:lnTo>
                <a:lnTo>
                  <a:pt x="61" y="323"/>
                </a:lnTo>
                <a:lnTo>
                  <a:pt x="61" y="317"/>
                </a:lnTo>
                <a:lnTo>
                  <a:pt x="61" y="317"/>
                </a:lnTo>
                <a:lnTo>
                  <a:pt x="58" y="315"/>
                </a:lnTo>
                <a:lnTo>
                  <a:pt x="58" y="315"/>
                </a:lnTo>
                <a:close/>
                <a:moveTo>
                  <a:pt x="22" y="439"/>
                </a:moveTo>
                <a:lnTo>
                  <a:pt x="22" y="439"/>
                </a:lnTo>
                <a:lnTo>
                  <a:pt x="17" y="440"/>
                </a:lnTo>
                <a:lnTo>
                  <a:pt x="17" y="440"/>
                </a:lnTo>
                <a:lnTo>
                  <a:pt x="16" y="440"/>
                </a:lnTo>
                <a:lnTo>
                  <a:pt x="16" y="440"/>
                </a:lnTo>
                <a:lnTo>
                  <a:pt x="14" y="439"/>
                </a:lnTo>
                <a:lnTo>
                  <a:pt x="14" y="439"/>
                </a:lnTo>
                <a:lnTo>
                  <a:pt x="9" y="440"/>
                </a:lnTo>
                <a:lnTo>
                  <a:pt x="9" y="440"/>
                </a:lnTo>
                <a:lnTo>
                  <a:pt x="8" y="440"/>
                </a:lnTo>
                <a:lnTo>
                  <a:pt x="8" y="440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9" y="442"/>
                </a:lnTo>
                <a:lnTo>
                  <a:pt x="9" y="442"/>
                </a:lnTo>
                <a:lnTo>
                  <a:pt x="20" y="443"/>
                </a:lnTo>
                <a:lnTo>
                  <a:pt x="20" y="443"/>
                </a:lnTo>
                <a:lnTo>
                  <a:pt x="20" y="443"/>
                </a:lnTo>
                <a:lnTo>
                  <a:pt x="20" y="443"/>
                </a:lnTo>
                <a:lnTo>
                  <a:pt x="22" y="439"/>
                </a:lnTo>
                <a:lnTo>
                  <a:pt x="22" y="439"/>
                </a:lnTo>
                <a:close/>
                <a:moveTo>
                  <a:pt x="53" y="311"/>
                </a:moveTo>
                <a:lnTo>
                  <a:pt x="53" y="311"/>
                </a:lnTo>
                <a:lnTo>
                  <a:pt x="53" y="309"/>
                </a:lnTo>
                <a:lnTo>
                  <a:pt x="53" y="309"/>
                </a:lnTo>
                <a:lnTo>
                  <a:pt x="53" y="308"/>
                </a:lnTo>
                <a:lnTo>
                  <a:pt x="52" y="306"/>
                </a:lnTo>
                <a:lnTo>
                  <a:pt x="52" y="306"/>
                </a:lnTo>
                <a:lnTo>
                  <a:pt x="41" y="300"/>
                </a:lnTo>
                <a:lnTo>
                  <a:pt x="41" y="300"/>
                </a:lnTo>
                <a:lnTo>
                  <a:pt x="39" y="300"/>
                </a:lnTo>
                <a:lnTo>
                  <a:pt x="39" y="300"/>
                </a:lnTo>
                <a:lnTo>
                  <a:pt x="39" y="303"/>
                </a:lnTo>
                <a:lnTo>
                  <a:pt x="39" y="303"/>
                </a:lnTo>
                <a:lnTo>
                  <a:pt x="41" y="303"/>
                </a:lnTo>
                <a:lnTo>
                  <a:pt x="41" y="303"/>
                </a:lnTo>
                <a:lnTo>
                  <a:pt x="42" y="304"/>
                </a:lnTo>
                <a:lnTo>
                  <a:pt x="42" y="304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7" y="304"/>
                </a:lnTo>
                <a:lnTo>
                  <a:pt x="47" y="306"/>
                </a:lnTo>
                <a:lnTo>
                  <a:pt x="47" y="306"/>
                </a:lnTo>
                <a:lnTo>
                  <a:pt x="49" y="308"/>
                </a:lnTo>
                <a:lnTo>
                  <a:pt x="49" y="308"/>
                </a:lnTo>
                <a:lnTo>
                  <a:pt x="52" y="309"/>
                </a:lnTo>
                <a:lnTo>
                  <a:pt x="52" y="309"/>
                </a:lnTo>
                <a:lnTo>
                  <a:pt x="53" y="311"/>
                </a:lnTo>
                <a:lnTo>
                  <a:pt x="53" y="311"/>
                </a:lnTo>
                <a:close/>
                <a:moveTo>
                  <a:pt x="184" y="379"/>
                </a:moveTo>
                <a:lnTo>
                  <a:pt x="184" y="379"/>
                </a:lnTo>
                <a:lnTo>
                  <a:pt x="186" y="379"/>
                </a:lnTo>
                <a:lnTo>
                  <a:pt x="186" y="379"/>
                </a:lnTo>
                <a:lnTo>
                  <a:pt x="191" y="372"/>
                </a:lnTo>
                <a:lnTo>
                  <a:pt x="191" y="372"/>
                </a:lnTo>
                <a:lnTo>
                  <a:pt x="192" y="369"/>
                </a:lnTo>
                <a:lnTo>
                  <a:pt x="192" y="369"/>
                </a:lnTo>
                <a:lnTo>
                  <a:pt x="188" y="368"/>
                </a:lnTo>
                <a:lnTo>
                  <a:pt x="188" y="368"/>
                </a:lnTo>
                <a:lnTo>
                  <a:pt x="184" y="379"/>
                </a:lnTo>
                <a:lnTo>
                  <a:pt x="184" y="379"/>
                </a:lnTo>
                <a:close/>
                <a:moveTo>
                  <a:pt x="191" y="439"/>
                </a:moveTo>
                <a:lnTo>
                  <a:pt x="191" y="439"/>
                </a:lnTo>
                <a:lnTo>
                  <a:pt x="200" y="439"/>
                </a:lnTo>
                <a:lnTo>
                  <a:pt x="200" y="439"/>
                </a:lnTo>
                <a:lnTo>
                  <a:pt x="200" y="437"/>
                </a:lnTo>
                <a:lnTo>
                  <a:pt x="202" y="435"/>
                </a:lnTo>
                <a:lnTo>
                  <a:pt x="202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2" y="435"/>
                </a:lnTo>
                <a:lnTo>
                  <a:pt x="192" y="435"/>
                </a:lnTo>
                <a:lnTo>
                  <a:pt x="191" y="439"/>
                </a:lnTo>
                <a:lnTo>
                  <a:pt x="191" y="439"/>
                </a:lnTo>
                <a:close/>
                <a:moveTo>
                  <a:pt x="221" y="435"/>
                </a:moveTo>
                <a:lnTo>
                  <a:pt x="221" y="435"/>
                </a:lnTo>
                <a:lnTo>
                  <a:pt x="221" y="437"/>
                </a:lnTo>
                <a:lnTo>
                  <a:pt x="221" y="437"/>
                </a:lnTo>
                <a:lnTo>
                  <a:pt x="218" y="439"/>
                </a:lnTo>
                <a:lnTo>
                  <a:pt x="218" y="439"/>
                </a:lnTo>
                <a:lnTo>
                  <a:pt x="216" y="437"/>
                </a:lnTo>
                <a:lnTo>
                  <a:pt x="216" y="437"/>
                </a:lnTo>
                <a:lnTo>
                  <a:pt x="214" y="435"/>
                </a:lnTo>
                <a:lnTo>
                  <a:pt x="214" y="435"/>
                </a:lnTo>
                <a:lnTo>
                  <a:pt x="208" y="439"/>
                </a:lnTo>
                <a:lnTo>
                  <a:pt x="208" y="439"/>
                </a:lnTo>
                <a:lnTo>
                  <a:pt x="230" y="437"/>
                </a:lnTo>
                <a:lnTo>
                  <a:pt x="230" y="437"/>
                </a:lnTo>
                <a:lnTo>
                  <a:pt x="230" y="434"/>
                </a:lnTo>
                <a:lnTo>
                  <a:pt x="230" y="434"/>
                </a:lnTo>
                <a:lnTo>
                  <a:pt x="230" y="434"/>
                </a:lnTo>
                <a:lnTo>
                  <a:pt x="229" y="435"/>
                </a:lnTo>
                <a:lnTo>
                  <a:pt x="229" y="435"/>
                </a:lnTo>
                <a:lnTo>
                  <a:pt x="229" y="435"/>
                </a:lnTo>
                <a:lnTo>
                  <a:pt x="229" y="435"/>
                </a:lnTo>
                <a:lnTo>
                  <a:pt x="227" y="437"/>
                </a:lnTo>
                <a:lnTo>
                  <a:pt x="227" y="437"/>
                </a:lnTo>
                <a:lnTo>
                  <a:pt x="227" y="437"/>
                </a:lnTo>
                <a:lnTo>
                  <a:pt x="225" y="437"/>
                </a:lnTo>
                <a:lnTo>
                  <a:pt x="224" y="435"/>
                </a:lnTo>
                <a:lnTo>
                  <a:pt x="224" y="435"/>
                </a:lnTo>
                <a:lnTo>
                  <a:pt x="224" y="435"/>
                </a:lnTo>
                <a:lnTo>
                  <a:pt x="224" y="435"/>
                </a:lnTo>
                <a:lnTo>
                  <a:pt x="221" y="435"/>
                </a:lnTo>
                <a:lnTo>
                  <a:pt x="221" y="435"/>
                </a:lnTo>
                <a:close/>
                <a:moveTo>
                  <a:pt x="25" y="421"/>
                </a:moveTo>
                <a:lnTo>
                  <a:pt x="25" y="421"/>
                </a:lnTo>
                <a:lnTo>
                  <a:pt x="28" y="413"/>
                </a:lnTo>
                <a:lnTo>
                  <a:pt x="28" y="413"/>
                </a:lnTo>
                <a:lnTo>
                  <a:pt x="23" y="413"/>
                </a:lnTo>
                <a:lnTo>
                  <a:pt x="23" y="413"/>
                </a:lnTo>
                <a:lnTo>
                  <a:pt x="22" y="423"/>
                </a:lnTo>
                <a:lnTo>
                  <a:pt x="22" y="423"/>
                </a:lnTo>
                <a:lnTo>
                  <a:pt x="25" y="421"/>
                </a:lnTo>
                <a:lnTo>
                  <a:pt x="25" y="421"/>
                </a:lnTo>
                <a:close/>
                <a:moveTo>
                  <a:pt x="241" y="200"/>
                </a:moveTo>
                <a:lnTo>
                  <a:pt x="241" y="200"/>
                </a:lnTo>
                <a:lnTo>
                  <a:pt x="243" y="200"/>
                </a:lnTo>
                <a:lnTo>
                  <a:pt x="243" y="200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2"/>
                </a:lnTo>
                <a:lnTo>
                  <a:pt x="249" y="192"/>
                </a:lnTo>
                <a:lnTo>
                  <a:pt x="240" y="196"/>
                </a:lnTo>
                <a:lnTo>
                  <a:pt x="240" y="196"/>
                </a:lnTo>
                <a:lnTo>
                  <a:pt x="241" y="200"/>
                </a:lnTo>
                <a:lnTo>
                  <a:pt x="241" y="200"/>
                </a:lnTo>
                <a:close/>
                <a:moveTo>
                  <a:pt x="30" y="309"/>
                </a:moveTo>
                <a:lnTo>
                  <a:pt x="30" y="309"/>
                </a:lnTo>
                <a:lnTo>
                  <a:pt x="30" y="312"/>
                </a:lnTo>
                <a:lnTo>
                  <a:pt x="31" y="315"/>
                </a:lnTo>
                <a:lnTo>
                  <a:pt x="31" y="315"/>
                </a:lnTo>
                <a:lnTo>
                  <a:pt x="31" y="315"/>
                </a:lnTo>
                <a:lnTo>
                  <a:pt x="31" y="315"/>
                </a:lnTo>
                <a:lnTo>
                  <a:pt x="31" y="317"/>
                </a:lnTo>
                <a:lnTo>
                  <a:pt x="31" y="317"/>
                </a:lnTo>
                <a:lnTo>
                  <a:pt x="36" y="319"/>
                </a:lnTo>
                <a:lnTo>
                  <a:pt x="36" y="319"/>
                </a:lnTo>
                <a:lnTo>
                  <a:pt x="38" y="314"/>
                </a:lnTo>
                <a:lnTo>
                  <a:pt x="38" y="314"/>
                </a:lnTo>
                <a:lnTo>
                  <a:pt x="30" y="309"/>
                </a:lnTo>
                <a:lnTo>
                  <a:pt x="30" y="309"/>
                </a:lnTo>
                <a:close/>
                <a:moveTo>
                  <a:pt x="131" y="386"/>
                </a:moveTo>
                <a:lnTo>
                  <a:pt x="131" y="386"/>
                </a:lnTo>
                <a:lnTo>
                  <a:pt x="124" y="386"/>
                </a:lnTo>
                <a:lnTo>
                  <a:pt x="124" y="386"/>
                </a:lnTo>
                <a:lnTo>
                  <a:pt x="121" y="393"/>
                </a:lnTo>
                <a:lnTo>
                  <a:pt x="121" y="393"/>
                </a:lnTo>
                <a:lnTo>
                  <a:pt x="131" y="391"/>
                </a:lnTo>
                <a:lnTo>
                  <a:pt x="131" y="391"/>
                </a:lnTo>
                <a:lnTo>
                  <a:pt x="131" y="388"/>
                </a:lnTo>
                <a:lnTo>
                  <a:pt x="131" y="388"/>
                </a:lnTo>
                <a:lnTo>
                  <a:pt x="131" y="386"/>
                </a:lnTo>
                <a:lnTo>
                  <a:pt x="131" y="386"/>
                </a:lnTo>
                <a:close/>
                <a:moveTo>
                  <a:pt x="104" y="407"/>
                </a:moveTo>
                <a:lnTo>
                  <a:pt x="104" y="407"/>
                </a:lnTo>
                <a:lnTo>
                  <a:pt x="104" y="407"/>
                </a:lnTo>
                <a:lnTo>
                  <a:pt x="104" y="407"/>
                </a:lnTo>
                <a:lnTo>
                  <a:pt x="99" y="409"/>
                </a:lnTo>
                <a:lnTo>
                  <a:pt x="99" y="409"/>
                </a:lnTo>
                <a:lnTo>
                  <a:pt x="98" y="410"/>
                </a:lnTo>
                <a:lnTo>
                  <a:pt x="96" y="413"/>
                </a:lnTo>
                <a:lnTo>
                  <a:pt x="96" y="413"/>
                </a:lnTo>
                <a:lnTo>
                  <a:pt x="94" y="415"/>
                </a:lnTo>
                <a:lnTo>
                  <a:pt x="94" y="415"/>
                </a:lnTo>
                <a:lnTo>
                  <a:pt x="99" y="413"/>
                </a:lnTo>
                <a:lnTo>
                  <a:pt x="99" y="413"/>
                </a:lnTo>
                <a:lnTo>
                  <a:pt x="101" y="413"/>
                </a:lnTo>
                <a:lnTo>
                  <a:pt x="102" y="412"/>
                </a:lnTo>
                <a:lnTo>
                  <a:pt x="102" y="412"/>
                </a:lnTo>
                <a:lnTo>
                  <a:pt x="104" y="410"/>
                </a:lnTo>
                <a:lnTo>
                  <a:pt x="104" y="410"/>
                </a:lnTo>
                <a:lnTo>
                  <a:pt x="104" y="407"/>
                </a:lnTo>
                <a:lnTo>
                  <a:pt x="104" y="407"/>
                </a:lnTo>
                <a:close/>
                <a:moveTo>
                  <a:pt x="195" y="409"/>
                </a:moveTo>
                <a:lnTo>
                  <a:pt x="195" y="409"/>
                </a:lnTo>
                <a:lnTo>
                  <a:pt x="195" y="409"/>
                </a:lnTo>
                <a:lnTo>
                  <a:pt x="195" y="409"/>
                </a:lnTo>
                <a:lnTo>
                  <a:pt x="195" y="410"/>
                </a:lnTo>
                <a:lnTo>
                  <a:pt x="195" y="410"/>
                </a:lnTo>
                <a:lnTo>
                  <a:pt x="188" y="416"/>
                </a:lnTo>
                <a:lnTo>
                  <a:pt x="188" y="416"/>
                </a:lnTo>
                <a:lnTo>
                  <a:pt x="186" y="418"/>
                </a:lnTo>
                <a:lnTo>
                  <a:pt x="184" y="421"/>
                </a:lnTo>
                <a:lnTo>
                  <a:pt x="184" y="421"/>
                </a:lnTo>
                <a:lnTo>
                  <a:pt x="186" y="421"/>
                </a:lnTo>
                <a:lnTo>
                  <a:pt x="186" y="421"/>
                </a:lnTo>
                <a:lnTo>
                  <a:pt x="194" y="415"/>
                </a:lnTo>
                <a:lnTo>
                  <a:pt x="194" y="415"/>
                </a:lnTo>
                <a:lnTo>
                  <a:pt x="195" y="415"/>
                </a:lnTo>
                <a:lnTo>
                  <a:pt x="195" y="415"/>
                </a:lnTo>
                <a:lnTo>
                  <a:pt x="195" y="409"/>
                </a:lnTo>
                <a:lnTo>
                  <a:pt x="195" y="409"/>
                </a:lnTo>
                <a:close/>
                <a:moveTo>
                  <a:pt x="208" y="386"/>
                </a:moveTo>
                <a:lnTo>
                  <a:pt x="208" y="386"/>
                </a:lnTo>
                <a:lnTo>
                  <a:pt x="214" y="386"/>
                </a:lnTo>
                <a:lnTo>
                  <a:pt x="214" y="386"/>
                </a:lnTo>
                <a:lnTo>
                  <a:pt x="216" y="385"/>
                </a:lnTo>
                <a:lnTo>
                  <a:pt x="216" y="385"/>
                </a:lnTo>
                <a:lnTo>
                  <a:pt x="218" y="382"/>
                </a:lnTo>
                <a:lnTo>
                  <a:pt x="218" y="382"/>
                </a:lnTo>
                <a:lnTo>
                  <a:pt x="211" y="382"/>
                </a:lnTo>
                <a:lnTo>
                  <a:pt x="211" y="382"/>
                </a:lnTo>
                <a:lnTo>
                  <a:pt x="211" y="382"/>
                </a:lnTo>
                <a:lnTo>
                  <a:pt x="211" y="382"/>
                </a:lnTo>
                <a:lnTo>
                  <a:pt x="208" y="386"/>
                </a:lnTo>
                <a:lnTo>
                  <a:pt x="208" y="386"/>
                </a:lnTo>
                <a:close/>
                <a:moveTo>
                  <a:pt x="183" y="87"/>
                </a:moveTo>
                <a:lnTo>
                  <a:pt x="183" y="87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6" y="92"/>
                </a:lnTo>
                <a:lnTo>
                  <a:pt x="186" y="92"/>
                </a:lnTo>
                <a:lnTo>
                  <a:pt x="188" y="92"/>
                </a:lnTo>
                <a:lnTo>
                  <a:pt x="188" y="92"/>
                </a:lnTo>
                <a:lnTo>
                  <a:pt x="189" y="90"/>
                </a:lnTo>
                <a:lnTo>
                  <a:pt x="189" y="90"/>
                </a:lnTo>
                <a:lnTo>
                  <a:pt x="183" y="87"/>
                </a:lnTo>
                <a:lnTo>
                  <a:pt x="183" y="87"/>
                </a:lnTo>
                <a:close/>
                <a:moveTo>
                  <a:pt x="115" y="386"/>
                </a:moveTo>
                <a:lnTo>
                  <a:pt x="115" y="386"/>
                </a:lnTo>
                <a:lnTo>
                  <a:pt x="115" y="388"/>
                </a:lnTo>
                <a:lnTo>
                  <a:pt x="115" y="388"/>
                </a:lnTo>
                <a:lnTo>
                  <a:pt x="115" y="390"/>
                </a:lnTo>
                <a:lnTo>
                  <a:pt x="115" y="390"/>
                </a:lnTo>
                <a:lnTo>
                  <a:pt x="112" y="394"/>
                </a:lnTo>
                <a:lnTo>
                  <a:pt x="112" y="394"/>
                </a:lnTo>
                <a:lnTo>
                  <a:pt x="118" y="393"/>
                </a:lnTo>
                <a:lnTo>
                  <a:pt x="118" y="393"/>
                </a:lnTo>
                <a:lnTo>
                  <a:pt x="120" y="390"/>
                </a:lnTo>
                <a:lnTo>
                  <a:pt x="120" y="386"/>
                </a:lnTo>
                <a:lnTo>
                  <a:pt x="120" y="386"/>
                </a:lnTo>
                <a:lnTo>
                  <a:pt x="115" y="386"/>
                </a:lnTo>
                <a:lnTo>
                  <a:pt x="115" y="386"/>
                </a:lnTo>
                <a:close/>
                <a:moveTo>
                  <a:pt x="197" y="361"/>
                </a:moveTo>
                <a:lnTo>
                  <a:pt x="197" y="361"/>
                </a:lnTo>
                <a:lnTo>
                  <a:pt x="197" y="363"/>
                </a:lnTo>
                <a:lnTo>
                  <a:pt x="197" y="363"/>
                </a:lnTo>
                <a:lnTo>
                  <a:pt x="195" y="369"/>
                </a:lnTo>
                <a:lnTo>
                  <a:pt x="195" y="369"/>
                </a:lnTo>
                <a:lnTo>
                  <a:pt x="195" y="369"/>
                </a:lnTo>
                <a:lnTo>
                  <a:pt x="195" y="369"/>
                </a:lnTo>
                <a:lnTo>
                  <a:pt x="195" y="372"/>
                </a:lnTo>
                <a:lnTo>
                  <a:pt x="195" y="372"/>
                </a:lnTo>
                <a:lnTo>
                  <a:pt x="192" y="379"/>
                </a:lnTo>
                <a:lnTo>
                  <a:pt x="192" y="379"/>
                </a:lnTo>
                <a:lnTo>
                  <a:pt x="195" y="379"/>
                </a:lnTo>
                <a:lnTo>
                  <a:pt x="195" y="379"/>
                </a:lnTo>
                <a:lnTo>
                  <a:pt x="195" y="375"/>
                </a:lnTo>
                <a:lnTo>
                  <a:pt x="195" y="375"/>
                </a:lnTo>
                <a:lnTo>
                  <a:pt x="197" y="374"/>
                </a:lnTo>
                <a:lnTo>
                  <a:pt x="197" y="374"/>
                </a:lnTo>
                <a:lnTo>
                  <a:pt x="197" y="372"/>
                </a:lnTo>
                <a:lnTo>
                  <a:pt x="197" y="372"/>
                </a:lnTo>
                <a:lnTo>
                  <a:pt x="197" y="361"/>
                </a:lnTo>
                <a:lnTo>
                  <a:pt x="197" y="361"/>
                </a:lnTo>
                <a:close/>
                <a:moveTo>
                  <a:pt x="79" y="230"/>
                </a:moveTo>
                <a:lnTo>
                  <a:pt x="79" y="230"/>
                </a:lnTo>
                <a:lnTo>
                  <a:pt x="77" y="229"/>
                </a:lnTo>
                <a:lnTo>
                  <a:pt x="77" y="229"/>
                </a:lnTo>
                <a:lnTo>
                  <a:pt x="60" y="222"/>
                </a:lnTo>
                <a:lnTo>
                  <a:pt x="60" y="222"/>
                </a:lnTo>
                <a:lnTo>
                  <a:pt x="57" y="221"/>
                </a:lnTo>
                <a:lnTo>
                  <a:pt x="57" y="221"/>
                </a:lnTo>
                <a:lnTo>
                  <a:pt x="55" y="221"/>
                </a:lnTo>
                <a:lnTo>
                  <a:pt x="53" y="221"/>
                </a:lnTo>
                <a:lnTo>
                  <a:pt x="53" y="221"/>
                </a:lnTo>
                <a:lnTo>
                  <a:pt x="79" y="230"/>
                </a:lnTo>
                <a:lnTo>
                  <a:pt x="79" y="230"/>
                </a:lnTo>
                <a:close/>
                <a:moveTo>
                  <a:pt x="214" y="432"/>
                </a:moveTo>
                <a:lnTo>
                  <a:pt x="214" y="432"/>
                </a:lnTo>
                <a:lnTo>
                  <a:pt x="216" y="432"/>
                </a:lnTo>
                <a:lnTo>
                  <a:pt x="218" y="429"/>
                </a:lnTo>
                <a:lnTo>
                  <a:pt x="218" y="429"/>
                </a:lnTo>
                <a:lnTo>
                  <a:pt x="221" y="423"/>
                </a:lnTo>
                <a:lnTo>
                  <a:pt x="221" y="423"/>
                </a:lnTo>
                <a:lnTo>
                  <a:pt x="222" y="421"/>
                </a:lnTo>
                <a:lnTo>
                  <a:pt x="222" y="421"/>
                </a:lnTo>
                <a:lnTo>
                  <a:pt x="221" y="421"/>
                </a:lnTo>
                <a:lnTo>
                  <a:pt x="221" y="421"/>
                </a:lnTo>
                <a:lnTo>
                  <a:pt x="214" y="427"/>
                </a:lnTo>
                <a:lnTo>
                  <a:pt x="214" y="427"/>
                </a:lnTo>
                <a:lnTo>
                  <a:pt x="214" y="427"/>
                </a:lnTo>
                <a:lnTo>
                  <a:pt x="214" y="427"/>
                </a:lnTo>
                <a:lnTo>
                  <a:pt x="214" y="432"/>
                </a:lnTo>
                <a:lnTo>
                  <a:pt x="214" y="432"/>
                </a:lnTo>
                <a:close/>
                <a:moveTo>
                  <a:pt x="263" y="235"/>
                </a:moveTo>
                <a:lnTo>
                  <a:pt x="263" y="235"/>
                </a:lnTo>
                <a:lnTo>
                  <a:pt x="262" y="237"/>
                </a:lnTo>
                <a:lnTo>
                  <a:pt x="262" y="237"/>
                </a:lnTo>
                <a:lnTo>
                  <a:pt x="259" y="246"/>
                </a:lnTo>
                <a:lnTo>
                  <a:pt x="259" y="246"/>
                </a:lnTo>
                <a:lnTo>
                  <a:pt x="257" y="248"/>
                </a:lnTo>
                <a:lnTo>
                  <a:pt x="257" y="248"/>
                </a:lnTo>
                <a:lnTo>
                  <a:pt x="259" y="248"/>
                </a:lnTo>
                <a:lnTo>
                  <a:pt x="260" y="249"/>
                </a:lnTo>
                <a:lnTo>
                  <a:pt x="260" y="249"/>
                </a:lnTo>
                <a:lnTo>
                  <a:pt x="262" y="243"/>
                </a:lnTo>
                <a:lnTo>
                  <a:pt x="263" y="235"/>
                </a:lnTo>
                <a:lnTo>
                  <a:pt x="263" y="235"/>
                </a:lnTo>
                <a:close/>
                <a:moveTo>
                  <a:pt x="148" y="322"/>
                </a:moveTo>
                <a:lnTo>
                  <a:pt x="148" y="322"/>
                </a:lnTo>
                <a:lnTo>
                  <a:pt x="147" y="317"/>
                </a:lnTo>
                <a:lnTo>
                  <a:pt x="147" y="317"/>
                </a:lnTo>
                <a:lnTo>
                  <a:pt x="145" y="315"/>
                </a:lnTo>
                <a:lnTo>
                  <a:pt x="145" y="315"/>
                </a:lnTo>
                <a:lnTo>
                  <a:pt x="143" y="315"/>
                </a:lnTo>
                <a:lnTo>
                  <a:pt x="142" y="319"/>
                </a:lnTo>
                <a:lnTo>
                  <a:pt x="142" y="319"/>
                </a:lnTo>
                <a:lnTo>
                  <a:pt x="143" y="319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7" y="325"/>
                </a:lnTo>
                <a:lnTo>
                  <a:pt x="147" y="325"/>
                </a:lnTo>
                <a:lnTo>
                  <a:pt x="147" y="325"/>
                </a:lnTo>
                <a:lnTo>
                  <a:pt x="147" y="325"/>
                </a:lnTo>
                <a:lnTo>
                  <a:pt x="147" y="323"/>
                </a:lnTo>
                <a:lnTo>
                  <a:pt x="148" y="322"/>
                </a:lnTo>
                <a:lnTo>
                  <a:pt x="148" y="322"/>
                </a:lnTo>
                <a:close/>
                <a:moveTo>
                  <a:pt x="123" y="350"/>
                </a:move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3" y="344"/>
                </a:lnTo>
                <a:lnTo>
                  <a:pt x="123" y="344"/>
                </a:lnTo>
                <a:lnTo>
                  <a:pt x="123" y="342"/>
                </a:lnTo>
                <a:lnTo>
                  <a:pt x="123" y="342"/>
                </a:lnTo>
                <a:lnTo>
                  <a:pt x="121" y="344"/>
                </a:lnTo>
                <a:lnTo>
                  <a:pt x="120" y="342"/>
                </a:lnTo>
                <a:lnTo>
                  <a:pt x="120" y="342"/>
                </a:lnTo>
                <a:lnTo>
                  <a:pt x="118" y="342"/>
                </a:lnTo>
                <a:lnTo>
                  <a:pt x="118" y="342"/>
                </a:lnTo>
                <a:lnTo>
                  <a:pt x="118" y="349"/>
                </a:lnTo>
                <a:lnTo>
                  <a:pt x="118" y="349"/>
                </a:lnTo>
                <a:lnTo>
                  <a:pt x="123" y="350"/>
                </a:lnTo>
                <a:lnTo>
                  <a:pt x="123" y="350"/>
                </a:lnTo>
                <a:close/>
                <a:moveTo>
                  <a:pt x="143" y="388"/>
                </a:moveTo>
                <a:lnTo>
                  <a:pt x="143" y="388"/>
                </a:lnTo>
                <a:lnTo>
                  <a:pt x="143" y="386"/>
                </a:lnTo>
                <a:lnTo>
                  <a:pt x="143" y="386"/>
                </a:lnTo>
                <a:lnTo>
                  <a:pt x="143" y="386"/>
                </a:lnTo>
                <a:lnTo>
                  <a:pt x="142" y="385"/>
                </a:lnTo>
                <a:lnTo>
                  <a:pt x="142" y="385"/>
                </a:lnTo>
                <a:lnTo>
                  <a:pt x="137" y="386"/>
                </a:lnTo>
                <a:lnTo>
                  <a:pt x="137" y="386"/>
                </a:lnTo>
                <a:lnTo>
                  <a:pt x="135" y="386"/>
                </a:lnTo>
                <a:lnTo>
                  <a:pt x="135" y="386"/>
                </a:lnTo>
                <a:lnTo>
                  <a:pt x="134" y="390"/>
                </a:lnTo>
                <a:lnTo>
                  <a:pt x="134" y="390"/>
                </a:lnTo>
                <a:lnTo>
                  <a:pt x="143" y="388"/>
                </a:lnTo>
                <a:lnTo>
                  <a:pt x="143" y="388"/>
                </a:lnTo>
                <a:close/>
                <a:moveTo>
                  <a:pt x="139" y="413"/>
                </a:moveTo>
                <a:lnTo>
                  <a:pt x="139" y="413"/>
                </a:lnTo>
                <a:lnTo>
                  <a:pt x="140" y="413"/>
                </a:lnTo>
                <a:lnTo>
                  <a:pt x="140" y="413"/>
                </a:lnTo>
                <a:lnTo>
                  <a:pt x="147" y="410"/>
                </a:lnTo>
                <a:lnTo>
                  <a:pt x="147" y="410"/>
                </a:lnTo>
                <a:lnTo>
                  <a:pt x="148" y="409"/>
                </a:lnTo>
                <a:lnTo>
                  <a:pt x="150" y="407"/>
                </a:lnTo>
                <a:lnTo>
                  <a:pt x="150" y="407"/>
                </a:lnTo>
                <a:lnTo>
                  <a:pt x="148" y="407"/>
                </a:lnTo>
                <a:lnTo>
                  <a:pt x="148" y="407"/>
                </a:lnTo>
                <a:lnTo>
                  <a:pt x="140" y="409"/>
                </a:lnTo>
                <a:lnTo>
                  <a:pt x="140" y="409"/>
                </a:lnTo>
                <a:lnTo>
                  <a:pt x="140" y="409"/>
                </a:lnTo>
                <a:lnTo>
                  <a:pt x="140" y="409"/>
                </a:lnTo>
                <a:lnTo>
                  <a:pt x="139" y="413"/>
                </a:lnTo>
                <a:lnTo>
                  <a:pt x="139" y="413"/>
                </a:lnTo>
                <a:close/>
                <a:moveTo>
                  <a:pt x="252" y="399"/>
                </a:moveTo>
                <a:lnTo>
                  <a:pt x="252" y="399"/>
                </a:lnTo>
                <a:lnTo>
                  <a:pt x="252" y="399"/>
                </a:lnTo>
                <a:lnTo>
                  <a:pt x="252" y="399"/>
                </a:lnTo>
                <a:lnTo>
                  <a:pt x="259" y="398"/>
                </a:lnTo>
                <a:lnTo>
                  <a:pt x="259" y="398"/>
                </a:lnTo>
                <a:lnTo>
                  <a:pt x="260" y="396"/>
                </a:lnTo>
                <a:lnTo>
                  <a:pt x="260" y="396"/>
                </a:lnTo>
                <a:lnTo>
                  <a:pt x="262" y="393"/>
                </a:lnTo>
                <a:lnTo>
                  <a:pt x="262" y="393"/>
                </a:lnTo>
                <a:lnTo>
                  <a:pt x="255" y="393"/>
                </a:lnTo>
                <a:lnTo>
                  <a:pt x="255" y="393"/>
                </a:lnTo>
                <a:lnTo>
                  <a:pt x="252" y="399"/>
                </a:lnTo>
                <a:lnTo>
                  <a:pt x="252" y="399"/>
                </a:lnTo>
                <a:close/>
                <a:moveTo>
                  <a:pt x="19" y="293"/>
                </a:moveTo>
                <a:lnTo>
                  <a:pt x="19" y="293"/>
                </a:lnTo>
                <a:lnTo>
                  <a:pt x="19" y="290"/>
                </a:lnTo>
                <a:lnTo>
                  <a:pt x="19" y="290"/>
                </a:lnTo>
                <a:lnTo>
                  <a:pt x="19" y="289"/>
                </a:lnTo>
                <a:lnTo>
                  <a:pt x="19" y="289"/>
                </a:lnTo>
                <a:lnTo>
                  <a:pt x="17" y="287"/>
                </a:lnTo>
                <a:lnTo>
                  <a:pt x="17" y="287"/>
                </a:lnTo>
                <a:lnTo>
                  <a:pt x="17" y="286"/>
                </a:lnTo>
                <a:lnTo>
                  <a:pt x="17" y="286"/>
                </a:lnTo>
                <a:lnTo>
                  <a:pt x="16" y="286"/>
                </a:lnTo>
                <a:lnTo>
                  <a:pt x="14" y="286"/>
                </a:lnTo>
                <a:lnTo>
                  <a:pt x="14" y="286"/>
                </a:lnTo>
                <a:lnTo>
                  <a:pt x="14" y="292"/>
                </a:lnTo>
                <a:lnTo>
                  <a:pt x="14" y="292"/>
                </a:lnTo>
                <a:lnTo>
                  <a:pt x="19" y="293"/>
                </a:lnTo>
                <a:lnTo>
                  <a:pt x="19" y="293"/>
                </a:lnTo>
                <a:close/>
                <a:moveTo>
                  <a:pt x="246" y="180"/>
                </a:move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35" y="183"/>
                </a:lnTo>
                <a:lnTo>
                  <a:pt x="235" y="183"/>
                </a:lnTo>
                <a:lnTo>
                  <a:pt x="236" y="188"/>
                </a:lnTo>
                <a:lnTo>
                  <a:pt x="236" y="188"/>
                </a:lnTo>
                <a:lnTo>
                  <a:pt x="246" y="180"/>
                </a:lnTo>
                <a:lnTo>
                  <a:pt x="246" y="180"/>
                </a:lnTo>
                <a:close/>
                <a:moveTo>
                  <a:pt x="192" y="431"/>
                </a:moveTo>
                <a:lnTo>
                  <a:pt x="192" y="431"/>
                </a:lnTo>
                <a:lnTo>
                  <a:pt x="200" y="424"/>
                </a:lnTo>
                <a:lnTo>
                  <a:pt x="200" y="424"/>
                </a:lnTo>
                <a:lnTo>
                  <a:pt x="202" y="424"/>
                </a:lnTo>
                <a:lnTo>
                  <a:pt x="202" y="424"/>
                </a:lnTo>
                <a:lnTo>
                  <a:pt x="203" y="420"/>
                </a:lnTo>
                <a:lnTo>
                  <a:pt x="203" y="420"/>
                </a:lnTo>
                <a:lnTo>
                  <a:pt x="202" y="420"/>
                </a:lnTo>
                <a:lnTo>
                  <a:pt x="202" y="420"/>
                </a:lnTo>
                <a:lnTo>
                  <a:pt x="195" y="426"/>
                </a:lnTo>
                <a:lnTo>
                  <a:pt x="195" y="426"/>
                </a:lnTo>
                <a:lnTo>
                  <a:pt x="194" y="427"/>
                </a:lnTo>
                <a:lnTo>
                  <a:pt x="192" y="431"/>
                </a:lnTo>
                <a:lnTo>
                  <a:pt x="192" y="431"/>
                </a:lnTo>
                <a:close/>
                <a:moveTo>
                  <a:pt x="195" y="421"/>
                </a:moveTo>
                <a:lnTo>
                  <a:pt x="195" y="421"/>
                </a:lnTo>
                <a:lnTo>
                  <a:pt x="195" y="421"/>
                </a:lnTo>
                <a:lnTo>
                  <a:pt x="195" y="421"/>
                </a:lnTo>
                <a:lnTo>
                  <a:pt x="197" y="421"/>
                </a:lnTo>
                <a:lnTo>
                  <a:pt x="197" y="421"/>
                </a:lnTo>
                <a:lnTo>
                  <a:pt x="203" y="415"/>
                </a:lnTo>
                <a:lnTo>
                  <a:pt x="203" y="415"/>
                </a:lnTo>
                <a:lnTo>
                  <a:pt x="206" y="412"/>
                </a:lnTo>
                <a:lnTo>
                  <a:pt x="206" y="412"/>
                </a:lnTo>
                <a:lnTo>
                  <a:pt x="205" y="412"/>
                </a:lnTo>
                <a:lnTo>
                  <a:pt x="205" y="412"/>
                </a:lnTo>
                <a:lnTo>
                  <a:pt x="197" y="416"/>
                </a:lnTo>
                <a:lnTo>
                  <a:pt x="197" y="416"/>
                </a:lnTo>
                <a:lnTo>
                  <a:pt x="197" y="416"/>
                </a:lnTo>
                <a:lnTo>
                  <a:pt x="197" y="416"/>
                </a:lnTo>
                <a:lnTo>
                  <a:pt x="195" y="421"/>
                </a:lnTo>
                <a:lnTo>
                  <a:pt x="195" y="421"/>
                </a:lnTo>
                <a:close/>
                <a:moveTo>
                  <a:pt x="246" y="386"/>
                </a:moveTo>
                <a:lnTo>
                  <a:pt x="246" y="386"/>
                </a:lnTo>
                <a:lnTo>
                  <a:pt x="236" y="388"/>
                </a:lnTo>
                <a:lnTo>
                  <a:pt x="236" y="388"/>
                </a:lnTo>
                <a:lnTo>
                  <a:pt x="236" y="388"/>
                </a:lnTo>
                <a:lnTo>
                  <a:pt x="236" y="388"/>
                </a:lnTo>
                <a:lnTo>
                  <a:pt x="235" y="391"/>
                </a:lnTo>
                <a:lnTo>
                  <a:pt x="235" y="391"/>
                </a:lnTo>
                <a:lnTo>
                  <a:pt x="244" y="391"/>
                </a:lnTo>
                <a:lnTo>
                  <a:pt x="244" y="391"/>
                </a:lnTo>
                <a:lnTo>
                  <a:pt x="246" y="386"/>
                </a:lnTo>
                <a:lnTo>
                  <a:pt x="246" y="386"/>
                </a:lnTo>
                <a:close/>
                <a:moveTo>
                  <a:pt x="63" y="427"/>
                </a:moveTo>
                <a:lnTo>
                  <a:pt x="63" y="427"/>
                </a:lnTo>
                <a:lnTo>
                  <a:pt x="63" y="431"/>
                </a:lnTo>
                <a:lnTo>
                  <a:pt x="63" y="431"/>
                </a:lnTo>
                <a:lnTo>
                  <a:pt x="69" y="431"/>
                </a:lnTo>
                <a:lnTo>
                  <a:pt x="69" y="431"/>
                </a:lnTo>
                <a:lnTo>
                  <a:pt x="71" y="426"/>
                </a:lnTo>
                <a:lnTo>
                  <a:pt x="71" y="426"/>
                </a:lnTo>
                <a:lnTo>
                  <a:pt x="63" y="427"/>
                </a:lnTo>
                <a:lnTo>
                  <a:pt x="63" y="427"/>
                </a:lnTo>
                <a:close/>
                <a:moveTo>
                  <a:pt x="14" y="303"/>
                </a:moveTo>
                <a:lnTo>
                  <a:pt x="14" y="303"/>
                </a:lnTo>
                <a:lnTo>
                  <a:pt x="14" y="306"/>
                </a:lnTo>
                <a:lnTo>
                  <a:pt x="14" y="306"/>
                </a:lnTo>
                <a:lnTo>
                  <a:pt x="14" y="308"/>
                </a:lnTo>
                <a:lnTo>
                  <a:pt x="14" y="308"/>
                </a:lnTo>
                <a:lnTo>
                  <a:pt x="19" y="309"/>
                </a:lnTo>
                <a:lnTo>
                  <a:pt x="19" y="309"/>
                </a:lnTo>
                <a:lnTo>
                  <a:pt x="19" y="304"/>
                </a:lnTo>
                <a:lnTo>
                  <a:pt x="19" y="304"/>
                </a:lnTo>
                <a:lnTo>
                  <a:pt x="14" y="303"/>
                </a:lnTo>
                <a:lnTo>
                  <a:pt x="14" y="303"/>
                </a:lnTo>
                <a:close/>
                <a:moveTo>
                  <a:pt x="109" y="402"/>
                </a:moveTo>
                <a:lnTo>
                  <a:pt x="109" y="402"/>
                </a:lnTo>
                <a:lnTo>
                  <a:pt x="117" y="399"/>
                </a:lnTo>
                <a:lnTo>
                  <a:pt x="117" y="399"/>
                </a:lnTo>
                <a:lnTo>
                  <a:pt x="117" y="399"/>
                </a:lnTo>
                <a:lnTo>
                  <a:pt x="117" y="399"/>
                </a:lnTo>
                <a:lnTo>
                  <a:pt x="118" y="396"/>
                </a:lnTo>
                <a:lnTo>
                  <a:pt x="118" y="396"/>
                </a:lnTo>
                <a:lnTo>
                  <a:pt x="112" y="396"/>
                </a:lnTo>
                <a:lnTo>
                  <a:pt x="112" y="396"/>
                </a:lnTo>
                <a:lnTo>
                  <a:pt x="112" y="398"/>
                </a:lnTo>
                <a:lnTo>
                  <a:pt x="112" y="398"/>
                </a:lnTo>
                <a:lnTo>
                  <a:pt x="109" y="402"/>
                </a:lnTo>
                <a:lnTo>
                  <a:pt x="109" y="402"/>
                </a:lnTo>
                <a:close/>
                <a:moveTo>
                  <a:pt x="88" y="333"/>
                </a:moveTo>
                <a:lnTo>
                  <a:pt x="88" y="333"/>
                </a:lnTo>
                <a:lnTo>
                  <a:pt x="88" y="330"/>
                </a:lnTo>
                <a:lnTo>
                  <a:pt x="88" y="330"/>
                </a:lnTo>
                <a:lnTo>
                  <a:pt x="88" y="328"/>
                </a:lnTo>
                <a:lnTo>
                  <a:pt x="88" y="328"/>
                </a:lnTo>
                <a:lnTo>
                  <a:pt x="83" y="327"/>
                </a:lnTo>
                <a:lnTo>
                  <a:pt x="83" y="327"/>
                </a:lnTo>
                <a:lnTo>
                  <a:pt x="82" y="327"/>
                </a:lnTo>
                <a:lnTo>
                  <a:pt x="82" y="327"/>
                </a:lnTo>
                <a:lnTo>
                  <a:pt x="82" y="331"/>
                </a:lnTo>
                <a:lnTo>
                  <a:pt x="82" y="331"/>
                </a:lnTo>
                <a:lnTo>
                  <a:pt x="88" y="333"/>
                </a:lnTo>
                <a:lnTo>
                  <a:pt x="88" y="333"/>
                </a:lnTo>
                <a:close/>
                <a:moveTo>
                  <a:pt x="236" y="409"/>
                </a:moveTo>
                <a:lnTo>
                  <a:pt x="236" y="409"/>
                </a:lnTo>
                <a:lnTo>
                  <a:pt x="236" y="409"/>
                </a:lnTo>
                <a:lnTo>
                  <a:pt x="236" y="409"/>
                </a:lnTo>
                <a:lnTo>
                  <a:pt x="229" y="412"/>
                </a:lnTo>
                <a:lnTo>
                  <a:pt x="229" y="412"/>
                </a:lnTo>
                <a:lnTo>
                  <a:pt x="227" y="415"/>
                </a:lnTo>
                <a:lnTo>
                  <a:pt x="227" y="415"/>
                </a:lnTo>
                <a:lnTo>
                  <a:pt x="233" y="415"/>
                </a:lnTo>
                <a:lnTo>
                  <a:pt x="233" y="415"/>
                </a:lnTo>
                <a:lnTo>
                  <a:pt x="233" y="413"/>
                </a:lnTo>
                <a:lnTo>
                  <a:pt x="233" y="413"/>
                </a:lnTo>
                <a:lnTo>
                  <a:pt x="236" y="409"/>
                </a:lnTo>
                <a:lnTo>
                  <a:pt x="236" y="409"/>
                </a:lnTo>
                <a:close/>
                <a:moveTo>
                  <a:pt x="109" y="432"/>
                </a:moveTo>
                <a:lnTo>
                  <a:pt x="109" y="432"/>
                </a:lnTo>
                <a:lnTo>
                  <a:pt x="115" y="431"/>
                </a:lnTo>
                <a:lnTo>
                  <a:pt x="115" y="431"/>
                </a:lnTo>
                <a:lnTo>
                  <a:pt x="117" y="427"/>
                </a:lnTo>
                <a:lnTo>
                  <a:pt x="117" y="427"/>
                </a:lnTo>
                <a:lnTo>
                  <a:pt x="117" y="426"/>
                </a:lnTo>
                <a:lnTo>
                  <a:pt x="117" y="426"/>
                </a:lnTo>
                <a:lnTo>
                  <a:pt x="110" y="429"/>
                </a:lnTo>
                <a:lnTo>
                  <a:pt x="110" y="429"/>
                </a:lnTo>
                <a:lnTo>
                  <a:pt x="109" y="429"/>
                </a:lnTo>
                <a:lnTo>
                  <a:pt x="109" y="429"/>
                </a:lnTo>
                <a:lnTo>
                  <a:pt x="109" y="432"/>
                </a:lnTo>
                <a:lnTo>
                  <a:pt x="109" y="432"/>
                </a:lnTo>
                <a:close/>
                <a:moveTo>
                  <a:pt x="126" y="437"/>
                </a:moveTo>
                <a:lnTo>
                  <a:pt x="126" y="437"/>
                </a:lnTo>
                <a:lnTo>
                  <a:pt x="109" y="440"/>
                </a:lnTo>
                <a:lnTo>
                  <a:pt x="109" y="440"/>
                </a:lnTo>
                <a:lnTo>
                  <a:pt x="109" y="440"/>
                </a:lnTo>
                <a:lnTo>
                  <a:pt x="109" y="440"/>
                </a:lnTo>
                <a:lnTo>
                  <a:pt x="109" y="440"/>
                </a:lnTo>
                <a:lnTo>
                  <a:pt x="109" y="440"/>
                </a:lnTo>
                <a:lnTo>
                  <a:pt x="126" y="440"/>
                </a:lnTo>
                <a:lnTo>
                  <a:pt x="126" y="440"/>
                </a:lnTo>
                <a:lnTo>
                  <a:pt x="126" y="439"/>
                </a:lnTo>
                <a:lnTo>
                  <a:pt x="126" y="439"/>
                </a:lnTo>
                <a:lnTo>
                  <a:pt x="126" y="437"/>
                </a:lnTo>
                <a:lnTo>
                  <a:pt x="126" y="437"/>
                </a:lnTo>
                <a:close/>
                <a:moveTo>
                  <a:pt x="39" y="314"/>
                </a:moveTo>
                <a:lnTo>
                  <a:pt x="39" y="314"/>
                </a:lnTo>
                <a:lnTo>
                  <a:pt x="39" y="317"/>
                </a:lnTo>
                <a:lnTo>
                  <a:pt x="41" y="320"/>
                </a:lnTo>
                <a:lnTo>
                  <a:pt x="42" y="322"/>
                </a:lnTo>
                <a:lnTo>
                  <a:pt x="44" y="322"/>
                </a:lnTo>
                <a:lnTo>
                  <a:pt x="44" y="322"/>
                </a:lnTo>
                <a:lnTo>
                  <a:pt x="46" y="319"/>
                </a:lnTo>
                <a:lnTo>
                  <a:pt x="46" y="319"/>
                </a:lnTo>
                <a:lnTo>
                  <a:pt x="39" y="314"/>
                </a:lnTo>
                <a:lnTo>
                  <a:pt x="39" y="314"/>
                </a:lnTo>
                <a:close/>
                <a:moveTo>
                  <a:pt x="262" y="416"/>
                </a:moveTo>
                <a:lnTo>
                  <a:pt x="262" y="416"/>
                </a:lnTo>
                <a:lnTo>
                  <a:pt x="262" y="416"/>
                </a:lnTo>
                <a:lnTo>
                  <a:pt x="262" y="416"/>
                </a:lnTo>
                <a:lnTo>
                  <a:pt x="254" y="423"/>
                </a:lnTo>
                <a:lnTo>
                  <a:pt x="254" y="423"/>
                </a:lnTo>
                <a:lnTo>
                  <a:pt x="252" y="426"/>
                </a:lnTo>
                <a:lnTo>
                  <a:pt x="252" y="426"/>
                </a:lnTo>
                <a:lnTo>
                  <a:pt x="254" y="426"/>
                </a:lnTo>
                <a:lnTo>
                  <a:pt x="254" y="426"/>
                </a:lnTo>
                <a:lnTo>
                  <a:pt x="260" y="421"/>
                </a:lnTo>
                <a:lnTo>
                  <a:pt x="260" y="421"/>
                </a:lnTo>
                <a:lnTo>
                  <a:pt x="260" y="421"/>
                </a:lnTo>
                <a:lnTo>
                  <a:pt x="260" y="421"/>
                </a:lnTo>
                <a:lnTo>
                  <a:pt x="262" y="416"/>
                </a:lnTo>
                <a:lnTo>
                  <a:pt x="262" y="416"/>
                </a:lnTo>
                <a:close/>
                <a:moveTo>
                  <a:pt x="22" y="306"/>
                </a:moveTo>
                <a:lnTo>
                  <a:pt x="22" y="306"/>
                </a:lnTo>
                <a:lnTo>
                  <a:pt x="22" y="306"/>
                </a:lnTo>
                <a:lnTo>
                  <a:pt x="22" y="306"/>
                </a:lnTo>
                <a:lnTo>
                  <a:pt x="22" y="309"/>
                </a:lnTo>
                <a:lnTo>
                  <a:pt x="22" y="309"/>
                </a:lnTo>
                <a:lnTo>
                  <a:pt x="22" y="312"/>
                </a:lnTo>
                <a:lnTo>
                  <a:pt x="22" y="312"/>
                </a:lnTo>
                <a:lnTo>
                  <a:pt x="27" y="314"/>
                </a:lnTo>
                <a:lnTo>
                  <a:pt x="27" y="314"/>
                </a:lnTo>
                <a:lnTo>
                  <a:pt x="28" y="309"/>
                </a:lnTo>
                <a:lnTo>
                  <a:pt x="28" y="309"/>
                </a:lnTo>
                <a:lnTo>
                  <a:pt x="22" y="306"/>
                </a:lnTo>
                <a:lnTo>
                  <a:pt x="22" y="306"/>
                </a:lnTo>
                <a:close/>
                <a:moveTo>
                  <a:pt x="58" y="399"/>
                </a:moveTo>
                <a:lnTo>
                  <a:pt x="58" y="399"/>
                </a:lnTo>
                <a:lnTo>
                  <a:pt x="58" y="399"/>
                </a:lnTo>
                <a:lnTo>
                  <a:pt x="58" y="399"/>
                </a:lnTo>
                <a:lnTo>
                  <a:pt x="55" y="399"/>
                </a:lnTo>
                <a:lnTo>
                  <a:pt x="55" y="399"/>
                </a:lnTo>
                <a:lnTo>
                  <a:pt x="53" y="401"/>
                </a:lnTo>
                <a:lnTo>
                  <a:pt x="52" y="402"/>
                </a:lnTo>
                <a:lnTo>
                  <a:pt x="52" y="402"/>
                </a:lnTo>
                <a:lnTo>
                  <a:pt x="52" y="404"/>
                </a:lnTo>
                <a:lnTo>
                  <a:pt x="52" y="404"/>
                </a:lnTo>
                <a:lnTo>
                  <a:pt x="52" y="405"/>
                </a:lnTo>
                <a:lnTo>
                  <a:pt x="52" y="405"/>
                </a:lnTo>
                <a:lnTo>
                  <a:pt x="57" y="404"/>
                </a:lnTo>
                <a:lnTo>
                  <a:pt x="57" y="404"/>
                </a:lnTo>
                <a:lnTo>
                  <a:pt x="57" y="404"/>
                </a:lnTo>
                <a:lnTo>
                  <a:pt x="57" y="404"/>
                </a:lnTo>
                <a:lnTo>
                  <a:pt x="58" y="399"/>
                </a:lnTo>
                <a:lnTo>
                  <a:pt x="58" y="399"/>
                </a:lnTo>
                <a:close/>
                <a:moveTo>
                  <a:pt x="99" y="338"/>
                </a:moveTo>
                <a:lnTo>
                  <a:pt x="99" y="338"/>
                </a:lnTo>
                <a:lnTo>
                  <a:pt x="99" y="338"/>
                </a:lnTo>
                <a:lnTo>
                  <a:pt x="99" y="338"/>
                </a:lnTo>
                <a:lnTo>
                  <a:pt x="99" y="341"/>
                </a:lnTo>
                <a:lnTo>
                  <a:pt x="102" y="342"/>
                </a:lnTo>
                <a:lnTo>
                  <a:pt x="102" y="342"/>
                </a:lnTo>
                <a:lnTo>
                  <a:pt x="106" y="344"/>
                </a:lnTo>
                <a:lnTo>
                  <a:pt x="106" y="344"/>
                </a:lnTo>
                <a:lnTo>
                  <a:pt x="106" y="338"/>
                </a:lnTo>
                <a:lnTo>
                  <a:pt x="106" y="338"/>
                </a:lnTo>
                <a:lnTo>
                  <a:pt x="99" y="338"/>
                </a:lnTo>
                <a:lnTo>
                  <a:pt x="99" y="338"/>
                </a:lnTo>
                <a:close/>
                <a:moveTo>
                  <a:pt x="266" y="429"/>
                </a:moveTo>
                <a:lnTo>
                  <a:pt x="266" y="429"/>
                </a:lnTo>
                <a:lnTo>
                  <a:pt x="268" y="429"/>
                </a:lnTo>
                <a:lnTo>
                  <a:pt x="270" y="427"/>
                </a:lnTo>
                <a:lnTo>
                  <a:pt x="270" y="427"/>
                </a:lnTo>
                <a:lnTo>
                  <a:pt x="271" y="423"/>
                </a:lnTo>
                <a:lnTo>
                  <a:pt x="271" y="423"/>
                </a:lnTo>
                <a:lnTo>
                  <a:pt x="271" y="418"/>
                </a:lnTo>
                <a:lnTo>
                  <a:pt x="271" y="418"/>
                </a:lnTo>
                <a:lnTo>
                  <a:pt x="268" y="421"/>
                </a:lnTo>
                <a:lnTo>
                  <a:pt x="268" y="421"/>
                </a:lnTo>
                <a:lnTo>
                  <a:pt x="268" y="423"/>
                </a:lnTo>
                <a:lnTo>
                  <a:pt x="268" y="423"/>
                </a:lnTo>
                <a:lnTo>
                  <a:pt x="268" y="426"/>
                </a:lnTo>
                <a:lnTo>
                  <a:pt x="268" y="426"/>
                </a:lnTo>
                <a:lnTo>
                  <a:pt x="268" y="427"/>
                </a:lnTo>
                <a:lnTo>
                  <a:pt x="266" y="429"/>
                </a:lnTo>
                <a:lnTo>
                  <a:pt x="266" y="429"/>
                </a:lnTo>
                <a:close/>
                <a:moveTo>
                  <a:pt x="132" y="431"/>
                </a:moveTo>
                <a:lnTo>
                  <a:pt x="132" y="431"/>
                </a:lnTo>
                <a:lnTo>
                  <a:pt x="132" y="434"/>
                </a:lnTo>
                <a:lnTo>
                  <a:pt x="132" y="434"/>
                </a:lnTo>
                <a:lnTo>
                  <a:pt x="137" y="434"/>
                </a:lnTo>
                <a:lnTo>
                  <a:pt x="137" y="434"/>
                </a:lnTo>
                <a:lnTo>
                  <a:pt x="139" y="434"/>
                </a:lnTo>
                <a:lnTo>
                  <a:pt x="139" y="434"/>
                </a:lnTo>
                <a:lnTo>
                  <a:pt x="140" y="429"/>
                </a:lnTo>
                <a:lnTo>
                  <a:pt x="140" y="429"/>
                </a:lnTo>
                <a:lnTo>
                  <a:pt x="132" y="431"/>
                </a:lnTo>
                <a:lnTo>
                  <a:pt x="132" y="431"/>
                </a:lnTo>
                <a:close/>
                <a:moveTo>
                  <a:pt x="88" y="339"/>
                </a:moveTo>
                <a:lnTo>
                  <a:pt x="88" y="339"/>
                </a:lnTo>
                <a:lnTo>
                  <a:pt x="82" y="336"/>
                </a:lnTo>
                <a:lnTo>
                  <a:pt x="82" y="336"/>
                </a:lnTo>
                <a:lnTo>
                  <a:pt x="83" y="341"/>
                </a:lnTo>
                <a:lnTo>
                  <a:pt x="83" y="341"/>
                </a:lnTo>
                <a:lnTo>
                  <a:pt x="83" y="341"/>
                </a:lnTo>
                <a:lnTo>
                  <a:pt x="83" y="341"/>
                </a:lnTo>
                <a:lnTo>
                  <a:pt x="87" y="344"/>
                </a:lnTo>
                <a:lnTo>
                  <a:pt x="87" y="344"/>
                </a:lnTo>
                <a:lnTo>
                  <a:pt x="88" y="339"/>
                </a:lnTo>
                <a:lnTo>
                  <a:pt x="88" y="339"/>
                </a:lnTo>
                <a:close/>
                <a:moveTo>
                  <a:pt x="96" y="347"/>
                </a:moveTo>
                <a:lnTo>
                  <a:pt x="96" y="347"/>
                </a:lnTo>
                <a:lnTo>
                  <a:pt x="98" y="342"/>
                </a:lnTo>
                <a:lnTo>
                  <a:pt x="98" y="342"/>
                </a:lnTo>
                <a:lnTo>
                  <a:pt x="91" y="341"/>
                </a:lnTo>
                <a:lnTo>
                  <a:pt x="91" y="341"/>
                </a:lnTo>
                <a:lnTo>
                  <a:pt x="91" y="345"/>
                </a:lnTo>
                <a:lnTo>
                  <a:pt x="91" y="345"/>
                </a:lnTo>
                <a:lnTo>
                  <a:pt x="96" y="347"/>
                </a:lnTo>
                <a:lnTo>
                  <a:pt x="96" y="347"/>
                </a:lnTo>
                <a:close/>
                <a:moveTo>
                  <a:pt x="41" y="407"/>
                </a:moveTo>
                <a:lnTo>
                  <a:pt x="41" y="407"/>
                </a:lnTo>
                <a:lnTo>
                  <a:pt x="49" y="405"/>
                </a:lnTo>
                <a:lnTo>
                  <a:pt x="49" y="405"/>
                </a:lnTo>
                <a:lnTo>
                  <a:pt x="50" y="401"/>
                </a:lnTo>
                <a:lnTo>
                  <a:pt x="50" y="401"/>
                </a:lnTo>
                <a:lnTo>
                  <a:pt x="42" y="404"/>
                </a:lnTo>
                <a:lnTo>
                  <a:pt x="42" y="404"/>
                </a:lnTo>
                <a:lnTo>
                  <a:pt x="42" y="404"/>
                </a:lnTo>
                <a:lnTo>
                  <a:pt x="42" y="404"/>
                </a:lnTo>
                <a:lnTo>
                  <a:pt x="41" y="407"/>
                </a:lnTo>
                <a:lnTo>
                  <a:pt x="41" y="407"/>
                </a:lnTo>
                <a:close/>
                <a:moveTo>
                  <a:pt x="268" y="439"/>
                </a:moveTo>
                <a:lnTo>
                  <a:pt x="268" y="439"/>
                </a:lnTo>
                <a:lnTo>
                  <a:pt x="268" y="439"/>
                </a:lnTo>
                <a:lnTo>
                  <a:pt x="268" y="439"/>
                </a:lnTo>
                <a:lnTo>
                  <a:pt x="268" y="439"/>
                </a:lnTo>
                <a:lnTo>
                  <a:pt x="268" y="439"/>
                </a:lnTo>
                <a:lnTo>
                  <a:pt x="243" y="440"/>
                </a:lnTo>
                <a:lnTo>
                  <a:pt x="243" y="440"/>
                </a:lnTo>
                <a:lnTo>
                  <a:pt x="243" y="442"/>
                </a:lnTo>
                <a:lnTo>
                  <a:pt x="243" y="442"/>
                </a:lnTo>
                <a:lnTo>
                  <a:pt x="243" y="442"/>
                </a:lnTo>
                <a:lnTo>
                  <a:pt x="243" y="442"/>
                </a:lnTo>
                <a:lnTo>
                  <a:pt x="268" y="439"/>
                </a:lnTo>
                <a:lnTo>
                  <a:pt x="268" y="439"/>
                </a:lnTo>
                <a:close/>
                <a:moveTo>
                  <a:pt x="263" y="265"/>
                </a:moveTo>
                <a:lnTo>
                  <a:pt x="263" y="265"/>
                </a:lnTo>
                <a:lnTo>
                  <a:pt x="263" y="265"/>
                </a:lnTo>
                <a:lnTo>
                  <a:pt x="263" y="265"/>
                </a:lnTo>
                <a:lnTo>
                  <a:pt x="260" y="271"/>
                </a:lnTo>
                <a:lnTo>
                  <a:pt x="260" y="271"/>
                </a:lnTo>
                <a:lnTo>
                  <a:pt x="257" y="276"/>
                </a:lnTo>
                <a:lnTo>
                  <a:pt x="257" y="276"/>
                </a:lnTo>
                <a:lnTo>
                  <a:pt x="255" y="278"/>
                </a:lnTo>
                <a:lnTo>
                  <a:pt x="255" y="278"/>
                </a:lnTo>
                <a:lnTo>
                  <a:pt x="255" y="279"/>
                </a:lnTo>
                <a:lnTo>
                  <a:pt x="254" y="281"/>
                </a:lnTo>
                <a:lnTo>
                  <a:pt x="254" y="281"/>
                </a:lnTo>
                <a:lnTo>
                  <a:pt x="247" y="287"/>
                </a:lnTo>
                <a:lnTo>
                  <a:pt x="247" y="287"/>
                </a:lnTo>
                <a:lnTo>
                  <a:pt x="246" y="287"/>
                </a:lnTo>
                <a:lnTo>
                  <a:pt x="246" y="287"/>
                </a:lnTo>
                <a:lnTo>
                  <a:pt x="252" y="282"/>
                </a:lnTo>
                <a:lnTo>
                  <a:pt x="257" y="276"/>
                </a:lnTo>
                <a:lnTo>
                  <a:pt x="262" y="271"/>
                </a:lnTo>
                <a:lnTo>
                  <a:pt x="263" y="265"/>
                </a:lnTo>
                <a:lnTo>
                  <a:pt x="263" y="265"/>
                </a:lnTo>
                <a:close/>
                <a:moveTo>
                  <a:pt x="126" y="344"/>
                </a:move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4" y="350"/>
                </a:lnTo>
                <a:lnTo>
                  <a:pt x="124" y="350"/>
                </a:lnTo>
                <a:lnTo>
                  <a:pt x="124" y="352"/>
                </a:lnTo>
                <a:lnTo>
                  <a:pt x="126" y="352"/>
                </a:lnTo>
                <a:lnTo>
                  <a:pt x="126" y="352"/>
                </a:lnTo>
                <a:lnTo>
                  <a:pt x="128" y="353"/>
                </a:lnTo>
                <a:lnTo>
                  <a:pt x="128" y="353"/>
                </a:lnTo>
                <a:lnTo>
                  <a:pt x="128" y="350"/>
                </a:lnTo>
                <a:lnTo>
                  <a:pt x="128" y="350"/>
                </a:lnTo>
                <a:lnTo>
                  <a:pt x="128" y="347"/>
                </a:lnTo>
                <a:lnTo>
                  <a:pt x="129" y="344"/>
                </a:lnTo>
                <a:lnTo>
                  <a:pt x="129" y="344"/>
                </a:lnTo>
                <a:lnTo>
                  <a:pt x="128" y="344"/>
                </a:lnTo>
                <a:lnTo>
                  <a:pt x="126" y="344"/>
                </a:lnTo>
                <a:lnTo>
                  <a:pt x="126" y="344"/>
                </a:lnTo>
                <a:close/>
                <a:moveTo>
                  <a:pt x="153" y="117"/>
                </a:moveTo>
                <a:lnTo>
                  <a:pt x="153" y="117"/>
                </a:lnTo>
                <a:lnTo>
                  <a:pt x="154" y="118"/>
                </a:lnTo>
                <a:lnTo>
                  <a:pt x="154" y="118"/>
                </a:lnTo>
                <a:lnTo>
                  <a:pt x="156" y="117"/>
                </a:lnTo>
                <a:lnTo>
                  <a:pt x="156" y="117"/>
                </a:lnTo>
                <a:lnTo>
                  <a:pt x="159" y="110"/>
                </a:lnTo>
                <a:lnTo>
                  <a:pt x="159" y="110"/>
                </a:lnTo>
                <a:lnTo>
                  <a:pt x="159" y="110"/>
                </a:lnTo>
                <a:lnTo>
                  <a:pt x="159" y="110"/>
                </a:lnTo>
                <a:lnTo>
                  <a:pt x="156" y="110"/>
                </a:lnTo>
                <a:lnTo>
                  <a:pt x="156" y="110"/>
                </a:lnTo>
                <a:lnTo>
                  <a:pt x="153" y="117"/>
                </a:lnTo>
                <a:lnTo>
                  <a:pt x="153" y="117"/>
                </a:lnTo>
                <a:close/>
                <a:moveTo>
                  <a:pt x="12" y="393"/>
                </a:moveTo>
                <a:lnTo>
                  <a:pt x="12" y="393"/>
                </a:lnTo>
                <a:lnTo>
                  <a:pt x="12" y="388"/>
                </a:lnTo>
                <a:lnTo>
                  <a:pt x="12" y="388"/>
                </a:lnTo>
                <a:lnTo>
                  <a:pt x="6" y="388"/>
                </a:lnTo>
                <a:lnTo>
                  <a:pt x="6" y="388"/>
                </a:lnTo>
                <a:lnTo>
                  <a:pt x="8" y="393"/>
                </a:lnTo>
                <a:lnTo>
                  <a:pt x="8" y="393"/>
                </a:lnTo>
                <a:lnTo>
                  <a:pt x="12" y="393"/>
                </a:lnTo>
                <a:lnTo>
                  <a:pt x="12" y="393"/>
                </a:lnTo>
                <a:close/>
                <a:moveTo>
                  <a:pt x="249" y="379"/>
                </a:moveTo>
                <a:lnTo>
                  <a:pt x="249" y="379"/>
                </a:lnTo>
                <a:lnTo>
                  <a:pt x="247" y="379"/>
                </a:lnTo>
                <a:lnTo>
                  <a:pt x="247" y="379"/>
                </a:lnTo>
                <a:lnTo>
                  <a:pt x="241" y="380"/>
                </a:lnTo>
                <a:lnTo>
                  <a:pt x="241" y="380"/>
                </a:lnTo>
                <a:lnTo>
                  <a:pt x="240" y="380"/>
                </a:lnTo>
                <a:lnTo>
                  <a:pt x="238" y="383"/>
                </a:lnTo>
                <a:lnTo>
                  <a:pt x="238" y="383"/>
                </a:lnTo>
                <a:lnTo>
                  <a:pt x="247" y="382"/>
                </a:lnTo>
                <a:lnTo>
                  <a:pt x="247" y="382"/>
                </a:lnTo>
                <a:lnTo>
                  <a:pt x="249" y="379"/>
                </a:lnTo>
                <a:lnTo>
                  <a:pt x="249" y="379"/>
                </a:lnTo>
                <a:close/>
                <a:moveTo>
                  <a:pt x="189" y="385"/>
                </a:moveTo>
                <a:lnTo>
                  <a:pt x="189" y="385"/>
                </a:lnTo>
                <a:lnTo>
                  <a:pt x="192" y="386"/>
                </a:lnTo>
                <a:lnTo>
                  <a:pt x="192" y="390"/>
                </a:lnTo>
                <a:lnTo>
                  <a:pt x="192" y="390"/>
                </a:lnTo>
                <a:lnTo>
                  <a:pt x="194" y="388"/>
                </a:lnTo>
                <a:lnTo>
                  <a:pt x="194" y="388"/>
                </a:lnTo>
                <a:lnTo>
                  <a:pt x="195" y="382"/>
                </a:lnTo>
                <a:lnTo>
                  <a:pt x="195" y="382"/>
                </a:lnTo>
                <a:lnTo>
                  <a:pt x="191" y="382"/>
                </a:lnTo>
                <a:lnTo>
                  <a:pt x="191" y="382"/>
                </a:lnTo>
                <a:lnTo>
                  <a:pt x="189" y="385"/>
                </a:lnTo>
                <a:lnTo>
                  <a:pt x="189" y="385"/>
                </a:lnTo>
                <a:close/>
                <a:moveTo>
                  <a:pt x="60" y="431"/>
                </a:moveTo>
                <a:lnTo>
                  <a:pt x="60" y="431"/>
                </a:lnTo>
                <a:lnTo>
                  <a:pt x="60" y="427"/>
                </a:lnTo>
                <a:lnTo>
                  <a:pt x="60" y="427"/>
                </a:lnTo>
                <a:lnTo>
                  <a:pt x="53" y="427"/>
                </a:lnTo>
                <a:lnTo>
                  <a:pt x="53" y="427"/>
                </a:lnTo>
                <a:lnTo>
                  <a:pt x="52" y="429"/>
                </a:lnTo>
                <a:lnTo>
                  <a:pt x="52" y="431"/>
                </a:lnTo>
                <a:lnTo>
                  <a:pt x="52" y="431"/>
                </a:lnTo>
                <a:lnTo>
                  <a:pt x="52" y="431"/>
                </a:lnTo>
                <a:lnTo>
                  <a:pt x="52" y="431"/>
                </a:lnTo>
                <a:lnTo>
                  <a:pt x="60" y="431"/>
                </a:lnTo>
                <a:lnTo>
                  <a:pt x="60" y="431"/>
                </a:lnTo>
                <a:close/>
                <a:moveTo>
                  <a:pt x="85" y="416"/>
                </a:moveTo>
                <a:lnTo>
                  <a:pt x="85" y="416"/>
                </a:lnTo>
                <a:lnTo>
                  <a:pt x="91" y="416"/>
                </a:lnTo>
                <a:lnTo>
                  <a:pt x="91" y="416"/>
                </a:lnTo>
                <a:lnTo>
                  <a:pt x="91" y="416"/>
                </a:lnTo>
                <a:lnTo>
                  <a:pt x="91" y="416"/>
                </a:lnTo>
                <a:lnTo>
                  <a:pt x="91" y="415"/>
                </a:lnTo>
                <a:lnTo>
                  <a:pt x="91" y="415"/>
                </a:lnTo>
                <a:lnTo>
                  <a:pt x="93" y="412"/>
                </a:lnTo>
                <a:lnTo>
                  <a:pt x="93" y="412"/>
                </a:lnTo>
                <a:lnTo>
                  <a:pt x="93" y="412"/>
                </a:lnTo>
                <a:lnTo>
                  <a:pt x="93" y="412"/>
                </a:lnTo>
                <a:lnTo>
                  <a:pt x="90" y="413"/>
                </a:lnTo>
                <a:lnTo>
                  <a:pt x="90" y="413"/>
                </a:lnTo>
                <a:lnTo>
                  <a:pt x="87" y="415"/>
                </a:lnTo>
                <a:lnTo>
                  <a:pt x="85" y="416"/>
                </a:lnTo>
                <a:lnTo>
                  <a:pt x="85" y="416"/>
                </a:lnTo>
                <a:close/>
                <a:moveTo>
                  <a:pt x="181" y="334"/>
                </a:moveTo>
                <a:lnTo>
                  <a:pt x="181" y="334"/>
                </a:lnTo>
                <a:lnTo>
                  <a:pt x="178" y="342"/>
                </a:lnTo>
                <a:lnTo>
                  <a:pt x="178" y="342"/>
                </a:lnTo>
                <a:lnTo>
                  <a:pt x="183" y="341"/>
                </a:lnTo>
                <a:lnTo>
                  <a:pt x="183" y="341"/>
                </a:lnTo>
                <a:lnTo>
                  <a:pt x="183" y="339"/>
                </a:lnTo>
                <a:lnTo>
                  <a:pt x="183" y="339"/>
                </a:lnTo>
                <a:lnTo>
                  <a:pt x="184" y="334"/>
                </a:lnTo>
                <a:lnTo>
                  <a:pt x="184" y="334"/>
                </a:lnTo>
                <a:lnTo>
                  <a:pt x="181" y="334"/>
                </a:lnTo>
                <a:lnTo>
                  <a:pt x="181" y="334"/>
                </a:lnTo>
                <a:close/>
                <a:moveTo>
                  <a:pt x="200" y="399"/>
                </a:moveTo>
                <a:lnTo>
                  <a:pt x="200" y="399"/>
                </a:lnTo>
                <a:lnTo>
                  <a:pt x="197" y="399"/>
                </a:lnTo>
                <a:lnTo>
                  <a:pt x="197" y="399"/>
                </a:lnTo>
                <a:lnTo>
                  <a:pt x="194" y="401"/>
                </a:lnTo>
                <a:lnTo>
                  <a:pt x="192" y="402"/>
                </a:lnTo>
                <a:lnTo>
                  <a:pt x="192" y="402"/>
                </a:lnTo>
                <a:lnTo>
                  <a:pt x="191" y="405"/>
                </a:lnTo>
                <a:lnTo>
                  <a:pt x="191" y="405"/>
                </a:lnTo>
                <a:lnTo>
                  <a:pt x="192" y="404"/>
                </a:lnTo>
                <a:lnTo>
                  <a:pt x="192" y="404"/>
                </a:lnTo>
                <a:lnTo>
                  <a:pt x="199" y="401"/>
                </a:lnTo>
                <a:lnTo>
                  <a:pt x="199" y="401"/>
                </a:lnTo>
                <a:lnTo>
                  <a:pt x="200" y="399"/>
                </a:lnTo>
                <a:lnTo>
                  <a:pt x="200" y="399"/>
                </a:lnTo>
                <a:close/>
                <a:moveTo>
                  <a:pt x="254" y="386"/>
                </a:moveTo>
                <a:lnTo>
                  <a:pt x="254" y="386"/>
                </a:lnTo>
                <a:lnTo>
                  <a:pt x="249" y="386"/>
                </a:lnTo>
                <a:lnTo>
                  <a:pt x="249" y="386"/>
                </a:lnTo>
                <a:lnTo>
                  <a:pt x="249" y="386"/>
                </a:lnTo>
                <a:lnTo>
                  <a:pt x="249" y="386"/>
                </a:lnTo>
                <a:lnTo>
                  <a:pt x="247" y="391"/>
                </a:lnTo>
                <a:lnTo>
                  <a:pt x="247" y="391"/>
                </a:lnTo>
                <a:lnTo>
                  <a:pt x="252" y="391"/>
                </a:lnTo>
                <a:lnTo>
                  <a:pt x="252" y="391"/>
                </a:lnTo>
                <a:lnTo>
                  <a:pt x="254" y="386"/>
                </a:lnTo>
                <a:lnTo>
                  <a:pt x="254" y="386"/>
                </a:lnTo>
                <a:close/>
                <a:moveTo>
                  <a:pt x="189" y="90"/>
                </a:moveTo>
                <a:lnTo>
                  <a:pt x="189" y="90"/>
                </a:lnTo>
                <a:lnTo>
                  <a:pt x="188" y="92"/>
                </a:lnTo>
                <a:lnTo>
                  <a:pt x="188" y="92"/>
                </a:lnTo>
                <a:lnTo>
                  <a:pt x="188" y="93"/>
                </a:lnTo>
                <a:lnTo>
                  <a:pt x="188" y="93"/>
                </a:lnTo>
                <a:lnTo>
                  <a:pt x="183" y="96"/>
                </a:lnTo>
                <a:lnTo>
                  <a:pt x="183" y="96"/>
                </a:lnTo>
                <a:lnTo>
                  <a:pt x="181" y="98"/>
                </a:lnTo>
                <a:lnTo>
                  <a:pt x="181" y="98"/>
                </a:lnTo>
                <a:lnTo>
                  <a:pt x="181" y="99"/>
                </a:lnTo>
                <a:lnTo>
                  <a:pt x="180" y="99"/>
                </a:lnTo>
                <a:lnTo>
                  <a:pt x="180" y="99"/>
                </a:lnTo>
                <a:lnTo>
                  <a:pt x="180" y="99"/>
                </a:lnTo>
                <a:lnTo>
                  <a:pt x="180" y="99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9" y="93"/>
                </a:lnTo>
                <a:lnTo>
                  <a:pt x="189" y="93"/>
                </a:lnTo>
                <a:lnTo>
                  <a:pt x="189" y="92"/>
                </a:lnTo>
                <a:lnTo>
                  <a:pt x="189" y="92"/>
                </a:lnTo>
                <a:lnTo>
                  <a:pt x="189" y="90"/>
                </a:lnTo>
                <a:lnTo>
                  <a:pt x="189" y="90"/>
                </a:lnTo>
                <a:close/>
                <a:moveTo>
                  <a:pt x="184" y="413"/>
                </a:moveTo>
                <a:lnTo>
                  <a:pt x="184" y="413"/>
                </a:lnTo>
                <a:lnTo>
                  <a:pt x="184" y="413"/>
                </a:lnTo>
                <a:lnTo>
                  <a:pt x="184" y="413"/>
                </a:lnTo>
                <a:lnTo>
                  <a:pt x="180" y="416"/>
                </a:lnTo>
                <a:lnTo>
                  <a:pt x="180" y="416"/>
                </a:lnTo>
                <a:lnTo>
                  <a:pt x="178" y="418"/>
                </a:lnTo>
                <a:lnTo>
                  <a:pt x="178" y="418"/>
                </a:lnTo>
                <a:lnTo>
                  <a:pt x="177" y="418"/>
                </a:lnTo>
                <a:lnTo>
                  <a:pt x="177" y="418"/>
                </a:lnTo>
                <a:lnTo>
                  <a:pt x="175" y="423"/>
                </a:lnTo>
                <a:lnTo>
                  <a:pt x="175" y="423"/>
                </a:lnTo>
                <a:lnTo>
                  <a:pt x="183" y="416"/>
                </a:lnTo>
                <a:lnTo>
                  <a:pt x="183" y="416"/>
                </a:lnTo>
                <a:lnTo>
                  <a:pt x="184" y="413"/>
                </a:lnTo>
                <a:lnTo>
                  <a:pt x="184" y="413"/>
                </a:lnTo>
                <a:close/>
                <a:moveTo>
                  <a:pt x="277" y="394"/>
                </a:moveTo>
                <a:lnTo>
                  <a:pt x="277" y="394"/>
                </a:lnTo>
                <a:lnTo>
                  <a:pt x="277" y="394"/>
                </a:lnTo>
                <a:lnTo>
                  <a:pt x="277" y="394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6" y="375"/>
                </a:lnTo>
                <a:lnTo>
                  <a:pt x="277" y="377"/>
                </a:lnTo>
                <a:lnTo>
                  <a:pt x="277" y="379"/>
                </a:lnTo>
                <a:lnTo>
                  <a:pt x="277" y="379"/>
                </a:lnTo>
                <a:lnTo>
                  <a:pt x="276" y="382"/>
                </a:lnTo>
                <a:lnTo>
                  <a:pt x="276" y="382"/>
                </a:lnTo>
                <a:lnTo>
                  <a:pt x="277" y="388"/>
                </a:lnTo>
                <a:lnTo>
                  <a:pt x="277" y="388"/>
                </a:lnTo>
                <a:lnTo>
                  <a:pt x="277" y="394"/>
                </a:lnTo>
                <a:lnTo>
                  <a:pt x="277" y="394"/>
                </a:lnTo>
                <a:close/>
                <a:moveTo>
                  <a:pt x="271" y="409"/>
                </a:moveTo>
                <a:lnTo>
                  <a:pt x="271" y="409"/>
                </a:lnTo>
                <a:lnTo>
                  <a:pt x="271" y="409"/>
                </a:lnTo>
                <a:lnTo>
                  <a:pt x="271" y="409"/>
                </a:lnTo>
                <a:lnTo>
                  <a:pt x="270" y="409"/>
                </a:lnTo>
                <a:lnTo>
                  <a:pt x="270" y="409"/>
                </a:lnTo>
                <a:lnTo>
                  <a:pt x="268" y="410"/>
                </a:lnTo>
                <a:lnTo>
                  <a:pt x="268" y="412"/>
                </a:lnTo>
                <a:lnTo>
                  <a:pt x="268" y="412"/>
                </a:lnTo>
                <a:lnTo>
                  <a:pt x="268" y="416"/>
                </a:lnTo>
                <a:lnTo>
                  <a:pt x="268" y="416"/>
                </a:lnTo>
                <a:lnTo>
                  <a:pt x="271" y="415"/>
                </a:lnTo>
                <a:lnTo>
                  <a:pt x="271" y="415"/>
                </a:lnTo>
                <a:lnTo>
                  <a:pt x="271" y="409"/>
                </a:lnTo>
                <a:lnTo>
                  <a:pt x="271" y="409"/>
                </a:lnTo>
                <a:close/>
                <a:moveTo>
                  <a:pt x="41" y="399"/>
                </a:moveTo>
                <a:lnTo>
                  <a:pt x="41" y="399"/>
                </a:lnTo>
                <a:lnTo>
                  <a:pt x="35" y="401"/>
                </a:lnTo>
                <a:lnTo>
                  <a:pt x="35" y="401"/>
                </a:lnTo>
                <a:lnTo>
                  <a:pt x="33" y="404"/>
                </a:lnTo>
                <a:lnTo>
                  <a:pt x="33" y="404"/>
                </a:lnTo>
                <a:lnTo>
                  <a:pt x="39" y="402"/>
                </a:lnTo>
                <a:lnTo>
                  <a:pt x="39" y="402"/>
                </a:lnTo>
                <a:lnTo>
                  <a:pt x="41" y="401"/>
                </a:lnTo>
                <a:lnTo>
                  <a:pt x="41" y="401"/>
                </a:lnTo>
                <a:lnTo>
                  <a:pt x="41" y="399"/>
                </a:lnTo>
                <a:lnTo>
                  <a:pt x="41" y="399"/>
                </a:lnTo>
                <a:close/>
                <a:moveTo>
                  <a:pt x="27" y="402"/>
                </a:moveTo>
                <a:lnTo>
                  <a:pt x="27" y="402"/>
                </a:lnTo>
                <a:lnTo>
                  <a:pt x="25" y="409"/>
                </a:lnTo>
                <a:lnTo>
                  <a:pt x="25" y="409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1" y="401"/>
                </a:lnTo>
                <a:lnTo>
                  <a:pt x="31" y="401"/>
                </a:lnTo>
                <a:lnTo>
                  <a:pt x="27" y="402"/>
                </a:lnTo>
                <a:lnTo>
                  <a:pt x="27" y="402"/>
                </a:lnTo>
                <a:close/>
                <a:moveTo>
                  <a:pt x="177" y="435"/>
                </a:moveTo>
                <a:lnTo>
                  <a:pt x="177" y="435"/>
                </a:lnTo>
                <a:lnTo>
                  <a:pt x="172" y="435"/>
                </a:lnTo>
                <a:lnTo>
                  <a:pt x="172" y="435"/>
                </a:lnTo>
                <a:lnTo>
                  <a:pt x="172" y="439"/>
                </a:lnTo>
                <a:lnTo>
                  <a:pt x="172" y="439"/>
                </a:lnTo>
                <a:lnTo>
                  <a:pt x="175" y="439"/>
                </a:lnTo>
                <a:lnTo>
                  <a:pt x="175" y="439"/>
                </a:lnTo>
                <a:lnTo>
                  <a:pt x="178" y="439"/>
                </a:lnTo>
                <a:lnTo>
                  <a:pt x="178" y="439"/>
                </a:lnTo>
                <a:lnTo>
                  <a:pt x="178" y="437"/>
                </a:lnTo>
                <a:lnTo>
                  <a:pt x="178" y="437"/>
                </a:lnTo>
                <a:lnTo>
                  <a:pt x="177" y="437"/>
                </a:lnTo>
                <a:lnTo>
                  <a:pt x="177" y="435"/>
                </a:lnTo>
                <a:lnTo>
                  <a:pt x="177" y="435"/>
                </a:lnTo>
                <a:close/>
                <a:moveTo>
                  <a:pt x="183" y="311"/>
                </a:moveTo>
                <a:lnTo>
                  <a:pt x="183" y="311"/>
                </a:lnTo>
                <a:lnTo>
                  <a:pt x="178" y="311"/>
                </a:lnTo>
                <a:lnTo>
                  <a:pt x="178" y="311"/>
                </a:lnTo>
                <a:lnTo>
                  <a:pt x="175" y="311"/>
                </a:lnTo>
                <a:lnTo>
                  <a:pt x="175" y="314"/>
                </a:lnTo>
                <a:lnTo>
                  <a:pt x="175" y="314"/>
                </a:lnTo>
                <a:lnTo>
                  <a:pt x="175" y="314"/>
                </a:lnTo>
                <a:lnTo>
                  <a:pt x="175" y="314"/>
                </a:lnTo>
                <a:lnTo>
                  <a:pt x="177" y="314"/>
                </a:lnTo>
                <a:lnTo>
                  <a:pt x="177" y="314"/>
                </a:lnTo>
                <a:lnTo>
                  <a:pt x="178" y="314"/>
                </a:lnTo>
                <a:lnTo>
                  <a:pt x="180" y="314"/>
                </a:lnTo>
                <a:lnTo>
                  <a:pt x="180" y="314"/>
                </a:lnTo>
                <a:lnTo>
                  <a:pt x="181" y="311"/>
                </a:lnTo>
                <a:lnTo>
                  <a:pt x="181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close/>
                <a:moveTo>
                  <a:pt x="227" y="382"/>
                </a:moveTo>
                <a:lnTo>
                  <a:pt x="227" y="382"/>
                </a:lnTo>
                <a:lnTo>
                  <a:pt x="221" y="382"/>
                </a:lnTo>
                <a:lnTo>
                  <a:pt x="221" y="382"/>
                </a:lnTo>
                <a:lnTo>
                  <a:pt x="221" y="382"/>
                </a:lnTo>
                <a:lnTo>
                  <a:pt x="221" y="382"/>
                </a:lnTo>
                <a:lnTo>
                  <a:pt x="219" y="385"/>
                </a:lnTo>
                <a:lnTo>
                  <a:pt x="219" y="385"/>
                </a:lnTo>
                <a:lnTo>
                  <a:pt x="224" y="385"/>
                </a:lnTo>
                <a:lnTo>
                  <a:pt x="224" y="385"/>
                </a:lnTo>
                <a:lnTo>
                  <a:pt x="225" y="383"/>
                </a:lnTo>
                <a:lnTo>
                  <a:pt x="227" y="382"/>
                </a:lnTo>
                <a:lnTo>
                  <a:pt x="227" y="382"/>
                </a:lnTo>
                <a:lnTo>
                  <a:pt x="227" y="382"/>
                </a:lnTo>
                <a:lnTo>
                  <a:pt x="227" y="382"/>
                </a:lnTo>
                <a:close/>
                <a:moveTo>
                  <a:pt x="46" y="315"/>
                </a:moveTo>
                <a:lnTo>
                  <a:pt x="46" y="315"/>
                </a:lnTo>
                <a:lnTo>
                  <a:pt x="46" y="312"/>
                </a:lnTo>
                <a:lnTo>
                  <a:pt x="46" y="312"/>
                </a:lnTo>
                <a:lnTo>
                  <a:pt x="46" y="312"/>
                </a:lnTo>
                <a:lnTo>
                  <a:pt x="46" y="312"/>
                </a:lnTo>
                <a:lnTo>
                  <a:pt x="41" y="309"/>
                </a:lnTo>
                <a:lnTo>
                  <a:pt x="41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12"/>
                </a:lnTo>
                <a:lnTo>
                  <a:pt x="39" y="312"/>
                </a:lnTo>
                <a:lnTo>
                  <a:pt x="46" y="315"/>
                </a:lnTo>
                <a:lnTo>
                  <a:pt x="46" y="315"/>
                </a:lnTo>
                <a:close/>
                <a:moveTo>
                  <a:pt x="65" y="391"/>
                </a:moveTo>
                <a:lnTo>
                  <a:pt x="65" y="391"/>
                </a:lnTo>
                <a:lnTo>
                  <a:pt x="68" y="390"/>
                </a:lnTo>
                <a:lnTo>
                  <a:pt x="68" y="390"/>
                </a:lnTo>
                <a:lnTo>
                  <a:pt x="72" y="388"/>
                </a:lnTo>
                <a:lnTo>
                  <a:pt x="72" y="388"/>
                </a:lnTo>
                <a:lnTo>
                  <a:pt x="71" y="386"/>
                </a:lnTo>
                <a:lnTo>
                  <a:pt x="71" y="386"/>
                </a:lnTo>
                <a:lnTo>
                  <a:pt x="65" y="388"/>
                </a:lnTo>
                <a:lnTo>
                  <a:pt x="65" y="388"/>
                </a:lnTo>
                <a:lnTo>
                  <a:pt x="65" y="388"/>
                </a:lnTo>
                <a:lnTo>
                  <a:pt x="65" y="388"/>
                </a:lnTo>
                <a:lnTo>
                  <a:pt x="65" y="391"/>
                </a:lnTo>
                <a:lnTo>
                  <a:pt x="65" y="391"/>
                </a:lnTo>
                <a:close/>
                <a:moveTo>
                  <a:pt x="19" y="303"/>
                </a:moveTo>
                <a:lnTo>
                  <a:pt x="19" y="303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4" y="295"/>
                </a:lnTo>
                <a:lnTo>
                  <a:pt x="14" y="295"/>
                </a:lnTo>
                <a:lnTo>
                  <a:pt x="14" y="295"/>
                </a:lnTo>
                <a:lnTo>
                  <a:pt x="14" y="295"/>
                </a:lnTo>
                <a:lnTo>
                  <a:pt x="14" y="298"/>
                </a:lnTo>
                <a:lnTo>
                  <a:pt x="14" y="298"/>
                </a:lnTo>
                <a:lnTo>
                  <a:pt x="14" y="298"/>
                </a:lnTo>
                <a:lnTo>
                  <a:pt x="14" y="298"/>
                </a:lnTo>
                <a:lnTo>
                  <a:pt x="19" y="303"/>
                </a:lnTo>
                <a:lnTo>
                  <a:pt x="19" y="303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9" y="394"/>
                </a:lnTo>
                <a:lnTo>
                  <a:pt x="129" y="394"/>
                </a:lnTo>
                <a:lnTo>
                  <a:pt x="131" y="394"/>
                </a:lnTo>
                <a:lnTo>
                  <a:pt x="131" y="394"/>
                </a:lnTo>
                <a:lnTo>
                  <a:pt x="121" y="396"/>
                </a:lnTo>
                <a:lnTo>
                  <a:pt x="121" y="396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8" y="399"/>
                </a:moveTo>
                <a:lnTo>
                  <a:pt x="8" y="399"/>
                </a:lnTo>
                <a:lnTo>
                  <a:pt x="8" y="412"/>
                </a:lnTo>
                <a:lnTo>
                  <a:pt x="8" y="412"/>
                </a:lnTo>
                <a:lnTo>
                  <a:pt x="11" y="398"/>
                </a:lnTo>
                <a:lnTo>
                  <a:pt x="11" y="398"/>
                </a:lnTo>
                <a:lnTo>
                  <a:pt x="8" y="399"/>
                </a:lnTo>
                <a:lnTo>
                  <a:pt x="8" y="399"/>
                </a:lnTo>
                <a:close/>
                <a:moveTo>
                  <a:pt x="135" y="342"/>
                </a:moveTo>
                <a:lnTo>
                  <a:pt x="135" y="342"/>
                </a:lnTo>
                <a:lnTo>
                  <a:pt x="134" y="344"/>
                </a:lnTo>
                <a:lnTo>
                  <a:pt x="134" y="344"/>
                </a:lnTo>
                <a:lnTo>
                  <a:pt x="132" y="345"/>
                </a:lnTo>
                <a:lnTo>
                  <a:pt x="132" y="345"/>
                </a:lnTo>
                <a:lnTo>
                  <a:pt x="135" y="355"/>
                </a:lnTo>
                <a:lnTo>
                  <a:pt x="135" y="355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3"/>
                </a:lnTo>
                <a:lnTo>
                  <a:pt x="137" y="353"/>
                </a:lnTo>
                <a:lnTo>
                  <a:pt x="135" y="347"/>
                </a:lnTo>
                <a:lnTo>
                  <a:pt x="135" y="347"/>
                </a:lnTo>
                <a:lnTo>
                  <a:pt x="135" y="342"/>
                </a:lnTo>
                <a:lnTo>
                  <a:pt x="135" y="342"/>
                </a:lnTo>
                <a:close/>
                <a:moveTo>
                  <a:pt x="277" y="369"/>
                </a:moveTo>
                <a:lnTo>
                  <a:pt x="277" y="369"/>
                </a:lnTo>
                <a:lnTo>
                  <a:pt x="271" y="369"/>
                </a:lnTo>
                <a:lnTo>
                  <a:pt x="271" y="369"/>
                </a:lnTo>
                <a:lnTo>
                  <a:pt x="274" y="372"/>
                </a:lnTo>
                <a:lnTo>
                  <a:pt x="274" y="372"/>
                </a:lnTo>
                <a:lnTo>
                  <a:pt x="277" y="372"/>
                </a:lnTo>
                <a:lnTo>
                  <a:pt x="277" y="372"/>
                </a:lnTo>
                <a:lnTo>
                  <a:pt x="277" y="369"/>
                </a:lnTo>
                <a:lnTo>
                  <a:pt x="277" y="369"/>
                </a:lnTo>
                <a:close/>
                <a:moveTo>
                  <a:pt x="31" y="295"/>
                </a:moveTo>
                <a:lnTo>
                  <a:pt x="31" y="295"/>
                </a:lnTo>
                <a:lnTo>
                  <a:pt x="31" y="300"/>
                </a:lnTo>
                <a:lnTo>
                  <a:pt x="31" y="300"/>
                </a:lnTo>
                <a:lnTo>
                  <a:pt x="35" y="301"/>
                </a:lnTo>
                <a:lnTo>
                  <a:pt x="35" y="301"/>
                </a:lnTo>
                <a:lnTo>
                  <a:pt x="35" y="300"/>
                </a:lnTo>
                <a:lnTo>
                  <a:pt x="36" y="298"/>
                </a:lnTo>
                <a:lnTo>
                  <a:pt x="36" y="298"/>
                </a:lnTo>
                <a:lnTo>
                  <a:pt x="31" y="295"/>
                </a:lnTo>
                <a:lnTo>
                  <a:pt x="31" y="295"/>
                </a:lnTo>
                <a:close/>
                <a:moveTo>
                  <a:pt x="158" y="278"/>
                </a:moveTo>
                <a:lnTo>
                  <a:pt x="158" y="278"/>
                </a:lnTo>
                <a:lnTo>
                  <a:pt x="158" y="274"/>
                </a:lnTo>
                <a:lnTo>
                  <a:pt x="158" y="274"/>
                </a:lnTo>
                <a:lnTo>
                  <a:pt x="158" y="273"/>
                </a:lnTo>
                <a:lnTo>
                  <a:pt x="159" y="271"/>
                </a:lnTo>
                <a:lnTo>
                  <a:pt x="159" y="271"/>
                </a:lnTo>
                <a:lnTo>
                  <a:pt x="158" y="268"/>
                </a:lnTo>
                <a:lnTo>
                  <a:pt x="158" y="268"/>
                </a:lnTo>
                <a:lnTo>
                  <a:pt x="154" y="278"/>
                </a:lnTo>
                <a:lnTo>
                  <a:pt x="154" y="278"/>
                </a:lnTo>
                <a:lnTo>
                  <a:pt x="154" y="278"/>
                </a:lnTo>
                <a:lnTo>
                  <a:pt x="154" y="278"/>
                </a:lnTo>
                <a:lnTo>
                  <a:pt x="156" y="276"/>
                </a:lnTo>
                <a:lnTo>
                  <a:pt x="158" y="278"/>
                </a:lnTo>
                <a:lnTo>
                  <a:pt x="158" y="278"/>
                </a:lnTo>
                <a:close/>
                <a:moveTo>
                  <a:pt x="224" y="391"/>
                </a:moveTo>
                <a:lnTo>
                  <a:pt x="224" y="391"/>
                </a:lnTo>
                <a:lnTo>
                  <a:pt x="224" y="390"/>
                </a:lnTo>
                <a:lnTo>
                  <a:pt x="224" y="390"/>
                </a:lnTo>
                <a:lnTo>
                  <a:pt x="216" y="391"/>
                </a:lnTo>
                <a:lnTo>
                  <a:pt x="216" y="391"/>
                </a:lnTo>
                <a:lnTo>
                  <a:pt x="216" y="393"/>
                </a:lnTo>
                <a:lnTo>
                  <a:pt x="216" y="393"/>
                </a:lnTo>
                <a:lnTo>
                  <a:pt x="214" y="394"/>
                </a:lnTo>
                <a:lnTo>
                  <a:pt x="214" y="394"/>
                </a:lnTo>
                <a:lnTo>
                  <a:pt x="224" y="393"/>
                </a:lnTo>
                <a:lnTo>
                  <a:pt x="224" y="393"/>
                </a:lnTo>
                <a:lnTo>
                  <a:pt x="224" y="391"/>
                </a:lnTo>
                <a:lnTo>
                  <a:pt x="224" y="391"/>
                </a:lnTo>
                <a:close/>
                <a:moveTo>
                  <a:pt x="53" y="322"/>
                </a:moveTo>
                <a:lnTo>
                  <a:pt x="53" y="322"/>
                </a:lnTo>
                <a:lnTo>
                  <a:pt x="49" y="320"/>
                </a:lnTo>
                <a:lnTo>
                  <a:pt x="49" y="320"/>
                </a:lnTo>
                <a:lnTo>
                  <a:pt x="49" y="322"/>
                </a:lnTo>
                <a:lnTo>
                  <a:pt x="49" y="322"/>
                </a:lnTo>
                <a:lnTo>
                  <a:pt x="47" y="325"/>
                </a:lnTo>
                <a:lnTo>
                  <a:pt x="47" y="325"/>
                </a:lnTo>
                <a:lnTo>
                  <a:pt x="53" y="327"/>
                </a:lnTo>
                <a:lnTo>
                  <a:pt x="53" y="327"/>
                </a:lnTo>
                <a:lnTo>
                  <a:pt x="53" y="322"/>
                </a:lnTo>
                <a:lnTo>
                  <a:pt x="53" y="322"/>
                </a:lnTo>
                <a:close/>
                <a:moveTo>
                  <a:pt x="139" y="361"/>
                </a:moveTo>
                <a:lnTo>
                  <a:pt x="139" y="361"/>
                </a:lnTo>
                <a:lnTo>
                  <a:pt x="139" y="361"/>
                </a:lnTo>
                <a:lnTo>
                  <a:pt x="139" y="361"/>
                </a:lnTo>
                <a:lnTo>
                  <a:pt x="139" y="361"/>
                </a:lnTo>
                <a:lnTo>
                  <a:pt x="139" y="361"/>
                </a:lnTo>
                <a:lnTo>
                  <a:pt x="137" y="361"/>
                </a:lnTo>
                <a:lnTo>
                  <a:pt x="135" y="361"/>
                </a:lnTo>
                <a:lnTo>
                  <a:pt x="135" y="361"/>
                </a:lnTo>
                <a:lnTo>
                  <a:pt x="134" y="357"/>
                </a:lnTo>
                <a:lnTo>
                  <a:pt x="134" y="357"/>
                </a:lnTo>
                <a:lnTo>
                  <a:pt x="134" y="355"/>
                </a:lnTo>
                <a:lnTo>
                  <a:pt x="134" y="355"/>
                </a:lnTo>
                <a:lnTo>
                  <a:pt x="134" y="363"/>
                </a:lnTo>
                <a:lnTo>
                  <a:pt x="134" y="363"/>
                </a:lnTo>
                <a:lnTo>
                  <a:pt x="134" y="363"/>
                </a:lnTo>
                <a:lnTo>
                  <a:pt x="134" y="363"/>
                </a:lnTo>
                <a:lnTo>
                  <a:pt x="139" y="364"/>
                </a:lnTo>
                <a:lnTo>
                  <a:pt x="139" y="364"/>
                </a:lnTo>
                <a:lnTo>
                  <a:pt x="139" y="361"/>
                </a:lnTo>
                <a:lnTo>
                  <a:pt x="139" y="361"/>
                </a:lnTo>
                <a:close/>
                <a:moveTo>
                  <a:pt x="106" y="352"/>
                </a:moveTo>
                <a:lnTo>
                  <a:pt x="106" y="352"/>
                </a:lnTo>
                <a:lnTo>
                  <a:pt x="106" y="349"/>
                </a:lnTo>
                <a:lnTo>
                  <a:pt x="106" y="347"/>
                </a:lnTo>
                <a:lnTo>
                  <a:pt x="106" y="347"/>
                </a:lnTo>
                <a:lnTo>
                  <a:pt x="104" y="347"/>
                </a:lnTo>
                <a:lnTo>
                  <a:pt x="104" y="347"/>
                </a:lnTo>
                <a:lnTo>
                  <a:pt x="102" y="345"/>
                </a:lnTo>
                <a:lnTo>
                  <a:pt x="101" y="344"/>
                </a:lnTo>
                <a:lnTo>
                  <a:pt x="101" y="344"/>
                </a:lnTo>
                <a:lnTo>
                  <a:pt x="101" y="347"/>
                </a:lnTo>
                <a:lnTo>
                  <a:pt x="101" y="349"/>
                </a:lnTo>
                <a:lnTo>
                  <a:pt x="101" y="349"/>
                </a:lnTo>
                <a:lnTo>
                  <a:pt x="106" y="352"/>
                </a:lnTo>
                <a:lnTo>
                  <a:pt x="106" y="352"/>
                </a:lnTo>
                <a:close/>
                <a:moveTo>
                  <a:pt x="61" y="327"/>
                </a:moveTo>
                <a:lnTo>
                  <a:pt x="61" y="327"/>
                </a:lnTo>
                <a:lnTo>
                  <a:pt x="57" y="323"/>
                </a:lnTo>
                <a:lnTo>
                  <a:pt x="57" y="323"/>
                </a:lnTo>
                <a:lnTo>
                  <a:pt x="57" y="327"/>
                </a:lnTo>
                <a:lnTo>
                  <a:pt x="57" y="327"/>
                </a:lnTo>
                <a:lnTo>
                  <a:pt x="58" y="328"/>
                </a:lnTo>
                <a:lnTo>
                  <a:pt x="58" y="328"/>
                </a:lnTo>
                <a:lnTo>
                  <a:pt x="61" y="330"/>
                </a:lnTo>
                <a:lnTo>
                  <a:pt x="61" y="330"/>
                </a:lnTo>
                <a:lnTo>
                  <a:pt x="61" y="327"/>
                </a:lnTo>
                <a:lnTo>
                  <a:pt x="61" y="327"/>
                </a:lnTo>
                <a:close/>
                <a:moveTo>
                  <a:pt x="38" y="439"/>
                </a:moveTo>
                <a:lnTo>
                  <a:pt x="38" y="439"/>
                </a:lnTo>
                <a:lnTo>
                  <a:pt x="33" y="439"/>
                </a:lnTo>
                <a:lnTo>
                  <a:pt x="33" y="439"/>
                </a:lnTo>
                <a:lnTo>
                  <a:pt x="33" y="443"/>
                </a:lnTo>
                <a:lnTo>
                  <a:pt x="33" y="443"/>
                </a:lnTo>
                <a:lnTo>
                  <a:pt x="35" y="442"/>
                </a:lnTo>
                <a:lnTo>
                  <a:pt x="35" y="442"/>
                </a:lnTo>
                <a:lnTo>
                  <a:pt x="38" y="442"/>
                </a:lnTo>
                <a:lnTo>
                  <a:pt x="38" y="442"/>
                </a:lnTo>
                <a:lnTo>
                  <a:pt x="38" y="439"/>
                </a:lnTo>
                <a:lnTo>
                  <a:pt x="38" y="439"/>
                </a:lnTo>
                <a:close/>
                <a:moveTo>
                  <a:pt x="167" y="431"/>
                </a:moveTo>
                <a:lnTo>
                  <a:pt x="167" y="431"/>
                </a:lnTo>
                <a:lnTo>
                  <a:pt x="167" y="431"/>
                </a:lnTo>
                <a:lnTo>
                  <a:pt x="167" y="431"/>
                </a:lnTo>
                <a:lnTo>
                  <a:pt x="170" y="427"/>
                </a:lnTo>
                <a:lnTo>
                  <a:pt x="172" y="424"/>
                </a:lnTo>
                <a:lnTo>
                  <a:pt x="172" y="424"/>
                </a:lnTo>
                <a:lnTo>
                  <a:pt x="172" y="423"/>
                </a:lnTo>
                <a:lnTo>
                  <a:pt x="172" y="423"/>
                </a:lnTo>
                <a:lnTo>
                  <a:pt x="173" y="421"/>
                </a:lnTo>
                <a:lnTo>
                  <a:pt x="173" y="421"/>
                </a:lnTo>
                <a:lnTo>
                  <a:pt x="170" y="423"/>
                </a:lnTo>
                <a:lnTo>
                  <a:pt x="170" y="423"/>
                </a:lnTo>
                <a:lnTo>
                  <a:pt x="169" y="424"/>
                </a:lnTo>
                <a:lnTo>
                  <a:pt x="167" y="427"/>
                </a:lnTo>
                <a:lnTo>
                  <a:pt x="167" y="427"/>
                </a:lnTo>
                <a:lnTo>
                  <a:pt x="167" y="431"/>
                </a:lnTo>
                <a:lnTo>
                  <a:pt x="167" y="431"/>
                </a:lnTo>
                <a:close/>
                <a:moveTo>
                  <a:pt x="28" y="306"/>
                </a:moveTo>
                <a:lnTo>
                  <a:pt x="28" y="306"/>
                </a:lnTo>
                <a:lnTo>
                  <a:pt x="28" y="304"/>
                </a:lnTo>
                <a:lnTo>
                  <a:pt x="27" y="303"/>
                </a:lnTo>
                <a:lnTo>
                  <a:pt x="27" y="303"/>
                </a:lnTo>
                <a:lnTo>
                  <a:pt x="22" y="300"/>
                </a:lnTo>
                <a:lnTo>
                  <a:pt x="22" y="300"/>
                </a:lnTo>
                <a:lnTo>
                  <a:pt x="22" y="300"/>
                </a:lnTo>
                <a:lnTo>
                  <a:pt x="22" y="300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8" y="306"/>
                </a:lnTo>
                <a:lnTo>
                  <a:pt x="28" y="306"/>
                </a:lnTo>
                <a:close/>
                <a:moveTo>
                  <a:pt x="50" y="442"/>
                </a:moveTo>
                <a:lnTo>
                  <a:pt x="50" y="442"/>
                </a:lnTo>
                <a:lnTo>
                  <a:pt x="55" y="440"/>
                </a:lnTo>
                <a:lnTo>
                  <a:pt x="55" y="440"/>
                </a:lnTo>
                <a:lnTo>
                  <a:pt x="55" y="439"/>
                </a:lnTo>
                <a:lnTo>
                  <a:pt x="57" y="437"/>
                </a:lnTo>
                <a:lnTo>
                  <a:pt x="57" y="437"/>
                </a:lnTo>
                <a:lnTo>
                  <a:pt x="50" y="437"/>
                </a:lnTo>
                <a:lnTo>
                  <a:pt x="50" y="437"/>
                </a:lnTo>
                <a:lnTo>
                  <a:pt x="50" y="442"/>
                </a:lnTo>
                <a:lnTo>
                  <a:pt x="50" y="442"/>
                </a:lnTo>
                <a:close/>
                <a:moveTo>
                  <a:pt x="227" y="393"/>
                </a:moveTo>
                <a:lnTo>
                  <a:pt x="227" y="393"/>
                </a:lnTo>
                <a:lnTo>
                  <a:pt x="232" y="393"/>
                </a:lnTo>
                <a:lnTo>
                  <a:pt x="232" y="393"/>
                </a:lnTo>
                <a:lnTo>
                  <a:pt x="232" y="391"/>
                </a:lnTo>
                <a:lnTo>
                  <a:pt x="232" y="391"/>
                </a:lnTo>
                <a:lnTo>
                  <a:pt x="233" y="388"/>
                </a:lnTo>
                <a:lnTo>
                  <a:pt x="233" y="388"/>
                </a:lnTo>
                <a:lnTo>
                  <a:pt x="230" y="390"/>
                </a:lnTo>
                <a:lnTo>
                  <a:pt x="230" y="390"/>
                </a:lnTo>
                <a:lnTo>
                  <a:pt x="227" y="390"/>
                </a:lnTo>
                <a:lnTo>
                  <a:pt x="227" y="390"/>
                </a:lnTo>
                <a:lnTo>
                  <a:pt x="227" y="393"/>
                </a:lnTo>
                <a:lnTo>
                  <a:pt x="227" y="393"/>
                </a:lnTo>
                <a:close/>
                <a:moveTo>
                  <a:pt x="175" y="341"/>
                </a:moveTo>
                <a:lnTo>
                  <a:pt x="175" y="341"/>
                </a:lnTo>
                <a:lnTo>
                  <a:pt x="178" y="333"/>
                </a:lnTo>
                <a:lnTo>
                  <a:pt x="178" y="333"/>
                </a:lnTo>
                <a:lnTo>
                  <a:pt x="177" y="331"/>
                </a:lnTo>
                <a:lnTo>
                  <a:pt x="177" y="331"/>
                </a:lnTo>
                <a:lnTo>
                  <a:pt x="175" y="333"/>
                </a:lnTo>
                <a:lnTo>
                  <a:pt x="175" y="333"/>
                </a:lnTo>
                <a:lnTo>
                  <a:pt x="175" y="341"/>
                </a:lnTo>
                <a:lnTo>
                  <a:pt x="175" y="341"/>
                </a:lnTo>
                <a:close/>
                <a:moveTo>
                  <a:pt x="65" y="328"/>
                </a:moveTo>
                <a:lnTo>
                  <a:pt x="65" y="328"/>
                </a:lnTo>
                <a:lnTo>
                  <a:pt x="65" y="330"/>
                </a:lnTo>
                <a:lnTo>
                  <a:pt x="65" y="330"/>
                </a:lnTo>
                <a:lnTo>
                  <a:pt x="65" y="331"/>
                </a:lnTo>
                <a:lnTo>
                  <a:pt x="66" y="333"/>
                </a:lnTo>
                <a:lnTo>
                  <a:pt x="66" y="333"/>
                </a:lnTo>
                <a:lnTo>
                  <a:pt x="69" y="334"/>
                </a:lnTo>
                <a:lnTo>
                  <a:pt x="69" y="334"/>
                </a:lnTo>
                <a:lnTo>
                  <a:pt x="71" y="334"/>
                </a:lnTo>
                <a:lnTo>
                  <a:pt x="71" y="334"/>
                </a:lnTo>
                <a:lnTo>
                  <a:pt x="71" y="331"/>
                </a:lnTo>
                <a:lnTo>
                  <a:pt x="71" y="331"/>
                </a:lnTo>
                <a:lnTo>
                  <a:pt x="65" y="328"/>
                </a:lnTo>
                <a:lnTo>
                  <a:pt x="65" y="328"/>
                </a:lnTo>
                <a:close/>
                <a:moveTo>
                  <a:pt x="46" y="439"/>
                </a:moveTo>
                <a:lnTo>
                  <a:pt x="46" y="439"/>
                </a:lnTo>
                <a:lnTo>
                  <a:pt x="41" y="439"/>
                </a:lnTo>
                <a:lnTo>
                  <a:pt x="41" y="439"/>
                </a:lnTo>
                <a:lnTo>
                  <a:pt x="41" y="440"/>
                </a:lnTo>
                <a:lnTo>
                  <a:pt x="41" y="440"/>
                </a:lnTo>
                <a:lnTo>
                  <a:pt x="42" y="442"/>
                </a:lnTo>
                <a:lnTo>
                  <a:pt x="42" y="442"/>
                </a:lnTo>
                <a:lnTo>
                  <a:pt x="46" y="442"/>
                </a:lnTo>
                <a:lnTo>
                  <a:pt x="46" y="442"/>
                </a:lnTo>
                <a:lnTo>
                  <a:pt x="46" y="440"/>
                </a:lnTo>
                <a:lnTo>
                  <a:pt x="46" y="439"/>
                </a:lnTo>
                <a:lnTo>
                  <a:pt x="46" y="439"/>
                </a:lnTo>
                <a:close/>
                <a:moveTo>
                  <a:pt x="9" y="306"/>
                </a:moveTo>
                <a:lnTo>
                  <a:pt x="9" y="306"/>
                </a:lnTo>
                <a:lnTo>
                  <a:pt x="11" y="301"/>
                </a:lnTo>
                <a:lnTo>
                  <a:pt x="11" y="301"/>
                </a:lnTo>
                <a:lnTo>
                  <a:pt x="8" y="301"/>
                </a:lnTo>
                <a:lnTo>
                  <a:pt x="6" y="300"/>
                </a:lnTo>
                <a:lnTo>
                  <a:pt x="6" y="300"/>
                </a:lnTo>
                <a:lnTo>
                  <a:pt x="6" y="303"/>
                </a:lnTo>
                <a:lnTo>
                  <a:pt x="6" y="303"/>
                </a:lnTo>
                <a:lnTo>
                  <a:pt x="6" y="304"/>
                </a:lnTo>
                <a:lnTo>
                  <a:pt x="6" y="304"/>
                </a:lnTo>
                <a:lnTo>
                  <a:pt x="9" y="306"/>
                </a:lnTo>
                <a:lnTo>
                  <a:pt x="9" y="306"/>
                </a:lnTo>
                <a:close/>
                <a:moveTo>
                  <a:pt x="49" y="314"/>
                </a:moveTo>
                <a:lnTo>
                  <a:pt x="49" y="314"/>
                </a:lnTo>
                <a:lnTo>
                  <a:pt x="49" y="315"/>
                </a:lnTo>
                <a:lnTo>
                  <a:pt x="49" y="315"/>
                </a:lnTo>
                <a:lnTo>
                  <a:pt x="49" y="317"/>
                </a:lnTo>
                <a:lnTo>
                  <a:pt x="49" y="317"/>
                </a:lnTo>
                <a:lnTo>
                  <a:pt x="52" y="319"/>
                </a:lnTo>
                <a:lnTo>
                  <a:pt x="52" y="319"/>
                </a:lnTo>
                <a:lnTo>
                  <a:pt x="53" y="320"/>
                </a:lnTo>
                <a:lnTo>
                  <a:pt x="53" y="320"/>
                </a:lnTo>
                <a:lnTo>
                  <a:pt x="53" y="317"/>
                </a:lnTo>
                <a:lnTo>
                  <a:pt x="53" y="317"/>
                </a:lnTo>
                <a:lnTo>
                  <a:pt x="49" y="314"/>
                </a:lnTo>
                <a:lnTo>
                  <a:pt x="49" y="314"/>
                </a:lnTo>
                <a:close/>
                <a:moveTo>
                  <a:pt x="180" y="413"/>
                </a:moveTo>
                <a:lnTo>
                  <a:pt x="180" y="413"/>
                </a:lnTo>
                <a:lnTo>
                  <a:pt x="180" y="413"/>
                </a:lnTo>
                <a:lnTo>
                  <a:pt x="180" y="413"/>
                </a:lnTo>
                <a:lnTo>
                  <a:pt x="181" y="412"/>
                </a:lnTo>
                <a:lnTo>
                  <a:pt x="181" y="412"/>
                </a:lnTo>
                <a:lnTo>
                  <a:pt x="186" y="409"/>
                </a:lnTo>
                <a:lnTo>
                  <a:pt x="186" y="409"/>
                </a:lnTo>
                <a:lnTo>
                  <a:pt x="188" y="407"/>
                </a:lnTo>
                <a:lnTo>
                  <a:pt x="188" y="404"/>
                </a:lnTo>
                <a:lnTo>
                  <a:pt x="188" y="404"/>
                </a:lnTo>
                <a:lnTo>
                  <a:pt x="188" y="405"/>
                </a:lnTo>
                <a:lnTo>
                  <a:pt x="188" y="405"/>
                </a:lnTo>
                <a:lnTo>
                  <a:pt x="180" y="412"/>
                </a:lnTo>
                <a:lnTo>
                  <a:pt x="180" y="412"/>
                </a:lnTo>
                <a:lnTo>
                  <a:pt x="180" y="413"/>
                </a:lnTo>
                <a:lnTo>
                  <a:pt x="180" y="413"/>
                </a:lnTo>
                <a:close/>
                <a:moveTo>
                  <a:pt x="229" y="383"/>
                </a:moveTo>
                <a:lnTo>
                  <a:pt x="229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0"/>
                </a:lnTo>
                <a:lnTo>
                  <a:pt x="236" y="380"/>
                </a:lnTo>
                <a:lnTo>
                  <a:pt x="230" y="382"/>
                </a:lnTo>
                <a:lnTo>
                  <a:pt x="230" y="382"/>
                </a:lnTo>
                <a:lnTo>
                  <a:pt x="229" y="383"/>
                </a:lnTo>
                <a:lnTo>
                  <a:pt x="229" y="383"/>
                </a:lnTo>
                <a:close/>
                <a:moveTo>
                  <a:pt x="80" y="338"/>
                </a:moveTo>
                <a:lnTo>
                  <a:pt x="80" y="338"/>
                </a:lnTo>
                <a:lnTo>
                  <a:pt x="77" y="336"/>
                </a:lnTo>
                <a:lnTo>
                  <a:pt x="77" y="336"/>
                </a:lnTo>
                <a:lnTo>
                  <a:pt x="74" y="333"/>
                </a:lnTo>
                <a:lnTo>
                  <a:pt x="74" y="333"/>
                </a:lnTo>
                <a:lnTo>
                  <a:pt x="74" y="336"/>
                </a:lnTo>
                <a:lnTo>
                  <a:pt x="74" y="336"/>
                </a:lnTo>
                <a:lnTo>
                  <a:pt x="77" y="338"/>
                </a:lnTo>
                <a:lnTo>
                  <a:pt x="77" y="338"/>
                </a:lnTo>
                <a:lnTo>
                  <a:pt x="80" y="339"/>
                </a:lnTo>
                <a:lnTo>
                  <a:pt x="80" y="339"/>
                </a:lnTo>
                <a:lnTo>
                  <a:pt x="80" y="338"/>
                </a:lnTo>
                <a:lnTo>
                  <a:pt x="80" y="338"/>
                </a:lnTo>
                <a:close/>
                <a:moveTo>
                  <a:pt x="19" y="391"/>
                </a:moveTo>
                <a:lnTo>
                  <a:pt x="19" y="391"/>
                </a:lnTo>
                <a:lnTo>
                  <a:pt x="19" y="388"/>
                </a:lnTo>
                <a:lnTo>
                  <a:pt x="19" y="388"/>
                </a:lnTo>
                <a:lnTo>
                  <a:pt x="16" y="388"/>
                </a:lnTo>
                <a:lnTo>
                  <a:pt x="16" y="388"/>
                </a:lnTo>
                <a:lnTo>
                  <a:pt x="16" y="388"/>
                </a:lnTo>
                <a:lnTo>
                  <a:pt x="16" y="388"/>
                </a:lnTo>
                <a:lnTo>
                  <a:pt x="16" y="393"/>
                </a:lnTo>
                <a:lnTo>
                  <a:pt x="16" y="393"/>
                </a:lnTo>
                <a:lnTo>
                  <a:pt x="19" y="391"/>
                </a:lnTo>
                <a:lnTo>
                  <a:pt x="19" y="391"/>
                </a:lnTo>
                <a:close/>
                <a:moveTo>
                  <a:pt x="66" y="437"/>
                </a:moveTo>
                <a:lnTo>
                  <a:pt x="66" y="437"/>
                </a:lnTo>
                <a:lnTo>
                  <a:pt x="61" y="437"/>
                </a:lnTo>
                <a:lnTo>
                  <a:pt x="61" y="437"/>
                </a:lnTo>
                <a:lnTo>
                  <a:pt x="61" y="440"/>
                </a:lnTo>
                <a:lnTo>
                  <a:pt x="61" y="440"/>
                </a:lnTo>
                <a:lnTo>
                  <a:pt x="66" y="440"/>
                </a:lnTo>
                <a:lnTo>
                  <a:pt x="66" y="440"/>
                </a:lnTo>
                <a:lnTo>
                  <a:pt x="66" y="437"/>
                </a:lnTo>
                <a:lnTo>
                  <a:pt x="66" y="437"/>
                </a:lnTo>
                <a:close/>
                <a:moveTo>
                  <a:pt x="271" y="435"/>
                </a:moveTo>
                <a:lnTo>
                  <a:pt x="271" y="435"/>
                </a:lnTo>
                <a:lnTo>
                  <a:pt x="277" y="435"/>
                </a:lnTo>
                <a:lnTo>
                  <a:pt x="277" y="435"/>
                </a:lnTo>
                <a:lnTo>
                  <a:pt x="277" y="435"/>
                </a:lnTo>
                <a:lnTo>
                  <a:pt x="277" y="435"/>
                </a:lnTo>
                <a:lnTo>
                  <a:pt x="277" y="432"/>
                </a:lnTo>
                <a:lnTo>
                  <a:pt x="277" y="432"/>
                </a:lnTo>
                <a:lnTo>
                  <a:pt x="276" y="432"/>
                </a:lnTo>
                <a:lnTo>
                  <a:pt x="276" y="432"/>
                </a:lnTo>
                <a:lnTo>
                  <a:pt x="274" y="435"/>
                </a:lnTo>
                <a:lnTo>
                  <a:pt x="274" y="435"/>
                </a:lnTo>
                <a:lnTo>
                  <a:pt x="273" y="434"/>
                </a:lnTo>
                <a:lnTo>
                  <a:pt x="273" y="434"/>
                </a:lnTo>
                <a:lnTo>
                  <a:pt x="273" y="434"/>
                </a:lnTo>
                <a:lnTo>
                  <a:pt x="271" y="434"/>
                </a:lnTo>
                <a:lnTo>
                  <a:pt x="271" y="435"/>
                </a:lnTo>
                <a:lnTo>
                  <a:pt x="271" y="435"/>
                </a:lnTo>
                <a:close/>
                <a:moveTo>
                  <a:pt x="139" y="137"/>
                </a:moveTo>
                <a:lnTo>
                  <a:pt x="139" y="137"/>
                </a:lnTo>
                <a:lnTo>
                  <a:pt x="137" y="137"/>
                </a:lnTo>
                <a:lnTo>
                  <a:pt x="135" y="137"/>
                </a:lnTo>
                <a:lnTo>
                  <a:pt x="135" y="137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2" y="142"/>
                </a:lnTo>
                <a:lnTo>
                  <a:pt x="132" y="142"/>
                </a:lnTo>
                <a:lnTo>
                  <a:pt x="134" y="142"/>
                </a:lnTo>
                <a:lnTo>
                  <a:pt x="134" y="142"/>
                </a:lnTo>
                <a:lnTo>
                  <a:pt x="139" y="137"/>
                </a:lnTo>
                <a:lnTo>
                  <a:pt x="139" y="137"/>
                </a:lnTo>
                <a:close/>
                <a:moveTo>
                  <a:pt x="150" y="49"/>
                </a:moveTo>
                <a:lnTo>
                  <a:pt x="150" y="49"/>
                </a:lnTo>
                <a:lnTo>
                  <a:pt x="143" y="50"/>
                </a:lnTo>
                <a:lnTo>
                  <a:pt x="137" y="54"/>
                </a:lnTo>
                <a:lnTo>
                  <a:pt x="129" y="62"/>
                </a:lnTo>
                <a:lnTo>
                  <a:pt x="129" y="62"/>
                </a:lnTo>
                <a:lnTo>
                  <a:pt x="139" y="54"/>
                </a:lnTo>
                <a:lnTo>
                  <a:pt x="139" y="54"/>
                </a:lnTo>
                <a:lnTo>
                  <a:pt x="150" y="49"/>
                </a:lnTo>
                <a:lnTo>
                  <a:pt x="150" y="49"/>
                </a:lnTo>
                <a:close/>
                <a:moveTo>
                  <a:pt x="38" y="311"/>
                </a:moveTo>
                <a:lnTo>
                  <a:pt x="38" y="311"/>
                </a:lnTo>
                <a:lnTo>
                  <a:pt x="38" y="308"/>
                </a:lnTo>
                <a:lnTo>
                  <a:pt x="38" y="308"/>
                </a:lnTo>
                <a:lnTo>
                  <a:pt x="36" y="308"/>
                </a:lnTo>
                <a:lnTo>
                  <a:pt x="36" y="308"/>
                </a:lnTo>
                <a:lnTo>
                  <a:pt x="36" y="308"/>
                </a:lnTo>
                <a:lnTo>
                  <a:pt x="33" y="308"/>
                </a:lnTo>
                <a:lnTo>
                  <a:pt x="33" y="308"/>
                </a:lnTo>
                <a:lnTo>
                  <a:pt x="30" y="306"/>
                </a:lnTo>
                <a:lnTo>
                  <a:pt x="30" y="306"/>
                </a:lnTo>
                <a:lnTo>
                  <a:pt x="30" y="308"/>
                </a:lnTo>
                <a:lnTo>
                  <a:pt x="30" y="308"/>
                </a:lnTo>
                <a:lnTo>
                  <a:pt x="38" y="311"/>
                </a:lnTo>
                <a:lnTo>
                  <a:pt x="38" y="311"/>
                </a:lnTo>
                <a:close/>
                <a:moveTo>
                  <a:pt x="165" y="379"/>
                </a:moveTo>
                <a:lnTo>
                  <a:pt x="165" y="379"/>
                </a:lnTo>
                <a:lnTo>
                  <a:pt x="165" y="379"/>
                </a:lnTo>
                <a:lnTo>
                  <a:pt x="165" y="379"/>
                </a:lnTo>
                <a:lnTo>
                  <a:pt x="140" y="380"/>
                </a:lnTo>
                <a:lnTo>
                  <a:pt x="140" y="380"/>
                </a:lnTo>
                <a:lnTo>
                  <a:pt x="142" y="380"/>
                </a:lnTo>
                <a:lnTo>
                  <a:pt x="142" y="380"/>
                </a:lnTo>
                <a:lnTo>
                  <a:pt x="164" y="380"/>
                </a:lnTo>
                <a:lnTo>
                  <a:pt x="164" y="380"/>
                </a:lnTo>
                <a:lnTo>
                  <a:pt x="165" y="379"/>
                </a:lnTo>
                <a:lnTo>
                  <a:pt x="165" y="379"/>
                </a:lnTo>
                <a:close/>
                <a:moveTo>
                  <a:pt x="178" y="323"/>
                </a:moveTo>
                <a:lnTo>
                  <a:pt x="178" y="323"/>
                </a:lnTo>
                <a:lnTo>
                  <a:pt x="177" y="330"/>
                </a:lnTo>
                <a:lnTo>
                  <a:pt x="177" y="330"/>
                </a:lnTo>
                <a:lnTo>
                  <a:pt x="180" y="328"/>
                </a:lnTo>
                <a:lnTo>
                  <a:pt x="180" y="328"/>
                </a:lnTo>
                <a:lnTo>
                  <a:pt x="180" y="328"/>
                </a:lnTo>
                <a:lnTo>
                  <a:pt x="180" y="328"/>
                </a:lnTo>
                <a:lnTo>
                  <a:pt x="181" y="325"/>
                </a:lnTo>
                <a:lnTo>
                  <a:pt x="181" y="325"/>
                </a:lnTo>
                <a:lnTo>
                  <a:pt x="178" y="323"/>
                </a:lnTo>
                <a:lnTo>
                  <a:pt x="178" y="323"/>
                </a:lnTo>
                <a:close/>
                <a:moveTo>
                  <a:pt x="25" y="435"/>
                </a:moveTo>
                <a:lnTo>
                  <a:pt x="25" y="435"/>
                </a:lnTo>
                <a:lnTo>
                  <a:pt x="30" y="435"/>
                </a:lnTo>
                <a:lnTo>
                  <a:pt x="30" y="435"/>
                </a:lnTo>
                <a:lnTo>
                  <a:pt x="30" y="435"/>
                </a:lnTo>
                <a:lnTo>
                  <a:pt x="30" y="435"/>
                </a:lnTo>
                <a:lnTo>
                  <a:pt x="31" y="432"/>
                </a:lnTo>
                <a:lnTo>
                  <a:pt x="31" y="432"/>
                </a:lnTo>
                <a:lnTo>
                  <a:pt x="27" y="432"/>
                </a:lnTo>
                <a:lnTo>
                  <a:pt x="27" y="432"/>
                </a:lnTo>
                <a:lnTo>
                  <a:pt x="25" y="435"/>
                </a:lnTo>
                <a:lnTo>
                  <a:pt x="25" y="435"/>
                </a:lnTo>
                <a:close/>
                <a:moveTo>
                  <a:pt x="153" y="120"/>
                </a:moveTo>
                <a:lnTo>
                  <a:pt x="153" y="120"/>
                </a:lnTo>
                <a:lnTo>
                  <a:pt x="153" y="120"/>
                </a:lnTo>
                <a:lnTo>
                  <a:pt x="153" y="120"/>
                </a:lnTo>
                <a:lnTo>
                  <a:pt x="151" y="120"/>
                </a:lnTo>
                <a:lnTo>
                  <a:pt x="150" y="120"/>
                </a:lnTo>
                <a:lnTo>
                  <a:pt x="150" y="120"/>
                </a:lnTo>
                <a:lnTo>
                  <a:pt x="148" y="125"/>
                </a:lnTo>
                <a:lnTo>
                  <a:pt x="148" y="125"/>
                </a:lnTo>
                <a:lnTo>
                  <a:pt x="147" y="126"/>
                </a:lnTo>
                <a:lnTo>
                  <a:pt x="147" y="126"/>
                </a:lnTo>
                <a:lnTo>
                  <a:pt x="147" y="126"/>
                </a:lnTo>
                <a:lnTo>
                  <a:pt x="148" y="126"/>
                </a:lnTo>
                <a:lnTo>
                  <a:pt x="148" y="126"/>
                </a:lnTo>
                <a:lnTo>
                  <a:pt x="153" y="121"/>
                </a:lnTo>
                <a:lnTo>
                  <a:pt x="153" y="121"/>
                </a:lnTo>
                <a:lnTo>
                  <a:pt x="153" y="120"/>
                </a:lnTo>
                <a:lnTo>
                  <a:pt x="153" y="120"/>
                </a:lnTo>
                <a:close/>
                <a:moveTo>
                  <a:pt x="230" y="431"/>
                </a:moveTo>
                <a:lnTo>
                  <a:pt x="230" y="431"/>
                </a:lnTo>
                <a:lnTo>
                  <a:pt x="232" y="431"/>
                </a:lnTo>
                <a:lnTo>
                  <a:pt x="232" y="431"/>
                </a:lnTo>
                <a:lnTo>
                  <a:pt x="233" y="431"/>
                </a:lnTo>
                <a:lnTo>
                  <a:pt x="233" y="431"/>
                </a:lnTo>
                <a:lnTo>
                  <a:pt x="235" y="426"/>
                </a:lnTo>
                <a:lnTo>
                  <a:pt x="235" y="426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0" y="431"/>
                </a:lnTo>
                <a:lnTo>
                  <a:pt x="230" y="431"/>
                </a:lnTo>
                <a:close/>
                <a:moveTo>
                  <a:pt x="180" y="391"/>
                </a:moveTo>
                <a:lnTo>
                  <a:pt x="180" y="391"/>
                </a:lnTo>
                <a:lnTo>
                  <a:pt x="183" y="391"/>
                </a:lnTo>
                <a:lnTo>
                  <a:pt x="183" y="391"/>
                </a:lnTo>
                <a:lnTo>
                  <a:pt x="184" y="390"/>
                </a:lnTo>
                <a:lnTo>
                  <a:pt x="186" y="388"/>
                </a:lnTo>
                <a:lnTo>
                  <a:pt x="186" y="388"/>
                </a:lnTo>
                <a:lnTo>
                  <a:pt x="183" y="388"/>
                </a:lnTo>
                <a:lnTo>
                  <a:pt x="183" y="388"/>
                </a:lnTo>
                <a:lnTo>
                  <a:pt x="181" y="386"/>
                </a:lnTo>
                <a:lnTo>
                  <a:pt x="181" y="386"/>
                </a:lnTo>
                <a:lnTo>
                  <a:pt x="180" y="391"/>
                </a:lnTo>
                <a:lnTo>
                  <a:pt x="180" y="391"/>
                </a:lnTo>
                <a:close/>
                <a:moveTo>
                  <a:pt x="102" y="440"/>
                </a:moveTo>
                <a:lnTo>
                  <a:pt x="102" y="440"/>
                </a:lnTo>
                <a:lnTo>
                  <a:pt x="98" y="440"/>
                </a:lnTo>
                <a:lnTo>
                  <a:pt x="98" y="440"/>
                </a:lnTo>
                <a:lnTo>
                  <a:pt x="96" y="440"/>
                </a:lnTo>
                <a:lnTo>
                  <a:pt x="96" y="440"/>
                </a:lnTo>
                <a:lnTo>
                  <a:pt x="94" y="440"/>
                </a:lnTo>
                <a:lnTo>
                  <a:pt x="94" y="440"/>
                </a:lnTo>
                <a:lnTo>
                  <a:pt x="93" y="440"/>
                </a:lnTo>
                <a:lnTo>
                  <a:pt x="93" y="440"/>
                </a:lnTo>
                <a:lnTo>
                  <a:pt x="87" y="440"/>
                </a:lnTo>
                <a:lnTo>
                  <a:pt x="87" y="440"/>
                </a:lnTo>
                <a:lnTo>
                  <a:pt x="82" y="442"/>
                </a:lnTo>
                <a:lnTo>
                  <a:pt x="82" y="442"/>
                </a:lnTo>
                <a:lnTo>
                  <a:pt x="82" y="442"/>
                </a:lnTo>
                <a:lnTo>
                  <a:pt x="82" y="442"/>
                </a:lnTo>
                <a:lnTo>
                  <a:pt x="102" y="440"/>
                </a:lnTo>
                <a:lnTo>
                  <a:pt x="102" y="440"/>
                </a:lnTo>
                <a:lnTo>
                  <a:pt x="102" y="440"/>
                </a:lnTo>
                <a:lnTo>
                  <a:pt x="102" y="440"/>
                </a:lnTo>
                <a:close/>
                <a:moveTo>
                  <a:pt x="98" y="339"/>
                </a:moveTo>
                <a:lnTo>
                  <a:pt x="98" y="339"/>
                </a:lnTo>
                <a:lnTo>
                  <a:pt x="96" y="336"/>
                </a:lnTo>
                <a:lnTo>
                  <a:pt x="96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8"/>
                </a:lnTo>
                <a:lnTo>
                  <a:pt x="91" y="338"/>
                </a:lnTo>
                <a:lnTo>
                  <a:pt x="98" y="339"/>
                </a:lnTo>
                <a:lnTo>
                  <a:pt x="98" y="339"/>
                </a:lnTo>
                <a:close/>
                <a:moveTo>
                  <a:pt x="39" y="432"/>
                </a:moveTo>
                <a:lnTo>
                  <a:pt x="39" y="432"/>
                </a:lnTo>
                <a:lnTo>
                  <a:pt x="35" y="432"/>
                </a:lnTo>
                <a:lnTo>
                  <a:pt x="35" y="432"/>
                </a:lnTo>
                <a:lnTo>
                  <a:pt x="33" y="435"/>
                </a:lnTo>
                <a:lnTo>
                  <a:pt x="33" y="435"/>
                </a:lnTo>
                <a:lnTo>
                  <a:pt x="39" y="435"/>
                </a:lnTo>
                <a:lnTo>
                  <a:pt x="39" y="435"/>
                </a:lnTo>
                <a:lnTo>
                  <a:pt x="39" y="432"/>
                </a:lnTo>
                <a:lnTo>
                  <a:pt x="39" y="432"/>
                </a:lnTo>
                <a:close/>
                <a:moveTo>
                  <a:pt x="131" y="437"/>
                </a:moveTo>
                <a:lnTo>
                  <a:pt x="131" y="437"/>
                </a:lnTo>
                <a:lnTo>
                  <a:pt x="131" y="440"/>
                </a:lnTo>
                <a:lnTo>
                  <a:pt x="131" y="440"/>
                </a:lnTo>
                <a:lnTo>
                  <a:pt x="137" y="440"/>
                </a:lnTo>
                <a:lnTo>
                  <a:pt x="137" y="440"/>
                </a:lnTo>
                <a:lnTo>
                  <a:pt x="135" y="437"/>
                </a:lnTo>
                <a:lnTo>
                  <a:pt x="135" y="437"/>
                </a:lnTo>
                <a:lnTo>
                  <a:pt x="131" y="437"/>
                </a:lnTo>
                <a:lnTo>
                  <a:pt x="131" y="437"/>
                </a:lnTo>
                <a:close/>
                <a:moveTo>
                  <a:pt x="53" y="391"/>
                </a:moveTo>
                <a:lnTo>
                  <a:pt x="53" y="391"/>
                </a:lnTo>
                <a:lnTo>
                  <a:pt x="52" y="391"/>
                </a:lnTo>
                <a:lnTo>
                  <a:pt x="52" y="391"/>
                </a:lnTo>
                <a:lnTo>
                  <a:pt x="47" y="393"/>
                </a:lnTo>
                <a:lnTo>
                  <a:pt x="47" y="393"/>
                </a:lnTo>
                <a:lnTo>
                  <a:pt x="46" y="393"/>
                </a:lnTo>
                <a:lnTo>
                  <a:pt x="46" y="393"/>
                </a:lnTo>
                <a:lnTo>
                  <a:pt x="46" y="394"/>
                </a:lnTo>
                <a:lnTo>
                  <a:pt x="46" y="394"/>
                </a:lnTo>
                <a:lnTo>
                  <a:pt x="52" y="393"/>
                </a:lnTo>
                <a:lnTo>
                  <a:pt x="52" y="393"/>
                </a:lnTo>
                <a:lnTo>
                  <a:pt x="53" y="391"/>
                </a:lnTo>
                <a:lnTo>
                  <a:pt x="53" y="391"/>
                </a:lnTo>
                <a:close/>
                <a:moveTo>
                  <a:pt x="156" y="133"/>
                </a:moveTo>
                <a:lnTo>
                  <a:pt x="156" y="133"/>
                </a:lnTo>
                <a:lnTo>
                  <a:pt x="151" y="139"/>
                </a:lnTo>
                <a:lnTo>
                  <a:pt x="151" y="139"/>
                </a:lnTo>
                <a:lnTo>
                  <a:pt x="154" y="139"/>
                </a:lnTo>
                <a:lnTo>
                  <a:pt x="154" y="139"/>
                </a:lnTo>
                <a:lnTo>
                  <a:pt x="158" y="134"/>
                </a:lnTo>
                <a:lnTo>
                  <a:pt x="158" y="134"/>
                </a:lnTo>
                <a:lnTo>
                  <a:pt x="156" y="133"/>
                </a:lnTo>
                <a:lnTo>
                  <a:pt x="156" y="133"/>
                </a:lnTo>
                <a:close/>
                <a:moveTo>
                  <a:pt x="61" y="311"/>
                </a:moveTo>
                <a:lnTo>
                  <a:pt x="61" y="311"/>
                </a:lnTo>
                <a:lnTo>
                  <a:pt x="60" y="309"/>
                </a:lnTo>
                <a:lnTo>
                  <a:pt x="60" y="309"/>
                </a:lnTo>
                <a:lnTo>
                  <a:pt x="57" y="308"/>
                </a:lnTo>
                <a:lnTo>
                  <a:pt x="57" y="308"/>
                </a:lnTo>
                <a:lnTo>
                  <a:pt x="57" y="312"/>
                </a:lnTo>
                <a:lnTo>
                  <a:pt x="57" y="312"/>
                </a:lnTo>
                <a:lnTo>
                  <a:pt x="60" y="314"/>
                </a:lnTo>
                <a:lnTo>
                  <a:pt x="60" y="314"/>
                </a:lnTo>
                <a:lnTo>
                  <a:pt x="61" y="311"/>
                </a:lnTo>
                <a:lnTo>
                  <a:pt x="61" y="311"/>
                </a:lnTo>
                <a:close/>
                <a:moveTo>
                  <a:pt x="194" y="334"/>
                </a:move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88" y="334"/>
                </a:lnTo>
                <a:lnTo>
                  <a:pt x="188" y="334"/>
                </a:lnTo>
                <a:lnTo>
                  <a:pt x="186" y="338"/>
                </a:lnTo>
                <a:lnTo>
                  <a:pt x="186" y="338"/>
                </a:lnTo>
                <a:lnTo>
                  <a:pt x="194" y="334"/>
                </a:lnTo>
                <a:lnTo>
                  <a:pt x="194" y="334"/>
                </a:lnTo>
                <a:close/>
                <a:moveTo>
                  <a:pt x="257" y="379"/>
                </a:moveTo>
                <a:lnTo>
                  <a:pt x="257" y="379"/>
                </a:lnTo>
                <a:lnTo>
                  <a:pt x="254" y="379"/>
                </a:lnTo>
                <a:lnTo>
                  <a:pt x="254" y="379"/>
                </a:lnTo>
                <a:lnTo>
                  <a:pt x="252" y="379"/>
                </a:lnTo>
                <a:lnTo>
                  <a:pt x="252" y="379"/>
                </a:lnTo>
                <a:lnTo>
                  <a:pt x="251" y="382"/>
                </a:lnTo>
                <a:lnTo>
                  <a:pt x="251" y="382"/>
                </a:lnTo>
                <a:lnTo>
                  <a:pt x="255" y="382"/>
                </a:lnTo>
                <a:lnTo>
                  <a:pt x="255" y="382"/>
                </a:lnTo>
                <a:lnTo>
                  <a:pt x="257" y="379"/>
                </a:lnTo>
                <a:lnTo>
                  <a:pt x="257" y="379"/>
                </a:lnTo>
                <a:close/>
                <a:moveTo>
                  <a:pt x="170" y="290"/>
                </a:moveTo>
                <a:lnTo>
                  <a:pt x="170" y="290"/>
                </a:lnTo>
                <a:lnTo>
                  <a:pt x="180" y="289"/>
                </a:lnTo>
                <a:lnTo>
                  <a:pt x="189" y="287"/>
                </a:lnTo>
                <a:lnTo>
                  <a:pt x="189" y="287"/>
                </a:lnTo>
                <a:lnTo>
                  <a:pt x="170" y="290"/>
                </a:lnTo>
                <a:lnTo>
                  <a:pt x="170" y="290"/>
                </a:lnTo>
                <a:close/>
                <a:moveTo>
                  <a:pt x="213" y="393"/>
                </a:moveTo>
                <a:lnTo>
                  <a:pt x="213" y="393"/>
                </a:lnTo>
                <a:lnTo>
                  <a:pt x="206" y="393"/>
                </a:lnTo>
                <a:lnTo>
                  <a:pt x="206" y="393"/>
                </a:lnTo>
                <a:lnTo>
                  <a:pt x="205" y="394"/>
                </a:lnTo>
                <a:lnTo>
                  <a:pt x="205" y="394"/>
                </a:lnTo>
                <a:lnTo>
                  <a:pt x="205" y="394"/>
                </a:lnTo>
                <a:lnTo>
                  <a:pt x="205" y="394"/>
                </a:lnTo>
                <a:lnTo>
                  <a:pt x="205" y="394"/>
                </a:lnTo>
                <a:lnTo>
                  <a:pt x="211" y="394"/>
                </a:lnTo>
                <a:lnTo>
                  <a:pt x="211" y="394"/>
                </a:lnTo>
                <a:lnTo>
                  <a:pt x="213" y="394"/>
                </a:lnTo>
                <a:lnTo>
                  <a:pt x="213" y="393"/>
                </a:lnTo>
                <a:lnTo>
                  <a:pt x="213" y="393"/>
                </a:lnTo>
                <a:close/>
                <a:moveTo>
                  <a:pt x="140" y="440"/>
                </a:moveTo>
                <a:lnTo>
                  <a:pt x="140" y="440"/>
                </a:lnTo>
                <a:lnTo>
                  <a:pt x="145" y="440"/>
                </a:lnTo>
                <a:lnTo>
                  <a:pt x="145" y="440"/>
                </a:lnTo>
                <a:lnTo>
                  <a:pt x="147" y="439"/>
                </a:lnTo>
                <a:lnTo>
                  <a:pt x="147" y="439"/>
                </a:lnTo>
                <a:lnTo>
                  <a:pt x="147" y="439"/>
                </a:lnTo>
                <a:lnTo>
                  <a:pt x="147" y="439"/>
                </a:lnTo>
                <a:lnTo>
                  <a:pt x="143" y="437"/>
                </a:lnTo>
                <a:lnTo>
                  <a:pt x="143" y="437"/>
                </a:lnTo>
                <a:lnTo>
                  <a:pt x="143" y="437"/>
                </a:lnTo>
                <a:lnTo>
                  <a:pt x="142" y="437"/>
                </a:lnTo>
                <a:lnTo>
                  <a:pt x="142" y="437"/>
                </a:lnTo>
                <a:lnTo>
                  <a:pt x="140" y="440"/>
                </a:lnTo>
                <a:lnTo>
                  <a:pt x="140" y="440"/>
                </a:lnTo>
                <a:close/>
                <a:moveTo>
                  <a:pt x="71" y="440"/>
                </a:moveTo>
                <a:lnTo>
                  <a:pt x="71" y="440"/>
                </a:lnTo>
                <a:lnTo>
                  <a:pt x="74" y="439"/>
                </a:lnTo>
                <a:lnTo>
                  <a:pt x="74" y="439"/>
                </a:lnTo>
                <a:lnTo>
                  <a:pt x="76" y="439"/>
                </a:lnTo>
                <a:lnTo>
                  <a:pt x="76" y="437"/>
                </a:lnTo>
                <a:lnTo>
                  <a:pt x="76" y="437"/>
                </a:lnTo>
                <a:lnTo>
                  <a:pt x="71" y="437"/>
                </a:lnTo>
                <a:lnTo>
                  <a:pt x="71" y="437"/>
                </a:lnTo>
                <a:lnTo>
                  <a:pt x="71" y="440"/>
                </a:lnTo>
                <a:lnTo>
                  <a:pt x="71" y="440"/>
                </a:lnTo>
                <a:close/>
                <a:moveTo>
                  <a:pt x="23" y="432"/>
                </a:moveTo>
                <a:lnTo>
                  <a:pt x="23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5"/>
                </a:lnTo>
                <a:lnTo>
                  <a:pt x="20" y="435"/>
                </a:lnTo>
                <a:lnTo>
                  <a:pt x="22" y="435"/>
                </a:lnTo>
                <a:lnTo>
                  <a:pt x="22" y="435"/>
                </a:lnTo>
                <a:lnTo>
                  <a:pt x="23" y="432"/>
                </a:lnTo>
                <a:lnTo>
                  <a:pt x="23" y="432"/>
                </a:lnTo>
                <a:close/>
                <a:moveTo>
                  <a:pt x="276" y="426"/>
                </a:moveTo>
                <a:lnTo>
                  <a:pt x="276" y="426"/>
                </a:lnTo>
                <a:lnTo>
                  <a:pt x="277" y="426"/>
                </a:lnTo>
                <a:lnTo>
                  <a:pt x="277" y="426"/>
                </a:lnTo>
                <a:lnTo>
                  <a:pt x="277" y="413"/>
                </a:lnTo>
                <a:lnTo>
                  <a:pt x="277" y="413"/>
                </a:lnTo>
                <a:lnTo>
                  <a:pt x="277" y="413"/>
                </a:lnTo>
                <a:lnTo>
                  <a:pt x="277" y="413"/>
                </a:lnTo>
                <a:lnTo>
                  <a:pt x="276" y="416"/>
                </a:lnTo>
                <a:lnTo>
                  <a:pt x="276" y="416"/>
                </a:lnTo>
                <a:lnTo>
                  <a:pt x="276" y="421"/>
                </a:lnTo>
                <a:lnTo>
                  <a:pt x="276" y="426"/>
                </a:lnTo>
                <a:lnTo>
                  <a:pt x="276" y="426"/>
                </a:lnTo>
                <a:close/>
                <a:moveTo>
                  <a:pt x="85" y="435"/>
                </a:moveTo>
                <a:lnTo>
                  <a:pt x="85" y="435"/>
                </a:lnTo>
                <a:lnTo>
                  <a:pt x="80" y="435"/>
                </a:lnTo>
                <a:lnTo>
                  <a:pt x="80" y="435"/>
                </a:lnTo>
                <a:lnTo>
                  <a:pt x="80" y="439"/>
                </a:lnTo>
                <a:lnTo>
                  <a:pt x="80" y="439"/>
                </a:lnTo>
                <a:lnTo>
                  <a:pt x="85" y="439"/>
                </a:lnTo>
                <a:lnTo>
                  <a:pt x="85" y="439"/>
                </a:lnTo>
                <a:lnTo>
                  <a:pt x="85" y="435"/>
                </a:lnTo>
                <a:lnTo>
                  <a:pt x="85" y="435"/>
                </a:lnTo>
                <a:close/>
                <a:moveTo>
                  <a:pt x="229" y="185"/>
                </a:moveTo>
                <a:lnTo>
                  <a:pt x="229" y="185"/>
                </a:lnTo>
                <a:lnTo>
                  <a:pt x="233" y="191"/>
                </a:lnTo>
                <a:lnTo>
                  <a:pt x="233" y="191"/>
                </a:lnTo>
                <a:lnTo>
                  <a:pt x="235" y="189"/>
                </a:lnTo>
                <a:lnTo>
                  <a:pt x="235" y="189"/>
                </a:lnTo>
                <a:lnTo>
                  <a:pt x="232" y="185"/>
                </a:lnTo>
                <a:lnTo>
                  <a:pt x="232" y="185"/>
                </a:lnTo>
                <a:lnTo>
                  <a:pt x="229" y="185"/>
                </a:lnTo>
                <a:lnTo>
                  <a:pt x="229" y="185"/>
                </a:lnTo>
                <a:close/>
                <a:moveTo>
                  <a:pt x="76" y="420"/>
                </a:moveTo>
                <a:lnTo>
                  <a:pt x="76" y="420"/>
                </a:lnTo>
                <a:lnTo>
                  <a:pt x="76" y="420"/>
                </a:lnTo>
                <a:lnTo>
                  <a:pt x="76" y="420"/>
                </a:lnTo>
                <a:lnTo>
                  <a:pt x="82" y="418"/>
                </a:lnTo>
                <a:lnTo>
                  <a:pt x="82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5"/>
                </a:lnTo>
                <a:lnTo>
                  <a:pt x="83" y="415"/>
                </a:lnTo>
                <a:lnTo>
                  <a:pt x="76" y="418"/>
                </a:lnTo>
                <a:lnTo>
                  <a:pt x="76" y="418"/>
                </a:lnTo>
                <a:lnTo>
                  <a:pt x="76" y="420"/>
                </a:lnTo>
                <a:lnTo>
                  <a:pt x="76" y="420"/>
                </a:lnTo>
                <a:close/>
                <a:moveTo>
                  <a:pt x="188" y="401"/>
                </a:moveTo>
                <a:lnTo>
                  <a:pt x="188" y="401"/>
                </a:lnTo>
                <a:lnTo>
                  <a:pt x="188" y="401"/>
                </a:lnTo>
                <a:lnTo>
                  <a:pt x="188" y="401"/>
                </a:lnTo>
                <a:lnTo>
                  <a:pt x="184" y="401"/>
                </a:lnTo>
                <a:lnTo>
                  <a:pt x="184" y="401"/>
                </a:lnTo>
                <a:lnTo>
                  <a:pt x="184" y="401"/>
                </a:lnTo>
                <a:lnTo>
                  <a:pt x="184" y="401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8" y="401"/>
                </a:lnTo>
                <a:lnTo>
                  <a:pt x="188" y="401"/>
                </a:lnTo>
                <a:close/>
                <a:moveTo>
                  <a:pt x="274" y="386"/>
                </a:moveTo>
                <a:lnTo>
                  <a:pt x="274" y="386"/>
                </a:lnTo>
                <a:lnTo>
                  <a:pt x="273" y="390"/>
                </a:lnTo>
                <a:lnTo>
                  <a:pt x="273" y="390"/>
                </a:lnTo>
                <a:lnTo>
                  <a:pt x="274" y="399"/>
                </a:lnTo>
                <a:lnTo>
                  <a:pt x="274" y="399"/>
                </a:lnTo>
                <a:lnTo>
                  <a:pt x="276" y="399"/>
                </a:lnTo>
                <a:lnTo>
                  <a:pt x="276" y="399"/>
                </a:lnTo>
                <a:lnTo>
                  <a:pt x="274" y="386"/>
                </a:lnTo>
                <a:lnTo>
                  <a:pt x="274" y="386"/>
                </a:lnTo>
                <a:close/>
                <a:moveTo>
                  <a:pt x="164" y="427"/>
                </a:moveTo>
                <a:lnTo>
                  <a:pt x="164" y="427"/>
                </a:lnTo>
                <a:lnTo>
                  <a:pt x="164" y="427"/>
                </a:lnTo>
                <a:lnTo>
                  <a:pt x="164" y="427"/>
                </a:lnTo>
                <a:lnTo>
                  <a:pt x="161" y="429"/>
                </a:lnTo>
                <a:lnTo>
                  <a:pt x="161" y="429"/>
                </a:lnTo>
                <a:lnTo>
                  <a:pt x="159" y="431"/>
                </a:lnTo>
                <a:lnTo>
                  <a:pt x="159" y="431"/>
                </a:lnTo>
                <a:lnTo>
                  <a:pt x="159" y="432"/>
                </a:lnTo>
                <a:lnTo>
                  <a:pt x="159" y="432"/>
                </a:lnTo>
                <a:lnTo>
                  <a:pt x="162" y="432"/>
                </a:lnTo>
                <a:lnTo>
                  <a:pt x="162" y="432"/>
                </a:lnTo>
                <a:lnTo>
                  <a:pt x="164" y="427"/>
                </a:lnTo>
                <a:lnTo>
                  <a:pt x="164" y="427"/>
                </a:lnTo>
                <a:close/>
                <a:moveTo>
                  <a:pt x="44" y="401"/>
                </a:moveTo>
                <a:lnTo>
                  <a:pt x="44" y="401"/>
                </a:lnTo>
                <a:lnTo>
                  <a:pt x="44" y="401"/>
                </a:lnTo>
                <a:lnTo>
                  <a:pt x="44" y="401"/>
                </a:lnTo>
                <a:lnTo>
                  <a:pt x="50" y="398"/>
                </a:lnTo>
                <a:lnTo>
                  <a:pt x="50" y="398"/>
                </a:lnTo>
                <a:lnTo>
                  <a:pt x="52" y="396"/>
                </a:lnTo>
                <a:lnTo>
                  <a:pt x="52" y="396"/>
                </a:lnTo>
                <a:lnTo>
                  <a:pt x="50" y="396"/>
                </a:lnTo>
                <a:lnTo>
                  <a:pt x="50" y="396"/>
                </a:lnTo>
                <a:lnTo>
                  <a:pt x="46" y="398"/>
                </a:lnTo>
                <a:lnTo>
                  <a:pt x="46" y="398"/>
                </a:lnTo>
                <a:lnTo>
                  <a:pt x="44" y="398"/>
                </a:lnTo>
                <a:lnTo>
                  <a:pt x="44" y="401"/>
                </a:lnTo>
                <a:lnTo>
                  <a:pt x="44" y="401"/>
                </a:lnTo>
                <a:close/>
                <a:moveTo>
                  <a:pt x="80" y="320"/>
                </a:moveTo>
                <a:lnTo>
                  <a:pt x="80" y="320"/>
                </a:lnTo>
                <a:lnTo>
                  <a:pt x="72" y="317"/>
                </a:lnTo>
                <a:lnTo>
                  <a:pt x="72" y="317"/>
                </a:lnTo>
                <a:lnTo>
                  <a:pt x="74" y="319"/>
                </a:lnTo>
                <a:lnTo>
                  <a:pt x="74" y="319"/>
                </a:lnTo>
                <a:lnTo>
                  <a:pt x="79" y="322"/>
                </a:lnTo>
                <a:lnTo>
                  <a:pt x="79" y="322"/>
                </a:lnTo>
                <a:lnTo>
                  <a:pt x="80" y="320"/>
                </a:lnTo>
                <a:lnTo>
                  <a:pt x="80" y="320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36" y="396"/>
                </a:lnTo>
                <a:lnTo>
                  <a:pt x="36" y="396"/>
                </a:lnTo>
                <a:lnTo>
                  <a:pt x="35" y="398"/>
                </a:lnTo>
                <a:lnTo>
                  <a:pt x="35" y="398"/>
                </a:lnTo>
                <a:lnTo>
                  <a:pt x="42" y="396"/>
                </a:lnTo>
                <a:lnTo>
                  <a:pt x="42" y="396"/>
                </a:lnTo>
                <a:lnTo>
                  <a:pt x="42" y="394"/>
                </a:lnTo>
                <a:lnTo>
                  <a:pt x="42" y="394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181" y="352"/>
                </a:moveTo>
                <a:lnTo>
                  <a:pt x="181" y="352"/>
                </a:lnTo>
                <a:lnTo>
                  <a:pt x="188" y="349"/>
                </a:lnTo>
                <a:lnTo>
                  <a:pt x="188" y="349"/>
                </a:lnTo>
                <a:lnTo>
                  <a:pt x="183" y="349"/>
                </a:lnTo>
                <a:lnTo>
                  <a:pt x="183" y="349"/>
                </a:lnTo>
                <a:lnTo>
                  <a:pt x="181" y="352"/>
                </a:lnTo>
                <a:lnTo>
                  <a:pt x="181" y="352"/>
                </a:lnTo>
                <a:close/>
                <a:moveTo>
                  <a:pt x="39" y="405"/>
                </a:moveTo>
                <a:lnTo>
                  <a:pt x="39" y="405"/>
                </a:lnTo>
                <a:lnTo>
                  <a:pt x="39" y="405"/>
                </a:lnTo>
                <a:lnTo>
                  <a:pt x="39" y="405"/>
                </a:lnTo>
                <a:lnTo>
                  <a:pt x="33" y="409"/>
                </a:lnTo>
                <a:lnTo>
                  <a:pt x="33" y="409"/>
                </a:lnTo>
                <a:lnTo>
                  <a:pt x="31" y="409"/>
                </a:lnTo>
                <a:lnTo>
                  <a:pt x="31" y="409"/>
                </a:lnTo>
                <a:lnTo>
                  <a:pt x="38" y="407"/>
                </a:lnTo>
                <a:lnTo>
                  <a:pt x="38" y="407"/>
                </a:lnTo>
                <a:lnTo>
                  <a:pt x="38" y="407"/>
                </a:lnTo>
                <a:lnTo>
                  <a:pt x="38" y="407"/>
                </a:lnTo>
                <a:lnTo>
                  <a:pt x="39" y="405"/>
                </a:lnTo>
                <a:lnTo>
                  <a:pt x="39" y="405"/>
                </a:lnTo>
                <a:close/>
                <a:moveTo>
                  <a:pt x="139" y="128"/>
                </a:moveTo>
                <a:lnTo>
                  <a:pt x="139" y="128"/>
                </a:lnTo>
                <a:lnTo>
                  <a:pt x="139" y="126"/>
                </a:lnTo>
                <a:lnTo>
                  <a:pt x="137" y="128"/>
                </a:lnTo>
                <a:lnTo>
                  <a:pt x="137" y="128"/>
                </a:lnTo>
                <a:lnTo>
                  <a:pt x="134" y="131"/>
                </a:lnTo>
                <a:lnTo>
                  <a:pt x="134" y="131"/>
                </a:lnTo>
                <a:lnTo>
                  <a:pt x="132" y="134"/>
                </a:lnTo>
                <a:lnTo>
                  <a:pt x="132" y="134"/>
                </a:lnTo>
                <a:lnTo>
                  <a:pt x="132" y="134"/>
                </a:lnTo>
                <a:lnTo>
                  <a:pt x="134" y="134"/>
                </a:lnTo>
                <a:lnTo>
                  <a:pt x="134" y="134"/>
                </a:lnTo>
                <a:lnTo>
                  <a:pt x="139" y="128"/>
                </a:lnTo>
                <a:lnTo>
                  <a:pt x="139" y="128"/>
                </a:lnTo>
                <a:close/>
                <a:moveTo>
                  <a:pt x="132" y="341"/>
                </a:moveTo>
                <a:lnTo>
                  <a:pt x="132" y="341"/>
                </a:lnTo>
                <a:lnTo>
                  <a:pt x="134" y="334"/>
                </a:lnTo>
                <a:lnTo>
                  <a:pt x="134" y="334"/>
                </a:lnTo>
                <a:lnTo>
                  <a:pt x="134" y="334"/>
                </a:lnTo>
                <a:lnTo>
                  <a:pt x="134" y="334"/>
                </a:lnTo>
                <a:lnTo>
                  <a:pt x="129" y="341"/>
                </a:lnTo>
                <a:lnTo>
                  <a:pt x="129" y="341"/>
                </a:lnTo>
                <a:lnTo>
                  <a:pt x="132" y="341"/>
                </a:lnTo>
                <a:lnTo>
                  <a:pt x="132" y="341"/>
                </a:lnTo>
                <a:close/>
                <a:moveTo>
                  <a:pt x="42" y="432"/>
                </a:moveTo>
                <a:lnTo>
                  <a:pt x="42" y="432"/>
                </a:lnTo>
                <a:lnTo>
                  <a:pt x="42" y="435"/>
                </a:lnTo>
                <a:lnTo>
                  <a:pt x="42" y="435"/>
                </a:lnTo>
                <a:lnTo>
                  <a:pt x="46" y="435"/>
                </a:lnTo>
                <a:lnTo>
                  <a:pt x="46" y="435"/>
                </a:lnTo>
                <a:lnTo>
                  <a:pt x="47" y="435"/>
                </a:lnTo>
                <a:lnTo>
                  <a:pt x="47" y="434"/>
                </a:lnTo>
                <a:lnTo>
                  <a:pt x="47" y="434"/>
                </a:lnTo>
                <a:lnTo>
                  <a:pt x="42" y="432"/>
                </a:lnTo>
                <a:lnTo>
                  <a:pt x="42" y="432"/>
                </a:lnTo>
                <a:close/>
                <a:moveTo>
                  <a:pt x="148" y="148"/>
                </a:moveTo>
                <a:lnTo>
                  <a:pt x="148" y="148"/>
                </a:lnTo>
                <a:lnTo>
                  <a:pt x="143" y="150"/>
                </a:lnTo>
                <a:lnTo>
                  <a:pt x="143" y="150"/>
                </a:lnTo>
                <a:lnTo>
                  <a:pt x="142" y="151"/>
                </a:lnTo>
                <a:lnTo>
                  <a:pt x="142" y="151"/>
                </a:lnTo>
                <a:lnTo>
                  <a:pt x="142" y="151"/>
                </a:lnTo>
                <a:lnTo>
                  <a:pt x="142" y="151"/>
                </a:lnTo>
                <a:lnTo>
                  <a:pt x="142" y="153"/>
                </a:lnTo>
                <a:lnTo>
                  <a:pt x="142" y="153"/>
                </a:lnTo>
                <a:lnTo>
                  <a:pt x="145" y="150"/>
                </a:lnTo>
                <a:lnTo>
                  <a:pt x="148" y="148"/>
                </a:lnTo>
                <a:lnTo>
                  <a:pt x="148" y="148"/>
                </a:lnTo>
                <a:close/>
                <a:moveTo>
                  <a:pt x="216" y="442"/>
                </a:moveTo>
                <a:lnTo>
                  <a:pt x="216" y="442"/>
                </a:lnTo>
                <a:lnTo>
                  <a:pt x="216" y="442"/>
                </a:lnTo>
                <a:lnTo>
                  <a:pt x="216" y="442"/>
                </a:lnTo>
                <a:lnTo>
                  <a:pt x="232" y="442"/>
                </a:lnTo>
                <a:lnTo>
                  <a:pt x="232" y="442"/>
                </a:lnTo>
                <a:lnTo>
                  <a:pt x="232" y="440"/>
                </a:lnTo>
                <a:lnTo>
                  <a:pt x="230" y="440"/>
                </a:lnTo>
                <a:lnTo>
                  <a:pt x="230" y="440"/>
                </a:lnTo>
                <a:lnTo>
                  <a:pt x="219" y="442"/>
                </a:lnTo>
                <a:lnTo>
                  <a:pt x="219" y="442"/>
                </a:lnTo>
                <a:lnTo>
                  <a:pt x="216" y="442"/>
                </a:lnTo>
                <a:lnTo>
                  <a:pt x="216" y="442"/>
                </a:lnTo>
                <a:close/>
                <a:moveTo>
                  <a:pt x="243" y="251"/>
                </a:moveTo>
                <a:lnTo>
                  <a:pt x="243" y="251"/>
                </a:lnTo>
                <a:lnTo>
                  <a:pt x="244" y="252"/>
                </a:lnTo>
                <a:lnTo>
                  <a:pt x="244" y="252"/>
                </a:lnTo>
                <a:lnTo>
                  <a:pt x="246" y="251"/>
                </a:lnTo>
                <a:lnTo>
                  <a:pt x="246" y="251"/>
                </a:lnTo>
                <a:lnTo>
                  <a:pt x="249" y="249"/>
                </a:lnTo>
                <a:lnTo>
                  <a:pt x="249" y="249"/>
                </a:lnTo>
                <a:lnTo>
                  <a:pt x="249" y="246"/>
                </a:lnTo>
                <a:lnTo>
                  <a:pt x="249" y="246"/>
                </a:lnTo>
                <a:lnTo>
                  <a:pt x="249" y="246"/>
                </a:lnTo>
                <a:lnTo>
                  <a:pt x="249" y="246"/>
                </a:lnTo>
                <a:lnTo>
                  <a:pt x="243" y="251"/>
                </a:lnTo>
                <a:lnTo>
                  <a:pt x="243" y="251"/>
                </a:lnTo>
                <a:close/>
                <a:moveTo>
                  <a:pt x="252" y="429"/>
                </a:moveTo>
                <a:lnTo>
                  <a:pt x="252" y="429"/>
                </a:lnTo>
                <a:lnTo>
                  <a:pt x="255" y="429"/>
                </a:lnTo>
                <a:lnTo>
                  <a:pt x="257" y="427"/>
                </a:lnTo>
                <a:lnTo>
                  <a:pt x="257" y="427"/>
                </a:lnTo>
                <a:lnTo>
                  <a:pt x="259" y="427"/>
                </a:lnTo>
                <a:lnTo>
                  <a:pt x="259" y="427"/>
                </a:lnTo>
                <a:lnTo>
                  <a:pt x="259" y="426"/>
                </a:lnTo>
                <a:lnTo>
                  <a:pt x="259" y="426"/>
                </a:lnTo>
                <a:lnTo>
                  <a:pt x="259" y="426"/>
                </a:lnTo>
                <a:lnTo>
                  <a:pt x="259" y="426"/>
                </a:lnTo>
                <a:lnTo>
                  <a:pt x="252" y="429"/>
                </a:lnTo>
                <a:lnTo>
                  <a:pt x="252" y="429"/>
                </a:lnTo>
                <a:close/>
                <a:moveTo>
                  <a:pt x="28" y="396"/>
                </a:moveTo>
                <a:lnTo>
                  <a:pt x="28" y="396"/>
                </a:lnTo>
                <a:lnTo>
                  <a:pt x="31" y="394"/>
                </a:lnTo>
                <a:lnTo>
                  <a:pt x="31" y="394"/>
                </a:lnTo>
                <a:lnTo>
                  <a:pt x="33" y="394"/>
                </a:lnTo>
                <a:lnTo>
                  <a:pt x="33" y="393"/>
                </a:lnTo>
                <a:lnTo>
                  <a:pt x="33" y="393"/>
                </a:lnTo>
                <a:lnTo>
                  <a:pt x="30" y="393"/>
                </a:lnTo>
                <a:lnTo>
                  <a:pt x="30" y="393"/>
                </a:lnTo>
                <a:lnTo>
                  <a:pt x="28" y="393"/>
                </a:lnTo>
                <a:lnTo>
                  <a:pt x="28" y="393"/>
                </a:lnTo>
                <a:lnTo>
                  <a:pt x="28" y="396"/>
                </a:lnTo>
                <a:lnTo>
                  <a:pt x="28" y="396"/>
                </a:lnTo>
                <a:close/>
                <a:moveTo>
                  <a:pt x="148" y="385"/>
                </a:moveTo>
                <a:lnTo>
                  <a:pt x="148" y="385"/>
                </a:lnTo>
                <a:lnTo>
                  <a:pt x="148" y="386"/>
                </a:lnTo>
                <a:lnTo>
                  <a:pt x="148" y="388"/>
                </a:lnTo>
                <a:lnTo>
                  <a:pt x="148" y="388"/>
                </a:lnTo>
                <a:lnTo>
                  <a:pt x="154" y="386"/>
                </a:lnTo>
                <a:lnTo>
                  <a:pt x="154" y="386"/>
                </a:lnTo>
                <a:lnTo>
                  <a:pt x="154" y="385"/>
                </a:lnTo>
                <a:lnTo>
                  <a:pt x="154" y="385"/>
                </a:lnTo>
                <a:lnTo>
                  <a:pt x="148" y="385"/>
                </a:lnTo>
                <a:lnTo>
                  <a:pt x="148" y="385"/>
                </a:lnTo>
                <a:close/>
                <a:moveTo>
                  <a:pt x="181" y="421"/>
                </a:moveTo>
                <a:lnTo>
                  <a:pt x="181" y="421"/>
                </a:lnTo>
                <a:lnTo>
                  <a:pt x="173" y="429"/>
                </a:lnTo>
                <a:lnTo>
                  <a:pt x="173" y="429"/>
                </a:lnTo>
                <a:lnTo>
                  <a:pt x="175" y="427"/>
                </a:lnTo>
                <a:lnTo>
                  <a:pt x="175" y="427"/>
                </a:lnTo>
                <a:lnTo>
                  <a:pt x="180" y="424"/>
                </a:lnTo>
                <a:lnTo>
                  <a:pt x="180" y="424"/>
                </a:lnTo>
                <a:lnTo>
                  <a:pt x="181" y="423"/>
                </a:lnTo>
                <a:lnTo>
                  <a:pt x="181" y="421"/>
                </a:lnTo>
                <a:lnTo>
                  <a:pt x="181" y="421"/>
                </a:lnTo>
                <a:close/>
                <a:moveTo>
                  <a:pt x="96" y="333"/>
                </a:move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1" y="330"/>
                </a:lnTo>
                <a:lnTo>
                  <a:pt x="91" y="330"/>
                </a:lnTo>
                <a:lnTo>
                  <a:pt x="91" y="333"/>
                </a:lnTo>
                <a:lnTo>
                  <a:pt x="91" y="333"/>
                </a:lnTo>
                <a:lnTo>
                  <a:pt x="96" y="333"/>
                </a:lnTo>
                <a:lnTo>
                  <a:pt x="96" y="333"/>
                </a:lnTo>
                <a:close/>
                <a:moveTo>
                  <a:pt x="143" y="429"/>
                </a:moveTo>
                <a:lnTo>
                  <a:pt x="143" y="429"/>
                </a:lnTo>
                <a:lnTo>
                  <a:pt x="142" y="434"/>
                </a:lnTo>
                <a:lnTo>
                  <a:pt x="142" y="434"/>
                </a:lnTo>
                <a:lnTo>
                  <a:pt x="143" y="432"/>
                </a:lnTo>
                <a:lnTo>
                  <a:pt x="143" y="432"/>
                </a:lnTo>
                <a:lnTo>
                  <a:pt x="145" y="431"/>
                </a:lnTo>
                <a:lnTo>
                  <a:pt x="145" y="431"/>
                </a:lnTo>
                <a:lnTo>
                  <a:pt x="147" y="429"/>
                </a:lnTo>
                <a:lnTo>
                  <a:pt x="147" y="429"/>
                </a:lnTo>
                <a:lnTo>
                  <a:pt x="143" y="429"/>
                </a:lnTo>
                <a:lnTo>
                  <a:pt x="143" y="429"/>
                </a:lnTo>
                <a:close/>
                <a:moveTo>
                  <a:pt x="98" y="437"/>
                </a:moveTo>
                <a:lnTo>
                  <a:pt x="98" y="437"/>
                </a:lnTo>
                <a:lnTo>
                  <a:pt x="102" y="437"/>
                </a:lnTo>
                <a:lnTo>
                  <a:pt x="102" y="437"/>
                </a:lnTo>
                <a:lnTo>
                  <a:pt x="104" y="437"/>
                </a:lnTo>
                <a:lnTo>
                  <a:pt x="104" y="435"/>
                </a:lnTo>
                <a:lnTo>
                  <a:pt x="104" y="435"/>
                </a:lnTo>
                <a:lnTo>
                  <a:pt x="101" y="435"/>
                </a:lnTo>
                <a:lnTo>
                  <a:pt x="98" y="435"/>
                </a:lnTo>
                <a:lnTo>
                  <a:pt x="98" y="435"/>
                </a:lnTo>
                <a:lnTo>
                  <a:pt x="98" y="437"/>
                </a:lnTo>
                <a:lnTo>
                  <a:pt x="98" y="437"/>
                </a:lnTo>
                <a:close/>
                <a:moveTo>
                  <a:pt x="175" y="325"/>
                </a:moveTo>
                <a:lnTo>
                  <a:pt x="175" y="325"/>
                </a:lnTo>
                <a:lnTo>
                  <a:pt x="175" y="325"/>
                </a:lnTo>
                <a:lnTo>
                  <a:pt x="175" y="325"/>
                </a:lnTo>
                <a:lnTo>
                  <a:pt x="177" y="325"/>
                </a:lnTo>
                <a:lnTo>
                  <a:pt x="177" y="325"/>
                </a:lnTo>
                <a:lnTo>
                  <a:pt x="177" y="322"/>
                </a:lnTo>
                <a:lnTo>
                  <a:pt x="177" y="322"/>
                </a:lnTo>
                <a:lnTo>
                  <a:pt x="177" y="320"/>
                </a:lnTo>
                <a:lnTo>
                  <a:pt x="177" y="320"/>
                </a:lnTo>
                <a:lnTo>
                  <a:pt x="178" y="319"/>
                </a:lnTo>
                <a:lnTo>
                  <a:pt x="178" y="319"/>
                </a:lnTo>
                <a:lnTo>
                  <a:pt x="177" y="319"/>
                </a:lnTo>
                <a:lnTo>
                  <a:pt x="177" y="319"/>
                </a:lnTo>
                <a:lnTo>
                  <a:pt x="177" y="319"/>
                </a:lnTo>
                <a:lnTo>
                  <a:pt x="175" y="319"/>
                </a:lnTo>
                <a:lnTo>
                  <a:pt x="175" y="319"/>
                </a:lnTo>
                <a:lnTo>
                  <a:pt x="175" y="325"/>
                </a:lnTo>
                <a:lnTo>
                  <a:pt x="175" y="325"/>
                </a:lnTo>
                <a:close/>
                <a:moveTo>
                  <a:pt x="104" y="333"/>
                </a:moveTo>
                <a:lnTo>
                  <a:pt x="104" y="333"/>
                </a:lnTo>
                <a:lnTo>
                  <a:pt x="104" y="331"/>
                </a:lnTo>
                <a:lnTo>
                  <a:pt x="102" y="330"/>
                </a:lnTo>
                <a:lnTo>
                  <a:pt x="102" y="330"/>
                </a:lnTo>
                <a:lnTo>
                  <a:pt x="101" y="330"/>
                </a:lnTo>
                <a:lnTo>
                  <a:pt x="101" y="330"/>
                </a:ln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104" y="333"/>
                </a:lnTo>
                <a:lnTo>
                  <a:pt x="104" y="333"/>
                </a:lnTo>
                <a:close/>
                <a:moveTo>
                  <a:pt x="61" y="390"/>
                </a:moveTo>
                <a:lnTo>
                  <a:pt x="61" y="390"/>
                </a:lnTo>
                <a:lnTo>
                  <a:pt x="58" y="390"/>
                </a:lnTo>
                <a:lnTo>
                  <a:pt x="58" y="390"/>
                </a:lnTo>
                <a:lnTo>
                  <a:pt x="57" y="390"/>
                </a:lnTo>
                <a:lnTo>
                  <a:pt x="57" y="390"/>
                </a:lnTo>
                <a:lnTo>
                  <a:pt x="57" y="393"/>
                </a:lnTo>
                <a:lnTo>
                  <a:pt x="57" y="393"/>
                </a:lnTo>
                <a:lnTo>
                  <a:pt x="61" y="391"/>
                </a:lnTo>
                <a:lnTo>
                  <a:pt x="61" y="391"/>
                </a:lnTo>
                <a:lnTo>
                  <a:pt x="61" y="390"/>
                </a:lnTo>
                <a:lnTo>
                  <a:pt x="61" y="390"/>
                </a:lnTo>
                <a:close/>
                <a:moveTo>
                  <a:pt x="246" y="265"/>
                </a:moveTo>
                <a:lnTo>
                  <a:pt x="246" y="265"/>
                </a:lnTo>
                <a:lnTo>
                  <a:pt x="249" y="263"/>
                </a:lnTo>
                <a:lnTo>
                  <a:pt x="251" y="262"/>
                </a:lnTo>
                <a:lnTo>
                  <a:pt x="251" y="262"/>
                </a:lnTo>
                <a:lnTo>
                  <a:pt x="251" y="259"/>
                </a:lnTo>
                <a:lnTo>
                  <a:pt x="251" y="259"/>
                </a:lnTo>
                <a:lnTo>
                  <a:pt x="249" y="262"/>
                </a:lnTo>
                <a:lnTo>
                  <a:pt x="249" y="262"/>
                </a:lnTo>
                <a:lnTo>
                  <a:pt x="246" y="265"/>
                </a:lnTo>
                <a:lnTo>
                  <a:pt x="246" y="265"/>
                </a:lnTo>
                <a:close/>
                <a:moveTo>
                  <a:pt x="139" y="134"/>
                </a:moveTo>
                <a:lnTo>
                  <a:pt x="139" y="134"/>
                </a:lnTo>
                <a:lnTo>
                  <a:pt x="140" y="136"/>
                </a:lnTo>
                <a:lnTo>
                  <a:pt x="140" y="134"/>
                </a:lnTo>
                <a:lnTo>
                  <a:pt x="140" y="134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3" y="129"/>
                </a:lnTo>
                <a:lnTo>
                  <a:pt x="143" y="129"/>
                </a:lnTo>
                <a:lnTo>
                  <a:pt x="140" y="133"/>
                </a:lnTo>
                <a:lnTo>
                  <a:pt x="140" y="133"/>
                </a:lnTo>
                <a:lnTo>
                  <a:pt x="139" y="134"/>
                </a:lnTo>
                <a:lnTo>
                  <a:pt x="139" y="134"/>
                </a:lnTo>
                <a:close/>
                <a:moveTo>
                  <a:pt x="188" y="382"/>
                </a:moveTo>
                <a:lnTo>
                  <a:pt x="188" y="382"/>
                </a:lnTo>
                <a:lnTo>
                  <a:pt x="188" y="382"/>
                </a:lnTo>
                <a:lnTo>
                  <a:pt x="188" y="382"/>
                </a:lnTo>
                <a:lnTo>
                  <a:pt x="186" y="382"/>
                </a:lnTo>
                <a:lnTo>
                  <a:pt x="186" y="382"/>
                </a:lnTo>
                <a:lnTo>
                  <a:pt x="184" y="385"/>
                </a:lnTo>
                <a:lnTo>
                  <a:pt x="184" y="385"/>
                </a:lnTo>
                <a:lnTo>
                  <a:pt x="186" y="386"/>
                </a:lnTo>
                <a:lnTo>
                  <a:pt x="186" y="386"/>
                </a:lnTo>
                <a:lnTo>
                  <a:pt x="188" y="382"/>
                </a:lnTo>
                <a:lnTo>
                  <a:pt x="188" y="382"/>
                </a:lnTo>
                <a:close/>
                <a:moveTo>
                  <a:pt x="173" y="432"/>
                </a:moveTo>
                <a:lnTo>
                  <a:pt x="173" y="432"/>
                </a:lnTo>
                <a:lnTo>
                  <a:pt x="177" y="432"/>
                </a:lnTo>
                <a:lnTo>
                  <a:pt x="178" y="431"/>
                </a:lnTo>
                <a:lnTo>
                  <a:pt x="178" y="431"/>
                </a:lnTo>
                <a:lnTo>
                  <a:pt x="180" y="429"/>
                </a:lnTo>
                <a:lnTo>
                  <a:pt x="180" y="429"/>
                </a:lnTo>
                <a:lnTo>
                  <a:pt x="173" y="432"/>
                </a:lnTo>
                <a:lnTo>
                  <a:pt x="173" y="432"/>
                </a:lnTo>
                <a:close/>
                <a:moveTo>
                  <a:pt x="126" y="177"/>
                </a:moveTo>
                <a:lnTo>
                  <a:pt x="126" y="177"/>
                </a:lnTo>
                <a:lnTo>
                  <a:pt x="128" y="177"/>
                </a:lnTo>
                <a:lnTo>
                  <a:pt x="128" y="177"/>
                </a:lnTo>
                <a:lnTo>
                  <a:pt x="128" y="177"/>
                </a:lnTo>
                <a:lnTo>
                  <a:pt x="131" y="172"/>
                </a:lnTo>
                <a:lnTo>
                  <a:pt x="131" y="172"/>
                </a:lnTo>
                <a:lnTo>
                  <a:pt x="132" y="170"/>
                </a:lnTo>
                <a:lnTo>
                  <a:pt x="132" y="170"/>
                </a:lnTo>
                <a:lnTo>
                  <a:pt x="131" y="170"/>
                </a:lnTo>
                <a:lnTo>
                  <a:pt x="131" y="170"/>
                </a:lnTo>
                <a:lnTo>
                  <a:pt x="128" y="172"/>
                </a:lnTo>
                <a:lnTo>
                  <a:pt x="128" y="172"/>
                </a:lnTo>
                <a:lnTo>
                  <a:pt x="128" y="175"/>
                </a:lnTo>
                <a:lnTo>
                  <a:pt x="126" y="177"/>
                </a:lnTo>
                <a:lnTo>
                  <a:pt x="126" y="177"/>
                </a:lnTo>
                <a:close/>
                <a:moveTo>
                  <a:pt x="58" y="434"/>
                </a:moveTo>
                <a:lnTo>
                  <a:pt x="58" y="434"/>
                </a:lnTo>
                <a:lnTo>
                  <a:pt x="50" y="434"/>
                </a:lnTo>
                <a:lnTo>
                  <a:pt x="50" y="434"/>
                </a:lnTo>
                <a:lnTo>
                  <a:pt x="50" y="435"/>
                </a:lnTo>
                <a:lnTo>
                  <a:pt x="50" y="435"/>
                </a:lnTo>
                <a:lnTo>
                  <a:pt x="57" y="434"/>
                </a:lnTo>
                <a:lnTo>
                  <a:pt x="57" y="434"/>
                </a:lnTo>
                <a:lnTo>
                  <a:pt x="58" y="434"/>
                </a:lnTo>
                <a:lnTo>
                  <a:pt x="58" y="434"/>
                </a:lnTo>
                <a:close/>
                <a:moveTo>
                  <a:pt x="150" y="167"/>
                </a:moveTo>
                <a:lnTo>
                  <a:pt x="150" y="167"/>
                </a:lnTo>
                <a:lnTo>
                  <a:pt x="150" y="170"/>
                </a:lnTo>
                <a:lnTo>
                  <a:pt x="150" y="170"/>
                </a:lnTo>
                <a:lnTo>
                  <a:pt x="148" y="172"/>
                </a:lnTo>
                <a:lnTo>
                  <a:pt x="148" y="172"/>
                </a:lnTo>
                <a:lnTo>
                  <a:pt x="150" y="172"/>
                </a:lnTo>
                <a:lnTo>
                  <a:pt x="150" y="172"/>
                </a:lnTo>
                <a:lnTo>
                  <a:pt x="150" y="170"/>
                </a:lnTo>
                <a:lnTo>
                  <a:pt x="151" y="169"/>
                </a:lnTo>
                <a:lnTo>
                  <a:pt x="151" y="169"/>
                </a:lnTo>
                <a:lnTo>
                  <a:pt x="151" y="167"/>
                </a:lnTo>
                <a:lnTo>
                  <a:pt x="151" y="167"/>
                </a:lnTo>
                <a:lnTo>
                  <a:pt x="151" y="166"/>
                </a:lnTo>
                <a:lnTo>
                  <a:pt x="151" y="166"/>
                </a:lnTo>
                <a:lnTo>
                  <a:pt x="150" y="167"/>
                </a:lnTo>
                <a:lnTo>
                  <a:pt x="150" y="167"/>
                </a:lnTo>
                <a:close/>
                <a:moveTo>
                  <a:pt x="184" y="322"/>
                </a:moveTo>
                <a:lnTo>
                  <a:pt x="184" y="322"/>
                </a:lnTo>
                <a:lnTo>
                  <a:pt x="188" y="322"/>
                </a:lnTo>
                <a:lnTo>
                  <a:pt x="188" y="322"/>
                </a:lnTo>
                <a:lnTo>
                  <a:pt x="188" y="319"/>
                </a:lnTo>
                <a:lnTo>
                  <a:pt x="188" y="319"/>
                </a:lnTo>
                <a:lnTo>
                  <a:pt x="186" y="320"/>
                </a:lnTo>
                <a:lnTo>
                  <a:pt x="184" y="322"/>
                </a:lnTo>
                <a:lnTo>
                  <a:pt x="184" y="322"/>
                </a:lnTo>
                <a:close/>
                <a:moveTo>
                  <a:pt x="71" y="315"/>
                </a:moveTo>
                <a:lnTo>
                  <a:pt x="71" y="315"/>
                </a:lnTo>
                <a:lnTo>
                  <a:pt x="66" y="314"/>
                </a:lnTo>
                <a:lnTo>
                  <a:pt x="66" y="314"/>
                </a:lnTo>
                <a:lnTo>
                  <a:pt x="65" y="315"/>
                </a:lnTo>
                <a:lnTo>
                  <a:pt x="65" y="315"/>
                </a:lnTo>
                <a:lnTo>
                  <a:pt x="68" y="317"/>
                </a:lnTo>
                <a:lnTo>
                  <a:pt x="68" y="317"/>
                </a:lnTo>
                <a:lnTo>
                  <a:pt x="69" y="317"/>
                </a:lnTo>
                <a:lnTo>
                  <a:pt x="71" y="315"/>
                </a:lnTo>
                <a:lnTo>
                  <a:pt x="71" y="315"/>
                </a:lnTo>
                <a:close/>
                <a:moveTo>
                  <a:pt x="214" y="147"/>
                </a:moveTo>
                <a:lnTo>
                  <a:pt x="214" y="147"/>
                </a:lnTo>
                <a:lnTo>
                  <a:pt x="214" y="147"/>
                </a:lnTo>
                <a:lnTo>
                  <a:pt x="214" y="147"/>
                </a:lnTo>
                <a:lnTo>
                  <a:pt x="203" y="151"/>
                </a:lnTo>
                <a:lnTo>
                  <a:pt x="203" y="151"/>
                </a:lnTo>
                <a:lnTo>
                  <a:pt x="205" y="151"/>
                </a:lnTo>
                <a:lnTo>
                  <a:pt x="205" y="151"/>
                </a:lnTo>
                <a:lnTo>
                  <a:pt x="214" y="147"/>
                </a:lnTo>
                <a:lnTo>
                  <a:pt x="214" y="147"/>
                </a:lnTo>
                <a:close/>
                <a:moveTo>
                  <a:pt x="268" y="372"/>
                </a:moveTo>
                <a:lnTo>
                  <a:pt x="268" y="372"/>
                </a:lnTo>
                <a:lnTo>
                  <a:pt x="268" y="371"/>
                </a:lnTo>
                <a:lnTo>
                  <a:pt x="268" y="371"/>
                </a:lnTo>
                <a:lnTo>
                  <a:pt x="260" y="372"/>
                </a:lnTo>
                <a:lnTo>
                  <a:pt x="260" y="372"/>
                </a:lnTo>
                <a:lnTo>
                  <a:pt x="260" y="372"/>
                </a:lnTo>
                <a:lnTo>
                  <a:pt x="260" y="372"/>
                </a:lnTo>
                <a:lnTo>
                  <a:pt x="262" y="372"/>
                </a:lnTo>
                <a:lnTo>
                  <a:pt x="262" y="372"/>
                </a:lnTo>
                <a:lnTo>
                  <a:pt x="268" y="372"/>
                </a:lnTo>
                <a:lnTo>
                  <a:pt x="268" y="372"/>
                </a:lnTo>
                <a:close/>
                <a:moveTo>
                  <a:pt x="49" y="431"/>
                </a:moveTo>
                <a:lnTo>
                  <a:pt x="49" y="431"/>
                </a:lnTo>
                <a:lnTo>
                  <a:pt x="49" y="429"/>
                </a:lnTo>
                <a:lnTo>
                  <a:pt x="49" y="429"/>
                </a:lnTo>
                <a:lnTo>
                  <a:pt x="44" y="429"/>
                </a:lnTo>
                <a:lnTo>
                  <a:pt x="44" y="429"/>
                </a:lnTo>
                <a:lnTo>
                  <a:pt x="42" y="431"/>
                </a:lnTo>
                <a:lnTo>
                  <a:pt x="42" y="431"/>
                </a:lnTo>
                <a:lnTo>
                  <a:pt x="49" y="431"/>
                </a:lnTo>
                <a:lnTo>
                  <a:pt x="49" y="431"/>
                </a:lnTo>
                <a:close/>
                <a:moveTo>
                  <a:pt x="109" y="334"/>
                </a:moveTo>
                <a:lnTo>
                  <a:pt x="109" y="334"/>
                </a:lnTo>
                <a:lnTo>
                  <a:pt x="115" y="338"/>
                </a:lnTo>
                <a:lnTo>
                  <a:pt x="115" y="338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3" y="117"/>
                </a:lnTo>
                <a:lnTo>
                  <a:pt x="87" y="114"/>
                </a:lnTo>
                <a:lnTo>
                  <a:pt x="87" y="114"/>
                </a:lnTo>
                <a:lnTo>
                  <a:pt x="83" y="115"/>
                </a:lnTo>
                <a:lnTo>
                  <a:pt x="83" y="115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79" y="118"/>
                </a:lnTo>
                <a:lnTo>
                  <a:pt x="79" y="118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195" y="393"/>
                </a:moveTo>
                <a:lnTo>
                  <a:pt x="195" y="393"/>
                </a:lnTo>
                <a:lnTo>
                  <a:pt x="203" y="391"/>
                </a:lnTo>
                <a:lnTo>
                  <a:pt x="203" y="391"/>
                </a:lnTo>
                <a:lnTo>
                  <a:pt x="203" y="391"/>
                </a:lnTo>
                <a:lnTo>
                  <a:pt x="203" y="391"/>
                </a:lnTo>
                <a:lnTo>
                  <a:pt x="202" y="391"/>
                </a:lnTo>
                <a:lnTo>
                  <a:pt x="202" y="391"/>
                </a:lnTo>
                <a:lnTo>
                  <a:pt x="197" y="391"/>
                </a:lnTo>
                <a:lnTo>
                  <a:pt x="197" y="391"/>
                </a:lnTo>
                <a:lnTo>
                  <a:pt x="195" y="391"/>
                </a:lnTo>
                <a:lnTo>
                  <a:pt x="195" y="393"/>
                </a:lnTo>
                <a:lnTo>
                  <a:pt x="195" y="393"/>
                </a:lnTo>
                <a:close/>
                <a:moveTo>
                  <a:pt x="153" y="435"/>
                </a:moveTo>
                <a:lnTo>
                  <a:pt x="153" y="435"/>
                </a:lnTo>
                <a:lnTo>
                  <a:pt x="151" y="439"/>
                </a:lnTo>
                <a:lnTo>
                  <a:pt x="151" y="439"/>
                </a:lnTo>
                <a:lnTo>
                  <a:pt x="154" y="439"/>
                </a:lnTo>
                <a:lnTo>
                  <a:pt x="154" y="439"/>
                </a:lnTo>
                <a:lnTo>
                  <a:pt x="154" y="437"/>
                </a:lnTo>
                <a:lnTo>
                  <a:pt x="154" y="435"/>
                </a:lnTo>
                <a:lnTo>
                  <a:pt x="154" y="435"/>
                </a:lnTo>
                <a:lnTo>
                  <a:pt x="153" y="435"/>
                </a:lnTo>
                <a:lnTo>
                  <a:pt x="153" y="435"/>
                </a:lnTo>
                <a:close/>
                <a:moveTo>
                  <a:pt x="90" y="437"/>
                </a:moveTo>
                <a:lnTo>
                  <a:pt x="90" y="437"/>
                </a:lnTo>
                <a:lnTo>
                  <a:pt x="93" y="437"/>
                </a:lnTo>
                <a:lnTo>
                  <a:pt x="93" y="435"/>
                </a:lnTo>
                <a:lnTo>
                  <a:pt x="93" y="435"/>
                </a:lnTo>
                <a:lnTo>
                  <a:pt x="90" y="435"/>
                </a:lnTo>
                <a:lnTo>
                  <a:pt x="90" y="435"/>
                </a:lnTo>
                <a:lnTo>
                  <a:pt x="90" y="437"/>
                </a:lnTo>
                <a:lnTo>
                  <a:pt x="90" y="437"/>
                </a:lnTo>
                <a:close/>
                <a:moveTo>
                  <a:pt x="257" y="270"/>
                </a:moveTo>
                <a:lnTo>
                  <a:pt x="257" y="270"/>
                </a:lnTo>
                <a:lnTo>
                  <a:pt x="257" y="270"/>
                </a:lnTo>
                <a:lnTo>
                  <a:pt x="257" y="270"/>
                </a:lnTo>
                <a:lnTo>
                  <a:pt x="251" y="276"/>
                </a:lnTo>
                <a:lnTo>
                  <a:pt x="251" y="276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lnTo>
                  <a:pt x="257" y="270"/>
                </a:lnTo>
                <a:lnTo>
                  <a:pt x="257" y="270"/>
                </a:lnTo>
                <a:close/>
                <a:moveTo>
                  <a:pt x="254" y="194"/>
                </a:moveTo>
                <a:lnTo>
                  <a:pt x="254" y="194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202"/>
                </a:lnTo>
                <a:lnTo>
                  <a:pt x="254" y="202"/>
                </a:lnTo>
                <a:lnTo>
                  <a:pt x="254" y="204"/>
                </a:lnTo>
                <a:lnTo>
                  <a:pt x="254" y="204"/>
                </a:lnTo>
                <a:lnTo>
                  <a:pt x="255" y="204"/>
                </a:lnTo>
                <a:lnTo>
                  <a:pt x="255" y="204"/>
                </a:lnTo>
                <a:lnTo>
                  <a:pt x="254" y="194"/>
                </a:lnTo>
                <a:lnTo>
                  <a:pt x="254" y="194"/>
                </a:lnTo>
                <a:close/>
                <a:moveTo>
                  <a:pt x="203" y="114"/>
                </a:moveTo>
                <a:lnTo>
                  <a:pt x="203" y="114"/>
                </a:lnTo>
                <a:lnTo>
                  <a:pt x="203" y="114"/>
                </a:lnTo>
                <a:lnTo>
                  <a:pt x="203" y="114"/>
                </a:lnTo>
                <a:lnTo>
                  <a:pt x="203" y="110"/>
                </a:lnTo>
                <a:lnTo>
                  <a:pt x="200" y="109"/>
                </a:lnTo>
                <a:lnTo>
                  <a:pt x="200" y="109"/>
                </a:lnTo>
                <a:lnTo>
                  <a:pt x="200" y="110"/>
                </a:lnTo>
                <a:lnTo>
                  <a:pt x="200" y="110"/>
                </a:lnTo>
                <a:lnTo>
                  <a:pt x="203" y="114"/>
                </a:lnTo>
                <a:lnTo>
                  <a:pt x="203" y="114"/>
                </a:lnTo>
                <a:close/>
                <a:moveTo>
                  <a:pt x="252" y="230"/>
                </a:move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49" y="235"/>
                </a:lnTo>
                <a:lnTo>
                  <a:pt x="249" y="235"/>
                </a:lnTo>
                <a:lnTo>
                  <a:pt x="252" y="233"/>
                </a:lnTo>
                <a:lnTo>
                  <a:pt x="252" y="233"/>
                </a:lnTo>
                <a:lnTo>
                  <a:pt x="252" y="230"/>
                </a:lnTo>
                <a:lnTo>
                  <a:pt x="252" y="230"/>
                </a:lnTo>
                <a:close/>
                <a:moveTo>
                  <a:pt x="148" y="312"/>
                </a:moveTo>
                <a:lnTo>
                  <a:pt x="148" y="312"/>
                </a:lnTo>
                <a:lnTo>
                  <a:pt x="150" y="315"/>
                </a:lnTo>
                <a:lnTo>
                  <a:pt x="150" y="315"/>
                </a:lnTo>
                <a:lnTo>
                  <a:pt x="150" y="314"/>
                </a:lnTo>
                <a:lnTo>
                  <a:pt x="151" y="312"/>
                </a:lnTo>
                <a:lnTo>
                  <a:pt x="151" y="312"/>
                </a:lnTo>
                <a:lnTo>
                  <a:pt x="153" y="314"/>
                </a:lnTo>
                <a:lnTo>
                  <a:pt x="153" y="314"/>
                </a:lnTo>
                <a:lnTo>
                  <a:pt x="154" y="314"/>
                </a:lnTo>
                <a:lnTo>
                  <a:pt x="154" y="314"/>
                </a:lnTo>
                <a:lnTo>
                  <a:pt x="154" y="312"/>
                </a:lnTo>
                <a:lnTo>
                  <a:pt x="154" y="312"/>
                </a:lnTo>
                <a:lnTo>
                  <a:pt x="148" y="312"/>
                </a:lnTo>
                <a:lnTo>
                  <a:pt x="148" y="312"/>
                </a:lnTo>
                <a:close/>
                <a:moveTo>
                  <a:pt x="236" y="196"/>
                </a:moveTo>
                <a:lnTo>
                  <a:pt x="236" y="196"/>
                </a:lnTo>
                <a:lnTo>
                  <a:pt x="236" y="196"/>
                </a:lnTo>
                <a:lnTo>
                  <a:pt x="236" y="196"/>
                </a:lnTo>
                <a:lnTo>
                  <a:pt x="240" y="204"/>
                </a:lnTo>
                <a:lnTo>
                  <a:pt x="240" y="204"/>
                </a:lnTo>
                <a:lnTo>
                  <a:pt x="240" y="202"/>
                </a:lnTo>
                <a:lnTo>
                  <a:pt x="240" y="202"/>
                </a:lnTo>
                <a:lnTo>
                  <a:pt x="236" y="196"/>
                </a:lnTo>
                <a:lnTo>
                  <a:pt x="236" y="196"/>
                </a:lnTo>
                <a:lnTo>
                  <a:pt x="236" y="196"/>
                </a:lnTo>
                <a:lnTo>
                  <a:pt x="236" y="196"/>
                </a:lnTo>
                <a:close/>
                <a:moveTo>
                  <a:pt x="251" y="181"/>
                </a:moveTo>
                <a:lnTo>
                  <a:pt x="251" y="181"/>
                </a:lnTo>
                <a:lnTo>
                  <a:pt x="251" y="181"/>
                </a:lnTo>
                <a:lnTo>
                  <a:pt x="251" y="181"/>
                </a:lnTo>
                <a:lnTo>
                  <a:pt x="252" y="189"/>
                </a:lnTo>
                <a:lnTo>
                  <a:pt x="252" y="189"/>
                </a:lnTo>
                <a:lnTo>
                  <a:pt x="252" y="188"/>
                </a:lnTo>
                <a:lnTo>
                  <a:pt x="252" y="188"/>
                </a:lnTo>
                <a:lnTo>
                  <a:pt x="251" y="181"/>
                </a:lnTo>
                <a:lnTo>
                  <a:pt x="251" y="181"/>
                </a:lnTo>
                <a:close/>
                <a:moveTo>
                  <a:pt x="216" y="421"/>
                </a:moveTo>
                <a:lnTo>
                  <a:pt x="216" y="421"/>
                </a:lnTo>
                <a:lnTo>
                  <a:pt x="216" y="423"/>
                </a:lnTo>
                <a:lnTo>
                  <a:pt x="216" y="423"/>
                </a:lnTo>
                <a:lnTo>
                  <a:pt x="221" y="418"/>
                </a:lnTo>
                <a:lnTo>
                  <a:pt x="221" y="418"/>
                </a:lnTo>
                <a:lnTo>
                  <a:pt x="219" y="418"/>
                </a:lnTo>
                <a:lnTo>
                  <a:pt x="219" y="418"/>
                </a:lnTo>
                <a:lnTo>
                  <a:pt x="218" y="420"/>
                </a:lnTo>
                <a:lnTo>
                  <a:pt x="218" y="420"/>
                </a:lnTo>
                <a:lnTo>
                  <a:pt x="216" y="421"/>
                </a:lnTo>
                <a:lnTo>
                  <a:pt x="216" y="421"/>
                </a:lnTo>
                <a:close/>
                <a:moveTo>
                  <a:pt x="126" y="180"/>
                </a:move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1"/>
                </a:lnTo>
                <a:lnTo>
                  <a:pt x="120" y="181"/>
                </a:lnTo>
                <a:lnTo>
                  <a:pt x="126" y="180"/>
                </a:lnTo>
                <a:lnTo>
                  <a:pt x="126" y="180"/>
                </a:lnTo>
                <a:close/>
                <a:moveTo>
                  <a:pt x="154" y="128"/>
                </a:moveTo>
                <a:lnTo>
                  <a:pt x="154" y="128"/>
                </a:lnTo>
                <a:lnTo>
                  <a:pt x="156" y="126"/>
                </a:lnTo>
                <a:lnTo>
                  <a:pt x="156" y="126"/>
                </a:ln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4" y="128"/>
                </a:lnTo>
                <a:lnTo>
                  <a:pt x="154" y="128"/>
                </a:lnTo>
                <a:close/>
                <a:moveTo>
                  <a:pt x="167" y="439"/>
                </a:moveTo>
                <a:lnTo>
                  <a:pt x="167" y="439"/>
                </a:lnTo>
                <a:lnTo>
                  <a:pt x="167" y="437"/>
                </a:lnTo>
                <a:lnTo>
                  <a:pt x="167" y="435"/>
                </a:lnTo>
                <a:lnTo>
                  <a:pt x="167" y="435"/>
                </a:lnTo>
                <a:lnTo>
                  <a:pt x="165" y="435"/>
                </a:lnTo>
                <a:lnTo>
                  <a:pt x="165" y="435"/>
                </a:lnTo>
                <a:lnTo>
                  <a:pt x="165" y="439"/>
                </a:lnTo>
                <a:lnTo>
                  <a:pt x="165" y="439"/>
                </a:lnTo>
                <a:lnTo>
                  <a:pt x="167" y="439"/>
                </a:lnTo>
                <a:lnTo>
                  <a:pt x="167" y="439"/>
                </a:lnTo>
                <a:close/>
                <a:moveTo>
                  <a:pt x="96" y="330"/>
                </a:moveTo>
                <a:lnTo>
                  <a:pt x="96" y="330"/>
                </a:lnTo>
                <a:lnTo>
                  <a:pt x="94" y="327"/>
                </a:lnTo>
                <a:lnTo>
                  <a:pt x="94" y="327"/>
                </a:lnTo>
                <a:lnTo>
                  <a:pt x="91" y="327"/>
                </a:lnTo>
                <a:lnTo>
                  <a:pt x="91" y="327"/>
                </a:lnTo>
                <a:lnTo>
                  <a:pt x="91" y="325"/>
                </a:lnTo>
                <a:lnTo>
                  <a:pt x="91" y="325"/>
                </a:lnTo>
                <a:lnTo>
                  <a:pt x="91" y="327"/>
                </a:lnTo>
                <a:lnTo>
                  <a:pt x="91" y="327"/>
                </a:lnTo>
                <a:lnTo>
                  <a:pt x="91" y="327"/>
                </a:lnTo>
                <a:lnTo>
                  <a:pt x="91" y="327"/>
                </a:lnTo>
                <a:lnTo>
                  <a:pt x="96" y="330"/>
                </a:lnTo>
                <a:lnTo>
                  <a:pt x="96" y="330"/>
                </a:lnTo>
                <a:close/>
                <a:moveTo>
                  <a:pt x="197" y="432"/>
                </a:moveTo>
                <a:lnTo>
                  <a:pt x="197" y="432"/>
                </a:lnTo>
                <a:lnTo>
                  <a:pt x="199" y="431"/>
                </a:lnTo>
                <a:lnTo>
                  <a:pt x="199" y="429"/>
                </a:lnTo>
                <a:lnTo>
                  <a:pt x="199" y="429"/>
                </a:lnTo>
                <a:lnTo>
                  <a:pt x="195" y="432"/>
                </a:lnTo>
                <a:lnTo>
                  <a:pt x="195" y="432"/>
                </a:lnTo>
                <a:lnTo>
                  <a:pt x="195" y="432"/>
                </a:lnTo>
                <a:lnTo>
                  <a:pt x="195" y="432"/>
                </a:lnTo>
                <a:lnTo>
                  <a:pt x="197" y="432"/>
                </a:lnTo>
                <a:lnTo>
                  <a:pt x="197" y="432"/>
                </a:lnTo>
                <a:close/>
                <a:moveTo>
                  <a:pt x="167" y="46"/>
                </a:moveTo>
                <a:lnTo>
                  <a:pt x="167" y="46"/>
                </a:lnTo>
                <a:lnTo>
                  <a:pt x="169" y="46"/>
                </a:lnTo>
                <a:lnTo>
                  <a:pt x="169" y="46"/>
                </a:lnTo>
                <a:lnTo>
                  <a:pt x="169" y="46"/>
                </a:lnTo>
                <a:lnTo>
                  <a:pt x="170" y="43"/>
                </a:lnTo>
                <a:lnTo>
                  <a:pt x="170" y="43"/>
                </a:lnTo>
                <a:lnTo>
                  <a:pt x="172" y="41"/>
                </a:lnTo>
                <a:lnTo>
                  <a:pt x="172" y="41"/>
                </a:lnTo>
                <a:lnTo>
                  <a:pt x="172" y="41"/>
                </a:lnTo>
                <a:lnTo>
                  <a:pt x="172" y="41"/>
                </a:lnTo>
                <a:lnTo>
                  <a:pt x="167" y="46"/>
                </a:lnTo>
                <a:lnTo>
                  <a:pt x="167" y="46"/>
                </a:lnTo>
                <a:close/>
                <a:moveTo>
                  <a:pt x="183" y="327"/>
                </a:moveTo>
                <a:lnTo>
                  <a:pt x="183" y="327"/>
                </a:lnTo>
                <a:lnTo>
                  <a:pt x="186" y="327"/>
                </a:lnTo>
                <a:lnTo>
                  <a:pt x="188" y="325"/>
                </a:lnTo>
                <a:lnTo>
                  <a:pt x="188" y="325"/>
                </a:lnTo>
                <a:lnTo>
                  <a:pt x="184" y="325"/>
                </a:lnTo>
                <a:lnTo>
                  <a:pt x="184" y="325"/>
                </a:lnTo>
                <a:lnTo>
                  <a:pt x="183" y="327"/>
                </a:lnTo>
                <a:lnTo>
                  <a:pt x="183" y="327"/>
                </a:lnTo>
                <a:close/>
                <a:moveTo>
                  <a:pt x="210" y="435"/>
                </a:moveTo>
                <a:lnTo>
                  <a:pt x="210" y="435"/>
                </a:lnTo>
                <a:lnTo>
                  <a:pt x="206" y="435"/>
                </a:lnTo>
                <a:lnTo>
                  <a:pt x="205" y="437"/>
                </a:lnTo>
                <a:lnTo>
                  <a:pt x="205" y="437"/>
                </a:lnTo>
                <a:lnTo>
                  <a:pt x="210" y="435"/>
                </a:lnTo>
                <a:lnTo>
                  <a:pt x="210" y="435"/>
                </a:lnTo>
                <a:close/>
                <a:moveTo>
                  <a:pt x="83" y="323"/>
                </a:moveTo>
                <a:lnTo>
                  <a:pt x="83" y="323"/>
                </a:lnTo>
                <a:lnTo>
                  <a:pt x="85" y="323"/>
                </a:lnTo>
                <a:lnTo>
                  <a:pt x="85" y="323"/>
                </a:lnTo>
                <a:lnTo>
                  <a:pt x="87" y="323"/>
                </a:lnTo>
                <a:lnTo>
                  <a:pt x="87" y="323"/>
                </a:lnTo>
                <a:lnTo>
                  <a:pt x="83" y="322"/>
                </a:lnTo>
                <a:lnTo>
                  <a:pt x="83" y="322"/>
                </a:lnTo>
                <a:lnTo>
                  <a:pt x="83" y="323"/>
                </a:lnTo>
                <a:lnTo>
                  <a:pt x="83" y="323"/>
                </a:lnTo>
                <a:close/>
                <a:moveTo>
                  <a:pt x="164" y="115"/>
                </a:move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7" y="112"/>
                </a:lnTo>
                <a:lnTo>
                  <a:pt x="167" y="112"/>
                </a:lnTo>
                <a:lnTo>
                  <a:pt x="165" y="112"/>
                </a:lnTo>
                <a:lnTo>
                  <a:pt x="165" y="112"/>
                </a:lnTo>
                <a:lnTo>
                  <a:pt x="164" y="115"/>
                </a:lnTo>
                <a:lnTo>
                  <a:pt x="164" y="115"/>
                </a:lnTo>
                <a:close/>
                <a:moveTo>
                  <a:pt x="167" y="393"/>
                </a:moveTo>
                <a:lnTo>
                  <a:pt x="167" y="393"/>
                </a:lnTo>
                <a:lnTo>
                  <a:pt x="167" y="393"/>
                </a:lnTo>
                <a:lnTo>
                  <a:pt x="167" y="393"/>
                </a:lnTo>
                <a:lnTo>
                  <a:pt x="169" y="386"/>
                </a:lnTo>
                <a:lnTo>
                  <a:pt x="169" y="386"/>
                </a:lnTo>
                <a:lnTo>
                  <a:pt x="169" y="386"/>
                </a:lnTo>
                <a:lnTo>
                  <a:pt x="169" y="386"/>
                </a:lnTo>
                <a:lnTo>
                  <a:pt x="167" y="393"/>
                </a:lnTo>
                <a:lnTo>
                  <a:pt x="167" y="393"/>
                </a:lnTo>
                <a:close/>
                <a:moveTo>
                  <a:pt x="260" y="233"/>
                </a:move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57" y="235"/>
                </a:lnTo>
                <a:lnTo>
                  <a:pt x="257" y="235"/>
                </a:lnTo>
                <a:lnTo>
                  <a:pt x="255" y="237"/>
                </a:lnTo>
                <a:lnTo>
                  <a:pt x="255" y="237"/>
                </a:lnTo>
                <a:lnTo>
                  <a:pt x="255" y="238"/>
                </a:lnTo>
                <a:lnTo>
                  <a:pt x="255" y="238"/>
                </a:lnTo>
                <a:lnTo>
                  <a:pt x="260" y="233"/>
                </a:lnTo>
                <a:lnTo>
                  <a:pt x="260" y="233"/>
                </a:lnTo>
                <a:close/>
                <a:moveTo>
                  <a:pt x="151" y="284"/>
                </a:moveTo>
                <a:lnTo>
                  <a:pt x="151" y="284"/>
                </a:lnTo>
                <a:lnTo>
                  <a:pt x="150" y="286"/>
                </a:lnTo>
                <a:lnTo>
                  <a:pt x="150" y="286"/>
                </a:lnTo>
                <a:lnTo>
                  <a:pt x="153" y="287"/>
                </a:lnTo>
                <a:lnTo>
                  <a:pt x="153" y="287"/>
                </a:lnTo>
                <a:lnTo>
                  <a:pt x="151" y="284"/>
                </a:lnTo>
                <a:lnTo>
                  <a:pt x="151" y="284"/>
                </a:lnTo>
                <a:close/>
                <a:moveTo>
                  <a:pt x="28" y="443"/>
                </a:moveTo>
                <a:lnTo>
                  <a:pt x="28" y="443"/>
                </a:lnTo>
                <a:lnTo>
                  <a:pt x="27" y="440"/>
                </a:lnTo>
                <a:lnTo>
                  <a:pt x="28" y="439"/>
                </a:lnTo>
                <a:lnTo>
                  <a:pt x="28" y="439"/>
                </a:lnTo>
                <a:lnTo>
                  <a:pt x="27" y="439"/>
                </a:lnTo>
                <a:lnTo>
                  <a:pt x="27" y="439"/>
                </a:lnTo>
                <a:lnTo>
                  <a:pt x="27" y="440"/>
                </a:lnTo>
                <a:lnTo>
                  <a:pt x="27" y="440"/>
                </a:lnTo>
                <a:lnTo>
                  <a:pt x="25" y="443"/>
                </a:lnTo>
                <a:lnTo>
                  <a:pt x="25" y="443"/>
                </a:lnTo>
                <a:lnTo>
                  <a:pt x="28" y="443"/>
                </a:lnTo>
                <a:lnTo>
                  <a:pt x="28" y="443"/>
                </a:lnTo>
                <a:close/>
                <a:moveTo>
                  <a:pt x="257" y="240"/>
                </a:moveTo>
                <a:lnTo>
                  <a:pt x="257" y="240"/>
                </a:lnTo>
                <a:lnTo>
                  <a:pt x="257" y="240"/>
                </a:lnTo>
                <a:lnTo>
                  <a:pt x="257" y="240"/>
                </a:lnTo>
                <a:lnTo>
                  <a:pt x="255" y="241"/>
                </a:lnTo>
                <a:lnTo>
                  <a:pt x="255" y="241"/>
                </a:lnTo>
                <a:lnTo>
                  <a:pt x="255" y="241"/>
                </a:lnTo>
                <a:lnTo>
                  <a:pt x="255" y="241"/>
                </a:lnTo>
                <a:lnTo>
                  <a:pt x="255" y="245"/>
                </a:lnTo>
                <a:lnTo>
                  <a:pt x="255" y="245"/>
                </a:lnTo>
                <a:lnTo>
                  <a:pt x="255" y="245"/>
                </a:lnTo>
                <a:lnTo>
                  <a:pt x="255" y="245"/>
                </a:lnTo>
                <a:lnTo>
                  <a:pt x="257" y="240"/>
                </a:lnTo>
                <a:lnTo>
                  <a:pt x="257" y="240"/>
                </a:lnTo>
                <a:close/>
                <a:moveTo>
                  <a:pt x="263" y="429"/>
                </a:moveTo>
                <a:lnTo>
                  <a:pt x="263" y="429"/>
                </a:lnTo>
                <a:lnTo>
                  <a:pt x="262" y="427"/>
                </a:lnTo>
                <a:lnTo>
                  <a:pt x="262" y="427"/>
                </a:lnTo>
                <a:lnTo>
                  <a:pt x="260" y="429"/>
                </a:lnTo>
                <a:lnTo>
                  <a:pt x="260" y="429"/>
                </a:lnTo>
                <a:lnTo>
                  <a:pt x="263" y="429"/>
                </a:lnTo>
                <a:lnTo>
                  <a:pt x="263" y="429"/>
                </a:lnTo>
                <a:close/>
                <a:moveTo>
                  <a:pt x="181" y="331"/>
                </a:moveTo>
                <a:lnTo>
                  <a:pt x="181" y="331"/>
                </a:lnTo>
                <a:lnTo>
                  <a:pt x="183" y="331"/>
                </a:lnTo>
                <a:lnTo>
                  <a:pt x="183" y="331"/>
                </a:lnTo>
                <a:lnTo>
                  <a:pt x="184" y="331"/>
                </a:lnTo>
                <a:lnTo>
                  <a:pt x="184" y="331"/>
                </a:lnTo>
                <a:lnTo>
                  <a:pt x="186" y="330"/>
                </a:lnTo>
                <a:lnTo>
                  <a:pt x="186" y="330"/>
                </a:lnTo>
                <a:lnTo>
                  <a:pt x="181" y="331"/>
                </a:lnTo>
                <a:lnTo>
                  <a:pt x="181" y="331"/>
                </a:lnTo>
                <a:close/>
                <a:moveTo>
                  <a:pt x="227" y="429"/>
                </a:moveTo>
                <a:lnTo>
                  <a:pt x="227" y="429"/>
                </a:lnTo>
                <a:lnTo>
                  <a:pt x="224" y="432"/>
                </a:lnTo>
                <a:lnTo>
                  <a:pt x="224" y="432"/>
                </a:lnTo>
                <a:lnTo>
                  <a:pt x="225" y="432"/>
                </a:lnTo>
                <a:lnTo>
                  <a:pt x="225" y="432"/>
                </a:lnTo>
                <a:lnTo>
                  <a:pt x="227" y="431"/>
                </a:lnTo>
                <a:lnTo>
                  <a:pt x="227" y="429"/>
                </a:lnTo>
                <a:lnTo>
                  <a:pt x="227" y="429"/>
                </a:lnTo>
                <a:close/>
                <a:moveTo>
                  <a:pt x="188" y="309"/>
                </a:moveTo>
                <a:lnTo>
                  <a:pt x="188" y="309"/>
                </a:lnTo>
                <a:lnTo>
                  <a:pt x="188" y="311"/>
                </a:lnTo>
                <a:lnTo>
                  <a:pt x="188" y="311"/>
                </a:lnTo>
                <a:lnTo>
                  <a:pt x="188" y="312"/>
                </a:lnTo>
                <a:lnTo>
                  <a:pt x="188" y="312"/>
                </a:lnTo>
                <a:lnTo>
                  <a:pt x="186" y="314"/>
                </a:lnTo>
                <a:lnTo>
                  <a:pt x="186" y="314"/>
                </a:lnTo>
                <a:lnTo>
                  <a:pt x="188" y="314"/>
                </a:lnTo>
                <a:lnTo>
                  <a:pt x="188" y="314"/>
                </a:lnTo>
                <a:lnTo>
                  <a:pt x="189" y="309"/>
                </a:lnTo>
                <a:lnTo>
                  <a:pt x="189" y="309"/>
                </a:lnTo>
                <a:lnTo>
                  <a:pt x="188" y="309"/>
                </a:lnTo>
                <a:lnTo>
                  <a:pt x="188" y="309"/>
                </a:lnTo>
                <a:close/>
                <a:moveTo>
                  <a:pt x="189" y="412"/>
                </a:moveTo>
                <a:lnTo>
                  <a:pt x="189" y="412"/>
                </a:lnTo>
                <a:lnTo>
                  <a:pt x="191" y="410"/>
                </a:lnTo>
                <a:lnTo>
                  <a:pt x="191" y="410"/>
                </a:lnTo>
                <a:lnTo>
                  <a:pt x="192" y="409"/>
                </a:lnTo>
                <a:lnTo>
                  <a:pt x="192" y="409"/>
                </a:lnTo>
                <a:lnTo>
                  <a:pt x="194" y="407"/>
                </a:lnTo>
                <a:lnTo>
                  <a:pt x="194" y="407"/>
                </a:lnTo>
                <a:lnTo>
                  <a:pt x="194" y="407"/>
                </a:lnTo>
                <a:lnTo>
                  <a:pt x="194" y="407"/>
                </a:lnTo>
                <a:lnTo>
                  <a:pt x="191" y="409"/>
                </a:lnTo>
                <a:lnTo>
                  <a:pt x="191" y="409"/>
                </a:lnTo>
                <a:lnTo>
                  <a:pt x="189" y="412"/>
                </a:lnTo>
                <a:lnTo>
                  <a:pt x="189" y="412"/>
                </a:lnTo>
                <a:close/>
                <a:moveTo>
                  <a:pt x="27" y="391"/>
                </a:moveTo>
                <a:lnTo>
                  <a:pt x="27" y="391"/>
                </a:lnTo>
                <a:lnTo>
                  <a:pt x="25" y="388"/>
                </a:lnTo>
                <a:lnTo>
                  <a:pt x="25" y="388"/>
                </a:lnTo>
                <a:lnTo>
                  <a:pt x="23" y="390"/>
                </a:lnTo>
                <a:lnTo>
                  <a:pt x="23" y="390"/>
                </a:lnTo>
                <a:lnTo>
                  <a:pt x="23" y="390"/>
                </a:lnTo>
                <a:lnTo>
                  <a:pt x="22" y="391"/>
                </a:lnTo>
                <a:lnTo>
                  <a:pt x="22" y="391"/>
                </a:lnTo>
                <a:lnTo>
                  <a:pt x="27" y="391"/>
                </a:lnTo>
                <a:lnTo>
                  <a:pt x="27" y="391"/>
                </a:lnTo>
                <a:close/>
                <a:moveTo>
                  <a:pt x="68" y="339"/>
                </a:moveTo>
                <a:lnTo>
                  <a:pt x="68" y="339"/>
                </a:lnTo>
                <a:lnTo>
                  <a:pt x="68" y="339"/>
                </a:lnTo>
                <a:lnTo>
                  <a:pt x="68" y="339"/>
                </a:lnTo>
                <a:lnTo>
                  <a:pt x="74" y="342"/>
                </a:lnTo>
                <a:lnTo>
                  <a:pt x="74" y="342"/>
                </a:lnTo>
                <a:lnTo>
                  <a:pt x="74" y="341"/>
                </a:lnTo>
                <a:lnTo>
                  <a:pt x="74" y="341"/>
                </a:lnTo>
                <a:lnTo>
                  <a:pt x="68" y="339"/>
                </a:lnTo>
                <a:lnTo>
                  <a:pt x="68" y="339"/>
                </a:lnTo>
                <a:close/>
                <a:moveTo>
                  <a:pt x="36" y="393"/>
                </a:moveTo>
                <a:lnTo>
                  <a:pt x="36" y="393"/>
                </a:lnTo>
                <a:lnTo>
                  <a:pt x="42" y="391"/>
                </a:lnTo>
                <a:lnTo>
                  <a:pt x="42" y="391"/>
                </a:lnTo>
                <a:lnTo>
                  <a:pt x="38" y="391"/>
                </a:lnTo>
                <a:lnTo>
                  <a:pt x="38" y="391"/>
                </a:lnTo>
                <a:lnTo>
                  <a:pt x="36" y="393"/>
                </a:lnTo>
                <a:lnTo>
                  <a:pt x="36" y="393"/>
                </a:lnTo>
                <a:close/>
                <a:moveTo>
                  <a:pt x="274" y="426"/>
                </a:moveTo>
                <a:lnTo>
                  <a:pt x="274" y="426"/>
                </a:lnTo>
                <a:lnTo>
                  <a:pt x="273" y="426"/>
                </a:lnTo>
                <a:lnTo>
                  <a:pt x="273" y="426"/>
                </a:lnTo>
                <a:lnTo>
                  <a:pt x="273" y="427"/>
                </a:lnTo>
                <a:lnTo>
                  <a:pt x="273" y="427"/>
                </a:lnTo>
                <a:lnTo>
                  <a:pt x="274" y="429"/>
                </a:lnTo>
                <a:lnTo>
                  <a:pt x="274" y="429"/>
                </a:lnTo>
                <a:lnTo>
                  <a:pt x="274" y="426"/>
                </a:lnTo>
                <a:lnTo>
                  <a:pt x="274" y="426"/>
                </a:lnTo>
                <a:close/>
                <a:moveTo>
                  <a:pt x="268" y="226"/>
                </a:moveTo>
                <a:lnTo>
                  <a:pt x="268" y="226"/>
                </a:lnTo>
                <a:lnTo>
                  <a:pt x="268" y="226"/>
                </a:lnTo>
                <a:lnTo>
                  <a:pt x="268" y="226"/>
                </a:lnTo>
                <a:lnTo>
                  <a:pt x="268" y="221"/>
                </a:lnTo>
                <a:lnTo>
                  <a:pt x="268" y="221"/>
                </a:lnTo>
                <a:lnTo>
                  <a:pt x="268" y="219"/>
                </a:lnTo>
                <a:lnTo>
                  <a:pt x="268" y="219"/>
                </a:lnTo>
                <a:lnTo>
                  <a:pt x="268" y="221"/>
                </a:lnTo>
                <a:lnTo>
                  <a:pt x="268" y="221"/>
                </a:lnTo>
                <a:lnTo>
                  <a:pt x="268" y="226"/>
                </a:lnTo>
                <a:lnTo>
                  <a:pt x="268" y="226"/>
                </a:lnTo>
                <a:close/>
                <a:moveTo>
                  <a:pt x="53" y="396"/>
                </a:moveTo>
                <a:lnTo>
                  <a:pt x="53" y="396"/>
                </a:lnTo>
                <a:lnTo>
                  <a:pt x="60" y="394"/>
                </a:lnTo>
                <a:lnTo>
                  <a:pt x="60" y="394"/>
                </a:lnTo>
                <a:lnTo>
                  <a:pt x="55" y="396"/>
                </a:lnTo>
                <a:lnTo>
                  <a:pt x="55" y="396"/>
                </a:lnTo>
                <a:lnTo>
                  <a:pt x="53" y="396"/>
                </a:lnTo>
                <a:lnTo>
                  <a:pt x="53" y="396"/>
                </a:lnTo>
                <a:close/>
                <a:moveTo>
                  <a:pt x="30" y="388"/>
                </a:moveTo>
                <a:lnTo>
                  <a:pt x="30" y="388"/>
                </a:lnTo>
                <a:lnTo>
                  <a:pt x="30" y="390"/>
                </a:lnTo>
                <a:lnTo>
                  <a:pt x="30" y="390"/>
                </a:lnTo>
                <a:lnTo>
                  <a:pt x="31" y="390"/>
                </a:lnTo>
                <a:lnTo>
                  <a:pt x="31" y="390"/>
                </a:lnTo>
                <a:lnTo>
                  <a:pt x="31" y="388"/>
                </a:lnTo>
                <a:lnTo>
                  <a:pt x="31" y="388"/>
                </a:lnTo>
                <a:lnTo>
                  <a:pt x="30" y="388"/>
                </a:lnTo>
                <a:lnTo>
                  <a:pt x="30" y="388"/>
                </a:lnTo>
                <a:close/>
                <a:moveTo>
                  <a:pt x="257" y="372"/>
                </a:moveTo>
                <a:lnTo>
                  <a:pt x="257" y="372"/>
                </a:lnTo>
                <a:lnTo>
                  <a:pt x="257" y="372"/>
                </a:lnTo>
                <a:lnTo>
                  <a:pt x="257" y="372"/>
                </a:lnTo>
                <a:lnTo>
                  <a:pt x="247" y="374"/>
                </a:lnTo>
                <a:lnTo>
                  <a:pt x="247" y="374"/>
                </a:lnTo>
                <a:lnTo>
                  <a:pt x="255" y="372"/>
                </a:lnTo>
                <a:lnTo>
                  <a:pt x="255" y="372"/>
                </a:lnTo>
                <a:lnTo>
                  <a:pt x="257" y="372"/>
                </a:lnTo>
                <a:lnTo>
                  <a:pt x="257" y="372"/>
                </a:lnTo>
                <a:close/>
                <a:moveTo>
                  <a:pt x="236" y="434"/>
                </a:moveTo>
                <a:lnTo>
                  <a:pt x="236" y="434"/>
                </a:lnTo>
                <a:lnTo>
                  <a:pt x="235" y="434"/>
                </a:lnTo>
                <a:lnTo>
                  <a:pt x="235" y="434"/>
                </a:lnTo>
                <a:lnTo>
                  <a:pt x="235" y="437"/>
                </a:lnTo>
                <a:lnTo>
                  <a:pt x="235" y="437"/>
                </a:lnTo>
                <a:lnTo>
                  <a:pt x="236" y="434"/>
                </a:lnTo>
                <a:lnTo>
                  <a:pt x="236" y="434"/>
                </a:lnTo>
                <a:close/>
                <a:moveTo>
                  <a:pt x="33" y="427"/>
                </a:moveTo>
                <a:lnTo>
                  <a:pt x="33" y="427"/>
                </a:lnTo>
                <a:lnTo>
                  <a:pt x="33" y="426"/>
                </a:lnTo>
                <a:lnTo>
                  <a:pt x="33" y="426"/>
                </a:lnTo>
                <a:lnTo>
                  <a:pt x="28" y="427"/>
                </a:lnTo>
                <a:lnTo>
                  <a:pt x="28" y="427"/>
                </a:lnTo>
                <a:lnTo>
                  <a:pt x="27" y="427"/>
                </a:lnTo>
                <a:lnTo>
                  <a:pt x="27" y="427"/>
                </a:lnTo>
                <a:lnTo>
                  <a:pt x="33" y="427"/>
                </a:lnTo>
                <a:lnTo>
                  <a:pt x="33" y="427"/>
                </a:lnTo>
                <a:close/>
                <a:moveTo>
                  <a:pt x="186" y="437"/>
                </a:moveTo>
                <a:lnTo>
                  <a:pt x="186" y="437"/>
                </a:lnTo>
                <a:lnTo>
                  <a:pt x="183" y="439"/>
                </a:lnTo>
                <a:lnTo>
                  <a:pt x="183" y="439"/>
                </a:lnTo>
                <a:lnTo>
                  <a:pt x="186" y="439"/>
                </a:lnTo>
                <a:lnTo>
                  <a:pt x="186" y="437"/>
                </a:lnTo>
                <a:lnTo>
                  <a:pt x="186" y="437"/>
                </a:lnTo>
                <a:close/>
                <a:moveTo>
                  <a:pt x="199" y="394"/>
                </a:moveTo>
                <a:lnTo>
                  <a:pt x="199" y="394"/>
                </a:lnTo>
                <a:lnTo>
                  <a:pt x="199" y="396"/>
                </a:lnTo>
                <a:lnTo>
                  <a:pt x="199" y="396"/>
                </a:lnTo>
                <a:lnTo>
                  <a:pt x="200" y="396"/>
                </a:lnTo>
                <a:lnTo>
                  <a:pt x="200" y="396"/>
                </a:lnTo>
                <a:lnTo>
                  <a:pt x="202" y="394"/>
                </a:lnTo>
                <a:lnTo>
                  <a:pt x="202" y="394"/>
                </a:lnTo>
                <a:lnTo>
                  <a:pt x="199" y="394"/>
                </a:lnTo>
                <a:lnTo>
                  <a:pt x="199" y="394"/>
                </a:lnTo>
                <a:close/>
                <a:moveTo>
                  <a:pt x="77" y="388"/>
                </a:moveTo>
                <a:lnTo>
                  <a:pt x="77" y="388"/>
                </a:lnTo>
                <a:lnTo>
                  <a:pt x="82" y="386"/>
                </a:lnTo>
                <a:lnTo>
                  <a:pt x="82" y="386"/>
                </a:lnTo>
                <a:lnTo>
                  <a:pt x="79" y="386"/>
                </a:lnTo>
                <a:lnTo>
                  <a:pt x="79" y="386"/>
                </a:lnTo>
                <a:lnTo>
                  <a:pt x="77" y="388"/>
                </a:lnTo>
                <a:lnTo>
                  <a:pt x="77" y="388"/>
                </a:lnTo>
                <a:close/>
                <a:moveTo>
                  <a:pt x="214" y="390"/>
                </a:moveTo>
                <a:lnTo>
                  <a:pt x="214" y="390"/>
                </a:lnTo>
                <a:lnTo>
                  <a:pt x="214" y="388"/>
                </a:lnTo>
                <a:lnTo>
                  <a:pt x="214" y="388"/>
                </a:lnTo>
                <a:lnTo>
                  <a:pt x="206" y="390"/>
                </a:lnTo>
                <a:lnTo>
                  <a:pt x="206" y="390"/>
                </a:lnTo>
                <a:lnTo>
                  <a:pt x="206" y="390"/>
                </a:lnTo>
                <a:lnTo>
                  <a:pt x="206" y="390"/>
                </a:lnTo>
                <a:lnTo>
                  <a:pt x="206" y="391"/>
                </a:lnTo>
                <a:lnTo>
                  <a:pt x="206" y="391"/>
                </a:lnTo>
                <a:lnTo>
                  <a:pt x="214" y="390"/>
                </a:lnTo>
                <a:lnTo>
                  <a:pt x="214" y="390"/>
                </a:lnTo>
                <a:close/>
                <a:moveTo>
                  <a:pt x="259" y="252"/>
                </a:moveTo>
                <a:lnTo>
                  <a:pt x="259" y="252"/>
                </a:lnTo>
                <a:lnTo>
                  <a:pt x="259" y="251"/>
                </a:lnTo>
                <a:lnTo>
                  <a:pt x="259" y="251"/>
                </a:lnTo>
                <a:lnTo>
                  <a:pt x="255" y="254"/>
                </a:lnTo>
                <a:lnTo>
                  <a:pt x="255" y="254"/>
                </a:lnTo>
                <a:lnTo>
                  <a:pt x="255" y="256"/>
                </a:lnTo>
                <a:lnTo>
                  <a:pt x="255" y="256"/>
                </a:lnTo>
                <a:lnTo>
                  <a:pt x="255" y="256"/>
                </a:lnTo>
                <a:lnTo>
                  <a:pt x="255" y="256"/>
                </a:lnTo>
                <a:lnTo>
                  <a:pt x="259" y="252"/>
                </a:lnTo>
                <a:lnTo>
                  <a:pt x="259" y="252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0" y="125"/>
                </a:lnTo>
                <a:lnTo>
                  <a:pt x="142" y="123"/>
                </a:lnTo>
                <a:lnTo>
                  <a:pt x="142" y="123"/>
                </a:lnTo>
                <a:lnTo>
                  <a:pt x="143" y="120"/>
                </a:lnTo>
                <a:lnTo>
                  <a:pt x="143" y="120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213" y="19"/>
                </a:moveTo>
                <a:lnTo>
                  <a:pt x="213" y="19"/>
                </a:lnTo>
                <a:lnTo>
                  <a:pt x="214" y="17"/>
                </a:lnTo>
                <a:lnTo>
                  <a:pt x="214" y="14"/>
                </a:lnTo>
                <a:lnTo>
                  <a:pt x="214" y="14"/>
                </a:lnTo>
                <a:lnTo>
                  <a:pt x="213" y="19"/>
                </a:lnTo>
                <a:lnTo>
                  <a:pt x="213" y="19"/>
                </a:lnTo>
                <a:close/>
                <a:moveTo>
                  <a:pt x="191" y="394"/>
                </a:moveTo>
                <a:lnTo>
                  <a:pt x="191" y="394"/>
                </a:lnTo>
                <a:lnTo>
                  <a:pt x="192" y="393"/>
                </a:lnTo>
                <a:lnTo>
                  <a:pt x="192" y="393"/>
                </a:lnTo>
                <a:lnTo>
                  <a:pt x="192" y="393"/>
                </a:lnTo>
                <a:lnTo>
                  <a:pt x="191" y="393"/>
                </a:lnTo>
                <a:lnTo>
                  <a:pt x="191" y="394"/>
                </a:lnTo>
                <a:lnTo>
                  <a:pt x="191" y="394"/>
                </a:lnTo>
                <a:close/>
                <a:moveTo>
                  <a:pt x="102" y="432"/>
                </a:moveTo>
                <a:lnTo>
                  <a:pt x="102" y="432"/>
                </a:lnTo>
                <a:lnTo>
                  <a:pt x="102" y="432"/>
                </a:lnTo>
                <a:lnTo>
                  <a:pt x="102" y="432"/>
                </a:lnTo>
                <a:lnTo>
                  <a:pt x="104" y="432"/>
                </a:lnTo>
                <a:lnTo>
                  <a:pt x="104" y="432"/>
                </a:lnTo>
                <a:lnTo>
                  <a:pt x="106" y="432"/>
                </a:lnTo>
                <a:lnTo>
                  <a:pt x="106" y="431"/>
                </a:lnTo>
                <a:lnTo>
                  <a:pt x="106" y="431"/>
                </a:lnTo>
                <a:lnTo>
                  <a:pt x="102" y="432"/>
                </a:lnTo>
                <a:lnTo>
                  <a:pt x="102" y="432"/>
                </a:lnTo>
                <a:close/>
                <a:moveTo>
                  <a:pt x="36" y="388"/>
                </a:moveTo>
                <a:lnTo>
                  <a:pt x="36" y="388"/>
                </a:lnTo>
                <a:lnTo>
                  <a:pt x="38" y="388"/>
                </a:lnTo>
                <a:lnTo>
                  <a:pt x="38" y="388"/>
                </a:lnTo>
                <a:lnTo>
                  <a:pt x="42" y="388"/>
                </a:lnTo>
                <a:lnTo>
                  <a:pt x="42" y="388"/>
                </a:lnTo>
                <a:lnTo>
                  <a:pt x="42" y="388"/>
                </a:lnTo>
                <a:lnTo>
                  <a:pt x="42" y="388"/>
                </a:lnTo>
                <a:lnTo>
                  <a:pt x="36" y="388"/>
                </a:lnTo>
                <a:lnTo>
                  <a:pt x="36" y="388"/>
                </a:lnTo>
                <a:close/>
                <a:moveTo>
                  <a:pt x="126" y="338"/>
                </a:moveTo>
                <a:lnTo>
                  <a:pt x="126" y="338"/>
                </a:lnTo>
                <a:lnTo>
                  <a:pt x="126" y="338"/>
                </a:lnTo>
                <a:lnTo>
                  <a:pt x="126" y="338"/>
                </a:lnTo>
                <a:lnTo>
                  <a:pt x="123" y="338"/>
                </a:lnTo>
                <a:lnTo>
                  <a:pt x="120" y="336"/>
                </a:lnTo>
                <a:lnTo>
                  <a:pt x="120" y="336"/>
                </a:lnTo>
                <a:lnTo>
                  <a:pt x="123" y="338"/>
                </a:lnTo>
                <a:lnTo>
                  <a:pt x="126" y="339"/>
                </a:lnTo>
                <a:lnTo>
                  <a:pt x="126" y="339"/>
                </a:lnTo>
                <a:lnTo>
                  <a:pt x="126" y="338"/>
                </a:lnTo>
                <a:lnTo>
                  <a:pt x="126" y="338"/>
                </a:lnTo>
                <a:close/>
                <a:moveTo>
                  <a:pt x="255" y="413"/>
                </a:moveTo>
                <a:lnTo>
                  <a:pt x="255" y="413"/>
                </a:lnTo>
                <a:lnTo>
                  <a:pt x="255" y="416"/>
                </a:lnTo>
                <a:lnTo>
                  <a:pt x="255" y="416"/>
                </a:lnTo>
                <a:lnTo>
                  <a:pt x="259" y="413"/>
                </a:lnTo>
                <a:lnTo>
                  <a:pt x="259" y="413"/>
                </a:lnTo>
                <a:lnTo>
                  <a:pt x="255" y="413"/>
                </a:lnTo>
                <a:lnTo>
                  <a:pt x="255" y="413"/>
                </a:lnTo>
                <a:close/>
                <a:moveTo>
                  <a:pt x="241" y="431"/>
                </a:moveTo>
                <a:lnTo>
                  <a:pt x="241" y="431"/>
                </a:lnTo>
                <a:lnTo>
                  <a:pt x="243" y="431"/>
                </a:lnTo>
                <a:lnTo>
                  <a:pt x="243" y="429"/>
                </a:lnTo>
                <a:lnTo>
                  <a:pt x="243" y="429"/>
                </a:lnTo>
                <a:lnTo>
                  <a:pt x="246" y="427"/>
                </a:lnTo>
                <a:lnTo>
                  <a:pt x="246" y="427"/>
                </a:lnTo>
                <a:lnTo>
                  <a:pt x="241" y="431"/>
                </a:lnTo>
                <a:lnTo>
                  <a:pt x="241" y="431"/>
                </a:lnTo>
                <a:close/>
                <a:moveTo>
                  <a:pt x="25" y="427"/>
                </a:moveTo>
                <a:lnTo>
                  <a:pt x="25" y="427"/>
                </a:lnTo>
                <a:lnTo>
                  <a:pt x="22" y="427"/>
                </a:lnTo>
                <a:lnTo>
                  <a:pt x="20" y="427"/>
                </a:lnTo>
                <a:lnTo>
                  <a:pt x="20" y="427"/>
                </a:lnTo>
                <a:lnTo>
                  <a:pt x="23" y="427"/>
                </a:lnTo>
                <a:lnTo>
                  <a:pt x="23" y="427"/>
                </a:lnTo>
                <a:lnTo>
                  <a:pt x="25" y="427"/>
                </a:lnTo>
                <a:lnTo>
                  <a:pt x="25" y="427"/>
                </a:lnTo>
                <a:close/>
                <a:moveTo>
                  <a:pt x="276" y="407"/>
                </a:moveTo>
                <a:lnTo>
                  <a:pt x="276" y="407"/>
                </a:lnTo>
                <a:lnTo>
                  <a:pt x="276" y="405"/>
                </a:lnTo>
                <a:lnTo>
                  <a:pt x="276" y="404"/>
                </a:lnTo>
                <a:lnTo>
                  <a:pt x="276" y="404"/>
                </a:lnTo>
                <a:lnTo>
                  <a:pt x="276" y="405"/>
                </a:lnTo>
                <a:lnTo>
                  <a:pt x="276" y="407"/>
                </a:lnTo>
                <a:lnTo>
                  <a:pt x="276" y="407"/>
                </a:lnTo>
                <a:close/>
                <a:moveTo>
                  <a:pt x="170" y="420"/>
                </a:moveTo>
                <a:lnTo>
                  <a:pt x="170" y="420"/>
                </a:lnTo>
                <a:lnTo>
                  <a:pt x="170" y="420"/>
                </a:lnTo>
                <a:lnTo>
                  <a:pt x="170" y="420"/>
                </a:lnTo>
                <a:lnTo>
                  <a:pt x="173" y="418"/>
                </a:lnTo>
                <a:lnTo>
                  <a:pt x="173" y="418"/>
                </a:lnTo>
                <a:lnTo>
                  <a:pt x="173" y="416"/>
                </a:lnTo>
                <a:lnTo>
                  <a:pt x="175" y="415"/>
                </a:lnTo>
                <a:lnTo>
                  <a:pt x="175" y="415"/>
                </a:lnTo>
                <a:lnTo>
                  <a:pt x="175" y="416"/>
                </a:lnTo>
                <a:lnTo>
                  <a:pt x="175" y="416"/>
                </a:lnTo>
                <a:lnTo>
                  <a:pt x="170" y="420"/>
                </a:lnTo>
                <a:lnTo>
                  <a:pt x="170" y="420"/>
                </a:lnTo>
                <a:close/>
                <a:moveTo>
                  <a:pt x="271" y="396"/>
                </a:moveTo>
                <a:lnTo>
                  <a:pt x="271" y="396"/>
                </a:lnTo>
                <a:lnTo>
                  <a:pt x="271" y="398"/>
                </a:lnTo>
                <a:lnTo>
                  <a:pt x="271" y="398"/>
                </a:lnTo>
                <a:lnTo>
                  <a:pt x="271" y="398"/>
                </a:lnTo>
                <a:lnTo>
                  <a:pt x="271" y="398"/>
                </a:lnTo>
                <a:lnTo>
                  <a:pt x="271" y="394"/>
                </a:lnTo>
                <a:lnTo>
                  <a:pt x="271" y="394"/>
                </a:lnTo>
                <a:lnTo>
                  <a:pt x="271" y="394"/>
                </a:lnTo>
                <a:lnTo>
                  <a:pt x="271" y="394"/>
                </a:lnTo>
                <a:lnTo>
                  <a:pt x="271" y="396"/>
                </a:lnTo>
                <a:lnTo>
                  <a:pt x="271" y="396"/>
                </a:lnTo>
                <a:close/>
                <a:moveTo>
                  <a:pt x="88" y="334"/>
                </a:moveTo>
                <a:lnTo>
                  <a:pt x="88" y="334"/>
                </a:lnTo>
                <a:lnTo>
                  <a:pt x="85" y="334"/>
                </a:lnTo>
                <a:lnTo>
                  <a:pt x="85" y="334"/>
                </a:lnTo>
                <a:lnTo>
                  <a:pt x="88" y="336"/>
                </a:lnTo>
                <a:lnTo>
                  <a:pt x="88" y="336"/>
                </a:lnTo>
                <a:lnTo>
                  <a:pt x="88" y="334"/>
                </a:lnTo>
                <a:lnTo>
                  <a:pt x="88" y="334"/>
                </a:lnTo>
                <a:close/>
                <a:moveTo>
                  <a:pt x="66" y="434"/>
                </a:moveTo>
                <a:lnTo>
                  <a:pt x="66" y="434"/>
                </a:lnTo>
                <a:lnTo>
                  <a:pt x="63" y="434"/>
                </a:lnTo>
                <a:lnTo>
                  <a:pt x="61" y="434"/>
                </a:lnTo>
                <a:lnTo>
                  <a:pt x="61" y="434"/>
                </a:lnTo>
                <a:lnTo>
                  <a:pt x="66" y="434"/>
                </a:lnTo>
                <a:lnTo>
                  <a:pt x="66" y="434"/>
                </a:lnTo>
                <a:close/>
                <a:moveTo>
                  <a:pt x="180" y="319"/>
                </a:moveTo>
                <a:lnTo>
                  <a:pt x="180" y="319"/>
                </a:lnTo>
                <a:lnTo>
                  <a:pt x="183" y="317"/>
                </a:lnTo>
                <a:lnTo>
                  <a:pt x="183" y="317"/>
                </a:lnTo>
                <a:lnTo>
                  <a:pt x="181" y="317"/>
                </a:lnTo>
                <a:lnTo>
                  <a:pt x="180" y="319"/>
                </a:lnTo>
                <a:lnTo>
                  <a:pt x="180" y="319"/>
                </a:lnTo>
                <a:close/>
                <a:moveTo>
                  <a:pt x="251" y="252"/>
                </a:moveTo>
                <a:lnTo>
                  <a:pt x="251" y="252"/>
                </a:lnTo>
                <a:lnTo>
                  <a:pt x="249" y="252"/>
                </a:lnTo>
                <a:lnTo>
                  <a:pt x="249" y="254"/>
                </a:lnTo>
                <a:lnTo>
                  <a:pt x="249" y="254"/>
                </a:lnTo>
                <a:lnTo>
                  <a:pt x="247" y="256"/>
                </a:lnTo>
                <a:lnTo>
                  <a:pt x="247" y="256"/>
                </a:lnTo>
                <a:lnTo>
                  <a:pt x="249" y="256"/>
                </a:lnTo>
                <a:lnTo>
                  <a:pt x="249" y="256"/>
                </a:lnTo>
                <a:lnTo>
                  <a:pt x="251" y="252"/>
                </a:lnTo>
                <a:lnTo>
                  <a:pt x="251" y="252"/>
                </a:lnTo>
                <a:close/>
                <a:moveTo>
                  <a:pt x="210" y="410"/>
                </a:moveTo>
                <a:lnTo>
                  <a:pt x="210" y="410"/>
                </a:lnTo>
                <a:lnTo>
                  <a:pt x="211" y="409"/>
                </a:lnTo>
                <a:lnTo>
                  <a:pt x="211" y="409"/>
                </a:lnTo>
                <a:lnTo>
                  <a:pt x="211" y="409"/>
                </a:lnTo>
                <a:lnTo>
                  <a:pt x="211" y="409"/>
                </a:lnTo>
                <a:lnTo>
                  <a:pt x="210" y="409"/>
                </a:lnTo>
                <a:lnTo>
                  <a:pt x="210" y="410"/>
                </a:lnTo>
                <a:lnTo>
                  <a:pt x="210" y="410"/>
                </a:lnTo>
                <a:close/>
                <a:moveTo>
                  <a:pt x="161" y="435"/>
                </a:moveTo>
                <a:lnTo>
                  <a:pt x="161" y="435"/>
                </a:lnTo>
                <a:lnTo>
                  <a:pt x="159" y="435"/>
                </a:lnTo>
                <a:lnTo>
                  <a:pt x="159" y="435"/>
                </a:lnTo>
                <a:lnTo>
                  <a:pt x="159" y="437"/>
                </a:lnTo>
                <a:lnTo>
                  <a:pt x="159" y="437"/>
                </a:lnTo>
                <a:lnTo>
                  <a:pt x="161" y="435"/>
                </a:lnTo>
                <a:lnTo>
                  <a:pt x="161" y="435"/>
                </a:lnTo>
                <a:close/>
                <a:moveTo>
                  <a:pt x="151" y="290"/>
                </a:moveTo>
                <a:lnTo>
                  <a:pt x="151" y="290"/>
                </a:lnTo>
                <a:lnTo>
                  <a:pt x="151" y="289"/>
                </a:lnTo>
                <a:lnTo>
                  <a:pt x="151" y="289"/>
                </a:lnTo>
                <a:lnTo>
                  <a:pt x="150" y="289"/>
                </a:lnTo>
                <a:lnTo>
                  <a:pt x="150" y="289"/>
                </a:lnTo>
                <a:lnTo>
                  <a:pt x="148" y="290"/>
                </a:lnTo>
                <a:lnTo>
                  <a:pt x="148" y="290"/>
                </a:lnTo>
                <a:lnTo>
                  <a:pt x="151" y="290"/>
                </a:lnTo>
                <a:lnTo>
                  <a:pt x="151" y="290"/>
                </a:lnTo>
                <a:close/>
                <a:moveTo>
                  <a:pt x="154" y="109"/>
                </a:moveTo>
                <a:lnTo>
                  <a:pt x="154" y="109"/>
                </a:lnTo>
                <a:lnTo>
                  <a:pt x="153" y="109"/>
                </a:lnTo>
                <a:lnTo>
                  <a:pt x="153" y="109"/>
                </a:lnTo>
                <a:lnTo>
                  <a:pt x="151" y="112"/>
                </a:lnTo>
                <a:lnTo>
                  <a:pt x="151" y="112"/>
                </a:lnTo>
                <a:lnTo>
                  <a:pt x="151" y="112"/>
                </a:lnTo>
                <a:lnTo>
                  <a:pt x="151" y="112"/>
                </a:lnTo>
                <a:lnTo>
                  <a:pt x="154" y="109"/>
                </a:lnTo>
                <a:lnTo>
                  <a:pt x="154" y="109"/>
                </a:lnTo>
                <a:close/>
                <a:moveTo>
                  <a:pt x="268" y="402"/>
                </a:moveTo>
                <a:lnTo>
                  <a:pt x="268" y="402"/>
                </a:lnTo>
                <a:lnTo>
                  <a:pt x="270" y="402"/>
                </a:lnTo>
                <a:lnTo>
                  <a:pt x="270" y="401"/>
                </a:lnTo>
                <a:lnTo>
                  <a:pt x="270" y="401"/>
                </a:lnTo>
                <a:lnTo>
                  <a:pt x="268" y="402"/>
                </a:lnTo>
                <a:lnTo>
                  <a:pt x="268" y="402"/>
                </a:lnTo>
                <a:close/>
                <a:moveTo>
                  <a:pt x="129" y="183"/>
                </a:moveTo>
                <a:lnTo>
                  <a:pt x="129" y="183"/>
                </a:lnTo>
                <a:lnTo>
                  <a:pt x="131" y="181"/>
                </a:lnTo>
                <a:lnTo>
                  <a:pt x="131" y="180"/>
                </a:lnTo>
                <a:lnTo>
                  <a:pt x="131" y="180"/>
                </a:lnTo>
                <a:lnTo>
                  <a:pt x="129" y="183"/>
                </a:lnTo>
                <a:lnTo>
                  <a:pt x="129" y="183"/>
                </a:lnTo>
                <a:close/>
                <a:moveTo>
                  <a:pt x="175" y="68"/>
                </a:moveTo>
                <a:lnTo>
                  <a:pt x="175" y="68"/>
                </a:lnTo>
                <a:lnTo>
                  <a:pt x="175" y="68"/>
                </a:lnTo>
                <a:lnTo>
                  <a:pt x="173" y="66"/>
                </a:lnTo>
                <a:lnTo>
                  <a:pt x="173" y="66"/>
                </a:lnTo>
                <a:lnTo>
                  <a:pt x="175" y="68"/>
                </a:lnTo>
                <a:lnTo>
                  <a:pt x="175" y="68"/>
                </a:lnTo>
                <a:close/>
                <a:moveTo>
                  <a:pt x="271" y="382"/>
                </a:moveTo>
                <a:lnTo>
                  <a:pt x="271" y="382"/>
                </a:lnTo>
                <a:lnTo>
                  <a:pt x="271" y="382"/>
                </a:lnTo>
                <a:lnTo>
                  <a:pt x="271" y="382"/>
                </a:lnTo>
                <a:lnTo>
                  <a:pt x="273" y="379"/>
                </a:lnTo>
                <a:lnTo>
                  <a:pt x="273" y="379"/>
                </a:lnTo>
                <a:lnTo>
                  <a:pt x="271" y="379"/>
                </a:lnTo>
                <a:lnTo>
                  <a:pt x="271" y="379"/>
                </a:lnTo>
                <a:lnTo>
                  <a:pt x="271" y="382"/>
                </a:lnTo>
                <a:lnTo>
                  <a:pt x="271" y="382"/>
                </a:lnTo>
                <a:close/>
                <a:moveTo>
                  <a:pt x="135" y="151"/>
                </a:moveTo>
                <a:lnTo>
                  <a:pt x="135" y="151"/>
                </a:lnTo>
                <a:lnTo>
                  <a:pt x="132" y="151"/>
                </a:lnTo>
                <a:lnTo>
                  <a:pt x="132" y="151"/>
                </a:lnTo>
                <a:lnTo>
                  <a:pt x="134" y="151"/>
                </a:lnTo>
                <a:lnTo>
                  <a:pt x="134" y="151"/>
                </a:lnTo>
                <a:lnTo>
                  <a:pt x="135" y="151"/>
                </a:lnTo>
                <a:lnTo>
                  <a:pt x="135" y="151"/>
                </a:lnTo>
                <a:close/>
                <a:moveTo>
                  <a:pt x="131" y="353"/>
                </a:moveTo>
                <a:lnTo>
                  <a:pt x="131" y="353"/>
                </a:lnTo>
                <a:lnTo>
                  <a:pt x="131" y="353"/>
                </a:lnTo>
                <a:lnTo>
                  <a:pt x="131" y="353"/>
                </a:lnTo>
                <a:lnTo>
                  <a:pt x="131" y="350"/>
                </a:lnTo>
                <a:lnTo>
                  <a:pt x="131" y="350"/>
                </a:lnTo>
                <a:lnTo>
                  <a:pt x="131" y="353"/>
                </a:lnTo>
                <a:lnTo>
                  <a:pt x="131" y="353"/>
                </a:lnTo>
                <a:close/>
                <a:moveTo>
                  <a:pt x="31" y="398"/>
                </a:moveTo>
                <a:lnTo>
                  <a:pt x="31" y="398"/>
                </a:lnTo>
                <a:lnTo>
                  <a:pt x="30" y="398"/>
                </a:lnTo>
                <a:lnTo>
                  <a:pt x="30" y="398"/>
                </a:lnTo>
                <a:lnTo>
                  <a:pt x="30" y="399"/>
                </a:lnTo>
                <a:lnTo>
                  <a:pt x="30" y="399"/>
                </a:lnTo>
                <a:lnTo>
                  <a:pt x="31" y="398"/>
                </a:lnTo>
                <a:lnTo>
                  <a:pt x="31" y="398"/>
                </a:lnTo>
                <a:close/>
                <a:moveTo>
                  <a:pt x="156" y="287"/>
                </a:moveTo>
                <a:lnTo>
                  <a:pt x="156" y="287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8" y="286"/>
                </a:lnTo>
                <a:lnTo>
                  <a:pt x="156" y="287"/>
                </a:lnTo>
                <a:lnTo>
                  <a:pt x="156" y="287"/>
                </a:lnTo>
                <a:close/>
                <a:moveTo>
                  <a:pt x="208" y="117"/>
                </a:moveTo>
                <a:lnTo>
                  <a:pt x="208" y="117"/>
                </a:lnTo>
                <a:lnTo>
                  <a:pt x="206" y="117"/>
                </a:lnTo>
                <a:lnTo>
                  <a:pt x="206" y="118"/>
                </a:lnTo>
                <a:lnTo>
                  <a:pt x="206" y="118"/>
                </a:lnTo>
                <a:lnTo>
                  <a:pt x="208" y="117"/>
                </a:lnTo>
                <a:lnTo>
                  <a:pt x="208" y="117"/>
                </a:lnTo>
                <a:close/>
                <a:moveTo>
                  <a:pt x="263" y="393"/>
                </a:moveTo>
                <a:lnTo>
                  <a:pt x="263" y="393"/>
                </a:lnTo>
                <a:lnTo>
                  <a:pt x="263" y="394"/>
                </a:lnTo>
                <a:lnTo>
                  <a:pt x="263" y="394"/>
                </a:lnTo>
                <a:lnTo>
                  <a:pt x="265" y="393"/>
                </a:lnTo>
                <a:lnTo>
                  <a:pt x="265" y="393"/>
                </a:lnTo>
                <a:lnTo>
                  <a:pt x="263" y="393"/>
                </a:lnTo>
                <a:lnTo>
                  <a:pt x="263" y="393"/>
                </a:lnTo>
                <a:close/>
                <a:moveTo>
                  <a:pt x="79" y="421"/>
                </a:moveTo>
                <a:lnTo>
                  <a:pt x="79" y="421"/>
                </a:lnTo>
                <a:lnTo>
                  <a:pt x="80" y="421"/>
                </a:lnTo>
                <a:lnTo>
                  <a:pt x="82" y="421"/>
                </a:lnTo>
                <a:lnTo>
                  <a:pt x="82" y="421"/>
                </a:lnTo>
                <a:lnTo>
                  <a:pt x="79" y="421"/>
                </a:lnTo>
                <a:lnTo>
                  <a:pt x="79" y="421"/>
                </a:lnTo>
                <a:close/>
                <a:moveTo>
                  <a:pt x="36" y="429"/>
                </a:moveTo>
                <a:lnTo>
                  <a:pt x="36" y="429"/>
                </a:lnTo>
                <a:lnTo>
                  <a:pt x="39" y="429"/>
                </a:lnTo>
                <a:lnTo>
                  <a:pt x="39" y="429"/>
                </a:lnTo>
                <a:lnTo>
                  <a:pt x="39" y="429"/>
                </a:lnTo>
                <a:lnTo>
                  <a:pt x="39" y="429"/>
                </a:lnTo>
                <a:lnTo>
                  <a:pt x="36" y="429"/>
                </a:lnTo>
                <a:lnTo>
                  <a:pt x="36" y="429"/>
                </a:lnTo>
                <a:close/>
                <a:moveTo>
                  <a:pt x="109" y="352"/>
                </a:moveTo>
                <a:lnTo>
                  <a:pt x="109" y="352"/>
                </a:lnTo>
                <a:lnTo>
                  <a:pt x="109" y="352"/>
                </a:lnTo>
                <a:lnTo>
                  <a:pt x="110" y="353"/>
                </a:lnTo>
                <a:lnTo>
                  <a:pt x="110" y="353"/>
                </a:lnTo>
                <a:lnTo>
                  <a:pt x="109" y="352"/>
                </a:lnTo>
                <a:lnTo>
                  <a:pt x="109" y="352"/>
                </a:lnTo>
                <a:close/>
                <a:moveTo>
                  <a:pt x="241" y="210"/>
                </a:moveTo>
                <a:lnTo>
                  <a:pt x="241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11"/>
                </a:lnTo>
                <a:lnTo>
                  <a:pt x="241" y="211"/>
                </a:lnTo>
                <a:lnTo>
                  <a:pt x="241" y="211"/>
                </a:lnTo>
                <a:lnTo>
                  <a:pt x="241" y="211"/>
                </a:lnTo>
                <a:lnTo>
                  <a:pt x="241" y="210"/>
                </a:lnTo>
                <a:lnTo>
                  <a:pt x="241" y="210"/>
                </a:lnTo>
                <a:close/>
                <a:moveTo>
                  <a:pt x="46" y="426"/>
                </a:moveTo>
                <a:lnTo>
                  <a:pt x="46" y="426"/>
                </a:lnTo>
                <a:lnTo>
                  <a:pt x="49" y="426"/>
                </a:lnTo>
                <a:lnTo>
                  <a:pt x="49" y="426"/>
                </a:lnTo>
                <a:lnTo>
                  <a:pt x="46" y="426"/>
                </a:lnTo>
                <a:lnTo>
                  <a:pt x="46" y="426"/>
                </a:lnTo>
                <a:close/>
                <a:moveTo>
                  <a:pt x="132" y="394"/>
                </a:moveTo>
                <a:lnTo>
                  <a:pt x="132" y="394"/>
                </a:lnTo>
                <a:lnTo>
                  <a:pt x="135" y="393"/>
                </a:lnTo>
                <a:lnTo>
                  <a:pt x="135" y="393"/>
                </a:lnTo>
                <a:lnTo>
                  <a:pt x="134" y="393"/>
                </a:lnTo>
                <a:lnTo>
                  <a:pt x="132" y="394"/>
                </a:lnTo>
                <a:lnTo>
                  <a:pt x="132" y="394"/>
                </a:lnTo>
                <a:close/>
                <a:moveTo>
                  <a:pt x="3" y="402"/>
                </a:moveTo>
                <a:lnTo>
                  <a:pt x="3" y="402"/>
                </a:lnTo>
                <a:lnTo>
                  <a:pt x="3" y="402"/>
                </a:lnTo>
                <a:lnTo>
                  <a:pt x="3" y="402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402"/>
                </a:lnTo>
                <a:lnTo>
                  <a:pt x="3" y="402"/>
                </a:lnTo>
                <a:close/>
                <a:moveTo>
                  <a:pt x="153" y="407"/>
                </a:moveTo>
                <a:lnTo>
                  <a:pt x="153" y="407"/>
                </a:lnTo>
                <a:lnTo>
                  <a:pt x="151" y="407"/>
                </a:lnTo>
                <a:lnTo>
                  <a:pt x="151" y="407"/>
                </a:lnTo>
                <a:lnTo>
                  <a:pt x="151" y="407"/>
                </a:lnTo>
                <a:lnTo>
                  <a:pt x="153" y="407"/>
                </a:lnTo>
                <a:lnTo>
                  <a:pt x="153" y="407"/>
                </a:lnTo>
                <a:close/>
                <a:moveTo>
                  <a:pt x="186" y="13"/>
                </a:moveTo>
                <a:lnTo>
                  <a:pt x="186" y="13"/>
                </a:lnTo>
                <a:lnTo>
                  <a:pt x="188" y="13"/>
                </a:lnTo>
                <a:lnTo>
                  <a:pt x="188" y="13"/>
                </a:lnTo>
                <a:lnTo>
                  <a:pt x="188" y="11"/>
                </a:lnTo>
                <a:lnTo>
                  <a:pt x="188" y="11"/>
                </a:lnTo>
                <a:lnTo>
                  <a:pt x="186" y="13"/>
                </a:lnTo>
                <a:lnTo>
                  <a:pt x="186" y="13"/>
                </a:lnTo>
                <a:close/>
                <a:moveTo>
                  <a:pt x="115" y="181"/>
                </a:moveTo>
                <a:lnTo>
                  <a:pt x="115" y="181"/>
                </a:lnTo>
                <a:lnTo>
                  <a:pt x="115" y="180"/>
                </a:lnTo>
                <a:lnTo>
                  <a:pt x="115" y="180"/>
                </a:lnTo>
                <a:lnTo>
                  <a:pt x="113" y="180"/>
                </a:lnTo>
                <a:lnTo>
                  <a:pt x="113" y="180"/>
                </a:lnTo>
                <a:lnTo>
                  <a:pt x="113" y="180"/>
                </a:lnTo>
                <a:lnTo>
                  <a:pt x="113" y="180"/>
                </a:lnTo>
                <a:lnTo>
                  <a:pt x="115" y="181"/>
                </a:lnTo>
                <a:lnTo>
                  <a:pt x="115" y="181"/>
                </a:lnTo>
                <a:close/>
                <a:moveTo>
                  <a:pt x="247" y="429"/>
                </a:moveTo>
                <a:lnTo>
                  <a:pt x="247" y="429"/>
                </a:lnTo>
                <a:lnTo>
                  <a:pt x="247" y="429"/>
                </a:lnTo>
                <a:lnTo>
                  <a:pt x="247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47" y="429"/>
                </a:lnTo>
                <a:lnTo>
                  <a:pt x="247" y="429"/>
                </a:lnTo>
                <a:close/>
                <a:moveTo>
                  <a:pt x="38" y="427"/>
                </a:moveTo>
                <a:lnTo>
                  <a:pt x="38" y="427"/>
                </a:lnTo>
                <a:lnTo>
                  <a:pt x="38" y="426"/>
                </a:lnTo>
                <a:lnTo>
                  <a:pt x="38" y="426"/>
                </a:lnTo>
                <a:lnTo>
                  <a:pt x="36" y="426"/>
                </a:lnTo>
                <a:lnTo>
                  <a:pt x="36" y="426"/>
                </a:lnTo>
                <a:lnTo>
                  <a:pt x="36" y="427"/>
                </a:lnTo>
                <a:lnTo>
                  <a:pt x="36" y="427"/>
                </a:lnTo>
                <a:lnTo>
                  <a:pt x="38" y="427"/>
                </a:lnTo>
                <a:lnTo>
                  <a:pt x="38" y="427"/>
                </a:lnTo>
                <a:close/>
                <a:moveTo>
                  <a:pt x="189" y="431"/>
                </a:moveTo>
                <a:lnTo>
                  <a:pt x="189" y="431"/>
                </a:lnTo>
                <a:lnTo>
                  <a:pt x="188" y="432"/>
                </a:lnTo>
                <a:lnTo>
                  <a:pt x="188" y="432"/>
                </a:lnTo>
                <a:lnTo>
                  <a:pt x="189" y="432"/>
                </a:lnTo>
                <a:lnTo>
                  <a:pt x="189" y="431"/>
                </a:lnTo>
                <a:lnTo>
                  <a:pt x="189" y="431"/>
                </a:lnTo>
                <a:close/>
                <a:moveTo>
                  <a:pt x="192" y="442"/>
                </a:move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2" y="442"/>
                </a:lnTo>
                <a:lnTo>
                  <a:pt x="192" y="442"/>
                </a:lnTo>
                <a:close/>
                <a:moveTo>
                  <a:pt x="181" y="344"/>
                </a:moveTo>
                <a:lnTo>
                  <a:pt x="181" y="344"/>
                </a:lnTo>
                <a:lnTo>
                  <a:pt x="180" y="345"/>
                </a:lnTo>
                <a:lnTo>
                  <a:pt x="180" y="345"/>
                </a:lnTo>
                <a:lnTo>
                  <a:pt x="181" y="345"/>
                </a:lnTo>
                <a:lnTo>
                  <a:pt x="181" y="344"/>
                </a:lnTo>
                <a:lnTo>
                  <a:pt x="181" y="344"/>
                </a:lnTo>
                <a:close/>
                <a:moveTo>
                  <a:pt x="266" y="437"/>
                </a:moveTo>
                <a:lnTo>
                  <a:pt x="266" y="437"/>
                </a:lnTo>
                <a:lnTo>
                  <a:pt x="268" y="435"/>
                </a:lnTo>
                <a:lnTo>
                  <a:pt x="268" y="435"/>
                </a:lnTo>
                <a:lnTo>
                  <a:pt x="266" y="435"/>
                </a:lnTo>
                <a:lnTo>
                  <a:pt x="266" y="437"/>
                </a:lnTo>
                <a:lnTo>
                  <a:pt x="266" y="437"/>
                </a:lnTo>
                <a:close/>
                <a:moveTo>
                  <a:pt x="259" y="205"/>
                </a:moveTo>
                <a:lnTo>
                  <a:pt x="259" y="205"/>
                </a:lnTo>
                <a:lnTo>
                  <a:pt x="259" y="205"/>
                </a:lnTo>
                <a:lnTo>
                  <a:pt x="259" y="205"/>
                </a:lnTo>
                <a:lnTo>
                  <a:pt x="259" y="205"/>
                </a:lnTo>
                <a:lnTo>
                  <a:pt x="259" y="205"/>
                </a:lnTo>
                <a:lnTo>
                  <a:pt x="259" y="205"/>
                </a:lnTo>
                <a:close/>
                <a:moveTo>
                  <a:pt x="236" y="375"/>
                </a:moveTo>
                <a:lnTo>
                  <a:pt x="236" y="375"/>
                </a:lnTo>
                <a:lnTo>
                  <a:pt x="236" y="375"/>
                </a:lnTo>
                <a:lnTo>
                  <a:pt x="236" y="375"/>
                </a:lnTo>
                <a:lnTo>
                  <a:pt x="235" y="375"/>
                </a:lnTo>
                <a:lnTo>
                  <a:pt x="235" y="375"/>
                </a:lnTo>
                <a:lnTo>
                  <a:pt x="235" y="375"/>
                </a:lnTo>
                <a:lnTo>
                  <a:pt x="235" y="375"/>
                </a:lnTo>
                <a:lnTo>
                  <a:pt x="236" y="375"/>
                </a:lnTo>
                <a:lnTo>
                  <a:pt x="236" y="375"/>
                </a:lnTo>
                <a:close/>
                <a:moveTo>
                  <a:pt x="213" y="442"/>
                </a:moveTo>
                <a:lnTo>
                  <a:pt x="213" y="442"/>
                </a:lnTo>
                <a:lnTo>
                  <a:pt x="213" y="442"/>
                </a:lnTo>
                <a:lnTo>
                  <a:pt x="213" y="442"/>
                </a:lnTo>
                <a:lnTo>
                  <a:pt x="214" y="442"/>
                </a:lnTo>
                <a:lnTo>
                  <a:pt x="214" y="442"/>
                </a:lnTo>
                <a:lnTo>
                  <a:pt x="213" y="442"/>
                </a:lnTo>
                <a:lnTo>
                  <a:pt x="213" y="442"/>
                </a:lnTo>
                <a:close/>
                <a:moveTo>
                  <a:pt x="233" y="375"/>
                </a:moveTo>
                <a:lnTo>
                  <a:pt x="233" y="375"/>
                </a:lnTo>
                <a:lnTo>
                  <a:pt x="233" y="375"/>
                </a:lnTo>
                <a:lnTo>
                  <a:pt x="233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3" y="375"/>
                </a:lnTo>
                <a:lnTo>
                  <a:pt x="233" y="375"/>
                </a:lnTo>
                <a:close/>
                <a:moveTo>
                  <a:pt x="36" y="301"/>
                </a:move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lnTo>
                  <a:pt x="36" y="301"/>
                </a:lnTo>
                <a:close/>
                <a:moveTo>
                  <a:pt x="229" y="181"/>
                </a:move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30" y="181"/>
                </a:lnTo>
                <a:lnTo>
                  <a:pt x="230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close/>
                <a:moveTo>
                  <a:pt x="139" y="380"/>
                </a:moveTo>
                <a:lnTo>
                  <a:pt x="139" y="380"/>
                </a:lnTo>
                <a:lnTo>
                  <a:pt x="139" y="380"/>
                </a:lnTo>
                <a:lnTo>
                  <a:pt x="139" y="380"/>
                </a:lnTo>
                <a:lnTo>
                  <a:pt x="137" y="380"/>
                </a:lnTo>
                <a:lnTo>
                  <a:pt x="137" y="380"/>
                </a:lnTo>
                <a:lnTo>
                  <a:pt x="139" y="380"/>
                </a:lnTo>
                <a:lnTo>
                  <a:pt x="139" y="380"/>
                </a:lnTo>
                <a:close/>
                <a:moveTo>
                  <a:pt x="150" y="309"/>
                </a:move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lnTo>
                  <a:pt x="150" y="309"/>
                </a:lnTo>
                <a:close/>
                <a:moveTo>
                  <a:pt x="181" y="322"/>
                </a:move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close/>
                <a:moveTo>
                  <a:pt x="244" y="374"/>
                </a:move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lnTo>
                  <a:pt x="244" y="374"/>
                </a:lnTo>
                <a:close/>
                <a:moveTo>
                  <a:pt x="246" y="374"/>
                </a:move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lnTo>
                  <a:pt x="246" y="374"/>
                </a:lnTo>
                <a:close/>
                <a:moveTo>
                  <a:pt x="80" y="442"/>
                </a:move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lnTo>
                  <a:pt x="80" y="442"/>
                </a:lnTo>
                <a:close/>
                <a:moveTo>
                  <a:pt x="118" y="339"/>
                </a:moveTo>
                <a:lnTo>
                  <a:pt x="118" y="339"/>
                </a:lnTo>
                <a:lnTo>
                  <a:pt x="120" y="339"/>
                </a:lnTo>
                <a:lnTo>
                  <a:pt x="120" y="339"/>
                </a:lnTo>
                <a:lnTo>
                  <a:pt x="118" y="339"/>
                </a:lnTo>
                <a:lnTo>
                  <a:pt x="118" y="339"/>
                </a:lnTo>
                <a:lnTo>
                  <a:pt x="118" y="339"/>
                </a:lnTo>
                <a:lnTo>
                  <a:pt x="118" y="339"/>
                </a:lnTo>
                <a:lnTo>
                  <a:pt x="118" y="339"/>
                </a:lnTo>
                <a:lnTo>
                  <a:pt x="118" y="33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Freeform 108"/>
          <p:cNvSpPr>
            <a:spLocks noEditPoints="1"/>
          </p:cNvSpPr>
          <p:nvPr/>
        </p:nvSpPr>
        <p:spPr bwMode="auto">
          <a:xfrm>
            <a:off x="9099282" y="2030231"/>
            <a:ext cx="224772" cy="170741"/>
          </a:xfrm>
          <a:custGeom>
            <a:gdLst>
              <a:gd fmla="*/ 64 w 104" name="T0"/>
              <a:gd fmla="*/ 73 h 79" name="T1"/>
              <a:gd fmla="*/ 15 w 104" name="T2"/>
              <a:gd fmla="*/ 43 h 79" name="T3"/>
              <a:gd fmla="*/ 0 w 104" name="T4"/>
              <a:gd fmla="*/ 32 h 79" name="T5"/>
              <a:gd fmla="*/ 17 w 104" name="T6"/>
              <a:gd fmla="*/ 10 h 79" name="T7"/>
              <a:gd fmla="*/ 33 w 104" name="T8"/>
              <a:gd fmla="*/ 5 h 79" name="T9"/>
              <a:gd fmla="*/ 52 w 104" name="T10"/>
              <a:gd fmla="*/ 13 h 79" name="T11"/>
              <a:gd fmla="*/ 58 w 104" name="T12"/>
              <a:gd fmla="*/ 15 h 79" name="T13"/>
              <a:gd fmla="*/ 74 w 104" name="T14"/>
              <a:gd fmla="*/ 19 h 79" name="T15"/>
              <a:gd fmla="*/ 102 w 104" name="T16"/>
              <a:gd fmla="*/ 30 h 79" name="T17"/>
              <a:gd fmla="*/ 99 w 104" name="T18"/>
              <a:gd fmla="*/ 46 h 79" name="T19"/>
              <a:gd fmla="*/ 85 w 104" name="T20"/>
              <a:gd fmla="*/ 79 h 79" name="T21"/>
              <a:gd fmla="*/ 69 w 104" name="T22"/>
              <a:gd fmla="*/ 76 h 79" name="T23"/>
              <a:gd fmla="*/ 17 w 104" name="T24"/>
              <a:gd fmla="*/ 32 h 79" name="T25"/>
              <a:gd fmla="*/ 15 w 104" name="T26"/>
              <a:gd fmla="*/ 29 h 79" name="T27"/>
              <a:gd fmla="*/ 9 w 104" name="T28"/>
              <a:gd fmla="*/ 29 h 79" name="T29"/>
              <a:gd fmla="*/ 6 w 104" name="T30"/>
              <a:gd fmla="*/ 29 h 79" name="T31"/>
              <a:gd fmla="*/ 3 w 104" name="T32"/>
              <a:gd fmla="*/ 32 h 79" name="T33"/>
              <a:gd fmla="*/ 15 w 104" name="T34"/>
              <a:gd fmla="*/ 40 h 79" name="T35"/>
              <a:gd fmla="*/ 56 w 104" name="T36"/>
              <a:gd fmla="*/ 67 h 79" name="T37"/>
              <a:gd fmla="*/ 77 w 104" name="T38"/>
              <a:gd fmla="*/ 40 h 79" name="T39"/>
              <a:gd fmla="*/ 55 w 104" name="T40"/>
              <a:gd fmla="*/ 59 h 79" name="T41"/>
              <a:gd fmla="*/ 52 w 104" name="T42"/>
              <a:gd fmla="*/ 57 h 79" name="T43"/>
              <a:gd fmla="*/ 61 w 104" name="T44"/>
              <a:gd fmla="*/ 43 h 79" name="T45"/>
              <a:gd fmla="*/ 44 w 104" name="T46"/>
              <a:gd fmla="*/ 57 h 79" name="T47"/>
              <a:gd fmla="*/ 44 w 104" name="T48"/>
              <a:gd fmla="*/ 51 h 79" name="T49"/>
              <a:gd fmla="*/ 45 w 104" name="T50"/>
              <a:gd fmla="*/ 43 h 79" name="T51"/>
              <a:gd fmla="*/ 36 w 104" name="T52"/>
              <a:gd fmla="*/ 46 h 79" name="T53"/>
              <a:gd fmla="*/ 48 w 104" name="T54"/>
              <a:gd fmla="*/ 30 h 79" name="T55"/>
              <a:gd fmla="*/ 33 w 104" name="T56"/>
              <a:gd fmla="*/ 45 h 79" name="T57"/>
              <a:gd fmla="*/ 30 w 104" name="T58"/>
              <a:gd fmla="*/ 41 h 79" name="T59"/>
              <a:gd fmla="*/ 44 w 104" name="T60"/>
              <a:gd fmla="*/ 22 h 79" name="T61"/>
              <a:gd fmla="*/ 25 w 104" name="T62"/>
              <a:gd fmla="*/ 38 h 79" name="T63"/>
              <a:gd fmla="*/ 23 w 104" name="T64"/>
              <a:gd fmla="*/ 33 h 79" name="T65"/>
              <a:gd fmla="*/ 20 w 104" name="T66"/>
              <a:gd fmla="*/ 35 h 79" name="T67"/>
              <a:gd fmla="*/ 80 w 104" name="T68"/>
              <a:gd fmla="*/ 26 h 79" name="T69"/>
              <a:gd fmla="*/ 56 w 104" name="T70"/>
              <a:gd fmla="*/ 54 h 79" name="T71"/>
              <a:gd fmla="*/ 83 w 104" name="T72"/>
              <a:gd fmla="*/ 30 h 79" name="T73"/>
              <a:gd fmla="*/ 85 w 104" name="T74"/>
              <a:gd fmla="*/ 33 h 79" name="T75"/>
              <a:gd fmla="*/ 63 w 104" name="T76"/>
              <a:gd fmla="*/ 63 h 79" name="T77"/>
              <a:gd fmla="*/ 89 w 104" name="T78"/>
              <a:gd fmla="*/ 37 h 79" name="T79"/>
              <a:gd fmla="*/ 93 w 104" name="T80"/>
              <a:gd fmla="*/ 38 h 79" name="T81"/>
              <a:gd fmla="*/ 69 w 104" name="T82"/>
              <a:gd fmla="*/ 73 h 79" name="T83"/>
              <a:gd fmla="*/ 86 w 104" name="T84"/>
              <a:gd fmla="*/ 49 h 79" name="T85"/>
              <a:gd fmla="*/ 94 w 104" name="T86"/>
              <a:gd fmla="*/ 46 h 79" name="T87"/>
              <a:gd fmla="*/ 96 w 104" name="T88"/>
              <a:gd fmla="*/ 45 h 79" name="T89"/>
              <a:gd fmla="*/ 82 w 104" name="T90"/>
              <a:gd fmla="*/ 78 h 79" name="T91"/>
              <a:gd fmla="*/ 88 w 104" name="T92"/>
              <a:gd fmla="*/ 63 h 79" name="T93"/>
              <a:gd fmla="*/ 85 w 104" name="T94"/>
              <a:gd fmla="*/ 62 h 79" name="T95"/>
              <a:gd fmla="*/ 72 w 104" name="T96"/>
              <a:gd fmla="*/ 74 h 79" name="T97"/>
              <a:gd fmla="*/ 48 w 104" name="T98"/>
              <a:gd fmla="*/ 51 h 79" name="T99"/>
              <a:gd fmla="*/ 72 w 104" name="T100"/>
              <a:gd fmla="*/ 22 h 79" name="T101"/>
              <a:gd fmla="*/ 39 w 104" name="T102"/>
              <a:gd fmla="*/ 11 h 79" name="T103"/>
              <a:gd fmla="*/ 15 w 104" name="T104"/>
              <a:gd fmla="*/ 24 h 79" name="T105"/>
              <a:gd fmla="*/ 31 w 104" name="T106"/>
              <a:gd fmla="*/ 11 h 79" name="T107"/>
              <a:gd fmla="*/ 34 w 104" name="T108"/>
              <a:gd fmla="*/ 13 h 79" name="T109"/>
              <a:gd fmla="*/ 25 w 104" name="T110"/>
              <a:gd fmla="*/ 27 h 79" name="T111"/>
              <a:gd fmla="*/ 52 w 104" name="T112"/>
              <a:gd fmla="*/ 32 h 79" name="T113"/>
              <a:gd fmla="*/ 61 w 104" name="T114"/>
              <a:gd fmla="*/ 19 h 79" name="T115"/>
              <a:gd fmla="*/ 58 w 104" name="T116"/>
              <a:gd fmla="*/ 18 h 79" name="T117"/>
              <a:gd fmla="*/ 71 w 104" name="T118"/>
              <a:gd fmla="*/ 60 h 79" name="T119"/>
              <a:gd fmla="*/ 28 w 104" name="T120"/>
              <a:gd fmla="*/ 32 h 79" name="T121"/>
              <a:gd fmla="*/ 28 w 104" name="T122"/>
              <a:gd fmla="*/ 32 h 79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79" w="104">
                <a:moveTo>
                  <a:pt x="69" y="76"/>
                </a:moveTo>
                <a:lnTo>
                  <a:pt x="69" y="76"/>
                </a:lnTo>
                <a:lnTo>
                  <a:pt x="66" y="76"/>
                </a:lnTo>
                <a:lnTo>
                  <a:pt x="64" y="74"/>
                </a:lnTo>
                <a:lnTo>
                  <a:pt x="64" y="74"/>
                </a:lnTo>
                <a:lnTo>
                  <a:pt x="64" y="73"/>
                </a:lnTo>
                <a:lnTo>
                  <a:pt x="64" y="73"/>
                </a:lnTo>
                <a:lnTo>
                  <a:pt x="48" y="65"/>
                </a:lnTo>
                <a:lnTo>
                  <a:pt x="48" y="65"/>
                </a:lnTo>
                <a:lnTo>
                  <a:pt x="37" y="59"/>
                </a:lnTo>
                <a:lnTo>
                  <a:pt x="37" y="59"/>
                </a:lnTo>
                <a:lnTo>
                  <a:pt x="23" y="49"/>
                </a:lnTo>
                <a:lnTo>
                  <a:pt x="23" y="49"/>
                </a:lnTo>
                <a:lnTo>
                  <a:pt x="15" y="43"/>
                </a:lnTo>
                <a:lnTo>
                  <a:pt x="15" y="43"/>
                </a:lnTo>
                <a:lnTo>
                  <a:pt x="4" y="37"/>
                </a:lnTo>
                <a:lnTo>
                  <a:pt x="4" y="37"/>
                </a:lnTo>
                <a:lnTo>
                  <a:pt x="1" y="33"/>
                </a:lnTo>
                <a:lnTo>
                  <a:pt x="1" y="33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1" y="27"/>
                </a:lnTo>
                <a:lnTo>
                  <a:pt x="1" y="27"/>
                </a:lnTo>
                <a:lnTo>
                  <a:pt x="9" y="18"/>
                </a:lnTo>
                <a:lnTo>
                  <a:pt x="9" y="18"/>
                </a:lnTo>
                <a:lnTo>
                  <a:pt x="17" y="10"/>
                </a:lnTo>
                <a:lnTo>
                  <a:pt x="17" y="10"/>
                </a:lnTo>
                <a:lnTo>
                  <a:pt x="23" y="0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30" y="2"/>
                </a:lnTo>
                <a:lnTo>
                  <a:pt x="30" y="2"/>
                </a:lnTo>
                <a:lnTo>
                  <a:pt x="33" y="5"/>
                </a:lnTo>
                <a:lnTo>
                  <a:pt x="33" y="5"/>
                </a:lnTo>
                <a:lnTo>
                  <a:pt x="37" y="8"/>
                </a:lnTo>
                <a:lnTo>
                  <a:pt x="37" y="8"/>
                </a:lnTo>
                <a:lnTo>
                  <a:pt x="48" y="13"/>
                </a:lnTo>
                <a:lnTo>
                  <a:pt x="48" y="13"/>
                </a:lnTo>
                <a:lnTo>
                  <a:pt x="52" y="13"/>
                </a:lnTo>
                <a:lnTo>
                  <a:pt x="52" y="13"/>
                </a:lnTo>
                <a:lnTo>
                  <a:pt x="53" y="11"/>
                </a:lnTo>
                <a:lnTo>
                  <a:pt x="53" y="13"/>
                </a:lnTo>
                <a:lnTo>
                  <a:pt x="53" y="13"/>
                </a:lnTo>
                <a:lnTo>
                  <a:pt x="55" y="15"/>
                </a:lnTo>
                <a:lnTo>
                  <a:pt x="55" y="15"/>
                </a:lnTo>
                <a:lnTo>
                  <a:pt x="58" y="15"/>
                </a:lnTo>
                <a:lnTo>
                  <a:pt x="58" y="15"/>
                </a:lnTo>
                <a:lnTo>
                  <a:pt x="69" y="18"/>
                </a:lnTo>
                <a:lnTo>
                  <a:pt x="69" y="18"/>
                </a:lnTo>
                <a:lnTo>
                  <a:pt x="71" y="18"/>
                </a:lnTo>
                <a:lnTo>
                  <a:pt x="71" y="18"/>
                </a:lnTo>
                <a:lnTo>
                  <a:pt x="72" y="19"/>
                </a:lnTo>
                <a:lnTo>
                  <a:pt x="72" y="19"/>
                </a:lnTo>
                <a:lnTo>
                  <a:pt x="74" y="19"/>
                </a:lnTo>
                <a:lnTo>
                  <a:pt x="74" y="19"/>
                </a:lnTo>
                <a:lnTo>
                  <a:pt x="86" y="24"/>
                </a:lnTo>
                <a:lnTo>
                  <a:pt x="86" y="24"/>
                </a:lnTo>
                <a:lnTo>
                  <a:pt x="100" y="29"/>
                </a:lnTo>
                <a:lnTo>
                  <a:pt x="100" y="29"/>
                </a:lnTo>
                <a:lnTo>
                  <a:pt x="102" y="30"/>
                </a:lnTo>
                <a:lnTo>
                  <a:pt x="102" y="30"/>
                </a:lnTo>
                <a:lnTo>
                  <a:pt x="104" y="32"/>
                </a:lnTo>
                <a:lnTo>
                  <a:pt x="104" y="33"/>
                </a:lnTo>
                <a:lnTo>
                  <a:pt x="104" y="33"/>
                </a:lnTo>
                <a:lnTo>
                  <a:pt x="102" y="33"/>
                </a:lnTo>
                <a:lnTo>
                  <a:pt x="102" y="33"/>
                </a:lnTo>
                <a:lnTo>
                  <a:pt x="99" y="46"/>
                </a:lnTo>
                <a:lnTo>
                  <a:pt x="99" y="46"/>
                </a:lnTo>
                <a:lnTo>
                  <a:pt x="97" y="51"/>
                </a:lnTo>
                <a:lnTo>
                  <a:pt x="97" y="51"/>
                </a:lnTo>
                <a:lnTo>
                  <a:pt x="88" y="71"/>
                </a:lnTo>
                <a:lnTo>
                  <a:pt x="88" y="71"/>
                </a:lnTo>
                <a:lnTo>
                  <a:pt x="86" y="74"/>
                </a:lnTo>
                <a:lnTo>
                  <a:pt x="86" y="74"/>
                </a:lnTo>
                <a:lnTo>
                  <a:pt x="85" y="79"/>
                </a:lnTo>
                <a:lnTo>
                  <a:pt x="85" y="79"/>
                </a:lnTo>
                <a:lnTo>
                  <a:pt x="82" y="79"/>
                </a:lnTo>
                <a:lnTo>
                  <a:pt x="82" y="79"/>
                </a:lnTo>
                <a:lnTo>
                  <a:pt x="72" y="78"/>
                </a:lnTo>
                <a:lnTo>
                  <a:pt x="72" y="78"/>
                </a:lnTo>
                <a:lnTo>
                  <a:pt x="69" y="76"/>
                </a:lnTo>
                <a:lnTo>
                  <a:pt x="69" y="76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2" y="37"/>
                </a:lnTo>
                <a:lnTo>
                  <a:pt x="14" y="35"/>
                </a:lnTo>
                <a:lnTo>
                  <a:pt x="14" y="35"/>
                </a:lnTo>
                <a:lnTo>
                  <a:pt x="17" y="32"/>
                </a:lnTo>
                <a:lnTo>
                  <a:pt x="17" y="32"/>
                </a:lnTo>
                <a:lnTo>
                  <a:pt x="26" y="19"/>
                </a:lnTo>
                <a:lnTo>
                  <a:pt x="26" y="19"/>
                </a:lnTo>
                <a:lnTo>
                  <a:pt x="26" y="19"/>
                </a:lnTo>
                <a:lnTo>
                  <a:pt x="26" y="19"/>
                </a:lnTo>
                <a:lnTo>
                  <a:pt x="25" y="19"/>
                </a:lnTo>
                <a:lnTo>
                  <a:pt x="25" y="19"/>
                </a:lnTo>
                <a:lnTo>
                  <a:pt x="15" y="29"/>
                </a:lnTo>
                <a:lnTo>
                  <a:pt x="15" y="29"/>
                </a:lnTo>
                <a:lnTo>
                  <a:pt x="12" y="30"/>
                </a:lnTo>
                <a:lnTo>
                  <a:pt x="12" y="30"/>
                </a:lnTo>
                <a:lnTo>
                  <a:pt x="9" y="30"/>
                </a:lnTo>
                <a:lnTo>
                  <a:pt x="9" y="30"/>
                </a:lnTo>
                <a:lnTo>
                  <a:pt x="9" y="29"/>
                </a:lnTo>
                <a:lnTo>
                  <a:pt x="9" y="29"/>
                </a:lnTo>
                <a:lnTo>
                  <a:pt x="11" y="26"/>
                </a:lnTo>
                <a:lnTo>
                  <a:pt x="11" y="26"/>
                </a:lnTo>
                <a:lnTo>
                  <a:pt x="11" y="24"/>
                </a:lnTo>
                <a:lnTo>
                  <a:pt x="11" y="24"/>
                </a:lnTo>
                <a:lnTo>
                  <a:pt x="11" y="26"/>
                </a:lnTo>
                <a:lnTo>
                  <a:pt x="11" y="26"/>
                </a:lnTo>
                <a:lnTo>
                  <a:pt x="6" y="29"/>
                </a:lnTo>
                <a:lnTo>
                  <a:pt x="6" y="29"/>
                </a:lnTo>
                <a:lnTo>
                  <a:pt x="4" y="29"/>
                </a:lnTo>
                <a:lnTo>
                  <a:pt x="3" y="29"/>
                </a:lnTo>
                <a:lnTo>
                  <a:pt x="3" y="29"/>
                </a:lnTo>
                <a:lnTo>
                  <a:pt x="3" y="30"/>
                </a:lnTo>
                <a:lnTo>
                  <a:pt x="3" y="30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12" y="38"/>
                </a:lnTo>
                <a:lnTo>
                  <a:pt x="12" y="38"/>
                </a:lnTo>
                <a:lnTo>
                  <a:pt x="14" y="38"/>
                </a:lnTo>
                <a:lnTo>
                  <a:pt x="14" y="38"/>
                </a:lnTo>
                <a:lnTo>
                  <a:pt x="15" y="40"/>
                </a:lnTo>
                <a:lnTo>
                  <a:pt x="15" y="40"/>
                </a:lnTo>
                <a:lnTo>
                  <a:pt x="25" y="46"/>
                </a:lnTo>
                <a:lnTo>
                  <a:pt x="25" y="46"/>
                </a:lnTo>
                <a:lnTo>
                  <a:pt x="37" y="54"/>
                </a:lnTo>
                <a:lnTo>
                  <a:pt x="37" y="54"/>
                </a:lnTo>
                <a:lnTo>
                  <a:pt x="56" y="67"/>
                </a:lnTo>
                <a:lnTo>
                  <a:pt x="56" y="67"/>
                </a:lnTo>
                <a:lnTo>
                  <a:pt x="56" y="67"/>
                </a:lnTo>
                <a:lnTo>
                  <a:pt x="56" y="67"/>
                </a:lnTo>
                <a:lnTo>
                  <a:pt x="63" y="59"/>
                </a:lnTo>
                <a:lnTo>
                  <a:pt x="63" y="59"/>
                </a:lnTo>
                <a:lnTo>
                  <a:pt x="75" y="41"/>
                </a:lnTo>
                <a:lnTo>
                  <a:pt x="75" y="41"/>
                </a:lnTo>
                <a:lnTo>
                  <a:pt x="77" y="40"/>
                </a:lnTo>
                <a:lnTo>
                  <a:pt x="77" y="40"/>
                </a:lnTo>
                <a:lnTo>
                  <a:pt x="75" y="41"/>
                </a:lnTo>
                <a:lnTo>
                  <a:pt x="75" y="41"/>
                </a:lnTo>
                <a:lnTo>
                  <a:pt x="59" y="56"/>
                </a:lnTo>
                <a:lnTo>
                  <a:pt x="59" y="56"/>
                </a:lnTo>
                <a:lnTo>
                  <a:pt x="55" y="59"/>
                </a:lnTo>
                <a:lnTo>
                  <a:pt x="55" y="59"/>
                </a:lnTo>
                <a:lnTo>
                  <a:pt x="53" y="60"/>
                </a:lnTo>
                <a:lnTo>
                  <a:pt x="53" y="60"/>
                </a:lnTo>
                <a:lnTo>
                  <a:pt x="52" y="60"/>
                </a:lnTo>
                <a:lnTo>
                  <a:pt x="50" y="59"/>
                </a:lnTo>
                <a:lnTo>
                  <a:pt x="50" y="59"/>
                </a:lnTo>
                <a:lnTo>
                  <a:pt x="52" y="57"/>
                </a:lnTo>
                <a:lnTo>
                  <a:pt x="52" y="57"/>
                </a:lnTo>
                <a:lnTo>
                  <a:pt x="53" y="54"/>
                </a:lnTo>
                <a:lnTo>
                  <a:pt x="53" y="54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40"/>
                </a:lnTo>
                <a:lnTo>
                  <a:pt x="61" y="43"/>
                </a:lnTo>
                <a:lnTo>
                  <a:pt x="61" y="43"/>
                </a:lnTo>
                <a:lnTo>
                  <a:pt x="48" y="54"/>
                </a:lnTo>
                <a:lnTo>
                  <a:pt x="48" y="54"/>
                </a:lnTo>
                <a:lnTo>
                  <a:pt x="45" y="56"/>
                </a:lnTo>
                <a:lnTo>
                  <a:pt x="45" y="56"/>
                </a:lnTo>
                <a:lnTo>
                  <a:pt x="44" y="57"/>
                </a:lnTo>
                <a:lnTo>
                  <a:pt x="44" y="57"/>
                </a:lnTo>
                <a:lnTo>
                  <a:pt x="42" y="57"/>
                </a:lnTo>
                <a:lnTo>
                  <a:pt x="42" y="56"/>
                </a:lnTo>
                <a:lnTo>
                  <a:pt x="42" y="56"/>
                </a:lnTo>
                <a:lnTo>
                  <a:pt x="42" y="54"/>
                </a:lnTo>
                <a:lnTo>
                  <a:pt x="42" y="54"/>
                </a:lnTo>
                <a:lnTo>
                  <a:pt x="44" y="51"/>
                </a:lnTo>
                <a:lnTo>
                  <a:pt x="44" y="51"/>
                </a:lnTo>
                <a:lnTo>
                  <a:pt x="58" y="33"/>
                </a:lnTo>
                <a:lnTo>
                  <a:pt x="58" y="33"/>
                </a:lnTo>
                <a:lnTo>
                  <a:pt x="59" y="32"/>
                </a:lnTo>
                <a:lnTo>
                  <a:pt x="59" y="32"/>
                </a:lnTo>
                <a:lnTo>
                  <a:pt x="58" y="33"/>
                </a:lnTo>
                <a:lnTo>
                  <a:pt x="58" y="33"/>
                </a:lnTo>
                <a:lnTo>
                  <a:pt x="45" y="43"/>
                </a:lnTo>
                <a:lnTo>
                  <a:pt x="45" y="43"/>
                </a:lnTo>
                <a:lnTo>
                  <a:pt x="41" y="48"/>
                </a:lnTo>
                <a:lnTo>
                  <a:pt x="41" y="48"/>
                </a:lnTo>
                <a:lnTo>
                  <a:pt x="39" y="49"/>
                </a:lnTo>
                <a:lnTo>
                  <a:pt x="39" y="49"/>
                </a:lnTo>
                <a:lnTo>
                  <a:pt x="37" y="49"/>
                </a:lnTo>
                <a:lnTo>
                  <a:pt x="36" y="46"/>
                </a:lnTo>
                <a:lnTo>
                  <a:pt x="36" y="46"/>
                </a:lnTo>
                <a:lnTo>
                  <a:pt x="37" y="45"/>
                </a:lnTo>
                <a:lnTo>
                  <a:pt x="37" y="45"/>
                </a:lnTo>
                <a:lnTo>
                  <a:pt x="39" y="43"/>
                </a:lnTo>
                <a:lnTo>
                  <a:pt x="39" y="43"/>
                </a:lnTo>
                <a:lnTo>
                  <a:pt x="48" y="30"/>
                </a:lnTo>
                <a:lnTo>
                  <a:pt x="48" y="30"/>
                </a:lnTo>
                <a:lnTo>
                  <a:pt x="50" y="29"/>
                </a:lnTo>
                <a:lnTo>
                  <a:pt x="50" y="29"/>
                </a:lnTo>
                <a:lnTo>
                  <a:pt x="48" y="30"/>
                </a:lnTo>
                <a:lnTo>
                  <a:pt x="48" y="30"/>
                </a:lnTo>
                <a:lnTo>
                  <a:pt x="41" y="38"/>
                </a:lnTo>
                <a:lnTo>
                  <a:pt x="41" y="38"/>
                </a:lnTo>
                <a:lnTo>
                  <a:pt x="33" y="45"/>
                </a:lnTo>
                <a:lnTo>
                  <a:pt x="33" y="45"/>
                </a:lnTo>
                <a:lnTo>
                  <a:pt x="31" y="46"/>
                </a:lnTo>
                <a:lnTo>
                  <a:pt x="31" y="46"/>
                </a:lnTo>
                <a:lnTo>
                  <a:pt x="30" y="46"/>
                </a:lnTo>
                <a:lnTo>
                  <a:pt x="28" y="43"/>
                </a:lnTo>
                <a:lnTo>
                  <a:pt x="28" y="43"/>
                </a:lnTo>
                <a:lnTo>
                  <a:pt x="30" y="41"/>
                </a:lnTo>
                <a:lnTo>
                  <a:pt x="30" y="41"/>
                </a:lnTo>
                <a:lnTo>
                  <a:pt x="34" y="35"/>
                </a:lnTo>
                <a:lnTo>
                  <a:pt x="34" y="35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31" y="33"/>
                </a:lnTo>
                <a:lnTo>
                  <a:pt x="31" y="33"/>
                </a:lnTo>
                <a:lnTo>
                  <a:pt x="28" y="37"/>
                </a:lnTo>
                <a:lnTo>
                  <a:pt x="28" y="37"/>
                </a:lnTo>
                <a:lnTo>
                  <a:pt x="25" y="38"/>
                </a:lnTo>
                <a:lnTo>
                  <a:pt x="25" y="38"/>
                </a:lnTo>
                <a:lnTo>
                  <a:pt x="23" y="38"/>
                </a:lnTo>
                <a:lnTo>
                  <a:pt x="22" y="38"/>
                </a:lnTo>
                <a:lnTo>
                  <a:pt x="22" y="38"/>
                </a:lnTo>
                <a:lnTo>
                  <a:pt x="22" y="35"/>
                </a:lnTo>
                <a:lnTo>
                  <a:pt x="22" y="35"/>
                </a:lnTo>
                <a:lnTo>
                  <a:pt x="23" y="33"/>
                </a:lnTo>
                <a:lnTo>
                  <a:pt x="23" y="33"/>
                </a:lnTo>
                <a:lnTo>
                  <a:pt x="30" y="27"/>
                </a:lnTo>
                <a:lnTo>
                  <a:pt x="30" y="27"/>
                </a:lnTo>
                <a:lnTo>
                  <a:pt x="30" y="26"/>
                </a:lnTo>
                <a:lnTo>
                  <a:pt x="30" y="26"/>
                </a:lnTo>
                <a:lnTo>
                  <a:pt x="20" y="35"/>
                </a:lnTo>
                <a:lnTo>
                  <a:pt x="20" y="35"/>
                </a:lnTo>
                <a:lnTo>
                  <a:pt x="15" y="38"/>
                </a:lnTo>
                <a:lnTo>
                  <a:pt x="15" y="38"/>
                </a:lnTo>
                <a:lnTo>
                  <a:pt x="15" y="38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80" y="26"/>
                </a:moveTo>
                <a:lnTo>
                  <a:pt x="80" y="26"/>
                </a:lnTo>
                <a:lnTo>
                  <a:pt x="78" y="27"/>
                </a:lnTo>
                <a:lnTo>
                  <a:pt x="78" y="27"/>
                </a:lnTo>
                <a:lnTo>
                  <a:pt x="75" y="32"/>
                </a:lnTo>
                <a:lnTo>
                  <a:pt x="75" y="32"/>
                </a:lnTo>
                <a:lnTo>
                  <a:pt x="58" y="52"/>
                </a:lnTo>
                <a:lnTo>
                  <a:pt x="58" y="52"/>
                </a:lnTo>
                <a:lnTo>
                  <a:pt x="56" y="54"/>
                </a:lnTo>
                <a:lnTo>
                  <a:pt x="56" y="54"/>
                </a:lnTo>
                <a:lnTo>
                  <a:pt x="58" y="52"/>
                </a:lnTo>
                <a:lnTo>
                  <a:pt x="58" y="52"/>
                </a:lnTo>
                <a:lnTo>
                  <a:pt x="74" y="38"/>
                </a:lnTo>
                <a:lnTo>
                  <a:pt x="74" y="38"/>
                </a:lnTo>
                <a:lnTo>
                  <a:pt x="83" y="30"/>
                </a:lnTo>
                <a:lnTo>
                  <a:pt x="83" y="30"/>
                </a:lnTo>
                <a:lnTo>
                  <a:pt x="85" y="29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6" y="32"/>
                </a:lnTo>
                <a:lnTo>
                  <a:pt x="86" y="32"/>
                </a:lnTo>
                <a:lnTo>
                  <a:pt x="85" y="33"/>
                </a:lnTo>
                <a:lnTo>
                  <a:pt x="85" y="33"/>
                </a:lnTo>
                <a:lnTo>
                  <a:pt x="77" y="43"/>
                </a:lnTo>
                <a:lnTo>
                  <a:pt x="77" y="43"/>
                </a:lnTo>
                <a:lnTo>
                  <a:pt x="63" y="62"/>
                </a:lnTo>
                <a:lnTo>
                  <a:pt x="63" y="62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2"/>
                </a:lnTo>
                <a:lnTo>
                  <a:pt x="64" y="62"/>
                </a:lnTo>
                <a:lnTo>
                  <a:pt x="69" y="57"/>
                </a:lnTo>
                <a:lnTo>
                  <a:pt x="69" y="57"/>
                </a:lnTo>
                <a:lnTo>
                  <a:pt x="89" y="37"/>
                </a:lnTo>
                <a:lnTo>
                  <a:pt x="89" y="37"/>
                </a:lnTo>
                <a:lnTo>
                  <a:pt x="91" y="37"/>
                </a:lnTo>
                <a:lnTo>
                  <a:pt x="91" y="37"/>
                </a:lnTo>
                <a:lnTo>
                  <a:pt x="93" y="37"/>
                </a:lnTo>
                <a:lnTo>
                  <a:pt x="93" y="37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lnTo>
                  <a:pt x="80" y="56"/>
                </a:lnTo>
                <a:lnTo>
                  <a:pt x="80" y="56"/>
                </a:lnTo>
                <a:lnTo>
                  <a:pt x="69" y="71"/>
                </a:lnTo>
                <a:lnTo>
                  <a:pt x="69" y="71"/>
                </a:lnTo>
                <a:lnTo>
                  <a:pt x="69" y="73"/>
                </a:lnTo>
                <a:lnTo>
                  <a:pt x="69" y="73"/>
                </a:lnTo>
                <a:lnTo>
                  <a:pt x="71" y="71"/>
                </a:lnTo>
                <a:lnTo>
                  <a:pt x="71" y="71"/>
                </a:lnTo>
                <a:lnTo>
                  <a:pt x="75" y="67"/>
                </a:lnTo>
                <a:lnTo>
                  <a:pt x="75" y="67"/>
                </a:lnTo>
                <a:lnTo>
                  <a:pt x="86" y="49"/>
                </a:lnTo>
                <a:lnTo>
                  <a:pt x="86" y="49"/>
                </a:lnTo>
                <a:lnTo>
                  <a:pt x="89" y="45"/>
                </a:lnTo>
                <a:lnTo>
                  <a:pt x="89" y="45"/>
                </a:lnTo>
                <a:lnTo>
                  <a:pt x="93" y="43"/>
                </a:lnTo>
                <a:lnTo>
                  <a:pt x="93" y="43"/>
                </a:lnTo>
                <a:lnTo>
                  <a:pt x="93" y="45"/>
                </a:lnTo>
                <a:lnTo>
                  <a:pt x="94" y="46"/>
                </a:lnTo>
                <a:lnTo>
                  <a:pt x="94" y="46"/>
                </a:lnTo>
                <a:lnTo>
                  <a:pt x="93" y="48"/>
                </a:lnTo>
                <a:lnTo>
                  <a:pt x="93" y="48"/>
                </a:lnTo>
                <a:lnTo>
                  <a:pt x="91" y="56"/>
                </a:lnTo>
                <a:lnTo>
                  <a:pt x="91" y="56"/>
                </a:lnTo>
                <a:lnTo>
                  <a:pt x="91" y="57"/>
                </a:lnTo>
                <a:lnTo>
                  <a:pt x="91" y="57"/>
                </a:lnTo>
                <a:lnTo>
                  <a:pt x="96" y="45"/>
                </a:lnTo>
                <a:lnTo>
                  <a:pt x="100" y="32"/>
                </a:lnTo>
                <a:lnTo>
                  <a:pt x="100" y="32"/>
                </a:lnTo>
                <a:lnTo>
                  <a:pt x="80" y="26"/>
                </a:lnTo>
                <a:lnTo>
                  <a:pt x="80" y="26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82" y="78"/>
                </a:lnTo>
                <a:lnTo>
                  <a:pt x="82" y="78"/>
                </a:lnTo>
                <a:lnTo>
                  <a:pt x="83" y="76"/>
                </a:lnTo>
                <a:lnTo>
                  <a:pt x="83" y="76"/>
                </a:lnTo>
                <a:lnTo>
                  <a:pt x="85" y="74"/>
                </a:lnTo>
                <a:lnTo>
                  <a:pt x="85" y="74"/>
                </a:lnTo>
                <a:lnTo>
                  <a:pt x="88" y="63"/>
                </a:lnTo>
                <a:lnTo>
                  <a:pt x="88" y="63"/>
                </a:lnTo>
                <a:lnTo>
                  <a:pt x="89" y="63"/>
                </a:lnTo>
                <a:lnTo>
                  <a:pt x="89" y="63"/>
                </a:lnTo>
                <a:lnTo>
                  <a:pt x="88" y="63"/>
                </a:lnTo>
                <a:lnTo>
                  <a:pt x="88" y="63"/>
                </a:lnTo>
                <a:lnTo>
                  <a:pt x="86" y="63"/>
                </a:lnTo>
                <a:lnTo>
                  <a:pt x="85" y="62"/>
                </a:lnTo>
                <a:lnTo>
                  <a:pt x="85" y="62"/>
                </a:lnTo>
                <a:lnTo>
                  <a:pt x="85" y="60"/>
                </a:lnTo>
                <a:lnTo>
                  <a:pt x="85" y="59"/>
                </a:lnTo>
                <a:lnTo>
                  <a:pt x="85" y="59"/>
                </a:lnTo>
                <a:lnTo>
                  <a:pt x="85" y="57"/>
                </a:lnTo>
                <a:lnTo>
                  <a:pt x="85" y="57"/>
                </a:lnTo>
                <a:lnTo>
                  <a:pt x="78" y="65"/>
                </a:lnTo>
                <a:lnTo>
                  <a:pt x="72" y="74"/>
                </a:lnTo>
                <a:lnTo>
                  <a:pt x="72" y="74"/>
                </a:lnTo>
                <a:close/>
                <a:moveTo>
                  <a:pt x="47" y="51"/>
                </a:moveTo>
                <a:lnTo>
                  <a:pt x="47" y="51"/>
                </a:lnTo>
                <a:lnTo>
                  <a:pt x="48" y="51"/>
                </a:lnTo>
                <a:lnTo>
                  <a:pt x="48" y="51"/>
                </a:lnTo>
                <a:lnTo>
                  <a:pt x="48" y="51"/>
                </a:lnTo>
                <a:lnTo>
                  <a:pt x="48" y="51"/>
                </a:lnTo>
                <a:lnTo>
                  <a:pt x="59" y="41"/>
                </a:lnTo>
                <a:lnTo>
                  <a:pt x="59" y="41"/>
                </a:lnTo>
                <a:lnTo>
                  <a:pt x="77" y="24"/>
                </a:lnTo>
                <a:lnTo>
                  <a:pt x="77" y="24"/>
                </a:lnTo>
                <a:lnTo>
                  <a:pt x="77" y="24"/>
                </a:lnTo>
                <a:lnTo>
                  <a:pt x="77" y="24"/>
                </a:lnTo>
                <a:lnTo>
                  <a:pt x="72" y="22"/>
                </a:lnTo>
                <a:lnTo>
                  <a:pt x="72" y="22"/>
                </a:lnTo>
                <a:lnTo>
                  <a:pt x="47" y="51"/>
                </a:lnTo>
                <a:lnTo>
                  <a:pt x="47" y="51"/>
                </a:lnTo>
                <a:close/>
                <a:moveTo>
                  <a:pt x="39" y="11"/>
                </a:moveTo>
                <a:lnTo>
                  <a:pt x="39" y="11"/>
                </a:lnTo>
                <a:lnTo>
                  <a:pt x="39" y="11"/>
                </a:lnTo>
                <a:lnTo>
                  <a:pt x="39" y="11"/>
                </a:lnTo>
                <a:lnTo>
                  <a:pt x="30" y="8"/>
                </a:lnTo>
                <a:lnTo>
                  <a:pt x="30" y="8"/>
                </a:lnTo>
                <a:lnTo>
                  <a:pt x="28" y="8"/>
                </a:lnTo>
                <a:lnTo>
                  <a:pt x="28" y="8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23" y="18"/>
                </a:lnTo>
                <a:lnTo>
                  <a:pt x="23" y="18"/>
                </a:lnTo>
                <a:lnTo>
                  <a:pt x="31" y="11"/>
                </a:lnTo>
                <a:lnTo>
                  <a:pt x="31" y="11"/>
                </a:lnTo>
                <a:lnTo>
                  <a:pt x="33" y="10"/>
                </a:lnTo>
                <a:lnTo>
                  <a:pt x="33" y="10"/>
                </a:lnTo>
                <a:lnTo>
                  <a:pt x="34" y="10"/>
                </a:lnTo>
                <a:lnTo>
                  <a:pt x="34" y="11"/>
                </a:lnTo>
                <a:lnTo>
                  <a:pt x="34" y="11"/>
                </a:lnTo>
                <a:lnTo>
                  <a:pt x="34" y="13"/>
                </a:lnTo>
                <a:lnTo>
                  <a:pt x="34" y="13"/>
                </a:lnTo>
                <a:lnTo>
                  <a:pt x="31" y="18"/>
                </a:lnTo>
                <a:lnTo>
                  <a:pt x="31" y="18"/>
                </a:lnTo>
                <a:lnTo>
                  <a:pt x="25" y="26"/>
                </a:lnTo>
                <a:lnTo>
                  <a:pt x="25" y="26"/>
                </a:lnTo>
                <a:lnTo>
                  <a:pt x="25" y="27"/>
                </a:lnTo>
                <a:lnTo>
                  <a:pt x="25" y="27"/>
                </a:lnTo>
                <a:lnTo>
                  <a:pt x="25" y="27"/>
                </a:lnTo>
                <a:lnTo>
                  <a:pt x="25" y="27"/>
                </a:lnTo>
                <a:lnTo>
                  <a:pt x="39" y="11"/>
                </a:lnTo>
                <a:lnTo>
                  <a:pt x="39" y="11"/>
                </a:lnTo>
                <a:close/>
                <a:moveTo>
                  <a:pt x="61" y="19"/>
                </a:moveTo>
                <a:lnTo>
                  <a:pt x="61" y="19"/>
                </a:lnTo>
                <a:lnTo>
                  <a:pt x="52" y="32"/>
                </a:lnTo>
                <a:lnTo>
                  <a:pt x="52" y="32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67" y="21"/>
                </a:lnTo>
                <a:lnTo>
                  <a:pt x="67" y="21"/>
                </a:lnTo>
                <a:lnTo>
                  <a:pt x="61" y="19"/>
                </a:lnTo>
                <a:lnTo>
                  <a:pt x="61" y="19"/>
                </a:lnTo>
                <a:close/>
                <a:moveTo>
                  <a:pt x="34" y="40"/>
                </a:moveTo>
                <a:lnTo>
                  <a:pt x="34" y="40"/>
                </a:lnTo>
                <a:lnTo>
                  <a:pt x="34" y="40"/>
                </a:lnTo>
                <a:lnTo>
                  <a:pt x="34" y="40"/>
                </a:lnTo>
                <a:lnTo>
                  <a:pt x="58" y="18"/>
                </a:lnTo>
                <a:lnTo>
                  <a:pt x="58" y="18"/>
                </a:lnTo>
                <a:lnTo>
                  <a:pt x="52" y="16"/>
                </a:lnTo>
                <a:lnTo>
                  <a:pt x="52" y="16"/>
                </a:lnTo>
                <a:lnTo>
                  <a:pt x="34" y="40"/>
                </a:lnTo>
                <a:lnTo>
                  <a:pt x="34" y="40"/>
                </a:lnTo>
                <a:close/>
                <a:moveTo>
                  <a:pt x="80" y="51"/>
                </a:moveTo>
                <a:lnTo>
                  <a:pt x="80" y="51"/>
                </a:lnTo>
                <a:lnTo>
                  <a:pt x="71" y="60"/>
                </a:lnTo>
                <a:lnTo>
                  <a:pt x="61" y="68"/>
                </a:lnTo>
                <a:lnTo>
                  <a:pt x="61" y="68"/>
                </a:lnTo>
                <a:lnTo>
                  <a:pt x="66" y="71"/>
                </a:lnTo>
                <a:lnTo>
                  <a:pt x="66" y="71"/>
                </a:lnTo>
                <a:lnTo>
                  <a:pt x="80" y="51"/>
                </a:lnTo>
                <a:lnTo>
                  <a:pt x="80" y="51"/>
                </a:lnTo>
                <a:close/>
                <a:moveTo>
                  <a:pt x="28" y="32"/>
                </a:moveTo>
                <a:lnTo>
                  <a:pt x="28" y="32"/>
                </a:lnTo>
                <a:lnTo>
                  <a:pt x="48" y="15"/>
                </a:lnTo>
                <a:lnTo>
                  <a:pt x="48" y="15"/>
                </a:lnTo>
                <a:lnTo>
                  <a:pt x="44" y="13"/>
                </a:lnTo>
                <a:lnTo>
                  <a:pt x="44" y="13"/>
                </a:lnTo>
                <a:lnTo>
                  <a:pt x="36" y="22"/>
                </a:lnTo>
                <a:lnTo>
                  <a:pt x="28" y="32"/>
                </a:lnTo>
                <a:lnTo>
                  <a:pt x="28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111"/>
          <p:cNvSpPr>
            <a:spLocks noEditPoints="1"/>
          </p:cNvSpPr>
          <p:nvPr/>
        </p:nvSpPr>
        <p:spPr bwMode="auto">
          <a:xfrm>
            <a:off x="10212974" y="2644282"/>
            <a:ext cx="935829" cy="713218"/>
          </a:xfrm>
          <a:custGeom>
            <a:gdLst>
              <a:gd fmla="*/ 250 w 433" name="T0"/>
              <a:gd fmla="*/ 2 h 330" name="T1"/>
              <a:gd fmla="*/ 157 w 433" name="T2"/>
              <a:gd fmla="*/ 287 h 330" name="T3"/>
              <a:gd fmla="*/ 200 w 433" name="T4"/>
              <a:gd fmla="*/ 128 h 330" name="T5"/>
              <a:gd fmla="*/ 45 w 433" name="T6"/>
              <a:gd fmla="*/ 115 h 330" name="T7"/>
              <a:gd fmla="*/ 132 w 433" name="T8"/>
              <a:gd fmla="*/ 119 h 330" name="T9"/>
              <a:gd fmla="*/ 314 w 433" name="T10"/>
              <a:gd fmla="*/ 238 h 330" name="T11"/>
              <a:gd fmla="*/ 145 w 433" name="T12"/>
              <a:gd fmla="*/ 297 h 330" name="T13"/>
              <a:gd fmla="*/ 189 w 433" name="T14"/>
              <a:gd fmla="*/ 169 h 330" name="T15"/>
              <a:gd fmla="*/ 364 w 433" name="T16"/>
              <a:gd fmla="*/ 205 h 330" name="T17"/>
              <a:gd fmla="*/ 56 w 433" name="T18"/>
              <a:gd fmla="*/ 223 h 330" name="T19"/>
              <a:gd fmla="*/ 274 w 433" name="T20"/>
              <a:gd fmla="*/ 256 h 330" name="T21"/>
              <a:gd fmla="*/ 93 w 433" name="T22"/>
              <a:gd fmla="*/ 199 h 330" name="T23"/>
              <a:gd fmla="*/ 268 w 433" name="T24"/>
              <a:gd fmla="*/ 215 h 330" name="T25"/>
              <a:gd fmla="*/ 153 w 433" name="T26"/>
              <a:gd fmla="*/ 240 h 330" name="T27"/>
              <a:gd fmla="*/ 78 w 433" name="T28"/>
              <a:gd fmla="*/ 175 h 330" name="T29"/>
              <a:gd fmla="*/ 72 w 433" name="T30"/>
              <a:gd fmla="*/ 169 h 330" name="T31"/>
              <a:gd fmla="*/ 49 w 433" name="T32"/>
              <a:gd fmla="*/ 109 h 330" name="T33"/>
              <a:gd fmla="*/ 149 w 433" name="T34"/>
              <a:gd fmla="*/ 215 h 330" name="T35"/>
              <a:gd fmla="*/ 28 w 433" name="T36"/>
              <a:gd fmla="*/ 142 h 330" name="T37"/>
              <a:gd fmla="*/ 222 w 433" name="T38"/>
              <a:gd fmla="*/ 227 h 330" name="T39"/>
              <a:gd fmla="*/ 189 w 433" name="T40"/>
              <a:gd fmla="*/ 133 h 330" name="T41"/>
              <a:gd fmla="*/ 183 w 433" name="T42"/>
              <a:gd fmla="*/ 218 h 330" name="T43"/>
              <a:gd fmla="*/ 399 w 433" name="T44"/>
              <a:gd fmla="*/ 248 h 330" name="T45"/>
              <a:gd fmla="*/ 353 w 433" name="T46"/>
              <a:gd fmla="*/ 197 h 330" name="T47"/>
              <a:gd fmla="*/ 198 w 433" name="T48"/>
              <a:gd fmla="*/ 65 h 330" name="T49"/>
              <a:gd fmla="*/ 157 w 433" name="T50"/>
              <a:gd fmla="*/ 246 h 330" name="T51"/>
              <a:gd fmla="*/ 385 w 433" name="T52"/>
              <a:gd fmla="*/ 220 h 330" name="T53"/>
              <a:gd fmla="*/ 399 w 433" name="T54"/>
              <a:gd fmla="*/ 167 h 330" name="T55"/>
              <a:gd fmla="*/ 304 w 433" name="T56"/>
              <a:gd fmla="*/ 63 h 330" name="T57"/>
              <a:gd fmla="*/ 370 w 433" name="T58"/>
              <a:gd fmla="*/ 204 h 330" name="T59"/>
              <a:gd fmla="*/ 224 w 433" name="T60"/>
              <a:gd fmla="*/ 248 h 330" name="T61"/>
              <a:gd fmla="*/ 206 w 433" name="T62"/>
              <a:gd fmla="*/ 100 h 330" name="T63"/>
              <a:gd fmla="*/ 389 w 433" name="T64"/>
              <a:gd fmla="*/ 167 h 330" name="T65"/>
              <a:gd fmla="*/ 220 w 433" name="T66"/>
              <a:gd fmla="*/ 73 h 330" name="T67"/>
              <a:gd fmla="*/ 60 w 433" name="T68"/>
              <a:gd fmla="*/ 201 h 330" name="T69"/>
              <a:gd fmla="*/ 175 w 433" name="T70"/>
              <a:gd fmla="*/ 87 h 330" name="T71"/>
              <a:gd fmla="*/ 228 w 433" name="T72"/>
              <a:gd fmla="*/ 199 h 330" name="T73"/>
              <a:gd fmla="*/ 53 w 433" name="T74"/>
              <a:gd fmla="*/ 175 h 330" name="T75"/>
              <a:gd fmla="*/ 358 w 433" name="T76"/>
              <a:gd fmla="*/ 112 h 330" name="T77"/>
              <a:gd fmla="*/ 179 w 433" name="T78"/>
              <a:gd fmla="*/ 93 h 330" name="T79"/>
              <a:gd fmla="*/ 110 w 433" name="T80"/>
              <a:gd fmla="*/ 60 h 330" name="T81"/>
              <a:gd fmla="*/ 198 w 433" name="T82"/>
              <a:gd fmla="*/ 70 h 330" name="T83"/>
              <a:gd fmla="*/ 23 w 433" name="T84"/>
              <a:gd fmla="*/ 128 h 330" name="T85"/>
              <a:gd fmla="*/ 75 w 433" name="T86"/>
              <a:gd fmla="*/ 196 h 330" name="T87"/>
              <a:gd fmla="*/ 250 w 433" name="T88"/>
              <a:gd fmla="*/ 57 h 330" name="T89"/>
              <a:gd fmla="*/ 416 w 433" name="T90"/>
              <a:gd fmla="*/ 254 h 330" name="T91"/>
              <a:gd fmla="*/ 220 w 433" name="T92"/>
              <a:gd fmla="*/ 90 h 330" name="T93"/>
              <a:gd fmla="*/ 222 w 433" name="T94"/>
              <a:gd fmla="*/ 166 h 330" name="T95"/>
              <a:gd fmla="*/ 85 w 433" name="T96"/>
              <a:gd fmla="*/ 117 h 330" name="T97"/>
              <a:gd fmla="*/ 156 w 433" name="T98"/>
              <a:gd fmla="*/ 71 h 330" name="T99"/>
              <a:gd fmla="*/ 142 w 433" name="T100"/>
              <a:gd fmla="*/ 180 h 330" name="T101"/>
              <a:gd fmla="*/ 39 w 433" name="T102"/>
              <a:gd fmla="*/ 84 h 330" name="T103"/>
              <a:gd fmla="*/ 22 w 433" name="T104"/>
              <a:gd fmla="*/ 95 h 330" name="T105"/>
              <a:gd fmla="*/ 224 w 433" name="T106"/>
              <a:gd fmla="*/ 232 h 330" name="T107"/>
              <a:gd fmla="*/ 378 w 433" name="T108"/>
              <a:gd fmla="*/ 196 h 330" name="T109"/>
              <a:gd fmla="*/ 369 w 433" name="T110"/>
              <a:gd fmla="*/ 242 h 330" name="T111"/>
              <a:gd fmla="*/ 55 w 433" name="T112"/>
              <a:gd fmla="*/ 90 h 330" name="T113"/>
              <a:gd fmla="*/ 151 w 433" name="T114"/>
              <a:gd fmla="*/ 109 h 330" name="T115"/>
              <a:gd fmla="*/ 202 w 433" name="T116"/>
              <a:gd fmla="*/ 226 h 330" name="T117"/>
              <a:gd fmla="*/ 22 w 433" name="T118"/>
              <a:gd fmla="*/ 108 h 330" name="T119"/>
              <a:gd fmla="*/ 304 w 433" name="T120"/>
              <a:gd fmla="*/ 81 h 330" name="T121"/>
              <a:gd fmla="*/ 28 w 433" name="T122"/>
              <a:gd fmla="*/ 73 h 330" name="T123"/>
              <a:gd fmla="*/ 268 w 433" name="T124"/>
              <a:gd fmla="*/ 65 h 33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30" w="432">
                <a:moveTo>
                  <a:pt x="157" y="287"/>
                </a:moveTo>
                <a:lnTo>
                  <a:pt x="157" y="287"/>
                </a:lnTo>
                <a:lnTo>
                  <a:pt x="157" y="294"/>
                </a:lnTo>
                <a:lnTo>
                  <a:pt x="157" y="294"/>
                </a:lnTo>
                <a:lnTo>
                  <a:pt x="154" y="300"/>
                </a:lnTo>
                <a:lnTo>
                  <a:pt x="153" y="306"/>
                </a:lnTo>
                <a:lnTo>
                  <a:pt x="153" y="306"/>
                </a:lnTo>
                <a:lnTo>
                  <a:pt x="148" y="314"/>
                </a:lnTo>
                <a:lnTo>
                  <a:pt x="142" y="320"/>
                </a:lnTo>
                <a:lnTo>
                  <a:pt x="142" y="320"/>
                </a:lnTo>
                <a:lnTo>
                  <a:pt x="137" y="324"/>
                </a:lnTo>
                <a:lnTo>
                  <a:pt x="132" y="327"/>
                </a:lnTo>
                <a:lnTo>
                  <a:pt x="126" y="328"/>
                </a:lnTo>
                <a:lnTo>
                  <a:pt x="120" y="330"/>
                </a:lnTo>
                <a:lnTo>
                  <a:pt x="120" y="330"/>
                </a:lnTo>
                <a:lnTo>
                  <a:pt x="96" y="328"/>
                </a:lnTo>
                <a:lnTo>
                  <a:pt x="96" y="328"/>
                </a:lnTo>
                <a:lnTo>
                  <a:pt x="90" y="327"/>
                </a:lnTo>
                <a:lnTo>
                  <a:pt x="83" y="324"/>
                </a:lnTo>
                <a:lnTo>
                  <a:pt x="83" y="324"/>
                </a:lnTo>
                <a:lnTo>
                  <a:pt x="72" y="317"/>
                </a:lnTo>
                <a:lnTo>
                  <a:pt x="72" y="317"/>
                </a:lnTo>
                <a:lnTo>
                  <a:pt x="64" y="311"/>
                </a:lnTo>
                <a:lnTo>
                  <a:pt x="60" y="302"/>
                </a:lnTo>
                <a:lnTo>
                  <a:pt x="60" y="302"/>
                </a:lnTo>
                <a:lnTo>
                  <a:pt x="56" y="294"/>
                </a:lnTo>
                <a:lnTo>
                  <a:pt x="56" y="294"/>
                </a:lnTo>
                <a:lnTo>
                  <a:pt x="56" y="287"/>
                </a:lnTo>
                <a:lnTo>
                  <a:pt x="56" y="287"/>
                </a:lnTo>
                <a:lnTo>
                  <a:pt x="55" y="287"/>
                </a:lnTo>
                <a:lnTo>
                  <a:pt x="55" y="287"/>
                </a:lnTo>
                <a:lnTo>
                  <a:pt x="42" y="287"/>
                </a:lnTo>
                <a:lnTo>
                  <a:pt x="42" y="287"/>
                </a:lnTo>
                <a:lnTo>
                  <a:pt x="26" y="286"/>
                </a:lnTo>
                <a:lnTo>
                  <a:pt x="26" y="286"/>
                </a:lnTo>
                <a:lnTo>
                  <a:pt x="20" y="286"/>
                </a:lnTo>
                <a:lnTo>
                  <a:pt x="20" y="286"/>
                </a:lnTo>
                <a:lnTo>
                  <a:pt x="17" y="284"/>
                </a:lnTo>
                <a:lnTo>
                  <a:pt x="15" y="281"/>
                </a:lnTo>
                <a:lnTo>
                  <a:pt x="15" y="281"/>
                </a:lnTo>
                <a:lnTo>
                  <a:pt x="14" y="281"/>
                </a:lnTo>
                <a:lnTo>
                  <a:pt x="14" y="281"/>
                </a:lnTo>
                <a:lnTo>
                  <a:pt x="11" y="276"/>
                </a:lnTo>
                <a:lnTo>
                  <a:pt x="7" y="270"/>
                </a:lnTo>
                <a:lnTo>
                  <a:pt x="7" y="270"/>
                </a:lnTo>
                <a:lnTo>
                  <a:pt x="6" y="265"/>
                </a:lnTo>
                <a:lnTo>
                  <a:pt x="6" y="265"/>
                </a:lnTo>
                <a:lnTo>
                  <a:pt x="3" y="254"/>
                </a:lnTo>
                <a:lnTo>
                  <a:pt x="0" y="245"/>
                </a:lnTo>
                <a:lnTo>
                  <a:pt x="0" y="245"/>
                </a:lnTo>
                <a:lnTo>
                  <a:pt x="0" y="232"/>
                </a:lnTo>
                <a:lnTo>
                  <a:pt x="0" y="232"/>
                </a:lnTo>
                <a:lnTo>
                  <a:pt x="0" y="193"/>
                </a:lnTo>
                <a:lnTo>
                  <a:pt x="0" y="193"/>
                </a:lnTo>
                <a:lnTo>
                  <a:pt x="0" y="186"/>
                </a:lnTo>
                <a:lnTo>
                  <a:pt x="0" y="186"/>
                </a:lnTo>
                <a:lnTo>
                  <a:pt x="0" y="175"/>
                </a:lnTo>
                <a:lnTo>
                  <a:pt x="0" y="175"/>
                </a:lnTo>
                <a:lnTo>
                  <a:pt x="1" y="156"/>
                </a:lnTo>
                <a:lnTo>
                  <a:pt x="1" y="156"/>
                </a:lnTo>
                <a:lnTo>
                  <a:pt x="3" y="139"/>
                </a:lnTo>
                <a:lnTo>
                  <a:pt x="3" y="139"/>
                </a:lnTo>
                <a:lnTo>
                  <a:pt x="4" y="106"/>
                </a:lnTo>
                <a:lnTo>
                  <a:pt x="4" y="106"/>
                </a:lnTo>
                <a:lnTo>
                  <a:pt x="4" y="90"/>
                </a:lnTo>
                <a:lnTo>
                  <a:pt x="7" y="76"/>
                </a:lnTo>
                <a:lnTo>
                  <a:pt x="7" y="76"/>
                </a:lnTo>
                <a:lnTo>
                  <a:pt x="9" y="68"/>
                </a:lnTo>
                <a:lnTo>
                  <a:pt x="9" y="68"/>
                </a:lnTo>
                <a:lnTo>
                  <a:pt x="14" y="62"/>
                </a:lnTo>
                <a:lnTo>
                  <a:pt x="20" y="57"/>
                </a:lnTo>
                <a:lnTo>
                  <a:pt x="20" y="57"/>
                </a:lnTo>
                <a:lnTo>
                  <a:pt x="30" y="54"/>
                </a:lnTo>
                <a:lnTo>
                  <a:pt x="39" y="52"/>
                </a:lnTo>
                <a:lnTo>
                  <a:pt x="39" y="52"/>
                </a:lnTo>
                <a:lnTo>
                  <a:pt x="58" y="49"/>
                </a:lnTo>
                <a:lnTo>
                  <a:pt x="58" y="49"/>
                </a:lnTo>
                <a:lnTo>
                  <a:pt x="8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64" y="48"/>
                </a:lnTo>
                <a:lnTo>
                  <a:pt x="164" y="48"/>
                </a:lnTo>
                <a:lnTo>
                  <a:pt x="205" y="46"/>
                </a:lnTo>
                <a:lnTo>
                  <a:pt x="205" y="46"/>
                </a:lnTo>
                <a:lnTo>
                  <a:pt x="216" y="46"/>
                </a:lnTo>
                <a:lnTo>
                  <a:pt x="216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33"/>
                </a:lnTo>
                <a:lnTo>
                  <a:pt x="217" y="21"/>
                </a:lnTo>
                <a:lnTo>
                  <a:pt x="217" y="21"/>
                </a:lnTo>
                <a:lnTo>
                  <a:pt x="219" y="14"/>
                </a:lnTo>
                <a:lnTo>
                  <a:pt x="222" y="8"/>
                </a:lnTo>
                <a:lnTo>
                  <a:pt x="222" y="8"/>
                </a:lnTo>
                <a:lnTo>
                  <a:pt x="225" y="5"/>
                </a:lnTo>
                <a:lnTo>
                  <a:pt x="225" y="5"/>
                </a:lnTo>
                <a:lnTo>
                  <a:pt x="232" y="2"/>
                </a:lnTo>
                <a:lnTo>
                  <a:pt x="238" y="0"/>
                </a:lnTo>
                <a:lnTo>
                  <a:pt x="238" y="0"/>
                </a:lnTo>
                <a:lnTo>
                  <a:pt x="241" y="0"/>
                </a:lnTo>
                <a:lnTo>
                  <a:pt x="241" y="0"/>
                </a:lnTo>
                <a:lnTo>
                  <a:pt x="246" y="0"/>
                </a:lnTo>
                <a:lnTo>
                  <a:pt x="250" y="2"/>
                </a:lnTo>
                <a:lnTo>
                  <a:pt x="250" y="2"/>
                </a:lnTo>
                <a:lnTo>
                  <a:pt x="254" y="3"/>
                </a:lnTo>
                <a:lnTo>
                  <a:pt x="254" y="3"/>
                </a:lnTo>
                <a:lnTo>
                  <a:pt x="257" y="7"/>
                </a:lnTo>
                <a:lnTo>
                  <a:pt x="260" y="10"/>
                </a:lnTo>
                <a:lnTo>
                  <a:pt x="260" y="10"/>
                </a:lnTo>
                <a:lnTo>
                  <a:pt x="260" y="11"/>
                </a:lnTo>
                <a:lnTo>
                  <a:pt x="260" y="11"/>
                </a:lnTo>
                <a:lnTo>
                  <a:pt x="265" y="19"/>
                </a:lnTo>
                <a:lnTo>
                  <a:pt x="266" y="29"/>
                </a:lnTo>
                <a:lnTo>
                  <a:pt x="266" y="29"/>
                </a:lnTo>
                <a:lnTo>
                  <a:pt x="268" y="33"/>
                </a:lnTo>
                <a:lnTo>
                  <a:pt x="268" y="33"/>
                </a:lnTo>
                <a:lnTo>
                  <a:pt x="269" y="41"/>
                </a:lnTo>
                <a:lnTo>
                  <a:pt x="269" y="41"/>
                </a:lnTo>
                <a:lnTo>
                  <a:pt x="269" y="43"/>
                </a:lnTo>
                <a:lnTo>
                  <a:pt x="269" y="43"/>
                </a:lnTo>
                <a:lnTo>
                  <a:pt x="279" y="41"/>
                </a:lnTo>
                <a:lnTo>
                  <a:pt x="279" y="41"/>
                </a:lnTo>
                <a:lnTo>
                  <a:pt x="301" y="38"/>
                </a:lnTo>
                <a:lnTo>
                  <a:pt x="301" y="38"/>
                </a:lnTo>
                <a:lnTo>
                  <a:pt x="307" y="40"/>
                </a:lnTo>
                <a:lnTo>
                  <a:pt x="310" y="43"/>
                </a:lnTo>
                <a:lnTo>
                  <a:pt x="310" y="43"/>
                </a:lnTo>
                <a:lnTo>
                  <a:pt x="317" y="49"/>
                </a:lnTo>
                <a:lnTo>
                  <a:pt x="317" y="49"/>
                </a:lnTo>
                <a:lnTo>
                  <a:pt x="329" y="62"/>
                </a:lnTo>
                <a:lnTo>
                  <a:pt x="329" y="62"/>
                </a:lnTo>
                <a:lnTo>
                  <a:pt x="334" y="67"/>
                </a:lnTo>
                <a:lnTo>
                  <a:pt x="334" y="67"/>
                </a:lnTo>
                <a:lnTo>
                  <a:pt x="348" y="85"/>
                </a:lnTo>
                <a:lnTo>
                  <a:pt x="348" y="85"/>
                </a:lnTo>
                <a:lnTo>
                  <a:pt x="351" y="89"/>
                </a:lnTo>
                <a:lnTo>
                  <a:pt x="351" y="89"/>
                </a:lnTo>
                <a:lnTo>
                  <a:pt x="358" y="93"/>
                </a:lnTo>
                <a:lnTo>
                  <a:pt x="358" y="93"/>
                </a:lnTo>
                <a:lnTo>
                  <a:pt x="383" y="115"/>
                </a:lnTo>
                <a:lnTo>
                  <a:pt x="383" y="115"/>
                </a:lnTo>
                <a:lnTo>
                  <a:pt x="391" y="126"/>
                </a:lnTo>
                <a:lnTo>
                  <a:pt x="391" y="126"/>
                </a:lnTo>
                <a:lnTo>
                  <a:pt x="399" y="136"/>
                </a:lnTo>
                <a:lnTo>
                  <a:pt x="399" y="136"/>
                </a:lnTo>
                <a:lnTo>
                  <a:pt x="405" y="142"/>
                </a:lnTo>
                <a:lnTo>
                  <a:pt x="405" y="142"/>
                </a:lnTo>
                <a:lnTo>
                  <a:pt x="411" y="147"/>
                </a:lnTo>
                <a:lnTo>
                  <a:pt x="415" y="153"/>
                </a:lnTo>
                <a:lnTo>
                  <a:pt x="415" y="153"/>
                </a:lnTo>
                <a:lnTo>
                  <a:pt x="418" y="155"/>
                </a:lnTo>
                <a:lnTo>
                  <a:pt x="418" y="155"/>
                </a:lnTo>
                <a:lnTo>
                  <a:pt x="419" y="156"/>
                </a:lnTo>
                <a:lnTo>
                  <a:pt x="419" y="156"/>
                </a:lnTo>
                <a:lnTo>
                  <a:pt x="424" y="161"/>
                </a:lnTo>
                <a:lnTo>
                  <a:pt x="426" y="166"/>
                </a:lnTo>
                <a:lnTo>
                  <a:pt x="426" y="166"/>
                </a:lnTo>
                <a:lnTo>
                  <a:pt x="427" y="174"/>
                </a:lnTo>
                <a:lnTo>
                  <a:pt x="429" y="182"/>
                </a:lnTo>
                <a:lnTo>
                  <a:pt x="429" y="182"/>
                </a:lnTo>
                <a:lnTo>
                  <a:pt x="429" y="201"/>
                </a:lnTo>
                <a:lnTo>
                  <a:pt x="429" y="201"/>
                </a:lnTo>
                <a:lnTo>
                  <a:pt x="430" y="218"/>
                </a:lnTo>
                <a:lnTo>
                  <a:pt x="430" y="218"/>
                </a:lnTo>
                <a:lnTo>
                  <a:pt x="432" y="240"/>
                </a:lnTo>
                <a:lnTo>
                  <a:pt x="432" y="240"/>
                </a:lnTo>
                <a:lnTo>
                  <a:pt x="433" y="254"/>
                </a:lnTo>
                <a:lnTo>
                  <a:pt x="433" y="268"/>
                </a:lnTo>
                <a:lnTo>
                  <a:pt x="433" y="268"/>
                </a:lnTo>
                <a:lnTo>
                  <a:pt x="432" y="273"/>
                </a:lnTo>
                <a:lnTo>
                  <a:pt x="429" y="275"/>
                </a:lnTo>
                <a:lnTo>
                  <a:pt x="429" y="275"/>
                </a:lnTo>
                <a:lnTo>
                  <a:pt x="419" y="278"/>
                </a:lnTo>
                <a:lnTo>
                  <a:pt x="419" y="278"/>
                </a:lnTo>
                <a:lnTo>
                  <a:pt x="399" y="281"/>
                </a:lnTo>
                <a:lnTo>
                  <a:pt x="399" y="281"/>
                </a:lnTo>
                <a:lnTo>
                  <a:pt x="381" y="283"/>
                </a:lnTo>
                <a:lnTo>
                  <a:pt x="381" y="283"/>
                </a:lnTo>
                <a:lnTo>
                  <a:pt x="380" y="283"/>
                </a:lnTo>
                <a:lnTo>
                  <a:pt x="380" y="283"/>
                </a:lnTo>
                <a:lnTo>
                  <a:pt x="378" y="287"/>
                </a:lnTo>
                <a:lnTo>
                  <a:pt x="378" y="287"/>
                </a:lnTo>
                <a:lnTo>
                  <a:pt x="373" y="300"/>
                </a:lnTo>
                <a:lnTo>
                  <a:pt x="373" y="300"/>
                </a:lnTo>
                <a:lnTo>
                  <a:pt x="370" y="306"/>
                </a:lnTo>
                <a:lnTo>
                  <a:pt x="364" y="313"/>
                </a:lnTo>
                <a:lnTo>
                  <a:pt x="364" y="313"/>
                </a:lnTo>
                <a:lnTo>
                  <a:pt x="356" y="317"/>
                </a:lnTo>
                <a:lnTo>
                  <a:pt x="347" y="319"/>
                </a:lnTo>
                <a:lnTo>
                  <a:pt x="347" y="319"/>
                </a:lnTo>
                <a:lnTo>
                  <a:pt x="336" y="319"/>
                </a:lnTo>
                <a:lnTo>
                  <a:pt x="336" y="319"/>
                </a:lnTo>
                <a:lnTo>
                  <a:pt x="317" y="316"/>
                </a:lnTo>
                <a:lnTo>
                  <a:pt x="317" y="316"/>
                </a:lnTo>
                <a:lnTo>
                  <a:pt x="310" y="314"/>
                </a:lnTo>
                <a:lnTo>
                  <a:pt x="306" y="311"/>
                </a:lnTo>
                <a:lnTo>
                  <a:pt x="306" y="311"/>
                </a:lnTo>
                <a:lnTo>
                  <a:pt x="298" y="303"/>
                </a:lnTo>
                <a:lnTo>
                  <a:pt x="298" y="303"/>
                </a:lnTo>
                <a:lnTo>
                  <a:pt x="293" y="298"/>
                </a:lnTo>
                <a:lnTo>
                  <a:pt x="293" y="298"/>
                </a:lnTo>
                <a:lnTo>
                  <a:pt x="290" y="292"/>
                </a:lnTo>
                <a:lnTo>
                  <a:pt x="290" y="292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52" y="283"/>
                </a:lnTo>
                <a:lnTo>
                  <a:pt x="220" y="283"/>
                </a:lnTo>
                <a:lnTo>
                  <a:pt x="189" y="284"/>
                </a:lnTo>
                <a:lnTo>
                  <a:pt x="157" y="287"/>
                </a:lnTo>
                <a:lnTo>
                  <a:pt x="157" y="287"/>
                </a:lnTo>
                <a:close/>
                <a:moveTo>
                  <a:pt x="135" y="70"/>
                </a:moveTo>
                <a:lnTo>
                  <a:pt x="135" y="70"/>
                </a:lnTo>
                <a:lnTo>
                  <a:pt x="134" y="70"/>
                </a:lnTo>
                <a:lnTo>
                  <a:pt x="134" y="70"/>
                </a:lnTo>
                <a:lnTo>
                  <a:pt x="131" y="70"/>
                </a:lnTo>
                <a:lnTo>
                  <a:pt x="131" y="70"/>
                </a:lnTo>
                <a:lnTo>
                  <a:pt x="135" y="70"/>
                </a:lnTo>
                <a:lnTo>
                  <a:pt x="135" y="70"/>
                </a:lnTo>
                <a:lnTo>
                  <a:pt x="137" y="70"/>
                </a:lnTo>
                <a:lnTo>
                  <a:pt x="137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35" y="70"/>
                </a:lnTo>
                <a:lnTo>
                  <a:pt x="135" y="70"/>
                </a:lnTo>
                <a:close/>
                <a:moveTo>
                  <a:pt x="410" y="188"/>
                </a:moveTo>
                <a:lnTo>
                  <a:pt x="410" y="188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8"/>
                </a:lnTo>
                <a:lnTo>
                  <a:pt x="410" y="188"/>
                </a:lnTo>
                <a:lnTo>
                  <a:pt x="411" y="193"/>
                </a:lnTo>
                <a:lnTo>
                  <a:pt x="411" y="193"/>
                </a:lnTo>
                <a:lnTo>
                  <a:pt x="411" y="199"/>
                </a:lnTo>
                <a:lnTo>
                  <a:pt x="411" y="199"/>
                </a:lnTo>
                <a:lnTo>
                  <a:pt x="411" y="201"/>
                </a:lnTo>
                <a:lnTo>
                  <a:pt x="410" y="202"/>
                </a:lnTo>
                <a:lnTo>
                  <a:pt x="410" y="202"/>
                </a:lnTo>
                <a:lnTo>
                  <a:pt x="407" y="204"/>
                </a:lnTo>
                <a:lnTo>
                  <a:pt x="405" y="202"/>
                </a:lnTo>
                <a:lnTo>
                  <a:pt x="405" y="202"/>
                </a:lnTo>
                <a:lnTo>
                  <a:pt x="403" y="202"/>
                </a:lnTo>
                <a:lnTo>
                  <a:pt x="403" y="202"/>
                </a:lnTo>
                <a:lnTo>
                  <a:pt x="405" y="205"/>
                </a:lnTo>
                <a:lnTo>
                  <a:pt x="405" y="205"/>
                </a:lnTo>
                <a:lnTo>
                  <a:pt x="408" y="205"/>
                </a:lnTo>
                <a:lnTo>
                  <a:pt x="408" y="205"/>
                </a:lnTo>
                <a:lnTo>
                  <a:pt x="411" y="205"/>
                </a:lnTo>
                <a:lnTo>
                  <a:pt x="413" y="207"/>
                </a:lnTo>
                <a:lnTo>
                  <a:pt x="413" y="207"/>
                </a:lnTo>
                <a:lnTo>
                  <a:pt x="415" y="204"/>
                </a:lnTo>
                <a:lnTo>
                  <a:pt x="415" y="204"/>
                </a:lnTo>
                <a:lnTo>
                  <a:pt x="415" y="193"/>
                </a:lnTo>
                <a:lnTo>
                  <a:pt x="415" y="193"/>
                </a:lnTo>
                <a:lnTo>
                  <a:pt x="413" y="191"/>
                </a:lnTo>
                <a:lnTo>
                  <a:pt x="413" y="191"/>
                </a:lnTo>
                <a:lnTo>
                  <a:pt x="411" y="191"/>
                </a:lnTo>
                <a:lnTo>
                  <a:pt x="410" y="190"/>
                </a:lnTo>
                <a:lnTo>
                  <a:pt x="410" y="190"/>
                </a:lnTo>
                <a:lnTo>
                  <a:pt x="410" y="188"/>
                </a:lnTo>
                <a:lnTo>
                  <a:pt x="410" y="188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209" y="125"/>
                </a:lnTo>
                <a:lnTo>
                  <a:pt x="209" y="125"/>
                </a:lnTo>
                <a:lnTo>
                  <a:pt x="211" y="126"/>
                </a:lnTo>
                <a:lnTo>
                  <a:pt x="211" y="126"/>
                </a:lnTo>
                <a:lnTo>
                  <a:pt x="213" y="126"/>
                </a:lnTo>
                <a:lnTo>
                  <a:pt x="213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2"/>
                </a:lnTo>
                <a:lnTo>
                  <a:pt x="211" y="120"/>
                </a:lnTo>
                <a:lnTo>
                  <a:pt x="211" y="120"/>
                </a:lnTo>
                <a:lnTo>
                  <a:pt x="214" y="115"/>
                </a:lnTo>
                <a:lnTo>
                  <a:pt x="214" y="115"/>
                </a:lnTo>
                <a:lnTo>
                  <a:pt x="213" y="114"/>
                </a:lnTo>
                <a:lnTo>
                  <a:pt x="213" y="114"/>
                </a:lnTo>
                <a:lnTo>
                  <a:pt x="208" y="115"/>
                </a:lnTo>
                <a:lnTo>
                  <a:pt x="208" y="115"/>
                </a:lnTo>
                <a:lnTo>
                  <a:pt x="205" y="117"/>
                </a:lnTo>
                <a:lnTo>
                  <a:pt x="205" y="117"/>
                </a:lnTo>
                <a:lnTo>
                  <a:pt x="203" y="115"/>
                </a:lnTo>
                <a:lnTo>
                  <a:pt x="203" y="115"/>
                </a:lnTo>
                <a:lnTo>
                  <a:pt x="203" y="115"/>
                </a:lnTo>
                <a:lnTo>
                  <a:pt x="202" y="114"/>
                </a:lnTo>
                <a:lnTo>
                  <a:pt x="202" y="114"/>
                </a:lnTo>
                <a:lnTo>
                  <a:pt x="202" y="115"/>
                </a:lnTo>
                <a:lnTo>
                  <a:pt x="202" y="115"/>
                </a:lnTo>
                <a:lnTo>
                  <a:pt x="200" y="119"/>
                </a:lnTo>
                <a:lnTo>
                  <a:pt x="200" y="119"/>
                </a:lnTo>
                <a:lnTo>
                  <a:pt x="198" y="120"/>
                </a:lnTo>
                <a:lnTo>
                  <a:pt x="197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19"/>
                </a:lnTo>
                <a:lnTo>
                  <a:pt x="192" y="120"/>
                </a:lnTo>
                <a:lnTo>
                  <a:pt x="192" y="120"/>
                </a:lnTo>
                <a:lnTo>
                  <a:pt x="192" y="123"/>
                </a:lnTo>
                <a:lnTo>
                  <a:pt x="192" y="123"/>
                </a:lnTo>
                <a:lnTo>
                  <a:pt x="194" y="123"/>
                </a:lnTo>
                <a:lnTo>
                  <a:pt x="194" y="123"/>
                </a:lnTo>
                <a:lnTo>
                  <a:pt x="203" y="120"/>
                </a:lnTo>
                <a:lnTo>
                  <a:pt x="203" y="120"/>
                </a:lnTo>
                <a:lnTo>
                  <a:pt x="206" y="120"/>
                </a:lnTo>
                <a:lnTo>
                  <a:pt x="206" y="120"/>
                </a:lnTo>
                <a:lnTo>
                  <a:pt x="208" y="122"/>
                </a:lnTo>
                <a:lnTo>
                  <a:pt x="208" y="123"/>
                </a:lnTo>
                <a:lnTo>
                  <a:pt x="208" y="123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0" y="128"/>
                </a:lnTo>
                <a:lnTo>
                  <a:pt x="200" y="128"/>
                </a:lnTo>
                <a:lnTo>
                  <a:pt x="198" y="130"/>
                </a:lnTo>
                <a:lnTo>
                  <a:pt x="200" y="130"/>
                </a:lnTo>
                <a:lnTo>
                  <a:pt x="200" y="130"/>
                </a:lnTo>
                <a:lnTo>
                  <a:pt x="206" y="128"/>
                </a:lnTo>
                <a:lnTo>
                  <a:pt x="206" y="128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334" y="205"/>
                </a:moveTo>
                <a:lnTo>
                  <a:pt x="334" y="205"/>
                </a:lnTo>
                <a:lnTo>
                  <a:pt x="334" y="205"/>
                </a:lnTo>
                <a:lnTo>
                  <a:pt x="334" y="205"/>
                </a:lnTo>
                <a:lnTo>
                  <a:pt x="337" y="218"/>
                </a:lnTo>
                <a:lnTo>
                  <a:pt x="337" y="218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9" y="208"/>
                </a:lnTo>
                <a:lnTo>
                  <a:pt x="339" y="208"/>
                </a:lnTo>
                <a:lnTo>
                  <a:pt x="337" y="205"/>
                </a:lnTo>
                <a:lnTo>
                  <a:pt x="337" y="205"/>
                </a:lnTo>
                <a:lnTo>
                  <a:pt x="336" y="205"/>
                </a:lnTo>
                <a:lnTo>
                  <a:pt x="334" y="205"/>
                </a:lnTo>
                <a:lnTo>
                  <a:pt x="334" y="205"/>
                </a:lnTo>
                <a:lnTo>
                  <a:pt x="332" y="204"/>
                </a:lnTo>
                <a:lnTo>
                  <a:pt x="332" y="204"/>
                </a:lnTo>
                <a:lnTo>
                  <a:pt x="328" y="204"/>
                </a:lnTo>
                <a:lnTo>
                  <a:pt x="328" y="204"/>
                </a:lnTo>
                <a:lnTo>
                  <a:pt x="323" y="204"/>
                </a:lnTo>
                <a:lnTo>
                  <a:pt x="323" y="204"/>
                </a:lnTo>
                <a:lnTo>
                  <a:pt x="321" y="207"/>
                </a:lnTo>
                <a:lnTo>
                  <a:pt x="323" y="210"/>
                </a:lnTo>
                <a:lnTo>
                  <a:pt x="323" y="210"/>
                </a:lnTo>
                <a:lnTo>
                  <a:pt x="323" y="216"/>
                </a:lnTo>
                <a:lnTo>
                  <a:pt x="323" y="216"/>
                </a:lnTo>
                <a:lnTo>
                  <a:pt x="325" y="221"/>
                </a:lnTo>
                <a:lnTo>
                  <a:pt x="325" y="221"/>
                </a:lnTo>
                <a:lnTo>
                  <a:pt x="326" y="221"/>
                </a:lnTo>
                <a:lnTo>
                  <a:pt x="326" y="221"/>
                </a:lnTo>
                <a:lnTo>
                  <a:pt x="328" y="220"/>
                </a:lnTo>
                <a:lnTo>
                  <a:pt x="328" y="220"/>
                </a:lnTo>
                <a:lnTo>
                  <a:pt x="329" y="208"/>
                </a:lnTo>
                <a:lnTo>
                  <a:pt x="329" y="208"/>
                </a:lnTo>
                <a:lnTo>
                  <a:pt x="329" y="205"/>
                </a:lnTo>
                <a:lnTo>
                  <a:pt x="329" y="205"/>
                </a:lnTo>
                <a:lnTo>
                  <a:pt x="331" y="204"/>
                </a:lnTo>
                <a:lnTo>
                  <a:pt x="332" y="204"/>
                </a:lnTo>
                <a:lnTo>
                  <a:pt x="332" y="204"/>
                </a:lnTo>
                <a:lnTo>
                  <a:pt x="334" y="205"/>
                </a:lnTo>
                <a:lnTo>
                  <a:pt x="334" y="205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0"/>
                </a:lnTo>
                <a:lnTo>
                  <a:pt x="77" y="100"/>
                </a:lnTo>
                <a:lnTo>
                  <a:pt x="74" y="90"/>
                </a:lnTo>
                <a:lnTo>
                  <a:pt x="74" y="90"/>
                </a:lnTo>
                <a:lnTo>
                  <a:pt x="74" y="82"/>
                </a:lnTo>
                <a:lnTo>
                  <a:pt x="74" y="82"/>
                </a:lnTo>
                <a:lnTo>
                  <a:pt x="72" y="82"/>
                </a:lnTo>
                <a:lnTo>
                  <a:pt x="72" y="82"/>
                </a:lnTo>
                <a:lnTo>
                  <a:pt x="72" y="90"/>
                </a:lnTo>
                <a:lnTo>
                  <a:pt x="72" y="90"/>
                </a:lnTo>
                <a:lnTo>
                  <a:pt x="74" y="92"/>
                </a:lnTo>
                <a:lnTo>
                  <a:pt x="74" y="92"/>
                </a:lnTo>
                <a:lnTo>
                  <a:pt x="74" y="93"/>
                </a:lnTo>
                <a:lnTo>
                  <a:pt x="74" y="95"/>
                </a:lnTo>
                <a:lnTo>
                  <a:pt x="74" y="95"/>
                </a:lnTo>
                <a:lnTo>
                  <a:pt x="72" y="95"/>
                </a:lnTo>
                <a:lnTo>
                  <a:pt x="72" y="95"/>
                </a:lnTo>
                <a:lnTo>
                  <a:pt x="72" y="101"/>
                </a:lnTo>
                <a:lnTo>
                  <a:pt x="72" y="101"/>
                </a:lnTo>
                <a:lnTo>
                  <a:pt x="74" y="101"/>
                </a:lnTo>
                <a:lnTo>
                  <a:pt x="74" y="101"/>
                </a:lnTo>
                <a:lnTo>
                  <a:pt x="75" y="101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5" y="104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5"/>
                </a:lnTo>
                <a:lnTo>
                  <a:pt x="71" y="115"/>
                </a:lnTo>
                <a:lnTo>
                  <a:pt x="71" y="115"/>
                </a:lnTo>
                <a:lnTo>
                  <a:pt x="67" y="117"/>
                </a:lnTo>
                <a:lnTo>
                  <a:pt x="67" y="117"/>
                </a:lnTo>
                <a:lnTo>
                  <a:pt x="66" y="117"/>
                </a:lnTo>
                <a:lnTo>
                  <a:pt x="66" y="117"/>
                </a:lnTo>
                <a:lnTo>
                  <a:pt x="63" y="117"/>
                </a:lnTo>
                <a:lnTo>
                  <a:pt x="63" y="117"/>
                </a:lnTo>
                <a:lnTo>
                  <a:pt x="60" y="115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47" y="115"/>
                </a:lnTo>
                <a:lnTo>
                  <a:pt x="47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7"/>
                </a:lnTo>
                <a:lnTo>
                  <a:pt x="45" y="117"/>
                </a:lnTo>
                <a:lnTo>
                  <a:pt x="56" y="119"/>
                </a:lnTo>
                <a:lnTo>
                  <a:pt x="56" y="119"/>
                </a:lnTo>
                <a:lnTo>
                  <a:pt x="64" y="119"/>
                </a:lnTo>
                <a:lnTo>
                  <a:pt x="64" y="119"/>
                </a:lnTo>
                <a:lnTo>
                  <a:pt x="66" y="119"/>
                </a:lnTo>
                <a:lnTo>
                  <a:pt x="66" y="119"/>
                </a:lnTo>
                <a:lnTo>
                  <a:pt x="67" y="117"/>
                </a:lnTo>
                <a:lnTo>
                  <a:pt x="69" y="117"/>
                </a:lnTo>
                <a:lnTo>
                  <a:pt x="69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lnTo>
                  <a:pt x="78" y="112"/>
                </a:lnTo>
                <a:lnTo>
                  <a:pt x="78" y="112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7" y="76"/>
                </a:lnTo>
                <a:lnTo>
                  <a:pt x="247" y="76"/>
                </a:lnTo>
                <a:lnTo>
                  <a:pt x="247" y="78"/>
                </a:lnTo>
                <a:lnTo>
                  <a:pt x="246" y="79"/>
                </a:lnTo>
                <a:lnTo>
                  <a:pt x="246" y="79"/>
                </a:lnTo>
                <a:lnTo>
                  <a:pt x="246" y="81"/>
                </a:lnTo>
                <a:lnTo>
                  <a:pt x="246" y="81"/>
                </a:lnTo>
                <a:lnTo>
                  <a:pt x="244" y="85"/>
                </a:lnTo>
                <a:lnTo>
                  <a:pt x="244" y="85"/>
                </a:lnTo>
                <a:lnTo>
                  <a:pt x="246" y="103"/>
                </a:lnTo>
                <a:lnTo>
                  <a:pt x="246" y="103"/>
                </a:lnTo>
                <a:lnTo>
                  <a:pt x="247" y="117"/>
                </a:lnTo>
                <a:lnTo>
                  <a:pt x="247" y="117"/>
                </a:lnTo>
                <a:lnTo>
                  <a:pt x="249" y="134"/>
                </a:lnTo>
                <a:lnTo>
                  <a:pt x="249" y="134"/>
                </a:lnTo>
                <a:lnTo>
                  <a:pt x="250" y="150"/>
                </a:lnTo>
                <a:lnTo>
                  <a:pt x="250" y="150"/>
                </a:lnTo>
                <a:lnTo>
                  <a:pt x="250" y="156"/>
                </a:lnTo>
                <a:lnTo>
                  <a:pt x="255" y="163"/>
                </a:lnTo>
                <a:lnTo>
                  <a:pt x="255" y="163"/>
                </a:lnTo>
                <a:lnTo>
                  <a:pt x="261" y="167"/>
                </a:lnTo>
                <a:lnTo>
                  <a:pt x="269" y="169"/>
                </a:lnTo>
                <a:lnTo>
                  <a:pt x="269" y="169"/>
                </a:lnTo>
                <a:lnTo>
                  <a:pt x="290" y="171"/>
                </a:lnTo>
                <a:lnTo>
                  <a:pt x="290" y="171"/>
                </a:lnTo>
                <a:lnTo>
                  <a:pt x="318" y="172"/>
                </a:lnTo>
                <a:lnTo>
                  <a:pt x="318" y="172"/>
                </a:lnTo>
                <a:lnTo>
                  <a:pt x="362" y="172"/>
                </a:lnTo>
                <a:lnTo>
                  <a:pt x="362" y="172"/>
                </a:lnTo>
                <a:lnTo>
                  <a:pt x="367" y="172"/>
                </a:lnTo>
                <a:lnTo>
                  <a:pt x="367" y="172"/>
                </a:lnTo>
                <a:lnTo>
                  <a:pt x="369" y="171"/>
                </a:lnTo>
                <a:lnTo>
                  <a:pt x="370" y="169"/>
                </a:lnTo>
                <a:lnTo>
                  <a:pt x="370" y="169"/>
                </a:lnTo>
                <a:lnTo>
                  <a:pt x="370" y="164"/>
                </a:lnTo>
                <a:lnTo>
                  <a:pt x="370" y="164"/>
                </a:lnTo>
                <a:lnTo>
                  <a:pt x="370" y="160"/>
                </a:lnTo>
                <a:lnTo>
                  <a:pt x="370" y="156"/>
                </a:lnTo>
                <a:lnTo>
                  <a:pt x="370" y="156"/>
                </a:lnTo>
                <a:lnTo>
                  <a:pt x="362" y="147"/>
                </a:lnTo>
                <a:lnTo>
                  <a:pt x="362" y="147"/>
                </a:lnTo>
                <a:lnTo>
                  <a:pt x="358" y="142"/>
                </a:lnTo>
                <a:lnTo>
                  <a:pt x="358" y="142"/>
                </a:lnTo>
                <a:lnTo>
                  <a:pt x="350" y="134"/>
                </a:lnTo>
                <a:lnTo>
                  <a:pt x="342" y="126"/>
                </a:lnTo>
                <a:lnTo>
                  <a:pt x="342" y="126"/>
                </a:lnTo>
                <a:lnTo>
                  <a:pt x="339" y="125"/>
                </a:lnTo>
                <a:lnTo>
                  <a:pt x="339" y="125"/>
                </a:lnTo>
                <a:lnTo>
                  <a:pt x="328" y="114"/>
                </a:lnTo>
                <a:lnTo>
                  <a:pt x="328" y="114"/>
                </a:lnTo>
                <a:lnTo>
                  <a:pt x="323" y="109"/>
                </a:lnTo>
                <a:lnTo>
                  <a:pt x="323" y="109"/>
                </a:lnTo>
                <a:lnTo>
                  <a:pt x="309" y="96"/>
                </a:lnTo>
                <a:lnTo>
                  <a:pt x="309" y="96"/>
                </a:lnTo>
                <a:lnTo>
                  <a:pt x="301" y="89"/>
                </a:lnTo>
                <a:lnTo>
                  <a:pt x="301" y="89"/>
                </a:lnTo>
                <a:lnTo>
                  <a:pt x="293" y="79"/>
                </a:lnTo>
                <a:lnTo>
                  <a:pt x="293" y="79"/>
                </a:lnTo>
                <a:lnTo>
                  <a:pt x="282" y="70"/>
                </a:lnTo>
                <a:lnTo>
                  <a:pt x="282" y="70"/>
                </a:lnTo>
                <a:lnTo>
                  <a:pt x="277" y="68"/>
                </a:lnTo>
                <a:lnTo>
                  <a:pt x="277" y="68"/>
                </a:lnTo>
                <a:lnTo>
                  <a:pt x="266" y="68"/>
                </a:lnTo>
                <a:lnTo>
                  <a:pt x="266" y="68"/>
                </a:lnTo>
                <a:lnTo>
                  <a:pt x="258" y="70"/>
                </a:lnTo>
                <a:lnTo>
                  <a:pt x="250" y="73"/>
                </a:lnTo>
                <a:lnTo>
                  <a:pt x="250" y="73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173" y="125"/>
                </a:moveTo>
                <a:lnTo>
                  <a:pt x="173" y="125"/>
                </a:lnTo>
                <a:lnTo>
                  <a:pt x="173" y="125"/>
                </a:lnTo>
                <a:lnTo>
                  <a:pt x="173" y="125"/>
                </a:lnTo>
                <a:lnTo>
                  <a:pt x="138" y="125"/>
                </a:lnTo>
                <a:lnTo>
                  <a:pt x="138" y="125"/>
                </a:lnTo>
                <a:lnTo>
                  <a:pt x="135" y="126"/>
                </a:lnTo>
                <a:lnTo>
                  <a:pt x="135" y="126"/>
                </a:lnTo>
                <a:lnTo>
                  <a:pt x="132" y="126"/>
                </a:lnTo>
                <a:lnTo>
                  <a:pt x="132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2"/>
                </a:lnTo>
                <a:lnTo>
                  <a:pt x="131" y="122"/>
                </a:lnTo>
                <a:lnTo>
                  <a:pt x="131" y="120"/>
                </a:lnTo>
                <a:lnTo>
                  <a:pt x="132" y="119"/>
                </a:lnTo>
                <a:lnTo>
                  <a:pt x="132" y="119"/>
                </a:lnTo>
                <a:lnTo>
                  <a:pt x="134" y="117"/>
                </a:lnTo>
                <a:lnTo>
                  <a:pt x="134" y="115"/>
                </a:lnTo>
                <a:lnTo>
                  <a:pt x="134" y="115"/>
                </a:lnTo>
                <a:lnTo>
                  <a:pt x="134" y="106"/>
                </a:lnTo>
                <a:lnTo>
                  <a:pt x="134" y="106"/>
                </a:lnTo>
                <a:lnTo>
                  <a:pt x="134" y="101"/>
                </a:lnTo>
                <a:lnTo>
                  <a:pt x="134" y="101"/>
                </a:lnTo>
                <a:lnTo>
                  <a:pt x="134" y="81"/>
                </a:lnTo>
                <a:lnTo>
                  <a:pt x="134" y="81"/>
                </a:lnTo>
                <a:lnTo>
                  <a:pt x="132" y="79"/>
                </a:lnTo>
                <a:lnTo>
                  <a:pt x="132" y="79"/>
                </a:lnTo>
                <a:lnTo>
                  <a:pt x="127" y="81"/>
                </a:lnTo>
                <a:lnTo>
                  <a:pt x="127" y="81"/>
                </a:lnTo>
                <a:lnTo>
                  <a:pt x="93" y="79"/>
                </a:lnTo>
                <a:lnTo>
                  <a:pt x="93" y="79"/>
                </a:lnTo>
                <a:lnTo>
                  <a:pt x="88" y="81"/>
                </a:lnTo>
                <a:lnTo>
                  <a:pt x="88" y="81"/>
                </a:lnTo>
                <a:lnTo>
                  <a:pt x="88" y="84"/>
                </a:lnTo>
                <a:lnTo>
                  <a:pt x="88" y="84"/>
                </a:lnTo>
                <a:lnTo>
                  <a:pt x="90" y="96"/>
                </a:lnTo>
                <a:lnTo>
                  <a:pt x="90" y="96"/>
                </a:lnTo>
                <a:lnTo>
                  <a:pt x="91" y="111"/>
                </a:lnTo>
                <a:lnTo>
                  <a:pt x="91" y="111"/>
                </a:lnTo>
                <a:lnTo>
                  <a:pt x="91" y="114"/>
                </a:lnTo>
                <a:lnTo>
                  <a:pt x="90" y="119"/>
                </a:lnTo>
                <a:lnTo>
                  <a:pt x="90" y="119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77" y="125"/>
                </a:lnTo>
                <a:lnTo>
                  <a:pt x="77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6"/>
                </a:lnTo>
                <a:lnTo>
                  <a:pt x="49" y="126"/>
                </a:lnTo>
                <a:lnTo>
                  <a:pt x="50" y="139"/>
                </a:lnTo>
                <a:lnTo>
                  <a:pt x="50" y="139"/>
                </a:lnTo>
                <a:lnTo>
                  <a:pt x="50" y="155"/>
                </a:lnTo>
                <a:lnTo>
                  <a:pt x="50" y="155"/>
                </a:lnTo>
                <a:lnTo>
                  <a:pt x="52" y="160"/>
                </a:lnTo>
                <a:lnTo>
                  <a:pt x="52" y="160"/>
                </a:lnTo>
                <a:lnTo>
                  <a:pt x="53" y="161"/>
                </a:lnTo>
                <a:lnTo>
                  <a:pt x="55" y="161"/>
                </a:lnTo>
                <a:lnTo>
                  <a:pt x="55" y="161"/>
                </a:lnTo>
                <a:lnTo>
                  <a:pt x="90" y="161"/>
                </a:lnTo>
                <a:lnTo>
                  <a:pt x="90" y="161"/>
                </a:lnTo>
                <a:lnTo>
                  <a:pt x="93" y="161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lnTo>
                  <a:pt x="96" y="164"/>
                </a:lnTo>
                <a:lnTo>
                  <a:pt x="96" y="167"/>
                </a:lnTo>
                <a:lnTo>
                  <a:pt x="96" y="167"/>
                </a:lnTo>
                <a:lnTo>
                  <a:pt x="96" y="172"/>
                </a:lnTo>
                <a:lnTo>
                  <a:pt x="96" y="172"/>
                </a:lnTo>
                <a:lnTo>
                  <a:pt x="96" y="180"/>
                </a:lnTo>
                <a:lnTo>
                  <a:pt x="96" y="190"/>
                </a:lnTo>
                <a:lnTo>
                  <a:pt x="96" y="190"/>
                </a:lnTo>
                <a:lnTo>
                  <a:pt x="97" y="193"/>
                </a:lnTo>
                <a:lnTo>
                  <a:pt x="99" y="194"/>
                </a:lnTo>
                <a:lnTo>
                  <a:pt x="99" y="194"/>
                </a:lnTo>
                <a:lnTo>
                  <a:pt x="101" y="194"/>
                </a:lnTo>
                <a:lnTo>
                  <a:pt x="101" y="194"/>
                </a:lnTo>
                <a:lnTo>
                  <a:pt x="112" y="197"/>
                </a:lnTo>
                <a:lnTo>
                  <a:pt x="112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86"/>
                </a:lnTo>
                <a:lnTo>
                  <a:pt x="138" y="186"/>
                </a:lnTo>
                <a:lnTo>
                  <a:pt x="137" y="174"/>
                </a:lnTo>
                <a:lnTo>
                  <a:pt x="137" y="174"/>
                </a:lnTo>
                <a:lnTo>
                  <a:pt x="137" y="171"/>
                </a:lnTo>
                <a:lnTo>
                  <a:pt x="137" y="171"/>
                </a:lnTo>
                <a:lnTo>
                  <a:pt x="135" y="167"/>
                </a:lnTo>
                <a:lnTo>
                  <a:pt x="135" y="167"/>
                </a:lnTo>
                <a:lnTo>
                  <a:pt x="134" y="164"/>
                </a:lnTo>
                <a:lnTo>
                  <a:pt x="134" y="164"/>
                </a:lnTo>
                <a:lnTo>
                  <a:pt x="137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3"/>
                </a:lnTo>
                <a:lnTo>
                  <a:pt x="140" y="163"/>
                </a:lnTo>
                <a:lnTo>
                  <a:pt x="148" y="163"/>
                </a:lnTo>
                <a:lnTo>
                  <a:pt x="148" y="163"/>
                </a:lnTo>
                <a:lnTo>
                  <a:pt x="173" y="161"/>
                </a:lnTo>
                <a:lnTo>
                  <a:pt x="173" y="161"/>
                </a:lnTo>
                <a:lnTo>
                  <a:pt x="176" y="161"/>
                </a:lnTo>
                <a:lnTo>
                  <a:pt x="176" y="161"/>
                </a:lnTo>
                <a:lnTo>
                  <a:pt x="176" y="142"/>
                </a:lnTo>
                <a:lnTo>
                  <a:pt x="173" y="125"/>
                </a:lnTo>
                <a:lnTo>
                  <a:pt x="173" y="125"/>
                </a:lnTo>
                <a:close/>
                <a:moveTo>
                  <a:pt x="329" y="235"/>
                </a:moveTo>
                <a:lnTo>
                  <a:pt x="329" y="235"/>
                </a:lnTo>
                <a:lnTo>
                  <a:pt x="326" y="235"/>
                </a:lnTo>
                <a:lnTo>
                  <a:pt x="326" y="235"/>
                </a:lnTo>
                <a:lnTo>
                  <a:pt x="320" y="237"/>
                </a:lnTo>
                <a:lnTo>
                  <a:pt x="314" y="238"/>
                </a:lnTo>
                <a:lnTo>
                  <a:pt x="314" y="238"/>
                </a:lnTo>
                <a:lnTo>
                  <a:pt x="306" y="245"/>
                </a:lnTo>
                <a:lnTo>
                  <a:pt x="306" y="245"/>
                </a:lnTo>
                <a:lnTo>
                  <a:pt x="299" y="249"/>
                </a:lnTo>
                <a:lnTo>
                  <a:pt x="296" y="256"/>
                </a:lnTo>
                <a:lnTo>
                  <a:pt x="296" y="256"/>
                </a:lnTo>
                <a:lnTo>
                  <a:pt x="295" y="264"/>
                </a:lnTo>
                <a:lnTo>
                  <a:pt x="295" y="264"/>
                </a:lnTo>
                <a:lnTo>
                  <a:pt x="295" y="267"/>
                </a:lnTo>
                <a:lnTo>
                  <a:pt x="295" y="267"/>
                </a:lnTo>
                <a:lnTo>
                  <a:pt x="293" y="270"/>
                </a:lnTo>
                <a:lnTo>
                  <a:pt x="293" y="270"/>
                </a:lnTo>
                <a:lnTo>
                  <a:pt x="293" y="272"/>
                </a:lnTo>
                <a:lnTo>
                  <a:pt x="293" y="272"/>
                </a:lnTo>
                <a:lnTo>
                  <a:pt x="293" y="275"/>
                </a:lnTo>
                <a:lnTo>
                  <a:pt x="293" y="275"/>
                </a:lnTo>
                <a:lnTo>
                  <a:pt x="296" y="284"/>
                </a:lnTo>
                <a:lnTo>
                  <a:pt x="296" y="284"/>
                </a:lnTo>
                <a:lnTo>
                  <a:pt x="298" y="289"/>
                </a:lnTo>
                <a:lnTo>
                  <a:pt x="302" y="294"/>
                </a:lnTo>
                <a:lnTo>
                  <a:pt x="302" y="294"/>
                </a:lnTo>
                <a:lnTo>
                  <a:pt x="309" y="298"/>
                </a:lnTo>
                <a:lnTo>
                  <a:pt x="317" y="305"/>
                </a:lnTo>
                <a:lnTo>
                  <a:pt x="317" y="305"/>
                </a:lnTo>
                <a:lnTo>
                  <a:pt x="320" y="306"/>
                </a:lnTo>
                <a:lnTo>
                  <a:pt x="320" y="306"/>
                </a:lnTo>
                <a:lnTo>
                  <a:pt x="328" y="308"/>
                </a:lnTo>
                <a:lnTo>
                  <a:pt x="337" y="309"/>
                </a:lnTo>
                <a:lnTo>
                  <a:pt x="337" y="309"/>
                </a:lnTo>
                <a:lnTo>
                  <a:pt x="345" y="308"/>
                </a:lnTo>
                <a:lnTo>
                  <a:pt x="353" y="305"/>
                </a:lnTo>
                <a:lnTo>
                  <a:pt x="353" y="305"/>
                </a:lnTo>
                <a:lnTo>
                  <a:pt x="359" y="300"/>
                </a:lnTo>
                <a:lnTo>
                  <a:pt x="359" y="300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72" y="286"/>
                </a:lnTo>
                <a:lnTo>
                  <a:pt x="373" y="279"/>
                </a:lnTo>
                <a:lnTo>
                  <a:pt x="373" y="279"/>
                </a:lnTo>
                <a:lnTo>
                  <a:pt x="373" y="272"/>
                </a:lnTo>
                <a:lnTo>
                  <a:pt x="373" y="272"/>
                </a:lnTo>
                <a:lnTo>
                  <a:pt x="375" y="265"/>
                </a:lnTo>
                <a:lnTo>
                  <a:pt x="373" y="259"/>
                </a:lnTo>
                <a:lnTo>
                  <a:pt x="373" y="259"/>
                </a:lnTo>
                <a:lnTo>
                  <a:pt x="370" y="254"/>
                </a:lnTo>
                <a:lnTo>
                  <a:pt x="370" y="254"/>
                </a:lnTo>
                <a:lnTo>
                  <a:pt x="359" y="243"/>
                </a:lnTo>
                <a:lnTo>
                  <a:pt x="359" y="243"/>
                </a:lnTo>
                <a:lnTo>
                  <a:pt x="358" y="243"/>
                </a:lnTo>
                <a:lnTo>
                  <a:pt x="358" y="243"/>
                </a:lnTo>
                <a:lnTo>
                  <a:pt x="347" y="240"/>
                </a:lnTo>
                <a:lnTo>
                  <a:pt x="347" y="240"/>
                </a:lnTo>
                <a:lnTo>
                  <a:pt x="334" y="240"/>
                </a:lnTo>
                <a:lnTo>
                  <a:pt x="334" y="240"/>
                </a:lnTo>
                <a:lnTo>
                  <a:pt x="331" y="238"/>
                </a:lnTo>
                <a:lnTo>
                  <a:pt x="331" y="235"/>
                </a:lnTo>
                <a:lnTo>
                  <a:pt x="331" y="235"/>
                </a:lnTo>
                <a:lnTo>
                  <a:pt x="329" y="235"/>
                </a:lnTo>
                <a:lnTo>
                  <a:pt x="329" y="235"/>
                </a:lnTo>
                <a:close/>
                <a:moveTo>
                  <a:pt x="107" y="249"/>
                </a:moveTo>
                <a:lnTo>
                  <a:pt x="107" y="249"/>
                </a:lnTo>
                <a:lnTo>
                  <a:pt x="107" y="251"/>
                </a:lnTo>
                <a:lnTo>
                  <a:pt x="107" y="251"/>
                </a:lnTo>
                <a:lnTo>
                  <a:pt x="105" y="253"/>
                </a:lnTo>
                <a:lnTo>
                  <a:pt x="102" y="253"/>
                </a:lnTo>
                <a:lnTo>
                  <a:pt x="102" y="253"/>
                </a:lnTo>
                <a:lnTo>
                  <a:pt x="96" y="253"/>
                </a:lnTo>
                <a:lnTo>
                  <a:pt x="91" y="253"/>
                </a:lnTo>
                <a:lnTo>
                  <a:pt x="91" y="253"/>
                </a:lnTo>
                <a:lnTo>
                  <a:pt x="88" y="256"/>
                </a:lnTo>
                <a:lnTo>
                  <a:pt x="88" y="256"/>
                </a:lnTo>
                <a:lnTo>
                  <a:pt x="85" y="259"/>
                </a:lnTo>
                <a:lnTo>
                  <a:pt x="85" y="259"/>
                </a:lnTo>
                <a:lnTo>
                  <a:pt x="83" y="259"/>
                </a:lnTo>
                <a:lnTo>
                  <a:pt x="83" y="259"/>
                </a:lnTo>
                <a:lnTo>
                  <a:pt x="77" y="264"/>
                </a:lnTo>
                <a:lnTo>
                  <a:pt x="72" y="268"/>
                </a:lnTo>
                <a:lnTo>
                  <a:pt x="72" y="268"/>
                </a:lnTo>
                <a:lnTo>
                  <a:pt x="72" y="270"/>
                </a:lnTo>
                <a:lnTo>
                  <a:pt x="72" y="270"/>
                </a:lnTo>
                <a:lnTo>
                  <a:pt x="69" y="276"/>
                </a:lnTo>
                <a:lnTo>
                  <a:pt x="69" y="276"/>
                </a:lnTo>
                <a:lnTo>
                  <a:pt x="67" y="283"/>
                </a:lnTo>
                <a:lnTo>
                  <a:pt x="67" y="283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4" y="303"/>
                </a:lnTo>
                <a:lnTo>
                  <a:pt x="74" y="303"/>
                </a:lnTo>
                <a:lnTo>
                  <a:pt x="77" y="308"/>
                </a:lnTo>
                <a:lnTo>
                  <a:pt x="83" y="313"/>
                </a:lnTo>
                <a:lnTo>
                  <a:pt x="83" y="313"/>
                </a:lnTo>
                <a:lnTo>
                  <a:pt x="94" y="317"/>
                </a:lnTo>
                <a:lnTo>
                  <a:pt x="107" y="320"/>
                </a:lnTo>
                <a:lnTo>
                  <a:pt x="107" y="320"/>
                </a:lnTo>
                <a:lnTo>
                  <a:pt x="115" y="320"/>
                </a:lnTo>
                <a:lnTo>
                  <a:pt x="115" y="320"/>
                </a:lnTo>
                <a:lnTo>
                  <a:pt x="124" y="319"/>
                </a:lnTo>
                <a:lnTo>
                  <a:pt x="132" y="314"/>
                </a:lnTo>
                <a:lnTo>
                  <a:pt x="132" y="314"/>
                </a:lnTo>
                <a:lnTo>
                  <a:pt x="140" y="306"/>
                </a:lnTo>
                <a:lnTo>
                  <a:pt x="143" y="302"/>
                </a:lnTo>
                <a:lnTo>
                  <a:pt x="145" y="297"/>
                </a:lnTo>
                <a:lnTo>
                  <a:pt x="145" y="297"/>
                </a:lnTo>
                <a:lnTo>
                  <a:pt x="145" y="295"/>
                </a:lnTo>
                <a:lnTo>
                  <a:pt x="145" y="295"/>
                </a:lnTo>
                <a:lnTo>
                  <a:pt x="146" y="291"/>
                </a:lnTo>
                <a:lnTo>
                  <a:pt x="148" y="287"/>
                </a:lnTo>
                <a:lnTo>
                  <a:pt x="148" y="287"/>
                </a:lnTo>
                <a:lnTo>
                  <a:pt x="146" y="276"/>
                </a:lnTo>
                <a:lnTo>
                  <a:pt x="146" y="276"/>
                </a:lnTo>
                <a:lnTo>
                  <a:pt x="146" y="270"/>
                </a:lnTo>
                <a:lnTo>
                  <a:pt x="146" y="270"/>
                </a:lnTo>
                <a:lnTo>
                  <a:pt x="145" y="267"/>
                </a:lnTo>
                <a:lnTo>
                  <a:pt x="145" y="267"/>
                </a:lnTo>
                <a:lnTo>
                  <a:pt x="143" y="264"/>
                </a:lnTo>
                <a:lnTo>
                  <a:pt x="143" y="264"/>
                </a:lnTo>
                <a:lnTo>
                  <a:pt x="137" y="256"/>
                </a:lnTo>
                <a:lnTo>
                  <a:pt x="132" y="254"/>
                </a:lnTo>
                <a:lnTo>
                  <a:pt x="127" y="251"/>
                </a:lnTo>
                <a:lnTo>
                  <a:pt x="127" y="251"/>
                </a:lnTo>
                <a:lnTo>
                  <a:pt x="116" y="249"/>
                </a:lnTo>
                <a:lnTo>
                  <a:pt x="116" y="249"/>
                </a:lnTo>
                <a:lnTo>
                  <a:pt x="107" y="249"/>
                </a:lnTo>
                <a:lnTo>
                  <a:pt x="107" y="249"/>
                </a:lnTo>
                <a:close/>
                <a:moveTo>
                  <a:pt x="257" y="44"/>
                </a:moveTo>
                <a:lnTo>
                  <a:pt x="257" y="44"/>
                </a:lnTo>
                <a:lnTo>
                  <a:pt x="257" y="43"/>
                </a:lnTo>
                <a:lnTo>
                  <a:pt x="257" y="41"/>
                </a:lnTo>
                <a:lnTo>
                  <a:pt x="257" y="41"/>
                </a:lnTo>
                <a:lnTo>
                  <a:pt x="257" y="37"/>
                </a:lnTo>
                <a:lnTo>
                  <a:pt x="257" y="37"/>
                </a:lnTo>
                <a:lnTo>
                  <a:pt x="257" y="30"/>
                </a:lnTo>
                <a:lnTo>
                  <a:pt x="257" y="30"/>
                </a:lnTo>
                <a:lnTo>
                  <a:pt x="255" y="22"/>
                </a:lnTo>
                <a:lnTo>
                  <a:pt x="255" y="22"/>
                </a:lnTo>
                <a:lnTo>
                  <a:pt x="254" y="14"/>
                </a:lnTo>
                <a:lnTo>
                  <a:pt x="254" y="14"/>
                </a:lnTo>
                <a:lnTo>
                  <a:pt x="252" y="13"/>
                </a:lnTo>
                <a:lnTo>
                  <a:pt x="252" y="13"/>
                </a:lnTo>
                <a:lnTo>
                  <a:pt x="249" y="11"/>
                </a:lnTo>
                <a:lnTo>
                  <a:pt x="249" y="11"/>
                </a:lnTo>
                <a:lnTo>
                  <a:pt x="244" y="8"/>
                </a:lnTo>
                <a:lnTo>
                  <a:pt x="244" y="8"/>
                </a:lnTo>
                <a:lnTo>
                  <a:pt x="235" y="8"/>
                </a:lnTo>
                <a:lnTo>
                  <a:pt x="235" y="8"/>
                </a:lnTo>
                <a:lnTo>
                  <a:pt x="233" y="8"/>
                </a:lnTo>
                <a:lnTo>
                  <a:pt x="233" y="8"/>
                </a:lnTo>
                <a:lnTo>
                  <a:pt x="230" y="11"/>
                </a:lnTo>
                <a:lnTo>
                  <a:pt x="228" y="14"/>
                </a:lnTo>
                <a:lnTo>
                  <a:pt x="228" y="14"/>
                </a:lnTo>
                <a:lnTo>
                  <a:pt x="227" y="19"/>
                </a:lnTo>
                <a:lnTo>
                  <a:pt x="228" y="24"/>
                </a:lnTo>
                <a:lnTo>
                  <a:pt x="228" y="24"/>
                </a:lnTo>
                <a:lnTo>
                  <a:pt x="230" y="40"/>
                </a:lnTo>
                <a:lnTo>
                  <a:pt x="230" y="40"/>
                </a:lnTo>
                <a:lnTo>
                  <a:pt x="230" y="41"/>
                </a:lnTo>
                <a:lnTo>
                  <a:pt x="232" y="41"/>
                </a:lnTo>
                <a:lnTo>
                  <a:pt x="232" y="41"/>
                </a:lnTo>
                <a:lnTo>
                  <a:pt x="233" y="43"/>
                </a:lnTo>
                <a:lnTo>
                  <a:pt x="233" y="43"/>
                </a:lnTo>
                <a:lnTo>
                  <a:pt x="233" y="44"/>
                </a:lnTo>
                <a:lnTo>
                  <a:pt x="233" y="44"/>
                </a:lnTo>
                <a:lnTo>
                  <a:pt x="232" y="46"/>
                </a:lnTo>
                <a:lnTo>
                  <a:pt x="232" y="46"/>
                </a:lnTo>
                <a:lnTo>
                  <a:pt x="257" y="44"/>
                </a:lnTo>
                <a:lnTo>
                  <a:pt x="257" y="44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07" y="227"/>
                </a:lnTo>
                <a:lnTo>
                  <a:pt x="107" y="227"/>
                </a:lnTo>
                <a:lnTo>
                  <a:pt x="99" y="227"/>
                </a:lnTo>
                <a:lnTo>
                  <a:pt x="99" y="227"/>
                </a:lnTo>
                <a:lnTo>
                  <a:pt x="80" y="231"/>
                </a:lnTo>
                <a:lnTo>
                  <a:pt x="64" y="237"/>
                </a:lnTo>
                <a:lnTo>
                  <a:pt x="64" y="237"/>
                </a:lnTo>
                <a:lnTo>
                  <a:pt x="63" y="237"/>
                </a:lnTo>
                <a:lnTo>
                  <a:pt x="63" y="237"/>
                </a:lnTo>
                <a:lnTo>
                  <a:pt x="64" y="238"/>
                </a:lnTo>
                <a:lnTo>
                  <a:pt x="64" y="240"/>
                </a:lnTo>
                <a:lnTo>
                  <a:pt x="64" y="240"/>
                </a:lnTo>
                <a:lnTo>
                  <a:pt x="74" y="240"/>
                </a:lnTo>
                <a:lnTo>
                  <a:pt x="74" y="240"/>
                </a:lnTo>
                <a:lnTo>
                  <a:pt x="83" y="237"/>
                </a:lnTo>
                <a:lnTo>
                  <a:pt x="83" y="237"/>
                </a:lnTo>
                <a:lnTo>
                  <a:pt x="93" y="234"/>
                </a:lnTo>
                <a:lnTo>
                  <a:pt x="104" y="232"/>
                </a:lnTo>
                <a:lnTo>
                  <a:pt x="104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29"/>
                </a:lnTo>
                <a:lnTo>
                  <a:pt x="112" y="229"/>
                </a:lnTo>
                <a:lnTo>
                  <a:pt x="112" y="229"/>
                </a:lnTo>
                <a:lnTo>
                  <a:pt x="115" y="229"/>
                </a:lnTo>
                <a:lnTo>
                  <a:pt x="115" y="229"/>
                </a:lnTo>
                <a:lnTo>
                  <a:pt x="116" y="229"/>
                </a:lnTo>
                <a:lnTo>
                  <a:pt x="116" y="229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87" y="145"/>
                </a:moveTo>
                <a:lnTo>
                  <a:pt x="187" y="145"/>
                </a:lnTo>
                <a:lnTo>
                  <a:pt x="187" y="147"/>
                </a:lnTo>
                <a:lnTo>
                  <a:pt x="187" y="147"/>
                </a:lnTo>
                <a:lnTo>
                  <a:pt x="189" y="158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2"/>
                </a:lnTo>
                <a:lnTo>
                  <a:pt x="187" y="172"/>
                </a:lnTo>
                <a:lnTo>
                  <a:pt x="186" y="171"/>
                </a:lnTo>
                <a:lnTo>
                  <a:pt x="186" y="171"/>
                </a:lnTo>
                <a:lnTo>
                  <a:pt x="184" y="169"/>
                </a:lnTo>
                <a:lnTo>
                  <a:pt x="184" y="169"/>
                </a:lnTo>
                <a:lnTo>
                  <a:pt x="184" y="167"/>
                </a:lnTo>
                <a:lnTo>
                  <a:pt x="184" y="167"/>
                </a:lnTo>
                <a:lnTo>
                  <a:pt x="183" y="169"/>
                </a:lnTo>
                <a:lnTo>
                  <a:pt x="181" y="171"/>
                </a:lnTo>
                <a:lnTo>
                  <a:pt x="181" y="171"/>
                </a:lnTo>
                <a:lnTo>
                  <a:pt x="179" y="172"/>
                </a:lnTo>
                <a:lnTo>
                  <a:pt x="179" y="172"/>
                </a:lnTo>
                <a:lnTo>
                  <a:pt x="175" y="172"/>
                </a:lnTo>
                <a:lnTo>
                  <a:pt x="175" y="172"/>
                </a:lnTo>
                <a:lnTo>
                  <a:pt x="161" y="174"/>
                </a:lnTo>
                <a:lnTo>
                  <a:pt x="161" y="174"/>
                </a:lnTo>
                <a:lnTo>
                  <a:pt x="157" y="174"/>
                </a:lnTo>
                <a:lnTo>
                  <a:pt x="157" y="174"/>
                </a:lnTo>
                <a:lnTo>
                  <a:pt x="157" y="175"/>
                </a:lnTo>
                <a:lnTo>
                  <a:pt x="157" y="175"/>
                </a:lnTo>
                <a:lnTo>
                  <a:pt x="159" y="175"/>
                </a:lnTo>
                <a:lnTo>
                  <a:pt x="159" y="175"/>
                </a:lnTo>
                <a:lnTo>
                  <a:pt x="161" y="177"/>
                </a:lnTo>
                <a:lnTo>
                  <a:pt x="161" y="177"/>
                </a:lnTo>
                <a:lnTo>
                  <a:pt x="168" y="177"/>
                </a:lnTo>
                <a:lnTo>
                  <a:pt x="168" y="177"/>
                </a:lnTo>
                <a:lnTo>
                  <a:pt x="176" y="177"/>
                </a:lnTo>
                <a:lnTo>
                  <a:pt x="176" y="177"/>
                </a:lnTo>
                <a:lnTo>
                  <a:pt x="184" y="175"/>
                </a:lnTo>
                <a:lnTo>
                  <a:pt x="184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2"/>
                </a:lnTo>
                <a:lnTo>
                  <a:pt x="194" y="171"/>
                </a:lnTo>
                <a:lnTo>
                  <a:pt x="194" y="171"/>
                </a:lnTo>
                <a:lnTo>
                  <a:pt x="195" y="169"/>
                </a:lnTo>
                <a:lnTo>
                  <a:pt x="195" y="169"/>
                </a:lnTo>
                <a:lnTo>
                  <a:pt x="195" y="167"/>
                </a:lnTo>
                <a:lnTo>
                  <a:pt x="195" y="167"/>
                </a:lnTo>
                <a:lnTo>
                  <a:pt x="195" y="163"/>
                </a:lnTo>
                <a:lnTo>
                  <a:pt x="195" y="163"/>
                </a:lnTo>
                <a:lnTo>
                  <a:pt x="194" y="160"/>
                </a:lnTo>
                <a:lnTo>
                  <a:pt x="194" y="160"/>
                </a:lnTo>
                <a:lnTo>
                  <a:pt x="192" y="158"/>
                </a:lnTo>
                <a:lnTo>
                  <a:pt x="194" y="156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4" y="153"/>
                </a:lnTo>
                <a:lnTo>
                  <a:pt x="194" y="149"/>
                </a:lnTo>
                <a:lnTo>
                  <a:pt x="194" y="149"/>
                </a:lnTo>
                <a:lnTo>
                  <a:pt x="194" y="147"/>
                </a:lnTo>
                <a:lnTo>
                  <a:pt x="194" y="147"/>
                </a:lnTo>
                <a:lnTo>
                  <a:pt x="189" y="147"/>
                </a:lnTo>
                <a:lnTo>
                  <a:pt x="187" y="145"/>
                </a:lnTo>
                <a:lnTo>
                  <a:pt x="187" y="145"/>
                </a:lnTo>
                <a:close/>
                <a:moveTo>
                  <a:pt x="11" y="261"/>
                </a:moveTo>
                <a:lnTo>
                  <a:pt x="11" y="261"/>
                </a:lnTo>
                <a:lnTo>
                  <a:pt x="11" y="251"/>
                </a:lnTo>
                <a:lnTo>
                  <a:pt x="11" y="251"/>
                </a:lnTo>
                <a:lnTo>
                  <a:pt x="7" y="232"/>
                </a:lnTo>
                <a:lnTo>
                  <a:pt x="7" y="232"/>
                </a:lnTo>
                <a:lnTo>
                  <a:pt x="6" y="207"/>
                </a:lnTo>
                <a:lnTo>
                  <a:pt x="6" y="207"/>
                </a:lnTo>
                <a:lnTo>
                  <a:pt x="6" y="158"/>
                </a:lnTo>
                <a:lnTo>
                  <a:pt x="6" y="158"/>
                </a:lnTo>
                <a:lnTo>
                  <a:pt x="6" y="155"/>
                </a:lnTo>
                <a:lnTo>
                  <a:pt x="6" y="155"/>
                </a:lnTo>
                <a:lnTo>
                  <a:pt x="6" y="158"/>
                </a:lnTo>
                <a:lnTo>
                  <a:pt x="6" y="158"/>
                </a:lnTo>
                <a:lnTo>
                  <a:pt x="4" y="175"/>
                </a:lnTo>
                <a:lnTo>
                  <a:pt x="4" y="175"/>
                </a:lnTo>
                <a:lnTo>
                  <a:pt x="3" y="185"/>
                </a:lnTo>
                <a:lnTo>
                  <a:pt x="3" y="185"/>
                </a:lnTo>
                <a:lnTo>
                  <a:pt x="4" y="220"/>
                </a:lnTo>
                <a:lnTo>
                  <a:pt x="4" y="220"/>
                </a:lnTo>
                <a:lnTo>
                  <a:pt x="4" y="232"/>
                </a:lnTo>
                <a:lnTo>
                  <a:pt x="6" y="245"/>
                </a:lnTo>
                <a:lnTo>
                  <a:pt x="6" y="245"/>
                </a:lnTo>
                <a:lnTo>
                  <a:pt x="7" y="253"/>
                </a:lnTo>
                <a:lnTo>
                  <a:pt x="11" y="261"/>
                </a:lnTo>
                <a:lnTo>
                  <a:pt x="11" y="261"/>
                </a:lnTo>
                <a:close/>
                <a:moveTo>
                  <a:pt x="378" y="218"/>
                </a:moveTo>
                <a:lnTo>
                  <a:pt x="378" y="218"/>
                </a:lnTo>
                <a:lnTo>
                  <a:pt x="378" y="218"/>
                </a:lnTo>
                <a:lnTo>
                  <a:pt x="378" y="218"/>
                </a:lnTo>
                <a:lnTo>
                  <a:pt x="377" y="218"/>
                </a:lnTo>
                <a:lnTo>
                  <a:pt x="377" y="218"/>
                </a:lnTo>
                <a:lnTo>
                  <a:pt x="372" y="220"/>
                </a:lnTo>
                <a:lnTo>
                  <a:pt x="372" y="220"/>
                </a:lnTo>
                <a:lnTo>
                  <a:pt x="358" y="224"/>
                </a:lnTo>
                <a:lnTo>
                  <a:pt x="358" y="224"/>
                </a:lnTo>
                <a:lnTo>
                  <a:pt x="355" y="224"/>
                </a:lnTo>
                <a:lnTo>
                  <a:pt x="355" y="224"/>
                </a:lnTo>
                <a:lnTo>
                  <a:pt x="353" y="223"/>
                </a:lnTo>
                <a:lnTo>
                  <a:pt x="353" y="220"/>
                </a:lnTo>
                <a:lnTo>
                  <a:pt x="353" y="220"/>
                </a:lnTo>
                <a:lnTo>
                  <a:pt x="355" y="218"/>
                </a:lnTo>
                <a:lnTo>
                  <a:pt x="355" y="218"/>
                </a:lnTo>
                <a:lnTo>
                  <a:pt x="359" y="216"/>
                </a:lnTo>
                <a:lnTo>
                  <a:pt x="359" y="216"/>
                </a:lnTo>
                <a:lnTo>
                  <a:pt x="364" y="213"/>
                </a:lnTo>
                <a:lnTo>
                  <a:pt x="364" y="213"/>
                </a:lnTo>
                <a:lnTo>
                  <a:pt x="364" y="205"/>
                </a:lnTo>
                <a:lnTo>
                  <a:pt x="364" y="205"/>
                </a:lnTo>
                <a:lnTo>
                  <a:pt x="359" y="205"/>
                </a:lnTo>
                <a:lnTo>
                  <a:pt x="359" y="204"/>
                </a:lnTo>
                <a:lnTo>
                  <a:pt x="359" y="204"/>
                </a:lnTo>
                <a:lnTo>
                  <a:pt x="358" y="204"/>
                </a:lnTo>
                <a:lnTo>
                  <a:pt x="356" y="207"/>
                </a:lnTo>
                <a:lnTo>
                  <a:pt x="356" y="207"/>
                </a:lnTo>
                <a:lnTo>
                  <a:pt x="356" y="208"/>
                </a:lnTo>
                <a:lnTo>
                  <a:pt x="356" y="208"/>
                </a:lnTo>
                <a:lnTo>
                  <a:pt x="355" y="212"/>
                </a:lnTo>
                <a:lnTo>
                  <a:pt x="355" y="212"/>
                </a:lnTo>
                <a:lnTo>
                  <a:pt x="353" y="213"/>
                </a:lnTo>
                <a:lnTo>
                  <a:pt x="351" y="212"/>
                </a:lnTo>
                <a:lnTo>
                  <a:pt x="351" y="212"/>
                </a:lnTo>
                <a:lnTo>
                  <a:pt x="350" y="210"/>
                </a:lnTo>
                <a:lnTo>
                  <a:pt x="350" y="210"/>
                </a:lnTo>
                <a:lnTo>
                  <a:pt x="345" y="212"/>
                </a:lnTo>
                <a:lnTo>
                  <a:pt x="345" y="212"/>
                </a:lnTo>
                <a:lnTo>
                  <a:pt x="347" y="213"/>
                </a:lnTo>
                <a:lnTo>
                  <a:pt x="347" y="213"/>
                </a:lnTo>
                <a:lnTo>
                  <a:pt x="353" y="227"/>
                </a:lnTo>
                <a:lnTo>
                  <a:pt x="353" y="227"/>
                </a:lnTo>
                <a:lnTo>
                  <a:pt x="355" y="227"/>
                </a:lnTo>
                <a:lnTo>
                  <a:pt x="355" y="227"/>
                </a:lnTo>
                <a:lnTo>
                  <a:pt x="367" y="234"/>
                </a:lnTo>
                <a:lnTo>
                  <a:pt x="367" y="234"/>
                </a:lnTo>
                <a:lnTo>
                  <a:pt x="369" y="234"/>
                </a:lnTo>
                <a:lnTo>
                  <a:pt x="369" y="234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69" y="231"/>
                </a:lnTo>
                <a:lnTo>
                  <a:pt x="369" y="231"/>
                </a:lnTo>
                <a:lnTo>
                  <a:pt x="364" y="231"/>
                </a:lnTo>
                <a:lnTo>
                  <a:pt x="364" y="231"/>
                </a:lnTo>
                <a:lnTo>
                  <a:pt x="362" y="231"/>
                </a:lnTo>
                <a:lnTo>
                  <a:pt x="362" y="229"/>
                </a:lnTo>
                <a:lnTo>
                  <a:pt x="362" y="229"/>
                </a:lnTo>
                <a:lnTo>
                  <a:pt x="362" y="227"/>
                </a:lnTo>
                <a:lnTo>
                  <a:pt x="362" y="226"/>
                </a:lnTo>
                <a:lnTo>
                  <a:pt x="362" y="226"/>
                </a:lnTo>
                <a:lnTo>
                  <a:pt x="366" y="224"/>
                </a:lnTo>
                <a:lnTo>
                  <a:pt x="366" y="224"/>
                </a:lnTo>
                <a:lnTo>
                  <a:pt x="377" y="218"/>
                </a:lnTo>
                <a:lnTo>
                  <a:pt x="377" y="218"/>
                </a:lnTo>
                <a:lnTo>
                  <a:pt x="378" y="218"/>
                </a:lnTo>
                <a:lnTo>
                  <a:pt x="378" y="218"/>
                </a:lnTo>
                <a:close/>
                <a:moveTo>
                  <a:pt x="41" y="210"/>
                </a:move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08"/>
                </a:lnTo>
                <a:lnTo>
                  <a:pt x="41" y="208"/>
                </a:lnTo>
                <a:lnTo>
                  <a:pt x="41" y="196"/>
                </a:lnTo>
                <a:lnTo>
                  <a:pt x="41" y="196"/>
                </a:lnTo>
                <a:lnTo>
                  <a:pt x="41" y="186"/>
                </a:lnTo>
                <a:lnTo>
                  <a:pt x="41" y="186"/>
                </a:lnTo>
                <a:lnTo>
                  <a:pt x="42" y="183"/>
                </a:lnTo>
                <a:lnTo>
                  <a:pt x="42" y="183"/>
                </a:lnTo>
                <a:lnTo>
                  <a:pt x="44" y="182"/>
                </a:lnTo>
                <a:lnTo>
                  <a:pt x="45" y="182"/>
                </a:lnTo>
                <a:lnTo>
                  <a:pt x="45" y="182"/>
                </a:lnTo>
                <a:lnTo>
                  <a:pt x="47" y="183"/>
                </a:lnTo>
                <a:lnTo>
                  <a:pt x="47" y="183"/>
                </a:lnTo>
                <a:lnTo>
                  <a:pt x="49" y="188"/>
                </a:lnTo>
                <a:lnTo>
                  <a:pt x="49" y="188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3" y="205"/>
                </a:lnTo>
                <a:lnTo>
                  <a:pt x="53" y="205"/>
                </a:lnTo>
                <a:lnTo>
                  <a:pt x="55" y="202"/>
                </a:lnTo>
                <a:lnTo>
                  <a:pt x="55" y="202"/>
                </a:lnTo>
                <a:lnTo>
                  <a:pt x="55" y="196"/>
                </a:lnTo>
                <a:lnTo>
                  <a:pt x="55" y="196"/>
                </a:lnTo>
                <a:lnTo>
                  <a:pt x="55" y="188"/>
                </a:lnTo>
                <a:lnTo>
                  <a:pt x="56" y="180"/>
                </a:lnTo>
                <a:lnTo>
                  <a:pt x="56" y="180"/>
                </a:lnTo>
                <a:lnTo>
                  <a:pt x="56" y="179"/>
                </a:lnTo>
                <a:lnTo>
                  <a:pt x="56" y="179"/>
                </a:lnTo>
                <a:lnTo>
                  <a:pt x="56" y="180"/>
                </a:lnTo>
                <a:lnTo>
                  <a:pt x="56" y="180"/>
                </a:lnTo>
                <a:lnTo>
                  <a:pt x="44" y="180"/>
                </a:lnTo>
                <a:lnTo>
                  <a:pt x="44" y="180"/>
                </a:lnTo>
                <a:lnTo>
                  <a:pt x="37" y="182"/>
                </a:lnTo>
                <a:lnTo>
                  <a:pt x="37" y="182"/>
                </a:lnTo>
                <a:lnTo>
                  <a:pt x="36" y="183"/>
                </a:lnTo>
                <a:lnTo>
                  <a:pt x="36" y="183"/>
                </a:lnTo>
                <a:lnTo>
                  <a:pt x="36" y="185"/>
                </a:lnTo>
                <a:lnTo>
                  <a:pt x="36" y="185"/>
                </a:lnTo>
                <a:lnTo>
                  <a:pt x="41" y="210"/>
                </a:lnTo>
                <a:lnTo>
                  <a:pt x="41" y="210"/>
                </a:lnTo>
                <a:close/>
                <a:moveTo>
                  <a:pt x="58" y="204"/>
                </a:move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60" y="205"/>
                </a:lnTo>
                <a:lnTo>
                  <a:pt x="60" y="205"/>
                </a:lnTo>
                <a:lnTo>
                  <a:pt x="60" y="208"/>
                </a:lnTo>
                <a:lnTo>
                  <a:pt x="58" y="210"/>
                </a:lnTo>
                <a:lnTo>
                  <a:pt x="58" y="210"/>
                </a:lnTo>
                <a:lnTo>
                  <a:pt x="58" y="212"/>
                </a:lnTo>
                <a:lnTo>
                  <a:pt x="58" y="212"/>
                </a:lnTo>
                <a:lnTo>
                  <a:pt x="58" y="220"/>
                </a:lnTo>
                <a:lnTo>
                  <a:pt x="58" y="220"/>
                </a:lnTo>
                <a:lnTo>
                  <a:pt x="56" y="223"/>
                </a:lnTo>
                <a:lnTo>
                  <a:pt x="56" y="223"/>
                </a:lnTo>
                <a:lnTo>
                  <a:pt x="55" y="226"/>
                </a:lnTo>
                <a:lnTo>
                  <a:pt x="55" y="226"/>
                </a:lnTo>
                <a:lnTo>
                  <a:pt x="53" y="227"/>
                </a:lnTo>
                <a:lnTo>
                  <a:pt x="53" y="227"/>
                </a:lnTo>
                <a:lnTo>
                  <a:pt x="47" y="232"/>
                </a:lnTo>
                <a:lnTo>
                  <a:pt x="47" y="232"/>
                </a:lnTo>
                <a:lnTo>
                  <a:pt x="36" y="242"/>
                </a:lnTo>
                <a:lnTo>
                  <a:pt x="36" y="242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56" y="231"/>
                </a:lnTo>
                <a:lnTo>
                  <a:pt x="56" y="231"/>
                </a:lnTo>
                <a:lnTo>
                  <a:pt x="56" y="229"/>
                </a:lnTo>
                <a:lnTo>
                  <a:pt x="56" y="229"/>
                </a:lnTo>
                <a:lnTo>
                  <a:pt x="58" y="227"/>
                </a:lnTo>
                <a:lnTo>
                  <a:pt x="60" y="226"/>
                </a:lnTo>
                <a:lnTo>
                  <a:pt x="60" y="226"/>
                </a:lnTo>
                <a:lnTo>
                  <a:pt x="67" y="226"/>
                </a:lnTo>
                <a:lnTo>
                  <a:pt x="67" y="226"/>
                </a:lnTo>
                <a:lnTo>
                  <a:pt x="78" y="224"/>
                </a:lnTo>
                <a:lnTo>
                  <a:pt x="78" y="224"/>
                </a:lnTo>
                <a:lnTo>
                  <a:pt x="80" y="224"/>
                </a:lnTo>
                <a:lnTo>
                  <a:pt x="80" y="224"/>
                </a:lnTo>
                <a:lnTo>
                  <a:pt x="78" y="224"/>
                </a:lnTo>
                <a:lnTo>
                  <a:pt x="78" y="224"/>
                </a:lnTo>
                <a:lnTo>
                  <a:pt x="69" y="223"/>
                </a:lnTo>
                <a:lnTo>
                  <a:pt x="69" y="223"/>
                </a:lnTo>
                <a:lnTo>
                  <a:pt x="64" y="221"/>
                </a:lnTo>
                <a:lnTo>
                  <a:pt x="64" y="221"/>
                </a:lnTo>
                <a:lnTo>
                  <a:pt x="63" y="220"/>
                </a:lnTo>
                <a:lnTo>
                  <a:pt x="63" y="218"/>
                </a:lnTo>
                <a:lnTo>
                  <a:pt x="63" y="216"/>
                </a:lnTo>
                <a:lnTo>
                  <a:pt x="64" y="215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6" y="207"/>
                </a:lnTo>
                <a:lnTo>
                  <a:pt x="66" y="207"/>
                </a:lnTo>
                <a:lnTo>
                  <a:pt x="64" y="207"/>
                </a:lnTo>
                <a:lnTo>
                  <a:pt x="64" y="207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close/>
                <a:moveTo>
                  <a:pt x="179" y="261"/>
                </a:moveTo>
                <a:lnTo>
                  <a:pt x="179" y="261"/>
                </a:lnTo>
                <a:lnTo>
                  <a:pt x="186" y="262"/>
                </a:lnTo>
                <a:lnTo>
                  <a:pt x="186" y="262"/>
                </a:lnTo>
                <a:lnTo>
                  <a:pt x="192" y="262"/>
                </a:lnTo>
                <a:lnTo>
                  <a:pt x="192" y="262"/>
                </a:lnTo>
                <a:lnTo>
                  <a:pt x="197" y="261"/>
                </a:lnTo>
                <a:lnTo>
                  <a:pt x="203" y="261"/>
                </a:lnTo>
                <a:lnTo>
                  <a:pt x="203" y="261"/>
                </a:lnTo>
                <a:lnTo>
                  <a:pt x="233" y="251"/>
                </a:lnTo>
                <a:lnTo>
                  <a:pt x="233" y="251"/>
                </a:lnTo>
                <a:lnTo>
                  <a:pt x="235" y="251"/>
                </a:lnTo>
                <a:lnTo>
                  <a:pt x="235" y="251"/>
                </a:lnTo>
                <a:lnTo>
                  <a:pt x="227" y="253"/>
                </a:lnTo>
                <a:lnTo>
                  <a:pt x="227" y="253"/>
                </a:lnTo>
                <a:lnTo>
                  <a:pt x="203" y="256"/>
                </a:lnTo>
                <a:lnTo>
                  <a:pt x="203" y="256"/>
                </a:lnTo>
                <a:lnTo>
                  <a:pt x="202" y="256"/>
                </a:lnTo>
                <a:lnTo>
                  <a:pt x="202" y="256"/>
                </a:lnTo>
                <a:lnTo>
                  <a:pt x="198" y="257"/>
                </a:lnTo>
                <a:lnTo>
                  <a:pt x="198" y="257"/>
                </a:lnTo>
                <a:lnTo>
                  <a:pt x="190" y="257"/>
                </a:lnTo>
                <a:lnTo>
                  <a:pt x="190" y="257"/>
                </a:lnTo>
                <a:lnTo>
                  <a:pt x="187" y="257"/>
                </a:lnTo>
                <a:lnTo>
                  <a:pt x="187" y="257"/>
                </a:lnTo>
                <a:lnTo>
                  <a:pt x="186" y="257"/>
                </a:lnTo>
                <a:lnTo>
                  <a:pt x="184" y="257"/>
                </a:lnTo>
                <a:lnTo>
                  <a:pt x="184" y="257"/>
                </a:lnTo>
                <a:lnTo>
                  <a:pt x="183" y="256"/>
                </a:lnTo>
                <a:lnTo>
                  <a:pt x="183" y="256"/>
                </a:lnTo>
                <a:lnTo>
                  <a:pt x="181" y="253"/>
                </a:lnTo>
                <a:lnTo>
                  <a:pt x="183" y="251"/>
                </a:lnTo>
                <a:lnTo>
                  <a:pt x="183" y="251"/>
                </a:lnTo>
                <a:lnTo>
                  <a:pt x="183" y="249"/>
                </a:lnTo>
                <a:lnTo>
                  <a:pt x="183" y="249"/>
                </a:lnTo>
                <a:lnTo>
                  <a:pt x="183" y="243"/>
                </a:lnTo>
                <a:lnTo>
                  <a:pt x="183" y="243"/>
                </a:lnTo>
                <a:lnTo>
                  <a:pt x="181" y="243"/>
                </a:lnTo>
                <a:lnTo>
                  <a:pt x="181" y="243"/>
                </a:lnTo>
                <a:lnTo>
                  <a:pt x="181" y="245"/>
                </a:lnTo>
                <a:lnTo>
                  <a:pt x="179" y="245"/>
                </a:lnTo>
                <a:lnTo>
                  <a:pt x="176" y="245"/>
                </a:lnTo>
                <a:lnTo>
                  <a:pt x="176" y="245"/>
                </a:lnTo>
                <a:lnTo>
                  <a:pt x="175" y="251"/>
                </a:lnTo>
                <a:lnTo>
                  <a:pt x="175" y="251"/>
                </a:lnTo>
                <a:lnTo>
                  <a:pt x="176" y="253"/>
                </a:lnTo>
                <a:lnTo>
                  <a:pt x="176" y="253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1" y="261"/>
                </a:lnTo>
                <a:lnTo>
                  <a:pt x="181" y="261"/>
                </a:lnTo>
                <a:lnTo>
                  <a:pt x="179" y="261"/>
                </a:lnTo>
                <a:lnTo>
                  <a:pt x="179" y="261"/>
                </a:lnTo>
                <a:close/>
                <a:moveTo>
                  <a:pt x="276" y="262"/>
                </a:moveTo>
                <a:lnTo>
                  <a:pt x="276" y="262"/>
                </a:lnTo>
                <a:lnTo>
                  <a:pt x="274" y="261"/>
                </a:lnTo>
                <a:lnTo>
                  <a:pt x="274" y="257"/>
                </a:lnTo>
                <a:lnTo>
                  <a:pt x="274" y="257"/>
                </a:lnTo>
                <a:lnTo>
                  <a:pt x="274" y="256"/>
                </a:lnTo>
                <a:lnTo>
                  <a:pt x="274" y="256"/>
                </a:lnTo>
                <a:lnTo>
                  <a:pt x="279" y="251"/>
                </a:lnTo>
                <a:lnTo>
                  <a:pt x="279" y="251"/>
                </a:lnTo>
                <a:lnTo>
                  <a:pt x="279" y="249"/>
                </a:lnTo>
                <a:lnTo>
                  <a:pt x="279" y="249"/>
                </a:lnTo>
                <a:lnTo>
                  <a:pt x="277" y="243"/>
                </a:lnTo>
                <a:lnTo>
                  <a:pt x="277" y="243"/>
                </a:lnTo>
                <a:lnTo>
                  <a:pt x="266" y="251"/>
                </a:lnTo>
                <a:lnTo>
                  <a:pt x="258" y="261"/>
                </a:lnTo>
                <a:lnTo>
                  <a:pt x="258" y="261"/>
                </a:lnTo>
                <a:lnTo>
                  <a:pt x="265" y="259"/>
                </a:lnTo>
                <a:lnTo>
                  <a:pt x="265" y="259"/>
                </a:lnTo>
                <a:lnTo>
                  <a:pt x="268" y="259"/>
                </a:lnTo>
                <a:lnTo>
                  <a:pt x="268" y="259"/>
                </a:lnTo>
                <a:lnTo>
                  <a:pt x="269" y="259"/>
                </a:lnTo>
                <a:lnTo>
                  <a:pt x="269" y="261"/>
                </a:lnTo>
                <a:lnTo>
                  <a:pt x="269" y="261"/>
                </a:lnTo>
                <a:lnTo>
                  <a:pt x="269" y="262"/>
                </a:lnTo>
                <a:lnTo>
                  <a:pt x="268" y="262"/>
                </a:lnTo>
                <a:lnTo>
                  <a:pt x="268" y="262"/>
                </a:lnTo>
                <a:lnTo>
                  <a:pt x="266" y="264"/>
                </a:lnTo>
                <a:lnTo>
                  <a:pt x="266" y="264"/>
                </a:lnTo>
                <a:lnTo>
                  <a:pt x="265" y="264"/>
                </a:lnTo>
                <a:lnTo>
                  <a:pt x="265" y="264"/>
                </a:lnTo>
                <a:lnTo>
                  <a:pt x="265" y="265"/>
                </a:lnTo>
                <a:lnTo>
                  <a:pt x="265" y="265"/>
                </a:lnTo>
                <a:lnTo>
                  <a:pt x="274" y="264"/>
                </a:lnTo>
                <a:lnTo>
                  <a:pt x="274" y="264"/>
                </a:lnTo>
                <a:lnTo>
                  <a:pt x="276" y="264"/>
                </a:lnTo>
                <a:lnTo>
                  <a:pt x="276" y="262"/>
                </a:lnTo>
                <a:lnTo>
                  <a:pt x="276" y="262"/>
                </a:lnTo>
                <a:close/>
                <a:moveTo>
                  <a:pt x="33" y="257"/>
                </a:moveTo>
                <a:lnTo>
                  <a:pt x="33" y="257"/>
                </a:lnTo>
                <a:lnTo>
                  <a:pt x="26" y="254"/>
                </a:lnTo>
                <a:lnTo>
                  <a:pt x="23" y="251"/>
                </a:lnTo>
                <a:lnTo>
                  <a:pt x="23" y="251"/>
                </a:lnTo>
                <a:lnTo>
                  <a:pt x="23" y="254"/>
                </a:lnTo>
                <a:lnTo>
                  <a:pt x="23" y="254"/>
                </a:lnTo>
                <a:lnTo>
                  <a:pt x="22" y="256"/>
                </a:lnTo>
                <a:lnTo>
                  <a:pt x="20" y="257"/>
                </a:lnTo>
                <a:lnTo>
                  <a:pt x="20" y="257"/>
                </a:lnTo>
                <a:lnTo>
                  <a:pt x="22" y="264"/>
                </a:lnTo>
                <a:lnTo>
                  <a:pt x="22" y="264"/>
                </a:lnTo>
                <a:lnTo>
                  <a:pt x="26" y="270"/>
                </a:lnTo>
                <a:lnTo>
                  <a:pt x="26" y="270"/>
                </a:lnTo>
                <a:lnTo>
                  <a:pt x="28" y="272"/>
                </a:lnTo>
                <a:lnTo>
                  <a:pt x="31" y="272"/>
                </a:lnTo>
                <a:lnTo>
                  <a:pt x="31" y="272"/>
                </a:lnTo>
                <a:lnTo>
                  <a:pt x="42" y="272"/>
                </a:lnTo>
                <a:lnTo>
                  <a:pt x="42" y="272"/>
                </a:lnTo>
                <a:lnTo>
                  <a:pt x="44" y="272"/>
                </a:lnTo>
                <a:lnTo>
                  <a:pt x="44" y="270"/>
                </a:lnTo>
                <a:lnTo>
                  <a:pt x="44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68"/>
                </a:lnTo>
                <a:lnTo>
                  <a:pt x="36" y="268"/>
                </a:lnTo>
                <a:lnTo>
                  <a:pt x="28" y="265"/>
                </a:lnTo>
                <a:lnTo>
                  <a:pt x="28" y="265"/>
                </a:lnTo>
                <a:lnTo>
                  <a:pt x="28" y="264"/>
                </a:lnTo>
                <a:lnTo>
                  <a:pt x="26" y="264"/>
                </a:lnTo>
                <a:lnTo>
                  <a:pt x="26" y="264"/>
                </a:lnTo>
                <a:lnTo>
                  <a:pt x="28" y="262"/>
                </a:lnTo>
                <a:lnTo>
                  <a:pt x="30" y="261"/>
                </a:lnTo>
                <a:lnTo>
                  <a:pt x="30" y="261"/>
                </a:lnTo>
                <a:lnTo>
                  <a:pt x="31" y="261"/>
                </a:lnTo>
                <a:lnTo>
                  <a:pt x="31" y="261"/>
                </a:lnTo>
                <a:lnTo>
                  <a:pt x="33" y="261"/>
                </a:lnTo>
                <a:lnTo>
                  <a:pt x="33" y="261"/>
                </a:lnTo>
                <a:lnTo>
                  <a:pt x="31" y="259"/>
                </a:lnTo>
                <a:lnTo>
                  <a:pt x="33" y="257"/>
                </a:lnTo>
                <a:lnTo>
                  <a:pt x="33" y="257"/>
                </a:lnTo>
                <a:close/>
                <a:moveTo>
                  <a:pt x="91" y="174"/>
                </a:moveTo>
                <a:lnTo>
                  <a:pt x="91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80"/>
                </a:lnTo>
                <a:lnTo>
                  <a:pt x="90" y="180"/>
                </a:lnTo>
                <a:lnTo>
                  <a:pt x="91" y="194"/>
                </a:lnTo>
                <a:lnTo>
                  <a:pt x="91" y="207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9" y="208"/>
                </a:lnTo>
                <a:lnTo>
                  <a:pt x="99" y="208"/>
                </a:lnTo>
                <a:lnTo>
                  <a:pt x="99" y="205"/>
                </a:lnTo>
                <a:lnTo>
                  <a:pt x="102" y="204"/>
                </a:lnTo>
                <a:lnTo>
                  <a:pt x="102" y="204"/>
                </a:lnTo>
                <a:lnTo>
                  <a:pt x="104" y="205"/>
                </a:lnTo>
                <a:lnTo>
                  <a:pt x="104" y="205"/>
                </a:lnTo>
                <a:lnTo>
                  <a:pt x="129" y="208"/>
                </a:lnTo>
                <a:lnTo>
                  <a:pt x="129" y="208"/>
                </a:lnTo>
                <a:lnTo>
                  <a:pt x="137" y="208"/>
                </a:lnTo>
                <a:lnTo>
                  <a:pt x="137" y="208"/>
                </a:lnTo>
                <a:lnTo>
                  <a:pt x="137" y="207"/>
                </a:lnTo>
                <a:lnTo>
                  <a:pt x="137" y="207"/>
                </a:lnTo>
                <a:lnTo>
                  <a:pt x="132" y="207"/>
                </a:lnTo>
                <a:lnTo>
                  <a:pt x="129" y="207"/>
                </a:lnTo>
                <a:lnTo>
                  <a:pt x="129" y="207"/>
                </a:lnTo>
                <a:lnTo>
                  <a:pt x="116" y="204"/>
                </a:lnTo>
                <a:lnTo>
                  <a:pt x="116" y="204"/>
                </a:lnTo>
                <a:lnTo>
                  <a:pt x="102" y="204"/>
                </a:lnTo>
                <a:lnTo>
                  <a:pt x="102" y="204"/>
                </a:lnTo>
                <a:lnTo>
                  <a:pt x="94" y="202"/>
                </a:lnTo>
                <a:lnTo>
                  <a:pt x="94" y="202"/>
                </a:lnTo>
                <a:lnTo>
                  <a:pt x="93" y="202"/>
                </a:lnTo>
                <a:lnTo>
                  <a:pt x="93" y="201"/>
                </a:lnTo>
                <a:lnTo>
                  <a:pt x="93" y="201"/>
                </a:lnTo>
                <a:lnTo>
                  <a:pt x="93" y="199"/>
                </a:lnTo>
                <a:lnTo>
                  <a:pt x="94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9"/>
                </a:lnTo>
                <a:lnTo>
                  <a:pt x="94" y="199"/>
                </a:lnTo>
                <a:lnTo>
                  <a:pt x="94" y="199"/>
                </a:lnTo>
                <a:lnTo>
                  <a:pt x="93" y="197"/>
                </a:lnTo>
                <a:lnTo>
                  <a:pt x="93" y="194"/>
                </a:lnTo>
                <a:lnTo>
                  <a:pt x="93" y="194"/>
                </a:lnTo>
                <a:lnTo>
                  <a:pt x="93" y="190"/>
                </a:lnTo>
                <a:lnTo>
                  <a:pt x="93" y="190"/>
                </a:lnTo>
                <a:lnTo>
                  <a:pt x="91" y="175"/>
                </a:lnTo>
                <a:lnTo>
                  <a:pt x="91" y="175"/>
                </a:lnTo>
                <a:lnTo>
                  <a:pt x="91" y="174"/>
                </a:lnTo>
                <a:lnTo>
                  <a:pt x="91" y="174"/>
                </a:lnTo>
                <a:close/>
                <a:moveTo>
                  <a:pt x="30" y="223"/>
                </a:moveTo>
                <a:lnTo>
                  <a:pt x="30" y="223"/>
                </a:lnTo>
                <a:lnTo>
                  <a:pt x="31" y="223"/>
                </a:lnTo>
                <a:lnTo>
                  <a:pt x="31" y="223"/>
                </a:lnTo>
                <a:lnTo>
                  <a:pt x="30" y="204"/>
                </a:lnTo>
                <a:lnTo>
                  <a:pt x="30" y="186"/>
                </a:lnTo>
                <a:lnTo>
                  <a:pt x="30" y="186"/>
                </a:lnTo>
                <a:lnTo>
                  <a:pt x="26" y="188"/>
                </a:lnTo>
                <a:lnTo>
                  <a:pt x="26" y="188"/>
                </a:lnTo>
                <a:lnTo>
                  <a:pt x="26" y="191"/>
                </a:lnTo>
                <a:lnTo>
                  <a:pt x="26" y="191"/>
                </a:lnTo>
                <a:lnTo>
                  <a:pt x="26" y="193"/>
                </a:lnTo>
                <a:lnTo>
                  <a:pt x="25" y="194"/>
                </a:lnTo>
                <a:lnTo>
                  <a:pt x="25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3"/>
                </a:lnTo>
                <a:lnTo>
                  <a:pt x="22" y="191"/>
                </a:lnTo>
                <a:lnTo>
                  <a:pt x="22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3"/>
                </a:lnTo>
                <a:lnTo>
                  <a:pt x="19" y="193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0" y="196"/>
                </a:lnTo>
                <a:lnTo>
                  <a:pt x="22" y="197"/>
                </a:lnTo>
                <a:lnTo>
                  <a:pt x="22" y="197"/>
                </a:lnTo>
                <a:lnTo>
                  <a:pt x="23" y="199"/>
                </a:lnTo>
                <a:lnTo>
                  <a:pt x="23" y="199"/>
                </a:lnTo>
                <a:lnTo>
                  <a:pt x="28" y="218"/>
                </a:lnTo>
                <a:lnTo>
                  <a:pt x="28" y="218"/>
                </a:lnTo>
                <a:lnTo>
                  <a:pt x="30" y="223"/>
                </a:lnTo>
                <a:lnTo>
                  <a:pt x="30" y="223"/>
                </a:lnTo>
                <a:close/>
                <a:moveTo>
                  <a:pt x="345" y="177"/>
                </a:moveTo>
                <a:lnTo>
                  <a:pt x="345" y="177"/>
                </a:lnTo>
                <a:lnTo>
                  <a:pt x="345" y="175"/>
                </a:lnTo>
                <a:lnTo>
                  <a:pt x="345" y="175"/>
                </a:lnTo>
                <a:lnTo>
                  <a:pt x="325" y="175"/>
                </a:lnTo>
                <a:lnTo>
                  <a:pt x="325" y="175"/>
                </a:lnTo>
                <a:lnTo>
                  <a:pt x="291" y="174"/>
                </a:lnTo>
                <a:lnTo>
                  <a:pt x="291" y="174"/>
                </a:lnTo>
                <a:lnTo>
                  <a:pt x="276" y="174"/>
                </a:lnTo>
                <a:lnTo>
                  <a:pt x="276" y="174"/>
                </a:lnTo>
                <a:lnTo>
                  <a:pt x="263" y="171"/>
                </a:lnTo>
                <a:lnTo>
                  <a:pt x="263" y="171"/>
                </a:lnTo>
                <a:lnTo>
                  <a:pt x="261" y="171"/>
                </a:lnTo>
                <a:lnTo>
                  <a:pt x="261" y="171"/>
                </a:lnTo>
                <a:lnTo>
                  <a:pt x="263" y="172"/>
                </a:lnTo>
                <a:lnTo>
                  <a:pt x="263" y="172"/>
                </a:lnTo>
                <a:lnTo>
                  <a:pt x="284" y="175"/>
                </a:lnTo>
                <a:lnTo>
                  <a:pt x="284" y="175"/>
                </a:lnTo>
                <a:lnTo>
                  <a:pt x="312" y="179"/>
                </a:lnTo>
                <a:lnTo>
                  <a:pt x="312" y="179"/>
                </a:lnTo>
                <a:lnTo>
                  <a:pt x="325" y="179"/>
                </a:lnTo>
                <a:lnTo>
                  <a:pt x="325" y="179"/>
                </a:lnTo>
                <a:lnTo>
                  <a:pt x="329" y="179"/>
                </a:lnTo>
                <a:lnTo>
                  <a:pt x="329" y="179"/>
                </a:lnTo>
                <a:lnTo>
                  <a:pt x="345" y="177"/>
                </a:lnTo>
                <a:lnTo>
                  <a:pt x="345" y="177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8" y="221"/>
                </a:lnTo>
                <a:lnTo>
                  <a:pt x="258" y="221"/>
                </a:lnTo>
                <a:lnTo>
                  <a:pt x="265" y="220"/>
                </a:lnTo>
                <a:lnTo>
                  <a:pt x="265" y="220"/>
                </a:lnTo>
                <a:lnTo>
                  <a:pt x="274" y="216"/>
                </a:lnTo>
                <a:lnTo>
                  <a:pt x="274" y="216"/>
                </a:lnTo>
                <a:lnTo>
                  <a:pt x="277" y="216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80" y="220"/>
                </a:lnTo>
                <a:lnTo>
                  <a:pt x="282" y="218"/>
                </a:lnTo>
                <a:lnTo>
                  <a:pt x="282" y="218"/>
                </a:lnTo>
                <a:lnTo>
                  <a:pt x="285" y="216"/>
                </a:lnTo>
                <a:lnTo>
                  <a:pt x="287" y="213"/>
                </a:lnTo>
                <a:lnTo>
                  <a:pt x="287" y="213"/>
                </a:lnTo>
                <a:lnTo>
                  <a:pt x="285" y="212"/>
                </a:lnTo>
                <a:lnTo>
                  <a:pt x="284" y="208"/>
                </a:lnTo>
                <a:lnTo>
                  <a:pt x="284" y="208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15"/>
                </a:lnTo>
                <a:lnTo>
                  <a:pt x="273" y="215"/>
                </a:lnTo>
                <a:lnTo>
                  <a:pt x="271" y="216"/>
                </a:lnTo>
                <a:lnTo>
                  <a:pt x="268" y="215"/>
                </a:lnTo>
                <a:lnTo>
                  <a:pt x="268" y="215"/>
                </a:lnTo>
                <a:lnTo>
                  <a:pt x="268" y="213"/>
                </a:lnTo>
                <a:lnTo>
                  <a:pt x="268" y="213"/>
                </a:lnTo>
                <a:lnTo>
                  <a:pt x="261" y="216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0" y="281"/>
                </a:moveTo>
                <a:lnTo>
                  <a:pt x="20" y="281"/>
                </a:lnTo>
                <a:lnTo>
                  <a:pt x="23" y="283"/>
                </a:lnTo>
                <a:lnTo>
                  <a:pt x="23" y="283"/>
                </a:lnTo>
                <a:lnTo>
                  <a:pt x="33" y="284"/>
                </a:lnTo>
                <a:lnTo>
                  <a:pt x="33" y="284"/>
                </a:lnTo>
                <a:lnTo>
                  <a:pt x="55" y="284"/>
                </a:lnTo>
                <a:lnTo>
                  <a:pt x="55" y="284"/>
                </a:lnTo>
                <a:lnTo>
                  <a:pt x="56" y="284"/>
                </a:lnTo>
                <a:lnTo>
                  <a:pt x="56" y="284"/>
                </a:lnTo>
                <a:lnTo>
                  <a:pt x="58" y="279"/>
                </a:lnTo>
                <a:lnTo>
                  <a:pt x="58" y="279"/>
                </a:lnTo>
                <a:lnTo>
                  <a:pt x="39" y="279"/>
                </a:lnTo>
                <a:lnTo>
                  <a:pt x="20" y="281"/>
                </a:lnTo>
                <a:lnTo>
                  <a:pt x="20" y="281"/>
                </a:lnTo>
                <a:close/>
                <a:moveTo>
                  <a:pt x="396" y="204"/>
                </a:moveTo>
                <a:lnTo>
                  <a:pt x="396" y="204"/>
                </a:lnTo>
                <a:lnTo>
                  <a:pt x="396" y="204"/>
                </a:lnTo>
                <a:lnTo>
                  <a:pt x="396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2" y="207"/>
                </a:lnTo>
                <a:lnTo>
                  <a:pt x="391" y="205"/>
                </a:lnTo>
                <a:lnTo>
                  <a:pt x="391" y="205"/>
                </a:lnTo>
                <a:lnTo>
                  <a:pt x="389" y="204"/>
                </a:lnTo>
                <a:lnTo>
                  <a:pt x="389" y="204"/>
                </a:lnTo>
                <a:lnTo>
                  <a:pt x="383" y="207"/>
                </a:lnTo>
                <a:lnTo>
                  <a:pt x="383" y="207"/>
                </a:lnTo>
                <a:lnTo>
                  <a:pt x="381" y="208"/>
                </a:lnTo>
                <a:lnTo>
                  <a:pt x="381" y="208"/>
                </a:lnTo>
                <a:lnTo>
                  <a:pt x="380" y="210"/>
                </a:lnTo>
                <a:lnTo>
                  <a:pt x="380" y="210"/>
                </a:lnTo>
                <a:lnTo>
                  <a:pt x="380" y="210"/>
                </a:lnTo>
                <a:lnTo>
                  <a:pt x="378" y="210"/>
                </a:lnTo>
                <a:lnTo>
                  <a:pt x="378" y="210"/>
                </a:lnTo>
                <a:lnTo>
                  <a:pt x="361" y="220"/>
                </a:lnTo>
                <a:lnTo>
                  <a:pt x="361" y="220"/>
                </a:lnTo>
                <a:lnTo>
                  <a:pt x="359" y="220"/>
                </a:lnTo>
                <a:lnTo>
                  <a:pt x="359" y="220"/>
                </a:lnTo>
                <a:lnTo>
                  <a:pt x="362" y="220"/>
                </a:lnTo>
                <a:lnTo>
                  <a:pt x="362" y="220"/>
                </a:lnTo>
                <a:lnTo>
                  <a:pt x="383" y="212"/>
                </a:lnTo>
                <a:lnTo>
                  <a:pt x="383" y="212"/>
                </a:lnTo>
                <a:lnTo>
                  <a:pt x="386" y="210"/>
                </a:lnTo>
                <a:lnTo>
                  <a:pt x="386" y="210"/>
                </a:lnTo>
                <a:lnTo>
                  <a:pt x="388" y="210"/>
                </a:lnTo>
                <a:lnTo>
                  <a:pt x="388" y="210"/>
                </a:lnTo>
                <a:lnTo>
                  <a:pt x="392" y="210"/>
                </a:lnTo>
                <a:lnTo>
                  <a:pt x="396" y="208"/>
                </a:lnTo>
                <a:lnTo>
                  <a:pt x="396" y="208"/>
                </a:lnTo>
                <a:lnTo>
                  <a:pt x="396" y="204"/>
                </a:lnTo>
                <a:lnTo>
                  <a:pt x="396" y="204"/>
                </a:lnTo>
                <a:close/>
                <a:moveTo>
                  <a:pt x="151" y="207"/>
                </a:moveTo>
                <a:lnTo>
                  <a:pt x="151" y="207"/>
                </a:lnTo>
                <a:lnTo>
                  <a:pt x="153" y="215"/>
                </a:lnTo>
                <a:lnTo>
                  <a:pt x="153" y="215"/>
                </a:lnTo>
                <a:lnTo>
                  <a:pt x="156" y="234"/>
                </a:lnTo>
                <a:lnTo>
                  <a:pt x="156" y="234"/>
                </a:lnTo>
                <a:lnTo>
                  <a:pt x="156" y="235"/>
                </a:lnTo>
                <a:lnTo>
                  <a:pt x="157" y="235"/>
                </a:lnTo>
                <a:lnTo>
                  <a:pt x="157" y="235"/>
                </a:lnTo>
                <a:lnTo>
                  <a:pt x="159" y="226"/>
                </a:lnTo>
                <a:lnTo>
                  <a:pt x="159" y="216"/>
                </a:lnTo>
                <a:lnTo>
                  <a:pt x="159" y="216"/>
                </a:lnTo>
                <a:lnTo>
                  <a:pt x="157" y="215"/>
                </a:lnTo>
                <a:lnTo>
                  <a:pt x="157" y="215"/>
                </a:lnTo>
                <a:lnTo>
                  <a:pt x="154" y="213"/>
                </a:lnTo>
                <a:lnTo>
                  <a:pt x="154" y="210"/>
                </a:lnTo>
                <a:lnTo>
                  <a:pt x="154" y="210"/>
                </a:lnTo>
                <a:lnTo>
                  <a:pt x="154" y="207"/>
                </a:lnTo>
                <a:lnTo>
                  <a:pt x="154" y="207"/>
                </a:lnTo>
                <a:lnTo>
                  <a:pt x="153" y="205"/>
                </a:lnTo>
                <a:lnTo>
                  <a:pt x="153" y="205"/>
                </a:lnTo>
                <a:lnTo>
                  <a:pt x="153" y="199"/>
                </a:lnTo>
                <a:lnTo>
                  <a:pt x="153" y="199"/>
                </a:lnTo>
                <a:lnTo>
                  <a:pt x="153" y="204"/>
                </a:lnTo>
                <a:lnTo>
                  <a:pt x="153" y="204"/>
                </a:lnTo>
                <a:lnTo>
                  <a:pt x="151" y="207"/>
                </a:lnTo>
                <a:lnTo>
                  <a:pt x="151" y="207"/>
                </a:lnTo>
                <a:close/>
                <a:moveTo>
                  <a:pt x="86" y="215"/>
                </a:move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21"/>
                </a:lnTo>
                <a:lnTo>
                  <a:pt x="86" y="221"/>
                </a:lnTo>
                <a:lnTo>
                  <a:pt x="101" y="223"/>
                </a:lnTo>
                <a:lnTo>
                  <a:pt x="115" y="221"/>
                </a:lnTo>
                <a:lnTo>
                  <a:pt x="115" y="221"/>
                </a:lnTo>
                <a:lnTo>
                  <a:pt x="113" y="221"/>
                </a:lnTo>
                <a:lnTo>
                  <a:pt x="113" y="221"/>
                </a:lnTo>
                <a:lnTo>
                  <a:pt x="91" y="216"/>
                </a:lnTo>
                <a:lnTo>
                  <a:pt x="91" y="216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6" y="215"/>
                </a:lnTo>
                <a:lnTo>
                  <a:pt x="86" y="215"/>
                </a:lnTo>
                <a:close/>
                <a:moveTo>
                  <a:pt x="153" y="240"/>
                </a:moveTo>
                <a:lnTo>
                  <a:pt x="153" y="240"/>
                </a:lnTo>
                <a:lnTo>
                  <a:pt x="153" y="238"/>
                </a:lnTo>
                <a:lnTo>
                  <a:pt x="151" y="238"/>
                </a:lnTo>
                <a:lnTo>
                  <a:pt x="151" y="238"/>
                </a:lnTo>
                <a:lnTo>
                  <a:pt x="145" y="237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0" y="238"/>
                </a:lnTo>
                <a:lnTo>
                  <a:pt x="138" y="237"/>
                </a:lnTo>
                <a:lnTo>
                  <a:pt x="138" y="237"/>
                </a:lnTo>
                <a:lnTo>
                  <a:pt x="137" y="235"/>
                </a:lnTo>
                <a:lnTo>
                  <a:pt x="137" y="235"/>
                </a:lnTo>
                <a:lnTo>
                  <a:pt x="131" y="235"/>
                </a:lnTo>
                <a:lnTo>
                  <a:pt x="131" y="235"/>
                </a:lnTo>
                <a:lnTo>
                  <a:pt x="127" y="234"/>
                </a:lnTo>
                <a:lnTo>
                  <a:pt x="127" y="234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9" y="227"/>
                </a:lnTo>
                <a:lnTo>
                  <a:pt x="129" y="227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4" y="224"/>
                </a:lnTo>
                <a:lnTo>
                  <a:pt x="124" y="224"/>
                </a:lnTo>
                <a:lnTo>
                  <a:pt x="121" y="229"/>
                </a:lnTo>
                <a:lnTo>
                  <a:pt x="121" y="229"/>
                </a:lnTo>
                <a:lnTo>
                  <a:pt x="121" y="231"/>
                </a:lnTo>
                <a:lnTo>
                  <a:pt x="121" y="231"/>
                </a:lnTo>
                <a:lnTo>
                  <a:pt x="121" y="232"/>
                </a:lnTo>
                <a:lnTo>
                  <a:pt x="121" y="232"/>
                </a:lnTo>
                <a:lnTo>
                  <a:pt x="131" y="237"/>
                </a:lnTo>
                <a:lnTo>
                  <a:pt x="131" y="237"/>
                </a:lnTo>
                <a:lnTo>
                  <a:pt x="142" y="240"/>
                </a:lnTo>
                <a:lnTo>
                  <a:pt x="142" y="240"/>
                </a:lnTo>
                <a:lnTo>
                  <a:pt x="143" y="238"/>
                </a:lnTo>
                <a:lnTo>
                  <a:pt x="145" y="238"/>
                </a:lnTo>
                <a:lnTo>
                  <a:pt x="145" y="238"/>
                </a:lnTo>
                <a:lnTo>
                  <a:pt x="153" y="240"/>
                </a:lnTo>
                <a:lnTo>
                  <a:pt x="153" y="240"/>
                </a:lnTo>
                <a:close/>
                <a:moveTo>
                  <a:pt x="388" y="264"/>
                </a:move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92" y="264"/>
                </a:lnTo>
                <a:lnTo>
                  <a:pt x="392" y="264"/>
                </a:lnTo>
                <a:lnTo>
                  <a:pt x="410" y="261"/>
                </a:lnTo>
                <a:lnTo>
                  <a:pt x="410" y="261"/>
                </a:lnTo>
                <a:lnTo>
                  <a:pt x="411" y="261"/>
                </a:lnTo>
                <a:lnTo>
                  <a:pt x="411" y="261"/>
                </a:lnTo>
                <a:lnTo>
                  <a:pt x="413" y="254"/>
                </a:lnTo>
                <a:lnTo>
                  <a:pt x="413" y="254"/>
                </a:lnTo>
                <a:lnTo>
                  <a:pt x="407" y="256"/>
                </a:lnTo>
                <a:lnTo>
                  <a:pt x="407" y="256"/>
                </a:lnTo>
                <a:lnTo>
                  <a:pt x="389" y="262"/>
                </a:lnTo>
                <a:lnTo>
                  <a:pt x="389" y="262"/>
                </a:lnTo>
                <a:lnTo>
                  <a:pt x="388" y="264"/>
                </a:lnTo>
                <a:lnTo>
                  <a:pt x="388" y="264"/>
                </a:lnTo>
                <a:close/>
                <a:moveTo>
                  <a:pt x="255" y="237"/>
                </a:moveTo>
                <a:lnTo>
                  <a:pt x="255" y="237"/>
                </a:lnTo>
                <a:lnTo>
                  <a:pt x="254" y="237"/>
                </a:lnTo>
                <a:lnTo>
                  <a:pt x="254" y="237"/>
                </a:lnTo>
                <a:lnTo>
                  <a:pt x="246" y="240"/>
                </a:lnTo>
                <a:lnTo>
                  <a:pt x="246" y="240"/>
                </a:lnTo>
                <a:lnTo>
                  <a:pt x="239" y="242"/>
                </a:lnTo>
                <a:lnTo>
                  <a:pt x="235" y="245"/>
                </a:lnTo>
                <a:lnTo>
                  <a:pt x="235" y="245"/>
                </a:lnTo>
                <a:lnTo>
                  <a:pt x="232" y="246"/>
                </a:lnTo>
                <a:lnTo>
                  <a:pt x="232" y="246"/>
                </a:lnTo>
                <a:lnTo>
                  <a:pt x="230" y="248"/>
                </a:lnTo>
                <a:lnTo>
                  <a:pt x="230" y="248"/>
                </a:lnTo>
                <a:lnTo>
                  <a:pt x="232" y="248"/>
                </a:lnTo>
                <a:lnTo>
                  <a:pt x="232" y="248"/>
                </a:lnTo>
                <a:lnTo>
                  <a:pt x="250" y="245"/>
                </a:lnTo>
                <a:lnTo>
                  <a:pt x="250" y="245"/>
                </a:lnTo>
                <a:lnTo>
                  <a:pt x="252" y="243"/>
                </a:lnTo>
                <a:lnTo>
                  <a:pt x="252" y="243"/>
                </a:lnTo>
                <a:lnTo>
                  <a:pt x="255" y="240"/>
                </a:lnTo>
                <a:lnTo>
                  <a:pt x="255" y="240"/>
                </a:lnTo>
                <a:lnTo>
                  <a:pt x="257" y="238"/>
                </a:lnTo>
                <a:lnTo>
                  <a:pt x="255" y="237"/>
                </a:lnTo>
                <a:lnTo>
                  <a:pt x="255" y="237"/>
                </a:lnTo>
                <a:close/>
                <a:moveTo>
                  <a:pt x="157" y="183"/>
                </a:moveTo>
                <a:lnTo>
                  <a:pt x="157" y="183"/>
                </a:lnTo>
                <a:lnTo>
                  <a:pt x="157" y="183"/>
                </a:lnTo>
                <a:lnTo>
                  <a:pt x="157" y="183"/>
                </a:lnTo>
                <a:lnTo>
                  <a:pt x="159" y="183"/>
                </a:lnTo>
                <a:lnTo>
                  <a:pt x="159" y="183"/>
                </a:lnTo>
                <a:lnTo>
                  <a:pt x="195" y="183"/>
                </a:lnTo>
                <a:lnTo>
                  <a:pt x="195" y="183"/>
                </a:lnTo>
                <a:lnTo>
                  <a:pt x="198" y="182"/>
                </a:lnTo>
                <a:lnTo>
                  <a:pt x="198" y="182"/>
                </a:lnTo>
                <a:lnTo>
                  <a:pt x="197" y="179"/>
                </a:lnTo>
                <a:lnTo>
                  <a:pt x="197" y="179"/>
                </a:lnTo>
                <a:lnTo>
                  <a:pt x="195" y="179"/>
                </a:lnTo>
                <a:lnTo>
                  <a:pt x="195" y="179"/>
                </a:lnTo>
                <a:lnTo>
                  <a:pt x="179" y="180"/>
                </a:lnTo>
                <a:lnTo>
                  <a:pt x="179" y="180"/>
                </a:lnTo>
                <a:lnTo>
                  <a:pt x="170" y="182"/>
                </a:lnTo>
                <a:lnTo>
                  <a:pt x="170" y="182"/>
                </a:lnTo>
                <a:lnTo>
                  <a:pt x="157" y="183"/>
                </a:lnTo>
                <a:lnTo>
                  <a:pt x="157" y="183"/>
                </a:lnTo>
                <a:close/>
                <a:moveTo>
                  <a:pt x="83" y="175"/>
                </a:moveTo>
                <a:lnTo>
                  <a:pt x="83" y="175"/>
                </a:lnTo>
                <a:lnTo>
                  <a:pt x="78" y="175"/>
                </a:lnTo>
                <a:lnTo>
                  <a:pt x="78" y="175"/>
                </a:lnTo>
                <a:lnTo>
                  <a:pt x="67" y="179"/>
                </a:lnTo>
                <a:lnTo>
                  <a:pt x="67" y="179"/>
                </a:lnTo>
                <a:lnTo>
                  <a:pt x="63" y="180"/>
                </a:lnTo>
                <a:lnTo>
                  <a:pt x="63" y="180"/>
                </a:lnTo>
                <a:lnTo>
                  <a:pt x="64" y="182"/>
                </a:lnTo>
                <a:lnTo>
                  <a:pt x="64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79"/>
                </a:lnTo>
                <a:lnTo>
                  <a:pt x="72" y="179"/>
                </a:lnTo>
                <a:lnTo>
                  <a:pt x="74" y="179"/>
                </a:lnTo>
                <a:lnTo>
                  <a:pt x="75" y="177"/>
                </a:lnTo>
                <a:lnTo>
                  <a:pt x="75" y="177"/>
                </a:lnTo>
                <a:lnTo>
                  <a:pt x="77" y="179"/>
                </a:lnTo>
                <a:lnTo>
                  <a:pt x="77" y="179"/>
                </a:lnTo>
                <a:lnTo>
                  <a:pt x="77" y="182"/>
                </a:lnTo>
                <a:lnTo>
                  <a:pt x="77" y="182"/>
                </a:lnTo>
                <a:lnTo>
                  <a:pt x="78" y="183"/>
                </a:lnTo>
                <a:lnTo>
                  <a:pt x="78" y="183"/>
                </a:lnTo>
                <a:lnTo>
                  <a:pt x="83" y="183"/>
                </a:lnTo>
                <a:lnTo>
                  <a:pt x="83" y="183"/>
                </a:lnTo>
                <a:lnTo>
                  <a:pt x="83" y="175"/>
                </a:lnTo>
                <a:lnTo>
                  <a:pt x="83" y="175"/>
                </a:lnTo>
                <a:close/>
                <a:moveTo>
                  <a:pt x="22" y="207"/>
                </a:moveTo>
                <a:lnTo>
                  <a:pt x="22" y="207"/>
                </a:lnTo>
                <a:lnTo>
                  <a:pt x="22" y="237"/>
                </a:lnTo>
                <a:lnTo>
                  <a:pt x="22" y="237"/>
                </a:lnTo>
                <a:lnTo>
                  <a:pt x="30" y="229"/>
                </a:lnTo>
                <a:lnTo>
                  <a:pt x="30" y="229"/>
                </a:lnTo>
                <a:lnTo>
                  <a:pt x="25" y="218"/>
                </a:lnTo>
                <a:lnTo>
                  <a:pt x="22" y="207"/>
                </a:lnTo>
                <a:lnTo>
                  <a:pt x="22" y="207"/>
                </a:lnTo>
                <a:close/>
                <a:moveTo>
                  <a:pt x="225" y="117"/>
                </a:moveTo>
                <a:lnTo>
                  <a:pt x="225" y="117"/>
                </a:lnTo>
                <a:lnTo>
                  <a:pt x="232" y="115"/>
                </a:lnTo>
                <a:lnTo>
                  <a:pt x="232" y="115"/>
                </a:lnTo>
                <a:lnTo>
                  <a:pt x="232" y="114"/>
                </a:lnTo>
                <a:lnTo>
                  <a:pt x="232" y="114"/>
                </a:lnTo>
                <a:lnTo>
                  <a:pt x="232" y="109"/>
                </a:lnTo>
                <a:lnTo>
                  <a:pt x="232" y="109"/>
                </a:lnTo>
                <a:lnTo>
                  <a:pt x="230" y="111"/>
                </a:lnTo>
                <a:lnTo>
                  <a:pt x="228" y="108"/>
                </a:lnTo>
                <a:lnTo>
                  <a:pt x="228" y="108"/>
                </a:lnTo>
                <a:lnTo>
                  <a:pt x="219" y="115"/>
                </a:lnTo>
                <a:lnTo>
                  <a:pt x="214" y="122"/>
                </a:lnTo>
                <a:lnTo>
                  <a:pt x="214" y="122"/>
                </a:lnTo>
                <a:lnTo>
                  <a:pt x="220" y="120"/>
                </a:lnTo>
                <a:lnTo>
                  <a:pt x="220" y="120"/>
                </a:lnTo>
                <a:lnTo>
                  <a:pt x="222" y="119"/>
                </a:lnTo>
                <a:lnTo>
                  <a:pt x="222" y="119"/>
                </a:lnTo>
                <a:lnTo>
                  <a:pt x="224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close/>
                <a:moveTo>
                  <a:pt x="67" y="243"/>
                </a:moveTo>
                <a:lnTo>
                  <a:pt x="67" y="243"/>
                </a:lnTo>
                <a:lnTo>
                  <a:pt x="61" y="243"/>
                </a:lnTo>
                <a:lnTo>
                  <a:pt x="61" y="243"/>
                </a:lnTo>
                <a:lnTo>
                  <a:pt x="60" y="243"/>
                </a:lnTo>
                <a:lnTo>
                  <a:pt x="60" y="243"/>
                </a:lnTo>
                <a:lnTo>
                  <a:pt x="56" y="246"/>
                </a:lnTo>
                <a:lnTo>
                  <a:pt x="56" y="246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4" y="261"/>
                </a:lnTo>
                <a:lnTo>
                  <a:pt x="44" y="261"/>
                </a:lnTo>
                <a:lnTo>
                  <a:pt x="56" y="251"/>
                </a:lnTo>
                <a:lnTo>
                  <a:pt x="56" y="251"/>
                </a:lnTo>
                <a:lnTo>
                  <a:pt x="60" y="249"/>
                </a:lnTo>
                <a:lnTo>
                  <a:pt x="60" y="249"/>
                </a:lnTo>
                <a:lnTo>
                  <a:pt x="61" y="249"/>
                </a:lnTo>
                <a:lnTo>
                  <a:pt x="63" y="249"/>
                </a:lnTo>
                <a:lnTo>
                  <a:pt x="63" y="249"/>
                </a:lnTo>
                <a:lnTo>
                  <a:pt x="63" y="251"/>
                </a:lnTo>
                <a:lnTo>
                  <a:pt x="63" y="253"/>
                </a:lnTo>
                <a:lnTo>
                  <a:pt x="63" y="253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7" y="249"/>
                </a:lnTo>
                <a:lnTo>
                  <a:pt x="67" y="249"/>
                </a:lnTo>
                <a:lnTo>
                  <a:pt x="66" y="249"/>
                </a:lnTo>
                <a:lnTo>
                  <a:pt x="66" y="249"/>
                </a:lnTo>
                <a:lnTo>
                  <a:pt x="63" y="248"/>
                </a:lnTo>
                <a:lnTo>
                  <a:pt x="63" y="248"/>
                </a:lnTo>
                <a:lnTo>
                  <a:pt x="63" y="246"/>
                </a:lnTo>
                <a:lnTo>
                  <a:pt x="63" y="246"/>
                </a:lnTo>
                <a:lnTo>
                  <a:pt x="66" y="245"/>
                </a:lnTo>
                <a:lnTo>
                  <a:pt x="66" y="245"/>
                </a:lnTo>
                <a:lnTo>
                  <a:pt x="67" y="243"/>
                </a:lnTo>
                <a:lnTo>
                  <a:pt x="67" y="243"/>
                </a:lnTo>
                <a:close/>
                <a:moveTo>
                  <a:pt x="47" y="172"/>
                </a:moveTo>
                <a:lnTo>
                  <a:pt x="47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1"/>
                </a:lnTo>
                <a:lnTo>
                  <a:pt x="52" y="171"/>
                </a:lnTo>
                <a:lnTo>
                  <a:pt x="52" y="171"/>
                </a:lnTo>
                <a:lnTo>
                  <a:pt x="55" y="169"/>
                </a:lnTo>
                <a:lnTo>
                  <a:pt x="55" y="169"/>
                </a:lnTo>
                <a:lnTo>
                  <a:pt x="72" y="169"/>
                </a:lnTo>
                <a:lnTo>
                  <a:pt x="72" y="169"/>
                </a:lnTo>
                <a:lnTo>
                  <a:pt x="82" y="169"/>
                </a:lnTo>
                <a:lnTo>
                  <a:pt x="82" y="169"/>
                </a:lnTo>
                <a:lnTo>
                  <a:pt x="85" y="169"/>
                </a:lnTo>
                <a:lnTo>
                  <a:pt x="85" y="169"/>
                </a:lnTo>
                <a:lnTo>
                  <a:pt x="86" y="169"/>
                </a:lnTo>
                <a:lnTo>
                  <a:pt x="90" y="171"/>
                </a:lnTo>
                <a:lnTo>
                  <a:pt x="90" y="171"/>
                </a:lnTo>
                <a:lnTo>
                  <a:pt x="91" y="172"/>
                </a:lnTo>
                <a:lnTo>
                  <a:pt x="91" y="172"/>
                </a:lnTo>
                <a:lnTo>
                  <a:pt x="91" y="167"/>
                </a:lnTo>
                <a:lnTo>
                  <a:pt x="91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9"/>
                </a:lnTo>
                <a:lnTo>
                  <a:pt x="45" y="169"/>
                </a:lnTo>
                <a:lnTo>
                  <a:pt x="47" y="172"/>
                </a:lnTo>
                <a:lnTo>
                  <a:pt x="47" y="172"/>
                </a:lnTo>
                <a:close/>
                <a:moveTo>
                  <a:pt x="265" y="248"/>
                </a:moveTo>
                <a:lnTo>
                  <a:pt x="265" y="248"/>
                </a:lnTo>
                <a:lnTo>
                  <a:pt x="260" y="248"/>
                </a:lnTo>
                <a:lnTo>
                  <a:pt x="260" y="248"/>
                </a:lnTo>
                <a:lnTo>
                  <a:pt x="258" y="249"/>
                </a:lnTo>
                <a:lnTo>
                  <a:pt x="258" y="249"/>
                </a:lnTo>
                <a:lnTo>
                  <a:pt x="246" y="257"/>
                </a:lnTo>
                <a:lnTo>
                  <a:pt x="246" y="257"/>
                </a:lnTo>
                <a:lnTo>
                  <a:pt x="246" y="259"/>
                </a:lnTo>
                <a:lnTo>
                  <a:pt x="246" y="259"/>
                </a:lnTo>
                <a:lnTo>
                  <a:pt x="247" y="262"/>
                </a:lnTo>
                <a:lnTo>
                  <a:pt x="247" y="262"/>
                </a:lnTo>
                <a:lnTo>
                  <a:pt x="254" y="261"/>
                </a:lnTo>
                <a:lnTo>
                  <a:pt x="254" y="261"/>
                </a:lnTo>
                <a:lnTo>
                  <a:pt x="254" y="259"/>
                </a:lnTo>
                <a:lnTo>
                  <a:pt x="255" y="256"/>
                </a:lnTo>
                <a:lnTo>
                  <a:pt x="255" y="256"/>
                </a:lnTo>
                <a:lnTo>
                  <a:pt x="263" y="248"/>
                </a:lnTo>
                <a:lnTo>
                  <a:pt x="263" y="248"/>
                </a:lnTo>
                <a:lnTo>
                  <a:pt x="265" y="248"/>
                </a:lnTo>
                <a:lnTo>
                  <a:pt x="265" y="248"/>
                </a:lnTo>
                <a:close/>
                <a:moveTo>
                  <a:pt x="410" y="232"/>
                </a:moveTo>
                <a:lnTo>
                  <a:pt x="410" y="232"/>
                </a:lnTo>
                <a:lnTo>
                  <a:pt x="410" y="238"/>
                </a:lnTo>
                <a:lnTo>
                  <a:pt x="410" y="238"/>
                </a:lnTo>
                <a:lnTo>
                  <a:pt x="416" y="237"/>
                </a:lnTo>
                <a:lnTo>
                  <a:pt x="416" y="237"/>
                </a:lnTo>
                <a:lnTo>
                  <a:pt x="416" y="224"/>
                </a:lnTo>
                <a:lnTo>
                  <a:pt x="416" y="224"/>
                </a:lnTo>
                <a:lnTo>
                  <a:pt x="415" y="224"/>
                </a:lnTo>
                <a:lnTo>
                  <a:pt x="415" y="224"/>
                </a:lnTo>
                <a:lnTo>
                  <a:pt x="411" y="223"/>
                </a:lnTo>
                <a:lnTo>
                  <a:pt x="411" y="220"/>
                </a:lnTo>
                <a:lnTo>
                  <a:pt x="411" y="220"/>
                </a:lnTo>
                <a:lnTo>
                  <a:pt x="411" y="218"/>
                </a:lnTo>
                <a:lnTo>
                  <a:pt x="411" y="218"/>
                </a:lnTo>
                <a:lnTo>
                  <a:pt x="410" y="218"/>
                </a:lnTo>
                <a:lnTo>
                  <a:pt x="410" y="220"/>
                </a:lnTo>
                <a:lnTo>
                  <a:pt x="410" y="220"/>
                </a:lnTo>
                <a:lnTo>
                  <a:pt x="410" y="227"/>
                </a:lnTo>
                <a:lnTo>
                  <a:pt x="410" y="227"/>
                </a:lnTo>
                <a:lnTo>
                  <a:pt x="411" y="231"/>
                </a:lnTo>
                <a:lnTo>
                  <a:pt x="410" y="232"/>
                </a:lnTo>
                <a:lnTo>
                  <a:pt x="410" y="232"/>
                </a:lnTo>
                <a:close/>
                <a:moveTo>
                  <a:pt x="49" y="109"/>
                </a:moveTo>
                <a:lnTo>
                  <a:pt x="49" y="109"/>
                </a:lnTo>
                <a:lnTo>
                  <a:pt x="55" y="106"/>
                </a:lnTo>
                <a:lnTo>
                  <a:pt x="55" y="106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98"/>
                </a:lnTo>
                <a:lnTo>
                  <a:pt x="61" y="98"/>
                </a:lnTo>
                <a:lnTo>
                  <a:pt x="52" y="103"/>
                </a:lnTo>
                <a:lnTo>
                  <a:pt x="52" y="103"/>
                </a:lnTo>
                <a:lnTo>
                  <a:pt x="52" y="104"/>
                </a:lnTo>
                <a:lnTo>
                  <a:pt x="52" y="104"/>
                </a:lnTo>
                <a:lnTo>
                  <a:pt x="50" y="106"/>
                </a:lnTo>
                <a:lnTo>
                  <a:pt x="50" y="106"/>
                </a:lnTo>
                <a:lnTo>
                  <a:pt x="49" y="108"/>
                </a:lnTo>
                <a:lnTo>
                  <a:pt x="47" y="108"/>
                </a:lnTo>
                <a:lnTo>
                  <a:pt x="47" y="108"/>
                </a:lnTo>
                <a:lnTo>
                  <a:pt x="47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lnTo>
                  <a:pt x="39" y="106"/>
                </a:lnTo>
                <a:lnTo>
                  <a:pt x="39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3"/>
                </a:lnTo>
                <a:lnTo>
                  <a:pt x="39" y="104"/>
                </a:lnTo>
                <a:lnTo>
                  <a:pt x="39" y="104"/>
                </a:lnTo>
                <a:lnTo>
                  <a:pt x="37" y="104"/>
                </a:lnTo>
                <a:lnTo>
                  <a:pt x="36" y="106"/>
                </a:lnTo>
                <a:lnTo>
                  <a:pt x="36" y="106"/>
                </a:lnTo>
                <a:lnTo>
                  <a:pt x="36" y="109"/>
                </a:lnTo>
                <a:lnTo>
                  <a:pt x="36" y="109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41" y="111"/>
                </a:lnTo>
                <a:lnTo>
                  <a:pt x="41" y="111"/>
                </a:lnTo>
                <a:lnTo>
                  <a:pt x="42" y="109"/>
                </a:lnTo>
                <a:lnTo>
                  <a:pt x="44" y="109"/>
                </a:lnTo>
                <a:lnTo>
                  <a:pt x="44" y="109"/>
                </a:lnTo>
                <a:lnTo>
                  <a:pt x="45" y="109"/>
                </a:lnTo>
                <a:lnTo>
                  <a:pt x="45" y="109"/>
                </a:lnTo>
                <a:lnTo>
                  <a:pt x="49" y="109"/>
                </a:lnTo>
                <a:lnTo>
                  <a:pt x="49" y="109"/>
                </a:lnTo>
                <a:close/>
                <a:moveTo>
                  <a:pt x="246" y="253"/>
                </a:moveTo>
                <a:lnTo>
                  <a:pt x="246" y="253"/>
                </a:lnTo>
                <a:lnTo>
                  <a:pt x="216" y="261"/>
                </a:lnTo>
                <a:lnTo>
                  <a:pt x="216" y="261"/>
                </a:lnTo>
                <a:lnTo>
                  <a:pt x="239" y="259"/>
                </a:lnTo>
                <a:lnTo>
                  <a:pt x="239" y="259"/>
                </a:lnTo>
                <a:lnTo>
                  <a:pt x="246" y="253"/>
                </a:lnTo>
                <a:lnTo>
                  <a:pt x="246" y="253"/>
                </a:lnTo>
                <a:close/>
                <a:moveTo>
                  <a:pt x="241" y="147"/>
                </a:moveTo>
                <a:lnTo>
                  <a:pt x="241" y="147"/>
                </a:lnTo>
                <a:lnTo>
                  <a:pt x="235" y="152"/>
                </a:lnTo>
                <a:lnTo>
                  <a:pt x="235" y="152"/>
                </a:lnTo>
                <a:lnTo>
                  <a:pt x="235" y="153"/>
                </a:lnTo>
                <a:lnTo>
                  <a:pt x="235" y="153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43" y="158"/>
                </a:lnTo>
                <a:lnTo>
                  <a:pt x="243" y="158"/>
                </a:lnTo>
                <a:lnTo>
                  <a:pt x="241" y="147"/>
                </a:lnTo>
                <a:lnTo>
                  <a:pt x="241" y="147"/>
                </a:lnTo>
                <a:close/>
                <a:moveTo>
                  <a:pt x="44" y="215"/>
                </a:move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9" y="210"/>
                </a:lnTo>
                <a:lnTo>
                  <a:pt x="49" y="210"/>
                </a:lnTo>
                <a:lnTo>
                  <a:pt x="49" y="208"/>
                </a:lnTo>
                <a:lnTo>
                  <a:pt x="49" y="208"/>
                </a:lnTo>
                <a:lnTo>
                  <a:pt x="45" y="191"/>
                </a:lnTo>
                <a:lnTo>
                  <a:pt x="45" y="191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215"/>
                </a:lnTo>
                <a:lnTo>
                  <a:pt x="44" y="215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5" y="220"/>
                </a:lnTo>
                <a:lnTo>
                  <a:pt x="45" y="220"/>
                </a:lnTo>
                <a:lnTo>
                  <a:pt x="44" y="221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4" y="224"/>
                </a:lnTo>
                <a:lnTo>
                  <a:pt x="42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4"/>
                </a:lnTo>
                <a:lnTo>
                  <a:pt x="39" y="224"/>
                </a:lnTo>
                <a:lnTo>
                  <a:pt x="36" y="227"/>
                </a:lnTo>
                <a:lnTo>
                  <a:pt x="36" y="227"/>
                </a:lnTo>
                <a:lnTo>
                  <a:pt x="34" y="231"/>
                </a:lnTo>
                <a:lnTo>
                  <a:pt x="34" y="231"/>
                </a:lnTo>
                <a:lnTo>
                  <a:pt x="33" y="232"/>
                </a:lnTo>
                <a:lnTo>
                  <a:pt x="33" y="232"/>
                </a:lnTo>
                <a:lnTo>
                  <a:pt x="31" y="232"/>
                </a:lnTo>
                <a:lnTo>
                  <a:pt x="31" y="232"/>
                </a:lnTo>
                <a:lnTo>
                  <a:pt x="30" y="234"/>
                </a:lnTo>
                <a:lnTo>
                  <a:pt x="30" y="234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52" y="221"/>
                </a:lnTo>
                <a:lnTo>
                  <a:pt x="52" y="221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232" y="270"/>
                </a:moveTo>
                <a:lnTo>
                  <a:pt x="232" y="270"/>
                </a:lnTo>
                <a:lnTo>
                  <a:pt x="232" y="270"/>
                </a:lnTo>
                <a:lnTo>
                  <a:pt x="232" y="270"/>
                </a:lnTo>
                <a:lnTo>
                  <a:pt x="268" y="272"/>
                </a:lnTo>
                <a:lnTo>
                  <a:pt x="268" y="272"/>
                </a:lnTo>
                <a:lnTo>
                  <a:pt x="273" y="272"/>
                </a:lnTo>
                <a:lnTo>
                  <a:pt x="273" y="272"/>
                </a:lnTo>
                <a:lnTo>
                  <a:pt x="271" y="268"/>
                </a:lnTo>
                <a:lnTo>
                  <a:pt x="271" y="268"/>
                </a:lnTo>
                <a:lnTo>
                  <a:pt x="250" y="268"/>
                </a:lnTo>
                <a:lnTo>
                  <a:pt x="250" y="268"/>
                </a:lnTo>
                <a:lnTo>
                  <a:pt x="232" y="270"/>
                </a:lnTo>
                <a:lnTo>
                  <a:pt x="232" y="270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4" y="224"/>
                </a:lnTo>
                <a:lnTo>
                  <a:pt x="34" y="224"/>
                </a:lnTo>
                <a:lnTo>
                  <a:pt x="37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20"/>
                </a:lnTo>
                <a:lnTo>
                  <a:pt x="36" y="207"/>
                </a:lnTo>
                <a:lnTo>
                  <a:pt x="36" y="207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149" y="215"/>
                </a:moveTo>
                <a:lnTo>
                  <a:pt x="149" y="215"/>
                </a:lnTo>
                <a:lnTo>
                  <a:pt x="148" y="215"/>
                </a:lnTo>
                <a:lnTo>
                  <a:pt x="148" y="215"/>
                </a:lnTo>
                <a:lnTo>
                  <a:pt x="145" y="232"/>
                </a:lnTo>
                <a:lnTo>
                  <a:pt x="145" y="232"/>
                </a:lnTo>
                <a:lnTo>
                  <a:pt x="151" y="234"/>
                </a:lnTo>
                <a:lnTo>
                  <a:pt x="151" y="234"/>
                </a:lnTo>
                <a:lnTo>
                  <a:pt x="149" y="215"/>
                </a:lnTo>
                <a:lnTo>
                  <a:pt x="149" y="215"/>
                </a:lnTo>
                <a:close/>
                <a:moveTo>
                  <a:pt x="52" y="238"/>
                </a:move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0" y="238"/>
                </a:lnTo>
                <a:lnTo>
                  <a:pt x="50" y="238"/>
                </a:lnTo>
                <a:lnTo>
                  <a:pt x="36" y="246"/>
                </a:lnTo>
                <a:lnTo>
                  <a:pt x="36" y="246"/>
                </a:lnTo>
                <a:lnTo>
                  <a:pt x="31" y="249"/>
                </a:lnTo>
                <a:lnTo>
                  <a:pt x="31" y="249"/>
                </a:lnTo>
                <a:lnTo>
                  <a:pt x="30" y="251"/>
                </a:lnTo>
                <a:lnTo>
                  <a:pt x="30" y="251"/>
                </a:lnTo>
                <a:lnTo>
                  <a:pt x="34" y="254"/>
                </a:lnTo>
                <a:lnTo>
                  <a:pt x="34" y="254"/>
                </a:lnTo>
                <a:lnTo>
                  <a:pt x="52" y="238"/>
                </a:lnTo>
                <a:lnTo>
                  <a:pt x="52" y="238"/>
                </a:lnTo>
                <a:close/>
                <a:moveTo>
                  <a:pt x="426" y="272"/>
                </a:moveTo>
                <a:lnTo>
                  <a:pt x="426" y="272"/>
                </a:lnTo>
                <a:lnTo>
                  <a:pt x="427" y="272"/>
                </a:lnTo>
                <a:lnTo>
                  <a:pt x="427" y="272"/>
                </a:lnTo>
                <a:lnTo>
                  <a:pt x="429" y="270"/>
                </a:lnTo>
                <a:lnTo>
                  <a:pt x="430" y="268"/>
                </a:lnTo>
                <a:lnTo>
                  <a:pt x="430" y="268"/>
                </a:lnTo>
                <a:lnTo>
                  <a:pt x="430" y="267"/>
                </a:lnTo>
                <a:lnTo>
                  <a:pt x="430" y="267"/>
                </a:lnTo>
                <a:lnTo>
                  <a:pt x="429" y="245"/>
                </a:lnTo>
                <a:lnTo>
                  <a:pt x="429" y="245"/>
                </a:lnTo>
                <a:lnTo>
                  <a:pt x="427" y="227"/>
                </a:lnTo>
                <a:lnTo>
                  <a:pt x="427" y="227"/>
                </a:lnTo>
                <a:lnTo>
                  <a:pt x="426" y="231"/>
                </a:lnTo>
                <a:lnTo>
                  <a:pt x="426" y="231"/>
                </a:lnTo>
                <a:lnTo>
                  <a:pt x="426" y="237"/>
                </a:lnTo>
                <a:lnTo>
                  <a:pt x="426" y="237"/>
                </a:lnTo>
                <a:lnTo>
                  <a:pt x="427" y="245"/>
                </a:lnTo>
                <a:lnTo>
                  <a:pt x="427" y="245"/>
                </a:lnTo>
                <a:lnTo>
                  <a:pt x="427" y="249"/>
                </a:lnTo>
                <a:lnTo>
                  <a:pt x="427" y="249"/>
                </a:lnTo>
                <a:lnTo>
                  <a:pt x="429" y="262"/>
                </a:lnTo>
                <a:lnTo>
                  <a:pt x="429" y="262"/>
                </a:lnTo>
                <a:lnTo>
                  <a:pt x="429" y="265"/>
                </a:lnTo>
                <a:lnTo>
                  <a:pt x="427" y="270"/>
                </a:lnTo>
                <a:lnTo>
                  <a:pt x="427" y="270"/>
                </a:lnTo>
                <a:lnTo>
                  <a:pt x="426" y="272"/>
                </a:lnTo>
                <a:lnTo>
                  <a:pt x="426" y="2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3" y="188"/>
                </a:lnTo>
                <a:lnTo>
                  <a:pt x="83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90"/>
                </a:lnTo>
                <a:lnTo>
                  <a:pt x="78" y="190"/>
                </a:lnTo>
                <a:lnTo>
                  <a:pt x="80" y="205"/>
                </a:lnTo>
                <a:lnTo>
                  <a:pt x="80" y="205"/>
                </a:lnTo>
                <a:lnTo>
                  <a:pt x="82" y="207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366" y="194"/>
                </a:moveTo>
                <a:lnTo>
                  <a:pt x="366" y="194"/>
                </a:lnTo>
                <a:lnTo>
                  <a:pt x="367" y="193"/>
                </a:lnTo>
                <a:lnTo>
                  <a:pt x="369" y="190"/>
                </a:lnTo>
                <a:lnTo>
                  <a:pt x="369" y="190"/>
                </a:lnTo>
                <a:lnTo>
                  <a:pt x="370" y="185"/>
                </a:lnTo>
                <a:lnTo>
                  <a:pt x="370" y="185"/>
                </a:lnTo>
                <a:lnTo>
                  <a:pt x="370" y="183"/>
                </a:lnTo>
                <a:lnTo>
                  <a:pt x="370" y="183"/>
                </a:lnTo>
                <a:lnTo>
                  <a:pt x="372" y="182"/>
                </a:lnTo>
                <a:lnTo>
                  <a:pt x="375" y="182"/>
                </a:lnTo>
                <a:lnTo>
                  <a:pt x="375" y="182"/>
                </a:lnTo>
                <a:lnTo>
                  <a:pt x="375" y="183"/>
                </a:lnTo>
                <a:lnTo>
                  <a:pt x="375" y="183"/>
                </a:lnTo>
                <a:lnTo>
                  <a:pt x="377" y="179"/>
                </a:lnTo>
                <a:lnTo>
                  <a:pt x="377" y="179"/>
                </a:lnTo>
                <a:lnTo>
                  <a:pt x="370" y="182"/>
                </a:lnTo>
                <a:lnTo>
                  <a:pt x="364" y="183"/>
                </a:lnTo>
                <a:lnTo>
                  <a:pt x="364" y="183"/>
                </a:lnTo>
                <a:lnTo>
                  <a:pt x="366" y="194"/>
                </a:lnTo>
                <a:lnTo>
                  <a:pt x="366" y="194"/>
                </a:lnTo>
                <a:close/>
                <a:moveTo>
                  <a:pt x="247" y="265"/>
                </a:moveTo>
                <a:lnTo>
                  <a:pt x="247" y="265"/>
                </a:lnTo>
                <a:lnTo>
                  <a:pt x="225" y="267"/>
                </a:lnTo>
                <a:lnTo>
                  <a:pt x="202" y="265"/>
                </a:lnTo>
                <a:lnTo>
                  <a:pt x="202" y="265"/>
                </a:lnTo>
                <a:lnTo>
                  <a:pt x="200" y="268"/>
                </a:lnTo>
                <a:lnTo>
                  <a:pt x="200" y="268"/>
                </a:lnTo>
                <a:lnTo>
                  <a:pt x="220" y="268"/>
                </a:lnTo>
                <a:lnTo>
                  <a:pt x="220" y="268"/>
                </a:lnTo>
                <a:lnTo>
                  <a:pt x="236" y="267"/>
                </a:lnTo>
                <a:lnTo>
                  <a:pt x="236" y="267"/>
                </a:lnTo>
                <a:lnTo>
                  <a:pt x="246" y="265"/>
                </a:lnTo>
                <a:lnTo>
                  <a:pt x="246" y="265"/>
                </a:lnTo>
                <a:lnTo>
                  <a:pt x="247" y="265"/>
                </a:lnTo>
                <a:lnTo>
                  <a:pt x="247" y="265"/>
                </a:lnTo>
                <a:lnTo>
                  <a:pt x="247" y="265"/>
                </a:lnTo>
                <a:close/>
                <a:moveTo>
                  <a:pt x="28" y="142"/>
                </a:moveTo>
                <a:lnTo>
                  <a:pt x="28" y="142"/>
                </a:lnTo>
                <a:lnTo>
                  <a:pt x="28" y="134"/>
                </a:lnTo>
                <a:lnTo>
                  <a:pt x="28" y="134"/>
                </a:lnTo>
                <a:lnTo>
                  <a:pt x="22" y="139"/>
                </a:lnTo>
                <a:lnTo>
                  <a:pt x="15" y="144"/>
                </a:lnTo>
                <a:lnTo>
                  <a:pt x="15" y="144"/>
                </a:lnTo>
                <a:lnTo>
                  <a:pt x="20" y="144"/>
                </a:lnTo>
                <a:lnTo>
                  <a:pt x="23" y="144"/>
                </a:lnTo>
                <a:lnTo>
                  <a:pt x="23" y="144"/>
                </a:lnTo>
                <a:lnTo>
                  <a:pt x="25" y="142"/>
                </a:lnTo>
                <a:lnTo>
                  <a:pt x="28" y="142"/>
                </a:lnTo>
                <a:lnTo>
                  <a:pt x="28" y="142"/>
                </a:lnTo>
                <a:close/>
                <a:moveTo>
                  <a:pt x="140" y="210"/>
                </a:moveTo>
                <a:lnTo>
                  <a:pt x="140" y="210"/>
                </a:lnTo>
                <a:lnTo>
                  <a:pt x="138" y="221"/>
                </a:lnTo>
                <a:lnTo>
                  <a:pt x="138" y="221"/>
                </a:lnTo>
                <a:lnTo>
                  <a:pt x="138" y="223"/>
                </a:lnTo>
                <a:lnTo>
                  <a:pt x="138" y="223"/>
                </a:lnTo>
                <a:lnTo>
                  <a:pt x="140" y="231"/>
                </a:lnTo>
                <a:lnTo>
                  <a:pt x="140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26"/>
                </a:lnTo>
                <a:lnTo>
                  <a:pt x="142" y="226"/>
                </a:lnTo>
                <a:lnTo>
                  <a:pt x="143" y="223"/>
                </a:lnTo>
                <a:lnTo>
                  <a:pt x="142" y="221"/>
                </a:lnTo>
                <a:lnTo>
                  <a:pt x="142" y="221"/>
                </a:lnTo>
                <a:lnTo>
                  <a:pt x="142" y="220"/>
                </a:lnTo>
                <a:lnTo>
                  <a:pt x="142" y="220"/>
                </a:lnTo>
                <a:lnTo>
                  <a:pt x="140" y="212"/>
                </a:lnTo>
                <a:lnTo>
                  <a:pt x="140" y="212"/>
                </a:lnTo>
                <a:lnTo>
                  <a:pt x="140" y="210"/>
                </a:lnTo>
                <a:lnTo>
                  <a:pt x="140" y="210"/>
                </a:lnTo>
                <a:close/>
                <a:moveTo>
                  <a:pt x="197" y="93"/>
                </a:moveTo>
                <a:lnTo>
                  <a:pt x="197" y="93"/>
                </a:lnTo>
                <a:lnTo>
                  <a:pt x="197" y="106"/>
                </a:lnTo>
                <a:lnTo>
                  <a:pt x="197" y="106"/>
                </a:lnTo>
                <a:lnTo>
                  <a:pt x="200" y="106"/>
                </a:lnTo>
                <a:lnTo>
                  <a:pt x="200" y="106"/>
                </a:lnTo>
                <a:lnTo>
                  <a:pt x="203" y="92"/>
                </a:lnTo>
                <a:lnTo>
                  <a:pt x="203" y="92"/>
                </a:lnTo>
                <a:lnTo>
                  <a:pt x="200" y="93"/>
                </a:lnTo>
                <a:lnTo>
                  <a:pt x="197" y="93"/>
                </a:lnTo>
                <a:lnTo>
                  <a:pt x="197" y="93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23" y="179"/>
                </a:lnTo>
                <a:lnTo>
                  <a:pt x="23" y="179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2" y="156"/>
                </a:lnTo>
                <a:lnTo>
                  <a:pt x="22" y="155"/>
                </a:lnTo>
                <a:lnTo>
                  <a:pt x="22" y="155"/>
                </a:lnTo>
                <a:lnTo>
                  <a:pt x="23" y="149"/>
                </a:lnTo>
                <a:lnTo>
                  <a:pt x="23" y="149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310" y="212"/>
                </a:moveTo>
                <a:lnTo>
                  <a:pt x="310" y="212"/>
                </a:lnTo>
                <a:lnTo>
                  <a:pt x="314" y="224"/>
                </a:lnTo>
                <a:lnTo>
                  <a:pt x="314" y="224"/>
                </a:lnTo>
                <a:lnTo>
                  <a:pt x="315" y="223"/>
                </a:lnTo>
                <a:lnTo>
                  <a:pt x="317" y="223"/>
                </a:lnTo>
                <a:lnTo>
                  <a:pt x="317" y="223"/>
                </a:lnTo>
                <a:lnTo>
                  <a:pt x="317" y="213"/>
                </a:lnTo>
                <a:lnTo>
                  <a:pt x="317" y="213"/>
                </a:lnTo>
                <a:lnTo>
                  <a:pt x="317" y="212"/>
                </a:lnTo>
                <a:lnTo>
                  <a:pt x="317" y="210"/>
                </a:lnTo>
                <a:lnTo>
                  <a:pt x="317" y="210"/>
                </a:lnTo>
                <a:lnTo>
                  <a:pt x="310" y="212"/>
                </a:lnTo>
                <a:lnTo>
                  <a:pt x="310" y="212"/>
                </a:lnTo>
                <a:close/>
                <a:moveTo>
                  <a:pt x="28" y="160"/>
                </a:moveTo>
                <a:lnTo>
                  <a:pt x="28" y="160"/>
                </a:lnTo>
                <a:lnTo>
                  <a:pt x="26" y="164"/>
                </a:lnTo>
                <a:lnTo>
                  <a:pt x="26" y="164"/>
                </a:lnTo>
                <a:lnTo>
                  <a:pt x="26" y="169"/>
                </a:lnTo>
                <a:lnTo>
                  <a:pt x="26" y="169"/>
                </a:lnTo>
                <a:lnTo>
                  <a:pt x="26" y="174"/>
                </a:lnTo>
                <a:lnTo>
                  <a:pt x="26" y="174"/>
                </a:lnTo>
                <a:lnTo>
                  <a:pt x="26" y="179"/>
                </a:lnTo>
                <a:lnTo>
                  <a:pt x="26" y="179"/>
                </a:lnTo>
                <a:lnTo>
                  <a:pt x="26" y="182"/>
                </a:lnTo>
                <a:lnTo>
                  <a:pt x="26" y="182"/>
                </a:lnTo>
                <a:lnTo>
                  <a:pt x="31" y="180"/>
                </a:lnTo>
                <a:lnTo>
                  <a:pt x="31" y="18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close/>
                <a:moveTo>
                  <a:pt x="224" y="238"/>
                </a:moveTo>
                <a:lnTo>
                  <a:pt x="224" y="238"/>
                </a:lnTo>
                <a:lnTo>
                  <a:pt x="232" y="237"/>
                </a:lnTo>
                <a:lnTo>
                  <a:pt x="232" y="237"/>
                </a:lnTo>
                <a:lnTo>
                  <a:pt x="236" y="235"/>
                </a:lnTo>
                <a:lnTo>
                  <a:pt x="239" y="232"/>
                </a:lnTo>
                <a:lnTo>
                  <a:pt x="239" y="232"/>
                </a:lnTo>
                <a:lnTo>
                  <a:pt x="243" y="231"/>
                </a:lnTo>
                <a:lnTo>
                  <a:pt x="243" y="231"/>
                </a:lnTo>
                <a:lnTo>
                  <a:pt x="243" y="229"/>
                </a:lnTo>
                <a:lnTo>
                  <a:pt x="243" y="229"/>
                </a:lnTo>
                <a:lnTo>
                  <a:pt x="224" y="235"/>
                </a:lnTo>
                <a:lnTo>
                  <a:pt x="224" y="235"/>
                </a:lnTo>
                <a:lnTo>
                  <a:pt x="224" y="238"/>
                </a:lnTo>
                <a:lnTo>
                  <a:pt x="224" y="238"/>
                </a:lnTo>
                <a:close/>
                <a:moveTo>
                  <a:pt x="252" y="215"/>
                </a:moveTo>
                <a:lnTo>
                  <a:pt x="252" y="215"/>
                </a:lnTo>
                <a:lnTo>
                  <a:pt x="250" y="213"/>
                </a:lnTo>
                <a:lnTo>
                  <a:pt x="250" y="215"/>
                </a:lnTo>
                <a:lnTo>
                  <a:pt x="250" y="215"/>
                </a:lnTo>
                <a:lnTo>
                  <a:pt x="238" y="218"/>
                </a:lnTo>
                <a:lnTo>
                  <a:pt x="238" y="218"/>
                </a:lnTo>
                <a:lnTo>
                  <a:pt x="233" y="220"/>
                </a:lnTo>
                <a:lnTo>
                  <a:pt x="233" y="220"/>
                </a:lnTo>
                <a:lnTo>
                  <a:pt x="227" y="223"/>
                </a:lnTo>
                <a:lnTo>
                  <a:pt x="227" y="223"/>
                </a:lnTo>
                <a:lnTo>
                  <a:pt x="222" y="224"/>
                </a:lnTo>
                <a:lnTo>
                  <a:pt x="222" y="224"/>
                </a:lnTo>
                <a:lnTo>
                  <a:pt x="222" y="227"/>
                </a:lnTo>
                <a:lnTo>
                  <a:pt x="222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3"/>
                </a:lnTo>
                <a:lnTo>
                  <a:pt x="230" y="223"/>
                </a:lnTo>
                <a:lnTo>
                  <a:pt x="230" y="223"/>
                </a:lnTo>
                <a:lnTo>
                  <a:pt x="232" y="221"/>
                </a:lnTo>
                <a:lnTo>
                  <a:pt x="232" y="221"/>
                </a:lnTo>
                <a:lnTo>
                  <a:pt x="250" y="215"/>
                </a:lnTo>
                <a:lnTo>
                  <a:pt x="250" y="215"/>
                </a:lnTo>
                <a:lnTo>
                  <a:pt x="252" y="215"/>
                </a:lnTo>
                <a:lnTo>
                  <a:pt x="252" y="215"/>
                </a:lnTo>
                <a:close/>
                <a:moveTo>
                  <a:pt x="209" y="197"/>
                </a:moveTo>
                <a:lnTo>
                  <a:pt x="209" y="197"/>
                </a:lnTo>
                <a:lnTo>
                  <a:pt x="211" y="208"/>
                </a:lnTo>
                <a:lnTo>
                  <a:pt x="211" y="208"/>
                </a:lnTo>
                <a:lnTo>
                  <a:pt x="217" y="208"/>
                </a:lnTo>
                <a:lnTo>
                  <a:pt x="217" y="208"/>
                </a:lnTo>
                <a:lnTo>
                  <a:pt x="217" y="207"/>
                </a:lnTo>
                <a:lnTo>
                  <a:pt x="217" y="205"/>
                </a:lnTo>
                <a:lnTo>
                  <a:pt x="217" y="205"/>
                </a:lnTo>
                <a:lnTo>
                  <a:pt x="214" y="202"/>
                </a:lnTo>
                <a:lnTo>
                  <a:pt x="213" y="199"/>
                </a:lnTo>
                <a:lnTo>
                  <a:pt x="213" y="199"/>
                </a:lnTo>
                <a:lnTo>
                  <a:pt x="213" y="197"/>
                </a:lnTo>
                <a:lnTo>
                  <a:pt x="213" y="197"/>
                </a:lnTo>
                <a:lnTo>
                  <a:pt x="209" y="197"/>
                </a:lnTo>
                <a:lnTo>
                  <a:pt x="209" y="197"/>
                </a:lnTo>
                <a:close/>
                <a:moveTo>
                  <a:pt x="321" y="62"/>
                </a:moveTo>
                <a:lnTo>
                  <a:pt x="321" y="62"/>
                </a:lnTo>
                <a:lnTo>
                  <a:pt x="321" y="62"/>
                </a:lnTo>
                <a:lnTo>
                  <a:pt x="321" y="62"/>
                </a:lnTo>
                <a:lnTo>
                  <a:pt x="320" y="62"/>
                </a:lnTo>
                <a:lnTo>
                  <a:pt x="320" y="62"/>
                </a:lnTo>
                <a:lnTo>
                  <a:pt x="317" y="55"/>
                </a:lnTo>
                <a:lnTo>
                  <a:pt x="317" y="55"/>
                </a:lnTo>
                <a:lnTo>
                  <a:pt x="312" y="51"/>
                </a:lnTo>
                <a:lnTo>
                  <a:pt x="309" y="46"/>
                </a:lnTo>
                <a:lnTo>
                  <a:pt x="309" y="46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8"/>
                </a:lnTo>
                <a:lnTo>
                  <a:pt x="304" y="48"/>
                </a:lnTo>
                <a:lnTo>
                  <a:pt x="306" y="49"/>
                </a:lnTo>
                <a:lnTo>
                  <a:pt x="307" y="51"/>
                </a:lnTo>
                <a:lnTo>
                  <a:pt x="307" y="51"/>
                </a:lnTo>
                <a:lnTo>
                  <a:pt x="312" y="55"/>
                </a:lnTo>
                <a:lnTo>
                  <a:pt x="312" y="55"/>
                </a:lnTo>
                <a:lnTo>
                  <a:pt x="315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9"/>
                </a:lnTo>
                <a:lnTo>
                  <a:pt x="317" y="59"/>
                </a:lnTo>
                <a:lnTo>
                  <a:pt x="317" y="60"/>
                </a:lnTo>
                <a:lnTo>
                  <a:pt x="317" y="60"/>
                </a:lnTo>
                <a:lnTo>
                  <a:pt x="321" y="62"/>
                </a:lnTo>
                <a:lnTo>
                  <a:pt x="321" y="62"/>
                </a:lnTo>
                <a:close/>
                <a:moveTo>
                  <a:pt x="44" y="231"/>
                </a:moveTo>
                <a:lnTo>
                  <a:pt x="44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2" y="231"/>
                </a:lnTo>
                <a:lnTo>
                  <a:pt x="30" y="238"/>
                </a:lnTo>
                <a:lnTo>
                  <a:pt x="30" y="238"/>
                </a:lnTo>
                <a:lnTo>
                  <a:pt x="26" y="242"/>
                </a:lnTo>
                <a:lnTo>
                  <a:pt x="22" y="242"/>
                </a:lnTo>
                <a:lnTo>
                  <a:pt x="22" y="242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8" y="245"/>
                </a:lnTo>
                <a:lnTo>
                  <a:pt x="28" y="245"/>
                </a:lnTo>
                <a:lnTo>
                  <a:pt x="44" y="231"/>
                </a:lnTo>
                <a:lnTo>
                  <a:pt x="44" y="231"/>
                </a:lnTo>
                <a:close/>
                <a:moveTo>
                  <a:pt x="288" y="182"/>
                </a:moveTo>
                <a:lnTo>
                  <a:pt x="288" y="182"/>
                </a:lnTo>
                <a:lnTo>
                  <a:pt x="280" y="180"/>
                </a:lnTo>
                <a:lnTo>
                  <a:pt x="280" y="180"/>
                </a:lnTo>
                <a:lnTo>
                  <a:pt x="282" y="183"/>
                </a:lnTo>
                <a:lnTo>
                  <a:pt x="282" y="183"/>
                </a:lnTo>
                <a:lnTo>
                  <a:pt x="284" y="186"/>
                </a:lnTo>
                <a:lnTo>
                  <a:pt x="287" y="186"/>
                </a:lnTo>
                <a:lnTo>
                  <a:pt x="287" y="186"/>
                </a:lnTo>
                <a:lnTo>
                  <a:pt x="291" y="188"/>
                </a:lnTo>
                <a:lnTo>
                  <a:pt x="291" y="188"/>
                </a:lnTo>
                <a:lnTo>
                  <a:pt x="293" y="183"/>
                </a:lnTo>
                <a:lnTo>
                  <a:pt x="293" y="183"/>
                </a:lnTo>
                <a:lnTo>
                  <a:pt x="290" y="183"/>
                </a:lnTo>
                <a:lnTo>
                  <a:pt x="290" y="183"/>
                </a:lnTo>
                <a:lnTo>
                  <a:pt x="288" y="182"/>
                </a:lnTo>
                <a:lnTo>
                  <a:pt x="288" y="182"/>
                </a:lnTo>
                <a:close/>
                <a:moveTo>
                  <a:pt x="187" y="128"/>
                </a:moveTo>
                <a:lnTo>
                  <a:pt x="187" y="128"/>
                </a:lnTo>
                <a:lnTo>
                  <a:pt x="184" y="130"/>
                </a:lnTo>
                <a:lnTo>
                  <a:pt x="184" y="130"/>
                </a:lnTo>
                <a:lnTo>
                  <a:pt x="186" y="144"/>
                </a:lnTo>
                <a:lnTo>
                  <a:pt x="186" y="144"/>
                </a:lnTo>
                <a:lnTo>
                  <a:pt x="190" y="139"/>
                </a:lnTo>
                <a:lnTo>
                  <a:pt x="190" y="139"/>
                </a:lnTo>
                <a:lnTo>
                  <a:pt x="189" y="134"/>
                </a:lnTo>
                <a:lnTo>
                  <a:pt x="189" y="134"/>
                </a:lnTo>
                <a:lnTo>
                  <a:pt x="189" y="133"/>
                </a:lnTo>
                <a:lnTo>
                  <a:pt x="189" y="133"/>
                </a:lnTo>
                <a:lnTo>
                  <a:pt x="189" y="131"/>
                </a:lnTo>
                <a:lnTo>
                  <a:pt x="187" y="128"/>
                </a:lnTo>
                <a:lnTo>
                  <a:pt x="187" y="128"/>
                </a:lnTo>
                <a:close/>
                <a:moveTo>
                  <a:pt x="214" y="183"/>
                </a:move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09" y="183"/>
                </a:lnTo>
                <a:lnTo>
                  <a:pt x="209" y="183"/>
                </a:lnTo>
                <a:lnTo>
                  <a:pt x="208" y="183"/>
                </a:lnTo>
                <a:lnTo>
                  <a:pt x="208" y="185"/>
                </a:lnTo>
                <a:lnTo>
                  <a:pt x="208" y="185"/>
                </a:lnTo>
                <a:lnTo>
                  <a:pt x="208" y="194"/>
                </a:lnTo>
                <a:lnTo>
                  <a:pt x="208" y="194"/>
                </a:lnTo>
                <a:lnTo>
                  <a:pt x="209" y="194"/>
                </a:lnTo>
                <a:lnTo>
                  <a:pt x="209" y="194"/>
                </a:lnTo>
                <a:lnTo>
                  <a:pt x="211" y="193"/>
                </a:lnTo>
                <a:lnTo>
                  <a:pt x="211" y="193"/>
                </a:lnTo>
                <a:lnTo>
                  <a:pt x="213" y="193"/>
                </a:lnTo>
                <a:lnTo>
                  <a:pt x="213" y="193"/>
                </a:lnTo>
                <a:lnTo>
                  <a:pt x="213" y="190"/>
                </a:lnTo>
                <a:lnTo>
                  <a:pt x="214" y="188"/>
                </a:lnTo>
                <a:lnTo>
                  <a:pt x="214" y="188"/>
                </a:lnTo>
                <a:lnTo>
                  <a:pt x="214" y="186"/>
                </a:lnTo>
                <a:lnTo>
                  <a:pt x="214" y="186"/>
                </a:lnTo>
                <a:lnTo>
                  <a:pt x="214" y="183"/>
                </a:lnTo>
                <a:lnTo>
                  <a:pt x="214" y="18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43" y="245"/>
                </a:lnTo>
                <a:lnTo>
                  <a:pt x="143" y="245"/>
                </a:lnTo>
                <a:lnTo>
                  <a:pt x="135" y="242"/>
                </a:lnTo>
                <a:lnTo>
                  <a:pt x="135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4" y="245"/>
                </a:lnTo>
                <a:lnTo>
                  <a:pt x="134" y="245"/>
                </a:lnTo>
                <a:lnTo>
                  <a:pt x="138" y="246"/>
                </a:lnTo>
                <a:lnTo>
                  <a:pt x="138" y="246"/>
                </a:lnTo>
                <a:lnTo>
                  <a:pt x="145" y="251"/>
                </a:lnTo>
                <a:lnTo>
                  <a:pt x="149" y="257"/>
                </a:lnTo>
                <a:lnTo>
                  <a:pt x="149" y="257"/>
                </a:lnTo>
                <a:lnTo>
                  <a:pt x="151" y="259"/>
                </a:lnTo>
                <a:lnTo>
                  <a:pt x="151" y="259"/>
                </a:lnTo>
                <a:lnTo>
                  <a:pt x="149" y="256"/>
                </a:lnTo>
                <a:lnTo>
                  <a:pt x="149" y="256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2"/>
                </a:lnTo>
                <a:lnTo>
                  <a:pt x="213" y="84"/>
                </a:lnTo>
                <a:lnTo>
                  <a:pt x="213" y="84"/>
                </a:lnTo>
                <a:lnTo>
                  <a:pt x="213" y="85"/>
                </a:lnTo>
                <a:lnTo>
                  <a:pt x="213" y="85"/>
                </a:lnTo>
                <a:lnTo>
                  <a:pt x="220" y="85"/>
                </a:lnTo>
                <a:lnTo>
                  <a:pt x="220" y="85"/>
                </a:lnTo>
                <a:lnTo>
                  <a:pt x="222" y="79"/>
                </a:lnTo>
                <a:lnTo>
                  <a:pt x="222" y="79"/>
                </a:lnTo>
                <a:lnTo>
                  <a:pt x="219" y="81"/>
                </a:lnTo>
                <a:lnTo>
                  <a:pt x="217" y="79"/>
                </a:lnTo>
                <a:lnTo>
                  <a:pt x="217" y="79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62" y="199"/>
                </a:moveTo>
                <a:lnTo>
                  <a:pt x="162" y="199"/>
                </a:lnTo>
                <a:lnTo>
                  <a:pt x="161" y="197"/>
                </a:lnTo>
                <a:lnTo>
                  <a:pt x="161" y="194"/>
                </a:lnTo>
                <a:lnTo>
                  <a:pt x="161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208"/>
                </a:lnTo>
                <a:lnTo>
                  <a:pt x="157" y="208"/>
                </a:lnTo>
                <a:lnTo>
                  <a:pt x="159" y="207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2"/>
                </a:lnTo>
                <a:lnTo>
                  <a:pt x="162" y="199"/>
                </a:lnTo>
                <a:lnTo>
                  <a:pt x="162" y="199"/>
                </a:lnTo>
                <a:close/>
                <a:moveTo>
                  <a:pt x="170" y="207"/>
                </a:moveTo>
                <a:lnTo>
                  <a:pt x="170" y="207"/>
                </a:lnTo>
                <a:lnTo>
                  <a:pt x="173" y="213"/>
                </a:lnTo>
                <a:lnTo>
                  <a:pt x="173" y="213"/>
                </a:lnTo>
                <a:lnTo>
                  <a:pt x="178" y="213"/>
                </a:lnTo>
                <a:lnTo>
                  <a:pt x="178" y="213"/>
                </a:lnTo>
                <a:lnTo>
                  <a:pt x="178" y="205"/>
                </a:lnTo>
                <a:lnTo>
                  <a:pt x="178" y="205"/>
                </a:lnTo>
                <a:lnTo>
                  <a:pt x="170" y="207"/>
                </a:lnTo>
                <a:lnTo>
                  <a:pt x="170" y="207"/>
                </a:lnTo>
                <a:close/>
                <a:moveTo>
                  <a:pt x="183" y="213"/>
                </a:moveTo>
                <a:lnTo>
                  <a:pt x="183" y="213"/>
                </a:lnTo>
                <a:lnTo>
                  <a:pt x="189" y="212"/>
                </a:lnTo>
                <a:lnTo>
                  <a:pt x="189" y="212"/>
                </a:lnTo>
                <a:lnTo>
                  <a:pt x="186" y="204"/>
                </a:lnTo>
                <a:lnTo>
                  <a:pt x="186" y="204"/>
                </a:lnTo>
                <a:lnTo>
                  <a:pt x="183" y="204"/>
                </a:lnTo>
                <a:lnTo>
                  <a:pt x="183" y="204"/>
                </a:lnTo>
                <a:lnTo>
                  <a:pt x="183" y="213"/>
                </a:lnTo>
                <a:lnTo>
                  <a:pt x="183" y="213"/>
                </a:lnTo>
                <a:close/>
                <a:moveTo>
                  <a:pt x="192" y="216"/>
                </a:moveTo>
                <a:lnTo>
                  <a:pt x="192" y="216"/>
                </a:lnTo>
                <a:lnTo>
                  <a:pt x="183" y="218"/>
                </a:lnTo>
                <a:lnTo>
                  <a:pt x="183" y="218"/>
                </a:lnTo>
                <a:lnTo>
                  <a:pt x="184" y="223"/>
                </a:lnTo>
                <a:lnTo>
                  <a:pt x="184" y="223"/>
                </a:lnTo>
                <a:lnTo>
                  <a:pt x="194" y="223"/>
                </a:lnTo>
                <a:lnTo>
                  <a:pt x="194" y="223"/>
                </a:lnTo>
                <a:lnTo>
                  <a:pt x="192" y="220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79" y="55"/>
                </a:moveTo>
                <a:lnTo>
                  <a:pt x="179" y="55"/>
                </a:lnTo>
                <a:lnTo>
                  <a:pt x="181" y="57"/>
                </a:lnTo>
                <a:lnTo>
                  <a:pt x="183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214" y="55"/>
                </a:lnTo>
                <a:lnTo>
                  <a:pt x="214" y="55"/>
                </a:lnTo>
                <a:lnTo>
                  <a:pt x="222" y="54"/>
                </a:lnTo>
                <a:lnTo>
                  <a:pt x="222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179" y="55"/>
                </a:lnTo>
                <a:lnTo>
                  <a:pt x="179" y="55"/>
                </a:lnTo>
                <a:close/>
                <a:moveTo>
                  <a:pt x="71" y="204"/>
                </a:moveTo>
                <a:lnTo>
                  <a:pt x="71" y="204"/>
                </a:lnTo>
                <a:lnTo>
                  <a:pt x="72" y="190"/>
                </a:lnTo>
                <a:lnTo>
                  <a:pt x="72" y="190"/>
                </a:lnTo>
                <a:lnTo>
                  <a:pt x="66" y="193"/>
                </a:lnTo>
                <a:lnTo>
                  <a:pt x="66" y="193"/>
                </a:lnTo>
                <a:lnTo>
                  <a:pt x="67" y="202"/>
                </a:lnTo>
                <a:lnTo>
                  <a:pt x="67" y="202"/>
                </a:lnTo>
                <a:lnTo>
                  <a:pt x="71" y="204"/>
                </a:lnTo>
                <a:lnTo>
                  <a:pt x="71" y="204"/>
                </a:lnTo>
                <a:close/>
                <a:moveTo>
                  <a:pt x="252" y="234"/>
                </a:move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60" y="232"/>
                </a:lnTo>
                <a:lnTo>
                  <a:pt x="260" y="232"/>
                </a:lnTo>
                <a:lnTo>
                  <a:pt x="261" y="232"/>
                </a:lnTo>
                <a:lnTo>
                  <a:pt x="263" y="231"/>
                </a:lnTo>
                <a:lnTo>
                  <a:pt x="263" y="231"/>
                </a:lnTo>
                <a:lnTo>
                  <a:pt x="266" y="226"/>
                </a:lnTo>
                <a:lnTo>
                  <a:pt x="266" y="226"/>
                </a:lnTo>
                <a:lnTo>
                  <a:pt x="268" y="224"/>
                </a:lnTo>
                <a:lnTo>
                  <a:pt x="268" y="224"/>
                </a:lnTo>
                <a:lnTo>
                  <a:pt x="265" y="226"/>
                </a:lnTo>
                <a:lnTo>
                  <a:pt x="261" y="227"/>
                </a:lnTo>
                <a:lnTo>
                  <a:pt x="261" y="227"/>
                </a:lnTo>
                <a:lnTo>
                  <a:pt x="255" y="231"/>
                </a:lnTo>
                <a:lnTo>
                  <a:pt x="255" y="231"/>
                </a:lnTo>
                <a:lnTo>
                  <a:pt x="252" y="234"/>
                </a:lnTo>
                <a:lnTo>
                  <a:pt x="252" y="234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68" y="226"/>
                </a:lnTo>
                <a:lnTo>
                  <a:pt x="168" y="226"/>
                </a:lnTo>
                <a:lnTo>
                  <a:pt x="170" y="237"/>
                </a:lnTo>
                <a:lnTo>
                  <a:pt x="170" y="237"/>
                </a:lnTo>
                <a:lnTo>
                  <a:pt x="173" y="235"/>
                </a:lnTo>
                <a:lnTo>
                  <a:pt x="173" y="235"/>
                </a:lnTo>
                <a:lnTo>
                  <a:pt x="175" y="234"/>
                </a:lnTo>
                <a:lnTo>
                  <a:pt x="175" y="234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88" y="59"/>
                </a:moveTo>
                <a:lnTo>
                  <a:pt x="288" y="59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79" y="60"/>
                </a:lnTo>
                <a:lnTo>
                  <a:pt x="279" y="60"/>
                </a:lnTo>
                <a:lnTo>
                  <a:pt x="282" y="63"/>
                </a:lnTo>
                <a:lnTo>
                  <a:pt x="287" y="65"/>
                </a:lnTo>
                <a:lnTo>
                  <a:pt x="287" y="65"/>
                </a:lnTo>
                <a:lnTo>
                  <a:pt x="288" y="62"/>
                </a:lnTo>
                <a:lnTo>
                  <a:pt x="288" y="62"/>
                </a:lnTo>
                <a:lnTo>
                  <a:pt x="288" y="60"/>
                </a:lnTo>
                <a:lnTo>
                  <a:pt x="288" y="59"/>
                </a:lnTo>
                <a:lnTo>
                  <a:pt x="288" y="59"/>
                </a:lnTo>
                <a:close/>
                <a:moveTo>
                  <a:pt x="273" y="186"/>
                </a:moveTo>
                <a:lnTo>
                  <a:pt x="273" y="186"/>
                </a:lnTo>
                <a:lnTo>
                  <a:pt x="269" y="185"/>
                </a:lnTo>
                <a:lnTo>
                  <a:pt x="269" y="185"/>
                </a:lnTo>
                <a:lnTo>
                  <a:pt x="266" y="185"/>
                </a:lnTo>
                <a:lnTo>
                  <a:pt x="265" y="186"/>
                </a:lnTo>
                <a:lnTo>
                  <a:pt x="265" y="186"/>
                </a:lnTo>
                <a:lnTo>
                  <a:pt x="266" y="186"/>
                </a:lnTo>
                <a:lnTo>
                  <a:pt x="266" y="186"/>
                </a:lnTo>
                <a:lnTo>
                  <a:pt x="268" y="186"/>
                </a:lnTo>
                <a:lnTo>
                  <a:pt x="268" y="188"/>
                </a:lnTo>
                <a:lnTo>
                  <a:pt x="268" y="188"/>
                </a:lnTo>
                <a:lnTo>
                  <a:pt x="266" y="190"/>
                </a:lnTo>
                <a:lnTo>
                  <a:pt x="266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4"/>
                </a:lnTo>
                <a:lnTo>
                  <a:pt x="266" y="194"/>
                </a:lnTo>
                <a:lnTo>
                  <a:pt x="273" y="193"/>
                </a:lnTo>
                <a:lnTo>
                  <a:pt x="273" y="193"/>
                </a:lnTo>
                <a:lnTo>
                  <a:pt x="273" y="186"/>
                </a:lnTo>
                <a:lnTo>
                  <a:pt x="273" y="186"/>
                </a:lnTo>
                <a:close/>
                <a:moveTo>
                  <a:pt x="405" y="245"/>
                </a:moveTo>
                <a:lnTo>
                  <a:pt x="405" y="245"/>
                </a:lnTo>
                <a:lnTo>
                  <a:pt x="399" y="248"/>
                </a:lnTo>
                <a:lnTo>
                  <a:pt x="399" y="248"/>
                </a:lnTo>
                <a:lnTo>
                  <a:pt x="399" y="249"/>
                </a:lnTo>
                <a:lnTo>
                  <a:pt x="399" y="249"/>
                </a:lnTo>
                <a:lnTo>
                  <a:pt x="397" y="251"/>
                </a:lnTo>
                <a:lnTo>
                  <a:pt x="394" y="251"/>
                </a:lnTo>
                <a:lnTo>
                  <a:pt x="394" y="251"/>
                </a:lnTo>
                <a:lnTo>
                  <a:pt x="394" y="249"/>
                </a:lnTo>
                <a:lnTo>
                  <a:pt x="394" y="249"/>
                </a:lnTo>
                <a:lnTo>
                  <a:pt x="391" y="251"/>
                </a:lnTo>
                <a:lnTo>
                  <a:pt x="391" y="251"/>
                </a:lnTo>
                <a:lnTo>
                  <a:pt x="388" y="253"/>
                </a:lnTo>
                <a:lnTo>
                  <a:pt x="388" y="253"/>
                </a:lnTo>
                <a:lnTo>
                  <a:pt x="397" y="253"/>
                </a:lnTo>
                <a:lnTo>
                  <a:pt x="407" y="249"/>
                </a:lnTo>
                <a:lnTo>
                  <a:pt x="407" y="249"/>
                </a:lnTo>
                <a:lnTo>
                  <a:pt x="405" y="245"/>
                </a:lnTo>
                <a:lnTo>
                  <a:pt x="405" y="245"/>
                </a:lnTo>
                <a:close/>
                <a:moveTo>
                  <a:pt x="91" y="76"/>
                </a:moveTo>
                <a:lnTo>
                  <a:pt x="91" y="76"/>
                </a:lnTo>
                <a:lnTo>
                  <a:pt x="91" y="76"/>
                </a:lnTo>
                <a:lnTo>
                  <a:pt x="91" y="76"/>
                </a:lnTo>
                <a:lnTo>
                  <a:pt x="93" y="76"/>
                </a:lnTo>
                <a:lnTo>
                  <a:pt x="93" y="76"/>
                </a:lnTo>
                <a:lnTo>
                  <a:pt x="96" y="76"/>
                </a:lnTo>
                <a:lnTo>
                  <a:pt x="96" y="76"/>
                </a:lnTo>
                <a:lnTo>
                  <a:pt x="127" y="76"/>
                </a:lnTo>
                <a:lnTo>
                  <a:pt x="127" y="76"/>
                </a:lnTo>
                <a:lnTo>
                  <a:pt x="132" y="76"/>
                </a:lnTo>
                <a:lnTo>
                  <a:pt x="132" y="76"/>
                </a:lnTo>
                <a:lnTo>
                  <a:pt x="135" y="76"/>
                </a:lnTo>
                <a:lnTo>
                  <a:pt x="135" y="76"/>
                </a:lnTo>
                <a:lnTo>
                  <a:pt x="135" y="74"/>
                </a:lnTo>
                <a:lnTo>
                  <a:pt x="135" y="74"/>
                </a:lnTo>
                <a:lnTo>
                  <a:pt x="91" y="76"/>
                </a:lnTo>
                <a:lnTo>
                  <a:pt x="91" y="76"/>
                </a:lnTo>
                <a:close/>
                <a:moveTo>
                  <a:pt x="372" y="235"/>
                </a:moveTo>
                <a:lnTo>
                  <a:pt x="372" y="235"/>
                </a:lnTo>
                <a:lnTo>
                  <a:pt x="373" y="237"/>
                </a:lnTo>
                <a:lnTo>
                  <a:pt x="375" y="237"/>
                </a:lnTo>
                <a:lnTo>
                  <a:pt x="375" y="237"/>
                </a:lnTo>
                <a:lnTo>
                  <a:pt x="383" y="235"/>
                </a:lnTo>
                <a:lnTo>
                  <a:pt x="383" y="235"/>
                </a:lnTo>
                <a:lnTo>
                  <a:pt x="385" y="235"/>
                </a:lnTo>
                <a:lnTo>
                  <a:pt x="385" y="235"/>
                </a:lnTo>
                <a:lnTo>
                  <a:pt x="383" y="231"/>
                </a:lnTo>
                <a:lnTo>
                  <a:pt x="383" y="231"/>
                </a:lnTo>
                <a:lnTo>
                  <a:pt x="372" y="235"/>
                </a:lnTo>
                <a:lnTo>
                  <a:pt x="372" y="235"/>
                </a:lnTo>
                <a:close/>
                <a:moveTo>
                  <a:pt x="367" y="114"/>
                </a:moveTo>
                <a:lnTo>
                  <a:pt x="367" y="114"/>
                </a:lnTo>
                <a:lnTo>
                  <a:pt x="359" y="117"/>
                </a:lnTo>
                <a:lnTo>
                  <a:pt x="359" y="117"/>
                </a:lnTo>
                <a:lnTo>
                  <a:pt x="361" y="122"/>
                </a:lnTo>
                <a:lnTo>
                  <a:pt x="361" y="122"/>
                </a:lnTo>
                <a:lnTo>
                  <a:pt x="367" y="122"/>
                </a:lnTo>
                <a:lnTo>
                  <a:pt x="367" y="122"/>
                </a:lnTo>
                <a:lnTo>
                  <a:pt x="367" y="120"/>
                </a:lnTo>
                <a:lnTo>
                  <a:pt x="367" y="120"/>
                </a:lnTo>
                <a:lnTo>
                  <a:pt x="370" y="117"/>
                </a:lnTo>
                <a:lnTo>
                  <a:pt x="370" y="117"/>
                </a:lnTo>
                <a:lnTo>
                  <a:pt x="367" y="114"/>
                </a:lnTo>
                <a:lnTo>
                  <a:pt x="367" y="114"/>
                </a:lnTo>
                <a:close/>
                <a:moveTo>
                  <a:pt x="194" y="276"/>
                </a:move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65" y="276"/>
                </a:lnTo>
                <a:lnTo>
                  <a:pt x="165" y="276"/>
                </a:lnTo>
                <a:lnTo>
                  <a:pt x="161" y="276"/>
                </a:lnTo>
                <a:lnTo>
                  <a:pt x="161" y="276"/>
                </a:lnTo>
                <a:lnTo>
                  <a:pt x="157" y="278"/>
                </a:lnTo>
                <a:lnTo>
                  <a:pt x="157" y="278"/>
                </a:lnTo>
                <a:lnTo>
                  <a:pt x="165" y="278"/>
                </a:lnTo>
                <a:lnTo>
                  <a:pt x="165" y="278"/>
                </a:lnTo>
                <a:lnTo>
                  <a:pt x="186" y="278"/>
                </a:lnTo>
                <a:lnTo>
                  <a:pt x="186" y="278"/>
                </a:lnTo>
                <a:lnTo>
                  <a:pt x="194" y="276"/>
                </a:lnTo>
                <a:lnTo>
                  <a:pt x="194" y="276"/>
                </a:lnTo>
                <a:close/>
                <a:moveTo>
                  <a:pt x="12" y="150"/>
                </a:moveTo>
                <a:lnTo>
                  <a:pt x="12" y="150"/>
                </a:lnTo>
                <a:lnTo>
                  <a:pt x="12" y="161"/>
                </a:lnTo>
                <a:lnTo>
                  <a:pt x="12" y="161"/>
                </a:lnTo>
                <a:lnTo>
                  <a:pt x="14" y="163"/>
                </a:lnTo>
                <a:lnTo>
                  <a:pt x="14" y="164"/>
                </a:lnTo>
                <a:lnTo>
                  <a:pt x="14" y="164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7"/>
                </a:lnTo>
                <a:lnTo>
                  <a:pt x="14" y="149"/>
                </a:lnTo>
                <a:lnTo>
                  <a:pt x="12" y="150"/>
                </a:lnTo>
                <a:lnTo>
                  <a:pt x="12" y="150"/>
                </a:lnTo>
                <a:close/>
                <a:moveTo>
                  <a:pt x="351" y="188"/>
                </a:move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3" y="190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3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7"/>
                </a:lnTo>
                <a:lnTo>
                  <a:pt x="356" y="185"/>
                </a:lnTo>
                <a:lnTo>
                  <a:pt x="356" y="185"/>
                </a:lnTo>
                <a:lnTo>
                  <a:pt x="350" y="185"/>
                </a:lnTo>
                <a:lnTo>
                  <a:pt x="350" y="185"/>
                </a:lnTo>
                <a:lnTo>
                  <a:pt x="351" y="188"/>
                </a:lnTo>
                <a:lnTo>
                  <a:pt x="351" y="188"/>
                </a:lnTo>
                <a:close/>
                <a:moveTo>
                  <a:pt x="82" y="52"/>
                </a:move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78" y="52"/>
                </a:lnTo>
                <a:lnTo>
                  <a:pt x="78" y="52"/>
                </a:lnTo>
                <a:lnTo>
                  <a:pt x="60" y="54"/>
                </a:lnTo>
                <a:lnTo>
                  <a:pt x="41" y="55"/>
                </a:lnTo>
                <a:lnTo>
                  <a:pt x="41" y="55"/>
                </a:lnTo>
                <a:lnTo>
                  <a:pt x="36" y="55"/>
                </a:lnTo>
                <a:lnTo>
                  <a:pt x="36" y="55"/>
                </a:lnTo>
                <a:lnTo>
                  <a:pt x="37" y="57"/>
                </a:lnTo>
                <a:lnTo>
                  <a:pt x="39" y="57"/>
                </a:lnTo>
                <a:lnTo>
                  <a:pt x="39" y="57"/>
                </a:lnTo>
                <a:lnTo>
                  <a:pt x="47" y="55"/>
                </a:lnTo>
                <a:lnTo>
                  <a:pt x="47" y="55"/>
                </a:lnTo>
                <a:lnTo>
                  <a:pt x="69" y="54"/>
                </a:lnTo>
                <a:lnTo>
                  <a:pt x="69" y="54"/>
                </a:lnTo>
                <a:lnTo>
                  <a:pt x="82" y="52"/>
                </a:lnTo>
                <a:lnTo>
                  <a:pt x="82" y="52"/>
                </a:lnTo>
                <a:close/>
                <a:moveTo>
                  <a:pt x="164" y="270"/>
                </a:moveTo>
                <a:lnTo>
                  <a:pt x="164" y="270"/>
                </a:lnTo>
                <a:lnTo>
                  <a:pt x="190" y="270"/>
                </a:lnTo>
                <a:lnTo>
                  <a:pt x="190" y="270"/>
                </a:lnTo>
                <a:lnTo>
                  <a:pt x="187" y="268"/>
                </a:lnTo>
                <a:lnTo>
                  <a:pt x="183" y="268"/>
                </a:lnTo>
                <a:lnTo>
                  <a:pt x="183" y="268"/>
                </a:lnTo>
                <a:lnTo>
                  <a:pt x="173" y="268"/>
                </a:lnTo>
                <a:lnTo>
                  <a:pt x="165" y="268"/>
                </a:lnTo>
                <a:lnTo>
                  <a:pt x="165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70"/>
                </a:lnTo>
                <a:lnTo>
                  <a:pt x="164" y="270"/>
                </a:lnTo>
                <a:close/>
                <a:moveTo>
                  <a:pt x="206" y="237"/>
                </a:moveTo>
                <a:lnTo>
                  <a:pt x="206" y="237"/>
                </a:lnTo>
                <a:lnTo>
                  <a:pt x="209" y="227"/>
                </a:lnTo>
                <a:lnTo>
                  <a:pt x="209" y="227"/>
                </a:lnTo>
                <a:lnTo>
                  <a:pt x="202" y="229"/>
                </a:lnTo>
                <a:lnTo>
                  <a:pt x="202" y="229"/>
                </a:lnTo>
                <a:lnTo>
                  <a:pt x="203" y="237"/>
                </a:lnTo>
                <a:lnTo>
                  <a:pt x="203" y="237"/>
                </a:lnTo>
                <a:lnTo>
                  <a:pt x="206" y="237"/>
                </a:lnTo>
                <a:lnTo>
                  <a:pt x="206" y="237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28" y="276"/>
                </a:lnTo>
                <a:lnTo>
                  <a:pt x="28" y="276"/>
                </a:lnTo>
                <a:lnTo>
                  <a:pt x="23" y="276"/>
                </a:lnTo>
                <a:lnTo>
                  <a:pt x="19" y="273"/>
                </a:lnTo>
                <a:lnTo>
                  <a:pt x="15" y="272"/>
                </a:lnTo>
                <a:lnTo>
                  <a:pt x="12" y="267"/>
                </a:lnTo>
                <a:lnTo>
                  <a:pt x="12" y="267"/>
                </a:lnTo>
                <a:lnTo>
                  <a:pt x="17" y="276"/>
                </a:lnTo>
                <a:lnTo>
                  <a:pt x="17" y="276"/>
                </a:lnTo>
                <a:lnTo>
                  <a:pt x="19" y="278"/>
                </a:lnTo>
                <a:lnTo>
                  <a:pt x="19" y="278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19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7" y="149"/>
                </a:lnTo>
                <a:lnTo>
                  <a:pt x="217" y="145"/>
                </a:lnTo>
                <a:lnTo>
                  <a:pt x="217" y="145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4" y="147"/>
                </a:lnTo>
                <a:lnTo>
                  <a:pt x="214" y="147"/>
                </a:lnTo>
                <a:lnTo>
                  <a:pt x="214" y="156"/>
                </a:lnTo>
                <a:lnTo>
                  <a:pt x="214" y="156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5" y="98"/>
                </a:lnTo>
                <a:lnTo>
                  <a:pt x="15" y="98"/>
                </a:lnTo>
                <a:lnTo>
                  <a:pt x="17" y="96"/>
                </a:lnTo>
                <a:lnTo>
                  <a:pt x="17" y="96"/>
                </a:lnTo>
                <a:lnTo>
                  <a:pt x="17" y="90"/>
                </a:lnTo>
                <a:lnTo>
                  <a:pt x="17" y="90"/>
                </a:lnTo>
                <a:lnTo>
                  <a:pt x="15" y="89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2" y="92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198" y="65"/>
                </a:move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7" y="63"/>
                </a:lnTo>
                <a:lnTo>
                  <a:pt x="197" y="62"/>
                </a:lnTo>
                <a:lnTo>
                  <a:pt x="197" y="62"/>
                </a:lnTo>
                <a:lnTo>
                  <a:pt x="197" y="60"/>
                </a:lnTo>
                <a:lnTo>
                  <a:pt x="198" y="59"/>
                </a:lnTo>
                <a:lnTo>
                  <a:pt x="198" y="59"/>
                </a:lnTo>
                <a:lnTo>
                  <a:pt x="189" y="60"/>
                </a:lnTo>
                <a:lnTo>
                  <a:pt x="189" y="60"/>
                </a:lnTo>
                <a:lnTo>
                  <a:pt x="190" y="65"/>
                </a:lnTo>
                <a:lnTo>
                  <a:pt x="190" y="65"/>
                </a:lnTo>
                <a:lnTo>
                  <a:pt x="198" y="65"/>
                </a:lnTo>
                <a:lnTo>
                  <a:pt x="198" y="65"/>
                </a:lnTo>
                <a:close/>
                <a:moveTo>
                  <a:pt x="15" y="130"/>
                </a:moveTo>
                <a:lnTo>
                  <a:pt x="15" y="130"/>
                </a:lnTo>
                <a:lnTo>
                  <a:pt x="15" y="139"/>
                </a:lnTo>
                <a:lnTo>
                  <a:pt x="15" y="139"/>
                </a:lnTo>
                <a:lnTo>
                  <a:pt x="26" y="131"/>
                </a:lnTo>
                <a:lnTo>
                  <a:pt x="26" y="131"/>
                </a:lnTo>
                <a:lnTo>
                  <a:pt x="22" y="131"/>
                </a:lnTo>
                <a:lnTo>
                  <a:pt x="15" y="130"/>
                </a:lnTo>
                <a:lnTo>
                  <a:pt x="15" y="130"/>
                </a:lnTo>
                <a:close/>
                <a:moveTo>
                  <a:pt x="190" y="93"/>
                </a:moveTo>
                <a:lnTo>
                  <a:pt x="190" y="93"/>
                </a:lnTo>
                <a:lnTo>
                  <a:pt x="187" y="103"/>
                </a:lnTo>
                <a:lnTo>
                  <a:pt x="187" y="103"/>
                </a:lnTo>
                <a:lnTo>
                  <a:pt x="194" y="104"/>
                </a:lnTo>
                <a:lnTo>
                  <a:pt x="194" y="104"/>
                </a:lnTo>
                <a:lnTo>
                  <a:pt x="192" y="93"/>
                </a:lnTo>
                <a:lnTo>
                  <a:pt x="192" y="93"/>
                </a:lnTo>
                <a:lnTo>
                  <a:pt x="190" y="93"/>
                </a:lnTo>
                <a:lnTo>
                  <a:pt x="190" y="93"/>
                </a:lnTo>
                <a:close/>
                <a:moveTo>
                  <a:pt x="391" y="152"/>
                </a:moveTo>
                <a:lnTo>
                  <a:pt x="391" y="152"/>
                </a:lnTo>
                <a:lnTo>
                  <a:pt x="396" y="145"/>
                </a:lnTo>
                <a:lnTo>
                  <a:pt x="396" y="145"/>
                </a:lnTo>
                <a:lnTo>
                  <a:pt x="396" y="144"/>
                </a:lnTo>
                <a:lnTo>
                  <a:pt x="396" y="144"/>
                </a:lnTo>
                <a:lnTo>
                  <a:pt x="388" y="147"/>
                </a:lnTo>
                <a:lnTo>
                  <a:pt x="388" y="147"/>
                </a:lnTo>
                <a:lnTo>
                  <a:pt x="388" y="153"/>
                </a:lnTo>
                <a:lnTo>
                  <a:pt x="388" y="153"/>
                </a:lnTo>
                <a:lnTo>
                  <a:pt x="391" y="152"/>
                </a:lnTo>
                <a:lnTo>
                  <a:pt x="391" y="152"/>
                </a:lnTo>
                <a:close/>
                <a:moveTo>
                  <a:pt x="165" y="196"/>
                </a:moveTo>
                <a:lnTo>
                  <a:pt x="165" y="196"/>
                </a:lnTo>
                <a:lnTo>
                  <a:pt x="172" y="197"/>
                </a:lnTo>
                <a:lnTo>
                  <a:pt x="178" y="199"/>
                </a:lnTo>
                <a:lnTo>
                  <a:pt x="178" y="199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0" y="194"/>
                </a:lnTo>
                <a:lnTo>
                  <a:pt x="170" y="194"/>
                </a:lnTo>
                <a:lnTo>
                  <a:pt x="165" y="196"/>
                </a:lnTo>
                <a:lnTo>
                  <a:pt x="165" y="196"/>
                </a:lnTo>
                <a:close/>
                <a:moveTo>
                  <a:pt x="198" y="197"/>
                </a:moveTo>
                <a:lnTo>
                  <a:pt x="198" y="197"/>
                </a:lnTo>
                <a:lnTo>
                  <a:pt x="203" y="197"/>
                </a:lnTo>
                <a:lnTo>
                  <a:pt x="203" y="197"/>
                </a:lnTo>
                <a:lnTo>
                  <a:pt x="205" y="196"/>
                </a:lnTo>
                <a:lnTo>
                  <a:pt x="205" y="196"/>
                </a:lnTo>
                <a:lnTo>
                  <a:pt x="205" y="191"/>
                </a:lnTo>
                <a:lnTo>
                  <a:pt x="205" y="191"/>
                </a:lnTo>
                <a:lnTo>
                  <a:pt x="197" y="193"/>
                </a:lnTo>
                <a:lnTo>
                  <a:pt x="197" y="193"/>
                </a:lnTo>
                <a:lnTo>
                  <a:pt x="198" y="197"/>
                </a:lnTo>
                <a:lnTo>
                  <a:pt x="198" y="197"/>
                </a:lnTo>
                <a:close/>
                <a:moveTo>
                  <a:pt x="238" y="207"/>
                </a:moveTo>
                <a:lnTo>
                  <a:pt x="238" y="207"/>
                </a:lnTo>
                <a:lnTo>
                  <a:pt x="247" y="205"/>
                </a:lnTo>
                <a:lnTo>
                  <a:pt x="247" y="205"/>
                </a:lnTo>
                <a:lnTo>
                  <a:pt x="247" y="201"/>
                </a:lnTo>
                <a:lnTo>
                  <a:pt x="247" y="201"/>
                </a:lnTo>
                <a:lnTo>
                  <a:pt x="239" y="202"/>
                </a:lnTo>
                <a:lnTo>
                  <a:pt x="239" y="202"/>
                </a:lnTo>
                <a:lnTo>
                  <a:pt x="238" y="207"/>
                </a:lnTo>
                <a:lnTo>
                  <a:pt x="238" y="207"/>
                </a:lnTo>
                <a:close/>
                <a:moveTo>
                  <a:pt x="123" y="70"/>
                </a:moveTo>
                <a:lnTo>
                  <a:pt x="123" y="70"/>
                </a:lnTo>
                <a:lnTo>
                  <a:pt x="120" y="65"/>
                </a:lnTo>
                <a:lnTo>
                  <a:pt x="120" y="65"/>
                </a:lnTo>
                <a:lnTo>
                  <a:pt x="118" y="65"/>
                </a:lnTo>
                <a:lnTo>
                  <a:pt x="118" y="65"/>
                </a:lnTo>
                <a:lnTo>
                  <a:pt x="115" y="63"/>
                </a:lnTo>
                <a:lnTo>
                  <a:pt x="115" y="63"/>
                </a:lnTo>
                <a:lnTo>
                  <a:pt x="113" y="70"/>
                </a:lnTo>
                <a:lnTo>
                  <a:pt x="113" y="70"/>
                </a:lnTo>
                <a:lnTo>
                  <a:pt x="123" y="70"/>
                </a:lnTo>
                <a:lnTo>
                  <a:pt x="123" y="70"/>
                </a:lnTo>
                <a:close/>
                <a:moveTo>
                  <a:pt x="159" y="251"/>
                </a:moveTo>
                <a:lnTo>
                  <a:pt x="159" y="251"/>
                </a:lnTo>
                <a:lnTo>
                  <a:pt x="161" y="251"/>
                </a:lnTo>
                <a:lnTo>
                  <a:pt x="162" y="251"/>
                </a:lnTo>
                <a:lnTo>
                  <a:pt x="162" y="251"/>
                </a:lnTo>
                <a:lnTo>
                  <a:pt x="168" y="254"/>
                </a:lnTo>
                <a:lnTo>
                  <a:pt x="168" y="254"/>
                </a:lnTo>
                <a:lnTo>
                  <a:pt x="168" y="253"/>
                </a:lnTo>
                <a:lnTo>
                  <a:pt x="168" y="253"/>
                </a:lnTo>
                <a:lnTo>
                  <a:pt x="168" y="251"/>
                </a:lnTo>
                <a:lnTo>
                  <a:pt x="167" y="249"/>
                </a:lnTo>
                <a:lnTo>
                  <a:pt x="167" y="249"/>
                </a:lnTo>
                <a:lnTo>
                  <a:pt x="159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6"/>
                </a:lnTo>
                <a:lnTo>
                  <a:pt x="157" y="249"/>
                </a:lnTo>
                <a:lnTo>
                  <a:pt x="157" y="249"/>
                </a:lnTo>
                <a:lnTo>
                  <a:pt x="159" y="251"/>
                </a:lnTo>
                <a:lnTo>
                  <a:pt x="159" y="251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94" y="202"/>
                </a:lnTo>
                <a:lnTo>
                  <a:pt x="194" y="202"/>
                </a:lnTo>
                <a:lnTo>
                  <a:pt x="189" y="202"/>
                </a:lnTo>
                <a:lnTo>
                  <a:pt x="189" y="202"/>
                </a:lnTo>
                <a:lnTo>
                  <a:pt x="194" y="212"/>
                </a:lnTo>
                <a:lnTo>
                  <a:pt x="194" y="212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399" y="231"/>
                </a:moveTo>
                <a:lnTo>
                  <a:pt x="399" y="231"/>
                </a:lnTo>
                <a:lnTo>
                  <a:pt x="403" y="231"/>
                </a:lnTo>
                <a:lnTo>
                  <a:pt x="403" y="231"/>
                </a:lnTo>
                <a:lnTo>
                  <a:pt x="403" y="221"/>
                </a:lnTo>
                <a:lnTo>
                  <a:pt x="403" y="221"/>
                </a:lnTo>
                <a:lnTo>
                  <a:pt x="400" y="223"/>
                </a:lnTo>
                <a:lnTo>
                  <a:pt x="400" y="223"/>
                </a:lnTo>
                <a:lnTo>
                  <a:pt x="399" y="224"/>
                </a:lnTo>
                <a:lnTo>
                  <a:pt x="399" y="224"/>
                </a:lnTo>
                <a:lnTo>
                  <a:pt x="399" y="231"/>
                </a:lnTo>
                <a:lnTo>
                  <a:pt x="399" y="231"/>
                </a:lnTo>
                <a:close/>
                <a:moveTo>
                  <a:pt x="342" y="213"/>
                </a:move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24"/>
                </a:lnTo>
                <a:lnTo>
                  <a:pt x="342" y="224"/>
                </a:lnTo>
                <a:lnTo>
                  <a:pt x="348" y="226"/>
                </a:lnTo>
                <a:lnTo>
                  <a:pt x="348" y="226"/>
                </a:lnTo>
                <a:lnTo>
                  <a:pt x="342" y="213"/>
                </a:lnTo>
                <a:lnTo>
                  <a:pt x="342" y="213"/>
                </a:lnTo>
                <a:close/>
                <a:moveTo>
                  <a:pt x="105" y="237"/>
                </a:moveTo>
                <a:lnTo>
                  <a:pt x="105" y="237"/>
                </a:lnTo>
                <a:lnTo>
                  <a:pt x="115" y="238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16" y="235"/>
                </a:lnTo>
                <a:lnTo>
                  <a:pt x="116" y="235"/>
                </a:lnTo>
                <a:lnTo>
                  <a:pt x="115" y="235"/>
                </a:lnTo>
                <a:lnTo>
                  <a:pt x="115" y="235"/>
                </a:lnTo>
                <a:lnTo>
                  <a:pt x="105" y="237"/>
                </a:lnTo>
                <a:lnTo>
                  <a:pt x="105" y="237"/>
                </a:lnTo>
                <a:close/>
                <a:moveTo>
                  <a:pt x="205" y="62"/>
                </a:moveTo>
                <a:lnTo>
                  <a:pt x="205" y="62"/>
                </a:lnTo>
                <a:lnTo>
                  <a:pt x="206" y="62"/>
                </a:lnTo>
                <a:lnTo>
                  <a:pt x="208" y="62"/>
                </a:lnTo>
                <a:lnTo>
                  <a:pt x="208" y="62"/>
                </a:lnTo>
                <a:lnTo>
                  <a:pt x="209" y="60"/>
                </a:lnTo>
                <a:lnTo>
                  <a:pt x="213" y="62"/>
                </a:lnTo>
                <a:lnTo>
                  <a:pt x="213" y="62"/>
                </a:lnTo>
                <a:lnTo>
                  <a:pt x="214" y="62"/>
                </a:lnTo>
                <a:lnTo>
                  <a:pt x="214" y="62"/>
                </a:lnTo>
                <a:lnTo>
                  <a:pt x="219" y="63"/>
                </a:lnTo>
                <a:lnTo>
                  <a:pt x="219" y="63"/>
                </a:lnTo>
                <a:lnTo>
                  <a:pt x="222" y="62"/>
                </a:lnTo>
                <a:lnTo>
                  <a:pt x="222" y="62"/>
                </a:lnTo>
                <a:lnTo>
                  <a:pt x="222" y="59"/>
                </a:lnTo>
                <a:lnTo>
                  <a:pt x="222" y="59"/>
                </a:lnTo>
                <a:lnTo>
                  <a:pt x="205" y="62"/>
                </a:lnTo>
                <a:lnTo>
                  <a:pt x="205" y="62"/>
                </a:lnTo>
                <a:close/>
                <a:moveTo>
                  <a:pt x="41" y="174"/>
                </a:moveTo>
                <a:lnTo>
                  <a:pt x="41" y="174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75"/>
                </a:lnTo>
                <a:lnTo>
                  <a:pt x="36" y="175"/>
                </a:lnTo>
                <a:lnTo>
                  <a:pt x="41" y="174"/>
                </a:lnTo>
                <a:lnTo>
                  <a:pt x="41" y="174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4" y="223"/>
                </a:lnTo>
                <a:lnTo>
                  <a:pt x="284" y="223"/>
                </a:lnTo>
                <a:lnTo>
                  <a:pt x="282" y="224"/>
                </a:lnTo>
                <a:lnTo>
                  <a:pt x="282" y="22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5" y="234"/>
                </a:lnTo>
                <a:lnTo>
                  <a:pt x="285" y="231"/>
                </a:lnTo>
                <a:lnTo>
                  <a:pt x="285" y="231"/>
                </a:lnTo>
                <a:lnTo>
                  <a:pt x="285" y="226"/>
                </a:lnTo>
                <a:lnTo>
                  <a:pt x="285" y="226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45" y="268"/>
                </a:moveTo>
                <a:lnTo>
                  <a:pt x="45" y="26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42" y="265"/>
                </a:lnTo>
                <a:lnTo>
                  <a:pt x="42" y="265"/>
                </a:lnTo>
                <a:lnTo>
                  <a:pt x="45" y="268"/>
                </a:lnTo>
                <a:lnTo>
                  <a:pt x="45" y="268"/>
                </a:lnTo>
                <a:close/>
                <a:moveTo>
                  <a:pt x="385" y="220"/>
                </a:moveTo>
                <a:lnTo>
                  <a:pt x="385" y="220"/>
                </a:lnTo>
                <a:lnTo>
                  <a:pt x="385" y="220"/>
                </a:lnTo>
                <a:lnTo>
                  <a:pt x="385" y="220"/>
                </a:lnTo>
                <a:lnTo>
                  <a:pt x="385" y="218"/>
                </a:lnTo>
                <a:lnTo>
                  <a:pt x="385" y="218"/>
                </a:lnTo>
                <a:lnTo>
                  <a:pt x="369" y="227"/>
                </a:lnTo>
                <a:lnTo>
                  <a:pt x="369" y="227"/>
                </a:lnTo>
                <a:lnTo>
                  <a:pt x="370" y="227"/>
                </a:lnTo>
                <a:lnTo>
                  <a:pt x="370" y="227"/>
                </a:lnTo>
                <a:lnTo>
                  <a:pt x="381" y="224"/>
                </a:lnTo>
                <a:lnTo>
                  <a:pt x="381" y="224"/>
                </a:lnTo>
                <a:lnTo>
                  <a:pt x="383" y="223"/>
                </a:lnTo>
                <a:lnTo>
                  <a:pt x="383" y="223"/>
                </a:lnTo>
                <a:lnTo>
                  <a:pt x="385" y="220"/>
                </a:lnTo>
                <a:lnTo>
                  <a:pt x="385" y="220"/>
                </a:lnTo>
                <a:close/>
                <a:moveTo>
                  <a:pt x="377" y="125"/>
                </a:moveTo>
                <a:lnTo>
                  <a:pt x="377" y="125"/>
                </a:lnTo>
                <a:lnTo>
                  <a:pt x="373" y="125"/>
                </a:lnTo>
                <a:lnTo>
                  <a:pt x="373" y="125"/>
                </a:lnTo>
                <a:lnTo>
                  <a:pt x="375" y="131"/>
                </a:lnTo>
                <a:lnTo>
                  <a:pt x="375" y="131"/>
                </a:lnTo>
                <a:lnTo>
                  <a:pt x="377" y="131"/>
                </a:lnTo>
                <a:lnTo>
                  <a:pt x="377" y="131"/>
                </a:lnTo>
                <a:lnTo>
                  <a:pt x="380" y="131"/>
                </a:lnTo>
                <a:lnTo>
                  <a:pt x="381" y="130"/>
                </a:lnTo>
                <a:lnTo>
                  <a:pt x="381" y="130"/>
                </a:lnTo>
                <a:lnTo>
                  <a:pt x="377" y="125"/>
                </a:lnTo>
                <a:lnTo>
                  <a:pt x="377" y="125"/>
                </a:lnTo>
                <a:close/>
                <a:moveTo>
                  <a:pt x="415" y="248"/>
                </a:moveTo>
                <a:lnTo>
                  <a:pt x="415" y="248"/>
                </a:lnTo>
                <a:lnTo>
                  <a:pt x="416" y="240"/>
                </a:lnTo>
                <a:lnTo>
                  <a:pt x="416" y="240"/>
                </a:lnTo>
                <a:lnTo>
                  <a:pt x="410" y="243"/>
                </a:lnTo>
                <a:lnTo>
                  <a:pt x="410" y="243"/>
                </a:lnTo>
                <a:lnTo>
                  <a:pt x="410" y="249"/>
                </a:lnTo>
                <a:lnTo>
                  <a:pt x="410" y="249"/>
                </a:lnTo>
                <a:lnTo>
                  <a:pt x="415" y="248"/>
                </a:lnTo>
                <a:lnTo>
                  <a:pt x="415" y="248"/>
                </a:lnTo>
                <a:close/>
                <a:moveTo>
                  <a:pt x="220" y="106"/>
                </a:moveTo>
                <a:lnTo>
                  <a:pt x="220" y="106"/>
                </a:lnTo>
                <a:lnTo>
                  <a:pt x="227" y="101"/>
                </a:lnTo>
                <a:lnTo>
                  <a:pt x="227" y="101"/>
                </a:lnTo>
                <a:lnTo>
                  <a:pt x="227" y="96"/>
                </a:lnTo>
                <a:lnTo>
                  <a:pt x="227" y="96"/>
                </a:lnTo>
                <a:lnTo>
                  <a:pt x="225" y="96"/>
                </a:lnTo>
                <a:lnTo>
                  <a:pt x="225" y="96"/>
                </a:lnTo>
                <a:lnTo>
                  <a:pt x="222" y="98"/>
                </a:lnTo>
                <a:lnTo>
                  <a:pt x="222" y="101"/>
                </a:lnTo>
                <a:lnTo>
                  <a:pt x="222" y="101"/>
                </a:lnTo>
                <a:lnTo>
                  <a:pt x="220" y="106"/>
                </a:lnTo>
                <a:lnTo>
                  <a:pt x="220" y="106"/>
                </a:lnTo>
                <a:close/>
                <a:moveTo>
                  <a:pt x="206" y="134"/>
                </a:moveTo>
                <a:lnTo>
                  <a:pt x="206" y="134"/>
                </a:lnTo>
                <a:lnTo>
                  <a:pt x="200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9"/>
                </a:lnTo>
                <a:lnTo>
                  <a:pt x="200" y="142"/>
                </a:lnTo>
                <a:lnTo>
                  <a:pt x="200" y="142"/>
                </a:lnTo>
                <a:lnTo>
                  <a:pt x="206" y="142"/>
                </a:lnTo>
                <a:lnTo>
                  <a:pt x="206" y="142"/>
                </a:lnTo>
                <a:lnTo>
                  <a:pt x="206" y="134"/>
                </a:lnTo>
                <a:lnTo>
                  <a:pt x="206" y="134"/>
                </a:lnTo>
                <a:close/>
                <a:moveTo>
                  <a:pt x="190" y="281"/>
                </a:move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89" y="281"/>
                </a:lnTo>
                <a:lnTo>
                  <a:pt x="189" y="281"/>
                </a:lnTo>
                <a:lnTo>
                  <a:pt x="178" y="281"/>
                </a:lnTo>
                <a:lnTo>
                  <a:pt x="178" y="281"/>
                </a:lnTo>
                <a:lnTo>
                  <a:pt x="159" y="281"/>
                </a:lnTo>
                <a:lnTo>
                  <a:pt x="159" y="281"/>
                </a:lnTo>
                <a:lnTo>
                  <a:pt x="157" y="283"/>
                </a:lnTo>
                <a:lnTo>
                  <a:pt x="157" y="283"/>
                </a:lnTo>
                <a:lnTo>
                  <a:pt x="157" y="284"/>
                </a:lnTo>
                <a:lnTo>
                  <a:pt x="157" y="284"/>
                </a:lnTo>
                <a:lnTo>
                  <a:pt x="190" y="281"/>
                </a:lnTo>
                <a:lnTo>
                  <a:pt x="190" y="281"/>
                </a:lnTo>
                <a:close/>
                <a:moveTo>
                  <a:pt x="47" y="73"/>
                </a:moveTo>
                <a:lnTo>
                  <a:pt x="47" y="73"/>
                </a:lnTo>
                <a:lnTo>
                  <a:pt x="52" y="71"/>
                </a:lnTo>
                <a:lnTo>
                  <a:pt x="52" y="71"/>
                </a:lnTo>
                <a:lnTo>
                  <a:pt x="56" y="68"/>
                </a:lnTo>
                <a:lnTo>
                  <a:pt x="56" y="68"/>
                </a:lnTo>
                <a:lnTo>
                  <a:pt x="47" y="68"/>
                </a:lnTo>
                <a:lnTo>
                  <a:pt x="47" y="68"/>
                </a:lnTo>
                <a:lnTo>
                  <a:pt x="45" y="68"/>
                </a:lnTo>
                <a:lnTo>
                  <a:pt x="45" y="68"/>
                </a:lnTo>
                <a:lnTo>
                  <a:pt x="45" y="70"/>
                </a:lnTo>
                <a:lnTo>
                  <a:pt x="45" y="70"/>
                </a:lnTo>
                <a:lnTo>
                  <a:pt x="47" y="73"/>
                </a:lnTo>
                <a:lnTo>
                  <a:pt x="47" y="73"/>
                </a:lnTo>
                <a:close/>
                <a:moveTo>
                  <a:pt x="348" y="193"/>
                </a:moveTo>
                <a:lnTo>
                  <a:pt x="348" y="193"/>
                </a:lnTo>
                <a:lnTo>
                  <a:pt x="347" y="193"/>
                </a:lnTo>
                <a:lnTo>
                  <a:pt x="347" y="193"/>
                </a:lnTo>
                <a:lnTo>
                  <a:pt x="344" y="194"/>
                </a:lnTo>
                <a:lnTo>
                  <a:pt x="344" y="194"/>
                </a:lnTo>
                <a:lnTo>
                  <a:pt x="342" y="196"/>
                </a:lnTo>
                <a:lnTo>
                  <a:pt x="342" y="196"/>
                </a:lnTo>
                <a:lnTo>
                  <a:pt x="340" y="197"/>
                </a:lnTo>
                <a:lnTo>
                  <a:pt x="340" y="197"/>
                </a:lnTo>
                <a:lnTo>
                  <a:pt x="345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3"/>
                </a:lnTo>
                <a:lnTo>
                  <a:pt x="348" y="193"/>
                </a:lnTo>
                <a:close/>
                <a:moveTo>
                  <a:pt x="399" y="175"/>
                </a:moveTo>
                <a:lnTo>
                  <a:pt x="399" y="175"/>
                </a:lnTo>
                <a:lnTo>
                  <a:pt x="399" y="167"/>
                </a:lnTo>
                <a:lnTo>
                  <a:pt x="399" y="167"/>
                </a:lnTo>
                <a:lnTo>
                  <a:pt x="391" y="171"/>
                </a:lnTo>
                <a:lnTo>
                  <a:pt x="391" y="171"/>
                </a:lnTo>
                <a:lnTo>
                  <a:pt x="391" y="172"/>
                </a:lnTo>
                <a:lnTo>
                  <a:pt x="391" y="174"/>
                </a:lnTo>
                <a:lnTo>
                  <a:pt x="391" y="174"/>
                </a:lnTo>
                <a:lnTo>
                  <a:pt x="399" y="175"/>
                </a:lnTo>
                <a:lnTo>
                  <a:pt x="399" y="175"/>
                </a:lnTo>
                <a:close/>
                <a:moveTo>
                  <a:pt x="148" y="182"/>
                </a:moveTo>
                <a:lnTo>
                  <a:pt x="148" y="182"/>
                </a:lnTo>
                <a:lnTo>
                  <a:pt x="148" y="179"/>
                </a:lnTo>
                <a:lnTo>
                  <a:pt x="148" y="179"/>
                </a:lnTo>
                <a:lnTo>
                  <a:pt x="149" y="177"/>
                </a:lnTo>
                <a:lnTo>
                  <a:pt x="149" y="177"/>
                </a:lnTo>
                <a:lnTo>
                  <a:pt x="149" y="175"/>
                </a:lnTo>
                <a:lnTo>
                  <a:pt x="149" y="172"/>
                </a:lnTo>
                <a:lnTo>
                  <a:pt x="149" y="172"/>
                </a:lnTo>
                <a:lnTo>
                  <a:pt x="145" y="172"/>
                </a:lnTo>
                <a:lnTo>
                  <a:pt x="145" y="172"/>
                </a:lnTo>
                <a:lnTo>
                  <a:pt x="146" y="182"/>
                </a:lnTo>
                <a:lnTo>
                  <a:pt x="146" y="182"/>
                </a:lnTo>
                <a:lnTo>
                  <a:pt x="148" y="182"/>
                </a:lnTo>
                <a:lnTo>
                  <a:pt x="148" y="182"/>
                </a:lnTo>
                <a:close/>
                <a:moveTo>
                  <a:pt x="187" y="199"/>
                </a:moveTo>
                <a:lnTo>
                  <a:pt x="187" y="199"/>
                </a:lnTo>
                <a:lnTo>
                  <a:pt x="194" y="197"/>
                </a:lnTo>
                <a:lnTo>
                  <a:pt x="194" y="197"/>
                </a:lnTo>
                <a:lnTo>
                  <a:pt x="192" y="193"/>
                </a:lnTo>
                <a:lnTo>
                  <a:pt x="192" y="193"/>
                </a:lnTo>
                <a:lnTo>
                  <a:pt x="186" y="194"/>
                </a:lnTo>
                <a:lnTo>
                  <a:pt x="186" y="194"/>
                </a:lnTo>
                <a:lnTo>
                  <a:pt x="187" y="199"/>
                </a:lnTo>
                <a:lnTo>
                  <a:pt x="187" y="199"/>
                </a:lnTo>
                <a:close/>
                <a:moveTo>
                  <a:pt x="280" y="276"/>
                </a:moveTo>
                <a:lnTo>
                  <a:pt x="280" y="276"/>
                </a:lnTo>
                <a:lnTo>
                  <a:pt x="258" y="278"/>
                </a:lnTo>
                <a:lnTo>
                  <a:pt x="258" y="278"/>
                </a:lnTo>
                <a:lnTo>
                  <a:pt x="280" y="278"/>
                </a:lnTo>
                <a:lnTo>
                  <a:pt x="280" y="278"/>
                </a:lnTo>
                <a:lnTo>
                  <a:pt x="280" y="276"/>
                </a:lnTo>
                <a:lnTo>
                  <a:pt x="280" y="276"/>
                </a:lnTo>
                <a:close/>
                <a:moveTo>
                  <a:pt x="74" y="220"/>
                </a:moveTo>
                <a:lnTo>
                  <a:pt x="74" y="220"/>
                </a:lnTo>
                <a:lnTo>
                  <a:pt x="80" y="221"/>
                </a:lnTo>
                <a:lnTo>
                  <a:pt x="80" y="221"/>
                </a:lnTo>
                <a:lnTo>
                  <a:pt x="78" y="215"/>
                </a:lnTo>
                <a:lnTo>
                  <a:pt x="78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20"/>
                </a:lnTo>
                <a:lnTo>
                  <a:pt x="74" y="220"/>
                </a:lnTo>
                <a:close/>
                <a:moveTo>
                  <a:pt x="293" y="243"/>
                </a:moveTo>
                <a:lnTo>
                  <a:pt x="293" y="243"/>
                </a:lnTo>
                <a:lnTo>
                  <a:pt x="293" y="243"/>
                </a:lnTo>
                <a:lnTo>
                  <a:pt x="293" y="243"/>
                </a:lnTo>
                <a:lnTo>
                  <a:pt x="288" y="251"/>
                </a:lnTo>
                <a:lnTo>
                  <a:pt x="285" y="259"/>
                </a:lnTo>
                <a:lnTo>
                  <a:pt x="285" y="259"/>
                </a:lnTo>
                <a:lnTo>
                  <a:pt x="288" y="254"/>
                </a:lnTo>
                <a:lnTo>
                  <a:pt x="291" y="249"/>
                </a:lnTo>
                <a:lnTo>
                  <a:pt x="291" y="249"/>
                </a:lnTo>
                <a:lnTo>
                  <a:pt x="293" y="243"/>
                </a:lnTo>
                <a:lnTo>
                  <a:pt x="293" y="243"/>
                </a:lnTo>
                <a:close/>
                <a:moveTo>
                  <a:pt x="157" y="92"/>
                </a:moveTo>
                <a:lnTo>
                  <a:pt x="157" y="92"/>
                </a:lnTo>
                <a:lnTo>
                  <a:pt x="157" y="104"/>
                </a:lnTo>
                <a:lnTo>
                  <a:pt x="157" y="104"/>
                </a:lnTo>
                <a:lnTo>
                  <a:pt x="157" y="103"/>
                </a:lnTo>
                <a:lnTo>
                  <a:pt x="159" y="103"/>
                </a:lnTo>
                <a:lnTo>
                  <a:pt x="159" y="103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57" y="92"/>
                </a:lnTo>
                <a:lnTo>
                  <a:pt x="157" y="92"/>
                </a:lnTo>
                <a:close/>
                <a:moveTo>
                  <a:pt x="206" y="248"/>
                </a:moveTo>
                <a:lnTo>
                  <a:pt x="206" y="248"/>
                </a:lnTo>
                <a:lnTo>
                  <a:pt x="219" y="243"/>
                </a:lnTo>
                <a:lnTo>
                  <a:pt x="219" y="243"/>
                </a:lnTo>
                <a:lnTo>
                  <a:pt x="217" y="242"/>
                </a:lnTo>
                <a:lnTo>
                  <a:pt x="217" y="242"/>
                </a:lnTo>
                <a:lnTo>
                  <a:pt x="208" y="243"/>
                </a:lnTo>
                <a:lnTo>
                  <a:pt x="208" y="243"/>
                </a:lnTo>
                <a:lnTo>
                  <a:pt x="206" y="248"/>
                </a:lnTo>
                <a:lnTo>
                  <a:pt x="206" y="248"/>
                </a:lnTo>
                <a:close/>
                <a:moveTo>
                  <a:pt x="257" y="243"/>
                </a:moveTo>
                <a:lnTo>
                  <a:pt x="257" y="243"/>
                </a:lnTo>
                <a:lnTo>
                  <a:pt x="260" y="243"/>
                </a:lnTo>
                <a:lnTo>
                  <a:pt x="260" y="243"/>
                </a:lnTo>
                <a:lnTo>
                  <a:pt x="269" y="235"/>
                </a:lnTo>
                <a:lnTo>
                  <a:pt x="269" y="235"/>
                </a:lnTo>
                <a:lnTo>
                  <a:pt x="271" y="235"/>
                </a:lnTo>
                <a:lnTo>
                  <a:pt x="271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57" y="243"/>
                </a:lnTo>
                <a:lnTo>
                  <a:pt x="257" y="243"/>
                </a:lnTo>
                <a:close/>
                <a:moveTo>
                  <a:pt x="306" y="55"/>
                </a:moveTo>
                <a:lnTo>
                  <a:pt x="306" y="55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63"/>
                </a:lnTo>
                <a:lnTo>
                  <a:pt x="304" y="63"/>
                </a:lnTo>
                <a:lnTo>
                  <a:pt x="309" y="62"/>
                </a:lnTo>
                <a:lnTo>
                  <a:pt x="310" y="59"/>
                </a:lnTo>
                <a:lnTo>
                  <a:pt x="310" y="59"/>
                </a:lnTo>
                <a:lnTo>
                  <a:pt x="306" y="55"/>
                </a:lnTo>
                <a:lnTo>
                  <a:pt x="306" y="55"/>
                </a:lnTo>
                <a:close/>
                <a:moveTo>
                  <a:pt x="344" y="106"/>
                </a:moveTo>
                <a:lnTo>
                  <a:pt x="344" y="106"/>
                </a:lnTo>
                <a:lnTo>
                  <a:pt x="350" y="104"/>
                </a:lnTo>
                <a:lnTo>
                  <a:pt x="350" y="104"/>
                </a:lnTo>
                <a:lnTo>
                  <a:pt x="351" y="103"/>
                </a:lnTo>
                <a:lnTo>
                  <a:pt x="353" y="101"/>
                </a:lnTo>
                <a:lnTo>
                  <a:pt x="353" y="101"/>
                </a:lnTo>
                <a:lnTo>
                  <a:pt x="351" y="100"/>
                </a:lnTo>
                <a:lnTo>
                  <a:pt x="351" y="100"/>
                </a:lnTo>
                <a:lnTo>
                  <a:pt x="344" y="103"/>
                </a:lnTo>
                <a:lnTo>
                  <a:pt x="344" y="103"/>
                </a:lnTo>
                <a:lnTo>
                  <a:pt x="342" y="104"/>
                </a:lnTo>
                <a:lnTo>
                  <a:pt x="344" y="106"/>
                </a:lnTo>
                <a:lnTo>
                  <a:pt x="344" y="106"/>
                </a:lnTo>
                <a:close/>
                <a:moveTo>
                  <a:pt x="91" y="68"/>
                </a:moveTo>
                <a:lnTo>
                  <a:pt x="91" y="68"/>
                </a:lnTo>
                <a:lnTo>
                  <a:pt x="102" y="67"/>
                </a:lnTo>
                <a:lnTo>
                  <a:pt x="102" y="67"/>
                </a:lnTo>
                <a:lnTo>
                  <a:pt x="102" y="65"/>
                </a:lnTo>
                <a:lnTo>
                  <a:pt x="102" y="65"/>
                </a:lnTo>
                <a:lnTo>
                  <a:pt x="101" y="65"/>
                </a:lnTo>
                <a:lnTo>
                  <a:pt x="101" y="65"/>
                </a:lnTo>
                <a:lnTo>
                  <a:pt x="93" y="65"/>
                </a:lnTo>
                <a:lnTo>
                  <a:pt x="93" y="65"/>
                </a:lnTo>
                <a:lnTo>
                  <a:pt x="91" y="68"/>
                </a:lnTo>
                <a:lnTo>
                  <a:pt x="91" y="68"/>
                </a:lnTo>
                <a:close/>
                <a:moveTo>
                  <a:pt x="15" y="261"/>
                </a:moveTo>
                <a:lnTo>
                  <a:pt x="15" y="261"/>
                </a:lnTo>
                <a:lnTo>
                  <a:pt x="15" y="264"/>
                </a:lnTo>
                <a:lnTo>
                  <a:pt x="17" y="267"/>
                </a:lnTo>
                <a:lnTo>
                  <a:pt x="20" y="270"/>
                </a:lnTo>
                <a:lnTo>
                  <a:pt x="23" y="272"/>
                </a:lnTo>
                <a:lnTo>
                  <a:pt x="23" y="272"/>
                </a:lnTo>
                <a:lnTo>
                  <a:pt x="20" y="267"/>
                </a:lnTo>
                <a:lnTo>
                  <a:pt x="17" y="261"/>
                </a:lnTo>
                <a:lnTo>
                  <a:pt x="17" y="261"/>
                </a:lnTo>
                <a:lnTo>
                  <a:pt x="15" y="261"/>
                </a:lnTo>
                <a:lnTo>
                  <a:pt x="15" y="261"/>
                </a:lnTo>
                <a:close/>
                <a:moveTo>
                  <a:pt x="192" y="226"/>
                </a:moveTo>
                <a:lnTo>
                  <a:pt x="192" y="226"/>
                </a:lnTo>
                <a:lnTo>
                  <a:pt x="184" y="226"/>
                </a:lnTo>
                <a:lnTo>
                  <a:pt x="184" y="226"/>
                </a:lnTo>
                <a:lnTo>
                  <a:pt x="184" y="231"/>
                </a:lnTo>
                <a:lnTo>
                  <a:pt x="184" y="231"/>
                </a:lnTo>
                <a:lnTo>
                  <a:pt x="192" y="229"/>
                </a:lnTo>
                <a:lnTo>
                  <a:pt x="192" y="229"/>
                </a:lnTo>
                <a:lnTo>
                  <a:pt x="192" y="226"/>
                </a:lnTo>
                <a:lnTo>
                  <a:pt x="192" y="226"/>
                </a:lnTo>
                <a:close/>
                <a:moveTo>
                  <a:pt x="165" y="60"/>
                </a:moveTo>
                <a:lnTo>
                  <a:pt x="165" y="60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78" y="63"/>
                </a:lnTo>
                <a:lnTo>
                  <a:pt x="178" y="63"/>
                </a:lnTo>
                <a:lnTo>
                  <a:pt x="181" y="63"/>
                </a:lnTo>
                <a:lnTo>
                  <a:pt x="181" y="63"/>
                </a:lnTo>
                <a:lnTo>
                  <a:pt x="181" y="60"/>
                </a:lnTo>
                <a:lnTo>
                  <a:pt x="181" y="60"/>
                </a:lnTo>
                <a:lnTo>
                  <a:pt x="181" y="60"/>
                </a:lnTo>
                <a:lnTo>
                  <a:pt x="179" y="60"/>
                </a:lnTo>
                <a:lnTo>
                  <a:pt x="179" y="60"/>
                </a:lnTo>
                <a:lnTo>
                  <a:pt x="178" y="62"/>
                </a:lnTo>
                <a:lnTo>
                  <a:pt x="175" y="62"/>
                </a:lnTo>
                <a:lnTo>
                  <a:pt x="175" y="62"/>
                </a:lnTo>
                <a:lnTo>
                  <a:pt x="173" y="60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65" y="60"/>
                </a:lnTo>
                <a:lnTo>
                  <a:pt x="165" y="60"/>
                </a:lnTo>
                <a:close/>
                <a:moveTo>
                  <a:pt x="190" y="238"/>
                </a:moveTo>
                <a:lnTo>
                  <a:pt x="190" y="238"/>
                </a:lnTo>
                <a:lnTo>
                  <a:pt x="192" y="232"/>
                </a:lnTo>
                <a:lnTo>
                  <a:pt x="192" y="232"/>
                </a:lnTo>
                <a:lnTo>
                  <a:pt x="184" y="234"/>
                </a:lnTo>
                <a:lnTo>
                  <a:pt x="184" y="234"/>
                </a:lnTo>
                <a:lnTo>
                  <a:pt x="186" y="238"/>
                </a:lnTo>
                <a:lnTo>
                  <a:pt x="186" y="238"/>
                </a:lnTo>
                <a:lnTo>
                  <a:pt x="190" y="238"/>
                </a:lnTo>
                <a:lnTo>
                  <a:pt x="190" y="238"/>
                </a:lnTo>
                <a:close/>
                <a:moveTo>
                  <a:pt x="246" y="183"/>
                </a:moveTo>
                <a:lnTo>
                  <a:pt x="246" y="183"/>
                </a:lnTo>
                <a:lnTo>
                  <a:pt x="254" y="182"/>
                </a:lnTo>
                <a:lnTo>
                  <a:pt x="254" y="182"/>
                </a:lnTo>
                <a:lnTo>
                  <a:pt x="250" y="180"/>
                </a:lnTo>
                <a:lnTo>
                  <a:pt x="250" y="180"/>
                </a:lnTo>
                <a:lnTo>
                  <a:pt x="247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6" y="183"/>
                </a:lnTo>
                <a:lnTo>
                  <a:pt x="246" y="183"/>
                </a:lnTo>
                <a:close/>
                <a:moveTo>
                  <a:pt x="369" y="210"/>
                </a:moveTo>
                <a:lnTo>
                  <a:pt x="369" y="210"/>
                </a:lnTo>
                <a:lnTo>
                  <a:pt x="377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0" y="204"/>
                </a:lnTo>
                <a:lnTo>
                  <a:pt x="370" y="204"/>
                </a:lnTo>
                <a:lnTo>
                  <a:pt x="369" y="210"/>
                </a:lnTo>
                <a:lnTo>
                  <a:pt x="369" y="210"/>
                </a:lnTo>
                <a:close/>
                <a:moveTo>
                  <a:pt x="64" y="78"/>
                </a:moveTo>
                <a:lnTo>
                  <a:pt x="64" y="78"/>
                </a:lnTo>
                <a:lnTo>
                  <a:pt x="64" y="71"/>
                </a:lnTo>
                <a:lnTo>
                  <a:pt x="64" y="71"/>
                </a:lnTo>
                <a:lnTo>
                  <a:pt x="63" y="71"/>
                </a:lnTo>
                <a:lnTo>
                  <a:pt x="63" y="71"/>
                </a:lnTo>
                <a:lnTo>
                  <a:pt x="63" y="71"/>
                </a:lnTo>
                <a:lnTo>
                  <a:pt x="61" y="73"/>
                </a:lnTo>
                <a:lnTo>
                  <a:pt x="60" y="74"/>
                </a:lnTo>
                <a:lnTo>
                  <a:pt x="60" y="74"/>
                </a:lnTo>
                <a:lnTo>
                  <a:pt x="61" y="78"/>
                </a:lnTo>
                <a:lnTo>
                  <a:pt x="61" y="78"/>
                </a:lnTo>
                <a:lnTo>
                  <a:pt x="61" y="81"/>
                </a:lnTo>
                <a:lnTo>
                  <a:pt x="61" y="81"/>
                </a:lnTo>
                <a:lnTo>
                  <a:pt x="64" y="78"/>
                </a:lnTo>
                <a:lnTo>
                  <a:pt x="64" y="78"/>
                </a:lnTo>
                <a:close/>
                <a:moveTo>
                  <a:pt x="225" y="67"/>
                </a:moveTo>
                <a:lnTo>
                  <a:pt x="225" y="67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0" y="70"/>
                </a:lnTo>
                <a:lnTo>
                  <a:pt x="230" y="70"/>
                </a:lnTo>
                <a:lnTo>
                  <a:pt x="228" y="67"/>
                </a:lnTo>
                <a:lnTo>
                  <a:pt x="228" y="67"/>
                </a:lnTo>
                <a:lnTo>
                  <a:pt x="225" y="67"/>
                </a:lnTo>
                <a:lnTo>
                  <a:pt x="225" y="67"/>
                </a:lnTo>
                <a:close/>
                <a:moveTo>
                  <a:pt x="291" y="218"/>
                </a:moveTo>
                <a:lnTo>
                  <a:pt x="291" y="218"/>
                </a:lnTo>
                <a:lnTo>
                  <a:pt x="293" y="227"/>
                </a:lnTo>
                <a:lnTo>
                  <a:pt x="293" y="227"/>
                </a:lnTo>
                <a:lnTo>
                  <a:pt x="295" y="227"/>
                </a:lnTo>
                <a:lnTo>
                  <a:pt x="295" y="226"/>
                </a:lnTo>
                <a:lnTo>
                  <a:pt x="295" y="226"/>
                </a:lnTo>
                <a:lnTo>
                  <a:pt x="295" y="218"/>
                </a:lnTo>
                <a:lnTo>
                  <a:pt x="295" y="218"/>
                </a:lnTo>
                <a:lnTo>
                  <a:pt x="295" y="216"/>
                </a:lnTo>
                <a:lnTo>
                  <a:pt x="295" y="216"/>
                </a:lnTo>
                <a:lnTo>
                  <a:pt x="291" y="218"/>
                </a:lnTo>
                <a:lnTo>
                  <a:pt x="291" y="218"/>
                </a:lnTo>
                <a:close/>
                <a:moveTo>
                  <a:pt x="403" y="234"/>
                </a:moveTo>
                <a:lnTo>
                  <a:pt x="403" y="234"/>
                </a:lnTo>
                <a:lnTo>
                  <a:pt x="399" y="237"/>
                </a:lnTo>
                <a:lnTo>
                  <a:pt x="399" y="237"/>
                </a:lnTo>
                <a:lnTo>
                  <a:pt x="399" y="238"/>
                </a:lnTo>
                <a:lnTo>
                  <a:pt x="399" y="238"/>
                </a:lnTo>
                <a:lnTo>
                  <a:pt x="399" y="242"/>
                </a:lnTo>
                <a:lnTo>
                  <a:pt x="399" y="242"/>
                </a:lnTo>
                <a:lnTo>
                  <a:pt x="405" y="240"/>
                </a:lnTo>
                <a:lnTo>
                  <a:pt x="405" y="240"/>
                </a:lnTo>
                <a:lnTo>
                  <a:pt x="403" y="234"/>
                </a:lnTo>
                <a:lnTo>
                  <a:pt x="403" y="234"/>
                </a:lnTo>
                <a:close/>
                <a:moveTo>
                  <a:pt x="402" y="155"/>
                </a:moveTo>
                <a:lnTo>
                  <a:pt x="402" y="155"/>
                </a:lnTo>
                <a:lnTo>
                  <a:pt x="402" y="161"/>
                </a:lnTo>
                <a:lnTo>
                  <a:pt x="402" y="161"/>
                </a:lnTo>
                <a:lnTo>
                  <a:pt x="407" y="160"/>
                </a:lnTo>
                <a:lnTo>
                  <a:pt x="407" y="160"/>
                </a:lnTo>
                <a:lnTo>
                  <a:pt x="405" y="155"/>
                </a:lnTo>
                <a:lnTo>
                  <a:pt x="405" y="155"/>
                </a:lnTo>
                <a:lnTo>
                  <a:pt x="403" y="153"/>
                </a:lnTo>
                <a:lnTo>
                  <a:pt x="403" y="153"/>
                </a:lnTo>
                <a:lnTo>
                  <a:pt x="402" y="155"/>
                </a:lnTo>
                <a:lnTo>
                  <a:pt x="402" y="155"/>
                </a:lnTo>
                <a:close/>
                <a:moveTo>
                  <a:pt x="213" y="163"/>
                </a:moveTo>
                <a:lnTo>
                  <a:pt x="213" y="163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71"/>
                </a:lnTo>
                <a:lnTo>
                  <a:pt x="208" y="171"/>
                </a:lnTo>
                <a:lnTo>
                  <a:pt x="213" y="169"/>
                </a:lnTo>
                <a:lnTo>
                  <a:pt x="213" y="169"/>
                </a:lnTo>
                <a:lnTo>
                  <a:pt x="213" y="163"/>
                </a:lnTo>
                <a:lnTo>
                  <a:pt x="213" y="163"/>
                </a:lnTo>
                <a:close/>
                <a:moveTo>
                  <a:pt x="129" y="201"/>
                </a:moveTo>
                <a:lnTo>
                  <a:pt x="129" y="201"/>
                </a:lnTo>
                <a:lnTo>
                  <a:pt x="127" y="202"/>
                </a:lnTo>
                <a:lnTo>
                  <a:pt x="127" y="202"/>
                </a:lnTo>
                <a:lnTo>
                  <a:pt x="134" y="204"/>
                </a:lnTo>
                <a:lnTo>
                  <a:pt x="134" y="204"/>
                </a:lnTo>
                <a:lnTo>
                  <a:pt x="135" y="204"/>
                </a:lnTo>
                <a:lnTo>
                  <a:pt x="135" y="204"/>
                </a:lnTo>
                <a:lnTo>
                  <a:pt x="137" y="202"/>
                </a:lnTo>
                <a:lnTo>
                  <a:pt x="137" y="201"/>
                </a:lnTo>
                <a:lnTo>
                  <a:pt x="137" y="201"/>
                </a:lnTo>
                <a:lnTo>
                  <a:pt x="129" y="201"/>
                </a:lnTo>
                <a:lnTo>
                  <a:pt x="129" y="201"/>
                </a:lnTo>
                <a:close/>
                <a:moveTo>
                  <a:pt x="75" y="65"/>
                </a:moveTo>
                <a:lnTo>
                  <a:pt x="75" y="65"/>
                </a:lnTo>
                <a:lnTo>
                  <a:pt x="75" y="68"/>
                </a:lnTo>
                <a:lnTo>
                  <a:pt x="75" y="68"/>
                </a:lnTo>
                <a:lnTo>
                  <a:pt x="85" y="68"/>
                </a:lnTo>
                <a:lnTo>
                  <a:pt x="85" y="68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75" y="65"/>
                </a:lnTo>
                <a:lnTo>
                  <a:pt x="75" y="65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24" y="248"/>
                </a:lnTo>
                <a:lnTo>
                  <a:pt x="224" y="248"/>
                </a:lnTo>
                <a:lnTo>
                  <a:pt x="225" y="245"/>
                </a:lnTo>
                <a:lnTo>
                  <a:pt x="225" y="245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194" y="238"/>
                </a:moveTo>
                <a:lnTo>
                  <a:pt x="194" y="238"/>
                </a:lnTo>
                <a:lnTo>
                  <a:pt x="198" y="237"/>
                </a:lnTo>
                <a:lnTo>
                  <a:pt x="198" y="237"/>
                </a:lnTo>
                <a:lnTo>
                  <a:pt x="198" y="231"/>
                </a:lnTo>
                <a:lnTo>
                  <a:pt x="198" y="231"/>
                </a:lnTo>
                <a:lnTo>
                  <a:pt x="197" y="231"/>
                </a:lnTo>
                <a:lnTo>
                  <a:pt x="197" y="231"/>
                </a:lnTo>
                <a:lnTo>
                  <a:pt x="195" y="232"/>
                </a:lnTo>
                <a:lnTo>
                  <a:pt x="195" y="232"/>
                </a:lnTo>
                <a:lnTo>
                  <a:pt x="194" y="238"/>
                </a:lnTo>
                <a:lnTo>
                  <a:pt x="194" y="238"/>
                </a:lnTo>
                <a:close/>
                <a:moveTo>
                  <a:pt x="291" y="65"/>
                </a:move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6" y="65"/>
                </a:lnTo>
                <a:lnTo>
                  <a:pt x="301" y="63"/>
                </a:lnTo>
                <a:lnTo>
                  <a:pt x="301" y="63"/>
                </a:lnTo>
                <a:lnTo>
                  <a:pt x="301" y="59"/>
                </a:lnTo>
                <a:lnTo>
                  <a:pt x="301" y="59"/>
                </a:lnTo>
                <a:lnTo>
                  <a:pt x="291" y="65"/>
                </a:lnTo>
                <a:lnTo>
                  <a:pt x="291" y="65"/>
                </a:lnTo>
                <a:close/>
                <a:moveTo>
                  <a:pt x="301" y="199"/>
                </a:moveTo>
                <a:lnTo>
                  <a:pt x="301" y="199"/>
                </a:lnTo>
                <a:lnTo>
                  <a:pt x="302" y="199"/>
                </a:lnTo>
                <a:lnTo>
                  <a:pt x="302" y="199"/>
                </a:lnTo>
                <a:lnTo>
                  <a:pt x="304" y="197"/>
                </a:lnTo>
                <a:lnTo>
                  <a:pt x="304" y="197"/>
                </a:lnTo>
                <a:lnTo>
                  <a:pt x="304" y="194"/>
                </a:lnTo>
                <a:lnTo>
                  <a:pt x="304" y="194"/>
                </a:lnTo>
                <a:lnTo>
                  <a:pt x="299" y="193"/>
                </a:lnTo>
                <a:lnTo>
                  <a:pt x="299" y="193"/>
                </a:lnTo>
                <a:lnTo>
                  <a:pt x="301" y="199"/>
                </a:lnTo>
                <a:lnTo>
                  <a:pt x="301" y="199"/>
                </a:lnTo>
                <a:close/>
                <a:moveTo>
                  <a:pt x="213" y="231"/>
                </a:moveTo>
                <a:lnTo>
                  <a:pt x="213" y="231"/>
                </a:lnTo>
                <a:lnTo>
                  <a:pt x="211" y="235"/>
                </a:lnTo>
                <a:lnTo>
                  <a:pt x="211" y="235"/>
                </a:lnTo>
                <a:lnTo>
                  <a:pt x="217" y="234"/>
                </a:lnTo>
                <a:lnTo>
                  <a:pt x="217" y="234"/>
                </a:lnTo>
                <a:lnTo>
                  <a:pt x="216" y="231"/>
                </a:lnTo>
                <a:lnTo>
                  <a:pt x="216" y="231"/>
                </a:lnTo>
                <a:lnTo>
                  <a:pt x="213" y="231"/>
                </a:lnTo>
                <a:lnTo>
                  <a:pt x="213" y="23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60" y="59"/>
                </a:lnTo>
                <a:lnTo>
                  <a:pt x="60" y="59"/>
                </a:lnTo>
                <a:lnTo>
                  <a:pt x="58" y="59"/>
                </a:lnTo>
                <a:lnTo>
                  <a:pt x="58" y="59"/>
                </a:lnTo>
                <a:lnTo>
                  <a:pt x="56" y="59"/>
                </a:lnTo>
                <a:lnTo>
                  <a:pt x="56" y="59"/>
                </a:lnTo>
                <a:lnTo>
                  <a:pt x="49" y="59"/>
                </a:lnTo>
                <a:lnTo>
                  <a:pt x="49" y="59"/>
                </a:lnTo>
                <a:lnTo>
                  <a:pt x="47" y="59"/>
                </a:lnTo>
                <a:lnTo>
                  <a:pt x="47" y="59"/>
                </a:lnTo>
                <a:lnTo>
                  <a:pt x="47" y="60"/>
                </a:lnTo>
                <a:lnTo>
                  <a:pt x="47" y="60"/>
                </a:lnTo>
                <a:lnTo>
                  <a:pt x="63" y="60"/>
                </a:lnTo>
                <a:lnTo>
                  <a:pt x="63" y="60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28" y="59"/>
                </a:moveTo>
                <a:lnTo>
                  <a:pt x="228" y="59"/>
                </a:lnTo>
                <a:lnTo>
                  <a:pt x="230" y="62"/>
                </a:lnTo>
                <a:lnTo>
                  <a:pt x="230" y="62"/>
                </a:lnTo>
                <a:lnTo>
                  <a:pt x="232" y="62"/>
                </a:lnTo>
                <a:lnTo>
                  <a:pt x="232" y="62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lnTo>
                  <a:pt x="228" y="59"/>
                </a:lnTo>
                <a:lnTo>
                  <a:pt x="228" y="59"/>
                </a:lnTo>
                <a:close/>
                <a:moveTo>
                  <a:pt x="181" y="117"/>
                </a:moveTo>
                <a:lnTo>
                  <a:pt x="181" y="117"/>
                </a:lnTo>
                <a:lnTo>
                  <a:pt x="173" y="117"/>
                </a:lnTo>
                <a:lnTo>
                  <a:pt x="173" y="117"/>
                </a:lnTo>
                <a:lnTo>
                  <a:pt x="176" y="119"/>
                </a:lnTo>
                <a:lnTo>
                  <a:pt x="175" y="122"/>
                </a:lnTo>
                <a:lnTo>
                  <a:pt x="175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2"/>
                </a:lnTo>
                <a:lnTo>
                  <a:pt x="179" y="122"/>
                </a:lnTo>
                <a:lnTo>
                  <a:pt x="179" y="122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17"/>
                </a:lnTo>
                <a:lnTo>
                  <a:pt x="181" y="117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11" y="96"/>
                </a:lnTo>
                <a:lnTo>
                  <a:pt x="211" y="96"/>
                </a:lnTo>
                <a:lnTo>
                  <a:pt x="209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8" y="90"/>
                </a:lnTo>
                <a:lnTo>
                  <a:pt x="208" y="90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396" y="220"/>
                </a:moveTo>
                <a:lnTo>
                  <a:pt x="396" y="220"/>
                </a:lnTo>
                <a:lnTo>
                  <a:pt x="396" y="213"/>
                </a:lnTo>
                <a:lnTo>
                  <a:pt x="396" y="213"/>
                </a:lnTo>
                <a:lnTo>
                  <a:pt x="391" y="216"/>
                </a:lnTo>
                <a:lnTo>
                  <a:pt x="391" y="216"/>
                </a:lnTo>
                <a:lnTo>
                  <a:pt x="391" y="221"/>
                </a:lnTo>
                <a:lnTo>
                  <a:pt x="391" y="221"/>
                </a:lnTo>
                <a:lnTo>
                  <a:pt x="396" y="220"/>
                </a:lnTo>
                <a:lnTo>
                  <a:pt x="396" y="220"/>
                </a:lnTo>
                <a:close/>
                <a:moveTo>
                  <a:pt x="321" y="100"/>
                </a:moveTo>
                <a:lnTo>
                  <a:pt x="321" y="100"/>
                </a:lnTo>
                <a:lnTo>
                  <a:pt x="329" y="108"/>
                </a:lnTo>
                <a:lnTo>
                  <a:pt x="337" y="115"/>
                </a:lnTo>
                <a:lnTo>
                  <a:pt x="337" y="115"/>
                </a:lnTo>
                <a:lnTo>
                  <a:pt x="331" y="108"/>
                </a:lnTo>
                <a:lnTo>
                  <a:pt x="321" y="100"/>
                </a:lnTo>
                <a:lnTo>
                  <a:pt x="321" y="100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52" y="68"/>
                </a:lnTo>
                <a:lnTo>
                  <a:pt x="258" y="65"/>
                </a:lnTo>
                <a:lnTo>
                  <a:pt x="258" y="65"/>
                </a:lnTo>
                <a:lnTo>
                  <a:pt x="258" y="65"/>
                </a:lnTo>
                <a:lnTo>
                  <a:pt x="257" y="63"/>
                </a:lnTo>
                <a:lnTo>
                  <a:pt x="257" y="63"/>
                </a:lnTo>
                <a:lnTo>
                  <a:pt x="247" y="67"/>
                </a:lnTo>
                <a:lnTo>
                  <a:pt x="247" y="67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2" y="197"/>
                </a:moveTo>
                <a:lnTo>
                  <a:pt x="282" y="197"/>
                </a:lnTo>
                <a:lnTo>
                  <a:pt x="276" y="201"/>
                </a:lnTo>
                <a:lnTo>
                  <a:pt x="276" y="201"/>
                </a:lnTo>
                <a:lnTo>
                  <a:pt x="274" y="202"/>
                </a:lnTo>
                <a:lnTo>
                  <a:pt x="274" y="202"/>
                </a:lnTo>
                <a:lnTo>
                  <a:pt x="274" y="204"/>
                </a:lnTo>
                <a:lnTo>
                  <a:pt x="274" y="204"/>
                </a:lnTo>
                <a:lnTo>
                  <a:pt x="284" y="202"/>
                </a:lnTo>
                <a:lnTo>
                  <a:pt x="284" y="202"/>
                </a:lnTo>
                <a:lnTo>
                  <a:pt x="282" y="197"/>
                </a:lnTo>
                <a:lnTo>
                  <a:pt x="282" y="197"/>
                </a:lnTo>
                <a:close/>
                <a:moveTo>
                  <a:pt x="362" y="197"/>
                </a:moveTo>
                <a:lnTo>
                  <a:pt x="362" y="197"/>
                </a:lnTo>
                <a:lnTo>
                  <a:pt x="359" y="186"/>
                </a:lnTo>
                <a:lnTo>
                  <a:pt x="359" y="186"/>
                </a:lnTo>
                <a:lnTo>
                  <a:pt x="358" y="197"/>
                </a:lnTo>
                <a:lnTo>
                  <a:pt x="358" y="197"/>
                </a:lnTo>
                <a:lnTo>
                  <a:pt x="362" y="197"/>
                </a:lnTo>
                <a:lnTo>
                  <a:pt x="362" y="197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12" y="123"/>
                </a:lnTo>
                <a:lnTo>
                  <a:pt x="12" y="123"/>
                </a:lnTo>
                <a:lnTo>
                  <a:pt x="15" y="106"/>
                </a:lnTo>
                <a:lnTo>
                  <a:pt x="15" y="106"/>
                </a:lnTo>
                <a:lnTo>
                  <a:pt x="12" y="106"/>
                </a:lnTo>
                <a:lnTo>
                  <a:pt x="12" y="106"/>
                </a:lnTo>
                <a:close/>
                <a:moveTo>
                  <a:pt x="228" y="130"/>
                </a:moveTo>
                <a:lnTo>
                  <a:pt x="228" y="130"/>
                </a:lnTo>
                <a:lnTo>
                  <a:pt x="232" y="128"/>
                </a:lnTo>
                <a:lnTo>
                  <a:pt x="232" y="128"/>
                </a:lnTo>
                <a:lnTo>
                  <a:pt x="232" y="123"/>
                </a:lnTo>
                <a:lnTo>
                  <a:pt x="232" y="123"/>
                </a:lnTo>
                <a:lnTo>
                  <a:pt x="232" y="120"/>
                </a:lnTo>
                <a:lnTo>
                  <a:pt x="232" y="120"/>
                </a:lnTo>
                <a:lnTo>
                  <a:pt x="228" y="123"/>
                </a:lnTo>
                <a:lnTo>
                  <a:pt x="228" y="123"/>
                </a:lnTo>
                <a:lnTo>
                  <a:pt x="227" y="125"/>
                </a:lnTo>
                <a:lnTo>
                  <a:pt x="227" y="125"/>
                </a:lnTo>
                <a:lnTo>
                  <a:pt x="228" y="130"/>
                </a:lnTo>
                <a:lnTo>
                  <a:pt x="228" y="130"/>
                </a:lnTo>
                <a:close/>
                <a:moveTo>
                  <a:pt x="348" y="96"/>
                </a:moveTo>
                <a:lnTo>
                  <a:pt x="348" y="96"/>
                </a:lnTo>
                <a:lnTo>
                  <a:pt x="344" y="92"/>
                </a:lnTo>
                <a:lnTo>
                  <a:pt x="344" y="92"/>
                </a:lnTo>
                <a:lnTo>
                  <a:pt x="342" y="92"/>
                </a:lnTo>
                <a:lnTo>
                  <a:pt x="340" y="92"/>
                </a:lnTo>
                <a:lnTo>
                  <a:pt x="340" y="92"/>
                </a:lnTo>
                <a:lnTo>
                  <a:pt x="342" y="98"/>
                </a:lnTo>
                <a:lnTo>
                  <a:pt x="342" y="98"/>
                </a:lnTo>
                <a:lnTo>
                  <a:pt x="348" y="96"/>
                </a:lnTo>
                <a:lnTo>
                  <a:pt x="348" y="96"/>
                </a:lnTo>
                <a:close/>
                <a:moveTo>
                  <a:pt x="246" y="186"/>
                </a:moveTo>
                <a:lnTo>
                  <a:pt x="246" y="186"/>
                </a:lnTo>
                <a:lnTo>
                  <a:pt x="247" y="191"/>
                </a:lnTo>
                <a:lnTo>
                  <a:pt x="247" y="191"/>
                </a:lnTo>
                <a:lnTo>
                  <a:pt x="255" y="186"/>
                </a:lnTo>
                <a:lnTo>
                  <a:pt x="255" y="186"/>
                </a:lnTo>
                <a:lnTo>
                  <a:pt x="257" y="186"/>
                </a:lnTo>
                <a:lnTo>
                  <a:pt x="255" y="185"/>
                </a:lnTo>
                <a:lnTo>
                  <a:pt x="255" y="185"/>
                </a:lnTo>
                <a:lnTo>
                  <a:pt x="246" y="186"/>
                </a:lnTo>
                <a:lnTo>
                  <a:pt x="246" y="186"/>
                </a:lnTo>
                <a:close/>
                <a:moveTo>
                  <a:pt x="381" y="180"/>
                </a:moveTo>
                <a:lnTo>
                  <a:pt x="381" y="180"/>
                </a:lnTo>
                <a:lnTo>
                  <a:pt x="383" y="179"/>
                </a:lnTo>
                <a:lnTo>
                  <a:pt x="385" y="175"/>
                </a:lnTo>
                <a:lnTo>
                  <a:pt x="385" y="175"/>
                </a:lnTo>
                <a:lnTo>
                  <a:pt x="385" y="172"/>
                </a:lnTo>
                <a:lnTo>
                  <a:pt x="385" y="171"/>
                </a:lnTo>
                <a:lnTo>
                  <a:pt x="385" y="171"/>
                </a:lnTo>
                <a:lnTo>
                  <a:pt x="386" y="169"/>
                </a:lnTo>
                <a:lnTo>
                  <a:pt x="388" y="169"/>
                </a:lnTo>
                <a:lnTo>
                  <a:pt x="388" y="169"/>
                </a:lnTo>
                <a:lnTo>
                  <a:pt x="389" y="167"/>
                </a:lnTo>
                <a:lnTo>
                  <a:pt x="389" y="167"/>
                </a:lnTo>
                <a:lnTo>
                  <a:pt x="392" y="166"/>
                </a:lnTo>
                <a:lnTo>
                  <a:pt x="392" y="166"/>
                </a:lnTo>
                <a:lnTo>
                  <a:pt x="394" y="166"/>
                </a:lnTo>
                <a:lnTo>
                  <a:pt x="394" y="166"/>
                </a:lnTo>
                <a:lnTo>
                  <a:pt x="386" y="167"/>
                </a:lnTo>
                <a:lnTo>
                  <a:pt x="386" y="167"/>
                </a:lnTo>
                <a:lnTo>
                  <a:pt x="381" y="180"/>
                </a:lnTo>
                <a:lnTo>
                  <a:pt x="381" y="180"/>
                </a:lnTo>
                <a:close/>
                <a:moveTo>
                  <a:pt x="375" y="160"/>
                </a:moveTo>
                <a:lnTo>
                  <a:pt x="375" y="160"/>
                </a:lnTo>
                <a:lnTo>
                  <a:pt x="375" y="161"/>
                </a:lnTo>
                <a:lnTo>
                  <a:pt x="375" y="161"/>
                </a:lnTo>
                <a:lnTo>
                  <a:pt x="373" y="169"/>
                </a:lnTo>
                <a:lnTo>
                  <a:pt x="373" y="169"/>
                </a:lnTo>
                <a:lnTo>
                  <a:pt x="373" y="172"/>
                </a:lnTo>
                <a:lnTo>
                  <a:pt x="372" y="174"/>
                </a:lnTo>
                <a:lnTo>
                  <a:pt x="372" y="174"/>
                </a:lnTo>
                <a:lnTo>
                  <a:pt x="370" y="175"/>
                </a:lnTo>
                <a:lnTo>
                  <a:pt x="370" y="175"/>
                </a:lnTo>
                <a:lnTo>
                  <a:pt x="373" y="174"/>
                </a:lnTo>
                <a:lnTo>
                  <a:pt x="373" y="174"/>
                </a:lnTo>
                <a:lnTo>
                  <a:pt x="375" y="174"/>
                </a:lnTo>
                <a:lnTo>
                  <a:pt x="375" y="171"/>
                </a:lnTo>
                <a:lnTo>
                  <a:pt x="375" y="171"/>
                </a:lnTo>
                <a:lnTo>
                  <a:pt x="377" y="164"/>
                </a:lnTo>
                <a:lnTo>
                  <a:pt x="377" y="164"/>
                </a:lnTo>
                <a:lnTo>
                  <a:pt x="375" y="160"/>
                </a:lnTo>
                <a:lnTo>
                  <a:pt x="375" y="160"/>
                </a:lnTo>
                <a:close/>
                <a:moveTo>
                  <a:pt x="63" y="93"/>
                </a:moveTo>
                <a:lnTo>
                  <a:pt x="63" y="93"/>
                </a:lnTo>
                <a:lnTo>
                  <a:pt x="67" y="92"/>
                </a:lnTo>
                <a:lnTo>
                  <a:pt x="67" y="92"/>
                </a:lnTo>
                <a:lnTo>
                  <a:pt x="66" y="85"/>
                </a:lnTo>
                <a:lnTo>
                  <a:pt x="66" y="85"/>
                </a:lnTo>
                <a:lnTo>
                  <a:pt x="61" y="90"/>
                </a:lnTo>
                <a:lnTo>
                  <a:pt x="61" y="90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364" y="136"/>
                </a:moveTo>
                <a:lnTo>
                  <a:pt x="364" y="136"/>
                </a:lnTo>
                <a:lnTo>
                  <a:pt x="369" y="141"/>
                </a:lnTo>
                <a:lnTo>
                  <a:pt x="369" y="141"/>
                </a:lnTo>
                <a:lnTo>
                  <a:pt x="372" y="139"/>
                </a:lnTo>
                <a:lnTo>
                  <a:pt x="372" y="136"/>
                </a:lnTo>
                <a:lnTo>
                  <a:pt x="372" y="136"/>
                </a:lnTo>
                <a:lnTo>
                  <a:pt x="364" y="136"/>
                </a:lnTo>
                <a:lnTo>
                  <a:pt x="364" y="136"/>
                </a:lnTo>
                <a:close/>
                <a:moveTo>
                  <a:pt x="165" y="232"/>
                </a:moveTo>
                <a:lnTo>
                  <a:pt x="165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7"/>
                </a:lnTo>
                <a:lnTo>
                  <a:pt x="162" y="237"/>
                </a:lnTo>
                <a:lnTo>
                  <a:pt x="167" y="238"/>
                </a:lnTo>
                <a:lnTo>
                  <a:pt x="167" y="238"/>
                </a:lnTo>
                <a:lnTo>
                  <a:pt x="165" y="232"/>
                </a:lnTo>
                <a:lnTo>
                  <a:pt x="165" y="232"/>
                </a:lnTo>
                <a:close/>
                <a:moveTo>
                  <a:pt x="325" y="201"/>
                </a:moveTo>
                <a:lnTo>
                  <a:pt x="325" y="201"/>
                </a:lnTo>
                <a:lnTo>
                  <a:pt x="332" y="201"/>
                </a:lnTo>
                <a:lnTo>
                  <a:pt x="332" y="201"/>
                </a:lnTo>
                <a:lnTo>
                  <a:pt x="331" y="196"/>
                </a:lnTo>
                <a:lnTo>
                  <a:pt x="331" y="196"/>
                </a:lnTo>
                <a:lnTo>
                  <a:pt x="325" y="197"/>
                </a:lnTo>
                <a:lnTo>
                  <a:pt x="325" y="197"/>
                </a:lnTo>
                <a:lnTo>
                  <a:pt x="325" y="199"/>
                </a:lnTo>
                <a:lnTo>
                  <a:pt x="325" y="199"/>
                </a:lnTo>
                <a:lnTo>
                  <a:pt x="325" y="201"/>
                </a:lnTo>
                <a:lnTo>
                  <a:pt x="325" y="201"/>
                </a:lnTo>
                <a:close/>
                <a:moveTo>
                  <a:pt x="228" y="87"/>
                </a:moveTo>
                <a:lnTo>
                  <a:pt x="228" y="87"/>
                </a:lnTo>
                <a:lnTo>
                  <a:pt x="232" y="85"/>
                </a:lnTo>
                <a:lnTo>
                  <a:pt x="232" y="84"/>
                </a:lnTo>
                <a:lnTo>
                  <a:pt x="232" y="84"/>
                </a:lnTo>
                <a:lnTo>
                  <a:pt x="230" y="78"/>
                </a:lnTo>
                <a:lnTo>
                  <a:pt x="230" y="78"/>
                </a:lnTo>
                <a:lnTo>
                  <a:pt x="228" y="76"/>
                </a:lnTo>
                <a:lnTo>
                  <a:pt x="228" y="76"/>
                </a:lnTo>
                <a:lnTo>
                  <a:pt x="227" y="78"/>
                </a:lnTo>
                <a:lnTo>
                  <a:pt x="227" y="78"/>
                </a:lnTo>
                <a:lnTo>
                  <a:pt x="228" y="82"/>
                </a:lnTo>
                <a:lnTo>
                  <a:pt x="228" y="87"/>
                </a:lnTo>
                <a:lnTo>
                  <a:pt x="228" y="87"/>
                </a:lnTo>
                <a:close/>
                <a:moveTo>
                  <a:pt x="232" y="212"/>
                </a:moveTo>
                <a:lnTo>
                  <a:pt x="232" y="212"/>
                </a:lnTo>
                <a:lnTo>
                  <a:pt x="230" y="212"/>
                </a:lnTo>
                <a:lnTo>
                  <a:pt x="230" y="212"/>
                </a:lnTo>
                <a:lnTo>
                  <a:pt x="225" y="212"/>
                </a:lnTo>
                <a:lnTo>
                  <a:pt x="225" y="212"/>
                </a:lnTo>
                <a:lnTo>
                  <a:pt x="225" y="220"/>
                </a:lnTo>
                <a:lnTo>
                  <a:pt x="225" y="220"/>
                </a:lnTo>
                <a:lnTo>
                  <a:pt x="230" y="218"/>
                </a:lnTo>
                <a:lnTo>
                  <a:pt x="230" y="218"/>
                </a:lnTo>
                <a:lnTo>
                  <a:pt x="228" y="215"/>
                </a:lnTo>
                <a:lnTo>
                  <a:pt x="232" y="212"/>
                </a:lnTo>
                <a:lnTo>
                  <a:pt x="232" y="212"/>
                </a:lnTo>
                <a:close/>
                <a:moveTo>
                  <a:pt x="138" y="74"/>
                </a:moveTo>
                <a:lnTo>
                  <a:pt x="138" y="7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74"/>
                </a:lnTo>
                <a:lnTo>
                  <a:pt x="143" y="74"/>
                </a:lnTo>
                <a:lnTo>
                  <a:pt x="138" y="74"/>
                </a:lnTo>
                <a:lnTo>
                  <a:pt x="138" y="74"/>
                </a:lnTo>
                <a:close/>
                <a:moveTo>
                  <a:pt x="220" y="73"/>
                </a:moveTo>
                <a:lnTo>
                  <a:pt x="220" y="73"/>
                </a:lnTo>
                <a:lnTo>
                  <a:pt x="220" y="67"/>
                </a:lnTo>
                <a:lnTo>
                  <a:pt x="220" y="67"/>
                </a:lnTo>
                <a:lnTo>
                  <a:pt x="216" y="67"/>
                </a:lnTo>
                <a:lnTo>
                  <a:pt x="216" y="67"/>
                </a:lnTo>
                <a:lnTo>
                  <a:pt x="217" y="71"/>
                </a:lnTo>
                <a:lnTo>
                  <a:pt x="217" y="71"/>
                </a:lnTo>
                <a:lnTo>
                  <a:pt x="219" y="73"/>
                </a:lnTo>
                <a:lnTo>
                  <a:pt x="220" y="73"/>
                </a:lnTo>
                <a:lnTo>
                  <a:pt x="220" y="73"/>
                </a:lnTo>
                <a:close/>
                <a:moveTo>
                  <a:pt x="386" y="267"/>
                </a:moveTo>
                <a:lnTo>
                  <a:pt x="386" y="267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9" y="270"/>
                </a:lnTo>
                <a:lnTo>
                  <a:pt x="392" y="268"/>
                </a:lnTo>
                <a:lnTo>
                  <a:pt x="392" y="268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86" y="267"/>
                </a:lnTo>
                <a:lnTo>
                  <a:pt x="386" y="267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18" y="218"/>
                </a:lnTo>
                <a:lnTo>
                  <a:pt x="118" y="218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296" y="207"/>
                </a:moveTo>
                <a:lnTo>
                  <a:pt x="296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10"/>
                </a:lnTo>
                <a:lnTo>
                  <a:pt x="290" y="215"/>
                </a:lnTo>
                <a:lnTo>
                  <a:pt x="290" y="215"/>
                </a:lnTo>
                <a:lnTo>
                  <a:pt x="295" y="212"/>
                </a:lnTo>
                <a:lnTo>
                  <a:pt x="295" y="212"/>
                </a:lnTo>
                <a:lnTo>
                  <a:pt x="295" y="210"/>
                </a:lnTo>
                <a:lnTo>
                  <a:pt x="295" y="210"/>
                </a:lnTo>
                <a:lnTo>
                  <a:pt x="296" y="207"/>
                </a:lnTo>
                <a:lnTo>
                  <a:pt x="296" y="207"/>
                </a:lnTo>
                <a:close/>
                <a:moveTo>
                  <a:pt x="235" y="169"/>
                </a:moveTo>
                <a:lnTo>
                  <a:pt x="235" y="169"/>
                </a:lnTo>
                <a:lnTo>
                  <a:pt x="243" y="163"/>
                </a:lnTo>
                <a:lnTo>
                  <a:pt x="243" y="163"/>
                </a:lnTo>
                <a:lnTo>
                  <a:pt x="235" y="164"/>
                </a:lnTo>
                <a:lnTo>
                  <a:pt x="235" y="164"/>
                </a:lnTo>
                <a:lnTo>
                  <a:pt x="235" y="169"/>
                </a:lnTo>
                <a:lnTo>
                  <a:pt x="235" y="169"/>
                </a:lnTo>
                <a:close/>
                <a:moveTo>
                  <a:pt x="370" y="126"/>
                </a:moveTo>
                <a:lnTo>
                  <a:pt x="370" y="126"/>
                </a:lnTo>
                <a:lnTo>
                  <a:pt x="362" y="131"/>
                </a:lnTo>
                <a:lnTo>
                  <a:pt x="362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0"/>
                </a:lnTo>
                <a:lnTo>
                  <a:pt x="370" y="130"/>
                </a:lnTo>
                <a:lnTo>
                  <a:pt x="370" y="126"/>
                </a:lnTo>
                <a:lnTo>
                  <a:pt x="370" y="126"/>
                </a:lnTo>
                <a:close/>
                <a:moveTo>
                  <a:pt x="340" y="190"/>
                </a:moveTo>
                <a:lnTo>
                  <a:pt x="340" y="190"/>
                </a:lnTo>
                <a:lnTo>
                  <a:pt x="340" y="186"/>
                </a:lnTo>
                <a:lnTo>
                  <a:pt x="340" y="186"/>
                </a:lnTo>
                <a:lnTo>
                  <a:pt x="332" y="186"/>
                </a:lnTo>
                <a:lnTo>
                  <a:pt x="332" y="186"/>
                </a:lnTo>
                <a:lnTo>
                  <a:pt x="332" y="186"/>
                </a:lnTo>
                <a:lnTo>
                  <a:pt x="334" y="188"/>
                </a:lnTo>
                <a:lnTo>
                  <a:pt x="334" y="188"/>
                </a:lnTo>
                <a:lnTo>
                  <a:pt x="340" y="190"/>
                </a:lnTo>
                <a:lnTo>
                  <a:pt x="340" y="190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73" y="265"/>
                </a:lnTo>
                <a:lnTo>
                  <a:pt x="173" y="265"/>
                </a:lnTo>
                <a:lnTo>
                  <a:pt x="173" y="262"/>
                </a:lnTo>
                <a:lnTo>
                  <a:pt x="173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2"/>
                </a:lnTo>
                <a:lnTo>
                  <a:pt x="170" y="264"/>
                </a:lnTo>
                <a:lnTo>
                  <a:pt x="170" y="264"/>
                </a:lnTo>
                <a:lnTo>
                  <a:pt x="168" y="264"/>
                </a:lnTo>
                <a:lnTo>
                  <a:pt x="167" y="264"/>
                </a:lnTo>
                <a:lnTo>
                  <a:pt x="167" y="264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64" y="202"/>
                </a:moveTo>
                <a:lnTo>
                  <a:pt x="64" y="202"/>
                </a:lnTo>
                <a:lnTo>
                  <a:pt x="63" y="194"/>
                </a:lnTo>
                <a:lnTo>
                  <a:pt x="63" y="194"/>
                </a:lnTo>
                <a:lnTo>
                  <a:pt x="60" y="199"/>
                </a:lnTo>
                <a:lnTo>
                  <a:pt x="60" y="199"/>
                </a:lnTo>
                <a:lnTo>
                  <a:pt x="60" y="201"/>
                </a:lnTo>
                <a:lnTo>
                  <a:pt x="60" y="201"/>
                </a:lnTo>
                <a:lnTo>
                  <a:pt x="64" y="202"/>
                </a:lnTo>
                <a:lnTo>
                  <a:pt x="64" y="202"/>
                </a:lnTo>
                <a:close/>
                <a:moveTo>
                  <a:pt x="392" y="141"/>
                </a:moveTo>
                <a:lnTo>
                  <a:pt x="392" y="141"/>
                </a:lnTo>
                <a:lnTo>
                  <a:pt x="386" y="136"/>
                </a:lnTo>
                <a:lnTo>
                  <a:pt x="386" y="136"/>
                </a:lnTo>
                <a:lnTo>
                  <a:pt x="388" y="142"/>
                </a:lnTo>
                <a:lnTo>
                  <a:pt x="388" y="142"/>
                </a:lnTo>
                <a:lnTo>
                  <a:pt x="392" y="141"/>
                </a:lnTo>
                <a:lnTo>
                  <a:pt x="392" y="141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2" y="204"/>
                </a:lnTo>
                <a:lnTo>
                  <a:pt x="202" y="204"/>
                </a:lnTo>
                <a:lnTo>
                  <a:pt x="203" y="207"/>
                </a:lnTo>
                <a:lnTo>
                  <a:pt x="205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394" y="156"/>
                </a:moveTo>
                <a:lnTo>
                  <a:pt x="394" y="156"/>
                </a:lnTo>
                <a:lnTo>
                  <a:pt x="392" y="160"/>
                </a:lnTo>
                <a:lnTo>
                  <a:pt x="391" y="163"/>
                </a:lnTo>
                <a:lnTo>
                  <a:pt x="391" y="163"/>
                </a:lnTo>
                <a:lnTo>
                  <a:pt x="397" y="161"/>
                </a:lnTo>
                <a:lnTo>
                  <a:pt x="397" y="161"/>
                </a:lnTo>
                <a:lnTo>
                  <a:pt x="394" y="156"/>
                </a:lnTo>
                <a:lnTo>
                  <a:pt x="394" y="156"/>
                </a:lnTo>
                <a:close/>
                <a:moveTo>
                  <a:pt x="227" y="54"/>
                </a:moveTo>
                <a:lnTo>
                  <a:pt x="227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36" y="54"/>
                </a:lnTo>
                <a:lnTo>
                  <a:pt x="236" y="54"/>
                </a:lnTo>
                <a:lnTo>
                  <a:pt x="239" y="54"/>
                </a:lnTo>
                <a:lnTo>
                  <a:pt x="239" y="54"/>
                </a:lnTo>
                <a:lnTo>
                  <a:pt x="243" y="52"/>
                </a:lnTo>
                <a:lnTo>
                  <a:pt x="243" y="52"/>
                </a:lnTo>
                <a:lnTo>
                  <a:pt x="244" y="54"/>
                </a:lnTo>
                <a:lnTo>
                  <a:pt x="244" y="54"/>
                </a:lnTo>
                <a:lnTo>
                  <a:pt x="246" y="52"/>
                </a:lnTo>
                <a:lnTo>
                  <a:pt x="246" y="52"/>
                </a:lnTo>
                <a:lnTo>
                  <a:pt x="246" y="52"/>
                </a:lnTo>
                <a:lnTo>
                  <a:pt x="227" y="54"/>
                </a:lnTo>
                <a:lnTo>
                  <a:pt x="227" y="54"/>
                </a:lnTo>
                <a:close/>
                <a:moveTo>
                  <a:pt x="302" y="224"/>
                </a:moveTo>
                <a:lnTo>
                  <a:pt x="302" y="224"/>
                </a:lnTo>
                <a:lnTo>
                  <a:pt x="302" y="224"/>
                </a:lnTo>
                <a:lnTo>
                  <a:pt x="302" y="224"/>
                </a:lnTo>
                <a:lnTo>
                  <a:pt x="304" y="213"/>
                </a:lnTo>
                <a:lnTo>
                  <a:pt x="304" y="213"/>
                </a:lnTo>
                <a:lnTo>
                  <a:pt x="301" y="215"/>
                </a:lnTo>
                <a:lnTo>
                  <a:pt x="301" y="215"/>
                </a:lnTo>
                <a:lnTo>
                  <a:pt x="302" y="224"/>
                </a:lnTo>
                <a:lnTo>
                  <a:pt x="302" y="224"/>
                </a:lnTo>
                <a:close/>
                <a:moveTo>
                  <a:pt x="389" y="196"/>
                </a:moveTo>
                <a:lnTo>
                  <a:pt x="389" y="196"/>
                </a:lnTo>
                <a:lnTo>
                  <a:pt x="389" y="194"/>
                </a:lnTo>
                <a:lnTo>
                  <a:pt x="388" y="191"/>
                </a:lnTo>
                <a:lnTo>
                  <a:pt x="388" y="191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7"/>
                </a:lnTo>
                <a:lnTo>
                  <a:pt x="385" y="197"/>
                </a:lnTo>
                <a:lnTo>
                  <a:pt x="389" y="196"/>
                </a:lnTo>
                <a:lnTo>
                  <a:pt x="389" y="196"/>
                </a:lnTo>
                <a:close/>
                <a:moveTo>
                  <a:pt x="61" y="261"/>
                </a:move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3" y="261"/>
                </a:lnTo>
                <a:lnTo>
                  <a:pt x="63" y="261"/>
                </a:lnTo>
                <a:lnTo>
                  <a:pt x="67" y="254"/>
                </a:lnTo>
                <a:lnTo>
                  <a:pt x="75" y="249"/>
                </a:lnTo>
                <a:lnTo>
                  <a:pt x="75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67" y="253"/>
                </a:lnTo>
                <a:lnTo>
                  <a:pt x="61" y="261"/>
                </a:lnTo>
                <a:lnTo>
                  <a:pt x="61" y="261"/>
                </a:lnTo>
                <a:close/>
                <a:moveTo>
                  <a:pt x="392" y="226"/>
                </a:moveTo>
                <a:lnTo>
                  <a:pt x="392" y="226"/>
                </a:lnTo>
                <a:lnTo>
                  <a:pt x="394" y="232"/>
                </a:lnTo>
                <a:lnTo>
                  <a:pt x="394" y="232"/>
                </a:lnTo>
                <a:lnTo>
                  <a:pt x="396" y="232"/>
                </a:lnTo>
                <a:lnTo>
                  <a:pt x="396" y="232"/>
                </a:lnTo>
                <a:lnTo>
                  <a:pt x="396" y="224"/>
                </a:lnTo>
                <a:lnTo>
                  <a:pt x="396" y="224"/>
                </a:lnTo>
                <a:lnTo>
                  <a:pt x="392" y="226"/>
                </a:lnTo>
                <a:lnTo>
                  <a:pt x="392" y="226"/>
                </a:lnTo>
                <a:close/>
                <a:moveTo>
                  <a:pt x="175" y="87"/>
                </a:moveTo>
                <a:lnTo>
                  <a:pt x="175" y="87"/>
                </a:lnTo>
                <a:lnTo>
                  <a:pt x="176" y="84"/>
                </a:lnTo>
                <a:lnTo>
                  <a:pt x="176" y="84"/>
                </a:lnTo>
                <a:lnTo>
                  <a:pt x="172" y="84"/>
                </a:lnTo>
                <a:lnTo>
                  <a:pt x="170" y="82"/>
                </a:lnTo>
                <a:lnTo>
                  <a:pt x="170" y="82"/>
                </a:lnTo>
                <a:lnTo>
                  <a:pt x="170" y="84"/>
                </a:lnTo>
                <a:lnTo>
                  <a:pt x="168" y="85"/>
                </a:lnTo>
                <a:lnTo>
                  <a:pt x="168" y="85"/>
                </a:lnTo>
                <a:lnTo>
                  <a:pt x="175" y="87"/>
                </a:lnTo>
                <a:lnTo>
                  <a:pt x="175" y="87"/>
                </a:lnTo>
                <a:close/>
                <a:moveTo>
                  <a:pt x="329" y="89"/>
                </a:moveTo>
                <a:lnTo>
                  <a:pt x="329" y="89"/>
                </a:lnTo>
                <a:lnTo>
                  <a:pt x="332" y="89"/>
                </a:lnTo>
                <a:lnTo>
                  <a:pt x="332" y="89"/>
                </a:lnTo>
                <a:lnTo>
                  <a:pt x="334" y="89"/>
                </a:lnTo>
                <a:lnTo>
                  <a:pt x="334" y="89"/>
                </a:lnTo>
                <a:lnTo>
                  <a:pt x="336" y="84"/>
                </a:lnTo>
                <a:lnTo>
                  <a:pt x="336" y="84"/>
                </a:lnTo>
                <a:lnTo>
                  <a:pt x="334" y="84"/>
                </a:lnTo>
                <a:lnTo>
                  <a:pt x="334" y="84"/>
                </a:lnTo>
                <a:lnTo>
                  <a:pt x="331" y="85"/>
                </a:lnTo>
                <a:lnTo>
                  <a:pt x="331" y="85"/>
                </a:lnTo>
                <a:lnTo>
                  <a:pt x="329" y="85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close/>
                <a:moveTo>
                  <a:pt x="399" y="218"/>
                </a:moveTo>
                <a:lnTo>
                  <a:pt x="399" y="218"/>
                </a:lnTo>
                <a:lnTo>
                  <a:pt x="403" y="218"/>
                </a:lnTo>
                <a:lnTo>
                  <a:pt x="403" y="218"/>
                </a:lnTo>
                <a:lnTo>
                  <a:pt x="402" y="210"/>
                </a:lnTo>
                <a:lnTo>
                  <a:pt x="402" y="210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399" y="218"/>
                </a:lnTo>
                <a:lnTo>
                  <a:pt x="399" y="218"/>
                </a:lnTo>
                <a:close/>
                <a:moveTo>
                  <a:pt x="61" y="270"/>
                </a:moveTo>
                <a:lnTo>
                  <a:pt x="61" y="270"/>
                </a:lnTo>
                <a:lnTo>
                  <a:pt x="63" y="267"/>
                </a:lnTo>
                <a:lnTo>
                  <a:pt x="63" y="267"/>
                </a:lnTo>
                <a:lnTo>
                  <a:pt x="64" y="264"/>
                </a:lnTo>
                <a:lnTo>
                  <a:pt x="66" y="262"/>
                </a:lnTo>
                <a:lnTo>
                  <a:pt x="66" y="262"/>
                </a:lnTo>
                <a:lnTo>
                  <a:pt x="56" y="272"/>
                </a:lnTo>
                <a:lnTo>
                  <a:pt x="56" y="272"/>
                </a:lnTo>
                <a:lnTo>
                  <a:pt x="61" y="270"/>
                </a:lnTo>
                <a:lnTo>
                  <a:pt x="61" y="270"/>
                </a:lnTo>
                <a:close/>
                <a:moveTo>
                  <a:pt x="244" y="123"/>
                </a:moveTo>
                <a:lnTo>
                  <a:pt x="244" y="123"/>
                </a:lnTo>
                <a:lnTo>
                  <a:pt x="244" y="134"/>
                </a:lnTo>
                <a:lnTo>
                  <a:pt x="246" y="147"/>
                </a:lnTo>
                <a:lnTo>
                  <a:pt x="246" y="147"/>
                </a:lnTo>
                <a:lnTo>
                  <a:pt x="246" y="134"/>
                </a:lnTo>
                <a:lnTo>
                  <a:pt x="244" y="123"/>
                </a:lnTo>
                <a:lnTo>
                  <a:pt x="244" y="123"/>
                </a:lnTo>
                <a:close/>
                <a:moveTo>
                  <a:pt x="203" y="76"/>
                </a:moveTo>
                <a:lnTo>
                  <a:pt x="203" y="76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05" y="76"/>
                </a:lnTo>
                <a:lnTo>
                  <a:pt x="205" y="76"/>
                </a:lnTo>
                <a:lnTo>
                  <a:pt x="203" y="76"/>
                </a:lnTo>
                <a:lnTo>
                  <a:pt x="203" y="76"/>
                </a:lnTo>
                <a:lnTo>
                  <a:pt x="203" y="76"/>
                </a:lnTo>
                <a:close/>
                <a:moveTo>
                  <a:pt x="194" y="242"/>
                </a:moveTo>
                <a:lnTo>
                  <a:pt x="194" y="242"/>
                </a:lnTo>
                <a:lnTo>
                  <a:pt x="192" y="246"/>
                </a:lnTo>
                <a:lnTo>
                  <a:pt x="192" y="246"/>
                </a:lnTo>
                <a:lnTo>
                  <a:pt x="200" y="243"/>
                </a:lnTo>
                <a:lnTo>
                  <a:pt x="200" y="243"/>
                </a:lnTo>
                <a:lnTo>
                  <a:pt x="200" y="242"/>
                </a:lnTo>
                <a:lnTo>
                  <a:pt x="200" y="242"/>
                </a:lnTo>
                <a:lnTo>
                  <a:pt x="194" y="242"/>
                </a:lnTo>
                <a:lnTo>
                  <a:pt x="194" y="242"/>
                </a:lnTo>
                <a:close/>
                <a:moveTo>
                  <a:pt x="224" y="153"/>
                </a:moveTo>
                <a:lnTo>
                  <a:pt x="224" y="153"/>
                </a:lnTo>
                <a:lnTo>
                  <a:pt x="225" y="155"/>
                </a:lnTo>
                <a:lnTo>
                  <a:pt x="225" y="155"/>
                </a:lnTo>
                <a:lnTo>
                  <a:pt x="227" y="153"/>
                </a:lnTo>
                <a:lnTo>
                  <a:pt x="227" y="153"/>
                </a:lnTo>
                <a:lnTo>
                  <a:pt x="227" y="152"/>
                </a:lnTo>
                <a:lnTo>
                  <a:pt x="227" y="152"/>
                </a:lnTo>
                <a:lnTo>
                  <a:pt x="227" y="149"/>
                </a:lnTo>
                <a:lnTo>
                  <a:pt x="227" y="149"/>
                </a:lnTo>
                <a:lnTo>
                  <a:pt x="224" y="150"/>
                </a:lnTo>
                <a:lnTo>
                  <a:pt x="224" y="150"/>
                </a:lnTo>
                <a:lnTo>
                  <a:pt x="224" y="153"/>
                </a:lnTo>
                <a:lnTo>
                  <a:pt x="224" y="153"/>
                </a:lnTo>
                <a:close/>
                <a:moveTo>
                  <a:pt x="378" y="193"/>
                </a:moveTo>
                <a:lnTo>
                  <a:pt x="378" y="193"/>
                </a:lnTo>
                <a:lnTo>
                  <a:pt x="380" y="191"/>
                </a:lnTo>
                <a:lnTo>
                  <a:pt x="380" y="191"/>
                </a:lnTo>
                <a:lnTo>
                  <a:pt x="381" y="190"/>
                </a:lnTo>
                <a:lnTo>
                  <a:pt x="381" y="190"/>
                </a:lnTo>
                <a:lnTo>
                  <a:pt x="381" y="185"/>
                </a:lnTo>
                <a:lnTo>
                  <a:pt x="381" y="185"/>
                </a:lnTo>
                <a:lnTo>
                  <a:pt x="380" y="186"/>
                </a:lnTo>
                <a:lnTo>
                  <a:pt x="380" y="186"/>
                </a:lnTo>
                <a:lnTo>
                  <a:pt x="378" y="190"/>
                </a:lnTo>
                <a:lnTo>
                  <a:pt x="378" y="193"/>
                </a:lnTo>
                <a:lnTo>
                  <a:pt x="378" y="193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8" y="205"/>
                </a:lnTo>
                <a:lnTo>
                  <a:pt x="228" y="204"/>
                </a:lnTo>
                <a:lnTo>
                  <a:pt x="228" y="204"/>
                </a:lnTo>
                <a:lnTo>
                  <a:pt x="228" y="199"/>
                </a:lnTo>
                <a:lnTo>
                  <a:pt x="228" y="199"/>
                </a:lnTo>
                <a:lnTo>
                  <a:pt x="227" y="197"/>
                </a:lnTo>
                <a:lnTo>
                  <a:pt x="227" y="197"/>
                </a:lnTo>
                <a:lnTo>
                  <a:pt x="227" y="197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85" y="196"/>
                </a:moveTo>
                <a:lnTo>
                  <a:pt x="285" y="196"/>
                </a:lnTo>
                <a:lnTo>
                  <a:pt x="287" y="201"/>
                </a:lnTo>
                <a:lnTo>
                  <a:pt x="287" y="201"/>
                </a:lnTo>
                <a:lnTo>
                  <a:pt x="290" y="201"/>
                </a:lnTo>
                <a:lnTo>
                  <a:pt x="290" y="201"/>
                </a:lnTo>
                <a:lnTo>
                  <a:pt x="290" y="194"/>
                </a:lnTo>
                <a:lnTo>
                  <a:pt x="290" y="194"/>
                </a:lnTo>
                <a:lnTo>
                  <a:pt x="285" y="196"/>
                </a:lnTo>
                <a:lnTo>
                  <a:pt x="285" y="196"/>
                </a:lnTo>
                <a:close/>
                <a:moveTo>
                  <a:pt x="53" y="98"/>
                </a:moveTo>
                <a:lnTo>
                  <a:pt x="53" y="98"/>
                </a:lnTo>
                <a:lnTo>
                  <a:pt x="60" y="95"/>
                </a:lnTo>
                <a:lnTo>
                  <a:pt x="60" y="95"/>
                </a:lnTo>
                <a:lnTo>
                  <a:pt x="58" y="92"/>
                </a:lnTo>
                <a:lnTo>
                  <a:pt x="58" y="92"/>
                </a:lnTo>
                <a:lnTo>
                  <a:pt x="53" y="96"/>
                </a:lnTo>
                <a:lnTo>
                  <a:pt x="53" y="96"/>
                </a:lnTo>
                <a:lnTo>
                  <a:pt x="53" y="98"/>
                </a:lnTo>
                <a:lnTo>
                  <a:pt x="53" y="98"/>
                </a:lnTo>
                <a:close/>
                <a:moveTo>
                  <a:pt x="394" y="177"/>
                </a:moveTo>
                <a:lnTo>
                  <a:pt x="394" y="177"/>
                </a:lnTo>
                <a:lnTo>
                  <a:pt x="392" y="185"/>
                </a:lnTo>
                <a:lnTo>
                  <a:pt x="392" y="185"/>
                </a:lnTo>
                <a:lnTo>
                  <a:pt x="396" y="182"/>
                </a:lnTo>
                <a:lnTo>
                  <a:pt x="397" y="179"/>
                </a:lnTo>
                <a:lnTo>
                  <a:pt x="397" y="179"/>
                </a:lnTo>
                <a:lnTo>
                  <a:pt x="394" y="177"/>
                </a:lnTo>
                <a:lnTo>
                  <a:pt x="394" y="177"/>
                </a:lnTo>
                <a:close/>
                <a:moveTo>
                  <a:pt x="408" y="172"/>
                </a:moveTo>
                <a:lnTo>
                  <a:pt x="408" y="172"/>
                </a:lnTo>
                <a:lnTo>
                  <a:pt x="408" y="172"/>
                </a:lnTo>
                <a:lnTo>
                  <a:pt x="408" y="172"/>
                </a:lnTo>
                <a:lnTo>
                  <a:pt x="408" y="164"/>
                </a:lnTo>
                <a:lnTo>
                  <a:pt x="408" y="164"/>
                </a:lnTo>
                <a:lnTo>
                  <a:pt x="405" y="166"/>
                </a:lnTo>
                <a:lnTo>
                  <a:pt x="405" y="166"/>
                </a:lnTo>
                <a:lnTo>
                  <a:pt x="408" y="172"/>
                </a:lnTo>
                <a:lnTo>
                  <a:pt x="408" y="172"/>
                </a:lnTo>
                <a:close/>
                <a:moveTo>
                  <a:pt x="214" y="73"/>
                </a:moveTo>
                <a:lnTo>
                  <a:pt x="214" y="73"/>
                </a:lnTo>
                <a:lnTo>
                  <a:pt x="213" y="70"/>
                </a:lnTo>
                <a:lnTo>
                  <a:pt x="213" y="70"/>
                </a:lnTo>
                <a:lnTo>
                  <a:pt x="209" y="70"/>
                </a:lnTo>
                <a:lnTo>
                  <a:pt x="209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71"/>
                </a:lnTo>
                <a:lnTo>
                  <a:pt x="205" y="71"/>
                </a:lnTo>
                <a:lnTo>
                  <a:pt x="214" y="73"/>
                </a:lnTo>
                <a:lnTo>
                  <a:pt x="214" y="73"/>
                </a:lnTo>
                <a:close/>
                <a:moveTo>
                  <a:pt x="189" y="84"/>
                </a:moveTo>
                <a:lnTo>
                  <a:pt x="189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7"/>
                </a:lnTo>
                <a:lnTo>
                  <a:pt x="183" y="87"/>
                </a:lnTo>
                <a:lnTo>
                  <a:pt x="187" y="87"/>
                </a:lnTo>
                <a:lnTo>
                  <a:pt x="187" y="87"/>
                </a:lnTo>
                <a:lnTo>
                  <a:pt x="189" y="84"/>
                </a:lnTo>
                <a:lnTo>
                  <a:pt x="189" y="84"/>
                </a:lnTo>
                <a:close/>
                <a:moveTo>
                  <a:pt x="306" y="186"/>
                </a:move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296" y="185"/>
                </a:lnTo>
                <a:lnTo>
                  <a:pt x="296" y="185"/>
                </a:lnTo>
                <a:lnTo>
                  <a:pt x="298" y="188"/>
                </a:lnTo>
                <a:lnTo>
                  <a:pt x="298" y="188"/>
                </a:lnTo>
                <a:lnTo>
                  <a:pt x="306" y="186"/>
                </a:lnTo>
                <a:lnTo>
                  <a:pt x="306" y="186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4" y="249"/>
                </a:lnTo>
                <a:lnTo>
                  <a:pt x="44" y="249"/>
                </a:lnTo>
                <a:lnTo>
                  <a:pt x="56" y="242"/>
                </a:lnTo>
                <a:lnTo>
                  <a:pt x="56" y="242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186" y="242"/>
                </a:moveTo>
                <a:lnTo>
                  <a:pt x="186" y="242"/>
                </a:lnTo>
                <a:lnTo>
                  <a:pt x="186" y="248"/>
                </a:lnTo>
                <a:lnTo>
                  <a:pt x="186" y="248"/>
                </a:lnTo>
                <a:lnTo>
                  <a:pt x="187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9" y="242"/>
                </a:lnTo>
                <a:lnTo>
                  <a:pt x="189" y="242"/>
                </a:lnTo>
                <a:lnTo>
                  <a:pt x="186" y="242"/>
                </a:lnTo>
                <a:lnTo>
                  <a:pt x="186" y="242"/>
                </a:lnTo>
                <a:close/>
                <a:moveTo>
                  <a:pt x="53" y="175"/>
                </a:moveTo>
                <a:lnTo>
                  <a:pt x="53" y="175"/>
                </a:lnTo>
                <a:lnTo>
                  <a:pt x="69" y="174"/>
                </a:lnTo>
                <a:lnTo>
                  <a:pt x="69" y="174"/>
                </a:lnTo>
                <a:lnTo>
                  <a:pt x="66" y="174"/>
                </a:lnTo>
                <a:lnTo>
                  <a:pt x="66" y="174"/>
                </a:lnTo>
                <a:lnTo>
                  <a:pt x="61" y="174"/>
                </a:lnTo>
                <a:lnTo>
                  <a:pt x="56" y="175"/>
                </a:lnTo>
                <a:lnTo>
                  <a:pt x="56" y="175"/>
                </a:lnTo>
                <a:lnTo>
                  <a:pt x="53" y="175"/>
                </a:lnTo>
                <a:lnTo>
                  <a:pt x="53" y="175"/>
                </a:lnTo>
                <a:close/>
                <a:moveTo>
                  <a:pt x="206" y="221"/>
                </a:moveTo>
                <a:lnTo>
                  <a:pt x="206" y="221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5"/>
                </a:lnTo>
                <a:lnTo>
                  <a:pt x="202" y="221"/>
                </a:lnTo>
                <a:lnTo>
                  <a:pt x="202" y="221"/>
                </a:lnTo>
                <a:lnTo>
                  <a:pt x="206" y="221"/>
                </a:lnTo>
                <a:lnTo>
                  <a:pt x="206" y="221"/>
                </a:lnTo>
                <a:close/>
                <a:moveTo>
                  <a:pt x="255" y="199"/>
                </a:moveTo>
                <a:lnTo>
                  <a:pt x="255" y="199"/>
                </a:lnTo>
                <a:lnTo>
                  <a:pt x="250" y="201"/>
                </a:lnTo>
                <a:lnTo>
                  <a:pt x="250" y="201"/>
                </a:lnTo>
                <a:lnTo>
                  <a:pt x="252" y="204"/>
                </a:lnTo>
                <a:lnTo>
                  <a:pt x="252" y="204"/>
                </a:lnTo>
                <a:lnTo>
                  <a:pt x="255" y="205"/>
                </a:lnTo>
                <a:lnTo>
                  <a:pt x="255" y="205"/>
                </a:lnTo>
                <a:lnTo>
                  <a:pt x="255" y="199"/>
                </a:lnTo>
                <a:lnTo>
                  <a:pt x="255" y="199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39" y="98"/>
                </a:lnTo>
                <a:lnTo>
                  <a:pt x="39" y="98"/>
                </a:lnTo>
                <a:lnTo>
                  <a:pt x="37" y="100"/>
                </a:lnTo>
                <a:lnTo>
                  <a:pt x="37" y="100"/>
                </a:lnTo>
                <a:lnTo>
                  <a:pt x="37" y="100"/>
                </a:lnTo>
                <a:lnTo>
                  <a:pt x="44" y="98"/>
                </a:lnTo>
                <a:lnTo>
                  <a:pt x="44" y="98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323" y="190"/>
                </a:moveTo>
                <a:lnTo>
                  <a:pt x="323" y="190"/>
                </a:lnTo>
                <a:lnTo>
                  <a:pt x="317" y="188"/>
                </a:lnTo>
                <a:lnTo>
                  <a:pt x="317" y="188"/>
                </a:lnTo>
                <a:lnTo>
                  <a:pt x="317" y="191"/>
                </a:lnTo>
                <a:lnTo>
                  <a:pt x="317" y="191"/>
                </a:lnTo>
                <a:lnTo>
                  <a:pt x="321" y="191"/>
                </a:lnTo>
                <a:lnTo>
                  <a:pt x="321" y="191"/>
                </a:lnTo>
                <a:lnTo>
                  <a:pt x="323" y="190"/>
                </a:lnTo>
                <a:lnTo>
                  <a:pt x="323" y="190"/>
                </a:lnTo>
                <a:close/>
                <a:moveTo>
                  <a:pt x="296" y="48"/>
                </a:moveTo>
                <a:lnTo>
                  <a:pt x="296" y="48"/>
                </a:lnTo>
                <a:lnTo>
                  <a:pt x="293" y="46"/>
                </a:lnTo>
                <a:lnTo>
                  <a:pt x="293" y="46"/>
                </a:lnTo>
                <a:lnTo>
                  <a:pt x="287" y="46"/>
                </a:lnTo>
                <a:lnTo>
                  <a:pt x="287" y="46"/>
                </a:lnTo>
                <a:lnTo>
                  <a:pt x="288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8"/>
                </a:lnTo>
                <a:lnTo>
                  <a:pt x="296" y="48"/>
                </a:lnTo>
                <a:lnTo>
                  <a:pt x="296" y="48"/>
                </a:lnTo>
                <a:close/>
                <a:moveTo>
                  <a:pt x="208" y="104"/>
                </a:moveTo>
                <a:lnTo>
                  <a:pt x="208" y="104"/>
                </a:lnTo>
                <a:lnTo>
                  <a:pt x="205" y="101"/>
                </a:lnTo>
                <a:lnTo>
                  <a:pt x="205" y="101"/>
                </a:lnTo>
                <a:lnTo>
                  <a:pt x="203" y="109"/>
                </a:lnTo>
                <a:lnTo>
                  <a:pt x="203" y="109"/>
                </a:lnTo>
                <a:lnTo>
                  <a:pt x="205" y="111"/>
                </a:lnTo>
                <a:lnTo>
                  <a:pt x="205" y="111"/>
                </a:lnTo>
                <a:lnTo>
                  <a:pt x="208" y="104"/>
                </a:lnTo>
                <a:lnTo>
                  <a:pt x="208" y="104"/>
                </a:lnTo>
                <a:close/>
                <a:moveTo>
                  <a:pt x="295" y="193"/>
                </a:moveTo>
                <a:lnTo>
                  <a:pt x="295" y="193"/>
                </a:lnTo>
                <a:lnTo>
                  <a:pt x="295" y="194"/>
                </a:lnTo>
                <a:lnTo>
                  <a:pt x="295" y="194"/>
                </a:lnTo>
                <a:lnTo>
                  <a:pt x="293" y="201"/>
                </a:lnTo>
                <a:lnTo>
                  <a:pt x="293" y="201"/>
                </a:lnTo>
                <a:lnTo>
                  <a:pt x="296" y="201"/>
                </a:lnTo>
                <a:lnTo>
                  <a:pt x="296" y="201"/>
                </a:lnTo>
                <a:lnTo>
                  <a:pt x="295" y="193"/>
                </a:lnTo>
                <a:lnTo>
                  <a:pt x="295" y="193"/>
                </a:lnTo>
                <a:close/>
                <a:moveTo>
                  <a:pt x="45" y="89"/>
                </a:moveTo>
                <a:lnTo>
                  <a:pt x="45" y="89"/>
                </a:lnTo>
                <a:lnTo>
                  <a:pt x="50" y="87"/>
                </a:lnTo>
                <a:lnTo>
                  <a:pt x="50" y="87"/>
                </a:lnTo>
                <a:lnTo>
                  <a:pt x="50" y="85"/>
                </a:lnTo>
                <a:lnTo>
                  <a:pt x="50" y="85"/>
                </a:lnTo>
                <a:lnTo>
                  <a:pt x="50" y="84"/>
                </a:lnTo>
                <a:lnTo>
                  <a:pt x="49" y="82"/>
                </a:lnTo>
                <a:lnTo>
                  <a:pt x="49" y="82"/>
                </a:lnTo>
                <a:lnTo>
                  <a:pt x="47" y="85"/>
                </a:lnTo>
                <a:lnTo>
                  <a:pt x="47" y="85"/>
                </a:lnTo>
                <a:lnTo>
                  <a:pt x="45" y="87"/>
                </a:lnTo>
                <a:lnTo>
                  <a:pt x="45" y="89"/>
                </a:lnTo>
                <a:lnTo>
                  <a:pt x="45" y="89"/>
                </a:lnTo>
                <a:close/>
                <a:moveTo>
                  <a:pt x="230" y="190"/>
                </a:moveTo>
                <a:lnTo>
                  <a:pt x="230" y="190"/>
                </a:lnTo>
                <a:lnTo>
                  <a:pt x="230" y="193"/>
                </a:lnTo>
                <a:lnTo>
                  <a:pt x="230" y="193"/>
                </a:lnTo>
                <a:lnTo>
                  <a:pt x="232" y="194"/>
                </a:lnTo>
                <a:lnTo>
                  <a:pt x="232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1"/>
                </a:lnTo>
                <a:lnTo>
                  <a:pt x="236" y="191"/>
                </a:lnTo>
                <a:lnTo>
                  <a:pt x="230" y="190"/>
                </a:lnTo>
                <a:lnTo>
                  <a:pt x="230" y="190"/>
                </a:lnTo>
                <a:close/>
                <a:moveTo>
                  <a:pt x="364" y="111"/>
                </a:moveTo>
                <a:lnTo>
                  <a:pt x="364" y="111"/>
                </a:lnTo>
                <a:lnTo>
                  <a:pt x="361" y="108"/>
                </a:lnTo>
                <a:lnTo>
                  <a:pt x="361" y="108"/>
                </a:lnTo>
                <a:lnTo>
                  <a:pt x="359" y="108"/>
                </a:lnTo>
                <a:lnTo>
                  <a:pt x="358" y="108"/>
                </a:lnTo>
                <a:lnTo>
                  <a:pt x="358" y="108"/>
                </a:lnTo>
                <a:lnTo>
                  <a:pt x="358" y="112"/>
                </a:lnTo>
                <a:lnTo>
                  <a:pt x="358" y="112"/>
                </a:lnTo>
                <a:lnTo>
                  <a:pt x="364" y="111"/>
                </a:lnTo>
                <a:lnTo>
                  <a:pt x="364" y="111"/>
                </a:lnTo>
                <a:close/>
                <a:moveTo>
                  <a:pt x="219" y="160"/>
                </a:moveTo>
                <a:lnTo>
                  <a:pt x="219" y="160"/>
                </a:lnTo>
                <a:lnTo>
                  <a:pt x="216" y="161"/>
                </a:lnTo>
                <a:lnTo>
                  <a:pt x="216" y="161"/>
                </a:lnTo>
                <a:lnTo>
                  <a:pt x="217" y="167"/>
                </a:lnTo>
                <a:lnTo>
                  <a:pt x="217" y="167"/>
                </a:lnTo>
                <a:lnTo>
                  <a:pt x="217" y="169"/>
                </a:lnTo>
                <a:lnTo>
                  <a:pt x="217" y="169"/>
                </a:lnTo>
                <a:lnTo>
                  <a:pt x="219" y="167"/>
                </a:lnTo>
                <a:lnTo>
                  <a:pt x="219" y="167"/>
                </a:lnTo>
                <a:lnTo>
                  <a:pt x="219" y="160"/>
                </a:lnTo>
                <a:lnTo>
                  <a:pt x="219" y="160"/>
                </a:lnTo>
                <a:close/>
                <a:moveTo>
                  <a:pt x="197" y="89"/>
                </a:moveTo>
                <a:lnTo>
                  <a:pt x="197" y="89"/>
                </a:lnTo>
                <a:lnTo>
                  <a:pt x="198" y="89"/>
                </a:lnTo>
                <a:lnTo>
                  <a:pt x="198" y="89"/>
                </a:lnTo>
                <a:lnTo>
                  <a:pt x="202" y="89"/>
                </a:lnTo>
                <a:lnTo>
                  <a:pt x="203" y="90"/>
                </a:lnTo>
                <a:lnTo>
                  <a:pt x="203" y="90"/>
                </a:lnTo>
                <a:lnTo>
                  <a:pt x="205" y="89"/>
                </a:lnTo>
                <a:lnTo>
                  <a:pt x="205" y="89"/>
                </a:lnTo>
                <a:lnTo>
                  <a:pt x="202" y="87"/>
                </a:lnTo>
                <a:lnTo>
                  <a:pt x="200" y="87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9"/>
                </a:lnTo>
                <a:lnTo>
                  <a:pt x="197" y="89"/>
                </a:lnTo>
                <a:close/>
                <a:moveTo>
                  <a:pt x="63" y="191"/>
                </a:moveTo>
                <a:lnTo>
                  <a:pt x="63" y="191"/>
                </a:lnTo>
                <a:lnTo>
                  <a:pt x="61" y="188"/>
                </a:lnTo>
                <a:lnTo>
                  <a:pt x="60" y="185"/>
                </a:lnTo>
                <a:lnTo>
                  <a:pt x="60" y="185"/>
                </a:lnTo>
                <a:lnTo>
                  <a:pt x="58" y="193"/>
                </a:lnTo>
                <a:lnTo>
                  <a:pt x="58" y="193"/>
                </a:lnTo>
                <a:lnTo>
                  <a:pt x="63" y="191"/>
                </a:lnTo>
                <a:lnTo>
                  <a:pt x="63" y="191"/>
                </a:lnTo>
                <a:close/>
                <a:moveTo>
                  <a:pt x="258" y="199"/>
                </a:moveTo>
                <a:lnTo>
                  <a:pt x="258" y="199"/>
                </a:lnTo>
                <a:lnTo>
                  <a:pt x="258" y="204"/>
                </a:lnTo>
                <a:lnTo>
                  <a:pt x="258" y="204"/>
                </a:lnTo>
                <a:lnTo>
                  <a:pt x="265" y="201"/>
                </a:lnTo>
                <a:lnTo>
                  <a:pt x="265" y="201"/>
                </a:lnTo>
                <a:lnTo>
                  <a:pt x="263" y="199"/>
                </a:lnTo>
                <a:lnTo>
                  <a:pt x="263" y="199"/>
                </a:lnTo>
                <a:lnTo>
                  <a:pt x="258" y="199"/>
                </a:lnTo>
                <a:lnTo>
                  <a:pt x="258" y="199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7" y="78"/>
                </a:lnTo>
                <a:lnTo>
                  <a:pt x="187" y="78"/>
                </a:lnTo>
                <a:lnTo>
                  <a:pt x="192" y="78"/>
                </a:lnTo>
                <a:lnTo>
                  <a:pt x="192" y="78"/>
                </a:lnTo>
                <a:lnTo>
                  <a:pt x="190" y="76"/>
                </a:lnTo>
                <a:lnTo>
                  <a:pt x="189" y="76"/>
                </a:lnTo>
                <a:lnTo>
                  <a:pt x="189" y="76"/>
                </a:lnTo>
                <a:lnTo>
                  <a:pt x="186" y="74"/>
                </a:lnTo>
                <a:lnTo>
                  <a:pt x="186" y="74"/>
                </a:lnTo>
                <a:lnTo>
                  <a:pt x="181" y="74"/>
                </a:lnTo>
                <a:lnTo>
                  <a:pt x="181" y="74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419" y="264"/>
                </a:moveTo>
                <a:lnTo>
                  <a:pt x="419" y="264"/>
                </a:lnTo>
                <a:lnTo>
                  <a:pt x="410" y="272"/>
                </a:lnTo>
                <a:lnTo>
                  <a:pt x="410" y="272"/>
                </a:lnTo>
                <a:lnTo>
                  <a:pt x="413" y="270"/>
                </a:lnTo>
                <a:lnTo>
                  <a:pt x="416" y="268"/>
                </a:lnTo>
                <a:lnTo>
                  <a:pt x="418" y="267"/>
                </a:lnTo>
                <a:lnTo>
                  <a:pt x="419" y="264"/>
                </a:lnTo>
                <a:lnTo>
                  <a:pt x="419" y="264"/>
                </a:lnTo>
                <a:close/>
                <a:moveTo>
                  <a:pt x="309" y="68"/>
                </a:moveTo>
                <a:lnTo>
                  <a:pt x="309" y="68"/>
                </a:lnTo>
                <a:lnTo>
                  <a:pt x="309" y="70"/>
                </a:lnTo>
                <a:lnTo>
                  <a:pt x="309" y="70"/>
                </a:lnTo>
                <a:lnTo>
                  <a:pt x="314" y="68"/>
                </a:lnTo>
                <a:lnTo>
                  <a:pt x="314" y="68"/>
                </a:lnTo>
                <a:lnTo>
                  <a:pt x="314" y="63"/>
                </a:lnTo>
                <a:lnTo>
                  <a:pt x="314" y="63"/>
                </a:lnTo>
                <a:lnTo>
                  <a:pt x="310" y="65"/>
                </a:lnTo>
                <a:lnTo>
                  <a:pt x="310" y="65"/>
                </a:lnTo>
                <a:lnTo>
                  <a:pt x="309" y="68"/>
                </a:lnTo>
                <a:lnTo>
                  <a:pt x="309" y="68"/>
                </a:lnTo>
                <a:close/>
                <a:moveTo>
                  <a:pt x="307" y="197"/>
                </a:moveTo>
                <a:lnTo>
                  <a:pt x="307" y="197"/>
                </a:lnTo>
                <a:lnTo>
                  <a:pt x="314" y="196"/>
                </a:lnTo>
                <a:lnTo>
                  <a:pt x="314" y="196"/>
                </a:lnTo>
                <a:lnTo>
                  <a:pt x="314" y="194"/>
                </a:lnTo>
                <a:lnTo>
                  <a:pt x="314" y="194"/>
                </a:lnTo>
                <a:lnTo>
                  <a:pt x="309" y="194"/>
                </a:lnTo>
                <a:lnTo>
                  <a:pt x="309" y="194"/>
                </a:lnTo>
                <a:lnTo>
                  <a:pt x="307" y="197"/>
                </a:lnTo>
                <a:lnTo>
                  <a:pt x="307" y="197"/>
                </a:lnTo>
                <a:close/>
                <a:moveTo>
                  <a:pt x="63" y="103"/>
                </a:moveTo>
                <a:lnTo>
                  <a:pt x="63" y="103"/>
                </a:lnTo>
                <a:lnTo>
                  <a:pt x="55" y="109"/>
                </a:lnTo>
                <a:lnTo>
                  <a:pt x="55" y="109"/>
                </a:lnTo>
                <a:lnTo>
                  <a:pt x="55" y="111"/>
                </a:lnTo>
                <a:lnTo>
                  <a:pt x="55" y="111"/>
                </a:lnTo>
                <a:lnTo>
                  <a:pt x="64" y="106"/>
                </a:lnTo>
                <a:lnTo>
                  <a:pt x="64" y="106"/>
                </a:lnTo>
                <a:lnTo>
                  <a:pt x="63" y="103"/>
                </a:lnTo>
                <a:lnTo>
                  <a:pt x="63" y="103"/>
                </a:lnTo>
                <a:close/>
                <a:moveTo>
                  <a:pt x="179" y="93"/>
                </a:moveTo>
                <a:lnTo>
                  <a:pt x="179" y="93"/>
                </a:lnTo>
                <a:lnTo>
                  <a:pt x="178" y="93"/>
                </a:lnTo>
                <a:lnTo>
                  <a:pt x="178" y="93"/>
                </a:lnTo>
                <a:lnTo>
                  <a:pt x="176" y="98"/>
                </a:lnTo>
                <a:lnTo>
                  <a:pt x="176" y="98"/>
                </a:lnTo>
                <a:lnTo>
                  <a:pt x="179" y="100"/>
                </a:lnTo>
                <a:lnTo>
                  <a:pt x="179" y="100"/>
                </a:lnTo>
                <a:lnTo>
                  <a:pt x="179" y="93"/>
                </a:lnTo>
                <a:lnTo>
                  <a:pt x="179" y="93"/>
                </a:lnTo>
                <a:close/>
                <a:moveTo>
                  <a:pt x="258" y="169"/>
                </a:moveTo>
                <a:lnTo>
                  <a:pt x="258" y="169"/>
                </a:lnTo>
                <a:lnTo>
                  <a:pt x="258" y="169"/>
                </a:lnTo>
                <a:lnTo>
                  <a:pt x="258" y="169"/>
                </a:lnTo>
                <a:lnTo>
                  <a:pt x="254" y="166"/>
                </a:lnTo>
                <a:lnTo>
                  <a:pt x="249" y="163"/>
                </a:lnTo>
                <a:lnTo>
                  <a:pt x="249" y="163"/>
                </a:lnTo>
                <a:lnTo>
                  <a:pt x="250" y="166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8" y="169"/>
                </a:lnTo>
                <a:lnTo>
                  <a:pt x="258" y="169"/>
                </a:lnTo>
                <a:close/>
                <a:moveTo>
                  <a:pt x="233" y="76"/>
                </a:moveTo>
                <a:lnTo>
                  <a:pt x="233" y="76"/>
                </a:lnTo>
                <a:lnTo>
                  <a:pt x="233" y="81"/>
                </a:lnTo>
                <a:lnTo>
                  <a:pt x="235" y="84"/>
                </a:lnTo>
                <a:lnTo>
                  <a:pt x="235" y="84"/>
                </a:lnTo>
                <a:lnTo>
                  <a:pt x="236" y="76"/>
                </a:lnTo>
                <a:lnTo>
                  <a:pt x="236" y="76"/>
                </a:lnTo>
                <a:lnTo>
                  <a:pt x="233" y="76"/>
                </a:lnTo>
                <a:lnTo>
                  <a:pt x="233" y="76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39" y="172"/>
                </a:lnTo>
                <a:lnTo>
                  <a:pt x="239" y="172"/>
                </a:lnTo>
                <a:lnTo>
                  <a:pt x="241" y="172"/>
                </a:lnTo>
                <a:lnTo>
                  <a:pt x="243" y="174"/>
                </a:lnTo>
                <a:lnTo>
                  <a:pt x="243" y="174"/>
                </a:lnTo>
                <a:lnTo>
                  <a:pt x="247" y="174"/>
                </a:lnTo>
                <a:lnTo>
                  <a:pt x="247" y="174"/>
                </a:lnTo>
                <a:lnTo>
                  <a:pt x="244" y="172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336" y="229"/>
                </a:moveTo>
                <a:lnTo>
                  <a:pt x="336" y="229"/>
                </a:lnTo>
                <a:lnTo>
                  <a:pt x="336" y="226"/>
                </a:lnTo>
                <a:lnTo>
                  <a:pt x="336" y="226"/>
                </a:lnTo>
                <a:lnTo>
                  <a:pt x="334" y="226"/>
                </a:lnTo>
                <a:lnTo>
                  <a:pt x="334" y="226"/>
                </a:lnTo>
                <a:lnTo>
                  <a:pt x="329" y="226"/>
                </a:lnTo>
                <a:lnTo>
                  <a:pt x="329" y="226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32" y="227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close/>
                <a:moveTo>
                  <a:pt x="332" y="213"/>
                </a:moveTo>
                <a:lnTo>
                  <a:pt x="332" y="213"/>
                </a:lnTo>
                <a:lnTo>
                  <a:pt x="332" y="215"/>
                </a:lnTo>
                <a:lnTo>
                  <a:pt x="332" y="215"/>
                </a:lnTo>
                <a:lnTo>
                  <a:pt x="331" y="221"/>
                </a:lnTo>
                <a:lnTo>
                  <a:pt x="331" y="221"/>
                </a:lnTo>
                <a:lnTo>
                  <a:pt x="334" y="223"/>
                </a:lnTo>
                <a:lnTo>
                  <a:pt x="334" y="223"/>
                </a:lnTo>
                <a:lnTo>
                  <a:pt x="332" y="213"/>
                </a:lnTo>
                <a:lnTo>
                  <a:pt x="332" y="213"/>
                </a:lnTo>
                <a:close/>
                <a:moveTo>
                  <a:pt x="200" y="147"/>
                </a:moveTo>
                <a:lnTo>
                  <a:pt x="200" y="147"/>
                </a:lnTo>
                <a:lnTo>
                  <a:pt x="202" y="150"/>
                </a:lnTo>
                <a:lnTo>
                  <a:pt x="202" y="150"/>
                </a:lnTo>
                <a:lnTo>
                  <a:pt x="205" y="149"/>
                </a:lnTo>
                <a:lnTo>
                  <a:pt x="205" y="149"/>
                </a:lnTo>
                <a:lnTo>
                  <a:pt x="205" y="147"/>
                </a:lnTo>
                <a:lnTo>
                  <a:pt x="205" y="145"/>
                </a:lnTo>
                <a:lnTo>
                  <a:pt x="205" y="145"/>
                </a:lnTo>
                <a:lnTo>
                  <a:pt x="200" y="147"/>
                </a:lnTo>
                <a:lnTo>
                  <a:pt x="200" y="147"/>
                </a:lnTo>
                <a:close/>
                <a:moveTo>
                  <a:pt x="165" y="103"/>
                </a:moveTo>
                <a:lnTo>
                  <a:pt x="165" y="103"/>
                </a:lnTo>
                <a:lnTo>
                  <a:pt x="165" y="98"/>
                </a:lnTo>
                <a:lnTo>
                  <a:pt x="165" y="98"/>
                </a:lnTo>
                <a:lnTo>
                  <a:pt x="165" y="96"/>
                </a:lnTo>
                <a:lnTo>
                  <a:pt x="164" y="96"/>
                </a:lnTo>
                <a:lnTo>
                  <a:pt x="164" y="96"/>
                </a:lnTo>
                <a:lnTo>
                  <a:pt x="162" y="103"/>
                </a:lnTo>
                <a:lnTo>
                  <a:pt x="162" y="103"/>
                </a:lnTo>
                <a:lnTo>
                  <a:pt x="165" y="103"/>
                </a:lnTo>
                <a:lnTo>
                  <a:pt x="165" y="103"/>
                </a:lnTo>
                <a:close/>
                <a:moveTo>
                  <a:pt x="184" y="101"/>
                </a:move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93"/>
                </a:lnTo>
                <a:lnTo>
                  <a:pt x="186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100"/>
                </a:lnTo>
                <a:lnTo>
                  <a:pt x="184" y="100"/>
                </a:lnTo>
                <a:lnTo>
                  <a:pt x="184" y="101"/>
                </a:lnTo>
                <a:lnTo>
                  <a:pt x="184" y="101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02" y="59"/>
                </a:lnTo>
                <a:lnTo>
                  <a:pt x="102" y="59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244" y="234"/>
                </a:moveTo>
                <a:lnTo>
                  <a:pt x="244" y="234"/>
                </a:lnTo>
                <a:lnTo>
                  <a:pt x="244" y="234"/>
                </a:lnTo>
                <a:lnTo>
                  <a:pt x="244" y="234"/>
                </a:lnTo>
                <a:lnTo>
                  <a:pt x="255" y="227"/>
                </a:lnTo>
                <a:lnTo>
                  <a:pt x="255" y="227"/>
                </a:lnTo>
                <a:lnTo>
                  <a:pt x="254" y="227"/>
                </a:lnTo>
                <a:lnTo>
                  <a:pt x="254" y="227"/>
                </a:lnTo>
                <a:lnTo>
                  <a:pt x="252" y="227"/>
                </a:lnTo>
                <a:lnTo>
                  <a:pt x="250" y="227"/>
                </a:lnTo>
                <a:lnTo>
                  <a:pt x="250" y="227"/>
                </a:lnTo>
                <a:lnTo>
                  <a:pt x="244" y="234"/>
                </a:lnTo>
                <a:lnTo>
                  <a:pt x="244" y="234"/>
                </a:lnTo>
                <a:close/>
                <a:moveTo>
                  <a:pt x="205" y="152"/>
                </a:moveTo>
                <a:lnTo>
                  <a:pt x="205" y="152"/>
                </a:lnTo>
                <a:lnTo>
                  <a:pt x="202" y="153"/>
                </a:lnTo>
                <a:lnTo>
                  <a:pt x="202" y="153"/>
                </a:lnTo>
                <a:lnTo>
                  <a:pt x="202" y="155"/>
                </a:lnTo>
                <a:lnTo>
                  <a:pt x="202" y="155"/>
                </a:lnTo>
                <a:lnTo>
                  <a:pt x="202" y="158"/>
                </a:lnTo>
                <a:lnTo>
                  <a:pt x="202" y="158"/>
                </a:lnTo>
                <a:lnTo>
                  <a:pt x="205" y="158"/>
                </a:lnTo>
                <a:lnTo>
                  <a:pt x="205" y="158"/>
                </a:lnTo>
                <a:lnTo>
                  <a:pt x="205" y="152"/>
                </a:lnTo>
                <a:lnTo>
                  <a:pt x="205" y="152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30" y="169"/>
                </a:lnTo>
                <a:lnTo>
                  <a:pt x="230" y="169"/>
                </a:lnTo>
                <a:lnTo>
                  <a:pt x="222" y="174"/>
                </a:lnTo>
                <a:lnTo>
                  <a:pt x="222" y="174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4" y="175"/>
                </a:lnTo>
                <a:lnTo>
                  <a:pt x="227" y="174"/>
                </a:lnTo>
                <a:lnTo>
                  <a:pt x="227" y="174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5" y="264"/>
                </a:lnTo>
                <a:lnTo>
                  <a:pt x="55" y="264"/>
                </a:lnTo>
                <a:lnTo>
                  <a:pt x="49" y="270"/>
                </a:lnTo>
                <a:lnTo>
                  <a:pt x="49" y="270"/>
                </a:lnTo>
                <a:lnTo>
                  <a:pt x="50" y="272"/>
                </a:lnTo>
                <a:lnTo>
                  <a:pt x="50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0"/>
                </a:lnTo>
                <a:lnTo>
                  <a:pt x="53" y="267"/>
                </a:lnTo>
                <a:lnTo>
                  <a:pt x="53" y="267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18" y="70"/>
                </a:moveTo>
                <a:lnTo>
                  <a:pt x="318" y="70"/>
                </a:lnTo>
                <a:lnTo>
                  <a:pt x="318" y="74"/>
                </a:lnTo>
                <a:lnTo>
                  <a:pt x="318" y="74"/>
                </a:lnTo>
                <a:lnTo>
                  <a:pt x="320" y="74"/>
                </a:lnTo>
                <a:lnTo>
                  <a:pt x="321" y="73"/>
                </a:lnTo>
                <a:lnTo>
                  <a:pt x="321" y="73"/>
                </a:lnTo>
                <a:lnTo>
                  <a:pt x="321" y="71"/>
                </a:lnTo>
                <a:lnTo>
                  <a:pt x="321" y="71"/>
                </a:lnTo>
                <a:lnTo>
                  <a:pt x="321" y="70"/>
                </a:lnTo>
                <a:lnTo>
                  <a:pt x="320" y="70"/>
                </a:lnTo>
                <a:lnTo>
                  <a:pt x="318" y="70"/>
                </a:lnTo>
                <a:lnTo>
                  <a:pt x="318" y="70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67" y="208"/>
                </a:lnTo>
                <a:lnTo>
                  <a:pt x="167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13"/>
                </a:lnTo>
                <a:lnTo>
                  <a:pt x="165" y="213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337" y="93"/>
                </a:moveTo>
                <a:lnTo>
                  <a:pt x="337" y="93"/>
                </a:lnTo>
                <a:lnTo>
                  <a:pt x="336" y="95"/>
                </a:lnTo>
                <a:lnTo>
                  <a:pt x="336" y="95"/>
                </a:lnTo>
                <a:lnTo>
                  <a:pt x="334" y="98"/>
                </a:lnTo>
                <a:lnTo>
                  <a:pt x="334" y="98"/>
                </a:lnTo>
                <a:lnTo>
                  <a:pt x="339" y="98"/>
                </a:lnTo>
                <a:lnTo>
                  <a:pt x="339" y="98"/>
                </a:lnTo>
                <a:lnTo>
                  <a:pt x="337" y="93"/>
                </a:lnTo>
                <a:lnTo>
                  <a:pt x="337" y="93"/>
                </a:lnTo>
                <a:close/>
                <a:moveTo>
                  <a:pt x="194" y="70"/>
                </a:moveTo>
                <a:lnTo>
                  <a:pt x="194" y="70"/>
                </a:lnTo>
                <a:lnTo>
                  <a:pt x="194" y="71"/>
                </a:lnTo>
                <a:lnTo>
                  <a:pt x="194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0"/>
                </a:lnTo>
                <a:lnTo>
                  <a:pt x="202" y="70"/>
                </a:lnTo>
                <a:lnTo>
                  <a:pt x="198" y="70"/>
                </a:lnTo>
                <a:lnTo>
                  <a:pt x="194" y="70"/>
                </a:lnTo>
                <a:lnTo>
                  <a:pt x="194" y="70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47" y="59"/>
                </a:lnTo>
                <a:lnTo>
                  <a:pt x="247" y="59"/>
                </a:lnTo>
                <a:lnTo>
                  <a:pt x="246" y="57"/>
                </a:lnTo>
                <a:lnTo>
                  <a:pt x="246" y="57"/>
                </a:lnTo>
                <a:lnTo>
                  <a:pt x="241" y="57"/>
                </a:lnTo>
                <a:lnTo>
                  <a:pt x="241" y="57"/>
                </a:lnTo>
                <a:lnTo>
                  <a:pt x="241" y="59"/>
                </a:lnTo>
                <a:lnTo>
                  <a:pt x="241" y="59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165" y="188"/>
                </a:moveTo>
                <a:lnTo>
                  <a:pt x="165" y="188"/>
                </a:lnTo>
                <a:lnTo>
                  <a:pt x="154" y="188"/>
                </a:lnTo>
                <a:lnTo>
                  <a:pt x="154" y="188"/>
                </a:lnTo>
                <a:lnTo>
                  <a:pt x="154" y="190"/>
                </a:lnTo>
                <a:lnTo>
                  <a:pt x="154" y="190"/>
                </a:lnTo>
                <a:lnTo>
                  <a:pt x="165" y="188"/>
                </a:lnTo>
                <a:lnTo>
                  <a:pt x="165" y="188"/>
                </a:lnTo>
                <a:close/>
                <a:moveTo>
                  <a:pt x="383" y="138"/>
                </a:moveTo>
                <a:lnTo>
                  <a:pt x="383" y="138"/>
                </a:lnTo>
                <a:lnTo>
                  <a:pt x="381" y="139"/>
                </a:lnTo>
                <a:lnTo>
                  <a:pt x="381" y="139"/>
                </a:lnTo>
                <a:lnTo>
                  <a:pt x="378" y="142"/>
                </a:lnTo>
                <a:lnTo>
                  <a:pt x="378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38"/>
                </a:lnTo>
                <a:lnTo>
                  <a:pt x="383" y="138"/>
                </a:lnTo>
                <a:close/>
                <a:moveTo>
                  <a:pt x="17" y="213"/>
                </a:moveTo>
                <a:lnTo>
                  <a:pt x="17" y="213"/>
                </a:lnTo>
                <a:lnTo>
                  <a:pt x="17" y="207"/>
                </a:lnTo>
                <a:lnTo>
                  <a:pt x="17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0"/>
                </a:lnTo>
                <a:lnTo>
                  <a:pt x="15" y="210"/>
                </a:lnTo>
                <a:lnTo>
                  <a:pt x="17" y="212"/>
                </a:lnTo>
                <a:lnTo>
                  <a:pt x="17" y="213"/>
                </a:lnTo>
                <a:lnTo>
                  <a:pt x="17" y="213"/>
                </a:lnTo>
                <a:close/>
                <a:moveTo>
                  <a:pt x="131" y="322"/>
                </a:moveTo>
                <a:lnTo>
                  <a:pt x="131" y="322"/>
                </a:lnTo>
                <a:lnTo>
                  <a:pt x="138" y="317"/>
                </a:lnTo>
                <a:lnTo>
                  <a:pt x="143" y="314"/>
                </a:lnTo>
                <a:lnTo>
                  <a:pt x="145" y="311"/>
                </a:lnTo>
                <a:lnTo>
                  <a:pt x="145" y="311"/>
                </a:lnTo>
                <a:lnTo>
                  <a:pt x="138" y="317"/>
                </a:lnTo>
                <a:lnTo>
                  <a:pt x="138" y="317"/>
                </a:lnTo>
                <a:lnTo>
                  <a:pt x="131" y="322"/>
                </a:lnTo>
                <a:lnTo>
                  <a:pt x="131" y="322"/>
                </a:lnTo>
                <a:close/>
                <a:moveTo>
                  <a:pt x="19" y="186"/>
                </a:moveTo>
                <a:lnTo>
                  <a:pt x="19" y="186"/>
                </a:lnTo>
                <a:lnTo>
                  <a:pt x="20" y="185"/>
                </a:lnTo>
                <a:lnTo>
                  <a:pt x="20" y="185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86"/>
                </a:lnTo>
                <a:lnTo>
                  <a:pt x="19" y="186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6"/>
                </a:lnTo>
                <a:lnTo>
                  <a:pt x="334" y="106"/>
                </a:lnTo>
                <a:lnTo>
                  <a:pt x="337" y="104"/>
                </a:lnTo>
                <a:lnTo>
                  <a:pt x="337" y="104"/>
                </a:lnTo>
                <a:lnTo>
                  <a:pt x="337" y="103"/>
                </a:lnTo>
                <a:lnTo>
                  <a:pt x="339" y="101"/>
                </a:lnTo>
                <a:lnTo>
                  <a:pt x="339" y="101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325" y="84"/>
                </a:moveTo>
                <a:lnTo>
                  <a:pt x="325" y="84"/>
                </a:lnTo>
                <a:lnTo>
                  <a:pt x="320" y="85"/>
                </a:lnTo>
                <a:lnTo>
                  <a:pt x="320" y="85"/>
                </a:lnTo>
                <a:lnTo>
                  <a:pt x="318" y="85"/>
                </a:lnTo>
                <a:lnTo>
                  <a:pt x="317" y="87"/>
                </a:lnTo>
                <a:lnTo>
                  <a:pt x="317" y="87"/>
                </a:lnTo>
                <a:lnTo>
                  <a:pt x="320" y="89"/>
                </a:lnTo>
                <a:lnTo>
                  <a:pt x="320" y="89"/>
                </a:lnTo>
                <a:lnTo>
                  <a:pt x="321" y="87"/>
                </a:lnTo>
                <a:lnTo>
                  <a:pt x="325" y="84"/>
                </a:lnTo>
                <a:lnTo>
                  <a:pt x="325" y="84"/>
                </a:lnTo>
                <a:close/>
                <a:moveTo>
                  <a:pt x="250" y="177"/>
                </a:moveTo>
                <a:lnTo>
                  <a:pt x="250" y="177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0"/>
                </a:lnTo>
                <a:lnTo>
                  <a:pt x="255" y="179"/>
                </a:lnTo>
                <a:lnTo>
                  <a:pt x="255" y="179"/>
                </a:lnTo>
                <a:lnTo>
                  <a:pt x="252" y="177"/>
                </a:lnTo>
                <a:lnTo>
                  <a:pt x="252" y="177"/>
                </a:lnTo>
                <a:lnTo>
                  <a:pt x="250" y="177"/>
                </a:lnTo>
                <a:lnTo>
                  <a:pt x="250" y="177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6" y="126"/>
                </a:lnTo>
                <a:lnTo>
                  <a:pt x="26" y="126"/>
                </a:lnTo>
                <a:lnTo>
                  <a:pt x="26" y="122"/>
                </a:lnTo>
                <a:lnTo>
                  <a:pt x="26" y="122"/>
                </a:lnTo>
                <a:lnTo>
                  <a:pt x="25" y="123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132" y="226"/>
                </a:moveTo>
                <a:lnTo>
                  <a:pt x="132" y="226"/>
                </a:lnTo>
                <a:lnTo>
                  <a:pt x="134" y="223"/>
                </a:lnTo>
                <a:lnTo>
                  <a:pt x="134" y="220"/>
                </a:lnTo>
                <a:lnTo>
                  <a:pt x="134" y="220"/>
                </a:lnTo>
                <a:lnTo>
                  <a:pt x="131" y="215"/>
                </a:lnTo>
                <a:lnTo>
                  <a:pt x="131" y="215"/>
                </a:lnTo>
                <a:lnTo>
                  <a:pt x="132" y="226"/>
                </a:lnTo>
                <a:lnTo>
                  <a:pt x="132" y="226"/>
                </a:lnTo>
                <a:close/>
                <a:moveTo>
                  <a:pt x="200" y="246"/>
                </a:moveTo>
                <a:lnTo>
                  <a:pt x="200" y="246"/>
                </a:lnTo>
                <a:lnTo>
                  <a:pt x="192" y="249"/>
                </a:lnTo>
                <a:lnTo>
                  <a:pt x="192" y="249"/>
                </a:lnTo>
                <a:lnTo>
                  <a:pt x="192" y="251"/>
                </a:lnTo>
                <a:lnTo>
                  <a:pt x="192" y="251"/>
                </a:lnTo>
                <a:lnTo>
                  <a:pt x="200" y="249"/>
                </a:lnTo>
                <a:lnTo>
                  <a:pt x="200" y="249"/>
                </a:lnTo>
                <a:lnTo>
                  <a:pt x="200" y="246"/>
                </a:lnTo>
                <a:lnTo>
                  <a:pt x="200" y="246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75" y="202"/>
                </a:lnTo>
                <a:lnTo>
                  <a:pt x="175" y="202"/>
                </a:lnTo>
                <a:lnTo>
                  <a:pt x="167" y="201"/>
                </a:lnTo>
                <a:lnTo>
                  <a:pt x="167" y="201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22" y="185"/>
                </a:moveTo>
                <a:lnTo>
                  <a:pt x="222" y="185"/>
                </a:lnTo>
                <a:lnTo>
                  <a:pt x="222" y="182"/>
                </a:lnTo>
                <a:lnTo>
                  <a:pt x="222" y="182"/>
                </a:lnTo>
                <a:lnTo>
                  <a:pt x="219" y="182"/>
                </a:lnTo>
                <a:lnTo>
                  <a:pt x="219" y="182"/>
                </a:lnTo>
                <a:lnTo>
                  <a:pt x="219" y="185"/>
                </a:lnTo>
                <a:lnTo>
                  <a:pt x="219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close/>
                <a:moveTo>
                  <a:pt x="378" y="152"/>
                </a:moveTo>
                <a:lnTo>
                  <a:pt x="378" y="152"/>
                </a:lnTo>
                <a:lnTo>
                  <a:pt x="381" y="153"/>
                </a:lnTo>
                <a:lnTo>
                  <a:pt x="383" y="152"/>
                </a:lnTo>
                <a:lnTo>
                  <a:pt x="383" y="152"/>
                </a:lnTo>
                <a:lnTo>
                  <a:pt x="383" y="149"/>
                </a:lnTo>
                <a:lnTo>
                  <a:pt x="383" y="149"/>
                </a:lnTo>
                <a:lnTo>
                  <a:pt x="378" y="152"/>
                </a:lnTo>
                <a:lnTo>
                  <a:pt x="378" y="152"/>
                </a:lnTo>
                <a:close/>
                <a:moveTo>
                  <a:pt x="263" y="194"/>
                </a:moveTo>
                <a:lnTo>
                  <a:pt x="263" y="194"/>
                </a:lnTo>
                <a:lnTo>
                  <a:pt x="261" y="188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60" y="193"/>
                </a:lnTo>
                <a:lnTo>
                  <a:pt x="260" y="193"/>
                </a:lnTo>
                <a:lnTo>
                  <a:pt x="263" y="194"/>
                </a:lnTo>
                <a:lnTo>
                  <a:pt x="263" y="194"/>
                </a:lnTo>
                <a:close/>
                <a:moveTo>
                  <a:pt x="280" y="191"/>
                </a:moveTo>
                <a:lnTo>
                  <a:pt x="280" y="191"/>
                </a:lnTo>
                <a:lnTo>
                  <a:pt x="279" y="190"/>
                </a:lnTo>
                <a:lnTo>
                  <a:pt x="277" y="188"/>
                </a:lnTo>
                <a:lnTo>
                  <a:pt x="277" y="188"/>
                </a:lnTo>
                <a:lnTo>
                  <a:pt x="276" y="193"/>
                </a:lnTo>
                <a:lnTo>
                  <a:pt x="276" y="193"/>
                </a:lnTo>
                <a:lnTo>
                  <a:pt x="280" y="191"/>
                </a:lnTo>
                <a:lnTo>
                  <a:pt x="280" y="191"/>
                </a:lnTo>
                <a:close/>
                <a:moveTo>
                  <a:pt x="211" y="156"/>
                </a:moveTo>
                <a:lnTo>
                  <a:pt x="211" y="156"/>
                </a:lnTo>
                <a:lnTo>
                  <a:pt x="209" y="149"/>
                </a:lnTo>
                <a:lnTo>
                  <a:pt x="209" y="149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11" y="156"/>
                </a:lnTo>
                <a:lnTo>
                  <a:pt x="211" y="156"/>
                </a:lnTo>
                <a:close/>
                <a:moveTo>
                  <a:pt x="257" y="213"/>
                </a:moveTo>
                <a:lnTo>
                  <a:pt x="257" y="213"/>
                </a:lnTo>
                <a:lnTo>
                  <a:pt x="260" y="213"/>
                </a:lnTo>
                <a:lnTo>
                  <a:pt x="263" y="212"/>
                </a:lnTo>
                <a:lnTo>
                  <a:pt x="263" y="212"/>
                </a:lnTo>
                <a:lnTo>
                  <a:pt x="266" y="212"/>
                </a:lnTo>
                <a:lnTo>
                  <a:pt x="266" y="212"/>
                </a:lnTo>
                <a:lnTo>
                  <a:pt x="266" y="210"/>
                </a:lnTo>
                <a:lnTo>
                  <a:pt x="266" y="210"/>
                </a:lnTo>
                <a:lnTo>
                  <a:pt x="258" y="212"/>
                </a:lnTo>
                <a:lnTo>
                  <a:pt x="258" y="212"/>
                </a:lnTo>
                <a:lnTo>
                  <a:pt x="257" y="213"/>
                </a:lnTo>
                <a:lnTo>
                  <a:pt x="257" y="213"/>
                </a:lnTo>
                <a:close/>
                <a:moveTo>
                  <a:pt x="307" y="202"/>
                </a:moveTo>
                <a:lnTo>
                  <a:pt x="307" y="202"/>
                </a:lnTo>
                <a:lnTo>
                  <a:pt x="307" y="202"/>
                </a:lnTo>
                <a:lnTo>
                  <a:pt x="307" y="202"/>
                </a:lnTo>
                <a:lnTo>
                  <a:pt x="312" y="202"/>
                </a:lnTo>
                <a:lnTo>
                  <a:pt x="315" y="204"/>
                </a:lnTo>
                <a:lnTo>
                  <a:pt x="315" y="204"/>
                </a:lnTo>
                <a:lnTo>
                  <a:pt x="314" y="201"/>
                </a:lnTo>
                <a:lnTo>
                  <a:pt x="314" y="201"/>
                </a:lnTo>
                <a:lnTo>
                  <a:pt x="307" y="202"/>
                </a:lnTo>
                <a:lnTo>
                  <a:pt x="307" y="202"/>
                </a:lnTo>
                <a:close/>
                <a:moveTo>
                  <a:pt x="75" y="196"/>
                </a:moveTo>
                <a:lnTo>
                  <a:pt x="75" y="196"/>
                </a:lnTo>
                <a:lnTo>
                  <a:pt x="75" y="196"/>
                </a:lnTo>
                <a:lnTo>
                  <a:pt x="75" y="196"/>
                </a:lnTo>
                <a:lnTo>
                  <a:pt x="74" y="204"/>
                </a:lnTo>
                <a:lnTo>
                  <a:pt x="74" y="204"/>
                </a:lnTo>
                <a:lnTo>
                  <a:pt x="77" y="205"/>
                </a:lnTo>
                <a:lnTo>
                  <a:pt x="77" y="205"/>
                </a:lnTo>
                <a:lnTo>
                  <a:pt x="75" y="196"/>
                </a:lnTo>
                <a:lnTo>
                  <a:pt x="75" y="196"/>
                </a:lnTo>
                <a:close/>
                <a:moveTo>
                  <a:pt x="127" y="70"/>
                </a:moveTo>
                <a:lnTo>
                  <a:pt x="127" y="70"/>
                </a:lnTo>
                <a:lnTo>
                  <a:pt x="129" y="65"/>
                </a:lnTo>
                <a:lnTo>
                  <a:pt x="129" y="65"/>
                </a:lnTo>
                <a:lnTo>
                  <a:pt x="124" y="65"/>
                </a:lnTo>
                <a:lnTo>
                  <a:pt x="124" y="65"/>
                </a:lnTo>
                <a:lnTo>
                  <a:pt x="127" y="70"/>
                </a:lnTo>
                <a:lnTo>
                  <a:pt x="127" y="70"/>
                </a:lnTo>
                <a:close/>
                <a:moveTo>
                  <a:pt x="415" y="163"/>
                </a:moveTo>
                <a:lnTo>
                  <a:pt x="415" y="163"/>
                </a:lnTo>
                <a:lnTo>
                  <a:pt x="416" y="172"/>
                </a:lnTo>
                <a:lnTo>
                  <a:pt x="416" y="172"/>
                </a:lnTo>
                <a:lnTo>
                  <a:pt x="416" y="166"/>
                </a:lnTo>
                <a:lnTo>
                  <a:pt x="416" y="166"/>
                </a:lnTo>
                <a:lnTo>
                  <a:pt x="416" y="164"/>
                </a:lnTo>
                <a:lnTo>
                  <a:pt x="415" y="163"/>
                </a:lnTo>
                <a:lnTo>
                  <a:pt x="415" y="163"/>
                </a:lnTo>
                <a:close/>
                <a:moveTo>
                  <a:pt x="385" y="188"/>
                </a:moveTo>
                <a:lnTo>
                  <a:pt x="385" y="188"/>
                </a:lnTo>
                <a:lnTo>
                  <a:pt x="386" y="188"/>
                </a:lnTo>
                <a:lnTo>
                  <a:pt x="388" y="186"/>
                </a:lnTo>
                <a:lnTo>
                  <a:pt x="388" y="186"/>
                </a:lnTo>
                <a:lnTo>
                  <a:pt x="388" y="180"/>
                </a:lnTo>
                <a:lnTo>
                  <a:pt x="388" y="180"/>
                </a:lnTo>
                <a:lnTo>
                  <a:pt x="385" y="188"/>
                </a:lnTo>
                <a:lnTo>
                  <a:pt x="385" y="188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27" y="182"/>
                </a:lnTo>
                <a:lnTo>
                  <a:pt x="227" y="182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310" y="186"/>
                </a:moveTo>
                <a:lnTo>
                  <a:pt x="310" y="186"/>
                </a:lnTo>
                <a:lnTo>
                  <a:pt x="309" y="191"/>
                </a:lnTo>
                <a:lnTo>
                  <a:pt x="309" y="191"/>
                </a:lnTo>
                <a:lnTo>
                  <a:pt x="310" y="191"/>
                </a:lnTo>
                <a:lnTo>
                  <a:pt x="310" y="191"/>
                </a:lnTo>
                <a:lnTo>
                  <a:pt x="314" y="191"/>
                </a:lnTo>
                <a:lnTo>
                  <a:pt x="314" y="191"/>
                </a:lnTo>
                <a:lnTo>
                  <a:pt x="312" y="188"/>
                </a:lnTo>
                <a:lnTo>
                  <a:pt x="312" y="188"/>
                </a:lnTo>
                <a:lnTo>
                  <a:pt x="312" y="186"/>
                </a:lnTo>
                <a:lnTo>
                  <a:pt x="310" y="186"/>
                </a:lnTo>
                <a:lnTo>
                  <a:pt x="310" y="186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59" y="114"/>
                </a:lnTo>
                <a:lnTo>
                  <a:pt x="159" y="114"/>
                </a:lnTo>
                <a:lnTo>
                  <a:pt x="151" y="114"/>
                </a:lnTo>
                <a:lnTo>
                  <a:pt x="151" y="114"/>
                </a:lnTo>
                <a:lnTo>
                  <a:pt x="148" y="114"/>
                </a:lnTo>
                <a:lnTo>
                  <a:pt x="148" y="114"/>
                </a:lnTo>
                <a:lnTo>
                  <a:pt x="146" y="114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208" y="112"/>
                </a:moveTo>
                <a:lnTo>
                  <a:pt x="208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06"/>
                </a:lnTo>
                <a:lnTo>
                  <a:pt x="213" y="106"/>
                </a:lnTo>
                <a:lnTo>
                  <a:pt x="208" y="112"/>
                </a:lnTo>
                <a:lnTo>
                  <a:pt x="208" y="112"/>
                </a:lnTo>
                <a:close/>
                <a:moveTo>
                  <a:pt x="400" y="278"/>
                </a:moveTo>
                <a:lnTo>
                  <a:pt x="400" y="278"/>
                </a:lnTo>
                <a:lnTo>
                  <a:pt x="397" y="278"/>
                </a:lnTo>
                <a:lnTo>
                  <a:pt x="397" y="278"/>
                </a:lnTo>
                <a:lnTo>
                  <a:pt x="389" y="278"/>
                </a:lnTo>
                <a:lnTo>
                  <a:pt x="389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400" y="278"/>
                </a:lnTo>
                <a:lnTo>
                  <a:pt x="400" y="278"/>
                </a:lnTo>
                <a:close/>
                <a:moveTo>
                  <a:pt x="175" y="223"/>
                </a:moveTo>
                <a:lnTo>
                  <a:pt x="175" y="223"/>
                </a:lnTo>
                <a:lnTo>
                  <a:pt x="173" y="221"/>
                </a:lnTo>
                <a:lnTo>
                  <a:pt x="173" y="221"/>
                </a:lnTo>
                <a:lnTo>
                  <a:pt x="168" y="223"/>
                </a:lnTo>
                <a:lnTo>
                  <a:pt x="168" y="223"/>
                </a:lnTo>
                <a:lnTo>
                  <a:pt x="172" y="223"/>
                </a:lnTo>
                <a:lnTo>
                  <a:pt x="175" y="223"/>
                </a:lnTo>
                <a:lnTo>
                  <a:pt x="175" y="223"/>
                </a:lnTo>
                <a:close/>
                <a:moveTo>
                  <a:pt x="356" y="125"/>
                </a:moveTo>
                <a:lnTo>
                  <a:pt x="356" y="125"/>
                </a:lnTo>
                <a:lnTo>
                  <a:pt x="359" y="130"/>
                </a:lnTo>
                <a:lnTo>
                  <a:pt x="359" y="130"/>
                </a:lnTo>
                <a:lnTo>
                  <a:pt x="362" y="128"/>
                </a:lnTo>
                <a:lnTo>
                  <a:pt x="362" y="128"/>
                </a:lnTo>
                <a:lnTo>
                  <a:pt x="359" y="126"/>
                </a:lnTo>
                <a:lnTo>
                  <a:pt x="356" y="125"/>
                </a:lnTo>
                <a:lnTo>
                  <a:pt x="356" y="125"/>
                </a:lnTo>
                <a:close/>
                <a:moveTo>
                  <a:pt x="250" y="57"/>
                </a:moveTo>
                <a:lnTo>
                  <a:pt x="250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7"/>
                </a:lnTo>
                <a:lnTo>
                  <a:pt x="252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5" y="55"/>
                </a:lnTo>
                <a:lnTo>
                  <a:pt x="265" y="55"/>
                </a:lnTo>
                <a:lnTo>
                  <a:pt x="260" y="55"/>
                </a:lnTo>
                <a:lnTo>
                  <a:pt x="260" y="55"/>
                </a:lnTo>
                <a:lnTo>
                  <a:pt x="255" y="57"/>
                </a:lnTo>
                <a:lnTo>
                  <a:pt x="255" y="57"/>
                </a:lnTo>
                <a:lnTo>
                  <a:pt x="252" y="57"/>
                </a:lnTo>
                <a:lnTo>
                  <a:pt x="252" y="57"/>
                </a:lnTo>
                <a:lnTo>
                  <a:pt x="250" y="57"/>
                </a:lnTo>
                <a:lnTo>
                  <a:pt x="250" y="57"/>
                </a:lnTo>
                <a:close/>
                <a:moveTo>
                  <a:pt x="181" y="232"/>
                </a:moveTo>
                <a:lnTo>
                  <a:pt x="181" y="232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9" y="229"/>
                </a:lnTo>
                <a:lnTo>
                  <a:pt x="179" y="229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4"/>
                </a:lnTo>
                <a:lnTo>
                  <a:pt x="181" y="232"/>
                </a:lnTo>
                <a:lnTo>
                  <a:pt x="181" y="232"/>
                </a:lnTo>
                <a:close/>
                <a:moveTo>
                  <a:pt x="170" y="76"/>
                </a:moveTo>
                <a:lnTo>
                  <a:pt x="170" y="76"/>
                </a:lnTo>
                <a:lnTo>
                  <a:pt x="168" y="74"/>
                </a:lnTo>
                <a:lnTo>
                  <a:pt x="167" y="74"/>
                </a:lnTo>
                <a:lnTo>
                  <a:pt x="167" y="74"/>
                </a:lnTo>
                <a:lnTo>
                  <a:pt x="162" y="76"/>
                </a:lnTo>
                <a:lnTo>
                  <a:pt x="162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70" y="76"/>
                </a:lnTo>
                <a:lnTo>
                  <a:pt x="170" y="76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2" y="197"/>
                </a:lnTo>
                <a:lnTo>
                  <a:pt x="222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314" y="82"/>
                </a:moveTo>
                <a:lnTo>
                  <a:pt x="314" y="82"/>
                </a:lnTo>
                <a:lnTo>
                  <a:pt x="314" y="81"/>
                </a:lnTo>
                <a:lnTo>
                  <a:pt x="314" y="79"/>
                </a:lnTo>
                <a:lnTo>
                  <a:pt x="314" y="79"/>
                </a:lnTo>
                <a:lnTo>
                  <a:pt x="309" y="78"/>
                </a:lnTo>
                <a:lnTo>
                  <a:pt x="309" y="78"/>
                </a:lnTo>
                <a:lnTo>
                  <a:pt x="314" y="82"/>
                </a:lnTo>
                <a:lnTo>
                  <a:pt x="314" y="82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9" y="95"/>
                </a:lnTo>
                <a:lnTo>
                  <a:pt x="50" y="92"/>
                </a:lnTo>
                <a:lnTo>
                  <a:pt x="50" y="92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309" y="221"/>
                </a:moveTo>
                <a:lnTo>
                  <a:pt x="309" y="221"/>
                </a:lnTo>
                <a:lnTo>
                  <a:pt x="307" y="215"/>
                </a:lnTo>
                <a:lnTo>
                  <a:pt x="307" y="215"/>
                </a:lnTo>
                <a:lnTo>
                  <a:pt x="307" y="223"/>
                </a:lnTo>
                <a:lnTo>
                  <a:pt x="307" y="223"/>
                </a:lnTo>
                <a:lnTo>
                  <a:pt x="309" y="221"/>
                </a:lnTo>
                <a:lnTo>
                  <a:pt x="309" y="221"/>
                </a:lnTo>
                <a:close/>
                <a:moveTo>
                  <a:pt x="220" y="130"/>
                </a:moveTo>
                <a:lnTo>
                  <a:pt x="220" y="130"/>
                </a:lnTo>
                <a:lnTo>
                  <a:pt x="216" y="134"/>
                </a:lnTo>
                <a:lnTo>
                  <a:pt x="216" y="134"/>
                </a:lnTo>
                <a:lnTo>
                  <a:pt x="220" y="133"/>
                </a:lnTo>
                <a:lnTo>
                  <a:pt x="220" y="133"/>
                </a:lnTo>
                <a:lnTo>
                  <a:pt x="220" y="130"/>
                </a:lnTo>
                <a:lnTo>
                  <a:pt x="220" y="130"/>
                </a:lnTo>
                <a:close/>
                <a:moveTo>
                  <a:pt x="217" y="101"/>
                </a:move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8"/>
                </a:lnTo>
                <a:lnTo>
                  <a:pt x="216" y="108"/>
                </a:lnTo>
                <a:lnTo>
                  <a:pt x="217" y="101"/>
                </a:lnTo>
                <a:lnTo>
                  <a:pt x="217" y="101"/>
                </a:lnTo>
                <a:close/>
                <a:moveTo>
                  <a:pt x="148" y="205"/>
                </a:moveTo>
                <a:lnTo>
                  <a:pt x="148" y="205"/>
                </a:lnTo>
                <a:lnTo>
                  <a:pt x="146" y="197"/>
                </a:lnTo>
                <a:lnTo>
                  <a:pt x="146" y="197"/>
                </a:lnTo>
                <a:lnTo>
                  <a:pt x="146" y="207"/>
                </a:lnTo>
                <a:lnTo>
                  <a:pt x="146" y="207"/>
                </a:lnTo>
                <a:lnTo>
                  <a:pt x="148" y="205"/>
                </a:lnTo>
                <a:lnTo>
                  <a:pt x="148" y="205"/>
                </a:lnTo>
                <a:close/>
                <a:moveTo>
                  <a:pt x="416" y="261"/>
                </a:moveTo>
                <a:lnTo>
                  <a:pt x="416" y="261"/>
                </a:lnTo>
                <a:lnTo>
                  <a:pt x="419" y="256"/>
                </a:lnTo>
                <a:lnTo>
                  <a:pt x="419" y="256"/>
                </a:lnTo>
                <a:lnTo>
                  <a:pt x="416" y="254"/>
                </a:lnTo>
                <a:lnTo>
                  <a:pt x="416" y="254"/>
                </a:lnTo>
                <a:lnTo>
                  <a:pt x="416" y="259"/>
                </a:lnTo>
                <a:lnTo>
                  <a:pt x="416" y="261"/>
                </a:lnTo>
                <a:lnTo>
                  <a:pt x="416" y="26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2" y="242"/>
                </a:lnTo>
                <a:lnTo>
                  <a:pt x="12" y="242"/>
                </a:lnTo>
                <a:lnTo>
                  <a:pt x="12" y="232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3" y="119"/>
                </a:lnTo>
                <a:lnTo>
                  <a:pt x="33" y="119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83" y="73"/>
                </a:moveTo>
                <a:lnTo>
                  <a:pt x="83" y="73"/>
                </a:lnTo>
                <a:lnTo>
                  <a:pt x="83" y="73"/>
                </a:lnTo>
                <a:lnTo>
                  <a:pt x="83" y="73"/>
                </a:lnTo>
                <a:lnTo>
                  <a:pt x="75" y="73"/>
                </a:lnTo>
                <a:lnTo>
                  <a:pt x="75" y="73"/>
                </a:lnTo>
                <a:lnTo>
                  <a:pt x="74" y="74"/>
                </a:lnTo>
                <a:lnTo>
                  <a:pt x="74" y="74"/>
                </a:lnTo>
                <a:lnTo>
                  <a:pt x="83" y="73"/>
                </a:lnTo>
                <a:lnTo>
                  <a:pt x="83" y="73"/>
                </a:lnTo>
                <a:close/>
                <a:moveTo>
                  <a:pt x="173" y="93"/>
                </a:moveTo>
                <a:lnTo>
                  <a:pt x="173" y="93"/>
                </a:lnTo>
                <a:lnTo>
                  <a:pt x="168" y="93"/>
                </a:lnTo>
                <a:lnTo>
                  <a:pt x="168" y="93"/>
                </a:lnTo>
                <a:lnTo>
                  <a:pt x="170" y="95"/>
                </a:lnTo>
                <a:lnTo>
                  <a:pt x="170" y="95"/>
                </a:lnTo>
                <a:lnTo>
                  <a:pt x="173" y="96"/>
                </a:lnTo>
                <a:lnTo>
                  <a:pt x="173" y="96"/>
                </a:lnTo>
                <a:lnTo>
                  <a:pt x="173" y="93"/>
                </a:lnTo>
                <a:lnTo>
                  <a:pt x="173" y="93"/>
                </a:lnTo>
                <a:close/>
                <a:moveTo>
                  <a:pt x="228" y="158"/>
                </a:moveTo>
                <a:lnTo>
                  <a:pt x="228" y="158"/>
                </a:lnTo>
                <a:lnTo>
                  <a:pt x="224" y="161"/>
                </a:lnTo>
                <a:lnTo>
                  <a:pt x="224" y="161"/>
                </a:lnTo>
                <a:lnTo>
                  <a:pt x="228" y="161"/>
                </a:lnTo>
                <a:lnTo>
                  <a:pt x="228" y="161"/>
                </a:lnTo>
                <a:lnTo>
                  <a:pt x="228" y="158"/>
                </a:lnTo>
                <a:lnTo>
                  <a:pt x="228" y="158"/>
                </a:lnTo>
                <a:close/>
                <a:moveTo>
                  <a:pt x="362" y="240"/>
                </a:moveTo>
                <a:lnTo>
                  <a:pt x="362" y="240"/>
                </a:lnTo>
                <a:lnTo>
                  <a:pt x="362" y="238"/>
                </a:lnTo>
                <a:lnTo>
                  <a:pt x="361" y="237"/>
                </a:lnTo>
                <a:lnTo>
                  <a:pt x="361" y="237"/>
                </a:lnTo>
                <a:lnTo>
                  <a:pt x="358" y="235"/>
                </a:lnTo>
                <a:lnTo>
                  <a:pt x="358" y="235"/>
                </a:lnTo>
                <a:lnTo>
                  <a:pt x="353" y="234"/>
                </a:lnTo>
                <a:lnTo>
                  <a:pt x="353" y="234"/>
                </a:lnTo>
                <a:lnTo>
                  <a:pt x="353" y="235"/>
                </a:lnTo>
                <a:lnTo>
                  <a:pt x="353" y="235"/>
                </a:lnTo>
                <a:lnTo>
                  <a:pt x="362" y="240"/>
                </a:lnTo>
                <a:lnTo>
                  <a:pt x="362" y="240"/>
                </a:lnTo>
                <a:close/>
                <a:moveTo>
                  <a:pt x="350" y="202"/>
                </a:moveTo>
                <a:lnTo>
                  <a:pt x="350" y="202"/>
                </a:lnTo>
                <a:lnTo>
                  <a:pt x="350" y="202"/>
                </a:lnTo>
                <a:lnTo>
                  <a:pt x="350" y="202"/>
                </a:lnTo>
                <a:lnTo>
                  <a:pt x="345" y="202"/>
                </a:lnTo>
                <a:lnTo>
                  <a:pt x="345" y="202"/>
                </a:lnTo>
                <a:lnTo>
                  <a:pt x="342" y="205"/>
                </a:lnTo>
                <a:lnTo>
                  <a:pt x="342" y="205"/>
                </a:lnTo>
                <a:lnTo>
                  <a:pt x="344" y="205"/>
                </a:lnTo>
                <a:lnTo>
                  <a:pt x="344" y="205"/>
                </a:lnTo>
                <a:lnTo>
                  <a:pt x="347" y="204"/>
                </a:lnTo>
                <a:lnTo>
                  <a:pt x="350" y="202"/>
                </a:lnTo>
                <a:lnTo>
                  <a:pt x="350" y="202"/>
                </a:lnTo>
                <a:close/>
                <a:moveTo>
                  <a:pt x="107" y="243"/>
                </a:moveTo>
                <a:lnTo>
                  <a:pt x="107" y="243"/>
                </a:lnTo>
                <a:lnTo>
                  <a:pt x="101" y="243"/>
                </a:lnTo>
                <a:lnTo>
                  <a:pt x="94" y="245"/>
                </a:lnTo>
                <a:lnTo>
                  <a:pt x="94" y="245"/>
                </a:lnTo>
                <a:lnTo>
                  <a:pt x="101" y="245"/>
                </a:lnTo>
                <a:lnTo>
                  <a:pt x="107" y="243"/>
                </a:lnTo>
                <a:lnTo>
                  <a:pt x="107" y="243"/>
                </a:lnTo>
                <a:close/>
                <a:moveTo>
                  <a:pt x="183" y="70"/>
                </a:moveTo>
                <a:lnTo>
                  <a:pt x="183" y="70"/>
                </a:lnTo>
                <a:lnTo>
                  <a:pt x="186" y="70"/>
                </a:lnTo>
                <a:lnTo>
                  <a:pt x="186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9" y="73"/>
                </a:lnTo>
                <a:lnTo>
                  <a:pt x="189" y="73"/>
                </a:lnTo>
                <a:lnTo>
                  <a:pt x="189" y="68"/>
                </a:lnTo>
                <a:lnTo>
                  <a:pt x="189" y="68"/>
                </a:lnTo>
                <a:lnTo>
                  <a:pt x="184" y="68"/>
                </a:lnTo>
                <a:lnTo>
                  <a:pt x="183" y="70"/>
                </a:lnTo>
                <a:lnTo>
                  <a:pt x="183" y="70"/>
                </a:lnTo>
                <a:close/>
                <a:moveTo>
                  <a:pt x="213" y="89"/>
                </a:moveTo>
                <a:lnTo>
                  <a:pt x="213" y="89"/>
                </a:lnTo>
                <a:lnTo>
                  <a:pt x="213" y="90"/>
                </a:lnTo>
                <a:lnTo>
                  <a:pt x="213" y="90"/>
                </a:lnTo>
                <a:lnTo>
                  <a:pt x="214" y="93"/>
                </a:lnTo>
                <a:lnTo>
                  <a:pt x="214" y="93"/>
                </a:lnTo>
                <a:lnTo>
                  <a:pt x="214" y="92"/>
                </a:lnTo>
                <a:lnTo>
                  <a:pt x="216" y="90"/>
                </a:lnTo>
                <a:lnTo>
                  <a:pt x="216" y="90"/>
                </a:lnTo>
                <a:lnTo>
                  <a:pt x="220" y="90"/>
                </a:lnTo>
                <a:lnTo>
                  <a:pt x="220" y="90"/>
                </a:lnTo>
                <a:lnTo>
                  <a:pt x="219" y="90"/>
                </a:lnTo>
                <a:lnTo>
                  <a:pt x="219" y="90"/>
                </a:lnTo>
                <a:lnTo>
                  <a:pt x="213" y="89"/>
                </a:lnTo>
                <a:lnTo>
                  <a:pt x="213" y="89"/>
                </a:lnTo>
                <a:close/>
                <a:moveTo>
                  <a:pt x="348" y="229"/>
                </a:moveTo>
                <a:lnTo>
                  <a:pt x="348" y="229"/>
                </a:lnTo>
                <a:lnTo>
                  <a:pt x="348" y="229"/>
                </a:lnTo>
                <a:lnTo>
                  <a:pt x="348" y="229"/>
                </a:lnTo>
                <a:lnTo>
                  <a:pt x="342" y="227"/>
                </a:lnTo>
                <a:lnTo>
                  <a:pt x="342" y="227"/>
                </a:lnTo>
                <a:lnTo>
                  <a:pt x="340" y="229"/>
                </a:lnTo>
                <a:lnTo>
                  <a:pt x="340" y="229"/>
                </a:lnTo>
                <a:lnTo>
                  <a:pt x="348" y="229"/>
                </a:lnTo>
                <a:lnTo>
                  <a:pt x="348" y="229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3" y="205"/>
                </a:lnTo>
                <a:lnTo>
                  <a:pt x="233" y="205"/>
                </a:lnTo>
                <a:lnTo>
                  <a:pt x="233" y="207"/>
                </a:lnTo>
                <a:lnTo>
                  <a:pt x="233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2"/>
                </a:lnTo>
                <a:lnTo>
                  <a:pt x="235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56" y="60"/>
                </a:lnTo>
                <a:lnTo>
                  <a:pt x="156" y="60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54" y="62"/>
                </a:lnTo>
                <a:lnTo>
                  <a:pt x="154" y="62"/>
                </a:lnTo>
                <a:lnTo>
                  <a:pt x="156" y="62"/>
                </a:lnTo>
                <a:lnTo>
                  <a:pt x="156" y="62"/>
                </a:lnTo>
                <a:close/>
                <a:moveTo>
                  <a:pt x="355" y="109"/>
                </a:moveTo>
                <a:lnTo>
                  <a:pt x="355" y="109"/>
                </a:lnTo>
                <a:lnTo>
                  <a:pt x="351" y="111"/>
                </a:lnTo>
                <a:lnTo>
                  <a:pt x="351" y="112"/>
                </a:lnTo>
                <a:lnTo>
                  <a:pt x="351" y="112"/>
                </a:lnTo>
                <a:lnTo>
                  <a:pt x="355" y="112"/>
                </a:lnTo>
                <a:lnTo>
                  <a:pt x="355" y="112"/>
                </a:lnTo>
                <a:lnTo>
                  <a:pt x="355" y="109"/>
                </a:lnTo>
                <a:lnTo>
                  <a:pt x="355" y="109"/>
                </a:lnTo>
                <a:close/>
                <a:moveTo>
                  <a:pt x="347" y="188"/>
                </a:moveTo>
                <a:lnTo>
                  <a:pt x="347" y="188"/>
                </a:lnTo>
                <a:lnTo>
                  <a:pt x="347" y="185"/>
                </a:lnTo>
                <a:lnTo>
                  <a:pt x="347" y="185"/>
                </a:lnTo>
                <a:lnTo>
                  <a:pt x="345" y="186"/>
                </a:lnTo>
                <a:lnTo>
                  <a:pt x="345" y="186"/>
                </a:lnTo>
                <a:lnTo>
                  <a:pt x="344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8"/>
                </a:lnTo>
                <a:close/>
                <a:moveTo>
                  <a:pt x="28" y="101"/>
                </a:moveTo>
                <a:lnTo>
                  <a:pt x="28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8" y="95"/>
                </a:lnTo>
                <a:lnTo>
                  <a:pt x="28" y="101"/>
                </a:lnTo>
                <a:lnTo>
                  <a:pt x="28" y="10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81" y="238"/>
                </a:lnTo>
                <a:lnTo>
                  <a:pt x="181" y="238"/>
                </a:lnTo>
                <a:lnTo>
                  <a:pt x="181" y="235"/>
                </a:lnTo>
                <a:lnTo>
                  <a:pt x="181" y="235"/>
                </a:lnTo>
                <a:lnTo>
                  <a:pt x="178" y="237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385" y="238"/>
                </a:move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77" y="240"/>
                </a:lnTo>
                <a:lnTo>
                  <a:pt x="377" y="240"/>
                </a:lnTo>
                <a:lnTo>
                  <a:pt x="378" y="242"/>
                </a:lnTo>
                <a:lnTo>
                  <a:pt x="378" y="242"/>
                </a:lnTo>
                <a:lnTo>
                  <a:pt x="385" y="238"/>
                </a:lnTo>
                <a:lnTo>
                  <a:pt x="385" y="238"/>
                </a:lnTo>
                <a:close/>
                <a:moveTo>
                  <a:pt x="325" y="78"/>
                </a:moveTo>
                <a:lnTo>
                  <a:pt x="325" y="78"/>
                </a:lnTo>
                <a:lnTo>
                  <a:pt x="323" y="79"/>
                </a:lnTo>
                <a:lnTo>
                  <a:pt x="321" y="81"/>
                </a:lnTo>
                <a:lnTo>
                  <a:pt x="321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78"/>
                </a:lnTo>
                <a:lnTo>
                  <a:pt x="325" y="78"/>
                </a:lnTo>
                <a:close/>
                <a:moveTo>
                  <a:pt x="260" y="49"/>
                </a:moveTo>
                <a:lnTo>
                  <a:pt x="260" y="49"/>
                </a:lnTo>
                <a:lnTo>
                  <a:pt x="252" y="51"/>
                </a:lnTo>
                <a:lnTo>
                  <a:pt x="252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49"/>
                </a:lnTo>
                <a:lnTo>
                  <a:pt x="260" y="49"/>
                </a:lnTo>
                <a:close/>
                <a:moveTo>
                  <a:pt x="222" y="166"/>
                </a:move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5" y="166"/>
                </a:lnTo>
                <a:lnTo>
                  <a:pt x="225" y="166"/>
                </a:lnTo>
                <a:lnTo>
                  <a:pt x="228" y="166"/>
                </a:lnTo>
                <a:lnTo>
                  <a:pt x="228" y="166"/>
                </a:lnTo>
                <a:lnTo>
                  <a:pt x="228" y="164"/>
                </a:lnTo>
                <a:lnTo>
                  <a:pt x="228" y="164"/>
                </a:lnTo>
                <a:lnTo>
                  <a:pt x="222" y="166"/>
                </a:lnTo>
                <a:lnTo>
                  <a:pt x="222" y="166"/>
                </a:lnTo>
                <a:close/>
                <a:moveTo>
                  <a:pt x="402" y="169"/>
                </a:moveTo>
                <a:lnTo>
                  <a:pt x="402" y="169"/>
                </a:lnTo>
                <a:lnTo>
                  <a:pt x="402" y="169"/>
                </a:lnTo>
                <a:lnTo>
                  <a:pt x="402" y="169"/>
                </a:lnTo>
                <a:lnTo>
                  <a:pt x="402" y="174"/>
                </a:lnTo>
                <a:lnTo>
                  <a:pt x="402" y="174"/>
                </a:lnTo>
                <a:lnTo>
                  <a:pt x="405" y="174"/>
                </a:lnTo>
                <a:lnTo>
                  <a:pt x="405" y="174"/>
                </a:lnTo>
                <a:lnTo>
                  <a:pt x="402" y="169"/>
                </a:lnTo>
                <a:lnTo>
                  <a:pt x="402" y="169"/>
                </a:lnTo>
                <a:close/>
                <a:moveTo>
                  <a:pt x="355" y="117"/>
                </a:moveTo>
                <a:lnTo>
                  <a:pt x="355" y="117"/>
                </a:lnTo>
                <a:lnTo>
                  <a:pt x="355" y="115"/>
                </a:lnTo>
                <a:lnTo>
                  <a:pt x="355" y="115"/>
                </a:lnTo>
                <a:lnTo>
                  <a:pt x="351" y="117"/>
                </a:lnTo>
                <a:lnTo>
                  <a:pt x="348" y="117"/>
                </a:lnTo>
                <a:lnTo>
                  <a:pt x="348" y="117"/>
                </a:lnTo>
                <a:lnTo>
                  <a:pt x="350" y="119"/>
                </a:lnTo>
                <a:lnTo>
                  <a:pt x="350" y="119"/>
                </a:lnTo>
                <a:lnTo>
                  <a:pt x="355" y="117"/>
                </a:lnTo>
                <a:lnTo>
                  <a:pt x="355" y="117"/>
                </a:lnTo>
                <a:close/>
                <a:moveTo>
                  <a:pt x="386" y="261"/>
                </a:moveTo>
                <a:lnTo>
                  <a:pt x="386" y="261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86" y="257"/>
                </a:lnTo>
                <a:lnTo>
                  <a:pt x="386" y="257"/>
                </a:lnTo>
                <a:lnTo>
                  <a:pt x="386" y="261"/>
                </a:lnTo>
                <a:lnTo>
                  <a:pt x="386" y="261"/>
                </a:lnTo>
                <a:close/>
                <a:moveTo>
                  <a:pt x="288" y="238"/>
                </a:moveTo>
                <a:lnTo>
                  <a:pt x="288" y="238"/>
                </a:lnTo>
                <a:lnTo>
                  <a:pt x="290" y="237"/>
                </a:lnTo>
                <a:lnTo>
                  <a:pt x="290" y="237"/>
                </a:lnTo>
                <a:lnTo>
                  <a:pt x="291" y="235"/>
                </a:lnTo>
                <a:lnTo>
                  <a:pt x="291" y="234"/>
                </a:lnTo>
                <a:lnTo>
                  <a:pt x="291" y="234"/>
                </a:lnTo>
                <a:lnTo>
                  <a:pt x="288" y="235"/>
                </a:lnTo>
                <a:lnTo>
                  <a:pt x="288" y="238"/>
                </a:lnTo>
                <a:lnTo>
                  <a:pt x="288" y="238"/>
                </a:lnTo>
                <a:close/>
                <a:moveTo>
                  <a:pt x="269" y="49"/>
                </a:moveTo>
                <a:lnTo>
                  <a:pt x="269" y="49"/>
                </a:lnTo>
                <a:lnTo>
                  <a:pt x="269" y="49"/>
                </a:lnTo>
                <a:lnTo>
                  <a:pt x="269" y="49"/>
                </a:lnTo>
                <a:lnTo>
                  <a:pt x="274" y="49"/>
                </a:lnTo>
                <a:lnTo>
                  <a:pt x="279" y="48"/>
                </a:lnTo>
                <a:lnTo>
                  <a:pt x="279" y="48"/>
                </a:lnTo>
                <a:lnTo>
                  <a:pt x="271" y="48"/>
                </a:lnTo>
                <a:lnTo>
                  <a:pt x="271" y="48"/>
                </a:lnTo>
                <a:lnTo>
                  <a:pt x="269" y="49"/>
                </a:lnTo>
                <a:lnTo>
                  <a:pt x="269" y="49"/>
                </a:lnTo>
                <a:close/>
                <a:moveTo>
                  <a:pt x="31" y="114"/>
                </a:moveTo>
                <a:lnTo>
                  <a:pt x="31" y="114"/>
                </a:lnTo>
                <a:lnTo>
                  <a:pt x="31" y="111"/>
                </a:lnTo>
                <a:lnTo>
                  <a:pt x="31" y="111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9"/>
                </a:lnTo>
                <a:lnTo>
                  <a:pt x="30" y="109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1" y="114"/>
                </a:lnTo>
                <a:close/>
                <a:moveTo>
                  <a:pt x="336" y="199"/>
                </a:moveTo>
                <a:lnTo>
                  <a:pt x="336" y="199"/>
                </a:lnTo>
                <a:lnTo>
                  <a:pt x="336" y="199"/>
                </a:lnTo>
                <a:lnTo>
                  <a:pt x="336" y="199"/>
                </a:lnTo>
                <a:lnTo>
                  <a:pt x="337" y="196"/>
                </a:lnTo>
                <a:lnTo>
                  <a:pt x="337" y="196"/>
                </a:lnTo>
                <a:lnTo>
                  <a:pt x="336" y="196"/>
                </a:lnTo>
                <a:lnTo>
                  <a:pt x="336" y="196"/>
                </a:lnTo>
                <a:lnTo>
                  <a:pt x="336" y="199"/>
                </a:lnTo>
                <a:lnTo>
                  <a:pt x="336" y="199"/>
                </a:lnTo>
                <a:close/>
                <a:moveTo>
                  <a:pt x="380" y="147"/>
                </a:moveTo>
                <a:lnTo>
                  <a:pt x="380" y="147"/>
                </a:lnTo>
                <a:lnTo>
                  <a:pt x="373" y="147"/>
                </a:lnTo>
                <a:lnTo>
                  <a:pt x="373" y="147"/>
                </a:lnTo>
                <a:lnTo>
                  <a:pt x="377" y="149"/>
                </a:lnTo>
                <a:lnTo>
                  <a:pt x="377" y="149"/>
                </a:lnTo>
                <a:lnTo>
                  <a:pt x="380" y="147"/>
                </a:lnTo>
                <a:lnTo>
                  <a:pt x="380" y="147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59"/>
                </a:lnTo>
                <a:lnTo>
                  <a:pt x="72" y="59"/>
                </a:lnTo>
                <a:lnTo>
                  <a:pt x="69" y="59"/>
                </a:lnTo>
                <a:lnTo>
                  <a:pt x="69" y="59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85" y="111"/>
                </a:move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7"/>
                </a:lnTo>
                <a:lnTo>
                  <a:pt x="85" y="117"/>
                </a:lnTo>
                <a:lnTo>
                  <a:pt x="86" y="117"/>
                </a:lnTo>
                <a:lnTo>
                  <a:pt x="86" y="117"/>
                </a:lnTo>
                <a:lnTo>
                  <a:pt x="85" y="111"/>
                </a:lnTo>
                <a:lnTo>
                  <a:pt x="85" y="111"/>
                </a:lnTo>
                <a:close/>
                <a:moveTo>
                  <a:pt x="47" y="79"/>
                </a:moveTo>
                <a:lnTo>
                  <a:pt x="47" y="79"/>
                </a:lnTo>
                <a:lnTo>
                  <a:pt x="44" y="81"/>
                </a:lnTo>
                <a:lnTo>
                  <a:pt x="44" y="82"/>
                </a:lnTo>
                <a:lnTo>
                  <a:pt x="44" y="82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close/>
                <a:moveTo>
                  <a:pt x="227" y="145"/>
                </a:moveTo>
                <a:lnTo>
                  <a:pt x="227" y="145"/>
                </a:lnTo>
                <a:lnTo>
                  <a:pt x="227" y="142"/>
                </a:lnTo>
                <a:lnTo>
                  <a:pt x="227" y="142"/>
                </a:lnTo>
                <a:lnTo>
                  <a:pt x="224" y="144"/>
                </a:lnTo>
                <a:lnTo>
                  <a:pt x="224" y="147"/>
                </a:lnTo>
                <a:lnTo>
                  <a:pt x="224" y="147"/>
                </a:lnTo>
                <a:lnTo>
                  <a:pt x="227" y="145"/>
                </a:lnTo>
                <a:lnTo>
                  <a:pt x="227" y="145"/>
                </a:lnTo>
                <a:close/>
                <a:moveTo>
                  <a:pt x="252" y="62"/>
                </a:moveTo>
                <a:lnTo>
                  <a:pt x="252" y="62"/>
                </a:lnTo>
                <a:lnTo>
                  <a:pt x="252" y="60"/>
                </a:lnTo>
                <a:lnTo>
                  <a:pt x="252" y="60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52" y="62"/>
                </a:lnTo>
                <a:lnTo>
                  <a:pt x="252" y="62"/>
                </a:lnTo>
                <a:close/>
                <a:moveTo>
                  <a:pt x="41" y="74"/>
                </a:moveTo>
                <a:lnTo>
                  <a:pt x="41" y="74"/>
                </a:lnTo>
                <a:lnTo>
                  <a:pt x="42" y="78"/>
                </a:lnTo>
                <a:lnTo>
                  <a:pt x="42" y="78"/>
                </a:lnTo>
                <a:lnTo>
                  <a:pt x="44" y="76"/>
                </a:lnTo>
                <a:lnTo>
                  <a:pt x="44" y="76"/>
                </a:lnTo>
                <a:lnTo>
                  <a:pt x="42" y="73"/>
                </a:lnTo>
                <a:lnTo>
                  <a:pt x="42" y="73"/>
                </a:lnTo>
                <a:lnTo>
                  <a:pt x="41" y="74"/>
                </a:lnTo>
                <a:lnTo>
                  <a:pt x="41" y="74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2" y="185"/>
                </a:lnTo>
                <a:lnTo>
                  <a:pt x="232" y="185"/>
                </a:lnTo>
                <a:lnTo>
                  <a:pt x="236" y="185"/>
                </a:lnTo>
                <a:lnTo>
                  <a:pt x="236" y="185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314" y="71"/>
                </a:moveTo>
                <a:lnTo>
                  <a:pt x="314" y="71"/>
                </a:lnTo>
                <a:lnTo>
                  <a:pt x="310" y="74"/>
                </a:lnTo>
                <a:lnTo>
                  <a:pt x="310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1"/>
                </a:lnTo>
                <a:lnTo>
                  <a:pt x="314" y="71"/>
                </a:lnTo>
                <a:close/>
                <a:moveTo>
                  <a:pt x="69" y="231"/>
                </a:moveTo>
                <a:lnTo>
                  <a:pt x="69" y="231"/>
                </a:lnTo>
                <a:lnTo>
                  <a:pt x="69" y="231"/>
                </a:lnTo>
                <a:lnTo>
                  <a:pt x="69" y="231"/>
                </a:lnTo>
                <a:lnTo>
                  <a:pt x="66" y="231"/>
                </a:lnTo>
                <a:lnTo>
                  <a:pt x="66" y="231"/>
                </a:lnTo>
                <a:lnTo>
                  <a:pt x="63" y="232"/>
                </a:lnTo>
                <a:lnTo>
                  <a:pt x="63" y="234"/>
                </a:lnTo>
                <a:lnTo>
                  <a:pt x="63" y="234"/>
                </a:lnTo>
                <a:lnTo>
                  <a:pt x="69" y="231"/>
                </a:lnTo>
                <a:lnTo>
                  <a:pt x="69" y="231"/>
                </a:lnTo>
                <a:close/>
                <a:moveTo>
                  <a:pt x="350" y="125"/>
                </a:moveTo>
                <a:lnTo>
                  <a:pt x="350" y="125"/>
                </a:lnTo>
                <a:lnTo>
                  <a:pt x="350" y="125"/>
                </a:lnTo>
                <a:lnTo>
                  <a:pt x="350" y="125"/>
                </a:lnTo>
                <a:lnTo>
                  <a:pt x="353" y="128"/>
                </a:lnTo>
                <a:lnTo>
                  <a:pt x="356" y="131"/>
                </a:lnTo>
                <a:lnTo>
                  <a:pt x="356" y="131"/>
                </a:lnTo>
                <a:lnTo>
                  <a:pt x="350" y="125"/>
                </a:lnTo>
                <a:lnTo>
                  <a:pt x="350" y="125"/>
                </a:lnTo>
                <a:close/>
                <a:moveTo>
                  <a:pt x="99" y="62"/>
                </a:moveTo>
                <a:lnTo>
                  <a:pt x="99" y="62"/>
                </a:lnTo>
                <a:lnTo>
                  <a:pt x="97" y="60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62"/>
                </a:lnTo>
                <a:lnTo>
                  <a:pt x="94" y="62"/>
                </a:lnTo>
                <a:lnTo>
                  <a:pt x="99" y="62"/>
                </a:lnTo>
                <a:lnTo>
                  <a:pt x="99" y="62"/>
                </a:lnTo>
                <a:close/>
                <a:moveTo>
                  <a:pt x="173" y="166"/>
                </a:moveTo>
                <a:lnTo>
                  <a:pt x="173" y="166"/>
                </a:lnTo>
                <a:lnTo>
                  <a:pt x="173" y="167"/>
                </a:lnTo>
                <a:lnTo>
                  <a:pt x="173" y="167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3" y="166"/>
                </a:lnTo>
                <a:lnTo>
                  <a:pt x="173" y="166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56" y="71"/>
                </a:lnTo>
                <a:lnTo>
                  <a:pt x="156" y="71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29" y="191"/>
                </a:lnTo>
                <a:lnTo>
                  <a:pt x="326" y="190"/>
                </a:lnTo>
                <a:lnTo>
                  <a:pt x="326" y="190"/>
                </a:lnTo>
                <a:lnTo>
                  <a:pt x="326" y="193"/>
                </a:lnTo>
                <a:lnTo>
                  <a:pt x="326" y="193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21" y="229"/>
                </a:moveTo>
                <a:lnTo>
                  <a:pt x="321" y="229"/>
                </a:lnTo>
                <a:lnTo>
                  <a:pt x="321" y="226"/>
                </a:lnTo>
                <a:lnTo>
                  <a:pt x="321" y="226"/>
                </a:lnTo>
                <a:lnTo>
                  <a:pt x="318" y="226"/>
                </a:lnTo>
                <a:lnTo>
                  <a:pt x="318" y="229"/>
                </a:lnTo>
                <a:lnTo>
                  <a:pt x="318" y="229"/>
                </a:lnTo>
                <a:lnTo>
                  <a:pt x="321" y="229"/>
                </a:lnTo>
                <a:lnTo>
                  <a:pt x="321" y="229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5" y="199"/>
                </a:lnTo>
                <a:lnTo>
                  <a:pt x="375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195" y="114"/>
                </a:moveTo>
                <a:lnTo>
                  <a:pt x="195" y="114"/>
                </a:lnTo>
                <a:lnTo>
                  <a:pt x="190" y="115"/>
                </a:lnTo>
                <a:lnTo>
                  <a:pt x="190" y="115"/>
                </a:lnTo>
                <a:lnTo>
                  <a:pt x="190" y="117"/>
                </a:lnTo>
                <a:lnTo>
                  <a:pt x="190" y="117"/>
                </a:lnTo>
                <a:lnTo>
                  <a:pt x="195" y="114"/>
                </a:lnTo>
                <a:lnTo>
                  <a:pt x="195" y="114"/>
                </a:lnTo>
                <a:close/>
                <a:moveTo>
                  <a:pt x="142" y="115"/>
                </a:moveTo>
                <a:lnTo>
                  <a:pt x="142" y="115"/>
                </a:lnTo>
                <a:lnTo>
                  <a:pt x="142" y="114"/>
                </a:lnTo>
                <a:lnTo>
                  <a:pt x="142" y="114"/>
                </a:lnTo>
                <a:lnTo>
                  <a:pt x="137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7"/>
                </a:lnTo>
                <a:lnTo>
                  <a:pt x="142" y="115"/>
                </a:lnTo>
                <a:lnTo>
                  <a:pt x="142" y="115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2" y="139"/>
                </a:lnTo>
                <a:lnTo>
                  <a:pt x="232" y="139"/>
                </a:lnTo>
                <a:lnTo>
                  <a:pt x="230" y="141"/>
                </a:lnTo>
                <a:lnTo>
                  <a:pt x="230" y="141"/>
                </a:lnTo>
                <a:lnTo>
                  <a:pt x="230" y="142"/>
                </a:lnTo>
                <a:lnTo>
                  <a:pt x="230" y="142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7" y="125"/>
                </a:lnTo>
                <a:lnTo>
                  <a:pt x="17" y="125"/>
                </a:lnTo>
                <a:lnTo>
                  <a:pt x="19" y="123"/>
                </a:lnTo>
                <a:lnTo>
                  <a:pt x="19" y="123"/>
                </a:lnTo>
                <a:lnTo>
                  <a:pt x="19" y="123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211" y="133"/>
                </a:moveTo>
                <a:lnTo>
                  <a:pt x="211" y="133"/>
                </a:lnTo>
                <a:lnTo>
                  <a:pt x="216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8"/>
                </a:lnTo>
                <a:lnTo>
                  <a:pt x="211" y="131"/>
                </a:lnTo>
                <a:lnTo>
                  <a:pt x="211" y="131"/>
                </a:lnTo>
                <a:lnTo>
                  <a:pt x="211" y="133"/>
                </a:lnTo>
                <a:lnTo>
                  <a:pt x="211" y="133"/>
                </a:lnTo>
                <a:close/>
                <a:moveTo>
                  <a:pt x="170" y="98"/>
                </a:moveTo>
                <a:lnTo>
                  <a:pt x="170" y="98"/>
                </a:lnTo>
                <a:lnTo>
                  <a:pt x="170" y="101"/>
                </a:lnTo>
                <a:lnTo>
                  <a:pt x="170" y="101"/>
                </a:lnTo>
                <a:lnTo>
                  <a:pt x="172" y="101"/>
                </a:lnTo>
                <a:lnTo>
                  <a:pt x="172" y="100"/>
                </a:lnTo>
                <a:lnTo>
                  <a:pt x="172" y="100"/>
                </a:lnTo>
                <a:lnTo>
                  <a:pt x="170" y="98"/>
                </a:lnTo>
                <a:lnTo>
                  <a:pt x="170" y="98"/>
                </a:lnTo>
                <a:close/>
                <a:moveTo>
                  <a:pt x="326" y="92"/>
                </a:moveTo>
                <a:lnTo>
                  <a:pt x="326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2"/>
                </a:lnTo>
                <a:lnTo>
                  <a:pt x="326" y="92"/>
                </a:lnTo>
                <a:close/>
                <a:moveTo>
                  <a:pt x="142" y="180"/>
                </a:moveTo>
                <a:lnTo>
                  <a:pt x="142" y="180"/>
                </a:lnTo>
                <a:lnTo>
                  <a:pt x="142" y="177"/>
                </a:lnTo>
                <a:lnTo>
                  <a:pt x="142" y="177"/>
                </a:lnTo>
                <a:lnTo>
                  <a:pt x="142" y="171"/>
                </a:lnTo>
                <a:lnTo>
                  <a:pt x="142" y="171"/>
                </a:lnTo>
                <a:lnTo>
                  <a:pt x="142" y="175"/>
                </a:lnTo>
                <a:lnTo>
                  <a:pt x="142" y="180"/>
                </a:lnTo>
                <a:lnTo>
                  <a:pt x="142" y="180"/>
                </a:lnTo>
                <a:close/>
                <a:moveTo>
                  <a:pt x="426" y="213"/>
                </a:moveTo>
                <a:lnTo>
                  <a:pt x="426" y="213"/>
                </a:lnTo>
                <a:lnTo>
                  <a:pt x="426" y="213"/>
                </a:lnTo>
                <a:lnTo>
                  <a:pt x="426" y="213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13"/>
                </a:lnTo>
                <a:lnTo>
                  <a:pt x="426" y="213"/>
                </a:lnTo>
                <a:close/>
                <a:moveTo>
                  <a:pt x="142" y="197"/>
                </a:moveTo>
                <a:lnTo>
                  <a:pt x="142" y="197"/>
                </a:lnTo>
                <a:lnTo>
                  <a:pt x="142" y="201"/>
                </a:lnTo>
                <a:lnTo>
                  <a:pt x="143" y="204"/>
                </a:lnTo>
                <a:lnTo>
                  <a:pt x="143" y="204"/>
                </a:lnTo>
                <a:lnTo>
                  <a:pt x="143" y="201"/>
                </a:lnTo>
                <a:lnTo>
                  <a:pt x="142" y="197"/>
                </a:lnTo>
                <a:lnTo>
                  <a:pt x="142" y="197"/>
                </a:lnTo>
                <a:close/>
                <a:moveTo>
                  <a:pt x="132" y="248"/>
                </a:moveTo>
                <a:lnTo>
                  <a:pt x="132" y="248"/>
                </a:lnTo>
                <a:lnTo>
                  <a:pt x="132" y="248"/>
                </a:lnTo>
                <a:lnTo>
                  <a:pt x="132" y="248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32" y="248"/>
                </a:lnTo>
                <a:lnTo>
                  <a:pt x="132" y="248"/>
                </a:lnTo>
                <a:close/>
                <a:moveTo>
                  <a:pt x="138" y="65"/>
                </a:move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lnTo>
                  <a:pt x="134" y="65"/>
                </a:lnTo>
                <a:lnTo>
                  <a:pt x="134" y="65"/>
                </a:lnTo>
                <a:lnTo>
                  <a:pt x="132" y="67"/>
                </a:lnTo>
                <a:lnTo>
                  <a:pt x="132" y="67"/>
                </a:lnTo>
                <a:lnTo>
                  <a:pt x="138" y="65"/>
                </a:lnTo>
                <a:lnTo>
                  <a:pt x="138" y="65"/>
                </a:lnTo>
                <a:close/>
                <a:moveTo>
                  <a:pt x="250" y="221"/>
                </a:moveTo>
                <a:lnTo>
                  <a:pt x="250" y="221"/>
                </a:lnTo>
                <a:lnTo>
                  <a:pt x="247" y="223"/>
                </a:lnTo>
                <a:lnTo>
                  <a:pt x="247" y="223"/>
                </a:lnTo>
                <a:lnTo>
                  <a:pt x="246" y="223"/>
                </a:lnTo>
                <a:lnTo>
                  <a:pt x="246" y="223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9" y="223"/>
                </a:lnTo>
                <a:lnTo>
                  <a:pt x="249" y="223"/>
                </a:lnTo>
                <a:lnTo>
                  <a:pt x="250" y="221"/>
                </a:lnTo>
                <a:lnTo>
                  <a:pt x="250" y="221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31" y="156"/>
                </a:lnTo>
                <a:lnTo>
                  <a:pt x="31" y="156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20" y="138"/>
                </a:moveTo>
                <a:lnTo>
                  <a:pt x="220" y="138"/>
                </a:lnTo>
                <a:lnTo>
                  <a:pt x="216" y="138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close/>
                <a:moveTo>
                  <a:pt x="268" y="179"/>
                </a:moveTo>
                <a:lnTo>
                  <a:pt x="268" y="179"/>
                </a:lnTo>
                <a:lnTo>
                  <a:pt x="261" y="177"/>
                </a:lnTo>
                <a:lnTo>
                  <a:pt x="261" y="177"/>
                </a:lnTo>
                <a:lnTo>
                  <a:pt x="263" y="179"/>
                </a:lnTo>
                <a:lnTo>
                  <a:pt x="268" y="179"/>
                </a:lnTo>
                <a:lnTo>
                  <a:pt x="268" y="179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0"/>
                </a:lnTo>
                <a:lnTo>
                  <a:pt x="67" y="100"/>
                </a:lnTo>
                <a:lnTo>
                  <a:pt x="66" y="101"/>
                </a:lnTo>
                <a:lnTo>
                  <a:pt x="66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353" y="122"/>
                </a:moveTo>
                <a:lnTo>
                  <a:pt x="353" y="122"/>
                </a:lnTo>
                <a:lnTo>
                  <a:pt x="353" y="122"/>
                </a:lnTo>
                <a:lnTo>
                  <a:pt x="353" y="122"/>
                </a:lnTo>
                <a:lnTo>
                  <a:pt x="358" y="122"/>
                </a:lnTo>
                <a:lnTo>
                  <a:pt x="358" y="122"/>
                </a:lnTo>
                <a:lnTo>
                  <a:pt x="356" y="119"/>
                </a:lnTo>
                <a:lnTo>
                  <a:pt x="356" y="119"/>
                </a:lnTo>
                <a:lnTo>
                  <a:pt x="353" y="122"/>
                </a:lnTo>
                <a:lnTo>
                  <a:pt x="353" y="122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41" y="85"/>
                </a:lnTo>
                <a:lnTo>
                  <a:pt x="41" y="82"/>
                </a:lnTo>
                <a:lnTo>
                  <a:pt x="41" y="82"/>
                </a:lnTo>
                <a:lnTo>
                  <a:pt x="39" y="84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383" y="202"/>
                </a:moveTo>
                <a:lnTo>
                  <a:pt x="383" y="202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5" y="201"/>
                </a:lnTo>
                <a:lnTo>
                  <a:pt x="385" y="201"/>
                </a:lnTo>
                <a:lnTo>
                  <a:pt x="383" y="202"/>
                </a:lnTo>
                <a:lnTo>
                  <a:pt x="383" y="202"/>
                </a:lnTo>
                <a:lnTo>
                  <a:pt x="383" y="202"/>
                </a:lnTo>
                <a:close/>
                <a:moveTo>
                  <a:pt x="276" y="227"/>
                </a:moveTo>
                <a:lnTo>
                  <a:pt x="276" y="227"/>
                </a:lnTo>
                <a:lnTo>
                  <a:pt x="271" y="231"/>
                </a:lnTo>
                <a:lnTo>
                  <a:pt x="271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27"/>
                </a:lnTo>
                <a:lnTo>
                  <a:pt x="276" y="227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4" y="138"/>
                </a:lnTo>
                <a:lnTo>
                  <a:pt x="224" y="139"/>
                </a:lnTo>
                <a:lnTo>
                  <a:pt x="224" y="139"/>
                </a:lnTo>
                <a:lnTo>
                  <a:pt x="225" y="138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284" y="243"/>
                </a:moveTo>
                <a:lnTo>
                  <a:pt x="284" y="243"/>
                </a:lnTo>
                <a:lnTo>
                  <a:pt x="284" y="243"/>
                </a:lnTo>
                <a:lnTo>
                  <a:pt x="284" y="243"/>
                </a:lnTo>
                <a:lnTo>
                  <a:pt x="284" y="238"/>
                </a:lnTo>
                <a:lnTo>
                  <a:pt x="284" y="238"/>
                </a:lnTo>
                <a:lnTo>
                  <a:pt x="282" y="240"/>
                </a:lnTo>
                <a:lnTo>
                  <a:pt x="282" y="240"/>
                </a:lnTo>
                <a:lnTo>
                  <a:pt x="284" y="243"/>
                </a:lnTo>
                <a:lnTo>
                  <a:pt x="284" y="243"/>
                </a:lnTo>
                <a:close/>
                <a:moveTo>
                  <a:pt x="161" y="82"/>
                </a:moveTo>
                <a:lnTo>
                  <a:pt x="161" y="82"/>
                </a:lnTo>
                <a:lnTo>
                  <a:pt x="162" y="81"/>
                </a:lnTo>
                <a:lnTo>
                  <a:pt x="162" y="81"/>
                </a:lnTo>
                <a:lnTo>
                  <a:pt x="157" y="81"/>
                </a:lnTo>
                <a:lnTo>
                  <a:pt x="157" y="81"/>
                </a:lnTo>
                <a:lnTo>
                  <a:pt x="161" y="82"/>
                </a:lnTo>
                <a:lnTo>
                  <a:pt x="161" y="82"/>
                </a:lnTo>
                <a:close/>
                <a:moveTo>
                  <a:pt x="64" y="291"/>
                </a:moveTo>
                <a:lnTo>
                  <a:pt x="64" y="291"/>
                </a:lnTo>
                <a:lnTo>
                  <a:pt x="64" y="294"/>
                </a:lnTo>
                <a:lnTo>
                  <a:pt x="66" y="298"/>
                </a:lnTo>
                <a:lnTo>
                  <a:pt x="66" y="298"/>
                </a:lnTo>
                <a:lnTo>
                  <a:pt x="64" y="291"/>
                </a:lnTo>
                <a:lnTo>
                  <a:pt x="64" y="291"/>
                </a:lnTo>
                <a:close/>
                <a:moveTo>
                  <a:pt x="402" y="205"/>
                </a:moveTo>
                <a:lnTo>
                  <a:pt x="402" y="205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7"/>
                </a:lnTo>
                <a:lnTo>
                  <a:pt x="400" y="207"/>
                </a:lnTo>
                <a:lnTo>
                  <a:pt x="402" y="205"/>
                </a:lnTo>
                <a:lnTo>
                  <a:pt x="402" y="205"/>
                </a:lnTo>
                <a:close/>
                <a:moveTo>
                  <a:pt x="372" y="196"/>
                </a:moveTo>
                <a:lnTo>
                  <a:pt x="372" y="196"/>
                </a:lnTo>
                <a:lnTo>
                  <a:pt x="375" y="194"/>
                </a:lnTo>
                <a:lnTo>
                  <a:pt x="375" y="194"/>
                </a:lnTo>
                <a:lnTo>
                  <a:pt x="373" y="193"/>
                </a:lnTo>
                <a:lnTo>
                  <a:pt x="373" y="193"/>
                </a:lnTo>
                <a:lnTo>
                  <a:pt x="372" y="193"/>
                </a:lnTo>
                <a:lnTo>
                  <a:pt x="372" y="196"/>
                </a:lnTo>
                <a:lnTo>
                  <a:pt x="372" y="196"/>
                </a:lnTo>
                <a:close/>
                <a:moveTo>
                  <a:pt x="71" y="68"/>
                </a:move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71" y="68"/>
                </a:lnTo>
                <a:lnTo>
                  <a:pt x="71" y="68"/>
                </a:lnTo>
                <a:close/>
                <a:moveTo>
                  <a:pt x="239" y="67"/>
                </a:moveTo>
                <a:lnTo>
                  <a:pt x="239" y="67"/>
                </a:lnTo>
                <a:lnTo>
                  <a:pt x="239" y="67"/>
                </a:lnTo>
                <a:lnTo>
                  <a:pt x="239" y="67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9" y="67"/>
                </a:lnTo>
                <a:lnTo>
                  <a:pt x="239" y="67"/>
                </a:lnTo>
                <a:close/>
                <a:moveTo>
                  <a:pt x="219" y="215"/>
                </a:moveTo>
                <a:lnTo>
                  <a:pt x="219" y="215"/>
                </a:lnTo>
                <a:lnTo>
                  <a:pt x="219" y="215"/>
                </a:lnTo>
                <a:lnTo>
                  <a:pt x="219" y="215"/>
                </a:lnTo>
                <a:lnTo>
                  <a:pt x="219" y="212"/>
                </a:lnTo>
                <a:lnTo>
                  <a:pt x="219" y="212"/>
                </a:ln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9" y="215"/>
                </a:lnTo>
                <a:lnTo>
                  <a:pt x="219" y="215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3" y="92"/>
                </a:lnTo>
                <a:lnTo>
                  <a:pt x="23" y="92"/>
                </a:lnTo>
                <a:lnTo>
                  <a:pt x="22" y="93"/>
                </a:lnTo>
                <a:lnTo>
                  <a:pt x="22" y="93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2" y="190"/>
                </a:moveTo>
                <a:lnTo>
                  <a:pt x="222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22" y="191"/>
                </a:lnTo>
                <a:lnTo>
                  <a:pt x="222" y="191"/>
                </a:lnTo>
                <a:lnTo>
                  <a:pt x="222" y="190"/>
                </a:lnTo>
                <a:lnTo>
                  <a:pt x="222" y="190"/>
                </a:lnTo>
                <a:close/>
                <a:moveTo>
                  <a:pt x="244" y="190"/>
                </a:moveTo>
                <a:lnTo>
                  <a:pt x="244" y="190"/>
                </a:lnTo>
                <a:lnTo>
                  <a:pt x="243" y="188"/>
                </a:lnTo>
                <a:lnTo>
                  <a:pt x="243" y="188"/>
                </a:lnTo>
                <a:lnTo>
                  <a:pt x="241" y="188"/>
                </a:lnTo>
                <a:lnTo>
                  <a:pt x="241" y="188"/>
                </a:lnTo>
                <a:lnTo>
                  <a:pt x="239" y="188"/>
                </a:lnTo>
                <a:lnTo>
                  <a:pt x="239" y="188"/>
                </a:lnTo>
                <a:lnTo>
                  <a:pt x="241" y="190"/>
                </a:lnTo>
                <a:lnTo>
                  <a:pt x="241" y="190"/>
                </a:lnTo>
                <a:lnTo>
                  <a:pt x="244" y="190"/>
                </a:lnTo>
                <a:lnTo>
                  <a:pt x="244" y="190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41" y="92"/>
                </a:lnTo>
                <a:lnTo>
                  <a:pt x="41" y="92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151" y="81"/>
                </a:moveTo>
                <a:lnTo>
                  <a:pt x="151" y="81"/>
                </a:lnTo>
                <a:lnTo>
                  <a:pt x="151" y="82"/>
                </a:lnTo>
                <a:lnTo>
                  <a:pt x="151" y="84"/>
                </a:lnTo>
                <a:lnTo>
                  <a:pt x="151" y="84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1" y="81"/>
                </a:lnTo>
                <a:lnTo>
                  <a:pt x="151" y="81"/>
                </a:lnTo>
                <a:close/>
                <a:moveTo>
                  <a:pt x="66" y="190"/>
                </a:moveTo>
                <a:lnTo>
                  <a:pt x="66" y="190"/>
                </a:lnTo>
                <a:lnTo>
                  <a:pt x="69" y="186"/>
                </a:lnTo>
                <a:lnTo>
                  <a:pt x="69" y="186"/>
                </a:lnTo>
                <a:lnTo>
                  <a:pt x="64" y="186"/>
                </a:lnTo>
                <a:lnTo>
                  <a:pt x="64" y="186"/>
                </a:lnTo>
                <a:lnTo>
                  <a:pt x="66" y="190"/>
                </a:lnTo>
                <a:lnTo>
                  <a:pt x="66" y="190"/>
                </a:lnTo>
                <a:close/>
                <a:moveTo>
                  <a:pt x="203" y="161"/>
                </a:moveTo>
                <a:lnTo>
                  <a:pt x="203" y="161"/>
                </a:lnTo>
                <a:lnTo>
                  <a:pt x="203" y="164"/>
                </a:lnTo>
                <a:lnTo>
                  <a:pt x="203" y="164"/>
                </a:lnTo>
                <a:lnTo>
                  <a:pt x="205" y="163"/>
                </a:lnTo>
                <a:lnTo>
                  <a:pt x="205" y="161"/>
                </a:lnTo>
                <a:lnTo>
                  <a:pt x="205" y="161"/>
                </a:lnTo>
                <a:lnTo>
                  <a:pt x="203" y="161"/>
                </a:lnTo>
                <a:lnTo>
                  <a:pt x="203" y="161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23" y="63"/>
                </a:lnTo>
                <a:lnTo>
                  <a:pt x="23" y="63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378" y="134"/>
                </a:moveTo>
                <a:lnTo>
                  <a:pt x="378" y="134"/>
                </a:lnTo>
                <a:lnTo>
                  <a:pt x="375" y="136"/>
                </a:lnTo>
                <a:lnTo>
                  <a:pt x="375" y="136"/>
                </a:lnTo>
                <a:lnTo>
                  <a:pt x="375" y="138"/>
                </a:lnTo>
                <a:lnTo>
                  <a:pt x="375" y="138"/>
                </a:lnTo>
                <a:lnTo>
                  <a:pt x="377" y="136"/>
                </a:lnTo>
                <a:lnTo>
                  <a:pt x="378" y="134"/>
                </a:lnTo>
                <a:lnTo>
                  <a:pt x="378" y="134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5" y="76"/>
                </a:lnTo>
                <a:lnTo>
                  <a:pt x="175" y="76"/>
                </a:lnTo>
                <a:lnTo>
                  <a:pt x="176" y="74"/>
                </a:lnTo>
                <a:lnTo>
                  <a:pt x="176" y="74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224" y="232"/>
                </a:moveTo>
                <a:lnTo>
                  <a:pt x="224" y="232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2" y="231"/>
                </a:lnTo>
                <a:lnTo>
                  <a:pt x="222" y="231"/>
                </a:lnTo>
                <a:lnTo>
                  <a:pt x="224" y="232"/>
                </a:lnTo>
                <a:lnTo>
                  <a:pt x="224" y="232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3" y="73"/>
                </a:lnTo>
                <a:lnTo>
                  <a:pt x="53" y="73"/>
                </a:lnTo>
                <a:lnTo>
                  <a:pt x="49" y="76"/>
                </a:lnTo>
                <a:lnTo>
                  <a:pt x="49" y="76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178" y="257"/>
                </a:moveTo>
                <a:lnTo>
                  <a:pt x="178" y="257"/>
                </a:lnTo>
                <a:lnTo>
                  <a:pt x="178" y="257"/>
                </a:lnTo>
                <a:lnTo>
                  <a:pt x="178" y="257"/>
                </a:lnTo>
                <a:lnTo>
                  <a:pt x="175" y="254"/>
                </a:lnTo>
                <a:lnTo>
                  <a:pt x="175" y="254"/>
                </a:lnTo>
                <a:lnTo>
                  <a:pt x="175" y="256"/>
                </a:lnTo>
                <a:lnTo>
                  <a:pt x="175" y="256"/>
                </a:lnTo>
                <a:lnTo>
                  <a:pt x="178" y="257"/>
                </a:lnTo>
                <a:lnTo>
                  <a:pt x="178" y="257"/>
                </a:lnTo>
                <a:close/>
                <a:moveTo>
                  <a:pt x="23" y="100"/>
                </a:moveTo>
                <a:lnTo>
                  <a:pt x="23" y="100"/>
                </a:lnTo>
                <a:lnTo>
                  <a:pt x="22" y="101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100"/>
                </a:lnTo>
                <a:close/>
                <a:moveTo>
                  <a:pt x="217" y="126"/>
                </a:moveTo>
                <a:lnTo>
                  <a:pt x="217" y="126"/>
                </a:lnTo>
                <a:lnTo>
                  <a:pt x="220" y="125"/>
                </a:lnTo>
                <a:lnTo>
                  <a:pt x="220" y="125"/>
                </a:lnTo>
                <a:lnTo>
                  <a:pt x="220" y="123"/>
                </a:lnTo>
                <a:lnTo>
                  <a:pt x="220" y="123"/>
                </a:lnTo>
                <a:lnTo>
                  <a:pt x="217" y="125"/>
                </a:lnTo>
                <a:lnTo>
                  <a:pt x="217" y="125"/>
                </a:lnTo>
                <a:lnTo>
                  <a:pt x="217" y="126"/>
                </a:lnTo>
                <a:lnTo>
                  <a:pt x="217" y="126"/>
                </a:lnTo>
                <a:close/>
                <a:moveTo>
                  <a:pt x="161" y="272"/>
                </a:moveTo>
                <a:lnTo>
                  <a:pt x="161" y="272"/>
                </a:lnTo>
                <a:lnTo>
                  <a:pt x="161" y="268"/>
                </a:lnTo>
                <a:lnTo>
                  <a:pt x="159" y="267"/>
                </a:lnTo>
                <a:lnTo>
                  <a:pt x="159" y="267"/>
                </a:lnTo>
                <a:lnTo>
                  <a:pt x="159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2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65" y="242"/>
                </a:moveTo>
                <a:lnTo>
                  <a:pt x="165" y="242"/>
                </a:lnTo>
                <a:lnTo>
                  <a:pt x="165" y="242"/>
                </a:lnTo>
                <a:lnTo>
                  <a:pt x="165" y="242"/>
                </a:lnTo>
                <a:lnTo>
                  <a:pt x="162" y="240"/>
                </a:lnTo>
                <a:lnTo>
                  <a:pt x="162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5" y="242"/>
                </a:lnTo>
                <a:lnTo>
                  <a:pt x="165" y="242"/>
                </a:lnTo>
                <a:close/>
                <a:moveTo>
                  <a:pt x="269" y="205"/>
                </a:moveTo>
                <a:lnTo>
                  <a:pt x="269" y="205"/>
                </a:lnTo>
                <a:lnTo>
                  <a:pt x="271" y="204"/>
                </a:lnTo>
                <a:lnTo>
                  <a:pt x="271" y="202"/>
                </a:lnTo>
                <a:lnTo>
                  <a:pt x="271" y="202"/>
                </a:lnTo>
                <a:lnTo>
                  <a:pt x="269" y="204"/>
                </a:lnTo>
                <a:lnTo>
                  <a:pt x="269" y="204"/>
                </a:lnTo>
                <a:lnTo>
                  <a:pt x="269" y="205"/>
                </a:lnTo>
                <a:lnTo>
                  <a:pt x="269" y="205"/>
                </a:lnTo>
                <a:close/>
                <a:moveTo>
                  <a:pt x="312" y="229"/>
                </a:moveTo>
                <a:lnTo>
                  <a:pt x="312" y="229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14" y="231"/>
                </a:lnTo>
                <a:lnTo>
                  <a:pt x="314" y="231"/>
                </a:lnTo>
                <a:lnTo>
                  <a:pt x="312" y="229"/>
                </a:lnTo>
                <a:lnTo>
                  <a:pt x="312" y="229"/>
                </a:lnTo>
                <a:close/>
                <a:moveTo>
                  <a:pt x="411" y="215"/>
                </a:moveTo>
                <a:lnTo>
                  <a:pt x="411" y="215"/>
                </a:lnTo>
                <a:lnTo>
                  <a:pt x="413" y="213"/>
                </a:lnTo>
                <a:lnTo>
                  <a:pt x="413" y="213"/>
                </a:lnTo>
                <a:lnTo>
                  <a:pt x="413" y="212"/>
                </a:lnTo>
                <a:lnTo>
                  <a:pt x="413" y="212"/>
                </a:lnTo>
                <a:lnTo>
                  <a:pt x="411" y="212"/>
                </a:lnTo>
                <a:lnTo>
                  <a:pt x="411" y="215"/>
                </a:lnTo>
                <a:lnTo>
                  <a:pt x="411" y="215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0" y="134"/>
                </a:lnTo>
                <a:lnTo>
                  <a:pt x="230" y="134"/>
                </a:lnTo>
                <a:lnTo>
                  <a:pt x="230" y="134"/>
                </a:lnTo>
                <a:lnTo>
                  <a:pt x="232" y="131"/>
                </a:lnTo>
                <a:lnTo>
                  <a:pt x="232" y="131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380" y="196"/>
                </a:moveTo>
                <a:lnTo>
                  <a:pt x="380" y="196"/>
                </a:lnTo>
                <a:lnTo>
                  <a:pt x="378" y="196"/>
                </a:lnTo>
                <a:lnTo>
                  <a:pt x="378" y="196"/>
                </a:lnTo>
                <a:lnTo>
                  <a:pt x="378" y="197"/>
                </a:lnTo>
                <a:lnTo>
                  <a:pt x="380" y="199"/>
                </a:lnTo>
                <a:lnTo>
                  <a:pt x="380" y="199"/>
                </a:lnTo>
                <a:lnTo>
                  <a:pt x="380" y="196"/>
                </a:lnTo>
                <a:lnTo>
                  <a:pt x="380" y="196"/>
                </a:lnTo>
                <a:close/>
                <a:moveTo>
                  <a:pt x="134" y="212"/>
                </a:moveTo>
                <a:lnTo>
                  <a:pt x="134" y="212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2"/>
                </a:lnTo>
                <a:lnTo>
                  <a:pt x="135" y="212"/>
                </a:lnTo>
                <a:lnTo>
                  <a:pt x="134" y="212"/>
                </a:lnTo>
                <a:lnTo>
                  <a:pt x="134" y="212"/>
                </a:lnTo>
                <a:close/>
                <a:moveTo>
                  <a:pt x="274" y="180"/>
                </a:moveTo>
                <a:lnTo>
                  <a:pt x="274" y="180"/>
                </a:lnTo>
                <a:lnTo>
                  <a:pt x="271" y="182"/>
                </a:lnTo>
                <a:lnTo>
                  <a:pt x="271" y="182"/>
                </a:lnTo>
                <a:lnTo>
                  <a:pt x="274" y="183"/>
                </a:lnTo>
                <a:lnTo>
                  <a:pt x="274" y="183"/>
                </a:lnTo>
                <a:lnTo>
                  <a:pt x="274" y="180"/>
                </a:lnTo>
                <a:lnTo>
                  <a:pt x="274" y="180"/>
                </a:lnTo>
                <a:close/>
                <a:moveTo>
                  <a:pt x="271" y="240"/>
                </a:moveTo>
                <a:lnTo>
                  <a:pt x="271" y="240"/>
                </a:lnTo>
                <a:lnTo>
                  <a:pt x="271" y="238"/>
                </a:lnTo>
                <a:lnTo>
                  <a:pt x="271" y="238"/>
                </a:lnTo>
                <a:lnTo>
                  <a:pt x="266" y="242"/>
                </a:lnTo>
                <a:lnTo>
                  <a:pt x="266" y="242"/>
                </a:lnTo>
                <a:lnTo>
                  <a:pt x="269" y="242"/>
                </a:lnTo>
                <a:lnTo>
                  <a:pt x="271" y="240"/>
                </a:lnTo>
                <a:lnTo>
                  <a:pt x="271" y="240"/>
                </a:lnTo>
                <a:close/>
                <a:moveTo>
                  <a:pt x="190" y="108"/>
                </a:move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87" y="106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90" y="108"/>
                </a:lnTo>
                <a:lnTo>
                  <a:pt x="190" y="108"/>
                </a:lnTo>
                <a:close/>
                <a:moveTo>
                  <a:pt x="36" y="130"/>
                </a:moveTo>
                <a:lnTo>
                  <a:pt x="36" y="130"/>
                </a:lnTo>
                <a:lnTo>
                  <a:pt x="34" y="130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6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30"/>
                </a:lnTo>
                <a:close/>
                <a:moveTo>
                  <a:pt x="276" y="57"/>
                </a:moveTo>
                <a:lnTo>
                  <a:pt x="276" y="57"/>
                </a:lnTo>
                <a:lnTo>
                  <a:pt x="274" y="57"/>
                </a:lnTo>
                <a:lnTo>
                  <a:pt x="274" y="57"/>
                </a:lnTo>
                <a:lnTo>
                  <a:pt x="276" y="59"/>
                </a:lnTo>
                <a:lnTo>
                  <a:pt x="276" y="59"/>
                </a:lnTo>
                <a:lnTo>
                  <a:pt x="276" y="57"/>
                </a:lnTo>
                <a:lnTo>
                  <a:pt x="276" y="57"/>
                </a:lnTo>
                <a:close/>
                <a:moveTo>
                  <a:pt x="34" y="73"/>
                </a:moveTo>
                <a:lnTo>
                  <a:pt x="34" y="73"/>
                </a:lnTo>
                <a:lnTo>
                  <a:pt x="36" y="71"/>
                </a:lnTo>
                <a:lnTo>
                  <a:pt x="37" y="68"/>
                </a:lnTo>
                <a:lnTo>
                  <a:pt x="37" y="68"/>
                </a:lnTo>
                <a:lnTo>
                  <a:pt x="34" y="73"/>
                </a:lnTo>
                <a:lnTo>
                  <a:pt x="34" y="73"/>
                </a:lnTo>
                <a:close/>
                <a:moveTo>
                  <a:pt x="172" y="245"/>
                </a:moveTo>
                <a:lnTo>
                  <a:pt x="172" y="245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close/>
                <a:moveTo>
                  <a:pt x="211" y="213"/>
                </a:moveTo>
                <a:lnTo>
                  <a:pt x="211" y="213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4" y="213"/>
                </a:lnTo>
                <a:lnTo>
                  <a:pt x="214" y="213"/>
                </a:lnTo>
                <a:lnTo>
                  <a:pt x="211" y="213"/>
                </a:lnTo>
                <a:lnTo>
                  <a:pt x="211" y="213"/>
                </a:lnTo>
                <a:close/>
                <a:moveTo>
                  <a:pt x="254" y="191"/>
                </a:moveTo>
                <a:lnTo>
                  <a:pt x="254" y="191"/>
                </a:lnTo>
                <a:lnTo>
                  <a:pt x="254" y="191"/>
                </a:lnTo>
                <a:lnTo>
                  <a:pt x="254" y="191"/>
                </a:lnTo>
                <a:lnTo>
                  <a:pt x="255" y="193"/>
                </a:lnTo>
                <a:lnTo>
                  <a:pt x="255" y="193"/>
                </a:lnTo>
                <a:lnTo>
                  <a:pt x="255" y="190"/>
                </a:lnTo>
                <a:lnTo>
                  <a:pt x="255" y="190"/>
                </a:lnTo>
                <a:lnTo>
                  <a:pt x="254" y="191"/>
                </a:lnTo>
                <a:lnTo>
                  <a:pt x="254" y="191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70" y="245"/>
                </a:moveTo>
                <a:lnTo>
                  <a:pt x="370" y="245"/>
                </a:lnTo>
                <a:lnTo>
                  <a:pt x="369" y="242"/>
                </a:lnTo>
                <a:lnTo>
                  <a:pt x="366" y="242"/>
                </a:lnTo>
                <a:lnTo>
                  <a:pt x="366" y="242"/>
                </a:lnTo>
                <a:lnTo>
                  <a:pt x="370" y="245"/>
                </a:lnTo>
                <a:lnTo>
                  <a:pt x="370" y="245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149" y="284"/>
                </a:moveTo>
                <a:lnTo>
                  <a:pt x="149" y="284"/>
                </a:lnTo>
                <a:lnTo>
                  <a:pt x="149" y="281"/>
                </a:lnTo>
                <a:lnTo>
                  <a:pt x="149" y="279"/>
                </a:lnTo>
                <a:lnTo>
                  <a:pt x="149" y="279"/>
                </a:lnTo>
                <a:lnTo>
                  <a:pt x="149" y="284"/>
                </a:lnTo>
                <a:lnTo>
                  <a:pt x="149" y="284"/>
                </a:lnTo>
                <a:close/>
                <a:moveTo>
                  <a:pt x="285" y="278"/>
                </a:moveTo>
                <a:lnTo>
                  <a:pt x="285" y="278"/>
                </a:lnTo>
                <a:lnTo>
                  <a:pt x="285" y="273"/>
                </a:lnTo>
                <a:lnTo>
                  <a:pt x="285" y="273"/>
                </a:lnTo>
                <a:lnTo>
                  <a:pt x="285" y="275"/>
                </a:lnTo>
                <a:lnTo>
                  <a:pt x="285" y="278"/>
                </a:lnTo>
                <a:lnTo>
                  <a:pt x="285" y="278"/>
                </a:lnTo>
                <a:close/>
                <a:moveTo>
                  <a:pt x="162" y="62"/>
                </a:moveTo>
                <a:lnTo>
                  <a:pt x="162" y="62"/>
                </a:lnTo>
                <a:lnTo>
                  <a:pt x="162" y="60"/>
                </a:lnTo>
                <a:lnTo>
                  <a:pt x="161" y="60"/>
                </a:lnTo>
                <a:lnTo>
                  <a:pt x="161" y="60"/>
                </a:lnTo>
                <a:lnTo>
                  <a:pt x="159" y="62"/>
                </a:lnTo>
                <a:lnTo>
                  <a:pt x="159" y="62"/>
                </a:lnTo>
                <a:lnTo>
                  <a:pt x="162" y="62"/>
                </a:lnTo>
                <a:lnTo>
                  <a:pt x="162" y="62"/>
                </a:lnTo>
                <a:close/>
                <a:moveTo>
                  <a:pt x="167" y="191"/>
                </a:moveTo>
                <a:lnTo>
                  <a:pt x="167" y="191"/>
                </a:lnTo>
                <a:lnTo>
                  <a:pt x="168" y="191"/>
                </a:lnTo>
                <a:lnTo>
                  <a:pt x="172" y="190"/>
                </a:lnTo>
                <a:lnTo>
                  <a:pt x="172" y="190"/>
                </a:lnTo>
                <a:lnTo>
                  <a:pt x="167" y="191"/>
                </a:lnTo>
                <a:lnTo>
                  <a:pt x="167" y="191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0" y="76"/>
                </a:lnTo>
                <a:lnTo>
                  <a:pt x="80" y="76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6" y="76"/>
                </a:lnTo>
                <a:lnTo>
                  <a:pt x="56" y="76"/>
                </a:lnTo>
                <a:lnTo>
                  <a:pt x="55" y="78"/>
                </a:lnTo>
                <a:lnTo>
                  <a:pt x="55" y="78"/>
                </a:lnTo>
                <a:lnTo>
                  <a:pt x="56" y="79"/>
                </a:lnTo>
                <a:lnTo>
                  <a:pt x="56" y="7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202" y="79"/>
                </a:moveTo>
                <a:lnTo>
                  <a:pt x="202" y="79"/>
                </a:lnTo>
                <a:lnTo>
                  <a:pt x="200" y="81"/>
                </a:lnTo>
                <a:lnTo>
                  <a:pt x="200" y="81"/>
                </a:lnTo>
                <a:lnTo>
                  <a:pt x="203" y="81"/>
                </a:lnTo>
                <a:lnTo>
                  <a:pt x="203" y="81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close/>
                <a:moveTo>
                  <a:pt x="296" y="52"/>
                </a:moveTo>
                <a:lnTo>
                  <a:pt x="296" y="52"/>
                </a:lnTo>
                <a:lnTo>
                  <a:pt x="295" y="52"/>
                </a:lnTo>
                <a:lnTo>
                  <a:pt x="295" y="54"/>
                </a:lnTo>
                <a:lnTo>
                  <a:pt x="295" y="54"/>
                </a:lnTo>
                <a:lnTo>
                  <a:pt x="295" y="54"/>
                </a:lnTo>
                <a:lnTo>
                  <a:pt x="296" y="52"/>
                </a:lnTo>
                <a:lnTo>
                  <a:pt x="296" y="52"/>
                </a:lnTo>
                <a:close/>
                <a:moveTo>
                  <a:pt x="126" y="55"/>
                </a:moveTo>
                <a:lnTo>
                  <a:pt x="126" y="55"/>
                </a:lnTo>
                <a:lnTo>
                  <a:pt x="118" y="55"/>
                </a:lnTo>
                <a:lnTo>
                  <a:pt x="118" y="55"/>
                </a:lnTo>
                <a:lnTo>
                  <a:pt x="121" y="55"/>
                </a:lnTo>
                <a:lnTo>
                  <a:pt x="126" y="55"/>
                </a:lnTo>
                <a:lnTo>
                  <a:pt x="126" y="55"/>
                </a:lnTo>
                <a:close/>
                <a:moveTo>
                  <a:pt x="153" y="106"/>
                </a:moveTo>
                <a:lnTo>
                  <a:pt x="153" y="106"/>
                </a:lnTo>
                <a:lnTo>
                  <a:pt x="153" y="104"/>
                </a:lnTo>
                <a:lnTo>
                  <a:pt x="153" y="104"/>
                </a:lnTo>
                <a:lnTo>
                  <a:pt x="153" y="101"/>
                </a:lnTo>
                <a:lnTo>
                  <a:pt x="153" y="101"/>
                </a:lnTo>
                <a:lnTo>
                  <a:pt x="153" y="104"/>
                </a:lnTo>
                <a:lnTo>
                  <a:pt x="153" y="104"/>
                </a:lnTo>
                <a:lnTo>
                  <a:pt x="153" y="106"/>
                </a:lnTo>
                <a:lnTo>
                  <a:pt x="153" y="106"/>
                </a:lnTo>
                <a:close/>
                <a:moveTo>
                  <a:pt x="49" y="122"/>
                </a:moveTo>
                <a:lnTo>
                  <a:pt x="49" y="122"/>
                </a:lnTo>
                <a:lnTo>
                  <a:pt x="47" y="122"/>
                </a:lnTo>
                <a:lnTo>
                  <a:pt x="44" y="122"/>
                </a:lnTo>
                <a:lnTo>
                  <a:pt x="44" y="122"/>
                </a:lnTo>
                <a:lnTo>
                  <a:pt x="49" y="122"/>
                </a:lnTo>
                <a:lnTo>
                  <a:pt x="49" y="122"/>
                </a:lnTo>
                <a:close/>
                <a:moveTo>
                  <a:pt x="53" y="89"/>
                </a:moveTo>
                <a:lnTo>
                  <a:pt x="53" y="89"/>
                </a:lnTo>
                <a:lnTo>
                  <a:pt x="53" y="92"/>
                </a:lnTo>
                <a:lnTo>
                  <a:pt x="53" y="92"/>
                </a:lnTo>
                <a:lnTo>
                  <a:pt x="55" y="90"/>
                </a:lnTo>
                <a:lnTo>
                  <a:pt x="55" y="90"/>
                </a:lnTo>
                <a:lnTo>
                  <a:pt x="53" y="89"/>
                </a:lnTo>
                <a:lnTo>
                  <a:pt x="53" y="89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5"/>
                </a:lnTo>
                <a:lnTo>
                  <a:pt x="22" y="85"/>
                </a:lnTo>
                <a:lnTo>
                  <a:pt x="22" y="87"/>
                </a:lnTo>
                <a:lnTo>
                  <a:pt x="22" y="87"/>
                </a:lnTo>
                <a:lnTo>
                  <a:pt x="23" y="85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156" y="84"/>
                </a:moveTo>
                <a:lnTo>
                  <a:pt x="156" y="84"/>
                </a:lnTo>
                <a:lnTo>
                  <a:pt x="156" y="87"/>
                </a:lnTo>
                <a:lnTo>
                  <a:pt x="156" y="87"/>
                </a:lnTo>
                <a:lnTo>
                  <a:pt x="157" y="85"/>
                </a:lnTo>
                <a:lnTo>
                  <a:pt x="157" y="85"/>
                </a:lnTo>
                <a:lnTo>
                  <a:pt x="156" y="84"/>
                </a:lnTo>
                <a:lnTo>
                  <a:pt x="156" y="84"/>
                </a:lnTo>
                <a:close/>
                <a:moveTo>
                  <a:pt x="19" y="79"/>
                </a:moveTo>
                <a:lnTo>
                  <a:pt x="19" y="79"/>
                </a:lnTo>
                <a:lnTo>
                  <a:pt x="19" y="81"/>
                </a:lnTo>
                <a:lnTo>
                  <a:pt x="19" y="81"/>
                </a:lnTo>
                <a:lnTo>
                  <a:pt x="22" y="76"/>
                </a:lnTo>
                <a:lnTo>
                  <a:pt x="22" y="76"/>
                </a:lnTo>
                <a:lnTo>
                  <a:pt x="19" y="79"/>
                </a:lnTo>
                <a:lnTo>
                  <a:pt x="19" y="79"/>
                </a:lnTo>
                <a:close/>
                <a:moveTo>
                  <a:pt x="187" y="65"/>
                </a:move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6" y="62"/>
                </a:lnTo>
                <a:lnTo>
                  <a:pt x="186" y="62"/>
                </a:lnTo>
                <a:lnTo>
                  <a:pt x="184" y="63"/>
                </a:lnTo>
                <a:lnTo>
                  <a:pt x="184" y="63"/>
                </a:lnTo>
                <a:lnTo>
                  <a:pt x="187" y="65"/>
                </a:lnTo>
                <a:lnTo>
                  <a:pt x="187" y="65"/>
                </a:lnTo>
                <a:close/>
                <a:moveTo>
                  <a:pt x="388" y="248"/>
                </a:moveTo>
                <a:lnTo>
                  <a:pt x="388" y="248"/>
                </a:lnTo>
                <a:lnTo>
                  <a:pt x="385" y="249"/>
                </a:lnTo>
                <a:lnTo>
                  <a:pt x="385" y="249"/>
                </a:lnTo>
                <a:lnTo>
                  <a:pt x="385" y="249"/>
                </a:lnTo>
                <a:lnTo>
                  <a:pt x="388" y="248"/>
                </a:lnTo>
                <a:lnTo>
                  <a:pt x="388" y="248"/>
                </a:lnTo>
                <a:close/>
                <a:moveTo>
                  <a:pt x="329" y="81"/>
                </a:moveTo>
                <a:lnTo>
                  <a:pt x="329" y="81"/>
                </a:lnTo>
                <a:lnTo>
                  <a:pt x="331" y="79"/>
                </a:lnTo>
                <a:lnTo>
                  <a:pt x="331" y="79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81"/>
                </a:lnTo>
                <a:lnTo>
                  <a:pt x="329" y="81"/>
                </a:lnTo>
                <a:close/>
                <a:moveTo>
                  <a:pt x="186" y="123"/>
                </a:moveTo>
                <a:lnTo>
                  <a:pt x="186" y="123"/>
                </a:lnTo>
                <a:lnTo>
                  <a:pt x="186" y="125"/>
                </a:lnTo>
                <a:lnTo>
                  <a:pt x="184" y="126"/>
                </a:lnTo>
                <a:lnTo>
                  <a:pt x="184" y="126"/>
                </a:lnTo>
                <a:lnTo>
                  <a:pt x="187" y="125"/>
                </a:lnTo>
                <a:lnTo>
                  <a:pt x="187" y="125"/>
                </a:lnTo>
                <a:lnTo>
                  <a:pt x="186" y="123"/>
                </a:lnTo>
                <a:lnTo>
                  <a:pt x="186" y="123"/>
                </a:lnTo>
                <a:close/>
                <a:moveTo>
                  <a:pt x="149" y="89"/>
                </a:moveTo>
                <a:lnTo>
                  <a:pt x="149" y="89"/>
                </a:lnTo>
                <a:lnTo>
                  <a:pt x="149" y="92"/>
                </a:lnTo>
                <a:lnTo>
                  <a:pt x="149" y="92"/>
                </a:lnTo>
                <a:lnTo>
                  <a:pt x="151" y="89"/>
                </a:lnTo>
                <a:lnTo>
                  <a:pt x="149" y="89"/>
                </a:lnTo>
                <a:lnTo>
                  <a:pt x="149" y="89"/>
                </a:lnTo>
                <a:close/>
                <a:moveTo>
                  <a:pt x="252" y="196"/>
                </a:moveTo>
                <a:lnTo>
                  <a:pt x="252" y="196"/>
                </a:lnTo>
                <a:lnTo>
                  <a:pt x="249" y="194"/>
                </a:lnTo>
                <a:lnTo>
                  <a:pt x="249" y="194"/>
                </a:lnTo>
                <a:lnTo>
                  <a:pt x="250" y="196"/>
                </a:lnTo>
                <a:lnTo>
                  <a:pt x="252" y="196"/>
                </a:lnTo>
                <a:lnTo>
                  <a:pt x="252" y="196"/>
                </a:lnTo>
                <a:close/>
                <a:moveTo>
                  <a:pt x="241" y="185"/>
                </a:moveTo>
                <a:lnTo>
                  <a:pt x="241" y="185"/>
                </a:lnTo>
                <a:lnTo>
                  <a:pt x="241" y="182"/>
                </a:lnTo>
                <a:lnTo>
                  <a:pt x="241" y="182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close/>
                <a:moveTo>
                  <a:pt x="391" y="240"/>
                </a:moveTo>
                <a:lnTo>
                  <a:pt x="391" y="240"/>
                </a:lnTo>
                <a:lnTo>
                  <a:pt x="391" y="240"/>
                </a:lnTo>
                <a:lnTo>
                  <a:pt x="391" y="240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2" y="243"/>
                </a:lnTo>
                <a:lnTo>
                  <a:pt x="392" y="243"/>
                </a:lnTo>
                <a:lnTo>
                  <a:pt x="391" y="240"/>
                </a:lnTo>
                <a:lnTo>
                  <a:pt x="391" y="240"/>
                </a:lnTo>
                <a:close/>
                <a:moveTo>
                  <a:pt x="304" y="74"/>
                </a:moveTo>
                <a:lnTo>
                  <a:pt x="304" y="74"/>
                </a:lnTo>
                <a:lnTo>
                  <a:pt x="306" y="73"/>
                </a:lnTo>
                <a:lnTo>
                  <a:pt x="306" y="73"/>
                </a:lnTo>
                <a:lnTo>
                  <a:pt x="302" y="73"/>
                </a:lnTo>
                <a:lnTo>
                  <a:pt x="302" y="73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close/>
                <a:moveTo>
                  <a:pt x="151" y="109"/>
                </a:moveTo>
                <a:lnTo>
                  <a:pt x="151" y="109"/>
                </a:lnTo>
                <a:lnTo>
                  <a:pt x="153" y="111"/>
                </a:lnTo>
                <a:lnTo>
                  <a:pt x="154" y="111"/>
                </a:lnTo>
                <a:lnTo>
                  <a:pt x="154" y="111"/>
                </a:lnTo>
                <a:lnTo>
                  <a:pt x="151" y="109"/>
                </a:lnTo>
                <a:lnTo>
                  <a:pt x="151" y="10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8" y="175"/>
                </a:lnTo>
                <a:lnTo>
                  <a:pt x="238" y="175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68" y="55"/>
                </a:move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71" y="57"/>
                </a:lnTo>
                <a:lnTo>
                  <a:pt x="271" y="57"/>
                </a:lnTo>
                <a:lnTo>
                  <a:pt x="271" y="55"/>
                </a:lnTo>
                <a:lnTo>
                  <a:pt x="271" y="55"/>
                </a:lnTo>
                <a:lnTo>
                  <a:pt x="268" y="55"/>
                </a:lnTo>
                <a:lnTo>
                  <a:pt x="268" y="55"/>
                </a:lnTo>
                <a:close/>
                <a:moveTo>
                  <a:pt x="325" y="227"/>
                </a:moveTo>
                <a:lnTo>
                  <a:pt x="325" y="227"/>
                </a:lnTo>
                <a:lnTo>
                  <a:pt x="325" y="227"/>
                </a:lnTo>
                <a:lnTo>
                  <a:pt x="325" y="227"/>
                </a:lnTo>
                <a:lnTo>
                  <a:pt x="326" y="226"/>
                </a:lnTo>
                <a:lnTo>
                  <a:pt x="326" y="226"/>
                </a:lnTo>
                <a:lnTo>
                  <a:pt x="325" y="226"/>
                </a:lnTo>
                <a:lnTo>
                  <a:pt x="325" y="226"/>
                </a:lnTo>
                <a:lnTo>
                  <a:pt x="325" y="227"/>
                </a:lnTo>
                <a:lnTo>
                  <a:pt x="325" y="227"/>
                </a:lnTo>
                <a:close/>
                <a:moveTo>
                  <a:pt x="86" y="62"/>
                </a:move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8" y="62"/>
                </a:lnTo>
                <a:lnTo>
                  <a:pt x="90" y="60"/>
                </a:lnTo>
                <a:lnTo>
                  <a:pt x="90" y="60"/>
                </a:lnTo>
                <a:lnTo>
                  <a:pt x="86" y="62"/>
                </a:lnTo>
                <a:lnTo>
                  <a:pt x="86" y="62"/>
                </a:lnTo>
                <a:close/>
                <a:moveTo>
                  <a:pt x="279" y="268"/>
                </a:moveTo>
                <a:lnTo>
                  <a:pt x="279" y="268"/>
                </a:lnTo>
                <a:lnTo>
                  <a:pt x="279" y="268"/>
                </a:lnTo>
                <a:lnTo>
                  <a:pt x="279" y="268"/>
                </a:lnTo>
                <a:lnTo>
                  <a:pt x="279" y="270"/>
                </a:lnTo>
                <a:lnTo>
                  <a:pt x="279" y="270"/>
                </a:lnTo>
                <a:lnTo>
                  <a:pt x="280" y="270"/>
                </a:lnTo>
                <a:lnTo>
                  <a:pt x="280" y="270"/>
                </a:lnTo>
                <a:lnTo>
                  <a:pt x="279" y="268"/>
                </a:lnTo>
                <a:lnTo>
                  <a:pt x="279" y="268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6" y="68"/>
                </a:lnTo>
                <a:lnTo>
                  <a:pt x="26" y="68"/>
                </a:lnTo>
                <a:lnTo>
                  <a:pt x="25" y="70"/>
                </a:lnTo>
                <a:lnTo>
                  <a:pt x="25" y="70"/>
                </a:lnTo>
                <a:lnTo>
                  <a:pt x="28" y="68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7" y="224"/>
                </a:moveTo>
                <a:lnTo>
                  <a:pt x="197" y="224"/>
                </a:lnTo>
                <a:lnTo>
                  <a:pt x="197" y="227"/>
                </a:lnTo>
                <a:lnTo>
                  <a:pt x="197" y="227"/>
                </a:lnTo>
                <a:lnTo>
                  <a:pt x="198" y="226"/>
                </a:lnTo>
                <a:lnTo>
                  <a:pt x="198" y="226"/>
                </a:lnTo>
                <a:lnTo>
                  <a:pt x="197" y="224"/>
                </a:lnTo>
                <a:lnTo>
                  <a:pt x="197" y="224"/>
                </a:lnTo>
                <a:close/>
                <a:moveTo>
                  <a:pt x="239" y="194"/>
                </a:moveTo>
                <a:lnTo>
                  <a:pt x="239" y="194"/>
                </a:lnTo>
                <a:lnTo>
                  <a:pt x="241" y="193"/>
                </a:lnTo>
                <a:lnTo>
                  <a:pt x="241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4"/>
                </a:lnTo>
                <a:lnTo>
                  <a:pt x="239" y="194"/>
                </a:lnTo>
                <a:close/>
                <a:moveTo>
                  <a:pt x="265" y="205"/>
                </a:move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5" y="205"/>
                </a:lnTo>
                <a:lnTo>
                  <a:pt x="265" y="205"/>
                </a:lnTo>
                <a:close/>
                <a:moveTo>
                  <a:pt x="329" y="93"/>
                </a:moveTo>
                <a:lnTo>
                  <a:pt x="329" y="93"/>
                </a:lnTo>
                <a:lnTo>
                  <a:pt x="331" y="92"/>
                </a:lnTo>
                <a:lnTo>
                  <a:pt x="331" y="92"/>
                </a:lnTo>
                <a:lnTo>
                  <a:pt x="329" y="92"/>
                </a:lnTo>
                <a:lnTo>
                  <a:pt x="329" y="93"/>
                </a:lnTo>
                <a:lnTo>
                  <a:pt x="329" y="93"/>
                </a:lnTo>
                <a:close/>
                <a:moveTo>
                  <a:pt x="392" y="191"/>
                </a:moveTo>
                <a:lnTo>
                  <a:pt x="392" y="191"/>
                </a:lnTo>
                <a:lnTo>
                  <a:pt x="392" y="191"/>
                </a:lnTo>
                <a:lnTo>
                  <a:pt x="392" y="193"/>
                </a:lnTo>
                <a:lnTo>
                  <a:pt x="392" y="193"/>
                </a:lnTo>
                <a:lnTo>
                  <a:pt x="392" y="191"/>
                </a:lnTo>
                <a:lnTo>
                  <a:pt x="392" y="191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5" y="224"/>
                </a:lnTo>
                <a:lnTo>
                  <a:pt x="205" y="224"/>
                </a:lnTo>
                <a:lnTo>
                  <a:pt x="203" y="224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34" y="82"/>
                </a:moveTo>
                <a:lnTo>
                  <a:pt x="34" y="82"/>
                </a:lnTo>
                <a:lnTo>
                  <a:pt x="36" y="82"/>
                </a:lnTo>
                <a:lnTo>
                  <a:pt x="36" y="81"/>
                </a:lnTo>
                <a:lnTo>
                  <a:pt x="36" y="81"/>
                </a:lnTo>
                <a:lnTo>
                  <a:pt x="34" y="82"/>
                </a:lnTo>
                <a:lnTo>
                  <a:pt x="34" y="82"/>
                </a:lnTo>
                <a:close/>
                <a:moveTo>
                  <a:pt x="287" y="267"/>
                </a:moveTo>
                <a:lnTo>
                  <a:pt x="287" y="267"/>
                </a:lnTo>
                <a:lnTo>
                  <a:pt x="287" y="267"/>
                </a:lnTo>
                <a:lnTo>
                  <a:pt x="287" y="267"/>
                </a:lnTo>
                <a:lnTo>
                  <a:pt x="287" y="268"/>
                </a:lnTo>
                <a:lnTo>
                  <a:pt x="287" y="268"/>
                </a:lnTo>
                <a:lnTo>
                  <a:pt x="287" y="270"/>
                </a:lnTo>
                <a:lnTo>
                  <a:pt x="287" y="270"/>
                </a:lnTo>
                <a:lnTo>
                  <a:pt x="287" y="267"/>
                </a:lnTo>
                <a:lnTo>
                  <a:pt x="287" y="267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69" y="71"/>
                </a:lnTo>
                <a:lnTo>
                  <a:pt x="69" y="71"/>
                </a:lnTo>
                <a:lnTo>
                  <a:pt x="71" y="73"/>
                </a:lnTo>
                <a:lnTo>
                  <a:pt x="71" y="73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175" y="55"/>
                </a:moveTo>
                <a:lnTo>
                  <a:pt x="175" y="55"/>
                </a:lnTo>
                <a:lnTo>
                  <a:pt x="173" y="55"/>
                </a:lnTo>
                <a:lnTo>
                  <a:pt x="173" y="55"/>
                </a:lnTo>
                <a:lnTo>
                  <a:pt x="175" y="55"/>
                </a:lnTo>
                <a:lnTo>
                  <a:pt x="175" y="55"/>
                </a:lnTo>
                <a:lnTo>
                  <a:pt x="175" y="55"/>
                </a:lnTo>
                <a:close/>
                <a:moveTo>
                  <a:pt x="170" y="218"/>
                </a:moveTo>
                <a:lnTo>
                  <a:pt x="170" y="218"/>
                </a:lnTo>
                <a:lnTo>
                  <a:pt x="167" y="218"/>
                </a:lnTo>
                <a:lnTo>
                  <a:pt x="167" y="218"/>
                </a:lnTo>
                <a:lnTo>
                  <a:pt x="167" y="218"/>
                </a:lnTo>
                <a:lnTo>
                  <a:pt x="170" y="218"/>
                </a:lnTo>
                <a:lnTo>
                  <a:pt x="170" y="218"/>
                </a:lnTo>
                <a:close/>
                <a:moveTo>
                  <a:pt x="288" y="231"/>
                </a:moveTo>
                <a:lnTo>
                  <a:pt x="288" y="231"/>
                </a:lnTo>
                <a:lnTo>
                  <a:pt x="290" y="229"/>
                </a:lnTo>
                <a:lnTo>
                  <a:pt x="290" y="227"/>
                </a:lnTo>
                <a:lnTo>
                  <a:pt x="290" y="227"/>
                </a:lnTo>
                <a:lnTo>
                  <a:pt x="288" y="231"/>
                </a:lnTo>
                <a:lnTo>
                  <a:pt x="288" y="231"/>
                </a:lnTo>
                <a:close/>
                <a:moveTo>
                  <a:pt x="254" y="208"/>
                </a:move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5" y="208"/>
                </a:lnTo>
                <a:lnTo>
                  <a:pt x="255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200" y="210"/>
                </a:lnTo>
                <a:lnTo>
                  <a:pt x="202" y="210"/>
                </a:lnTo>
                <a:lnTo>
                  <a:pt x="202" y="210"/>
                </a:lnTo>
                <a:lnTo>
                  <a:pt x="200" y="208"/>
                </a:lnTo>
                <a:lnTo>
                  <a:pt x="200" y="208"/>
                </a:lnTo>
                <a:close/>
                <a:moveTo>
                  <a:pt x="161" y="111"/>
                </a:moveTo>
                <a:lnTo>
                  <a:pt x="161" y="111"/>
                </a:lnTo>
                <a:lnTo>
                  <a:pt x="161" y="111"/>
                </a:lnTo>
                <a:lnTo>
                  <a:pt x="159" y="111"/>
                </a:lnTo>
                <a:lnTo>
                  <a:pt x="159" y="111"/>
                </a:lnTo>
                <a:lnTo>
                  <a:pt x="161" y="111"/>
                </a:lnTo>
                <a:lnTo>
                  <a:pt x="161" y="111"/>
                </a:lnTo>
                <a:close/>
                <a:moveTo>
                  <a:pt x="47" y="160"/>
                </a:moveTo>
                <a:lnTo>
                  <a:pt x="47" y="160"/>
                </a:lnTo>
                <a:lnTo>
                  <a:pt x="47" y="161"/>
                </a:lnTo>
                <a:lnTo>
                  <a:pt x="49" y="161"/>
                </a:lnTo>
                <a:lnTo>
                  <a:pt x="49" y="161"/>
                </a:lnTo>
                <a:lnTo>
                  <a:pt x="47" y="160"/>
                </a:lnTo>
                <a:lnTo>
                  <a:pt x="47" y="160"/>
                </a:lnTo>
                <a:close/>
                <a:moveTo>
                  <a:pt x="25" y="119"/>
                </a:moveTo>
                <a:lnTo>
                  <a:pt x="25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7"/>
                </a:lnTo>
                <a:lnTo>
                  <a:pt x="26" y="117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close/>
                <a:moveTo>
                  <a:pt x="329" y="186"/>
                </a:move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9" y="186"/>
                </a:lnTo>
                <a:lnTo>
                  <a:pt x="329" y="186"/>
                </a:lnTo>
                <a:close/>
                <a:moveTo>
                  <a:pt x="23" y="106"/>
                </a:moveTo>
                <a:lnTo>
                  <a:pt x="23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8"/>
                </a:lnTo>
                <a:lnTo>
                  <a:pt x="22" y="108"/>
                </a:lnTo>
                <a:lnTo>
                  <a:pt x="23" y="106"/>
                </a:lnTo>
                <a:lnTo>
                  <a:pt x="23" y="10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11" y="174"/>
                </a:lnTo>
                <a:lnTo>
                  <a:pt x="211" y="175"/>
                </a:lnTo>
                <a:lnTo>
                  <a:pt x="211" y="175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309" y="84"/>
                </a:moveTo>
                <a:lnTo>
                  <a:pt x="309" y="84"/>
                </a:lnTo>
                <a:lnTo>
                  <a:pt x="309" y="84"/>
                </a:lnTo>
                <a:lnTo>
                  <a:pt x="309" y="84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9" y="84"/>
                </a:lnTo>
                <a:lnTo>
                  <a:pt x="309" y="84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1" y="84"/>
                </a:lnTo>
                <a:lnTo>
                  <a:pt x="61" y="85"/>
                </a:lnTo>
                <a:lnTo>
                  <a:pt x="61" y="85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277" y="183"/>
                </a:moveTo>
                <a:lnTo>
                  <a:pt x="277" y="183"/>
                </a:lnTo>
                <a:lnTo>
                  <a:pt x="277" y="185"/>
                </a:lnTo>
                <a:lnTo>
                  <a:pt x="279" y="185"/>
                </a:lnTo>
                <a:lnTo>
                  <a:pt x="279" y="185"/>
                </a:lnTo>
                <a:lnTo>
                  <a:pt x="277" y="183"/>
                </a:lnTo>
                <a:lnTo>
                  <a:pt x="277" y="183"/>
                </a:lnTo>
                <a:close/>
                <a:moveTo>
                  <a:pt x="227" y="242"/>
                </a:move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8" y="240"/>
                </a:lnTo>
                <a:lnTo>
                  <a:pt x="228" y="240"/>
                </a:lnTo>
                <a:lnTo>
                  <a:pt x="227" y="242"/>
                </a:lnTo>
                <a:lnTo>
                  <a:pt x="227" y="242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4" y="128"/>
                </a:lnTo>
                <a:lnTo>
                  <a:pt x="194" y="128"/>
                </a:lnTo>
                <a:lnTo>
                  <a:pt x="194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154" y="254"/>
                </a:moveTo>
                <a:lnTo>
                  <a:pt x="154" y="254"/>
                </a:lnTo>
                <a:lnTo>
                  <a:pt x="154" y="257"/>
                </a:lnTo>
                <a:lnTo>
                  <a:pt x="154" y="257"/>
                </a:lnTo>
                <a:lnTo>
                  <a:pt x="154" y="256"/>
                </a:lnTo>
                <a:lnTo>
                  <a:pt x="154" y="254"/>
                </a:lnTo>
                <a:lnTo>
                  <a:pt x="154" y="254"/>
                </a:lnTo>
                <a:close/>
                <a:moveTo>
                  <a:pt x="383" y="265"/>
                </a:moveTo>
                <a:lnTo>
                  <a:pt x="383" y="265"/>
                </a:lnTo>
                <a:lnTo>
                  <a:pt x="383" y="265"/>
                </a:lnTo>
                <a:lnTo>
                  <a:pt x="383" y="265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5"/>
                </a:lnTo>
                <a:lnTo>
                  <a:pt x="383" y="265"/>
                </a:lnTo>
                <a:close/>
                <a:moveTo>
                  <a:pt x="37" y="261"/>
                </a:moveTo>
                <a:lnTo>
                  <a:pt x="37" y="261"/>
                </a:lnTo>
                <a:lnTo>
                  <a:pt x="36" y="261"/>
                </a:lnTo>
                <a:lnTo>
                  <a:pt x="34" y="261"/>
                </a:lnTo>
                <a:lnTo>
                  <a:pt x="34" y="261"/>
                </a:lnTo>
                <a:lnTo>
                  <a:pt x="37" y="261"/>
                </a:lnTo>
                <a:lnTo>
                  <a:pt x="37" y="261"/>
                </a:lnTo>
                <a:close/>
                <a:moveTo>
                  <a:pt x="195" y="134"/>
                </a:moveTo>
                <a:lnTo>
                  <a:pt x="195" y="134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4"/>
                </a:lnTo>
                <a:lnTo>
                  <a:pt x="195" y="134"/>
                </a:lnTo>
                <a:close/>
                <a:moveTo>
                  <a:pt x="195" y="142"/>
                </a:moveTo>
                <a:lnTo>
                  <a:pt x="195" y="142"/>
                </a:lnTo>
                <a:lnTo>
                  <a:pt x="197" y="142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close/>
                <a:moveTo>
                  <a:pt x="142" y="109"/>
                </a:move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38" y="109"/>
                </a:lnTo>
                <a:lnTo>
                  <a:pt x="138" y="109"/>
                </a:lnTo>
                <a:lnTo>
                  <a:pt x="142" y="109"/>
                </a:lnTo>
                <a:lnTo>
                  <a:pt x="142" y="109"/>
                </a:lnTo>
                <a:close/>
                <a:moveTo>
                  <a:pt x="407" y="208"/>
                </a:moveTo>
                <a:lnTo>
                  <a:pt x="407" y="208"/>
                </a:lnTo>
                <a:lnTo>
                  <a:pt x="407" y="210"/>
                </a:lnTo>
                <a:lnTo>
                  <a:pt x="407" y="210"/>
                </a:lnTo>
                <a:lnTo>
                  <a:pt x="407" y="208"/>
                </a:lnTo>
                <a:lnTo>
                  <a:pt x="407" y="208"/>
                </a:lnTo>
                <a:close/>
                <a:moveTo>
                  <a:pt x="306" y="79"/>
                </a:moveTo>
                <a:lnTo>
                  <a:pt x="306" y="79"/>
                </a:lnTo>
                <a:lnTo>
                  <a:pt x="304" y="81"/>
                </a:lnTo>
                <a:lnTo>
                  <a:pt x="304" y="81"/>
                </a:lnTo>
                <a:lnTo>
                  <a:pt x="307" y="81"/>
                </a:lnTo>
                <a:lnTo>
                  <a:pt x="307" y="81"/>
                </a:lnTo>
                <a:lnTo>
                  <a:pt x="306" y="79"/>
                </a:lnTo>
                <a:lnTo>
                  <a:pt x="306" y="79"/>
                </a:lnTo>
                <a:close/>
                <a:moveTo>
                  <a:pt x="15" y="78"/>
                </a:move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5" y="78"/>
                </a:lnTo>
                <a:lnTo>
                  <a:pt x="15" y="78"/>
                </a:lnTo>
                <a:close/>
                <a:moveTo>
                  <a:pt x="34" y="92"/>
                </a:move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3"/>
                </a:lnTo>
                <a:lnTo>
                  <a:pt x="33" y="93"/>
                </a:lnTo>
                <a:lnTo>
                  <a:pt x="34" y="92"/>
                </a:lnTo>
                <a:lnTo>
                  <a:pt x="34" y="92"/>
                </a:lnTo>
                <a:close/>
                <a:moveTo>
                  <a:pt x="175" y="101"/>
                </a:moveTo>
                <a:lnTo>
                  <a:pt x="175" y="101"/>
                </a:lnTo>
                <a:lnTo>
                  <a:pt x="175" y="101"/>
                </a:lnTo>
                <a:lnTo>
                  <a:pt x="175" y="101"/>
                </a:lnTo>
                <a:lnTo>
                  <a:pt x="176" y="103"/>
                </a:lnTo>
                <a:lnTo>
                  <a:pt x="176" y="103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5" y="101"/>
                </a:lnTo>
                <a:lnTo>
                  <a:pt x="175" y="101"/>
                </a:lnTo>
                <a:close/>
                <a:moveTo>
                  <a:pt x="134" y="62"/>
                </a:move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4" y="62"/>
                </a:lnTo>
                <a:lnTo>
                  <a:pt x="134" y="62"/>
                </a:lnTo>
                <a:close/>
                <a:moveTo>
                  <a:pt x="345" y="112"/>
                </a:moveTo>
                <a:lnTo>
                  <a:pt x="345" y="112"/>
                </a:lnTo>
                <a:lnTo>
                  <a:pt x="347" y="112"/>
                </a:lnTo>
                <a:lnTo>
                  <a:pt x="347" y="112"/>
                </a:lnTo>
                <a:lnTo>
                  <a:pt x="347" y="112"/>
                </a:lnTo>
                <a:lnTo>
                  <a:pt x="345" y="112"/>
                </a:lnTo>
                <a:lnTo>
                  <a:pt x="345" y="112"/>
                </a:lnTo>
                <a:close/>
                <a:moveTo>
                  <a:pt x="345" y="109"/>
                </a:moveTo>
                <a:lnTo>
                  <a:pt x="345" y="109"/>
                </a:lnTo>
                <a:lnTo>
                  <a:pt x="344" y="109"/>
                </a:lnTo>
                <a:lnTo>
                  <a:pt x="344" y="111"/>
                </a:lnTo>
                <a:lnTo>
                  <a:pt x="344" y="111"/>
                </a:lnTo>
                <a:lnTo>
                  <a:pt x="345" y="109"/>
                </a:lnTo>
                <a:lnTo>
                  <a:pt x="345" y="109"/>
                </a:lnTo>
                <a:close/>
                <a:moveTo>
                  <a:pt x="209" y="161"/>
                </a:move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close/>
                <a:moveTo>
                  <a:pt x="149" y="289"/>
                </a:moveTo>
                <a:lnTo>
                  <a:pt x="149" y="289"/>
                </a:lnTo>
                <a:lnTo>
                  <a:pt x="149" y="289"/>
                </a:lnTo>
                <a:lnTo>
                  <a:pt x="149" y="289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89"/>
                </a:lnTo>
                <a:lnTo>
                  <a:pt x="149" y="289"/>
                </a:lnTo>
                <a:close/>
                <a:moveTo>
                  <a:pt x="380" y="160"/>
                </a:moveTo>
                <a:lnTo>
                  <a:pt x="380" y="160"/>
                </a:lnTo>
                <a:lnTo>
                  <a:pt x="378" y="160"/>
                </a:lnTo>
                <a:lnTo>
                  <a:pt x="378" y="160"/>
                </a:lnTo>
                <a:lnTo>
                  <a:pt x="380" y="160"/>
                </a:lnTo>
                <a:lnTo>
                  <a:pt x="380" y="160"/>
                </a:lnTo>
                <a:lnTo>
                  <a:pt x="380" y="160"/>
                </a:lnTo>
                <a:close/>
                <a:moveTo>
                  <a:pt x="80" y="59"/>
                </a:moveTo>
                <a:lnTo>
                  <a:pt x="80" y="59"/>
                </a:lnTo>
                <a:lnTo>
                  <a:pt x="80" y="59"/>
                </a:lnTo>
                <a:lnTo>
                  <a:pt x="80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0" y="59"/>
                </a:lnTo>
                <a:lnTo>
                  <a:pt x="80" y="59"/>
                </a:lnTo>
                <a:close/>
                <a:moveTo>
                  <a:pt x="216" y="196"/>
                </a:moveTo>
                <a:lnTo>
                  <a:pt x="216" y="196"/>
                </a:lnTo>
                <a:lnTo>
                  <a:pt x="216" y="196"/>
                </a:lnTo>
                <a:lnTo>
                  <a:pt x="216" y="196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6"/>
                </a:lnTo>
                <a:lnTo>
                  <a:pt x="216" y="196"/>
                </a:lnTo>
                <a:close/>
                <a:moveTo>
                  <a:pt x="28" y="73"/>
                </a:move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close/>
                <a:moveTo>
                  <a:pt x="208" y="215"/>
                </a:move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5"/>
                </a:lnTo>
                <a:lnTo>
                  <a:pt x="208" y="215"/>
                </a:lnTo>
                <a:close/>
                <a:moveTo>
                  <a:pt x="22" y="114"/>
                </a:move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3" y="112"/>
                </a:lnTo>
                <a:lnTo>
                  <a:pt x="23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4"/>
                </a:lnTo>
                <a:lnTo>
                  <a:pt x="22" y="114"/>
                </a:lnTo>
                <a:close/>
                <a:moveTo>
                  <a:pt x="83" y="213"/>
                </a:moveTo>
                <a:lnTo>
                  <a:pt x="83" y="213"/>
                </a:lnTo>
                <a:lnTo>
                  <a:pt x="82" y="213"/>
                </a:lnTo>
                <a:lnTo>
                  <a:pt x="82" y="213"/>
                </a:lnTo>
                <a:lnTo>
                  <a:pt x="82" y="215"/>
                </a:lnTo>
                <a:lnTo>
                  <a:pt x="82" y="215"/>
                </a:lnTo>
                <a:lnTo>
                  <a:pt x="83" y="215"/>
                </a:lnTo>
                <a:lnTo>
                  <a:pt x="83" y="215"/>
                </a:lnTo>
                <a:lnTo>
                  <a:pt x="83" y="213"/>
                </a:lnTo>
                <a:lnTo>
                  <a:pt x="83" y="213"/>
                </a:lnTo>
                <a:close/>
                <a:moveTo>
                  <a:pt x="192" y="87"/>
                </a:move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2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113" y="212"/>
                </a:moveTo>
                <a:lnTo>
                  <a:pt x="113" y="212"/>
                </a:lnTo>
                <a:lnTo>
                  <a:pt x="113" y="212"/>
                </a:lnTo>
                <a:lnTo>
                  <a:pt x="113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3" y="212"/>
                </a:lnTo>
                <a:lnTo>
                  <a:pt x="113" y="212"/>
                </a:lnTo>
                <a:close/>
                <a:moveTo>
                  <a:pt x="318" y="196"/>
                </a:move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close/>
                <a:moveTo>
                  <a:pt x="359" y="180"/>
                </a:moveTo>
                <a:lnTo>
                  <a:pt x="359" y="180"/>
                </a:lnTo>
                <a:lnTo>
                  <a:pt x="359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59" y="180"/>
                </a:lnTo>
                <a:lnTo>
                  <a:pt x="359" y="180"/>
                </a:lnTo>
                <a:close/>
                <a:moveTo>
                  <a:pt x="367" y="197"/>
                </a:moveTo>
                <a:lnTo>
                  <a:pt x="367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close/>
                <a:moveTo>
                  <a:pt x="302" y="79"/>
                </a:moveTo>
                <a:lnTo>
                  <a:pt x="302" y="79"/>
                </a:lnTo>
                <a:lnTo>
                  <a:pt x="304" y="79"/>
                </a:lnTo>
                <a:lnTo>
                  <a:pt x="304" y="79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2" y="79"/>
                </a:lnTo>
                <a:close/>
                <a:moveTo>
                  <a:pt x="268" y="65"/>
                </a:move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close/>
                <a:moveTo>
                  <a:pt x="380" y="251"/>
                </a:move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close/>
                <a:moveTo>
                  <a:pt x="190" y="144"/>
                </a:moveTo>
                <a:lnTo>
                  <a:pt x="190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close/>
                <a:moveTo>
                  <a:pt x="203" y="242"/>
                </a:moveTo>
                <a:lnTo>
                  <a:pt x="203" y="242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2"/>
                </a:lnTo>
                <a:lnTo>
                  <a:pt x="203" y="242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176" y="70"/>
                </a:moveTo>
                <a:lnTo>
                  <a:pt x="176" y="70"/>
                </a:lnTo>
                <a:lnTo>
                  <a:pt x="176" y="70"/>
                </a:lnTo>
                <a:lnTo>
                  <a:pt x="176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6" y="70"/>
                </a:lnTo>
                <a:lnTo>
                  <a:pt x="176" y="70"/>
                </a:lnTo>
                <a:close/>
                <a:moveTo>
                  <a:pt x="183" y="199"/>
                </a:moveTo>
                <a:lnTo>
                  <a:pt x="183" y="199"/>
                </a:lnTo>
                <a:lnTo>
                  <a:pt x="183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199"/>
                </a:lnTo>
                <a:lnTo>
                  <a:pt x="183" y="199"/>
                </a:lnTo>
                <a:close/>
                <a:moveTo>
                  <a:pt x="225" y="87"/>
                </a:moveTo>
                <a:lnTo>
                  <a:pt x="225" y="87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4" y="85"/>
                </a:lnTo>
                <a:lnTo>
                  <a:pt x="224" y="85"/>
                </a:lnTo>
                <a:lnTo>
                  <a:pt x="225" y="87"/>
                </a:lnTo>
                <a:lnTo>
                  <a:pt x="225" y="8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Freeform 112"/>
          <p:cNvSpPr>
            <a:spLocks noEditPoints="1"/>
          </p:cNvSpPr>
          <p:nvPr/>
        </p:nvSpPr>
        <p:spPr bwMode="auto">
          <a:xfrm>
            <a:off x="3179109" y="3428637"/>
            <a:ext cx="652702" cy="944474"/>
          </a:xfrm>
          <a:custGeom>
            <a:gdLst>
              <a:gd fmla="*/ 229 w 302" name="T0"/>
              <a:gd fmla="*/ 46 h 437" name="T1"/>
              <a:gd fmla="*/ 291 w 302" name="T2"/>
              <a:gd fmla="*/ 73 h 437" name="T3"/>
              <a:gd fmla="*/ 207 w 302" name="T4"/>
              <a:gd fmla="*/ 366 h 437" name="T5"/>
              <a:gd fmla="*/ 160 w 302" name="T6"/>
              <a:gd fmla="*/ 306 h 437" name="T7"/>
              <a:gd fmla="*/ 89 w 302" name="T8"/>
              <a:gd fmla="*/ 368 h 437" name="T9"/>
              <a:gd fmla="*/ 119 w 302" name="T10"/>
              <a:gd fmla="*/ 246 h 437" name="T11"/>
              <a:gd fmla="*/ 212 w 302" name="T12"/>
              <a:gd fmla="*/ 101 h 437" name="T13"/>
              <a:gd fmla="*/ 40 w 302" name="T14"/>
              <a:gd fmla="*/ 333 h 437" name="T15"/>
              <a:gd fmla="*/ 177 w 302" name="T16"/>
              <a:gd fmla="*/ 331 h 437" name="T17"/>
              <a:gd fmla="*/ 182 w 302" name="T18"/>
              <a:gd fmla="*/ 424 h 437" name="T19"/>
              <a:gd fmla="*/ 163 w 302" name="T20"/>
              <a:gd fmla="*/ 418 h 437" name="T21"/>
              <a:gd fmla="*/ 130 w 302" name="T22"/>
              <a:gd fmla="*/ 357 h 437" name="T23"/>
              <a:gd fmla="*/ 198 w 302" name="T24"/>
              <a:gd fmla="*/ 322 h 437" name="T25"/>
              <a:gd fmla="*/ 194 w 302" name="T26"/>
              <a:gd fmla="*/ 218 h 437" name="T27"/>
              <a:gd fmla="*/ 204 w 302" name="T28"/>
              <a:gd fmla="*/ 353 h 437" name="T29"/>
              <a:gd fmla="*/ 190 w 302" name="T30"/>
              <a:gd fmla="*/ 338 h 437" name="T31"/>
              <a:gd fmla="*/ 187 w 302" name="T32"/>
              <a:gd fmla="*/ 148 h 437" name="T33"/>
              <a:gd fmla="*/ 180 w 302" name="T34"/>
              <a:gd fmla="*/ 412 h 437" name="T35"/>
              <a:gd fmla="*/ 210 w 302" name="T36"/>
              <a:gd fmla="*/ 57 h 437" name="T37"/>
              <a:gd fmla="*/ 218 w 302" name="T38"/>
              <a:gd fmla="*/ 65 h 437" name="T39"/>
              <a:gd fmla="*/ 23 w 302" name="T40"/>
              <a:gd fmla="*/ 375 h 437" name="T41"/>
              <a:gd fmla="*/ 56 w 302" name="T42"/>
              <a:gd fmla="*/ 369 h 437" name="T43"/>
              <a:gd fmla="*/ 59 w 302" name="T44"/>
              <a:gd fmla="*/ 377 h 437" name="T45"/>
              <a:gd fmla="*/ 194 w 302" name="T46"/>
              <a:gd fmla="*/ 382 h 437" name="T47"/>
              <a:gd fmla="*/ 100 w 302" name="T48"/>
              <a:gd fmla="*/ 292 h 437" name="T49"/>
              <a:gd fmla="*/ 37 w 302" name="T50"/>
              <a:gd fmla="*/ 374 h 437" name="T51"/>
              <a:gd fmla="*/ 29 w 302" name="T52"/>
              <a:gd fmla="*/ 364 h 437" name="T53"/>
              <a:gd fmla="*/ 153 w 302" name="T54"/>
              <a:gd fmla="*/ 401 h 437" name="T55"/>
              <a:gd fmla="*/ 196 w 302" name="T56"/>
              <a:gd fmla="*/ 394 h 437" name="T57"/>
              <a:gd fmla="*/ 34 w 302" name="T58"/>
              <a:gd fmla="*/ 379 h 437" name="T59"/>
              <a:gd fmla="*/ 262 w 302" name="T60"/>
              <a:gd fmla="*/ 85 h 437" name="T61"/>
              <a:gd fmla="*/ 54 w 302" name="T62"/>
              <a:gd fmla="*/ 312 h 437" name="T63"/>
              <a:gd fmla="*/ 193 w 302" name="T64"/>
              <a:gd fmla="*/ 325 h 437" name="T65"/>
              <a:gd fmla="*/ 139 w 302" name="T66"/>
              <a:gd fmla="*/ 413 h 437" name="T67"/>
              <a:gd fmla="*/ 76 w 302" name="T68"/>
              <a:gd fmla="*/ 366 h 437" name="T69"/>
              <a:gd fmla="*/ 193 w 302" name="T70"/>
              <a:gd fmla="*/ 117 h 437" name="T71"/>
              <a:gd fmla="*/ 198 w 302" name="T72"/>
              <a:gd fmla="*/ 371 h 437" name="T73"/>
              <a:gd fmla="*/ 35 w 302" name="T74"/>
              <a:gd fmla="*/ 315 h 437" name="T75"/>
              <a:gd fmla="*/ 180 w 302" name="T76"/>
              <a:gd fmla="*/ 245 h 437" name="T77"/>
              <a:gd fmla="*/ 97 w 302" name="T78"/>
              <a:gd fmla="*/ 311 h 437" name="T79"/>
              <a:gd fmla="*/ 117 w 302" name="T80"/>
              <a:gd fmla="*/ 265 h 437" name="T81"/>
              <a:gd fmla="*/ 202 w 302" name="T82"/>
              <a:gd fmla="*/ 112 h 437" name="T83"/>
              <a:gd fmla="*/ 166 w 302" name="T84"/>
              <a:gd fmla="*/ 300 h 437" name="T85"/>
              <a:gd fmla="*/ 56 w 302" name="T86"/>
              <a:gd fmla="*/ 382 h 437" name="T87"/>
              <a:gd fmla="*/ 128 w 302" name="T88"/>
              <a:gd fmla="*/ 259 h 437" name="T89"/>
              <a:gd fmla="*/ 158 w 302" name="T90"/>
              <a:gd fmla="*/ 222 h 437" name="T91"/>
              <a:gd fmla="*/ 248 w 302" name="T92"/>
              <a:gd fmla="*/ 90 h 437" name="T93"/>
              <a:gd fmla="*/ 67 w 302" name="T94"/>
              <a:gd fmla="*/ 301 h 437" name="T95"/>
              <a:gd fmla="*/ 34 w 302" name="T96"/>
              <a:gd fmla="*/ 322 h 437" name="T97"/>
              <a:gd fmla="*/ 120 w 302" name="T98"/>
              <a:gd fmla="*/ 271 h 437" name="T99"/>
              <a:gd fmla="*/ 231 w 302" name="T100"/>
              <a:gd fmla="*/ 121 h 437" name="T101"/>
              <a:gd fmla="*/ 180 w 302" name="T102"/>
              <a:gd fmla="*/ 123 h 437" name="T103"/>
              <a:gd fmla="*/ 221 w 302" name="T104"/>
              <a:gd fmla="*/ 17 h 437" name="T105"/>
              <a:gd fmla="*/ 138 w 302" name="T106"/>
              <a:gd fmla="*/ 248 h 437" name="T107"/>
              <a:gd fmla="*/ 190 w 302" name="T108"/>
              <a:gd fmla="*/ 172 h 437" name="T109"/>
              <a:gd fmla="*/ 155 w 302" name="T110"/>
              <a:gd fmla="*/ 420 h 437" name="T111"/>
              <a:gd fmla="*/ 30 w 302" name="T112"/>
              <a:gd fmla="*/ 331 h 437" name="T113"/>
              <a:gd fmla="*/ 218 w 302" name="T114"/>
              <a:gd fmla="*/ 9 h 437" name="T115"/>
              <a:gd fmla="*/ 152 w 302" name="T116"/>
              <a:gd fmla="*/ 413 h 437" name="T117"/>
              <a:gd fmla="*/ 105 w 302" name="T118"/>
              <a:gd fmla="*/ 286 h 437" name="T119"/>
              <a:gd fmla="*/ 258 w 302" name="T120"/>
              <a:gd fmla="*/ 101 h 437" name="T121"/>
              <a:gd fmla="*/ 158 w 302" name="T122"/>
              <a:gd fmla="*/ 192 h 437" name="T123"/>
              <a:gd fmla="*/ 217 w 302" name="T124"/>
              <a:gd fmla="*/ 128 h 43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7" w="302">
                <a:moveTo>
                  <a:pt x="149" y="213"/>
                </a:moveTo>
                <a:lnTo>
                  <a:pt x="149" y="213"/>
                </a:lnTo>
                <a:lnTo>
                  <a:pt x="147" y="207"/>
                </a:lnTo>
                <a:lnTo>
                  <a:pt x="149" y="202"/>
                </a:lnTo>
                <a:lnTo>
                  <a:pt x="149" y="202"/>
                </a:lnTo>
                <a:lnTo>
                  <a:pt x="150" y="196"/>
                </a:lnTo>
                <a:lnTo>
                  <a:pt x="150" y="196"/>
                </a:lnTo>
                <a:lnTo>
                  <a:pt x="155" y="186"/>
                </a:lnTo>
                <a:lnTo>
                  <a:pt x="155" y="186"/>
                </a:lnTo>
                <a:lnTo>
                  <a:pt x="160" y="177"/>
                </a:lnTo>
                <a:lnTo>
                  <a:pt x="160" y="177"/>
                </a:lnTo>
                <a:lnTo>
                  <a:pt x="161" y="177"/>
                </a:lnTo>
                <a:lnTo>
                  <a:pt x="161" y="177"/>
                </a:lnTo>
                <a:lnTo>
                  <a:pt x="163" y="170"/>
                </a:lnTo>
                <a:lnTo>
                  <a:pt x="163" y="170"/>
                </a:lnTo>
                <a:lnTo>
                  <a:pt x="168" y="158"/>
                </a:lnTo>
                <a:lnTo>
                  <a:pt x="168" y="158"/>
                </a:lnTo>
                <a:lnTo>
                  <a:pt x="171" y="145"/>
                </a:lnTo>
                <a:lnTo>
                  <a:pt x="171" y="145"/>
                </a:lnTo>
                <a:lnTo>
                  <a:pt x="172" y="139"/>
                </a:lnTo>
                <a:lnTo>
                  <a:pt x="172" y="139"/>
                </a:lnTo>
                <a:lnTo>
                  <a:pt x="174" y="129"/>
                </a:lnTo>
                <a:lnTo>
                  <a:pt x="174" y="129"/>
                </a:lnTo>
                <a:lnTo>
                  <a:pt x="179" y="118"/>
                </a:lnTo>
                <a:lnTo>
                  <a:pt x="179" y="118"/>
                </a:lnTo>
                <a:lnTo>
                  <a:pt x="182" y="109"/>
                </a:lnTo>
                <a:lnTo>
                  <a:pt x="182" y="109"/>
                </a:lnTo>
                <a:lnTo>
                  <a:pt x="183" y="104"/>
                </a:lnTo>
                <a:lnTo>
                  <a:pt x="183" y="104"/>
                </a:lnTo>
                <a:lnTo>
                  <a:pt x="187" y="93"/>
                </a:lnTo>
                <a:lnTo>
                  <a:pt x="187" y="93"/>
                </a:lnTo>
                <a:lnTo>
                  <a:pt x="191" y="79"/>
                </a:lnTo>
                <a:lnTo>
                  <a:pt x="191" y="79"/>
                </a:lnTo>
                <a:lnTo>
                  <a:pt x="198" y="58"/>
                </a:lnTo>
                <a:lnTo>
                  <a:pt x="198" y="58"/>
                </a:lnTo>
                <a:lnTo>
                  <a:pt x="201" y="47"/>
                </a:lnTo>
                <a:lnTo>
                  <a:pt x="201" y="47"/>
                </a:lnTo>
                <a:lnTo>
                  <a:pt x="206" y="27"/>
                </a:lnTo>
                <a:lnTo>
                  <a:pt x="206" y="27"/>
                </a:lnTo>
                <a:lnTo>
                  <a:pt x="210" y="14"/>
                </a:lnTo>
                <a:lnTo>
                  <a:pt x="210" y="14"/>
                </a:lnTo>
                <a:lnTo>
                  <a:pt x="212" y="3"/>
                </a:lnTo>
                <a:lnTo>
                  <a:pt x="212" y="3"/>
                </a:lnTo>
                <a:lnTo>
                  <a:pt x="213" y="2"/>
                </a:lnTo>
                <a:lnTo>
                  <a:pt x="213" y="2"/>
                </a:lnTo>
                <a:lnTo>
                  <a:pt x="215" y="0"/>
                </a:lnTo>
                <a:lnTo>
                  <a:pt x="218" y="0"/>
                </a:lnTo>
                <a:lnTo>
                  <a:pt x="218" y="0"/>
                </a:lnTo>
                <a:lnTo>
                  <a:pt x="221" y="3"/>
                </a:lnTo>
                <a:lnTo>
                  <a:pt x="221" y="3"/>
                </a:lnTo>
                <a:lnTo>
                  <a:pt x="228" y="13"/>
                </a:lnTo>
                <a:lnTo>
                  <a:pt x="228" y="13"/>
                </a:lnTo>
                <a:lnTo>
                  <a:pt x="229" y="21"/>
                </a:lnTo>
                <a:lnTo>
                  <a:pt x="229" y="21"/>
                </a:lnTo>
                <a:lnTo>
                  <a:pt x="231" y="24"/>
                </a:lnTo>
                <a:lnTo>
                  <a:pt x="231" y="24"/>
                </a:lnTo>
                <a:lnTo>
                  <a:pt x="231" y="38"/>
                </a:lnTo>
                <a:lnTo>
                  <a:pt x="231" y="38"/>
                </a:lnTo>
                <a:lnTo>
                  <a:pt x="229" y="46"/>
                </a:lnTo>
                <a:lnTo>
                  <a:pt x="229" y="46"/>
                </a:lnTo>
                <a:lnTo>
                  <a:pt x="229" y="46"/>
                </a:lnTo>
                <a:lnTo>
                  <a:pt x="229" y="46"/>
                </a:lnTo>
                <a:lnTo>
                  <a:pt x="226" y="60"/>
                </a:lnTo>
                <a:lnTo>
                  <a:pt x="226" y="60"/>
                </a:lnTo>
                <a:lnTo>
                  <a:pt x="224" y="71"/>
                </a:lnTo>
                <a:lnTo>
                  <a:pt x="224" y="71"/>
                </a:lnTo>
                <a:lnTo>
                  <a:pt x="221" y="84"/>
                </a:lnTo>
                <a:lnTo>
                  <a:pt x="221" y="84"/>
                </a:lnTo>
                <a:lnTo>
                  <a:pt x="213" y="107"/>
                </a:lnTo>
                <a:lnTo>
                  <a:pt x="213" y="107"/>
                </a:lnTo>
                <a:lnTo>
                  <a:pt x="207" y="121"/>
                </a:lnTo>
                <a:lnTo>
                  <a:pt x="207" y="121"/>
                </a:lnTo>
                <a:lnTo>
                  <a:pt x="201" y="136"/>
                </a:lnTo>
                <a:lnTo>
                  <a:pt x="201" y="136"/>
                </a:lnTo>
                <a:lnTo>
                  <a:pt x="196" y="147"/>
                </a:lnTo>
                <a:lnTo>
                  <a:pt x="196" y="147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3" y="155"/>
                </a:lnTo>
                <a:lnTo>
                  <a:pt x="198" y="147"/>
                </a:lnTo>
                <a:lnTo>
                  <a:pt x="198" y="147"/>
                </a:lnTo>
                <a:lnTo>
                  <a:pt x="207" y="133"/>
                </a:lnTo>
                <a:lnTo>
                  <a:pt x="207" y="133"/>
                </a:lnTo>
                <a:lnTo>
                  <a:pt x="215" y="123"/>
                </a:lnTo>
                <a:lnTo>
                  <a:pt x="215" y="123"/>
                </a:lnTo>
                <a:lnTo>
                  <a:pt x="224" y="107"/>
                </a:lnTo>
                <a:lnTo>
                  <a:pt x="224" y="107"/>
                </a:lnTo>
                <a:lnTo>
                  <a:pt x="242" y="88"/>
                </a:lnTo>
                <a:lnTo>
                  <a:pt x="242" y="88"/>
                </a:lnTo>
                <a:lnTo>
                  <a:pt x="264" y="66"/>
                </a:lnTo>
                <a:lnTo>
                  <a:pt x="264" y="66"/>
                </a:lnTo>
                <a:lnTo>
                  <a:pt x="270" y="62"/>
                </a:lnTo>
                <a:lnTo>
                  <a:pt x="278" y="58"/>
                </a:lnTo>
                <a:lnTo>
                  <a:pt x="278" y="58"/>
                </a:lnTo>
                <a:lnTo>
                  <a:pt x="284" y="55"/>
                </a:lnTo>
                <a:lnTo>
                  <a:pt x="292" y="55"/>
                </a:lnTo>
                <a:lnTo>
                  <a:pt x="292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302" y="58"/>
                </a:lnTo>
                <a:lnTo>
                  <a:pt x="302" y="58"/>
                </a:lnTo>
                <a:lnTo>
                  <a:pt x="302" y="60"/>
                </a:lnTo>
                <a:lnTo>
                  <a:pt x="302" y="60"/>
                </a:lnTo>
                <a:lnTo>
                  <a:pt x="302" y="62"/>
                </a:lnTo>
                <a:lnTo>
                  <a:pt x="300" y="62"/>
                </a:lnTo>
                <a:lnTo>
                  <a:pt x="300" y="62"/>
                </a:lnTo>
                <a:lnTo>
                  <a:pt x="299" y="65"/>
                </a:lnTo>
                <a:lnTo>
                  <a:pt x="295" y="68"/>
                </a:lnTo>
                <a:lnTo>
                  <a:pt x="295" y="68"/>
                </a:lnTo>
                <a:lnTo>
                  <a:pt x="294" y="69"/>
                </a:lnTo>
                <a:lnTo>
                  <a:pt x="294" y="69"/>
                </a:lnTo>
                <a:lnTo>
                  <a:pt x="292" y="71"/>
                </a:lnTo>
                <a:lnTo>
                  <a:pt x="292" y="71"/>
                </a:lnTo>
                <a:lnTo>
                  <a:pt x="291" y="73"/>
                </a:lnTo>
                <a:lnTo>
                  <a:pt x="291" y="73"/>
                </a:lnTo>
                <a:lnTo>
                  <a:pt x="291" y="73"/>
                </a:lnTo>
                <a:lnTo>
                  <a:pt x="291" y="73"/>
                </a:lnTo>
                <a:lnTo>
                  <a:pt x="277" y="91"/>
                </a:lnTo>
                <a:lnTo>
                  <a:pt x="277" y="91"/>
                </a:lnTo>
                <a:lnTo>
                  <a:pt x="264" y="109"/>
                </a:lnTo>
                <a:lnTo>
                  <a:pt x="264" y="109"/>
                </a:lnTo>
                <a:lnTo>
                  <a:pt x="248" y="128"/>
                </a:lnTo>
                <a:lnTo>
                  <a:pt x="248" y="128"/>
                </a:lnTo>
                <a:lnTo>
                  <a:pt x="243" y="133"/>
                </a:lnTo>
                <a:lnTo>
                  <a:pt x="243" y="133"/>
                </a:lnTo>
                <a:lnTo>
                  <a:pt x="237" y="139"/>
                </a:lnTo>
                <a:lnTo>
                  <a:pt x="237" y="139"/>
                </a:lnTo>
                <a:lnTo>
                  <a:pt x="224" y="153"/>
                </a:lnTo>
                <a:lnTo>
                  <a:pt x="224" y="153"/>
                </a:lnTo>
                <a:lnTo>
                  <a:pt x="217" y="164"/>
                </a:lnTo>
                <a:lnTo>
                  <a:pt x="217" y="164"/>
                </a:lnTo>
                <a:lnTo>
                  <a:pt x="213" y="167"/>
                </a:lnTo>
                <a:lnTo>
                  <a:pt x="213" y="167"/>
                </a:lnTo>
                <a:lnTo>
                  <a:pt x="204" y="181"/>
                </a:lnTo>
                <a:lnTo>
                  <a:pt x="204" y="181"/>
                </a:lnTo>
                <a:lnTo>
                  <a:pt x="204" y="183"/>
                </a:lnTo>
                <a:lnTo>
                  <a:pt x="204" y="183"/>
                </a:lnTo>
                <a:lnTo>
                  <a:pt x="204" y="186"/>
                </a:lnTo>
                <a:lnTo>
                  <a:pt x="204" y="186"/>
                </a:lnTo>
                <a:lnTo>
                  <a:pt x="204" y="194"/>
                </a:lnTo>
                <a:lnTo>
                  <a:pt x="204" y="203"/>
                </a:lnTo>
                <a:lnTo>
                  <a:pt x="204" y="203"/>
                </a:lnTo>
                <a:lnTo>
                  <a:pt x="202" y="208"/>
                </a:lnTo>
                <a:lnTo>
                  <a:pt x="199" y="215"/>
                </a:lnTo>
                <a:lnTo>
                  <a:pt x="199" y="215"/>
                </a:lnTo>
                <a:lnTo>
                  <a:pt x="198" y="219"/>
                </a:lnTo>
                <a:lnTo>
                  <a:pt x="193" y="222"/>
                </a:lnTo>
                <a:lnTo>
                  <a:pt x="193" y="222"/>
                </a:lnTo>
                <a:lnTo>
                  <a:pt x="191" y="222"/>
                </a:lnTo>
                <a:lnTo>
                  <a:pt x="191" y="226"/>
                </a:lnTo>
                <a:lnTo>
                  <a:pt x="191" y="226"/>
                </a:lnTo>
                <a:lnTo>
                  <a:pt x="190" y="237"/>
                </a:lnTo>
                <a:lnTo>
                  <a:pt x="190" y="237"/>
                </a:lnTo>
                <a:lnTo>
                  <a:pt x="190" y="245"/>
                </a:lnTo>
                <a:lnTo>
                  <a:pt x="190" y="245"/>
                </a:lnTo>
                <a:lnTo>
                  <a:pt x="190" y="249"/>
                </a:lnTo>
                <a:lnTo>
                  <a:pt x="190" y="249"/>
                </a:lnTo>
                <a:lnTo>
                  <a:pt x="188" y="252"/>
                </a:lnTo>
                <a:lnTo>
                  <a:pt x="188" y="252"/>
                </a:lnTo>
                <a:lnTo>
                  <a:pt x="188" y="292"/>
                </a:lnTo>
                <a:lnTo>
                  <a:pt x="188" y="292"/>
                </a:lnTo>
                <a:lnTo>
                  <a:pt x="188" y="308"/>
                </a:lnTo>
                <a:lnTo>
                  <a:pt x="188" y="308"/>
                </a:lnTo>
                <a:lnTo>
                  <a:pt x="188" y="309"/>
                </a:lnTo>
                <a:lnTo>
                  <a:pt x="188" y="309"/>
                </a:lnTo>
                <a:lnTo>
                  <a:pt x="191" y="311"/>
                </a:lnTo>
                <a:lnTo>
                  <a:pt x="191" y="311"/>
                </a:lnTo>
                <a:lnTo>
                  <a:pt x="196" y="315"/>
                </a:lnTo>
                <a:lnTo>
                  <a:pt x="196" y="315"/>
                </a:lnTo>
                <a:lnTo>
                  <a:pt x="204" y="325"/>
                </a:lnTo>
                <a:lnTo>
                  <a:pt x="207" y="336"/>
                </a:lnTo>
                <a:lnTo>
                  <a:pt x="207" y="336"/>
                </a:lnTo>
                <a:lnTo>
                  <a:pt x="209" y="345"/>
                </a:lnTo>
                <a:lnTo>
                  <a:pt x="209" y="345"/>
                </a:lnTo>
                <a:lnTo>
                  <a:pt x="207" y="366"/>
                </a:lnTo>
                <a:lnTo>
                  <a:pt x="207" y="366"/>
                </a:lnTo>
                <a:lnTo>
                  <a:pt x="204" y="380"/>
                </a:lnTo>
                <a:lnTo>
                  <a:pt x="204" y="380"/>
                </a:lnTo>
                <a:lnTo>
                  <a:pt x="201" y="393"/>
                </a:lnTo>
                <a:lnTo>
                  <a:pt x="198" y="404"/>
                </a:lnTo>
                <a:lnTo>
                  <a:pt x="198" y="404"/>
                </a:lnTo>
                <a:lnTo>
                  <a:pt x="198" y="405"/>
                </a:lnTo>
                <a:lnTo>
                  <a:pt x="198" y="405"/>
                </a:lnTo>
                <a:lnTo>
                  <a:pt x="191" y="416"/>
                </a:lnTo>
                <a:lnTo>
                  <a:pt x="185" y="426"/>
                </a:lnTo>
                <a:lnTo>
                  <a:pt x="185" y="426"/>
                </a:lnTo>
                <a:lnTo>
                  <a:pt x="180" y="429"/>
                </a:lnTo>
                <a:lnTo>
                  <a:pt x="176" y="432"/>
                </a:lnTo>
                <a:lnTo>
                  <a:pt x="171" y="434"/>
                </a:lnTo>
                <a:lnTo>
                  <a:pt x="165" y="435"/>
                </a:lnTo>
                <a:lnTo>
                  <a:pt x="165" y="435"/>
                </a:lnTo>
                <a:lnTo>
                  <a:pt x="158" y="434"/>
                </a:lnTo>
                <a:lnTo>
                  <a:pt x="158" y="434"/>
                </a:lnTo>
                <a:lnTo>
                  <a:pt x="158" y="435"/>
                </a:lnTo>
                <a:lnTo>
                  <a:pt x="158" y="435"/>
                </a:lnTo>
                <a:lnTo>
                  <a:pt x="157" y="437"/>
                </a:lnTo>
                <a:lnTo>
                  <a:pt x="153" y="437"/>
                </a:lnTo>
                <a:lnTo>
                  <a:pt x="153" y="437"/>
                </a:lnTo>
                <a:lnTo>
                  <a:pt x="147" y="434"/>
                </a:lnTo>
                <a:lnTo>
                  <a:pt x="147" y="434"/>
                </a:lnTo>
                <a:lnTo>
                  <a:pt x="146" y="432"/>
                </a:lnTo>
                <a:lnTo>
                  <a:pt x="146" y="432"/>
                </a:lnTo>
                <a:lnTo>
                  <a:pt x="139" y="427"/>
                </a:lnTo>
                <a:lnTo>
                  <a:pt x="139" y="427"/>
                </a:lnTo>
                <a:lnTo>
                  <a:pt x="133" y="424"/>
                </a:lnTo>
                <a:lnTo>
                  <a:pt x="128" y="421"/>
                </a:lnTo>
                <a:lnTo>
                  <a:pt x="128" y="421"/>
                </a:lnTo>
                <a:lnTo>
                  <a:pt x="123" y="415"/>
                </a:lnTo>
                <a:lnTo>
                  <a:pt x="120" y="409"/>
                </a:lnTo>
                <a:lnTo>
                  <a:pt x="120" y="409"/>
                </a:lnTo>
                <a:lnTo>
                  <a:pt x="119" y="401"/>
                </a:lnTo>
                <a:lnTo>
                  <a:pt x="119" y="401"/>
                </a:lnTo>
                <a:lnTo>
                  <a:pt x="120" y="393"/>
                </a:lnTo>
                <a:lnTo>
                  <a:pt x="122" y="383"/>
                </a:lnTo>
                <a:lnTo>
                  <a:pt x="122" y="383"/>
                </a:lnTo>
                <a:lnTo>
                  <a:pt x="122" y="382"/>
                </a:lnTo>
                <a:lnTo>
                  <a:pt x="122" y="382"/>
                </a:lnTo>
                <a:lnTo>
                  <a:pt x="120" y="369"/>
                </a:lnTo>
                <a:lnTo>
                  <a:pt x="120" y="369"/>
                </a:lnTo>
                <a:lnTo>
                  <a:pt x="123" y="358"/>
                </a:lnTo>
                <a:lnTo>
                  <a:pt x="127" y="347"/>
                </a:lnTo>
                <a:lnTo>
                  <a:pt x="127" y="347"/>
                </a:lnTo>
                <a:lnTo>
                  <a:pt x="131" y="339"/>
                </a:lnTo>
                <a:lnTo>
                  <a:pt x="131" y="339"/>
                </a:lnTo>
                <a:lnTo>
                  <a:pt x="136" y="328"/>
                </a:lnTo>
                <a:lnTo>
                  <a:pt x="146" y="317"/>
                </a:lnTo>
                <a:lnTo>
                  <a:pt x="146" y="317"/>
                </a:lnTo>
                <a:lnTo>
                  <a:pt x="147" y="317"/>
                </a:lnTo>
                <a:lnTo>
                  <a:pt x="147" y="317"/>
                </a:lnTo>
                <a:lnTo>
                  <a:pt x="152" y="312"/>
                </a:lnTo>
                <a:lnTo>
                  <a:pt x="160" y="308"/>
                </a:lnTo>
                <a:lnTo>
                  <a:pt x="160" y="308"/>
                </a:lnTo>
                <a:lnTo>
                  <a:pt x="160" y="308"/>
                </a:lnTo>
                <a:lnTo>
                  <a:pt x="160" y="308"/>
                </a:lnTo>
                <a:lnTo>
                  <a:pt x="160" y="306"/>
                </a:lnTo>
                <a:lnTo>
                  <a:pt x="160" y="306"/>
                </a:lnTo>
                <a:lnTo>
                  <a:pt x="161" y="290"/>
                </a:lnTo>
                <a:lnTo>
                  <a:pt x="161" y="290"/>
                </a:lnTo>
                <a:lnTo>
                  <a:pt x="161" y="278"/>
                </a:lnTo>
                <a:lnTo>
                  <a:pt x="161" y="278"/>
                </a:lnTo>
                <a:lnTo>
                  <a:pt x="165" y="259"/>
                </a:lnTo>
                <a:lnTo>
                  <a:pt x="165" y="259"/>
                </a:lnTo>
                <a:lnTo>
                  <a:pt x="165" y="246"/>
                </a:lnTo>
                <a:lnTo>
                  <a:pt x="165" y="232"/>
                </a:lnTo>
                <a:lnTo>
                  <a:pt x="165" y="232"/>
                </a:lnTo>
                <a:lnTo>
                  <a:pt x="165" y="229"/>
                </a:lnTo>
                <a:lnTo>
                  <a:pt x="165" y="229"/>
                </a:lnTo>
                <a:lnTo>
                  <a:pt x="165" y="229"/>
                </a:lnTo>
                <a:lnTo>
                  <a:pt x="165" y="229"/>
                </a:lnTo>
                <a:lnTo>
                  <a:pt x="155" y="240"/>
                </a:lnTo>
                <a:lnTo>
                  <a:pt x="155" y="240"/>
                </a:lnTo>
                <a:lnTo>
                  <a:pt x="144" y="251"/>
                </a:lnTo>
                <a:lnTo>
                  <a:pt x="144" y="251"/>
                </a:lnTo>
                <a:lnTo>
                  <a:pt x="144" y="254"/>
                </a:lnTo>
                <a:lnTo>
                  <a:pt x="144" y="254"/>
                </a:lnTo>
                <a:lnTo>
                  <a:pt x="142" y="254"/>
                </a:lnTo>
                <a:lnTo>
                  <a:pt x="142" y="254"/>
                </a:lnTo>
                <a:lnTo>
                  <a:pt x="142" y="256"/>
                </a:lnTo>
                <a:lnTo>
                  <a:pt x="141" y="256"/>
                </a:lnTo>
                <a:lnTo>
                  <a:pt x="141" y="256"/>
                </a:lnTo>
                <a:lnTo>
                  <a:pt x="139" y="257"/>
                </a:lnTo>
                <a:lnTo>
                  <a:pt x="139" y="257"/>
                </a:lnTo>
                <a:lnTo>
                  <a:pt x="133" y="265"/>
                </a:lnTo>
                <a:lnTo>
                  <a:pt x="133" y="265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25" y="274"/>
                </a:lnTo>
                <a:lnTo>
                  <a:pt x="125" y="274"/>
                </a:lnTo>
                <a:lnTo>
                  <a:pt x="123" y="276"/>
                </a:lnTo>
                <a:lnTo>
                  <a:pt x="123" y="276"/>
                </a:lnTo>
                <a:lnTo>
                  <a:pt x="112" y="290"/>
                </a:lnTo>
                <a:lnTo>
                  <a:pt x="112" y="290"/>
                </a:lnTo>
                <a:lnTo>
                  <a:pt x="105" y="300"/>
                </a:lnTo>
                <a:lnTo>
                  <a:pt x="105" y="300"/>
                </a:lnTo>
                <a:lnTo>
                  <a:pt x="103" y="301"/>
                </a:lnTo>
                <a:lnTo>
                  <a:pt x="103" y="301"/>
                </a:lnTo>
                <a:lnTo>
                  <a:pt x="103" y="303"/>
                </a:lnTo>
                <a:lnTo>
                  <a:pt x="103" y="303"/>
                </a:lnTo>
                <a:lnTo>
                  <a:pt x="108" y="308"/>
                </a:lnTo>
                <a:lnTo>
                  <a:pt x="109" y="314"/>
                </a:lnTo>
                <a:lnTo>
                  <a:pt x="109" y="314"/>
                </a:lnTo>
                <a:lnTo>
                  <a:pt x="109" y="320"/>
                </a:lnTo>
                <a:lnTo>
                  <a:pt x="109" y="320"/>
                </a:lnTo>
                <a:lnTo>
                  <a:pt x="109" y="327"/>
                </a:lnTo>
                <a:lnTo>
                  <a:pt x="109" y="327"/>
                </a:lnTo>
                <a:lnTo>
                  <a:pt x="106" y="336"/>
                </a:lnTo>
                <a:lnTo>
                  <a:pt x="106" y="336"/>
                </a:lnTo>
                <a:lnTo>
                  <a:pt x="101" y="347"/>
                </a:lnTo>
                <a:lnTo>
                  <a:pt x="101" y="347"/>
                </a:lnTo>
                <a:lnTo>
                  <a:pt x="98" y="355"/>
                </a:lnTo>
                <a:lnTo>
                  <a:pt x="92" y="363"/>
                </a:lnTo>
                <a:lnTo>
                  <a:pt x="92" y="363"/>
                </a:lnTo>
                <a:lnTo>
                  <a:pt x="89" y="368"/>
                </a:lnTo>
                <a:lnTo>
                  <a:pt x="89" y="368"/>
                </a:lnTo>
                <a:lnTo>
                  <a:pt x="81" y="380"/>
                </a:lnTo>
                <a:lnTo>
                  <a:pt x="81" y="380"/>
                </a:lnTo>
                <a:lnTo>
                  <a:pt x="73" y="386"/>
                </a:lnTo>
                <a:lnTo>
                  <a:pt x="67" y="393"/>
                </a:lnTo>
                <a:lnTo>
                  <a:pt x="67" y="393"/>
                </a:lnTo>
                <a:lnTo>
                  <a:pt x="59" y="396"/>
                </a:lnTo>
                <a:lnTo>
                  <a:pt x="59" y="396"/>
                </a:lnTo>
                <a:lnTo>
                  <a:pt x="54" y="398"/>
                </a:lnTo>
                <a:lnTo>
                  <a:pt x="54" y="398"/>
                </a:lnTo>
                <a:lnTo>
                  <a:pt x="48" y="401"/>
                </a:lnTo>
                <a:lnTo>
                  <a:pt x="41" y="402"/>
                </a:lnTo>
                <a:lnTo>
                  <a:pt x="41" y="402"/>
                </a:lnTo>
                <a:lnTo>
                  <a:pt x="35" y="401"/>
                </a:lnTo>
                <a:lnTo>
                  <a:pt x="35" y="401"/>
                </a:lnTo>
                <a:lnTo>
                  <a:pt x="23" y="399"/>
                </a:lnTo>
                <a:lnTo>
                  <a:pt x="23" y="399"/>
                </a:lnTo>
                <a:lnTo>
                  <a:pt x="13" y="393"/>
                </a:lnTo>
                <a:lnTo>
                  <a:pt x="8" y="390"/>
                </a:lnTo>
                <a:lnTo>
                  <a:pt x="5" y="385"/>
                </a:lnTo>
                <a:lnTo>
                  <a:pt x="5" y="385"/>
                </a:lnTo>
                <a:lnTo>
                  <a:pt x="2" y="377"/>
                </a:lnTo>
                <a:lnTo>
                  <a:pt x="0" y="369"/>
                </a:lnTo>
                <a:lnTo>
                  <a:pt x="0" y="369"/>
                </a:lnTo>
                <a:lnTo>
                  <a:pt x="0" y="368"/>
                </a:lnTo>
                <a:lnTo>
                  <a:pt x="0" y="368"/>
                </a:lnTo>
                <a:lnTo>
                  <a:pt x="2" y="355"/>
                </a:lnTo>
                <a:lnTo>
                  <a:pt x="5" y="342"/>
                </a:lnTo>
                <a:lnTo>
                  <a:pt x="5" y="342"/>
                </a:lnTo>
                <a:lnTo>
                  <a:pt x="11" y="328"/>
                </a:lnTo>
                <a:lnTo>
                  <a:pt x="11" y="328"/>
                </a:lnTo>
                <a:lnTo>
                  <a:pt x="16" y="322"/>
                </a:lnTo>
                <a:lnTo>
                  <a:pt x="16" y="322"/>
                </a:lnTo>
                <a:lnTo>
                  <a:pt x="19" y="319"/>
                </a:lnTo>
                <a:lnTo>
                  <a:pt x="19" y="319"/>
                </a:lnTo>
                <a:lnTo>
                  <a:pt x="19" y="317"/>
                </a:lnTo>
                <a:lnTo>
                  <a:pt x="19" y="317"/>
                </a:lnTo>
                <a:lnTo>
                  <a:pt x="26" y="311"/>
                </a:lnTo>
                <a:lnTo>
                  <a:pt x="32" y="304"/>
                </a:lnTo>
                <a:lnTo>
                  <a:pt x="32" y="304"/>
                </a:lnTo>
                <a:lnTo>
                  <a:pt x="38" y="298"/>
                </a:lnTo>
                <a:lnTo>
                  <a:pt x="46" y="293"/>
                </a:lnTo>
                <a:lnTo>
                  <a:pt x="46" y="293"/>
                </a:lnTo>
                <a:lnTo>
                  <a:pt x="54" y="290"/>
                </a:lnTo>
                <a:lnTo>
                  <a:pt x="62" y="289"/>
                </a:lnTo>
                <a:lnTo>
                  <a:pt x="62" y="289"/>
                </a:lnTo>
                <a:lnTo>
                  <a:pt x="68" y="289"/>
                </a:lnTo>
                <a:lnTo>
                  <a:pt x="68" y="289"/>
                </a:lnTo>
                <a:lnTo>
                  <a:pt x="73" y="289"/>
                </a:lnTo>
                <a:lnTo>
                  <a:pt x="73" y="289"/>
                </a:lnTo>
                <a:lnTo>
                  <a:pt x="76" y="289"/>
                </a:lnTo>
                <a:lnTo>
                  <a:pt x="76" y="289"/>
                </a:lnTo>
                <a:lnTo>
                  <a:pt x="78" y="289"/>
                </a:lnTo>
                <a:lnTo>
                  <a:pt x="78" y="289"/>
                </a:lnTo>
                <a:lnTo>
                  <a:pt x="81" y="286"/>
                </a:lnTo>
                <a:lnTo>
                  <a:pt x="81" y="286"/>
                </a:lnTo>
                <a:lnTo>
                  <a:pt x="94" y="273"/>
                </a:lnTo>
                <a:lnTo>
                  <a:pt x="94" y="273"/>
                </a:lnTo>
                <a:lnTo>
                  <a:pt x="119" y="246"/>
                </a:lnTo>
                <a:lnTo>
                  <a:pt x="119" y="246"/>
                </a:lnTo>
                <a:lnTo>
                  <a:pt x="123" y="240"/>
                </a:lnTo>
                <a:lnTo>
                  <a:pt x="123" y="240"/>
                </a:lnTo>
                <a:lnTo>
                  <a:pt x="133" y="229"/>
                </a:lnTo>
                <a:lnTo>
                  <a:pt x="144" y="218"/>
                </a:lnTo>
                <a:lnTo>
                  <a:pt x="144" y="218"/>
                </a:lnTo>
                <a:lnTo>
                  <a:pt x="149" y="213"/>
                </a:lnTo>
                <a:lnTo>
                  <a:pt x="149" y="213"/>
                </a:lnTo>
                <a:close/>
                <a:moveTo>
                  <a:pt x="183" y="320"/>
                </a:moveTo>
                <a:lnTo>
                  <a:pt x="183" y="320"/>
                </a:lnTo>
                <a:lnTo>
                  <a:pt x="185" y="325"/>
                </a:lnTo>
                <a:lnTo>
                  <a:pt x="185" y="325"/>
                </a:lnTo>
                <a:lnTo>
                  <a:pt x="185" y="325"/>
                </a:lnTo>
                <a:lnTo>
                  <a:pt x="185" y="325"/>
                </a:lnTo>
                <a:lnTo>
                  <a:pt x="185" y="322"/>
                </a:lnTo>
                <a:lnTo>
                  <a:pt x="185" y="322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3" y="317"/>
                </a:lnTo>
                <a:lnTo>
                  <a:pt x="187" y="317"/>
                </a:lnTo>
                <a:lnTo>
                  <a:pt x="187" y="317"/>
                </a:lnTo>
                <a:lnTo>
                  <a:pt x="182" y="315"/>
                </a:lnTo>
                <a:lnTo>
                  <a:pt x="182" y="315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close/>
                <a:moveTo>
                  <a:pt x="242" y="131"/>
                </a:moveTo>
                <a:lnTo>
                  <a:pt x="242" y="131"/>
                </a:lnTo>
                <a:lnTo>
                  <a:pt x="242" y="129"/>
                </a:lnTo>
                <a:lnTo>
                  <a:pt x="242" y="129"/>
                </a:lnTo>
                <a:lnTo>
                  <a:pt x="247" y="125"/>
                </a:lnTo>
                <a:lnTo>
                  <a:pt x="247" y="125"/>
                </a:lnTo>
                <a:lnTo>
                  <a:pt x="253" y="117"/>
                </a:lnTo>
                <a:lnTo>
                  <a:pt x="253" y="117"/>
                </a:lnTo>
                <a:lnTo>
                  <a:pt x="254" y="117"/>
                </a:lnTo>
                <a:lnTo>
                  <a:pt x="254" y="117"/>
                </a:lnTo>
                <a:lnTo>
                  <a:pt x="248" y="121"/>
                </a:lnTo>
                <a:lnTo>
                  <a:pt x="248" y="121"/>
                </a:lnTo>
                <a:lnTo>
                  <a:pt x="242" y="129"/>
                </a:lnTo>
                <a:lnTo>
                  <a:pt x="242" y="129"/>
                </a:lnTo>
                <a:lnTo>
                  <a:pt x="242" y="131"/>
                </a:lnTo>
                <a:lnTo>
                  <a:pt x="242" y="131"/>
                </a:lnTo>
                <a:lnTo>
                  <a:pt x="240" y="131"/>
                </a:lnTo>
                <a:lnTo>
                  <a:pt x="240" y="131"/>
                </a:lnTo>
                <a:lnTo>
                  <a:pt x="240" y="131"/>
                </a:lnTo>
                <a:lnTo>
                  <a:pt x="240" y="131"/>
                </a:lnTo>
                <a:lnTo>
                  <a:pt x="242" y="131"/>
                </a:lnTo>
                <a:lnTo>
                  <a:pt x="242" y="131"/>
                </a:lnTo>
                <a:close/>
                <a:moveTo>
                  <a:pt x="212" y="99"/>
                </a:moveTo>
                <a:lnTo>
                  <a:pt x="212" y="99"/>
                </a:lnTo>
                <a:lnTo>
                  <a:pt x="212" y="101"/>
                </a:lnTo>
                <a:lnTo>
                  <a:pt x="212" y="101"/>
                </a:lnTo>
                <a:lnTo>
                  <a:pt x="206" y="117"/>
                </a:lnTo>
                <a:lnTo>
                  <a:pt x="206" y="117"/>
                </a:lnTo>
                <a:lnTo>
                  <a:pt x="206" y="118"/>
                </a:lnTo>
                <a:lnTo>
                  <a:pt x="206" y="118"/>
                </a:lnTo>
                <a:lnTo>
                  <a:pt x="206" y="117"/>
                </a:lnTo>
                <a:lnTo>
                  <a:pt x="206" y="117"/>
                </a:lnTo>
                <a:lnTo>
                  <a:pt x="212" y="101"/>
                </a:lnTo>
                <a:lnTo>
                  <a:pt x="212" y="101"/>
                </a:lnTo>
                <a:lnTo>
                  <a:pt x="212" y="99"/>
                </a:lnTo>
                <a:lnTo>
                  <a:pt x="212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99"/>
                </a:lnTo>
                <a:lnTo>
                  <a:pt x="212" y="99"/>
                </a:lnTo>
                <a:lnTo>
                  <a:pt x="212" y="99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5" y="364"/>
                </a:lnTo>
                <a:lnTo>
                  <a:pt x="35" y="364"/>
                </a:lnTo>
                <a:lnTo>
                  <a:pt x="37" y="364"/>
                </a:lnTo>
                <a:lnTo>
                  <a:pt x="40" y="366"/>
                </a:lnTo>
                <a:lnTo>
                  <a:pt x="40" y="366"/>
                </a:lnTo>
                <a:lnTo>
                  <a:pt x="37" y="363"/>
                </a:lnTo>
                <a:lnTo>
                  <a:pt x="37" y="363"/>
                </a:lnTo>
                <a:lnTo>
                  <a:pt x="35" y="363"/>
                </a:lnTo>
                <a:lnTo>
                  <a:pt x="34" y="361"/>
                </a:lnTo>
                <a:lnTo>
                  <a:pt x="34" y="361"/>
                </a:lnTo>
                <a:lnTo>
                  <a:pt x="32" y="360"/>
                </a:lnTo>
                <a:lnTo>
                  <a:pt x="32" y="360"/>
                </a:lnTo>
                <a:lnTo>
                  <a:pt x="30" y="355"/>
                </a:lnTo>
                <a:lnTo>
                  <a:pt x="30" y="355"/>
                </a:lnTo>
                <a:lnTo>
                  <a:pt x="30" y="350"/>
                </a:lnTo>
                <a:lnTo>
                  <a:pt x="30" y="345"/>
                </a:lnTo>
                <a:lnTo>
                  <a:pt x="30" y="345"/>
                </a:lnTo>
                <a:lnTo>
                  <a:pt x="32" y="339"/>
                </a:lnTo>
                <a:lnTo>
                  <a:pt x="32" y="339"/>
                </a:lnTo>
                <a:lnTo>
                  <a:pt x="32" y="339"/>
                </a:lnTo>
                <a:lnTo>
                  <a:pt x="32" y="339"/>
                </a:lnTo>
                <a:lnTo>
                  <a:pt x="29" y="345"/>
                </a:lnTo>
                <a:lnTo>
                  <a:pt x="29" y="353"/>
                </a:lnTo>
                <a:lnTo>
                  <a:pt x="29" y="353"/>
                </a:lnTo>
                <a:lnTo>
                  <a:pt x="29" y="357"/>
                </a:lnTo>
                <a:lnTo>
                  <a:pt x="30" y="358"/>
                </a:lnTo>
                <a:lnTo>
                  <a:pt x="30" y="358"/>
                </a:lnTo>
                <a:lnTo>
                  <a:pt x="32" y="361"/>
                </a:lnTo>
                <a:lnTo>
                  <a:pt x="32" y="361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81" y="314"/>
                </a:moveTo>
                <a:lnTo>
                  <a:pt x="81" y="314"/>
                </a:lnTo>
                <a:lnTo>
                  <a:pt x="79" y="315"/>
                </a:lnTo>
                <a:lnTo>
                  <a:pt x="79" y="315"/>
                </a:lnTo>
                <a:lnTo>
                  <a:pt x="78" y="315"/>
                </a:lnTo>
                <a:lnTo>
                  <a:pt x="78" y="315"/>
                </a:lnTo>
                <a:lnTo>
                  <a:pt x="75" y="314"/>
                </a:lnTo>
                <a:lnTo>
                  <a:pt x="71" y="312"/>
                </a:lnTo>
                <a:lnTo>
                  <a:pt x="71" y="312"/>
                </a:lnTo>
                <a:lnTo>
                  <a:pt x="70" y="312"/>
                </a:lnTo>
                <a:lnTo>
                  <a:pt x="70" y="312"/>
                </a:lnTo>
                <a:lnTo>
                  <a:pt x="62" y="314"/>
                </a:lnTo>
                <a:lnTo>
                  <a:pt x="56" y="315"/>
                </a:lnTo>
                <a:lnTo>
                  <a:pt x="56" y="315"/>
                </a:lnTo>
                <a:lnTo>
                  <a:pt x="53" y="319"/>
                </a:lnTo>
                <a:lnTo>
                  <a:pt x="53" y="319"/>
                </a:lnTo>
                <a:lnTo>
                  <a:pt x="45" y="325"/>
                </a:lnTo>
                <a:lnTo>
                  <a:pt x="40" y="333"/>
                </a:lnTo>
                <a:lnTo>
                  <a:pt x="40" y="333"/>
                </a:lnTo>
                <a:lnTo>
                  <a:pt x="35" y="339"/>
                </a:lnTo>
                <a:lnTo>
                  <a:pt x="34" y="347"/>
                </a:lnTo>
                <a:lnTo>
                  <a:pt x="34" y="347"/>
                </a:lnTo>
                <a:lnTo>
                  <a:pt x="35" y="353"/>
                </a:lnTo>
                <a:lnTo>
                  <a:pt x="38" y="358"/>
                </a:lnTo>
                <a:lnTo>
                  <a:pt x="38" y="358"/>
                </a:lnTo>
                <a:lnTo>
                  <a:pt x="38" y="360"/>
                </a:lnTo>
                <a:lnTo>
                  <a:pt x="38" y="360"/>
                </a:lnTo>
                <a:lnTo>
                  <a:pt x="40" y="361"/>
                </a:lnTo>
                <a:lnTo>
                  <a:pt x="40" y="361"/>
                </a:lnTo>
                <a:lnTo>
                  <a:pt x="41" y="363"/>
                </a:lnTo>
                <a:lnTo>
                  <a:pt x="45" y="364"/>
                </a:lnTo>
                <a:lnTo>
                  <a:pt x="45" y="364"/>
                </a:lnTo>
                <a:lnTo>
                  <a:pt x="48" y="364"/>
                </a:lnTo>
                <a:lnTo>
                  <a:pt x="48" y="364"/>
                </a:lnTo>
                <a:lnTo>
                  <a:pt x="53" y="364"/>
                </a:lnTo>
                <a:lnTo>
                  <a:pt x="53" y="364"/>
                </a:lnTo>
                <a:lnTo>
                  <a:pt x="60" y="360"/>
                </a:lnTo>
                <a:lnTo>
                  <a:pt x="68" y="355"/>
                </a:lnTo>
                <a:lnTo>
                  <a:pt x="68" y="355"/>
                </a:lnTo>
                <a:lnTo>
                  <a:pt x="68" y="353"/>
                </a:lnTo>
                <a:lnTo>
                  <a:pt x="68" y="353"/>
                </a:lnTo>
                <a:lnTo>
                  <a:pt x="79" y="339"/>
                </a:lnTo>
                <a:lnTo>
                  <a:pt x="79" y="339"/>
                </a:lnTo>
                <a:lnTo>
                  <a:pt x="82" y="331"/>
                </a:lnTo>
                <a:lnTo>
                  <a:pt x="84" y="322"/>
                </a:lnTo>
                <a:lnTo>
                  <a:pt x="84" y="322"/>
                </a:lnTo>
                <a:lnTo>
                  <a:pt x="84" y="320"/>
                </a:lnTo>
                <a:lnTo>
                  <a:pt x="84" y="320"/>
                </a:lnTo>
                <a:lnTo>
                  <a:pt x="81" y="314"/>
                </a:lnTo>
                <a:lnTo>
                  <a:pt x="81" y="314"/>
                </a:lnTo>
                <a:close/>
                <a:moveTo>
                  <a:pt x="150" y="374"/>
                </a:moveTo>
                <a:lnTo>
                  <a:pt x="150" y="374"/>
                </a:lnTo>
                <a:lnTo>
                  <a:pt x="150" y="379"/>
                </a:lnTo>
                <a:lnTo>
                  <a:pt x="150" y="379"/>
                </a:lnTo>
                <a:lnTo>
                  <a:pt x="152" y="385"/>
                </a:lnTo>
                <a:lnTo>
                  <a:pt x="157" y="390"/>
                </a:lnTo>
                <a:lnTo>
                  <a:pt x="157" y="390"/>
                </a:lnTo>
                <a:lnTo>
                  <a:pt x="158" y="393"/>
                </a:lnTo>
                <a:lnTo>
                  <a:pt x="161" y="394"/>
                </a:lnTo>
                <a:lnTo>
                  <a:pt x="161" y="394"/>
                </a:lnTo>
                <a:lnTo>
                  <a:pt x="165" y="394"/>
                </a:lnTo>
                <a:lnTo>
                  <a:pt x="165" y="394"/>
                </a:lnTo>
                <a:lnTo>
                  <a:pt x="169" y="393"/>
                </a:lnTo>
                <a:lnTo>
                  <a:pt x="171" y="391"/>
                </a:lnTo>
                <a:lnTo>
                  <a:pt x="171" y="391"/>
                </a:lnTo>
                <a:lnTo>
                  <a:pt x="176" y="382"/>
                </a:lnTo>
                <a:lnTo>
                  <a:pt x="180" y="372"/>
                </a:lnTo>
                <a:lnTo>
                  <a:pt x="180" y="372"/>
                </a:lnTo>
                <a:lnTo>
                  <a:pt x="182" y="361"/>
                </a:lnTo>
                <a:lnTo>
                  <a:pt x="183" y="350"/>
                </a:lnTo>
                <a:lnTo>
                  <a:pt x="183" y="350"/>
                </a:lnTo>
                <a:lnTo>
                  <a:pt x="183" y="342"/>
                </a:lnTo>
                <a:lnTo>
                  <a:pt x="183" y="342"/>
                </a:lnTo>
                <a:lnTo>
                  <a:pt x="182" y="339"/>
                </a:lnTo>
                <a:lnTo>
                  <a:pt x="182" y="339"/>
                </a:lnTo>
                <a:lnTo>
                  <a:pt x="179" y="333"/>
                </a:lnTo>
                <a:lnTo>
                  <a:pt x="179" y="333"/>
                </a:lnTo>
                <a:lnTo>
                  <a:pt x="177" y="331"/>
                </a:lnTo>
                <a:lnTo>
                  <a:pt x="177" y="331"/>
                </a:lnTo>
                <a:lnTo>
                  <a:pt x="172" y="331"/>
                </a:lnTo>
                <a:lnTo>
                  <a:pt x="172" y="331"/>
                </a:lnTo>
                <a:lnTo>
                  <a:pt x="171" y="331"/>
                </a:lnTo>
                <a:lnTo>
                  <a:pt x="171" y="331"/>
                </a:lnTo>
                <a:lnTo>
                  <a:pt x="166" y="333"/>
                </a:lnTo>
                <a:lnTo>
                  <a:pt x="163" y="336"/>
                </a:lnTo>
                <a:lnTo>
                  <a:pt x="163" y="336"/>
                </a:lnTo>
                <a:lnTo>
                  <a:pt x="158" y="344"/>
                </a:lnTo>
                <a:lnTo>
                  <a:pt x="158" y="344"/>
                </a:lnTo>
                <a:lnTo>
                  <a:pt x="153" y="358"/>
                </a:lnTo>
                <a:lnTo>
                  <a:pt x="150" y="366"/>
                </a:lnTo>
                <a:lnTo>
                  <a:pt x="150" y="374"/>
                </a:lnTo>
                <a:lnTo>
                  <a:pt x="150" y="374"/>
                </a:lnTo>
                <a:close/>
                <a:moveTo>
                  <a:pt x="183" y="185"/>
                </a:moveTo>
                <a:lnTo>
                  <a:pt x="183" y="185"/>
                </a:lnTo>
                <a:lnTo>
                  <a:pt x="183" y="186"/>
                </a:lnTo>
                <a:lnTo>
                  <a:pt x="183" y="186"/>
                </a:lnTo>
                <a:lnTo>
                  <a:pt x="180" y="186"/>
                </a:lnTo>
                <a:lnTo>
                  <a:pt x="179" y="185"/>
                </a:lnTo>
                <a:lnTo>
                  <a:pt x="179" y="185"/>
                </a:lnTo>
                <a:lnTo>
                  <a:pt x="177" y="185"/>
                </a:lnTo>
                <a:lnTo>
                  <a:pt x="177" y="185"/>
                </a:lnTo>
                <a:lnTo>
                  <a:pt x="174" y="186"/>
                </a:lnTo>
                <a:lnTo>
                  <a:pt x="172" y="189"/>
                </a:lnTo>
                <a:lnTo>
                  <a:pt x="172" y="189"/>
                </a:lnTo>
                <a:lnTo>
                  <a:pt x="171" y="192"/>
                </a:lnTo>
                <a:lnTo>
                  <a:pt x="171" y="192"/>
                </a:lnTo>
                <a:lnTo>
                  <a:pt x="169" y="196"/>
                </a:lnTo>
                <a:lnTo>
                  <a:pt x="171" y="199"/>
                </a:lnTo>
                <a:lnTo>
                  <a:pt x="171" y="199"/>
                </a:lnTo>
                <a:lnTo>
                  <a:pt x="172" y="202"/>
                </a:lnTo>
                <a:lnTo>
                  <a:pt x="172" y="202"/>
                </a:lnTo>
                <a:lnTo>
                  <a:pt x="172" y="203"/>
                </a:lnTo>
                <a:lnTo>
                  <a:pt x="172" y="203"/>
                </a:lnTo>
                <a:lnTo>
                  <a:pt x="176" y="207"/>
                </a:lnTo>
                <a:lnTo>
                  <a:pt x="180" y="207"/>
                </a:lnTo>
                <a:lnTo>
                  <a:pt x="180" y="207"/>
                </a:lnTo>
                <a:lnTo>
                  <a:pt x="185" y="205"/>
                </a:lnTo>
                <a:lnTo>
                  <a:pt x="188" y="202"/>
                </a:lnTo>
                <a:lnTo>
                  <a:pt x="190" y="197"/>
                </a:lnTo>
                <a:lnTo>
                  <a:pt x="190" y="194"/>
                </a:lnTo>
                <a:lnTo>
                  <a:pt x="190" y="194"/>
                </a:lnTo>
                <a:lnTo>
                  <a:pt x="190" y="192"/>
                </a:lnTo>
                <a:lnTo>
                  <a:pt x="190" y="192"/>
                </a:lnTo>
                <a:lnTo>
                  <a:pt x="188" y="188"/>
                </a:lnTo>
                <a:lnTo>
                  <a:pt x="188" y="188"/>
                </a:lnTo>
                <a:lnTo>
                  <a:pt x="187" y="186"/>
                </a:lnTo>
                <a:lnTo>
                  <a:pt x="183" y="185"/>
                </a:lnTo>
                <a:lnTo>
                  <a:pt x="183" y="185"/>
                </a:lnTo>
                <a:close/>
                <a:moveTo>
                  <a:pt x="149" y="429"/>
                </a:moveTo>
                <a:lnTo>
                  <a:pt x="149" y="429"/>
                </a:lnTo>
                <a:lnTo>
                  <a:pt x="153" y="431"/>
                </a:lnTo>
                <a:lnTo>
                  <a:pt x="153" y="431"/>
                </a:lnTo>
                <a:lnTo>
                  <a:pt x="165" y="432"/>
                </a:lnTo>
                <a:lnTo>
                  <a:pt x="165" y="432"/>
                </a:lnTo>
                <a:lnTo>
                  <a:pt x="168" y="432"/>
                </a:lnTo>
                <a:lnTo>
                  <a:pt x="168" y="432"/>
                </a:lnTo>
                <a:lnTo>
                  <a:pt x="176" y="429"/>
                </a:lnTo>
                <a:lnTo>
                  <a:pt x="182" y="424"/>
                </a:lnTo>
                <a:lnTo>
                  <a:pt x="182" y="424"/>
                </a:lnTo>
                <a:lnTo>
                  <a:pt x="187" y="420"/>
                </a:lnTo>
                <a:lnTo>
                  <a:pt x="187" y="420"/>
                </a:lnTo>
                <a:lnTo>
                  <a:pt x="191" y="410"/>
                </a:lnTo>
                <a:lnTo>
                  <a:pt x="196" y="399"/>
                </a:lnTo>
                <a:lnTo>
                  <a:pt x="196" y="399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1" y="409"/>
                </a:lnTo>
                <a:lnTo>
                  <a:pt x="191" y="409"/>
                </a:lnTo>
                <a:lnTo>
                  <a:pt x="183" y="418"/>
                </a:lnTo>
                <a:lnTo>
                  <a:pt x="176" y="427"/>
                </a:lnTo>
                <a:lnTo>
                  <a:pt x="176" y="427"/>
                </a:lnTo>
                <a:lnTo>
                  <a:pt x="174" y="427"/>
                </a:lnTo>
                <a:lnTo>
                  <a:pt x="174" y="427"/>
                </a:lnTo>
                <a:lnTo>
                  <a:pt x="168" y="431"/>
                </a:lnTo>
                <a:lnTo>
                  <a:pt x="168" y="431"/>
                </a:lnTo>
                <a:lnTo>
                  <a:pt x="160" y="431"/>
                </a:lnTo>
                <a:lnTo>
                  <a:pt x="160" y="431"/>
                </a:lnTo>
                <a:lnTo>
                  <a:pt x="155" y="431"/>
                </a:lnTo>
                <a:lnTo>
                  <a:pt x="150" y="429"/>
                </a:lnTo>
                <a:lnTo>
                  <a:pt x="150" y="429"/>
                </a:lnTo>
                <a:lnTo>
                  <a:pt x="149" y="429"/>
                </a:lnTo>
                <a:lnTo>
                  <a:pt x="149" y="429"/>
                </a:lnTo>
                <a:close/>
                <a:moveTo>
                  <a:pt x="123" y="390"/>
                </a:moveTo>
                <a:lnTo>
                  <a:pt x="123" y="390"/>
                </a:lnTo>
                <a:lnTo>
                  <a:pt x="123" y="390"/>
                </a:lnTo>
                <a:lnTo>
                  <a:pt x="123" y="390"/>
                </a:lnTo>
                <a:lnTo>
                  <a:pt x="123" y="391"/>
                </a:lnTo>
                <a:lnTo>
                  <a:pt x="123" y="391"/>
                </a:lnTo>
                <a:lnTo>
                  <a:pt x="122" y="402"/>
                </a:lnTo>
                <a:lnTo>
                  <a:pt x="122" y="402"/>
                </a:lnTo>
                <a:lnTo>
                  <a:pt x="123" y="407"/>
                </a:lnTo>
                <a:lnTo>
                  <a:pt x="123" y="407"/>
                </a:lnTo>
                <a:lnTo>
                  <a:pt x="128" y="416"/>
                </a:lnTo>
                <a:lnTo>
                  <a:pt x="135" y="423"/>
                </a:lnTo>
                <a:lnTo>
                  <a:pt x="135" y="423"/>
                </a:lnTo>
                <a:lnTo>
                  <a:pt x="136" y="423"/>
                </a:lnTo>
                <a:lnTo>
                  <a:pt x="136" y="423"/>
                </a:lnTo>
                <a:lnTo>
                  <a:pt x="136" y="423"/>
                </a:lnTo>
                <a:lnTo>
                  <a:pt x="136" y="423"/>
                </a:lnTo>
                <a:lnTo>
                  <a:pt x="133" y="420"/>
                </a:lnTo>
                <a:lnTo>
                  <a:pt x="133" y="420"/>
                </a:lnTo>
                <a:lnTo>
                  <a:pt x="128" y="413"/>
                </a:lnTo>
                <a:lnTo>
                  <a:pt x="128" y="413"/>
                </a:lnTo>
                <a:lnTo>
                  <a:pt x="125" y="398"/>
                </a:lnTo>
                <a:lnTo>
                  <a:pt x="125" y="398"/>
                </a:lnTo>
                <a:lnTo>
                  <a:pt x="123" y="390"/>
                </a:lnTo>
                <a:lnTo>
                  <a:pt x="123" y="390"/>
                </a:lnTo>
                <a:close/>
                <a:moveTo>
                  <a:pt x="179" y="405"/>
                </a:moveTo>
                <a:lnTo>
                  <a:pt x="179" y="405"/>
                </a:lnTo>
                <a:lnTo>
                  <a:pt x="179" y="405"/>
                </a:lnTo>
                <a:lnTo>
                  <a:pt x="179" y="405"/>
                </a:lnTo>
                <a:lnTo>
                  <a:pt x="174" y="409"/>
                </a:lnTo>
                <a:lnTo>
                  <a:pt x="174" y="409"/>
                </a:lnTo>
                <a:lnTo>
                  <a:pt x="163" y="418"/>
                </a:lnTo>
                <a:lnTo>
                  <a:pt x="163" y="418"/>
                </a:lnTo>
                <a:lnTo>
                  <a:pt x="163" y="418"/>
                </a:lnTo>
                <a:lnTo>
                  <a:pt x="163" y="418"/>
                </a:lnTo>
                <a:lnTo>
                  <a:pt x="163" y="421"/>
                </a:lnTo>
                <a:lnTo>
                  <a:pt x="163" y="421"/>
                </a:lnTo>
                <a:lnTo>
                  <a:pt x="165" y="421"/>
                </a:lnTo>
                <a:lnTo>
                  <a:pt x="166" y="420"/>
                </a:lnTo>
                <a:lnTo>
                  <a:pt x="166" y="420"/>
                </a:lnTo>
                <a:lnTo>
                  <a:pt x="168" y="418"/>
                </a:lnTo>
                <a:lnTo>
                  <a:pt x="168" y="418"/>
                </a:lnTo>
                <a:lnTo>
                  <a:pt x="179" y="407"/>
                </a:lnTo>
                <a:lnTo>
                  <a:pt x="179" y="407"/>
                </a:lnTo>
                <a:lnTo>
                  <a:pt x="179" y="405"/>
                </a:lnTo>
                <a:lnTo>
                  <a:pt x="179" y="405"/>
                </a:lnTo>
                <a:close/>
                <a:moveTo>
                  <a:pt x="187" y="385"/>
                </a:moveTo>
                <a:lnTo>
                  <a:pt x="187" y="385"/>
                </a:lnTo>
                <a:lnTo>
                  <a:pt x="188" y="379"/>
                </a:lnTo>
                <a:lnTo>
                  <a:pt x="188" y="379"/>
                </a:lnTo>
                <a:lnTo>
                  <a:pt x="187" y="379"/>
                </a:lnTo>
                <a:lnTo>
                  <a:pt x="187" y="379"/>
                </a:lnTo>
                <a:lnTo>
                  <a:pt x="185" y="379"/>
                </a:lnTo>
                <a:lnTo>
                  <a:pt x="185" y="379"/>
                </a:lnTo>
                <a:lnTo>
                  <a:pt x="180" y="388"/>
                </a:lnTo>
                <a:lnTo>
                  <a:pt x="180" y="388"/>
                </a:lnTo>
                <a:lnTo>
                  <a:pt x="179" y="390"/>
                </a:lnTo>
                <a:lnTo>
                  <a:pt x="179" y="390"/>
                </a:lnTo>
                <a:lnTo>
                  <a:pt x="179" y="391"/>
                </a:lnTo>
                <a:lnTo>
                  <a:pt x="179" y="391"/>
                </a:lnTo>
                <a:lnTo>
                  <a:pt x="174" y="396"/>
                </a:lnTo>
                <a:lnTo>
                  <a:pt x="174" y="396"/>
                </a:lnTo>
                <a:lnTo>
                  <a:pt x="172" y="398"/>
                </a:lnTo>
                <a:lnTo>
                  <a:pt x="172" y="398"/>
                </a:lnTo>
                <a:lnTo>
                  <a:pt x="174" y="396"/>
                </a:lnTo>
                <a:lnTo>
                  <a:pt x="174" y="396"/>
                </a:lnTo>
                <a:lnTo>
                  <a:pt x="180" y="390"/>
                </a:lnTo>
                <a:lnTo>
                  <a:pt x="180" y="390"/>
                </a:lnTo>
                <a:lnTo>
                  <a:pt x="182" y="390"/>
                </a:lnTo>
                <a:lnTo>
                  <a:pt x="182" y="390"/>
                </a:lnTo>
                <a:lnTo>
                  <a:pt x="185" y="390"/>
                </a:lnTo>
                <a:lnTo>
                  <a:pt x="185" y="390"/>
                </a:lnTo>
                <a:lnTo>
                  <a:pt x="185" y="388"/>
                </a:lnTo>
                <a:lnTo>
                  <a:pt x="185" y="388"/>
                </a:lnTo>
                <a:lnTo>
                  <a:pt x="183" y="388"/>
                </a:lnTo>
                <a:lnTo>
                  <a:pt x="183" y="388"/>
                </a:lnTo>
                <a:lnTo>
                  <a:pt x="183" y="386"/>
                </a:lnTo>
                <a:lnTo>
                  <a:pt x="183" y="386"/>
                </a:lnTo>
                <a:lnTo>
                  <a:pt x="185" y="385"/>
                </a:lnTo>
                <a:lnTo>
                  <a:pt x="185" y="385"/>
                </a:lnTo>
                <a:lnTo>
                  <a:pt x="187" y="385"/>
                </a:lnTo>
                <a:lnTo>
                  <a:pt x="187" y="385"/>
                </a:lnTo>
                <a:close/>
                <a:moveTo>
                  <a:pt x="147" y="320"/>
                </a:moveTo>
                <a:lnTo>
                  <a:pt x="147" y="320"/>
                </a:lnTo>
                <a:lnTo>
                  <a:pt x="144" y="323"/>
                </a:lnTo>
                <a:lnTo>
                  <a:pt x="144" y="323"/>
                </a:lnTo>
                <a:lnTo>
                  <a:pt x="139" y="330"/>
                </a:lnTo>
                <a:lnTo>
                  <a:pt x="136" y="338"/>
                </a:lnTo>
                <a:lnTo>
                  <a:pt x="136" y="338"/>
                </a:lnTo>
                <a:lnTo>
                  <a:pt x="130" y="355"/>
                </a:lnTo>
                <a:lnTo>
                  <a:pt x="130" y="355"/>
                </a:lnTo>
                <a:lnTo>
                  <a:pt x="128" y="357"/>
                </a:lnTo>
                <a:lnTo>
                  <a:pt x="128" y="357"/>
                </a:lnTo>
                <a:lnTo>
                  <a:pt x="130" y="357"/>
                </a:lnTo>
                <a:lnTo>
                  <a:pt x="130" y="357"/>
                </a:lnTo>
                <a:lnTo>
                  <a:pt x="135" y="342"/>
                </a:lnTo>
                <a:lnTo>
                  <a:pt x="135" y="342"/>
                </a:lnTo>
                <a:lnTo>
                  <a:pt x="139" y="333"/>
                </a:lnTo>
                <a:lnTo>
                  <a:pt x="146" y="323"/>
                </a:lnTo>
                <a:lnTo>
                  <a:pt x="146" y="323"/>
                </a:lnTo>
                <a:lnTo>
                  <a:pt x="147" y="322"/>
                </a:lnTo>
                <a:lnTo>
                  <a:pt x="147" y="320"/>
                </a:lnTo>
                <a:lnTo>
                  <a:pt x="147" y="320"/>
                </a:lnTo>
                <a:close/>
                <a:moveTo>
                  <a:pt x="171" y="405"/>
                </a:moveTo>
                <a:lnTo>
                  <a:pt x="171" y="405"/>
                </a:lnTo>
                <a:lnTo>
                  <a:pt x="172" y="405"/>
                </a:lnTo>
                <a:lnTo>
                  <a:pt x="172" y="405"/>
                </a:lnTo>
                <a:lnTo>
                  <a:pt x="180" y="401"/>
                </a:lnTo>
                <a:lnTo>
                  <a:pt x="180" y="401"/>
                </a:lnTo>
                <a:lnTo>
                  <a:pt x="180" y="401"/>
                </a:lnTo>
                <a:lnTo>
                  <a:pt x="180" y="401"/>
                </a:lnTo>
                <a:lnTo>
                  <a:pt x="182" y="398"/>
                </a:lnTo>
                <a:lnTo>
                  <a:pt x="182" y="398"/>
                </a:lnTo>
                <a:lnTo>
                  <a:pt x="183" y="393"/>
                </a:lnTo>
                <a:lnTo>
                  <a:pt x="183" y="393"/>
                </a:lnTo>
                <a:lnTo>
                  <a:pt x="183" y="393"/>
                </a:lnTo>
                <a:lnTo>
                  <a:pt x="183" y="393"/>
                </a:lnTo>
                <a:lnTo>
                  <a:pt x="171" y="405"/>
                </a:lnTo>
                <a:lnTo>
                  <a:pt x="171" y="405"/>
                </a:lnTo>
                <a:close/>
                <a:moveTo>
                  <a:pt x="223" y="38"/>
                </a:moveTo>
                <a:lnTo>
                  <a:pt x="223" y="38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7" y="27"/>
                </a:lnTo>
                <a:lnTo>
                  <a:pt x="217" y="27"/>
                </a:lnTo>
                <a:lnTo>
                  <a:pt x="217" y="28"/>
                </a:lnTo>
                <a:lnTo>
                  <a:pt x="217" y="28"/>
                </a:lnTo>
                <a:lnTo>
                  <a:pt x="220" y="33"/>
                </a:lnTo>
                <a:lnTo>
                  <a:pt x="220" y="33"/>
                </a:lnTo>
                <a:lnTo>
                  <a:pt x="221" y="35"/>
                </a:lnTo>
                <a:lnTo>
                  <a:pt x="221" y="35"/>
                </a:lnTo>
                <a:lnTo>
                  <a:pt x="221" y="36"/>
                </a:lnTo>
                <a:lnTo>
                  <a:pt x="221" y="36"/>
                </a:lnTo>
                <a:lnTo>
                  <a:pt x="223" y="38"/>
                </a:lnTo>
                <a:lnTo>
                  <a:pt x="223" y="38"/>
                </a:lnTo>
                <a:close/>
                <a:moveTo>
                  <a:pt x="204" y="333"/>
                </a:moveTo>
                <a:lnTo>
                  <a:pt x="204" y="333"/>
                </a:lnTo>
                <a:lnTo>
                  <a:pt x="201" y="328"/>
                </a:lnTo>
                <a:lnTo>
                  <a:pt x="198" y="322"/>
                </a:lnTo>
                <a:lnTo>
                  <a:pt x="193" y="315"/>
                </a:lnTo>
                <a:lnTo>
                  <a:pt x="188" y="312"/>
                </a:lnTo>
                <a:lnTo>
                  <a:pt x="188" y="312"/>
                </a:lnTo>
                <a:lnTo>
                  <a:pt x="187" y="314"/>
                </a:lnTo>
                <a:lnTo>
                  <a:pt x="187" y="314"/>
                </a:lnTo>
                <a:lnTo>
                  <a:pt x="191" y="317"/>
                </a:lnTo>
                <a:lnTo>
                  <a:pt x="191" y="317"/>
                </a:lnTo>
                <a:lnTo>
                  <a:pt x="194" y="320"/>
                </a:lnTo>
                <a:lnTo>
                  <a:pt x="194" y="320"/>
                </a:lnTo>
                <a:lnTo>
                  <a:pt x="196" y="320"/>
                </a:lnTo>
                <a:lnTo>
                  <a:pt x="196" y="320"/>
                </a:lnTo>
                <a:lnTo>
                  <a:pt x="198" y="322"/>
                </a:lnTo>
                <a:lnTo>
                  <a:pt x="198" y="322"/>
                </a:lnTo>
                <a:lnTo>
                  <a:pt x="199" y="323"/>
                </a:lnTo>
                <a:lnTo>
                  <a:pt x="199" y="323"/>
                </a:lnTo>
                <a:lnTo>
                  <a:pt x="199" y="327"/>
                </a:lnTo>
                <a:lnTo>
                  <a:pt x="199" y="327"/>
                </a:lnTo>
                <a:lnTo>
                  <a:pt x="201" y="330"/>
                </a:lnTo>
                <a:lnTo>
                  <a:pt x="201" y="330"/>
                </a:lnTo>
                <a:lnTo>
                  <a:pt x="202" y="333"/>
                </a:lnTo>
                <a:lnTo>
                  <a:pt x="202" y="333"/>
                </a:lnTo>
                <a:lnTo>
                  <a:pt x="204" y="333"/>
                </a:lnTo>
                <a:lnTo>
                  <a:pt x="204" y="333"/>
                </a:lnTo>
                <a:close/>
                <a:moveTo>
                  <a:pt x="10" y="342"/>
                </a:moveTo>
                <a:lnTo>
                  <a:pt x="10" y="342"/>
                </a:lnTo>
                <a:lnTo>
                  <a:pt x="10" y="342"/>
                </a:lnTo>
                <a:lnTo>
                  <a:pt x="10" y="342"/>
                </a:lnTo>
                <a:lnTo>
                  <a:pt x="7" y="352"/>
                </a:lnTo>
                <a:lnTo>
                  <a:pt x="7" y="361"/>
                </a:lnTo>
                <a:lnTo>
                  <a:pt x="7" y="361"/>
                </a:lnTo>
                <a:lnTo>
                  <a:pt x="7" y="363"/>
                </a:lnTo>
                <a:lnTo>
                  <a:pt x="7" y="363"/>
                </a:lnTo>
                <a:lnTo>
                  <a:pt x="8" y="360"/>
                </a:lnTo>
                <a:lnTo>
                  <a:pt x="8" y="360"/>
                </a:lnTo>
                <a:lnTo>
                  <a:pt x="10" y="355"/>
                </a:lnTo>
                <a:lnTo>
                  <a:pt x="10" y="355"/>
                </a:lnTo>
                <a:lnTo>
                  <a:pt x="10" y="353"/>
                </a:lnTo>
                <a:lnTo>
                  <a:pt x="10" y="353"/>
                </a:lnTo>
                <a:lnTo>
                  <a:pt x="10" y="342"/>
                </a:lnTo>
                <a:lnTo>
                  <a:pt x="10" y="342"/>
                </a:lnTo>
                <a:close/>
                <a:moveTo>
                  <a:pt x="213" y="66"/>
                </a:moveTo>
                <a:lnTo>
                  <a:pt x="213" y="66"/>
                </a:lnTo>
                <a:lnTo>
                  <a:pt x="212" y="69"/>
                </a:lnTo>
                <a:lnTo>
                  <a:pt x="212" y="69"/>
                </a:lnTo>
                <a:lnTo>
                  <a:pt x="212" y="73"/>
                </a:lnTo>
                <a:lnTo>
                  <a:pt x="212" y="73"/>
                </a:lnTo>
                <a:lnTo>
                  <a:pt x="213" y="79"/>
                </a:lnTo>
                <a:lnTo>
                  <a:pt x="213" y="79"/>
                </a:lnTo>
                <a:lnTo>
                  <a:pt x="213" y="80"/>
                </a:lnTo>
                <a:lnTo>
                  <a:pt x="213" y="80"/>
                </a:lnTo>
                <a:lnTo>
                  <a:pt x="217" y="74"/>
                </a:lnTo>
                <a:lnTo>
                  <a:pt x="217" y="74"/>
                </a:lnTo>
                <a:lnTo>
                  <a:pt x="217" y="73"/>
                </a:lnTo>
                <a:lnTo>
                  <a:pt x="217" y="73"/>
                </a:lnTo>
                <a:lnTo>
                  <a:pt x="213" y="66"/>
                </a:lnTo>
                <a:lnTo>
                  <a:pt x="213" y="66"/>
                </a:lnTo>
                <a:close/>
                <a:moveTo>
                  <a:pt x="202" y="186"/>
                </a:moveTo>
                <a:lnTo>
                  <a:pt x="202" y="186"/>
                </a:lnTo>
                <a:lnTo>
                  <a:pt x="202" y="186"/>
                </a:lnTo>
                <a:lnTo>
                  <a:pt x="202" y="186"/>
                </a:lnTo>
                <a:lnTo>
                  <a:pt x="201" y="188"/>
                </a:lnTo>
                <a:lnTo>
                  <a:pt x="201" y="188"/>
                </a:lnTo>
                <a:lnTo>
                  <a:pt x="201" y="191"/>
                </a:lnTo>
                <a:lnTo>
                  <a:pt x="201" y="191"/>
                </a:lnTo>
                <a:lnTo>
                  <a:pt x="201" y="196"/>
                </a:lnTo>
                <a:lnTo>
                  <a:pt x="201" y="196"/>
                </a:lnTo>
                <a:lnTo>
                  <a:pt x="199" y="200"/>
                </a:lnTo>
                <a:lnTo>
                  <a:pt x="199" y="200"/>
                </a:lnTo>
                <a:lnTo>
                  <a:pt x="199" y="203"/>
                </a:lnTo>
                <a:lnTo>
                  <a:pt x="199" y="203"/>
                </a:lnTo>
                <a:lnTo>
                  <a:pt x="196" y="215"/>
                </a:lnTo>
                <a:lnTo>
                  <a:pt x="196" y="215"/>
                </a:lnTo>
                <a:lnTo>
                  <a:pt x="194" y="218"/>
                </a:lnTo>
                <a:lnTo>
                  <a:pt x="194" y="218"/>
                </a:lnTo>
                <a:lnTo>
                  <a:pt x="194" y="218"/>
                </a:lnTo>
                <a:lnTo>
                  <a:pt x="194" y="218"/>
                </a:lnTo>
                <a:lnTo>
                  <a:pt x="196" y="216"/>
                </a:lnTo>
                <a:lnTo>
                  <a:pt x="196" y="216"/>
                </a:lnTo>
                <a:lnTo>
                  <a:pt x="199" y="208"/>
                </a:lnTo>
                <a:lnTo>
                  <a:pt x="199" y="208"/>
                </a:lnTo>
                <a:lnTo>
                  <a:pt x="201" y="197"/>
                </a:lnTo>
                <a:lnTo>
                  <a:pt x="202" y="186"/>
                </a:lnTo>
                <a:lnTo>
                  <a:pt x="202" y="186"/>
                </a:lnTo>
                <a:lnTo>
                  <a:pt x="202" y="186"/>
                </a:lnTo>
                <a:lnTo>
                  <a:pt x="202" y="186"/>
                </a:lnTo>
                <a:close/>
                <a:moveTo>
                  <a:pt x="191" y="121"/>
                </a:moveTo>
                <a:lnTo>
                  <a:pt x="191" y="121"/>
                </a:lnTo>
                <a:lnTo>
                  <a:pt x="191" y="123"/>
                </a:lnTo>
                <a:lnTo>
                  <a:pt x="191" y="125"/>
                </a:lnTo>
                <a:lnTo>
                  <a:pt x="191" y="125"/>
                </a:lnTo>
                <a:lnTo>
                  <a:pt x="191" y="126"/>
                </a:lnTo>
                <a:lnTo>
                  <a:pt x="191" y="126"/>
                </a:lnTo>
                <a:lnTo>
                  <a:pt x="193" y="133"/>
                </a:lnTo>
                <a:lnTo>
                  <a:pt x="193" y="133"/>
                </a:lnTo>
                <a:lnTo>
                  <a:pt x="193" y="133"/>
                </a:lnTo>
                <a:lnTo>
                  <a:pt x="193" y="133"/>
                </a:lnTo>
                <a:lnTo>
                  <a:pt x="196" y="126"/>
                </a:lnTo>
                <a:lnTo>
                  <a:pt x="196" y="126"/>
                </a:lnTo>
                <a:lnTo>
                  <a:pt x="194" y="126"/>
                </a:lnTo>
                <a:lnTo>
                  <a:pt x="194" y="126"/>
                </a:lnTo>
                <a:lnTo>
                  <a:pt x="191" y="121"/>
                </a:lnTo>
                <a:lnTo>
                  <a:pt x="191" y="121"/>
                </a:lnTo>
                <a:close/>
                <a:moveTo>
                  <a:pt x="147" y="393"/>
                </a:moveTo>
                <a:lnTo>
                  <a:pt x="147" y="393"/>
                </a:lnTo>
                <a:lnTo>
                  <a:pt x="146" y="385"/>
                </a:lnTo>
                <a:lnTo>
                  <a:pt x="146" y="385"/>
                </a:lnTo>
                <a:lnTo>
                  <a:pt x="144" y="377"/>
                </a:lnTo>
                <a:lnTo>
                  <a:pt x="144" y="377"/>
                </a:lnTo>
                <a:lnTo>
                  <a:pt x="142" y="380"/>
                </a:lnTo>
                <a:lnTo>
                  <a:pt x="142" y="382"/>
                </a:lnTo>
                <a:lnTo>
                  <a:pt x="142" y="382"/>
                </a:lnTo>
                <a:lnTo>
                  <a:pt x="144" y="386"/>
                </a:lnTo>
                <a:lnTo>
                  <a:pt x="144" y="386"/>
                </a:lnTo>
                <a:lnTo>
                  <a:pt x="146" y="390"/>
                </a:lnTo>
                <a:lnTo>
                  <a:pt x="147" y="393"/>
                </a:lnTo>
                <a:lnTo>
                  <a:pt x="147" y="393"/>
                </a:lnTo>
                <a:close/>
                <a:moveTo>
                  <a:pt x="204" y="342"/>
                </a:moveTo>
                <a:lnTo>
                  <a:pt x="204" y="342"/>
                </a:lnTo>
                <a:lnTo>
                  <a:pt x="202" y="345"/>
                </a:lnTo>
                <a:lnTo>
                  <a:pt x="202" y="345"/>
                </a:lnTo>
                <a:lnTo>
                  <a:pt x="202" y="350"/>
                </a:lnTo>
                <a:lnTo>
                  <a:pt x="202" y="350"/>
                </a:lnTo>
                <a:lnTo>
                  <a:pt x="204" y="353"/>
                </a:lnTo>
                <a:lnTo>
                  <a:pt x="204" y="353"/>
                </a:lnTo>
                <a:lnTo>
                  <a:pt x="204" y="355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61"/>
                </a:lnTo>
                <a:lnTo>
                  <a:pt x="204" y="363"/>
                </a:lnTo>
                <a:lnTo>
                  <a:pt x="204" y="363"/>
                </a:lnTo>
                <a:lnTo>
                  <a:pt x="204" y="353"/>
                </a:lnTo>
                <a:lnTo>
                  <a:pt x="204" y="342"/>
                </a:lnTo>
                <a:lnTo>
                  <a:pt x="204" y="342"/>
                </a:lnTo>
                <a:close/>
                <a:moveTo>
                  <a:pt x="226" y="131"/>
                </a:moveTo>
                <a:lnTo>
                  <a:pt x="226" y="131"/>
                </a:lnTo>
                <a:lnTo>
                  <a:pt x="228" y="129"/>
                </a:lnTo>
                <a:lnTo>
                  <a:pt x="228" y="129"/>
                </a:lnTo>
                <a:lnTo>
                  <a:pt x="229" y="126"/>
                </a:lnTo>
                <a:lnTo>
                  <a:pt x="229" y="126"/>
                </a:lnTo>
                <a:lnTo>
                  <a:pt x="229" y="121"/>
                </a:lnTo>
                <a:lnTo>
                  <a:pt x="229" y="121"/>
                </a:lnTo>
                <a:lnTo>
                  <a:pt x="228" y="120"/>
                </a:lnTo>
                <a:lnTo>
                  <a:pt x="228" y="120"/>
                </a:lnTo>
                <a:lnTo>
                  <a:pt x="224" y="126"/>
                </a:lnTo>
                <a:lnTo>
                  <a:pt x="224" y="126"/>
                </a:lnTo>
                <a:lnTo>
                  <a:pt x="224" y="126"/>
                </a:lnTo>
                <a:lnTo>
                  <a:pt x="224" y="126"/>
                </a:lnTo>
                <a:lnTo>
                  <a:pt x="226" y="131"/>
                </a:lnTo>
                <a:lnTo>
                  <a:pt x="226" y="131"/>
                </a:lnTo>
                <a:close/>
                <a:moveTo>
                  <a:pt x="161" y="426"/>
                </a:moveTo>
                <a:lnTo>
                  <a:pt x="161" y="426"/>
                </a:lnTo>
                <a:lnTo>
                  <a:pt x="152" y="423"/>
                </a:lnTo>
                <a:lnTo>
                  <a:pt x="152" y="423"/>
                </a:lnTo>
                <a:lnTo>
                  <a:pt x="146" y="418"/>
                </a:lnTo>
                <a:lnTo>
                  <a:pt x="146" y="418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9" y="423"/>
                </a:lnTo>
                <a:lnTo>
                  <a:pt x="155" y="426"/>
                </a:lnTo>
                <a:lnTo>
                  <a:pt x="155" y="426"/>
                </a:lnTo>
                <a:lnTo>
                  <a:pt x="158" y="426"/>
                </a:lnTo>
                <a:lnTo>
                  <a:pt x="161" y="426"/>
                </a:lnTo>
                <a:lnTo>
                  <a:pt x="161" y="426"/>
                </a:lnTo>
                <a:close/>
                <a:moveTo>
                  <a:pt x="221" y="54"/>
                </a:moveTo>
                <a:lnTo>
                  <a:pt x="221" y="54"/>
                </a:lnTo>
                <a:lnTo>
                  <a:pt x="223" y="54"/>
                </a:lnTo>
                <a:lnTo>
                  <a:pt x="223" y="54"/>
                </a:lnTo>
                <a:lnTo>
                  <a:pt x="223" y="46"/>
                </a:lnTo>
                <a:lnTo>
                  <a:pt x="223" y="46"/>
                </a:lnTo>
                <a:lnTo>
                  <a:pt x="223" y="46"/>
                </a:lnTo>
                <a:lnTo>
                  <a:pt x="223" y="46"/>
                </a:lnTo>
                <a:lnTo>
                  <a:pt x="221" y="41"/>
                </a:lnTo>
                <a:lnTo>
                  <a:pt x="221" y="41"/>
                </a:lnTo>
                <a:lnTo>
                  <a:pt x="220" y="46"/>
                </a:lnTo>
                <a:lnTo>
                  <a:pt x="220" y="46"/>
                </a:lnTo>
                <a:lnTo>
                  <a:pt x="221" y="50"/>
                </a:lnTo>
                <a:lnTo>
                  <a:pt x="221" y="50"/>
                </a:lnTo>
                <a:lnTo>
                  <a:pt x="221" y="54"/>
                </a:lnTo>
                <a:lnTo>
                  <a:pt x="221" y="54"/>
                </a:lnTo>
                <a:close/>
                <a:moveTo>
                  <a:pt x="190" y="355"/>
                </a:move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47"/>
                </a:lnTo>
                <a:lnTo>
                  <a:pt x="190" y="347"/>
                </a:lnTo>
                <a:lnTo>
                  <a:pt x="190" y="342"/>
                </a:lnTo>
                <a:lnTo>
                  <a:pt x="190" y="338"/>
                </a:lnTo>
                <a:lnTo>
                  <a:pt x="190" y="338"/>
                </a:lnTo>
                <a:lnTo>
                  <a:pt x="190" y="338"/>
                </a:lnTo>
                <a:lnTo>
                  <a:pt x="190" y="338"/>
                </a:lnTo>
                <a:lnTo>
                  <a:pt x="188" y="327"/>
                </a:lnTo>
                <a:lnTo>
                  <a:pt x="188" y="327"/>
                </a:lnTo>
                <a:lnTo>
                  <a:pt x="188" y="327"/>
                </a:lnTo>
                <a:lnTo>
                  <a:pt x="188" y="327"/>
                </a:lnTo>
                <a:lnTo>
                  <a:pt x="187" y="330"/>
                </a:lnTo>
                <a:lnTo>
                  <a:pt x="187" y="330"/>
                </a:lnTo>
                <a:lnTo>
                  <a:pt x="188" y="333"/>
                </a:lnTo>
                <a:lnTo>
                  <a:pt x="188" y="333"/>
                </a:lnTo>
                <a:lnTo>
                  <a:pt x="190" y="342"/>
                </a:lnTo>
                <a:lnTo>
                  <a:pt x="190" y="342"/>
                </a:lnTo>
                <a:lnTo>
                  <a:pt x="190" y="350"/>
                </a:lnTo>
                <a:lnTo>
                  <a:pt x="190" y="350"/>
                </a:lnTo>
                <a:lnTo>
                  <a:pt x="190" y="355"/>
                </a:lnTo>
                <a:lnTo>
                  <a:pt x="190" y="355"/>
                </a:lnTo>
                <a:close/>
                <a:moveTo>
                  <a:pt x="196" y="360"/>
                </a:moveTo>
                <a:lnTo>
                  <a:pt x="196" y="360"/>
                </a:lnTo>
                <a:lnTo>
                  <a:pt x="194" y="366"/>
                </a:lnTo>
                <a:lnTo>
                  <a:pt x="194" y="366"/>
                </a:lnTo>
                <a:lnTo>
                  <a:pt x="198" y="366"/>
                </a:lnTo>
                <a:lnTo>
                  <a:pt x="198" y="366"/>
                </a:lnTo>
                <a:lnTo>
                  <a:pt x="199" y="363"/>
                </a:lnTo>
                <a:lnTo>
                  <a:pt x="199" y="363"/>
                </a:lnTo>
                <a:lnTo>
                  <a:pt x="198" y="361"/>
                </a:lnTo>
                <a:lnTo>
                  <a:pt x="198" y="361"/>
                </a:lnTo>
                <a:lnTo>
                  <a:pt x="196" y="360"/>
                </a:lnTo>
                <a:lnTo>
                  <a:pt x="196" y="360"/>
                </a:lnTo>
                <a:close/>
                <a:moveTo>
                  <a:pt x="90" y="352"/>
                </a:moveTo>
                <a:lnTo>
                  <a:pt x="90" y="352"/>
                </a:lnTo>
                <a:lnTo>
                  <a:pt x="90" y="352"/>
                </a:lnTo>
                <a:lnTo>
                  <a:pt x="90" y="352"/>
                </a:lnTo>
                <a:lnTo>
                  <a:pt x="92" y="347"/>
                </a:lnTo>
                <a:lnTo>
                  <a:pt x="92" y="347"/>
                </a:lnTo>
                <a:lnTo>
                  <a:pt x="94" y="347"/>
                </a:lnTo>
                <a:lnTo>
                  <a:pt x="94" y="347"/>
                </a:lnTo>
                <a:lnTo>
                  <a:pt x="90" y="339"/>
                </a:lnTo>
                <a:lnTo>
                  <a:pt x="90" y="339"/>
                </a:lnTo>
                <a:lnTo>
                  <a:pt x="90" y="338"/>
                </a:lnTo>
                <a:lnTo>
                  <a:pt x="90" y="338"/>
                </a:lnTo>
                <a:lnTo>
                  <a:pt x="90" y="338"/>
                </a:lnTo>
                <a:lnTo>
                  <a:pt x="90" y="338"/>
                </a:lnTo>
                <a:lnTo>
                  <a:pt x="90" y="352"/>
                </a:lnTo>
                <a:lnTo>
                  <a:pt x="90" y="352"/>
                </a:lnTo>
                <a:close/>
                <a:moveTo>
                  <a:pt x="11" y="385"/>
                </a:moveTo>
                <a:lnTo>
                  <a:pt x="11" y="385"/>
                </a:lnTo>
                <a:lnTo>
                  <a:pt x="10" y="380"/>
                </a:lnTo>
                <a:lnTo>
                  <a:pt x="8" y="375"/>
                </a:lnTo>
                <a:lnTo>
                  <a:pt x="8" y="375"/>
                </a:lnTo>
                <a:lnTo>
                  <a:pt x="5" y="377"/>
                </a:lnTo>
                <a:lnTo>
                  <a:pt x="5" y="377"/>
                </a:lnTo>
                <a:lnTo>
                  <a:pt x="8" y="382"/>
                </a:lnTo>
                <a:lnTo>
                  <a:pt x="11" y="385"/>
                </a:lnTo>
                <a:lnTo>
                  <a:pt x="11" y="385"/>
                </a:lnTo>
                <a:close/>
                <a:moveTo>
                  <a:pt x="187" y="140"/>
                </a:moveTo>
                <a:lnTo>
                  <a:pt x="187" y="140"/>
                </a:lnTo>
                <a:lnTo>
                  <a:pt x="187" y="144"/>
                </a:lnTo>
                <a:lnTo>
                  <a:pt x="187" y="147"/>
                </a:lnTo>
                <a:lnTo>
                  <a:pt x="187" y="147"/>
                </a:lnTo>
                <a:lnTo>
                  <a:pt x="187" y="148"/>
                </a:lnTo>
                <a:lnTo>
                  <a:pt x="187" y="148"/>
                </a:lnTo>
                <a:lnTo>
                  <a:pt x="187" y="150"/>
                </a:lnTo>
                <a:lnTo>
                  <a:pt x="187" y="150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87" y="140"/>
                </a:lnTo>
                <a:lnTo>
                  <a:pt x="187" y="140"/>
                </a:lnTo>
                <a:close/>
                <a:moveTo>
                  <a:pt x="103" y="309"/>
                </a:moveTo>
                <a:lnTo>
                  <a:pt x="103" y="309"/>
                </a:lnTo>
                <a:lnTo>
                  <a:pt x="105" y="314"/>
                </a:lnTo>
                <a:lnTo>
                  <a:pt x="105" y="314"/>
                </a:lnTo>
                <a:lnTo>
                  <a:pt x="105" y="315"/>
                </a:lnTo>
                <a:lnTo>
                  <a:pt x="105" y="315"/>
                </a:lnTo>
                <a:lnTo>
                  <a:pt x="105" y="320"/>
                </a:lnTo>
                <a:lnTo>
                  <a:pt x="105" y="320"/>
                </a:lnTo>
                <a:lnTo>
                  <a:pt x="106" y="323"/>
                </a:lnTo>
                <a:lnTo>
                  <a:pt x="106" y="323"/>
                </a:lnTo>
                <a:lnTo>
                  <a:pt x="106" y="315"/>
                </a:lnTo>
                <a:lnTo>
                  <a:pt x="105" y="312"/>
                </a:lnTo>
                <a:lnTo>
                  <a:pt x="103" y="309"/>
                </a:lnTo>
                <a:lnTo>
                  <a:pt x="103" y="309"/>
                </a:lnTo>
                <a:close/>
                <a:moveTo>
                  <a:pt x="23" y="338"/>
                </a:moveTo>
                <a:lnTo>
                  <a:pt x="23" y="338"/>
                </a:lnTo>
                <a:lnTo>
                  <a:pt x="21" y="341"/>
                </a:lnTo>
                <a:lnTo>
                  <a:pt x="21" y="341"/>
                </a:lnTo>
                <a:lnTo>
                  <a:pt x="21" y="352"/>
                </a:lnTo>
                <a:lnTo>
                  <a:pt x="21" y="352"/>
                </a:lnTo>
                <a:lnTo>
                  <a:pt x="21" y="353"/>
                </a:lnTo>
                <a:lnTo>
                  <a:pt x="21" y="353"/>
                </a:lnTo>
                <a:lnTo>
                  <a:pt x="21" y="352"/>
                </a:lnTo>
                <a:lnTo>
                  <a:pt x="21" y="352"/>
                </a:lnTo>
                <a:lnTo>
                  <a:pt x="21" y="350"/>
                </a:lnTo>
                <a:lnTo>
                  <a:pt x="21" y="350"/>
                </a:lnTo>
                <a:lnTo>
                  <a:pt x="23" y="349"/>
                </a:lnTo>
                <a:lnTo>
                  <a:pt x="23" y="349"/>
                </a:lnTo>
                <a:lnTo>
                  <a:pt x="23" y="345"/>
                </a:lnTo>
                <a:lnTo>
                  <a:pt x="23" y="345"/>
                </a:lnTo>
                <a:lnTo>
                  <a:pt x="23" y="338"/>
                </a:lnTo>
                <a:lnTo>
                  <a:pt x="23" y="338"/>
                </a:lnTo>
                <a:close/>
                <a:moveTo>
                  <a:pt x="182" y="407"/>
                </a:moveTo>
                <a:lnTo>
                  <a:pt x="182" y="407"/>
                </a:lnTo>
                <a:lnTo>
                  <a:pt x="182" y="407"/>
                </a:lnTo>
                <a:lnTo>
                  <a:pt x="182" y="407"/>
                </a:lnTo>
                <a:lnTo>
                  <a:pt x="180" y="409"/>
                </a:lnTo>
                <a:lnTo>
                  <a:pt x="180" y="409"/>
                </a:lnTo>
                <a:lnTo>
                  <a:pt x="179" y="412"/>
                </a:lnTo>
                <a:lnTo>
                  <a:pt x="179" y="412"/>
                </a:lnTo>
                <a:lnTo>
                  <a:pt x="176" y="413"/>
                </a:lnTo>
                <a:lnTo>
                  <a:pt x="176" y="413"/>
                </a:lnTo>
                <a:lnTo>
                  <a:pt x="174" y="415"/>
                </a:lnTo>
                <a:lnTo>
                  <a:pt x="174" y="415"/>
                </a:lnTo>
                <a:lnTo>
                  <a:pt x="172" y="416"/>
                </a:lnTo>
                <a:lnTo>
                  <a:pt x="172" y="416"/>
                </a:lnTo>
                <a:lnTo>
                  <a:pt x="171" y="418"/>
                </a:lnTo>
                <a:lnTo>
                  <a:pt x="171" y="418"/>
                </a:lnTo>
                <a:lnTo>
                  <a:pt x="172" y="418"/>
                </a:lnTo>
                <a:lnTo>
                  <a:pt x="172" y="418"/>
                </a:lnTo>
                <a:lnTo>
                  <a:pt x="180" y="412"/>
                </a:lnTo>
                <a:lnTo>
                  <a:pt x="180" y="412"/>
                </a:lnTo>
                <a:lnTo>
                  <a:pt x="182" y="412"/>
                </a:lnTo>
                <a:lnTo>
                  <a:pt x="182" y="412"/>
                </a:lnTo>
                <a:lnTo>
                  <a:pt x="182" y="410"/>
                </a:lnTo>
                <a:lnTo>
                  <a:pt x="182" y="410"/>
                </a:lnTo>
                <a:lnTo>
                  <a:pt x="180" y="410"/>
                </a:lnTo>
                <a:lnTo>
                  <a:pt x="180" y="410"/>
                </a:lnTo>
                <a:lnTo>
                  <a:pt x="182" y="407"/>
                </a:lnTo>
                <a:lnTo>
                  <a:pt x="182" y="407"/>
                </a:lnTo>
                <a:close/>
                <a:moveTo>
                  <a:pt x="57" y="297"/>
                </a:moveTo>
                <a:lnTo>
                  <a:pt x="57" y="297"/>
                </a:lnTo>
                <a:lnTo>
                  <a:pt x="51" y="300"/>
                </a:lnTo>
                <a:lnTo>
                  <a:pt x="51" y="300"/>
                </a:lnTo>
                <a:lnTo>
                  <a:pt x="53" y="301"/>
                </a:lnTo>
                <a:lnTo>
                  <a:pt x="53" y="301"/>
                </a:lnTo>
                <a:lnTo>
                  <a:pt x="59" y="301"/>
                </a:lnTo>
                <a:lnTo>
                  <a:pt x="59" y="301"/>
                </a:lnTo>
                <a:lnTo>
                  <a:pt x="59" y="301"/>
                </a:lnTo>
                <a:lnTo>
                  <a:pt x="59" y="301"/>
                </a:lnTo>
                <a:lnTo>
                  <a:pt x="57" y="300"/>
                </a:lnTo>
                <a:lnTo>
                  <a:pt x="57" y="297"/>
                </a:lnTo>
                <a:lnTo>
                  <a:pt x="57" y="297"/>
                </a:lnTo>
                <a:close/>
                <a:moveTo>
                  <a:pt x="53" y="385"/>
                </a:moveTo>
                <a:lnTo>
                  <a:pt x="53" y="385"/>
                </a:lnTo>
                <a:lnTo>
                  <a:pt x="51" y="379"/>
                </a:lnTo>
                <a:lnTo>
                  <a:pt x="51" y="379"/>
                </a:lnTo>
                <a:lnTo>
                  <a:pt x="49" y="380"/>
                </a:lnTo>
                <a:lnTo>
                  <a:pt x="49" y="380"/>
                </a:lnTo>
                <a:lnTo>
                  <a:pt x="49" y="385"/>
                </a:lnTo>
                <a:lnTo>
                  <a:pt x="49" y="385"/>
                </a:lnTo>
                <a:lnTo>
                  <a:pt x="53" y="385"/>
                </a:lnTo>
                <a:lnTo>
                  <a:pt x="53" y="385"/>
                </a:lnTo>
                <a:close/>
                <a:moveTo>
                  <a:pt x="53" y="308"/>
                </a:moveTo>
                <a:lnTo>
                  <a:pt x="53" y="308"/>
                </a:lnTo>
                <a:lnTo>
                  <a:pt x="53" y="306"/>
                </a:lnTo>
                <a:lnTo>
                  <a:pt x="53" y="306"/>
                </a:lnTo>
                <a:lnTo>
                  <a:pt x="48" y="309"/>
                </a:lnTo>
                <a:lnTo>
                  <a:pt x="48" y="309"/>
                </a:lnTo>
                <a:lnTo>
                  <a:pt x="46" y="311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53" y="308"/>
                </a:lnTo>
                <a:lnTo>
                  <a:pt x="53" y="308"/>
                </a:lnTo>
                <a:close/>
                <a:moveTo>
                  <a:pt x="150" y="320"/>
                </a:moveTo>
                <a:lnTo>
                  <a:pt x="150" y="320"/>
                </a:lnTo>
                <a:lnTo>
                  <a:pt x="153" y="317"/>
                </a:lnTo>
                <a:lnTo>
                  <a:pt x="153" y="317"/>
                </a:lnTo>
                <a:lnTo>
                  <a:pt x="158" y="314"/>
                </a:lnTo>
                <a:lnTo>
                  <a:pt x="158" y="314"/>
                </a:lnTo>
                <a:lnTo>
                  <a:pt x="160" y="312"/>
                </a:lnTo>
                <a:lnTo>
                  <a:pt x="160" y="312"/>
                </a:lnTo>
                <a:lnTo>
                  <a:pt x="153" y="315"/>
                </a:lnTo>
                <a:lnTo>
                  <a:pt x="149" y="319"/>
                </a:lnTo>
                <a:lnTo>
                  <a:pt x="149" y="319"/>
                </a:lnTo>
                <a:lnTo>
                  <a:pt x="150" y="320"/>
                </a:lnTo>
                <a:lnTo>
                  <a:pt x="150" y="320"/>
                </a:lnTo>
                <a:close/>
                <a:moveTo>
                  <a:pt x="209" y="55"/>
                </a:moveTo>
                <a:lnTo>
                  <a:pt x="209" y="55"/>
                </a:lnTo>
                <a:lnTo>
                  <a:pt x="210" y="57"/>
                </a:lnTo>
                <a:lnTo>
                  <a:pt x="210" y="57"/>
                </a:lnTo>
                <a:lnTo>
                  <a:pt x="212" y="52"/>
                </a:lnTo>
                <a:lnTo>
                  <a:pt x="212" y="52"/>
                </a:lnTo>
                <a:lnTo>
                  <a:pt x="212" y="50"/>
                </a:lnTo>
                <a:lnTo>
                  <a:pt x="212" y="50"/>
                </a:lnTo>
                <a:lnTo>
                  <a:pt x="212" y="46"/>
                </a:lnTo>
                <a:lnTo>
                  <a:pt x="212" y="46"/>
                </a:lnTo>
                <a:lnTo>
                  <a:pt x="212" y="46"/>
                </a:lnTo>
                <a:lnTo>
                  <a:pt x="212" y="46"/>
                </a:lnTo>
                <a:lnTo>
                  <a:pt x="209" y="55"/>
                </a:lnTo>
                <a:lnTo>
                  <a:pt x="209" y="55"/>
                </a:lnTo>
                <a:close/>
                <a:moveTo>
                  <a:pt x="84" y="303"/>
                </a:moveTo>
                <a:lnTo>
                  <a:pt x="84" y="303"/>
                </a:lnTo>
                <a:lnTo>
                  <a:pt x="86" y="298"/>
                </a:lnTo>
                <a:lnTo>
                  <a:pt x="86" y="298"/>
                </a:lnTo>
                <a:lnTo>
                  <a:pt x="81" y="298"/>
                </a:lnTo>
                <a:lnTo>
                  <a:pt x="81" y="298"/>
                </a:lnTo>
                <a:lnTo>
                  <a:pt x="82" y="303"/>
                </a:lnTo>
                <a:lnTo>
                  <a:pt x="82" y="303"/>
                </a:lnTo>
                <a:lnTo>
                  <a:pt x="84" y="303"/>
                </a:lnTo>
                <a:lnTo>
                  <a:pt x="84" y="303"/>
                </a:lnTo>
                <a:close/>
                <a:moveTo>
                  <a:pt x="280" y="62"/>
                </a:moveTo>
                <a:lnTo>
                  <a:pt x="280" y="62"/>
                </a:lnTo>
                <a:lnTo>
                  <a:pt x="273" y="65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72" y="68"/>
                </a:lnTo>
                <a:lnTo>
                  <a:pt x="272" y="68"/>
                </a:lnTo>
                <a:lnTo>
                  <a:pt x="277" y="65"/>
                </a:lnTo>
                <a:lnTo>
                  <a:pt x="277" y="65"/>
                </a:lnTo>
                <a:lnTo>
                  <a:pt x="278" y="63"/>
                </a:lnTo>
                <a:lnTo>
                  <a:pt x="278" y="63"/>
                </a:lnTo>
                <a:lnTo>
                  <a:pt x="280" y="62"/>
                </a:lnTo>
                <a:lnTo>
                  <a:pt x="280" y="62"/>
                </a:lnTo>
                <a:close/>
                <a:moveTo>
                  <a:pt x="26" y="339"/>
                </a:move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7" y="336"/>
                </a:lnTo>
                <a:lnTo>
                  <a:pt x="27" y="336"/>
                </a:lnTo>
                <a:lnTo>
                  <a:pt x="27" y="330"/>
                </a:lnTo>
                <a:lnTo>
                  <a:pt x="27" y="330"/>
                </a:lnTo>
                <a:lnTo>
                  <a:pt x="24" y="333"/>
                </a:lnTo>
                <a:lnTo>
                  <a:pt x="24" y="333"/>
                </a:lnTo>
                <a:lnTo>
                  <a:pt x="24" y="334"/>
                </a:lnTo>
                <a:lnTo>
                  <a:pt x="24" y="334"/>
                </a:lnTo>
                <a:lnTo>
                  <a:pt x="26" y="339"/>
                </a:lnTo>
                <a:lnTo>
                  <a:pt x="26" y="339"/>
                </a:lnTo>
                <a:close/>
                <a:moveTo>
                  <a:pt x="217" y="55"/>
                </a:moveTo>
                <a:lnTo>
                  <a:pt x="217" y="55"/>
                </a:lnTo>
                <a:lnTo>
                  <a:pt x="217" y="55"/>
                </a:lnTo>
                <a:lnTo>
                  <a:pt x="217" y="55"/>
                </a:lnTo>
                <a:lnTo>
                  <a:pt x="217" y="55"/>
                </a:lnTo>
                <a:lnTo>
                  <a:pt x="217" y="55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20" y="62"/>
                </a:lnTo>
                <a:lnTo>
                  <a:pt x="220" y="62"/>
                </a:lnTo>
                <a:lnTo>
                  <a:pt x="220" y="60"/>
                </a:lnTo>
                <a:lnTo>
                  <a:pt x="220" y="58"/>
                </a:lnTo>
                <a:lnTo>
                  <a:pt x="220" y="58"/>
                </a:lnTo>
                <a:lnTo>
                  <a:pt x="217" y="55"/>
                </a:lnTo>
                <a:lnTo>
                  <a:pt x="217" y="55"/>
                </a:lnTo>
                <a:close/>
                <a:moveTo>
                  <a:pt x="141" y="391"/>
                </a:moveTo>
                <a:lnTo>
                  <a:pt x="141" y="391"/>
                </a:lnTo>
                <a:lnTo>
                  <a:pt x="136" y="401"/>
                </a:lnTo>
                <a:lnTo>
                  <a:pt x="136" y="401"/>
                </a:lnTo>
                <a:lnTo>
                  <a:pt x="142" y="396"/>
                </a:lnTo>
                <a:lnTo>
                  <a:pt x="142" y="396"/>
                </a:lnTo>
                <a:lnTo>
                  <a:pt x="141" y="391"/>
                </a:lnTo>
                <a:lnTo>
                  <a:pt x="141" y="391"/>
                </a:lnTo>
                <a:close/>
                <a:moveTo>
                  <a:pt x="138" y="358"/>
                </a:moveTo>
                <a:lnTo>
                  <a:pt x="138" y="358"/>
                </a:lnTo>
                <a:lnTo>
                  <a:pt x="138" y="358"/>
                </a:lnTo>
                <a:lnTo>
                  <a:pt x="138" y="358"/>
                </a:lnTo>
                <a:lnTo>
                  <a:pt x="138" y="360"/>
                </a:lnTo>
                <a:lnTo>
                  <a:pt x="138" y="360"/>
                </a:lnTo>
                <a:lnTo>
                  <a:pt x="136" y="363"/>
                </a:lnTo>
                <a:lnTo>
                  <a:pt x="136" y="363"/>
                </a:lnTo>
                <a:lnTo>
                  <a:pt x="135" y="361"/>
                </a:lnTo>
                <a:lnTo>
                  <a:pt x="135" y="361"/>
                </a:lnTo>
                <a:lnTo>
                  <a:pt x="135" y="361"/>
                </a:lnTo>
                <a:lnTo>
                  <a:pt x="135" y="361"/>
                </a:lnTo>
                <a:lnTo>
                  <a:pt x="133" y="361"/>
                </a:lnTo>
                <a:lnTo>
                  <a:pt x="133" y="363"/>
                </a:lnTo>
                <a:lnTo>
                  <a:pt x="133" y="363"/>
                </a:lnTo>
                <a:lnTo>
                  <a:pt x="135" y="364"/>
                </a:lnTo>
                <a:lnTo>
                  <a:pt x="138" y="368"/>
                </a:lnTo>
                <a:lnTo>
                  <a:pt x="138" y="368"/>
                </a:lnTo>
                <a:lnTo>
                  <a:pt x="138" y="366"/>
                </a:lnTo>
                <a:lnTo>
                  <a:pt x="138" y="366"/>
                </a:lnTo>
                <a:lnTo>
                  <a:pt x="138" y="361"/>
                </a:lnTo>
                <a:lnTo>
                  <a:pt x="138" y="361"/>
                </a:lnTo>
                <a:lnTo>
                  <a:pt x="138" y="358"/>
                </a:lnTo>
                <a:lnTo>
                  <a:pt x="138" y="358"/>
                </a:lnTo>
                <a:close/>
                <a:moveTo>
                  <a:pt x="284" y="63"/>
                </a:moveTo>
                <a:lnTo>
                  <a:pt x="284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2"/>
                </a:lnTo>
                <a:lnTo>
                  <a:pt x="289" y="63"/>
                </a:lnTo>
                <a:lnTo>
                  <a:pt x="289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0"/>
                </a:lnTo>
                <a:lnTo>
                  <a:pt x="291" y="60"/>
                </a:lnTo>
                <a:lnTo>
                  <a:pt x="288" y="60"/>
                </a:lnTo>
                <a:lnTo>
                  <a:pt x="283" y="62"/>
                </a:lnTo>
                <a:lnTo>
                  <a:pt x="283" y="62"/>
                </a:lnTo>
                <a:lnTo>
                  <a:pt x="284" y="63"/>
                </a:lnTo>
                <a:lnTo>
                  <a:pt x="284" y="63"/>
                </a:lnTo>
                <a:close/>
                <a:moveTo>
                  <a:pt x="26" y="383"/>
                </a:moveTo>
                <a:lnTo>
                  <a:pt x="26" y="383"/>
                </a:lnTo>
                <a:lnTo>
                  <a:pt x="24" y="375"/>
                </a:lnTo>
                <a:lnTo>
                  <a:pt x="24" y="375"/>
                </a:lnTo>
                <a:lnTo>
                  <a:pt x="23" y="375"/>
                </a:lnTo>
                <a:lnTo>
                  <a:pt x="23" y="375"/>
                </a:lnTo>
                <a:lnTo>
                  <a:pt x="23" y="380"/>
                </a:lnTo>
                <a:lnTo>
                  <a:pt x="23" y="380"/>
                </a:lnTo>
                <a:lnTo>
                  <a:pt x="23" y="382"/>
                </a:lnTo>
                <a:lnTo>
                  <a:pt x="23" y="382"/>
                </a:lnTo>
                <a:lnTo>
                  <a:pt x="26" y="383"/>
                </a:lnTo>
                <a:lnTo>
                  <a:pt x="26" y="383"/>
                </a:lnTo>
                <a:close/>
                <a:moveTo>
                  <a:pt x="191" y="357"/>
                </a:moveTo>
                <a:lnTo>
                  <a:pt x="191" y="357"/>
                </a:lnTo>
                <a:lnTo>
                  <a:pt x="190" y="366"/>
                </a:lnTo>
                <a:lnTo>
                  <a:pt x="190" y="366"/>
                </a:lnTo>
                <a:lnTo>
                  <a:pt x="191" y="366"/>
                </a:lnTo>
                <a:lnTo>
                  <a:pt x="191" y="366"/>
                </a:lnTo>
                <a:lnTo>
                  <a:pt x="193" y="357"/>
                </a:lnTo>
                <a:lnTo>
                  <a:pt x="193" y="357"/>
                </a:lnTo>
                <a:lnTo>
                  <a:pt x="191" y="357"/>
                </a:lnTo>
                <a:lnTo>
                  <a:pt x="191" y="357"/>
                </a:lnTo>
                <a:close/>
                <a:moveTo>
                  <a:pt x="97" y="328"/>
                </a:moveTo>
                <a:lnTo>
                  <a:pt x="97" y="328"/>
                </a:lnTo>
                <a:lnTo>
                  <a:pt x="97" y="338"/>
                </a:lnTo>
                <a:lnTo>
                  <a:pt x="97" y="338"/>
                </a:lnTo>
                <a:lnTo>
                  <a:pt x="98" y="336"/>
                </a:lnTo>
                <a:lnTo>
                  <a:pt x="98" y="336"/>
                </a:lnTo>
                <a:lnTo>
                  <a:pt x="100" y="330"/>
                </a:lnTo>
                <a:lnTo>
                  <a:pt x="100" y="330"/>
                </a:lnTo>
                <a:lnTo>
                  <a:pt x="97" y="328"/>
                </a:lnTo>
                <a:lnTo>
                  <a:pt x="97" y="328"/>
                </a:lnTo>
                <a:close/>
                <a:moveTo>
                  <a:pt x="19" y="328"/>
                </a:moveTo>
                <a:lnTo>
                  <a:pt x="19" y="328"/>
                </a:lnTo>
                <a:lnTo>
                  <a:pt x="11" y="339"/>
                </a:lnTo>
                <a:lnTo>
                  <a:pt x="11" y="339"/>
                </a:lnTo>
                <a:lnTo>
                  <a:pt x="15" y="339"/>
                </a:lnTo>
                <a:lnTo>
                  <a:pt x="15" y="339"/>
                </a:lnTo>
                <a:lnTo>
                  <a:pt x="19" y="328"/>
                </a:lnTo>
                <a:lnTo>
                  <a:pt x="19" y="328"/>
                </a:lnTo>
                <a:close/>
                <a:moveTo>
                  <a:pt x="19" y="372"/>
                </a:moveTo>
                <a:lnTo>
                  <a:pt x="19" y="372"/>
                </a:lnTo>
                <a:lnTo>
                  <a:pt x="16" y="374"/>
                </a:lnTo>
                <a:lnTo>
                  <a:pt x="16" y="374"/>
                </a:lnTo>
                <a:lnTo>
                  <a:pt x="18" y="377"/>
                </a:lnTo>
                <a:lnTo>
                  <a:pt x="19" y="379"/>
                </a:lnTo>
                <a:lnTo>
                  <a:pt x="19" y="379"/>
                </a:lnTo>
                <a:lnTo>
                  <a:pt x="21" y="379"/>
                </a:lnTo>
                <a:lnTo>
                  <a:pt x="21" y="379"/>
                </a:lnTo>
                <a:lnTo>
                  <a:pt x="21" y="374"/>
                </a:lnTo>
                <a:lnTo>
                  <a:pt x="21" y="374"/>
                </a:lnTo>
                <a:lnTo>
                  <a:pt x="19" y="372"/>
                </a:lnTo>
                <a:lnTo>
                  <a:pt x="19" y="372"/>
                </a:lnTo>
                <a:close/>
                <a:moveTo>
                  <a:pt x="56" y="369"/>
                </a:moveTo>
                <a:lnTo>
                  <a:pt x="56" y="369"/>
                </a:lnTo>
                <a:lnTo>
                  <a:pt x="51" y="369"/>
                </a:lnTo>
                <a:lnTo>
                  <a:pt x="51" y="369"/>
                </a:lnTo>
                <a:lnTo>
                  <a:pt x="53" y="371"/>
                </a:lnTo>
                <a:lnTo>
                  <a:pt x="53" y="371"/>
                </a:lnTo>
                <a:lnTo>
                  <a:pt x="53" y="372"/>
                </a:lnTo>
                <a:lnTo>
                  <a:pt x="53" y="374"/>
                </a:lnTo>
                <a:lnTo>
                  <a:pt x="53" y="374"/>
                </a:lnTo>
                <a:lnTo>
                  <a:pt x="56" y="374"/>
                </a:lnTo>
                <a:lnTo>
                  <a:pt x="56" y="374"/>
                </a:lnTo>
                <a:lnTo>
                  <a:pt x="56" y="369"/>
                </a:lnTo>
                <a:lnTo>
                  <a:pt x="56" y="369"/>
                </a:lnTo>
                <a:close/>
                <a:moveTo>
                  <a:pt x="190" y="131"/>
                </a:moveTo>
                <a:lnTo>
                  <a:pt x="190" y="131"/>
                </a:lnTo>
                <a:lnTo>
                  <a:pt x="188" y="136"/>
                </a:lnTo>
                <a:lnTo>
                  <a:pt x="188" y="136"/>
                </a:lnTo>
                <a:lnTo>
                  <a:pt x="188" y="137"/>
                </a:lnTo>
                <a:lnTo>
                  <a:pt x="188" y="137"/>
                </a:lnTo>
                <a:lnTo>
                  <a:pt x="191" y="140"/>
                </a:lnTo>
                <a:lnTo>
                  <a:pt x="191" y="140"/>
                </a:lnTo>
                <a:lnTo>
                  <a:pt x="191" y="139"/>
                </a:lnTo>
                <a:lnTo>
                  <a:pt x="191" y="139"/>
                </a:lnTo>
                <a:lnTo>
                  <a:pt x="190" y="131"/>
                </a:lnTo>
                <a:lnTo>
                  <a:pt x="190" y="131"/>
                </a:lnTo>
                <a:close/>
                <a:moveTo>
                  <a:pt x="76" y="309"/>
                </a:moveTo>
                <a:lnTo>
                  <a:pt x="76" y="309"/>
                </a:lnTo>
                <a:lnTo>
                  <a:pt x="75" y="309"/>
                </a:lnTo>
                <a:lnTo>
                  <a:pt x="73" y="309"/>
                </a:lnTo>
                <a:lnTo>
                  <a:pt x="73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65" y="311"/>
                </a:lnTo>
                <a:lnTo>
                  <a:pt x="65" y="311"/>
                </a:lnTo>
                <a:lnTo>
                  <a:pt x="76" y="311"/>
                </a:lnTo>
                <a:lnTo>
                  <a:pt x="76" y="311"/>
                </a:lnTo>
                <a:lnTo>
                  <a:pt x="76" y="309"/>
                </a:lnTo>
                <a:lnTo>
                  <a:pt x="76" y="309"/>
                </a:lnTo>
                <a:close/>
                <a:moveTo>
                  <a:pt x="32" y="385"/>
                </a:moveTo>
                <a:lnTo>
                  <a:pt x="32" y="385"/>
                </a:lnTo>
                <a:lnTo>
                  <a:pt x="35" y="386"/>
                </a:lnTo>
                <a:lnTo>
                  <a:pt x="35" y="386"/>
                </a:lnTo>
                <a:lnTo>
                  <a:pt x="35" y="382"/>
                </a:lnTo>
                <a:lnTo>
                  <a:pt x="35" y="382"/>
                </a:lnTo>
                <a:lnTo>
                  <a:pt x="32" y="380"/>
                </a:lnTo>
                <a:lnTo>
                  <a:pt x="32" y="380"/>
                </a:lnTo>
                <a:lnTo>
                  <a:pt x="32" y="385"/>
                </a:lnTo>
                <a:lnTo>
                  <a:pt x="32" y="385"/>
                </a:lnTo>
                <a:close/>
                <a:moveTo>
                  <a:pt x="182" y="268"/>
                </a:moveTo>
                <a:lnTo>
                  <a:pt x="182" y="268"/>
                </a:lnTo>
                <a:lnTo>
                  <a:pt x="182" y="268"/>
                </a:lnTo>
                <a:lnTo>
                  <a:pt x="182" y="268"/>
                </a:lnTo>
                <a:lnTo>
                  <a:pt x="179" y="271"/>
                </a:lnTo>
                <a:lnTo>
                  <a:pt x="179" y="271"/>
                </a:lnTo>
                <a:lnTo>
                  <a:pt x="179" y="271"/>
                </a:lnTo>
                <a:lnTo>
                  <a:pt x="179" y="271"/>
                </a:lnTo>
                <a:lnTo>
                  <a:pt x="179" y="274"/>
                </a:lnTo>
                <a:lnTo>
                  <a:pt x="179" y="274"/>
                </a:lnTo>
                <a:lnTo>
                  <a:pt x="182" y="273"/>
                </a:lnTo>
                <a:lnTo>
                  <a:pt x="182" y="273"/>
                </a:lnTo>
                <a:lnTo>
                  <a:pt x="182" y="271"/>
                </a:lnTo>
                <a:lnTo>
                  <a:pt x="182" y="271"/>
                </a:lnTo>
                <a:lnTo>
                  <a:pt x="182" y="268"/>
                </a:lnTo>
                <a:lnTo>
                  <a:pt x="182" y="268"/>
                </a:lnTo>
                <a:close/>
                <a:moveTo>
                  <a:pt x="62" y="379"/>
                </a:moveTo>
                <a:lnTo>
                  <a:pt x="62" y="379"/>
                </a:lnTo>
                <a:lnTo>
                  <a:pt x="60" y="375"/>
                </a:lnTo>
                <a:lnTo>
                  <a:pt x="60" y="375"/>
                </a:lnTo>
                <a:lnTo>
                  <a:pt x="59" y="377"/>
                </a:lnTo>
                <a:lnTo>
                  <a:pt x="59" y="377"/>
                </a:lnTo>
                <a:lnTo>
                  <a:pt x="59" y="382"/>
                </a:lnTo>
                <a:lnTo>
                  <a:pt x="59" y="382"/>
                </a:lnTo>
                <a:lnTo>
                  <a:pt x="62" y="379"/>
                </a:lnTo>
                <a:lnTo>
                  <a:pt x="62" y="379"/>
                </a:lnTo>
                <a:close/>
                <a:moveTo>
                  <a:pt x="210" y="25"/>
                </a:moveTo>
                <a:lnTo>
                  <a:pt x="210" y="25"/>
                </a:lnTo>
                <a:lnTo>
                  <a:pt x="209" y="25"/>
                </a:lnTo>
                <a:lnTo>
                  <a:pt x="209" y="25"/>
                </a:lnTo>
                <a:lnTo>
                  <a:pt x="209" y="27"/>
                </a:lnTo>
                <a:lnTo>
                  <a:pt x="209" y="27"/>
                </a:lnTo>
                <a:lnTo>
                  <a:pt x="206" y="36"/>
                </a:lnTo>
                <a:lnTo>
                  <a:pt x="206" y="36"/>
                </a:lnTo>
                <a:lnTo>
                  <a:pt x="206" y="38"/>
                </a:lnTo>
                <a:lnTo>
                  <a:pt x="207" y="39"/>
                </a:lnTo>
                <a:lnTo>
                  <a:pt x="207" y="39"/>
                </a:lnTo>
                <a:lnTo>
                  <a:pt x="210" y="25"/>
                </a:lnTo>
                <a:lnTo>
                  <a:pt x="210" y="25"/>
                </a:lnTo>
                <a:close/>
                <a:moveTo>
                  <a:pt x="135" y="396"/>
                </a:moveTo>
                <a:lnTo>
                  <a:pt x="135" y="396"/>
                </a:lnTo>
                <a:lnTo>
                  <a:pt x="139" y="390"/>
                </a:lnTo>
                <a:lnTo>
                  <a:pt x="139" y="390"/>
                </a:lnTo>
                <a:lnTo>
                  <a:pt x="139" y="390"/>
                </a:lnTo>
                <a:lnTo>
                  <a:pt x="139" y="390"/>
                </a:lnTo>
                <a:lnTo>
                  <a:pt x="133" y="393"/>
                </a:lnTo>
                <a:lnTo>
                  <a:pt x="133" y="393"/>
                </a:lnTo>
                <a:lnTo>
                  <a:pt x="135" y="396"/>
                </a:lnTo>
                <a:lnTo>
                  <a:pt x="135" y="396"/>
                </a:lnTo>
                <a:close/>
                <a:moveTo>
                  <a:pt x="193" y="347"/>
                </a:moveTo>
                <a:lnTo>
                  <a:pt x="193" y="347"/>
                </a:lnTo>
                <a:lnTo>
                  <a:pt x="191" y="353"/>
                </a:lnTo>
                <a:lnTo>
                  <a:pt x="191" y="353"/>
                </a:lnTo>
                <a:lnTo>
                  <a:pt x="194" y="353"/>
                </a:lnTo>
                <a:lnTo>
                  <a:pt x="194" y="353"/>
                </a:lnTo>
                <a:lnTo>
                  <a:pt x="194" y="350"/>
                </a:lnTo>
                <a:lnTo>
                  <a:pt x="194" y="350"/>
                </a:lnTo>
                <a:lnTo>
                  <a:pt x="194" y="349"/>
                </a:lnTo>
                <a:lnTo>
                  <a:pt x="193" y="347"/>
                </a:lnTo>
                <a:lnTo>
                  <a:pt x="193" y="347"/>
                </a:lnTo>
                <a:lnTo>
                  <a:pt x="193" y="347"/>
                </a:lnTo>
                <a:lnTo>
                  <a:pt x="193" y="347"/>
                </a:lnTo>
                <a:close/>
                <a:moveTo>
                  <a:pt x="150" y="407"/>
                </a:moveTo>
                <a:lnTo>
                  <a:pt x="150" y="407"/>
                </a:lnTo>
                <a:lnTo>
                  <a:pt x="147" y="412"/>
                </a:lnTo>
                <a:lnTo>
                  <a:pt x="147" y="412"/>
                </a:lnTo>
                <a:lnTo>
                  <a:pt x="147" y="413"/>
                </a:lnTo>
                <a:lnTo>
                  <a:pt x="147" y="413"/>
                </a:lnTo>
                <a:lnTo>
                  <a:pt x="152" y="409"/>
                </a:lnTo>
                <a:lnTo>
                  <a:pt x="152" y="409"/>
                </a:lnTo>
                <a:lnTo>
                  <a:pt x="150" y="407"/>
                </a:lnTo>
                <a:lnTo>
                  <a:pt x="150" y="407"/>
                </a:lnTo>
                <a:close/>
                <a:moveTo>
                  <a:pt x="194" y="382"/>
                </a:moveTo>
                <a:lnTo>
                  <a:pt x="194" y="382"/>
                </a:lnTo>
                <a:lnTo>
                  <a:pt x="191" y="380"/>
                </a:lnTo>
                <a:lnTo>
                  <a:pt x="191" y="380"/>
                </a:lnTo>
                <a:lnTo>
                  <a:pt x="190" y="383"/>
                </a:lnTo>
                <a:lnTo>
                  <a:pt x="190" y="383"/>
                </a:lnTo>
                <a:lnTo>
                  <a:pt x="190" y="385"/>
                </a:lnTo>
                <a:lnTo>
                  <a:pt x="190" y="385"/>
                </a:lnTo>
                <a:lnTo>
                  <a:pt x="193" y="385"/>
                </a:lnTo>
                <a:lnTo>
                  <a:pt x="194" y="382"/>
                </a:lnTo>
                <a:lnTo>
                  <a:pt x="194" y="382"/>
                </a:lnTo>
                <a:close/>
                <a:moveTo>
                  <a:pt x="133" y="390"/>
                </a:moveTo>
                <a:lnTo>
                  <a:pt x="133" y="390"/>
                </a:lnTo>
                <a:lnTo>
                  <a:pt x="138" y="386"/>
                </a:lnTo>
                <a:lnTo>
                  <a:pt x="138" y="386"/>
                </a:lnTo>
                <a:lnTo>
                  <a:pt x="139" y="385"/>
                </a:lnTo>
                <a:lnTo>
                  <a:pt x="139" y="385"/>
                </a:lnTo>
                <a:lnTo>
                  <a:pt x="138" y="382"/>
                </a:lnTo>
                <a:lnTo>
                  <a:pt x="138" y="382"/>
                </a:lnTo>
                <a:lnTo>
                  <a:pt x="133" y="390"/>
                </a:lnTo>
                <a:lnTo>
                  <a:pt x="133" y="390"/>
                </a:lnTo>
                <a:close/>
                <a:moveTo>
                  <a:pt x="179" y="170"/>
                </a:moveTo>
                <a:lnTo>
                  <a:pt x="179" y="170"/>
                </a:lnTo>
                <a:lnTo>
                  <a:pt x="182" y="172"/>
                </a:lnTo>
                <a:lnTo>
                  <a:pt x="182" y="172"/>
                </a:lnTo>
                <a:lnTo>
                  <a:pt x="183" y="170"/>
                </a:lnTo>
                <a:lnTo>
                  <a:pt x="183" y="170"/>
                </a:lnTo>
                <a:lnTo>
                  <a:pt x="183" y="169"/>
                </a:lnTo>
                <a:lnTo>
                  <a:pt x="183" y="169"/>
                </a:lnTo>
                <a:lnTo>
                  <a:pt x="183" y="167"/>
                </a:lnTo>
                <a:lnTo>
                  <a:pt x="183" y="167"/>
                </a:lnTo>
                <a:lnTo>
                  <a:pt x="183" y="166"/>
                </a:lnTo>
                <a:lnTo>
                  <a:pt x="183" y="166"/>
                </a:lnTo>
                <a:lnTo>
                  <a:pt x="180" y="169"/>
                </a:lnTo>
                <a:lnTo>
                  <a:pt x="180" y="169"/>
                </a:lnTo>
                <a:lnTo>
                  <a:pt x="179" y="170"/>
                </a:lnTo>
                <a:lnTo>
                  <a:pt x="179" y="170"/>
                </a:lnTo>
                <a:close/>
                <a:moveTo>
                  <a:pt x="29" y="375"/>
                </a:moveTo>
                <a:lnTo>
                  <a:pt x="29" y="375"/>
                </a:lnTo>
                <a:lnTo>
                  <a:pt x="29" y="372"/>
                </a:lnTo>
                <a:lnTo>
                  <a:pt x="29" y="372"/>
                </a:lnTo>
                <a:lnTo>
                  <a:pt x="29" y="371"/>
                </a:lnTo>
                <a:lnTo>
                  <a:pt x="29" y="371"/>
                </a:lnTo>
                <a:lnTo>
                  <a:pt x="26" y="368"/>
                </a:lnTo>
                <a:lnTo>
                  <a:pt x="26" y="368"/>
                </a:lnTo>
                <a:lnTo>
                  <a:pt x="27" y="375"/>
                </a:lnTo>
                <a:lnTo>
                  <a:pt x="27" y="375"/>
                </a:lnTo>
                <a:lnTo>
                  <a:pt x="29" y="375"/>
                </a:lnTo>
                <a:lnTo>
                  <a:pt x="29" y="375"/>
                </a:lnTo>
                <a:close/>
                <a:moveTo>
                  <a:pt x="141" y="407"/>
                </a:moveTo>
                <a:lnTo>
                  <a:pt x="141" y="407"/>
                </a:lnTo>
                <a:lnTo>
                  <a:pt x="147" y="402"/>
                </a:lnTo>
                <a:lnTo>
                  <a:pt x="147" y="402"/>
                </a:lnTo>
                <a:lnTo>
                  <a:pt x="146" y="401"/>
                </a:lnTo>
                <a:lnTo>
                  <a:pt x="146" y="401"/>
                </a:lnTo>
                <a:lnTo>
                  <a:pt x="141" y="407"/>
                </a:lnTo>
                <a:lnTo>
                  <a:pt x="141" y="407"/>
                </a:lnTo>
                <a:lnTo>
                  <a:pt x="141" y="407"/>
                </a:lnTo>
                <a:lnTo>
                  <a:pt x="141" y="407"/>
                </a:lnTo>
                <a:close/>
                <a:moveTo>
                  <a:pt x="100" y="292"/>
                </a:moveTo>
                <a:lnTo>
                  <a:pt x="100" y="292"/>
                </a:lnTo>
                <a:lnTo>
                  <a:pt x="101" y="282"/>
                </a:lnTo>
                <a:lnTo>
                  <a:pt x="101" y="282"/>
                </a:lnTo>
                <a:lnTo>
                  <a:pt x="100" y="284"/>
                </a:lnTo>
                <a:lnTo>
                  <a:pt x="100" y="284"/>
                </a:lnTo>
                <a:lnTo>
                  <a:pt x="98" y="286"/>
                </a:lnTo>
                <a:lnTo>
                  <a:pt x="98" y="286"/>
                </a:lnTo>
                <a:lnTo>
                  <a:pt x="100" y="289"/>
                </a:lnTo>
                <a:lnTo>
                  <a:pt x="100" y="289"/>
                </a:lnTo>
                <a:lnTo>
                  <a:pt x="100" y="292"/>
                </a:lnTo>
                <a:lnTo>
                  <a:pt x="100" y="292"/>
                </a:lnTo>
                <a:close/>
                <a:moveTo>
                  <a:pt x="103" y="290"/>
                </a:moveTo>
                <a:lnTo>
                  <a:pt x="103" y="290"/>
                </a:lnTo>
                <a:lnTo>
                  <a:pt x="103" y="295"/>
                </a:lnTo>
                <a:lnTo>
                  <a:pt x="103" y="295"/>
                </a:lnTo>
                <a:lnTo>
                  <a:pt x="106" y="292"/>
                </a:lnTo>
                <a:lnTo>
                  <a:pt x="106" y="292"/>
                </a:lnTo>
                <a:lnTo>
                  <a:pt x="105" y="289"/>
                </a:lnTo>
                <a:lnTo>
                  <a:pt x="105" y="289"/>
                </a:lnTo>
                <a:lnTo>
                  <a:pt x="103" y="290"/>
                </a:lnTo>
                <a:lnTo>
                  <a:pt x="103" y="290"/>
                </a:lnTo>
                <a:close/>
                <a:moveTo>
                  <a:pt x="207" y="98"/>
                </a:moveTo>
                <a:lnTo>
                  <a:pt x="207" y="98"/>
                </a:lnTo>
                <a:lnTo>
                  <a:pt x="206" y="104"/>
                </a:lnTo>
                <a:lnTo>
                  <a:pt x="206" y="104"/>
                </a:lnTo>
                <a:lnTo>
                  <a:pt x="206" y="107"/>
                </a:lnTo>
                <a:lnTo>
                  <a:pt x="206" y="107"/>
                </a:lnTo>
                <a:lnTo>
                  <a:pt x="206" y="106"/>
                </a:lnTo>
                <a:lnTo>
                  <a:pt x="206" y="106"/>
                </a:lnTo>
                <a:lnTo>
                  <a:pt x="209" y="99"/>
                </a:lnTo>
                <a:lnTo>
                  <a:pt x="209" y="99"/>
                </a:lnTo>
                <a:lnTo>
                  <a:pt x="209" y="98"/>
                </a:lnTo>
                <a:lnTo>
                  <a:pt x="207" y="98"/>
                </a:lnTo>
                <a:lnTo>
                  <a:pt x="207" y="98"/>
                </a:lnTo>
                <a:close/>
                <a:moveTo>
                  <a:pt x="182" y="134"/>
                </a:moveTo>
                <a:lnTo>
                  <a:pt x="182" y="134"/>
                </a:lnTo>
                <a:lnTo>
                  <a:pt x="183" y="133"/>
                </a:lnTo>
                <a:lnTo>
                  <a:pt x="183" y="133"/>
                </a:lnTo>
                <a:lnTo>
                  <a:pt x="187" y="121"/>
                </a:lnTo>
                <a:lnTo>
                  <a:pt x="187" y="121"/>
                </a:lnTo>
                <a:lnTo>
                  <a:pt x="187" y="121"/>
                </a:lnTo>
                <a:lnTo>
                  <a:pt x="187" y="121"/>
                </a:lnTo>
                <a:lnTo>
                  <a:pt x="185" y="121"/>
                </a:lnTo>
                <a:lnTo>
                  <a:pt x="185" y="121"/>
                </a:lnTo>
                <a:lnTo>
                  <a:pt x="182" y="129"/>
                </a:lnTo>
                <a:lnTo>
                  <a:pt x="182" y="129"/>
                </a:lnTo>
                <a:lnTo>
                  <a:pt x="182" y="134"/>
                </a:lnTo>
                <a:lnTo>
                  <a:pt x="182" y="134"/>
                </a:lnTo>
                <a:close/>
                <a:moveTo>
                  <a:pt x="45" y="303"/>
                </a:moveTo>
                <a:lnTo>
                  <a:pt x="45" y="303"/>
                </a:lnTo>
                <a:lnTo>
                  <a:pt x="40" y="308"/>
                </a:lnTo>
                <a:lnTo>
                  <a:pt x="40" y="308"/>
                </a:lnTo>
                <a:lnTo>
                  <a:pt x="40" y="308"/>
                </a:lnTo>
                <a:lnTo>
                  <a:pt x="40" y="308"/>
                </a:lnTo>
                <a:lnTo>
                  <a:pt x="40" y="311"/>
                </a:lnTo>
                <a:lnTo>
                  <a:pt x="40" y="311"/>
                </a:lnTo>
                <a:lnTo>
                  <a:pt x="45" y="306"/>
                </a:lnTo>
                <a:lnTo>
                  <a:pt x="45" y="306"/>
                </a:lnTo>
                <a:lnTo>
                  <a:pt x="45" y="303"/>
                </a:lnTo>
                <a:lnTo>
                  <a:pt x="45" y="303"/>
                </a:lnTo>
                <a:close/>
                <a:moveTo>
                  <a:pt x="37" y="374"/>
                </a:moveTo>
                <a:lnTo>
                  <a:pt x="37" y="374"/>
                </a:lnTo>
                <a:lnTo>
                  <a:pt x="37" y="379"/>
                </a:lnTo>
                <a:lnTo>
                  <a:pt x="37" y="379"/>
                </a:lnTo>
                <a:lnTo>
                  <a:pt x="38" y="379"/>
                </a:lnTo>
                <a:lnTo>
                  <a:pt x="38" y="379"/>
                </a:lnTo>
                <a:lnTo>
                  <a:pt x="38" y="375"/>
                </a:lnTo>
                <a:lnTo>
                  <a:pt x="38" y="375"/>
                </a:lnTo>
                <a:lnTo>
                  <a:pt x="37" y="374"/>
                </a:lnTo>
                <a:lnTo>
                  <a:pt x="37" y="374"/>
                </a:lnTo>
                <a:close/>
                <a:moveTo>
                  <a:pt x="272" y="74"/>
                </a:moveTo>
                <a:lnTo>
                  <a:pt x="272" y="74"/>
                </a:lnTo>
                <a:lnTo>
                  <a:pt x="269" y="77"/>
                </a:lnTo>
                <a:lnTo>
                  <a:pt x="269" y="77"/>
                </a:lnTo>
                <a:lnTo>
                  <a:pt x="270" y="80"/>
                </a:lnTo>
                <a:lnTo>
                  <a:pt x="270" y="80"/>
                </a:lnTo>
                <a:lnTo>
                  <a:pt x="272" y="79"/>
                </a:lnTo>
                <a:lnTo>
                  <a:pt x="272" y="76"/>
                </a:lnTo>
                <a:lnTo>
                  <a:pt x="272" y="76"/>
                </a:lnTo>
                <a:lnTo>
                  <a:pt x="272" y="74"/>
                </a:lnTo>
                <a:lnTo>
                  <a:pt x="272" y="74"/>
                </a:lnTo>
                <a:close/>
                <a:moveTo>
                  <a:pt x="196" y="164"/>
                </a:moveTo>
                <a:lnTo>
                  <a:pt x="196" y="164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9" y="166"/>
                </a:lnTo>
                <a:lnTo>
                  <a:pt x="199" y="166"/>
                </a:lnTo>
                <a:lnTo>
                  <a:pt x="199" y="161"/>
                </a:lnTo>
                <a:lnTo>
                  <a:pt x="199" y="161"/>
                </a:lnTo>
                <a:lnTo>
                  <a:pt x="198" y="161"/>
                </a:lnTo>
                <a:lnTo>
                  <a:pt x="198" y="161"/>
                </a:lnTo>
                <a:lnTo>
                  <a:pt x="196" y="164"/>
                </a:lnTo>
                <a:lnTo>
                  <a:pt x="196" y="164"/>
                </a:lnTo>
                <a:close/>
                <a:moveTo>
                  <a:pt x="242" y="96"/>
                </a:moveTo>
                <a:lnTo>
                  <a:pt x="242" y="96"/>
                </a:lnTo>
                <a:lnTo>
                  <a:pt x="242" y="96"/>
                </a:lnTo>
                <a:lnTo>
                  <a:pt x="242" y="96"/>
                </a:lnTo>
                <a:lnTo>
                  <a:pt x="239" y="101"/>
                </a:lnTo>
                <a:lnTo>
                  <a:pt x="239" y="101"/>
                </a:lnTo>
                <a:lnTo>
                  <a:pt x="240" y="101"/>
                </a:lnTo>
                <a:lnTo>
                  <a:pt x="240" y="103"/>
                </a:lnTo>
                <a:lnTo>
                  <a:pt x="240" y="103"/>
                </a:lnTo>
                <a:lnTo>
                  <a:pt x="242" y="101"/>
                </a:lnTo>
                <a:lnTo>
                  <a:pt x="242" y="101"/>
                </a:lnTo>
                <a:lnTo>
                  <a:pt x="242" y="99"/>
                </a:lnTo>
                <a:lnTo>
                  <a:pt x="242" y="99"/>
                </a:lnTo>
                <a:lnTo>
                  <a:pt x="242" y="96"/>
                </a:lnTo>
                <a:lnTo>
                  <a:pt x="242" y="96"/>
                </a:lnTo>
                <a:close/>
                <a:moveTo>
                  <a:pt x="38" y="371"/>
                </a:moveTo>
                <a:lnTo>
                  <a:pt x="38" y="371"/>
                </a:lnTo>
                <a:lnTo>
                  <a:pt x="37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2"/>
                </a:lnTo>
                <a:lnTo>
                  <a:pt x="35" y="372"/>
                </a:lnTo>
                <a:lnTo>
                  <a:pt x="35" y="372"/>
                </a:lnTo>
                <a:lnTo>
                  <a:pt x="35" y="372"/>
                </a:lnTo>
                <a:lnTo>
                  <a:pt x="38" y="374"/>
                </a:lnTo>
                <a:lnTo>
                  <a:pt x="38" y="374"/>
                </a:lnTo>
                <a:lnTo>
                  <a:pt x="38" y="371"/>
                </a:lnTo>
                <a:lnTo>
                  <a:pt x="38" y="371"/>
                </a:lnTo>
                <a:close/>
                <a:moveTo>
                  <a:pt x="29" y="369"/>
                </a:moveTo>
                <a:lnTo>
                  <a:pt x="29" y="369"/>
                </a:lnTo>
                <a:lnTo>
                  <a:pt x="29" y="368"/>
                </a:lnTo>
                <a:lnTo>
                  <a:pt x="29" y="368"/>
                </a:lnTo>
                <a:lnTo>
                  <a:pt x="29" y="364"/>
                </a:lnTo>
                <a:lnTo>
                  <a:pt x="29" y="364"/>
                </a:lnTo>
                <a:lnTo>
                  <a:pt x="26" y="361"/>
                </a:lnTo>
                <a:lnTo>
                  <a:pt x="26" y="361"/>
                </a:lnTo>
                <a:lnTo>
                  <a:pt x="24" y="361"/>
                </a:lnTo>
                <a:lnTo>
                  <a:pt x="24" y="361"/>
                </a:lnTo>
                <a:lnTo>
                  <a:pt x="26" y="364"/>
                </a:lnTo>
                <a:lnTo>
                  <a:pt x="29" y="369"/>
                </a:lnTo>
                <a:lnTo>
                  <a:pt x="29" y="369"/>
                </a:lnTo>
                <a:close/>
                <a:moveTo>
                  <a:pt x="177" y="292"/>
                </a:moveTo>
                <a:lnTo>
                  <a:pt x="177" y="292"/>
                </a:lnTo>
                <a:lnTo>
                  <a:pt x="176" y="293"/>
                </a:lnTo>
                <a:lnTo>
                  <a:pt x="176" y="293"/>
                </a:lnTo>
                <a:lnTo>
                  <a:pt x="174" y="295"/>
                </a:lnTo>
                <a:lnTo>
                  <a:pt x="174" y="297"/>
                </a:lnTo>
                <a:lnTo>
                  <a:pt x="174" y="297"/>
                </a:lnTo>
                <a:lnTo>
                  <a:pt x="177" y="295"/>
                </a:lnTo>
                <a:lnTo>
                  <a:pt x="177" y="293"/>
                </a:lnTo>
                <a:lnTo>
                  <a:pt x="177" y="293"/>
                </a:lnTo>
                <a:lnTo>
                  <a:pt x="177" y="292"/>
                </a:lnTo>
                <a:lnTo>
                  <a:pt x="177" y="292"/>
                </a:lnTo>
                <a:close/>
                <a:moveTo>
                  <a:pt x="95" y="311"/>
                </a:moveTo>
                <a:lnTo>
                  <a:pt x="95" y="311"/>
                </a:lnTo>
                <a:lnTo>
                  <a:pt x="94" y="317"/>
                </a:lnTo>
                <a:lnTo>
                  <a:pt x="94" y="317"/>
                </a:lnTo>
                <a:lnTo>
                  <a:pt x="95" y="315"/>
                </a:lnTo>
                <a:lnTo>
                  <a:pt x="97" y="315"/>
                </a:lnTo>
                <a:lnTo>
                  <a:pt x="97" y="315"/>
                </a:lnTo>
                <a:lnTo>
                  <a:pt x="95" y="311"/>
                </a:lnTo>
                <a:lnTo>
                  <a:pt x="95" y="311"/>
                </a:lnTo>
                <a:close/>
                <a:moveTo>
                  <a:pt x="262" y="74"/>
                </a:moveTo>
                <a:lnTo>
                  <a:pt x="262" y="74"/>
                </a:lnTo>
                <a:lnTo>
                  <a:pt x="262" y="76"/>
                </a:lnTo>
                <a:lnTo>
                  <a:pt x="262" y="76"/>
                </a:lnTo>
                <a:lnTo>
                  <a:pt x="259" y="77"/>
                </a:lnTo>
                <a:lnTo>
                  <a:pt x="259" y="77"/>
                </a:lnTo>
                <a:lnTo>
                  <a:pt x="259" y="79"/>
                </a:lnTo>
                <a:lnTo>
                  <a:pt x="259" y="80"/>
                </a:lnTo>
                <a:lnTo>
                  <a:pt x="259" y="80"/>
                </a:lnTo>
                <a:lnTo>
                  <a:pt x="262" y="79"/>
                </a:lnTo>
                <a:lnTo>
                  <a:pt x="262" y="79"/>
                </a:lnTo>
                <a:lnTo>
                  <a:pt x="262" y="77"/>
                </a:lnTo>
                <a:lnTo>
                  <a:pt x="262" y="74"/>
                </a:lnTo>
                <a:lnTo>
                  <a:pt x="262" y="74"/>
                </a:lnTo>
                <a:close/>
                <a:moveTo>
                  <a:pt x="176" y="317"/>
                </a:moveTo>
                <a:lnTo>
                  <a:pt x="176" y="317"/>
                </a:lnTo>
                <a:lnTo>
                  <a:pt x="176" y="314"/>
                </a:lnTo>
                <a:lnTo>
                  <a:pt x="176" y="314"/>
                </a:lnTo>
                <a:lnTo>
                  <a:pt x="172" y="314"/>
                </a:lnTo>
                <a:lnTo>
                  <a:pt x="172" y="314"/>
                </a:lnTo>
                <a:lnTo>
                  <a:pt x="174" y="317"/>
                </a:lnTo>
                <a:lnTo>
                  <a:pt x="176" y="317"/>
                </a:lnTo>
                <a:lnTo>
                  <a:pt x="176" y="317"/>
                </a:lnTo>
                <a:close/>
                <a:moveTo>
                  <a:pt x="152" y="404"/>
                </a:moveTo>
                <a:lnTo>
                  <a:pt x="152" y="404"/>
                </a:lnTo>
                <a:lnTo>
                  <a:pt x="157" y="405"/>
                </a:lnTo>
                <a:lnTo>
                  <a:pt x="157" y="405"/>
                </a:lnTo>
                <a:lnTo>
                  <a:pt x="158" y="404"/>
                </a:lnTo>
                <a:lnTo>
                  <a:pt x="158" y="404"/>
                </a:lnTo>
                <a:lnTo>
                  <a:pt x="153" y="401"/>
                </a:lnTo>
                <a:lnTo>
                  <a:pt x="153" y="401"/>
                </a:lnTo>
                <a:lnTo>
                  <a:pt x="152" y="404"/>
                </a:lnTo>
                <a:lnTo>
                  <a:pt x="152" y="404"/>
                </a:lnTo>
                <a:close/>
                <a:moveTo>
                  <a:pt x="161" y="226"/>
                </a:moveTo>
                <a:lnTo>
                  <a:pt x="161" y="226"/>
                </a:lnTo>
                <a:lnTo>
                  <a:pt x="165" y="226"/>
                </a:lnTo>
                <a:lnTo>
                  <a:pt x="165" y="226"/>
                </a:lnTo>
                <a:lnTo>
                  <a:pt x="165" y="224"/>
                </a:lnTo>
                <a:lnTo>
                  <a:pt x="165" y="224"/>
                </a:lnTo>
                <a:lnTo>
                  <a:pt x="165" y="222"/>
                </a:lnTo>
                <a:lnTo>
                  <a:pt x="165" y="222"/>
                </a:lnTo>
                <a:lnTo>
                  <a:pt x="163" y="222"/>
                </a:lnTo>
                <a:lnTo>
                  <a:pt x="163" y="222"/>
                </a:lnTo>
                <a:lnTo>
                  <a:pt x="161" y="221"/>
                </a:lnTo>
                <a:lnTo>
                  <a:pt x="161" y="221"/>
                </a:lnTo>
                <a:lnTo>
                  <a:pt x="161" y="226"/>
                </a:lnTo>
                <a:lnTo>
                  <a:pt x="161" y="226"/>
                </a:lnTo>
                <a:close/>
                <a:moveTo>
                  <a:pt x="207" y="62"/>
                </a:moveTo>
                <a:lnTo>
                  <a:pt x="207" y="62"/>
                </a:lnTo>
                <a:lnTo>
                  <a:pt x="207" y="62"/>
                </a:lnTo>
                <a:lnTo>
                  <a:pt x="207" y="62"/>
                </a:lnTo>
                <a:lnTo>
                  <a:pt x="206" y="68"/>
                </a:lnTo>
                <a:lnTo>
                  <a:pt x="206" y="68"/>
                </a:lnTo>
                <a:lnTo>
                  <a:pt x="206" y="69"/>
                </a:lnTo>
                <a:lnTo>
                  <a:pt x="206" y="69"/>
                </a:lnTo>
                <a:lnTo>
                  <a:pt x="207" y="66"/>
                </a:lnTo>
                <a:lnTo>
                  <a:pt x="207" y="66"/>
                </a:lnTo>
                <a:lnTo>
                  <a:pt x="207" y="63"/>
                </a:lnTo>
                <a:lnTo>
                  <a:pt x="207" y="62"/>
                </a:lnTo>
                <a:lnTo>
                  <a:pt x="207" y="62"/>
                </a:lnTo>
                <a:close/>
                <a:moveTo>
                  <a:pt x="94" y="297"/>
                </a:moveTo>
                <a:lnTo>
                  <a:pt x="94" y="297"/>
                </a:lnTo>
                <a:lnTo>
                  <a:pt x="92" y="293"/>
                </a:lnTo>
                <a:lnTo>
                  <a:pt x="92" y="290"/>
                </a:lnTo>
                <a:lnTo>
                  <a:pt x="92" y="290"/>
                </a:lnTo>
                <a:lnTo>
                  <a:pt x="90" y="292"/>
                </a:lnTo>
                <a:lnTo>
                  <a:pt x="89" y="293"/>
                </a:lnTo>
                <a:lnTo>
                  <a:pt x="89" y="293"/>
                </a:lnTo>
                <a:lnTo>
                  <a:pt x="94" y="297"/>
                </a:lnTo>
                <a:lnTo>
                  <a:pt x="94" y="297"/>
                </a:lnTo>
                <a:close/>
                <a:moveTo>
                  <a:pt x="152" y="399"/>
                </a:moveTo>
                <a:lnTo>
                  <a:pt x="152" y="399"/>
                </a:lnTo>
                <a:lnTo>
                  <a:pt x="147" y="396"/>
                </a:lnTo>
                <a:lnTo>
                  <a:pt x="147" y="396"/>
                </a:lnTo>
                <a:lnTo>
                  <a:pt x="147" y="398"/>
                </a:lnTo>
                <a:lnTo>
                  <a:pt x="149" y="401"/>
                </a:lnTo>
                <a:lnTo>
                  <a:pt x="149" y="401"/>
                </a:lnTo>
                <a:lnTo>
                  <a:pt x="152" y="399"/>
                </a:lnTo>
                <a:lnTo>
                  <a:pt x="152" y="399"/>
                </a:lnTo>
                <a:close/>
                <a:moveTo>
                  <a:pt x="180" y="248"/>
                </a:moveTo>
                <a:lnTo>
                  <a:pt x="180" y="248"/>
                </a:lnTo>
                <a:lnTo>
                  <a:pt x="177" y="251"/>
                </a:lnTo>
                <a:lnTo>
                  <a:pt x="177" y="251"/>
                </a:lnTo>
                <a:lnTo>
                  <a:pt x="177" y="252"/>
                </a:lnTo>
                <a:lnTo>
                  <a:pt x="177" y="252"/>
                </a:lnTo>
                <a:lnTo>
                  <a:pt x="179" y="252"/>
                </a:lnTo>
                <a:lnTo>
                  <a:pt x="180" y="251"/>
                </a:lnTo>
                <a:lnTo>
                  <a:pt x="180" y="251"/>
                </a:lnTo>
                <a:lnTo>
                  <a:pt x="180" y="248"/>
                </a:lnTo>
                <a:lnTo>
                  <a:pt x="180" y="248"/>
                </a:lnTo>
                <a:close/>
                <a:moveTo>
                  <a:pt x="196" y="394"/>
                </a:moveTo>
                <a:lnTo>
                  <a:pt x="196" y="394"/>
                </a:lnTo>
                <a:lnTo>
                  <a:pt x="196" y="394"/>
                </a:lnTo>
                <a:lnTo>
                  <a:pt x="196" y="394"/>
                </a:lnTo>
                <a:lnTo>
                  <a:pt x="190" y="405"/>
                </a:lnTo>
                <a:lnTo>
                  <a:pt x="190" y="405"/>
                </a:lnTo>
                <a:lnTo>
                  <a:pt x="193" y="401"/>
                </a:lnTo>
                <a:lnTo>
                  <a:pt x="196" y="394"/>
                </a:lnTo>
                <a:lnTo>
                  <a:pt x="196" y="394"/>
                </a:lnTo>
                <a:close/>
                <a:moveTo>
                  <a:pt x="179" y="281"/>
                </a:moveTo>
                <a:lnTo>
                  <a:pt x="179" y="281"/>
                </a:lnTo>
                <a:lnTo>
                  <a:pt x="182" y="279"/>
                </a:lnTo>
                <a:lnTo>
                  <a:pt x="182" y="276"/>
                </a:lnTo>
                <a:lnTo>
                  <a:pt x="182" y="276"/>
                </a:lnTo>
                <a:lnTo>
                  <a:pt x="179" y="278"/>
                </a:lnTo>
                <a:lnTo>
                  <a:pt x="179" y="281"/>
                </a:lnTo>
                <a:lnTo>
                  <a:pt x="179" y="281"/>
                </a:lnTo>
                <a:close/>
                <a:moveTo>
                  <a:pt x="78" y="298"/>
                </a:moveTo>
                <a:lnTo>
                  <a:pt x="78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303"/>
                </a:lnTo>
                <a:lnTo>
                  <a:pt x="76" y="303"/>
                </a:lnTo>
                <a:lnTo>
                  <a:pt x="79" y="303"/>
                </a:lnTo>
                <a:lnTo>
                  <a:pt x="79" y="303"/>
                </a:lnTo>
                <a:lnTo>
                  <a:pt x="78" y="298"/>
                </a:lnTo>
                <a:lnTo>
                  <a:pt x="78" y="298"/>
                </a:lnTo>
                <a:close/>
                <a:moveTo>
                  <a:pt x="185" y="230"/>
                </a:moveTo>
                <a:lnTo>
                  <a:pt x="185" y="230"/>
                </a:lnTo>
                <a:lnTo>
                  <a:pt x="185" y="229"/>
                </a:lnTo>
                <a:lnTo>
                  <a:pt x="185" y="229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3" y="232"/>
                </a:lnTo>
                <a:lnTo>
                  <a:pt x="185" y="230"/>
                </a:lnTo>
                <a:lnTo>
                  <a:pt x="185" y="230"/>
                </a:lnTo>
                <a:close/>
                <a:moveTo>
                  <a:pt x="82" y="360"/>
                </a:moveTo>
                <a:lnTo>
                  <a:pt x="82" y="360"/>
                </a:lnTo>
                <a:lnTo>
                  <a:pt x="84" y="357"/>
                </a:lnTo>
                <a:lnTo>
                  <a:pt x="84" y="357"/>
                </a:lnTo>
                <a:lnTo>
                  <a:pt x="86" y="355"/>
                </a:lnTo>
                <a:lnTo>
                  <a:pt x="84" y="353"/>
                </a:lnTo>
                <a:lnTo>
                  <a:pt x="84" y="353"/>
                </a:lnTo>
                <a:lnTo>
                  <a:pt x="82" y="357"/>
                </a:lnTo>
                <a:lnTo>
                  <a:pt x="82" y="360"/>
                </a:lnTo>
                <a:lnTo>
                  <a:pt x="82" y="360"/>
                </a:lnTo>
                <a:close/>
                <a:moveTo>
                  <a:pt x="152" y="350"/>
                </a:moveTo>
                <a:lnTo>
                  <a:pt x="152" y="350"/>
                </a:lnTo>
                <a:lnTo>
                  <a:pt x="157" y="338"/>
                </a:lnTo>
                <a:lnTo>
                  <a:pt x="157" y="338"/>
                </a:lnTo>
                <a:lnTo>
                  <a:pt x="157" y="338"/>
                </a:lnTo>
                <a:lnTo>
                  <a:pt x="157" y="338"/>
                </a:lnTo>
                <a:lnTo>
                  <a:pt x="157" y="338"/>
                </a:lnTo>
                <a:lnTo>
                  <a:pt x="157" y="338"/>
                </a:lnTo>
                <a:lnTo>
                  <a:pt x="153" y="342"/>
                </a:lnTo>
                <a:lnTo>
                  <a:pt x="152" y="350"/>
                </a:lnTo>
                <a:lnTo>
                  <a:pt x="152" y="350"/>
                </a:lnTo>
                <a:close/>
                <a:moveTo>
                  <a:pt x="34" y="379"/>
                </a:moveTo>
                <a:lnTo>
                  <a:pt x="34" y="379"/>
                </a:lnTo>
                <a:lnTo>
                  <a:pt x="34" y="374"/>
                </a:lnTo>
                <a:lnTo>
                  <a:pt x="34" y="374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9"/>
                </a:lnTo>
                <a:lnTo>
                  <a:pt x="32" y="379"/>
                </a:lnTo>
                <a:lnTo>
                  <a:pt x="34" y="379"/>
                </a:lnTo>
                <a:lnTo>
                  <a:pt x="34" y="379"/>
                </a:lnTo>
                <a:close/>
                <a:moveTo>
                  <a:pt x="177" y="267"/>
                </a:moveTo>
                <a:lnTo>
                  <a:pt x="177" y="267"/>
                </a:lnTo>
                <a:lnTo>
                  <a:pt x="180" y="265"/>
                </a:lnTo>
                <a:lnTo>
                  <a:pt x="180" y="265"/>
                </a:lnTo>
                <a:lnTo>
                  <a:pt x="182" y="263"/>
                </a:lnTo>
                <a:lnTo>
                  <a:pt x="182" y="262"/>
                </a:lnTo>
                <a:lnTo>
                  <a:pt x="182" y="262"/>
                </a:lnTo>
                <a:lnTo>
                  <a:pt x="179" y="265"/>
                </a:lnTo>
                <a:lnTo>
                  <a:pt x="179" y="265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close/>
                <a:moveTo>
                  <a:pt x="182" y="289"/>
                </a:moveTo>
                <a:lnTo>
                  <a:pt x="182" y="289"/>
                </a:lnTo>
                <a:lnTo>
                  <a:pt x="180" y="290"/>
                </a:lnTo>
                <a:lnTo>
                  <a:pt x="180" y="290"/>
                </a:lnTo>
                <a:lnTo>
                  <a:pt x="180" y="290"/>
                </a:lnTo>
                <a:lnTo>
                  <a:pt x="180" y="290"/>
                </a:lnTo>
                <a:lnTo>
                  <a:pt x="180" y="295"/>
                </a:lnTo>
                <a:lnTo>
                  <a:pt x="180" y="295"/>
                </a:lnTo>
                <a:lnTo>
                  <a:pt x="180" y="293"/>
                </a:lnTo>
                <a:lnTo>
                  <a:pt x="180" y="293"/>
                </a:lnTo>
                <a:lnTo>
                  <a:pt x="182" y="292"/>
                </a:lnTo>
                <a:lnTo>
                  <a:pt x="182" y="292"/>
                </a:lnTo>
                <a:lnTo>
                  <a:pt x="182" y="289"/>
                </a:lnTo>
                <a:lnTo>
                  <a:pt x="182" y="289"/>
                </a:lnTo>
                <a:close/>
                <a:moveTo>
                  <a:pt x="67" y="306"/>
                </a:moveTo>
                <a:lnTo>
                  <a:pt x="67" y="306"/>
                </a:lnTo>
                <a:lnTo>
                  <a:pt x="65" y="306"/>
                </a:lnTo>
                <a:lnTo>
                  <a:pt x="65" y="306"/>
                </a:lnTo>
                <a:lnTo>
                  <a:pt x="62" y="308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67" y="306"/>
                </a:lnTo>
                <a:lnTo>
                  <a:pt x="67" y="306"/>
                </a:lnTo>
                <a:close/>
                <a:moveTo>
                  <a:pt x="262" y="82"/>
                </a:moveTo>
                <a:lnTo>
                  <a:pt x="262" y="82"/>
                </a:lnTo>
                <a:lnTo>
                  <a:pt x="262" y="82"/>
                </a:lnTo>
                <a:lnTo>
                  <a:pt x="262" y="82"/>
                </a:lnTo>
                <a:lnTo>
                  <a:pt x="261" y="85"/>
                </a:lnTo>
                <a:lnTo>
                  <a:pt x="261" y="85"/>
                </a:lnTo>
                <a:lnTo>
                  <a:pt x="261" y="85"/>
                </a:lnTo>
                <a:lnTo>
                  <a:pt x="261" y="85"/>
                </a:lnTo>
                <a:lnTo>
                  <a:pt x="261" y="87"/>
                </a:lnTo>
                <a:lnTo>
                  <a:pt x="261" y="87"/>
                </a:lnTo>
                <a:lnTo>
                  <a:pt x="261" y="87"/>
                </a:lnTo>
                <a:lnTo>
                  <a:pt x="261" y="87"/>
                </a:lnTo>
                <a:lnTo>
                  <a:pt x="262" y="85"/>
                </a:lnTo>
                <a:lnTo>
                  <a:pt x="262" y="85"/>
                </a:lnTo>
                <a:lnTo>
                  <a:pt x="262" y="82"/>
                </a:lnTo>
                <a:lnTo>
                  <a:pt x="262" y="82"/>
                </a:lnTo>
                <a:close/>
                <a:moveTo>
                  <a:pt x="182" y="238"/>
                </a:moveTo>
                <a:lnTo>
                  <a:pt x="182" y="238"/>
                </a:lnTo>
                <a:lnTo>
                  <a:pt x="183" y="237"/>
                </a:lnTo>
                <a:lnTo>
                  <a:pt x="183" y="237"/>
                </a:lnTo>
                <a:lnTo>
                  <a:pt x="185" y="235"/>
                </a:lnTo>
                <a:lnTo>
                  <a:pt x="185" y="235"/>
                </a:lnTo>
                <a:lnTo>
                  <a:pt x="185" y="235"/>
                </a:lnTo>
                <a:lnTo>
                  <a:pt x="185" y="233"/>
                </a:lnTo>
                <a:lnTo>
                  <a:pt x="185" y="233"/>
                </a:lnTo>
                <a:lnTo>
                  <a:pt x="182" y="235"/>
                </a:lnTo>
                <a:lnTo>
                  <a:pt x="182" y="235"/>
                </a:lnTo>
                <a:lnTo>
                  <a:pt x="182" y="238"/>
                </a:lnTo>
                <a:lnTo>
                  <a:pt x="182" y="238"/>
                </a:lnTo>
                <a:close/>
                <a:moveTo>
                  <a:pt x="23" y="388"/>
                </a:moveTo>
                <a:lnTo>
                  <a:pt x="23" y="388"/>
                </a:lnTo>
                <a:lnTo>
                  <a:pt x="27" y="390"/>
                </a:lnTo>
                <a:lnTo>
                  <a:pt x="27" y="390"/>
                </a:lnTo>
                <a:lnTo>
                  <a:pt x="27" y="388"/>
                </a:lnTo>
                <a:lnTo>
                  <a:pt x="27" y="388"/>
                </a:lnTo>
                <a:lnTo>
                  <a:pt x="24" y="386"/>
                </a:lnTo>
                <a:lnTo>
                  <a:pt x="24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3" y="388"/>
                </a:lnTo>
                <a:close/>
                <a:moveTo>
                  <a:pt x="142" y="399"/>
                </a:moveTo>
                <a:lnTo>
                  <a:pt x="142" y="399"/>
                </a:lnTo>
                <a:lnTo>
                  <a:pt x="142" y="399"/>
                </a:lnTo>
                <a:lnTo>
                  <a:pt x="142" y="399"/>
                </a:lnTo>
                <a:lnTo>
                  <a:pt x="138" y="402"/>
                </a:lnTo>
                <a:lnTo>
                  <a:pt x="138" y="402"/>
                </a:lnTo>
                <a:lnTo>
                  <a:pt x="139" y="405"/>
                </a:lnTo>
                <a:lnTo>
                  <a:pt x="139" y="405"/>
                </a:lnTo>
                <a:lnTo>
                  <a:pt x="142" y="399"/>
                </a:lnTo>
                <a:lnTo>
                  <a:pt x="142" y="399"/>
                </a:lnTo>
                <a:close/>
                <a:moveTo>
                  <a:pt x="198" y="374"/>
                </a:moveTo>
                <a:lnTo>
                  <a:pt x="198" y="374"/>
                </a:lnTo>
                <a:lnTo>
                  <a:pt x="198" y="374"/>
                </a:lnTo>
                <a:lnTo>
                  <a:pt x="198" y="374"/>
                </a:lnTo>
                <a:lnTo>
                  <a:pt x="193" y="372"/>
                </a:lnTo>
                <a:lnTo>
                  <a:pt x="193" y="372"/>
                </a:lnTo>
                <a:lnTo>
                  <a:pt x="193" y="374"/>
                </a:lnTo>
                <a:lnTo>
                  <a:pt x="193" y="374"/>
                </a:lnTo>
                <a:lnTo>
                  <a:pt x="198" y="374"/>
                </a:lnTo>
                <a:lnTo>
                  <a:pt x="198" y="374"/>
                </a:lnTo>
                <a:close/>
                <a:moveTo>
                  <a:pt x="213" y="41"/>
                </a:moveTo>
                <a:lnTo>
                  <a:pt x="213" y="41"/>
                </a:lnTo>
                <a:lnTo>
                  <a:pt x="215" y="44"/>
                </a:lnTo>
                <a:lnTo>
                  <a:pt x="215" y="44"/>
                </a:lnTo>
                <a:lnTo>
                  <a:pt x="213" y="36"/>
                </a:lnTo>
                <a:lnTo>
                  <a:pt x="213" y="36"/>
                </a:lnTo>
                <a:lnTo>
                  <a:pt x="213" y="41"/>
                </a:lnTo>
                <a:lnTo>
                  <a:pt x="213" y="41"/>
                </a:lnTo>
                <a:close/>
                <a:moveTo>
                  <a:pt x="48" y="317"/>
                </a:moveTo>
                <a:lnTo>
                  <a:pt x="48" y="317"/>
                </a:lnTo>
                <a:lnTo>
                  <a:pt x="51" y="314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48" y="317"/>
                </a:lnTo>
                <a:lnTo>
                  <a:pt x="48" y="317"/>
                </a:lnTo>
                <a:close/>
                <a:moveTo>
                  <a:pt x="18" y="388"/>
                </a:moveTo>
                <a:lnTo>
                  <a:pt x="18" y="388"/>
                </a:lnTo>
                <a:lnTo>
                  <a:pt x="15" y="385"/>
                </a:lnTo>
                <a:lnTo>
                  <a:pt x="15" y="385"/>
                </a:lnTo>
                <a:lnTo>
                  <a:pt x="15" y="388"/>
                </a:lnTo>
                <a:lnTo>
                  <a:pt x="16" y="390"/>
                </a:lnTo>
                <a:lnTo>
                  <a:pt x="16" y="390"/>
                </a:lnTo>
                <a:lnTo>
                  <a:pt x="18" y="388"/>
                </a:lnTo>
                <a:lnTo>
                  <a:pt x="18" y="388"/>
                </a:lnTo>
                <a:close/>
                <a:moveTo>
                  <a:pt x="182" y="256"/>
                </a:moveTo>
                <a:lnTo>
                  <a:pt x="182" y="256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82" y="259"/>
                </a:lnTo>
                <a:lnTo>
                  <a:pt x="182" y="259"/>
                </a:lnTo>
                <a:lnTo>
                  <a:pt x="182" y="256"/>
                </a:lnTo>
                <a:lnTo>
                  <a:pt x="182" y="256"/>
                </a:lnTo>
                <a:close/>
                <a:moveTo>
                  <a:pt x="210" y="85"/>
                </a:moveTo>
                <a:lnTo>
                  <a:pt x="210" y="85"/>
                </a:lnTo>
                <a:lnTo>
                  <a:pt x="210" y="88"/>
                </a:lnTo>
                <a:lnTo>
                  <a:pt x="210" y="91"/>
                </a:lnTo>
                <a:lnTo>
                  <a:pt x="210" y="91"/>
                </a:lnTo>
                <a:lnTo>
                  <a:pt x="212" y="87"/>
                </a:lnTo>
                <a:lnTo>
                  <a:pt x="212" y="87"/>
                </a:lnTo>
                <a:lnTo>
                  <a:pt x="210" y="85"/>
                </a:lnTo>
                <a:lnTo>
                  <a:pt x="210" y="85"/>
                </a:lnTo>
                <a:close/>
                <a:moveTo>
                  <a:pt x="160" y="399"/>
                </a:moveTo>
                <a:lnTo>
                  <a:pt x="160" y="399"/>
                </a:lnTo>
                <a:lnTo>
                  <a:pt x="152" y="393"/>
                </a:lnTo>
                <a:lnTo>
                  <a:pt x="152" y="393"/>
                </a:lnTo>
                <a:lnTo>
                  <a:pt x="155" y="396"/>
                </a:lnTo>
                <a:lnTo>
                  <a:pt x="160" y="399"/>
                </a:lnTo>
                <a:lnTo>
                  <a:pt x="160" y="399"/>
                </a:lnTo>
                <a:close/>
                <a:moveTo>
                  <a:pt x="183" y="249"/>
                </a:moveTo>
                <a:lnTo>
                  <a:pt x="183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5"/>
                </a:lnTo>
                <a:lnTo>
                  <a:pt x="185" y="245"/>
                </a:lnTo>
                <a:lnTo>
                  <a:pt x="183" y="246"/>
                </a:lnTo>
                <a:lnTo>
                  <a:pt x="183" y="248"/>
                </a:lnTo>
                <a:lnTo>
                  <a:pt x="183" y="248"/>
                </a:lnTo>
                <a:lnTo>
                  <a:pt x="183" y="249"/>
                </a:lnTo>
                <a:lnTo>
                  <a:pt x="183" y="249"/>
                </a:lnTo>
                <a:close/>
                <a:moveTo>
                  <a:pt x="193" y="325"/>
                </a:moveTo>
                <a:lnTo>
                  <a:pt x="193" y="325"/>
                </a:lnTo>
                <a:lnTo>
                  <a:pt x="193" y="323"/>
                </a:lnTo>
                <a:lnTo>
                  <a:pt x="193" y="323"/>
                </a:lnTo>
                <a:lnTo>
                  <a:pt x="190" y="320"/>
                </a:lnTo>
                <a:lnTo>
                  <a:pt x="190" y="320"/>
                </a:lnTo>
                <a:lnTo>
                  <a:pt x="190" y="319"/>
                </a:lnTo>
                <a:lnTo>
                  <a:pt x="190" y="319"/>
                </a:lnTo>
                <a:lnTo>
                  <a:pt x="193" y="325"/>
                </a:lnTo>
                <a:lnTo>
                  <a:pt x="193" y="325"/>
                </a:lnTo>
                <a:close/>
                <a:moveTo>
                  <a:pt x="116" y="276"/>
                </a:moveTo>
                <a:lnTo>
                  <a:pt x="116" y="276"/>
                </a:lnTo>
                <a:lnTo>
                  <a:pt x="114" y="279"/>
                </a:lnTo>
                <a:lnTo>
                  <a:pt x="114" y="279"/>
                </a:lnTo>
                <a:lnTo>
                  <a:pt x="114" y="282"/>
                </a:lnTo>
                <a:lnTo>
                  <a:pt x="114" y="282"/>
                </a:lnTo>
                <a:lnTo>
                  <a:pt x="117" y="279"/>
                </a:lnTo>
                <a:lnTo>
                  <a:pt x="117" y="279"/>
                </a:lnTo>
                <a:lnTo>
                  <a:pt x="117" y="278"/>
                </a:lnTo>
                <a:lnTo>
                  <a:pt x="117" y="278"/>
                </a:lnTo>
                <a:lnTo>
                  <a:pt x="116" y="276"/>
                </a:lnTo>
                <a:lnTo>
                  <a:pt x="116" y="276"/>
                </a:lnTo>
                <a:close/>
                <a:moveTo>
                  <a:pt x="177" y="418"/>
                </a:moveTo>
                <a:lnTo>
                  <a:pt x="177" y="418"/>
                </a:lnTo>
                <a:lnTo>
                  <a:pt x="177" y="418"/>
                </a:lnTo>
                <a:lnTo>
                  <a:pt x="177" y="418"/>
                </a:lnTo>
                <a:lnTo>
                  <a:pt x="172" y="421"/>
                </a:lnTo>
                <a:lnTo>
                  <a:pt x="172" y="421"/>
                </a:lnTo>
                <a:lnTo>
                  <a:pt x="174" y="423"/>
                </a:lnTo>
                <a:lnTo>
                  <a:pt x="174" y="423"/>
                </a:lnTo>
                <a:lnTo>
                  <a:pt x="177" y="418"/>
                </a:lnTo>
                <a:lnTo>
                  <a:pt x="177" y="418"/>
                </a:lnTo>
                <a:close/>
                <a:moveTo>
                  <a:pt x="78" y="360"/>
                </a:moveTo>
                <a:lnTo>
                  <a:pt x="78" y="360"/>
                </a:lnTo>
                <a:lnTo>
                  <a:pt x="79" y="358"/>
                </a:lnTo>
                <a:lnTo>
                  <a:pt x="79" y="358"/>
                </a:lnTo>
                <a:lnTo>
                  <a:pt x="79" y="358"/>
                </a:lnTo>
                <a:lnTo>
                  <a:pt x="79" y="358"/>
                </a:lnTo>
                <a:lnTo>
                  <a:pt x="79" y="355"/>
                </a:lnTo>
                <a:lnTo>
                  <a:pt x="79" y="355"/>
                </a:lnTo>
                <a:lnTo>
                  <a:pt x="78" y="357"/>
                </a:lnTo>
                <a:lnTo>
                  <a:pt x="78" y="357"/>
                </a:lnTo>
                <a:lnTo>
                  <a:pt x="76" y="358"/>
                </a:lnTo>
                <a:lnTo>
                  <a:pt x="78" y="360"/>
                </a:lnTo>
                <a:lnTo>
                  <a:pt x="78" y="360"/>
                </a:lnTo>
                <a:close/>
                <a:moveTo>
                  <a:pt x="202" y="74"/>
                </a:moveTo>
                <a:lnTo>
                  <a:pt x="202" y="74"/>
                </a:lnTo>
                <a:lnTo>
                  <a:pt x="201" y="82"/>
                </a:lnTo>
                <a:lnTo>
                  <a:pt x="201" y="82"/>
                </a:lnTo>
                <a:lnTo>
                  <a:pt x="201" y="84"/>
                </a:lnTo>
                <a:lnTo>
                  <a:pt x="201" y="84"/>
                </a:lnTo>
                <a:lnTo>
                  <a:pt x="202" y="82"/>
                </a:lnTo>
                <a:lnTo>
                  <a:pt x="202" y="82"/>
                </a:lnTo>
                <a:lnTo>
                  <a:pt x="204" y="76"/>
                </a:lnTo>
                <a:lnTo>
                  <a:pt x="204" y="76"/>
                </a:lnTo>
                <a:lnTo>
                  <a:pt x="202" y="74"/>
                </a:lnTo>
                <a:lnTo>
                  <a:pt x="202" y="74"/>
                </a:lnTo>
                <a:close/>
                <a:moveTo>
                  <a:pt x="198" y="377"/>
                </a:moveTo>
                <a:lnTo>
                  <a:pt x="198" y="377"/>
                </a:lnTo>
                <a:lnTo>
                  <a:pt x="193" y="377"/>
                </a:lnTo>
                <a:lnTo>
                  <a:pt x="193" y="377"/>
                </a:lnTo>
                <a:lnTo>
                  <a:pt x="196" y="380"/>
                </a:lnTo>
                <a:lnTo>
                  <a:pt x="196" y="380"/>
                </a:lnTo>
                <a:lnTo>
                  <a:pt x="198" y="377"/>
                </a:lnTo>
                <a:lnTo>
                  <a:pt x="198" y="377"/>
                </a:lnTo>
                <a:close/>
                <a:moveTo>
                  <a:pt x="141" y="415"/>
                </a:moveTo>
                <a:lnTo>
                  <a:pt x="141" y="415"/>
                </a:lnTo>
                <a:lnTo>
                  <a:pt x="139" y="413"/>
                </a:lnTo>
                <a:lnTo>
                  <a:pt x="139" y="413"/>
                </a:lnTo>
                <a:lnTo>
                  <a:pt x="138" y="413"/>
                </a:lnTo>
                <a:lnTo>
                  <a:pt x="138" y="413"/>
                </a:lnTo>
                <a:lnTo>
                  <a:pt x="141" y="416"/>
                </a:lnTo>
                <a:lnTo>
                  <a:pt x="141" y="416"/>
                </a:lnTo>
                <a:lnTo>
                  <a:pt x="141" y="415"/>
                </a:lnTo>
                <a:lnTo>
                  <a:pt x="141" y="415"/>
                </a:lnTo>
                <a:close/>
                <a:moveTo>
                  <a:pt x="204" y="161"/>
                </a:moveTo>
                <a:lnTo>
                  <a:pt x="204" y="161"/>
                </a:lnTo>
                <a:lnTo>
                  <a:pt x="204" y="159"/>
                </a:lnTo>
                <a:lnTo>
                  <a:pt x="204" y="158"/>
                </a:lnTo>
                <a:lnTo>
                  <a:pt x="204" y="158"/>
                </a:lnTo>
                <a:lnTo>
                  <a:pt x="204" y="155"/>
                </a:lnTo>
                <a:lnTo>
                  <a:pt x="204" y="155"/>
                </a:lnTo>
                <a:lnTo>
                  <a:pt x="202" y="158"/>
                </a:lnTo>
                <a:lnTo>
                  <a:pt x="202" y="158"/>
                </a:lnTo>
                <a:lnTo>
                  <a:pt x="202" y="158"/>
                </a:lnTo>
                <a:lnTo>
                  <a:pt x="202" y="158"/>
                </a:lnTo>
                <a:lnTo>
                  <a:pt x="204" y="161"/>
                </a:lnTo>
                <a:lnTo>
                  <a:pt x="204" y="161"/>
                </a:lnTo>
                <a:close/>
                <a:moveTo>
                  <a:pt x="188" y="371"/>
                </a:moveTo>
                <a:lnTo>
                  <a:pt x="188" y="371"/>
                </a:lnTo>
                <a:lnTo>
                  <a:pt x="187" y="374"/>
                </a:lnTo>
                <a:lnTo>
                  <a:pt x="187" y="374"/>
                </a:lnTo>
                <a:lnTo>
                  <a:pt x="188" y="374"/>
                </a:lnTo>
                <a:lnTo>
                  <a:pt x="188" y="374"/>
                </a:lnTo>
                <a:lnTo>
                  <a:pt x="190" y="371"/>
                </a:lnTo>
                <a:lnTo>
                  <a:pt x="190" y="371"/>
                </a:lnTo>
                <a:lnTo>
                  <a:pt x="188" y="371"/>
                </a:lnTo>
                <a:lnTo>
                  <a:pt x="188" y="371"/>
                </a:lnTo>
                <a:close/>
                <a:moveTo>
                  <a:pt x="43" y="386"/>
                </a:moveTo>
                <a:lnTo>
                  <a:pt x="43" y="386"/>
                </a:lnTo>
                <a:lnTo>
                  <a:pt x="43" y="382"/>
                </a:lnTo>
                <a:lnTo>
                  <a:pt x="43" y="382"/>
                </a:lnTo>
                <a:lnTo>
                  <a:pt x="43" y="380"/>
                </a:lnTo>
                <a:lnTo>
                  <a:pt x="43" y="380"/>
                </a:lnTo>
                <a:lnTo>
                  <a:pt x="41" y="382"/>
                </a:lnTo>
                <a:lnTo>
                  <a:pt x="41" y="382"/>
                </a:lnTo>
                <a:lnTo>
                  <a:pt x="41" y="385"/>
                </a:lnTo>
                <a:lnTo>
                  <a:pt x="41" y="385"/>
                </a:lnTo>
                <a:lnTo>
                  <a:pt x="43" y="386"/>
                </a:lnTo>
                <a:lnTo>
                  <a:pt x="43" y="386"/>
                </a:lnTo>
                <a:close/>
                <a:moveTo>
                  <a:pt x="49" y="388"/>
                </a:moveTo>
                <a:lnTo>
                  <a:pt x="49" y="388"/>
                </a:lnTo>
                <a:lnTo>
                  <a:pt x="54" y="388"/>
                </a:lnTo>
                <a:lnTo>
                  <a:pt x="54" y="388"/>
                </a:lnTo>
                <a:lnTo>
                  <a:pt x="54" y="386"/>
                </a:lnTo>
                <a:lnTo>
                  <a:pt x="54" y="386"/>
                </a:lnTo>
                <a:lnTo>
                  <a:pt x="49" y="386"/>
                </a:lnTo>
                <a:lnTo>
                  <a:pt x="49" y="386"/>
                </a:lnTo>
                <a:lnTo>
                  <a:pt x="49" y="388"/>
                </a:lnTo>
                <a:lnTo>
                  <a:pt x="49" y="388"/>
                </a:lnTo>
                <a:close/>
                <a:moveTo>
                  <a:pt x="76" y="366"/>
                </a:moveTo>
                <a:lnTo>
                  <a:pt x="76" y="366"/>
                </a:lnTo>
                <a:lnTo>
                  <a:pt x="75" y="368"/>
                </a:lnTo>
                <a:lnTo>
                  <a:pt x="75" y="371"/>
                </a:lnTo>
                <a:lnTo>
                  <a:pt x="75" y="371"/>
                </a:lnTo>
                <a:lnTo>
                  <a:pt x="76" y="369"/>
                </a:lnTo>
                <a:lnTo>
                  <a:pt x="76" y="369"/>
                </a:lnTo>
                <a:lnTo>
                  <a:pt x="76" y="368"/>
                </a:lnTo>
                <a:lnTo>
                  <a:pt x="76" y="366"/>
                </a:lnTo>
                <a:lnTo>
                  <a:pt x="76" y="366"/>
                </a:lnTo>
                <a:close/>
                <a:moveTo>
                  <a:pt x="41" y="323"/>
                </a:moveTo>
                <a:lnTo>
                  <a:pt x="41" y="323"/>
                </a:lnTo>
                <a:lnTo>
                  <a:pt x="38" y="327"/>
                </a:lnTo>
                <a:lnTo>
                  <a:pt x="37" y="331"/>
                </a:lnTo>
                <a:lnTo>
                  <a:pt x="37" y="331"/>
                </a:lnTo>
                <a:lnTo>
                  <a:pt x="41" y="323"/>
                </a:lnTo>
                <a:lnTo>
                  <a:pt x="41" y="323"/>
                </a:lnTo>
                <a:close/>
                <a:moveTo>
                  <a:pt x="142" y="345"/>
                </a:moveTo>
                <a:lnTo>
                  <a:pt x="142" y="345"/>
                </a:lnTo>
                <a:lnTo>
                  <a:pt x="142" y="349"/>
                </a:lnTo>
                <a:lnTo>
                  <a:pt x="144" y="352"/>
                </a:lnTo>
                <a:lnTo>
                  <a:pt x="144" y="352"/>
                </a:lnTo>
                <a:lnTo>
                  <a:pt x="144" y="350"/>
                </a:lnTo>
                <a:lnTo>
                  <a:pt x="144" y="350"/>
                </a:lnTo>
                <a:lnTo>
                  <a:pt x="142" y="345"/>
                </a:lnTo>
                <a:lnTo>
                  <a:pt x="142" y="345"/>
                </a:lnTo>
                <a:close/>
                <a:moveTo>
                  <a:pt x="161" y="405"/>
                </a:moveTo>
                <a:lnTo>
                  <a:pt x="161" y="405"/>
                </a:lnTo>
                <a:lnTo>
                  <a:pt x="158" y="410"/>
                </a:lnTo>
                <a:lnTo>
                  <a:pt x="158" y="410"/>
                </a:lnTo>
                <a:lnTo>
                  <a:pt x="160" y="410"/>
                </a:lnTo>
                <a:lnTo>
                  <a:pt x="160" y="410"/>
                </a:lnTo>
                <a:lnTo>
                  <a:pt x="163" y="407"/>
                </a:lnTo>
                <a:lnTo>
                  <a:pt x="163" y="407"/>
                </a:lnTo>
                <a:lnTo>
                  <a:pt x="161" y="405"/>
                </a:lnTo>
                <a:lnTo>
                  <a:pt x="161" y="405"/>
                </a:lnTo>
                <a:close/>
                <a:moveTo>
                  <a:pt x="141" y="334"/>
                </a:moveTo>
                <a:lnTo>
                  <a:pt x="141" y="334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41" y="334"/>
                </a:lnTo>
                <a:lnTo>
                  <a:pt x="141" y="334"/>
                </a:lnTo>
                <a:close/>
                <a:moveTo>
                  <a:pt x="128" y="391"/>
                </a:moveTo>
                <a:lnTo>
                  <a:pt x="128" y="391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28" y="382"/>
                </a:lnTo>
                <a:lnTo>
                  <a:pt x="128" y="382"/>
                </a:lnTo>
                <a:lnTo>
                  <a:pt x="128" y="391"/>
                </a:lnTo>
                <a:lnTo>
                  <a:pt x="128" y="391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3" y="118"/>
                </a:lnTo>
                <a:lnTo>
                  <a:pt x="193" y="118"/>
                </a:lnTo>
                <a:lnTo>
                  <a:pt x="193" y="118"/>
                </a:lnTo>
                <a:lnTo>
                  <a:pt x="196" y="121"/>
                </a:lnTo>
                <a:lnTo>
                  <a:pt x="196" y="121"/>
                </a:lnTo>
                <a:lnTo>
                  <a:pt x="196" y="123"/>
                </a:lnTo>
                <a:lnTo>
                  <a:pt x="196" y="123"/>
                </a:lnTo>
                <a:lnTo>
                  <a:pt x="196" y="121"/>
                </a:lnTo>
                <a:lnTo>
                  <a:pt x="196" y="120"/>
                </a:lnTo>
                <a:lnTo>
                  <a:pt x="196" y="120"/>
                </a:lnTo>
                <a:lnTo>
                  <a:pt x="194" y="118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182" y="243"/>
                </a:moveTo>
                <a:lnTo>
                  <a:pt x="182" y="243"/>
                </a:lnTo>
                <a:lnTo>
                  <a:pt x="183" y="241"/>
                </a:lnTo>
                <a:lnTo>
                  <a:pt x="183" y="241"/>
                </a:lnTo>
                <a:lnTo>
                  <a:pt x="185" y="241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3" y="240"/>
                </a:lnTo>
                <a:lnTo>
                  <a:pt x="183" y="240"/>
                </a:lnTo>
                <a:lnTo>
                  <a:pt x="182" y="241"/>
                </a:lnTo>
                <a:lnTo>
                  <a:pt x="182" y="243"/>
                </a:lnTo>
                <a:lnTo>
                  <a:pt x="182" y="243"/>
                </a:lnTo>
                <a:close/>
                <a:moveTo>
                  <a:pt x="220" y="71"/>
                </a:moveTo>
                <a:lnTo>
                  <a:pt x="220" y="71"/>
                </a:lnTo>
                <a:lnTo>
                  <a:pt x="220" y="71"/>
                </a:lnTo>
                <a:lnTo>
                  <a:pt x="220" y="71"/>
                </a:lnTo>
                <a:lnTo>
                  <a:pt x="223" y="65"/>
                </a:lnTo>
                <a:lnTo>
                  <a:pt x="223" y="60"/>
                </a:lnTo>
                <a:lnTo>
                  <a:pt x="223" y="60"/>
                </a:lnTo>
                <a:lnTo>
                  <a:pt x="220" y="71"/>
                </a:lnTo>
                <a:lnTo>
                  <a:pt x="220" y="71"/>
                </a:lnTo>
                <a:close/>
                <a:moveTo>
                  <a:pt x="64" y="292"/>
                </a:moveTo>
                <a:lnTo>
                  <a:pt x="64" y="292"/>
                </a:lnTo>
                <a:lnTo>
                  <a:pt x="54" y="295"/>
                </a:lnTo>
                <a:lnTo>
                  <a:pt x="54" y="295"/>
                </a:lnTo>
                <a:lnTo>
                  <a:pt x="59" y="293"/>
                </a:lnTo>
                <a:lnTo>
                  <a:pt x="64" y="292"/>
                </a:lnTo>
                <a:lnTo>
                  <a:pt x="64" y="292"/>
                </a:lnTo>
                <a:close/>
                <a:moveTo>
                  <a:pt x="142" y="410"/>
                </a:moveTo>
                <a:lnTo>
                  <a:pt x="142" y="410"/>
                </a:lnTo>
                <a:lnTo>
                  <a:pt x="144" y="410"/>
                </a:lnTo>
                <a:lnTo>
                  <a:pt x="144" y="410"/>
                </a:lnTo>
                <a:lnTo>
                  <a:pt x="147" y="405"/>
                </a:lnTo>
                <a:lnTo>
                  <a:pt x="147" y="405"/>
                </a:lnTo>
                <a:lnTo>
                  <a:pt x="147" y="405"/>
                </a:lnTo>
                <a:lnTo>
                  <a:pt x="147" y="405"/>
                </a:lnTo>
                <a:lnTo>
                  <a:pt x="142" y="410"/>
                </a:lnTo>
                <a:lnTo>
                  <a:pt x="142" y="410"/>
                </a:lnTo>
                <a:close/>
                <a:moveTo>
                  <a:pt x="185" y="405"/>
                </a:moveTo>
                <a:lnTo>
                  <a:pt x="185" y="405"/>
                </a:lnTo>
                <a:lnTo>
                  <a:pt x="182" y="407"/>
                </a:lnTo>
                <a:lnTo>
                  <a:pt x="182" y="410"/>
                </a:lnTo>
                <a:lnTo>
                  <a:pt x="182" y="410"/>
                </a:lnTo>
                <a:lnTo>
                  <a:pt x="185" y="405"/>
                </a:lnTo>
                <a:lnTo>
                  <a:pt x="185" y="405"/>
                </a:lnTo>
                <a:close/>
                <a:moveTo>
                  <a:pt x="198" y="99"/>
                </a:moveTo>
                <a:lnTo>
                  <a:pt x="198" y="99"/>
                </a:lnTo>
                <a:lnTo>
                  <a:pt x="198" y="99"/>
                </a:lnTo>
                <a:lnTo>
                  <a:pt x="198" y="99"/>
                </a:lnTo>
                <a:lnTo>
                  <a:pt x="199" y="91"/>
                </a:lnTo>
                <a:lnTo>
                  <a:pt x="199" y="91"/>
                </a:lnTo>
                <a:lnTo>
                  <a:pt x="199" y="90"/>
                </a:lnTo>
                <a:lnTo>
                  <a:pt x="199" y="90"/>
                </a:lnTo>
                <a:lnTo>
                  <a:pt x="196" y="98"/>
                </a:lnTo>
                <a:lnTo>
                  <a:pt x="196" y="98"/>
                </a:lnTo>
                <a:lnTo>
                  <a:pt x="198" y="99"/>
                </a:lnTo>
                <a:lnTo>
                  <a:pt x="198" y="99"/>
                </a:lnTo>
                <a:close/>
                <a:moveTo>
                  <a:pt x="198" y="371"/>
                </a:moveTo>
                <a:lnTo>
                  <a:pt x="198" y="371"/>
                </a:lnTo>
                <a:lnTo>
                  <a:pt x="198" y="369"/>
                </a:lnTo>
                <a:lnTo>
                  <a:pt x="198" y="369"/>
                </a:lnTo>
                <a:lnTo>
                  <a:pt x="193" y="369"/>
                </a:lnTo>
                <a:lnTo>
                  <a:pt x="193" y="369"/>
                </a:lnTo>
                <a:lnTo>
                  <a:pt x="193" y="369"/>
                </a:lnTo>
                <a:lnTo>
                  <a:pt x="193" y="369"/>
                </a:lnTo>
                <a:lnTo>
                  <a:pt x="198" y="371"/>
                </a:lnTo>
                <a:lnTo>
                  <a:pt x="198" y="371"/>
                </a:lnTo>
                <a:close/>
                <a:moveTo>
                  <a:pt x="144" y="368"/>
                </a:moveTo>
                <a:lnTo>
                  <a:pt x="144" y="368"/>
                </a:lnTo>
                <a:lnTo>
                  <a:pt x="144" y="361"/>
                </a:lnTo>
                <a:lnTo>
                  <a:pt x="144" y="361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2" y="364"/>
                </a:lnTo>
                <a:lnTo>
                  <a:pt x="144" y="368"/>
                </a:lnTo>
                <a:lnTo>
                  <a:pt x="144" y="368"/>
                </a:lnTo>
                <a:close/>
                <a:moveTo>
                  <a:pt x="174" y="290"/>
                </a:moveTo>
                <a:lnTo>
                  <a:pt x="174" y="290"/>
                </a:lnTo>
                <a:lnTo>
                  <a:pt x="177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7"/>
                </a:lnTo>
                <a:lnTo>
                  <a:pt x="177" y="287"/>
                </a:lnTo>
                <a:lnTo>
                  <a:pt x="174" y="289"/>
                </a:lnTo>
                <a:lnTo>
                  <a:pt x="174" y="289"/>
                </a:lnTo>
                <a:lnTo>
                  <a:pt x="174" y="290"/>
                </a:lnTo>
                <a:lnTo>
                  <a:pt x="174" y="290"/>
                </a:lnTo>
                <a:close/>
                <a:moveTo>
                  <a:pt x="278" y="76"/>
                </a:moveTo>
                <a:lnTo>
                  <a:pt x="278" y="76"/>
                </a:lnTo>
                <a:lnTo>
                  <a:pt x="278" y="71"/>
                </a:lnTo>
                <a:lnTo>
                  <a:pt x="278" y="71"/>
                </a:lnTo>
                <a:lnTo>
                  <a:pt x="277" y="71"/>
                </a:lnTo>
                <a:lnTo>
                  <a:pt x="277" y="71"/>
                </a:lnTo>
                <a:lnTo>
                  <a:pt x="278" y="76"/>
                </a:lnTo>
                <a:lnTo>
                  <a:pt x="278" y="76"/>
                </a:lnTo>
                <a:close/>
                <a:moveTo>
                  <a:pt x="177" y="279"/>
                </a:moveTo>
                <a:lnTo>
                  <a:pt x="177" y="279"/>
                </a:lnTo>
                <a:lnTo>
                  <a:pt x="174" y="281"/>
                </a:lnTo>
                <a:lnTo>
                  <a:pt x="174" y="281"/>
                </a:lnTo>
                <a:lnTo>
                  <a:pt x="174" y="282"/>
                </a:lnTo>
                <a:lnTo>
                  <a:pt x="174" y="284"/>
                </a:lnTo>
                <a:lnTo>
                  <a:pt x="174" y="284"/>
                </a:lnTo>
                <a:lnTo>
                  <a:pt x="177" y="282"/>
                </a:lnTo>
                <a:lnTo>
                  <a:pt x="177" y="282"/>
                </a:lnTo>
                <a:lnTo>
                  <a:pt x="177" y="281"/>
                </a:lnTo>
                <a:lnTo>
                  <a:pt x="177" y="281"/>
                </a:lnTo>
                <a:lnTo>
                  <a:pt x="177" y="279"/>
                </a:lnTo>
                <a:lnTo>
                  <a:pt x="177" y="279"/>
                </a:lnTo>
                <a:close/>
                <a:moveTo>
                  <a:pt x="35" y="312"/>
                </a:moveTo>
                <a:lnTo>
                  <a:pt x="35" y="312"/>
                </a:lnTo>
                <a:lnTo>
                  <a:pt x="34" y="315"/>
                </a:lnTo>
                <a:lnTo>
                  <a:pt x="34" y="315"/>
                </a:lnTo>
                <a:lnTo>
                  <a:pt x="34" y="317"/>
                </a:lnTo>
                <a:lnTo>
                  <a:pt x="34" y="317"/>
                </a:lnTo>
                <a:lnTo>
                  <a:pt x="35" y="315"/>
                </a:lnTo>
                <a:lnTo>
                  <a:pt x="35" y="312"/>
                </a:lnTo>
                <a:lnTo>
                  <a:pt x="35" y="312"/>
                </a:lnTo>
                <a:close/>
                <a:moveTo>
                  <a:pt x="215" y="3"/>
                </a:moveTo>
                <a:lnTo>
                  <a:pt x="215" y="3"/>
                </a:lnTo>
                <a:lnTo>
                  <a:pt x="217" y="3"/>
                </a:lnTo>
                <a:lnTo>
                  <a:pt x="218" y="6"/>
                </a:lnTo>
                <a:lnTo>
                  <a:pt x="218" y="6"/>
                </a:lnTo>
                <a:lnTo>
                  <a:pt x="220" y="6"/>
                </a:lnTo>
                <a:lnTo>
                  <a:pt x="220" y="6"/>
                </a:lnTo>
                <a:lnTo>
                  <a:pt x="220" y="5"/>
                </a:lnTo>
                <a:lnTo>
                  <a:pt x="220" y="5"/>
                </a:lnTo>
                <a:lnTo>
                  <a:pt x="217" y="2"/>
                </a:lnTo>
                <a:lnTo>
                  <a:pt x="217" y="2"/>
                </a:lnTo>
                <a:lnTo>
                  <a:pt x="217" y="2"/>
                </a:lnTo>
                <a:lnTo>
                  <a:pt x="217" y="2"/>
                </a:lnTo>
                <a:lnTo>
                  <a:pt x="215" y="3"/>
                </a:lnTo>
                <a:lnTo>
                  <a:pt x="215" y="3"/>
                </a:lnTo>
                <a:close/>
                <a:moveTo>
                  <a:pt x="228" y="114"/>
                </a:moveTo>
                <a:lnTo>
                  <a:pt x="228" y="114"/>
                </a:lnTo>
                <a:lnTo>
                  <a:pt x="221" y="121"/>
                </a:lnTo>
                <a:lnTo>
                  <a:pt x="221" y="121"/>
                </a:lnTo>
                <a:lnTo>
                  <a:pt x="228" y="114"/>
                </a:lnTo>
                <a:lnTo>
                  <a:pt x="228" y="114"/>
                </a:lnTo>
                <a:close/>
                <a:moveTo>
                  <a:pt x="152" y="224"/>
                </a:moveTo>
                <a:lnTo>
                  <a:pt x="152" y="224"/>
                </a:lnTo>
                <a:lnTo>
                  <a:pt x="150" y="226"/>
                </a:lnTo>
                <a:lnTo>
                  <a:pt x="150" y="226"/>
                </a:lnTo>
                <a:lnTo>
                  <a:pt x="150" y="226"/>
                </a:lnTo>
                <a:lnTo>
                  <a:pt x="150" y="226"/>
                </a:lnTo>
                <a:lnTo>
                  <a:pt x="150" y="230"/>
                </a:lnTo>
                <a:lnTo>
                  <a:pt x="150" y="230"/>
                </a:lnTo>
                <a:lnTo>
                  <a:pt x="152" y="230"/>
                </a:lnTo>
                <a:lnTo>
                  <a:pt x="152" y="230"/>
                </a:lnTo>
                <a:lnTo>
                  <a:pt x="152" y="224"/>
                </a:lnTo>
                <a:lnTo>
                  <a:pt x="152" y="224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41" y="241"/>
                </a:lnTo>
                <a:lnTo>
                  <a:pt x="141" y="240"/>
                </a:lnTo>
                <a:lnTo>
                  <a:pt x="141" y="240"/>
                </a:lnTo>
                <a:lnTo>
                  <a:pt x="139" y="241"/>
                </a:lnTo>
                <a:lnTo>
                  <a:pt x="139" y="241"/>
                </a:lnTo>
                <a:lnTo>
                  <a:pt x="138" y="241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111" y="282"/>
                </a:moveTo>
                <a:lnTo>
                  <a:pt x="111" y="282"/>
                </a:lnTo>
                <a:lnTo>
                  <a:pt x="109" y="287"/>
                </a:lnTo>
                <a:lnTo>
                  <a:pt x="109" y="287"/>
                </a:lnTo>
                <a:lnTo>
                  <a:pt x="111" y="286"/>
                </a:lnTo>
                <a:lnTo>
                  <a:pt x="111" y="286"/>
                </a:lnTo>
                <a:lnTo>
                  <a:pt x="111" y="282"/>
                </a:lnTo>
                <a:lnTo>
                  <a:pt x="111" y="282"/>
                </a:lnTo>
                <a:close/>
                <a:moveTo>
                  <a:pt x="179" y="243"/>
                </a:moveTo>
                <a:lnTo>
                  <a:pt x="179" y="243"/>
                </a:lnTo>
                <a:lnTo>
                  <a:pt x="177" y="245"/>
                </a:lnTo>
                <a:lnTo>
                  <a:pt x="177" y="246"/>
                </a:lnTo>
                <a:lnTo>
                  <a:pt x="177" y="246"/>
                </a:lnTo>
                <a:lnTo>
                  <a:pt x="180" y="245"/>
                </a:lnTo>
                <a:lnTo>
                  <a:pt x="180" y="245"/>
                </a:lnTo>
                <a:lnTo>
                  <a:pt x="179" y="243"/>
                </a:lnTo>
                <a:lnTo>
                  <a:pt x="179" y="243"/>
                </a:lnTo>
                <a:close/>
                <a:moveTo>
                  <a:pt x="213" y="147"/>
                </a:moveTo>
                <a:lnTo>
                  <a:pt x="213" y="147"/>
                </a:lnTo>
                <a:lnTo>
                  <a:pt x="215" y="145"/>
                </a:lnTo>
                <a:lnTo>
                  <a:pt x="215" y="144"/>
                </a:lnTo>
                <a:lnTo>
                  <a:pt x="215" y="144"/>
                </a:lnTo>
                <a:lnTo>
                  <a:pt x="213" y="144"/>
                </a:lnTo>
                <a:lnTo>
                  <a:pt x="213" y="147"/>
                </a:lnTo>
                <a:lnTo>
                  <a:pt x="213" y="147"/>
                </a:lnTo>
                <a:close/>
                <a:moveTo>
                  <a:pt x="38" y="322"/>
                </a:moveTo>
                <a:lnTo>
                  <a:pt x="38" y="322"/>
                </a:lnTo>
                <a:lnTo>
                  <a:pt x="38" y="322"/>
                </a:lnTo>
                <a:lnTo>
                  <a:pt x="38" y="322"/>
                </a:lnTo>
                <a:lnTo>
                  <a:pt x="40" y="320"/>
                </a:lnTo>
                <a:lnTo>
                  <a:pt x="40" y="320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22"/>
                </a:lnTo>
                <a:lnTo>
                  <a:pt x="38" y="322"/>
                </a:lnTo>
                <a:close/>
                <a:moveTo>
                  <a:pt x="224" y="137"/>
                </a:moveTo>
                <a:lnTo>
                  <a:pt x="224" y="137"/>
                </a:lnTo>
                <a:lnTo>
                  <a:pt x="223" y="139"/>
                </a:lnTo>
                <a:lnTo>
                  <a:pt x="223" y="140"/>
                </a:lnTo>
                <a:lnTo>
                  <a:pt x="223" y="140"/>
                </a:lnTo>
                <a:lnTo>
                  <a:pt x="224" y="139"/>
                </a:lnTo>
                <a:lnTo>
                  <a:pt x="224" y="137"/>
                </a:lnTo>
                <a:lnTo>
                  <a:pt x="224" y="137"/>
                </a:lnTo>
                <a:close/>
                <a:moveTo>
                  <a:pt x="180" y="311"/>
                </a:moveTo>
                <a:lnTo>
                  <a:pt x="180" y="311"/>
                </a:lnTo>
                <a:lnTo>
                  <a:pt x="183" y="312"/>
                </a:lnTo>
                <a:lnTo>
                  <a:pt x="183" y="312"/>
                </a:lnTo>
                <a:lnTo>
                  <a:pt x="183" y="311"/>
                </a:lnTo>
                <a:lnTo>
                  <a:pt x="183" y="311"/>
                </a:lnTo>
                <a:lnTo>
                  <a:pt x="180" y="311"/>
                </a:lnTo>
                <a:lnTo>
                  <a:pt x="180" y="311"/>
                </a:lnTo>
                <a:lnTo>
                  <a:pt x="180" y="311"/>
                </a:lnTo>
                <a:lnTo>
                  <a:pt x="180" y="311"/>
                </a:lnTo>
                <a:close/>
                <a:moveTo>
                  <a:pt x="142" y="390"/>
                </a:moveTo>
                <a:lnTo>
                  <a:pt x="142" y="390"/>
                </a:lnTo>
                <a:lnTo>
                  <a:pt x="144" y="394"/>
                </a:lnTo>
                <a:lnTo>
                  <a:pt x="144" y="394"/>
                </a:lnTo>
                <a:lnTo>
                  <a:pt x="146" y="394"/>
                </a:lnTo>
                <a:lnTo>
                  <a:pt x="146" y="394"/>
                </a:lnTo>
                <a:lnTo>
                  <a:pt x="142" y="390"/>
                </a:lnTo>
                <a:lnTo>
                  <a:pt x="142" y="390"/>
                </a:lnTo>
                <a:close/>
                <a:moveTo>
                  <a:pt x="57" y="304"/>
                </a:moveTo>
                <a:lnTo>
                  <a:pt x="57" y="304"/>
                </a:lnTo>
                <a:lnTo>
                  <a:pt x="54" y="304"/>
                </a:lnTo>
                <a:lnTo>
                  <a:pt x="54" y="304"/>
                </a:lnTo>
                <a:lnTo>
                  <a:pt x="56" y="306"/>
                </a:lnTo>
                <a:lnTo>
                  <a:pt x="56" y="306"/>
                </a:lnTo>
                <a:lnTo>
                  <a:pt x="57" y="306"/>
                </a:lnTo>
                <a:lnTo>
                  <a:pt x="57" y="304"/>
                </a:lnTo>
                <a:lnTo>
                  <a:pt x="57" y="304"/>
                </a:lnTo>
                <a:close/>
                <a:moveTo>
                  <a:pt x="97" y="311"/>
                </a:move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06"/>
                </a:lnTo>
                <a:lnTo>
                  <a:pt x="97" y="306"/>
                </a:lnTo>
                <a:lnTo>
                  <a:pt x="97" y="306"/>
                </a:lnTo>
                <a:lnTo>
                  <a:pt x="97" y="306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7" y="311"/>
                </a:lnTo>
                <a:lnTo>
                  <a:pt x="97" y="311"/>
                </a:lnTo>
                <a:close/>
                <a:moveTo>
                  <a:pt x="106" y="284"/>
                </a:moveTo>
                <a:lnTo>
                  <a:pt x="106" y="284"/>
                </a:lnTo>
                <a:lnTo>
                  <a:pt x="108" y="284"/>
                </a:lnTo>
                <a:lnTo>
                  <a:pt x="108" y="284"/>
                </a:lnTo>
                <a:lnTo>
                  <a:pt x="106" y="278"/>
                </a:lnTo>
                <a:lnTo>
                  <a:pt x="106" y="278"/>
                </a:lnTo>
                <a:lnTo>
                  <a:pt x="106" y="281"/>
                </a:lnTo>
                <a:lnTo>
                  <a:pt x="106" y="281"/>
                </a:lnTo>
                <a:lnTo>
                  <a:pt x="106" y="284"/>
                </a:lnTo>
                <a:lnTo>
                  <a:pt x="106" y="284"/>
                </a:lnTo>
                <a:close/>
                <a:moveTo>
                  <a:pt x="191" y="391"/>
                </a:moveTo>
                <a:lnTo>
                  <a:pt x="191" y="391"/>
                </a:lnTo>
                <a:lnTo>
                  <a:pt x="191" y="390"/>
                </a:lnTo>
                <a:lnTo>
                  <a:pt x="191" y="390"/>
                </a:lnTo>
                <a:lnTo>
                  <a:pt x="190" y="388"/>
                </a:lnTo>
                <a:lnTo>
                  <a:pt x="190" y="388"/>
                </a:lnTo>
                <a:lnTo>
                  <a:pt x="188" y="391"/>
                </a:lnTo>
                <a:lnTo>
                  <a:pt x="188" y="391"/>
                </a:lnTo>
                <a:lnTo>
                  <a:pt x="191" y="391"/>
                </a:lnTo>
                <a:lnTo>
                  <a:pt x="191" y="391"/>
                </a:lnTo>
                <a:close/>
                <a:moveTo>
                  <a:pt x="198" y="352"/>
                </a:moveTo>
                <a:lnTo>
                  <a:pt x="198" y="352"/>
                </a:lnTo>
                <a:lnTo>
                  <a:pt x="196" y="353"/>
                </a:lnTo>
                <a:lnTo>
                  <a:pt x="196" y="353"/>
                </a:lnTo>
                <a:lnTo>
                  <a:pt x="199" y="355"/>
                </a:lnTo>
                <a:lnTo>
                  <a:pt x="199" y="355"/>
                </a:lnTo>
                <a:lnTo>
                  <a:pt x="199" y="353"/>
                </a:lnTo>
                <a:lnTo>
                  <a:pt x="199" y="353"/>
                </a:lnTo>
                <a:lnTo>
                  <a:pt x="198" y="352"/>
                </a:lnTo>
                <a:lnTo>
                  <a:pt x="198" y="352"/>
                </a:lnTo>
                <a:close/>
                <a:moveTo>
                  <a:pt x="207" y="155"/>
                </a:moveTo>
                <a:lnTo>
                  <a:pt x="207" y="155"/>
                </a:lnTo>
                <a:lnTo>
                  <a:pt x="209" y="153"/>
                </a:lnTo>
                <a:lnTo>
                  <a:pt x="207" y="150"/>
                </a:lnTo>
                <a:lnTo>
                  <a:pt x="207" y="150"/>
                </a:lnTo>
                <a:lnTo>
                  <a:pt x="207" y="155"/>
                </a:lnTo>
                <a:lnTo>
                  <a:pt x="207" y="155"/>
                </a:lnTo>
                <a:close/>
                <a:moveTo>
                  <a:pt x="127" y="368"/>
                </a:moveTo>
                <a:lnTo>
                  <a:pt x="127" y="368"/>
                </a:lnTo>
                <a:lnTo>
                  <a:pt x="128" y="364"/>
                </a:lnTo>
                <a:lnTo>
                  <a:pt x="128" y="361"/>
                </a:lnTo>
                <a:lnTo>
                  <a:pt x="128" y="361"/>
                </a:lnTo>
                <a:lnTo>
                  <a:pt x="127" y="363"/>
                </a:lnTo>
                <a:lnTo>
                  <a:pt x="127" y="363"/>
                </a:lnTo>
                <a:lnTo>
                  <a:pt x="127" y="368"/>
                </a:lnTo>
                <a:lnTo>
                  <a:pt x="127" y="368"/>
                </a:lnTo>
                <a:close/>
                <a:moveTo>
                  <a:pt x="117" y="270"/>
                </a:moveTo>
                <a:lnTo>
                  <a:pt x="117" y="270"/>
                </a:lnTo>
                <a:lnTo>
                  <a:pt x="117" y="265"/>
                </a:lnTo>
                <a:lnTo>
                  <a:pt x="117" y="265"/>
                </a:lnTo>
                <a:lnTo>
                  <a:pt x="116" y="267"/>
                </a:lnTo>
                <a:lnTo>
                  <a:pt x="116" y="267"/>
                </a:lnTo>
                <a:lnTo>
                  <a:pt x="117" y="270"/>
                </a:lnTo>
                <a:lnTo>
                  <a:pt x="117" y="270"/>
                </a:lnTo>
                <a:close/>
                <a:moveTo>
                  <a:pt x="163" y="320"/>
                </a:moveTo>
                <a:lnTo>
                  <a:pt x="163" y="320"/>
                </a:lnTo>
                <a:lnTo>
                  <a:pt x="160" y="322"/>
                </a:lnTo>
                <a:lnTo>
                  <a:pt x="160" y="322"/>
                </a:lnTo>
                <a:lnTo>
                  <a:pt x="160" y="323"/>
                </a:lnTo>
                <a:lnTo>
                  <a:pt x="160" y="323"/>
                </a:lnTo>
                <a:lnTo>
                  <a:pt x="163" y="322"/>
                </a:lnTo>
                <a:lnTo>
                  <a:pt x="163" y="322"/>
                </a:lnTo>
                <a:lnTo>
                  <a:pt x="163" y="320"/>
                </a:lnTo>
                <a:lnTo>
                  <a:pt x="163" y="320"/>
                </a:lnTo>
                <a:close/>
                <a:moveTo>
                  <a:pt x="161" y="205"/>
                </a:moveTo>
                <a:lnTo>
                  <a:pt x="161" y="205"/>
                </a:lnTo>
                <a:lnTo>
                  <a:pt x="160" y="202"/>
                </a:lnTo>
                <a:lnTo>
                  <a:pt x="160" y="202"/>
                </a:lnTo>
                <a:lnTo>
                  <a:pt x="160" y="203"/>
                </a:lnTo>
                <a:lnTo>
                  <a:pt x="161" y="205"/>
                </a:lnTo>
                <a:lnTo>
                  <a:pt x="161" y="205"/>
                </a:lnTo>
                <a:close/>
                <a:moveTo>
                  <a:pt x="254" y="104"/>
                </a:moveTo>
                <a:lnTo>
                  <a:pt x="254" y="104"/>
                </a:lnTo>
                <a:lnTo>
                  <a:pt x="253" y="104"/>
                </a:lnTo>
                <a:lnTo>
                  <a:pt x="253" y="104"/>
                </a:lnTo>
                <a:lnTo>
                  <a:pt x="251" y="106"/>
                </a:lnTo>
                <a:lnTo>
                  <a:pt x="251" y="109"/>
                </a:lnTo>
                <a:lnTo>
                  <a:pt x="251" y="109"/>
                </a:lnTo>
                <a:lnTo>
                  <a:pt x="254" y="106"/>
                </a:lnTo>
                <a:lnTo>
                  <a:pt x="254" y="106"/>
                </a:lnTo>
                <a:lnTo>
                  <a:pt x="254" y="104"/>
                </a:lnTo>
                <a:lnTo>
                  <a:pt x="254" y="104"/>
                </a:lnTo>
                <a:close/>
                <a:moveTo>
                  <a:pt x="158" y="412"/>
                </a:moveTo>
                <a:lnTo>
                  <a:pt x="158" y="412"/>
                </a:lnTo>
                <a:lnTo>
                  <a:pt x="157" y="412"/>
                </a:lnTo>
                <a:lnTo>
                  <a:pt x="157" y="412"/>
                </a:lnTo>
                <a:lnTo>
                  <a:pt x="155" y="413"/>
                </a:lnTo>
                <a:lnTo>
                  <a:pt x="155" y="413"/>
                </a:lnTo>
                <a:lnTo>
                  <a:pt x="155" y="415"/>
                </a:lnTo>
                <a:lnTo>
                  <a:pt x="155" y="415"/>
                </a:lnTo>
                <a:lnTo>
                  <a:pt x="155" y="415"/>
                </a:lnTo>
                <a:lnTo>
                  <a:pt x="155" y="415"/>
                </a:lnTo>
                <a:lnTo>
                  <a:pt x="158" y="412"/>
                </a:lnTo>
                <a:lnTo>
                  <a:pt x="158" y="412"/>
                </a:lnTo>
                <a:close/>
                <a:moveTo>
                  <a:pt x="187" y="347"/>
                </a:moveTo>
                <a:lnTo>
                  <a:pt x="187" y="347"/>
                </a:lnTo>
                <a:lnTo>
                  <a:pt x="185" y="358"/>
                </a:lnTo>
                <a:lnTo>
                  <a:pt x="185" y="358"/>
                </a:lnTo>
                <a:lnTo>
                  <a:pt x="187" y="347"/>
                </a:lnTo>
                <a:lnTo>
                  <a:pt x="187" y="347"/>
                </a:lnTo>
                <a:close/>
                <a:moveTo>
                  <a:pt x="220" y="145"/>
                </a:moveTo>
                <a:lnTo>
                  <a:pt x="220" y="145"/>
                </a:lnTo>
                <a:lnTo>
                  <a:pt x="220" y="144"/>
                </a:lnTo>
                <a:lnTo>
                  <a:pt x="220" y="142"/>
                </a:lnTo>
                <a:lnTo>
                  <a:pt x="220" y="142"/>
                </a:lnTo>
                <a:lnTo>
                  <a:pt x="218" y="144"/>
                </a:lnTo>
                <a:lnTo>
                  <a:pt x="220" y="145"/>
                </a:lnTo>
                <a:lnTo>
                  <a:pt x="220" y="145"/>
                </a:lnTo>
                <a:close/>
                <a:moveTo>
                  <a:pt x="202" y="112"/>
                </a:moveTo>
                <a:lnTo>
                  <a:pt x="202" y="112"/>
                </a:lnTo>
                <a:lnTo>
                  <a:pt x="202" y="118"/>
                </a:lnTo>
                <a:lnTo>
                  <a:pt x="202" y="118"/>
                </a:lnTo>
                <a:lnTo>
                  <a:pt x="204" y="114"/>
                </a:lnTo>
                <a:lnTo>
                  <a:pt x="204" y="114"/>
                </a:lnTo>
                <a:lnTo>
                  <a:pt x="202" y="112"/>
                </a:lnTo>
                <a:lnTo>
                  <a:pt x="202" y="112"/>
                </a:lnTo>
                <a:close/>
                <a:moveTo>
                  <a:pt x="38" y="396"/>
                </a:moveTo>
                <a:lnTo>
                  <a:pt x="38" y="396"/>
                </a:lnTo>
                <a:lnTo>
                  <a:pt x="45" y="396"/>
                </a:lnTo>
                <a:lnTo>
                  <a:pt x="45" y="396"/>
                </a:lnTo>
                <a:lnTo>
                  <a:pt x="41" y="396"/>
                </a:lnTo>
                <a:lnTo>
                  <a:pt x="38" y="396"/>
                </a:lnTo>
                <a:lnTo>
                  <a:pt x="38" y="396"/>
                </a:lnTo>
                <a:close/>
                <a:moveTo>
                  <a:pt x="155" y="227"/>
                </a:moveTo>
                <a:lnTo>
                  <a:pt x="155" y="227"/>
                </a:lnTo>
                <a:lnTo>
                  <a:pt x="155" y="224"/>
                </a:lnTo>
                <a:lnTo>
                  <a:pt x="155" y="222"/>
                </a:lnTo>
                <a:lnTo>
                  <a:pt x="155" y="222"/>
                </a:lnTo>
                <a:lnTo>
                  <a:pt x="155" y="227"/>
                </a:lnTo>
                <a:lnTo>
                  <a:pt x="155" y="227"/>
                </a:lnTo>
                <a:close/>
                <a:moveTo>
                  <a:pt x="10" y="369"/>
                </a:moveTo>
                <a:lnTo>
                  <a:pt x="10" y="369"/>
                </a:lnTo>
                <a:lnTo>
                  <a:pt x="10" y="369"/>
                </a:lnTo>
                <a:lnTo>
                  <a:pt x="10" y="369"/>
                </a:lnTo>
                <a:lnTo>
                  <a:pt x="10" y="363"/>
                </a:lnTo>
                <a:lnTo>
                  <a:pt x="10" y="363"/>
                </a:lnTo>
                <a:lnTo>
                  <a:pt x="8" y="366"/>
                </a:lnTo>
                <a:lnTo>
                  <a:pt x="10" y="369"/>
                </a:lnTo>
                <a:lnTo>
                  <a:pt x="10" y="369"/>
                </a:lnTo>
                <a:close/>
                <a:moveTo>
                  <a:pt x="254" y="84"/>
                </a:moveTo>
                <a:lnTo>
                  <a:pt x="254" y="84"/>
                </a:lnTo>
                <a:lnTo>
                  <a:pt x="253" y="88"/>
                </a:lnTo>
                <a:lnTo>
                  <a:pt x="253" y="88"/>
                </a:lnTo>
                <a:lnTo>
                  <a:pt x="254" y="87"/>
                </a:lnTo>
                <a:lnTo>
                  <a:pt x="254" y="84"/>
                </a:lnTo>
                <a:lnTo>
                  <a:pt x="254" y="84"/>
                </a:lnTo>
                <a:close/>
                <a:moveTo>
                  <a:pt x="87" y="342"/>
                </a:moveTo>
                <a:lnTo>
                  <a:pt x="87" y="342"/>
                </a:lnTo>
                <a:lnTo>
                  <a:pt x="86" y="344"/>
                </a:lnTo>
                <a:lnTo>
                  <a:pt x="86" y="344"/>
                </a:lnTo>
                <a:lnTo>
                  <a:pt x="86" y="345"/>
                </a:lnTo>
                <a:lnTo>
                  <a:pt x="86" y="347"/>
                </a:lnTo>
                <a:lnTo>
                  <a:pt x="86" y="347"/>
                </a:lnTo>
                <a:lnTo>
                  <a:pt x="87" y="345"/>
                </a:lnTo>
                <a:lnTo>
                  <a:pt x="87" y="342"/>
                </a:lnTo>
                <a:lnTo>
                  <a:pt x="87" y="342"/>
                </a:lnTo>
                <a:close/>
                <a:moveTo>
                  <a:pt x="172" y="243"/>
                </a:moveTo>
                <a:lnTo>
                  <a:pt x="172" y="243"/>
                </a:lnTo>
                <a:lnTo>
                  <a:pt x="172" y="243"/>
                </a:lnTo>
                <a:lnTo>
                  <a:pt x="172" y="243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0"/>
                </a:lnTo>
                <a:lnTo>
                  <a:pt x="176" y="240"/>
                </a:lnTo>
                <a:lnTo>
                  <a:pt x="172" y="243"/>
                </a:lnTo>
                <a:lnTo>
                  <a:pt x="172" y="243"/>
                </a:lnTo>
                <a:close/>
                <a:moveTo>
                  <a:pt x="166" y="300"/>
                </a:moveTo>
                <a:lnTo>
                  <a:pt x="166" y="300"/>
                </a:lnTo>
                <a:lnTo>
                  <a:pt x="166" y="297"/>
                </a:lnTo>
                <a:lnTo>
                  <a:pt x="166" y="295"/>
                </a:lnTo>
                <a:lnTo>
                  <a:pt x="166" y="295"/>
                </a:lnTo>
                <a:lnTo>
                  <a:pt x="166" y="300"/>
                </a:lnTo>
                <a:lnTo>
                  <a:pt x="166" y="300"/>
                </a:lnTo>
                <a:close/>
                <a:moveTo>
                  <a:pt x="166" y="301"/>
                </a:moveTo>
                <a:lnTo>
                  <a:pt x="166" y="301"/>
                </a:lnTo>
                <a:lnTo>
                  <a:pt x="166" y="304"/>
                </a:lnTo>
                <a:lnTo>
                  <a:pt x="166" y="306"/>
                </a:lnTo>
                <a:lnTo>
                  <a:pt x="166" y="306"/>
                </a:lnTo>
                <a:lnTo>
                  <a:pt x="166" y="301"/>
                </a:lnTo>
                <a:lnTo>
                  <a:pt x="166" y="301"/>
                </a:lnTo>
                <a:lnTo>
                  <a:pt x="166" y="301"/>
                </a:lnTo>
                <a:lnTo>
                  <a:pt x="166" y="301"/>
                </a:lnTo>
                <a:close/>
                <a:moveTo>
                  <a:pt x="82" y="352"/>
                </a:moveTo>
                <a:lnTo>
                  <a:pt x="82" y="352"/>
                </a:lnTo>
                <a:lnTo>
                  <a:pt x="84" y="350"/>
                </a:lnTo>
                <a:lnTo>
                  <a:pt x="84" y="349"/>
                </a:lnTo>
                <a:lnTo>
                  <a:pt x="84" y="349"/>
                </a:lnTo>
                <a:lnTo>
                  <a:pt x="82" y="350"/>
                </a:lnTo>
                <a:lnTo>
                  <a:pt x="82" y="352"/>
                </a:lnTo>
                <a:lnTo>
                  <a:pt x="82" y="352"/>
                </a:lnTo>
                <a:close/>
                <a:moveTo>
                  <a:pt x="265" y="84"/>
                </a:moveTo>
                <a:lnTo>
                  <a:pt x="265" y="84"/>
                </a:lnTo>
                <a:lnTo>
                  <a:pt x="267" y="82"/>
                </a:lnTo>
                <a:lnTo>
                  <a:pt x="267" y="82"/>
                </a:lnTo>
                <a:lnTo>
                  <a:pt x="265" y="79"/>
                </a:lnTo>
                <a:lnTo>
                  <a:pt x="265" y="79"/>
                </a:lnTo>
                <a:lnTo>
                  <a:pt x="265" y="84"/>
                </a:lnTo>
                <a:lnTo>
                  <a:pt x="265" y="84"/>
                </a:lnTo>
                <a:close/>
                <a:moveTo>
                  <a:pt x="133" y="383"/>
                </a:moveTo>
                <a:lnTo>
                  <a:pt x="133" y="383"/>
                </a:lnTo>
                <a:lnTo>
                  <a:pt x="136" y="380"/>
                </a:lnTo>
                <a:lnTo>
                  <a:pt x="136" y="380"/>
                </a:lnTo>
                <a:lnTo>
                  <a:pt x="135" y="382"/>
                </a:lnTo>
                <a:lnTo>
                  <a:pt x="133" y="383"/>
                </a:lnTo>
                <a:lnTo>
                  <a:pt x="133" y="383"/>
                </a:lnTo>
                <a:close/>
                <a:moveTo>
                  <a:pt x="94" y="333"/>
                </a:moveTo>
                <a:lnTo>
                  <a:pt x="94" y="333"/>
                </a:lnTo>
                <a:lnTo>
                  <a:pt x="94" y="328"/>
                </a:lnTo>
                <a:lnTo>
                  <a:pt x="94" y="328"/>
                </a:lnTo>
                <a:lnTo>
                  <a:pt x="94" y="330"/>
                </a:lnTo>
                <a:lnTo>
                  <a:pt x="94" y="333"/>
                </a:lnTo>
                <a:lnTo>
                  <a:pt x="94" y="333"/>
                </a:lnTo>
                <a:close/>
                <a:moveTo>
                  <a:pt x="147" y="328"/>
                </a:moveTo>
                <a:lnTo>
                  <a:pt x="147" y="328"/>
                </a:lnTo>
                <a:lnTo>
                  <a:pt x="146" y="330"/>
                </a:lnTo>
                <a:lnTo>
                  <a:pt x="146" y="330"/>
                </a:lnTo>
                <a:lnTo>
                  <a:pt x="146" y="331"/>
                </a:lnTo>
                <a:lnTo>
                  <a:pt x="146" y="331"/>
                </a:lnTo>
                <a:lnTo>
                  <a:pt x="147" y="330"/>
                </a:lnTo>
                <a:lnTo>
                  <a:pt x="147" y="328"/>
                </a:lnTo>
                <a:lnTo>
                  <a:pt x="147" y="328"/>
                </a:lnTo>
                <a:close/>
                <a:moveTo>
                  <a:pt x="54" y="379"/>
                </a:moveTo>
                <a:lnTo>
                  <a:pt x="54" y="379"/>
                </a:lnTo>
                <a:lnTo>
                  <a:pt x="54" y="380"/>
                </a:lnTo>
                <a:lnTo>
                  <a:pt x="54" y="380"/>
                </a:lnTo>
                <a:lnTo>
                  <a:pt x="56" y="382"/>
                </a:lnTo>
                <a:lnTo>
                  <a:pt x="56" y="382"/>
                </a:lnTo>
                <a:lnTo>
                  <a:pt x="56" y="382"/>
                </a:lnTo>
                <a:lnTo>
                  <a:pt x="56" y="382"/>
                </a:lnTo>
                <a:lnTo>
                  <a:pt x="56" y="377"/>
                </a:lnTo>
                <a:lnTo>
                  <a:pt x="56" y="377"/>
                </a:lnTo>
                <a:lnTo>
                  <a:pt x="54" y="379"/>
                </a:lnTo>
                <a:lnTo>
                  <a:pt x="54" y="379"/>
                </a:lnTo>
                <a:close/>
                <a:moveTo>
                  <a:pt x="100" y="309"/>
                </a:move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14"/>
                </a:lnTo>
                <a:lnTo>
                  <a:pt x="100" y="314"/>
                </a:lnTo>
                <a:lnTo>
                  <a:pt x="101" y="312"/>
                </a:lnTo>
                <a:lnTo>
                  <a:pt x="101" y="312"/>
                </a:lnTo>
                <a:lnTo>
                  <a:pt x="100" y="309"/>
                </a:lnTo>
                <a:lnTo>
                  <a:pt x="100" y="309"/>
                </a:lnTo>
                <a:close/>
                <a:moveTo>
                  <a:pt x="182" y="297"/>
                </a:moveTo>
                <a:lnTo>
                  <a:pt x="182" y="297"/>
                </a:lnTo>
                <a:lnTo>
                  <a:pt x="180" y="298"/>
                </a:lnTo>
                <a:lnTo>
                  <a:pt x="180" y="300"/>
                </a:lnTo>
                <a:lnTo>
                  <a:pt x="180" y="300"/>
                </a:lnTo>
                <a:lnTo>
                  <a:pt x="182" y="300"/>
                </a:lnTo>
                <a:lnTo>
                  <a:pt x="182" y="300"/>
                </a:lnTo>
                <a:lnTo>
                  <a:pt x="182" y="297"/>
                </a:lnTo>
                <a:lnTo>
                  <a:pt x="182" y="297"/>
                </a:lnTo>
                <a:close/>
                <a:moveTo>
                  <a:pt x="64" y="374"/>
                </a:moveTo>
                <a:lnTo>
                  <a:pt x="64" y="374"/>
                </a:lnTo>
                <a:lnTo>
                  <a:pt x="65" y="377"/>
                </a:lnTo>
                <a:lnTo>
                  <a:pt x="65" y="377"/>
                </a:lnTo>
                <a:lnTo>
                  <a:pt x="65" y="375"/>
                </a:lnTo>
                <a:lnTo>
                  <a:pt x="65" y="374"/>
                </a:lnTo>
                <a:lnTo>
                  <a:pt x="65" y="374"/>
                </a:lnTo>
                <a:lnTo>
                  <a:pt x="64" y="374"/>
                </a:lnTo>
                <a:lnTo>
                  <a:pt x="64" y="374"/>
                </a:lnTo>
                <a:close/>
                <a:moveTo>
                  <a:pt x="62" y="368"/>
                </a:moveTo>
                <a:lnTo>
                  <a:pt x="62" y="368"/>
                </a:lnTo>
                <a:lnTo>
                  <a:pt x="64" y="366"/>
                </a:lnTo>
                <a:lnTo>
                  <a:pt x="65" y="364"/>
                </a:lnTo>
                <a:lnTo>
                  <a:pt x="65" y="364"/>
                </a:lnTo>
                <a:lnTo>
                  <a:pt x="60" y="368"/>
                </a:lnTo>
                <a:lnTo>
                  <a:pt x="60" y="368"/>
                </a:lnTo>
                <a:lnTo>
                  <a:pt x="62" y="368"/>
                </a:lnTo>
                <a:lnTo>
                  <a:pt x="62" y="368"/>
                </a:lnTo>
                <a:close/>
                <a:moveTo>
                  <a:pt x="150" y="336"/>
                </a:moveTo>
                <a:lnTo>
                  <a:pt x="150" y="336"/>
                </a:lnTo>
                <a:lnTo>
                  <a:pt x="153" y="331"/>
                </a:lnTo>
                <a:lnTo>
                  <a:pt x="153" y="331"/>
                </a:lnTo>
                <a:lnTo>
                  <a:pt x="153" y="331"/>
                </a:lnTo>
                <a:lnTo>
                  <a:pt x="153" y="331"/>
                </a:lnTo>
                <a:lnTo>
                  <a:pt x="153" y="330"/>
                </a:lnTo>
                <a:lnTo>
                  <a:pt x="153" y="330"/>
                </a:lnTo>
                <a:lnTo>
                  <a:pt x="150" y="336"/>
                </a:lnTo>
                <a:lnTo>
                  <a:pt x="150" y="336"/>
                </a:lnTo>
                <a:close/>
                <a:moveTo>
                  <a:pt x="56" y="394"/>
                </a:moveTo>
                <a:lnTo>
                  <a:pt x="56" y="394"/>
                </a:lnTo>
                <a:lnTo>
                  <a:pt x="48" y="396"/>
                </a:lnTo>
                <a:lnTo>
                  <a:pt x="48" y="396"/>
                </a:lnTo>
                <a:lnTo>
                  <a:pt x="53" y="394"/>
                </a:lnTo>
                <a:lnTo>
                  <a:pt x="56" y="394"/>
                </a:lnTo>
                <a:lnTo>
                  <a:pt x="56" y="394"/>
                </a:lnTo>
                <a:close/>
                <a:moveTo>
                  <a:pt x="128" y="259"/>
                </a:moveTo>
                <a:lnTo>
                  <a:pt x="128" y="259"/>
                </a:lnTo>
                <a:lnTo>
                  <a:pt x="128" y="259"/>
                </a:lnTo>
                <a:lnTo>
                  <a:pt x="128" y="259"/>
                </a:lnTo>
                <a:lnTo>
                  <a:pt x="128" y="256"/>
                </a:lnTo>
                <a:lnTo>
                  <a:pt x="128" y="256"/>
                </a:lnTo>
                <a:lnTo>
                  <a:pt x="127" y="256"/>
                </a:lnTo>
                <a:lnTo>
                  <a:pt x="127" y="256"/>
                </a:lnTo>
                <a:lnTo>
                  <a:pt x="128" y="259"/>
                </a:lnTo>
                <a:lnTo>
                  <a:pt x="128" y="259"/>
                </a:lnTo>
                <a:close/>
                <a:moveTo>
                  <a:pt x="59" y="369"/>
                </a:moveTo>
                <a:lnTo>
                  <a:pt x="59" y="369"/>
                </a:lnTo>
                <a:lnTo>
                  <a:pt x="59" y="369"/>
                </a:lnTo>
                <a:lnTo>
                  <a:pt x="59" y="369"/>
                </a:lnTo>
                <a:lnTo>
                  <a:pt x="59" y="372"/>
                </a:lnTo>
                <a:lnTo>
                  <a:pt x="59" y="372"/>
                </a:lnTo>
                <a:lnTo>
                  <a:pt x="60" y="372"/>
                </a:lnTo>
                <a:lnTo>
                  <a:pt x="60" y="372"/>
                </a:lnTo>
                <a:lnTo>
                  <a:pt x="59" y="369"/>
                </a:lnTo>
                <a:lnTo>
                  <a:pt x="59" y="369"/>
                </a:lnTo>
                <a:close/>
                <a:moveTo>
                  <a:pt x="179" y="287"/>
                </a:moveTo>
                <a:lnTo>
                  <a:pt x="179" y="287"/>
                </a:lnTo>
                <a:lnTo>
                  <a:pt x="180" y="287"/>
                </a:lnTo>
                <a:lnTo>
                  <a:pt x="180" y="286"/>
                </a:lnTo>
                <a:lnTo>
                  <a:pt x="180" y="286"/>
                </a:lnTo>
                <a:lnTo>
                  <a:pt x="180" y="284"/>
                </a:lnTo>
                <a:lnTo>
                  <a:pt x="180" y="284"/>
                </a:lnTo>
                <a:lnTo>
                  <a:pt x="179" y="286"/>
                </a:lnTo>
                <a:lnTo>
                  <a:pt x="179" y="287"/>
                </a:lnTo>
                <a:lnTo>
                  <a:pt x="179" y="287"/>
                </a:lnTo>
                <a:close/>
                <a:moveTo>
                  <a:pt x="157" y="416"/>
                </a:moveTo>
                <a:lnTo>
                  <a:pt x="157" y="416"/>
                </a:lnTo>
                <a:lnTo>
                  <a:pt x="158" y="416"/>
                </a:lnTo>
                <a:lnTo>
                  <a:pt x="158" y="416"/>
                </a:lnTo>
                <a:lnTo>
                  <a:pt x="161" y="413"/>
                </a:lnTo>
                <a:lnTo>
                  <a:pt x="161" y="413"/>
                </a:lnTo>
                <a:lnTo>
                  <a:pt x="161" y="413"/>
                </a:lnTo>
                <a:lnTo>
                  <a:pt x="161" y="413"/>
                </a:lnTo>
                <a:lnTo>
                  <a:pt x="157" y="416"/>
                </a:lnTo>
                <a:lnTo>
                  <a:pt x="157" y="416"/>
                </a:lnTo>
                <a:close/>
                <a:moveTo>
                  <a:pt x="210" y="84"/>
                </a:moveTo>
                <a:lnTo>
                  <a:pt x="210" y="84"/>
                </a:lnTo>
                <a:lnTo>
                  <a:pt x="209" y="80"/>
                </a:lnTo>
                <a:lnTo>
                  <a:pt x="209" y="80"/>
                </a:lnTo>
                <a:lnTo>
                  <a:pt x="209" y="84"/>
                </a:lnTo>
                <a:lnTo>
                  <a:pt x="209" y="84"/>
                </a:lnTo>
                <a:lnTo>
                  <a:pt x="210" y="84"/>
                </a:lnTo>
                <a:lnTo>
                  <a:pt x="210" y="84"/>
                </a:lnTo>
                <a:close/>
                <a:moveTo>
                  <a:pt x="232" y="115"/>
                </a:moveTo>
                <a:lnTo>
                  <a:pt x="232" y="115"/>
                </a:lnTo>
                <a:lnTo>
                  <a:pt x="234" y="114"/>
                </a:lnTo>
                <a:lnTo>
                  <a:pt x="235" y="112"/>
                </a:lnTo>
                <a:lnTo>
                  <a:pt x="235" y="112"/>
                </a:lnTo>
                <a:lnTo>
                  <a:pt x="232" y="115"/>
                </a:lnTo>
                <a:lnTo>
                  <a:pt x="232" y="115"/>
                </a:lnTo>
                <a:lnTo>
                  <a:pt x="232" y="115"/>
                </a:lnTo>
                <a:lnTo>
                  <a:pt x="232" y="115"/>
                </a:lnTo>
                <a:close/>
                <a:moveTo>
                  <a:pt x="158" y="219"/>
                </a:moveTo>
                <a:lnTo>
                  <a:pt x="158" y="219"/>
                </a:lnTo>
                <a:lnTo>
                  <a:pt x="157" y="221"/>
                </a:lnTo>
                <a:lnTo>
                  <a:pt x="158" y="222"/>
                </a:lnTo>
                <a:lnTo>
                  <a:pt x="158" y="222"/>
                </a:lnTo>
                <a:lnTo>
                  <a:pt x="158" y="221"/>
                </a:lnTo>
                <a:lnTo>
                  <a:pt x="158" y="219"/>
                </a:lnTo>
                <a:lnTo>
                  <a:pt x="158" y="219"/>
                </a:lnTo>
                <a:close/>
                <a:moveTo>
                  <a:pt x="191" y="207"/>
                </a:moveTo>
                <a:lnTo>
                  <a:pt x="191" y="207"/>
                </a:lnTo>
                <a:lnTo>
                  <a:pt x="193" y="205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1" y="207"/>
                </a:lnTo>
                <a:lnTo>
                  <a:pt x="191" y="207"/>
                </a:lnTo>
                <a:close/>
                <a:moveTo>
                  <a:pt x="138" y="374"/>
                </a:moveTo>
                <a:lnTo>
                  <a:pt x="138" y="374"/>
                </a:lnTo>
                <a:lnTo>
                  <a:pt x="135" y="377"/>
                </a:lnTo>
                <a:lnTo>
                  <a:pt x="135" y="377"/>
                </a:lnTo>
                <a:lnTo>
                  <a:pt x="138" y="375"/>
                </a:lnTo>
                <a:lnTo>
                  <a:pt x="138" y="375"/>
                </a:lnTo>
                <a:lnTo>
                  <a:pt x="138" y="375"/>
                </a:lnTo>
                <a:lnTo>
                  <a:pt x="138" y="374"/>
                </a:lnTo>
                <a:lnTo>
                  <a:pt x="138" y="374"/>
                </a:lnTo>
                <a:close/>
                <a:moveTo>
                  <a:pt x="215" y="66"/>
                </a:moveTo>
                <a:lnTo>
                  <a:pt x="215" y="66"/>
                </a:lnTo>
                <a:lnTo>
                  <a:pt x="215" y="62"/>
                </a:lnTo>
                <a:lnTo>
                  <a:pt x="215" y="62"/>
                </a:lnTo>
                <a:lnTo>
                  <a:pt x="215" y="63"/>
                </a:lnTo>
                <a:lnTo>
                  <a:pt x="215" y="63"/>
                </a:lnTo>
                <a:lnTo>
                  <a:pt x="215" y="66"/>
                </a:lnTo>
                <a:lnTo>
                  <a:pt x="215" y="66"/>
                </a:lnTo>
                <a:close/>
                <a:moveTo>
                  <a:pt x="177" y="306"/>
                </a:moveTo>
                <a:lnTo>
                  <a:pt x="177" y="306"/>
                </a:lnTo>
                <a:lnTo>
                  <a:pt x="177" y="306"/>
                </a:lnTo>
                <a:lnTo>
                  <a:pt x="177" y="306"/>
                </a:lnTo>
                <a:lnTo>
                  <a:pt x="176" y="306"/>
                </a:lnTo>
                <a:lnTo>
                  <a:pt x="176" y="306"/>
                </a:lnTo>
                <a:lnTo>
                  <a:pt x="174" y="306"/>
                </a:lnTo>
                <a:lnTo>
                  <a:pt x="174" y="306"/>
                </a:lnTo>
                <a:lnTo>
                  <a:pt x="177" y="306"/>
                </a:lnTo>
                <a:lnTo>
                  <a:pt x="177" y="306"/>
                </a:lnTo>
                <a:close/>
                <a:moveTo>
                  <a:pt x="163" y="213"/>
                </a:moveTo>
                <a:lnTo>
                  <a:pt x="163" y="213"/>
                </a:lnTo>
                <a:lnTo>
                  <a:pt x="163" y="215"/>
                </a:lnTo>
                <a:lnTo>
                  <a:pt x="163" y="215"/>
                </a:lnTo>
                <a:lnTo>
                  <a:pt x="165" y="216"/>
                </a:lnTo>
                <a:lnTo>
                  <a:pt x="165" y="216"/>
                </a:lnTo>
                <a:lnTo>
                  <a:pt x="166" y="215"/>
                </a:lnTo>
                <a:lnTo>
                  <a:pt x="166" y="215"/>
                </a:lnTo>
                <a:lnTo>
                  <a:pt x="165" y="215"/>
                </a:lnTo>
                <a:lnTo>
                  <a:pt x="165" y="215"/>
                </a:lnTo>
                <a:lnTo>
                  <a:pt x="163" y="213"/>
                </a:lnTo>
                <a:lnTo>
                  <a:pt x="163" y="213"/>
                </a:lnTo>
                <a:close/>
                <a:moveTo>
                  <a:pt x="35" y="398"/>
                </a:moveTo>
                <a:lnTo>
                  <a:pt x="35" y="398"/>
                </a:lnTo>
                <a:lnTo>
                  <a:pt x="43" y="399"/>
                </a:lnTo>
                <a:lnTo>
                  <a:pt x="43" y="399"/>
                </a:lnTo>
                <a:lnTo>
                  <a:pt x="35" y="398"/>
                </a:lnTo>
                <a:lnTo>
                  <a:pt x="35" y="398"/>
                </a:lnTo>
                <a:close/>
                <a:moveTo>
                  <a:pt x="248" y="90"/>
                </a:moveTo>
                <a:lnTo>
                  <a:pt x="248" y="90"/>
                </a:lnTo>
                <a:lnTo>
                  <a:pt x="245" y="91"/>
                </a:lnTo>
                <a:lnTo>
                  <a:pt x="247" y="93"/>
                </a:lnTo>
                <a:lnTo>
                  <a:pt x="247" y="93"/>
                </a:lnTo>
                <a:lnTo>
                  <a:pt x="248" y="90"/>
                </a:lnTo>
                <a:lnTo>
                  <a:pt x="248" y="90"/>
                </a:lnTo>
                <a:close/>
                <a:moveTo>
                  <a:pt x="194" y="342"/>
                </a:moveTo>
                <a:lnTo>
                  <a:pt x="194" y="342"/>
                </a:lnTo>
                <a:lnTo>
                  <a:pt x="194" y="342"/>
                </a:lnTo>
                <a:lnTo>
                  <a:pt x="194" y="342"/>
                </a:lnTo>
                <a:lnTo>
                  <a:pt x="194" y="339"/>
                </a:lnTo>
                <a:lnTo>
                  <a:pt x="194" y="339"/>
                </a:lnTo>
                <a:lnTo>
                  <a:pt x="194" y="339"/>
                </a:lnTo>
                <a:lnTo>
                  <a:pt x="194" y="339"/>
                </a:lnTo>
                <a:lnTo>
                  <a:pt x="194" y="342"/>
                </a:lnTo>
                <a:lnTo>
                  <a:pt x="194" y="342"/>
                </a:lnTo>
                <a:close/>
                <a:moveTo>
                  <a:pt x="26" y="353"/>
                </a:moveTo>
                <a:lnTo>
                  <a:pt x="26" y="353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lnTo>
                  <a:pt x="26" y="358"/>
                </a:lnTo>
                <a:lnTo>
                  <a:pt x="26" y="358"/>
                </a:lnTo>
                <a:lnTo>
                  <a:pt x="26" y="353"/>
                </a:lnTo>
                <a:lnTo>
                  <a:pt x="26" y="353"/>
                </a:lnTo>
                <a:close/>
                <a:moveTo>
                  <a:pt x="68" y="377"/>
                </a:moveTo>
                <a:lnTo>
                  <a:pt x="68" y="377"/>
                </a:lnTo>
                <a:lnTo>
                  <a:pt x="70" y="375"/>
                </a:lnTo>
                <a:lnTo>
                  <a:pt x="68" y="374"/>
                </a:lnTo>
                <a:lnTo>
                  <a:pt x="68" y="374"/>
                </a:lnTo>
                <a:lnTo>
                  <a:pt x="68" y="375"/>
                </a:lnTo>
                <a:lnTo>
                  <a:pt x="68" y="377"/>
                </a:lnTo>
                <a:lnTo>
                  <a:pt x="68" y="377"/>
                </a:lnTo>
                <a:close/>
                <a:moveTo>
                  <a:pt x="172" y="233"/>
                </a:moveTo>
                <a:lnTo>
                  <a:pt x="172" y="233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3"/>
                </a:lnTo>
                <a:lnTo>
                  <a:pt x="172" y="233"/>
                </a:lnTo>
                <a:close/>
                <a:moveTo>
                  <a:pt x="179" y="238"/>
                </a:moveTo>
                <a:lnTo>
                  <a:pt x="179" y="238"/>
                </a:lnTo>
                <a:lnTo>
                  <a:pt x="177" y="238"/>
                </a:lnTo>
                <a:lnTo>
                  <a:pt x="177" y="240"/>
                </a:lnTo>
                <a:lnTo>
                  <a:pt x="177" y="240"/>
                </a:lnTo>
                <a:lnTo>
                  <a:pt x="179" y="240"/>
                </a:lnTo>
                <a:lnTo>
                  <a:pt x="179" y="238"/>
                </a:lnTo>
                <a:lnTo>
                  <a:pt x="179" y="238"/>
                </a:lnTo>
                <a:close/>
                <a:moveTo>
                  <a:pt x="64" y="372"/>
                </a:moveTo>
                <a:lnTo>
                  <a:pt x="64" y="372"/>
                </a:lnTo>
                <a:lnTo>
                  <a:pt x="65" y="371"/>
                </a:lnTo>
                <a:lnTo>
                  <a:pt x="65" y="371"/>
                </a:lnTo>
                <a:lnTo>
                  <a:pt x="62" y="371"/>
                </a:lnTo>
                <a:lnTo>
                  <a:pt x="62" y="371"/>
                </a:lnTo>
                <a:lnTo>
                  <a:pt x="64" y="372"/>
                </a:lnTo>
                <a:lnTo>
                  <a:pt x="64" y="372"/>
                </a:lnTo>
                <a:close/>
                <a:moveTo>
                  <a:pt x="67" y="301"/>
                </a:moveTo>
                <a:lnTo>
                  <a:pt x="67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2" y="300"/>
                </a:lnTo>
                <a:lnTo>
                  <a:pt x="62" y="300"/>
                </a:lnTo>
                <a:lnTo>
                  <a:pt x="62" y="301"/>
                </a:lnTo>
                <a:lnTo>
                  <a:pt x="62" y="301"/>
                </a:lnTo>
                <a:lnTo>
                  <a:pt x="67" y="301"/>
                </a:lnTo>
                <a:lnTo>
                  <a:pt x="67" y="301"/>
                </a:lnTo>
                <a:close/>
                <a:moveTo>
                  <a:pt x="158" y="213"/>
                </a:moveTo>
                <a:lnTo>
                  <a:pt x="158" y="213"/>
                </a:lnTo>
                <a:lnTo>
                  <a:pt x="158" y="211"/>
                </a:lnTo>
                <a:lnTo>
                  <a:pt x="158" y="211"/>
                </a:lnTo>
                <a:lnTo>
                  <a:pt x="157" y="211"/>
                </a:lnTo>
                <a:lnTo>
                  <a:pt x="157" y="211"/>
                </a:lnTo>
                <a:lnTo>
                  <a:pt x="158" y="213"/>
                </a:lnTo>
                <a:lnTo>
                  <a:pt x="158" y="213"/>
                </a:lnTo>
                <a:close/>
                <a:moveTo>
                  <a:pt x="142" y="421"/>
                </a:moveTo>
                <a:lnTo>
                  <a:pt x="142" y="421"/>
                </a:lnTo>
                <a:lnTo>
                  <a:pt x="142" y="421"/>
                </a:lnTo>
                <a:lnTo>
                  <a:pt x="142" y="421"/>
                </a:lnTo>
                <a:lnTo>
                  <a:pt x="138" y="418"/>
                </a:lnTo>
                <a:lnTo>
                  <a:pt x="138" y="418"/>
                </a:lnTo>
                <a:lnTo>
                  <a:pt x="142" y="421"/>
                </a:lnTo>
                <a:lnTo>
                  <a:pt x="142" y="421"/>
                </a:lnTo>
                <a:close/>
                <a:moveTo>
                  <a:pt x="177" y="327"/>
                </a:moveTo>
                <a:lnTo>
                  <a:pt x="177" y="327"/>
                </a:lnTo>
                <a:lnTo>
                  <a:pt x="180" y="327"/>
                </a:lnTo>
                <a:lnTo>
                  <a:pt x="180" y="327"/>
                </a:lnTo>
                <a:lnTo>
                  <a:pt x="179" y="325"/>
                </a:lnTo>
                <a:lnTo>
                  <a:pt x="179" y="325"/>
                </a:lnTo>
                <a:lnTo>
                  <a:pt x="179" y="325"/>
                </a:lnTo>
                <a:lnTo>
                  <a:pt x="177" y="327"/>
                </a:lnTo>
                <a:lnTo>
                  <a:pt x="177" y="327"/>
                </a:lnTo>
                <a:close/>
                <a:moveTo>
                  <a:pt x="171" y="319"/>
                </a:moveTo>
                <a:lnTo>
                  <a:pt x="171" y="319"/>
                </a:lnTo>
                <a:lnTo>
                  <a:pt x="171" y="320"/>
                </a:lnTo>
                <a:lnTo>
                  <a:pt x="171" y="320"/>
                </a:lnTo>
                <a:lnTo>
                  <a:pt x="171" y="320"/>
                </a:lnTo>
                <a:lnTo>
                  <a:pt x="171" y="320"/>
                </a:lnTo>
                <a:lnTo>
                  <a:pt x="171" y="319"/>
                </a:lnTo>
                <a:lnTo>
                  <a:pt x="171" y="319"/>
                </a:lnTo>
                <a:close/>
                <a:moveTo>
                  <a:pt x="250" y="110"/>
                </a:moveTo>
                <a:lnTo>
                  <a:pt x="250" y="110"/>
                </a:lnTo>
                <a:lnTo>
                  <a:pt x="245" y="115"/>
                </a:lnTo>
                <a:lnTo>
                  <a:pt x="245" y="115"/>
                </a:lnTo>
                <a:lnTo>
                  <a:pt x="250" y="110"/>
                </a:lnTo>
                <a:lnTo>
                  <a:pt x="250" y="110"/>
                </a:lnTo>
                <a:close/>
                <a:moveTo>
                  <a:pt x="254" y="91"/>
                </a:moveTo>
                <a:lnTo>
                  <a:pt x="254" y="91"/>
                </a:lnTo>
                <a:lnTo>
                  <a:pt x="254" y="93"/>
                </a:lnTo>
                <a:lnTo>
                  <a:pt x="254" y="93"/>
                </a:lnTo>
                <a:lnTo>
                  <a:pt x="253" y="93"/>
                </a:lnTo>
                <a:lnTo>
                  <a:pt x="253" y="95"/>
                </a:lnTo>
                <a:lnTo>
                  <a:pt x="253" y="95"/>
                </a:lnTo>
                <a:lnTo>
                  <a:pt x="254" y="93"/>
                </a:lnTo>
                <a:lnTo>
                  <a:pt x="254" y="91"/>
                </a:lnTo>
                <a:lnTo>
                  <a:pt x="254" y="91"/>
                </a:lnTo>
                <a:close/>
                <a:moveTo>
                  <a:pt x="34" y="322"/>
                </a:moveTo>
                <a:lnTo>
                  <a:pt x="34" y="322"/>
                </a:lnTo>
                <a:lnTo>
                  <a:pt x="35" y="320"/>
                </a:lnTo>
                <a:lnTo>
                  <a:pt x="35" y="319"/>
                </a:lnTo>
                <a:lnTo>
                  <a:pt x="35" y="319"/>
                </a:lnTo>
                <a:lnTo>
                  <a:pt x="34" y="320"/>
                </a:lnTo>
                <a:lnTo>
                  <a:pt x="34" y="322"/>
                </a:lnTo>
                <a:lnTo>
                  <a:pt x="34" y="322"/>
                </a:lnTo>
                <a:close/>
                <a:moveTo>
                  <a:pt x="112" y="274"/>
                </a:moveTo>
                <a:lnTo>
                  <a:pt x="112" y="274"/>
                </a:lnTo>
                <a:lnTo>
                  <a:pt x="112" y="270"/>
                </a:lnTo>
                <a:lnTo>
                  <a:pt x="112" y="270"/>
                </a:lnTo>
                <a:lnTo>
                  <a:pt x="111" y="273"/>
                </a:lnTo>
                <a:lnTo>
                  <a:pt x="112" y="274"/>
                </a:lnTo>
                <a:lnTo>
                  <a:pt x="112" y="274"/>
                </a:lnTo>
                <a:close/>
                <a:moveTo>
                  <a:pt x="182" y="136"/>
                </a:moveTo>
                <a:lnTo>
                  <a:pt x="182" y="136"/>
                </a:lnTo>
                <a:lnTo>
                  <a:pt x="180" y="140"/>
                </a:lnTo>
                <a:lnTo>
                  <a:pt x="180" y="140"/>
                </a:lnTo>
                <a:lnTo>
                  <a:pt x="182" y="137"/>
                </a:lnTo>
                <a:lnTo>
                  <a:pt x="182" y="136"/>
                </a:lnTo>
                <a:lnTo>
                  <a:pt x="182" y="136"/>
                </a:lnTo>
                <a:close/>
                <a:moveTo>
                  <a:pt x="38" y="383"/>
                </a:moveTo>
                <a:lnTo>
                  <a:pt x="38" y="383"/>
                </a:lnTo>
                <a:lnTo>
                  <a:pt x="38" y="382"/>
                </a:lnTo>
                <a:lnTo>
                  <a:pt x="38" y="382"/>
                </a:lnTo>
                <a:lnTo>
                  <a:pt x="38" y="382"/>
                </a:lnTo>
                <a:lnTo>
                  <a:pt x="38" y="382"/>
                </a:lnTo>
                <a:lnTo>
                  <a:pt x="38" y="383"/>
                </a:lnTo>
                <a:lnTo>
                  <a:pt x="38" y="383"/>
                </a:lnTo>
                <a:lnTo>
                  <a:pt x="38" y="383"/>
                </a:lnTo>
                <a:close/>
                <a:moveTo>
                  <a:pt x="87" y="308"/>
                </a:moveTo>
                <a:lnTo>
                  <a:pt x="87" y="308"/>
                </a:lnTo>
                <a:lnTo>
                  <a:pt x="89" y="308"/>
                </a:lnTo>
                <a:lnTo>
                  <a:pt x="89" y="308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6"/>
                </a:lnTo>
                <a:lnTo>
                  <a:pt x="87" y="308"/>
                </a:lnTo>
                <a:lnTo>
                  <a:pt x="87" y="308"/>
                </a:lnTo>
                <a:close/>
                <a:moveTo>
                  <a:pt x="270" y="71"/>
                </a:move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67" y="73"/>
                </a:lnTo>
                <a:lnTo>
                  <a:pt x="267" y="73"/>
                </a:lnTo>
                <a:lnTo>
                  <a:pt x="267" y="73"/>
                </a:lnTo>
                <a:lnTo>
                  <a:pt x="267" y="73"/>
                </a:lnTo>
                <a:lnTo>
                  <a:pt x="270" y="71"/>
                </a:lnTo>
                <a:lnTo>
                  <a:pt x="270" y="71"/>
                </a:lnTo>
                <a:close/>
                <a:moveTo>
                  <a:pt x="120" y="273"/>
                </a:moveTo>
                <a:lnTo>
                  <a:pt x="120" y="273"/>
                </a:lnTo>
                <a:lnTo>
                  <a:pt x="122" y="271"/>
                </a:lnTo>
                <a:lnTo>
                  <a:pt x="120" y="270"/>
                </a:lnTo>
                <a:lnTo>
                  <a:pt x="120" y="270"/>
                </a:lnTo>
                <a:lnTo>
                  <a:pt x="120" y="271"/>
                </a:lnTo>
                <a:lnTo>
                  <a:pt x="120" y="273"/>
                </a:lnTo>
                <a:lnTo>
                  <a:pt x="120" y="273"/>
                </a:lnTo>
                <a:close/>
                <a:moveTo>
                  <a:pt x="90" y="300"/>
                </a:moveTo>
                <a:lnTo>
                  <a:pt x="90" y="300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1"/>
                </a:lnTo>
                <a:lnTo>
                  <a:pt x="90" y="300"/>
                </a:lnTo>
                <a:lnTo>
                  <a:pt x="90" y="300"/>
                </a:lnTo>
                <a:close/>
                <a:moveTo>
                  <a:pt x="180" y="211"/>
                </a:moveTo>
                <a:lnTo>
                  <a:pt x="180" y="211"/>
                </a:lnTo>
                <a:lnTo>
                  <a:pt x="185" y="210"/>
                </a:lnTo>
                <a:lnTo>
                  <a:pt x="185" y="210"/>
                </a:lnTo>
                <a:lnTo>
                  <a:pt x="180" y="211"/>
                </a:lnTo>
                <a:lnTo>
                  <a:pt x="180" y="211"/>
                </a:lnTo>
                <a:close/>
                <a:moveTo>
                  <a:pt x="179" y="317"/>
                </a:moveTo>
                <a:lnTo>
                  <a:pt x="179" y="317"/>
                </a:lnTo>
                <a:lnTo>
                  <a:pt x="180" y="319"/>
                </a:lnTo>
                <a:lnTo>
                  <a:pt x="180" y="319"/>
                </a:lnTo>
                <a:lnTo>
                  <a:pt x="179" y="315"/>
                </a:lnTo>
                <a:lnTo>
                  <a:pt x="179" y="315"/>
                </a:lnTo>
                <a:lnTo>
                  <a:pt x="179" y="317"/>
                </a:lnTo>
                <a:lnTo>
                  <a:pt x="179" y="317"/>
                </a:lnTo>
                <a:close/>
                <a:moveTo>
                  <a:pt x="94" y="336"/>
                </a:moveTo>
                <a:lnTo>
                  <a:pt x="94" y="336"/>
                </a:lnTo>
                <a:lnTo>
                  <a:pt x="94" y="338"/>
                </a:lnTo>
                <a:lnTo>
                  <a:pt x="94" y="339"/>
                </a:lnTo>
                <a:lnTo>
                  <a:pt x="94" y="339"/>
                </a:lnTo>
                <a:lnTo>
                  <a:pt x="94" y="336"/>
                </a:lnTo>
                <a:lnTo>
                  <a:pt x="94" y="336"/>
                </a:lnTo>
                <a:close/>
                <a:moveTo>
                  <a:pt x="169" y="232"/>
                </a:move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7"/>
                </a:lnTo>
                <a:lnTo>
                  <a:pt x="169" y="237"/>
                </a:lnTo>
                <a:lnTo>
                  <a:pt x="169" y="233"/>
                </a:lnTo>
                <a:lnTo>
                  <a:pt x="169" y="232"/>
                </a:lnTo>
                <a:lnTo>
                  <a:pt x="169" y="232"/>
                </a:lnTo>
                <a:close/>
                <a:moveTo>
                  <a:pt x="196" y="331"/>
                </a:moveTo>
                <a:lnTo>
                  <a:pt x="196" y="331"/>
                </a:lnTo>
                <a:lnTo>
                  <a:pt x="196" y="328"/>
                </a:lnTo>
                <a:lnTo>
                  <a:pt x="196" y="328"/>
                </a:lnTo>
                <a:lnTo>
                  <a:pt x="196" y="330"/>
                </a:lnTo>
                <a:lnTo>
                  <a:pt x="196" y="331"/>
                </a:lnTo>
                <a:lnTo>
                  <a:pt x="196" y="331"/>
                </a:lnTo>
                <a:close/>
                <a:moveTo>
                  <a:pt x="48" y="301"/>
                </a:moveTo>
                <a:lnTo>
                  <a:pt x="48" y="301"/>
                </a:lnTo>
                <a:lnTo>
                  <a:pt x="48" y="303"/>
                </a:lnTo>
                <a:lnTo>
                  <a:pt x="48" y="303"/>
                </a:lnTo>
                <a:lnTo>
                  <a:pt x="49" y="303"/>
                </a:lnTo>
                <a:lnTo>
                  <a:pt x="49" y="303"/>
                </a:lnTo>
                <a:lnTo>
                  <a:pt x="48" y="301"/>
                </a:lnTo>
                <a:lnTo>
                  <a:pt x="48" y="301"/>
                </a:lnTo>
                <a:close/>
                <a:moveTo>
                  <a:pt x="231" y="125"/>
                </a:moveTo>
                <a:lnTo>
                  <a:pt x="231" y="125"/>
                </a:lnTo>
                <a:lnTo>
                  <a:pt x="232" y="123"/>
                </a:lnTo>
                <a:lnTo>
                  <a:pt x="231" y="121"/>
                </a:lnTo>
                <a:lnTo>
                  <a:pt x="231" y="121"/>
                </a:lnTo>
                <a:lnTo>
                  <a:pt x="231" y="125"/>
                </a:lnTo>
                <a:lnTo>
                  <a:pt x="231" y="125"/>
                </a:lnTo>
                <a:close/>
                <a:moveTo>
                  <a:pt x="75" y="361"/>
                </a:moveTo>
                <a:lnTo>
                  <a:pt x="75" y="361"/>
                </a:lnTo>
                <a:lnTo>
                  <a:pt x="75" y="363"/>
                </a:lnTo>
                <a:lnTo>
                  <a:pt x="75" y="363"/>
                </a:lnTo>
                <a:lnTo>
                  <a:pt x="75" y="363"/>
                </a:lnTo>
                <a:lnTo>
                  <a:pt x="75" y="361"/>
                </a:lnTo>
                <a:lnTo>
                  <a:pt x="75" y="361"/>
                </a:lnTo>
                <a:close/>
                <a:moveTo>
                  <a:pt x="169" y="300"/>
                </a:moveTo>
                <a:lnTo>
                  <a:pt x="169" y="300"/>
                </a:lnTo>
                <a:lnTo>
                  <a:pt x="171" y="298"/>
                </a:lnTo>
                <a:lnTo>
                  <a:pt x="171" y="297"/>
                </a:lnTo>
                <a:lnTo>
                  <a:pt x="171" y="297"/>
                </a:lnTo>
                <a:lnTo>
                  <a:pt x="169" y="300"/>
                </a:lnTo>
                <a:lnTo>
                  <a:pt x="169" y="300"/>
                </a:lnTo>
                <a:close/>
                <a:moveTo>
                  <a:pt x="174" y="274"/>
                </a:moveTo>
                <a:lnTo>
                  <a:pt x="174" y="274"/>
                </a:lnTo>
                <a:lnTo>
                  <a:pt x="174" y="274"/>
                </a:lnTo>
                <a:lnTo>
                  <a:pt x="174" y="278"/>
                </a:lnTo>
                <a:lnTo>
                  <a:pt x="174" y="278"/>
                </a:lnTo>
                <a:lnTo>
                  <a:pt x="174" y="274"/>
                </a:lnTo>
                <a:lnTo>
                  <a:pt x="174" y="274"/>
                </a:lnTo>
                <a:close/>
                <a:moveTo>
                  <a:pt x="193" y="169"/>
                </a:move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4" y="174"/>
                </a:lnTo>
                <a:lnTo>
                  <a:pt x="194" y="174"/>
                </a:lnTo>
                <a:lnTo>
                  <a:pt x="193" y="169"/>
                </a:lnTo>
                <a:lnTo>
                  <a:pt x="193" y="169"/>
                </a:lnTo>
                <a:close/>
                <a:moveTo>
                  <a:pt x="242" y="104"/>
                </a:moveTo>
                <a:lnTo>
                  <a:pt x="242" y="104"/>
                </a:lnTo>
                <a:lnTo>
                  <a:pt x="240" y="106"/>
                </a:lnTo>
                <a:lnTo>
                  <a:pt x="240" y="107"/>
                </a:lnTo>
                <a:lnTo>
                  <a:pt x="240" y="107"/>
                </a:lnTo>
                <a:lnTo>
                  <a:pt x="242" y="106"/>
                </a:lnTo>
                <a:lnTo>
                  <a:pt x="242" y="104"/>
                </a:lnTo>
                <a:lnTo>
                  <a:pt x="242" y="104"/>
                </a:lnTo>
                <a:close/>
                <a:moveTo>
                  <a:pt x="177" y="301"/>
                </a:moveTo>
                <a:lnTo>
                  <a:pt x="177" y="301"/>
                </a:lnTo>
                <a:lnTo>
                  <a:pt x="177" y="300"/>
                </a:lnTo>
                <a:lnTo>
                  <a:pt x="177" y="300"/>
                </a:lnTo>
                <a:lnTo>
                  <a:pt x="174" y="303"/>
                </a:lnTo>
                <a:lnTo>
                  <a:pt x="174" y="303"/>
                </a:lnTo>
                <a:lnTo>
                  <a:pt x="177" y="301"/>
                </a:lnTo>
                <a:lnTo>
                  <a:pt x="177" y="301"/>
                </a:lnTo>
                <a:close/>
                <a:moveTo>
                  <a:pt x="155" y="203"/>
                </a:moveTo>
                <a:lnTo>
                  <a:pt x="155" y="203"/>
                </a:lnTo>
                <a:lnTo>
                  <a:pt x="155" y="205"/>
                </a:lnTo>
                <a:lnTo>
                  <a:pt x="155" y="205"/>
                </a:lnTo>
                <a:lnTo>
                  <a:pt x="155" y="205"/>
                </a:lnTo>
                <a:lnTo>
                  <a:pt x="155" y="205"/>
                </a:lnTo>
                <a:lnTo>
                  <a:pt x="155" y="205"/>
                </a:lnTo>
                <a:lnTo>
                  <a:pt x="155" y="205"/>
                </a:lnTo>
                <a:lnTo>
                  <a:pt x="157" y="205"/>
                </a:lnTo>
                <a:lnTo>
                  <a:pt x="155" y="203"/>
                </a:lnTo>
                <a:lnTo>
                  <a:pt x="155" y="203"/>
                </a:lnTo>
                <a:close/>
                <a:moveTo>
                  <a:pt x="180" y="123"/>
                </a:moveTo>
                <a:lnTo>
                  <a:pt x="180" y="123"/>
                </a:lnTo>
                <a:lnTo>
                  <a:pt x="179" y="126"/>
                </a:lnTo>
                <a:lnTo>
                  <a:pt x="179" y="126"/>
                </a:lnTo>
                <a:lnTo>
                  <a:pt x="179" y="126"/>
                </a:lnTo>
                <a:lnTo>
                  <a:pt x="179" y="126"/>
                </a:lnTo>
                <a:lnTo>
                  <a:pt x="179" y="126"/>
                </a:lnTo>
                <a:lnTo>
                  <a:pt x="179" y="126"/>
                </a:lnTo>
                <a:lnTo>
                  <a:pt x="180" y="123"/>
                </a:lnTo>
                <a:lnTo>
                  <a:pt x="180" y="123"/>
                </a:lnTo>
                <a:close/>
                <a:moveTo>
                  <a:pt x="19" y="385"/>
                </a:moveTo>
                <a:lnTo>
                  <a:pt x="19" y="385"/>
                </a:lnTo>
                <a:lnTo>
                  <a:pt x="19" y="383"/>
                </a:lnTo>
                <a:lnTo>
                  <a:pt x="19" y="383"/>
                </a:lnTo>
                <a:lnTo>
                  <a:pt x="19" y="383"/>
                </a:lnTo>
                <a:lnTo>
                  <a:pt x="19" y="385"/>
                </a:lnTo>
                <a:lnTo>
                  <a:pt x="19" y="385"/>
                </a:lnTo>
                <a:close/>
                <a:moveTo>
                  <a:pt x="95" y="293"/>
                </a:moveTo>
                <a:lnTo>
                  <a:pt x="95" y="293"/>
                </a:lnTo>
                <a:lnTo>
                  <a:pt x="95" y="292"/>
                </a:lnTo>
                <a:lnTo>
                  <a:pt x="95" y="292"/>
                </a:lnTo>
                <a:lnTo>
                  <a:pt x="95" y="290"/>
                </a:lnTo>
                <a:lnTo>
                  <a:pt x="95" y="290"/>
                </a:lnTo>
                <a:lnTo>
                  <a:pt x="95" y="290"/>
                </a:lnTo>
                <a:lnTo>
                  <a:pt x="95" y="290"/>
                </a:lnTo>
                <a:lnTo>
                  <a:pt x="95" y="292"/>
                </a:lnTo>
                <a:lnTo>
                  <a:pt x="95" y="293"/>
                </a:lnTo>
                <a:lnTo>
                  <a:pt x="95" y="293"/>
                </a:lnTo>
                <a:close/>
                <a:moveTo>
                  <a:pt x="174" y="325"/>
                </a:moveTo>
                <a:lnTo>
                  <a:pt x="174" y="325"/>
                </a:lnTo>
                <a:lnTo>
                  <a:pt x="172" y="323"/>
                </a:lnTo>
                <a:lnTo>
                  <a:pt x="172" y="323"/>
                </a:lnTo>
                <a:lnTo>
                  <a:pt x="171" y="325"/>
                </a:lnTo>
                <a:lnTo>
                  <a:pt x="171" y="325"/>
                </a:lnTo>
                <a:lnTo>
                  <a:pt x="174" y="325"/>
                </a:lnTo>
                <a:lnTo>
                  <a:pt x="174" y="325"/>
                </a:lnTo>
                <a:close/>
                <a:moveTo>
                  <a:pt x="82" y="287"/>
                </a:moveTo>
                <a:lnTo>
                  <a:pt x="82" y="287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2" y="287"/>
                </a:lnTo>
                <a:lnTo>
                  <a:pt x="82" y="287"/>
                </a:lnTo>
                <a:close/>
                <a:moveTo>
                  <a:pt x="210" y="147"/>
                </a:moveTo>
                <a:lnTo>
                  <a:pt x="210" y="147"/>
                </a:lnTo>
                <a:lnTo>
                  <a:pt x="210" y="148"/>
                </a:lnTo>
                <a:lnTo>
                  <a:pt x="210" y="150"/>
                </a:lnTo>
                <a:lnTo>
                  <a:pt x="210" y="150"/>
                </a:lnTo>
                <a:lnTo>
                  <a:pt x="210" y="147"/>
                </a:lnTo>
                <a:lnTo>
                  <a:pt x="210" y="147"/>
                </a:lnTo>
                <a:close/>
                <a:moveTo>
                  <a:pt x="46" y="374"/>
                </a:moveTo>
                <a:lnTo>
                  <a:pt x="46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4"/>
                </a:lnTo>
                <a:lnTo>
                  <a:pt x="45" y="374"/>
                </a:lnTo>
                <a:lnTo>
                  <a:pt x="46" y="374"/>
                </a:lnTo>
                <a:lnTo>
                  <a:pt x="46" y="374"/>
                </a:lnTo>
                <a:close/>
                <a:moveTo>
                  <a:pt x="221" y="17"/>
                </a:moveTo>
                <a:lnTo>
                  <a:pt x="221" y="17"/>
                </a:lnTo>
                <a:lnTo>
                  <a:pt x="221" y="17"/>
                </a:lnTo>
                <a:lnTo>
                  <a:pt x="221" y="17"/>
                </a:lnTo>
                <a:lnTo>
                  <a:pt x="221" y="16"/>
                </a:lnTo>
                <a:lnTo>
                  <a:pt x="220" y="14"/>
                </a:lnTo>
                <a:lnTo>
                  <a:pt x="220" y="14"/>
                </a:lnTo>
                <a:lnTo>
                  <a:pt x="221" y="17"/>
                </a:lnTo>
                <a:lnTo>
                  <a:pt x="221" y="17"/>
                </a:lnTo>
                <a:close/>
                <a:moveTo>
                  <a:pt x="45" y="379"/>
                </a:moveTo>
                <a:lnTo>
                  <a:pt x="45" y="379"/>
                </a:lnTo>
                <a:lnTo>
                  <a:pt x="46" y="379"/>
                </a:lnTo>
                <a:lnTo>
                  <a:pt x="46" y="377"/>
                </a:lnTo>
                <a:lnTo>
                  <a:pt x="46" y="377"/>
                </a:lnTo>
                <a:lnTo>
                  <a:pt x="45" y="377"/>
                </a:lnTo>
                <a:lnTo>
                  <a:pt x="45" y="377"/>
                </a:lnTo>
                <a:lnTo>
                  <a:pt x="45" y="379"/>
                </a:lnTo>
                <a:lnTo>
                  <a:pt x="45" y="379"/>
                </a:lnTo>
                <a:close/>
                <a:moveTo>
                  <a:pt x="136" y="345"/>
                </a:moveTo>
                <a:lnTo>
                  <a:pt x="136" y="345"/>
                </a:lnTo>
                <a:lnTo>
                  <a:pt x="135" y="349"/>
                </a:lnTo>
                <a:lnTo>
                  <a:pt x="135" y="349"/>
                </a:lnTo>
                <a:lnTo>
                  <a:pt x="136" y="347"/>
                </a:lnTo>
                <a:lnTo>
                  <a:pt x="136" y="345"/>
                </a:lnTo>
                <a:lnTo>
                  <a:pt x="136" y="345"/>
                </a:lnTo>
                <a:close/>
                <a:moveTo>
                  <a:pt x="32" y="330"/>
                </a:moveTo>
                <a:lnTo>
                  <a:pt x="32" y="330"/>
                </a:lnTo>
                <a:lnTo>
                  <a:pt x="32" y="327"/>
                </a:lnTo>
                <a:lnTo>
                  <a:pt x="32" y="327"/>
                </a:lnTo>
                <a:lnTo>
                  <a:pt x="30" y="327"/>
                </a:lnTo>
                <a:lnTo>
                  <a:pt x="30" y="327"/>
                </a:lnTo>
                <a:lnTo>
                  <a:pt x="32" y="330"/>
                </a:lnTo>
                <a:lnTo>
                  <a:pt x="32" y="330"/>
                </a:lnTo>
                <a:close/>
                <a:moveTo>
                  <a:pt x="146" y="341"/>
                </a:moveTo>
                <a:lnTo>
                  <a:pt x="146" y="341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1"/>
                </a:lnTo>
                <a:lnTo>
                  <a:pt x="146" y="341"/>
                </a:lnTo>
                <a:close/>
                <a:moveTo>
                  <a:pt x="168" y="320"/>
                </a:moveTo>
                <a:lnTo>
                  <a:pt x="168" y="320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8" y="320"/>
                </a:lnTo>
                <a:lnTo>
                  <a:pt x="168" y="320"/>
                </a:lnTo>
                <a:close/>
                <a:moveTo>
                  <a:pt x="283" y="71"/>
                </a:moveTo>
                <a:lnTo>
                  <a:pt x="283" y="71"/>
                </a:lnTo>
                <a:lnTo>
                  <a:pt x="283" y="71"/>
                </a:lnTo>
                <a:lnTo>
                  <a:pt x="283" y="71"/>
                </a:lnTo>
                <a:lnTo>
                  <a:pt x="281" y="71"/>
                </a:lnTo>
                <a:lnTo>
                  <a:pt x="281" y="71"/>
                </a:lnTo>
                <a:lnTo>
                  <a:pt x="281" y="73"/>
                </a:lnTo>
                <a:lnTo>
                  <a:pt x="281" y="73"/>
                </a:lnTo>
                <a:lnTo>
                  <a:pt x="283" y="71"/>
                </a:lnTo>
                <a:lnTo>
                  <a:pt x="283" y="71"/>
                </a:lnTo>
                <a:close/>
                <a:moveTo>
                  <a:pt x="136" y="248"/>
                </a:moveTo>
                <a:lnTo>
                  <a:pt x="136" y="248"/>
                </a:lnTo>
                <a:lnTo>
                  <a:pt x="136" y="249"/>
                </a:lnTo>
                <a:lnTo>
                  <a:pt x="136" y="249"/>
                </a:lnTo>
                <a:lnTo>
                  <a:pt x="138" y="248"/>
                </a:lnTo>
                <a:lnTo>
                  <a:pt x="138" y="248"/>
                </a:lnTo>
                <a:lnTo>
                  <a:pt x="136" y="248"/>
                </a:lnTo>
                <a:lnTo>
                  <a:pt x="136" y="248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0" y="366"/>
                </a:lnTo>
                <a:lnTo>
                  <a:pt x="71" y="368"/>
                </a:lnTo>
                <a:lnTo>
                  <a:pt x="71" y="368"/>
                </a:lnTo>
                <a:lnTo>
                  <a:pt x="71" y="366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114" y="276"/>
                </a:moveTo>
                <a:lnTo>
                  <a:pt x="114" y="276"/>
                </a:lnTo>
                <a:lnTo>
                  <a:pt x="116" y="274"/>
                </a:lnTo>
                <a:lnTo>
                  <a:pt x="114" y="273"/>
                </a:lnTo>
                <a:lnTo>
                  <a:pt x="114" y="273"/>
                </a:lnTo>
                <a:lnTo>
                  <a:pt x="114" y="276"/>
                </a:lnTo>
                <a:lnTo>
                  <a:pt x="114" y="276"/>
                </a:lnTo>
                <a:close/>
                <a:moveTo>
                  <a:pt x="157" y="327"/>
                </a:moveTo>
                <a:lnTo>
                  <a:pt x="157" y="327"/>
                </a:lnTo>
                <a:lnTo>
                  <a:pt x="155" y="327"/>
                </a:lnTo>
                <a:lnTo>
                  <a:pt x="155" y="328"/>
                </a:lnTo>
                <a:lnTo>
                  <a:pt x="155" y="328"/>
                </a:lnTo>
                <a:lnTo>
                  <a:pt x="157" y="327"/>
                </a:lnTo>
                <a:lnTo>
                  <a:pt x="157" y="327"/>
                </a:lnTo>
                <a:lnTo>
                  <a:pt x="157" y="327"/>
                </a:lnTo>
                <a:close/>
                <a:moveTo>
                  <a:pt x="16" y="382"/>
                </a:moveTo>
                <a:lnTo>
                  <a:pt x="16" y="382"/>
                </a:lnTo>
                <a:lnTo>
                  <a:pt x="15" y="380"/>
                </a:lnTo>
                <a:lnTo>
                  <a:pt x="15" y="380"/>
                </a:lnTo>
                <a:lnTo>
                  <a:pt x="15" y="380"/>
                </a:lnTo>
                <a:lnTo>
                  <a:pt x="15" y="382"/>
                </a:lnTo>
                <a:lnTo>
                  <a:pt x="16" y="382"/>
                </a:lnTo>
                <a:lnTo>
                  <a:pt x="16" y="382"/>
                </a:lnTo>
                <a:close/>
                <a:moveTo>
                  <a:pt x="21" y="355"/>
                </a:moveTo>
                <a:lnTo>
                  <a:pt x="21" y="355"/>
                </a:lnTo>
                <a:lnTo>
                  <a:pt x="21" y="358"/>
                </a:lnTo>
                <a:lnTo>
                  <a:pt x="21" y="358"/>
                </a:lnTo>
                <a:lnTo>
                  <a:pt x="21" y="355"/>
                </a:lnTo>
                <a:lnTo>
                  <a:pt x="21" y="355"/>
                </a:lnTo>
                <a:close/>
                <a:moveTo>
                  <a:pt x="149" y="232"/>
                </a:moveTo>
                <a:lnTo>
                  <a:pt x="149" y="232"/>
                </a:lnTo>
                <a:lnTo>
                  <a:pt x="149" y="235"/>
                </a:lnTo>
                <a:lnTo>
                  <a:pt x="149" y="235"/>
                </a:lnTo>
                <a:lnTo>
                  <a:pt x="149" y="233"/>
                </a:lnTo>
                <a:lnTo>
                  <a:pt x="149" y="232"/>
                </a:lnTo>
                <a:lnTo>
                  <a:pt x="149" y="232"/>
                </a:lnTo>
                <a:close/>
                <a:moveTo>
                  <a:pt x="29" y="380"/>
                </a:moveTo>
                <a:lnTo>
                  <a:pt x="29" y="380"/>
                </a:lnTo>
                <a:lnTo>
                  <a:pt x="29" y="380"/>
                </a:lnTo>
                <a:lnTo>
                  <a:pt x="29" y="380"/>
                </a:lnTo>
                <a:lnTo>
                  <a:pt x="29" y="382"/>
                </a:lnTo>
                <a:lnTo>
                  <a:pt x="29" y="382"/>
                </a:lnTo>
                <a:lnTo>
                  <a:pt x="29" y="382"/>
                </a:lnTo>
                <a:lnTo>
                  <a:pt x="29" y="380"/>
                </a:lnTo>
                <a:lnTo>
                  <a:pt x="29" y="380"/>
                </a:lnTo>
                <a:close/>
                <a:moveTo>
                  <a:pt x="188" y="174"/>
                </a:moveTo>
                <a:lnTo>
                  <a:pt x="188" y="174"/>
                </a:lnTo>
                <a:lnTo>
                  <a:pt x="190" y="174"/>
                </a:lnTo>
                <a:lnTo>
                  <a:pt x="190" y="174"/>
                </a:lnTo>
                <a:lnTo>
                  <a:pt x="190" y="172"/>
                </a:lnTo>
                <a:lnTo>
                  <a:pt x="190" y="172"/>
                </a:lnTo>
                <a:lnTo>
                  <a:pt x="188" y="174"/>
                </a:lnTo>
                <a:lnTo>
                  <a:pt x="188" y="174"/>
                </a:lnTo>
                <a:close/>
                <a:moveTo>
                  <a:pt x="188" y="393"/>
                </a:moveTo>
                <a:lnTo>
                  <a:pt x="188" y="393"/>
                </a:lnTo>
                <a:lnTo>
                  <a:pt x="188" y="394"/>
                </a:lnTo>
                <a:lnTo>
                  <a:pt x="188" y="394"/>
                </a:lnTo>
                <a:lnTo>
                  <a:pt x="188" y="394"/>
                </a:lnTo>
                <a:lnTo>
                  <a:pt x="188" y="394"/>
                </a:lnTo>
                <a:lnTo>
                  <a:pt x="190" y="394"/>
                </a:lnTo>
                <a:lnTo>
                  <a:pt x="190" y="394"/>
                </a:lnTo>
                <a:lnTo>
                  <a:pt x="188" y="393"/>
                </a:lnTo>
                <a:lnTo>
                  <a:pt x="188" y="393"/>
                </a:lnTo>
                <a:close/>
                <a:moveTo>
                  <a:pt x="174" y="175"/>
                </a:moveTo>
                <a:lnTo>
                  <a:pt x="174" y="175"/>
                </a:lnTo>
                <a:lnTo>
                  <a:pt x="177" y="175"/>
                </a:lnTo>
                <a:lnTo>
                  <a:pt x="177" y="175"/>
                </a:lnTo>
                <a:lnTo>
                  <a:pt x="176" y="174"/>
                </a:lnTo>
                <a:lnTo>
                  <a:pt x="174" y="175"/>
                </a:lnTo>
                <a:lnTo>
                  <a:pt x="174" y="175"/>
                </a:lnTo>
                <a:close/>
                <a:moveTo>
                  <a:pt x="60" y="383"/>
                </a:moveTo>
                <a:lnTo>
                  <a:pt x="60" y="383"/>
                </a:lnTo>
                <a:lnTo>
                  <a:pt x="59" y="383"/>
                </a:lnTo>
                <a:lnTo>
                  <a:pt x="59" y="385"/>
                </a:lnTo>
                <a:lnTo>
                  <a:pt x="59" y="385"/>
                </a:lnTo>
                <a:lnTo>
                  <a:pt x="60" y="383"/>
                </a:lnTo>
                <a:lnTo>
                  <a:pt x="60" y="383"/>
                </a:lnTo>
                <a:close/>
                <a:moveTo>
                  <a:pt x="180" y="161"/>
                </a:moveTo>
                <a:lnTo>
                  <a:pt x="180" y="161"/>
                </a:lnTo>
                <a:lnTo>
                  <a:pt x="180" y="164"/>
                </a:lnTo>
                <a:lnTo>
                  <a:pt x="180" y="164"/>
                </a:lnTo>
                <a:lnTo>
                  <a:pt x="180" y="162"/>
                </a:lnTo>
                <a:lnTo>
                  <a:pt x="180" y="161"/>
                </a:lnTo>
                <a:lnTo>
                  <a:pt x="180" y="161"/>
                </a:lnTo>
                <a:close/>
                <a:moveTo>
                  <a:pt x="223" y="133"/>
                </a:moveTo>
                <a:lnTo>
                  <a:pt x="223" y="133"/>
                </a:lnTo>
                <a:lnTo>
                  <a:pt x="223" y="134"/>
                </a:lnTo>
                <a:lnTo>
                  <a:pt x="223" y="134"/>
                </a:lnTo>
                <a:lnTo>
                  <a:pt x="223" y="134"/>
                </a:lnTo>
                <a:lnTo>
                  <a:pt x="223" y="133"/>
                </a:lnTo>
                <a:lnTo>
                  <a:pt x="223" y="133"/>
                </a:lnTo>
                <a:close/>
                <a:moveTo>
                  <a:pt x="185" y="257"/>
                </a:moveTo>
                <a:lnTo>
                  <a:pt x="185" y="257"/>
                </a:lnTo>
                <a:lnTo>
                  <a:pt x="183" y="254"/>
                </a:lnTo>
                <a:lnTo>
                  <a:pt x="183" y="254"/>
                </a:lnTo>
                <a:lnTo>
                  <a:pt x="185" y="257"/>
                </a:lnTo>
                <a:lnTo>
                  <a:pt x="185" y="257"/>
                </a:lnTo>
                <a:close/>
                <a:moveTo>
                  <a:pt x="149" y="418"/>
                </a:moveTo>
                <a:lnTo>
                  <a:pt x="149" y="418"/>
                </a:lnTo>
                <a:lnTo>
                  <a:pt x="149" y="416"/>
                </a:lnTo>
                <a:lnTo>
                  <a:pt x="147" y="416"/>
                </a:lnTo>
                <a:lnTo>
                  <a:pt x="147" y="416"/>
                </a:lnTo>
                <a:lnTo>
                  <a:pt x="149" y="418"/>
                </a:lnTo>
                <a:lnTo>
                  <a:pt x="149" y="418"/>
                </a:lnTo>
                <a:lnTo>
                  <a:pt x="149" y="418"/>
                </a:lnTo>
                <a:lnTo>
                  <a:pt x="149" y="418"/>
                </a:lnTo>
                <a:close/>
                <a:moveTo>
                  <a:pt x="153" y="420"/>
                </a:moveTo>
                <a:lnTo>
                  <a:pt x="153" y="420"/>
                </a:lnTo>
                <a:lnTo>
                  <a:pt x="155" y="420"/>
                </a:lnTo>
                <a:lnTo>
                  <a:pt x="155" y="420"/>
                </a:lnTo>
                <a:lnTo>
                  <a:pt x="155" y="420"/>
                </a:lnTo>
                <a:lnTo>
                  <a:pt x="153" y="420"/>
                </a:lnTo>
                <a:lnTo>
                  <a:pt x="153" y="420"/>
                </a:lnTo>
                <a:close/>
                <a:moveTo>
                  <a:pt x="177" y="227"/>
                </a:moveTo>
                <a:lnTo>
                  <a:pt x="177" y="227"/>
                </a:lnTo>
                <a:lnTo>
                  <a:pt x="176" y="229"/>
                </a:lnTo>
                <a:lnTo>
                  <a:pt x="176" y="229"/>
                </a:lnTo>
                <a:lnTo>
                  <a:pt x="176" y="229"/>
                </a:lnTo>
                <a:lnTo>
                  <a:pt x="177" y="227"/>
                </a:lnTo>
                <a:lnTo>
                  <a:pt x="177" y="227"/>
                </a:lnTo>
                <a:close/>
                <a:moveTo>
                  <a:pt x="171" y="303"/>
                </a:moveTo>
                <a:lnTo>
                  <a:pt x="171" y="303"/>
                </a:lnTo>
                <a:lnTo>
                  <a:pt x="171" y="301"/>
                </a:lnTo>
                <a:lnTo>
                  <a:pt x="171" y="301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71" y="303"/>
                </a:lnTo>
                <a:lnTo>
                  <a:pt x="171" y="303"/>
                </a:lnTo>
                <a:close/>
                <a:moveTo>
                  <a:pt x="176" y="252"/>
                </a:moveTo>
                <a:lnTo>
                  <a:pt x="176" y="252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lnTo>
                  <a:pt x="176" y="252"/>
                </a:lnTo>
                <a:lnTo>
                  <a:pt x="176" y="252"/>
                </a:lnTo>
                <a:close/>
                <a:moveTo>
                  <a:pt x="169" y="409"/>
                </a:moveTo>
                <a:lnTo>
                  <a:pt x="169" y="409"/>
                </a:lnTo>
                <a:lnTo>
                  <a:pt x="169" y="409"/>
                </a:lnTo>
                <a:lnTo>
                  <a:pt x="168" y="410"/>
                </a:lnTo>
                <a:lnTo>
                  <a:pt x="168" y="410"/>
                </a:lnTo>
                <a:lnTo>
                  <a:pt x="169" y="409"/>
                </a:lnTo>
                <a:lnTo>
                  <a:pt x="169" y="409"/>
                </a:lnTo>
                <a:close/>
                <a:moveTo>
                  <a:pt x="165" y="405"/>
                </a:moveTo>
                <a:lnTo>
                  <a:pt x="165" y="405"/>
                </a:lnTo>
                <a:lnTo>
                  <a:pt x="163" y="405"/>
                </a:lnTo>
                <a:lnTo>
                  <a:pt x="163" y="405"/>
                </a:lnTo>
                <a:lnTo>
                  <a:pt x="165" y="405"/>
                </a:lnTo>
                <a:lnTo>
                  <a:pt x="165" y="405"/>
                </a:lnTo>
                <a:close/>
                <a:moveTo>
                  <a:pt x="153" y="322"/>
                </a:moveTo>
                <a:lnTo>
                  <a:pt x="153" y="322"/>
                </a:lnTo>
                <a:lnTo>
                  <a:pt x="153" y="322"/>
                </a:lnTo>
                <a:lnTo>
                  <a:pt x="153" y="322"/>
                </a:lnTo>
                <a:lnTo>
                  <a:pt x="153" y="322"/>
                </a:lnTo>
                <a:lnTo>
                  <a:pt x="153" y="322"/>
                </a:lnTo>
                <a:lnTo>
                  <a:pt x="153" y="322"/>
                </a:lnTo>
                <a:close/>
                <a:moveTo>
                  <a:pt x="92" y="309"/>
                </a:moveTo>
                <a:lnTo>
                  <a:pt x="92" y="309"/>
                </a:lnTo>
                <a:lnTo>
                  <a:pt x="92" y="308"/>
                </a:lnTo>
                <a:lnTo>
                  <a:pt x="90" y="308"/>
                </a:lnTo>
                <a:lnTo>
                  <a:pt x="90" y="308"/>
                </a:lnTo>
                <a:lnTo>
                  <a:pt x="92" y="309"/>
                </a:lnTo>
                <a:lnTo>
                  <a:pt x="92" y="309"/>
                </a:lnTo>
                <a:close/>
                <a:moveTo>
                  <a:pt x="30" y="331"/>
                </a:moveTo>
                <a:lnTo>
                  <a:pt x="30" y="331"/>
                </a:lnTo>
                <a:lnTo>
                  <a:pt x="32" y="330"/>
                </a:lnTo>
                <a:lnTo>
                  <a:pt x="32" y="330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close/>
                <a:moveTo>
                  <a:pt x="220" y="140"/>
                </a:moveTo>
                <a:lnTo>
                  <a:pt x="220" y="140"/>
                </a:lnTo>
                <a:lnTo>
                  <a:pt x="218" y="140"/>
                </a:lnTo>
                <a:lnTo>
                  <a:pt x="218" y="142"/>
                </a:lnTo>
                <a:lnTo>
                  <a:pt x="218" y="142"/>
                </a:lnTo>
                <a:lnTo>
                  <a:pt x="220" y="140"/>
                </a:lnTo>
                <a:lnTo>
                  <a:pt x="220" y="140"/>
                </a:lnTo>
                <a:close/>
                <a:moveTo>
                  <a:pt x="160" y="208"/>
                </a:moveTo>
                <a:lnTo>
                  <a:pt x="160" y="208"/>
                </a:lnTo>
                <a:lnTo>
                  <a:pt x="158" y="207"/>
                </a:lnTo>
                <a:lnTo>
                  <a:pt x="158" y="207"/>
                </a:lnTo>
                <a:lnTo>
                  <a:pt x="160" y="208"/>
                </a:lnTo>
                <a:lnTo>
                  <a:pt x="160" y="208"/>
                </a:lnTo>
                <a:lnTo>
                  <a:pt x="160" y="208"/>
                </a:lnTo>
                <a:close/>
                <a:moveTo>
                  <a:pt x="75" y="298"/>
                </a:moveTo>
                <a:lnTo>
                  <a:pt x="75" y="298"/>
                </a:lnTo>
                <a:lnTo>
                  <a:pt x="73" y="298"/>
                </a:lnTo>
                <a:lnTo>
                  <a:pt x="73" y="300"/>
                </a:lnTo>
                <a:lnTo>
                  <a:pt x="73" y="300"/>
                </a:lnTo>
                <a:lnTo>
                  <a:pt x="75" y="298"/>
                </a:lnTo>
                <a:lnTo>
                  <a:pt x="75" y="298"/>
                </a:lnTo>
                <a:close/>
                <a:moveTo>
                  <a:pt x="76" y="293"/>
                </a:moveTo>
                <a:lnTo>
                  <a:pt x="76" y="293"/>
                </a:lnTo>
                <a:lnTo>
                  <a:pt x="73" y="293"/>
                </a:lnTo>
                <a:lnTo>
                  <a:pt x="73" y="293"/>
                </a:lnTo>
                <a:lnTo>
                  <a:pt x="76" y="293"/>
                </a:lnTo>
                <a:lnTo>
                  <a:pt x="76" y="293"/>
                </a:lnTo>
                <a:close/>
                <a:moveTo>
                  <a:pt x="182" y="226"/>
                </a:moveTo>
                <a:lnTo>
                  <a:pt x="182" y="226"/>
                </a:lnTo>
                <a:lnTo>
                  <a:pt x="180" y="226"/>
                </a:lnTo>
                <a:lnTo>
                  <a:pt x="180" y="227"/>
                </a:lnTo>
                <a:lnTo>
                  <a:pt x="180" y="227"/>
                </a:lnTo>
                <a:lnTo>
                  <a:pt x="182" y="226"/>
                </a:lnTo>
                <a:lnTo>
                  <a:pt x="182" y="226"/>
                </a:lnTo>
                <a:close/>
                <a:moveTo>
                  <a:pt x="176" y="268"/>
                </a:moveTo>
                <a:lnTo>
                  <a:pt x="176" y="268"/>
                </a:lnTo>
                <a:lnTo>
                  <a:pt x="174" y="268"/>
                </a:lnTo>
                <a:lnTo>
                  <a:pt x="174" y="270"/>
                </a:lnTo>
                <a:lnTo>
                  <a:pt x="174" y="270"/>
                </a:lnTo>
                <a:lnTo>
                  <a:pt x="176" y="268"/>
                </a:lnTo>
                <a:lnTo>
                  <a:pt x="176" y="268"/>
                </a:lnTo>
                <a:close/>
                <a:moveTo>
                  <a:pt x="146" y="235"/>
                </a:moveTo>
                <a:lnTo>
                  <a:pt x="146" y="235"/>
                </a:lnTo>
                <a:lnTo>
                  <a:pt x="144" y="237"/>
                </a:lnTo>
                <a:lnTo>
                  <a:pt x="146" y="238"/>
                </a:lnTo>
                <a:lnTo>
                  <a:pt x="146" y="238"/>
                </a:lnTo>
                <a:lnTo>
                  <a:pt x="146" y="235"/>
                </a:lnTo>
                <a:lnTo>
                  <a:pt x="146" y="235"/>
                </a:lnTo>
                <a:close/>
                <a:moveTo>
                  <a:pt x="174" y="221"/>
                </a:moveTo>
                <a:lnTo>
                  <a:pt x="174" y="221"/>
                </a:lnTo>
                <a:lnTo>
                  <a:pt x="174" y="222"/>
                </a:lnTo>
                <a:lnTo>
                  <a:pt x="174" y="222"/>
                </a:lnTo>
                <a:lnTo>
                  <a:pt x="176" y="221"/>
                </a:lnTo>
                <a:lnTo>
                  <a:pt x="176" y="221"/>
                </a:lnTo>
                <a:lnTo>
                  <a:pt x="174" y="221"/>
                </a:lnTo>
                <a:lnTo>
                  <a:pt x="174" y="221"/>
                </a:lnTo>
                <a:close/>
                <a:moveTo>
                  <a:pt x="218" y="11"/>
                </a:moveTo>
                <a:lnTo>
                  <a:pt x="218" y="11"/>
                </a:lnTo>
                <a:lnTo>
                  <a:pt x="218" y="9"/>
                </a:lnTo>
                <a:lnTo>
                  <a:pt x="218" y="9"/>
                </a:lnTo>
                <a:lnTo>
                  <a:pt x="218" y="11"/>
                </a:lnTo>
                <a:lnTo>
                  <a:pt x="218" y="11"/>
                </a:lnTo>
                <a:close/>
                <a:moveTo>
                  <a:pt x="199" y="358"/>
                </a:moveTo>
                <a:lnTo>
                  <a:pt x="199" y="358"/>
                </a:lnTo>
                <a:lnTo>
                  <a:pt x="199" y="357"/>
                </a:lnTo>
                <a:lnTo>
                  <a:pt x="199" y="357"/>
                </a:lnTo>
                <a:lnTo>
                  <a:pt x="198" y="357"/>
                </a:lnTo>
                <a:lnTo>
                  <a:pt x="198" y="357"/>
                </a:lnTo>
                <a:lnTo>
                  <a:pt x="198" y="357"/>
                </a:lnTo>
                <a:lnTo>
                  <a:pt x="198" y="357"/>
                </a:lnTo>
                <a:lnTo>
                  <a:pt x="199" y="358"/>
                </a:lnTo>
                <a:lnTo>
                  <a:pt x="199" y="358"/>
                </a:lnTo>
                <a:close/>
                <a:moveTo>
                  <a:pt x="70" y="298"/>
                </a:moveTo>
                <a:lnTo>
                  <a:pt x="70" y="298"/>
                </a:lnTo>
                <a:lnTo>
                  <a:pt x="68" y="298"/>
                </a:lnTo>
                <a:lnTo>
                  <a:pt x="68" y="298"/>
                </a:lnTo>
                <a:lnTo>
                  <a:pt x="70" y="300"/>
                </a:lnTo>
                <a:lnTo>
                  <a:pt x="70" y="300"/>
                </a:lnTo>
                <a:lnTo>
                  <a:pt x="70" y="298"/>
                </a:lnTo>
                <a:lnTo>
                  <a:pt x="70" y="298"/>
                </a:lnTo>
                <a:close/>
                <a:moveTo>
                  <a:pt x="122" y="262"/>
                </a:moveTo>
                <a:lnTo>
                  <a:pt x="122" y="262"/>
                </a:lnTo>
                <a:lnTo>
                  <a:pt x="122" y="260"/>
                </a:lnTo>
                <a:lnTo>
                  <a:pt x="122" y="260"/>
                </a:lnTo>
                <a:lnTo>
                  <a:pt x="122" y="262"/>
                </a:lnTo>
                <a:lnTo>
                  <a:pt x="122" y="262"/>
                </a:lnTo>
                <a:close/>
                <a:moveTo>
                  <a:pt x="161" y="327"/>
                </a:moveTo>
                <a:lnTo>
                  <a:pt x="161" y="327"/>
                </a:lnTo>
                <a:lnTo>
                  <a:pt x="160" y="328"/>
                </a:lnTo>
                <a:lnTo>
                  <a:pt x="160" y="328"/>
                </a:lnTo>
                <a:lnTo>
                  <a:pt x="161" y="327"/>
                </a:lnTo>
                <a:lnTo>
                  <a:pt x="161" y="327"/>
                </a:lnTo>
                <a:close/>
                <a:moveTo>
                  <a:pt x="30" y="323"/>
                </a:moveTo>
                <a:lnTo>
                  <a:pt x="30" y="323"/>
                </a:lnTo>
                <a:lnTo>
                  <a:pt x="32" y="323"/>
                </a:lnTo>
                <a:lnTo>
                  <a:pt x="30" y="322"/>
                </a:lnTo>
                <a:lnTo>
                  <a:pt x="30" y="322"/>
                </a:lnTo>
                <a:lnTo>
                  <a:pt x="30" y="323"/>
                </a:lnTo>
                <a:lnTo>
                  <a:pt x="30" y="323"/>
                </a:lnTo>
                <a:close/>
                <a:moveTo>
                  <a:pt x="125" y="263"/>
                </a:moveTo>
                <a:lnTo>
                  <a:pt x="125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2"/>
                </a:lnTo>
                <a:lnTo>
                  <a:pt x="125" y="263"/>
                </a:lnTo>
                <a:lnTo>
                  <a:pt x="125" y="263"/>
                </a:lnTo>
                <a:close/>
                <a:moveTo>
                  <a:pt x="150" y="208"/>
                </a:move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7"/>
                </a:lnTo>
                <a:lnTo>
                  <a:pt x="150" y="207"/>
                </a:lnTo>
                <a:lnTo>
                  <a:pt x="150" y="207"/>
                </a:lnTo>
                <a:lnTo>
                  <a:pt x="150" y="207"/>
                </a:lnTo>
                <a:lnTo>
                  <a:pt x="150" y="208"/>
                </a:lnTo>
                <a:lnTo>
                  <a:pt x="150" y="208"/>
                </a:lnTo>
                <a:close/>
                <a:moveTo>
                  <a:pt x="152" y="413"/>
                </a:move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2" y="413"/>
                </a:lnTo>
                <a:lnTo>
                  <a:pt x="152" y="413"/>
                </a:lnTo>
                <a:close/>
                <a:moveTo>
                  <a:pt x="41" y="377"/>
                </a:moveTo>
                <a:lnTo>
                  <a:pt x="41" y="377"/>
                </a:lnTo>
                <a:lnTo>
                  <a:pt x="41" y="379"/>
                </a:lnTo>
                <a:lnTo>
                  <a:pt x="41" y="379"/>
                </a:lnTo>
                <a:lnTo>
                  <a:pt x="41" y="377"/>
                </a:lnTo>
                <a:lnTo>
                  <a:pt x="41" y="377"/>
                </a:lnTo>
                <a:close/>
                <a:moveTo>
                  <a:pt x="133" y="374"/>
                </a:moveTo>
                <a:lnTo>
                  <a:pt x="133" y="374"/>
                </a:lnTo>
                <a:lnTo>
                  <a:pt x="133" y="375"/>
                </a:lnTo>
                <a:lnTo>
                  <a:pt x="133" y="375"/>
                </a:lnTo>
                <a:lnTo>
                  <a:pt x="133" y="374"/>
                </a:lnTo>
                <a:lnTo>
                  <a:pt x="133" y="374"/>
                </a:lnTo>
                <a:close/>
                <a:moveTo>
                  <a:pt x="70" y="360"/>
                </a:moveTo>
                <a:lnTo>
                  <a:pt x="70" y="360"/>
                </a:lnTo>
                <a:lnTo>
                  <a:pt x="68" y="361"/>
                </a:lnTo>
                <a:lnTo>
                  <a:pt x="68" y="361"/>
                </a:lnTo>
                <a:lnTo>
                  <a:pt x="68" y="361"/>
                </a:lnTo>
                <a:lnTo>
                  <a:pt x="68" y="361"/>
                </a:lnTo>
                <a:lnTo>
                  <a:pt x="70" y="360"/>
                </a:lnTo>
                <a:lnTo>
                  <a:pt x="70" y="360"/>
                </a:lnTo>
                <a:close/>
                <a:moveTo>
                  <a:pt x="215" y="129"/>
                </a:moveTo>
                <a:lnTo>
                  <a:pt x="215" y="129"/>
                </a:lnTo>
                <a:lnTo>
                  <a:pt x="213" y="131"/>
                </a:lnTo>
                <a:lnTo>
                  <a:pt x="213" y="131"/>
                </a:lnTo>
                <a:lnTo>
                  <a:pt x="215" y="129"/>
                </a:lnTo>
                <a:lnTo>
                  <a:pt x="215" y="129"/>
                </a:lnTo>
                <a:close/>
                <a:moveTo>
                  <a:pt x="220" y="134"/>
                </a:moveTo>
                <a:lnTo>
                  <a:pt x="220" y="134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4"/>
                </a:lnTo>
                <a:lnTo>
                  <a:pt x="220" y="134"/>
                </a:lnTo>
                <a:close/>
                <a:moveTo>
                  <a:pt x="41" y="315"/>
                </a:moveTo>
                <a:lnTo>
                  <a:pt x="41" y="315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5"/>
                </a:lnTo>
                <a:lnTo>
                  <a:pt x="41" y="315"/>
                </a:lnTo>
                <a:lnTo>
                  <a:pt x="41" y="315"/>
                </a:lnTo>
                <a:lnTo>
                  <a:pt x="41" y="315"/>
                </a:lnTo>
                <a:close/>
                <a:moveTo>
                  <a:pt x="79" y="364"/>
                </a:moveTo>
                <a:lnTo>
                  <a:pt x="79" y="364"/>
                </a:lnTo>
                <a:lnTo>
                  <a:pt x="79" y="363"/>
                </a:lnTo>
                <a:lnTo>
                  <a:pt x="79" y="363"/>
                </a:lnTo>
                <a:lnTo>
                  <a:pt x="79" y="364"/>
                </a:lnTo>
                <a:lnTo>
                  <a:pt x="79" y="364"/>
                </a:lnTo>
                <a:lnTo>
                  <a:pt x="79" y="364"/>
                </a:lnTo>
                <a:close/>
                <a:moveTo>
                  <a:pt x="103" y="287"/>
                </a:moveTo>
                <a:lnTo>
                  <a:pt x="103" y="287"/>
                </a:lnTo>
                <a:lnTo>
                  <a:pt x="105" y="286"/>
                </a:lnTo>
                <a:lnTo>
                  <a:pt x="105" y="286"/>
                </a:lnTo>
                <a:lnTo>
                  <a:pt x="105" y="286"/>
                </a:lnTo>
                <a:lnTo>
                  <a:pt x="103" y="287"/>
                </a:lnTo>
                <a:lnTo>
                  <a:pt x="103" y="287"/>
                </a:lnTo>
                <a:close/>
                <a:moveTo>
                  <a:pt x="258" y="88"/>
                </a:moveTo>
                <a:lnTo>
                  <a:pt x="258" y="88"/>
                </a:lnTo>
                <a:lnTo>
                  <a:pt x="258" y="90"/>
                </a:lnTo>
                <a:lnTo>
                  <a:pt x="258" y="90"/>
                </a:lnTo>
                <a:lnTo>
                  <a:pt x="258" y="88"/>
                </a:lnTo>
                <a:lnTo>
                  <a:pt x="258" y="88"/>
                </a:lnTo>
                <a:close/>
                <a:moveTo>
                  <a:pt x="176" y="210"/>
                </a:moveTo>
                <a:lnTo>
                  <a:pt x="176" y="210"/>
                </a:lnTo>
                <a:lnTo>
                  <a:pt x="177" y="210"/>
                </a:lnTo>
                <a:lnTo>
                  <a:pt x="177" y="210"/>
                </a:lnTo>
                <a:lnTo>
                  <a:pt x="176" y="210"/>
                </a:lnTo>
                <a:lnTo>
                  <a:pt x="176" y="210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201" y="382"/>
                </a:lnTo>
                <a:lnTo>
                  <a:pt x="201" y="382"/>
                </a:lnTo>
                <a:lnTo>
                  <a:pt x="202" y="380"/>
                </a:lnTo>
                <a:lnTo>
                  <a:pt x="202" y="380"/>
                </a:lnTo>
                <a:lnTo>
                  <a:pt x="202" y="380"/>
                </a:lnTo>
                <a:lnTo>
                  <a:pt x="202" y="380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196" y="103"/>
                </a:moveTo>
                <a:lnTo>
                  <a:pt x="196" y="103"/>
                </a:lnTo>
                <a:lnTo>
                  <a:pt x="196" y="103"/>
                </a:lnTo>
                <a:lnTo>
                  <a:pt x="196" y="103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3"/>
                </a:lnTo>
                <a:lnTo>
                  <a:pt x="196" y="103"/>
                </a:lnTo>
                <a:close/>
                <a:moveTo>
                  <a:pt x="194" y="76"/>
                </a:moveTo>
                <a:lnTo>
                  <a:pt x="194" y="76"/>
                </a:lnTo>
                <a:lnTo>
                  <a:pt x="194" y="76"/>
                </a:lnTo>
                <a:lnTo>
                  <a:pt x="194" y="76"/>
                </a:lnTo>
                <a:lnTo>
                  <a:pt x="196" y="74"/>
                </a:lnTo>
                <a:lnTo>
                  <a:pt x="196" y="74"/>
                </a:lnTo>
                <a:lnTo>
                  <a:pt x="194" y="74"/>
                </a:lnTo>
                <a:lnTo>
                  <a:pt x="194" y="74"/>
                </a:lnTo>
                <a:lnTo>
                  <a:pt x="194" y="76"/>
                </a:lnTo>
                <a:lnTo>
                  <a:pt x="194" y="76"/>
                </a:lnTo>
                <a:close/>
                <a:moveTo>
                  <a:pt x="150" y="325"/>
                </a:move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lnTo>
                  <a:pt x="150" y="325"/>
                </a:lnTo>
                <a:close/>
                <a:moveTo>
                  <a:pt x="258" y="101"/>
                </a:moveTo>
                <a:lnTo>
                  <a:pt x="258" y="101"/>
                </a:lnTo>
                <a:lnTo>
                  <a:pt x="258" y="101"/>
                </a:lnTo>
                <a:lnTo>
                  <a:pt x="258" y="101"/>
                </a:lnTo>
                <a:lnTo>
                  <a:pt x="258" y="99"/>
                </a:lnTo>
                <a:lnTo>
                  <a:pt x="258" y="99"/>
                </a:lnTo>
                <a:lnTo>
                  <a:pt x="258" y="101"/>
                </a:lnTo>
                <a:lnTo>
                  <a:pt x="258" y="101"/>
                </a:lnTo>
                <a:close/>
                <a:moveTo>
                  <a:pt x="135" y="410"/>
                </a:moveTo>
                <a:lnTo>
                  <a:pt x="135" y="410"/>
                </a:lnTo>
                <a:lnTo>
                  <a:pt x="135" y="409"/>
                </a:lnTo>
                <a:lnTo>
                  <a:pt x="135" y="409"/>
                </a:lnTo>
                <a:lnTo>
                  <a:pt x="135" y="410"/>
                </a:lnTo>
                <a:lnTo>
                  <a:pt x="135" y="410"/>
                </a:lnTo>
                <a:close/>
                <a:moveTo>
                  <a:pt x="169" y="230"/>
                </a:moveTo>
                <a:lnTo>
                  <a:pt x="169" y="230"/>
                </a:lnTo>
                <a:lnTo>
                  <a:pt x="169" y="230"/>
                </a:lnTo>
                <a:lnTo>
                  <a:pt x="169" y="229"/>
                </a:lnTo>
                <a:lnTo>
                  <a:pt x="169" y="229"/>
                </a:lnTo>
                <a:lnTo>
                  <a:pt x="169" y="230"/>
                </a:lnTo>
                <a:lnTo>
                  <a:pt x="169" y="230"/>
                </a:lnTo>
                <a:close/>
                <a:moveTo>
                  <a:pt x="120" y="268"/>
                </a:move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close/>
                <a:moveTo>
                  <a:pt x="21" y="364"/>
                </a:move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lnTo>
                  <a:pt x="21" y="364"/>
                </a:lnTo>
                <a:close/>
                <a:moveTo>
                  <a:pt x="46" y="382"/>
                </a:move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0"/>
                </a:lnTo>
                <a:lnTo>
                  <a:pt x="46" y="380"/>
                </a:lnTo>
                <a:lnTo>
                  <a:pt x="46" y="380"/>
                </a:lnTo>
                <a:lnTo>
                  <a:pt x="46" y="380"/>
                </a:lnTo>
                <a:lnTo>
                  <a:pt x="46" y="382"/>
                </a:lnTo>
                <a:lnTo>
                  <a:pt x="46" y="382"/>
                </a:lnTo>
                <a:close/>
                <a:moveTo>
                  <a:pt x="283" y="60"/>
                </a:move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lnTo>
                  <a:pt x="283" y="60"/>
                </a:lnTo>
                <a:close/>
                <a:moveTo>
                  <a:pt x="158" y="192"/>
                </a:moveTo>
                <a:lnTo>
                  <a:pt x="158" y="192"/>
                </a:lnTo>
                <a:lnTo>
                  <a:pt x="158" y="192"/>
                </a:lnTo>
                <a:lnTo>
                  <a:pt x="158" y="192"/>
                </a:lnTo>
                <a:lnTo>
                  <a:pt x="158" y="191"/>
                </a:lnTo>
                <a:lnTo>
                  <a:pt x="158" y="191"/>
                </a:lnTo>
                <a:lnTo>
                  <a:pt x="158" y="191"/>
                </a:lnTo>
                <a:lnTo>
                  <a:pt x="158" y="191"/>
                </a:lnTo>
                <a:lnTo>
                  <a:pt x="158" y="192"/>
                </a:lnTo>
                <a:lnTo>
                  <a:pt x="158" y="192"/>
                </a:lnTo>
                <a:close/>
                <a:moveTo>
                  <a:pt x="133" y="399"/>
                </a:moveTo>
                <a:lnTo>
                  <a:pt x="133" y="399"/>
                </a:lnTo>
                <a:lnTo>
                  <a:pt x="131" y="399"/>
                </a:lnTo>
                <a:lnTo>
                  <a:pt x="131" y="399"/>
                </a:lnTo>
                <a:lnTo>
                  <a:pt x="133" y="401"/>
                </a:lnTo>
                <a:lnTo>
                  <a:pt x="133" y="401"/>
                </a:lnTo>
                <a:lnTo>
                  <a:pt x="133" y="401"/>
                </a:lnTo>
                <a:lnTo>
                  <a:pt x="133" y="401"/>
                </a:lnTo>
                <a:lnTo>
                  <a:pt x="133" y="399"/>
                </a:lnTo>
                <a:lnTo>
                  <a:pt x="133" y="399"/>
                </a:lnTo>
                <a:close/>
                <a:moveTo>
                  <a:pt x="160" y="396"/>
                </a:move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lnTo>
                  <a:pt x="160" y="396"/>
                </a:lnTo>
                <a:close/>
                <a:moveTo>
                  <a:pt x="166" y="330"/>
                </a:moveTo>
                <a:lnTo>
                  <a:pt x="166" y="330"/>
                </a:lnTo>
                <a:lnTo>
                  <a:pt x="166" y="330"/>
                </a:lnTo>
                <a:lnTo>
                  <a:pt x="166" y="330"/>
                </a:lnTo>
                <a:lnTo>
                  <a:pt x="166" y="330"/>
                </a:lnTo>
                <a:lnTo>
                  <a:pt x="166" y="330"/>
                </a:lnTo>
                <a:close/>
                <a:moveTo>
                  <a:pt x="202" y="166"/>
                </a:moveTo>
                <a:lnTo>
                  <a:pt x="202" y="166"/>
                </a:lnTo>
                <a:lnTo>
                  <a:pt x="201" y="166"/>
                </a:lnTo>
                <a:lnTo>
                  <a:pt x="201" y="166"/>
                </a:lnTo>
                <a:lnTo>
                  <a:pt x="202" y="166"/>
                </a:lnTo>
                <a:lnTo>
                  <a:pt x="202" y="166"/>
                </a:lnTo>
                <a:lnTo>
                  <a:pt x="202" y="166"/>
                </a:lnTo>
                <a:lnTo>
                  <a:pt x="202" y="166"/>
                </a:lnTo>
                <a:lnTo>
                  <a:pt x="202" y="166"/>
                </a:lnTo>
                <a:lnTo>
                  <a:pt x="202" y="166"/>
                </a:lnTo>
                <a:close/>
                <a:moveTo>
                  <a:pt x="218" y="125"/>
                </a:moveTo>
                <a:lnTo>
                  <a:pt x="218" y="125"/>
                </a:lnTo>
                <a:lnTo>
                  <a:pt x="218" y="125"/>
                </a:lnTo>
                <a:lnTo>
                  <a:pt x="218" y="125"/>
                </a:lnTo>
                <a:lnTo>
                  <a:pt x="218" y="125"/>
                </a:lnTo>
                <a:lnTo>
                  <a:pt x="218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5"/>
                </a:lnTo>
                <a:lnTo>
                  <a:pt x="218" y="125"/>
                </a:lnTo>
                <a:close/>
                <a:moveTo>
                  <a:pt x="217" y="128"/>
                </a:moveTo>
                <a:lnTo>
                  <a:pt x="217" y="128"/>
                </a:lnTo>
                <a:lnTo>
                  <a:pt x="217" y="128"/>
                </a:lnTo>
                <a:lnTo>
                  <a:pt x="217" y="128"/>
                </a:lnTo>
                <a:lnTo>
                  <a:pt x="217" y="126"/>
                </a:lnTo>
                <a:lnTo>
                  <a:pt x="217" y="126"/>
                </a:lnTo>
                <a:lnTo>
                  <a:pt x="217" y="126"/>
                </a:lnTo>
                <a:lnTo>
                  <a:pt x="217" y="126"/>
                </a:lnTo>
                <a:lnTo>
                  <a:pt x="217" y="128"/>
                </a:lnTo>
                <a:lnTo>
                  <a:pt x="217" y="128"/>
                </a:lnTo>
                <a:close/>
                <a:moveTo>
                  <a:pt x="166" y="412"/>
                </a:move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lnTo>
                  <a:pt x="166" y="412"/>
                </a:lnTo>
                <a:close/>
                <a:moveTo>
                  <a:pt x="34" y="398"/>
                </a:move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close/>
                <a:moveTo>
                  <a:pt x="133" y="251"/>
                </a:move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lnTo>
                  <a:pt x="133" y="251"/>
                </a:lnTo>
                <a:close/>
                <a:moveTo>
                  <a:pt x="101" y="339"/>
                </a:moveTo>
                <a:lnTo>
                  <a:pt x="101" y="339"/>
                </a:lnTo>
                <a:lnTo>
                  <a:pt x="101" y="339"/>
                </a:lnTo>
                <a:lnTo>
                  <a:pt x="101" y="339"/>
                </a:lnTo>
                <a:lnTo>
                  <a:pt x="103" y="338"/>
                </a:lnTo>
                <a:lnTo>
                  <a:pt x="103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9"/>
                </a:lnTo>
                <a:lnTo>
                  <a:pt x="101" y="339"/>
                </a:lnTo>
                <a:close/>
                <a:moveTo>
                  <a:pt x="133" y="248"/>
                </a:moveTo>
                <a:lnTo>
                  <a:pt x="133" y="248"/>
                </a:lnTo>
                <a:lnTo>
                  <a:pt x="133" y="246"/>
                </a:lnTo>
                <a:lnTo>
                  <a:pt x="133" y="246"/>
                </a:lnTo>
                <a:lnTo>
                  <a:pt x="133" y="246"/>
                </a:lnTo>
                <a:lnTo>
                  <a:pt x="133" y="248"/>
                </a:lnTo>
                <a:lnTo>
                  <a:pt x="133" y="24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113"/>
          <p:cNvSpPr>
            <a:spLocks noEditPoints="1"/>
          </p:cNvSpPr>
          <p:nvPr/>
        </p:nvSpPr>
        <p:spPr bwMode="auto">
          <a:xfrm>
            <a:off x="827584" y="5691583"/>
            <a:ext cx="916377" cy="644057"/>
          </a:xfrm>
          <a:custGeom>
            <a:gdLst>
              <a:gd fmla="*/ 361 w 424" name="T0"/>
              <a:gd fmla="*/ 120 h 298" name="T1"/>
              <a:gd fmla="*/ 375 w 424" name="T2"/>
              <a:gd fmla="*/ 11 h 298" name="T3"/>
              <a:gd fmla="*/ 418 w 424" name="T4"/>
              <a:gd fmla="*/ 103 h 298" name="T5"/>
              <a:gd fmla="*/ 371 w 424" name="T6"/>
              <a:gd fmla="*/ 281 h 298" name="T7"/>
              <a:gd fmla="*/ 44 w 424" name="T8"/>
              <a:gd fmla="*/ 257 h 298" name="T9"/>
              <a:gd fmla="*/ 5 w 424" name="T10"/>
              <a:gd fmla="*/ 104 h 298" name="T11"/>
              <a:gd fmla="*/ 60 w 424" name="T12"/>
              <a:gd fmla="*/ 205 h 298" name="T13"/>
              <a:gd fmla="*/ 349 w 424" name="T14"/>
              <a:gd fmla="*/ 218 h 298" name="T15"/>
              <a:gd fmla="*/ 22 w 424" name="T16"/>
              <a:gd fmla="*/ 271 h 298" name="T17"/>
              <a:gd fmla="*/ 352 w 424" name="T18"/>
              <a:gd fmla="*/ 156 h 298" name="T19"/>
              <a:gd fmla="*/ 226 w 424" name="T20"/>
              <a:gd fmla="*/ 237 h 298" name="T21"/>
              <a:gd fmla="*/ 334 w 424" name="T22"/>
              <a:gd fmla="*/ 207 h 298" name="T23"/>
              <a:gd fmla="*/ 246 w 424" name="T24"/>
              <a:gd fmla="*/ 207 h 298" name="T25"/>
              <a:gd fmla="*/ 396 w 424" name="T26"/>
              <a:gd fmla="*/ 284 h 298" name="T27"/>
              <a:gd fmla="*/ 232 w 424" name="T28"/>
              <a:gd fmla="*/ 207 h 298" name="T29"/>
              <a:gd fmla="*/ 322 w 424" name="T30"/>
              <a:gd fmla="*/ 161 h 298" name="T31"/>
              <a:gd fmla="*/ 52 w 424" name="T32"/>
              <a:gd fmla="*/ 221 h 298" name="T33"/>
              <a:gd fmla="*/ 145 w 424" name="T34"/>
              <a:gd fmla="*/ 211 h 298" name="T35"/>
              <a:gd fmla="*/ 341 w 424" name="T36"/>
              <a:gd fmla="*/ 207 h 298" name="T37"/>
              <a:gd fmla="*/ 344 w 424" name="T38"/>
              <a:gd fmla="*/ 129 h 298" name="T39"/>
              <a:gd fmla="*/ 52 w 424" name="T40"/>
              <a:gd fmla="*/ 237 h 298" name="T41"/>
              <a:gd fmla="*/ 150 w 424" name="T42"/>
              <a:gd fmla="*/ 230 h 298" name="T43"/>
              <a:gd fmla="*/ 380 w 424" name="T44"/>
              <a:gd fmla="*/ 241 h 298" name="T45"/>
              <a:gd fmla="*/ 99 w 424" name="T46"/>
              <a:gd fmla="*/ 229 h 298" name="T47"/>
              <a:gd fmla="*/ 159 w 424" name="T48"/>
              <a:gd fmla="*/ 218 h 298" name="T49"/>
              <a:gd fmla="*/ 405 w 424" name="T50"/>
              <a:gd fmla="*/ 41 h 298" name="T51"/>
              <a:gd fmla="*/ 312 w 424" name="T52"/>
              <a:gd fmla="*/ 229 h 298" name="T53"/>
              <a:gd fmla="*/ 25 w 424" name="T54"/>
              <a:gd fmla="*/ 254 h 298" name="T55"/>
              <a:gd fmla="*/ 25 w 424" name="T56"/>
              <a:gd fmla="*/ 223 h 298" name="T57"/>
              <a:gd fmla="*/ 293 w 424" name="T58"/>
              <a:gd fmla="*/ 161 h 298" name="T59"/>
              <a:gd fmla="*/ 404 w 424" name="T60"/>
              <a:gd fmla="*/ 27 h 298" name="T61"/>
              <a:gd fmla="*/ 14 w 424" name="T62"/>
              <a:gd fmla="*/ 136 h 298" name="T63"/>
              <a:gd fmla="*/ 405 w 424" name="T64"/>
              <a:gd fmla="*/ 14 h 298" name="T65"/>
              <a:gd fmla="*/ 311 w 424" name="T66"/>
              <a:gd fmla="*/ 159 h 298" name="T67"/>
              <a:gd fmla="*/ 382 w 424" name="T68"/>
              <a:gd fmla="*/ 215 h 298" name="T69"/>
              <a:gd fmla="*/ 137 w 424" name="T70"/>
              <a:gd fmla="*/ 226 h 298" name="T71"/>
              <a:gd fmla="*/ 394 w 424" name="T72"/>
              <a:gd fmla="*/ 259 h 298" name="T73"/>
              <a:gd fmla="*/ 167 w 424" name="T74"/>
              <a:gd fmla="*/ 226 h 298" name="T75"/>
              <a:gd fmla="*/ 401 w 424" name="T76"/>
              <a:gd fmla="*/ 262 h 298" name="T77"/>
              <a:gd fmla="*/ 197 w 424" name="T78"/>
              <a:gd fmla="*/ 229 h 298" name="T79"/>
              <a:gd fmla="*/ 21 w 424" name="T80"/>
              <a:gd fmla="*/ 123 h 298" name="T81"/>
              <a:gd fmla="*/ 336 w 424" name="T82"/>
              <a:gd fmla="*/ 158 h 298" name="T83"/>
              <a:gd fmla="*/ 334 w 424" name="T84"/>
              <a:gd fmla="*/ 133 h 298" name="T85"/>
              <a:gd fmla="*/ 35 w 424" name="T86"/>
              <a:gd fmla="*/ 186 h 298" name="T87"/>
              <a:gd fmla="*/ 320 w 424" name="T88"/>
              <a:gd fmla="*/ 140 h 298" name="T89"/>
              <a:gd fmla="*/ 308 w 424" name="T90"/>
              <a:gd fmla="*/ 221 h 298" name="T91"/>
              <a:gd fmla="*/ 394 w 424" name="T92"/>
              <a:gd fmla="*/ 62 h 298" name="T93"/>
              <a:gd fmla="*/ 210 w 424" name="T94"/>
              <a:gd fmla="*/ 219 h 298" name="T95"/>
              <a:gd fmla="*/ 380 w 424" name="T96"/>
              <a:gd fmla="*/ 180 h 298" name="T97"/>
              <a:gd fmla="*/ 383 w 424" name="T98"/>
              <a:gd fmla="*/ 14 h 298" name="T99"/>
              <a:gd fmla="*/ 289 w 424" name="T100"/>
              <a:gd fmla="*/ 158 h 298" name="T101"/>
              <a:gd fmla="*/ 282 w 424" name="T102"/>
              <a:gd fmla="*/ 163 h 298" name="T103"/>
              <a:gd fmla="*/ 402 w 424" name="T104"/>
              <a:gd fmla="*/ 196 h 298" name="T105"/>
              <a:gd fmla="*/ 99 w 424" name="T106"/>
              <a:gd fmla="*/ 218 h 298" name="T107"/>
              <a:gd fmla="*/ 24 w 424" name="T108"/>
              <a:gd fmla="*/ 213 h 298" name="T109"/>
              <a:gd fmla="*/ 402 w 424" name="T110"/>
              <a:gd fmla="*/ 180 h 298" name="T111"/>
              <a:gd fmla="*/ 181 w 424" name="T112"/>
              <a:gd fmla="*/ 221 h 298" name="T113"/>
              <a:gd fmla="*/ 281 w 424" name="T114"/>
              <a:gd fmla="*/ 155 h 298" name="T115"/>
              <a:gd fmla="*/ 93 w 424" name="T116"/>
              <a:gd fmla="*/ 246 h 298" name="T117"/>
              <a:gd fmla="*/ 91 w 424" name="T118"/>
              <a:gd fmla="*/ 234 h 298" name="T119"/>
              <a:gd fmla="*/ 25 w 424" name="T120"/>
              <a:gd fmla="*/ 191 h 298" name="T121"/>
              <a:gd fmla="*/ 159 w 424" name="T122"/>
              <a:gd fmla="*/ 235 h 298" name="T123"/>
              <a:gd fmla="*/ 22 w 424" name="T124"/>
              <a:gd fmla="*/ 147 h 29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98" w="423">
                <a:moveTo>
                  <a:pt x="377" y="183"/>
                </a:moveTo>
                <a:lnTo>
                  <a:pt x="377" y="183"/>
                </a:lnTo>
                <a:lnTo>
                  <a:pt x="379" y="142"/>
                </a:lnTo>
                <a:lnTo>
                  <a:pt x="379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4"/>
                </a:lnTo>
                <a:lnTo>
                  <a:pt x="375" y="144"/>
                </a:lnTo>
                <a:lnTo>
                  <a:pt x="375" y="156"/>
                </a:lnTo>
                <a:lnTo>
                  <a:pt x="375" y="156"/>
                </a:lnTo>
                <a:lnTo>
                  <a:pt x="375" y="163"/>
                </a:lnTo>
                <a:lnTo>
                  <a:pt x="375" y="163"/>
                </a:lnTo>
                <a:lnTo>
                  <a:pt x="374" y="166"/>
                </a:lnTo>
                <a:lnTo>
                  <a:pt x="371" y="167"/>
                </a:lnTo>
                <a:lnTo>
                  <a:pt x="371" y="167"/>
                </a:lnTo>
                <a:lnTo>
                  <a:pt x="364" y="169"/>
                </a:lnTo>
                <a:lnTo>
                  <a:pt x="364" y="169"/>
                </a:lnTo>
                <a:lnTo>
                  <a:pt x="344" y="170"/>
                </a:lnTo>
                <a:lnTo>
                  <a:pt x="344" y="170"/>
                </a:lnTo>
                <a:lnTo>
                  <a:pt x="327" y="174"/>
                </a:lnTo>
                <a:lnTo>
                  <a:pt x="327" y="174"/>
                </a:lnTo>
                <a:lnTo>
                  <a:pt x="309" y="175"/>
                </a:lnTo>
                <a:lnTo>
                  <a:pt x="309" y="175"/>
                </a:lnTo>
                <a:lnTo>
                  <a:pt x="287" y="174"/>
                </a:lnTo>
                <a:lnTo>
                  <a:pt x="287" y="174"/>
                </a:lnTo>
                <a:lnTo>
                  <a:pt x="281" y="174"/>
                </a:lnTo>
                <a:lnTo>
                  <a:pt x="281" y="174"/>
                </a:lnTo>
                <a:lnTo>
                  <a:pt x="276" y="172"/>
                </a:lnTo>
                <a:lnTo>
                  <a:pt x="273" y="169"/>
                </a:lnTo>
                <a:lnTo>
                  <a:pt x="270" y="166"/>
                </a:lnTo>
                <a:lnTo>
                  <a:pt x="268" y="161"/>
                </a:lnTo>
                <a:lnTo>
                  <a:pt x="268" y="161"/>
                </a:lnTo>
                <a:lnTo>
                  <a:pt x="267" y="153"/>
                </a:lnTo>
                <a:lnTo>
                  <a:pt x="267" y="153"/>
                </a:lnTo>
                <a:lnTo>
                  <a:pt x="267" y="140"/>
                </a:lnTo>
                <a:lnTo>
                  <a:pt x="267" y="140"/>
                </a:lnTo>
                <a:lnTo>
                  <a:pt x="268" y="136"/>
                </a:lnTo>
                <a:lnTo>
                  <a:pt x="268" y="136"/>
                </a:lnTo>
                <a:lnTo>
                  <a:pt x="268" y="134"/>
                </a:lnTo>
                <a:lnTo>
                  <a:pt x="268" y="134"/>
                </a:lnTo>
                <a:lnTo>
                  <a:pt x="270" y="131"/>
                </a:lnTo>
                <a:lnTo>
                  <a:pt x="270" y="131"/>
                </a:lnTo>
                <a:lnTo>
                  <a:pt x="273" y="129"/>
                </a:lnTo>
                <a:lnTo>
                  <a:pt x="273" y="129"/>
                </a:lnTo>
                <a:lnTo>
                  <a:pt x="274" y="128"/>
                </a:lnTo>
                <a:lnTo>
                  <a:pt x="274" y="128"/>
                </a:lnTo>
                <a:lnTo>
                  <a:pt x="287" y="126"/>
                </a:lnTo>
                <a:lnTo>
                  <a:pt x="298" y="125"/>
                </a:lnTo>
                <a:lnTo>
                  <a:pt x="298" y="125"/>
                </a:lnTo>
                <a:lnTo>
                  <a:pt x="316" y="125"/>
                </a:lnTo>
                <a:lnTo>
                  <a:pt x="316" y="125"/>
                </a:lnTo>
                <a:lnTo>
                  <a:pt x="338" y="123"/>
                </a:lnTo>
                <a:lnTo>
                  <a:pt x="338" y="123"/>
                </a:lnTo>
                <a:lnTo>
                  <a:pt x="345" y="123"/>
                </a:lnTo>
                <a:lnTo>
                  <a:pt x="345" y="123"/>
                </a:lnTo>
                <a:lnTo>
                  <a:pt x="361" y="120"/>
                </a:lnTo>
                <a:lnTo>
                  <a:pt x="361" y="120"/>
                </a:lnTo>
                <a:lnTo>
                  <a:pt x="368" y="120"/>
                </a:lnTo>
                <a:lnTo>
                  <a:pt x="368" y="120"/>
                </a:lnTo>
                <a:lnTo>
                  <a:pt x="369" y="120"/>
                </a:lnTo>
                <a:lnTo>
                  <a:pt x="369" y="120"/>
                </a:lnTo>
                <a:lnTo>
                  <a:pt x="371" y="118"/>
                </a:lnTo>
                <a:lnTo>
                  <a:pt x="372" y="118"/>
                </a:lnTo>
                <a:lnTo>
                  <a:pt x="374" y="120"/>
                </a:lnTo>
                <a:lnTo>
                  <a:pt x="375" y="122"/>
                </a:lnTo>
                <a:lnTo>
                  <a:pt x="375" y="122"/>
                </a:lnTo>
                <a:lnTo>
                  <a:pt x="374" y="125"/>
                </a:lnTo>
                <a:lnTo>
                  <a:pt x="374" y="125"/>
                </a:lnTo>
                <a:lnTo>
                  <a:pt x="375" y="126"/>
                </a:lnTo>
                <a:lnTo>
                  <a:pt x="375" y="129"/>
                </a:lnTo>
                <a:lnTo>
                  <a:pt x="375" y="129"/>
                </a:lnTo>
                <a:lnTo>
                  <a:pt x="375" y="136"/>
                </a:lnTo>
                <a:lnTo>
                  <a:pt x="375" y="136"/>
                </a:lnTo>
                <a:lnTo>
                  <a:pt x="375" y="137"/>
                </a:lnTo>
                <a:lnTo>
                  <a:pt x="375" y="137"/>
                </a:lnTo>
                <a:lnTo>
                  <a:pt x="379" y="136"/>
                </a:lnTo>
                <a:lnTo>
                  <a:pt x="379" y="136"/>
                </a:lnTo>
                <a:lnTo>
                  <a:pt x="379" y="134"/>
                </a:lnTo>
                <a:lnTo>
                  <a:pt x="379" y="134"/>
                </a:lnTo>
                <a:lnTo>
                  <a:pt x="380" y="112"/>
                </a:lnTo>
                <a:lnTo>
                  <a:pt x="380" y="112"/>
                </a:lnTo>
                <a:lnTo>
                  <a:pt x="380" y="96"/>
                </a:lnTo>
                <a:lnTo>
                  <a:pt x="380" y="96"/>
                </a:lnTo>
                <a:lnTo>
                  <a:pt x="380" y="85"/>
                </a:lnTo>
                <a:lnTo>
                  <a:pt x="380" y="85"/>
                </a:lnTo>
                <a:lnTo>
                  <a:pt x="379" y="62"/>
                </a:lnTo>
                <a:lnTo>
                  <a:pt x="379" y="62"/>
                </a:lnTo>
                <a:lnTo>
                  <a:pt x="379" y="58"/>
                </a:lnTo>
                <a:lnTo>
                  <a:pt x="379" y="58"/>
                </a:lnTo>
                <a:lnTo>
                  <a:pt x="379" y="57"/>
                </a:lnTo>
                <a:lnTo>
                  <a:pt x="379" y="57"/>
                </a:lnTo>
                <a:lnTo>
                  <a:pt x="379" y="57"/>
                </a:lnTo>
                <a:lnTo>
                  <a:pt x="379" y="52"/>
                </a:lnTo>
                <a:lnTo>
                  <a:pt x="379" y="52"/>
                </a:lnTo>
                <a:lnTo>
                  <a:pt x="377" y="49"/>
                </a:lnTo>
                <a:lnTo>
                  <a:pt x="379" y="47"/>
                </a:lnTo>
                <a:lnTo>
                  <a:pt x="379" y="47"/>
                </a:lnTo>
                <a:lnTo>
                  <a:pt x="379" y="46"/>
                </a:lnTo>
                <a:lnTo>
                  <a:pt x="379" y="46"/>
                </a:lnTo>
                <a:lnTo>
                  <a:pt x="377" y="25"/>
                </a:lnTo>
                <a:lnTo>
                  <a:pt x="377" y="25"/>
                </a:lnTo>
                <a:lnTo>
                  <a:pt x="377" y="24"/>
                </a:lnTo>
                <a:lnTo>
                  <a:pt x="377" y="24"/>
                </a:lnTo>
                <a:lnTo>
                  <a:pt x="375" y="21"/>
                </a:lnTo>
                <a:lnTo>
                  <a:pt x="375" y="21"/>
                </a:lnTo>
                <a:lnTo>
                  <a:pt x="377" y="19"/>
                </a:lnTo>
                <a:lnTo>
                  <a:pt x="377" y="19"/>
                </a:lnTo>
                <a:lnTo>
                  <a:pt x="377" y="17"/>
                </a:lnTo>
                <a:lnTo>
                  <a:pt x="377" y="17"/>
                </a:lnTo>
                <a:lnTo>
                  <a:pt x="377" y="14"/>
                </a:lnTo>
                <a:lnTo>
                  <a:pt x="377" y="14"/>
                </a:lnTo>
                <a:lnTo>
                  <a:pt x="377" y="13"/>
                </a:lnTo>
                <a:lnTo>
                  <a:pt x="377" y="13"/>
                </a:lnTo>
                <a:lnTo>
                  <a:pt x="375" y="11"/>
                </a:lnTo>
                <a:lnTo>
                  <a:pt x="375" y="10"/>
                </a:lnTo>
                <a:lnTo>
                  <a:pt x="375" y="10"/>
                </a:lnTo>
                <a:lnTo>
                  <a:pt x="377" y="6"/>
                </a:lnTo>
                <a:lnTo>
                  <a:pt x="374" y="6"/>
                </a:lnTo>
                <a:lnTo>
                  <a:pt x="374" y="6"/>
                </a:lnTo>
                <a:lnTo>
                  <a:pt x="374" y="6"/>
                </a:lnTo>
                <a:lnTo>
                  <a:pt x="374" y="6"/>
                </a:lnTo>
                <a:lnTo>
                  <a:pt x="372" y="3"/>
                </a:lnTo>
                <a:lnTo>
                  <a:pt x="372" y="3"/>
                </a:lnTo>
                <a:lnTo>
                  <a:pt x="374" y="2"/>
                </a:lnTo>
                <a:lnTo>
                  <a:pt x="374" y="2"/>
                </a:lnTo>
                <a:lnTo>
                  <a:pt x="375" y="2"/>
                </a:lnTo>
                <a:lnTo>
                  <a:pt x="375" y="2"/>
                </a:lnTo>
                <a:lnTo>
                  <a:pt x="379" y="2"/>
                </a:lnTo>
                <a:lnTo>
                  <a:pt x="379" y="2"/>
                </a:lnTo>
                <a:lnTo>
                  <a:pt x="382" y="2"/>
                </a:lnTo>
                <a:lnTo>
                  <a:pt x="382" y="2"/>
                </a:lnTo>
                <a:lnTo>
                  <a:pt x="383" y="2"/>
                </a:lnTo>
                <a:lnTo>
                  <a:pt x="383" y="2"/>
                </a:lnTo>
                <a:lnTo>
                  <a:pt x="385" y="3"/>
                </a:lnTo>
                <a:lnTo>
                  <a:pt x="385" y="3"/>
                </a:lnTo>
                <a:lnTo>
                  <a:pt x="398" y="3"/>
                </a:lnTo>
                <a:lnTo>
                  <a:pt x="409" y="2"/>
                </a:lnTo>
                <a:lnTo>
                  <a:pt x="409" y="2"/>
                </a:lnTo>
                <a:lnTo>
                  <a:pt x="415" y="2"/>
                </a:lnTo>
                <a:lnTo>
                  <a:pt x="415" y="2"/>
                </a:lnTo>
                <a:lnTo>
                  <a:pt x="418" y="0"/>
                </a:lnTo>
                <a:lnTo>
                  <a:pt x="418" y="0"/>
                </a:lnTo>
                <a:lnTo>
                  <a:pt x="420" y="0"/>
                </a:lnTo>
                <a:lnTo>
                  <a:pt x="423" y="0"/>
                </a:lnTo>
                <a:lnTo>
                  <a:pt x="423" y="0"/>
                </a:lnTo>
                <a:lnTo>
                  <a:pt x="424" y="2"/>
                </a:lnTo>
                <a:lnTo>
                  <a:pt x="423" y="3"/>
                </a:lnTo>
                <a:lnTo>
                  <a:pt x="423" y="3"/>
                </a:lnTo>
                <a:lnTo>
                  <a:pt x="421" y="3"/>
                </a:lnTo>
                <a:lnTo>
                  <a:pt x="421" y="3"/>
                </a:lnTo>
                <a:lnTo>
                  <a:pt x="421" y="6"/>
                </a:lnTo>
                <a:lnTo>
                  <a:pt x="420" y="8"/>
                </a:lnTo>
                <a:lnTo>
                  <a:pt x="420" y="8"/>
                </a:lnTo>
                <a:lnTo>
                  <a:pt x="420" y="8"/>
                </a:lnTo>
                <a:lnTo>
                  <a:pt x="420" y="8"/>
                </a:lnTo>
                <a:lnTo>
                  <a:pt x="418" y="25"/>
                </a:lnTo>
                <a:lnTo>
                  <a:pt x="418" y="25"/>
                </a:lnTo>
                <a:lnTo>
                  <a:pt x="418" y="40"/>
                </a:lnTo>
                <a:lnTo>
                  <a:pt x="418" y="40"/>
                </a:lnTo>
                <a:lnTo>
                  <a:pt x="418" y="43"/>
                </a:lnTo>
                <a:lnTo>
                  <a:pt x="418" y="43"/>
                </a:lnTo>
                <a:lnTo>
                  <a:pt x="418" y="44"/>
                </a:lnTo>
                <a:lnTo>
                  <a:pt x="418" y="44"/>
                </a:lnTo>
                <a:lnTo>
                  <a:pt x="418" y="47"/>
                </a:lnTo>
                <a:lnTo>
                  <a:pt x="418" y="47"/>
                </a:lnTo>
                <a:lnTo>
                  <a:pt x="418" y="69"/>
                </a:lnTo>
                <a:lnTo>
                  <a:pt x="418" y="69"/>
                </a:lnTo>
                <a:lnTo>
                  <a:pt x="418" y="85"/>
                </a:lnTo>
                <a:lnTo>
                  <a:pt x="418" y="85"/>
                </a:lnTo>
                <a:lnTo>
                  <a:pt x="418" y="103"/>
                </a:lnTo>
                <a:lnTo>
                  <a:pt x="418" y="103"/>
                </a:lnTo>
                <a:lnTo>
                  <a:pt x="420" y="104"/>
                </a:lnTo>
                <a:lnTo>
                  <a:pt x="420" y="104"/>
                </a:lnTo>
                <a:lnTo>
                  <a:pt x="421" y="106"/>
                </a:lnTo>
                <a:lnTo>
                  <a:pt x="420" y="107"/>
                </a:lnTo>
                <a:lnTo>
                  <a:pt x="420" y="107"/>
                </a:lnTo>
                <a:lnTo>
                  <a:pt x="418" y="109"/>
                </a:lnTo>
                <a:lnTo>
                  <a:pt x="418" y="111"/>
                </a:lnTo>
                <a:lnTo>
                  <a:pt x="418" y="111"/>
                </a:lnTo>
                <a:lnTo>
                  <a:pt x="418" y="136"/>
                </a:lnTo>
                <a:lnTo>
                  <a:pt x="418" y="136"/>
                </a:lnTo>
                <a:lnTo>
                  <a:pt x="416" y="147"/>
                </a:lnTo>
                <a:lnTo>
                  <a:pt x="416" y="147"/>
                </a:lnTo>
                <a:lnTo>
                  <a:pt x="416" y="177"/>
                </a:lnTo>
                <a:lnTo>
                  <a:pt x="416" y="177"/>
                </a:lnTo>
                <a:lnTo>
                  <a:pt x="418" y="178"/>
                </a:lnTo>
                <a:lnTo>
                  <a:pt x="418" y="178"/>
                </a:lnTo>
                <a:lnTo>
                  <a:pt x="418" y="180"/>
                </a:lnTo>
                <a:lnTo>
                  <a:pt x="418" y="181"/>
                </a:lnTo>
                <a:lnTo>
                  <a:pt x="418" y="181"/>
                </a:lnTo>
                <a:lnTo>
                  <a:pt x="416" y="183"/>
                </a:lnTo>
                <a:lnTo>
                  <a:pt x="416" y="183"/>
                </a:lnTo>
                <a:lnTo>
                  <a:pt x="416" y="229"/>
                </a:lnTo>
                <a:lnTo>
                  <a:pt x="416" y="229"/>
                </a:lnTo>
                <a:lnTo>
                  <a:pt x="418" y="238"/>
                </a:lnTo>
                <a:lnTo>
                  <a:pt x="418" y="238"/>
                </a:lnTo>
                <a:lnTo>
                  <a:pt x="418" y="240"/>
                </a:lnTo>
                <a:lnTo>
                  <a:pt x="418" y="240"/>
                </a:lnTo>
                <a:lnTo>
                  <a:pt x="420" y="241"/>
                </a:lnTo>
                <a:lnTo>
                  <a:pt x="418" y="243"/>
                </a:lnTo>
                <a:lnTo>
                  <a:pt x="418" y="243"/>
                </a:lnTo>
                <a:lnTo>
                  <a:pt x="418" y="245"/>
                </a:lnTo>
                <a:lnTo>
                  <a:pt x="418" y="246"/>
                </a:lnTo>
                <a:lnTo>
                  <a:pt x="418" y="246"/>
                </a:lnTo>
                <a:lnTo>
                  <a:pt x="420" y="264"/>
                </a:lnTo>
                <a:lnTo>
                  <a:pt x="420" y="264"/>
                </a:lnTo>
                <a:lnTo>
                  <a:pt x="420" y="275"/>
                </a:lnTo>
                <a:lnTo>
                  <a:pt x="420" y="275"/>
                </a:lnTo>
                <a:lnTo>
                  <a:pt x="420" y="284"/>
                </a:lnTo>
                <a:lnTo>
                  <a:pt x="420" y="284"/>
                </a:lnTo>
                <a:lnTo>
                  <a:pt x="418" y="287"/>
                </a:lnTo>
                <a:lnTo>
                  <a:pt x="416" y="289"/>
                </a:lnTo>
                <a:lnTo>
                  <a:pt x="416" y="289"/>
                </a:lnTo>
                <a:lnTo>
                  <a:pt x="396" y="290"/>
                </a:lnTo>
                <a:lnTo>
                  <a:pt x="396" y="290"/>
                </a:lnTo>
                <a:lnTo>
                  <a:pt x="387" y="290"/>
                </a:lnTo>
                <a:lnTo>
                  <a:pt x="387" y="290"/>
                </a:lnTo>
                <a:lnTo>
                  <a:pt x="383" y="290"/>
                </a:lnTo>
                <a:lnTo>
                  <a:pt x="383" y="290"/>
                </a:lnTo>
                <a:lnTo>
                  <a:pt x="382" y="287"/>
                </a:lnTo>
                <a:lnTo>
                  <a:pt x="382" y="287"/>
                </a:lnTo>
                <a:lnTo>
                  <a:pt x="377" y="286"/>
                </a:lnTo>
                <a:lnTo>
                  <a:pt x="377" y="286"/>
                </a:lnTo>
                <a:lnTo>
                  <a:pt x="372" y="286"/>
                </a:lnTo>
                <a:lnTo>
                  <a:pt x="372" y="286"/>
                </a:lnTo>
                <a:lnTo>
                  <a:pt x="371" y="284"/>
                </a:lnTo>
                <a:lnTo>
                  <a:pt x="371" y="281"/>
                </a:lnTo>
                <a:lnTo>
                  <a:pt x="371" y="281"/>
                </a:lnTo>
                <a:lnTo>
                  <a:pt x="371" y="270"/>
                </a:lnTo>
                <a:lnTo>
                  <a:pt x="371" y="270"/>
                </a:lnTo>
                <a:lnTo>
                  <a:pt x="371" y="264"/>
                </a:lnTo>
                <a:lnTo>
                  <a:pt x="371" y="264"/>
                </a:lnTo>
                <a:lnTo>
                  <a:pt x="372" y="257"/>
                </a:lnTo>
                <a:lnTo>
                  <a:pt x="372" y="249"/>
                </a:lnTo>
                <a:lnTo>
                  <a:pt x="372" y="249"/>
                </a:lnTo>
                <a:lnTo>
                  <a:pt x="372" y="245"/>
                </a:lnTo>
                <a:lnTo>
                  <a:pt x="372" y="245"/>
                </a:lnTo>
                <a:lnTo>
                  <a:pt x="374" y="240"/>
                </a:lnTo>
                <a:lnTo>
                  <a:pt x="374" y="240"/>
                </a:lnTo>
                <a:lnTo>
                  <a:pt x="374" y="234"/>
                </a:lnTo>
                <a:lnTo>
                  <a:pt x="374" y="234"/>
                </a:lnTo>
                <a:lnTo>
                  <a:pt x="371" y="234"/>
                </a:lnTo>
                <a:lnTo>
                  <a:pt x="371" y="234"/>
                </a:lnTo>
                <a:lnTo>
                  <a:pt x="369" y="235"/>
                </a:lnTo>
                <a:lnTo>
                  <a:pt x="368" y="235"/>
                </a:lnTo>
                <a:lnTo>
                  <a:pt x="368" y="235"/>
                </a:lnTo>
                <a:lnTo>
                  <a:pt x="364" y="234"/>
                </a:lnTo>
                <a:lnTo>
                  <a:pt x="364" y="234"/>
                </a:lnTo>
                <a:lnTo>
                  <a:pt x="355" y="234"/>
                </a:lnTo>
                <a:lnTo>
                  <a:pt x="355" y="234"/>
                </a:lnTo>
                <a:lnTo>
                  <a:pt x="319" y="237"/>
                </a:lnTo>
                <a:lnTo>
                  <a:pt x="319" y="237"/>
                </a:lnTo>
                <a:lnTo>
                  <a:pt x="292" y="238"/>
                </a:lnTo>
                <a:lnTo>
                  <a:pt x="292" y="238"/>
                </a:lnTo>
                <a:lnTo>
                  <a:pt x="271" y="240"/>
                </a:lnTo>
                <a:lnTo>
                  <a:pt x="251" y="241"/>
                </a:lnTo>
                <a:lnTo>
                  <a:pt x="251" y="241"/>
                </a:lnTo>
                <a:lnTo>
                  <a:pt x="229" y="243"/>
                </a:lnTo>
                <a:lnTo>
                  <a:pt x="205" y="245"/>
                </a:lnTo>
                <a:lnTo>
                  <a:pt x="205" y="245"/>
                </a:lnTo>
                <a:lnTo>
                  <a:pt x="189" y="245"/>
                </a:lnTo>
                <a:lnTo>
                  <a:pt x="189" y="245"/>
                </a:lnTo>
                <a:lnTo>
                  <a:pt x="174" y="246"/>
                </a:lnTo>
                <a:lnTo>
                  <a:pt x="174" y="246"/>
                </a:lnTo>
                <a:lnTo>
                  <a:pt x="150" y="249"/>
                </a:lnTo>
                <a:lnTo>
                  <a:pt x="150" y="249"/>
                </a:lnTo>
                <a:lnTo>
                  <a:pt x="117" y="251"/>
                </a:lnTo>
                <a:lnTo>
                  <a:pt x="117" y="251"/>
                </a:lnTo>
                <a:lnTo>
                  <a:pt x="101" y="251"/>
                </a:lnTo>
                <a:lnTo>
                  <a:pt x="101" y="251"/>
                </a:lnTo>
                <a:lnTo>
                  <a:pt x="71" y="252"/>
                </a:lnTo>
                <a:lnTo>
                  <a:pt x="71" y="252"/>
                </a:lnTo>
                <a:lnTo>
                  <a:pt x="50" y="254"/>
                </a:lnTo>
                <a:lnTo>
                  <a:pt x="50" y="254"/>
                </a:lnTo>
                <a:lnTo>
                  <a:pt x="49" y="256"/>
                </a:lnTo>
                <a:lnTo>
                  <a:pt x="49" y="256"/>
                </a:lnTo>
                <a:lnTo>
                  <a:pt x="47" y="256"/>
                </a:lnTo>
                <a:lnTo>
                  <a:pt x="46" y="256"/>
                </a:lnTo>
                <a:lnTo>
                  <a:pt x="46" y="256"/>
                </a:lnTo>
                <a:lnTo>
                  <a:pt x="44" y="256"/>
                </a:lnTo>
                <a:lnTo>
                  <a:pt x="44" y="256"/>
                </a:lnTo>
                <a:lnTo>
                  <a:pt x="44" y="256"/>
                </a:lnTo>
                <a:lnTo>
                  <a:pt x="44" y="256"/>
                </a:lnTo>
                <a:lnTo>
                  <a:pt x="44" y="257"/>
                </a:lnTo>
                <a:lnTo>
                  <a:pt x="44" y="257"/>
                </a:lnTo>
                <a:lnTo>
                  <a:pt x="46" y="273"/>
                </a:lnTo>
                <a:lnTo>
                  <a:pt x="46" y="273"/>
                </a:lnTo>
                <a:lnTo>
                  <a:pt x="47" y="284"/>
                </a:lnTo>
                <a:lnTo>
                  <a:pt x="47" y="284"/>
                </a:lnTo>
                <a:lnTo>
                  <a:pt x="47" y="290"/>
                </a:lnTo>
                <a:lnTo>
                  <a:pt x="47" y="290"/>
                </a:lnTo>
                <a:lnTo>
                  <a:pt x="47" y="292"/>
                </a:lnTo>
                <a:lnTo>
                  <a:pt x="46" y="292"/>
                </a:lnTo>
                <a:lnTo>
                  <a:pt x="46" y="292"/>
                </a:lnTo>
                <a:lnTo>
                  <a:pt x="33" y="293"/>
                </a:lnTo>
                <a:lnTo>
                  <a:pt x="33" y="293"/>
                </a:lnTo>
                <a:lnTo>
                  <a:pt x="19" y="297"/>
                </a:lnTo>
                <a:lnTo>
                  <a:pt x="19" y="297"/>
                </a:lnTo>
                <a:lnTo>
                  <a:pt x="16" y="298"/>
                </a:lnTo>
                <a:lnTo>
                  <a:pt x="16" y="298"/>
                </a:lnTo>
                <a:lnTo>
                  <a:pt x="13" y="297"/>
                </a:lnTo>
                <a:lnTo>
                  <a:pt x="11" y="295"/>
                </a:lnTo>
                <a:lnTo>
                  <a:pt x="11" y="295"/>
                </a:lnTo>
                <a:lnTo>
                  <a:pt x="9" y="293"/>
                </a:lnTo>
                <a:lnTo>
                  <a:pt x="9" y="293"/>
                </a:lnTo>
                <a:lnTo>
                  <a:pt x="8" y="292"/>
                </a:lnTo>
                <a:lnTo>
                  <a:pt x="8" y="290"/>
                </a:lnTo>
                <a:lnTo>
                  <a:pt x="8" y="290"/>
                </a:lnTo>
                <a:lnTo>
                  <a:pt x="11" y="287"/>
                </a:lnTo>
                <a:lnTo>
                  <a:pt x="11" y="284"/>
                </a:lnTo>
                <a:lnTo>
                  <a:pt x="11" y="284"/>
                </a:lnTo>
                <a:lnTo>
                  <a:pt x="9" y="262"/>
                </a:lnTo>
                <a:lnTo>
                  <a:pt x="9" y="238"/>
                </a:lnTo>
                <a:lnTo>
                  <a:pt x="9" y="238"/>
                </a:lnTo>
                <a:lnTo>
                  <a:pt x="9" y="210"/>
                </a:lnTo>
                <a:lnTo>
                  <a:pt x="9" y="210"/>
                </a:lnTo>
                <a:lnTo>
                  <a:pt x="11" y="202"/>
                </a:lnTo>
                <a:lnTo>
                  <a:pt x="11" y="202"/>
                </a:lnTo>
                <a:lnTo>
                  <a:pt x="9" y="186"/>
                </a:lnTo>
                <a:lnTo>
                  <a:pt x="9" y="186"/>
                </a:lnTo>
                <a:lnTo>
                  <a:pt x="8" y="164"/>
                </a:lnTo>
                <a:lnTo>
                  <a:pt x="8" y="164"/>
                </a:lnTo>
                <a:lnTo>
                  <a:pt x="8" y="147"/>
                </a:lnTo>
                <a:lnTo>
                  <a:pt x="8" y="147"/>
                </a:lnTo>
                <a:lnTo>
                  <a:pt x="6" y="123"/>
                </a:lnTo>
                <a:lnTo>
                  <a:pt x="6" y="123"/>
                </a:lnTo>
                <a:lnTo>
                  <a:pt x="5" y="122"/>
                </a:lnTo>
                <a:lnTo>
                  <a:pt x="5" y="122"/>
                </a:lnTo>
                <a:lnTo>
                  <a:pt x="3" y="122"/>
                </a:lnTo>
                <a:lnTo>
                  <a:pt x="3" y="118"/>
                </a:lnTo>
                <a:lnTo>
                  <a:pt x="3" y="118"/>
                </a:lnTo>
                <a:lnTo>
                  <a:pt x="5" y="117"/>
                </a:lnTo>
                <a:lnTo>
                  <a:pt x="5" y="117"/>
                </a:lnTo>
                <a:lnTo>
                  <a:pt x="6" y="115"/>
                </a:lnTo>
                <a:lnTo>
                  <a:pt x="6" y="114"/>
                </a:lnTo>
                <a:lnTo>
                  <a:pt x="6" y="114"/>
                </a:lnTo>
                <a:lnTo>
                  <a:pt x="6" y="106"/>
                </a:lnTo>
                <a:lnTo>
                  <a:pt x="6" y="106"/>
                </a:lnTo>
                <a:lnTo>
                  <a:pt x="6" y="104"/>
                </a:lnTo>
                <a:lnTo>
                  <a:pt x="6" y="104"/>
                </a:lnTo>
                <a:lnTo>
                  <a:pt x="5" y="104"/>
                </a:lnTo>
                <a:lnTo>
                  <a:pt x="5" y="104"/>
                </a:lnTo>
                <a:lnTo>
                  <a:pt x="2" y="104"/>
                </a:lnTo>
                <a:lnTo>
                  <a:pt x="2" y="104"/>
                </a:lnTo>
                <a:lnTo>
                  <a:pt x="0" y="103"/>
                </a:lnTo>
                <a:lnTo>
                  <a:pt x="0" y="103"/>
                </a:lnTo>
                <a:lnTo>
                  <a:pt x="2" y="101"/>
                </a:lnTo>
                <a:lnTo>
                  <a:pt x="2" y="101"/>
                </a:lnTo>
                <a:lnTo>
                  <a:pt x="3" y="101"/>
                </a:lnTo>
                <a:lnTo>
                  <a:pt x="3" y="101"/>
                </a:lnTo>
                <a:lnTo>
                  <a:pt x="32" y="98"/>
                </a:lnTo>
                <a:lnTo>
                  <a:pt x="32" y="98"/>
                </a:lnTo>
                <a:lnTo>
                  <a:pt x="38" y="95"/>
                </a:lnTo>
                <a:lnTo>
                  <a:pt x="38" y="95"/>
                </a:lnTo>
                <a:lnTo>
                  <a:pt x="41" y="95"/>
                </a:lnTo>
                <a:lnTo>
                  <a:pt x="43" y="98"/>
                </a:lnTo>
                <a:lnTo>
                  <a:pt x="43" y="98"/>
                </a:lnTo>
                <a:lnTo>
                  <a:pt x="43" y="101"/>
                </a:lnTo>
                <a:lnTo>
                  <a:pt x="41" y="101"/>
                </a:lnTo>
                <a:lnTo>
                  <a:pt x="39" y="101"/>
                </a:lnTo>
                <a:lnTo>
                  <a:pt x="39" y="101"/>
                </a:lnTo>
                <a:lnTo>
                  <a:pt x="35" y="101"/>
                </a:lnTo>
                <a:lnTo>
                  <a:pt x="35" y="101"/>
                </a:lnTo>
                <a:lnTo>
                  <a:pt x="38" y="103"/>
                </a:lnTo>
                <a:lnTo>
                  <a:pt x="38" y="103"/>
                </a:lnTo>
                <a:lnTo>
                  <a:pt x="39" y="106"/>
                </a:lnTo>
                <a:lnTo>
                  <a:pt x="39" y="106"/>
                </a:lnTo>
                <a:lnTo>
                  <a:pt x="39" y="106"/>
                </a:lnTo>
                <a:lnTo>
                  <a:pt x="39" y="106"/>
                </a:lnTo>
                <a:lnTo>
                  <a:pt x="41" y="107"/>
                </a:lnTo>
                <a:lnTo>
                  <a:pt x="41" y="109"/>
                </a:lnTo>
                <a:lnTo>
                  <a:pt x="41" y="109"/>
                </a:lnTo>
                <a:lnTo>
                  <a:pt x="41" y="111"/>
                </a:lnTo>
                <a:lnTo>
                  <a:pt x="41" y="111"/>
                </a:lnTo>
                <a:lnTo>
                  <a:pt x="39" y="114"/>
                </a:lnTo>
                <a:lnTo>
                  <a:pt x="39" y="114"/>
                </a:lnTo>
                <a:lnTo>
                  <a:pt x="41" y="128"/>
                </a:lnTo>
                <a:lnTo>
                  <a:pt x="41" y="128"/>
                </a:lnTo>
                <a:lnTo>
                  <a:pt x="41" y="186"/>
                </a:lnTo>
                <a:lnTo>
                  <a:pt x="41" y="186"/>
                </a:lnTo>
                <a:lnTo>
                  <a:pt x="41" y="188"/>
                </a:lnTo>
                <a:lnTo>
                  <a:pt x="41" y="188"/>
                </a:lnTo>
                <a:lnTo>
                  <a:pt x="43" y="189"/>
                </a:lnTo>
                <a:lnTo>
                  <a:pt x="43" y="193"/>
                </a:lnTo>
                <a:lnTo>
                  <a:pt x="43" y="193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1" y="199"/>
                </a:lnTo>
                <a:lnTo>
                  <a:pt x="41" y="199"/>
                </a:lnTo>
                <a:lnTo>
                  <a:pt x="41" y="200"/>
                </a:lnTo>
                <a:lnTo>
                  <a:pt x="43" y="202"/>
                </a:lnTo>
                <a:lnTo>
                  <a:pt x="43" y="202"/>
                </a:lnTo>
                <a:lnTo>
                  <a:pt x="43" y="204"/>
                </a:lnTo>
                <a:lnTo>
                  <a:pt x="43" y="204"/>
                </a:lnTo>
                <a:lnTo>
                  <a:pt x="46" y="204"/>
                </a:lnTo>
                <a:lnTo>
                  <a:pt x="46" y="204"/>
                </a:lnTo>
                <a:lnTo>
                  <a:pt x="60" y="205"/>
                </a:lnTo>
                <a:lnTo>
                  <a:pt x="60" y="205"/>
                </a:lnTo>
                <a:lnTo>
                  <a:pt x="73" y="205"/>
                </a:lnTo>
                <a:lnTo>
                  <a:pt x="84" y="204"/>
                </a:lnTo>
                <a:lnTo>
                  <a:pt x="84" y="204"/>
                </a:lnTo>
                <a:lnTo>
                  <a:pt x="121" y="200"/>
                </a:lnTo>
                <a:lnTo>
                  <a:pt x="121" y="200"/>
                </a:lnTo>
                <a:lnTo>
                  <a:pt x="156" y="197"/>
                </a:lnTo>
                <a:lnTo>
                  <a:pt x="156" y="197"/>
                </a:lnTo>
                <a:lnTo>
                  <a:pt x="189" y="194"/>
                </a:lnTo>
                <a:lnTo>
                  <a:pt x="189" y="194"/>
                </a:lnTo>
                <a:lnTo>
                  <a:pt x="211" y="193"/>
                </a:lnTo>
                <a:lnTo>
                  <a:pt x="211" y="193"/>
                </a:lnTo>
                <a:lnTo>
                  <a:pt x="238" y="193"/>
                </a:lnTo>
                <a:lnTo>
                  <a:pt x="238" y="193"/>
                </a:lnTo>
                <a:lnTo>
                  <a:pt x="267" y="191"/>
                </a:lnTo>
                <a:lnTo>
                  <a:pt x="267" y="191"/>
                </a:lnTo>
                <a:lnTo>
                  <a:pt x="289" y="188"/>
                </a:lnTo>
                <a:lnTo>
                  <a:pt x="289" y="188"/>
                </a:lnTo>
                <a:lnTo>
                  <a:pt x="297" y="188"/>
                </a:lnTo>
                <a:lnTo>
                  <a:pt x="297" y="188"/>
                </a:lnTo>
                <a:lnTo>
                  <a:pt x="300" y="188"/>
                </a:lnTo>
                <a:lnTo>
                  <a:pt x="300" y="188"/>
                </a:lnTo>
                <a:lnTo>
                  <a:pt x="303" y="188"/>
                </a:lnTo>
                <a:lnTo>
                  <a:pt x="303" y="188"/>
                </a:lnTo>
                <a:lnTo>
                  <a:pt x="309" y="188"/>
                </a:lnTo>
                <a:lnTo>
                  <a:pt x="309" y="188"/>
                </a:lnTo>
                <a:lnTo>
                  <a:pt x="339" y="186"/>
                </a:lnTo>
                <a:lnTo>
                  <a:pt x="339" y="186"/>
                </a:lnTo>
                <a:lnTo>
                  <a:pt x="357" y="183"/>
                </a:lnTo>
                <a:lnTo>
                  <a:pt x="357" y="183"/>
                </a:lnTo>
                <a:lnTo>
                  <a:pt x="358" y="183"/>
                </a:lnTo>
                <a:lnTo>
                  <a:pt x="360" y="185"/>
                </a:lnTo>
                <a:lnTo>
                  <a:pt x="360" y="185"/>
                </a:lnTo>
                <a:lnTo>
                  <a:pt x="361" y="185"/>
                </a:lnTo>
                <a:lnTo>
                  <a:pt x="361" y="185"/>
                </a:lnTo>
                <a:lnTo>
                  <a:pt x="375" y="183"/>
                </a:lnTo>
                <a:lnTo>
                  <a:pt x="375" y="183"/>
                </a:lnTo>
                <a:lnTo>
                  <a:pt x="377" y="183"/>
                </a:lnTo>
                <a:lnTo>
                  <a:pt x="377" y="183"/>
                </a:lnTo>
                <a:close/>
                <a:moveTo>
                  <a:pt x="347" y="219"/>
                </a:moveTo>
                <a:lnTo>
                  <a:pt x="347" y="219"/>
                </a:lnTo>
                <a:lnTo>
                  <a:pt x="350" y="218"/>
                </a:lnTo>
                <a:lnTo>
                  <a:pt x="352" y="218"/>
                </a:lnTo>
                <a:lnTo>
                  <a:pt x="352" y="218"/>
                </a:lnTo>
                <a:lnTo>
                  <a:pt x="358" y="211"/>
                </a:lnTo>
                <a:lnTo>
                  <a:pt x="358" y="211"/>
                </a:lnTo>
                <a:lnTo>
                  <a:pt x="375" y="200"/>
                </a:lnTo>
                <a:lnTo>
                  <a:pt x="375" y="200"/>
                </a:lnTo>
                <a:lnTo>
                  <a:pt x="375" y="199"/>
                </a:lnTo>
                <a:lnTo>
                  <a:pt x="375" y="199"/>
                </a:lnTo>
                <a:lnTo>
                  <a:pt x="375" y="194"/>
                </a:lnTo>
                <a:lnTo>
                  <a:pt x="375" y="194"/>
                </a:lnTo>
                <a:lnTo>
                  <a:pt x="374" y="196"/>
                </a:lnTo>
                <a:lnTo>
                  <a:pt x="372" y="196"/>
                </a:lnTo>
                <a:lnTo>
                  <a:pt x="372" y="196"/>
                </a:lnTo>
                <a:lnTo>
                  <a:pt x="349" y="218"/>
                </a:lnTo>
                <a:lnTo>
                  <a:pt x="349" y="218"/>
                </a:lnTo>
                <a:lnTo>
                  <a:pt x="347" y="219"/>
                </a:lnTo>
                <a:lnTo>
                  <a:pt x="347" y="219"/>
                </a:lnTo>
                <a:close/>
                <a:moveTo>
                  <a:pt x="281" y="224"/>
                </a:moveTo>
                <a:lnTo>
                  <a:pt x="281" y="224"/>
                </a:lnTo>
                <a:lnTo>
                  <a:pt x="284" y="224"/>
                </a:lnTo>
                <a:lnTo>
                  <a:pt x="287" y="223"/>
                </a:lnTo>
                <a:lnTo>
                  <a:pt x="287" y="223"/>
                </a:lnTo>
                <a:lnTo>
                  <a:pt x="308" y="207"/>
                </a:lnTo>
                <a:lnTo>
                  <a:pt x="308" y="207"/>
                </a:lnTo>
                <a:lnTo>
                  <a:pt x="308" y="207"/>
                </a:lnTo>
                <a:lnTo>
                  <a:pt x="308" y="207"/>
                </a:lnTo>
                <a:lnTo>
                  <a:pt x="306" y="207"/>
                </a:lnTo>
                <a:lnTo>
                  <a:pt x="306" y="207"/>
                </a:lnTo>
                <a:lnTo>
                  <a:pt x="300" y="207"/>
                </a:lnTo>
                <a:lnTo>
                  <a:pt x="300" y="207"/>
                </a:lnTo>
                <a:lnTo>
                  <a:pt x="297" y="207"/>
                </a:lnTo>
                <a:lnTo>
                  <a:pt x="297" y="207"/>
                </a:lnTo>
                <a:lnTo>
                  <a:pt x="287" y="218"/>
                </a:lnTo>
                <a:lnTo>
                  <a:pt x="287" y="218"/>
                </a:lnTo>
                <a:lnTo>
                  <a:pt x="281" y="224"/>
                </a:lnTo>
                <a:lnTo>
                  <a:pt x="281" y="224"/>
                </a:lnTo>
                <a:close/>
                <a:moveTo>
                  <a:pt x="251" y="227"/>
                </a:moveTo>
                <a:lnTo>
                  <a:pt x="251" y="227"/>
                </a:lnTo>
                <a:lnTo>
                  <a:pt x="254" y="227"/>
                </a:lnTo>
                <a:lnTo>
                  <a:pt x="256" y="226"/>
                </a:lnTo>
                <a:lnTo>
                  <a:pt x="256" y="226"/>
                </a:lnTo>
                <a:lnTo>
                  <a:pt x="270" y="213"/>
                </a:lnTo>
                <a:lnTo>
                  <a:pt x="270" y="213"/>
                </a:lnTo>
                <a:lnTo>
                  <a:pt x="278" y="207"/>
                </a:lnTo>
                <a:lnTo>
                  <a:pt x="278" y="207"/>
                </a:lnTo>
                <a:lnTo>
                  <a:pt x="278" y="205"/>
                </a:lnTo>
                <a:lnTo>
                  <a:pt x="278" y="205"/>
                </a:lnTo>
                <a:lnTo>
                  <a:pt x="279" y="204"/>
                </a:lnTo>
                <a:lnTo>
                  <a:pt x="279" y="204"/>
                </a:lnTo>
                <a:lnTo>
                  <a:pt x="281" y="204"/>
                </a:lnTo>
                <a:lnTo>
                  <a:pt x="281" y="204"/>
                </a:lnTo>
                <a:lnTo>
                  <a:pt x="281" y="204"/>
                </a:lnTo>
                <a:lnTo>
                  <a:pt x="281" y="204"/>
                </a:lnTo>
                <a:lnTo>
                  <a:pt x="276" y="204"/>
                </a:lnTo>
                <a:lnTo>
                  <a:pt x="276" y="204"/>
                </a:lnTo>
                <a:lnTo>
                  <a:pt x="274" y="204"/>
                </a:lnTo>
                <a:lnTo>
                  <a:pt x="274" y="204"/>
                </a:lnTo>
                <a:lnTo>
                  <a:pt x="252" y="226"/>
                </a:lnTo>
                <a:lnTo>
                  <a:pt x="252" y="226"/>
                </a:lnTo>
                <a:lnTo>
                  <a:pt x="251" y="227"/>
                </a:lnTo>
                <a:lnTo>
                  <a:pt x="251" y="227"/>
                </a:lnTo>
                <a:close/>
                <a:moveTo>
                  <a:pt x="38" y="254"/>
                </a:moveTo>
                <a:lnTo>
                  <a:pt x="38" y="254"/>
                </a:lnTo>
                <a:lnTo>
                  <a:pt x="38" y="254"/>
                </a:lnTo>
                <a:lnTo>
                  <a:pt x="38" y="254"/>
                </a:lnTo>
                <a:lnTo>
                  <a:pt x="36" y="256"/>
                </a:lnTo>
                <a:lnTo>
                  <a:pt x="36" y="256"/>
                </a:lnTo>
                <a:lnTo>
                  <a:pt x="35" y="257"/>
                </a:lnTo>
                <a:lnTo>
                  <a:pt x="35" y="257"/>
                </a:lnTo>
                <a:lnTo>
                  <a:pt x="33" y="259"/>
                </a:lnTo>
                <a:lnTo>
                  <a:pt x="33" y="259"/>
                </a:lnTo>
                <a:lnTo>
                  <a:pt x="22" y="271"/>
                </a:lnTo>
                <a:lnTo>
                  <a:pt x="22" y="271"/>
                </a:lnTo>
                <a:lnTo>
                  <a:pt x="22" y="275"/>
                </a:lnTo>
                <a:lnTo>
                  <a:pt x="22" y="275"/>
                </a:lnTo>
                <a:lnTo>
                  <a:pt x="24" y="275"/>
                </a:lnTo>
                <a:lnTo>
                  <a:pt x="24" y="275"/>
                </a:lnTo>
                <a:lnTo>
                  <a:pt x="28" y="270"/>
                </a:lnTo>
                <a:lnTo>
                  <a:pt x="28" y="270"/>
                </a:lnTo>
                <a:lnTo>
                  <a:pt x="36" y="265"/>
                </a:lnTo>
                <a:lnTo>
                  <a:pt x="36" y="265"/>
                </a:lnTo>
                <a:lnTo>
                  <a:pt x="38" y="264"/>
                </a:lnTo>
                <a:lnTo>
                  <a:pt x="38" y="264"/>
                </a:lnTo>
                <a:lnTo>
                  <a:pt x="38" y="254"/>
                </a:lnTo>
                <a:lnTo>
                  <a:pt x="38" y="254"/>
                </a:lnTo>
                <a:close/>
                <a:moveTo>
                  <a:pt x="268" y="204"/>
                </a:moveTo>
                <a:lnTo>
                  <a:pt x="268" y="204"/>
                </a:lnTo>
                <a:lnTo>
                  <a:pt x="267" y="204"/>
                </a:lnTo>
                <a:lnTo>
                  <a:pt x="267" y="204"/>
                </a:lnTo>
                <a:lnTo>
                  <a:pt x="260" y="205"/>
                </a:lnTo>
                <a:lnTo>
                  <a:pt x="260" y="205"/>
                </a:lnTo>
                <a:lnTo>
                  <a:pt x="259" y="205"/>
                </a:lnTo>
                <a:lnTo>
                  <a:pt x="259" y="205"/>
                </a:lnTo>
                <a:lnTo>
                  <a:pt x="243" y="221"/>
                </a:lnTo>
                <a:lnTo>
                  <a:pt x="243" y="221"/>
                </a:lnTo>
                <a:lnTo>
                  <a:pt x="243" y="221"/>
                </a:lnTo>
                <a:lnTo>
                  <a:pt x="243" y="221"/>
                </a:lnTo>
                <a:lnTo>
                  <a:pt x="245" y="221"/>
                </a:lnTo>
                <a:lnTo>
                  <a:pt x="248" y="221"/>
                </a:lnTo>
                <a:lnTo>
                  <a:pt x="248" y="221"/>
                </a:lnTo>
                <a:lnTo>
                  <a:pt x="257" y="211"/>
                </a:lnTo>
                <a:lnTo>
                  <a:pt x="257" y="211"/>
                </a:lnTo>
                <a:lnTo>
                  <a:pt x="268" y="204"/>
                </a:lnTo>
                <a:lnTo>
                  <a:pt x="268" y="204"/>
                </a:lnTo>
                <a:close/>
                <a:moveTo>
                  <a:pt x="290" y="207"/>
                </a:moveTo>
                <a:lnTo>
                  <a:pt x="290" y="207"/>
                </a:lnTo>
                <a:lnTo>
                  <a:pt x="284" y="208"/>
                </a:lnTo>
                <a:lnTo>
                  <a:pt x="284" y="208"/>
                </a:lnTo>
                <a:lnTo>
                  <a:pt x="281" y="208"/>
                </a:lnTo>
                <a:lnTo>
                  <a:pt x="281" y="208"/>
                </a:lnTo>
                <a:lnTo>
                  <a:pt x="265" y="224"/>
                </a:lnTo>
                <a:lnTo>
                  <a:pt x="265" y="224"/>
                </a:lnTo>
                <a:lnTo>
                  <a:pt x="265" y="226"/>
                </a:lnTo>
                <a:lnTo>
                  <a:pt x="265" y="226"/>
                </a:lnTo>
                <a:lnTo>
                  <a:pt x="268" y="226"/>
                </a:lnTo>
                <a:lnTo>
                  <a:pt x="270" y="224"/>
                </a:lnTo>
                <a:lnTo>
                  <a:pt x="270" y="224"/>
                </a:lnTo>
                <a:lnTo>
                  <a:pt x="289" y="208"/>
                </a:lnTo>
                <a:lnTo>
                  <a:pt x="289" y="208"/>
                </a:lnTo>
                <a:lnTo>
                  <a:pt x="290" y="207"/>
                </a:lnTo>
                <a:lnTo>
                  <a:pt x="290" y="207"/>
                </a:lnTo>
                <a:close/>
                <a:moveTo>
                  <a:pt x="338" y="163"/>
                </a:moveTo>
                <a:lnTo>
                  <a:pt x="338" y="163"/>
                </a:lnTo>
                <a:lnTo>
                  <a:pt x="349" y="161"/>
                </a:lnTo>
                <a:lnTo>
                  <a:pt x="357" y="159"/>
                </a:lnTo>
                <a:lnTo>
                  <a:pt x="357" y="159"/>
                </a:lnTo>
                <a:lnTo>
                  <a:pt x="355" y="158"/>
                </a:lnTo>
                <a:lnTo>
                  <a:pt x="352" y="156"/>
                </a:lnTo>
                <a:lnTo>
                  <a:pt x="352" y="156"/>
                </a:lnTo>
                <a:lnTo>
                  <a:pt x="350" y="158"/>
                </a:lnTo>
                <a:lnTo>
                  <a:pt x="350" y="158"/>
                </a:lnTo>
                <a:lnTo>
                  <a:pt x="347" y="156"/>
                </a:lnTo>
                <a:lnTo>
                  <a:pt x="347" y="155"/>
                </a:lnTo>
                <a:lnTo>
                  <a:pt x="347" y="155"/>
                </a:lnTo>
                <a:lnTo>
                  <a:pt x="349" y="152"/>
                </a:lnTo>
                <a:lnTo>
                  <a:pt x="349" y="152"/>
                </a:lnTo>
                <a:lnTo>
                  <a:pt x="349" y="150"/>
                </a:lnTo>
                <a:lnTo>
                  <a:pt x="349" y="150"/>
                </a:lnTo>
                <a:lnTo>
                  <a:pt x="349" y="152"/>
                </a:lnTo>
                <a:lnTo>
                  <a:pt x="349" y="152"/>
                </a:lnTo>
                <a:lnTo>
                  <a:pt x="344" y="155"/>
                </a:lnTo>
                <a:lnTo>
                  <a:pt x="344" y="155"/>
                </a:lnTo>
                <a:lnTo>
                  <a:pt x="342" y="158"/>
                </a:lnTo>
                <a:lnTo>
                  <a:pt x="342" y="158"/>
                </a:lnTo>
                <a:lnTo>
                  <a:pt x="341" y="159"/>
                </a:lnTo>
                <a:lnTo>
                  <a:pt x="338" y="163"/>
                </a:lnTo>
                <a:lnTo>
                  <a:pt x="338" y="163"/>
                </a:lnTo>
                <a:close/>
                <a:moveTo>
                  <a:pt x="350" y="166"/>
                </a:move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42" y="166"/>
                </a:lnTo>
                <a:lnTo>
                  <a:pt x="342" y="166"/>
                </a:lnTo>
                <a:lnTo>
                  <a:pt x="317" y="166"/>
                </a:lnTo>
                <a:lnTo>
                  <a:pt x="317" y="166"/>
                </a:lnTo>
                <a:lnTo>
                  <a:pt x="303" y="166"/>
                </a:lnTo>
                <a:lnTo>
                  <a:pt x="303" y="166"/>
                </a:lnTo>
                <a:lnTo>
                  <a:pt x="292" y="164"/>
                </a:lnTo>
                <a:lnTo>
                  <a:pt x="292" y="164"/>
                </a:lnTo>
                <a:lnTo>
                  <a:pt x="292" y="166"/>
                </a:lnTo>
                <a:lnTo>
                  <a:pt x="292" y="166"/>
                </a:lnTo>
                <a:lnTo>
                  <a:pt x="300" y="167"/>
                </a:lnTo>
                <a:lnTo>
                  <a:pt x="300" y="167"/>
                </a:lnTo>
                <a:lnTo>
                  <a:pt x="322" y="167"/>
                </a:lnTo>
                <a:lnTo>
                  <a:pt x="345" y="166"/>
                </a:lnTo>
                <a:lnTo>
                  <a:pt x="345" y="166"/>
                </a:lnTo>
                <a:lnTo>
                  <a:pt x="350" y="166"/>
                </a:lnTo>
                <a:lnTo>
                  <a:pt x="350" y="166"/>
                </a:lnTo>
                <a:close/>
                <a:moveTo>
                  <a:pt x="226" y="234"/>
                </a:moveTo>
                <a:lnTo>
                  <a:pt x="226" y="234"/>
                </a:lnTo>
                <a:lnTo>
                  <a:pt x="222" y="234"/>
                </a:lnTo>
                <a:lnTo>
                  <a:pt x="222" y="234"/>
                </a:lnTo>
                <a:lnTo>
                  <a:pt x="218" y="238"/>
                </a:lnTo>
                <a:lnTo>
                  <a:pt x="218" y="238"/>
                </a:lnTo>
                <a:lnTo>
                  <a:pt x="240" y="237"/>
                </a:lnTo>
                <a:lnTo>
                  <a:pt x="240" y="237"/>
                </a:lnTo>
                <a:lnTo>
                  <a:pt x="243" y="232"/>
                </a:lnTo>
                <a:lnTo>
                  <a:pt x="243" y="232"/>
                </a:lnTo>
                <a:lnTo>
                  <a:pt x="240" y="232"/>
                </a:lnTo>
                <a:lnTo>
                  <a:pt x="240" y="232"/>
                </a:lnTo>
                <a:lnTo>
                  <a:pt x="235" y="234"/>
                </a:lnTo>
                <a:lnTo>
                  <a:pt x="235" y="234"/>
                </a:lnTo>
                <a:lnTo>
                  <a:pt x="229" y="237"/>
                </a:lnTo>
                <a:lnTo>
                  <a:pt x="229" y="237"/>
                </a:lnTo>
                <a:lnTo>
                  <a:pt x="227" y="237"/>
                </a:lnTo>
                <a:lnTo>
                  <a:pt x="226" y="237"/>
                </a:lnTo>
                <a:lnTo>
                  <a:pt x="226" y="237"/>
                </a:lnTo>
                <a:lnTo>
                  <a:pt x="226" y="235"/>
                </a:lnTo>
                <a:lnTo>
                  <a:pt x="226" y="234"/>
                </a:lnTo>
                <a:lnTo>
                  <a:pt x="226" y="234"/>
                </a:lnTo>
                <a:close/>
                <a:moveTo>
                  <a:pt x="196" y="200"/>
                </a:moveTo>
                <a:lnTo>
                  <a:pt x="196" y="200"/>
                </a:lnTo>
                <a:lnTo>
                  <a:pt x="192" y="202"/>
                </a:lnTo>
                <a:lnTo>
                  <a:pt x="192" y="202"/>
                </a:lnTo>
                <a:lnTo>
                  <a:pt x="191" y="202"/>
                </a:lnTo>
                <a:lnTo>
                  <a:pt x="188" y="204"/>
                </a:lnTo>
                <a:lnTo>
                  <a:pt x="188" y="204"/>
                </a:lnTo>
                <a:lnTo>
                  <a:pt x="181" y="211"/>
                </a:lnTo>
                <a:lnTo>
                  <a:pt x="181" y="211"/>
                </a:lnTo>
                <a:lnTo>
                  <a:pt x="180" y="213"/>
                </a:lnTo>
                <a:lnTo>
                  <a:pt x="180" y="213"/>
                </a:lnTo>
                <a:lnTo>
                  <a:pt x="185" y="213"/>
                </a:lnTo>
                <a:lnTo>
                  <a:pt x="185" y="213"/>
                </a:lnTo>
                <a:lnTo>
                  <a:pt x="185" y="211"/>
                </a:lnTo>
                <a:lnTo>
                  <a:pt x="185" y="211"/>
                </a:lnTo>
                <a:lnTo>
                  <a:pt x="194" y="204"/>
                </a:lnTo>
                <a:lnTo>
                  <a:pt x="194" y="204"/>
                </a:lnTo>
                <a:lnTo>
                  <a:pt x="196" y="200"/>
                </a:lnTo>
                <a:lnTo>
                  <a:pt x="196" y="200"/>
                </a:lnTo>
                <a:close/>
                <a:moveTo>
                  <a:pt x="210" y="207"/>
                </a:moveTo>
                <a:lnTo>
                  <a:pt x="210" y="207"/>
                </a:lnTo>
                <a:lnTo>
                  <a:pt x="210" y="205"/>
                </a:lnTo>
                <a:lnTo>
                  <a:pt x="210" y="205"/>
                </a:lnTo>
                <a:lnTo>
                  <a:pt x="202" y="205"/>
                </a:lnTo>
                <a:lnTo>
                  <a:pt x="202" y="205"/>
                </a:lnTo>
                <a:lnTo>
                  <a:pt x="200" y="207"/>
                </a:lnTo>
                <a:lnTo>
                  <a:pt x="200" y="207"/>
                </a:lnTo>
                <a:lnTo>
                  <a:pt x="196" y="211"/>
                </a:lnTo>
                <a:lnTo>
                  <a:pt x="196" y="211"/>
                </a:lnTo>
                <a:lnTo>
                  <a:pt x="196" y="213"/>
                </a:lnTo>
                <a:lnTo>
                  <a:pt x="196" y="213"/>
                </a:lnTo>
                <a:lnTo>
                  <a:pt x="202" y="211"/>
                </a:lnTo>
                <a:lnTo>
                  <a:pt x="202" y="211"/>
                </a:lnTo>
                <a:lnTo>
                  <a:pt x="204" y="211"/>
                </a:lnTo>
                <a:lnTo>
                  <a:pt x="204" y="211"/>
                </a:lnTo>
                <a:lnTo>
                  <a:pt x="210" y="207"/>
                </a:lnTo>
                <a:lnTo>
                  <a:pt x="210" y="207"/>
                </a:lnTo>
                <a:close/>
                <a:moveTo>
                  <a:pt x="334" y="207"/>
                </a:moveTo>
                <a:lnTo>
                  <a:pt x="334" y="207"/>
                </a:lnTo>
                <a:lnTo>
                  <a:pt x="331" y="207"/>
                </a:lnTo>
                <a:lnTo>
                  <a:pt x="331" y="207"/>
                </a:lnTo>
                <a:lnTo>
                  <a:pt x="328" y="207"/>
                </a:lnTo>
                <a:lnTo>
                  <a:pt x="328" y="207"/>
                </a:lnTo>
                <a:lnTo>
                  <a:pt x="316" y="219"/>
                </a:lnTo>
                <a:lnTo>
                  <a:pt x="316" y="219"/>
                </a:lnTo>
                <a:lnTo>
                  <a:pt x="314" y="221"/>
                </a:lnTo>
                <a:lnTo>
                  <a:pt x="314" y="221"/>
                </a:lnTo>
                <a:lnTo>
                  <a:pt x="317" y="221"/>
                </a:lnTo>
                <a:lnTo>
                  <a:pt x="317" y="221"/>
                </a:lnTo>
                <a:lnTo>
                  <a:pt x="334" y="207"/>
                </a:lnTo>
                <a:lnTo>
                  <a:pt x="334" y="207"/>
                </a:lnTo>
                <a:lnTo>
                  <a:pt x="334" y="207"/>
                </a:lnTo>
                <a:lnTo>
                  <a:pt x="334" y="207"/>
                </a:lnTo>
                <a:close/>
                <a:moveTo>
                  <a:pt x="150" y="245"/>
                </a:moveTo>
                <a:lnTo>
                  <a:pt x="150" y="245"/>
                </a:lnTo>
                <a:lnTo>
                  <a:pt x="147" y="245"/>
                </a:lnTo>
                <a:lnTo>
                  <a:pt x="147" y="245"/>
                </a:lnTo>
                <a:lnTo>
                  <a:pt x="123" y="245"/>
                </a:lnTo>
                <a:lnTo>
                  <a:pt x="123" y="245"/>
                </a:lnTo>
                <a:lnTo>
                  <a:pt x="101" y="246"/>
                </a:lnTo>
                <a:lnTo>
                  <a:pt x="101" y="246"/>
                </a:lnTo>
                <a:lnTo>
                  <a:pt x="99" y="246"/>
                </a:lnTo>
                <a:lnTo>
                  <a:pt x="99" y="246"/>
                </a:lnTo>
                <a:lnTo>
                  <a:pt x="125" y="246"/>
                </a:lnTo>
                <a:lnTo>
                  <a:pt x="150" y="245"/>
                </a:lnTo>
                <a:lnTo>
                  <a:pt x="150" y="245"/>
                </a:lnTo>
                <a:close/>
                <a:moveTo>
                  <a:pt x="167" y="210"/>
                </a:moveTo>
                <a:lnTo>
                  <a:pt x="167" y="210"/>
                </a:lnTo>
                <a:lnTo>
                  <a:pt x="169" y="210"/>
                </a:lnTo>
                <a:lnTo>
                  <a:pt x="169" y="210"/>
                </a:lnTo>
                <a:lnTo>
                  <a:pt x="174" y="210"/>
                </a:lnTo>
                <a:lnTo>
                  <a:pt x="174" y="210"/>
                </a:lnTo>
                <a:lnTo>
                  <a:pt x="177" y="208"/>
                </a:lnTo>
                <a:lnTo>
                  <a:pt x="177" y="208"/>
                </a:lnTo>
                <a:lnTo>
                  <a:pt x="183" y="204"/>
                </a:lnTo>
                <a:lnTo>
                  <a:pt x="183" y="204"/>
                </a:lnTo>
                <a:lnTo>
                  <a:pt x="183" y="202"/>
                </a:lnTo>
                <a:lnTo>
                  <a:pt x="183" y="202"/>
                </a:lnTo>
                <a:lnTo>
                  <a:pt x="177" y="204"/>
                </a:lnTo>
                <a:lnTo>
                  <a:pt x="177" y="204"/>
                </a:lnTo>
                <a:lnTo>
                  <a:pt x="174" y="204"/>
                </a:lnTo>
                <a:lnTo>
                  <a:pt x="172" y="205"/>
                </a:lnTo>
                <a:lnTo>
                  <a:pt x="172" y="205"/>
                </a:lnTo>
                <a:lnTo>
                  <a:pt x="169" y="208"/>
                </a:lnTo>
                <a:lnTo>
                  <a:pt x="169" y="208"/>
                </a:lnTo>
                <a:lnTo>
                  <a:pt x="167" y="210"/>
                </a:lnTo>
                <a:lnTo>
                  <a:pt x="167" y="210"/>
                </a:lnTo>
                <a:close/>
                <a:moveTo>
                  <a:pt x="36" y="172"/>
                </a:moveTo>
                <a:lnTo>
                  <a:pt x="36" y="172"/>
                </a:lnTo>
                <a:lnTo>
                  <a:pt x="36" y="172"/>
                </a:lnTo>
                <a:lnTo>
                  <a:pt x="36" y="172"/>
                </a:lnTo>
                <a:lnTo>
                  <a:pt x="28" y="178"/>
                </a:lnTo>
                <a:lnTo>
                  <a:pt x="28" y="178"/>
                </a:lnTo>
                <a:lnTo>
                  <a:pt x="28" y="180"/>
                </a:lnTo>
                <a:lnTo>
                  <a:pt x="28" y="180"/>
                </a:lnTo>
                <a:lnTo>
                  <a:pt x="28" y="185"/>
                </a:lnTo>
                <a:lnTo>
                  <a:pt x="28" y="185"/>
                </a:lnTo>
                <a:lnTo>
                  <a:pt x="36" y="180"/>
                </a:lnTo>
                <a:lnTo>
                  <a:pt x="36" y="180"/>
                </a:lnTo>
                <a:lnTo>
                  <a:pt x="36" y="178"/>
                </a:lnTo>
                <a:lnTo>
                  <a:pt x="36" y="178"/>
                </a:lnTo>
                <a:lnTo>
                  <a:pt x="36" y="172"/>
                </a:lnTo>
                <a:lnTo>
                  <a:pt x="36" y="172"/>
                </a:lnTo>
                <a:close/>
                <a:moveTo>
                  <a:pt x="251" y="205"/>
                </a:moveTo>
                <a:lnTo>
                  <a:pt x="251" y="205"/>
                </a:lnTo>
                <a:lnTo>
                  <a:pt x="251" y="205"/>
                </a:lnTo>
                <a:lnTo>
                  <a:pt x="251" y="205"/>
                </a:lnTo>
                <a:lnTo>
                  <a:pt x="248" y="205"/>
                </a:lnTo>
                <a:lnTo>
                  <a:pt x="248" y="205"/>
                </a:lnTo>
                <a:lnTo>
                  <a:pt x="246" y="207"/>
                </a:lnTo>
                <a:lnTo>
                  <a:pt x="246" y="207"/>
                </a:lnTo>
                <a:lnTo>
                  <a:pt x="232" y="219"/>
                </a:lnTo>
                <a:lnTo>
                  <a:pt x="232" y="219"/>
                </a:lnTo>
                <a:lnTo>
                  <a:pt x="230" y="221"/>
                </a:lnTo>
                <a:lnTo>
                  <a:pt x="230" y="221"/>
                </a:lnTo>
                <a:lnTo>
                  <a:pt x="232" y="221"/>
                </a:lnTo>
                <a:lnTo>
                  <a:pt x="233" y="219"/>
                </a:lnTo>
                <a:lnTo>
                  <a:pt x="233" y="219"/>
                </a:lnTo>
                <a:lnTo>
                  <a:pt x="249" y="207"/>
                </a:lnTo>
                <a:lnTo>
                  <a:pt x="249" y="207"/>
                </a:lnTo>
                <a:lnTo>
                  <a:pt x="251" y="205"/>
                </a:lnTo>
                <a:lnTo>
                  <a:pt x="251" y="205"/>
                </a:lnTo>
                <a:close/>
                <a:moveTo>
                  <a:pt x="38" y="270"/>
                </a:moveTo>
                <a:lnTo>
                  <a:pt x="38" y="270"/>
                </a:lnTo>
                <a:lnTo>
                  <a:pt x="38" y="270"/>
                </a:lnTo>
                <a:lnTo>
                  <a:pt x="38" y="270"/>
                </a:lnTo>
                <a:lnTo>
                  <a:pt x="22" y="286"/>
                </a:lnTo>
                <a:lnTo>
                  <a:pt x="22" y="286"/>
                </a:lnTo>
                <a:lnTo>
                  <a:pt x="24" y="286"/>
                </a:lnTo>
                <a:lnTo>
                  <a:pt x="24" y="286"/>
                </a:lnTo>
                <a:lnTo>
                  <a:pt x="28" y="282"/>
                </a:lnTo>
                <a:lnTo>
                  <a:pt x="28" y="282"/>
                </a:lnTo>
                <a:lnTo>
                  <a:pt x="36" y="276"/>
                </a:lnTo>
                <a:lnTo>
                  <a:pt x="36" y="276"/>
                </a:lnTo>
                <a:lnTo>
                  <a:pt x="38" y="275"/>
                </a:lnTo>
                <a:lnTo>
                  <a:pt x="38" y="275"/>
                </a:lnTo>
                <a:lnTo>
                  <a:pt x="38" y="270"/>
                </a:lnTo>
                <a:lnTo>
                  <a:pt x="38" y="270"/>
                </a:lnTo>
                <a:close/>
                <a:moveTo>
                  <a:pt x="375" y="207"/>
                </a:moveTo>
                <a:lnTo>
                  <a:pt x="375" y="207"/>
                </a:lnTo>
                <a:lnTo>
                  <a:pt x="366" y="216"/>
                </a:lnTo>
                <a:lnTo>
                  <a:pt x="366" y="216"/>
                </a:lnTo>
                <a:lnTo>
                  <a:pt x="375" y="216"/>
                </a:lnTo>
                <a:lnTo>
                  <a:pt x="375" y="216"/>
                </a:lnTo>
                <a:lnTo>
                  <a:pt x="375" y="207"/>
                </a:lnTo>
                <a:lnTo>
                  <a:pt x="375" y="207"/>
                </a:lnTo>
                <a:close/>
                <a:moveTo>
                  <a:pt x="76" y="219"/>
                </a:moveTo>
                <a:lnTo>
                  <a:pt x="76" y="219"/>
                </a:lnTo>
                <a:lnTo>
                  <a:pt x="68" y="219"/>
                </a:lnTo>
                <a:lnTo>
                  <a:pt x="68" y="219"/>
                </a:lnTo>
                <a:lnTo>
                  <a:pt x="68" y="221"/>
                </a:lnTo>
                <a:lnTo>
                  <a:pt x="68" y="221"/>
                </a:lnTo>
                <a:lnTo>
                  <a:pt x="62" y="226"/>
                </a:lnTo>
                <a:lnTo>
                  <a:pt x="62" y="226"/>
                </a:lnTo>
                <a:lnTo>
                  <a:pt x="63" y="226"/>
                </a:lnTo>
                <a:lnTo>
                  <a:pt x="63" y="226"/>
                </a:lnTo>
                <a:lnTo>
                  <a:pt x="71" y="226"/>
                </a:lnTo>
                <a:lnTo>
                  <a:pt x="71" y="226"/>
                </a:lnTo>
                <a:lnTo>
                  <a:pt x="71" y="224"/>
                </a:lnTo>
                <a:lnTo>
                  <a:pt x="71" y="224"/>
                </a:lnTo>
                <a:lnTo>
                  <a:pt x="76" y="219"/>
                </a:lnTo>
                <a:lnTo>
                  <a:pt x="76" y="219"/>
                </a:lnTo>
                <a:close/>
                <a:moveTo>
                  <a:pt x="402" y="276"/>
                </a:moveTo>
                <a:lnTo>
                  <a:pt x="402" y="276"/>
                </a:lnTo>
                <a:lnTo>
                  <a:pt x="393" y="284"/>
                </a:lnTo>
                <a:lnTo>
                  <a:pt x="393" y="284"/>
                </a:lnTo>
                <a:lnTo>
                  <a:pt x="396" y="284"/>
                </a:lnTo>
                <a:lnTo>
                  <a:pt x="396" y="284"/>
                </a:lnTo>
                <a:lnTo>
                  <a:pt x="407" y="279"/>
                </a:lnTo>
                <a:lnTo>
                  <a:pt x="407" y="279"/>
                </a:lnTo>
                <a:lnTo>
                  <a:pt x="407" y="273"/>
                </a:lnTo>
                <a:lnTo>
                  <a:pt x="407" y="273"/>
                </a:lnTo>
                <a:lnTo>
                  <a:pt x="407" y="275"/>
                </a:lnTo>
                <a:lnTo>
                  <a:pt x="407" y="275"/>
                </a:lnTo>
                <a:lnTo>
                  <a:pt x="407" y="276"/>
                </a:lnTo>
                <a:lnTo>
                  <a:pt x="407" y="276"/>
                </a:lnTo>
                <a:lnTo>
                  <a:pt x="405" y="278"/>
                </a:lnTo>
                <a:lnTo>
                  <a:pt x="402" y="278"/>
                </a:lnTo>
                <a:lnTo>
                  <a:pt x="402" y="278"/>
                </a:lnTo>
                <a:lnTo>
                  <a:pt x="402" y="276"/>
                </a:lnTo>
                <a:lnTo>
                  <a:pt x="402" y="276"/>
                </a:lnTo>
                <a:close/>
                <a:moveTo>
                  <a:pt x="344" y="140"/>
                </a:moveTo>
                <a:lnTo>
                  <a:pt x="344" y="140"/>
                </a:lnTo>
                <a:lnTo>
                  <a:pt x="342" y="140"/>
                </a:lnTo>
                <a:lnTo>
                  <a:pt x="342" y="140"/>
                </a:lnTo>
                <a:lnTo>
                  <a:pt x="339" y="140"/>
                </a:lnTo>
                <a:lnTo>
                  <a:pt x="339" y="140"/>
                </a:lnTo>
                <a:lnTo>
                  <a:pt x="336" y="142"/>
                </a:lnTo>
                <a:lnTo>
                  <a:pt x="333" y="145"/>
                </a:lnTo>
                <a:lnTo>
                  <a:pt x="333" y="145"/>
                </a:lnTo>
                <a:lnTo>
                  <a:pt x="333" y="145"/>
                </a:lnTo>
                <a:lnTo>
                  <a:pt x="333" y="145"/>
                </a:lnTo>
                <a:lnTo>
                  <a:pt x="333" y="145"/>
                </a:lnTo>
                <a:lnTo>
                  <a:pt x="333" y="145"/>
                </a:lnTo>
                <a:lnTo>
                  <a:pt x="334" y="150"/>
                </a:lnTo>
                <a:lnTo>
                  <a:pt x="334" y="150"/>
                </a:lnTo>
                <a:lnTo>
                  <a:pt x="334" y="150"/>
                </a:lnTo>
                <a:lnTo>
                  <a:pt x="334" y="150"/>
                </a:lnTo>
                <a:lnTo>
                  <a:pt x="342" y="142"/>
                </a:lnTo>
                <a:lnTo>
                  <a:pt x="342" y="142"/>
                </a:lnTo>
                <a:lnTo>
                  <a:pt x="344" y="140"/>
                </a:lnTo>
                <a:lnTo>
                  <a:pt x="344" y="140"/>
                </a:lnTo>
                <a:close/>
                <a:moveTo>
                  <a:pt x="35" y="159"/>
                </a:moveTo>
                <a:lnTo>
                  <a:pt x="35" y="159"/>
                </a:lnTo>
                <a:lnTo>
                  <a:pt x="28" y="167"/>
                </a:lnTo>
                <a:lnTo>
                  <a:pt x="28" y="167"/>
                </a:lnTo>
                <a:lnTo>
                  <a:pt x="28" y="169"/>
                </a:lnTo>
                <a:lnTo>
                  <a:pt x="28" y="169"/>
                </a:lnTo>
                <a:lnTo>
                  <a:pt x="28" y="172"/>
                </a:lnTo>
                <a:lnTo>
                  <a:pt x="28" y="172"/>
                </a:lnTo>
                <a:lnTo>
                  <a:pt x="35" y="167"/>
                </a:lnTo>
                <a:lnTo>
                  <a:pt x="35" y="167"/>
                </a:lnTo>
                <a:lnTo>
                  <a:pt x="36" y="166"/>
                </a:lnTo>
                <a:lnTo>
                  <a:pt x="36" y="166"/>
                </a:lnTo>
                <a:lnTo>
                  <a:pt x="35" y="159"/>
                </a:lnTo>
                <a:lnTo>
                  <a:pt x="35" y="159"/>
                </a:lnTo>
                <a:close/>
                <a:moveTo>
                  <a:pt x="227" y="215"/>
                </a:moveTo>
                <a:lnTo>
                  <a:pt x="227" y="215"/>
                </a:lnTo>
                <a:lnTo>
                  <a:pt x="238" y="205"/>
                </a:lnTo>
                <a:lnTo>
                  <a:pt x="238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7"/>
                </a:lnTo>
                <a:lnTo>
                  <a:pt x="232" y="207"/>
                </a:lnTo>
                <a:lnTo>
                  <a:pt x="226" y="211"/>
                </a:lnTo>
                <a:lnTo>
                  <a:pt x="226" y="211"/>
                </a:lnTo>
                <a:lnTo>
                  <a:pt x="227" y="215"/>
                </a:lnTo>
                <a:lnTo>
                  <a:pt x="227" y="215"/>
                </a:lnTo>
                <a:close/>
                <a:moveTo>
                  <a:pt x="153" y="210"/>
                </a:moveTo>
                <a:lnTo>
                  <a:pt x="153" y="210"/>
                </a:lnTo>
                <a:lnTo>
                  <a:pt x="153" y="211"/>
                </a:lnTo>
                <a:lnTo>
                  <a:pt x="153" y="211"/>
                </a:lnTo>
                <a:lnTo>
                  <a:pt x="159" y="210"/>
                </a:lnTo>
                <a:lnTo>
                  <a:pt x="159" y="210"/>
                </a:lnTo>
                <a:lnTo>
                  <a:pt x="159" y="210"/>
                </a:lnTo>
                <a:lnTo>
                  <a:pt x="159" y="210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58" y="205"/>
                </a:lnTo>
                <a:lnTo>
                  <a:pt x="158" y="205"/>
                </a:lnTo>
                <a:lnTo>
                  <a:pt x="153" y="210"/>
                </a:lnTo>
                <a:lnTo>
                  <a:pt x="153" y="210"/>
                </a:lnTo>
                <a:close/>
                <a:moveTo>
                  <a:pt x="25" y="140"/>
                </a:moveTo>
                <a:lnTo>
                  <a:pt x="25" y="140"/>
                </a:lnTo>
                <a:lnTo>
                  <a:pt x="33" y="136"/>
                </a:lnTo>
                <a:lnTo>
                  <a:pt x="33" y="136"/>
                </a:lnTo>
                <a:lnTo>
                  <a:pt x="33" y="134"/>
                </a:lnTo>
                <a:lnTo>
                  <a:pt x="33" y="134"/>
                </a:lnTo>
                <a:lnTo>
                  <a:pt x="33" y="129"/>
                </a:lnTo>
                <a:lnTo>
                  <a:pt x="33" y="129"/>
                </a:lnTo>
                <a:lnTo>
                  <a:pt x="32" y="131"/>
                </a:lnTo>
                <a:lnTo>
                  <a:pt x="32" y="131"/>
                </a:lnTo>
                <a:lnTo>
                  <a:pt x="27" y="134"/>
                </a:lnTo>
                <a:lnTo>
                  <a:pt x="27" y="134"/>
                </a:lnTo>
                <a:lnTo>
                  <a:pt x="25" y="137"/>
                </a:lnTo>
                <a:lnTo>
                  <a:pt x="25" y="139"/>
                </a:lnTo>
                <a:lnTo>
                  <a:pt x="25" y="139"/>
                </a:lnTo>
                <a:lnTo>
                  <a:pt x="25" y="140"/>
                </a:lnTo>
                <a:lnTo>
                  <a:pt x="25" y="140"/>
                </a:lnTo>
                <a:close/>
                <a:moveTo>
                  <a:pt x="183" y="240"/>
                </a:moveTo>
                <a:lnTo>
                  <a:pt x="183" y="240"/>
                </a:lnTo>
                <a:lnTo>
                  <a:pt x="185" y="237"/>
                </a:lnTo>
                <a:lnTo>
                  <a:pt x="185" y="237"/>
                </a:lnTo>
                <a:lnTo>
                  <a:pt x="180" y="237"/>
                </a:lnTo>
                <a:lnTo>
                  <a:pt x="175" y="238"/>
                </a:lnTo>
                <a:lnTo>
                  <a:pt x="175" y="238"/>
                </a:lnTo>
                <a:lnTo>
                  <a:pt x="174" y="240"/>
                </a:lnTo>
                <a:lnTo>
                  <a:pt x="174" y="240"/>
                </a:lnTo>
                <a:lnTo>
                  <a:pt x="172" y="240"/>
                </a:lnTo>
                <a:lnTo>
                  <a:pt x="172" y="240"/>
                </a:lnTo>
                <a:lnTo>
                  <a:pt x="183" y="240"/>
                </a:lnTo>
                <a:lnTo>
                  <a:pt x="183" y="240"/>
                </a:lnTo>
                <a:close/>
                <a:moveTo>
                  <a:pt x="331" y="156"/>
                </a:moveTo>
                <a:lnTo>
                  <a:pt x="331" y="156"/>
                </a:lnTo>
                <a:lnTo>
                  <a:pt x="328" y="159"/>
                </a:lnTo>
                <a:lnTo>
                  <a:pt x="328" y="159"/>
                </a:lnTo>
                <a:lnTo>
                  <a:pt x="325" y="161"/>
                </a:lnTo>
                <a:lnTo>
                  <a:pt x="322" y="161"/>
                </a:lnTo>
                <a:lnTo>
                  <a:pt x="322" y="161"/>
                </a:lnTo>
                <a:lnTo>
                  <a:pt x="320" y="163"/>
                </a:lnTo>
                <a:lnTo>
                  <a:pt x="320" y="163"/>
                </a:lnTo>
                <a:lnTo>
                  <a:pt x="336" y="163"/>
                </a:lnTo>
                <a:lnTo>
                  <a:pt x="336" y="163"/>
                </a:lnTo>
                <a:lnTo>
                  <a:pt x="333" y="159"/>
                </a:lnTo>
                <a:lnTo>
                  <a:pt x="331" y="156"/>
                </a:lnTo>
                <a:lnTo>
                  <a:pt x="331" y="156"/>
                </a:lnTo>
                <a:close/>
                <a:moveTo>
                  <a:pt x="415" y="257"/>
                </a:moveTo>
                <a:lnTo>
                  <a:pt x="415" y="257"/>
                </a:lnTo>
                <a:lnTo>
                  <a:pt x="415" y="257"/>
                </a:lnTo>
                <a:lnTo>
                  <a:pt x="415" y="257"/>
                </a:lnTo>
                <a:lnTo>
                  <a:pt x="415" y="259"/>
                </a:lnTo>
                <a:lnTo>
                  <a:pt x="415" y="259"/>
                </a:lnTo>
                <a:lnTo>
                  <a:pt x="413" y="267"/>
                </a:lnTo>
                <a:lnTo>
                  <a:pt x="413" y="267"/>
                </a:lnTo>
                <a:lnTo>
                  <a:pt x="413" y="271"/>
                </a:lnTo>
                <a:lnTo>
                  <a:pt x="413" y="271"/>
                </a:lnTo>
                <a:lnTo>
                  <a:pt x="413" y="276"/>
                </a:lnTo>
                <a:lnTo>
                  <a:pt x="413" y="276"/>
                </a:lnTo>
                <a:lnTo>
                  <a:pt x="416" y="275"/>
                </a:lnTo>
                <a:lnTo>
                  <a:pt x="416" y="275"/>
                </a:lnTo>
                <a:lnTo>
                  <a:pt x="415" y="257"/>
                </a:lnTo>
                <a:lnTo>
                  <a:pt x="415" y="257"/>
                </a:lnTo>
                <a:close/>
                <a:moveTo>
                  <a:pt x="336" y="224"/>
                </a:moveTo>
                <a:lnTo>
                  <a:pt x="336" y="224"/>
                </a:lnTo>
                <a:lnTo>
                  <a:pt x="333" y="226"/>
                </a:lnTo>
                <a:lnTo>
                  <a:pt x="330" y="227"/>
                </a:lnTo>
                <a:lnTo>
                  <a:pt x="330" y="227"/>
                </a:lnTo>
                <a:lnTo>
                  <a:pt x="327" y="229"/>
                </a:lnTo>
                <a:lnTo>
                  <a:pt x="327" y="229"/>
                </a:lnTo>
                <a:lnTo>
                  <a:pt x="325" y="230"/>
                </a:lnTo>
                <a:lnTo>
                  <a:pt x="325" y="230"/>
                </a:lnTo>
                <a:lnTo>
                  <a:pt x="336" y="230"/>
                </a:lnTo>
                <a:lnTo>
                  <a:pt x="336" y="230"/>
                </a:lnTo>
                <a:lnTo>
                  <a:pt x="334" y="227"/>
                </a:lnTo>
                <a:lnTo>
                  <a:pt x="336" y="224"/>
                </a:lnTo>
                <a:lnTo>
                  <a:pt x="336" y="224"/>
                </a:lnTo>
                <a:close/>
                <a:moveTo>
                  <a:pt x="380" y="251"/>
                </a:moveTo>
                <a:lnTo>
                  <a:pt x="380" y="251"/>
                </a:lnTo>
                <a:lnTo>
                  <a:pt x="377" y="249"/>
                </a:lnTo>
                <a:lnTo>
                  <a:pt x="377" y="249"/>
                </a:lnTo>
                <a:lnTo>
                  <a:pt x="379" y="265"/>
                </a:lnTo>
                <a:lnTo>
                  <a:pt x="379" y="265"/>
                </a:lnTo>
                <a:lnTo>
                  <a:pt x="379" y="265"/>
                </a:lnTo>
                <a:lnTo>
                  <a:pt x="379" y="265"/>
                </a:lnTo>
                <a:lnTo>
                  <a:pt x="380" y="251"/>
                </a:lnTo>
                <a:lnTo>
                  <a:pt x="380" y="251"/>
                </a:lnTo>
                <a:close/>
                <a:moveTo>
                  <a:pt x="43" y="227"/>
                </a:moveTo>
                <a:lnTo>
                  <a:pt x="43" y="227"/>
                </a:lnTo>
                <a:lnTo>
                  <a:pt x="47" y="227"/>
                </a:lnTo>
                <a:lnTo>
                  <a:pt x="49" y="226"/>
                </a:lnTo>
                <a:lnTo>
                  <a:pt x="49" y="226"/>
                </a:lnTo>
                <a:lnTo>
                  <a:pt x="55" y="223"/>
                </a:lnTo>
                <a:lnTo>
                  <a:pt x="55" y="223"/>
                </a:lnTo>
                <a:lnTo>
                  <a:pt x="57" y="221"/>
                </a:lnTo>
                <a:lnTo>
                  <a:pt x="57" y="221"/>
                </a:lnTo>
                <a:lnTo>
                  <a:pt x="52" y="221"/>
                </a:lnTo>
                <a:lnTo>
                  <a:pt x="52" y="221"/>
                </a:lnTo>
                <a:lnTo>
                  <a:pt x="47" y="223"/>
                </a:lnTo>
                <a:lnTo>
                  <a:pt x="47" y="223"/>
                </a:lnTo>
                <a:lnTo>
                  <a:pt x="47" y="223"/>
                </a:lnTo>
                <a:lnTo>
                  <a:pt x="47" y="223"/>
                </a:lnTo>
                <a:lnTo>
                  <a:pt x="43" y="227"/>
                </a:lnTo>
                <a:lnTo>
                  <a:pt x="43" y="227"/>
                </a:lnTo>
                <a:close/>
                <a:moveTo>
                  <a:pt x="213" y="211"/>
                </a:moveTo>
                <a:lnTo>
                  <a:pt x="213" y="211"/>
                </a:lnTo>
                <a:lnTo>
                  <a:pt x="218" y="211"/>
                </a:lnTo>
                <a:lnTo>
                  <a:pt x="221" y="210"/>
                </a:lnTo>
                <a:lnTo>
                  <a:pt x="221" y="210"/>
                </a:lnTo>
                <a:lnTo>
                  <a:pt x="222" y="207"/>
                </a:lnTo>
                <a:lnTo>
                  <a:pt x="222" y="207"/>
                </a:lnTo>
                <a:lnTo>
                  <a:pt x="224" y="207"/>
                </a:lnTo>
                <a:lnTo>
                  <a:pt x="224" y="207"/>
                </a:lnTo>
                <a:lnTo>
                  <a:pt x="224" y="205"/>
                </a:lnTo>
                <a:lnTo>
                  <a:pt x="224" y="205"/>
                </a:lnTo>
                <a:lnTo>
                  <a:pt x="219" y="205"/>
                </a:lnTo>
                <a:lnTo>
                  <a:pt x="219" y="205"/>
                </a:lnTo>
                <a:lnTo>
                  <a:pt x="218" y="207"/>
                </a:lnTo>
                <a:lnTo>
                  <a:pt x="218" y="207"/>
                </a:lnTo>
                <a:lnTo>
                  <a:pt x="213" y="211"/>
                </a:lnTo>
                <a:lnTo>
                  <a:pt x="213" y="211"/>
                </a:lnTo>
                <a:close/>
                <a:moveTo>
                  <a:pt x="402" y="227"/>
                </a:moveTo>
                <a:lnTo>
                  <a:pt x="402" y="227"/>
                </a:lnTo>
                <a:lnTo>
                  <a:pt x="398" y="230"/>
                </a:lnTo>
                <a:lnTo>
                  <a:pt x="398" y="230"/>
                </a:lnTo>
                <a:lnTo>
                  <a:pt x="398" y="232"/>
                </a:lnTo>
                <a:lnTo>
                  <a:pt x="398" y="232"/>
                </a:lnTo>
                <a:lnTo>
                  <a:pt x="398" y="235"/>
                </a:lnTo>
                <a:lnTo>
                  <a:pt x="399" y="238"/>
                </a:lnTo>
                <a:lnTo>
                  <a:pt x="399" y="238"/>
                </a:lnTo>
                <a:lnTo>
                  <a:pt x="401" y="237"/>
                </a:lnTo>
                <a:lnTo>
                  <a:pt x="401" y="235"/>
                </a:lnTo>
                <a:lnTo>
                  <a:pt x="401" y="235"/>
                </a:lnTo>
                <a:lnTo>
                  <a:pt x="401" y="234"/>
                </a:lnTo>
                <a:lnTo>
                  <a:pt x="401" y="234"/>
                </a:lnTo>
                <a:lnTo>
                  <a:pt x="402" y="227"/>
                </a:lnTo>
                <a:lnTo>
                  <a:pt x="402" y="227"/>
                </a:lnTo>
                <a:close/>
                <a:moveTo>
                  <a:pt x="150" y="207"/>
                </a:moveTo>
                <a:lnTo>
                  <a:pt x="150" y="207"/>
                </a:lnTo>
                <a:lnTo>
                  <a:pt x="150" y="207"/>
                </a:lnTo>
                <a:lnTo>
                  <a:pt x="150" y="207"/>
                </a:lnTo>
                <a:lnTo>
                  <a:pt x="147" y="207"/>
                </a:lnTo>
                <a:lnTo>
                  <a:pt x="147" y="207"/>
                </a:lnTo>
                <a:lnTo>
                  <a:pt x="144" y="207"/>
                </a:lnTo>
                <a:lnTo>
                  <a:pt x="142" y="208"/>
                </a:lnTo>
                <a:lnTo>
                  <a:pt x="142" y="208"/>
                </a:lnTo>
                <a:lnTo>
                  <a:pt x="139" y="211"/>
                </a:lnTo>
                <a:lnTo>
                  <a:pt x="139" y="211"/>
                </a:lnTo>
                <a:lnTo>
                  <a:pt x="139" y="211"/>
                </a:lnTo>
                <a:lnTo>
                  <a:pt x="139" y="211"/>
                </a:lnTo>
                <a:lnTo>
                  <a:pt x="144" y="211"/>
                </a:lnTo>
                <a:lnTo>
                  <a:pt x="144" y="211"/>
                </a:lnTo>
                <a:lnTo>
                  <a:pt x="145" y="211"/>
                </a:lnTo>
                <a:lnTo>
                  <a:pt x="145" y="211"/>
                </a:lnTo>
                <a:lnTo>
                  <a:pt x="150" y="207"/>
                </a:lnTo>
                <a:lnTo>
                  <a:pt x="150" y="207"/>
                </a:lnTo>
                <a:close/>
                <a:moveTo>
                  <a:pt x="333" y="219"/>
                </a:moveTo>
                <a:lnTo>
                  <a:pt x="333" y="219"/>
                </a:lnTo>
                <a:lnTo>
                  <a:pt x="333" y="219"/>
                </a:lnTo>
                <a:lnTo>
                  <a:pt x="333" y="219"/>
                </a:lnTo>
                <a:lnTo>
                  <a:pt x="349" y="207"/>
                </a:lnTo>
                <a:lnTo>
                  <a:pt x="349" y="207"/>
                </a:lnTo>
                <a:lnTo>
                  <a:pt x="347" y="207"/>
                </a:lnTo>
                <a:lnTo>
                  <a:pt x="345" y="207"/>
                </a:lnTo>
                <a:lnTo>
                  <a:pt x="345" y="207"/>
                </a:lnTo>
                <a:lnTo>
                  <a:pt x="334" y="218"/>
                </a:lnTo>
                <a:lnTo>
                  <a:pt x="334" y="218"/>
                </a:lnTo>
                <a:lnTo>
                  <a:pt x="333" y="219"/>
                </a:lnTo>
                <a:lnTo>
                  <a:pt x="333" y="219"/>
                </a:lnTo>
                <a:close/>
                <a:moveTo>
                  <a:pt x="402" y="216"/>
                </a:moveTo>
                <a:lnTo>
                  <a:pt x="402" y="216"/>
                </a:lnTo>
                <a:lnTo>
                  <a:pt x="399" y="218"/>
                </a:lnTo>
                <a:lnTo>
                  <a:pt x="399" y="218"/>
                </a:lnTo>
                <a:lnTo>
                  <a:pt x="398" y="219"/>
                </a:lnTo>
                <a:lnTo>
                  <a:pt x="398" y="219"/>
                </a:lnTo>
                <a:lnTo>
                  <a:pt x="398" y="223"/>
                </a:lnTo>
                <a:lnTo>
                  <a:pt x="398" y="223"/>
                </a:lnTo>
                <a:lnTo>
                  <a:pt x="398" y="226"/>
                </a:lnTo>
                <a:lnTo>
                  <a:pt x="398" y="226"/>
                </a:lnTo>
                <a:lnTo>
                  <a:pt x="401" y="224"/>
                </a:lnTo>
                <a:lnTo>
                  <a:pt x="401" y="224"/>
                </a:lnTo>
                <a:lnTo>
                  <a:pt x="402" y="223"/>
                </a:lnTo>
                <a:lnTo>
                  <a:pt x="402" y="223"/>
                </a:lnTo>
                <a:lnTo>
                  <a:pt x="402" y="216"/>
                </a:lnTo>
                <a:lnTo>
                  <a:pt x="402" y="216"/>
                </a:lnTo>
                <a:close/>
                <a:moveTo>
                  <a:pt x="24" y="241"/>
                </a:moveTo>
                <a:lnTo>
                  <a:pt x="24" y="241"/>
                </a:lnTo>
                <a:lnTo>
                  <a:pt x="30" y="238"/>
                </a:lnTo>
                <a:lnTo>
                  <a:pt x="30" y="238"/>
                </a:lnTo>
                <a:lnTo>
                  <a:pt x="30" y="237"/>
                </a:lnTo>
                <a:lnTo>
                  <a:pt x="30" y="237"/>
                </a:lnTo>
                <a:lnTo>
                  <a:pt x="30" y="232"/>
                </a:lnTo>
                <a:lnTo>
                  <a:pt x="30" y="232"/>
                </a:lnTo>
                <a:lnTo>
                  <a:pt x="25" y="238"/>
                </a:lnTo>
                <a:lnTo>
                  <a:pt x="25" y="238"/>
                </a:lnTo>
                <a:lnTo>
                  <a:pt x="24" y="238"/>
                </a:lnTo>
                <a:lnTo>
                  <a:pt x="24" y="238"/>
                </a:lnTo>
                <a:lnTo>
                  <a:pt x="24" y="241"/>
                </a:lnTo>
                <a:lnTo>
                  <a:pt x="24" y="241"/>
                </a:lnTo>
                <a:close/>
                <a:moveTo>
                  <a:pt x="323" y="219"/>
                </a:moveTo>
                <a:lnTo>
                  <a:pt x="323" y="219"/>
                </a:lnTo>
                <a:lnTo>
                  <a:pt x="323" y="221"/>
                </a:lnTo>
                <a:lnTo>
                  <a:pt x="323" y="221"/>
                </a:lnTo>
                <a:lnTo>
                  <a:pt x="325" y="221"/>
                </a:lnTo>
                <a:lnTo>
                  <a:pt x="325" y="221"/>
                </a:lnTo>
                <a:lnTo>
                  <a:pt x="327" y="219"/>
                </a:lnTo>
                <a:lnTo>
                  <a:pt x="328" y="219"/>
                </a:lnTo>
                <a:lnTo>
                  <a:pt x="328" y="219"/>
                </a:lnTo>
                <a:lnTo>
                  <a:pt x="339" y="208"/>
                </a:lnTo>
                <a:lnTo>
                  <a:pt x="339" y="208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23" y="219"/>
                </a:lnTo>
                <a:lnTo>
                  <a:pt x="323" y="219"/>
                </a:lnTo>
                <a:close/>
                <a:moveTo>
                  <a:pt x="43" y="237"/>
                </a:moveTo>
                <a:lnTo>
                  <a:pt x="43" y="237"/>
                </a:lnTo>
                <a:lnTo>
                  <a:pt x="46" y="237"/>
                </a:lnTo>
                <a:lnTo>
                  <a:pt x="49" y="235"/>
                </a:lnTo>
                <a:lnTo>
                  <a:pt x="49" y="235"/>
                </a:lnTo>
                <a:lnTo>
                  <a:pt x="50" y="234"/>
                </a:lnTo>
                <a:lnTo>
                  <a:pt x="50" y="234"/>
                </a:lnTo>
                <a:lnTo>
                  <a:pt x="50" y="232"/>
                </a:lnTo>
                <a:lnTo>
                  <a:pt x="50" y="232"/>
                </a:lnTo>
                <a:lnTo>
                  <a:pt x="46" y="232"/>
                </a:lnTo>
                <a:lnTo>
                  <a:pt x="46" y="232"/>
                </a:lnTo>
                <a:lnTo>
                  <a:pt x="43" y="235"/>
                </a:lnTo>
                <a:lnTo>
                  <a:pt x="43" y="235"/>
                </a:lnTo>
                <a:lnTo>
                  <a:pt x="43" y="237"/>
                </a:lnTo>
                <a:lnTo>
                  <a:pt x="43" y="237"/>
                </a:lnTo>
                <a:close/>
                <a:moveTo>
                  <a:pt x="131" y="208"/>
                </a:moveTo>
                <a:lnTo>
                  <a:pt x="131" y="208"/>
                </a:lnTo>
                <a:lnTo>
                  <a:pt x="128" y="213"/>
                </a:lnTo>
                <a:lnTo>
                  <a:pt x="128" y="213"/>
                </a:lnTo>
                <a:lnTo>
                  <a:pt x="129" y="213"/>
                </a:lnTo>
                <a:lnTo>
                  <a:pt x="129" y="213"/>
                </a:lnTo>
                <a:lnTo>
                  <a:pt x="133" y="211"/>
                </a:lnTo>
                <a:lnTo>
                  <a:pt x="134" y="210"/>
                </a:lnTo>
                <a:lnTo>
                  <a:pt x="134" y="210"/>
                </a:lnTo>
                <a:lnTo>
                  <a:pt x="137" y="208"/>
                </a:lnTo>
                <a:lnTo>
                  <a:pt x="137" y="208"/>
                </a:lnTo>
                <a:lnTo>
                  <a:pt x="137" y="207"/>
                </a:lnTo>
                <a:lnTo>
                  <a:pt x="137" y="207"/>
                </a:lnTo>
                <a:lnTo>
                  <a:pt x="131" y="208"/>
                </a:lnTo>
                <a:lnTo>
                  <a:pt x="131" y="208"/>
                </a:lnTo>
                <a:close/>
                <a:moveTo>
                  <a:pt x="344" y="129"/>
                </a:moveTo>
                <a:lnTo>
                  <a:pt x="344" y="129"/>
                </a:lnTo>
                <a:lnTo>
                  <a:pt x="344" y="129"/>
                </a:lnTo>
                <a:lnTo>
                  <a:pt x="344" y="129"/>
                </a:lnTo>
                <a:lnTo>
                  <a:pt x="345" y="129"/>
                </a:lnTo>
                <a:lnTo>
                  <a:pt x="345" y="129"/>
                </a:lnTo>
                <a:lnTo>
                  <a:pt x="352" y="131"/>
                </a:lnTo>
                <a:lnTo>
                  <a:pt x="352" y="131"/>
                </a:lnTo>
                <a:lnTo>
                  <a:pt x="353" y="131"/>
                </a:lnTo>
                <a:lnTo>
                  <a:pt x="355" y="129"/>
                </a:lnTo>
                <a:lnTo>
                  <a:pt x="355" y="129"/>
                </a:lnTo>
                <a:lnTo>
                  <a:pt x="357" y="129"/>
                </a:lnTo>
                <a:lnTo>
                  <a:pt x="357" y="129"/>
                </a:lnTo>
                <a:lnTo>
                  <a:pt x="361" y="131"/>
                </a:lnTo>
                <a:lnTo>
                  <a:pt x="361" y="131"/>
                </a:lnTo>
                <a:lnTo>
                  <a:pt x="363" y="131"/>
                </a:lnTo>
                <a:lnTo>
                  <a:pt x="363" y="131"/>
                </a:lnTo>
                <a:lnTo>
                  <a:pt x="363" y="128"/>
                </a:lnTo>
                <a:lnTo>
                  <a:pt x="361" y="128"/>
                </a:lnTo>
                <a:lnTo>
                  <a:pt x="361" y="128"/>
                </a:lnTo>
                <a:lnTo>
                  <a:pt x="344" y="129"/>
                </a:lnTo>
                <a:lnTo>
                  <a:pt x="344" y="129"/>
                </a:lnTo>
                <a:lnTo>
                  <a:pt x="344" y="129"/>
                </a:lnTo>
                <a:lnTo>
                  <a:pt x="344" y="129"/>
                </a:lnTo>
                <a:close/>
                <a:moveTo>
                  <a:pt x="24" y="290"/>
                </a:moveTo>
                <a:lnTo>
                  <a:pt x="24" y="290"/>
                </a:lnTo>
                <a:lnTo>
                  <a:pt x="24" y="290"/>
                </a:lnTo>
                <a:lnTo>
                  <a:pt x="24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87"/>
                </a:lnTo>
                <a:lnTo>
                  <a:pt x="32" y="286"/>
                </a:lnTo>
                <a:lnTo>
                  <a:pt x="32" y="286"/>
                </a:lnTo>
                <a:lnTo>
                  <a:pt x="33" y="284"/>
                </a:lnTo>
                <a:lnTo>
                  <a:pt x="33" y="284"/>
                </a:lnTo>
                <a:lnTo>
                  <a:pt x="35" y="282"/>
                </a:lnTo>
                <a:lnTo>
                  <a:pt x="35" y="282"/>
                </a:lnTo>
                <a:lnTo>
                  <a:pt x="35" y="282"/>
                </a:lnTo>
                <a:lnTo>
                  <a:pt x="35" y="282"/>
                </a:lnTo>
                <a:lnTo>
                  <a:pt x="24" y="290"/>
                </a:lnTo>
                <a:lnTo>
                  <a:pt x="24" y="290"/>
                </a:lnTo>
                <a:close/>
                <a:moveTo>
                  <a:pt x="240" y="197"/>
                </a:move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5" y="197"/>
                </a:lnTo>
                <a:lnTo>
                  <a:pt x="245" y="197"/>
                </a:lnTo>
                <a:lnTo>
                  <a:pt x="262" y="196"/>
                </a:lnTo>
                <a:lnTo>
                  <a:pt x="262" y="196"/>
                </a:lnTo>
                <a:lnTo>
                  <a:pt x="265" y="194"/>
                </a:lnTo>
                <a:lnTo>
                  <a:pt x="265" y="194"/>
                </a:lnTo>
                <a:lnTo>
                  <a:pt x="240" y="197"/>
                </a:lnTo>
                <a:lnTo>
                  <a:pt x="240" y="197"/>
                </a:lnTo>
                <a:close/>
                <a:moveTo>
                  <a:pt x="415" y="27"/>
                </a:moveTo>
                <a:lnTo>
                  <a:pt x="415" y="27"/>
                </a:lnTo>
                <a:lnTo>
                  <a:pt x="413" y="27"/>
                </a:lnTo>
                <a:lnTo>
                  <a:pt x="413" y="28"/>
                </a:lnTo>
                <a:lnTo>
                  <a:pt x="413" y="28"/>
                </a:lnTo>
                <a:lnTo>
                  <a:pt x="413" y="41"/>
                </a:lnTo>
                <a:lnTo>
                  <a:pt x="413" y="41"/>
                </a:lnTo>
                <a:lnTo>
                  <a:pt x="413" y="43"/>
                </a:lnTo>
                <a:lnTo>
                  <a:pt x="413" y="43"/>
                </a:lnTo>
                <a:lnTo>
                  <a:pt x="415" y="43"/>
                </a:lnTo>
                <a:lnTo>
                  <a:pt x="415" y="41"/>
                </a:lnTo>
                <a:lnTo>
                  <a:pt x="415" y="41"/>
                </a:lnTo>
                <a:lnTo>
                  <a:pt x="415" y="30"/>
                </a:lnTo>
                <a:lnTo>
                  <a:pt x="415" y="30"/>
                </a:lnTo>
                <a:lnTo>
                  <a:pt x="415" y="27"/>
                </a:lnTo>
                <a:lnTo>
                  <a:pt x="415" y="27"/>
                </a:lnTo>
                <a:close/>
                <a:moveTo>
                  <a:pt x="63" y="232"/>
                </a:moveTo>
                <a:lnTo>
                  <a:pt x="63" y="232"/>
                </a:lnTo>
                <a:lnTo>
                  <a:pt x="62" y="232"/>
                </a:lnTo>
                <a:lnTo>
                  <a:pt x="62" y="232"/>
                </a:lnTo>
                <a:lnTo>
                  <a:pt x="57" y="232"/>
                </a:lnTo>
                <a:lnTo>
                  <a:pt x="57" y="232"/>
                </a:lnTo>
                <a:lnTo>
                  <a:pt x="55" y="232"/>
                </a:lnTo>
                <a:lnTo>
                  <a:pt x="55" y="232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7" y="237"/>
                </a:lnTo>
                <a:lnTo>
                  <a:pt x="57" y="237"/>
                </a:lnTo>
                <a:lnTo>
                  <a:pt x="58" y="235"/>
                </a:lnTo>
                <a:lnTo>
                  <a:pt x="58" y="235"/>
                </a:lnTo>
                <a:lnTo>
                  <a:pt x="63" y="232"/>
                </a:lnTo>
                <a:lnTo>
                  <a:pt x="63" y="232"/>
                </a:lnTo>
                <a:close/>
                <a:moveTo>
                  <a:pt x="325" y="194"/>
                </a:moveTo>
                <a:lnTo>
                  <a:pt x="325" y="194"/>
                </a:lnTo>
                <a:lnTo>
                  <a:pt x="323" y="194"/>
                </a:lnTo>
                <a:lnTo>
                  <a:pt x="323" y="194"/>
                </a:lnTo>
                <a:lnTo>
                  <a:pt x="311" y="196"/>
                </a:lnTo>
                <a:lnTo>
                  <a:pt x="311" y="196"/>
                </a:lnTo>
                <a:lnTo>
                  <a:pt x="309" y="197"/>
                </a:lnTo>
                <a:lnTo>
                  <a:pt x="309" y="197"/>
                </a:lnTo>
                <a:lnTo>
                  <a:pt x="311" y="197"/>
                </a:lnTo>
                <a:lnTo>
                  <a:pt x="311" y="197"/>
                </a:lnTo>
                <a:lnTo>
                  <a:pt x="319" y="196"/>
                </a:lnTo>
                <a:lnTo>
                  <a:pt x="319" y="196"/>
                </a:lnTo>
                <a:lnTo>
                  <a:pt x="322" y="196"/>
                </a:lnTo>
                <a:lnTo>
                  <a:pt x="325" y="194"/>
                </a:lnTo>
                <a:lnTo>
                  <a:pt x="325" y="194"/>
                </a:lnTo>
                <a:close/>
                <a:moveTo>
                  <a:pt x="268" y="194"/>
                </a:moveTo>
                <a:lnTo>
                  <a:pt x="268" y="194"/>
                </a:lnTo>
                <a:lnTo>
                  <a:pt x="268" y="196"/>
                </a:lnTo>
                <a:lnTo>
                  <a:pt x="270" y="196"/>
                </a:lnTo>
                <a:lnTo>
                  <a:pt x="270" y="196"/>
                </a:lnTo>
                <a:lnTo>
                  <a:pt x="282" y="194"/>
                </a:lnTo>
                <a:lnTo>
                  <a:pt x="282" y="194"/>
                </a:lnTo>
                <a:lnTo>
                  <a:pt x="292" y="194"/>
                </a:lnTo>
                <a:lnTo>
                  <a:pt x="292" y="194"/>
                </a:lnTo>
                <a:lnTo>
                  <a:pt x="292" y="194"/>
                </a:lnTo>
                <a:lnTo>
                  <a:pt x="293" y="193"/>
                </a:lnTo>
                <a:lnTo>
                  <a:pt x="293" y="193"/>
                </a:lnTo>
                <a:lnTo>
                  <a:pt x="268" y="194"/>
                </a:lnTo>
                <a:lnTo>
                  <a:pt x="268" y="194"/>
                </a:lnTo>
                <a:close/>
                <a:moveTo>
                  <a:pt x="390" y="16"/>
                </a:moveTo>
                <a:lnTo>
                  <a:pt x="390" y="16"/>
                </a:lnTo>
                <a:lnTo>
                  <a:pt x="390" y="16"/>
                </a:lnTo>
                <a:lnTo>
                  <a:pt x="390" y="16"/>
                </a:lnTo>
                <a:lnTo>
                  <a:pt x="405" y="10"/>
                </a:lnTo>
                <a:lnTo>
                  <a:pt x="405" y="10"/>
                </a:lnTo>
                <a:lnTo>
                  <a:pt x="402" y="10"/>
                </a:lnTo>
                <a:lnTo>
                  <a:pt x="402" y="10"/>
                </a:lnTo>
                <a:lnTo>
                  <a:pt x="401" y="10"/>
                </a:lnTo>
                <a:lnTo>
                  <a:pt x="401" y="10"/>
                </a:lnTo>
                <a:lnTo>
                  <a:pt x="398" y="11"/>
                </a:lnTo>
                <a:lnTo>
                  <a:pt x="398" y="11"/>
                </a:lnTo>
                <a:lnTo>
                  <a:pt x="393" y="14"/>
                </a:lnTo>
                <a:lnTo>
                  <a:pt x="393" y="14"/>
                </a:lnTo>
                <a:lnTo>
                  <a:pt x="390" y="16"/>
                </a:lnTo>
                <a:lnTo>
                  <a:pt x="390" y="16"/>
                </a:lnTo>
                <a:close/>
                <a:moveTo>
                  <a:pt x="147" y="230"/>
                </a:moveTo>
                <a:lnTo>
                  <a:pt x="147" y="230"/>
                </a:lnTo>
                <a:lnTo>
                  <a:pt x="150" y="230"/>
                </a:lnTo>
                <a:lnTo>
                  <a:pt x="153" y="229"/>
                </a:lnTo>
                <a:lnTo>
                  <a:pt x="153" y="229"/>
                </a:lnTo>
                <a:lnTo>
                  <a:pt x="156" y="227"/>
                </a:lnTo>
                <a:lnTo>
                  <a:pt x="156" y="227"/>
                </a:lnTo>
                <a:lnTo>
                  <a:pt x="158" y="226"/>
                </a:lnTo>
                <a:lnTo>
                  <a:pt x="158" y="226"/>
                </a:lnTo>
                <a:lnTo>
                  <a:pt x="153" y="226"/>
                </a:lnTo>
                <a:lnTo>
                  <a:pt x="153" y="226"/>
                </a:lnTo>
                <a:lnTo>
                  <a:pt x="151" y="226"/>
                </a:lnTo>
                <a:lnTo>
                  <a:pt x="151" y="226"/>
                </a:lnTo>
                <a:lnTo>
                  <a:pt x="147" y="230"/>
                </a:lnTo>
                <a:lnTo>
                  <a:pt x="147" y="230"/>
                </a:lnTo>
                <a:close/>
                <a:moveTo>
                  <a:pt x="328" y="196"/>
                </a:moveTo>
                <a:lnTo>
                  <a:pt x="328" y="196"/>
                </a:lnTo>
                <a:lnTo>
                  <a:pt x="334" y="196"/>
                </a:lnTo>
                <a:lnTo>
                  <a:pt x="334" y="196"/>
                </a:lnTo>
                <a:lnTo>
                  <a:pt x="338" y="193"/>
                </a:lnTo>
                <a:lnTo>
                  <a:pt x="338" y="193"/>
                </a:lnTo>
                <a:lnTo>
                  <a:pt x="328" y="193"/>
                </a:lnTo>
                <a:lnTo>
                  <a:pt x="328" y="193"/>
                </a:lnTo>
                <a:lnTo>
                  <a:pt x="328" y="196"/>
                </a:lnTo>
                <a:lnTo>
                  <a:pt x="328" y="196"/>
                </a:lnTo>
                <a:close/>
                <a:moveTo>
                  <a:pt x="369" y="153"/>
                </a:moveTo>
                <a:lnTo>
                  <a:pt x="369" y="153"/>
                </a:lnTo>
                <a:lnTo>
                  <a:pt x="368" y="155"/>
                </a:lnTo>
                <a:lnTo>
                  <a:pt x="368" y="155"/>
                </a:lnTo>
                <a:lnTo>
                  <a:pt x="366" y="158"/>
                </a:lnTo>
                <a:lnTo>
                  <a:pt x="363" y="161"/>
                </a:lnTo>
                <a:lnTo>
                  <a:pt x="363" y="161"/>
                </a:lnTo>
                <a:lnTo>
                  <a:pt x="360" y="163"/>
                </a:lnTo>
                <a:lnTo>
                  <a:pt x="360" y="163"/>
                </a:lnTo>
                <a:lnTo>
                  <a:pt x="366" y="161"/>
                </a:lnTo>
                <a:lnTo>
                  <a:pt x="366" y="161"/>
                </a:lnTo>
                <a:lnTo>
                  <a:pt x="368" y="161"/>
                </a:lnTo>
                <a:lnTo>
                  <a:pt x="368" y="161"/>
                </a:lnTo>
                <a:lnTo>
                  <a:pt x="369" y="158"/>
                </a:lnTo>
                <a:lnTo>
                  <a:pt x="369" y="153"/>
                </a:lnTo>
                <a:lnTo>
                  <a:pt x="369" y="153"/>
                </a:lnTo>
                <a:close/>
                <a:moveTo>
                  <a:pt x="25" y="128"/>
                </a:moveTo>
                <a:lnTo>
                  <a:pt x="25" y="128"/>
                </a:lnTo>
                <a:lnTo>
                  <a:pt x="33" y="123"/>
                </a:lnTo>
                <a:lnTo>
                  <a:pt x="33" y="123"/>
                </a:lnTo>
                <a:lnTo>
                  <a:pt x="33" y="122"/>
                </a:lnTo>
                <a:lnTo>
                  <a:pt x="33" y="122"/>
                </a:lnTo>
                <a:lnTo>
                  <a:pt x="33" y="118"/>
                </a:lnTo>
                <a:lnTo>
                  <a:pt x="33" y="118"/>
                </a:lnTo>
                <a:lnTo>
                  <a:pt x="33" y="118"/>
                </a:lnTo>
                <a:lnTo>
                  <a:pt x="33" y="118"/>
                </a:lnTo>
                <a:lnTo>
                  <a:pt x="25" y="126"/>
                </a:lnTo>
                <a:lnTo>
                  <a:pt x="25" y="126"/>
                </a:lnTo>
                <a:lnTo>
                  <a:pt x="25" y="128"/>
                </a:lnTo>
                <a:lnTo>
                  <a:pt x="25" y="128"/>
                </a:lnTo>
                <a:close/>
                <a:moveTo>
                  <a:pt x="379" y="235"/>
                </a:moveTo>
                <a:lnTo>
                  <a:pt x="379" y="235"/>
                </a:lnTo>
                <a:lnTo>
                  <a:pt x="377" y="245"/>
                </a:lnTo>
                <a:lnTo>
                  <a:pt x="377" y="245"/>
                </a:lnTo>
                <a:lnTo>
                  <a:pt x="380" y="241"/>
                </a:lnTo>
                <a:lnTo>
                  <a:pt x="380" y="241"/>
                </a:lnTo>
                <a:lnTo>
                  <a:pt x="380" y="240"/>
                </a:lnTo>
                <a:lnTo>
                  <a:pt x="380" y="240"/>
                </a:lnTo>
                <a:lnTo>
                  <a:pt x="380" y="237"/>
                </a:lnTo>
                <a:lnTo>
                  <a:pt x="380" y="237"/>
                </a:lnTo>
                <a:lnTo>
                  <a:pt x="379" y="235"/>
                </a:lnTo>
                <a:lnTo>
                  <a:pt x="379" y="235"/>
                </a:lnTo>
                <a:close/>
                <a:moveTo>
                  <a:pt x="379" y="282"/>
                </a:moveTo>
                <a:lnTo>
                  <a:pt x="379" y="282"/>
                </a:lnTo>
                <a:lnTo>
                  <a:pt x="380" y="281"/>
                </a:lnTo>
                <a:lnTo>
                  <a:pt x="380" y="281"/>
                </a:lnTo>
                <a:lnTo>
                  <a:pt x="380" y="279"/>
                </a:lnTo>
                <a:lnTo>
                  <a:pt x="380" y="276"/>
                </a:lnTo>
                <a:lnTo>
                  <a:pt x="380" y="276"/>
                </a:lnTo>
                <a:lnTo>
                  <a:pt x="379" y="279"/>
                </a:lnTo>
                <a:lnTo>
                  <a:pt x="379" y="279"/>
                </a:lnTo>
                <a:lnTo>
                  <a:pt x="377" y="281"/>
                </a:lnTo>
                <a:lnTo>
                  <a:pt x="377" y="281"/>
                </a:lnTo>
                <a:lnTo>
                  <a:pt x="375" y="279"/>
                </a:lnTo>
                <a:lnTo>
                  <a:pt x="375" y="279"/>
                </a:lnTo>
                <a:lnTo>
                  <a:pt x="374" y="276"/>
                </a:lnTo>
                <a:lnTo>
                  <a:pt x="374" y="276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82"/>
                </a:lnTo>
                <a:lnTo>
                  <a:pt x="374" y="282"/>
                </a:lnTo>
                <a:lnTo>
                  <a:pt x="379" y="282"/>
                </a:lnTo>
                <a:lnTo>
                  <a:pt x="379" y="282"/>
                </a:lnTo>
                <a:close/>
                <a:moveTo>
                  <a:pt x="320" y="133"/>
                </a:moveTo>
                <a:lnTo>
                  <a:pt x="320" y="133"/>
                </a:lnTo>
                <a:lnTo>
                  <a:pt x="314" y="133"/>
                </a:lnTo>
                <a:lnTo>
                  <a:pt x="314" y="133"/>
                </a:lnTo>
                <a:lnTo>
                  <a:pt x="312" y="133"/>
                </a:lnTo>
                <a:lnTo>
                  <a:pt x="312" y="133"/>
                </a:lnTo>
                <a:lnTo>
                  <a:pt x="309" y="136"/>
                </a:lnTo>
                <a:lnTo>
                  <a:pt x="309" y="136"/>
                </a:lnTo>
                <a:lnTo>
                  <a:pt x="312" y="136"/>
                </a:lnTo>
                <a:lnTo>
                  <a:pt x="312" y="136"/>
                </a:lnTo>
                <a:lnTo>
                  <a:pt x="316" y="136"/>
                </a:lnTo>
                <a:lnTo>
                  <a:pt x="316" y="136"/>
                </a:lnTo>
                <a:lnTo>
                  <a:pt x="317" y="136"/>
                </a:lnTo>
                <a:lnTo>
                  <a:pt x="317" y="136"/>
                </a:lnTo>
                <a:lnTo>
                  <a:pt x="320" y="133"/>
                </a:lnTo>
                <a:lnTo>
                  <a:pt x="320" y="133"/>
                </a:lnTo>
                <a:close/>
                <a:moveTo>
                  <a:pt x="114" y="218"/>
                </a:moveTo>
                <a:lnTo>
                  <a:pt x="114" y="218"/>
                </a:lnTo>
                <a:lnTo>
                  <a:pt x="110" y="218"/>
                </a:lnTo>
                <a:lnTo>
                  <a:pt x="109" y="219"/>
                </a:lnTo>
                <a:lnTo>
                  <a:pt x="109" y="219"/>
                </a:lnTo>
                <a:lnTo>
                  <a:pt x="101" y="227"/>
                </a:lnTo>
                <a:lnTo>
                  <a:pt x="101" y="227"/>
                </a:lnTo>
                <a:lnTo>
                  <a:pt x="99" y="229"/>
                </a:lnTo>
                <a:lnTo>
                  <a:pt x="99" y="229"/>
                </a:lnTo>
                <a:lnTo>
                  <a:pt x="99" y="229"/>
                </a:lnTo>
                <a:lnTo>
                  <a:pt x="99" y="229"/>
                </a:lnTo>
                <a:lnTo>
                  <a:pt x="101" y="229"/>
                </a:lnTo>
                <a:lnTo>
                  <a:pt x="101" y="229"/>
                </a:lnTo>
                <a:lnTo>
                  <a:pt x="114" y="218"/>
                </a:lnTo>
                <a:lnTo>
                  <a:pt x="114" y="218"/>
                </a:lnTo>
                <a:close/>
                <a:moveTo>
                  <a:pt x="207" y="200"/>
                </a:moveTo>
                <a:lnTo>
                  <a:pt x="207" y="200"/>
                </a:lnTo>
                <a:lnTo>
                  <a:pt x="207" y="200"/>
                </a:lnTo>
                <a:lnTo>
                  <a:pt x="207" y="200"/>
                </a:lnTo>
                <a:lnTo>
                  <a:pt x="208" y="200"/>
                </a:lnTo>
                <a:lnTo>
                  <a:pt x="208" y="200"/>
                </a:lnTo>
                <a:lnTo>
                  <a:pt x="226" y="199"/>
                </a:lnTo>
                <a:lnTo>
                  <a:pt x="226" y="199"/>
                </a:lnTo>
                <a:lnTo>
                  <a:pt x="233" y="199"/>
                </a:lnTo>
                <a:lnTo>
                  <a:pt x="233" y="199"/>
                </a:lnTo>
                <a:lnTo>
                  <a:pt x="235" y="197"/>
                </a:lnTo>
                <a:lnTo>
                  <a:pt x="235" y="197"/>
                </a:lnTo>
                <a:lnTo>
                  <a:pt x="235" y="197"/>
                </a:lnTo>
                <a:lnTo>
                  <a:pt x="207" y="200"/>
                </a:lnTo>
                <a:lnTo>
                  <a:pt x="207" y="200"/>
                </a:lnTo>
                <a:close/>
                <a:moveTo>
                  <a:pt x="88" y="219"/>
                </a:moveTo>
                <a:lnTo>
                  <a:pt x="88" y="219"/>
                </a:lnTo>
                <a:lnTo>
                  <a:pt x="88" y="219"/>
                </a:lnTo>
                <a:lnTo>
                  <a:pt x="88" y="219"/>
                </a:lnTo>
                <a:lnTo>
                  <a:pt x="85" y="219"/>
                </a:lnTo>
                <a:lnTo>
                  <a:pt x="82" y="221"/>
                </a:lnTo>
                <a:lnTo>
                  <a:pt x="82" y="221"/>
                </a:lnTo>
                <a:lnTo>
                  <a:pt x="80" y="223"/>
                </a:lnTo>
                <a:lnTo>
                  <a:pt x="80" y="223"/>
                </a:lnTo>
                <a:lnTo>
                  <a:pt x="79" y="224"/>
                </a:lnTo>
                <a:lnTo>
                  <a:pt x="79" y="224"/>
                </a:lnTo>
                <a:lnTo>
                  <a:pt x="85" y="223"/>
                </a:lnTo>
                <a:lnTo>
                  <a:pt x="85" y="223"/>
                </a:lnTo>
                <a:lnTo>
                  <a:pt x="85" y="223"/>
                </a:lnTo>
                <a:lnTo>
                  <a:pt x="85" y="223"/>
                </a:lnTo>
                <a:lnTo>
                  <a:pt x="88" y="219"/>
                </a:lnTo>
                <a:lnTo>
                  <a:pt x="88" y="219"/>
                </a:lnTo>
                <a:close/>
                <a:moveTo>
                  <a:pt x="401" y="268"/>
                </a:moveTo>
                <a:lnTo>
                  <a:pt x="401" y="268"/>
                </a:lnTo>
                <a:lnTo>
                  <a:pt x="398" y="270"/>
                </a:lnTo>
                <a:lnTo>
                  <a:pt x="398" y="270"/>
                </a:lnTo>
                <a:lnTo>
                  <a:pt x="396" y="273"/>
                </a:lnTo>
                <a:lnTo>
                  <a:pt x="396" y="276"/>
                </a:lnTo>
                <a:lnTo>
                  <a:pt x="396" y="276"/>
                </a:lnTo>
                <a:lnTo>
                  <a:pt x="401" y="273"/>
                </a:lnTo>
                <a:lnTo>
                  <a:pt x="401" y="273"/>
                </a:lnTo>
                <a:lnTo>
                  <a:pt x="401" y="268"/>
                </a:lnTo>
                <a:lnTo>
                  <a:pt x="401" y="268"/>
                </a:lnTo>
                <a:close/>
                <a:moveTo>
                  <a:pt x="156" y="223"/>
                </a:moveTo>
                <a:lnTo>
                  <a:pt x="156" y="223"/>
                </a:lnTo>
                <a:lnTo>
                  <a:pt x="161" y="223"/>
                </a:lnTo>
                <a:lnTo>
                  <a:pt x="161" y="223"/>
                </a:lnTo>
                <a:lnTo>
                  <a:pt x="162" y="221"/>
                </a:lnTo>
                <a:lnTo>
                  <a:pt x="162" y="221"/>
                </a:lnTo>
                <a:lnTo>
                  <a:pt x="166" y="218"/>
                </a:lnTo>
                <a:lnTo>
                  <a:pt x="166" y="218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9" y="219"/>
                </a:lnTo>
                <a:lnTo>
                  <a:pt x="156" y="223"/>
                </a:lnTo>
                <a:lnTo>
                  <a:pt x="156" y="223"/>
                </a:lnTo>
                <a:close/>
                <a:moveTo>
                  <a:pt x="317" y="161"/>
                </a:moveTo>
                <a:lnTo>
                  <a:pt x="317" y="161"/>
                </a:lnTo>
                <a:lnTo>
                  <a:pt x="320" y="152"/>
                </a:lnTo>
                <a:lnTo>
                  <a:pt x="320" y="152"/>
                </a:lnTo>
                <a:lnTo>
                  <a:pt x="317" y="155"/>
                </a:lnTo>
                <a:lnTo>
                  <a:pt x="317" y="155"/>
                </a:lnTo>
                <a:lnTo>
                  <a:pt x="317" y="155"/>
                </a:lnTo>
                <a:lnTo>
                  <a:pt x="317" y="155"/>
                </a:lnTo>
                <a:lnTo>
                  <a:pt x="317" y="161"/>
                </a:lnTo>
                <a:lnTo>
                  <a:pt x="317" y="161"/>
                </a:lnTo>
                <a:close/>
                <a:moveTo>
                  <a:pt x="189" y="240"/>
                </a:moveTo>
                <a:lnTo>
                  <a:pt x="189" y="240"/>
                </a:lnTo>
                <a:lnTo>
                  <a:pt x="189" y="240"/>
                </a:lnTo>
                <a:lnTo>
                  <a:pt x="189" y="240"/>
                </a:lnTo>
                <a:lnTo>
                  <a:pt x="196" y="240"/>
                </a:lnTo>
                <a:lnTo>
                  <a:pt x="196" y="240"/>
                </a:lnTo>
                <a:lnTo>
                  <a:pt x="199" y="235"/>
                </a:lnTo>
                <a:lnTo>
                  <a:pt x="199" y="235"/>
                </a:lnTo>
                <a:lnTo>
                  <a:pt x="196" y="235"/>
                </a:lnTo>
                <a:lnTo>
                  <a:pt x="196" y="235"/>
                </a:lnTo>
                <a:lnTo>
                  <a:pt x="189" y="240"/>
                </a:lnTo>
                <a:lnTo>
                  <a:pt x="189" y="240"/>
                </a:lnTo>
                <a:close/>
                <a:moveTo>
                  <a:pt x="304" y="218"/>
                </a:moveTo>
                <a:lnTo>
                  <a:pt x="304" y="218"/>
                </a:lnTo>
                <a:lnTo>
                  <a:pt x="304" y="218"/>
                </a:lnTo>
                <a:lnTo>
                  <a:pt x="304" y="218"/>
                </a:lnTo>
                <a:lnTo>
                  <a:pt x="319" y="207"/>
                </a:lnTo>
                <a:lnTo>
                  <a:pt x="319" y="207"/>
                </a:lnTo>
                <a:lnTo>
                  <a:pt x="317" y="207"/>
                </a:lnTo>
                <a:lnTo>
                  <a:pt x="316" y="207"/>
                </a:lnTo>
                <a:lnTo>
                  <a:pt x="316" y="207"/>
                </a:lnTo>
                <a:lnTo>
                  <a:pt x="304" y="216"/>
                </a:lnTo>
                <a:lnTo>
                  <a:pt x="304" y="216"/>
                </a:lnTo>
                <a:lnTo>
                  <a:pt x="304" y="218"/>
                </a:lnTo>
                <a:lnTo>
                  <a:pt x="304" y="218"/>
                </a:lnTo>
                <a:close/>
                <a:moveTo>
                  <a:pt x="158" y="240"/>
                </a:moveTo>
                <a:lnTo>
                  <a:pt x="158" y="240"/>
                </a:lnTo>
                <a:lnTo>
                  <a:pt x="167" y="240"/>
                </a:lnTo>
                <a:lnTo>
                  <a:pt x="167" y="240"/>
                </a:lnTo>
                <a:lnTo>
                  <a:pt x="167" y="238"/>
                </a:lnTo>
                <a:lnTo>
                  <a:pt x="167" y="238"/>
                </a:lnTo>
                <a:lnTo>
                  <a:pt x="162" y="238"/>
                </a:lnTo>
                <a:lnTo>
                  <a:pt x="162" y="238"/>
                </a:lnTo>
                <a:lnTo>
                  <a:pt x="161" y="238"/>
                </a:lnTo>
                <a:lnTo>
                  <a:pt x="158" y="240"/>
                </a:lnTo>
                <a:lnTo>
                  <a:pt x="158" y="240"/>
                </a:lnTo>
                <a:close/>
                <a:moveTo>
                  <a:pt x="402" y="49"/>
                </a:moveTo>
                <a:lnTo>
                  <a:pt x="402" y="49"/>
                </a:lnTo>
                <a:lnTo>
                  <a:pt x="405" y="47"/>
                </a:lnTo>
                <a:lnTo>
                  <a:pt x="405" y="47"/>
                </a:lnTo>
                <a:lnTo>
                  <a:pt x="405" y="46"/>
                </a:lnTo>
                <a:lnTo>
                  <a:pt x="405" y="46"/>
                </a:lnTo>
                <a:lnTo>
                  <a:pt x="405" y="41"/>
                </a:lnTo>
                <a:lnTo>
                  <a:pt x="405" y="41"/>
                </a:lnTo>
                <a:lnTo>
                  <a:pt x="401" y="44"/>
                </a:lnTo>
                <a:lnTo>
                  <a:pt x="401" y="44"/>
                </a:lnTo>
                <a:lnTo>
                  <a:pt x="402" y="49"/>
                </a:lnTo>
                <a:lnTo>
                  <a:pt x="402" y="49"/>
                </a:lnTo>
                <a:close/>
                <a:moveTo>
                  <a:pt x="27" y="159"/>
                </a:moveTo>
                <a:lnTo>
                  <a:pt x="27" y="159"/>
                </a:lnTo>
                <a:lnTo>
                  <a:pt x="35" y="155"/>
                </a:lnTo>
                <a:lnTo>
                  <a:pt x="35" y="155"/>
                </a:lnTo>
                <a:lnTo>
                  <a:pt x="35" y="155"/>
                </a:lnTo>
                <a:lnTo>
                  <a:pt x="35" y="155"/>
                </a:lnTo>
                <a:lnTo>
                  <a:pt x="35" y="152"/>
                </a:lnTo>
                <a:lnTo>
                  <a:pt x="35" y="152"/>
                </a:lnTo>
                <a:lnTo>
                  <a:pt x="33" y="152"/>
                </a:lnTo>
                <a:lnTo>
                  <a:pt x="33" y="152"/>
                </a:lnTo>
                <a:lnTo>
                  <a:pt x="27" y="158"/>
                </a:lnTo>
                <a:lnTo>
                  <a:pt x="27" y="158"/>
                </a:lnTo>
                <a:lnTo>
                  <a:pt x="27" y="159"/>
                </a:lnTo>
                <a:lnTo>
                  <a:pt x="27" y="159"/>
                </a:lnTo>
                <a:close/>
                <a:moveTo>
                  <a:pt x="369" y="137"/>
                </a:moveTo>
                <a:lnTo>
                  <a:pt x="369" y="137"/>
                </a:lnTo>
                <a:lnTo>
                  <a:pt x="369" y="137"/>
                </a:lnTo>
                <a:lnTo>
                  <a:pt x="369" y="137"/>
                </a:lnTo>
                <a:lnTo>
                  <a:pt x="369" y="126"/>
                </a:lnTo>
                <a:lnTo>
                  <a:pt x="369" y="126"/>
                </a:lnTo>
                <a:lnTo>
                  <a:pt x="366" y="126"/>
                </a:lnTo>
                <a:lnTo>
                  <a:pt x="366" y="126"/>
                </a:lnTo>
                <a:lnTo>
                  <a:pt x="368" y="133"/>
                </a:lnTo>
                <a:lnTo>
                  <a:pt x="368" y="133"/>
                </a:lnTo>
                <a:lnTo>
                  <a:pt x="369" y="137"/>
                </a:lnTo>
                <a:lnTo>
                  <a:pt x="369" y="137"/>
                </a:lnTo>
                <a:close/>
                <a:moveTo>
                  <a:pt x="401" y="40"/>
                </a:moveTo>
                <a:lnTo>
                  <a:pt x="401" y="40"/>
                </a:lnTo>
                <a:lnTo>
                  <a:pt x="405" y="38"/>
                </a:lnTo>
                <a:lnTo>
                  <a:pt x="405" y="38"/>
                </a:lnTo>
                <a:lnTo>
                  <a:pt x="405" y="36"/>
                </a:lnTo>
                <a:lnTo>
                  <a:pt x="405" y="36"/>
                </a:lnTo>
                <a:lnTo>
                  <a:pt x="405" y="33"/>
                </a:lnTo>
                <a:lnTo>
                  <a:pt x="405" y="33"/>
                </a:lnTo>
                <a:lnTo>
                  <a:pt x="402" y="35"/>
                </a:lnTo>
                <a:lnTo>
                  <a:pt x="402" y="35"/>
                </a:lnTo>
                <a:lnTo>
                  <a:pt x="401" y="36"/>
                </a:lnTo>
                <a:lnTo>
                  <a:pt x="401" y="38"/>
                </a:lnTo>
                <a:lnTo>
                  <a:pt x="401" y="38"/>
                </a:lnTo>
                <a:lnTo>
                  <a:pt x="401" y="40"/>
                </a:lnTo>
                <a:lnTo>
                  <a:pt x="401" y="40"/>
                </a:lnTo>
                <a:close/>
                <a:moveTo>
                  <a:pt x="309" y="230"/>
                </a:moveTo>
                <a:lnTo>
                  <a:pt x="309" y="230"/>
                </a:lnTo>
                <a:lnTo>
                  <a:pt x="316" y="230"/>
                </a:lnTo>
                <a:lnTo>
                  <a:pt x="316" y="230"/>
                </a:lnTo>
                <a:lnTo>
                  <a:pt x="317" y="230"/>
                </a:lnTo>
                <a:lnTo>
                  <a:pt x="317" y="230"/>
                </a:lnTo>
                <a:lnTo>
                  <a:pt x="319" y="227"/>
                </a:lnTo>
                <a:lnTo>
                  <a:pt x="319" y="227"/>
                </a:lnTo>
                <a:lnTo>
                  <a:pt x="314" y="227"/>
                </a:lnTo>
                <a:lnTo>
                  <a:pt x="314" y="227"/>
                </a:lnTo>
                <a:lnTo>
                  <a:pt x="312" y="229"/>
                </a:lnTo>
                <a:lnTo>
                  <a:pt x="309" y="230"/>
                </a:lnTo>
                <a:lnTo>
                  <a:pt x="309" y="230"/>
                </a:lnTo>
                <a:close/>
                <a:moveTo>
                  <a:pt x="304" y="144"/>
                </a:moveTo>
                <a:lnTo>
                  <a:pt x="304" y="144"/>
                </a:lnTo>
                <a:lnTo>
                  <a:pt x="306" y="144"/>
                </a:lnTo>
                <a:lnTo>
                  <a:pt x="306" y="144"/>
                </a:lnTo>
                <a:lnTo>
                  <a:pt x="309" y="144"/>
                </a:lnTo>
                <a:lnTo>
                  <a:pt x="309" y="144"/>
                </a:lnTo>
                <a:lnTo>
                  <a:pt x="311" y="142"/>
                </a:lnTo>
                <a:lnTo>
                  <a:pt x="311" y="140"/>
                </a:lnTo>
                <a:lnTo>
                  <a:pt x="311" y="140"/>
                </a:lnTo>
                <a:lnTo>
                  <a:pt x="308" y="140"/>
                </a:lnTo>
                <a:lnTo>
                  <a:pt x="308" y="140"/>
                </a:lnTo>
                <a:lnTo>
                  <a:pt x="306" y="140"/>
                </a:lnTo>
                <a:lnTo>
                  <a:pt x="306" y="140"/>
                </a:lnTo>
                <a:lnTo>
                  <a:pt x="304" y="144"/>
                </a:lnTo>
                <a:lnTo>
                  <a:pt x="304" y="144"/>
                </a:lnTo>
                <a:close/>
                <a:moveTo>
                  <a:pt x="353" y="193"/>
                </a:moveTo>
                <a:lnTo>
                  <a:pt x="353" y="193"/>
                </a:lnTo>
                <a:lnTo>
                  <a:pt x="345" y="193"/>
                </a:lnTo>
                <a:lnTo>
                  <a:pt x="345" y="193"/>
                </a:lnTo>
                <a:lnTo>
                  <a:pt x="344" y="193"/>
                </a:lnTo>
                <a:lnTo>
                  <a:pt x="344" y="194"/>
                </a:lnTo>
                <a:lnTo>
                  <a:pt x="344" y="194"/>
                </a:lnTo>
                <a:lnTo>
                  <a:pt x="352" y="194"/>
                </a:lnTo>
                <a:lnTo>
                  <a:pt x="352" y="194"/>
                </a:lnTo>
                <a:lnTo>
                  <a:pt x="353" y="193"/>
                </a:lnTo>
                <a:lnTo>
                  <a:pt x="353" y="193"/>
                </a:lnTo>
                <a:close/>
                <a:moveTo>
                  <a:pt x="27" y="150"/>
                </a:moveTo>
                <a:lnTo>
                  <a:pt x="27" y="150"/>
                </a:lnTo>
                <a:lnTo>
                  <a:pt x="27" y="150"/>
                </a:lnTo>
                <a:lnTo>
                  <a:pt x="27" y="150"/>
                </a:lnTo>
                <a:lnTo>
                  <a:pt x="32" y="147"/>
                </a:lnTo>
                <a:lnTo>
                  <a:pt x="32" y="147"/>
                </a:lnTo>
                <a:lnTo>
                  <a:pt x="33" y="145"/>
                </a:lnTo>
                <a:lnTo>
                  <a:pt x="33" y="142"/>
                </a:lnTo>
                <a:lnTo>
                  <a:pt x="33" y="142"/>
                </a:lnTo>
                <a:lnTo>
                  <a:pt x="33" y="142"/>
                </a:lnTo>
                <a:lnTo>
                  <a:pt x="33" y="142"/>
                </a:lnTo>
                <a:lnTo>
                  <a:pt x="33" y="142"/>
                </a:lnTo>
                <a:lnTo>
                  <a:pt x="33" y="142"/>
                </a:lnTo>
                <a:lnTo>
                  <a:pt x="27" y="148"/>
                </a:lnTo>
                <a:lnTo>
                  <a:pt x="27" y="148"/>
                </a:lnTo>
                <a:lnTo>
                  <a:pt x="27" y="150"/>
                </a:lnTo>
                <a:lnTo>
                  <a:pt x="27" y="150"/>
                </a:lnTo>
                <a:close/>
                <a:moveTo>
                  <a:pt x="347" y="226"/>
                </a:moveTo>
                <a:lnTo>
                  <a:pt x="347" y="226"/>
                </a:lnTo>
                <a:lnTo>
                  <a:pt x="341" y="229"/>
                </a:lnTo>
                <a:lnTo>
                  <a:pt x="341" y="229"/>
                </a:lnTo>
                <a:lnTo>
                  <a:pt x="341" y="230"/>
                </a:lnTo>
                <a:lnTo>
                  <a:pt x="341" y="230"/>
                </a:lnTo>
                <a:lnTo>
                  <a:pt x="350" y="229"/>
                </a:lnTo>
                <a:lnTo>
                  <a:pt x="350" y="229"/>
                </a:lnTo>
                <a:lnTo>
                  <a:pt x="349" y="227"/>
                </a:lnTo>
                <a:lnTo>
                  <a:pt x="347" y="226"/>
                </a:lnTo>
                <a:lnTo>
                  <a:pt x="347" y="226"/>
                </a:lnTo>
                <a:close/>
                <a:moveTo>
                  <a:pt x="25" y="254"/>
                </a:moveTo>
                <a:lnTo>
                  <a:pt x="25" y="254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6"/>
                </a:lnTo>
                <a:lnTo>
                  <a:pt x="32" y="246"/>
                </a:lnTo>
                <a:lnTo>
                  <a:pt x="25" y="252"/>
                </a:lnTo>
                <a:lnTo>
                  <a:pt x="25" y="252"/>
                </a:lnTo>
                <a:lnTo>
                  <a:pt x="25" y="254"/>
                </a:lnTo>
                <a:lnTo>
                  <a:pt x="25" y="254"/>
                </a:lnTo>
                <a:close/>
                <a:moveTo>
                  <a:pt x="360" y="142"/>
                </a:moveTo>
                <a:lnTo>
                  <a:pt x="360" y="142"/>
                </a:lnTo>
                <a:lnTo>
                  <a:pt x="360" y="142"/>
                </a:lnTo>
                <a:lnTo>
                  <a:pt x="360" y="142"/>
                </a:lnTo>
                <a:lnTo>
                  <a:pt x="353" y="150"/>
                </a:lnTo>
                <a:lnTo>
                  <a:pt x="353" y="150"/>
                </a:lnTo>
                <a:lnTo>
                  <a:pt x="360" y="147"/>
                </a:lnTo>
                <a:lnTo>
                  <a:pt x="360" y="147"/>
                </a:lnTo>
                <a:lnTo>
                  <a:pt x="360" y="145"/>
                </a:lnTo>
                <a:lnTo>
                  <a:pt x="360" y="145"/>
                </a:lnTo>
                <a:lnTo>
                  <a:pt x="360" y="142"/>
                </a:lnTo>
                <a:lnTo>
                  <a:pt x="360" y="142"/>
                </a:lnTo>
                <a:close/>
                <a:moveTo>
                  <a:pt x="150" y="218"/>
                </a:moveTo>
                <a:lnTo>
                  <a:pt x="150" y="218"/>
                </a:lnTo>
                <a:lnTo>
                  <a:pt x="145" y="219"/>
                </a:lnTo>
                <a:lnTo>
                  <a:pt x="142" y="223"/>
                </a:lnTo>
                <a:lnTo>
                  <a:pt x="142" y="223"/>
                </a:lnTo>
                <a:lnTo>
                  <a:pt x="144" y="223"/>
                </a:lnTo>
                <a:lnTo>
                  <a:pt x="145" y="221"/>
                </a:lnTo>
                <a:lnTo>
                  <a:pt x="145" y="221"/>
                </a:lnTo>
                <a:lnTo>
                  <a:pt x="150" y="218"/>
                </a:lnTo>
                <a:lnTo>
                  <a:pt x="150" y="218"/>
                </a:lnTo>
                <a:close/>
                <a:moveTo>
                  <a:pt x="123" y="210"/>
                </a:moveTo>
                <a:lnTo>
                  <a:pt x="123" y="210"/>
                </a:lnTo>
                <a:lnTo>
                  <a:pt x="123" y="208"/>
                </a:lnTo>
                <a:lnTo>
                  <a:pt x="123" y="208"/>
                </a:lnTo>
                <a:lnTo>
                  <a:pt x="118" y="210"/>
                </a:lnTo>
                <a:lnTo>
                  <a:pt x="118" y="210"/>
                </a:lnTo>
                <a:lnTo>
                  <a:pt x="115" y="213"/>
                </a:lnTo>
                <a:lnTo>
                  <a:pt x="115" y="213"/>
                </a:lnTo>
                <a:lnTo>
                  <a:pt x="118" y="213"/>
                </a:lnTo>
                <a:lnTo>
                  <a:pt x="118" y="213"/>
                </a:lnTo>
                <a:lnTo>
                  <a:pt x="120" y="211"/>
                </a:lnTo>
                <a:lnTo>
                  <a:pt x="120" y="211"/>
                </a:lnTo>
                <a:lnTo>
                  <a:pt x="123" y="210"/>
                </a:lnTo>
                <a:lnTo>
                  <a:pt x="123" y="210"/>
                </a:lnTo>
                <a:close/>
                <a:moveTo>
                  <a:pt x="24" y="226"/>
                </a:moveTo>
                <a:lnTo>
                  <a:pt x="24" y="226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19"/>
                </a:lnTo>
                <a:lnTo>
                  <a:pt x="28" y="219"/>
                </a:lnTo>
                <a:lnTo>
                  <a:pt x="25" y="223"/>
                </a:lnTo>
                <a:lnTo>
                  <a:pt x="25" y="223"/>
                </a:lnTo>
                <a:lnTo>
                  <a:pt x="24" y="224"/>
                </a:lnTo>
                <a:lnTo>
                  <a:pt x="24" y="226"/>
                </a:lnTo>
                <a:lnTo>
                  <a:pt x="24" y="226"/>
                </a:lnTo>
                <a:close/>
                <a:moveTo>
                  <a:pt x="71" y="245"/>
                </a:moveTo>
                <a:lnTo>
                  <a:pt x="71" y="245"/>
                </a:lnTo>
                <a:lnTo>
                  <a:pt x="73" y="240"/>
                </a:lnTo>
                <a:lnTo>
                  <a:pt x="73" y="240"/>
                </a:lnTo>
                <a:lnTo>
                  <a:pt x="71" y="240"/>
                </a:lnTo>
                <a:lnTo>
                  <a:pt x="69" y="241"/>
                </a:lnTo>
                <a:lnTo>
                  <a:pt x="69" y="241"/>
                </a:lnTo>
                <a:lnTo>
                  <a:pt x="66" y="243"/>
                </a:lnTo>
                <a:lnTo>
                  <a:pt x="66" y="243"/>
                </a:lnTo>
                <a:lnTo>
                  <a:pt x="65" y="245"/>
                </a:lnTo>
                <a:lnTo>
                  <a:pt x="65" y="245"/>
                </a:lnTo>
                <a:lnTo>
                  <a:pt x="71" y="245"/>
                </a:lnTo>
                <a:lnTo>
                  <a:pt x="71" y="245"/>
                </a:lnTo>
                <a:close/>
                <a:moveTo>
                  <a:pt x="188" y="224"/>
                </a:moveTo>
                <a:lnTo>
                  <a:pt x="188" y="224"/>
                </a:lnTo>
                <a:lnTo>
                  <a:pt x="186" y="224"/>
                </a:lnTo>
                <a:lnTo>
                  <a:pt x="186" y="224"/>
                </a:lnTo>
                <a:lnTo>
                  <a:pt x="183" y="224"/>
                </a:lnTo>
                <a:lnTo>
                  <a:pt x="181" y="227"/>
                </a:lnTo>
                <a:lnTo>
                  <a:pt x="181" y="227"/>
                </a:lnTo>
                <a:lnTo>
                  <a:pt x="178" y="229"/>
                </a:lnTo>
                <a:lnTo>
                  <a:pt x="178" y="229"/>
                </a:lnTo>
                <a:lnTo>
                  <a:pt x="180" y="229"/>
                </a:lnTo>
                <a:lnTo>
                  <a:pt x="180" y="229"/>
                </a:lnTo>
                <a:lnTo>
                  <a:pt x="181" y="229"/>
                </a:lnTo>
                <a:lnTo>
                  <a:pt x="181" y="229"/>
                </a:lnTo>
                <a:lnTo>
                  <a:pt x="188" y="224"/>
                </a:lnTo>
                <a:lnTo>
                  <a:pt x="188" y="224"/>
                </a:lnTo>
                <a:close/>
                <a:moveTo>
                  <a:pt x="355" y="199"/>
                </a:moveTo>
                <a:lnTo>
                  <a:pt x="355" y="199"/>
                </a:lnTo>
                <a:lnTo>
                  <a:pt x="358" y="200"/>
                </a:lnTo>
                <a:lnTo>
                  <a:pt x="358" y="200"/>
                </a:lnTo>
                <a:lnTo>
                  <a:pt x="363" y="197"/>
                </a:lnTo>
                <a:lnTo>
                  <a:pt x="363" y="197"/>
                </a:lnTo>
                <a:lnTo>
                  <a:pt x="363" y="196"/>
                </a:lnTo>
                <a:lnTo>
                  <a:pt x="363" y="196"/>
                </a:lnTo>
                <a:lnTo>
                  <a:pt x="360" y="197"/>
                </a:lnTo>
                <a:lnTo>
                  <a:pt x="360" y="197"/>
                </a:lnTo>
                <a:lnTo>
                  <a:pt x="357" y="197"/>
                </a:lnTo>
                <a:lnTo>
                  <a:pt x="355" y="199"/>
                </a:lnTo>
                <a:lnTo>
                  <a:pt x="355" y="199"/>
                </a:lnTo>
                <a:close/>
                <a:moveTo>
                  <a:pt x="274" y="164"/>
                </a:moveTo>
                <a:lnTo>
                  <a:pt x="274" y="164"/>
                </a:lnTo>
                <a:lnTo>
                  <a:pt x="276" y="167"/>
                </a:lnTo>
                <a:lnTo>
                  <a:pt x="279" y="169"/>
                </a:lnTo>
                <a:lnTo>
                  <a:pt x="282" y="170"/>
                </a:lnTo>
                <a:lnTo>
                  <a:pt x="286" y="170"/>
                </a:lnTo>
                <a:lnTo>
                  <a:pt x="286" y="170"/>
                </a:lnTo>
                <a:lnTo>
                  <a:pt x="284" y="169"/>
                </a:lnTo>
                <a:lnTo>
                  <a:pt x="284" y="169"/>
                </a:lnTo>
                <a:lnTo>
                  <a:pt x="279" y="167"/>
                </a:lnTo>
                <a:lnTo>
                  <a:pt x="274" y="164"/>
                </a:lnTo>
                <a:lnTo>
                  <a:pt x="274" y="164"/>
                </a:lnTo>
                <a:close/>
                <a:moveTo>
                  <a:pt x="293" y="161"/>
                </a:moveTo>
                <a:lnTo>
                  <a:pt x="293" y="161"/>
                </a:lnTo>
                <a:lnTo>
                  <a:pt x="301" y="161"/>
                </a:lnTo>
                <a:lnTo>
                  <a:pt x="301" y="161"/>
                </a:lnTo>
                <a:lnTo>
                  <a:pt x="300" y="159"/>
                </a:lnTo>
                <a:lnTo>
                  <a:pt x="300" y="159"/>
                </a:lnTo>
                <a:lnTo>
                  <a:pt x="298" y="158"/>
                </a:lnTo>
                <a:lnTo>
                  <a:pt x="298" y="158"/>
                </a:lnTo>
                <a:lnTo>
                  <a:pt x="297" y="159"/>
                </a:lnTo>
                <a:lnTo>
                  <a:pt x="297" y="159"/>
                </a:lnTo>
                <a:lnTo>
                  <a:pt x="295" y="159"/>
                </a:lnTo>
                <a:lnTo>
                  <a:pt x="295" y="159"/>
                </a:lnTo>
                <a:lnTo>
                  <a:pt x="293" y="161"/>
                </a:lnTo>
                <a:lnTo>
                  <a:pt x="293" y="161"/>
                </a:lnTo>
                <a:close/>
                <a:moveTo>
                  <a:pt x="25" y="262"/>
                </a:moveTo>
                <a:lnTo>
                  <a:pt x="25" y="262"/>
                </a:lnTo>
                <a:lnTo>
                  <a:pt x="32" y="254"/>
                </a:lnTo>
                <a:lnTo>
                  <a:pt x="32" y="254"/>
                </a:lnTo>
                <a:lnTo>
                  <a:pt x="27" y="257"/>
                </a:lnTo>
                <a:lnTo>
                  <a:pt x="27" y="257"/>
                </a:lnTo>
                <a:lnTo>
                  <a:pt x="25" y="259"/>
                </a:lnTo>
                <a:lnTo>
                  <a:pt x="25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2"/>
                </a:lnTo>
                <a:close/>
                <a:moveTo>
                  <a:pt x="399" y="103"/>
                </a:moveTo>
                <a:lnTo>
                  <a:pt x="399" y="103"/>
                </a:lnTo>
                <a:lnTo>
                  <a:pt x="402" y="101"/>
                </a:lnTo>
                <a:lnTo>
                  <a:pt x="402" y="101"/>
                </a:lnTo>
                <a:lnTo>
                  <a:pt x="402" y="101"/>
                </a:lnTo>
                <a:lnTo>
                  <a:pt x="402" y="101"/>
                </a:lnTo>
                <a:lnTo>
                  <a:pt x="404" y="96"/>
                </a:lnTo>
                <a:lnTo>
                  <a:pt x="404" y="96"/>
                </a:lnTo>
                <a:lnTo>
                  <a:pt x="401" y="98"/>
                </a:lnTo>
                <a:lnTo>
                  <a:pt x="401" y="98"/>
                </a:lnTo>
                <a:lnTo>
                  <a:pt x="399" y="99"/>
                </a:lnTo>
                <a:lnTo>
                  <a:pt x="399" y="103"/>
                </a:lnTo>
                <a:lnTo>
                  <a:pt x="399" y="103"/>
                </a:lnTo>
                <a:lnTo>
                  <a:pt x="399" y="103"/>
                </a:lnTo>
                <a:lnTo>
                  <a:pt x="399" y="103"/>
                </a:lnTo>
                <a:close/>
                <a:moveTo>
                  <a:pt x="317" y="145"/>
                </a:moveTo>
                <a:lnTo>
                  <a:pt x="317" y="145"/>
                </a:lnTo>
                <a:lnTo>
                  <a:pt x="317" y="150"/>
                </a:lnTo>
                <a:lnTo>
                  <a:pt x="317" y="150"/>
                </a:lnTo>
                <a:lnTo>
                  <a:pt x="322" y="144"/>
                </a:lnTo>
                <a:lnTo>
                  <a:pt x="322" y="144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405" y="24"/>
                </a:moveTo>
                <a:lnTo>
                  <a:pt x="405" y="24"/>
                </a:lnTo>
                <a:lnTo>
                  <a:pt x="401" y="27"/>
                </a:lnTo>
                <a:lnTo>
                  <a:pt x="401" y="27"/>
                </a:lnTo>
                <a:lnTo>
                  <a:pt x="399" y="28"/>
                </a:lnTo>
                <a:lnTo>
                  <a:pt x="399" y="28"/>
                </a:lnTo>
                <a:lnTo>
                  <a:pt x="401" y="28"/>
                </a:lnTo>
                <a:lnTo>
                  <a:pt x="401" y="28"/>
                </a:lnTo>
                <a:lnTo>
                  <a:pt x="404" y="27"/>
                </a:lnTo>
                <a:lnTo>
                  <a:pt x="404" y="27"/>
                </a:lnTo>
                <a:lnTo>
                  <a:pt x="405" y="25"/>
                </a:lnTo>
                <a:lnTo>
                  <a:pt x="405" y="24"/>
                </a:lnTo>
                <a:lnTo>
                  <a:pt x="405" y="24"/>
                </a:lnTo>
                <a:close/>
                <a:moveTo>
                  <a:pt x="99" y="238"/>
                </a:moveTo>
                <a:lnTo>
                  <a:pt x="99" y="238"/>
                </a:lnTo>
                <a:lnTo>
                  <a:pt x="96" y="238"/>
                </a:lnTo>
                <a:lnTo>
                  <a:pt x="96" y="238"/>
                </a:lnTo>
                <a:lnTo>
                  <a:pt x="91" y="241"/>
                </a:lnTo>
                <a:lnTo>
                  <a:pt x="91" y="241"/>
                </a:lnTo>
                <a:lnTo>
                  <a:pt x="96" y="241"/>
                </a:lnTo>
                <a:lnTo>
                  <a:pt x="96" y="241"/>
                </a:lnTo>
                <a:lnTo>
                  <a:pt x="96" y="241"/>
                </a:lnTo>
                <a:lnTo>
                  <a:pt x="96" y="241"/>
                </a:lnTo>
                <a:lnTo>
                  <a:pt x="99" y="238"/>
                </a:lnTo>
                <a:lnTo>
                  <a:pt x="99" y="238"/>
                </a:lnTo>
                <a:close/>
                <a:moveTo>
                  <a:pt x="415" y="284"/>
                </a:moveTo>
                <a:lnTo>
                  <a:pt x="415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79"/>
                </a:lnTo>
                <a:lnTo>
                  <a:pt x="416" y="279"/>
                </a:lnTo>
                <a:lnTo>
                  <a:pt x="412" y="282"/>
                </a:lnTo>
                <a:lnTo>
                  <a:pt x="412" y="282"/>
                </a:lnTo>
                <a:lnTo>
                  <a:pt x="415" y="284"/>
                </a:lnTo>
                <a:lnTo>
                  <a:pt x="415" y="284"/>
                </a:lnTo>
                <a:close/>
                <a:moveTo>
                  <a:pt x="410" y="14"/>
                </a:moveTo>
                <a:lnTo>
                  <a:pt x="410" y="14"/>
                </a:lnTo>
                <a:lnTo>
                  <a:pt x="413" y="13"/>
                </a:lnTo>
                <a:lnTo>
                  <a:pt x="413" y="13"/>
                </a:lnTo>
                <a:lnTo>
                  <a:pt x="413" y="8"/>
                </a:lnTo>
                <a:lnTo>
                  <a:pt x="412" y="8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10" y="8"/>
                </a:lnTo>
                <a:lnTo>
                  <a:pt x="410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2" y="11"/>
                </a:lnTo>
                <a:lnTo>
                  <a:pt x="410" y="13"/>
                </a:lnTo>
                <a:lnTo>
                  <a:pt x="410" y="13"/>
                </a:lnTo>
                <a:lnTo>
                  <a:pt x="410" y="14"/>
                </a:lnTo>
                <a:lnTo>
                  <a:pt x="410" y="14"/>
                </a:lnTo>
                <a:close/>
                <a:moveTo>
                  <a:pt x="14" y="136"/>
                </a:moveTo>
                <a:lnTo>
                  <a:pt x="14" y="136"/>
                </a:lnTo>
                <a:lnTo>
                  <a:pt x="16" y="134"/>
                </a:lnTo>
                <a:lnTo>
                  <a:pt x="16" y="131"/>
                </a:lnTo>
                <a:lnTo>
                  <a:pt x="16" y="131"/>
                </a:lnTo>
                <a:lnTo>
                  <a:pt x="16" y="126"/>
                </a:lnTo>
                <a:lnTo>
                  <a:pt x="16" y="126"/>
                </a:lnTo>
                <a:lnTo>
                  <a:pt x="14" y="126"/>
                </a:lnTo>
                <a:lnTo>
                  <a:pt x="14" y="126"/>
                </a:lnTo>
                <a:lnTo>
                  <a:pt x="14" y="126"/>
                </a:lnTo>
                <a:lnTo>
                  <a:pt x="14" y="136"/>
                </a:lnTo>
                <a:lnTo>
                  <a:pt x="14" y="136"/>
                </a:lnTo>
                <a:close/>
                <a:moveTo>
                  <a:pt x="77" y="243"/>
                </a:moveTo>
                <a:lnTo>
                  <a:pt x="77" y="243"/>
                </a:lnTo>
                <a:lnTo>
                  <a:pt x="79" y="245"/>
                </a:lnTo>
                <a:lnTo>
                  <a:pt x="79" y="245"/>
                </a:lnTo>
                <a:lnTo>
                  <a:pt x="82" y="243"/>
                </a:lnTo>
                <a:lnTo>
                  <a:pt x="82" y="243"/>
                </a:lnTo>
                <a:lnTo>
                  <a:pt x="85" y="238"/>
                </a:lnTo>
                <a:lnTo>
                  <a:pt x="85" y="238"/>
                </a:lnTo>
                <a:lnTo>
                  <a:pt x="84" y="240"/>
                </a:lnTo>
                <a:lnTo>
                  <a:pt x="84" y="240"/>
                </a:lnTo>
                <a:lnTo>
                  <a:pt x="77" y="243"/>
                </a:lnTo>
                <a:lnTo>
                  <a:pt x="77" y="243"/>
                </a:lnTo>
                <a:close/>
                <a:moveTo>
                  <a:pt x="394" y="52"/>
                </a:moveTo>
                <a:lnTo>
                  <a:pt x="394" y="52"/>
                </a:lnTo>
                <a:lnTo>
                  <a:pt x="394" y="49"/>
                </a:lnTo>
                <a:lnTo>
                  <a:pt x="394" y="49"/>
                </a:lnTo>
                <a:lnTo>
                  <a:pt x="391" y="51"/>
                </a:lnTo>
                <a:lnTo>
                  <a:pt x="391" y="51"/>
                </a:lnTo>
                <a:lnTo>
                  <a:pt x="390" y="52"/>
                </a:lnTo>
                <a:lnTo>
                  <a:pt x="390" y="54"/>
                </a:lnTo>
                <a:lnTo>
                  <a:pt x="390" y="54"/>
                </a:lnTo>
                <a:lnTo>
                  <a:pt x="394" y="52"/>
                </a:lnTo>
                <a:lnTo>
                  <a:pt x="394" y="52"/>
                </a:lnTo>
                <a:close/>
                <a:moveTo>
                  <a:pt x="398" y="245"/>
                </a:moveTo>
                <a:lnTo>
                  <a:pt x="398" y="245"/>
                </a:lnTo>
                <a:lnTo>
                  <a:pt x="396" y="248"/>
                </a:lnTo>
                <a:lnTo>
                  <a:pt x="396" y="248"/>
                </a:lnTo>
                <a:lnTo>
                  <a:pt x="394" y="249"/>
                </a:lnTo>
                <a:lnTo>
                  <a:pt x="393" y="251"/>
                </a:lnTo>
                <a:lnTo>
                  <a:pt x="393" y="251"/>
                </a:lnTo>
                <a:lnTo>
                  <a:pt x="393" y="252"/>
                </a:lnTo>
                <a:lnTo>
                  <a:pt x="393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1"/>
                </a:lnTo>
                <a:lnTo>
                  <a:pt x="396" y="251"/>
                </a:lnTo>
                <a:lnTo>
                  <a:pt x="398" y="245"/>
                </a:lnTo>
                <a:lnTo>
                  <a:pt x="398" y="245"/>
                </a:lnTo>
                <a:close/>
                <a:moveTo>
                  <a:pt x="74" y="232"/>
                </a:moveTo>
                <a:lnTo>
                  <a:pt x="74" y="232"/>
                </a:lnTo>
                <a:lnTo>
                  <a:pt x="69" y="232"/>
                </a:lnTo>
                <a:lnTo>
                  <a:pt x="68" y="235"/>
                </a:lnTo>
                <a:lnTo>
                  <a:pt x="68" y="235"/>
                </a:lnTo>
                <a:lnTo>
                  <a:pt x="71" y="235"/>
                </a:lnTo>
                <a:lnTo>
                  <a:pt x="74" y="232"/>
                </a:lnTo>
                <a:lnTo>
                  <a:pt x="74" y="232"/>
                </a:lnTo>
                <a:close/>
                <a:moveTo>
                  <a:pt x="398" y="19"/>
                </a:moveTo>
                <a:lnTo>
                  <a:pt x="398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19"/>
                </a:lnTo>
                <a:lnTo>
                  <a:pt x="405" y="17"/>
                </a:lnTo>
                <a:lnTo>
                  <a:pt x="405" y="17"/>
                </a:lnTo>
                <a:lnTo>
                  <a:pt x="405" y="16"/>
                </a:lnTo>
                <a:lnTo>
                  <a:pt x="405" y="14"/>
                </a:lnTo>
                <a:lnTo>
                  <a:pt x="405" y="14"/>
                </a:lnTo>
                <a:lnTo>
                  <a:pt x="398" y="19"/>
                </a:lnTo>
                <a:lnTo>
                  <a:pt x="398" y="19"/>
                </a:lnTo>
                <a:close/>
                <a:moveTo>
                  <a:pt x="388" y="32"/>
                </a:moveTo>
                <a:lnTo>
                  <a:pt x="388" y="32"/>
                </a:lnTo>
                <a:lnTo>
                  <a:pt x="393" y="28"/>
                </a:lnTo>
                <a:lnTo>
                  <a:pt x="393" y="28"/>
                </a:lnTo>
                <a:lnTo>
                  <a:pt x="394" y="27"/>
                </a:lnTo>
                <a:lnTo>
                  <a:pt x="393" y="25"/>
                </a:lnTo>
                <a:lnTo>
                  <a:pt x="393" y="25"/>
                </a:lnTo>
                <a:lnTo>
                  <a:pt x="388" y="27"/>
                </a:lnTo>
                <a:lnTo>
                  <a:pt x="388" y="27"/>
                </a:lnTo>
                <a:lnTo>
                  <a:pt x="388" y="32"/>
                </a:lnTo>
                <a:lnTo>
                  <a:pt x="388" y="32"/>
                </a:lnTo>
                <a:close/>
                <a:moveTo>
                  <a:pt x="139" y="235"/>
                </a:moveTo>
                <a:lnTo>
                  <a:pt x="139" y="235"/>
                </a:lnTo>
                <a:lnTo>
                  <a:pt x="134" y="235"/>
                </a:lnTo>
                <a:lnTo>
                  <a:pt x="131" y="238"/>
                </a:lnTo>
                <a:lnTo>
                  <a:pt x="131" y="238"/>
                </a:lnTo>
                <a:lnTo>
                  <a:pt x="136" y="238"/>
                </a:lnTo>
                <a:lnTo>
                  <a:pt x="136" y="238"/>
                </a:lnTo>
                <a:lnTo>
                  <a:pt x="137" y="237"/>
                </a:lnTo>
                <a:lnTo>
                  <a:pt x="139" y="235"/>
                </a:lnTo>
                <a:lnTo>
                  <a:pt x="139" y="235"/>
                </a:lnTo>
                <a:close/>
                <a:moveTo>
                  <a:pt x="301" y="137"/>
                </a:moveTo>
                <a:lnTo>
                  <a:pt x="301" y="137"/>
                </a:lnTo>
                <a:lnTo>
                  <a:pt x="303" y="136"/>
                </a:lnTo>
                <a:lnTo>
                  <a:pt x="303" y="136"/>
                </a:lnTo>
                <a:lnTo>
                  <a:pt x="306" y="133"/>
                </a:lnTo>
                <a:lnTo>
                  <a:pt x="306" y="133"/>
                </a:lnTo>
                <a:lnTo>
                  <a:pt x="306" y="133"/>
                </a:lnTo>
                <a:lnTo>
                  <a:pt x="306" y="133"/>
                </a:lnTo>
                <a:lnTo>
                  <a:pt x="301" y="134"/>
                </a:lnTo>
                <a:lnTo>
                  <a:pt x="301" y="134"/>
                </a:lnTo>
                <a:lnTo>
                  <a:pt x="301" y="137"/>
                </a:lnTo>
                <a:lnTo>
                  <a:pt x="301" y="137"/>
                </a:lnTo>
                <a:close/>
                <a:moveTo>
                  <a:pt x="325" y="156"/>
                </a:moveTo>
                <a:lnTo>
                  <a:pt x="325" y="156"/>
                </a:lnTo>
                <a:lnTo>
                  <a:pt x="325" y="158"/>
                </a:lnTo>
                <a:lnTo>
                  <a:pt x="325" y="158"/>
                </a:lnTo>
                <a:lnTo>
                  <a:pt x="330" y="153"/>
                </a:lnTo>
                <a:lnTo>
                  <a:pt x="330" y="153"/>
                </a:lnTo>
                <a:lnTo>
                  <a:pt x="331" y="153"/>
                </a:lnTo>
                <a:lnTo>
                  <a:pt x="331" y="153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25" y="156"/>
                </a:lnTo>
                <a:lnTo>
                  <a:pt x="325" y="156"/>
                </a:lnTo>
                <a:close/>
                <a:moveTo>
                  <a:pt x="309" y="163"/>
                </a:moveTo>
                <a:lnTo>
                  <a:pt x="309" y="163"/>
                </a:lnTo>
                <a:lnTo>
                  <a:pt x="314" y="163"/>
                </a:lnTo>
                <a:lnTo>
                  <a:pt x="314" y="163"/>
                </a:lnTo>
                <a:lnTo>
                  <a:pt x="312" y="159"/>
                </a:lnTo>
                <a:lnTo>
                  <a:pt x="312" y="159"/>
                </a:lnTo>
                <a:lnTo>
                  <a:pt x="311" y="159"/>
                </a:lnTo>
                <a:lnTo>
                  <a:pt x="311" y="159"/>
                </a:lnTo>
                <a:lnTo>
                  <a:pt x="309" y="163"/>
                </a:lnTo>
                <a:lnTo>
                  <a:pt x="309" y="163"/>
                </a:lnTo>
                <a:close/>
                <a:moveTo>
                  <a:pt x="259" y="199"/>
                </a:moveTo>
                <a:lnTo>
                  <a:pt x="259" y="199"/>
                </a:lnTo>
                <a:lnTo>
                  <a:pt x="248" y="200"/>
                </a:lnTo>
                <a:lnTo>
                  <a:pt x="248" y="200"/>
                </a:lnTo>
                <a:lnTo>
                  <a:pt x="248" y="202"/>
                </a:lnTo>
                <a:lnTo>
                  <a:pt x="249" y="202"/>
                </a:lnTo>
                <a:lnTo>
                  <a:pt x="249" y="202"/>
                </a:lnTo>
                <a:lnTo>
                  <a:pt x="256" y="202"/>
                </a:lnTo>
                <a:lnTo>
                  <a:pt x="256" y="202"/>
                </a:lnTo>
                <a:lnTo>
                  <a:pt x="259" y="199"/>
                </a:lnTo>
                <a:lnTo>
                  <a:pt x="259" y="199"/>
                </a:lnTo>
                <a:close/>
                <a:moveTo>
                  <a:pt x="274" y="199"/>
                </a:moveTo>
                <a:lnTo>
                  <a:pt x="274" y="199"/>
                </a:lnTo>
                <a:lnTo>
                  <a:pt x="274" y="199"/>
                </a:lnTo>
                <a:lnTo>
                  <a:pt x="274" y="199"/>
                </a:lnTo>
                <a:lnTo>
                  <a:pt x="265" y="199"/>
                </a:lnTo>
                <a:lnTo>
                  <a:pt x="265" y="199"/>
                </a:lnTo>
                <a:lnTo>
                  <a:pt x="263" y="200"/>
                </a:lnTo>
                <a:lnTo>
                  <a:pt x="263" y="200"/>
                </a:lnTo>
                <a:lnTo>
                  <a:pt x="273" y="200"/>
                </a:lnTo>
                <a:lnTo>
                  <a:pt x="273" y="200"/>
                </a:lnTo>
                <a:lnTo>
                  <a:pt x="274" y="199"/>
                </a:lnTo>
                <a:lnTo>
                  <a:pt x="274" y="199"/>
                </a:lnTo>
                <a:close/>
                <a:moveTo>
                  <a:pt x="415" y="256"/>
                </a:moveTo>
                <a:lnTo>
                  <a:pt x="415" y="256"/>
                </a:lnTo>
                <a:lnTo>
                  <a:pt x="413" y="246"/>
                </a:lnTo>
                <a:lnTo>
                  <a:pt x="413" y="246"/>
                </a:lnTo>
                <a:lnTo>
                  <a:pt x="413" y="248"/>
                </a:lnTo>
                <a:lnTo>
                  <a:pt x="413" y="248"/>
                </a:lnTo>
                <a:lnTo>
                  <a:pt x="413" y="252"/>
                </a:lnTo>
                <a:lnTo>
                  <a:pt x="413" y="252"/>
                </a:lnTo>
                <a:lnTo>
                  <a:pt x="415" y="256"/>
                </a:lnTo>
                <a:lnTo>
                  <a:pt x="415" y="256"/>
                </a:lnTo>
                <a:close/>
                <a:moveTo>
                  <a:pt x="262" y="237"/>
                </a:moveTo>
                <a:lnTo>
                  <a:pt x="262" y="237"/>
                </a:lnTo>
                <a:lnTo>
                  <a:pt x="268" y="235"/>
                </a:lnTo>
                <a:lnTo>
                  <a:pt x="268" y="235"/>
                </a:lnTo>
                <a:lnTo>
                  <a:pt x="268" y="234"/>
                </a:lnTo>
                <a:lnTo>
                  <a:pt x="268" y="234"/>
                </a:lnTo>
                <a:lnTo>
                  <a:pt x="263" y="234"/>
                </a:lnTo>
                <a:lnTo>
                  <a:pt x="262" y="237"/>
                </a:lnTo>
                <a:lnTo>
                  <a:pt x="262" y="237"/>
                </a:lnTo>
                <a:close/>
                <a:moveTo>
                  <a:pt x="95" y="224"/>
                </a:moveTo>
                <a:lnTo>
                  <a:pt x="95" y="224"/>
                </a:lnTo>
                <a:lnTo>
                  <a:pt x="90" y="226"/>
                </a:lnTo>
                <a:lnTo>
                  <a:pt x="88" y="229"/>
                </a:lnTo>
                <a:lnTo>
                  <a:pt x="88" y="229"/>
                </a:lnTo>
                <a:lnTo>
                  <a:pt x="90" y="229"/>
                </a:lnTo>
                <a:lnTo>
                  <a:pt x="90" y="229"/>
                </a:lnTo>
                <a:lnTo>
                  <a:pt x="95" y="224"/>
                </a:lnTo>
                <a:lnTo>
                  <a:pt x="95" y="224"/>
                </a:lnTo>
                <a:close/>
                <a:moveTo>
                  <a:pt x="380" y="215"/>
                </a:moveTo>
                <a:lnTo>
                  <a:pt x="380" y="215"/>
                </a:lnTo>
                <a:lnTo>
                  <a:pt x="382" y="215"/>
                </a:lnTo>
                <a:lnTo>
                  <a:pt x="382" y="215"/>
                </a:lnTo>
                <a:lnTo>
                  <a:pt x="382" y="215"/>
                </a:lnTo>
                <a:lnTo>
                  <a:pt x="382" y="210"/>
                </a:lnTo>
                <a:lnTo>
                  <a:pt x="382" y="210"/>
                </a:lnTo>
                <a:lnTo>
                  <a:pt x="380" y="210"/>
                </a:lnTo>
                <a:lnTo>
                  <a:pt x="380" y="210"/>
                </a:lnTo>
                <a:lnTo>
                  <a:pt x="380" y="215"/>
                </a:lnTo>
                <a:lnTo>
                  <a:pt x="380" y="215"/>
                </a:lnTo>
                <a:close/>
                <a:moveTo>
                  <a:pt x="399" y="112"/>
                </a:moveTo>
                <a:lnTo>
                  <a:pt x="399" y="112"/>
                </a:lnTo>
                <a:lnTo>
                  <a:pt x="402" y="112"/>
                </a:lnTo>
                <a:lnTo>
                  <a:pt x="402" y="109"/>
                </a:lnTo>
                <a:lnTo>
                  <a:pt x="402" y="109"/>
                </a:lnTo>
                <a:lnTo>
                  <a:pt x="402" y="107"/>
                </a:lnTo>
                <a:lnTo>
                  <a:pt x="402" y="107"/>
                </a:lnTo>
                <a:lnTo>
                  <a:pt x="399" y="109"/>
                </a:lnTo>
                <a:lnTo>
                  <a:pt x="399" y="112"/>
                </a:lnTo>
                <a:lnTo>
                  <a:pt x="399" y="112"/>
                </a:lnTo>
                <a:close/>
                <a:moveTo>
                  <a:pt x="196" y="224"/>
                </a:moveTo>
                <a:lnTo>
                  <a:pt x="196" y="224"/>
                </a:lnTo>
                <a:lnTo>
                  <a:pt x="192" y="224"/>
                </a:lnTo>
                <a:lnTo>
                  <a:pt x="191" y="226"/>
                </a:lnTo>
                <a:lnTo>
                  <a:pt x="191" y="226"/>
                </a:lnTo>
                <a:lnTo>
                  <a:pt x="188" y="229"/>
                </a:lnTo>
                <a:lnTo>
                  <a:pt x="188" y="229"/>
                </a:lnTo>
                <a:lnTo>
                  <a:pt x="191" y="229"/>
                </a:lnTo>
                <a:lnTo>
                  <a:pt x="191" y="229"/>
                </a:lnTo>
                <a:lnTo>
                  <a:pt x="196" y="224"/>
                </a:lnTo>
                <a:lnTo>
                  <a:pt x="196" y="224"/>
                </a:lnTo>
                <a:close/>
                <a:moveTo>
                  <a:pt x="396" y="194"/>
                </a:moveTo>
                <a:lnTo>
                  <a:pt x="396" y="194"/>
                </a:lnTo>
                <a:lnTo>
                  <a:pt x="394" y="196"/>
                </a:lnTo>
                <a:lnTo>
                  <a:pt x="393" y="197"/>
                </a:lnTo>
                <a:lnTo>
                  <a:pt x="393" y="197"/>
                </a:lnTo>
                <a:lnTo>
                  <a:pt x="393" y="202"/>
                </a:lnTo>
                <a:lnTo>
                  <a:pt x="393" y="202"/>
                </a:lnTo>
                <a:lnTo>
                  <a:pt x="394" y="200"/>
                </a:lnTo>
                <a:lnTo>
                  <a:pt x="394" y="200"/>
                </a:lnTo>
                <a:lnTo>
                  <a:pt x="396" y="194"/>
                </a:lnTo>
                <a:lnTo>
                  <a:pt x="396" y="194"/>
                </a:lnTo>
                <a:close/>
                <a:moveTo>
                  <a:pt x="194" y="219"/>
                </a:moveTo>
                <a:lnTo>
                  <a:pt x="194" y="219"/>
                </a:lnTo>
                <a:lnTo>
                  <a:pt x="191" y="219"/>
                </a:lnTo>
                <a:lnTo>
                  <a:pt x="191" y="219"/>
                </a:lnTo>
                <a:lnTo>
                  <a:pt x="188" y="219"/>
                </a:lnTo>
                <a:lnTo>
                  <a:pt x="186" y="221"/>
                </a:lnTo>
                <a:lnTo>
                  <a:pt x="186" y="221"/>
                </a:lnTo>
                <a:lnTo>
                  <a:pt x="191" y="221"/>
                </a:lnTo>
                <a:lnTo>
                  <a:pt x="191" y="221"/>
                </a:lnTo>
                <a:lnTo>
                  <a:pt x="192" y="221"/>
                </a:lnTo>
                <a:lnTo>
                  <a:pt x="194" y="219"/>
                </a:lnTo>
                <a:lnTo>
                  <a:pt x="194" y="219"/>
                </a:lnTo>
                <a:close/>
                <a:moveTo>
                  <a:pt x="133" y="232"/>
                </a:moveTo>
                <a:lnTo>
                  <a:pt x="133" y="232"/>
                </a:lnTo>
                <a:lnTo>
                  <a:pt x="140" y="226"/>
                </a:lnTo>
                <a:lnTo>
                  <a:pt x="140" y="226"/>
                </a:lnTo>
                <a:lnTo>
                  <a:pt x="137" y="226"/>
                </a:lnTo>
                <a:lnTo>
                  <a:pt x="137" y="226"/>
                </a:lnTo>
                <a:lnTo>
                  <a:pt x="133" y="230"/>
                </a:lnTo>
                <a:lnTo>
                  <a:pt x="133" y="230"/>
                </a:lnTo>
                <a:lnTo>
                  <a:pt x="133" y="232"/>
                </a:lnTo>
                <a:lnTo>
                  <a:pt x="133" y="232"/>
                </a:lnTo>
                <a:close/>
                <a:moveTo>
                  <a:pt x="405" y="144"/>
                </a:moveTo>
                <a:lnTo>
                  <a:pt x="405" y="144"/>
                </a:lnTo>
                <a:lnTo>
                  <a:pt x="405" y="139"/>
                </a:lnTo>
                <a:lnTo>
                  <a:pt x="405" y="139"/>
                </a:lnTo>
                <a:lnTo>
                  <a:pt x="404" y="140"/>
                </a:lnTo>
                <a:lnTo>
                  <a:pt x="402" y="142"/>
                </a:lnTo>
                <a:lnTo>
                  <a:pt x="402" y="144"/>
                </a:lnTo>
                <a:lnTo>
                  <a:pt x="402" y="144"/>
                </a:lnTo>
                <a:lnTo>
                  <a:pt x="405" y="144"/>
                </a:lnTo>
                <a:lnTo>
                  <a:pt x="405" y="144"/>
                </a:lnTo>
                <a:close/>
                <a:moveTo>
                  <a:pt x="278" y="199"/>
                </a:move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86" y="199"/>
                </a:lnTo>
                <a:lnTo>
                  <a:pt x="286" y="199"/>
                </a:lnTo>
                <a:lnTo>
                  <a:pt x="287" y="197"/>
                </a:lnTo>
                <a:lnTo>
                  <a:pt x="287" y="197"/>
                </a:lnTo>
                <a:lnTo>
                  <a:pt x="278" y="199"/>
                </a:lnTo>
                <a:lnTo>
                  <a:pt x="278" y="199"/>
                </a:lnTo>
                <a:close/>
                <a:moveTo>
                  <a:pt x="303" y="196"/>
                </a:moveTo>
                <a:lnTo>
                  <a:pt x="303" y="196"/>
                </a:lnTo>
                <a:lnTo>
                  <a:pt x="295" y="197"/>
                </a:lnTo>
                <a:lnTo>
                  <a:pt x="295" y="197"/>
                </a:lnTo>
                <a:lnTo>
                  <a:pt x="293" y="199"/>
                </a:lnTo>
                <a:lnTo>
                  <a:pt x="293" y="199"/>
                </a:lnTo>
                <a:lnTo>
                  <a:pt x="300" y="197"/>
                </a:lnTo>
                <a:lnTo>
                  <a:pt x="300" y="197"/>
                </a:lnTo>
                <a:lnTo>
                  <a:pt x="301" y="197"/>
                </a:lnTo>
                <a:lnTo>
                  <a:pt x="303" y="196"/>
                </a:lnTo>
                <a:lnTo>
                  <a:pt x="303" y="196"/>
                </a:lnTo>
                <a:close/>
                <a:moveTo>
                  <a:pt x="35" y="107"/>
                </a:moveTo>
                <a:lnTo>
                  <a:pt x="35" y="107"/>
                </a:lnTo>
                <a:lnTo>
                  <a:pt x="35" y="106"/>
                </a:lnTo>
                <a:lnTo>
                  <a:pt x="32" y="104"/>
                </a:lnTo>
                <a:lnTo>
                  <a:pt x="32" y="104"/>
                </a:lnTo>
                <a:lnTo>
                  <a:pt x="30" y="107"/>
                </a:lnTo>
                <a:lnTo>
                  <a:pt x="30" y="107"/>
                </a:lnTo>
                <a:lnTo>
                  <a:pt x="35" y="107"/>
                </a:lnTo>
                <a:lnTo>
                  <a:pt x="35" y="107"/>
                </a:lnTo>
                <a:close/>
                <a:moveTo>
                  <a:pt x="394" y="259"/>
                </a:moveTo>
                <a:lnTo>
                  <a:pt x="394" y="259"/>
                </a:lnTo>
                <a:lnTo>
                  <a:pt x="393" y="260"/>
                </a:lnTo>
                <a:lnTo>
                  <a:pt x="393" y="260"/>
                </a:lnTo>
                <a:lnTo>
                  <a:pt x="391" y="262"/>
                </a:lnTo>
                <a:lnTo>
                  <a:pt x="391" y="262"/>
                </a:lnTo>
                <a:lnTo>
                  <a:pt x="391" y="267"/>
                </a:lnTo>
                <a:lnTo>
                  <a:pt x="391" y="267"/>
                </a:lnTo>
                <a:lnTo>
                  <a:pt x="393" y="265"/>
                </a:lnTo>
                <a:lnTo>
                  <a:pt x="394" y="265"/>
                </a:lnTo>
                <a:lnTo>
                  <a:pt x="394" y="265"/>
                </a:lnTo>
                <a:lnTo>
                  <a:pt x="394" y="259"/>
                </a:lnTo>
                <a:lnTo>
                  <a:pt x="394" y="259"/>
                </a:lnTo>
                <a:close/>
                <a:moveTo>
                  <a:pt x="394" y="43"/>
                </a:moveTo>
                <a:lnTo>
                  <a:pt x="394" y="43"/>
                </a:lnTo>
                <a:lnTo>
                  <a:pt x="394" y="40"/>
                </a:lnTo>
                <a:lnTo>
                  <a:pt x="394" y="40"/>
                </a:lnTo>
                <a:lnTo>
                  <a:pt x="390" y="43"/>
                </a:lnTo>
                <a:lnTo>
                  <a:pt x="390" y="43"/>
                </a:lnTo>
                <a:lnTo>
                  <a:pt x="390" y="46"/>
                </a:lnTo>
                <a:lnTo>
                  <a:pt x="390" y="46"/>
                </a:lnTo>
                <a:lnTo>
                  <a:pt x="394" y="43"/>
                </a:lnTo>
                <a:lnTo>
                  <a:pt x="394" y="43"/>
                </a:lnTo>
                <a:close/>
                <a:moveTo>
                  <a:pt x="361" y="152"/>
                </a:moveTo>
                <a:lnTo>
                  <a:pt x="361" y="152"/>
                </a:lnTo>
                <a:lnTo>
                  <a:pt x="361" y="156"/>
                </a:lnTo>
                <a:lnTo>
                  <a:pt x="358" y="159"/>
                </a:lnTo>
                <a:lnTo>
                  <a:pt x="358" y="159"/>
                </a:lnTo>
                <a:lnTo>
                  <a:pt x="361" y="158"/>
                </a:lnTo>
                <a:lnTo>
                  <a:pt x="363" y="155"/>
                </a:lnTo>
                <a:lnTo>
                  <a:pt x="363" y="155"/>
                </a:lnTo>
                <a:lnTo>
                  <a:pt x="361" y="152"/>
                </a:lnTo>
                <a:lnTo>
                  <a:pt x="361" y="152"/>
                </a:lnTo>
                <a:close/>
                <a:moveTo>
                  <a:pt x="129" y="221"/>
                </a:moveTo>
                <a:lnTo>
                  <a:pt x="129" y="221"/>
                </a:lnTo>
                <a:lnTo>
                  <a:pt x="133" y="221"/>
                </a:lnTo>
                <a:lnTo>
                  <a:pt x="136" y="219"/>
                </a:lnTo>
                <a:lnTo>
                  <a:pt x="136" y="219"/>
                </a:lnTo>
                <a:lnTo>
                  <a:pt x="133" y="219"/>
                </a:lnTo>
                <a:lnTo>
                  <a:pt x="129" y="221"/>
                </a:lnTo>
                <a:lnTo>
                  <a:pt x="129" y="221"/>
                </a:lnTo>
                <a:close/>
                <a:moveTo>
                  <a:pt x="32" y="111"/>
                </a:moveTo>
                <a:lnTo>
                  <a:pt x="32" y="111"/>
                </a:lnTo>
                <a:lnTo>
                  <a:pt x="30" y="111"/>
                </a:lnTo>
                <a:lnTo>
                  <a:pt x="30" y="111"/>
                </a:lnTo>
                <a:lnTo>
                  <a:pt x="28" y="111"/>
                </a:lnTo>
                <a:lnTo>
                  <a:pt x="28" y="111"/>
                </a:lnTo>
                <a:lnTo>
                  <a:pt x="27" y="111"/>
                </a:lnTo>
                <a:lnTo>
                  <a:pt x="25" y="112"/>
                </a:lnTo>
                <a:lnTo>
                  <a:pt x="25" y="112"/>
                </a:lnTo>
                <a:lnTo>
                  <a:pt x="25" y="115"/>
                </a:lnTo>
                <a:lnTo>
                  <a:pt x="25" y="115"/>
                </a:lnTo>
                <a:lnTo>
                  <a:pt x="32" y="111"/>
                </a:lnTo>
                <a:lnTo>
                  <a:pt x="32" y="111"/>
                </a:lnTo>
                <a:close/>
                <a:moveTo>
                  <a:pt x="120" y="224"/>
                </a:moveTo>
                <a:lnTo>
                  <a:pt x="120" y="224"/>
                </a:lnTo>
                <a:lnTo>
                  <a:pt x="118" y="223"/>
                </a:lnTo>
                <a:lnTo>
                  <a:pt x="118" y="223"/>
                </a:lnTo>
                <a:lnTo>
                  <a:pt x="112" y="230"/>
                </a:lnTo>
                <a:lnTo>
                  <a:pt x="112" y="230"/>
                </a:lnTo>
                <a:lnTo>
                  <a:pt x="114" y="229"/>
                </a:lnTo>
                <a:lnTo>
                  <a:pt x="114" y="229"/>
                </a:lnTo>
                <a:lnTo>
                  <a:pt x="120" y="224"/>
                </a:lnTo>
                <a:lnTo>
                  <a:pt x="120" y="224"/>
                </a:lnTo>
                <a:close/>
                <a:moveTo>
                  <a:pt x="170" y="226"/>
                </a:moveTo>
                <a:lnTo>
                  <a:pt x="170" y="226"/>
                </a:lnTo>
                <a:lnTo>
                  <a:pt x="170" y="226"/>
                </a:lnTo>
                <a:lnTo>
                  <a:pt x="170" y="226"/>
                </a:lnTo>
                <a:lnTo>
                  <a:pt x="167" y="226"/>
                </a:lnTo>
                <a:lnTo>
                  <a:pt x="167" y="226"/>
                </a:lnTo>
                <a:lnTo>
                  <a:pt x="162" y="230"/>
                </a:lnTo>
                <a:lnTo>
                  <a:pt x="162" y="230"/>
                </a:lnTo>
                <a:lnTo>
                  <a:pt x="166" y="230"/>
                </a:lnTo>
                <a:lnTo>
                  <a:pt x="166" y="230"/>
                </a:lnTo>
                <a:lnTo>
                  <a:pt x="170" y="226"/>
                </a:lnTo>
                <a:lnTo>
                  <a:pt x="170" y="226"/>
                </a:lnTo>
                <a:close/>
                <a:moveTo>
                  <a:pt x="385" y="205"/>
                </a:moveTo>
                <a:lnTo>
                  <a:pt x="385" y="205"/>
                </a:lnTo>
                <a:lnTo>
                  <a:pt x="390" y="204"/>
                </a:lnTo>
                <a:lnTo>
                  <a:pt x="390" y="204"/>
                </a:lnTo>
                <a:lnTo>
                  <a:pt x="390" y="199"/>
                </a:lnTo>
                <a:lnTo>
                  <a:pt x="390" y="199"/>
                </a:lnTo>
                <a:lnTo>
                  <a:pt x="385" y="202"/>
                </a:lnTo>
                <a:lnTo>
                  <a:pt x="385" y="202"/>
                </a:lnTo>
                <a:lnTo>
                  <a:pt x="385" y="205"/>
                </a:lnTo>
                <a:lnTo>
                  <a:pt x="385" y="205"/>
                </a:lnTo>
                <a:close/>
                <a:moveTo>
                  <a:pt x="402" y="58"/>
                </a:moveTo>
                <a:lnTo>
                  <a:pt x="402" y="58"/>
                </a:lnTo>
                <a:lnTo>
                  <a:pt x="405" y="58"/>
                </a:lnTo>
                <a:lnTo>
                  <a:pt x="405" y="58"/>
                </a:lnTo>
                <a:lnTo>
                  <a:pt x="405" y="57"/>
                </a:lnTo>
                <a:lnTo>
                  <a:pt x="405" y="57"/>
                </a:lnTo>
                <a:lnTo>
                  <a:pt x="405" y="54"/>
                </a:lnTo>
                <a:lnTo>
                  <a:pt x="405" y="54"/>
                </a:lnTo>
                <a:lnTo>
                  <a:pt x="402" y="55"/>
                </a:lnTo>
                <a:lnTo>
                  <a:pt x="402" y="58"/>
                </a:lnTo>
                <a:lnTo>
                  <a:pt x="402" y="58"/>
                </a:lnTo>
                <a:close/>
                <a:moveTo>
                  <a:pt x="177" y="219"/>
                </a:moveTo>
                <a:lnTo>
                  <a:pt x="177" y="219"/>
                </a:lnTo>
                <a:lnTo>
                  <a:pt x="174" y="219"/>
                </a:lnTo>
                <a:lnTo>
                  <a:pt x="172" y="221"/>
                </a:lnTo>
                <a:lnTo>
                  <a:pt x="172" y="221"/>
                </a:lnTo>
                <a:lnTo>
                  <a:pt x="175" y="221"/>
                </a:lnTo>
                <a:lnTo>
                  <a:pt x="177" y="219"/>
                </a:lnTo>
                <a:lnTo>
                  <a:pt x="177" y="219"/>
                </a:lnTo>
                <a:close/>
                <a:moveTo>
                  <a:pt x="308" y="155"/>
                </a:moveTo>
                <a:lnTo>
                  <a:pt x="308" y="155"/>
                </a:lnTo>
                <a:lnTo>
                  <a:pt x="308" y="153"/>
                </a:lnTo>
                <a:lnTo>
                  <a:pt x="308" y="153"/>
                </a:lnTo>
                <a:lnTo>
                  <a:pt x="304" y="152"/>
                </a:lnTo>
                <a:lnTo>
                  <a:pt x="304" y="152"/>
                </a:lnTo>
                <a:lnTo>
                  <a:pt x="304" y="153"/>
                </a:lnTo>
                <a:lnTo>
                  <a:pt x="303" y="155"/>
                </a:lnTo>
                <a:lnTo>
                  <a:pt x="303" y="155"/>
                </a:lnTo>
                <a:lnTo>
                  <a:pt x="308" y="155"/>
                </a:lnTo>
                <a:lnTo>
                  <a:pt x="308" y="155"/>
                </a:lnTo>
                <a:close/>
                <a:moveTo>
                  <a:pt x="401" y="262"/>
                </a:moveTo>
                <a:lnTo>
                  <a:pt x="401" y="262"/>
                </a:lnTo>
                <a:lnTo>
                  <a:pt x="399" y="256"/>
                </a:lnTo>
                <a:lnTo>
                  <a:pt x="399" y="256"/>
                </a:lnTo>
                <a:lnTo>
                  <a:pt x="398" y="264"/>
                </a:lnTo>
                <a:lnTo>
                  <a:pt x="398" y="264"/>
                </a:lnTo>
                <a:lnTo>
                  <a:pt x="399" y="262"/>
                </a:lnTo>
                <a:lnTo>
                  <a:pt x="399" y="262"/>
                </a:lnTo>
                <a:lnTo>
                  <a:pt x="401" y="262"/>
                </a:lnTo>
                <a:lnTo>
                  <a:pt x="401" y="262"/>
                </a:lnTo>
                <a:close/>
                <a:moveTo>
                  <a:pt x="123" y="237"/>
                </a:moveTo>
                <a:lnTo>
                  <a:pt x="123" y="237"/>
                </a:lnTo>
                <a:lnTo>
                  <a:pt x="120" y="237"/>
                </a:lnTo>
                <a:lnTo>
                  <a:pt x="117" y="240"/>
                </a:lnTo>
                <a:lnTo>
                  <a:pt x="117" y="240"/>
                </a:lnTo>
                <a:lnTo>
                  <a:pt x="121" y="240"/>
                </a:lnTo>
                <a:lnTo>
                  <a:pt x="121" y="240"/>
                </a:lnTo>
                <a:lnTo>
                  <a:pt x="123" y="237"/>
                </a:lnTo>
                <a:lnTo>
                  <a:pt x="123" y="237"/>
                </a:lnTo>
                <a:close/>
                <a:moveTo>
                  <a:pt x="398" y="158"/>
                </a:moveTo>
                <a:lnTo>
                  <a:pt x="398" y="158"/>
                </a:lnTo>
                <a:lnTo>
                  <a:pt x="396" y="155"/>
                </a:lnTo>
                <a:lnTo>
                  <a:pt x="396" y="155"/>
                </a:lnTo>
                <a:lnTo>
                  <a:pt x="394" y="158"/>
                </a:lnTo>
                <a:lnTo>
                  <a:pt x="394" y="158"/>
                </a:lnTo>
                <a:lnTo>
                  <a:pt x="393" y="158"/>
                </a:lnTo>
                <a:lnTo>
                  <a:pt x="393" y="159"/>
                </a:lnTo>
                <a:lnTo>
                  <a:pt x="393" y="159"/>
                </a:lnTo>
                <a:lnTo>
                  <a:pt x="398" y="158"/>
                </a:lnTo>
                <a:lnTo>
                  <a:pt x="398" y="158"/>
                </a:lnTo>
                <a:close/>
                <a:moveTo>
                  <a:pt x="393" y="189"/>
                </a:moveTo>
                <a:lnTo>
                  <a:pt x="393" y="189"/>
                </a:lnTo>
                <a:lnTo>
                  <a:pt x="394" y="188"/>
                </a:lnTo>
                <a:lnTo>
                  <a:pt x="394" y="188"/>
                </a:lnTo>
                <a:lnTo>
                  <a:pt x="396" y="188"/>
                </a:lnTo>
                <a:lnTo>
                  <a:pt x="396" y="188"/>
                </a:lnTo>
                <a:lnTo>
                  <a:pt x="396" y="185"/>
                </a:lnTo>
                <a:lnTo>
                  <a:pt x="396" y="185"/>
                </a:lnTo>
                <a:lnTo>
                  <a:pt x="393" y="186"/>
                </a:lnTo>
                <a:lnTo>
                  <a:pt x="393" y="189"/>
                </a:lnTo>
                <a:lnTo>
                  <a:pt x="393" y="189"/>
                </a:lnTo>
                <a:close/>
                <a:moveTo>
                  <a:pt x="405" y="63"/>
                </a:moveTo>
                <a:lnTo>
                  <a:pt x="405" y="63"/>
                </a:lnTo>
                <a:lnTo>
                  <a:pt x="404" y="63"/>
                </a:lnTo>
                <a:lnTo>
                  <a:pt x="404" y="65"/>
                </a:lnTo>
                <a:lnTo>
                  <a:pt x="404" y="65"/>
                </a:lnTo>
                <a:lnTo>
                  <a:pt x="404" y="68"/>
                </a:lnTo>
                <a:lnTo>
                  <a:pt x="404" y="68"/>
                </a:lnTo>
                <a:lnTo>
                  <a:pt x="405" y="66"/>
                </a:lnTo>
                <a:lnTo>
                  <a:pt x="405" y="66"/>
                </a:lnTo>
                <a:lnTo>
                  <a:pt x="405" y="63"/>
                </a:lnTo>
                <a:lnTo>
                  <a:pt x="405" y="63"/>
                </a:lnTo>
                <a:close/>
                <a:moveTo>
                  <a:pt x="170" y="229"/>
                </a:moveTo>
                <a:lnTo>
                  <a:pt x="170" y="229"/>
                </a:lnTo>
                <a:lnTo>
                  <a:pt x="172" y="230"/>
                </a:lnTo>
                <a:lnTo>
                  <a:pt x="174" y="229"/>
                </a:lnTo>
                <a:lnTo>
                  <a:pt x="174" y="229"/>
                </a:lnTo>
                <a:lnTo>
                  <a:pt x="178" y="226"/>
                </a:lnTo>
                <a:lnTo>
                  <a:pt x="178" y="226"/>
                </a:lnTo>
                <a:lnTo>
                  <a:pt x="175" y="226"/>
                </a:lnTo>
                <a:lnTo>
                  <a:pt x="175" y="226"/>
                </a:lnTo>
                <a:lnTo>
                  <a:pt x="170" y="229"/>
                </a:lnTo>
                <a:lnTo>
                  <a:pt x="170" y="229"/>
                </a:lnTo>
                <a:close/>
                <a:moveTo>
                  <a:pt x="197" y="227"/>
                </a:moveTo>
                <a:lnTo>
                  <a:pt x="197" y="227"/>
                </a:lnTo>
                <a:lnTo>
                  <a:pt x="197" y="229"/>
                </a:lnTo>
                <a:lnTo>
                  <a:pt x="197" y="229"/>
                </a:lnTo>
                <a:lnTo>
                  <a:pt x="200" y="227"/>
                </a:lnTo>
                <a:lnTo>
                  <a:pt x="204" y="224"/>
                </a:lnTo>
                <a:lnTo>
                  <a:pt x="204" y="224"/>
                </a:lnTo>
                <a:lnTo>
                  <a:pt x="202" y="224"/>
                </a:lnTo>
                <a:lnTo>
                  <a:pt x="200" y="224"/>
                </a:lnTo>
                <a:lnTo>
                  <a:pt x="200" y="224"/>
                </a:lnTo>
                <a:lnTo>
                  <a:pt x="197" y="227"/>
                </a:lnTo>
                <a:lnTo>
                  <a:pt x="197" y="227"/>
                </a:lnTo>
                <a:close/>
                <a:moveTo>
                  <a:pt x="415" y="22"/>
                </a:moveTo>
                <a:lnTo>
                  <a:pt x="415" y="22"/>
                </a:lnTo>
                <a:lnTo>
                  <a:pt x="415" y="17"/>
                </a:lnTo>
                <a:lnTo>
                  <a:pt x="415" y="17"/>
                </a:lnTo>
                <a:lnTo>
                  <a:pt x="412" y="19"/>
                </a:lnTo>
                <a:lnTo>
                  <a:pt x="412" y="21"/>
                </a:lnTo>
                <a:lnTo>
                  <a:pt x="412" y="21"/>
                </a:lnTo>
                <a:lnTo>
                  <a:pt x="413" y="22"/>
                </a:lnTo>
                <a:lnTo>
                  <a:pt x="413" y="22"/>
                </a:lnTo>
                <a:lnTo>
                  <a:pt x="415" y="22"/>
                </a:lnTo>
                <a:lnTo>
                  <a:pt x="415" y="22"/>
                </a:lnTo>
                <a:close/>
                <a:moveTo>
                  <a:pt x="393" y="215"/>
                </a:moveTo>
                <a:lnTo>
                  <a:pt x="393" y="215"/>
                </a:lnTo>
                <a:lnTo>
                  <a:pt x="394" y="215"/>
                </a:lnTo>
                <a:lnTo>
                  <a:pt x="394" y="215"/>
                </a:lnTo>
                <a:lnTo>
                  <a:pt x="394" y="215"/>
                </a:lnTo>
                <a:lnTo>
                  <a:pt x="394" y="208"/>
                </a:lnTo>
                <a:lnTo>
                  <a:pt x="394" y="208"/>
                </a:lnTo>
                <a:lnTo>
                  <a:pt x="393" y="210"/>
                </a:lnTo>
                <a:lnTo>
                  <a:pt x="393" y="210"/>
                </a:lnTo>
                <a:lnTo>
                  <a:pt x="393" y="215"/>
                </a:lnTo>
                <a:lnTo>
                  <a:pt x="393" y="215"/>
                </a:lnTo>
                <a:close/>
                <a:moveTo>
                  <a:pt x="391" y="84"/>
                </a:moveTo>
                <a:lnTo>
                  <a:pt x="391" y="84"/>
                </a:lnTo>
                <a:lnTo>
                  <a:pt x="394" y="82"/>
                </a:lnTo>
                <a:lnTo>
                  <a:pt x="394" y="82"/>
                </a:lnTo>
                <a:lnTo>
                  <a:pt x="394" y="79"/>
                </a:lnTo>
                <a:lnTo>
                  <a:pt x="394" y="79"/>
                </a:lnTo>
                <a:lnTo>
                  <a:pt x="391" y="81"/>
                </a:lnTo>
                <a:lnTo>
                  <a:pt x="391" y="81"/>
                </a:lnTo>
                <a:lnTo>
                  <a:pt x="391" y="82"/>
                </a:lnTo>
                <a:lnTo>
                  <a:pt x="391" y="84"/>
                </a:lnTo>
                <a:lnTo>
                  <a:pt x="391" y="84"/>
                </a:lnTo>
                <a:close/>
                <a:moveTo>
                  <a:pt x="211" y="227"/>
                </a:moveTo>
                <a:lnTo>
                  <a:pt x="211" y="227"/>
                </a:lnTo>
                <a:lnTo>
                  <a:pt x="213" y="227"/>
                </a:lnTo>
                <a:lnTo>
                  <a:pt x="215" y="226"/>
                </a:lnTo>
                <a:lnTo>
                  <a:pt x="215" y="226"/>
                </a:lnTo>
                <a:lnTo>
                  <a:pt x="218" y="224"/>
                </a:lnTo>
                <a:lnTo>
                  <a:pt x="218" y="224"/>
                </a:lnTo>
                <a:lnTo>
                  <a:pt x="215" y="224"/>
                </a:lnTo>
                <a:lnTo>
                  <a:pt x="215" y="224"/>
                </a:lnTo>
                <a:lnTo>
                  <a:pt x="211" y="227"/>
                </a:lnTo>
                <a:lnTo>
                  <a:pt x="211" y="227"/>
                </a:lnTo>
                <a:close/>
                <a:moveTo>
                  <a:pt x="19" y="128"/>
                </a:moveTo>
                <a:lnTo>
                  <a:pt x="19" y="128"/>
                </a:lnTo>
                <a:lnTo>
                  <a:pt x="21" y="125"/>
                </a:lnTo>
                <a:lnTo>
                  <a:pt x="21" y="123"/>
                </a:lnTo>
                <a:lnTo>
                  <a:pt x="21" y="123"/>
                </a:lnTo>
                <a:lnTo>
                  <a:pt x="19" y="125"/>
                </a:lnTo>
                <a:lnTo>
                  <a:pt x="19" y="125"/>
                </a:lnTo>
                <a:lnTo>
                  <a:pt x="19" y="128"/>
                </a:lnTo>
                <a:lnTo>
                  <a:pt x="19" y="128"/>
                </a:lnTo>
                <a:close/>
                <a:moveTo>
                  <a:pt x="205" y="240"/>
                </a:moveTo>
                <a:lnTo>
                  <a:pt x="205" y="240"/>
                </a:lnTo>
                <a:lnTo>
                  <a:pt x="207" y="238"/>
                </a:lnTo>
                <a:lnTo>
                  <a:pt x="207" y="238"/>
                </a:lnTo>
                <a:lnTo>
                  <a:pt x="211" y="234"/>
                </a:lnTo>
                <a:lnTo>
                  <a:pt x="211" y="234"/>
                </a:lnTo>
                <a:lnTo>
                  <a:pt x="208" y="235"/>
                </a:lnTo>
                <a:lnTo>
                  <a:pt x="205" y="240"/>
                </a:lnTo>
                <a:lnTo>
                  <a:pt x="205" y="240"/>
                </a:lnTo>
                <a:close/>
                <a:moveTo>
                  <a:pt x="385" y="276"/>
                </a:moveTo>
                <a:lnTo>
                  <a:pt x="385" y="276"/>
                </a:lnTo>
                <a:lnTo>
                  <a:pt x="388" y="275"/>
                </a:lnTo>
                <a:lnTo>
                  <a:pt x="388" y="275"/>
                </a:lnTo>
                <a:lnTo>
                  <a:pt x="387" y="271"/>
                </a:lnTo>
                <a:lnTo>
                  <a:pt x="387" y="271"/>
                </a:lnTo>
                <a:lnTo>
                  <a:pt x="385" y="271"/>
                </a:lnTo>
                <a:lnTo>
                  <a:pt x="385" y="271"/>
                </a:lnTo>
                <a:lnTo>
                  <a:pt x="385" y="276"/>
                </a:lnTo>
                <a:lnTo>
                  <a:pt x="385" y="276"/>
                </a:lnTo>
                <a:lnTo>
                  <a:pt x="385" y="276"/>
                </a:lnTo>
                <a:lnTo>
                  <a:pt x="385" y="276"/>
                </a:lnTo>
                <a:close/>
                <a:moveTo>
                  <a:pt x="128" y="226"/>
                </a:moveTo>
                <a:lnTo>
                  <a:pt x="128" y="226"/>
                </a:lnTo>
                <a:lnTo>
                  <a:pt x="126" y="226"/>
                </a:lnTo>
                <a:lnTo>
                  <a:pt x="125" y="226"/>
                </a:lnTo>
                <a:lnTo>
                  <a:pt x="125" y="226"/>
                </a:lnTo>
                <a:lnTo>
                  <a:pt x="123" y="229"/>
                </a:lnTo>
                <a:lnTo>
                  <a:pt x="123" y="229"/>
                </a:lnTo>
                <a:lnTo>
                  <a:pt x="121" y="230"/>
                </a:lnTo>
                <a:lnTo>
                  <a:pt x="121" y="230"/>
                </a:lnTo>
                <a:lnTo>
                  <a:pt x="125" y="229"/>
                </a:lnTo>
                <a:lnTo>
                  <a:pt x="128" y="226"/>
                </a:lnTo>
                <a:lnTo>
                  <a:pt x="128" y="226"/>
                </a:lnTo>
                <a:close/>
                <a:moveTo>
                  <a:pt x="396" y="145"/>
                </a:moveTo>
                <a:lnTo>
                  <a:pt x="396" y="145"/>
                </a:lnTo>
                <a:lnTo>
                  <a:pt x="394" y="147"/>
                </a:lnTo>
                <a:lnTo>
                  <a:pt x="394" y="147"/>
                </a:lnTo>
                <a:lnTo>
                  <a:pt x="393" y="148"/>
                </a:lnTo>
                <a:lnTo>
                  <a:pt x="393" y="150"/>
                </a:lnTo>
                <a:lnTo>
                  <a:pt x="393" y="150"/>
                </a:lnTo>
                <a:lnTo>
                  <a:pt x="396" y="148"/>
                </a:lnTo>
                <a:lnTo>
                  <a:pt x="396" y="148"/>
                </a:lnTo>
                <a:lnTo>
                  <a:pt x="396" y="145"/>
                </a:lnTo>
                <a:lnTo>
                  <a:pt x="396" y="145"/>
                </a:lnTo>
                <a:close/>
                <a:moveTo>
                  <a:pt x="43" y="279"/>
                </a:moveTo>
                <a:lnTo>
                  <a:pt x="43" y="279"/>
                </a:lnTo>
                <a:lnTo>
                  <a:pt x="38" y="284"/>
                </a:lnTo>
                <a:lnTo>
                  <a:pt x="38" y="284"/>
                </a:lnTo>
                <a:lnTo>
                  <a:pt x="43" y="282"/>
                </a:lnTo>
                <a:lnTo>
                  <a:pt x="43" y="282"/>
                </a:lnTo>
                <a:lnTo>
                  <a:pt x="43" y="279"/>
                </a:lnTo>
                <a:lnTo>
                  <a:pt x="43" y="279"/>
                </a:lnTo>
                <a:close/>
                <a:moveTo>
                  <a:pt x="336" y="158"/>
                </a:moveTo>
                <a:lnTo>
                  <a:pt x="336" y="158"/>
                </a:lnTo>
                <a:lnTo>
                  <a:pt x="338" y="158"/>
                </a:lnTo>
                <a:lnTo>
                  <a:pt x="338" y="156"/>
                </a:lnTo>
                <a:lnTo>
                  <a:pt x="338" y="156"/>
                </a:lnTo>
                <a:lnTo>
                  <a:pt x="338" y="155"/>
                </a:lnTo>
                <a:lnTo>
                  <a:pt x="338" y="153"/>
                </a:lnTo>
                <a:lnTo>
                  <a:pt x="338" y="153"/>
                </a:lnTo>
                <a:lnTo>
                  <a:pt x="338" y="152"/>
                </a:lnTo>
                <a:lnTo>
                  <a:pt x="338" y="152"/>
                </a:lnTo>
                <a:lnTo>
                  <a:pt x="334" y="155"/>
                </a:lnTo>
                <a:lnTo>
                  <a:pt x="334" y="155"/>
                </a:lnTo>
                <a:lnTo>
                  <a:pt x="336" y="158"/>
                </a:lnTo>
                <a:lnTo>
                  <a:pt x="336" y="158"/>
                </a:lnTo>
                <a:close/>
                <a:moveTo>
                  <a:pt x="287" y="204"/>
                </a:move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95" y="204"/>
                </a:lnTo>
                <a:lnTo>
                  <a:pt x="295" y="204"/>
                </a:lnTo>
                <a:lnTo>
                  <a:pt x="297" y="202"/>
                </a:lnTo>
                <a:lnTo>
                  <a:pt x="297" y="202"/>
                </a:lnTo>
                <a:lnTo>
                  <a:pt x="289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close/>
                <a:moveTo>
                  <a:pt x="405" y="73"/>
                </a:moveTo>
                <a:lnTo>
                  <a:pt x="405" y="73"/>
                </a:lnTo>
                <a:lnTo>
                  <a:pt x="404" y="74"/>
                </a:lnTo>
                <a:lnTo>
                  <a:pt x="404" y="74"/>
                </a:lnTo>
                <a:lnTo>
                  <a:pt x="404" y="77"/>
                </a:lnTo>
                <a:lnTo>
                  <a:pt x="404" y="77"/>
                </a:lnTo>
                <a:lnTo>
                  <a:pt x="405" y="77"/>
                </a:lnTo>
                <a:lnTo>
                  <a:pt x="405" y="76"/>
                </a:lnTo>
                <a:lnTo>
                  <a:pt x="405" y="76"/>
                </a:lnTo>
                <a:lnTo>
                  <a:pt x="405" y="73"/>
                </a:lnTo>
                <a:lnTo>
                  <a:pt x="405" y="73"/>
                </a:lnTo>
                <a:close/>
                <a:moveTo>
                  <a:pt x="237" y="202"/>
                </a:move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43" y="202"/>
                </a:lnTo>
                <a:lnTo>
                  <a:pt x="243" y="202"/>
                </a:lnTo>
                <a:lnTo>
                  <a:pt x="245" y="200"/>
                </a:lnTo>
                <a:lnTo>
                  <a:pt x="245" y="200"/>
                </a:lnTo>
                <a:lnTo>
                  <a:pt x="245" y="200"/>
                </a:lnTo>
                <a:lnTo>
                  <a:pt x="245" y="200"/>
                </a:lnTo>
                <a:lnTo>
                  <a:pt x="237" y="202"/>
                </a:lnTo>
                <a:lnTo>
                  <a:pt x="237" y="202"/>
                </a:lnTo>
                <a:close/>
                <a:moveTo>
                  <a:pt x="334" y="133"/>
                </a:moveTo>
                <a:lnTo>
                  <a:pt x="334" y="133"/>
                </a:lnTo>
                <a:lnTo>
                  <a:pt x="330" y="133"/>
                </a:lnTo>
                <a:lnTo>
                  <a:pt x="330" y="133"/>
                </a:lnTo>
                <a:lnTo>
                  <a:pt x="331" y="134"/>
                </a:lnTo>
                <a:lnTo>
                  <a:pt x="331" y="134"/>
                </a:lnTo>
                <a:lnTo>
                  <a:pt x="333" y="134"/>
                </a:lnTo>
                <a:lnTo>
                  <a:pt x="334" y="133"/>
                </a:lnTo>
                <a:lnTo>
                  <a:pt x="334" y="133"/>
                </a:lnTo>
                <a:close/>
                <a:moveTo>
                  <a:pt x="394" y="69"/>
                </a:moveTo>
                <a:lnTo>
                  <a:pt x="394" y="69"/>
                </a:lnTo>
                <a:lnTo>
                  <a:pt x="391" y="73"/>
                </a:lnTo>
                <a:lnTo>
                  <a:pt x="391" y="73"/>
                </a:lnTo>
                <a:lnTo>
                  <a:pt x="391" y="74"/>
                </a:lnTo>
                <a:lnTo>
                  <a:pt x="391" y="74"/>
                </a:lnTo>
                <a:lnTo>
                  <a:pt x="394" y="71"/>
                </a:lnTo>
                <a:lnTo>
                  <a:pt x="394" y="71"/>
                </a:lnTo>
                <a:lnTo>
                  <a:pt x="394" y="69"/>
                </a:lnTo>
                <a:lnTo>
                  <a:pt x="394" y="69"/>
                </a:lnTo>
                <a:close/>
                <a:moveTo>
                  <a:pt x="390" y="207"/>
                </a:moveTo>
                <a:lnTo>
                  <a:pt x="390" y="207"/>
                </a:lnTo>
                <a:lnTo>
                  <a:pt x="385" y="208"/>
                </a:lnTo>
                <a:lnTo>
                  <a:pt x="385" y="208"/>
                </a:lnTo>
                <a:lnTo>
                  <a:pt x="385" y="210"/>
                </a:lnTo>
                <a:lnTo>
                  <a:pt x="385" y="210"/>
                </a:lnTo>
                <a:lnTo>
                  <a:pt x="385" y="211"/>
                </a:lnTo>
                <a:lnTo>
                  <a:pt x="385" y="211"/>
                </a:lnTo>
                <a:lnTo>
                  <a:pt x="388" y="208"/>
                </a:lnTo>
                <a:lnTo>
                  <a:pt x="390" y="207"/>
                </a:lnTo>
                <a:lnTo>
                  <a:pt x="390" y="207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88" y="185"/>
                </a:lnTo>
                <a:lnTo>
                  <a:pt x="390" y="183"/>
                </a:lnTo>
                <a:lnTo>
                  <a:pt x="390" y="183"/>
                </a:lnTo>
                <a:lnTo>
                  <a:pt x="387" y="183"/>
                </a:lnTo>
                <a:lnTo>
                  <a:pt x="387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147" y="226"/>
                </a:moveTo>
                <a:lnTo>
                  <a:pt x="147" y="226"/>
                </a:lnTo>
                <a:lnTo>
                  <a:pt x="147" y="226"/>
                </a:lnTo>
                <a:lnTo>
                  <a:pt x="147" y="226"/>
                </a:lnTo>
                <a:lnTo>
                  <a:pt x="144" y="229"/>
                </a:lnTo>
                <a:lnTo>
                  <a:pt x="144" y="229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0"/>
                </a:lnTo>
                <a:lnTo>
                  <a:pt x="142" y="230"/>
                </a:lnTo>
                <a:lnTo>
                  <a:pt x="147" y="226"/>
                </a:lnTo>
                <a:lnTo>
                  <a:pt x="147" y="226"/>
                </a:lnTo>
                <a:close/>
                <a:moveTo>
                  <a:pt x="93" y="208"/>
                </a:moveTo>
                <a:lnTo>
                  <a:pt x="93" y="208"/>
                </a:lnTo>
                <a:lnTo>
                  <a:pt x="82" y="208"/>
                </a:lnTo>
                <a:lnTo>
                  <a:pt x="82" y="208"/>
                </a:lnTo>
                <a:lnTo>
                  <a:pt x="88" y="210"/>
                </a:lnTo>
                <a:lnTo>
                  <a:pt x="93" y="208"/>
                </a:lnTo>
                <a:lnTo>
                  <a:pt x="93" y="208"/>
                </a:lnTo>
                <a:close/>
                <a:moveTo>
                  <a:pt x="36" y="191"/>
                </a:moveTo>
                <a:lnTo>
                  <a:pt x="36" y="191"/>
                </a:lnTo>
                <a:lnTo>
                  <a:pt x="36" y="189"/>
                </a:lnTo>
                <a:lnTo>
                  <a:pt x="36" y="189"/>
                </a:lnTo>
                <a:lnTo>
                  <a:pt x="36" y="185"/>
                </a:lnTo>
                <a:lnTo>
                  <a:pt x="36" y="185"/>
                </a:lnTo>
                <a:lnTo>
                  <a:pt x="35" y="186"/>
                </a:lnTo>
                <a:lnTo>
                  <a:pt x="35" y="186"/>
                </a:lnTo>
                <a:lnTo>
                  <a:pt x="36" y="191"/>
                </a:lnTo>
                <a:lnTo>
                  <a:pt x="36" y="191"/>
                </a:lnTo>
                <a:close/>
                <a:moveTo>
                  <a:pt x="303" y="202"/>
                </a:moveTo>
                <a:lnTo>
                  <a:pt x="303" y="202"/>
                </a:lnTo>
                <a:lnTo>
                  <a:pt x="303" y="202"/>
                </a:lnTo>
                <a:lnTo>
                  <a:pt x="303" y="202"/>
                </a:lnTo>
                <a:lnTo>
                  <a:pt x="314" y="200"/>
                </a:lnTo>
                <a:lnTo>
                  <a:pt x="314" y="200"/>
                </a:lnTo>
                <a:lnTo>
                  <a:pt x="314" y="200"/>
                </a:lnTo>
                <a:lnTo>
                  <a:pt x="314" y="200"/>
                </a:lnTo>
                <a:lnTo>
                  <a:pt x="304" y="200"/>
                </a:lnTo>
                <a:lnTo>
                  <a:pt x="304" y="200"/>
                </a:lnTo>
                <a:lnTo>
                  <a:pt x="303" y="202"/>
                </a:lnTo>
                <a:lnTo>
                  <a:pt x="303" y="202"/>
                </a:lnTo>
                <a:close/>
                <a:moveTo>
                  <a:pt x="385" y="264"/>
                </a:moveTo>
                <a:lnTo>
                  <a:pt x="385" y="264"/>
                </a:lnTo>
                <a:lnTo>
                  <a:pt x="387" y="260"/>
                </a:lnTo>
                <a:lnTo>
                  <a:pt x="387" y="259"/>
                </a:lnTo>
                <a:lnTo>
                  <a:pt x="387" y="259"/>
                </a:lnTo>
                <a:lnTo>
                  <a:pt x="385" y="259"/>
                </a:lnTo>
                <a:lnTo>
                  <a:pt x="385" y="259"/>
                </a:lnTo>
                <a:lnTo>
                  <a:pt x="385" y="264"/>
                </a:lnTo>
                <a:lnTo>
                  <a:pt x="385" y="264"/>
                </a:lnTo>
                <a:close/>
                <a:moveTo>
                  <a:pt x="396" y="136"/>
                </a:moveTo>
                <a:lnTo>
                  <a:pt x="396" y="136"/>
                </a:lnTo>
                <a:lnTo>
                  <a:pt x="394" y="137"/>
                </a:lnTo>
                <a:lnTo>
                  <a:pt x="394" y="137"/>
                </a:lnTo>
                <a:lnTo>
                  <a:pt x="393" y="137"/>
                </a:lnTo>
                <a:lnTo>
                  <a:pt x="393" y="139"/>
                </a:lnTo>
                <a:lnTo>
                  <a:pt x="393" y="139"/>
                </a:lnTo>
                <a:lnTo>
                  <a:pt x="396" y="137"/>
                </a:lnTo>
                <a:lnTo>
                  <a:pt x="396" y="137"/>
                </a:lnTo>
                <a:lnTo>
                  <a:pt x="396" y="136"/>
                </a:lnTo>
                <a:lnTo>
                  <a:pt x="396" y="136"/>
                </a:lnTo>
                <a:close/>
                <a:moveTo>
                  <a:pt x="21" y="180"/>
                </a:moveTo>
                <a:lnTo>
                  <a:pt x="21" y="180"/>
                </a:lnTo>
                <a:lnTo>
                  <a:pt x="19" y="180"/>
                </a:lnTo>
                <a:lnTo>
                  <a:pt x="19" y="180"/>
                </a:lnTo>
                <a:lnTo>
                  <a:pt x="19" y="180"/>
                </a:lnTo>
                <a:lnTo>
                  <a:pt x="19" y="180"/>
                </a:lnTo>
                <a:lnTo>
                  <a:pt x="19" y="185"/>
                </a:lnTo>
                <a:lnTo>
                  <a:pt x="19" y="185"/>
                </a:lnTo>
                <a:lnTo>
                  <a:pt x="21" y="183"/>
                </a:lnTo>
                <a:lnTo>
                  <a:pt x="21" y="180"/>
                </a:lnTo>
                <a:lnTo>
                  <a:pt x="21" y="180"/>
                </a:lnTo>
                <a:close/>
                <a:moveTo>
                  <a:pt x="393" y="177"/>
                </a:moveTo>
                <a:lnTo>
                  <a:pt x="393" y="177"/>
                </a:lnTo>
                <a:lnTo>
                  <a:pt x="396" y="177"/>
                </a:lnTo>
                <a:lnTo>
                  <a:pt x="396" y="177"/>
                </a:lnTo>
                <a:lnTo>
                  <a:pt x="396" y="174"/>
                </a:lnTo>
                <a:lnTo>
                  <a:pt x="396" y="174"/>
                </a:lnTo>
                <a:lnTo>
                  <a:pt x="394" y="175"/>
                </a:lnTo>
                <a:lnTo>
                  <a:pt x="393" y="175"/>
                </a:lnTo>
                <a:lnTo>
                  <a:pt x="393" y="177"/>
                </a:lnTo>
                <a:lnTo>
                  <a:pt x="393" y="177"/>
                </a:lnTo>
                <a:close/>
                <a:moveTo>
                  <a:pt x="320" y="140"/>
                </a:moveTo>
                <a:lnTo>
                  <a:pt x="320" y="140"/>
                </a:lnTo>
                <a:lnTo>
                  <a:pt x="323" y="140"/>
                </a:lnTo>
                <a:lnTo>
                  <a:pt x="323" y="140"/>
                </a:lnTo>
                <a:lnTo>
                  <a:pt x="325" y="140"/>
                </a:lnTo>
                <a:lnTo>
                  <a:pt x="325" y="139"/>
                </a:lnTo>
                <a:lnTo>
                  <a:pt x="325" y="139"/>
                </a:lnTo>
                <a:lnTo>
                  <a:pt x="322" y="139"/>
                </a:lnTo>
                <a:lnTo>
                  <a:pt x="320" y="140"/>
                </a:lnTo>
                <a:lnTo>
                  <a:pt x="320" y="140"/>
                </a:lnTo>
                <a:close/>
                <a:moveTo>
                  <a:pt x="396" y="166"/>
                </a:moveTo>
                <a:lnTo>
                  <a:pt x="396" y="166"/>
                </a:lnTo>
                <a:lnTo>
                  <a:pt x="394" y="167"/>
                </a:lnTo>
                <a:lnTo>
                  <a:pt x="393" y="169"/>
                </a:lnTo>
                <a:lnTo>
                  <a:pt x="393" y="169"/>
                </a:lnTo>
                <a:lnTo>
                  <a:pt x="394" y="167"/>
                </a:lnTo>
                <a:lnTo>
                  <a:pt x="394" y="167"/>
                </a:lnTo>
                <a:lnTo>
                  <a:pt x="396" y="167"/>
                </a:lnTo>
                <a:lnTo>
                  <a:pt x="396" y="166"/>
                </a:lnTo>
                <a:lnTo>
                  <a:pt x="396" y="166"/>
                </a:lnTo>
                <a:close/>
                <a:moveTo>
                  <a:pt x="390" y="60"/>
                </a:moveTo>
                <a:lnTo>
                  <a:pt x="390" y="60"/>
                </a:lnTo>
                <a:lnTo>
                  <a:pt x="394" y="55"/>
                </a:lnTo>
                <a:lnTo>
                  <a:pt x="394" y="55"/>
                </a:lnTo>
                <a:lnTo>
                  <a:pt x="390" y="58"/>
                </a:lnTo>
                <a:lnTo>
                  <a:pt x="390" y="58"/>
                </a:lnTo>
                <a:lnTo>
                  <a:pt x="390" y="60"/>
                </a:lnTo>
                <a:lnTo>
                  <a:pt x="390" y="60"/>
                </a:lnTo>
                <a:close/>
                <a:moveTo>
                  <a:pt x="382" y="224"/>
                </a:moveTo>
                <a:lnTo>
                  <a:pt x="382" y="224"/>
                </a:lnTo>
                <a:lnTo>
                  <a:pt x="380" y="224"/>
                </a:lnTo>
                <a:lnTo>
                  <a:pt x="380" y="224"/>
                </a:lnTo>
                <a:lnTo>
                  <a:pt x="379" y="226"/>
                </a:lnTo>
                <a:lnTo>
                  <a:pt x="380" y="227"/>
                </a:lnTo>
                <a:lnTo>
                  <a:pt x="380" y="227"/>
                </a:lnTo>
                <a:lnTo>
                  <a:pt x="382" y="226"/>
                </a:lnTo>
                <a:lnTo>
                  <a:pt x="382" y="224"/>
                </a:lnTo>
                <a:lnTo>
                  <a:pt x="382" y="224"/>
                </a:lnTo>
                <a:close/>
                <a:moveTo>
                  <a:pt x="58" y="241"/>
                </a:moveTo>
                <a:lnTo>
                  <a:pt x="58" y="241"/>
                </a:lnTo>
                <a:lnTo>
                  <a:pt x="55" y="241"/>
                </a:lnTo>
                <a:lnTo>
                  <a:pt x="54" y="245"/>
                </a:lnTo>
                <a:lnTo>
                  <a:pt x="54" y="245"/>
                </a:lnTo>
                <a:lnTo>
                  <a:pt x="57" y="245"/>
                </a:lnTo>
                <a:lnTo>
                  <a:pt x="57" y="245"/>
                </a:lnTo>
                <a:lnTo>
                  <a:pt x="58" y="241"/>
                </a:lnTo>
                <a:lnTo>
                  <a:pt x="58" y="241"/>
                </a:lnTo>
                <a:close/>
                <a:moveTo>
                  <a:pt x="276" y="235"/>
                </a:moveTo>
                <a:lnTo>
                  <a:pt x="276" y="235"/>
                </a:lnTo>
                <a:lnTo>
                  <a:pt x="286" y="234"/>
                </a:lnTo>
                <a:lnTo>
                  <a:pt x="286" y="234"/>
                </a:lnTo>
                <a:lnTo>
                  <a:pt x="278" y="234"/>
                </a:lnTo>
                <a:lnTo>
                  <a:pt x="278" y="234"/>
                </a:lnTo>
                <a:lnTo>
                  <a:pt x="276" y="235"/>
                </a:lnTo>
                <a:lnTo>
                  <a:pt x="276" y="235"/>
                </a:lnTo>
                <a:close/>
                <a:moveTo>
                  <a:pt x="306" y="221"/>
                </a:moveTo>
                <a:lnTo>
                  <a:pt x="306" y="221"/>
                </a:lnTo>
                <a:lnTo>
                  <a:pt x="308" y="221"/>
                </a:lnTo>
                <a:lnTo>
                  <a:pt x="308" y="221"/>
                </a:lnTo>
                <a:lnTo>
                  <a:pt x="312" y="218"/>
                </a:lnTo>
                <a:lnTo>
                  <a:pt x="312" y="218"/>
                </a:lnTo>
                <a:lnTo>
                  <a:pt x="314" y="216"/>
                </a:lnTo>
                <a:lnTo>
                  <a:pt x="314" y="216"/>
                </a:lnTo>
                <a:lnTo>
                  <a:pt x="314" y="216"/>
                </a:lnTo>
                <a:lnTo>
                  <a:pt x="314" y="216"/>
                </a:lnTo>
                <a:lnTo>
                  <a:pt x="306" y="221"/>
                </a:lnTo>
                <a:lnTo>
                  <a:pt x="306" y="221"/>
                </a:lnTo>
                <a:close/>
                <a:moveTo>
                  <a:pt x="21" y="193"/>
                </a:moveTo>
                <a:lnTo>
                  <a:pt x="21" y="193"/>
                </a:lnTo>
                <a:lnTo>
                  <a:pt x="19" y="194"/>
                </a:lnTo>
                <a:lnTo>
                  <a:pt x="19" y="194"/>
                </a:lnTo>
                <a:lnTo>
                  <a:pt x="19" y="199"/>
                </a:lnTo>
                <a:lnTo>
                  <a:pt x="19" y="199"/>
                </a:lnTo>
                <a:lnTo>
                  <a:pt x="21" y="196"/>
                </a:lnTo>
                <a:lnTo>
                  <a:pt x="21" y="193"/>
                </a:lnTo>
                <a:lnTo>
                  <a:pt x="21" y="193"/>
                </a:lnTo>
                <a:close/>
                <a:moveTo>
                  <a:pt x="341" y="219"/>
                </a:moveTo>
                <a:lnTo>
                  <a:pt x="341" y="219"/>
                </a:lnTo>
                <a:lnTo>
                  <a:pt x="341" y="219"/>
                </a:lnTo>
                <a:lnTo>
                  <a:pt x="341" y="219"/>
                </a:lnTo>
                <a:lnTo>
                  <a:pt x="342" y="219"/>
                </a:lnTo>
                <a:lnTo>
                  <a:pt x="342" y="219"/>
                </a:lnTo>
                <a:lnTo>
                  <a:pt x="345" y="215"/>
                </a:lnTo>
                <a:lnTo>
                  <a:pt x="345" y="215"/>
                </a:lnTo>
                <a:lnTo>
                  <a:pt x="345" y="215"/>
                </a:lnTo>
                <a:lnTo>
                  <a:pt x="345" y="215"/>
                </a:lnTo>
                <a:lnTo>
                  <a:pt x="341" y="219"/>
                </a:lnTo>
                <a:lnTo>
                  <a:pt x="341" y="219"/>
                </a:lnTo>
                <a:close/>
                <a:moveTo>
                  <a:pt x="109" y="213"/>
                </a:moveTo>
                <a:lnTo>
                  <a:pt x="109" y="213"/>
                </a:lnTo>
                <a:lnTo>
                  <a:pt x="110" y="210"/>
                </a:lnTo>
                <a:lnTo>
                  <a:pt x="110" y="210"/>
                </a:lnTo>
                <a:lnTo>
                  <a:pt x="106" y="211"/>
                </a:lnTo>
                <a:lnTo>
                  <a:pt x="106" y="211"/>
                </a:lnTo>
                <a:lnTo>
                  <a:pt x="109" y="213"/>
                </a:lnTo>
                <a:lnTo>
                  <a:pt x="109" y="213"/>
                </a:lnTo>
                <a:close/>
                <a:moveTo>
                  <a:pt x="19" y="158"/>
                </a:moveTo>
                <a:lnTo>
                  <a:pt x="19" y="158"/>
                </a:lnTo>
                <a:lnTo>
                  <a:pt x="19" y="158"/>
                </a:lnTo>
                <a:lnTo>
                  <a:pt x="17" y="159"/>
                </a:lnTo>
                <a:lnTo>
                  <a:pt x="17" y="159"/>
                </a:lnTo>
                <a:lnTo>
                  <a:pt x="17" y="163"/>
                </a:lnTo>
                <a:lnTo>
                  <a:pt x="17" y="163"/>
                </a:lnTo>
                <a:lnTo>
                  <a:pt x="21" y="161"/>
                </a:lnTo>
                <a:lnTo>
                  <a:pt x="19" y="158"/>
                </a:lnTo>
                <a:lnTo>
                  <a:pt x="19" y="158"/>
                </a:lnTo>
                <a:close/>
                <a:moveTo>
                  <a:pt x="394" y="62"/>
                </a:moveTo>
                <a:lnTo>
                  <a:pt x="394" y="62"/>
                </a:lnTo>
                <a:lnTo>
                  <a:pt x="391" y="65"/>
                </a:lnTo>
                <a:lnTo>
                  <a:pt x="391" y="65"/>
                </a:lnTo>
                <a:lnTo>
                  <a:pt x="391" y="65"/>
                </a:lnTo>
                <a:lnTo>
                  <a:pt x="391" y="65"/>
                </a:lnTo>
                <a:lnTo>
                  <a:pt x="394" y="63"/>
                </a:lnTo>
                <a:lnTo>
                  <a:pt x="394" y="63"/>
                </a:lnTo>
                <a:lnTo>
                  <a:pt x="394" y="62"/>
                </a:lnTo>
                <a:lnTo>
                  <a:pt x="394" y="62"/>
                </a:lnTo>
                <a:close/>
                <a:moveTo>
                  <a:pt x="385" y="193"/>
                </a:moveTo>
                <a:lnTo>
                  <a:pt x="385" y="193"/>
                </a:lnTo>
                <a:lnTo>
                  <a:pt x="388" y="191"/>
                </a:lnTo>
                <a:lnTo>
                  <a:pt x="388" y="191"/>
                </a:lnTo>
                <a:lnTo>
                  <a:pt x="390" y="191"/>
                </a:lnTo>
                <a:lnTo>
                  <a:pt x="390" y="191"/>
                </a:lnTo>
                <a:lnTo>
                  <a:pt x="390" y="189"/>
                </a:lnTo>
                <a:lnTo>
                  <a:pt x="390" y="189"/>
                </a:lnTo>
                <a:lnTo>
                  <a:pt x="385" y="193"/>
                </a:lnTo>
                <a:lnTo>
                  <a:pt x="385" y="193"/>
                </a:lnTo>
                <a:close/>
                <a:moveTo>
                  <a:pt x="17" y="104"/>
                </a:moveTo>
                <a:lnTo>
                  <a:pt x="17" y="104"/>
                </a:lnTo>
                <a:lnTo>
                  <a:pt x="14" y="104"/>
                </a:lnTo>
                <a:lnTo>
                  <a:pt x="13" y="106"/>
                </a:lnTo>
                <a:lnTo>
                  <a:pt x="13" y="106"/>
                </a:lnTo>
                <a:lnTo>
                  <a:pt x="14" y="106"/>
                </a:lnTo>
                <a:lnTo>
                  <a:pt x="17" y="104"/>
                </a:lnTo>
                <a:lnTo>
                  <a:pt x="17" y="104"/>
                </a:lnTo>
                <a:close/>
                <a:moveTo>
                  <a:pt x="25" y="232"/>
                </a:moveTo>
                <a:lnTo>
                  <a:pt x="25" y="232"/>
                </a:lnTo>
                <a:lnTo>
                  <a:pt x="25" y="232"/>
                </a:lnTo>
                <a:lnTo>
                  <a:pt x="25" y="232"/>
                </a:lnTo>
                <a:lnTo>
                  <a:pt x="28" y="229"/>
                </a:lnTo>
                <a:lnTo>
                  <a:pt x="28" y="229"/>
                </a:lnTo>
                <a:lnTo>
                  <a:pt x="28" y="227"/>
                </a:lnTo>
                <a:lnTo>
                  <a:pt x="28" y="227"/>
                </a:lnTo>
                <a:lnTo>
                  <a:pt x="25" y="229"/>
                </a:lnTo>
                <a:lnTo>
                  <a:pt x="25" y="229"/>
                </a:lnTo>
                <a:lnTo>
                  <a:pt x="24" y="230"/>
                </a:lnTo>
                <a:lnTo>
                  <a:pt x="25" y="232"/>
                </a:lnTo>
                <a:lnTo>
                  <a:pt x="25" y="232"/>
                </a:lnTo>
                <a:close/>
                <a:moveTo>
                  <a:pt x="393" y="227"/>
                </a:moveTo>
                <a:lnTo>
                  <a:pt x="393" y="227"/>
                </a:lnTo>
                <a:lnTo>
                  <a:pt x="394" y="226"/>
                </a:lnTo>
                <a:lnTo>
                  <a:pt x="393" y="223"/>
                </a:lnTo>
                <a:lnTo>
                  <a:pt x="393" y="223"/>
                </a:lnTo>
                <a:lnTo>
                  <a:pt x="393" y="224"/>
                </a:lnTo>
                <a:lnTo>
                  <a:pt x="393" y="227"/>
                </a:lnTo>
                <a:lnTo>
                  <a:pt x="393" y="227"/>
                </a:lnTo>
                <a:close/>
                <a:moveTo>
                  <a:pt x="415" y="47"/>
                </a:moveTo>
                <a:lnTo>
                  <a:pt x="415" y="47"/>
                </a:lnTo>
                <a:lnTo>
                  <a:pt x="415" y="47"/>
                </a:lnTo>
                <a:lnTo>
                  <a:pt x="415" y="47"/>
                </a:lnTo>
                <a:lnTo>
                  <a:pt x="413" y="49"/>
                </a:lnTo>
                <a:lnTo>
                  <a:pt x="413" y="49"/>
                </a:lnTo>
                <a:lnTo>
                  <a:pt x="413" y="54"/>
                </a:lnTo>
                <a:lnTo>
                  <a:pt x="413" y="54"/>
                </a:lnTo>
                <a:lnTo>
                  <a:pt x="415" y="52"/>
                </a:lnTo>
                <a:lnTo>
                  <a:pt x="415" y="52"/>
                </a:lnTo>
                <a:lnTo>
                  <a:pt x="415" y="47"/>
                </a:lnTo>
                <a:lnTo>
                  <a:pt x="415" y="47"/>
                </a:lnTo>
                <a:close/>
                <a:moveTo>
                  <a:pt x="205" y="219"/>
                </a:moveTo>
                <a:lnTo>
                  <a:pt x="205" y="219"/>
                </a:lnTo>
                <a:lnTo>
                  <a:pt x="207" y="219"/>
                </a:lnTo>
                <a:lnTo>
                  <a:pt x="210" y="219"/>
                </a:lnTo>
                <a:lnTo>
                  <a:pt x="210" y="219"/>
                </a:lnTo>
                <a:lnTo>
                  <a:pt x="207" y="219"/>
                </a:lnTo>
                <a:lnTo>
                  <a:pt x="205" y="219"/>
                </a:lnTo>
                <a:lnTo>
                  <a:pt x="205" y="219"/>
                </a:lnTo>
                <a:close/>
                <a:moveTo>
                  <a:pt x="401" y="93"/>
                </a:moveTo>
                <a:lnTo>
                  <a:pt x="401" y="93"/>
                </a:lnTo>
                <a:lnTo>
                  <a:pt x="401" y="92"/>
                </a:lnTo>
                <a:lnTo>
                  <a:pt x="401" y="92"/>
                </a:lnTo>
                <a:lnTo>
                  <a:pt x="399" y="92"/>
                </a:lnTo>
                <a:lnTo>
                  <a:pt x="399" y="95"/>
                </a:lnTo>
                <a:lnTo>
                  <a:pt x="399" y="95"/>
                </a:lnTo>
                <a:lnTo>
                  <a:pt x="401" y="93"/>
                </a:lnTo>
                <a:lnTo>
                  <a:pt x="401" y="93"/>
                </a:lnTo>
                <a:close/>
                <a:moveTo>
                  <a:pt x="150" y="240"/>
                </a:moveTo>
                <a:lnTo>
                  <a:pt x="150" y="240"/>
                </a:lnTo>
                <a:lnTo>
                  <a:pt x="145" y="241"/>
                </a:lnTo>
                <a:lnTo>
                  <a:pt x="145" y="241"/>
                </a:lnTo>
                <a:lnTo>
                  <a:pt x="150" y="241"/>
                </a:lnTo>
                <a:lnTo>
                  <a:pt x="150" y="241"/>
                </a:lnTo>
                <a:lnTo>
                  <a:pt x="150" y="240"/>
                </a:lnTo>
                <a:lnTo>
                  <a:pt x="150" y="240"/>
                </a:lnTo>
                <a:close/>
                <a:moveTo>
                  <a:pt x="222" y="219"/>
                </a:moveTo>
                <a:lnTo>
                  <a:pt x="222" y="219"/>
                </a:lnTo>
                <a:lnTo>
                  <a:pt x="221" y="219"/>
                </a:lnTo>
                <a:lnTo>
                  <a:pt x="218" y="219"/>
                </a:lnTo>
                <a:lnTo>
                  <a:pt x="218" y="219"/>
                </a:lnTo>
                <a:lnTo>
                  <a:pt x="221" y="219"/>
                </a:lnTo>
                <a:lnTo>
                  <a:pt x="222" y="219"/>
                </a:lnTo>
                <a:lnTo>
                  <a:pt x="222" y="219"/>
                </a:lnTo>
                <a:close/>
                <a:moveTo>
                  <a:pt x="77" y="211"/>
                </a:moveTo>
                <a:lnTo>
                  <a:pt x="77" y="211"/>
                </a:lnTo>
                <a:lnTo>
                  <a:pt x="71" y="211"/>
                </a:lnTo>
                <a:lnTo>
                  <a:pt x="71" y="211"/>
                </a:lnTo>
                <a:lnTo>
                  <a:pt x="74" y="213"/>
                </a:lnTo>
                <a:lnTo>
                  <a:pt x="77" y="211"/>
                </a:lnTo>
                <a:lnTo>
                  <a:pt x="77" y="211"/>
                </a:lnTo>
                <a:close/>
                <a:moveTo>
                  <a:pt x="224" y="227"/>
                </a:moveTo>
                <a:lnTo>
                  <a:pt x="224" y="227"/>
                </a:lnTo>
                <a:lnTo>
                  <a:pt x="226" y="226"/>
                </a:lnTo>
                <a:lnTo>
                  <a:pt x="229" y="224"/>
                </a:lnTo>
                <a:lnTo>
                  <a:pt x="229" y="224"/>
                </a:lnTo>
                <a:lnTo>
                  <a:pt x="226" y="224"/>
                </a:lnTo>
                <a:lnTo>
                  <a:pt x="224" y="227"/>
                </a:lnTo>
                <a:lnTo>
                  <a:pt x="224" y="227"/>
                </a:lnTo>
                <a:close/>
                <a:moveTo>
                  <a:pt x="413" y="230"/>
                </a:moveTo>
                <a:lnTo>
                  <a:pt x="413" y="230"/>
                </a:lnTo>
                <a:lnTo>
                  <a:pt x="413" y="241"/>
                </a:lnTo>
                <a:lnTo>
                  <a:pt x="413" y="241"/>
                </a:lnTo>
                <a:lnTo>
                  <a:pt x="413" y="230"/>
                </a:lnTo>
                <a:lnTo>
                  <a:pt x="413" y="230"/>
                </a:lnTo>
                <a:close/>
                <a:moveTo>
                  <a:pt x="380" y="180"/>
                </a:moveTo>
                <a:lnTo>
                  <a:pt x="380" y="180"/>
                </a:lnTo>
                <a:lnTo>
                  <a:pt x="382" y="180"/>
                </a:lnTo>
                <a:lnTo>
                  <a:pt x="382" y="178"/>
                </a:lnTo>
                <a:lnTo>
                  <a:pt x="382" y="178"/>
                </a:lnTo>
                <a:lnTo>
                  <a:pt x="380" y="175"/>
                </a:lnTo>
                <a:lnTo>
                  <a:pt x="380" y="175"/>
                </a:lnTo>
                <a:lnTo>
                  <a:pt x="380" y="180"/>
                </a:lnTo>
                <a:lnTo>
                  <a:pt x="380" y="180"/>
                </a:lnTo>
                <a:close/>
                <a:moveTo>
                  <a:pt x="110" y="238"/>
                </a:moveTo>
                <a:lnTo>
                  <a:pt x="110" y="238"/>
                </a:lnTo>
                <a:lnTo>
                  <a:pt x="110" y="237"/>
                </a:lnTo>
                <a:lnTo>
                  <a:pt x="110" y="237"/>
                </a:lnTo>
                <a:lnTo>
                  <a:pt x="106" y="240"/>
                </a:lnTo>
                <a:lnTo>
                  <a:pt x="106" y="240"/>
                </a:lnTo>
                <a:lnTo>
                  <a:pt x="107" y="240"/>
                </a:lnTo>
                <a:lnTo>
                  <a:pt x="109" y="240"/>
                </a:lnTo>
                <a:lnTo>
                  <a:pt x="109" y="240"/>
                </a:lnTo>
                <a:lnTo>
                  <a:pt x="110" y="238"/>
                </a:lnTo>
                <a:lnTo>
                  <a:pt x="110" y="238"/>
                </a:lnTo>
                <a:close/>
                <a:moveTo>
                  <a:pt x="19" y="210"/>
                </a:moveTo>
                <a:lnTo>
                  <a:pt x="19" y="210"/>
                </a:lnTo>
                <a:lnTo>
                  <a:pt x="21" y="210"/>
                </a:lnTo>
                <a:lnTo>
                  <a:pt x="21" y="210"/>
                </a:lnTo>
                <a:lnTo>
                  <a:pt x="21" y="207"/>
                </a:lnTo>
                <a:lnTo>
                  <a:pt x="21" y="207"/>
                </a:lnTo>
                <a:lnTo>
                  <a:pt x="21" y="205"/>
                </a:lnTo>
                <a:lnTo>
                  <a:pt x="21" y="205"/>
                </a:lnTo>
                <a:lnTo>
                  <a:pt x="19" y="204"/>
                </a:lnTo>
                <a:lnTo>
                  <a:pt x="19" y="204"/>
                </a:lnTo>
                <a:lnTo>
                  <a:pt x="19" y="210"/>
                </a:lnTo>
                <a:lnTo>
                  <a:pt x="19" y="210"/>
                </a:lnTo>
                <a:close/>
                <a:moveTo>
                  <a:pt x="328" y="145"/>
                </a:moveTo>
                <a:lnTo>
                  <a:pt x="328" y="145"/>
                </a:lnTo>
                <a:lnTo>
                  <a:pt x="328" y="144"/>
                </a:lnTo>
                <a:lnTo>
                  <a:pt x="328" y="144"/>
                </a:lnTo>
                <a:lnTo>
                  <a:pt x="327" y="147"/>
                </a:lnTo>
                <a:lnTo>
                  <a:pt x="325" y="148"/>
                </a:lnTo>
                <a:lnTo>
                  <a:pt x="325" y="148"/>
                </a:lnTo>
                <a:lnTo>
                  <a:pt x="328" y="145"/>
                </a:lnTo>
                <a:lnTo>
                  <a:pt x="328" y="145"/>
                </a:lnTo>
                <a:close/>
                <a:moveTo>
                  <a:pt x="404" y="131"/>
                </a:moveTo>
                <a:lnTo>
                  <a:pt x="404" y="131"/>
                </a:lnTo>
                <a:lnTo>
                  <a:pt x="404" y="133"/>
                </a:lnTo>
                <a:lnTo>
                  <a:pt x="404" y="134"/>
                </a:lnTo>
                <a:lnTo>
                  <a:pt x="404" y="134"/>
                </a:lnTo>
                <a:lnTo>
                  <a:pt x="404" y="133"/>
                </a:lnTo>
                <a:lnTo>
                  <a:pt x="404" y="133"/>
                </a:lnTo>
                <a:lnTo>
                  <a:pt x="404" y="131"/>
                </a:lnTo>
                <a:lnTo>
                  <a:pt x="404" y="131"/>
                </a:lnTo>
                <a:close/>
                <a:moveTo>
                  <a:pt x="369" y="191"/>
                </a:moveTo>
                <a:lnTo>
                  <a:pt x="369" y="191"/>
                </a:lnTo>
                <a:lnTo>
                  <a:pt x="369" y="191"/>
                </a:lnTo>
                <a:lnTo>
                  <a:pt x="369" y="191"/>
                </a:lnTo>
                <a:lnTo>
                  <a:pt x="363" y="191"/>
                </a:lnTo>
                <a:lnTo>
                  <a:pt x="363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3"/>
                </a:lnTo>
                <a:lnTo>
                  <a:pt x="361" y="193"/>
                </a:lnTo>
                <a:lnTo>
                  <a:pt x="369" y="191"/>
                </a:lnTo>
                <a:lnTo>
                  <a:pt x="369" y="191"/>
                </a:lnTo>
                <a:close/>
                <a:moveTo>
                  <a:pt x="380" y="16"/>
                </a:moveTo>
                <a:lnTo>
                  <a:pt x="380" y="16"/>
                </a:lnTo>
                <a:lnTo>
                  <a:pt x="383" y="14"/>
                </a:lnTo>
                <a:lnTo>
                  <a:pt x="385" y="13"/>
                </a:lnTo>
                <a:lnTo>
                  <a:pt x="385" y="13"/>
                </a:lnTo>
                <a:lnTo>
                  <a:pt x="380" y="14"/>
                </a:lnTo>
                <a:lnTo>
                  <a:pt x="380" y="14"/>
                </a:lnTo>
                <a:lnTo>
                  <a:pt x="380" y="16"/>
                </a:lnTo>
                <a:lnTo>
                  <a:pt x="380" y="16"/>
                </a:lnTo>
                <a:close/>
                <a:moveTo>
                  <a:pt x="28" y="245"/>
                </a:moveTo>
                <a:lnTo>
                  <a:pt x="28" y="245"/>
                </a:lnTo>
                <a:lnTo>
                  <a:pt x="27" y="245"/>
                </a:lnTo>
                <a:lnTo>
                  <a:pt x="27" y="245"/>
                </a:lnTo>
                <a:lnTo>
                  <a:pt x="25" y="245"/>
                </a:lnTo>
                <a:lnTo>
                  <a:pt x="25" y="245"/>
                </a:lnTo>
                <a:lnTo>
                  <a:pt x="25" y="246"/>
                </a:lnTo>
                <a:lnTo>
                  <a:pt x="25" y="248"/>
                </a:lnTo>
                <a:lnTo>
                  <a:pt x="25" y="248"/>
                </a:lnTo>
                <a:lnTo>
                  <a:pt x="28" y="245"/>
                </a:lnTo>
                <a:lnTo>
                  <a:pt x="28" y="245"/>
                </a:lnTo>
                <a:close/>
                <a:moveTo>
                  <a:pt x="385" y="281"/>
                </a:moveTo>
                <a:lnTo>
                  <a:pt x="385" y="281"/>
                </a:lnTo>
                <a:lnTo>
                  <a:pt x="385" y="281"/>
                </a:lnTo>
                <a:lnTo>
                  <a:pt x="385" y="281"/>
                </a:lnTo>
                <a:lnTo>
                  <a:pt x="388" y="281"/>
                </a:lnTo>
                <a:lnTo>
                  <a:pt x="388" y="281"/>
                </a:lnTo>
                <a:lnTo>
                  <a:pt x="388" y="279"/>
                </a:lnTo>
                <a:lnTo>
                  <a:pt x="388" y="278"/>
                </a:lnTo>
                <a:lnTo>
                  <a:pt x="388" y="278"/>
                </a:lnTo>
                <a:lnTo>
                  <a:pt x="385" y="281"/>
                </a:lnTo>
                <a:lnTo>
                  <a:pt x="385" y="281"/>
                </a:lnTo>
                <a:close/>
                <a:moveTo>
                  <a:pt x="338" y="200"/>
                </a:moveTo>
                <a:lnTo>
                  <a:pt x="338" y="200"/>
                </a:lnTo>
                <a:lnTo>
                  <a:pt x="342" y="200"/>
                </a:lnTo>
                <a:lnTo>
                  <a:pt x="344" y="199"/>
                </a:lnTo>
                <a:lnTo>
                  <a:pt x="344" y="199"/>
                </a:lnTo>
                <a:lnTo>
                  <a:pt x="338" y="200"/>
                </a:lnTo>
                <a:lnTo>
                  <a:pt x="338" y="200"/>
                </a:lnTo>
                <a:close/>
                <a:moveTo>
                  <a:pt x="366" y="224"/>
                </a:moveTo>
                <a:lnTo>
                  <a:pt x="366" y="224"/>
                </a:lnTo>
                <a:lnTo>
                  <a:pt x="368" y="224"/>
                </a:lnTo>
                <a:lnTo>
                  <a:pt x="369" y="223"/>
                </a:lnTo>
                <a:lnTo>
                  <a:pt x="369" y="223"/>
                </a:lnTo>
                <a:lnTo>
                  <a:pt x="366" y="224"/>
                </a:lnTo>
                <a:lnTo>
                  <a:pt x="366" y="224"/>
                </a:lnTo>
                <a:close/>
                <a:moveTo>
                  <a:pt x="142" y="237"/>
                </a:moveTo>
                <a:lnTo>
                  <a:pt x="142" y="237"/>
                </a:lnTo>
                <a:lnTo>
                  <a:pt x="144" y="237"/>
                </a:lnTo>
                <a:lnTo>
                  <a:pt x="145" y="235"/>
                </a:lnTo>
                <a:lnTo>
                  <a:pt x="145" y="235"/>
                </a:lnTo>
                <a:lnTo>
                  <a:pt x="144" y="235"/>
                </a:lnTo>
                <a:lnTo>
                  <a:pt x="142" y="237"/>
                </a:lnTo>
                <a:lnTo>
                  <a:pt x="142" y="237"/>
                </a:lnTo>
                <a:close/>
                <a:moveTo>
                  <a:pt x="289" y="159"/>
                </a:moveTo>
                <a:lnTo>
                  <a:pt x="289" y="159"/>
                </a:lnTo>
                <a:lnTo>
                  <a:pt x="290" y="159"/>
                </a:lnTo>
                <a:lnTo>
                  <a:pt x="290" y="158"/>
                </a:lnTo>
                <a:lnTo>
                  <a:pt x="290" y="158"/>
                </a:lnTo>
                <a:lnTo>
                  <a:pt x="289" y="158"/>
                </a:lnTo>
                <a:lnTo>
                  <a:pt x="289" y="158"/>
                </a:lnTo>
                <a:lnTo>
                  <a:pt x="289" y="159"/>
                </a:lnTo>
                <a:lnTo>
                  <a:pt x="289" y="159"/>
                </a:lnTo>
                <a:close/>
                <a:moveTo>
                  <a:pt x="252" y="234"/>
                </a:moveTo>
                <a:lnTo>
                  <a:pt x="252" y="234"/>
                </a:lnTo>
                <a:lnTo>
                  <a:pt x="248" y="237"/>
                </a:lnTo>
                <a:lnTo>
                  <a:pt x="248" y="237"/>
                </a:lnTo>
                <a:lnTo>
                  <a:pt x="251" y="237"/>
                </a:lnTo>
                <a:lnTo>
                  <a:pt x="252" y="234"/>
                </a:lnTo>
                <a:lnTo>
                  <a:pt x="252" y="234"/>
                </a:lnTo>
                <a:close/>
                <a:moveTo>
                  <a:pt x="290" y="137"/>
                </a:moveTo>
                <a:lnTo>
                  <a:pt x="290" y="137"/>
                </a:lnTo>
                <a:lnTo>
                  <a:pt x="293" y="134"/>
                </a:lnTo>
                <a:lnTo>
                  <a:pt x="293" y="134"/>
                </a:lnTo>
                <a:lnTo>
                  <a:pt x="290" y="136"/>
                </a:lnTo>
                <a:lnTo>
                  <a:pt x="290" y="136"/>
                </a:lnTo>
                <a:lnTo>
                  <a:pt x="290" y="137"/>
                </a:lnTo>
                <a:lnTo>
                  <a:pt x="290" y="137"/>
                </a:lnTo>
                <a:close/>
                <a:moveTo>
                  <a:pt x="106" y="229"/>
                </a:move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9" y="227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06" y="229"/>
                </a:lnTo>
                <a:lnTo>
                  <a:pt x="106" y="229"/>
                </a:lnTo>
                <a:close/>
                <a:moveTo>
                  <a:pt x="393" y="36"/>
                </a:moveTo>
                <a:lnTo>
                  <a:pt x="393" y="36"/>
                </a:lnTo>
                <a:lnTo>
                  <a:pt x="393" y="36"/>
                </a:lnTo>
                <a:lnTo>
                  <a:pt x="393" y="36"/>
                </a:lnTo>
                <a:lnTo>
                  <a:pt x="388" y="38"/>
                </a:lnTo>
                <a:lnTo>
                  <a:pt x="388" y="38"/>
                </a:lnTo>
                <a:lnTo>
                  <a:pt x="388" y="40"/>
                </a:lnTo>
                <a:lnTo>
                  <a:pt x="388" y="40"/>
                </a:lnTo>
                <a:lnTo>
                  <a:pt x="390" y="40"/>
                </a:lnTo>
                <a:lnTo>
                  <a:pt x="390" y="40"/>
                </a:lnTo>
                <a:lnTo>
                  <a:pt x="393" y="36"/>
                </a:lnTo>
                <a:lnTo>
                  <a:pt x="393" y="36"/>
                </a:lnTo>
                <a:close/>
                <a:moveTo>
                  <a:pt x="405" y="88"/>
                </a:moveTo>
                <a:lnTo>
                  <a:pt x="405" y="88"/>
                </a:lnTo>
                <a:lnTo>
                  <a:pt x="404" y="88"/>
                </a:lnTo>
                <a:lnTo>
                  <a:pt x="404" y="88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5" y="88"/>
                </a:lnTo>
                <a:close/>
                <a:moveTo>
                  <a:pt x="286" y="164"/>
                </a:moveTo>
                <a:lnTo>
                  <a:pt x="286" y="164"/>
                </a:lnTo>
                <a:lnTo>
                  <a:pt x="284" y="163"/>
                </a:lnTo>
                <a:lnTo>
                  <a:pt x="284" y="163"/>
                </a:lnTo>
                <a:lnTo>
                  <a:pt x="284" y="163"/>
                </a:lnTo>
                <a:lnTo>
                  <a:pt x="282" y="163"/>
                </a:lnTo>
                <a:lnTo>
                  <a:pt x="282" y="163"/>
                </a:lnTo>
                <a:lnTo>
                  <a:pt x="286" y="164"/>
                </a:lnTo>
                <a:lnTo>
                  <a:pt x="286" y="164"/>
                </a:lnTo>
                <a:close/>
                <a:moveTo>
                  <a:pt x="413" y="178"/>
                </a:moveTo>
                <a:lnTo>
                  <a:pt x="413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74"/>
                </a:lnTo>
                <a:lnTo>
                  <a:pt x="413" y="174"/>
                </a:lnTo>
                <a:lnTo>
                  <a:pt x="413" y="174"/>
                </a:lnTo>
                <a:lnTo>
                  <a:pt x="413" y="174"/>
                </a:lnTo>
                <a:lnTo>
                  <a:pt x="413" y="178"/>
                </a:lnTo>
                <a:lnTo>
                  <a:pt x="413" y="178"/>
                </a:lnTo>
                <a:close/>
                <a:moveTo>
                  <a:pt x="295" y="170"/>
                </a:moveTo>
                <a:lnTo>
                  <a:pt x="295" y="170"/>
                </a:lnTo>
                <a:lnTo>
                  <a:pt x="290" y="170"/>
                </a:lnTo>
                <a:lnTo>
                  <a:pt x="290" y="170"/>
                </a:lnTo>
                <a:lnTo>
                  <a:pt x="289" y="170"/>
                </a:lnTo>
                <a:lnTo>
                  <a:pt x="289" y="170"/>
                </a:lnTo>
                <a:lnTo>
                  <a:pt x="295" y="170"/>
                </a:lnTo>
                <a:lnTo>
                  <a:pt x="295" y="170"/>
                </a:lnTo>
                <a:close/>
                <a:moveTo>
                  <a:pt x="36" y="246"/>
                </a:move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6" y="240"/>
                </a:lnTo>
                <a:lnTo>
                  <a:pt x="36" y="246"/>
                </a:lnTo>
                <a:lnTo>
                  <a:pt x="36" y="246"/>
                </a:lnTo>
                <a:close/>
                <a:moveTo>
                  <a:pt x="358" y="153"/>
                </a:moveTo>
                <a:lnTo>
                  <a:pt x="358" y="153"/>
                </a:lnTo>
                <a:lnTo>
                  <a:pt x="358" y="153"/>
                </a:lnTo>
                <a:lnTo>
                  <a:pt x="358" y="153"/>
                </a:lnTo>
                <a:lnTo>
                  <a:pt x="355" y="155"/>
                </a:lnTo>
                <a:lnTo>
                  <a:pt x="355" y="155"/>
                </a:lnTo>
                <a:lnTo>
                  <a:pt x="357" y="156"/>
                </a:lnTo>
                <a:lnTo>
                  <a:pt x="357" y="156"/>
                </a:lnTo>
                <a:lnTo>
                  <a:pt x="358" y="153"/>
                </a:lnTo>
                <a:lnTo>
                  <a:pt x="358" y="153"/>
                </a:lnTo>
                <a:close/>
                <a:moveTo>
                  <a:pt x="25" y="122"/>
                </a:moveTo>
                <a:lnTo>
                  <a:pt x="25" y="122"/>
                </a:lnTo>
                <a:lnTo>
                  <a:pt x="28" y="117"/>
                </a:lnTo>
                <a:lnTo>
                  <a:pt x="28" y="117"/>
                </a:lnTo>
                <a:lnTo>
                  <a:pt x="27" y="118"/>
                </a:lnTo>
                <a:lnTo>
                  <a:pt x="25" y="122"/>
                </a:lnTo>
                <a:lnTo>
                  <a:pt x="25" y="122"/>
                </a:lnTo>
                <a:close/>
                <a:moveTo>
                  <a:pt x="349" y="144"/>
                </a:moveTo>
                <a:lnTo>
                  <a:pt x="349" y="144"/>
                </a:lnTo>
                <a:lnTo>
                  <a:pt x="345" y="148"/>
                </a:lnTo>
                <a:lnTo>
                  <a:pt x="345" y="148"/>
                </a:lnTo>
                <a:lnTo>
                  <a:pt x="347" y="147"/>
                </a:lnTo>
                <a:lnTo>
                  <a:pt x="349" y="144"/>
                </a:lnTo>
                <a:lnTo>
                  <a:pt x="349" y="144"/>
                </a:lnTo>
                <a:close/>
                <a:moveTo>
                  <a:pt x="402" y="191"/>
                </a:moveTo>
                <a:lnTo>
                  <a:pt x="402" y="191"/>
                </a:lnTo>
                <a:lnTo>
                  <a:pt x="402" y="196"/>
                </a:lnTo>
                <a:lnTo>
                  <a:pt x="402" y="196"/>
                </a:lnTo>
                <a:lnTo>
                  <a:pt x="402" y="191"/>
                </a:lnTo>
                <a:lnTo>
                  <a:pt x="402" y="191"/>
                </a:lnTo>
                <a:close/>
                <a:moveTo>
                  <a:pt x="82" y="235"/>
                </a:moveTo>
                <a:lnTo>
                  <a:pt x="82" y="235"/>
                </a:lnTo>
                <a:lnTo>
                  <a:pt x="85" y="232"/>
                </a:lnTo>
                <a:lnTo>
                  <a:pt x="85" y="232"/>
                </a:lnTo>
                <a:lnTo>
                  <a:pt x="84" y="232"/>
                </a:lnTo>
                <a:lnTo>
                  <a:pt x="82" y="235"/>
                </a:lnTo>
                <a:lnTo>
                  <a:pt x="82" y="235"/>
                </a:lnTo>
                <a:close/>
                <a:moveTo>
                  <a:pt x="300" y="229"/>
                </a:moveTo>
                <a:lnTo>
                  <a:pt x="300" y="229"/>
                </a:lnTo>
                <a:lnTo>
                  <a:pt x="297" y="230"/>
                </a:lnTo>
                <a:lnTo>
                  <a:pt x="295" y="230"/>
                </a:lnTo>
                <a:lnTo>
                  <a:pt x="295" y="230"/>
                </a:lnTo>
                <a:lnTo>
                  <a:pt x="298" y="230"/>
                </a:lnTo>
                <a:lnTo>
                  <a:pt x="300" y="229"/>
                </a:lnTo>
                <a:lnTo>
                  <a:pt x="300" y="229"/>
                </a:lnTo>
                <a:close/>
                <a:moveTo>
                  <a:pt x="22" y="281"/>
                </a:moveTo>
                <a:lnTo>
                  <a:pt x="22" y="281"/>
                </a:lnTo>
                <a:lnTo>
                  <a:pt x="24" y="278"/>
                </a:lnTo>
                <a:lnTo>
                  <a:pt x="24" y="278"/>
                </a:lnTo>
                <a:lnTo>
                  <a:pt x="22" y="279"/>
                </a:lnTo>
                <a:lnTo>
                  <a:pt x="22" y="281"/>
                </a:lnTo>
                <a:lnTo>
                  <a:pt x="22" y="281"/>
                </a:lnTo>
                <a:close/>
                <a:moveTo>
                  <a:pt x="413" y="63"/>
                </a:moveTo>
                <a:lnTo>
                  <a:pt x="413" y="63"/>
                </a:lnTo>
                <a:lnTo>
                  <a:pt x="413" y="57"/>
                </a:lnTo>
                <a:lnTo>
                  <a:pt x="413" y="57"/>
                </a:lnTo>
                <a:lnTo>
                  <a:pt x="413" y="60"/>
                </a:lnTo>
                <a:lnTo>
                  <a:pt x="413" y="63"/>
                </a:lnTo>
                <a:lnTo>
                  <a:pt x="413" y="63"/>
                </a:lnTo>
                <a:close/>
                <a:moveTo>
                  <a:pt x="151" y="235"/>
                </a:moveTo>
                <a:lnTo>
                  <a:pt x="151" y="235"/>
                </a:lnTo>
                <a:lnTo>
                  <a:pt x="153" y="235"/>
                </a:lnTo>
                <a:lnTo>
                  <a:pt x="155" y="235"/>
                </a:lnTo>
                <a:lnTo>
                  <a:pt x="155" y="235"/>
                </a:lnTo>
                <a:lnTo>
                  <a:pt x="153" y="235"/>
                </a:lnTo>
                <a:lnTo>
                  <a:pt x="151" y="235"/>
                </a:lnTo>
                <a:lnTo>
                  <a:pt x="151" y="235"/>
                </a:lnTo>
                <a:close/>
                <a:moveTo>
                  <a:pt x="361" y="215"/>
                </a:moveTo>
                <a:lnTo>
                  <a:pt x="361" y="215"/>
                </a:lnTo>
                <a:lnTo>
                  <a:pt x="361" y="215"/>
                </a:lnTo>
                <a:lnTo>
                  <a:pt x="361" y="215"/>
                </a:lnTo>
                <a:lnTo>
                  <a:pt x="358" y="216"/>
                </a:lnTo>
                <a:lnTo>
                  <a:pt x="358" y="216"/>
                </a:lnTo>
                <a:lnTo>
                  <a:pt x="361" y="216"/>
                </a:lnTo>
                <a:lnTo>
                  <a:pt x="361" y="215"/>
                </a:lnTo>
                <a:lnTo>
                  <a:pt x="361" y="215"/>
                </a:lnTo>
                <a:close/>
                <a:moveTo>
                  <a:pt x="390" y="155"/>
                </a:moveTo>
                <a:lnTo>
                  <a:pt x="390" y="155"/>
                </a:lnTo>
                <a:lnTo>
                  <a:pt x="388" y="156"/>
                </a:lnTo>
                <a:lnTo>
                  <a:pt x="388" y="158"/>
                </a:lnTo>
                <a:lnTo>
                  <a:pt x="388" y="158"/>
                </a:lnTo>
                <a:lnTo>
                  <a:pt x="388" y="156"/>
                </a:lnTo>
                <a:lnTo>
                  <a:pt x="390" y="155"/>
                </a:lnTo>
                <a:lnTo>
                  <a:pt x="390" y="155"/>
                </a:lnTo>
                <a:close/>
                <a:moveTo>
                  <a:pt x="99" y="218"/>
                </a:moveTo>
                <a:lnTo>
                  <a:pt x="99" y="218"/>
                </a:lnTo>
                <a:lnTo>
                  <a:pt x="98" y="218"/>
                </a:lnTo>
                <a:lnTo>
                  <a:pt x="96" y="219"/>
                </a:lnTo>
                <a:lnTo>
                  <a:pt x="96" y="219"/>
                </a:lnTo>
                <a:lnTo>
                  <a:pt x="99" y="218"/>
                </a:lnTo>
                <a:lnTo>
                  <a:pt x="99" y="218"/>
                </a:lnTo>
                <a:close/>
                <a:moveTo>
                  <a:pt x="303" y="158"/>
                </a:moveTo>
                <a:lnTo>
                  <a:pt x="303" y="158"/>
                </a:lnTo>
                <a:lnTo>
                  <a:pt x="304" y="161"/>
                </a:lnTo>
                <a:lnTo>
                  <a:pt x="304" y="161"/>
                </a:lnTo>
                <a:lnTo>
                  <a:pt x="306" y="159"/>
                </a:lnTo>
                <a:lnTo>
                  <a:pt x="306" y="159"/>
                </a:lnTo>
                <a:lnTo>
                  <a:pt x="303" y="158"/>
                </a:lnTo>
                <a:lnTo>
                  <a:pt x="303" y="158"/>
                </a:lnTo>
                <a:close/>
                <a:moveTo>
                  <a:pt x="394" y="129"/>
                </a:moveTo>
                <a:lnTo>
                  <a:pt x="394" y="129"/>
                </a:lnTo>
                <a:lnTo>
                  <a:pt x="393" y="131"/>
                </a:lnTo>
                <a:lnTo>
                  <a:pt x="393" y="131"/>
                </a:lnTo>
                <a:lnTo>
                  <a:pt x="393" y="131"/>
                </a:lnTo>
                <a:lnTo>
                  <a:pt x="394" y="131"/>
                </a:lnTo>
                <a:lnTo>
                  <a:pt x="394" y="129"/>
                </a:lnTo>
                <a:lnTo>
                  <a:pt x="394" y="129"/>
                </a:lnTo>
                <a:close/>
                <a:moveTo>
                  <a:pt x="401" y="118"/>
                </a:moveTo>
                <a:lnTo>
                  <a:pt x="401" y="118"/>
                </a:lnTo>
                <a:lnTo>
                  <a:pt x="399" y="120"/>
                </a:lnTo>
                <a:lnTo>
                  <a:pt x="399" y="120"/>
                </a:lnTo>
                <a:lnTo>
                  <a:pt x="399" y="120"/>
                </a:lnTo>
                <a:lnTo>
                  <a:pt x="401" y="120"/>
                </a:lnTo>
                <a:lnTo>
                  <a:pt x="401" y="118"/>
                </a:lnTo>
                <a:lnTo>
                  <a:pt x="401" y="118"/>
                </a:lnTo>
                <a:close/>
                <a:moveTo>
                  <a:pt x="21" y="232"/>
                </a:moveTo>
                <a:lnTo>
                  <a:pt x="21" y="232"/>
                </a:lnTo>
                <a:lnTo>
                  <a:pt x="21" y="237"/>
                </a:lnTo>
                <a:lnTo>
                  <a:pt x="21" y="237"/>
                </a:lnTo>
                <a:lnTo>
                  <a:pt x="21" y="232"/>
                </a:lnTo>
                <a:lnTo>
                  <a:pt x="21" y="232"/>
                </a:lnTo>
                <a:close/>
                <a:moveTo>
                  <a:pt x="402" y="174"/>
                </a:moveTo>
                <a:lnTo>
                  <a:pt x="402" y="174"/>
                </a:lnTo>
                <a:lnTo>
                  <a:pt x="402" y="170"/>
                </a:lnTo>
                <a:lnTo>
                  <a:pt x="402" y="170"/>
                </a:lnTo>
                <a:lnTo>
                  <a:pt x="402" y="174"/>
                </a:lnTo>
                <a:lnTo>
                  <a:pt x="402" y="174"/>
                </a:lnTo>
                <a:close/>
                <a:moveTo>
                  <a:pt x="19" y="115"/>
                </a:moveTo>
                <a:lnTo>
                  <a:pt x="19" y="115"/>
                </a:lnTo>
                <a:lnTo>
                  <a:pt x="19" y="114"/>
                </a:lnTo>
                <a:lnTo>
                  <a:pt x="19" y="114"/>
                </a:lnTo>
                <a:lnTo>
                  <a:pt x="16" y="115"/>
                </a:lnTo>
                <a:lnTo>
                  <a:pt x="16" y="115"/>
                </a:lnTo>
                <a:lnTo>
                  <a:pt x="16" y="117"/>
                </a:lnTo>
                <a:lnTo>
                  <a:pt x="16" y="117"/>
                </a:lnTo>
                <a:lnTo>
                  <a:pt x="16" y="117"/>
                </a:lnTo>
                <a:lnTo>
                  <a:pt x="19" y="115"/>
                </a:lnTo>
                <a:lnTo>
                  <a:pt x="19" y="115"/>
                </a:lnTo>
                <a:close/>
                <a:moveTo>
                  <a:pt x="24" y="211"/>
                </a:moveTo>
                <a:lnTo>
                  <a:pt x="24" y="211"/>
                </a:lnTo>
                <a:lnTo>
                  <a:pt x="24" y="213"/>
                </a:lnTo>
                <a:lnTo>
                  <a:pt x="24" y="213"/>
                </a:lnTo>
                <a:lnTo>
                  <a:pt x="25" y="211"/>
                </a:lnTo>
                <a:lnTo>
                  <a:pt x="25" y="211"/>
                </a:lnTo>
                <a:lnTo>
                  <a:pt x="25" y="211"/>
                </a:lnTo>
                <a:lnTo>
                  <a:pt x="25" y="211"/>
                </a:ln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close/>
                <a:moveTo>
                  <a:pt x="388" y="166"/>
                </a:moveTo>
                <a:lnTo>
                  <a:pt x="388" y="166"/>
                </a:lnTo>
                <a:lnTo>
                  <a:pt x="388" y="167"/>
                </a:lnTo>
                <a:lnTo>
                  <a:pt x="388" y="167"/>
                </a:lnTo>
                <a:lnTo>
                  <a:pt x="390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close/>
                <a:moveTo>
                  <a:pt x="401" y="163"/>
                </a:moveTo>
                <a:lnTo>
                  <a:pt x="401" y="163"/>
                </a:lnTo>
                <a:lnTo>
                  <a:pt x="401" y="164"/>
                </a:lnTo>
                <a:lnTo>
                  <a:pt x="401" y="166"/>
                </a:lnTo>
                <a:lnTo>
                  <a:pt x="401" y="166"/>
                </a:lnTo>
                <a:lnTo>
                  <a:pt x="402" y="164"/>
                </a:lnTo>
                <a:lnTo>
                  <a:pt x="401" y="163"/>
                </a:lnTo>
                <a:lnTo>
                  <a:pt x="401" y="163"/>
                </a:lnTo>
                <a:close/>
                <a:moveTo>
                  <a:pt x="30" y="191"/>
                </a:moveTo>
                <a:lnTo>
                  <a:pt x="30" y="191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1"/>
                </a:lnTo>
                <a:lnTo>
                  <a:pt x="30" y="191"/>
                </a:lnTo>
                <a:close/>
                <a:moveTo>
                  <a:pt x="390" y="145"/>
                </a:moveTo>
                <a:lnTo>
                  <a:pt x="390" y="145"/>
                </a:lnTo>
                <a:lnTo>
                  <a:pt x="387" y="145"/>
                </a:lnTo>
                <a:lnTo>
                  <a:pt x="388" y="147"/>
                </a:lnTo>
                <a:lnTo>
                  <a:pt x="388" y="147"/>
                </a:lnTo>
                <a:lnTo>
                  <a:pt x="388" y="147"/>
                </a:lnTo>
                <a:lnTo>
                  <a:pt x="390" y="145"/>
                </a:lnTo>
                <a:lnTo>
                  <a:pt x="390" y="145"/>
                </a:lnTo>
                <a:close/>
                <a:moveTo>
                  <a:pt x="401" y="126"/>
                </a:moveTo>
                <a:lnTo>
                  <a:pt x="401" y="126"/>
                </a:lnTo>
                <a:lnTo>
                  <a:pt x="399" y="126"/>
                </a:lnTo>
                <a:lnTo>
                  <a:pt x="399" y="128"/>
                </a:lnTo>
                <a:lnTo>
                  <a:pt x="399" y="128"/>
                </a:lnTo>
                <a:lnTo>
                  <a:pt x="401" y="128"/>
                </a:lnTo>
                <a:lnTo>
                  <a:pt x="401" y="126"/>
                </a:lnTo>
                <a:lnTo>
                  <a:pt x="401" y="126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25" y="197"/>
                </a:lnTo>
                <a:lnTo>
                  <a:pt x="25" y="196"/>
                </a:lnTo>
                <a:lnTo>
                  <a:pt x="25" y="196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402" y="180"/>
                </a:move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5"/>
                </a:lnTo>
                <a:lnTo>
                  <a:pt x="402" y="185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85" y="268"/>
                </a:moveTo>
                <a:lnTo>
                  <a:pt x="385" y="268"/>
                </a:lnTo>
                <a:lnTo>
                  <a:pt x="387" y="268"/>
                </a:lnTo>
                <a:lnTo>
                  <a:pt x="387" y="267"/>
                </a:lnTo>
                <a:lnTo>
                  <a:pt x="387" y="267"/>
                </a:lnTo>
                <a:lnTo>
                  <a:pt x="385" y="268"/>
                </a:lnTo>
                <a:lnTo>
                  <a:pt x="385" y="268"/>
                </a:lnTo>
                <a:close/>
                <a:moveTo>
                  <a:pt x="325" y="134"/>
                </a:moveTo>
                <a:lnTo>
                  <a:pt x="325" y="134"/>
                </a:lnTo>
                <a:lnTo>
                  <a:pt x="327" y="134"/>
                </a:lnTo>
                <a:lnTo>
                  <a:pt x="327" y="133"/>
                </a:lnTo>
                <a:lnTo>
                  <a:pt x="327" y="133"/>
                </a:lnTo>
                <a:lnTo>
                  <a:pt x="327" y="133"/>
                </a:lnTo>
                <a:lnTo>
                  <a:pt x="327" y="133"/>
                </a:lnTo>
                <a:lnTo>
                  <a:pt x="325" y="134"/>
                </a:lnTo>
                <a:lnTo>
                  <a:pt x="325" y="134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68" y="211"/>
                </a:lnTo>
                <a:lnTo>
                  <a:pt x="69" y="211"/>
                </a:lnTo>
                <a:lnTo>
                  <a:pt x="69" y="211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79" y="227"/>
                </a:moveTo>
                <a:lnTo>
                  <a:pt x="79" y="227"/>
                </a:lnTo>
                <a:lnTo>
                  <a:pt x="77" y="227"/>
                </a:lnTo>
                <a:lnTo>
                  <a:pt x="77" y="227"/>
                </a:lnTo>
                <a:lnTo>
                  <a:pt x="76" y="229"/>
                </a:lnTo>
                <a:lnTo>
                  <a:pt x="76" y="229"/>
                </a:lnTo>
                <a:lnTo>
                  <a:pt x="77" y="229"/>
                </a:lnTo>
                <a:lnTo>
                  <a:pt x="79" y="227"/>
                </a:lnTo>
                <a:lnTo>
                  <a:pt x="79" y="227"/>
                </a:lnTo>
                <a:close/>
                <a:moveTo>
                  <a:pt x="278" y="142"/>
                </a:moveTo>
                <a:lnTo>
                  <a:pt x="278" y="142"/>
                </a:lnTo>
                <a:lnTo>
                  <a:pt x="278" y="140"/>
                </a:lnTo>
                <a:lnTo>
                  <a:pt x="278" y="140"/>
                </a:lnTo>
                <a:lnTo>
                  <a:pt x="278" y="140"/>
                </a:lnTo>
                <a:lnTo>
                  <a:pt x="278" y="142"/>
                </a:lnTo>
                <a:lnTo>
                  <a:pt x="278" y="142"/>
                </a:lnTo>
                <a:close/>
                <a:moveTo>
                  <a:pt x="390" y="140"/>
                </a:moveTo>
                <a:lnTo>
                  <a:pt x="390" y="140"/>
                </a:lnTo>
                <a:lnTo>
                  <a:pt x="387" y="142"/>
                </a:lnTo>
                <a:lnTo>
                  <a:pt x="387" y="142"/>
                </a:lnTo>
                <a:lnTo>
                  <a:pt x="388" y="140"/>
                </a:lnTo>
                <a:lnTo>
                  <a:pt x="390" y="140"/>
                </a:lnTo>
                <a:lnTo>
                  <a:pt x="390" y="140"/>
                </a:lnTo>
                <a:close/>
                <a:moveTo>
                  <a:pt x="183" y="219"/>
                </a:moveTo>
                <a:lnTo>
                  <a:pt x="183" y="219"/>
                </a:lnTo>
                <a:lnTo>
                  <a:pt x="181" y="221"/>
                </a:lnTo>
                <a:lnTo>
                  <a:pt x="181" y="221"/>
                </a:lnTo>
                <a:lnTo>
                  <a:pt x="183" y="219"/>
                </a:lnTo>
                <a:lnTo>
                  <a:pt x="183" y="219"/>
                </a:lnTo>
                <a:close/>
                <a:moveTo>
                  <a:pt x="292" y="223"/>
                </a:moveTo>
                <a:lnTo>
                  <a:pt x="292" y="223"/>
                </a:lnTo>
                <a:lnTo>
                  <a:pt x="293" y="223"/>
                </a:lnTo>
                <a:lnTo>
                  <a:pt x="295" y="221"/>
                </a:lnTo>
                <a:lnTo>
                  <a:pt x="295" y="221"/>
                </a:lnTo>
                <a:lnTo>
                  <a:pt x="292" y="223"/>
                </a:lnTo>
                <a:lnTo>
                  <a:pt x="292" y="223"/>
                </a:lnTo>
                <a:close/>
                <a:moveTo>
                  <a:pt x="385" y="251"/>
                </a:moveTo>
                <a:lnTo>
                  <a:pt x="385" y="251"/>
                </a:lnTo>
                <a:lnTo>
                  <a:pt x="387" y="249"/>
                </a:lnTo>
                <a:lnTo>
                  <a:pt x="387" y="248"/>
                </a:lnTo>
                <a:lnTo>
                  <a:pt x="387" y="248"/>
                </a:lnTo>
                <a:lnTo>
                  <a:pt x="385" y="249"/>
                </a:lnTo>
                <a:lnTo>
                  <a:pt x="385" y="251"/>
                </a:lnTo>
                <a:lnTo>
                  <a:pt x="385" y="251"/>
                </a:lnTo>
                <a:close/>
                <a:moveTo>
                  <a:pt x="55" y="226"/>
                </a:moveTo>
                <a:lnTo>
                  <a:pt x="55" y="226"/>
                </a:lnTo>
                <a:lnTo>
                  <a:pt x="57" y="226"/>
                </a:lnTo>
                <a:lnTo>
                  <a:pt x="57" y="224"/>
                </a:lnTo>
                <a:lnTo>
                  <a:pt x="57" y="224"/>
                </a:lnTo>
                <a:lnTo>
                  <a:pt x="55" y="226"/>
                </a:lnTo>
                <a:lnTo>
                  <a:pt x="55" y="226"/>
                </a:lnTo>
                <a:close/>
                <a:moveTo>
                  <a:pt x="240" y="226"/>
                </a:moveTo>
                <a:lnTo>
                  <a:pt x="240" y="226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38" y="226"/>
                </a:lnTo>
                <a:lnTo>
                  <a:pt x="238" y="226"/>
                </a:lnTo>
                <a:lnTo>
                  <a:pt x="240" y="226"/>
                </a:lnTo>
                <a:lnTo>
                  <a:pt x="240" y="226"/>
                </a:lnTo>
                <a:close/>
                <a:moveTo>
                  <a:pt x="21" y="136"/>
                </a:moveTo>
                <a:lnTo>
                  <a:pt x="21" y="136"/>
                </a:lnTo>
                <a:lnTo>
                  <a:pt x="22" y="136"/>
                </a:lnTo>
                <a:lnTo>
                  <a:pt x="22" y="134"/>
                </a:lnTo>
                <a:lnTo>
                  <a:pt x="22" y="134"/>
                </a:lnTo>
                <a:lnTo>
                  <a:pt x="21" y="136"/>
                </a:lnTo>
                <a:lnTo>
                  <a:pt x="21" y="136"/>
                </a:lnTo>
                <a:lnTo>
                  <a:pt x="21" y="136"/>
                </a:lnTo>
                <a:close/>
                <a:moveTo>
                  <a:pt x="276" y="153"/>
                </a:moveTo>
                <a:lnTo>
                  <a:pt x="276" y="153"/>
                </a:lnTo>
                <a:lnTo>
                  <a:pt x="276" y="155"/>
                </a:lnTo>
                <a:lnTo>
                  <a:pt x="276" y="155"/>
                </a:lnTo>
                <a:lnTo>
                  <a:pt x="276" y="155"/>
                </a:lnTo>
                <a:lnTo>
                  <a:pt x="276" y="155"/>
                </a:lnTo>
                <a:lnTo>
                  <a:pt x="278" y="153"/>
                </a:lnTo>
                <a:lnTo>
                  <a:pt x="278" y="153"/>
                </a:lnTo>
                <a:lnTo>
                  <a:pt x="276" y="153"/>
                </a:lnTo>
                <a:lnTo>
                  <a:pt x="276" y="153"/>
                </a:lnTo>
                <a:close/>
                <a:moveTo>
                  <a:pt x="281" y="158"/>
                </a:moveTo>
                <a:lnTo>
                  <a:pt x="281" y="158"/>
                </a:lnTo>
                <a:lnTo>
                  <a:pt x="282" y="156"/>
                </a:lnTo>
                <a:lnTo>
                  <a:pt x="282" y="156"/>
                </a:lnTo>
                <a:lnTo>
                  <a:pt x="281" y="155"/>
                </a:lnTo>
                <a:lnTo>
                  <a:pt x="281" y="155"/>
                </a:lnTo>
                <a:lnTo>
                  <a:pt x="281" y="158"/>
                </a:lnTo>
                <a:lnTo>
                  <a:pt x="281" y="158"/>
                </a:lnTo>
                <a:close/>
                <a:moveTo>
                  <a:pt x="393" y="115"/>
                </a:moveTo>
                <a:lnTo>
                  <a:pt x="393" y="115"/>
                </a:lnTo>
                <a:lnTo>
                  <a:pt x="393" y="115"/>
                </a:lnTo>
                <a:lnTo>
                  <a:pt x="393" y="114"/>
                </a:lnTo>
                <a:lnTo>
                  <a:pt x="393" y="114"/>
                </a:lnTo>
                <a:lnTo>
                  <a:pt x="393" y="115"/>
                </a:lnTo>
                <a:lnTo>
                  <a:pt x="393" y="115"/>
                </a:lnTo>
                <a:lnTo>
                  <a:pt x="393" y="115"/>
                </a:lnTo>
                <a:close/>
                <a:moveTo>
                  <a:pt x="246" y="232"/>
                </a:moveTo>
                <a:lnTo>
                  <a:pt x="246" y="232"/>
                </a:lnTo>
                <a:lnTo>
                  <a:pt x="248" y="232"/>
                </a:lnTo>
                <a:lnTo>
                  <a:pt x="248" y="232"/>
                </a:lnTo>
                <a:lnTo>
                  <a:pt x="249" y="232"/>
                </a:lnTo>
                <a:lnTo>
                  <a:pt x="249" y="232"/>
                </a:lnTo>
                <a:lnTo>
                  <a:pt x="248" y="230"/>
                </a:lnTo>
                <a:lnTo>
                  <a:pt x="248" y="230"/>
                </a:lnTo>
                <a:lnTo>
                  <a:pt x="246" y="232"/>
                </a:lnTo>
                <a:lnTo>
                  <a:pt x="246" y="232"/>
                </a:lnTo>
                <a:close/>
                <a:moveTo>
                  <a:pt x="49" y="241"/>
                </a:moveTo>
                <a:lnTo>
                  <a:pt x="49" y="241"/>
                </a:lnTo>
                <a:lnTo>
                  <a:pt x="47" y="241"/>
                </a:lnTo>
                <a:lnTo>
                  <a:pt x="47" y="243"/>
                </a:lnTo>
                <a:lnTo>
                  <a:pt x="47" y="243"/>
                </a:lnTo>
                <a:lnTo>
                  <a:pt x="49" y="241"/>
                </a:lnTo>
                <a:lnTo>
                  <a:pt x="49" y="241"/>
                </a:lnTo>
                <a:close/>
                <a:moveTo>
                  <a:pt x="22" y="142"/>
                </a:moveTo>
                <a:lnTo>
                  <a:pt x="22" y="142"/>
                </a:lnTo>
                <a:lnTo>
                  <a:pt x="22" y="140"/>
                </a:lnTo>
                <a:lnTo>
                  <a:pt x="22" y="140"/>
                </a:lnTo>
                <a:lnTo>
                  <a:pt x="22" y="142"/>
                </a:lnTo>
                <a:lnTo>
                  <a:pt x="22" y="142"/>
                </a:lnTo>
                <a:lnTo>
                  <a:pt x="22" y="142"/>
                </a:lnTo>
                <a:close/>
                <a:moveTo>
                  <a:pt x="404" y="84"/>
                </a:moveTo>
                <a:lnTo>
                  <a:pt x="404" y="84"/>
                </a:lnTo>
                <a:lnTo>
                  <a:pt x="405" y="84"/>
                </a:lnTo>
                <a:lnTo>
                  <a:pt x="405" y="82"/>
                </a:lnTo>
                <a:lnTo>
                  <a:pt x="405" y="82"/>
                </a:lnTo>
                <a:lnTo>
                  <a:pt x="404" y="82"/>
                </a:lnTo>
                <a:lnTo>
                  <a:pt x="404" y="84"/>
                </a:lnTo>
                <a:lnTo>
                  <a:pt x="404" y="84"/>
                </a:lnTo>
                <a:close/>
                <a:moveTo>
                  <a:pt x="393" y="106"/>
                </a:moveTo>
                <a:lnTo>
                  <a:pt x="393" y="106"/>
                </a:lnTo>
                <a:lnTo>
                  <a:pt x="393" y="104"/>
                </a:lnTo>
                <a:lnTo>
                  <a:pt x="393" y="104"/>
                </a:lnTo>
                <a:lnTo>
                  <a:pt x="393" y="106"/>
                </a:lnTo>
                <a:lnTo>
                  <a:pt x="393" y="106"/>
                </a:lnTo>
                <a:close/>
                <a:moveTo>
                  <a:pt x="93" y="246"/>
                </a:moveTo>
                <a:lnTo>
                  <a:pt x="93" y="246"/>
                </a:lnTo>
                <a:lnTo>
                  <a:pt x="93" y="246"/>
                </a:lnTo>
                <a:lnTo>
                  <a:pt x="93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3" y="246"/>
                </a:lnTo>
                <a:lnTo>
                  <a:pt x="93" y="246"/>
                </a:lnTo>
                <a:close/>
                <a:moveTo>
                  <a:pt x="293" y="145"/>
                </a:moveTo>
                <a:lnTo>
                  <a:pt x="293" y="145"/>
                </a:lnTo>
                <a:lnTo>
                  <a:pt x="292" y="147"/>
                </a:lnTo>
                <a:lnTo>
                  <a:pt x="292" y="147"/>
                </a:lnTo>
                <a:lnTo>
                  <a:pt x="293" y="147"/>
                </a:lnTo>
                <a:lnTo>
                  <a:pt x="293" y="145"/>
                </a:lnTo>
                <a:lnTo>
                  <a:pt x="293" y="145"/>
                </a:lnTo>
                <a:close/>
                <a:moveTo>
                  <a:pt x="309" y="150"/>
                </a:moveTo>
                <a:lnTo>
                  <a:pt x="309" y="150"/>
                </a:lnTo>
                <a:lnTo>
                  <a:pt x="309" y="148"/>
                </a:lnTo>
                <a:lnTo>
                  <a:pt x="309" y="148"/>
                </a:lnTo>
                <a:lnTo>
                  <a:pt x="309" y="148"/>
                </a:lnTo>
                <a:lnTo>
                  <a:pt x="309" y="148"/>
                </a:lnTo>
                <a:lnTo>
                  <a:pt x="308" y="150"/>
                </a:lnTo>
                <a:lnTo>
                  <a:pt x="308" y="150"/>
                </a:lnTo>
                <a:lnTo>
                  <a:pt x="309" y="150"/>
                </a:lnTo>
                <a:lnTo>
                  <a:pt x="309" y="150"/>
                </a:lnTo>
                <a:close/>
                <a:moveTo>
                  <a:pt x="21" y="219"/>
                </a:moveTo>
                <a:lnTo>
                  <a:pt x="21" y="219"/>
                </a:lnTo>
                <a:lnTo>
                  <a:pt x="21" y="219"/>
                </a:lnTo>
                <a:lnTo>
                  <a:pt x="21" y="219"/>
                </a:lnTo>
                <a:lnTo>
                  <a:pt x="21" y="223"/>
                </a:lnTo>
                <a:lnTo>
                  <a:pt x="21" y="223"/>
                </a:lnTo>
                <a:lnTo>
                  <a:pt x="21" y="223"/>
                </a:lnTo>
                <a:lnTo>
                  <a:pt x="21" y="223"/>
                </a:lnTo>
                <a:lnTo>
                  <a:pt x="21" y="219"/>
                </a:lnTo>
                <a:lnTo>
                  <a:pt x="21" y="219"/>
                </a:lnTo>
                <a:close/>
                <a:moveTo>
                  <a:pt x="62" y="241"/>
                </a:moveTo>
                <a:lnTo>
                  <a:pt x="62" y="241"/>
                </a:lnTo>
                <a:lnTo>
                  <a:pt x="62" y="241"/>
                </a:lnTo>
                <a:lnTo>
                  <a:pt x="62" y="241"/>
                </a:lnTo>
                <a:lnTo>
                  <a:pt x="63" y="241"/>
                </a:lnTo>
                <a:lnTo>
                  <a:pt x="63" y="241"/>
                </a:lnTo>
                <a:lnTo>
                  <a:pt x="63" y="241"/>
                </a:lnTo>
                <a:lnTo>
                  <a:pt x="63" y="241"/>
                </a:lnTo>
                <a:lnTo>
                  <a:pt x="62" y="241"/>
                </a:lnTo>
                <a:lnTo>
                  <a:pt x="62" y="241"/>
                </a:lnTo>
                <a:close/>
                <a:moveTo>
                  <a:pt x="24" y="188"/>
                </a:move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8"/>
                </a:lnTo>
                <a:lnTo>
                  <a:pt x="24" y="188"/>
                </a:lnTo>
                <a:close/>
                <a:moveTo>
                  <a:pt x="91" y="234"/>
                </a:moveTo>
                <a:lnTo>
                  <a:pt x="91" y="234"/>
                </a:lnTo>
                <a:lnTo>
                  <a:pt x="91" y="232"/>
                </a:lnTo>
                <a:lnTo>
                  <a:pt x="91" y="232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1" y="234"/>
                </a:lnTo>
                <a:lnTo>
                  <a:pt x="91" y="234"/>
                </a:lnTo>
                <a:close/>
                <a:moveTo>
                  <a:pt x="344" y="134"/>
                </a:moveTo>
                <a:lnTo>
                  <a:pt x="344" y="134"/>
                </a:lnTo>
                <a:lnTo>
                  <a:pt x="344" y="133"/>
                </a:lnTo>
                <a:lnTo>
                  <a:pt x="344" y="133"/>
                </a:lnTo>
                <a:lnTo>
                  <a:pt x="342" y="133"/>
                </a:lnTo>
                <a:lnTo>
                  <a:pt x="342" y="133"/>
                </a:lnTo>
                <a:lnTo>
                  <a:pt x="342" y="134"/>
                </a:lnTo>
                <a:lnTo>
                  <a:pt x="342" y="134"/>
                </a:lnTo>
                <a:lnTo>
                  <a:pt x="344" y="134"/>
                </a:lnTo>
                <a:lnTo>
                  <a:pt x="344" y="134"/>
                </a:lnTo>
                <a:close/>
                <a:moveTo>
                  <a:pt x="358" y="224"/>
                </a:moveTo>
                <a:lnTo>
                  <a:pt x="358" y="224"/>
                </a:lnTo>
                <a:lnTo>
                  <a:pt x="360" y="224"/>
                </a:lnTo>
                <a:lnTo>
                  <a:pt x="360" y="224"/>
                </a:lnTo>
                <a:lnTo>
                  <a:pt x="360" y="224"/>
                </a:lnTo>
                <a:lnTo>
                  <a:pt x="360" y="224"/>
                </a:lnTo>
                <a:lnTo>
                  <a:pt x="360" y="223"/>
                </a:lnTo>
                <a:lnTo>
                  <a:pt x="360" y="223"/>
                </a:lnTo>
                <a:lnTo>
                  <a:pt x="358" y="224"/>
                </a:lnTo>
                <a:lnTo>
                  <a:pt x="358" y="224"/>
                </a:lnTo>
                <a:close/>
                <a:moveTo>
                  <a:pt x="292" y="153"/>
                </a:moveTo>
                <a:lnTo>
                  <a:pt x="292" y="153"/>
                </a:lnTo>
                <a:lnTo>
                  <a:pt x="290" y="153"/>
                </a:lnTo>
                <a:lnTo>
                  <a:pt x="290" y="153"/>
                </a:lnTo>
                <a:lnTo>
                  <a:pt x="292" y="153"/>
                </a:lnTo>
                <a:lnTo>
                  <a:pt x="292" y="153"/>
                </a:lnTo>
                <a:lnTo>
                  <a:pt x="292" y="153"/>
                </a:lnTo>
                <a:close/>
                <a:moveTo>
                  <a:pt x="393" y="96"/>
                </a:moveTo>
                <a:lnTo>
                  <a:pt x="393" y="96"/>
                </a:lnTo>
                <a:lnTo>
                  <a:pt x="393" y="98"/>
                </a:lnTo>
                <a:lnTo>
                  <a:pt x="393" y="98"/>
                </a:lnTo>
                <a:lnTo>
                  <a:pt x="393" y="96"/>
                </a:lnTo>
                <a:lnTo>
                  <a:pt x="393" y="96"/>
                </a:lnTo>
                <a:close/>
                <a:moveTo>
                  <a:pt x="259" y="234"/>
                </a:moveTo>
                <a:lnTo>
                  <a:pt x="259" y="234"/>
                </a:lnTo>
                <a:lnTo>
                  <a:pt x="257" y="234"/>
                </a:lnTo>
                <a:lnTo>
                  <a:pt x="257" y="234"/>
                </a:lnTo>
                <a:lnTo>
                  <a:pt x="257" y="234"/>
                </a:lnTo>
                <a:lnTo>
                  <a:pt x="257" y="234"/>
                </a:lnTo>
                <a:lnTo>
                  <a:pt x="257" y="234"/>
                </a:lnTo>
                <a:lnTo>
                  <a:pt x="257" y="234"/>
                </a:lnTo>
                <a:lnTo>
                  <a:pt x="259" y="234"/>
                </a:lnTo>
                <a:lnTo>
                  <a:pt x="259" y="234"/>
                </a:lnTo>
                <a:close/>
                <a:moveTo>
                  <a:pt x="21" y="170"/>
                </a:moveTo>
                <a:lnTo>
                  <a:pt x="21" y="170"/>
                </a:lnTo>
                <a:lnTo>
                  <a:pt x="21" y="170"/>
                </a:lnTo>
                <a:lnTo>
                  <a:pt x="21" y="170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0"/>
                </a:lnTo>
                <a:lnTo>
                  <a:pt x="21" y="170"/>
                </a:lnTo>
                <a:close/>
                <a:moveTo>
                  <a:pt x="25" y="191"/>
                </a:moveTo>
                <a:lnTo>
                  <a:pt x="25" y="191"/>
                </a:lnTo>
                <a:lnTo>
                  <a:pt x="25" y="191"/>
                </a:lnTo>
                <a:lnTo>
                  <a:pt x="25" y="191"/>
                </a:lnTo>
                <a:lnTo>
                  <a:pt x="24" y="191"/>
                </a:lnTo>
                <a:lnTo>
                  <a:pt x="24" y="193"/>
                </a:lnTo>
                <a:lnTo>
                  <a:pt x="24" y="193"/>
                </a:lnTo>
                <a:lnTo>
                  <a:pt x="25" y="191"/>
                </a:lnTo>
                <a:lnTo>
                  <a:pt x="25" y="191"/>
                </a:lnTo>
                <a:close/>
                <a:moveTo>
                  <a:pt x="167" y="234"/>
                </a:move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close/>
                <a:moveTo>
                  <a:pt x="404" y="123"/>
                </a:moveTo>
                <a:lnTo>
                  <a:pt x="404" y="123"/>
                </a:lnTo>
                <a:lnTo>
                  <a:pt x="404" y="123"/>
                </a:lnTo>
                <a:lnTo>
                  <a:pt x="404" y="123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3"/>
                </a:lnTo>
                <a:lnTo>
                  <a:pt x="404" y="123"/>
                </a:lnTo>
                <a:close/>
                <a:moveTo>
                  <a:pt x="24" y="218"/>
                </a:moveTo>
                <a:lnTo>
                  <a:pt x="24" y="218"/>
                </a:lnTo>
                <a:lnTo>
                  <a:pt x="24" y="218"/>
                </a:lnTo>
                <a:lnTo>
                  <a:pt x="24" y="218"/>
                </a:lnTo>
                <a:lnTo>
                  <a:pt x="25" y="216"/>
                </a:lnTo>
                <a:lnTo>
                  <a:pt x="25" y="216"/>
                </a:lnTo>
                <a:lnTo>
                  <a:pt x="25" y="216"/>
                </a:lnTo>
                <a:lnTo>
                  <a:pt x="25" y="216"/>
                </a:lnTo>
                <a:lnTo>
                  <a:pt x="24" y="218"/>
                </a:lnTo>
                <a:lnTo>
                  <a:pt x="24" y="218"/>
                </a:lnTo>
                <a:close/>
                <a:moveTo>
                  <a:pt x="13" y="120"/>
                </a:move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4" y="120"/>
                </a:lnTo>
                <a:lnTo>
                  <a:pt x="14" y="120"/>
                </a:lnTo>
                <a:lnTo>
                  <a:pt x="13" y="120"/>
                </a:lnTo>
                <a:lnTo>
                  <a:pt x="13" y="120"/>
                </a:lnTo>
                <a:close/>
                <a:moveTo>
                  <a:pt x="388" y="175"/>
                </a:moveTo>
                <a:lnTo>
                  <a:pt x="388" y="175"/>
                </a:lnTo>
                <a:lnTo>
                  <a:pt x="388" y="175"/>
                </a:lnTo>
                <a:lnTo>
                  <a:pt x="388" y="175"/>
                </a:lnTo>
                <a:lnTo>
                  <a:pt x="387" y="175"/>
                </a:lnTo>
                <a:lnTo>
                  <a:pt x="387" y="175"/>
                </a:lnTo>
                <a:lnTo>
                  <a:pt x="387" y="175"/>
                </a:lnTo>
                <a:lnTo>
                  <a:pt x="387" y="175"/>
                </a:lnTo>
                <a:lnTo>
                  <a:pt x="388" y="175"/>
                </a:lnTo>
                <a:lnTo>
                  <a:pt x="388" y="175"/>
                </a:lnTo>
                <a:close/>
                <a:moveTo>
                  <a:pt x="159" y="235"/>
                </a:moveTo>
                <a:lnTo>
                  <a:pt x="159" y="235"/>
                </a:lnTo>
                <a:lnTo>
                  <a:pt x="159" y="235"/>
                </a:lnTo>
                <a:lnTo>
                  <a:pt x="159" y="235"/>
                </a:lnTo>
                <a:lnTo>
                  <a:pt x="159" y="234"/>
                </a:lnTo>
                <a:lnTo>
                  <a:pt x="159" y="234"/>
                </a:lnTo>
                <a:lnTo>
                  <a:pt x="159" y="234"/>
                </a:lnTo>
                <a:lnTo>
                  <a:pt x="159" y="234"/>
                </a:lnTo>
                <a:lnTo>
                  <a:pt x="159" y="235"/>
                </a:lnTo>
                <a:lnTo>
                  <a:pt x="159" y="235"/>
                </a:lnTo>
                <a:close/>
                <a:moveTo>
                  <a:pt x="103" y="234"/>
                </a:move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lnTo>
                  <a:pt x="103" y="234"/>
                </a:lnTo>
                <a:close/>
                <a:moveTo>
                  <a:pt x="298" y="153"/>
                </a:moveTo>
                <a:lnTo>
                  <a:pt x="298" y="153"/>
                </a:lnTo>
                <a:lnTo>
                  <a:pt x="298" y="153"/>
                </a:lnTo>
                <a:lnTo>
                  <a:pt x="298" y="152"/>
                </a:lnTo>
                <a:lnTo>
                  <a:pt x="298" y="152"/>
                </a:lnTo>
                <a:lnTo>
                  <a:pt x="298" y="153"/>
                </a:lnTo>
                <a:lnTo>
                  <a:pt x="298" y="153"/>
                </a:lnTo>
                <a:close/>
                <a:moveTo>
                  <a:pt x="387" y="114"/>
                </a:move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2"/>
                </a:lnTo>
                <a:lnTo>
                  <a:pt x="387" y="112"/>
                </a:lnTo>
                <a:lnTo>
                  <a:pt x="387" y="112"/>
                </a:lnTo>
                <a:lnTo>
                  <a:pt x="387" y="112"/>
                </a:lnTo>
                <a:lnTo>
                  <a:pt x="387" y="114"/>
                </a:lnTo>
                <a:lnTo>
                  <a:pt x="387" y="114"/>
                </a:lnTo>
                <a:close/>
                <a:moveTo>
                  <a:pt x="375" y="226"/>
                </a:moveTo>
                <a:lnTo>
                  <a:pt x="375" y="226"/>
                </a:lnTo>
                <a:lnTo>
                  <a:pt x="375" y="224"/>
                </a:lnTo>
                <a:lnTo>
                  <a:pt x="375" y="224"/>
                </a:lnTo>
                <a:lnTo>
                  <a:pt x="375" y="226"/>
                </a:lnTo>
                <a:lnTo>
                  <a:pt x="375" y="226"/>
                </a:lnTo>
                <a:close/>
                <a:moveTo>
                  <a:pt x="91" y="213"/>
                </a:move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1" y="213"/>
                </a:lnTo>
                <a:lnTo>
                  <a:pt x="91" y="213"/>
                </a:lnTo>
                <a:close/>
                <a:moveTo>
                  <a:pt x="22" y="147"/>
                </a:move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Freeform 114"/>
          <p:cNvSpPr>
            <a:spLocks noEditPoints="1"/>
          </p:cNvSpPr>
          <p:nvPr/>
        </p:nvSpPr>
        <p:spPr bwMode="auto">
          <a:xfrm>
            <a:off x="8957719" y="2529734"/>
            <a:ext cx="892603" cy="933667"/>
          </a:xfrm>
          <a:custGeom>
            <a:gdLst>
              <a:gd fmla="*/ 112 w 413" name="T0"/>
              <a:gd fmla="*/ 413 h 432" name="T1"/>
              <a:gd fmla="*/ 198 w 413" name="T2"/>
              <a:gd fmla="*/ 323 h 432" name="T3"/>
              <a:gd fmla="*/ 140 w 413" name="T4"/>
              <a:gd fmla="*/ 277 h 432" name="T5"/>
              <a:gd fmla="*/ 105 w 413" name="T6"/>
              <a:gd fmla="*/ 222 h 432" name="T7"/>
              <a:gd fmla="*/ 9 w 413" name="T8"/>
              <a:gd fmla="*/ 348 h 432" name="T9"/>
              <a:gd fmla="*/ 22 w 413" name="T10"/>
              <a:gd fmla="*/ 252 h 432" name="T11"/>
              <a:gd fmla="*/ 97 w 413" name="T12"/>
              <a:gd fmla="*/ 181 h 432" name="T13"/>
              <a:gd fmla="*/ 89 w 413" name="T14"/>
              <a:gd fmla="*/ 52 h 432" name="T15"/>
              <a:gd fmla="*/ 124 w 413" name="T16"/>
              <a:gd fmla="*/ 33 h 432" name="T17"/>
              <a:gd fmla="*/ 107 w 413" name="T18"/>
              <a:gd fmla="*/ 58 h 432" name="T19"/>
              <a:gd fmla="*/ 130 w 413" name="T20"/>
              <a:gd fmla="*/ 176 h 432" name="T21"/>
              <a:gd fmla="*/ 265 w 413" name="T22"/>
              <a:gd fmla="*/ 167 h 432" name="T23"/>
              <a:gd fmla="*/ 265 w 413" name="T24"/>
              <a:gd fmla="*/ 41 h 432" name="T25"/>
              <a:gd fmla="*/ 219 w 413" name="T26"/>
              <a:gd fmla="*/ 1 h 432" name="T27"/>
              <a:gd fmla="*/ 315 w 413" name="T28"/>
              <a:gd fmla="*/ 113 h 432" name="T29"/>
              <a:gd fmla="*/ 313 w 413" name="T30"/>
              <a:gd fmla="*/ 197 h 432" name="T31"/>
              <a:gd fmla="*/ 410 w 413" name="T32"/>
              <a:gd fmla="*/ 268 h 432" name="T33"/>
              <a:gd fmla="*/ 359 w 413" name="T34"/>
              <a:gd fmla="*/ 225 h 432" name="T35"/>
              <a:gd fmla="*/ 277 w 413" name="T36"/>
              <a:gd fmla="*/ 269 h 432" name="T37"/>
              <a:gd fmla="*/ 228 w 413" name="T38"/>
              <a:gd fmla="*/ 320 h 432" name="T39"/>
              <a:gd fmla="*/ 377 w 413" name="T40"/>
              <a:gd fmla="*/ 369 h 432" name="T41"/>
              <a:gd fmla="*/ 405 w 413" name="T42"/>
              <a:gd fmla="*/ 339 h 432" name="T43"/>
              <a:gd fmla="*/ 320 w 413" name="T44"/>
              <a:gd fmla="*/ 402 h 432" name="T45"/>
              <a:gd fmla="*/ 208 w 413" name="T46"/>
              <a:gd fmla="*/ 377 h 432" name="T47"/>
              <a:gd fmla="*/ 85 w 413" name="T48"/>
              <a:gd fmla="*/ 429 h 432" name="T49"/>
              <a:gd fmla="*/ 34 w 413" name="T50"/>
              <a:gd fmla="*/ 403 h 432" name="T51"/>
              <a:gd fmla="*/ 154 w 413" name="T52"/>
              <a:gd fmla="*/ 277 h 432" name="T53"/>
              <a:gd fmla="*/ 146 w 413" name="T54"/>
              <a:gd fmla="*/ 176 h 432" name="T55"/>
              <a:gd fmla="*/ 260 w 413" name="T56"/>
              <a:gd fmla="*/ 181 h 432" name="T57"/>
              <a:gd fmla="*/ 130 w 413" name="T58"/>
              <a:gd fmla="*/ 228 h 432" name="T59"/>
              <a:gd fmla="*/ 235 w 413" name="T60"/>
              <a:gd fmla="*/ 284 h 432" name="T61"/>
              <a:gd fmla="*/ 238 w 413" name="T62"/>
              <a:gd fmla="*/ 243 h 432" name="T63"/>
              <a:gd fmla="*/ 121 w 413" name="T64"/>
              <a:gd fmla="*/ 427 h 432" name="T65"/>
              <a:gd fmla="*/ 148 w 413" name="T66"/>
              <a:gd fmla="*/ 419 h 432" name="T67"/>
              <a:gd fmla="*/ 99 w 413" name="T68"/>
              <a:gd fmla="*/ 173 h 432" name="T69"/>
              <a:gd fmla="*/ 25 w 413" name="T70"/>
              <a:gd fmla="*/ 254 h 432" name="T71"/>
              <a:gd fmla="*/ 127 w 413" name="T72"/>
              <a:gd fmla="*/ 179 h 432" name="T73"/>
              <a:gd fmla="*/ 201 w 413" name="T74"/>
              <a:gd fmla="*/ 347 h 432" name="T75"/>
              <a:gd fmla="*/ 231 w 413" name="T76"/>
              <a:gd fmla="*/ 361 h 432" name="T77"/>
              <a:gd fmla="*/ 201 w 413" name="T78"/>
              <a:gd fmla="*/ 243 h 432" name="T79"/>
              <a:gd fmla="*/ 173 w 413" name="T80"/>
              <a:gd fmla="*/ 224 h 432" name="T81"/>
              <a:gd fmla="*/ 377 w 413" name="T82"/>
              <a:gd fmla="*/ 381 h 432" name="T83"/>
              <a:gd fmla="*/ 93 w 413" name="T84"/>
              <a:gd fmla="*/ 63 h 432" name="T85"/>
              <a:gd fmla="*/ 195 w 413" name="T86"/>
              <a:gd fmla="*/ 235 h 432" name="T87"/>
              <a:gd fmla="*/ 112 w 413" name="T88"/>
              <a:gd fmla="*/ 187 h 432" name="T89"/>
              <a:gd fmla="*/ 302 w 413" name="T90"/>
              <a:gd fmla="*/ 396 h 432" name="T91"/>
              <a:gd fmla="*/ 216 w 413" name="T92"/>
              <a:gd fmla="*/ 356 h 432" name="T93"/>
              <a:gd fmla="*/ 142 w 413" name="T94"/>
              <a:gd fmla="*/ 187 h 432" name="T95"/>
              <a:gd fmla="*/ 293 w 413" name="T96"/>
              <a:gd fmla="*/ 145 h 432" name="T97"/>
              <a:gd fmla="*/ 342 w 413" name="T98"/>
              <a:gd fmla="*/ 392 h 432" name="T99"/>
              <a:gd fmla="*/ 203 w 413" name="T100"/>
              <a:gd fmla="*/ 274 h 432" name="T101"/>
              <a:gd fmla="*/ 238 w 413" name="T102"/>
              <a:gd fmla="*/ 293 h 432" name="T103"/>
              <a:gd fmla="*/ 181 w 413" name="T104"/>
              <a:gd fmla="*/ 208 h 432" name="T105"/>
              <a:gd fmla="*/ 269 w 413" name="T106"/>
              <a:gd fmla="*/ 194 h 432" name="T107"/>
              <a:gd fmla="*/ 269 w 413" name="T108"/>
              <a:gd fmla="*/ 258 h 432" name="T109"/>
              <a:gd fmla="*/ 334 w 413" name="T110"/>
              <a:gd fmla="*/ 399 h 432" name="T111"/>
              <a:gd fmla="*/ 310 w 413" name="T112"/>
              <a:gd fmla="*/ 132 h 432" name="T113"/>
              <a:gd fmla="*/ 107 w 413" name="T114"/>
              <a:gd fmla="*/ 37 h 432" name="T115"/>
              <a:gd fmla="*/ 153 w 413" name="T116"/>
              <a:gd fmla="*/ 407 h 432" name="T117"/>
              <a:gd fmla="*/ 107 w 413" name="T118"/>
              <a:gd fmla="*/ 426 h 432" name="T119"/>
              <a:gd fmla="*/ 272 w 413" name="T120"/>
              <a:gd fmla="*/ 200 h 432" name="T121"/>
              <a:gd fmla="*/ 89 w 413" name="T122"/>
              <a:gd fmla="*/ 105 h 432" name="T123"/>
              <a:gd fmla="*/ 113 w 413" name="T124"/>
              <a:gd fmla="*/ 33 h 43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2" w="412">
                <a:moveTo>
                  <a:pt x="30" y="402"/>
                </a:moveTo>
                <a:lnTo>
                  <a:pt x="30" y="402"/>
                </a:lnTo>
                <a:lnTo>
                  <a:pt x="25" y="399"/>
                </a:lnTo>
                <a:lnTo>
                  <a:pt x="25" y="399"/>
                </a:lnTo>
                <a:lnTo>
                  <a:pt x="22" y="396"/>
                </a:lnTo>
                <a:lnTo>
                  <a:pt x="22" y="396"/>
                </a:lnTo>
                <a:lnTo>
                  <a:pt x="20" y="394"/>
                </a:lnTo>
                <a:lnTo>
                  <a:pt x="20" y="394"/>
                </a:lnTo>
                <a:lnTo>
                  <a:pt x="23" y="392"/>
                </a:lnTo>
                <a:lnTo>
                  <a:pt x="25" y="394"/>
                </a:lnTo>
                <a:lnTo>
                  <a:pt x="25" y="394"/>
                </a:lnTo>
                <a:lnTo>
                  <a:pt x="28" y="397"/>
                </a:lnTo>
                <a:lnTo>
                  <a:pt x="31" y="399"/>
                </a:lnTo>
                <a:lnTo>
                  <a:pt x="31" y="399"/>
                </a:lnTo>
                <a:lnTo>
                  <a:pt x="55" y="408"/>
                </a:lnTo>
                <a:lnTo>
                  <a:pt x="55" y="408"/>
                </a:lnTo>
                <a:lnTo>
                  <a:pt x="67" y="413"/>
                </a:lnTo>
                <a:lnTo>
                  <a:pt x="67" y="413"/>
                </a:lnTo>
                <a:lnTo>
                  <a:pt x="69" y="413"/>
                </a:lnTo>
                <a:lnTo>
                  <a:pt x="69" y="413"/>
                </a:lnTo>
                <a:lnTo>
                  <a:pt x="86" y="414"/>
                </a:lnTo>
                <a:lnTo>
                  <a:pt x="104" y="413"/>
                </a:lnTo>
                <a:lnTo>
                  <a:pt x="104" y="413"/>
                </a:lnTo>
                <a:lnTo>
                  <a:pt x="112" y="413"/>
                </a:lnTo>
                <a:lnTo>
                  <a:pt x="119" y="410"/>
                </a:lnTo>
                <a:lnTo>
                  <a:pt x="119" y="410"/>
                </a:lnTo>
                <a:lnTo>
                  <a:pt x="130" y="407"/>
                </a:lnTo>
                <a:lnTo>
                  <a:pt x="143" y="400"/>
                </a:lnTo>
                <a:lnTo>
                  <a:pt x="143" y="400"/>
                </a:lnTo>
                <a:lnTo>
                  <a:pt x="159" y="392"/>
                </a:lnTo>
                <a:lnTo>
                  <a:pt x="159" y="392"/>
                </a:lnTo>
                <a:lnTo>
                  <a:pt x="162" y="391"/>
                </a:lnTo>
                <a:lnTo>
                  <a:pt x="162" y="391"/>
                </a:lnTo>
                <a:lnTo>
                  <a:pt x="173" y="378"/>
                </a:lnTo>
                <a:lnTo>
                  <a:pt x="173" y="378"/>
                </a:lnTo>
                <a:lnTo>
                  <a:pt x="184" y="366"/>
                </a:lnTo>
                <a:lnTo>
                  <a:pt x="184" y="366"/>
                </a:lnTo>
                <a:lnTo>
                  <a:pt x="190" y="353"/>
                </a:lnTo>
                <a:lnTo>
                  <a:pt x="190" y="353"/>
                </a:lnTo>
                <a:lnTo>
                  <a:pt x="198" y="340"/>
                </a:lnTo>
                <a:lnTo>
                  <a:pt x="198" y="340"/>
                </a:lnTo>
                <a:lnTo>
                  <a:pt x="201" y="328"/>
                </a:lnTo>
                <a:lnTo>
                  <a:pt x="201" y="328"/>
                </a:lnTo>
                <a:lnTo>
                  <a:pt x="201" y="326"/>
                </a:lnTo>
                <a:lnTo>
                  <a:pt x="201" y="326"/>
                </a:lnTo>
                <a:lnTo>
                  <a:pt x="201" y="325"/>
                </a:lnTo>
                <a:lnTo>
                  <a:pt x="201" y="325"/>
                </a:lnTo>
                <a:lnTo>
                  <a:pt x="198" y="323"/>
                </a:lnTo>
                <a:lnTo>
                  <a:pt x="198" y="321"/>
                </a:lnTo>
                <a:lnTo>
                  <a:pt x="198" y="321"/>
                </a:lnTo>
                <a:lnTo>
                  <a:pt x="200" y="317"/>
                </a:lnTo>
                <a:lnTo>
                  <a:pt x="200" y="314"/>
                </a:lnTo>
                <a:lnTo>
                  <a:pt x="200" y="314"/>
                </a:lnTo>
                <a:lnTo>
                  <a:pt x="200" y="304"/>
                </a:lnTo>
                <a:lnTo>
                  <a:pt x="200" y="304"/>
                </a:lnTo>
                <a:lnTo>
                  <a:pt x="200" y="302"/>
                </a:lnTo>
                <a:lnTo>
                  <a:pt x="200" y="302"/>
                </a:lnTo>
                <a:lnTo>
                  <a:pt x="198" y="302"/>
                </a:lnTo>
                <a:lnTo>
                  <a:pt x="198" y="302"/>
                </a:lnTo>
                <a:lnTo>
                  <a:pt x="184" y="299"/>
                </a:lnTo>
                <a:lnTo>
                  <a:pt x="170" y="295"/>
                </a:lnTo>
                <a:lnTo>
                  <a:pt x="170" y="295"/>
                </a:lnTo>
                <a:lnTo>
                  <a:pt x="159" y="290"/>
                </a:lnTo>
                <a:lnTo>
                  <a:pt x="159" y="290"/>
                </a:lnTo>
                <a:lnTo>
                  <a:pt x="153" y="288"/>
                </a:lnTo>
                <a:lnTo>
                  <a:pt x="146" y="284"/>
                </a:lnTo>
                <a:lnTo>
                  <a:pt x="146" y="284"/>
                </a:lnTo>
                <a:lnTo>
                  <a:pt x="142" y="280"/>
                </a:lnTo>
                <a:lnTo>
                  <a:pt x="142" y="280"/>
                </a:lnTo>
                <a:lnTo>
                  <a:pt x="142" y="279"/>
                </a:lnTo>
                <a:lnTo>
                  <a:pt x="142" y="279"/>
                </a:lnTo>
                <a:lnTo>
                  <a:pt x="140" y="277"/>
                </a:lnTo>
                <a:lnTo>
                  <a:pt x="140" y="277"/>
                </a:lnTo>
                <a:lnTo>
                  <a:pt x="132" y="268"/>
                </a:lnTo>
                <a:lnTo>
                  <a:pt x="132" y="268"/>
                </a:lnTo>
                <a:lnTo>
                  <a:pt x="130" y="265"/>
                </a:lnTo>
                <a:lnTo>
                  <a:pt x="130" y="265"/>
                </a:lnTo>
                <a:lnTo>
                  <a:pt x="124" y="258"/>
                </a:lnTo>
                <a:lnTo>
                  <a:pt x="124" y="258"/>
                </a:lnTo>
                <a:lnTo>
                  <a:pt x="124" y="257"/>
                </a:lnTo>
                <a:lnTo>
                  <a:pt x="124" y="255"/>
                </a:lnTo>
                <a:lnTo>
                  <a:pt x="124" y="255"/>
                </a:lnTo>
                <a:lnTo>
                  <a:pt x="124" y="254"/>
                </a:lnTo>
                <a:lnTo>
                  <a:pt x="124" y="254"/>
                </a:lnTo>
                <a:lnTo>
                  <a:pt x="124" y="254"/>
                </a:lnTo>
                <a:lnTo>
                  <a:pt x="124" y="254"/>
                </a:lnTo>
                <a:lnTo>
                  <a:pt x="121" y="246"/>
                </a:lnTo>
                <a:lnTo>
                  <a:pt x="119" y="236"/>
                </a:lnTo>
                <a:lnTo>
                  <a:pt x="119" y="236"/>
                </a:lnTo>
                <a:lnTo>
                  <a:pt x="119" y="222"/>
                </a:lnTo>
                <a:lnTo>
                  <a:pt x="119" y="222"/>
                </a:lnTo>
                <a:lnTo>
                  <a:pt x="119" y="220"/>
                </a:lnTo>
                <a:lnTo>
                  <a:pt x="119" y="220"/>
                </a:lnTo>
                <a:lnTo>
                  <a:pt x="119" y="220"/>
                </a:lnTo>
                <a:lnTo>
                  <a:pt x="119" y="220"/>
                </a:lnTo>
                <a:lnTo>
                  <a:pt x="105" y="222"/>
                </a:lnTo>
                <a:lnTo>
                  <a:pt x="105" y="222"/>
                </a:lnTo>
                <a:lnTo>
                  <a:pt x="91" y="224"/>
                </a:lnTo>
                <a:lnTo>
                  <a:pt x="78" y="228"/>
                </a:lnTo>
                <a:lnTo>
                  <a:pt x="78" y="228"/>
                </a:lnTo>
                <a:lnTo>
                  <a:pt x="77" y="228"/>
                </a:lnTo>
                <a:lnTo>
                  <a:pt x="77" y="228"/>
                </a:lnTo>
                <a:lnTo>
                  <a:pt x="61" y="238"/>
                </a:lnTo>
                <a:lnTo>
                  <a:pt x="47" y="250"/>
                </a:lnTo>
                <a:lnTo>
                  <a:pt x="47" y="250"/>
                </a:lnTo>
                <a:lnTo>
                  <a:pt x="39" y="258"/>
                </a:lnTo>
                <a:lnTo>
                  <a:pt x="39" y="258"/>
                </a:lnTo>
                <a:lnTo>
                  <a:pt x="33" y="266"/>
                </a:lnTo>
                <a:lnTo>
                  <a:pt x="33" y="266"/>
                </a:lnTo>
                <a:lnTo>
                  <a:pt x="25" y="277"/>
                </a:lnTo>
                <a:lnTo>
                  <a:pt x="25" y="277"/>
                </a:lnTo>
                <a:lnTo>
                  <a:pt x="17" y="293"/>
                </a:lnTo>
                <a:lnTo>
                  <a:pt x="17" y="293"/>
                </a:lnTo>
                <a:lnTo>
                  <a:pt x="14" y="306"/>
                </a:lnTo>
                <a:lnTo>
                  <a:pt x="11" y="320"/>
                </a:lnTo>
                <a:lnTo>
                  <a:pt x="11" y="320"/>
                </a:lnTo>
                <a:lnTo>
                  <a:pt x="9" y="339"/>
                </a:lnTo>
                <a:lnTo>
                  <a:pt x="9" y="339"/>
                </a:lnTo>
                <a:lnTo>
                  <a:pt x="9" y="348"/>
                </a:lnTo>
                <a:lnTo>
                  <a:pt x="9" y="348"/>
                </a:lnTo>
                <a:lnTo>
                  <a:pt x="9" y="351"/>
                </a:lnTo>
                <a:lnTo>
                  <a:pt x="9" y="351"/>
                </a:lnTo>
                <a:lnTo>
                  <a:pt x="9" y="351"/>
                </a:lnTo>
                <a:lnTo>
                  <a:pt x="9" y="351"/>
                </a:lnTo>
                <a:lnTo>
                  <a:pt x="6" y="347"/>
                </a:lnTo>
                <a:lnTo>
                  <a:pt x="4" y="342"/>
                </a:lnTo>
                <a:lnTo>
                  <a:pt x="4" y="342"/>
                </a:lnTo>
                <a:lnTo>
                  <a:pt x="3" y="318"/>
                </a:lnTo>
                <a:lnTo>
                  <a:pt x="3" y="318"/>
                </a:lnTo>
                <a:lnTo>
                  <a:pt x="3" y="317"/>
                </a:lnTo>
                <a:lnTo>
                  <a:pt x="3" y="317"/>
                </a:lnTo>
                <a:lnTo>
                  <a:pt x="1" y="315"/>
                </a:lnTo>
                <a:lnTo>
                  <a:pt x="1" y="315"/>
                </a:lnTo>
                <a:lnTo>
                  <a:pt x="0" y="314"/>
                </a:lnTo>
                <a:lnTo>
                  <a:pt x="0" y="314"/>
                </a:lnTo>
                <a:lnTo>
                  <a:pt x="0" y="307"/>
                </a:lnTo>
                <a:lnTo>
                  <a:pt x="1" y="302"/>
                </a:lnTo>
                <a:lnTo>
                  <a:pt x="1" y="302"/>
                </a:lnTo>
                <a:lnTo>
                  <a:pt x="6" y="284"/>
                </a:lnTo>
                <a:lnTo>
                  <a:pt x="6" y="284"/>
                </a:lnTo>
                <a:lnTo>
                  <a:pt x="9" y="274"/>
                </a:lnTo>
                <a:lnTo>
                  <a:pt x="14" y="265"/>
                </a:lnTo>
                <a:lnTo>
                  <a:pt x="14" y="265"/>
                </a:lnTo>
                <a:lnTo>
                  <a:pt x="22" y="252"/>
                </a:lnTo>
                <a:lnTo>
                  <a:pt x="31" y="239"/>
                </a:lnTo>
                <a:lnTo>
                  <a:pt x="31" y="239"/>
                </a:lnTo>
                <a:lnTo>
                  <a:pt x="44" y="228"/>
                </a:lnTo>
                <a:lnTo>
                  <a:pt x="52" y="222"/>
                </a:lnTo>
                <a:lnTo>
                  <a:pt x="59" y="219"/>
                </a:lnTo>
                <a:lnTo>
                  <a:pt x="59" y="219"/>
                </a:lnTo>
                <a:lnTo>
                  <a:pt x="72" y="213"/>
                </a:lnTo>
                <a:lnTo>
                  <a:pt x="72" y="213"/>
                </a:lnTo>
                <a:lnTo>
                  <a:pt x="85" y="208"/>
                </a:lnTo>
                <a:lnTo>
                  <a:pt x="97" y="206"/>
                </a:lnTo>
                <a:lnTo>
                  <a:pt x="97" y="206"/>
                </a:lnTo>
                <a:lnTo>
                  <a:pt x="105" y="205"/>
                </a:lnTo>
                <a:lnTo>
                  <a:pt x="105" y="205"/>
                </a:lnTo>
                <a:lnTo>
                  <a:pt x="119" y="203"/>
                </a:lnTo>
                <a:lnTo>
                  <a:pt x="119" y="203"/>
                </a:lnTo>
                <a:lnTo>
                  <a:pt x="121" y="203"/>
                </a:lnTo>
                <a:lnTo>
                  <a:pt x="121" y="203"/>
                </a:lnTo>
                <a:lnTo>
                  <a:pt x="121" y="202"/>
                </a:lnTo>
                <a:lnTo>
                  <a:pt x="121" y="202"/>
                </a:lnTo>
                <a:lnTo>
                  <a:pt x="121" y="202"/>
                </a:lnTo>
                <a:lnTo>
                  <a:pt x="121" y="202"/>
                </a:lnTo>
                <a:lnTo>
                  <a:pt x="105" y="187"/>
                </a:lnTo>
                <a:lnTo>
                  <a:pt x="105" y="187"/>
                </a:lnTo>
                <a:lnTo>
                  <a:pt x="97" y="181"/>
                </a:lnTo>
                <a:lnTo>
                  <a:pt x="97" y="181"/>
                </a:lnTo>
                <a:lnTo>
                  <a:pt x="89" y="172"/>
                </a:lnTo>
                <a:lnTo>
                  <a:pt x="83" y="161"/>
                </a:lnTo>
                <a:lnTo>
                  <a:pt x="83" y="161"/>
                </a:lnTo>
                <a:lnTo>
                  <a:pt x="80" y="156"/>
                </a:lnTo>
                <a:lnTo>
                  <a:pt x="80" y="156"/>
                </a:lnTo>
                <a:lnTo>
                  <a:pt x="77" y="151"/>
                </a:lnTo>
                <a:lnTo>
                  <a:pt x="75" y="143"/>
                </a:lnTo>
                <a:lnTo>
                  <a:pt x="75" y="143"/>
                </a:lnTo>
                <a:lnTo>
                  <a:pt x="74" y="134"/>
                </a:lnTo>
                <a:lnTo>
                  <a:pt x="74" y="134"/>
                </a:lnTo>
                <a:lnTo>
                  <a:pt x="72" y="123"/>
                </a:lnTo>
                <a:lnTo>
                  <a:pt x="72" y="123"/>
                </a:lnTo>
                <a:lnTo>
                  <a:pt x="72" y="110"/>
                </a:lnTo>
                <a:lnTo>
                  <a:pt x="72" y="110"/>
                </a:lnTo>
                <a:lnTo>
                  <a:pt x="72" y="105"/>
                </a:lnTo>
                <a:lnTo>
                  <a:pt x="72" y="105"/>
                </a:lnTo>
                <a:lnTo>
                  <a:pt x="72" y="93"/>
                </a:lnTo>
                <a:lnTo>
                  <a:pt x="75" y="80"/>
                </a:lnTo>
                <a:lnTo>
                  <a:pt x="75" y="80"/>
                </a:lnTo>
                <a:lnTo>
                  <a:pt x="80" y="69"/>
                </a:lnTo>
                <a:lnTo>
                  <a:pt x="80" y="69"/>
                </a:lnTo>
                <a:lnTo>
                  <a:pt x="89" y="52"/>
                </a:lnTo>
                <a:lnTo>
                  <a:pt x="89" y="52"/>
                </a:lnTo>
                <a:lnTo>
                  <a:pt x="96" y="44"/>
                </a:lnTo>
                <a:lnTo>
                  <a:pt x="96" y="44"/>
                </a:lnTo>
                <a:lnTo>
                  <a:pt x="105" y="34"/>
                </a:lnTo>
                <a:lnTo>
                  <a:pt x="115" y="25"/>
                </a:lnTo>
                <a:lnTo>
                  <a:pt x="115" y="25"/>
                </a:lnTo>
                <a:lnTo>
                  <a:pt x="132" y="12"/>
                </a:lnTo>
                <a:lnTo>
                  <a:pt x="132" y="12"/>
                </a:lnTo>
                <a:lnTo>
                  <a:pt x="145" y="3"/>
                </a:lnTo>
                <a:lnTo>
                  <a:pt x="145" y="3"/>
                </a:lnTo>
                <a:lnTo>
                  <a:pt x="146" y="3"/>
                </a:lnTo>
                <a:lnTo>
                  <a:pt x="146" y="3"/>
                </a:lnTo>
                <a:lnTo>
                  <a:pt x="148" y="4"/>
                </a:lnTo>
                <a:lnTo>
                  <a:pt x="148" y="4"/>
                </a:lnTo>
                <a:lnTo>
                  <a:pt x="148" y="6"/>
                </a:lnTo>
                <a:lnTo>
                  <a:pt x="148" y="6"/>
                </a:lnTo>
                <a:lnTo>
                  <a:pt x="146" y="8"/>
                </a:lnTo>
                <a:lnTo>
                  <a:pt x="146" y="8"/>
                </a:lnTo>
                <a:lnTo>
                  <a:pt x="146" y="9"/>
                </a:lnTo>
                <a:lnTo>
                  <a:pt x="145" y="12"/>
                </a:lnTo>
                <a:lnTo>
                  <a:pt x="145" y="12"/>
                </a:lnTo>
                <a:lnTo>
                  <a:pt x="132" y="23"/>
                </a:lnTo>
                <a:lnTo>
                  <a:pt x="132" y="23"/>
                </a:lnTo>
                <a:lnTo>
                  <a:pt x="124" y="33"/>
                </a:lnTo>
                <a:lnTo>
                  <a:pt x="124" y="33"/>
                </a:lnTo>
                <a:lnTo>
                  <a:pt x="118" y="39"/>
                </a:lnTo>
                <a:lnTo>
                  <a:pt x="118" y="39"/>
                </a:lnTo>
                <a:lnTo>
                  <a:pt x="113" y="44"/>
                </a:lnTo>
                <a:lnTo>
                  <a:pt x="110" y="50"/>
                </a:lnTo>
                <a:lnTo>
                  <a:pt x="110" y="50"/>
                </a:lnTo>
                <a:lnTo>
                  <a:pt x="108" y="52"/>
                </a:lnTo>
                <a:lnTo>
                  <a:pt x="108" y="52"/>
                </a:lnTo>
                <a:lnTo>
                  <a:pt x="102" y="61"/>
                </a:lnTo>
                <a:lnTo>
                  <a:pt x="96" y="74"/>
                </a:lnTo>
                <a:lnTo>
                  <a:pt x="96" y="74"/>
                </a:lnTo>
                <a:lnTo>
                  <a:pt x="93" y="82"/>
                </a:lnTo>
                <a:lnTo>
                  <a:pt x="91" y="90"/>
                </a:lnTo>
                <a:lnTo>
                  <a:pt x="91" y="90"/>
                </a:lnTo>
                <a:lnTo>
                  <a:pt x="89" y="102"/>
                </a:lnTo>
                <a:lnTo>
                  <a:pt x="89" y="102"/>
                </a:lnTo>
                <a:lnTo>
                  <a:pt x="89" y="104"/>
                </a:lnTo>
                <a:lnTo>
                  <a:pt x="89" y="104"/>
                </a:lnTo>
                <a:lnTo>
                  <a:pt x="93" y="91"/>
                </a:lnTo>
                <a:lnTo>
                  <a:pt x="96" y="79"/>
                </a:lnTo>
                <a:lnTo>
                  <a:pt x="100" y="67"/>
                </a:lnTo>
                <a:lnTo>
                  <a:pt x="107" y="56"/>
                </a:lnTo>
                <a:lnTo>
                  <a:pt x="107" y="56"/>
                </a:lnTo>
                <a:lnTo>
                  <a:pt x="107" y="58"/>
                </a:lnTo>
                <a:lnTo>
                  <a:pt x="107" y="58"/>
                </a:lnTo>
                <a:lnTo>
                  <a:pt x="102" y="69"/>
                </a:lnTo>
                <a:lnTo>
                  <a:pt x="102" y="69"/>
                </a:lnTo>
                <a:lnTo>
                  <a:pt x="100" y="77"/>
                </a:lnTo>
                <a:lnTo>
                  <a:pt x="100" y="77"/>
                </a:lnTo>
                <a:lnTo>
                  <a:pt x="96" y="90"/>
                </a:lnTo>
                <a:lnTo>
                  <a:pt x="94" y="104"/>
                </a:lnTo>
                <a:lnTo>
                  <a:pt x="94" y="104"/>
                </a:lnTo>
                <a:lnTo>
                  <a:pt x="93" y="124"/>
                </a:lnTo>
                <a:lnTo>
                  <a:pt x="93" y="124"/>
                </a:lnTo>
                <a:lnTo>
                  <a:pt x="93" y="132"/>
                </a:lnTo>
                <a:lnTo>
                  <a:pt x="93" y="132"/>
                </a:lnTo>
                <a:lnTo>
                  <a:pt x="94" y="134"/>
                </a:lnTo>
                <a:lnTo>
                  <a:pt x="94" y="134"/>
                </a:lnTo>
                <a:lnTo>
                  <a:pt x="97" y="142"/>
                </a:lnTo>
                <a:lnTo>
                  <a:pt x="97" y="142"/>
                </a:lnTo>
                <a:lnTo>
                  <a:pt x="104" y="151"/>
                </a:lnTo>
                <a:lnTo>
                  <a:pt x="104" y="151"/>
                </a:lnTo>
                <a:lnTo>
                  <a:pt x="112" y="161"/>
                </a:lnTo>
                <a:lnTo>
                  <a:pt x="112" y="161"/>
                </a:lnTo>
                <a:lnTo>
                  <a:pt x="119" y="168"/>
                </a:lnTo>
                <a:lnTo>
                  <a:pt x="129" y="175"/>
                </a:lnTo>
                <a:lnTo>
                  <a:pt x="129" y="175"/>
                </a:lnTo>
                <a:lnTo>
                  <a:pt x="130" y="176"/>
                </a:lnTo>
                <a:lnTo>
                  <a:pt x="130" y="176"/>
                </a:lnTo>
                <a:lnTo>
                  <a:pt x="130" y="175"/>
                </a:lnTo>
                <a:lnTo>
                  <a:pt x="130" y="175"/>
                </a:lnTo>
                <a:lnTo>
                  <a:pt x="138" y="167"/>
                </a:lnTo>
                <a:lnTo>
                  <a:pt x="146" y="159"/>
                </a:lnTo>
                <a:lnTo>
                  <a:pt x="154" y="151"/>
                </a:lnTo>
                <a:lnTo>
                  <a:pt x="164" y="146"/>
                </a:lnTo>
                <a:lnTo>
                  <a:pt x="164" y="146"/>
                </a:lnTo>
                <a:lnTo>
                  <a:pt x="175" y="143"/>
                </a:lnTo>
                <a:lnTo>
                  <a:pt x="186" y="142"/>
                </a:lnTo>
                <a:lnTo>
                  <a:pt x="186" y="142"/>
                </a:lnTo>
                <a:lnTo>
                  <a:pt x="209" y="142"/>
                </a:lnTo>
                <a:lnTo>
                  <a:pt x="209" y="142"/>
                </a:lnTo>
                <a:lnTo>
                  <a:pt x="220" y="143"/>
                </a:lnTo>
                <a:lnTo>
                  <a:pt x="231" y="146"/>
                </a:lnTo>
                <a:lnTo>
                  <a:pt x="231" y="146"/>
                </a:lnTo>
                <a:lnTo>
                  <a:pt x="242" y="151"/>
                </a:lnTo>
                <a:lnTo>
                  <a:pt x="252" y="156"/>
                </a:lnTo>
                <a:lnTo>
                  <a:pt x="252" y="156"/>
                </a:lnTo>
                <a:lnTo>
                  <a:pt x="254" y="157"/>
                </a:lnTo>
                <a:lnTo>
                  <a:pt x="254" y="157"/>
                </a:lnTo>
                <a:lnTo>
                  <a:pt x="258" y="162"/>
                </a:lnTo>
                <a:lnTo>
                  <a:pt x="258" y="162"/>
                </a:lnTo>
                <a:lnTo>
                  <a:pt x="265" y="167"/>
                </a:lnTo>
                <a:lnTo>
                  <a:pt x="265" y="167"/>
                </a:lnTo>
                <a:lnTo>
                  <a:pt x="268" y="172"/>
                </a:lnTo>
                <a:lnTo>
                  <a:pt x="268" y="172"/>
                </a:lnTo>
                <a:lnTo>
                  <a:pt x="269" y="173"/>
                </a:lnTo>
                <a:lnTo>
                  <a:pt x="269" y="173"/>
                </a:lnTo>
                <a:lnTo>
                  <a:pt x="271" y="172"/>
                </a:lnTo>
                <a:lnTo>
                  <a:pt x="271" y="172"/>
                </a:lnTo>
                <a:lnTo>
                  <a:pt x="280" y="161"/>
                </a:lnTo>
                <a:lnTo>
                  <a:pt x="280" y="161"/>
                </a:lnTo>
                <a:lnTo>
                  <a:pt x="283" y="156"/>
                </a:lnTo>
                <a:lnTo>
                  <a:pt x="283" y="156"/>
                </a:lnTo>
                <a:lnTo>
                  <a:pt x="290" y="142"/>
                </a:lnTo>
                <a:lnTo>
                  <a:pt x="293" y="126"/>
                </a:lnTo>
                <a:lnTo>
                  <a:pt x="293" y="126"/>
                </a:lnTo>
                <a:lnTo>
                  <a:pt x="295" y="101"/>
                </a:lnTo>
                <a:lnTo>
                  <a:pt x="295" y="101"/>
                </a:lnTo>
                <a:lnTo>
                  <a:pt x="295" y="86"/>
                </a:lnTo>
                <a:lnTo>
                  <a:pt x="290" y="72"/>
                </a:lnTo>
                <a:lnTo>
                  <a:pt x="290" y="72"/>
                </a:lnTo>
                <a:lnTo>
                  <a:pt x="287" y="66"/>
                </a:lnTo>
                <a:lnTo>
                  <a:pt x="282" y="60"/>
                </a:lnTo>
                <a:lnTo>
                  <a:pt x="282" y="60"/>
                </a:lnTo>
                <a:lnTo>
                  <a:pt x="274" y="50"/>
                </a:lnTo>
                <a:lnTo>
                  <a:pt x="265" y="41"/>
                </a:lnTo>
                <a:lnTo>
                  <a:pt x="265" y="41"/>
                </a:lnTo>
                <a:lnTo>
                  <a:pt x="249" y="25"/>
                </a:lnTo>
                <a:lnTo>
                  <a:pt x="249" y="25"/>
                </a:lnTo>
                <a:lnTo>
                  <a:pt x="246" y="23"/>
                </a:lnTo>
                <a:lnTo>
                  <a:pt x="246" y="23"/>
                </a:lnTo>
                <a:lnTo>
                  <a:pt x="236" y="17"/>
                </a:lnTo>
                <a:lnTo>
                  <a:pt x="227" y="11"/>
                </a:lnTo>
                <a:lnTo>
                  <a:pt x="227" y="11"/>
                </a:lnTo>
                <a:lnTo>
                  <a:pt x="225" y="11"/>
                </a:lnTo>
                <a:lnTo>
                  <a:pt x="225" y="11"/>
                </a:lnTo>
                <a:lnTo>
                  <a:pt x="211" y="6"/>
                </a:lnTo>
                <a:lnTo>
                  <a:pt x="211" y="6"/>
                </a:lnTo>
                <a:lnTo>
                  <a:pt x="209" y="6"/>
                </a:lnTo>
                <a:lnTo>
                  <a:pt x="209" y="6"/>
                </a:lnTo>
                <a:lnTo>
                  <a:pt x="208" y="3"/>
                </a:lnTo>
                <a:lnTo>
                  <a:pt x="208" y="3"/>
                </a:lnTo>
                <a:lnTo>
                  <a:pt x="209" y="3"/>
                </a:lnTo>
                <a:lnTo>
                  <a:pt x="209" y="3"/>
                </a:lnTo>
                <a:lnTo>
                  <a:pt x="211" y="1"/>
                </a:lnTo>
                <a:lnTo>
                  <a:pt x="211" y="1"/>
                </a:lnTo>
                <a:lnTo>
                  <a:pt x="213" y="0"/>
                </a:lnTo>
                <a:lnTo>
                  <a:pt x="213" y="0"/>
                </a:lnTo>
                <a:lnTo>
                  <a:pt x="214" y="0"/>
                </a:lnTo>
                <a:lnTo>
                  <a:pt x="214" y="0"/>
                </a:lnTo>
                <a:lnTo>
                  <a:pt x="219" y="1"/>
                </a:lnTo>
                <a:lnTo>
                  <a:pt x="219" y="1"/>
                </a:lnTo>
                <a:lnTo>
                  <a:pt x="222" y="1"/>
                </a:lnTo>
                <a:lnTo>
                  <a:pt x="222" y="1"/>
                </a:lnTo>
                <a:lnTo>
                  <a:pt x="224" y="1"/>
                </a:lnTo>
                <a:lnTo>
                  <a:pt x="224" y="1"/>
                </a:lnTo>
                <a:lnTo>
                  <a:pt x="230" y="4"/>
                </a:lnTo>
                <a:lnTo>
                  <a:pt x="230" y="4"/>
                </a:lnTo>
                <a:lnTo>
                  <a:pt x="244" y="11"/>
                </a:lnTo>
                <a:lnTo>
                  <a:pt x="244" y="11"/>
                </a:lnTo>
                <a:lnTo>
                  <a:pt x="260" y="19"/>
                </a:lnTo>
                <a:lnTo>
                  <a:pt x="274" y="30"/>
                </a:lnTo>
                <a:lnTo>
                  <a:pt x="274" y="30"/>
                </a:lnTo>
                <a:lnTo>
                  <a:pt x="287" y="39"/>
                </a:lnTo>
                <a:lnTo>
                  <a:pt x="287" y="39"/>
                </a:lnTo>
                <a:lnTo>
                  <a:pt x="291" y="44"/>
                </a:lnTo>
                <a:lnTo>
                  <a:pt x="295" y="50"/>
                </a:lnTo>
                <a:lnTo>
                  <a:pt x="295" y="50"/>
                </a:lnTo>
                <a:lnTo>
                  <a:pt x="307" y="72"/>
                </a:lnTo>
                <a:lnTo>
                  <a:pt x="307" y="72"/>
                </a:lnTo>
                <a:lnTo>
                  <a:pt x="312" y="85"/>
                </a:lnTo>
                <a:lnTo>
                  <a:pt x="312" y="85"/>
                </a:lnTo>
                <a:lnTo>
                  <a:pt x="313" y="99"/>
                </a:lnTo>
                <a:lnTo>
                  <a:pt x="313" y="99"/>
                </a:lnTo>
                <a:lnTo>
                  <a:pt x="315" y="113"/>
                </a:lnTo>
                <a:lnTo>
                  <a:pt x="315" y="113"/>
                </a:lnTo>
                <a:lnTo>
                  <a:pt x="315" y="118"/>
                </a:lnTo>
                <a:lnTo>
                  <a:pt x="315" y="118"/>
                </a:lnTo>
                <a:lnTo>
                  <a:pt x="313" y="132"/>
                </a:lnTo>
                <a:lnTo>
                  <a:pt x="309" y="146"/>
                </a:lnTo>
                <a:lnTo>
                  <a:pt x="309" y="146"/>
                </a:lnTo>
                <a:lnTo>
                  <a:pt x="304" y="159"/>
                </a:lnTo>
                <a:lnTo>
                  <a:pt x="304" y="159"/>
                </a:lnTo>
                <a:lnTo>
                  <a:pt x="299" y="168"/>
                </a:lnTo>
                <a:lnTo>
                  <a:pt x="299" y="168"/>
                </a:lnTo>
                <a:lnTo>
                  <a:pt x="295" y="176"/>
                </a:lnTo>
                <a:lnTo>
                  <a:pt x="290" y="184"/>
                </a:lnTo>
                <a:lnTo>
                  <a:pt x="290" y="184"/>
                </a:lnTo>
                <a:lnTo>
                  <a:pt x="285" y="192"/>
                </a:lnTo>
                <a:lnTo>
                  <a:pt x="285" y="192"/>
                </a:lnTo>
                <a:lnTo>
                  <a:pt x="283" y="194"/>
                </a:lnTo>
                <a:lnTo>
                  <a:pt x="283" y="194"/>
                </a:lnTo>
                <a:lnTo>
                  <a:pt x="285" y="195"/>
                </a:lnTo>
                <a:lnTo>
                  <a:pt x="285" y="195"/>
                </a:lnTo>
                <a:lnTo>
                  <a:pt x="285" y="195"/>
                </a:lnTo>
                <a:lnTo>
                  <a:pt x="285" y="195"/>
                </a:lnTo>
                <a:lnTo>
                  <a:pt x="302" y="197"/>
                </a:lnTo>
                <a:lnTo>
                  <a:pt x="302" y="197"/>
                </a:lnTo>
                <a:lnTo>
                  <a:pt x="313" y="197"/>
                </a:lnTo>
                <a:lnTo>
                  <a:pt x="313" y="197"/>
                </a:lnTo>
                <a:lnTo>
                  <a:pt x="318" y="197"/>
                </a:lnTo>
                <a:lnTo>
                  <a:pt x="318" y="197"/>
                </a:lnTo>
                <a:lnTo>
                  <a:pt x="328" y="198"/>
                </a:lnTo>
                <a:lnTo>
                  <a:pt x="336" y="200"/>
                </a:lnTo>
                <a:lnTo>
                  <a:pt x="336" y="200"/>
                </a:lnTo>
                <a:lnTo>
                  <a:pt x="356" y="206"/>
                </a:lnTo>
                <a:lnTo>
                  <a:pt x="373" y="216"/>
                </a:lnTo>
                <a:lnTo>
                  <a:pt x="373" y="216"/>
                </a:lnTo>
                <a:lnTo>
                  <a:pt x="381" y="222"/>
                </a:lnTo>
                <a:lnTo>
                  <a:pt x="389" y="230"/>
                </a:lnTo>
                <a:lnTo>
                  <a:pt x="389" y="230"/>
                </a:lnTo>
                <a:lnTo>
                  <a:pt x="392" y="233"/>
                </a:lnTo>
                <a:lnTo>
                  <a:pt x="392" y="233"/>
                </a:lnTo>
                <a:lnTo>
                  <a:pt x="399" y="239"/>
                </a:lnTo>
                <a:lnTo>
                  <a:pt x="403" y="249"/>
                </a:lnTo>
                <a:lnTo>
                  <a:pt x="403" y="249"/>
                </a:lnTo>
                <a:lnTo>
                  <a:pt x="405" y="255"/>
                </a:lnTo>
                <a:lnTo>
                  <a:pt x="405" y="255"/>
                </a:lnTo>
                <a:lnTo>
                  <a:pt x="407" y="258"/>
                </a:lnTo>
                <a:lnTo>
                  <a:pt x="407" y="258"/>
                </a:lnTo>
                <a:lnTo>
                  <a:pt x="408" y="263"/>
                </a:lnTo>
                <a:lnTo>
                  <a:pt x="410" y="268"/>
                </a:lnTo>
                <a:lnTo>
                  <a:pt x="410" y="268"/>
                </a:lnTo>
                <a:lnTo>
                  <a:pt x="413" y="279"/>
                </a:lnTo>
                <a:lnTo>
                  <a:pt x="413" y="279"/>
                </a:lnTo>
                <a:lnTo>
                  <a:pt x="413" y="280"/>
                </a:lnTo>
                <a:lnTo>
                  <a:pt x="413" y="280"/>
                </a:lnTo>
                <a:lnTo>
                  <a:pt x="411" y="282"/>
                </a:lnTo>
                <a:lnTo>
                  <a:pt x="411" y="282"/>
                </a:lnTo>
                <a:lnTo>
                  <a:pt x="411" y="280"/>
                </a:lnTo>
                <a:lnTo>
                  <a:pt x="411" y="280"/>
                </a:lnTo>
                <a:lnTo>
                  <a:pt x="405" y="269"/>
                </a:lnTo>
                <a:lnTo>
                  <a:pt x="405" y="269"/>
                </a:lnTo>
                <a:lnTo>
                  <a:pt x="405" y="268"/>
                </a:lnTo>
                <a:lnTo>
                  <a:pt x="405" y="268"/>
                </a:lnTo>
                <a:lnTo>
                  <a:pt x="397" y="258"/>
                </a:lnTo>
                <a:lnTo>
                  <a:pt x="397" y="258"/>
                </a:lnTo>
                <a:lnTo>
                  <a:pt x="392" y="254"/>
                </a:lnTo>
                <a:lnTo>
                  <a:pt x="392" y="254"/>
                </a:lnTo>
                <a:lnTo>
                  <a:pt x="389" y="250"/>
                </a:lnTo>
                <a:lnTo>
                  <a:pt x="389" y="250"/>
                </a:lnTo>
                <a:lnTo>
                  <a:pt x="386" y="246"/>
                </a:lnTo>
                <a:lnTo>
                  <a:pt x="386" y="246"/>
                </a:lnTo>
                <a:lnTo>
                  <a:pt x="378" y="238"/>
                </a:lnTo>
                <a:lnTo>
                  <a:pt x="369" y="232"/>
                </a:lnTo>
                <a:lnTo>
                  <a:pt x="369" y="232"/>
                </a:lnTo>
                <a:lnTo>
                  <a:pt x="359" y="225"/>
                </a:lnTo>
                <a:lnTo>
                  <a:pt x="359" y="225"/>
                </a:lnTo>
                <a:lnTo>
                  <a:pt x="356" y="225"/>
                </a:lnTo>
                <a:lnTo>
                  <a:pt x="356" y="225"/>
                </a:lnTo>
                <a:lnTo>
                  <a:pt x="347" y="220"/>
                </a:lnTo>
                <a:lnTo>
                  <a:pt x="347" y="220"/>
                </a:lnTo>
                <a:lnTo>
                  <a:pt x="336" y="216"/>
                </a:lnTo>
                <a:lnTo>
                  <a:pt x="325" y="214"/>
                </a:lnTo>
                <a:lnTo>
                  <a:pt x="325" y="214"/>
                </a:lnTo>
                <a:lnTo>
                  <a:pt x="313" y="213"/>
                </a:lnTo>
                <a:lnTo>
                  <a:pt x="313" y="213"/>
                </a:lnTo>
                <a:lnTo>
                  <a:pt x="290" y="211"/>
                </a:lnTo>
                <a:lnTo>
                  <a:pt x="290" y="211"/>
                </a:lnTo>
                <a:lnTo>
                  <a:pt x="288" y="211"/>
                </a:lnTo>
                <a:lnTo>
                  <a:pt x="288" y="211"/>
                </a:lnTo>
                <a:lnTo>
                  <a:pt x="288" y="211"/>
                </a:lnTo>
                <a:lnTo>
                  <a:pt x="288" y="211"/>
                </a:lnTo>
                <a:lnTo>
                  <a:pt x="287" y="233"/>
                </a:lnTo>
                <a:lnTo>
                  <a:pt x="287" y="233"/>
                </a:lnTo>
                <a:lnTo>
                  <a:pt x="285" y="246"/>
                </a:lnTo>
                <a:lnTo>
                  <a:pt x="282" y="258"/>
                </a:lnTo>
                <a:lnTo>
                  <a:pt x="282" y="258"/>
                </a:lnTo>
                <a:lnTo>
                  <a:pt x="280" y="265"/>
                </a:lnTo>
                <a:lnTo>
                  <a:pt x="277" y="269"/>
                </a:lnTo>
                <a:lnTo>
                  <a:pt x="277" y="269"/>
                </a:lnTo>
                <a:lnTo>
                  <a:pt x="272" y="276"/>
                </a:lnTo>
                <a:lnTo>
                  <a:pt x="266" y="282"/>
                </a:lnTo>
                <a:lnTo>
                  <a:pt x="266" y="282"/>
                </a:lnTo>
                <a:lnTo>
                  <a:pt x="263" y="285"/>
                </a:lnTo>
                <a:lnTo>
                  <a:pt x="263" y="285"/>
                </a:lnTo>
                <a:lnTo>
                  <a:pt x="260" y="288"/>
                </a:lnTo>
                <a:lnTo>
                  <a:pt x="260" y="288"/>
                </a:lnTo>
                <a:lnTo>
                  <a:pt x="255" y="293"/>
                </a:lnTo>
                <a:lnTo>
                  <a:pt x="250" y="296"/>
                </a:lnTo>
                <a:lnTo>
                  <a:pt x="250" y="296"/>
                </a:lnTo>
                <a:lnTo>
                  <a:pt x="241" y="298"/>
                </a:lnTo>
                <a:lnTo>
                  <a:pt x="233" y="299"/>
                </a:lnTo>
                <a:lnTo>
                  <a:pt x="233" y="299"/>
                </a:lnTo>
                <a:lnTo>
                  <a:pt x="227" y="301"/>
                </a:lnTo>
                <a:lnTo>
                  <a:pt x="227" y="301"/>
                </a:lnTo>
                <a:lnTo>
                  <a:pt x="228" y="307"/>
                </a:lnTo>
                <a:lnTo>
                  <a:pt x="230" y="312"/>
                </a:lnTo>
                <a:lnTo>
                  <a:pt x="230" y="312"/>
                </a:lnTo>
                <a:lnTo>
                  <a:pt x="230" y="315"/>
                </a:lnTo>
                <a:lnTo>
                  <a:pt x="228" y="317"/>
                </a:lnTo>
                <a:lnTo>
                  <a:pt x="228" y="317"/>
                </a:lnTo>
                <a:lnTo>
                  <a:pt x="228" y="318"/>
                </a:lnTo>
                <a:lnTo>
                  <a:pt x="228" y="318"/>
                </a:lnTo>
                <a:lnTo>
                  <a:pt x="228" y="320"/>
                </a:lnTo>
                <a:lnTo>
                  <a:pt x="228" y="320"/>
                </a:lnTo>
                <a:lnTo>
                  <a:pt x="238" y="336"/>
                </a:lnTo>
                <a:lnTo>
                  <a:pt x="238" y="336"/>
                </a:lnTo>
                <a:lnTo>
                  <a:pt x="244" y="347"/>
                </a:lnTo>
                <a:lnTo>
                  <a:pt x="250" y="356"/>
                </a:lnTo>
                <a:lnTo>
                  <a:pt x="250" y="356"/>
                </a:lnTo>
                <a:lnTo>
                  <a:pt x="257" y="362"/>
                </a:lnTo>
                <a:lnTo>
                  <a:pt x="265" y="369"/>
                </a:lnTo>
                <a:lnTo>
                  <a:pt x="265" y="369"/>
                </a:lnTo>
                <a:lnTo>
                  <a:pt x="271" y="372"/>
                </a:lnTo>
                <a:lnTo>
                  <a:pt x="271" y="372"/>
                </a:lnTo>
                <a:lnTo>
                  <a:pt x="280" y="377"/>
                </a:lnTo>
                <a:lnTo>
                  <a:pt x="291" y="380"/>
                </a:lnTo>
                <a:lnTo>
                  <a:pt x="291" y="380"/>
                </a:lnTo>
                <a:lnTo>
                  <a:pt x="307" y="381"/>
                </a:lnTo>
                <a:lnTo>
                  <a:pt x="321" y="383"/>
                </a:lnTo>
                <a:lnTo>
                  <a:pt x="321" y="383"/>
                </a:lnTo>
                <a:lnTo>
                  <a:pt x="337" y="383"/>
                </a:lnTo>
                <a:lnTo>
                  <a:pt x="337" y="383"/>
                </a:lnTo>
                <a:lnTo>
                  <a:pt x="342" y="381"/>
                </a:lnTo>
                <a:lnTo>
                  <a:pt x="348" y="380"/>
                </a:lnTo>
                <a:lnTo>
                  <a:pt x="348" y="380"/>
                </a:lnTo>
                <a:lnTo>
                  <a:pt x="362" y="375"/>
                </a:lnTo>
                <a:lnTo>
                  <a:pt x="377" y="369"/>
                </a:lnTo>
                <a:lnTo>
                  <a:pt x="377" y="369"/>
                </a:lnTo>
                <a:lnTo>
                  <a:pt x="384" y="362"/>
                </a:lnTo>
                <a:lnTo>
                  <a:pt x="384" y="362"/>
                </a:lnTo>
                <a:lnTo>
                  <a:pt x="388" y="361"/>
                </a:lnTo>
                <a:lnTo>
                  <a:pt x="388" y="361"/>
                </a:lnTo>
                <a:lnTo>
                  <a:pt x="391" y="355"/>
                </a:lnTo>
                <a:lnTo>
                  <a:pt x="391" y="355"/>
                </a:lnTo>
                <a:lnTo>
                  <a:pt x="391" y="353"/>
                </a:lnTo>
                <a:lnTo>
                  <a:pt x="392" y="353"/>
                </a:lnTo>
                <a:lnTo>
                  <a:pt x="392" y="353"/>
                </a:lnTo>
                <a:lnTo>
                  <a:pt x="394" y="353"/>
                </a:lnTo>
                <a:lnTo>
                  <a:pt x="394" y="353"/>
                </a:lnTo>
                <a:lnTo>
                  <a:pt x="399" y="344"/>
                </a:lnTo>
                <a:lnTo>
                  <a:pt x="402" y="334"/>
                </a:lnTo>
                <a:lnTo>
                  <a:pt x="402" y="334"/>
                </a:lnTo>
                <a:lnTo>
                  <a:pt x="402" y="332"/>
                </a:lnTo>
                <a:lnTo>
                  <a:pt x="402" y="332"/>
                </a:lnTo>
                <a:lnTo>
                  <a:pt x="403" y="331"/>
                </a:lnTo>
                <a:lnTo>
                  <a:pt x="405" y="332"/>
                </a:lnTo>
                <a:lnTo>
                  <a:pt x="405" y="332"/>
                </a:lnTo>
                <a:lnTo>
                  <a:pt x="407" y="334"/>
                </a:lnTo>
                <a:lnTo>
                  <a:pt x="407" y="334"/>
                </a:lnTo>
                <a:lnTo>
                  <a:pt x="407" y="336"/>
                </a:lnTo>
                <a:lnTo>
                  <a:pt x="405" y="339"/>
                </a:lnTo>
                <a:lnTo>
                  <a:pt x="405" y="339"/>
                </a:lnTo>
                <a:lnTo>
                  <a:pt x="403" y="347"/>
                </a:lnTo>
                <a:lnTo>
                  <a:pt x="399" y="355"/>
                </a:lnTo>
                <a:lnTo>
                  <a:pt x="399" y="355"/>
                </a:lnTo>
                <a:lnTo>
                  <a:pt x="397" y="359"/>
                </a:lnTo>
                <a:lnTo>
                  <a:pt x="397" y="359"/>
                </a:lnTo>
                <a:lnTo>
                  <a:pt x="391" y="366"/>
                </a:lnTo>
                <a:lnTo>
                  <a:pt x="386" y="372"/>
                </a:lnTo>
                <a:lnTo>
                  <a:pt x="386" y="372"/>
                </a:lnTo>
                <a:lnTo>
                  <a:pt x="370" y="389"/>
                </a:lnTo>
                <a:lnTo>
                  <a:pt x="370" y="389"/>
                </a:lnTo>
                <a:lnTo>
                  <a:pt x="366" y="392"/>
                </a:lnTo>
                <a:lnTo>
                  <a:pt x="366" y="392"/>
                </a:lnTo>
                <a:lnTo>
                  <a:pt x="364" y="394"/>
                </a:lnTo>
                <a:lnTo>
                  <a:pt x="364" y="394"/>
                </a:lnTo>
                <a:lnTo>
                  <a:pt x="354" y="399"/>
                </a:lnTo>
                <a:lnTo>
                  <a:pt x="345" y="400"/>
                </a:lnTo>
                <a:lnTo>
                  <a:pt x="345" y="400"/>
                </a:lnTo>
                <a:lnTo>
                  <a:pt x="342" y="402"/>
                </a:lnTo>
                <a:lnTo>
                  <a:pt x="342" y="402"/>
                </a:lnTo>
                <a:lnTo>
                  <a:pt x="331" y="402"/>
                </a:lnTo>
                <a:lnTo>
                  <a:pt x="331" y="402"/>
                </a:lnTo>
                <a:lnTo>
                  <a:pt x="320" y="402"/>
                </a:lnTo>
                <a:lnTo>
                  <a:pt x="320" y="402"/>
                </a:lnTo>
                <a:lnTo>
                  <a:pt x="301" y="400"/>
                </a:lnTo>
                <a:lnTo>
                  <a:pt x="301" y="400"/>
                </a:lnTo>
                <a:lnTo>
                  <a:pt x="287" y="400"/>
                </a:lnTo>
                <a:lnTo>
                  <a:pt x="287" y="400"/>
                </a:lnTo>
                <a:lnTo>
                  <a:pt x="274" y="399"/>
                </a:lnTo>
                <a:lnTo>
                  <a:pt x="274" y="399"/>
                </a:lnTo>
                <a:lnTo>
                  <a:pt x="263" y="394"/>
                </a:lnTo>
                <a:lnTo>
                  <a:pt x="263" y="394"/>
                </a:lnTo>
                <a:lnTo>
                  <a:pt x="258" y="391"/>
                </a:lnTo>
                <a:lnTo>
                  <a:pt x="258" y="391"/>
                </a:lnTo>
                <a:lnTo>
                  <a:pt x="257" y="391"/>
                </a:lnTo>
                <a:lnTo>
                  <a:pt x="257" y="391"/>
                </a:lnTo>
                <a:lnTo>
                  <a:pt x="239" y="378"/>
                </a:lnTo>
                <a:lnTo>
                  <a:pt x="239" y="378"/>
                </a:lnTo>
                <a:lnTo>
                  <a:pt x="230" y="370"/>
                </a:lnTo>
                <a:lnTo>
                  <a:pt x="220" y="361"/>
                </a:lnTo>
                <a:lnTo>
                  <a:pt x="220" y="361"/>
                </a:lnTo>
                <a:lnTo>
                  <a:pt x="219" y="358"/>
                </a:lnTo>
                <a:lnTo>
                  <a:pt x="219" y="358"/>
                </a:lnTo>
                <a:lnTo>
                  <a:pt x="219" y="359"/>
                </a:lnTo>
                <a:lnTo>
                  <a:pt x="219" y="359"/>
                </a:lnTo>
                <a:lnTo>
                  <a:pt x="214" y="369"/>
                </a:lnTo>
                <a:lnTo>
                  <a:pt x="208" y="377"/>
                </a:lnTo>
                <a:lnTo>
                  <a:pt x="208" y="377"/>
                </a:lnTo>
                <a:lnTo>
                  <a:pt x="200" y="388"/>
                </a:lnTo>
                <a:lnTo>
                  <a:pt x="200" y="388"/>
                </a:lnTo>
                <a:lnTo>
                  <a:pt x="194" y="396"/>
                </a:lnTo>
                <a:lnTo>
                  <a:pt x="186" y="402"/>
                </a:lnTo>
                <a:lnTo>
                  <a:pt x="186" y="402"/>
                </a:lnTo>
                <a:lnTo>
                  <a:pt x="176" y="410"/>
                </a:lnTo>
                <a:lnTo>
                  <a:pt x="165" y="416"/>
                </a:lnTo>
                <a:lnTo>
                  <a:pt x="165" y="416"/>
                </a:lnTo>
                <a:lnTo>
                  <a:pt x="154" y="422"/>
                </a:lnTo>
                <a:lnTo>
                  <a:pt x="154" y="422"/>
                </a:lnTo>
                <a:lnTo>
                  <a:pt x="145" y="426"/>
                </a:lnTo>
                <a:lnTo>
                  <a:pt x="135" y="429"/>
                </a:lnTo>
                <a:lnTo>
                  <a:pt x="135" y="429"/>
                </a:lnTo>
                <a:lnTo>
                  <a:pt x="127" y="430"/>
                </a:lnTo>
                <a:lnTo>
                  <a:pt x="119" y="430"/>
                </a:lnTo>
                <a:lnTo>
                  <a:pt x="119" y="430"/>
                </a:lnTo>
                <a:lnTo>
                  <a:pt x="107" y="430"/>
                </a:lnTo>
                <a:lnTo>
                  <a:pt x="107" y="430"/>
                </a:lnTo>
                <a:lnTo>
                  <a:pt x="93" y="432"/>
                </a:lnTo>
                <a:lnTo>
                  <a:pt x="93" y="432"/>
                </a:lnTo>
                <a:lnTo>
                  <a:pt x="86" y="432"/>
                </a:lnTo>
                <a:lnTo>
                  <a:pt x="86" y="432"/>
                </a:lnTo>
                <a:lnTo>
                  <a:pt x="85" y="430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74" y="426"/>
                </a:lnTo>
                <a:lnTo>
                  <a:pt x="74" y="426"/>
                </a:lnTo>
                <a:lnTo>
                  <a:pt x="71" y="426"/>
                </a:lnTo>
                <a:lnTo>
                  <a:pt x="71" y="426"/>
                </a:lnTo>
                <a:lnTo>
                  <a:pt x="53" y="421"/>
                </a:lnTo>
                <a:lnTo>
                  <a:pt x="53" y="421"/>
                </a:lnTo>
                <a:lnTo>
                  <a:pt x="52" y="421"/>
                </a:lnTo>
                <a:lnTo>
                  <a:pt x="52" y="421"/>
                </a:lnTo>
                <a:lnTo>
                  <a:pt x="41" y="413"/>
                </a:lnTo>
                <a:lnTo>
                  <a:pt x="41" y="413"/>
                </a:lnTo>
                <a:lnTo>
                  <a:pt x="36" y="410"/>
                </a:lnTo>
                <a:lnTo>
                  <a:pt x="36" y="410"/>
                </a:lnTo>
                <a:lnTo>
                  <a:pt x="28" y="402"/>
                </a:lnTo>
                <a:lnTo>
                  <a:pt x="28" y="402"/>
                </a:lnTo>
                <a:lnTo>
                  <a:pt x="30" y="402"/>
                </a:lnTo>
                <a:lnTo>
                  <a:pt x="30" y="402"/>
                </a:lnTo>
                <a:lnTo>
                  <a:pt x="31" y="403"/>
                </a:lnTo>
                <a:lnTo>
                  <a:pt x="33" y="403"/>
                </a:lnTo>
                <a:lnTo>
                  <a:pt x="33" y="403"/>
                </a:lnTo>
                <a:lnTo>
                  <a:pt x="34" y="403"/>
                </a:lnTo>
                <a:lnTo>
                  <a:pt x="34" y="403"/>
                </a:lnTo>
                <a:lnTo>
                  <a:pt x="34" y="403"/>
                </a:lnTo>
                <a:lnTo>
                  <a:pt x="34" y="403"/>
                </a:lnTo>
                <a:lnTo>
                  <a:pt x="30" y="402"/>
                </a:lnTo>
                <a:lnTo>
                  <a:pt x="30" y="402"/>
                </a:lnTo>
                <a:close/>
                <a:moveTo>
                  <a:pt x="154" y="277"/>
                </a:moveTo>
                <a:lnTo>
                  <a:pt x="154" y="277"/>
                </a:lnTo>
                <a:lnTo>
                  <a:pt x="153" y="276"/>
                </a:lnTo>
                <a:lnTo>
                  <a:pt x="153" y="276"/>
                </a:lnTo>
                <a:lnTo>
                  <a:pt x="153" y="276"/>
                </a:lnTo>
                <a:lnTo>
                  <a:pt x="153" y="276"/>
                </a:lnTo>
                <a:lnTo>
                  <a:pt x="154" y="277"/>
                </a:lnTo>
                <a:lnTo>
                  <a:pt x="154" y="277"/>
                </a:lnTo>
                <a:lnTo>
                  <a:pt x="159" y="280"/>
                </a:lnTo>
                <a:lnTo>
                  <a:pt x="159" y="280"/>
                </a:lnTo>
                <a:lnTo>
                  <a:pt x="170" y="285"/>
                </a:lnTo>
                <a:lnTo>
                  <a:pt x="170" y="285"/>
                </a:lnTo>
                <a:lnTo>
                  <a:pt x="171" y="287"/>
                </a:lnTo>
                <a:lnTo>
                  <a:pt x="171" y="287"/>
                </a:lnTo>
                <a:lnTo>
                  <a:pt x="170" y="285"/>
                </a:lnTo>
                <a:lnTo>
                  <a:pt x="170" y="285"/>
                </a:lnTo>
                <a:lnTo>
                  <a:pt x="156" y="277"/>
                </a:lnTo>
                <a:lnTo>
                  <a:pt x="156" y="277"/>
                </a:lnTo>
                <a:lnTo>
                  <a:pt x="154" y="277"/>
                </a:lnTo>
                <a:lnTo>
                  <a:pt x="154" y="277"/>
                </a:lnTo>
                <a:close/>
                <a:moveTo>
                  <a:pt x="260" y="181"/>
                </a:moveTo>
                <a:lnTo>
                  <a:pt x="260" y="181"/>
                </a:lnTo>
                <a:lnTo>
                  <a:pt x="260" y="179"/>
                </a:lnTo>
                <a:lnTo>
                  <a:pt x="260" y="179"/>
                </a:lnTo>
                <a:lnTo>
                  <a:pt x="255" y="175"/>
                </a:lnTo>
                <a:lnTo>
                  <a:pt x="255" y="175"/>
                </a:lnTo>
                <a:lnTo>
                  <a:pt x="246" y="168"/>
                </a:lnTo>
                <a:lnTo>
                  <a:pt x="246" y="168"/>
                </a:lnTo>
                <a:lnTo>
                  <a:pt x="222" y="156"/>
                </a:lnTo>
                <a:lnTo>
                  <a:pt x="222" y="156"/>
                </a:lnTo>
                <a:lnTo>
                  <a:pt x="213" y="154"/>
                </a:lnTo>
                <a:lnTo>
                  <a:pt x="213" y="154"/>
                </a:lnTo>
                <a:lnTo>
                  <a:pt x="187" y="153"/>
                </a:lnTo>
                <a:lnTo>
                  <a:pt x="187" y="153"/>
                </a:lnTo>
                <a:lnTo>
                  <a:pt x="184" y="153"/>
                </a:lnTo>
                <a:lnTo>
                  <a:pt x="184" y="153"/>
                </a:lnTo>
                <a:lnTo>
                  <a:pt x="176" y="154"/>
                </a:lnTo>
                <a:lnTo>
                  <a:pt x="176" y="154"/>
                </a:lnTo>
                <a:lnTo>
                  <a:pt x="162" y="161"/>
                </a:lnTo>
                <a:lnTo>
                  <a:pt x="162" y="161"/>
                </a:lnTo>
                <a:lnTo>
                  <a:pt x="160" y="162"/>
                </a:lnTo>
                <a:lnTo>
                  <a:pt x="160" y="162"/>
                </a:lnTo>
                <a:lnTo>
                  <a:pt x="153" y="168"/>
                </a:lnTo>
                <a:lnTo>
                  <a:pt x="146" y="176"/>
                </a:lnTo>
                <a:lnTo>
                  <a:pt x="146" y="176"/>
                </a:lnTo>
                <a:lnTo>
                  <a:pt x="143" y="184"/>
                </a:lnTo>
                <a:lnTo>
                  <a:pt x="143" y="184"/>
                </a:lnTo>
                <a:lnTo>
                  <a:pt x="148" y="187"/>
                </a:lnTo>
                <a:lnTo>
                  <a:pt x="148" y="187"/>
                </a:lnTo>
                <a:lnTo>
                  <a:pt x="162" y="192"/>
                </a:lnTo>
                <a:lnTo>
                  <a:pt x="162" y="192"/>
                </a:lnTo>
                <a:lnTo>
                  <a:pt x="183" y="198"/>
                </a:lnTo>
                <a:lnTo>
                  <a:pt x="183" y="198"/>
                </a:lnTo>
                <a:lnTo>
                  <a:pt x="195" y="200"/>
                </a:lnTo>
                <a:lnTo>
                  <a:pt x="208" y="200"/>
                </a:lnTo>
                <a:lnTo>
                  <a:pt x="208" y="200"/>
                </a:lnTo>
                <a:lnTo>
                  <a:pt x="213" y="200"/>
                </a:lnTo>
                <a:lnTo>
                  <a:pt x="213" y="200"/>
                </a:lnTo>
                <a:lnTo>
                  <a:pt x="222" y="198"/>
                </a:lnTo>
                <a:lnTo>
                  <a:pt x="222" y="198"/>
                </a:lnTo>
                <a:lnTo>
                  <a:pt x="231" y="195"/>
                </a:lnTo>
                <a:lnTo>
                  <a:pt x="242" y="191"/>
                </a:lnTo>
                <a:lnTo>
                  <a:pt x="242" y="191"/>
                </a:lnTo>
                <a:lnTo>
                  <a:pt x="250" y="187"/>
                </a:lnTo>
                <a:lnTo>
                  <a:pt x="258" y="183"/>
                </a:lnTo>
                <a:lnTo>
                  <a:pt x="258" y="183"/>
                </a:lnTo>
                <a:lnTo>
                  <a:pt x="260" y="181"/>
                </a:lnTo>
                <a:lnTo>
                  <a:pt x="260" y="181"/>
                </a:lnTo>
                <a:close/>
                <a:moveTo>
                  <a:pt x="201" y="290"/>
                </a:moveTo>
                <a:lnTo>
                  <a:pt x="201" y="290"/>
                </a:lnTo>
                <a:lnTo>
                  <a:pt x="201" y="287"/>
                </a:lnTo>
                <a:lnTo>
                  <a:pt x="201" y="287"/>
                </a:lnTo>
                <a:lnTo>
                  <a:pt x="197" y="277"/>
                </a:lnTo>
                <a:lnTo>
                  <a:pt x="197" y="277"/>
                </a:lnTo>
                <a:lnTo>
                  <a:pt x="195" y="273"/>
                </a:lnTo>
                <a:lnTo>
                  <a:pt x="195" y="273"/>
                </a:lnTo>
                <a:lnTo>
                  <a:pt x="187" y="258"/>
                </a:lnTo>
                <a:lnTo>
                  <a:pt x="187" y="258"/>
                </a:lnTo>
                <a:lnTo>
                  <a:pt x="181" y="250"/>
                </a:lnTo>
                <a:lnTo>
                  <a:pt x="181" y="250"/>
                </a:lnTo>
                <a:lnTo>
                  <a:pt x="175" y="244"/>
                </a:lnTo>
                <a:lnTo>
                  <a:pt x="175" y="244"/>
                </a:lnTo>
                <a:lnTo>
                  <a:pt x="170" y="239"/>
                </a:lnTo>
                <a:lnTo>
                  <a:pt x="170" y="239"/>
                </a:lnTo>
                <a:lnTo>
                  <a:pt x="157" y="232"/>
                </a:lnTo>
                <a:lnTo>
                  <a:pt x="157" y="232"/>
                </a:lnTo>
                <a:lnTo>
                  <a:pt x="145" y="225"/>
                </a:lnTo>
                <a:lnTo>
                  <a:pt x="130" y="222"/>
                </a:lnTo>
                <a:lnTo>
                  <a:pt x="130" y="222"/>
                </a:lnTo>
                <a:lnTo>
                  <a:pt x="130" y="222"/>
                </a:lnTo>
                <a:lnTo>
                  <a:pt x="130" y="222"/>
                </a:lnTo>
                <a:lnTo>
                  <a:pt x="130" y="228"/>
                </a:lnTo>
                <a:lnTo>
                  <a:pt x="130" y="228"/>
                </a:lnTo>
                <a:lnTo>
                  <a:pt x="132" y="241"/>
                </a:lnTo>
                <a:lnTo>
                  <a:pt x="132" y="241"/>
                </a:lnTo>
                <a:lnTo>
                  <a:pt x="134" y="246"/>
                </a:lnTo>
                <a:lnTo>
                  <a:pt x="137" y="250"/>
                </a:lnTo>
                <a:lnTo>
                  <a:pt x="137" y="250"/>
                </a:lnTo>
                <a:lnTo>
                  <a:pt x="143" y="260"/>
                </a:lnTo>
                <a:lnTo>
                  <a:pt x="151" y="268"/>
                </a:lnTo>
                <a:lnTo>
                  <a:pt x="151" y="268"/>
                </a:lnTo>
                <a:lnTo>
                  <a:pt x="165" y="279"/>
                </a:lnTo>
                <a:lnTo>
                  <a:pt x="165" y="279"/>
                </a:lnTo>
                <a:lnTo>
                  <a:pt x="175" y="284"/>
                </a:lnTo>
                <a:lnTo>
                  <a:pt x="184" y="287"/>
                </a:lnTo>
                <a:lnTo>
                  <a:pt x="184" y="287"/>
                </a:lnTo>
                <a:lnTo>
                  <a:pt x="187" y="288"/>
                </a:lnTo>
                <a:lnTo>
                  <a:pt x="187" y="288"/>
                </a:lnTo>
                <a:lnTo>
                  <a:pt x="194" y="290"/>
                </a:lnTo>
                <a:lnTo>
                  <a:pt x="201" y="290"/>
                </a:lnTo>
                <a:lnTo>
                  <a:pt x="201" y="290"/>
                </a:lnTo>
                <a:close/>
                <a:moveTo>
                  <a:pt x="225" y="287"/>
                </a:moveTo>
                <a:lnTo>
                  <a:pt x="225" y="287"/>
                </a:lnTo>
                <a:lnTo>
                  <a:pt x="225" y="287"/>
                </a:lnTo>
                <a:lnTo>
                  <a:pt x="225" y="287"/>
                </a:lnTo>
                <a:lnTo>
                  <a:pt x="235" y="284"/>
                </a:lnTo>
                <a:lnTo>
                  <a:pt x="242" y="280"/>
                </a:lnTo>
                <a:lnTo>
                  <a:pt x="242" y="280"/>
                </a:lnTo>
                <a:lnTo>
                  <a:pt x="260" y="268"/>
                </a:lnTo>
                <a:lnTo>
                  <a:pt x="260" y="268"/>
                </a:lnTo>
                <a:lnTo>
                  <a:pt x="263" y="265"/>
                </a:lnTo>
                <a:lnTo>
                  <a:pt x="263" y="265"/>
                </a:lnTo>
                <a:lnTo>
                  <a:pt x="266" y="255"/>
                </a:lnTo>
                <a:lnTo>
                  <a:pt x="266" y="255"/>
                </a:lnTo>
                <a:lnTo>
                  <a:pt x="272" y="239"/>
                </a:lnTo>
                <a:lnTo>
                  <a:pt x="272" y="239"/>
                </a:lnTo>
                <a:lnTo>
                  <a:pt x="276" y="227"/>
                </a:lnTo>
                <a:lnTo>
                  <a:pt x="276" y="214"/>
                </a:lnTo>
                <a:lnTo>
                  <a:pt x="276" y="214"/>
                </a:lnTo>
                <a:lnTo>
                  <a:pt x="276" y="213"/>
                </a:lnTo>
                <a:lnTo>
                  <a:pt x="276" y="213"/>
                </a:lnTo>
                <a:lnTo>
                  <a:pt x="274" y="214"/>
                </a:lnTo>
                <a:lnTo>
                  <a:pt x="274" y="214"/>
                </a:lnTo>
                <a:lnTo>
                  <a:pt x="266" y="217"/>
                </a:lnTo>
                <a:lnTo>
                  <a:pt x="258" y="222"/>
                </a:lnTo>
                <a:lnTo>
                  <a:pt x="258" y="222"/>
                </a:lnTo>
                <a:lnTo>
                  <a:pt x="250" y="228"/>
                </a:lnTo>
                <a:lnTo>
                  <a:pt x="244" y="235"/>
                </a:lnTo>
                <a:lnTo>
                  <a:pt x="244" y="235"/>
                </a:lnTo>
                <a:lnTo>
                  <a:pt x="238" y="243"/>
                </a:lnTo>
                <a:lnTo>
                  <a:pt x="235" y="250"/>
                </a:lnTo>
                <a:lnTo>
                  <a:pt x="235" y="250"/>
                </a:lnTo>
                <a:lnTo>
                  <a:pt x="228" y="263"/>
                </a:lnTo>
                <a:lnTo>
                  <a:pt x="228" y="263"/>
                </a:lnTo>
                <a:lnTo>
                  <a:pt x="225" y="271"/>
                </a:lnTo>
                <a:lnTo>
                  <a:pt x="224" y="277"/>
                </a:lnTo>
                <a:lnTo>
                  <a:pt x="224" y="277"/>
                </a:lnTo>
                <a:lnTo>
                  <a:pt x="224" y="279"/>
                </a:lnTo>
                <a:lnTo>
                  <a:pt x="224" y="279"/>
                </a:lnTo>
                <a:lnTo>
                  <a:pt x="225" y="287"/>
                </a:lnTo>
                <a:lnTo>
                  <a:pt x="225" y="287"/>
                </a:lnTo>
                <a:close/>
                <a:moveTo>
                  <a:pt x="195" y="227"/>
                </a:moveTo>
                <a:lnTo>
                  <a:pt x="195" y="227"/>
                </a:lnTo>
                <a:lnTo>
                  <a:pt x="203" y="235"/>
                </a:lnTo>
                <a:lnTo>
                  <a:pt x="211" y="244"/>
                </a:lnTo>
                <a:lnTo>
                  <a:pt x="211" y="244"/>
                </a:lnTo>
                <a:lnTo>
                  <a:pt x="216" y="235"/>
                </a:lnTo>
                <a:lnTo>
                  <a:pt x="222" y="227"/>
                </a:lnTo>
                <a:lnTo>
                  <a:pt x="222" y="227"/>
                </a:lnTo>
                <a:lnTo>
                  <a:pt x="208" y="225"/>
                </a:lnTo>
                <a:lnTo>
                  <a:pt x="195" y="227"/>
                </a:lnTo>
                <a:lnTo>
                  <a:pt x="195" y="227"/>
                </a:lnTo>
                <a:close/>
                <a:moveTo>
                  <a:pt x="121" y="427"/>
                </a:moveTo>
                <a:lnTo>
                  <a:pt x="121" y="427"/>
                </a:lnTo>
                <a:lnTo>
                  <a:pt x="127" y="427"/>
                </a:lnTo>
                <a:lnTo>
                  <a:pt x="134" y="426"/>
                </a:lnTo>
                <a:lnTo>
                  <a:pt x="134" y="426"/>
                </a:lnTo>
                <a:lnTo>
                  <a:pt x="143" y="424"/>
                </a:lnTo>
                <a:lnTo>
                  <a:pt x="153" y="419"/>
                </a:lnTo>
                <a:lnTo>
                  <a:pt x="153" y="419"/>
                </a:lnTo>
                <a:lnTo>
                  <a:pt x="164" y="413"/>
                </a:lnTo>
                <a:lnTo>
                  <a:pt x="164" y="413"/>
                </a:lnTo>
                <a:lnTo>
                  <a:pt x="178" y="405"/>
                </a:lnTo>
                <a:lnTo>
                  <a:pt x="178" y="405"/>
                </a:lnTo>
                <a:lnTo>
                  <a:pt x="190" y="394"/>
                </a:lnTo>
                <a:lnTo>
                  <a:pt x="200" y="381"/>
                </a:lnTo>
                <a:lnTo>
                  <a:pt x="200" y="381"/>
                </a:lnTo>
                <a:lnTo>
                  <a:pt x="201" y="381"/>
                </a:lnTo>
                <a:lnTo>
                  <a:pt x="201" y="381"/>
                </a:lnTo>
                <a:lnTo>
                  <a:pt x="192" y="389"/>
                </a:lnTo>
                <a:lnTo>
                  <a:pt x="192" y="389"/>
                </a:lnTo>
                <a:lnTo>
                  <a:pt x="186" y="396"/>
                </a:lnTo>
                <a:lnTo>
                  <a:pt x="186" y="396"/>
                </a:lnTo>
                <a:lnTo>
                  <a:pt x="178" y="403"/>
                </a:lnTo>
                <a:lnTo>
                  <a:pt x="168" y="410"/>
                </a:lnTo>
                <a:lnTo>
                  <a:pt x="157" y="414"/>
                </a:lnTo>
                <a:lnTo>
                  <a:pt x="148" y="419"/>
                </a:lnTo>
                <a:lnTo>
                  <a:pt x="148" y="419"/>
                </a:lnTo>
                <a:lnTo>
                  <a:pt x="130" y="424"/>
                </a:lnTo>
                <a:lnTo>
                  <a:pt x="130" y="424"/>
                </a:lnTo>
                <a:lnTo>
                  <a:pt x="123" y="426"/>
                </a:lnTo>
                <a:lnTo>
                  <a:pt x="123" y="426"/>
                </a:lnTo>
                <a:lnTo>
                  <a:pt x="121" y="427"/>
                </a:lnTo>
                <a:lnTo>
                  <a:pt x="121" y="427"/>
                </a:lnTo>
                <a:close/>
                <a:moveTo>
                  <a:pt x="78" y="137"/>
                </a:move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8"/>
                </a:lnTo>
                <a:lnTo>
                  <a:pt x="78" y="138"/>
                </a:lnTo>
                <a:lnTo>
                  <a:pt x="82" y="151"/>
                </a:lnTo>
                <a:lnTo>
                  <a:pt x="82" y="151"/>
                </a:lnTo>
                <a:lnTo>
                  <a:pt x="86" y="159"/>
                </a:lnTo>
                <a:lnTo>
                  <a:pt x="86" y="159"/>
                </a:lnTo>
                <a:lnTo>
                  <a:pt x="93" y="168"/>
                </a:lnTo>
                <a:lnTo>
                  <a:pt x="93" y="168"/>
                </a:lnTo>
                <a:lnTo>
                  <a:pt x="99" y="175"/>
                </a:lnTo>
                <a:lnTo>
                  <a:pt x="99" y="175"/>
                </a:lnTo>
                <a:lnTo>
                  <a:pt x="100" y="176"/>
                </a:lnTo>
                <a:lnTo>
                  <a:pt x="100" y="176"/>
                </a:lnTo>
                <a:lnTo>
                  <a:pt x="99" y="173"/>
                </a:lnTo>
                <a:lnTo>
                  <a:pt x="99" y="173"/>
                </a:lnTo>
                <a:lnTo>
                  <a:pt x="93" y="165"/>
                </a:lnTo>
                <a:lnTo>
                  <a:pt x="88" y="156"/>
                </a:lnTo>
                <a:lnTo>
                  <a:pt x="88" y="156"/>
                </a:lnTo>
                <a:lnTo>
                  <a:pt x="85" y="149"/>
                </a:lnTo>
                <a:lnTo>
                  <a:pt x="85" y="149"/>
                </a:lnTo>
                <a:lnTo>
                  <a:pt x="78" y="138"/>
                </a:lnTo>
                <a:lnTo>
                  <a:pt x="78" y="138"/>
                </a:lnTo>
                <a:lnTo>
                  <a:pt x="78" y="137"/>
                </a:lnTo>
                <a:lnTo>
                  <a:pt x="78" y="137"/>
                </a:lnTo>
                <a:close/>
                <a:moveTo>
                  <a:pt x="25" y="254"/>
                </a:moveTo>
                <a:lnTo>
                  <a:pt x="25" y="254"/>
                </a:lnTo>
                <a:lnTo>
                  <a:pt x="36" y="244"/>
                </a:lnTo>
                <a:lnTo>
                  <a:pt x="36" y="244"/>
                </a:lnTo>
                <a:lnTo>
                  <a:pt x="45" y="235"/>
                </a:lnTo>
                <a:lnTo>
                  <a:pt x="45" y="235"/>
                </a:lnTo>
                <a:lnTo>
                  <a:pt x="58" y="225"/>
                </a:lnTo>
                <a:lnTo>
                  <a:pt x="58" y="225"/>
                </a:lnTo>
                <a:lnTo>
                  <a:pt x="69" y="219"/>
                </a:lnTo>
                <a:lnTo>
                  <a:pt x="69" y="219"/>
                </a:lnTo>
                <a:lnTo>
                  <a:pt x="58" y="224"/>
                </a:lnTo>
                <a:lnTo>
                  <a:pt x="45" y="233"/>
                </a:lnTo>
                <a:lnTo>
                  <a:pt x="33" y="244"/>
                </a:lnTo>
                <a:lnTo>
                  <a:pt x="25" y="254"/>
                </a:lnTo>
                <a:lnTo>
                  <a:pt x="25" y="254"/>
                </a:lnTo>
                <a:close/>
                <a:moveTo>
                  <a:pt x="129" y="178"/>
                </a:moveTo>
                <a:lnTo>
                  <a:pt x="129" y="178"/>
                </a:lnTo>
                <a:lnTo>
                  <a:pt x="127" y="178"/>
                </a:lnTo>
                <a:lnTo>
                  <a:pt x="127" y="178"/>
                </a:lnTo>
                <a:lnTo>
                  <a:pt x="118" y="172"/>
                </a:lnTo>
                <a:lnTo>
                  <a:pt x="110" y="164"/>
                </a:lnTo>
                <a:lnTo>
                  <a:pt x="110" y="164"/>
                </a:lnTo>
                <a:lnTo>
                  <a:pt x="105" y="159"/>
                </a:lnTo>
                <a:lnTo>
                  <a:pt x="100" y="153"/>
                </a:lnTo>
                <a:lnTo>
                  <a:pt x="100" y="153"/>
                </a:lnTo>
                <a:lnTo>
                  <a:pt x="99" y="148"/>
                </a:lnTo>
                <a:lnTo>
                  <a:pt x="99" y="148"/>
                </a:lnTo>
                <a:lnTo>
                  <a:pt x="97" y="146"/>
                </a:lnTo>
                <a:lnTo>
                  <a:pt x="97" y="146"/>
                </a:lnTo>
                <a:lnTo>
                  <a:pt x="97" y="148"/>
                </a:lnTo>
                <a:lnTo>
                  <a:pt x="97" y="148"/>
                </a:lnTo>
                <a:lnTo>
                  <a:pt x="102" y="156"/>
                </a:lnTo>
                <a:lnTo>
                  <a:pt x="107" y="162"/>
                </a:lnTo>
                <a:lnTo>
                  <a:pt x="107" y="162"/>
                </a:lnTo>
                <a:lnTo>
                  <a:pt x="116" y="172"/>
                </a:lnTo>
                <a:lnTo>
                  <a:pt x="127" y="179"/>
                </a:lnTo>
                <a:lnTo>
                  <a:pt x="127" y="179"/>
                </a:lnTo>
                <a:lnTo>
                  <a:pt x="127" y="179"/>
                </a:lnTo>
                <a:lnTo>
                  <a:pt x="127" y="179"/>
                </a:lnTo>
                <a:lnTo>
                  <a:pt x="129" y="178"/>
                </a:lnTo>
                <a:lnTo>
                  <a:pt x="129" y="178"/>
                </a:lnTo>
                <a:close/>
                <a:moveTo>
                  <a:pt x="88" y="61"/>
                </a:moveTo>
                <a:lnTo>
                  <a:pt x="88" y="61"/>
                </a:lnTo>
                <a:lnTo>
                  <a:pt x="88" y="61"/>
                </a:lnTo>
                <a:lnTo>
                  <a:pt x="88" y="61"/>
                </a:lnTo>
                <a:lnTo>
                  <a:pt x="88" y="63"/>
                </a:lnTo>
                <a:lnTo>
                  <a:pt x="88" y="63"/>
                </a:lnTo>
                <a:lnTo>
                  <a:pt x="83" y="69"/>
                </a:lnTo>
                <a:lnTo>
                  <a:pt x="83" y="69"/>
                </a:lnTo>
                <a:lnTo>
                  <a:pt x="78" y="80"/>
                </a:lnTo>
                <a:lnTo>
                  <a:pt x="75" y="93"/>
                </a:lnTo>
                <a:lnTo>
                  <a:pt x="75" y="93"/>
                </a:lnTo>
                <a:lnTo>
                  <a:pt x="75" y="99"/>
                </a:lnTo>
                <a:lnTo>
                  <a:pt x="75" y="99"/>
                </a:lnTo>
                <a:lnTo>
                  <a:pt x="78" y="90"/>
                </a:lnTo>
                <a:lnTo>
                  <a:pt x="78" y="90"/>
                </a:lnTo>
                <a:lnTo>
                  <a:pt x="82" y="80"/>
                </a:lnTo>
                <a:lnTo>
                  <a:pt x="82" y="80"/>
                </a:lnTo>
                <a:lnTo>
                  <a:pt x="85" y="71"/>
                </a:lnTo>
                <a:lnTo>
                  <a:pt x="85" y="71"/>
                </a:lnTo>
                <a:lnTo>
                  <a:pt x="88" y="61"/>
                </a:lnTo>
                <a:lnTo>
                  <a:pt x="88" y="61"/>
                </a:lnTo>
                <a:close/>
                <a:moveTo>
                  <a:pt x="201" y="347"/>
                </a:moveTo>
                <a:lnTo>
                  <a:pt x="201" y="347"/>
                </a:lnTo>
                <a:lnTo>
                  <a:pt x="194" y="361"/>
                </a:lnTo>
                <a:lnTo>
                  <a:pt x="184" y="375"/>
                </a:lnTo>
                <a:lnTo>
                  <a:pt x="184" y="375"/>
                </a:lnTo>
                <a:lnTo>
                  <a:pt x="184" y="375"/>
                </a:lnTo>
                <a:lnTo>
                  <a:pt x="184" y="375"/>
                </a:lnTo>
                <a:lnTo>
                  <a:pt x="184" y="375"/>
                </a:lnTo>
                <a:lnTo>
                  <a:pt x="184" y="375"/>
                </a:lnTo>
                <a:lnTo>
                  <a:pt x="192" y="367"/>
                </a:lnTo>
                <a:lnTo>
                  <a:pt x="197" y="359"/>
                </a:lnTo>
                <a:lnTo>
                  <a:pt x="197" y="359"/>
                </a:lnTo>
                <a:lnTo>
                  <a:pt x="200" y="353"/>
                </a:lnTo>
                <a:lnTo>
                  <a:pt x="201" y="347"/>
                </a:lnTo>
                <a:lnTo>
                  <a:pt x="201" y="347"/>
                </a:lnTo>
                <a:close/>
                <a:moveTo>
                  <a:pt x="257" y="383"/>
                </a:moveTo>
                <a:lnTo>
                  <a:pt x="257" y="383"/>
                </a:lnTo>
                <a:lnTo>
                  <a:pt x="254" y="380"/>
                </a:lnTo>
                <a:lnTo>
                  <a:pt x="254" y="380"/>
                </a:lnTo>
                <a:lnTo>
                  <a:pt x="242" y="370"/>
                </a:lnTo>
                <a:lnTo>
                  <a:pt x="231" y="359"/>
                </a:lnTo>
                <a:lnTo>
                  <a:pt x="231" y="359"/>
                </a:lnTo>
                <a:lnTo>
                  <a:pt x="230" y="359"/>
                </a:lnTo>
                <a:lnTo>
                  <a:pt x="230" y="359"/>
                </a:lnTo>
                <a:lnTo>
                  <a:pt x="231" y="361"/>
                </a:lnTo>
                <a:lnTo>
                  <a:pt x="231" y="361"/>
                </a:lnTo>
                <a:lnTo>
                  <a:pt x="241" y="372"/>
                </a:lnTo>
                <a:lnTo>
                  <a:pt x="241" y="372"/>
                </a:lnTo>
                <a:lnTo>
                  <a:pt x="244" y="375"/>
                </a:lnTo>
                <a:lnTo>
                  <a:pt x="244" y="375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close/>
                <a:moveTo>
                  <a:pt x="208" y="252"/>
                </a:moveTo>
                <a:lnTo>
                  <a:pt x="208" y="252"/>
                </a:lnTo>
                <a:lnTo>
                  <a:pt x="209" y="250"/>
                </a:lnTo>
                <a:lnTo>
                  <a:pt x="209" y="250"/>
                </a:lnTo>
                <a:lnTo>
                  <a:pt x="209" y="247"/>
                </a:lnTo>
                <a:lnTo>
                  <a:pt x="208" y="246"/>
                </a:lnTo>
                <a:lnTo>
                  <a:pt x="208" y="246"/>
                </a:lnTo>
                <a:lnTo>
                  <a:pt x="198" y="235"/>
                </a:lnTo>
                <a:lnTo>
                  <a:pt x="198" y="235"/>
                </a:lnTo>
                <a:lnTo>
                  <a:pt x="198" y="235"/>
                </a:lnTo>
                <a:lnTo>
                  <a:pt x="198" y="235"/>
                </a:lnTo>
                <a:lnTo>
                  <a:pt x="198" y="235"/>
                </a:lnTo>
                <a:lnTo>
                  <a:pt x="198" y="235"/>
                </a:lnTo>
                <a:lnTo>
                  <a:pt x="201" y="243"/>
                </a:lnTo>
                <a:lnTo>
                  <a:pt x="201" y="243"/>
                </a:lnTo>
                <a:lnTo>
                  <a:pt x="203" y="244"/>
                </a:lnTo>
                <a:lnTo>
                  <a:pt x="203" y="244"/>
                </a:lnTo>
                <a:lnTo>
                  <a:pt x="208" y="252"/>
                </a:lnTo>
                <a:lnTo>
                  <a:pt x="208" y="252"/>
                </a:lnTo>
                <a:close/>
                <a:moveTo>
                  <a:pt x="190" y="220"/>
                </a:moveTo>
                <a:lnTo>
                  <a:pt x="190" y="220"/>
                </a:lnTo>
                <a:lnTo>
                  <a:pt x="192" y="220"/>
                </a:lnTo>
                <a:lnTo>
                  <a:pt x="192" y="220"/>
                </a:lnTo>
                <a:lnTo>
                  <a:pt x="213" y="222"/>
                </a:lnTo>
                <a:lnTo>
                  <a:pt x="213" y="222"/>
                </a:lnTo>
                <a:lnTo>
                  <a:pt x="220" y="220"/>
                </a:lnTo>
                <a:lnTo>
                  <a:pt x="227" y="219"/>
                </a:lnTo>
                <a:lnTo>
                  <a:pt x="227" y="219"/>
                </a:lnTo>
                <a:lnTo>
                  <a:pt x="228" y="219"/>
                </a:lnTo>
                <a:lnTo>
                  <a:pt x="228" y="219"/>
                </a:lnTo>
                <a:lnTo>
                  <a:pt x="228" y="217"/>
                </a:lnTo>
                <a:lnTo>
                  <a:pt x="228" y="217"/>
                </a:lnTo>
                <a:lnTo>
                  <a:pt x="219" y="219"/>
                </a:lnTo>
                <a:lnTo>
                  <a:pt x="209" y="220"/>
                </a:lnTo>
                <a:lnTo>
                  <a:pt x="209" y="220"/>
                </a:lnTo>
                <a:lnTo>
                  <a:pt x="190" y="220"/>
                </a:lnTo>
                <a:lnTo>
                  <a:pt x="190" y="220"/>
                </a:lnTo>
                <a:close/>
                <a:moveTo>
                  <a:pt x="173" y="224"/>
                </a:moveTo>
                <a:lnTo>
                  <a:pt x="173" y="224"/>
                </a:lnTo>
                <a:lnTo>
                  <a:pt x="184" y="233"/>
                </a:lnTo>
                <a:lnTo>
                  <a:pt x="195" y="244"/>
                </a:lnTo>
                <a:lnTo>
                  <a:pt x="195" y="244"/>
                </a:lnTo>
                <a:lnTo>
                  <a:pt x="190" y="238"/>
                </a:lnTo>
                <a:lnTo>
                  <a:pt x="186" y="232"/>
                </a:lnTo>
                <a:lnTo>
                  <a:pt x="179" y="227"/>
                </a:lnTo>
                <a:lnTo>
                  <a:pt x="173" y="224"/>
                </a:lnTo>
                <a:lnTo>
                  <a:pt x="173" y="224"/>
                </a:lnTo>
                <a:close/>
                <a:moveTo>
                  <a:pt x="225" y="291"/>
                </a:moveTo>
                <a:lnTo>
                  <a:pt x="225" y="291"/>
                </a:lnTo>
                <a:lnTo>
                  <a:pt x="238" y="288"/>
                </a:lnTo>
                <a:lnTo>
                  <a:pt x="249" y="280"/>
                </a:lnTo>
                <a:lnTo>
                  <a:pt x="249" y="280"/>
                </a:lnTo>
                <a:lnTo>
                  <a:pt x="238" y="287"/>
                </a:lnTo>
                <a:lnTo>
                  <a:pt x="225" y="290"/>
                </a:lnTo>
                <a:lnTo>
                  <a:pt x="225" y="290"/>
                </a:lnTo>
                <a:lnTo>
                  <a:pt x="225" y="291"/>
                </a:lnTo>
                <a:lnTo>
                  <a:pt x="225" y="291"/>
                </a:lnTo>
                <a:close/>
                <a:moveTo>
                  <a:pt x="367" y="386"/>
                </a:moveTo>
                <a:lnTo>
                  <a:pt x="367" y="386"/>
                </a:lnTo>
                <a:lnTo>
                  <a:pt x="367" y="386"/>
                </a:lnTo>
                <a:lnTo>
                  <a:pt x="367" y="386"/>
                </a:lnTo>
                <a:lnTo>
                  <a:pt x="377" y="381"/>
                </a:lnTo>
                <a:lnTo>
                  <a:pt x="377" y="381"/>
                </a:lnTo>
                <a:lnTo>
                  <a:pt x="377" y="380"/>
                </a:lnTo>
                <a:lnTo>
                  <a:pt x="377" y="380"/>
                </a:lnTo>
                <a:lnTo>
                  <a:pt x="384" y="372"/>
                </a:lnTo>
                <a:lnTo>
                  <a:pt x="384" y="372"/>
                </a:lnTo>
                <a:lnTo>
                  <a:pt x="386" y="370"/>
                </a:lnTo>
                <a:lnTo>
                  <a:pt x="386" y="370"/>
                </a:lnTo>
                <a:lnTo>
                  <a:pt x="384" y="370"/>
                </a:lnTo>
                <a:lnTo>
                  <a:pt x="384" y="370"/>
                </a:lnTo>
                <a:lnTo>
                  <a:pt x="375" y="378"/>
                </a:lnTo>
                <a:lnTo>
                  <a:pt x="375" y="378"/>
                </a:lnTo>
                <a:lnTo>
                  <a:pt x="369" y="385"/>
                </a:lnTo>
                <a:lnTo>
                  <a:pt x="369" y="385"/>
                </a:lnTo>
                <a:lnTo>
                  <a:pt x="367" y="386"/>
                </a:lnTo>
                <a:lnTo>
                  <a:pt x="367" y="386"/>
                </a:lnTo>
                <a:close/>
                <a:moveTo>
                  <a:pt x="88" y="75"/>
                </a:moveTo>
                <a:lnTo>
                  <a:pt x="88" y="75"/>
                </a:lnTo>
                <a:lnTo>
                  <a:pt x="89" y="75"/>
                </a:lnTo>
                <a:lnTo>
                  <a:pt x="89" y="75"/>
                </a:lnTo>
                <a:lnTo>
                  <a:pt x="93" y="64"/>
                </a:lnTo>
                <a:lnTo>
                  <a:pt x="99" y="55"/>
                </a:lnTo>
                <a:lnTo>
                  <a:pt x="99" y="55"/>
                </a:lnTo>
                <a:lnTo>
                  <a:pt x="100" y="52"/>
                </a:lnTo>
                <a:lnTo>
                  <a:pt x="100" y="52"/>
                </a:lnTo>
                <a:lnTo>
                  <a:pt x="93" y="63"/>
                </a:lnTo>
                <a:lnTo>
                  <a:pt x="86" y="75"/>
                </a:lnTo>
                <a:lnTo>
                  <a:pt x="86" y="75"/>
                </a:lnTo>
                <a:lnTo>
                  <a:pt x="88" y="75"/>
                </a:lnTo>
                <a:lnTo>
                  <a:pt x="88" y="75"/>
                </a:lnTo>
                <a:close/>
                <a:moveTo>
                  <a:pt x="280" y="52"/>
                </a:moveTo>
                <a:lnTo>
                  <a:pt x="280" y="52"/>
                </a:lnTo>
                <a:lnTo>
                  <a:pt x="280" y="52"/>
                </a:lnTo>
                <a:lnTo>
                  <a:pt x="280" y="52"/>
                </a:lnTo>
                <a:lnTo>
                  <a:pt x="280" y="52"/>
                </a:lnTo>
                <a:lnTo>
                  <a:pt x="280" y="52"/>
                </a:lnTo>
                <a:lnTo>
                  <a:pt x="274" y="44"/>
                </a:lnTo>
                <a:lnTo>
                  <a:pt x="274" y="44"/>
                </a:lnTo>
                <a:lnTo>
                  <a:pt x="265" y="34"/>
                </a:lnTo>
                <a:lnTo>
                  <a:pt x="265" y="34"/>
                </a:lnTo>
                <a:lnTo>
                  <a:pt x="258" y="31"/>
                </a:lnTo>
                <a:lnTo>
                  <a:pt x="258" y="31"/>
                </a:lnTo>
                <a:lnTo>
                  <a:pt x="269" y="41"/>
                </a:lnTo>
                <a:lnTo>
                  <a:pt x="280" y="52"/>
                </a:lnTo>
                <a:lnTo>
                  <a:pt x="280" y="52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95" y="236"/>
                </a:lnTo>
                <a:lnTo>
                  <a:pt x="195" y="236"/>
                </a:lnTo>
                <a:lnTo>
                  <a:pt x="195" y="235"/>
                </a:lnTo>
                <a:lnTo>
                  <a:pt x="195" y="235"/>
                </a:lnTo>
                <a:lnTo>
                  <a:pt x="189" y="227"/>
                </a:lnTo>
                <a:lnTo>
                  <a:pt x="189" y="227"/>
                </a:lnTo>
                <a:lnTo>
                  <a:pt x="187" y="225"/>
                </a:lnTo>
                <a:lnTo>
                  <a:pt x="187" y="225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104" y="183"/>
                </a:moveTo>
                <a:lnTo>
                  <a:pt x="104" y="183"/>
                </a:lnTo>
                <a:lnTo>
                  <a:pt x="104" y="183"/>
                </a:lnTo>
                <a:lnTo>
                  <a:pt x="104" y="183"/>
                </a:lnTo>
                <a:lnTo>
                  <a:pt x="105" y="184"/>
                </a:lnTo>
                <a:lnTo>
                  <a:pt x="105" y="184"/>
                </a:lnTo>
                <a:lnTo>
                  <a:pt x="118" y="195"/>
                </a:lnTo>
                <a:lnTo>
                  <a:pt x="118" y="195"/>
                </a:lnTo>
                <a:lnTo>
                  <a:pt x="121" y="197"/>
                </a:lnTo>
                <a:lnTo>
                  <a:pt x="121" y="197"/>
                </a:lnTo>
                <a:lnTo>
                  <a:pt x="121" y="197"/>
                </a:lnTo>
                <a:lnTo>
                  <a:pt x="121" y="197"/>
                </a:lnTo>
                <a:lnTo>
                  <a:pt x="121" y="197"/>
                </a:lnTo>
                <a:lnTo>
                  <a:pt x="121" y="195"/>
                </a:lnTo>
                <a:lnTo>
                  <a:pt x="121" y="195"/>
                </a:lnTo>
                <a:lnTo>
                  <a:pt x="112" y="187"/>
                </a:lnTo>
                <a:lnTo>
                  <a:pt x="112" y="187"/>
                </a:lnTo>
                <a:lnTo>
                  <a:pt x="104" y="183"/>
                </a:lnTo>
                <a:lnTo>
                  <a:pt x="104" y="183"/>
                </a:lnTo>
                <a:close/>
                <a:moveTo>
                  <a:pt x="317" y="396"/>
                </a:move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2" y="396"/>
                </a:lnTo>
                <a:lnTo>
                  <a:pt x="312" y="396"/>
                </a:lnTo>
                <a:lnTo>
                  <a:pt x="312" y="396"/>
                </a:lnTo>
                <a:lnTo>
                  <a:pt x="312" y="396"/>
                </a:lnTo>
                <a:lnTo>
                  <a:pt x="309" y="396"/>
                </a:lnTo>
                <a:lnTo>
                  <a:pt x="309" y="396"/>
                </a:lnTo>
                <a:lnTo>
                  <a:pt x="306" y="394"/>
                </a:lnTo>
                <a:lnTo>
                  <a:pt x="306" y="394"/>
                </a:lnTo>
                <a:lnTo>
                  <a:pt x="295" y="394"/>
                </a:lnTo>
                <a:lnTo>
                  <a:pt x="295" y="394"/>
                </a:lnTo>
                <a:lnTo>
                  <a:pt x="295" y="394"/>
                </a:lnTo>
                <a:lnTo>
                  <a:pt x="295" y="394"/>
                </a:lnTo>
                <a:lnTo>
                  <a:pt x="293" y="392"/>
                </a:lnTo>
                <a:lnTo>
                  <a:pt x="293" y="392"/>
                </a:lnTo>
                <a:lnTo>
                  <a:pt x="298" y="396"/>
                </a:lnTo>
                <a:lnTo>
                  <a:pt x="298" y="396"/>
                </a:lnTo>
                <a:lnTo>
                  <a:pt x="302" y="396"/>
                </a:lnTo>
                <a:lnTo>
                  <a:pt x="302" y="396"/>
                </a:lnTo>
                <a:lnTo>
                  <a:pt x="317" y="396"/>
                </a:lnTo>
                <a:lnTo>
                  <a:pt x="317" y="396"/>
                </a:lnTo>
                <a:close/>
                <a:moveTo>
                  <a:pt x="146" y="194"/>
                </a:moveTo>
                <a:lnTo>
                  <a:pt x="146" y="194"/>
                </a:lnTo>
                <a:lnTo>
                  <a:pt x="151" y="197"/>
                </a:lnTo>
                <a:lnTo>
                  <a:pt x="151" y="197"/>
                </a:lnTo>
                <a:lnTo>
                  <a:pt x="154" y="198"/>
                </a:lnTo>
                <a:lnTo>
                  <a:pt x="154" y="198"/>
                </a:lnTo>
                <a:lnTo>
                  <a:pt x="164" y="200"/>
                </a:lnTo>
                <a:lnTo>
                  <a:pt x="164" y="200"/>
                </a:lnTo>
                <a:lnTo>
                  <a:pt x="168" y="202"/>
                </a:lnTo>
                <a:lnTo>
                  <a:pt x="168" y="202"/>
                </a:lnTo>
                <a:lnTo>
                  <a:pt x="146" y="194"/>
                </a:lnTo>
                <a:lnTo>
                  <a:pt x="146" y="194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201" y="377"/>
                </a:lnTo>
                <a:lnTo>
                  <a:pt x="201" y="377"/>
                </a:lnTo>
                <a:lnTo>
                  <a:pt x="203" y="375"/>
                </a:lnTo>
                <a:lnTo>
                  <a:pt x="203" y="375"/>
                </a:lnTo>
                <a:lnTo>
                  <a:pt x="211" y="366"/>
                </a:lnTo>
                <a:lnTo>
                  <a:pt x="211" y="366"/>
                </a:lnTo>
                <a:lnTo>
                  <a:pt x="216" y="356"/>
                </a:lnTo>
                <a:lnTo>
                  <a:pt x="216" y="356"/>
                </a:lnTo>
                <a:lnTo>
                  <a:pt x="216" y="355"/>
                </a:lnTo>
                <a:lnTo>
                  <a:pt x="216" y="355"/>
                </a:lnTo>
                <a:lnTo>
                  <a:pt x="216" y="353"/>
                </a:lnTo>
                <a:lnTo>
                  <a:pt x="216" y="353"/>
                </a:lnTo>
                <a:lnTo>
                  <a:pt x="216" y="355"/>
                </a:lnTo>
                <a:lnTo>
                  <a:pt x="216" y="355"/>
                </a:lnTo>
                <a:lnTo>
                  <a:pt x="209" y="366"/>
                </a:lnTo>
                <a:lnTo>
                  <a:pt x="203" y="375"/>
                </a:lnTo>
                <a:lnTo>
                  <a:pt x="203" y="375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115" y="175"/>
                </a:moveTo>
                <a:lnTo>
                  <a:pt x="115" y="175"/>
                </a:lnTo>
                <a:lnTo>
                  <a:pt x="119" y="179"/>
                </a:lnTo>
                <a:lnTo>
                  <a:pt x="126" y="184"/>
                </a:lnTo>
                <a:lnTo>
                  <a:pt x="126" y="184"/>
                </a:lnTo>
                <a:lnTo>
                  <a:pt x="126" y="184"/>
                </a:lnTo>
                <a:lnTo>
                  <a:pt x="126" y="184"/>
                </a:lnTo>
                <a:lnTo>
                  <a:pt x="115" y="175"/>
                </a:lnTo>
                <a:lnTo>
                  <a:pt x="115" y="175"/>
                </a:lnTo>
                <a:close/>
                <a:moveTo>
                  <a:pt x="159" y="195"/>
                </a:moveTo>
                <a:lnTo>
                  <a:pt x="159" y="195"/>
                </a:lnTo>
                <a:lnTo>
                  <a:pt x="149" y="191"/>
                </a:lnTo>
                <a:lnTo>
                  <a:pt x="142" y="187"/>
                </a:lnTo>
                <a:lnTo>
                  <a:pt x="142" y="187"/>
                </a:lnTo>
                <a:lnTo>
                  <a:pt x="140" y="187"/>
                </a:lnTo>
                <a:lnTo>
                  <a:pt x="140" y="187"/>
                </a:lnTo>
                <a:lnTo>
                  <a:pt x="140" y="187"/>
                </a:lnTo>
                <a:lnTo>
                  <a:pt x="140" y="187"/>
                </a:lnTo>
                <a:lnTo>
                  <a:pt x="149" y="192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328" y="388"/>
                </a:moveTo>
                <a:lnTo>
                  <a:pt x="328" y="388"/>
                </a:lnTo>
                <a:lnTo>
                  <a:pt x="339" y="388"/>
                </a:lnTo>
                <a:lnTo>
                  <a:pt x="348" y="385"/>
                </a:lnTo>
                <a:lnTo>
                  <a:pt x="348" y="385"/>
                </a:lnTo>
                <a:lnTo>
                  <a:pt x="348" y="385"/>
                </a:lnTo>
                <a:lnTo>
                  <a:pt x="348" y="385"/>
                </a:lnTo>
                <a:lnTo>
                  <a:pt x="328" y="388"/>
                </a:lnTo>
                <a:lnTo>
                  <a:pt x="328" y="388"/>
                </a:lnTo>
                <a:close/>
                <a:moveTo>
                  <a:pt x="279" y="170"/>
                </a:moveTo>
                <a:lnTo>
                  <a:pt x="279" y="170"/>
                </a:lnTo>
                <a:lnTo>
                  <a:pt x="282" y="165"/>
                </a:lnTo>
                <a:lnTo>
                  <a:pt x="287" y="157"/>
                </a:lnTo>
                <a:lnTo>
                  <a:pt x="291" y="149"/>
                </a:lnTo>
                <a:lnTo>
                  <a:pt x="293" y="145"/>
                </a:lnTo>
                <a:lnTo>
                  <a:pt x="293" y="145"/>
                </a:lnTo>
                <a:lnTo>
                  <a:pt x="287" y="157"/>
                </a:lnTo>
                <a:lnTo>
                  <a:pt x="287" y="157"/>
                </a:lnTo>
                <a:lnTo>
                  <a:pt x="279" y="170"/>
                </a:lnTo>
                <a:lnTo>
                  <a:pt x="279" y="170"/>
                </a:lnTo>
                <a:close/>
                <a:moveTo>
                  <a:pt x="80" y="118"/>
                </a:moveTo>
                <a:lnTo>
                  <a:pt x="80" y="118"/>
                </a:lnTo>
                <a:lnTo>
                  <a:pt x="80" y="127"/>
                </a:lnTo>
                <a:lnTo>
                  <a:pt x="80" y="134"/>
                </a:lnTo>
                <a:lnTo>
                  <a:pt x="82" y="138"/>
                </a:lnTo>
                <a:lnTo>
                  <a:pt x="82" y="138"/>
                </a:lnTo>
                <a:lnTo>
                  <a:pt x="80" y="127"/>
                </a:lnTo>
                <a:lnTo>
                  <a:pt x="80" y="118"/>
                </a:lnTo>
                <a:lnTo>
                  <a:pt x="80" y="118"/>
                </a:lnTo>
                <a:close/>
                <a:moveTo>
                  <a:pt x="342" y="392"/>
                </a:moveTo>
                <a:lnTo>
                  <a:pt x="342" y="392"/>
                </a:lnTo>
                <a:lnTo>
                  <a:pt x="342" y="392"/>
                </a:lnTo>
                <a:lnTo>
                  <a:pt x="342" y="392"/>
                </a:lnTo>
                <a:lnTo>
                  <a:pt x="351" y="391"/>
                </a:lnTo>
                <a:lnTo>
                  <a:pt x="351" y="391"/>
                </a:lnTo>
                <a:lnTo>
                  <a:pt x="354" y="389"/>
                </a:lnTo>
                <a:lnTo>
                  <a:pt x="358" y="388"/>
                </a:lnTo>
                <a:lnTo>
                  <a:pt x="358" y="388"/>
                </a:lnTo>
                <a:lnTo>
                  <a:pt x="342" y="392"/>
                </a:lnTo>
                <a:lnTo>
                  <a:pt x="342" y="392"/>
                </a:lnTo>
                <a:close/>
                <a:moveTo>
                  <a:pt x="238" y="198"/>
                </a:moveTo>
                <a:lnTo>
                  <a:pt x="238" y="198"/>
                </a:lnTo>
                <a:lnTo>
                  <a:pt x="244" y="197"/>
                </a:lnTo>
                <a:lnTo>
                  <a:pt x="250" y="194"/>
                </a:lnTo>
                <a:lnTo>
                  <a:pt x="250" y="194"/>
                </a:lnTo>
                <a:lnTo>
                  <a:pt x="238" y="198"/>
                </a:lnTo>
                <a:lnTo>
                  <a:pt x="238" y="198"/>
                </a:lnTo>
                <a:close/>
                <a:moveTo>
                  <a:pt x="85" y="219"/>
                </a:moveTo>
                <a:lnTo>
                  <a:pt x="85" y="219"/>
                </a:lnTo>
                <a:lnTo>
                  <a:pt x="69" y="225"/>
                </a:lnTo>
                <a:lnTo>
                  <a:pt x="69" y="225"/>
                </a:lnTo>
                <a:lnTo>
                  <a:pt x="77" y="222"/>
                </a:lnTo>
                <a:lnTo>
                  <a:pt x="85" y="219"/>
                </a:lnTo>
                <a:lnTo>
                  <a:pt x="85" y="219"/>
                </a:lnTo>
                <a:close/>
                <a:moveTo>
                  <a:pt x="198" y="265"/>
                </a:move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201" y="271"/>
                </a:lnTo>
                <a:lnTo>
                  <a:pt x="201" y="271"/>
                </a:lnTo>
                <a:lnTo>
                  <a:pt x="203" y="277"/>
                </a:lnTo>
                <a:lnTo>
                  <a:pt x="203" y="277"/>
                </a:lnTo>
                <a:lnTo>
                  <a:pt x="203" y="274"/>
                </a:lnTo>
                <a:lnTo>
                  <a:pt x="203" y="274"/>
                </a:lnTo>
                <a:lnTo>
                  <a:pt x="200" y="266"/>
                </a:lnTo>
                <a:lnTo>
                  <a:pt x="200" y="266"/>
                </a:lnTo>
                <a:lnTo>
                  <a:pt x="198" y="265"/>
                </a:lnTo>
                <a:lnTo>
                  <a:pt x="198" y="265"/>
                </a:lnTo>
                <a:close/>
                <a:moveTo>
                  <a:pt x="78" y="102"/>
                </a:moveTo>
                <a:lnTo>
                  <a:pt x="78" y="102"/>
                </a:lnTo>
                <a:lnTo>
                  <a:pt x="77" y="112"/>
                </a:lnTo>
                <a:lnTo>
                  <a:pt x="75" y="121"/>
                </a:lnTo>
                <a:lnTo>
                  <a:pt x="75" y="121"/>
                </a:lnTo>
                <a:lnTo>
                  <a:pt x="78" y="102"/>
                </a:lnTo>
                <a:lnTo>
                  <a:pt x="78" y="102"/>
                </a:lnTo>
                <a:close/>
                <a:moveTo>
                  <a:pt x="298" y="104"/>
                </a:moveTo>
                <a:lnTo>
                  <a:pt x="298" y="104"/>
                </a:lnTo>
                <a:lnTo>
                  <a:pt x="298" y="121"/>
                </a:lnTo>
                <a:lnTo>
                  <a:pt x="298" y="121"/>
                </a:lnTo>
                <a:lnTo>
                  <a:pt x="298" y="113"/>
                </a:lnTo>
                <a:lnTo>
                  <a:pt x="298" y="104"/>
                </a:lnTo>
                <a:lnTo>
                  <a:pt x="298" y="104"/>
                </a:lnTo>
                <a:close/>
                <a:moveTo>
                  <a:pt x="238" y="293"/>
                </a:moveTo>
                <a:lnTo>
                  <a:pt x="238" y="293"/>
                </a:lnTo>
                <a:lnTo>
                  <a:pt x="246" y="290"/>
                </a:lnTo>
                <a:lnTo>
                  <a:pt x="250" y="287"/>
                </a:lnTo>
                <a:lnTo>
                  <a:pt x="250" y="287"/>
                </a:lnTo>
                <a:lnTo>
                  <a:pt x="238" y="293"/>
                </a:lnTo>
                <a:lnTo>
                  <a:pt x="238" y="293"/>
                </a:lnTo>
                <a:close/>
                <a:moveTo>
                  <a:pt x="293" y="383"/>
                </a:moveTo>
                <a:lnTo>
                  <a:pt x="293" y="383"/>
                </a:lnTo>
                <a:lnTo>
                  <a:pt x="298" y="385"/>
                </a:lnTo>
                <a:lnTo>
                  <a:pt x="304" y="385"/>
                </a:lnTo>
                <a:lnTo>
                  <a:pt x="304" y="385"/>
                </a:lnTo>
                <a:lnTo>
                  <a:pt x="293" y="383"/>
                </a:lnTo>
                <a:lnTo>
                  <a:pt x="293" y="383"/>
                </a:lnTo>
                <a:close/>
                <a:moveTo>
                  <a:pt x="304" y="149"/>
                </a:moveTo>
                <a:lnTo>
                  <a:pt x="304" y="149"/>
                </a:lnTo>
                <a:lnTo>
                  <a:pt x="298" y="164"/>
                </a:lnTo>
                <a:lnTo>
                  <a:pt x="298" y="164"/>
                </a:lnTo>
                <a:lnTo>
                  <a:pt x="301" y="157"/>
                </a:lnTo>
                <a:lnTo>
                  <a:pt x="304" y="149"/>
                </a:lnTo>
                <a:lnTo>
                  <a:pt x="304" y="149"/>
                </a:lnTo>
                <a:close/>
                <a:moveTo>
                  <a:pt x="216" y="208"/>
                </a:moveTo>
                <a:lnTo>
                  <a:pt x="216" y="208"/>
                </a:lnTo>
                <a:lnTo>
                  <a:pt x="200" y="209"/>
                </a:lnTo>
                <a:lnTo>
                  <a:pt x="200" y="209"/>
                </a:lnTo>
                <a:lnTo>
                  <a:pt x="216" y="208"/>
                </a:lnTo>
                <a:lnTo>
                  <a:pt x="216" y="208"/>
                </a:lnTo>
                <a:close/>
                <a:moveTo>
                  <a:pt x="181" y="206"/>
                </a:moveTo>
                <a:lnTo>
                  <a:pt x="181" y="206"/>
                </a:lnTo>
                <a:lnTo>
                  <a:pt x="181" y="208"/>
                </a:lnTo>
                <a:lnTo>
                  <a:pt x="181" y="208"/>
                </a:lnTo>
                <a:lnTo>
                  <a:pt x="189" y="209"/>
                </a:lnTo>
                <a:lnTo>
                  <a:pt x="189" y="209"/>
                </a:lnTo>
                <a:lnTo>
                  <a:pt x="192" y="208"/>
                </a:lnTo>
                <a:lnTo>
                  <a:pt x="192" y="208"/>
                </a:lnTo>
                <a:lnTo>
                  <a:pt x="181" y="206"/>
                </a:lnTo>
                <a:lnTo>
                  <a:pt x="181" y="206"/>
                </a:lnTo>
                <a:close/>
                <a:moveTo>
                  <a:pt x="91" y="137"/>
                </a:moveTo>
                <a:lnTo>
                  <a:pt x="91" y="137"/>
                </a:lnTo>
                <a:lnTo>
                  <a:pt x="89" y="132"/>
                </a:lnTo>
                <a:lnTo>
                  <a:pt x="88" y="127"/>
                </a:lnTo>
                <a:lnTo>
                  <a:pt x="88" y="127"/>
                </a:lnTo>
                <a:lnTo>
                  <a:pt x="89" y="132"/>
                </a:lnTo>
                <a:lnTo>
                  <a:pt x="91" y="137"/>
                </a:lnTo>
                <a:lnTo>
                  <a:pt x="91" y="137"/>
                </a:lnTo>
                <a:close/>
                <a:moveTo>
                  <a:pt x="269" y="194"/>
                </a:moveTo>
                <a:lnTo>
                  <a:pt x="269" y="194"/>
                </a:lnTo>
                <a:lnTo>
                  <a:pt x="263" y="198"/>
                </a:lnTo>
                <a:lnTo>
                  <a:pt x="263" y="198"/>
                </a:lnTo>
                <a:lnTo>
                  <a:pt x="265" y="198"/>
                </a:lnTo>
                <a:lnTo>
                  <a:pt x="265" y="198"/>
                </a:lnTo>
                <a:lnTo>
                  <a:pt x="269" y="194"/>
                </a:lnTo>
                <a:lnTo>
                  <a:pt x="269" y="194"/>
                </a:lnTo>
                <a:lnTo>
                  <a:pt x="269" y="194"/>
                </a:lnTo>
                <a:lnTo>
                  <a:pt x="269" y="194"/>
                </a:lnTo>
                <a:lnTo>
                  <a:pt x="269" y="194"/>
                </a:lnTo>
                <a:close/>
                <a:moveTo>
                  <a:pt x="181" y="244"/>
                </a:moveTo>
                <a:lnTo>
                  <a:pt x="181" y="244"/>
                </a:lnTo>
                <a:lnTo>
                  <a:pt x="178" y="239"/>
                </a:lnTo>
                <a:lnTo>
                  <a:pt x="171" y="235"/>
                </a:lnTo>
                <a:lnTo>
                  <a:pt x="171" y="235"/>
                </a:lnTo>
                <a:lnTo>
                  <a:pt x="181" y="244"/>
                </a:lnTo>
                <a:lnTo>
                  <a:pt x="181" y="244"/>
                </a:lnTo>
                <a:close/>
                <a:moveTo>
                  <a:pt x="238" y="347"/>
                </a:moveTo>
                <a:lnTo>
                  <a:pt x="238" y="347"/>
                </a:lnTo>
                <a:lnTo>
                  <a:pt x="238" y="348"/>
                </a:lnTo>
                <a:lnTo>
                  <a:pt x="239" y="350"/>
                </a:lnTo>
                <a:lnTo>
                  <a:pt x="239" y="350"/>
                </a:lnTo>
                <a:lnTo>
                  <a:pt x="241" y="351"/>
                </a:lnTo>
                <a:lnTo>
                  <a:pt x="241" y="351"/>
                </a:lnTo>
                <a:lnTo>
                  <a:pt x="244" y="353"/>
                </a:lnTo>
                <a:lnTo>
                  <a:pt x="244" y="353"/>
                </a:lnTo>
                <a:lnTo>
                  <a:pt x="238" y="347"/>
                </a:lnTo>
                <a:lnTo>
                  <a:pt x="238" y="347"/>
                </a:lnTo>
                <a:close/>
                <a:moveTo>
                  <a:pt x="268" y="258"/>
                </a:moveTo>
                <a:lnTo>
                  <a:pt x="268" y="258"/>
                </a:lnTo>
                <a:lnTo>
                  <a:pt x="269" y="258"/>
                </a:lnTo>
                <a:lnTo>
                  <a:pt x="269" y="258"/>
                </a:lnTo>
                <a:lnTo>
                  <a:pt x="272" y="249"/>
                </a:lnTo>
                <a:lnTo>
                  <a:pt x="272" y="249"/>
                </a:lnTo>
                <a:lnTo>
                  <a:pt x="272" y="249"/>
                </a:lnTo>
                <a:lnTo>
                  <a:pt x="272" y="249"/>
                </a:lnTo>
                <a:lnTo>
                  <a:pt x="268" y="258"/>
                </a:lnTo>
                <a:lnTo>
                  <a:pt x="268" y="258"/>
                </a:lnTo>
                <a:close/>
                <a:moveTo>
                  <a:pt x="143" y="209"/>
                </a:moveTo>
                <a:lnTo>
                  <a:pt x="143" y="209"/>
                </a:lnTo>
                <a:lnTo>
                  <a:pt x="142" y="208"/>
                </a:lnTo>
                <a:lnTo>
                  <a:pt x="138" y="208"/>
                </a:lnTo>
                <a:lnTo>
                  <a:pt x="138" y="208"/>
                </a:lnTo>
                <a:lnTo>
                  <a:pt x="140" y="209"/>
                </a:lnTo>
                <a:lnTo>
                  <a:pt x="143" y="209"/>
                </a:lnTo>
                <a:lnTo>
                  <a:pt x="143" y="209"/>
                </a:lnTo>
                <a:close/>
                <a:moveTo>
                  <a:pt x="334" y="399"/>
                </a:moveTo>
                <a:lnTo>
                  <a:pt x="334" y="399"/>
                </a:lnTo>
                <a:lnTo>
                  <a:pt x="334" y="399"/>
                </a:lnTo>
                <a:lnTo>
                  <a:pt x="334" y="399"/>
                </a:lnTo>
                <a:lnTo>
                  <a:pt x="320" y="399"/>
                </a:lnTo>
                <a:lnTo>
                  <a:pt x="320" y="399"/>
                </a:lnTo>
                <a:lnTo>
                  <a:pt x="320" y="399"/>
                </a:lnTo>
                <a:lnTo>
                  <a:pt x="320" y="399"/>
                </a:lnTo>
                <a:lnTo>
                  <a:pt x="334" y="399"/>
                </a:lnTo>
                <a:lnTo>
                  <a:pt x="334" y="399"/>
                </a:lnTo>
                <a:close/>
                <a:moveTo>
                  <a:pt x="269" y="268"/>
                </a:moveTo>
                <a:lnTo>
                  <a:pt x="269" y="268"/>
                </a:lnTo>
                <a:lnTo>
                  <a:pt x="265" y="276"/>
                </a:lnTo>
                <a:lnTo>
                  <a:pt x="265" y="276"/>
                </a:lnTo>
                <a:lnTo>
                  <a:pt x="268" y="273"/>
                </a:lnTo>
                <a:lnTo>
                  <a:pt x="269" y="268"/>
                </a:lnTo>
                <a:lnTo>
                  <a:pt x="269" y="268"/>
                </a:lnTo>
                <a:close/>
                <a:moveTo>
                  <a:pt x="145" y="222"/>
                </a:moveTo>
                <a:lnTo>
                  <a:pt x="145" y="222"/>
                </a:lnTo>
                <a:lnTo>
                  <a:pt x="140" y="220"/>
                </a:lnTo>
                <a:lnTo>
                  <a:pt x="137" y="220"/>
                </a:lnTo>
                <a:lnTo>
                  <a:pt x="137" y="220"/>
                </a:lnTo>
                <a:lnTo>
                  <a:pt x="145" y="222"/>
                </a:lnTo>
                <a:lnTo>
                  <a:pt x="145" y="222"/>
                </a:lnTo>
                <a:close/>
                <a:moveTo>
                  <a:pt x="206" y="254"/>
                </a:moveTo>
                <a:lnTo>
                  <a:pt x="206" y="254"/>
                </a:lnTo>
                <a:lnTo>
                  <a:pt x="206" y="258"/>
                </a:lnTo>
                <a:lnTo>
                  <a:pt x="206" y="258"/>
                </a:lnTo>
                <a:lnTo>
                  <a:pt x="208" y="255"/>
                </a:lnTo>
                <a:lnTo>
                  <a:pt x="206" y="254"/>
                </a:lnTo>
                <a:lnTo>
                  <a:pt x="206" y="254"/>
                </a:lnTo>
                <a:close/>
                <a:moveTo>
                  <a:pt x="310" y="129"/>
                </a:moveTo>
                <a:lnTo>
                  <a:pt x="310" y="129"/>
                </a:lnTo>
                <a:lnTo>
                  <a:pt x="310" y="132"/>
                </a:lnTo>
                <a:lnTo>
                  <a:pt x="309" y="135"/>
                </a:lnTo>
                <a:lnTo>
                  <a:pt x="309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29"/>
                </a:lnTo>
                <a:lnTo>
                  <a:pt x="310" y="129"/>
                </a:lnTo>
                <a:close/>
                <a:moveTo>
                  <a:pt x="44" y="243"/>
                </a:moveTo>
                <a:lnTo>
                  <a:pt x="44" y="243"/>
                </a:lnTo>
                <a:lnTo>
                  <a:pt x="44" y="243"/>
                </a:lnTo>
                <a:lnTo>
                  <a:pt x="44" y="243"/>
                </a:lnTo>
                <a:lnTo>
                  <a:pt x="47" y="239"/>
                </a:lnTo>
                <a:lnTo>
                  <a:pt x="47" y="239"/>
                </a:lnTo>
                <a:lnTo>
                  <a:pt x="47" y="239"/>
                </a:lnTo>
                <a:lnTo>
                  <a:pt x="47" y="239"/>
                </a:lnTo>
                <a:lnTo>
                  <a:pt x="44" y="243"/>
                </a:lnTo>
                <a:lnTo>
                  <a:pt x="44" y="243"/>
                </a:lnTo>
                <a:close/>
                <a:moveTo>
                  <a:pt x="176" y="220"/>
                </a:moveTo>
                <a:lnTo>
                  <a:pt x="176" y="220"/>
                </a:lnTo>
                <a:lnTo>
                  <a:pt x="179" y="222"/>
                </a:lnTo>
                <a:lnTo>
                  <a:pt x="183" y="222"/>
                </a:lnTo>
                <a:lnTo>
                  <a:pt x="183" y="222"/>
                </a:lnTo>
                <a:lnTo>
                  <a:pt x="176" y="220"/>
                </a:lnTo>
                <a:lnTo>
                  <a:pt x="176" y="220"/>
                </a:lnTo>
                <a:close/>
                <a:moveTo>
                  <a:pt x="107" y="37"/>
                </a:moveTo>
                <a:lnTo>
                  <a:pt x="107" y="37"/>
                </a:lnTo>
                <a:lnTo>
                  <a:pt x="112" y="33"/>
                </a:lnTo>
                <a:lnTo>
                  <a:pt x="112" y="33"/>
                </a:lnTo>
                <a:lnTo>
                  <a:pt x="107" y="37"/>
                </a:lnTo>
                <a:lnTo>
                  <a:pt x="107" y="37"/>
                </a:lnTo>
                <a:close/>
                <a:moveTo>
                  <a:pt x="83" y="86"/>
                </a:moveTo>
                <a:lnTo>
                  <a:pt x="83" y="86"/>
                </a:lnTo>
                <a:lnTo>
                  <a:pt x="85" y="83"/>
                </a:lnTo>
                <a:lnTo>
                  <a:pt x="85" y="83"/>
                </a:lnTo>
                <a:lnTo>
                  <a:pt x="83" y="83"/>
                </a:lnTo>
                <a:lnTo>
                  <a:pt x="83" y="83"/>
                </a:lnTo>
                <a:lnTo>
                  <a:pt x="83" y="86"/>
                </a:lnTo>
                <a:lnTo>
                  <a:pt x="83" y="86"/>
                </a:lnTo>
                <a:close/>
                <a:moveTo>
                  <a:pt x="304" y="99"/>
                </a:moveTo>
                <a:lnTo>
                  <a:pt x="304" y="99"/>
                </a:lnTo>
                <a:lnTo>
                  <a:pt x="302" y="99"/>
                </a:lnTo>
                <a:lnTo>
                  <a:pt x="302" y="99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99"/>
                </a:lnTo>
                <a:lnTo>
                  <a:pt x="304" y="99"/>
                </a:lnTo>
                <a:close/>
                <a:moveTo>
                  <a:pt x="153" y="407"/>
                </a:move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49" y="407"/>
                </a:lnTo>
                <a:lnTo>
                  <a:pt x="149" y="407"/>
                </a:lnTo>
                <a:lnTo>
                  <a:pt x="149" y="408"/>
                </a:lnTo>
                <a:lnTo>
                  <a:pt x="149" y="408"/>
                </a:lnTo>
                <a:lnTo>
                  <a:pt x="153" y="407"/>
                </a:lnTo>
                <a:lnTo>
                  <a:pt x="153" y="407"/>
                </a:lnTo>
                <a:close/>
                <a:moveTo>
                  <a:pt x="225" y="342"/>
                </a:moveTo>
                <a:lnTo>
                  <a:pt x="225" y="342"/>
                </a:lnTo>
                <a:lnTo>
                  <a:pt x="225" y="342"/>
                </a:lnTo>
                <a:lnTo>
                  <a:pt x="225" y="342"/>
                </a:lnTo>
                <a:lnTo>
                  <a:pt x="224" y="340"/>
                </a:lnTo>
                <a:lnTo>
                  <a:pt x="224" y="340"/>
                </a:lnTo>
                <a:lnTo>
                  <a:pt x="225" y="342"/>
                </a:lnTo>
                <a:lnTo>
                  <a:pt x="225" y="342"/>
                </a:lnTo>
                <a:close/>
                <a:moveTo>
                  <a:pt x="110" y="426"/>
                </a:moveTo>
                <a:lnTo>
                  <a:pt x="110" y="426"/>
                </a:lnTo>
                <a:lnTo>
                  <a:pt x="110" y="426"/>
                </a:lnTo>
                <a:lnTo>
                  <a:pt x="110" y="426"/>
                </a:lnTo>
                <a:lnTo>
                  <a:pt x="108" y="426"/>
                </a:lnTo>
                <a:lnTo>
                  <a:pt x="108" y="426"/>
                </a:lnTo>
                <a:lnTo>
                  <a:pt x="107" y="426"/>
                </a:lnTo>
                <a:lnTo>
                  <a:pt x="107" y="426"/>
                </a:lnTo>
                <a:lnTo>
                  <a:pt x="107" y="426"/>
                </a:lnTo>
                <a:lnTo>
                  <a:pt x="107" y="426"/>
                </a:lnTo>
                <a:lnTo>
                  <a:pt x="110" y="426"/>
                </a:lnTo>
                <a:lnTo>
                  <a:pt x="110" y="426"/>
                </a:lnTo>
                <a:close/>
                <a:moveTo>
                  <a:pt x="107" y="37"/>
                </a:moveTo>
                <a:lnTo>
                  <a:pt x="107" y="37"/>
                </a:lnTo>
                <a:lnTo>
                  <a:pt x="105" y="39"/>
                </a:lnTo>
                <a:lnTo>
                  <a:pt x="105" y="39"/>
                </a:lnTo>
                <a:lnTo>
                  <a:pt x="107" y="37"/>
                </a:lnTo>
                <a:lnTo>
                  <a:pt x="107" y="37"/>
                </a:lnTo>
                <a:close/>
                <a:moveTo>
                  <a:pt x="213" y="351"/>
                </a:moveTo>
                <a:lnTo>
                  <a:pt x="213" y="351"/>
                </a:lnTo>
                <a:lnTo>
                  <a:pt x="214" y="350"/>
                </a:lnTo>
                <a:lnTo>
                  <a:pt x="213" y="350"/>
                </a:lnTo>
                <a:lnTo>
                  <a:pt x="213" y="350"/>
                </a:lnTo>
                <a:lnTo>
                  <a:pt x="213" y="351"/>
                </a:lnTo>
                <a:lnTo>
                  <a:pt x="213" y="351"/>
                </a:lnTo>
                <a:close/>
                <a:moveTo>
                  <a:pt x="271" y="202"/>
                </a:move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1" y="202"/>
                </a:lnTo>
                <a:lnTo>
                  <a:pt x="271" y="202"/>
                </a:lnTo>
                <a:close/>
                <a:moveTo>
                  <a:pt x="343" y="397"/>
                </a:moveTo>
                <a:lnTo>
                  <a:pt x="343" y="397"/>
                </a:lnTo>
                <a:lnTo>
                  <a:pt x="343" y="399"/>
                </a:lnTo>
                <a:lnTo>
                  <a:pt x="343" y="399"/>
                </a:lnTo>
                <a:lnTo>
                  <a:pt x="345" y="397"/>
                </a:lnTo>
                <a:lnTo>
                  <a:pt x="345" y="397"/>
                </a:lnTo>
                <a:lnTo>
                  <a:pt x="345" y="397"/>
                </a:lnTo>
                <a:lnTo>
                  <a:pt x="345" y="397"/>
                </a:lnTo>
                <a:lnTo>
                  <a:pt x="343" y="397"/>
                </a:lnTo>
                <a:lnTo>
                  <a:pt x="343" y="397"/>
                </a:lnTo>
                <a:close/>
                <a:moveTo>
                  <a:pt x="209" y="345"/>
                </a:moveTo>
                <a:lnTo>
                  <a:pt x="209" y="345"/>
                </a:lnTo>
                <a:lnTo>
                  <a:pt x="209" y="347"/>
                </a:lnTo>
                <a:lnTo>
                  <a:pt x="209" y="347"/>
                </a:lnTo>
                <a:lnTo>
                  <a:pt x="209" y="347"/>
                </a:lnTo>
                <a:lnTo>
                  <a:pt x="209" y="347"/>
                </a:lnTo>
                <a:lnTo>
                  <a:pt x="211" y="345"/>
                </a:lnTo>
                <a:lnTo>
                  <a:pt x="209" y="345"/>
                </a:lnTo>
                <a:lnTo>
                  <a:pt x="209" y="345"/>
                </a:lnTo>
                <a:close/>
                <a:moveTo>
                  <a:pt x="89" y="105"/>
                </a:moveTo>
                <a:lnTo>
                  <a:pt x="89" y="105"/>
                </a:lnTo>
                <a:lnTo>
                  <a:pt x="89" y="105"/>
                </a:lnTo>
                <a:lnTo>
                  <a:pt x="89" y="105"/>
                </a:lnTo>
                <a:lnTo>
                  <a:pt x="89" y="107"/>
                </a:lnTo>
                <a:lnTo>
                  <a:pt x="89" y="107"/>
                </a:lnTo>
                <a:lnTo>
                  <a:pt x="89" y="107"/>
                </a:lnTo>
                <a:lnTo>
                  <a:pt x="89" y="107"/>
                </a:lnTo>
                <a:lnTo>
                  <a:pt x="89" y="105"/>
                </a:lnTo>
                <a:lnTo>
                  <a:pt x="89" y="105"/>
                </a:lnTo>
                <a:close/>
                <a:moveTo>
                  <a:pt x="96" y="49"/>
                </a:move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6" y="49"/>
                </a:lnTo>
                <a:lnTo>
                  <a:pt x="96" y="49"/>
                </a:lnTo>
                <a:close/>
                <a:moveTo>
                  <a:pt x="112" y="33"/>
                </a:moveTo>
                <a:lnTo>
                  <a:pt x="112" y="33"/>
                </a:lnTo>
                <a:lnTo>
                  <a:pt x="112" y="33"/>
                </a:lnTo>
                <a:lnTo>
                  <a:pt x="112" y="33"/>
                </a:lnTo>
                <a:lnTo>
                  <a:pt x="113" y="33"/>
                </a:lnTo>
                <a:lnTo>
                  <a:pt x="113" y="33"/>
                </a:lnTo>
                <a:lnTo>
                  <a:pt x="113" y="31"/>
                </a:lnTo>
                <a:lnTo>
                  <a:pt x="113" y="31"/>
                </a:lnTo>
                <a:lnTo>
                  <a:pt x="112" y="33"/>
                </a:lnTo>
                <a:lnTo>
                  <a:pt x="112" y="33"/>
                </a:lnTo>
                <a:close/>
                <a:moveTo>
                  <a:pt x="94" y="161"/>
                </a:moveTo>
                <a:lnTo>
                  <a:pt x="94" y="161"/>
                </a:lnTo>
                <a:lnTo>
                  <a:pt x="94" y="161"/>
                </a:lnTo>
                <a:lnTo>
                  <a:pt x="94" y="161"/>
                </a:lnTo>
                <a:lnTo>
                  <a:pt x="94" y="159"/>
                </a:lnTo>
                <a:lnTo>
                  <a:pt x="94" y="159"/>
                </a:lnTo>
                <a:lnTo>
                  <a:pt x="94" y="161"/>
                </a:lnTo>
                <a:lnTo>
                  <a:pt x="94" y="161"/>
                </a:lnTo>
                <a:lnTo>
                  <a:pt x="94" y="161"/>
                </a:lnTo>
                <a:lnTo>
                  <a:pt x="94" y="16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115"/>
          <p:cNvSpPr>
            <a:spLocks noEditPoints="1"/>
          </p:cNvSpPr>
          <p:nvPr/>
        </p:nvSpPr>
        <p:spPr bwMode="auto">
          <a:xfrm>
            <a:off x="10644148" y="1520172"/>
            <a:ext cx="395512" cy="425770"/>
          </a:xfrm>
          <a:custGeom>
            <a:gdLst>
              <a:gd fmla="*/ 105 w 183" name="T0"/>
              <a:gd fmla="*/ 0 h 197" name="T1"/>
              <a:gd fmla="*/ 116 w 183" name="T2"/>
              <a:gd fmla="*/ 183 h 197" name="T3"/>
              <a:gd fmla="*/ 28 w 183" name="T4"/>
              <a:gd fmla="*/ 183 h 197" name="T5"/>
              <a:gd fmla="*/ 14 w 183" name="T6"/>
              <a:gd fmla="*/ 145 h 197" name="T7"/>
              <a:gd fmla="*/ 109 w 183" name="T8"/>
              <a:gd fmla="*/ 180 h 197" name="T9"/>
              <a:gd fmla="*/ 75 w 183" name="T10"/>
              <a:gd fmla="*/ 145 h 197" name="T11"/>
              <a:gd fmla="*/ 140 w 183" name="T12"/>
              <a:gd fmla="*/ 19 h 197" name="T13"/>
              <a:gd fmla="*/ 90 w 183" name="T14"/>
              <a:gd fmla="*/ 104 h 197" name="T15"/>
              <a:gd fmla="*/ 47 w 183" name="T16"/>
              <a:gd fmla="*/ 52 h 197" name="T17"/>
              <a:gd fmla="*/ 157 w 183" name="T18"/>
              <a:gd fmla="*/ 85 h 197" name="T19"/>
              <a:gd fmla="*/ 97 w 183" name="T20"/>
              <a:gd fmla="*/ 55 h 197" name="T21"/>
              <a:gd fmla="*/ 90 w 183" name="T22"/>
              <a:gd fmla="*/ 36 h 197" name="T23"/>
              <a:gd fmla="*/ 53 w 183" name="T24"/>
              <a:gd fmla="*/ 58 h 197" name="T25"/>
              <a:gd fmla="*/ 77 w 183" name="T26"/>
              <a:gd fmla="*/ 82 h 197" name="T27"/>
              <a:gd fmla="*/ 150 w 183" name="T28"/>
              <a:gd fmla="*/ 34 h 197" name="T29"/>
              <a:gd fmla="*/ 131 w 183" name="T30"/>
              <a:gd fmla="*/ 77 h 197" name="T31"/>
              <a:gd fmla="*/ 66 w 183" name="T32"/>
              <a:gd fmla="*/ 45 h 197" name="T33"/>
              <a:gd fmla="*/ 109 w 183" name="T34"/>
              <a:gd fmla="*/ 80 h 197" name="T35"/>
              <a:gd fmla="*/ 17 w 183" name="T36"/>
              <a:gd fmla="*/ 102 h 197" name="T37"/>
              <a:gd fmla="*/ 86 w 183" name="T38"/>
              <a:gd fmla="*/ 66 h 197" name="T39"/>
              <a:gd fmla="*/ 121 w 183" name="T40"/>
              <a:gd fmla="*/ 126 h 197" name="T41"/>
              <a:gd fmla="*/ 154 w 183" name="T42"/>
              <a:gd fmla="*/ 72 h 197" name="T43"/>
              <a:gd fmla="*/ 86 w 183" name="T44"/>
              <a:gd fmla="*/ 22 h 197" name="T45"/>
              <a:gd fmla="*/ 107 w 183" name="T46"/>
              <a:gd fmla="*/ 88 h 197" name="T47"/>
              <a:gd fmla="*/ 109 w 183" name="T48"/>
              <a:gd fmla="*/ 112 h 197" name="T49"/>
              <a:gd fmla="*/ 109 w 183" name="T50"/>
              <a:gd fmla="*/ 31 h 197" name="T51"/>
              <a:gd fmla="*/ 6 w 183" name="T52"/>
              <a:gd fmla="*/ 126 h 197" name="T53"/>
              <a:gd fmla="*/ 132 w 183" name="T54"/>
              <a:gd fmla="*/ 58 h 197" name="T55"/>
              <a:gd fmla="*/ 58 w 183" name="T56"/>
              <a:gd fmla="*/ 58 h 197" name="T57"/>
              <a:gd fmla="*/ 165 w 183" name="T58"/>
              <a:gd fmla="*/ 87 h 197" name="T59"/>
              <a:gd fmla="*/ 74 w 183" name="T60"/>
              <a:gd fmla="*/ 94 h 197" name="T61"/>
              <a:gd fmla="*/ 77 w 183" name="T62"/>
              <a:gd fmla="*/ 154 h 197" name="T63"/>
              <a:gd fmla="*/ 116 w 183" name="T64"/>
              <a:gd fmla="*/ 20 h 197" name="T65"/>
              <a:gd fmla="*/ 80 w 183" name="T66"/>
              <a:gd fmla="*/ 153 h 197" name="T67"/>
              <a:gd fmla="*/ 60 w 183" name="T68"/>
              <a:gd fmla="*/ 88 h 197" name="T69"/>
              <a:gd fmla="*/ 104 w 183" name="T70"/>
              <a:gd fmla="*/ 34 h 197" name="T71"/>
              <a:gd fmla="*/ 102 w 183" name="T72"/>
              <a:gd fmla="*/ 47 h 197" name="T73"/>
              <a:gd fmla="*/ 80 w 183" name="T74"/>
              <a:gd fmla="*/ 27 h 197" name="T75"/>
              <a:gd fmla="*/ 44 w 183" name="T76"/>
              <a:gd fmla="*/ 115 h 197" name="T77"/>
              <a:gd fmla="*/ 64 w 183" name="T78"/>
              <a:gd fmla="*/ 115 h 197" name="T79"/>
              <a:gd fmla="*/ 145 w 183" name="T80"/>
              <a:gd fmla="*/ 88 h 197" name="T81"/>
              <a:gd fmla="*/ 135 w 183" name="T82"/>
              <a:gd fmla="*/ 34 h 197" name="T83"/>
              <a:gd fmla="*/ 180 w 183" name="T84"/>
              <a:gd fmla="*/ 49 h 197" name="T85"/>
              <a:gd fmla="*/ 77 w 183" name="T86"/>
              <a:gd fmla="*/ 124 h 197" name="T87"/>
              <a:gd fmla="*/ 112 w 183" name="T88"/>
              <a:gd fmla="*/ 87 h 197" name="T89"/>
              <a:gd fmla="*/ 31 w 183" name="T90"/>
              <a:gd fmla="*/ 123 h 197" name="T91"/>
              <a:gd fmla="*/ 74 w 183" name="T92"/>
              <a:gd fmla="*/ 101 h 197" name="T93"/>
              <a:gd fmla="*/ 134 w 183" name="T94"/>
              <a:gd fmla="*/ 113 h 197" name="T95"/>
              <a:gd fmla="*/ 82 w 183" name="T96"/>
              <a:gd fmla="*/ 134 h 197" name="T97"/>
              <a:gd fmla="*/ 97 w 183" name="T98"/>
              <a:gd fmla="*/ 33 h 197" name="T99"/>
              <a:gd fmla="*/ 167 w 183" name="T100"/>
              <a:gd fmla="*/ 94 h 197" name="T101"/>
              <a:gd fmla="*/ 116 w 183" name="T102"/>
              <a:gd fmla="*/ 162 h 197" name="T103"/>
              <a:gd fmla="*/ 104 w 183" name="T104"/>
              <a:gd fmla="*/ 124 h 197" name="T105"/>
              <a:gd fmla="*/ 140 w 183" name="T106"/>
              <a:gd fmla="*/ 80 h 197" name="T107"/>
              <a:gd fmla="*/ 99 w 183" name="T108"/>
              <a:gd fmla="*/ 115 h 197" name="T109"/>
              <a:gd fmla="*/ 150 w 183" name="T110"/>
              <a:gd fmla="*/ 61 h 197" name="T111"/>
              <a:gd fmla="*/ 113 w 183" name="T112"/>
              <a:gd fmla="*/ 22 h 197" name="T113"/>
              <a:gd fmla="*/ 83 w 183" name="T114"/>
              <a:gd fmla="*/ 33 h 197" name="T115"/>
              <a:gd fmla="*/ 90 w 183" name="T116"/>
              <a:gd fmla="*/ 25 h 197" name="T117"/>
              <a:gd fmla="*/ 34 w 183" name="T118"/>
              <a:gd fmla="*/ 93 h 197" name="T119"/>
              <a:gd fmla="*/ 104 w 183" name="T120"/>
              <a:gd fmla="*/ 94 h 197" name="T121"/>
              <a:gd fmla="*/ 153 w 183" name="T122"/>
              <a:gd fmla="*/ 82 h 197" name="T123"/>
              <a:gd fmla="*/ 60 w 183" name="T124"/>
              <a:gd fmla="*/ 116 h 19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97" w="183">
                <a:moveTo>
                  <a:pt x="25" y="172"/>
                </a:moveTo>
                <a:lnTo>
                  <a:pt x="25" y="172"/>
                </a:lnTo>
                <a:lnTo>
                  <a:pt x="25" y="170"/>
                </a:lnTo>
                <a:lnTo>
                  <a:pt x="25" y="170"/>
                </a:lnTo>
                <a:lnTo>
                  <a:pt x="15" y="162"/>
                </a:lnTo>
                <a:lnTo>
                  <a:pt x="8" y="154"/>
                </a:lnTo>
                <a:lnTo>
                  <a:pt x="8" y="154"/>
                </a:lnTo>
                <a:lnTo>
                  <a:pt x="4" y="150"/>
                </a:lnTo>
                <a:lnTo>
                  <a:pt x="3" y="145"/>
                </a:lnTo>
                <a:lnTo>
                  <a:pt x="3" y="145"/>
                </a:lnTo>
                <a:lnTo>
                  <a:pt x="1" y="135"/>
                </a:lnTo>
                <a:lnTo>
                  <a:pt x="0" y="128"/>
                </a:lnTo>
                <a:lnTo>
                  <a:pt x="0" y="128"/>
                </a:lnTo>
                <a:lnTo>
                  <a:pt x="1" y="120"/>
                </a:lnTo>
                <a:lnTo>
                  <a:pt x="1" y="120"/>
                </a:lnTo>
                <a:lnTo>
                  <a:pt x="3" y="116"/>
                </a:lnTo>
                <a:lnTo>
                  <a:pt x="3" y="116"/>
                </a:lnTo>
                <a:lnTo>
                  <a:pt x="3" y="113"/>
                </a:lnTo>
                <a:lnTo>
                  <a:pt x="3" y="113"/>
                </a:lnTo>
                <a:lnTo>
                  <a:pt x="6" y="105"/>
                </a:lnTo>
                <a:lnTo>
                  <a:pt x="6" y="105"/>
                </a:lnTo>
                <a:lnTo>
                  <a:pt x="11" y="96"/>
                </a:lnTo>
                <a:lnTo>
                  <a:pt x="11" y="96"/>
                </a:lnTo>
                <a:lnTo>
                  <a:pt x="20" y="82"/>
                </a:lnTo>
                <a:lnTo>
                  <a:pt x="20" y="82"/>
                </a:lnTo>
                <a:lnTo>
                  <a:pt x="30" y="66"/>
                </a:lnTo>
                <a:lnTo>
                  <a:pt x="41" y="50"/>
                </a:lnTo>
                <a:lnTo>
                  <a:pt x="41" y="50"/>
                </a:lnTo>
                <a:lnTo>
                  <a:pt x="45" y="44"/>
                </a:lnTo>
                <a:lnTo>
                  <a:pt x="45" y="44"/>
                </a:lnTo>
                <a:lnTo>
                  <a:pt x="53" y="34"/>
                </a:lnTo>
                <a:lnTo>
                  <a:pt x="61" y="27"/>
                </a:lnTo>
                <a:lnTo>
                  <a:pt x="61" y="27"/>
                </a:lnTo>
                <a:lnTo>
                  <a:pt x="72" y="17"/>
                </a:lnTo>
                <a:lnTo>
                  <a:pt x="72" y="17"/>
                </a:lnTo>
                <a:lnTo>
                  <a:pt x="83" y="9"/>
                </a:lnTo>
                <a:lnTo>
                  <a:pt x="83" y="9"/>
                </a:lnTo>
                <a:lnTo>
                  <a:pt x="97" y="1"/>
                </a:lnTo>
                <a:lnTo>
                  <a:pt x="97" y="1"/>
                </a:lnTo>
                <a:lnTo>
                  <a:pt x="105" y="0"/>
                </a:lnTo>
                <a:lnTo>
                  <a:pt x="115" y="0"/>
                </a:lnTo>
                <a:lnTo>
                  <a:pt x="115" y="0"/>
                </a:lnTo>
                <a:lnTo>
                  <a:pt x="132" y="0"/>
                </a:lnTo>
                <a:lnTo>
                  <a:pt x="132" y="0"/>
                </a:lnTo>
                <a:lnTo>
                  <a:pt x="143" y="3"/>
                </a:lnTo>
                <a:lnTo>
                  <a:pt x="156" y="8"/>
                </a:lnTo>
                <a:lnTo>
                  <a:pt x="156" y="8"/>
                </a:lnTo>
                <a:lnTo>
                  <a:pt x="162" y="12"/>
                </a:lnTo>
                <a:lnTo>
                  <a:pt x="170" y="17"/>
                </a:lnTo>
                <a:lnTo>
                  <a:pt x="170" y="17"/>
                </a:lnTo>
                <a:lnTo>
                  <a:pt x="173" y="20"/>
                </a:lnTo>
                <a:lnTo>
                  <a:pt x="176" y="25"/>
                </a:lnTo>
                <a:lnTo>
                  <a:pt x="178" y="30"/>
                </a:lnTo>
                <a:lnTo>
                  <a:pt x="180" y="36"/>
                </a:lnTo>
                <a:lnTo>
                  <a:pt x="180" y="36"/>
                </a:lnTo>
                <a:lnTo>
                  <a:pt x="181" y="41"/>
                </a:lnTo>
                <a:lnTo>
                  <a:pt x="181" y="41"/>
                </a:lnTo>
                <a:lnTo>
                  <a:pt x="183" y="50"/>
                </a:lnTo>
                <a:lnTo>
                  <a:pt x="183" y="60"/>
                </a:lnTo>
                <a:lnTo>
                  <a:pt x="183" y="60"/>
                </a:lnTo>
                <a:lnTo>
                  <a:pt x="178" y="77"/>
                </a:lnTo>
                <a:lnTo>
                  <a:pt x="172" y="93"/>
                </a:lnTo>
                <a:lnTo>
                  <a:pt x="172" y="93"/>
                </a:lnTo>
                <a:lnTo>
                  <a:pt x="167" y="104"/>
                </a:lnTo>
                <a:lnTo>
                  <a:pt x="167" y="104"/>
                </a:lnTo>
                <a:lnTo>
                  <a:pt x="159" y="116"/>
                </a:lnTo>
                <a:lnTo>
                  <a:pt x="159" y="116"/>
                </a:lnTo>
                <a:lnTo>
                  <a:pt x="157" y="120"/>
                </a:lnTo>
                <a:lnTo>
                  <a:pt x="157" y="120"/>
                </a:lnTo>
                <a:lnTo>
                  <a:pt x="153" y="131"/>
                </a:lnTo>
                <a:lnTo>
                  <a:pt x="146" y="143"/>
                </a:lnTo>
                <a:lnTo>
                  <a:pt x="146" y="143"/>
                </a:lnTo>
                <a:lnTo>
                  <a:pt x="145" y="143"/>
                </a:lnTo>
                <a:lnTo>
                  <a:pt x="145" y="143"/>
                </a:lnTo>
                <a:lnTo>
                  <a:pt x="137" y="157"/>
                </a:lnTo>
                <a:lnTo>
                  <a:pt x="127" y="170"/>
                </a:lnTo>
                <a:lnTo>
                  <a:pt x="127" y="170"/>
                </a:lnTo>
                <a:lnTo>
                  <a:pt x="121" y="178"/>
                </a:lnTo>
                <a:lnTo>
                  <a:pt x="121" y="178"/>
                </a:lnTo>
                <a:lnTo>
                  <a:pt x="116" y="183"/>
                </a:lnTo>
                <a:lnTo>
                  <a:pt x="116" y="183"/>
                </a:lnTo>
                <a:lnTo>
                  <a:pt x="116" y="184"/>
                </a:lnTo>
                <a:lnTo>
                  <a:pt x="116" y="184"/>
                </a:lnTo>
                <a:lnTo>
                  <a:pt x="115" y="186"/>
                </a:lnTo>
                <a:lnTo>
                  <a:pt x="115" y="186"/>
                </a:lnTo>
                <a:lnTo>
                  <a:pt x="113" y="186"/>
                </a:lnTo>
                <a:lnTo>
                  <a:pt x="113" y="187"/>
                </a:lnTo>
                <a:lnTo>
                  <a:pt x="113" y="187"/>
                </a:lnTo>
                <a:lnTo>
                  <a:pt x="112" y="189"/>
                </a:lnTo>
                <a:lnTo>
                  <a:pt x="110" y="189"/>
                </a:lnTo>
                <a:lnTo>
                  <a:pt x="110" y="189"/>
                </a:lnTo>
                <a:lnTo>
                  <a:pt x="110" y="189"/>
                </a:lnTo>
                <a:lnTo>
                  <a:pt x="110" y="189"/>
                </a:lnTo>
                <a:lnTo>
                  <a:pt x="104" y="192"/>
                </a:lnTo>
                <a:lnTo>
                  <a:pt x="104" y="192"/>
                </a:lnTo>
                <a:lnTo>
                  <a:pt x="102" y="194"/>
                </a:lnTo>
                <a:lnTo>
                  <a:pt x="102" y="194"/>
                </a:lnTo>
                <a:lnTo>
                  <a:pt x="97" y="197"/>
                </a:lnTo>
                <a:lnTo>
                  <a:pt x="93" y="197"/>
                </a:lnTo>
                <a:lnTo>
                  <a:pt x="93" y="197"/>
                </a:lnTo>
                <a:lnTo>
                  <a:pt x="85" y="197"/>
                </a:lnTo>
                <a:lnTo>
                  <a:pt x="77" y="197"/>
                </a:lnTo>
                <a:lnTo>
                  <a:pt x="77" y="197"/>
                </a:lnTo>
                <a:lnTo>
                  <a:pt x="66" y="194"/>
                </a:lnTo>
                <a:lnTo>
                  <a:pt x="55" y="189"/>
                </a:lnTo>
                <a:lnTo>
                  <a:pt x="55" y="189"/>
                </a:lnTo>
                <a:lnTo>
                  <a:pt x="49" y="184"/>
                </a:lnTo>
                <a:lnTo>
                  <a:pt x="49" y="184"/>
                </a:lnTo>
                <a:lnTo>
                  <a:pt x="45" y="183"/>
                </a:lnTo>
                <a:lnTo>
                  <a:pt x="45" y="183"/>
                </a:lnTo>
                <a:lnTo>
                  <a:pt x="44" y="183"/>
                </a:lnTo>
                <a:lnTo>
                  <a:pt x="44" y="183"/>
                </a:lnTo>
                <a:lnTo>
                  <a:pt x="41" y="184"/>
                </a:lnTo>
                <a:lnTo>
                  <a:pt x="41" y="184"/>
                </a:lnTo>
                <a:lnTo>
                  <a:pt x="39" y="184"/>
                </a:lnTo>
                <a:lnTo>
                  <a:pt x="39" y="184"/>
                </a:lnTo>
                <a:lnTo>
                  <a:pt x="36" y="186"/>
                </a:lnTo>
                <a:lnTo>
                  <a:pt x="33" y="186"/>
                </a:lnTo>
                <a:lnTo>
                  <a:pt x="33" y="186"/>
                </a:lnTo>
                <a:lnTo>
                  <a:pt x="28" y="183"/>
                </a:lnTo>
                <a:lnTo>
                  <a:pt x="27" y="180"/>
                </a:lnTo>
                <a:lnTo>
                  <a:pt x="25" y="176"/>
                </a:lnTo>
                <a:lnTo>
                  <a:pt x="25" y="176"/>
                </a:lnTo>
                <a:lnTo>
                  <a:pt x="25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41" y="118"/>
                </a:moveTo>
                <a:lnTo>
                  <a:pt x="41" y="118"/>
                </a:lnTo>
                <a:lnTo>
                  <a:pt x="41" y="120"/>
                </a:lnTo>
                <a:lnTo>
                  <a:pt x="41" y="120"/>
                </a:lnTo>
                <a:lnTo>
                  <a:pt x="39" y="124"/>
                </a:lnTo>
                <a:lnTo>
                  <a:pt x="39" y="124"/>
                </a:lnTo>
                <a:lnTo>
                  <a:pt x="38" y="129"/>
                </a:lnTo>
                <a:lnTo>
                  <a:pt x="33" y="129"/>
                </a:lnTo>
                <a:lnTo>
                  <a:pt x="33" y="129"/>
                </a:lnTo>
                <a:lnTo>
                  <a:pt x="30" y="129"/>
                </a:lnTo>
                <a:lnTo>
                  <a:pt x="27" y="128"/>
                </a:lnTo>
                <a:lnTo>
                  <a:pt x="27" y="128"/>
                </a:lnTo>
                <a:lnTo>
                  <a:pt x="25" y="126"/>
                </a:lnTo>
                <a:lnTo>
                  <a:pt x="23" y="123"/>
                </a:lnTo>
                <a:lnTo>
                  <a:pt x="23" y="123"/>
                </a:lnTo>
                <a:lnTo>
                  <a:pt x="23" y="118"/>
                </a:lnTo>
                <a:lnTo>
                  <a:pt x="23" y="118"/>
                </a:lnTo>
                <a:lnTo>
                  <a:pt x="23" y="113"/>
                </a:lnTo>
                <a:lnTo>
                  <a:pt x="23" y="113"/>
                </a:lnTo>
                <a:lnTo>
                  <a:pt x="17" y="113"/>
                </a:lnTo>
                <a:lnTo>
                  <a:pt x="17" y="113"/>
                </a:lnTo>
                <a:lnTo>
                  <a:pt x="12" y="115"/>
                </a:lnTo>
                <a:lnTo>
                  <a:pt x="12" y="115"/>
                </a:lnTo>
                <a:lnTo>
                  <a:pt x="11" y="116"/>
                </a:lnTo>
                <a:lnTo>
                  <a:pt x="11" y="116"/>
                </a:lnTo>
                <a:lnTo>
                  <a:pt x="11" y="120"/>
                </a:lnTo>
                <a:lnTo>
                  <a:pt x="11" y="120"/>
                </a:lnTo>
                <a:lnTo>
                  <a:pt x="9" y="129"/>
                </a:lnTo>
                <a:lnTo>
                  <a:pt x="9" y="129"/>
                </a:lnTo>
                <a:lnTo>
                  <a:pt x="9" y="139"/>
                </a:lnTo>
                <a:lnTo>
                  <a:pt x="9" y="139"/>
                </a:lnTo>
                <a:lnTo>
                  <a:pt x="11" y="142"/>
                </a:lnTo>
                <a:lnTo>
                  <a:pt x="14" y="145"/>
                </a:lnTo>
                <a:lnTo>
                  <a:pt x="14" y="145"/>
                </a:lnTo>
                <a:lnTo>
                  <a:pt x="20" y="156"/>
                </a:lnTo>
                <a:lnTo>
                  <a:pt x="20" y="156"/>
                </a:lnTo>
                <a:lnTo>
                  <a:pt x="25" y="161"/>
                </a:lnTo>
                <a:lnTo>
                  <a:pt x="31" y="164"/>
                </a:lnTo>
                <a:lnTo>
                  <a:pt x="31" y="164"/>
                </a:lnTo>
                <a:lnTo>
                  <a:pt x="33" y="162"/>
                </a:lnTo>
                <a:lnTo>
                  <a:pt x="33" y="162"/>
                </a:lnTo>
                <a:lnTo>
                  <a:pt x="36" y="161"/>
                </a:lnTo>
                <a:lnTo>
                  <a:pt x="38" y="161"/>
                </a:lnTo>
                <a:lnTo>
                  <a:pt x="38" y="161"/>
                </a:lnTo>
                <a:lnTo>
                  <a:pt x="42" y="161"/>
                </a:lnTo>
                <a:lnTo>
                  <a:pt x="45" y="162"/>
                </a:lnTo>
                <a:lnTo>
                  <a:pt x="45" y="162"/>
                </a:lnTo>
                <a:lnTo>
                  <a:pt x="49" y="165"/>
                </a:lnTo>
                <a:lnTo>
                  <a:pt x="49" y="170"/>
                </a:lnTo>
                <a:lnTo>
                  <a:pt x="49" y="170"/>
                </a:lnTo>
                <a:lnTo>
                  <a:pt x="49" y="170"/>
                </a:lnTo>
                <a:lnTo>
                  <a:pt x="49" y="170"/>
                </a:lnTo>
                <a:lnTo>
                  <a:pt x="49" y="172"/>
                </a:lnTo>
                <a:lnTo>
                  <a:pt x="50" y="173"/>
                </a:lnTo>
                <a:lnTo>
                  <a:pt x="50" y="173"/>
                </a:lnTo>
                <a:lnTo>
                  <a:pt x="53" y="175"/>
                </a:lnTo>
                <a:lnTo>
                  <a:pt x="53" y="175"/>
                </a:lnTo>
                <a:lnTo>
                  <a:pt x="75" y="184"/>
                </a:lnTo>
                <a:lnTo>
                  <a:pt x="75" y="184"/>
                </a:lnTo>
                <a:lnTo>
                  <a:pt x="85" y="187"/>
                </a:lnTo>
                <a:lnTo>
                  <a:pt x="94" y="189"/>
                </a:lnTo>
                <a:lnTo>
                  <a:pt x="94" y="189"/>
                </a:lnTo>
                <a:lnTo>
                  <a:pt x="99" y="187"/>
                </a:lnTo>
                <a:lnTo>
                  <a:pt x="99" y="187"/>
                </a:lnTo>
                <a:lnTo>
                  <a:pt x="102" y="187"/>
                </a:lnTo>
                <a:lnTo>
                  <a:pt x="102" y="187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9" y="183"/>
                </a:lnTo>
                <a:lnTo>
                  <a:pt x="109" y="180"/>
                </a:lnTo>
                <a:lnTo>
                  <a:pt x="109" y="180"/>
                </a:lnTo>
                <a:lnTo>
                  <a:pt x="110" y="172"/>
                </a:lnTo>
                <a:lnTo>
                  <a:pt x="107" y="165"/>
                </a:lnTo>
                <a:lnTo>
                  <a:pt x="107" y="165"/>
                </a:lnTo>
                <a:lnTo>
                  <a:pt x="104" y="159"/>
                </a:lnTo>
                <a:lnTo>
                  <a:pt x="104" y="159"/>
                </a:lnTo>
                <a:lnTo>
                  <a:pt x="101" y="154"/>
                </a:lnTo>
                <a:lnTo>
                  <a:pt x="97" y="153"/>
                </a:lnTo>
                <a:lnTo>
                  <a:pt x="97" y="153"/>
                </a:lnTo>
                <a:lnTo>
                  <a:pt x="96" y="150"/>
                </a:lnTo>
                <a:lnTo>
                  <a:pt x="96" y="150"/>
                </a:lnTo>
                <a:lnTo>
                  <a:pt x="88" y="145"/>
                </a:lnTo>
                <a:lnTo>
                  <a:pt x="88" y="145"/>
                </a:lnTo>
                <a:lnTo>
                  <a:pt x="86" y="143"/>
                </a:lnTo>
                <a:lnTo>
                  <a:pt x="86" y="143"/>
                </a:lnTo>
                <a:lnTo>
                  <a:pt x="86" y="146"/>
                </a:lnTo>
                <a:lnTo>
                  <a:pt x="86" y="146"/>
                </a:lnTo>
                <a:lnTo>
                  <a:pt x="88" y="146"/>
                </a:lnTo>
                <a:lnTo>
                  <a:pt x="88" y="146"/>
                </a:lnTo>
                <a:lnTo>
                  <a:pt x="88" y="150"/>
                </a:lnTo>
                <a:lnTo>
                  <a:pt x="88" y="153"/>
                </a:lnTo>
                <a:lnTo>
                  <a:pt x="88" y="153"/>
                </a:lnTo>
                <a:lnTo>
                  <a:pt x="88" y="154"/>
                </a:lnTo>
                <a:lnTo>
                  <a:pt x="88" y="154"/>
                </a:lnTo>
                <a:lnTo>
                  <a:pt x="86" y="159"/>
                </a:lnTo>
                <a:lnTo>
                  <a:pt x="83" y="162"/>
                </a:lnTo>
                <a:lnTo>
                  <a:pt x="83" y="162"/>
                </a:lnTo>
                <a:lnTo>
                  <a:pt x="82" y="164"/>
                </a:lnTo>
                <a:lnTo>
                  <a:pt x="82" y="164"/>
                </a:lnTo>
                <a:lnTo>
                  <a:pt x="77" y="164"/>
                </a:lnTo>
                <a:lnTo>
                  <a:pt x="71" y="161"/>
                </a:lnTo>
                <a:lnTo>
                  <a:pt x="71" y="161"/>
                </a:lnTo>
                <a:lnTo>
                  <a:pt x="69" y="157"/>
                </a:lnTo>
                <a:lnTo>
                  <a:pt x="69" y="154"/>
                </a:lnTo>
                <a:lnTo>
                  <a:pt x="69" y="154"/>
                </a:lnTo>
                <a:lnTo>
                  <a:pt x="69" y="150"/>
                </a:lnTo>
                <a:lnTo>
                  <a:pt x="69" y="150"/>
                </a:lnTo>
                <a:lnTo>
                  <a:pt x="72" y="146"/>
                </a:lnTo>
                <a:lnTo>
                  <a:pt x="75" y="145"/>
                </a:lnTo>
                <a:lnTo>
                  <a:pt x="75" y="145"/>
                </a:lnTo>
                <a:lnTo>
                  <a:pt x="75" y="145"/>
                </a:lnTo>
                <a:lnTo>
                  <a:pt x="75" y="145"/>
                </a:lnTo>
                <a:lnTo>
                  <a:pt x="79" y="143"/>
                </a:lnTo>
                <a:lnTo>
                  <a:pt x="79" y="143"/>
                </a:lnTo>
                <a:lnTo>
                  <a:pt x="85" y="143"/>
                </a:lnTo>
                <a:lnTo>
                  <a:pt x="85" y="143"/>
                </a:lnTo>
                <a:lnTo>
                  <a:pt x="85" y="143"/>
                </a:lnTo>
                <a:lnTo>
                  <a:pt x="85" y="143"/>
                </a:lnTo>
                <a:lnTo>
                  <a:pt x="77" y="137"/>
                </a:lnTo>
                <a:lnTo>
                  <a:pt x="77" y="137"/>
                </a:lnTo>
                <a:lnTo>
                  <a:pt x="64" y="131"/>
                </a:lnTo>
                <a:lnTo>
                  <a:pt x="64" y="131"/>
                </a:lnTo>
                <a:lnTo>
                  <a:pt x="55" y="128"/>
                </a:lnTo>
                <a:lnTo>
                  <a:pt x="55" y="128"/>
                </a:lnTo>
                <a:lnTo>
                  <a:pt x="52" y="126"/>
                </a:lnTo>
                <a:lnTo>
                  <a:pt x="52" y="126"/>
                </a:lnTo>
                <a:lnTo>
                  <a:pt x="44" y="120"/>
                </a:lnTo>
                <a:lnTo>
                  <a:pt x="44" y="120"/>
                </a:lnTo>
                <a:lnTo>
                  <a:pt x="41" y="118"/>
                </a:lnTo>
                <a:lnTo>
                  <a:pt x="41" y="118"/>
                </a:lnTo>
                <a:close/>
                <a:moveTo>
                  <a:pt x="131" y="19"/>
                </a:moveTo>
                <a:lnTo>
                  <a:pt x="131" y="19"/>
                </a:lnTo>
                <a:lnTo>
                  <a:pt x="134" y="30"/>
                </a:lnTo>
                <a:lnTo>
                  <a:pt x="134" y="30"/>
                </a:lnTo>
                <a:lnTo>
                  <a:pt x="135" y="28"/>
                </a:lnTo>
                <a:lnTo>
                  <a:pt x="135" y="28"/>
                </a:lnTo>
                <a:lnTo>
                  <a:pt x="135" y="27"/>
                </a:lnTo>
                <a:lnTo>
                  <a:pt x="135" y="27"/>
                </a:lnTo>
                <a:lnTo>
                  <a:pt x="134" y="23"/>
                </a:lnTo>
                <a:lnTo>
                  <a:pt x="134" y="23"/>
                </a:lnTo>
                <a:lnTo>
                  <a:pt x="135" y="22"/>
                </a:lnTo>
                <a:lnTo>
                  <a:pt x="135" y="22"/>
                </a:lnTo>
                <a:lnTo>
                  <a:pt x="137" y="22"/>
                </a:lnTo>
                <a:lnTo>
                  <a:pt x="137" y="22"/>
                </a:lnTo>
                <a:lnTo>
                  <a:pt x="139" y="23"/>
                </a:lnTo>
                <a:lnTo>
                  <a:pt x="139" y="23"/>
                </a:lnTo>
                <a:lnTo>
                  <a:pt x="140" y="27"/>
                </a:lnTo>
                <a:lnTo>
                  <a:pt x="140" y="27"/>
                </a:lnTo>
                <a:lnTo>
                  <a:pt x="143" y="25"/>
                </a:lnTo>
                <a:lnTo>
                  <a:pt x="143" y="25"/>
                </a:lnTo>
                <a:lnTo>
                  <a:pt x="140" y="19"/>
                </a:lnTo>
                <a:lnTo>
                  <a:pt x="140" y="19"/>
                </a:lnTo>
                <a:lnTo>
                  <a:pt x="139" y="19"/>
                </a:lnTo>
                <a:lnTo>
                  <a:pt x="139" y="19"/>
                </a:lnTo>
                <a:lnTo>
                  <a:pt x="134" y="17"/>
                </a:lnTo>
                <a:lnTo>
                  <a:pt x="134" y="17"/>
                </a:lnTo>
                <a:lnTo>
                  <a:pt x="132" y="17"/>
                </a:lnTo>
                <a:lnTo>
                  <a:pt x="132" y="17"/>
                </a:lnTo>
                <a:lnTo>
                  <a:pt x="131" y="19"/>
                </a:lnTo>
                <a:lnTo>
                  <a:pt x="131" y="19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41"/>
                </a:lnTo>
                <a:lnTo>
                  <a:pt x="58" y="41"/>
                </a:lnTo>
                <a:lnTo>
                  <a:pt x="63" y="38"/>
                </a:lnTo>
                <a:lnTo>
                  <a:pt x="63" y="38"/>
                </a:lnTo>
                <a:lnTo>
                  <a:pt x="63" y="36"/>
                </a:lnTo>
                <a:lnTo>
                  <a:pt x="63" y="36"/>
                </a:lnTo>
                <a:lnTo>
                  <a:pt x="66" y="34"/>
                </a:lnTo>
                <a:lnTo>
                  <a:pt x="66" y="34"/>
                </a:lnTo>
                <a:lnTo>
                  <a:pt x="72" y="30"/>
                </a:lnTo>
                <a:lnTo>
                  <a:pt x="72" y="30"/>
                </a:lnTo>
                <a:lnTo>
                  <a:pt x="80" y="23"/>
                </a:lnTo>
                <a:lnTo>
                  <a:pt x="80" y="23"/>
                </a:lnTo>
                <a:lnTo>
                  <a:pt x="82" y="22"/>
                </a:lnTo>
                <a:lnTo>
                  <a:pt x="82" y="19"/>
                </a:lnTo>
                <a:lnTo>
                  <a:pt x="82" y="19"/>
                </a:lnTo>
                <a:lnTo>
                  <a:pt x="74" y="23"/>
                </a:lnTo>
                <a:lnTo>
                  <a:pt x="68" y="30"/>
                </a:lnTo>
                <a:lnTo>
                  <a:pt x="61" y="38"/>
                </a:lnTo>
                <a:lnTo>
                  <a:pt x="56" y="44"/>
                </a:lnTo>
                <a:lnTo>
                  <a:pt x="56" y="44"/>
                </a:lnTo>
                <a:close/>
                <a:moveTo>
                  <a:pt x="94" y="107"/>
                </a:moveTo>
                <a:lnTo>
                  <a:pt x="94" y="107"/>
                </a:lnTo>
                <a:lnTo>
                  <a:pt x="96" y="104"/>
                </a:lnTo>
                <a:lnTo>
                  <a:pt x="96" y="104"/>
                </a:lnTo>
                <a:lnTo>
                  <a:pt x="102" y="98"/>
                </a:lnTo>
                <a:lnTo>
                  <a:pt x="102" y="98"/>
                </a:lnTo>
                <a:lnTo>
                  <a:pt x="99" y="93"/>
                </a:lnTo>
                <a:lnTo>
                  <a:pt x="99" y="93"/>
                </a:lnTo>
                <a:lnTo>
                  <a:pt x="90" y="104"/>
                </a:lnTo>
                <a:lnTo>
                  <a:pt x="90" y="104"/>
                </a:lnTo>
                <a:lnTo>
                  <a:pt x="94" y="107"/>
                </a:lnTo>
                <a:lnTo>
                  <a:pt x="94" y="107"/>
                </a:lnTo>
                <a:close/>
                <a:moveTo>
                  <a:pt x="85" y="19"/>
                </a:moveTo>
                <a:lnTo>
                  <a:pt x="85" y="19"/>
                </a:lnTo>
                <a:lnTo>
                  <a:pt x="86" y="19"/>
                </a:lnTo>
                <a:lnTo>
                  <a:pt x="86" y="19"/>
                </a:lnTo>
                <a:lnTo>
                  <a:pt x="97" y="12"/>
                </a:lnTo>
                <a:lnTo>
                  <a:pt x="110" y="9"/>
                </a:lnTo>
                <a:lnTo>
                  <a:pt x="110" y="9"/>
                </a:lnTo>
                <a:lnTo>
                  <a:pt x="113" y="9"/>
                </a:lnTo>
                <a:lnTo>
                  <a:pt x="113" y="9"/>
                </a:lnTo>
                <a:lnTo>
                  <a:pt x="113" y="8"/>
                </a:lnTo>
                <a:lnTo>
                  <a:pt x="113" y="8"/>
                </a:lnTo>
                <a:lnTo>
                  <a:pt x="107" y="8"/>
                </a:lnTo>
                <a:lnTo>
                  <a:pt x="99" y="11"/>
                </a:lnTo>
                <a:lnTo>
                  <a:pt x="90" y="14"/>
                </a:lnTo>
                <a:lnTo>
                  <a:pt x="83" y="19"/>
                </a:lnTo>
                <a:lnTo>
                  <a:pt x="83" y="19"/>
                </a:lnTo>
                <a:lnTo>
                  <a:pt x="85" y="19"/>
                </a:lnTo>
                <a:lnTo>
                  <a:pt x="85" y="19"/>
                </a:lnTo>
                <a:close/>
                <a:moveTo>
                  <a:pt x="82" y="66"/>
                </a:moveTo>
                <a:lnTo>
                  <a:pt x="82" y="66"/>
                </a:lnTo>
                <a:lnTo>
                  <a:pt x="86" y="63"/>
                </a:lnTo>
                <a:lnTo>
                  <a:pt x="86" y="63"/>
                </a:lnTo>
                <a:lnTo>
                  <a:pt x="85" y="53"/>
                </a:lnTo>
                <a:lnTo>
                  <a:pt x="85" y="53"/>
                </a:lnTo>
                <a:lnTo>
                  <a:pt x="80" y="57"/>
                </a:lnTo>
                <a:lnTo>
                  <a:pt x="80" y="57"/>
                </a:lnTo>
                <a:lnTo>
                  <a:pt x="80" y="58"/>
                </a:lnTo>
                <a:lnTo>
                  <a:pt x="80" y="58"/>
                </a:lnTo>
                <a:lnTo>
                  <a:pt x="80" y="61"/>
                </a:lnTo>
                <a:lnTo>
                  <a:pt x="82" y="66"/>
                </a:lnTo>
                <a:lnTo>
                  <a:pt x="82" y="66"/>
                </a:lnTo>
                <a:close/>
                <a:moveTo>
                  <a:pt x="47" y="52"/>
                </a:moveTo>
                <a:lnTo>
                  <a:pt x="47" y="52"/>
                </a:lnTo>
                <a:lnTo>
                  <a:pt x="47" y="52"/>
                </a:lnTo>
                <a:lnTo>
                  <a:pt x="47" y="52"/>
                </a:lnTo>
                <a:lnTo>
                  <a:pt x="47" y="52"/>
                </a:lnTo>
                <a:lnTo>
                  <a:pt x="47" y="52"/>
                </a:lnTo>
                <a:lnTo>
                  <a:pt x="41" y="60"/>
                </a:lnTo>
                <a:lnTo>
                  <a:pt x="41" y="60"/>
                </a:lnTo>
                <a:lnTo>
                  <a:pt x="36" y="66"/>
                </a:lnTo>
                <a:lnTo>
                  <a:pt x="36" y="66"/>
                </a:lnTo>
                <a:lnTo>
                  <a:pt x="31" y="74"/>
                </a:lnTo>
                <a:lnTo>
                  <a:pt x="31" y="74"/>
                </a:lnTo>
                <a:lnTo>
                  <a:pt x="30" y="79"/>
                </a:lnTo>
                <a:lnTo>
                  <a:pt x="30" y="79"/>
                </a:lnTo>
                <a:lnTo>
                  <a:pt x="31" y="80"/>
                </a:lnTo>
                <a:lnTo>
                  <a:pt x="31" y="80"/>
                </a:lnTo>
                <a:lnTo>
                  <a:pt x="31" y="80"/>
                </a:lnTo>
                <a:lnTo>
                  <a:pt x="31" y="80"/>
                </a:lnTo>
                <a:lnTo>
                  <a:pt x="34" y="72"/>
                </a:lnTo>
                <a:lnTo>
                  <a:pt x="34" y="72"/>
                </a:lnTo>
                <a:lnTo>
                  <a:pt x="41" y="60"/>
                </a:lnTo>
                <a:lnTo>
                  <a:pt x="41" y="60"/>
                </a:lnTo>
                <a:lnTo>
                  <a:pt x="42" y="58"/>
                </a:lnTo>
                <a:lnTo>
                  <a:pt x="42" y="58"/>
                </a:lnTo>
                <a:lnTo>
                  <a:pt x="42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7" y="52"/>
                </a:lnTo>
                <a:lnTo>
                  <a:pt x="47" y="52"/>
                </a:lnTo>
                <a:close/>
                <a:moveTo>
                  <a:pt x="110" y="50"/>
                </a:moveTo>
                <a:lnTo>
                  <a:pt x="110" y="50"/>
                </a:lnTo>
                <a:lnTo>
                  <a:pt x="104" y="52"/>
                </a:lnTo>
                <a:lnTo>
                  <a:pt x="104" y="52"/>
                </a:lnTo>
                <a:lnTo>
                  <a:pt x="107" y="60"/>
                </a:lnTo>
                <a:lnTo>
                  <a:pt x="107" y="60"/>
                </a:lnTo>
                <a:lnTo>
                  <a:pt x="112" y="58"/>
                </a:lnTo>
                <a:lnTo>
                  <a:pt x="112" y="58"/>
                </a:lnTo>
                <a:lnTo>
                  <a:pt x="110" y="50"/>
                </a:lnTo>
                <a:lnTo>
                  <a:pt x="110" y="50"/>
                </a:lnTo>
                <a:close/>
                <a:moveTo>
                  <a:pt x="150" y="94"/>
                </a:moveTo>
                <a:lnTo>
                  <a:pt x="150" y="94"/>
                </a:lnTo>
                <a:lnTo>
                  <a:pt x="151" y="94"/>
                </a:lnTo>
                <a:lnTo>
                  <a:pt x="151" y="94"/>
                </a:lnTo>
                <a:lnTo>
                  <a:pt x="157" y="85"/>
                </a:lnTo>
                <a:lnTo>
                  <a:pt x="157" y="85"/>
                </a:lnTo>
                <a:lnTo>
                  <a:pt x="157" y="85"/>
                </a:lnTo>
                <a:lnTo>
                  <a:pt x="157" y="85"/>
                </a:lnTo>
                <a:lnTo>
                  <a:pt x="148" y="87"/>
                </a:lnTo>
                <a:lnTo>
                  <a:pt x="148" y="87"/>
                </a:lnTo>
                <a:lnTo>
                  <a:pt x="150" y="94"/>
                </a:lnTo>
                <a:lnTo>
                  <a:pt x="150" y="94"/>
                </a:lnTo>
                <a:close/>
                <a:moveTo>
                  <a:pt x="126" y="22"/>
                </a:moveTo>
                <a:lnTo>
                  <a:pt x="126" y="22"/>
                </a:lnTo>
                <a:lnTo>
                  <a:pt x="121" y="27"/>
                </a:lnTo>
                <a:lnTo>
                  <a:pt x="121" y="27"/>
                </a:lnTo>
                <a:lnTo>
                  <a:pt x="123" y="30"/>
                </a:lnTo>
                <a:lnTo>
                  <a:pt x="123" y="30"/>
                </a:lnTo>
                <a:lnTo>
                  <a:pt x="126" y="30"/>
                </a:lnTo>
                <a:lnTo>
                  <a:pt x="126" y="30"/>
                </a:lnTo>
                <a:lnTo>
                  <a:pt x="127" y="30"/>
                </a:lnTo>
                <a:lnTo>
                  <a:pt x="127" y="30"/>
                </a:lnTo>
                <a:lnTo>
                  <a:pt x="127" y="28"/>
                </a:lnTo>
                <a:lnTo>
                  <a:pt x="127" y="28"/>
                </a:lnTo>
                <a:lnTo>
                  <a:pt x="126" y="22"/>
                </a:lnTo>
                <a:lnTo>
                  <a:pt x="126" y="22"/>
                </a:lnTo>
                <a:close/>
                <a:moveTo>
                  <a:pt x="94" y="53"/>
                </a:moveTo>
                <a:lnTo>
                  <a:pt x="94" y="53"/>
                </a:lnTo>
                <a:lnTo>
                  <a:pt x="94" y="55"/>
                </a:lnTo>
                <a:lnTo>
                  <a:pt x="94" y="55"/>
                </a:lnTo>
                <a:lnTo>
                  <a:pt x="91" y="55"/>
                </a:lnTo>
                <a:lnTo>
                  <a:pt x="90" y="55"/>
                </a:lnTo>
                <a:lnTo>
                  <a:pt x="90" y="55"/>
                </a:lnTo>
                <a:lnTo>
                  <a:pt x="90" y="53"/>
                </a:lnTo>
                <a:lnTo>
                  <a:pt x="90" y="53"/>
                </a:lnTo>
                <a:lnTo>
                  <a:pt x="90" y="50"/>
                </a:lnTo>
                <a:lnTo>
                  <a:pt x="90" y="50"/>
                </a:lnTo>
                <a:lnTo>
                  <a:pt x="88" y="52"/>
                </a:lnTo>
                <a:lnTo>
                  <a:pt x="88" y="52"/>
                </a:lnTo>
                <a:lnTo>
                  <a:pt x="91" y="60"/>
                </a:lnTo>
                <a:lnTo>
                  <a:pt x="91" y="60"/>
                </a:lnTo>
                <a:lnTo>
                  <a:pt x="97" y="57"/>
                </a:lnTo>
                <a:lnTo>
                  <a:pt x="97" y="57"/>
                </a:lnTo>
                <a:lnTo>
                  <a:pt x="97" y="55"/>
                </a:lnTo>
                <a:lnTo>
                  <a:pt x="97" y="55"/>
                </a:lnTo>
                <a:lnTo>
                  <a:pt x="96" y="55"/>
                </a:lnTo>
                <a:lnTo>
                  <a:pt x="94" y="53"/>
                </a:lnTo>
                <a:lnTo>
                  <a:pt x="94" y="53"/>
                </a:lnTo>
                <a:close/>
                <a:moveTo>
                  <a:pt x="113" y="139"/>
                </a:moveTo>
                <a:lnTo>
                  <a:pt x="113" y="139"/>
                </a:lnTo>
                <a:lnTo>
                  <a:pt x="115" y="135"/>
                </a:lnTo>
                <a:lnTo>
                  <a:pt x="115" y="135"/>
                </a:lnTo>
                <a:lnTo>
                  <a:pt x="116" y="134"/>
                </a:lnTo>
                <a:lnTo>
                  <a:pt x="116" y="134"/>
                </a:lnTo>
                <a:lnTo>
                  <a:pt x="113" y="134"/>
                </a:lnTo>
                <a:lnTo>
                  <a:pt x="113" y="134"/>
                </a:lnTo>
                <a:lnTo>
                  <a:pt x="105" y="137"/>
                </a:lnTo>
                <a:lnTo>
                  <a:pt x="105" y="137"/>
                </a:lnTo>
                <a:lnTo>
                  <a:pt x="105" y="139"/>
                </a:lnTo>
                <a:lnTo>
                  <a:pt x="105" y="140"/>
                </a:lnTo>
                <a:lnTo>
                  <a:pt x="105" y="140"/>
                </a:lnTo>
                <a:lnTo>
                  <a:pt x="105" y="142"/>
                </a:lnTo>
                <a:lnTo>
                  <a:pt x="105" y="142"/>
                </a:lnTo>
                <a:lnTo>
                  <a:pt x="109" y="139"/>
                </a:lnTo>
                <a:lnTo>
                  <a:pt x="109" y="139"/>
                </a:lnTo>
                <a:lnTo>
                  <a:pt x="110" y="139"/>
                </a:lnTo>
                <a:lnTo>
                  <a:pt x="113" y="139"/>
                </a:lnTo>
                <a:lnTo>
                  <a:pt x="113" y="139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94" y="36"/>
                </a:lnTo>
                <a:lnTo>
                  <a:pt x="94" y="36"/>
                </a:lnTo>
                <a:lnTo>
                  <a:pt x="94" y="34"/>
                </a:lnTo>
                <a:lnTo>
                  <a:pt x="94" y="34"/>
                </a:lnTo>
                <a:lnTo>
                  <a:pt x="96" y="28"/>
                </a:lnTo>
                <a:lnTo>
                  <a:pt x="96" y="28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4" y="28"/>
                </a:lnTo>
                <a:lnTo>
                  <a:pt x="94" y="28"/>
                </a:lnTo>
                <a:lnTo>
                  <a:pt x="90" y="34"/>
                </a:lnTo>
                <a:lnTo>
                  <a:pt x="90" y="34"/>
                </a:lnTo>
                <a:lnTo>
                  <a:pt x="90" y="36"/>
                </a:lnTo>
                <a:lnTo>
                  <a:pt x="90" y="36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148" y="41"/>
                </a:moveTo>
                <a:lnTo>
                  <a:pt x="148" y="41"/>
                </a:lnTo>
                <a:lnTo>
                  <a:pt x="146" y="41"/>
                </a:lnTo>
                <a:lnTo>
                  <a:pt x="146" y="4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0" y="31"/>
                </a:lnTo>
                <a:lnTo>
                  <a:pt x="142" y="38"/>
                </a:lnTo>
                <a:lnTo>
                  <a:pt x="142" y="38"/>
                </a:lnTo>
                <a:lnTo>
                  <a:pt x="142" y="41"/>
                </a:lnTo>
                <a:lnTo>
                  <a:pt x="143" y="41"/>
                </a:lnTo>
                <a:lnTo>
                  <a:pt x="143" y="41"/>
                </a:lnTo>
                <a:lnTo>
                  <a:pt x="145" y="42"/>
                </a:lnTo>
                <a:lnTo>
                  <a:pt x="145" y="42"/>
                </a:lnTo>
                <a:lnTo>
                  <a:pt x="146" y="42"/>
                </a:lnTo>
                <a:lnTo>
                  <a:pt x="148" y="41"/>
                </a:lnTo>
                <a:lnTo>
                  <a:pt x="148" y="41"/>
                </a:lnTo>
                <a:close/>
                <a:moveTo>
                  <a:pt x="96" y="6"/>
                </a:moveTo>
                <a:lnTo>
                  <a:pt x="96" y="6"/>
                </a:lnTo>
                <a:lnTo>
                  <a:pt x="107" y="4"/>
                </a:lnTo>
                <a:lnTo>
                  <a:pt x="107" y="4"/>
                </a:lnTo>
                <a:lnTo>
                  <a:pt x="120" y="3"/>
                </a:lnTo>
                <a:lnTo>
                  <a:pt x="120" y="3"/>
                </a:lnTo>
                <a:lnTo>
                  <a:pt x="113" y="3"/>
                </a:lnTo>
                <a:lnTo>
                  <a:pt x="107" y="3"/>
                </a:lnTo>
                <a:lnTo>
                  <a:pt x="101" y="4"/>
                </a:lnTo>
                <a:lnTo>
                  <a:pt x="96" y="6"/>
                </a:lnTo>
                <a:lnTo>
                  <a:pt x="96" y="6"/>
                </a:lnTo>
                <a:close/>
                <a:moveTo>
                  <a:pt x="55" y="58"/>
                </a:moveTo>
                <a:lnTo>
                  <a:pt x="55" y="58"/>
                </a:lnTo>
                <a:lnTo>
                  <a:pt x="53" y="58"/>
                </a:lnTo>
                <a:lnTo>
                  <a:pt x="53" y="58"/>
                </a:lnTo>
                <a:lnTo>
                  <a:pt x="47" y="68"/>
                </a:lnTo>
                <a:lnTo>
                  <a:pt x="47" y="68"/>
                </a:lnTo>
                <a:lnTo>
                  <a:pt x="47" y="69"/>
                </a:lnTo>
                <a:lnTo>
                  <a:pt x="47" y="69"/>
                </a:lnTo>
                <a:lnTo>
                  <a:pt x="47" y="71"/>
                </a:lnTo>
                <a:lnTo>
                  <a:pt x="47" y="71"/>
                </a:lnTo>
                <a:lnTo>
                  <a:pt x="47" y="71"/>
                </a:lnTo>
                <a:lnTo>
                  <a:pt x="47" y="71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lnTo>
                  <a:pt x="55" y="58"/>
                </a:lnTo>
                <a:lnTo>
                  <a:pt x="55" y="58"/>
                </a:lnTo>
                <a:close/>
                <a:moveTo>
                  <a:pt x="83" y="38"/>
                </a:moveTo>
                <a:lnTo>
                  <a:pt x="83" y="38"/>
                </a:lnTo>
                <a:lnTo>
                  <a:pt x="83" y="39"/>
                </a:lnTo>
                <a:lnTo>
                  <a:pt x="83" y="39"/>
                </a:lnTo>
                <a:lnTo>
                  <a:pt x="82" y="41"/>
                </a:lnTo>
                <a:lnTo>
                  <a:pt x="82" y="41"/>
                </a:lnTo>
                <a:lnTo>
                  <a:pt x="82" y="45"/>
                </a:lnTo>
                <a:lnTo>
                  <a:pt x="82" y="45"/>
                </a:lnTo>
                <a:lnTo>
                  <a:pt x="80" y="47"/>
                </a:lnTo>
                <a:lnTo>
                  <a:pt x="80" y="47"/>
                </a:lnTo>
                <a:lnTo>
                  <a:pt x="83" y="47"/>
                </a:lnTo>
                <a:lnTo>
                  <a:pt x="83" y="47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6" y="42"/>
                </a:lnTo>
                <a:lnTo>
                  <a:pt x="86" y="42"/>
                </a:lnTo>
                <a:lnTo>
                  <a:pt x="88" y="41"/>
                </a:lnTo>
                <a:lnTo>
                  <a:pt x="86" y="39"/>
                </a:lnTo>
                <a:lnTo>
                  <a:pt x="86" y="39"/>
                </a:lnTo>
                <a:lnTo>
                  <a:pt x="86" y="39"/>
                </a:lnTo>
                <a:lnTo>
                  <a:pt x="86" y="39"/>
                </a:lnTo>
                <a:lnTo>
                  <a:pt x="83" y="38"/>
                </a:lnTo>
                <a:lnTo>
                  <a:pt x="83" y="38"/>
                </a:lnTo>
                <a:close/>
                <a:moveTo>
                  <a:pt x="77" y="82"/>
                </a:moveTo>
                <a:lnTo>
                  <a:pt x="77" y="82"/>
                </a:lnTo>
                <a:lnTo>
                  <a:pt x="77" y="80"/>
                </a:lnTo>
                <a:lnTo>
                  <a:pt x="77" y="80"/>
                </a:lnTo>
                <a:lnTo>
                  <a:pt x="77" y="79"/>
                </a:lnTo>
                <a:lnTo>
                  <a:pt x="77" y="79"/>
                </a:lnTo>
                <a:lnTo>
                  <a:pt x="77" y="77"/>
                </a:lnTo>
                <a:lnTo>
                  <a:pt x="75" y="75"/>
                </a:lnTo>
                <a:lnTo>
                  <a:pt x="75" y="75"/>
                </a:lnTo>
                <a:lnTo>
                  <a:pt x="72" y="74"/>
                </a:lnTo>
                <a:lnTo>
                  <a:pt x="72" y="74"/>
                </a:lnTo>
                <a:lnTo>
                  <a:pt x="71" y="74"/>
                </a:lnTo>
                <a:lnTo>
                  <a:pt x="69" y="74"/>
                </a:lnTo>
                <a:lnTo>
                  <a:pt x="69" y="74"/>
                </a:lnTo>
                <a:lnTo>
                  <a:pt x="69" y="75"/>
                </a:lnTo>
                <a:lnTo>
                  <a:pt x="69" y="75"/>
                </a:lnTo>
                <a:lnTo>
                  <a:pt x="77" y="82"/>
                </a:lnTo>
                <a:lnTo>
                  <a:pt x="77" y="82"/>
                </a:lnTo>
                <a:close/>
                <a:moveTo>
                  <a:pt x="143" y="16"/>
                </a:moveTo>
                <a:lnTo>
                  <a:pt x="143" y="16"/>
                </a:lnTo>
                <a:lnTo>
                  <a:pt x="145" y="17"/>
                </a:lnTo>
                <a:lnTo>
                  <a:pt x="145" y="17"/>
                </a:lnTo>
                <a:lnTo>
                  <a:pt x="154" y="22"/>
                </a:lnTo>
                <a:lnTo>
                  <a:pt x="154" y="22"/>
                </a:lnTo>
                <a:lnTo>
                  <a:pt x="156" y="22"/>
                </a:lnTo>
                <a:lnTo>
                  <a:pt x="156" y="22"/>
                </a:lnTo>
                <a:lnTo>
                  <a:pt x="156" y="20"/>
                </a:lnTo>
                <a:lnTo>
                  <a:pt x="156" y="20"/>
                </a:lnTo>
                <a:lnTo>
                  <a:pt x="154" y="19"/>
                </a:lnTo>
                <a:lnTo>
                  <a:pt x="154" y="19"/>
                </a:lnTo>
                <a:lnTo>
                  <a:pt x="154" y="17"/>
                </a:lnTo>
                <a:lnTo>
                  <a:pt x="153" y="17"/>
                </a:lnTo>
                <a:lnTo>
                  <a:pt x="153" y="17"/>
                </a:lnTo>
                <a:lnTo>
                  <a:pt x="145" y="16"/>
                </a:lnTo>
                <a:lnTo>
                  <a:pt x="145" y="16"/>
                </a:lnTo>
                <a:lnTo>
                  <a:pt x="143" y="16"/>
                </a:lnTo>
                <a:lnTo>
                  <a:pt x="143" y="16"/>
                </a:lnTo>
                <a:close/>
                <a:moveTo>
                  <a:pt x="150" y="41"/>
                </a:moveTo>
                <a:lnTo>
                  <a:pt x="150" y="41"/>
                </a:lnTo>
                <a:lnTo>
                  <a:pt x="151" y="41"/>
                </a:lnTo>
                <a:lnTo>
                  <a:pt x="151" y="41"/>
                </a:lnTo>
                <a:lnTo>
                  <a:pt x="150" y="34"/>
                </a:lnTo>
                <a:lnTo>
                  <a:pt x="150" y="34"/>
                </a:lnTo>
                <a:lnTo>
                  <a:pt x="150" y="34"/>
                </a:lnTo>
                <a:lnTo>
                  <a:pt x="150" y="34"/>
                </a:lnTo>
                <a:lnTo>
                  <a:pt x="146" y="33"/>
                </a:lnTo>
                <a:lnTo>
                  <a:pt x="146" y="31"/>
                </a:lnTo>
                <a:lnTo>
                  <a:pt x="146" y="31"/>
                </a:lnTo>
                <a:lnTo>
                  <a:pt x="145" y="28"/>
                </a:lnTo>
                <a:lnTo>
                  <a:pt x="145" y="28"/>
                </a:lnTo>
                <a:lnTo>
                  <a:pt x="142" y="28"/>
                </a:lnTo>
                <a:lnTo>
                  <a:pt x="142" y="28"/>
                </a:lnTo>
                <a:lnTo>
                  <a:pt x="150" y="41"/>
                </a:lnTo>
                <a:lnTo>
                  <a:pt x="150" y="41"/>
                </a:lnTo>
                <a:close/>
                <a:moveTo>
                  <a:pt x="113" y="66"/>
                </a:moveTo>
                <a:lnTo>
                  <a:pt x="113" y="66"/>
                </a:lnTo>
                <a:lnTo>
                  <a:pt x="110" y="68"/>
                </a:lnTo>
                <a:lnTo>
                  <a:pt x="110" y="68"/>
                </a:lnTo>
                <a:lnTo>
                  <a:pt x="113" y="75"/>
                </a:lnTo>
                <a:lnTo>
                  <a:pt x="113" y="75"/>
                </a:lnTo>
                <a:lnTo>
                  <a:pt x="115" y="74"/>
                </a:lnTo>
                <a:lnTo>
                  <a:pt x="115" y="74"/>
                </a:lnTo>
                <a:lnTo>
                  <a:pt x="115" y="74"/>
                </a:lnTo>
                <a:lnTo>
                  <a:pt x="115" y="74"/>
                </a:lnTo>
                <a:lnTo>
                  <a:pt x="113" y="66"/>
                </a:lnTo>
                <a:lnTo>
                  <a:pt x="113" y="66"/>
                </a:lnTo>
                <a:close/>
                <a:moveTo>
                  <a:pt x="71" y="82"/>
                </a:moveTo>
                <a:lnTo>
                  <a:pt x="71" y="82"/>
                </a:lnTo>
                <a:lnTo>
                  <a:pt x="64" y="79"/>
                </a:lnTo>
                <a:lnTo>
                  <a:pt x="64" y="79"/>
                </a:lnTo>
                <a:lnTo>
                  <a:pt x="64" y="83"/>
                </a:lnTo>
                <a:lnTo>
                  <a:pt x="64" y="83"/>
                </a:lnTo>
                <a:lnTo>
                  <a:pt x="66" y="83"/>
                </a:lnTo>
                <a:lnTo>
                  <a:pt x="66" y="83"/>
                </a:lnTo>
                <a:lnTo>
                  <a:pt x="69" y="87"/>
                </a:lnTo>
                <a:lnTo>
                  <a:pt x="69" y="87"/>
                </a:lnTo>
                <a:lnTo>
                  <a:pt x="71" y="82"/>
                </a:lnTo>
                <a:lnTo>
                  <a:pt x="71" y="82"/>
                </a:lnTo>
                <a:close/>
                <a:moveTo>
                  <a:pt x="124" y="80"/>
                </a:moveTo>
                <a:lnTo>
                  <a:pt x="124" y="80"/>
                </a:lnTo>
                <a:lnTo>
                  <a:pt x="131" y="77"/>
                </a:lnTo>
                <a:lnTo>
                  <a:pt x="131" y="77"/>
                </a:lnTo>
                <a:lnTo>
                  <a:pt x="131" y="74"/>
                </a:lnTo>
                <a:lnTo>
                  <a:pt x="131" y="74"/>
                </a:lnTo>
                <a:lnTo>
                  <a:pt x="123" y="77"/>
                </a:lnTo>
                <a:lnTo>
                  <a:pt x="123" y="77"/>
                </a:lnTo>
                <a:lnTo>
                  <a:pt x="124" y="80"/>
                </a:lnTo>
                <a:lnTo>
                  <a:pt x="124" y="80"/>
                </a:lnTo>
                <a:close/>
                <a:moveTo>
                  <a:pt x="110" y="17"/>
                </a:moveTo>
                <a:lnTo>
                  <a:pt x="110" y="17"/>
                </a:lnTo>
                <a:lnTo>
                  <a:pt x="105" y="19"/>
                </a:lnTo>
                <a:lnTo>
                  <a:pt x="102" y="20"/>
                </a:lnTo>
                <a:lnTo>
                  <a:pt x="102" y="20"/>
                </a:lnTo>
                <a:lnTo>
                  <a:pt x="102" y="23"/>
                </a:lnTo>
                <a:lnTo>
                  <a:pt x="102" y="23"/>
                </a:lnTo>
                <a:lnTo>
                  <a:pt x="105" y="23"/>
                </a:lnTo>
                <a:lnTo>
                  <a:pt x="105" y="23"/>
                </a:lnTo>
                <a:lnTo>
                  <a:pt x="109" y="22"/>
                </a:lnTo>
                <a:lnTo>
                  <a:pt x="109" y="22"/>
                </a:lnTo>
                <a:lnTo>
                  <a:pt x="109" y="20"/>
                </a:lnTo>
                <a:lnTo>
                  <a:pt x="109" y="20"/>
                </a:lnTo>
                <a:lnTo>
                  <a:pt x="110" y="17"/>
                </a:lnTo>
                <a:lnTo>
                  <a:pt x="110" y="17"/>
                </a:lnTo>
                <a:close/>
                <a:moveTo>
                  <a:pt x="75" y="63"/>
                </a:moveTo>
                <a:lnTo>
                  <a:pt x="75" y="63"/>
                </a:lnTo>
                <a:lnTo>
                  <a:pt x="69" y="69"/>
                </a:lnTo>
                <a:lnTo>
                  <a:pt x="69" y="69"/>
                </a:lnTo>
                <a:lnTo>
                  <a:pt x="71" y="69"/>
                </a:lnTo>
                <a:lnTo>
                  <a:pt x="72" y="69"/>
                </a:lnTo>
                <a:lnTo>
                  <a:pt x="72" y="69"/>
                </a:lnTo>
                <a:lnTo>
                  <a:pt x="75" y="68"/>
                </a:lnTo>
                <a:lnTo>
                  <a:pt x="75" y="68"/>
                </a:lnTo>
                <a:lnTo>
                  <a:pt x="75" y="63"/>
                </a:lnTo>
                <a:lnTo>
                  <a:pt x="75" y="63"/>
                </a:lnTo>
                <a:close/>
                <a:moveTo>
                  <a:pt x="63" y="53"/>
                </a:moveTo>
                <a:lnTo>
                  <a:pt x="63" y="53"/>
                </a:lnTo>
                <a:lnTo>
                  <a:pt x="66" y="50"/>
                </a:lnTo>
                <a:lnTo>
                  <a:pt x="66" y="50"/>
                </a:lnTo>
                <a:lnTo>
                  <a:pt x="66" y="49"/>
                </a:lnTo>
                <a:lnTo>
                  <a:pt x="66" y="49"/>
                </a:lnTo>
                <a:lnTo>
                  <a:pt x="66" y="45"/>
                </a:lnTo>
                <a:lnTo>
                  <a:pt x="66" y="45"/>
                </a:lnTo>
                <a:lnTo>
                  <a:pt x="61" y="50"/>
                </a:lnTo>
                <a:lnTo>
                  <a:pt x="61" y="50"/>
                </a:lnTo>
                <a:lnTo>
                  <a:pt x="63" y="53"/>
                </a:lnTo>
                <a:lnTo>
                  <a:pt x="63" y="53"/>
                </a:lnTo>
                <a:close/>
                <a:moveTo>
                  <a:pt x="97" y="82"/>
                </a:moveTo>
                <a:lnTo>
                  <a:pt x="97" y="82"/>
                </a:lnTo>
                <a:lnTo>
                  <a:pt x="99" y="87"/>
                </a:lnTo>
                <a:lnTo>
                  <a:pt x="99" y="87"/>
                </a:lnTo>
                <a:lnTo>
                  <a:pt x="101" y="87"/>
                </a:lnTo>
                <a:lnTo>
                  <a:pt x="101" y="87"/>
                </a:lnTo>
                <a:lnTo>
                  <a:pt x="102" y="87"/>
                </a:lnTo>
                <a:lnTo>
                  <a:pt x="102" y="85"/>
                </a:lnTo>
                <a:lnTo>
                  <a:pt x="102" y="85"/>
                </a:lnTo>
                <a:lnTo>
                  <a:pt x="102" y="80"/>
                </a:lnTo>
                <a:lnTo>
                  <a:pt x="102" y="80"/>
                </a:lnTo>
                <a:lnTo>
                  <a:pt x="101" y="79"/>
                </a:lnTo>
                <a:lnTo>
                  <a:pt x="101" y="79"/>
                </a:lnTo>
                <a:lnTo>
                  <a:pt x="97" y="82"/>
                </a:lnTo>
                <a:lnTo>
                  <a:pt x="97" y="82"/>
                </a:lnTo>
                <a:close/>
                <a:moveTo>
                  <a:pt x="49" y="85"/>
                </a:moveTo>
                <a:lnTo>
                  <a:pt x="49" y="85"/>
                </a:lnTo>
                <a:lnTo>
                  <a:pt x="49" y="85"/>
                </a:lnTo>
                <a:lnTo>
                  <a:pt x="49" y="85"/>
                </a:lnTo>
                <a:lnTo>
                  <a:pt x="44" y="91"/>
                </a:lnTo>
                <a:lnTo>
                  <a:pt x="44" y="91"/>
                </a:lnTo>
                <a:lnTo>
                  <a:pt x="44" y="94"/>
                </a:lnTo>
                <a:lnTo>
                  <a:pt x="44" y="94"/>
                </a:lnTo>
                <a:lnTo>
                  <a:pt x="49" y="90"/>
                </a:lnTo>
                <a:lnTo>
                  <a:pt x="49" y="90"/>
                </a:lnTo>
                <a:lnTo>
                  <a:pt x="50" y="88"/>
                </a:lnTo>
                <a:lnTo>
                  <a:pt x="50" y="88"/>
                </a:lnTo>
                <a:lnTo>
                  <a:pt x="49" y="85"/>
                </a:lnTo>
                <a:lnTo>
                  <a:pt x="49" y="85"/>
                </a:lnTo>
                <a:close/>
                <a:moveTo>
                  <a:pt x="110" y="79"/>
                </a:moveTo>
                <a:lnTo>
                  <a:pt x="110" y="79"/>
                </a:lnTo>
                <a:lnTo>
                  <a:pt x="109" y="72"/>
                </a:lnTo>
                <a:lnTo>
                  <a:pt x="109" y="72"/>
                </a:lnTo>
                <a:lnTo>
                  <a:pt x="105" y="75"/>
                </a:lnTo>
                <a:lnTo>
                  <a:pt x="105" y="75"/>
                </a:lnTo>
                <a:lnTo>
                  <a:pt x="109" y="80"/>
                </a:lnTo>
                <a:lnTo>
                  <a:pt x="109" y="80"/>
                </a:lnTo>
                <a:lnTo>
                  <a:pt x="110" y="79"/>
                </a:lnTo>
                <a:lnTo>
                  <a:pt x="110" y="79"/>
                </a:lnTo>
                <a:close/>
                <a:moveTo>
                  <a:pt x="52" y="87"/>
                </a:moveTo>
                <a:lnTo>
                  <a:pt x="52" y="87"/>
                </a:lnTo>
                <a:lnTo>
                  <a:pt x="53" y="85"/>
                </a:lnTo>
                <a:lnTo>
                  <a:pt x="53" y="83"/>
                </a:lnTo>
                <a:lnTo>
                  <a:pt x="53" y="83"/>
                </a:lnTo>
                <a:lnTo>
                  <a:pt x="53" y="80"/>
                </a:lnTo>
                <a:lnTo>
                  <a:pt x="53" y="80"/>
                </a:lnTo>
                <a:lnTo>
                  <a:pt x="53" y="77"/>
                </a:lnTo>
                <a:lnTo>
                  <a:pt x="53" y="77"/>
                </a:lnTo>
                <a:lnTo>
                  <a:pt x="50" y="80"/>
                </a:lnTo>
                <a:lnTo>
                  <a:pt x="50" y="80"/>
                </a:lnTo>
                <a:lnTo>
                  <a:pt x="50" y="80"/>
                </a:lnTo>
                <a:lnTo>
                  <a:pt x="50" y="80"/>
                </a:lnTo>
                <a:lnTo>
                  <a:pt x="52" y="87"/>
                </a:lnTo>
                <a:lnTo>
                  <a:pt x="52" y="87"/>
                </a:lnTo>
                <a:close/>
                <a:moveTo>
                  <a:pt x="156" y="36"/>
                </a:moveTo>
                <a:lnTo>
                  <a:pt x="156" y="36"/>
                </a:lnTo>
                <a:lnTo>
                  <a:pt x="156" y="34"/>
                </a:lnTo>
                <a:lnTo>
                  <a:pt x="156" y="34"/>
                </a:lnTo>
                <a:lnTo>
                  <a:pt x="156" y="33"/>
                </a:lnTo>
                <a:lnTo>
                  <a:pt x="156" y="31"/>
                </a:lnTo>
                <a:lnTo>
                  <a:pt x="156" y="31"/>
                </a:lnTo>
                <a:lnTo>
                  <a:pt x="157" y="31"/>
                </a:lnTo>
                <a:lnTo>
                  <a:pt x="157" y="31"/>
                </a:lnTo>
                <a:lnTo>
                  <a:pt x="156" y="27"/>
                </a:lnTo>
                <a:lnTo>
                  <a:pt x="156" y="27"/>
                </a:lnTo>
                <a:lnTo>
                  <a:pt x="154" y="27"/>
                </a:lnTo>
                <a:lnTo>
                  <a:pt x="153" y="25"/>
                </a:lnTo>
                <a:lnTo>
                  <a:pt x="153" y="25"/>
                </a:lnTo>
                <a:lnTo>
                  <a:pt x="151" y="25"/>
                </a:lnTo>
                <a:lnTo>
                  <a:pt x="151" y="25"/>
                </a:lnTo>
                <a:lnTo>
                  <a:pt x="154" y="30"/>
                </a:lnTo>
                <a:lnTo>
                  <a:pt x="156" y="36"/>
                </a:lnTo>
                <a:lnTo>
                  <a:pt x="156" y="36"/>
                </a:lnTo>
                <a:close/>
                <a:moveTo>
                  <a:pt x="15" y="105"/>
                </a:moveTo>
                <a:lnTo>
                  <a:pt x="15" y="105"/>
                </a:lnTo>
                <a:lnTo>
                  <a:pt x="17" y="102"/>
                </a:lnTo>
                <a:lnTo>
                  <a:pt x="17" y="102"/>
                </a:lnTo>
                <a:lnTo>
                  <a:pt x="20" y="94"/>
                </a:lnTo>
                <a:lnTo>
                  <a:pt x="20" y="94"/>
                </a:lnTo>
                <a:lnTo>
                  <a:pt x="20" y="93"/>
                </a:lnTo>
                <a:lnTo>
                  <a:pt x="20" y="93"/>
                </a:lnTo>
                <a:lnTo>
                  <a:pt x="20" y="93"/>
                </a:lnTo>
                <a:lnTo>
                  <a:pt x="20" y="93"/>
                </a:lnTo>
                <a:lnTo>
                  <a:pt x="14" y="104"/>
                </a:lnTo>
                <a:lnTo>
                  <a:pt x="14" y="104"/>
                </a:lnTo>
                <a:lnTo>
                  <a:pt x="15" y="105"/>
                </a:lnTo>
                <a:lnTo>
                  <a:pt x="15" y="105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2" y="47"/>
                </a:lnTo>
                <a:lnTo>
                  <a:pt x="72" y="47"/>
                </a:lnTo>
                <a:lnTo>
                  <a:pt x="71" y="50"/>
                </a:lnTo>
                <a:lnTo>
                  <a:pt x="71" y="50"/>
                </a:lnTo>
                <a:lnTo>
                  <a:pt x="69" y="50"/>
                </a:lnTo>
                <a:lnTo>
                  <a:pt x="69" y="50"/>
                </a:lnTo>
                <a:lnTo>
                  <a:pt x="69" y="55"/>
                </a:lnTo>
                <a:lnTo>
                  <a:pt x="69" y="55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28" y="99"/>
                </a:moveTo>
                <a:lnTo>
                  <a:pt x="28" y="99"/>
                </a:lnTo>
                <a:lnTo>
                  <a:pt x="31" y="99"/>
                </a:lnTo>
                <a:lnTo>
                  <a:pt x="31" y="99"/>
                </a:lnTo>
                <a:lnTo>
                  <a:pt x="31" y="91"/>
                </a:lnTo>
                <a:lnTo>
                  <a:pt x="31" y="91"/>
                </a:lnTo>
                <a:lnTo>
                  <a:pt x="30" y="93"/>
                </a:lnTo>
                <a:lnTo>
                  <a:pt x="30" y="94"/>
                </a:lnTo>
                <a:lnTo>
                  <a:pt x="30" y="94"/>
                </a:lnTo>
                <a:lnTo>
                  <a:pt x="30" y="94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9"/>
                </a:lnTo>
                <a:lnTo>
                  <a:pt x="28" y="99"/>
                </a:lnTo>
                <a:close/>
                <a:moveTo>
                  <a:pt x="86" y="66"/>
                </a:moveTo>
                <a:lnTo>
                  <a:pt x="86" y="66"/>
                </a:lnTo>
                <a:lnTo>
                  <a:pt x="82" y="69"/>
                </a:lnTo>
                <a:lnTo>
                  <a:pt x="82" y="69"/>
                </a:lnTo>
                <a:lnTo>
                  <a:pt x="83" y="74"/>
                </a:lnTo>
                <a:lnTo>
                  <a:pt x="83" y="74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6"/>
                </a:lnTo>
                <a:lnTo>
                  <a:pt x="86" y="66"/>
                </a:lnTo>
                <a:close/>
                <a:moveTo>
                  <a:pt x="77" y="93"/>
                </a:moveTo>
                <a:lnTo>
                  <a:pt x="77" y="93"/>
                </a:lnTo>
                <a:lnTo>
                  <a:pt x="77" y="88"/>
                </a:lnTo>
                <a:lnTo>
                  <a:pt x="77" y="88"/>
                </a:lnTo>
                <a:lnTo>
                  <a:pt x="75" y="88"/>
                </a:lnTo>
                <a:lnTo>
                  <a:pt x="75" y="88"/>
                </a:lnTo>
                <a:lnTo>
                  <a:pt x="74" y="87"/>
                </a:lnTo>
                <a:lnTo>
                  <a:pt x="74" y="87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2" y="90"/>
                </a:lnTo>
                <a:lnTo>
                  <a:pt x="72" y="90"/>
                </a:lnTo>
                <a:lnTo>
                  <a:pt x="74" y="90"/>
                </a:lnTo>
                <a:lnTo>
                  <a:pt x="74" y="90"/>
                </a:lnTo>
                <a:lnTo>
                  <a:pt x="77" y="93"/>
                </a:lnTo>
                <a:lnTo>
                  <a:pt x="77" y="93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6" y="64"/>
                </a:lnTo>
                <a:lnTo>
                  <a:pt x="116" y="64"/>
                </a:lnTo>
                <a:lnTo>
                  <a:pt x="118" y="71"/>
                </a:lnTo>
                <a:lnTo>
                  <a:pt x="118" y="71"/>
                </a:lnTo>
                <a:lnTo>
                  <a:pt x="121" y="68"/>
                </a:lnTo>
                <a:lnTo>
                  <a:pt x="121" y="68"/>
                </a:lnTo>
                <a:lnTo>
                  <a:pt x="120" y="64"/>
                </a:lnTo>
                <a:lnTo>
                  <a:pt x="120" y="64"/>
                </a:lnTo>
                <a:close/>
                <a:moveTo>
                  <a:pt x="121" y="126"/>
                </a:moveTo>
                <a:lnTo>
                  <a:pt x="121" y="126"/>
                </a:lnTo>
                <a:lnTo>
                  <a:pt x="124" y="124"/>
                </a:lnTo>
                <a:lnTo>
                  <a:pt x="126" y="121"/>
                </a:lnTo>
                <a:lnTo>
                  <a:pt x="126" y="121"/>
                </a:lnTo>
                <a:lnTo>
                  <a:pt x="124" y="120"/>
                </a:lnTo>
                <a:lnTo>
                  <a:pt x="124" y="120"/>
                </a:lnTo>
                <a:lnTo>
                  <a:pt x="123" y="121"/>
                </a:lnTo>
                <a:lnTo>
                  <a:pt x="123" y="121"/>
                </a:lnTo>
                <a:lnTo>
                  <a:pt x="121" y="123"/>
                </a:lnTo>
                <a:lnTo>
                  <a:pt x="121" y="126"/>
                </a:lnTo>
                <a:lnTo>
                  <a:pt x="121" y="126"/>
                </a:lnTo>
                <a:close/>
                <a:moveTo>
                  <a:pt x="38" y="83"/>
                </a:moveTo>
                <a:lnTo>
                  <a:pt x="38" y="83"/>
                </a:lnTo>
                <a:lnTo>
                  <a:pt x="41" y="85"/>
                </a:lnTo>
                <a:lnTo>
                  <a:pt x="41" y="85"/>
                </a:lnTo>
                <a:lnTo>
                  <a:pt x="41" y="83"/>
                </a:lnTo>
                <a:lnTo>
                  <a:pt x="41" y="83"/>
                </a:lnTo>
                <a:lnTo>
                  <a:pt x="41" y="77"/>
                </a:lnTo>
                <a:lnTo>
                  <a:pt x="41" y="77"/>
                </a:lnTo>
                <a:lnTo>
                  <a:pt x="39" y="77"/>
                </a:lnTo>
                <a:lnTo>
                  <a:pt x="39" y="77"/>
                </a:lnTo>
                <a:lnTo>
                  <a:pt x="38" y="80"/>
                </a:lnTo>
                <a:lnTo>
                  <a:pt x="38" y="80"/>
                </a:lnTo>
                <a:lnTo>
                  <a:pt x="38" y="82"/>
                </a:lnTo>
                <a:lnTo>
                  <a:pt x="38" y="83"/>
                </a:lnTo>
                <a:lnTo>
                  <a:pt x="38" y="83"/>
                </a:lnTo>
                <a:close/>
                <a:moveTo>
                  <a:pt x="113" y="107"/>
                </a:moveTo>
                <a:lnTo>
                  <a:pt x="113" y="107"/>
                </a:lnTo>
                <a:lnTo>
                  <a:pt x="118" y="105"/>
                </a:lnTo>
                <a:lnTo>
                  <a:pt x="118" y="105"/>
                </a:lnTo>
                <a:lnTo>
                  <a:pt x="120" y="105"/>
                </a:lnTo>
                <a:lnTo>
                  <a:pt x="120" y="104"/>
                </a:lnTo>
                <a:lnTo>
                  <a:pt x="120" y="104"/>
                </a:lnTo>
                <a:lnTo>
                  <a:pt x="118" y="101"/>
                </a:lnTo>
                <a:lnTo>
                  <a:pt x="118" y="101"/>
                </a:lnTo>
                <a:lnTo>
                  <a:pt x="115" y="104"/>
                </a:lnTo>
                <a:lnTo>
                  <a:pt x="115" y="104"/>
                </a:lnTo>
                <a:lnTo>
                  <a:pt x="113" y="107"/>
                </a:lnTo>
                <a:lnTo>
                  <a:pt x="113" y="107"/>
                </a:lnTo>
                <a:close/>
                <a:moveTo>
                  <a:pt x="154" y="72"/>
                </a:moveTo>
                <a:lnTo>
                  <a:pt x="154" y="72"/>
                </a:lnTo>
                <a:lnTo>
                  <a:pt x="153" y="72"/>
                </a:lnTo>
                <a:lnTo>
                  <a:pt x="153" y="72"/>
                </a:lnTo>
                <a:lnTo>
                  <a:pt x="151" y="74"/>
                </a:lnTo>
                <a:lnTo>
                  <a:pt x="151" y="74"/>
                </a:lnTo>
                <a:lnTo>
                  <a:pt x="156" y="79"/>
                </a:lnTo>
                <a:lnTo>
                  <a:pt x="156" y="79"/>
                </a:lnTo>
                <a:lnTo>
                  <a:pt x="154" y="72"/>
                </a:lnTo>
                <a:lnTo>
                  <a:pt x="154" y="72"/>
                </a:lnTo>
                <a:close/>
                <a:moveTo>
                  <a:pt x="137" y="105"/>
                </a:moveTo>
                <a:lnTo>
                  <a:pt x="137" y="105"/>
                </a:lnTo>
                <a:lnTo>
                  <a:pt x="137" y="105"/>
                </a:lnTo>
                <a:lnTo>
                  <a:pt x="137" y="105"/>
                </a:lnTo>
                <a:lnTo>
                  <a:pt x="140" y="99"/>
                </a:lnTo>
                <a:lnTo>
                  <a:pt x="140" y="99"/>
                </a:lnTo>
                <a:lnTo>
                  <a:pt x="140" y="99"/>
                </a:lnTo>
                <a:lnTo>
                  <a:pt x="140" y="99"/>
                </a:lnTo>
                <a:lnTo>
                  <a:pt x="140" y="99"/>
                </a:lnTo>
                <a:lnTo>
                  <a:pt x="140" y="99"/>
                </a:lnTo>
                <a:lnTo>
                  <a:pt x="137" y="101"/>
                </a:lnTo>
                <a:lnTo>
                  <a:pt x="137" y="101"/>
                </a:lnTo>
                <a:lnTo>
                  <a:pt x="137" y="105"/>
                </a:lnTo>
                <a:lnTo>
                  <a:pt x="137" y="105"/>
                </a:lnTo>
                <a:close/>
                <a:moveTo>
                  <a:pt x="96" y="121"/>
                </a:moveTo>
                <a:lnTo>
                  <a:pt x="96" y="121"/>
                </a:lnTo>
                <a:lnTo>
                  <a:pt x="97" y="124"/>
                </a:lnTo>
                <a:lnTo>
                  <a:pt x="97" y="124"/>
                </a:lnTo>
                <a:lnTo>
                  <a:pt x="99" y="123"/>
                </a:lnTo>
                <a:lnTo>
                  <a:pt x="99" y="123"/>
                </a:lnTo>
                <a:lnTo>
                  <a:pt x="101" y="123"/>
                </a:lnTo>
                <a:lnTo>
                  <a:pt x="101" y="123"/>
                </a:lnTo>
                <a:lnTo>
                  <a:pt x="101" y="118"/>
                </a:lnTo>
                <a:lnTo>
                  <a:pt x="101" y="118"/>
                </a:lnTo>
                <a:lnTo>
                  <a:pt x="96" y="121"/>
                </a:lnTo>
                <a:lnTo>
                  <a:pt x="96" y="121"/>
                </a:lnTo>
                <a:close/>
                <a:moveTo>
                  <a:pt x="97" y="16"/>
                </a:moveTo>
                <a:lnTo>
                  <a:pt x="97" y="16"/>
                </a:lnTo>
                <a:lnTo>
                  <a:pt x="91" y="19"/>
                </a:lnTo>
                <a:lnTo>
                  <a:pt x="91" y="19"/>
                </a:lnTo>
                <a:lnTo>
                  <a:pt x="86" y="22"/>
                </a:lnTo>
                <a:lnTo>
                  <a:pt x="86" y="22"/>
                </a:lnTo>
                <a:lnTo>
                  <a:pt x="86" y="22"/>
                </a:lnTo>
                <a:lnTo>
                  <a:pt x="86" y="22"/>
                </a:lnTo>
                <a:lnTo>
                  <a:pt x="88" y="22"/>
                </a:lnTo>
                <a:lnTo>
                  <a:pt x="88" y="22"/>
                </a:lnTo>
                <a:lnTo>
                  <a:pt x="96" y="19"/>
                </a:lnTo>
                <a:lnTo>
                  <a:pt x="96" y="19"/>
                </a:lnTo>
                <a:lnTo>
                  <a:pt x="97" y="17"/>
                </a:lnTo>
                <a:lnTo>
                  <a:pt x="97" y="16"/>
                </a:lnTo>
                <a:lnTo>
                  <a:pt x="97" y="16"/>
                </a:lnTo>
                <a:close/>
                <a:moveTo>
                  <a:pt x="56" y="74"/>
                </a:moveTo>
                <a:lnTo>
                  <a:pt x="56" y="74"/>
                </a:lnTo>
                <a:lnTo>
                  <a:pt x="60" y="74"/>
                </a:lnTo>
                <a:lnTo>
                  <a:pt x="60" y="74"/>
                </a:lnTo>
                <a:lnTo>
                  <a:pt x="63" y="75"/>
                </a:lnTo>
                <a:lnTo>
                  <a:pt x="63" y="75"/>
                </a:lnTo>
                <a:lnTo>
                  <a:pt x="64" y="75"/>
                </a:lnTo>
                <a:lnTo>
                  <a:pt x="64" y="75"/>
                </a:lnTo>
                <a:lnTo>
                  <a:pt x="60" y="71"/>
                </a:lnTo>
                <a:lnTo>
                  <a:pt x="60" y="71"/>
                </a:lnTo>
                <a:lnTo>
                  <a:pt x="56" y="74"/>
                </a:lnTo>
                <a:lnTo>
                  <a:pt x="56" y="74"/>
                </a:lnTo>
                <a:close/>
                <a:moveTo>
                  <a:pt x="63" y="102"/>
                </a:moveTo>
                <a:lnTo>
                  <a:pt x="63" y="102"/>
                </a:lnTo>
                <a:lnTo>
                  <a:pt x="66" y="104"/>
                </a:lnTo>
                <a:lnTo>
                  <a:pt x="66" y="104"/>
                </a:lnTo>
                <a:lnTo>
                  <a:pt x="66" y="104"/>
                </a:lnTo>
                <a:lnTo>
                  <a:pt x="66" y="104"/>
                </a:lnTo>
                <a:lnTo>
                  <a:pt x="68" y="101"/>
                </a:lnTo>
                <a:lnTo>
                  <a:pt x="68" y="101"/>
                </a:lnTo>
                <a:lnTo>
                  <a:pt x="68" y="101"/>
                </a:lnTo>
                <a:lnTo>
                  <a:pt x="68" y="101"/>
                </a:lnTo>
                <a:lnTo>
                  <a:pt x="66" y="98"/>
                </a:lnTo>
                <a:lnTo>
                  <a:pt x="66" y="98"/>
                </a:lnTo>
                <a:lnTo>
                  <a:pt x="63" y="102"/>
                </a:lnTo>
                <a:lnTo>
                  <a:pt x="63" y="102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07" y="88"/>
                </a:lnTo>
                <a:lnTo>
                  <a:pt x="107" y="88"/>
                </a:lnTo>
                <a:lnTo>
                  <a:pt x="107" y="93"/>
                </a:lnTo>
                <a:lnTo>
                  <a:pt x="107" y="93"/>
                </a:lnTo>
                <a:lnTo>
                  <a:pt x="110" y="91"/>
                </a:lnTo>
                <a:lnTo>
                  <a:pt x="110" y="91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29" y="121"/>
                </a:moveTo>
                <a:lnTo>
                  <a:pt x="129" y="121"/>
                </a:lnTo>
                <a:lnTo>
                  <a:pt x="131" y="121"/>
                </a:lnTo>
                <a:lnTo>
                  <a:pt x="132" y="118"/>
                </a:lnTo>
                <a:lnTo>
                  <a:pt x="132" y="118"/>
                </a:lnTo>
                <a:lnTo>
                  <a:pt x="129" y="115"/>
                </a:lnTo>
                <a:lnTo>
                  <a:pt x="129" y="115"/>
                </a:lnTo>
                <a:lnTo>
                  <a:pt x="127" y="116"/>
                </a:lnTo>
                <a:lnTo>
                  <a:pt x="127" y="116"/>
                </a:lnTo>
                <a:lnTo>
                  <a:pt x="127" y="118"/>
                </a:lnTo>
                <a:lnTo>
                  <a:pt x="127" y="118"/>
                </a:lnTo>
                <a:lnTo>
                  <a:pt x="129" y="121"/>
                </a:lnTo>
                <a:lnTo>
                  <a:pt x="129" y="121"/>
                </a:lnTo>
                <a:close/>
                <a:moveTo>
                  <a:pt x="109" y="112"/>
                </a:move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0"/>
                </a:lnTo>
                <a:lnTo>
                  <a:pt x="109" y="110"/>
                </a:lnTo>
                <a:lnTo>
                  <a:pt x="109" y="109"/>
                </a:lnTo>
                <a:lnTo>
                  <a:pt x="109" y="109"/>
                </a:lnTo>
                <a:lnTo>
                  <a:pt x="109" y="107"/>
                </a:lnTo>
                <a:lnTo>
                  <a:pt x="110" y="105"/>
                </a:lnTo>
                <a:lnTo>
                  <a:pt x="110" y="105"/>
                </a:lnTo>
                <a:lnTo>
                  <a:pt x="112" y="104"/>
                </a:lnTo>
                <a:lnTo>
                  <a:pt x="112" y="104"/>
                </a:lnTo>
                <a:lnTo>
                  <a:pt x="113" y="99"/>
                </a:lnTo>
                <a:lnTo>
                  <a:pt x="113" y="99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12"/>
                </a:lnTo>
                <a:lnTo>
                  <a:pt x="109" y="112"/>
                </a:lnTo>
                <a:close/>
                <a:moveTo>
                  <a:pt x="137" y="80"/>
                </a:moveTo>
                <a:lnTo>
                  <a:pt x="137" y="80"/>
                </a:lnTo>
                <a:lnTo>
                  <a:pt x="134" y="82"/>
                </a:lnTo>
                <a:lnTo>
                  <a:pt x="134" y="82"/>
                </a:lnTo>
                <a:lnTo>
                  <a:pt x="135" y="87"/>
                </a:lnTo>
                <a:lnTo>
                  <a:pt x="135" y="87"/>
                </a:lnTo>
                <a:lnTo>
                  <a:pt x="137" y="85"/>
                </a:lnTo>
                <a:lnTo>
                  <a:pt x="137" y="83"/>
                </a:lnTo>
                <a:lnTo>
                  <a:pt x="137" y="83"/>
                </a:lnTo>
                <a:lnTo>
                  <a:pt x="137" y="82"/>
                </a:lnTo>
                <a:lnTo>
                  <a:pt x="137" y="80"/>
                </a:lnTo>
                <a:lnTo>
                  <a:pt x="137" y="80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2" y="39"/>
                </a:lnTo>
                <a:lnTo>
                  <a:pt x="112" y="39"/>
                </a:lnTo>
                <a:lnTo>
                  <a:pt x="115" y="38"/>
                </a:lnTo>
                <a:lnTo>
                  <a:pt x="115" y="38"/>
                </a:lnTo>
                <a:lnTo>
                  <a:pt x="115" y="34"/>
                </a:lnTo>
                <a:lnTo>
                  <a:pt x="115" y="34"/>
                </a:lnTo>
                <a:lnTo>
                  <a:pt x="110" y="36"/>
                </a:lnTo>
                <a:lnTo>
                  <a:pt x="110" y="36"/>
                </a:lnTo>
                <a:close/>
                <a:moveTo>
                  <a:pt x="101" y="53"/>
                </a:move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2" y="63"/>
                </a:lnTo>
                <a:lnTo>
                  <a:pt x="102" y="63"/>
                </a:lnTo>
                <a:lnTo>
                  <a:pt x="104" y="61"/>
                </a:lnTo>
                <a:lnTo>
                  <a:pt x="104" y="61"/>
                </a:lnTo>
                <a:lnTo>
                  <a:pt x="101" y="53"/>
                </a:lnTo>
                <a:lnTo>
                  <a:pt x="101" y="53"/>
                </a:lnTo>
                <a:close/>
                <a:moveTo>
                  <a:pt x="113" y="25"/>
                </a:moveTo>
                <a:lnTo>
                  <a:pt x="113" y="25"/>
                </a:lnTo>
                <a:lnTo>
                  <a:pt x="110" y="27"/>
                </a:lnTo>
                <a:lnTo>
                  <a:pt x="110" y="27"/>
                </a:lnTo>
                <a:lnTo>
                  <a:pt x="110" y="27"/>
                </a:lnTo>
                <a:lnTo>
                  <a:pt x="110" y="27"/>
                </a:lnTo>
                <a:lnTo>
                  <a:pt x="109" y="31"/>
                </a:lnTo>
                <a:lnTo>
                  <a:pt x="109" y="31"/>
                </a:lnTo>
                <a:lnTo>
                  <a:pt x="113" y="28"/>
                </a:lnTo>
                <a:lnTo>
                  <a:pt x="113" y="28"/>
                </a:lnTo>
                <a:lnTo>
                  <a:pt x="113" y="27"/>
                </a:lnTo>
                <a:lnTo>
                  <a:pt x="113" y="25"/>
                </a:lnTo>
                <a:lnTo>
                  <a:pt x="113" y="25"/>
                </a:lnTo>
                <a:close/>
                <a:moveTo>
                  <a:pt x="175" y="28"/>
                </a:moveTo>
                <a:lnTo>
                  <a:pt x="175" y="28"/>
                </a:lnTo>
                <a:lnTo>
                  <a:pt x="172" y="23"/>
                </a:lnTo>
                <a:lnTo>
                  <a:pt x="167" y="19"/>
                </a:lnTo>
                <a:lnTo>
                  <a:pt x="167" y="19"/>
                </a:lnTo>
                <a:lnTo>
                  <a:pt x="170" y="23"/>
                </a:lnTo>
                <a:lnTo>
                  <a:pt x="175" y="28"/>
                </a:lnTo>
                <a:lnTo>
                  <a:pt x="175" y="28"/>
                </a:lnTo>
                <a:close/>
                <a:moveTo>
                  <a:pt x="135" y="91"/>
                </a:moveTo>
                <a:lnTo>
                  <a:pt x="135" y="91"/>
                </a:lnTo>
                <a:lnTo>
                  <a:pt x="139" y="93"/>
                </a:lnTo>
                <a:lnTo>
                  <a:pt x="139" y="93"/>
                </a:lnTo>
                <a:lnTo>
                  <a:pt x="142" y="93"/>
                </a:lnTo>
                <a:lnTo>
                  <a:pt x="142" y="93"/>
                </a:lnTo>
                <a:lnTo>
                  <a:pt x="140" y="90"/>
                </a:lnTo>
                <a:lnTo>
                  <a:pt x="140" y="90"/>
                </a:lnTo>
                <a:lnTo>
                  <a:pt x="135" y="91"/>
                </a:lnTo>
                <a:lnTo>
                  <a:pt x="135" y="91"/>
                </a:lnTo>
                <a:close/>
                <a:moveTo>
                  <a:pt x="33" y="120"/>
                </a:moveTo>
                <a:lnTo>
                  <a:pt x="33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8"/>
                </a:lnTo>
                <a:lnTo>
                  <a:pt x="36" y="116"/>
                </a:lnTo>
                <a:lnTo>
                  <a:pt x="36" y="116"/>
                </a:lnTo>
                <a:lnTo>
                  <a:pt x="33" y="115"/>
                </a:lnTo>
                <a:lnTo>
                  <a:pt x="33" y="115"/>
                </a:lnTo>
                <a:lnTo>
                  <a:pt x="33" y="118"/>
                </a:lnTo>
                <a:lnTo>
                  <a:pt x="33" y="120"/>
                </a:lnTo>
                <a:lnTo>
                  <a:pt x="33" y="120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32"/>
                </a:lnTo>
                <a:lnTo>
                  <a:pt x="6" y="137"/>
                </a:lnTo>
                <a:lnTo>
                  <a:pt x="6" y="137"/>
                </a:lnTo>
                <a:lnTo>
                  <a:pt x="8" y="140"/>
                </a:lnTo>
                <a:lnTo>
                  <a:pt x="8" y="140"/>
                </a:lnTo>
                <a:close/>
                <a:moveTo>
                  <a:pt x="77" y="50"/>
                </a:moveTo>
                <a:lnTo>
                  <a:pt x="77" y="50"/>
                </a:lnTo>
                <a:lnTo>
                  <a:pt x="77" y="49"/>
                </a:lnTo>
                <a:lnTo>
                  <a:pt x="77" y="49"/>
                </a:lnTo>
                <a:lnTo>
                  <a:pt x="79" y="45"/>
                </a:lnTo>
                <a:lnTo>
                  <a:pt x="79" y="45"/>
                </a:lnTo>
                <a:lnTo>
                  <a:pt x="79" y="44"/>
                </a:lnTo>
                <a:lnTo>
                  <a:pt x="79" y="44"/>
                </a:lnTo>
                <a:lnTo>
                  <a:pt x="79" y="42"/>
                </a:lnTo>
                <a:lnTo>
                  <a:pt x="79" y="42"/>
                </a:lnTo>
                <a:lnTo>
                  <a:pt x="75" y="45"/>
                </a:lnTo>
                <a:lnTo>
                  <a:pt x="75" y="45"/>
                </a:lnTo>
                <a:lnTo>
                  <a:pt x="75" y="45"/>
                </a:lnTo>
                <a:lnTo>
                  <a:pt x="75" y="45"/>
                </a:lnTo>
                <a:lnTo>
                  <a:pt x="77" y="50"/>
                </a:lnTo>
                <a:lnTo>
                  <a:pt x="77" y="50"/>
                </a:lnTo>
                <a:close/>
                <a:moveTo>
                  <a:pt x="99" y="61"/>
                </a:moveTo>
                <a:lnTo>
                  <a:pt x="99" y="61"/>
                </a:lnTo>
                <a:lnTo>
                  <a:pt x="93" y="68"/>
                </a:lnTo>
                <a:lnTo>
                  <a:pt x="93" y="68"/>
                </a:lnTo>
                <a:lnTo>
                  <a:pt x="94" y="68"/>
                </a:lnTo>
                <a:lnTo>
                  <a:pt x="94" y="68"/>
                </a:lnTo>
                <a:lnTo>
                  <a:pt x="99" y="64"/>
                </a:lnTo>
                <a:lnTo>
                  <a:pt x="99" y="64"/>
                </a:lnTo>
                <a:lnTo>
                  <a:pt x="99" y="61"/>
                </a:lnTo>
                <a:lnTo>
                  <a:pt x="99" y="61"/>
                </a:lnTo>
                <a:close/>
                <a:moveTo>
                  <a:pt x="132" y="58"/>
                </a:moveTo>
                <a:lnTo>
                  <a:pt x="132" y="58"/>
                </a:lnTo>
                <a:lnTo>
                  <a:pt x="127" y="60"/>
                </a:lnTo>
                <a:lnTo>
                  <a:pt x="127" y="60"/>
                </a:lnTo>
                <a:lnTo>
                  <a:pt x="127" y="63"/>
                </a:lnTo>
                <a:lnTo>
                  <a:pt x="127" y="63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close/>
                <a:moveTo>
                  <a:pt x="150" y="55"/>
                </a:moveTo>
                <a:lnTo>
                  <a:pt x="150" y="55"/>
                </a:lnTo>
                <a:lnTo>
                  <a:pt x="150" y="55"/>
                </a:lnTo>
                <a:lnTo>
                  <a:pt x="150" y="55"/>
                </a:lnTo>
                <a:lnTo>
                  <a:pt x="150" y="49"/>
                </a:lnTo>
                <a:lnTo>
                  <a:pt x="150" y="49"/>
                </a:lnTo>
                <a:lnTo>
                  <a:pt x="146" y="52"/>
                </a:lnTo>
                <a:lnTo>
                  <a:pt x="146" y="52"/>
                </a:lnTo>
                <a:lnTo>
                  <a:pt x="148" y="53"/>
                </a:lnTo>
                <a:lnTo>
                  <a:pt x="150" y="55"/>
                </a:lnTo>
                <a:lnTo>
                  <a:pt x="150" y="55"/>
                </a:lnTo>
                <a:close/>
                <a:moveTo>
                  <a:pt x="75" y="42"/>
                </a:moveTo>
                <a:lnTo>
                  <a:pt x="75" y="42"/>
                </a:lnTo>
                <a:lnTo>
                  <a:pt x="79" y="39"/>
                </a:lnTo>
                <a:lnTo>
                  <a:pt x="79" y="39"/>
                </a:lnTo>
                <a:lnTo>
                  <a:pt x="79" y="36"/>
                </a:lnTo>
                <a:lnTo>
                  <a:pt x="79" y="36"/>
                </a:lnTo>
                <a:lnTo>
                  <a:pt x="74" y="39"/>
                </a:lnTo>
                <a:lnTo>
                  <a:pt x="74" y="39"/>
                </a:lnTo>
                <a:lnTo>
                  <a:pt x="75" y="42"/>
                </a:lnTo>
                <a:lnTo>
                  <a:pt x="75" y="42"/>
                </a:lnTo>
                <a:close/>
                <a:moveTo>
                  <a:pt x="142" y="60"/>
                </a:moveTo>
                <a:lnTo>
                  <a:pt x="142" y="60"/>
                </a:lnTo>
                <a:lnTo>
                  <a:pt x="140" y="57"/>
                </a:lnTo>
                <a:lnTo>
                  <a:pt x="140" y="57"/>
                </a:lnTo>
                <a:lnTo>
                  <a:pt x="139" y="58"/>
                </a:lnTo>
                <a:lnTo>
                  <a:pt x="139" y="58"/>
                </a:lnTo>
                <a:lnTo>
                  <a:pt x="139" y="60"/>
                </a:lnTo>
                <a:lnTo>
                  <a:pt x="139" y="61"/>
                </a:lnTo>
                <a:lnTo>
                  <a:pt x="139" y="61"/>
                </a:lnTo>
                <a:lnTo>
                  <a:pt x="142" y="60"/>
                </a:lnTo>
                <a:lnTo>
                  <a:pt x="142" y="60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58" y="52"/>
                </a:lnTo>
                <a:lnTo>
                  <a:pt x="58" y="52"/>
                </a:lnTo>
                <a:lnTo>
                  <a:pt x="58" y="53"/>
                </a:lnTo>
                <a:lnTo>
                  <a:pt x="58" y="53"/>
                </a:lnTo>
                <a:lnTo>
                  <a:pt x="58" y="58"/>
                </a:lnTo>
                <a:lnTo>
                  <a:pt x="58" y="58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31" y="82"/>
                </a:moveTo>
                <a:lnTo>
                  <a:pt x="131" y="82"/>
                </a:lnTo>
                <a:lnTo>
                  <a:pt x="126" y="87"/>
                </a:lnTo>
                <a:lnTo>
                  <a:pt x="126" y="87"/>
                </a:lnTo>
                <a:lnTo>
                  <a:pt x="129" y="85"/>
                </a:lnTo>
                <a:lnTo>
                  <a:pt x="129" y="85"/>
                </a:lnTo>
                <a:lnTo>
                  <a:pt x="132" y="88"/>
                </a:lnTo>
                <a:lnTo>
                  <a:pt x="132" y="88"/>
                </a:lnTo>
                <a:lnTo>
                  <a:pt x="131" y="82"/>
                </a:lnTo>
                <a:lnTo>
                  <a:pt x="131" y="82"/>
                </a:lnTo>
                <a:close/>
                <a:moveTo>
                  <a:pt x="109" y="153"/>
                </a:moveTo>
                <a:lnTo>
                  <a:pt x="109" y="153"/>
                </a:lnTo>
                <a:lnTo>
                  <a:pt x="109" y="153"/>
                </a:lnTo>
                <a:lnTo>
                  <a:pt x="109" y="153"/>
                </a:lnTo>
                <a:lnTo>
                  <a:pt x="110" y="146"/>
                </a:lnTo>
                <a:lnTo>
                  <a:pt x="110" y="146"/>
                </a:lnTo>
                <a:lnTo>
                  <a:pt x="107" y="146"/>
                </a:lnTo>
                <a:lnTo>
                  <a:pt x="107" y="146"/>
                </a:lnTo>
                <a:lnTo>
                  <a:pt x="109" y="153"/>
                </a:lnTo>
                <a:lnTo>
                  <a:pt x="109" y="153"/>
                </a:lnTo>
                <a:close/>
                <a:moveTo>
                  <a:pt x="176" y="44"/>
                </a:moveTo>
                <a:lnTo>
                  <a:pt x="176" y="44"/>
                </a:lnTo>
                <a:lnTo>
                  <a:pt x="176" y="39"/>
                </a:lnTo>
                <a:lnTo>
                  <a:pt x="175" y="34"/>
                </a:lnTo>
                <a:lnTo>
                  <a:pt x="175" y="34"/>
                </a:lnTo>
                <a:lnTo>
                  <a:pt x="176" y="39"/>
                </a:lnTo>
                <a:lnTo>
                  <a:pt x="176" y="44"/>
                </a:lnTo>
                <a:lnTo>
                  <a:pt x="176" y="44"/>
                </a:lnTo>
                <a:close/>
                <a:moveTo>
                  <a:pt x="170" y="75"/>
                </a:moveTo>
                <a:lnTo>
                  <a:pt x="170" y="75"/>
                </a:lnTo>
                <a:lnTo>
                  <a:pt x="168" y="75"/>
                </a:lnTo>
                <a:lnTo>
                  <a:pt x="168" y="75"/>
                </a:lnTo>
                <a:lnTo>
                  <a:pt x="167" y="79"/>
                </a:lnTo>
                <a:lnTo>
                  <a:pt x="167" y="79"/>
                </a:lnTo>
                <a:lnTo>
                  <a:pt x="165" y="87"/>
                </a:lnTo>
                <a:lnTo>
                  <a:pt x="165" y="87"/>
                </a:lnTo>
                <a:lnTo>
                  <a:pt x="165" y="87"/>
                </a:lnTo>
                <a:lnTo>
                  <a:pt x="165" y="87"/>
                </a:lnTo>
                <a:lnTo>
                  <a:pt x="170" y="75"/>
                </a:lnTo>
                <a:lnTo>
                  <a:pt x="170" y="75"/>
                </a:lnTo>
                <a:close/>
                <a:moveTo>
                  <a:pt x="124" y="74"/>
                </a:moveTo>
                <a:lnTo>
                  <a:pt x="124" y="74"/>
                </a:lnTo>
                <a:lnTo>
                  <a:pt x="123" y="72"/>
                </a:lnTo>
                <a:lnTo>
                  <a:pt x="123" y="72"/>
                </a:lnTo>
                <a:lnTo>
                  <a:pt x="120" y="74"/>
                </a:lnTo>
                <a:lnTo>
                  <a:pt x="120" y="74"/>
                </a:lnTo>
                <a:lnTo>
                  <a:pt x="118" y="74"/>
                </a:lnTo>
                <a:lnTo>
                  <a:pt x="118" y="77"/>
                </a:lnTo>
                <a:lnTo>
                  <a:pt x="118" y="77"/>
                </a:lnTo>
                <a:lnTo>
                  <a:pt x="124" y="74"/>
                </a:lnTo>
                <a:lnTo>
                  <a:pt x="124" y="74"/>
                </a:lnTo>
                <a:close/>
                <a:moveTo>
                  <a:pt x="146" y="131"/>
                </a:moveTo>
                <a:lnTo>
                  <a:pt x="146" y="131"/>
                </a:lnTo>
                <a:lnTo>
                  <a:pt x="142" y="135"/>
                </a:lnTo>
                <a:lnTo>
                  <a:pt x="140" y="142"/>
                </a:lnTo>
                <a:lnTo>
                  <a:pt x="140" y="142"/>
                </a:lnTo>
                <a:lnTo>
                  <a:pt x="143" y="135"/>
                </a:lnTo>
                <a:lnTo>
                  <a:pt x="146" y="131"/>
                </a:lnTo>
                <a:lnTo>
                  <a:pt x="146" y="131"/>
                </a:lnTo>
                <a:close/>
                <a:moveTo>
                  <a:pt x="77" y="105"/>
                </a:moveTo>
                <a:lnTo>
                  <a:pt x="77" y="105"/>
                </a:lnTo>
                <a:lnTo>
                  <a:pt x="80" y="109"/>
                </a:lnTo>
                <a:lnTo>
                  <a:pt x="80" y="109"/>
                </a:lnTo>
                <a:lnTo>
                  <a:pt x="80" y="105"/>
                </a:lnTo>
                <a:lnTo>
                  <a:pt x="80" y="105"/>
                </a:lnTo>
                <a:lnTo>
                  <a:pt x="80" y="104"/>
                </a:lnTo>
                <a:lnTo>
                  <a:pt x="80" y="104"/>
                </a:lnTo>
                <a:lnTo>
                  <a:pt x="79" y="104"/>
                </a:lnTo>
                <a:lnTo>
                  <a:pt x="79" y="104"/>
                </a:lnTo>
                <a:lnTo>
                  <a:pt x="77" y="105"/>
                </a:lnTo>
                <a:lnTo>
                  <a:pt x="77" y="105"/>
                </a:lnTo>
                <a:close/>
                <a:moveTo>
                  <a:pt x="77" y="99"/>
                </a:moveTo>
                <a:lnTo>
                  <a:pt x="77" y="99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4" y="94"/>
                </a:lnTo>
                <a:lnTo>
                  <a:pt x="74" y="94"/>
                </a:lnTo>
                <a:lnTo>
                  <a:pt x="72" y="93"/>
                </a:lnTo>
                <a:lnTo>
                  <a:pt x="72" y="93"/>
                </a:lnTo>
                <a:lnTo>
                  <a:pt x="72" y="94"/>
                </a:lnTo>
                <a:lnTo>
                  <a:pt x="72" y="94"/>
                </a:lnTo>
                <a:lnTo>
                  <a:pt x="77" y="99"/>
                </a:lnTo>
                <a:lnTo>
                  <a:pt x="77" y="99"/>
                </a:lnTo>
                <a:close/>
                <a:moveTo>
                  <a:pt x="96" y="90"/>
                </a:moveTo>
                <a:lnTo>
                  <a:pt x="96" y="90"/>
                </a:lnTo>
                <a:lnTo>
                  <a:pt x="93" y="88"/>
                </a:lnTo>
                <a:lnTo>
                  <a:pt x="93" y="88"/>
                </a:lnTo>
                <a:lnTo>
                  <a:pt x="93" y="93"/>
                </a:lnTo>
                <a:lnTo>
                  <a:pt x="93" y="93"/>
                </a:lnTo>
                <a:lnTo>
                  <a:pt x="96" y="90"/>
                </a:lnTo>
                <a:lnTo>
                  <a:pt x="96" y="90"/>
                </a:lnTo>
                <a:close/>
                <a:moveTo>
                  <a:pt x="88" y="96"/>
                </a:moveTo>
                <a:lnTo>
                  <a:pt x="88" y="96"/>
                </a:lnTo>
                <a:lnTo>
                  <a:pt x="86" y="93"/>
                </a:lnTo>
                <a:lnTo>
                  <a:pt x="86" y="93"/>
                </a:lnTo>
                <a:lnTo>
                  <a:pt x="85" y="94"/>
                </a:lnTo>
                <a:lnTo>
                  <a:pt x="85" y="98"/>
                </a:lnTo>
                <a:lnTo>
                  <a:pt x="85" y="98"/>
                </a:lnTo>
                <a:lnTo>
                  <a:pt x="88" y="96"/>
                </a:lnTo>
                <a:lnTo>
                  <a:pt x="88" y="96"/>
                </a:lnTo>
                <a:close/>
                <a:moveTo>
                  <a:pt x="104" y="148"/>
                </a:move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51"/>
                </a:lnTo>
                <a:lnTo>
                  <a:pt x="104" y="151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4" y="148"/>
                </a:lnTo>
                <a:lnTo>
                  <a:pt x="104" y="148"/>
                </a:lnTo>
                <a:close/>
                <a:moveTo>
                  <a:pt x="77" y="157"/>
                </a:moveTo>
                <a:lnTo>
                  <a:pt x="77" y="157"/>
                </a:lnTo>
                <a:lnTo>
                  <a:pt x="77" y="154"/>
                </a:lnTo>
                <a:lnTo>
                  <a:pt x="77" y="154"/>
                </a:lnTo>
                <a:lnTo>
                  <a:pt x="77" y="153"/>
                </a:lnTo>
                <a:lnTo>
                  <a:pt x="77" y="151"/>
                </a:lnTo>
                <a:lnTo>
                  <a:pt x="77" y="151"/>
                </a:lnTo>
                <a:lnTo>
                  <a:pt x="75" y="154"/>
                </a:lnTo>
                <a:lnTo>
                  <a:pt x="77" y="157"/>
                </a:lnTo>
                <a:lnTo>
                  <a:pt x="77" y="157"/>
                </a:lnTo>
                <a:close/>
                <a:moveTo>
                  <a:pt x="165" y="93"/>
                </a:moveTo>
                <a:lnTo>
                  <a:pt x="165" y="93"/>
                </a:lnTo>
                <a:lnTo>
                  <a:pt x="162" y="98"/>
                </a:lnTo>
                <a:lnTo>
                  <a:pt x="161" y="102"/>
                </a:lnTo>
                <a:lnTo>
                  <a:pt x="161" y="102"/>
                </a:lnTo>
                <a:lnTo>
                  <a:pt x="162" y="98"/>
                </a:lnTo>
                <a:lnTo>
                  <a:pt x="165" y="93"/>
                </a:lnTo>
                <a:lnTo>
                  <a:pt x="165" y="93"/>
                </a:lnTo>
                <a:close/>
                <a:moveTo>
                  <a:pt x="123" y="66"/>
                </a:moveTo>
                <a:lnTo>
                  <a:pt x="123" y="66"/>
                </a:lnTo>
                <a:lnTo>
                  <a:pt x="124" y="64"/>
                </a:lnTo>
                <a:lnTo>
                  <a:pt x="124" y="64"/>
                </a:lnTo>
                <a:lnTo>
                  <a:pt x="124" y="61"/>
                </a:lnTo>
                <a:lnTo>
                  <a:pt x="124" y="61"/>
                </a:lnTo>
                <a:lnTo>
                  <a:pt x="121" y="63"/>
                </a:lnTo>
                <a:lnTo>
                  <a:pt x="121" y="63"/>
                </a:lnTo>
                <a:lnTo>
                  <a:pt x="123" y="66"/>
                </a:lnTo>
                <a:lnTo>
                  <a:pt x="123" y="66"/>
                </a:lnTo>
                <a:close/>
                <a:moveTo>
                  <a:pt x="99" y="109"/>
                </a:moveTo>
                <a:lnTo>
                  <a:pt x="99" y="109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97" y="109"/>
                </a:lnTo>
                <a:lnTo>
                  <a:pt x="97" y="109"/>
                </a:lnTo>
                <a:lnTo>
                  <a:pt x="99" y="109"/>
                </a:lnTo>
                <a:lnTo>
                  <a:pt x="99" y="109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124" y="17"/>
                </a:lnTo>
                <a:lnTo>
                  <a:pt x="124" y="17"/>
                </a:lnTo>
                <a:lnTo>
                  <a:pt x="121" y="19"/>
                </a:lnTo>
                <a:lnTo>
                  <a:pt x="116" y="20"/>
                </a:lnTo>
                <a:lnTo>
                  <a:pt x="116" y="20"/>
                </a:lnTo>
                <a:close/>
                <a:moveTo>
                  <a:pt x="77" y="194"/>
                </a:moveTo>
                <a:lnTo>
                  <a:pt x="77" y="194"/>
                </a:lnTo>
                <a:lnTo>
                  <a:pt x="71" y="191"/>
                </a:lnTo>
                <a:lnTo>
                  <a:pt x="64" y="191"/>
                </a:lnTo>
                <a:lnTo>
                  <a:pt x="64" y="191"/>
                </a:lnTo>
                <a:lnTo>
                  <a:pt x="77" y="194"/>
                </a:lnTo>
                <a:lnTo>
                  <a:pt x="77" y="194"/>
                </a:lnTo>
                <a:close/>
                <a:moveTo>
                  <a:pt x="74" y="128"/>
                </a:moveTo>
                <a:lnTo>
                  <a:pt x="74" y="128"/>
                </a:lnTo>
                <a:lnTo>
                  <a:pt x="71" y="124"/>
                </a:lnTo>
                <a:lnTo>
                  <a:pt x="71" y="124"/>
                </a:lnTo>
                <a:lnTo>
                  <a:pt x="69" y="128"/>
                </a:lnTo>
                <a:lnTo>
                  <a:pt x="69" y="128"/>
                </a:lnTo>
                <a:lnTo>
                  <a:pt x="71" y="128"/>
                </a:lnTo>
                <a:lnTo>
                  <a:pt x="71" y="128"/>
                </a:lnTo>
                <a:lnTo>
                  <a:pt x="71" y="128"/>
                </a:lnTo>
                <a:lnTo>
                  <a:pt x="71" y="128"/>
                </a:lnTo>
                <a:lnTo>
                  <a:pt x="74" y="128"/>
                </a:lnTo>
                <a:lnTo>
                  <a:pt x="74" y="128"/>
                </a:lnTo>
                <a:close/>
                <a:moveTo>
                  <a:pt x="127" y="47"/>
                </a:moveTo>
                <a:lnTo>
                  <a:pt x="127" y="47"/>
                </a:lnTo>
                <a:lnTo>
                  <a:pt x="124" y="47"/>
                </a:lnTo>
                <a:lnTo>
                  <a:pt x="124" y="50"/>
                </a:lnTo>
                <a:lnTo>
                  <a:pt x="124" y="50"/>
                </a:lnTo>
                <a:lnTo>
                  <a:pt x="127" y="49"/>
                </a:lnTo>
                <a:lnTo>
                  <a:pt x="127" y="49"/>
                </a:lnTo>
                <a:lnTo>
                  <a:pt x="127" y="47"/>
                </a:lnTo>
                <a:lnTo>
                  <a:pt x="127" y="47"/>
                </a:lnTo>
                <a:close/>
                <a:moveTo>
                  <a:pt x="88" y="77"/>
                </a:moveTo>
                <a:lnTo>
                  <a:pt x="88" y="77"/>
                </a:lnTo>
                <a:lnTo>
                  <a:pt x="85" y="79"/>
                </a:lnTo>
                <a:lnTo>
                  <a:pt x="85" y="79"/>
                </a:lnTo>
                <a:lnTo>
                  <a:pt x="88" y="80"/>
                </a:lnTo>
                <a:lnTo>
                  <a:pt x="88" y="80"/>
                </a:lnTo>
                <a:lnTo>
                  <a:pt x="88" y="77"/>
                </a:lnTo>
                <a:lnTo>
                  <a:pt x="88" y="77"/>
                </a:lnTo>
                <a:close/>
                <a:moveTo>
                  <a:pt x="79" y="150"/>
                </a:moveTo>
                <a:lnTo>
                  <a:pt x="79" y="150"/>
                </a:lnTo>
                <a:lnTo>
                  <a:pt x="80" y="153"/>
                </a:lnTo>
                <a:lnTo>
                  <a:pt x="83" y="154"/>
                </a:lnTo>
                <a:lnTo>
                  <a:pt x="83" y="154"/>
                </a:lnTo>
                <a:lnTo>
                  <a:pt x="83" y="153"/>
                </a:lnTo>
                <a:lnTo>
                  <a:pt x="83" y="153"/>
                </a:lnTo>
                <a:lnTo>
                  <a:pt x="83" y="151"/>
                </a:lnTo>
                <a:lnTo>
                  <a:pt x="82" y="151"/>
                </a:lnTo>
                <a:lnTo>
                  <a:pt x="82" y="151"/>
                </a:lnTo>
                <a:lnTo>
                  <a:pt x="79" y="150"/>
                </a:lnTo>
                <a:lnTo>
                  <a:pt x="79" y="150"/>
                </a:lnTo>
                <a:close/>
                <a:moveTo>
                  <a:pt x="99" y="72"/>
                </a:moveTo>
                <a:lnTo>
                  <a:pt x="99" y="72"/>
                </a:lnTo>
                <a:lnTo>
                  <a:pt x="96" y="74"/>
                </a:lnTo>
                <a:lnTo>
                  <a:pt x="96" y="74"/>
                </a:lnTo>
                <a:lnTo>
                  <a:pt x="96" y="75"/>
                </a:lnTo>
                <a:lnTo>
                  <a:pt x="96" y="75"/>
                </a:lnTo>
                <a:lnTo>
                  <a:pt x="99" y="75"/>
                </a:lnTo>
                <a:lnTo>
                  <a:pt x="99" y="72"/>
                </a:lnTo>
                <a:lnTo>
                  <a:pt x="99" y="72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91" y="79"/>
                </a:lnTo>
                <a:lnTo>
                  <a:pt x="91" y="79"/>
                </a:lnTo>
                <a:lnTo>
                  <a:pt x="93" y="77"/>
                </a:lnTo>
                <a:lnTo>
                  <a:pt x="93" y="77"/>
                </a:lnTo>
                <a:lnTo>
                  <a:pt x="93" y="75"/>
                </a:lnTo>
                <a:lnTo>
                  <a:pt x="93" y="75"/>
                </a:lnTo>
                <a:lnTo>
                  <a:pt x="93" y="75"/>
                </a:lnTo>
                <a:lnTo>
                  <a:pt x="93" y="75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71" y="42"/>
                </a:moveTo>
                <a:lnTo>
                  <a:pt x="71" y="42"/>
                </a:lnTo>
                <a:lnTo>
                  <a:pt x="69" y="44"/>
                </a:lnTo>
                <a:lnTo>
                  <a:pt x="71" y="45"/>
                </a:lnTo>
                <a:lnTo>
                  <a:pt x="71" y="45"/>
                </a:lnTo>
                <a:lnTo>
                  <a:pt x="72" y="44"/>
                </a:lnTo>
                <a:lnTo>
                  <a:pt x="71" y="42"/>
                </a:lnTo>
                <a:lnTo>
                  <a:pt x="71" y="42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1" y="88"/>
                </a:lnTo>
                <a:lnTo>
                  <a:pt x="61" y="88"/>
                </a:lnTo>
                <a:lnTo>
                  <a:pt x="61" y="85"/>
                </a:lnTo>
                <a:lnTo>
                  <a:pt x="61" y="85"/>
                </a:lnTo>
                <a:lnTo>
                  <a:pt x="61" y="83"/>
                </a:lnTo>
                <a:lnTo>
                  <a:pt x="60" y="83"/>
                </a:lnTo>
                <a:lnTo>
                  <a:pt x="60" y="83"/>
                </a:lnTo>
                <a:lnTo>
                  <a:pt x="58" y="85"/>
                </a:lnTo>
                <a:lnTo>
                  <a:pt x="58" y="85"/>
                </a:lnTo>
                <a:lnTo>
                  <a:pt x="60" y="87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75" y="110"/>
                </a:moveTo>
                <a:lnTo>
                  <a:pt x="75" y="110"/>
                </a:lnTo>
                <a:lnTo>
                  <a:pt x="77" y="112"/>
                </a:lnTo>
                <a:lnTo>
                  <a:pt x="77" y="112"/>
                </a:lnTo>
                <a:lnTo>
                  <a:pt x="79" y="110"/>
                </a:lnTo>
                <a:lnTo>
                  <a:pt x="79" y="110"/>
                </a:lnTo>
                <a:lnTo>
                  <a:pt x="77" y="110"/>
                </a:lnTo>
                <a:lnTo>
                  <a:pt x="77" y="110"/>
                </a:lnTo>
                <a:lnTo>
                  <a:pt x="75" y="109"/>
                </a:lnTo>
                <a:lnTo>
                  <a:pt x="75" y="109"/>
                </a:lnTo>
                <a:lnTo>
                  <a:pt x="75" y="110"/>
                </a:lnTo>
                <a:lnTo>
                  <a:pt x="75" y="110"/>
                </a:lnTo>
                <a:close/>
                <a:moveTo>
                  <a:pt x="25" y="109"/>
                </a:moveTo>
                <a:lnTo>
                  <a:pt x="25" y="109"/>
                </a:lnTo>
                <a:lnTo>
                  <a:pt x="25" y="109"/>
                </a:lnTo>
                <a:lnTo>
                  <a:pt x="25" y="109"/>
                </a:lnTo>
                <a:lnTo>
                  <a:pt x="22" y="109"/>
                </a:lnTo>
                <a:lnTo>
                  <a:pt x="22" y="109"/>
                </a:lnTo>
                <a:lnTo>
                  <a:pt x="20" y="109"/>
                </a:lnTo>
                <a:lnTo>
                  <a:pt x="20" y="110"/>
                </a:lnTo>
                <a:lnTo>
                  <a:pt x="20" y="110"/>
                </a:lnTo>
                <a:lnTo>
                  <a:pt x="25" y="110"/>
                </a:lnTo>
                <a:lnTo>
                  <a:pt x="25" y="110"/>
                </a:lnTo>
                <a:lnTo>
                  <a:pt x="23" y="110"/>
                </a:lnTo>
                <a:lnTo>
                  <a:pt x="23" y="110"/>
                </a:lnTo>
                <a:lnTo>
                  <a:pt x="25" y="109"/>
                </a:lnTo>
                <a:lnTo>
                  <a:pt x="25" y="109"/>
                </a:lnTo>
                <a:close/>
                <a:moveTo>
                  <a:pt x="104" y="34"/>
                </a:moveTo>
                <a:lnTo>
                  <a:pt x="104" y="34"/>
                </a:lnTo>
                <a:lnTo>
                  <a:pt x="105" y="33"/>
                </a:lnTo>
                <a:lnTo>
                  <a:pt x="105" y="30"/>
                </a:lnTo>
                <a:lnTo>
                  <a:pt x="105" y="30"/>
                </a:lnTo>
                <a:lnTo>
                  <a:pt x="104" y="31"/>
                </a:lnTo>
                <a:lnTo>
                  <a:pt x="104" y="34"/>
                </a:lnTo>
                <a:lnTo>
                  <a:pt x="104" y="34"/>
                </a:lnTo>
                <a:close/>
                <a:moveTo>
                  <a:pt x="9" y="113"/>
                </a:moveTo>
                <a:lnTo>
                  <a:pt x="9" y="113"/>
                </a:lnTo>
                <a:lnTo>
                  <a:pt x="6" y="116"/>
                </a:lnTo>
                <a:lnTo>
                  <a:pt x="4" y="123"/>
                </a:lnTo>
                <a:lnTo>
                  <a:pt x="4" y="123"/>
                </a:lnTo>
                <a:lnTo>
                  <a:pt x="6" y="118"/>
                </a:lnTo>
                <a:lnTo>
                  <a:pt x="9" y="113"/>
                </a:lnTo>
                <a:lnTo>
                  <a:pt x="9" y="113"/>
                </a:lnTo>
                <a:close/>
                <a:moveTo>
                  <a:pt x="148" y="75"/>
                </a:moveTo>
                <a:lnTo>
                  <a:pt x="148" y="75"/>
                </a:lnTo>
                <a:lnTo>
                  <a:pt x="148" y="79"/>
                </a:lnTo>
                <a:lnTo>
                  <a:pt x="148" y="80"/>
                </a:lnTo>
                <a:lnTo>
                  <a:pt x="148" y="80"/>
                </a:lnTo>
                <a:lnTo>
                  <a:pt x="151" y="79"/>
                </a:lnTo>
                <a:lnTo>
                  <a:pt x="151" y="79"/>
                </a:lnTo>
                <a:lnTo>
                  <a:pt x="148" y="75"/>
                </a:lnTo>
                <a:lnTo>
                  <a:pt x="148" y="75"/>
                </a:lnTo>
                <a:close/>
                <a:moveTo>
                  <a:pt x="96" y="49"/>
                </a:moveTo>
                <a:lnTo>
                  <a:pt x="96" y="49"/>
                </a:lnTo>
                <a:lnTo>
                  <a:pt x="94" y="52"/>
                </a:lnTo>
                <a:lnTo>
                  <a:pt x="94" y="52"/>
                </a:lnTo>
                <a:lnTo>
                  <a:pt x="97" y="50"/>
                </a:lnTo>
                <a:lnTo>
                  <a:pt x="97" y="50"/>
                </a:lnTo>
                <a:lnTo>
                  <a:pt x="97" y="49"/>
                </a:lnTo>
                <a:lnTo>
                  <a:pt x="97" y="49"/>
                </a:lnTo>
                <a:lnTo>
                  <a:pt x="96" y="49"/>
                </a:lnTo>
                <a:lnTo>
                  <a:pt x="96" y="49"/>
                </a:lnTo>
                <a:close/>
                <a:moveTo>
                  <a:pt x="102" y="49"/>
                </a:moveTo>
                <a:lnTo>
                  <a:pt x="102" y="49"/>
                </a:lnTo>
                <a:lnTo>
                  <a:pt x="109" y="44"/>
                </a:lnTo>
                <a:lnTo>
                  <a:pt x="109" y="44"/>
                </a:lnTo>
                <a:lnTo>
                  <a:pt x="102" y="47"/>
                </a:lnTo>
                <a:lnTo>
                  <a:pt x="102" y="47"/>
                </a:lnTo>
                <a:lnTo>
                  <a:pt x="102" y="49"/>
                </a:lnTo>
                <a:lnTo>
                  <a:pt x="102" y="49"/>
                </a:lnTo>
                <a:close/>
                <a:moveTo>
                  <a:pt x="25" y="102"/>
                </a:moveTo>
                <a:lnTo>
                  <a:pt x="25" y="102"/>
                </a:lnTo>
                <a:lnTo>
                  <a:pt x="25" y="102"/>
                </a:lnTo>
                <a:lnTo>
                  <a:pt x="25" y="102"/>
                </a:lnTo>
                <a:lnTo>
                  <a:pt x="23" y="105"/>
                </a:lnTo>
                <a:lnTo>
                  <a:pt x="23" y="105"/>
                </a:lnTo>
                <a:lnTo>
                  <a:pt x="27" y="105"/>
                </a:lnTo>
                <a:lnTo>
                  <a:pt x="27" y="105"/>
                </a:lnTo>
                <a:lnTo>
                  <a:pt x="27" y="105"/>
                </a:lnTo>
                <a:lnTo>
                  <a:pt x="27" y="105"/>
                </a:lnTo>
                <a:lnTo>
                  <a:pt x="25" y="102"/>
                </a:lnTo>
                <a:lnTo>
                  <a:pt x="25" y="102"/>
                </a:lnTo>
                <a:close/>
                <a:moveTo>
                  <a:pt x="44" y="77"/>
                </a:moveTo>
                <a:lnTo>
                  <a:pt x="44" y="77"/>
                </a:lnTo>
                <a:lnTo>
                  <a:pt x="45" y="74"/>
                </a:lnTo>
                <a:lnTo>
                  <a:pt x="44" y="71"/>
                </a:lnTo>
                <a:lnTo>
                  <a:pt x="44" y="71"/>
                </a:lnTo>
                <a:lnTo>
                  <a:pt x="44" y="77"/>
                </a:lnTo>
                <a:lnTo>
                  <a:pt x="44" y="77"/>
                </a:lnTo>
                <a:close/>
                <a:moveTo>
                  <a:pt x="68" y="184"/>
                </a:moveTo>
                <a:lnTo>
                  <a:pt x="68" y="184"/>
                </a:lnTo>
                <a:lnTo>
                  <a:pt x="58" y="180"/>
                </a:lnTo>
                <a:lnTo>
                  <a:pt x="58" y="180"/>
                </a:lnTo>
                <a:lnTo>
                  <a:pt x="58" y="181"/>
                </a:lnTo>
                <a:lnTo>
                  <a:pt x="58" y="181"/>
                </a:lnTo>
                <a:lnTo>
                  <a:pt x="63" y="183"/>
                </a:lnTo>
                <a:lnTo>
                  <a:pt x="68" y="184"/>
                </a:lnTo>
                <a:lnTo>
                  <a:pt x="68" y="184"/>
                </a:lnTo>
                <a:close/>
                <a:moveTo>
                  <a:pt x="80" y="27"/>
                </a:moveTo>
                <a:lnTo>
                  <a:pt x="80" y="27"/>
                </a:lnTo>
                <a:lnTo>
                  <a:pt x="80" y="27"/>
                </a:lnTo>
                <a:lnTo>
                  <a:pt x="80" y="27"/>
                </a:lnTo>
                <a:lnTo>
                  <a:pt x="72" y="31"/>
                </a:lnTo>
                <a:lnTo>
                  <a:pt x="72" y="31"/>
                </a:lnTo>
                <a:lnTo>
                  <a:pt x="80" y="27"/>
                </a:lnTo>
                <a:lnTo>
                  <a:pt x="80" y="27"/>
                </a:lnTo>
                <a:lnTo>
                  <a:pt x="80" y="27"/>
                </a:lnTo>
                <a:lnTo>
                  <a:pt x="80" y="27"/>
                </a:lnTo>
                <a:close/>
                <a:moveTo>
                  <a:pt x="91" y="124"/>
                </a:moveTo>
                <a:lnTo>
                  <a:pt x="91" y="124"/>
                </a:lnTo>
                <a:lnTo>
                  <a:pt x="90" y="126"/>
                </a:lnTo>
                <a:lnTo>
                  <a:pt x="90" y="128"/>
                </a:lnTo>
                <a:lnTo>
                  <a:pt x="90" y="128"/>
                </a:lnTo>
                <a:lnTo>
                  <a:pt x="93" y="126"/>
                </a:lnTo>
                <a:lnTo>
                  <a:pt x="93" y="126"/>
                </a:lnTo>
                <a:lnTo>
                  <a:pt x="91" y="124"/>
                </a:lnTo>
                <a:lnTo>
                  <a:pt x="91" y="124"/>
                </a:lnTo>
                <a:close/>
                <a:moveTo>
                  <a:pt x="124" y="88"/>
                </a:moveTo>
                <a:lnTo>
                  <a:pt x="124" y="88"/>
                </a:lnTo>
                <a:lnTo>
                  <a:pt x="123" y="90"/>
                </a:lnTo>
                <a:lnTo>
                  <a:pt x="123" y="90"/>
                </a:lnTo>
                <a:lnTo>
                  <a:pt x="123" y="91"/>
                </a:lnTo>
                <a:lnTo>
                  <a:pt x="123" y="91"/>
                </a:lnTo>
                <a:lnTo>
                  <a:pt x="123" y="93"/>
                </a:lnTo>
                <a:lnTo>
                  <a:pt x="123" y="93"/>
                </a:lnTo>
                <a:lnTo>
                  <a:pt x="124" y="91"/>
                </a:lnTo>
                <a:lnTo>
                  <a:pt x="124" y="88"/>
                </a:lnTo>
                <a:lnTo>
                  <a:pt x="124" y="88"/>
                </a:lnTo>
                <a:close/>
                <a:moveTo>
                  <a:pt x="86" y="115"/>
                </a:moveTo>
                <a:lnTo>
                  <a:pt x="86" y="115"/>
                </a:lnTo>
                <a:lnTo>
                  <a:pt x="90" y="116"/>
                </a:lnTo>
                <a:lnTo>
                  <a:pt x="90" y="116"/>
                </a:lnTo>
                <a:lnTo>
                  <a:pt x="91" y="112"/>
                </a:lnTo>
                <a:lnTo>
                  <a:pt x="91" y="112"/>
                </a:lnTo>
                <a:lnTo>
                  <a:pt x="86" y="115"/>
                </a:lnTo>
                <a:lnTo>
                  <a:pt x="86" y="115"/>
                </a:lnTo>
                <a:close/>
                <a:moveTo>
                  <a:pt x="162" y="31"/>
                </a:moveTo>
                <a:lnTo>
                  <a:pt x="162" y="31"/>
                </a:lnTo>
                <a:lnTo>
                  <a:pt x="162" y="36"/>
                </a:lnTo>
                <a:lnTo>
                  <a:pt x="162" y="36"/>
                </a:lnTo>
                <a:lnTo>
                  <a:pt x="164" y="34"/>
                </a:lnTo>
                <a:lnTo>
                  <a:pt x="164" y="34"/>
                </a:lnTo>
                <a:lnTo>
                  <a:pt x="162" y="31"/>
                </a:lnTo>
                <a:lnTo>
                  <a:pt x="162" y="31"/>
                </a:lnTo>
                <a:close/>
                <a:moveTo>
                  <a:pt x="42" y="116"/>
                </a:moveTo>
                <a:lnTo>
                  <a:pt x="42" y="116"/>
                </a:lnTo>
                <a:lnTo>
                  <a:pt x="44" y="115"/>
                </a:lnTo>
                <a:lnTo>
                  <a:pt x="44" y="115"/>
                </a:lnTo>
                <a:lnTo>
                  <a:pt x="44" y="113"/>
                </a:lnTo>
                <a:lnTo>
                  <a:pt x="42" y="113"/>
                </a:lnTo>
                <a:lnTo>
                  <a:pt x="42" y="113"/>
                </a:lnTo>
                <a:lnTo>
                  <a:pt x="42" y="116"/>
                </a:lnTo>
                <a:lnTo>
                  <a:pt x="42" y="116"/>
                </a:lnTo>
                <a:close/>
                <a:moveTo>
                  <a:pt x="45" y="167"/>
                </a:moveTo>
                <a:lnTo>
                  <a:pt x="45" y="167"/>
                </a:lnTo>
                <a:lnTo>
                  <a:pt x="41" y="164"/>
                </a:lnTo>
                <a:lnTo>
                  <a:pt x="39" y="164"/>
                </a:lnTo>
                <a:lnTo>
                  <a:pt x="38" y="164"/>
                </a:lnTo>
                <a:lnTo>
                  <a:pt x="38" y="164"/>
                </a:lnTo>
                <a:lnTo>
                  <a:pt x="41" y="164"/>
                </a:lnTo>
                <a:lnTo>
                  <a:pt x="45" y="167"/>
                </a:lnTo>
                <a:lnTo>
                  <a:pt x="45" y="167"/>
                </a:lnTo>
                <a:close/>
                <a:moveTo>
                  <a:pt x="110" y="12"/>
                </a:moveTo>
                <a:lnTo>
                  <a:pt x="110" y="12"/>
                </a:lnTo>
                <a:lnTo>
                  <a:pt x="101" y="16"/>
                </a:lnTo>
                <a:lnTo>
                  <a:pt x="101" y="16"/>
                </a:lnTo>
                <a:lnTo>
                  <a:pt x="102" y="16"/>
                </a:lnTo>
                <a:lnTo>
                  <a:pt x="102" y="16"/>
                </a:lnTo>
                <a:lnTo>
                  <a:pt x="110" y="12"/>
                </a:lnTo>
                <a:lnTo>
                  <a:pt x="110" y="12"/>
                </a:lnTo>
                <a:close/>
                <a:moveTo>
                  <a:pt x="64" y="87"/>
                </a:moveTo>
                <a:lnTo>
                  <a:pt x="64" y="87"/>
                </a:lnTo>
                <a:lnTo>
                  <a:pt x="64" y="90"/>
                </a:lnTo>
                <a:lnTo>
                  <a:pt x="64" y="90"/>
                </a:lnTo>
                <a:lnTo>
                  <a:pt x="66" y="91"/>
                </a:lnTo>
                <a:lnTo>
                  <a:pt x="66" y="91"/>
                </a:lnTo>
                <a:lnTo>
                  <a:pt x="68" y="90"/>
                </a:lnTo>
                <a:lnTo>
                  <a:pt x="68" y="90"/>
                </a:lnTo>
                <a:lnTo>
                  <a:pt x="64" y="87"/>
                </a:lnTo>
                <a:lnTo>
                  <a:pt x="64" y="87"/>
                </a:lnTo>
                <a:close/>
                <a:moveTo>
                  <a:pt x="162" y="49"/>
                </a:moveTo>
                <a:lnTo>
                  <a:pt x="162" y="49"/>
                </a:lnTo>
                <a:lnTo>
                  <a:pt x="164" y="55"/>
                </a:lnTo>
                <a:lnTo>
                  <a:pt x="164" y="55"/>
                </a:lnTo>
                <a:lnTo>
                  <a:pt x="164" y="52"/>
                </a:lnTo>
                <a:lnTo>
                  <a:pt x="162" y="49"/>
                </a:lnTo>
                <a:lnTo>
                  <a:pt x="162" y="49"/>
                </a:lnTo>
                <a:close/>
                <a:moveTo>
                  <a:pt x="64" y="115"/>
                </a:moveTo>
                <a:lnTo>
                  <a:pt x="64" y="115"/>
                </a:lnTo>
                <a:lnTo>
                  <a:pt x="64" y="115"/>
                </a:lnTo>
                <a:lnTo>
                  <a:pt x="64" y="115"/>
                </a:lnTo>
                <a:lnTo>
                  <a:pt x="61" y="118"/>
                </a:lnTo>
                <a:lnTo>
                  <a:pt x="61" y="118"/>
                </a:lnTo>
                <a:lnTo>
                  <a:pt x="63" y="118"/>
                </a:lnTo>
                <a:lnTo>
                  <a:pt x="63" y="118"/>
                </a:lnTo>
                <a:lnTo>
                  <a:pt x="64" y="115"/>
                </a:lnTo>
                <a:lnTo>
                  <a:pt x="64" y="115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7" y="98"/>
                </a:lnTo>
                <a:lnTo>
                  <a:pt x="47" y="98"/>
                </a:lnTo>
                <a:lnTo>
                  <a:pt x="49" y="98"/>
                </a:lnTo>
                <a:lnTo>
                  <a:pt x="49" y="98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116" y="120"/>
                </a:moveTo>
                <a:lnTo>
                  <a:pt x="116" y="120"/>
                </a:lnTo>
                <a:lnTo>
                  <a:pt x="113" y="121"/>
                </a:lnTo>
                <a:lnTo>
                  <a:pt x="113" y="123"/>
                </a:lnTo>
                <a:lnTo>
                  <a:pt x="113" y="123"/>
                </a:lnTo>
                <a:lnTo>
                  <a:pt x="115" y="123"/>
                </a:lnTo>
                <a:lnTo>
                  <a:pt x="115" y="123"/>
                </a:lnTo>
                <a:lnTo>
                  <a:pt x="115" y="121"/>
                </a:lnTo>
                <a:lnTo>
                  <a:pt x="116" y="120"/>
                </a:lnTo>
                <a:lnTo>
                  <a:pt x="116" y="120"/>
                </a:lnTo>
                <a:close/>
                <a:moveTo>
                  <a:pt x="83" y="120"/>
                </a:moveTo>
                <a:lnTo>
                  <a:pt x="83" y="120"/>
                </a:lnTo>
                <a:lnTo>
                  <a:pt x="82" y="118"/>
                </a:lnTo>
                <a:lnTo>
                  <a:pt x="82" y="118"/>
                </a:lnTo>
                <a:lnTo>
                  <a:pt x="80" y="123"/>
                </a:lnTo>
                <a:lnTo>
                  <a:pt x="80" y="123"/>
                </a:lnTo>
                <a:lnTo>
                  <a:pt x="83" y="120"/>
                </a:lnTo>
                <a:lnTo>
                  <a:pt x="83" y="120"/>
                </a:lnTo>
                <a:close/>
                <a:moveTo>
                  <a:pt x="145" y="88"/>
                </a:moveTo>
                <a:lnTo>
                  <a:pt x="145" y="88"/>
                </a:lnTo>
                <a:lnTo>
                  <a:pt x="143" y="88"/>
                </a:lnTo>
                <a:lnTo>
                  <a:pt x="143" y="88"/>
                </a:lnTo>
                <a:lnTo>
                  <a:pt x="143" y="91"/>
                </a:lnTo>
                <a:lnTo>
                  <a:pt x="143" y="91"/>
                </a:lnTo>
                <a:lnTo>
                  <a:pt x="145" y="91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close/>
                <a:moveTo>
                  <a:pt x="139" y="69"/>
                </a:moveTo>
                <a:lnTo>
                  <a:pt x="139" y="69"/>
                </a:lnTo>
                <a:lnTo>
                  <a:pt x="139" y="69"/>
                </a:lnTo>
                <a:lnTo>
                  <a:pt x="139" y="69"/>
                </a:lnTo>
                <a:lnTo>
                  <a:pt x="143" y="68"/>
                </a:lnTo>
                <a:lnTo>
                  <a:pt x="143" y="68"/>
                </a:lnTo>
                <a:lnTo>
                  <a:pt x="143" y="66"/>
                </a:lnTo>
                <a:lnTo>
                  <a:pt x="143" y="66"/>
                </a:lnTo>
                <a:lnTo>
                  <a:pt x="139" y="69"/>
                </a:lnTo>
                <a:lnTo>
                  <a:pt x="139" y="69"/>
                </a:lnTo>
                <a:close/>
                <a:moveTo>
                  <a:pt x="56" y="120"/>
                </a:moveTo>
                <a:lnTo>
                  <a:pt x="56" y="120"/>
                </a:lnTo>
                <a:lnTo>
                  <a:pt x="56" y="120"/>
                </a:lnTo>
                <a:lnTo>
                  <a:pt x="56" y="120"/>
                </a:lnTo>
                <a:lnTo>
                  <a:pt x="55" y="118"/>
                </a:lnTo>
                <a:lnTo>
                  <a:pt x="55" y="118"/>
                </a:lnTo>
                <a:lnTo>
                  <a:pt x="53" y="120"/>
                </a:lnTo>
                <a:lnTo>
                  <a:pt x="53" y="120"/>
                </a:lnTo>
                <a:lnTo>
                  <a:pt x="56" y="120"/>
                </a:lnTo>
                <a:lnTo>
                  <a:pt x="56" y="120"/>
                </a:lnTo>
                <a:close/>
                <a:moveTo>
                  <a:pt x="123" y="156"/>
                </a:moveTo>
                <a:lnTo>
                  <a:pt x="123" y="156"/>
                </a:lnTo>
                <a:lnTo>
                  <a:pt x="127" y="150"/>
                </a:lnTo>
                <a:lnTo>
                  <a:pt x="127" y="150"/>
                </a:lnTo>
                <a:lnTo>
                  <a:pt x="124" y="153"/>
                </a:lnTo>
                <a:lnTo>
                  <a:pt x="123" y="156"/>
                </a:lnTo>
                <a:lnTo>
                  <a:pt x="123" y="156"/>
                </a:lnTo>
                <a:close/>
                <a:moveTo>
                  <a:pt x="137" y="33"/>
                </a:moveTo>
                <a:lnTo>
                  <a:pt x="137" y="33"/>
                </a:lnTo>
                <a:lnTo>
                  <a:pt x="135" y="34"/>
                </a:lnTo>
                <a:lnTo>
                  <a:pt x="135" y="34"/>
                </a:lnTo>
                <a:lnTo>
                  <a:pt x="137" y="38"/>
                </a:lnTo>
                <a:lnTo>
                  <a:pt x="137" y="38"/>
                </a:lnTo>
                <a:lnTo>
                  <a:pt x="139" y="39"/>
                </a:lnTo>
                <a:lnTo>
                  <a:pt x="139" y="39"/>
                </a:lnTo>
                <a:lnTo>
                  <a:pt x="139" y="39"/>
                </a:lnTo>
                <a:lnTo>
                  <a:pt x="139" y="39"/>
                </a:lnTo>
                <a:lnTo>
                  <a:pt x="137" y="33"/>
                </a:lnTo>
                <a:lnTo>
                  <a:pt x="137" y="33"/>
                </a:lnTo>
                <a:close/>
                <a:moveTo>
                  <a:pt x="91" y="131"/>
                </a:moveTo>
                <a:lnTo>
                  <a:pt x="91" y="131"/>
                </a:lnTo>
                <a:lnTo>
                  <a:pt x="88" y="131"/>
                </a:lnTo>
                <a:lnTo>
                  <a:pt x="86" y="129"/>
                </a:lnTo>
                <a:lnTo>
                  <a:pt x="86" y="129"/>
                </a:lnTo>
                <a:lnTo>
                  <a:pt x="85" y="131"/>
                </a:lnTo>
                <a:lnTo>
                  <a:pt x="85" y="131"/>
                </a:lnTo>
                <a:lnTo>
                  <a:pt x="86" y="131"/>
                </a:lnTo>
                <a:lnTo>
                  <a:pt x="86" y="131"/>
                </a:lnTo>
                <a:lnTo>
                  <a:pt x="88" y="132"/>
                </a:lnTo>
                <a:lnTo>
                  <a:pt x="88" y="132"/>
                </a:lnTo>
                <a:lnTo>
                  <a:pt x="90" y="132"/>
                </a:lnTo>
                <a:lnTo>
                  <a:pt x="90" y="132"/>
                </a:lnTo>
                <a:lnTo>
                  <a:pt x="91" y="131"/>
                </a:lnTo>
                <a:lnTo>
                  <a:pt x="91" y="131"/>
                </a:lnTo>
                <a:close/>
                <a:moveTo>
                  <a:pt x="91" y="137"/>
                </a:moveTo>
                <a:lnTo>
                  <a:pt x="91" y="137"/>
                </a:lnTo>
                <a:lnTo>
                  <a:pt x="93" y="139"/>
                </a:lnTo>
                <a:lnTo>
                  <a:pt x="94" y="140"/>
                </a:lnTo>
                <a:lnTo>
                  <a:pt x="94" y="140"/>
                </a:lnTo>
                <a:lnTo>
                  <a:pt x="93" y="137"/>
                </a:lnTo>
                <a:lnTo>
                  <a:pt x="93" y="137"/>
                </a:lnTo>
                <a:lnTo>
                  <a:pt x="91" y="137"/>
                </a:lnTo>
                <a:lnTo>
                  <a:pt x="91" y="137"/>
                </a:lnTo>
                <a:close/>
                <a:moveTo>
                  <a:pt x="180" y="49"/>
                </a:moveTo>
                <a:lnTo>
                  <a:pt x="180" y="49"/>
                </a:lnTo>
                <a:lnTo>
                  <a:pt x="180" y="60"/>
                </a:lnTo>
                <a:lnTo>
                  <a:pt x="180" y="60"/>
                </a:lnTo>
                <a:lnTo>
                  <a:pt x="180" y="53"/>
                </a:lnTo>
                <a:lnTo>
                  <a:pt x="180" y="49"/>
                </a:lnTo>
                <a:lnTo>
                  <a:pt x="180" y="49"/>
                </a:lnTo>
                <a:close/>
                <a:moveTo>
                  <a:pt x="56" y="107"/>
                </a:moveTo>
                <a:lnTo>
                  <a:pt x="56" y="107"/>
                </a:lnTo>
                <a:lnTo>
                  <a:pt x="53" y="110"/>
                </a:lnTo>
                <a:lnTo>
                  <a:pt x="53" y="110"/>
                </a:lnTo>
                <a:lnTo>
                  <a:pt x="56" y="109"/>
                </a:lnTo>
                <a:lnTo>
                  <a:pt x="56" y="107"/>
                </a:lnTo>
                <a:lnTo>
                  <a:pt x="56" y="107"/>
                </a:lnTo>
                <a:close/>
                <a:moveTo>
                  <a:pt x="72" y="105"/>
                </a:moveTo>
                <a:lnTo>
                  <a:pt x="72" y="105"/>
                </a:lnTo>
                <a:lnTo>
                  <a:pt x="71" y="107"/>
                </a:lnTo>
                <a:lnTo>
                  <a:pt x="71" y="107"/>
                </a:lnTo>
                <a:lnTo>
                  <a:pt x="72" y="109"/>
                </a:lnTo>
                <a:lnTo>
                  <a:pt x="72" y="109"/>
                </a:lnTo>
                <a:lnTo>
                  <a:pt x="74" y="105"/>
                </a:lnTo>
                <a:lnTo>
                  <a:pt x="74" y="105"/>
                </a:lnTo>
                <a:lnTo>
                  <a:pt x="72" y="105"/>
                </a:lnTo>
                <a:lnTo>
                  <a:pt x="72" y="105"/>
                </a:lnTo>
                <a:close/>
                <a:moveTo>
                  <a:pt x="131" y="55"/>
                </a:moveTo>
                <a:lnTo>
                  <a:pt x="131" y="55"/>
                </a:lnTo>
                <a:lnTo>
                  <a:pt x="127" y="55"/>
                </a:lnTo>
                <a:lnTo>
                  <a:pt x="126" y="57"/>
                </a:lnTo>
                <a:lnTo>
                  <a:pt x="126" y="57"/>
                </a:lnTo>
                <a:lnTo>
                  <a:pt x="126" y="57"/>
                </a:lnTo>
                <a:lnTo>
                  <a:pt x="126" y="57"/>
                </a:lnTo>
                <a:lnTo>
                  <a:pt x="131" y="55"/>
                </a:lnTo>
                <a:lnTo>
                  <a:pt x="131" y="55"/>
                </a:lnTo>
                <a:close/>
                <a:moveTo>
                  <a:pt x="69" y="110"/>
                </a:moveTo>
                <a:lnTo>
                  <a:pt x="69" y="110"/>
                </a:lnTo>
                <a:lnTo>
                  <a:pt x="69" y="112"/>
                </a:lnTo>
                <a:lnTo>
                  <a:pt x="71" y="113"/>
                </a:lnTo>
                <a:lnTo>
                  <a:pt x="71" y="113"/>
                </a:lnTo>
                <a:lnTo>
                  <a:pt x="71" y="112"/>
                </a:lnTo>
                <a:lnTo>
                  <a:pt x="71" y="112"/>
                </a:lnTo>
                <a:lnTo>
                  <a:pt x="69" y="110"/>
                </a:lnTo>
                <a:lnTo>
                  <a:pt x="69" y="110"/>
                </a:lnTo>
                <a:close/>
                <a:moveTo>
                  <a:pt x="72" y="123"/>
                </a:moveTo>
                <a:lnTo>
                  <a:pt x="72" y="123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4" y="121"/>
                </a:lnTo>
                <a:lnTo>
                  <a:pt x="74" y="121"/>
                </a:lnTo>
                <a:lnTo>
                  <a:pt x="72" y="123"/>
                </a:lnTo>
                <a:lnTo>
                  <a:pt x="72" y="123"/>
                </a:lnTo>
                <a:close/>
                <a:moveTo>
                  <a:pt x="123" y="145"/>
                </a:moveTo>
                <a:lnTo>
                  <a:pt x="123" y="145"/>
                </a:lnTo>
                <a:lnTo>
                  <a:pt x="124" y="145"/>
                </a:lnTo>
                <a:lnTo>
                  <a:pt x="123" y="143"/>
                </a:lnTo>
                <a:lnTo>
                  <a:pt x="123" y="143"/>
                </a:lnTo>
                <a:lnTo>
                  <a:pt x="121" y="143"/>
                </a:lnTo>
                <a:lnTo>
                  <a:pt x="121" y="145"/>
                </a:lnTo>
                <a:lnTo>
                  <a:pt x="121" y="145"/>
                </a:lnTo>
                <a:lnTo>
                  <a:pt x="123" y="145"/>
                </a:lnTo>
                <a:lnTo>
                  <a:pt x="123" y="145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90" y="87"/>
                </a:lnTo>
                <a:lnTo>
                  <a:pt x="88" y="85"/>
                </a:lnTo>
                <a:lnTo>
                  <a:pt x="88" y="85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88" y="88"/>
                </a:lnTo>
                <a:lnTo>
                  <a:pt x="88" y="88"/>
                </a:lnTo>
                <a:close/>
                <a:moveTo>
                  <a:pt x="64" y="55"/>
                </a:moveTo>
                <a:lnTo>
                  <a:pt x="64" y="55"/>
                </a:lnTo>
                <a:lnTo>
                  <a:pt x="66" y="58"/>
                </a:lnTo>
                <a:lnTo>
                  <a:pt x="66" y="58"/>
                </a:lnTo>
                <a:lnTo>
                  <a:pt x="66" y="57"/>
                </a:lnTo>
                <a:lnTo>
                  <a:pt x="66" y="55"/>
                </a:lnTo>
                <a:lnTo>
                  <a:pt x="66" y="55"/>
                </a:lnTo>
                <a:lnTo>
                  <a:pt x="64" y="55"/>
                </a:lnTo>
                <a:lnTo>
                  <a:pt x="64" y="55"/>
                </a:lnTo>
                <a:close/>
                <a:moveTo>
                  <a:pt x="113" y="88"/>
                </a:moveTo>
                <a:lnTo>
                  <a:pt x="113" y="88"/>
                </a:lnTo>
                <a:lnTo>
                  <a:pt x="116" y="87"/>
                </a:lnTo>
                <a:lnTo>
                  <a:pt x="116" y="87"/>
                </a:lnTo>
                <a:lnTo>
                  <a:pt x="112" y="87"/>
                </a:lnTo>
                <a:lnTo>
                  <a:pt x="112" y="87"/>
                </a:lnTo>
                <a:lnTo>
                  <a:pt x="113" y="88"/>
                </a:lnTo>
                <a:lnTo>
                  <a:pt x="113" y="88"/>
                </a:lnTo>
                <a:close/>
                <a:moveTo>
                  <a:pt x="94" y="112"/>
                </a:moveTo>
                <a:lnTo>
                  <a:pt x="94" y="112"/>
                </a:lnTo>
                <a:lnTo>
                  <a:pt x="93" y="116"/>
                </a:lnTo>
                <a:lnTo>
                  <a:pt x="93" y="116"/>
                </a:lnTo>
                <a:lnTo>
                  <a:pt x="96" y="113"/>
                </a:lnTo>
                <a:lnTo>
                  <a:pt x="96" y="113"/>
                </a:lnTo>
                <a:lnTo>
                  <a:pt x="94" y="112"/>
                </a:lnTo>
                <a:lnTo>
                  <a:pt x="94" y="112"/>
                </a:lnTo>
                <a:close/>
                <a:moveTo>
                  <a:pt x="112" y="162"/>
                </a:moveTo>
                <a:lnTo>
                  <a:pt x="112" y="162"/>
                </a:lnTo>
                <a:lnTo>
                  <a:pt x="112" y="157"/>
                </a:lnTo>
                <a:lnTo>
                  <a:pt x="112" y="157"/>
                </a:lnTo>
                <a:lnTo>
                  <a:pt x="112" y="157"/>
                </a:lnTo>
                <a:lnTo>
                  <a:pt x="112" y="157"/>
                </a:lnTo>
                <a:lnTo>
                  <a:pt x="110" y="161"/>
                </a:lnTo>
                <a:lnTo>
                  <a:pt x="112" y="162"/>
                </a:lnTo>
                <a:lnTo>
                  <a:pt x="112" y="162"/>
                </a:lnTo>
                <a:close/>
                <a:moveTo>
                  <a:pt x="91" y="98"/>
                </a:moveTo>
                <a:lnTo>
                  <a:pt x="91" y="98"/>
                </a:lnTo>
                <a:lnTo>
                  <a:pt x="86" y="101"/>
                </a:lnTo>
                <a:lnTo>
                  <a:pt x="86" y="101"/>
                </a:lnTo>
                <a:lnTo>
                  <a:pt x="88" y="101"/>
                </a:lnTo>
                <a:lnTo>
                  <a:pt x="88" y="101"/>
                </a:lnTo>
                <a:lnTo>
                  <a:pt x="91" y="98"/>
                </a:lnTo>
                <a:lnTo>
                  <a:pt x="91" y="98"/>
                </a:lnTo>
                <a:close/>
                <a:moveTo>
                  <a:pt x="109" y="98"/>
                </a:moveTo>
                <a:lnTo>
                  <a:pt x="109" y="98"/>
                </a:lnTo>
                <a:lnTo>
                  <a:pt x="110" y="96"/>
                </a:lnTo>
                <a:lnTo>
                  <a:pt x="110" y="96"/>
                </a:lnTo>
                <a:lnTo>
                  <a:pt x="112" y="94"/>
                </a:lnTo>
                <a:lnTo>
                  <a:pt x="113" y="93"/>
                </a:lnTo>
                <a:lnTo>
                  <a:pt x="113" y="93"/>
                </a:lnTo>
                <a:lnTo>
                  <a:pt x="109" y="98"/>
                </a:lnTo>
                <a:lnTo>
                  <a:pt x="109" y="98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31" y="123"/>
                </a:lnTo>
                <a:lnTo>
                  <a:pt x="31" y="124"/>
                </a:lnTo>
                <a:lnTo>
                  <a:pt x="31" y="124"/>
                </a:lnTo>
                <a:lnTo>
                  <a:pt x="33" y="124"/>
                </a:lnTo>
                <a:lnTo>
                  <a:pt x="34" y="123"/>
                </a:lnTo>
                <a:lnTo>
                  <a:pt x="34" y="123"/>
                </a:lnTo>
                <a:close/>
                <a:moveTo>
                  <a:pt x="116" y="57"/>
                </a:moveTo>
                <a:lnTo>
                  <a:pt x="116" y="57"/>
                </a:lnTo>
                <a:lnTo>
                  <a:pt x="115" y="55"/>
                </a:lnTo>
                <a:lnTo>
                  <a:pt x="113" y="53"/>
                </a:lnTo>
                <a:lnTo>
                  <a:pt x="113" y="53"/>
                </a:lnTo>
                <a:lnTo>
                  <a:pt x="115" y="57"/>
                </a:lnTo>
                <a:lnTo>
                  <a:pt x="115" y="57"/>
                </a:lnTo>
                <a:lnTo>
                  <a:pt x="116" y="57"/>
                </a:lnTo>
                <a:lnTo>
                  <a:pt x="116" y="57"/>
                </a:lnTo>
                <a:close/>
                <a:moveTo>
                  <a:pt x="121" y="115"/>
                </a:moveTo>
                <a:lnTo>
                  <a:pt x="121" y="115"/>
                </a:lnTo>
                <a:lnTo>
                  <a:pt x="123" y="113"/>
                </a:lnTo>
                <a:lnTo>
                  <a:pt x="123" y="113"/>
                </a:lnTo>
                <a:lnTo>
                  <a:pt x="123" y="112"/>
                </a:lnTo>
                <a:lnTo>
                  <a:pt x="123" y="112"/>
                </a:lnTo>
                <a:lnTo>
                  <a:pt x="121" y="113"/>
                </a:lnTo>
                <a:lnTo>
                  <a:pt x="121" y="115"/>
                </a:lnTo>
                <a:lnTo>
                  <a:pt x="121" y="115"/>
                </a:lnTo>
                <a:close/>
                <a:moveTo>
                  <a:pt x="66" y="118"/>
                </a:moveTo>
                <a:lnTo>
                  <a:pt x="66" y="118"/>
                </a:lnTo>
                <a:lnTo>
                  <a:pt x="68" y="116"/>
                </a:lnTo>
                <a:lnTo>
                  <a:pt x="69" y="115"/>
                </a:lnTo>
                <a:lnTo>
                  <a:pt x="69" y="115"/>
                </a:lnTo>
                <a:lnTo>
                  <a:pt x="68" y="115"/>
                </a:lnTo>
                <a:lnTo>
                  <a:pt x="68" y="115"/>
                </a:lnTo>
                <a:lnTo>
                  <a:pt x="66" y="118"/>
                </a:lnTo>
                <a:lnTo>
                  <a:pt x="66" y="118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1" y="99"/>
                </a:lnTo>
                <a:lnTo>
                  <a:pt x="71" y="99"/>
                </a:lnTo>
                <a:lnTo>
                  <a:pt x="71" y="99"/>
                </a:lnTo>
                <a:lnTo>
                  <a:pt x="72" y="101"/>
                </a:lnTo>
                <a:lnTo>
                  <a:pt x="72" y="101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168" y="27"/>
                </a:moveTo>
                <a:lnTo>
                  <a:pt x="168" y="27"/>
                </a:lnTo>
                <a:lnTo>
                  <a:pt x="168" y="30"/>
                </a:lnTo>
                <a:lnTo>
                  <a:pt x="172" y="31"/>
                </a:lnTo>
                <a:lnTo>
                  <a:pt x="172" y="31"/>
                </a:lnTo>
                <a:lnTo>
                  <a:pt x="168" y="27"/>
                </a:lnTo>
                <a:lnTo>
                  <a:pt x="168" y="27"/>
                </a:lnTo>
                <a:close/>
                <a:moveTo>
                  <a:pt x="107" y="69"/>
                </a:moveTo>
                <a:lnTo>
                  <a:pt x="107" y="69"/>
                </a:lnTo>
                <a:lnTo>
                  <a:pt x="104" y="71"/>
                </a:lnTo>
                <a:lnTo>
                  <a:pt x="104" y="71"/>
                </a:lnTo>
                <a:lnTo>
                  <a:pt x="104" y="72"/>
                </a:lnTo>
                <a:lnTo>
                  <a:pt x="104" y="72"/>
                </a:lnTo>
                <a:lnTo>
                  <a:pt x="107" y="69"/>
                </a:lnTo>
                <a:lnTo>
                  <a:pt x="107" y="69"/>
                </a:lnTo>
                <a:close/>
                <a:moveTo>
                  <a:pt x="47" y="109"/>
                </a:moveTo>
                <a:lnTo>
                  <a:pt x="47" y="109"/>
                </a:lnTo>
                <a:lnTo>
                  <a:pt x="47" y="109"/>
                </a:lnTo>
                <a:lnTo>
                  <a:pt x="47" y="107"/>
                </a:lnTo>
                <a:lnTo>
                  <a:pt x="47" y="107"/>
                </a:lnTo>
                <a:lnTo>
                  <a:pt x="45" y="107"/>
                </a:lnTo>
                <a:lnTo>
                  <a:pt x="45" y="107"/>
                </a:lnTo>
                <a:lnTo>
                  <a:pt x="47" y="109"/>
                </a:lnTo>
                <a:lnTo>
                  <a:pt x="47" y="109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1" y="64"/>
                </a:lnTo>
                <a:lnTo>
                  <a:pt x="151" y="64"/>
                </a:lnTo>
                <a:lnTo>
                  <a:pt x="151" y="64"/>
                </a:lnTo>
                <a:lnTo>
                  <a:pt x="151" y="64"/>
                </a:lnTo>
                <a:lnTo>
                  <a:pt x="148" y="66"/>
                </a:lnTo>
                <a:lnTo>
                  <a:pt x="148" y="66"/>
                </a:lnTo>
                <a:close/>
                <a:moveTo>
                  <a:pt x="132" y="113"/>
                </a:moveTo>
                <a:lnTo>
                  <a:pt x="132" y="113"/>
                </a:lnTo>
                <a:lnTo>
                  <a:pt x="134" y="115"/>
                </a:lnTo>
                <a:lnTo>
                  <a:pt x="134" y="115"/>
                </a:lnTo>
                <a:lnTo>
                  <a:pt x="134" y="113"/>
                </a:lnTo>
                <a:lnTo>
                  <a:pt x="134" y="113"/>
                </a:lnTo>
                <a:lnTo>
                  <a:pt x="134" y="113"/>
                </a:lnTo>
                <a:lnTo>
                  <a:pt x="134" y="113"/>
                </a:lnTo>
                <a:lnTo>
                  <a:pt x="132" y="113"/>
                </a:lnTo>
                <a:lnTo>
                  <a:pt x="132" y="113"/>
                </a:lnTo>
                <a:close/>
                <a:moveTo>
                  <a:pt x="90" y="110"/>
                </a:moveTo>
                <a:lnTo>
                  <a:pt x="90" y="110"/>
                </a:lnTo>
                <a:lnTo>
                  <a:pt x="90" y="109"/>
                </a:lnTo>
                <a:lnTo>
                  <a:pt x="90" y="109"/>
                </a:lnTo>
                <a:lnTo>
                  <a:pt x="88" y="109"/>
                </a:lnTo>
                <a:lnTo>
                  <a:pt x="88" y="109"/>
                </a:lnTo>
                <a:lnTo>
                  <a:pt x="85" y="112"/>
                </a:lnTo>
                <a:lnTo>
                  <a:pt x="85" y="112"/>
                </a:lnTo>
                <a:lnTo>
                  <a:pt x="85" y="112"/>
                </a:lnTo>
                <a:lnTo>
                  <a:pt x="85" y="112"/>
                </a:lnTo>
                <a:lnTo>
                  <a:pt x="90" y="110"/>
                </a:lnTo>
                <a:lnTo>
                  <a:pt x="90" y="110"/>
                </a:lnTo>
                <a:close/>
                <a:moveTo>
                  <a:pt x="107" y="41"/>
                </a:moveTo>
                <a:lnTo>
                  <a:pt x="107" y="41"/>
                </a:ln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lnTo>
                  <a:pt x="107" y="38"/>
                </a:lnTo>
                <a:lnTo>
                  <a:pt x="105" y="41"/>
                </a:lnTo>
                <a:lnTo>
                  <a:pt x="105" y="41"/>
                </a:lnTo>
                <a:lnTo>
                  <a:pt x="107" y="41"/>
                </a:lnTo>
                <a:lnTo>
                  <a:pt x="107" y="41"/>
                </a:lnTo>
                <a:close/>
                <a:moveTo>
                  <a:pt x="9" y="112"/>
                </a:moveTo>
                <a:lnTo>
                  <a:pt x="9" y="112"/>
                </a:lnTo>
                <a:lnTo>
                  <a:pt x="11" y="110"/>
                </a:lnTo>
                <a:lnTo>
                  <a:pt x="12" y="109"/>
                </a:lnTo>
                <a:lnTo>
                  <a:pt x="12" y="109"/>
                </a:lnTo>
                <a:lnTo>
                  <a:pt x="11" y="110"/>
                </a:lnTo>
                <a:lnTo>
                  <a:pt x="9" y="112"/>
                </a:lnTo>
                <a:lnTo>
                  <a:pt x="9" y="112"/>
                </a:lnTo>
                <a:close/>
                <a:moveTo>
                  <a:pt x="85" y="135"/>
                </a:moveTo>
                <a:lnTo>
                  <a:pt x="85" y="135"/>
                </a:lnTo>
                <a:lnTo>
                  <a:pt x="85" y="135"/>
                </a:lnTo>
                <a:lnTo>
                  <a:pt x="85" y="135"/>
                </a:lnTo>
                <a:lnTo>
                  <a:pt x="83" y="132"/>
                </a:lnTo>
                <a:lnTo>
                  <a:pt x="83" y="132"/>
                </a:lnTo>
                <a:lnTo>
                  <a:pt x="82" y="134"/>
                </a:lnTo>
                <a:lnTo>
                  <a:pt x="82" y="134"/>
                </a:lnTo>
                <a:lnTo>
                  <a:pt x="85" y="135"/>
                </a:lnTo>
                <a:lnTo>
                  <a:pt x="85" y="135"/>
                </a:lnTo>
                <a:close/>
                <a:moveTo>
                  <a:pt x="112" y="129"/>
                </a:moveTo>
                <a:lnTo>
                  <a:pt x="112" y="129"/>
                </a:lnTo>
                <a:lnTo>
                  <a:pt x="109" y="132"/>
                </a:lnTo>
                <a:lnTo>
                  <a:pt x="109" y="132"/>
                </a:lnTo>
                <a:lnTo>
                  <a:pt x="112" y="131"/>
                </a:lnTo>
                <a:lnTo>
                  <a:pt x="112" y="129"/>
                </a:lnTo>
                <a:lnTo>
                  <a:pt x="112" y="129"/>
                </a:lnTo>
                <a:close/>
                <a:moveTo>
                  <a:pt x="38" y="112"/>
                </a:moveTo>
                <a:lnTo>
                  <a:pt x="38" y="112"/>
                </a:lnTo>
                <a:lnTo>
                  <a:pt x="39" y="113"/>
                </a:lnTo>
                <a:lnTo>
                  <a:pt x="39" y="113"/>
                </a:lnTo>
                <a:lnTo>
                  <a:pt x="39" y="112"/>
                </a:lnTo>
                <a:lnTo>
                  <a:pt x="39" y="112"/>
                </a:lnTo>
                <a:lnTo>
                  <a:pt x="38" y="112"/>
                </a:lnTo>
                <a:lnTo>
                  <a:pt x="38" y="112"/>
                </a:lnTo>
                <a:close/>
                <a:moveTo>
                  <a:pt x="120" y="82"/>
                </a:moveTo>
                <a:lnTo>
                  <a:pt x="120" y="82"/>
                </a:lnTo>
                <a:lnTo>
                  <a:pt x="121" y="80"/>
                </a:lnTo>
                <a:lnTo>
                  <a:pt x="121" y="80"/>
                </a:lnTo>
                <a:lnTo>
                  <a:pt x="120" y="79"/>
                </a:lnTo>
                <a:lnTo>
                  <a:pt x="120" y="79"/>
                </a:lnTo>
                <a:lnTo>
                  <a:pt x="120" y="80"/>
                </a:lnTo>
                <a:lnTo>
                  <a:pt x="120" y="82"/>
                </a:lnTo>
                <a:lnTo>
                  <a:pt x="120" y="82"/>
                </a:lnTo>
                <a:close/>
                <a:moveTo>
                  <a:pt x="74" y="113"/>
                </a:moveTo>
                <a:lnTo>
                  <a:pt x="74" y="113"/>
                </a:lnTo>
                <a:lnTo>
                  <a:pt x="72" y="115"/>
                </a:lnTo>
                <a:lnTo>
                  <a:pt x="72" y="115"/>
                </a:lnTo>
                <a:lnTo>
                  <a:pt x="72" y="115"/>
                </a:lnTo>
                <a:lnTo>
                  <a:pt x="72" y="115"/>
                </a:lnTo>
                <a:lnTo>
                  <a:pt x="75" y="113"/>
                </a:lnTo>
                <a:lnTo>
                  <a:pt x="75" y="113"/>
                </a:lnTo>
                <a:lnTo>
                  <a:pt x="74" y="113"/>
                </a:lnTo>
                <a:lnTo>
                  <a:pt x="74" y="113"/>
                </a:lnTo>
                <a:close/>
                <a:moveTo>
                  <a:pt x="99" y="30"/>
                </a:moveTo>
                <a:lnTo>
                  <a:pt x="99" y="30"/>
                </a:lnTo>
                <a:lnTo>
                  <a:pt x="97" y="33"/>
                </a:lnTo>
                <a:lnTo>
                  <a:pt x="97" y="33"/>
                </a:lnTo>
                <a:lnTo>
                  <a:pt x="101" y="30"/>
                </a:lnTo>
                <a:lnTo>
                  <a:pt x="101" y="30"/>
                </a:lnTo>
                <a:lnTo>
                  <a:pt x="99" y="30"/>
                </a:lnTo>
                <a:lnTo>
                  <a:pt x="99" y="30"/>
                </a:lnTo>
                <a:close/>
                <a:moveTo>
                  <a:pt x="143" y="63"/>
                </a:moveTo>
                <a:lnTo>
                  <a:pt x="143" y="63"/>
                </a:lnTo>
                <a:lnTo>
                  <a:pt x="139" y="64"/>
                </a:lnTo>
                <a:lnTo>
                  <a:pt x="139" y="64"/>
                </a:lnTo>
                <a:lnTo>
                  <a:pt x="143" y="63"/>
                </a:lnTo>
                <a:lnTo>
                  <a:pt x="143" y="63"/>
                </a:lnTo>
                <a:close/>
                <a:moveTo>
                  <a:pt x="118" y="38"/>
                </a:moveTo>
                <a:lnTo>
                  <a:pt x="118" y="38"/>
                </a:lnTo>
                <a:lnTo>
                  <a:pt x="118" y="36"/>
                </a:lnTo>
                <a:lnTo>
                  <a:pt x="118" y="36"/>
                </a:lnTo>
                <a:lnTo>
                  <a:pt x="118" y="33"/>
                </a:lnTo>
                <a:lnTo>
                  <a:pt x="118" y="33"/>
                </a:lnTo>
                <a:lnTo>
                  <a:pt x="118" y="38"/>
                </a:lnTo>
                <a:lnTo>
                  <a:pt x="118" y="38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5" y="110"/>
                </a:lnTo>
                <a:lnTo>
                  <a:pt x="115" y="110"/>
                </a:lnTo>
                <a:lnTo>
                  <a:pt x="112" y="110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97" y="131"/>
                </a:moveTo>
                <a:lnTo>
                  <a:pt x="97" y="131"/>
                </a:lnTo>
                <a:lnTo>
                  <a:pt x="97" y="129"/>
                </a:lnTo>
                <a:lnTo>
                  <a:pt x="97" y="129"/>
                </a:lnTo>
                <a:lnTo>
                  <a:pt x="94" y="132"/>
                </a:lnTo>
                <a:lnTo>
                  <a:pt x="94" y="132"/>
                </a:lnTo>
                <a:lnTo>
                  <a:pt x="94" y="132"/>
                </a:lnTo>
                <a:lnTo>
                  <a:pt x="94" y="132"/>
                </a:lnTo>
                <a:lnTo>
                  <a:pt x="96" y="132"/>
                </a:lnTo>
                <a:lnTo>
                  <a:pt x="97" y="131"/>
                </a:lnTo>
                <a:lnTo>
                  <a:pt x="97" y="131"/>
                </a:lnTo>
                <a:close/>
                <a:moveTo>
                  <a:pt x="168" y="96"/>
                </a:moveTo>
                <a:lnTo>
                  <a:pt x="168" y="96"/>
                </a:lnTo>
                <a:lnTo>
                  <a:pt x="167" y="94"/>
                </a:lnTo>
                <a:lnTo>
                  <a:pt x="167" y="94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8" y="96"/>
                </a:lnTo>
                <a:lnTo>
                  <a:pt x="168" y="96"/>
                </a:lnTo>
                <a:close/>
                <a:moveTo>
                  <a:pt x="72" y="61"/>
                </a:moveTo>
                <a:lnTo>
                  <a:pt x="72" y="61"/>
                </a:lnTo>
                <a:lnTo>
                  <a:pt x="69" y="63"/>
                </a:lnTo>
                <a:lnTo>
                  <a:pt x="69" y="64"/>
                </a:lnTo>
                <a:lnTo>
                  <a:pt x="69" y="64"/>
                </a:lnTo>
                <a:lnTo>
                  <a:pt x="72" y="61"/>
                </a:lnTo>
                <a:lnTo>
                  <a:pt x="72" y="61"/>
                </a:lnTo>
                <a:close/>
                <a:moveTo>
                  <a:pt x="165" y="45"/>
                </a:moveTo>
                <a:lnTo>
                  <a:pt x="165" y="45"/>
                </a:lnTo>
                <a:lnTo>
                  <a:pt x="164" y="41"/>
                </a:lnTo>
                <a:lnTo>
                  <a:pt x="164" y="41"/>
                </a:lnTo>
                <a:lnTo>
                  <a:pt x="164" y="44"/>
                </a:lnTo>
                <a:lnTo>
                  <a:pt x="165" y="45"/>
                </a:lnTo>
                <a:lnTo>
                  <a:pt x="165" y="45"/>
                </a:lnTo>
                <a:close/>
                <a:moveTo>
                  <a:pt x="120" y="23"/>
                </a:move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18" y="23"/>
                </a:lnTo>
                <a:lnTo>
                  <a:pt x="118" y="23"/>
                </a:lnTo>
                <a:lnTo>
                  <a:pt x="116" y="25"/>
                </a:lnTo>
                <a:lnTo>
                  <a:pt x="116" y="25"/>
                </a:lnTo>
                <a:lnTo>
                  <a:pt x="120" y="23"/>
                </a:lnTo>
                <a:lnTo>
                  <a:pt x="120" y="23"/>
                </a:lnTo>
                <a:close/>
                <a:moveTo>
                  <a:pt x="116" y="162"/>
                </a:moveTo>
                <a:lnTo>
                  <a:pt x="116" y="162"/>
                </a:lnTo>
                <a:lnTo>
                  <a:pt x="115" y="162"/>
                </a:lnTo>
                <a:lnTo>
                  <a:pt x="115" y="162"/>
                </a:lnTo>
                <a:lnTo>
                  <a:pt x="115" y="164"/>
                </a:lnTo>
                <a:lnTo>
                  <a:pt x="115" y="164"/>
                </a:lnTo>
                <a:lnTo>
                  <a:pt x="115" y="164"/>
                </a:lnTo>
                <a:lnTo>
                  <a:pt x="115" y="164"/>
                </a:lnTo>
                <a:lnTo>
                  <a:pt x="116" y="162"/>
                </a:lnTo>
                <a:lnTo>
                  <a:pt x="116" y="162"/>
                </a:lnTo>
                <a:close/>
                <a:moveTo>
                  <a:pt x="112" y="142"/>
                </a:moveTo>
                <a:lnTo>
                  <a:pt x="112" y="142"/>
                </a:lnTo>
                <a:lnTo>
                  <a:pt x="109" y="143"/>
                </a:lnTo>
                <a:lnTo>
                  <a:pt x="109" y="143"/>
                </a:lnTo>
                <a:lnTo>
                  <a:pt x="110" y="142"/>
                </a:lnTo>
                <a:lnTo>
                  <a:pt x="110" y="142"/>
                </a:lnTo>
                <a:lnTo>
                  <a:pt x="112" y="142"/>
                </a:lnTo>
                <a:lnTo>
                  <a:pt x="112" y="142"/>
                </a:lnTo>
                <a:close/>
                <a:moveTo>
                  <a:pt x="143" y="80"/>
                </a:moveTo>
                <a:lnTo>
                  <a:pt x="143" y="80"/>
                </a:lnTo>
                <a:lnTo>
                  <a:pt x="142" y="83"/>
                </a:lnTo>
                <a:lnTo>
                  <a:pt x="142" y="83"/>
                </a:lnTo>
                <a:lnTo>
                  <a:pt x="143" y="82"/>
                </a:lnTo>
                <a:lnTo>
                  <a:pt x="143" y="80"/>
                </a:lnTo>
                <a:lnTo>
                  <a:pt x="143" y="80"/>
                </a:lnTo>
                <a:close/>
                <a:moveTo>
                  <a:pt x="131" y="45"/>
                </a:moveTo>
                <a:lnTo>
                  <a:pt x="131" y="45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2" y="47"/>
                </a:lnTo>
                <a:lnTo>
                  <a:pt x="132" y="47"/>
                </a:lnTo>
                <a:lnTo>
                  <a:pt x="131" y="45"/>
                </a:lnTo>
                <a:lnTo>
                  <a:pt x="131" y="45"/>
                </a:lnTo>
                <a:lnTo>
                  <a:pt x="131" y="45"/>
                </a:lnTo>
                <a:close/>
                <a:moveTo>
                  <a:pt x="60" y="121"/>
                </a:moveTo>
                <a:lnTo>
                  <a:pt x="60" y="121"/>
                </a:lnTo>
                <a:lnTo>
                  <a:pt x="60" y="121"/>
                </a:lnTo>
                <a:lnTo>
                  <a:pt x="60" y="121"/>
                </a:lnTo>
                <a:lnTo>
                  <a:pt x="60" y="123"/>
                </a:lnTo>
                <a:lnTo>
                  <a:pt x="60" y="123"/>
                </a:lnTo>
                <a:lnTo>
                  <a:pt x="61" y="121"/>
                </a:lnTo>
                <a:lnTo>
                  <a:pt x="61" y="121"/>
                </a:lnTo>
                <a:lnTo>
                  <a:pt x="60" y="121"/>
                </a:lnTo>
                <a:lnTo>
                  <a:pt x="60" y="121"/>
                </a:lnTo>
                <a:close/>
                <a:moveTo>
                  <a:pt x="102" y="128"/>
                </a:moveTo>
                <a:lnTo>
                  <a:pt x="102" y="128"/>
                </a:lnTo>
                <a:lnTo>
                  <a:pt x="104" y="124"/>
                </a:lnTo>
                <a:lnTo>
                  <a:pt x="104" y="124"/>
                </a:lnTo>
                <a:lnTo>
                  <a:pt x="102" y="128"/>
                </a:lnTo>
                <a:lnTo>
                  <a:pt x="102" y="128"/>
                </a:lnTo>
                <a:close/>
                <a:moveTo>
                  <a:pt x="167" y="63"/>
                </a:moveTo>
                <a:lnTo>
                  <a:pt x="167" y="63"/>
                </a:lnTo>
                <a:lnTo>
                  <a:pt x="167" y="64"/>
                </a:lnTo>
                <a:lnTo>
                  <a:pt x="167" y="66"/>
                </a:lnTo>
                <a:lnTo>
                  <a:pt x="167" y="66"/>
                </a:lnTo>
                <a:lnTo>
                  <a:pt x="167" y="63"/>
                </a:lnTo>
                <a:lnTo>
                  <a:pt x="167" y="63"/>
                </a:lnTo>
                <a:close/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8" y="42"/>
                </a:lnTo>
                <a:lnTo>
                  <a:pt x="118" y="42"/>
                </a:lnTo>
                <a:lnTo>
                  <a:pt x="118" y="44"/>
                </a:lnTo>
                <a:lnTo>
                  <a:pt x="118" y="44"/>
                </a:lnTo>
                <a:lnTo>
                  <a:pt x="120" y="42"/>
                </a:lnTo>
                <a:lnTo>
                  <a:pt x="120" y="42"/>
                </a:lnTo>
                <a:close/>
                <a:moveTo>
                  <a:pt x="44" y="64"/>
                </a:moveTo>
                <a:lnTo>
                  <a:pt x="44" y="64"/>
                </a:lnTo>
                <a:lnTo>
                  <a:pt x="45" y="64"/>
                </a:lnTo>
                <a:lnTo>
                  <a:pt x="45" y="64"/>
                </a:lnTo>
                <a:lnTo>
                  <a:pt x="47" y="63"/>
                </a:lnTo>
                <a:lnTo>
                  <a:pt x="47" y="63"/>
                </a:lnTo>
                <a:lnTo>
                  <a:pt x="47" y="63"/>
                </a:lnTo>
                <a:lnTo>
                  <a:pt x="47" y="63"/>
                </a:lnTo>
                <a:lnTo>
                  <a:pt x="44" y="64"/>
                </a:lnTo>
                <a:lnTo>
                  <a:pt x="44" y="64"/>
                </a:lnTo>
                <a:close/>
                <a:moveTo>
                  <a:pt x="120" y="93"/>
                </a:moveTo>
                <a:lnTo>
                  <a:pt x="120" y="93"/>
                </a:lnTo>
                <a:lnTo>
                  <a:pt x="120" y="93"/>
                </a:lnTo>
                <a:lnTo>
                  <a:pt x="120" y="93"/>
                </a:lnTo>
                <a:lnTo>
                  <a:pt x="118" y="94"/>
                </a:lnTo>
                <a:lnTo>
                  <a:pt x="118" y="94"/>
                </a:lnTo>
                <a:lnTo>
                  <a:pt x="120" y="94"/>
                </a:lnTo>
                <a:lnTo>
                  <a:pt x="120" y="94"/>
                </a:lnTo>
                <a:lnTo>
                  <a:pt x="120" y="93"/>
                </a:lnTo>
                <a:lnTo>
                  <a:pt x="120" y="93"/>
                </a:lnTo>
                <a:close/>
                <a:moveTo>
                  <a:pt x="140" y="80"/>
                </a:moveTo>
                <a:lnTo>
                  <a:pt x="140" y="80"/>
                </a:lnTo>
                <a:lnTo>
                  <a:pt x="140" y="80"/>
                </a:lnTo>
                <a:lnTo>
                  <a:pt x="140" y="80"/>
                </a:lnTo>
                <a:lnTo>
                  <a:pt x="140" y="79"/>
                </a:lnTo>
                <a:lnTo>
                  <a:pt x="140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79"/>
                </a:lnTo>
                <a:lnTo>
                  <a:pt x="139" y="79"/>
                </a:lnTo>
                <a:lnTo>
                  <a:pt x="139" y="79"/>
                </a:lnTo>
                <a:lnTo>
                  <a:pt x="140" y="80"/>
                </a:lnTo>
                <a:lnTo>
                  <a:pt x="140" y="80"/>
                </a:lnTo>
                <a:close/>
                <a:moveTo>
                  <a:pt x="116" y="11"/>
                </a:moveTo>
                <a:lnTo>
                  <a:pt x="116" y="11"/>
                </a:lnTo>
                <a:lnTo>
                  <a:pt x="116" y="11"/>
                </a:lnTo>
                <a:lnTo>
                  <a:pt x="116" y="11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6" y="11"/>
                </a:lnTo>
                <a:lnTo>
                  <a:pt x="116" y="11"/>
                </a:lnTo>
                <a:close/>
                <a:moveTo>
                  <a:pt x="77" y="74"/>
                </a:moveTo>
                <a:lnTo>
                  <a:pt x="77" y="74"/>
                </a:lnTo>
                <a:lnTo>
                  <a:pt x="75" y="71"/>
                </a:lnTo>
                <a:lnTo>
                  <a:pt x="75" y="71"/>
                </a:lnTo>
                <a:lnTo>
                  <a:pt x="74" y="72"/>
                </a:lnTo>
                <a:lnTo>
                  <a:pt x="74" y="72"/>
                </a:lnTo>
                <a:lnTo>
                  <a:pt x="77" y="74"/>
                </a:lnTo>
                <a:lnTo>
                  <a:pt x="77" y="74"/>
                </a:lnTo>
                <a:close/>
                <a:moveTo>
                  <a:pt x="172" y="39"/>
                </a:moveTo>
                <a:lnTo>
                  <a:pt x="172" y="39"/>
                </a:lnTo>
                <a:lnTo>
                  <a:pt x="172" y="41"/>
                </a:lnTo>
                <a:lnTo>
                  <a:pt x="173" y="41"/>
                </a:lnTo>
                <a:lnTo>
                  <a:pt x="173" y="41"/>
                </a:lnTo>
                <a:lnTo>
                  <a:pt x="172" y="39"/>
                </a:lnTo>
                <a:lnTo>
                  <a:pt x="172" y="39"/>
                </a:lnTo>
                <a:close/>
                <a:moveTo>
                  <a:pt x="99" y="115"/>
                </a:moveTo>
                <a:lnTo>
                  <a:pt x="99" y="115"/>
                </a:lnTo>
                <a:lnTo>
                  <a:pt x="99" y="115"/>
                </a:lnTo>
                <a:lnTo>
                  <a:pt x="97" y="116"/>
                </a:lnTo>
                <a:lnTo>
                  <a:pt x="97" y="116"/>
                </a:lnTo>
                <a:lnTo>
                  <a:pt x="99" y="115"/>
                </a:lnTo>
                <a:lnTo>
                  <a:pt x="99" y="115"/>
                </a:lnTo>
                <a:close/>
                <a:moveTo>
                  <a:pt x="61" y="77"/>
                </a:moveTo>
                <a:lnTo>
                  <a:pt x="61" y="77"/>
                </a:lnTo>
                <a:lnTo>
                  <a:pt x="58" y="77"/>
                </a:lnTo>
                <a:lnTo>
                  <a:pt x="58" y="77"/>
                </a:lnTo>
                <a:lnTo>
                  <a:pt x="60" y="79"/>
                </a:lnTo>
                <a:lnTo>
                  <a:pt x="61" y="77"/>
                </a:lnTo>
                <a:lnTo>
                  <a:pt x="61" y="77"/>
                </a:lnTo>
                <a:close/>
                <a:moveTo>
                  <a:pt x="94" y="80"/>
                </a:moveTo>
                <a:lnTo>
                  <a:pt x="94" y="80"/>
                </a:lnTo>
                <a:lnTo>
                  <a:pt x="91" y="82"/>
                </a:lnTo>
                <a:lnTo>
                  <a:pt x="91" y="82"/>
                </a:lnTo>
                <a:lnTo>
                  <a:pt x="93" y="82"/>
                </a:lnTo>
                <a:lnTo>
                  <a:pt x="94" y="80"/>
                </a:lnTo>
                <a:lnTo>
                  <a:pt x="94" y="80"/>
                </a:lnTo>
                <a:close/>
                <a:moveTo>
                  <a:pt x="134" y="74"/>
                </a:move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34" y="75"/>
                </a:lnTo>
                <a:lnTo>
                  <a:pt x="134" y="75"/>
                </a:lnTo>
                <a:lnTo>
                  <a:pt x="134" y="75"/>
                </a:lnTo>
                <a:lnTo>
                  <a:pt x="134" y="75"/>
                </a:lnTo>
                <a:lnTo>
                  <a:pt x="134" y="74"/>
                </a:lnTo>
                <a:lnTo>
                  <a:pt x="134" y="74"/>
                </a:lnTo>
                <a:close/>
                <a:moveTo>
                  <a:pt x="123" y="58"/>
                </a:move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3" y="58"/>
                </a:lnTo>
                <a:lnTo>
                  <a:pt x="123" y="58"/>
                </a:lnTo>
                <a:close/>
                <a:moveTo>
                  <a:pt x="150" y="61"/>
                </a:moveTo>
                <a:lnTo>
                  <a:pt x="150" y="61"/>
                </a:lnTo>
                <a:lnTo>
                  <a:pt x="150" y="61"/>
                </a:lnTo>
                <a:lnTo>
                  <a:pt x="150" y="61"/>
                </a:lnTo>
                <a:lnTo>
                  <a:pt x="146" y="61"/>
                </a:lnTo>
                <a:lnTo>
                  <a:pt x="146" y="61"/>
                </a:lnTo>
                <a:lnTo>
                  <a:pt x="150" y="61"/>
                </a:lnTo>
                <a:lnTo>
                  <a:pt x="150" y="61"/>
                </a:lnTo>
                <a:close/>
                <a:moveTo>
                  <a:pt x="131" y="98"/>
                </a:moveTo>
                <a:lnTo>
                  <a:pt x="131" y="98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1" y="98"/>
                </a:lnTo>
                <a:lnTo>
                  <a:pt x="131" y="98"/>
                </a:lnTo>
                <a:close/>
                <a:moveTo>
                  <a:pt x="115" y="77"/>
                </a:moveTo>
                <a:lnTo>
                  <a:pt x="115" y="77"/>
                </a:lnTo>
                <a:lnTo>
                  <a:pt x="115" y="79"/>
                </a:lnTo>
                <a:lnTo>
                  <a:pt x="115" y="79"/>
                </a:lnTo>
                <a:lnTo>
                  <a:pt x="115" y="79"/>
                </a:lnTo>
                <a:lnTo>
                  <a:pt x="115" y="79"/>
                </a:lnTo>
                <a:lnTo>
                  <a:pt x="115" y="77"/>
                </a:lnTo>
                <a:lnTo>
                  <a:pt x="115" y="77"/>
                </a:lnTo>
                <a:close/>
                <a:moveTo>
                  <a:pt x="94" y="63"/>
                </a:moveTo>
                <a:lnTo>
                  <a:pt x="94" y="63"/>
                </a:lnTo>
                <a:lnTo>
                  <a:pt x="93" y="63"/>
                </a:lnTo>
                <a:lnTo>
                  <a:pt x="93" y="64"/>
                </a:lnTo>
                <a:lnTo>
                  <a:pt x="93" y="64"/>
                </a:lnTo>
                <a:lnTo>
                  <a:pt x="94" y="63"/>
                </a:lnTo>
                <a:lnTo>
                  <a:pt x="94" y="63"/>
                </a:lnTo>
                <a:close/>
                <a:moveTo>
                  <a:pt x="69" y="91"/>
                </a:moveTo>
                <a:lnTo>
                  <a:pt x="69" y="91"/>
                </a:lnTo>
                <a:lnTo>
                  <a:pt x="69" y="93"/>
                </a:lnTo>
                <a:lnTo>
                  <a:pt x="69" y="93"/>
                </a:lnTo>
                <a:lnTo>
                  <a:pt x="69" y="93"/>
                </a:lnTo>
                <a:lnTo>
                  <a:pt x="69" y="93"/>
                </a:lnTo>
                <a:lnTo>
                  <a:pt x="69" y="93"/>
                </a:lnTo>
                <a:lnTo>
                  <a:pt x="69" y="91"/>
                </a:lnTo>
                <a:lnTo>
                  <a:pt x="69" y="91"/>
                </a:lnTo>
                <a:close/>
                <a:moveTo>
                  <a:pt x="113" y="22"/>
                </a:moveTo>
                <a:lnTo>
                  <a:pt x="113" y="22"/>
                </a:lnTo>
                <a:lnTo>
                  <a:pt x="113" y="22"/>
                </a:lnTo>
                <a:lnTo>
                  <a:pt x="113" y="22"/>
                </a:lnTo>
                <a:lnTo>
                  <a:pt x="112" y="23"/>
                </a:lnTo>
                <a:lnTo>
                  <a:pt x="112" y="23"/>
                </a:lnTo>
                <a:lnTo>
                  <a:pt x="113" y="22"/>
                </a:lnTo>
                <a:lnTo>
                  <a:pt x="113" y="22"/>
                </a:lnTo>
                <a:close/>
                <a:moveTo>
                  <a:pt x="94" y="194"/>
                </a:moveTo>
                <a:lnTo>
                  <a:pt x="94" y="194"/>
                </a:lnTo>
                <a:lnTo>
                  <a:pt x="93" y="194"/>
                </a:lnTo>
                <a:lnTo>
                  <a:pt x="91" y="195"/>
                </a:lnTo>
                <a:lnTo>
                  <a:pt x="91" y="195"/>
                </a:lnTo>
                <a:lnTo>
                  <a:pt x="94" y="194"/>
                </a:lnTo>
                <a:lnTo>
                  <a:pt x="94" y="194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1" y="44"/>
                </a:lnTo>
                <a:lnTo>
                  <a:pt x="61" y="44"/>
                </a:lnTo>
                <a:lnTo>
                  <a:pt x="60" y="45"/>
                </a:lnTo>
                <a:lnTo>
                  <a:pt x="60" y="45"/>
                </a:lnTo>
                <a:lnTo>
                  <a:pt x="60" y="45"/>
                </a:lnTo>
                <a:lnTo>
                  <a:pt x="60" y="45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168" y="52"/>
                </a:moveTo>
                <a:lnTo>
                  <a:pt x="168" y="52"/>
                </a:lnTo>
                <a:lnTo>
                  <a:pt x="168" y="52"/>
                </a:lnTo>
                <a:lnTo>
                  <a:pt x="168" y="52"/>
                </a:lnTo>
                <a:lnTo>
                  <a:pt x="168" y="49"/>
                </a:lnTo>
                <a:lnTo>
                  <a:pt x="168" y="49"/>
                </a:lnTo>
                <a:lnTo>
                  <a:pt x="168" y="49"/>
                </a:lnTo>
                <a:lnTo>
                  <a:pt x="168" y="49"/>
                </a:lnTo>
                <a:lnTo>
                  <a:pt x="168" y="52"/>
                </a:lnTo>
                <a:lnTo>
                  <a:pt x="168" y="52"/>
                </a:lnTo>
                <a:close/>
                <a:moveTo>
                  <a:pt x="83" y="33"/>
                </a:moveTo>
                <a:lnTo>
                  <a:pt x="83" y="33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3" y="33"/>
                </a:lnTo>
                <a:lnTo>
                  <a:pt x="83" y="33"/>
                </a:lnTo>
                <a:close/>
                <a:moveTo>
                  <a:pt x="139" y="72"/>
                </a:moveTo>
                <a:lnTo>
                  <a:pt x="139" y="72"/>
                </a:lnTo>
                <a:lnTo>
                  <a:pt x="139" y="72"/>
                </a:lnTo>
                <a:lnTo>
                  <a:pt x="139" y="72"/>
                </a:lnTo>
                <a:lnTo>
                  <a:pt x="137" y="72"/>
                </a:lnTo>
                <a:lnTo>
                  <a:pt x="137" y="72"/>
                </a:lnTo>
                <a:lnTo>
                  <a:pt x="137" y="74"/>
                </a:lnTo>
                <a:lnTo>
                  <a:pt x="137" y="74"/>
                </a:lnTo>
                <a:lnTo>
                  <a:pt x="139" y="72"/>
                </a:lnTo>
                <a:lnTo>
                  <a:pt x="139" y="72"/>
                </a:lnTo>
                <a:close/>
                <a:moveTo>
                  <a:pt x="63" y="68"/>
                </a:moveTo>
                <a:lnTo>
                  <a:pt x="63" y="68"/>
                </a:lnTo>
                <a:lnTo>
                  <a:pt x="63" y="69"/>
                </a:lnTo>
                <a:lnTo>
                  <a:pt x="63" y="69"/>
                </a:lnTo>
                <a:lnTo>
                  <a:pt x="63" y="69"/>
                </a:lnTo>
                <a:lnTo>
                  <a:pt x="63" y="68"/>
                </a:lnTo>
                <a:lnTo>
                  <a:pt x="63" y="68"/>
                </a:lnTo>
                <a:close/>
                <a:moveTo>
                  <a:pt x="101" y="135"/>
                </a:moveTo>
                <a:lnTo>
                  <a:pt x="101" y="135"/>
                </a:lnTo>
                <a:lnTo>
                  <a:pt x="101" y="135"/>
                </a:lnTo>
                <a:lnTo>
                  <a:pt x="101" y="135"/>
                </a:lnTo>
                <a:lnTo>
                  <a:pt x="102" y="134"/>
                </a:lnTo>
                <a:lnTo>
                  <a:pt x="102" y="134"/>
                </a:lnTo>
                <a:lnTo>
                  <a:pt x="102" y="134"/>
                </a:lnTo>
                <a:lnTo>
                  <a:pt x="101" y="135"/>
                </a:lnTo>
                <a:lnTo>
                  <a:pt x="101" y="135"/>
                </a:lnTo>
                <a:close/>
                <a:moveTo>
                  <a:pt x="127" y="112"/>
                </a:moveTo>
                <a:lnTo>
                  <a:pt x="127" y="112"/>
                </a:lnTo>
                <a:lnTo>
                  <a:pt x="126" y="112"/>
                </a:lnTo>
                <a:lnTo>
                  <a:pt x="126" y="112"/>
                </a:lnTo>
                <a:lnTo>
                  <a:pt x="126" y="112"/>
                </a:lnTo>
                <a:lnTo>
                  <a:pt x="127" y="112"/>
                </a:lnTo>
                <a:lnTo>
                  <a:pt x="127" y="112"/>
                </a:lnTo>
                <a:close/>
                <a:moveTo>
                  <a:pt x="134" y="104"/>
                </a:moveTo>
                <a:lnTo>
                  <a:pt x="134" y="104"/>
                </a:lnTo>
                <a:lnTo>
                  <a:pt x="132" y="102"/>
                </a:lnTo>
                <a:lnTo>
                  <a:pt x="132" y="102"/>
                </a:lnTo>
                <a:lnTo>
                  <a:pt x="134" y="104"/>
                </a:lnTo>
                <a:lnTo>
                  <a:pt x="134" y="104"/>
                </a:lnTo>
                <a:close/>
                <a:moveTo>
                  <a:pt x="90" y="25"/>
                </a:moveTo>
                <a:lnTo>
                  <a:pt x="90" y="25"/>
                </a:lnTo>
                <a:lnTo>
                  <a:pt x="90" y="25"/>
                </a:lnTo>
                <a:lnTo>
                  <a:pt x="90" y="25"/>
                </a:lnTo>
                <a:lnTo>
                  <a:pt x="88" y="25"/>
                </a:lnTo>
                <a:lnTo>
                  <a:pt x="88" y="27"/>
                </a:lnTo>
                <a:lnTo>
                  <a:pt x="88" y="27"/>
                </a:lnTo>
                <a:lnTo>
                  <a:pt x="90" y="25"/>
                </a:lnTo>
                <a:lnTo>
                  <a:pt x="90" y="25"/>
                </a:lnTo>
                <a:close/>
                <a:moveTo>
                  <a:pt x="118" y="55"/>
                </a:moveTo>
                <a:lnTo>
                  <a:pt x="118" y="55"/>
                </a:lnTo>
                <a:lnTo>
                  <a:pt x="120" y="55"/>
                </a:lnTo>
                <a:lnTo>
                  <a:pt x="120" y="55"/>
                </a:lnTo>
                <a:lnTo>
                  <a:pt x="118" y="55"/>
                </a:lnTo>
                <a:lnTo>
                  <a:pt x="118" y="55"/>
                </a:lnTo>
                <a:close/>
                <a:moveTo>
                  <a:pt x="120" y="50"/>
                </a:moveTo>
                <a:lnTo>
                  <a:pt x="120" y="50"/>
                </a:lnTo>
                <a:lnTo>
                  <a:pt x="121" y="50"/>
                </a:lnTo>
                <a:lnTo>
                  <a:pt x="121" y="50"/>
                </a:lnTo>
                <a:lnTo>
                  <a:pt x="121" y="50"/>
                </a:lnTo>
                <a:lnTo>
                  <a:pt x="120" y="50"/>
                </a:lnTo>
                <a:lnTo>
                  <a:pt x="120" y="50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2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150" y="45"/>
                </a:move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48" y="44"/>
                </a:lnTo>
                <a:lnTo>
                  <a:pt x="148" y="44"/>
                </a:lnTo>
                <a:lnTo>
                  <a:pt x="150" y="45"/>
                </a:lnTo>
                <a:lnTo>
                  <a:pt x="150" y="45"/>
                </a:lnTo>
                <a:close/>
                <a:moveTo>
                  <a:pt x="34" y="93"/>
                </a:moveTo>
                <a:lnTo>
                  <a:pt x="34" y="93"/>
                </a:lnTo>
                <a:lnTo>
                  <a:pt x="34" y="94"/>
                </a:lnTo>
                <a:lnTo>
                  <a:pt x="34" y="94"/>
                </a:lnTo>
                <a:lnTo>
                  <a:pt x="34" y="93"/>
                </a:lnTo>
                <a:lnTo>
                  <a:pt x="34" y="93"/>
                </a:lnTo>
                <a:close/>
                <a:moveTo>
                  <a:pt x="82" y="159"/>
                </a:moveTo>
                <a:lnTo>
                  <a:pt x="82" y="159"/>
                </a:lnTo>
                <a:lnTo>
                  <a:pt x="82" y="159"/>
                </a:lnTo>
                <a:lnTo>
                  <a:pt x="82" y="157"/>
                </a:lnTo>
                <a:lnTo>
                  <a:pt x="82" y="157"/>
                </a:lnTo>
                <a:lnTo>
                  <a:pt x="82" y="159"/>
                </a:lnTo>
                <a:lnTo>
                  <a:pt x="82" y="159"/>
                </a:lnTo>
                <a:close/>
                <a:moveTo>
                  <a:pt x="129" y="110"/>
                </a:moveTo>
                <a:lnTo>
                  <a:pt x="129" y="110"/>
                </a:lnTo>
                <a:lnTo>
                  <a:pt x="129" y="109"/>
                </a:lnTo>
                <a:lnTo>
                  <a:pt x="129" y="109"/>
                </a:lnTo>
                <a:lnTo>
                  <a:pt x="129" y="109"/>
                </a:lnTo>
                <a:lnTo>
                  <a:pt x="129" y="110"/>
                </a:lnTo>
                <a:lnTo>
                  <a:pt x="129" y="110"/>
                </a:lnTo>
                <a:close/>
                <a:moveTo>
                  <a:pt x="82" y="50"/>
                </a:moveTo>
                <a:lnTo>
                  <a:pt x="82" y="50"/>
                </a:lnTo>
                <a:lnTo>
                  <a:pt x="83" y="50"/>
                </a:lnTo>
                <a:lnTo>
                  <a:pt x="83" y="50"/>
                </a:lnTo>
                <a:lnTo>
                  <a:pt x="83" y="50"/>
                </a:lnTo>
                <a:lnTo>
                  <a:pt x="83" y="50"/>
                </a:lnTo>
                <a:lnTo>
                  <a:pt x="83" y="49"/>
                </a:lnTo>
                <a:lnTo>
                  <a:pt x="83" y="49"/>
                </a:lnTo>
                <a:lnTo>
                  <a:pt x="82" y="50"/>
                </a:lnTo>
                <a:lnTo>
                  <a:pt x="82" y="50"/>
                </a:lnTo>
                <a:close/>
                <a:moveTo>
                  <a:pt x="139" y="53"/>
                </a:moveTo>
                <a:lnTo>
                  <a:pt x="139" y="53"/>
                </a:lnTo>
                <a:lnTo>
                  <a:pt x="139" y="52"/>
                </a:lnTo>
                <a:lnTo>
                  <a:pt x="139" y="52"/>
                </a:lnTo>
                <a:lnTo>
                  <a:pt x="139" y="53"/>
                </a:lnTo>
                <a:lnTo>
                  <a:pt x="139" y="53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4" y="96"/>
                </a:lnTo>
                <a:lnTo>
                  <a:pt x="104" y="96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104" y="96"/>
                </a:lnTo>
                <a:lnTo>
                  <a:pt x="104" y="96"/>
                </a:lnTo>
                <a:close/>
                <a:moveTo>
                  <a:pt x="115" y="31"/>
                </a:moveTo>
                <a:lnTo>
                  <a:pt x="115" y="31"/>
                </a:lnTo>
                <a:lnTo>
                  <a:pt x="115" y="31"/>
                </a:lnTo>
                <a:lnTo>
                  <a:pt x="115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5" y="31"/>
                </a:lnTo>
                <a:lnTo>
                  <a:pt x="115" y="31"/>
                </a:lnTo>
                <a:close/>
                <a:moveTo>
                  <a:pt x="145" y="45"/>
                </a:moveTo>
                <a:lnTo>
                  <a:pt x="145" y="45"/>
                </a:lnTo>
                <a:lnTo>
                  <a:pt x="145" y="45"/>
                </a:lnTo>
                <a:lnTo>
                  <a:pt x="145" y="45"/>
                </a:lnTo>
                <a:lnTo>
                  <a:pt x="143" y="45"/>
                </a:lnTo>
                <a:lnTo>
                  <a:pt x="143" y="45"/>
                </a:lnTo>
                <a:lnTo>
                  <a:pt x="143" y="47"/>
                </a:lnTo>
                <a:lnTo>
                  <a:pt x="143" y="47"/>
                </a:lnTo>
                <a:lnTo>
                  <a:pt x="145" y="45"/>
                </a:lnTo>
                <a:lnTo>
                  <a:pt x="145" y="45"/>
                </a:lnTo>
                <a:close/>
                <a:moveTo>
                  <a:pt x="101" y="140"/>
                </a:moveTo>
                <a:lnTo>
                  <a:pt x="101" y="140"/>
                </a:lnTo>
                <a:lnTo>
                  <a:pt x="99" y="140"/>
                </a:lnTo>
                <a:lnTo>
                  <a:pt x="99" y="140"/>
                </a:lnTo>
                <a:lnTo>
                  <a:pt x="99" y="142"/>
                </a:lnTo>
                <a:lnTo>
                  <a:pt x="99" y="142"/>
                </a:lnTo>
                <a:lnTo>
                  <a:pt x="99" y="142"/>
                </a:lnTo>
                <a:lnTo>
                  <a:pt x="99" y="142"/>
                </a:lnTo>
                <a:lnTo>
                  <a:pt x="101" y="140"/>
                </a:lnTo>
                <a:lnTo>
                  <a:pt x="101" y="140"/>
                </a:lnTo>
                <a:close/>
                <a:moveTo>
                  <a:pt x="153" y="82"/>
                </a:moveTo>
                <a:lnTo>
                  <a:pt x="153" y="82"/>
                </a:lnTo>
                <a:lnTo>
                  <a:pt x="154" y="82"/>
                </a:lnTo>
                <a:lnTo>
                  <a:pt x="154" y="82"/>
                </a:lnTo>
                <a:lnTo>
                  <a:pt x="154" y="82"/>
                </a:lnTo>
                <a:lnTo>
                  <a:pt x="153" y="82"/>
                </a:lnTo>
                <a:lnTo>
                  <a:pt x="153" y="82"/>
                </a:lnTo>
                <a:close/>
                <a:moveTo>
                  <a:pt x="85" y="102"/>
                </a:moveTo>
                <a:lnTo>
                  <a:pt x="85" y="102"/>
                </a:lnTo>
                <a:lnTo>
                  <a:pt x="85" y="102"/>
                </a:lnTo>
                <a:lnTo>
                  <a:pt x="85" y="102"/>
                </a:lnTo>
                <a:lnTo>
                  <a:pt x="85" y="104"/>
                </a:lnTo>
                <a:lnTo>
                  <a:pt x="85" y="104"/>
                </a:lnTo>
                <a:lnTo>
                  <a:pt x="85" y="104"/>
                </a:lnTo>
                <a:lnTo>
                  <a:pt x="85" y="104"/>
                </a:lnTo>
                <a:lnTo>
                  <a:pt x="85" y="102"/>
                </a:lnTo>
                <a:lnTo>
                  <a:pt x="85" y="102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39" y="181"/>
                </a:lnTo>
                <a:lnTo>
                  <a:pt x="39" y="181"/>
                </a:lnTo>
                <a:lnTo>
                  <a:pt x="39" y="180"/>
                </a:lnTo>
                <a:lnTo>
                  <a:pt x="39" y="180"/>
                </a:lnTo>
                <a:lnTo>
                  <a:pt x="39" y="180"/>
                </a:lnTo>
                <a:lnTo>
                  <a:pt x="39" y="180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56" y="80"/>
                </a:moveTo>
                <a:lnTo>
                  <a:pt x="56" y="80"/>
                </a:lnTo>
                <a:lnTo>
                  <a:pt x="56" y="82"/>
                </a:lnTo>
                <a:lnTo>
                  <a:pt x="56" y="82"/>
                </a:lnTo>
                <a:lnTo>
                  <a:pt x="58" y="80"/>
                </a:lnTo>
                <a:lnTo>
                  <a:pt x="56" y="80"/>
                </a:lnTo>
                <a:lnTo>
                  <a:pt x="56" y="80"/>
                </a:lnTo>
                <a:close/>
                <a:moveTo>
                  <a:pt x="66" y="66"/>
                </a:move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64" y="41"/>
                </a:moveTo>
                <a:lnTo>
                  <a:pt x="64" y="41"/>
                </a:lnTo>
                <a:lnTo>
                  <a:pt x="63" y="41"/>
                </a:lnTo>
                <a:lnTo>
                  <a:pt x="63" y="41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4" y="41"/>
                </a:lnTo>
                <a:lnTo>
                  <a:pt x="64" y="41"/>
                </a:lnTo>
                <a:close/>
                <a:moveTo>
                  <a:pt x="56" y="68"/>
                </a:moveTo>
                <a:lnTo>
                  <a:pt x="56" y="68"/>
                </a:lnTo>
                <a:lnTo>
                  <a:pt x="56" y="69"/>
                </a:lnTo>
                <a:lnTo>
                  <a:pt x="56" y="69"/>
                </a:lnTo>
                <a:lnTo>
                  <a:pt x="58" y="69"/>
                </a:lnTo>
                <a:lnTo>
                  <a:pt x="56" y="68"/>
                </a:lnTo>
                <a:lnTo>
                  <a:pt x="56" y="68"/>
                </a:lnTo>
                <a:close/>
                <a:moveTo>
                  <a:pt x="115" y="17"/>
                </a:moveTo>
                <a:lnTo>
                  <a:pt x="115" y="17"/>
                </a:lnTo>
                <a:lnTo>
                  <a:pt x="115" y="17"/>
                </a:lnTo>
                <a:lnTo>
                  <a:pt x="115" y="17"/>
                </a:lnTo>
                <a:lnTo>
                  <a:pt x="116" y="17"/>
                </a:lnTo>
                <a:lnTo>
                  <a:pt x="116" y="17"/>
                </a:lnTo>
                <a:lnTo>
                  <a:pt x="116" y="17"/>
                </a:lnTo>
                <a:lnTo>
                  <a:pt x="116" y="17"/>
                </a:lnTo>
                <a:lnTo>
                  <a:pt x="115" y="17"/>
                </a:lnTo>
                <a:lnTo>
                  <a:pt x="115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Freeform 116"/>
          <p:cNvSpPr>
            <a:spLocks noEditPoints="1"/>
          </p:cNvSpPr>
          <p:nvPr/>
        </p:nvSpPr>
        <p:spPr bwMode="auto">
          <a:xfrm>
            <a:off x="10242152" y="1587172"/>
            <a:ext cx="343642" cy="352287"/>
          </a:xfrm>
          <a:custGeom>
            <a:gdLst>
              <a:gd fmla="*/ 151 w 159" name="T0"/>
              <a:gd fmla="*/ 81 h 163" name="T1"/>
              <a:gd fmla="*/ 83 w 159" name="T2"/>
              <a:gd fmla="*/ 163 h 163" name="T3"/>
              <a:gd fmla="*/ 4 w 159" name="T4"/>
              <a:gd fmla="*/ 27 h 163" name="T5"/>
              <a:gd fmla="*/ 3 w 159" name="T6"/>
              <a:gd fmla="*/ 54 h 163" name="T7"/>
              <a:gd fmla="*/ 102 w 159" name="T8"/>
              <a:gd fmla="*/ 108 h 163" name="T9"/>
              <a:gd fmla="*/ 112 w 159" name="T10"/>
              <a:gd fmla="*/ 144 h 163" name="T11"/>
              <a:gd fmla="*/ 134 w 159" name="T12"/>
              <a:gd fmla="*/ 90 h 163" name="T13"/>
              <a:gd fmla="*/ 28 w 159" name="T14"/>
              <a:gd fmla="*/ 35 h 163" name="T15"/>
              <a:gd fmla="*/ 42 w 159" name="T16"/>
              <a:gd fmla="*/ 41 h 163" name="T17"/>
              <a:gd fmla="*/ 66 w 159" name="T18"/>
              <a:gd fmla="*/ 79 h 163" name="T19"/>
              <a:gd fmla="*/ 48 w 159" name="T20"/>
              <a:gd fmla="*/ 74 h 163" name="T21"/>
              <a:gd fmla="*/ 91 w 159" name="T22"/>
              <a:gd fmla="*/ 49 h 163" name="T23"/>
              <a:gd fmla="*/ 85 w 159" name="T24"/>
              <a:gd fmla="*/ 92 h 163" name="T25"/>
              <a:gd fmla="*/ 94 w 159" name="T26"/>
              <a:gd fmla="*/ 79 h 163" name="T27"/>
              <a:gd fmla="*/ 36 w 159" name="T28"/>
              <a:gd fmla="*/ 46 h 163" name="T29"/>
              <a:gd fmla="*/ 26 w 159" name="T30"/>
              <a:gd fmla="*/ 13 h 163" name="T31"/>
              <a:gd fmla="*/ 23 w 159" name="T32"/>
              <a:gd fmla="*/ 76 h 163" name="T33"/>
              <a:gd fmla="*/ 39 w 159" name="T34"/>
              <a:gd fmla="*/ 33 h 163" name="T35"/>
              <a:gd fmla="*/ 105 w 159" name="T36"/>
              <a:gd fmla="*/ 46 h 163" name="T37"/>
              <a:gd fmla="*/ 52 w 159" name="T38"/>
              <a:gd fmla="*/ 38 h 163" name="T39"/>
              <a:gd fmla="*/ 45 w 159" name="T40"/>
              <a:gd fmla="*/ 33 h 163" name="T41"/>
              <a:gd fmla="*/ 34 w 159" name="T42"/>
              <a:gd fmla="*/ 84 h 163" name="T43"/>
              <a:gd fmla="*/ 14 w 159" name="T44"/>
              <a:gd fmla="*/ 60 h 163" name="T45"/>
              <a:gd fmla="*/ 48 w 159" name="T46"/>
              <a:gd fmla="*/ 7 h 163" name="T47"/>
              <a:gd fmla="*/ 77 w 159" name="T48"/>
              <a:gd fmla="*/ 123 h 163" name="T49"/>
              <a:gd fmla="*/ 61 w 159" name="T50"/>
              <a:gd fmla="*/ 103 h 163" name="T51"/>
              <a:gd fmla="*/ 34 w 159" name="T52"/>
              <a:gd fmla="*/ 71 h 163" name="T53"/>
              <a:gd fmla="*/ 82 w 159" name="T54"/>
              <a:gd fmla="*/ 41 h 163" name="T55"/>
              <a:gd fmla="*/ 63 w 159" name="T56"/>
              <a:gd fmla="*/ 123 h 163" name="T57"/>
              <a:gd fmla="*/ 48 w 159" name="T58"/>
              <a:gd fmla="*/ 63 h 163" name="T59"/>
              <a:gd fmla="*/ 101 w 159" name="T60"/>
              <a:gd fmla="*/ 65 h 163" name="T61"/>
              <a:gd fmla="*/ 53 w 159" name="T62"/>
              <a:gd fmla="*/ 100 h 163" name="T63"/>
              <a:gd fmla="*/ 15 w 159" name="T64"/>
              <a:gd fmla="*/ 73 h 163" name="T65"/>
              <a:gd fmla="*/ 42 w 159" name="T66"/>
              <a:gd fmla="*/ 114 h 163" name="T67"/>
              <a:gd fmla="*/ 89 w 159" name="T68"/>
              <a:gd fmla="*/ 38 h 163" name="T69"/>
              <a:gd fmla="*/ 42 w 159" name="T70"/>
              <a:gd fmla="*/ 74 h 163" name="T71"/>
              <a:gd fmla="*/ 83 w 159" name="T72"/>
              <a:gd fmla="*/ 112 h 163" name="T73"/>
              <a:gd fmla="*/ 56 w 159" name="T74"/>
              <a:gd fmla="*/ 90 h 163" name="T75"/>
              <a:gd fmla="*/ 88 w 159" name="T76"/>
              <a:gd fmla="*/ 48 h 163" name="T77"/>
              <a:gd fmla="*/ 31 w 159" name="T78"/>
              <a:gd fmla="*/ 22 h 163" name="T79"/>
              <a:gd fmla="*/ 104 w 159" name="T80"/>
              <a:gd fmla="*/ 78 h 163" name="T81"/>
              <a:gd fmla="*/ 31 w 159" name="T82"/>
              <a:gd fmla="*/ 95 h 163" name="T83"/>
              <a:gd fmla="*/ 77 w 159" name="T84"/>
              <a:gd fmla="*/ 33 h 163" name="T85"/>
              <a:gd fmla="*/ 59 w 159" name="T86"/>
              <a:gd fmla="*/ 81 h 163" name="T87"/>
              <a:gd fmla="*/ 107 w 159" name="T88"/>
              <a:gd fmla="*/ 79 h 163" name="T89"/>
              <a:gd fmla="*/ 124 w 159" name="T90"/>
              <a:gd fmla="*/ 98 h 163" name="T91"/>
              <a:gd fmla="*/ 44 w 159" name="T92"/>
              <a:gd fmla="*/ 56 h 163" name="T93"/>
              <a:gd fmla="*/ 58 w 159" name="T94"/>
              <a:gd fmla="*/ 24 h 163" name="T95"/>
              <a:gd fmla="*/ 18 w 159" name="T96"/>
              <a:gd fmla="*/ 35 h 163" name="T97"/>
              <a:gd fmla="*/ 12 w 159" name="T98"/>
              <a:gd fmla="*/ 43 h 163" name="T99"/>
              <a:gd fmla="*/ 78 w 159" name="T100"/>
              <a:gd fmla="*/ 98 h 163" name="T101"/>
              <a:gd fmla="*/ 53 w 159" name="T102"/>
              <a:gd fmla="*/ 33 h 163" name="T103"/>
              <a:gd fmla="*/ 58 w 159" name="T104"/>
              <a:gd fmla="*/ 52 h 163" name="T105"/>
              <a:gd fmla="*/ 45 w 159" name="T106"/>
              <a:gd fmla="*/ 24 h 163" name="T107"/>
              <a:gd fmla="*/ 6 w 159" name="T108"/>
              <a:gd fmla="*/ 68 h 163" name="T109"/>
              <a:gd fmla="*/ 74 w 159" name="T110"/>
              <a:gd fmla="*/ 125 h 163" name="T111"/>
              <a:gd fmla="*/ 83 w 159" name="T112"/>
              <a:gd fmla="*/ 62 h 163" name="T113"/>
              <a:gd fmla="*/ 105 w 159" name="T114"/>
              <a:gd fmla="*/ 60 h 163" name="T115"/>
              <a:gd fmla="*/ 91 w 159" name="T116"/>
              <a:gd fmla="*/ 22 h 163" name="T117"/>
              <a:gd fmla="*/ 53 w 159" name="T118"/>
              <a:gd fmla="*/ 19 h 163" name="T119"/>
              <a:gd fmla="*/ 88 w 159" name="T120"/>
              <a:gd fmla="*/ 63 h 163" name="T121"/>
              <a:gd fmla="*/ 66 w 159" name="T122"/>
              <a:gd fmla="*/ 114 h 163" name="T123"/>
              <a:gd fmla="*/ 83 w 159" name="T124"/>
              <a:gd fmla="*/ 84 h 163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63" w="159">
                <a:moveTo>
                  <a:pt x="55" y="0"/>
                </a:moveTo>
                <a:lnTo>
                  <a:pt x="55" y="0"/>
                </a:lnTo>
                <a:lnTo>
                  <a:pt x="63" y="2"/>
                </a:lnTo>
                <a:lnTo>
                  <a:pt x="63" y="2"/>
                </a:lnTo>
                <a:lnTo>
                  <a:pt x="67" y="3"/>
                </a:lnTo>
                <a:lnTo>
                  <a:pt x="72" y="5"/>
                </a:lnTo>
                <a:lnTo>
                  <a:pt x="72" y="5"/>
                </a:lnTo>
                <a:lnTo>
                  <a:pt x="83" y="11"/>
                </a:lnTo>
                <a:lnTo>
                  <a:pt x="94" y="18"/>
                </a:lnTo>
                <a:lnTo>
                  <a:pt x="94" y="18"/>
                </a:lnTo>
                <a:lnTo>
                  <a:pt x="101" y="24"/>
                </a:lnTo>
                <a:lnTo>
                  <a:pt x="101" y="24"/>
                </a:lnTo>
                <a:lnTo>
                  <a:pt x="112" y="35"/>
                </a:lnTo>
                <a:lnTo>
                  <a:pt x="112" y="35"/>
                </a:lnTo>
                <a:lnTo>
                  <a:pt x="118" y="41"/>
                </a:lnTo>
                <a:lnTo>
                  <a:pt x="118" y="41"/>
                </a:lnTo>
                <a:lnTo>
                  <a:pt x="132" y="60"/>
                </a:lnTo>
                <a:lnTo>
                  <a:pt x="132" y="60"/>
                </a:lnTo>
                <a:lnTo>
                  <a:pt x="135" y="63"/>
                </a:lnTo>
                <a:lnTo>
                  <a:pt x="135" y="63"/>
                </a:lnTo>
                <a:lnTo>
                  <a:pt x="140" y="70"/>
                </a:lnTo>
                <a:lnTo>
                  <a:pt x="140" y="70"/>
                </a:lnTo>
                <a:lnTo>
                  <a:pt x="148" y="79"/>
                </a:lnTo>
                <a:lnTo>
                  <a:pt x="148" y="79"/>
                </a:lnTo>
                <a:lnTo>
                  <a:pt x="149" y="81"/>
                </a:lnTo>
                <a:lnTo>
                  <a:pt x="151" y="81"/>
                </a:lnTo>
                <a:lnTo>
                  <a:pt x="151" y="81"/>
                </a:lnTo>
                <a:lnTo>
                  <a:pt x="153" y="81"/>
                </a:lnTo>
                <a:lnTo>
                  <a:pt x="154" y="82"/>
                </a:lnTo>
                <a:lnTo>
                  <a:pt x="154" y="82"/>
                </a:lnTo>
                <a:lnTo>
                  <a:pt x="156" y="84"/>
                </a:lnTo>
                <a:lnTo>
                  <a:pt x="156" y="84"/>
                </a:lnTo>
                <a:lnTo>
                  <a:pt x="157" y="85"/>
                </a:lnTo>
                <a:lnTo>
                  <a:pt x="159" y="89"/>
                </a:lnTo>
                <a:lnTo>
                  <a:pt x="159" y="89"/>
                </a:lnTo>
                <a:lnTo>
                  <a:pt x="157" y="98"/>
                </a:lnTo>
                <a:lnTo>
                  <a:pt x="153" y="104"/>
                </a:lnTo>
                <a:lnTo>
                  <a:pt x="153" y="104"/>
                </a:lnTo>
                <a:lnTo>
                  <a:pt x="151" y="109"/>
                </a:lnTo>
                <a:lnTo>
                  <a:pt x="151" y="109"/>
                </a:lnTo>
                <a:lnTo>
                  <a:pt x="145" y="119"/>
                </a:lnTo>
                <a:lnTo>
                  <a:pt x="145" y="119"/>
                </a:lnTo>
                <a:lnTo>
                  <a:pt x="138" y="130"/>
                </a:lnTo>
                <a:lnTo>
                  <a:pt x="129" y="138"/>
                </a:lnTo>
                <a:lnTo>
                  <a:pt x="129" y="138"/>
                </a:lnTo>
                <a:lnTo>
                  <a:pt x="123" y="144"/>
                </a:lnTo>
                <a:lnTo>
                  <a:pt x="123" y="144"/>
                </a:lnTo>
                <a:lnTo>
                  <a:pt x="110" y="153"/>
                </a:lnTo>
                <a:lnTo>
                  <a:pt x="110" y="153"/>
                </a:lnTo>
                <a:lnTo>
                  <a:pt x="101" y="160"/>
                </a:lnTo>
                <a:lnTo>
                  <a:pt x="101" y="160"/>
                </a:lnTo>
                <a:lnTo>
                  <a:pt x="93" y="163"/>
                </a:lnTo>
                <a:lnTo>
                  <a:pt x="83" y="163"/>
                </a:lnTo>
                <a:lnTo>
                  <a:pt x="83" y="163"/>
                </a:lnTo>
                <a:lnTo>
                  <a:pt x="80" y="161"/>
                </a:lnTo>
                <a:lnTo>
                  <a:pt x="77" y="160"/>
                </a:lnTo>
                <a:lnTo>
                  <a:pt x="74" y="155"/>
                </a:lnTo>
                <a:lnTo>
                  <a:pt x="74" y="155"/>
                </a:lnTo>
                <a:lnTo>
                  <a:pt x="72" y="152"/>
                </a:lnTo>
                <a:lnTo>
                  <a:pt x="72" y="152"/>
                </a:lnTo>
                <a:lnTo>
                  <a:pt x="63" y="144"/>
                </a:lnTo>
                <a:lnTo>
                  <a:pt x="63" y="144"/>
                </a:lnTo>
                <a:lnTo>
                  <a:pt x="58" y="139"/>
                </a:lnTo>
                <a:lnTo>
                  <a:pt x="58" y="139"/>
                </a:lnTo>
                <a:lnTo>
                  <a:pt x="48" y="133"/>
                </a:lnTo>
                <a:lnTo>
                  <a:pt x="39" y="125"/>
                </a:lnTo>
                <a:lnTo>
                  <a:pt x="39" y="125"/>
                </a:lnTo>
                <a:lnTo>
                  <a:pt x="30" y="115"/>
                </a:lnTo>
                <a:lnTo>
                  <a:pt x="30" y="115"/>
                </a:lnTo>
                <a:lnTo>
                  <a:pt x="20" y="103"/>
                </a:lnTo>
                <a:lnTo>
                  <a:pt x="12" y="89"/>
                </a:lnTo>
                <a:lnTo>
                  <a:pt x="12" y="89"/>
                </a:lnTo>
                <a:lnTo>
                  <a:pt x="7" y="81"/>
                </a:lnTo>
                <a:lnTo>
                  <a:pt x="4" y="71"/>
                </a:lnTo>
                <a:lnTo>
                  <a:pt x="4" y="71"/>
                </a:lnTo>
                <a:lnTo>
                  <a:pt x="1" y="59"/>
                </a:lnTo>
                <a:lnTo>
                  <a:pt x="1" y="59"/>
                </a:lnTo>
                <a:lnTo>
                  <a:pt x="0" y="46"/>
                </a:lnTo>
                <a:lnTo>
                  <a:pt x="1" y="33"/>
                </a:lnTo>
                <a:lnTo>
                  <a:pt x="1" y="33"/>
                </a:lnTo>
                <a:lnTo>
                  <a:pt x="4" y="27"/>
                </a:lnTo>
                <a:lnTo>
                  <a:pt x="9" y="21"/>
                </a:lnTo>
                <a:lnTo>
                  <a:pt x="14" y="16"/>
                </a:lnTo>
                <a:lnTo>
                  <a:pt x="20" y="11"/>
                </a:lnTo>
                <a:lnTo>
                  <a:pt x="20" y="11"/>
                </a:lnTo>
                <a:lnTo>
                  <a:pt x="28" y="8"/>
                </a:lnTo>
                <a:lnTo>
                  <a:pt x="28" y="8"/>
                </a:lnTo>
                <a:lnTo>
                  <a:pt x="31" y="7"/>
                </a:lnTo>
                <a:lnTo>
                  <a:pt x="31" y="7"/>
                </a:lnTo>
                <a:lnTo>
                  <a:pt x="41" y="3"/>
                </a:lnTo>
                <a:lnTo>
                  <a:pt x="50" y="2"/>
                </a:lnTo>
                <a:lnTo>
                  <a:pt x="50" y="2"/>
                </a:lnTo>
                <a:lnTo>
                  <a:pt x="55" y="2"/>
                </a:lnTo>
                <a:lnTo>
                  <a:pt x="55" y="2"/>
                </a:lnTo>
                <a:lnTo>
                  <a:pt x="55" y="0"/>
                </a:lnTo>
                <a:lnTo>
                  <a:pt x="55" y="0"/>
                </a:lnTo>
                <a:close/>
                <a:moveTo>
                  <a:pt x="3" y="56"/>
                </a:move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46"/>
                </a:lnTo>
                <a:lnTo>
                  <a:pt x="3" y="46"/>
                </a:lnTo>
                <a:lnTo>
                  <a:pt x="3" y="51"/>
                </a:lnTo>
                <a:lnTo>
                  <a:pt x="3" y="54"/>
                </a:lnTo>
                <a:lnTo>
                  <a:pt x="3" y="54"/>
                </a:lnTo>
                <a:lnTo>
                  <a:pt x="3" y="56"/>
                </a:lnTo>
                <a:lnTo>
                  <a:pt x="3" y="56"/>
                </a:lnTo>
                <a:close/>
                <a:moveTo>
                  <a:pt x="134" y="90"/>
                </a:moveTo>
                <a:lnTo>
                  <a:pt x="134" y="90"/>
                </a:lnTo>
                <a:lnTo>
                  <a:pt x="134" y="93"/>
                </a:lnTo>
                <a:lnTo>
                  <a:pt x="132" y="95"/>
                </a:lnTo>
                <a:lnTo>
                  <a:pt x="132" y="95"/>
                </a:lnTo>
                <a:lnTo>
                  <a:pt x="132" y="100"/>
                </a:lnTo>
                <a:lnTo>
                  <a:pt x="132" y="100"/>
                </a:lnTo>
                <a:lnTo>
                  <a:pt x="130" y="108"/>
                </a:lnTo>
                <a:lnTo>
                  <a:pt x="130" y="108"/>
                </a:lnTo>
                <a:lnTo>
                  <a:pt x="127" y="109"/>
                </a:lnTo>
                <a:lnTo>
                  <a:pt x="124" y="109"/>
                </a:lnTo>
                <a:lnTo>
                  <a:pt x="124" y="109"/>
                </a:lnTo>
                <a:lnTo>
                  <a:pt x="121" y="108"/>
                </a:lnTo>
                <a:lnTo>
                  <a:pt x="121" y="108"/>
                </a:lnTo>
                <a:lnTo>
                  <a:pt x="118" y="106"/>
                </a:lnTo>
                <a:lnTo>
                  <a:pt x="118" y="106"/>
                </a:lnTo>
                <a:lnTo>
                  <a:pt x="115" y="104"/>
                </a:lnTo>
                <a:lnTo>
                  <a:pt x="112" y="101"/>
                </a:lnTo>
                <a:lnTo>
                  <a:pt x="112" y="101"/>
                </a:lnTo>
                <a:lnTo>
                  <a:pt x="112" y="100"/>
                </a:lnTo>
                <a:lnTo>
                  <a:pt x="112" y="100"/>
                </a:lnTo>
                <a:lnTo>
                  <a:pt x="110" y="101"/>
                </a:lnTo>
                <a:lnTo>
                  <a:pt x="110" y="101"/>
                </a:lnTo>
                <a:lnTo>
                  <a:pt x="102" y="108"/>
                </a:lnTo>
                <a:lnTo>
                  <a:pt x="94" y="114"/>
                </a:lnTo>
                <a:lnTo>
                  <a:pt x="94" y="114"/>
                </a:lnTo>
                <a:lnTo>
                  <a:pt x="88" y="122"/>
                </a:lnTo>
                <a:lnTo>
                  <a:pt x="85" y="130"/>
                </a:lnTo>
                <a:lnTo>
                  <a:pt x="85" y="130"/>
                </a:lnTo>
                <a:lnTo>
                  <a:pt x="83" y="133"/>
                </a:lnTo>
                <a:lnTo>
                  <a:pt x="83" y="133"/>
                </a:lnTo>
                <a:lnTo>
                  <a:pt x="83" y="136"/>
                </a:lnTo>
                <a:lnTo>
                  <a:pt x="83" y="141"/>
                </a:lnTo>
                <a:lnTo>
                  <a:pt x="83" y="141"/>
                </a:lnTo>
                <a:lnTo>
                  <a:pt x="83" y="141"/>
                </a:lnTo>
                <a:lnTo>
                  <a:pt x="83" y="141"/>
                </a:lnTo>
                <a:lnTo>
                  <a:pt x="83" y="142"/>
                </a:lnTo>
                <a:lnTo>
                  <a:pt x="83" y="142"/>
                </a:lnTo>
                <a:lnTo>
                  <a:pt x="83" y="142"/>
                </a:lnTo>
                <a:lnTo>
                  <a:pt x="88" y="147"/>
                </a:lnTo>
                <a:lnTo>
                  <a:pt x="88" y="147"/>
                </a:lnTo>
                <a:lnTo>
                  <a:pt x="89" y="149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96" y="152"/>
                </a:lnTo>
                <a:lnTo>
                  <a:pt x="96" y="152"/>
                </a:lnTo>
                <a:lnTo>
                  <a:pt x="102" y="149"/>
                </a:lnTo>
                <a:lnTo>
                  <a:pt x="102" y="149"/>
                </a:lnTo>
                <a:lnTo>
                  <a:pt x="112" y="144"/>
                </a:lnTo>
                <a:lnTo>
                  <a:pt x="112" y="144"/>
                </a:lnTo>
                <a:lnTo>
                  <a:pt x="126" y="133"/>
                </a:lnTo>
                <a:lnTo>
                  <a:pt x="126" y="133"/>
                </a:lnTo>
                <a:lnTo>
                  <a:pt x="132" y="128"/>
                </a:lnTo>
                <a:lnTo>
                  <a:pt x="137" y="122"/>
                </a:lnTo>
                <a:lnTo>
                  <a:pt x="137" y="122"/>
                </a:lnTo>
                <a:lnTo>
                  <a:pt x="138" y="120"/>
                </a:lnTo>
                <a:lnTo>
                  <a:pt x="138" y="120"/>
                </a:lnTo>
                <a:lnTo>
                  <a:pt x="142" y="115"/>
                </a:lnTo>
                <a:lnTo>
                  <a:pt x="142" y="115"/>
                </a:lnTo>
                <a:lnTo>
                  <a:pt x="146" y="109"/>
                </a:lnTo>
                <a:lnTo>
                  <a:pt x="146" y="109"/>
                </a:lnTo>
                <a:lnTo>
                  <a:pt x="148" y="106"/>
                </a:lnTo>
                <a:lnTo>
                  <a:pt x="149" y="101"/>
                </a:lnTo>
                <a:lnTo>
                  <a:pt x="149" y="101"/>
                </a:lnTo>
                <a:lnTo>
                  <a:pt x="149" y="98"/>
                </a:lnTo>
                <a:lnTo>
                  <a:pt x="149" y="98"/>
                </a:lnTo>
                <a:lnTo>
                  <a:pt x="151" y="97"/>
                </a:lnTo>
                <a:lnTo>
                  <a:pt x="151" y="97"/>
                </a:lnTo>
                <a:lnTo>
                  <a:pt x="151" y="93"/>
                </a:lnTo>
                <a:lnTo>
                  <a:pt x="149" y="92"/>
                </a:lnTo>
                <a:lnTo>
                  <a:pt x="149" y="92"/>
                </a:lnTo>
                <a:lnTo>
                  <a:pt x="146" y="90"/>
                </a:lnTo>
                <a:lnTo>
                  <a:pt x="146" y="90"/>
                </a:lnTo>
                <a:lnTo>
                  <a:pt x="138" y="90"/>
                </a:lnTo>
                <a:lnTo>
                  <a:pt x="138" y="90"/>
                </a:lnTo>
                <a:lnTo>
                  <a:pt x="134" y="90"/>
                </a:lnTo>
                <a:lnTo>
                  <a:pt x="134" y="90"/>
                </a:lnTo>
                <a:close/>
                <a:moveTo>
                  <a:pt x="89" y="156"/>
                </a:moveTo>
                <a:lnTo>
                  <a:pt x="89" y="156"/>
                </a:lnTo>
                <a:lnTo>
                  <a:pt x="89" y="156"/>
                </a:lnTo>
                <a:lnTo>
                  <a:pt x="89" y="156"/>
                </a:lnTo>
                <a:lnTo>
                  <a:pt x="88" y="160"/>
                </a:lnTo>
                <a:lnTo>
                  <a:pt x="85" y="160"/>
                </a:lnTo>
                <a:lnTo>
                  <a:pt x="85" y="160"/>
                </a:lnTo>
                <a:lnTo>
                  <a:pt x="82" y="158"/>
                </a:lnTo>
                <a:lnTo>
                  <a:pt x="82" y="158"/>
                </a:lnTo>
                <a:lnTo>
                  <a:pt x="82" y="158"/>
                </a:lnTo>
                <a:lnTo>
                  <a:pt x="82" y="158"/>
                </a:lnTo>
                <a:lnTo>
                  <a:pt x="80" y="158"/>
                </a:lnTo>
                <a:lnTo>
                  <a:pt x="80" y="158"/>
                </a:lnTo>
                <a:lnTo>
                  <a:pt x="83" y="160"/>
                </a:lnTo>
                <a:lnTo>
                  <a:pt x="83" y="160"/>
                </a:lnTo>
                <a:lnTo>
                  <a:pt x="89" y="161"/>
                </a:lnTo>
                <a:lnTo>
                  <a:pt x="96" y="158"/>
                </a:lnTo>
                <a:lnTo>
                  <a:pt x="96" y="158"/>
                </a:lnTo>
                <a:lnTo>
                  <a:pt x="107" y="152"/>
                </a:lnTo>
                <a:lnTo>
                  <a:pt x="107" y="152"/>
                </a:lnTo>
                <a:lnTo>
                  <a:pt x="110" y="150"/>
                </a:lnTo>
                <a:lnTo>
                  <a:pt x="110" y="150"/>
                </a:lnTo>
                <a:lnTo>
                  <a:pt x="101" y="153"/>
                </a:lnTo>
                <a:lnTo>
                  <a:pt x="89" y="156"/>
                </a:lnTo>
                <a:lnTo>
                  <a:pt x="89" y="156"/>
                </a:lnTo>
                <a:close/>
                <a:moveTo>
                  <a:pt x="28" y="35"/>
                </a:moveTo>
                <a:lnTo>
                  <a:pt x="28" y="35"/>
                </a:lnTo>
                <a:lnTo>
                  <a:pt x="23" y="41"/>
                </a:lnTo>
                <a:lnTo>
                  <a:pt x="23" y="41"/>
                </a:lnTo>
                <a:lnTo>
                  <a:pt x="23" y="41"/>
                </a:lnTo>
                <a:lnTo>
                  <a:pt x="23" y="41"/>
                </a:lnTo>
                <a:lnTo>
                  <a:pt x="20" y="49"/>
                </a:lnTo>
                <a:lnTo>
                  <a:pt x="20" y="49"/>
                </a:lnTo>
                <a:lnTo>
                  <a:pt x="20" y="51"/>
                </a:lnTo>
                <a:lnTo>
                  <a:pt x="20" y="51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20" y="60"/>
                </a:lnTo>
                <a:lnTo>
                  <a:pt x="20" y="60"/>
                </a:lnTo>
                <a:lnTo>
                  <a:pt x="20" y="59"/>
                </a:lnTo>
                <a:lnTo>
                  <a:pt x="20" y="59"/>
                </a:lnTo>
                <a:lnTo>
                  <a:pt x="20" y="59"/>
                </a:lnTo>
                <a:lnTo>
                  <a:pt x="23" y="51"/>
                </a:lnTo>
                <a:lnTo>
                  <a:pt x="23" y="51"/>
                </a:lnTo>
                <a:lnTo>
                  <a:pt x="25" y="46"/>
                </a:lnTo>
                <a:lnTo>
                  <a:pt x="28" y="41"/>
                </a:lnTo>
                <a:lnTo>
                  <a:pt x="28" y="41"/>
                </a:lnTo>
                <a:lnTo>
                  <a:pt x="28" y="38"/>
                </a:lnTo>
                <a:lnTo>
                  <a:pt x="28" y="35"/>
                </a:lnTo>
                <a:lnTo>
                  <a:pt x="28" y="35"/>
                </a:lnTo>
                <a:close/>
                <a:moveTo>
                  <a:pt x="42" y="41"/>
                </a:moveTo>
                <a:lnTo>
                  <a:pt x="42" y="41"/>
                </a:lnTo>
                <a:lnTo>
                  <a:pt x="41" y="43"/>
                </a:lnTo>
                <a:lnTo>
                  <a:pt x="39" y="44"/>
                </a:lnTo>
                <a:lnTo>
                  <a:pt x="39" y="44"/>
                </a:lnTo>
                <a:lnTo>
                  <a:pt x="33" y="63"/>
                </a:lnTo>
                <a:lnTo>
                  <a:pt x="33" y="63"/>
                </a:lnTo>
                <a:lnTo>
                  <a:pt x="33" y="65"/>
                </a:lnTo>
                <a:lnTo>
                  <a:pt x="33" y="65"/>
                </a:lnTo>
                <a:lnTo>
                  <a:pt x="34" y="63"/>
                </a:lnTo>
                <a:lnTo>
                  <a:pt x="34" y="63"/>
                </a:lnTo>
                <a:lnTo>
                  <a:pt x="37" y="56"/>
                </a:lnTo>
                <a:lnTo>
                  <a:pt x="37" y="56"/>
                </a:lnTo>
                <a:lnTo>
                  <a:pt x="41" y="52"/>
                </a:lnTo>
                <a:lnTo>
                  <a:pt x="41" y="48"/>
                </a:lnTo>
                <a:lnTo>
                  <a:pt x="41" y="48"/>
                </a:lnTo>
                <a:lnTo>
                  <a:pt x="42" y="41"/>
                </a:lnTo>
                <a:lnTo>
                  <a:pt x="42" y="41"/>
                </a:lnTo>
                <a:close/>
                <a:moveTo>
                  <a:pt x="59" y="93"/>
                </a:moveTo>
                <a:lnTo>
                  <a:pt x="59" y="93"/>
                </a:lnTo>
                <a:lnTo>
                  <a:pt x="64" y="90"/>
                </a:lnTo>
                <a:lnTo>
                  <a:pt x="64" y="90"/>
                </a:lnTo>
                <a:lnTo>
                  <a:pt x="66" y="89"/>
                </a:lnTo>
                <a:lnTo>
                  <a:pt x="66" y="89"/>
                </a:lnTo>
                <a:lnTo>
                  <a:pt x="66" y="79"/>
                </a:lnTo>
                <a:lnTo>
                  <a:pt x="66" y="79"/>
                </a:lnTo>
                <a:lnTo>
                  <a:pt x="66" y="79"/>
                </a:lnTo>
                <a:lnTo>
                  <a:pt x="66" y="79"/>
                </a:lnTo>
                <a:lnTo>
                  <a:pt x="61" y="84"/>
                </a:lnTo>
                <a:lnTo>
                  <a:pt x="61" y="84"/>
                </a:lnTo>
                <a:lnTo>
                  <a:pt x="59" y="85"/>
                </a:lnTo>
                <a:lnTo>
                  <a:pt x="59" y="89"/>
                </a:lnTo>
                <a:lnTo>
                  <a:pt x="59" y="89"/>
                </a:lnTo>
                <a:lnTo>
                  <a:pt x="59" y="93"/>
                </a:lnTo>
                <a:lnTo>
                  <a:pt x="59" y="93"/>
                </a:lnTo>
                <a:close/>
                <a:moveTo>
                  <a:pt x="48" y="79"/>
                </a:moveTo>
                <a:lnTo>
                  <a:pt x="48" y="79"/>
                </a:lnTo>
                <a:lnTo>
                  <a:pt x="53" y="76"/>
                </a:lnTo>
                <a:lnTo>
                  <a:pt x="53" y="76"/>
                </a:lnTo>
                <a:lnTo>
                  <a:pt x="55" y="76"/>
                </a:lnTo>
                <a:lnTo>
                  <a:pt x="55" y="76"/>
                </a:lnTo>
                <a:lnTo>
                  <a:pt x="55" y="74"/>
                </a:lnTo>
                <a:lnTo>
                  <a:pt x="55" y="74"/>
                </a:lnTo>
                <a:lnTo>
                  <a:pt x="55" y="73"/>
                </a:lnTo>
                <a:lnTo>
                  <a:pt x="55" y="73"/>
                </a:lnTo>
                <a:lnTo>
                  <a:pt x="53" y="71"/>
                </a:lnTo>
                <a:lnTo>
                  <a:pt x="53" y="70"/>
                </a:lnTo>
                <a:lnTo>
                  <a:pt x="53" y="70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48" y="73"/>
                </a:lnTo>
                <a:lnTo>
                  <a:pt x="48" y="73"/>
                </a:lnTo>
                <a:lnTo>
                  <a:pt x="48" y="74"/>
                </a:lnTo>
                <a:lnTo>
                  <a:pt x="48" y="74"/>
                </a:lnTo>
                <a:lnTo>
                  <a:pt x="48" y="79"/>
                </a:lnTo>
                <a:lnTo>
                  <a:pt x="48" y="79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13" y="51"/>
                </a:lnTo>
                <a:lnTo>
                  <a:pt x="113" y="51"/>
                </a:lnTo>
                <a:lnTo>
                  <a:pt x="124" y="62"/>
                </a:lnTo>
                <a:lnTo>
                  <a:pt x="124" y="62"/>
                </a:lnTo>
                <a:lnTo>
                  <a:pt x="126" y="63"/>
                </a:lnTo>
                <a:lnTo>
                  <a:pt x="126" y="63"/>
                </a:lnTo>
                <a:lnTo>
                  <a:pt x="126" y="63"/>
                </a:lnTo>
                <a:lnTo>
                  <a:pt x="126" y="63"/>
                </a:lnTo>
                <a:lnTo>
                  <a:pt x="121" y="57"/>
                </a:lnTo>
                <a:lnTo>
                  <a:pt x="121" y="57"/>
                </a:lnTo>
                <a:lnTo>
                  <a:pt x="121" y="56"/>
                </a:lnTo>
                <a:lnTo>
                  <a:pt x="121" y="56"/>
                </a:lnTo>
                <a:lnTo>
                  <a:pt x="108" y="43"/>
                </a:lnTo>
                <a:lnTo>
                  <a:pt x="108" y="43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91" y="49"/>
                </a:moveTo>
                <a:lnTo>
                  <a:pt x="91" y="49"/>
                </a:lnTo>
                <a:lnTo>
                  <a:pt x="89" y="54"/>
                </a:lnTo>
                <a:lnTo>
                  <a:pt x="89" y="54"/>
                </a:lnTo>
                <a:lnTo>
                  <a:pt x="89" y="57"/>
                </a:lnTo>
                <a:lnTo>
                  <a:pt x="91" y="59"/>
                </a:lnTo>
                <a:lnTo>
                  <a:pt x="91" y="59"/>
                </a:lnTo>
                <a:lnTo>
                  <a:pt x="94" y="62"/>
                </a:lnTo>
                <a:lnTo>
                  <a:pt x="94" y="62"/>
                </a:lnTo>
                <a:lnTo>
                  <a:pt x="94" y="54"/>
                </a:lnTo>
                <a:lnTo>
                  <a:pt x="94" y="54"/>
                </a:lnTo>
                <a:lnTo>
                  <a:pt x="94" y="51"/>
                </a:lnTo>
                <a:lnTo>
                  <a:pt x="91" y="49"/>
                </a:lnTo>
                <a:lnTo>
                  <a:pt x="91" y="49"/>
                </a:lnTo>
                <a:lnTo>
                  <a:pt x="91" y="49"/>
                </a:lnTo>
                <a:lnTo>
                  <a:pt x="91" y="49"/>
                </a:lnTo>
                <a:close/>
                <a:moveTo>
                  <a:pt x="83" y="98"/>
                </a:moveTo>
                <a:lnTo>
                  <a:pt x="83" y="98"/>
                </a:lnTo>
                <a:lnTo>
                  <a:pt x="86" y="97"/>
                </a:lnTo>
                <a:lnTo>
                  <a:pt x="86" y="97"/>
                </a:lnTo>
                <a:lnTo>
                  <a:pt x="88" y="95"/>
                </a:lnTo>
                <a:lnTo>
                  <a:pt x="88" y="95"/>
                </a:lnTo>
                <a:lnTo>
                  <a:pt x="93" y="87"/>
                </a:lnTo>
                <a:lnTo>
                  <a:pt x="93" y="87"/>
                </a:lnTo>
                <a:lnTo>
                  <a:pt x="93" y="85"/>
                </a:lnTo>
                <a:lnTo>
                  <a:pt x="93" y="85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3" y="98"/>
                </a:lnTo>
                <a:lnTo>
                  <a:pt x="83" y="98"/>
                </a:lnTo>
                <a:close/>
                <a:moveTo>
                  <a:pt x="59" y="68"/>
                </a:moveTo>
                <a:lnTo>
                  <a:pt x="59" y="68"/>
                </a:lnTo>
                <a:lnTo>
                  <a:pt x="63" y="63"/>
                </a:lnTo>
                <a:lnTo>
                  <a:pt x="63" y="63"/>
                </a:lnTo>
                <a:lnTo>
                  <a:pt x="66" y="51"/>
                </a:lnTo>
                <a:lnTo>
                  <a:pt x="66" y="51"/>
                </a:lnTo>
                <a:lnTo>
                  <a:pt x="66" y="48"/>
                </a:lnTo>
                <a:lnTo>
                  <a:pt x="66" y="48"/>
                </a:lnTo>
                <a:lnTo>
                  <a:pt x="64" y="51"/>
                </a:lnTo>
                <a:lnTo>
                  <a:pt x="64" y="51"/>
                </a:lnTo>
                <a:lnTo>
                  <a:pt x="61" y="62"/>
                </a:lnTo>
                <a:lnTo>
                  <a:pt x="61" y="62"/>
                </a:lnTo>
                <a:lnTo>
                  <a:pt x="59" y="68"/>
                </a:lnTo>
                <a:lnTo>
                  <a:pt x="59" y="68"/>
                </a:lnTo>
                <a:close/>
                <a:moveTo>
                  <a:pt x="91" y="65"/>
                </a:moveTo>
                <a:lnTo>
                  <a:pt x="91" y="65"/>
                </a:lnTo>
                <a:lnTo>
                  <a:pt x="89" y="70"/>
                </a:lnTo>
                <a:lnTo>
                  <a:pt x="89" y="70"/>
                </a:lnTo>
                <a:lnTo>
                  <a:pt x="89" y="73"/>
                </a:lnTo>
                <a:lnTo>
                  <a:pt x="89" y="73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6"/>
                </a:lnTo>
                <a:lnTo>
                  <a:pt x="94" y="76"/>
                </a:lnTo>
                <a:lnTo>
                  <a:pt x="94" y="70"/>
                </a:lnTo>
                <a:lnTo>
                  <a:pt x="94" y="70"/>
                </a:lnTo>
                <a:lnTo>
                  <a:pt x="94" y="67"/>
                </a:lnTo>
                <a:lnTo>
                  <a:pt x="91" y="65"/>
                </a:lnTo>
                <a:lnTo>
                  <a:pt x="91" y="65"/>
                </a:lnTo>
                <a:lnTo>
                  <a:pt x="91" y="65"/>
                </a:lnTo>
                <a:lnTo>
                  <a:pt x="91" y="65"/>
                </a:lnTo>
                <a:close/>
                <a:moveTo>
                  <a:pt x="6" y="56"/>
                </a:moveTo>
                <a:lnTo>
                  <a:pt x="6" y="56"/>
                </a:lnTo>
                <a:lnTo>
                  <a:pt x="7" y="57"/>
                </a:lnTo>
                <a:lnTo>
                  <a:pt x="7" y="57"/>
                </a:lnTo>
                <a:lnTo>
                  <a:pt x="7" y="54"/>
                </a:lnTo>
                <a:lnTo>
                  <a:pt x="7" y="54"/>
                </a:lnTo>
                <a:lnTo>
                  <a:pt x="9" y="44"/>
                </a:lnTo>
                <a:lnTo>
                  <a:pt x="9" y="44"/>
                </a:lnTo>
                <a:lnTo>
                  <a:pt x="9" y="40"/>
                </a:lnTo>
                <a:lnTo>
                  <a:pt x="9" y="40"/>
                </a:lnTo>
                <a:lnTo>
                  <a:pt x="6" y="38"/>
                </a:lnTo>
                <a:lnTo>
                  <a:pt x="6" y="38"/>
                </a:lnTo>
                <a:lnTo>
                  <a:pt x="6" y="48"/>
                </a:lnTo>
                <a:lnTo>
                  <a:pt x="6" y="56"/>
                </a:lnTo>
                <a:lnTo>
                  <a:pt x="6" y="56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4" y="46"/>
                </a:lnTo>
                <a:lnTo>
                  <a:pt x="34" y="46"/>
                </a:lnTo>
                <a:lnTo>
                  <a:pt x="33" y="48"/>
                </a:lnTo>
                <a:lnTo>
                  <a:pt x="33" y="48"/>
                </a:lnTo>
                <a:lnTo>
                  <a:pt x="31" y="49"/>
                </a:lnTo>
                <a:lnTo>
                  <a:pt x="31" y="51"/>
                </a:lnTo>
                <a:lnTo>
                  <a:pt x="31" y="51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0" y="63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7" y="33"/>
                </a:moveTo>
                <a:lnTo>
                  <a:pt x="7" y="33"/>
                </a:lnTo>
                <a:lnTo>
                  <a:pt x="7" y="33"/>
                </a:lnTo>
                <a:lnTo>
                  <a:pt x="7" y="33"/>
                </a:lnTo>
                <a:lnTo>
                  <a:pt x="11" y="30"/>
                </a:lnTo>
                <a:lnTo>
                  <a:pt x="14" y="26"/>
                </a:lnTo>
                <a:lnTo>
                  <a:pt x="14" y="26"/>
                </a:lnTo>
                <a:lnTo>
                  <a:pt x="15" y="24"/>
                </a:lnTo>
                <a:lnTo>
                  <a:pt x="15" y="24"/>
                </a:lnTo>
                <a:lnTo>
                  <a:pt x="20" y="18"/>
                </a:lnTo>
                <a:lnTo>
                  <a:pt x="26" y="13"/>
                </a:lnTo>
                <a:lnTo>
                  <a:pt x="26" y="13"/>
                </a:lnTo>
                <a:lnTo>
                  <a:pt x="28" y="13"/>
                </a:lnTo>
                <a:lnTo>
                  <a:pt x="28" y="13"/>
                </a:lnTo>
                <a:lnTo>
                  <a:pt x="22" y="16"/>
                </a:lnTo>
                <a:lnTo>
                  <a:pt x="15" y="21"/>
                </a:lnTo>
                <a:lnTo>
                  <a:pt x="11" y="27"/>
                </a:lnTo>
                <a:lnTo>
                  <a:pt x="7" y="33"/>
                </a:lnTo>
                <a:lnTo>
                  <a:pt x="7" y="33"/>
                </a:lnTo>
                <a:close/>
                <a:moveTo>
                  <a:pt x="25" y="76"/>
                </a:moveTo>
                <a:lnTo>
                  <a:pt x="25" y="76"/>
                </a:lnTo>
                <a:lnTo>
                  <a:pt x="25" y="74"/>
                </a:lnTo>
                <a:lnTo>
                  <a:pt x="25" y="74"/>
                </a:lnTo>
                <a:lnTo>
                  <a:pt x="25" y="62"/>
                </a:lnTo>
                <a:lnTo>
                  <a:pt x="25" y="62"/>
                </a:lnTo>
                <a:lnTo>
                  <a:pt x="25" y="57"/>
                </a:lnTo>
                <a:lnTo>
                  <a:pt x="26" y="54"/>
                </a:lnTo>
                <a:lnTo>
                  <a:pt x="26" y="54"/>
                </a:lnTo>
                <a:lnTo>
                  <a:pt x="26" y="52"/>
                </a:lnTo>
                <a:lnTo>
                  <a:pt x="26" y="52"/>
                </a:lnTo>
                <a:lnTo>
                  <a:pt x="25" y="54"/>
                </a:lnTo>
                <a:lnTo>
                  <a:pt x="25" y="54"/>
                </a:lnTo>
                <a:lnTo>
                  <a:pt x="23" y="62"/>
                </a:lnTo>
                <a:lnTo>
                  <a:pt x="23" y="68"/>
                </a:lnTo>
                <a:lnTo>
                  <a:pt x="23" y="68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5" y="76"/>
                </a:lnTo>
                <a:lnTo>
                  <a:pt x="25" y="76"/>
                </a:lnTo>
                <a:close/>
                <a:moveTo>
                  <a:pt x="52" y="92"/>
                </a:moveTo>
                <a:lnTo>
                  <a:pt x="52" y="92"/>
                </a:lnTo>
                <a:lnTo>
                  <a:pt x="52" y="90"/>
                </a:lnTo>
                <a:lnTo>
                  <a:pt x="52" y="90"/>
                </a:lnTo>
                <a:lnTo>
                  <a:pt x="53" y="84"/>
                </a:lnTo>
                <a:lnTo>
                  <a:pt x="53" y="84"/>
                </a:lnTo>
                <a:lnTo>
                  <a:pt x="52" y="81"/>
                </a:lnTo>
                <a:lnTo>
                  <a:pt x="52" y="81"/>
                </a:lnTo>
                <a:lnTo>
                  <a:pt x="48" y="82"/>
                </a:lnTo>
                <a:lnTo>
                  <a:pt x="48" y="82"/>
                </a:lnTo>
                <a:lnTo>
                  <a:pt x="48" y="87"/>
                </a:lnTo>
                <a:lnTo>
                  <a:pt x="48" y="87"/>
                </a:lnTo>
                <a:lnTo>
                  <a:pt x="48" y="89"/>
                </a:lnTo>
                <a:lnTo>
                  <a:pt x="48" y="89"/>
                </a:lnTo>
                <a:lnTo>
                  <a:pt x="52" y="92"/>
                </a:lnTo>
                <a:lnTo>
                  <a:pt x="52" y="92"/>
                </a:lnTo>
                <a:close/>
                <a:moveTo>
                  <a:pt x="31" y="44"/>
                </a:moveTo>
                <a:lnTo>
                  <a:pt x="31" y="44"/>
                </a:lnTo>
                <a:lnTo>
                  <a:pt x="34" y="41"/>
                </a:lnTo>
                <a:lnTo>
                  <a:pt x="34" y="41"/>
                </a:lnTo>
                <a:lnTo>
                  <a:pt x="37" y="38"/>
                </a:lnTo>
                <a:lnTo>
                  <a:pt x="37" y="38"/>
                </a:lnTo>
                <a:lnTo>
                  <a:pt x="39" y="33"/>
                </a:lnTo>
                <a:lnTo>
                  <a:pt x="39" y="33"/>
                </a:lnTo>
                <a:lnTo>
                  <a:pt x="39" y="32"/>
                </a:lnTo>
                <a:lnTo>
                  <a:pt x="39" y="32"/>
                </a:lnTo>
                <a:lnTo>
                  <a:pt x="36" y="35"/>
                </a:lnTo>
                <a:lnTo>
                  <a:pt x="36" y="35"/>
                </a:lnTo>
                <a:lnTo>
                  <a:pt x="31" y="43"/>
                </a:lnTo>
                <a:lnTo>
                  <a:pt x="31" y="43"/>
                </a:lnTo>
                <a:lnTo>
                  <a:pt x="31" y="44"/>
                </a:lnTo>
                <a:lnTo>
                  <a:pt x="31" y="44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12" y="73"/>
                </a:lnTo>
                <a:lnTo>
                  <a:pt x="112" y="73"/>
                </a:lnTo>
                <a:lnTo>
                  <a:pt x="113" y="65"/>
                </a:lnTo>
                <a:lnTo>
                  <a:pt x="113" y="65"/>
                </a:lnTo>
                <a:lnTo>
                  <a:pt x="113" y="63"/>
                </a:lnTo>
                <a:lnTo>
                  <a:pt x="113" y="63"/>
                </a:lnTo>
                <a:lnTo>
                  <a:pt x="110" y="65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12" y="54"/>
                </a:moveTo>
                <a:lnTo>
                  <a:pt x="112" y="54"/>
                </a:lnTo>
                <a:lnTo>
                  <a:pt x="105" y="46"/>
                </a:lnTo>
                <a:lnTo>
                  <a:pt x="105" y="46"/>
                </a:lnTo>
                <a:lnTo>
                  <a:pt x="104" y="52"/>
                </a:lnTo>
                <a:lnTo>
                  <a:pt x="104" y="52"/>
                </a:lnTo>
                <a:lnTo>
                  <a:pt x="104" y="54"/>
                </a:lnTo>
                <a:lnTo>
                  <a:pt x="104" y="54"/>
                </a:lnTo>
                <a:lnTo>
                  <a:pt x="104" y="52"/>
                </a:lnTo>
                <a:lnTo>
                  <a:pt x="104" y="52"/>
                </a:lnTo>
                <a:lnTo>
                  <a:pt x="107" y="52"/>
                </a:lnTo>
                <a:lnTo>
                  <a:pt x="107" y="54"/>
                </a:lnTo>
                <a:lnTo>
                  <a:pt x="107" y="54"/>
                </a:lnTo>
                <a:lnTo>
                  <a:pt x="108" y="56"/>
                </a:lnTo>
                <a:lnTo>
                  <a:pt x="108" y="56"/>
                </a:lnTo>
                <a:lnTo>
                  <a:pt x="110" y="54"/>
                </a:lnTo>
                <a:lnTo>
                  <a:pt x="110" y="54"/>
                </a:lnTo>
                <a:lnTo>
                  <a:pt x="112" y="54"/>
                </a:lnTo>
                <a:lnTo>
                  <a:pt x="112" y="54"/>
                </a:lnTo>
                <a:close/>
                <a:moveTo>
                  <a:pt x="63" y="44"/>
                </a:moveTo>
                <a:lnTo>
                  <a:pt x="63" y="44"/>
                </a:lnTo>
                <a:lnTo>
                  <a:pt x="63" y="44"/>
                </a:lnTo>
                <a:lnTo>
                  <a:pt x="63" y="44"/>
                </a:lnTo>
                <a:lnTo>
                  <a:pt x="67" y="30"/>
                </a:lnTo>
                <a:lnTo>
                  <a:pt x="67" y="30"/>
                </a:lnTo>
                <a:lnTo>
                  <a:pt x="63" y="30"/>
                </a:lnTo>
                <a:lnTo>
                  <a:pt x="63" y="30"/>
                </a:lnTo>
                <a:lnTo>
                  <a:pt x="63" y="44"/>
                </a:lnTo>
                <a:lnTo>
                  <a:pt x="63" y="44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4" y="46"/>
                </a:lnTo>
                <a:lnTo>
                  <a:pt x="44" y="46"/>
                </a:lnTo>
                <a:lnTo>
                  <a:pt x="47" y="44"/>
                </a:lnTo>
                <a:lnTo>
                  <a:pt x="48" y="44"/>
                </a:lnTo>
                <a:lnTo>
                  <a:pt x="48" y="44"/>
                </a:lnTo>
                <a:lnTo>
                  <a:pt x="52" y="38"/>
                </a:lnTo>
                <a:lnTo>
                  <a:pt x="52" y="38"/>
                </a:lnTo>
                <a:close/>
                <a:moveTo>
                  <a:pt x="41" y="18"/>
                </a:moveTo>
                <a:lnTo>
                  <a:pt x="41" y="18"/>
                </a:lnTo>
                <a:lnTo>
                  <a:pt x="50" y="16"/>
                </a:lnTo>
                <a:lnTo>
                  <a:pt x="58" y="16"/>
                </a:lnTo>
                <a:lnTo>
                  <a:pt x="58" y="16"/>
                </a:lnTo>
                <a:lnTo>
                  <a:pt x="55" y="14"/>
                </a:lnTo>
                <a:lnTo>
                  <a:pt x="55" y="14"/>
                </a:lnTo>
                <a:lnTo>
                  <a:pt x="52" y="13"/>
                </a:lnTo>
                <a:lnTo>
                  <a:pt x="52" y="13"/>
                </a:lnTo>
                <a:lnTo>
                  <a:pt x="47" y="14"/>
                </a:lnTo>
                <a:lnTo>
                  <a:pt x="47" y="14"/>
                </a:lnTo>
                <a:lnTo>
                  <a:pt x="42" y="16"/>
                </a:lnTo>
                <a:lnTo>
                  <a:pt x="42" y="16"/>
                </a:lnTo>
                <a:lnTo>
                  <a:pt x="41" y="18"/>
                </a:lnTo>
                <a:lnTo>
                  <a:pt x="41" y="18"/>
                </a:lnTo>
                <a:close/>
                <a:moveTo>
                  <a:pt x="45" y="33"/>
                </a:moveTo>
                <a:lnTo>
                  <a:pt x="45" y="33"/>
                </a:lnTo>
                <a:lnTo>
                  <a:pt x="47" y="33"/>
                </a:lnTo>
                <a:lnTo>
                  <a:pt x="47" y="33"/>
                </a:lnTo>
                <a:lnTo>
                  <a:pt x="56" y="29"/>
                </a:lnTo>
                <a:lnTo>
                  <a:pt x="56" y="29"/>
                </a:lnTo>
                <a:lnTo>
                  <a:pt x="56" y="27"/>
                </a:lnTo>
                <a:lnTo>
                  <a:pt x="56" y="27"/>
                </a:lnTo>
                <a:lnTo>
                  <a:pt x="52" y="29"/>
                </a:lnTo>
                <a:lnTo>
                  <a:pt x="52" y="29"/>
                </a:lnTo>
                <a:lnTo>
                  <a:pt x="50" y="30"/>
                </a:lnTo>
                <a:lnTo>
                  <a:pt x="50" y="30"/>
                </a:lnTo>
                <a:lnTo>
                  <a:pt x="50" y="29"/>
                </a:lnTo>
                <a:lnTo>
                  <a:pt x="48" y="27"/>
                </a:lnTo>
                <a:lnTo>
                  <a:pt x="48" y="27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47" y="27"/>
                </a:lnTo>
                <a:lnTo>
                  <a:pt x="47" y="27"/>
                </a:lnTo>
                <a:lnTo>
                  <a:pt x="45" y="33"/>
                </a:lnTo>
                <a:lnTo>
                  <a:pt x="45" y="33"/>
                </a:lnTo>
                <a:close/>
                <a:moveTo>
                  <a:pt x="31" y="85"/>
                </a:moveTo>
                <a:lnTo>
                  <a:pt x="31" y="85"/>
                </a:lnTo>
                <a:lnTo>
                  <a:pt x="34" y="84"/>
                </a:lnTo>
                <a:lnTo>
                  <a:pt x="34" y="84"/>
                </a:lnTo>
                <a:lnTo>
                  <a:pt x="30" y="73"/>
                </a:lnTo>
                <a:lnTo>
                  <a:pt x="30" y="73"/>
                </a:lnTo>
                <a:lnTo>
                  <a:pt x="30" y="74"/>
                </a:lnTo>
                <a:lnTo>
                  <a:pt x="30" y="74"/>
                </a:lnTo>
                <a:lnTo>
                  <a:pt x="30" y="76"/>
                </a:lnTo>
                <a:lnTo>
                  <a:pt x="30" y="76"/>
                </a:lnTo>
                <a:lnTo>
                  <a:pt x="31" y="85"/>
                </a:lnTo>
                <a:lnTo>
                  <a:pt x="31" y="85"/>
                </a:lnTo>
                <a:close/>
                <a:moveTo>
                  <a:pt x="119" y="79"/>
                </a:moveTo>
                <a:lnTo>
                  <a:pt x="119" y="79"/>
                </a:lnTo>
                <a:lnTo>
                  <a:pt x="118" y="81"/>
                </a:lnTo>
                <a:lnTo>
                  <a:pt x="118" y="81"/>
                </a:lnTo>
                <a:lnTo>
                  <a:pt x="116" y="81"/>
                </a:lnTo>
                <a:lnTo>
                  <a:pt x="116" y="81"/>
                </a:lnTo>
                <a:lnTo>
                  <a:pt x="116" y="87"/>
                </a:lnTo>
                <a:lnTo>
                  <a:pt x="116" y="87"/>
                </a:lnTo>
                <a:lnTo>
                  <a:pt x="116" y="87"/>
                </a:lnTo>
                <a:lnTo>
                  <a:pt x="116" y="87"/>
                </a:lnTo>
                <a:lnTo>
                  <a:pt x="118" y="87"/>
                </a:lnTo>
                <a:lnTo>
                  <a:pt x="119" y="85"/>
                </a:lnTo>
                <a:lnTo>
                  <a:pt x="119" y="85"/>
                </a:lnTo>
                <a:lnTo>
                  <a:pt x="121" y="82"/>
                </a:lnTo>
                <a:lnTo>
                  <a:pt x="121" y="82"/>
                </a:lnTo>
                <a:lnTo>
                  <a:pt x="119" y="79"/>
                </a:lnTo>
                <a:lnTo>
                  <a:pt x="119" y="79"/>
                </a:lnTo>
                <a:close/>
                <a:moveTo>
                  <a:pt x="14" y="60"/>
                </a:moveTo>
                <a:lnTo>
                  <a:pt x="14" y="60"/>
                </a:lnTo>
                <a:lnTo>
                  <a:pt x="15" y="52"/>
                </a:lnTo>
                <a:lnTo>
                  <a:pt x="15" y="52"/>
                </a:lnTo>
                <a:lnTo>
                  <a:pt x="15" y="49"/>
                </a:lnTo>
                <a:lnTo>
                  <a:pt x="15" y="49"/>
                </a:lnTo>
                <a:lnTo>
                  <a:pt x="17" y="48"/>
                </a:lnTo>
                <a:lnTo>
                  <a:pt x="17" y="46"/>
                </a:lnTo>
                <a:lnTo>
                  <a:pt x="17" y="46"/>
                </a:lnTo>
                <a:lnTo>
                  <a:pt x="15" y="46"/>
                </a:lnTo>
                <a:lnTo>
                  <a:pt x="15" y="46"/>
                </a:lnTo>
                <a:lnTo>
                  <a:pt x="14" y="49"/>
                </a:lnTo>
                <a:lnTo>
                  <a:pt x="14" y="52"/>
                </a:lnTo>
                <a:lnTo>
                  <a:pt x="14" y="52"/>
                </a:lnTo>
                <a:lnTo>
                  <a:pt x="12" y="59"/>
                </a:lnTo>
                <a:lnTo>
                  <a:pt x="12" y="59"/>
                </a:lnTo>
                <a:lnTo>
                  <a:pt x="12" y="62"/>
                </a:lnTo>
                <a:lnTo>
                  <a:pt x="12" y="62"/>
                </a:lnTo>
                <a:lnTo>
                  <a:pt x="14" y="60"/>
                </a:lnTo>
                <a:lnTo>
                  <a:pt x="14" y="60"/>
                </a:lnTo>
                <a:close/>
                <a:moveTo>
                  <a:pt x="66" y="10"/>
                </a:moveTo>
                <a:lnTo>
                  <a:pt x="66" y="10"/>
                </a:lnTo>
                <a:lnTo>
                  <a:pt x="66" y="10"/>
                </a:lnTo>
                <a:lnTo>
                  <a:pt x="66" y="10"/>
                </a:lnTo>
                <a:lnTo>
                  <a:pt x="64" y="8"/>
                </a:lnTo>
                <a:lnTo>
                  <a:pt x="64" y="8"/>
                </a:lnTo>
                <a:lnTo>
                  <a:pt x="56" y="7"/>
                </a:lnTo>
                <a:lnTo>
                  <a:pt x="48" y="7"/>
                </a:lnTo>
                <a:lnTo>
                  <a:pt x="48" y="7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66" y="10"/>
                </a:lnTo>
                <a:lnTo>
                  <a:pt x="66" y="10"/>
                </a:lnTo>
                <a:close/>
                <a:moveTo>
                  <a:pt x="64" y="133"/>
                </a:moveTo>
                <a:lnTo>
                  <a:pt x="64" y="133"/>
                </a:lnTo>
                <a:lnTo>
                  <a:pt x="72" y="139"/>
                </a:lnTo>
                <a:lnTo>
                  <a:pt x="72" y="139"/>
                </a:lnTo>
                <a:lnTo>
                  <a:pt x="72" y="134"/>
                </a:lnTo>
                <a:lnTo>
                  <a:pt x="72" y="134"/>
                </a:lnTo>
                <a:lnTo>
                  <a:pt x="71" y="131"/>
                </a:lnTo>
                <a:lnTo>
                  <a:pt x="71" y="131"/>
                </a:lnTo>
                <a:lnTo>
                  <a:pt x="64" y="133"/>
                </a:lnTo>
                <a:lnTo>
                  <a:pt x="64" y="133"/>
                </a:lnTo>
                <a:close/>
                <a:moveTo>
                  <a:pt x="77" y="108"/>
                </a:moveTo>
                <a:lnTo>
                  <a:pt x="77" y="108"/>
                </a:lnTo>
                <a:lnTo>
                  <a:pt x="75" y="108"/>
                </a:lnTo>
                <a:lnTo>
                  <a:pt x="75" y="108"/>
                </a:lnTo>
                <a:lnTo>
                  <a:pt x="74" y="119"/>
                </a:lnTo>
                <a:lnTo>
                  <a:pt x="74" y="119"/>
                </a:lnTo>
                <a:lnTo>
                  <a:pt x="75" y="120"/>
                </a:lnTo>
                <a:lnTo>
                  <a:pt x="75" y="120"/>
                </a:lnTo>
                <a:lnTo>
                  <a:pt x="77" y="123"/>
                </a:lnTo>
                <a:lnTo>
                  <a:pt x="77" y="123"/>
                </a:lnTo>
                <a:lnTo>
                  <a:pt x="78" y="122"/>
                </a:lnTo>
                <a:lnTo>
                  <a:pt x="78" y="119"/>
                </a:lnTo>
                <a:lnTo>
                  <a:pt x="78" y="119"/>
                </a:lnTo>
                <a:lnTo>
                  <a:pt x="78" y="119"/>
                </a:lnTo>
                <a:lnTo>
                  <a:pt x="78" y="119"/>
                </a:lnTo>
                <a:lnTo>
                  <a:pt x="75" y="117"/>
                </a:lnTo>
                <a:lnTo>
                  <a:pt x="75" y="114"/>
                </a:lnTo>
                <a:lnTo>
                  <a:pt x="75" y="114"/>
                </a:lnTo>
                <a:lnTo>
                  <a:pt x="77" y="111"/>
                </a:lnTo>
                <a:lnTo>
                  <a:pt x="77" y="111"/>
                </a:lnTo>
                <a:lnTo>
                  <a:pt x="77" y="111"/>
                </a:lnTo>
                <a:lnTo>
                  <a:pt x="77" y="111"/>
                </a:lnTo>
                <a:lnTo>
                  <a:pt x="77" y="108"/>
                </a:lnTo>
                <a:lnTo>
                  <a:pt x="77" y="108"/>
                </a:lnTo>
                <a:close/>
                <a:moveTo>
                  <a:pt x="61" y="103"/>
                </a:moveTo>
                <a:lnTo>
                  <a:pt x="61" y="103"/>
                </a:lnTo>
                <a:lnTo>
                  <a:pt x="61" y="103"/>
                </a:lnTo>
                <a:lnTo>
                  <a:pt x="61" y="103"/>
                </a:lnTo>
                <a:lnTo>
                  <a:pt x="63" y="100"/>
                </a:lnTo>
                <a:lnTo>
                  <a:pt x="63" y="100"/>
                </a:lnTo>
                <a:lnTo>
                  <a:pt x="64" y="97"/>
                </a:lnTo>
                <a:lnTo>
                  <a:pt x="64" y="93"/>
                </a:lnTo>
                <a:lnTo>
                  <a:pt x="64" y="93"/>
                </a:lnTo>
                <a:lnTo>
                  <a:pt x="59" y="97"/>
                </a:lnTo>
                <a:lnTo>
                  <a:pt x="59" y="97"/>
                </a:lnTo>
                <a:lnTo>
                  <a:pt x="61" y="103"/>
                </a:lnTo>
                <a:lnTo>
                  <a:pt x="61" y="103"/>
                </a:lnTo>
                <a:close/>
                <a:moveTo>
                  <a:pt x="75" y="44"/>
                </a:moveTo>
                <a:lnTo>
                  <a:pt x="75" y="44"/>
                </a:lnTo>
                <a:lnTo>
                  <a:pt x="78" y="37"/>
                </a:lnTo>
                <a:lnTo>
                  <a:pt x="78" y="37"/>
                </a:lnTo>
                <a:lnTo>
                  <a:pt x="77" y="37"/>
                </a:lnTo>
                <a:lnTo>
                  <a:pt x="77" y="37"/>
                </a:lnTo>
                <a:lnTo>
                  <a:pt x="72" y="40"/>
                </a:lnTo>
                <a:lnTo>
                  <a:pt x="72" y="40"/>
                </a:lnTo>
                <a:lnTo>
                  <a:pt x="72" y="40"/>
                </a:lnTo>
                <a:lnTo>
                  <a:pt x="72" y="41"/>
                </a:lnTo>
                <a:lnTo>
                  <a:pt x="72" y="41"/>
                </a:lnTo>
                <a:lnTo>
                  <a:pt x="75" y="44"/>
                </a:lnTo>
                <a:lnTo>
                  <a:pt x="75" y="44"/>
                </a:lnTo>
                <a:close/>
                <a:moveTo>
                  <a:pt x="36" y="73"/>
                </a:moveTo>
                <a:lnTo>
                  <a:pt x="36" y="73"/>
                </a:lnTo>
                <a:lnTo>
                  <a:pt x="37" y="71"/>
                </a:lnTo>
                <a:lnTo>
                  <a:pt x="37" y="71"/>
                </a:lnTo>
                <a:lnTo>
                  <a:pt x="39" y="71"/>
                </a:lnTo>
                <a:lnTo>
                  <a:pt x="39" y="71"/>
                </a:lnTo>
                <a:lnTo>
                  <a:pt x="39" y="67"/>
                </a:lnTo>
                <a:lnTo>
                  <a:pt x="39" y="67"/>
                </a:lnTo>
                <a:lnTo>
                  <a:pt x="37" y="67"/>
                </a:lnTo>
                <a:lnTo>
                  <a:pt x="36" y="65"/>
                </a:lnTo>
                <a:lnTo>
                  <a:pt x="36" y="65"/>
                </a:lnTo>
                <a:lnTo>
                  <a:pt x="34" y="70"/>
                </a:lnTo>
                <a:lnTo>
                  <a:pt x="34" y="70"/>
                </a:lnTo>
                <a:lnTo>
                  <a:pt x="34" y="71"/>
                </a:lnTo>
                <a:lnTo>
                  <a:pt x="36" y="73"/>
                </a:lnTo>
                <a:lnTo>
                  <a:pt x="36" y="73"/>
                </a:lnTo>
                <a:close/>
                <a:moveTo>
                  <a:pt x="97" y="43"/>
                </a:moveTo>
                <a:lnTo>
                  <a:pt x="97" y="43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101" y="49"/>
                </a:lnTo>
                <a:lnTo>
                  <a:pt x="101" y="49"/>
                </a:lnTo>
                <a:lnTo>
                  <a:pt x="102" y="44"/>
                </a:lnTo>
                <a:lnTo>
                  <a:pt x="102" y="44"/>
                </a:lnTo>
                <a:lnTo>
                  <a:pt x="101" y="43"/>
                </a:lnTo>
                <a:lnTo>
                  <a:pt x="101" y="43"/>
                </a:lnTo>
                <a:lnTo>
                  <a:pt x="97" y="43"/>
                </a:lnTo>
                <a:lnTo>
                  <a:pt x="97" y="43"/>
                </a:lnTo>
                <a:close/>
                <a:moveTo>
                  <a:pt x="82" y="38"/>
                </a:moveTo>
                <a:lnTo>
                  <a:pt x="82" y="38"/>
                </a:lnTo>
                <a:lnTo>
                  <a:pt x="78" y="46"/>
                </a:lnTo>
                <a:lnTo>
                  <a:pt x="78" y="46"/>
                </a:lnTo>
                <a:lnTo>
                  <a:pt x="82" y="51"/>
                </a:lnTo>
                <a:lnTo>
                  <a:pt x="82" y="51"/>
                </a:lnTo>
                <a:lnTo>
                  <a:pt x="82" y="48"/>
                </a:lnTo>
                <a:lnTo>
                  <a:pt x="80" y="44"/>
                </a:lnTo>
                <a:lnTo>
                  <a:pt x="80" y="44"/>
                </a:lnTo>
                <a:lnTo>
                  <a:pt x="80" y="43"/>
                </a:lnTo>
                <a:lnTo>
                  <a:pt x="82" y="41"/>
                </a:lnTo>
                <a:lnTo>
                  <a:pt x="82" y="41"/>
                </a:lnTo>
                <a:lnTo>
                  <a:pt x="82" y="40"/>
                </a:lnTo>
                <a:lnTo>
                  <a:pt x="82" y="38"/>
                </a:lnTo>
                <a:lnTo>
                  <a:pt x="82" y="3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41" y="27"/>
                </a:lnTo>
                <a:lnTo>
                  <a:pt x="41" y="27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4" y="29"/>
                </a:lnTo>
                <a:lnTo>
                  <a:pt x="34" y="29"/>
                </a:lnTo>
                <a:lnTo>
                  <a:pt x="33" y="29"/>
                </a:lnTo>
                <a:lnTo>
                  <a:pt x="33" y="29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61" y="130"/>
                </a:moveTo>
                <a:lnTo>
                  <a:pt x="61" y="130"/>
                </a:lnTo>
                <a:lnTo>
                  <a:pt x="63" y="126"/>
                </a:lnTo>
                <a:lnTo>
                  <a:pt x="63" y="126"/>
                </a:lnTo>
                <a:lnTo>
                  <a:pt x="63" y="123"/>
                </a:lnTo>
                <a:lnTo>
                  <a:pt x="63" y="123"/>
                </a:lnTo>
                <a:lnTo>
                  <a:pt x="63" y="122"/>
                </a:lnTo>
                <a:lnTo>
                  <a:pt x="63" y="122"/>
                </a:lnTo>
                <a:lnTo>
                  <a:pt x="63" y="123"/>
                </a:lnTo>
                <a:lnTo>
                  <a:pt x="61" y="125"/>
                </a:lnTo>
                <a:lnTo>
                  <a:pt x="61" y="125"/>
                </a:lnTo>
                <a:lnTo>
                  <a:pt x="59" y="123"/>
                </a:lnTo>
                <a:lnTo>
                  <a:pt x="58" y="122"/>
                </a:lnTo>
                <a:lnTo>
                  <a:pt x="58" y="122"/>
                </a:lnTo>
                <a:lnTo>
                  <a:pt x="56" y="123"/>
                </a:lnTo>
                <a:lnTo>
                  <a:pt x="56" y="123"/>
                </a:lnTo>
                <a:lnTo>
                  <a:pt x="61" y="130"/>
                </a:lnTo>
                <a:lnTo>
                  <a:pt x="61" y="130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7" y="108"/>
                </a:lnTo>
                <a:lnTo>
                  <a:pt x="37" y="108"/>
                </a:lnTo>
                <a:lnTo>
                  <a:pt x="39" y="104"/>
                </a:lnTo>
                <a:lnTo>
                  <a:pt x="39" y="104"/>
                </a:lnTo>
                <a:lnTo>
                  <a:pt x="36" y="101"/>
                </a:lnTo>
                <a:lnTo>
                  <a:pt x="36" y="101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55" y="56"/>
                </a:moveTo>
                <a:lnTo>
                  <a:pt x="55" y="56"/>
                </a:lnTo>
                <a:lnTo>
                  <a:pt x="53" y="56"/>
                </a:lnTo>
                <a:lnTo>
                  <a:pt x="53" y="56"/>
                </a:lnTo>
                <a:lnTo>
                  <a:pt x="52" y="57"/>
                </a:lnTo>
                <a:lnTo>
                  <a:pt x="50" y="60"/>
                </a:lnTo>
                <a:lnTo>
                  <a:pt x="50" y="60"/>
                </a:lnTo>
                <a:lnTo>
                  <a:pt x="48" y="63"/>
                </a:lnTo>
                <a:lnTo>
                  <a:pt x="48" y="63"/>
                </a:lnTo>
                <a:lnTo>
                  <a:pt x="53" y="60"/>
                </a:lnTo>
                <a:lnTo>
                  <a:pt x="53" y="60"/>
                </a:lnTo>
                <a:lnTo>
                  <a:pt x="53" y="60"/>
                </a:lnTo>
                <a:lnTo>
                  <a:pt x="53" y="60"/>
                </a:lnTo>
                <a:lnTo>
                  <a:pt x="55" y="56"/>
                </a:lnTo>
                <a:lnTo>
                  <a:pt x="55" y="56"/>
                </a:lnTo>
                <a:close/>
                <a:moveTo>
                  <a:pt x="14" y="79"/>
                </a:moveTo>
                <a:lnTo>
                  <a:pt x="14" y="79"/>
                </a:lnTo>
                <a:lnTo>
                  <a:pt x="17" y="89"/>
                </a:lnTo>
                <a:lnTo>
                  <a:pt x="22" y="97"/>
                </a:lnTo>
                <a:lnTo>
                  <a:pt x="22" y="97"/>
                </a:lnTo>
                <a:lnTo>
                  <a:pt x="18" y="87"/>
                </a:lnTo>
                <a:lnTo>
                  <a:pt x="14" y="79"/>
                </a:lnTo>
                <a:lnTo>
                  <a:pt x="14" y="79"/>
                </a:lnTo>
                <a:close/>
                <a:moveTo>
                  <a:pt x="97" y="56"/>
                </a:moveTo>
                <a:lnTo>
                  <a:pt x="97" y="56"/>
                </a:lnTo>
                <a:lnTo>
                  <a:pt x="97" y="56"/>
                </a:lnTo>
                <a:lnTo>
                  <a:pt x="97" y="56"/>
                </a:lnTo>
                <a:lnTo>
                  <a:pt x="97" y="60"/>
                </a:lnTo>
                <a:lnTo>
                  <a:pt x="97" y="60"/>
                </a:lnTo>
                <a:lnTo>
                  <a:pt x="97" y="63"/>
                </a:lnTo>
                <a:lnTo>
                  <a:pt x="97" y="63"/>
                </a:lnTo>
                <a:lnTo>
                  <a:pt x="97" y="63"/>
                </a:lnTo>
                <a:lnTo>
                  <a:pt x="97" y="63"/>
                </a:lnTo>
                <a:lnTo>
                  <a:pt x="101" y="65"/>
                </a:lnTo>
                <a:lnTo>
                  <a:pt x="101" y="65"/>
                </a:lnTo>
                <a:lnTo>
                  <a:pt x="101" y="63"/>
                </a:lnTo>
                <a:lnTo>
                  <a:pt x="101" y="63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99" y="60"/>
                </a:lnTo>
                <a:lnTo>
                  <a:pt x="99" y="59"/>
                </a:lnTo>
                <a:lnTo>
                  <a:pt x="99" y="59"/>
                </a:lnTo>
                <a:lnTo>
                  <a:pt x="97" y="57"/>
                </a:lnTo>
                <a:lnTo>
                  <a:pt x="97" y="56"/>
                </a:lnTo>
                <a:lnTo>
                  <a:pt x="97" y="56"/>
                </a:lnTo>
                <a:close/>
                <a:moveTo>
                  <a:pt x="55" y="106"/>
                </a:moveTo>
                <a:lnTo>
                  <a:pt x="55" y="106"/>
                </a:lnTo>
                <a:lnTo>
                  <a:pt x="55" y="106"/>
                </a:lnTo>
                <a:lnTo>
                  <a:pt x="55" y="106"/>
                </a:lnTo>
                <a:lnTo>
                  <a:pt x="56" y="106"/>
                </a:lnTo>
                <a:lnTo>
                  <a:pt x="56" y="108"/>
                </a:lnTo>
                <a:lnTo>
                  <a:pt x="56" y="108"/>
                </a:lnTo>
                <a:lnTo>
                  <a:pt x="56" y="109"/>
                </a:lnTo>
                <a:lnTo>
                  <a:pt x="58" y="109"/>
                </a:lnTo>
                <a:lnTo>
                  <a:pt x="58" y="109"/>
                </a:lnTo>
                <a:lnTo>
                  <a:pt x="58" y="104"/>
                </a:lnTo>
                <a:lnTo>
                  <a:pt x="58" y="104"/>
                </a:lnTo>
                <a:lnTo>
                  <a:pt x="56" y="104"/>
                </a:lnTo>
                <a:lnTo>
                  <a:pt x="56" y="104"/>
                </a:lnTo>
                <a:lnTo>
                  <a:pt x="53" y="100"/>
                </a:lnTo>
                <a:lnTo>
                  <a:pt x="53" y="100"/>
                </a:lnTo>
                <a:lnTo>
                  <a:pt x="53" y="100"/>
                </a:lnTo>
                <a:lnTo>
                  <a:pt x="53" y="100"/>
                </a:lnTo>
                <a:lnTo>
                  <a:pt x="53" y="101"/>
                </a:lnTo>
                <a:lnTo>
                  <a:pt x="53" y="101"/>
                </a:lnTo>
                <a:lnTo>
                  <a:pt x="55" y="106"/>
                </a:lnTo>
                <a:lnTo>
                  <a:pt x="55" y="106"/>
                </a:lnTo>
                <a:close/>
                <a:moveTo>
                  <a:pt x="72" y="85"/>
                </a:moveTo>
                <a:lnTo>
                  <a:pt x="72" y="85"/>
                </a:lnTo>
                <a:lnTo>
                  <a:pt x="75" y="82"/>
                </a:lnTo>
                <a:lnTo>
                  <a:pt x="75" y="82"/>
                </a:lnTo>
                <a:lnTo>
                  <a:pt x="72" y="74"/>
                </a:lnTo>
                <a:lnTo>
                  <a:pt x="72" y="74"/>
                </a:lnTo>
                <a:lnTo>
                  <a:pt x="72" y="85"/>
                </a:lnTo>
                <a:lnTo>
                  <a:pt x="72" y="85"/>
                </a:lnTo>
                <a:close/>
                <a:moveTo>
                  <a:pt x="91" y="82"/>
                </a:moveTo>
                <a:lnTo>
                  <a:pt x="91" y="82"/>
                </a:lnTo>
                <a:lnTo>
                  <a:pt x="88" y="78"/>
                </a:lnTo>
                <a:lnTo>
                  <a:pt x="88" y="78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91" y="82"/>
                </a:lnTo>
                <a:lnTo>
                  <a:pt x="91" y="82"/>
                </a:lnTo>
                <a:close/>
                <a:moveTo>
                  <a:pt x="12" y="65"/>
                </a:moveTo>
                <a:lnTo>
                  <a:pt x="12" y="65"/>
                </a:lnTo>
                <a:lnTo>
                  <a:pt x="15" y="73"/>
                </a:lnTo>
                <a:lnTo>
                  <a:pt x="15" y="73"/>
                </a:lnTo>
                <a:lnTo>
                  <a:pt x="15" y="71"/>
                </a:lnTo>
                <a:lnTo>
                  <a:pt x="15" y="68"/>
                </a:lnTo>
                <a:lnTo>
                  <a:pt x="15" y="68"/>
                </a:lnTo>
                <a:lnTo>
                  <a:pt x="15" y="67"/>
                </a:lnTo>
                <a:lnTo>
                  <a:pt x="15" y="67"/>
                </a:lnTo>
                <a:lnTo>
                  <a:pt x="15" y="63"/>
                </a:lnTo>
                <a:lnTo>
                  <a:pt x="15" y="63"/>
                </a:lnTo>
                <a:lnTo>
                  <a:pt x="12" y="65"/>
                </a:lnTo>
                <a:lnTo>
                  <a:pt x="12" y="65"/>
                </a:lnTo>
                <a:close/>
                <a:moveTo>
                  <a:pt x="91" y="97"/>
                </a:moveTo>
                <a:lnTo>
                  <a:pt x="91" y="97"/>
                </a:lnTo>
                <a:lnTo>
                  <a:pt x="91" y="97"/>
                </a:lnTo>
                <a:lnTo>
                  <a:pt x="91" y="97"/>
                </a:lnTo>
                <a:lnTo>
                  <a:pt x="93" y="95"/>
                </a:lnTo>
                <a:lnTo>
                  <a:pt x="93" y="95"/>
                </a:lnTo>
                <a:lnTo>
                  <a:pt x="96" y="90"/>
                </a:lnTo>
                <a:lnTo>
                  <a:pt x="97" y="85"/>
                </a:lnTo>
                <a:lnTo>
                  <a:pt x="97" y="85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1" y="97"/>
                </a:lnTo>
                <a:lnTo>
                  <a:pt x="91" y="97"/>
                </a:lnTo>
                <a:close/>
                <a:moveTo>
                  <a:pt x="42" y="114"/>
                </a:moveTo>
                <a:lnTo>
                  <a:pt x="42" y="114"/>
                </a:lnTo>
                <a:lnTo>
                  <a:pt x="48" y="120"/>
                </a:lnTo>
                <a:lnTo>
                  <a:pt x="48" y="120"/>
                </a:lnTo>
                <a:lnTo>
                  <a:pt x="48" y="119"/>
                </a:lnTo>
                <a:lnTo>
                  <a:pt x="48" y="119"/>
                </a:lnTo>
                <a:lnTo>
                  <a:pt x="45" y="114"/>
                </a:lnTo>
                <a:lnTo>
                  <a:pt x="45" y="114"/>
                </a:lnTo>
                <a:lnTo>
                  <a:pt x="42" y="114"/>
                </a:lnTo>
                <a:lnTo>
                  <a:pt x="42" y="114"/>
                </a:lnTo>
                <a:close/>
                <a:moveTo>
                  <a:pt x="52" y="54"/>
                </a:moveTo>
                <a:lnTo>
                  <a:pt x="52" y="54"/>
                </a:lnTo>
                <a:lnTo>
                  <a:pt x="52" y="54"/>
                </a:lnTo>
                <a:lnTo>
                  <a:pt x="52" y="54"/>
                </a:lnTo>
                <a:lnTo>
                  <a:pt x="53" y="52"/>
                </a:lnTo>
                <a:lnTo>
                  <a:pt x="53" y="52"/>
                </a:lnTo>
                <a:lnTo>
                  <a:pt x="55" y="51"/>
                </a:lnTo>
                <a:lnTo>
                  <a:pt x="55" y="51"/>
                </a:lnTo>
                <a:lnTo>
                  <a:pt x="55" y="46"/>
                </a:lnTo>
                <a:lnTo>
                  <a:pt x="55" y="46"/>
                </a:lnTo>
                <a:lnTo>
                  <a:pt x="55" y="44"/>
                </a:lnTo>
                <a:lnTo>
                  <a:pt x="55" y="44"/>
                </a:lnTo>
                <a:lnTo>
                  <a:pt x="53" y="49"/>
                </a:lnTo>
                <a:lnTo>
                  <a:pt x="52" y="54"/>
                </a:lnTo>
                <a:lnTo>
                  <a:pt x="52" y="54"/>
                </a:lnTo>
                <a:close/>
                <a:moveTo>
                  <a:pt x="85" y="33"/>
                </a:moveTo>
                <a:lnTo>
                  <a:pt x="85" y="33"/>
                </a:lnTo>
                <a:lnTo>
                  <a:pt x="89" y="38"/>
                </a:lnTo>
                <a:lnTo>
                  <a:pt x="89" y="38"/>
                </a:lnTo>
                <a:lnTo>
                  <a:pt x="91" y="33"/>
                </a:lnTo>
                <a:lnTo>
                  <a:pt x="91" y="33"/>
                </a:lnTo>
                <a:lnTo>
                  <a:pt x="89" y="33"/>
                </a:lnTo>
                <a:lnTo>
                  <a:pt x="89" y="33"/>
                </a:lnTo>
                <a:lnTo>
                  <a:pt x="85" y="33"/>
                </a:lnTo>
                <a:lnTo>
                  <a:pt x="85" y="33"/>
                </a:lnTo>
                <a:close/>
                <a:moveTo>
                  <a:pt x="75" y="56"/>
                </a:moveTo>
                <a:lnTo>
                  <a:pt x="75" y="56"/>
                </a:lnTo>
                <a:lnTo>
                  <a:pt x="74" y="62"/>
                </a:lnTo>
                <a:lnTo>
                  <a:pt x="74" y="62"/>
                </a:lnTo>
                <a:lnTo>
                  <a:pt x="77" y="62"/>
                </a:lnTo>
                <a:lnTo>
                  <a:pt x="77" y="62"/>
                </a:lnTo>
                <a:lnTo>
                  <a:pt x="77" y="60"/>
                </a:lnTo>
                <a:lnTo>
                  <a:pt x="77" y="60"/>
                </a:lnTo>
                <a:lnTo>
                  <a:pt x="77" y="60"/>
                </a:lnTo>
                <a:lnTo>
                  <a:pt x="77" y="60"/>
                </a:lnTo>
                <a:lnTo>
                  <a:pt x="75" y="56"/>
                </a:lnTo>
                <a:lnTo>
                  <a:pt x="75" y="56"/>
                </a:lnTo>
                <a:close/>
                <a:moveTo>
                  <a:pt x="41" y="78"/>
                </a:moveTo>
                <a:lnTo>
                  <a:pt x="41" y="78"/>
                </a:lnTo>
                <a:lnTo>
                  <a:pt x="44" y="74"/>
                </a:lnTo>
                <a:lnTo>
                  <a:pt x="44" y="74"/>
                </a:lnTo>
                <a:lnTo>
                  <a:pt x="44" y="71"/>
                </a:lnTo>
                <a:lnTo>
                  <a:pt x="44" y="71"/>
                </a:lnTo>
                <a:lnTo>
                  <a:pt x="42" y="73"/>
                </a:lnTo>
                <a:lnTo>
                  <a:pt x="42" y="73"/>
                </a:lnTo>
                <a:lnTo>
                  <a:pt x="42" y="74"/>
                </a:lnTo>
                <a:lnTo>
                  <a:pt x="41" y="74"/>
                </a:lnTo>
                <a:lnTo>
                  <a:pt x="41" y="74"/>
                </a:lnTo>
                <a:lnTo>
                  <a:pt x="39" y="74"/>
                </a:lnTo>
                <a:lnTo>
                  <a:pt x="37" y="76"/>
                </a:lnTo>
                <a:lnTo>
                  <a:pt x="37" y="76"/>
                </a:lnTo>
                <a:lnTo>
                  <a:pt x="37" y="76"/>
                </a:lnTo>
                <a:lnTo>
                  <a:pt x="37" y="76"/>
                </a:lnTo>
                <a:lnTo>
                  <a:pt x="39" y="76"/>
                </a:lnTo>
                <a:lnTo>
                  <a:pt x="41" y="78"/>
                </a:lnTo>
                <a:lnTo>
                  <a:pt x="41" y="78"/>
                </a:lnTo>
                <a:close/>
                <a:moveTo>
                  <a:pt x="48" y="109"/>
                </a:moveTo>
                <a:lnTo>
                  <a:pt x="48" y="109"/>
                </a:lnTo>
                <a:lnTo>
                  <a:pt x="44" y="101"/>
                </a:lnTo>
                <a:lnTo>
                  <a:pt x="44" y="101"/>
                </a:lnTo>
                <a:lnTo>
                  <a:pt x="42" y="104"/>
                </a:lnTo>
                <a:lnTo>
                  <a:pt x="42" y="104"/>
                </a:lnTo>
                <a:lnTo>
                  <a:pt x="47" y="109"/>
                </a:lnTo>
                <a:lnTo>
                  <a:pt x="47" y="109"/>
                </a:lnTo>
                <a:lnTo>
                  <a:pt x="48" y="109"/>
                </a:lnTo>
                <a:lnTo>
                  <a:pt x="48" y="109"/>
                </a:lnTo>
                <a:close/>
                <a:moveTo>
                  <a:pt x="82" y="115"/>
                </a:moveTo>
                <a:lnTo>
                  <a:pt x="82" y="115"/>
                </a:lnTo>
                <a:lnTo>
                  <a:pt x="85" y="112"/>
                </a:lnTo>
                <a:lnTo>
                  <a:pt x="88" y="108"/>
                </a:lnTo>
                <a:lnTo>
                  <a:pt x="88" y="108"/>
                </a:lnTo>
                <a:lnTo>
                  <a:pt x="83" y="112"/>
                </a:lnTo>
                <a:lnTo>
                  <a:pt x="83" y="112"/>
                </a:lnTo>
                <a:lnTo>
                  <a:pt x="82" y="114"/>
                </a:lnTo>
                <a:lnTo>
                  <a:pt x="82" y="115"/>
                </a:lnTo>
                <a:lnTo>
                  <a:pt x="82" y="115"/>
                </a:lnTo>
                <a:close/>
                <a:moveTo>
                  <a:pt x="74" y="24"/>
                </a:moveTo>
                <a:lnTo>
                  <a:pt x="74" y="24"/>
                </a:lnTo>
                <a:lnTo>
                  <a:pt x="67" y="21"/>
                </a:lnTo>
                <a:lnTo>
                  <a:pt x="61" y="22"/>
                </a:lnTo>
                <a:lnTo>
                  <a:pt x="61" y="22"/>
                </a:lnTo>
                <a:lnTo>
                  <a:pt x="66" y="22"/>
                </a:lnTo>
                <a:lnTo>
                  <a:pt x="66" y="22"/>
                </a:lnTo>
                <a:lnTo>
                  <a:pt x="69" y="22"/>
                </a:lnTo>
                <a:lnTo>
                  <a:pt x="72" y="24"/>
                </a:lnTo>
                <a:lnTo>
                  <a:pt x="72" y="24"/>
                </a:lnTo>
                <a:lnTo>
                  <a:pt x="74" y="24"/>
                </a:lnTo>
                <a:lnTo>
                  <a:pt x="74" y="24"/>
                </a:lnTo>
                <a:close/>
                <a:moveTo>
                  <a:pt x="127" y="78"/>
                </a:moveTo>
                <a:lnTo>
                  <a:pt x="127" y="78"/>
                </a:lnTo>
                <a:lnTo>
                  <a:pt x="129" y="79"/>
                </a:lnTo>
                <a:lnTo>
                  <a:pt x="129" y="79"/>
                </a:lnTo>
                <a:lnTo>
                  <a:pt x="130" y="82"/>
                </a:lnTo>
                <a:lnTo>
                  <a:pt x="130" y="82"/>
                </a:lnTo>
                <a:lnTo>
                  <a:pt x="132" y="81"/>
                </a:lnTo>
                <a:lnTo>
                  <a:pt x="132" y="81"/>
                </a:lnTo>
                <a:lnTo>
                  <a:pt x="130" y="79"/>
                </a:lnTo>
                <a:lnTo>
                  <a:pt x="127" y="78"/>
                </a:lnTo>
                <a:lnTo>
                  <a:pt x="127" y="78"/>
                </a:lnTo>
                <a:close/>
                <a:moveTo>
                  <a:pt x="56" y="90"/>
                </a:moveTo>
                <a:lnTo>
                  <a:pt x="56" y="90"/>
                </a:lnTo>
                <a:lnTo>
                  <a:pt x="55" y="93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5"/>
                </a:lnTo>
                <a:lnTo>
                  <a:pt x="56" y="90"/>
                </a:lnTo>
                <a:lnTo>
                  <a:pt x="56" y="90"/>
                </a:lnTo>
                <a:close/>
                <a:moveTo>
                  <a:pt x="112" y="90"/>
                </a:moveTo>
                <a:lnTo>
                  <a:pt x="112" y="90"/>
                </a:lnTo>
                <a:lnTo>
                  <a:pt x="113" y="89"/>
                </a:lnTo>
                <a:lnTo>
                  <a:pt x="113" y="89"/>
                </a:lnTo>
                <a:lnTo>
                  <a:pt x="113" y="84"/>
                </a:lnTo>
                <a:lnTo>
                  <a:pt x="113" y="84"/>
                </a:lnTo>
                <a:lnTo>
                  <a:pt x="113" y="82"/>
                </a:lnTo>
                <a:lnTo>
                  <a:pt x="113" y="82"/>
                </a:lnTo>
                <a:lnTo>
                  <a:pt x="113" y="82"/>
                </a:lnTo>
                <a:lnTo>
                  <a:pt x="113" y="82"/>
                </a:lnTo>
                <a:lnTo>
                  <a:pt x="112" y="85"/>
                </a:lnTo>
                <a:lnTo>
                  <a:pt x="112" y="87"/>
                </a:lnTo>
                <a:lnTo>
                  <a:pt x="112" y="87"/>
                </a:lnTo>
                <a:lnTo>
                  <a:pt x="112" y="90"/>
                </a:lnTo>
                <a:lnTo>
                  <a:pt x="112" y="90"/>
                </a:lnTo>
                <a:close/>
                <a:moveTo>
                  <a:pt x="88" y="51"/>
                </a:moveTo>
                <a:lnTo>
                  <a:pt x="88" y="51"/>
                </a:lnTo>
                <a:lnTo>
                  <a:pt x="88" y="48"/>
                </a:lnTo>
                <a:lnTo>
                  <a:pt x="88" y="48"/>
                </a:lnTo>
                <a:lnTo>
                  <a:pt x="86" y="46"/>
                </a:lnTo>
                <a:lnTo>
                  <a:pt x="86" y="46"/>
                </a:lnTo>
                <a:lnTo>
                  <a:pt x="85" y="46"/>
                </a:lnTo>
                <a:lnTo>
                  <a:pt x="85" y="46"/>
                </a:lnTo>
                <a:lnTo>
                  <a:pt x="86" y="48"/>
                </a:lnTo>
                <a:lnTo>
                  <a:pt x="88" y="51"/>
                </a:lnTo>
                <a:lnTo>
                  <a:pt x="88" y="51"/>
                </a:lnTo>
                <a:close/>
                <a:moveTo>
                  <a:pt x="66" y="125"/>
                </a:moveTo>
                <a:lnTo>
                  <a:pt x="66" y="125"/>
                </a:lnTo>
                <a:lnTo>
                  <a:pt x="64" y="130"/>
                </a:lnTo>
                <a:lnTo>
                  <a:pt x="64" y="130"/>
                </a:lnTo>
                <a:lnTo>
                  <a:pt x="67" y="130"/>
                </a:lnTo>
                <a:lnTo>
                  <a:pt x="69" y="128"/>
                </a:lnTo>
                <a:lnTo>
                  <a:pt x="69" y="128"/>
                </a:lnTo>
                <a:lnTo>
                  <a:pt x="66" y="125"/>
                </a:lnTo>
                <a:lnTo>
                  <a:pt x="66" y="125"/>
                </a:lnTo>
                <a:close/>
                <a:moveTo>
                  <a:pt x="104" y="84"/>
                </a:moveTo>
                <a:lnTo>
                  <a:pt x="104" y="84"/>
                </a:lnTo>
                <a:lnTo>
                  <a:pt x="99" y="92"/>
                </a:lnTo>
                <a:lnTo>
                  <a:pt x="99" y="92"/>
                </a:lnTo>
                <a:lnTo>
                  <a:pt x="102" y="89"/>
                </a:lnTo>
                <a:lnTo>
                  <a:pt x="102" y="89"/>
                </a:lnTo>
                <a:lnTo>
                  <a:pt x="104" y="87"/>
                </a:lnTo>
                <a:lnTo>
                  <a:pt x="104" y="84"/>
                </a:lnTo>
                <a:lnTo>
                  <a:pt x="104" y="84"/>
                </a:lnTo>
                <a:close/>
                <a:moveTo>
                  <a:pt x="31" y="22"/>
                </a:moveTo>
                <a:lnTo>
                  <a:pt x="31" y="22"/>
                </a:lnTo>
                <a:lnTo>
                  <a:pt x="34" y="19"/>
                </a:lnTo>
                <a:lnTo>
                  <a:pt x="34" y="19"/>
                </a:lnTo>
                <a:lnTo>
                  <a:pt x="36" y="16"/>
                </a:lnTo>
                <a:lnTo>
                  <a:pt x="36" y="16"/>
                </a:lnTo>
                <a:lnTo>
                  <a:pt x="33" y="19"/>
                </a:lnTo>
                <a:lnTo>
                  <a:pt x="31" y="22"/>
                </a:lnTo>
                <a:lnTo>
                  <a:pt x="31" y="22"/>
                </a:lnTo>
                <a:close/>
                <a:moveTo>
                  <a:pt x="26" y="16"/>
                </a:moveTo>
                <a:lnTo>
                  <a:pt x="26" y="16"/>
                </a:lnTo>
                <a:lnTo>
                  <a:pt x="20" y="22"/>
                </a:lnTo>
                <a:lnTo>
                  <a:pt x="20" y="22"/>
                </a:lnTo>
                <a:lnTo>
                  <a:pt x="23" y="22"/>
                </a:lnTo>
                <a:lnTo>
                  <a:pt x="23" y="22"/>
                </a:lnTo>
                <a:lnTo>
                  <a:pt x="25" y="19"/>
                </a:lnTo>
                <a:lnTo>
                  <a:pt x="26" y="16"/>
                </a:lnTo>
                <a:lnTo>
                  <a:pt x="26" y="16"/>
                </a:lnTo>
                <a:close/>
                <a:moveTo>
                  <a:pt x="36" y="117"/>
                </a:moveTo>
                <a:lnTo>
                  <a:pt x="36" y="117"/>
                </a:lnTo>
                <a:lnTo>
                  <a:pt x="41" y="123"/>
                </a:lnTo>
                <a:lnTo>
                  <a:pt x="45" y="126"/>
                </a:lnTo>
                <a:lnTo>
                  <a:pt x="45" y="126"/>
                </a:lnTo>
                <a:lnTo>
                  <a:pt x="45" y="125"/>
                </a:lnTo>
                <a:lnTo>
                  <a:pt x="45" y="125"/>
                </a:lnTo>
                <a:lnTo>
                  <a:pt x="36" y="117"/>
                </a:lnTo>
                <a:lnTo>
                  <a:pt x="36" y="117"/>
                </a:lnTo>
                <a:close/>
                <a:moveTo>
                  <a:pt x="104" y="78"/>
                </a:moveTo>
                <a:lnTo>
                  <a:pt x="104" y="78"/>
                </a:lnTo>
                <a:lnTo>
                  <a:pt x="104" y="78"/>
                </a:lnTo>
                <a:lnTo>
                  <a:pt x="104" y="78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82"/>
                </a:lnTo>
                <a:lnTo>
                  <a:pt x="101" y="82"/>
                </a:lnTo>
                <a:lnTo>
                  <a:pt x="101" y="84"/>
                </a:lnTo>
                <a:lnTo>
                  <a:pt x="101" y="84"/>
                </a:lnTo>
                <a:lnTo>
                  <a:pt x="104" y="78"/>
                </a:lnTo>
                <a:lnTo>
                  <a:pt x="104" y="78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41" y="108"/>
                </a:lnTo>
                <a:lnTo>
                  <a:pt x="41" y="108"/>
                </a:lnTo>
                <a:lnTo>
                  <a:pt x="41" y="112"/>
                </a:lnTo>
                <a:lnTo>
                  <a:pt x="41" y="112"/>
                </a:lnTo>
                <a:lnTo>
                  <a:pt x="44" y="111"/>
                </a:lnTo>
                <a:lnTo>
                  <a:pt x="44" y="111"/>
                </a:lnTo>
                <a:lnTo>
                  <a:pt x="42" y="108"/>
                </a:lnTo>
                <a:lnTo>
                  <a:pt x="42" y="108"/>
                </a:lnTo>
                <a:close/>
                <a:moveTo>
                  <a:pt x="28" y="90"/>
                </a:moveTo>
                <a:lnTo>
                  <a:pt x="28" y="90"/>
                </a:lnTo>
                <a:lnTo>
                  <a:pt x="30" y="97"/>
                </a:lnTo>
                <a:lnTo>
                  <a:pt x="30" y="97"/>
                </a:lnTo>
                <a:lnTo>
                  <a:pt x="31" y="95"/>
                </a:lnTo>
                <a:lnTo>
                  <a:pt x="31" y="95"/>
                </a:lnTo>
                <a:lnTo>
                  <a:pt x="28" y="90"/>
                </a:lnTo>
                <a:lnTo>
                  <a:pt x="28" y="90"/>
                </a:lnTo>
                <a:close/>
                <a:moveTo>
                  <a:pt x="123" y="70"/>
                </a:moveTo>
                <a:lnTo>
                  <a:pt x="123" y="70"/>
                </a:lnTo>
                <a:lnTo>
                  <a:pt x="124" y="73"/>
                </a:lnTo>
                <a:lnTo>
                  <a:pt x="127" y="74"/>
                </a:lnTo>
                <a:lnTo>
                  <a:pt x="127" y="74"/>
                </a:lnTo>
                <a:lnTo>
                  <a:pt x="124" y="71"/>
                </a:lnTo>
                <a:lnTo>
                  <a:pt x="123" y="70"/>
                </a:lnTo>
                <a:lnTo>
                  <a:pt x="123" y="70"/>
                </a:lnTo>
                <a:close/>
                <a:moveTo>
                  <a:pt x="64" y="14"/>
                </a:moveTo>
                <a:lnTo>
                  <a:pt x="64" y="14"/>
                </a:lnTo>
                <a:lnTo>
                  <a:pt x="72" y="18"/>
                </a:lnTo>
                <a:lnTo>
                  <a:pt x="72" y="18"/>
                </a:lnTo>
                <a:lnTo>
                  <a:pt x="74" y="19"/>
                </a:lnTo>
                <a:lnTo>
                  <a:pt x="74" y="19"/>
                </a:lnTo>
                <a:lnTo>
                  <a:pt x="64" y="14"/>
                </a:lnTo>
                <a:lnTo>
                  <a:pt x="64" y="14"/>
                </a:lnTo>
                <a:close/>
                <a:moveTo>
                  <a:pt x="75" y="33"/>
                </a:moveTo>
                <a:lnTo>
                  <a:pt x="75" y="33"/>
                </a:lnTo>
                <a:lnTo>
                  <a:pt x="72" y="35"/>
                </a:lnTo>
                <a:lnTo>
                  <a:pt x="72" y="37"/>
                </a:lnTo>
                <a:lnTo>
                  <a:pt x="72" y="37"/>
                </a:lnTo>
                <a:lnTo>
                  <a:pt x="75" y="35"/>
                </a:lnTo>
                <a:lnTo>
                  <a:pt x="75" y="35"/>
                </a:lnTo>
                <a:lnTo>
                  <a:pt x="77" y="33"/>
                </a:lnTo>
                <a:lnTo>
                  <a:pt x="77" y="33"/>
                </a:lnTo>
                <a:lnTo>
                  <a:pt x="75" y="33"/>
                </a:lnTo>
                <a:lnTo>
                  <a:pt x="75" y="33"/>
                </a:lnTo>
                <a:close/>
                <a:moveTo>
                  <a:pt x="137" y="81"/>
                </a:moveTo>
                <a:lnTo>
                  <a:pt x="137" y="81"/>
                </a:lnTo>
                <a:lnTo>
                  <a:pt x="132" y="74"/>
                </a:lnTo>
                <a:lnTo>
                  <a:pt x="132" y="74"/>
                </a:lnTo>
                <a:lnTo>
                  <a:pt x="130" y="76"/>
                </a:lnTo>
                <a:lnTo>
                  <a:pt x="130" y="76"/>
                </a:lnTo>
                <a:lnTo>
                  <a:pt x="134" y="78"/>
                </a:lnTo>
                <a:lnTo>
                  <a:pt x="135" y="81"/>
                </a:lnTo>
                <a:lnTo>
                  <a:pt x="135" y="81"/>
                </a:lnTo>
                <a:lnTo>
                  <a:pt x="137" y="81"/>
                </a:lnTo>
                <a:lnTo>
                  <a:pt x="137" y="81"/>
                </a:lnTo>
                <a:close/>
                <a:moveTo>
                  <a:pt x="18" y="32"/>
                </a:moveTo>
                <a:lnTo>
                  <a:pt x="18" y="32"/>
                </a:lnTo>
                <a:lnTo>
                  <a:pt x="20" y="32"/>
                </a:lnTo>
                <a:lnTo>
                  <a:pt x="20" y="32"/>
                </a:lnTo>
                <a:lnTo>
                  <a:pt x="22" y="32"/>
                </a:lnTo>
                <a:lnTo>
                  <a:pt x="22" y="32"/>
                </a:lnTo>
                <a:lnTo>
                  <a:pt x="23" y="29"/>
                </a:lnTo>
                <a:lnTo>
                  <a:pt x="23" y="29"/>
                </a:lnTo>
                <a:lnTo>
                  <a:pt x="22" y="29"/>
                </a:lnTo>
                <a:lnTo>
                  <a:pt x="22" y="29"/>
                </a:lnTo>
                <a:lnTo>
                  <a:pt x="18" y="32"/>
                </a:lnTo>
                <a:lnTo>
                  <a:pt x="18" y="32"/>
                </a:lnTo>
                <a:close/>
                <a:moveTo>
                  <a:pt x="59" y="81"/>
                </a:moveTo>
                <a:lnTo>
                  <a:pt x="59" y="81"/>
                </a:lnTo>
                <a:lnTo>
                  <a:pt x="64" y="76"/>
                </a:lnTo>
                <a:lnTo>
                  <a:pt x="64" y="76"/>
                </a:lnTo>
                <a:lnTo>
                  <a:pt x="61" y="79"/>
                </a:lnTo>
                <a:lnTo>
                  <a:pt x="61" y="79"/>
                </a:lnTo>
                <a:lnTo>
                  <a:pt x="59" y="79"/>
                </a:lnTo>
                <a:lnTo>
                  <a:pt x="59" y="81"/>
                </a:lnTo>
                <a:lnTo>
                  <a:pt x="59" y="81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5" y="33"/>
                </a:lnTo>
                <a:lnTo>
                  <a:pt x="15" y="33"/>
                </a:lnTo>
                <a:lnTo>
                  <a:pt x="17" y="29"/>
                </a:lnTo>
                <a:lnTo>
                  <a:pt x="17" y="29"/>
                </a:lnTo>
                <a:lnTo>
                  <a:pt x="15" y="30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07" y="79"/>
                </a:moveTo>
                <a:lnTo>
                  <a:pt x="107" y="79"/>
                </a:lnTo>
                <a:lnTo>
                  <a:pt x="107" y="84"/>
                </a:lnTo>
                <a:lnTo>
                  <a:pt x="107" y="84"/>
                </a:lnTo>
                <a:lnTo>
                  <a:pt x="108" y="81"/>
                </a:lnTo>
                <a:lnTo>
                  <a:pt x="110" y="79"/>
                </a:lnTo>
                <a:lnTo>
                  <a:pt x="110" y="79"/>
                </a:lnTo>
                <a:lnTo>
                  <a:pt x="107" y="79"/>
                </a:lnTo>
                <a:lnTo>
                  <a:pt x="107" y="79"/>
                </a:lnTo>
                <a:close/>
                <a:moveTo>
                  <a:pt x="77" y="16"/>
                </a:move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83" y="21"/>
                </a:lnTo>
                <a:lnTo>
                  <a:pt x="83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2" y="18"/>
                </a:lnTo>
                <a:lnTo>
                  <a:pt x="82" y="18"/>
                </a:lnTo>
                <a:lnTo>
                  <a:pt x="77" y="16"/>
                </a:lnTo>
                <a:lnTo>
                  <a:pt x="77" y="16"/>
                </a:lnTo>
                <a:close/>
                <a:moveTo>
                  <a:pt x="69" y="112"/>
                </a:moveTo>
                <a:lnTo>
                  <a:pt x="69" y="112"/>
                </a:lnTo>
                <a:lnTo>
                  <a:pt x="69" y="109"/>
                </a:lnTo>
                <a:lnTo>
                  <a:pt x="69" y="109"/>
                </a:lnTo>
                <a:lnTo>
                  <a:pt x="66" y="109"/>
                </a:lnTo>
                <a:lnTo>
                  <a:pt x="66" y="109"/>
                </a:lnTo>
                <a:lnTo>
                  <a:pt x="69" y="112"/>
                </a:lnTo>
                <a:lnTo>
                  <a:pt x="69" y="112"/>
                </a:lnTo>
                <a:close/>
                <a:moveTo>
                  <a:pt x="121" y="101"/>
                </a:moveTo>
                <a:lnTo>
                  <a:pt x="121" y="101"/>
                </a:lnTo>
                <a:lnTo>
                  <a:pt x="123" y="101"/>
                </a:lnTo>
                <a:lnTo>
                  <a:pt x="124" y="98"/>
                </a:lnTo>
                <a:lnTo>
                  <a:pt x="124" y="98"/>
                </a:lnTo>
                <a:lnTo>
                  <a:pt x="123" y="100"/>
                </a:lnTo>
                <a:lnTo>
                  <a:pt x="123" y="100"/>
                </a:lnTo>
                <a:lnTo>
                  <a:pt x="121" y="100"/>
                </a:lnTo>
                <a:lnTo>
                  <a:pt x="121" y="100"/>
                </a:lnTo>
                <a:lnTo>
                  <a:pt x="121" y="101"/>
                </a:lnTo>
                <a:lnTo>
                  <a:pt x="121" y="101"/>
                </a:lnTo>
                <a:close/>
                <a:moveTo>
                  <a:pt x="72" y="104"/>
                </a:moveTo>
                <a:lnTo>
                  <a:pt x="72" y="104"/>
                </a:lnTo>
                <a:lnTo>
                  <a:pt x="74" y="103"/>
                </a:lnTo>
                <a:lnTo>
                  <a:pt x="74" y="100"/>
                </a:lnTo>
                <a:lnTo>
                  <a:pt x="74" y="100"/>
                </a:lnTo>
                <a:lnTo>
                  <a:pt x="72" y="101"/>
                </a:lnTo>
                <a:lnTo>
                  <a:pt x="72" y="104"/>
                </a:lnTo>
                <a:lnTo>
                  <a:pt x="72" y="104"/>
                </a:lnTo>
                <a:close/>
                <a:moveTo>
                  <a:pt x="36" y="93"/>
                </a:moveTo>
                <a:lnTo>
                  <a:pt x="36" y="93"/>
                </a:lnTo>
                <a:lnTo>
                  <a:pt x="36" y="93"/>
                </a:lnTo>
                <a:lnTo>
                  <a:pt x="36" y="93"/>
                </a:lnTo>
                <a:lnTo>
                  <a:pt x="39" y="97"/>
                </a:lnTo>
                <a:lnTo>
                  <a:pt x="39" y="97"/>
                </a:lnTo>
                <a:lnTo>
                  <a:pt x="41" y="97"/>
                </a:lnTo>
                <a:lnTo>
                  <a:pt x="41" y="97"/>
                </a:lnTo>
                <a:lnTo>
                  <a:pt x="36" y="93"/>
                </a:lnTo>
                <a:lnTo>
                  <a:pt x="36" y="93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44" y="54"/>
                </a:lnTo>
                <a:lnTo>
                  <a:pt x="45" y="51"/>
                </a:lnTo>
                <a:lnTo>
                  <a:pt x="45" y="51"/>
                </a:lnTo>
                <a:lnTo>
                  <a:pt x="44" y="52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55" y="120"/>
                </a:moveTo>
                <a:lnTo>
                  <a:pt x="55" y="120"/>
                </a:lnTo>
                <a:lnTo>
                  <a:pt x="56" y="120"/>
                </a:lnTo>
                <a:lnTo>
                  <a:pt x="56" y="120"/>
                </a:lnTo>
                <a:lnTo>
                  <a:pt x="53" y="117"/>
                </a:lnTo>
                <a:lnTo>
                  <a:pt x="53" y="117"/>
                </a:lnTo>
                <a:lnTo>
                  <a:pt x="55" y="120"/>
                </a:lnTo>
                <a:lnTo>
                  <a:pt x="55" y="120"/>
                </a:lnTo>
                <a:close/>
                <a:moveTo>
                  <a:pt x="66" y="106"/>
                </a:moveTo>
                <a:lnTo>
                  <a:pt x="66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6" y="104"/>
                </a:lnTo>
                <a:lnTo>
                  <a:pt x="66" y="104"/>
                </a:lnTo>
                <a:lnTo>
                  <a:pt x="66" y="106"/>
                </a:lnTo>
                <a:lnTo>
                  <a:pt x="66" y="106"/>
                </a:lnTo>
                <a:close/>
                <a:moveTo>
                  <a:pt x="58" y="24"/>
                </a:moveTo>
                <a:lnTo>
                  <a:pt x="58" y="24"/>
                </a:lnTo>
                <a:lnTo>
                  <a:pt x="58" y="24"/>
                </a:lnTo>
                <a:lnTo>
                  <a:pt x="58" y="24"/>
                </a:lnTo>
                <a:lnTo>
                  <a:pt x="55" y="24"/>
                </a:lnTo>
                <a:lnTo>
                  <a:pt x="55" y="24"/>
                </a:lnTo>
                <a:lnTo>
                  <a:pt x="53" y="26"/>
                </a:lnTo>
                <a:lnTo>
                  <a:pt x="53" y="26"/>
                </a:lnTo>
                <a:lnTo>
                  <a:pt x="55" y="26"/>
                </a:lnTo>
                <a:lnTo>
                  <a:pt x="55" y="26"/>
                </a:lnTo>
                <a:lnTo>
                  <a:pt x="58" y="24"/>
                </a:lnTo>
                <a:lnTo>
                  <a:pt x="58" y="24"/>
                </a:lnTo>
                <a:close/>
                <a:moveTo>
                  <a:pt x="58" y="49"/>
                </a:moveTo>
                <a:lnTo>
                  <a:pt x="58" y="49"/>
                </a:lnTo>
                <a:lnTo>
                  <a:pt x="58" y="46"/>
                </a:lnTo>
                <a:lnTo>
                  <a:pt x="58" y="41"/>
                </a:lnTo>
                <a:lnTo>
                  <a:pt x="58" y="41"/>
                </a:lnTo>
                <a:lnTo>
                  <a:pt x="58" y="49"/>
                </a:lnTo>
                <a:lnTo>
                  <a:pt x="58" y="49"/>
                </a:lnTo>
                <a:close/>
                <a:moveTo>
                  <a:pt x="85" y="101"/>
                </a:moveTo>
                <a:lnTo>
                  <a:pt x="85" y="101"/>
                </a:lnTo>
                <a:lnTo>
                  <a:pt x="82" y="101"/>
                </a:lnTo>
                <a:lnTo>
                  <a:pt x="82" y="104"/>
                </a:lnTo>
                <a:lnTo>
                  <a:pt x="82" y="104"/>
                </a:lnTo>
                <a:lnTo>
                  <a:pt x="85" y="101"/>
                </a:lnTo>
                <a:lnTo>
                  <a:pt x="85" y="101"/>
                </a:lnTo>
                <a:close/>
                <a:moveTo>
                  <a:pt x="18" y="37"/>
                </a:moveTo>
                <a:lnTo>
                  <a:pt x="18" y="37"/>
                </a:lnTo>
                <a:lnTo>
                  <a:pt x="18" y="35"/>
                </a:lnTo>
                <a:lnTo>
                  <a:pt x="18" y="35"/>
                </a:lnTo>
                <a:lnTo>
                  <a:pt x="17" y="37"/>
                </a:lnTo>
                <a:lnTo>
                  <a:pt x="17" y="37"/>
                </a:lnTo>
                <a:lnTo>
                  <a:pt x="15" y="40"/>
                </a:lnTo>
                <a:lnTo>
                  <a:pt x="15" y="40"/>
                </a:lnTo>
                <a:lnTo>
                  <a:pt x="18" y="37"/>
                </a:lnTo>
                <a:lnTo>
                  <a:pt x="18" y="37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4" y="108"/>
                </a:lnTo>
                <a:lnTo>
                  <a:pt x="74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2"/>
                </a:lnTo>
                <a:lnTo>
                  <a:pt x="72" y="112"/>
                </a:lnTo>
                <a:close/>
                <a:moveTo>
                  <a:pt x="97" y="70"/>
                </a:moveTo>
                <a:lnTo>
                  <a:pt x="97" y="70"/>
                </a:lnTo>
                <a:lnTo>
                  <a:pt x="97" y="73"/>
                </a:lnTo>
                <a:lnTo>
                  <a:pt x="97" y="73"/>
                </a:lnTo>
                <a:lnTo>
                  <a:pt x="97" y="71"/>
                </a:lnTo>
                <a:lnTo>
                  <a:pt x="97" y="71"/>
                </a:lnTo>
                <a:lnTo>
                  <a:pt x="97" y="70"/>
                </a:lnTo>
                <a:lnTo>
                  <a:pt x="97" y="70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2" y="40"/>
                </a:lnTo>
                <a:lnTo>
                  <a:pt x="12" y="43"/>
                </a:lnTo>
                <a:lnTo>
                  <a:pt x="12" y="43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33" y="97"/>
                </a:moveTo>
                <a:lnTo>
                  <a:pt x="33" y="97"/>
                </a:lnTo>
                <a:lnTo>
                  <a:pt x="31" y="100"/>
                </a:lnTo>
                <a:lnTo>
                  <a:pt x="31" y="100"/>
                </a:lnTo>
                <a:lnTo>
                  <a:pt x="34" y="98"/>
                </a:lnTo>
                <a:lnTo>
                  <a:pt x="34" y="98"/>
                </a:lnTo>
                <a:lnTo>
                  <a:pt x="33" y="97"/>
                </a:lnTo>
                <a:lnTo>
                  <a:pt x="33" y="97"/>
                </a:lnTo>
                <a:close/>
                <a:moveTo>
                  <a:pt x="78" y="56"/>
                </a:moveTo>
                <a:lnTo>
                  <a:pt x="78" y="56"/>
                </a:lnTo>
                <a:lnTo>
                  <a:pt x="80" y="59"/>
                </a:lnTo>
                <a:lnTo>
                  <a:pt x="80" y="59"/>
                </a:lnTo>
                <a:lnTo>
                  <a:pt x="80" y="57"/>
                </a:lnTo>
                <a:lnTo>
                  <a:pt x="78" y="56"/>
                </a:lnTo>
                <a:lnTo>
                  <a:pt x="78" y="56"/>
                </a:lnTo>
                <a:close/>
                <a:moveTo>
                  <a:pt x="78" y="98"/>
                </a:moveTo>
                <a:lnTo>
                  <a:pt x="78" y="98"/>
                </a:lnTo>
                <a:lnTo>
                  <a:pt x="78" y="98"/>
                </a:lnTo>
                <a:lnTo>
                  <a:pt x="78" y="98"/>
                </a:lnTo>
                <a:lnTo>
                  <a:pt x="77" y="101"/>
                </a:lnTo>
                <a:lnTo>
                  <a:pt x="77" y="101"/>
                </a:lnTo>
                <a:lnTo>
                  <a:pt x="78" y="100"/>
                </a:lnTo>
                <a:lnTo>
                  <a:pt x="78" y="100"/>
                </a:lnTo>
                <a:lnTo>
                  <a:pt x="78" y="98"/>
                </a:lnTo>
                <a:lnTo>
                  <a:pt x="78" y="9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61" y="109"/>
                </a:lnTo>
                <a:lnTo>
                  <a:pt x="61" y="109"/>
                </a:lnTo>
                <a:lnTo>
                  <a:pt x="61" y="109"/>
                </a:lnTo>
                <a:lnTo>
                  <a:pt x="61" y="109"/>
                </a:lnTo>
                <a:lnTo>
                  <a:pt x="61" y="111"/>
                </a:lnTo>
                <a:lnTo>
                  <a:pt x="63" y="112"/>
                </a:lnTo>
                <a:lnTo>
                  <a:pt x="63" y="112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45" y="79"/>
                </a:moveTo>
                <a:lnTo>
                  <a:pt x="45" y="79"/>
                </a:lnTo>
                <a:lnTo>
                  <a:pt x="44" y="78"/>
                </a:lnTo>
                <a:lnTo>
                  <a:pt x="44" y="78"/>
                </a:lnTo>
                <a:lnTo>
                  <a:pt x="44" y="81"/>
                </a:lnTo>
                <a:lnTo>
                  <a:pt x="44" y="81"/>
                </a:lnTo>
                <a:lnTo>
                  <a:pt x="45" y="81"/>
                </a:lnTo>
                <a:lnTo>
                  <a:pt x="45" y="81"/>
                </a:lnTo>
                <a:lnTo>
                  <a:pt x="45" y="79"/>
                </a:lnTo>
                <a:lnTo>
                  <a:pt x="45" y="79"/>
                </a:lnTo>
                <a:close/>
                <a:moveTo>
                  <a:pt x="50" y="35"/>
                </a:move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0" y="35"/>
                </a:lnTo>
                <a:lnTo>
                  <a:pt x="50" y="35"/>
                </a:lnTo>
                <a:close/>
                <a:moveTo>
                  <a:pt x="20" y="81"/>
                </a:moveTo>
                <a:lnTo>
                  <a:pt x="20" y="81"/>
                </a:lnTo>
                <a:lnTo>
                  <a:pt x="20" y="82"/>
                </a:lnTo>
                <a:lnTo>
                  <a:pt x="20" y="82"/>
                </a:lnTo>
                <a:lnTo>
                  <a:pt x="22" y="84"/>
                </a:lnTo>
                <a:lnTo>
                  <a:pt x="22" y="84"/>
                </a:lnTo>
                <a:lnTo>
                  <a:pt x="20" y="81"/>
                </a:lnTo>
                <a:lnTo>
                  <a:pt x="20" y="81"/>
                </a:lnTo>
                <a:close/>
                <a:moveTo>
                  <a:pt x="42" y="100"/>
                </a:moveTo>
                <a:lnTo>
                  <a:pt x="42" y="100"/>
                </a:lnTo>
                <a:lnTo>
                  <a:pt x="42" y="98"/>
                </a:lnTo>
                <a:lnTo>
                  <a:pt x="42" y="98"/>
                </a:lnTo>
                <a:lnTo>
                  <a:pt x="41" y="100"/>
                </a:lnTo>
                <a:lnTo>
                  <a:pt x="41" y="100"/>
                </a:lnTo>
                <a:lnTo>
                  <a:pt x="41" y="101"/>
                </a:lnTo>
                <a:lnTo>
                  <a:pt x="41" y="101"/>
                </a:lnTo>
                <a:lnTo>
                  <a:pt x="42" y="100"/>
                </a:lnTo>
                <a:lnTo>
                  <a:pt x="42" y="100"/>
                </a:lnTo>
                <a:close/>
                <a:moveTo>
                  <a:pt x="56" y="57"/>
                </a:moveTo>
                <a:lnTo>
                  <a:pt x="56" y="57"/>
                </a:lnTo>
                <a:lnTo>
                  <a:pt x="58" y="52"/>
                </a:lnTo>
                <a:lnTo>
                  <a:pt x="58" y="52"/>
                </a:lnTo>
                <a:lnTo>
                  <a:pt x="56" y="56"/>
                </a:lnTo>
                <a:lnTo>
                  <a:pt x="56" y="57"/>
                </a:lnTo>
                <a:lnTo>
                  <a:pt x="56" y="57"/>
                </a:lnTo>
                <a:close/>
                <a:moveTo>
                  <a:pt x="56" y="85"/>
                </a:moveTo>
                <a:lnTo>
                  <a:pt x="56" y="85"/>
                </a:lnTo>
                <a:lnTo>
                  <a:pt x="56" y="84"/>
                </a:lnTo>
                <a:lnTo>
                  <a:pt x="56" y="82"/>
                </a:lnTo>
                <a:lnTo>
                  <a:pt x="56" y="82"/>
                </a:lnTo>
                <a:lnTo>
                  <a:pt x="56" y="85"/>
                </a:lnTo>
                <a:lnTo>
                  <a:pt x="56" y="85"/>
                </a:lnTo>
                <a:close/>
                <a:moveTo>
                  <a:pt x="85" y="52"/>
                </a:moveTo>
                <a:lnTo>
                  <a:pt x="85" y="52"/>
                </a:lnTo>
                <a:lnTo>
                  <a:pt x="85" y="54"/>
                </a:lnTo>
                <a:lnTo>
                  <a:pt x="86" y="56"/>
                </a:lnTo>
                <a:lnTo>
                  <a:pt x="86" y="56"/>
                </a:lnTo>
                <a:lnTo>
                  <a:pt x="85" y="52"/>
                </a:lnTo>
                <a:lnTo>
                  <a:pt x="85" y="52"/>
                </a:lnTo>
                <a:close/>
                <a:moveTo>
                  <a:pt x="33" y="33"/>
                </a:moveTo>
                <a:lnTo>
                  <a:pt x="33" y="33"/>
                </a:lnTo>
                <a:lnTo>
                  <a:pt x="31" y="33"/>
                </a:lnTo>
                <a:lnTo>
                  <a:pt x="31" y="35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close/>
                <a:moveTo>
                  <a:pt x="44" y="22"/>
                </a:moveTo>
                <a:lnTo>
                  <a:pt x="44" y="22"/>
                </a:lnTo>
                <a:lnTo>
                  <a:pt x="45" y="24"/>
                </a:lnTo>
                <a:lnTo>
                  <a:pt x="47" y="24"/>
                </a:lnTo>
                <a:lnTo>
                  <a:pt x="47" y="24"/>
                </a:lnTo>
                <a:lnTo>
                  <a:pt x="45" y="22"/>
                </a:lnTo>
                <a:lnTo>
                  <a:pt x="44" y="22"/>
                </a:lnTo>
                <a:lnTo>
                  <a:pt x="44" y="22"/>
                </a:lnTo>
                <a:close/>
                <a:moveTo>
                  <a:pt x="67" y="120"/>
                </a:moveTo>
                <a:lnTo>
                  <a:pt x="67" y="120"/>
                </a:lnTo>
                <a:lnTo>
                  <a:pt x="67" y="122"/>
                </a:lnTo>
                <a:lnTo>
                  <a:pt x="69" y="122"/>
                </a:lnTo>
                <a:lnTo>
                  <a:pt x="69" y="122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83" y="14"/>
                </a:moveTo>
                <a:lnTo>
                  <a:pt x="83" y="14"/>
                </a:lnTo>
                <a:lnTo>
                  <a:pt x="83" y="14"/>
                </a:lnTo>
                <a:lnTo>
                  <a:pt x="83" y="14"/>
                </a:lnTo>
                <a:lnTo>
                  <a:pt x="86" y="16"/>
                </a:lnTo>
                <a:lnTo>
                  <a:pt x="86" y="16"/>
                </a:lnTo>
                <a:lnTo>
                  <a:pt x="83" y="14"/>
                </a:lnTo>
                <a:lnTo>
                  <a:pt x="83" y="14"/>
                </a:lnTo>
                <a:close/>
                <a:moveTo>
                  <a:pt x="7" y="71"/>
                </a:move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6" y="68"/>
                </a:lnTo>
                <a:lnTo>
                  <a:pt x="6" y="68"/>
                </a:lnTo>
                <a:lnTo>
                  <a:pt x="6" y="68"/>
                </a:lnTo>
                <a:lnTo>
                  <a:pt x="6" y="68"/>
                </a:lnTo>
                <a:lnTo>
                  <a:pt x="7" y="71"/>
                </a:lnTo>
                <a:lnTo>
                  <a:pt x="7" y="71"/>
                </a:lnTo>
                <a:close/>
                <a:moveTo>
                  <a:pt x="37" y="62"/>
                </a:moveTo>
                <a:lnTo>
                  <a:pt x="37" y="62"/>
                </a:lnTo>
                <a:lnTo>
                  <a:pt x="39" y="62"/>
                </a:lnTo>
                <a:lnTo>
                  <a:pt x="39" y="60"/>
                </a:lnTo>
                <a:lnTo>
                  <a:pt x="39" y="60"/>
                </a:lnTo>
                <a:lnTo>
                  <a:pt x="37" y="62"/>
                </a:lnTo>
                <a:lnTo>
                  <a:pt x="37" y="62"/>
                </a:lnTo>
                <a:close/>
                <a:moveTo>
                  <a:pt x="37" y="11"/>
                </a:moveTo>
                <a:lnTo>
                  <a:pt x="37" y="11"/>
                </a:lnTo>
                <a:lnTo>
                  <a:pt x="37" y="13"/>
                </a:lnTo>
                <a:lnTo>
                  <a:pt x="37" y="13"/>
                </a:lnTo>
                <a:lnTo>
                  <a:pt x="39" y="11"/>
                </a:lnTo>
                <a:lnTo>
                  <a:pt x="39" y="11"/>
                </a:lnTo>
                <a:lnTo>
                  <a:pt x="39" y="11"/>
                </a:lnTo>
                <a:lnTo>
                  <a:pt x="39" y="11"/>
                </a:lnTo>
                <a:lnTo>
                  <a:pt x="37" y="11"/>
                </a:lnTo>
                <a:lnTo>
                  <a:pt x="37" y="11"/>
                </a:lnTo>
                <a:close/>
                <a:moveTo>
                  <a:pt x="74" y="125"/>
                </a:moveTo>
                <a:lnTo>
                  <a:pt x="74" y="125"/>
                </a:lnTo>
                <a:lnTo>
                  <a:pt x="74" y="126"/>
                </a:lnTo>
                <a:lnTo>
                  <a:pt x="74" y="126"/>
                </a:lnTo>
                <a:lnTo>
                  <a:pt x="75" y="125"/>
                </a:lnTo>
                <a:lnTo>
                  <a:pt x="75" y="125"/>
                </a:lnTo>
                <a:lnTo>
                  <a:pt x="74" y="125"/>
                </a:lnTo>
                <a:lnTo>
                  <a:pt x="74" y="125"/>
                </a:lnTo>
                <a:close/>
                <a:moveTo>
                  <a:pt x="86" y="43"/>
                </a:moveTo>
                <a:lnTo>
                  <a:pt x="86" y="43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6" y="43"/>
                </a:lnTo>
                <a:lnTo>
                  <a:pt x="86" y="43"/>
                </a:lnTo>
                <a:close/>
                <a:moveTo>
                  <a:pt x="97" y="38"/>
                </a:moveTo>
                <a:lnTo>
                  <a:pt x="97" y="38"/>
                </a:lnTo>
                <a:lnTo>
                  <a:pt x="97" y="38"/>
                </a:lnTo>
                <a:lnTo>
                  <a:pt x="97" y="38"/>
                </a:lnTo>
                <a:lnTo>
                  <a:pt x="97" y="40"/>
                </a:lnTo>
                <a:lnTo>
                  <a:pt x="97" y="40"/>
                </a:lnTo>
                <a:lnTo>
                  <a:pt x="99" y="40"/>
                </a:lnTo>
                <a:lnTo>
                  <a:pt x="99" y="40"/>
                </a:lnTo>
                <a:lnTo>
                  <a:pt x="97" y="38"/>
                </a:lnTo>
                <a:lnTo>
                  <a:pt x="97" y="38"/>
                </a:lnTo>
                <a:close/>
                <a:moveTo>
                  <a:pt x="119" y="97"/>
                </a:moveTo>
                <a:lnTo>
                  <a:pt x="119" y="97"/>
                </a:lnTo>
                <a:lnTo>
                  <a:pt x="118" y="97"/>
                </a:lnTo>
                <a:lnTo>
                  <a:pt x="118" y="97"/>
                </a:lnTo>
                <a:lnTo>
                  <a:pt x="119" y="97"/>
                </a:lnTo>
                <a:lnTo>
                  <a:pt x="119" y="97"/>
                </a:lnTo>
                <a:lnTo>
                  <a:pt x="119" y="97"/>
                </a:lnTo>
                <a:lnTo>
                  <a:pt x="119" y="97"/>
                </a:lnTo>
                <a:close/>
                <a:moveTo>
                  <a:pt x="83" y="62"/>
                </a:moveTo>
                <a:lnTo>
                  <a:pt x="83" y="62"/>
                </a:lnTo>
                <a:lnTo>
                  <a:pt x="83" y="62"/>
                </a:lnTo>
                <a:lnTo>
                  <a:pt x="83" y="62"/>
                </a:lnTo>
                <a:lnTo>
                  <a:pt x="85" y="60"/>
                </a:lnTo>
                <a:lnTo>
                  <a:pt x="83" y="59"/>
                </a:lnTo>
                <a:lnTo>
                  <a:pt x="83" y="59"/>
                </a:lnTo>
                <a:lnTo>
                  <a:pt x="83" y="62"/>
                </a:lnTo>
                <a:lnTo>
                  <a:pt x="83" y="62"/>
                </a:lnTo>
                <a:close/>
                <a:moveTo>
                  <a:pt x="53" y="125"/>
                </a:moveTo>
                <a:lnTo>
                  <a:pt x="53" y="125"/>
                </a:lnTo>
                <a:lnTo>
                  <a:pt x="55" y="126"/>
                </a:lnTo>
                <a:lnTo>
                  <a:pt x="55" y="126"/>
                </a:lnTo>
                <a:lnTo>
                  <a:pt x="53" y="125"/>
                </a:lnTo>
                <a:lnTo>
                  <a:pt x="53" y="125"/>
                </a:lnTo>
                <a:close/>
                <a:moveTo>
                  <a:pt x="145" y="87"/>
                </a:moveTo>
                <a:lnTo>
                  <a:pt x="145" y="87"/>
                </a:lnTo>
                <a:lnTo>
                  <a:pt x="143" y="87"/>
                </a:lnTo>
                <a:lnTo>
                  <a:pt x="143" y="89"/>
                </a:lnTo>
                <a:lnTo>
                  <a:pt x="143" y="89"/>
                </a:lnTo>
                <a:lnTo>
                  <a:pt x="145" y="87"/>
                </a:lnTo>
                <a:lnTo>
                  <a:pt x="145" y="87"/>
                </a:lnTo>
                <a:close/>
                <a:moveTo>
                  <a:pt x="105" y="60"/>
                </a:moveTo>
                <a:lnTo>
                  <a:pt x="105" y="60"/>
                </a:lnTo>
                <a:lnTo>
                  <a:pt x="105" y="62"/>
                </a:lnTo>
                <a:lnTo>
                  <a:pt x="105" y="62"/>
                </a:lnTo>
                <a:lnTo>
                  <a:pt x="105" y="62"/>
                </a:lnTo>
                <a:lnTo>
                  <a:pt x="105" y="60"/>
                </a:lnTo>
                <a:lnTo>
                  <a:pt x="105" y="60"/>
                </a:lnTo>
                <a:close/>
                <a:moveTo>
                  <a:pt x="50" y="111"/>
                </a:moveTo>
                <a:lnTo>
                  <a:pt x="50" y="111"/>
                </a:lnTo>
                <a:lnTo>
                  <a:pt x="52" y="112"/>
                </a:lnTo>
                <a:lnTo>
                  <a:pt x="52" y="112"/>
                </a:lnTo>
                <a:lnTo>
                  <a:pt x="52" y="112"/>
                </a:lnTo>
                <a:lnTo>
                  <a:pt x="52" y="112"/>
                </a:lnTo>
                <a:lnTo>
                  <a:pt x="52" y="111"/>
                </a:lnTo>
                <a:lnTo>
                  <a:pt x="50" y="111"/>
                </a:lnTo>
                <a:lnTo>
                  <a:pt x="50" y="111"/>
                </a:lnTo>
                <a:close/>
                <a:moveTo>
                  <a:pt x="67" y="43"/>
                </a:moveTo>
                <a:lnTo>
                  <a:pt x="67" y="43"/>
                </a:lnTo>
                <a:lnTo>
                  <a:pt x="66" y="43"/>
                </a:lnTo>
                <a:lnTo>
                  <a:pt x="66" y="43"/>
                </a:lnTo>
                <a:lnTo>
                  <a:pt x="66" y="44"/>
                </a:lnTo>
                <a:lnTo>
                  <a:pt x="66" y="44"/>
                </a:lnTo>
                <a:lnTo>
                  <a:pt x="66" y="44"/>
                </a:lnTo>
                <a:lnTo>
                  <a:pt x="67" y="43"/>
                </a:lnTo>
                <a:lnTo>
                  <a:pt x="67" y="43"/>
                </a:lnTo>
                <a:close/>
                <a:moveTo>
                  <a:pt x="20" y="78"/>
                </a:moveTo>
                <a:lnTo>
                  <a:pt x="20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0" y="78"/>
                </a:lnTo>
                <a:lnTo>
                  <a:pt x="20" y="78"/>
                </a:lnTo>
                <a:close/>
                <a:moveTo>
                  <a:pt x="91" y="22"/>
                </a:moveTo>
                <a:lnTo>
                  <a:pt x="91" y="22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1" y="22"/>
                </a:lnTo>
                <a:lnTo>
                  <a:pt x="91" y="22"/>
                </a:lnTo>
                <a:close/>
                <a:moveTo>
                  <a:pt x="69" y="74"/>
                </a:moveTo>
                <a:lnTo>
                  <a:pt x="69" y="74"/>
                </a:lnTo>
                <a:lnTo>
                  <a:pt x="69" y="76"/>
                </a:lnTo>
                <a:lnTo>
                  <a:pt x="69" y="76"/>
                </a:lnTo>
                <a:lnTo>
                  <a:pt x="69" y="74"/>
                </a:lnTo>
                <a:lnTo>
                  <a:pt x="69" y="74"/>
                </a:lnTo>
                <a:close/>
                <a:moveTo>
                  <a:pt x="82" y="24"/>
                </a:moveTo>
                <a:lnTo>
                  <a:pt x="82" y="24"/>
                </a:lnTo>
                <a:lnTo>
                  <a:pt x="82" y="24"/>
                </a:lnTo>
                <a:lnTo>
                  <a:pt x="82" y="24"/>
                </a:lnTo>
                <a:lnTo>
                  <a:pt x="83" y="24"/>
                </a:lnTo>
                <a:lnTo>
                  <a:pt x="83" y="24"/>
                </a:lnTo>
                <a:lnTo>
                  <a:pt x="83" y="24"/>
                </a:lnTo>
                <a:lnTo>
                  <a:pt x="83" y="24"/>
                </a:lnTo>
                <a:lnTo>
                  <a:pt x="82" y="24"/>
                </a:lnTo>
                <a:lnTo>
                  <a:pt x="82" y="24"/>
                </a:lnTo>
                <a:close/>
                <a:moveTo>
                  <a:pt x="53" y="19"/>
                </a:moveTo>
                <a:lnTo>
                  <a:pt x="53" y="19"/>
                </a:lnTo>
                <a:lnTo>
                  <a:pt x="53" y="19"/>
                </a:lnTo>
                <a:lnTo>
                  <a:pt x="53" y="19"/>
                </a:lnTo>
                <a:lnTo>
                  <a:pt x="52" y="19"/>
                </a:lnTo>
                <a:lnTo>
                  <a:pt x="52" y="19"/>
                </a:lnTo>
                <a:lnTo>
                  <a:pt x="53" y="19"/>
                </a:lnTo>
                <a:lnTo>
                  <a:pt x="53" y="19"/>
                </a:lnTo>
                <a:close/>
                <a:moveTo>
                  <a:pt x="72" y="48"/>
                </a:moveTo>
                <a:lnTo>
                  <a:pt x="72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9"/>
                </a:lnTo>
                <a:lnTo>
                  <a:pt x="71" y="49"/>
                </a:lnTo>
                <a:lnTo>
                  <a:pt x="71" y="49"/>
                </a:lnTo>
                <a:lnTo>
                  <a:pt x="71" y="49"/>
                </a:lnTo>
                <a:lnTo>
                  <a:pt x="72" y="48"/>
                </a:lnTo>
                <a:lnTo>
                  <a:pt x="72" y="48"/>
                </a:lnTo>
                <a:close/>
                <a:moveTo>
                  <a:pt x="42" y="35"/>
                </a:moveTo>
                <a:lnTo>
                  <a:pt x="42" y="35"/>
                </a:lnTo>
                <a:lnTo>
                  <a:pt x="42" y="35"/>
                </a:lnTo>
                <a:lnTo>
                  <a:pt x="42" y="35"/>
                </a:lnTo>
                <a:lnTo>
                  <a:pt x="42" y="33"/>
                </a:lnTo>
                <a:lnTo>
                  <a:pt x="42" y="33"/>
                </a:lnTo>
                <a:lnTo>
                  <a:pt x="42" y="33"/>
                </a:lnTo>
                <a:lnTo>
                  <a:pt x="42" y="33"/>
                </a:lnTo>
                <a:lnTo>
                  <a:pt x="42" y="35"/>
                </a:lnTo>
                <a:lnTo>
                  <a:pt x="42" y="35"/>
                </a:lnTo>
                <a:close/>
                <a:moveTo>
                  <a:pt x="88" y="63"/>
                </a:move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close/>
                <a:moveTo>
                  <a:pt x="154" y="87"/>
                </a:moveTo>
                <a:lnTo>
                  <a:pt x="154" y="87"/>
                </a:lnTo>
                <a:lnTo>
                  <a:pt x="154" y="87"/>
                </a:lnTo>
                <a:lnTo>
                  <a:pt x="154" y="87"/>
                </a:lnTo>
                <a:lnTo>
                  <a:pt x="154" y="87"/>
                </a:lnTo>
                <a:lnTo>
                  <a:pt x="154" y="87"/>
                </a:lnTo>
                <a:lnTo>
                  <a:pt x="156" y="87"/>
                </a:lnTo>
                <a:lnTo>
                  <a:pt x="156" y="87"/>
                </a:lnTo>
                <a:lnTo>
                  <a:pt x="154" y="87"/>
                </a:lnTo>
                <a:lnTo>
                  <a:pt x="154" y="87"/>
                </a:lnTo>
                <a:close/>
                <a:moveTo>
                  <a:pt x="26" y="81"/>
                </a:move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lnTo>
                  <a:pt x="26" y="81"/>
                </a:lnTo>
                <a:close/>
                <a:moveTo>
                  <a:pt x="66" y="114"/>
                </a:move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4" y="114"/>
                </a:lnTo>
                <a:lnTo>
                  <a:pt x="64" y="114"/>
                </a:lnTo>
                <a:lnTo>
                  <a:pt x="64" y="114"/>
                </a:lnTo>
                <a:lnTo>
                  <a:pt x="64" y="114"/>
                </a:lnTo>
                <a:lnTo>
                  <a:pt x="66" y="114"/>
                </a:lnTo>
                <a:lnTo>
                  <a:pt x="66" y="114"/>
                </a:lnTo>
                <a:close/>
                <a:moveTo>
                  <a:pt x="104" y="67"/>
                </a:moveTo>
                <a:lnTo>
                  <a:pt x="104" y="67"/>
                </a:lnTo>
                <a:lnTo>
                  <a:pt x="102" y="67"/>
                </a:lnTo>
                <a:lnTo>
                  <a:pt x="104" y="68"/>
                </a:lnTo>
                <a:lnTo>
                  <a:pt x="104" y="68"/>
                </a:lnTo>
                <a:lnTo>
                  <a:pt x="104" y="67"/>
                </a:lnTo>
                <a:lnTo>
                  <a:pt x="104" y="67"/>
                </a:lnTo>
                <a:close/>
                <a:moveTo>
                  <a:pt x="56" y="98"/>
                </a:moveTo>
                <a:lnTo>
                  <a:pt x="56" y="98"/>
                </a:lnTo>
                <a:lnTo>
                  <a:pt x="56" y="98"/>
                </a:lnTo>
                <a:lnTo>
                  <a:pt x="56" y="98"/>
                </a:lnTo>
                <a:lnTo>
                  <a:pt x="56" y="98"/>
                </a:lnTo>
                <a:lnTo>
                  <a:pt x="56" y="98"/>
                </a:lnTo>
                <a:close/>
                <a:moveTo>
                  <a:pt x="83" y="85"/>
                </a:moveTo>
                <a:lnTo>
                  <a:pt x="83" y="85"/>
                </a:lnTo>
                <a:lnTo>
                  <a:pt x="83" y="85"/>
                </a:lnTo>
                <a:lnTo>
                  <a:pt x="83" y="85"/>
                </a:lnTo>
                <a:lnTo>
                  <a:pt x="83" y="84"/>
                </a:lnTo>
                <a:lnTo>
                  <a:pt x="83" y="84"/>
                </a:lnTo>
                <a:lnTo>
                  <a:pt x="83" y="84"/>
                </a:lnTo>
                <a:lnTo>
                  <a:pt x="83" y="84"/>
                </a:lnTo>
                <a:lnTo>
                  <a:pt x="83" y="85"/>
                </a:lnTo>
                <a:lnTo>
                  <a:pt x="83" y="8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117"/>
          <p:cNvSpPr>
            <a:spLocks noEditPoints="1"/>
          </p:cNvSpPr>
          <p:nvPr/>
        </p:nvSpPr>
        <p:spPr bwMode="auto">
          <a:xfrm>
            <a:off x="10538245" y="1857330"/>
            <a:ext cx="49710" cy="51870"/>
          </a:xfrm>
          <a:custGeom>
            <a:gdLst>
              <a:gd fmla="*/ 14 w 23" name="T0"/>
              <a:gd fmla="*/ 1 h 24" name="T1"/>
              <a:gd fmla="*/ 14 w 23" name="T2"/>
              <a:gd fmla="*/ 1 h 24" name="T3"/>
              <a:gd fmla="*/ 17 w 23" name="T4"/>
              <a:gd fmla="*/ 1 h 24" name="T5"/>
              <a:gd fmla="*/ 20 w 23" name="T6"/>
              <a:gd fmla="*/ 3 h 24" name="T7"/>
              <a:gd fmla="*/ 20 w 23" name="T8"/>
              <a:gd fmla="*/ 3 h 24" name="T9"/>
              <a:gd fmla="*/ 23 w 23" name="T10"/>
              <a:gd fmla="*/ 6 h 24" name="T11"/>
              <a:gd fmla="*/ 23 w 23" name="T12"/>
              <a:gd fmla="*/ 9 h 24" name="T13"/>
              <a:gd fmla="*/ 23 w 23" name="T14"/>
              <a:gd fmla="*/ 9 h 24" name="T15"/>
              <a:gd fmla="*/ 22 w 23" name="T16"/>
              <a:gd fmla="*/ 16 h 24" name="T17"/>
              <a:gd fmla="*/ 19 w 23" name="T18"/>
              <a:gd fmla="*/ 20 h 24" name="T19"/>
              <a:gd fmla="*/ 19 w 23" name="T20"/>
              <a:gd fmla="*/ 20 h 24" name="T21"/>
              <a:gd fmla="*/ 16 w 23" name="T22"/>
              <a:gd fmla="*/ 24 h 24" name="T23"/>
              <a:gd fmla="*/ 11 w 23" name="T24"/>
              <a:gd fmla="*/ 24 h 24" name="T25"/>
              <a:gd fmla="*/ 11 w 23" name="T26"/>
              <a:gd fmla="*/ 24 h 24" name="T27"/>
              <a:gd fmla="*/ 8 w 23" name="T28"/>
              <a:gd fmla="*/ 22 h 24" name="T29"/>
              <a:gd fmla="*/ 5 w 23" name="T30"/>
              <a:gd fmla="*/ 20 h 24" name="T31"/>
              <a:gd fmla="*/ 1 w 23" name="T32"/>
              <a:gd fmla="*/ 17 h 24" name="T33"/>
              <a:gd fmla="*/ 0 w 23" name="T34"/>
              <a:gd fmla="*/ 14 h 24" name="T35"/>
              <a:gd fmla="*/ 0 w 23" name="T36"/>
              <a:gd fmla="*/ 14 h 24" name="T37"/>
              <a:gd fmla="*/ 0 w 23" name="T38"/>
              <a:gd fmla="*/ 11 h 24" name="T39"/>
              <a:gd fmla="*/ 0 w 23" name="T40"/>
              <a:gd fmla="*/ 8 h 24" name="T41"/>
              <a:gd fmla="*/ 1 w 23" name="T42"/>
              <a:gd fmla="*/ 5 h 24" name="T43"/>
              <a:gd fmla="*/ 5 w 23" name="T44"/>
              <a:gd fmla="*/ 1 h 24" name="T45"/>
              <a:gd fmla="*/ 5 w 23" name="T46"/>
              <a:gd fmla="*/ 1 h 24" name="T47"/>
              <a:gd fmla="*/ 11 w 23" name="T48"/>
              <a:gd fmla="*/ 0 h 24" name="T49"/>
              <a:gd fmla="*/ 11 w 23" name="T50"/>
              <a:gd fmla="*/ 0 h 24" name="T51"/>
              <a:gd fmla="*/ 12 w 23" name="T52"/>
              <a:gd fmla="*/ 0 h 24" name="T53"/>
              <a:gd fmla="*/ 12 w 23" name="T54"/>
              <a:gd fmla="*/ 0 h 24" name="T55"/>
              <a:gd fmla="*/ 14 w 23" name="T56"/>
              <a:gd fmla="*/ 1 h 24" name="T57"/>
              <a:gd fmla="*/ 14 w 23" name="T58"/>
              <a:gd fmla="*/ 1 h 24" name="T59"/>
              <a:gd fmla="*/ 5 w 23" name="T60"/>
              <a:gd fmla="*/ 14 h 24" name="T61"/>
              <a:gd fmla="*/ 5 w 23" name="T62"/>
              <a:gd fmla="*/ 14 h 24" name="T63"/>
              <a:gd fmla="*/ 6 w 23" name="T64"/>
              <a:gd fmla="*/ 9 h 24" name="T65"/>
              <a:gd fmla="*/ 8 w 23" name="T66"/>
              <a:gd fmla="*/ 6 h 24" name="T67"/>
              <a:gd fmla="*/ 8 w 23" name="T68"/>
              <a:gd fmla="*/ 6 h 24" name="T69"/>
              <a:gd fmla="*/ 5 w 23" name="T70"/>
              <a:gd fmla="*/ 9 h 24" name="T71"/>
              <a:gd fmla="*/ 5 w 23" name="T72"/>
              <a:gd fmla="*/ 13 h 24" name="T73"/>
              <a:gd fmla="*/ 5 w 23" name="T74"/>
              <a:gd fmla="*/ 14 h 24" name="T75"/>
              <a:gd fmla="*/ 5 w 23" name="T76"/>
              <a:gd fmla="*/ 14 h 24" name="T77"/>
              <a:gd fmla="*/ 11 w 23" name="T78"/>
              <a:gd fmla="*/ 13 h 24" name="T79"/>
              <a:gd fmla="*/ 11 w 23" name="T80"/>
              <a:gd fmla="*/ 13 h 24" name="T81"/>
              <a:gd fmla="*/ 14 w 23" name="T82"/>
              <a:gd fmla="*/ 11 h 24" name="T83"/>
              <a:gd fmla="*/ 14 w 23" name="T84"/>
              <a:gd fmla="*/ 11 h 24" name="T85"/>
              <a:gd fmla="*/ 14 w 23" name="T86"/>
              <a:gd fmla="*/ 9 h 24" name="T87"/>
              <a:gd fmla="*/ 14 w 23" name="T88"/>
              <a:gd fmla="*/ 9 h 24" name="T89"/>
              <a:gd fmla="*/ 12 w 23" name="T90"/>
              <a:gd fmla="*/ 8 h 24" name="T91"/>
              <a:gd fmla="*/ 12 w 23" name="T92"/>
              <a:gd fmla="*/ 8 h 24" name="T93"/>
              <a:gd fmla="*/ 11 w 23" name="T94"/>
              <a:gd fmla="*/ 9 h 24" name="T95"/>
              <a:gd fmla="*/ 11 w 23" name="T96"/>
              <a:gd fmla="*/ 13 h 24" name="T97"/>
              <a:gd fmla="*/ 11 w 23" name="T98"/>
              <a:gd fmla="*/ 13 h 24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24" w="23">
                <a:moveTo>
                  <a:pt x="14" y="1"/>
                </a:moveTo>
                <a:lnTo>
                  <a:pt x="14" y="1"/>
                </a:lnTo>
                <a:lnTo>
                  <a:pt x="17" y="1"/>
                </a:lnTo>
                <a:lnTo>
                  <a:pt x="20" y="3"/>
                </a:lnTo>
                <a:lnTo>
                  <a:pt x="20" y="3"/>
                </a:lnTo>
                <a:lnTo>
                  <a:pt x="23" y="6"/>
                </a:lnTo>
                <a:lnTo>
                  <a:pt x="23" y="9"/>
                </a:lnTo>
                <a:lnTo>
                  <a:pt x="23" y="9"/>
                </a:lnTo>
                <a:lnTo>
                  <a:pt x="22" y="16"/>
                </a:lnTo>
                <a:lnTo>
                  <a:pt x="19" y="20"/>
                </a:lnTo>
                <a:lnTo>
                  <a:pt x="19" y="20"/>
                </a:lnTo>
                <a:lnTo>
                  <a:pt x="16" y="24"/>
                </a:lnTo>
                <a:lnTo>
                  <a:pt x="11" y="24"/>
                </a:lnTo>
                <a:lnTo>
                  <a:pt x="11" y="24"/>
                </a:lnTo>
                <a:lnTo>
                  <a:pt x="8" y="22"/>
                </a:lnTo>
                <a:lnTo>
                  <a:pt x="5" y="20"/>
                </a:lnTo>
                <a:lnTo>
                  <a:pt x="1" y="17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5" y="1"/>
                </a:lnTo>
                <a:lnTo>
                  <a:pt x="5" y="1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close/>
                <a:moveTo>
                  <a:pt x="5" y="14"/>
                </a:moveTo>
                <a:lnTo>
                  <a:pt x="5" y="14"/>
                </a:lnTo>
                <a:lnTo>
                  <a:pt x="6" y="9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close/>
                <a:moveTo>
                  <a:pt x="11" y="13"/>
                </a:moveTo>
                <a:lnTo>
                  <a:pt x="11" y="13"/>
                </a:lnTo>
                <a:lnTo>
                  <a:pt x="14" y="11"/>
                </a:lnTo>
                <a:lnTo>
                  <a:pt x="14" y="11"/>
                </a:lnTo>
                <a:lnTo>
                  <a:pt x="14" y="9"/>
                </a:lnTo>
                <a:lnTo>
                  <a:pt x="14" y="9"/>
                </a:lnTo>
                <a:lnTo>
                  <a:pt x="12" y="8"/>
                </a:lnTo>
                <a:lnTo>
                  <a:pt x="12" y="8"/>
                </a:lnTo>
                <a:lnTo>
                  <a:pt x="11" y="9"/>
                </a:lnTo>
                <a:lnTo>
                  <a:pt x="11" y="13"/>
                </a:lnTo>
                <a:lnTo>
                  <a:pt x="1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Freeform 118"/>
          <p:cNvSpPr>
            <a:spLocks noEditPoints="1"/>
          </p:cNvSpPr>
          <p:nvPr/>
        </p:nvSpPr>
        <p:spPr bwMode="auto">
          <a:xfrm>
            <a:off x="10592277" y="2425743"/>
            <a:ext cx="54032" cy="45387"/>
          </a:xfrm>
          <a:custGeom>
            <a:gdLst>
              <a:gd fmla="*/ 14 w 25" name="T0"/>
              <a:gd fmla="*/ 21 h 21" name="T1"/>
              <a:gd fmla="*/ 14 w 25" name="T2"/>
              <a:gd fmla="*/ 21 h 21" name="T3"/>
              <a:gd fmla="*/ 9 w 25" name="T4"/>
              <a:gd fmla="*/ 19 h 21" name="T5"/>
              <a:gd fmla="*/ 5 w 25" name="T6"/>
              <a:gd fmla="*/ 16 h 21" name="T7"/>
              <a:gd fmla="*/ 5 w 25" name="T8"/>
              <a:gd fmla="*/ 16 h 21" name="T9"/>
              <a:gd fmla="*/ 2 w 25" name="T10"/>
              <a:gd fmla="*/ 13 h 21" name="T11"/>
              <a:gd fmla="*/ 2 w 25" name="T12"/>
              <a:gd fmla="*/ 13 h 21" name="T13"/>
              <a:gd fmla="*/ 0 w 25" name="T14"/>
              <a:gd fmla="*/ 10 h 21" name="T15"/>
              <a:gd fmla="*/ 2 w 25" name="T16"/>
              <a:gd fmla="*/ 5 h 21" name="T17"/>
              <a:gd fmla="*/ 2 w 25" name="T18"/>
              <a:gd fmla="*/ 5 h 21" name="T19"/>
              <a:gd fmla="*/ 5 w 25" name="T20"/>
              <a:gd fmla="*/ 3 h 21" name="T21"/>
              <a:gd fmla="*/ 5 w 25" name="T22"/>
              <a:gd fmla="*/ 3 h 21" name="T23"/>
              <a:gd fmla="*/ 6 w 25" name="T24"/>
              <a:gd fmla="*/ 2 h 21" name="T25"/>
              <a:gd fmla="*/ 6 w 25" name="T26"/>
              <a:gd fmla="*/ 2 h 21" name="T27"/>
              <a:gd fmla="*/ 8 w 25" name="T28"/>
              <a:gd fmla="*/ 0 h 21" name="T29"/>
              <a:gd fmla="*/ 13 w 25" name="T30"/>
              <a:gd fmla="*/ 0 h 21" name="T31"/>
              <a:gd fmla="*/ 13 w 25" name="T32"/>
              <a:gd fmla="*/ 0 h 21" name="T33"/>
              <a:gd fmla="*/ 14 w 25" name="T34"/>
              <a:gd fmla="*/ 0 h 21" name="T35"/>
              <a:gd fmla="*/ 14 w 25" name="T36"/>
              <a:gd fmla="*/ 0 h 21" name="T37"/>
              <a:gd fmla="*/ 16 w 25" name="T38"/>
              <a:gd fmla="*/ 0 h 21" name="T39"/>
              <a:gd fmla="*/ 19 w 25" name="T40"/>
              <a:gd fmla="*/ 2 h 21" name="T41"/>
              <a:gd fmla="*/ 19 w 25" name="T42"/>
              <a:gd fmla="*/ 2 h 21" name="T43"/>
              <a:gd fmla="*/ 22 w 25" name="T44"/>
              <a:gd fmla="*/ 5 h 21" name="T45"/>
              <a:gd fmla="*/ 22 w 25" name="T46"/>
              <a:gd fmla="*/ 5 h 21" name="T47"/>
              <a:gd fmla="*/ 25 w 25" name="T48"/>
              <a:gd fmla="*/ 8 h 21" name="T49"/>
              <a:gd fmla="*/ 25 w 25" name="T50"/>
              <a:gd fmla="*/ 11 h 21" name="T51"/>
              <a:gd fmla="*/ 25 w 25" name="T52"/>
              <a:gd fmla="*/ 11 h 21" name="T53"/>
              <a:gd fmla="*/ 24 w 25" name="T54"/>
              <a:gd fmla="*/ 16 h 21" name="T55"/>
              <a:gd fmla="*/ 22 w 25" name="T56"/>
              <a:gd fmla="*/ 18 h 21" name="T57"/>
              <a:gd fmla="*/ 19 w 25" name="T58"/>
              <a:gd fmla="*/ 19 h 21" name="T59"/>
              <a:gd fmla="*/ 14 w 25" name="T60"/>
              <a:gd fmla="*/ 21 h 21" name="T61"/>
              <a:gd fmla="*/ 14 w 25" name="T62"/>
              <a:gd fmla="*/ 21 h 21" name="T63"/>
              <a:gd fmla="*/ 13 w 25" name="T64"/>
              <a:gd fmla="*/ 15 h 21" name="T65"/>
              <a:gd fmla="*/ 13 w 25" name="T66"/>
              <a:gd fmla="*/ 15 h 21" name="T67"/>
              <a:gd fmla="*/ 13 w 25" name="T68"/>
              <a:gd fmla="*/ 11 h 21" name="T69"/>
              <a:gd fmla="*/ 13 w 25" name="T70"/>
              <a:gd fmla="*/ 10 h 21" name="T71"/>
              <a:gd fmla="*/ 13 w 25" name="T72"/>
              <a:gd fmla="*/ 10 h 21" name="T73"/>
              <a:gd fmla="*/ 11 w 25" name="T74"/>
              <a:gd fmla="*/ 8 h 21" name="T75"/>
              <a:gd fmla="*/ 11 w 25" name="T76"/>
              <a:gd fmla="*/ 8 h 21" name="T77"/>
              <a:gd fmla="*/ 11 w 25" name="T78"/>
              <a:gd fmla="*/ 11 h 21" name="T79"/>
              <a:gd fmla="*/ 13 w 25" name="T80"/>
              <a:gd fmla="*/ 15 h 21" name="T81"/>
              <a:gd fmla="*/ 13 w 25" name="T82"/>
              <a:gd fmla="*/ 15 h 21" name="T83"/>
              <a:gd fmla="*/ 17 w 25" name="T84"/>
              <a:gd fmla="*/ 8 h 21" name="T85"/>
              <a:gd fmla="*/ 17 w 25" name="T86"/>
              <a:gd fmla="*/ 8 h 21" name="T87"/>
              <a:gd fmla="*/ 17 w 25" name="T88"/>
              <a:gd fmla="*/ 8 h 21" name="T89"/>
              <a:gd fmla="*/ 17 w 25" name="T90"/>
              <a:gd fmla="*/ 8 h 21" name="T91"/>
              <a:gd fmla="*/ 16 w 25" name="T92"/>
              <a:gd fmla="*/ 10 h 21" name="T93"/>
              <a:gd fmla="*/ 16 w 25" name="T94"/>
              <a:gd fmla="*/ 10 h 21" name="T95"/>
              <a:gd fmla="*/ 17 w 25" name="T96"/>
              <a:gd fmla="*/ 10 h 21" name="T97"/>
              <a:gd fmla="*/ 17 w 25" name="T98"/>
              <a:gd fmla="*/ 10 h 21" name="T99"/>
              <a:gd fmla="*/ 17 w 25" name="T100"/>
              <a:gd fmla="*/ 8 h 21" name="T101"/>
              <a:gd fmla="*/ 17 w 25" name="T102"/>
              <a:gd fmla="*/ 8 h 21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21" w="25">
                <a:moveTo>
                  <a:pt x="14" y="21"/>
                </a:moveTo>
                <a:lnTo>
                  <a:pt x="14" y="21"/>
                </a:lnTo>
                <a:lnTo>
                  <a:pt x="9" y="19"/>
                </a:lnTo>
                <a:lnTo>
                  <a:pt x="5" y="16"/>
                </a:lnTo>
                <a:lnTo>
                  <a:pt x="5" y="16"/>
                </a:lnTo>
                <a:lnTo>
                  <a:pt x="2" y="13"/>
                </a:lnTo>
                <a:lnTo>
                  <a:pt x="2" y="13"/>
                </a:lnTo>
                <a:lnTo>
                  <a:pt x="0" y="10"/>
                </a:lnTo>
                <a:lnTo>
                  <a:pt x="2" y="5"/>
                </a:lnTo>
                <a:lnTo>
                  <a:pt x="2" y="5"/>
                </a:lnTo>
                <a:lnTo>
                  <a:pt x="5" y="3"/>
                </a:lnTo>
                <a:lnTo>
                  <a:pt x="5" y="3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9" y="2"/>
                </a:lnTo>
                <a:lnTo>
                  <a:pt x="19" y="2"/>
                </a:lnTo>
                <a:lnTo>
                  <a:pt x="22" y="5"/>
                </a:lnTo>
                <a:lnTo>
                  <a:pt x="22" y="5"/>
                </a:lnTo>
                <a:lnTo>
                  <a:pt x="25" y="8"/>
                </a:lnTo>
                <a:lnTo>
                  <a:pt x="25" y="11"/>
                </a:lnTo>
                <a:lnTo>
                  <a:pt x="25" y="11"/>
                </a:lnTo>
                <a:lnTo>
                  <a:pt x="24" y="16"/>
                </a:lnTo>
                <a:lnTo>
                  <a:pt x="22" y="18"/>
                </a:lnTo>
                <a:lnTo>
                  <a:pt x="19" y="19"/>
                </a:lnTo>
                <a:lnTo>
                  <a:pt x="14" y="21"/>
                </a:lnTo>
                <a:lnTo>
                  <a:pt x="14" y="21"/>
                </a:lnTo>
                <a:close/>
                <a:moveTo>
                  <a:pt x="13" y="15"/>
                </a:moveTo>
                <a:lnTo>
                  <a:pt x="13" y="15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1" y="8"/>
                </a:lnTo>
                <a:lnTo>
                  <a:pt x="11" y="8"/>
                </a:lnTo>
                <a:lnTo>
                  <a:pt x="11" y="11"/>
                </a:lnTo>
                <a:lnTo>
                  <a:pt x="13" y="15"/>
                </a:lnTo>
                <a:lnTo>
                  <a:pt x="13" y="15"/>
                </a:lnTo>
                <a:close/>
                <a:moveTo>
                  <a:pt x="17" y="8"/>
                </a:move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17" y="10"/>
                </a:lnTo>
                <a:lnTo>
                  <a:pt x="17" y="10"/>
                </a:lnTo>
                <a:lnTo>
                  <a:pt x="17" y="8"/>
                </a:lnTo>
                <a:lnTo>
                  <a:pt x="17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119"/>
          <p:cNvSpPr>
            <a:spLocks noEditPoints="1"/>
          </p:cNvSpPr>
          <p:nvPr/>
        </p:nvSpPr>
        <p:spPr bwMode="auto">
          <a:xfrm>
            <a:off x="10663598" y="2412776"/>
            <a:ext cx="51870" cy="45387"/>
          </a:xfrm>
          <a:custGeom>
            <a:gdLst>
              <a:gd fmla="*/ 16 w 24" name="T0"/>
              <a:gd fmla="*/ 17 h 21" name="T1"/>
              <a:gd fmla="*/ 16 w 24" name="T2"/>
              <a:gd fmla="*/ 19 h 21" name="T3"/>
              <a:gd fmla="*/ 11 w 24" name="T4"/>
              <a:gd fmla="*/ 21 h 21" name="T5"/>
              <a:gd fmla="*/ 11 w 24" name="T6"/>
              <a:gd fmla="*/ 21 h 21" name="T7"/>
              <a:gd fmla="*/ 6 w 24" name="T8"/>
              <a:gd fmla="*/ 21 h 21" name="T9"/>
              <a:gd fmla="*/ 0 w 24" name="T10"/>
              <a:gd fmla="*/ 13 h 21" name="T11"/>
              <a:gd fmla="*/ 0 w 24" name="T12"/>
              <a:gd fmla="*/ 8 h 21" name="T13"/>
              <a:gd fmla="*/ 3 w 24" name="T14"/>
              <a:gd fmla="*/ 3 h 21" name="T15"/>
              <a:gd fmla="*/ 6 w 24" name="T16"/>
              <a:gd fmla="*/ 2 h 21" name="T17"/>
              <a:gd fmla="*/ 8 w 24" name="T18"/>
              <a:gd fmla="*/ 0 h 21" name="T19"/>
              <a:gd fmla="*/ 16 w 24" name="T20"/>
              <a:gd fmla="*/ 2 h 21" name="T21"/>
              <a:gd fmla="*/ 18 w 24" name="T22"/>
              <a:gd fmla="*/ 2 h 21" name="T23"/>
              <a:gd fmla="*/ 19 w 24" name="T24"/>
              <a:gd fmla="*/ 2 h 21" name="T25"/>
              <a:gd fmla="*/ 21 w 24" name="T26"/>
              <a:gd fmla="*/ 5 h 21" name="T27"/>
              <a:gd fmla="*/ 22 w 24" name="T28"/>
              <a:gd fmla="*/ 6 h 21" name="T29"/>
              <a:gd fmla="*/ 24 w 24" name="T30"/>
              <a:gd fmla="*/ 14 h 21" name="T31"/>
              <a:gd fmla="*/ 21 w 24" name="T32"/>
              <a:gd fmla="*/ 16 h 21" name="T33"/>
              <a:gd fmla="*/ 18 w 24" name="T34"/>
              <a:gd fmla="*/ 17 h 21" name="T35"/>
              <a:gd fmla="*/ 16 w 24" name="T36"/>
              <a:gd fmla="*/ 17 h 21" name="T37"/>
              <a:gd fmla="*/ 19 w 24" name="T38"/>
              <a:gd fmla="*/ 8 h 21" name="T39"/>
              <a:gd fmla="*/ 18 w 24" name="T40"/>
              <a:gd fmla="*/ 14 h 21" name="T41"/>
              <a:gd fmla="*/ 21 w 24" name="T42"/>
              <a:gd fmla="*/ 11 h 21" name="T43"/>
              <a:gd fmla="*/ 21 w 24" name="T44"/>
              <a:gd fmla="*/ 9 h 21" name="T45"/>
              <a:gd fmla="*/ 19 w 24" name="T46"/>
              <a:gd fmla="*/ 8 h 21" name="T47"/>
              <a:gd fmla="*/ 10 w 24" name="T48"/>
              <a:gd fmla="*/ 16 h 21" name="T49"/>
              <a:gd fmla="*/ 10 w 24" name="T50"/>
              <a:gd fmla="*/ 6 h 21" name="T51"/>
              <a:gd fmla="*/ 8 w 24" name="T52"/>
              <a:gd fmla="*/ 6 h 21" name="T53"/>
              <a:gd fmla="*/ 8 w 24" name="T54"/>
              <a:gd fmla="*/ 14 h 21" name="T55"/>
              <a:gd fmla="*/ 10 w 24" name="T56"/>
              <a:gd fmla="*/ 16 h 21" name="T57"/>
              <a:gd fmla="*/ 14 w 24" name="T58"/>
              <a:gd fmla="*/ 11 h 21" name="T59"/>
              <a:gd fmla="*/ 14 w 24" name="T60"/>
              <a:gd fmla="*/ 8 h 21" name="T61"/>
              <a:gd fmla="*/ 13 w 24" name="T62"/>
              <a:gd fmla="*/ 11 h 21" name="T63"/>
              <a:gd fmla="*/ 14 w 24" name="T64"/>
              <a:gd fmla="*/ 11 h 21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21" w="24">
                <a:moveTo>
                  <a:pt x="16" y="17"/>
                </a:moveTo>
                <a:lnTo>
                  <a:pt x="16" y="17"/>
                </a:lnTo>
                <a:lnTo>
                  <a:pt x="16" y="19"/>
                </a:lnTo>
                <a:lnTo>
                  <a:pt x="16" y="19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2" y="17"/>
                </a:lnTo>
                <a:lnTo>
                  <a:pt x="0" y="13"/>
                </a:lnTo>
                <a:lnTo>
                  <a:pt x="0" y="8"/>
                </a:lnTo>
                <a:lnTo>
                  <a:pt x="0" y="8"/>
                </a:lnTo>
                <a:lnTo>
                  <a:pt x="3" y="3"/>
                </a:lnTo>
                <a:lnTo>
                  <a:pt x="3" y="3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1" y="0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9" y="2"/>
                </a:lnTo>
                <a:lnTo>
                  <a:pt x="21" y="5"/>
                </a:lnTo>
                <a:lnTo>
                  <a:pt x="21" y="5"/>
                </a:lnTo>
                <a:lnTo>
                  <a:pt x="22" y="6"/>
                </a:lnTo>
                <a:lnTo>
                  <a:pt x="22" y="6"/>
                </a:lnTo>
                <a:lnTo>
                  <a:pt x="24" y="9"/>
                </a:lnTo>
                <a:lnTo>
                  <a:pt x="24" y="14"/>
                </a:lnTo>
                <a:lnTo>
                  <a:pt x="24" y="14"/>
                </a:lnTo>
                <a:lnTo>
                  <a:pt x="21" y="16"/>
                </a:lnTo>
                <a:lnTo>
                  <a:pt x="18" y="17"/>
                </a:lnTo>
                <a:lnTo>
                  <a:pt x="18" y="17"/>
                </a:lnTo>
                <a:lnTo>
                  <a:pt x="16" y="17"/>
                </a:lnTo>
                <a:lnTo>
                  <a:pt x="16" y="17"/>
                </a:lnTo>
                <a:close/>
                <a:moveTo>
                  <a:pt x="19" y="8"/>
                </a:moveTo>
                <a:lnTo>
                  <a:pt x="19" y="8"/>
                </a:lnTo>
                <a:lnTo>
                  <a:pt x="18" y="14"/>
                </a:lnTo>
                <a:lnTo>
                  <a:pt x="18" y="14"/>
                </a:lnTo>
                <a:lnTo>
                  <a:pt x="21" y="14"/>
                </a:lnTo>
                <a:lnTo>
                  <a:pt x="21" y="11"/>
                </a:lnTo>
                <a:lnTo>
                  <a:pt x="21" y="11"/>
                </a:lnTo>
                <a:lnTo>
                  <a:pt x="21" y="9"/>
                </a:lnTo>
                <a:lnTo>
                  <a:pt x="19" y="8"/>
                </a:lnTo>
                <a:lnTo>
                  <a:pt x="19" y="8"/>
                </a:lnTo>
                <a:close/>
                <a:moveTo>
                  <a:pt x="10" y="16"/>
                </a:moveTo>
                <a:lnTo>
                  <a:pt x="10" y="16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8" y="9"/>
                </a:lnTo>
                <a:lnTo>
                  <a:pt x="8" y="14"/>
                </a:lnTo>
                <a:lnTo>
                  <a:pt x="8" y="14"/>
                </a:lnTo>
                <a:lnTo>
                  <a:pt x="10" y="16"/>
                </a:lnTo>
                <a:lnTo>
                  <a:pt x="10" y="16"/>
                </a:lnTo>
                <a:close/>
                <a:moveTo>
                  <a:pt x="14" y="11"/>
                </a:moveTo>
                <a:lnTo>
                  <a:pt x="14" y="11"/>
                </a:lnTo>
                <a:lnTo>
                  <a:pt x="14" y="8"/>
                </a:lnTo>
                <a:lnTo>
                  <a:pt x="14" y="8"/>
                </a:lnTo>
                <a:lnTo>
                  <a:pt x="13" y="11"/>
                </a:lnTo>
                <a:lnTo>
                  <a:pt x="13" y="11"/>
                </a:lnTo>
                <a:lnTo>
                  <a:pt x="14" y="11"/>
                </a:lnTo>
                <a:lnTo>
                  <a:pt x="14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Freeform 120"/>
          <p:cNvSpPr>
            <a:spLocks noEditPoints="1"/>
          </p:cNvSpPr>
          <p:nvPr/>
        </p:nvSpPr>
        <p:spPr bwMode="auto">
          <a:xfrm>
            <a:off x="10516632" y="2412776"/>
            <a:ext cx="51870" cy="51870"/>
          </a:xfrm>
          <a:custGeom>
            <a:gdLst>
              <a:gd fmla="*/ 15 w 24" name="T0"/>
              <a:gd fmla="*/ 0 h 24" name="T1"/>
              <a:gd fmla="*/ 19 w 24" name="T2"/>
              <a:gd fmla="*/ 2 h 24" name="T3"/>
              <a:gd fmla="*/ 24 w 24" name="T4"/>
              <a:gd fmla="*/ 9 h 24" name="T5"/>
              <a:gd fmla="*/ 24 w 24" name="T6"/>
              <a:gd fmla="*/ 14 h 24" name="T7"/>
              <a:gd fmla="*/ 21 w 24" name="T8"/>
              <a:gd fmla="*/ 17 h 24" name="T9"/>
              <a:gd fmla="*/ 19 w 24" name="T10"/>
              <a:gd fmla="*/ 21 h 24" name="T11"/>
              <a:gd fmla="*/ 10 w 24" name="T12"/>
              <a:gd fmla="*/ 24 h 24" name="T13"/>
              <a:gd fmla="*/ 5 w 24" name="T14"/>
              <a:gd fmla="*/ 22 h 24" name="T15"/>
              <a:gd fmla="*/ 2 w 24" name="T16"/>
              <a:gd fmla="*/ 19 h 24" name="T17"/>
              <a:gd fmla="*/ 0 w 24" name="T18"/>
              <a:gd fmla="*/ 16 h 24" name="T19"/>
              <a:gd fmla="*/ 7 w 24" name="T20"/>
              <a:gd fmla="*/ 3 h 24" name="T21"/>
              <a:gd fmla="*/ 10 w 24" name="T22"/>
              <a:gd fmla="*/ 2 h 24" name="T23"/>
              <a:gd fmla="*/ 15 w 24" name="T24"/>
              <a:gd fmla="*/ 0 h 24" name="T25"/>
              <a:gd fmla="*/ 16 w 24" name="T26"/>
              <a:gd fmla="*/ 19 h 24" name="T27"/>
              <a:gd fmla="*/ 16 w 24" name="T28"/>
              <a:gd fmla="*/ 19 h 24" name="T29"/>
              <a:gd fmla="*/ 10 w 24" name="T30"/>
              <a:gd fmla="*/ 17 h 24" name="T31"/>
              <a:gd fmla="*/ 5 w 24" name="T32"/>
              <a:gd fmla="*/ 11 h 24" name="T33"/>
              <a:gd fmla="*/ 7 w 24" name="T34"/>
              <a:gd fmla="*/ 9 h 24" name="T35"/>
              <a:gd fmla="*/ 7 w 24" name="T36"/>
              <a:gd fmla="*/ 8 h 24" name="T37"/>
              <a:gd fmla="*/ 3 w 24" name="T38"/>
              <a:gd fmla="*/ 16 h 24" name="T39"/>
              <a:gd fmla="*/ 7 w 24" name="T40"/>
              <a:gd fmla="*/ 19 h 24" name="T41"/>
              <a:gd fmla="*/ 11 w 24" name="T42"/>
              <a:gd fmla="*/ 22 h 24" name="T43"/>
              <a:gd fmla="*/ 15 w 24" name="T44"/>
              <a:gd fmla="*/ 21 h 24" name="T45"/>
              <a:gd fmla="*/ 16 w 24" name="T46"/>
              <a:gd fmla="*/ 19 h 24" name="T47"/>
              <a:gd fmla="*/ 11 w 24" name="T48"/>
              <a:gd fmla="*/ 11 h 24" name="T49"/>
              <a:gd fmla="*/ 15 w 24" name="T50"/>
              <a:gd fmla="*/ 8 h 24" name="T51"/>
              <a:gd fmla="*/ 18 w 24" name="T52"/>
              <a:gd fmla="*/ 6 h 24" name="T53"/>
              <a:gd fmla="*/ 15 w 24" name="T54"/>
              <a:gd fmla="*/ 6 h 24" name="T55"/>
              <a:gd fmla="*/ 13 w 24" name="T56"/>
              <a:gd fmla="*/ 8 h 24" name="T57"/>
              <a:gd fmla="*/ 11 w 24" name="T58"/>
              <a:gd fmla="*/ 11 h 24" name="T59"/>
              <a:gd fmla="*/ 18 w 24" name="T60"/>
              <a:gd fmla="*/ 11 h 24" name="T61"/>
              <a:gd fmla="*/ 16 w 24" name="T62"/>
              <a:gd fmla="*/ 14 h 24" name="T63"/>
              <a:gd fmla="*/ 18 w 24" name="T64"/>
              <a:gd fmla="*/ 13 h 24" name="T65"/>
              <a:gd fmla="*/ 18 w 24" name="T66"/>
              <a:gd fmla="*/ 11 h 2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4" w="24">
                <a:moveTo>
                  <a:pt x="15" y="0"/>
                </a:moveTo>
                <a:lnTo>
                  <a:pt x="15" y="0"/>
                </a:lnTo>
                <a:lnTo>
                  <a:pt x="19" y="2"/>
                </a:lnTo>
                <a:lnTo>
                  <a:pt x="19" y="2"/>
                </a:lnTo>
                <a:lnTo>
                  <a:pt x="22" y="5"/>
                </a:lnTo>
                <a:lnTo>
                  <a:pt x="24" y="9"/>
                </a:lnTo>
                <a:lnTo>
                  <a:pt x="24" y="9"/>
                </a:lnTo>
                <a:lnTo>
                  <a:pt x="24" y="14"/>
                </a:lnTo>
                <a:lnTo>
                  <a:pt x="21" y="17"/>
                </a:lnTo>
                <a:lnTo>
                  <a:pt x="21" y="17"/>
                </a:lnTo>
                <a:lnTo>
                  <a:pt x="19" y="21"/>
                </a:lnTo>
                <a:lnTo>
                  <a:pt x="19" y="21"/>
                </a:lnTo>
                <a:lnTo>
                  <a:pt x="16" y="24"/>
                </a:lnTo>
                <a:lnTo>
                  <a:pt x="10" y="24"/>
                </a:lnTo>
                <a:lnTo>
                  <a:pt x="10" y="24"/>
                </a:lnTo>
                <a:lnTo>
                  <a:pt x="5" y="22"/>
                </a:lnTo>
                <a:lnTo>
                  <a:pt x="5" y="22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  <a:lnTo>
                  <a:pt x="2" y="9"/>
                </a:lnTo>
                <a:lnTo>
                  <a:pt x="7" y="3"/>
                </a:lnTo>
                <a:lnTo>
                  <a:pt x="7" y="3"/>
                </a:lnTo>
                <a:lnTo>
                  <a:pt x="10" y="2"/>
                </a:lnTo>
                <a:lnTo>
                  <a:pt x="15" y="0"/>
                </a:lnTo>
                <a:lnTo>
                  <a:pt x="15" y="0"/>
                </a:lnTo>
                <a:close/>
                <a:moveTo>
                  <a:pt x="16" y="19"/>
                </a:moveTo>
                <a:lnTo>
                  <a:pt x="16" y="19"/>
                </a:lnTo>
                <a:lnTo>
                  <a:pt x="16" y="19"/>
                </a:lnTo>
                <a:lnTo>
                  <a:pt x="16" y="19"/>
                </a:lnTo>
                <a:lnTo>
                  <a:pt x="10" y="17"/>
                </a:lnTo>
                <a:lnTo>
                  <a:pt x="10" y="17"/>
                </a:lnTo>
                <a:lnTo>
                  <a:pt x="7" y="14"/>
                </a:lnTo>
                <a:lnTo>
                  <a:pt x="5" y="11"/>
                </a:lnTo>
                <a:lnTo>
                  <a:pt x="7" y="9"/>
                </a:lnTo>
                <a:lnTo>
                  <a:pt x="7" y="9"/>
                </a:lnTo>
                <a:lnTo>
                  <a:pt x="7" y="8"/>
                </a:lnTo>
                <a:lnTo>
                  <a:pt x="7" y="8"/>
                </a:lnTo>
                <a:lnTo>
                  <a:pt x="3" y="13"/>
                </a:lnTo>
                <a:lnTo>
                  <a:pt x="3" y="16"/>
                </a:lnTo>
                <a:lnTo>
                  <a:pt x="3" y="16"/>
                </a:lnTo>
                <a:lnTo>
                  <a:pt x="7" y="19"/>
                </a:lnTo>
                <a:lnTo>
                  <a:pt x="7" y="19"/>
                </a:lnTo>
                <a:lnTo>
                  <a:pt x="11" y="22"/>
                </a:lnTo>
                <a:lnTo>
                  <a:pt x="11" y="22"/>
                </a:lnTo>
                <a:lnTo>
                  <a:pt x="15" y="21"/>
                </a:lnTo>
                <a:lnTo>
                  <a:pt x="16" y="19"/>
                </a:lnTo>
                <a:lnTo>
                  <a:pt x="16" y="19"/>
                </a:lnTo>
                <a:close/>
                <a:moveTo>
                  <a:pt x="11" y="11"/>
                </a:moveTo>
                <a:lnTo>
                  <a:pt x="11" y="11"/>
                </a:lnTo>
                <a:lnTo>
                  <a:pt x="15" y="8"/>
                </a:lnTo>
                <a:lnTo>
                  <a:pt x="15" y="8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5" y="6"/>
                </a:lnTo>
                <a:lnTo>
                  <a:pt x="15" y="6"/>
                </a:lnTo>
                <a:lnTo>
                  <a:pt x="13" y="8"/>
                </a:lnTo>
                <a:lnTo>
                  <a:pt x="11" y="11"/>
                </a:lnTo>
                <a:lnTo>
                  <a:pt x="11" y="11"/>
                </a:lnTo>
                <a:close/>
                <a:moveTo>
                  <a:pt x="18" y="11"/>
                </a:moveTo>
                <a:lnTo>
                  <a:pt x="18" y="11"/>
                </a:lnTo>
                <a:lnTo>
                  <a:pt x="16" y="14"/>
                </a:lnTo>
                <a:lnTo>
                  <a:pt x="16" y="14"/>
                </a:lnTo>
                <a:lnTo>
                  <a:pt x="18" y="13"/>
                </a:lnTo>
                <a:lnTo>
                  <a:pt x="18" y="13"/>
                </a:lnTo>
                <a:lnTo>
                  <a:pt x="19" y="13"/>
                </a:lnTo>
                <a:lnTo>
                  <a:pt x="18" y="11"/>
                </a:lnTo>
                <a:lnTo>
                  <a:pt x="18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121"/>
          <p:cNvSpPr>
            <a:spLocks noEditPoints="1"/>
          </p:cNvSpPr>
          <p:nvPr/>
        </p:nvSpPr>
        <p:spPr bwMode="auto">
          <a:xfrm>
            <a:off x="10652793" y="2319840"/>
            <a:ext cx="49710" cy="51870"/>
          </a:xfrm>
          <a:custGeom>
            <a:gdLst>
              <a:gd fmla="*/ 11 w 23" name="T0"/>
              <a:gd fmla="*/ 0 h 24" name="T1"/>
              <a:gd fmla="*/ 18 w 23" name="T2"/>
              <a:gd fmla="*/ 4 h 24" name="T3"/>
              <a:gd fmla="*/ 21 w 23" name="T4"/>
              <a:gd fmla="*/ 7 h 24" name="T5"/>
              <a:gd fmla="*/ 23 w 23" name="T6"/>
              <a:gd fmla="*/ 13 h 24" name="T7"/>
              <a:gd fmla="*/ 21 w 23" name="T8"/>
              <a:gd fmla="*/ 19 h 24" name="T9"/>
              <a:gd fmla="*/ 19 w 23" name="T10"/>
              <a:gd fmla="*/ 23 h 24" name="T11"/>
              <a:gd fmla="*/ 10 w 23" name="T12"/>
              <a:gd fmla="*/ 24 h 24" name="T13"/>
              <a:gd fmla="*/ 8 w 23" name="T14"/>
              <a:gd fmla="*/ 24 h 24" name="T15"/>
              <a:gd fmla="*/ 4 w 23" name="T16"/>
              <a:gd fmla="*/ 21 h 24" name="T17"/>
              <a:gd fmla="*/ 0 w 23" name="T18"/>
              <a:gd fmla="*/ 15 h 24" name="T19"/>
              <a:gd fmla="*/ 0 w 23" name="T20"/>
              <a:gd fmla="*/ 11 h 24" name="T21"/>
              <a:gd fmla="*/ 4 w 23" name="T22"/>
              <a:gd fmla="*/ 5 h 24" name="T23"/>
              <a:gd fmla="*/ 11 w 23" name="T24"/>
              <a:gd fmla="*/ 0 h 24" name="T25"/>
              <a:gd fmla="*/ 7 w 23" name="T26"/>
              <a:gd fmla="*/ 16 h 24" name="T27"/>
              <a:gd fmla="*/ 7 w 23" name="T28"/>
              <a:gd fmla="*/ 16 h 24" name="T29"/>
              <a:gd fmla="*/ 8 w 23" name="T30"/>
              <a:gd fmla="*/ 11 h 24" name="T31"/>
              <a:gd fmla="*/ 11 w 23" name="T32"/>
              <a:gd fmla="*/ 7 h 24" name="T33"/>
              <a:gd fmla="*/ 11 w 23" name="T34"/>
              <a:gd fmla="*/ 7 h 24" name="T35"/>
              <a:gd fmla="*/ 15 w 23" name="T36"/>
              <a:gd fmla="*/ 10 h 24" name="T37"/>
              <a:gd fmla="*/ 15 w 23" name="T38"/>
              <a:gd fmla="*/ 11 h 24" name="T39"/>
              <a:gd fmla="*/ 16 w 23" name="T40"/>
              <a:gd fmla="*/ 13 h 24" name="T41"/>
              <a:gd fmla="*/ 16 w 23" name="T42"/>
              <a:gd fmla="*/ 16 h 24" name="T43"/>
              <a:gd fmla="*/ 18 w 23" name="T44"/>
              <a:gd fmla="*/ 15 h 24" name="T45"/>
              <a:gd fmla="*/ 19 w 23" name="T46"/>
              <a:gd fmla="*/ 10 h 24" name="T47"/>
              <a:gd fmla="*/ 18 w 23" name="T48"/>
              <a:gd fmla="*/ 8 h 24" name="T49"/>
              <a:gd fmla="*/ 15 w 23" name="T50"/>
              <a:gd fmla="*/ 7 h 24" name="T51"/>
              <a:gd fmla="*/ 11 w 23" name="T52"/>
              <a:gd fmla="*/ 5 h 24" name="T53"/>
              <a:gd fmla="*/ 8 w 23" name="T54"/>
              <a:gd fmla="*/ 7 h 24" name="T55"/>
              <a:gd fmla="*/ 5 w 23" name="T56"/>
              <a:gd fmla="*/ 13 h 24" name="T57"/>
              <a:gd fmla="*/ 5 w 23" name="T58"/>
              <a:gd fmla="*/ 15 h 24" name="T59"/>
              <a:gd fmla="*/ 7 w 23" name="T60"/>
              <a:gd fmla="*/ 16 h 24" name="T61"/>
              <a:gd fmla="*/ 15 w 23" name="T62"/>
              <a:gd fmla="*/ 21 h 24" name="T63"/>
              <a:gd fmla="*/ 10 w 23" name="T64"/>
              <a:gd fmla="*/ 21 h 24" name="T65"/>
              <a:gd fmla="*/ 15 w 23" name="T66"/>
              <a:gd fmla="*/ 21 h 2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4" w="23">
                <a:moveTo>
                  <a:pt x="11" y="0"/>
                </a:moveTo>
                <a:lnTo>
                  <a:pt x="11" y="0"/>
                </a:lnTo>
                <a:lnTo>
                  <a:pt x="15" y="2"/>
                </a:lnTo>
                <a:lnTo>
                  <a:pt x="18" y="4"/>
                </a:lnTo>
                <a:lnTo>
                  <a:pt x="18" y="4"/>
                </a:lnTo>
                <a:lnTo>
                  <a:pt x="21" y="7"/>
                </a:lnTo>
                <a:lnTo>
                  <a:pt x="21" y="7"/>
                </a:lnTo>
                <a:lnTo>
                  <a:pt x="23" y="13"/>
                </a:lnTo>
                <a:lnTo>
                  <a:pt x="23" y="13"/>
                </a:lnTo>
                <a:lnTo>
                  <a:pt x="21" y="19"/>
                </a:lnTo>
                <a:lnTo>
                  <a:pt x="21" y="19"/>
                </a:lnTo>
                <a:lnTo>
                  <a:pt x="19" y="23"/>
                </a:lnTo>
                <a:lnTo>
                  <a:pt x="16" y="24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4"/>
                </a:lnTo>
                <a:lnTo>
                  <a:pt x="4" y="21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4" y="5"/>
                </a:lnTo>
                <a:lnTo>
                  <a:pt x="4" y="5"/>
                </a:lnTo>
                <a:lnTo>
                  <a:pt x="7" y="2"/>
                </a:lnTo>
                <a:lnTo>
                  <a:pt x="11" y="0"/>
                </a:lnTo>
                <a:lnTo>
                  <a:pt x="11" y="0"/>
                </a:lnTo>
                <a:close/>
                <a:moveTo>
                  <a:pt x="7" y="16"/>
                </a:moveTo>
                <a:lnTo>
                  <a:pt x="7" y="16"/>
                </a:lnTo>
                <a:lnTo>
                  <a:pt x="7" y="16"/>
                </a:lnTo>
                <a:lnTo>
                  <a:pt x="7" y="16"/>
                </a:lnTo>
                <a:lnTo>
                  <a:pt x="8" y="11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3" y="8"/>
                </a:lnTo>
                <a:lnTo>
                  <a:pt x="15" y="10"/>
                </a:lnTo>
                <a:lnTo>
                  <a:pt x="15" y="10"/>
                </a:lnTo>
                <a:lnTo>
                  <a:pt x="15" y="11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6"/>
                </a:lnTo>
                <a:lnTo>
                  <a:pt x="18" y="15"/>
                </a:lnTo>
                <a:lnTo>
                  <a:pt x="18" y="15"/>
                </a:lnTo>
                <a:lnTo>
                  <a:pt x="19" y="10"/>
                </a:lnTo>
                <a:lnTo>
                  <a:pt x="19" y="10"/>
                </a:lnTo>
                <a:lnTo>
                  <a:pt x="19" y="8"/>
                </a:lnTo>
                <a:lnTo>
                  <a:pt x="18" y="8"/>
                </a:lnTo>
                <a:lnTo>
                  <a:pt x="18" y="8"/>
                </a:lnTo>
                <a:lnTo>
                  <a:pt x="15" y="7"/>
                </a:lnTo>
                <a:lnTo>
                  <a:pt x="11" y="5"/>
                </a:lnTo>
                <a:lnTo>
                  <a:pt x="11" y="5"/>
                </a:lnTo>
                <a:lnTo>
                  <a:pt x="8" y="7"/>
                </a:lnTo>
                <a:lnTo>
                  <a:pt x="8" y="7"/>
                </a:lnTo>
                <a:lnTo>
                  <a:pt x="7" y="10"/>
                </a:lnTo>
                <a:lnTo>
                  <a:pt x="5" y="13"/>
                </a:lnTo>
                <a:lnTo>
                  <a:pt x="5" y="13"/>
                </a:lnTo>
                <a:lnTo>
                  <a:pt x="5" y="15"/>
                </a:lnTo>
                <a:lnTo>
                  <a:pt x="7" y="16"/>
                </a:lnTo>
                <a:lnTo>
                  <a:pt x="7" y="16"/>
                </a:lnTo>
                <a:close/>
                <a:moveTo>
                  <a:pt x="15" y="21"/>
                </a:move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15" y="21"/>
                </a:lnTo>
                <a:lnTo>
                  <a:pt x="15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Freeform 122"/>
          <p:cNvSpPr>
            <a:spLocks noEditPoints="1"/>
          </p:cNvSpPr>
          <p:nvPr/>
        </p:nvSpPr>
        <p:spPr bwMode="auto">
          <a:xfrm>
            <a:off x="10557697" y="2347938"/>
            <a:ext cx="45387" cy="45387"/>
          </a:xfrm>
          <a:custGeom>
            <a:gdLst>
              <a:gd fmla="*/ 21 w 21" name="T0"/>
              <a:gd fmla="*/ 10 h 21" name="T1"/>
              <a:gd fmla="*/ 21 w 21" name="T2"/>
              <a:gd fmla="*/ 10 h 21" name="T3"/>
              <a:gd fmla="*/ 19 w 21" name="T4"/>
              <a:gd fmla="*/ 16 h 21" name="T5"/>
              <a:gd fmla="*/ 19 w 21" name="T6"/>
              <a:gd fmla="*/ 16 h 21" name="T7"/>
              <a:gd fmla="*/ 16 w 21" name="T8"/>
              <a:gd fmla="*/ 19 h 21" name="T9"/>
              <a:gd fmla="*/ 14 w 21" name="T10"/>
              <a:gd fmla="*/ 21 h 21" name="T11"/>
              <a:gd fmla="*/ 11 w 21" name="T12"/>
              <a:gd fmla="*/ 21 h 21" name="T13"/>
              <a:gd fmla="*/ 7 w 21" name="T14"/>
              <a:gd fmla="*/ 21 h 21" name="T15"/>
              <a:gd fmla="*/ 7 w 21" name="T16"/>
              <a:gd fmla="*/ 21 h 21" name="T17"/>
              <a:gd fmla="*/ 3 w 21" name="T18"/>
              <a:gd fmla="*/ 19 h 21" name="T19"/>
              <a:gd fmla="*/ 3 w 21" name="T20"/>
              <a:gd fmla="*/ 19 h 21" name="T21"/>
              <a:gd fmla="*/ 2 w 21" name="T22"/>
              <a:gd fmla="*/ 14 h 21" name="T23"/>
              <a:gd fmla="*/ 0 w 21" name="T24"/>
              <a:gd fmla="*/ 11 h 21" name="T25"/>
              <a:gd fmla="*/ 0 w 21" name="T26"/>
              <a:gd fmla="*/ 11 h 21" name="T27"/>
              <a:gd fmla="*/ 2 w 21" name="T28"/>
              <a:gd fmla="*/ 5 h 21" name="T29"/>
              <a:gd fmla="*/ 2 w 21" name="T30"/>
              <a:gd fmla="*/ 5 h 21" name="T31"/>
              <a:gd fmla="*/ 5 w 21" name="T32"/>
              <a:gd fmla="*/ 2 h 21" name="T33"/>
              <a:gd fmla="*/ 10 w 21" name="T34"/>
              <a:gd fmla="*/ 0 h 21" name="T35"/>
              <a:gd fmla="*/ 14 w 21" name="T36"/>
              <a:gd fmla="*/ 0 h 21" name="T37"/>
              <a:gd fmla="*/ 18 w 21" name="T38"/>
              <a:gd fmla="*/ 3 h 21" name="T39"/>
              <a:gd fmla="*/ 18 w 21" name="T40"/>
              <a:gd fmla="*/ 3 h 21" name="T41"/>
              <a:gd fmla="*/ 19 w 21" name="T42"/>
              <a:gd fmla="*/ 5 h 21" name="T43"/>
              <a:gd fmla="*/ 21 w 21" name="T44"/>
              <a:gd fmla="*/ 8 h 21" name="T45"/>
              <a:gd fmla="*/ 21 w 21" name="T46"/>
              <a:gd fmla="*/ 8 h 21" name="T47"/>
              <a:gd fmla="*/ 21 w 21" name="T48"/>
              <a:gd fmla="*/ 10 h 21" name="T49"/>
              <a:gd fmla="*/ 21 w 21" name="T50"/>
              <a:gd fmla="*/ 10 h 21" name="T51"/>
              <a:gd fmla="*/ 7 w 21" name="T52"/>
              <a:gd fmla="*/ 11 h 21" name="T53"/>
              <a:gd fmla="*/ 7 w 21" name="T54"/>
              <a:gd fmla="*/ 11 h 21" name="T55"/>
              <a:gd fmla="*/ 7 w 21" name="T56"/>
              <a:gd fmla="*/ 13 h 21" name="T57"/>
              <a:gd fmla="*/ 7 w 21" name="T58"/>
              <a:gd fmla="*/ 14 h 21" name="T59"/>
              <a:gd fmla="*/ 7 w 21" name="T60"/>
              <a:gd fmla="*/ 14 h 21" name="T61"/>
              <a:gd fmla="*/ 7 w 21" name="T62"/>
              <a:gd fmla="*/ 16 h 21" name="T63"/>
              <a:gd fmla="*/ 7 w 21" name="T64"/>
              <a:gd fmla="*/ 16 h 21" name="T65"/>
              <a:gd fmla="*/ 10 w 21" name="T66"/>
              <a:gd fmla="*/ 16 h 21" name="T67"/>
              <a:gd fmla="*/ 10 w 21" name="T68"/>
              <a:gd fmla="*/ 16 h 21" name="T69"/>
              <a:gd fmla="*/ 8 w 21" name="T70"/>
              <a:gd fmla="*/ 13 h 21" name="T71"/>
              <a:gd fmla="*/ 7 w 21" name="T72"/>
              <a:gd fmla="*/ 11 h 21" name="T73"/>
              <a:gd fmla="*/ 7 w 21" name="T74"/>
              <a:gd fmla="*/ 11 h 21" name="T75"/>
              <a:gd fmla="*/ 7 w 21" name="T76"/>
              <a:gd fmla="*/ 8 h 21" name="T77"/>
              <a:gd fmla="*/ 7 w 21" name="T78"/>
              <a:gd fmla="*/ 8 h 21" name="T79"/>
              <a:gd fmla="*/ 8 w 21" name="T80"/>
              <a:gd fmla="*/ 8 h 21" name="T81"/>
              <a:gd fmla="*/ 10 w 21" name="T82"/>
              <a:gd fmla="*/ 6 h 21" name="T83"/>
              <a:gd fmla="*/ 10 w 21" name="T84"/>
              <a:gd fmla="*/ 6 h 21" name="T85"/>
              <a:gd fmla="*/ 8 w 21" name="T86"/>
              <a:gd fmla="*/ 6 h 21" name="T87"/>
              <a:gd fmla="*/ 7 w 21" name="T88"/>
              <a:gd fmla="*/ 8 h 21" name="T89"/>
              <a:gd fmla="*/ 7 w 21" name="T90"/>
              <a:gd fmla="*/ 8 h 21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21" w="21">
                <a:moveTo>
                  <a:pt x="21" y="10"/>
                </a:moveTo>
                <a:lnTo>
                  <a:pt x="21" y="10"/>
                </a:lnTo>
                <a:lnTo>
                  <a:pt x="19" y="16"/>
                </a:lnTo>
                <a:lnTo>
                  <a:pt x="19" y="16"/>
                </a:lnTo>
                <a:lnTo>
                  <a:pt x="16" y="19"/>
                </a:lnTo>
                <a:lnTo>
                  <a:pt x="14" y="21"/>
                </a:lnTo>
                <a:lnTo>
                  <a:pt x="11" y="21"/>
                </a:lnTo>
                <a:lnTo>
                  <a:pt x="7" y="21"/>
                </a:lnTo>
                <a:lnTo>
                  <a:pt x="7" y="21"/>
                </a:lnTo>
                <a:lnTo>
                  <a:pt x="3" y="19"/>
                </a:lnTo>
                <a:lnTo>
                  <a:pt x="3" y="19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5"/>
                </a:lnTo>
                <a:lnTo>
                  <a:pt x="2" y="5"/>
                </a:lnTo>
                <a:lnTo>
                  <a:pt x="5" y="2"/>
                </a:lnTo>
                <a:lnTo>
                  <a:pt x="10" y="0"/>
                </a:lnTo>
                <a:lnTo>
                  <a:pt x="14" y="0"/>
                </a:lnTo>
                <a:lnTo>
                  <a:pt x="18" y="3"/>
                </a:lnTo>
                <a:lnTo>
                  <a:pt x="18" y="3"/>
                </a:lnTo>
                <a:lnTo>
                  <a:pt x="19" y="5"/>
                </a:lnTo>
                <a:lnTo>
                  <a:pt x="21" y="8"/>
                </a:lnTo>
                <a:lnTo>
                  <a:pt x="21" y="8"/>
                </a:lnTo>
                <a:lnTo>
                  <a:pt x="21" y="10"/>
                </a:lnTo>
                <a:lnTo>
                  <a:pt x="21" y="10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7" y="13"/>
                </a:lnTo>
                <a:lnTo>
                  <a:pt x="7" y="14"/>
                </a:lnTo>
                <a:lnTo>
                  <a:pt x="7" y="14"/>
                </a:lnTo>
                <a:lnTo>
                  <a:pt x="7" y="16"/>
                </a:lnTo>
                <a:lnTo>
                  <a:pt x="7" y="16"/>
                </a:lnTo>
                <a:lnTo>
                  <a:pt x="10" y="16"/>
                </a:lnTo>
                <a:lnTo>
                  <a:pt x="10" y="16"/>
                </a:lnTo>
                <a:lnTo>
                  <a:pt x="8" y="13"/>
                </a:lnTo>
                <a:lnTo>
                  <a:pt x="7" y="11"/>
                </a:lnTo>
                <a:lnTo>
                  <a:pt x="7" y="11"/>
                </a:lnTo>
                <a:close/>
                <a:moveTo>
                  <a:pt x="7" y="8"/>
                </a:moveTo>
                <a:lnTo>
                  <a:pt x="7" y="8"/>
                </a:lnTo>
                <a:lnTo>
                  <a:pt x="8" y="8"/>
                </a:lnTo>
                <a:lnTo>
                  <a:pt x="10" y="6"/>
                </a:lnTo>
                <a:lnTo>
                  <a:pt x="10" y="6"/>
                </a:lnTo>
                <a:lnTo>
                  <a:pt x="8" y="6"/>
                </a:lnTo>
                <a:lnTo>
                  <a:pt x="7" y="8"/>
                </a:lnTo>
                <a:lnTo>
                  <a:pt x="7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123"/>
          <p:cNvSpPr/>
          <p:nvPr/>
        </p:nvSpPr>
        <p:spPr bwMode="auto">
          <a:xfrm>
            <a:off x="10626857" y="1863814"/>
            <a:ext cx="43225" cy="41065"/>
          </a:xfrm>
          <a:custGeom>
            <a:gdLst>
              <a:gd fmla="*/ 20 w 20" name="T0"/>
              <a:gd fmla="*/ 10 h 19" name="T1"/>
              <a:gd fmla="*/ 20 w 20" name="T2"/>
              <a:gd fmla="*/ 10 h 19" name="T3"/>
              <a:gd fmla="*/ 19 w 20" name="T4"/>
              <a:gd fmla="*/ 16 h 19" name="T5"/>
              <a:gd fmla="*/ 19 w 20" name="T6"/>
              <a:gd fmla="*/ 16 h 19" name="T7"/>
              <a:gd fmla="*/ 16 w 20" name="T8"/>
              <a:gd fmla="*/ 19 h 19" name="T9"/>
              <a:gd fmla="*/ 11 w 20" name="T10"/>
              <a:gd fmla="*/ 19 h 19" name="T11"/>
              <a:gd fmla="*/ 11 w 20" name="T12"/>
              <a:gd fmla="*/ 19 h 19" name="T13"/>
              <a:gd fmla="*/ 6 w 20" name="T14"/>
              <a:gd fmla="*/ 19 h 19" name="T15"/>
              <a:gd fmla="*/ 6 w 20" name="T16"/>
              <a:gd fmla="*/ 19 h 19" name="T17"/>
              <a:gd fmla="*/ 3 w 20" name="T18"/>
              <a:gd fmla="*/ 17 h 19" name="T19"/>
              <a:gd fmla="*/ 3 w 20" name="T20"/>
              <a:gd fmla="*/ 17 h 19" name="T21"/>
              <a:gd fmla="*/ 0 w 20" name="T22"/>
              <a:gd fmla="*/ 14 h 19" name="T23"/>
              <a:gd fmla="*/ 0 w 20" name="T24"/>
              <a:gd fmla="*/ 13 h 19" name="T25"/>
              <a:gd fmla="*/ 0 w 20" name="T26"/>
              <a:gd fmla="*/ 13 h 19" name="T27"/>
              <a:gd fmla="*/ 0 w 20" name="T28"/>
              <a:gd fmla="*/ 10 h 19" name="T29"/>
              <a:gd fmla="*/ 0 w 20" name="T30"/>
              <a:gd fmla="*/ 10 h 19" name="T31"/>
              <a:gd fmla="*/ 3 w 20" name="T32"/>
              <a:gd fmla="*/ 3 h 19" name="T33"/>
              <a:gd fmla="*/ 3 w 20" name="T34"/>
              <a:gd fmla="*/ 3 h 19" name="T35"/>
              <a:gd fmla="*/ 3 w 20" name="T36"/>
              <a:gd fmla="*/ 3 h 19" name="T37"/>
              <a:gd fmla="*/ 3 w 20" name="T38"/>
              <a:gd fmla="*/ 3 h 19" name="T39"/>
              <a:gd fmla="*/ 9 w 20" name="T40"/>
              <a:gd fmla="*/ 0 h 19" name="T41"/>
              <a:gd fmla="*/ 14 w 20" name="T42"/>
              <a:gd fmla="*/ 0 h 19" name="T43"/>
              <a:gd fmla="*/ 14 w 20" name="T44"/>
              <a:gd fmla="*/ 0 h 19" name="T45"/>
              <a:gd fmla="*/ 17 w 20" name="T46"/>
              <a:gd fmla="*/ 2 h 19" name="T47"/>
              <a:gd fmla="*/ 19 w 20" name="T48"/>
              <a:gd fmla="*/ 3 h 19" name="T49"/>
              <a:gd fmla="*/ 19 w 20" name="T50"/>
              <a:gd fmla="*/ 3 h 19" name="T51"/>
              <a:gd fmla="*/ 19 w 20" name="T52"/>
              <a:gd fmla="*/ 6 h 19" name="T53"/>
              <a:gd fmla="*/ 19 w 20" name="T54"/>
              <a:gd fmla="*/ 6 h 19" name="T55"/>
              <a:gd fmla="*/ 20 w 20" name="T56"/>
              <a:gd fmla="*/ 10 h 19" name="T57"/>
              <a:gd fmla="*/ 20 w 20" name="T58"/>
              <a:gd fmla="*/ 10 h 19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19" w="20">
                <a:moveTo>
                  <a:pt x="20" y="10"/>
                </a:moveTo>
                <a:lnTo>
                  <a:pt x="20" y="10"/>
                </a:lnTo>
                <a:lnTo>
                  <a:pt x="19" y="16"/>
                </a:lnTo>
                <a:lnTo>
                  <a:pt x="19" y="16"/>
                </a:lnTo>
                <a:lnTo>
                  <a:pt x="16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6" y="19"/>
                </a:lnTo>
                <a:lnTo>
                  <a:pt x="3" y="17"/>
                </a:lnTo>
                <a:lnTo>
                  <a:pt x="3" y="17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9" y="0"/>
                </a:lnTo>
                <a:lnTo>
                  <a:pt x="14" y="0"/>
                </a:lnTo>
                <a:lnTo>
                  <a:pt x="14" y="0"/>
                </a:lnTo>
                <a:lnTo>
                  <a:pt x="17" y="2"/>
                </a:lnTo>
                <a:lnTo>
                  <a:pt x="19" y="3"/>
                </a:lnTo>
                <a:lnTo>
                  <a:pt x="19" y="3"/>
                </a:lnTo>
                <a:lnTo>
                  <a:pt x="19" y="6"/>
                </a:lnTo>
                <a:lnTo>
                  <a:pt x="19" y="6"/>
                </a:lnTo>
                <a:lnTo>
                  <a:pt x="20" y="10"/>
                </a:lnTo>
                <a:lnTo>
                  <a:pt x="20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Freeform 124"/>
          <p:cNvSpPr>
            <a:spLocks noEditPoints="1"/>
          </p:cNvSpPr>
          <p:nvPr/>
        </p:nvSpPr>
        <p:spPr bwMode="auto">
          <a:xfrm>
            <a:off x="10620373" y="1950265"/>
            <a:ext cx="41065" cy="43225"/>
          </a:xfrm>
          <a:custGeom>
            <a:gdLst>
              <a:gd fmla="*/ 19 w 19" name="T0"/>
              <a:gd fmla="*/ 7 h 20" name="T1"/>
              <a:gd fmla="*/ 19 w 19" name="T2"/>
              <a:gd fmla="*/ 7 h 20" name="T3"/>
              <a:gd fmla="*/ 17 w 19" name="T4"/>
              <a:gd fmla="*/ 12 h 20" name="T5"/>
              <a:gd fmla="*/ 15 w 19" name="T6"/>
              <a:gd fmla="*/ 15 h 20" name="T7"/>
              <a:gd fmla="*/ 15 w 19" name="T8"/>
              <a:gd fmla="*/ 15 h 20" name="T9"/>
              <a:gd fmla="*/ 12 w 19" name="T10"/>
              <a:gd fmla="*/ 18 h 20" name="T11"/>
              <a:gd fmla="*/ 12 w 19" name="T12"/>
              <a:gd fmla="*/ 18 h 20" name="T13"/>
              <a:gd fmla="*/ 11 w 19" name="T14"/>
              <a:gd fmla="*/ 20 h 20" name="T15"/>
              <a:gd fmla="*/ 8 w 19" name="T16"/>
              <a:gd fmla="*/ 20 h 20" name="T17"/>
              <a:gd fmla="*/ 8 w 19" name="T18"/>
              <a:gd fmla="*/ 20 h 20" name="T19"/>
              <a:gd fmla="*/ 4 w 19" name="T20"/>
              <a:gd fmla="*/ 18 h 20" name="T21"/>
              <a:gd fmla="*/ 1 w 19" name="T22"/>
              <a:gd fmla="*/ 15 h 20" name="T23"/>
              <a:gd fmla="*/ 0 w 19" name="T24"/>
              <a:gd fmla="*/ 12 h 20" name="T25"/>
              <a:gd fmla="*/ 0 w 19" name="T26"/>
              <a:gd fmla="*/ 9 h 20" name="T27"/>
              <a:gd fmla="*/ 0 w 19" name="T28"/>
              <a:gd fmla="*/ 9 h 20" name="T29"/>
              <a:gd fmla="*/ 1 w 19" name="T30"/>
              <a:gd fmla="*/ 4 h 20" name="T31"/>
              <a:gd fmla="*/ 4 w 19" name="T32"/>
              <a:gd fmla="*/ 1 h 20" name="T33"/>
              <a:gd fmla="*/ 4 w 19" name="T34"/>
              <a:gd fmla="*/ 1 h 20" name="T35"/>
              <a:gd fmla="*/ 6 w 19" name="T36"/>
              <a:gd fmla="*/ 0 h 20" name="T37"/>
              <a:gd fmla="*/ 11 w 19" name="T38"/>
              <a:gd fmla="*/ 0 h 20" name="T39"/>
              <a:gd fmla="*/ 11 w 19" name="T40"/>
              <a:gd fmla="*/ 0 h 20" name="T41"/>
              <a:gd fmla="*/ 14 w 19" name="T42"/>
              <a:gd fmla="*/ 1 h 20" name="T43"/>
              <a:gd fmla="*/ 14 w 19" name="T44"/>
              <a:gd fmla="*/ 1 h 20" name="T45"/>
              <a:gd fmla="*/ 17 w 19" name="T46"/>
              <a:gd fmla="*/ 3 h 20" name="T47"/>
              <a:gd fmla="*/ 19 w 19" name="T48"/>
              <a:gd fmla="*/ 7 h 20" name="T49"/>
              <a:gd fmla="*/ 19 w 19" name="T50"/>
              <a:gd fmla="*/ 7 h 20" name="T51"/>
              <a:gd fmla="*/ 4 w 19" name="T52"/>
              <a:gd fmla="*/ 11 h 20" name="T53"/>
              <a:gd fmla="*/ 4 w 19" name="T54"/>
              <a:gd fmla="*/ 11 h 20" name="T55"/>
              <a:gd fmla="*/ 4 w 19" name="T56"/>
              <a:gd fmla="*/ 7 h 20" name="T57"/>
              <a:gd fmla="*/ 4 w 19" name="T58"/>
              <a:gd fmla="*/ 7 h 20" name="T59"/>
              <a:gd fmla="*/ 4 w 19" name="T60"/>
              <a:gd fmla="*/ 7 h 20" name="T61"/>
              <a:gd fmla="*/ 4 w 19" name="T62"/>
              <a:gd fmla="*/ 7 h 20" name="T63"/>
              <a:gd fmla="*/ 4 w 19" name="T64"/>
              <a:gd fmla="*/ 11 h 20" name="T65"/>
              <a:gd fmla="*/ 4 w 19" name="T66"/>
              <a:gd fmla="*/ 11 h 20" name="T67"/>
              <a:gd fmla="*/ 12 w 19" name="T68"/>
              <a:gd fmla="*/ 4 h 20" name="T69"/>
              <a:gd fmla="*/ 12 w 19" name="T70"/>
              <a:gd fmla="*/ 4 h 20" name="T71"/>
              <a:gd fmla="*/ 11 w 19" name="T72"/>
              <a:gd fmla="*/ 4 h 20" name="T73"/>
              <a:gd fmla="*/ 9 w 19" name="T74"/>
              <a:gd fmla="*/ 4 h 20" name="T75"/>
              <a:gd fmla="*/ 9 w 19" name="T76"/>
              <a:gd fmla="*/ 4 h 20" name="T77"/>
              <a:gd fmla="*/ 12 w 19" name="T78"/>
              <a:gd fmla="*/ 4 h 20" name="T79"/>
              <a:gd fmla="*/ 12 w 19" name="T80"/>
              <a:gd fmla="*/ 4 h 20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20" w="19">
                <a:moveTo>
                  <a:pt x="19" y="7"/>
                </a:moveTo>
                <a:lnTo>
                  <a:pt x="19" y="7"/>
                </a:lnTo>
                <a:lnTo>
                  <a:pt x="17" y="12"/>
                </a:lnTo>
                <a:lnTo>
                  <a:pt x="15" y="15"/>
                </a:lnTo>
                <a:lnTo>
                  <a:pt x="15" y="15"/>
                </a:lnTo>
                <a:lnTo>
                  <a:pt x="12" y="18"/>
                </a:lnTo>
                <a:lnTo>
                  <a:pt x="12" y="18"/>
                </a:lnTo>
                <a:lnTo>
                  <a:pt x="11" y="20"/>
                </a:lnTo>
                <a:lnTo>
                  <a:pt x="8" y="20"/>
                </a:lnTo>
                <a:lnTo>
                  <a:pt x="8" y="20"/>
                </a:lnTo>
                <a:lnTo>
                  <a:pt x="4" y="18"/>
                </a:lnTo>
                <a:lnTo>
                  <a:pt x="1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7" y="3"/>
                </a:lnTo>
                <a:lnTo>
                  <a:pt x="19" y="7"/>
                </a:lnTo>
                <a:lnTo>
                  <a:pt x="19" y="7"/>
                </a:lnTo>
                <a:close/>
                <a:moveTo>
                  <a:pt x="4" y="11"/>
                </a:moveTo>
                <a:lnTo>
                  <a:pt x="4" y="11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close/>
                <a:moveTo>
                  <a:pt x="12" y="4"/>
                </a:moveTo>
                <a:lnTo>
                  <a:pt x="12" y="4"/>
                </a:lnTo>
                <a:lnTo>
                  <a:pt x="11" y="4"/>
                </a:lnTo>
                <a:lnTo>
                  <a:pt x="9" y="4"/>
                </a:lnTo>
                <a:lnTo>
                  <a:pt x="9" y="4"/>
                </a:lnTo>
                <a:lnTo>
                  <a:pt x="12" y="4"/>
                </a:lnTo>
                <a:lnTo>
                  <a:pt x="12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125"/>
          <p:cNvSpPr>
            <a:spLocks noEditPoints="1"/>
          </p:cNvSpPr>
          <p:nvPr/>
        </p:nvSpPr>
        <p:spPr bwMode="auto">
          <a:xfrm>
            <a:off x="10728436" y="2401969"/>
            <a:ext cx="41065" cy="47548"/>
          </a:xfrm>
          <a:custGeom>
            <a:gdLst>
              <a:gd fmla="*/ 14 w 19" name="T0"/>
              <a:gd fmla="*/ 5 h 22" name="T1"/>
              <a:gd fmla="*/ 14 w 19" name="T2"/>
              <a:gd fmla="*/ 5 h 22" name="T3"/>
              <a:gd fmla="*/ 16 w 19" name="T4"/>
              <a:gd fmla="*/ 7 h 22" name="T5"/>
              <a:gd fmla="*/ 16 w 19" name="T6"/>
              <a:gd fmla="*/ 10 h 22" name="T7"/>
              <a:gd fmla="*/ 19 w 19" name="T8"/>
              <a:gd fmla="*/ 13 h 22" name="T9"/>
              <a:gd fmla="*/ 16 w 19" name="T10"/>
              <a:gd fmla="*/ 19 h 22" name="T11"/>
              <a:gd fmla="*/ 14 w 19" name="T12"/>
              <a:gd fmla="*/ 21 h 22" name="T13"/>
              <a:gd fmla="*/ 11 w 19" name="T14"/>
              <a:gd fmla="*/ 22 h 22" name="T15"/>
              <a:gd fmla="*/ 10 w 19" name="T16"/>
              <a:gd fmla="*/ 22 h 22" name="T17"/>
              <a:gd fmla="*/ 5 w 19" name="T18"/>
              <a:gd fmla="*/ 22 h 22" name="T19"/>
              <a:gd fmla="*/ 0 w 19" name="T20"/>
              <a:gd fmla="*/ 18 h 22" name="T21"/>
              <a:gd fmla="*/ 0 w 19" name="T22"/>
              <a:gd fmla="*/ 13 h 22" name="T23"/>
              <a:gd fmla="*/ 3 w 19" name="T24"/>
              <a:gd fmla="*/ 5 h 22" name="T25"/>
              <a:gd fmla="*/ 5 w 19" name="T26"/>
              <a:gd fmla="*/ 3 h 22" name="T27"/>
              <a:gd fmla="*/ 11 w 19" name="T28"/>
              <a:gd fmla="*/ 0 h 22" name="T29"/>
              <a:gd fmla="*/ 13 w 19" name="T30"/>
              <a:gd fmla="*/ 0 h 22" name="T31"/>
              <a:gd fmla="*/ 14 w 19" name="T32"/>
              <a:gd fmla="*/ 2 h 22" name="T33"/>
              <a:gd fmla="*/ 14 w 19" name="T34"/>
              <a:gd fmla="*/ 5 h 22" name="T35"/>
              <a:gd fmla="*/ 11 w 19" name="T36"/>
              <a:gd fmla="*/ 18 h 22" name="T37"/>
              <a:gd fmla="*/ 13 w 19" name="T38"/>
              <a:gd fmla="*/ 16 h 22" name="T39"/>
              <a:gd fmla="*/ 13 w 19" name="T40"/>
              <a:gd fmla="*/ 11 h 22" name="T41"/>
              <a:gd fmla="*/ 8 w 19" name="T42"/>
              <a:gd fmla="*/ 11 h 22" name="T43"/>
              <a:gd fmla="*/ 6 w 19" name="T44"/>
              <a:gd fmla="*/ 13 h 22" name="T45"/>
              <a:gd fmla="*/ 11 w 19" name="T46"/>
              <a:gd fmla="*/ 13 h 22" name="T47"/>
              <a:gd fmla="*/ 11 w 19" name="T48"/>
              <a:gd fmla="*/ 14 h 22" name="T49"/>
              <a:gd fmla="*/ 11 w 19" name="T50"/>
              <a:gd fmla="*/ 18 h 22" name="T51"/>
              <a:gd fmla="*/ 6 w 19" name="T52"/>
              <a:gd fmla="*/ 8 h 22" name="T53"/>
              <a:gd fmla="*/ 11 w 19" name="T54"/>
              <a:gd fmla="*/ 8 h 22" name="T55"/>
              <a:gd fmla="*/ 8 w 19" name="T56"/>
              <a:gd fmla="*/ 7 h 22" name="T57"/>
              <a:gd fmla="*/ 6 w 19" name="T58"/>
              <a:gd fmla="*/ 8 h 22" name="T59"/>
              <a:gd fmla="*/ 3 w 19" name="T60"/>
              <a:gd fmla="*/ 14 h 22" name="T61"/>
              <a:gd fmla="*/ 3 w 19" name="T62"/>
              <a:gd fmla="*/ 18 h 22" name="T63"/>
              <a:gd fmla="*/ 5 w 19" name="T64"/>
              <a:gd fmla="*/ 18 h 22" name="T65"/>
              <a:gd fmla="*/ 3 w 19" name="T66"/>
              <a:gd fmla="*/ 14 h 22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22" w="19">
                <a:moveTo>
                  <a:pt x="14" y="5"/>
                </a:move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6" y="7"/>
                </a:lnTo>
                <a:lnTo>
                  <a:pt x="16" y="7"/>
                </a:lnTo>
                <a:lnTo>
                  <a:pt x="16" y="10"/>
                </a:lnTo>
                <a:lnTo>
                  <a:pt x="16" y="10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6" y="19"/>
                </a:lnTo>
                <a:lnTo>
                  <a:pt x="16" y="19"/>
                </a:lnTo>
                <a:lnTo>
                  <a:pt x="14" y="21"/>
                </a:lnTo>
                <a:lnTo>
                  <a:pt x="14" y="21"/>
                </a:lnTo>
                <a:lnTo>
                  <a:pt x="11" y="22"/>
                </a:lnTo>
                <a:lnTo>
                  <a:pt x="11" y="22"/>
                </a:lnTo>
                <a:lnTo>
                  <a:pt x="10" y="22"/>
                </a:lnTo>
                <a:lnTo>
                  <a:pt x="10" y="22"/>
                </a:lnTo>
                <a:lnTo>
                  <a:pt x="5" y="22"/>
                </a:lnTo>
                <a:lnTo>
                  <a:pt x="2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2" y="8"/>
                </a:lnTo>
                <a:lnTo>
                  <a:pt x="3" y="5"/>
                </a:lnTo>
                <a:lnTo>
                  <a:pt x="3" y="5"/>
                </a:lnTo>
                <a:lnTo>
                  <a:pt x="5" y="3"/>
                </a:lnTo>
                <a:lnTo>
                  <a:pt x="5" y="3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2"/>
                </a:lnTo>
                <a:lnTo>
                  <a:pt x="14" y="5"/>
                </a:lnTo>
                <a:lnTo>
                  <a:pt x="14" y="5"/>
                </a:lnTo>
                <a:close/>
                <a:moveTo>
                  <a:pt x="11" y="18"/>
                </a:moveTo>
                <a:lnTo>
                  <a:pt x="11" y="18"/>
                </a:lnTo>
                <a:lnTo>
                  <a:pt x="13" y="16"/>
                </a:lnTo>
                <a:lnTo>
                  <a:pt x="13" y="16"/>
                </a:lnTo>
                <a:lnTo>
                  <a:pt x="13" y="11"/>
                </a:lnTo>
                <a:lnTo>
                  <a:pt x="13" y="11"/>
                </a:lnTo>
                <a:lnTo>
                  <a:pt x="8" y="11"/>
                </a:ln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4"/>
                </a:lnTo>
                <a:lnTo>
                  <a:pt x="11" y="18"/>
                </a:lnTo>
                <a:lnTo>
                  <a:pt x="11" y="18"/>
                </a:lnTo>
                <a:close/>
                <a:moveTo>
                  <a:pt x="6" y="8"/>
                </a:moveTo>
                <a:lnTo>
                  <a:pt x="6" y="8"/>
                </a:lnTo>
                <a:lnTo>
                  <a:pt x="11" y="8"/>
                </a:lnTo>
                <a:lnTo>
                  <a:pt x="11" y="8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8"/>
                </a:lnTo>
                <a:close/>
                <a:moveTo>
                  <a:pt x="3" y="14"/>
                </a:moveTo>
                <a:lnTo>
                  <a:pt x="3" y="14"/>
                </a:lnTo>
                <a:lnTo>
                  <a:pt x="3" y="16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3" y="14"/>
                </a:lnTo>
                <a:lnTo>
                  <a:pt x="3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Freeform 126"/>
          <p:cNvSpPr>
            <a:spLocks noEditPoints="1"/>
          </p:cNvSpPr>
          <p:nvPr/>
        </p:nvSpPr>
        <p:spPr bwMode="auto">
          <a:xfrm>
            <a:off x="10514472" y="1945942"/>
            <a:ext cx="43225" cy="41065"/>
          </a:xfrm>
          <a:custGeom>
            <a:gdLst>
              <a:gd fmla="*/ 11 w 20" name="T0"/>
              <a:gd fmla="*/ 19 h 19" name="T1"/>
              <a:gd fmla="*/ 11 w 20" name="T2"/>
              <a:gd fmla="*/ 19 h 19" name="T3"/>
              <a:gd fmla="*/ 3 w 20" name="T4"/>
              <a:gd fmla="*/ 17 h 19" name="T5"/>
              <a:gd fmla="*/ 3 w 20" name="T6"/>
              <a:gd fmla="*/ 17 h 19" name="T7"/>
              <a:gd fmla="*/ 1 w 20" name="T8"/>
              <a:gd fmla="*/ 14 h 19" name="T9"/>
              <a:gd fmla="*/ 1 w 20" name="T10"/>
              <a:gd fmla="*/ 14 h 19" name="T11"/>
              <a:gd fmla="*/ 0 w 20" name="T12"/>
              <a:gd fmla="*/ 13 h 19" name="T13"/>
              <a:gd fmla="*/ 0 w 20" name="T14"/>
              <a:gd fmla="*/ 11 h 19" name="T15"/>
              <a:gd fmla="*/ 0 w 20" name="T16"/>
              <a:gd fmla="*/ 11 h 19" name="T17"/>
              <a:gd fmla="*/ 1 w 20" name="T18"/>
              <a:gd fmla="*/ 6 h 19" name="T19"/>
              <a:gd fmla="*/ 4 w 20" name="T20"/>
              <a:gd fmla="*/ 2 h 19" name="T21"/>
              <a:gd fmla="*/ 4 w 20" name="T22"/>
              <a:gd fmla="*/ 2 h 19" name="T23"/>
              <a:gd fmla="*/ 8 w 20" name="T24"/>
              <a:gd fmla="*/ 2 h 19" name="T25"/>
              <a:gd fmla="*/ 8 w 20" name="T26"/>
              <a:gd fmla="*/ 2 h 19" name="T27"/>
              <a:gd fmla="*/ 12 w 20" name="T28"/>
              <a:gd fmla="*/ 0 h 19" name="T29"/>
              <a:gd fmla="*/ 17 w 20" name="T30"/>
              <a:gd fmla="*/ 2 h 19" name="T31"/>
              <a:gd fmla="*/ 17 w 20" name="T32"/>
              <a:gd fmla="*/ 2 h 19" name="T33"/>
              <a:gd fmla="*/ 19 w 20" name="T34"/>
              <a:gd fmla="*/ 5 h 19" name="T35"/>
              <a:gd fmla="*/ 20 w 20" name="T36"/>
              <a:gd fmla="*/ 9 h 19" name="T37"/>
              <a:gd fmla="*/ 20 w 20" name="T38"/>
              <a:gd fmla="*/ 9 h 19" name="T39"/>
              <a:gd fmla="*/ 19 w 20" name="T40"/>
              <a:gd fmla="*/ 13 h 19" name="T41"/>
              <a:gd fmla="*/ 19 w 20" name="T42"/>
              <a:gd fmla="*/ 13 h 19" name="T43"/>
              <a:gd fmla="*/ 16 w 20" name="T44"/>
              <a:gd fmla="*/ 17 h 19" name="T45"/>
              <a:gd fmla="*/ 11 w 20" name="T46"/>
              <a:gd fmla="*/ 19 h 19" name="T47"/>
              <a:gd fmla="*/ 11 w 20" name="T48"/>
              <a:gd fmla="*/ 19 h 19" name="T49"/>
              <a:gd fmla="*/ 16 w 20" name="T50"/>
              <a:gd fmla="*/ 5 h 19" name="T51"/>
              <a:gd fmla="*/ 16 w 20" name="T52"/>
              <a:gd fmla="*/ 5 h 19" name="T53"/>
              <a:gd fmla="*/ 17 w 20" name="T54"/>
              <a:gd fmla="*/ 9 h 19" name="T55"/>
              <a:gd fmla="*/ 17 w 20" name="T56"/>
              <a:gd fmla="*/ 9 h 19" name="T57"/>
              <a:gd fmla="*/ 17 w 20" name="T58"/>
              <a:gd fmla="*/ 6 h 19" name="T59"/>
              <a:gd fmla="*/ 16 w 20" name="T60"/>
              <a:gd fmla="*/ 5 h 19" name="T61"/>
              <a:gd fmla="*/ 16 w 20" name="T62"/>
              <a:gd fmla="*/ 5 h 19" name="T63"/>
              <a:gd fmla="*/ 3 w 20" name="T64"/>
              <a:gd fmla="*/ 9 h 19" name="T65"/>
              <a:gd fmla="*/ 3 w 20" name="T66"/>
              <a:gd fmla="*/ 9 h 19" name="T67"/>
              <a:gd fmla="*/ 3 w 20" name="T68"/>
              <a:gd fmla="*/ 13 h 19" name="T69"/>
              <a:gd fmla="*/ 4 w 20" name="T70"/>
              <a:gd fmla="*/ 13 h 19" name="T71"/>
              <a:gd fmla="*/ 4 w 20" name="T72"/>
              <a:gd fmla="*/ 13 h 19" name="T73"/>
              <a:gd fmla="*/ 3 w 20" name="T74"/>
              <a:gd fmla="*/ 9 h 19" name="T75"/>
              <a:gd fmla="*/ 3 w 20" name="T76"/>
              <a:gd fmla="*/ 9 h 19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9" w="20">
                <a:moveTo>
                  <a:pt x="11" y="19"/>
                </a:moveTo>
                <a:lnTo>
                  <a:pt x="11" y="19"/>
                </a:lnTo>
                <a:lnTo>
                  <a:pt x="3" y="17"/>
                </a:lnTo>
                <a:lnTo>
                  <a:pt x="3" y="17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4" y="2"/>
                </a:lnTo>
                <a:lnTo>
                  <a:pt x="4" y="2"/>
                </a:lnTo>
                <a:lnTo>
                  <a:pt x="8" y="2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17" y="2"/>
                </a:lnTo>
                <a:lnTo>
                  <a:pt x="19" y="5"/>
                </a:lnTo>
                <a:lnTo>
                  <a:pt x="20" y="9"/>
                </a:lnTo>
                <a:lnTo>
                  <a:pt x="20" y="9"/>
                </a:lnTo>
                <a:lnTo>
                  <a:pt x="19" y="13"/>
                </a:lnTo>
                <a:lnTo>
                  <a:pt x="19" y="13"/>
                </a:lnTo>
                <a:lnTo>
                  <a:pt x="16" y="17"/>
                </a:lnTo>
                <a:lnTo>
                  <a:pt x="11" y="19"/>
                </a:lnTo>
                <a:lnTo>
                  <a:pt x="11" y="19"/>
                </a:lnTo>
                <a:close/>
                <a:moveTo>
                  <a:pt x="16" y="5"/>
                </a:moveTo>
                <a:lnTo>
                  <a:pt x="16" y="5"/>
                </a:lnTo>
                <a:lnTo>
                  <a:pt x="17" y="9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6" y="5"/>
                </a:lnTo>
                <a:close/>
                <a:moveTo>
                  <a:pt x="3" y="9"/>
                </a:moveTo>
                <a:lnTo>
                  <a:pt x="3" y="9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3" y="9"/>
                </a:lnTo>
                <a:lnTo>
                  <a:pt x="3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127"/>
          <p:cNvSpPr>
            <a:spLocks noEditPoints="1"/>
          </p:cNvSpPr>
          <p:nvPr/>
        </p:nvSpPr>
        <p:spPr bwMode="auto">
          <a:xfrm>
            <a:off x="10611728" y="2354421"/>
            <a:ext cx="38903" cy="45387"/>
          </a:xfrm>
          <a:custGeom>
            <a:gdLst>
              <a:gd fmla="*/ 0 w 18" name="T0"/>
              <a:gd fmla="*/ 13 h 21" name="T1"/>
              <a:gd fmla="*/ 0 w 18" name="T2"/>
              <a:gd fmla="*/ 13 h 21" name="T3"/>
              <a:gd fmla="*/ 2 w 18" name="T4"/>
              <a:gd fmla="*/ 8 h 21" name="T5"/>
              <a:gd fmla="*/ 5 w 18" name="T6"/>
              <a:gd fmla="*/ 3 h 21" name="T7"/>
              <a:gd fmla="*/ 5 w 18" name="T8"/>
              <a:gd fmla="*/ 3 h 21" name="T9"/>
              <a:gd fmla="*/ 8 w 18" name="T10"/>
              <a:gd fmla="*/ 0 h 21" name="T11"/>
              <a:gd fmla="*/ 13 w 18" name="T12"/>
              <a:gd fmla="*/ 2 h 21" name="T13"/>
              <a:gd fmla="*/ 13 w 18" name="T14"/>
              <a:gd fmla="*/ 2 h 21" name="T15"/>
              <a:gd fmla="*/ 16 w 18" name="T16"/>
              <a:gd fmla="*/ 5 h 21" name="T17"/>
              <a:gd fmla="*/ 18 w 18" name="T18"/>
              <a:gd fmla="*/ 11 h 21" name="T19"/>
              <a:gd fmla="*/ 18 w 18" name="T20"/>
              <a:gd fmla="*/ 11 h 21" name="T21"/>
              <a:gd fmla="*/ 18 w 18" name="T22"/>
              <a:gd fmla="*/ 14 h 21" name="T23"/>
              <a:gd fmla="*/ 16 w 18" name="T24"/>
              <a:gd fmla="*/ 18 h 21" name="T25"/>
              <a:gd fmla="*/ 16 w 18" name="T26"/>
              <a:gd fmla="*/ 18 h 21" name="T27"/>
              <a:gd fmla="*/ 15 w 18" name="T28"/>
              <a:gd fmla="*/ 21 h 21" name="T29"/>
              <a:gd fmla="*/ 12 w 18" name="T30"/>
              <a:gd fmla="*/ 21 h 21" name="T31"/>
              <a:gd fmla="*/ 12 w 18" name="T32"/>
              <a:gd fmla="*/ 21 h 21" name="T33"/>
              <a:gd fmla="*/ 10 w 18" name="T34"/>
              <a:gd fmla="*/ 21 h 21" name="T35"/>
              <a:gd fmla="*/ 10 w 18" name="T36"/>
              <a:gd fmla="*/ 21 h 21" name="T37"/>
              <a:gd fmla="*/ 5 w 18" name="T38"/>
              <a:gd fmla="*/ 21 h 21" name="T39"/>
              <a:gd fmla="*/ 2 w 18" name="T40"/>
              <a:gd fmla="*/ 18 h 21" name="T41"/>
              <a:gd fmla="*/ 2 w 18" name="T42"/>
              <a:gd fmla="*/ 18 h 21" name="T43"/>
              <a:gd fmla="*/ 0 w 18" name="T44"/>
              <a:gd fmla="*/ 13 h 21" name="T45"/>
              <a:gd fmla="*/ 0 w 18" name="T46"/>
              <a:gd fmla="*/ 13 h 21" name="T47"/>
              <a:gd fmla="*/ 10 w 18" name="T48"/>
              <a:gd fmla="*/ 18 h 21" name="T49"/>
              <a:gd fmla="*/ 10 w 18" name="T50"/>
              <a:gd fmla="*/ 18 h 21" name="T51"/>
              <a:gd fmla="*/ 10 w 18" name="T52"/>
              <a:gd fmla="*/ 18 h 21" name="T53"/>
              <a:gd fmla="*/ 10 w 18" name="T54"/>
              <a:gd fmla="*/ 18 h 21" name="T55"/>
              <a:gd fmla="*/ 7 w 18" name="T56"/>
              <a:gd fmla="*/ 16 h 21" name="T57"/>
              <a:gd fmla="*/ 7 w 18" name="T58"/>
              <a:gd fmla="*/ 14 h 21" name="T59"/>
              <a:gd fmla="*/ 7 w 18" name="T60"/>
              <a:gd fmla="*/ 14 h 21" name="T61"/>
              <a:gd fmla="*/ 5 w 18" name="T62"/>
              <a:gd fmla="*/ 13 h 21" name="T63"/>
              <a:gd fmla="*/ 5 w 18" name="T64"/>
              <a:gd fmla="*/ 13 h 21" name="T65"/>
              <a:gd fmla="*/ 5 w 18" name="T66"/>
              <a:gd fmla="*/ 16 h 21" name="T67"/>
              <a:gd fmla="*/ 7 w 18" name="T68"/>
              <a:gd fmla="*/ 18 h 21" name="T69"/>
              <a:gd fmla="*/ 7 w 18" name="T70"/>
              <a:gd fmla="*/ 18 h 21" name="T71"/>
              <a:gd fmla="*/ 8 w 18" name="T72"/>
              <a:gd fmla="*/ 18 h 21" name="T73"/>
              <a:gd fmla="*/ 10 w 18" name="T74"/>
              <a:gd fmla="*/ 18 h 21" name="T75"/>
              <a:gd fmla="*/ 10 w 18" name="T76"/>
              <a:gd fmla="*/ 18 h 21" name="T77"/>
              <a:gd fmla="*/ 13 w 18" name="T78"/>
              <a:gd fmla="*/ 7 h 21" name="T79"/>
              <a:gd fmla="*/ 13 w 18" name="T80"/>
              <a:gd fmla="*/ 7 h 21" name="T81"/>
              <a:gd fmla="*/ 13 w 18" name="T82"/>
              <a:gd fmla="*/ 7 h 21" name="T83"/>
              <a:gd fmla="*/ 13 w 18" name="T84"/>
              <a:gd fmla="*/ 7 h 21" name="T85"/>
              <a:gd fmla="*/ 10 w 18" name="T86"/>
              <a:gd fmla="*/ 5 h 21" name="T87"/>
              <a:gd fmla="*/ 10 w 18" name="T88"/>
              <a:gd fmla="*/ 5 h 21" name="T89"/>
              <a:gd fmla="*/ 12 w 18" name="T90"/>
              <a:gd fmla="*/ 7 h 21" name="T91"/>
              <a:gd fmla="*/ 12 w 18" name="T92"/>
              <a:gd fmla="*/ 7 h 21" name="T93"/>
              <a:gd fmla="*/ 13 w 18" name="T94"/>
              <a:gd fmla="*/ 7 h 21" name="T95"/>
              <a:gd fmla="*/ 13 w 18" name="T96"/>
              <a:gd fmla="*/ 7 h 21" name="T97"/>
              <a:gd fmla="*/ 7 w 18" name="T98"/>
              <a:gd fmla="*/ 7 h 21" name="T99"/>
              <a:gd fmla="*/ 7 w 18" name="T100"/>
              <a:gd fmla="*/ 7 h 21" name="T101"/>
              <a:gd fmla="*/ 7 w 18" name="T102"/>
              <a:gd fmla="*/ 8 h 21" name="T103"/>
              <a:gd fmla="*/ 7 w 18" name="T104"/>
              <a:gd fmla="*/ 8 h 21" name="T105"/>
              <a:gd fmla="*/ 8 w 18" name="T106"/>
              <a:gd fmla="*/ 7 h 21" name="T107"/>
              <a:gd fmla="*/ 8 w 18" name="T108"/>
              <a:gd fmla="*/ 7 h 21" name="T109"/>
              <a:gd fmla="*/ 7 w 18" name="T110"/>
              <a:gd fmla="*/ 7 h 21" name="T111"/>
              <a:gd fmla="*/ 7 w 18" name="T112"/>
              <a:gd fmla="*/ 7 h 21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21" w="18">
                <a:moveTo>
                  <a:pt x="0" y="13"/>
                </a:moveTo>
                <a:lnTo>
                  <a:pt x="0" y="13"/>
                </a:lnTo>
                <a:lnTo>
                  <a:pt x="2" y="8"/>
                </a:lnTo>
                <a:lnTo>
                  <a:pt x="5" y="3"/>
                </a:lnTo>
                <a:lnTo>
                  <a:pt x="5" y="3"/>
                </a:lnTo>
                <a:lnTo>
                  <a:pt x="8" y="0"/>
                </a:lnTo>
                <a:lnTo>
                  <a:pt x="13" y="2"/>
                </a:lnTo>
                <a:lnTo>
                  <a:pt x="13" y="2"/>
                </a:lnTo>
                <a:lnTo>
                  <a:pt x="16" y="5"/>
                </a:lnTo>
                <a:lnTo>
                  <a:pt x="18" y="11"/>
                </a:lnTo>
                <a:lnTo>
                  <a:pt x="18" y="11"/>
                </a:lnTo>
                <a:lnTo>
                  <a:pt x="18" y="14"/>
                </a:lnTo>
                <a:lnTo>
                  <a:pt x="16" y="18"/>
                </a:lnTo>
                <a:lnTo>
                  <a:pt x="16" y="18"/>
                </a:lnTo>
                <a:lnTo>
                  <a:pt x="15" y="21"/>
                </a:lnTo>
                <a:lnTo>
                  <a:pt x="12" y="21"/>
                </a:lnTo>
                <a:lnTo>
                  <a:pt x="12" y="21"/>
                </a:lnTo>
                <a:lnTo>
                  <a:pt x="10" y="21"/>
                </a:lnTo>
                <a:lnTo>
                  <a:pt x="10" y="21"/>
                </a:lnTo>
                <a:lnTo>
                  <a:pt x="5" y="21"/>
                </a:lnTo>
                <a:lnTo>
                  <a:pt x="2" y="18"/>
                </a:lnTo>
                <a:lnTo>
                  <a:pt x="2" y="18"/>
                </a:lnTo>
                <a:lnTo>
                  <a:pt x="0" y="13"/>
                </a:lnTo>
                <a:lnTo>
                  <a:pt x="0" y="13"/>
                </a:lnTo>
                <a:close/>
                <a:moveTo>
                  <a:pt x="10" y="18"/>
                </a:moveTo>
                <a:lnTo>
                  <a:pt x="10" y="18"/>
                </a:lnTo>
                <a:lnTo>
                  <a:pt x="10" y="18"/>
                </a:lnTo>
                <a:lnTo>
                  <a:pt x="10" y="18"/>
                </a:lnTo>
                <a:lnTo>
                  <a:pt x="7" y="16"/>
                </a:lnTo>
                <a:lnTo>
                  <a:pt x="7" y="14"/>
                </a:lnTo>
                <a:lnTo>
                  <a:pt x="7" y="14"/>
                </a:lnTo>
                <a:lnTo>
                  <a:pt x="5" y="13"/>
                </a:lnTo>
                <a:lnTo>
                  <a:pt x="5" y="13"/>
                </a:lnTo>
                <a:lnTo>
                  <a:pt x="5" y="16"/>
                </a:lnTo>
                <a:lnTo>
                  <a:pt x="7" y="18"/>
                </a:lnTo>
                <a:lnTo>
                  <a:pt x="7" y="18"/>
                </a:lnTo>
                <a:lnTo>
                  <a:pt x="8" y="18"/>
                </a:lnTo>
                <a:lnTo>
                  <a:pt x="10" y="18"/>
                </a:lnTo>
                <a:lnTo>
                  <a:pt x="10" y="18"/>
                </a:lnTo>
                <a:close/>
                <a:moveTo>
                  <a:pt x="13" y="7"/>
                </a:move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0" y="5"/>
                </a:lnTo>
                <a:lnTo>
                  <a:pt x="10" y="5"/>
                </a:lnTo>
                <a:lnTo>
                  <a:pt x="12" y="7"/>
                </a:lnTo>
                <a:lnTo>
                  <a:pt x="12" y="7"/>
                </a:lnTo>
                <a:lnTo>
                  <a:pt x="13" y="7"/>
                </a:lnTo>
                <a:lnTo>
                  <a:pt x="13" y="7"/>
                </a:lnTo>
                <a:close/>
                <a:moveTo>
                  <a:pt x="7" y="7"/>
                </a:moveTo>
                <a:lnTo>
                  <a:pt x="7" y="7"/>
                </a:lnTo>
                <a:lnTo>
                  <a:pt x="7" y="8"/>
                </a:lnTo>
                <a:lnTo>
                  <a:pt x="7" y="8"/>
                </a:lnTo>
                <a:lnTo>
                  <a:pt x="8" y="7"/>
                </a:lnTo>
                <a:lnTo>
                  <a:pt x="8" y="7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Freeform 128"/>
          <p:cNvSpPr>
            <a:spLocks noEditPoints="1"/>
          </p:cNvSpPr>
          <p:nvPr/>
        </p:nvSpPr>
        <p:spPr bwMode="auto">
          <a:xfrm>
            <a:off x="10581470" y="2287422"/>
            <a:ext cx="41065" cy="47548"/>
          </a:xfrm>
          <a:custGeom>
            <a:gdLst>
              <a:gd fmla="*/ 7 w 19" name="T0"/>
              <a:gd fmla="*/ 22 h 22" name="T1"/>
              <a:gd fmla="*/ 3 w 19" name="T2"/>
              <a:gd fmla="*/ 22 h 22" name="T3"/>
              <a:gd fmla="*/ 0 w 19" name="T4"/>
              <a:gd fmla="*/ 15 h 22" name="T5"/>
              <a:gd fmla="*/ 2 w 19" name="T6"/>
              <a:gd fmla="*/ 12 h 22" name="T7"/>
              <a:gd fmla="*/ 2 w 19" name="T8"/>
              <a:gd fmla="*/ 11 h 22" name="T9"/>
              <a:gd fmla="*/ 3 w 19" name="T10"/>
              <a:gd fmla="*/ 6 h 22" name="T11"/>
              <a:gd fmla="*/ 7 w 19" name="T12"/>
              <a:gd fmla="*/ 3 h 22" name="T13"/>
              <a:gd fmla="*/ 10 w 19" name="T14"/>
              <a:gd fmla="*/ 1 h 22" name="T15"/>
              <a:gd fmla="*/ 13 w 19" name="T16"/>
              <a:gd fmla="*/ 0 h 22" name="T17"/>
              <a:gd fmla="*/ 14 w 19" name="T18"/>
              <a:gd fmla="*/ 0 h 22" name="T19"/>
              <a:gd fmla="*/ 19 w 19" name="T20"/>
              <a:gd fmla="*/ 1 h 22" name="T21"/>
              <a:gd fmla="*/ 19 w 19" name="T22"/>
              <a:gd fmla="*/ 6 h 22" name="T23"/>
              <a:gd fmla="*/ 19 w 19" name="T24"/>
              <a:gd fmla="*/ 9 h 22" name="T25"/>
              <a:gd fmla="*/ 16 w 19" name="T26"/>
              <a:gd fmla="*/ 15 h 22" name="T27"/>
              <a:gd fmla="*/ 13 w 19" name="T28"/>
              <a:gd fmla="*/ 20 h 22" name="T29"/>
              <a:gd fmla="*/ 7 w 19" name="T30"/>
              <a:gd fmla="*/ 22 h 22" name="T31"/>
              <a:gd fmla="*/ 5 w 19" name="T32"/>
              <a:gd fmla="*/ 15 h 22" name="T33"/>
              <a:gd fmla="*/ 3 w 19" name="T34"/>
              <a:gd fmla="*/ 19 h 22" name="T35"/>
              <a:gd fmla="*/ 7 w 19" name="T36"/>
              <a:gd fmla="*/ 19 h 22" name="T37"/>
              <a:gd fmla="*/ 7 w 19" name="T38"/>
              <a:gd fmla="*/ 19 h 22" name="T39"/>
              <a:gd fmla="*/ 11 w 19" name="T40"/>
              <a:gd fmla="*/ 17 h 22" name="T41"/>
              <a:gd fmla="*/ 10 w 19" name="T42"/>
              <a:gd fmla="*/ 17 h 22" name="T43"/>
              <a:gd fmla="*/ 7 w 19" name="T44"/>
              <a:gd fmla="*/ 15 h 22" name="T45"/>
              <a:gd fmla="*/ 7 w 19" name="T46"/>
              <a:gd fmla="*/ 15 h 22" name="T47"/>
              <a:gd fmla="*/ 5 w 19" name="T48"/>
              <a:gd fmla="*/ 15 h 22" name="T49"/>
              <a:gd fmla="*/ 11 w 19" name="T50"/>
              <a:gd fmla="*/ 8 h 22" name="T51"/>
              <a:gd fmla="*/ 11 w 19" name="T52"/>
              <a:gd fmla="*/ 11 h 22" name="T53"/>
              <a:gd fmla="*/ 11 w 19" name="T54"/>
              <a:gd fmla="*/ 12 h 22" name="T55"/>
              <a:gd fmla="*/ 14 w 19" name="T56"/>
              <a:gd fmla="*/ 11 h 22" name="T57"/>
              <a:gd fmla="*/ 13 w 19" name="T58"/>
              <a:gd fmla="*/ 9 h 22" name="T59"/>
              <a:gd fmla="*/ 11 w 19" name="T60"/>
              <a:gd fmla="*/ 8 h 22" name="T61"/>
              <a:gd fmla="*/ 16 w 19" name="T62"/>
              <a:gd fmla="*/ 6 h 22" name="T63"/>
              <a:gd fmla="*/ 14 w 19" name="T64"/>
              <a:gd fmla="*/ 3 h 22" name="T65"/>
              <a:gd fmla="*/ 13 w 19" name="T66"/>
              <a:gd fmla="*/ 4 h 22" name="T67"/>
              <a:gd fmla="*/ 16 w 19" name="T68"/>
              <a:gd fmla="*/ 6 h 22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22" w="19">
                <a:moveTo>
                  <a:pt x="7" y="22"/>
                </a:moveTo>
                <a:lnTo>
                  <a:pt x="7" y="22"/>
                </a:lnTo>
                <a:lnTo>
                  <a:pt x="3" y="22"/>
                </a:lnTo>
                <a:lnTo>
                  <a:pt x="3" y="22"/>
                </a:lnTo>
                <a:lnTo>
                  <a:pt x="2" y="19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2" y="11"/>
                </a:lnTo>
                <a:lnTo>
                  <a:pt x="2" y="11"/>
                </a:lnTo>
                <a:lnTo>
                  <a:pt x="3" y="6"/>
                </a:lnTo>
                <a:lnTo>
                  <a:pt x="7" y="3"/>
                </a:lnTo>
                <a:lnTo>
                  <a:pt x="7" y="3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9" y="1"/>
                </a:lnTo>
                <a:lnTo>
                  <a:pt x="19" y="6"/>
                </a:lnTo>
                <a:lnTo>
                  <a:pt x="19" y="6"/>
                </a:lnTo>
                <a:lnTo>
                  <a:pt x="19" y="9"/>
                </a:lnTo>
                <a:lnTo>
                  <a:pt x="19" y="9"/>
                </a:lnTo>
                <a:lnTo>
                  <a:pt x="16" y="15"/>
                </a:lnTo>
                <a:lnTo>
                  <a:pt x="16" y="15"/>
                </a:lnTo>
                <a:lnTo>
                  <a:pt x="13" y="20"/>
                </a:lnTo>
                <a:lnTo>
                  <a:pt x="13" y="20"/>
                </a:lnTo>
                <a:lnTo>
                  <a:pt x="10" y="22"/>
                </a:lnTo>
                <a:lnTo>
                  <a:pt x="7" y="22"/>
                </a:lnTo>
                <a:lnTo>
                  <a:pt x="7" y="22"/>
                </a:lnTo>
                <a:close/>
                <a:moveTo>
                  <a:pt x="5" y="15"/>
                </a:moveTo>
                <a:lnTo>
                  <a:pt x="5" y="15"/>
                </a:lnTo>
                <a:lnTo>
                  <a:pt x="3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10" y="19"/>
                </a:lnTo>
                <a:lnTo>
                  <a:pt x="11" y="17"/>
                </a:lnTo>
                <a:lnTo>
                  <a:pt x="11" y="17"/>
                </a:lnTo>
                <a:lnTo>
                  <a:pt x="10" y="17"/>
                </a:lnTo>
                <a:lnTo>
                  <a:pt x="10" y="17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close/>
                <a:moveTo>
                  <a:pt x="11" y="8"/>
                </a:moveTo>
                <a:lnTo>
                  <a:pt x="11" y="8"/>
                </a:lnTo>
                <a:lnTo>
                  <a:pt x="11" y="11"/>
                </a:lnTo>
                <a:lnTo>
                  <a:pt x="11" y="11"/>
                </a:lnTo>
                <a:lnTo>
                  <a:pt x="11" y="12"/>
                </a:lnTo>
                <a:lnTo>
                  <a:pt x="11" y="12"/>
                </a:lnTo>
                <a:lnTo>
                  <a:pt x="14" y="11"/>
                </a:lnTo>
                <a:lnTo>
                  <a:pt x="14" y="11"/>
                </a:lnTo>
                <a:lnTo>
                  <a:pt x="13" y="9"/>
                </a:lnTo>
                <a:lnTo>
                  <a:pt x="11" y="8"/>
                </a:lnTo>
                <a:lnTo>
                  <a:pt x="11" y="8"/>
                </a:lnTo>
                <a:close/>
                <a:moveTo>
                  <a:pt x="16" y="6"/>
                </a:moveTo>
                <a:lnTo>
                  <a:pt x="16" y="6"/>
                </a:lnTo>
                <a:lnTo>
                  <a:pt x="16" y="4"/>
                </a:lnTo>
                <a:lnTo>
                  <a:pt x="14" y="3"/>
                </a:lnTo>
                <a:lnTo>
                  <a:pt x="14" y="3"/>
                </a:lnTo>
                <a:lnTo>
                  <a:pt x="13" y="4"/>
                </a:lnTo>
                <a:lnTo>
                  <a:pt x="13" y="4"/>
                </a:lnTo>
                <a:lnTo>
                  <a:pt x="16" y="6"/>
                </a:lnTo>
                <a:lnTo>
                  <a:pt x="16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129"/>
          <p:cNvSpPr>
            <a:spLocks noEditPoints="1"/>
          </p:cNvSpPr>
          <p:nvPr/>
        </p:nvSpPr>
        <p:spPr bwMode="auto">
          <a:xfrm>
            <a:off x="10650631" y="2012941"/>
            <a:ext cx="36742" cy="45387"/>
          </a:xfrm>
          <a:custGeom>
            <a:gdLst>
              <a:gd fmla="*/ 17 w 17" name="T0"/>
              <a:gd fmla="*/ 10 h 21" name="T1"/>
              <a:gd fmla="*/ 17 w 17" name="T2"/>
              <a:gd fmla="*/ 10 h 21" name="T3"/>
              <a:gd fmla="*/ 17 w 17" name="T4"/>
              <a:gd fmla="*/ 16 h 21" name="T5"/>
              <a:gd fmla="*/ 17 w 17" name="T6"/>
              <a:gd fmla="*/ 16 h 21" name="T7"/>
              <a:gd fmla="*/ 14 w 17" name="T8"/>
              <a:gd fmla="*/ 19 h 21" name="T9"/>
              <a:gd fmla="*/ 9 w 17" name="T10"/>
              <a:gd fmla="*/ 21 h 21" name="T11"/>
              <a:gd fmla="*/ 9 w 17" name="T12"/>
              <a:gd fmla="*/ 21 h 21" name="T13"/>
              <a:gd fmla="*/ 3 w 17" name="T14"/>
              <a:gd fmla="*/ 19 h 21" name="T15"/>
              <a:gd fmla="*/ 3 w 17" name="T16"/>
              <a:gd fmla="*/ 19 h 21" name="T17"/>
              <a:gd fmla="*/ 1 w 17" name="T18"/>
              <a:gd fmla="*/ 16 h 21" name="T19"/>
              <a:gd fmla="*/ 0 w 17" name="T20"/>
              <a:gd fmla="*/ 13 h 21" name="T21"/>
              <a:gd fmla="*/ 0 w 17" name="T22"/>
              <a:gd fmla="*/ 13 h 21" name="T23"/>
              <a:gd fmla="*/ 1 w 17" name="T24"/>
              <a:gd fmla="*/ 7 h 21" name="T25"/>
              <a:gd fmla="*/ 1 w 17" name="T26"/>
              <a:gd fmla="*/ 7 h 21" name="T27"/>
              <a:gd fmla="*/ 3 w 17" name="T28"/>
              <a:gd fmla="*/ 4 h 21" name="T29"/>
              <a:gd fmla="*/ 6 w 17" name="T30"/>
              <a:gd fmla="*/ 2 h 21" name="T31"/>
              <a:gd fmla="*/ 6 w 17" name="T32"/>
              <a:gd fmla="*/ 2 h 21" name="T33"/>
              <a:gd fmla="*/ 8 w 17" name="T34"/>
              <a:gd fmla="*/ 0 h 21" name="T35"/>
              <a:gd fmla="*/ 8 w 17" name="T36"/>
              <a:gd fmla="*/ 0 h 21" name="T37"/>
              <a:gd fmla="*/ 9 w 17" name="T38"/>
              <a:gd fmla="*/ 0 h 21" name="T39"/>
              <a:gd fmla="*/ 12 w 17" name="T40"/>
              <a:gd fmla="*/ 0 h 21" name="T41"/>
              <a:gd fmla="*/ 12 w 17" name="T42"/>
              <a:gd fmla="*/ 0 h 21" name="T43"/>
              <a:gd fmla="*/ 14 w 17" name="T44"/>
              <a:gd fmla="*/ 2 h 21" name="T45"/>
              <a:gd fmla="*/ 17 w 17" name="T46"/>
              <a:gd fmla="*/ 5 h 21" name="T47"/>
              <a:gd fmla="*/ 17 w 17" name="T48"/>
              <a:gd fmla="*/ 10 h 21" name="T49"/>
              <a:gd fmla="*/ 17 w 17" name="T50"/>
              <a:gd fmla="*/ 10 h 21" name="T51"/>
              <a:gd fmla="*/ 11 w 17" name="T52"/>
              <a:gd fmla="*/ 8 h 21" name="T53"/>
              <a:gd fmla="*/ 11 w 17" name="T54"/>
              <a:gd fmla="*/ 8 h 21" name="T55"/>
              <a:gd fmla="*/ 11 w 17" name="T56"/>
              <a:gd fmla="*/ 8 h 21" name="T57"/>
              <a:gd fmla="*/ 11 w 17" name="T58"/>
              <a:gd fmla="*/ 8 h 21" name="T59"/>
              <a:gd fmla="*/ 14 w 17" name="T60"/>
              <a:gd fmla="*/ 7 h 21" name="T61"/>
              <a:gd fmla="*/ 14 w 17" name="T62"/>
              <a:gd fmla="*/ 7 h 21" name="T63"/>
              <a:gd fmla="*/ 14 w 17" name="T64"/>
              <a:gd fmla="*/ 5 h 21" name="T65"/>
              <a:gd fmla="*/ 14 w 17" name="T66"/>
              <a:gd fmla="*/ 5 h 21" name="T67"/>
              <a:gd fmla="*/ 12 w 17" name="T68"/>
              <a:gd fmla="*/ 5 h 21" name="T69"/>
              <a:gd fmla="*/ 12 w 17" name="T70"/>
              <a:gd fmla="*/ 5 h 21" name="T71"/>
              <a:gd fmla="*/ 12 w 17" name="T72"/>
              <a:gd fmla="*/ 5 h 21" name="T73"/>
              <a:gd fmla="*/ 11 w 17" name="T74"/>
              <a:gd fmla="*/ 8 h 21" name="T75"/>
              <a:gd fmla="*/ 11 w 17" name="T76"/>
              <a:gd fmla="*/ 8 h 21" name="T77"/>
              <a:gd fmla="*/ 5 w 17" name="T78"/>
              <a:gd fmla="*/ 12 h 21" name="T79"/>
              <a:gd fmla="*/ 5 w 17" name="T80"/>
              <a:gd fmla="*/ 12 h 21" name="T81"/>
              <a:gd fmla="*/ 3 w 17" name="T82"/>
              <a:gd fmla="*/ 15 h 21" name="T83"/>
              <a:gd fmla="*/ 6 w 17" name="T84"/>
              <a:gd fmla="*/ 16 h 21" name="T85"/>
              <a:gd fmla="*/ 6 w 17" name="T86"/>
              <a:gd fmla="*/ 16 h 21" name="T87"/>
              <a:gd fmla="*/ 5 w 17" name="T88"/>
              <a:gd fmla="*/ 12 h 21" name="T89"/>
              <a:gd fmla="*/ 5 w 17" name="T90"/>
              <a:gd fmla="*/ 12 h 21" name="T91"/>
              <a:gd fmla="*/ 6 w 17" name="T92"/>
              <a:gd fmla="*/ 10 h 21" name="T93"/>
              <a:gd fmla="*/ 6 w 17" name="T94"/>
              <a:gd fmla="*/ 10 h 21" name="T95"/>
              <a:gd fmla="*/ 8 w 17" name="T96"/>
              <a:gd fmla="*/ 7 h 21" name="T97"/>
              <a:gd fmla="*/ 8 w 17" name="T98"/>
              <a:gd fmla="*/ 7 h 21" name="T99"/>
              <a:gd fmla="*/ 8 w 17" name="T100"/>
              <a:gd fmla="*/ 7 h 21" name="T101"/>
              <a:gd fmla="*/ 8 w 17" name="T102"/>
              <a:gd fmla="*/ 7 h 21" name="T103"/>
              <a:gd fmla="*/ 6 w 17" name="T104"/>
              <a:gd fmla="*/ 8 h 21" name="T105"/>
              <a:gd fmla="*/ 6 w 17" name="T106"/>
              <a:gd fmla="*/ 10 h 21" name="T107"/>
              <a:gd fmla="*/ 6 w 17" name="T108"/>
              <a:gd fmla="*/ 10 h 21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21" w="17">
                <a:moveTo>
                  <a:pt x="17" y="10"/>
                </a:moveTo>
                <a:lnTo>
                  <a:pt x="17" y="10"/>
                </a:lnTo>
                <a:lnTo>
                  <a:pt x="17" y="16"/>
                </a:lnTo>
                <a:lnTo>
                  <a:pt x="17" y="16"/>
                </a:lnTo>
                <a:lnTo>
                  <a:pt x="14" y="19"/>
                </a:lnTo>
                <a:lnTo>
                  <a:pt x="9" y="21"/>
                </a:lnTo>
                <a:lnTo>
                  <a:pt x="9" y="21"/>
                </a:lnTo>
                <a:lnTo>
                  <a:pt x="3" y="19"/>
                </a:lnTo>
                <a:lnTo>
                  <a:pt x="3" y="19"/>
                </a:lnTo>
                <a:lnTo>
                  <a:pt x="1" y="16"/>
                </a:lnTo>
                <a:lnTo>
                  <a:pt x="0" y="13"/>
                </a:lnTo>
                <a:lnTo>
                  <a:pt x="0" y="13"/>
                </a:lnTo>
                <a:lnTo>
                  <a:pt x="1" y="7"/>
                </a:lnTo>
                <a:lnTo>
                  <a:pt x="1" y="7"/>
                </a:lnTo>
                <a:lnTo>
                  <a:pt x="3" y="4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7" y="5"/>
                </a:lnTo>
                <a:lnTo>
                  <a:pt x="17" y="10"/>
                </a:lnTo>
                <a:lnTo>
                  <a:pt x="17" y="10"/>
                </a:lnTo>
                <a:close/>
                <a:moveTo>
                  <a:pt x="11" y="8"/>
                </a:move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4" y="7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1" y="8"/>
                </a:lnTo>
                <a:lnTo>
                  <a:pt x="11" y="8"/>
                </a:lnTo>
                <a:close/>
                <a:moveTo>
                  <a:pt x="5" y="12"/>
                </a:moveTo>
                <a:lnTo>
                  <a:pt x="5" y="12"/>
                </a:lnTo>
                <a:lnTo>
                  <a:pt x="3" y="15"/>
                </a:lnTo>
                <a:lnTo>
                  <a:pt x="6" y="16"/>
                </a:lnTo>
                <a:lnTo>
                  <a:pt x="6" y="16"/>
                </a:lnTo>
                <a:lnTo>
                  <a:pt x="5" y="12"/>
                </a:lnTo>
                <a:lnTo>
                  <a:pt x="5" y="12"/>
                </a:lnTo>
                <a:close/>
                <a:moveTo>
                  <a:pt x="6" y="10"/>
                </a:moveTo>
                <a:lnTo>
                  <a:pt x="6" y="10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Freeform 130"/>
          <p:cNvSpPr>
            <a:spLocks noEditPoints="1"/>
          </p:cNvSpPr>
          <p:nvPr/>
        </p:nvSpPr>
        <p:spPr bwMode="auto">
          <a:xfrm>
            <a:off x="10633341" y="2116681"/>
            <a:ext cx="36742" cy="43225"/>
          </a:xfrm>
          <a:custGeom>
            <a:gdLst>
              <a:gd fmla="*/ 11 w 17" name="T0"/>
              <a:gd fmla="*/ 0 h 20" name="T1"/>
              <a:gd fmla="*/ 11 w 17" name="T2"/>
              <a:gd fmla="*/ 0 h 20" name="T3"/>
              <a:gd fmla="*/ 13 w 17" name="T4"/>
              <a:gd fmla="*/ 0 h 20" name="T5"/>
              <a:gd fmla="*/ 16 w 17" name="T6"/>
              <a:gd fmla="*/ 1 h 20" name="T7"/>
              <a:gd fmla="*/ 16 w 17" name="T8"/>
              <a:gd fmla="*/ 1 h 20" name="T9"/>
              <a:gd fmla="*/ 16 w 17" name="T10"/>
              <a:gd fmla="*/ 1 h 20" name="T11"/>
              <a:gd fmla="*/ 16 w 17" name="T12"/>
              <a:gd fmla="*/ 1 h 20" name="T13"/>
              <a:gd fmla="*/ 17 w 17" name="T14"/>
              <a:gd fmla="*/ 1 h 20" name="T15"/>
              <a:gd fmla="*/ 17 w 17" name="T16"/>
              <a:gd fmla="*/ 1 h 20" name="T17"/>
              <a:gd fmla="*/ 17 w 17" name="T18"/>
              <a:gd fmla="*/ 5 h 20" name="T19"/>
              <a:gd fmla="*/ 17 w 17" name="T20"/>
              <a:gd fmla="*/ 5 h 20" name="T21"/>
              <a:gd fmla="*/ 17 w 17" name="T22"/>
              <a:gd fmla="*/ 5 h 20" name="T23"/>
              <a:gd fmla="*/ 17 w 17" name="T24"/>
              <a:gd fmla="*/ 5 h 20" name="T25"/>
              <a:gd fmla="*/ 17 w 17" name="T26"/>
              <a:gd fmla="*/ 6 h 20" name="T27"/>
              <a:gd fmla="*/ 17 w 17" name="T28"/>
              <a:gd fmla="*/ 6 h 20" name="T29"/>
              <a:gd fmla="*/ 17 w 17" name="T30"/>
              <a:gd fmla="*/ 9 h 20" name="T31"/>
              <a:gd fmla="*/ 16 w 17" name="T32"/>
              <a:gd fmla="*/ 12 h 20" name="T33"/>
              <a:gd fmla="*/ 16 w 17" name="T34"/>
              <a:gd fmla="*/ 12 h 20" name="T35"/>
              <a:gd fmla="*/ 16 w 17" name="T36"/>
              <a:gd fmla="*/ 14 h 20" name="T37"/>
              <a:gd fmla="*/ 16 w 17" name="T38"/>
              <a:gd fmla="*/ 14 h 20" name="T39"/>
              <a:gd fmla="*/ 13 w 17" name="T40"/>
              <a:gd fmla="*/ 16 h 20" name="T41"/>
              <a:gd fmla="*/ 13 w 17" name="T42"/>
              <a:gd fmla="*/ 16 h 20" name="T43"/>
              <a:gd fmla="*/ 11 w 17" name="T44"/>
              <a:gd fmla="*/ 19 h 20" name="T45"/>
              <a:gd fmla="*/ 11 w 17" name="T46"/>
              <a:gd fmla="*/ 19 h 20" name="T47"/>
              <a:gd fmla="*/ 8 w 17" name="T48"/>
              <a:gd fmla="*/ 20 h 20" name="T49"/>
              <a:gd fmla="*/ 6 w 17" name="T50"/>
              <a:gd fmla="*/ 19 h 20" name="T51"/>
              <a:gd fmla="*/ 6 w 17" name="T52"/>
              <a:gd fmla="*/ 19 h 20" name="T53"/>
              <a:gd fmla="*/ 2 w 17" name="T54"/>
              <a:gd fmla="*/ 16 h 20" name="T55"/>
              <a:gd fmla="*/ 2 w 17" name="T56"/>
              <a:gd fmla="*/ 16 h 20" name="T57"/>
              <a:gd fmla="*/ 2 w 17" name="T58"/>
              <a:gd fmla="*/ 12 h 20" name="T59"/>
              <a:gd fmla="*/ 2 w 17" name="T60"/>
              <a:gd fmla="*/ 12 h 20" name="T61"/>
              <a:gd fmla="*/ 0 w 17" name="T62"/>
              <a:gd fmla="*/ 9 h 20" name="T63"/>
              <a:gd fmla="*/ 0 w 17" name="T64"/>
              <a:gd fmla="*/ 9 h 20" name="T65"/>
              <a:gd fmla="*/ 3 w 17" name="T66"/>
              <a:gd fmla="*/ 5 h 20" name="T67"/>
              <a:gd fmla="*/ 6 w 17" name="T68"/>
              <a:gd fmla="*/ 1 h 20" name="T69"/>
              <a:gd fmla="*/ 6 w 17" name="T70"/>
              <a:gd fmla="*/ 1 h 20" name="T71"/>
              <a:gd fmla="*/ 11 w 17" name="T72"/>
              <a:gd fmla="*/ 0 h 20" name="T73"/>
              <a:gd fmla="*/ 11 w 17" name="T74"/>
              <a:gd fmla="*/ 0 h 20" name="T75"/>
              <a:gd fmla="*/ 8 w 17" name="T76"/>
              <a:gd fmla="*/ 3 h 20" name="T77"/>
              <a:gd fmla="*/ 8 w 17" name="T78"/>
              <a:gd fmla="*/ 3 h 20" name="T79"/>
              <a:gd fmla="*/ 13 w 17" name="T80"/>
              <a:gd fmla="*/ 5 h 20" name="T81"/>
              <a:gd fmla="*/ 13 w 17" name="T82"/>
              <a:gd fmla="*/ 5 h 20" name="T83"/>
              <a:gd fmla="*/ 11 w 17" name="T84"/>
              <a:gd fmla="*/ 3 h 20" name="T85"/>
              <a:gd fmla="*/ 8 w 17" name="T86"/>
              <a:gd fmla="*/ 3 h 20" name="T87"/>
              <a:gd fmla="*/ 8 w 17" name="T88"/>
              <a:gd fmla="*/ 3 h 20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20" w="17">
                <a:moveTo>
                  <a:pt x="11" y="0"/>
                </a:moveTo>
                <a:lnTo>
                  <a:pt x="11" y="0"/>
                </a:lnTo>
                <a:lnTo>
                  <a:pt x="13" y="0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7" y="1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6" y="12"/>
                </a:lnTo>
                <a:lnTo>
                  <a:pt x="16" y="12"/>
                </a:lnTo>
                <a:lnTo>
                  <a:pt x="16" y="14"/>
                </a:lnTo>
                <a:lnTo>
                  <a:pt x="16" y="14"/>
                </a:lnTo>
                <a:lnTo>
                  <a:pt x="13" y="16"/>
                </a:lnTo>
                <a:lnTo>
                  <a:pt x="13" y="16"/>
                </a:lnTo>
                <a:lnTo>
                  <a:pt x="11" y="19"/>
                </a:lnTo>
                <a:lnTo>
                  <a:pt x="11" y="19"/>
                </a:lnTo>
                <a:lnTo>
                  <a:pt x="8" y="20"/>
                </a:lnTo>
                <a:lnTo>
                  <a:pt x="6" y="19"/>
                </a:lnTo>
                <a:lnTo>
                  <a:pt x="6" y="19"/>
                </a:lnTo>
                <a:lnTo>
                  <a:pt x="2" y="16"/>
                </a:lnTo>
                <a:lnTo>
                  <a:pt x="2" y="16"/>
                </a:lnTo>
                <a:lnTo>
                  <a:pt x="2" y="12"/>
                </a:lnTo>
                <a:lnTo>
                  <a:pt x="2" y="12"/>
                </a:lnTo>
                <a:lnTo>
                  <a:pt x="0" y="9"/>
                </a:lnTo>
                <a:lnTo>
                  <a:pt x="0" y="9"/>
                </a:lnTo>
                <a:lnTo>
                  <a:pt x="3" y="5"/>
                </a:lnTo>
                <a:lnTo>
                  <a:pt x="6" y="1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close/>
                <a:moveTo>
                  <a:pt x="8" y="3"/>
                </a:moveTo>
                <a:lnTo>
                  <a:pt x="8" y="3"/>
                </a:lnTo>
                <a:lnTo>
                  <a:pt x="13" y="5"/>
                </a:lnTo>
                <a:lnTo>
                  <a:pt x="13" y="5"/>
                </a:lnTo>
                <a:lnTo>
                  <a:pt x="11" y="3"/>
                </a:lnTo>
                <a:lnTo>
                  <a:pt x="8" y="3"/>
                </a:lnTo>
                <a:lnTo>
                  <a:pt x="8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131"/>
          <p:cNvSpPr>
            <a:spLocks noEditPoints="1"/>
          </p:cNvSpPr>
          <p:nvPr/>
        </p:nvSpPr>
        <p:spPr bwMode="auto">
          <a:xfrm>
            <a:off x="10629018" y="2194487"/>
            <a:ext cx="34580" cy="45387"/>
          </a:xfrm>
          <a:custGeom>
            <a:gdLst>
              <a:gd fmla="*/ 16 w 16" name="T0"/>
              <a:gd fmla="*/ 10 h 21" name="T1"/>
              <a:gd fmla="*/ 16 w 16" name="T2"/>
              <a:gd fmla="*/ 10 h 21" name="T3"/>
              <a:gd fmla="*/ 13 w 16" name="T4"/>
              <a:gd fmla="*/ 17 h 21" name="T5"/>
              <a:gd fmla="*/ 13 w 16" name="T6"/>
              <a:gd fmla="*/ 17 h 21" name="T7"/>
              <a:gd fmla="*/ 10 w 16" name="T8"/>
              <a:gd fmla="*/ 21 h 21" name="T9"/>
              <a:gd fmla="*/ 5 w 16" name="T10"/>
              <a:gd fmla="*/ 19 h 21" name="T11"/>
              <a:gd fmla="*/ 5 w 16" name="T12"/>
              <a:gd fmla="*/ 19 h 21" name="T13"/>
              <a:gd fmla="*/ 4 w 16" name="T14"/>
              <a:gd fmla="*/ 17 h 21" name="T15"/>
              <a:gd fmla="*/ 0 w 16" name="T16"/>
              <a:gd fmla="*/ 14 h 21" name="T17"/>
              <a:gd fmla="*/ 0 w 16" name="T18"/>
              <a:gd fmla="*/ 11 h 21" name="T19"/>
              <a:gd fmla="*/ 0 w 16" name="T20"/>
              <a:gd fmla="*/ 8 h 21" name="T21"/>
              <a:gd fmla="*/ 0 w 16" name="T22"/>
              <a:gd fmla="*/ 8 h 21" name="T23"/>
              <a:gd fmla="*/ 2 w 16" name="T24"/>
              <a:gd fmla="*/ 6 h 21" name="T25"/>
              <a:gd fmla="*/ 2 w 16" name="T26"/>
              <a:gd fmla="*/ 6 h 21" name="T27"/>
              <a:gd fmla="*/ 4 w 16" name="T28"/>
              <a:gd fmla="*/ 3 h 21" name="T29"/>
              <a:gd fmla="*/ 4 w 16" name="T30"/>
              <a:gd fmla="*/ 3 h 21" name="T31"/>
              <a:gd fmla="*/ 7 w 16" name="T32"/>
              <a:gd fmla="*/ 0 h 21" name="T33"/>
              <a:gd fmla="*/ 10 w 16" name="T34"/>
              <a:gd fmla="*/ 2 h 21" name="T35"/>
              <a:gd fmla="*/ 10 w 16" name="T36"/>
              <a:gd fmla="*/ 2 h 21" name="T37"/>
              <a:gd fmla="*/ 15 w 16" name="T38"/>
              <a:gd fmla="*/ 5 h 21" name="T39"/>
              <a:gd fmla="*/ 16 w 16" name="T40"/>
              <a:gd fmla="*/ 10 h 21" name="T41"/>
              <a:gd fmla="*/ 16 w 16" name="T42"/>
              <a:gd fmla="*/ 10 h 21" name="T43"/>
              <a:gd fmla="*/ 7 w 16" name="T44"/>
              <a:gd fmla="*/ 16 h 21" name="T45"/>
              <a:gd fmla="*/ 7 w 16" name="T46"/>
              <a:gd fmla="*/ 16 h 21" name="T47"/>
              <a:gd fmla="*/ 10 w 16" name="T48"/>
              <a:gd fmla="*/ 17 h 21" name="T49"/>
              <a:gd fmla="*/ 10 w 16" name="T50"/>
              <a:gd fmla="*/ 16 h 21" name="T51"/>
              <a:gd fmla="*/ 10 w 16" name="T52"/>
              <a:gd fmla="*/ 16 h 21" name="T53"/>
              <a:gd fmla="*/ 11 w 16" name="T54"/>
              <a:gd fmla="*/ 13 h 21" name="T55"/>
              <a:gd fmla="*/ 11 w 16" name="T56"/>
              <a:gd fmla="*/ 13 h 21" name="T57"/>
              <a:gd fmla="*/ 10 w 16" name="T58"/>
              <a:gd fmla="*/ 14 h 21" name="T59"/>
              <a:gd fmla="*/ 7 w 16" name="T60"/>
              <a:gd fmla="*/ 16 h 21" name="T61"/>
              <a:gd fmla="*/ 7 w 16" name="T62"/>
              <a:gd fmla="*/ 16 h 21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21" w="16">
                <a:moveTo>
                  <a:pt x="16" y="10"/>
                </a:moveTo>
                <a:lnTo>
                  <a:pt x="16" y="10"/>
                </a:lnTo>
                <a:lnTo>
                  <a:pt x="13" y="17"/>
                </a:lnTo>
                <a:lnTo>
                  <a:pt x="13" y="17"/>
                </a:lnTo>
                <a:lnTo>
                  <a:pt x="10" y="21"/>
                </a:lnTo>
                <a:lnTo>
                  <a:pt x="5" y="19"/>
                </a:lnTo>
                <a:lnTo>
                  <a:pt x="5" y="19"/>
                </a:lnTo>
                <a:lnTo>
                  <a:pt x="4" y="17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2" y="6"/>
                </a:lnTo>
                <a:lnTo>
                  <a:pt x="2" y="6"/>
                </a:lnTo>
                <a:lnTo>
                  <a:pt x="4" y="3"/>
                </a:lnTo>
                <a:lnTo>
                  <a:pt x="4" y="3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5" y="5"/>
                </a:lnTo>
                <a:lnTo>
                  <a:pt x="16" y="10"/>
                </a:lnTo>
                <a:lnTo>
                  <a:pt x="16" y="10"/>
                </a:lnTo>
                <a:close/>
                <a:moveTo>
                  <a:pt x="7" y="16"/>
                </a:moveTo>
                <a:lnTo>
                  <a:pt x="7" y="16"/>
                </a:lnTo>
                <a:lnTo>
                  <a:pt x="10" y="17"/>
                </a:lnTo>
                <a:lnTo>
                  <a:pt x="10" y="16"/>
                </a:lnTo>
                <a:lnTo>
                  <a:pt x="10" y="16"/>
                </a:lnTo>
                <a:lnTo>
                  <a:pt x="11" y="13"/>
                </a:lnTo>
                <a:lnTo>
                  <a:pt x="11" y="13"/>
                </a:lnTo>
                <a:lnTo>
                  <a:pt x="10" y="14"/>
                </a:lnTo>
                <a:lnTo>
                  <a:pt x="7" y="16"/>
                </a:lnTo>
                <a:lnTo>
                  <a:pt x="7" y="1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Freeform 132"/>
          <p:cNvSpPr>
            <a:spLocks noEditPoints="1"/>
          </p:cNvSpPr>
          <p:nvPr/>
        </p:nvSpPr>
        <p:spPr bwMode="auto">
          <a:xfrm>
            <a:off x="10715469" y="2352260"/>
            <a:ext cx="25935" cy="43225"/>
          </a:xfrm>
          <a:custGeom>
            <a:gdLst>
              <a:gd fmla="*/ 11 w 12" name="T0"/>
              <a:gd fmla="*/ 4 h 20" name="T1"/>
              <a:gd fmla="*/ 11 w 12" name="T2"/>
              <a:gd fmla="*/ 4 h 20" name="T3"/>
              <a:gd fmla="*/ 11 w 12" name="T4"/>
              <a:gd fmla="*/ 6 h 20" name="T5"/>
              <a:gd fmla="*/ 11 w 12" name="T6"/>
              <a:gd fmla="*/ 6 h 20" name="T7"/>
              <a:gd fmla="*/ 12 w 12" name="T8"/>
              <a:gd fmla="*/ 9 h 20" name="T9"/>
              <a:gd fmla="*/ 12 w 12" name="T10"/>
              <a:gd fmla="*/ 11 h 20" name="T11"/>
              <a:gd fmla="*/ 12 w 12" name="T12"/>
              <a:gd fmla="*/ 11 h 20" name="T13"/>
              <a:gd fmla="*/ 11 w 12" name="T14"/>
              <a:gd fmla="*/ 17 h 20" name="T15"/>
              <a:gd fmla="*/ 11 w 12" name="T16"/>
              <a:gd fmla="*/ 17 h 20" name="T17"/>
              <a:gd fmla="*/ 9 w 12" name="T18"/>
              <a:gd fmla="*/ 20 h 20" name="T19"/>
              <a:gd fmla="*/ 6 w 12" name="T20"/>
              <a:gd fmla="*/ 20 h 20" name="T21"/>
              <a:gd fmla="*/ 6 w 12" name="T22"/>
              <a:gd fmla="*/ 20 h 20" name="T23"/>
              <a:gd fmla="*/ 3 w 12" name="T24"/>
              <a:gd fmla="*/ 20 h 20" name="T25"/>
              <a:gd fmla="*/ 1 w 12" name="T26"/>
              <a:gd fmla="*/ 17 h 20" name="T27"/>
              <a:gd fmla="*/ 1 w 12" name="T28"/>
              <a:gd fmla="*/ 17 h 20" name="T29"/>
              <a:gd fmla="*/ 0 w 12" name="T30"/>
              <a:gd fmla="*/ 15 h 20" name="T31"/>
              <a:gd fmla="*/ 0 w 12" name="T32"/>
              <a:gd fmla="*/ 12 h 20" name="T33"/>
              <a:gd fmla="*/ 0 w 12" name="T34"/>
              <a:gd fmla="*/ 12 h 20" name="T35"/>
              <a:gd fmla="*/ 0 w 12" name="T36"/>
              <a:gd fmla="*/ 9 h 20" name="T37"/>
              <a:gd fmla="*/ 0 w 12" name="T38"/>
              <a:gd fmla="*/ 9 h 20" name="T39"/>
              <a:gd fmla="*/ 1 w 12" name="T40"/>
              <a:gd fmla="*/ 4 h 20" name="T41"/>
              <a:gd fmla="*/ 5 w 12" name="T42"/>
              <a:gd fmla="*/ 1 h 20" name="T43"/>
              <a:gd fmla="*/ 5 w 12" name="T44"/>
              <a:gd fmla="*/ 1 h 20" name="T45"/>
              <a:gd fmla="*/ 8 w 12" name="T46"/>
              <a:gd fmla="*/ 0 h 20" name="T47"/>
              <a:gd fmla="*/ 8 w 12" name="T48"/>
              <a:gd fmla="*/ 0 h 20" name="T49"/>
              <a:gd fmla="*/ 9 w 12" name="T50"/>
              <a:gd fmla="*/ 0 h 20" name="T51"/>
              <a:gd fmla="*/ 9 w 12" name="T52"/>
              <a:gd fmla="*/ 0 h 20" name="T53"/>
              <a:gd fmla="*/ 11 w 12" name="T54"/>
              <a:gd fmla="*/ 0 h 20" name="T55"/>
              <a:gd fmla="*/ 11 w 12" name="T56"/>
              <a:gd fmla="*/ 0 h 20" name="T57"/>
              <a:gd fmla="*/ 11 w 12" name="T58"/>
              <a:gd fmla="*/ 0 h 20" name="T59"/>
              <a:gd fmla="*/ 11 w 12" name="T60"/>
              <a:gd fmla="*/ 4 h 20" name="T61"/>
              <a:gd fmla="*/ 11 w 12" name="T62"/>
              <a:gd fmla="*/ 4 h 20" name="T63"/>
              <a:gd fmla="*/ 11 w 12" name="T64"/>
              <a:gd fmla="*/ 4 h 20" name="T65"/>
              <a:gd fmla="*/ 11 w 12" name="T66"/>
              <a:gd fmla="*/ 4 h 20" name="T67"/>
              <a:gd fmla="*/ 6 w 12" name="T68"/>
              <a:gd fmla="*/ 14 h 20" name="T69"/>
              <a:gd fmla="*/ 6 w 12" name="T70"/>
              <a:gd fmla="*/ 14 h 20" name="T71"/>
              <a:gd fmla="*/ 8 w 12" name="T72"/>
              <a:gd fmla="*/ 14 h 20" name="T73"/>
              <a:gd fmla="*/ 9 w 12" name="T74"/>
              <a:gd fmla="*/ 12 h 20" name="T75"/>
              <a:gd fmla="*/ 9 w 12" name="T76"/>
              <a:gd fmla="*/ 12 h 20" name="T77"/>
              <a:gd fmla="*/ 8 w 12" name="T78"/>
              <a:gd fmla="*/ 11 h 20" name="T79"/>
              <a:gd fmla="*/ 6 w 12" name="T80"/>
              <a:gd fmla="*/ 9 h 20" name="T81"/>
              <a:gd fmla="*/ 6 w 12" name="T82"/>
              <a:gd fmla="*/ 9 h 20" name="T83"/>
              <a:gd fmla="*/ 6 w 12" name="T84"/>
              <a:gd fmla="*/ 11 h 20" name="T85"/>
              <a:gd fmla="*/ 6 w 12" name="T86"/>
              <a:gd fmla="*/ 11 h 20" name="T87"/>
              <a:gd fmla="*/ 6 w 12" name="T88"/>
              <a:gd fmla="*/ 12 h 20" name="T89"/>
              <a:gd fmla="*/ 6 w 12" name="T90"/>
              <a:gd fmla="*/ 14 h 20" name="T91"/>
              <a:gd fmla="*/ 6 w 12" name="T92"/>
              <a:gd fmla="*/ 14 h 20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20" w="12">
                <a:moveTo>
                  <a:pt x="11" y="4"/>
                </a:moveTo>
                <a:lnTo>
                  <a:pt x="11" y="4"/>
                </a:lnTo>
                <a:lnTo>
                  <a:pt x="11" y="6"/>
                </a:lnTo>
                <a:lnTo>
                  <a:pt x="11" y="6"/>
                </a:lnTo>
                <a:lnTo>
                  <a:pt x="12" y="9"/>
                </a:lnTo>
                <a:lnTo>
                  <a:pt x="12" y="11"/>
                </a:lnTo>
                <a:lnTo>
                  <a:pt x="12" y="11"/>
                </a:lnTo>
                <a:lnTo>
                  <a:pt x="11" y="17"/>
                </a:lnTo>
                <a:lnTo>
                  <a:pt x="11" y="17"/>
                </a:lnTo>
                <a:lnTo>
                  <a:pt x="9" y="20"/>
                </a:lnTo>
                <a:lnTo>
                  <a:pt x="6" y="20"/>
                </a:lnTo>
                <a:lnTo>
                  <a:pt x="6" y="20"/>
                </a:lnTo>
                <a:lnTo>
                  <a:pt x="3" y="20"/>
                </a:lnTo>
                <a:lnTo>
                  <a:pt x="1" y="17"/>
                </a:lnTo>
                <a:lnTo>
                  <a:pt x="1" y="17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8" y="14"/>
                </a:lnTo>
                <a:lnTo>
                  <a:pt x="9" y="12"/>
                </a:lnTo>
                <a:lnTo>
                  <a:pt x="9" y="12"/>
                </a:lnTo>
                <a:lnTo>
                  <a:pt x="8" y="11"/>
                </a:lnTo>
                <a:lnTo>
                  <a:pt x="6" y="9"/>
                </a:lnTo>
                <a:lnTo>
                  <a:pt x="6" y="9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133"/>
          <p:cNvSpPr/>
          <p:nvPr/>
        </p:nvSpPr>
        <p:spPr bwMode="auto">
          <a:xfrm>
            <a:off x="10596600" y="2058328"/>
            <a:ext cx="30258" cy="36742"/>
          </a:xfrm>
          <a:custGeom>
            <a:gdLst>
              <a:gd fmla="*/ 7 w 14" name="T0"/>
              <a:gd fmla="*/ 17 h 17" name="T1"/>
              <a:gd fmla="*/ 7 w 14" name="T2"/>
              <a:gd fmla="*/ 17 h 17" name="T3"/>
              <a:gd fmla="*/ 4 w 14" name="T4"/>
              <a:gd fmla="*/ 17 h 17" name="T5"/>
              <a:gd fmla="*/ 3 w 14" name="T6"/>
              <a:gd fmla="*/ 16 h 17" name="T7"/>
              <a:gd fmla="*/ 3 w 14" name="T8"/>
              <a:gd fmla="*/ 16 h 17" name="T9"/>
              <a:gd fmla="*/ 1 w 14" name="T10"/>
              <a:gd fmla="*/ 14 h 17" name="T11"/>
              <a:gd fmla="*/ 0 w 14" name="T12"/>
              <a:gd fmla="*/ 11 h 17" name="T13"/>
              <a:gd fmla="*/ 0 w 14" name="T14"/>
              <a:gd fmla="*/ 11 h 17" name="T15"/>
              <a:gd fmla="*/ 0 w 14" name="T16"/>
              <a:gd fmla="*/ 11 h 17" name="T17"/>
              <a:gd fmla="*/ 0 w 14" name="T18"/>
              <a:gd fmla="*/ 11 h 17" name="T19"/>
              <a:gd fmla="*/ 0 w 14" name="T20"/>
              <a:gd fmla="*/ 8 h 17" name="T21"/>
              <a:gd fmla="*/ 1 w 14" name="T22"/>
              <a:gd fmla="*/ 5 h 17" name="T23"/>
              <a:gd fmla="*/ 1 w 14" name="T24"/>
              <a:gd fmla="*/ 5 h 17" name="T25"/>
              <a:gd fmla="*/ 3 w 14" name="T26"/>
              <a:gd fmla="*/ 3 h 17" name="T27"/>
              <a:gd fmla="*/ 3 w 14" name="T28"/>
              <a:gd fmla="*/ 3 h 17" name="T29"/>
              <a:gd fmla="*/ 4 w 14" name="T30"/>
              <a:gd fmla="*/ 2 h 17" name="T31"/>
              <a:gd fmla="*/ 7 w 14" name="T32"/>
              <a:gd fmla="*/ 0 h 17" name="T33"/>
              <a:gd fmla="*/ 7 w 14" name="T34"/>
              <a:gd fmla="*/ 0 h 17" name="T35"/>
              <a:gd fmla="*/ 9 w 14" name="T36"/>
              <a:gd fmla="*/ 2 h 17" name="T37"/>
              <a:gd fmla="*/ 9 w 14" name="T38"/>
              <a:gd fmla="*/ 2 h 17" name="T39"/>
              <a:gd fmla="*/ 12 w 14" name="T40"/>
              <a:gd fmla="*/ 2 h 17" name="T41"/>
              <a:gd fmla="*/ 12 w 14" name="T42"/>
              <a:gd fmla="*/ 2 h 17" name="T43"/>
              <a:gd fmla="*/ 14 w 14" name="T44"/>
              <a:gd fmla="*/ 3 h 17" name="T45"/>
              <a:gd fmla="*/ 14 w 14" name="T46"/>
              <a:gd fmla="*/ 5 h 17" name="T47"/>
              <a:gd fmla="*/ 14 w 14" name="T48"/>
              <a:gd fmla="*/ 5 h 17" name="T49"/>
              <a:gd fmla="*/ 14 w 14" name="T50"/>
              <a:gd fmla="*/ 8 h 17" name="T51"/>
              <a:gd fmla="*/ 14 w 14" name="T52"/>
              <a:gd fmla="*/ 8 h 17" name="T53"/>
              <a:gd fmla="*/ 14 w 14" name="T54"/>
              <a:gd fmla="*/ 11 h 17" name="T55"/>
              <a:gd fmla="*/ 14 w 14" name="T56"/>
              <a:gd fmla="*/ 11 h 17" name="T57"/>
              <a:gd fmla="*/ 12 w 14" name="T58"/>
              <a:gd fmla="*/ 16 h 17" name="T59"/>
              <a:gd fmla="*/ 12 w 14" name="T60"/>
              <a:gd fmla="*/ 16 h 17" name="T61"/>
              <a:gd fmla="*/ 11 w 14" name="T62"/>
              <a:gd fmla="*/ 17 h 17" name="T63"/>
              <a:gd fmla="*/ 7 w 14" name="T64"/>
              <a:gd fmla="*/ 17 h 17" name="T65"/>
              <a:gd fmla="*/ 7 w 14" name="T66"/>
              <a:gd fmla="*/ 17 h 17" name="T67"/>
              <a:gd fmla="*/ 7 w 14" name="T68"/>
              <a:gd fmla="*/ 17 h 17" name="T69"/>
              <a:gd fmla="*/ 7 w 14" name="T70"/>
              <a:gd fmla="*/ 17 h 17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7" w="14">
                <a:moveTo>
                  <a:pt x="7" y="17"/>
                </a:moveTo>
                <a:lnTo>
                  <a:pt x="7" y="17"/>
                </a:lnTo>
                <a:lnTo>
                  <a:pt x="4" y="17"/>
                </a:lnTo>
                <a:lnTo>
                  <a:pt x="3" y="16"/>
                </a:lnTo>
                <a:lnTo>
                  <a:pt x="3" y="16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3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2" y="2"/>
                </a:lnTo>
                <a:lnTo>
                  <a:pt x="12" y="2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8"/>
                </a:lnTo>
                <a:lnTo>
                  <a:pt x="14" y="8"/>
                </a:lnTo>
                <a:lnTo>
                  <a:pt x="14" y="11"/>
                </a:lnTo>
                <a:lnTo>
                  <a:pt x="14" y="11"/>
                </a:lnTo>
                <a:lnTo>
                  <a:pt x="12" y="16"/>
                </a:lnTo>
                <a:lnTo>
                  <a:pt x="12" y="16"/>
                </a:lnTo>
                <a:lnTo>
                  <a:pt x="11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Freeform 134"/>
          <p:cNvSpPr>
            <a:spLocks noEditPoints="1"/>
          </p:cNvSpPr>
          <p:nvPr/>
        </p:nvSpPr>
        <p:spPr bwMode="auto">
          <a:xfrm>
            <a:off x="10637663" y="2270132"/>
            <a:ext cx="30258" cy="34580"/>
          </a:xfrm>
          <a:custGeom>
            <a:gdLst>
              <a:gd fmla="*/ 14 w 14" name="T0"/>
              <a:gd fmla="*/ 8 h 16" name="T1"/>
              <a:gd fmla="*/ 14 w 14" name="T2"/>
              <a:gd fmla="*/ 8 h 16" name="T3"/>
              <a:gd fmla="*/ 12 w 14" name="T4"/>
              <a:gd fmla="*/ 12 h 16" name="T5"/>
              <a:gd fmla="*/ 12 w 14" name="T6"/>
              <a:gd fmla="*/ 12 h 16" name="T7"/>
              <a:gd fmla="*/ 9 w 14" name="T8"/>
              <a:gd fmla="*/ 16 h 16" name="T9"/>
              <a:gd fmla="*/ 9 w 14" name="T10"/>
              <a:gd fmla="*/ 16 h 16" name="T11"/>
              <a:gd fmla="*/ 9 w 14" name="T12"/>
              <a:gd fmla="*/ 16 h 16" name="T13"/>
              <a:gd fmla="*/ 9 w 14" name="T14"/>
              <a:gd fmla="*/ 16 h 16" name="T15"/>
              <a:gd fmla="*/ 6 w 14" name="T16"/>
              <a:gd fmla="*/ 16 h 16" name="T17"/>
              <a:gd fmla="*/ 6 w 14" name="T18"/>
              <a:gd fmla="*/ 16 h 16" name="T19"/>
              <a:gd fmla="*/ 1 w 14" name="T20"/>
              <a:gd fmla="*/ 14 h 16" name="T21"/>
              <a:gd fmla="*/ 0 w 14" name="T22"/>
              <a:gd fmla="*/ 9 h 16" name="T23"/>
              <a:gd fmla="*/ 0 w 14" name="T24"/>
              <a:gd fmla="*/ 9 h 16" name="T25"/>
              <a:gd fmla="*/ 0 w 14" name="T26"/>
              <a:gd fmla="*/ 5 h 16" name="T27"/>
              <a:gd fmla="*/ 1 w 14" name="T28"/>
              <a:gd fmla="*/ 1 h 16" name="T29"/>
              <a:gd fmla="*/ 1 w 14" name="T30"/>
              <a:gd fmla="*/ 1 h 16" name="T31"/>
              <a:gd fmla="*/ 4 w 14" name="T32"/>
              <a:gd fmla="*/ 0 h 16" name="T33"/>
              <a:gd fmla="*/ 6 w 14" name="T34"/>
              <a:gd fmla="*/ 0 h 16" name="T35"/>
              <a:gd fmla="*/ 6 w 14" name="T36"/>
              <a:gd fmla="*/ 0 h 16" name="T37"/>
              <a:gd fmla="*/ 9 w 14" name="T38"/>
              <a:gd fmla="*/ 0 h 16" name="T39"/>
              <a:gd fmla="*/ 9 w 14" name="T40"/>
              <a:gd fmla="*/ 0 h 16" name="T41"/>
              <a:gd fmla="*/ 12 w 14" name="T42"/>
              <a:gd fmla="*/ 3 h 16" name="T43"/>
              <a:gd fmla="*/ 14 w 14" name="T44"/>
              <a:gd fmla="*/ 8 h 16" name="T45"/>
              <a:gd fmla="*/ 14 w 14" name="T46"/>
              <a:gd fmla="*/ 8 h 16" name="T47"/>
              <a:gd fmla="*/ 3 w 14" name="T48"/>
              <a:gd fmla="*/ 8 h 16" name="T49"/>
              <a:gd fmla="*/ 3 w 14" name="T50"/>
              <a:gd fmla="*/ 8 h 16" name="T51"/>
              <a:gd fmla="*/ 3 w 14" name="T52"/>
              <a:gd fmla="*/ 6 h 16" name="T53"/>
              <a:gd fmla="*/ 3 w 14" name="T54"/>
              <a:gd fmla="*/ 6 h 16" name="T55"/>
              <a:gd fmla="*/ 4 w 14" name="T56"/>
              <a:gd fmla="*/ 3 h 16" name="T57"/>
              <a:gd fmla="*/ 4 w 14" name="T58"/>
              <a:gd fmla="*/ 3 h 16" name="T59"/>
              <a:gd fmla="*/ 3 w 14" name="T60"/>
              <a:gd fmla="*/ 5 h 16" name="T61"/>
              <a:gd fmla="*/ 3 w 14" name="T62"/>
              <a:gd fmla="*/ 8 h 16" name="T63"/>
              <a:gd fmla="*/ 3 w 14" name="T64"/>
              <a:gd fmla="*/ 8 h 16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6" w="14">
                <a:moveTo>
                  <a:pt x="14" y="8"/>
                </a:moveTo>
                <a:lnTo>
                  <a:pt x="14" y="8"/>
                </a:lnTo>
                <a:lnTo>
                  <a:pt x="12" y="12"/>
                </a:lnTo>
                <a:lnTo>
                  <a:pt x="12" y="12"/>
                </a:lnTo>
                <a:lnTo>
                  <a:pt x="9" y="16"/>
                </a:lnTo>
                <a:lnTo>
                  <a:pt x="9" y="16"/>
                </a:lnTo>
                <a:lnTo>
                  <a:pt x="9" y="16"/>
                </a:lnTo>
                <a:lnTo>
                  <a:pt x="9" y="16"/>
                </a:lnTo>
                <a:lnTo>
                  <a:pt x="6" y="16"/>
                </a:lnTo>
                <a:lnTo>
                  <a:pt x="6" y="16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3"/>
                </a:lnTo>
                <a:lnTo>
                  <a:pt x="14" y="8"/>
                </a:lnTo>
                <a:lnTo>
                  <a:pt x="14" y="8"/>
                </a:lnTo>
                <a:close/>
                <a:moveTo>
                  <a:pt x="3" y="8"/>
                </a:move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lnTo>
                  <a:pt x="4" y="3"/>
                </a:lnTo>
                <a:lnTo>
                  <a:pt x="4" y="3"/>
                </a:lnTo>
                <a:lnTo>
                  <a:pt x="3" y="5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35"/>
          <p:cNvSpPr/>
          <p:nvPr/>
        </p:nvSpPr>
        <p:spPr bwMode="auto">
          <a:xfrm>
            <a:off x="10680888" y="2272293"/>
            <a:ext cx="28097" cy="38903"/>
          </a:xfrm>
          <a:custGeom>
            <a:gdLst>
              <a:gd fmla="*/ 13 w 13" name="T0"/>
              <a:gd fmla="*/ 8 h 18" name="T1"/>
              <a:gd fmla="*/ 13 w 13" name="T2"/>
              <a:gd fmla="*/ 8 h 18" name="T3"/>
              <a:gd fmla="*/ 11 w 13" name="T4"/>
              <a:gd fmla="*/ 13 h 18" name="T5"/>
              <a:gd fmla="*/ 11 w 13" name="T6"/>
              <a:gd fmla="*/ 13 h 18" name="T7"/>
              <a:gd fmla="*/ 10 w 13" name="T8"/>
              <a:gd fmla="*/ 16 h 18" name="T9"/>
              <a:gd fmla="*/ 10 w 13" name="T10"/>
              <a:gd fmla="*/ 16 h 18" name="T11"/>
              <a:gd fmla="*/ 6 w 13" name="T12"/>
              <a:gd fmla="*/ 18 h 18" name="T13"/>
              <a:gd fmla="*/ 3 w 13" name="T14"/>
              <a:gd fmla="*/ 16 h 18" name="T15"/>
              <a:gd fmla="*/ 3 w 13" name="T16"/>
              <a:gd fmla="*/ 16 h 18" name="T17"/>
              <a:gd fmla="*/ 2 w 13" name="T18"/>
              <a:gd fmla="*/ 15 h 18" name="T19"/>
              <a:gd fmla="*/ 0 w 13" name="T20"/>
              <a:gd fmla="*/ 11 h 18" name="T21"/>
              <a:gd fmla="*/ 0 w 13" name="T22"/>
              <a:gd fmla="*/ 11 h 18" name="T23"/>
              <a:gd fmla="*/ 0 w 13" name="T24"/>
              <a:gd fmla="*/ 10 h 18" name="T25"/>
              <a:gd fmla="*/ 0 w 13" name="T26"/>
              <a:gd fmla="*/ 10 h 18" name="T27"/>
              <a:gd fmla="*/ 0 w 13" name="T28"/>
              <a:gd fmla="*/ 7 h 18" name="T29"/>
              <a:gd fmla="*/ 0 w 13" name="T30"/>
              <a:gd fmla="*/ 7 h 18" name="T31"/>
              <a:gd fmla="*/ 2 w 13" name="T32"/>
              <a:gd fmla="*/ 5 h 18" name="T33"/>
              <a:gd fmla="*/ 2 w 13" name="T34"/>
              <a:gd fmla="*/ 5 h 18" name="T35"/>
              <a:gd fmla="*/ 2 w 13" name="T36"/>
              <a:gd fmla="*/ 4 h 18" name="T37"/>
              <a:gd fmla="*/ 2 w 13" name="T38"/>
              <a:gd fmla="*/ 4 h 18" name="T39"/>
              <a:gd fmla="*/ 3 w 13" name="T40"/>
              <a:gd fmla="*/ 0 h 18" name="T41"/>
              <a:gd fmla="*/ 6 w 13" name="T42"/>
              <a:gd fmla="*/ 0 h 18" name="T43"/>
              <a:gd fmla="*/ 6 w 13" name="T44"/>
              <a:gd fmla="*/ 0 h 18" name="T45"/>
              <a:gd fmla="*/ 13 w 13" name="T46"/>
              <a:gd fmla="*/ 4 h 18" name="T47"/>
              <a:gd fmla="*/ 13 w 13" name="T48"/>
              <a:gd fmla="*/ 4 h 18" name="T49"/>
              <a:gd fmla="*/ 13 w 13" name="T50"/>
              <a:gd fmla="*/ 5 h 18" name="T51"/>
              <a:gd fmla="*/ 13 w 13" name="T52"/>
              <a:gd fmla="*/ 8 h 18" name="T53"/>
              <a:gd fmla="*/ 13 w 13" name="T54"/>
              <a:gd fmla="*/ 8 h 18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8" w="13">
                <a:moveTo>
                  <a:pt x="13" y="8"/>
                </a:moveTo>
                <a:lnTo>
                  <a:pt x="13" y="8"/>
                </a:lnTo>
                <a:lnTo>
                  <a:pt x="11" y="13"/>
                </a:lnTo>
                <a:lnTo>
                  <a:pt x="11" y="13"/>
                </a:lnTo>
                <a:lnTo>
                  <a:pt x="10" y="16"/>
                </a:lnTo>
                <a:lnTo>
                  <a:pt x="10" y="16"/>
                </a:lnTo>
                <a:lnTo>
                  <a:pt x="6" y="18"/>
                </a:lnTo>
                <a:lnTo>
                  <a:pt x="3" y="16"/>
                </a:lnTo>
                <a:lnTo>
                  <a:pt x="3" y="16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Freeform 136"/>
          <p:cNvSpPr>
            <a:spLocks noEditPoints="1"/>
          </p:cNvSpPr>
          <p:nvPr/>
        </p:nvSpPr>
        <p:spPr bwMode="auto">
          <a:xfrm>
            <a:off x="10687373" y="1941620"/>
            <a:ext cx="28097" cy="32420"/>
          </a:xfrm>
          <a:custGeom>
            <a:gdLst>
              <a:gd fmla="*/ 13 w 13" name="T0"/>
              <a:gd fmla="*/ 8 h 15" name="T1"/>
              <a:gd fmla="*/ 13 w 13" name="T2"/>
              <a:gd fmla="*/ 8 h 15" name="T3"/>
              <a:gd fmla="*/ 11 w 13" name="T4"/>
              <a:gd fmla="*/ 13 h 15" name="T5"/>
              <a:gd fmla="*/ 11 w 13" name="T6"/>
              <a:gd fmla="*/ 13 h 15" name="T7"/>
              <a:gd fmla="*/ 10 w 13" name="T8"/>
              <a:gd fmla="*/ 15 h 15" name="T9"/>
              <a:gd fmla="*/ 7 w 13" name="T10"/>
              <a:gd fmla="*/ 15 h 15" name="T11"/>
              <a:gd fmla="*/ 7 w 13" name="T12"/>
              <a:gd fmla="*/ 15 h 15" name="T13"/>
              <a:gd fmla="*/ 5 w 13" name="T14"/>
              <a:gd fmla="*/ 15 h 15" name="T15"/>
              <a:gd fmla="*/ 5 w 13" name="T16"/>
              <a:gd fmla="*/ 15 h 15" name="T17"/>
              <a:gd fmla="*/ 2 w 13" name="T18"/>
              <a:gd fmla="*/ 15 h 15" name="T19"/>
              <a:gd fmla="*/ 0 w 13" name="T20"/>
              <a:gd fmla="*/ 11 h 15" name="T21"/>
              <a:gd fmla="*/ 0 w 13" name="T22"/>
              <a:gd fmla="*/ 11 h 15" name="T23"/>
              <a:gd fmla="*/ 0 w 13" name="T24"/>
              <a:gd fmla="*/ 10 h 15" name="T25"/>
              <a:gd fmla="*/ 0 w 13" name="T26"/>
              <a:gd fmla="*/ 10 h 15" name="T27"/>
              <a:gd fmla="*/ 0 w 13" name="T28"/>
              <a:gd fmla="*/ 7 h 15" name="T29"/>
              <a:gd fmla="*/ 0 w 13" name="T30"/>
              <a:gd fmla="*/ 5 h 15" name="T31"/>
              <a:gd fmla="*/ 0 w 13" name="T32"/>
              <a:gd fmla="*/ 5 h 15" name="T33"/>
              <a:gd fmla="*/ 2 w 13" name="T34"/>
              <a:gd fmla="*/ 2 h 15" name="T35"/>
              <a:gd fmla="*/ 2 w 13" name="T36"/>
              <a:gd fmla="*/ 2 h 15" name="T37"/>
              <a:gd fmla="*/ 3 w 13" name="T38"/>
              <a:gd fmla="*/ 0 h 15" name="T39"/>
              <a:gd fmla="*/ 5 w 13" name="T40"/>
              <a:gd fmla="*/ 0 h 15" name="T41"/>
              <a:gd fmla="*/ 5 w 13" name="T42"/>
              <a:gd fmla="*/ 0 h 15" name="T43"/>
              <a:gd fmla="*/ 11 w 13" name="T44"/>
              <a:gd fmla="*/ 4 h 15" name="T45"/>
              <a:gd fmla="*/ 11 w 13" name="T46"/>
              <a:gd fmla="*/ 4 h 15" name="T47"/>
              <a:gd fmla="*/ 13 w 13" name="T48"/>
              <a:gd fmla="*/ 5 h 15" name="T49"/>
              <a:gd fmla="*/ 13 w 13" name="T50"/>
              <a:gd fmla="*/ 8 h 15" name="T51"/>
              <a:gd fmla="*/ 13 w 13" name="T52"/>
              <a:gd fmla="*/ 8 h 15" name="T53"/>
              <a:gd fmla="*/ 8 w 13" name="T54"/>
              <a:gd fmla="*/ 11 h 15" name="T55"/>
              <a:gd fmla="*/ 8 w 13" name="T56"/>
              <a:gd fmla="*/ 11 h 15" name="T57"/>
              <a:gd fmla="*/ 10 w 13" name="T58"/>
              <a:gd fmla="*/ 10 h 15" name="T59"/>
              <a:gd fmla="*/ 10 w 13" name="T60"/>
              <a:gd fmla="*/ 7 h 15" name="T61"/>
              <a:gd fmla="*/ 10 w 13" name="T62"/>
              <a:gd fmla="*/ 7 h 15" name="T63"/>
              <a:gd fmla="*/ 8 w 13" name="T64"/>
              <a:gd fmla="*/ 8 h 15" name="T65"/>
              <a:gd fmla="*/ 8 w 13" name="T66"/>
              <a:gd fmla="*/ 8 h 15" name="T67"/>
              <a:gd fmla="*/ 8 w 13" name="T68"/>
              <a:gd fmla="*/ 11 h 15" name="T69"/>
              <a:gd fmla="*/ 8 w 13" name="T70"/>
              <a:gd fmla="*/ 11 h 15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5" w="13">
                <a:moveTo>
                  <a:pt x="13" y="8"/>
                </a:moveTo>
                <a:lnTo>
                  <a:pt x="13" y="8"/>
                </a:lnTo>
                <a:lnTo>
                  <a:pt x="11" y="13"/>
                </a:lnTo>
                <a:lnTo>
                  <a:pt x="11" y="13"/>
                </a:lnTo>
                <a:lnTo>
                  <a:pt x="10" y="15"/>
                </a:lnTo>
                <a:lnTo>
                  <a:pt x="7" y="15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8"/>
                </a:lnTo>
                <a:lnTo>
                  <a:pt x="13" y="8"/>
                </a:lnTo>
                <a:close/>
                <a:moveTo>
                  <a:pt x="8" y="11"/>
                </a:moveTo>
                <a:lnTo>
                  <a:pt x="8" y="11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137"/>
          <p:cNvSpPr>
            <a:spLocks noEditPoints="1"/>
          </p:cNvSpPr>
          <p:nvPr/>
        </p:nvSpPr>
        <p:spPr bwMode="auto">
          <a:xfrm>
            <a:off x="10728436" y="1811944"/>
            <a:ext cx="45387" cy="45387"/>
          </a:xfrm>
          <a:custGeom>
            <a:gdLst>
              <a:gd fmla="*/ 11 w 21" name="T0"/>
              <a:gd fmla="*/ 0 h 21" name="T1"/>
              <a:gd fmla="*/ 11 w 21" name="T2"/>
              <a:gd fmla="*/ 0 h 21" name="T3"/>
              <a:gd fmla="*/ 13 w 21" name="T4"/>
              <a:gd fmla="*/ 0 h 21" name="T5"/>
              <a:gd fmla="*/ 13 w 21" name="T6"/>
              <a:gd fmla="*/ 0 h 21" name="T7"/>
              <a:gd fmla="*/ 16 w 21" name="T8"/>
              <a:gd fmla="*/ 0 h 21" name="T9"/>
              <a:gd fmla="*/ 17 w 21" name="T10"/>
              <a:gd fmla="*/ 2 h 21" name="T11"/>
              <a:gd fmla="*/ 17 w 21" name="T12"/>
              <a:gd fmla="*/ 2 h 21" name="T13"/>
              <a:gd fmla="*/ 21 w 21" name="T14"/>
              <a:gd fmla="*/ 7 h 21" name="T15"/>
              <a:gd fmla="*/ 21 w 21" name="T16"/>
              <a:gd fmla="*/ 7 h 21" name="T17"/>
              <a:gd fmla="*/ 21 w 21" name="T18"/>
              <a:gd fmla="*/ 10 h 21" name="T19"/>
              <a:gd fmla="*/ 21 w 21" name="T20"/>
              <a:gd fmla="*/ 10 h 21" name="T21"/>
              <a:gd fmla="*/ 21 w 21" name="T22"/>
              <a:gd fmla="*/ 13 h 21" name="T23"/>
              <a:gd fmla="*/ 17 w 21" name="T24"/>
              <a:gd fmla="*/ 16 h 21" name="T25"/>
              <a:gd fmla="*/ 16 w 21" name="T26"/>
              <a:gd fmla="*/ 19 h 21" name="T27"/>
              <a:gd fmla="*/ 11 w 21" name="T28"/>
              <a:gd fmla="*/ 21 h 21" name="T29"/>
              <a:gd fmla="*/ 11 w 21" name="T30"/>
              <a:gd fmla="*/ 21 h 21" name="T31"/>
              <a:gd fmla="*/ 5 w 21" name="T32"/>
              <a:gd fmla="*/ 19 h 21" name="T33"/>
              <a:gd fmla="*/ 2 w 21" name="T34"/>
              <a:gd fmla="*/ 15 h 21" name="T35"/>
              <a:gd fmla="*/ 2 w 21" name="T36"/>
              <a:gd fmla="*/ 15 h 21" name="T37"/>
              <a:gd fmla="*/ 0 w 21" name="T38"/>
              <a:gd fmla="*/ 10 h 21" name="T39"/>
              <a:gd fmla="*/ 0 w 21" name="T40"/>
              <a:gd fmla="*/ 10 h 21" name="T41"/>
              <a:gd fmla="*/ 2 w 21" name="T42"/>
              <a:gd fmla="*/ 7 h 21" name="T43"/>
              <a:gd fmla="*/ 3 w 21" name="T44"/>
              <a:gd fmla="*/ 4 h 21" name="T45"/>
              <a:gd fmla="*/ 3 w 21" name="T46"/>
              <a:gd fmla="*/ 4 h 21" name="T47"/>
              <a:gd fmla="*/ 5 w 21" name="T48"/>
              <a:gd fmla="*/ 2 h 21" name="T49"/>
              <a:gd fmla="*/ 5 w 21" name="T50"/>
              <a:gd fmla="*/ 2 h 21" name="T51"/>
              <a:gd fmla="*/ 8 w 21" name="T52"/>
              <a:gd fmla="*/ 0 h 21" name="T53"/>
              <a:gd fmla="*/ 11 w 21" name="T54"/>
              <a:gd fmla="*/ 0 h 21" name="T55"/>
              <a:gd fmla="*/ 11 w 21" name="T56"/>
              <a:gd fmla="*/ 0 h 21" name="T57"/>
              <a:gd fmla="*/ 5 w 21" name="T58"/>
              <a:gd fmla="*/ 15 h 21" name="T59"/>
              <a:gd fmla="*/ 5 w 21" name="T60"/>
              <a:gd fmla="*/ 15 h 21" name="T61"/>
              <a:gd fmla="*/ 3 w 21" name="T62"/>
              <a:gd fmla="*/ 13 h 21" name="T63"/>
              <a:gd fmla="*/ 3 w 21" name="T64"/>
              <a:gd fmla="*/ 11 h 21" name="T65"/>
              <a:gd fmla="*/ 3 w 21" name="T66"/>
              <a:gd fmla="*/ 11 h 21" name="T67"/>
              <a:gd fmla="*/ 3 w 21" name="T68"/>
              <a:gd fmla="*/ 13 h 21" name="T69"/>
              <a:gd fmla="*/ 5 w 21" name="T70"/>
              <a:gd fmla="*/ 15 h 21" name="T71"/>
              <a:gd fmla="*/ 5 w 21" name="T72"/>
              <a:gd fmla="*/ 15 h 21" name="T73"/>
              <a:gd fmla="*/ 13 w 21" name="T74"/>
              <a:gd fmla="*/ 10 h 21" name="T75"/>
              <a:gd fmla="*/ 13 w 21" name="T76"/>
              <a:gd fmla="*/ 10 h 21" name="T77"/>
              <a:gd fmla="*/ 11 w 21" name="T78"/>
              <a:gd fmla="*/ 10 h 21" name="T79"/>
              <a:gd fmla="*/ 11 w 21" name="T80"/>
              <a:gd fmla="*/ 10 h 21" name="T81"/>
              <a:gd fmla="*/ 13 w 21" name="T82"/>
              <a:gd fmla="*/ 11 h 21" name="T83"/>
              <a:gd fmla="*/ 13 w 21" name="T84"/>
              <a:gd fmla="*/ 11 h 21" name="T85"/>
              <a:gd fmla="*/ 13 w 21" name="T86"/>
              <a:gd fmla="*/ 10 h 21" name="T87"/>
              <a:gd fmla="*/ 13 w 21" name="T88"/>
              <a:gd fmla="*/ 10 h 21" name="T89"/>
              <a:gd fmla="*/ 10 w 21" name="T90"/>
              <a:gd fmla="*/ 15 h 21" name="T91"/>
              <a:gd fmla="*/ 10 w 21" name="T92"/>
              <a:gd fmla="*/ 15 h 21" name="T93"/>
              <a:gd fmla="*/ 10 w 21" name="T94"/>
              <a:gd fmla="*/ 13 h 21" name="T95"/>
              <a:gd fmla="*/ 10 w 21" name="T96"/>
              <a:gd fmla="*/ 13 h 21" name="T97"/>
              <a:gd fmla="*/ 10 w 21" name="T98"/>
              <a:gd fmla="*/ 13 h 21" name="T99"/>
              <a:gd fmla="*/ 10 w 21" name="T100"/>
              <a:gd fmla="*/ 13 h 21" name="T101"/>
              <a:gd fmla="*/ 10 w 21" name="T102"/>
              <a:gd fmla="*/ 13 h 21" name="T103"/>
              <a:gd fmla="*/ 10 w 21" name="T104"/>
              <a:gd fmla="*/ 13 h 21" name="T105"/>
              <a:gd fmla="*/ 10 w 21" name="T106"/>
              <a:gd fmla="*/ 15 h 21" name="T107"/>
              <a:gd fmla="*/ 10 w 21" name="T108"/>
              <a:gd fmla="*/ 15 h 21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21" w="21">
                <a:moveTo>
                  <a:pt x="11" y="0"/>
                </a:move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6" y="0"/>
                </a:lnTo>
                <a:lnTo>
                  <a:pt x="17" y="2"/>
                </a:lnTo>
                <a:lnTo>
                  <a:pt x="17" y="2"/>
                </a:lnTo>
                <a:lnTo>
                  <a:pt x="21" y="7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lnTo>
                  <a:pt x="21" y="13"/>
                </a:lnTo>
                <a:lnTo>
                  <a:pt x="17" y="16"/>
                </a:lnTo>
                <a:lnTo>
                  <a:pt x="16" y="19"/>
                </a:lnTo>
                <a:lnTo>
                  <a:pt x="11" y="21"/>
                </a:lnTo>
                <a:lnTo>
                  <a:pt x="11" y="21"/>
                </a:lnTo>
                <a:lnTo>
                  <a:pt x="5" y="19"/>
                </a:lnTo>
                <a:lnTo>
                  <a:pt x="2" y="15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4"/>
                </a:lnTo>
                <a:lnTo>
                  <a:pt x="3" y="4"/>
                </a:lnTo>
                <a:lnTo>
                  <a:pt x="5" y="2"/>
                </a:lnTo>
                <a:lnTo>
                  <a:pt x="5" y="2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close/>
                <a:moveTo>
                  <a:pt x="5" y="15"/>
                </a:moveTo>
                <a:lnTo>
                  <a:pt x="5" y="15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3" y="13"/>
                </a:lnTo>
                <a:lnTo>
                  <a:pt x="5" y="15"/>
                </a:lnTo>
                <a:lnTo>
                  <a:pt x="5" y="15"/>
                </a:lnTo>
                <a:close/>
                <a:moveTo>
                  <a:pt x="13" y="10"/>
                </a:move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13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close/>
                <a:moveTo>
                  <a:pt x="10" y="15"/>
                </a:moveTo>
                <a:lnTo>
                  <a:pt x="10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5"/>
                </a:lnTo>
                <a:lnTo>
                  <a:pt x="10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Freeform 138"/>
          <p:cNvSpPr>
            <a:spLocks noEditPoints="1"/>
          </p:cNvSpPr>
          <p:nvPr/>
        </p:nvSpPr>
        <p:spPr bwMode="auto">
          <a:xfrm>
            <a:off x="10449634" y="1850846"/>
            <a:ext cx="36742" cy="43225"/>
          </a:xfrm>
          <a:custGeom>
            <a:gdLst>
              <a:gd fmla="*/ 0 w 17" name="T0"/>
              <a:gd fmla="*/ 9 h 20" name="T1"/>
              <a:gd fmla="*/ 0 w 17" name="T2"/>
              <a:gd fmla="*/ 9 h 20" name="T3"/>
              <a:gd fmla="*/ 0 w 17" name="T4"/>
              <a:gd fmla="*/ 8 h 20" name="T5"/>
              <a:gd fmla="*/ 1 w 17" name="T6"/>
              <a:gd fmla="*/ 4 h 20" name="T7"/>
              <a:gd fmla="*/ 1 w 17" name="T8"/>
              <a:gd fmla="*/ 4 h 20" name="T9"/>
              <a:gd fmla="*/ 5 w 17" name="T10"/>
              <a:gd fmla="*/ 1 h 20" name="T11"/>
              <a:gd fmla="*/ 5 w 17" name="T12"/>
              <a:gd fmla="*/ 1 h 20" name="T13"/>
              <a:gd fmla="*/ 8 w 17" name="T14"/>
              <a:gd fmla="*/ 0 h 20" name="T15"/>
              <a:gd fmla="*/ 9 w 17" name="T16"/>
              <a:gd fmla="*/ 0 h 20" name="T17"/>
              <a:gd fmla="*/ 9 w 17" name="T18"/>
              <a:gd fmla="*/ 0 h 20" name="T19"/>
              <a:gd fmla="*/ 11 w 17" name="T20"/>
              <a:gd fmla="*/ 0 h 20" name="T21"/>
              <a:gd fmla="*/ 11 w 17" name="T22"/>
              <a:gd fmla="*/ 0 h 20" name="T23"/>
              <a:gd fmla="*/ 16 w 17" name="T24"/>
              <a:gd fmla="*/ 1 h 20" name="T25"/>
              <a:gd fmla="*/ 17 w 17" name="T26"/>
              <a:gd fmla="*/ 6 h 20" name="T27"/>
              <a:gd fmla="*/ 17 w 17" name="T28"/>
              <a:gd fmla="*/ 6 h 20" name="T29"/>
              <a:gd fmla="*/ 17 w 17" name="T30"/>
              <a:gd fmla="*/ 9 h 20" name="T31"/>
              <a:gd fmla="*/ 17 w 17" name="T32"/>
              <a:gd fmla="*/ 9 h 20" name="T33"/>
              <a:gd fmla="*/ 16 w 17" name="T34"/>
              <a:gd fmla="*/ 14 h 20" name="T35"/>
              <a:gd fmla="*/ 16 w 17" name="T36"/>
              <a:gd fmla="*/ 14 h 20" name="T37"/>
              <a:gd fmla="*/ 14 w 17" name="T38"/>
              <a:gd fmla="*/ 16 h 20" name="T39"/>
              <a:gd fmla="*/ 14 w 17" name="T40"/>
              <a:gd fmla="*/ 16 h 20" name="T41"/>
              <a:gd fmla="*/ 11 w 17" name="T42"/>
              <a:gd fmla="*/ 19 h 20" name="T43"/>
              <a:gd fmla="*/ 11 w 17" name="T44"/>
              <a:gd fmla="*/ 19 h 20" name="T45"/>
              <a:gd fmla="*/ 8 w 17" name="T46"/>
              <a:gd fmla="*/ 20 h 20" name="T47"/>
              <a:gd fmla="*/ 6 w 17" name="T48"/>
              <a:gd fmla="*/ 19 h 20" name="T49"/>
              <a:gd fmla="*/ 6 w 17" name="T50"/>
              <a:gd fmla="*/ 19 h 20" name="T51"/>
              <a:gd fmla="*/ 3 w 17" name="T52"/>
              <a:gd fmla="*/ 16 h 20" name="T53"/>
              <a:gd fmla="*/ 3 w 17" name="T54"/>
              <a:gd fmla="*/ 16 h 20" name="T55"/>
              <a:gd fmla="*/ 1 w 17" name="T56"/>
              <a:gd fmla="*/ 16 h 20" name="T57"/>
              <a:gd fmla="*/ 1 w 17" name="T58"/>
              <a:gd fmla="*/ 16 h 20" name="T59"/>
              <a:gd fmla="*/ 0 w 17" name="T60"/>
              <a:gd fmla="*/ 14 h 20" name="T61"/>
              <a:gd fmla="*/ 0 w 17" name="T62"/>
              <a:gd fmla="*/ 11 h 20" name="T63"/>
              <a:gd fmla="*/ 0 w 17" name="T64"/>
              <a:gd fmla="*/ 11 h 20" name="T65"/>
              <a:gd fmla="*/ 0 w 17" name="T66"/>
              <a:gd fmla="*/ 9 h 20" name="T67"/>
              <a:gd fmla="*/ 0 w 17" name="T68"/>
              <a:gd fmla="*/ 9 h 20" name="T69"/>
              <a:gd fmla="*/ 8 w 17" name="T70"/>
              <a:gd fmla="*/ 17 h 20" name="T71"/>
              <a:gd fmla="*/ 8 w 17" name="T72"/>
              <a:gd fmla="*/ 17 h 20" name="T73"/>
              <a:gd fmla="*/ 9 w 17" name="T74"/>
              <a:gd fmla="*/ 17 h 20" name="T75"/>
              <a:gd fmla="*/ 9 w 17" name="T76"/>
              <a:gd fmla="*/ 17 h 20" name="T77"/>
              <a:gd fmla="*/ 8 w 17" name="T78"/>
              <a:gd fmla="*/ 17 h 20" name="T79"/>
              <a:gd fmla="*/ 8 w 17" name="T80"/>
              <a:gd fmla="*/ 17 h 20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20" w="17">
                <a:moveTo>
                  <a:pt x="0" y="9"/>
                </a:moveTo>
                <a:lnTo>
                  <a:pt x="0" y="9"/>
                </a:lnTo>
                <a:lnTo>
                  <a:pt x="0" y="8"/>
                </a:lnTo>
                <a:lnTo>
                  <a:pt x="1" y="4"/>
                </a:lnTo>
                <a:lnTo>
                  <a:pt x="1" y="4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6" y="1"/>
                </a:lnTo>
                <a:lnTo>
                  <a:pt x="17" y="6"/>
                </a:lnTo>
                <a:lnTo>
                  <a:pt x="17" y="6"/>
                </a:lnTo>
                <a:lnTo>
                  <a:pt x="17" y="9"/>
                </a:lnTo>
                <a:lnTo>
                  <a:pt x="17" y="9"/>
                </a:lnTo>
                <a:lnTo>
                  <a:pt x="16" y="14"/>
                </a:lnTo>
                <a:lnTo>
                  <a:pt x="16" y="14"/>
                </a:lnTo>
                <a:lnTo>
                  <a:pt x="14" y="16"/>
                </a:lnTo>
                <a:lnTo>
                  <a:pt x="14" y="16"/>
                </a:lnTo>
                <a:lnTo>
                  <a:pt x="11" y="19"/>
                </a:lnTo>
                <a:lnTo>
                  <a:pt x="11" y="19"/>
                </a:lnTo>
                <a:lnTo>
                  <a:pt x="8" y="20"/>
                </a:lnTo>
                <a:lnTo>
                  <a:pt x="6" y="19"/>
                </a:lnTo>
                <a:lnTo>
                  <a:pt x="6" y="19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close/>
                <a:moveTo>
                  <a:pt x="8" y="17"/>
                </a:moveTo>
                <a:lnTo>
                  <a:pt x="8" y="17"/>
                </a:lnTo>
                <a:lnTo>
                  <a:pt x="9" y="17"/>
                </a:lnTo>
                <a:lnTo>
                  <a:pt x="9" y="17"/>
                </a:lnTo>
                <a:lnTo>
                  <a:pt x="8" y="17"/>
                </a:lnTo>
                <a:lnTo>
                  <a:pt x="8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139"/>
          <p:cNvSpPr>
            <a:spLocks noEditPoints="1"/>
          </p:cNvSpPr>
          <p:nvPr/>
        </p:nvSpPr>
        <p:spPr bwMode="auto">
          <a:xfrm>
            <a:off x="9036606" y="3659892"/>
            <a:ext cx="803991" cy="715380"/>
          </a:xfrm>
          <a:custGeom>
            <a:gdLst>
              <a:gd fmla="*/ 276 w 372" name="T0"/>
              <a:gd fmla="*/ 58 h 331" name="T1"/>
              <a:gd fmla="*/ 318 w 372" name="T2"/>
              <a:gd fmla="*/ 142 h 331" name="T3"/>
              <a:gd fmla="*/ 369 w 372" name="T4"/>
              <a:gd fmla="*/ 311 h 331" name="T5"/>
              <a:gd fmla="*/ 285 w 372" name="T6"/>
              <a:gd fmla="*/ 189 h 331" name="T7"/>
              <a:gd fmla="*/ 53 w 372" name="T8"/>
              <a:gd fmla="*/ 298 h 331" name="T9"/>
              <a:gd fmla="*/ 156 w 372" name="T10"/>
              <a:gd fmla="*/ 49 h 331" name="T11"/>
              <a:gd fmla="*/ 113 w 372" name="T12"/>
              <a:gd fmla="*/ 71 h 331" name="T13"/>
              <a:gd fmla="*/ 199 w 372" name="T14"/>
              <a:gd fmla="*/ 300 h 331" name="T15"/>
              <a:gd fmla="*/ 158 w 372" name="T16"/>
              <a:gd fmla="*/ 137 h 331" name="T17"/>
              <a:gd fmla="*/ 38 w 372" name="T18"/>
              <a:gd fmla="*/ 110 h 331" name="T19"/>
              <a:gd fmla="*/ 298 w 372" name="T20"/>
              <a:gd fmla="*/ 251 h 331" name="T21"/>
              <a:gd fmla="*/ 98 w 372" name="T22"/>
              <a:gd fmla="*/ 53 h 331" name="T23"/>
              <a:gd fmla="*/ 255 w 372" name="T24"/>
              <a:gd fmla="*/ 279 h 331" name="T25"/>
              <a:gd fmla="*/ 188 w 372" name="T26"/>
              <a:gd fmla="*/ 38 h 331" name="T27"/>
              <a:gd fmla="*/ 216 w 372" name="T28"/>
              <a:gd fmla="*/ 303 h 331" name="T29"/>
              <a:gd fmla="*/ 173 w 372" name="T30"/>
              <a:gd fmla="*/ 183 h 331" name="T31"/>
              <a:gd fmla="*/ 202 w 372" name="T32"/>
              <a:gd fmla="*/ 20 h 331" name="T33"/>
              <a:gd fmla="*/ 49 w 372" name="T34"/>
              <a:gd fmla="*/ 279 h 331" name="T35"/>
              <a:gd fmla="*/ 165 w 372" name="T36"/>
              <a:gd fmla="*/ 121 h 331" name="T37"/>
              <a:gd fmla="*/ 323 w 372" name="T38"/>
              <a:gd fmla="*/ 315 h 331" name="T39"/>
              <a:gd fmla="*/ 161 w 372" name="T40"/>
              <a:gd fmla="*/ 49 h 331" name="T41"/>
              <a:gd fmla="*/ 93 w 372" name="T42"/>
              <a:gd fmla="*/ 304 h 331" name="T43"/>
              <a:gd fmla="*/ 14 w 372" name="T44"/>
              <a:gd fmla="*/ 222 h 331" name="T45"/>
              <a:gd fmla="*/ 194 w 372" name="T46"/>
              <a:gd fmla="*/ 156 h 331" name="T47"/>
              <a:gd fmla="*/ 137 w 372" name="T48"/>
              <a:gd fmla="*/ 52 h 331" name="T49"/>
              <a:gd fmla="*/ 306 w 372" name="T50"/>
              <a:gd fmla="*/ 312 h 331" name="T51"/>
              <a:gd fmla="*/ 159 w 372" name="T52"/>
              <a:gd fmla="*/ 106 h 331" name="T53"/>
              <a:gd fmla="*/ 303 w 372" name="T54"/>
              <a:gd fmla="*/ 323 h 331" name="T55"/>
              <a:gd fmla="*/ 199 w 372" name="T56"/>
              <a:gd fmla="*/ 132 h 331" name="T57"/>
              <a:gd fmla="*/ 180 w 372" name="T58"/>
              <a:gd fmla="*/ 8 h 331" name="T59"/>
              <a:gd fmla="*/ 197 w 372" name="T60"/>
              <a:gd fmla="*/ 6 h 331" name="T61"/>
              <a:gd fmla="*/ 320 w 372" name="T62"/>
              <a:gd fmla="*/ 235 h 331" name="T63"/>
              <a:gd fmla="*/ 260 w 372" name="T64"/>
              <a:gd fmla="*/ 77 h 331" name="T65"/>
              <a:gd fmla="*/ 28 w 372" name="T66"/>
              <a:gd fmla="*/ 251 h 331" name="T67"/>
              <a:gd fmla="*/ 312 w 372" name="T68"/>
              <a:gd fmla="*/ 151 h 331" name="T69"/>
              <a:gd fmla="*/ 186 w 372" name="T70"/>
              <a:gd fmla="*/ 136 h 331" name="T71"/>
              <a:gd fmla="*/ 304 w 372" name="T72"/>
              <a:gd fmla="*/ 202 h 331" name="T73"/>
              <a:gd fmla="*/ 183 w 372" name="T74"/>
              <a:gd fmla="*/ 173 h 331" name="T75"/>
              <a:gd fmla="*/ 161 w 372" name="T76"/>
              <a:gd fmla="*/ 53 h 331" name="T77"/>
              <a:gd fmla="*/ 192 w 372" name="T78"/>
              <a:gd fmla="*/ 139 h 331" name="T79"/>
              <a:gd fmla="*/ 255 w 372" name="T80"/>
              <a:gd fmla="*/ 66 h 331" name="T81"/>
              <a:gd fmla="*/ 364 w 372" name="T82"/>
              <a:gd fmla="*/ 315 h 331" name="T83"/>
              <a:gd fmla="*/ 5 w 372" name="T84"/>
              <a:gd fmla="*/ 189 h 331" name="T85"/>
              <a:gd fmla="*/ 284 w 372" name="T86"/>
              <a:gd fmla="*/ 180 h 331" name="T87"/>
              <a:gd fmla="*/ 167 w 372" name="T88"/>
              <a:gd fmla="*/ 93 h 331" name="T89"/>
              <a:gd fmla="*/ 16 w 372" name="T90"/>
              <a:gd fmla="*/ 173 h 331" name="T91"/>
              <a:gd fmla="*/ 330 w 372" name="T92"/>
              <a:gd fmla="*/ 177 h 331" name="T93"/>
              <a:gd fmla="*/ 289 w 372" name="T94"/>
              <a:gd fmla="*/ 175 h 331" name="T95"/>
              <a:gd fmla="*/ 315 w 372" name="T96"/>
              <a:gd fmla="*/ 257 h 331" name="T97"/>
              <a:gd fmla="*/ 318 w 372" name="T98"/>
              <a:gd fmla="*/ 165 h 331" name="T99"/>
              <a:gd fmla="*/ 306 w 372" name="T100"/>
              <a:gd fmla="*/ 230 h 331" name="T101"/>
              <a:gd fmla="*/ 194 w 372" name="T102"/>
              <a:gd fmla="*/ 83 h 331" name="T103"/>
              <a:gd fmla="*/ 293 w 372" name="T104"/>
              <a:gd fmla="*/ 156 h 331" name="T105"/>
              <a:gd fmla="*/ 236 w 372" name="T106"/>
              <a:gd fmla="*/ 175 h 331" name="T107"/>
              <a:gd fmla="*/ 279 w 372" name="T108"/>
              <a:gd fmla="*/ 164 h 331" name="T109"/>
              <a:gd fmla="*/ 304 w 372" name="T110"/>
              <a:gd fmla="*/ 186 h 331" name="T111"/>
              <a:gd fmla="*/ 311 w 372" name="T112"/>
              <a:gd fmla="*/ 322 h 331" name="T113"/>
              <a:gd fmla="*/ 255 w 372" name="T114"/>
              <a:gd fmla="*/ 72 h 331" name="T115"/>
              <a:gd fmla="*/ 318 w 372" name="T116"/>
              <a:gd fmla="*/ 276 h 331" name="T117"/>
              <a:gd fmla="*/ 22 w 372" name="T118"/>
              <a:gd fmla="*/ 241 h 331" name="T119"/>
              <a:gd fmla="*/ 303 w 372" name="T120"/>
              <a:gd fmla="*/ 251 h 331" name="T121"/>
              <a:gd fmla="*/ 186 w 372" name="T122"/>
              <a:gd fmla="*/ 8 h 331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331" w="372">
                <a:moveTo>
                  <a:pt x="156" y="49"/>
                </a:moveTo>
                <a:lnTo>
                  <a:pt x="156" y="49"/>
                </a:lnTo>
                <a:lnTo>
                  <a:pt x="158" y="42"/>
                </a:lnTo>
                <a:lnTo>
                  <a:pt x="158" y="42"/>
                </a:lnTo>
                <a:lnTo>
                  <a:pt x="159" y="35"/>
                </a:lnTo>
                <a:lnTo>
                  <a:pt x="161" y="25"/>
                </a:lnTo>
                <a:lnTo>
                  <a:pt x="161" y="25"/>
                </a:lnTo>
                <a:lnTo>
                  <a:pt x="162" y="17"/>
                </a:lnTo>
                <a:lnTo>
                  <a:pt x="165" y="12"/>
                </a:lnTo>
                <a:lnTo>
                  <a:pt x="165" y="12"/>
                </a:lnTo>
                <a:lnTo>
                  <a:pt x="173" y="5"/>
                </a:lnTo>
                <a:lnTo>
                  <a:pt x="181" y="0"/>
                </a:lnTo>
                <a:lnTo>
                  <a:pt x="181" y="0"/>
                </a:lnTo>
                <a:lnTo>
                  <a:pt x="186" y="0"/>
                </a:lnTo>
                <a:lnTo>
                  <a:pt x="191" y="0"/>
                </a:lnTo>
                <a:lnTo>
                  <a:pt x="191" y="0"/>
                </a:lnTo>
                <a:lnTo>
                  <a:pt x="197" y="1"/>
                </a:lnTo>
                <a:lnTo>
                  <a:pt x="203" y="6"/>
                </a:lnTo>
                <a:lnTo>
                  <a:pt x="203" y="6"/>
                </a:lnTo>
                <a:lnTo>
                  <a:pt x="206" y="9"/>
                </a:lnTo>
                <a:lnTo>
                  <a:pt x="208" y="12"/>
                </a:lnTo>
                <a:lnTo>
                  <a:pt x="208" y="12"/>
                </a:lnTo>
                <a:lnTo>
                  <a:pt x="211" y="30"/>
                </a:lnTo>
                <a:lnTo>
                  <a:pt x="211" y="30"/>
                </a:lnTo>
                <a:lnTo>
                  <a:pt x="214" y="52"/>
                </a:lnTo>
                <a:lnTo>
                  <a:pt x="214" y="52"/>
                </a:lnTo>
                <a:lnTo>
                  <a:pt x="214" y="53"/>
                </a:lnTo>
                <a:lnTo>
                  <a:pt x="214" y="53"/>
                </a:lnTo>
                <a:lnTo>
                  <a:pt x="216" y="53"/>
                </a:lnTo>
                <a:lnTo>
                  <a:pt x="216" y="53"/>
                </a:lnTo>
                <a:lnTo>
                  <a:pt x="254" y="53"/>
                </a:lnTo>
                <a:lnTo>
                  <a:pt x="254" y="53"/>
                </a:lnTo>
                <a:lnTo>
                  <a:pt x="257" y="55"/>
                </a:lnTo>
                <a:lnTo>
                  <a:pt x="257" y="55"/>
                </a:lnTo>
                <a:lnTo>
                  <a:pt x="259" y="55"/>
                </a:lnTo>
                <a:lnTo>
                  <a:pt x="259" y="55"/>
                </a:lnTo>
                <a:lnTo>
                  <a:pt x="266" y="55"/>
                </a:lnTo>
                <a:lnTo>
                  <a:pt x="266" y="55"/>
                </a:lnTo>
                <a:lnTo>
                  <a:pt x="273" y="57"/>
                </a:lnTo>
                <a:lnTo>
                  <a:pt x="273" y="57"/>
                </a:lnTo>
                <a:lnTo>
                  <a:pt x="276" y="58"/>
                </a:lnTo>
                <a:lnTo>
                  <a:pt x="277" y="61"/>
                </a:lnTo>
                <a:lnTo>
                  <a:pt x="277" y="61"/>
                </a:lnTo>
                <a:lnTo>
                  <a:pt x="279" y="66"/>
                </a:lnTo>
                <a:lnTo>
                  <a:pt x="279" y="66"/>
                </a:lnTo>
                <a:lnTo>
                  <a:pt x="279" y="69"/>
                </a:lnTo>
                <a:lnTo>
                  <a:pt x="277" y="71"/>
                </a:lnTo>
                <a:lnTo>
                  <a:pt x="277" y="71"/>
                </a:lnTo>
                <a:lnTo>
                  <a:pt x="274" y="74"/>
                </a:lnTo>
                <a:lnTo>
                  <a:pt x="274" y="74"/>
                </a:lnTo>
                <a:lnTo>
                  <a:pt x="270" y="79"/>
                </a:lnTo>
                <a:lnTo>
                  <a:pt x="263" y="83"/>
                </a:lnTo>
                <a:lnTo>
                  <a:pt x="263" y="83"/>
                </a:lnTo>
                <a:lnTo>
                  <a:pt x="254" y="85"/>
                </a:lnTo>
                <a:lnTo>
                  <a:pt x="254" y="85"/>
                </a:lnTo>
                <a:lnTo>
                  <a:pt x="238" y="87"/>
                </a:lnTo>
                <a:lnTo>
                  <a:pt x="238" y="87"/>
                </a:lnTo>
                <a:lnTo>
                  <a:pt x="235" y="87"/>
                </a:lnTo>
                <a:lnTo>
                  <a:pt x="235" y="87"/>
                </a:lnTo>
                <a:lnTo>
                  <a:pt x="232" y="87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22" y="83"/>
                </a:lnTo>
                <a:lnTo>
                  <a:pt x="214" y="83"/>
                </a:lnTo>
                <a:lnTo>
                  <a:pt x="214" y="83"/>
                </a:lnTo>
                <a:lnTo>
                  <a:pt x="214" y="148"/>
                </a:lnTo>
                <a:lnTo>
                  <a:pt x="214" y="148"/>
                </a:lnTo>
                <a:lnTo>
                  <a:pt x="216" y="148"/>
                </a:lnTo>
                <a:lnTo>
                  <a:pt x="216" y="148"/>
                </a:lnTo>
                <a:lnTo>
                  <a:pt x="251" y="147"/>
                </a:lnTo>
                <a:lnTo>
                  <a:pt x="251" y="147"/>
                </a:lnTo>
                <a:lnTo>
                  <a:pt x="270" y="145"/>
                </a:lnTo>
                <a:lnTo>
                  <a:pt x="270" y="145"/>
                </a:lnTo>
                <a:lnTo>
                  <a:pt x="281" y="143"/>
                </a:lnTo>
                <a:lnTo>
                  <a:pt x="281" y="143"/>
                </a:lnTo>
                <a:lnTo>
                  <a:pt x="300" y="142"/>
                </a:lnTo>
                <a:lnTo>
                  <a:pt x="300" y="142"/>
                </a:lnTo>
                <a:lnTo>
                  <a:pt x="309" y="142"/>
                </a:lnTo>
                <a:lnTo>
                  <a:pt x="318" y="142"/>
                </a:lnTo>
                <a:lnTo>
                  <a:pt x="318" y="142"/>
                </a:lnTo>
                <a:lnTo>
                  <a:pt x="322" y="142"/>
                </a:lnTo>
                <a:lnTo>
                  <a:pt x="325" y="143"/>
                </a:lnTo>
                <a:lnTo>
                  <a:pt x="330" y="148"/>
                </a:lnTo>
                <a:lnTo>
                  <a:pt x="330" y="148"/>
                </a:lnTo>
                <a:lnTo>
                  <a:pt x="333" y="150"/>
                </a:lnTo>
                <a:lnTo>
                  <a:pt x="333" y="150"/>
                </a:lnTo>
                <a:lnTo>
                  <a:pt x="334" y="154"/>
                </a:lnTo>
                <a:lnTo>
                  <a:pt x="336" y="159"/>
                </a:lnTo>
                <a:lnTo>
                  <a:pt x="336" y="159"/>
                </a:lnTo>
                <a:lnTo>
                  <a:pt x="334" y="173"/>
                </a:lnTo>
                <a:lnTo>
                  <a:pt x="334" y="173"/>
                </a:lnTo>
                <a:lnTo>
                  <a:pt x="333" y="188"/>
                </a:lnTo>
                <a:lnTo>
                  <a:pt x="333" y="188"/>
                </a:lnTo>
                <a:lnTo>
                  <a:pt x="331" y="202"/>
                </a:lnTo>
                <a:lnTo>
                  <a:pt x="331" y="202"/>
                </a:lnTo>
                <a:lnTo>
                  <a:pt x="331" y="211"/>
                </a:lnTo>
                <a:lnTo>
                  <a:pt x="331" y="211"/>
                </a:lnTo>
                <a:lnTo>
                  <a:pt x="331" y="241"/>
                </a:lnTo>
                <a:lnTo>
                  <a:pt x="331" y="241"/>
                </a:lnTo>
                <a:lnTo>
                  <a:pt x="331" y="273"/>
                </a:lnTo>
                <a:lnTo>
                  <a:pt x="331" y="273"/>
                </a:lnTo>
                <a:lnTo>
                  <a:pt x="333" y="289"/>
                </a:lnTo>
                <a:lnTo>
                  <a:pt x="333" y="289"/>
                </a:lnTo>
                <a:lnTo>
                  <a:pt x="333" y="300"/>
                </a:lnTo>
                <a:lnTo>
                  <a:pt x="333" y="300"/>
                </a:lnTo>
                <a:lnTo>
                  <a:pt x="333" y="301"/>
                </a:lnTo>
                <a:lnTo>
                  <a:pt x="331" y="303"/>
                </a:lnTo>
                <a:lnTo>
                  <a:pt x="331" y="303"/>
                </a:lnTo>
                <a:lnTo>
                  <a:pt x="334" y="303"/>
                </a:lnTo>
                <a:lnTo>
                  <a:pt x="334" y="303"/>
                </a:lnTo>
                <a:lnTo>
                  <a:pt x="344" y="303"/>
                </a:lnTo>
                <a:lnTo>
                  <a:pt x="352" y="301"/>
                </a:lnTo>
                <a:lnTo>
                  <a:pt x="352" y="301"/>
                </a:lnTo>
                <a:lnTo>
                  <a:pt x="360" y="303"/>
                </a:lnTo>
                <a:lnTo>
                  <a:pt x="360" y="303"/>
                </a:lnTo>
                <a:lnTo>
                  <a:pt x="363" y="303"/>
                </a:lnTo>
                <a:lnTo>
                  <a:pt x="363" y="303"/>
                </a:lnTo>
                <a:lnTo>
                  <a:pt x="366" y="304"/>
                </a:lnTo>
                <a:lnTo>
                  <a:pt x="367" y="307"/>
                </a:lnTo>
                <a:lnTo>
                  <a:pt x="367" y="307"/>
                </a:lnTo>
                <a:lnTo>
                  <a:pt x="369" y="311"/>
                </a:lnTo>
                <a:lnTo>
                  <a:pt x="369" y="311"/>
                </a:lnTo>
                <a:lnTo>
                  <a:pt x="369" y="312"/>
                </a:lnTo>
                <a:lnTo>
                  <a:pt x="369" y="312"/>
                </a:lnTo>
                <a:lnTo>
                  <a:pt x="371" y="312"/>
                </a:lnTo>
                <a:lnTo>
                  <a:pt x="372" y="314"/>
                </a:lnTo>
                <a:lnTo>
                  <a:pt x="372" y="314"/>
                </a:lnTo>
                <a:lnTo>
                  <a:pt x="372" y="326"/>
                </a:lnTo>
                <a:lnTo>
                  <a:pt x="372" y="326"/>
                </a:lnTo>
                <a:lnTo>
                  <a:pt x="371" y="330"/>
                </a:lnTo>
                <a:lnTo>
                  <a:pt x="367" y="331"/>
                </a:lnTo>
                <a:lnTo>
                  <a:pt x="367" y="331"/>
                </a:lnTo>
                <a:lnTo>
                  <a:pt x="353" y="331"/>
                </a:lnTo>
                <a:lnTo>
                  <a:pt x="353" y="331"/>
                </a:lnTo>
                <a:lnTo>
                  <a:pt x="320" y="331"/>
                </a:lnTo>
                <a:lnTo>
                  <a:pt x="320" y="331"/>
                </a:lnTo>
                <a:lnTo>
                  <a:pt x="304" y="330"/>
                </a:lnTo>
                <a:lnTo>
                  <a:pt x="304" y="330"/>
                </a:lnTo>
                <a:lnTo>
                  <a:pt x="301" y="328"/>
                </a:lnTo>
                <a:lnTo>
                  <a:pt x="300" y="326"/>
                </a:lnTo>
                <a:lnTo>
                  <a:pt x="298" y="323"/>
                </a:lnTo>
                <a:lnTo>
                  <a:pt x="298" y="322"/>
                </a:lnTo>
                <a:lnTo>
                  <a:pt x="298" y="322"/>
                </a:lnTo>
                <a:lnTo>
                  <a:pt x="298" y="298"/>
                </a:lnTo>
                <a:lnTo>
                  <a:pt x="298" y="298"/>
                </a:lnTo>
                <a:lnTo>
                  <a:pt x="295" y="265"/>
                </a:lnTo>
                <a:lnTo>
                  <a:pt x="295" y="265"/>
                </a:lnTo>
                <a:lnTo>
                  <a:pt x="295" y="251"/>
                </a:lnTo>
                <a:lnTo>
                  <a:pt x="295" y="251"/>
                </a:lnTo>
                <a:lnTo>
                  <a:pt x="293" y="244"/>
                </a:lnTo>
                <a:lnTo>
                  <a:pt x="293" y="244"/>
                </a:lnTo>
                <a:lnTo>
                  <a:pt x="293" y="240"/>
                </a:lnTo>
                <a:lnTo>
                  <a:pt x="293" y="240"/>
                </a:lnTo>
                <a:lnTo>
                  <a:pt x="292" y="218"/>
                </a:lnTo>
                <a:lnTo>
                  <a:pt x="292" y="218"/>
                </a:lnTo>
                <a:lnTo>
                  <a:pt x="290" y="197"/>
                </a:lnTo>
                <a:lnTo>
                  <a:pt x="290" y="197"/>
                </a:lnTo>
                <a:lnTo>
                  <a:pt x="290" y="192"/>
                </a:lnTo>
                <a:lnTo>
                  <a:pt x="290" y="192"/>
                </a:lnTo>
                <a:lnTo>
                  <a:pt x="289" y="189"/>
                </a:lnTo>
                <a:lnTo>
                  <a:pt x="285" y="189"/>
                </a:lnTo>
                <a:lnTo>
                  <a:pt x="285" y="189"/>
                </a:lnTo>
                <a:lnTo>
                  <a:pt x="282" y="189"/>
                </a:lnTo>
                <a:lnTo>
                  <a:pt x="282" y="189"/>
                </a:lnTo>
                <a:lnTo>
                  <a:pt x="279" y="191"/>
                </a:lnTo>
                <a:lnTo>
                  <a:pt x="277" y="189"/>
                </a:lnTo>
                <a:lnTo>
                  <a:pt x="277" y="189"/>
                </a:lnTo>
                <a:lnTo>
                  <a:pt x="277" y="192"/>
                </a:lnTo>
                <a:lnTo>
                  <a:pt x="277" y="192"/>
                </a:lnTo>
                <a:lnTo>
                  <a:pt x="279" y="194"/>
                </a:lnTo>
                <a:lnTo>
                  <a:pt x="279" y="197"/>
                </a:lnTo>
                <a:lnTo>
                  <a:pt x="279" y="197"/>
                </a:lnTo>
                <a:lnTo>
                  <a:pt x="279" y="214"/>
                </a:lnTo>
                <a:lnTo>
                  <a:pt x="279" y="214"/>
                </a:lnTo>
                <a:lnTo>
                  <a:pt x="277" y="229"/>
                </a:lnTo>
                <a:lnTo>
                  <a:pt x="277" y="229"/>
                </a:lnTo>
                <a:lnTo>
                  <a:pt x="274" y="243"/>
                </a:lnTo>
                <a:lnTo>
                  <a:pt x="271" y="255"/>
                </a:lnTo>
                <a:lnTo>
                  <a:pt x="271" y="255"/>
                </a:lnTo>
                <a:lnTo>
                  <a:pt x="259" y="282"/>
                </a:lnTo>
                <a:lnTo>
                  <a:pt x="259" y="282"/>
                </a:lnTo>
                <a:lnTo>
                  <a:pt x="254" y="292"/>
                </a:lnTo>
                <a:lnTo>
                  <a:pt x="244" y="300"/>
                </a:lnTo>
                <a:lnTo>
                  <a:pt x="244" y="300"/>
                </a:lnTo>
                <a:lnTo>
                  <a:pt x="235" y="307"/>
                </a:lnTo>
                <a:lnTo>
                  <a:pt x="224" y="312"/>
                </a:lnTo>
                <a:lnTo>
                  <a:pt x="224" y="312"/>
                </a:lnTo>
                <a:lnTo>
                  <a:pt x="206" y="320"/>
                </a:lnTo>
                <a:lnTo>
                  <a:pt x="189" y="325"/>
                </a:lnTo>
                <a:lnTo>
                  <a:pt x="189" y="325"/>
                </a:lnTo>
                <a:lnTo>
                  <a:pt x="178" y="326"/>
                </a:lnTo>
                <a:lnTo>
                  <a:pt x="167" y="328"/>
                </a:lnTo>
                <a:lnTo>
                  <a:pt x="167" y="328"/>
                </a:lnTo>
                <a:lnTo>
                  <a:pt x="135" y="326"/>
                </a:lnTo>
                <a:lnTo>
                  <a:pt x="135" y="326"/>
                </a:lnTo>
                <a:lnTo>
                  <a:pt x="120" y="325"/>
                </a:lnTo>
                <a:lnTo>
                  <a:pt x="104" y="320"/>
                </a:lnTo>
                <a:lnTo>
                  <a:pt x="104" y="320"/>
                </a:lnTo>
                <a:lnTo>
                  <a:pt x="83" y="314"/>
                </a:lnTo>
                <a:lnTo>
                  <a:pt x="83" y="314"/>
                </a:lnTo>
                <a:lnTo>
                  <a:pt x="68" y="307"/>
                </a:lnTo>
                <a:lnTo>
                  <a:pt x="53" y="298"/>
                </a:lnTo>
                <a:lnTo>
                  <a:pt x="53" y="298"/>
                </a:lnTo>
                <a:lnTo>
                  <a:pt x="46" y="290"/>
                </a:lnTo>
                <a:lnTo>
                  <a:pt x="38" y="282"/>
                </a:lnTo>
                <a:lnTo>
                  <a:pt x="25" y="266"/>
                </a:lnTo>
                <a:lnTo>
                  <a:pt x="25" y="266"/>
                </a:lnTo>
                <a:lnTo>
                  <a:pt x="17" y="254"/>
                </a:lnTo>
                <a:lnTo>
                  <a:pt x="11" y="241"/>
                </a:lnTo>
                <a:lnTo>
                  <a:pt x="8" y="229"/>
                </a:lnTo>
                <a:lnTo>
                  <a:pt x="3" y="214"/>
                </a:lnTo>
                <a:lnTo>
                  <a:pt x="3" y="214"/>
                </a:lnTo>
                <a:lnTo>
                  <a:pt x="0" y="195"/>
                </a:lnTo>
                <a:lnTo>
                  <a:pt x="0" y="195"/>
                </a:lnTo>
                <a:lnTo>
                  <a:pt x="0" y="189"/>
                </a:lnTo>
                <a:lnTo>
                  <a:pt x="0" y="189"/>
                </a:lnTo>
                <a:lnTo>
                  <a:pt x="1" y="159"/>
                </a:lnTo>
                <a:lnTo>
                  <a:pt x="1" y="159"/>
                </a:lnTo>
                <a:lnTo>
                  <a:pt x="6" y="136"/>
                </a:lnTo>
                <a:lnTo>
                  <a:pt x="9" y="124"/>
                </a:lnTo>
                <a:lnTo>
                  <a:pt x="14" y="112"/>
                </a:lnTo>
                <a:lnTo>
                  <a:pt x="14" y="112"/>
                </a:lnTo>
                <a:lnTo>
                  <a:pt x="20" y="98"/>
                </a:lnTo>
                <a:lnTo>
                  <a:pt x="30" y="85"/>
                </a:lnTo>
                <a:lnTo>
                  <a:pt x="30" y="85"/>
                </a:lnTo>
                <a:lnTo>
                  <a:pt x="39" y="76"/>
                </a:lnTo>
                <a:lnTo>
                  <a:pt x="49" y="69"/>
                </a:lnTo>
                <a:lnTo>
                  <a:pt x="49" y="69"/>
                </a:lnTo>
                <a:lnTo>
                  <a:pt x="63" y="61"/>
                </a:lnTo>
                <a:lnTo>
                  <a:pt x="79" y="55"/>
                </a:lnTo>
                <a:lnTo>
                  <a:pt x="79" y="55"/>
                </a:lnTo>
                <a:lnTo>
                  <a:pt x="91" y="52"/>
                </a:lnTo>
                <a:lnTo>
                  <a:pt x="104" y="49"/>
                </a:lnTo>
                <a:lnTo>
                  <a:pt x="104" y="49"/>
                </a:lnTo>
                <a:lnTo>
                  <a:pt x="112" y="49"/>
                </a:lnTo>
                <a:lnTo>
                  <a:pt x="112" y="49"/>
                </a:lnTo>
                <a:lnTo>
                  <a:pt x="126" y="47"/>
                </a:lnTo>
                <a:lnTo>
                  <a:pt x="126" y="47"/>
                </a:lnTo>
                <a:lnTo>
                  <a:pt x="145" y="47"/>
                </a:lnTo>
                <a:lnTo>
                  <a:pt x="145" y="47"/>
                </a:lnTo>
                <a:lnTo>
                  <a:pt x="154" y="49"/>
                </a:lnTo>
                <a:lnTo>
                  <a:pt x="154" y="49"/>
                </a:lnTo>
                <a:lnTo>
                  <a:pt x="156" y="49"/>
                </a:lnTo>
                <a:lnTo>
                  <a:pt x="156" y="49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3"/>
                </a:lnTo>
                <a:lnTo>
                  <a:pt x="172" y="173"/>
                </a:lnTo>
                <a:lnTo>
                  <a:pt x="170" y="175"/>
                </a:lnTo>
                <a:lnTo>
                  <a:pt x="169" y="173"/>
                </a:lnTo>
                <a:lnTo>
                  <a:pt x="169" y="173"/>
                </a:lnTo>
                <a:lnTo>
                  <a:pt x="169" y="172"/>
                </a:lnTo>
                <a:lnTo>
                  <a:pt x="169" y="172"/>
                </a:lnTo>
                <a:lnTo>
                  <a:pt x="165" y="161"/>
                </a:lnTo>
                <a:lnTo>
                  <a:pt x="165" y="161"/>
                </a:lnTo>
                <a:lnTo>
                  <a:pt x="165" y="159"/>
                </a:lnTo>
                <a:lnTo>
                  <a:pt x="165" y="159"/>
                </a:lnTo>
                <a:lnTo>
                  <a:pt x="165" y="161"/>
                </a:lnTo>
                <a:lnTo>
                  <a:pt x="165" y="161"/>
                </a:lnTo>
                <a:lnTo>
                  <a:pt x="165" y="169"/>
                </a:lnTo>
                <a:lnTo>
                  <a:pt x="165" y="169"/>
                </a:lnTo>
                <a:lnTo>
                  <a:pt x="167" y="177"/>
                </a:lnTo>
                <a:lnTo>
                  <a:pt x="167" y="177"/>
                </a:lnTo>
                <a:lnTo>
                  <a:pt x="169" y="178"/>
                </a:lnTo>
                <a:lnTo>
                  <a:pt x="170" y="181"/>
                </a:lnTo>
                <a:lnTo>
                  <a:pt x="170" y="181"/>
                </a:lnTo>
                <a:lnTo>
                  <a:pt x="170" y="178"/>
                </a:lnTo>
                <a:lnTo>
                  <a:pt x="172" y="175"/>
                </a:lnTo>
                <a:lnTo>
                  <a:pt x="172" y="175"/>
                </a:lnTo>
                <a:lnTo>
                  <a:pt x="172" y="173"/>
                </a:lnTo>
                <a:lnTo>
                  <a:pt x="172" y="173"/>
                </a:lnTo>
                <a:lnTo>
                  <a:pt x="173" y="172"/>
                </a:lnTo>
                <a:lnTo>
                  <a:pt x="173" y="172"/>
                </a:lnTo>
                <a:lnTo>
                  <a:pt x="173" y="172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156" y="68"/>
                </a:moveTo>
                <a:lnTo>
                  <a:pt x="156" y="68"/>
                </a:lnTo>
                <a:lnTo>
                  <a:pt x="153" y="68"/>
                </a:lnTo>
                <a:lnTo>
                  <a:pt x="153" y="68"/>
                </a:lnTo>
                <a:lnTo>
                  <a:pt x="140" y="68"/>
                </a:lnTo>
                <a:lnTo>
                  <a:pt x="140" y="68"/>
                </a:lnTo>
                <a:lnTo>
                  <a:pt x="126" y="69"/>
                </a:lnTo>
                <a:lnTo>
                  <a:pt x="113" y="71"/>
                </a:lnTo>
                <a:lnTo>
                  <a:pt x="113" y="71"/>
                </a:lnTo>
                <a:lnTo>
                  <a:pt x="98" y="76"/>
                </a:lnTo>
                <a:lnTo>
                  <a:pt x="83" y="82"/>
                </a:lnTo>
                <a:lnTo>
                  <a:pt x="83" y="82"/>
                </a:lnTo>
                <a:lnTo>
                  <a:pt x="72" y="88"/>
                </a:lnTo>
                <a:lnTo>
                  <a:pt x="72" y="88"/>
                </a:lnTo>
                <a:lnTo>
                  <a:pt x="60" y="98"/>
                </a:lnTo>
                <a:lnTo>
                  <a:pt x="50" y="109"/>
                </a:lnTo>
                <a:lnTo>
                  <a:pt x="50" y="109"/>
                </a:lnTo>
                <a:lnTo>
                  <a:pt x="46" y="117"/>
                </a:lnTo>
                <a:lnTo>
                  <a:pt x="41" y="124"/>
                </a:lnTo>
                <a:lnTo>
                  <a:pt x="33" y="143"/>
                </a:lnTo>
                <a:lnTo>
                  <a:pt x="33" y="143"/>
                </a:lnTo>
                <a:lnTo>
                  <a:pt x="28" y="162"/>
                </a:lnTo>
                <a:lnTo>
                  <a:pt x="25" y="181"/>
                </a:lnTo>
                <a:lnTo>
                  <a:pt x="25" y="181"/>
                </a:lnTo>
                <a:lnTo>
                  <a:pt x="25" y="202"/>
                </a:lnTo>
                <a:lnTo>
                  <a:pt x="27" y="211"/>
                </a:lnTo>
                <a:lnTo>
                  <a:pt x="28" y="222"/>
                </a:lnTo>
                <a:lnTo>
                  <a:pt x="28" y="222"/>
                </a:lnTo>
                <a:lnTo>
                  <a:pt x="33" y="233"/>
                </a:lnTo>
                <a:lnTo>
                  <a:pt x="39" y="246"/>
                </a:lnTo>
                <a:lnTo>
                  <a:pt x="39" y="246"/>
                </a:lnTo>
                <a:lnTo>
                  <a:pt x="52" y="262"/>
                </a:lnTo>
                <a:lnTo>
                  <a:pt x="68" y="276"/>
                </a:lnTo>
                <a:lnTo>
                  <a:pt x="68" y="276"/>
                </a:lnTo>
                <a:lnTo>
                  <a:pt x="74" y="281"/>
                </a:lnTo>
                <a:lnTo>
                  <a:pt x="74" y="281"/>
                </a:lnTo>
                <a:lnTo>
                  <a:pt x="85" y="289"/>
                </a:lnTo>
                <a:lnTo>
                  <a:pt x="98" y="295"/>
                </a:lnTo>
                <a:lnTo>
                  <a:pt x="109" y="300"/>
                </a:lnTo>
                <a:lnTo>
                  <a:pt x="121" y="304"/>
                </a:lnTo>
                <a:lnTo>
                  <a:pt x="121" y="304"/>
                </a:lnTo>
                <a:lnTo>
                  <a:pt x="126" y="304"/>
                </a:lnTo>
                <a:lnTo>
                  <a:pt x="126" y="304"/>
                </a:lnTo>
                <a:lnTo>
                  <a:pt x="154" y="304"/>
                </a:lnTo>
                <a:lnTo>
                  <a:pt x="154" y="304"/>
                </a:lnTo>
                <a:lnTo>
                  <a:pt x="161" y="304"/>
                </a:lnTo>
                <a:lnTo>
                  <a:pt x="161" y="304"/>
                </a:lnTo>
                <a:lnTo>
                  <a:pt x="175" y="303"/>
                </a:lnTo>
                <a:lnTo>
                  <a:pt x="175" y="303"/>
                </a:lnTo>
                <a:lnTo>
                  <a:pt x="199" y="300"/>
                </a:lnTo>
                <a:lnTo>
                  <a:pt x="199" y="300"/>
                </a:lnTo>
                <a:lnTo>
                  <a:pt x="206" y="298"/>
                </a:lnTo>
                <a:lnTo>
                  <a:pt x="213" y="293"/>
                </a:lnTo>
                <a:lnTo>
                  <a:pt x="213" y="293"/>
                </a:lnTo>
                <a:lnTo>
                  <a:pt x="225" y="284"/>
                </a:lnTo>
                <a:lnTo>
                  <a:pt x="235" y="274"/>
                </a:lnTo>
                <a:lnTo>
                  <a:pt x="235" y="274"/>
                </a:lnTo>
                <a:lnTo>
                  <a:pt x="240" y="268"/>
                </a:lnTo>
                <a:lnTo>
                  <a:pt x="240" y="268"/>
                </a:lnTo>
                <a:lnTo>
                  <a:pt x="244" y="254"/>
                </a:lnTo>
                <a:lnTo>
                  <a:pt x="244" y="254"/>
                </a:lnTo>
                <a:lnTo>
                  <a:pt x="252" y="229"/>
                </a:lnTo>
                <a:lnTo>
                  <a:pt x="252" y="229"/>
                </a:lnTo>
                <a:lnTo>
                  <a:pt x="255" y="208"/>
                </a:lnTo>
                <a:lnTo>
                  <a:pt x="255" y="208"/>
                </a:lnTo>
                <a:lnTo>
                  <a:pt x="255" y="202"/>
                </a:lnTo>
                <a:lnTo>
                  <a:pt x="255" y="202"/>
                </a:lnTo>
                <a:lnTo>
                  <a:pt x="255" y="197"/>
                </a:lnTo>
                <a:lnTo>
                  <a:pt x="254" y="194"/>
                </a:lnTo>
                <a:lnTo>
                  <a:pt x="254" y="194"/>
                </a:lnTo>
                <a:lnTo>
                  <a:pt x="252" y="192"/>
                </a:lnTo>
                <a:lnTo>
                  <a:pt x="252" y="192"/>
                </a:lnTo>
                <a:lnTo>
                  <a:pt x="243" y="192"/>
                </a:lnTo>
                <a:lnTo>
                  <a:pt x="243" y="192"/>
                </a:lnTo>
                <a:lnTo>
                  <a:pt x="205" y="192"/>
                </a:lnTo>
                <a:lnTo>
                  <a:pt x="205" y="192"/>
                </a:lnTo>
                <a:lnTo>
                  <a:pt x="194" y="191"/>
                </a:lnTo>
                <a:lnTo>
                  <a:pt x="181" y="189"/>
                </a:lnTo>
                <a:lnTo>
                  <a:pt x="181" y="189"/>
                </a:lnTo>
                <a:lnTo>
                  <a:pt x="170" y="186"/>
                </a:lnTo>
                <a:lnTo>
                  <a:pt x="170" y="186"/>
                </a:lnTo>
                <a:lnTo>
                  <a:pt x="167" y="184"/>
                </a:lnTo>
                <a:lnTo>
                  <a:pt x="165" y="181"/>
                </a:lnTo>
                <a:lnTo>
                  <a:pt x="165" y="181"/>
                </a:lnTo>
                <a:lnTo>
                  <a:pt x="162" y="177"/>
                </a:lnTo>
                <a:lnTo>
                  <a:pt x="162" y="177"/>
                </a:lnTo>
                <a:lnTo>
                  <a:pt x="161" y="169"/>
                </a:lnTo>
                <a:lnTo>
                  <a:pt x="161" y="169"/>
                </a:lnTo>
                <a:lnTo>
                  <a:pt x="159" y="153"/>
                </a:lnTo>
                <a:lnTo>
                  <a:pt x="159" y="153"/>
                </a:lnTo>
                <a:lnTo>
                  <a:pt x="158" y="137"/>
                </a:lnTo>
                <a:lnTo>
                  <a:pt x="158" y="137"/>
                </a:lnTo>
                <a:lnTo>
                  <a:pt x="156" y="115"/>
                </a:lnTo>
                <a:lnTo>
                  <a:pt x="156" y="115"/>
                </a:lnTo>
                <a:lnTo>
                  <a:pt x="156" y="71"/>
                </a:lnTo>
                <a:lnTo>
                  <a:pt x="156" y="71"/>
                </a:lnTo>
                <a:lnTo>
                  <a:pt x="156" y="68"/>
                </a:lnTo>
                <a:lnTo>
                  <a:pt x="156" y="6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4"/>
                </a:lnTo>
                <a:lnTo>
                  <a:pt x="36" y="124"/>
                </a:lnTo>
                <a:lnTo>
                  <a:pt x="41" y="117"/>
                </a:lnTo>
                <a:lnTo>
                  <a:pt x="46" y="109"/>
                </a:lnTo>
                <a:lnTo>
                  <a:pt x="46" y="109"/>
                </a:lnTo>
                <a:lnTo>
                  <a:pt x="53" y="99"/>
                </a:lnTo>
                <a:lnTo>
                  <a:pt x="61" y="91"/>
                </a:lnTo>
                <a:lnTo>
                  <a:pt x="61" y="91"/>
                </a:lnTo>
                <a:lnTo>
                  <a:pt x="77" y="80"/>
                </a:lnTo>
                <a:lnTo>
                  <a:pt x="93" y="72"/>
                </a:lnTo>
                <a:lnTo>
                  <a:pt x="93" y="72"/>
                </a:lnTo>
                <a:lnTo>
                  <a:pt x="96" y="71"/>
                </a:lnTo>
                <a:lnTo>
                  <a:pt x="96" y="71"/>
                </a:lnTo>
                <a:lnTo>
                  <a:pt x="94" y="71"/>
                </a:lnTo>
                <a:lnTo>
                  <a:pt x="94" y="71"/>
                </a:lnTo>
                <a:lnTo>
                  <a:pt x="83" y="74"/>
                </a:lnTo>
                <a:lnTo>
                  <a:pt x="71" y="79"/>
                </a:lnTo>
                <a:lnTo>
                  <a:pt x="71" y="79"/>
                </a:lnTo>
                <a:lnTo>
                  <a:pt x="61" y="83"/>
                </a:lnTo>
                <a:lnTo>
                  <a:pt x="61" y="83"/>
                </a:lnTo>
                <a:lnTo>
                  <a:pt x="50" y="95"/>
                </a:lnTo>
                <a:lnTo>
                  <a:pt x="50" y="95"/>
                </a:lnTo>
                <a:lnTo>
                  <a:pt x="47" y="98"/>
                </a:lnTo>
                <a:lnTo>
                  <a:pt x="47" y="98"/>
                </a:lnTo>
                <a:lnTo>
                  <a:pt x="42" y="106"/>
                </a:lnTo>
                <a:lnTo>
                  <a:pt x="42" y="106"/>
                </a:lnTo>
                <a:lnTo>
                  <a:pt x="41" y="107"/>
                </a:lnTo>
                <a:lnTo>
                  <a:pt x="41" y="107"/>
                </a:lnTo>
                <a:lnTo>
                  <a:pt x="38" y="110"/>
                </a:lnTo>
                <a:lnTo>
                  <a:pt x="38" y="110"/>
                </a:lnTo>
                <a:lnTo>
                  <a:pt x="36" y="120"/>
                </a:lnTo>
                <a:lnTo>
                  <a:pt x="36" y="120"/>
                </a:lnTo>
                <a:lnTo>
                  <a:pt x="36" y="126"/>
                </a:lnTo>
                <a:lnTo>
                  <a:pt x="36" y="126"/>
                </a:lnTo>
                <a:close/>
                <a:moveTo>
                  <a:pt x="27" y="137"/>
                </a:moveTo>
                <a:lnTo>
                  <a:pt x="27" y="137"/>
                </a:lnTo>
                <a:lnTo>
                  <a:pt x="27" y="139"/>
                </a:lnTo>
                <a:lnTo>
                  <a:pt x="27" y="139"/>
                </a:lnTo>
                <a:lnTo>
                  <a:pt x="25" y="145"/>
                </a:lnTo>
                <a:lnTo>
                  <a:pt x="25" y="145"/>
                </a:lnTo>
                <a:lnTo>
                  <a:pt x="23" y="148"/>
                </a:lnTo>
                <a:lnTo>
                  <a:pt x="23" y="148"/>
                </a:lnTo>
                <a:lnTo>
                  <a:pt x="22" y="150"/>
                </a:lnTo>
                <a:lnTo>
                  <a:pt x="22" y="150"/>
                </a:lnTo>
                <a:lnTo>
                  <a:pt x="22" y="158"/>
                </a:lnTo>
                <a:lnTo>
                  <a:pt x="22" y="158"/>
                </a:lnTo>
                <a:lnTo>
                  <a:pt x="20" y="165"/>
                </a:lnTo>
                <a:lnTo>
                  <a:pt x="20" y="165"/>
                </a:lnTo>
                <a:lnTo>
                  <a:pt x="20" y="172"/>
                </a:lnTo>
                <a:lnTo>
                  <a:pt x="20" y="172"/>
                </a:lnTo>
                <a:lnTo>
                  <a:pt x="20" y="191"/>
                </a:lnTo>
                <a:lnTo>
                  <a:pt x="20" y="191"/>
                </a:lnTo>
                <a:lnTo>
                  <a:pt x="20" y="192"/>
                </a:lnTo>
                <a:lnTo>
                  <a:pt x="20" y="192"/>
                </a:lnTo>
                <a:lnTo>
                  <a:pt x="22" y="178"/>
                </a:lnTo>
                <a:lnTo>
                  <a:pt x="23" y="165"/>
                </a:lnTo>
                <a:lnTo>
                  <a:pt x="31" y="137"/>
                </a:lnTo>
                <a:lnTo>
                  <a:pt x="31" y="137"/>
                </a:lnTo>
                <a:lnTo>
                  <a:pt x="27" y="137"/>
                </a:lnTo>
                <a:lnTo>
                  <a:pt x="27" y="137"/>
                </a:lnTo>
                <a:close/>
                <a:moveTo>
                  <a:pt x="292" y="189"/>
                </a:moveTo>
                <a:lnTo>
                  <a:pt x="292" y="189"/>
                </a:lnTo>
                <a:lnTo>
                  <a:pt x="295" y="195"/>
                </a:lnTo>
                <a:lnTo>
                  <a:pt x="295" y="202"/>
                </a:lnTo>
                <a:lnTo>
                  <a:pt x="295" y="202"/>
                </a:lnTo>
                <a:lnTo>
                  <a:pt x="295" y="206"/>
                </a:lnTo>
                <a:lnTo>
                  <a:pt x="295" y="206"/>
                </a:lnTo>
                <a:lnTo>
                  <a:pt x="296" y="221"/>
                </a:lnTo>
                <a:lnTo>
                  <a:pt x="296" y="221"/>
                </a:lnTo>
                <a:lnTo>
                  <a:pt x="296" y="235"/>
                </a:lnTo>
                <a:lnTo>
                  <a:pt x="298" y="251"/>
                </a:lnTo>
                <a:lnTo>
                  <a:pt x="298" y="251"/>
                </a:lnTo>
                <a:lnTo>
                  <a:pt x="298" y="233"/>
                </a:lnTo>
                <a:lnTo>
                  <a:pt x="298" y="233"/>
                </a:lnTo>
                <a:lnTo>
                  <a:pt x="298" y="202"/>
                </a:lnTo>
                <a:lnTo>
                  <a:pt x="298" y="202"/>
                </a:lnTo>
                <a:lnTo>
                  <a:pt x="298" y="200"/>
                </a:lnTo>
                <a:lnTo>
                  <a:pt x="296" y="200"/>
                </a:lnTo>
                <a:lnTo>
                  <a:pt x="296" y="200"/>
                </a:lnTo>
                <a:lnTo>
                  <a:pt x="296" y="199"/>
                </a:lnTo>
                <a:lnTo>
                  <a:pt x="296" y="197"/>
                </a:lnTo>
                <a:lnTo>
                  <a:pt x="296" y="197"/>
                </a:lnTo>
                <a:lnTo>
                  <a:pt x="298" y="194"/>
                </a:lnTo>
                <a:lnTo>
                  <a:pt x="298" y="194"/>
                </a:lnTo>
                <a:lnTo>
                  <a:pt x="298" y="192"/>
                </a:lnTo>
                <a:lnTo>
                  <a:pt x="296" y="191"/>
                </a:lnTo>
                <a:lnTo>
                  <a:pt x="296" y="191"/>
                </a:lnTo>
                <a:lnTo>
                  <a:pt x="295" y="191"/>
                </a:lnTo>
                <a:lnTo>
                  <a:pt x="295" y="191"/>
                </a:lnTo>
                <a:lnTo>
                  <a:pt x="293" y="189"/>
                </a:lnTo>
                <a:lnTo>
                  <a:pt x="292" y="189"/>
                </a:lnTo>
                <a:lnTo>
                  <a:pt x="292" y="189"/>
                </a:lnTo>
                <a:close/>
                <a:moveTo>
                  <a:pt x="33" y="93"/>
                </a:move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33" y="93"/>
                </a:lnTo>
                <a:lnTo>
                  <a:pt x="36" y="90"/>
                </a:lnTo>
                <a:lnTo>
                  <a:pt x="36" y="90"/>
                </a:lnTo>
                <a:lnTo>
                  <a:pt x="44" y="82"/>
                </a:lnTo>
                <a:lnTo>
                  <a:pt x="53" y="76"/>
                </a:lnTo>
                <a:lnTo>
                  <a:pt x="53" y="76"/>
                </a:lnTo>
                <a:lnTo>
                  <a:pt x="69" y="66"/>
                </a:lnTo>
                <a:lnTo>
                  <a:pt x="69" y="66"/>
                </a:lnTo>
                <a:lnTo>
                  <a:pt x="85" y="60"/>
                </a:lnTo>
                <a:lnTo>
                  <a:pt x="102" y="55"/>
                </a:lnTo>
                <a:lnTo>
                  <a:pt x="102" y="55"/>
                </a:lnTo>
                <a:lnTo>
                  <a:pt x="106" y="53"/>
                </a:lnTo>
                <a:lnTo>
                  <a:pt x="106" y="53"/>
                </a:lnTo>
                <a:lnTo>
                  <a:pt x="98" y="53"/>
                </a:lnTo>
                <a:lnTo>
                  <a:pt x="98" y="53"/>
                </a:lnTo>
                <a:lnTo>
                  <a:pt x="90" y="57"/>
                </a:lnTo>
                <a:lnTo>
                  <a:pt x="82" y="58"/>
                </a:lnTo>
                <a:lnTo>
                  <a:pt x="82" y="58"/>
                </a:lnTo>
                <a:lnTo>
                  <a:pt x="66" y="66"/>
                </a:lnTo>
                <a:lnTo>
                  <a:pt x="52" y="76"/>
                </a:lnTo>
                <a:lnTo>
                  <a:pt x="52" y="76"/>
                </a:lnTo>
                <a:lnTo>
                  <a:pt x="42" y="82"/>
                </a:lnTo>
                <a:lnTo>
                  <a:pt x="36" y="88"/>
                </a:lnTo>
                <a:lnTo>
                  <a:pt x="36" y="88"/>
                </a:lnTo>
                <a:lnTo>
                  <a:pt x="33" y="93"/>
                </a:lnTo>
                <a:lnTo>
                  <a:pt x="33" y="93"/>
                </a:lnTo>
                <a:close/>
                <a:moveTo>
                  <a:pt x="266" y="222"/>
                </a:moveTo>
                <a:lnTo>
                  <a:pt x="266" y="222"/>
                </a:lnTo>
                <a:lnTo>
                  <a:pt x="266" y="222"/>
                </a:lnTo>
                <a:lnTo>
                  <a:pt x="266" y="222"/>
                </a:lnTo>
                <a:lnTo>
                  <a:pt x="268" y="213"/>
                </a:lnTo>
                <a:lnTo>
                  <a:pt x="268" y="213"/>
                </a:lnTo>
                <a:lnTo>
                  <a:pt x="270" y="206"/>
                </a:lnTo>
                <a:lnTo>
                  <a:pt x="270" y="199"/>
                </a:lnTo>
                <a:lnTo>
                  <a:pt x="270" y="199"/>
                </a:lnTo>
                <a:lnTo>
                  <a:pt x="268" y="195"/>
                </a:lnTo>
                <a:lnTo>
                  <a:pt x="266" y="192"/>
                </a:lnTo>
                <a:lnTo>
                  <a:pt x="266" y="192"/>
                </a:lnTo>
                <a:lnTo>
                  <a:pt x="263" y="194"/>
                </a:lnTo>
                <a:lnTo>
                  <a:pt x="263" y="194"/>
                </a:lnTo>
                <a:lnTo>
                  <a:pt x="263" y="195"/>
                </a:lnTo>
                <a:lnTo>
                  <a:pt x="263" y="195"/>
                </a:lnTo>
                <a:lnTo>
                  <a:pt x="263" y="199"/>
                </a:lnTo>
                <a:lnTo>
                  <a:pt x="263" y="199"/>
                </a:lnTo>
                <a:lnTo>
                  <a:pt x="265" y="202"/>
                </a:lnTo>
                <a:lnTo>
                  <a:pt x="265" y="202"/>
                </a:lnTo>
                <a:lnTo>
                  <a:pt x="265" y="203"/>
                </a:lnTo>
                <a:lnTo>
                  <a:pt x="265" y="203"/>
                </a:lnTo>
                <a:lnTo>
                  <a:pt x="265" y="211"/>
                </a:lnTo>
                <a:lnTo>
                  <a:pt x="265" y="211"/>
                </a:lnTo>
                <a:lnTo>
                  <a:pt x="266" y="222"/>
                </a:lnTo>
                <a:lnTo>
                  <a:pt x="266" y="222"/>
                </a:lnTo>
                <a:close/>
                <a:moveTo>
                  <a:pt x="257" y="279"/>
                </a:moveTo>
                <a:lnTo>
                  <a:pt x="257" y="279"/>
                </a:lnTo>
                <a:lnTo>
                  <a:pt x="255" y="279"/>
                </a:lnTo>
                <a:lnTo>
                  <a:pt x="255" y="279"/>
                </a:lnTo>
                <a:lnTo>
                  <a:pt x="251" y="285"/>
                </a:lnTo>
                <a:lnTo>
                  <a:pt x="244" y="290"/>
                </a:lnTo>
                <a:lnTo>
                  <a:pt x="244" y="290"/>
                </a:lnTo>
                <a:lnTo>
                  <a:pt x="243" y="292"/>
                </a:lnTo>
                <a:lnTo>
                  <a:pt x="243" y="292"/>
                </a:lnTo>
                <a:lnTo>
                  <a:pt x="235" y="300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40" y="300"/>
                </a:lnTo>
                <a:lnTo>
                  <a:pt x="251" y="290"/>
                </a:lnTo>
                <a:lnTo>
                  <a:pt x="251" y="290"/>
                </a:lnTo>
                <a:lnTo>
                  <a:pt x="254" y="285"/>
                </a:lnTo>
                <a:lnTo>
                  <a:pt x="257" y="279"/>
                </a:lnTo>
                <a:lnTo>
                  <a:pt x="257" y="279"/>
                </a:lnTo>
                <a:close/>
                <a:moveTo>
                  <a:pt x="192" y="46"/>
                </a:moveTo>
                <a:lnTo>
                  <a:pt x="192" y="46"/>
                </a:lnTo>
                <a:lnTo>
                  <a:pt x="194" y="41"/>
                </a:lnTo>
                <a:lnTo>
                  <a:pt x="194" y="41"/>
                </a:lnTo>
                <a:lnTo>
                  <a:pt x="194" y="39"/>
                </a:lnTo>
                <a:lnTo>
                  <a:pt x="194" y="39"/>
                </a:lnTo>
                <a:lnTo>
                  <a:pt x="192" y="30"/>
                </a:lnTo>
                <a:lnTo>
                  <a:pt x="192" y="20"/>
                </a:lnTo>
                <a:lnTo>
                  <a:pt x="192" y="20"/>
                </a:lnTo>
                <a:lnTo>
                  <a:pt x="192" y="19"/>
                </a:lnTo>
                <a:lnTo>
                  <a:pt x="192" y="19"/>
                </a:lnTo>
                <a:lnTo>
                  <a:pt x="189" y="22"/>
                </a:lnTo>
                <a:lnTo>
                  <a:pt x="189" y="22"/>
                </a:lnTo>
                <a:lnTo>
                  <a:pt x="189" y="24"/>
                </a:lnTo>
                <a:lnTo>
                  <a:pt x="189" y="24"/>
                </a:lnTo>
                <a:lnTo>
                  <a:pt x="189" y="27"/>
                </a:lnTo>
                <a:lnTo>
                  <a:pt x="189" y="28"/>
                </a:lnTo>
                <a:lnTo>
                  <a:pt x="189" y="28"/>
                </a:lnTo>
                <a:lnTo>
                  <a:pt x="188" y="31"/>
                </a:lnTo>
                <a:lnTo>
                  <a:pt x="188" y="36"/>
                </a:lnTo>
                <a:lnTo>
                  <a:pt x="188" y="36"/>
                </a:lnTo>
                <a:lnTo>
                  <a:pt x="188" y="38"/>
                </a:lnTo>
                <a:lnTo>
                  <a:pt x="188" y="38"/>
                </a:lnTo>
                <a:lnTo>
                  <a:pt x="191" y="44"/>
                </a:lnTo>
                <a:lnTo>
                  <a:pt x="191" y="44"/>
                </a:lnTo>
                <a:lnTo>
                  <a:pt x="192" y="46"/>
                </a:lnTo>
                <a:lnTo>
                  <a:pt x="192" y="46"/>
                </a:lnTo>
                <a:close/>
                <a:moveTo>
                  <a:pt x="192" y="102"/>
                </a:moveTo>
                <a:lnTo>
                  <a:pt x="192" y="102"/>
                </a:lnTo>
                <a:lnTo>
                  <a:pt x="192" y="99"/>
                </a:lnTo>
                <a:lnTo>
                  <a:pt x="192" y="99"/>
                </a:lnTo>
                <a:lnTo>
                  <a:pt x="192" y="98"/>
                </a:lnTo>
                <a:lnTo>
                  <a:pt x="192" y="98"/>
                </a:lnTo>
                <a:lnTo>
                  <a:pt x="195" y="99"/>
                </a:lnTo>
                <a:lnTo>
                  <a:pt x="195" y="99"/>
                </a:lnTo>
                <a:lnTo>
                  <a:pt x="195" y="101"/>
                </a:lnTo>
                <a:lnTo>
                  <a:pt x="195" y="101"/>
                </a:lnTo>
                <a:lnTo>
                  <a:pt x="197" y="102"/>
                </a:lnTo>
                <a:lnTo>
                  <a:pt x="197" y="102"/>
                </a:lnTo>
                <a:lnTo>
                  <a:pt x="195" y="91"/>
                </a:lnTo>
                <a:lnTo>
                  <a:pt x="195" y="91"/>
                </a:lnTo>
                <a:lnTo>
                  <a:pt x="192" y="96"/>
                </a:lnTo>
                <a:lnTo>
                  <a:pt x="192" y="96"/>
                </a:lnTo>
                <a:lnTo>
                  <a:pt x="177" y="113"/>
                </a:lnTo>
                <a:lnTo>
                  <a:pt x="177" y="113"/>
                </a:lnTo>
                <a:lnTo>
                  <a:pt x="177" y="115"/>
                </a:lnTo>
                <a:lnTo>
                  <a:pt x="177" y="117"/>
                </a:lnTo>
                <a:lnTo>
                  <a:pt x="177" y="117"/>
                </a:lnTo>
                <a:lnTo>
                  <a:pt x="178" y="115"/>
                </a:lnTo>
                <a:lnTo>
                  <a:pt x="178" y="115"/>
                </a:lnTo>
                <a:lnTo>
                  <a:pt x="188" y="106"/>
                </a:lnTo>
                <a:lnTo>
                  <a:pt x="188" y="106"/>
                </a:lnTo>
                <a:lnTo>
                  <a:pt x="189" y="104"/>
                </a:lnTo>
                <a:lnTo>
                  <a:pt x="192" y="102"/>
                </a:lnTo>
                <a:lnTo>
                  <a:pt x="192" y="102"/>
                </a:lnTo>
                <a:close/>
                <a:moveTo>
                  <a:pt x="167" y="315"/>
                </a:moveTo>
                <a:lnTo>
                  <a:pt x="167" y="315"/>
                </a:lnTo>
                <a:lnTo>
                  <a:pt x="167" y="315"/>
                </a:lnTo>
                <a:lnTo>
                  <a:pt x="167" y="315"/>
                </a:lnTo>
                <a:lnTo>
                  <a:pt x="180" y="315"/>
                </a:lnTo>
                <a:lnTo>
                  <a:pt x="192" y="312"/>
                </a:lnTo>
                <a:lnTo>
                  <a:pt x="205" y="309"/>
                </a:lnTo>
                <a:lnTo>
                  <a:pt x="216" y="303"/>
                </a:lnTo>
                <a:lnTo>
                  <a:pt x="216" y="303"/>
                </a:lnTo>
                <a:lnTo>
                  <a:pt x="206" y="306"/>
                </a:lnTo>
                <a:lnTo>
                  <a:pt x="206" y="306"/>
                </a:lnTo>
                <a:lnTo>
                  <a:pt x="206" y="306"/>
                </a:lnTo>
                <a:lnTo>
                  <a:pt x="206" y="306"/>
                </a:lnTo>
                <a:lnTo>
                  <a:pt x="195" y="309"/>
                </a:lnTo>
                <a:lnTo>
                  <a:pt x="195" y="309"/>
                </a:lnTo>
                <a:lnTo>
                  <a:pt x="186" y="312"/>
                </a:lnTo>
                <a:lnTo>
                  <a:pt x="175" y="314"/>
                </a:lnTo>
                <a:lnTo>
                  <a:pt x="175" y="314"/>
                </a:lnTo>
                <a:lnTo>
                  <a:pt x="167" y="315"/>
                </a:lnTo>
                <a:lnTo>
                  <a:pt x="167" y="315"/>
                </a:lnTo>
                <a:close/>
                <a:moveTo>
                  <a:pt x="173" y="183"/>
                </a:moveTo>
                <a:lnTo>
                  <a:pt x="173" y="183"/>
                </a:lnTo>
                <a:lnTo>
                  <a:pt x="177" y="183"/>
                </a:lnTo>
                <a:lnTo>
                  <a:pt x="177" y="183"/>
                </a:lnTo>
                <a:lnTo>
                  <a:pt x="184" y="184"/>
                </a:lnTo>
                <a:lnTo>
                  <a:pt x="184" y="184"/>
                </a:lnTo>
                <a:lnTo>
                  <a:pt x="202" y="186"/>
                </a:lnTo>
                <a:lnTo>
                  <a:pt x="202" y="186"/>
                </a:lnTo>
                <a:lnTo>
                  <a:pt x="216" y="188"/>
                </a:lnTo>
                <a:lnTo>
                  <a:pt x="229" y="188"/>
                </a:lnTo>
                <a:lnTo>
                  <a:pt x="229" y="188"/>
                </a:lnTo>
                <a:lnTo>
                  <a:pt x="238" y="188"/>
                </a:lnTo>
                <a:lnTo>
                  <a:pt x="238" y="188"/>
                </a:lnTo>
                <a:lnTo>
                  <a:pt x="230" y="188"/>
                </a:lnTo>
                <a:lnTo>
                  <a:pt x="230" y="188"/>
                </a:lnTo>
                <a:lnTo>
                  <a:pt x="219" y="186"/>
                </a:lnTo>
                <a:lnTo>
                  <a:pt x="219" y="186"/>
                </a:lnTo>
                <a:lnTo>
                  <a:pt x="199" y="186"/>
                </a:lnTo>
                <a:lnTo>
                  <a:pt x="199" y="186"/>
                </a:lnTo>
                <a:lnTo>
                  <a:pt x="183" y="184"/>
                </a:lnTo>
                <a:lnTo>
                  <a:pt x="183" y="184"/>
                </a:lnTo>
                <a:lnTo>
                  <a:pt x="183" y="183"/>
                </a:lnTo>
                <a:lnTo>
                  <a:pt x="181" y="181"/>
                </a:lnTo>
                <a:lnTo>
                  <a:pt x="181" y="181"/>
                </a:lnTo>
                <a:lnTo>
                  <a:pt x="183" y="180"/>
                </a:lnTo>
                <a:lnTo>
                  <a:pt x="183" y="180"/>
                </a:lnTo>
                <a:lnTo>
                  <a:pt x="181" y="180"/>
                </a:lnTo>
                <a:lnTo>
                  <a:pt x="181" y="180"/>
                </a:lnTo>
                <a:lnTo>
                  <a:pt x="173" y="183"/>
                </a:lnTo>
                <a:lnTo>
                  <a:pt x="173" y="183"/>
                </a:lnTo>
                <a:close/>
                <a:moveTo>
                  <a:pt x="177" y="79"/>
                </a:moveTo>
                <a:lnTo>
                  <a:pt x="177" y="79"/>
                </a:lnTo>
                <a:lnTo>
                  <a:pt x="184" y="74"/>
                </a:lnTo>
                <a:lnTo>
                  <a:pt x="184" y="74"/>
                </a:lnTo>
                <a:lnTo>
                  <a:pt x="183" y="72"/>
                </a:lnTo>
                <a:lnTo>
                  <a:pt x="183" y="69"/>
                </a:lnTo>
                <a:lnTo>
                  <a:pt x="181" y="66"/>
                </a:lnTo>
                <a:lnTo>
                  <a:pt x="181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77" y="69"/>
                </a:lnTo>
                <a:lnTo>
                  <a:pt x="177" y="69"/>
                </a:lnTo>
                <a:lnTo>
                  <a:pt x="175" y="71"/>
                </a:lnTo>
                <a:lnTo>
                  <a:pt x="175" y="71"/>
                </a:lnTo>
                <a:lnTo>
                  <a:pt x="175" y="76"/>
                </a:lnTo>
                <a:lnTo>
                  <a:pt x="177" y="79"/>
                </a:lnTo>
                <a:lnTo>
                  <a:pt x="177" y="79"/>
                </a:lnTo>
                <a:close/>
                <a:moveTo>
                  <a:pt x="161" y="309"/>
                </a:moveTo>
                <a:lnTo>
                  <a:pt x="161" y="309"/>
                </a:lnTo>
                <a:lnTo>
                  <a:pt x="161" y="309"/>
                </a:lnTo>
                <a:lnTo>
                  <a:pt x="162" y="309"/>
                </a:lnTo>
                <a:lnTo>
                  <a:pt x="162" y="309"/>
                </a:lnTo>
                <a:lnTo>
                  <a:pt x="167" y="309"/>
                </a:lnTo>
                <a:lnTo>
                  <a:pt x="167" y="309"/>
                </a:lnTo>
                <a:lnTo>
                  <a:pt x="175" y="309"/>
                </a:lnTo>
                <a:lnTo>
                  <a:pt x="175" y="309"/>
                </a:lnTo>
                <a:lnTo>
                  <a:pt x="189" y="306"/>
                </a:lnTo>
                <a:lnTo>
                  <a:pt x="189" y="306"/>
                </a:lnTo>
                <a:lnTo>
                  <a:pt x="192" y="304"/>
                </a:lnTo>
                <a:lnTo>
                  <a:pt x="192" y="304"/>
                </a:lnTo>
                <a:lnTo>
                  <a:pt x="192" y="304"/>
                </a:lnTo>
                <a:lnTo>
                  <a:pt x="192" y="304"/>
                </a:lnTo>
                <a:lnTo>
                  <a:pt x="161" y="309"/>
                </a:lnTo>
                <a:lnTo>
                  <a:pt x="161" y="309"/>
                </a:lnTo>
                <a:close/>
                <a:moveTo>
                  <a:pt x="202" y="12"/>
                </a:moveTo>
                <a:lnTo>
                  <a:pt x="202" y="12"/>
                </a:lnTo>
                <a:lnTo>
                  <a:pt x="202" y="20"/>
                </a:lnTo>
                <a:lnTo>
                  <a:pt x="202" y="20"/>
                </a:lnTo>
                <a:lnTo>
                  <a:pt x="202" y="20"/>
                </a:lnTo>
                <a:lnTo>
                  <a:pt x="202" y="20"/>
                </a:lnTo>
                <a:lnTo>
                  <a:pt x="203" y="28"/>
                </a:lnTo>
                <a:lnTo>
                  <a:pt x="203" y="35"/>
                </a:lnTo>
                <a:lnTo>
                  <a:pt x="203" y="35"/>
                </a:lnTo>
                <a:lnTo>
                  <a:pt x="203" y="38"/>
                </a:lnTo>
                <a:lnTo>
                  <a:pt x="203" y="38"/>
                </a:lnTo>
                <a:lnTo>
                  <a:pt x="205" y="50"/>
                </a:lnTo>
                <a:lnTo>
                  <a:pt x="205" y="50"/>
                </a:lnTo>
                <a:lnTo>
                  <a:pt x="205" y="52"/>
                </a:lnTo>
                <a:lnTo>
                  <a:pt x="205" y="52"/>
                </a:lnTo>
                <a:lnTo>
                  <a:pt x="205" y="52"/>
                </a:lnTo>
                <a:lnTo>
                  <a:pt x="205" y="52"/>
                </a:lnTo>
                <a:lnTo>
                  <a:pt x="205" y="52"/>
                </a:lnTo>
                <a:lnTo>
                  <a:pt x="205" y="52"/>
                </a:lnTo>
                <a:lnTo>
                  <a:pt x="205" y="36"/>
                </a:lnTo>
                <a:lnTo>
                  <a:pt x="203" y="19"/>
                </a:lnTo>
                <a:lnTo>
                  <a:pt x="203" y="19"/>
                </a:lnTo>
                <a:lnTo>
                  <a:pt x="203" y="16"/>
                </a:lnTo>
                <a:lnTo>
                  <a:pt x="202" y="12"/>
                </a:lnTo>
                <a:lnTo>
                  <a:pt x="202" y="12"/>
                </a:lnTo>
                <a:close/>
                <a:moveTo>
                  <a:pt x="41" y="91"/>
                </a:moveTo>
                <a:lnTo>
                  <a:pt x="41" y="91"/>
                </a:lnTo>
                <a:lnTo>
                  <a:pt x="33" y="98"/>
                </a:lnTo>
                <a:lnTo>
                  <a:pt x="28" y="106"/>
                </a:lnTo>
                <a:lnTo>
                  <a:pt x="22" y="113"/>
                </a:lnTo>
                <a:lnTo>
                  <a:pt x="19" y="123"/>
                </a:lnTo>
                <a:lnTo>
                  <a:pt x="19" y="123"/>
                </a:lnTo>
                <a:lnTo>
                  <a:pt x="19" y="121"/>
                </a:lnTo>
                <a:lnTo>
                  <a:pt x="19" y="121"/>
                </a:lnTo>
                <a:lnTo>
                  <a:pt x="30" y="106"/>
                </a:lnTo>
                <a:lnTo>
                  <a:pt x="30" y="106"/>
                </a:lnTo>
                <a:lnTo>
                  <a:pt x="41" y="91"/>
                </a:lnTo>
                <a:lnTo>
                  <a:pt x="41" y="91"/>
                </a:lnTo>
                <a:lnTo>
                  <a:pt x="41" y="91"/>
                </a:lnTo>
                <a:lnTo>
                  <a:pt x="41" y="91"/>
                </a:lnTo>
                <a:close/>
                <a:moveTo>
                  <a:pt x="49" y="284"/>
                </a:moveTo>
                <a:lnTo>
                  <a:pt x="49" y="284"/>
                </a:lnTo>
                <a:lnTo>
                  <a:pt x="49" y="284"/>
                </a:lnTo>
                <a:lnTo>
                  <a:pt x="49" y="284"/>
                </a:lnTo>
                <a:lnTo>
                  <a:pt x="49" y="281"/>
                </a:lnTo>
                <a:lnTo>
                  <a:pt x="49" y="281"/>
                </a:lnTo>
                <a:lnTo>
                  <a:pt x="49" y="279"/>
                </a:lnTo>
                <a:lnTo>
                  <a:pt x="47" y="277"/>
                </a:lnTo>
                <a:lnTo>
                  <a:pt x="47" y="277"/>
                </a:lnTo>
                <a:lnTo>
                  <a:pt x="41" y="273"/>
                </a:lnTo>
                <a:lnTo>
                  <a:pt x="35" y="265"/>
                </a:lnTo>
                <a:lnTo>
                  <a:pt x="35" y="265"/>
                </a:lnTo>
                <a:lnTo>
                  <a:pt x="33" y="263"/>
                </a:lnTo>
                <a:lnTo>
                  <a:pt x="33" y="263"/>
                </a:lnTo>
                <a:lnTo>
                  <a:pt x="33" y="265"/>
                </a:lnTo>
                <a:lnTo>
                  <a:pt x="33" y="265"/>
                </a:lnTo>
                <a:lnTo>
                  <a:pt x="41" y="274"/>
                </a:lnTo>
                <a:lnTo>
                  <a:pt x="49" y="284"/>
                </a:lnTo>
                <a:lnTo>
                  <a:pt x="49" y="284"/>
                </a:lnTo>
                <a:close/>
                <a:moveTo>
                  <a:pt x="232" y="68"/>
                </a:moveTo>
                <a:lnTo>
                  <a:pt x="232" y="68"/>
                </a:lnTo>
                <a:lnTo>
                  <a:pt x="232" y="66"/>
                </a:lnTo>
                <a:lnTo>
                  <a:pt x="232" y="66"/>
                </a:lnTo>
                <a:lnTo>
                  <a:pt x="214" y="66"/>
                </a:lnTo>
                <a:lnTo>
                  <a:pt x="214" y="66"/>
                </a:lnTo>
                <a:lnTo>
                  <a:pt x="214" y="69"/>
                </a:lnTo>
                <a:lnTo>
                  <a:pt x="214" y="69"/>
                </a:lnTo>
                <a:lnTo>
                  <a:pt x="232" y="68"/>
                </a:lnTo>
                <a:lnTo>
                  <a:pt x="232" y="68"/>
                </a:lnTo>
                <a:close/>
                <a:moveTo>
                  <a:pt x="165" y="121"/>
                </a:moveTo>
                <a:lnTo>
                  <a:pt x="165" y="121"/>
                </a:lnTo>
                <a:lnTo>
                  <a:pt x="165" y="121"/>
                </a:lnTo>
                <a:lnTo>
                  <a:pt x="165" y="121"/>
                </a:lnTo>
                <a:lnTo>
                  <a:pt x="167" y="118"/>
                </a:lnTo>
                <a:lnTo>
                  <a:pt x="167" y="118"/>
                </a:lnTo>
                <a:lnTo>
                  <a:pt x="169" y="113"/>
                </a:lnTo>
                <a:lnTo>
                  <a:pt x="169" y="113"/>
                </a:lnTo>
                <a:lnTo>
                  <a:pt x="172" y="109"/>
                </a:lnTo>
                <a:lnTo>
                  <a:pt x="172" y="109"/>
                </a:lnTo>
                <a:lnTo>
                  <a:pt x="172" y="109"/>
                </a:lnTo>
                <a:lnTo>
                  <a:pt x="172" y="107"/>
                </a:lnTo>
                <a:lnTo>
                  <a:pt x="172" y="107"/>
                </a:lnTo>
                <a:lnTo>
                  <a:pt x="167" y="109"/>
                </a:lnTo>
                <a:lnTo>
                  <a:pt x="167" y="109"/>
                </a:lnTo>
                <a:lnTo>
                  <a:pt x="165" y="110"/>
                </a:lnTo>
                <a:lnTo>
                  <a:pt x="164" y="110"/>
                </a:lnTo>
                <a:lnTo>
                  <a:pt x="164" y="110"/>
                </a:lnTo>
                <a:lnTo>
                  <a:pt x="165" y="121"/>
                </a:lnTo>
                <a:lnTo>
                  <a:pt x="165" y="121"/>
                </a:lnTo>
                <a:close/>
                <a:moveTo>
                  <a:pt x="82" y="306"/>
                </a:moveTo>
                <a:lnTo>
                  <a:pt x="82" y="306"/>
                </a:lnTo>
                <a:lnTo>
                  <a:pt x="60" y="290"/>
                </a:lnTo>
                <a:lnTo>
                  <a:pt x="60" y="290"/>
                </a:lnTo>
                <a:lnTo>
                  <a:pt x="58" y="290"/>
                </a:lnTo>
                <a:lnTo>
                  <a:pt x="58" y="290"/>
                </a:lnTo>
                <a:lnTo>
                  <a:pt x="57" y="292"/>
                </a:lnTo>
                <a:lnTo>
                  <a:pt x="57" y="292"/>
                </a:lnTo>
                <a:lnTo>
                  <a:pt x="69" y="300"/>
                </a:lnTo>
                <a:lnTo>
                  <a:pt x="82" y="306"/>
                </a:lnTo>
                <a:lnTo>
                  <a:pt x="82" y="306"/>
                </a:lnTo>
                <a:close/>
                <a:moveTo>
                  <a:pt x="19" y="221"/>
                </a:moveTo>
                <a:lnTo>
                  <a:pt x="19" y="221"/>
                </a:lnTo>
                <a:lnTo>
                  <a:pt x="19" y="222"/>
                </a:lnTo>
                <a:lnTo>
                  <a:pt x="19" y="222"/>
                </a:lnTo>
                <a:lnTo>
                  <a:pt x="17" y="230"/>
                </a:lnTo>
                <a:lnTo>
                  <a:pt x="17" y="230"/>
                </a:lnTo>
                <a:lnTo>
                  <a:pt x="17" y="230"/>
                </a:lnTo>
                <a:lnTo>
                  <a:pt x="17" y="230"/>
                </a:lnTo>
                <a:lnTo>
                  <a:pt x="20" y="236"/>
                </a:lnTo>
                <a:lnTo>
                  <a:pt x="20" y="236"/>
                </a:lnTo>
                <a:lnTo>
                  <a:pt x="23" y="236"/>
                </a:lnTo>
                <a:lnTo>
                  <a:pt x="23" y="236"/>
                </a:lnTo>
                <a:lnTo>
                  <a:pt x="19" y="221"/>
                </a:lnTo>
                <a:lnTo>
                  <a:pt x="19" y="221"/>
                </a:lnTo>
                <a:close/>
                <a:moveTo>
                  <a:pt x="331" y="317"/>
                </a:moveTo>
                <a:lnTo>
                  <a:pt x="331" y="317"/>
                </a:lnTo>
                <a:lnTo>
                  <a:pt x="331" y="315"/>
                </a:lnTo>
                <a:lnTo>
                  <a:pt x="331" y="315"/>
                </a:lnTo>
                <a:lnTo>
                  <a:pt x="326" y="311"/>
                </a:lnTo>
                <a:lnTo>
                  <a:pt x="326" y="311"/>
                </a:lnTo>
                <a:lnTo>
                  <a:pt x="323" y="311"/>
                </a:lnTo>
                <a:lnTo>
                  <a:pt x="323" y="311"/>
                </a:lnTo>
                <a:lnTo>
                  <a:pt x="320" y="312"/>
                </a:lnTo>
                <a:lnTo>
                  <a:pt x="320" y="312"/>
                </a:lnTo>
                <a:lnTo>
                  <a:pt x="318" y="312"/>
                </a:lnTo>
                <a:lnTo>
                  <a:pt x="317" y="314"/>
                </a:lnTo>
                <a:lnTo>
                  <a:pt x="317" y="314"/>
                </a:lnTo>
                <a:lnTo>
                  <a:pt x="323" y="315"/>
                </a:lnTo>
                <a:lnTo>
                  <a:pt x="323" y="315"/>
                </a:lnTo>
                <a:lnTo>
                  <a:pt x="325" y="315"/>
                </a:lnTo>
                <a:lnTo>
                  <a:pt x="325" y="315"/>
                </a:lnTo>
                <a:lnTo>
                  <a:pt x="328" y="317"/>
                </a:lnTo>
                <a:lnTo>
                  <a:pt x="328" y="317"/>
                </a:lnTo>
                <a:lnTo>
                  <a:pt x="331" y="317"/>
                </a:lnTo>
                <a:lnTo>
                  <a:pt x="331" y="317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0" y="129"/>
                </a:lnTo>
                <a:lnTo>
                  <a:pt x="170" y="129"/>
                </a:lnTo>
                <a:lnTo>
                  <a:pt x="169" y="131"/>
                </a:lnTo>
                <a:lnTo>
                  <a:pt x="167" y="132"/>
                </a:lnTo>
                <a:lnTo>
                  <a:pt x="167" y="132"/>
                </a:lnTo>
                <a:lnTo>
                  <a:pt x="167" y="142"/>
                </a:lnTo>
                <a:lnTo>
                  <a:pt x="169" y="150"/>
                </a:lnTo>
                <a:lnTo>
                  <a:pt x="169" y="150"/>
                </a:lnTo>
                <a:lnTo>
                  <a:pt x="169" y="154"/>
                </a:lnTo>
                <a:lnTo>
                  <a:pt x="169" y="154"/>
                </a:lnTo>
                <a:lnTo>
                  <a:pt x="169" y="153"/>
                </a:lnTo>
                <a:lnTo>
                  <a:pt x="169" y="153"/>
                </a:lnTo>
                <a:lnTo>
                  <a:pt x="169" y="137"/>
                </a:lnTo>
                <a:lnTo>
                  <a:pt x="169" y="137"/>
                </a:lnTo>
                <a:lnTo>
                  <a:pt x="169" y="136"/>
                </a:lnTo>
                <a:lnTo>
                  <a:pt x="169" y="136"/>
                </a:lnTo>
                <a:lnTo>
                  <a:pt x="169" y="134"/>
                </a:lnTo>
                <a:lnTo>
                  <a:pt x="170" y="132"/>
                </a:lnTo>
                <a:lnTo>
                  <a:pt x="170" y="132"/>
                </a:lnTo>
                <a:lnTo>
                  <a:pt x="172" y="134"/>
                </a:lnTo>
                <a:lnTo>
                  <a:pt x="172" y="134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167" y="19"/>
                </a:moveTo>
                <a:lnTo>
                  <a:pt x="167" y="19"/>
                </a:lnTo>
                <a:lnTo>
                  <a:pt x="167" y="19"/>
                </a:lnTo>
                <a:lnTo>
                  <a:pt x="167" y="19"/>
                </a:lnTo>
                <a:lnTo>
                  <a:pt x="164" y="27"/>
                </a:lnTo>
                <a:lnTo>
                  <a:pt x="164" y="27"/>
                </a:lnTo>
                <a:lnTo>
                  <a:pt x="161" y="44"/>
                </a:lnTo>
                <a:lnTo>
                  <a:pt x="161" y="44"/>
                </a:lnTo>
                <a:lnTo>
                  <a:pt x="161" y="49"/>
                </a:lnTo>
                <a:lnTo>
                  <a:pt x="161" y="49"/>
                </a:lnTo>
                <a:lnTo>
                  <a:pt x="161" y="49"/>
                </a:lnTo>
                <a:lnTo>
                  <a:pt x="161" y="50"/>
                </a:lnTo>
                <a:lnTo>
                  <a:pt x="161" y="50"/>
                </a:lnTo>
                <a:lnTo>
                  <a:pt x="162" y="47"/>
                </a:lnTo>
                <a:lnTo>
                  <a:pt x="162" y="47"/>
                </a:lnTo>
                <a:lnTo>
                  <a:pt x="162" y="39"/>
                </a:lnTo>
                <a:lnTo>
                  <a:pt x="164" y="31"/>
                </a:lnTo>
                <a:lnTo>
                  <a:pt x="164" y="31"/>
                </a:lnTo>
                <a:lnTo>
                  <a:pt x="167" y="22"/>
                </a:lnTo>
                <a:lnTo>
                  <a:pt x="167" y="22"/>
                </a:lnTo>
                <a:lnTo>
                  <a:pt x="167" y="19"/>
                </a:lnTo>
                <a:lnTo>
                  <a:pt x="167" y="19"/>
                </a:lnTo>
                <a:close/>
                <a:moveTo>
                  <a:pt x="205" y="66"/>
                </a:moveTo>
                <a:lnTo>
                  <a:pt x="205" y="66"/>
                </a:lnTo>
                <a:lnTo>
                  <a:pt x="205" y="120"/>
                </a:lnTo>
                <a:lnTo>
                  <a:pt x="205" y="120"/>
                </a:lnTo>
                <a:lnTo>
                  <a:pt x="206" y="118"/>
                </a:lnTo>
                <a:lnTo>
                  <a:pt x="206" y="118"/>
                </a:lnTo>
                <a:lnTo>
                  <a:pt x="206" y="68"/>
                </a:lnTo>
                <a:lnTo>
                  <a:pt x="206" y="68"/>
                </a:lnTo>
                <a:lnTo>
                  <a:pt x="206" y="66"/>
                </a:lnTo>
                <a:lnTo>
                  <a:pt x="206" y="66"/>
                </a:lnTo>
                <a:lnTo>
                  <a:pt x="205" y="66"/>
                </a:lnTo>
                <a:lnTo>
                  <a:pt x="205" y="66"/>
                </a:lnTo>
                <a:close/>
                <a:moveTo>
                  <a:pt x="200" y="318"/>
                </a:moveTo>
                <a:lnTo>
                  <a:pt x="200" y="318"/>
                </a:lnTo>
                <a:lnTo>
                  <a:pt x="192" y="318"/>
                </a:lnTo>
                <a:lnTo>
                  <a:pt x="192" y="318"/>
                </a:lnTo>
                <a:lnTo>
                  <a:pt x="177" y="322"/>
                </a:lnTo>
                <a:lnTo>
                  <a:pt x="177" y="322"/>
                </a:lnTo>
                <a:lnTo>
                  <a:pt x="175" y="322"/>
                </a:lnTo>
                <a:lnTo>
                  <a:pt x="175" y="323"/>
                </a:lnTo>
                <a:lnTo>
                  <a:pt x="175" y="323"/>
                </a:lnTo>
                <a:lnTo>
                  <a:pt x="188" y="322"/>
                </a:lnTo>
                <a:lnTo>
                  <a:pt x="200" y="318"/>
                </a:lnTo>
                <a:lnTo>
                  <a:pt x="200" y="318"/>
                </a:lnTo>
                <a:close/>
                <a:moveTo>
                  <a:pt x="96" y="309"/>
                </a:moveTo>
                <a:lnTo>
                  <a:pt x="96" y="309"/>
                </a:lnTo>
                <a:lnTo>
                  <a:pt x="94" y="306"/>
                </a:lnTo>
                <a:lnTo>
                  <a:pt x="94" y="306"/>
                </a:lnTo>
                <a:lnTo>
                  <a:pt x="93" y="304"/>
                </a:lnTo>
                <a:lnTo>
                  <a:pt x="93" y="304"/>
                </a:lnTo>
                <a:lnTo>
                  <a:pt x="85" y="301"/>
                </a:lnTo>
                <a:lnTo>
                  <a:pt x="85" y="301"/>
                </a:lnTo>
                <a:lnTo>
                  <a:pt x="83" y="301"/>
                </a:lnTo>
                <a:lnTo>
                  <a:pt x="82" y="301"/>
                </a:lnTo>
                <a:lnTo>
                  <a:pt x="82" y="301"/>
                </a:lnTo>
                <a:lnTo>
                  <a:pt x="96" y="309"/>
                </a:lnTo>
                <a:lnTo>
                  <a:pt x="96" y="309"/>
                </a:lnTo>
                <a:close/>
                <a:moveTo>
                  <a:pt x="102" y="63"/>
                </a:moveTo>
                <a:lnTo>
                  <a:pt x="102" y="63"/>
                </a:lnTo>
                <a:lnTo>
                  <a:pt x="128" y="60"/>
                </a:lnTo>
                <a:lnTo>
                  <a:pt x="128" y="60"/>
                </a:lnTo>
                <a:lnTo>
                  <a:pt x="123" y="58"/>
                </a:lnTo>
                <a:lnTo>
                  <a:pt x="123" y="58"/>
                </a:lnTo>
                <a:lnTo>
                  <a:pt x="113" y="60"/>
                </a:lnTo>
                <a:lnTo>
                  <a:pt x="104" y="61"/>
                </a:lnTo>
                <a:lnTo>
                  <a:pt x="104" y="61"/>
                </a:lnTo>
                <a:lnTo>
                  <a:pt x="102" y="63"/>
                </a:lnTo>
                <a:lnTo>
                  <a:pt x="102" y="63"/>
                </a:lnTo>
                <a:close/>
                <a:moveTo>
                  <a:pt x="115" y="314"/>
                </a:moveTo>
                <a:lnTo>
                  <a:pt x="115" y="314"/>
                </a:lnTo>
                <a:lnTo>
                  <a:pt x="113" y="314"/>
                </a:lnTo>
                <a:lnTo>
                  <a:pt x="112" y="312"/>
                </a:lnTo>
                <a:lnTo>
                  <a:pt x="112" y="312"/>
                </a:lnTo>
                <a:lnTo>
                  <a:pt x="109" y="311"/>
                </a:lnTo>
                <a:lnTo>
                  <a:pt x="109" y="311"/>
                </a:lnTo>
                <a:lnTo>
                  <a:pt x="106" y="311"/>
                </a:lnTo>
                <a:lnTo>
                  <a:pt x="106" y="311"/>
                </a:lnTo>
                <a:lnTo>
                  <a:pt x="102" y="312"/>
                </a:lnTo>
                <a:lnTo>
                  <a:pt x="102" y="312"/>
                </a:lnTo>
                <a:lnTo>
                  <a:pt x="109" y="314"/>
                </a:lnTo>
                <a:lnTo>
                  <a:pt x="117" y="317"/>
                </a:lnTo>
                <a:lnTo>
                  <a:pt x="117" y="317"/>
                </a:lnTo>
                <a:lnTo>
                  <a:pt x="115" y="314"/>
                </a:lnTo>
                <a:lnTo>
                  <a:pt x="115" y="314"/>
                </a:lnTo>
                <a:close/>
                <a:moveTo>
                  <a:pt x="9" y="195"/>
                </a:moveTo>
                <a:lnTo>
                  <a:pt x="9" y="195"/>
                </a:lnTo>
                <a:lnTo>
                  <a:pt x="11" y="211"/>
                </a:lnTo>
                <a:lnTo>
                  <a:pt x="12" y="218"/>
                </a:lnTo>
                <a:lnTo>
                  <a:pt x="14" y="222"/>
                </a:lnTo>
                <a:lnTo>
                  <a:pt x="14" y="222"/>
                </a:lnTo>
                <a:lnTo>
                  <a:pt x="14" y="218"/>
                </a:lnTo>
                <a:lnTo>
                  <a:pt x="14" y="218"/>
                </a:lnTo>
                <a:lnTo>
                  <a:pt x="14" y="216"/>
                </a:lnTo>
                <a:lnTo>
                  <a:pt x="14" y="216"/>
                </a:lnTo>
                <a:lnTo>
                  <a:pt x="12" y="213"/>
                </a:lnTo>
                <a:lnTo>
                  <a:pt x="11" y="210"/>
                </a:lnTo>
                <a:lnTo>
                  <a:pt x="11" y="210"/>
                </a:lnTo>
                <a:lnTo>
                  <a:pt x="11" y="199"/>
                </a:lnTo>
                <a:lnTo>
                  <a:pt x="11" y="199"/>
                </a:lnTo>
                <a:lnTo>
                  <a:pt x="11" y="197"/>
                </a:lnTo>
                <a:lnTo>
                  <a:pt x="11" y="197"/>
                </a:lnTo>
                <a:lnTo>
                  <a:pt x="9" y="195"/>
                </a:lnTo>
                <a:lnTo>
                  <a:pt x="9" y="195"/>
                </a:lnTo>
                <a:close/>
                <a:moveTo>
                  <a:pt x="341" y="306"/>
                </a:moveTo>
                <a:lnTo>
                  <a:pt x="341" y="306"/>
                </a:lnTo>
                <a:lnTo>
                  <a:pt x="341" y="306"/>
                </a:lnTo>
                <a:lnTo>
                  <a:pt x="341" y="306"/>
                </a:lnTo>
                <a:lnTo>
                  <a:pt x="347" y="307"/>
                </a:lnTo>
                <a:lnTo>
                  <a:pt x="347" y="307"/>
                </a:lnTo>
                <a:lnTo>
                  <a:pt x="355" y="306"/>
                </a:lnTo>
                <a:lnTo>
                  <a:pt x="355" y="306"/>
                </a:lnTo>
                <a:lnTo>
                  <a:pt x="358" y="306"/>
                </a:lnTo>
                <a:lnTo>
                  <a:pt x="360" y="309"/>
                </a:lnTo>
                <a:lnTo>
                  <a:pt x="360" y="309"/>
                </a:lnTo>
                <a:lnTo>
                  <a:pt x="361" y="311"/>
                </a:lnTo>
                <a:lnTo>
                  <a:pt x="361" y="311"/>
                </a:lnTo>
                <a:lnTo>
                  <a:pt x="364" y="311"/>
                </a:lnTo>
                <a:lnTo>
                  <a:pt x="364" y="311"/>
                </a:lnTo>
                <a:lnTo>
                  <a:pt x="363" y="307"/>
                </a:lnTo>
                <a:lnTo>
                  <a:pt x="360" y="306"/>
                </a:lnTo>
                <a:lnTo>
                  <a:pt x="360" y="306"/>
                </a:lnTo>
                <a:lnTo>
                  <a:pt x="358" y="306"/>
                </a:lnTo>
                <a:lnTo>
                  <a:pt x="358" y="306"/>
                </a:lnTo>
                <a:lnTo>
                  <a:pt x="350" y="306"/>
                </a:lnTo>
                <a:lnTo>
                  <a:pt x="350" y="306"/>
                </a:lnTo>
                <a:lnTo>
                  <a:pt x="341" y="306"/>
                </a:lnTo>
                <a:lnTo>
                  <a:pt x="341" y="306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4" y="156"/>
                </a:lnTo>
                <a:lnTo>
                  <a:pt x="194" y="156"/>
                </a:lnTo>
                <a:lnTo>
                  <a:pt x="192" y="162"/>
                </a:lnTo>
                <a:lnTo>
                  <a:pt x="192" y="167"/>
                </a:lnTo>
                <a:lnTo>
                  <a:pt x="192" y="167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16" y="167"/>
                </a:moveTo>
                <a:lnTo>
                  <a:pt x="16" y="167"/>
                </a:lnTo>
                <a:lnTo>
                  <a:pt x="16" y="167"/>
                </a:lnTo>
                <a:lnTo>
                  <a:pt x="16" y="167"/>
                </a:lnTo>
                <a:lnTo>
                  <a:pt x="17" y="151"/>
                </a:lnTo>
                <a:lnTo>
                  <a:pt x="17" y="151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4" y="156"/>
                </a:lnTo>
                <a:lnTo>
                  <a:pt x="14" y="165"/>
                </a:lnTo>
                <a:lnTo>
                  <a:pt x="14" y="165"/>
                </a:lnTo>
                <a:lnTo>
                  <a:pt x="16" y="167"/>
                </a:lnTo>
                <a:lnTo>
                  <a:pt x="16" y="167"/>
                </a:lnTo>
                <a:close/>
                <a:moveTo>
                  <a:pt x="300" y="154"/>
                </a:moveTo>
                <a:lnTo>
                  <a:pt x="300" y="154"/>
                </a:lnTo>
                <a:lnTo>
                  <a:pt x="301" y="159"/>
                </a:lnTo>
                <a:lnTo>
                  <a:pt x="301" y="161"/>
                </a:lnTo>
                <a:lnTo>
                  <a:pt x="303" y="162"/>
                </a:lnTo>
                <a:lnTo>
                  <a:pt x="303" y="162"/>
                </a:lnTo>
                <a:lnTo>
                  <a:pt x="309" y="158"/>
                </a:lnTo>
                <a:lnTo>
                  <a:pt x="309" y="158"/>
                </a:lnTo>
                <a:lnTo>
                  <a:pt x="300" y="154"/>
                </a:lnTo>
                <a:lnTo>
                  <a:pt x="300" y="154"/>
                </a:lnTo>
                <a:close/>
                <a:moveTo>
                  <a:pt x="113" y="52"/>
                </a:moveTo>
                <a:lnTo>
                  <a:pt x="113" y="52"/>
                </a:lnTo>
                <a:lnTo>
                  <a:pt x="118" y="53"/>
                </a:lnTo>
                <a:lnTo>
                  <a:pt x="118" y="53"/>
                </a:lnTo>
                <a:lnTo>
                  <a:pt x="126" y="53"/>
                </a:lnTo>
                <a:lnTo>
                  <a:pt x="132" y="52"/>
                </a:lnTo>
                <a:lnTo>
                  <a:pt x="132" y="52"/>
                </a:lnTo>
                <a:lnTo>
                  <a:pt x="137" y="52"/>
                </a:lnTo>
                <a:lnTo>
                  <a:pt x="137" y="52"/>
                </a:lnTo>
                <a:lnTo>
                  <a:pt x="126" y="52"/>
                </a:lnTo>
                <a:lnTo>
                  <a:pt x="113" y="52"/>
                </a:lnTo>
                <a:lnTo>
                  <a:pt x="113" y="52"/>
                </a:lnTo>
                <a:close/>
                <a:moveTo>
                  <a:pt x="317" y="177"/>
                </a:moveTo>
                <a:lnTo>
                  <a:pt x="317" y="177"/>
                </a:lnTo>
                <a:lnTo>
                  <a:pt x="315" y="178"/>
                </a:lnTo>
                <a:lnTo>
                  <a:pt x="315" y="178"/>
                </a:lnTo>
                <a:lnTo>
                  <a:pt x="307" y="186"/>
                </a:lnTo>
                <a:lnTo>
                  <a:pt x="307" y="186"/>
                </a:lnTo>
                <a:lnTo>
                  <a:pt x="306" y="191"/>
                </a:lnTo>
                <a:lnTo>
                  <a:pt x="306" y="191"/>
                </a:lnTo>
                <a:lnTo>
                  <a:pt x="307" y="189"/>
                </a:lnTo>
                <a:lnTo>
                  <a:pt x="307" y="188"/>
                </a:lnTo>
                <a:lnTo>
                  <a:pt x="307" y="188"/>
                </a:lnTo>
                <a:lnTo>
                  <a:pt x="309" y="186"/>
                </a:lnTo>
                <a:lnTo>
                  <a:pt x="311" y="186"/>
                </a:lnTo>
                <a:lnTo>
                  <a:pt x="311" y="186"/>
                </a:lnTo>
                <a:lnTo>
                  <a:pt x="312" y="186"/>
                </a:lnTo>
                <a:lnTo>
                  <a:pt x="312" y="186"/>
                </a:lnTo>
                <a:lnTo>
                  <a:pt x="315" y="183"/>
                </a:lnTo>
                <a:lnTo>
                  <a:pt x="315" y="183"/>
                </a:lnTo>
                <a:lnTo>
                  <a:pt x="317" y="181"/>
                </a:lnTo>
                <a:lnTo>
                  <a:pt x="317" y="181"/>
                </a:lnTo>
                <a:lnTo>
                  <a:pt x="317" y="177"/>
                </a:lnTo>
                <a:lnTo>
                  <a:pt x="317" y="177"/>
                </a:lnTo>
                <a:close/>
                <a:moveTo>
                  <a:pt x="289" y="170"/>
                </a:moveTo>
                <a:lnTo>
                  <a:pt x="289" y="170"/>
                </a:lnTo>
                <a:lnTo>
                  <a:pt x="289" y="162"/>
                </a:lnTo>
                <a:lnTo>
                  <a:pt x="289" y="162"/>
                </a:lnTo>
                <a:lnTo>
                  <a:pt x="284" y="162"/>
                </a:lnTo>
                <a:lnTo>
                  <a:pt x="284" y="162"/>
                </a:lnTo>
                <a:lnTo>
                  <a:pt x="285" y="169"/>
                </a:lnTo>
                <a:lnTo>
                  <a:pt x="285" y="169"/>
                </a:lnTo>
                <a:lnTo>
                  <a:pt x="287" y="169"/>
                </a:lnTo>
                <a:lnTo>
                  <a:pt x="287" y="169"/>
                </a:lnTo>
                <a:lnTo>
                  <a:pt x="289" y="170"/>
                </a:lnTo>
                <a:lnTo>
                  <a:pt x="289" y="170"/>
                </a:lnTo>
                <a:close/>
                <a:moveTo>
                  <a:pt x="304" y="315"/>
                </a:moveTo>
                <a:lnTo>
                  <a:pt x="304" y="315"/>
                </a:lnTo>
                <a:lnTo>
                  <a:pt x="306" y="312"/>
                </a:lnTo>
                <a:lnTo>
                  <a:pt x="306" y="312"/>
                </a:lnTo>
                <a:lnTo>
                  <a:pt x="306" y="311"/>
                </a:lnTo>
                <a:lnTo>
                  <a:pt x="306" y="307"/>
                </a:lnTo>
                <a:lnTo>
                  <a:pt x="306" y="307"/>
                </a:lnTo>
                <a:lnTo>
                  <a:pt x="306" y="306"/>
                </a:lnTo>
                <a:lnTo>
                  <a:pt x="306" y="306"/>
                </a:lnTo>
                <a:lnTo>
                  <a:pt x="304" y="300"/>
                </a:lnTo>
                <a:lnTo>
                  <a:pt x="304" y="300"/>
                </a:lnTo>
                <a:lnTo>
                  <a:pt x="304" y="298"/>
                </a:lnTo>
                <a:lnTo>
                  <a:pt x="304" y="298"/>
                </a:lnTo>
                <a:lnTo>
                  <a:pt x="304" y="306"/>
                </a:lnTo>
                <a:lnTo>
                  <a:pt x="304" y="306"/>
                </a:lnTo>
                <a:lnTo>
                  <a:pt x="304" y="314"/>
                </a:lnTo>
                <a:lnTo>
                  <a:pt x="304" y="314"/>
                </a:lnTo>
                <a:lnTo>
                  <a:pt x="304" y="315"/>
                </a:lnTo>
                <a:lnTo>
                  <a:pt x="304" y="315"/>
                </a:lnTo>
                <a:lnTo>
                  <a:pt x="304" y="315"/>
                </a:lnTo>
                <a:close/>
                <a:moveTo>
                  <a:pt x="325" y="159"/>
                </a:moveTo>
                <a:lnTo>
                  <a:pt x="325" y="159"/>
                </a:lnTo>
                <a:lnTo>
                  <a:pt x="325" y="159"/>
                </a:lnTo>
                <a:lnTo>
                  <a:pt x="325" y="159"/>
                </a:lnTo>
                <a:lnTo>
                  <a:pt x="325" y="156"/>
                </a:lnTo>
                <a:lnTo>
                  <a:pt x="325" y="156"/>
                </a:lnTo>
                <a:lnTo>
                  <a:pt x="326" y="154"/>
                </a:lnTo>
                <a:lnTo>
                  <a:pt x="326" y="154"/>
                </a:lnTo>
                <a:lnTo>
                  <a:pt x="326" y="153"/>
                </a:lnTo>
                <a:lnTo>
                  <a:pt x="326" y="151"/>
                </a:lnTo>
                <a:lnTo>
                  <a:pt x="326" y="151"/>
                </a:lnTo>
                <a:lnTo>
                  <a:pt x="320" y="151"/>
                </a:lnTo>
                <a:lnTo>
                  <a:pt x="320" y="151"/>
                </a:lnTo>
                <a:lnTo>
                  <a:pt x="323" y="154"/>
                </a:lnTo>
                <a:lnTo>
                  <a:pt x="325" y="159"/>
                </a:lnTo>
                <a:lnTo>
                  <a:pt x="325" y="159"/>
                </a:lnTo>
                <a:close/>
                <a:moveTo>
                  <a:pt x="161" y="129"/>
                </a:moveTo>
                <a:lnTo>
                  <a:pt x="161" y="129"/>
                </a:lnTo>
                <a:lnTo>
                  <a:pt x="161" y="128"/>
                </a:lnTo>
                <a:lnTo>
                  <a:pt x="161" y="126"/>
                </a:lnTo>
                <a:lnTo>
                  <a:pt x="161" y="126"/>
                </a:lnTo>
                <a:lnTo>
                  <a:pt x="161" y="113"/>
                </a:lnTo>
                <a:lnTo>
                  <a:pt x="161" y="113"/>
                </a:lnTo>
                <a:lnTo>
                  <a:pt x="159" y="106"/>
                </a:lnTo>
                <a:lnTo>
                  <a:pt x="159" y="106"/>
                </a:lnTo>
                <a:lnTo>
                  <a:pt x="159" y="117"/>
                </a:lnTo>
                <a:lnTo>
                  <a:pt x="161" y="129"/>
                </a:lnTo>
                <a:lnTo>
                  <a:pt x="161" y="129"/>
                </a:lnTo>
                <a:close/>
                <a:moveTo>
                  <a:pt x="88" y="295"/>
                </a:moveTo>
                <a:lnTo>
                  <a:pt x="88" y="295"/>
                </a:lnTo>
                <a:lnTo>
                  <a:pt x="72" y="284"/>
                </a:lnTo>
                <a:lnTo>
                  <a:pt x="72" y="284"/>
                </a:lnTo>
                <a:lnTo>
                  <a:pt x="72" y="284"/>
                </a:lnTo>
                <a:lnTo>
                  <a:pt x="72" y="284"/>
                </a:lnTo>
                <a:lnTo>
                  <a:pt x="74" y="285"/>
                </a:lnTo>
                <a:lnTo>
                  <a:pt x="74" y="285"/>
                </a:lnTo>
                <a:lnTo>
                  <a:pt x="85" y="293"/>
                </a:lnTo>
                <a:lnTo>
                  <a:pt x="85" y="293"/>
                </a:lnTo>
                <a:lnTo>
                  <a:pt x="88" y="295"/>
                </a:lnTo>
                <a:lnTo>
                  <a:pt x="88" y="295"/>
                </a:lnTo>
                <a:close/>
                <a:moveTo>
                  <a:pt x="53" y="274"/>
                </a:moveTo>
                <a:lnTo>
                  <a:pt x="53" y="274"/>
                </a:lnTo>
                <a:lnTo>
                  <a:pt x="53" y="276"/>
                </a:lnTo>
                <a:lnTo>
                  <a:pt x="53" y="276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61" y="284"/>
                </a:lnTo>
                <a:lnTo>
                  <a:pt x="61" y="284"/>
                </a:lnTo>
                <a:lnTo>
                  <a:pt x="63" y="284"/>
                </a:lnTo>
                <a:lnTo>
                  <a:pt x="63" y="284"/>
                </a:lnTo>
                <a:lnTo>
                  <a:pt x="63" y="284"/>
                </a:lnTo>
                <a:lnTo>
                  <a:pt x="53" y="274"/>
                </a:lnTo>
                <a:lnTo>
                  <a:pt x="53" y="274"/>
                </a:lnTo>
                <a:close/>
                <a:moveTo>
                  <a:pt x="210" y="140"/>
                </a:moveTo>
                <a:lnTo>
                  <a:pt x="210" y="140"/>
                </a:lnTo>
                <a:lnTo>
                  <a:pt x="210" y="102"/>
                </a:lnTo>
                <a:lnTo>
                  <a:pt x="210" y="102"/>
                </a:lnTo>
                <a:lnTo>
                  <a:pt x="210" y="121"/>
                </a:lnTo>
                <a:lnTo>
                  <a:pt x="210" y="140"/>
                </a:lnTo>
                <a:lnTo>
                  <a:pt x="210" y="140"/>
                </a:lnTo>
                <a:close/>
                <a:moveTo>
                  <a:pt x="307" y="320"/>
                </a:moveTo>
                <a:lnTo>
                  <a:pt x="307" y="320"/>
                </a:lnTo>
                <a:lnTo>
                  <a:pt x="301" y="318"/>
                </a:lnTo>
                <a:lnTo>
                  <a:pt x="301" y="318"/>
                </a:lnTo>
                <a:lnTo>
                  <a:pt x="303" y="323"/>
                </a:lnTo>
                <a:lnTo>
                  <a:pt x="303" y="325"/>
                </a:lnTo>
                <a:lnTo>
                  <a:pt x="304" y="325"/>
                </a:lnTo>
                <a:lnTo>
                  <a:pt x="304" y="325"/>
                </a:lnTo>
                <a:lnTo>
                  <a:pt x="307" y="320"/>
                </a:lnTo>
                <a:lnTo>
                  <a:pt x="307" y="320"/>
                </a:lnTo>
                <a:close/>
                <a:moveTo>
                  <a:pt x="255" y="77"/>
                </a:moveTo>
                <a:lnTo>
                  <a:pt x="255" y="77"/>
                </a:lnTo>
                <a:lnTo>
                  <a:pt x="249" y="79"/>
                </a:lnTo>
                <a:lnTo>
                  <a:pt x="243" y="79"/>
                </a:lnTo>
                <a:lnTo>
                  <a:pt x="243" y="79"/>
                </a:lnTo>
                <a:lnTo>
                  <a:pt x="238" y="79"/>
                </a:lnTo>
                <a:lnTo>
                  <a:pt x="238" y="79"/>
                </a:lnTo>
                <a:lnTo>
                  <a:pt x="238" y="79"/>
                </a:lnTo>
                <a:lnTo>
                  <a:pt x="238" y="79"/>
                </a:lnTo>
                <a:lnTo>
                  <a:pt x="257" y="80"/>
                </a:lnTo>
                <a:lnTo>
                  <a:pt x="257" y="80"/>
                </a:lnTo>
                <a:lnTo>
                  <a:pt x="255" y="77"/>
                </a:lnTo>
                <a:lnTo>
                  <a:pt x="255" y="77"/>
                </a:lnTo>
                <a:close/>
                <a:moveTo>
                  <a:pt x="69" y="282"/>
                </a:moveTo>
                <a:lnTo>
                  <a:pt x="69" y="282"/>
                </a:lnTo>
                <a:lnTo>
                  <a:pt x="53" y="268"/>
                </a:lnTo>
                <a:lnTo>
                  <a:pt x="53" y="268"/>
                </a:lnTo>
                <a:lnTo>
                  <a:pt x="53" y="270"/>
                </a:lnTo>
                <a:lnTo>
                  <a:pt x="53" y="270"/>
                </a:lnTo>
                <a:lnTo>
                  <a:pt x="66" y="281"/>
                </a:lnTo>
                <a:lnTo>
                  <a:pt x="66" y="281"/>
                </a:lnTo>
                <a:lnTo>
                  <a:pt x="69" y="282"/>
                </a:lnTo>
                <a:lnTo>
                  <a:pt x="69" y="282"/>
                </a:lnTo>
                <a:close/>
                <a:moveTo>
                  <a:pt x="199" y="132"/>
                </a:moveTo>
                <a:lnTo>
                  <a:pt x="199" y="132"/>
                </a:lnTo>
                <a:lnTo>
                  <a:pt x="197" y="134"/>
                </a:lnTo>
                <a:lnTo>
                  <a:pt x="197" y="134"/>
                </a:lnTo>
                <a:lnTo>
                  <a:pt x="195" y="136"/>
                </a:lnTo>
                <a:lnTo>
                  <a:pt x="197" y="137"/>
                </a:lnTo>
                <a:lnTo>
                  <a:pt x="197" y="137"/>
                </a:lnTo>
                <a:lnTo>
                  <a:pt x="197" y="139"/>
                </a:lnTo>
                <a:lnTo>
                  <a:pt x="197" y="139"/>
                </a:lnTo>
                <a:lnTo>
                  <a:pt x="200" y="140"/>
                </a:lnTo>
                <a:lnTo>
                  <a:pt x="200" y="140"/>
                </a:lnTo>
                <a:lnTo>
                  <a:pt x="200" y="136"/>
                </a:lnTo>
                <a:lnTo>
                  <a:pt x="199" y="132"/>
                </a:lnTo>
                <a:lnTo>
                  <a:pt x="199" y="132"/>
                </a:lnTo>
                <a:close/>
                <a:moveTo>
                  <a:pt x="218" y="165"/>
                </a:moveTo>
                <a:lnTo>
                  <a:pt x="218" y="165"/>
                </a:lnTo>
                <a:lnTo>
                  <a:pt x="219" y="172"/>
                </a:lnTo>
                <a:lnTo>
                  <a:pt x="219" y="172"/>
                </a:lnTo>
                <a:lnTo>
                  <a:pt x="221" y="172"/>
                </a:lnTo>
                <a:lnTo>
                  <a:pt x="221" y="172"/>
                </a:lnTo>
                <a:lnTo>
                  <a:pt x="222" y="167"/>
                </a:lnTo>
                <a:lnTo>
                  <a:pt x="222" y="167"/>
                </a:lnTo>
                <a:lnTo>
                  <a:pt x="218" y="165"/>
                </a:lnTo>
                <a:lnTo>
                  <a:pt x="218" y="165"/>
                </a:lnTo>
                <a:close/>
                <a:moveTo>
                  <a:pt x="265" y="66"/>
                </a:moveTo>
                <a:lnTo>
                  <a:pt x="265" y="66"/>
                </a:lnTo>
                <a:lnTo>
                  <a:pt x="266" y="68"/>
                </a:lnTo>
                <a:lnTo>
                  <a:pt x="268" y="68"/>
                </a:lnTo>
                <a:lnTo>
                  <a:pt x="268" y="68"/>
                </a:lnTo>
                <a:lnTo>
                  <a:pt x="270" y="68"/>
                </a:lnTo>
                <a:lnTo>
                  <a:pt x="270" y="68"/>
                </a:lnTo>
                <a:lnTo>
                  <a:pt x="271" y="69"/>
                </a:lnTo>
                <a:lnTo>
                  <a:pt x="271" y="69"/>
                </a:lnTo>
                <a:lnTo>
                  <a:pt x="273" y="69"/>
                </a:lnTo>
                <a:lnTo>
                  <a:pt x="273" y="69"/>
                </a:lnTo>
                <a:lnTo>
                  <a:pt x="274" y="66"/>
                </a:lnTo>
                <a:lnTo>
                  <a:pt x="274" y="66"/>
                </a:lnTo>
                <a:lnTo>
                  <a:pt x="273" y="65"/>
                </a:lnTo>
                <a:lnTo>
                  <a:pt x="273" y="65"/>
                </a:lnTo>
                <a:lnTo>
                  <a:pt x="273" y="65"/>
                </a:lnTo>
                <a:lnTo>
                  <a:pt x="271" y="66"/>
                </a:lnTo>
                <a:lnTo>
                  <a:pt x="270" y="66"/>
                </a:lnTo>
                <a:lnTo>
                  <a:pt x="270" y="66"/>
                </a:lnTo>
                <a:lnTo>
                  <a:pt x="265" y="66"/>
                </a:lnTo>
                <a:lnTo>
                  <a:pt x="265" y="66"/>
                </a:lnTo>
                <a:close/>
                <a:moveTo>
                  <a:pt x="186" y="3"/>
                </a:moveTo>
                <a:lnTo>
                  <a:pt x="186" y="3"/>
                </a:lnTo>
                <a:lnTo>
                  <a:pt x="180" y="5"/>
                </a:lnTo>
                <a:lnTo>
                  <a:pt x="175" y="8"/>
                </a:lnTo>
                <a:lnTo>
                  <a:pt x="175" y="8"/>
                </a:lnTo>
                <a:lnTo>
                  <a:pt x="180" y="8"/>
                </a:lnTo>
                <a:lnTo>
                  <a:pt x="180" y="8"/>
                </a:lnTo>
                <a:lnTo>
                  <a:pt x="180" y="8"/>
                </a:lnTo>
                <a:lnTo>
                  <a:pt x="180" y="8"/>
                </a:lnTo>
                <a:lnTo>
                  <a:pt x="186" y="3"/>
                </a:lnTo>
                <a:lnTo>
                  <a:pt x="186" y="3"/>
                </a:lnTo>
                <a:close/>
                <a:moveTo>
                  <a:pt x="314" y="202"/>
                </a:moveTo>
                <a:lnTo>
                  <a:pt x="314" y="202"/>
                </a:lnTo>
                <a:lnTo>
                  <a:pt x="315" y="200"/>
                </a:lnTo>
                <a:lnTo>
                  <a:pt x="317" y="199"/>
                </a:lnTo>
                <a:lnTo>
                  <a:pt x="317" y="199"/>
                </a:lnTo>
                <a:lnTo>
                  <a:pt x="317" y="194"/>
                </a:lnTo>
                <a:lnTo>
                  <a:pt x="317" y="194"/>
                </a:lnTo>
                <a:lnTo>
                  <a:pt x="317" y="192"/>
                </a:lnTo>
                <a:lnTo>
                  <a:pt x="317" y="192"/>
                </a:lnTo>
                <a:lnTo>
                  <a:pt x="315" y="192"/>
                </a:lnTo>
                <a:lnTo>
                  <a:pt x="315" y="192"/>
                </a:lnTo>
                <a:lnTo>
                  <a:pt x="314" y="194"/>
                </a:lnTo>
                <a:lnTo>
                  <a:pt x="314" y="194"/>
                </a:lnTo>
                <a:lnTo>
                  <a:pt x="314" y="195"/>
                </a:lnTo>
                <a:lnTo>
                  <a:pt x="314" y="195"/>
                </a:lnTo>
                <a:lnTo>
                  <a:pt x="314" y="202"/>
                </a:lnTo>
                <a:lnTo>
                  <a:pt x="314" y="202"/>
                </a:lnTo>
                <a:close/>
                <a:moveTo>
                  <a:pt x="325" y="266"/>
                </a:moveTo>
                <a:lnTo>
                  <a:pt x="325" y="266"/>
                </a:lnTo>
                <a:lnTo>
                  <a:pt x="326" y="241"/>
                </a:lnTo>
                <a:lnTo>
                  <a:pt x="326" y="241"/>
                </a:lnTo>
                <a:lnTo>
                  <a:pt x="325" y="251"/>
                </a:lnTo>
                <a:lnTo>
                  <a:pt x="325" y="266"/>
                </a:lnTo>
                <a:lnTo>
                  <a:pt x="325" y="266"/>
                </a:lnTo>
                <a:close/>
                <a:moveTo>
                  <a:pt x="271" y="177"/>
                </a:moveTo>
                <a:lnTo>
                  <a:pt x="271" y="177"/>
                </a:lnTo>
                <a:lnTo>
                  <a:pt x="271" y="173"/>
                </a:lnTo>
                <a:lnTo>
                  <a:pt x="271" y="173"/>
                </a:lnTo>
                <a:lnTo>
                  <a:pt x="266" y="173"/>
                </a:lnTo>
                <a:lnTo>
                  <a:pt x="266" y="173"/>
                </a:lnTo>
                <a:lnTo>
                  <a:pt x="268" y="177"/>
                </a:lnTo>
                <a:lnTo>
                  <a:pt x="268" y="177"/>
                </a:lnTo>
                <a:lnTo>
                  <a:pt x="271" y="177"/>
                </a:lnTo>
                <a:lnTo>
                  <a:pt x="271" y="177"/>
                </a:lnTo>
                <a:close/>
                <a:moveTo>
                  <a:pt x="189" y="8"/>
                </a:moveTo>
                <a:lnTo>
                  <a:pt x="189" y="8"/>
                </a:lnTo>
                <a:lnTo>
                  <a:pt x="194" y="11"/>
                </a:lnTo>
                <a:lnTo>
                  <a:pt x="194" y="11"/>
                </a:lnTo>
                <a:lnTo>
                  <a:pt x="197" y="6"/>
                </a:lnTo>
                <a:lnTo>
                  <a:pt x="197" y="6"/>
                </a:lnTo>
                <a:lnTo>
                  <a:pt x="189" y="8"/>
                </a:lnTo>
                <a:lnTo>
                  <a:pt x="189" y="8"/>
                </a:lnTo>
                <a:close/>
                <a:moveTo>
                  <a:pt x="276" y="153"/>
                </a:moveTo>
                <a:lnTo>
                  <a:pt x="276" y="153"/>
                </a:lnTo>
                <a:lnTo>
                  <a:pt x="276" y="153"/>
                </a:lnTo>
                <a:lnTo>
                  <a:pt x="276" y="153"/>
                </a:lnTo>
                <a:lnTo>
                  <a:pt x="277" y="153"/>
                </a:lnTo>
                <a:lnTo>
                  <a:pt x="277" y="153"/>
                </a:lnTo>
                <a:lnTo>
                  <a:pt x="292" y="153"/>
                </a:lnTo>
                <a:lnTo>
                  <a:pt x="292" y="153"/>
                </a:lnTo>
                <a:lnTo>
                  <a:pt x="293" y="153"/>
                </a:lnTo>
                <a:lnTo>
                  <a:pt x="295" y="151"/>
                </a:lnTo>
                <a:lnTo>
                  <a:pt x="295" y="151"/>
                </a:lnTo>
                <a:lnTo>
                  <a:pt x="276" y="153"/>
                </a:lnTo>
                <a:lnTo>
                  <a:pt x="276" y="153"/>
                </a:lnTo>
                <a:close/>
                <a:moveTo>
                  <a:pt x="137" y="318"/>
                </a:moveTo>
                <a:lnTo>
                  <a:pt x="137" y="318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28" y="315"/>
                </a:lnTo>
                <a:lnTo>
                  <a:pt x="128" y="315"/>
                </a:lnTo>
                <a:lnTo>
                  <a:pt x="126" y="315"/>
                </a:lnTo>
                <a:lnTo>
                  <a:pt x="124" y="317"/>
                </a:lnTo>
                <a:lnTo>
                  <a:pt x="124" y="317"/>
                </a:lnTo>
                <a:lnTo>
                  <a:pt x="137" y="318"/>
                </a:lnTo>
                <a:lnTo>
                  <a:pt x="137" y="318"/>
                </a:lnTo>
                <a:close/>
                <a:moveTo>
                  <a:pt x="320" y="235"/>
                </a:moveTo>
                <a:lnTo>
                  <a:pt x="320" y="235"/>
                </a:lnTo>
                <a:lnTo>
                  <a:pt x="318" y="236"/>
                </a:lnTo>
                <a:lnTo>
                  <a:pt x="317" y="235"/>
                </a:lnTo>
                <a:lnTo>
                  <a:pt x="317" y="235"/>
                </a:lnTo>
                <a:lnTo>
                  <a:pt x="317" y="235"/>
                </a:lnTo>
                <a:lnTo>
                  <a:pt x="317" y="235"/>
                </a:lnTo>
                <a:lnTo>
                  <a:pt x="317" y="243"/>
                </a:lnTo>
                <a:lnTo>
                  <a:pt x="317" y="243"/>
                </a:lnTo>
                <a:lnTo>
                  <a:pt x="318" y="241"/>
                </a:lnTo>
                <a:lnTo>
                  <a:pt x="320" y="240"/>
                </a:lnTo>
                <a:lnTo>
                  <a:pt x="320" y="240"/>
                </a:lnTo>
                <a:lnTo>
                  <a:pt x="320" y="235"/>
                </a:lnTo>
                <a:lnTo>
                  <a:pt x="320" y="235"/>
                </a:lnTo>
                <a:close/>
                <a:moveTo>
                  <a:pt x="183" y="90"/>
                </a:moveTo>
                <a:lnTo>
                  <a:pt x="183" y="90"/>
                </a:lnTo>
                <a:lnTo>
                  <a:pt x="180" y="88"/>
                </a:lnTo>
                <a:lnTo>
                  <a:pt x="180" y="88"/>
                </a:lnTo>
                <a:lnTo>
                  <a:pt x="178" y="90"/>
                </a:lnTo>
                <a:lnTo>
                  <a:pt x="178" y="90"/>
                </a:lnTo>
                <a:lnTo>
                  <a:pt x="180" y="96"/>
                </a:lnTo>
                <a:lnTo>
                  <a:pt x="180" y="96"/>
                </a:lnTo>
                <a:lnTo>
                  <a:pt x="183" y="90"/>
                </a:lnTo>
                <a:lnTo>
                  <a:pt x="183" y="90"/>
                </a:lnTo>
                <a:close/>
                <a:moveTo>
                  <a:pt x="311" y="238"/>
                </a:moveTo>
                <a:lnTo>
                  <a:pt x="311" y="238"/>
                </a:lnTo>
                <a:lnTo>
                  <a:pt x="312" y="233"/>
                </a:lnTo>
                <a:lnTo>
                  <a:pt x="312" y="229"/>
                </a:lnTo>
                <a:lnTo>
                  <a:pt x="312" y="229"/>
                </a:lnTo>
                <a:lnTo>
                  <a:pt x="311" y="230"/>
                </a:lnTo>
                <a:lnTo>
                  <a:pt x="311" y="230"/>
                </a:lnTo>
                <a:lnTo>
                  <a:pt x="311" y="238"/>
                </a:lnTo>
                <a:lnTo>
                  <a:pt x="311" y="238"/>
                </a:lnTo>
                <a:close/>
                <a:moveTo>
                  <a:pt x="184" y="142"/>
                </a:moveTo>
                <a:lnTo>
                  <a:pt x="184" y="142"/>
                </a:lnTo>
                <a:lnTo>
                  <a:pt x="183" y="142"/>
                </a:lnTo>
                <a:lnTo>
                  <a:pt x="183" y="142"/>
                </a:lnTo>
                <a:lnTo>
                  <a:pt x="180" y="143"/>
                </a:lnTo>
                <a:lnTo>
                  <a:pt x="180" y="143"/>
                </a:lnTo>
                <a:lnTo>
                  <a:pt x="177" y="147"/>
                </a:lnTo>
                <a:lnTo>
                  <a:pt x="177" y="147"/>
                </a:lnTo>
                <a:lnTo>
                  <a:pt x="178" y="147"/>
                </a:lnTo>
                <a:lnTo>
                  <a:pt x="180" y="148"/>
                </a:lnTo>
                <a:lnTo>
                  <a:pt x="180" y="148"/>
                </a:lnTo>
                <a:lnTo>
                  <a:pt x="184" y="142"/>
                </a:lnTo>
                <a:lnTo>
                  <a:pt x="184" y="142"/>
                </a:lnTo>
                <a:close/>
                <a:moveTo>
                  <a:pt x="268" y="76"/>
                </a:moveTo>
                <a:lnTo>
                  <a:pt x="268" y="76"/>
                </a:lnTo>
                <a:lnTo>
                  <a:pt x="266" y="76"/>
                </a:lnTo>
                <a:lnTo>
                  <a:pt x="266" y="76"/>
                </a:lnTo>
                <a:lnTo>
                  <a:pt x="262" y="77"/>
                </a:lnTo>
                <a:lnTo>
                  <a:pt x="262" y="77"/>
                </a:lnTo>
                <a:lnTo>
                  <a:pt x="260" y="77"/>
                </a:lnTo>
                <a:lnTo>
                  <a:pt x="260" y="77"/>
                </a:lnTo>
                <a:lnTo>
                  <a:pt x="260" y="80"/>
                </a:lnTo>
                <a:lnTo>
                  <a:pt x="260" y="80"/>
                </a:lnTo>
                <a:lnTo>
                  <a:pt x="265" y="79"/>
                </a:lnTo>
                <a:lnTo>
                  <a:pt x="268" y="76"/>
                </a:lnTo>
                <a:lnTo>
                  <a:pt x="268" y="76"/>
                </a:lnTo>
                <a:close/>
                <a:moveTo>
                  <a:pt x="315" y="301"/>
                </a:moveTo>
                <a:lnTo>
                  <a:pt x="315" y="301"/>
                </a:lnTo>
                <a:lnTo>
                  <a:pt x="314" y="301"/>
                </a:lnTo>
                <a:lnTo>
                  <a:pt x="314" y="301"/>
                </a:lnTo>
                <a:lnTo>
                  <a:pt x="311" y="304"/>
                </a:lnTo>
                <a:lnTo>
                  <a:pt x="311" y="307"/>
                </a:lnTo>
                <a:lnTo>
                  <a:pt x="311" y="307"/>
                </a:lnTo>
                <a:lnTo>
                  <a:pt x="314" y="306"/>
                </a:lnTo>
                <a:lnTo>
                  <a:pt x="314" y="306"/>
                </a:lnTo>
                <a:lnTo>
                  <a:pt x="315" y="304"/>
                </a:lnTo>
                <a:lnTo>
                  <a:pt x="315" y="301"/>
                </a:lnTo>
                <a:lnTo>
                  <a:pt x="315" y="301"/>
                </a:lnTo>
                <a:close/>
                <a:moveTo>
                  <a:pt x="304" y="224"/>
                </a:moveTo>
                <a:lnTo>
                  <a:pt x="304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2"/>
                </a:lnTo>
                <a:lnTo>
                  <a:pt x="306" y="222"/>
                </a:lnTo>
                <a:lnTo>
                  <a:pt x="306" y="213"/>
                </a:lnTo>
                <a:lnTo>
                  <a:pt x="306" y="213"/>
                </a:lnTo>
                <a:lnTo>
                  <a:pt x="304" y="213"/>
                </a:lnTo>
                <a:lnTo>
                  <a:pt x="304" y="214"/>
                </a:lnTo>
                <a:lnTo>
                  <a:pt x="304" y="214"/>
                </a:lnTo>
                <a:lnTo>
                  <a:pt x="304" y="219"/>
                </a:lnTo>
                <a:lnTo>
                  <a:pt x="304" y="219"/>
                </a:lnTo>
                <a:lnTo>
                  <a:pt x="304" y="224"/>
                </a:lnTo>
                <a:lnTo>
                  <a:pt x="304" y="224"/>
                </a:lnTo>
                <a:close/>
                <a:moveTo>
                  <a:pt x="30" y="251"/>
                </a:moveTo>
                <a:lnTo>
                  <a:pt x="30" y="251"/>
                </a:lnTo>
                <a:lnTo>
                  <a:pt x="27" y="244"/>
                </a:lnTo>
                <a:lnTo>
                  <a:pt x="27" y="244"/>
                </a:lnTo>
                <a:lnTo>
                  <a:pt x="27" y="244"/>
                </a:lnTo>
                <a:lnTo>
                  <a:pt x="27" y="244"/>
                </a:lnTo>
                <a:lnTo>
                  <a:pt x="27" y="249"/>
                </a:lnTo>
                <a:lnTo>
                  <a:pt x="27" y="249"/>
                </a:lnTo>
                <a:lnTo>
                  <a:pt x="28" y="251"/>
                </a:lnTo>
                <a:lnTo>
                  <a:pt x="28" y="252"/>
                </a:lnTo>
                <a:lnTo>
                  <a:pt x="28" y="252"/>
                </a:lnTo>
                <a:lnTo>
                  <a:pt x="30" y="251"/>
                </a:lnTo>
                <a:lnTo>
                  <a:pt x="30" y="251"/>
                </a:lnTo>
                <a:close/>
                <a:moveTo>
                  <a:pt x="192" y="173"/>
                </a:moveTo>
                <a:lnTo>
                  <a:pt x="192" y="173"/>
                </a:lnTo>
                <a:lnTo>
                  <a:pt x="197" y="173"/>
                </a:lnTo>
                <a:lnTo>
                  <a:pt x="197" y="173"/>
                </a:lnTo>
                <a:lnTo>
                  <a:pt x="197" y="169"/>
                </a:lnTo>
                <a:lnTo>
                  <a:pt x="197" y="169"/>
                </a:lnTo>
                <a:lnTo>
                  <a:pt x="192" y="172"/>
                </a:lnTo>
                <a:lnTo>
                  <a:pt x="192" y="172"/>
                </a:lnTo>
                <a:lnTo>
                  <a:pt x="192" y="173"/>
                </a:lnTo>
                <a:lnTo>
                  <a:pt x="192" y="173"/>
                </a:lnTo>
                <a:close/>
                <a:moveTo>
                  <a:pt x="345" y="317"/>
                </a:moveTo>
                <a:lnTo>
                  <a:pt x="345" y="317"/>
                </a:lnTo>
                <a:lnTo>
                  <a:pt x="347" y="317"/>
                </a:lnTo>
                <a:lnTo>
                  <a:pt x="347" y="317"/>
                </a:lnTo>
                <a:lnTo>
                  <a:pt x="344" y="315"/>
                </a:lnTo>
                <a:lnTo>
                  <a:pt x="344" y="315"/>
                </a:lnTo>
                <a:lnTo>
                  <a:pt x="336" y="314"/>
                </a:lnTo>
                <a:lnTo>
                  <a:pt x="336" y="314"/>
                </a:lnTo>
                <a:lnTo>
                  <a:pt x="336" y="314"/>
                </a:lnTo>
                <a:lnTo>
                  <a:pt x="336" y="314"/>
                </a:lnTo>
                <a:lnTo>
                  <a:pt x="337" y="315"/>
                </a:lnTo>
                <a:lnTo>
                  <a:pt x="339" y="317"/>
                </a:lnTo>
                <a:lnTo>
                  <a:pt x="339" y="317"/>
                </a:lnTo>
                <a:lnTo>
                  <a:pt x="345" y="317"/>
                </a:lnTo>
                <a:lnTo>
                  <a:pt x="345" y="317"/>
                </a:lnTo>
                <a:close/>
                <a:moveTo>
                  <a:pt x="311" y="300"/>
                </a:moveTo>
                <a:lnTo>
                  <a:pt x="311" y="300"/>
                </a:lnTo>
                <a:lnTo>
                  <a:pt x="312" y="295"/>
                </a:lnTo>
                <a:lnTo>
                  <a:pt x="312" y="292"/>
                </a:lnTo>
                <a:lnTo>
                  <a:pt x="312" y="292"/>
                </a:lnTo>
                <a:lnTo>
                  <a:pt x="311" y="293"/>
                </a:lnTo>
                <a:lnTo>
                  <a:pt x="311" y="293"/>
                </a:lnTo>
                <a:lnTo>
                  <a:pt x="309" y="293"/>
                </a:lnTo>
                <a:lnTo>
                  <a:pt x="309" y="293"/>
                </a:lnTo>
                <a:lnTo>
                  <a:pt x="311" y="300"/>
                </a:lnTo>
                <a:lnTo>
                  <a:pt x="311" y="300"/>
                </a:lnTo>
                <a:close/>
                <a:moveTo>
                  <a:pt x="312" y="151"/>
                </a:moveTo>
                <a:lnTo>
                  <a:pt x="312" y="151"/>
                </a:lnTo>
                <a:lnTo>
                  <a:pt x="303" y="151"/>
                </a:lnTo>
                <a:lnTo>
                  <a:pt x="303" y="151"/>
                </a:lnTo>
                <a:lnTo>
                  <a:pt x="303" y="151"/>
                </a:lnTo>
                <a:lnTo>
                  <a:pt x="303" y="151"/>
                </a:lnTo>
                <a:lnTo>
                  <a:pt x="309" y="154"/>
                </a:lnTo>
                <a:lnTo>
                  <a:pt x="309" y="154"/>
                </a:lnTo>
                <a:lnTo>
                  <a:pt x="312" y="151"/>
                </a:lnTo>
                <a:lnTo>
                  <a:pt x="312" y="151"/>
                </a:lnTo>
                <a:close/>
                <a:moveTo>
                  <a:pt x="311" y="248"/>
                </a:moveTo>
                <a:lnTo>
                  <a:pt x="311" y="248"/>
                </a:lnTo>
                <a:lnTo>
                  <a:pt x="314" y="246"/>
                </a:lnTo>
                <a:lnTo>
                  <a:pt x="314" y="246"/>
                </a:lnTo>
                <a:lnTo>
                  <a:pt x="314" y="244"/>
                </a:lnTo>
                <a:lnTo>
                  <a:pt x="314" y="244"/>
                </a:lnTo>
                <a:lnTo>
                  <a:pt x="314" y="241"/>
                </a:lnTo>
                <a:lnTo>
                  <a:pt x="314" y="241"/>
                </a:lnTo>
                <a:lnTo>
                  <a:pt x="312" y="241"/>
                </a:lnTo>
                <a:lnTo>
                  <a:pt x="312" y="241"/>
                </a:lnTo>
                <a:lnTo>
                  <a:pt x="311" y="244"/>
                </a:lnTo>
                <a:lnTo>
                  <a:pt x="311" y="248"/>
                </a:lnTo>
                <a:lnTo>
                  <a:pt x="311" y="248"/>
                </a:lnTo>
                <a:close/>
                <a:moveTo>
                  <a:pt x="206" y="151"/>
                </a:moveTo>
                <a:lnTo>
                  <a:pt x="206" y="151"/>
                </a:lnTo>
                <a:lnTo>
                  <a:pt x="205" y="156"/>
                </a:lnTo>
                <a:lnTo>
                  <a:pt x="205" y="156"/>
                </a:lnTo>
                <a:lnTo>
                  <a:pt x="206" y="161"/>
                </a:lnTo>
                <a:lnTo>
                  <a:pt x="206" y="161"/>
                </a:lnTo>
                <a:lnTo>
                  <a:pt x="206" y="158"/>
                </a:lnTo>
                <a:lnTo>
                  <a:pt x="206" y="158"/>
                </a:lnTo>
                <a:lnTo>
                  <a:pt x="208" y="156"/>
                </a:lnTo>
                <a:lnTo>
                  <a:pt x="208" y="156"/>
                </a:lnTo>
                <a:lnTo>
                  <a:pt x="208" y="153"/>
                </a:lnTo>
                <a:lnTo>
                  <a:pt x="208" y="153"/>
                </a:lnTo>
                <a:lnTo>
                  <a:pt x="206" y="151"/>
                </a:lnTo>
                <a:lnTo>
                  <a:pt x="206" y="151"/>
                </a:lnTo>
                <a:lnTo>
                  <a:pt x="206" y="151"/>
                </a:lnTo>
                <a:close/>
                <a:moveTo>
                  <a:pt x="177" y="142"/>
                </a:moveTo>
                <a:lnTo>
                  <a:pt x="177" y="142"/>
                </a:lnTo>
                <a:lnTo>
                  <a:pt x="186" y="136"/>
                </a:lnTo>
                <a:lnTo>
                  <a:pt x="186" y="136"/>
                </a:lnTo>
                <a:lnTo>
                  <a:pt x="186" y="134"/>
                </a:lnTo>
                <a:lnTo>
                  <a:pt x="186" y="134"/>
                </a:lnTo>
                <a:lnTo>
                  <a:pt x="183" y="136"/>
                </a:lnTo>
                <a:lnTo>
                  <a:pt x="183" y="136"/>
                </a:lnTo>
                <a:lnTo>
                  <a:pt x="181" y="137"/>
                </a:lnTo>
                <a:lnTo>
                  <a:pt x="181" y="137"/>
                </a:lnTo>
                <a:lnTo>
                  <a:pt x="178" y="139"/>
                </a:lnTo>
                <a:lnTo>
                  <a:pt x="178" y="139"/>
                </a:lnTo>
                <a:lnTo>
                  <a:pt x="177" y="140"/>
                </a:lnTo>
                <a:lnTo>
                  <a:pt x="177" y="142"/>
                </a:lnTo>
                <a:lnTo>
                  <a:pt x="177" y="142"/>
                </a:lnTo>
                <a:close/>
                <a:moveTo>
                  <a:pt x="224" y="151"/>
                </a:moveTo>
                <a:lnTo>
                  <a:pt x="224" y="151"/>
                </a:lnTo>
                <a:lnTo>
                  <a:pt x="214" y="151"/>
                </a:lnTo>
                <a:lnTo>
                  <a:pt x="214" y="151"/>
                </a:lnTo>
                <a:lnTo>
                  <a:pt x="214" y="153"/>
                </a:lnTo>
                <a:lnTo>
                  <a:pt x="214" y="153"/>
                </a:lnTo>
                <a:lnTo>
                  <a:pt x="224" y="151"/>
                </a:lnTo>
                <a:lnTo>
                  <a:pt x="224" y="151"/>
                </a:lnTo>
                <a:close/>
                <a:moveTo>
                  <a:pt x="180" y="129"/>
                </a:move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3" y="121"/>
                </a:lnTo>
                <a:lnTo>
                  <a:pt x="183" y="121"/>
                </a:lnTo>
                <a:lnTo>
                  <a:pt x="180" y="129"/>
                </a:lnTo>
                <a:lnTo>
                  <a:pt x="180" y="129"/>
                </a:lnTo>
                <a:close/>
                <a:moveTo>
                  <a:pt x="184" y="25"/>
                </a:moveTo>
                <a:lnTo>
                  <a:pt x="184" y="25"/>
                </a:lnTo>
                <a:lnTo>
                  <a:pt x="186" y="19"/>
                </a:lnTo>
                <a:lnTo>
                  <a:pt x="186" y="14"/>
                </a:lnTo>
                <a:lnTo>
                  <a:pt x="186" y="14"/>
                </a:lnTo>
                <a:lnTo>
                  <a:pt x="184" y="16"/>
                </a:lnTo>
                <a:lnTo>
                  <a:pt x="184" y="16"/>
                </a:lnTo>
                <a:lnTo>
                  <a:pt x="184" y="25"/>
                </a:lnTo>
                <a:lnTo>
                  <a:pt x="184" y="25"/>
                </a:lnTo>
                <a:close/>
                <a:moveTo>
                  <a:pt x="304" y="202"/>
                </a:moveTo>
                <a:lnTo>
                  <a:pt x="304" y="202"/>
                </a:lnTo>
                <a:lnTo>
                  <a:pt x="307" y="199"/>
                </a:lnTo>
                <a:lnTo>
                  <a:pt x="306" y="195"/>
                </a:lnTo>
                <a:lnTo>
                  <a:pt x="306" y="195"/>
                </a:lnTo>
                <a:lnTo>
                  <a:pt x="304" y="197"/>
                </a:lnTo>
                <a:lnTo>
                  <a:pt x="304" y="197"/>
                </a:lnTo>
                <a:lnTo>
                  <a:pt x="304" y="199"/>
                </a:lnTo>
                <a:lnTo>
                  <a:pt x="304" y="199"/>
                </a:lnTo>
                <a:lnTo>
                  <a:pt x="304" y="202"/>
                </a:lnTo>
                <a:lnTo>
                  <a:pt x="304" y="202"/>
                </a:lnTo>
                <a:close/>
                <a:moveTo>
                  <a:pt x="28" y="132"/>
                </a:moveTo>
                <a:lnTo>
                  <a:pt x="28" y="132"/>
                </a:lnTo>
                <a:lnTo>
                  <a:pt x="30" y="134"/>
                </a:lnTo>
                <a:lnTo>
                  <a:pt x="30" y="134"/>
                </a:lnTo>
                <a:lnTo>
                  <a:pt x="31" y="124"/>
                </a:lnTo>
                <a:lnTo>
                  <a:pt x="31" y="124"/>
                </a:lnTo>
                <a:lnTo>
                  <a:pt x="31" y="124"/>
                </a:lnTo>
                <a:lnTo>
                  <a:pt x="31" y="124"/>
                </a:lnTo>
                <a:lnTo>
                  <a:pt x="28" y="132"/>
                </a:lnTo>
                <a:lnTo>
                  <a:pt x="28" y="132"/>
                </a:lnTo>
                <a:close/>
                <a:moveTo>
                  <a:pt x="184" y="115"/>
                </a:moveTo>
                <a:lnTo>
                  <a:pt x="184" y="115"/>
                </a:lnTo>
                <a:lnTo>
                  <a:pt x="177" y="121"/>
                </a:lnTo>
                <a:lnTo>
                  <a:pt x="177" y="121"/>
                </a:lnTo>
                <a:lnTo>
                  <a:pt x="175" y="121"/>
                </a:lnTo>
                <a:lnTo>
                  <a:pt x="175" y="121"/>
                </a:lnTo>
                <a:lnTo>
                  <a:pt x="180" y="118"/>
                </a:lnTo>
                <a:lnTo>
                  <a:pt x="184" y="115"/>
                </a:lnTo>
                <a:lnTo>
                  <a:pt x="184" y="115"/>
                </a:lnTo>
                <a:close/>
                <a:moveTo>
                  <a:pt x="183" y="173"/>
                </a:moveTo>
                <a:lnTo>
                  <a:pt x="183" y="173"/>
                </a:lnTo>
                <a:lnTo>
                  <a:pt x="181" y="173"/>
                </a:lnTo>
                <a:lnTo>
                  <a:pt x="181" y="173"/>
                </a:lnTo>
                <a:lnTo>
                  <a:pt x="178" y="173"/>
                </a:lnTo>
                <a:lnTo>
                  <a:pt x="178" y="173"/>
                </a:lnTo>
                <a:lnTo>
                  <a:pt x="178" y="173"/>
                </a:lnTo>
                <a:lnTo>
                  <a:pt x="178" y="173"/>
                </a:lnTo>
                <a:lnTo>
                  <a:pt x="175" y="178"/>
                </a:lnTo>
                <a:lnTo>
                  <a:pt x="175" y="178"/>
                </a:lnTo>
                <a:lnTo>
                  <a:pt x="183" y="173"/>
                </a:lnTo>
                <a:lnTo>
                  <a:pt x="183" y="173"/>
                </a:lnTo>
                <a:close/>
                <a:moveTo>
                  <a:pt x="344" y="323"/>
                </a:moveTo>
                <a:lnTo>
                  <a:pt x="344" y="323"/>
                </a:lnTo>
                <a:lnTo>
                  <a:pt x="353" y="325"/>
                </a:lnTo>
                <a:lnTo>
                  <a:pt x="360" y="325"/>
                </a:lnTo>
                <a:lnTo>
                  <a:pt x="360" y="325"/>
                </a:lnTo>
                <a:lnTo>
                  <a:pt x="358" y="323"/>
                </a:lnTo>
                <a:lnTo>
                  <a:pt x="358" y="323"/>
                </a:lnTo>
                <a:lnTo>
                  <a:pt x="358" y="323"/>
                </a:lnTo>
                <a:lnTo>
                  <a:pt x="347" y="323"/>
                </a:lnTo>
                <a:lnTo>
                  <a:pt x="347" y="323"/>
                </a:lnTo>
                <a:lnTo>
                  <a:pt x="344" y="323"/>
                </a:lnTo>
                <a:lnTo>
                  <a:pt x="344" y="323"/>
                </a:lnTo>
                <a:close/>
                <a:moveTo>
                  <a:pt x="170" y="99"/>
                </a:moveTo>
                <a:lnTo>
                  <a:pt x="170" y="99"/>
                </a:lnTo>
                <a:lnTo>
                  <a:pt x="167" y="101"/>
                </a:lnTo>
                <a:lnTo>
                  <a:pt x="167" y="104"/>
                </a:lnTo>
                <a:lnTo>
                  <a:pt x="167" y="104"/>
                </a:lnTo>
                <a:lnTo>
                  <a:pt x="170" y="102"/>
                </a:lnTo>
                <a:lnTo>
                  <a:pt x="170" y="102"/>
                </a:lnTo>
                <a:lnTo>
                  <a:pt x="170" y="99"/>
                </a:lnTo>
                <a:lnTo>
                  <a:pt x="170" y="99"/>
                </a:lnTo>
                <a:close/>
                <a:moveTo>
                  <a:pt x="195" y="117"/>
                </a:moveTo>
                <a:lnTo>
                  <a:pt x="195" y="117"/>
                </a:lnTo>
                <a:lnTo>
                  <a:pt x="189" y="123"/>
                </a:lnTo>
                <a:lnTo>
                  <a:pt x="189" y="123"/>
                </a:lnTo>
                <a:lnTo>
                  <a:pt x="189" y="123"/>
                </a:lnTo>
                <a:lnTo>
                  <a:pt x="189" y="123"/>
                </a:lnTo>
                <a:lnTo>
                  <a:pt x="195" y="118"/>
                </a:lnTo>
                <a:lnTo>
                  <a:pt x="195" y="118"/>
                </a:lnTo>
                <a:lnTo>
                  <a:pt x="195" y="117"/>
                </a:lnTo>
                <a:lnTo>
                  <a:pt x="195" y="117"/>
                </a:lnTo>
                <a:lnTo>
                  <a:pt x="195" y="117"/>
                </a:lnTo>
                <a:close/>
                <a:moveTo>
                  <a:pt x="161" y="61"/>
                </a:moveTo>
                <a:lnTo>
                  <a:pt x="161" y="61"/>
                </a:lnTo>
                <a:lnTo>
                  <a:pt x="161" y="57"/>
                </a:lnTo>
                <a:lnTo>
                  <a:pt x="161" y="57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59" y="60"/>
                </a:lnTo>
                <a:lnTo>
                  <a:pt x="159" y="60"/>
                </a:lnTo>
                <a:lnTo>
                  <a:pt x="161" y="60"/>
                </a:lnTo>
                <a:lnTo>
                  <a:pt x="161" y="61"/>
                </a:lnTo>
                <a:lnTo>
                  <a:pt x="161" y="61"/>
                </a:lnTo>
                <a:close/>
                <a:moveTo>
                  <a:pt x="249" y="153"/>
                </a:moveTo>
                <a:lnTo>
                  <a:pt x="249" y="153"/>
                </a:lnTo>
                <a:lnTo>
                  <a:pt x="232" y="154"/>
                </a:lnTo>
                <a:lnTo>
                  <a:pt x="232" y="154"/>
                </a:lnTo>
                <a:lnTo>
                  <a:pt x="241" y="154"/>
                </a:lnTo>
                <a:lnTo>
                  <a:pt x="249" y="153"/>
                </a:lnTo>
                <a:lnTo>
                  <a:pt x="249" y="153"/>
                </a:lnTo>
                <a:close/>
                <a:moveTo>
                  <a:pt x="186" y="65"/>
                </a:moveTo>
                <a:lnTo>
                  <a:pt x="186" y="65"/>
                </a:lnTo>
                <a:lnTo>
                  <a:pt x="186" y="65"/>
                </a:lnTo>
                <a:lnTo>
                  <a:pt x="186" y="65"/>
                </a:lnTo>
                <a:lnTo>
                  <a:pt x="188" y="57"/>
                </a:lnTo>
                <a:lnTo>
                  <a:pt x="188" y="57"/>
                </a:lnTo>
                <a:lnTo>
                  <a:pt x="186" y="58"/>
                </a:lnTo>
                <a:lnTo>
                  <a:pt x="186" y="60"/>
                </a:lnTo>
                <a:lnTo>
                  <a:pt x="186" y="65"/>
                </a:lnTo>
                <a:lnTo>
                  <a:pt x="186" y="65"/>
                </a:lnTo>
                <a:close/>
                <a:moveTo>
                  <a:pt x="200" y="153"/>
                </a:moveTo>
                <a:lnTo>
                  <a:pt x="200" y="153"/>
                </a:lnTo>
                <a:lnTo>
                  <a:pt x="199" y="156"/>
                </a:lnTo>
                <a:lnTo>
                  <a:pt x="200" y="159"/>
                </a:lnTo>
                <a:lnTo>
                  <a:pt x="200" y="159"/>
                </a:lnTo>
                <a:lnTo>
                  <a:pt x="200" y="154"/>
                </a:lnTo>
                <a:lnTo>
                  <a:pt x="200" y="154"/>
                </a:lnTo>
                <a:lnTo>
                  <a:pt x="200" y="153"/>
                </a:lnTo>
                <a:lnTo>
                  <a:pt x="200" y="153"/>
                </a:lnTo>
                <a:close/>
                <a:moveTo>
                  <a:pt x="172" y="19"/>
                </a:moveTo>
                <a:lnTo>
                  <a:pt x="172" y="19"/>
                </a:lnTo>
                <a:lnTo>
                  <a:pt x="173" y="16"/>
                </a:lnTo>
                <a:lnTo>
                  <a:pt x="177" y="12"/>
                </a:lnTo>
                <a:lnTo>
                  <a:pt x="177" y="12"/>
                </a:lnTo>
                <a:lnTo>
                  <a:pt x="172" y="16"/>
                </a:lnTo>
                <a:lnTo>
                  <a:pt x="172" y="19"/>
                </a:lnTo>
                <a:lnTo>
                  <a:pt x="172" y="19"/>
                </a:lnTo>
                <a:close/>
                <a:moveTo>
                  <a:pt x="192" y="139"/>
                </a:moveTo>
                <a:lnTo>
                  <a:pt x="192" y="139"/>
                </a:lnTo>
                <a:lnTo>
                  <a:pt x="189" y="142"/>
                </a:lnTo>
                <a:lnTo>
                  <a:pt x="189" y="142"/>
                </a:lnTo>
                <a:lnTo>
                  <a:pt x="192" y="143"/>
                </a:lnTo>
                <a:lnTo>
                  <a:pt x="192" y="143"/>
                </a:lnTo>
                <a:lnTo>
                  <a:pt x="194" y="140"/>
                </a:lnTo>
                <a:lnTo>
                  <a:pt x="194" y="140"/>
                </a:lnTo>
                <a:lnTo>
                  <a:pt x="192" y="139"/>
                </a:lnTo>
                <a:lnTo>
                  <a:pt x="192" y="139"/>
                </a:lnTo>
                <a:close/>
                <a:moveTo>
                  <a:pt x="320" y="290"/>
                </a:moveTo>
                <a:lnTo>
                  <a:pt x="320" y="290"/>
                </a:lnTo>
                <a:lnTo>
                  <a:pt x="320" y="292"/>
                </a:lnTo>
                <a:lnTo>
                  <a:pt x="320" y="292"/>
                </a:lnTo>
                <a:lnTo>
                  <a:pt x="320" y="301"/>
                </a:lnTo>
                <a:lnTo>
                  <a:pt x="320" y="301"/>
                </a:lnTo>
                <a:lnTo>
                  <a:pt x="320" y="301"/>
                </a:lnTo>
                <a:lnTo>
                  <a:pt x="320" y="301"/>
                </a:lnTo>
                <a:lnTo>
                  <a:pt x="320" y="290"/>
                </a:lnTo>
                <a:lnTo>
                  <a:pt x="320" y="290"/>
                </a:lnTo>
                <a:close/>
                <a:moveTo>
                  <a:pt x="206" y="139"/>
                </a:moveTo>
                <a:lnTo>
                  <a:pt x="206" y="139"/>
                </a:lnTo>
                <a:lnTo>
                  <a:pt x="206" y="124"/>
                </a:lnTo>
                <a:lnTo>
                  <a:pt x="206" y="124"/>
                </a:lnTo>
                <a:lnTo>
                  <a:pt x="205" y="124"/>
                </a:lnTo>
                <a:lnTo>
                  <a:pt x="205" y="124"/>
                </a:lnTo>
                <a:lnTo>
                  <a:pt x="205" y="131"/>
                </a:lnTo>
                <a:lnTo>
                  <a:pt x="205" y="131"/>
                </a:lnTo>
                <a:lnTo>
                  <a:pt x="205" y="137"/>
                </a:lnTo>
                <a:lnTo>
                  <a:pt x="205" y="137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close/>
                <a:moveTo>
                  <a:pt x="255" y="66"/>
                </a:moveTo>
                <a:lnTo>
                  <a:pt x="255" y="66"/>
                </a:lnTo>
                <a:lnTo>
                  <a:pt x="246" y="68"/>
                </a:lnTo>
                <a:lnTo>
                  <a:pt x="246" y="68"/>
                </a:lnTo>
                <a:lnTo>
                  <a:pt x="254" y="68"/>
                </a:lnTo>
                <a:lnTo>
                  <a:pt x="254" y="68"/>
                </a:lnTo>
                <a:lnTo>
                  <a:pt x="255" y="68"/>
                </a:lnTo>
                <a:lnTo>
                  <a:pt x="255" y="66"/>
                </a:lnTo>
                <a:lnTo>
                  <a:pt x="255" y="66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54" y="158"/>
                </a:lnTo>
                <a:lnTo>
                  <a:pt x="254" y="158"/>
                </a:lnTo>
                <a:lnTo>
                  <a:pt x="254" y="159"/>
                </a:lnTo>
                <a:lnTo>
                  <a:pt x="254" y="159"/>
                </a:lnTo>
                <a:lnTo>
                  <a:pt x="254" y="159"/>
                </a:lnTo>
                <a:lnTo>
                  <a:pt x="259" y="159"/>
                </a:lnTo>
                <a:lnTo>
                  <a:pt x="259" y="159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259" y="167"/>
                </a:moveTo>
                <a:lnTo>
                  <a:pt x="259" y="167"/>
                </a:lnTo>
                <a:lnTo>
                  <a:pt x="255" y="167"/>
                </a:lnTo>
                <a:lnTo>
                  <a:pt x="255" y="167"/>
                </a:lnTo>
                <a:lnTo>
                  <a:pt x="257" y="170"/>
                </a:lnTo>
                <a:lnTo>
                  <a:pt x="257" y="170"/>
                </a:lnTo>
                <a:lnTo>
                  <a:pt x="259" y="170"/>
                </a:lnTo>
                <a:lnTo>
                  <a:pt x="259" y="170"/>
                </a:lnTo>
                <a:lnTo>
                  <a:pt x="259" y="167"/>
                </a:lnTo>
                <a:lnTo>
                  <a:pt x="259" y="167"/>
                </a:lnTo>
                <a:close/>
                <a:moveTo>
                  <a:pt x="46" y="270"/>
                </a:moveTo>
                <a:lnTo>
                  <a:pt x="46" y="270"/>
                </a:lnTo>
                <a:lnTo>
                  <a:pt x="49" y="274"/>
                </a:lnTo>
                <a:lnTo>
                  <a:pt x="49" y="274"/>
                </a:lnTo>
                <a:lnTo>
                  <a:pt x="49" y="270"/>
                </a:lnTo>
                <a:lnTo>
                  <a:pt x="47" y="268"/>
                </a:lnTo>
                <a:lnTo>
                  <a:pt x="47" y="268"/>
                </a:lnTo>
                <a:lnTo>
                  <a:pt x="46" y="270"/>
                </a:lnTo>
                <a:lnTo>
                  <a:pt x="46" y="270"/>
                </a:lnTo>
                <a:close/>
                <a:moveTo>
                  <a:pt x="153" y="309"/>
                </a:moveTo>
                <a:lnTo>
                  <a:pt x="153" y="309"/>
                </a:lnTo>
                <a:lnTo>
                  <a:pt x="153" y="309"/>
                </a:lnTo>
                <a:lnTo>
                  <a:pt x="153" y="309"/>
                </a:lnTo>
                <a:lnTo>
                  <a:pt x="142" y="309"/>
                </a:lnTo>
                <a:lnTo>
                  <a:pt x="142" y="309"/>
                </a:lnTo>
                <a:lnTo>
                  <a:pt x="151" y="309"/>
                </a:lnTo>
                <a:lnTo>
                  <a:pt x="151" y="309"/>
                </a:lnTo>
                <a:lnTo>
                  <a:pt x="153" y="309"/>
                </a:lnTo>
                <a:lnTo>
                  <a:pt x="153" y="309"/>
                </a:lnTo>
                <a:close/>
                <a:moveTo>
                  <a:pt x="364" y="315"/>
                </a:moveTo>
                <a:lnTo>
                  <a:pt x="364" y="315"/>
                </a:lnTo>
                <a:lnTo>
                  <a:pt x="356" y="315"/>
                </a:lnTo>
                <a:lnTo>
                  <a:pt x="356" y="315"/>
                </a:lnTo>
                <a:lnTo>
                  <a:pt x="361" y="315"/>
                </a:lnTo>
                <a:lnTo>
                  <a:pt x="364" y="317"/>
                </a:lnTo>
                <a:lnTo>
                  <a:pt x="364" y="317"/>
                </a:lnTo>
                <a:lnTo>
                  <a:pt x="364" y="315"/>
                </a:lnTo>
                <a:lnTo>
                  <a:pt x="364" y="315"/>
                </a:lnTo>
                <a:close/>
                <a:moveTo>
                  <a:pt x="202" y="77"/>
                </a:moveTo>
                <a:lnTo>
                  <a:pt x="202" y="77"/>
                </a:lnTo>
                <a:lnTo>
                  <a:pt x="200" y="77"/>
                </a:lnTo>
                <a:lnTo>
                  <a:pt x="200" y="77"/>
                </a:lnTo>
                <a:lnTo>
                  <a:pt x="202" y="95"/>
                </a:lnTo>
                <a:lnTo>
                  <a:pt x="202" y="95"/>
                </a:lnTo>
                <a:lnTo>
                  <a:pt x="202" y="77"/>
                </a:lnTo>
                <a:lnTo>
                  <a:pt x="202" y="77"/>
                </a:lnTo>
                <a:close/>
                <a:moveTo>
                  <a:pt x="265" y="232"/>
                </a:moveTo>
                <a:lnTo>
                  <a:pt x="265" y="232"/>
                </a:lnTo>
                <a:lnTo>
                  <a:pt x="265" y="232"/>
                </a:lnTo>
                <a:lnTo>
                  <a:pt x="265" y="232"/>
                </a:lnTo>
                <a:lnTo>
                  <a:pt x="265" y="227"/>
                </a:lnTo>
                <a:lnTo>
                  <a:pt x="265" y="227"/>
                </a:lnTo>
                <a:lnTo>
                  <a:pt x="266" y="224"/>
                </a:lnTo>
                <a:lnTo>
                  <a:pt x="266" y="224"/>
                </a:lnTo>
                <a:lnTo>
                  <a:pt x="265" y="225"/>
                </a:lnTo>
                <a:lnTo>
                  <a:pt x="265" y="225"/>
                </a:lnTo>
                <a:lnTo>
                  <a:pt x="265" y="227"/>
                </a:lnTo>
                <a:lnTo>
                  <a:pt x="265" y="227"/>
                </a:lnTo>
                <a:lnTo>
                  <a:pt x="265" y="232"/>
                </a:lnTo>
                <a:lnTo>
                  <a:pt x="265" y="232"/>
                </a:lnTo>
                <a:close/>
                <a:moveTo>
                  <a:pt x="202" y="180"/>
                </a:moveTo>
                <a:lnTo>
                  <a:pt x="202" y="180"/>
                </a:lnTo>
                <a:lnTo>
                  <a:pt x="205" y="180"/>
                </a:lnTo>
                <a:lnTo>
                  <a:pt x="205" y="180"/>
                </a:lnTo>
                <a:lnTo>
                  <a:pt x="203" y="177"/>
                </a:lnTo>
                <a:lnTo>
                  <a:pt x="203" y="177"/>
                </a:lnTo>
                <a:lnTo>
                  <a:pt x="202" y="177"/>
                </a:lnTo>
                <a:lnTo>
                  <a:pt x="202" y="180"/>
                </a:lnTo>
                <a:lnTo>
                  <a:pt x="202" y="180"/>
                </a:lnTo>
                <a:close/>
                <a:moveTo>
                  <a:pt x="5" y="189"/>
                </a:moveTo>
                <a:lnTo>
                  <a:pt x="5" y="189"/>
                </a:lnTo>
                <a:lnTo>
                  <a:pt x="5" y="195"/>
                </a:lnTo>
                <a:lnTo>
                  <a:pt x="5" y="203"/>
                </a:lnTo>
                <a:lnTo>
                  <a:pt x="5" y="203"/>
                </a:lnTo>
                <a:lnTo>
                  <a:pt x="5" y="189"/>
                </a:lnTo>
                <a:lnTo>
                  <a:pt x="5" y="189"/>
                </a:lnTo>
                <a:close/>
                <a:moveTo>
                  <a:pt x="317" y="214"/>
                </a:moveTo>
                <a:lnTo>
                  <a:pt x="317" y="214"/>
                </a:lnTo>
                <a:lnTo>
                  <a:pt x="315" y="216"/>
                </a:lnTo>
                <a:lnTo>
                  <a:pt x="315" y="216"/>
                </a:lnTo>
                <a:lnTo>
                  <a:pt x="315" y="221"/>
                </a:lnTo>
                <a:lnTo>
                  <a:pt x="315" y="221"/>
                </a:lnTo>
                <a:lnTo>
                  <a:pt x="315" y="222"/>
                </a:lnTo>
                <a:lnTo>
                  <a:pt x="315" y="222"/>
                </a:lnTo>
                <a:lnTo>
                  <a:pt x="317" y="214"/>
                </a:lnTo>
                <a:lnTo>
                  <a:pt x="317" y="214"/>
                </a:lnTo>
                <a:close/>
                <a:moveTo>
                  <a:pt x="298" y="148"/>
                </a:moveTo>
                <a:lnTo>
                  <a:pt x="298" y="148"/>
                </a:lnTo>
                <a:lnTo>
                  <a:pt x="293" y="148"/>
                </a:lnTo>
                <a:lnTo>
                  <a:pt x="287" y="148"/>
                </a:lnTo>
                <a:lnTo>
                  <a:pt x="287" y="148"/>
                </a:lnTo>
                <a:lnTo>
                  <a:pt x="298" y="148"/>
                </a:lnTo>
                <a:lnTo>
                  <a:pt x="298" y="148"/>
                </a:lnTo>
                <a:close/>
                <a:moveTo>
                  <a:pt x="44" y="265"/>
                </a:moveTo>
                <a:lnTo>
                  <a:pt x="44" y="265"/>
                </a:lnTo>
                <a:lnTo>
                  <a:pt x="41" y="260"/>
                </a:lnTo>
                <a:lnTo>
                  <a:pt x="41" y="260"/>
                </a:lnTo>
                <a:lnTo>
                  <a:pt x="41" y="262"/>
                </a:lnTo>
                <a:lnTo>
                  <a:pt x="41" y="262"/>
                </a:lnTo>
                <a:lnTo>
                  <a:pt x="42" y="265"/>
                </a:lnTo>
                <a:lnTo>
                  <a:pt x="42" y="265"/>
                </a:lnTo>
                <a:lnTo>
                  <a:pt x="44" y="265"/>
                </a:lnTo>
                <a:lnTo>
                  <a:pt x="44" y="265"/>
                </a:lnTo>
                <a:lnTo>
                  <a:pt x="44" y="265"/>
                </a:lnTo>
                <a:close/>
                <a:moveTo>
                  <a:pt x="282" y="173"/>
                </a:moveTo>
                <a:lnTo>
                  <a:pt x="282" y="173"/>
                </a:lnTo>
                <a:lnTo>
                  <a:pt x="282" y="173"/>
                </a:lnTo>
                <a:lnTo>
                  <a:pt x="282" y="173"/>
                </a:lnTo>
                <a:lnTo>
                  <a:pt x="282" y="180"/>
                </a:lnTo>
                <a:lnTo>
                  <a:pt x="282" y="180"/>
                </a:lnTo>
                <a:lnTo>
                  <a:pt x="284" y="180"/>
                </a:lnTo>
                <a:lnTo>
                  <a:pt x="284" y="180"/>
                </a:lnTo>
                <a:lnTo>
                  <a:pt x="282" y="173"/>
                </a:lnTo>
                <a:lnTo>
                  <a:pt x="282" y="173"/>
                </a:lnTo>
                <a:close/>
                <a:moveTo>
                  <a:pt x="311" y="216"/>
                </a:moveTo>
                <a:lnTo>
                  <a:pt x="311" y="216"/>
                </a:lnTo>
                <a:lnTo>
                  <a:pt x="311" y="213"/>
                </a:lnTo>
                <a:lnTo>
                  <a:pt x="311" y="210"/>
                </a:lnTo>
                <a:lnTo>
                  <a:pt x="311" y="210"/>
                </a:lnTo>
                <a:lnTo>
                  <a:pt x="311" y="216"/>
                </a:lnTo>
                <a:lnTo>
                  <a:pt x="311" y="216"/>
                </a:lnTo>
                <a:close/>
                <a:moveTo>
                  <a:pt x="206" y="148"/>
                </a:moveTo>
                <a:lnTo>
                  <a:pt x="206" y="148"/>
                </a:lnTo>
                <a:lnTo>
                  <a:pt x="206" y="145"/>
                </a:lnTo>
                <a:lnTo>
                  <a:pt x="206" y="145"/>
                </a:lnTo>
                <a:lnTo>
                  <a:pt x="206" y="142"/>
                </a:lnTo>
                <a:lnTo>
                  <a:pt x="206" y="142"/>
                </a:lnTo>
                <a:lnTo>
                  <a:pt x="205" y="145"/>
                </a:lnTo>
                <a:lnTo>
                  <a:pt x="205" y="145"/>
                </a:lnTo>
                <a:lnTo>
                  <a:pt x="205" y="147"/>
                </a:lnTo>
                <a:lnTo>
                  <a:pt x="205" y="147"/>
                </a:lnTo>
                <a:lnTo>
                  <a:pt x="206" y="148"/>
                </a:lnTo>
                <a:lnTo>
                  <a:pt x="206" y="148"/>
                </a:lnTo>
                <a:close/>
                <a:moveTo>
                  <a:pt x="208" y="172"/>
                </a:moveTo>
                <a:lnTo>
                  <a:pt x="208" y="172"/>
                </a:lnTo>
                <a:lnTo>
                  <a:pt x="210" y="167"/>
                </a:lnTo>
                <a:lnTo>
                  <a:pt x="210" y="167"/>
                </a:lnTo>
                <a:lnTo>
                  <a:pt x="208" y="169"/>
                </a:lnTo>
                <a:lnTo>
                  <a:pt x="208" y="169"/>
                </a:lnTo>
                <a:lnTo>
                  <a:pt x="206" y="170"/>
                </a:lnTo>
                <a:lnTo>
                  <a:pt x="208" y="172"/>
                </a:lnTo>
                <a:lnTo>
                  <a:pt x="208" y="172"/>
                </a:lnTo>
                <a:close/>
                <a:moveTo>
                  <a:pt x="311" y="225"/>
                </a:moveTo>
                <a:lnTo>
                  <a:pt x="311" y="225"/>
                </a:lnTo>
                <a:lnTo>
                  <a:pt x="312" y="224"/>
                </a:lnTo>
                <a:lnTo>
                  <a:pt x="312" y="221"/>
                </a:lnTo>
                <a:lnTo>
                  <a:pt x="312" y="221"/>
                </a:lnTo>
                <a:lnTo>
                  <a:pt x="311" y="222"/>
                </a:lnTo>
                <a:lnTo>
                  <a:pt x="311" y="225"/>
                </a:lnTo>
                <a:lnTo>
                  <a:pt x="311" y="225"/>
                </a:lnTo>
                <a:close/>
                <a:moveTo>
                  <a:pt x="167" y="90"/>
                </a:moveTo>
                <a:lnTo>
                  <a:pt x="167" y="90"/>
                </a:lnTo>
                <a:lnTo>
                  <a:pt x="167" y="93"/>
                </a:lnTo>
                <a:lnTo>
                  <a:pt x="167" y="96"/>
                </a:lnTo>
                <a:lnTo>
                  <a:pt x="167" y="96"/>
                </a:lnTo>
                <a:lnTo>
                  <a:pt x="169" y="95"/>
                </a:lnTo>
                <a:lnTo>
                  <a:pt x="169" y="95"/>
                </a:lnTo>
                <a:lnTo>
                  <a:pt x="167" y="90"/>
                </a:lnTo>
                <a:lnTo>
                  <a:pt x="167" y="90"/>
                </a:lnTo>
                <a:close/>
                <a:moveTo>
                  <a:pt x="273" y="60"/>
                </a:moveTo>
                <a:lnTo>
                  <a:pt x="273" y="60"/>
                </a:lnTo>
                <a:lnTo>
                  <a:pt x="270" y="60"/>
                </a:lnTo>
                <a:lnTo>
                  <a:pt x="266" y="58"/>
                </a:lnTo>
                <a:lnTo>
                  <a:pt x="266" y="58"/>
                </a:lnTo>
                <a:lnTo>
                  <a:pt x="268" y="60"/>
                </a:lnTo>
                <a:lnTo>
                  <a:pt x="268" y="60"/>
                </a:lnTo>
                <a:lnTo>
                  <a:pt x="273" y="60"/>
                </a:lnTo>
                <a:lnTo>
                  <a:pt x="273" y="60"/>
                </a:lnTo>
                <a:close/>
                <a:moveTo>
                  <a:pt x="369" y="322"/>
                </a:moveTo>
                <a:lnTo>
                  <a:pt x="369" y="322"/>
                </a:lnTo>
                <a:lnTo>
                  <a:pt x="366" y="323"/>
                </a:lnTo>
                <a:lnTo>
                  <a:pt x="366" y="325"/>
                </a:lnTo>
                <a:lnTo>
                  <a:pt x="366" y="325"/>
                </a:lnTo>
                <a:lnTo>
                  <a:pt x="369" y="325"/>
                </a:lnTo>
                <a:lnTo>
                  <a:pt x="369" y="325"/>
                </a:lnTo>
                <a:lnTo>
                  <a:pt x="369" y="322"/>
                </a:lnTo>
                <a:lnTo>
                  <a:pt x="369" y="322"/>
                </a:lnTo>
                <a:close/>
                <a:moveTo>
                  <a:pt x="320" y="251"/>
                </a:moveTo>
                <a:lnTo>
                  <a:pt x="320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2"/>
                </a:lnTo>
                <a:lnTo>
                  <a:pt x="318" y="252"/>
                </a:lnTo>
                <a:lnTo>
                  <a:pt x="318" y="257"/>
                </a:lnTo>
                <a:lnTo>
                  <a:pt x="318" y="257"/>
                </a:lnTo>
                <a:lnTo>
                  <a:pt x="318" y="257"/>
                </a:lnTo>
                <a:lnTo>
                  <a:pt x="318" y="257"/>
                </a:lnTo>
                <a:lnTo>
                  <a:pt x="320" y="251"/>
                </a:lnTo>
                <a:lnTo>
                  <a:pt x="320" y="251"/>
                </a:lnTo>
                <a:close/>
                <a:moveTo>
                  <a:pt x="14" y="180"/>
                </a:moveTo>
                <a:lnTo>
                  <a:pt x="14" y="180"/>
                </a:lnTo>
                <a:lnTo>
                  <a:pt x="16" y="180"/>
                </a:lnTo>
                <a:lnTo>
                  <a:pt x="16" y="180"/>
                </a:lnTo>
                <a:lnTo>
                  <a:pt x="16" y="173"/>
                </a:lnTo>
                <a:lnTo>
                  <a:pt x="16" y="173"/>
                </a:lnTo>
                <a:lnTo>
                  <a:pt x="16" y="172"/>
                </a:lnTo>
                <a:lnTo>
                  <a:pt x="14" y="172"/>
                </a:lnTo>
                <a:lnTo>
                  <a:pt x="14" y="172"/>
                </a:lnTo>
                <a:lnTo>
                  <a:pt x="14" y="180"/>
                </a:lnTo>
                <a:lnTo>
                  <a:pt x="14" y="180"/>
                </a:lnTo>
                <a:close/>
                <a:moveTo>
                  <a:pt x="53" y="284"/>
                </a:moveTo>
                <a:lnTo>
                  <a:pt x="53" y="284"/>
                </a:lnTo>
                <a:lnTo>
                  <a:pt x="53" y="285"/>
                </a:lnTo>
                <a:lnTo>
                  <a:pt x="53" y="287"/>
                </a:lnTo>
                <a:lnTo>
                  <a:pt x="53" y="287"/>
                </a:lnTo>
                <a:lnTo>
                  <a:pt x="57" y="287"/>
                </a:lnTo>
                <a:lnTo>
                  <a:pt x="57" y="287"/>
                </a:lnTo>
                <a:lnTo>
                  <a:pt x="55" y="285"/>
                </a:lnTo>
                <a:lnTo>
                  <a:pt x="55" y="285"/>
                </a:lnTo>
                <a:lnTo>
                  <a:pt x="53" y="284"/>
                </a:lnTo>
                <a:lnTo>
                  <a:pt x="53" y="284"/>
                </a:lnTo>
                <a:close/>
                <a:moveTo>
                  <a:pt x="183" y="44"/>
                </a:moveTo>
                <a:lnTo>
                  <a:pt x="183" y="44"/>
                </a:lnTo>
                <a:lnTo>
                  <a:pt x="181" y="50"/>
                </a:lnTo>
                <a:lnTo>
                  <a:pt x="181" y="55"/>
                </a:lnTo>
                <a:lnTo>
                  <a:pt x="181" y="55"/>
                </a:lnTo>
                <a:lnTo>
                  <a:pt x="183" y="44"/>
                </a:lnTo>
                <a:lnTo>
                  <a:pt x="183" y="44"/>
                </a:lnTo>
                <a:close/>
                <a:moveTo>
                  <a:pt x="214" y="180"/>
                </a:move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77"/>
                </a:lnTo>
                <a:lnTo>
                  <a:pt x="214" y="177"/>
                </a:lnTo>
                <a:lnTo>
                  <a:pt x="211" y="177"/>
                </a:lnTo>
                <a:lnTo>
                  <a:pt x="211" y="177"/>
                </a:lnTo>
                <a:lnTo>
                  <a:pt x="214" y="180"/>
                </a:lnTo>
                <a:lnTo>
                  <a:pt x="214" y="180"/>
                </a:lnTo>
                <a:close/>
                <a:moveTo>
                  <a:pt x="330" y="177"/>
                </a:moveTo>
                <a:lnTo>
                  <a:pt x="330" y="177"/>
                </a:lnTo>
                <a:lnTo>
                  <a:pt x="331" y="170"/>
                </a:lnTo>
                <a:lnTo>
                  <a:pt x="331" y="164"/>
                </a:lnTo>
                <a:lnTo>
                  <a:pt x="331" y="164"/>
                </a:lnTo>
                <a:lnTo>
                  <a:pt x="330" y="177"/>
                </a:lnTo>
                <a:lnTo>
                  <a:pt x="330" y="177"/>
                </a:lnTo>
                <a:close/>
                <a:moveTo>
                  <a:pt x="188" y="44"/>
                </a:moveTo>
                <a:lnTo>
                  <a:pt x="188" y="44"/>
                </a:lnTo>
                <a:lnTo>
                  <a:pt x="188" y="44"/>
                </a:lnTo>
                <a:lnTo>
                  <a:pt x="188" y="44"/>
                </a:lnTo>
                <a:lnTo>
                  <a:pt x="188" y="50"/>
                </a:lnTo>
                <a:lnTo>
                  <a:pt x="188" y="50"/>
                </a:lnTo>
                <a:lnTo>
                  <a:pt x="189" y="49"/>
                </a:lnTo>
                <a:lnTo>
                  <a:pt x="189" y="49"/>
                </a:lnTo>
                <a:lnTo>
                  <a:pt x="188" y="44"/>
                </a:lnTo>
                <a:lnTo>
                  <a:pt x="188" y="44"/>
                </a:lnTo>
                <a:close/>
                <a:moveTo>
                  <a:pt x="191" y="65"/>
                </a:moveTo>
                <a:lnTo>
                  <a:pt x="191" y="65"/>
                </a:lnTo>
                <a:lnTo>
                  <a:pt x="188" y="71"/>
                </a:lnTo>
                <a:lnTo>
                  <a:pt x="188" y="71"/>
                </a:lnTo>
                <a:lnTo>
                  <a:pt x="189" y="69"/>
                </a:lnTo>
                <a:lnTo>
                  <a:pt x="191" y="68"/>
                </a:lnTo>
                <a:lnTo>
                  <a:pt x="191" y="65"/>
                </a:lnTo>
                <a:lnTo>
                  <a:pt x="191" y="65"/>
                </a:lnTo>
                <a:close/>
                <a:moveTo>
                  <a:pt x="183" y="85"/>
                </a:moveTo>
                <a:lnTo>
                  <a:pt x="183" y="85"/>
                </a:lnTo>
                <a:lnTo>
                  <a:pt x="184" y="83"/>
                </a:lnTo>
                <a:lnTo>
                  <a:pt x="186" y="80"/>
                </a:lnTo>
                <a:lnTo>
                  <a:pt x="186" y="80"/>
                </a:lnTo>
                <a:lnTo>
                  <a:pt x="183" y="85"/>
                </a:lnTo>
                <a:lnTo>
                  <a:pt x="183" y="85"/>
                </a:lnTo>
                <a:close/>
                <a:moveTo>
                  <a:pt x="263" y="158"/>
                </a:move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71" y="158"/>
                </a:lnTo>
                <a:lnTo>
                  <a:pt x="271" y="158"/>
                </a:lnTo>
                <a:lnTo>
                  <a:pt x="263" y="158"/>
                </a:lnTo>
                <a:lnTo>
                  <a:pt x="263" y="158"/>
                </a:lnTo>
                <a:close/>
                <a:moveTo>
                  <a:pt x="287" y="178"/>
                </a:moveTo>
                <a:lnTo>
                  <a:pt x="287" y="178"/>
                </a:lnTo>
                <a:lnTo>
                  <a:pt x="289" y="178"/>
                </a:lnTo>
                <a:lnTo>
                  <a:pt x="289" y="178"/>
                </a:lnTo>
                <a:lnTo>
                  <a:pt x="289" y="175"/>
                </a:lnTo>
                <a:lnTo>
                  <a:pt x="289" y="175"/>
                </a:lnTo>
                <a:lnTo>
                  <a:pt x="289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8"/>
                </a:lnTo>
                <a:lnTo>
                  <a:pt x="287" y="178"/>
                </a:lnTo>
                <a:close/>
                <a:moveTo>
                  <a:pt x="183" y="150"/>
                </a:moveTo>
                <a:lnTo>
                  <a:pt x="183" y="150"/>
                </a:lnTo>
                <a:lnTo>
                  <a:pt x="184" y="151"/>
                </a:lnTo>
                <a:lnTo>
                  <a:pt x="184" y="151"/>
                </a:lnTo>
                <a:lnTo>
                  <a:pt x="186" y="150"/>
                </a:lnTo>
                <a:lnTo>
                  <a:pt x="186" y="150"/>
                </a:lnTo>
                <a:lnTo>
                  <a:pt x="188" y="148"/>
                </a:lnTo>
                <a:lnTo>
                  <a:pt x="186" y="147"/>
                </a:lnTo>
                <a:lnTo>
                  <a:pt x="186" y="147"/>
                </a:lnTo>
                <a:lnTo>
                  <a:pt x="183" y="150"/>
                </a:lnTo>
                <a:lnTo>
                  <a:pt x="183" y="150"/>
                </a:lnTo>
                <a:close/>
                <a:moveTo>
                  <a:pt x="191" y="110"/>
                </a:moveTo>
                <a:lnTo>
                  <a:pt x="191" y="110"/>
                </a:lnTo>
                <a:lnTo>
                  <a:pt x="191" y="112"/>
                </a:lnTo>
                <a:lnTo>
                  <a:pt x="191" y="112"/>
                </a:lnTo>
                <a:lnTo>
                  <a:pt x="194" y="109"/>
                </a:lnTo>
                <a:lnTo>
                  <a:pt x="194" y="109"/>
                </a:lnTo>
                <a:lnTo>
                  <a:pt x="194" y="107"/>
                </a:lnTo>
                <a:lnTo>
                  <a:pt x="194" y="107"/>
                </a:lnTo>
                <a:lnTo>
                  <a:pt x="191" y="110"/>
                </a:lnTo>
                <a:lnTo>
                  <a:pt x="191" y="110"/>
                </a:lnTo>
                <a:close/>
                <a:moveTo>
                  <a:pt x="183" y="99"/>
                </a:move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1" y="101"/>
                </a:lnTo>
                <a:lnTo>
                  <a:pt x="180" y="104"/>
                </a:lnTo>
                <a:lnTo>
                  <a:pt x="180" y="104"/>
                </a:lnTo>
                <a:lnTo>
                  <a:pt x="180" y="104"/>
                </a:lnTo>
                <a:lnTo>
                  <a:pt x="180" y="104"/>
                </a:lnTo>
                <a:lnTo>
                  <a:pt x="183" y="99"/>
                </a:lnTo>
                <a:lnTo>
                  <a:pt x="183" y="99"/>
                </a:lnTo>
                <a:close/>
                <a:moveTo>
                  <a:pt x="315" y="266"/>
                </a:moveTo>
                <a:lnTo>
                  <a:pt x="315" y="266"/>
                </a:lnTo>
                <a:lnTo>
                  <a:pt x="315" y="263"/>
                </a:lnTo>
                <a:lnTo>
                  <a:pt x="315" y="257"/>
                </a:lnTo>
                <a:lnTo>
                  <a:pt x="315" y="257"/>
                </a:lnTo>
                <a:lnTo>
                  <a:pt x="315" y="266"/>
                </a:lnTo>
                <a:lnTo>
                  <a:pt x="315" y="266"/>
                </a:lnTo>
                <a:close/>
                <a:moveTo>
                  <a:pt x="172" y="123"/>
                </a:moveTo>
                <a:lnTo>
                  <a:pt x="172" y="123"/>
                </a:lnTo>
                <a:lnTo>
                  <a:pt x="170" y="124"/>
                </a:lnTo>
                <a:lnTo>
                  <a:pt x="170" y="124"/>
                </a:lnTo>
                <a:lnTo>
                  <a:pt x="169" y="124"/>
                </a:lnTo>
                <a:lnTo>
                  <a:pt x="167" y="126"/>
                </a:lnTo>
                <a:lnTo>
                  <a:pt x="167" y="126"/>
                </a:lnTo>
                <a:lnTo>
                  <a:pt x="172" y="123"/>
                </a:lnTo>
                <a:lnTo>
                  <a:pt x="172" y="123"/>
                </a:lnTo>
                <a:close/>
                <a:moveTo>
                  <a:pt x="254" y="177"/>
                </a:moveTo>
                <a:lnTo>
                  <a:pt x="254" y="177"/>
                </a:lnTo>
                <a:lnTo>
                  <a:pt x="251" y="177"/>
                </a:lnTo>
                <a:lnTo>
                  <a:pt x="251" y="178"/>
                </a:lnTo>
                <a:lnTo>
                  <a:pt x="251" y="178"/>
                </a:lnTo>
                <a:lnTo>
                  <a:pt x="254" y="178"/>
                </a:lnTo>
                <a:lnTo>
                  <a:pt x="254" y="178"/>
                </a:lnTo>
                <a:lnTo>
                  <a:pt x="254" y="177"/>
                </a:lnTo>
                <a:lnTo>
                  <a:pt x="254" y="177"/>
                </a:lnTo>
                <a:close/>
                <a:moveTo>
                  <a:pt x="303" y="255"/>
                </a:moveTo>
                <a:lnTo>
                  <a:pt x="303" y="255"/>
                </a:lnTo>
                <a:lnTo>
                  <a:pt x="303" y="255"/>
                </a:lnTo>
                <a:lnTo>
                  <a:pt x="303" y="255"/>
                </a:lnTo>
                <a:lnTo>
                  <a:pt x="303" y="265"/>
                </a:lnTo>
                <a:lnTo>
                  <a:pt x="303" y="265"/>
                </a:lnTo>
                <a:lnTo>
                  <a:pt x="304" y="265"/>
                </a:lnTo>
                <a:lnTo>
                  <a:pt x="304" y="265"/>
                </a:lnTo>
                <a:lnTo>
                  <a:pt x="303" y="255"/>
                </a:lnTo>
                <a:lnTo>
                  <a:pt x="303" y="255"/>
                </a:lnTo>
                <a:close/>
                <a:moveTo>
                  <a:pt x="318" y="165"/>
                </a:moveTo>
                <a:lnTo>
                  <a:pt x="318" y="165"/>
                </a:lnTo>
                <a:lnTo>
                  <a:pt x="318" y="164"/>
                </a:lnTo>
                <a:lnTo>
                  <a:pt x="317" y="162"/>
                </a:lnTo>
                <a:lnTo>
                  <a:pt x="317" y="162"/>
                </a:lnTo>
                <a:lnTo>
                  <a:pt x="317" y="162"/>
                </a:lnTo>
                <a:lnTo>
                  <a:pt x="315" y="162"/>
                </a:lnTo>
                <a:lnTo>
                  <a:pt x="315" y="162"/>
                </a:lnTo>
                <a:lnTo>
                  <a:pt x="318" y="165"/>
                </a:lnTo>
                <a:lnTo>
                  <a:pt x="318" y="165"/>
                </a:lnTo>
                <a:close/>
                <a:moveTo>
                  <a:pt x="31" y="255"/>
                </a:moveTo>
                <a:lnTo>
                  <a:pt x="31" y="255"/>
                </a:lnTo>
                <a:lnTo>
                  <a:pt x="35" y="260"/>
                </a:lnTo>
                <a:lnTo>
                  <a:pt x="35" y="260"/>
                </a:lnTo>
                <a:lnTo>
                  <a:pt x="33" y="255"/>
                </a:lnTo>
                <a:lnTo>
                  <a:pt x="33" y="255"/>
                </a:lnTo>
                <a:lnTo>
                  <a:pt x="31" y="255"/>
                </a:lnTo>
                <a:lnTo>
                  <a:pt x="31" y="255"/>
                </a:lnTo>
                <a:close/>
                <a:moveTo>
                  <a:pt x="232" y="172"/>
                </a:moveTo>
                <a:lnTo>
                  <a:pt x="232" y="172"/>
                </a:lnTo>
                <a:lnTo>
                  <a:pt x="230" y="170"/>
                </a:lnTo>
                <a:lnTo>
                  <a:pt x="229" y="169"/>
                </a:lnTo>
                <a:lnTo>
                  <a:pt x="229" y="169"/>
                </a:lnTo>
                <a:lnTo>
                  <a:pt x="229" y="172"/>
                </a:lnTo>
                <a:lnTo>
                  <a:pt x="229" y="172"/>
                </a:lnTo>
                <a:lnTo>
                  <a:pt x="232" y="172"/>
                </a:lnTo>
                <a:lnTo>
                  <a:pt x="232" y="172"/>
                </a:lnTo>
                <a:close/>
                <a:moveTo>
                  <a:pt x="265" y="162"/>
                </a:moveTo>
                <a:lnTo>
                  <a:pt x="265" y="162"/>
                </a:lnTo>
                <a:lnTo>
                  <a:pt x="265" y="164"/>
                </a:lnTo>
                <a:lnTo>
                  <a:pt x="268" y="164"/>
                </a:lnTo>
                <a:lnTo>
                  <a:pt x="268" y="164"/>
                </a:lnTo>
                <a:lnTo>
                  <a:pt x="268" y="162"/>
                </a:lnTo>
                <a:lnTo>
                  <a:pt x="268" y="162"/>
                </a:lnTo>
                <a:lnTo>
                  <a:pt x="265" y="162"/>
                </a:lnTo>
                <a:lnTo>
                  <a:pt x="265" y="162"/>
                </a:lnTo>
                <a:close/>
                <a:moveTo>
                  <a:pt x="317" y="205"/>
                </a:moveTo>
                <a:lnTo>
                  <a:pt x="317" y="205"/>
                </a:lnTo>
                <a:lnTo>
                  <a:pt x="315" y="206"/>
                </a:lnTo>
                <a:lnTo>
                  <a:pt x="315" y="208"/>
                </a:lnTo>
                <a:lnTo>
                  <a:pt x="315" y="208"/>
                </a:lnTo>
                <a:lnTo>
                  <a:pt x="317" y="206"/>
                </a:lnTo>
                <a:lnTo>
                  <a:pt x="317" y="205"/>
                </a:lnTo>
                <a:lnTo>
                  <a:pt x="317" y="205"/>
                </a:lnTo>
                <a:close/>
                <a:moveTo>
                  <a:pt x="306" y="230"/>
                </a:moveTo>
                <a:lnTo>
                  <a:pt x="306" y="230"/>
                </a:lnTo>
                <a:lnTo>
                  <a:pt x="304" y="230"/>
                </a:lnTo>
                <a:lnTo>
                  <a:pt x="304" y="230"/>
                </a:lnTo>
                <a:lnTo>
                  <a:pt x="306" y="238"/>
                </a:lnTo>
                <a:lnTo>
                  <a:pt x="306" y="238"/>
                </a:lnTo>
                <a:lnTo>
                  <a:pt x="306" y="230"/>
                </a:lnTo>
                <a:lnTo>
                  <a:pt x="306" y="230"/>
                </a:lnTo>
                <a:lnTo>
                  <a:pt x="306" y="230"/>
                </a:lnTo>
                <a:lnTo>
                  <a:pt x="306" y="230"/>
                </a:lnTo>
                <a:close/>
                <a:moveTo>
                  <a:pt x="230" y="292"/>
                </a:moveTo>
                <a:lnTo>
                  <a:pt x="230" y="292"/>
                </a:lnTo>
                <a:lnTo>
                  <a:pt x="230" y="292"/>
                </a:lnTo>
                <a:lnTo>
                  <a:pt x="230" y="292"/>
                </a:lnTo>
                <a:lnTo>
                  <a:pt x="227" y="293"/>
                </a:lnTo>
                <a:lnTo>
                  <a:pt x="227" y="293"/>
                </a:lnTo>
                <a:lnTo>
                  <a:pt x="227" y="293"/>
                </a:lnTo>
                <a:lnTo>
                  <a:pt x="227" y="295"/>
                </a:lnTo>
                <a:lnTo>
                  <a:pt x="227" y="295"/>
                </a:lnTo>
                <a:lnTo>
                  <a:pt x="230" y="292"/>
                </a:lnTo>
                <a:lnTo>
                  <a:pt x="230" y="292"/>
                </a:lnTo>
                <a:close/>
                <a:moveTo>
                  <a:pt x="225" y="175"/>
                </a:moveTo>
                <a:lnTo>
                  <a:pt x="225" y="175"/>
                </a:lnTo>
                <a:lnTo>
                  <a:pt x="225" y="175"/>
                </a:lnTo>
                <a:lnTo>
                  <a:pt x="225" y="175"/>
                </a:lnTo>
                <a:lnTo>
                  <a:pt x="224" y="180"/>
                </a:lnTo>
                <a:lnTo>
                  <a:pt x="224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75"/>
                </a:lnTo>
                <a:lnTo>
                  <a:pt x="225" y="175"/>
                </a:lnTo>
                <a:close/>
                <a:moveTo>
                  <a:pt x="293" y="184"/>
                </a:moveTo>
                <a:lnTo>
                  <a:pt x="293" y="184"/>
                </a:lnTo>
                <a:lnTo>
                  <a:pt x="293" y="183"/>
                </a:lnTo>
                <a:lnTo>
                  <a:pt x="293" y="183"/>
                </a:lnTo>
                <a:lnTo>
                  <a:pt x="292" y="183"/>
                </a:lnTo>
                <a:lnTo>
                  <a:pt x="292" y="183"/>
                </a:lnTo>
                <a:lnTo>
                  <a:pt x="292" y="184"/>
                </a:lnTo>
                <a:lnTo>
                  <a:pt x="292" y="184"/>
                </a:lnTo>
                <a:lnTo>
                  <a:pt x="293" y="184"/>
                </a:lnTo>
                <a:lnTo>
                  <a:pt x="293" y="184"/>
                </a:lnTo>
                <a:close/>
                <a:moveTo>
                  <a:pt x="191" y="88"/>
                </a:moveTo>
                <a:lnTo>
                  <a:pt x="191" y="88"/>
                </a:lnTo>
                <a:lnTo>
                  <a:pt x="191" y="88"/>
                </a:lnTo>
                <a:lnTo>
                  <a:pt x="191" y="88"/>
                </a:lnTo>
                <a:lnTo>
                  <a:pt x="192" y="87"/>
                </a:lnTo>
                <a:lnTo>
                  <a:pt x="194" y="83"/>
                </a:lnTo>
                <a:lnTo>
                  <a:pt x="194" y="83"/>
                </a:lnTo>
                <a:lnTo>
                  <a:pt x="194" y="83"/>
                </a:lnTo>
                <a:lnTo>
                  <a:pt x="194" y="83"/>
                </a:lnTo>
                <a:lnTo>
                  <a:pt x="191" y="88"/>
                </a:lnTo>
                <a:lnTo>
                  <a:pt x="191" y="88"/>
                </a:lnTo>
                <a:close/>
                <a:moveTo>
                  <a:pt x="295" y="169"/>
                </a:moveTo>
                <a:lnTo>
                  <a:pt x="295" y="169"/>
                </a:lnTo>
                <a:lnTo>
                  <a:pt x="295" y="169"/>
                </a:lnTo>
                <a:lnTo>
                  <a:pt x="295" y="169"/>
                </a:lnTo>
                <a:lnTo>
                  <a:pt x="295" y="165"/>
                </a:lnTo>
                <a:lnTo>
                  <a:pt x="295" y="165"/>
                </a:lnTo>
                <a:lnTo>
                  <a:pt x="295" y="164"/>
                </a:lnTo>
                <a:lnTo>
                  <a:pt x="295" y="164"/>
                </a:lnTo>
                <a:lnTo>
                  <a:pt x="295" y="164"/>
                </a:lnTo>
                <a:lnTo>
                  <a:pt x="295" y="169"/>
                </a:lnTo>
                <a:lnTo>
                  <a:pt x="295" y="169"/>
                </a:lnTo>
                <a:close/>
                <a:moveTo>
                  <a:pt x="262" y="153"/>
                </a:moveTo>
                <a:lnTo>
                  <a:pt x="262" y="153"/>
                </a:lnTo>
                <a:lnTo>
                  <a:pt x="262" y="153"/>
                </a:lnTo>
                <a:lnTo>
                  <a:pt x="262" y="153"/>
                </a:lnTo>
                <a:lnTo>
                  <a:pt x="251" y="153"/>
                </a:lnTo>
                <a:lnTo>
                  <a:pt x="251" y="153"/>
                </a:lnTo>
                <a:lnTo>
                  <a:pt x="251" y="154"/>
                </a:lnTo>
                <a:lnTo>
                  <a:pt x="251" y="154"/>
                </a:lnTo>
                <a:lnTo>
                  <a:pt x="262" y="153"/>
                </a:lnTo>
                <a:lnTo>
                  <a:pt x="262" y="153"/>
                </a:lnTo>
                <a:close/>
                <a:moveTo>
                  <a:pt x="173" y="154"/>
                </a:moveTo>
                <a:lnTo>
                  <a:pt x="173" y="154"/>
                </a:lnTo>
                <a:lnTo>
                  <a:pt x="175" y="154"/>
                </a:lnTo>
                <a:lnTo>
                  <a:pt x="175" y="154"/>
                </a:lnTo>
                <a:lnTo>
                  <a:pt x="175" y="153"/>
                </a:lnTo>
                <a:lnTo>
                  <a:pt x="177" y="151"/>
                </a:lnTo>
                <a:lnTo>
                  <a:pt x="177" y="151"/>
                </a:lnTo>
                <a:lnTo>
                  <a:pt x="173" y="153"/>
                </a:lnTo>
                <a:lnTo>
                  <a:pt x="173" y="153"/>
                </a:lnTo>
                <a:lnTo>
                  <a:pt x="173" y="154"/>
                </a:lnTo>
                <a:lnTo>
                  <a:pt x="173" y="154"/>
                </a:lnTo>
                <a:close/>
                <a:moveTo>
                  <a:pt x="295" y="159"/>
                </a:moveTo>
                <a:lnTo>
                  <a:pt x="295" y="159"/>
                </a:lnTo>
                <a:lnTo>
                  <a:pt x="295" y="159"/>
                </a:lnTo>
                <a:lnTo>
                  <a:pt x="295" y="159"/>
                </a:lnTo>
                <a:lnTo>
                  <a:pt x="293" y="156"/>
                </a:lnTo>
                <a:lnTo>
                  <a:pt x="293" y="156"/>
                </a:lnTo>
                <a:lnTo>
                  <a:pt x="293" y="159"/>
                </a:lnTo>
                <a:lnTo>
                  <a:pt x="293" y="159"/>
                </a:lnTo>
                <a:lnTo>
                  <a:pt x="295" y="159"/>
                </a:lnTo>
                <a:lnTo>
                  <a:pt x="295" y="159"/>
                </a:lnTo>
                <a:close/>
                <a:moveTo>
                  <a:pt x="307" y="173"/>
                </a:moveTo>
                <a:lnTo>
                  <a:pt x="307" y="173"/>
                </a:lnTo>
                <a:lnTo>
                  <a:pt x="307" y="173"/>
                </a:lnTo>
                <a:lnTo>
                  <a:pt x="307" y="173"/>
                </a:lnTo>
                <a:lnTo>
                  <a:pt x="304" y="177"/>
                </a:lnTo>
                <a:lnTo>
                  <a:pt x="304" y="177"/>
                </a:lnTo>
                <a:lnTo>
                  <a:pt x="306" y="177"/>
                </a:lnTo>
                <a:lnTo>
                  <a:pt x="306" y="177"/>
                </a:lnTo>
                <a:lnTo>
                  <a:pt x="307" y="173"/>
                </a:lnTo>
                <a:lnTo>
                  <a:pt x="307" y="173"/>
                </a:lnTo>
                <a:close/>
                <a:moveTo>
                  <a:pt x="304" y="170"/>
                </a:moveTo>
                <a:lnTo>
                  <a:pt x="304" y="170"/>
                </a:lnTo>
                <a:lnTo>
                  <a:pt x="304" y="170"/>
                </a:lnTo>
                <a:lnTo>
                  <a:pt x="304" y="170"/>
                </a:lnTo>
                <a:lnTo>
                  <a:pt x="303" y="170"/>
                </a:lnTo>
                <a:lnTo>
                  <a:pt x="303" y="170"/>
                </a:lnTo>
                <a:lnTo>
                  <a:pt x="301" y="172"/>
                </a:lnTo>
                <a:lnTo>
                  <a:pt x="303" y="173"/>
                </a:lnTo>
                <a:lnTo>
                  <a:pt x="303" y="173"/>
                </a:lnTo>
                <a:lnTo>
                  <a:pt x="304" y="170"/>
                </a:lnTo>
                <a:lnTo>
                  <a:pt x="304" y="170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30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8"/>
                </a:lnTo>
                <a:lnTo>
                  <a:pt x="230" y="178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6" y="177"/>
                </a:lnTo>
                <a:lnTo>
                  <a:pt x="236" y="175"/>
                </a:lnTo>
                <a:lnTo>
                  <a:pt x="236" y="175"/>
                </a:lnTo>
                <a:lnTo>
                  <a:pt x="235" y="175"/>
                </a:lnTo>
                <a:lnTo>
                  <a:pt x="235" y="175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285" y="184"/>
                </a:moveTo>
                <a:lnTo>
                  <a:pt x="285" y="184"/>
                </a:lnTo>
                <a:lnTo>
                  <a:pt x="285" y="183"/>
                </a:lnTo>
                <a:lnTo>
                  <a:pt x="284" y="183"/>
                </a:lnTo>
                <a:lnTo>
                  <a:pt x="284" y="183"/>
                </a:lnTo>
                <a:lnTo>
                  <a:pt x="282" y="184"/>
                </a:lnTo>
                <a:lnTo>
                  <a:pt x="282" y="184"/>
                </a:lnTo>
                <a:lnTo>
                  <a:pt x="282" y="184"/>
                </a:lnTo>
                <a:lnTo>
                  <a:pt x="285" y="184"/>
                </a:lnTo>
                <a:lnTo>
                  <a:pt x="285" y="184"/>
                </a:lnTo>
                <a:close/>
                <a:moveTo>
                  <a:pt x="244" y="159"/>
                </a:moveTo>
                <a:lnTo>
                  <a:pt x="244" y="159"/>
                </a:lnTo>
                <a:lnTo>
                  <a:pt x="247" y="159"/>
                </a:lnTo>
                <a:lnTo>
                  <a:pt x="247" y="159"/>
                </a:lnTo>
                <a:lnTo>
                  <a:pt x="247" y="158"/>
                </a:lnTo>
                <a:lnTo>
                  <a:pt x="247" y="158"/>
                </a:lnTo>
                <a:lnTo>
                  <a:pt x="244" y="158"/>
                </a:lnTo>
                <a:lnTo>
                  <a:pt x="244" y="158"/>
                </a:lnTo>
                <a:lnTo>
                  <a:pt x="244" y="159"/>
                </a:lnTo>
                <a:lnTo>
                  <a:pt x="244" y="159"/>
                </a:lnTo>
                <a:close/>
                <a:moveTo>
                  <a:pt x="259" y="175"/>
                </a:moveTo>
                <a:lnTo>
                  <a:pt x="259" y="175"/>
                </a:lnTo>
                <a:lnTo>
                  <a:pt x="257" y="175"/>
                </a:lnTo>
                <a:lnTo>
                  <a:pt x="257" y="175"/>
                </a:lnTo>
                <a:lnTo>
                  <a:pt x="259" y="177"/>
                </a:lnTo>
                <a:lnTo>
                  <a:pt x="259" y="178"/>
                </a:lnTo>
                <a:lnTo>
                  <a:pt x="259" y="178"/>
                </a:lnTo>
                <a:lnTo>
                  <a:pt x="259" y="175"/>
                </a:lnTo>
                <a:lnTo>
                  <a:pt x="259" y="175"/>
                </a:lnTo>
                <a:close/>
                <a:moveTo>
                  <a:pt x="76" y="296"/>
                </a:moveTo>
                <a:lnTo>
                  <a:pt x="76" y="296"/>
                </a:lnTo>
                <a:lnTo>
                  <a:pt x="77" y="298"/>
                </a:lnTo>
                <a:lnTo>
                  <a:pt x="79" y="298"/>
                </a:lnTo>
                <a:lnTo>
                  <a:pt x="79" y="298"/>
                </a:lnTo>
                <a:lnTo>
                  <a:pt x="76" y="296"/>
                </a:lnTo>
                <a:lnTo>
                  <a:pt x="76" y="296"/>
                </a:lnTo>
                <a:close/>
                <a:moveTo>
                  <a:pt x="279" y="164"/>
                </a:moveTo>
                <a:lnTo>
                  <a:pt x="279" y="164"/>
                </a:lnTo>
                <a:lnTo>
                  <a:pt x="279" y="162"/>
                </a:lnTo>
                <a:lnTo>
                  <a:pt x="279" y="162"/>
                </a:lnTo>
                <a:lnTo>
                  <a:pt x="277" y="162"/>
                </a:lnTo>
                <a:lnTo>
                  <a:pt x="277" y="162"/>
                </a:lnTo>
                <a:lnTo>
                  <a:pt x="277" y="164"/>
                </a:lnTo>
                <a:lnTo>
                  <a:pt x="279" y="164"/>
                </a:lnTo>
                <a:lnTo>
                  <a:pt x="279" y="164"/>
                </a:lnTo>
                <a:close/>
                <a:moveTo>
                  <a:pt x="229" y="72"/>
                </a:moveTo>
                <a:lnTo>
                  <a:pt x="229" y="72"/>
                </a:lnTo>
                <a:lnTo>
                  <a:pt x="233" y="72"/>
                </a:lnTo>
                <a:lnTo>
                  <a:pt x="233" y="72"/>
                </a:lnTo>
                <a:lnTo>
                  <a:pt x="233" y="72"/>
                </a:lnTo>
                <a:lnTo>
                  <a:pt x="233" y="72"/>
                </a:lnTo>
                <a:lnTo>
                  <a:pt x="229" y="72"/>
                </a:lnTo>
                <a:lnTo>
                  <a:pt x="229" y="72"/>
                </a:lnTo>
                <a:close/>
                <a:moveTo>
                  <a:pt x="210" y="47"/>
                </a:moveTo>
                <a:lnTo>
                  <a:pt x="210" y="47"/>
                </a:lnTo>
                <a:lnTo>
                  <a:pt x="210" y="52"/>
                </a:lnTo>
                <a:lnTo>
                  <a:pt x="210" y="52"/>
                </a:lnTo>
                <a:lnTo>
                  <a:pt x="210" y="47"/>
                </a:lnTo>
                <a:lnTo>
                  <a:pt x="210" y="47"/>
                </a:lnTo>
                <a:close/>
                <a:moveTo>
                  <a:pt x="199" y="12"/>
                </a:moveTo>
                <a:lnTo>
                  <a:pt x="199" y="12"/>
                </a:lnTo>
                <a:lnTo>
                  <a:pt x="197" y="12"/>
                </a:lnTo>
                <a:lnTo>
                  <a:pt x="197" y="12"/>
                </a:lnTo>
                <a:lnTo>
                  <a:pt x="197" y="14"/>
                </a:lnTo>
                <a:lnTo>
                  <a:pt x="199" y="16"/>
                </a:lnTo>
                <a:lnTo>
                  <a:pt x="199" y="16"/>
                </a:lnTo>
                <a:lnTo>
                  <a:pt x="199" y="12"/>
                </a:lnTo>
                <a:lnTo>
                  <a:pt x="199" y="12"/>
                </a:lnTo>
                <a:close/>
                <a:moveTo>
                  <a:pt x="69" y="289"/>
                </a:moveTo>
                <a:lnTo>
                  <a:pt x="69" y="289"/>
                </a:lnTo>
                <a:lnTo>
                  <a:pt x="68" y="287"/>
                </a:lnTo>
                <a:lnTo>
                  <a:pt x="68" y="287"/>
                </a:lnTo>
                <a:lnTo>
                  <a:pt x="66" y="287"/>
                </a:lnTo>
                <a:lnTo>
                  <a:pt x="66" y="287"/>
                </a:lnTo>
                <a:lnTo>
                  <a:pt x="69" y="289"/>
                </a:lnTo>
                <a:lnTo>
                  <a:pt x="69" y="289"/>
                </a:lnTo>
                <a:close/>
                <a:moveTo>
                  <a:pt x="304" y="186"/>
                </a:moveTo>
                <a:lnTo>
                  <a:pt x="304" y="186"/>
                </a:lnTo>
                <a:lnTo>
                  <a:pt x="304" y="183"/>
                </a:lnTo>
                <a:lnTo>
                  <a:pt x="304" y="183"/>
                </a:lnTo>
                <a:lnTo>
                  <a:pt x="303" y="184"/>
                </a:lnTo>
                <a:lnTo>
                  <a:pt x="304" y="186"/>
                </a:lnTo>
                <a:lnTo>
                  <a:pt x="304" y="186"/>
                </a:lnTo>
                <a:close/>
                <a:moveTo>
                  <a:pt x="194" y="55"/>
                </a:moveTo>
                <a:lnTo>
                  <a:pt x="194" y="55"/>
                </a:lnTo>
                <a:lnTo>
                  <a:pt x="194" y="52"/>
                </a:lnTo>
                <a:lnTo>
                  <a:pt x="194" y="52"/>
                </a:lnTo>
                <a:lnTo>
                  <a:pt x="194" y="53"/>
                </a:lnTo>
                <a:lnTo>
                  <a:pt x="194" y="55"/>
                </a:lnTo>
                <a:lnTo>
                  <a:pt x="194" y="55"/>
                </a:lnTo>
                <a:close/>
                <a:moveTo>
                  <a:pt x="255" y="162"/>
                </a:moveTo>
                <a:lnTo>
                  <a:pt x="255" y="162"/>
                </a:lnTo>
                <a:lnTo>
                  <a:pt x="255" y="162"/>
                </a:lnTo>
                <a:lnTo>
                  <a:pt x="255" y="162"/>
                </a:lnTo>
                <a:lnTo>
                  <a:pt x="259" y="162"/>
                </a:lnTo>
                <a:lnTo>
                  <a:pt x="259" y="162"/>
                </a:lnTo>
                <a:lnTo>
                  <a:pt x="259" y="162"/>
                </a:lnTo>
                <a:lnTo>
                  <a:pt x="259" y="162"/>
                </a:lnTo>
                <a:lnTo>
                  <a:pt x="255" y="162"/>
                </a:lnTo>
                <a:lnTo>
                  <a:pt x="255" y="162"/>
                </a:lnTo>
                <a:close/>
                <a:moveTo>
                  <a:pt x="161" y="137"/>
                </a:moveTo>
                <a:lnTo>
                  <a:pt x="161" y="137"/>
                </a:lnTo>
                <a:lnTo>
                  <a:pt x="161" y="134"/>
                </a:lnTo>
                <a:lnTo>
                  <a:pt x="161" y="132"/>
                </a:lnTo>
                <a:lnTo>
                  <a:pt x="161" y="132"/>
                </a:lnTo>
                <a:lnTo>
                  <a:pt x="161" y="137"/>
                </a:lnTo>
                <a:lnTo>
                  <a:pt x="161" y="137"/>
                </a:lnTo>
                <a:close/>
                <a:moveTo>
                  <a:pt x="200" y="66"/>
                </a:moveTo>
                <a:lnTo>
                  <a:pt x="200" y="66"/>
                </a:lnTo>
                <a:lnTo>
                  <a:pt x="202" y="71"/>
                </a:lnTo>
                <a:lnTo>
                  <a:pt x="202" y="71"/>
                </a:lnTo>
                <a:lnTo>
                  <a:pt x="200" y="66"/>
                </a:lnTo>
                <a:lnTo>
                  <a:pt x="200" y="66"/>
                </a:lnTo>
                <a:close/>
                <a:moveTo>
                  <a:pt x="309" y="323"/>
                </a:moveTo>
                <a:lnTo>
                  <a:pt x="309" y="323"/>
                </a:lnTo>
                <a:lnTo>
                  <a:pt x="311" y="323"/>
                </a:lnTo>
                <a:lnTo>
                  <a:pt x="311" y="323"/>
                </a:lnTo>
                <a:lnTo>
                  <a:pt x="311" y="322"/>
                </a:lnTo>
                <a:lnTo>
                  <a:pt x="311" y="322"/>
                </a:lnTo>
                <a:lnTo>
                  <a:pt x="309" y="323"/>
                </a:lnTo>
                <a:lnTo>
                  <a:pt x="309" y="323"/>
                </a:lnTo>
                <a:close/>
                <a:moveTo>
                  <a:pt x="240" y="159"/>
                </a:moveTo>
                <a:lnTo>
                  <a:pt x="240" y="159"/>
                </a:lnTo>
                <a:lnTo>
                  <a:pt x="240" y="159"/>
                </a:lnTo>
                <a:lnTo>
                  <a:pt x="240" y="159"/>
                </a:lnTo>
                <a:lnTo>
                  <a:pt x="238" y="159"/>
                </a:lnTo>
                <a:lnTo>
                  <a:pt x="238" y="159"/>
                </a:lnTo>
                <a:lnTo>
                  <a:pt x="240" y="159"/>
                </a:lnTo>
                <a:lnTo>
                  <a:pt x="240" y="159"/>
                </a:lnTo>
                <a:lnTo>
                  <a:pt x="240" y="159"/>
                </a:lnTo>
                <a:lnTo>
                  <a:pt x="240" y="159"/>
                </a:lnTo>
                <a:close/>
                <a:moveTo>
                  <a:pt x="221" y="178"/>
                </a:move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7"/>
                </a:lnTo>
                <a:lnTo>
                  <a:pt x="221" y="177"/>
                </a:lnTo>
                <a:lnTo>
                  <a:pt x="221" y="177"/>
                </a:lnTo>
                <a:lnTo>
                  <a:pt x="219" y="177"/>
                </a:lnTo>
                <a:lnTo>
                  <a:pt x="219" y="177"/>
                </a:lnTo>
                <a:lnTo>
                  <a:pt x="221" y="178"/>
                </a:lnTo>
                <a:lnTo>
                  <a:pt x="221" y="178"/>
                </a:lnTo>
                <a:close/>
                <a:moveTo>
                  <a:pt x="175" y="50"/>
                </a:moveTo>
                <a:lnTo>
                  <a:pt x="175" y="50"/>
                </a:lnTo>
                <a:lnTo>
                  <a:pt x="173" y="52"/>
                </a:lnTo>
                <a:lnTo>
                  <a:pt x="175" y="53"/>
                </a:lnTo>
                <a:lnTo>
                  <a:pt x="175" y="53"/>
                </a:lnTo>
                <a:lnTo>
                  <a:pt x="175" y="50"/>
                </a:lnTo>
                <a:lnTo>
                  <a:pt x="175" y="50"/>
                </a:lnTo>
                <a:close/>
                <a:moveTo>
                  <a:pt x="214" y="58"/>
                </a:moveTo>
                <a:lnTo>
                  <a:pt x="214" y="58"/>
                </a:lnTo>
                <a:lnTo>
                  <a:pt x="214" y="58"/>
                </a:lnTo>
                <a:lnTo>
                  <a:pt x="214" y="58"/>
                </a:lnTo>
                <a:lnTo>
                  <a:pt x="219" y="58"/>
                </a:lnTo>
                <a:lnTo>
                  <a:pt x="219" y="58"/>
                </a:lnTo>
                <a:lnTo>
                  <a:pt x="219" y="58"/>
                </a:lnTo>
                <a:lnTo>
                  <a:pt x="219" y="58"/>
                </a:lnTo>
                <a:lnTo>
                  <a:pt x="214" y="58"/>
                </a:lnTo>
                <a:lnTo>
                  <a:pt x="214" y="58"/>
                </a:lnTo>
                <a:close/>
                <a:moveTo>
                  <a:pt x="255" y="72"/>
                </a:move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4" y="72"/>
                </a:lnTo>
                <a:lnTo>
                  <a:pt x="252" y="72"/>
                </a:lnTo>
                <a:lnTo>
                  <a:pt x="252" y="72"/>
                </a:lnTo>
                <a:lnTo>
                  <a:pt x="255" y="72"/>
                </a:lnTo>
                <a:lnTo>
                  <a:pt x="255" y="72"/>
                </a:lnTo>
                <a:close/>
                <a:moveTo>
                  <a:pt x="289" y="158"/>
                </a:moveTo>
                <a:lnTo>
                  <a:pt x="289" y="158"/>
                </a:lnTo>
                <a:lnTo>
                  <a:pt x="287" y="158"/>
                </a:lnTo>
                <a:lnTo>
                  <a:pt x="287" y="158"/>
                </a:lnTo>
                <a:lnTo>
                  <a:pt x="289" y="159"/>
                </a:lnTo>
                <a:lnTo>
                  <a:pt x="289" y="158"/>
                </a:lnTo>
                <a:lnTo>
                  <a:pt x="289" y="158"/>
                </a:lnTo>
                <a:close/>
                <a:moveTo>
                  <a:pt x="304" y="208"/>
                </a:moveTo>
                <a:lnTo>
                  <a:pt x="304" y="208"/>
                </a:lnTo>
                <a:lnTo>
                  <a:pt x="306" y="208"/>
                </a:lnTo>
                <a:lnTo>
                  <a:pt x="306" y="206"/>
                </a:lnTo>
                <a:lnTo>
                  <a:pt x="306" y="206"/>
                </a:lnTo>
                <a:lnTo>
                  <a:pt x="304" y="208"/>
                </a:lnTo>
                <a:lnTo>
                  <a:pt x="304" y="208"/>
                </a:lnTo>
                <a:close/>
                <a:moveTo>
                  <a:pt x="318" y="281"/>
                </a:moveTo>
                <a:lnTo>
                  <a:pt x="318" y="281"/>
                </a:lnTo>
                <a:lnTo>
                  <a:pt x="320" y="281"/>
                </a:lnTo>
                <a:lnTo>
                  <a:pt x="320" y="281"/>
                </a:lnTo>
                <a:lnTo>
                  <a:pt x="318" y="279"/>
                </a:lnTo>
                <a:lnTo>
                  <a:pt x="318" y="279"/>
                </a:lnTo>
                <a:lnTo>
                  <a:pt x="318" y="281"/>
                </a:lnTo>
                <a:lnTo>
                  <a:pt x="318" y="281"/>
                </a:lnTo>
                <a:close/>
                <a:moveTo>
                  <a:pt x="271" y="153"/>
                </a:moveTo>
                <a:lnTo>
                  <a:pt x="271" y="153"/>
                </a:lnTo>
                <a:lnTo>
                  <a:pt x="271" y="153"/>
                </a:lnTo>
                <a:lnTo>
                  <a:pt x="271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71" y="153"/>
                </a:lnTo>
                <a:lnTo>
                  <a:pt x="271" y="153"/>
                </a:lnTo>
                <a:close/>
                <a:moveTo>
                  <a:pt x="318" y="276"/>
                </a:moveTo>
                <a:lnTo>
                  <a:pt x="318" y="276"/>
                </a:lnTo>
                <a:lnTo>
                  <a:pt x="317" y="274"/>
                </a:lnTo>
                <a:lnTo>
                  <a:pt x="317" y="274"/>
                </a:lnTo>
                <a:lnTo>
                  <a:pt x="317" y="276"/>
                </a:lnTo>
                <a:lnTo>
                  <a:pt x="317" y="276"/>
                </a:lnTo>
                <a:lnTo>
                  <a:pt x="318" y="276"/>
                </a:lnTo>
                <a:lnTo>
                  <a:pt x="318" y="276"/>
                </a:lnTo>
                <a:close/>
                <a:moveTo>
                  <a:pt x="276" y="184"/>
                </a:moveTo>
                <a:lnTo>
                  <a:pt x="276" y="184"/>
                </a:lnTo>
                <a:lnTo>
                  <a:pt x="276" y="184"/>
                </a:lnTo>
                <a:lnTo>
                  <a:pt x="276" y="184"/>
                </a:lnTo>
                <a:lnTo>
                  <a:pt x="276" y="184"/>
                </a:lnTo>
                <a:lnTo>
                  <a:pt x="274" y="184"/>
                </a:lnTo>
                <a:lnTo>
                  <a:pt x="274" y="184"/>
                </a:lnTo>
                <a:lnTo>
                  <a:pt x="276" y="184"/>
                </a:lnTo>
                <a:lnTo>
                  <a:pt x="276" y="184"/>
                </a:lnTo>
                <a:close/>
                <a:moveTo>
                  <a:pt x="318" y="175"/>
                </a:moveTo>
                <a:lnTo>
                  <a:pt x="318" y="175"/>
                </a:lnTo>
                <a:lnTo>
                  <a:pt x="318" y="175"/>
                </a:lnTo>
                <a:lnTo>
                  <a:pt x="318" y="175"/>
                </a:lnTo>
                <a:lnTo>
                  <a:pt x="317" y="175"/>
                </a:lnTo>
                <a:lnTo>
                  <a:pt x="317" y="175"/>
                </a:lnTo>
                <a:lnTo>
                  <a:pt x="318" y="175"/>
                </a:lnTo>
                <a:lnTo>
                  <a:pt x="318" y="175"/>
                </a:lnTo>
                <a:lnTo>
                  <a:pt x="318" y="175"/>
                </a:lnTo>
                <a:lnTo>
                  <a:pt x="318" y="175"/>
                </a:lnTo>
                <a:close/>
                <a:moveTo>
                  <a:pt x="150" y="61"/>
                </a:moveTo>
                <a:lnTo>
                  <a:pt x="150" y="61"/>
                </a:lnTo>
                <a:lnTo>
                  <a:pt x="150" y="61"/>
                </a:lnTo>
                <a:lnTo>
                  <a:pt x="150" y="61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0" y="61"/>
                </a:lnTo>
                <a:lnTo>
                  <a:pt x="150" y="61"/>
                </a:lnTo>
                <a:close/>
                <a:moveTo>
                  <a:pt x="22" y="240"/>
                </a:moveTo>
                <a:lnTo>
                  <a:pt x="22" y="240"/>
                </a:lnTo>
                <a:lnTo>
                  <a:pt x="22" y="243"/>
                </a:lnTo>
                <a:lnTo>
                  <a:pt x="22" y="243"/>
                </a:lnTo>
                <a:lnTo>
                  <a:pt x="22" y="241"/>
                </a:lnTo>
                <a:lnTo>
                  <a:pt x="22" y="240"/>
                </a:lnTo>
                <a:lnTo>
                  <a:pt x="22" y="240"/>
                </a:lnTo>
                <a:close/>
                <a:moveTo>
                  <a:pt x="311" y="203"/>
                </a:moveTo>
                <a:lnTo>
                  <a:pt x="311" y="203"/>
                </a:lnTo>
                <a:lnTo>
                  <a:pt x="311" y="203"/>
                </a:lnTo>
                <a:lnTo>
                  <a:pt x="311" y="203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1" y="203"/>
                </a:lnTo>
                <a:lnTo>
                  <a:pt x="311" y="203"/>
                </a:lnTo>
                <a:close/>
                <a:moveTo>
                  <a:pt x="175" y="159"/>
                </a:moveTo>
                <a:lnTo>
                  <a:pt x="175" y="159"/>
                </a:lnTo>
                <a:lnTo>
                  <a:pt x="175" y="161"/>
                </a:lnTo>
                <a:lnTo>
                  <a:pt x="175" y="161"/>
                </a:lnTo>
                <a:lnTo>
                  <a:pt x="175" y="161"/>
                </a:lnTo>
                <a:lnTo>
                  <a:pt x="175" y="159"/>
                </a:lnTo>
                <a:lnTo>
                  <a:pt x="175" y="159"/>
                </a:lnTo>
                <a:close/>
                <a:moveTo>
                  <a:pt x="230" y="165"/>
                </a:moveTo>
                <a:lnTo>
                  <a:pt x="230" y="165"/>
                </a:lnTo>
                <a:lnTo>
                  <a:pt x="230" y="165"/>
                </a:lnTo>
                <a:lnTo>
                  <a:pt x="230" y="165"/>
                </a:lnTo>
                <a:lnTo>
                  <a:pt x="232" y="165"/>
                </a:lnTo>
                <a:lnTo>
                  <a:pt x="232" y="165"/>
                </a:lnTo>
                <a:lnTo>
                  <a:pt x="232" y="165"/>
                </a:lnTo>
                <a:lnTo>
                  <a:pt x="232" y="165"/>
                </a:lnTo>
                <a:lnTo>
                  <a:pt x="230" y="165"/>
                </a:lnTo>
                <a:lnTo>
                  <a:pt x="230" y="165"/>
                </a:lnTo>
                <a:close/>
                <a:moveTo>
                  <a:pt x="192" y="126"/>
                </a:moveTo>
                <a:lnTo>
                  <a:pt x="192" y="126"/>
                </a:lnTo>
                <a:lnTo>
                  <a:pt x="192" y="128"/>
                </a:lnTo>
                <a:lnTo>
                  <a:pt x="192" y="128"/>
                </a:lnTo>
                <a:lnTo>
                  <a:pt x="192" y="126"/>
                </a:lnTo>
                <a:lnTo>
                  <a:pt x="192" y="126"/>
                </a:lnTo>
                <a:close/>
                <a:moveTo>
                  <a:pt x="303" y="252"/>
                </a:move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1"/>
                </a:lnTo>
                <a:lnTo>
                  <a:pt x="303" y="251"/>
                </a:lnTo>
                <a:lnTo>
                  <a:pt x="303" y="251"/>
                </a:lnTo>
                <a:lnTo>
                  <a:pt x="303" y="251"/>
                </a:lnTo>
                <a:lnTo>
                  <a:pt x="303" y="252"/>
                </a:lnTo>
                <a:lnTo>
                  <a:pt x="303" y="252"/>
                </a:lnTo>
                <a:close/>
                <a:moveTo>
                  <a:pt x="255" y="260"/>
                </a:moveTo>
                <a:lnTo>
                  <a:pt x="255" y="260"/>
                </a:lnTo>
                <a:lnTo>
                  <a:pt x="255" y="260"/>
                </a:lnTo>
                <a:lnTo>
                  <a:pt x="255" y="260"/>
                </a:lnTo>
                <a:lnTo>
                  <a:pt x="257" y="259"/>
                </a:lnTo>
                <a:lnTo>
                  <a:pt x="257" y="259"/>
                </a:lnTo>
                <a:lnTo>
                  <a:pt x="255" y="259"/>
                </a:lnTo>
                <a:lnTo>
                  <a:pt x="255" y="259"/>
                </a:lnTo>
                <a:lnTo>
                  <a:pt x="255" y="260"/>
                </a:lnTo>
                <a:lnTo>
                  <a:pt x="255" y="260"/>
                </a:lnTo>
                <a:close/>
                <a:moveTo>
                  <a:pt x="292" y="178"/>
                </a:moveTo>
                <a:lnTo>
                  <a:pt x="292" y="178"/>
                </a:lnTo>
                <a:lnTo>
                  <a:pt x="293" y="178"/>
                </a:lnTo>
                <a:lnTo>
                  <a:pt x="293" y="178"/>
                </a:lnTo>
                <a:lnTo>
                  <a:pt x="292" y="177"/>
                </a:lnTo>
                <a:lnTo>
                  <a:pt x="292" y="177"/>
                </a:lnTo>
                <a:lnTo>
                  <a:pt x="292" y="177"/>
                </a:lnTo>
                <a:lnTo>
                  <a:pt x="292" y="177"/>
                </a:lnTo>
                <a:lnTo>
                  <a:pt x="292" y="178"/>
                </a:lnTo>
                <a:lnTo>
                  <a:pt x="292" y="178"/>
                </a:lnTo>
                <a:close/>
                <a:moveTo>
                  <a:pt x="298" y="259"/>
                </a:moveTo>
                <a:lnTo>
                  <a:pt x="298" y="259"/>
                </a:lnTo>
                <a:lnTo>
                  <a:pt x="298" y="259"/>
                </a:lnTo>
                <a:lnTo>
                  <a:pt x="298" y="259"/>
                </a:lnTo>
                <a:lnTo>
                  <a:pt x="298" y="257"/>
                </a:lnTo>
                <a:lnTo>
                  <a:pt x="298" y="257"/>
                </a:lnTo>
                <a:lnTo>
                  <a:pt x="298" y="257"/>
                </a:lnTo>
                <a:lnTo>
                  <a:pt x="298" y="257"/>
                </a:lnTo>
                <a:lnTo>
                  <a:pt x="298" y="259"/>
                </a:lnTo>
                <a:lnTo>
                  <a:pt x="298" y="259"/>
                </a:lnTo>
                <a:close/>
                <a:moveTo>
                  <a:pt x="186" y="8"/>
                </a:move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close/>
                <a:moveTo>
                  <a:pt x="180" y="82"/>
                </a:moveTo>
                <a:lnTo>
                  <a:pt x="180" y="82"/>
                </a:lnTo>
                <a:lnTo>
                  <a:pt x="180" y="82"/>
                </a:lnTo>
                <a:lnTo>
                  <a:pt x="180" y="82"/>
                </a:lnTo>
                <a:lnTo>
                  <a:pt x="180" y="82"/>
                </a:lnTo>
                <a:lnTo>
                  <a:pt x="180" y="82"/>
                </a:lnTo>
                <a:lnTo>
                  <a:pt x="178" y="83"/>
                </a:lnTo>
                <a:lnTo>
                  <a:pt x="178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2"/>
                </a:lnTo>
                <a:lnTo>
                  <a:pt x="180" y="82"/>
                </a:lnTo>
                <a:close/>
                <a:moveTo>
                  <a:pt x="177" y="63"/>
                </a:moveTo>
                <a:lnTo>
                  <a:pt x="177" y="63"/>
                </a:lnTo>
                <a:lnTo>
                  <a:pt x="177" y="63"/>
                </a:lnTo>
                <a:lnTo>
                  <a:pt x="177" y="63"/>
                </a:lnTo>
                <a:lnTo>
                  <a:pt x="175" y="65"/>
                </a:lnTo>
                <a:lnTo>
                  <a:pt x="175" y="65"/>
                </a:lnTo>
                <a:lnTo>
                  <a:pt x="177" y="65"/>
                </a:lnTo>
                <a:lnTo>
                  <a:pt x="177" y="65"/>
                </a:lnTo>
                <a:lnTo>
                  <a:pt x="177" y="63"/>
                </a:lnTo>
                <a:lnTo>
                  <a:pt x="177" y="63"/>
                </a:lnTo>
                <a:close/>
                <a:moveTo>
                  <a:pt x="263" y="177"/>
                </a:moveTo>
                <a:lnTo>
                  <a:pt x="263" y="177"/>
                </a:lnTo>
                <a:lnTo>
                  <a:pt x="263" y="177"/>
                </a:lnTo>
                <a:lnTo>
                  <a:pt x="263" y="178"/>
                </a:lnTo>
                <a:lnTo>
                  <a:pt x="263" y="178"/>
                </a:lnTo>
                <a:lnTo>
                  <a:pt x="263" y="177"/>
                </a:lnTo>
                <a:lnTo>
                  <a:pt x="263" y="17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Freeform 140"/>
          <p:cNvSpPr>
            <a:spLocks noEditPoints="1"/>
          </p:cNvSpPr>
          <p:nvPr/>
        </p:nvSpPr>
        <p:spPr bwMode="auto">
          <a:xfrm>
            <a:off x="9335082" y="3415077"/>
            <a:ext cx="220449" cy="203159"/>
          </a:xfrm>
          <a:custGeom>
            <a:gdLst>
              <a:gd fmla="*/ 17 w 102" name="T0"/>
              <a:gd fmla="*/ 83 h 94" name="T1"/>
              <a:gd fmla="*/ 1 w 102" name="T2"/>
              <a:gd fmla="*/ 37 h 94" name="T3"/>
              <a:gd fmla="*/ 38 w 102" name="T4"/>
              <a:gd fmla="*/ 4 h 94" name="T5"/>
              <a:gd fmla="*/ 87 w 102" name="T6"/>
              <a:gd fmla="*/ 15 h 94" name="T7"/>
              <a:gd fmla="*/ 101 w 102" name="T8"/>
              <a:gd fmla="*/ 48 h 94" name="T9"/>
              <a:gd fmla="*/ 82 w 102" name="T10"/>
              <a:gd fmla="*/ 86 h 94" name="T11"/>
              <a:gd fmla="*/ 74 w 102" name="T12"/>
              <a:gd fmla="*/ 13 h 94" name="T13"/>
              <a:gd fmla="*/ 88 w 102" name="T14"/>
              <a:gd fmla="*/ 34 h 94" name="T15"/>
              <a:gd fmla="*/ 91 w 102" name="T16"/>
              <a:gd fmla="*/ 59 h 94" name="T17"/>
              <a:gd fmla="*/ 93 w 102" name="T18"/>
              <a:gd fmla="*/ 34 h 94" name="T19"/>
              <a:gd fmla="*/ 35 w 102" name="T20"/>
              <a:gd fmla="*/ 86 h 94" name="T21"/>
              <a:gd fmla="*/ 6 w 102" name="T22"/>
              <a:gd fmla="*/ 49 h 94" name="T23"/>
              <a:gd fmla="*/ 5 w 102" name="T24"/>
              <a:gd fmla="*/ 45 h 94" name="T25"/>
              <a:gd fmla="*/ 36 w 102" name="T26"/>
              <a:gd fmla="*/ 81 h 94" name="T27"/>
              <a:gd fmla="*/ 65 w 102" name="T28"/>
              <a:gd fmla="*/ 84 h 94" name="T29"/>
              <a:gd fmla="*/ 58 w 102" name="T30"/>
              <a:gd fmla="*/ 83 h 94" name="T31"/>
              <a:gd fmla="*/ 55 w 102" name="T32"/>
              <a:gd fmla="*/ 24 h 94" name="T33"/>
              <a:gd fmla="*/ 36 w 102" name="T34"/>
              <a:gd fmla="*/ 24 h 94" name="T35"/>
              <a:gd fmla="*/ 33 w 102" name="T36"/>
              <a:gd fmla="*/ 35 h 94" name="T37"/>
              <a:gd fmla="*/ 55 w 102" name="T38"/>
              <a:gd fmla="*/ 24 h 94" name="T39"/>
              <a:gd fmla="*/ 20 w 102" name="T40"/>
              <a:gd fmla="*/ 64 h 94" name="T41"/>
              <a:gd fmla="*/ 11 w 102" name="T42"/>
              <a:gd fmla="*/ 56 h 94" name="T43"/>
              <a:gd fmla="*/ 74 w 102" name="T44"/>
              <a:gd fmla="*/ 18 h 94" name="T45"/>
              <a:gd fmla="*/ 52 w 102" name="T46"/>
              <a:gd fmla="*/ 12 h 94" name="T47"/>
              <a:gd fmla="*/ 50 w 102" name="T48"/>
              <a:gd fmla="*/ 57 h 94" name="T49"/>
              <a:gd fmla="*/ 44 w 102" name="T50"/>
              <a:gd fmla="*/ 57 h 94" name="T51"/>
              <a:gd fmla="*/ 69 w 102" name="T52"/>
              <a:gd fmla="*/ 75 h 94" name="T53"/>
              <a:gd fmla="*/ 76 w 102" name="T54"/>
              <a:gd fmla="*/ 68 h 94" name="T55"/>
              <a:gd fmla="*/ 24 w 102" name="T56"/>
              <a:gd fmla="*/ 45 h 94" name="T57"/>
              <a:gd fmla="*/ 31 w 102" name="T58"/>
              <a:gd fmla="*/ 57 h 94" name="T59"/>
              <a:gd fmla="*/ 24 w 102" name="T60"/>
              <a:gd fmla="*/ 21 h 94" name="T61"/>
              <a:gd fmla="*/ 17 w 102" name="T62"/>
              <a:gd fmla="*/ 35 h 94" name="T63"/>
              <a:gd fmla="*/ 71 w 102" name="T64"/>
              <a:gd fmla="*/ 86 h 94" name="T65"/>
              <a:gd fmla="*/ 72 w 102" name="T66"/>
              <a:gd fmla="*/ 87 h 94" name="T67"/>
              <a:gd fmla="*/ 35 w 102" name="T68"/>
              <a:gd fmla="*/ 8 h 94" name="T69"/>
              <a:gd fmla="*/ 50 w 102" name="T70"/>
              <a:gd fmla="*/ 32 h 94" name="T71"/>
              <a:gd fmla="*/ 41 w 102" name="T72"/>
              <a:gd fmla="*/ 37 h 94" name="T73"/>
              <a:gd fmla="*/ 24 w 102" name="T74"/>
              <a:gd fmla="*/ 16 h 94" name="T75"/>
              <a:gd fmla="*/ 36 w 102" name="T76"/>
              <a:gd fmla="*/ 13 h 94" name="T77"/>
              <a:gd fmla="*/ 72 w 102" name="T78"/>
              <a:gd fmla="*/ 79 h 94" name="T79"/>
              <a:gd fmla="*/ 66 w 102" name="T80"/>
              <a:gd fmla="*/ 79 h 94" name="T81"/>
              <a:gd fmla="*/ 13 w 102" name="T82"/>
              <a:gd fmla="*/ 45 h 94" name="T83"/>
              <a:gd fmla="*/ 85 w 102" name="T84"/>
              <a:gd fmla="*/ 41 h 94" name="T85"/>
              <a:gd fmla="*/ 57 w 102" name="T86"/>
              <a:gd fmla="*/ 43 h 94" name="T87"/>
              <a:gd fmla="*/ 36 w 102" name="T88"/>
              <a:gd fmla="*/ 78 h 94" name="T89"/>
              <a:gd fmla="*/ 31 w 102" name="T90"/>
              <a:gd fmla="*/ 76 h 94" name="T91"/>
              <a:gd fmla="*/ 17 w 102" name="T92"/>
              <a:gd fmla="*/ 46 h 94" name="T93"/>
              <a:gd fmla="*/ 63 w 102" name="T94"/>
              <a:gd fmla="*/ 23 h 94" name="T95"/>
              <a:gd fmla="*/ 44 w 102" name="T96"/>
              <a:gd fmla="*/ 43 h 94" name="T97"/>
              <a:gd fmla="*/ 82 w 102" name="T98"/>
              <a:gd fmla="*/ 71 h 94" name="T99"/>
              <a:gd fmla="*/ 82 w 102" name="T100"/>
              <a:gd fmla="*/ 53 h 94" name="T101"/>
              <a:gd fmla="*/ 82 w 102" name="T102"/>
              <a:gd fmla="*/ 53 h 94" name="T103"/>
              <a:gd fmla="*/ 65 w 102" name="T104"/>
              <a:gd fmla="*/ 59 h 94" name="T105"/>
              <a:gd fmla="*/ 41 w 102" name="T106"/>
              <a:gd fmla="*/ 54 h 94" name="T107"/>
              <a:gd fmla="*/ 49 w 102" name="T108"/>
              <a:gd fmla="*/ 67 h 94" name="T109"/>
              <a:gd fmla="*/ 72 w 102" name="T110"/>
              <a:gd fmla="*/ 59 h 94" name="T111"/>
              <a:gd fmla="*/ 43 w 102" name="T112"/>
              <a:gd fmla="*/ 67 h 94" name="T113"/>
              <a:gd fmla="*/ 57 w 102" name="T114"/>
              <a:gd fmla="*/ 64 h 94" name="T115"/>
              <a:gd fmla="*/ 90 w 102" name="T116"/>
              <a:gd fmla="*/ 68 h 94" name="T117"/>
              <a:gd fmla="*/ 76 w 102" name="T118"/>
              <a:gd fmla="*/ 46 h 94" name="T119"/>
              <a:gd fmla="*/ 46 w 102" name="T120"/>
              <a:gd fmla="*/ 71 h 94" name="T121"/>
              <a:gd fmla="*/ 54 w 102" name="T122"/>
              <a:gd fmla="*/ 37 h 94" name="T123"/>
              <a:gd fmla="*/ 54 w 102" name="T124"/>
              <a:gd fmla="*/ 27 h 9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94" w="102">
                <a:moveTo>
                  <a:pt x="60" y="94"/>
                </a:moveTo>
                <a:lnTo>
                  <a:pt x="60" y="94"/>
                </a:lnTo>
                <a:lnTo>
                  <a:pt x="55" y="92"/>
                </a:lnTo>
                <a:lnTo>
                  <a:pt x="55" y="92"/>
                </a:lnTo>
                <a:lnTo>
                  <a:pt x="38" y="90"/>
                </a:lnTo>
                <a:lnTo>
                  <a:pt x="38" y="90"/>
                </a:lnTo>
                <a:lnTo>
                  <a:pt x="27" y="89"/>
                </a:lnTo>
                <a:lnTo>
                  <a:pt x="17" y="83"/>
                </a:lnTo>
                <a:lnTo>
                  <a:pt x="17" y="83"/>
                </a:lnTo>
                <a:lnTo>
                  <a:pt x="11" y="76"/>
                </a:lnTo>
                <a:lnTo>
                  <a:pt x="5" y="68"/>
                </a:lnTo>
                <a:lnTo>
                  <a:pt x="1" y="60"/>
                </a:lnTo>
                <a:lnTo>
                  <a:pt x="0" y="49"/>
                </a:lnTo>
                <a:lnTo>
                  <a:pt x="0" y="49"/>
                </a:lnTo>
                <a:lnTo>
                  <a:pt x="0" y="43"/>
                </a:lnTo>
                <a:lnTo>
                  <a:pt x="1" y="37"/>
                </a:lnTo>
                <a:lnTo>
                  <a:pt x="6" y="26"/>
                </a:lnTo>
                <a:lnTo>
                  <a:pt x="6" y="26"/>
                </a:lnTo>
                <a:lnTo>
                  <a:pt x="13" y="19"/>
                </a:lnTo>
                <a:lnTo>
                  <a:pt x="17" y="13"/>
                </a:lnTo>
                <a:lnTo>
                  <a:pt x="25" y="8"/>
                </a:lnTo>
                <a:lnTo>
                  <a:pt x="33" y="5"/>
                </a:lnTo>
                <a:lnTo>
                  <a:pt x="33" y="5"/>
                </a:lnTo>
                <a:lnTo>
                  <a:pt x="38" y="4"/>
                </a:lnTo>
                <a:lnTo>
                  <a:pt x="38" y="4"/>
                </a:lnTo>
                <a:lnTo>
                  <a:pt x="46" y="0"/>
                </a:lnTo>
                <a:lnTo>
                  <a:pt x="55" y="0"/>
                </a:lnTo>
                <a:lnTo>
                  <a:pt x="55" y="0"/>
                </a:lnTo>
                <a:lnTo>
                  <a:pt x="68" y="4"/>
                </a:lnTo>
                <a:lnTo>
                  <a:pt x="80" y="10"/>
                </a:lnTo>
                <a:lnTo>
                  <a:pt x="80" y="10"/>
                </a:lnTo>
                <a:lnTo>
                  <a:pt x="87" y="15"/>
                </a:lnTo>
                <a:lnTo>
                  <a:pt x="95" y="23"/>
                </a:lnTo>
                <a:lnTo>
                  <a:pt x="95" y="23"/>
                </a:lnTo>
                <a:lnTo>
                  <a:pt x="99" y="30"/>
                </a:lnTo>
                <a:lnTo>
                  <a:pt x="101" y="38"/>
                </a:lnTo>
                <a:lnTo>
                  <a:pt x="101" y="38"/>
                </a:lnTo>
                <a:lnTo>
                  <a:pt x="102" y="43"/>
                </a:lnTo>
                <a:lnTo>
                  <a:pt x="101" y="48"/>
                </a:lnTo>
                <a:lnTo>
                  <a:pt x="101" y="48"/>
                </a:lnTo>
                <a:lnTo>
                  <a:pt x="99" y="51"/>
                </a:lnTo>
                <a:lnTo>
                  <a:pt x="99" y="51"/>
                </a:lnTo>
                <a:lnTo>
                  <a:pt x="96" y="64"/>
                </a:lnTo>
                <a:lnTo>
                  <a:pt x="96" y="64"/>
                </a:lnTo>
                <a:lnTo>
                  <a:pt x="93" y="73"/>
                </a:lnTo>
                <a:lnTo>
                  <a:pt x="88" y="81"/>
                </a:lnTo>
                <a:lnTo>
                  <a:pt x="88" y="81"/>
                </a:lnTo>
                <a:lnTo>
                  <a:pt x="82" y="86"/>
                </a:lnTo>
                <a:lnTo>
                  <a:pt x="76" y="90"/>
                </a:lnTo>
                <a:lnTo>
                  <a:pt x="69" y="92"/>
                </a:lnTo>
                <a:lnTo>
                  <a:pt x="60" y="94"/>
                </a:lnTo>
                <a:lnTo>
                  <a:pt x="60" y="94"/>
                </a:lnTo>
                <a:close/>
                <a:moveTo>
                  <a:pt x="74" y="13"/>
                </a:move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9" y="19"/>
                </a:lnTo>
                <a:lnTo>
                  <a:pt x="82" y="24"/>
                </a:lnTo>
                <a:lnTo>
                  <a:pt x="82" y="24"/>
                </a:lnTo>
                <a:lnTo>
                  <a:pt x="82" y="26"/>
                </a:lnTo>
                <a:lnTo>
                  <a:pt x="82" y="26"/>
                </a:lnTo>
                <a:lnTo>
                  <a:pt x="88" y="34"/>
                </a:lnTo>
                <a:lnTo>
                  <a:pt x="88" y="34"/>
                </a:lnTo>
                <a:lnTo>
                  <a:pt x="90" y="40"/>
                </a:lnTo>
                <a:lnTo>
                  <a:pt x="90" y="48"/>
                </a:lnTo>
                <a:lnTo>
                  <a:pt x="90" y="48"/>
                </a:lnTo>
                <a:lnTo>
                  <a:pt x="90" y="51"/>
                </a:lnTo>
                <a:lnTo>
                  <a:pt x="90" y="54"/>
                </a:lnTo>
                <a:lnTo>
                  <a:pt x="90" y="54"/>
                </a:lnTo>
                <a:lnTo>
                  <a:pt x="91" y="59"/>
                </a:lnTo>
                <a:lnTo>
                  <a:pt x="91" y="59"/>
                </a:lnTo>
                <a:lnTo>
                  <a:pt x="91" y="60"/>
                </a:lnTo>
                <a:lnTo>
                  <a:pt x="91" y="60"/>
                </a:lnTo>
                <a:lnTo>
                  <a:pt x="95" y="56"/>
                </a:lnTo>
                <a:lnTo>
                  <a:pt x="95" y="56"/>
                </a:lnTo>
                <a:lnTo>
                  <a:pt x="95" y="45"/>
                </a:lnTo>
                <a:lnTo>
                  <a:pt x="93" y="34"/>
                </a:lnTo>
                <a:lnTo>
                  <a:pt x="93" y="34"/>
                </a:lnTo>
                <a:lnTo>
                  <a:pt x="88" y="24"/>
                </a:lnTo>
                <a:lnTo>
                  <a:pt x="85" y="19"/>
                </a:lnTo>
                <a:lnTo>
                  <a:pt x="80" y="16"/>
                </a:lnTo>
                <a:lnTo>
                  <a:pt x="80" y="16"/>
                </a:lnTo>
                <a:lnTo>
                  <a:pt x="74" y="13"/>
                </a:lnTo>
                <a:lnTo>
                  <a:pt x="74" y="13"/>
                </a:lnTo>
                <a:close/>
                <a:moveTo>
                  <a:pt x="35" y="86"/>
                </a:moveTo>
                <a:lnTo>
                  <a:pt x="35" y="86"/>
                </a:lnTo>
                <a:lnTo>
                  <a:pt x="30" y="81"/>
                </a:lnTo>
                <a:lnTo>
                  <a:pt x="30" y="81"/>
                </a:lnTo>
                <a:lnTo>
                  <a:pt x="25" y="78"/>
                </a:lnTo>
                <a:lnTo>
                  <a:pt x="25" y="78"/>
                </a:lnTo>
                <a:lnTo>
                  <a:pt x="17" y="73"/>
                </a:lnTo>
                <a:lnTo>
                  <a:pt x="13" y="67"/>
                </a:lnTo>
                <a:lnTo>
                  <a:pt x="8" y="59"/>
                </a:lnTo>
                <a:lnTo>
                  <a:pt x="6" y="49"/>
                </a:lnTo>
                <a:lnTo>
                  <a:pt x="6" y="49"/>
                </a:lnTo>
                <a:lnTo>
                  <a:pt x="8" y="38"/>
                </a:lnTo>
                <a:lnTo>
                  <a:pt x="11" y="29"/>
                </a:lnTo>
                <a:lnTo>
                  <a:pt x="11" y="29"/>
                </a:lnTo>
                <a:lnTo>
                  <a:pt x="11" y="27"/>
                </a:lnTo>
                <a:lnTo>
                  <a:pt x="11" y="27"/>
                </a:lnTo>
                <a:lnTo>
                  <a:pt x="6" y="35"/>
                </a:lnTo>
                <a:lnTo>
                  <a:pt x="5" y="45"/>
                </a:lnTo>
                <a:lnTo>
                  <a:pt x="5" y="54"/>
                </a:lnTo>
                <a:lnTo>
                  <a:pt x="6" y="62"/>
                </a:lnTo>
                <a:lnTo>
                  <a:pt x="11" y="71"/>
                </a:lnTo>
                <a:lnTo>
                  <a:pt x="17" y="78"/>
                </a:lnTo>
                <a:lnTo>
                  <a:pt x="25" y="83"/>
                </a:lnTo>
                <a:lnTo>
                  <a:pt x="35" y="86"/>
                </a:lnTo>
                <a:lnTo>
                  <a:pt x="35" y="86"/>
                </a:lnTo>
                <a:close/>
                <a:moveTo>
                  <a:pt x="36" y="81"/>
                </a:moveTo>
                <a:lnTo>
                  <a:pt x="36" y="81"/>
                </a:lnTo>
                <a:lnTo>
                  <a:pt x="41" y="86"/>
                </a:lnTo>
                <a:lnTo>
                  <a:pt x="46" y="87"/>
                </a:lnTo>
                <a:lnTo>
                  <a:pt x="46" y="87"/>
                </a:lnTo>
                <a:lnTo>
                  <a:pt x="50" y="89"/>
                </a:lnTo>
                <a:lnTo>
                  <a:pt x="54" y="87"/>
                </a:lnTo>
                <a:lnTo>
                  <a:pt x="54" y="87"/>
                </a:lnTo>
                <a:lnTo>
                  <a:pt x="65" y="84"/>
                </a:lnTo>
                <a:lnTo>
                  <a:pt x="65" y="84"/>
                </a:lnTo>
                <a:lnTo>
                  <a:pt x="66" y="84"/>
                </a:lnTo>
                <a:lnTo>
                  <a:pt x="66" y="84"/>
                </a:lnTo>
                <a:lnTo>
                  <a:pt x="63" y="83"/>
                </a:lnTo>
                <a:lnTo>
                  <a:pt x="63" y="83"/>
                </a:lnTo>
                <a:lnTo>
                  <a:pt x="61" y="81"/>
                </a:lnTo>
                <a:lnTo>
                  <a:pt x="58" y="83"/>
                </a:lnTo>
                <a:lnTo>
                  <a:pt x="58" y="83"/>
                </a:lnTo>
                <a:lnTo>
                  <a:pt x="54" y="83"/>
                </a:lnTo>
                <a:lnTo>
                  <a:pt x="47" y="83"/>
                </a:lnTo>
                <a:lnTo>
                  <a:pt x="47" y="83"/>
                </a:lnTo>
                <a:lnTo>
                  <a:pt x="41" y="83"/>
                </a:lnTo>
                <a:lnTo>
                  <a:pt x="41" y="83"/>
                </a:lnTo>
                <a:lnTo>
                  <a:pt x="36" y="81"/>
                </a:lnTo>
                <a:lnTo>
                  <a:pt x="36" y="81"/>
                </a:lnTo>
                <a:close/>
                <a:moveTo>
                  <a:pt x="55" y="24"/>
                </a:moveTo>
                <a:lnTo>
                  <a:pt x="55" y="24"/>
                </a:lnTo>
                <a:lnTo>
                  <a:pt x="47" y="21"/>
                </a:lnTo>
                <a:lnTo>
                  <a:pt x="47" y="21"/>
                </a:lnTo>
                <a:lnTo>
                  <a:pt x="43" y="23"/>
                </a:lnTo>
                <a:lnTo>
                  <a:pt x="38" y="23"/>
                </a:lnTo>
                <a:lnTo>
                  <a:pt x="38" y="23"/>
                </a:lnTo>
                <a:lnTo>
                  <a:pt x="36" y="24"/>
                </a:lnTo>
                <a:lnTo>
                  <a:pt x="36" y="24"/>
                </a:lnTo>
                <a:lnTo>
                  <a:pt x="31" y="35"/>
                </a:lnTo>
                <a:lnTo>
                  <a:pt x="31" y="35"/>
                </a:lnTo>
                <a:lnTo>
                  <a:pt x="31" y="37"/>
                </a:lnTo>
                <a:lnTo>
                  <a:pt x="31" y="37"/>
                </a:lnTo>
                <a:lnTo>
                  <a:pt x="33" y="37"/>
                </a:lnTo>
                <a:lnTo>
                  <a:pt x="33" y="37"/>
                </a:lnTo>
                <a:lnTo>
                  <a:pt x="33" y="35"/>
                </a:lnTo>
                <a:lnTo>
                  <a:pt x="33" y="35"/>
                </a:lnTo>
                <a:lnTo>
                  <a:pt x="38" y="29"/>
                </a:lnTo>
                <a:lnTo>
                  <a:pt x="41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9" y="24"/>
                </a:lnTo>
                <a:lnTo>
                  <a:pt x="55" y="24"/>
                </a:lnTo>
                <a:lnTo>
                  <a:pt x="55" y="24"/>
                </a:lnTo>
                <a:close/>
                <a:moveTo>
                  <a:pt x="24" y="73"/>
                </a:move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0" y="67"/>
                </a:lnTo>
                <a:lnTo>
                  <a:pt x="20" y="67"/>
                </a:lnTo>
                <a:lnTo>
                  <a:pt x="20" y="64"/>
                </a:lnTo>
                <a:lnTo>
                  <a:pt x="17" y="62"/>
                </a:lnTo>
                <a:lnTo>
                  <a:pt x="17" y="62"/>
                </a:lnTo>
                <a:lnTo>
                  <a:pt x="14" y="57"/>
                </a:lnTo>
                <a:lnTo>
                  <a:pt x="13" y="53"/>
                </a:lnTo>
                <a:lnTo>
                  <a:pt x="13" y="53"/>
                </a:lnTo>
                <a:lnTo>
                  <a:pt x="9" y="48"/>
                </a:lnTo>
                <a:lnTo>
                  <a:pt x="9" y="48"/>
                </a:lnTo>
                <a:lnTo>
                  <a:pt x="11" y="56"/>
                </a:lnTo>
                <a:lnTo>
                  <a:pt x="14" y="64"/>
                </a:lnTo>
                <a:lnTo>
                  <a:pt x="19" y="68"/>
                </a:lnTo>
                <a:lnTo>
                  <a:pt x="24" y="73"/>
                </a:lnTo>
                <a:lnTo>
                  <a:pt x="24" y="73"/>
                </a:lnTo>
                <a:close/>
                <a:moveTo>
                  <a:pt x="74" y="19"/>
                </a:moveTo>
                <a:lnTo>
                  <a:pt x="74" y="19"/>
                </a:lnTo>
                <a:lnTo>
                  <a:pt x="74" y="18"/>
                </a:lnTo>
                <a:lnTo>
                  <a:pt x="74" y="18"/>
                </a:lnTo>
                <a:lnTo>
                  <a:pt x="66" y="12"/>
                </a:lnTo>
                <a:lnTo>
                  <a:pt x="66" y="12"/>
                </a:lnTo>
                <a:lnTo>
                  <a:pt x="65" y="10"/>
                </a:lnTo>
                <a:lnTo>
                  <a:pt x="65" y="10"/>
                </a:lnTo>
                <a:lnTo>
                  <a:pt x="60" y="10"/>
                </a:lnTo>
                <a:lnTo>
                  <a:pt x="54" y="10"/>
                </a:lnTo>
                <a:lnTo>
                  <a:pt x="54" y="10"/>
                </a:lnTo>
                <a:lnTo>
                  <a:pt x="52" y="12"/>
                </a:lnTo>
                <a:lnTo>
                  <a:pt x="52" y="12"/>
                </a:lnTo>
                <a:lnTo>
                  <a:pt x="52" y="12"/>
                </a:lnTo>
                <a:lnTo>
                  <a:pt x="52" y="12"/>
                </a:lnTo>
                <a:lnTo>
                  <a:pt x="63" y="15"/>
                </a:lnTo>
                <a:lnTo>
                  <a:pt x="63" y="15"/>
                </a:lnTo>
                <a:lnTo>
                  <a:pt x="74" y="19"/>
                </a:lnTo>
                <a:lnTo>
                  <a:pt x="74" y="19"/>
                </a:lnTo>
                <a:close/>
                <a:moveTo>
                  <a:pt x="50" y="57"/>
                </a:moveTo>
                <a:lnTo>
                  <a:pt x="50" y="57"/>
                </a:lnTo>
                <a:lnTo>
                  <a:pt x="49" y="53"/>
                </a:lnTo>
                <a:lnTo>
                  <a:pt x="49" y="48"/>
                </a:lnTo>
                <a:lnTo>
                  <a:pt x="49" y="48"/>
                </a:lnTo>
                <a:lnTo>
                  <a:pt x="46" y="48"/>
                </a:lnTo>
                <a:lnTo>
                  <a:pt x="46" y="48"/>
                </a:lnTo>
                <a:lnTo>
                  <a:pt x="44" y="53"/>
                </a:lnTo>
                <a:lnTo>
                  <a:pt x="44" y="57"/>
                </a:lnTo>
                <a:lnTo>
                  <a:pt x="44" y="57"/>
                </a:lnTo>
                <a:lnTo>
                  <a:pt x="47" y="57"/>
                </a:lnTo>
                <a:lnTo>
                  <a:pt x="50" y="57"/>
                </a:lnTo>
                <a:lnTo>
                  <a:pt x="50" y="57"/>
                </a:lnTo>
                <a:close/>
                <a:moveTo>
                  <a:pt x="69" y="73"/>
                </a:moveTo>
                <a:lnTo>
                  <a:pt x="69" y="73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76" y="71"/>
                </a:lnTo>
                <a:lnTo>
                  <a:pt x="80" y="65"/>
                </a:lnTo>
                <a:lnTo>
                  <a:pt x="80" y="65"/>
                </a:lnTo>
                <a:lnTo>
                  <a:pt x="82" y="62"/>
                </a:lnTo>
                <a:lnTo>
                  <a:pt x="82" y="62"/>
                </a:lnTo>
                <a:lnTo>
                  <a:pt x="76" y="68"/>
                </a:lnTo>
                <a:lnTo>
                  <a:pt x="76" y="68"/>
                </a:lnTo>
                <a:lnTo>
                  <a:pt x="69" y="73"/>
                </a:lnTo>
                <a:lnTo>
                  <a:pt x="69" y="73"/>
                </a:lnTo>
                <a:close/>
                <a:moveTo>
                  <a:pt x="25" y="43"/>
                </a:moveTo>
                <a:lnTo>
                  <a:pt x="25" y="43"/>
                </a:lnTo>
                <a:lnTo>
                  <a:pt x="25" y="43"/>
                </a:lnTo>
                <a:lnTo>
                  <a:pt x="25" y="43"/>
                </a:lnTo>
                <a:lnTo>
                  <a:pt x="24" y="45"/>
                </a:lnTo>
                <a:lnTo>
                  <a:pt x="24" y="45"/>
                </a:lnTo>
                <a:lnTo>
                  <a:pt x="25" y="49"/>
                </a:lnTo>
                <a:lnTo>
                  <a:pt x="25" y="54"/>
                </a:lnTo>
                <a:lnTo>
                  <a:pt x="25" y="54"/>
                </a:lnTo>
                <a:lnTo>
                  <a:pt x="28" y="56"/>
                </a:lnTo>
                <a:lnTo>
                  <a:pt x="31" y="59"/>
                </a:lnTo>
                <a:lnTo>
                  <a:pt x="31" y="59"/>
                </a:lnTo>
                <a:lnTo>
                  <a:pt x="31" y="57"/>
                </a:lnTo>
                <a:lnTo>
                  <a:pt x="31" y="57"/>
                </a:lnTo>
                <a:lnTo>
                  <a:pt x="28" y="51"/>
                </a:lnTo>
                <a:lnTo>
                  <a:pt x="25" y="45"/>
                </a:lnTo>
                <a:lnTo>
                  <a:pt x="25" y="45"/>
                </a:lnTo>
                <a:lnTo>
                  <a:pt x="25" y="43"/>
                </a:lnTo>
                <a:lnTo>
                  <a:pt x="25" y="43"/>
                </a:lnTo>
                <a:close/>
                <a:moveTo>
                  <a:pt x="24" y="21"/>
                </a:moveTo>
                <a:lnTo>
                  <a:pt x="24" y="21"/>
                </a:lnTo>
                <a:lnTo>
                  <a:pt x="24" y="21"/>
                </a:lnTo>
                <a:lnTo>
                  <a:pt x="24" y="21"/>
                </a:lnTo>
                <a:lnTo>
                  <a:pt x="19" y="26"/>
                </a:lnTo>
                <a:lnTo>
                  <a:pt x="16" y="32"/>
                </a:lnTo>
                <a:lnTo>
                  <a:pt x="16" y="32"/>
                </a:lnTo>
                <a:lnTo>
                  <a:pt x="16" y="34"/>
                </a:lnTo>
                <a:lnTo>
                  <a:pt x="17" y="35"/>
                </a:lnTo>
                <a:lnTo>
                  <a:pt x="17" y="35"/>
                </a:lnTo>
                <a:lnTo>
                  <a:pt x="20" y="27"/>
                </a:lnTo>
                <a:lnTo>
                  <a:pt x="24" y="21"/>
                </a:lnTo>
                <a:lnTo>
                  <a:pt x="24" y="21"/>
                </a:lnTo>
                <a:close/>
                <a:moveTo>
                  <a:pt x="80" y="83"/>
                </a:moveTo>
                <a:lnTo>
                  <a:pt x="80" y="83"/>
                </a:lnTo>
                <a:lnTo>
                  <a:pt x="76" y="84"/>
                </a:lnTo>
                <a:lnTo>
                  <a:pt x="76" y="84"/>
                </a:lnTo>
                <a:lnTo>
                  <a:pt x="71" y="86"/>
                </a:lnTo>
                <a:lnTo>
                  <a:pt x="68" y="87"/>
                </a:lnTo>
                <a:lnTo>
                  <a:pt x="68" y="87"/>
                </a:lnTo>
                <a:lnTo>
                  <a:pt x="65" y="89"/>
                </a:lnTo>
                <a:lnTo>
                  <a:pt x="65" y="89"/>
                </a:lnTo>
                <a:lnTo>
                  <a:pt x="63" y="89"/>
                </a:lnTo>
                <a:lnTo>
                  <a:pt x="63" y="89"/>
                </a:lnTo>
                <a:lnTo>
                  <a:pt x="68" y="89"/>
                </a:lnTo>
                <a:lnTo>
                  <a:pt x="72" y="87"/>
                </a:lnTo>
                <a:lnTo>
                  <a:pt x="80" y="83"/>
                </a:lnTo>
                <a:lnTo>
                  <a:pt x="80" y="83"/>
                </a:lnTo>
                <a:close/>
                <a:moveTo>
                  <a:pt x="54" y="7"/>
                </a:moveTo>
                <a:lnTo>
                  <a:pt x="54" y="7"/>
                </a:lnTo>
                <a:lnTo>
                  <a:pt x="49" y="5"/>
                </a:lnTo>
                <a:lnTo>
                  <a:pt x="43" y="5"/>
                </a:lnTo>
                <a:lnTo>
                  <a:pt x="38" y="7"/>
                </a:lnTo>
                <a:lnTo>
                  <a:pt x="35" y="8"/>
                </a:lnTo>
                <a:lnTo>
                  <a:pt x="35" y="8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0" y="7"/>
                </a:lnTo>
                <a:lnTo>
                  <a:pt x="54" y="7"/>
                </a:lnTo>
                <a:lnTo>
                  <a:pt x="54" y="7"/>
                </a:lnTo>
                <a:close/>
                <a:moveTo>
                  <a:pt x="50" y="32"/>
                </a:moveTo>
                <a:lnTo>
                  <a:pt x="50" y="32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30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4" y="34"/>
                </a:lnTo>
                <a:lnTo>
                  <a:pt x="49" y="34"/>
                </a:lnTo>
                <a:lnTo>
                  <a:pt x="49" y="34"/>
                </a:lnTo>
                <a:lnTo>
                  <a:pt x="50" y="32"/>
                </a:lnTo>
                <a:lnTo>
                  <a:pt x="50" y="32"/>
                </a:lnTo>
                <a:lnTo>
                  <a:pt x="50" y="32"/>
                </a:lnTo>
                <a:close/>
                <a:moveTo>
                  <a:pt x="24" y="16"/>
                </a:moveTo>
                <a:lnTo>
                  <a:pt x="24" y="16"/>
                </a:lnTo>
                <a:lnTo>
                  <a:pt x="30" y="16"/>
                </a:lnTo>
                <a:lnTo>
                  <a:pt x="30" y="16"/>
                </a:lnTo>
                <a:lnTo>
                  <a:pt x="30" y="16"/>
                </a:lnTo>
                <a:lnTo>
                  <a:pt x="30" y="16"/>
                </a:lnTo>
                <a:lnTo>
                  <a:pt x="35" y="13"/>
                </a:lnTo>
                <a:lnTo>
                  <a:pt x="35" y="13"/>
                </a:lnTo>
                <a:lnTo>
                  <a:pt x="36" y="13"/>
                </a:lnTo>
                <a:lnTo>
                  <a:pt x="36" y="13"/>
                </a:lnTo>
                <a:lnTo>
                  <a:pt x="30" y="13"/>
                </a:lnTo>
                <a:lnTo>
                  <a:pt x="24" y="16"/>
                </a:lnTo>
                <a:lnTo>
                  <a:pt x="24" y="16"/>
                </a:lnTo>
                <a:close/>
                <a:moveTo>
                  <a:pt x="66" y="79"/>
                </a:moveTo>
                <a:lnTo>
                  <a:pt x="66" y="79"/>
                </a:lnTo>
                <a:lnTo>
                  <a:pt x="69" y="81"/>
                </a:lnTo>
                <a:lnTo>
                  <a:pt x="72" y="79"/>
                </a:lnTo>
                <a:lnTo>
                  <a:pt x="72" y="79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74" y="78"/>
                </a:lnTo>
                <a:lnTo>
                  <a:pt x="66" y="79"/>
                </a:lnTo>
                <a:lnTo>
                  <a:pt x="66" y="79"/>
                </a:lnTo>
                <a:close/>
                <a:moveTo>
                  <a:pt x="13" y="45"/>
                </a:moveTo>
                <a:lnTo>
                  <a:pt x="13" y="45"/>
                </a:lnTo>
                <a:lnTo>
                  <a:pt x="16" y="38"/>
                </a:lnTo>
                <a:lnTo>
                  <a:pt x="16" y="38"/>
                </a:lnTo>
                <a:lnTo>
                  <a:pt x="14" y="37"/>
                </a:lnTo>
                <a:lnTo>
                  <a:pt x="14" y="37"/>
                </a:lnTo>
                <a:lnTo>
                  <a:pt x="13" y="45"/>
                </a:lnTo>
                <a:lnTo>
                  <a:pt x="13" y="45"/>
                </a:lnTo>
                <a:close/>
                <a:moveTo>
                  <a:pt x="84" y="34"/>
                </a:moveTo>
                <a:lnTo>
                  <a:pt x="84" y="34"/>
                </a:lnTo>
                <a:lnTo>
                  <a:pt x="82" y="38"/>
                </a:lnTo>
                <a:lnTo>
                  <a:pt x="82" y="38"/>
                </a:lnTo>
                <a:lnTo>
                  <a:pt x="82" y="40"/>
                </a:lnTo>
                <a:lnTo>
                  <a:pt x="82" y="40"/>
                </a:lnTo>
                <a:lnTo>
                  <a:pt x="85" y="41"/>
                </a:lnTo>
                <a:lnTo>
                  <a:pt x="85" y="41"/>
                </a:lnTo>
                <a:lnTo>
                  <a:pt x="85" y="38"/>
                </a:lnTo>
                <a:lnTo>
                  <a:pt x="84" y="34"/>
                </a:lnTo>
                <a:lnTo>
                  <a:pt x="84" y="34"/>
                </a:lnTo>
                <a:close/>
                <a:moveTo>
                  <a:pt x="60" y="46"/>
                </a:moveTo>
                <a:lnTo>
                  <a:pt x="60" y="46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5" y="46"/>
                </a:lnTo>
                <a:lnTo>
                  <a:pt x="55" y="46"/>
                </a:lnTo>
                <a:lnTo>
                  <a:pt x="57" y="46"/>
                </a:lnTo>
                <a:lnTo>
                  <a:pt x="60" y="46"/>
                </a:lnTo>
                <a:lnTo>
                  <a:pt x="60" y="46"/>
                </a:lnTo>
                <a:close/>
                <a:moveTo>
                  <a:pt x="36" y="78"/>
                </a:move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31" y="76"/>
                </a:lnTo>
                <a:lnTo>
                  <a:pt x="31" y="76"/>
                </a:lnTo>
                <a:lnTo>
                  <a:pt x="36" y="78"/>
                </a:lnTo>
                <a:lnTo>
                  <a:pt x="36" y="78"/>
                </a:lnTo>
                <a:close/>
                <a:moveTo>
                  <a:pt x="19" y="54"/>
                </a:moveTo>
                <a:lnTo>
                  <a:pt x="19" y="54"/>
                </a:lnTo>
                <a:lnTo>
                  <a:pt x="17" y="51"/>
                </a:lnTo>
                <a:lnTo>
                  <a:pt x="17" y="51"/>
                </a:lnTo>
                <a:lnTo>
                  <a:pt x="17" y="46"/>
                </a:lnTo>
                <a:lnTo>
                  <a:pt x="17" y="46"/>
                </a:lnTo>
                <a:lnTo>
                  <a:pt x="16" y="51"/>
                </a:lnTo>
                <a:lnTo>
                  <a:pt x="19" y="54"/>
                </a:lnTo>
                <a:lnTo>
                  <a:pt x="19" y="54"/>
                </a:lnTo>
                <a:close/>
                <a:moveTo>
                  <a:pt x="60" y="19"/>
                </a:moveTo>
                <a:lnTo>
                  <a:pt x="60" y="19"/>
                </a:lnTo>
                <a:lnTo>
                  <a:pt x="61" y="23"/>
                </a:lnTo>
                <a:lnTo>
                  <a:pt x="61" y="23"/>
                </a:lnTo>
                <a:lnTo>
                  <a:pt x="63" y="23"/>
                </a:lnTo>
                <a:lnTo>
                  <a:pt x="65" y="23"/>
                </a:lnTo>
                <a:lnTo>
                  <a:pt x="65" y="23"/>
                </a:lnTo>
                <a:lnTo>
                  <a:pt x="63" y="21"/>
                </a:lnTo>
                <a:lnTo>
                  <a:pt x="60" y="19"/>
                </a:lnTo>
                <a:lnTo>
                  <a:pt x="60" y="19"/>
                </a:lnTo>
                <a:close/>
                <a:moveTo>
                  <a:pt x="41" y="45"/>
                </a:moveTo>
                <a:lnTo>
                  <a:pt x="41" y="45"/>
                </a:lnTo>
                <a:lnTo>
                  <a:pt x="44" y="43"/>
                </a:lnTo>
                <a:lnTo>
                  <a:pt x="44" y="41"/>
                </a:lnTo>
                <a:lnTo>
                  <a:pt x="44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1" y="45"/>
                </a:lnTo>
                <a:lnTo>
                  <a:pt x="41" y="45"/>
                </a:lnTo>
                <a:close/>
                <a:moveTo>
                  <a:pt x="82" y="71"/>
                </a:moveTo>
                <a:lnTo>
                  <a:pt x="82" y="71"/>
                </a:lnTo>
                <a:lnTo>
                  <a:pt x="85" y="68"/>
                </a:lnTo>
                <a:lnTo>
                  <a:pt x="87" y="64"/>
                </a:lnTo>
                <a:lnTo>
                  <a:pt x="87" y="64"/>
                </a:lnTo>
                <a:lnTo>
                  <a:pt x="82" y="71"/>
                </a:lnTo>
                <a:lnTo>
                  <a:pt x="82" y="71"/>
                </a:lnTo>
                <a:close/>
                <a:moveTo>
                  <a:pt x="82" y="53"/>
                </a:moveTo>
                <a:lnTo>
                  <a:pt x="82" y="53"/>
                </a:lnTo>
                <a:lnTo>
                  <a:pt x="82" y="53"/>
                </a:lnTo>
                <a:lnTo>
                  <a:pt x="82" y="53"/>
                </a:lnTo>
                <a:lnTo>
                  <a:pt x="84" y="49"/>
                </a:lnTo>
                <a:lnTo>
                  <a:pt x="84" y="49"/>
                </a:lnTo>
                <a:lnTo>
                  <a:pt x="84" y="48"/>
                </a:lnTo>
                <a:lnTo>
                  <a:pt x="82" y="46"/>
                </a:lnTo>
                <a:lnTo>
                  <a:pt x="82" y="46"/>
                </a:lnTo>
                <a:lnTo>
                  <a:pt x="82" y="53"/>
                </a:lnTo>
                <a:lnTo>
                  <a:pt x="82" y="53"/>
                </a:lnTo>
                <a:close/>
                <a:moveTo>
                  <a:pt x="63" y="60"/>
                </a:moveTo>
                <a:lnTo>
                  <a:pt x="63" y="60"/>
                </a:lnTo>
                <a:lnTo>
                  <a:pt x="63" y="62"/>
                </a:lnTo>
                <a:lnTo>
                  <a:pt x="65" y="62"/>
                </a:lnTo>
                <a:lnTo>
                  <a:pt x="65" y="62"/>
                </a:lnTo>
                <a:lnTo>
                  <a:pt x="65" y="60"/>
                </a:lnTo>
                <a:lnTo>
                  <a:pt x="65" y="59"/>
                </a:lnTo>
                <a:lnTo>
                  <a:pt x="65" y="59"/>
                </a:lnTo>
                <a:lnTo>
                  <a:pt x="63" y="60"/>
                </a:lnTo>
                <a:lnTo>
                  <a:pt x="63" y="60"/>
                </a:lnTo>
                <a:close/>
                <a:moveTo>
                  <a:pt x="41" y="49"/>
                </a:moveTo>
                <a:lnTo>
                  <a:pt x="41" y="49"/>
                </a:lnTo>
                <a:lnTo>
                  <a:pt x="39" y="51"/>
                </a:lnTo>
                <a:lnTo>
                  <a:pt x="41" y="54"/>
                </a:lnTo>
                <a:lnTo>
                  <a:pt x="41" y="54"/>
                </a:lnTo>
                <a:lnTo>
                  <a:pt x="41" y="49"/>
                </a:lnTo>
                <a:lnTo>
                  <a:pt x="41" y="49"/>
                </a:lnTo>
                <a:close/>
                <a:moveTo>
                  <a:pt x="52" y="67"/>
                </a:moveTo>
                <a:lnTo>
                  <a:pt x="52" y="67"/>
                </a:lnTo>
                <a:lnTo>
                  <a:pt x="50" y="67"/>
                </a:lnTo>
                <a:lnTo>
                  <a:pt x="49" y="67"/>
                </a:lnTo>
                <a:lnTo>
                  <a:pt x="49" y="67"/>
                </a:lnTo>
                <a:lnTo>
                  <a:pt x="49" y="67"/>
                </a:lnTo>
                <a:lnTo>
                  <a:pt x="52" y="67"/>
                </a:lnTo>
                <a:lnTo>
                  <a:pt x="52" y="67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0"/>
                </a:lnTo>
                <a:lnTo>
                  <a:pt x="74" y="57"/>
                </a:lnTo>
                <a:lnTo>
                  <a:pt x="74" y="57"/>
                </a:lnTo>
                <a:lnTo>
                  <a:pt x="72" y="59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43" y="67"/>
                </a:moveTo>
                <a:lnTo>
                  <a:pt x="43" y="67"/>
                </a:lnTo>
                <a:lnTo>
                  <a:pt x="41" y="67"/>
                </a:lnTo>
                <a:lnTo>
                  <a:pt x="39" y="67"/>
                </a:lnTo>
                <a:lnTo>
                  <a:pt x="39" y="67"/>
                </a:lnTo>
                <a:lnTo>
                  <a:pt x="43" y="67"/>
                </a:lnTo>
                <a:lnTo>
                  <a:pt x="43" y="67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60" y="64"/>
                </a:lnTo>
                <a:lnTo>
                  <a:pt x="60" y="64"/>
                </a:lnTo>
                <a:lnTo>
                  <a:pt x="58" y="64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88" y="71"/>
                </a:moveTo>
                <a:lnTo>
                  <a:pt x="88" y="71"/>
                </a:lnTo>
                <a:lnTo>
                  <a:pt x="90" y="71"/>
                </a:lnTo>
                <a:lnTo>
                  <a:pt x="90" y="71"/>
                </a:lnTo>
                <a:lnTo>
                  <a:pt x="90" y="68"/>
                </a:lnTo>
                <a:lnTo>
                  <a:pt x="90" y="68"/>
                </a:lnTo>
                <a:lnTo>
                  <a:pt x="90" y="68"/>
                </a:lnTo>
                <a:lnTo>
                  <a:pt x="90" y="68"/>
                </a:lnTo>
                <a:lnTo>
                  <a:pt x="88" y="71"/>
                </a:lnTo>
                <a:lnTo>
                  <a:pt x="88" y="71"/>
                </a:lnTo>
                <a:close/>
                <a:moveTo>
                  <a:pt x="76" y="46"/>
                </a:moveTo>
                <a:lnTo>
                  <a:pt x="76" y="46"/>
                </a:lnTo>
                <a:lnTo>
                  <a:pt x="76" y="45"/>
                </a:lnTo>
                <a:lnTo>
                  <a:pt x="76" y="45"/>
                </a:lnTo>
                <a:lnTo>
                  <a:pt x="74" y="45"/>
                </a:lnTo>
                <a:lnTo>
                  <a:pt x="76" y="46"/>
                </a:lnTo>
                <a:lnTo>
                  <a:pt x="76" y="46"/>
                </a:lnTo>
                <a:close/>
                <a:moveTo>
                  <a:pt x="46" y="71"/>
                </a:moveTo>
                <a:lnTo>
                  <a:pt x="46" y="71"/>
                </a:lnTo>
                <a:lnTo>
                  <a:pt x="47" y="71"/>
                </a:lnTo>
                <a:lnTo>
                  <a:pt x="49" y="71"/>
                </a:lnTo>
                <a:lnTo>
                  <a:pt x="49" y="71"/>
                </a:lnTo>
                <a:lnTo>
                  <a:pt x="46" y="71"/>
                </a:lnTo>
                <a:lnTo>
                  <a:pt x="46" y="71"/>
                </a:lnTo>
                <a:close/>
                <a:moveTo>
                  <a:pt x="54" y="37"/>
                </a:moveTo>
                <a:lnTo>
                  <a:pt x="54" y="37"/>
                </a:lnTo>
                <a:lnTo>
                  <a:pt x="54" y="37"/>
                </a:lnTo>
                <a:lnTo>
                  <a:pt x="54" y="37"/>
                </a:lnTo>
                <a:lnTo>
                  <a:pt x="54" y="38"/>
                </a:lnTo>
                <a:lnTo>
                  <a:pt x="54" y="38"/>
                </a:lnTo>
                <a:lnTo>
                  <a:pt x="54" y="37"/>
                </a:lnTo>
                <a:lnTo>
                  <a:pt x="54" y="37"/>
                </a:lnTo>
                <a:close/>
                <a:moveTo>
                  <a:pt x="52" y="27"/>
                </a:moveTo>
                <a:lnTo>
                  <a:pt x="52" y="27"/>
                </a:lnTo>
                <a:lnTo>
                  <a:pt x="52" y="29"/>
                </a:lnTo>
                <a:lnTo>
                  <a:pt x="52" y="29"/>
                </a:lnTo>
                <a:lnTo>
                  <a:pt x="54" y="27"/>
                </a:lnTo>
                <a:lnTo>
                  <a:pt x="54" y="27"/>
                </a:lnTo>
                <a:lnTo>
                  <a:pt x="54" y="27"/>
                </a:lnTo>
                <a:lnTo>
                  <a:pt x="54" y="27"/>
                </a:lnTo>
                <a:lnTo>
                  <a:pt x="52" y="27"/>
                </a:lnTo>
                <a:lnTo>
                  <a:pt x="52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141"/>
          <p:cNvSpPr>
            <a:spLocks noEditPoints="1"/>
          </p:cNvSpPr>
          <p:nvPr/>
        </p:nvSpPr>
        <p:spPr bwMode="auto">
          <a:xfrm>
            <a:off x="6676306" y="4450915"/>
            <a:ext cx="473318" cy="596509"/>
          </a:xfrm>
          <a:custGeom>
            <a:gdLst>
              <a:gd fmla="*/ 218 w 219" name="T0"/>
              <a:gd fmla="*/ 85 h 276" name="T1"/>
              <a:gd fmla="*/ 210 w 219" name="T2"/>
              <a:gd fmla="*/ 60 h 276" name="T3"/>
              <a:gd fmla="*/ 152 w 219" name="T4"/>
              <a:gd fmla="*/ 87 h 276" name="T5"/>
              <a:gd fmla="*/ 77 w 219" name="T6"/>
              <a:gd fmla="*/ 155 h 276" name="T7"/>
              <a:gd fmla="*/ 109 w 219" name="T8"/>
              <a:gd fmla="*/ 163 h 276" name="T9"/>
              <a:gd fmla="*/ 167 w 219" name="T10"/>
              <a:gd fmla="*/ 207 h 276" name="T11"/>
              <a:gd fmla="*/ 130 w 219" name="T12"/>
              <a:gd fmla="*/ 65 h 276" name="T13"/>
              <a:gd fmla="*/ 32 w 219" name="T14"/>
              <a:gd fmla="*/ 43 h 276" name="T15"/>
              <a:gd fmla="*/ 204 w 219" name="T16"/>
              <a:gd fmla="*/ 149 h 276" name="T17"/>
              <a:gd fmla="*/ 201 w 219" name="T18"/>
              <a:gd fmla="*/ 122 h 276" name="T19"/>
              <a:gd fmla="*/ 96 w 219" name="T20"/>
              <a:gd fmla="*/ 63 h 276" name="T21"/>
              <a:gd fmla="*/ 161 w 219" name="T22"/>
              <a:gd fmla="*/ 19 h 276" name="T23"/>
              <a:gd fmla="*/ 155 w 219" name="T24"/>
              <a:gd fmla="*/ 246 h 276" name="T25"/>
              <a:gd fmla="*/ 109 w 219" name="T26"/>
              <a:gd fmla="*/ 51 h 276" name="T27"/>
              <a:gd fmla="*/ 164 w 219" name="T28"/>
              <a:gd fmla="*/ 62 h 276" name="T29"/>
              <a:gd fmla="*/ 115 w 219" name="T30"/>
              <a:gd fmla="*/ 101 h 276" name="T31"/>
              <a:gd fmla="*/ 38 w 219" name="T32"/>
              <a:gd fmla="*/ 65 h 276" name="T33"/>
              <a:gd fmla="*/ 104 w 219" name="T34"/>
              <a:gd fmla="*/ 85 h 276" name="T35"/>
              <a:gd fmla="*/ 131 w 219" name="T36"/>
              <a:gd fmla="*/ 193 h 276" name="T37"/>
              <a:gd fmla="*/ 59 w 219" name="T38"/>
              <a:gd fmla="*/ 177 h 276" name="T39"/>
              <a:gd fmla="*/ 74 w 219" name="T40"/>
              <a:gd fmla="*/ 265 h 276" name="T41"/>
              <a:gd fmla="*/ 48 w 219" name="T42"/>
              <a:gd fmla="*/ 155 h 276" name="T43"/>
              <a:gd fmla="*/ 160 w 219" name="T44"/>
              <a:gd fmla="*/ 41 h 276" name="T45"/>
              <a:gd fmla="*/ 24 w 219" name="T46"/>
              <a:gd fmla="*/ 172 h 276" name="T47"/>
              <a:gd fmla="*/ 115 w 219" name="T48"/>
              <a:gd fmla="*/ 120 h 276" name="T49"/>
              <a:gd fmla="*/ 111 w 219" name="T50"/>
              <a:gd fmla="*/ 63 h 276" name="T51"/>
              <a:gd fmla="*/ 62 w 219" name="T52"/>
              <a:gd fmla="*/ 66 h 276" name="T53"/>
              <a:gd fmla="*/ 148 w 219" name="T54"/>
              <a:gd fmla="*/ 62 h 276" name="T55"/>
              <a:gd fmla="*/ 125 w 219" name="T56"/>
              <a:gd fmla="*/ 89 h 276" name="T57"/>
              <a:gd fmla="*/ 65 w 219" name="T58"/>
              <a:gd fmla="*/ 30 h 276" name="T59"/>
              <a:gd fmla="*/ 196 w 219" name="T60"/>
              <a:gd fmla="*/ 57 h 276" name="T61"/>
              <a:gd fmla="*/ 199 w 219" name="T62"/>
              <a:gd fmla="*/ 85 h 276" name="T63"/>
              <a:gd fmla="*/ 24 w 219" name="T64"/>
              <a:gd fmla="*/ 131 h 276" name="T65"/>
              <a:gd fmla="*/ 114 w 219" name="T66"/>
              <a:gd fmla="*/ 139 h 276" name="T67"/>
              <a:gd fmla="*/ 77 w 219" name="T68"/>
              <a:gd fmla="*/ 182 h 276" name="T69"/>
              <a:gd fmla="*/ 136 w 219" name="T70"/>
              <a:gd fmla="*/ 16 h 276" name="T71"/>
              <a:gd fmla="*/ 76 w 219" name="T72"/>
              <a:gd fmla="*/ 40 h 276" name="T73"/>
              <a:gd fmla="*/ 115 w 219" name="T74"/>
              <a:gd fmla="*/ 204 h 276" name="T75"/>
              <a:gd fmla="*/ 35 w 219" name="T76"/>
              <a:gd fmla="*/ 59 h 276" name="T77"/>
              <a:gd fmla="*/ 96 w 219" name="T78"/>
              <a:gd fmla="*/ 155 h 276" name="T79"/>
              <a:gd fmla="*/ 178 w 219" name="T80"/>
              <a:gd fmla="*/ 177 h 276" name="T81"/>
              <a:gd fmla="*/ 93 w 219" name="T82"/>
              <a:gd fmla="*/ 172 h 276" name="T83"/>
              <a:gd fmla="*/ 46 w 219" name="T84"/>
              <a:gd fmla="*/ 87 h 276" name="T85"/>
              <a:gd fmla="*/ 193 w 219" name="T86"/>
              <a:gd fmla="*/ 82 h 276" name="T87"/>
              <a:gd fmla="*/ 68 w 219" name="T88"/>
              <a:gd fmla="*/ 249 h 276" name="T89"/>
              <a:gd fmla="*/ 92 w 219" name="T90"/>
              <a:gd fmla="*/ 257 h 276" name="T91"/>
              <a:gd fmla="*/ 131 w 219" name="T92"/>
              <a:gd fmla="*/ 19 h 276" name="T93"/>
              <a:gd fmla="*/ 148 w 219" name="T94"/>
              <a:gd fmla="*/ 32 h 276" name="T95"/>
              <a:gd fmla="*/ 174 w 219" name="T96"/>
              <a:gd fmla="*/ 158 h 276" name="T97"/>
              <a:gd fmla="*/ 167 w 219" name="T98"/>
              <a:gd fmla="*/ 221 h 276" name="T99"/>
              <a:gd fmla="*/ 107 w 219" name="T100"/>
              <a:gd fmla="*/ 43 h 276" name="T101"/>
              <a:gd fmla="*/ 100 w 219" name="T102"/>
              <a:gd fmla="*/ 18 h 276" name="T103"/>
              <a:gd fmla="*/ 96 w 219" name="T104"/>
              <a:gd fmla="*/ 37 h 276" name="T105"/>
              <a:gd fmla="*/ 65 w 219" name="T106"/>
              <a:gd fmla="*/ 60 h 276" name="T107"/>
              <a:gd fmla="*/ 141 w 219" name="T108"/>
              <a:gd fmla="*/ 261 h 276" name="T109"/>
              <a:gd fmla="*/ 104 w 219" name="T110"/>
              <a:gd fmla="*/ 16 h 276" name="T111"/>
              <a:gd fmla="*/ 82 w 219" name="T112"/>
              <a:gd fmla="*/ 51 h 276" name="T113"/>
              <a:gd fmla="*/ 25 w 219" name="T114"/>
              <a:gd fmla="*/ 125 h 276" name="T115"/>
              <a:gd fmla="*/ 10 w 219" name="T116"/>
              <a:gd fmla="*/ 112 h 276" name="T117"/>
              <a:gd fmla="*/ 177 w 219" name="T118"/>
              <a:gd fmla="*/ 196 h 276" name="T119"/>
              <a:gd fmla="*/ 142 w 219" name="T120"/>
              <a:gd fmla="*/ 248 h 276" name="T121"/>
              <a:gd fmla="*/ 125 w 219" name="T122"/>
              <a:gd fmla="*/ 265 h 276" name="T123"/>
              <a:gd fmla="*/ 41 w 219" name="T124"/>
              <a:gd fmla="*/ 54 h 27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276" w="219">
                <a:moveTo>
                  <a:pt x="131" y="276"/>
                </a:moveTo>
                <a:lnTo>
                  <a:pt x="131" y="276"/>
                </a:lnTo>
                <a:lnTo>
                  <a:pt x="118" y="275"/>
                </a:lnTo>
                <a:lnTo>
                  <a:pt x="118" y="275"/>
                </a:lnTo>
                <a:lnTo>
                  <a:pt x="109" y="275"/>
                </a:lnTo>
                <a:lnTo>
                  <a:pt x="109" y="275"/>
                </a:lnTo>
                <a:lnTo>
                  <a:pt x="103" y="273"/>
                </a:lnTo>
                <a:lnTo>
                  <a:pt x="103" y="273"/>
                </a:lnTo>
                <a:lnTo>
                  <a:pt x="93" y="273"/>
                </a:lnTo>
                <a:lnTo>
                  <a:pt x="93" y="273"/>
                </a:lnTo>
                <a:lnTo>
                  <a:pt x="82" y="272"/>
                </a:lnTo>
                <a:lnTo>
                  <a:pt x="82" y="272"/>
                </a:lnTo>
                <a:lnTo>
                  <a:pt x="70" y="270"/>
                </a:lnTo>
                <a:lnTo>
                  <a:pt x="70" y="270"/>
                </a:lnTo>
                <a:lnTo>
                  <a:pt x="63" y="267"/>
                </a:lnTo>
                <a:lnTo>
                  <a:pt x="63" y="267"/>
                </a:lnTo>
                <a:lnTo>
                  <a:pt x="54" y="262"/>
                </a:lnTo>
                <a:lnTo>
                  <a:pt x="48" y="256"/>
                </a:lnTo>
                <a:lnTo>
                  <a:pt x="48" y="256"/>
                </a:lnTo>
                <a:lnTo>
                  <a:pt x="43" y="248"/>
                </a:lnTo>
                <a:lnTo>
                  <a:pt x="43" y="248"/>
                </a:lnTo>
                <a:lnTo>
                  <a:pt x="40" y="238"/>
                </a:lnTo>
                <a:lnTo>
                  <a:pt x="36" y="227"/>
                </a:lnTo>
                <a:lnTo>
                  <a:pt x="36" y="227"/>
                </a:lnTo>
                <a:lnTo>
                  <a:pt x="33" y="213"/>
                </a:lnTo>
                <a:lnTo>
                  <a:pt x="33" y="213"/>
                </a:lnTo>
                <a:lnTo>
                  <a:pt x="29" y="194"/>
                </a:lnTo>
                <a:lnTo>
                  <a:pt x="29" y="194"/>
                </a:lnTo>
                <a:lnTo>
                  <a:pt x="25" y="186"/>
                </a:lnTo>
                <a:lnTo>
                  <a:pt x="25" y="186"/>
                </a:lnTo>
                <a:lnTo>
                  <a:pt x="18" y="172"/>
                </a:lnTo>
                <a:lnTo>
                  <a:pt x="18" y="172"/>
                </a:lnTo>
                <a:lnTo>
                  <a:pt x="13" y="163"/>
                </a:lnTo>
                <a:lnTo>
                  <a:pt x="10" y="152"/>
                </a:lnTo>
                <a:lnTo>
                  <a:pt x="10" y="152"/>
                </a:lnTo>
                <a:lnTo>
                  <a:pt x="3" y="133"/>
                </a:lnTo>
                <a:lnTo>
                  <a:pt x="3" y="133"/>
                </a:lnTo>
                <a:lnTo>
                  <a:pt x="0" y="123"/>
                </a:lnTo>
                <a:lnTo>
                  <a:pt x="0" y="114"/>
                </a:lnTo>
                <a:lnTo>
                  <a:pt x="0" y="114"/>
                </a:lnTo>
                <a:lnTo>
                  <a:pt x="2" y="95"/>
                </a:lnTo>
                <a:lnTo>
                  <a:pt x="2" y="95"/>
                </a:lnTo>
                <a:lnTo>
                  <a:pt x="3" y="84"/>
                </a:lnTo>
                <a:lnTo>
                  <a:pt x="6" y="73"/>
                </a:lnTo>
                <a:lnTo>
                  <a:pt x="6" y="73"/>
                </a:lnTo>
                <a:lnTo>
                  <a:pt x="10" y="62"/>
                </a:lnTo>
                <a:lnTo>
                  <a:pt x="10" y="62"/>
                </a:lnTo>
                <a:lnTo>
                  <a:pt x="14" y="54"/>
                </a:lnTo>
                <a:lnTo>
                  <a:pt x="14" y="54"/>
                </a:lnTo>
                <a:lnTo>
                  <a:pt x="21" y="44"/>
                </a:lnTo>
                <a:lnTo>
                  <a:pt x="21" y="44"/>
                </a:lnTo>
                <a:lnTo>
                  <a:pt x="27" y="35"/>
                </a:lnTo>
                <a:lnTo>
                  <a:pt x="33" y="27"/>
                </a:lnTo>
                <a:lnTo>
                  <a:pt x="33" y="27"/>
                </a:lnTo>
                <a:lnTo>
                  <a:pt x="44" y="19"/>
                </a:lnTo>
                <a:lnTo>
                  <a:pt x="44" y="19"/>
                </a:lnTo>
                <a:lnTo>
                  <a:pt x="59" y="13"/>
                </a:lnTo>
                <a:lnTo>
                  <a:pt x="59" y="13"/>
                </a:lnTo>
                <a:lnTo>
                  <a:pt x="71" y="8"/>
                </a:lnTo>
                <a:lnTo>
                  <a:pt x="71" y="8"/>
                </a:lnTo>
                <a:lnTo>
                  <a:pt x="82" y="3"/>
                </a:lnTo>
                <a:lnTo>
                  <a:pt x="82" y="3"/>
                </a:lnTo>
                <a:lnTo>
                  <a:pt x="95" y="2"/>
                </a:lnTo>
                <a:lnTo>
                  <a:pt x="107" y="0"/>
                </a:lnTo>
                <a:lnTo>
                  <a:pt x="107" y="0"/>
                </a:lnTo>
                <a:lnTo>
                  <a:pt x="133" y="2"/>
                </a:lnTo>
                <a:lnTo>
                  <a:pt x="133" y="2"/>
                </a:lnTo>
                <a:lnTo>
                  <a:pt x="147" y="3"/>
                </a:lnTo>
                <a:lnTo>
                  <a:pt x="147" y="3"/>
                </a:lnTo>
                <a:lnTo>
                  <a:pt x="156" y="5"/>
                </a:lnTo>
                <a:lnTo>
                  <a:pt x="164" y="8"/>
                </a:lnTo>
                <a:lnTo>
                  <a:pt x="164" y="8"/>
                </a:lnTo>
                <a:lnTo>
                  <a:pt x="177" y="14"/>
                </a:lnTo>
                <a:lnTo>
                  <a:pt x="186" y="21"/>
                </a:lnTo>
                <a:lnTo>
                  <a:pt x="186" y="21"/>
                </a:lnTo>
                <a:lnTo>
                  <a:pt x="199" y="32"/>
                </a:lnTo>
                <a:lnTo>
                  <a:pt x="204" y="38"/>
                </a:lnTo>
                <a:lnTo>
                  <a:pt x="207" y="46"/>
                </a:lnTo>
                <a:lnTo>
                  <a:pt x="207" y="46"/>
                </a:lnTo>
                <a:lnTo>
                  <a:pt x="213" y="62"/>
                </a:lnTo>
                <a:lnTo>
                  <a:pt x="213" y="62"/>
                </a:lnTo>
                <a:lnTo>
                  <a:pt x="216" y="74"/>
                </a:lnTo>
                <a:lnTo>
                  <a:pt x="216" y="74"/>
                </a:lnTo>
                <a:lnTo>
                  <a:pt x="218" y="85"/>
                </a:lnTo>
                <a:lnTo>
                  <a:pt x="218" y="85"/>
                </a:lnTo>
                <a:lnTo>
                  <a:pt x="219" y="100"/>
                </a:lnTo>
                <a:lnTo>
                  <a:pt x="219" y="115"/>
                </a:lnTo>
                <a:lnTo>
                  <a:pt x="219" y="115"/>
                </a:lnTo>
                <a:lnTo>
                  <a:pt x="216" y="128"/>
                </a:lnTo>
                <a:lnTo>
                  <a:pt x="212" y="141"/>
                </a:lnTo>
                <a:lnTo>
                  <a:pt x="212" y="141"/>
                </a:lnTo>
                <a:lnTo>
                  <a:pt x="208" y="153"/>
                </a:lnTo>
                <a:lnTo>
                  <a:pt x="208" y="153"/>
                </a:lnTo>
                <a:lnTo>
                  <a:pt x="204" y="164"/>
                </a:lnTo>
                <a:lnTo>
                  <a:pt x="204" y="164"/>
                </a:lnTo>
                <a:lnTo>
                  <a:pt x="202" y="166"/>
                </a:lnTo>
                <a:lnTo>
                  <a:pt x="202" y="166"/>
                </a:lnTo>
                <a:lnTo>
                  <a:pt x="201" y="166"/>
                </a:lnTo>
                <a:lnTo>
                  <a:pt x="201" y="166"/>
                </a:lnTo>
                <a:lnTo>
                  <a:pt x="196" y="175"/>
                </a:lnTo>
                <a:lnTo>
                  <a:pt x="196" y="175"/>
                </a:lnTo>
                <a:lnTo>
                  <a:pt x="191" y="186"/>
                </a:lnTo>
                <a:lnTo>
                  <a:pt x="191" y="186"/>
                </a:lnTo>
                <a:lnTo>
                  <a:pt x="188" y="199"/>
                </a:lnTo>
                <a:lnTo>
                  <a:pt x="188" y="199"/>
                </a:lnTo>
                <a:lnTo>
                  <a:pt x="186" y="215"/>
                </a:lnTo>
                <a:lnTo>
                  <a:pt x="186" y="215"/>
                </a:lnTo>
                <a:lnTo>
                  <a:pt x="185" y="226"/>
                </a:lnTo>
                <a:lnTo>
                  <a:pt x="185" y="226"/>
                </a:lnTo>
                <a:lnTo>
                  <a:pt x="185" y="235"/>
                </a:lnTo>
                <a:lnTo>
                  <a:pt x="185" y="235"/>
                </a:lnTo>
                <a:lnTo>
                  <a:pt x="180" y="246"/>
                </a:lnTo>
                <a:lnTo>
                  <a:pt x="180" y="246"/>
                </a:lnTo>
                <a:lnTo>
                  <a:pt x="177" y="254"/>
                </a:lnTo>
                <a:lnTo>
                  <a:pt x="172" y="261"/>
                </a:lnTo>
                <a:lnTo>
                  <a:pt x="172" y="261"/>
                </a:lnTo>
                <a:lnTo>
                  <a:pt x="163" y="270"/>
                </a:lnTo>
                <a:lnTo>
                  <a:pt x="163" y="270"/>
                </a:lnTo>
                <a:lnTo>
                  <a:pt x="158" y="273"/>
                </a:lnTo>
                <a:lnTo>
                  <a:pt x="158" y="273"/>
                </a:lnTo>
                <a:lnTo>
                  <a:pt x="150" y="275"/>
                </a:lnTo>
                <a:lnTo>
                  <a:pt x="141" y="276"/>
                </a:lnTo>
                <a:lnTo>
                  <a:pt x="141" y="276"/>
                </a:lnTo>
                <a:lnTo>
                  <a:pt x="131" y="276"/>
                </a:lnTo>
                <a:lnTo>
                  <a:pt x="131" y="276"/>
                </a:lnTo>
                <a:lnTo>
                  <a:pt x="131" y="276"/>
                </a:lnTo>
                <a:lnTo>
                  <a:pt x="131" y="276"/>
                </a:lnTo>
                <a:close/>
                <a:moveTo>
                  <a:pt x="63" y="78"/>
                </a:moveTo>
                <a:lnTo>
                  <a:pt x="63" y="78"/>
                </a:lnTo>
                <a:lnTo>
                  <a:pt x="60" y="76"/>
                </a:lnTo>
                <a:lnTo>
                  <a:pt x="60" y="76"/>
                </a:lnTo>
                <a:lnTo>
                  <a:pt x="59" y="76"/>
                </a:lnTo>
                <a:lnTo>
                  <a:pt x="59" y="76"/>
                </a:lnTo>
                <a:lnTo>
                  <a:pt x="63" y="78"/>
                </a:lnTo>
                <a:lnTo>
                  <a:pt x="63" y="78"/>
                </a:lnTo>
                <a:lnTo>
                  <a:pt x="66" y="79"/>
                </a:lnTo>
                <a:lnTo>
                  <a:pt x="66" y="79"/>
                </a:lnTo>
                <a:lnTo>
                  <a:pt x="63" y="78"/>
                </a:lnTo>
                <a:lnTo>
                  <a:pt x="63" y="78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68" y="229"/>
                </a:lnTo>
                <a:lnTo>
                  <a:pt x="68" y="229"/>
                </a:lnTo>
                <a:lnTo>
                  <a:pt x="68" y="231"/>
                </a:lnTo>
                <a:lnTo>
                  <a:pt x="68" y="231"/>
                </a:lnTo>
                <a:lnTo>
                  <a:pt x="71" y="237"/>
                </a:lnTo>
                <a:lnTo>
                  <a:pt x="71" y="237"/>
                </a:lnTo>
                <a:lnTo>
                  <a:pt x="68" y="231"/>
                </a:lnTo>
                <a:lnTo>
                  <a:pt x="68" y="231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180" y="22"/>
                </a:moveTo>
                <a:lnTo>
                  <a:pt x="180" y="22"/>
                </a:lnTo>
                <a:lnTo>
                  <a:pt x="182" y="24"/>
                </a:lnTo>
                <a:lnTo>
                  <a:pt x="182" y="24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75" y="19"/>
                </a:lnTo>
                <a:lnTo>
                  <a:pt x="175" y="19"/>
                </a:lnTo>
                <a:lnTo>
                  <a:pt x="174" y="18"/>
                </a:lnTo>
                <a:lnTo>
                  <a:pt x="174" y="18"/>
                </a:lnTo>
                <a:lnTo>
                  <a:pt x="175" y="19"/>
                </a:lnTo>
                <a:lnTo>
                  <a:pt x="175" y="19"/>
                </a:lnTo>
                <a:lnTo>
                  <a:pt x="178" y="22"/>
                </a:lnTo>
                <a:lnTo>
                  <a:pt x="178" y="22"/>
                </a:lnTo>
                <a:lnTo>
                  <a:pt x="180" y="22"/>
                </a:lnTo>
                <a:lnTo>
                  <a:pt x="180" y="22"/>
                </a:lnTo>
                <a:close/>
                <a:moveTo>
                  <a:pt x="210" y="60"/>
                </a:moveTo>
                <a:lnTo>
                  <a:pt x="210" y="60"/>
                </a:lnTo>
                <a:lnTo>
                  <a:pt x="210" y="62"/>
                </a:lnTo>
                <a:lnTo>
                  <a:pt x="210" y="62"/>
                </a:lnTo>
                <a:lnTo>
                  <a:pt x="212" y="62"/>
                </a:lnTo>
                <a:lnTo>
                  <a:pt x="212" y="62"/>
                </a:lnTo>
                <a:lnTo>
                  <a:pt x="210" y="60"/>
                </a:lnTo>
                <a:lnTo>
                  <a:pt x="210" y="60"/>
                </a:lnTo>
                <a:lnTo>
                  <a:pt x="210" y="59"/>
                </a:lnTo>
                <a:lnTo>
                  <a:pt x="210" y="59"/>
                </a:lnTo>
                <a:lnTo>
                  <a:pt x="205" y="48"/>
                </a:lnTo>
                <a:lnTo>
                  <a:pt x="205" y="48"/>
                </a:lnTo>
                <a:lnTo>
                  <a:pt x="204" y="46"/>
                </a:lnTo>
                <a:lnTo>
                  <a:pt x="204" y="46"/>
                </a:lnTo>
                <a:lnTo>
                  <a:pt x="204" y="46"/>
                </a:lnTo>
                <a:lnTo>
                  <a:pt x="204" y="46"/>
                </a:lnTo>
                <a:lnTo>
                  <a:pt x="197" y="35"/>
                </a:lnTo>
                <a:lnTo>
                  <a:pt x="197" y="35"/>
                </a:lnTo>
                <a:lnTo>
                  <a:pt x="196" y="33"/>
                </a:lnTo>
                <a:lnTo>
                  <a:pt x="196" y="33"/>
                </a:lnTo>
                <a:lnTo>
                  <a:pt x="196" y="35"/>
                </a:lnTo>
                <a:lnTo>
                  <a:pt x="196" y="35"/>
                </a:lnTo>
                <a:lnTo>
                  <a:pt x="201" y="41"/>
                </a:lnTo>
                <a:lnTo>
                  <a:pt x="201" y="41"/>
                </a:lnTo>
                <a:lnTo>
                  <a:pt x="204" y="44"/>
                </a:lnTo>
                <a:lnTo>
                  <a:pt x="204" y="44"/>
                </a:lnTo>
                <a:lnTo>
                  <a:pt x="204" y="46"/>
                </a:lnTo>
                <a:lnTo>
                  <a:pt x="204" y="46"/>
                </a:lnTo>
                <a:lnTo>
                  <a:pt x="205" y="51"/>
                </a:lnTo>
                <a:lnTo>
                  <a:pt x="205" y="51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close/>
                <a:moveTo>
                  <a:pt x="131" y="111"/>
                </a:moveTo>
                <a:lnTo>
                  <a:pt x="131" y="111"/>
                </a:lnTo>
                <a:lnTo>
                  <a:pt x="130" y="114"/>
                </a:lnTo>
                <a:lnTo>
                  <a:pt x="130" y="117"/>
                </a:lnTo>
                <a:lnTo>
                  <a:pt x="130" y="117"/>
                </a:lnTo>
                <a:lnTo>
                  <a:pt x="133" y="123"/>
                </a:lnTo>
                <a:lnTo>
                  <a:pt x="133" y="123"/>
                </a:lnTo>
                <a:lnTo>
                  <a:pt x="133" y="125"/>
                </a:lnTo>
                <a:lnTo>
                  <a:pt x="133" y="125"/>
                </a:lnTo>
                <a:lnTo>
                  <a:pt x="147" y="139"/>
                </a:lnTo>
                <a:lnTo>
                  <a:pt x="147" y="139"/>
                </a:lnTo>
                <a:lnTo>
                  <a:pt x="155" y="147"/>
                </a:lnTo>
                <a:lnTo>
                  <a:pt x="155" y="147"/>
                </a:lnTo>
                <a:lnTo>
                  <a:pt x="160" y="152"/>
                </a:lnTo>
                <a:lnTo>
                  <a:pt x="160" y="152"/>
                </a:lnTo>
                <a:lnTo>
                  <a:pt x="161" y="152"/>
                </a:lnTo>
                <a:lnTo>
                  <a:pt x="161" y="152"/>
                </a:lnTo>
                <a:lnTo>
                  <a:pt x="164" y="152"/>
                </a:lnTo>
                <a:lnTo>
                  <a:pt x="167" y="150"/>
                </a:lnTo>
                <a:lnTo>
                  <a:pt x="167" y="150"/>
                </a:lnTo>
                <a:lnTo>
                  <a:pt x="174" y="147"/>
                </a:lnTo>
                <a:lnTo>
                  <a:pt x="174" y="147"/>
                </a:lnTo>
                <a:lnTo>
                  <a:pt x="180" y="141"/>
                </a:lnTo>
                <a:lnTo>
                  <a:pt x="180" y="141"/>
                </a:lnTo>
                <a:lnTo>
                  <a:pt x="185" y="134"/>
                </a:lnTo>
                <a:lnTo>
                  <a:pt x="185" y="134"/>
                </a:lnTo>
                <a:lnTo>
                  <a:pt x="188" y="128"/>
                </a:lnTo>
                <a:lnTo>
                  <a:pt x="188" y="128"/>
                </a:lnTo>
                <a:lnTo>
                  <a:pt x="194" y="120"/>
                </a:lnTo>
                <a:lnTo>
                  <a:pt x="194" y="120"/>
                </a:lnTo>
                <a:lnTo>
                  <a:pt x="196" y="117"/>
                </a:lnTo>
                <a:lnTo>
                  <a:pt x="196" y="114"/>
                </a:lnTo>
                <a:lnTo>
                  <a:pt x="196" y="114"/>
                </a:lnTo>
                <a:lnTo>
                  <a:pt x="196" y="107"/>
                </a:lnTo>
                <a:lnTo>
                  <a:pt x="196" y="107"/>
                </a:lnTo>
                <a:lnTo>
                  <a:pt x="194" y="104"/>
                </a:lnTo>
                <a:lnTo>
                  <a:pt x="194" y="104"/>
                </a:lnTo>
                <a:lnTo>
                  <a:pt x="186" y="92"/>
                </a:lnTo>
                <a:lnTo>
                  <a:pt x="186" y="92"/>
                </a:lnTo>
                <a:lnTo>
                  <a:pt x="183" y="87"/>
                </a:lnTo>
                <a:lnTo>
                  <a:pt x="183" y="87"/>
                </a:lnTo>
                <a:lnTo>
                  <a:pt x="175" y="81"/>
                </a:lnTo>
                <a:lnTo>
                  <a:pt x="175" y="81"/>
                </a:lnTo>
                <a:lnTo>
                  <a:pt x="172" y="79"/>
                </a:lnTo>
                <a:lnTo>
                  <a:pt x="169" y="79"/>
                </a:lnTo>
                <a:lnTo>
                  <a:pt x="169" y="79"/>
                </a:lnTo>
                <a:lnTo>
                  <a:pt x="167" y="79"/>
                </a:lnTo>
                <a:lnTo>
                  <a:pt x="167" y="79"/>
                </a:lnTo>
                <a:lnTo>
                  <a:pt x="163" y="81"/>
                </a:lnTo>
                <a:lnTo>
                  <a:pt x="158" y="82"/>
                </a:lnTo>
                <a:lnTo>
                  <a:pt x="158" y="82"/>
                </a:lnTo>
                <a:lnTo>
                  <a:pt x="152" y="87"/>
                </a:lnTo>
                <a:lnTo>
                  <a:pt x="152" y="87"/>
                </a:lnTo>
                <a:lnTo>
                  <a:pt x="145" y="92"/>
                </a:lnTo>
                <a:lnTo>
                  <a:pt x="145" y="92"/>
                </a:lnTo>
                <a:lnTo>
                  <a:pt x="144" y="95"/>
                </a:lnTo>
                <a:lnTo>
                  <a:pt x="144" y="95"/>
                </a:lnTo>
                <a:lnTo>
                  <a:pt x="134" y="104"/>
                </a:lnTo>
                <a:lnTo>
                  <a:pt x="134" y="104"/>
                </a:lnTo>
                <a:lnTo>
                  <a:pt x="133" y="107"/>
                </a:lnTo>
                <a:lnTo>
                  <a:pt x="133" y="107"/>
                </a:lnTo>
                <a:lnTo>
                  <a:pt x="133" y="109"/>
                </a:lnTo>
                <a:lnTo>
                  <a:pt x="131" y="111"/>
                </a:lnTo>
                <a:lnTo>
                  <a:pt x="131" y="111"/>
                </a:lnTo>
                <a:close/>
                <a:moveTo>
                  <a:pt x="77" y="155"/>
                </a:moveTo>
                <a:lnTo>
                  <a:pt x="77" y="155"/>
                </a:lnTo>
                <a:lnTo>
                  <a:pt x="79" y="155"/>
                </a:lnTo>
                <a:lnTo>
                  <a:pt x="79" y="155"/>
                </a:lnTo>
                <a:lnTo>
                  <a:pt x="81" y="155"/>
                </a:lnTo>
                <a:lnTo>
                  <a:pt x="81" y="155"/>
                </a:lnTo>
                <a:lnTo>
                  <a:pt x="85" y="149"/>
                </a:lnTo>
                <a:lnTo>
                  <a:pt x="85" y="149"/>
                </a:lnTo>
                <a:lnTo>
                  <a:pt x="93" y="137"/>
                </a:lnTo>
                <a:lnTo>
                  <a:pt x="93" y="137"/>
                </a:lnTo>
                <a:lnTo>
                  <a:pt x="95" y="133"/>
                </a:lnTo>
                <a:lnTo>
                  <a:pt x="95" y="133"/>
                </a:lnTo>
                <a:lnTo>
                  <a:pt x="96" y="126"/>
                </a:lnTo>
                <a:lnTo>
                  <a:pt x="98" y="122"/>
                </a:lnTo>
                <a:lnTo>
                  <a:pt x="98" y="122"/>
                </a:lnTo>
                <a:lnTo>
                  <a:pt x="100" y="109"/>
                </a:lnTo>
                <a:lnTo>
                  <a:pt x="100" y="109"/>
                </a:lnTo>
                <a:lnTo>
                  <a:pt x="100" y="107"/>
                </a:lnTo>
                <a:lnTo>
                  <a:pt x="100" y="107"/>
                </a:lnTo>
                <a:lnTo>
                  <a:pt x="100" y="106"/>
                </a:lnTo>
                <a:lnTo>
                  <a:pt x="100" y="106"/>
                </a:lnTo>
                <a:lnTo>
                  <a:pt x="98" y="103"/>
                </a:lnTo>
                <a:lnTo>
                  <a:pt x="98" y="103"/>
                </a:lnTo>
                <a:lnTo>
                  <a:pt x="93" y="98"/>
                </a:lnTo>
                <a:lnTo>
                  <a:pt x="93" y="98"/>
                </a:lnTo>
                <a:lnTo>
                  <a:pt x="89" y="95"/>
                </a:lnTo>
                <a:lnTo>
                  <a:pt x="89" y="95"/>
                </a:lnTo>
                <a:lnTo>
                  <a:pt x="84" y="90"/>
                </a:lnTo>
                <a:lnTo>
                  <a:pt x="84" y="90"/>
                </a:lnTo>
                <a:lnTo>
                  <a:pt x="81" y="89"/>
                </a:lnTo>
                <a:lnTo>
                  <a:pt x="81" y="89"/>
                </a:lnTo>
                <a:lnTo>
                  <a:pt x="71" y="85"/>
                </a:lnTo>
                <a:lnTo>
                  <a:pt x="71" y="85"/>
                </a:lnTo>
                <a:lnTo>
                  <a:pt x="70" y="85"/>
                </a:lnTo>
                <a:lnTo>
                  <a:pt x="70" y="85"/>
                </a:lnTo>
                <a:lnTo>
                  <a:pt x="68" y="85"/>
                </a:lnTo>
                <a:lnTo>
                  <a:pt x="66" y="85"/>
                </a:lnTo>
                <a:lnTo>
                  <a:pt x="66" y="85"/>
                </a:lnTo>
                <a:lnTo>
                  <a:pt x="65" y="84"/>
                </a:lnTo>
                <a:lnTo>
                  <a:pt x="65" y="84"/>
                </a:lnTo>
                <a:lnTo>
                  <a:pt x="62" y="84"/>
                </a:lnTo>
                <a:lnTo>
                  <a:pt x="59" y="85"/>
                </a:lnTo>
                <a:lnTo>
                  <a:pt x="59" y="85"/>
                </a:lnTo>
                <a:lnTo>
                  <a:pt x="54" y="89"/>
                </a:lnTo>
                <a:lnTo>
                  <a:pt x="49" y="93"/>
                </a:lnTo>
                <a:lnTo>
                  <a:pt x="49" y="93"/>
                </a:lnTo>
                <a:lnTo>
                  <a:pt x="41" y="103"/>
                </a:lnTo>
                <a:lnTo>
                  <a:pt x="41" y="103"/>
                </a:lnTo>
                <a:lnTo>
                  <a:pt x="40" y="106"/>
                </a:lnTo>
                <a:lnTo>
                  <a:pt x="40" y="106"/>
                </a:lnTo>
                <a:lnTo>
                  <a:pt x="36" y="111"/>
                </a:lnTo>
                <a:lnTo>
                  <a:pt x="35" y="115"/>
                </a:lnTo>
                <a:lnTo>
                  <a:pt x="35" y="115"/>
                </a:lnTo>
                <a:lnTo>
                  <a:pt x="35" y="120"/>
                </a:lnTo>
                <a:lnTo>
                  <a:pt x="35" y="123"/>
                </a:lnTo>
                <a:lnTo>
                  <a:pt x="35" y="123"/>
                </a:lnTo>
                <a:lnTo>
                  <a:pt x="35" y="125"/>
                </a:lnTo>
                <a:lnTo>
                  <a:pt x="35" y="125"/>
                </a:lnTo>
                <a:lnTo>
                  <a:pt x="36" y="126"/>
                </a:lnTo>
                <a:lnTo>
                  <a:pt x="36" y="126"/>
                </a:lnTo>
                <a:lnTo>
                  <a:pt x="41" y="130"/>
                </a:lnTo>
                <a:lnTo>
                  <a:pt x="41" y="130"/>
                </a:lnTo>
                <a:lnTo>
                  <a:pt x="52" y="141"/>
                </a:lnTo>
                <a:lnTo>
                  <a:pt x="52" y="141"/>
                </a:lnTo>
                <a:lnTo>
                  <a:pt x="59" y="144"/>
                </a:lnTo>
                <a:lnTo>
                  <a:pt x="59" y="144"/>
                </a:lnTo>
                <a:lnTo>
                  <a:pt x="63" y="149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3" y="155"/>
                </a:lnTo>
                <a:lnTo>
                  <a:pt x="77" y="155"/>
                </a:lnTo>
                <a:lnTo>
                  <a:pt x="77" y="155"/>
                </a:lnTo>
                <a:close/>
                <a:moveTo>
                  <a:pt x="65" y="205"/>
                </a:move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8"/>
                </a:lnTo>
                <a:lnTo>
                  <a:pt x="65" y="208"/>
                </a:lnTo>
                <a:lnTo>
                  <a:pt x="66" y="216"/>
                </a:lnTo>
                <a:lnTo>
                  <a:pt x="66" y="216"/>
                </a:lnTo>
                <a:lnTo>
                  <a:pt x="68" y="221"/>
                </a:lnTo>
                <a:lnTo>
                  <a:pt x="68" y="221"/>
                </a:lnTo>
                <a:lnTo>
                  <a:pt x="73" y="235"/>
                </a:lnTo>
                <a:lnTo>
                  <a:pt x="73" y="235"/>
                </a:lnTo>
                <a:lnTo>
                  <a:pt x="74" y="240"/>
                </a:lnTo>
                <a:lnTo>
                  <a:pt x="74" y="240"/>
                </a:lnTo>
                <a:lnTo>
                  <a:pt x="76" y="242"/>
                </a:lnTo>
                <a:lnTo>
                  <a:pt x="76" y="242"/>
                </a:lnTo>
                <a:lnTo>
                  <a:pt x="81" y="242"/>
                </a:lnTo>
                <a:lnTo>
                  <a:pt x="81" y="242"/>
                </a:lnTo>
                <a:lnTo>
                  <a:pt x="101" y="242"/>
                </a:lnTo>
                <a:lnTo>
                  <a:pt x="101" y="242"/>
                </a:lnTo>
                <a:lnTo>
                  <a:pt x="107" y="242"/>
                </a:lnTo>
                <a:lnTo>
                  <a:pt x="107" y="242"/>
                </a:lnTo>
                <a:lnTo>
                  <a:pt x="134" y="240"/>
                </a:lnTo>
                <a:lnTo>
                  <a:pt x="134" y="240"/>
                </a:lnTo>
                <a:lnTo>
                  <a:pt x="139" y="240"/>
                </a:lnTo>
                <a:lnTo>
                  <a:pt x="139" y="240"/>
                </a:lnTo>
                <a:lnTo>
                  <a:pt x="141" y="240"/>
                </a:lnTo>
                <a:lnTo>
                  <a:pt x="141" y="240"/>
                </a:lnTo>
                <a:lnTo>
                  <a:pt x="142" y="238"/>
                </a:lnTo>
                <a:lnTo>
                  <a:pt x="144" y="240"/>
                </a:lnTo>
                <a:lnTo>
                  <a:pt x="144" y="240"/>
                </a:lnTo>
                <a:lnTo>
                  <a:pt x="147" y="240"/>
                </a:lnTo>
                <a:lnTo>
                  <a:pt x="147" y="240"/>
                </a:lnTo>
                <a:lnTo>
                  <a:pt x="155" y="237"/>
                </a:lnTo>
                <a:lnTo>
                  <a:pt x="155" y="237"/>
                </a:lnTo>
                <a:lnTo>
                  <a:pt x="158" y="234"/>
                </a:lnTo>
                <a:lnTo>
                  <a:pt x="158" y="234"/>
                </a:lnTo>
                <a:lnTo>
                  <a:pt x="158" y="232"/>
                </a:lnTo>
                <a:lnTo>
                  <a:pt x="158" y="232"/>
                </a:lnTo>
                <a:lnTo>
                  <a:pt x="160" y="231"/>
                </a:lnTo>
                <a:lnTo>
                  <a:pt x="160" y="231"/>
                </a:lnTo>
                <a:lnTo>
                  <a:pt x="160" y="224"/>
                </a:lnTo>
                <a:lnTo>
                  <a:pt x="160" y="224"/>
                </a:lnTo>
                <a:lnTo>
                  <a:pt x="160" y="215"/>
                </a:lnTo>
                <a:lnTo>
                  <a:pt x="160" y="215"/>
                </a:lnTo>
                <a:lnTo>
                  <a:pt x="161" y="205"/>
                </a:lnTo>
                <a:lnTo>
                  <a:pt x="161" y="205"/>
                </a:lnTo>
                <a:lnTo>
                  <a:pt x="160" y="204"/>
                </a:lnTo>
                <a:lnTo>
                  <a:pt x="160" y="204"/>
                </a:lnTo>
                <a:lnTo>
                  <a:pt x="160" y="205"/>
                </a:lnTo>
                <a:lnTo>
                  <a:pt x="160" y="205"/>
                </a:lnTo>
                <a:lnTo>
                  <a:pt x="156" y="208"/>
                </a:lnTo>
                <a:lnTo>
                  <a:pt x="156" y="208"/>
                </a:lnTo>
                <a:lnTo>
                  <a:pt x="153" y="212"/>
                </a:lnTo>
                <a:lnTo>
                  <a:pt x="153" y="212"/>
                </a:lnTo>
                <a:lnTo>
                  <a:pt x="150" y="215"/>
                </a:lnTo>
                <a:lnTo>
                  <a:pt x="147" y="215"/>
                </a:lnTo>
                <a:lnTo>
                  <a:pt x="147" y="215"/>
                </a:lnTo>
                <a:lnTo>
                  <a:pt x="144" y="215"/>
                </a:lnTo>
                <a:lnTo>
                  <a:pt x="144" y="215"/>
                </a:lnTo>
                <a:lnTo>
                  <a:pt x="126" y="215"/>
                </a:lnTo>
                <a:lnTo>
                  <a:pt x="126" y="215"/>
                </a:lnTo>
                <a:lnTo>
                  <a:pt x="114" y="213"/>
                </a:lnTo>
                <a:lnTo>
                  <a:pt x="114" y="213"/>
                </a:lnTo>
                <a:lnTo>
                  <a:pt x="104" y="213"/>
                </a:lnTo>
                <a:lnTo>
                  <a:pt x="104" y="213"/>
                </a:lnTo>
                <a:lnTo>
                  <a:pt x="82" y="212"/>
                </a:lnTo>
                <a:lnTo>
                  <a:pt x="82" y="212"/>
                </a:lnTo>
                <a:lnTo>
                  <a:pt x="73" y="212"/>
                </a:lnTo>
                <a:lnTo>
                  <a:pt x="73" y="212"/>
                </a:lnTo>
                <a:lnTo>
                  <a:pt x="71" y="212"/>
                </a:lnTo>
                <a:lnTo>
                  <a:pt x="71" y="212"/>
                </a:lnTo>
                <a:lnTo>
                  <a:pt x="68" y="210"/>
                </a:lnTo>
                <a:lnTo>
                  <a:pt x="68" y="210"/>
                </a:lnTo>
                <a:lnTo>
                  <a:pt x="66" y="207"/>
                </a:lnTo>
                <a:lnTo>
                  <a:pt x="66" y="207"/>
                </a:lnTo>
                <a:lnTo>
                  <a:pt x="65" y="205"/>
                </a:lnTo>
                <a:lnTo>
                  <a:pt x="65" y="205"/>
                </a:lnTo>
                <a:close/>
                <a:moveTo>
                  <a:pt x="114" y="155"/>
                </a:moveTo>
                <a:lnTo>
                  <a:pt x="114" y="155"/>
                </a:lnTo>
                <a:lnTo>
                  <a:pt x="112" y="160"/>
                </a:lnTo>
                <a:lnTo>
                  <a:pt x="112" y="160"/>
                </a:lnTo>
                <a:lnTo>
                  <a:pt x="109" y="163"/>
                </a:lnTo>
                <a:lnTo>
                  <a:pt x="109" y="163"/>
                </a:lnTo>
                <a:lnTo>
                  <a:pt x="100" y="178"/>
                </a:lnTo>
                <a:lnTo>
                  <a:pt x="100" y="178"/>
                </a:lnTo>
                <a:lnTo>
                  <a:pt x="96" y="185"/>
                </a:lnTo>
                <a:lnTo>
                  <a:pt x="96" y="185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100" y="186"/>
                </a:lnTo>
                <a:lnTo>
                  <a:pt x="100" y="186"/>
                </a:lnTo>
                <a:lnTo>
                  <a:pt x="117" y="188"/>
                </a:lnTo>
                <a:lnTo>
                  <a:pt x="117" y="188"/>
                </a:lnTo>
                <a:lnTo>
                  <a:pt x="120" y="188"/>
                </a:lnTo>
                <a:lnTo>
                  <a:pt x="125" y="186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5" y="180"/>
                </a:lnTo>
                <a:lnTo>
                  <a:pt x="125" y="180"/>
                </a:lnTo>
                <a:lnTo>
                  <a:pt x="118" y="166"/>
                </a:lnTo>
                <a:lnTo>
                  <a:pt x="118" y="166"/>
                </a:lnTo>
                <a:lnTo>
                  <a:pt x="117" y="160"/>
                </a:lnTo>
                <a:lnTo>
                  <a:pt x="117" y="160"/>
                </a:lnTo>
                <a:lnTo>
                  <a:pt x="117" y="156"/>
                </a:lnTo>
                <a:lnTo>
                  <a:pt x="114" y="155"/>
                </a:lnTo>
                <a:lnTo>
                  <a:pt x="114" y="155"/>
                </a:lnTo>
                <a:close/>
                <a:moveTo>
                  <a:pt x="57" y="49"/>
                </a:moveTo>
                <a:lnTo>
                  <a:pt x="57" y="49"/>
                </a:lnTo>
                <a:lnTo>
                  <a:pt x="55" y="54"/>
                </a:lnTo>
                <a:lnTo>
                  <a:pt x="55" y="54"/>
                </a:lnTo>
                <a:lnTo>
                  <a:pt x="48" y="66"/>
                </a:lnTo>
                <a:lnTo>
                  <a:pt x="48" y="66"/>
                </a:lnTo>
                <a:lnTo>
                  <a:pt x="48" y="70"/>
                </a:lnTo>
                <a:lnTo>
                  <a:pt x="48" y="70"/>
                </a:lnTo>
                <a:lnTo>
                  <a:pt x="49" y="68"/>
                </a:lnTo>
                <a:lnTo>
                  <a:pt x="49" y="68"/>
                </a:lnTo>
                <a:lnTo>
                  <a:pt x="49" y="66"/>
                </a:lnTo>
                <a:lnTo>
                  <a:pt x="49" y="66"/>
                </a:lnTo>
                <a:lnTo>
                  <a:pt x="57" y="59"/>
                </a:lnTo>
                <a:lnTo>
                  <a:pt x="57" y="59"/>
                </a:lnTo>
                <a:lnTo>
                  <a:pt x="60" y="55"/>
                </a:lnTo>
                <a:lnTo>
                  <a:pt x="60" y="55"/>
                </a:lnTo>
                <a:lnTo>
                  <a:pt x="62" y="55"/>
                </a:lnTo>
                <a:lnTo>
                  <a:pt x="62" y="55"/>
                </a:lnTo>
                <a:lnTo>
                  <a:pt x="66" y="46"/>
                </a:lnTo>
                <a:lnTo>
                  <a:pt x="66" y="46"/>
                </a:lnTo>
                <a:lnTo>
                  <a:pt x="66" y="46"/>
                </a:lnTo>
                <a:lnTo>
                  <a:pt x="66" y="46"/>
                </a:lnTo>
                <a:lnTo>
                  <a:pt x="57" y="49"/>
                </a:lnTo>
                <a:lnTo>
                  <a:pt x="57" y="49"/>
                </a:lnTo>
                <a:close/>
                <a:moveTo>
                  <a:pt x="44" y="245"/>
                </a:moveTo>
                <a:lnTo>
                  <a:pt x="44" y="245"/>
                </a:lnTo>
                <a:lnTo>
                  <a:pt x="44" y="245"/>
                </a:lnTo>
                <a:lnTo>
                  <a:pt x="44" y="245"/>
                </a:lnTo>
                <a:lnTo>
                  <a:pt x="44" y="243"/>
                </a:lnTo>
                <a:lnTo>
                  <a:pt x="44" y="243"/>
                </a:lnTo>
                <a:lnTo>
                  <a:pt x="44" y="237"/>
                </a:lnTo>
                <a:lnTo>
                  <a:pt x="44" y="237"/>
                </a:lnTo>
                <a:lnTo>
                  <a:pt x="43" y="235"/>
                </a:lnTo>
                <a:lnTo>
                  <a:pt x="43" y="235"/>
                </a:lnTo>
                <a:lnTo>
                  <a:pt x="43" y="232"/>
                </a:lnTo>
                <a:lnTo>
                  <a:pt x="43" y="232"/>
                </a:lnTo>
                <a:lnTo>
                  <a:pt x="41" y="227"/>
                </a:lnTo>
                <a:lnTo>
                  <a:pt x="41" y="227"/>
                </a:lnTo>
                <a:lnTo>
                  <a:pt x="36" y="208"/>
                </a:lnTo>
                <a:lnTo>
                  <a:pt x="36" y="208"/>
                </a:lnTo>
                <a:lnTo>
                  <a:pt x="35" y="205"/>
                </a:lnTo>
                <a:lnTo>
                  <a:pt x="33" y="202"/>
                </a:lnTo>
                <a:lnTo>
                  <a:pt x="33" y="202"/>
                </a:lnTo>
                <a:lnTo>
                  <a:pt x="35" y="205"/>
                </a:lnTo>
                <a:lnTo>
                  <a:pt x="35" y="205"/>
                </a:lnTo>
                <a:lnTo>
                  <a:pt x="36" y="215"/>
                </a:lnTo>
                <a:lnTo>
                  <a:pt x="36" y="215"/>
                </a:lnTo>
                <a:lnTo>
                  <a:pt x="40" y="229"/>
                </a:lnTo>
                <a:lnTo>
                  <a:pt x="43" y="242"/>
                </a:lnTo>
                <a:lnTo>
                  <a:pt x="43" y="242"/>
                </a:lnTo>
                <a:lnTo>
                  <a:pt x="44" y="245"/>
                </a:lnTo>
                <a:lnTo>
                  <a:pt x="44" y="245"/>
                </a:lnTo>
                <a:close/>
                <a:moveTo>
                  <a:pt x="171" y="208"/>
                </a:moveTo>
                <a:lnTo>
                  <a:pt x="171" y="208"/>
                </a:lnTo>
                <a:lnTo>
                  <a:pt x="171" y="208"/>
                </a:lnTo>
                <a:lnTo>
                  <a:pt x="171" y="208"/>
                </a:lnTo>
                <a:lnTo>
                  <a:pt x="169" y="208"/>
                </a:lnTo>
                <a:lnTo>
                  <a:pt x="169" y="208"/>
                </a:lnTo>
                <a:lnTo>
                  <a:pt x="167" y="207"/>
                </a:lnTo>
                <a:lnTo>
                  <a:pt x="167" y="207"/>
                </a:lnTo>
                <a:lnTo>
                  <a:pt x="167" y="205"/>
                </a:lnTo>
                <a:lnTo>
                  <a:pt x="167" y="205"/>
                </a:lnTo>
                <a:lnTo>
                  <a:pt x="169" y="197"/>
                </a:lnTo>
                <a:lnTo>
                  <a:pt x="169" y="197"/>
                </a:lnTo>
                <a:lnTo>
                  <a:pt x="169" y="194"/>
                </a:lnTo>
                <a:lnTo>
                  <a:pt x="169" y="194"/>
                </a:lnTo>
                <a:lnTo>
                  <a:pt x="167" y="193"/>
                </a:lnTo>
                <a:lnTo>
                  <a:pt x="167" y="190"/>
                </a:lnTo>
                <a:lnTo>
                  <a:pt x="167" y="190"/>
                </a:lnTo>
                <a:lnTo>
                  <a:pt x="169" y="188"/>
                </a:lnTo>
                <a:lnTo>
                  <a:pt x="169" y="188"/>
                </a:lnTo>
                <a:lnTo>
                  <a:pt x="171" y="186"/>
                </a:lnTo>
                <a:lnTo>
                  <a:pt x="169" y="183"/>
                </a:lnTo>
                <a:lnTo>
                  <a:pt x="169" y="183"/>
                </a:lnTo>
                <a:lnTo>
                  <a:pt x="169" y="186"/>
                </a:lnTo>
                <a:lnTo>
                  <a:pt x="169" y="186"/>
                </a:lnTo>
                <a:lnTo>
                  <a:pt x="166" y="190"/>
                </a:lnTo>
                <a:lnTo>
                  <a:pt x="166" y="190"/>
                </a:lnTo>
                <a:lnTo>
                  <a:pt x="164" y="193"/>
                </a:lnTo>
                <a:lnTo>
                  <a:pt x="164" y="193"/>
                </a:lnTo>
                <a:lnTo>
                  <a:pt x="164" y="202"/>
                </a:lnTo>
                <a:lnTo>
                  <a:pt x="164" y="202"/>
                </a:lnTo>
                <a:lnTo>
                  <a:pt x="164" y="207"/>
                </a:lnTo>
                <a:lnTo>
                  <a:pt x="164" y="207"/>
                </a:lnTo>
                <a:lnTo>
                  <a:pt x="166" y="207"/>
                </a:lnTo>
                <a:lnTo>
                  <a:pt x="167" y="210"/>
                </a:lnTo>
                <a:lnTo>
                  <a:pt x="167" y="210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71" y="208"/>
                </a:lnTo>
                <a:lnTo>
                  <a:pt x="171" y="208"/>
                </a:lnTo>
                <a:close/>
                <a:moveTo>
                  <a:pt x="189" y="145"/>
                </a:moveTo>
                <a:lnTo>
                  <a:pt x="189" y="145"/>
                </a:lnTo>
                <a:lnTo>
                  <a:pt x="189" y="145"/>
                </a:lnTo>
                <a:lnTo>
                  <a:pt x="189" y="145"/>
                </a:lnTo>
                <a:lnTo>
                  <a:pt x="185" y="150"/>
                </a:lnTo>
                <a:lnTo>
                  <a:pt x="185" y="150"/>
                </a:lnTo>
                <a:lnTo>
                  <a:pt x="183" y="152"/>
                </a:lnTo>
                <a:lnTo>
                  <a:pt x="183" y="152"/>
                </a:lnTo>
                <a:lnTo>
                  <a:pt x="182" y="153"/>
                </a:lnTo>
                <a:lnTo>
                  <a:pt x="182" y="153"/>
                </a:lnTo>
                <a:lnTo>
                  <a:pt x="178" y="156"/>
                </a:lnTo>
                <a:lnTo>
                  <a:pt x="178" y="156"/>
                </a:lnTo>
                <a:lnTo>
                  <a:pt x="172" y="166"/>
                </a:lnTo>
                <a:lnTo>
                  <a:pt x="172" y="166"/>
                </a:lnTo>
                <a:lnTo>
                  <a:pt x="174" y="166"/>
                </a:lnTo>
                <a:lnTo>
                  <a:pt x="174" y="166"/>
                </a:lnTo>
                <a:lnTo>
                  <a:pt x="174" y="167"/>
                </a:lnTo>
                <a:lnTo>
                  <a:pt x="174" y="167"/>
                </a:lnTo>
                <a:lnTo>
                  <a:pt x="180" y="161"/>
                </a:lnTo>
                <a:lnTo>
                  <a:pt x="180" y="161"/>
                </a:lnTo>
                <a:lnTo>
                  <a:pt x="188" y="150"/>
                </a:lnTo>
                <a:lnTo>
                  <a:pt x="188" y="150"/>
                </a:lnTo>
                <a:lnTo>
                  <a:pt x="189" y="145"/>
                </a:lnTo>
                <a:lnTo>
                  <a:pt x="189" y="145"/>
                </a:lnTo>
                <a:close/>
                <a:moveTo>
                  <a:pt x="130" y="65"/>
                </a:moveTo>
                <a:lnTo>
                  <a:pt x="130" y="65"/>
                </a:lnTo>
                <a:lnTo>
                  <a:pt x="131" y="66"/>
                </a:lnTo>
                <a:lnTo>
                  <a:pt x="133" y="68"/>
                </a:lnTo>
                <a:lnTo>
                  <a:pt x="133" y="68"/>
                </a:lnTo>
                <a:lnTo>
                  <a:pt x="131" y="70"/>
                </a:lnTo>
                <a:lnTo>
                  <a:pt x="131" y="70"/>
                </a:lnTo>
                <a:lnTo>
                  <a:pt x="131" y="73"/>
                </a:lnTo>
                <a:lnTo>
                  <a:pt x="131" y="73"/>
                </a:lnTo>
                <a:lnTo>
                  <a:pt x="133" y="76"/>
                </a:lnTo>
                <a:lnTo>
                  <a:pt x="133" y="76"/>
                </a:lnTo>
                <a:lnTo>
                  <a:pt x="134" y="79"/>
                </a:lnTo>
                <a:lnTo>
                  <a:pt x="134" y="79"/>
                </a:lnTo>
                <a:lnTo>
                  <a:pt x="136" y="76"/>
                </a:lnTo>
                <a:lnTo>
                  <a:pt x="136" y="76"/>
                </a:lnTo>
                <a:lnTo>
                  <a:pt x="137" y="74"/>
                </a:lnTo>
                <a:lnTo>
                  <a:pt x="137" y="74"/>
                </a:lnTo>
                <a:lnTo>
                  <a:pt x="136" y="65"/>
                </a:lnTo>
                <a:lnTo>
                  <a:pt x="136" y="65"/>
                </a:lnTo>
                <a:lnTo>
                  <a:pt x="136" y="63"/>
                </a:lnTo>
                <a:lnTo>
                  <a:pt x="136" y="63"/>
                </a:lnTo>
                <a:lnTo>
                  <a:pt x="133" y="63"/>
                </a:lnTo>
                <a:lnTo>
                  <a:pt x="133" y="63"/>
                </a:lnTo>
                <a:lnTo>
                  <a:pt x="133" y="62"/>
                </a:lnTo>
                <a:lnTo>
                  <a:pt x="133" y="62"/>
                </a:lnTo>
                <a:lnTo>
                  <a:pt x="130" y="65"/>
                </a:lnTo>
                <a:lnTo>
                  <a:pt x="130" y="65"/>
                </a:lnTo>
                <a:close/>
                <a:moveTo>
                  <a:pt x="160" y="265"/>
                </a:moveTo>
                <a:lnTo>
                  <a:pt x="160" y="265"/>
                </a:lnTo>
                <a:lnTo>
                  <a:pt x="160" y="265"/>
                </a:lnTo>
                <a:lnTo>
                  <a:pt x="160" y="265"/>
                </a:lnTo>
                <a:lnTo>
                  <a:pt x="164" y="262"/>
                </a:lnTo>
                <a:lnTo>
                  <a:pt x="169" y="257"/>
                </a:lnTo>
                <a:lnTo>
                  <a:pt x="169" y="257"/>
                </a:lnTo>
                <a:lnTo>
                  <a:pt x="171" y="256"/>
                </a:lnTo>
                <a:lnTo>
                  <a:pt x="171" y="256"/>
                </a:lnTo>
                <a:lnTo>
                  <a:pt x="174" y="248"/>
                </a:lnTo>
                <a:lnTo>
                  <a:pt x="174" y="248"/>
                </a:lnTo>
                <a:lnTo>
                  <a:pt x="174" y="243"/>
                </a:lnTo>
                <a:lnTo>
                  <a:pt x="174" y="243"/>
                </a:lnTo>
                <a:lnTo>
                  <a:pt x="174" y="243"/>
                </a:lnTo>
                <a:lnTo>
                  <a:pt x="174" y="243"/>
                </a:lnTo>
                <a:lnTo>
                  <a:pt x="172" y="246"/>
                </a:lnTo>
                <a:lnTo>
                  <a:pt x="171" y="248"/>
                </a:lnTo>
                <a:lnTo>
                  <a:pt x="171" y="248"/>
                </a:lnTo>
                <a:lnTo>
                  <a:pt x="169" y="249"/>
                </a:lnTo>
                <a:lnTo>
                  <a:pt x="169" y="249"/>
                </a:lnTo>
                <a:lnTo>
                  <a:pt x="167" y="251"/>
                </a:lnTo>
                <a:lnTo>
                  <a:pt x="167" y="251"/>
                </a:lnTo>
                <a:lnTo>
                  <a:pt x="167" y="253"/>
                </a:lnTo>
                <a:lnTo>
                  <a:pt x="167" y="253"/>
                </a:lnTo>
                <a:lnTo>
                  <a:pt x="166" y="256"/>
                </a:lnTo>
                <a:lnTo>
                  <a:pt x="163" y="257"/>
                </a:lnTo>
                <a:lnTo>
                  <a:pt x="163" y="257"/>
                </a:lnTo>
                <a:lnTo>
                  <a:pt x="161" y="259"/>
                </a:lnTo>
                <a:lnTo>
                  <a:pt x="161" y="259"/>
                </a:lnTo>
                <a:lnTo>
                  <a:pt x="161" y="262"/>
                </a:lnTo>
                <a:lnTo>
                  <a:pt x="160" y="265"/>
                </a:lnTo>
                <a:lnTo>
                  <a:pt x="160" y="265"/>
                </a:lnTo>
                <a:close/>
                <a:moveTo>
                  <a:pt x="65" y="24"/>
                </a:move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57" y="27"/>
                </a:lnTo>
                <a:lnTo>
                  <a:pt x="57" y="27"/>
                </a:lnTo>
                <a:lnTo>
                  <a:pt x="55" y="27"/>
                </a:lnTo>
                <a:lnTo>
                  <a:pt x="55" y="27"/>
                </a:lnTo>
                <a:lnTo>
                  <a:pt x="44" y="46"/>
                </a:lnTo>
                <a:lnTo>
                  <a:pt x="44" y="46"/>
                </a:lnTo>
                <a:lnTo>
                  <a:pt x="44" y="46"/>
                </a:lnTo>
                <a:lnTo>
                  <a:pt x="44" y="46"/>
                </a:lnTo>
                <a:lnTo>
                  <a:pt x="54" y="35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9" y="81"/>
                </a:lnTo>
                <a:lnTo>
                  <a:pt x="21" y="76"/>
                </a:lnTo>
                <a:lnTo>
                  <a:pt x="21" y="76"/>
                </a:lnTo>
                <a:lnTo>
                  <a:pt x="22" y="73"/>
                </a:lnTo>
                <a:lnTo>
                  <a:pt x="22" y="73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2" y="68"/>
                </a:lnTo>
                <a:lnTo>
                  <a:pt x="24" y="66"/>
                </a:lnTo>
                <a:lnTo>
                  <a:pt x="25" y="68"/>
                </a:lnTo>
                <a:lnTo>
                  <a:pt x="25" y="68"/>
                </a:lnTo>
                <a:lnTo>
                  <a:pt x="25" y="68"/>
                </a:lnTo>
                <a:lnTo>
                  <a:pt x="25" y="68"/>
                </a:lnTo>
                <a:lnTo>
                  <a:pt x="29" y="62"/>
                </a:lnTo>
                <a:lnTo>
                  <a:pt x="29" y="62"/>
                </a:lnTo>
                <a:lnTo>
                  <a:pt x="29" y="60"/>
                </a:lnTo>
                <a:lnTo>
                  <a:pt x="29" y="59"/>
                </a:lnTo>
                <a:lnTo>
                  <a:pt x="29" y="59"/>
                </a:lnTo>
                <a:lnTo>
                  <a:pt x="29" y="59"/>
                </a:lnTo>
                <a:lnTo>
                  <a:pt x="29" y="59"/>
                </a:lnTo>
                <a:lnTo>
                  <a:pt x="25" y="62"/>
                </a:lnTo>
                <a:lnTo>
                  <a:pt x="25" y="62"/>
                </a:lnTo>
                <a:lnTo>
                  <a:pt x="25" y="63"/>
                </a:lnTo>
                <a:lnTo>
                  <a:pt x="22" y="63"/>
                </a:lnTo>
                <a:lnTo>
                  <a:pt x="22" y="63"/>
                </a:lnTo>
                <a:lnTo>
                  <a:pt x="18" y="7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32" y="43"/>
                </a:moveTo>
                <a:lnTo>
                  <a:pt x="32" y="43"/>
                </a:lnTo>
                <a:lnTo>
                  <a:pt x="32" y="43"/>
                </a:lnTo>
                <a:lnTo>
                  <a:pt x="32" y="43"/>
                </a:lnTo>
                <a:lnTo>
                  <a:pt x="32" y="43"/>
                </a:lnTo>
                <a:lnTo>
                  <a:pt x="32" y="43"/>
                </a:lnTo>
                <a:lnTo>
                  <a:pt x="35" y="37"/>
                </a:lnTo>
                <a:lnTo>
                  <a:pt x="35" y="37"/>
                </a:lnTo>
                <a:lnTo>
                  <a:pt x="43" y="29"/>
                </a:lnTo>
                <a:lnTo>
                  <a:pt x="49" y="22"/>
                </a:lnTo>
                <a:lnTo>
                  <a:pt x="49" y="22"/>
                </a:lnTo>
                <a:lnTo>
                  <a:pt x="51" y="22"/>
                </a:lnTo>
                <a:lnTo>
                  <a:pt x="51" y="22"/>
                </a:lnTo>
                <a:lnTo>
                  <a:pt x="41" y="25"/>
                </a:lnTo>
                <a:lnTo>
                  <a:pt x="41" y="25"/>
                </a:lnTo>
                <a:lnTo>
                  <a:pt x="40" y="27"/>
                </a:lnTo>
                <a:lnTo>
                  <a:pt x="40" y="27"/>
                </a:lnTo>
                <a:lnTo>
                  <a:pt x="30" y="37"/>
                </a:lnTo>
                <a:lnTo>
                  <a:pt x="30" y="37"/>
                </a:lnTo>
                <a:lnTo>
                  <a:pt x="30" y="38"/>
                </a:lnTo>
                <a:lnTo>
                  <a:pt x="30" y="38"/>
                </a:lnTo>
                <a:lnTo>
                  <a:pt x="32" y="38"/>
                </a:lnTo>
                <a:lnTo>
                  <a:pt x="32" y="41"/>
                </a:lnTo>
                <a:lnTo>
                  <a:pt x="32" y="41"/>
                </a:lnTo>
                <a:lnTo>
                  <a:pt x="32" y="43"/>
                </a:lnTo>
                <a:lnTo>
                  <a:pt x="32" y="43"/>
                </a:lnTo>
                <a:close/>
                <a:moveTo>
                  <a:pt x="77" y="57"/>
                </a:moveTo>
                <a:lnTo>
                  <a:pt x="77" y="57"/>
                </a:lnTo>
                <a:lnTo>
                  <a:pt x="74" y="54"/>
                </a:lnTo>
                <a:lnTo>
                  <a:pt x="74" y="54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3"/>
                </a:lnTo>
                <a:lnTo>
                  <a:pt x="68" y="63"/>
                </a:lnTo>
                <a:lnTo>
                  <a:pt x="73" y="63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6" y="59"/>
                </a:lnTo>
                <a:lnTo>
                  <a:pt x="76" y="59"/>
                </a:lnTo>
                <a:lnTo>
                  <a:pt x="77" y="57"/>
                </a:lnTo>
                <a:lnTo>
                  <a:pt x="77" y="57"/>
                </a:lnTo>
                <a:close/>
                <a:moveTo>
                  <a:pt x="131" y="104"/>
                </a:moveTo>
                <a:lnTo>
                  <a:pt x="131" y="104"/>
                </a:lnTo>
                <a:lnTo>
                  <a:pt x="131" y="104"/>
                </a:lnTo>
                <a:lnTo>
                  <a:pt x="131" y="104"/>
                </a:lnTo>
                <a:lnTo>
                  <a:pt x="142" y="92"/>
                </a:lnTo>
                <a:lnTo>
                  <a:pt x="142" y="92"/>
                </a:lnTo>
                <a:lnTo>
                  <a:pt x="145" y="89"/>
                </a:lnTo>
                <a:lnTo>
                  <a:pt x="145" y="89"/>
                </a:lnTo>
                <a:lnTo>
                  <a:pt x="152" y="84"/>
                </a:lnTo>
                <a:lnTo>
                  <a:pt x="156" y="79"/>
                </a:lnTo>
                <a:lnTo>
                  <a:pt x="156" y="79"/>
                </a:lnTo>
                <a:lnTo>
                  <a:pt x="158" y="79"/>
                </a:lnTo>
                <a:lnTo>
                  <a:pt x="158" y="79"/>
                </a:lnTo>
                <a:lnTo>
                  <a:pt x="158" y="79"/>
                </a:lnTo>
                <a:lnTo>
                  <a:pt x="158" y="79"/>
                </a:lnTo>
                <a:lnTo>
                  <a:pt x="155" y="81"/>
                </a:lnTo>
                <a:lnTo>
                  <a:pt x="155" y="81"/>
                </a:lnTo>
                <a:lnTo>
                  <a:pt x="147" y="85"/>
                </a:lnTo>
                <a:lnTo>
                  <a:pt x="147" y="85"/>
                </a:lnTo>
                <a:lnTo>
                  <a:pt x="136" y="96"/>
                </a:lnTo>
                <a:lnTo>
                  <a:pt x="136" y="96"/>
                </a:lnTo>
                <a:lnTo>
                  <a:pt x="134" y="100"/>
                </a:lnTo>
                <a:lnTo>
                  <a:pt x="134" y="100"/>
                </a:lnTo>
                <a:lnTo>
                  <a:pt x="133" y="101"/>
                </a:lnTo>
                <a:lnTo>
                  <a:pt x="133" y="101"/>
                </a:lnTo>
                <a:lnTo>
                  <a:pt x="130" y="103"/>
                </a:lnTo>
                <a:lnTo>
                  <a:pt x="130" y="103"/>
                </a:lnTo>
                <a:lnTo>
                  <a:pt x="131" y="104"/>
                </a:lnTo>
                <a:lnTo>
                  <a:pt x="131" y="104"/>
                </a:lnTo>
                <a:close/>
                <a:moveTo>
                  <a:pt x="212" y="114"/>
                </a:moveTo>
                <a:lnTo>
                  <a:pt x="212" y="114"/>
                </a:lnTo>
                <a:lnTo>
                  <a:pt x="212" y="114"/>
                </a:lnTo>
                <a:lnTo>
                  <a:pt x="212" y="114"/>
                </a:lnTo>
                <a:lnTo>
                  <a:pt x="212" y="114"/>
                </a:lnTo>
                <a:lnTo>
                  <a:pt x="212" y="114"/>
                </a:lnTo>
                <a:lnTo>
                  <a:pt x="210" y="125"/>
                </a:lnTo>
                <a:lnTo>
                  <a:pt x="210" y="125"/>
                </a:lnTo>
                <a:lnTo>
                  <a:pt x="202" y="149"/>
                </a:lnTo>
                <a:lnTo>
                  <a:pt x="202" y="149"/>
                </a:lnTo>
                <a:lnTo>
                  <a:pt x="202" y="150"/>
                </a:lnTo>
                <a:lnTo>
                  <a:pt x="202" y="150"/>
                </a:lnTo>
                <a:lnTo>
                  <a:pt x="204" y="149"/>
                </a:lnTo>
                <a:lnTo>
                  <a:pt x="204" y="149"/>
                </a:lnTo>
                <a:lnTo>
                  <a:pt x="208" y="137"/>
                </a:lnTo>
                <a:lnTo>
                  <a:pt x="208" y="137"/>
                </a:lnTo>
                <a:lnTo>
                  <a:pt x="210" y="130"/>
                </a:lnTo>
                <a:lnTo>
                  <a:pt x="212" y="122"/>
                </a:lnTo>
                <a:lnTo>
                  <a:pt x="212" y="122"/>
                </a:lnTo>
                <a:lnTo>
                  <a:pt x="212" y="114"/>
                </a:lnTo>
                <a:lnTo>
                  <a:pt x="212" y="114"/>
                </a:lnTo>
                <a:close/>
                <a:moveTo>
                  <a:pt x="68" y="21"/>
                </a:moveTo>
                <a:lnTo>
                  <a:pt x="68" y="21"/>
                </a:lnTo>
                <a:lnTo>
                  <a:pt x="70" y="22"/>
                </a:lnTo>
                <a:lnTo>
                  <a:pt x="70" y="24"/>
                </a:lnTo>
                <a:lnTo>
                  <a:pt x="70" y="24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76" y="22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0" y="21"/>
                </a:lnTo>
                <a:lnTo>
                  <a:pt x="70" y="21"/>
                </a:lnTo>
                <a:lnTo>
                  <a:pt x="68" y="21"/>
                </a:lnTo>
                <a:lnTo>
                  <a:pt x="68" y="21"/>
                </a:lnTo>
                <a:close/>
                <a:moveTo>
                  <a:pt x="122" y="95"/>
                </a:moveTo>
                <a:lnTo>
                  <a:pt x="122" y="95"/>
                </a:lnTo>
                <a:lnTo>
                  <a:pt x="120" y="76"/>
                </a:lnTo>
                <a:lnTo>
                  <a:pt x="120" y="76"/>
                </a:lnTo>
                <a:lnTo>
                  <a:pt x="118" y="78"/>
                </a:lnTo>
                <a:lnTo>
                  <a:pt x="118" y="78"/>
                </a:lnTo>
                <a:lnTo>
                  <a:pt x="118" y="79"/>
                </a:lnTo>
                <a:lnTo>
                  <a:pt x="118" y="79"/>
                </a:lnTo>
                <a:lnTo>
                  <a:pt x="118" y="89"/>
                </a:lnTo>
                <a:lnTo>
                  <a:pt x="118" y="89"/>
                </a:lnTo>
                <a:lnTo>
                  <a:pt x="118" y="90"/>
                </a:lnTo>
                <a:lnTo>
                  <a:pt x="118" y="90"/>
                </a:lnTo>
                <a:lnTo>
                  <a:pt x="122" y="95"/>
                </a:lnTo>
                <a:lnTo>
                  <a:pt x="122" y="95"/>
                </a:lnTo>
                <a:close/>
                <a:moveTo>
                  <a:pt x="182" y="218"/>
                </a:moveTo>
                <a:lnTo>
                  <a:pt x="182" y="218"/>
                </a:lnTo>
                <a:lnTo>
                  <a:pt x="182" y="218"/>
                </a:lnTo>
                <a:lnTo>
                  <a:pt x="182" y="218"/>
                </a:lnTo>
                <a:lnTo>
                  <a:pt x="180" y="219"/>
                </a:lnTo>
                <a:lnTo>
                  <a:pt x="180" y="219"/>
                </a:lnTo>
                <a:lnTo>
                  <a:pt x="178" y="229"/>
                </a:lnTo>
                <a:lnTo>
                  <a:pt x="178" y="229"/>
                </a:lnTo>
                <a:lnTo>
                  <a:pt x="178" y="232"/>
                </a:lnTo>
                <a:lnTo>
                  <a:pt x="178" y="232"/>
                </a:lnTo>
                <a:lnTo>
                  <a:pt x="177" y="243"/>
                </a:lnTo>
                <a:lnTo>
                  <a:pt x="177" y="243"/>
                </a:lnTo>
                <a:lnTo>
                  <a:pt x="177" y="246"/>
                </a:lnTo>
                <a:lnTo>
                  <a:pt x="177" y="246"/>
                </a:lnTo>
                <a:lnTo>
                  <a:pt x="177" y="245"/>
                </a:lnTo>
                <a:lnTo>
                  <a:pt x="177" y="245"/>
                </a:lnTo>
                <a:lnTo>
                  <a:pt x="180" y="237"/>
                </a:lnTo>
                <a:lnTo>
                  <a:pt x="180" y="237"/>
                </a:lnTo>
                <a:lnTo>
                  <a:pt x="180" y="229"/>
                </a:lnTo>
                <a:lnTo>
                  <a:pt x="180" y="229"/>
                </a:lnTo>
                <a:lnTo>
                  <a:pt x="182" y="218"/>
                </a:lnTo>
                <a:lnTo>
                  <a:pt x="182" y="218"/>
                </a:lnTo>
                <a:close/>
                <a:moveTo>
                  <a:pt x="188" y="142"/>
                </a:move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96" y="137"/>
                </a:lnTo>
                <a:lnTo>
                  <a:pt x="196" y="137"/>
                </a:lnTo>
                <a:lnTo>
                  <a:pt x="196" y="136"/>
                </a:lnTo>
                <a:lnTo>
                  <a:pt x="196" y="136"/>
                </a:lnTo>
                <a:lnTo>
                  <a:pt x="199" y="130"/>
                </a:lnTo>
                <a:lnTo>
                  <a:pt x="199" y="130"/>
                </a:lnTo>
                <a:lnTo>
                  <a:pt x="201" y="125"/>
                </a:lnTo>
                <a:lnTo>
                  <a:pt x="201" y="125"/>
                </a:lnTo>
                <a:lnTo>
                  <a:pt x="201" y="125"/>
                </a:lnTo>
                <a:lnTo>
                  <a:pt x="201" y="125"/>
                </a:lnTo>
                <a:lnTo>
                  <a:pt x="199" y="123"/>
                </a:lnTo>
                <a:lnTo>
                  <a:pt x="201" y="122"/>
                </a:lnTo>
                <a:lnTo>
                  <a:pt x="201" y="122"/>
                </a:lnTo>
                <a:lnTo>
                  <a:pt x="201" y="120"/>
                </a:lnTo>
                <a:lnTo>
                  <a:pt x="201" y="120"/>
                </a:lnTo>
                <a:lnTo>
                  <a:pt x="196" y="131"/>
                </a:lnTo>
                <a:lnTo>
                  <a:pt x="188" y="142"/>
                </a:lnTo>
                <a:lnTo>
                  <a:pt x="188" y="142"/>
                </a:lnTo>
                <a:close/>
                <a:moveTo>
                  <a:pt x="87" y="37"/>
                </a:moveTo>
                <a:lnTo>
                  <a:pt x="87" y="37"/>
                </a:lnTo>
                <a:lnTo>
                  <a:pt x="92" y="43"/>
                </a:lnTo>
                <a:lnTo>
                  <a:pt x="92" y="43"/>
                </a:lnTo>
                <a:lnTo>
                  <a:pt x="95" y="41"/>
                </a:lnTo>
                <a:lnTo>
                  <a:pt x="95" y="41"/>
                </a:lnTo>
                <a:lnTo>
                  <a:pt x="92" y="32"/>
                </a:lnTo>
                <a:lnTo>
                  <a:pt x="92" y="32"/>
                </a:lnTo>
                <a:lnTo>
                  <a:pt x="89" y="33"/>
                </a:lnTo>
                <a:lnTo>
                  <a:pt x="87" y="37"/>
                </a:lnTo>
                <a:lnTo>
                  <a:pt x="87" y="37"/>
                </a:lnTo>
                <a:close/>
                <a:moveTo>
                  <a:pt x="73" y="52"/>
                </a:moveTo>
                <a:lnTo>
                  <a:pt x="73" y="52"/>
                </a:lnTo>
                <a:lnTo>
                  <a:pt x="73" y="51"/>
                </a:lnTo>
                <a:lnTo>
                  <a:pt x="74" y="49"/>
                </a:lnTo>
                <a:lnTo>
                  <a:pt x="74" y="49"/>
                </a:lnTo>
                <a:lnTo>
                  <a:pt x="74" y="48"/>
                </a:lnTo>
                <a:lnTo>
                  <a:pt x="74" y="48"/>
                </a:lnTo>
                <a:lnTo>
                  <a:pt x="73" y="46"/>
                </a:lnTo>
                <a:lnTo>
                  <a:pt x="71" y="46"/>
                </a:lnTo>
                <a:lnTo>
                  <a:pt x="71" y="46"/>
                </a:lnTo>
                <a:lnTo>
                  <a:pt x="66" y="51"/>
                </a:lnTo>
                <a:lnTo>
                  <a:pt x="66" y="51"/>
                </a:lnTo>
                <a:lnTo>
                  <a:pt x="68" y="52"/>
                </a:lnTo>
                <a:lnTo>
                  <a:pt x="68" y="55"/>
                </a:lnTo>
                <a:lnTo>
                  <a:pt x="68" y="55"/>
                </a:lnTo>
                <a:lnTo>
                  <a:pt x="73" y="52"/>
                </a:lnTo>
                <a:lnTo>
                  <a:pt x="73" y="52"/>
                </a:lnTo>
                <a:close/>
                <a:moveTo>
                  <a:pt x="101" y="71"/>
                </a:moveTo>
                <a:lnTo>
                  <a:pt x="101" y="71"/>
                </a:lnTo>
                <a:lnTo>
                  <a:pt x="101" y="71"/>
                </a:lnTo>
                <a:lnTo>
                  <a:pt x="101" y="71"/>
                </a:lnTo>
                <a:lnTo>
                  <a:pt x="101" y="70"/>
                </a:lnTo>
                <a:lnTo>
                  <a:pt x="103" y="68"/>
                </a:lnTo>
                <a:lnTo>
                  <a:pt x="103" y="68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96" y="66"/>
                </a:lnTo>
                <a:lnTo>
                  <a:pt x="96" y="66"/>
                </a:lnTo>
                <a:lnTo>
                  <a:pt x="101" y="71"/>
                </a:lnTo>
                <a:lnTo>
                  <a:pt x="101" y="71"/>
                </a:lnTo>
                <a:close/>
                <a:moveTo>
                  <a:pt x="84" y="264"/>
                </a:move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85" y="265"/>
                </a:lnTo>
                <a:lnTo>
                  <a:pt x="85" y="265"/>
                </a:lnTo>
                <a:lnTo>
                  <a:pt x="92" y="267"/>
                </a:lnTo>
                <a:lnTo>
                  <a:pt x="92" y="267"/>
                </a:lnTo>
                <a:lnTo>
                  <a:pt x="98" y="268"/>
                </a:lnTo>
                <a:lnTo>
                  <a:pt x="104" y="268"/>
                </a:lnTo>
                <a:lnTo>
                  <a:pt x="104" y="268"/>
                </a:lnTo>
                <a:lnTo>
                  <a:pt x="106" y="268"/>
                </a:lnTo>
                <a:lnTo>
                  <a:pt x="106" y="268"/>
                </a:lnTo>
                <a:lnTo>
                  <a:pt x="107" y="268"/>
                </a:lnTo>
                <a:lnTo>
                  <a:pt x="107" y="268"/>
                </a:lnTo>
                <a:lnTo>
                  <a:pt x="107" y="268"/>
                </a:lnTo>
                <a:lnTo>
                  <a:pt x="107" y="268"/>
                </a:lnTo>
                <a:lnTo>
                  <a:pt x="106" y="268"/>
                </a:lnTo>
                <a:lnTo>
                  <a:pt x="106" y="268"/>
                </a:lnTo>
                <a:lnTo>
                  <a:pt x="95" y="265"/>
                </a:lnTo>
                <a:lnTo>
                  <a:pt x="95" y="265"/>
                </a:lnTo>
                <a:lnTo>
                  <a:pt x="93" y="265"/>
                </a:lnTo>
                <a:lnTo>
                  <a:pt x="93" y="265"/>
                </a:lnTo>
                <a:lnTo>
                  <a:pt x="85" y="264"/>
                </a:lnTo>
                <a:lnTo>
                  <a:pt x="85" y="264"/>
                </a:lnTo>
                <a:lnTo>
                  <a:pt x="84" y="264"/>
                </a:lnTo>
                <a:lnTo>
                  <a:pt x="84" y="264"/>
                </a:lnTo>
                <a:close/>
                <a:moveTo>
                  <a:pt x="101" y="55"/>
                </a:moveTo>
                <a:lnTo>
                  <a:pt x="101" y="55"/>
                </a:lnTo>
                <a:lnTo>
                  <a:pt x="101" y="57"/>
                </a:lnTo>
                <a:lnTo>
                  <a:pt x="101" y="57"/>
                </a:lnTo>
                <a:lnTo>
                  <a:pt x="98" y="60"/>
                </a:lnTo>
                <a:lnTo>
                  <a:pt x="98" y="60"/>
                </a:lnTo>
                <a:lnTo>
                  <a:pt x="96" y="62"/>
                </a:lnTo>
                <a:lnTo>
                  <a:pt x="96" y="63"/>
                </a:lnTo>
                <a:lnTo>
                  <a:pt x="96" y="63"/>
                </a:lnTo>
                <a:lnTo>
                  <a:pt x="107" y="57"/>
                </a:lnTo>
                <a:lnTo>
                  <a:pt x="107" y="57"/>
                </a:lnTo>
                <a:lnTo>
                  <a:pt x="101" y="55"/>
                </a:lnTo>
                <a:lnTo>
                  <a:pt x="101" y="55"/>
                </a:lnTo>
                <a:close/>
                <a:moveTo>
                  <a:pt x="147" y="205"/>
                </a:moveTo>
                <a:lnTo>
                  <a:pt x="147" y="205"/>
                </a:lnTo>
                <a:lnTo>
                  <a:pt x="147" y="207"/>
                </a:lnTo>
                <a:lnTo>
                  <a:pt x="147" y="207"/>
                </a:lnTo>
                <a:lnTo>
                  <a:pt x="155" y="204"/>
                </a:lnTo>
                <a:lnTo>
                  <a:pt x="155" y="204"/>
                </a:lnTo>
                <a:lnTo>
                  <a:pt x="156" y="202"/>
                </a:lnTo>
                <a:lnTo>
                  <a:pt x="156" y="202"/>
                </a:lnTo>
                <a:lnTo>
                  <a:pt x="158" y="201"/>
                </a:lnTo>
                <a:lnTo>
                  <a:pt x="158" y="201"/>
                </a:lnTo>
                <a:lnTo>
                  <a:pt x="155" y="199"/>
                </a:lnTo>
                <a:lnTo>
                  <a:pt x="155" y="199"/>
                </a:lnTo>
                <a:lnTo>
                  <a:pt x="153" y="199"/>
                </a:lnTo>
                <a:lnTo>
                  <a:pt x="150" y="201"/>
                </a:lnTo>
                <a:lnTo>
                  <a:pt x="150" y="201"/>
                </a:lnTo>
                <a:lnTo>
                  <a:pt x="150" y="201"/>
                </a:lnTo>
                <a:lnTo>
                  <a:pt x="150" y="202"/>
                </a:lnTo>
                <a:lnTo>
                  <a:pt x="150" y="202"/>
                </a:lnTo>
                <a:lnTo>
                  <a:pt x="150" y="204"/>
                </a:lnTo>
                <a:lnTo>
                  <a:pt x="150" y="204"/>
                </a:lnTo>
                <a:lnTo>
                  <a:pt x="148" y="205"/>
                </a:lnTo>
                <a:lnTo>
                  <a:pt x="148" y="205"/>
                </a:lnTo>
                <a:lnTo>
                  <a:pt x="147" y="205"/>
                </a:lnTo>
                <a:lnTo>
                  <a:pt x="147" y="205"/>
                </a:lnTo>
                <a:close/>
                <a:moveTo>
                  <a:pt x="70" y="194"/>
                </a:move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1" y="190"/>
                </a:lnTo>
                <a:lnTo>
                  <a:pt x="71" y="190"/>
                </a:lnTo>
                <a:lnTo>
                  <a:pt x="71" y="185"/>
                </a:lnTo>
                <a:lnTo>
                  <a:pt x="71" y="185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68" y="183"/>
                </a:lnTo>
                <a:lnTo>
                  <a:pt x="68" y="183"/>
                </a:lnTo>
                <a:lnTo>
                  <a:pt x="66" y="185"/>
                </a:lnTo>
                <a:lnTo>
                  <a:pt x="66" y="188"/>
                </a:lnTo>
                <a:lnTo>
                  <a:pt x="66" y="188"/>
                </a:lnTo>
                <a:lnTo>
                  <a:pt x="70" y="194"/>
                </a:lnTo>
                <a:lnTo>
                  <a:pt x="70" y="194"/>
                </a:lnTo>
                <a:close/>
                <a:moveTo>
                  <a:pt x="130" y="48"/>
                </a:moveTo>
                <a:lnTo>
                  <a:pt x="130" y="48"/>
                </a:lnTo>
                <a:lnTo>
                  <a:pt x="130" y="48"/>
                </a:lnTo>
                <a:lnTo>
                  <a:pt x="130" y="48"/>
                </a:lnTo>
                <a:lnTo>
                  <a:pt x="128" y="49"/>
                </a:lnTo>
                <a:lnTo>
                  <a:pt x="128" y="49"/>
                </a:lnTo>
                <a:lnTo>
                  <a:pt x="126" y="51"/>
                </a:lnTo>
                <a:lnTo>
                  <a:pt x="126" y="51"/>
                </a:lnTo>
                <a:lnTo>
                  <a:pt x="123" y="52"/>
                </a:lnTo>
                <a:lnTo>
                  <a:pt x="123" y="52"/>
                </a:lnTo>
                <a:lnTo>
                  <a:pt x="120" y="55"/>
                </a:lnTo>
                <a:lnTo>
                  <a:pt x="120" y="55"/>
                </a:lnTo>
                <a:lnTo>
                  <a:pt x="122" y="57"/>
                </a:lnTo>
                <a:lnTo>
                  <a:pt x="122" y="57"/>
                </a:lnTo>
                <a:lnTo>
                  <a:pt x="128" y="54"/>
                </a:lnTo>
                <a:lnTo>
                  <a:pt x="128" y="54"/>
                </a:lnTo>
                <a:lnTo>
                  <a:pt x="128" y="52"/>
                </a:lnTo>
                <a:lnTo>
                  <a:pt x="128" y="52"/>
                </a:lnTo>
                <a:lnTo>
                  <a:pt x="130" y="48"/>
                </a:lnTo>
                <a:lnTo>
                  <a:pt x="130" y="48"/>
                </a:lnTo>
                <a:close/>
                <a:moveTo>
                  <a:pt x="120" y="18"/>
                </a:moveTo>
                <a:lnTo>
                  <a:pt x="120" y="18"/>
                </a:lnTo>
                <a:lnTo>
                  <a:pt x="128" y="19"/>
                </a:lnTo>
                <a:lnTo>
                  <a:pt x="128" y="19"/>
                </a:lnTo>
                <a:lnTo>
                  <a:pt x="128" y="18"/>
                </a:lnTo>
                <a:lnTo>
                  <a:pt x="128" y="18"/>
                </a:lnTo>
                <a:lnTo>
                  <a:pt x="126" y="16"/>
                </a:lnTo>
                <a:lnTo>
                  <a:pt x="126" y="14"/>
                </a:lnTo>
                <a:lnTo>
                  <a:pt x="126" y="14"/>
                </a:lnTo>
                <a:lnTo>
                  <a:pt x="120" y="14"/>
                </a:lnTo>
                <a:lnTo>
                  <a:pt x="120" y="14"/>
                </a:lnTo>
                <a:lnTo>
                  <a:pt x="120" y="18"/>
                </a:lnTo>
                <a:lnTo>
                  <a:pt x="120" y="18"/>
                </a:lnTo>
                <a:close/>
                <a:moveTo>
                  <a:pt x="160" y="22"/>
                </a:moveTo>
                <a:lnTo>
                  <a:pt x="160" y="22"/>
                </a:lnTo>
                <a:lnTo>
                  <a:pt x="161" y="21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55" y="18"/>
                </a:lnTo>
                <a:lnTo>
                  <a:pt x="148" y="16"/>
                </a:lnTo>
                <a:lnTo>
                  <a:pt x="148" y="16"/>
                </a:lnTo>
                <a:lnTo>
                  <a:pt x="152" y="18"/>
                </a:lnTo>
                <a:lnTo>
                  <a:pt x="152" y="18"/>
                </a:lnTo>
                <a:lnTo>
                  <a:pt x="160" y="22"/>
                </a:lnTo>
                <a:lnTo>
                  <a:pt x="160" y="22"/>
                </a:lnTo>
                <a:close/>
                <a:moveTo>
                  <a:pt x="191" y="134"/>
                </a:moveTo>
                <a:lnTo>
                  <a:pt x="191" y="134"/>
                </a:lnTo>
                <a:lnTo>
                  <a:pt x="191" y="134"/>
                </a:lnTo>
                <a:lnTo>
                  <a:pt x="191" y="134"/>
                </a:lnTo>
                <a:lnTo>
                  <a:pt x="189" y="134"/>
                </a:lnTo>
                <a:lnTo>
                  <a:pt x="189" y="134"/>
                </a:lnTo>
                <a:lnTo>
                  <a:pt x="185" y="139"/>
                </a:lnTo>
                <a:lnTo>
                  <a:pt x="185" y="139"/>
                </a:lnTo>
                <a:lnTo>
                  <a:pt x="182" y="144"/>
                </a:lnTo>
                <a:lnTo>
                  <a:pt x="182" y="144"/>
                </a:lnTo>
                <a:lnTo>
                  <a:pt x="178" y="150"/>
                </a:lnTo>
                <a:lnTo>
                  <a:pt x="178" y="150"/>
                </a:lnTo>
                <a:lnTo>
                  <a:pt x="178" y="150"/>
                </a:lnTo>
                <a:lnTo>
                  <a:pt x="178" y="150"/>
                </a:lnTo>
                <a:lnTo>
                  <a:pt x="180" y="149"/>
                </a:lnTo>
                <a:lnTo>
                  <a:pt x="182" y="147"/>
                </a:lnTo>
                <a:lnTo>
                  <a:pt x="182" y="147"/>
                </a:lnTo>
                <a:lnTo>
                  <a:pt x="191" y="134"/>
                </a:lnTo>
                <a:lnTo>
                  <a:pt x="191" y="134"/>
                </a:lnTo>
                <a:lnTo>
                  <a:pt x="191" y="134"/>
                </a:lnTo>
                <a:lnTo>
                  <a:pt x="191" y="134"/>
                </a:lnTo>
                <a:close/>
                <a:moveTo>
                  <a:pt x="123" y="101"/>
                </a:moveTo>
                <a:lnTo>
                  <a:pt x="123" y="101"/>
                </a:lnTo>
                <a:lnTo>
                  <a:pt x="120" y="107"/>
                </a:lnTo>
                <a:lnTo>
                  <a:pt x="120" y="115"/>
                </a:lnTo>
                <a:lnTo>
                  <a:pt x="120" y="115"/>
                </a:lnTo>
                <a:lnTo>
                  <a:pt x="122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1"/>
                </a:lnTo>
                <a:lnTo>
                  <a:pt x="123" y="111"/>
                </a:lnTo>
                <a:lnTo>
                  <a:pt x="123" y="109"/>
                </a:lnTo>
                <a:lnTo>
                  <a:pt x="123" y="109"/>
                </a:lnTo>
                <a:lnTo>
                  <a:pt x="123" y="106"/>
                </a:lnTo>
                <a:lnTo>
                  <a:pt x="123" y="106"/>
                </a:lnTo>
                <a:lnTo>
                  <a:pt x="123" y="101"/>
                </a:lnTo>
                <a:lnTo>
                  <a:pt x="123" y="101"/>
                </a:lnTo>
                <a:close/>
                <a:moveTo>
                  <a:pt x="27" y="41"/>
                </a:moveTo>
                <a:lnTo>
                  <a:pt x="27" y="41"/>
                </a:lnTo>
                <a:lnTo>
                  <a:pt x="21" y="54"/>
                </a:lnTo>
                <a:lnTo>
                  <a:pt x="16" y="68"/>
                </a:lnTo>
                <a:lnTo>
                  <a:pt x="16" y="68"/>
                </a:lnTo>
                <a:lnTo>
                  <a:pt x="18" y="68"/>
                </a:lnTo>
                <a:lnTo>
                  <a:pt x="18" y="68"/>
                </a:lnTo>
                <a:lnTo>
                  <a:pt x="22" y="57"/>
                </a:lnTo>
                <a:lnTo>
                  <a:pt x="22" y="57"/>
                </a:lnTo>
                <a:lnTo>
                  <a:pt x="22" y="55"/>
                </a:lnTo>
                <a:lnTo>
                  <a:pt x="22" y="55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7" y="41"/>
                </a:lnTo>
                <a:close/>
                <a:moveTo>
                  <a:pt x="55" y="257"/>
                </a:move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4" y="253"/>
                </a:lnTo>
                <a:lnTo>
                  <a:pt x="51" y="251"/>
                </a:lnTo>
                <a:lnTo>
                  <a:pt x="51" y="251"/>
                </a:lnTo>
                <a:lnTo>
                  <a:pt x="49" y="249"/>
                </a:lnTo>
                <a:lnTo>
                  <a:pt x="49" y="249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48" y="237"/>
                </a:lnTo>
                <a:lnTo>
                  <a:pt x="48" y="237"/>
                </a:lnTo>
                <a:lnTo>
                  <a:pt x="48" y="246"/>
                </a:lnTo>
                <a:lnTo>
                  <a:pt x="48" y="246"/>
                </a:lnTo>
                <a:lnTo>
                  <a:pt x="49" y="249"/>
                </a:lnTo>
                <a:lnTo>
                  <a:pt x="51" y="253"/>
                </a:lnTo>
                <a:lnTo>
                  <a:pt x="51" y="253"/>
                </a:lnTo>
                <a:lnTo>
                  <a:pt x="55" y="257"/>
                </a:lnTo>
                <a:lnTo>
                  <a:pt x="55" y="257"/>
                </a:lnTo>
                <a:close/>
                <a:moveTo>
                  <a:pt x="155" y="246"/>
                </a:moveTo>
                <a:lnTo>
                  <a:pt x="155" y="246"/>
                </a:lnTo>
                <a:lnTo>
                  <a:pt x="155" y="245"/>
                </a:lnTo>
                <a:lnTo>
                  <a:pt x="155" y="245"/>
                </a:lnTo>
                <a:lnTo>
                  <a:pt x="148" y="254"/>
                </a:lnTo>
                <a:lnTo>
                  <a:pt x="148" y="254"/>
                </a:lnTo>
                <a:lnTo>
                  <a:pt x="150" y="257"/>
                </a:lnTo>
                <a:lnTo>
                  <a:pt x="150" y="257"/>
                </a:lnTo>
                <a:lnTo>
                  <a:pt x="152" y="257"/>
                </a:lnTo>
                <a:lnTo>
                  <a:pt x="152" y="257"/>
                </a:lnTo>
                <a:lnTo>
                  <a:pt x="152" y="256"/>
                </a:lnTo>
                <a:lnTo>
                  <a:pt x="152" y="256"/>
                </a:lnTo>
                <a:lnTo>
                  <a:pt x="152" y="256"/>
                </a:lnTo>
                <a:lnTo>
                  <a:pt x="152" y="256"/>
                </a:lnTo>
                <a:lnTo>
                  <a:pt x="155" y="248"/>
                </a:lnTo>
                <a:lnTo>
                  <a:pt x="155" y="248"/>
                </a:lnTo>
                <a:lnTo>
                  <a:pt x="155" y="246"/>
                </a:lnTo>
                <a:lnTo>
                  <a:pt x="155" y="246"/>
                </a:lnTo>
                <a:close/>
                <a:moveTo>
                  <a:pt x="115" y="7"/>
                </a:move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23" y="7"/>
                </a:lnTo>
                <a:lnTo>
                  <a:pt x="123" y="7"/>
                </a:lnTo>
                <a:lnTo>
                  <a:pt x="136" y="8"/>
                </a:lnTo>
                <a:lnTo>
                  <a:pt x="147" y="10"/>
                </a:lnTo>
                <a:lnTo>
                  <a:pt x="147" y="10"/>
                </a:lnTo>
                <a:lnTo>
                  <a:pt x="148" y="10"/>
                </a:lnTo>
                <a:lnTo>
                  <a:pt x="148" y="10"/>
                </a:lnTo>
                <a:lnTo>
                  <a:pt x="147" y="10"/>
                </a:lnTo>
                <a:lnTo>
                  <a:pt x="147" y="10"/>
                </a:lnTo>
                <a:lnTo>
                  <a:pt x="139" y="7"/>
                </a:lnTo>
                <a:lnTo>
                  <a:pt x="131" y="7"/>
                </a:lnTo>
                <a:lnTo>
                  <a:pt x="131" y="7"/>
                </a:lnTo>
                <a:lnTo>
                  <a:pt x="118" y="7"/>
                </a:lnTo>
                <a:lnTo>
                  <a:pt x="118" y="7"/>
                </a:lnTo>
                <a:lnTo>
                  <a:pt x="115" y="7"/>
                </a:lnTo>
                <a:lnTo>
                  <a:pt x="115" y="7"/>
                </a:lnTo>
                <a:close/>
                <a:moveTo>
                  <a:pt x="114" y="38"/>
                </a:moveTo>
                <a:lnTo>
                  <a:pt x="114" y="38"/>
                </a:lnTo>
                <a:lnTo>
                  <a:pt x="112" y="40"/>
                </a:lnTo>
                <a:lnTo>
                  <a:pt x="112" y="40"/>
                </a:lnTo>
                <a:lnTo>
                  <a:pt x="111" y="41"/>
                </a:lnTo>
                <a:lnTo>
                  <a:pt x="111" y="41"/>
                </a:lnTo>
                <a:lnTo>
                  <a:pt x="112" y="44"/>
                </a:lnTo>
                <a:lnTo>
                  <a:pt x="112" y="44"/>
                </a:lnTo>
                <a:lnTo>
                  <a:pt x="112" y="46"/>
                </a:lnTo>
                <a:lnTo>
                  <a:pt x="112" y="46"/>
                </a:lnTo>
                <a:lnTo>
                  <a:pt x="117" y="43"/>
                </a:lnTo>
                <a:lnTo>
                  <a:pt x="117" y="43"/>
                </a:lnTo>
                <a:lnTo>
                  <a:pt x="117" y="43"/>
                </a:lnTo>
                <a:lnTo>
                  <a:pt x="117" y="41"/>
                </a:lnTo>
                <a:lnTo>
                  <a:pt x="117" y="41"/>
                </a:lnTo>
                <a:lnTo>
                  <a:pt x="114" y="38"/>
                </a:lnTo>
                <a:lnTo>
                  <a:pt x="114" y="38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29" y="89"/>
                </a:lnTo>
                <a:lnTo>
                  <a:pt x="29" y="90"/>
                </a:lnTo>
                <a:lnTo>
                  <a:pt x="29" y="90"/>
                </a:lnTo>
                <a:lnTo>
                  <a:pt x="27" y="93"/>
                </a:lnTo>
                <a:lnTo>
                  <a:pt x="27" y="93"/>
                </a:lnTo>
                <a:lnTo>
                  <a:pt x="29" y="100"/>
                </a:lnTo>
                <a:lnTo>
                  <a:pt x="29" y="100"/>
                </a:lnTo>
                <a:lnTo>
                  <a:pt x="30" y="101"/>
                </a:lnTo>
                <a:lnTo>
                  <a:pt x="30" y="101"/>
                </a:lnTo>
                <a:lnTo>
                  <a:pt x="33" y="90"/>
                </a:lnTo>
                <a:lnTo>
                  <a:pt x="33" y="90"/>
                </a:lnTo>
                <a:lnTo>
                  <a:pt x="32" y="92"/>
                </a:lnTo>
                <a:lnTo>
                  <a:pt x="32" y="92"/>
                </a:lnTo>
                <a:lnTo>
                  <a:pt x="32" y="93"/>
                </a:lnTo>
                <a:lnTo>
                  <a:pt x="32" y="93"/>
                </a:lnTo>
                <a:lnTo>
                  <a:pt x="30" y="93"/>
                </a:lnTo>
                <a:lnTo>
                  <a:pt x="30" y="93"/>
                </a:lnTo>
                <a:lnTo>
                  <a:pt x="29" y="92"/>
                </a:lnTo>
                <a:lnTo>
                  <a:pt x="29" y="92"/>
                </a:lnTo>
                <a:lnTo>
                  <a:pt x="30" y="90"/>
                </a:lnTo>
                <a:lnTo>
                  <a:pt x="30" y="90"/>
                </a:lnTo>
                <a:lnTo>
                  <a:pt x="30" y="89"/>
                </a:lnTo>
                <a:lnTo>
                  <a:pt x="30" y="89"/>
                </a:lnTo>
                <a:close/>
                <a:moveTo>
                  <a:pt x="112" y="49"/>
                </a:moveTo>
                <a:lnTo>
                  <a:pt x="112" y="49"/>
                </a:lnTo>
                <a:lnTo>
                  <a:pt x="109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1"/>
                </a:lnTo>
                <a:lnTo>
                  <a:pt x="106" y="52"/>
                </a:lnTo>
                <a:lnTo>
                  <a:pt x="106" y="52"/>
                </a:lnTo>
                <a:lnTo>
                  <a:pt x="104" y="54"/>
                </a:lnTo>
                <a:lnTo>
                  <a:pt x="104" y="54"/>
                </a:lnTo>
                <a:lnTo>
                  <a:pt x="111" y="55"/>
                </a:lnTo>
                <a:lnTo>
                  <a:pt x="111" y="55"/>
                </a:lnTo>
                <a:lnTo>
                  <a:pt x="112" y="55"/>
                </a:lnTo>
                <a:lnTo>
                  <a:pt x="112" y="55"/>
                </a:lnTo>
                <a:lnTo>
                  <a:pt x="115" y="54"/>
                </a:lnTo>
                <a:lnTo>
                  <a:pt x="115" y="54"/>
                </a:lnTo>
                <a:lnTo>
                  <a:pt x="112" y="49"/>
                </a:lnTo>
                <a:lnTo>
                  <a:pt x="112" y="49"/>
                </a:lnTo>
                <a:close/>
                <a:moveTo>
                  <a:pt x="85" y="40"/>
                </a:moveTo>
                <a:lnTo>
                  <a:pt x="85" y="40"/>
                </a:lnTo>
                <a:lnTo>
                  <a:pt x="79" y="48"/>
                </a:lnTo>
                <a:lnTo>
                  <a:pt x="79" y="48"/>
                </a:lnTo>
                <a:lnTo>
                  <a:pt x="89" y="43"/>
                </a:lnTo>
                <a:lnTo>
                  <a:pt x="89" y="43"/>
                </a:lnTo>
                <a:lnTo>
                  <a:pt x="85" y="40"/>
                </a:lnTo>
                <a:lnTo>
                  <a:pt x="85" y="40"/>
                </a:lnTo>
                <a:close/>
                <a:moveTo>
                  <a:pt x="103" y="76"/>
                </a:moveTo>
                <a:lnTo>
                  <a:pt x="103" y="76"/>
                </a:lnTo>
                <a:lnTo>
                  <a:pt x="95" y="74"/>
                </a:lnTo>
                <a:lnTo>
                  <a:pt x="95" y="74"/>
                </a:lnTo>
                <a:lnTo>
                  <a:pt x="93" y="78"/>
                </a:lnTo>
                <a:lnTo>
                  <a:pt x="93" y="78"/>
                </a:lnTo>
                <a:lnTo>
                  <a:pt x="95" y="78"/>
                </a:lnTo>
                <a:lnTo>
                  <a:pt x="95" y="78"/>
                </a:lnTo>
                <a:lnTo>
                  <a:pt x="98" y="81"/>
                </a:lnTo>
                <a:lnTo>
                  <a:pt x="98" y="81"/>
                </a:lnTo>
                <a:lnTo>
                  <a:pt x="103" y="76"/>
                </a:lnTo>
                <a:lnTo>
                  <a:pt x="103" y="76"/>
                </a:lnTo>
                <a:close/>
                <a:moveTo>
                  <a:pt x="134" y="131"/>
                </a:moveTo>
                <a:lnTo>
                  <a:pt x="134" y="131"/>
                </a:lnTo>
                <a:lnTo>
                  <a:pt x="134" y="131"/>
                </a:lnTo>
                <a:lnTo>
                  <a:pt x="134" y="131"/>
                </a:lnTo>
                <a:lnTo>
                  <a:pt x="137" y="136"/>
                </a:lnTo>
                <a:lnTo>
                  <a:pt x="137" y="136"/>
                </a:lnTo>
                <a:lnTo>
                  <a:pt x="139" y="139"/>
                </a:lnTo>
                <a:lnTo>
                  <a:pt x="139" y="139"/>
                </a:lnTo>
                <a:lnTo>
                  <a:pt x="148" y="144"/>
                </a:lnTo>
                <a:lnTo>
                  <a:pt x="148" y="144"/>
                </a:lnTo>
                <a:lnTo>
                  <a:pt x="148" y="144"/>
                </a:lnTo>
                <a:lnTo>
                  <a:pt x="148" y="144"/>
                </a:lnTo>
                <a:lnTo>
                  <a:pt x="134" y="131"/>
                </a:lnTo>
                <a:lnTo>
                  <a:pt x="134" y="131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63" y="177"/>
                </a:lnTo>
                <a:lnTo>
                  <a:pt x="163" y="177"/>
                </a:lnTo>
                <a:lnTo>
                  <a:pt x="167" y="174"/>
                </a:lnTo>
                <a:lnTo>
                  <a:pt x="167" y="174"/>
                </a:lnTo>
                <a:lnTo>
                  <a:pt x="167" y="174"/>
                </a:lnTo>
                <a:lnTo>
                  <a:pt x="167" y="174"/>
                </a:lnTo>
                <a:lnTo>
                  <a:pt x="169" y="171"/>
                </a:lnTo>
                <a:lnTo>
                  <a:pt x="169" y="171"/>
                </a:lnTo>
                <a:lnTo>
                  <a:pt x="167" y="169"/>
                </a:lnTo>
                <a:lnTo>
                  <a:pt x="167" y="169"/>
                </a:lnTo>
                <a:lnTo>
                  <a:pt x="166" y="169"/>
                </a:lnTo>
                <a:lnTo>
                  <a:pt x="166" y="169"/>
                </a:lnTo>
                <a:lnTo>
                  <a:pt x="166" y="169"/>
                </a:lnTo>
                <a:lnTo>
                  <a:pt x="166" y="169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158" y="243"/>
                </a:moveTo>
                <a:lnTo>
                  <a:pt x="158" y="243"/>
                </a:lnTo>
                <a:lnTo>
                  <a:pt x="155" y="256"/>
                </a:lnTo>
                <a:lnTo>
                  <a:pt x="155" y="256"/>
                </a:lnTo>
                <a:lnTo>
                  <a:pt x="156" y="254"/>
                </a:lnTo>
                <a:lnTo>
                  <a:pt x="156" y="254"/>
                </a:lnTo>
                <a:lnTo>
                  <a:pt x="163" y="243"/>
                </a:lnTo>
                <a:lnTo>
                  <a:pt x="163" y="243"/>
                </a:lnTo>
                <a:lnTo>
                  <a:pt x="163" y="243"/>
                </a:lnTo>
                <a:lnTo>
                  <a:pt x="163" y="243"/>
                </a:lnTo>
                <a:lnTo>
                  <a:pt x="163" y="243"/>
                </a:lnTo>
                <a:lnTo>
                  <a:pt x="163" y="243"/>
                </a:lnTo>
                <a:lnTo>
                  <a:pt x="158" y="243"/>
                </a:lnTo>
                <a:lnTo>
                  <a:pt x="158" y="243"/>
                </a:lnTo>
                <a:close/>
                <a:moveTo>
                  <a:pt x="167" y="68"/>
                </a:moveTo>
                <a:lnTo>
                  <a:pt x="167" y="68"/>
                </a:lnTo>
                <a:lnTo>
                  <a:pt x="169" y="57"/>
                </a:lnTo>
                <a:lnTo>
                  <a:pt x="169" y="57"/>
                </a:lnTo>
                <a:lnTo>
                  <a:pt x="167" y="60"/>
                </a:lnTo>
                <a:lnTo>
                  <a:pt x="164" y="62"/>
                </a:lnTo>
                <a:lnTo>
                  <a:pt x="164" y="62"/>
                </a:lnTo>
                <a:lnTo>
                  <a:pt x="166" y="68"/>
                </a:lnTo>
                <a:lnTo>
                  <a:pt x="166" y="68"/>
                </a:lnTo>
                <a:lnTo>
                  <a:pt x="167" y="68"/>
                </a:lnTo>
                <a:lnTo>
                  <a:pt x="167" y="68"/>
                </a:lnTo>
                <a:close/>
                <a:moveTo>
                  <a:pt x="25" y="167"/>
                </a:moveTo>
                <a:lnTo>
                  <a:pt x="25" y="167"/>
                </a:lnTo>
                <a:lnTo>
                  <a:pt x="19" y="150"/>
                </a:lnTo>
                <a:lnTo>
                  <a:pt x="19" y="150"/>
                </a:lnTo>
                <a:lnTo>
                  <a:pt x="18" y="150"/>
                </a:lnTo>
                <a:lnTo>
                  <a:pt x="18" y="150"/>
                </a:lnTo>
                <a:lnTo>
                  <a:pt x="21" y="161"/>
                </a:lnTo>
                <a:lnTo>
                  <a:pt x="25" y="167"/>
                </a:lnTo>
                <a:lnTo>
                  <a:pt x="25" y="167"/>
                </a:lnTo>
                <a:close/>
                <a:moveTo>
                  <a:pt x="134" y="147"/>
                </a:moveTo>
                <a:lnTo>
                  <a:pt x="134" y="147"/>
                </a:lnTo>
                <a:lnTo>
                  <a:pt x="128" y="142"/>
                </a:lnTo>
                <a:lnTo>
                  <a:pt x="128" y="142"/>
                </a:lnTo>
                <a:lnTo>
                  <a:pt x="128" y="144"/>
                </a:lnTo>
                <a:lnTo>
                  <a:pt x="128" y="144"/>
                </a:lnTo>
                <a:lnTo>
                  <a:pt x="128" y="145"/>
                </a:lnTo>
                <a:lnTo>
                  <a:pt x="128" y="145"/>
                </a:lnTo>
                <a:lnTo>
                  <a:pt x="130" y="149"/>
                </a:lnTo>
                <a:lnTo>
                  <a:pt x="131" y="150"/>
                </a:lnTo>
                <a:lnTo>
                  <a:pt x="131" y="150"/>
                </a:lnTo>
                <a:lnTo>
                  <a:pt x="133" y="150"/>
                </a:lnTo>
                <a:lnTo>
                  <a:pt x="134" y="147"/>
                </a:lnTo>
                <a:lnTo>
                  <a:pt x="134" y="147"/>
                </a:lnTo>
                <a:close/>
                <a:moveTo>
                  <a:pt x="95" y="29"/>
                </a:moveTo>
                <a:lnTo>
                  <a:pt x="95" y="29"/>
                </a:lnTo>
                <a:lnTo>
                  <a:pt x="100" y="35"/>
                </a:lnTo>
                <a:lnTo>
                  <a:pt x="100" y="35"/>
                </a:lnTo>
                <a:lnTo>
                  <a:pt x="100" y="33"/>
                </a:lnTo>
                <a:lnTo>
                  <a:pt x="100" y="33"/>
                </a:lnTo>
                <a:lnTo>
                  <a:pt x="98" y="33"/>
                </a:lnTo>
                <a:lnTo>
                  <a:pt x="98" y="33"/>
                </a:lnTo>
                <a:lnTo>
                  <a:pt x="98" y="30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3" y="29"/>
                </a:lnTo>
                <a:lnTo>
                  <a:pt x="104" y="27"/>
                </a:lnTo>
                <a:lnTo>
                  <a:pt x="104" y="27"/>
                </a:lnTo>
                <a:lnTo>
                  <a:pt x="104" y="25"/>
                </a:lnTo>
                <a:lnTo>
                  <a:pt x="104" y="25"/>
                </a:lnTo>
                <a:lnTo>
                  <a:pt x="106" y="22"/>
                </a:lnTo>
                <a:lnTo>
                  <a:pt x="106" y="22"/>
                </a:lnTo>
                <a:lnTo>
                  <a:pt x="104" y="24"/>
                </a:lnTo>
                <a:lnTo>
                  <a:pt x="104" y="24"/>
                </a:lnTo>
                <a:lnTo>
                  <a:pt x="100" y="27"/>
                </a:lnTo>
                <a:lnTo>
                  <a:pt x="100" y="27"/>
                </a:lnTo>
                <a:lnTo>
                  <a:pt x="95" y="29"/>
                </a:lnTo>
                <a:lnTo>
                  <a:pt x="95" y="29"/>
                </a:lnTo>
                <a:close/>
                <a:moveTo>
                  <a:pt x="188" y="175"/>
                </a:moveTo>
                <a:lnTo>
                  <a:pt x="188" y="175"/>
                </a:lnTo>
                <a:lnTo>
                  <a:pt x="188" y="175"/>
                </a:lnTo>
                <a:lnTo>
                  <a:pt x="188" y="175"/>
                </a:lnTo>
                <a:lnTo>
                  <a:pt x="189" y="174"/>
                </a:lnTo>
                <a:lnTo>
                  <a:pt x="189" y="174"/>
                </a:lnTo>
                <a:lnTo>
                  <a:pt x="194" y="160"/>
                </a:lnTo>
                <a:lnTo>
                  <a:pt x="194" y="160"/>
                </a:lnTo>
                <a:lnTo>
                  <a:pt x="196" y="156"/>
                </a:lnTo>
                <a:lnTo>
                  <a:pt x="196" y="156"/>
                </a:lnTo>
                <a:lnTo>
                  <a:pt x="196" y="156"/>
                </a:lnTo>
                <a:lnTo>
                  <a:pt x="194" y="155"/>
                </a:lnTo>
                <a:lnTo>
                  <a:pt x="194" y="155"/>
                </a:lnTo>
                <a:lnTo>
                  <a:pt x="193" y="160"/>
                </a:lnTo>
                <a:lnTo>
                  <a:pt x="193" y="160"/>
                </a:lnTo>
                <a:lnTo>
                  <a:pt x="189" y="166"/>
                </a:lnTo>
                <a:lnTo>
                  <a:pt x="189" y="166"/>
                </a:lnTo>
                <a:lnTo>
                  <a:pt x="189" y="172"/>
                </a:lnTo>
                <a:lnTo>
                  <a:pt x="189" y="172"/>
                </a:lnTo>
                <a:lnTo>
                  <a:pt x="188" y="175"/>
                </a:lnTo>
                <a:lnTo>
                  <a:pt x="188" y="175"/>
                </a:lnTo>
                <a:close/>
                <a:moveTo>
                  <a:pt x="112" y="87"/>
                </a:moveTo>
                <a:lnTo>
                  <a:pt x="112" y="87"/>
                </a:lnTo>
                <a:lnTo>
                  <a:pt x="112" y="93"/>
                </a:lnTo>
                <a:lnTo>
                  <a:pt x="112" y="93"/>
                </a:lnTo>
                <a:lnTo>
                  <a:pt x="114" y="98"/>
                </a:lnTo>
                <a:lnTo>
                  <a:pt x="115" y="101"/>
                </a:lnTo>
                <a:lnTo>
                  <a:pt x="115" y="101"/>
                </a:lnTo>
                <a:lnTo>
                  <a:pt x="115" y="103"/>
                </a:lnTo>
                <a:lnTo>
                  <a:pt x="115" y="103"/>
                </a:lnTo>
                <a:lnTo>
                  <a:pt x="115" y="101"/>
                </a:lnTo>
                <a:lnTo>
                  <a:pt x="115" y="101"/>
                </a:lnTo>
                <a:lnTo>
                  <a:pt x="115" y="92"/>
                </a:lnTo>
                <a:lnTo>
                  <a:pt x="115" y="92"/>
                </a:lnTo>
                <a:lnTo>
                  <a:pt x="114" y="89"/>
                </a:lnTo>
                <a:lnTo>
                  <a:pt x="112" y="87"/>
                </a:lnTo>
                <a:lnTo>
                  <a:pt x="112" y="87"/>
                </a:lnTo>
                <a:close/>
                <a:moveTo>
                  <a:pt x="171" y="161"/>
                </a:moveTo>
                <a:lnTo>
                  <a:pt x="171" y="161"/>
                </a:lnTo>
                <a:lnTo>
                  <a:pt x="164" y="161"/>
                </a:lnTo>
                <a:lnTo>
                  <a:pt x="164" y="161"/>
                </a:lnTo>
                <a:lnTo>
                  <a:pt x="163" y="161"/>
                </a:lnTo>
                <a:lnTo>
                  <a:pt x="163" y="161"/>
                </a:lnTo>
                <a:lnTo>
                  <a:pt x="160" y="163"/>
                </a:lnTo>
                <a:lnTo>
                  <a:pt x="160" y="163"/>
                </a:lnTo>
                <a:lnTo>
                  <a:pt x="161" y="164"/>
                </a:lnTo>
                <a:lnTo>
                  <a:pt x="161" y="164"/>
                </a:lnTo>
                <a:lnTo>
                  <a:pt x="163" y="164"/>
                </a:lnTo>
                <a:lnTo>
                  <a:pt x="164" y="164"/>
                </a:lnTo>
                <a:lnTo>
                  <a:pt x="164" y="164"/>
                </a:lnTo>
                <a:lnTo>
                  <a:pt x="166" y="164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71" y="161"/>
                </a:lnTo>
                <a:lnTo>
                  <a:pt x="171" y="161"/>
                </a:lnTo>
                <a:close/>
                <a:moveTo>
                  <a:pt x="57" y="194"/>
                </a:moveTo>
                <a:lnTo>
                  <a:pt x="57" y="194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7" y="208"/>
                </a:lnTo>
                <a:lnTo>
                  <a:pt x="57" y="208"/>
                </a:lnTo>
                <a:lnTo>
                  <a:pt x="59" y="208"/>
                </a:lnTo>
                <a:lnTo>
                  <a:pt x="59" y="208"/>
                </a:lnTo>
                <a:lnTo>
                  <a:pt x="59" y="208"/>
                </a:lnTo>
                <a:lnTo>
                  <a:pt x="59" y="208"/>
                </a:lnTo>
                <a:lnTo>
                  <a:pt x="59" y="205"/>
                </a:lnTo>
                <a:lnTo>
                  <a:pt x="59" y="205"/>
                </a:lnTo>
                <a:lnTo>
                  <a:pt x="57" y="202"/>
                </a:lnTo>
                <a:lnTo>
                  <a:pt x="57" y="202"/>
                </a:lnTo>
                <a:lnTo>
                  <a:pt x="59" y="201"/>
                </a:lnTo>
                <a:lnTo>
                  <a:pt x="59" y="201"/>
                </a:lnTo>
                <a:lnTo>
                  <a:pt x="60" y="201"/>
                </a:lnTo>
                <a:lnTo>
                  <a:pt x="60" y="201"/>
                </a:lnTo>
                <a:lnTo>
                  <a:pt x="60" y="201"/>
                </a:lnTo>
                <a:lnTo>
                  <a:pt x="60" y="201"/>
                </a:lnTo>
                <a:lnTo>
                  <a:pt x="62" y="201"/>
                </a:lnTo>
                <a:lnTo>
                  <a:pt x="60" y="201"/>
                </a:lnTo>
                <a:lnTo>
                  <a:pt x="60" y="201"/>
                </a:lnTo>
                <a:lnTo>
                  <a:pt x="57" y="194"/>
                </a:lnTo>
                <a:lnTo>
                  <a:pt x="57" y="194"/>
                </a:lnTo>
                <a:lnTo>
                  <a:pt x="57" y="194"/>
                </a:lnTo>
                <a:lnTo>
                  <a:pt x="57" y="194"/>
                </a:lnTo>
                <a:close/>
                <a:moveTo>
                  <a:pt x="152" y="190"/>
                </a:moveTo>
                <a:lnTo>
                  <a:pt x="152" y="190"/>
                </a:lnTo>
                <a:lnTo>
                  <a:pt x="152" y="196"/>
                </a:lnTo>
                <a:lnTo>
                  <a:pt x="152" y="196"/>
                </a:lnTo>
                <a:lnTo>
                  <a:pt x="156" y="194"/>
                </a:lnTo>
                <a:lnTo>
                  <a:pt x="156" y="194"/>
                </a:lnTo>
                <a:lnTo>
                  <a:pt x="156" y="190"/>
                </a:lnTo>
                <a:lnTo>
                  <a:pt x="156" y="190"/>
                </a:lnTo>
                <a:lnTo>
                  <a:pt x="152" y="190"/>
                </a:lnTo>
                <a:lnTo>
                  <a:pt x="152" y="190"/>
                </a:lnTo>
                <a:close/>
                <a:moveTo>
                  <a:pt x="43" y="87"/>
                </a:moveTo>
                <a:lnTo>
                  <a:pt x="43" y="87"/>
                </a:lnTo>
                <a:lnTo>
                  <a:pt x="40" y="90"/>
                </a:lnTo>
                <a:lnTo>
                  <a:pt x="40" y="90"/>
                </a:lnTo>
                <a:lnTo>
                  <a:pt x="36" y="98"/>
                </a:lnTo>
                <a:lnTo>
                  <a:pt x="33" y="104"/>
                </a:lnTo>
                <a:lnTo>
                  <a:pt x="33" y="104"/>
                </a:lnTo>
                <a:lnTo>
                  <a:pt x="33" y="106"/>
                </a:lnTo>
                <a:lnTo>
                  <a:pt x="33" y="106"/>
                </a:lnTo>
                <a:lnTo>
                  <a:pt x="38" y="96"/>
                </a:lnTo>
                <a:lnTo>
                  <a:pt x="43" y="87"/>
                </a:lnTo>
                <a:lnTo>
                  <a:pt x="43" y="87"/>
                </a:lnTo>
                <a:close/>
                <a:moveTo>
                  <a:pt x="43" y="57"/>
                </a:moveTo>
                <a:lnTo>
                  <a:pt x="43" y="57"/>
                </a:lnTo>
                <a:lnTo>
                  <a:pt x="43" y="59"/>
                </a:lnTo>
                <a:lnTo>
                  <a:pt x="43" y="59"/>
                </a:lnTo>
                <a:lnTo>
                  <a:pt x="38" y="63"/>
                </a:lnTo>
                <a:lnTo>
                  <a:pt x="38" y="63"/>
                </a:lnTo>
                <a:lnTo>
                  <a:pt x="38" y="65"/>
                </a:lnTo>
                <a:lnTo>
                  <a:pt x="38" y="65"/>
                </a:lnTo>
                <a:lnTo>
                  <a:pt x="40" y="68"/>
                </a:lnTo>
                <a:lnTo>
                  <a:pt x="40" y="68"/>
                </a:lnTo>
                <a:lnTo>
                  <a:pt x="43" y="63"/>
                </a:lnTo>
                <a:lnTo>
                  <a:pt x="43" y="63"/>
                </a:lnTo>
                <a:lnTo>
                  <a:pt x="44" y="62"/>
                </a:lnTo>
                <a:lnTo>
                  <a:pt x="44" y="62"/>
                </a:lnTo>
                <a:lnTo>
                  <a:pt x="43" y="57"/>
                </a:lnTo>
                <a:lnTo>
                  <a:pt x="43" y="57"/>
                </a:lnTo>
                <a:close/>
                <a:moveTo>
                  <a:pt x="160" y="193"/>
                </a:moveTo>
                <a:lnTo>
                  <a:pt x="160" y="193"/>
                </a:lnTo>
                <a:lnTo>
                  <a:pt x="161" y="191"/>
                </a:lnTo>
                <a:lnTo>
                  <a:pt x="161" y="191"/>
                </a:lnTo>
                <a:lnTo>
                  <a:pt x="163" y="190"/>
                </a:lnTo>
                <a:lnTo>
                  <a:pt x="163" y="190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lnTo>
                  <a:pt x="167" y="182"/>
                </a:lnTo>
                <a:lnTo>
                  <a:pt x="167" y="182"/>
                </a:lnTo>
                <a:lnTo>
                  <a:pt x="166" y="183"/>
                </a:lnTo>
                <a:lnTo>
                  <a:pt x="166" y="183"/>
                </a:lnTo>
                <a:lnTo>
                  <a:pt x="164" y="185"/>
                </a:lnTo>
                <a:lnTo>
                  <a:pt x="163" y="185"/>
                </a:lnTo>
                <a:lnTo>
                  <a:pt x="163" y="185"/>
                </a:lnTo>
                <a:lnTo>
                  <a:pt x="163" y="185"/>
                </a:lnTo>
                <a:lnTo>
                  <a:pt x="163" y="185"/>
                </a:lnTo>
                <a:lnTo>
                  <a:pt x="158" y="188"/>
                </a:lnTo>
                <a:lnTo>
                  <a:pt x="158" y="188"/>
                </a:lnTo>
                <a:lnTo>
                  <a:pt x="160" y="193"/>
                </a:lnTo>
                <a:lnTo>
                  <a:pt x="160" y="193"/>
                </a:lnTo>
                <a:close/>
                <a:moveTo>
                  <a:pt x="155" y="59"/>
                </a:move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0" y="65"/>
                </a:lnTo>
                <a:lnTo>
                  <a:pt x="150" y="65"/>
                </a:lnTo>
                <a:lnTo>
                  <a:pt x="152" y="68"/>
                </a:lnTo>
                <a:lnTo>
                  <a:pt x="152" y="68"/>
                </a:lnTo>
                <a:lnTo>
                  <a:pt x="155" y="66"/>
                </a:lnTo>
                <a:lnTo>
                  <a:pt x="155" y="66"/>
                </a:lnTo>
                <a:lnTo>
                  <a:pt x="155" y="59"/>
                </a:lnTo>
                <a:lnTo>
                  <a:pt x="155" y="59"/>
                </a:lnTo>
                <a:close/>
                <a:moveTo>
                  <a:pt x="185" y="55"/>
                </a:moveTo>
                <a:lnTo>
                  <a:pt x="185" y="55"/>
                </a:lnTo>
                <a:lnTo>
                  <a:pt x="182" y="48"/>
                </a:lnTo>
                <a:lnTo>
                  <a:pt x="182" y="48"/>
                </a:lnTo>
                <a:lnTo>
                  <a:pt x="182" y="48"/>
                </a:lnTo>
                <a:lnTo>
                  <a:pt x="182" y="48"/>
                </a:lnTo>
                <a:lnTo>
                  <a:pt x="180" y="49"/>
                </a:lnTo>
                <a:lnTo>
                  <a:pt x="180" y="51"/>
                </a:lnTo>
                <a:lnTo>
                  <a:pt x="180" y="51"/>
                </a:lnTo>
                <a:lnTo>
                  <a:pt x="180" y="55"/>
                </a:lnTo>
                <a:lnTo>
                  <a:pt x="180" y="55"/>
                </a:lnTo>
                <a:lnTo>
                  <a:pt x="183" y="54"/>
                </a:lnTo>
                <a:lnTo>
                  <a:pt x="185" y="55"/>
                </a:lnTo>
                <a:lnTo>
                  <a:pt x="185" y="55"/>
                </a:lnTo>
                <a:close/>
                <a:moveTo>
                  <a:pt x="63" y="174"/>
                </a:moveTo>
                <a:lnTo>
                  <a:pt x="63" y="174"/>
                </a:lnTo>
                <a:lnTo>
                  <a:pt x="63" y="175"/>
                </a:lnTo>
                <a:lnTo>
                  <a:pt x="63" y="175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6" y="175"/>
                </a:lnTo>
                <a:lnTo>
                  <a:pt x="66" y="175"/>
                </a:lnTo>
                <a:lnTo>
                  <a:pt x="66" y="175"/>
                </a:lnTo>
                <a:lnTo>
                  <a:pt x="68" y="175"/>
                </a:lnTo>
                <a:lnTo>
                  <a:pt x="68" y="175"/>
                </a:lnTo>
                <a:lnTo>
                  <a:pt x="71" y="171"/>
                </a:lnTo>
                <a:lnTo>
                  <a:pt x="71" y="171"/>
                </a:lnTo>
                <a:lnTo>
                  <a:pt x="68" y="169"/>
                </a:lnTo>
                <a:lnTo>
                  <a:pt x="68" y="169"/>
                </a:lnTo>
                <a:lnTo>
                  <a:pt x="65" y="172"/>
                </a:lnTo>
                <a:lnTo>
                  <a:pt x="65" y="172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close/>
                <a:moveTo>
                  <a:pt x="101" y="82"/>
                </a:moveTo>
                <a:lnTo>
                  <a:pt x="101" y="82"/>
                </a:lnTo>
                <a:lnTo>
                  <a:pt x="103" y="84"/>
                </a:lnTo>
                <a:lnTo>
                  <a:pt x="104" y="85"/>
                </a:lnTo>
                <a:lnTo>
                  <a:pt x="104" y="85"/>
                </a:lnTo>
                <a:lnTo>
                  <a:pt x="104" y="87"/>
                </a:lnTo>
                <a:lnTo>
                  <a:pt x="104" y="87"/>
                </a:lnTo>
                <a:lnTo>
                  <a:pt x="107" y="90"/>
                </a:lnTo>
                <a:lnTo>
                  <a:pt x="107" y="90"/>
                </a:lnTo>
                <a:lnTo>
                  <a:pt x="107" y="92"/>
                </a:lnTo>
                <a:lnTo>
                  <a:pt x="107" y="92"/>
                </a:lnTo>
                <a:lnTo>
                  <a:pt x="104" y="78"/>
                </a:lnTo>
                <a:lnTo>
                  <a:pt x="104" y="78"/>
                </a:lnTo>
                <a:lnTo>
                  <a:pt x="101" y="82"/>
                </a:lnTo>
                <a:lnTo>
                  <a:pt x="101" y="82"/>
                </a:lnTo>
                <a:close/>
                <a:moveTo>
                  <a:pt x="100" y="139"/>
                </a:moveTo>
                <a:lnTo>
                  <a:pt x="100" y="139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5" y="152"/>
                </a:lnTo>
                <a:lnTo>
                  <a:pt x="98" y="145"/>
                </a:lnTo>
                <a:lnTo>
                  <a:pt x="98" y="145"/>
                </a:lnTo>
                <a:lnTo>
                  <a:pt x="100" y="142"/>
                </a:lnTo>
                <a:lnTo>
                  <a:pt x="100" y="142"/>
                </a:lnTo>
                <a:lnTo>
                  <a:pt x="100" y="141"/>
                </a:lnTo>
                <a:lnTo>
                  <a:pt x="100" y="141"/>
                </a:lnTo>
                <a:lnTo>
                  <a:pt x="100" y="139"/>
                </a:lnTo>
                <a:lnTo>
                  <a:pt x="100" y="139"/>
                </a:lnTo>
                <a:close/>
                <a:moveTo>
                  <a:pt x="82" y="55"/>
                </a:moveTo>
                <a:lnTo>
                  <a:pt x="82" y="55"/>
                </a:lnTo>
                <a:lnTo>
                  <a:pt x="84" y="57"/>
                </a:lnTo>
                <a:lnTo>
                  <a:pt x="84" y="57"/>
                </a:lnTo>
                <a:lnTo>
                  <a:pt x="85" y="59"/>
                </a:lnTo>
                <a:lnTo>
                  <a:pt x="85" y="59"/>
                </a:lnTo>
                <a:lnTo>
                  <a:pt x="90" y="55"/>
                </a:lnTo>
                <a:lnTo>
                  <a:pt x="90" y="55"/>
                </a:lnTo>
                <a:lnTo>
                  <a:pt x="89" y="54"/>
                </a:lnTo>
                <a:lnTo>
                  <a:pt x="89" y="52"/>
                </a:lnTo>
                <a:lnTo>
                  <a:pt x="89" y="52"/>
                </a:lnTo>
                <a:lnTo>
                  <a:pt x="87" y="52"/>
                </a:lnTo>
                <a:lnTo>
                  <a:pt x="87" y="52"/>
                </a:lnTo>
                <a:lnTo>
                  <a:pt x="85" y="52"/>
                </a:lnTo>
                <a:lnTo>
                  <a:pt x="85" y="52"/>
                </a:lnTo>
                <a:lnTo>
                  <a:pt x="82" y="55"/>
                </a:lnTo>
                <a:lnTo>
                  <a:pt x="82" y="55"/>
                </a:lnTo>
                <a:close/>
                <a:moveTo>
                  <a:pt x="100" y="10"/>
                </a:move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92" y="11"/>
                </a:lnTo>
                <a:lnTo>
                  <a:pt x="92" y="11"/>
                </a:lnTo>
                <a:lnTo>
                  <a:pt x="90" y="16"/>
                </a:lnTo>
                <a:lnTo>
                  <a:pt x="90" y="16"/>
                </a:lnTo>
                <a:lnTo>
                  <a:pt x="93" y="16"/>
                </a:lnTo>
                <a:lnTo>
                  <a:pt x="93" y="16"/>
                </a:lnTo>
                <a:lnTo>
                  <a:pt x="95" y="16"/>
                </a:lnTo>
                <a:lnTo>
                  <a:pt x="95" y="16"/>
                </a:lnTo>
                <a:lnTo>
                  <a:pt x="100" y="10"/>
                </a:lnTo>
                <a:lnTo>
                  <a:pt x="100" y="10"/>
                </a:lnTo>
                <a:close/>
                <a:moveTo>
                  <a:pt x="44" y="51"/>
                </a:moveTo>
                <a:lnTo>
                  <a:pt x="44" y="51"/>
                </a:lnTo>
                <a:lnTo>
                  <a:pt x="46" y="49"/>
                </a:lnTo>
                <a:lnTo>
                  <a:pt x="46" y="49"/>
                </a:lnTo>
                <a:lnTo>
                  <a:pt x="54" y="41"/>
                </a:lnTo>
                <a:lnTo>
                  <a:pt x="54" y="41"/>
                </a:lnTo>
                <a:lnTo>
                  <a:pt x="55" y="40"/>
                </a:lnTo>
                <a:lnTo>
                  <a:pt x="55" y="40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44" y="51"/>
                </a:lnTo>
                <a:lnTo>
                  <a:pt x="44" y="51"/>
                </a:lnTo>
                <a:close/>
                <a:moveTo>
                  <a:pt x="136" y="185"/>
                </a:moveTo>
                <a:lnTo>
                  <a:pt x="136" y="185"/>
                </a:lnTo>
                <a:lnTo>
                  <a:pt x="134" y="185"/>
                </a:lnTo>
                <a:lnTo>
                  <a:pt x="134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1" y="191"/>
                </a:lnTo>
                <a:lnTo>
                  <a:pt x="131" y="191"/>
                </a:lnTo>
                <a:lnTo>
                  <a:pt x="131" y="191"/>
                </a:lnTo>
                <a:lnTo>
                  <a:pt x="131" y="193"/>
                </a:lnTo>
                <a:lnTo>
                  <a:pt x="131" y="193"/>
                </a:lnTo>
                <a:lnTo>
                  <a:pt x="134" y="193"/>
                </a:lnTo>
                <a:lnTo>
                  <a:pt x="134" y="193"/>
                </a:lnTo>
                <a:lnTo>
                  <a:pt x="134" y="191"/>
                </a:lnTo>
                <a:lnTo>
                  <a:pt x="134" y="191"/>
                </a:lnTo>
                <a:lnTo>
                  <a:pt x="136" y="185"/>
                </a:lnTo>
                <a:lnTo>
                  <a:pt x="136" y="185"/>
                </a:lnTo>
                <a:close/>
                <a:moveTo>
                  <a:pt x="175" y="24"/>
                </a:moveTo>
                <a:lnTo>
                  <a:pt x="175" y="24"/>
                </a:lnTo>
                <a:lnTo>
                  <a:pt x="175" y="27"/>
                </a:lnTo>
                <a:lnTo>
                  <a:pt x="177" y="29"/>
                </a:lnTo>
                <a:lnTo>
                  <a:pt x="177" y="29"/>
                </a:lnTo>
                <a:lnTo>
                  <a:pt x="180" y="30"/>
                </a:lnTo>
                <a:lnTo>
                  <a:pt x="180" y="30"/>
                </a:lnTo>
                <a:lnTo>
                  <a:pt x="182" y="30"/>
                </a:lnTo>
                <a:lnTo>
                  <a:pt x="182" y="30"/>
                </a:lnTo>
                <a:lnTo>
                  <a:pt x="185" y="30"/>
                </a:lnTo>
                <a:lnTo>
                  <a:pt x="185" y="30"/>
                </a:lnTo>
                <a:lnTo>
                  <a:pt x="180" y="27"/>
                </a:lnTo>
                <a:lnTo>
                  <a:pt x="175" y="24"/>
                </a:lnTo>
                <a:lnTo>
                  <a:pt x="175" y="24"/>
                </a:lnTo>
                <a:close/>
                <a:moveTo>
                  <a:pt x="65" y="167"/>
                </a:moveTo>
                <a:lnTo>
                  <a:pt x="65" y="167"/>
                </a:lnTo>
                <a:lnTo>
                  <a:pt x="59" y="164"/>
                </a:lnTo>
                <a:lnTo>
                  <a:pt x="59" y="164"/>
                </a:lnTo>
                <a:lnTo>
                  <a:pt x="57" y="167"/>
                </a:lnTo>
                <a:lnTo>
                  <a:pt x="59" y="169"/>
                </a:lnTo>
                <a:lnTo>
                  <a:pt x="59" y="169"/>
                </a:lnTo>
                <a:lnTo>
                  <a:pt x="59" y="169"/>
                </a:lnTo>
                <a:lnTo>
                  <a:pt x="59" y="169"/>
                </a:lnTo>
                <a:lnTo>
                  <a:pt x="60" y="169"/>
                </a:lnTo>
                <a:lnTo>
                  <a:pt x="63" y="171"/>
                </a:lnTo>
                <a:lnTo>
                  <a:pt x="63" y="171"/>
                </a:lnTo>
                <a:lnTo>
                  <a:pt x="65" y="167"/>
                </a:lnTo>
                <a:lnTo>
                  <a:pt x="65" y="167"/>
                </a:lnTo>
                <a:close/>
                <a:moveTo>
                  <a:pt x="128" y="57"/>
                </a:moveTo>
                <a:lnTo>
                  <a:pt x="128" y="57"/>
                </a:lnTo>
                <a:lnTo>
                  <a:pt x="120" y="60"/>
                </a:lnTo>
                <a:lnTo>
                  <a:pt x="120" y="60"/>
                </a:lnTo>
                <a:lnTo>
                  <a:pt x="122" y="62"/>
                </a:lnTo>
                <a:lnTo>
                  <a:pt x="122" y="62"/>
                </a:lnTo>
                <a:lnTo>
                  <a:pt x="123" y="62"/>
                </a:lnTo>
                <a:lnTo>
                  <a:pt x="125" y="62"/>
                </a:lnTo>
                <a:lnTo>
                  <a:pt x="125" y="62"/>
                </a:lnTo>
                <a:lnTo>
                  <a:pt x="126" y="62"/>
                </a:lnTo>
                <a:lnTo>
                  <a:pt x="126" y="63"/>
                </a:lnTo>
                <a:lnTo>
                  <a:pt x="126" y="63"/>
                </a:lnTo>
                <a:lnTo>
                  <a:pt x="128" y="62"/>
                </a:lnTo>
                <a:lnTo>
                  <a:pt x="128" y="57"/>
                </a:lnTo>
                <a:lnTo>
                  <a:pt x="128" y="57"/>
                </a:lnTo>
                <a:close/>
                <a:moveTo>
                  <a:pt x="171" y="52"/>
                </a:moveTo>
                <a:lnTo>
                  <a:pt x="171" y="52"/>
                </a:lnTo>
                <a:lnTo>
                  <a:pt x="169" y="51"/>
                </a:lnTo>
                <a:lnTo>
                  <a:pt x="169" y="51"/>
                </a:lnTo>
                <a:lnTo>
                  <a:pt x="166" y="49"/>
                </a:lnTo>
                <a:lnTo>
                  <a:pt x="166" y="49"/>
                </a:lnTo>
                <a:lnTo>
                  <a:pt x="164" y="59"/>
                </a:lnTo>
                <a:lnTo>
                  <a:pt x="164" y="59"/>
                </a:lnTo>
                <a:lnTo>
                  <a:pt x="171" y="52"/>
                </a:lnTo>
                <a:lnTo>
                  <a:pt x="171" y="52"/>
                </a:lnTo>
                <a:close/>
                <a:moveTo>
                  <a:pt x="182" y="78"/>
                </a:moveTo>
                <a:lnTo>
                  <a:pt x="182" y="78"/>
                </a:lnTo>
                <a:lnTo>
                  <a:pt x="174" y="70"/>
                </a:lnTo>
                <a:lnTo>
                  <a:pt x="174" y="70"/>
                </a:lnTo>
                <a:lnTo>
                  <a:pt x="171" y="66"/>
                </a:lnTo>
                <a:lnTo>
                  <a:pt x="171" y="66"/>
                </a:lnTo>
                <a:lnTo>
                  <a:pt x="171" y="66"/>
                </a:lnTo>
                <a:lnTo>
                  <a:pt x="171" y="66"/>
                </a:lnTo>
                <a:lnTo>
                  <a:pt x="169" y="70"/>
                </a:lnTo>
                <a:lnTo>
                  <a:pt x="169" y="70"/>
                </a:lnTo>
                <a:lnTo>
                  <a:pt x="175" y="74"/>
                </a:lnTo>
                <a:lnTo>
                  <a:pt x="182" y="78"/>
                </a:lnTo>
                <a:lnTo>
                  <a:pt x="182" y="78"/>
                </a:lnTo>
                <a:close/>
                <a:moveTo>
                  <a:pt x="87" y="204"/>
                </a:moveTo>
                <a:lnTo>
                  <a:pt x="87" y="204"/>
                </a:lnTo>
                <a:lnTo>
                  <a:pt x="82" y="205"/>
                </a:lnTo>
                <a:lnTo>
                  <a:pt x="82" y="205"/>
                </a:lnTo>
                <a:lnTo>
                  <a:pt x="89" y="207"/>
                </a:lnTo>
                <a:lnTo>
                  <a:pt x="96" y="207"/>
                </a:lnTo>
                <a:lnTo>
                  <a:pt x="96" y="207"/>
                </a:lnTo>
                <a:lnTo>
                  <a:pt x="92" y="205"/>
                </a:lnTo>
                <a:lnTo>
                  <a:pt x="87" y="204"/>
                </a:lnTo>
                <a:lnTo>
                  <a:pt x="87" y="204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59" y="177"/>
                </a:lnTo>
                <a:lnTo>
                  <a:pt x="59" y="177"/>
                </a:lnTo>
                <a:lnTo>
                  <a:pt x="52" y="182"/>
                </a:lnTo>
                <a:lnTo>
                  <a:pt x="52" y="182"/>
                </a:lnTo>
                <a:lnTo>
                  <a:pt x="52" y="183"/>
                </a:lnTo>
                <a:lnTo>
                  <a:pt x="52" y="183"/>
                </a:lnTo>
                <a:lnTo>
                  <a:pt x="51" y="186"/>
                </a:lnTo>
                <a:lnTo>
                  <a:pt x="51" y="186"/>
                </a:lnTo>
                <a:lnTo>
                  <a:pt x="51" y="186"/>
                </a:lnTo>
                <a:lnTo>
                  <a:pt x="51" y="186"/>
                </a:lnTo>
                <a:lnTo>
                  <a:pt x="60" y="177"/>
                </a:lnTo>
                <a:lnTo>
                  <a:pt x="60" y="177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156" y="51"/>
                </a:moveTo>
                <a:lnTo>
                  <a:pt x="156" y="51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0" y="51"/>
                </a:lnTo>
                <a:lnTo>
                  <a:pt x="150" y="51"/>
                </a:lnTo>
                <a:lnTo>
                  <a:pt x="153" y="52"/>
                </a:lnTo>
                <a:lnTo>
                  <a:pt x="153" y="52"/>
                </a:lnTo>
                <a:lnTo>
                  <a:pt x="156" y="51"/>
                </a:lnTo>
                <a:lnTo>
                  <a:pt x="156" y="51"/>
                </a:lnTo>
                <a:close/>
                <a:moveTo>
                  <a:pt x="68" y="196"/>
                </a:moveTo>
                <a:lnTo>
                  <a:pt x="68" y="196"/>
                </a:lnTo>
                <a:lnTo>
                  <a:pt x="63" y="188"/>
                </a:lnTo>
                <a:lnTo>
                  <a:pt x="63" y="188"/>
                </a:lnTo>
                <a:lnTo>
                  <a:pt x="62" y="190"/>
                </a:lnTo>
                <a:lnTo>
                  <a:pt x="62" y="190"/>
                </a:lnTo>
                <a:lnTo>
                  <a:pt x="62" y="191"/>
                </a:lnTo>
                <a:lnTo>
                  <a:pt x="62" y="191"/>
                </a:lnTo>
                <a:lnTo>
                  <a:pt x="62" y="193"/>
                </a:lnTo>
                <a:lnTo>
                  <a:pt x="62" y="193"/>
                </a:lnTo>
                <a:lnTo>
                  <a:pt x="68" y="196"/>
                </a:lnTo>
                <a:lnTo>
                  <a:pt x="68" y="196"/>
                </a:lnTo>
                <a:close/>
                <a:moveTo>
                  <a:pt x="130" y="197"/>
                </a:moveTo>
                <a:lnTo>
                  <a:pt x="130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6" y="199"/>
                </a:lnTo>
                <a:lnTo>
                  <a:pt x="126" y="199"/>
                </a:lnTo>
                <a:lnTo>
                  <a:pt x="125" y="201"/>
                </a:lnTo>
                <a:lnTo>
                  <a:pt x="125" y="201"/>
                </a:lnTo>
                <a:lnTo>
                  <a:pt x="123" y="201"/>
                </a:lnTo>
                <a:lnTo>
                  <a:pt x="123" y="201"/>
                </a:lnTo>
                <a:lnTo>
                  <a:pt x="123" y="201"/>
                </a:lnTo>
                <a:lnTo>
                  <a:pt x="123" y="201"/>
                </a:lnTo>
                <a:lnTo>
                  <a:pt x="131" y="201"/>
                </a:lnTo>
                <a:lnTo>
                  <a:pt x="131" y="201"/>
                </a:lnTo>
                <a:lnTo>
                  <a:pt x="130" y="197"/>
                </a:lnTo>
                <a:lnTo>
                  <a:pt x="130" y="197"/>
                </a:lnTo>
                <a:close/>
                <a:moveTo>
                  <a:pt x="156" y="11"/>
                </a:moveTo>
                <a:lnTo>
                  <a:pt x="156" y="11"/>
                </a:lnTo>
                <a:lnTo>
                  <a:pt x="158" y="13"/>
                </a:lnTo>
                <a:lnTo>
                  <a:pt x="158" y="13"/>
                </a:lnTo>
                <a:lnTo>
                  <a:pt x="160" y="13"/>
                </a:lnTo>
                <a:lnTo>
                  <a:pt x="160" y="13"/>
                </a:lnTo>
                <a:lnTo>
                  <a:pt x="171" y="18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64" y="13"/>
                </a:lnTo>
                <a:lnTo>
                  <a:pt x="156" y="11"/>
                </a:lnTo>
                <a:lnTo>
                  <a:pt x="156" y="11"/>
                </a:lnTo>
                <a:close/>
                <a:moveTo>
                  <a:pt x="161" y="167"/>
                </a:moveTo>
                <a:lnTo>
                  <a:pt x="161" y="167"/>
                </a:lnTo>
                <a:lnTo>
                  <a:pt x="156" y="163"/>
                </a:lnTo>
                <a:lnTo>
                  <a:pt x="156" y="163"/>
                </a:lnTo>
                <a:lnTo>
                  <a:pt x="155" y="163"/>
                </a:lnTo>
                <a:lnTo>
                  <a:pt x="153" y="161"/>
                </a:lnTo>
                <a:lnTo>
                  <a:pt x="153" y="161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61" y="167"/>
                </a:lnTo>
                <a:lnTo>
                  <a:pt x="161" y="167"/>
                </a:lnTo>
                <a:close/>
                <a:moveTo>
                  <a:pt x="62" y="259"/>
                </a:moveTo>
                <a:lnTo>
                  <a:pt x="62" y="259"/>
                </a:lnTo>
                <a:lnTo>
                  <a:pt x="66" y="262"/>
                </a:lnTo>
                <a:lnTo>
                  <a:pt x="74" y="265"/>
                </a:lnTo>
                <a:lnTo>
                  <a:pt x="81" y="267"/>
                </a:lnTo>
                <a:lnTo>
                  <a:pt x="85" y="268"/>
                </a:lnTo>
                <a:lnTo>
                  <a:pt x="85" y="268"/>
                </a:lnTo>
                <a:lnTo>
                  <a:pt x="79" y="265"/>
                </a:lnTo>
                <a:lnTo>
                  <a:pt x="79" y="265"/>
                </a:lnTo>
                <a:lnTo>
                  <a:pt x="77" y="265"/>
                </a:lnTo>
                <a:lnTo>
                  <a:pt x="76" y="265"/>
                </a:lnTo>
                <a:lnTo>
                  <a:pt x="76" y="265"/>
                </a:lnTo>
                <a:lnTo>
                  <a:pt x="71" y="262"/>
                </a:lnTo>
                <a:lnTo>
                  <a:pt x="71" y="262"/>
                </a:lnTo>
                <a:lnTo>
                  <a:pt x="70" y="262"/>
                </a:lnTo>
                <a:lnTo>
                  <a:pt x="70" y="262"/>
                </a:lnTo>
                <a:lnTo>
                  <a:pt x="68" y="262"/>
                </a:lnTo>
                <a:lnTo>
                  <a:pt x="68" y="262"/>
                </a:lnTo>
                <a:lnTo>
                  <a:pt x="62" y="259"/>
                </a:lnTo>
                <a:lnTo>
                  <a:pt x="62" y="259"/>
                </a:lnTo>
                <a:close/>
                <a:moveTo>
                  <a:pt x="175" y="63"/>
                </a:moveTo>
                <a:lnTo>
                  <a:pt x="175" y="63"/>
                </a:lnTo>
                <a:lnTo>
                  <a:pt x="177" y="52"/>
                </a:lnTo>
                <a:lnTo>
                  <a:pt x="177" y="52"/>
                </a:lnTo>
                <a:lnTo>
                  <a:pt x="175" y="54"/>
                </a:lnTo>
                <a:lnTo>
                  <a:pt x="175" y="54"/>
                </a:lnTo>
                <a:lnTo>
                  <a:pt x="174" y="54"/>
                </a:lnTo>
                <a:lnTo>
                  <a:pt x="174" y="55"/>
                </a:lnTo>
                <a:lnTo>
                  <a:pt x="174" y="55"/>
                </a:lnTo>
                <a:lnTo>
                  <a:pt x="174" y="60"/>
                </a:lnTo>
                <a:lnTo>
                  <a:pt x="174" y="60"/>
                </a:lnTo>
                <a:lnTo>
                  <a:pt x="175" y="62"/>
                </a:lnTo>
                <a:lnTo>
                  <a:pt x="175" y="63"/>
                </a:lnTo>
                <a:lnTo>
                  <a:pt x="175" y="63"/>
                </a:lnTo>
                <a:close/>
                <a:moveTo>
                  <a:pt x="148" y="180"/>
                </a:moveTo>
                <a:lnTo>
                  <a:pt x="148" y="180"/>
                </a:lnTo>
                <a:lnTo>
                  <a:pt x="147" y="180"/>
                </a:lnTo>
                <a:lnTo>
                  <a:pt x="147" y="183"/>
                </a:lnTo>
                <a:lnTo>
                  <a:pt x="147" y="183"/>
                </a:lnTo>
                <a:lnTo>
                  <a:pt x="147" y="185"/>
                </a:lnTo>
                <a:lnTo>
                  <a:pt x="147" y="185"/>
                </a:lnTo>
                <a:lnTo>
                  <a:pt x="147" y="188"/>
                </a:lnTo>
                <a:lnTo>
                  <a:pt x="147" y="188"/>
                </a:lnTo>
                <a:lnTo>
                  <a:pt x="148" y="186"/>
                </a:lnTo>
                <a:lnTo>
                  <a:pt x="148" y="186"/>
                </a:lnTo>
                <a:lnTo>
                  <a:pt x="150" y="185"/>
                </a:lnTo>
                <a:lnTo>
                  <a:pt x="150" y="183"/>
                </a:lnTo>
                <a:lnTo>
                  <a:pt x="150" y="183"/>
                </a:lnTo>
                <a:lnTo>
                  <a:pt x="148" y="180"/>
                </a:lnTo>
                <a:lnTo>
                  <a:pt x="148" y="180"/>
                </a:lnTo>
                <a:close/>
                <a:moveTo>
                  <a:pt x="82" y="180"/>
                </a:moveTo>
                <a:lnTo>
                  <a:pt x="82" y="180"/>
                </a:lnTo>
                <a:lnTo>
                  <a:pt x="84" y="177"/>
                </a:lnTo>
                <a:lnTo>
                  <a:pt x="84" y="177"/>
                </a:lnTo>
                <a:lnTo>
                  <a:pt x="84" y="175"/>
                </a:lnTo>
                <a:lnTo>
                  <a:pt x="84" y="175"/>
                </a:lnTo>
                <a:lnTo>
                  <a:pt x="85" y="175"/>
                </a:lnTo>
                <a:lnTo>
                  <a:pt x="85" y="175"/>
                </a:lnTo>
                <a:lnTo>
                  <a:pt x="84" y="171"/>
                </a:lnTo>
                <a:lnTo>
                  <a:pt x="84" y="171"/>
                </a:lnTo>
                <a:lnTo>
                  <a:pt x="81" y="174"/>
                </a:lnTo>
                <a:lnTo>
                  <a:pt x="81" y="174"/>
                </a:lnTo>
                <a:lnTo>
                  <a:pt x="82" y="175"/>
                </a:lnTo>
                <a:lnTo>
                  <a:pt x="82" y="175"/>
                </a:lnTo>
                <a:lnTo>
                  <a:pt x="82" y="177"/>
                </a:lnTo>
                <a:lnTo>
                  <a:pt x="82" y="178"/>
                </a:lnTo>
                <a:lnTo>
                  <a:pt x="82" y="178"/>
                </a:lnTo>
                <a:lnTo>
                  <a:pt x="82" y="180"/>
                </a:lnTo>
                <a:lnTo>
                  <a:pt x="82" y="180"/>
                </a:lnTo>
                <a:close/>
                <a:moveTo>
                  <a:pt x="161" y="60"/>
                </a:move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0" y="62"/>
                </a:lnTo>
                <a:lnTo>
                  <a:pt x="158" y="63"/>
                </a:lnTo>
                <a:lnTo>
                  <a:pt x="158" y="63"/>
                </a:lnTo>
                <a:lnTo>
                  <a:pt x="158" y="66"/>
                </a:lnTo>
                <a:lnTo>
                  <a:pt x="158" y="66"/>
                </a:lnTo>
                <a:lnTo>
                  <a:pt x="163" y="68"/>
                </a:lnTo>
                <a:lnTo>
                  <a:pt x="163" y="68"/>
                </a:lnTo>
                <a:lnTo>
                  <a:pt x="161" y="60"/>
                </a:lnTo>
                <a:lnTo>
                  <a:pt x="161" y="60"/>
                </a:lnTo>
                <a:close/>
                <a:moveTo>
                  <a:pt x="55" y="158"/>
                </a:moveTo>
                <a:lnTo>
                  <a:pt x="55" y="158"/>
                </a:lnTo>
                <a:lnTo>
                  <a:pt x="49" y="153"/>
                </a:lnTo>
                <a:lnTo>
                  <a:pt x="49" y="153"/>
                </a:lnTo>
                <a:lnTo>
                  <a:pt x="48" y="155"/>
                </a:lnTo>
                <a:lnTo>
                  <a:pt x="48" y="155"/>
                </a:lnTo>
                <a:lnTo>
                  <a:pt x="48" y="155"/>
                </a:lnTo>
                <a:lnTo>
                  <a:pt x="48" y="155"/>
                </a:lnTo>
                <a:lnTo>
                  <a:pt x="52" y="160"/>
                </a:lnTo>
                <a:lnTo>
                  <a:pt x="52" y="160"/>
                </a:lnTo>
                <a:lnTo>
                  <a:pt x="55" y="158"/>
                </a:lnTo>
                <a:lnTo>
                  <a:pt x="55" y="158"/>
                </a:lnTo>
                <a:close/>
                <a:moveTo>
                  <a:pt x="136" y="43"/>
                </a:moveTo>
                <a:lnTo>
                  <a:pt x="136" y="43"/>
                </a:lnTo>
                <a:lnTo>
                  <a:pt x="137" y="46"/>
                </a:lnTo>
                <a:lnTo>
                  <a:pt x="141" y="48"/>
                </a:lnTo>
                <a:lnTo>
                  <a:pt x="141" y="48"/>
                </a:lnTo>
                <a:lnTo>
                  <a:pt x="142" y="44"/>
                </a:lnTo>
                <a:lnTo>
                  <a:pt x="142" y="44"/>
                </a:lnTo>
                <a:lnTo>
                  <a:pt x="139" y="41"/>
                </a:lnTo>
                <a:lnTo>
                  <a:pt x="139" y="41"/>
                </a:lnTo>
                <a:lnTo>
                  <a:pt x="137" y="41"/>
                </a:lnTo>
                <a:lnTo>
                  <a:pt x="136" y="43"/>
                </a:lnTo>
                <a:lnTo>
                  <a:pt x="136" y="43"/>
                </a:lnTo>
                <a:close/>
                <a:moveTo>
                  <a:pt x="160" y="74"/>
                </a:moveTo>
                <a:lnTo>
                  <a:pt x="160" y="74"/>
                </a:lnTo>
                <a:lnTo>
                  <a:pt x="158" y="74"/>
                </a:lnTo>
                <a:lnTo>
                  <a:pt x="156" y="74"/>
                </a:lnTo>
                <a:lnTo>
                  <a:pt x="156" y="74"/>
                </a:lnTo>
                <a:lnTo>
                  <a:pt x="155" y="74"/>
                </a:lnTo>
                <a:lnTo>
                  <a:pt x="155" y="74"/>
                </a:lnTo>
                <a:lnTo>
                  <a:pt x="153" y="76"/>
                </a:lnTo>
                <a:lnTo>
                  <a:pt x="153" y="76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52" y="79"/>
                </a:lnTo>
                <a:lnTo>
                  <a:pt x="160" y="74"/>
                </a:lnTo>
                <a:lnTo>
                  <a:pt x="160" y="74"/>
                </a:lnTo>
                <a:close/>
                <a:moveTo>
                  <a:pt x="178" y="216"/>
                </a:move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5"/>
                </a:lnTo>
                <a:lnTo>
                  <a:pt x="178" y="215"/>
                </a:lnTo>
                <a:lnTo>
                  <a:pt x="182" y="207"/>
                </a:lnTo>
                <a:lnTo>
                  <a:pt x="182" y="207"/>
                </a:lnTo>
                <a:lnTo>
                  <a:pt x="182" y="201"/>
                </a:lnTo>
                <a:lnTo>
                  <a:pt x="182" y="201"/>
                </a:lnTo>
                <a:lnTo>
                  <a:pt x="180" y="202"/>
                </a:lnTo>
                <a:lnTo>
                  <a:pt x="180" y="202"/>
                </a:lnTo>
                <a:lnTo>
                  <a:pt x="180" y="204"/>
                </a:lnTo>
                <a:lnTo>
                  <a:pt x="180" y="204"/>
                </a:lnTo>
                <a:lnTo>
                  <a:pt x="180" y="205"/>
                </a:lnTo>
                <a:lnTo>
                  <a:pt x="180" y="207"/>
                </a:lnTo>
                <a:lnTo>
                  <a:pt x="180" y="207"/>
                </a:lnTo>
                <a:lnTo>
                  <a:pt x="178" y="210"/>
                </a:lnTo>
                <a:lnTo>
                  <a:pt x="178" y="210"/>
                </a:lnTo>
                <a:lnTo>
                  <a:pt x="178" y="212"/>
                </a:lnTo>
                <a:lnTo>
                  <a:pt x="178" y="212"/>
                </a:lnTo>
                <a:lnTo>
                  <a:pt x="178" y="216"/>
                </a:lnTo>
                <a:lnTo>
                  <a:pt x="178" y="216"/>
                </a:lnTo>
                <a:close/>
                <a:moveTo>
                  <a:pt x="46" y="59"/>
                </a:moveTo>
                <a:lnTo>
                  <a:pt x="46" y="59"/>
                </a:lnTo>
                <a:lnTo>
                  <a:pt x="48" y="57"/>
                </a:lnTo>
                <a:lnTo>
                  <a:pt x="48" y="57"/>
                </a:lnTo>
                <a:lnTo>
                  <a:pt x="49" y="55"/>
                </a:lnTo>
                <a:lnTo>
                  <a:pt x="51" y="57"/>
                </a:lnTo>
                <a:lnTo>
                  <a:pt x="51" y="57"/>
                </a:lnTo>
                <a:lnTo>
                  <a:pt x="54" y="51"/>
                </a:lnTo>
                <a:lnTo>
                  <a:pt x="54" y="51"/>
                </a:lnTo>
                <a:lnTo>
                  <a:pt x="54" y="51"/>
                </a:lnTo>
                <a:lnTo>
                  <a:pt x="54" y="51"/>
                </a:lnTo>
                <a:lnTo>
                  <a:pt x="46" y="55"/>
                </a:lnTo>
                <a:lnTo>
                  <a:pt x="46" y="55"/>
                </a:lnTo>
                <a:lnTo>
                  <a:pt x="46" y="59"/>
                </a:lnTo>
                <a:lnTo>
                  <a:pt x="46" y="59"/>
                </a:lnTo>
                <a:close/>
                <a:moveTo>
                  <a:pt x="158" y="44"/>
                </a:moveTo>
                <a:lnTo>
                  <a:pt x="158" y="44"/>
                </a:lnTo>
                <a:lnTo>
                  <a:pt x="160" y="44"/>
                </a:lnTo>
                <a:lnTo>
                  <a:pt x="161" y="46"/>
                </a:lnTo>
                <a:lnTo>
                  <a:pt x="161" y="46"/>
                </a:lnTo>
                <a:lnTo>
                  <a:pt x="161" y="49"/>
                </a:lnTo>
                <a:lnTo>
                  <a:pt x="161" y="49"/>
                </a:lnTo>
                <a:lnTo>
                  <a:pt x="163" y="51"/>
                </a:lnTo>
                <a:lnTo>
                  <a:pt x="163" y="51"/>
                </a:lnTo>
                <a:lnTo>
                  <a:pt x="164" y="48"/>
                </a:lnTo>
                <a:lnTo>
                  <a:pt x="164" y="48"/>
                </a:lnTo>
                <a:lnTo>
                  <a:pt x="163" y="46"/>
                </a:lnTo>
                <a:lnTo>
                  <a:pt x="163" y="46"/>
                </a:lnTo>
                <a:lnTo>
                  <a:pt x="160" y="41"/>
                </a:lnTo>
                <a:lnTo>
                  <a:pt x="160" y="41"/>
                </a:lnTo>
                <a:lnTo>
                  <a:pt x="158" y="40"/>
                </a:lnTo>
                <a:lnTo>
                  <a:pt x="158" y="40"/>
                </a:lnTo>
                <a:lnTo>
                  <a:pt x="158" y="44"/>
                </a:lnTo>
                <a:lnTo>
                  <a:pt x="158" y="44"/>
                </a:lnTo>
                <a:close/>
                <a:moveTo>
                  <a:pt x="24" y="123"/>
                </a:moveTo>
                <a:lnTo>
                  <a:pt x="24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20"/>
                </a:lnTo>
                <a:lnTo>
                  <a:pt x="25" y="119"/>
                </a:lnTo>
                <a:lnTo>
                  <a:pt x="25" y="119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2" y="117"/>
                </a:lnTo>
                <a:lnTo>
                  <a:pt x="22" y="117"/>
                </a:lnTo>
                <a:lnTo>
                  <a:pt x="22" y="119"/>
                </a:lnTo>
                <a:lnTo>
                  <a:pt x="22" y="119"/>
                </a:lnTo>
                <a:lnTo>
                  <a:pt x="24" y="123"/>
                </a:lnTo>
                <a:lnTo>
                  <a:pt x="24" y="123"/>
                </a:lnTo>
                <a:close/>
                <a:moveTo>
                  <a:pt x="142" y="24"/>
                </a:moveTo>
                <a:lnTo>
                  <a:pt x="142" y="24"/>
                </a:lnTo>
                <a:lnTo>
                  <a:pt x="144" y="22"/>
                </a:lnTo>
                <a:lnTo>
                  <a:pt x="144" y="22"/>
                </a:lnTo>
                <a:lnTo>
                  <a:pt x="145" y="21"/>
                </a:lnTo>
                <a:lnTo>
                  <a:pt x="145" y="21"/>
                </a:lnTo>
                <a:lnTo>
                  <a:pt x="136" y="19"/>
                </a:lnTo>
                <a:lnTo>
                  <a:pt x="136" y="19"/>
                </a:lnTo>
                <a:lnTo>
                  <a:pt x="136" y="21"/>
                </a:lnTo>
                <a:lnTo>
                  <a:pt x="136" y="21"/>
                </a:lnTo>
                <a:lnTo>
                  <a:pt x="137" y="22"/>
                </a:lnTo>
                <a:lnTo>
                  <a:pt x="137" y="22"/>
                </a:lnTo>
                <a:lnTo>
                  <a:pt x="137" y="22"/>
                </a:lnTo>
                <a:lnTo>
                  <a:pt x="137" y="22"/>
                </a:lnTo>
                <a:lnTo>
                  <a:pt x="142" y="24"/>
                </a:lnTo>
                <a:lnTo>
                  <a:pt x="142" y="24"/>
                </a:lnTo>
                <a:close/>
                <a:moveTo>
                  <a:pt x="82" y="29"/>
                </a:moveTo>
                <a:lnTo>
                  <a:pt x="82" y="29"/>
                </a:lnTo>
                <a:lnTo>
                  <a:pt x="84" y="29"/>
                </a:lnTo>
                <a:lnTo>
                  <a:pt x="84" y="29"/>
                </a:lnTo>
                <a:lnTo>
                  <a:pt x="90" y="25"/>
                </a:lnTo>
                <a:lnTo>
                  <a:pt x="90" y="25"/>
                </a:lnTo>
                <a:lnTo>
                  <a:pt x="93" y="24"/>
                </a:lnTo>
                <a:lnTo>
                  <a:pt x="93" y="22"/>
                </a:lnTo>
                <a:lnTo>
                  <a:pt x="93" y="22"/>
                </a:lnTo>
                <a:lnTo>
                  <a:pt x="92" y="24"/>
                </a:lnTo>
                <a:lnTo>
                  <a:pt x="92" y="24"/>
                </a:lnTo>
                <a:lnTo>
                  <a:pt x="89" y="25"/>
                </a:lnTo>
                <a:lnTo>
                  <a:pt x="89" y="25"/>
                </a:lnTo>
                <a:lnTo>
                  <a:pt x="87" y="25"/>
                </a:lnTo>
                <a:lnTo>
                  <a:pt x="87" y="25"/>
                </a:lnTo>
                <a:lnTo>
                  <a:pt x="87" y="24"/>
                </a:lnTo>
                <a:lnTo>
                  <a:pt x="87" y="24"/>
                </a:lnTo>
                <a:lnTo>
                  <a:pt x="87" y="22"/>
                </a:lnTo>
                <a:lnTo>
                  <a:pt x="87" y="22"/>
                </a:lnTo>
                <a:lnTo>
                  <a:pt x="85" y="24"/>
                </a:lnTo>
                <a:lnTo>
                  <a:pt x="85" y="24"/>
                </a:lnTo>
                <a:lnTo>
                  <a:pt x="84" y="27"/>
                </a:lnTo>
                <a:lnTo>
                  <a:pt x="84" y="27"/>
                </a:lnTo>
                <a:lnTo>
                  <a:pt x="82" y="29"/>
                </a:lnTo>
                <a:lnTo>
                  <a:pt x="82" y="29"/>
                </a:lnTo>
                <a:close/>
                <a:moveTo>
                  <a:pt x="136" y="52"/>
                </a:moveTo>
                <a:lnTo>
                  <a:pt x="136" y="52"/>
                </a:lnTo>
                <a:lnTo>
                  <a:pt x="136" y="49"/>
                </a:lnTo>
                <a:lnTo>
                  <a:pt x="136" y="49"/>
                </a:lnTo>
                <a:lnTo>
                  <a:pt x="134" y="44"/>
                </a:lnTo>
                <a:lnTo>
                  <a:pt x="134" y="44"/>
                </a:lnTo>
                <a:lnTo>
                  <a:pt x="133" y="46"/>
                </a:lnTo>
                <a:lnTo>
                  <a:pt x="133" y="46"/>
                </a:lnTo>
                <a:lnTo>
                  <a:pt x="131" y="52"/>
                </a:lnTo>
                <a:lnTo>
                  <a:pt x="131" y="52"/>
                </a:lnTo>
                <a:lnTo>
                  <a:pt x="134" y="52"/>
                </a:lnTo>
                <a:lnTo>
                  <a:pt x="136" y="52"/>
                </a:lnTo>
                <a:lnTo>
                  <a:pt x="136" y="52"/>
                </a:lnTo>
                <a:close/>
                <a:moveTo>
                  <a:pt x="35" y="197"/>
                </a:moveTo>
                <a:lnTo>
                  <a:pt x="35" y="197"/>
                </a:lnTo>
                <a:lnTo>
                  <a:pt x="33" y="196"/>
                </a:lnTo>
                <a:lnTo>
                  <a:pt x="33" y="196"/>
                </a:lnTo>
                <a:lnTo>
                  <a:pt x="25" y="175"/>
                </a:lnTo>
                <a:lnTo>
                  <a:pt x="25" y="175"/>
                </a:lnTo>
                <a:lnTo>
                  <a:pt x="22" y="171"/>
                </a:lnTo>
                <a:lnTo>
                  <a:pt x="22" y="171"/>
                </a:lnTo>
                <a:lnTo>
                  <a:pt x="24" y="172"/>
                </a:lnTo>
                <a:lnTo>
                  <a:pt x="24" y="172"/>
                </a:lnTo>
                <a:lnTo>
                  <a:pt x="29" y="185"/>
                </a:lnTo>
                <a:lnTo>
                  <a:pt x="29" y="185"/>
                </a:lnTo>
                <a:lnTo>
                  <a:pt x="30" y="190"/>
                </a:lnTo>
                <a:lnTo>
                  <a:pt x="30" y="190"/>
                </a:lnTo>
                <a:lnTo>
                  <a:pt x="32" y="194"/>
                </a:lnTo>
                <a:lnTo>
                  <a:pt x="35" y="197"/>
                </a:lnTo>
                <a:lnTo>
                  <a:pt x="35" y="197"/>
                </a:lnTo>
                <a:close/>
                <a:moveTo>
                  <a:pt x="70" y="13"/>
                </a:moveTo>
                <a:lnTo>
                  <a:pt x="70" y="13"/>
                </a:lnTo>
                <a:lnTo>
                  <a:pt x="71" y="13"/>
                </a:lnTo>
                <a:lnTo>
                  <a:pt x="71" y="13"/>
                </a:lnTo>
                <a:lnTo>
                  <a:pt x="82" y="8"/>
                </a:lnTo>
                <a:lnTo>
                  <a:pt x="82" y="8"/>
                </a:lnTo>
                <a:lnTo>
                  <a:pt x="85" y="8"/>
                </a:lnTo>
                <a:lnTo>
                  <a:pt x="85" y="8"/>
                </a:lnTo>
                <a:lnTo>
                  <a:pt x="85" y="7"/>
                </a:lnTo>
                <a:lnTo>
                  <a:pt x="85" y="7"/>
                </a:lnTo>
                <a:lnTo>
                  <a:pt x="77" y="8"/>
                </a:lnTo>
                <a:lnTo>
                  <a:pt x="70" y="11"/>
                </a:lnTo>
                <a:lnTo>
                  <a:pt x="70" y="11"/>
                </a:lnTo>
                <a:lnTo>
                  <a:pt x="70" y="13"/>
                </a:lnTo>
                <a:lnTo>
                  <a:pt x="70" y="13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82" y="161"/>
                </a:lnTo>
                <a:lnTo>
                  <a:pt x="82" y="161"/>
                </a:lnTo>
                <a:lnTo>
                  <a:pt x="79" y="161"/>
                </a:lnTo>
                <a:lnTo>
                  <a:pt x="74" y="161"/>
                </a:lnTo>
                <a:lnTo>
                  <a:pt x="74" y="161"/>
                </a:lnTo>
                <a:lnTo>
                  <a:pt x="70" y="161"/>
                </a:lnTo>
                <a:lnTo>
                  <a:pt x="70" y="161"/>
                </a:lnTo>
                <a:lnTo>
                  <a:pt x="73" y="161"/>
                </a:lnTo>
                <a:lnTo>
                  <a:pt x="73" y="161"/>
                </a:lnTo>
                <a:lnTo>
                  <a:pt x="74" y="161"/>
                </a:lnTo>
                <a:lnTo>
                  <a:pt x="74" y="161"/>
                </a:lnTo>
                <a:lnTo>
                  <a:pt x="74" y="161"/>
                </a:lnTo>
                <a:lnTo>
                  <a:pt x="74" y="161"/>
                </a:lnTo>
                <a:lnTo>
                  <a:pt x="79" y="163"/>
                </a:lnTo>
                <a:lnTo>
                  <a:pt x="79" y="163"/>
                </a:lnTo>
                <a:lnTo>
                  <a:pt x="81" y="163"/>
                </a:lnTo>
                <a:lnTo>
                  <a:pt x="81" y="164"/>
                </a:lnTo>
                <a:lnTo>
                  <a:pt x="81" y="164"/>
                </a:lnTo>
                <a:lnTo>
                  <a:pt x="81" y="166"/>
                </a:lnTo>
                <a:lnTo>
                  <a:pt x="81" y="166"/>
                </a:lnTo>
                <a:lnTo>
                  <a:pt x="82" y="164"/>
                </a:lnTo>
                <a:lnTo>
                  <a:pt x="84" y="163"/>
                </a:lnTo>
                <a:lnTo>
                  <a:pt x="84" y="163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38" y="71"/>
                </a:moveTo>
                <a:lnTo>
                  <a:pt x="38" y="71"/>
                </a:lnTo>
                <a:lnTo>
                  <a:pt x="35" y="70"/>
                </a:lnTo>
                <a:lnTo>
                  <a:pt x="35" y="70"/>
                </a:lnTo>
                <a:lnTo>
                  <a:pt x="33" y="70"/>
                </a:lnTo>
                <a:lnTo>
                  <a:pt x="33" y="70"/>
                </a:lnTo>
                <a:lnTo>
                  <a:pt x="33" y="74"/>
                </a:lnTo>
                <a:lnTo>
                  <a:pt x="33" y="78"/>
                </a:lnTo>
                <a:lnTo>
                  <a:pt x="33" y="78"/>
                </a:lnTo>
                <a:lnTo>
                  <a:pt x="38" y="71"/>
                </a:lnTo>
                <a:lnTo>
                  <a:pt x="38" y="71"/>
                </a:lnTo>
                <a:close/>
                <a:moveTo>
                  <a:pt x="98" y="89"/>
                </a:moveTo>
                <a:lnTo>
                  <a:pt x="98" y="89"/>
                </a:lnTo>
                <a:lnTo>
                  <a:pt x="104" y="95"/>
                </a:lnTo>
                <a:lnTo>
                  <a:pt x="104" y="95"/>
                </a:lnTo>
                <a:lnTo>
                  <a:pt x="107" y="96"/>
                </a:lnTo>
                <a:lnTo>
                  <a:pt x="107" y="96"/>
                </a:lnTo>
                <a:lnTo>
                  <a:pt x="107" y="96"/>
                </a:lnTo>
                <a:lnTo>
                  <a:pt x="107" y="96"/>
                </a:lnTo>
                <a:lnTo>
                  <a:pt x="101" y="89"/>
                </a:lnTo>
                <a:lnTo>
                  <a:pt x="101" y="89"/>
                </a:lnTo>
                <a:lnTo>
                  <a:pt x="100" y="89"/>
                </a:lnTo>
                <a:lnTo>
                  <a:pt x="100" y="89"/>
                </a:lnTo>
                <a:lnTo>
                  <a:pt x="98" y="89"/>
                </a:lnTo>
                <a:lnTo>
                  <a:pt x="98" y="89"/>
                </a:lnTo>
                <a:close/>
                <a:moveTo>
                  <a:pt x="114" y="106"/>
                </a:moveTo>
                <a:lnTo>
                  <a:pt x="114" y="106"/>
                </a:lnTo>
                <a:lnTo>
                  <a:pt x="114" y="109"/>
                </a:lnTo>
                <a:lnTo>
                  <a:pt x="114" y="109"/>
                </a:lnTo>
                <a:lnTo>
                  <a:pt x="114" y="120"/>
                </a:lnTo>
                <a:lnTo>
                  <a:pt x="114" y="120"/>
                </a:lnTo>
                <a:lnTo>
                  <a:pt x="115" y="120"/>
                </a:lnTo>
                <a:lnTo>
                  <a:pt x="115" y="120"/>
                </a:lnTo>
                <a:lnTo>
                  <a:pt x="115" y="120"/>
                </a:lnTo>
                <a:lnTo>
                  <a:pt x="115" y="120"/>
                </a:lnTo>
                <a:lnTo>
                  <a:pt x="115" y="106"/>
                </a:lnTo>
                <a:lnTo>
                  <a:pt x="115" y="106"/>
                </a:lnTo>
                <a:lnTo>
                  <a:pt x="114" y="106"/>
                </a:lnTo>
                <a:lnTo>
                  <a:pt x="114" y="106"/>
                </a:lnTo>
                <a:close/>
                <a:moveTo>
                  <a:pt x="185" y="85"/>
                </a:moveTo>
                <a:lnTo>
                  <a:pt x="185" y="85"/>
                </a:lnTo>
                <a:lnTo>
                  <a:pt x="191" y="93"/>
                </a:lnTo>
                <a:lnTo>
                  <a:pt x="191" y="93"/>
                </a:lnTo>
                <a:lnTo>
                  <a:pt x="197" y="101"/>
                </a:lnTo>
                <a:lnTo>
                  <a:pt x="197" y="101"/>
                </a:lnTo>
                <a:lnTo>
                  <a:pt x="199" y="106"/>
                </a:lnTo>
                <a:lnTo>
                  <a:pt x="199" y="106"/>
                </a:lnTo>
                <a:lnTo>
                  <a:pt x="197" y="101"/>
                </a:lnTo>
                <a:lnTo>
                  <a:pt x="197" y="101"/>
                </a:lnTo>
                <a:lnTo>
                  <a:pt x="191" y="92"/>
                </a:lnTo>
                <a:lnTo>
                  <a:pt x="191" y="92"/>
                </a:lnTo>
                <a:lnTo>
                  <a:pt x="189" y="89"/>
                </a:lnTo>
                <a:lnTo>
                  <a:pt x="185" y="85"/>
                </a:lnTo>
                <a:lnTo>
                  <a:pt x="185" y="85"/>
                </a:lnTo>
                <a:close/>
                <a:moveTo>
                  <a:pt x="82" y="196"/>
                </a:moveTo>
                <a:lnTo>
                  <a:pt x="82" y="196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88"/>
                </a:lnTo>
                <a:lnTo>
                  <a:pt x="84" y="188"/>
                </a:lnTo>
                <a:lnTo>
                  <a:pt x="81" y="190"/>
                </a:lnTo>
                <a:lnTo>
                  <a:pt x="81" y="190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2" y="196"/>
                </a:lnTo>
                <a:lnTo>
                  <a:pt x="82" y="196"/>
                </a:lnTo>
                <a:close/>
                <a:moveTo>
                  <a:pt x="208" y="68"/>
                </a:moveTo>
                <a:lnTo>
                  <a:pt x="208" y="68"/>
                </a:lnTo>
                <a:lnTo>
                  <a:pt x="208" y="71"/>
                </a:lnTo>
                <a:lnTo>
                  <a:pt x="208" y="71"/>
                </a:lnTo>
                <a:lnTo>
                  <a:pt x="210" y="81"/>
                </a:lnTo>
                <a:lnTo>
                  <a:pt x="210" y="81"/>
                </a:lnTo>
                <a:lnTo>
                  <a:pt x="210" y="89"/>
                </a:lnTo>
                <a:lnTo>
                  <a:pt x="210" y="89"/>
                </a:lnTo>
                <a:lnTo>
                  <a:pt x="210" y="76"/>
                </a:lnTo>
                <a:lnTo>
                  <a:pt x="210" y="76"/>
                </a:lnTo>
                <a:lnTo>
                  <a:pt x="208" y="68"/>
                </a:lnTo>
                <a:lnTo>
                  <a:pt x="208" y="68"/>
                </a:lnTo>
                <a:close/>
                <a:moveTo>
                  <a:pt x="112" y="81"/>
                </a:moveTo>
                <a:lnTo>
                  <a:pt x="112" y="81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2" y="70"/>
                </a:lnTo>
                <a:lnTo>
                  <a:pt x="112" y="70"/>
                </a:lnTo>
                <a:lnTo>
                  <a:pt x="109" y="71"/>
                </a:lnTo>
                <a:lnTo>
                  <a:pt x="109" y="71"/>
                </a:lnTo>
                <a:lnTo>
                  <a:pt x="112" y="76"/>
                </a:lnTo>
                <a:lnTo>
                  <a:pt x="112" y="81"/>
                </a:lnTo>
                <a:lnTo>
                  <a:pt x="112" y="81"/>
                </a:lnTo>
                <a:close/>
                <a:moveTo>
                  <a:pt x="104" y="32"/>
                </a:moveTo>
                <a:lnTo>
                  <a:pt x="104" y="32"/>
                </a:lnTo>
                <a:lnTo>
                  <a:pt x="103" y="33"/>
                </a:lnTo>
                <a:lnTo>
                  <a:pt x="103" y="33"/>
                </a:lnTo>
                <a:lnTo>
                  <a:pt x="104" y="37"/>
                </a:lnTo>
                <a:lnTo>
                  <a:pt x="104" y="37"/>
                </a:lnTo>
                <a:lnTo>
                  <a:pt x="107" y="35"/>
                </a:lnTo>
                <a:lnTo>
                  <a:pt x="107" y="35"/>
                </a:lnTo>
                <a:lnTo>
                  <a:pt x="106" y="32"/>
                </a:lnTo>
                <a:lnTo>
                  <a:pt x="106" y="32"/>
                </a:lnTo>
                <a:lnTo>
                  <a:pt x="104" y="32"/>
                </a:lnTo>
                <a:lnTo>
                  <a:pt x="104" y="32"/>
                </a:lnTo>
                <a:close/>
                <a:moveTo>
                  <a:pt x="122" y="27"/>
                </a:moveTo>
                <a:lnTo>
                  <a:pt x="122" y="27"/>
                </a:lnTo>
                <a:lnTo>
                  <a:pt x="125" y="24"/>
                </a:lnTo>
                <a:lnTo>
                  <a:pt x="125" y="24"/>
                </a:lnTo>
                <a:lnTo>
                  <a:pt x="122" y="22"/>
                </a:lnTo>
                <a:lnTo>
                  <a:pt x="122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5"/>
                </a:lnTo>
                <a:lnTo>
                  <a:pt x="118" y="25"/>
                </a:lnTo>
                <a:lnTo>
                  <a:pt x="122" y="27"/>
                </a:lnTo>
                <a:lnTo>
                  <a:pt x="122" y="27"/>
                </a:lnTo>
                <a:close/>
                <a:moveTo>
                  <a:pt x="111" y="63"/>
                </a:moveTo>
                <a:lnTo>
                  <a:pt x="111" y="63"/>
                </a:lnTo>
                <a:lnTo>
                  <a:pt x="104" y="70"/>
                </a:lnTo>
                <a:lnTo>
                  <a:pt x="104" y="70"/>
                </a:lnTo>
                <a:lnTo>
                  <a:pt x="112" y="66"/>
                </a:lnTo>
                <a:lnTo>
                  <a:pt x="112" y="66"/>
                </a:lnTo>
                <a:lnTo>
                  <a:pt x="112" y="65"/>
                </a:lnTo>
                <a:lnTo>
                  <a:pt x="112" y="65"/>
                </a:lnTo>
                <a:lnTo>
                  <a:pt x="111" y="63"/>
                </a:lnTo>
                <a:lnTo>
                  <a:pt x="111" y="63"/>
                </a:lnTo>
                <a:close/>
                <a:moveTo>
                  <a:pt x="136" y="167"/>
                </a:moveTo>
                <a:lnTo>
                  <a:pt x="136" y="167"/>
                </a:lnTo>
                <a:lnTo>
                  <a:pt x="137" y="166"/>
                </a:lnTo>
                <a:lnTo>
                  <a:pt x="137" y="166"/>
                </a:lnTo>
                <a:lnTo>
                  <a:pt x="137" y="161"/>
                </a:lnTo>
                <a:lnTo>
                  <a:pt x="137" y="161"/>
                </a:lnTo>
                <a:lnTo>
                  <a:pt x="137" y="160"/>
                </a:lnTo>
                <a:lnTo>
                  <a:pt x="137" y="160"/>
                </a:lnTo>
                <a:lnTo>
                  <a:pt x="134" y="158"/>
                </a:lnTo>
                <a:lnTo>
                  <a:pt x="134" y="158"/>
                </a:lnTo>
                <a:lnTo>
                  <a:pt x="133" y="160"/>
                </a:lnTo>
                <a:lnTo>
                  <a:pt x="133" y="160"/>
                </a:lnTo>
                <a:lnTo>
                  <a:pt x="134" y="160"/>
                </a:lnTo>
                <a:lnTo>
                  <a:pt x="134" y="161"/>
                </a:lnTo>
                <a:lnTo>
                  <a:pt x="134" y="161"/>
                </a:lnTo>
                <a:lnTo>
                  <a:pt x="134" y="164"/>
                </a:lnTo>
                <a:lnTo>
                  <a:pt x="134" y="164"/>
                </a:lnTo>
                <a:lnTo>
                  <a:pt x="136" y="167"/>
                </a:lnTo>
                <a:lnTo>
                  <a:pt x="136" y="167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0" y="78"/>
                </a:lnTo>
                <a:lnTo>
                  <a:pt x="130" y="78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33" y="81"/>
                </a:lnTo>
                <a:lnTo>
                  <a:pt x="133" y="81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27" y="139"/>
                </a:moveTo>
                <a:lnTo>
                  <a:pt x="27" y="139"/>
                </a:lnTo>
                <a:lnTo>
                  <a:pt x="22" y="142"/>
                </a:lnTo>
                <a:lnTo>
                  <a:pt x="22" y="142"/>
                </a:lnTo>
                <a:lnTo>
                  <a:pt x="24" y="147"/>
                </a:lnTo>
                <a:lnTo>
                  <a:pt x="24" y="147"/>
                </a:lnTo>
                <a:lnTo>
                  <a:pt x="27" y="142"/>
                </a:lnTo>
                <a:lnTo>
                  <a:pt x="27" y="142"/>
                </a:lnTo>
                <a:lnTo>
                  <a:pt x="27" y="141"/>
                </a:lnTo>
                <a:lnTo>
                  <a:pt x="27" y="139"/>
                </a:lnTo>
                <a:lnTo>
                  <a:pt x="27" y="139"/>
                </a:lnTo>
                <a:close/>
                <a:moveTo>
                  <a:pt x="18" y="103"/>
                </a:moveTo>
                <a:lnTo>
                  <a:pt x="18" y="103"/>
                </a:lnTo>
                <a:lnTo>
                  <a:pt x="16" y="103"/>
                </a:lnTo>
                <a:lnTo>
                  <a:pt x="16" y="103"/>
                </a:lnTo>
                <a:lnTo>
                  <a:pt x="13" y="111"/>
                </a:lnTo>
                <a:lnTo>
                  <a:pt x="13" y="111"/>
                </a:lnTo>
                <a:lnTo>
                  <a:pt x="13" y="114"/>
                </a:lnTo>
                <a:lnTo>
                  <a:pt x="13" y="114"/>
                </a:lnTo>
                <a:lnTo>
                  <a:pt x="16" y="111"/>
                </a:lnTo>
                <a:lnTo>
                  <a:pt x="16" y="111"/>
                </a:lnTo>
                <a:lnTo>
                  <a:pt x="16" y="111"/>
                </a:lnTo>
                <a:lnTo>
                  <a:pt x="16" y="111"/>
                </a:lnTo>
                <a:lnTo>
                  <a:pt x="18" y="103"/>
                </a:lnTo>
                <a:lnTo>
                  <a:pt x="18" y="103"/>
                </a:lnTo>
                <a:close/>
                <a:moveTo>
                  <a:pt x="167" y="231"/>
                </a:moveTo>
                <a:lnTo>
                  <a:pt x="167" y="231"/>
                </a:lnTo>
                <a:lnTo>
                  <a:pt x="169" y="232"/>
                </a:lnTo>
                <a:lnTo>
                  <a:pt x="169" y="232"/>
                </a:lnTo>
                <a:lnTo>
                  <a:pt x="171" y="229"/>
                </a:lnTo>
                <a:lnTo>
                  <a:pt x="171" y="229"/>
                </a:lnTo>
                <a:lnTo>
                  <a:pt x="172" y="224"/>
                </a:lnTo>
                <a:lnTo>
                  <a:pt x="172" y="224"/>
                </a:lnTo>
                <a:lnTo>
                  <a:pt x="167" y="226"/>
                </a:lnTo>
                <a:lnTo>
                  <a:pt x="167" y="226"/>
                </a:lnTo>
                <a:lnTo>
                  <a:pt x="167" y="231"/>
                </a:lnTo>
                <a:lnTo>
                  <a:pt x="167" y="231"/>
                </a:lnTo>
                <a:close/>
                <a:moveTo>
                  <a:pt x="60" y="70"/>
                </a:moveTo>
                <a:lnTo>
                  <a:pt x="60" y="70"/>
                </a:lnTo>
                <a:lnTo>
                  <a:pt x="63" y="71"/>
                </a:lnTo>
                <a:lnTo>
                  <a:pt x="63" y="71"/>
                </a:lnTo>
                <a:lnTo>
                  <a:pt x="63" y="70"/>
                </a:lnTo>
                <a:lnTo>
                  <a:pt x="63" y="70"/>
                </a:lnTo>
                <a:lnTo>
                  <a:pt x="65" y="66"/>
                </a:lnTo>
                <a:lnTo>
                  <a:pt x="65" y="66"/>
                </a:lnTo>
                <a:lnTo>
                  <a:pt x="62" y="66"/>
                </a:lnTo>
                <a:lnTo>
                  <a:pt x="62" y="66"/>
                </a:lnTo>
                <a:lnTo>
                  <a:pt x="60" y="70"/>
                </a:lnTo>
                <a:lnTo>
                  <a:pt x="60" y="70"/>
                </a:lnTo>
                <a:close/>
                <a:moveTo>
                  <a:pt x="106" y="248"/>
                </a:moveTo>
                <a:lnTo>
                  <a:pt x="106" y="248"/>
                </a:lnTo>
                <a:lnTo>
                  <a:pt x="96" y="248"/>
                </a:lnTo>
                <a:lnTo>
                  <a:pt x="96" y="248"/>
                </a:lnTo>
                <a:lnTo>
                  <a:pt x="98" y="248"/>
                </a:lnTo>
                <a:lnTo>
                  <a:pt x="98" y="248"/>
                </a:lnTo>
                <a:lnTo>
                  <a:pt x="100" y="249"/>
                </a:lnTo>
                <a:lnTo>
                  <a:pt x="100" y="249"/>
                </a:lnTo>
                <a:lnTo>
                  <a:pt x="101" y="251"/>
                </a:lnTo>
                <a:lnTo>
                  <a:pt x="101" y="251"/>
                </a:lnTo>
                <a:lnTo>
                  <a:pt x="101" y="251"/>
                </a:lnTo>
                <a:lnTo>
                  <a:pt x="103" y="251"/>
                </a:lnTo>
                <a:lnTo>
                  <a:pt x="103" y="251"/>
                </a:lnTo>
                <a:lnTo>
                  <a:pt x="106" y="248"/>
                </a:lnTo>
                <a:lnTo>
                  <a:pt x="106" y="248"/>
                </a:lnTo>
                <a:close/>
                <a:moveTo>
                  <a:pt x="85" y="63"/>
                </a:moveTo>
                <a:lnTo>
                  <a:pt x="85" y="63"/>
                </a:lnTo>
                <a:lnTo>
                  <a:pt x="84" y="65"/>
                </a:lnTo>
                <a:lnTo>
                  <a:pt x="82" y="65"/>
                </a:lnTo>
                <a:lnTo>
                  <a:pt x="82" y="65"/>
                </a:lnTo>
                <a:lnTo>
                  <a:pt x="82" y="66"/>
                </a:lnTo>
                <a:lnTo>
                  <a:pt x="82" y="66"/>
                </a:lnTo>
                <a:lnTo>
                  <a:pt x="84" y="68"/>
                </a:lnTo>
                <a:lnTo>
                  <a:pt x="84" y="68"/>
                </a:lnTo>
                <a:lnTo>
                  <a:pt x="85" y="68"/>
                </a:lnTo>
                <a:lnTo>
                  <a:pt x="85" y="68"/>
                </a:lnTo>
                <a:lnTo>
                  <a:pt x="89" y="65"/>
                </a:lnTo>
                <a:lnTo>
                  <a:pt x="89" y="65"/>
                </a:lnTo>
                <a:lnTo>
                  <a:pt x="85" y="63"/>
                </a:lnTo>
                <a:lnTo>
                  <a:pt x="85" y="63"/>
                </a:lnTo>
                <a:close/>
                <a:moveTo>
                  <a:pt x="152" y="242"/>
                </a:moveTo>
                <a:lnTo>
                  <a:pt x="152" y="242"/>
                </a:lnTo>
                <a:lnTo>
                  <a:pt x="155" y="242"/>
                </a:lnTo>
                <a:lnTo>
                  <a:pt x="158" y="240"/>
                </a:lnTo>
                <a:lnTo>
                  <a:pt x="160" y="238"/>
                </a:lnTo>
                <a:lnTo>
                  <a:pt x="161" y="235"/>
                </a:lnTo>
                <a:lnTo>
                  <a:pt x="161" y="235"/>
                </a:lnTo>
                <a:lnTo>
                  <a:pt x="156" y="238"/>
                </a:lnTo>
                <a:lnTo>
                  <a:pt x="152" y="242"/>
                </a:lnTo>
                <a:lnTo>
                  <a:pt x="152" y="242"/>
                </a:lnTo>
                <a:close/>
                <a:moveTo>
                  <a:pt x="41" y="144"/>
                </a:moveTo>
                <a:lnTo>
                  <a:pt x="41" y="144"/>
                </a:lnTo>
                <a:lnTo>
                  <a:pt x="40" y="145"/>
                </a:lnTo>
                <a:lnTo>
                  <a:pt x="40" y="145"/>
                </a:lnTo>
                <a:lnTo>
                  <a:pt x="38" y="149"/>
                </a:lnTo>
                <a:lnTo>
                  <a:pt x="38" y="149"/>
                </a:lnTo>
                <a:lnTo>
                  <a:pt x="38" y="149"/>
                </a:lnTo>
                <a:lnTo>
                  <a:pt x="38" y="149"/>
                </a:lnTo>
                <a:lnTo>
                  <a:pt x="41" y="153"/>
                </a:lnTo>
                <a:lnTo>
                  <a:pt x="41" y="153"/>
                </a:lnTo>
                <a:lnTo>
                  <a:pt x="43" y="153"/>
                </a:lnTo>
                <a:lnTo>
                  <a:pt x="43" y="153"/>
                </a:lnTo>
                <a:lnTo>
                  <a:pt x="41" y="150"/>
                </a:lnTo>
                <a:lnTo>
                  <a:pt x="41" y="150"/>
                </a:lnTo>
                <a:lnTo>
                  <a:pt x="41" y="149"/>
                </a:lnTo>
                <a:lnTo>
                  <a:pt x="41" y="147"/>
                </a:lnTo>
                <a:lnTo>
                  <a:pt x="41" y="147"/>
                </a:lnTo>
                <a:lnTo>
                  <a:pt x="41" y="144"/>
                </a:lnTo>
                <a:lnTo>
                  <a:pt x="41" y="144"/>
                </a:lnTo>
                <a:close/>
                <a:moveTo>
                  <a:pt x="82" y="257"/>
                </a:moveTo>
                <a:lnTo>
                  <a:pt x="82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4"/>
                </a:lnTo>
                <a:lnTo>
                  <a:pt x="89" y="254"/>
                </a:lnTo>
                <a:lnTo>
                  <a:pt x="84" y="254"/>
                </a:lnTo>
                <a:lnTo>
                  <a:pt x="84" y="254"/>
                </a:lnTo>
                <a:lnTo>
                  <a:pt x="82" y="257"/>
                </a:lnTo>
                <a:lnTo>
                  <a:pt x="82" y="257"/>
                </a:lnTo>
                <a:close/>
                <a:moveTo>
                  <a:pt x="156" y="54"/>
                </a:moveTo>
                <a:lnTo>
                  <a:pt x="156" y="54"/>
                </a:lnTo>
                <a:lnTo>
                  <a:pt x="153" y="55"/>
                </a:lnTo>
                <a:lnTo>
                  <a:pt x="152" y="57"/>
                </a:lnTo>
                <a:lnTo>
                  <a:pt x="152" y="57"/>
                </a:lnTo>
                <a:lnTo>
                  <a:pt x="150" y="59"/>
                </a:lnTo>
                <a:lnTo>
                  <a:pt x="147" y="60"/>
                </a:lnTo>
                <a:lnTo>
                  <a:pt x="147" y="60"/>
                </a:lnTo>
                <a:lnTo>
                  <a:pt x="147" y="60"/>
                </a:lnTo>
                <a:lnTo>
                  <a:pt x="147" y="60"/>
                </a:lnTo>
                <a:lnTo>
                  <a:pt x="148" y="62"/>
                </a:lnTo>
                <a:lnTo>
                  <a:pt x="148" y="62"/>
                </a:lnTo>
                <a:lnTo>
                  <a:pt x="156" y="54"/>
                </a:lnTo>
                <a:lnTo>
                  <a:pt x="156" y="54"/>
                </a:lnTo>
                <a:close/>
                <a:moveTo>
                  <a:pt x="147" y="251"/>
                </a:moveTo>
                <a:lnTo>
                  <a:pt x="147" y="251"/>
                </a:lnTo>
                <a:lnTo>
                  <a:pt x="152" y="245"/>
                </a:lnTo>
                <a:lnTo>
                  <a:pt x="152" y="245"/>
                </a:lnTo>
                <a:lnTo>
                  <a:pt x="150" y="245"/>
                </a:lnTo>
                <a:lnTo>
                  <a:pt x="150" y="245"/>
                </a:lnTo>
                <a:lnTo>
                  <a:pt x="145" y="246"/>
                </a:lnTo>
                <a:lnTo>
                  <a:pt x="145" y="246"/>
                </a:lnTo>
                <a:lnTo>
                  <a:pt x="147" y="251"/>
                </a:lnTo>
                <a:lnTo>
                  <a:pt x="147" y="251"/>
                </a:lnTo>
                <a:close/>
                <a:moveTo>
                  <a:pt x="115" y="30"/>
                </a:moveTo>
                <a:lnTo>
                  <a:pt x="115" y="30"/>
                </a:lnTo>
                <a:lnTo>
                  <a:pt x="115" y="27"/>
                </a:lnTo>
                <a:lnTo>
                  <a:pt x="115" y="27"/>
                </a:lnTo>
                <a:lnTo>
                  <a:pt x="111" y="25"/>
                </a:lnTo>
                <a:lnTo>
                  <a:pt x="111" y="25"/>
                </a:lnTo>
                <a:lnTo>
                  <a:pt x="112" y="29"/>
                </a:lnTo>
                <a:lnTo>
                  <a:pt x="112" y="29"/>
                </a:lnTo>
                <a:lnTo>
                  <a:pt x="114" y="30"/>
                </a:lnTo>
                <a:lnTo>
                  <a:pt x="115" y="30"/>
                </a:lnTo>
                <a:lnTo>
                  <a:pt x="115" y="30"/>
                </a:lnTo>
                <a:close/>
                <a:moveTo>
                  <a:pt x="215" y="123"/>
                </a:moveTo>
                <a:lnTo>
                  <a:pt x="215" y="123"/>
                </a:lnTo>
                <a:lnTo>
                  <a:pt x="216" y="109"/>
                </a:lnTo>
                <a:lnTo>
                  <a:pt x="216" y="96"/>
                </a:lnTo>
                <a:lnTo>
                  <a:pt x="216" y="96"/>
                </a:lnTo>
                <a:lnTo>
                  <a:pt x="216" y="109"/>
                </a:lnTo>
                <a:lnTo>
                  <a:pt x="215" y="123"/>
                </a:lnTo>
                <a:lnTo>
                  <a:pt x="215" y="123"/>
                </a:lnTo>
                <a:close/>
                <a:moveTo>
                  <a:pt x="33" y="54"/>
                </a:moveTo>
                <a:lnTo>
                  <a:pt x="33" y="54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32" y="54"/>
                </a:lnTo>
                <a:lnTo>
                  <a:pt x="32" y="54"/>
                </a:lnTo>
                <a:lnTo>
                  <a:pt x="33" y="54"/>
                </a:lnTo>
                <a:lnTo>
                  <a:pt x="33" y="54"/>
                </a:lnTo>
                <a:close/>
                <a:moveTo>
                  <a:pt x="125" y="104"/>
                </a:moveTo>
                <a:lnTo>
                  <a:pt x="125" y="104"/>
                </a:lnTo>
                <a:lnTo>
                  <a:pt x="125" y="104"/>
                </a:lnTo>
                <a:lnTo>
                  <a:pt x="125" y="104"/>
                </a:lnTo>
                <a:lnTo>
                  <a:pt x="128" y="100"/>
                </a:lnTo>
                <a:lnTo>
                  <a:pt x="128" y="100"/>
                </a:lnTo>
                <a:lnTo>
                  <a:pt x="128" y="96"/>
                </a:lnTo>
                <a:lnTo>
                  <a:pt x="128" y="96"/>
                </a:lnTo>
                <a:lnTo>
                  <a:pt x="126" y="96"/>
                </a:lnTo>
                <a:lnTo>
                  <a:pt x="126" y="96"/>
                </a:lnTo>
                <a:lnTo>
                  <a:pt x="125" y="104"/>
                </a:lnTo>
                <a:lnTo>
                  <a:pt x="125" y="104"/>
                </a:lnTo>
                <a:close/>
                <a:moveTo>
                  <a:pt x="141" y="251"/>
                </a:moveTo>
                <a:lnTo>
                  <a:pt x="141" y="251"/>
                </a:lnTo>
                <a:lnTo>
                  <a:pt x="141" y="251"/>
                </a:lnTo>
                <a:lnTo>
                  <a:pt x="141" y="251"/>
                </a:lnTo>
                <a:lnTo>
                  <a:pt x="139" y="253"/>
                </a:lnTo>
                <a:lnTo>
                  <a:pt x="139" y="253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9" y="257"/>
                </a:lnTo>
                <a:lnTo>
                  <a:pt x="139" y="257"/>
                </a:lnTo>
                <a:lnTo>
                  <a:pt x="141" y="257"/>
                </a:lnTo>
                <a:lnTo>
                  <a:pt x="141" y="256"/>
                </a:lnTo>
                <a:lnTo>
                  <a:pt x="141" y="256"/>
                </a:lnTo>
                <a:lnTo>
                  <a:pt x="141" y="251"/>
                </a:lnTo>
                <a:lnTo>
                  <a:pt x="141" y="251"/>
                </a:lnTo>
                <a:lnTo>
                  <a:pt x="141" y="251"/>
                </a:lnTo>
                <a:lnTo>
                  <a:pt x="141" y="251"/>
                </a:lnTo>
                <a:close/>
                <a:moveTo>
                  <a:pt x="126" y="81"/>
                </a:moveTo>
                <a:lnTo>
                  <a:pt x="126" y="81"/>
                </a:lnTo>
                <a:lnTo>
                  <a:pt x="125" y="81"/>
                </a:lnTo>
                <a:lnTo>
                  <a:pt x="125" y="79"/>
                </a:lnTo>
                <a:lnTo>
                  <a:pt x="125" y="79"/>
                </a:lnTo>
                <a:lnTo>
                  <a:pt x="123" y="76"/>
                </a:lnTo>
                <a:lnTo>
                  <a:pt x="123" y="76"/>
                </a:lnTo>
                <a:lnTo>
                  <a:pt x="123" y="76"/>
                </a:lnTo>
                <a:lnTo>
                  <a:pt x="123" y="76"/>
                </a:lnTo>
                <a:lnTo>
                  <a:pt x="125" y="89"/>
                </a:lnTo>
                <a:lnTo>
                  <a:pt x="125" y="89"/>
                </a:lnTo>
                <a:lnTo>
                  <a:pt x="125" y="89"/>
                </a:lnTo>
                <a:lnTo>
                  <a:pt x="125" y="89"/>
                </a:lnTo>
                <a:lnTo>
                  <a:pt x="126" y="81"/>
                </a:lnTo>
                <a:lnTo>
                  <a:pt x="126" y="81"/>
                </a:lnTo>
                <a:close/>
                <a:moveTo>
                  <a:pt x="25" y="96"/>
                </a:moveTo>
                <a:lnTo>
                  <a:pt x="25" y="96"/>
                </a:lnTo>
                <a:lnTo>
                  <a:pt x="24" y="96"/>
                </a:lnTo>
                <a:lnTo>
                  <a:pt x="24" y="96"/>
                </a:lnTo>
                <a:lnTo>
                  <a:pt x="24" y="100"/>
                </a:lnTo>
                <a:lnTo>
                  <a:pt x="24" y="100"/>
                </a:lnTo>
                <a:lnTo>
                  <a:pt x="22" y="101"/>
                </a:lnTo>
                <a:lnTo>
                  <a:pt x="22" y="101"/>
                </a:lnTo>
                <a:lnTo>
                  <a:pt x="24" y="103"/>
                </a:lnTo>
                <a:lnTo>
                  <a:pt x="24" y="103"/>
                </a:lnTo>
                <a:lnTo>
                  <a:pt x="25" y="103"/>
                </a:lnTo>
                <a:lnTo>
                  <a:pt x="25" y="103"/>
                </a:lnTo>
                <a:lnTo>
                  <a:pt x="25" y="101"/>
                </a:lnTo>
                <a:lnTo>
                  <a:pt x="25" y="101"/>
                </a:lnTo>
                <a:lnTo>
                  <a:pt x="25" y="96"/>
                </a:lnTo>
                <a:lnTo>
                  <a:pt x="25" y="96"/>
                </a:lnTo>
                <a:close/>
                <a:moveTo>
                  <a:pt x="111" y="248"/>
                </a:moveTo>
                <a:lnTo>
                  <a:pt x="111" y="248"/>
                </a:lnTo>
                <a:lnTo>
                  <a:pt x="112" y="249"/>
                </a:lnTo>
                <a:lnTo>
                  <a:pt x="112" y="249"/>
                </a:lnTo>
                <a:lnTo>
                  <a:pt x="112" y="251"/>
                </a:lnTo>
                <a:lnTo>
                  <a:pt x="112" y="251"/>
                </a:lnTo>
                <a:lnTo>
                  <a:pt x="117" y="249"/>
                </a:lnTo>
                <a:lnTo>
                  <a:pt x="117" y="249"/>
                </a:lnTo>
                <a:lnTo>
                  <a:pt x="118" y="249"/>
                </a:lnTo>
                <a:lnTo>
                  <a:pt x="118" y="249"/>
                </a:lnTo>
                <a:lnTo>
                  <a:pt x="111" y="248"/>
                </a:lnTo>
                <a:lnTo>
                  <a:pt x="111" y="248"/>
                </a:lnTo>
                <a:close/>
                <a:moveTo>
                  <a:pt x="35" y="163"/>
                </a:moveTo>
                <a:lnTo>
                  <a:pt x="35" y="163"/>
                </a:lnTo>
                <a:lnTo>
                  <a:pt x="33" y="164"/>
                </a:lnTo>
                <a:lnTo>
                  <a:pt x="33" y="164"/>
                </a:lnTo>
                <a:lnTo>
                  <a:pt x="35" y="171"/>
                </a:lnTo>
                <a:lnTo>
                  <a:pt x="35" y="171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5" y="163"/>
                </a:lnTo>
                <a:lnTo>
                  <a:pt x="35" y="163"/>
                </a:lnTo>
                <a:close/>
                <a:moveTo>
                  <a:pt x="100" y="201"/>
                </a:moveTo>
                <a:lnTo>
                  <a:pt x="100" y="201"/>
                </a:lnTo>
                <a:lnTo>
                  <a:pt x="98" y="204"/>
                </a:lnTo>
                <a:lnTo>
                  <a:pt x="98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2"/>
                </a:lnTo>
                <a:lnTo>
                  <a:pt x="103" y="202"/>
                </a:lnTo>
                <a:lnTo>
                  <a:pt x="103" y="201"/>
                </a:lnTo>
                <a:lnTo>
                  <a:pt x="101" y="201"/>
                </a:lnTo>
                <a:lnTo>
                  <a:pt x="101" y="201"/>
                </a:lnTo>
                <a:lnTo>
                  <a:pt x="100" y="201"/>
                </a:lnTo>
                <a:lnTo>
                  <a:pt x="100" y="201"/>
                </a:lnTo>
                <a:close/>
                <a:moveTo>
                  <a:pt x="136" y="155"/>
                </a:moveTo>
                <a:lnTo>
                  <a:pt x="136" y="155"/>
                </a:lnTo>
                <a:lnTo>
                  <a:pt x="144" y="163"/>
                </a:lnTo>
                <a:lnTo>
                  <a:pt x="144" y="163"/>
                </a:lnTo>
                <a:lnTo>
                  <a:pt x="144" y="161"/>
                </a:lnTo>
                <a:lnTo>
                  <a:pt x="144" y="161"/>
                </a:lnTo>
                <a:lnTo>
                  <a:pt x="137" y="153"/>
                </a:lnTo>
                <a:lnTo>
                  <a:pt x="137" y="153"/>
                </a:lnTo>
                <a:lnTo>
                  <a:pt x="136" y="155"/>
                </a:lnTo>
                <a:lnTo>
                  <a:pt x="136" y="155"/>
                </a:lnTo>
                <a:close/>
                <a:moveTo>
                  <a:pt x="68" y="158"/>
                </a:moveTo>
                <a:lnTo>
                  <a:pt x="68" y="158"/>
                </a:lnTo>
                <a:lnTo>
                  <a:pt x="52" y="147"/>
                </a:lnTo>
                <a:lnTo>
                  <a:pt x="52" y="147"/>
                </a:lnTo>
                <a:lnTo>
                  <a:pt x="57" y="152"/>
                </a:lnTo>
                <a:lnTo>
                  <a:pt x="57" y="152"/>
                </a:lnTo>
                <a:lnTo>
                  <a:pt x="65" y="158"/>
                </a:lnTo>
                <a:lnTo>
                  <a:pt x="65" y="158"/>
                </a:lnTo>
                <a:lnTo>
                  <a:pt x="68" y="158"/>
                </a:lnTo>
                <a:lnTo>
                  <a:pt x="68" y="158"/>
                </a:lnTo>
                <a:close/>
                <a:moveTo>
                  <a:pt x="63" y="32"/>
                </a:moveTo>
                <a:lnTo>
                  <a:pt x="63" y="32"/>
                </a:lnTo>
                <a:lnTo>
                  <a:pt x="66" y="32"/>
                </a:lnTo>
                <a:lnTo>
                  <a:pt x="68" y="30"/>
                </a:lnTo>
                <a:lnTo>
                  <a:pt x="68" y="30"/>
                </a:lnTo>
                <a:lnTo>
                  <a:pt x="70" y="29"/>
                </a:lnTo>
                <a:lnTo>
                  <a:pt x="70" y="29"/>
                </a:lnTo>
                <a:lnTo>
                  <a:pt x="71" y="27"/>
                </a:lnTo>
                <a:lnTo>
                  <a:pt x="71" y="27"/>
                </a:lnTo>
                <a:lnTo>
                  <a:pt x="65" y="30"/>
                </a:lnTo>
                <a:lnTo>
                  <a:pt x="65" y="30"/>
                </a:lnTo>
                <a:lnTo>
                  <a:pt x="63" y="32"/>
                </a:lnTo>
                <a:lnTo>
                  <a:pt x="63" y="32"/>
                </a:lnTo>
                <a:close/>
                <a:moveTo>
                  <a:pt x="150" y="46"/>
                </a:move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5" y="40"/>
                </a:lnTo>
                <a:lnTo>
                  <a:pt x="155" y="40"/>
                </a:lnTo>
                <a:lnTo>
                  <a:pt x="155" y="40"/>
                </a:lnTo>
                <a:lnTo>
                  <a:pt x="155" y="40"/>
                </a:lnTo>
                <a:lnTo>
                  <a:pt x="153" y="37"/>
                </a:lnTo>
                <a:lnTo>
                  <a:pt x="153" y="37"/>
                </a:lnTo>
                <a:lnTo>
                  <a:pt x="150" y="46"/>
                </a:lnTo>
                <a:lnTo>
                  <a:pt x="150" y="46"/>
                </a:lnTo>
                <a:close/>
                <a:moveTo>
                  <a:pt x="52" y="238"/>
                </a:moveTo>
                <a:lnTo>
                  <a:pt x="52" y="238"/>
                </a:lnTo>
                <a:lnTo>
                  <a:pt x="54" y="242"/>
                </a:lnTo>
                <a:lnTo>
                  <a:pt x="57" y="245"/>
                </a:lnTo>
                <a:lnTo>
                  <a:pt x="57" y="245"/>
                </a:lnTo>
                <a:lnTo>
                  <a:pt x="54" y="237"/>
                </a:lnTo>
                <a:lnTo>
                  <a:pt x="54" y="237"/>
                </a:lnTo>
                <a:lnTo>
                  <a:pt x="52" y="238"/>
                </a:lnTo>
                <a:lnTo>
                  <a:pt x="52" y="238"/>
                </a:lnTo>
                <a:close/>
                <a:moveTo>
                  <a:pt x="201" y="136"/>
                </a:moveTo>
                <a:lnTo>
                  <a:pt x="201" y="136"/>
                </a:lnTo>
                <a:lnTo>
                  <a:pt x="199" y="142"/>
                </a:lnTo>
                <a:lnTo>
                  <a:pt x="197" y="149"/>
                </a:lnTo>
                <a:lnTo>
                  <a:pt x="197" y="149"/>
                </a:lnTo>
                <a:lnTo>
                  <a:pt x="201" y="142"/>
                </a:lnTo>
                <a:lnTo>
                  <a:pt x="201" y="142"/>
                </a:lnTo>
                <a:lnTo>
                  <a:pt x="201" y="141"/>
                </a:lnTo>
                <a:lnTo>
                  <a:pt x="201" y="141"/>
                </a:lnTo>
                <a:lnTo>
                  <a:pt x="201" y="136"/>
                </a:lnTo>
                <a:lnTo>
                  <a:pt x="201" y="136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3" y="59"/>
                </a:lnTo>
                <a:lnTo>
                  <a:pt x="93" y="59"/>
                </a:lnTo>
                <a:lnTo>
                  <a:pt x="92" y="59"/>
                </a:lnTo>
                <a:lnTo>
                  <a:pt x="90" y="59"/>
                </a:lnTo>
                <a:lnTo>
                  <a:pt x="90" y="59"/>
                </a:lnTo>
                <a:lnTo>
                  <a:pt x="87" y="60"/>
                </a:lnTo>
                <a:lnTo>
                  <a:pt x="87" y="60"/>
                </a:lnTo>
                <a:lnTo>
                  <a:pt x="90" y="62"/>
                </a:lnTo>
                <a:lnTo>
                  <a:pt x="90" y="62"/>
                </a:lnTo>
                <a:lnTo>
                  <a:pt x="92" y="60"/>
                </a:lnTo>
                <a:lnTo>
                  <a:pt x="92" y="60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7" y="46"/>
                </a:lnTo>
                <a:lnTo>
                  <a:pt x="77" y="46"/>
                </a:lnTo>
                <a:lnTo>
                  <a:pt x="82" y="40"/>
                </a:lnTo>
                <a:lnTo>
                  <a:pt x="82" y="40"/>
                </a:lnTo>
                <a:lnTo>
                  <a:pt x="81" y="40"/>
                </a:lnTo>
                <a:lnTo>
                  <a:pt x="81" y="40"/>
                </a:lnTo>
                <a:lnTo>
                  <a:pt x="81" y="41"/>
                </a:lnTo>
                <a:lnTo>
                  <a:pt x="81" y="41"/>
                </a:lnTo>
                <a:lnTo>
                  <a:pt x="77" y="43"/>
                </a:lnTo>
                <a:lnTo>
                  <a:pt x="77" y="43"/>
                </a:lnTo>
                <a:lnTo>
                  <a:pt x="74" y="43"/>
                </a:lnTo>
                <a:lnTo>
                  <a:pt x="73" y="43"/>
                </a:lnTo>
                <a:lnTo>
                  <a:pt x="73" y="43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53" y="27"/>
                </a:moveTo>
                <a:lnTo>
                  <a:pt x="153" y="27"/>
                </a:lnTo>
                <a:lnTo>
                  <a:pt x="161" y="30"/>
                </a:lnTo>
                <a:lnTo>
                  <a:pt x="161" y="30"/>
                </a:lnTo>
                <a:lnTo>
                  <a:pt x="161" y="29"/>
                </a:lnTo>
                <a:lnTo>
                  <a:pt x="161" y="29"/>
                </a:lnTo>
                <a:lnTo>
                  <a:pt x="158" y="27"/>
                </a:lnTo>
                <a:lnTo>
                  <a:pt x="158" y="27"/>
                </a:lnTo>
                <a:lnTo>
                  <a:pt x="156" y="25"/>
                </a:lnTo>
                <a:lnTo>
                  <a:pt x="153" y="27"/>
                </a:lnTo>
                <a:lnTo>
                  <a:pt x="153" y="27"/>
                </a:lnTo>
                <a:close/>
                <a:moveTo>
                  <a:pt x="193" y="52"/>
                </a:moveTo>
                <a:lnTo>
                  <a:pt x="193" y="52"/>
                </a:lnTo>
                <a:lnTo>
                  <a:pt x="196" y="57"/>
                </a:lnTo>
                <a:lnTo>
                  <a:pt x="196" y="57"/>
                </a:lnTo>
                <a:lnTo>
                  <a:pt x="199" y="60"/>
                </a:lnTo>
                <a:lnTo>
                  <a:pt x="199" y="60"/>
                </a:lnTo>
                <a:lnTo>
                  <a:pt x="199" y="60"/>
                </a:lnTo>
                <a:lnTo>
                  <a:pt x="199" y="60"/>
                </a:lnTo>
                <a:lnTo>
                  <a:pt x="194" y="51"/>
                </a:lnTo>
                <a:lnTo>
                  <a:pt x="194" y="51"/>
                </a:lnTo>
                <a:lnTo>
                  <a:pt x="193" y="52"/>
                </a:lnTo>
                <a:lnTo>
                  <a:pt x="193" y="52"/>
                </a:lnTo>
                <a:close/>
                <a:moveTo>
                  <a:pt x="130" y="253"/>
                </a:moveTo>
                <a:lnTo>
                  <a:pt x="130" y="253"/>
                </a:lnTo>
                <a:lnTo>
                  <a:pt x="130" y="253"/>
                </a:lnTo>
                <a:lnTo>
                  <a:pt x="130" y="253"/>
                </a:lnTo>
                <a:lnTo>
                  <a:pt x="123" y="253"/>
                </a:lnTo>
                <a:lnTo>
                  <a:pt x="123" y="253"/>
                </a:lnTo>
                <a:lnTo>
                  <a:pt x="125" y="257"/>
                </a:lnTo>
                <a:lnTo>
                  <a:pt x="125" y="257"/>
                </a:lnTo>
                <a:lnTo>
                  <a:pt x="130" y="253"/>
                </a:lnTo>
                <a:lnTo>
                  <a:pt x="130" y="253"/>
                </a:lnTo>
                <a:close/>
                <a:moveTo>
                  <a:pt x="59" y="183"/>
                </a:move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1" y="190"/>
                </a:lnTo>
                <a:lnTo>
                  <a:pt x="51" y="190"/>
                </a:lnTo>
                <a:lnTo>
                  <a:pt x="51" y="191"/>
                </a:lnTo>
                <a:lnTo>
                  <a:pt x="51" y="191"/>
                </a:lnTo>
                <a:lnTo>
                  <a:pt x="52" y="191"/>
                </a:lnTo>
                <a:lnTo>
                  <a:pt x="52" y="191"/>
                </a:lnTo>
                <a:lnTo>
                  <a:pt x="54" y="190"/>
                </a:lnTo>
                <a:lnTo>
                  <a:pt x="55" y="190"/>
                </a:lnTo>
                <a:lnTo>
                  <a:pt x="55" y="190"/>
                </a:lnTo>
                <a:lnTo>
                  <a:pt x="59" y="183"/>
                </a:lnTo>
                <a:lnTo>
                  <a:pt x="59" y="183"/>
                </a:lnTo>
                <a:close/>
                <a:moveTo>
                  <a:pt x="175" y="149"/>
                </a:moveTo>
                <a:lnTo>
                  <a:pt x="175" y="149"/>
                </a:lnTo>
                <a:lnTo>
                  <a:pt x="172" y="152"/>
                </a:lnTo>
                <a:lnTo>
                  <a:pt x="172" y="152"/>
                </a:lnTo>
                <a:lnTo>
                  <a:pt x="171" y="153"/>
                </a:lnTo>
                <a:lnTo>
                  <a:pt x="171" y="153"/>
                </a:lnTo>
                <a:lnTo>
                  <a:pt x="167" y="153"/>
                </a:lnTo>
                <a:lnTo>
                  <a:pt x="167" y="153"/>
                </a:lnTo>
                <a:lnTo>
                  <a:pt x="166" y="155"/>
                </a:lnTo>
                <a:lnTo>
                  <a:pt x="166" y="155"/>
                </a:lnTo>
                <a:lnTo>
                  <a:pt x="169" y="155"/>
                </a:lnTo>
                <a:lnTo>
                  <a:pt x="172" y="153"/>
                </a:lnTo>
                <a:lnTo>
                  <a:pt x="175" y="149"/>
                </a:lnTo>
                <a:lnTo>
                  <a:pt x="175" y="149"/>
                </a:lnTo>
                <a:close/>
                <a:moveTo>
                  <a:pt x="115" y="10"/>
                </a:moveTo>
                <a:lnTo>
                  <a:pt x="115" y="10"/>
                </a:lnTo>
                <a:lnTo>
                  <a:pt x="115" y="10"/>
                </a:lnTo>
                <a:lnTo>
                  <a:pt x="115" y="10"/>
                </a:lnTo>
                <a:lnTo>
                  <a:pt x="106" y="10"/>
                </a:lnTo>
                <a:lnTo>
                  <a:pt x="106" y="10"/>
                </a:lnTo>
                <a:lnTo>
                  <a:pt x="104" y="11"/>
                </a:lnTo>
                <a:lnTo>
                  <a:pt x="104" y="11"/>
                </a:lnTo>
                <a:lnTo>
                  <a:pt x="106" y="11"/>
                </a:lnTo>
                <a:lnTo>
                  <a:pt x="106" y="11"/>
                </a:lnTo>
                <a:lnTo>
                  <a:pt x="109" y="11"/>
                </a:lnTo>
                <a:lnTo>
                  <a:pt x="109" y="11"/>
                </a:lnTo>
                <a:lnTo>
                  <a:pt x="112" y="11"/>
                </a:lnTo>
                <a:lnTo>
                  <a:pt x="115" y="10"/>
                </a:lnTo>
                <a:lnTo>
                  <a:pt x="115" y="10"/>
                </a:lnTo>
                <a:close/>
                <a:moveTo>
                  <a:pt x="71" y="33"/>
                </a:moveTo>
                <a:lnTo>
                  <a:pt x="71" y="33"/>
                </a:lnTo>
                <a:lnTo>
                  <a:pt x="71" y="37"/>
                </a:lnTo>
                <a:lnTo>
                  <a:pt x="70" y="38"/>
                </a:lnTo>
                <a:lnTo>
                  <a:pt x="70" y="38"/>
                </a:lnTo>
                <a:lnTo>
                  <a:pt x="70" y="38"/>
                </a:lnTo>
                <a:lnTo>
                  <a:pt x="70" y="38"/>
                </a:lnTo>
                <a:lnTo>
                  <a:pt x="76" y="35"/>
                </a:lnTo>
                <a:lnTo>
                  <a:pt x="76" y="35"/>
                </a:lnTo>
                <a:lnTo>
                  <a:pt x="76" y="33"/>
                </a:lnTo>
                <a:lnTo>
                  <a:pt x="76" y="33"/>
                </a:lnTo>
                <a:lnTo>
                  <a:pt x="71" y="33"/>
                </a:lnTo>
                <a:lnTo>
                  <a:pt x="71" y="33"/>
                </a:lnTo>
                <a:close/>
                <a:moveTo>
                  <a:pt x="201" y="79"/>
                </a:moveTo>
                <a:lnTo>
                  <a:pt x="201" y="79"/>
                </a:lnTo>
                <a:lnTo>
                  <a:pt x="201" y="79"/>
                </a:lnTo>
                <a:lnTo>
                  <a:pt x="201" y="79"/>
                </a:lnTo>
                <a:lnTo>
                  <a:pt x="197" y="82"/>
                </a:lnTo>
                <a:lnTo>
                  <a:pt x="197" y="82"/>
                </a:lnTo>
                <a:lnTo>
                  <a:pt x="197" y="82"/>
                </a:lnTo>
                <a:lnTo>
                  <a:pt x="197" y="82"/>
                </a:lnTo>
                <a:lnTo>
                  <a:pt x="199" y="85"/>
                </a:lnTo>
                <a:lnTo>
                  <a:pt x="199" y="85"/>
                </a:lnTo>
                <a:lnTo>
                  <a:pt x="201" y="84"/>
                </a:lnTo>
                <a:lnTo>
                  <a:pt x="201" y="84"/>
                </a:lnTo>
                <a:lnTo>
                  <a:pt x="201" y="79"/>
                </a:lnTo>
                <a:lnTo>
                  <a:pt x="201" y="79"/>
                </a:lnTo>
                <a:close/>
                <a:moveTo>
                  <a:pt x="89" y="152"/>
                </a:moveTo>
                <a:lnTo>
                  <a:pt x="89" y="152"/>
                </a:lnTo>
                <a:lnTo>
                  <a:pt x="89" y="152"/>
                </a:lnTo>
                <a:lnTo>
                  <a:pt x="89" y="152"/>
                </a:lnTo>
                <a:lnTo>
                  <a:pt x="85" y="155"/>
                </a:lnTo>
                <a:lnTo>
                  <a:pt x="82" y="156"/>
                </a:lnTo>
                <a:lnTo>
                  <a:pt x="82" y="156"/>
                </a:lnTo>
                <a:lnTo>
                  <a:pt x="79" y="158"/>
                </a:lnTo>
                <a:lnTo>
                  <a:pt x="79" y="158"/>
                </a:lnTo>
                <a:lnTo>
                  <a:pt x="82" y="158"/>
                </a:lnTo>
                <a:lnTo>
                  <a:pt x="85" y="156"/>
                </a:lnTo>
                <a:lnTo>
                  <a:pt x="85" y="156"/>
                </a:lnTo>
                <a:lnTo>
                  <a:pt x="89" y="152"/>
                </a:lnTo>
                <a:lnTo>
                  <a:pt x="89" y="152"/>
                </a:lnTo>
                <a:close/>
                <a:moveTo>
                  <a:pt x="62" y="227"/>
                </a:moveTo>
                <a:lnTo>
                  <a:pt x="62" y="227"/>
                </a:lnTo>
                <a:lnTo>
                  <a:pt x="60" y="212"/>
                </a:lnTo>
                <a:lnTo>
                  <a:pt x="60" y="212"/>
                </a:lnTo>
                <a:lnTo>
                  <a:pt x="60" y="216"/>
                </a:lnTo>
                <a:lnTo>
                  <a:pt x="60" y="216"/>
                </a:lnTo>
                <a:lnTo>
                  <a:pt x="62" y="226"/>
                </a:lnTo>
                <a:lnTo>
                  <a:pt x="62" y="226"/>
                </a:lnTo>
                <a:lnTo>
                  <a:pt x="62" y="227"/>
                </a:lnTo>
                <a:lnTo>
                  <a:pt x="62" y="227"/>
                </a:lnTo>
                <a:close/>
                <a:moveTo>
                  <a:pt x="96" y="177"/>
                </a:move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3" y="182"/>
                </a:lnTo>
                <a:lnTo>
                  <a:pt x="93" y="182"/>
                </a:lnTo>
                <a:lnTo>
                  <a:pt x="92" y="185"/>
                </a:lnTo>
                <a:lnTo>
                  <a:pt x="92" y="185"/>
                </a:lnTo>
                <a:lnTo>
                  <a:pt x="92" y="186"/>
                </a:lnTo>
                <a:lnTo>
                  <a:pt x="92" y="186"/>
                </a:lnTo>
                <a:lnTo>
                  <a:pt x="93" y="183"/>
                </a:lnTo>
                <a:lnTo>
                  <a:pt x="96" y="177"/>
                </a:lnTo>
                <a:lnTo>
                  <a:pt x="96" y="177"/>
                </a:lnTo>
                <a:close/>
                <a:moveTo>
                  <a:pt x="40" y="137"/>
                </a:moveTo>
                <a:lnTo>
                  <a:pt x="40" y="137"/>
                </a:lnTo>
                <a:lnTo>
                  <a:pt x="35" y="133"/>
                </a:lnTo>
                <a:lnTo>
                  <a:pt x="35" y="133"/>
                </a:lnTo>
                <a:lnTo>
                  <a:pt x="35" y="133"/>
                </a:lnTo>
                <a:lnTo>
                  <a:pt x="35" y="133"/>
                </a:lnTo>
                <a:lnTo>
                  <a:pt x="36" y="141"/>
                </a:lnTo>
                <a:lnTo>
                  <a:pt x="36" y="141"/>
                </a:lnTo>
                <a:lnTo>
                  <a:pt x="40" y="137"/>
                </a:lnTo>
                <a:lnTo>
                  <a:pt x="40" y="137"/>
                </a:lnTo>
                <a:close/>
                <a:moveTo>
                  <a:pt x="85" y="76"/>
                </a:moveTo>
                <a:lnTo>
                  <a:pt x="85" y="76"/>
                </a:lnTo>
                <a:lnTo>
                  <a:pt x="84" y="74"/>
                </a:lnTo>
                <a:lnTo>
                  <a:pt x="84" y="74"/>
                </a:lnTo>
                <a:lnTo>
                  <a:pt x="82" y="74"/>
                </a:lnTo>
                <a:lnTo>
                  <a:pt x="82" y="74"/>
                </a:lnTo>
                <a:lnTo>
                  <a:pt x="81" y="76"/>
                </a:lnTo>
                <a:lnTo>
                  <a:pt x="81" y="76"/>
                </a:lnTo>
                <a:lnTo>
                  <a:pt x="84" y="78"/>
                </a:lnTo>
                <a:lnTo>
                  <a:pt x="84" y="78"/>
                </a:lnTo>
                <a:lnTo>
                  <a:pt x="87" y="79"/>
                </a:lnTo>
                <a:lnTo>
                  <a:pt x="87" y="79"/>
                </a:lnTo>
                <a:lnTo>
                  <a:pt x="85" y="76"/>
                </a:lnTo>
                <a:lnTo>
                  <a:pt x="85" y="76"/>
                </a:lnTo>
                <a:close/>
                <a:moveTo>
                  <a:pt x="178" y="65"/>
                </a:moveTo>
                <a:lnTo>
                  <a:pt x="178" y="65"/>
                </a:lnTo>
                <a:lnTo>
                  <a:pt x="178" y="65"/>
                </a:lnTo>
                <a:lnTo>
                  <a:pt x="178" y="65"/>
                </a:lnTo>
                <a:lnTo>
                  <a:pt x="183" y="59"/>
                </a:lnTo>
                <a:lnTo>
                  <a:pt x="183" y="59"/>
                </a:lnTo>
                <a:lnTo>
                  <a:pt x="183" y="57"/>
                </a:lnTo>
                <a:lnTo>
                  <a:pt x="183" y="57"/>
                </a:lnTo>
                <a:lnTo>
                  <a:pt x="183" y="57"/>
                </a:lnTo>
                <a:lnTo>
                  <a:pt x="183" y="57"/>
                </a:lnTo>
                <a:lnTo>
                  <a:pt x="180" y="60"/>
                </a:lnTo>
                <a:lnTo>
                  <a:pt x="178" y="65"/>
                </a:lnTo>
                <a:lnTo>
                  <a:pt x="178" y="65"/>
                </a:lnTo>
                <a:close/>
                <a:moveTo>
                  <a:pt x="21" y="134"/>
                </a:moveTo>
                <a:lnTo>
                  <a:pt x="21" y="134"/>
                </a:lnTo>
                <a:lnTo>
                  <a:pt x="21" y="134"/>
                </a:lnTo>
                <a:lnTo>
                  <a:pt x="21" y="134"/>
                </a:lnTo>
                <a:lnTo>
                  <a:pt x="24" y="131"/>
                </a:lnTo>
                <a:lnTo>
                  <a:pt x="24" y="131"/>
                </a:lnTo>
                <a:lnTo>
                  <a:pt x="24" y="130"/>
                </a:lnTo>
                <a:lnTo>
                  <a:pt x="24" y="130"/>
                </a:lnTo>
                <a:lnTo>
                  <a:pt x="22" y="128"/>
                </a:lnTo>
                <a:lnTo>
                  <a:pt x="22" y="128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4"/>
                </a:lnTo>
                <a:lnTo>
                  <a:pt x="21" y="134"/>
                </a:lnTo>
                <a:close/>
                <a:moveTo>
                  <a:pt x="29" y="144"/>
                </a:moveTo>
                <a:lnTo>
                  <a:pt x="29" y="144"/>
                </a:lnTo>
                <a:lnTo>
                  <a:pt x="29" y="145"/>
                </a:lnTo>
                <a:lnTo>
                  <a:pt x="29" y="145"/>
                </a:lnTo>
                <a:lnTo>
                  <a:pt x="27" y="149"/>
                </a:lnTo>
                <a:lnTo>
                  <a:pt x="27" y="149"/>
                </a:lnTo>
                <a:lnTo>
                  <a:pt x="27" y="150"/>
                </a:lnTo>
                <a:lnTo>
                  <a:pt x="27" y="150"/>
                </a:lnTo>
                <a:lnTo>
                  <a:pt x="29" y="149"/>
                </a:lnTo>
                <a:lnTo>
                  <a:pt x="29" y="149"/>
                </a:lnTo>
                <a:lnTo>
                  <a:pt x="30" y="147"/>
                </a:lnTo>
                <a:lnTo>
                  <a:pt x="29" y="144"/>
                </a:lnTo>
                <a:lnTo>
                  <a:pt x="29" y="144"/>
                </a:lnTo>
                <a:close/>
                <a:moveTo>
                  <a:pt x="118" y="253"/>
                </a:moveTo>
                <a:lnTo>
                  <a:pt x="118" y="253"/>
                </a:lnTo>
                <a:lnTo>
                  <a:pt x="117" y="254"/>
                </a:lnTo>
                <a:lnTo>
                  <a:pt x="117" y="254"/>
                </a:lnTo>
                <a:lnTo>
                  <a:pt x="115" y="256"/>
                </a:lnTo>
                <a:lnTo>
                  <a:pt x="115" y="256"/>
                </a:lnTo>
                <a:lnTo>
                  <a:pt x="117" y="259"/>
                </a:lnTo>
                <a:lnTo>
                  <a:pt x="118" y="259"/>
                </a:lnTo>
                <a:lnTo>
                  <a:pt x="118" y="259"/>
                </a:lnTo>
                <a:lnTo>
                  <a:pt x="118" y="256"/>
                </a:lnTo>
                <a:lnTo>
                  <a:pt x="118" y="253"/>
                </a:lnTo>
                <a:lnTo>
                  <a:pt x="118" y="253"/>
                </a:lnTo>
                <a:close/>
                <a:moveTo>
                  <a:pt x="160" y="156"/>
                </a:moveTo>
                <a:lnTo>
                  <a:pt x="160" y="156"/>
                </a:lnTo>
                <a:lnTo>
                  <a:pt x="158" y="155"/>
                </a:lnTo>
                <a:lnTo>
                  <a:pt x="158" y="155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5" y="153"/>
                </a:lnTo>
                <a:lnTo>
                  <a:pt x="160" y="156"/>
                </a:lnTo>
                <a:lnTo>
                  <a:pt x="160" y="156"/>
                </a:lnTo>
                <a:close/>
                <a:moveTo>
                  <a:pt x="85" y="249"/>
                </a:moveTo>
                <a:lnTo>
                  <a:pt x="85" y="249"/>
                </a:lnTo>
                <a:lnTo>
                  <a:pt x="85" y="249"/>
                </a:lnTo>
                <a:lnTo>
                  <a:pt x="85" y="249"/>
                </a:lnTo>
                <a:lnTo>
                  <a:pt x="92" y="251"/>
                </a:lnTo>
                <a:lnTo>
                  <a:pt x="92" y="251"/>
                </a:lnTo>
                <a:lnTo>
                  <a:pt x="93" y="251"/>
                </a:lnTo>
                <a:lnTo>
                  <a:pt x="93" y="251"/>
                </a:lnTo>
                <a:lnTo>
                  <a:pt x="93" y="249"/>
                </a:lnTo>
                <a:lnTo>
                  <a:pt x="93" y="249"/>
                </a:lnTo>
                <a:lnTo>
                  <a:pt x="93" y="248"/>
                </a:lnTo>
                <a:lnTo>
                  <a:pt x="93" y="248"/>
                </a:lnTo>
                <a:lnTo>
                  <a:pt x="85" y="249"/>
                </a:lnTo>
                <a:lnTo>
                  <a:pt x="85" y="249"/>
                </a:lnTo>
                <a:close/>
                <a:moveTo>
                  <a:pt x="87" y="191"/>
                </a:moveTo>
                <a:lnTo>
                  <a:pt x="87" y="191"/>
                </a:lnTo>
                <a:lnTo>
                  <a:pt x="87" y="193"/>
                </a:lnTo>
                <a:lnTo>
                  <a:pt x="87" y="196"/>
                </a:lnTo>
                <a:lnTo>
                  <a:pt x="87" y="196"/>
                </a:lnTo>
                <a:lnTo>
                  <a:pt x="89" y="196"/>
                </a:lnTo>
                <a:lnTo>
                  <a:pt x="90" y="196"/>
                </a:lnTo>
                <a:lnTo>
                  <a:pt x="90" y="196"/>
                </a:lnTo>
                <a:lnTo>
                  <a:pt x="87" y="191"/>
                </a:lnTo>
                <a:lnTo>
                  <a:pt x="87" y="191"/>
                </a:lnTo>
                <a:close/>
                <a:moveTo>
                  <a:pt x="117" y="18"/>
                </a:moveTo>
                <a:lnTo>
                  <a:pt x="117" y="18"/>
                </a:lnTo>
                <a:lnTo>
                  <a:pt x="117" y="14"/>
                </a:lnTo>
                <a:lnTo>
                  <a:pt x="117" y="14"/>
                </a:lnTo>
                <a:lnTo>
                  <a:pt x="114" y="14"/>
                </a:lnTo>
                <a:lnTo>
                  <a:pt x="112" y="16"/>
                </a:lnTo>
                <a:lnTo>
                  <a:pt x="112" y="16"/>
                </a:lnTo>
                <a:lnTo>
                  <a:pt x="117" y="18"/>
                </a:lnTo>
                <a:lnTo>
                  <a:pt x="117" y="18"/>
                </a:lnTo>
                <a:close/>
                <a:moveTo>
                  <a:pt x="111" y="142"/>
                </a:moveTo>
                <a:lnTo>
                  <a:pt x="111" y="142"/>
                </a:lnTo>
                <a:lnTo>
                  <a:pt x="112" y="141"/>
                </a:lnTo>
                <a:lnTo>
                  <a:pt x="112" y="141"/>
                </a:lnTo>
                <a:lnTo>
                  <a:pt x="114" y="139"/>
                </a:lnTo>
                <a:lnTo>
                  <a:pt x="114" y="139"/>
                </a:lnTo>
                <a:lnTo>
                  <a:pt x="114" y="137"/>
                </a:lnTo>
                <a:lnTo>
                  <a:pt x="114" y="136"/>
                </a:lnTo>
                <a:lnTo>
                  <a:pt x="114" y="136"/>
                </a:lnTo>
                <a:lnTo>
                  <a:pt x="111" y="137"/>
                </a:lnTo>
                <a:lnTo>
                  <a:pt x="111" y="137"/>
                </a:lnTo>
                <a:lnTo>
                  <a:pt x="111" y="139"/>
                </a:lnTo>
                <a:lnTo>
                  <a:pt x="111" y="139"/>
                </a:lnTo>
                <a:lnTo>
                  <a:pt x="111" y="142"/>
                </a:lnTo>
                <a:lnTo>
                  <a:pt x="111" y="142"/>
                </a:lnTo>
                <a:close/>
                <a:moveTo>
                  <a:pt x="24" y="85"/>
                </a:moveTo>
                <a:lnTo>
                  <a:pt x="24" y="85"/>
                </a:lnTo>
                <a:lnTo>
                  <a:pt x="22" y="85"/>
                </a:lnTo>
                <a:lnTo>
                  <a:pt x="22" y="85"/>
                </a:lnTo>
                <a:lnTo>
                  <a:pt x="22" y="89"/>
                </a:lnTo>
                <a:lnTo>
                  <a:pt x="22" y="89"/>
                </a:lnTo>
                <a:lnTo>
                  <a:pt x="21" y="93"/>
                </a:lnTo>
                <a:lnTo>
                  <a:pt x="21" y="93"/>
                </a:lnTo>
                <a:lnTo>
                  <a:pt x="21" y="93"/>
                </a:lnTo>
                <a:lnTo>
                  <a:pt x="21" y="93"/>
                </a:lnTo>
                <a:lnTo>
                  <a:pt x="24" y="89"/>
                </a:lnTo>
                <a:lnTo>
                  <a:pt x="24" y="89"/>
                </a:lnTo>
                <a:lnTo>
                  <a:pt x="24" y="85"/>
                </a:lnTo>
                <a:lnTo>
                  <a:pt x="24" y="85"/>
                </a:lnTo>
                <a:close/>
                <a:moveTo>
                  <a:pt x="49" y="32"/>
                </a:move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6" y="33"/>
                </a:lnTo>
                <a:lnTo>
                  <a:pt x="46" y="33"/>
                </a:lnTo>
                <a:lnTo>
                  <a:pt x="46" y="35"/>
                </a:lnTo>
                <a:lnTo>
                  <a:pt x="46" y="35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9" y="32"/>
                </a:lnTo>
                <a:lnTo>
                  <a:pt x="49" y="32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71" y="73"/>
                </a:lnTo>
                <a:lnTo>
                  <a:pt x="71" y="73"/>
                </a:lnTo>
                <a:lnTo>
                  <a:pt x="79" y="74"/>
                </a:lnTo>
                <a:lnTo>
                  <a:pt x="79" y="74"/>
                </a:lnTo>
                <a:lnTo>
                  <a:pt x="77" y="73"/>
                </a:lnTo>
                <a:lnTo>
                  <a:pt x="77" y="73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118" y="125"/>
                </a:moveTo>
                <a:lnTo>
                  <a:pt x="118" y="125"/>
                </a:lnTo>
                <a:lnTo>
                  <a:pt x="125" y="131"/>
                </a:lnTo>
                <a:lnTo>
                  <a:pt x="125" y="131"/>
                </a:lnTo>
                <a:lnTo>
                  <a:pt x="126" y="131"/>
                </a:lnTo>
                <a:lnTo>
                  <a:pt x="126" y="131"/>
                </a:lnTo>
                <a:lnTo>
                  <a:pt x="120" y="123"/>
                </a:lnTo>
                <a:lnTo>
                  <a:pt x="120" y="123"/>
                </a:lnTo>
                <a:lnTo>
                  <a:pt x="118" y="125"/>
                </a:lnTo>
                <a:lnTo>
                  <a:pt x="118" y="125"/>
                </a:lnTo>
                <a:close/>
                <a:moveTo>
                  <a:pt x="148" y="261"/>
                </a:moveTo>
                <a:lnTo>
                  <a:pt x="148" y="261"/>
                </a:lnTo>
                <a:lnTo>
                  <a:pt x="144" y="261"/>
                </a:lnTo>
                <a:lnTo>
                  <a:pt x="144" y="261"/>
                </a:lnTo>
                <a:lnTo>
                  <a:pt x="145" y="264"/>
                </a:lnTo>
                <a:lnTo>
                  <a:pt x="145" y="264"/>
                </a:lnTo>
                <a:lnTo>
                  <a:pt x="147" y="264"/>
                </a:lnTo>
                <a:lnTo>
                  <a:pt x="147" y="264"/>
                </a:lnTo>
                <a:lnTo>
                  <a:pt x="148" y="261"/>
                </a:lnTo>
                <a:lnTo>
                  <a:pt x="148" y="261"/>
                </a:lnTo>
                <a:close/>
                <a:moveTo>
                  <a:pt x="90" y="66"/>
                </a:moveTo>
                <a:lnTo>
                  <a:pt x="90" y="66"/>
                </a:lnTo>
                <a:lnTo>
                  <a:pt x="87" y="70"/>
                </a:lnTo>
                <a:lnTo>
                  <a:pt x="87" y="70"/>
                </a:lnTo>
                <a:lnTo>
                  <a:pt x="92" y="71"/>
                </a:lnTo>
                <a:lnTo>
                  <a:pt x="92" y="71"/>
                </a:lnTo>
                <a:lnTo>
                  <a:pt x="93" y="68"/>
                </a:lnTo>
                <a:lnTo>
                  <a:pt x="93" y="68"/>
                </a:lnTo>
                <a:lnTo>
                  <a:pt x="92" y="68"/>
                </a:lnTo>
                <a:lnTo>
                  <a:pt x="90" y="66"/>
                </a:lnTo>
                <a:lnTo>
                  <a:pt x="90" y="66"/>
                </a:lnTo>
                <a:close/>
                <a:moveTo>
                  <a:pt x="77" y="190"/>
                </a:moveTo>
                <a:lnTo>
                  <a:pt x="77" y="190"/>
                </a:lnTo>
                <a:lnTo>
                  <a:pt x="77" y="190"/>
                </a:lnTo>
                <a:lnTo>
                  <a:pt x="77" y="190"/>
                </a:lnTo>
                <a:lnTo>
                  <a:pt x="77" y="182"/>
                </a:lnTo>
                <a:lnTo>
                  <a:pt x="77" y="182"/>
                </a:lnTo>
                <a:lnTo>
                  <a:pt x="76" y="185"/>
                </a:lnTo>
                <a:lnTo>
                  <a:pt x="76" y="185"/>
                </a:lnTo>
                <a:lnTo>
                  <a:pt x="76" y="185"/>
                </a:lnTo>
                <a:lnTo>
                  <a:pt x="76" y="185"/>
                </a:lnTo>
                <a:lnTo>
                  <a:pt x="77" y="190"/>
                </a:lnTo>
                <a:lnTo>
                  <a:pt x="77" y="190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9" y="231"/>
                </a:lnTo>
                <a:lnTo>
                  <a:pt x="49" y="231"/>
                </a:lnTo>
                <a:lnTo>
                  <a:pt x="51" y="227"/>
                </a:lnTo>
                <a:lnTo>
                  <a:pt x="51" y="227"/>
                </a:lnTo>
                <a:lnTo>
                  <a:pt x="51" y="226"/>
                </a:lnTo>
                <a:lnTo>
                  <a:pt x="51" y="226"/>
                </a:lnTo>
                <a:lnTo>
                  <a:pt x="48" y="223"/>
                </a:lnTo>
                <a:lnTo>
                  <a:pt x="48" y="223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59" y="82"/>
                </a:moveTo>
                <a:lnTo>
                  <a:pt x="59" y="82"/>
                </a:lnTo>
                <a:lnTo>
                  <a:pt x="57" y="82"/>
                </a:lnTo>
                <a:lnTo>
                  <a:pt x="54" y="82"/>
                </a:lnTo>
                <a:lnTo>
                  <a:pt x="51" y="87"/>
                </a:lnTo>
                <a:lnTo>
                  <a:pt x="51" y="87"/>
                </a:lnTo>
                <a:lnTo>
                  <a:pt x="59" y="82"/>
                </a:lnTo>
                <a:lnTo>
                  <a:pt x="59" y="82"/>
                </a:lnTo>
                <a:close/>
                <a:moveTo>
                  <a:pt x="92" y="73"/>
                </a:moveTo>
                <a:lnTo>
                  <a:pt x="92" y="73"/>
                </a:lnTo>
                <a:lnTo>
                  <a:pt x="85" y="71"/>
                </a:lnTo>
                <a:lnTo>
                  <a:pt x="85" y="71"/>
                </a:lnTo>
                <a:lnTo>
                  <a:pt x="85" y="73"/>
                </a:lnTo>
                <a:lnTo>
                  <a:pt x="85" y="73"/>
                </a:lnTo>
                <a:lnTo>
                  <a:pt x="87" y="74"/>
                </a:lnTo>
                <a:lnTo>
                  <a:pt x="87" y="74"/>
                </a:lnTo>
                <a:lnTo>
                  <a:pt x="89" y="74"/>
                </a:lnTo>
                <a:lnTo>
                  <a:pt x="89" y="74"/>
                </a:lnTo>
                <a:lnTo>
                  <a:pt x="90" y="74"/>
                </a:lnTo>
                <a:lnTo>
                  <a:pt x="92" y="76"/>
                </a:lnTo>
                <a:lnTo>
                  <a:pt x="92" y="76"/>
                </a:lnTo>
                <a:lnTo>
                  <a:pt x="92" y="73"/>
                </a:lnTo>
                <a:lnTo>
                  <a:pt x="92" y="73"/>
                </a:lnTo>
                <a:close/>
                <a:moveTo>
                  <a:pt x="142" y="32"/>
                </a:moveTo>
                <a:lnTo>
                  <a:pt x="142" y="32"/>
                </a:lnTo>
                <a:lnTo>
                  <a:pt x="139" y="35"/>
                </a:lnTo>
                <a:lnTo>
                  <a:pt x="139" y="35"/>
                </a:lnTo>
                <a:lnTo>
                  <a:pt x="139" y="37"/>
                </a:lnTo>
                <a:lnTo>
                  <a:pt x="139" y="37"/>
                </a:lnTo>
                <a:lnTo>
                  <a:pt x="141" y="37"/>
                </a:lnTo>
                <a:lnTo>
                  <a:pt x="141" y="37"/>
                </a:lnTo>
                <a:lnTo>
                  <a:pt x="142" y="37"/>
                </a:lnTo>
                <a:lnTo>
                  <a:pt x="142" y="37"/>
                </a:lnTo>
                <a:lnTo>
                  <a:pt x="144" y="35"/>
                </a:lnTo>
                <a:lnTo>
                  <a:pt x="142" y="33"/>
                </a:lnTo>
                <a:lnTo>
                  <a:pt x="142" y="33"/>
                </a:lnTo>
                <a:lnTo>
                  <a:pt x="142" y="32"/>
                </a:lnTo>
                <a:lnTo>
                  <a:pt x="142" y="32"/>
                </a:lnTo>
                <a:close/>
                <a:moveTo>
                  <a:pt x="59" y="60"/>
                </a:moveTo>
                <a:lnTo>
                  <a:pt x="59" y="60"/>
                </a:lnTo>
                <a:lnTo>
                  <a:pt x="55" y="65"/>
                </a:lnTo>
                <a:lnTo>
                  <a:pt x="55" y="65"/>
                </a:lnTo>
                <a:lnTo>
                  <a:pt x="57" y="63"/>
                </a:lnTo>
                <a:lnTo>
                  <a:pt x="57" y="63"/>
                </a:lnTo>
                <a:lnTo>
                  <a:pt x="59" y="63"/>
                </a:lnTo>
                <a:lnTo>
                  <a:pt x="60" y="62"/>
                </a:lnTo>
                <a:lnTo>
                  <a:pt x="60" y="62"/>
                </a:lnTo>
                <a:lnTo>
                  <a:pt x="60" y="60"/>
                </a:lnTo>
                <a:lnTo>
                  <a:pt x="60" y="60"/>
                </a:lnTo>
                <a:lnTo>
                  <a:pt x="59" y="60"/>
                </a:lnTo>
                <a:lnTo>
                  <a:pt x="59" y="60"/>
                </a:lnTo>
                <a:close/>
                <a:moveTo>
                  <a:pt x="197" y="49"/>
                </a:move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197" y="52"/>
                </a:lnTo>
                <a:lnTo>
                  <a:pt x="197" y="52"/>
                </a:lnTo>
                <a:lnTo>
                  <a:pt x="202" y="59"/>
                </a:lnTo>
                <a:lnTo>
                  <a:pt x="202" y="59"/>
                </a:lnTo>
                <a:lnTo>
                  <a:pt x="204" y="59"/>
                </a:lnTo>
                <a:lnTo>
                  <a:pt x="204" y="59"/>
                </a:lnTo>
                <a:lnTo>
                  <a:pt x="201" y="54"/>
                </a:lnTo>
                <a:lnTo>
                  <a:pt x="197" y="49"/>
                </a:lnTo>
                <a:lnTo>
                  <a:pt x="197" y="49"/>
                </a:lnTo>
                <a:close/>
                <a:moveTo>
                  <a:pt x="136" y="16"/>
                </a:moveTo>
                <a:lnTo>
                  <a:pt x="136" y="16"/>
                </a:lnTo>
                <a:lnTo>
                  <a:pt x="144" y="18"/>
                </a:lnTo>
                <a:lnTo>
                  <a:pt x="144" y="18"/>
                </a:lnTo>
                <a:lnTo>
                  <a:pt x="136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16"/>
                </a:lnTo>
                <a:close/>
                <a:moveTo>
                  <a:pt x="117" y="267"/>
                </a:moveTo>
                <a:lnTo>
                  <a:pt x="117" y="267"/>
                </a:lnTo>
                <a:lnTo>
                  <a:pt x="117" y="265"/>
                </a:lnTo>
                <a:lnTo>
                  <a:pt x="117" y="265"/>
                </a:lnTo>
                <a:lnTo>
                  <a:pt x="117" y="264"/>
                </a:lnTo>
                <a:lnTo>
                  <a:pt x="117" y="264"/>
                </a:lnTo>
                <a:lnTo>
                  <a:pt x="111" y="265"/>
                </a:lnTo>
                <a:lnTo>
                  <a:pt x="111" y="265"/>
                </a:lnTo>
                <a:lnTo>
                  <a:pt x="111" y="265"/>
                </a:lnTo>
                <a:lnTo>
                  <a:pt x="111" y="265"/>
                </a:lnTo>
                <a:lnTo>
                  <a:pt x="117" y="267"/>
                </a:lnTo>
                <a:lnTo>
                  <a:pt x="117" y="267"/>
                </a:lnTo>
                <a:close/>
                <a:moveTo>
                  <a:pt x="115" y="142"/>
                </a:moveTo>
                <a:lnTo>
                  <a:pt x="115" y="142"/>
                </a:lnTo>
                <a:lnTo>
                  <a:pt x="114" y="142"/>
                </a:lnTo>
                <a:lnTo>
                  <a:pt x="114" y="142"/>
                </a:lnTo>
                <a:lnTo>
                  <a:pt x="114" y="145"/>
                </a:lnTo>
                <a:lnTo>
                  <a:pt x="114" y="145"/>
                </a:lnTo>
                <a:lnTo>
                  <a:pt x="115" y="147"/>
                </a:lnTo>
                <a:lnTo>
                  <a:pt x="115" y="147"/>
                </a:lnTo>
                <a:lnTo>
                  <a:pt x="118" y="145"/>
                </a:lnTo>
                <a:lnTo>
                  <a:pt x="118" y="145"/>
                </a:lnTo>
                <a:lnTo>
                  <a:pt x="115" y="144"/>
                </a:lnTo>
                <a:lnTo>
                  <a:pt x="115" y="144"/>
                </a:lnTo>
                <a:lnTo>
                  <a:pt x="115" y="142"/>
                </a:lnTo>
                <a:lnTo>
                  <a:pt x="115" y="142"/>
                </a:lnTo>
                <a:close/>
                <a:moveTo>
                  <a:pt x="185" y="161"/>
                </a:moveTo>
                <a:lnTo>
                  <a:pt x="185" y="161"/>
                </a:lnTo>
                <a:lnTo>
                  <a:pt x="185" y="161"/>
                </a:lnTo>
                <a:lnTo>
                  <a:pt x="185" y="161"/>
                </a:lnTo>
                <a:lnTo>
                  <a:pt x="182" y="164"/>
                </a:lnTo>
                <a:lnTo>
                  <a:pt x="182" y="164"/>
                </a:lnTo>
                <a:lnTo>
                  <a:pt x="182" y="166"/>
                </a:lnTo>
                <a:lnTo>
                  <a:pt x="182" y="166"/>
                </a:lnTo>
                <a:lnTo>
                  <a:pt x="185" y="166"/>
                </a:lnTo>
                <a:lnTo>
                  <a:pt x="185" y="166"/>
                </a:lnTo>
                <a:lnTo>
                  <a:pt x="185" y="161"/>
                </a:lnTo>
                <a:lnTo>
                  <a:pt x="185" y="161"/>
                </a:lnTo>
                <a:close/>
                <a:moveTo>
                  <a:pt x="150" y="268"/>
                </a:moveTo>
                <a:lnTo>
                  <a:pt x="150" y="268"/>
                </a:lnTo>
                <a:lnTo>
                  <a:pt x="158" y="267"/>
                </a:lnTo>
                <a:lnTo>
                  <a:pt x="158" y="267"/>
                </a:lnTo>
                <a:lnTo>
                  <a:pt x="155" y="265"/>
                </a:lnTo>
                <a:lnTo>
                  <a:pt x="155" y="265"/>
                </a:lnTo>
                <a:lnTo>
                  <a:pt x="150" y="268"/>
                </a:lnTo>
                <a:lnTo>
                  <a:pt x="150" y="268"/>
                </a:lnTo>
                <a:close/>
                <a:moveTo>
                  <a:pt x="201" y="153"/>
                </a:moveTo>
                <a:lnTo>
                  <a:pt x="201" y="153"/>
                </a:lnTo>
                <a:lnTo>
                  <a:pt x="199" y="155"/>
                </a:lnTo>
                <a:lnTo>
                  <a:pt x="199" y="155"/>
                </a:lnTo>
                <a:lnTo>
                  <a:pt x="199" y="156"/>
                </a:lnTo>
                <a:lnTo>
                  <a:pt x="199" y="156"/>
                </a:lnTo>
                <a:lnTo>
                  <a:pt x="196" y="163"/>
                </a:lnTo>
                <a:lnTo>
                  <a:pt x="196" y="163"/>
                </a:lnTo>
                <a:lnTo>
                  <a:pt x="196" y="163"/>
                </a:lnTo>
                <a:lnTo>
                  <a:pt x="196" y="163"/>
                </a:lnTo>
                <a:lnTo>
                  <a:pt x="199" y="158"/>
                </a:lnTo>
                <a:lnTo>
                  <a:pt x="201" y="153"/>
                </a:lnTo>
                <a:lnTo>
                  <a:pt x="201" y="153"/>
                </a:lnTo>
                <a:close/>
                <a:moveTo>
                  <a:pt x="11" y="142"/>
                </a:moveTo>
                <a:lnTo>
                  <a:pt x="11" y="142"/>
                </a:lnTo>
                <a:lnTo>
                  <a:pt x="11" y="144"/>
                </a:lnTo>
                <a:lnTo>
                  <a:pt x="11" y="144"/>
                </a:lnTo>
                <a:lnTo>
                  <a:pt x="14" y="153"/>
                </a:lnTo>
                <a:lnTo>
                  <a:pt x="14" y="153"/>
                </a:lnTo>
                <a:lnTo>
                  <a:pt x="16" y="153"/>
                </a:lnTo>
                <a:lnTo>
                  <a:pt x="16" y="153"/>
                </a:lnTo>
                <a:lnTo>
                  <a:pt x="11" y="142"/>
                </a:lnTo>
                <a:lnTo>
                  <a:pt x="11" y="142"/>
                </a:lnTo>
                <a:close/>
                <a:moveTo>
                  <a:pt x="76" y="40"/>
                </a:moveTo>
                <a:lnTo>
                  <a:pt x="76" y="40"/>
                </a:lnTo>
                <a:lnTo>
                  <a:pt x="76" y="40"/>
                </a:lnTo>
                <a:lnTo>
                  <a:pt x="76" y="40"/>
                </a:lnTo>
                <a:lnTo>
                  <a:pt x="82" y="35"/>
                </a:lnTo>
                <a:lnTo>
                  <a:pt x="82" y="35"/>
                </a:lnTo>
                <a:lnTo>
                  <a:pt x="77" y="37"/>
                </a:lnTo>
                <a:lnTo>
                  <a:pt x="77" y="37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167" y="74"/>
                </a:moveTo>
                <a:lnTo>
                  <a:pt x="167" y="74"/>
                </a:lnTo>
                <a:lnTo>
                  <a:pt x="172" y="76"/>
                </a:lnTo>
                <a:lnTo>
                  <a:pt x="175" y="78"/>
                </a:lnTo>
                <a:lnTo>
                  <a:pt x="175" y="78"/>
                </a:lnTo>
                <a:lnTo>
                  <a:pt x="177" y="79"/>
                </a:lnTo>
                <a:lnTo>
                  <a:pt x="177" y="79"/>
                </a:lnTo>
                <a:lnTo>
                  <a:pt x="169" y="73"/>
                </a:lnTo>
                <a:lnTo>
                  <a:pt x="169" y="73"/>
                </a:lnTo>
                <a:lnTo>
                  <a:pt x="167" y="74"/>
                </a:lnTo>
                <a:lnTo>
                  <a:pt x="167" y="74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41" y="183"/>
                </a:lnTo>
                <a:lnTo>
                  <a:pt x="141" y="183"/>
                </a:lnTo>
                <a:lnTo>
                  <a:pt x="141" y="185"/>
                </a:lnTo>
                <a:lnTo>
                  <a:pt x="141" y="185"/>
                </a:lnTo>
                <a:lnTo>
                  <a:pt x="141" y="188"/>
                </a:lnTo>
                <a:lnTo>
                  <a:pt x="141" y="188"/>
                </a:lnTo>
                <a:lnTo>
                  <a:pt x="141" y="191"/>
                </a:lnTo>
                <a:lnTo>
                  <a:pt x="141" y="191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41" y="161"/>
                </a:moveTo>
                <a:lnTo>
                  <a:pt x="41" y="161"/>
                </a:lnTo>
                <a:lnTo>
                  <a:pt x="40" y="160"/>
                </a:lnTo>
                <a:lnTo>
                  <a:pt x="40" y="160"/>
                </a:lnTo>
                <a:lnTo>
                  <a:pt x="38" y="161"/>
                </a:lnTo>
                <a:lnTo>
                  <a:pt x="38" y="161"/>
                </a:lnTo>
                <a:lnTo>
                  <a:pt x="38" y="164"/>
                </a:lnTo>
                <a:lnTo>
                  <a:pt x="38" y="164"/>
                </a:lnTo>
                <a:lnTo>
                  <a:pt x="41" y="161"/>
                </a:lnTo>
                <a:lnTo>
                  <a:pt x="41" y="161"/>
                </a:lnTo>
                <a:close/>
                <a:moveTo>
                  <a:pt x="111" y="22"/>
                </a:moveTo>
                <a:lnTo>
                  <a:pt x="111" y="22"/>
                </a:lnTo>
                <a:lnTo>
                  <a:pt x="111" y="22"/>
                </a:lnTo>
                <a:lnTo>
                  <a:pt x="111" y="22"/>
                </a:lnTo>
                <a:lnTo>
                  <a:pt x="117" y="25"/>
                </a:lnTo>
                <a:lnTo>
                  <a:pt x="117" y="25"/>
                </a:lnTo>
                <a:lnTo>
                  <a:pt x="117" y="22"/>
                </a:lnTo>
                <a:lnTo>
                  <a:pt x="117" y="22"/>
                </a:lnTo>
                <a:lnTo>
                  <a:pt x="111" y="22"/>
                </a:lnTo>
                <a:lnTo>
                  <a:pt x="111" y="22"/>
                </a:lnTo>
                <a:close/>
                <a:moveTo>
                  <a:pt x="27" y="107"/>
                </a:moveTo>
                <a:lnTo>
                  <a:pt x="27" y="107"/>
                </a:lnTo>
                <a:lnTo>
                  <a:pt x="27" y="109"/>
                </a:lnTo>
                <a:lnTo>
                  <a:pt x="27" y="111"/>
                </a:lnTo>
                <a:lnTo>
                  <a:pt x="27" y="111"/>
                </a:lnTo>
                <a:lnTo>
                  <a:pt x="29" y="115"/>
                </a:lnTo>
                <a:lnTo>
                  <a:pt x="29" y="115"/>
                </a:lnTo>
                <a:lnTo>
                  <a:pt x="29" y="117"/>
                </a:lnTo>
                <a:lnTo>
                  <a:pt x="29" y="117"/>
                </a:lnTo>
                <a:lnTo>
                  <a:pt x="27" y="107"/>
                </a:lnTo>
                <a:lnTo>
                  <a:pt x="27" y="107"/>
                </a:lnTo>
                <a:close/>
                <a:moveTo>
                  <a:pt x="18" y="93"/>
                </a:moveTo>
                <a:lnTo>
                  <a:pt x="18" y="93"/>
                </a:lnTo>
                <a:lnTo>
                  <a:pt x="18" y="92"/>
                </a:lnTo>
                <a:lnTo>
                  <a:pt x="18" y="92"/>
                </a:lnTo>
                <a:lnTo>
                  <a:pt x="14" y="96"/>
                </a:lnTo>
                <a:lnTo>
                  <a:pt x="14" y="96"/>
                </a:lnTo>
                <a:lnTo>
                  <a:pt x="14" y="100"/>
                </a:lnTo>
                <a:lnTo>
                  <a:pt x="14" y="101"/>
                </a:lnTo>
                <a:lnTo>
                  <a:pt x="14" y="101"/>
                </a:lnTo>
                <a:lnTo>
                  <a:pt x="18" y="93"/>
                </a:lnTo>
                <a:lnTo>
                  <a:pt x="18" y="93"/>
                </a:lnTo>
                <a:close/>
                <a:moveTo>
                  <a:pt x="207" y="82"/>
                </a:moveTo>
                <a:lnTo>
                  <a:pt x="207" y="82"/>
                </a:lnTo>
                <a:lnTo>
                  <a:pt x="205" y="73"/>
                </a:lnTo>
                <a:lnTo>
                  <a:pt x="205" y="73"/>
                </a:lnTo>
                <a:lnTo>
                  <a:pt x="204" y="74"/>
                </a:lnTo>
                <a:lnTo>
                  <a:pt x="204" y="74"/>
                </a:lnTo>
                <a:lnTo>
                  <a:pt x="205" y="78"/>
                </a:lnTo>
                <a:lnTo>
                  <a:pt x="205" y="78"/>
                </a:lnTo>
                <a:lnTo>
                  <a:pt x="205" y="78"/>
                </a:lnTo>
                <a:lnTo>
                  <a:pt x="205" y="78"/>
                </a:lnTo>
                <a:lnTo>
                  <a:pt x="205" y="79"/>
                </a:lnTo>
                <a:lnTo>
                  <a:pt x="205" y="79"/>
                </a:lnTo>
                <a:lnTo>
                  <a:pt x="207" y="82"/>
                </a:lnTo>
                <a:lnTo>
                  <a:pt x="207" y="82"/>
                </a:lnTo>
                <a:lnTo>
                  <a:pt x="207" y="82"/>
                </a:lnTo>
                <a:lnTo>
                  <a:pt x="207" y="82"/>
                </a:lnTo>
                <a:close/>
                <a:moveTo>
                  <a:pt x="115" y="205"/>
                </a:moveTo>
                <a:lnTo>
                  <a:pt x="115" y="205"/>
                </a:lnTo>
                <a:lnTo>
                  <a:pt x="115" y="204"/>
                </a:lnTo>
                <a:lnTo>
                  <a:pt x="115" y="204"/>
                </a:lnTo>
                <a:lnTo>
                  <a:pt x="112" y="202"/>
                </a:lnTo>
                <a:lnTo>
                  <a:pt x="111" y="204"/>
                </a:lnTo>
                <a:lnTo>
                  <a:pt x="111" y="204"/>
                </a:lnTo>
                <a:lnTo>
                  <a:pt x="114" y="205"/>
                </a:lnTo>
                <a:lnTo>
                  <a:pt x="115" y="205"/>
                </a:lnTo>
                <a:lnTo>
                  <a:pt x="115" y="205"/>
                </a:lnTo>
                <a:close/>
                <a:moveTo>
                  <a:pt x="6" y="107"/>
                </a:moveTo>
                <a:lnTo>
                  <a:pt x="6" y="107"/>
                </a:lnTo>
                <a:lnTo>
                  <a:pt x="6" y="92"/>
                </a:lnTo>
                <a:lnTo>
                  <a:pt x="6" y="92"/>
                </a:lnTo>
                <a:lnTo>
                  <a:pt x="6" y="100"/>
                </a:lnTo>
                <a:lnTo>
                  <a:pt x="6" y="107"/>
                </a:lnTo>
                <a:lnTo>
                  <a:pt x="6" y="107"/>
                </a:lnTo>
                <a:close/>
                <a:moveTo>
                  <a:pt x="106" y="254"/>
                </a:moveTo>
                <a:lnTo>
                  <a:pt x="106" y="254"/>
                </a:lnTo>
                <a:lnTo>
                  <a:pt x="104" y="254"/>
                </a:lnTo>
                <a:lnTo>
                  <a:pt x="103" y="256"/>
                </a:lnTo>
                <a:lnTo>
                  <a:pt x="103" y="256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6" y="254"/>
                </a:lnTo>
                <a:lnTo>
                  <a:pt x="106" y="254"/>
                </a:lnTo>
                <a:close/>
                <a:moveTo>
                  <a:pt x="89" y="201"/>
                </a:moveTo>
                <a:lnTo>
                  <a:pt x="89" y="201"/>
                </a:lnTo>
                <a:lnTo>
                  <a:pt x="89" y="201"/>
                </a:lnTo>
                <a:lnTo>
                  <a:pt x="89" y="201"/>
                </a:lnTo>
                <a:lnTo>
                  <a:pt x="93" y="204"/>
                </a:lnTo>
                <a:lnTo>
                  <a:pt x="93" y="204"/>
                </a:lnTo>
                <a:lnTo>
                  <a:pt x="92" y="201"/>
                </a:lnTo>
                <a:lnTo>
                  <a:pt x="92" y="201"/>
                </a:lnTo>
                <a:lnTo>
                  <a:pt x="89" y="201"/>
                </a:lnTo>
                <a:lnTo>
                  <a:pt x="89" y="201"/>
                </a:lnTo>
                <a:close/>
                <a:moveTo>
                  <a:pt x="133" y="142"/>
                </a:moveTo>
                <a:lnTo>
                  <a:pt x="133" y="142"/>
                </a:lnTo>
                <a:lnTo>
                  <a:pt x="131" y="139"/>
                </a:lnTo>
                <a:lnTo>
                  <a:pt x="131" y="139"/>
                </a:lnTo>
                <a:lnTo>
                  <a:pt x="126" y="134"/>
                </a:lnTo>
                <a:lnTo>
                  <a:pt x="126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33" y="142"/>
                </a:lnTo>
                <a:lnTo>
                  <a:pt x="133" y="142"/>
                </a:lnTo>
                <a:close/>
                <a:moveTo>
                  <a:pt x="66" y="38"/>
                </a:moveTo>
                <a:lnTo>
                  <a:pt x="66" y="38"/>
                </a:lnTo>
                <a:lnTo>
                  <a:pt x="62" y="41"/>
                </a:lnTo>
                <a:lnTo>
                  <a:pt x="62" y="41"/>
                </a:lnTo>
                <a:lnTo>
                  <a:pt x="62" y="41"/>
                </a:lnTo>
                <a:lnTo>
                  <a:pt x="62" y="41"/>
                </a:lnTo>
                <a:lnTo>
                  <a:pt x="62" y="41"/>
                </a:lnTo>
                <a:lnTo>
                  <a:pt x="62" y="41"/>
                </a:lnTo>
                <a:lnTo>
                  <a:pt x="68" y="38"/>
                </a:lnTo>
                <a:lnTo>
                  <a:pt x="68" y="38"/>
                </a:lnTo>
                <a:lnTo>
                  <a:pt x="66" y="38"/>
                </a:lnTo>
                <a:lnTo>
                  <a:pt x="66" y="38"/>
                </a:lnTo>
                <a:close/>
                <a:moveTo>
                  <a:pt x="106" y="100"/>
                </a:move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7" y="104"/>
                </a:lnTo>
                <a:lnTo>
                  <a:pt x="107" y="104"/>
                </a:lnTo>
                <a:lnTo>
                  <a:pt x="107" y="109"/>
                </a:lnTo>
                <a:lnTo>
                  <a:pt x="107" y="109"/>
                </a:lnTo>
                <a:lnTo>
                  <a:pt x="107" y="109"/>
                </a:lnTo>
                <a:lnTo>
                  <a:pt x="107" y="109"/>
                </a:lnTo>
                <a:lnTo>
                  <a:pt x="107" y="107"/>
                </a:lnTo>
                <a:lnTo>
                  <a:pt x="107" y="107"/>
                </a:lnTo>
                <a:lnTo>
                  <a:pt x="107" y="101"/>
                </a:lnTo>
                <a:lnTo>
                  <a:pt x="107" y="101"/>
                </a:lnTo>
                <a:lnTo>
                  <a:pt x="107" y="100"/>
                </a:lnTo>
                <a:lnTo>
                  <a:pt x="106" y="100"/>
                </a:lnTo>
                <a:lnTo>
                  <a:pt x="106" y="100"/>
                </a:lnTo>
                <a:close/>
                <a:moveTo>
                  <a:pt x="35" y="59"/>
                </a:move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40" y="55"/>
                </a:lnTo>
                <a:lnTo>
                  <a:pt x="40" y="55"/>
                </a:lnTo>
                <a:lnTo>
                  <a:pt x="38" y="54"/>
                </a:lnTo>
                <a:lnTo>
                  <a:pt x="38" y="54"/>
                </a:lnTo>
                <a:lnTo>
                  <a:pt x="38" y="54"/>
                </a:lnTo>
                <a:lnTo>
                  <a:pt x="35" y="59"/>
                </a:lnTo>
                <a:lnTo>
                  <a:pt x="35" y="59"/>
                </a:lnTo>
                <a:close/>
                <a:moveTo>
                  <a:pt x="148" y="193"/>
                </a:moveTo>
                <a:lnTo>
                  <a:pt x="148" y="193"/>
                </a:lnTo>
                <a:lnTo>
                  <a:pt x="148" y="191"/>
                </a:lnTo>
                <a:lnTo>
                  <a:pt x="148" y="191"/>
                </a:lnTo>
                <a:lnTo>
                  <a:pt x="147" y="193"/>
                </a:lnTo>
                <a:lnTo>
                  <a:pt x="147" y="193"/>
                </a:lnTo>
                <a:lnTo>
                  <a:pt x="147" y="194"/>
                </a:lnTo>
                <a:lnTo>
                  <a:pt x="147" y="194"/>
                </a:lnTo>
                <a:lnTo>
                  <a:pt x="147" y="196"/>
                </a:lnTo>
                <a:lnTo>
                  <a:pt x="147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3"/>
                </a:lnTo>
                <a:lnTo>
                  <a:pt x="148" y="193"/>
                </a:lnTo>
                <a:close/>
                <a:moveTo>
                  <a:pt x="164" y="74"/>
                </a:moveTo>
                <a:lnTo>
                  <a:pt x="164" y="74"/>
                </a:lnTo>
                <a:lnTo>
                  <a:pt x="163" y="71"/>
                </a:lnTo>
                <a:lnTo>
                  <a:pt x="163" y="71"/>
                </a:lnTo>
                <a:lnTo>
                  <a:pt x="163" y="71"/>
                </a:lnTo>
                <a:lnTo>
                  <a:pt x="163" y="71"/>
                </a:lnTo>
                <a:lnTo>
                  <a:pt x="161" y="73"/>
                </a:lnTo>
                <a:lnTo>
                  <a:pt x="161" y="74"/>
                </a:lnTo>
                <a:lnTo>
                  <a:pt x="161" y="74"/>
                </a:lnTo>
                <a:lnTo>
                  <a:pt x="164" y="74"/>
                </a:lnTo>
                <a:lnTo>
                  <a:pt x="164" y="74"/>
                </a:lnTo>
                <a:close/>
                <a:moveTo>
                  <a:pt x="148" y="29"/>
                </a:moveTo>
                <a:lnTo>
                  <a:pt x="148" y="29"/>
                </a:lnTo>
                <a:lnTo>
                  <a:pt x="148" y="27"/>
                </a:lnTo>
                <a:lnTo>
                  <a:pt x="148" y="27"/>
                </a:lnTo>
                <a:lnTo>
                  <a:pt x="145" y="25"/>
                </a:lnTo>
                <a:lnTo>
                  <a:pt x="145" y="25"/>
                </a:lnTo>
                <a:lnTo>
                  <a:pt x="144" y="27"/>
                </a:lnTo>
                <a:lnTo>
                  <a:pt x="144" y="27"/>
                </a:lnTo>
                <a:lnTo>
                  <a:pt x="148" y="29"/>
                </a:lnTo>
                <a:lnTo>
                  <a:pt x="148" y="29"/>
                </a:lnTo>
                <a:close/>
                <a:moveTo>
                  <a:pt x="76" y="208"/>
                </a:moveTo>
                <a:lnTo>
                  <a:pt x="76" y="208"/>
                </a:lnTo>
                <a:lnTo>
                  <a:pt x="70" y="207"/>
                </a:lnTo>
                <a:lnTo>
                  <a:pt x="70" y="207"/>
                </a:lnTo>
                <a:lnTo>
                  <a:pt x="71" y="208"/>
                </a:lnTo>
                <a:lnTo>
                  <a:pt x="71" y="208"/>
                </a:lnTo>
                <a:lnTo>
                  <a:pt x="74" y="208"/>
                </a:lnTo>
                <a:lnTo>
                  <a:pt x="76" y="208"/>
                </a:lnTo>
                <a:lnTo>
                  <a:pt x="76" y="208"/>
                </a:lnTo>
                <a:close/>
                <a:moveTo>
                  <a:pt x="30" y="152"/>
                </a:moveTo>
                <a:lnTo>
                  <a:pt x="30" y="152"/>
                </a:lnTo>
                <a:lnTo>
                  <a:pt x="29" y="153"/>
                </a:lnTo>
                <a:lnTo>
                  <a:pt x="29" y="153"/>
                </a:lnTo>
                <a:lnTo>
                  <a:pt x="30" y="156"/>
                </a:lnTo>
                <a:lnTo>
                  <a:pt x="30" y="156"/>
                </a:lnTo>
                <a:lnTo>
                  <a:pt x="30" y="155"/>
                </a:lnTo>
                <a:lnTo>
                  <a:pt x="30" y="153"/>
                </a:lnTo>
                <a:lnTo>
                  <a:pt x="30" y="153"/>
                </a:lnTo>
                <a:lnTo>
                  <a:pt x="30" y="152"/>
                </a:lnTo>
                <a:lnTo>
                  <a:pt x="30" y="152"/>
                </a:lnTo>
                <a:close/>
                <a:moveTo>
                  <a:pt x="118" y="101"/>
                </a:move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20" y="98"/>
                </a:lnTo>
                <a:lnTo>
                  <a:pt x="120" y="98"/>
                </a:lnTo>
                <a:lnTo>
                  <a:pt x="118" y="95"/>
                </a:lnTo>
                <a:lnTo>
                  <a:pt x="118" y="95"/>
                </a:lnTo>
                <a:lnTo>
                  <a:pt x="118" y="98"/>
                </a:lnTo>
                <a:lnTo>
                  <a:pt x="118" y="98"/>
                </a:lnTo>
                <a:lnTo>
                  <a:pt x="118" y="101"/>
                </a:lnTo>
                <a:lnTo>
                  <a:pt x="118" y="101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73" y="30"/>
                </a:lnTo>
                <a:lnTo>
                  <a:pt x="73" y="30"/>
                </a:lnTo>
                <a:lnTo>
                  <a:pt x="73" y="30"/>
                </a:lnTo>
                <a:lnTo>
                  <a:pt x="73" y="30"/>
                </a:lnTo>
                <a:lnTo>
                  <a:pt x="77" y="30"/>
                </a:lnTo>
                <a:lnTo>
                  <a:pt x="77" y="30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100" y="149"/>
                </a:moveTo>
                <a:lnTo>
                  <a:pt x="100" y="149"/>
                </a:lnTo>
                <a:lnTo>
                  <a:pt x="98" y="150"/>
                </a:lnTo>
                <a:lnTo>
                  <a:pt x="98" y="150"/>
                </a:lnTo>
                <a:lnTo>
                  <a:pt x="96" y="155"/>
                </a:lnTo>
                <a:lnTo>
                  <a:pt x="96" y="155"/>
                </a:lnTo>
                <a:lnTo>
                  <a:pt x="96" y="155"/>
                </a:lnTo>
                <a:lnTo>
                  <a:pt x="96" y="155"/>
                </a:lnTo>
                <a:lnTo>
                  <a:pt x="100" y="152"/>
                </a:lnTo>
                <a:lnTo>
                  <a:pt x="100" y="152"/>
                </a:lnTo>
                <a:lnTo>
                  <a:pt x="100" y="150"/>
                </a:lnTo>
                <a:lnTo>
                  <a:pt x="100" y="149"/>
                </a:lnTo>
                <a:lnTo>
                  <a:pt x="100" y="149"/>
                </a:lnTo>
                <a:close/>
                <a:moveTo>
                  <a:pt x="24" y="109"/>
                </a:moveTo>
                <a:lnTo>
                  <a:pt x="24" y="109"/>
                </a:lnTo>
                <a:lnTo>
                  <a:pt x="21" y="111"/>
                </a:lnTo>
                <a:lnTo>
                  <a:pt x="21" y="114"/>
                </a:lnTo>
                <a:lnTo>
                  <a:pt x="21" y="114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close/>
                <a:moveTo>
                  <a:pt x="137" y="249"/>
                </a:moveTo>
                <a:lnTo>
                  <a:pt x="137" y="249"/>
                </a:lnTo>
                <a:lnTo>
                  <a:pt x="137" y="249"/>
                </a:lnTo>
                <a:lnTo>
                  <a:pt x="137" y="249"/>
                </a:lnTo>
                <a:lnTo>
                  <a:pt x="134" y="251"/>
                </a:lnTo>
                <a:lnTo>
                  <a:pt x="134" y="251"/>
                </a:lnTo>
                <a:lnTo>
                  <a:pt x="136" y="254"/>
                </a:lnTo>
                <a:lnTo>
                  <a:pt x="136" y="254"/>
                </a:lnTo>
                <a:lnTo>
                  <a:pt x="137" y="249"/>
                </a:lnTo>
                <a:lnTo>
                  <a:pt x="137" y="249"/>
                </a:lnTo>
                <a:close/>
                <a:moveTo>
                  <a:pt x="65" y="182"/>
                </a:moveTo>
                <a:lnTo>
                  <a:pt x="65" y="182"/>
                </a:lnTo>
                <a:lnTo>
                  <a:pt x="68" y="178"/>
                </a:lnTo>
                <a:lnTo>
                  <a:pt x="68" y="178"/>
                </a:lnTo>
                <a:lnTo>
                  <a:pt x="65" y="178"/>
                </a:lnTo>
                <a:lnTo>
                  <a:pt x="65" y="178"/>
                </a:lnTo>
                <a:lnTo>
                  <a:pt x="65" y="180"/>
                </a:lnTo>
                <a:lnTo>
                  <a:pt x="65" y="182"/>
                </a:lnTo>
                <a:lnTo>
                  <a:pt x="65" y="182"/>
                </a:lnTo>
                <a:close/>
                <a:moveTo>
                  <a:pt x="14" y="122"/>
                </a:move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6" y="115"/>
                </a:lnTo>
                <a:lnTo>
                  <a:pt x="16" y="115"/>
                </a:lnTo>
                <a:lnTo>
                  <a:pt x="14" y="117"/>
                </a:lnTo>
                <a:lnTo>
                  <a:pt x="14" y="117"/>
                </a:lnTo>
                <a:lnTo>
                  <a:pt x="13" y="117"/>
                </a:lnTo>
                <a:lnTo>
                  <a:pt x="13" y="117"/>
                </a:lnTo>
                <a:lnTo>
                  <a:pt x="14" y="122"/>
                </a:lnTo>
                <a:lnTo>
                  <a:pt x="14" y="122"/>
                </a:lnTo>
                <a:close/>
                <a:moveTo>
                  <a:pt x="167" y="46"/>
                </a:moveTo>
                <a:lnTo>
                  <a:pt x="167" y="46"/>
                </a:lnTo>
                <a:lnTo>
                  <a:pt x="171" y="49"/>
                </a:lnTo>
                <a:lnTo>
                  <a:pt x="171" y="49"/>
                </a:lnTo>
                <a:lnTo>
                  <a:pt x="171" y="46"/>
                </a:lnTo>
                <a:lnTo>
                  <a:pt x="169" y="44"/>
                </a:lnTo>
                <a:lnTo>
                  <a:pt x="169" y="44"/>
                </a:lnTo>
                <a:lnTo>
                  <a:pt x="167" y="46"/>
                </a:lnTo>
                <a:lnTo>
                  <a:pt x="167" y="46"/>
                </a:lnTo>
                <a:close/>
                <a:moveTo>
                  <a:pt x="107" y="79"/>
                </a:moveTo>
                <a:lnTo>
                  <a:pt x="107" y="79"/>
                </a:lnTo>
                <a:lnTo>
                  <a:pt x="109" y="87"/>
                </a:lnTo>
                <a:lnTo>
                  <a:pt x="109" y="87"/>
                </a:lnTo>
                <a:lnTo>
                  <a:pt x="109" y="84"/>
                </a:lnTo>
                <a:lnTo>
                  <a:pt x="109" y="84"/>
                </a:lnTo>
                <a:lnTo>
                  <a:pt x="109" y="81"/>
                </a:lnTo>
                <a:lnTo>
                  <a:pt x="107" y="79"/>
                </a:lnTo>
                <a:lnTo>
                  <a:pt x="107" y="79"/>
                </a:lnTo>
                <a:close/>
                <a:moveTo>
                  <a:pt x="93" y="48"/>
                </a:moveTo>
                <a:lnTo>
                  <a:pt x="93" y="48"/>
                </a:lnTo>
                <a:lnTo>
                  <a:pt x="92" y="46"/>
                </a:lnTo>
                <a:lnTo>
                  <a:pt x="92" y="46"/>
                </a:lnTo>
                <a:lnTo>
                  <a:pt x="89" y="49"/>
                </a:lnTo>
                <a:lnTo>
                  <a:pt x="89" y="49"/>
                </a:lnTo>
                <a:lnTo>
                  <a:pt x="90" y="49"/>
                </a:lnTo>
                <a:lnTo>
                  <a:pt x="90" y="49"/>
                </a:lnTo>
                <a:lnTo>
                  <a:pt x="93" y="48"/>
                </a:lnTo>
                <a:lnTo>
                  <a:pt x="93" y="48"/>
                </a:lnTo>
                <a:close/>
                <a:moveTo>
                  <a:pt x="178" y="177"/>
                </a:moveTo>
                <a:lnTo>
                  <a:pt x="178" y="177"/>
                </a:lnTo>
                <a:lnTo>
                  <a:pt x="175" y="178"/>
                </a:lnTo>
                <a:lnTo>
                  <a:pt x="175" y="178"/>
                </a:lnTo>
                <a:lnTo>
                  <a:pt x="174" y="182"/>
                </a:lnTo>
                <a:lnTo>
                  <a:pt x="174" y="182"/>
                </a:lnTo>
                <a:lnTo>
                  <a:pt x="175" y="182"/>
                </a:lnTo>
                <a:lnTo>
                  <a:pt x="175" y="182"/>
                </a:lnTo>
                <a:lnTo>
                  <a:pt x="177" y="180"/>
                </a:lnTo>
                <a:lnTo>
                  <a:pt x="178" y="177"/>
                </a:lnTo>
                <a:lnTo>
                  <a:pt x="178" y="177"/>
                </a:lnTo>
                <a:close/>
                <a:moveTo>
                  <a:pt x="43" y="163"/>
                </a:moveTo>
                <a:lnTo>
                  <a:pt x="43" y="163"/>
                </a:lnTo>
                <a:lnTo>
                  <a:pt x="43" y="163"/>
                </a:lnTo>
                <a:lnTo>
                  <a:pt x="43" y="163"/>
                </a:lnTo>
                <a:lnTo>
                  <a:pt x="41" y="166"/>
                </a:lnTo>
                <a:lnTo>
                  <a:pt x="41" y="166"/>
                </a:lnTo>
                <a:lnTo>
                  <a:pt x="40" y="167"/>
                </a:lnTo>
                <a:lnTo>
                  <a:pt x="41" y="169"/>
                </a:lnTo>
                <a:lnTo>
                  <a:pt x="41" y="169"/>
                </a:lnTo>
                <a:lnTo>
                  <a:pt x="43" y="163"/>
                </a:lnTo>
                <a:lnTo>
                  <a:pt x="43" y="163"/>
                </a:lnTo>
                <a:close/>
                <a:moveTo>
                  <a:pt x="180" y="38"/>
                </a:moveTo>
                <a:lnTo>
                  <a:pt x="180" y="38"/>
                </a:lnTo>
                <a:lnTo>
                  <a:pt x="182" y="38"/>
                </a:lnTo>
                <a:lnTo>
                  <a:pt x="182" y="38"/>
                </a:lnTo>
                <a:lnTo>
                  <a:pt x="178" y="35"/>
                </a:lnTo>
                <a:lnTo>
                  <a:pt x="178" y="35"/>
                </a:lnTo>
                <a:lnTo>
                  <a:pt x="177" y="33"/>
                </a:lnTo>
                <a:lnTo>
                  <a:pt x="175" y="33"/>
                </a:lnTo>
                <a:lnTo>
                  <a:pt x="175" y="33"/>
                </a:lnTo>
                <a:lnTo>
                  <a:pt x="180" y="38"/>
                </a:lnTo>
                <a:lnTo>
                  <a:pt x="180" y="38"/>
                </a:lnTo>
                <a:close/>
                <a:moveTo>
                  <a:pt x="85" y="18"/>
                </a:moveTo>
                <a:lnTo>
                  <a:pt x="85" y="18"/>
                </a:lnTo>
                <a:lnTo>
                  <a:pt x="85" y="18"/>
                </a:lnTo>
                <a:lnTo>
                  <a:pt x="85" y="18"/>
                </a:lnTo>
                <a:lnTo>
                  <a:pt x="82" y="21"/>
                </a:lnTo>
                <a:lnTo>
                  <a:pt x="82" y="21"/>
                </a:lnTo>
                <a:lnTo>
                  <a:pt x="84" y="21"/>
                </a:lnTo>
                <a:lnTo>
                  <a:pt x="85" y="18"/>
                </a:lnTo>
                <a:lnTo>
                  <a:pt x="85" y="18"/>
                </a:lnTo>
                <a:close/>
                <a:moveTo>
                  <a:pt x="66" y="66"/>
                </a:moveTo>
                <a:lnTo>
                  <a:pt x="66" y="66"/>
                </a:lnTo>
                <a:lnTo>
                  <a:pt x="66" y="70"/>
                </a:lnTo>
                <a:lnTo>
                  <a:pt x="66" y="70"/>
                </a:lnTo>
                <a:lnTo>
                  <a:pt x="70" y="70"/>
                </a:lnTo>
                <a:lnTo>
                  <a:pt x="70" y="66"/>
                </a:lnTo>
                <a:lnTo>
                  <a:pt x="70" y="66"/>
                </a:lnTo>
                <a:lnTo>
                  <a:pt x="66" y="66"/>
                </a:lnTo>
                <a:lnTo>
                  <a:pt x="66" y="66"/>
                </a:lnTo>
                <a:close/>
                <a:moveTo>
                  <a:pt x="77" y="70"/>
                </a:moveTo>
                <a:lnTo>
                  <a:pt x="77" y="70"/>
                </a:lnTo>
                <a:lnTo>
                  <a:pt x="77" y="70"/>
                </a:lnTo>
                <a:lnTo>
                  <a:pt x="77" y="70"/>
                </a:lnTo>
                <a:lnTo>
                  <a:pt x="73" y="68"/>
                </a:lnTo>
                <a:lnTo>
                  <a:pt x="73" y="68"/>
                </a:lnTo>
                <a:lnTo>
                  <a:pt x="73" y="70"/>
                </a:lnTo>
                <a:lnTo>
                  <a:pt x="73" y="70"/>
                </a:lnTo>
                <a:lnTo>
                  <a:pt x="77" y="70"/>
                </a:lnTo>
                <a:lnTo>
                  <a:pt x="77" y="70"/>
                </a:lnTo>
                <a:close/>
                <a:moveTo>
                  <a:pt x="139" y="65"/>
                </a:moveTo>
                <a:lnTo>
                  <a:pt x="139" y="65"/>
                </a:lnTo>
                <a:lnTo>
                  <a:pt x="141" y="73"/>
                </a:lnTo>
                <a:lnTo>
                  <a:pt x="141" y="73"/>
                </a:lnTo>
                <a:lnTo>
                  <a:pt x="142" y="70"/>
                </a:lnTo>
                <a:lnTo>
                  <a:pt x="142" y="70"/>
                </a:lnTo>
                <a:lnTo>
                  <a:pt x="141" y="68"/>
                </a:lnTo>
                <a:lnTo>
                  <a:pt x="139" y="65"/>
                </a:lnTo>
                <a:lnTo>
                  <a:pt x="139" y="65"/>
                </a:lnTo>
                <a:close/>
                <a:moveTo>
                  <a:pt x="87" y="164"/>
                </a:moveTo>
                <a:lnTo>
                  <a:pt x="87" y="164"/>
                </a:lnTo>
                <a:lnTo>
                  <a:pt x="90" y="161"/>
                </a:lnTo>
                <a:lnTo>
                  <a:pt x="93" y="160"/>
                </a:lnTo>
                <a:lnTo>
                  <a:pt x="93" y="160"/>
                </a:lnTo>
                <a:lnTo>
                  <a:pt x="93" y="158"/>
                </a:lnTo>
                <a:lnTo>
                  <a:pt x="93" y="158"/>
                </a:lnTo>
                <a:lnTo>
                  <a:pt x="87" y="164"/>
                </a:lnTo>
                <a:lnTo>
                  <a:pt x="87" y="164"/>
                </a:lnTo>
                <a:close/>
                <a:moveTo>
                  <a:pt x="55" y="19"/>
                </a:moveTo>
                <a:lnTo>
                  <a:pt x="55" y="19"/>
                </a:lnTo>
                <a:lnTo>
                  <a:pt x="57" y="16"/>
                </a:lnTo>
                <a:lnTo>
                  <a:pt x="57" y="16"/>
                </a:lnTo>
                <a:lnTo>
                  <a:pt x="52" y="19"/>
                </a:lnTo>
                <a:lnTo>
                  <a:pt x="52" y="19"/>
                </a:lnTo>
                <a:lnTo>
                  <a:pt x="55" y="19"/>
                </a:lnTo>
                <a:lnTo>
                  <a:pt x="55" y="19"/>
                </a:lnTo>
                <a:close/>
                <a:moveTo>
                  <a:pt x="93" y="172"/>
                </a:moveTo>
                <a:lnTo>
                  <a:pt x="93" y="172"/>
                </a:lnTo>
                <a:lnTo>
                  <a:pt x="93" y="167"/>
                </a:lnTo>
                <a:lnTo>
                  <a:pt x="93" y="167"/>
                </a:lnTo>
                <a:lnTo>
                  <a:pt x="93" y="169"/>
                </a:lnTo>
                <a:lnTo>
                  <a:pt x="93" y="169"/>
                </a:lnTo>
                <a:lnTo>
                  <a:pt x="93" y="171"/>
                </a:lnTo>
                <a:lnTo>
                  <a:pt x="93" y="172"/>
                </a:lnTo>
                <a:lnTo>
                  <a:pt x="93" y="172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98" y="166"/>
                </a:lnTo>
                <a:lnTo>
                  <a:pt x="98" y="163"/>
                </a:lnTo>
                <a:lnTo>
                  <a:pt x="98" y="163"/>
                </a:lnTo>
                <a:lnTo>
                  <a:pt x="96" y="164"/>
                </a:lnTo>
                <a:lnTo>
                  <a:pt x="96" y="164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123" y="11"/>
                </a:moveTo>
                <a:lnTo>
                  <a:pt x="123" y="11"/>
                </a:lnTo>
                <a:lnTo>
                  <a:pt x="120" y="10"/>
                </a:lnTo>
                <a:lnTo>
                  <a:pt x="117" y="10"/>
                </a:lnTo>
                <a:lnTo>
                  <a:pt x="117" y="10"/>
                </a:lnTo>
                <a:lnTo>
                  <a:pt x="118" y="11"/>
                </a:lnTo>
                <a:lnTo>
                  <a:pt x="118" y="11"/>
                </a:lnTo>
                <a:lnTo>
                  <a:pt x="123" y="11"/>
                </a:lnTo>
                <a:lnTo>
                  <a:pt x="123" y="11"/>
                </a:lnTo>
                <a:close/>
                <a:moveTo>
                  <a:pt x="136" y="172"/>
                </a:moveTo>
                <a:lnTo>
                  <a:pt x="136" y="172"/>
                </a:lnTo>
                <a:lnTo>
                  <a:pt x="134" y="172"/>
                </a:lnTo>
                <a:lnTo>
                  <a:pt x="134" y="172"/>
                </a:lnTo>
                <a:lnTo>
                  <a:pt x="137" y="177"/>
                </a:lnTo>
                <a:lnTo>
                  <a:pt x="137" y="177"/>
                </a:lnTo>
                <a:lnTo>
                  <a:pt x="137" y="175"/>
                </a:lnTo>
                <a:lnTo>
                  <a:pt x="137" y="175"/>
                </a:lnTo>
                <a:lnTo>
                  <a:pt x="137" y="174"/>
                </a:lnTo>
                <a:lnTo>
                  <a:pt x="137" y="174"/>
                </a:lnTo>
                <a:lnTo>
                  <a:pt x="137" y="174"/>
                </a:lnTo>
                <a:lnTo>
                  <a:pt x="136" y="172"/>
                </a:lnTo>
                <a:lnTo>
                  <a:pt x="136" y="172"/>
                </a:lnTo>
                <a:close/>
                <a:moveTo>
                  <a:pt x="103" y="122"/>
                </a:moveTo>
                <a:lnTo>
                  <a:pt x="103" y="122"/>
                </a:lnTo>
                <a:lnTo>
                  <a:pt x="104" y="117"/>
                </a:lnTo>
                <a:lnTo>
                  <a:pt x="104" y="114"/>
                </a:lnTo>
                <a:lnTo>
                  <a:pt x="104" y="114"/>
                </a:lnTo>
                <a:lnTo>
                  <a:pt x="103" y="122"/>
                </a:lnTo>
                <a:lnTo>
                  <a:pt x="103" y="122"/>
                </a:lnTo>
                <a:close/>
                <a:moveTo>
                  <a:pt x="134" y="259"/>
                </a:moveTo>
                <a:lnTo>
                  <a:pt x="134" y="259"/>
                </a:lnTo>
                <a:lnTo>
                  <a:pt x="133" y="254"/>
                </a:lnTo>
                <a:lnTo>
                  <a:pt x="133" y="254"/>
                </a:lnTo>
                <a:lnTo>
                  <a:pt x="133" y="259"/>
                </a:lnTo>
                <a:lnTo>
                  <a:pt x="133" y="259"/>
                </a:lnTo>
                <a:lnTo>
                  <a:pt x="134" y="259"/>
                </a:lnTo>
                <a:lnTo>
                  <a:pt x="134" y="259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4" y="48"/>
                </a:lnTo>
                <a:lnTo>
                  <a:pt x="114" y="48"/>
                </a:lnTo>
                <a:lnTo>
                  <a:pt x="115" y="51"/>
                </a:lnTo>
                <a:lnTo>
                  <a:pt x="115" y="51"/>
                </a:lnTo>
                <a:lnTo>
                  <a:pt x="117" y="46"/>
                </a:lnTo>
                <a:lnTo>
                  <a:pt x="117" y="46"/>
                </a:lnTo>
                <a:close/>
                <a:moveTo>
                  <a:pt x="126" y="248"/>
                </a:moveTo>
                <a:lnTo>
                  <a:pt x="126" y="248"/>
                </a:lnTo>
                <a:lnTo>
                  <a:pt x="126" y="248"/>
                </a:lnTo>
                <a:lnTo>
                  <a:pt x="126" y="248"/>
                </a:lnTo>
                <a:lnTo>
                  <a:pt x="128" y="248"/>
                </a:lnTo>
                <a:lnTo>
                  <a:pt x="130" y="248"/>
                </a:lnTo>
                <a:lnTo>
                  <a:pt x="130" y="248"/>
                </a:lnTo>
                <a:lnTo>
                  <a:pt x="131" y="248"/>
                </a:lnTo>
                <a:lnTo>
                  <a:pt x="131" y="248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26" y="248"/>
                </a:lnTo>
                <a:lnTo>
                  <a:pt x="126" y="248"/>
                </a:lnTo>
                <a:close/>
                <a:moveTo>
                  <a:pt x="186" y="38"/>
                </a:moveTo>
                <a:lnTo>
                  <a:pt x="186" y="38"/>
                </a:lnTo>
                <a:lnTo>
                  <a:pt x="182" y="35"/>
                </a:lnTo>
                <a:lnTo>
                  <a:pt x="182" y="35"/>
                </a:lnTo>
                <a:lnTo>
                  <a:pt x="183" y="38"/>
                </a:lnTo>
                <a:lnTo>
                  <a:pt x="183" y="38"/>
                </a:lnTo>
                <a:lnTo>
                  <a:pt x="185" y="40"/>
                </a:lnTo>
                <a:lnTo>
                  <a:pt x="185" y="40"/>
                </a:lnTo>
                <a:lnTo>
                  <a:pt x="186" y="38"/>
                </a:lnTo>
                <a:lnTo>
                  <a:pt x="186" y="38"/>
                </a:lnTo>
                <a:close/>
                <a:moveTo>
                  <a:pt x="46" y="87"/>
                </a:moveTo>
                <a:lnTo>
                  <a:pt x="46" y="87"/>
                </a:lnTo>
                <a:lnTo>
                  <a:pt x="46" y="87"/>
                </a:lnTo>
                <a:lnTo>
                  <a:pt x="46" y="87"/>
                </a:lnTo>
                <a:lnTo>
                  <a:pt x="49" y="84"/>
                </a:lnTo>
                <a:lnTo>
                  <a:pt x="49" y="84"/>
                </a:lnTo>
                <a:lnTo>
                  <a:pt x="49" y="82"/>
                </a:lnTo>
                <a:lnTo>
                  <a:pt x="49" y="82"/>
                </a:lnTo>
                <a:lnTo>
                  <a:pt x="49" y="82"/>
                </a:lnTo>
                <a:lnTo>
                  <a:pt x="49" y="82"/>
                </a:lnTo>
                <a:lnTo>
                  <a:pt x="48" y="84"/>
                </a:lnTo>
                <a:lnTo>
                  <a:pt x="48" y="84"/>
                </a:lnTo>
                <a:lnTo>
                  <a:pt x="46" y="85"/>
                </a:lnTo>
                <a:lnTo>
                  <a:pt x="46" y="85"/>
                </a:lnTo>
                <a:lnTo>
                  <a:pt x="46" y="87"/>
                </a:lnTo>
                <a:lnTo>
                  <a:pt x="46" y="87"/>
                </a:lnTo>
                <a:close/>
                <a:moveTo>
                  <a:pt x="208" y="93"/>
                </a:moveTo>
                <a:lnTo>
                  <a:pt x="208" y="93"/>
                </a:lnTo>
                <a:lnTo>
                  <a:pt x="208" y="93"/>
                </a:lnTo>
                <a:lnTo>
                  <a:pt x="208" y="93"/>
                </a:lnTo>
                <a:lnTo>
                  <a:pt x="207" y="85"/>
                </a:lnTo>
                <a:lnTo>
                  <a:pt x="207" y="85"/>
                </a:lnTo>
                <a:lnTo>
                  <a:pt x="207" y="87"/>
                </a:lnTo>
                <a:lnTo>
                  <a:pt x="207" y="87"/>
                </a:lnTo>
                <a:lnTo>
                  <a:pt x="208" y="93"/>
                </a:lnTo>
                <a:lnTo>
                  <a:pt x="208" y="93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44" y="71"/>
                </a:lnTo>
                <a:lnTo>
                  <a:pt x="144" y="71"/>
                </a:lnTo>
                <a:lnTo>
                  <a:pt x="145" y="71"/>
                </a:lnTo>
                <a:lnTo>
                  <a:pt x="145" y="71"/>
                </a:lnTo>
                <a:lnTo>
                  <a:pt x="145" y="71"/>
                </a:lnTo>
                <a:lnTo>
                  <a:pt x="145" y="71"/>
                </a:lnTo>
                <a:lnTo>
                  <a:pt x="147" y="70"/>
                </a:lnTo>
                <a:lnTo>
                  <a:pt x="148" y="68"/>
                </a:lnTo>
                <a:lnTo>
                  <a:pt x="148" y="68"/>
                </a:lnTo>
                <a:lnTo>
                  <a:pt x="148" y="66"/>
                </a:lnTo>
                <a:lnTo>
                  <a:pt x="148" y="66"/>
                </a:lnTo>
                <a:close/>
                <a:moveTo>
                  <a:pt x="137" y="201"/>
                </a:moveTo>
                <a:lnTo>
                  <a:pt x="137" y="201"/>
                </a:lnTo>
                <a:lnTo>
                  <a:pt x="139" y="199"/>
                </a:lnTo>
                <a:lnTo>
                  <a:pt x="139" y="199"/>
                </a:lnTo>
                <a:lnTo>
                  <a:pt x="137" y="197"/>
                </a:lnTo>
                <a:lnTo>
                  <a:pt x="137" y="197"/>
                </a:lnTo>
                <a:lnTo>
                  <a:pt x="136" y="201"/>
                </a:lnTo>
                <a:lnTo>
                  <a:pt x="136" y="201"/>
                </a:lnTo>
                <a:lnTo>
                  <a:pt x="137" y="201"/>
                </a:lnTo>
                <a:lnTo>
                  <a:pt x="137" y="201"/>
                </a:lnTo>
                <a:close/>
                <a:moveTo>
                  <a:pt x="153" y="207"/>
                </a:moveTo>
                <a:lnTo>
                  <a:pt x="153" y="207"/>
                </a:lnTo>
                <a:lnTo>
                  <a:pt x="153" y="207"/>
                </a:lnTo>
                <a:lnTo>
                  <a:pt x="153" y="207"/>
                </a:lnTo>
                <a:lnTo>
                  <a:pt x="148" y="208"/>
                </a:lnTo>
                <a:lnTo>
                  <a:pt x="148" y="208"/>
                </a:lnTo>
                <a:lnTo>
                  <a:pt x="152" y="210"/>
                </a:lnTo>
                <a:lnTo>
                  <a:pt x="152" y="210"/>
                </a:lnTo>
                <a:lnTo>
                  <a:pt x="153" y="207"/>
                </a:lnTo>
                <a:lnTo>
                  <a:pt x="153" y="207"/>
                </a:lnTo>
                <a:close/>
                <a:moveTo>
                  <a:pt x="89" y="30"/>
                </a:moveTo>
                <a:lnTo>
                  <a:pt x="89" y="30"/>
                </a:lnTo>
                <a:lnTo>
                  <a:pt x="89" y="30"/>
                </a:lnTo>
                <a:lnTo>
                  <a:pt x="89" y="30"/>
                </a:lnTo>
                <a:lnTo>
                  <a:pt x="87" y="30"/>
                </a:lnTo>
                <a:lnTo>
                  <a:pt x="87" y="30"/>
                </a:lnTo>
                <a:lnTo>
                  <a:pt x="85" y="30"/>
                </a:lnTo>
                <a:lnTo>
                  <a:pt x="85" y="30"/>
                </a:lnTo>
                <a:lnTo>
                  <a:pt x="84" y="32"/>
                </a:lnTo>
                <a:lnTo>
                  <a:pt x="84" y="32"/>
                </a:lnTo>
                <a:lnTo>
                  <a:pt x="85" y="32"/>
                </a:lnTo>
                <a:lnTo>
                  <a:pt x="85" y="32"/>
                </a:lnTo>
                <a:lnTo>
                  <a:pt x="87" y="32"/>
                </a:lnTo>
                <a:lnTo>
                  <a:pt x="87" y="32"/>
                </a:lnTo>
                <a:lnTo>
                  <a:pt x="89" y="30"/>
                </a:lnTo>
                <a:lnTo>
                  <a:pt x="89" y="30"/>
                </a:lnTo>
                <a:close/>
                <a:moveTo>
                  <a:pt x="111" y="257"/>
                </a:moveTo>
                <a:lnTo>
                  <a:pt x="111" y="257"/>
                </a:lnTo>
                <a:lnTo>
                  <a:pt x="111" y="257"/>
                </a:lnTo>
                <a:lnTo>
                  <a:pt x="111" y="257"/>
                </a:lnTo>
                <a:lnTo>
                  <a:pt x="112" y="256"/>
                </a:lnTo>
                <a:lnTo>
                  <a:pt x="112" y="256"/>
                </a:lnTo>
                <a:lnTo>
                  <a:pt x="111" y="254"/>
                </a:lnTo>
                <a:lnTo>
                  <a:pt x="109" y="254"/>
                </a:lnTo>
                <a:lnTo>
                  <a:pt x="109" y="254"/>
                </a:lnTo>
                <a:lnTo>
                  <a:pt x="111" y="257"/>
                </a:lnTo>
                <a:lnTo>
                  <a:pt x="111" y="257"/>
                </a:lnTo>
                <a:close/>
                <a:moveTo>
                  <a:pt x="194" y="82"/>
                </a:moveTo>
                <a:lnTo>
                  <a:pt x="194" y="82"/>
                </a:lnTo>
                <a:lnTo>
                  <a:pt x="193" y="82"/>
                </a:lnTo>
                <a:lnTo>
                  <a:pt x="191" y="81"/>
                </a:lnTo>
                <a:lnTo>
                  <a:pt x="191" y="81"/>
                </a:lnTo>
                <a:lnTo>
                  <a:pt x="189" y="79"/>
                </a:lnTo>
                <a:lnTo>
                  <a:pt x="189" y="79"/>
                </a:lnTo>
                <a:lnTo>
                  <a:pt x="191" y="81"/>
                </a:lnTo>
                <a:lnTo>
                  <a:pt x="193" y="84"/>
                </a:lnTo>
                <a:lnTo>
                  <a:pt x="193" y="84"/>
                </a:lnTo>
                <a:lnTo>
                  <a:pt x="194" y="82"/>
                </a:lnTo>
                <a:lnTo>
                  <a:pt x="194" y="82"/>
                </a:lnTo>
                <a:close/>
                <a:moveTo>
                  <a:pt x="185" y="202"/>
                </a:moveTo>
                <a:lnTo>
                  <a:pt x="185" y="202"/>
                </a:lnTo>
                <a:lnTo>
                  <a:pt x="185" y="205"/>
                </a:lnTo>
                <a:lnTo>
                  <a:pt x="185" y="210"/>
                </a:lnTo>
                <a:lnTo>
                  <a:pt x="185" y="210"/>
                </a:lnTo>
                <a:lnTo>
                  <a:pt x="185" y="202"/>
                </a:lnTo>
                <a:lnTo>
                  <a:pt x="185" y="202"/>
                </a:lnTo>
                <a:close/>
                <a:moveTo>
                  <a:pt x="205" y="111"/>
                </a:moveTo>
                <a:lnTo>
                  <a:pt x="205" y="111"/>
                </a:lnTo>
                <a:lnTo>
                  <a:pt x="205" y="111"/>
                </a:lnTo>
                <a:lnTo>
                  <a:pt x="205" y="111"/>
                </a:lnTo>
                <a:lnTo>
                  <a:pt x="207" y="107"/>
                </a:lnTo>
                <a:lnTo>
                  <a:pt x="207" y="107"/>
                </a:lnTo>
                <a:lnTo>
                  <a:pt x="205" y="104"/>
                </a:lnTo>
                <a:lnTo>
                  <a:pt x="205" y="104"/>
                </a:lnTo>
                <a:lnTo>
                  <a:pt x="205" y="111"/>
                </a:lnTo>
                <a:lnTo>
                  <a:pt x="205" y="111"/>
                </a:lnTo>
                <a:close/>
                <a:moveTo>
                  <a:pt x="73" y="257"/>
                </a:moveTo>
                <a:lnTo>
                  <a:pt x="73" y="257"/>
                </a:lnTo>
                <a:lnTo>
                  <a:pt x="77" y="257"/>
                </a:lnTo>
                <a:lnTo>
                  <a:pt x="77" y="257"/>
                </a:lnTo>
                <a:lnTo>
                  <a:pt x="76" y="256"/>
                </a:lnTo>
                <a:lnTo>
                  <a:pt x="76" y="256"/>
                </a:lnTo>
                <a:lnTo>
                  <a:pt x="73" y="257"/>
                </a:lnTo>
                <a:lnTo>
                  <a:pt x="73" y="257"/>
                </a:lnTo>
                <a:close/>
                <a:moveTo>
                  <a:pt x="65" y="249"/>
                </a:moveTo>
                <a:lnTo>
                  <a:pt x="65" y="249"/>
                </a:lnTo>
                <a:lnTo>
                  <a:pt x="63" y="248"/>
                </a:lnTo>
                <a:lnTo>
                  <a:pt x="63" y="248"/>
                </a:lnTo>
                <a:lnTo>
                  <a:pt x="62" y="249"/>
                </a:lnTo>
                <a:lnTo>
                  <a:pt x="62" y="249"/>
                </a:lnTo>
                <a:lnTo>
                  <a:pt x="63" y="249"/>
                </a:lnTo>
                <a:lnTo>
                  <a:pt x="65" y="249"/>
                </a:lnTo>
                <a:lnTo>
                  <a:pt x="65" y="249"/>
                </a:lnTo>
                <a:close/>
                <a:moveTo>
                  <a:pt x="21" y="125"/>
                </a:moveTo>
                <a:lnTo>
                  <a:pt x="21" y="125"/>
                </a:lnTo>
                <a:lnTo>
                  <a:pt x="19" y="122"/>
                </a:lnTo>
                <a:lnTo>
                  <a:pt x="19" y="122"/>
                </a:lnTo>
                <a:lnTo>
                  <a:pt x="21" y="126"/>
                </a:lnTo>
                <a:lnTo>
                  <a:pt x="21" y="126"/>
                </a:lnTo>
                <a:lnTo>
                  <a:pt x="21" y="126"/>
                </a:lnTo>
                <a:lnTo>
                  <a:pt x="21" y="126"/>
                </a:lnTo>
                <a:lnTo>
                  <a:pt x="21" y="125"/>
                </a:lnTo>
                <a:lnTo>
                  <a:pt x="21" y="125"/>
                </a:lnTo>
                <a:close/>
                <a:moveTo>
                  <a:pt x="52" y="232"/>
                </a:moveTo>
                <a:lnTo>
                  <a:pt x="52" y="232"/>
                </a:lnTo>
                <a:lnTo>
                  <a:pt x="51" y="235"/>
                </a:lnTo>
                <a:lnTo>
                  <a:pt x="51" y="235"/>
                </a:lnTo>
                <a:lnTo>
                  <a:pt x="54" y="234"/>
                </a:lnTo>
                <a:lnTo>
                  <a:pt x="54" y="234"/>
                </a:lnTo>
                <a:lnTo>
                  <a:pt x="52" y="232"/>
                </a:lnTo>
                <a:lnTo>
                  <a:pt x="52" y="232"/>
                </a:lnTo>
                <a:close/>
                <a:moveTo>
                  <a:pt x="111" y="134"/>
                </a:moveTo>
                <a:lnTo>
                  <a:pt x="111" y="134"/>
                </a:lnTo>
                <a:lnTo>
                  <a:pt x="111" y="134"/>
                </a:lnTo>
                <a:lnTo>
                  <a:pt x="111" y="134"/>
                </a:lnTo>
                <a:lnTo>
                  <a:pt x="112" y="133"/>
                </a:lnTo>
                <a:lnTo>
                  <a:pt x="112" y="133"/>
                </a:lnTo>
                <a:lnTo>
                  <a:pt x="112" y="130"/>
                </a:lnTo>
                <a:lnTo>
                  <a:pt x="112" y="130"/>
                </a:lnTo>
                <a:lnTo>
                  <a:pt x="111" y="133"/>
                </a:lnTo>
                <a:lnTo>
                  <a:pt x="111" y="134"/>
                </a:lnTo>
                <a:lnTo>
                  <a:pt x="111" y="134"/>
                </a:lnTo>
                <a:close/>
                <a:moveTo>
                  <a:pt x="70" y="164"/>
                </a:moveTo>
                <a:lnTo>
                  <a:pt x="70" y="164"/>
                </a:lnTo>
                <a:lnTo>
                  <a:pt x="68" y="164"/>
                </a:lnTo>
                <a:lnTo>
                  <a:pt x="66" y="164"/>
                </a:lnTo>
                <a:lnTo>
                  <a:pt x="66" y="164"/>
                </a:lnTo>
                <a:lnTo>
                  <a:pt x="65" y="164"/>
                </a:lnTo>
                <a:lnTo>
                  <a:pt x="65" y="164"/>
                </a:lnTo>
                <a:lnTo>
                  <a:pt x="68" y="166"/>
                </a:lnTo>
                <a:lnTo>
                  <a:pt x="68" y="166"/>
                </a:lnTo>
                <a:lnTo>
                  <a:pt x="70" y="164"/>
                </a:lnTo>
                <a:lnTo>
                  <a:pt x="70" y="164"/>
                </a:lnTo>
                <a:close/>
                <a:moveTo>
                  <a:pt x="68" y="249"/>
                </a:moveTo>
                <a:lnTo>
                  <a:pt x="68" y="249"/>
                </a:lnTo>
                <a:lnTo>
                  <a:pt x="70" y="249"/>
                </a:lnTo>
                <a:lnTo>
                  <a:pt x="70" y="249"/>
                </a:lnTo>
                <a:lnTo>
                  <a:pt x="70" y="246"/>
                </a:lnTo>
                <a:lnTo>
                  <a:pt x="70" y="246"/>
                </a:lnTo>
                <a:lnTo>
                  <a:pt x="66" y="246"/>
                </a:lnTo>
                <a:lnTo>
                  <a:pt x="66" y="246"/>
                </a:lnTo>
                <a:lnTo>
                  <a:pt x="68" y="249"/>
                </a:lnTo>
                <a:lnTo>
                  <a:pt x="68" y="249"/>
                </a:lnTo>
                <a:close/>
                <a:moveTo>
                  <a:pt x="122" y="142"/>
                </a:moveTo>
                <a:lnTo>
                  <a:pt x="122" y="142"/>
                </a:lnTo>
                <a:lnTo>
                  <a:pt x="120" y="137"/>
                </a:lnTo>
                <a:lnTo>
                  <a:pt x="120" y="137"/>
                </a:lnTo>
                <a:lnTo>
                  <a:pt x="120" y="141"/>
                </a:lnTo>
                <a:lnTo>
                  <a:pt x="120" y="141"/>
                </a:lnTo>
                <a:lnTo>
                  <a:pt x="122" y="142"/>
                </a:lnTo>
                <a:lnTo>
                  <a:pt x="122" y="142"/>
                </a:lnTo>
                <a:close/>
                <a:moveTo>
                  <a:pt x="74" y="169"/>
                </a:moveTo>
                <a:lnTo>
                  <a:pt x="74" y="169"/>
                </a:lnTo>
                <a:lnTo>
                  <a:pt x="76" y="171"/>
                </a:lnTo>
                <a:lnTo>
                  <a:pt x="76" y="171"/>
                </a:lnTo>
                <a:lnTo>
                  <a:pt x="77" y="169"/>
                </a:lnTo>
                <a:lnTo>
                  <a:pt x="77" y="169"/>
                </a:lnTo>
                <a:lnTo>
                  <a:pt x="74" y="167"/>
                </a:lnTo>
                <a:lnTo>
                  <a:pt x="74" y="167"/>
                </a:lnTo>
                <a:lnTo>
                  <a:pt x="74" y="169"/>
                </a:lnTo>
                <a:lnTo>
                  <a:pt x="74" y="169"/>
                </a:lnTo>
                <a:close/>
                <a:moveTo>
                  <a:pt x="48" y="196"/>
                </a:moveTo>
                <a:lnTo>
                  <a:pt x="48" y="196"/>
                </a:lnTo>
                <a:lnTo>
                  <a:pt x="49" y="196"/>
                </a:lnTo>
                <a:lnTo>
                  <a:pt x="49" y="196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6"/>
                </a:lnTo>
                <a:lnTo>
                  <a:pt x="48" y="196"/>
                </a:lnTo>
                <a:close/>
                <a:moveTo>
                  <a:pt x="177" y="175"/>
                </a:moveTo>
                <a:lnTo>
                  <a:pt x="177" y="175"/>
                </a:lnTo>
                <a:lnTo>
                  <a:pt x="178" y="174"/>
                </a:lnTo>
                <a:lnTo>
                  <a:pt x="178" y="174"/>
                </a:lnTo>
                <a:lnTo>
                  <a:pt x="178" y="171"/>
                </a:lnTo>
                <a:lnTo>
                  <a:pt x="178" y="171"/>
                </a:lnTo>
                <a:lnTo>
                  <a:pt x="178" y="171"/>
                </a:lnTo>
                <a:lnTo>
                  <a:pt x="178" y="171"/>
                </a:lnTo>
                <a:lnTo>
                  <a:pt x="177" y="175"/>
                </a:lnTo>
                <a:lnTo>
                  <a:pt x="177" y="175"/>
                </a:lnTo>
                <a:close/>
                <a:moveTo>
                  <a:pt x="32" y="85"/>
                </a:moveTo>
                <a:lnTo>
                  <a:pt x="32" y="85"/>
                </a:lnTo>
                <a:lnTo>
                  <a:pt x="33" y="85"/>
                </a:lnTo>
                <a:lnTo>
                  <a:pt x="33" y="85"/>
                </a:lnTo>
                <a:lnTo>
                  <a:pt x="36" y="79"/>
                </a:lnTo>
                <a:lnTo>
                  <a:pt x="36" y="79"/>
                </a:lnTo>
                <a:lnTo>
                  <a:pt x="36" y="78"/>
                </a:lnTo>
                <a:lnTo>
                  <a:pt x="36" y="78"/>
                </a:lnTo>
                <a:lnTo>
                  <a:pt x="33" y="84"/>
                </a:lnTo>
                <a:lnTo>
                  <a:pt x="33" y="84"/>
                </a:lnTo>
                <a:lnTo>
                  <a:pt x="32" y="85"/>
                </a:lnTo>
                <a:lnTo>
                  <a:pt x="32" y="85"/>
                </a:lnTo>
                <a:close/>
                <a:moveTo>
                  <a:pt x="71" y="253"/>
                </a:moveTo>
                <a:lnTo>
                  <a:pt x="71" y="253"/>
                </a:lnTo>
                <a:lnTo>
                  <a:pt x="71" y="254"/>
                </a:lnTo>
                <a:lnTo>
                  <a:pt x="71" y="254"/>
                </a:lnTo>
                <a:lnTo>
                  <a:pt x="71" y="256"/>
                </a:lnTo>
                <a:lnTo>
                  <a:pt x="71" y="256"/>
                </a:lnTo>
                <a:lnTo>
                  <a:pt x="74" y="254"/>
                </a:lnTo>
                <a:lnTo>
                  <a:pt x="74" y="254"/>
                </a:lnTo>
                <a:lnTo>
                  <a:pt x="71" y="253"/>
                </a:lnTo>
                <a:lnTo>
                  <a:pt x="71" y="253"/>
                </a:lnTo>
                <a:close/>
                <a:moveTo>
                  <a:pt x="122" y="197"/>
                </a:moveTo>
                <a:lnTo>
                  <a:pt x="122" y="197"/>
                </a:lnTo>
                <a:lnTo>
                  <a:pt x="115" y="197"/>
                </a:lnTo>
                <a:lnTo>
                  <a:pt x="115" y="197"/>
                </a:lnTo>
                <a:lnTo>
                  <a:pt x="117" y="197"/>
                </a:lnTo>
                <a:lnTo>
                  <a:pt x="117" y="197"/>
                </a:lnTo>
                <a:lnTo>
                  <a:pt x="120" y="197"/>
                </a:lnTo>
                <a:lnTo>
                  <a:pt x="120" y="197"/>
                </a:lnTo>
                <a:lnTo>
                  <a:pt x="122" y="197"/>
                </a:lnTo>
                <a:lnTo>
                  <a:pt x="122" y="197"/>
                </a:lnTo>
                <a:close/>
                <a:moveTo>
                  <a:pt x="93" y="254"/>
                </a:moveTo>
                <a:lnTo>
                  <a:pt x="93" y="254"/>
                </a:lnTo>
                <a:lnTo>
                  <a:pt x="93" y="254"/>
                </a:lnTo>
                <a:lnTo>
                  <a:pt x="93" y="254"/>
                </a:lnTo>
                <a:lnTo>
                  <a:pt x="90" y="257"/>
                </a:lnTo>
                <a:lnTo>
                  <a:pt x="90" y="257"/>
                </a:lnTo>
                <a:lnTo>
                  <a:pt x="92" y="257"/>
                </a:lnTo>
                <a:lnTo>
                  <a:pt x="92" y="257"/>
                </a:lnTo>
                <a:lnTo>
                  <a:pt x="93" y="254"/>
                </a:lnTo>
                <a:lnTo>
                  <a:pt x="93" y="254"/>
                </a:lnTo>
                <a:close/>
                <a:moveTo>
                  <a:pt x="36" y="158"/>
                </a:move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8" y="156"/>
                </a:lnTo>
                <a:lnTo>
                  <a:pt x="38" y="156"/>
                </a:lnTo>
                <a:lnTo>
                  <a:pt x="35" y="155"/>
                </a:lnTo>
                <a:lnTo>
                  <a:pt x="35" y="155"/>
                </a:lnTo>
                <a:lnTo>
                  <a:pt x="36" y="158"/>
                </a:lnTo>
                <a:lnTo>
                  <a:pt x="36" y="158"/>
                </a:lnTo>
                <a:close/>
                <a:moveTo>
                  <a:pt x="147" y="22"/>
                </a:moveTo>
                <a:lnTo>
                  <a:pt x="147" y="22"/>
                </a:lnTo>
                <a:lnTo>
                  <a:pt x="147" y="24"/>
                </a:lnTo>
                <a:lnTo>
                  <a:pt x="147" y="24"/>
                </a:lnTo>
                <a:lnTo>
                  <a:pt x="148" y="25"/>
                </a:lnTo>
                <a:lnTo>
                  <a:pt x="148" y="25"/>
                </a:lnTo>
                <a:lnTo>
                  <a:pt x="148" y="22"/>
                </a:lnTo>
                <a:lnTo>
                  <a:pt x="148" y="22"/>
                </a:lnTo>
                <a:lnTo>
                  <a:pt x="147" y="22"/>
                </a:lnTo>
                <a:lnTo>
                  <a:pt x="147" y="22"/>
                </a:lnTo>
                <a:close/>
                <a:moveTo>
                  <a:pt x="123" y="37"/>
                </a:moveTo>
                <a:lnTo>
                  <a:pt x="123" y="37"/>
                </a:lnTo>
                <a:lnTo>
                  <a:pt x="122" y="41"/>
                </a:lnTo>
                <a:lnTo>
                  <a:pt x="122" y="41"/>
                </a:lnTo>
                <a:lnTo>
                  <a:pt x="122" y="41"/>
                </a:lnTo>
                <a:lnTo>
                  <a:pt x="122" y="41"/>
                </a:lnTo>
                <a:lnTo>
                  <a:pt x="125" y="37"/>
                </a:lnTo>
                <a:lnTo>
                  <a:pt x="125" y="37"/>
                </a:lnTo>
                <a:lnTo>
                  <a:pt x="123" y="37"/>
                </a:lnTo>
                <a:lnTo>
                  <a:pt x="123" y="37"/>
                </a:lnTo>
                <a:close/>
                <a:moveTo>
                  <a:pt x="183" y="169"/>
                </a:moveTo>
                <a:lnTo>
                  <a:pt x="183" y="169"/>
                </a:lnTo>
                <a:lnTo>
                  <a:pt x="182" y="169"/>
                </a:lnTo>
                <a:lnTo>
                  <a:pt x="182" y="169"/>
                </a:lnTo>
                <a:lnTo>
                  <a:pt x="182" y="174"/>
                </a:lnTo>
                <a:lnTo>
                  <a:pt x="182" y="174"/>
                </a:lnTo>
                <a:lnTo>
                  <a:pt x="183" y="169"/>
                </a:lnTo>
                <a:lnTo>
                  <a:pt x="183" y="169"/>
                </a:lnTo>
                <a:close/>
                <a:moveTo>
                  <a:pt x="141" y="54"/>
                </a:moveTo>
                <a:lnTo>
                  <a:pt x="141" y="54"/>
                </a:lnTo>
                <a:lnTo>
                  <a:pt x="141" y="54"/>
                </a:lnTo>
                <a:lnTo>
                  <a:pt x="141" y="54"/>
                </a:lnTo>
                <a:lnTo>
                  <a:pt x="141" y="59"/>
                </a:lnTo>
                <a:lnTo>
                  <a:pt x="141" y="59"/>
                </a:lnTo>
                <a:lnTo>
                  <a:pt x="142" y="57"/>
                </a:lnTo>
                <a:lnTo>
                  <a:pt x="142" y="57"/>
                </a:lnTo>
                <a:lnTo>
                  <a:pt x="141" y="54"/>
                </a:lnTo>
                <a:lnTo>
                  <a:pt x="141" y="54"/>
                </a:lnTo>
                <a:close/>
                <a:moveTo>
                  <a:pt x="185" y="49"/>
                </a:moveTo>
                <a:lnTo>
                  <a:pt x="185" y="49"/>
                </a:lnTo>
                <a:lnTo>
                  <a:pt x="188" y="54"/>
                </a:lnTo>
                <a:lnTo>
                  <a:pt x="188" y="54"/>
                </a:lnTo>
                <a:lnTo>
                  <a:pt x="188" y="51"/>
                </a:lnTo>
                <a:lnTo>
                  <a:pt x="185" y="49"/>
                </a:lnTo>
                <a:lnTo>
                  <a:pt x="185" y="49"/>
                </a:lnTo>
                <a:close/>
                <a:moveTo>
                  <a:pt x="141" y="84"/>
                </a:moveTo>
                <a:lnTo>
                  <a:pt x="141" y="84"/>
                </a:lnTo>
                <a:lnTo>
                  <a:pt x="144" y="79"/>
                </a:lnTo>
                <a:lnTo>
                  <a:pt x="144" y="79"/>
                </a:lnTo>
                <a:lnTo>
                  <a:pt x="141" y="82"/>
                </a:lnTo>
                <a:lnTo>
                  <a:pt x="141" y="82"/>
                </a:lnTo>
                <a:lnTo>
                  <a:pt x="141" y="84"/>
                </a:lnTo>
                <a:lnTo>
                  <a:pt x="141" y="84"/>
                </a:lnTo>
                <a:close/>
                <a:moveTo>
                  <a:pt x="103" y="153"/>
                </a:moveTo>
                <a:lnTo>
                  <a:pt x="103" y="153"/>
                </a:lnTo>
                <a:lnTo>
                  <a:pt x="106" y="149"/>
                </a:lnTo>
                <a:lnTo>
                  <a:pt x="106" y="149"/>
                </a:lnTo>
                <a:lnTo>
                  <a:pt x="104" y="150"/>
                </a:lnTo>
                <a:lnTo>
                  <a:pt x="103" y="153"/>
                </a:lnTo>
                <a:lnTo>
                  <a:pt x="103" y="153"/>
                </a:lnTo>
                <a:close/>
                <a:moveTo>
                  <a:pt x="81" y="182"/>
                </a:moveTo>
                <a:lnTo>
                  <a:pt x="81" y="182"/>
                </a:lnTo>
                <a:lnTo>
                  <a:pt x="81" y="182"/>
                </a:lnTo>
                <a:lnTo>
                  <a:pt x="81" y="182"/>
                </a:lnTo>
                <a:lnTo>
                  <a:pt x="81" y="186"/>
                </a:lnTo>
                <a:lnTo>
                  <a:pt x="81" y="186"/>
                </a:lnTo>
                <a:lnTo>
                  <a:pt x="82" y="185"/>
                </a:lnTo>
                <a:lnTo>
                  <a:pt x="82" y="185"/>
                </a:lnTo>
                <a:lnTo>
                  <a:pt x="81" y="182"/>
                </a:lnTo>
                <a:lnTo>
                  <a:pt x="81" y="182"/>
                </a:lnTo>
                <a:close/>
                <a:moveTo>
                  <a:pt x="131" y="19"/>
                </a:moveTo>
                <a:lnTo>
                  <a:pt x="131" y="19"/>
                </a:lnTo>
                <a:lnTo>
                  <a:pt x="130" y="21"/>
                </a:lnTo>
                <a:lnTo>
                  <a:pt x="130" y="21"/>
                </a:lnTo>
                <a:lnTo>
                  <a:pt x="133" y="21"/>
                </a:lnTo>
                <a:lnTo>
                  <a:pt x="133" y="21"/>
                </a:lnTo>
                <a:lnTo>
                  <a:pt x="133" y="19"/>
                </a:lnTo>
                <a:lnTo>
                  <a:pt x="133" y="19"/>
                </a:lnTo>
                <a:lnTo>
                  <a:pt x="131" y="19"/>
                </a:lnTo>
                <a:lnTo>
                  <a:pt x="131" y="19"/>
                </a:lnTo>
                <a:close/>
                <a:moveTo>
                  <a:pt x="125" y="155"/>
                </a:moveTo>
                <a:lnTo>
                  <a:pt x="125" y="155"/>
                </a:lnTo>
                <a:lnTo>
                  <a:pt x="125" y="155"/>
                </a:lnTo>
                <a:lnTo>
                  <a:pt x="125" y="155"/>
                </a:lnTo>
                <a:lnTo>
                  <a:pt x="122" y="152"/>
                </a:lnTo>
                <a:lnTo>
                  <a:pt x="122" y="152"/>
                </a:lnTo>
                <a:lnTo>
                  <a:pt x="122" y="152"/>
                </a:lnTo>
                <a:lnTo>
                  <a:pt x="122" y="152"/>
                </a:lnTo>
                <a:lnTo>
                  <a:pt x="125" y="155"/>
                </a:lnTo>
                <a:lnTo>
                  <a:pt x="125" y="155"/>
                </a:lnTo>
                <a:close/>
                <a:moveTo>
                  <a:pt x="93" y="193"/>
                </a:moveTo>
                <a:lnTo>
                  <a:pt x="93" y="193"/>
                </a:lnTo>
                <a:lnTo>
                  <a:pt x="92" y="191"/>
                </a:lnTo>
                <a:lnTo>
                  <a:pt x="90" y="191"/>
                </a:lnTo>
                <a:lnTo>
                  <a:pt x="90" y="191"/>
                </a:lnTo>
                <a:lnTo>
                  <a:pt x="92" y="194"/>
                </a:lnTo>
                <a:lnTo>
                  <a:pt x="92" y="194"/>
                </a:lnTo>
                <a:lnTo>
                  <a:pt x="93" y="193"/>
                </a:lnTo>
                <a:lnTo>
                  <a:pt x="93" y="193"/>
                </a:lnTo>
                <a:close/>
                <a:moveTo>
                  <a:pt x="118" y="51"/>
                </a:moveTo>
                <a:lnTo>
                  <a:pt x="118" y="51"/>
                </a:lnTo>
                <a:lnTo>
                  <a:pt x="118" y="51"/>
                </a:lnTo>
                <a:lnTo>
                  <a:pt x="118" y="51"/>
                </a:lnTo>
                <a:lnTo>
                  <a:pt x="122" y="48"/>
                </a:lnTo>
                <a:lnTo>
                  <a:pt x="122" y="48"/>
                </a:lnTo>
                <a:lnTo>
                  <a:pt x="120" y="48"/>
                </a:lnTo>
                <a:lnTo>
                  <a:pt x="120" y="48"/>
                </a:lnTo>
                <a:lnTo>
                  <a:pt x="118" y="51"/>
                </a:lnTo>
                <a:lnTo>
                  <a:pt x="118" y="51"/>
                </a:lnTo>
                <a:close/>
                <a:moveTo>
                  <a:pt x="142" y="52"/>
                </a:moveTo>
                <a:lnTo>
                  <a:pt x="142" y="52"/>
                </a:lnTo>
                <a:lnTo>
                  <a:pt x="144" y="49"/>
                </a:lnTo>
                <a:lnTo>
                  <a:pt x="144" y="49"/>
                </a:lnTo>
                <a:lnTo>
                  <a:pt x="142" y="49"/>
                </a:lnTo>
                <a:lnTo>
                  <a:pt x="142" y="49"/>
                </a:lnTo>
                <a:lnTo>
                  <a:pt x="142" y="51"/>
                </a:lnTo>
                <a:lnTo>
                  <a:pt x="142" y="51"/>
                </a:lnTo>
                <a:lnTo>
                  <a:pt x="142" y="52"/>
                </a:lnTo>
                <a:lnTo>
                  <a:pt x="142" y="52"/>
                </a:lnTo>
                <a:close/>
                <a:moveTo>
                  <a:pt x="131" y="55"/>
                </a:moveTo>
                <a:lnTo>
                  <a:pt x="131" y="55"/>
                </a:lnTo>
                <a:lnTo>
                  <a:pt x="131" y="59"/>
                </a:lnTo>
                <a:lnTo>
                  <a:pt x="131" y="59"/>
                </a:lnTo>
                <a:lnTo>
                  <a:pt x="133" y="54"/>
                </a:lnTo>
                <a:lnTo>
                  <a:pt x="133" y="54"/>
                </a:lnTo>
                <a:lnTo>
                  <a:pt x="131" y="55"/>
                </a:lnTo>
                <a:lnTo>
                  <a:pt x="131" y="55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0" y="19"/>
                </a:lnTo>
                <a:lnTo>
                  <a:pt x="92" y="18"/>
                </a:lnTo>
                <a:lnTo>
                  <a:pt x="92" y="18"/>
                </a:lnTo>
                <a:lnTo>
                  <a:pt x="89" y="18"/>
                </a:lnTo>
                <a:lnTo>
                  <a:pt x="89" y="18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91" y="59"/>
                </a:moveTo>
                <a:lnTo>
                  <a:pt x="191" y="59"/>
                </a:lnTo>
                <a:lnTo>
                  <a:pt x="189" y="59"/>
                </a:lnTo>
                <a:lnTo>
                  <a:pt x="189" y="59"/>
                </a:lnTo>
                <a:lnTo>
                  <a:pt x="191" y="62"/>
                </a:lnTo>
                <a:lnTo>
                  <a:pt x="191" y="62"/>
                </a:lnTo>
                <a:lnTo>
                  <a:pt x="191" y="62"/>
                </a:lnTo>
                <a:lnTo>
                  <a:pt x="191" y="62"/>
                </a:lnTo>
                <a:lnTo>
                  <a:pt x="191" y="59"/>
                </a:lnTo>
                <a:lnTo>
                  <a:pt x="191" y="59"/>
                </a:lnTo>
                <a:close/>
                <a:moveTo>
                  <a:pt x="147" y="171"/>
                </a:moveTo>
                <a:lnTo>
                  <a:pt x="147" y="171"/>
                </a:lnTo>
                <a:lnTo>
                  <a:pt x="148" y="171"/>
                </a:lnTo>
                <a:lnTo>
                  <a:pt x="150" y="172"/>
                </a:lnTo>
                <a:lnTo>
                  <a:pt x="150" y="172"/>
                </a:lnTo>
                <a:lnTo>
                  <a:pt x="148" y="171"/>
                </a:lnTo>
                <a:lnTo>
                  <a:pt x="147" y="169"/>
                </a:lnTo>
                <a:lnTo>
                  <a:pt x="147" y="169"/>
                </a:lnTo>
                <a:lnTo>
                  <a:pt x="147" y="171"/>
                </a:lnTo>
                <a:lnTo>
                  <a:pt x="147" y="171"/>
                </a:lnTo>
                <a:close/>
                <a:moveTo>
                  <a:pt x="148" y="32"/>
                </a:moveTo>
                <a:lnTo>
                  <a:pt x="148" y="32"/>
                </a:lnTo>
                <a:lnTo>
                  <a:pt x="145" y="30"/>
                </a:lnTo>
                <a:lnTo>
                  <a:pt x="145" y="30"/>
                </a:lnTo>
                <a:lnTo>
                  <a:pt x="145" y="33"/>
                </a:lnTo>
                <a:lnTo>
                  <a:pt x="145" y="33"/>
                </a:lnTo>
                <a:lnTo>
                  <a:pt x="148" y="32"/>
                </a:lnTo>
                <a:lnTo>
                  <a:pt x="148" y="32"/>
                </a:lnTo>
                <a:close/>
                <a:moveTo>
                  <a:pt x="185" y="63"/>
                </a:moveTo>
                <a:lnTo>
                  <a:pt x="185" y="63"/>
                </a:lnTo>
                <a:lnTo>
                  <a:pt x="183" y="63"/>
                </a:lnTo>
                <a:lnTo>
                  <a:pt x="183" y="63"/>
                </a:lnTo>
                <a:lnTo>
                  <a:pt x="180" y="66"/>
                </a:lnTo>
                <a:lnTo>
                  <a:pt x="180" y="66"/>
                </a:lnTo>
                <a:lnTo>
                  <a:pt x="182" y="68"/>
                </a:lnTo>
                <a:lnTo>
                  <a:pt x="182" y="68"/>
                </a:lnTo>
                <a:lnTo>
                  <a:pt x="185" y="63"/>
                </a:lnTo>
                <a:lnTo>
                  <a:pt x="185" y="63"/>
                </a:lnTo>
                <a:close/>
                <a:moveTo>
                  <a:pt x="142" y="169"/>
                </a:moveTo>
                <a:lnTo>
                  <a:pt x="142" y="169"/>
                </a:lnTo>
                <a:lnTo>
                  <a:pt x="142" y="169"/>
                </a:lnTo>
                <a:lnTo>
                  <a:pt x="142" y="169"/>
                </a:lnTo>
                <a:lnTo>
                  <a:pt x="144" y="166"/>
                </a:lnTo>
                <a:lnTo>
                  <a:pt x="144" y="166"/>
                </a:lnTo>
                <a:lnTo>
                  <a:pt x="142" y="166"/>
                </a:lnTo>
                <a:lnTo>
                  <a:pt x="142" y="167"/>
                </a:lnTo>
                <a:lnTo>
                  <a:pt x="142" y="167"/>
                </a:lnTo>
                <a:lnTo>
                  <a:pt x="142" y="169"/>
                </a:lnTo>
                <a:lnTo>
                  <a:pt x="142" y="169"/>
                </a:lnTo>
                <a:close/>
                <a:moveTo>
                  <a:pt x="107" y="134"/>
                </a:moveTo>
                <a:lnTo>
                  <a:pt x="107" y="134"/>
                </a:lnTo>
                <a:lnTo>
                  <a:pt x="106" y="136"/>
                </a:lnTo>
                <a:lnTo>
                  <a:pt x="106" y="137"/>
                </a:lnTo>
                <a:lnTo>
                  <a:pt x="106" y="137"/>
                </a:lnTo>
                <a:lnTo>
                  <a:pt x="107" y="136"/>
                </a:lnTo>
                <a:lnTo>
                  <a:pt x="107" y="134"/>
                </a:lnTo>
                <a:lnTo>
                  <a:pt x="107" y="134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4" y="177"/>
                </a:lnTo>
                <a:lnTo>
                  <a:pt x="54" y="177"/>
                </a:lnTo>
                <a:lnTo>
                  <a:pt x="54" y="177"/>
                </a:lnTo>
                <a:lnTo>
                  <a:pt x="54" y="177"/>
                </a:lnTo>
                <a:lnTo>
                  <a:pt x="57" y="175"/>
                </a:lnTo>
                <a:lnTo>
                  <a:pt x="57" y="175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25" y="134"/>
                </a:moveTo>
                <a:lnTo>
                  <a:pt x="25" y="134"/>
                </a:lnTo>
                <a:lnTo>
                  <a:pt x="22" y="137"/>
                </a:lnTo>
                <a:lnTo>
                  <a:pt x="22" y="137"/>
                </a:lnTo>
                <a:lnTo>
                  <a:pt x="24" y="137"/>
                </a:lnTo>
                <a:lnTo>
                  <a:pt x="24" y="137"/>
                </a:lnTo>
                <a:lnTo>
                  <a:pt x="25" y="136"/>
                </a:lnTo>
                <a:lnTo>
                  <a:pt x="25" y="136"/>
                </a:lnTo>
                <a:lnTo>
                  <a:pt x="25" y="134"/>
                </a:lnTo>
                <a:lnTo>
                  <a:pt x="25" y="134"/>
                </a:lnTo>
                <a:close/>
                <a:moveTo>
                  <a:pt x="189" y="74"/>
                </a:moveTo>
                <a:lnTo>
                  <a:pt x="189" y="74"/>
                </a:lnTo>
                <a:lnTo>
                  <a:pt x="188" y="71"/>
                </a:lnTo>
                <a:lnTo>
                  <a:pt x="188" y="71"/>
                </a:lnTo>
                <a:lnTo>
                  <a:pt x="186" y="71"/>
                </a:lnTo>
                <a:lnTo>
                  <a:pt x="186" y="71"/>
                </a:lnTo>
                <a:lnTo>
                  <a:pt x="189" y="74"/>
                </a:lnTo>
                <a:lnTo>
                  <a:pt x="189" y="74"/>
                </a:lnTo>
                <a:close/>
                <a:moveTo>
                  <a:pt x="133" y="32"/>
                </a:moveTo>
                <a:lnTo>
                  <a:pt x="133" y="32"/>
                </a:lnTo>
                <a:lnTo>
                  <a:pt x="133" y="33"/>
                </a:lnTo>
                <a:lnTo>
                  <a:pt x="133" y="33"/>
                </a:lnTo>
                <a:lnTo>
                  <a:pt x="134" y="35"/>
                </a:lnTo>
                <a:lnTo>
                  <a:pt x="136" y="33"/>
                </a:lnTo>
                <a:lnTo>
                  <a:pt x="136" y="33"/>
                </a:lnTo>
                <a:lnTo>
                  <a:pt x="133" y="32"/>
                </a:lnTo>
                <a:lnTo>
                  <a:pt x="133" y="32"/>
                </a:lnTo>
                <a:close/>
                <a:moveTo>
                  <a:pt x="100" y="155"/>
                </a:moveTo>
                <a:lnTo>
                  <a:pt x="100" y="155"/>
                </a:lnTo>
                <a:lnTo>
                  <a:pt x="98" y="158"/>
                </a:lnTo>
                <a:lnTo>
                  <a:pt x="98" y="158"/>
                </a:lnTo>
                <a:lnTo>
                  <a:pt x="98" y="158"/>
                </a:lnTo>
                <a:lnTo>
                  <a:pt x="98" y="158"/>
                </a:lnTo>
                <a:lnTo>
                  <a:pt x="100" y="156"/>
                </a:lnTo>
                <a:lnTo>
                  <a:pt x="100" y="155"/>
                </a:lnTo>
                <a:lnTo>
                  <a:pt x="100" y="155"/>
                </a:lnTo>
                <a:close/>
                <a:moveTo>
                  <a:pt x="171" y="158"/>
                </a:moveTo>
                <a:lnTo>
                  <a:pt x="171" y="158"/>
                </a:lnTo>
                <a:lnTo>
                  <a:pt x="174" y="158"/>
                </a:lnTo>
                <a:lnTo>
                  <a:pt x="175" y="155"/>
                </a:lnTo>
                <a:lnTo>
                  <a:pt x="175" y="155"/>
                </a:lnTo>
                <a:lnTo>
                  <a:pt x="171" y="158"/>
                </a:lnTo>
                <a:lnTo>
                  <a:pt x="171" y="158"/>
                </a:lnTo>
                <a:close/>
                <a:moveTo>
                  <a:pt x="171" y="205"/>
                </a:moveTo>
                <a:lnTo>
                  <a:pt x="171" y="205"/>
                </a:lnTo>
                <a:lnTo>
                  <a:pt x="172" y="204"/>
                </a:lnTo>
                <a:lnTo>
                  <a:pt x="172" y="201"/>
                </a:lnTo>
                <a:lnTo>
                  <a:pt x="172" y="201"/>
                </a:lnTo>
                <a:lnTo>
                  <a:pt x="171" y="205"/>
                </a:lnTo>
                <a:lnTo>
                  <a:pt x="171" y="205"/>
                </a:lnTo>
                <a:close/>
                <a:moveTo>
                  <a:pt x="44" y="177"/>
                </a:moveTo>
                <a:lnTo>
                  <a:pt x="44" y="177"/>
                </a:lnTo>
                <a:lnTo>
                  <a:pt x="44" y="177"/>
                </a:lnTo>
                <a:lnTo>
                  <a:pt x="44" y="178"/>
                </a:lnTo>
                <a:lnTo>
                  <a:pt x="44" y="178"/>
                </a:lnTo>
                <a:lnTo>
                  <a:pt x="44" y="178"/>
                </a:lnTo>
                <a:lnTo>
                  <a:pt x="44" y="178"/>
                </a:lnTo>
                <a:lnTo>
                  <a:pt x="44" y="177"/>
                </a:lnTo>
                <a:lnTo>
                  <a:pt x="44" y="177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8" y="73"/>
                </a:lnTo>
                <a:lnTo>
                  <a:pt x="98" y="73"/>
                </a:lnTo>
                <a:lnTo>
                  <a:pt x="96" y="71"/>
                </a:lnTo>
                <a:lnTo>
                  <a:pt x="96" y="71"/>
                </a:lnTo>
                <a:lnTo>
                  <a:pt x="95" y="70"/>
                </a:lnTo>
                <a:lnTo>
                  <a:pt x="95" y="70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92" y="175"/>
                </a:moveTo>
                <a:lnTo>
                  <a:pt x="92" y="175"/>
                </a:lnTo>
                <a:lnTo>
                  <a:pt x="92" y="174"/>
                </a:lnTo>
                <a:lnTo>
                  <a:pt x="92" y="174"/>
                </a:lnTo>
                <a:lnTo>
                  <a:pt x="90" y="177"/>
                </a:lnTo>
                <a:lnTo>
                  <a:pt x="90" y="177"/>
                </a:lnTo>
                <a:lnTo>
                  <a:pt x="92" y="175"/>
                </a:lnTo>
                <a:lnTo>
                  <a:pt x="92" y="175"/>
                </a:lnTo>
                <a:close/>
                <a:moveTo>
                  <a:pt x="166" y="32"/>
                </a:moveTo>
                <a:lnTo>
                  <a:pt x="166" y="32"/>
                </a:lnTo>
                <a:lnTo>
                  <a:pt x="166" y="32"/>
                </a:lnTo>
                <a:lnTo>
                  <a:pt x="166" y="32"/>
                </a:lnTo>
                <a:lnTo>
                  <a:pt x="164" y="32"/>
                </a:lnTo>
                <a:lnTo>
                  <a:pt x="163" y="32"/>
                </a:lnTo>
                <a:lnTo>
                  <a:pt x="163" y="32"/>
                </a:lnTo>
                <a:lnTo>
                  <a:pt x="166" y="33"/>
                </a:lnTo>
                <a:lnTo>
                  <a:pt x="166" y="33"/>
                </a:lnTo>
                <a:lnTo>
                  <a:pt x="166" y="32"/>
                </a:lnTo>
                <a:lnTo>
                  <a:pt x="166" y="32"/>
                </a:lnTo>
                <a:close/>
                <a:moveTo>
                  <a:pt x="70" y="41"/>
                </a:moveTo>
                <a:lnTo>
                  <a:pt x="70" y="41"/>
                </a:lnTo>
                <a:lnTo>
                  <a:pt x="66" y="43"/>
                </a:lnTo>
                <a:lnTo>
                  <a:pt x="66" y="43"/>
                </a:lnTo>
                <a:lnTo>
                  <a:pt x="70" y="43"/>
                </a:lnTo>
                <a:lnTo>
                  <a:pt x="70" y="41"/>
                </a:lnTo>
                <a:lnTo>
                  <a:pt x="70" y="41"/>
                </a:lnTo>
                <a:close/>
                <a:moveTo>
                  <a:pt x="54" y="66"/>
                </a:moveTo>
                <a:lnTo>
                  <a:pt x="54" y="66"/>
                </a:lnTo>
                <a:lnTo>
                  <a:pt x="51" y="70"/>
                </a:lnTo>
                <a:lnTo>
                  <a:pt x="51" y="70"/>
                </a:lnTo>
                <a:lnTo>
                  <a:pt x="52" y="70"/>
                </a:lnTo>
                <a:lnTo>
                  <a:pt x="52" y="70"/>
                </a:lnTo>
                <a:lnTo>
                  <a:pt x="54" y="68"/>
                </a:lnTo>
                <a:lnTo>
                  <a:pt x="54" y="68"/>
                </a:lnTo>
                <a:lnTo>
                  <a:pt x="54" y="66"/>
                </a:lnTo>
                <a:lnTo>
                  <a:pt x="54" y="66"/>
                </a:lnTo>
                <a:close/>
                <a:moveTo>
                  <a:pt x="141" y="268"/>
                </a:moveTo>
                <a:lnTo>
                  <a:pt x="141" y="268"/>
                </a:lnTo>
                <a:lnTo>
                  <a:pt x="136" y="268"/>
                </a:lnTo>
                <a:lnTo>
                  <a:pt x="136" y="268"/>
                </a:lnTo>
                <a:lnTo>
                  <a:pt x="141" y="268"/>
                </a:lnTo>
                <a:lnTo>
                  <a:pt x="141" y="268"/>
                </a:lnTo>
                <a:close/>
                <a:moveTo>
                  <a:pt x="81" y="256"/>
                </a:moveTo>
                <a:lnTo>
                  <a:pt x="81" y="256"/>
                </a:lnTo>
                <a:lnTo>
                  <a:pt x="81" y="254"/>
                </a:lnTo>
                <a:lnTo>
                  <a:pt x="81" y="254"/>
                </a:lnTo>
                <a:lnTo>
                  <a:pt x="79" y="254"/>
                </a:lnTo>
                <a:lnTo>
                  <a:pt x="79" y="254"/>
                </a:lnTo>
                <a:lnTo>
                  <a:pt x="81" y="256"/>
                </a:lnTo>
                <a:lnTo>
                  <a:pt x="81" y="256"/>
                </a:lnTo>
                <a:close/>
                <a:moveTo>
                  <a:pt x="169" y="216"/>
                </a:moveTo>
                <a:lnTo>
                  <a:pt x="169" y="216"/>
                </a:lnTo>
                <a:lnTo>
                  <a:pt x="167" y="218"/>
                </a:lnTo>
                <a:lnTo>
                  <a:pt x="167" y="221"/>
                </a:lnTo>
                <a:lnTo>
                  <a:pt x="167" y="221"/>
                </a:lnTo>
                <a:lnTo>
                  <a:pt x="169" y="216"/>
                </a:lnTo>
                <a:lnTo>
                  <a:pt x="169" y="216"/>
                </a:lnTo>
                <a:close/>
                <a:moveTo>
                  <a:pt x="81" y="199"/>
                </a:moveTo>
                <a:lnTo>
                  <a:pt x="81" y="199"/>
                </a:lnTo>
                <a:lnTo>
                  <a:pt x="77" y="199"/>
                </a:lnTo>
                <a:lnTo>
                  <a:pt x="77" y="199"/>
                </a:lnTo>
                <a:lnTo>
                  <a:pt x="79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199"/>
                </a:lnTo>
                <a:lnTo>
                  <a:pt x="81" y="199"/>
                </a:lnTo>
                <a:close/>
                <a:moveTo>
                  <a:pt x="54" y="46"/>
                </a:move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2" y="48"/>
                </a:lnTo>
                <a:lnTo>
                  <a:pt x="52" y="48"/>
                </a:lnTo>
                <a:lnTo>
                  <a:pt x="52" y="48"/>
                </a:lnTo>
                <a:lnTo>
                  <a:pt x="52" y="48"/>
                </a:lnTo>
                <a:lnTo>
                  <a:pt x="54" y="46"/>
                </a:lnTo>
                <a:lnTo>
                  <a:pt x="54" y="46"/>
                </a:lnTo>
                <a:close/>
                <a:moveTo>
                  <a:pt x="161" y="178"/>
                </a:moveTo>
                <a:lnTo>
                  <a:pt x="161" y="178"/>
                </a:lnTo>
                <a:lnTo>
                  <a:pt x="160" y="177"/>
                </a:lnTo>
                <a:lnTo>
                  <a:pt x="160" y="177"/>
                </a:lnTo>
                <a:lnTo>
                  <a:pt x="158" y="180"/>
                </a:lnTo>
                <a:lnTo>
                  <a:pt x="158" y="180"/>
                </a:lnTo>
                <a:lnTo>
                  <a:pt x="161" y="178"/>
                </a:lnTo>
                <a:lnTo>
                  <a:pt x="161" y="178"/>
                </a:lnTo>
                <a:close/>
                <a:moveTo>
                  <a:pt x="62" y="16"/>
                </a:moveTo>
                <a:lnTo>
                  <a:pt x="62" y="16"/>
                </a:lnTo>
                <a:lnTo>
                  <a:pt x="63" y="18"/>
                </a:lnTo>
                <a:lnTo>
                  <a:pt x="63" y="18"/>
                </a:lnTo>
                <a:lnTo>
                  <a:pt x="63" y="16"/>
                </a:lnTo>
                <a:lnTo>
                  <a:pt x="65" y="16"/>
                </a:lnTo>
                <a:lnTo>
                  <a:pt x="65" y="16"/>
                </a:lnTo>
                <a:lnTo>
                  <a:pt x="62" y="16"/>
                </a:lnTo>
                <a:lnTo>
                  <a:pt x="62" y="16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1" y="78"/>
                </a:lnTo>
                <a:lnTo>
                  <a:pt x="51" y="79"/>
                </a:lnTo>
                <a:lnTo>
                  <a:pt x="51" y="79"/>
                </a:lnTo>
                <a:lnTo>
                  <a:pt x="52" y="79"/>
                </a:lnTo>
                <a:lnTo>
                  <a:pt x="52" y="79"/>
                </a:lnTo>
                <a:lnTo>
                  <a:pt x="52" y="78"/>
                </a:lnTo>
                <a:lnTo>
                  <a:pt x="52" y="78"/>
                </a:lnTo>
                <a:close/>
                <a:moveTo>
                  <a:pt x="175" y="188"/>
                </a:moveTo>
                <a:lnTo>
                  <a:pt x="175" y="188"/>
                </a:lnTo>
                <a:lnTo>
                  <a:pt x="175" y="188"/>
                </a:lnTo>
                <a:lnTo>
                  <a:pt x="175" y="188"/>
                </a:lnTo>
                <a:lnTo>
                  <a:pt x="177" y="185"/>
                </a:lnTo>
                <a:lnTo>
                  <a:pt x="177" y="185"/>
                </a:lnTo>
                <a:lnTo>
                  <a:pt x="175" y="186"/>
                </a:lnTo>
                <a:lnTo>
                  <a:pt x="175" y="188"/>
                </a:lnTo>
                <a:lnTo>
                  <a:pt x="175" y="188"/>
                </a:lnTo>
                <a:close/>
                <a:moveTo>
                  <a:pt x="194" y="41"/>
                </a:moveTo>
                <a:lnTo>
                  <a:pt x="194" y="41"/>
                </a:lnTo>
                <a:lnTo>
                  <a:pt x="194" y="41"/>
                </a:lnTo>
                <a:lnTo>
                  <a:pt x="194" y="41"/>
                </a:lnTo>
                <a:lnTo>
                  <a:pt x="191" y="38"/>
                </a:lnTo>
                <a:lnTo>
                  <a:pt x="191" y="38"/>
                </a:lnTo>
                <a:lnTo>
                  <a:pt x="193" y="40"/>
                </a:lnTo>
                <a:lnTo>
                  <a:pt x="194" y="41"/>
                </a:lnTo>
                <a:lnTo>
                  <a:pt x="194" y="41"/>
                </a:lnTo>
                <a:close/>
                <a:moveTo>
                  <a:pt x="137" y="87"/>
                </a:moveTo>
                <a:lnTo>
                  <a:pt x="137" y="87"/>
                </a:lnTo>
                <a:lnTo>
                  <a:pt x="137" y="87"/>
                </a:lnTo>
                <a:lnTo>
                  <a:pt x="137" y="87"/>
                </a:lnTo>
                <a:lnTo>
                  <a:pt x="136" y="87"/>
                </a:lnTo>
                <a:lnTo>
                  <a:pt x="136" y="87"/>
                </a:lnTo>
                <a:lnTo>
                  <a:pt x="134" y="89"/>
                </a:lnTo>
                <a:lnTo>
                  <a:pt x="134" y="89"/>
                </a:lnTo>
                <a:lnTo>
                  <a:pt x="134" y="89"/>
                </a:lnTo>
                <a:lnTo>
                  <a:pt x="134" y="89"/>
                </a:lnTo>
                <a:lnTo>
                  <a:pt x="137" y="87"/>
                </a:lnTo>
                <a:lnTo>
                  <a:pt x="137" y="87"/>
                </a:lnTo>
                <a:close/>
                <a:moveTo>
                  <a:pt x="38" y="174"/>
                </a:moveTo>
                <a:lnTo>
                  <a:pt x="38" y="174"/>
                </a:lnTo>
                <a:lnTo>
                  <a:pt x="38" y="172"/>
                </a:lnTo>
                <a:lnTo>
                  <a:pt x="38" y="171"/>
                </a:lnTo>
                <a:lnTo>
                  <a:pt x="38" y="171"/>
                </a:lnTo>
                <a:lnTo>
                  <a:pt x="38" y="174"/>
                </a:lnTo>
                <a:lnTo>
                  <a:pt x="38" y="174"/>
                </a:lnTo>
                <a:close/>
                <a:moveTo>
                  <a:pt x="107" y="43"/>
                </a:moveTo>
                <a:lnTo>
                  <a:pt x="107" y="43"/>
                </a:lnTo>
                <a:lnTo>
                  <a:pt x="107" y="44"/>
                </a:lnTo>
                <a:lnTo>
                  <a:pt x="107" y="44"/>
                </a:lnTo>
                <a:lnTo>
                  <a:pt x="109" y="48"/>
                </a:lnTo>
                <a:lnTo>
                  <a:pt x="109" y="48"/>
                </a:lnTo>
                <a:lnTo>
                  <a:pt x="107" y="43"/>
                </a:lnTo>
                <a:lnTo>
                  <a:pt x="107" y="43"/>
                </a:lnTo>
                <a:close/>
                <a:moveTo>
                  <a:pt x="84" y="14"/>
                </a:moveTo>
                <a:lnTo>
                  <a:pt x="84" y="14"/>
                </a:lnTo>
                <a:lnTo>
                  <a:pt x="82" y="14"/>
                </a:lnTo>
                <a:lnTo>
                  <a:pt x="81" y="14"/>
                </a:lnTo>
                <a:lnTo>
                  <a:pt x="81" y="14"/>
                </a:lnTo>
                <a:lnTo>
                  <a:pt x="84" y="14"/>
                </a:lnTo>
                <a:lnTo>
                  <a:pt x="84" y="14"/>
                </a:lnTo>
                <a:close/>
                <a:moveTo>
                  <a:pt x="197" y="93"/>
                </a:moveTo>
                <a:lnTo>
                  <a:pt x="197" y="93"/>
                </a:lnTo>
                <a:lnTo>
                  <a:pt x="199" y="92"/>
                </a:lnTo>
                <a:lnTo>
                  <a:pt x="197" y="90"/>
                </a:lnTo>
                <a:lnTo>
                  <a:pt x="197" y="90"/>
                </a:lnTo>
                <a:lnTo>
                  <a:pt x="197" y="92"/>
                </a:lnTo>
                <a:lnTo>
                  <a:pt x="197" y="92"/>
                </a:lnTo>
                <a:lnTo>
                  <a:pt x="197" y="93"/>
                </a:lnTo>
                <a:lnTo>
                  <a:pt x="197" y="93"/>
                </a:lnTo>
                <a:close/>
                <a:moveTo>
                  <a:pt x="158" y="185"/>
                </a:moveTo>
                <a:lnTo>
                  <a:pt x="158" y="185"/>
                </a:lnTo>
                <a:lnTo>
                  <a:pt x="161" y="182"/>
                </a:lnTo>
                <a:lnTo>
                  <a:pt x="161" y="182"/>
                </a:lnTo>
                <a:lnTo>
                  <a:pt x="160" y="183"/>
                </a:lnTo>
                <a:lnTo>
                  <a:pt x="158" y="185"/>
                </a:lnTo>
                <a:lnTo>
                  <a:pt x="158" y="185"/>
                </a:lnTo>
                <a:close/>
                <a:moveTo>
                  <a:pt x="145" y="63"/>
                </a:moveTo>
                <a:lnTo>
                  <a:pt x="145" y="63"/>
                </a:lnTo>
                <a:lnTo>
                  <a:pt x="145" y="66"/>
                </a:lnTo>
                <a:lnTo>
                  <a:pt x="145" y="66"/>
                </a:lnTo>
                <a:lnTo>
                  <a:pt x="147" y="65"/>
                </a:lnTo>
                <a:lnTo>
                  <a:pt x="147" y="65"/>
                </a:lnTo>
                <a:lnTo>
                  <a:pt x="145" y="63"/>
                </a:lnTo>
                <a:lnTo>
                  <a:pt x="145" y="63"/>
                </a:lnTo>
                <a:close/>
                <a:moveTo>
                  <a:pt x="202" y="87"/>
                </a:moveTo>
                <a:lnTo>
                  <a:pt x="202" y="87"/>
                </a:lnTo>
                <a:lnTo>
                  <a:pt x="201" y="87"/>
                </a:lnTo>
                <a:lnTo>
                  <a:pt x="201" y="87"/>
                </a:lnTo>
                <a:lnTo>
                  <a:pt x="201" y="89"/>
                </a:lnTo>
                <a:lnTo>
                  <a:pt x="201" y="89"/>
                </a:lnTo>
                <a:lnTo>
                  <a:pt x="202" y="89"/>
                </a:lnTo>
                <a:lnTo>
                  <a:pt x="202" y="87"/>
                </a:lnTo>
                <a:lnTo>
                  <a:pt x="202" y="87"/>
                </a:lnTo>
                <a:close/>
                <a:moveTo>
                  <a:pt x="10" y="122"/>
                </a:moveTo>
                <a:lnTo>
                  <a:pt x="10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19"/>
                </a:lnTo>
                <a:lnTo>
                  <a:pt x="10" y="119"/>
                </a:lnTo>
                <a:lnTo>
                  <a:pt x="10" y="117"/>
                </a:lnTo>
                <a:lnTo>
                  <a:pt x="10" y="117"/>
                </a:lnTo>
                <a:lnTo>
                  <a:pt x="10" y="122"/>
                </a:lnTo>
                <a:lnTo>
                  <a:pt x="10" y="122"/>
                </a:lnTo>
                <a:close/>
                <a:moveTo>
                  <a:pt x="118" y="150"/>
                </a:moveTo>
                <a:lnTo>
                  <a:pt x="118" y="150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18" y="149"/>
                </a:lnTo>
                <a:lnTo>
                  <a:pt x="118" y="149"/>
                </a:lnTo>
                <a:lnTo>
                  <a:pt x="118" y="150"/>
                </a:lnTo>
                <a:lnTo>
                  <a:pt x="118" y="150"/>
                </a:lnTo>
                <a:close/>
                <a:moveTo>
                  <a:pt x="60" y="186"/>
                </a:move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2" y="185"/>
                </a:lnTo>
                <a:lnTo>
                  <a:pt x="62" y="185"/>
                </a:lnTo>
                <a:lnTo>
                  <a:pt x="63" y="185"/>
                </a:lnTo>
                <a:lnTo>
                  <a:pt x="62" y="183"/>
                </a:lnTo>
                <a:lnTo>
                  <a:pt x="62" y="183"/>
                </a:lnTo>
                <a:lnTo>
                  <a:pt x="60" y="186"/>
                </a:lnTo>
                <a:lnTo>
                  <a:pt x="60" y="186"/>
                </a:lnTo>
                <a:close/>
                <a:moveTo>
                  <a:pt x="100" y="18"/>
                </a:moveTo>
                <a:lnTo>
                  <a:pt x="100" y="18"/>
                </a:lnTo>
                <a:lnTo>
                  <a:pt x="100" y="19"/>
                </a:lnTo>
                <a:lnTo>
                  <a:pt x="101" y="18"/>
                </a:lnTo>
                <a:lnTo>
                  <a:pt x="101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close/>
                <a:moveTo>
                  <a:pt x="142" y="63"/>
                </a:moveTo>
                <a:lnTo>
                  <a:pt x="142" y="63"/>
                </a:lnTo>
                <a:lnTo>
                  <a:pt x="142" y="63"/>
                </a:lnTo>
                <a:lnTo>
                  <a:pt x="142" y="63"/>
                </a:lnTo>
                <a:lnTo>
                  <a:pt x="142" y="60"/>
                </a:lnTo>
                <a:lnTo>
                  <a:pt x="142" y="60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3"/>
                </a:lnTo>
                <a:lnTo>
                  <a:pt x="142" y="63"/>
                </a:lnTo>
                <a:close/>
                <a:moveTo>
                  <a:pt x="66" y="240"/>
                </a:moveTo>
                <a:lnTo>
                  <a:pt x="66" y="240"/>
                </a:lnTo>
                <a:lnTo>
                  <a:pt x="68" y="238"/>
                </a:lnTo>
                <a:lnTo>
                  <a:pt x="66" y="237"/>
                </a:lnTo>
                <a:lnTo>
                  <a:pt x="66" y="237"/>
                </a:lnTo>
                <a:lnTo>
                  <a:pt x="66" y="240"/>
                </a:lnTo>
                <a:lnTo>
                  <a:pt x="66" y="240"/>
                </a:lnTo>
                <a:close/>
                <a:moveTo>
                  <a:pt x="38" y="183"/>
                </a:moveTo>
                <a:lnTo>
                  <a:pt x="38" y="183"/>
                </a:lnTo>
                <a:lnTo>
                  <a:pt x="38" y="185"/>
                </a:lnTo>
                <a:lnTo>
                  <a:pt x="40" y="188"/>
                </a:lnTo>
                <a:lnTo>
                  <a:pt x="40" y="188"/>
                </a:lnTo>
                <a:lnTo>
                  <a:pt x="38" y="183"/>
                </a:lnTo>
                <a:lnTo>
                  <a:pt x="38" y="183"/>
                </a:lnTo>
                <a:close/>
                <a:moveTo>
                  <a:pt x="48" y="149"/>
                </a:moveTo>
                <a:lnTo>
                  <a:pt x="48" y="149"/>
                </a:lnTo>
                <a:lnTo>
                  <a:pt x="44" y="145"/>
                </a:lnTo>
                <a:lnTo>
                  <a:pt x="44" y="145"/>
                </a:lnTo>
                <a:lnTo>
                  <a:pt x="44" y="149"/>
                </a:lnTo>
                <a:lnTo>
                  <a:pt x="48" y="149"/>
                </a:lnTo>
                <a:lnTo>
                  <a:pt x="48" y="149"/>
                </a:lnTo>
                <a:close/>
                <a:moveTo>
                  <a:pt x="148" y="265"/>
                </a:move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7" y="267"/>
                </a:lnTo>
                <a:lnTo>
                  <a:pt x="147" y="267"/>
                </a:lnTo>
                <a:lnTo>
                  <a:pt x="145" y="267"/>
                </a:lnTo>
                <a:lnTo>
                  <a:pt x="144" y="267"/>
                </a:lnTo>
                <a:lnTo>
                  <a:pt x="144" y="267"/>
                </a:lnTo>
                <a:lnTo>
                  <a:pt x="148" y="265"/>
                </a:lnTo>
                <a:lnTo>
                  <a:pt x="148" y="265"/>
                </a:lnTo>
                <a:close/>
                <a:moveTo>
                  <a:pt x="73" y="174"/>
                </a:moveTo>
                <a:lnTo>
                  <a:pt x="73" y="174"/>
                </a:lnTo>
                <a:lnTo>
                  <a:pt x="73" y="174"/>
                </a:lnTo>
                <a:lnTo>
                  <a:pt x="73" y="174"/>
                </a:lnTo>
                <a:lnTo>
                  <a:pt x="74" y="172"/>
                </a:lnTo>
                <a:lnTo>
                  <a:pt x="74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4"/>
                </a:lnTo>
                <a:lnTo>
                  <a:pt x="73" y="174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42" y="41"/>
                </a:lnTo>
                <a:lnTo>
                  <a:pt x="142" y="41"/>
                </a:lnTo>
                <a:lnTo>
                  <a:pt x="144" y="41"/>
                </a:lnTo>
                <a:lnTo>
                  <a:pt x="144" y="41"/>
                </a:lnTo>
                <a:lnTo>
                  <a:pt x="144" y="38"/>
                </a:lnTo>
                <a:lnTo>
                  <a:pt x="144" y="38"/>
                </a:lnTo>
                <a:lnTo>
                  <a:pt x="142" y="40"/>
                </a:lnTo>
                <a:lnTo>
                  <a:pt x="142" y="40"/>
                </a:lnTo>
                <a:close/>
                <a:moveTo>
                  <a:pt x="95" y="257"/>
                </a:moveTo>
                <a:lnTo>
                  <a:pt x="95" y="257"/>
                </a:lnTo>
                <a:lnTo>
                  <a:pt x="96" y="257"/>
                </a:lnTo>
                <a:lnTo>
                  <a:pt x="96" y="256"/>
                </a:lnTo>
                <a:lnTo>
                  <a:pt x="96" y="256"/>
                </a:lnTo>
                <a:lnTo>
                  <a:pt x="95" y="257"/>
                </a:lnTo>
                <a:lnTo>
                  <a:pt x="95" y="257"/>
                </a:lnTo>
                <a:close/>
                <a:moveTo>
                  <a:pt x="49" y="174"/>
                </a:moveTo>
                <a:lnTo>
                  <a:pt x="49" y="174"/>
                </a:lnTo>
                <a:lnTo>
                  <a:pt x="48" y="172"/>
                </a:lnTo>
                <a:lnTo>
                  <a:pt x="48" y="172"/>
                </a:lnTo>
                <a:lnTo>
                  <a:pt x="49" y="175"/>
                </a:lnTo>
                <a:lnTo>
                  <a:pt x="49" y="175"/>
                </a:lnTo>
                <a:lnTo>
                  <a:pt x="49" y="175"/>
                </a:lnTo>
                <a:lnTo>
                  <a:pt x="49" y="175"/>
                </a:lnTo>
                <a:lnTo>
                  <a:pt x="49" y="174"/>
                </a:lnTo>
                <a:lnTo>
                  <a:pt x="49" y="174"/>
                </a:lnTo>
                <a:close/>
                <a:moveTo>
                  <a:pt x="96" y="38"/>
                </a:moveTo>
                <a:lnTo>
                  <a:pt x="96" y="38"/>
                </a:lnTo>
                <a:lnTo>
                  <a:pt x="96" y="37"/>
                </a:lnTo>
                <a:lnTo>
                  <a:pt x="96" y="37"/>
                </a:lnTo>
                <a:lnTo>
                  <a:pt x="96" y="35"/>
                </a:lnTo>
                <a:lnTo>
                  <a:pt x="96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6" y="38"/>
                </a:lnTo>
                <a:lnTo>
                  <a:pt x="96" y="38"/>
                </a:lnTo>
                <a:close/>
                <a:moveTo>
                  <a:pt x="123" y="205"/>
                </a:moveTo>
                <a:lnTo>
                  <a:pt x="123" y="205"/>
                </a:lnTo>
                <a:lnTo>
                  <a:pt x="126" y="204"/>
                </a:lnTo>
                <a:lnTo>
                  <a:pt x="126" y="204"/>
                </a:lnTo>
                <a:lnTo>
                  <a:pt x="123" y="204"/>
                </a:lnTo>
                <a:lnTo>
                  <a:pt x="123" y="204"/>
                </a:lnTo>
                <a:lnTo>
                  <a:pt x="123" y="205"/>
                </a:lnTo>
                <a:lnTo>
                  <a:pt x="123" y="205"/>
                </a:lnTo>
                <a:close/>
                <a:moveTo>
                  <a:pt x="71" y="199"/>
                </a:moveTo>
                <a:lnTo>
                  <a:pt x="71" y="199"/>
                </a:lnTo>
                <a:lnTo>
                  <a:pt x="74" y="201"/>
                </a:lnTo>
                <a:lnTo>
                  <a:pt x="74" y="201"/>
                </a:lnTo>
                <a:lnTo>
                  <a:pt x="71" y="199"/>
                </a:lnTo>
                <a:lnTo>
                  <a:pt x="71" y="199"/>
                </a:lnTo>
                <a:close/>
                <a:moveTo>
                  <a:pt x="112" y="33"/>
                </a:moveTo>
                <a:lnTo>
                  <a:pt x="112" y="33"/>
                </a:lnTo>
                <a:lnTo>
                  <a:pt x="109" y="32"/>
                </a:lnTo>
                <a:lnTo>
                  <a:pt x="109" y="32"/>
                </a:lnTo>
                <a:lnTo>
                  <a:pt x="111" y="33"/>
                </a:lnTo>
                <a:lnTo>
                  <a:pt x="111" y="33"/>
                </a:lnTo>
                <a:lnTo>
                  <a:pt x="112" y="33"/>
                </a:lnTo>
                <a:lnTo>
                  <a:pt x="112" y="33"/>
                </a:lnTo>
                <a:close/>
                <a:moveTo>
                  <a:pt x="46" y="202"/>
                </a:moveTo>
                <a:lnTo>
                  <a:pt x="46" y="202"/>
                </a:lnTo>
                <a:lnTo>
                  <a:pt x="44" y="204"/>
                </a:lnTo>
                <a:lnTo>
                  <a:pt x="46" y="205"/>
                </a:lnTo>
                <a:lnTo>
                  <a:pt x="46" y="205"/>
                </a:lnTo>
                <a:lnTo>
                  <a:pt x="46" y="202"/>
                </a:lnTo>
                <a:lnTo>
                  <a:pt x="46" y="202"/>
                </a:lnTo>
                <a:close/>
                <a:moveTo>
                  <a:pt x="120" y="204"/>
                </a:moveTo>
                <a:lnTo>
                  <a:pt x="120" y="204"/>
                </a:lnTo>
                <a:lnTo>
                  <a:pt x="118" y="204"/>
                </a:lnTo>
                <a:lnTo>
                  <a:pt x="118" y="204"/>
                </a:lnTo>
                <a:lnTo>
                  <a:pt x="118" y="204"/>
                </a:lnTo>
                <a:lnTo>
                  <a:pt x="120" y="205"/>
                </a:lnTo>
                <a:lnTo>
                  <a:pt x="120" y="205"/>
                </a:lnTo>
                <a:lnTo>
                  <a:pt x="120" y="204"/>
                </a:lnTo>
                <a:lnTo>
                  <a:pt x="120" y="204"/>
                </a:lnTo>
                <a:close/>
                <a:moveTo>
                  <a:pt x="144" y="177"/>
                </a:moveTo>
                <a:lnTo>
                  <a:pt x="144" y="177"/>
                </a:lnTo>
                <a:lnTo>
                  <a:pt x="144" y="174"/>
                </a:lnTo>
                <a:lnTo>
                  <a:pt x="144" y="174"/>
                </a:lnTo>
                <a:lnTo>
                  <a:pt x="144" y="175"/>
                </a:lnTo>
                <a:lnTo>
                  <a:pt x="144" y="177"/>
                </a:lnTo>
                <a:lnTo>
                  <a:pt x="144" y="177"/>
                </a:lnTo>
                <a:close/>
                <a:moveTo>
                  <a:pt x="103" y="98"/>
                </a:moveTo>
                <a:lnTo>
                  <a:pt x="103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8"/>
                </a:lnTo>
                <a:lnTo>
                  <a:pt x="103" y="100"/>
                </a:lnTo>
                <a:lnTo>
                  <a:pt x="103" y="100"/>
                </a:lnTo>
                <a:lnTo>
                  <a:pt x="103" y="98"/>
                </a:lnTo>
                <a:lnTo>
                  <a:pt x="103" y="98"/>
                </a:lnTo>
                <a:close/>
                <a:moveTo>
                  <a:pt x="104" y="48"/>
                </a:moveTo>
                <a:lnTo>
                  <a:pt x="104" y="48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3" y="48"/>
                </a:lnTo>
                <a:lnTo>
                  <a:pt x="103" y="48"/>
                </a:lnTo>
                <a:lnTo>
                  <a:pt x="103" y="48"/>
                </a:lnTo>
                <a:lnTo>
                  <a:pt x="103" y="48"/>
                </a:lnTo>
                <a:lnTo>
                  <a:pt x="104" y="48"/>
                </a:lnTo>
                <a:lnTo>
                  <a:pt x="104" y="48"/>
                </a:lnTo>
                <a:close/>
                <a:moveTo>
                  <a:pt x="128" y="44"/>
                </a:moveTo>
                <a:lnTo>
                  <a:pt x="128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3"/>
                </a:lnTo>
                <a:lnTo>
                  <a:pt x="130" y="43"/>
                </a:lnTo>
                <a:lnTo>
                  <a:pt x="128" y="44"/>
                </a:lnTo>
                <a:lnTo>
                  <a:pt x="128" y="44"/>
                </a:lnTo>
                <a:close/>
                <a:moveTo>
                  <a:pt x="65" y="60"/>
                </a:moveTo>
                <a:lnTo>
                  <a:pt x="65" y="60"/>
                </a:lnTo>
                <a:lnTo>
                  <a:pt x="63" y="60"/>
                </a:lnTo>
                <a:lnTo>
                  <a:pt x="63" y="60"/>
                </a:lnTo>
                <a:lnTo>
                  <a:pt x="65" y="62"/>
                </a:lnTo>
                <a:lnTo>
                  <a:pt x="65" y="62"/>
                </a:lnTo>
                <a:lnTo>
                  <a:pt x="65" y="60"/>
                </a:lnTo>
                <a:lnTo>
                  <a:pt x="65" y="60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5" y="41"/>
                </a:lnTo>
                <a:lnTo>
                  <a:pt x="125" y="41"/>
                </a:lnTo>
                <a:lnTo>
                  <a:pt x="126" y="41"/>
                </a:lnTo>
                <a:lnTo>
                  <a:pt x="126" y="40"/>
                </a:lnTo>
                <a:lnTo>
                  <a:pt x="126" y="40"/>
                </a:lnTo>
                <a:close/>
                <a:moveTo>
                  <a:pt x="125" y="160"/>
                </a:moveTo>
                <a:lnTo>
                  <a:pt x="125" y="160"/>
                </a:lnTo>
                <a:lnTo>
                  <a:pt x="126" y="163"/>
                </a:lnTo>
                <a:lnTo>
                  <a:pt x="126" y="163"/>
                </a:lnTo>
                <a:lnTo>
                  <a:pt x="126" y="161"/>
                </a:lnTo>
                <a:lnTo>
                  <a:pt x="125" y="160"/>
                </a:lnTo>
                <a:lnTo>
                  <a:pt x="125" y="160"/>
                </a:lnTo>
                <a:close/>
                <a:moveTo>
                  <a:pt x="126" y="33"/>
                </a:moveTo>
                <a:lnTo>
                  <a:pt x="126" y="33"/>
                </a:lnTo>
                <a:lnTo>
                  <a:pt x="126" y="33"/>
                </a:lnTo>
                <a:lnTo>
                  <a:pt x="125" y="32"/>
                </a:lnTo>
                <a:lnTo>
                  <a:pt x="125" y="32"/>
                </a:lnTo>
                <a:lnTo>
                  <a:pt x="125" y="33"/>
                </a:lnTo>
                <a:lnTo>
                  <a:pt x="125" y="33"/>
                </a:lnTo>
                <a:lnTo>
                  <a:pt x="126" y="33"/>
                </a:lnTo>
                <a:lnTo>
                  <a:pt x="126" y="33"/>
                </a:lnTo>
                <a:close/>
                <a:moveTo>
                  <a:pt x="55" y="227"/>
                </a:moveTo>
                <a:lnTo>
                  <a:pt x="55" y="227"/>
                </a:lnTo>
                <a:lnTo>
                  <a:pt x="55" y="224"/>
                </a:lnTo>
                <a:lnTo>
                  <a:pt x="55" y="224"/>
                </a:lnTo>
                <a:lnTo>
                  <a:pt x="55" y="226"/>
                </a:lnTo>
                <a:lnTo>
                  <a:pt x="55" y="227"/>
                </a:lnTo>
                <a:lnTo>
                  <a:pt x="55" y="227"/>
                </a:lnTo>
                <a:close/>
                <a:moveTo>
                  <a:pt x="41" y="180"/>
                </a:move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83"/>
                </a:lnTo>
                <a:lnTo>
                  <a:pt x="41" y="183"/>
                </a:lnTo>
                <a:lnTo>
                  <a:pt x="41" y="180"/>
                </a:lnTo>
                <a:lnTo>
                  <a:pt x="41" y="180"/>
                </a:lnTo>
                <a:close/>
                <a:moveTo>
                  <a:pt x="81" y="25"/>
                </a:moveTo>
                <a:lnTo>
                  <a:pt x="81" y="25"/>
                </a:lnTo>
                <a:lnTo>
                  <a:pt x="82" y="25"/>
                </a:lnTo>
                <a:lnTo>
                  <a:pt x="82" y="25"/>
                </a:lnTo>
                <a:lnTo>
                  <a:pt x="82" y="24"/>
                </a:lnTo>
                <a:lnTo>
                  <a:pt x="82" y="24"/>
                </a:lnTo>
                <a:lnTo>
                  <a:pt x="81" y="24"/>
                </a:lnTo>
                <a:lnTo>
                  <a:pt x="81" y="24"/>
                </a:lnTo>
                <a:lnTo>
                  <a:pt x="81" y="24"/>
                </a:lnTo>
                <a:lnTo>
                  <a:pt x="81" y="24"/>
                </a:lnTo>
                <a:lnTo>
                  <a:pt x="81" y="25"/>
                </a:lnTo>
                <a:lnTo>
                  <a:pt x="81" y="25"/>
                </a:lnTo>
                <a:close/>
                <a:moveTo>
                  <a:pt x="43" y="172"/>
                </a:moveTo>
                <a:lnTo>
                  <a:pt x="43" y="172"/>
                </a:lnTo>
                <a:lnTo>
                  <a:pt x="43" y="174"/>
                </a:lnTo>
                <a:lnTo>
                  <a:pt x="43" y="174"/>
                </a:lnTo>
                <a:lnTo>
                  <a:pt x="43" y="174"/>
                </a:lnTo>
                <a:lnTo>
                  <a:pt x="43" y="174"/>
                </a:lnTo>
                <a:lnTo>
                  <a:pt x="43" y="172"/>
                </a:lnTo>
                <a:lnTo>
                  <a:pt x="43" y="172"/>
                </a:lnTo>
                <a:close/>
                <a:moveTo>
                  <a:pt x="147" y="37"/>
                </a:moveTo>
                <a:lnTo>
                  <a:pt x="147" y="37"/>
                </a:lnTo>
                <a:lnTo>
                  <a:pt x="145" y="38"/>
                </a:lnTo>
                <a:lnTo>
                  <a:pt x="147" y="40"/>
                </a:lnTo>
                <a:lnTo>
                  <a:pt x="147" y="40"/>
                </a:lnTo>
                <a:lnTo>
                  <a:pt x="147" y="37"/>
                </a:lnTo>
                <a:lnTo>
                  <a:pt x="147" y="37"/>
                </a:lnTo>
                <a:close/>
                <a:moveTo>
                  <a:pt x="44" y="74"/>
                </a:moveTo>
                <a:lnTo>
                  <a:pt x="44" y="74"/>
                </a:lnTo>
                <a:lnTo>
                  <a:pt x="46" y="76"/>
                </a:lnTo>
                <a:lnTo>
                  <a:pt x="46" y="76"/>
                </a:lnTo>
                <a:lnTo>
                  <a:pt x="48" y="74"/>
                </a:lnTo>
                <a:lnTo>
                  <a:pt x="48" y="74"/>
                </a:lnTo>
                <a:lnTo>
                  <a:pt x="46" y="73"/>
                </a:lnTo>
                <a:lnTo>
                  <a:pt x="46" y="73"/>
                </a:lnTo>
                <a:lnTo>
                  <a:pt x="44" y="74"/>
                </a:lnTo>
                <a:lnTo>
                  <a:pt x="44" y="74"/>
                </a:lnTo>
                <a:close/>
                <a:moveTo>
                  <a:pt x="142" y="264"/>
                </a:moveTo>
                <a:lnTo>
                  <a:pt x="142" y="264"/>
                </a:lnTo>
                <a:lnTo>
                  <a:pt x="141" y="261"/>
                </a:lnTo>
                <a:lnTo>
                  <a:pt x="141" y="261"/>
                </a:lnTo>
                <a:lnTo>
                  <a:pt x="141" y="262"/>
                </a:lnTo>
                <a:lnTo>
                  <a:pt x="141" y="262"/>
                </a:lnTo>
                <a:lnTo>
                  <a:pt x="142" y="264"/>
                </a:lnTo>
                <a:lnTo>
                  <a:pt x="142" y="264"/>
                </a:lnTo>
                <a:close/>
                <a:moveTo>
                  <a:pt x="147" y="155"/>
                </a:move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8" y="156"/>
                </a:lnTo>
                <a:lnTo>
                  <a:pt x="150" y="158"/>
                </a:lnTo>
                <a:lnTo>
                  <a:pt x="150" y="158"/>
                </a:lnTo>
                <a:lnTo>
                  <a:pt x="147" y="155"/>
                </a:lnTo>
                <a:lnTo>
                  <a:pt x="147" y="155"/>
                </a:lnTo>
                <a:close/>
                <a:moveTo>
                  <a:pt x="201" y="63"/>
                </a:moveTo>
                <a:lnTo>
                  <a:pt x="201" y="63"/>
                </a:lnTo>
                <a:lnTo>
                  <a:pt x="201" y="63"/>
                </a:lnTo>
                <a:lnTo>
                  <a:pt x="201" y="65"/>
                </a:lnTo>
                <a:lnTo>
                  <a:pt x="201" y="65"/>
                </a:lnTo>
                <a:lnTo>
                  <a:pt x="201" y="63"/>
                </a:lnTo>
                <a:lnTo>
                  <a:pt x="201" y="63"/>
                </a:lnTo>
                <a:close/>
                <a:moveTo>
                  <a:pt x="104" y="74"/>
                </a:moveTo>
                <a:lnTo>
                  <a:pt x="104" y="74"/>
                </a:lnTo>
                <a:lnTo>
                  <a:pt x="104" y="73"/>
                </a:lnTo>
                <a:lnTo>
                  <a:pt x="104" y="73"/>
                </a:lnTo>
                <a:lnTo>
                  <a:pt x="103" y="73"/>
                </a:lnTo>
                <a:lnTo>
                  <a:pt x="103" y="73"/>
                </a:lnTo>
                <a:lnTo>
                  <a:pt x="104" y="74"/>
                </a:lnTo>
                <a:lnTo>
                  <a:pt x="104" y="74"/>
                </a:lnTo>
                <a:close/>
                <a:moveTo>
                  <a:pt x="194" y="71"/>
                </a:moveTo>
                <a:lnTo>
                  <a:pt x="194" y="71"/>
                </a:lnTo>
                <a:lnTo>
                  <a:pt x="194" y="73"/>
                </a:lnTo>
                <a:lnTo>
                  <a:pt x="194" y="73"/>
                </a:lnTo>
                <a:lnTo>
                  <a:pt x="194" y="73"/>
                </a:lnTo>
                <a:lnTo>
                  <a:pt x="194" y="73"/>
                </a:lnTo>
                <a:lnTo>
                  <a:pt x="194" y="73"/>
                </a:lnTo>
                <a:lnTo>
                  <a:pt x="194" y="73"/>
                </a:lnTo>
                <a:lnTo>
                  <a:pt x="194" y="73"/>
                </a:lnTo>
                <a:lnTo>
                  <a:pt x="194" y="71"/>
                </a:lnTo>
                <a:lnTo>
                  <a:pt x="194" y="71"/>
                </a:lnTo>
                <a:close/>
                <a:moveTo>
                  <a:pt x="36" y="152"/>
                </a:moveTo>
                <a:lnTo>
                  <a:pt x="36" y="152"/>
                </a:lnTo>
                <a:lnTo>
                  <a:pt x="36" y="152"/>
                </a:lnTo>
                <a:lnTo>
                  <a:pt x="38" y="153"/>
                </a:lnTo>
                <a:lnTo>
                  <a:pt x="38" y="153"/>
                </a:lnTo>
                <a:lnTo>
                  <a:pt x="36" y="152"/>
                </a:lnTo>
                <a:lnTo>
                  <a:pt x="36" y="152"/>
                </a:lnTo>
                <a:close/>
                <a:moveTo>
                  <a:pt x="107" y="144"/>
                </a:moveTo>
                <a:lnTo>
                  <a:pt x="107" y="144"/>
                </a:lnTo>
                <a:lnTo>
                  <a:pt x="107" y="141"/>
                </a:lnTo>
                <a:lnTo>
                  <a:pt x="107" y="141"/>
                </a:lnTo>
                <a:lnTo>
                  <a:pt x="106" y="142"/>
                </a:lnTo>
                <a:lnTo>
                  <a:pt x="106" y="142"/>
                </a:lnTo>
                <a:lnTo>
                  <a:pt x="107" y="144"/>
                </a:lnTo>
                <a:lnTo>
                  <a:pt x="107" y="144"/>
                </a:lnTo>
                <a:close/>
                <a:moveTo>
                  <a:pt x="133" y="197"/>
                </a:moveTo>
                <a:lnTo>
                  <a:pt x="133" y="197"/>
                </a:lnTo>
                <a:lnTo>
                  <a:pt x="133" y="199"/>
                </a:lnTo>
                <a:lnTo>
                  <a:pt x="133" y="199"/>
                </a:lnTo>
                <a:lnTo>
                  <a:pt x="134" y="199"/>
                </a:lnTo>
                <a:lnTo>
                  <a:pt x="134" y="199"/>
                </a:lnTo>
                <a:lnTo>
                  <a:pt x="134" y="197"/>
                </a:lnTo>
                <a:lnTo>
                  <a:pt x="134" y="197"/>
                </a:lnTo>
                <a:lnTo>
                  <a:pt x="133" y="197"/>
                </a:lnTo>
                <a:lnTo>
                  <a:pt x="133" y="197"/>
                </a:lnTo>
                <a:close/>
                <a:moveTo>
                  <a:pt x="118" y="63"/>
                </a:moveTo>
                <a:lnTo>
                  <a:pt x="118" y="63"/>
                </a:lnTo>
                <a:lnTo>
                  <a:pt x="118" y="62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close/>
                <a:moveTo>
                  <a:pt x="130" y="259"/>
                </a:moveTo>
                <a:lnTo>
                  <a:pt x="130" y="259"/>
                </a:lnTo>
                <a:lnTo>
                  <a:pt x="130" y="256"/>
                </a:lnTo>
                <a:lnTo>
                  <a:pt x="130" y="256"/>
                </a:lnTo>
                <a:lnTo>
                  <a:pt x="128" y="259"/>
                </a:lnTo>
                <a:lnTo>
                  <a:pt x="128" y="259"/>
                </a:lnTo>
                <a:lnTo>
                  <a:pt x="130" y="259"/>
                </a:lnTo>
                <a:lnTo>
                  <a:pt x="130" y="259"/>
                </a:lnTo>
                <a:lnTo>
                  <a:pt x="130" y="259"/>
                </a:lnTo>
                <a:lnTo>
                  <a:pt x="130" y="259"/>
                </a:lnTo>
                <a:close/>
                <a:moveTo>
                  <a:pt x="103" y="14"/>
                </a:moveTo>
                <a:lnTo>
                  <a:pt x="103" y="14"/>
                </a:lnTo>
                <a:lnTo>
                  <a:pt x="104" y="16"/>
                </a:lnTo>
                <a:lnTo>
                  <a:pt x="106" y="14"/>
                </a:lnTo>
                <a:lnTo>
                  <a:pt x="106" y="14"/>
                </a:lnTo>
                <a:lnTo>
                  <a:pt x="103" y="14"/>
                </a:lnTo>
                <a:lnTo>
                  <a:pt x="103" y="14"/>
                </a:lnTo>
                <a:close/>
                <a:moveTo>
                  <a:pt x="145" y="256"/>
                </a:moveTo>
                <a:lnTo>
                  <a:pt x="145" y="256"/>
                </a:lnTo>
                <a:lnTo>
                  <a:pt x="144" y="257"/>
                </a:lnTo>
                <a:lnTo>
                  <a:pt x="144" y="257"/>
                </a:lnTo>
                <a:lnTo>
                  <a:pt x="145" y="257"/>
                </a:lnTo>
                <a:lnTo>
                  <a:pt x="145" y="257"/>
                </a:lnTo>
                <a:lnTo>
                  <a:pt x="145" y="256"/>
                </a:lnTo>
                <a:lnTo>
                  <a:pt x="145" y="256"/>
                </a:lnTo>
                <a:close/>
                <a:moveTo>
                  <a:pt x="71" y="167"/>
                </a:moveTo>
                <a:lnTo>
                  <a:pt x="71" y="167"/>
                </a:lnTo>
                <a:lnTo>
                  <a:pt x="73" y="166"/>
                </a:lnTo>
                <a:lnTo>
                  <a:pt x="73" y="166"/>
                </a:lnTo>
                <a:lnTo>
                  <a:pt x="71" y="166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close/>
                <a:moveTo>
                  <a:pt x="118" y="38"/>
                </a:moveTo>
                <a:lnTo>
                  <a:pt x="118" y="38"/>
                </a:lnTo>
                <a:lnTo>
                  <a:pt x="120" y="37"/>
                </a:lnTo>
                <a:lnTo>
                  <a:pt x="120" y="37"/>
                </a:lnTo>
                <a:lnTo>
                  <a:pt x="120" y="37"/>
                </a:lnTo>
                <a:lnTo>
                  <a:pt x="120" y="37"/>
                </a:lnTo>
                <a:lnTo>
                  <a:pt x="118" y="38"/>
                </a:lnTo>
                <a:lnTo>
                  <a:pt x="118" y="38"/>
                </a:lnTo>
                <a:lnTo>
                  <a:pt x="118" y="38"/>
                </a:lnTo>
                <a:lnTo>
                  <a:pt x="118" y="38"/>
                </a:lnTo>
                <a:close/>
                <a:moveTo>
                  <a:pt x="185" y="33"/>
                </a:moveTo>
                <a:lnTo>
                  <a:pt x="185" y="33"/>
                </a:lnTo>
                <a:lnTo>
                  <a:pt x="186" y="35"/>
                </a:lnTo>
                <a:lnTo>
                  <a:pt x="186" y="35"/>
                </a:lnTo>
                <a:lnTo>
                  <a:pt x="186" y="33"/>
                </a:lnTo>
                <a:lnTo>
                  <a:pt x="185" y="33"/>
                </a:lnTo>
                <a:lnTo>
                  <a:pt x="185" y="33"/>
                </a:lnTo>
                <a:close/>
                <a:moveTo>
                  <a:pt x="126" y="141"/>
                </a:moveTo>
                <a:lnTo>
                  <a:pt x="126" y="141"/>
                </a:lnTo>
                <a:lnTo>
                  <a:pt x="125" y="137"/>
                </a:lnTo>
                <a:lnTo>
                  <a:pt x="125" y="137"/>
                </a:lnTo>
                <a:lnTo>
                  <a:pt x="125" y="139"/>
                </a:lnTo>
                <a:lnTo>
                  <a:pt x="125" y="139"/>
                </a:lnTo>
                <a:lnTo>
                  <a:pt x="125" y="141"/>
                </a:lnTo>
                <a:lnTo>
                  <a:pt x="125" y="141"/>
                </a:lnTo>
                <a:lnTo>
                  <a:pt x="126" y="141"/>
                </a:lnTo>
                <a:lnTo>
                  <a:pt x="126" y="141"/>
                </a:lnTo>
                <a:close/>
                <a:moveTo>
                  <a:pt x="186" y="66"/>
                </a:move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70"/>
                </a:lnTo>
                <a:lnTo>
                  <a:pt x="186" y="70"/>
                </a:lnTo>
                <a:lnTo>
                  <a:pt x="188" y="68"/>
                </a:lnTo>
                <a:lnTo>
                  <a:pt x="188" y="68"/>
                </a:lnTo>
                <a:lnTo>
                  <a:pt x="186" y="66"/>
                </a:lnTo>
                <a:lnTo>
                  <a:pt x="186" y="66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07" y="66"/>
                </a:lnTo>
                <a:lnTo>
                  <a:pt x="207" y="66"/>
                </a:lnTo>
                <a:lnTo>
                  <a:pt x="207" y="66"/>
                </a:lnTo>
                <a:lnTo>
                  <a:pt x="208" y="68"/>
                </a:lnTo>
                <a:lnTo>
                  <a:pt x="208" y="68"/>
                </a:lnTo>
                <a:lnTo>
                  <a:pt x="207" y="66"/>
                </a:lnTo>
                <a:lnTo>
                  <a:pt x="207" y="66"/>
                </a:lnTo>
                <a:close/>
                <a:moveTo>
                  <a:pt x="70" y="242"/>
                </a:moveTo>
                <a:lnTo>
                  <a:pt x="70" y="242"/>
                </a:lnTo>
                <a:lnTo>
                  <a:pt x="68" y="243"/>
                </a:lnTo>
                <a:lnTo>
                  <a:pt x="68" y="243"/>
                </a:lnTo>
                <a:lnTo>
                  <a:pt x="70" y="243"/>
                </a:lnTo>
                <a:lnTo>
                  <a:pt x="70" y="243"/>
                </a:lnTo>
                <a:lnTo>
                  <a:pt x="70" y="242"/>
                </a:lnTo>
                <a:lnTo>
                  <a:pt x="70" y="242"/>
                </a:lnTo>
                <a:close/>
                <a:moveTo>
                  <a:pt x="164" y="43"/>
                </a:moveTo>
                <a:lnTo>
                  <a:pt x="164" y="43"/>
                </a:lnTo>
                <a:lnTo>
                  <a:pt x="164" y="41"/>
                </a:lnTo>
                <a:lnTo>
                  <a:pt x="163" y="41"/>
                </a:lnTo>
                <a:lnTo>
                  <a:pt x="163" y="41"/>
                </a:lnTo>
                <a:lnTo>
                  <a:pt x="164" y="43"/>
                </a:lnTo>
                <a:lnTo>
                  <a:pt x="164" y="43"/>
                </a:lnTo>
                <a:close/>
                <a:moveTo>
                  <a:pt x="81" y="52"/>
                </a:moveTo>
                <a:lnTo>
                  <a:pt x="81" y="52"/>
                </a:lnTo>
                <a:lnTo>
                  <a:pt x="82" y="51"/>
                </a:lnTo>
                <a:lnTo>
                  <a:pt x="82" y="51"/>
                </a:lnTo>
                <a:lnTo>
                  <a:pt x="81" y="51"/>
                </a:lnTo>
                <a:lnTo>
                  <a:pt x="81" y="51"/>
                </a:lnTo>
                <a:lnTo>
                  <a:pt x="81" y="52"/>
                </a:lnTo>
                <a:lnTo>
                  <a:pt x="81" y="52"/>
                </a:lnTo>
                <a:close/>
                <a:moveTo>
                  <a:pt x="202" y="106"/>
                </a:moveTo>
                <a:lnTo>
                  <a:pt x="202" y="106"/>
                </a:lnTo>
                <a:lnTo>
                  <a:pt x="202" y="103"/>
                </a:lnTo>
                <a:lnTo>
                  <a:pt x="202" y="103"/>
                </a:lnTo>
                <a:lnTo>
                  <a:pt x="202" y="104"/>
                </a:lnTo>
                <a:lnTo>
                  <a:pt x="202" y="106"/>
                </a:lnTo>
                <a:lnTo>
                  <a:pt x="202" y="106"/>
                </a:lnTo>
                <a:close/>
                <a:moveTo>
                  <a:pt x="104" y="194"/>
                </a:moveTo>
                <a:lnTo>
                  <a:pt x="104" y="194"/>
                </a:lnTo>
                <a:lnTo>
                  <a:pt x="104" y="196"/>
                </a:lnTo>
                <a:lnTo>
                  <a:pt x="104" y="196"/>
                </a:lnTo>
                <a:lnTo>
                  <a:pt x="106" y="196"/>
                </a:lnTo>
                <a:lnTo>
                  <a:pt x="106" y="196"/>
                </a:lnTo>
                <a:lnTo>
                  <a:pt x="104" y="194"/>
                </a:lnTo>
                <a:lnTo>
                  <a:pt x="104" y="194"/>
                </a:lnTo>
                <a:close/>
                <a:moveTo>
                  <a:pt x="74" y="245"/>
                </a:moveTo>
                <a:lnTo>
                  <a:pt x="74" y="245"/>
                </a:lnTo>
                <a:lnTo>
                  <a:pt x="74" y="243"/>
                </a:lnTo>
                <a:lnTo>
                  <a:pt x="74" y="243"/>
                </a:lnTo>
                <a:lnTo>
                  <a:pt x="73" y="243"/>
                </a:lnTo>
                <a:lnTo>
                  <a:pt x="73" y="243"/>
                </a:lnTo>
                <a:lnTo>
                  <a:pt x="73" y="245"/>
                </a:lnTo>
                <a:lnTo>
                  <a:pt x="73" y="245"/>
                </a:lnTo>
                <a:lnTo>
                  <a:pt x="74" y="245"/>
                </a:lnTo>
                <a:lnTo>
                  <a:pt x="74" y="245"/>
                </a:lnTo>
                <a:close/>
                <a:moveTo>
                  <a:pt x="172" y="197"/>
                </a:moveTo>
                <a:lnTo>
                  <a:pt x="172" y="197"/>
                </a:lnTo>
                <a:lnTo>
                  <a:pt x="172" y="196"/>
                </a:lnTo>
                <a:lnTo>
                  <a:pt x="172" y="194"/>
                </a:lnTo>
                <a:lnTo>
                  <a:pt x="172" y="194"/>
                </a:lnTo>
                <a:lnTo>
                  <a:pt x="172" y="197"/>
                </a:lnTo>
                <a:lnTo>
                  <a:pt x="172" y="197"/>
                </a:lnTo>
                <a:close/>
                <a:moveTo>
                  <a:pt x="118" y="66"/>
                </a:moveTo>
                <a:lnTo>
                  <a:pt x="118" y="66"/>
                </a:lnTo>
                <a:lnTo>
                  <a:pt x="118" y="66"/>
                </a:lnTo>
                <a:lnTo>
                  <a:pt x="118" y="68"/>
                </a:lnTo>
                <a:lnTo>
                  <a:pt x="118" y="68"/>
                </a:lnTo>
                <a:lnTo>
                  <a:pt x="118" y="66"/>
                </a:lnTo>
                <a:lnTo>
                  <a:pt x="118" y="66"/>
                </a:lnTo>
                <a:close/>
                <a:moveTo>
                  <a:pt x="126" y="71"/>
                </a:moveTo>
                <a:lnTo>
                  <a:pt x="126" y="71"/>
                </a:lnTo>
                <a:lnTo>
                  <a:pt x="125" y="71"/>
                </a:lnTo>
                <a:lnTo>
                  <a:pt x="126" y="73"/>
                </a:lnTo>
                <a:lnTo>
                  <a:pt x="126" y="73"/>
                </a:lnTo>
                <a:lnTo>
                  <a:pt x="126" y="71"/>
                </a:lnTo>
                <a:lnTo>
                  <a:pt x="126" y="71"/>
                </a:lnTo>
                <a:close/>
                <a:moveTo>
                  <a:pt x="193" y="70"/>
                </a:moveTo>
                <a:lnTo>
                  <a:pt x="193" y="70"/>
                </a:lnTo>
                <a:lnTo>
                  <a:pt x="193" y="68"/>
                </a:lnTo>
                <a:lnTo>
                  <a:pt x="193" y="68"/>
                </a:lnTo>
                <a:lnTo>
                  <a:pt x="191" y="70"/>
                </a:lnTo>
                <a:lnTo>
                  <a:pt x="193" y="70"/>
                </a:lnTo>
                <a:lnTo>
                  <a:pt x="193" y="70"/>
                </a:lnTo>
                <a:close/>
                <a:moveTo>
                  <a:pt x="136" y="11"/>
                </a:moveTo>
                <a:lnTo>
                  <a:pt x="136" y="11"/>
                </a:lnTo>
                <a:lnTo>
                  <a:pt x="133" y="10"/>
                </a:lnTo>
                <a:lnTo>
                  <a:pt x="133" y="10"/>
                </a:lnTo>
                <a:lnTo>
                  <a:pt x="136" y="11"/>
                </a:lnTo>
                <a:lnTo>
                  <a:pt x="136" y="11"/>
                </a:lnTo>
                <a:close/>
                <a:moveTo>
                  <a:pt x="212" y="63"/>
                </a:moveTo>
                <a:lnTo>
                  <a:pt x="212" y="63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3"/>
                </a:lnTo>
                <a:lnTo>
                  <a:pt x="212" y="63"/>
                </a:lnTo>
                <a:close/>
                <a:moveTo>
                  <a:pt x="180" y="188"/>
                </a:moveTo>
                <a:lnTo>
                  <a:pt x="180" y="188"/>
                </a:lnTo>
                <a:lnTo>
                  <a:pt x="180" y="188"/>
                </a:lnTo>
                <a:lnTo>
                  <a:pt x="180" y="186"/>
                </a:lnTo>
                <a:lnTo>
                  <a:pt x="180" y="186"/>
                </a:lnTo>
                <a:lnTo>
                  <a:pt x="180" y="188"/>
                </a:lnTo>
                <a:lnTo>
                  <a:pt x="180" y="188"/>
                </a:lnTo>
                <a:close/>
                <a:moveTo>
                  <a:pt x="25" y="125"/>
                </a:moveTo>
                <a:lnTo>
                  <a:pt x="25" y="125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5"/>
                </a:lnTo>
                <a:lnTo>
                  <a:pt x="25" y="125"/>
                </a:lnTo>
                <a:close/>
                <a:moveTo>
                  <a:pt x="147" y="177"/>
                </a:moveTo>
                <a:lnTo>
                  <a:pt x="147" y="177"/>
                </a:lnTo>
                <a:lnTo>
                  <a:pt x="147" y="177"/>
                </a:lnTo>
                <a:lnTo>
                  <a:pt x="147" y="175"/>
                </a:lnTo>
                <a:lnTo>
                  <a:pt x="147" y="175"/>
                </a:lnTo>
                <a:lnTo>
                  <a:pt x="147" y="177"/>
                </a:lnTo>
                <a:lnTo>
                  <a:pt x="147" y="177"/>
                </a:lnTo>
                <a:close/>
                <a:moveTo>
                  <a:pt x="81" y="70"/>
                </a:moveTo>
                <a:lnTo>
                  <a:pt x="81" y="70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81" y="70"/>
                </a:lnTo>
                <a:lnTo>
                  <a:pt x="81" y="70"/>
                </a:lnTo>
                <a:close/>
                <a:moveTo>
                  <a:pt x="95" y="196"/>
                </a:moveTo>
                <a:lnTo>
                  <a:pt x="95" y="196"/>
                </a:lnTo>
                <a:lnTo>
                  <a:pt x="93" y="196"/>
                </a:lnTo>
                <a:lnTo>
                  <a:pt x="93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close/>
                <a:moveTo>
                  <a:pt x="134" y="27"/>
                </a:moveTo>
                <a:lnTo>
                  <a:pt x="134" y="27"/>
                </a:lnTo>
                <a:lnTo>
                  <a:pt x="136" y="27"/>
                </a:lnTo>
                <a:lnTo>
                  <a:pt x="136" y="27"/>
                </a:lnTo>
                <a:lnTo>
                  <a:pt x="136" y="27"/>
                </a:lnTo>
                <a:lnTo>
                  <a:pt x="134" y="27"/>
                </a:lnTo>
                <a:lnTo>
                  <a:pt x="134" y="27"/>
                </a:lnTo>
                <a:close/>
                <a:moveTo>
                  <a:pt x="44" y="155"/>
                </a:moveTo>
                <a:lnTo>
                  <a:pt x="44" y="155"/>
                </a:lnTo>
                <a:lnTo>
                  <a:pt x="44" y="155"/>
                </a:lnTo>
                <a:lnTo>
                  <a:pt x="44" y="155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44" y="155"/>
                </a:lnTo>
                <a:lnTo>
                  <a:pt x="44" y="155"/>
                </a:lnTo>
                <a:close/>
                <a:moveTo>
                  <a:pt x="79" y="59"/>
                </a:moveTo>
                <a:lnTo>
                  <a:pt x="79" y="59"/>
                </a:lnTo>
                <a:lnTo>
                  <a:pt x="79" y="60"/>
                </a:lnTo>
                <a:lnTo>
                  <a:pt x="79" y="60"/>
                </a:lnTo>
                <a:lnTo>
                  <a:pt x="79" y="60"/>
                </a:lnTo>
                <a:lnTo>
                  <a:pt x="79" y="59"/>
                </a:lnTo>
                <a:lnTo>
                  <a:pt x="79" y="59"/>
                </a:lnTo>
                <a:close/>
                <a:moveTo>
                  <a:pt x="128" y="27"/>
                </a:moveTo>
                <a:lnTo>
                  <a:pt x="128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30" y="27"/>
                </a:lnTo>
                <a:lnTo>
                  <a:pt x="128" y="27"/>
                </a:lnTo>
                <a:lnTo>
                  <a:pt x="128" y="27"/>
                </a:lnTo>
                <a:close/>
                <a:moveTo>
                  <a:pt x="112" y="123"/>
                </a:moveTo>
                <a:lnTo>
                  <a:pt x="112" y="123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1" y="122"/>
                </a:lnTo>
                <a:lnTo>
                  <a:pt x="112" y="123"/>
                </a:lnTo>
                <a:lnTo>
                  <a:pt x="112" y="123"/>
                </a:lnTo>
                <a:close/>
                <a:moveTo>
                  <a:pt x="95" y="49"/>
                </a:moveTo>
                <a:lnTo>
                  <a:pt x="95" y="49"/>
                </a:lnTo>
                <a:lnTo>
                  <a:pt x="93" y="51"/>
                </a:lnTo>
                <a:lnTo>
                  <a:pt x="93" y="51"/>
                </a:lnTo>
                <a:lnTo>
                  <a:pt x="95" y="49"/>
                </a:lnTo>
                <a:lnTo>
                  <a:pt x="95" y="49"/>
                </a:lnTo>
                <a:close/>
                <a:moveTo>
                  <a:pt x="10" y="112"/>
                </a:move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4"/>
                </a:lnTo>
                <a:lnTo>
                  <a:pt x="10" y="114"/>
                </a:lnTo>
                <a:lnTo>
                  <a:pt x="10" y="112"/>
                </a:lnTo>
                <a:lnTo>
                  <a:pt x="10" y="112"/>
                </a:lnTo>
                <a:close/>
                <a:moveTo>
                  <a:pt x="196" y="85"/>
                </a:moveTo>
                <a:lnTo>
                  <a:pt x="196" y="85"/>
                </a:lnTo>
                <a:lnTo>
                  <a:pt x="196" y="85"/>
                </a:lnTo>
                <a:lnTo>
                  <a:pt x="196" y="85"/>
                </a:lnTo>
                <a:lnTo>
                  <a:pt x="196" y="84"/>
                </a:lnTo>
                <a:lnTo>
                  <a:pt x="196" y="84"/>
                </a:lnTo>
                <a:lnTo>
                  <a:pt x="196" y="85"/>
                </a:lnTo>
                <a:lnTo>
                  <a:pt x="196" y="85"/>
                </a:lnTo>
                <a:close/>
                <a:moveTo>
                  <a:pt x="122" y="257"/>
                </a:moveTo>
                <a:lnTo>
                  <a:pt x="122" y="257"/>
                </a:lnTo>
                <a:lnTo>
                  <a:pt x="122" y="257"/>
                </a:lnTo>
                <a:lnTo>
                  <a:pt x="123" y="259"/>
                </a:lnTo>
                <a:lnTo>
                  <a:pt x="123" y="259"/>
                </a:lnTo>
                <a:lnTo>
                  <a:pt x="122" y="257"/>
                </a:lnTo>
                <a:lnTo>
                  <a:pt x="122" y="257"/>
                </a:lnTo>
                <a:close/>
                <a:moveTo>
                  <a:pt x="131" y="155"/>
                </a:moveTo>
                <a:lnTo>
                  <a:pt x="131" y="155"/>
                </a:lnTo>
                <a:lnTo>
                  <a:pt x="131" y="155"/>
                </a:lnTo>
                <a:lnTo>
                  <a:pt x="131" y="155"/>
                </a:lnTo>
                <a:lnTo>
                  <a:pt x="131" y="156"/>
                </a:lnTo>
                <a:lnTo>
                  <a:pt x="131" y="156"/>
                </a:lnTo>
                <a:lnTo>
                  <a:pt x="133" y="155"/>
                </a:lnTo>
                <a:lnTo>
                  <a:pt x="131" y="155"/>
                </a:lnTo>
                <a:lnTo>
                  <a:pt x="131" y="15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0" y="81"/>
                </a:lnTo>
                <a:lnTo>
                  <a:pt x="30" y="81"/>
                </a:lnTo>
                <a:lnTo>
                  <a:pt x="29" y="82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30" y="51"/>
                </a:moveTo>
                <a:lnTo>
                  <a:pt x="30" y="51"/>
                </a:lnTo>
                <a:lnTo>
                  <a:pt x="30" y="51"/>
                </a:lnTo>
                <a:lnTo>
                  <a:pt x="30" y="51"/>
                </a:lnTo>
                <a:lnTo>
                  <a:pt x="29" y="52"/>
                </a:lnTo>
                <a:lnTo>
                  <a:pt x="29" y="52"/>
                </a:lnTo>
                <a:lnTo>
                  <a:pt x="30" y="52"/>
                </a:lnTo>
                <a:lnTo>
                  <a:pt x="30" y="52"/>
                </a:lnTo>
                <a:lnTo>
                  <a:pt x="30" y="51"/>
                </a:lnTo>
                <a:lnTo>
                  <a:pt x="30" y="51"/>
                </a:lnTo>
                <a:close/>
                <a:moveTo>
                  <a:pt x="44" y="81"/>
                </a:moveTo>
                <a:lnTo>
                  <a:pt x="44" y="81"/>
                </a:lnTo>
                <a:lnTo>
                  <a:pt x="44" y="81"/>
                </a:lnTo>
                <a:lnTo>
                  <a:pt x="44" y="81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4" y="81"/>
                </a:lnTo>
                <a:lnTo>
                  <a:pt x="44" y="81"/>
                </a:lnTo>
                <a:close/>
                <a:moveTo>
                  <a:pt x="134" y="60"/>
                </a:moveTo>
                <a:lnTo>
                  <a:pt x="134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4" y="60"/>
                </a:lnTo>
                <a:lnTo>
                  <a:pt x="134" y="60"/>
                </a:lnTo>
                <a:close/>
                <a:moveTo>
                  <a:pt x="33" y="174"/>
                </a:moveTo>
                <a:lnTo>
                  <a:pt x="33" y="174"/>
                </a:lnTo>
                <a:lnTo>
                  <a:pt x="33" y="174"/>
                </a:lnTo>
                <a:lnTo>
                  <a:pt x="33" y="174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4"/>
                </a:lnTo>
                <a:lnTo>
                  <a:pt x="33" y="174"/>
                </a:lnTo>
                <a:close/>
                <a:moveTo>
                  <a:pt x="22" y="149"/>
                </a:moveTo>
                <a:lnTo>
                  <a:pt x="22" y="149"/>
                </a:lnTo>
                <a:lnTo>
                  <a:pt x="22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145" y="74"/>
                </a:move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lnTo>
                  <a:pt x="145" y="74"/>
                </a:lnTo>
                <a:close/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3" y="161"/>
                </a:lnTo>
                <a:lnTo>
                  <a:pt x="33" y="161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101" y="37"/>
                </a:move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3" y="38"/>
                </a:lnTo>
                <a:lnTo>
                  <a:pt x="103" y="38"/>
                </a:lnTo>
                <a:lnTo>
                  <a:pt x="101" y="37"/>
                </a:lnTo>
                <a:lnTo>
                  <a:pt x="101" y="37"/>
                </a:lnTo>
                <a:close/>
                <a:moveTo>
                  <a:pt x="112" y="268"/>
                </a:move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1" y="268"/>
                </a:lnTo>
                <a:lnTo>
                  <a:pt x="111" y="268"/>
                </a:lnTo>
                <a:lnTo>
                  <a:pt x="111" y="268"/>
                </a:lnTo>
                <a:lnTo>
                  <a:pt x="111" y="268"/>
                </a:lnTo>
                <a:lnTo>
                  <a:pt x="112" y="268"/>
                </a:lnTo>
                <a:lnTo>
                  <a:pt x="112" y="268"/>
                </a:lnTo>
                <a:close/>
                <a:moveTo>
                  <a:pt x="167" y="24"/>
                </a:move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close/>
                <a:moveTo>
                  <a:pt x="35" y="147"/>
                </a:moveTo>
                <a:lnTo>
                  <a:pt x="35" y="147"/>
                </a:lnTo>
                <a:lnTo>
                  <a:pt x="35" y="149"/>
                </a:lnTo>
                <a:lnTo>
                  <a:pt x="35" y="149"/>
                </a:lnTo>
                <a:lnTo>
                  <a:pt x="35" y="147"/>
                </a:lnTo>
                <a:lnTo>
                  <a:pt x="35" y="147"/>
                </a:lnTo>
                <a:lnTo>
                  <a:pt x="35" y="147"/>
                </a:lnTo>
                <a:close/>
                <a:moveTo>
                  <a:pt x="77" y="52"/>
                </a:moveTo>
                <a:lnTo>
                  <a:pt x="77" y="52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2"/>
                </a:lnTo>
                <a:lnTo>
                  <a:pt x="77" y="52"/>
                </a:lnTo>
                <a:lnTo>
                  <a:pt x="77" y="52"/>
                </a:lnTo>
                <a:close/>
                <a:moveTo>
                  <a:pt x="161" y="197"/>
                </a:moveTo>
                <a:lnTo>
                  <a:pt x="161" y="197"/>
                </a:lnTo>
                <a:lnTo>
                  <a:pt x="161" y="199"/>
                </a:lnTo>
                <a:lnTo>
                  <a:pt x="161" y="199"/>
                </a:lnTo>
                <a:lnTo>
                  <a:pt x="161" y="197"/>
                </a:lnTo>
                <a:lnTo>
                  <a:pt x="161" y="197"/>
                </a:lnTo>
                <a:close/>
                <a:moveTo>
                  <a:pt x="172" y="32"/>
                </a:moveTo>
                <a:lnTo>
                  <a:pt x="172" y="32"/>
                </a:lnTo>
                <a:lnTo>
                  <a:pt x="172" y="30"/>
                </a:lnTo>
                <a:lnTo>
                  <a:pt x="172" y="30"/>
                </a:lnTo>
                <a:lnTo>
                  <a:pt x="172" y="32"/>
                </a:lnTo>
                <a:lnTo>
                  <a:pt x="172" y="32"/>
                </a:lnTo>
                <a:close/>
                <a:moveTo>
                  <a:pt x="197" y="78"/>
                </a:moveTo>
                <a:lnTo>
                  <a:pt x="197" y="78"/>
                </a:lnTo>
                <a:lnTo>
                  <a:pt x="196" y="78"/>
                </a:lnTo>
                <a:lnTo>
                  <a:pt x="196" y="78"/>
                </a:lnTo>
                <a:lnTo>
                  <a:pt x="197" y="79"/>
                </a:lnTo>
                <a:lnTo>
                  <a:pt x="197" y="79"/>
                </a:lnTo>
                <a:lnTo>
                  <a:pt x="197" y="78"/>
                </a:lnTo>
                <a:lnTo>
                  <a:pt x="197" y="78"/>
                </a:lnTo>
                <a:close/>
                <a:moveTo>
                  <a:pt x="141" y="248"/>
                </a:moveTo>
                <a:lnTo>
                  <a:pt x="141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1" y="248"/>
                </a:lnTo>
                <a:lnTo>
                  <a:pt x="141" y="248"/>
                </a:lnTo>
                <a:close/>
                <a:moveTo>
                  <a:pt x="49" y="199"/>
                </a:moveTo>
                <a:lnTo>
                  <a:pt x="49" y="199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199"/>
                </a:lnTo>
                <a:lnTo>
                  <a:pt x="49" y="199"/>
                </a:lnTo>
                <a:close/>
                <a:moveTo>
                  <a:pt x="74" y="249"/>
                </a:moveTo>
                <a:lnTo>
                  <a:pt x="74" y="249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4" y="249"/>
                </a:lnTo>
                <a:lnTo>
                  <a:pt x="74" y="249"/>
                </a:lnTo>
                <a:close/>
                <a:moveTo>
                  <a:pt x="160" y="54"/>
                </a:moveTo>
                <a:lnTo>
                  <a:pt x="160" y="54"/>
                </a:lnTo>
                <a:lnTo>
                  <a:pt x="160" y="54"/>
                </a:lnTo>
                <a:lnTo>
                  <a:pt x="160" y="54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5"/>
                </a:lnTo>
                <a:lnTo>
                  <a:pt x="160" y="54"/>
                </a:lnTo>
                <a:lnTo>
                  <a:pt x="160" y="54"/>
                </a:lnTo>
                <a:close/>
                <a:moveTo>
                  <a:pt x="73" y="251"/>
                </a:moveTo>
                <a:lnTo>
                  <a:pt x="73" y="251"/>
                </a:lnTo>
                <a:lnTo>
                  <a:pt x="71" y="249"/>
                </a:lnTo>
                <a:lnTo>
                  <a:pt x="71" y="249"/>
                </a:lnTo>
                <a:lnTo>
                  <a:pt x="71" y="251"/>
                </a:lnTo>
                <a:lnTo>
                  <a:pt x="73" y="251"/>
                </a:lnTo>
                <a:lnTo>
                  <a:pt x="73" y="251"/>
                </a:lnTo>
                <a:close/>
                <a:moveTo>
                  <a:pt x="172" y="221"/>
                </a:moveTo>
                <a:lnTo>
                  <a:pt x="172" y="221"/>
                </a:lnTo>
                <a:lnTo>
                  <a:pt x="172" y="221"/>
                </a:lnTo>
                <a:lnTo>
                  <a:pt x="172" y="221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21"/>
                </a:lnTo>
                <a:lnTo>
                  <a:pt x="172" y="221"/>
                </a:lnTo>
                <a:close/>
                <a:moveTo>
                  <a:pt x="35" y="63"/>
                </a:moveTo>
                <a:lnTo>
                  <a:pt x="35" y="63"/>
                </a:lnTo>
                <a:lnTo>
                  <a:pt x="33" y="63"/>
                </a:lnTo>
                <a:lnTo>
                  <a:pt x="33" y="63"/>
                </a:lnTo>
                <a:lnTo>
                  <a:pt x="35" y="63"/>
                </a:lnTo>
                <a:lnTo>
                  <a:pt x="35" y="63"/>
                </a:lnTo>
                <a:close/>
                <a:moveTo>
                  <a:pt x="156" y="158"/>
                </a:moveTo>
                <a:lnTo>
                  <a:pt x="156" y="158"/>
                </a:lnTo>
                <a:lnTo>
                  <a:pt x="156" y="160"/>
                </a:lnTo>
                <a:lnTo>
                  <a:pt x="156" y="160"/>
                </a:lnTo>
                <a:lnTo>
                  <a:pt x="156" y="158"/>
                </a:lnTo>
                <a:lnTo>
                  <a:pt x="156" y="158"/>
                </a:lnTo>
                <a:close/>
                <a:moveTo>
                  <a:pt x="101" y="257"/>
                </a:moveTo>
                <a:lnTo>
                  <a:pt x="101" y="257"/>
                </a:lnTo>
                <a:lnTo>
                  <a:pt x="100" y="259"/>
                </a:lnTo>
                <a:lnTo>
                  <a:pt x="100" y="259"/>
                </a:lnTo>
                <a:lnTo>
                  <a:pt x="101" y="259"/>
                </a:lnTo>
                <a:lnTo>
                  <a:pt x="101" y="259"/>
                </a:lnTo>
                <a:lnTo>
                  <a:pt x="101" y="257"/>
                </a:lnTo>
                <a:lnTo>
                  <a:pt x="101" y="257"/>
                </a:lnTo>
                <a:close/>
                <a:moveTo>
                  <a:pt x="51" y="164"/>
                </a:moveTo>
                <a:lnTo>
                  <a:pt x="51" y="164"/>
                </a:lnTo>
                <a:lnTo>
                  <a:pt x="51" y="164"/>
                </a:lnTo>
                <a:lnTo>
                  <a:pt x="51" y="164"/>
                </a:lnTo>
                <a:lnTo>
                  <a:pt x="51" y="166"/>
                </a:lnTo>
                <a:lnTo>
                  <a:pt x="51" y="166"/>
                </a:lnTo>
                <a:lnTo>
                  <a:pt x="51" y="166"/>
                </a:lnTo>
                <a:lnTo>
                  <a:pt x="51" y="166"/>
                </a:lnTo>
                <a:lnTo>
                  <a:pt x="51" y="164"/>
                </a:lnTo>
                <a:lnTo>
                  <a:pt x="51" y="164"/>
                </a:lnTo>
                <a:close/>
                <a:moveTo>
                  <a:pt x="49" y="161"/>
                </a:moveTo>
                <a:lnTo>
                  <a:pt x="49" y="161"/>
                </a:lnTo>
                <a:lnTo>
                  <a:pt x="49" y="163"/>
                </a:lnTo>
                <a:lnTo>
                  <a:pt x="49" y="163"/>
                </a:lnTo>
                <a:lnTo>
                  <a:pt x="49" y="161"/>
                </a:lnTo>
                <a:lnTo>
                  <a:pt x="49" y="161"/>
                </a:lnTo>
                <a:close/>
                <a:moveTo>
                  <a:pt x="125" y="265"/>
                </a:move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lnTo>
                  <a:pt x="125" y="265"/>
                </a:lnTo>
                <a:close/>
                <a:moveTo>
                  <a:pt x="201" y="96"/>
                </a:move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201" y="96"/>
                </a:lnTo>
                <a:lnTo>
                  <a:pt x="199" y="96"/>
                </a:lnTo>
                <a:lnTo>
                  <a:pt x="199" y="96"/>
                </a:lnTo>
                <a:lnTo>
                  <a:pt x="201" y="96"/>
                </a:lnTo>
                <a:lnTo>
                  <a:pt x="201" y="96"/>
                </a:lnTo>
                <a:close/>
                <a:moveTo>
                  <a:pt x="11" y="70"/>
                </a:move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0" y="71"/>
                </a:lnTo>
                <a:lnTo>
                  <a:pt x="10" y="71"/>
                </a:lnTo>
                <a:lnTo>
                  <a:pt x="11" y="71"/>
                </a:lnTo>
                <a:lnTo>
                  <a:pt x="11" y="71"/>
                </a:lnTo>
                <a:lnTo>
                  <a:pt x="11" y="70"/>
                </a:lnTo>
                <a:lnTo>
                  <a:pt x="11" y="70"/>
                </a:lnTo>
                <a:close/>
                <a:moveTo>
                  <a:pt x="82" y="169"/>
                </a:moveTo>
                <a:lnTo>
                  <a:pt x="82" y="169"/>
                </a:lnTo>
                <a:lnTo>
                  <a:pt x="82" y="169"/>
                </a:lnTo>
                <a:lnTo>
                  <a:pt x="82" y="169"/>
                </a:lnTo>
                <a:lnTo>
                  <a:pt x="81" y="169"/>
                </a:lnTo>
                <a:lnTo>
                  <a:pt x="81" y="169"/>
                </a:lnTo>
                <a:lnTo>
                  <a:pt x="82" y="169"/>
                </a:lnTo>
                <a:lnTo>
                  <a:pt x="82" y="169"/>
                </a:lnTo>
                <a:lnTo>
                  <a:pt x="82" y="169"/>
                </a:lnTo>
                <a:lnTo>
                  <a:pt x="82" y="169"/>
                </a:lnTo>
                <a:close/>
                <a:moveTo>
                  <a:pt x="153" y="172"/>
                </a:moveTo>
                <a:lnTo>
                  <a:pt x="153" y="172"/>
                </a:lnTo>
                <a:lnTo>
                  <a:pt x="153" y="172"/>
                </a:lnTo>
                <a:lnTo>
                  <a:pt x="153" y="172"/>
                </a:lnTo>
                <a:lnTo>
                  <a:pt x="153" y="172"/>
                </a:lnTo>
                <a:lnTo>
                  <a:pt x="153" y="172"/>
                </a:lnTo>
                <a:close/>
                <a:moveTo>
                  <a:pt x="144" y="254"/>
                </a:moveTo>
                <a:lnTo>
                  <a:pt x="144" y="254"/>
                </a:lnTo>
                <a:lnTo>
                  <a:pt x="144" y="254"/>
                </a:lnTo>
                <a:lnTo>
                  <a:pt x="144" y="254"/>
                </a:lnTo>
                <a:lnTo>
                  <a:pt x="144" y="253"/>
                </a:lnTo>
                <a:lnTo>
                  <a:pt x="144" y="253"/>
                </a:lnTo>
                <a:lnTo>
                  <a:pt x="144" y="253"/>
                </a:lnTo>
                <a:lnTo>
                  <a:pt x="144" y="253"/>
                </a:lnTo>
                <a:lnTo>
                  <a:pt x="144" y="254"/>
                </a:lnTo>
                <a:lnTo>
                  <a:pt x="144" y="254"/>
                </a:lnTo>
                <a:close/>
                <a:moveTo>
                  <a:pt x="115" y="134"/>
                </a:moveTo>
                <a:lnTo>
                  <a:pt x="115" y="134"/>
                </a:lnTo>
                <a:lnTo>
                  <a:pt x="115" y="134"/>
                </a:lnTo>
                <a:lnTo>
                  <a:pt x="115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5" y="134"/>
                </a:lnTo>
                <a:lnTo>
                  <a:pt x="115" y="134"/>
                </a:lnTo>
                <a:close/>
                <a:moveTo>
                  <a:pt x="107" y="74"/>
                </a:moveTo>
                <a:lnTo>
                  <a:pt x="107" y="74"/>
                </a:lnTo>
                <a:lnTo>
                  <a:pt x="109" y="74"/>
                </a:lnTo>
                <a:lnTo>
                  <a:pt x="109" y="74"/>
                </a:lnTo>
                <a:lnTo>
                  <a:pt x="107" y="74"/>
                </a:lnTo>
                <a:lnTo>
                  <a:pt x="107" y="74"/>
                </a:lnTo>
                <a:lnTo>
                  <a:pt x="107" y="74"/>
                </a:lnTo>
                <a:lnTo>
                  <a:pt x="107" y="74"/>
                </a:lnTo>
                <a:lnTo>
                  <a:pt x="107" y="74"/>
                </a:lnTo>
                <a:lnTo>
                  <a:pt x="107" y="74"/>
                </a:lnTo>
                <a:close/>
                <a:moveTo>
                  <a:pt x="74" y="196"/>
                </a:moveTo>
                <a:lnTo>
                  <a:pt x="74" y="196"/>
                </a:lnTo>
                <a:lnTo>
                  <a:pt x="73" y="196"/>
                </a:lnTo>
                <a:lnTo>
                  <a:pt x="73" y="196"/>
                </a:lnTo>
                <a:lnTo>
                  <a:pt x="73" y="196"/>
                </a:lnTo>
                <a:lnTo>
                  <a:pt x="73" y="196"/>
                </a:lnTo>
                <a:lnTo>
                  <a:pt x="74" y="196"/>
                </a:lnTo>
                <a:lnTo>
                  <a:pt x="74" y="196"/>
                </a:lnTo>
                <a:lnTo>
                  <a:pt x="74" y="196"/>
                </a:lnTo>
                <a:lnTo>
                  <a:pt x="74" y="196"/>
                </a:lnTo>
                <a:close/>
                <a:moveTo>
                  <a:pt x="41" y="54"/>
                </a:move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lnTo>
                  <a:pt x="41" y="54"/>
                </a:lnTo>
                <a:close/>
                <a:moveTo>
                  <a:pt x="77" y="66"/>
                </a:moveTo>
                <a:lnTo>
                  <a:pt x="77" y="66"/>
                </a:lnTo>
                <a:lnTo>
                  <a:pt x="77" y="66"/>
                </a:lnTo>
                <a:lnTo>
                  <a:pt x="77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7" y="66"/>
                </a:lnTo>
                <a:lnTo>
                  <a:pt x="77" y="66"/>
                </a:lnTo>
                <a:close/>
                <a:moveTo>
                  <a:pt x="153" y="24"/>
                </a:move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2" y="24"/>
                </a:lnTo>
                <a:lnTo>
                  <a:pt x="152" y="24"/>
                </a:lnTo>
                <a:lnTo>
                  <a:pt x="152" y="24"/>
                </a:lnTo>
                <a:lnTo>
                  <a:pt x="152" y="24"/>
                </a:lnTo>
                <a:lnTo>
                  <a:pt x="153" y="24"/>
                </a:lnTo>
                <a:lnTo>
                  <a:pt x="153" y="24"/>
                </a:lnTo>
                <a:close/>
                <a:moveTo>
                  <a:pt x="118" y="30"/>
                </a:move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Freeform 142"/>
          <p:cNvSpPr>
            <a:spLocks noEditPoints="1"/>
          </p:cNvSpPr>
          <p:nvPr/>
        </p:nvSpPr>
        <p:spPr bwMode="auto">
          <a:xfrm>
            <a:off x="6641726" y="4989071"/>
            <a:ext cx="546801" cy="386867"/>
          </a:xfrm>
          <a:custGeom>
            <a:gdLst>
              <a:gd fmla="*/ 168 w 253" name="T0"/>
              <a:gd fmla="*/ 97 h 179" name="T1"/>
              <a:gd fmla="*/ 185 w 253" name="T2"/>
              <a:gd fmla="*/ 176 h 179" name="T3"/>
              <a:gd fmla="*/ 62 w 253" name="T4"/>
              <a:gd fmla="*/ 176 h 179" name="T5"/>
              <a:gd fmla="*/ 52 w 253" name="T6"/>
              <a:gd fmla="*/ 120 h 179" name="T7"/>
              <a:gd fmla="*/ 10 w 253" name="T8"/>
              <a:gd fmla="*/ 38 h 179" name="T9"/>
              <a:gd fmla="*/ 87 w 253" name="T10"/>
              <a:gd fmla="*/ 51 h 179" name="T11"/>
              <a:gd fmla="*/ 79 w 253" name="T12"/>
              <a:gd fmla="*/ 56 h 179" name="T13"/>
              <a:gd fmla="*/ 199 w 253" name="T14"/>
              <a:gd fmla="*/ 147 h 179" name="T15"/>
              <a:gd fmla="*/ 150 w 253" name="T16"/>
              <a:gd fmla="*/ 122 h 179" name="T17"/>
              <a:gd fmla="*/ 34 w 253" name="T18"/>
              <a:gd fmla="*/ 13 h 179" name="T19"/>
              <a:gd fmla="*/ 180 w 253" name="T20"/>
              <a:gd fmla="*/ 142 h 179" name="T21"/>
              <a:gd fmla="*/ 101 w 253" name="T22"/>
              <a:gd fmla="*/ 100 h 179" name="T23"/>
              <a:gd fmla="*/ 147 w 253" name="T24"/>
              <a:gd fmla="*/ 78 h 179" name="T25"/>
              <a:gd fmla="*/ 45 w 253" name="T26"/>
              <a:gd fmla="*/ 32 h 179" name="T27"/>
              <a:gd fmla="*/ 127 w 253" name="T28"/>
              <a:gd fmla="*/ 89 h 179" name="T29"/>
              <a:gd fmla="*/ 93 w 253" name="T30"/>
              <a:gd fmla="*/ 133 h 179" name="T31"/>
              <a:gd fmla="*/ 220 w 253" name="T32"/>
              <a:gd fmla="*/ 150 h 179" name="T33"/>
              <a:gd fmla="*/ 32 w 253" name="T34"/>
              <a:gd fmla="*/ 57 h 179" name="T35"/>
              <a:gd fmla="*/ 65 w 253" name="T36"/>
              <a:gd fmla="*/ 139 h 179" name="T37"/>
              <a:gd fmla="*/ 234 w 253" name="T38"/>
              <a:gd fmla="*/ 59 h 179" name="T39"/>
              <a:gd fmla="*/ 193 w 253" name="T40"/>
              <a:gd fmla="*/ 60 h 179" name="T41"/>
              <a:gd fmla="*/ 60 w 253" name="T42"/>
              <a:gd fmla="*/ 172 h 179" name="T43"/>
              <a:gd fmla="*/ 68 w 253" name="T44"/>
              <a:gd fmla="*/ 48 h 179" name="T45"/>
              <a:gd fmla="*/ 210 w 253" name="T46"/>
              <a:gd fmla="*/ 120 h 179" name="T47"/>
              <a:gd fmla="*/ 81 w 253" name="T48"/>
              <a:gd fmla="*/ 131 h 179" name="T49"/>
              <a:gd fmla="*/ 198 w 253" name="T50"/>
              <a:gd fmla="*/ 23 h 179" name="T51"/>
              <a:gd fmla="*/ 228 w 253" name="T52"/>
              <a:gd fmla="*/ 138 h 179" name="T53"/>
              <a:gd fmla="*/ 201 w 253" name="T54"/>
              <a:gd fmla="*/ 128 h 179" name="T55"/>
              <a:gd fmla="*/ 172 w 253" name="T56"/>
              <a:gd fmla="*/ 81 h 179" name="T57"/>
              <a:gd fmla="*/ 191 w 253" name="T58"/>
              <a:gd fmla="*/ 49 h 179" name="T59"/>
              <a:gd fmla="*/ 187 w 253" name="T60"/>
              <a:gd fmla="*/ 53 h 179" name="T61"/>
              <a:gd fmla="*/ 29 w 253" name="T62"/>
              <a:gd fmla="*/ 21 h 179" name="T63"/>
              <a:gd fmla="*/ 71 w 253" name="T64"/>
              <a:gd fmla="*/ 71 h 179" name="T65"/>
              <a:gd fmla="*/ 117 w 253" name="T66"/>
              <a:gd fmla="*/ 81 h 179" name="T67"/>
              <a:gd fmla="*/ 171 w 253" name="T68"/>
              <a:gd fmla="*/ 68 h 179" name="T69"/>
              <a:gd fmla="*/ 205 w 253" name="T70"/>
              <a:gd fmla="*/ 56 h 179" name="T71"/>
              <a:gd fmla="*/ 240 w 253" name="T72"/>
              <a:gd fmla="*/ 57 h 179" name="T73"/>
              <a:gd fmla="*/ 139 w 253" name="T74"/>
              <a:gd fmla="*/ 122 h 179" name="T75"/>
              <a:gd fmla="*/ 70 w 253" name="T76"/>
              <a:gd fmla="*/ 147 h 179" name="T77"/>
              <a:gd fmla="*/ 71 w 253" name="T78"/>
              <a:gd fmla="*/ 127 h 179" name="T79"/>
              <a:gd fmla="*/ 48 w 253" name="T80"/>
              <a:gd fmla="*/ 144 h 179" name="T81"/>
              <a:gd fmla="*/ 187 w 253" name="T82"/>
              <a:gd fmla="*/ 75 h 179" name="T83"/>
              <a:gd fmla="*/ 51 w 253" name="T84"/>
              <a:gd fmla="*/ 53 h 179" name="T85"/>
              <a:gd fmla="*/ 205 w 253" name="T86"/>
              <a:gd fmla="*/ 21 h 179" name="T87"/>
              <a:gd fmla="*/ 68 w 253" name="T88"/>
              <a:gd fmla="*/ 57 h 179" name="T89"/>
              <a:gd fmla="*/ 87 w 253" name="T90"/>
              <a:gd fmla="*/ 123 h 179" name="T91"/>
              <a:gd fmla="*/ 59 w 253" name="T92"/>
              <a:gd fmla="*/ 165 h 179" name="T93"/>
              <a:gd fmla="*/ 112 w 253" name="T94"/>
              <a:gd fmla="*/ 125 h 179" name="T95"/>
              <a:gd fmla="*/ 92 w 253" name="T96"/>
              <a:gd fmla="*/ 122 h 179" name="T97"/>
              <a:gd fmla="*/ 149 w 253" name="T98"/>
              <a:gd fmla="*/ 87 h 179" name="T99"/>
              <a:gd fmla="*/ 194 w 253" name="T100"/>
              <a:gd fmla="*/ 75 h 179" name="T101"/>
              <a:gd fmla="*/ 111 w 253" name="T102"/>
              <a:gd fmla="*/ 95 h 179" name="T103"/>
              <a:gd fmla="*/ 212 w 253" name="T104"/>
              <a:gd fmla="*/ 62 h 179" name="T105"/>
              <a:gd fmla="*/ 93 w 253" name="T106"/>
              <a:gd fmla="*/ 120 h 179" name="T107"/>
              <a:gd fmla="*/ 218 w 253" name="T108"/>
              <a:gd fmla="*/ 51 h 179" name="T109"/>
              <a:gd fmla="*/ 183 w 253" name="T110"/>
              <a:gd fmla="*/ 150 h 179" name="T111"/>
              <a:gd fmla="*/ 176 w 253" name="T112"/>
              <a:gd fmla="*/ 78 h 179" name="T113"/>
              <a:gd fmla="*/ 134 w 253" name="T114"/>
              <a:gd fmla="*/ 103 h 179" name="T115"/>
              <a:gd fmla="*/ 131 w 253" name="T116"/>
              <a:gd fmla="*/ 112 h 179" name="T117"/>
              <a:gd fmla="*/ 38 w 253" name="T118"/>
              <a:gd fmla="*/ 30 h 179" name="T119"/>
              <a:gd fmla="*/ 78 w 253" name="T120"/>
              <a:gd fmla="*/ 131 h 179" name="T121"/>
              <a:gd fmla="*/ 64 w 253" name="T122"/>
              <a:gd fmla="*/ 146 h 179" name="T123"/>
              <a:gd fmla="*/ 111 w 253" name="T124"/>
              <a:gd fmla="*/ 86 h 17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79" w="253">
                <a:moveTo>
                  <a:pt x="223" y="30"/>
                </a:moveTo>
                <a:lnTo>
                  <a:pt x="223" y="30"/>
                </a:lnTo>
                <a:lnTo>
                  <a:pt x="226" y="29"/>
                </a:lnTo>
                <a:lnTo>
                  <a:pt x="226" y="29"/>
                </a:lnTo>
                <a:lnTo>
                  <a:pt x="237" y="29"/>
                </a:lnTo>
                <a:lnTo>
                  <a:pt x="237" y="29"/>
                </a:lnTo>
                <a:lnTo>
                  <a:pt x="243" y="30"/>
                </a:lnTo>
                <a:lnTo>
                  <a:pt x="248" y="34"/>
                </a:lnTo>
                <a:lnTo>
                  <a:pt x="248" y="34"/>
                </a:lnTo>
                <a:lnTo>
                  <a:pt x="250" y="35"/>
                </a:lnTo>
                <a:lnTo>
                  <a:pt x="250" y="35"/>
                </a:lnTo>
                <a:lnTo>
                  <a:pt x="251" y="41"/>
                </a:lnTo>
                <a:lnTo>
                  <a:pt x="253" y="48"/>
                </a:lnTo>
                <a:lnTo>
                  <a:pt x="253" y="48"/>
                </a:lnTo>
                <a:lnTo>
                  <a:pt x="251" y="53"/>
                </a:lnTo>
                <a:lnTo>
                  <a:pt x="250" y="57"/>
                </a:lnTo>
                <a:lnTo>
                  <a:pt x="250" y="57"/>
                </a:lnTo>
                <a:lnTo>
                  <a:pt x="247" y="59"/>
                </a:lnTo>
                <a:lnTo>
                  <a:pt x="243" y="60"/>
                </a:lnTo>
                <a:lnTo>
                  <a:pt x="243" y="60"/>
                </a:lnTo>
                <a:lnTo>
                  <a:pt x="237" y="62"/>
                </a:lnTo>
                <a:lnTo>
                  <a:pt x="237" y="62"/>
                </a:lnTo>
                <a:lnTo>
                  <a:pt x="232" y="62"/>
                </a:lnTo>
                <a:lnTo>
                  <a:pt x="232" y="62"/>
                </a:lnTo>
                <a:lnTo>
                  <a:pt x="228" y="64"/>
                </a:lnTo>
                <a:lnTo>
                  <a:pt x="228" y="64"/>
                </a:lnTo>
                <a:lnTo>
                  <a:pt x="221" y="64"/>
                </a:lnTo>
                <a:lnTo>
                  <a:pt x="221" y="64"/>
                </a:lnTo>
                <a:lnTo>
                  <a:pt x="218" y="64"/>
                </a:lnTo>
                <a:lnTo>
                  <a:pt x="218" y="64"/>
                </a:lnTo>
                <a:lnTo>
                  <a:pt x="217" y="64"/>
                </a:lnTo>
                <a:lnTo>
                  <a:pt x="217" y="64"/>
                </a:lnTo>
                <a:lnTo>
                  <a:pt x="213" y="65"/>
                </a:lnTo>
                <a:lnTo>
                  <a:pt x="213" y="65"/>
                </a:lnTo>
                <a:lnTo>
                  <a:pt x="205" y="70"/>
                </a:lnTo>
                <a:lnTo>
                  <a:pt x="205" y="70"/>
                </a:lnTo>
                <a:lnTo>
                  <a:pt x="201" y="73"/>
                </a:lnTo>
                <a:lnTo>
                  <a:pt x="201" y="73"/>
                </a:lnTo>
                <a:lnTo>
                  <a:pt x="190" y="81"/>
                </a:lnTo>
                <a:lnTo>
                  <a:pt x="179" y="89"/>
                </a:lnTo>
                <a:lnTo>
                  <a:pt x="179" y="89"/>
                </a:lnTo>
                <a:lnTo>
                  <a:pt x="168" y="95"/>
                </a:lnTo>
                <a:lnTo>
                  <a:pt x="168" y="95"/>
                </a:lnTo>
                <a:lnTo>
                  <a:pt x="166" y="95"/>
                </a:lnTo>
                <a:lnTo>
                  <a:pt x="166" y="95"/>
                </a:lnTo>
                <a:lnTo>
                  <a:pt x="168" y="97"/>
                </a:lnTo>
                <a:lnTo>
                  <a:pt x="168" y="97"/>
                </a:lnTo>
                <a:lnTo>
                  <a:pt x="183" y="106"/>
                </a:lnTo>
                <a:lnTo>
                  <a:pt x="183" y="106"/>
                </a:lnTo>
                <a:lnTo>
                  <a:pt x="190" y="109"/>
                </a:lnTo>
                <a:lnTo>
                  <a:pt x="190" y="109"/>
                </a:lnTo>
                <a:lnTo>
                  <a:pt x="204" y="116"/>
                </a:lnTo>
                <a:lnTo>
                  <a:pt x="204" y="116"/>
                </a:lnTo>
                <a:lnTo>
                  <a:pt x="209" y="117"/>
                </a:lnTo>
                <a:lnTo>
                  <a:pt x="209" y="117"/>
                </a:lnTo>
                <a:lnTo>
                  <a:pt x="210" y="119"/>
                </a:lnTo>
                <a:lnTo>
                  <a:pt x="210" y="119"/>
                </a:lnTo>
                <a:lnTo>
                  <a:pt x="220" y="120"/>
                </a:lnTo>
                <a:lnTo>
                  <a:pt x="220" y="120"/>
                </a:lnTo>
                <a:lnTo>
                  <a:pt x="228" y="125"/>
                </a:lnTo>
                <a:lnTo>
                  <a:pt x="228" y="125"/>
                </a:lnTo>
                <a:lnTo>
                  <a:pt x="231" y="127"/>
                </a:lnTo>
                <a:lnTo>
                  <a:pt x="231" y="127"/>
                </a:lnTo>
                <a:lnTo>
                  <a:pt x="234" y="131"/>
                </a:lnTo>
                <a:lnTo>
                  <a:pt x="234" y="138"/>
                </a:lnTo>
                <a:lnTo>
                  <a:pt x="234" y="138"/>
                </a:lnTo>
                <a:lnTo>
                  <a:pt x="232" y="146"/>
                </a:lnTo>
                <a:lnTo>
                  <a:pt x="232" y="146"/>
                </a:lnTo>
                <a:lnTo>
                  <a:pt x="229" y="150"/>
                </a:lnTo>
                <a:lnTo>
                  <a:pt x="224" y="152"/>
                </a:lnTo>
                <a:lnTo>
                  <a:pt x="224" y="152"/>
                </a:lnTo>
                <a:lnTo>
                  <a:pt x="220" y="153"/>
                </a:lnTo>
                <a:lnTo>
                  <a:pt x="215" y="153"/>
                </a:lnTo>
                <a:lnTo>
                  <a:pt x="215" y="153"/>
                </a:lnTo>
                <a:lnTo>
                  <a:pt x="204" y="152"/>
                </a:lnTo>
                <a:lnTo>
                  <a:pt x="204" y="152"/>
                </a:lnTo>
                <a:lnTo>
                  <a:pt x="202" y="152"/>
                </a:lnTo>
                <a:lnTo>
                  <a:pt x="202" y="152"/>
                </a:lnTo>
                <a:lnTo>
                  <a:pt x="202" y="160"/>
                </a:lnTo>
                <a:lnTo>
                  <a:pt x="202" y="160"/>
                </a:lnTo>
                <a:lnTo>
                  <a:pt x="201" y="166"/>
                </a:lnTo>
                <a:lnTo>
                  <a:pt x="201" y="171"/>
                </a:lnTo>
                <a:lnTo>
                  <a:pt x="201" y="171"/>
                </a:lnTo>
                <a:lnTo>
                  <a:pt x="199" y="174"/>
                </a:lnTo>
                <a:lnTo>
                  <a:pt x="196" y="177"/>
                </a:lnTo>
                <a:lnTo>
                  <a:pt x="196" y="177"/>
                </a:lnTo>
                <a:lnTo>
                  <a:pt x="193" y="179"/>
                </a:lnTo>
                <a:lnTo>
                  <a:pt x="190" y="179"/>
                </a:lnTo>
                <a:lnTo>
                  <a:pt x="190" y="179"/>
                </a:lnTo>
                <a:lnTo>
                  <a:pt x="187" y="177"/>
                </a:lnTo>
                <a:lnTo>
                  <a:pt x="185" y="176"/>
                </a:lnTo>
                <a:lnTo>
                  <a:pt x="185" y="176"/>
                </a:lnTo>
                <a:lnTo>
                  <a:pt x="182" y="172"/>
                </a:lnTo>
                <a:lnTo>
                  <a:pt x="182" y="172"/>
                </a:lnTo>
                <a:lnTo>
                  <a:pt x="177" y="166"/>
                </a:lnTo>
                <a:lnTo>
                  <a:pt x="177" y="166"/>
                </a:lnTo>
                <a:lnTo>
                  <a:pt x="176" y="165"/>
                </a:lnTo>
                <a:lnTo>
                  <a:pt x="176" y="165"/>
                </a:lnTo>
                <a:lnTo>
                  <a:pt x="174" y="155"/>
                </a:lnTo>
                <a:lnTo>
                  <a:pt x="174" y="155"/>
                </a:lnTo>
                <a:lnTo>
                  <a:pt x="172" y="152"/>
                </a:lnTo>
                <a:lnTo>
                  <a:pt x="172" y="152"/>
                </a:lnTo>
                <a:lnTo>
                  <a:pt x="171" y="150"/>
                </a:lnTo>
                <a:lnTo>
                  <a:pt x="171" y="150"/>
                </a:lnTo>
                <a:lnTo>
                  <a:pt x="171" y="149"/>
                </a:lnTo>
                <a:lnTo>
                  <a:pt x="171" y="149"/>
                </a:lnTo>
                <a:lnTo>
                  <a:pt x="164" y="142"/>
                </a:lnTo>
                <a:lnTo>
                  <a:pt x="164" y="142"/>
                </a:lnTo>
                <a:lnTo>
                  <a:pt x="155" y="136"/>
                </a:lnTo>
                <a:lnTo>
                  <a:pt x="147" y="130"/>
                </a:lnTo>
                <a:lnTo>
                  <a:pt x="147" y="130"/>
                </a:lnTo>
                <a:lnTo>
                  <a:pt x="130" y="119"/>
                </a:lnTo>
                <a:lnTo>
                  <a:pt x="130" y="119"/>
                </a:lnTo>
                <a:lnTo>
                  <a:pt x="128" y="119"/>
                </a:lnTo>
                <a:lnTo>
                  <a:pt x="128" y="119"/>
                </a:lnTo>
                <a:lnTo>
                  <a:pt x="127" y="119"/>
                </a:lnTo>
                <a:lnTo>
                  <a:pt x="127" y="119"/>
                </a:lnTo>
                <a:lnTo>
                  <a:pt x="119" y="125"/>
                </a:lnTo>
                <a:lnTo>
                  <a:pt x="119" y="125"/>
                </a:lnTo>
                <a:lnTo>
                  <a:pt x="116" y="127"/>
                </a:lnTo>
                <a:lnTo>
                  <a:pt x="116" y="127"/>
                </a:lnTo>
                <a:lnTo>
                  <a:pt x="105" y="133"/>
                </a:lnTo>
                <a:lnTo>
                  <a:pt x="105" y="133"/>
                </a:lnTo>
                <a:lnTo>
                  <a:pt x="95" y="139"/>
                </a:lnTo>
                <a:lnTo>
                  <a:pt x="86" y="142"/>
                </a:lnTo>
                <a:lnTo>
                  <a:pt x="86" y="142"/>
                </a:lnTo>
                <a:lnTo>
                  <a:pt x="84" y="144"/>
                </a:lnTo>
                <a:lnTo>
                  <a:pt x="84" y="144"/>
                </a:lnTo>
                <a:lnTo>
                  <a:pt x="82" y="149"/>
                </a:lnTo>
                <a:lnTo>
                  <a:pt x="82" y="149"/>
                </a:lnTo>
                <a:lnTo>
                  <a:pt x="76" y="161"/>
                </a:lnTo>
                <a:lnTo>
                  <a:pt x="76" y="161"/>
                </a:lnTo>
                <a:lnTo>
                  <a:pt x="73" y="168"/>
                </a:lnTo>
                <a:lnTo>
                  <a:pt x="68" y="174"/>
                </a:lnTo>
                <a:lnTo>
                  <a:pt x="68" y="174"/>
                </a:lnTo>
                <a:lnTo>
                  <a:pt x="67" y="174"/>
                </a:lnTo>
                <a:lnTo>
                  <a:pt x="67" y="174"/>
                </a:lnTo>
                <a:lnTo>
                  <a:pt x="62" y="176"/>
                </a:lnTo>
                <a:lnTo>
                  <a:pt x="57" y="176"/>
                </a:lnTo>
                <a:lnTo>
                  <a:pt x="57" y="176"/>
                </a:lnTo>
                <a:lnTo>
                  <a:pt x="52" y="176"/>
                </a:lnTo>
                <a:lnTo>
                  <a:pt x="52" y="176"/>
                </a:lnTo>
                <a:lnTo>
                  <a:pt x="48" y="176"/>
                </a:lnTo>
                <a:lnTo>
                  <a:pt x="43" y="172"/>
                </a:lnTo>
                <a:lnTo>
                  <a:pt x="43" y="172"/>
                </a:lnTo>
                <a:lnTo>
                  <a:pt x="41" y="172"/>
                </a:lnTo>
                <a:lnTo>
                  <a:pt x="41" y="172"/>
                </a:lnTo>
                <a:lnTo>
                  <a:pt x="37" y="168"/>
                </a:lnTo>
                <a:lnTo>
                  <a:pt x="37" y="168"/>
                </a:lnTo>
                <a:lnTo>
                  <a:pt x="35" y="165"/>
                </a:lnTo>
                <a:lnTo>
                  <a:pt x="35" y="161"/>
                </a:lnTo>
                <a:lnTo>
                  <a:pt x="35" y="161"/>
                </a:lnTo>
                <a:lnTo>
                  <a:pt x="37" y="157"/>
                </a:lnTo>
                <a:lnTo>
                  <a:pt x="38" y="152"/>
                </a:lnTo>
                <a:lnTo>
                  <a:pt x="38" y="152"/>
                </a:lnTo>
                <a:lnTo>
                  <a:pt x="40" y="152"/>
                </a:lnTo>
                <a:lnTo>
                  <a:pt x="40" y="152"/>
                </a:lnTo>
                <a:lnTo>
                  <a:pt x="40" y="152"/>
                </a:lnTo>
                <a:lnTo>
                  <a:pt x="40" y="152"/>
                </a:lnTo>
                <a:lnTo>
                  <a:pt x="35" y="152"/>
                </a:lnTo>
                <a:lnTo>
                  <a:pt x="35" y="152"/>
                </a:lnTo>
                <a:lnTo>
                  <a:pt x="29" y="152"/>
                </a:lnTo>
                <a:lnTo>
                  <a:pt x="22" y="150"/>
                </a:lnTo>
                <a:lnTo>
                  <a:pt x="22" y="150"/>
                </a:lnTo>
                <a:lnTo>
                  <a:pt x="21" y="149"/>
                </a:lnTo>
                <a:lnTo>
                  <a:pt x="21" y="149"/>
                </a:lnTo>
                <a:lnTo>
                  <a:pt x="18" y="147"/>
                </a:lnTo>
                <a:lnTo>
                  <a:pt x="15" y="144"/>
                </a:lnTo>
                <a:lnTo>
                  <a:pt x="15" y="139"/>
                </a:lnTo>
                <a:lnTo>
                  <a:pt x="15" y="136"/>
                </a:lnTo>
                <a:lnTo>
                  <a:pt x="15" y="136"/>
                </a:lnTo>
                <a:lnTo>
                  <a:pt x="16" y="130"/>
                </a:lnTo>
                <a:lnTo>
                  <a:pt x="19" y="123"/>
                </a:lnTo>
                <a:lnTo>
                  <a:pt x="19" y="123"/>
                </a:lnTo>
                <a:lnTo>
                  <a:pt x="24" y="120"/>
                </a:lnTo>
                <a:lnTo>
                  <a:pt x="30" y="119"/>
                </a:lnTo>
                <a:lnTo>
                  <a:pt x="30" y="119"/>
                </a:lnTo>
                <a:lnTo>
                  <a:pt x="34" y="119"/>
                </a:lnTo>
                <a:lnTo>
                  <a:pt x="34" y="119"/>
                </a:lnTo>
                <a:lnTo>
                  <a:pt x="38" y="117"/>
                </a:lnTo>
                <a:lnTo>
                  <a:pt x="38" y="117"/>
                </a:lnTo>
                <a:lnTo>
                  <a:pt x="46" y="119"/>
                </a:lnTo>
                <a:lnTo>
                  <a:pt x="46" y="119"/>
                </a:lnTo>
                <a:lnTo>
                  <a:pt x="52" y="120"/>
                </a:lnTo>
                <a:lnTo>
                  <a:pt x="52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6" y="122"/>
                </a:lnTo>
                <a:lnTo>
                  <a:pt x="57" y="120"/>
                </a:lnTo>
                <a:lnTo>
                  <a:pt x="57" y="120"/>
                </a:lnTo>
                <a:lnTo>
                  <a:pt x="65" y="117"/>
                </a:lnTo>
                <a:lnTo>
                  <a:pt x="65" y="117"/>
                </a:lnTo>
                <a:lnTo>
                  <a:pt x="93" y="100"/>
                </a:lnTo>
                <a:lnTo>
                  <a:pt x="93" y="100"/>
                </a:lnTo>
                <a:lnTo>
                  <a:pt x="97" y="97"/>
                </a:lnTo>
                <a:lnTo>
                  <a:pt x="97" y="97"/>
                </a:lnTo>
                <a:lnTo>
                  <a:pt x="97" y="97"/>
                </a:lnTo>
                <a:lnTo>
                  <a:pt x="97" y="97"/>
                </a:lnTo>
                <a:lnTo>
                  <a:pt x="84" y="89"/>
                </a:lnTo>
                <a:lnTo>
                  <a:pt x="71" y="81"/>
                </a:lnTo>
                <a:lnTo>
                  <a:pt x="71" y="81"/>
                </a:lnTo>
                <a:lnTo>
                  <a:pt x="54" y="71"/>
                </a:lnTo>
                <a:lnTo>
                  <a:pt x="54" y="71"/>
                </a:lnTo>
                <a:lnTo>
                  <a:pt x="49" y="70"/>
                </a:lnTo>
                <a:lnTo>
                  <a:pt x="49" y="70"/>
                </a:lnTo>
                <a:lnTo>
                  <a:pt x="48" y="70"/>
                </a:lnTo>
                <a:lnTo>
                  <a:pt x="48" y="68"/>
                </a:lnTo>
                <a:lnTo>
                  <a:pt x="48" y="68"/>
                </a:lnTo>
                <a:lnTo>
                  <a:pt x="48" y="65"/>
                </a:lnTo>
                <a:lnTo>
                  <a:pt x="48" y="65"/>
                </a:lnTo>
                <a:lnTo>
                  <a:pt x="46" y="65"/>
                </a:lnTo>
                <a:lnTo>
                  <a:pt x="46" y="65"/>
                </a:lnTo>
                <a:lnTo>
                  <a:pt x="30" y="65"/>
                </a:lnTo>
                <a:lnTo>
                  <a:pt x="30" y="65"/>
                </a:lnTo>
                <a:lnTo>
                  <a:pt x="21" y="65"/>
                </a:lnTo>
                <a:lnTo>
                  <a:pt x="11" y="64"/>
                </a:lnTo>
                <a:lnTo>
                  <a:pt x="11" y="64"/>
                </a:lnTo>
                <a:lnTo>
                  <a:pt x="8" y="64"/>
                </a:lnTo>
                <a:lnTo>
                  <a:pt x="5" y="60"/>
                </a:lnTo>
                <a:lnTo>
                  <a:pt x="5" y="60"/>
                </a:lnTo>
                <a:lnTo>
                  <a:pt x="2" y="57"/>
                </a:lnTo>
                <a:lnTo>
                  <a:pt x="0" y="53"/>
                </a:lnTo>
                <a:lnTo>
                  <a:pt x="0" y="53"/>
                </a:lnTo>
                <a:lnTo>
                  <a:pt x="2" y="46"/>
                </a:lnTo>
                <a:lnTo>
                  <a:pt x="2" y="46"/>
                </a:lnTo>
                <a:lnTo>
                  <a:pt x="5" y="41"/>
                </a:lnTo>
                <a:lnTo>
                  <a:pt x="10" y="38"/>
                </a:lnTo>
                <a:lnTo>
                  <a:pt x="10" y="38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6" y="35"/>
                </a:lnTo>
                <a:lnTo>
                  <a:pt x="16" y="35"/>
                </a:lnTo>
                <a:lnTo>
                  <a:pt x="11" y="34"/>
                </a:lnTo>
                <a:lnTo>
                  <a:pt x="7" y="29"/>
                </a:lnTo>
                <a:lnTo>
                  <a:pt x="7" y="29"/>
                </a:lnTo>
                <a:lnTo>
                  <a:pt x="5" y="27"/>
                </a:lnTo>
                <a:lnTo>
                  <a:pt x="5" y="24"/>
                </a:lnTo>
                <a:lnTo>
                  <a:pt x="5" y="24"/>
                </a:lnTo>
                <a:lnTo>
                  <a:pt x="7" y="16"/>
                </a:lnTo>
                <a:lnTo>
                  <a:pt x="7" y="16"/>
                </a:lnTo>
                <a:lnTo>
                  <a:pt x="8" y="12"/>
                </a:lnTo>
                <a:lnTo>
                  <a:pt x="11" y="8"/>
                </a:lnTo>
                <a:lnTo>
                  <a:pt x="11" y="8"/>
                </a:lnTo>
                <a:lnTo>
                  <a:pt x="19" y="4"/>
                </a:lnTo>
                <a:lnTo>
                  <a:pt x="19" y="4"/>
                </a:lnTo>
                <a:lnTo>
                  <a:pt x="21" y="4"/>
                </a:lnTo>
                <a:lnTo>
                  <a:pt x="21" y="4"/>
                </a:lnTo>
                <a:lnTo>
                  <a:pt x="22" y="2"/>
                </a:lnTo>
                <a:lnTo>
                  <a:pt x="22" y="2"/>
                </a:lnTo>
                <a:lnTo>
                  <a:pt x="26" y="4"/>
                </a:lnTo>
                <a:lnTo>
                  <a:pt x="26" y="4"/>
                </a:lnTo>
                <a:lnTo>
                  <a:pt x="27" y="4"/>
                </a:lnTo>
                <a:lnTo>
                  <a:pt x="27" y="4"/>
                </a:lnTo>
                <a:lnTo>
                  <a:pt x="32" y="5"/>
                </a:lnTo>
                <a:lnTo>
                  <a:pt x="32" y="5"/>
                </a:lnTo>
                <a:lnTo>
                  <a:pt x="37" y="7"/>
                </a:lnTo>
                <a:lnTo>
                  <a:pt x="41" y="10"/>
                </a:lnTo>
                <a:lnTo>
                  <a:pt x="45" y="15"/>
                </a:lnTo>
                <a:lnTo>
                  <a:pt x="48" y="19"/>
                </a:lnTo>
                <a:lnTo>
                  <a:pt x="48" y="19"/>
                </a:lnTo>
                <a:lnTo>
                  <a:pt x="51" y="27"/>
                </a:lnTo>
                <a:lnTo>
                  <a:pt x="51" y="27"/>
                </a:lnTo>
                <a:lnTo>
                  <a:pt x="52" y="30"/>
                </a:lnTo>
                <a:lnTo>
                  <a:pt x="52" y="30"/>
                </a:lnTo>
                <a:lnTo>
                  <a:pt x="62" y="35"/>
                </a:lnTo>
                <a:lnTo>
                  <a:pt x="62" y="35"/>
                </a:lnTo>
                <a:lnTo>
                  <a:pt x="75" y="43"/>
                </a:lnTo>
                <a:lnTo>
                  <a:pt x="75" y="43"/>
                </a:lnTo>
                <a:lnTo>
                  <a:pt x="81" y="46"/>
                </a:lnTo>
                <a:lnTo>
                  <a:pt x="81" y="46"/>
                </a:lnTo>
                <a:lnTo>
                  <a:pt x="87" y="51"/>
                </a:lnTo>
                <a:lnTo>
                  <a:pt x="87" y="51"/>
                </a:lnTo>
                <a:lnTo>
                  <a:pt x="116" y="65"/>
                </a:lnTo>
                <a:lnTo>
                  <a:pt x="116" y="65"/>
                </a:lnTo>
                <a:lnTo>
                  <a:pt x="136" y="76"/>
                </a:lnTo>
                <a:lnTo>
                  <a:pt x="136" y="76"/>
                </a:lnTo>
                <a:lnTo>
                  <a:pt x="138" y="76"/>
                </a:lnTo>
                <a:lnTo>
                  <a:pt x="138" y="76"/>
                </a:lnTo>
                <a:lnTo>
                  <a:pt x="164" y="64"/>
                </a:lnTo>
                <a:lnTo>
                  <a:pt x="164" y="64"/>
                </a:lnTo>
                <a:lnTo>
                  <a:pt x="174" y="57"/>
                </a:lnTo>
                <a:lnTo>
                  <a:pt x="174" y="57"/>
                </a:lnTo>
                <a:lnTo>
                  <a:pt x="190" y="46"/>
                </a:lnTo>
                <a:lnTo>
                  <a:pt x="190" y="46"/>
                </a:lnTo>
                <a:lnTo>
                  <a:pt x="194" y="43"/>
                </a:lnTo>
                <a:lnTo>
                  <a:pt x="194" y="43"/>
                </a:lnTo>
                <a:lnTo>
                  <a:pt x="194" y="41"/>
                </a:lnTo>
                <a:lnTo>
                  <a:pt x="194" y="41"/>
                </a:lnTo>
                <a:lnTo>
                  <a:pt x="193" y="30"/>
                </a:lnTo>
                <a:lnTo>
                  <a:pt x="193" y="30"/>
                </a:lnTo>
                <a:lnTo>
                  <a:pt x="193" y="26"/>
                </a:lnTo>
                <a:lnTo>
                  <a:pt x="193" y="26"/>
                </a:lnTo>
                <a:lnTo>
                  <a:pt x="194" y="21"/>
                </a:lnTo>
                <a:lnTo>
                  <a:pt x="194" y="21"/>
                </a:lnTo>
                <a:lnTo>
                  <a:pt x="201" y="13"/>
                </a:lnTo>
                <a:lnTo>
                  <a:pt x="201" y="13"/>
                </a:lnTo>
                <a:lnTo>
                  <a:pt x="205" y="8"/>
                </a:lnTo>
                <a:lnTo>
                  <a:pt x="205" y="8"/>
                </a:lnTo>
                <a:lnTo>
                  <a:pt x="207" y="7"/>
                </a:lnTo>
                <a:lnTo>
                  <a:pt x="207" y="7"/>
                </a:lnTo>
                <a:lnTo>
                  <a:pt x="215" y="2"/>
                </a:lnTo>
                <a:lnTo>
                  <a:pt x="215" y="2"/>
                </a:lnTo>
                <a:lnTo>
                  <a:pt x="220" y="0"/>
                </a:lnTo>
                <a:lnTo>
                  <a:pt x="220" y="0"/>
                </a:lnTo>
                <a:lnTo>
                  <a:pt x="223" y="0"/>
                </a:lnTo>
                <a:lnTo>
                  <a:pt x="223" y="0"/>
                </a:lnTo>
                <a:lnTo>
                  <a:pt x="228" y="2"/>
                </a:lnTo>
                <a:lnTo>
                  <a:pt x="229" y="5"/>
                </a:lnTo>
                <a:lnTo>
                  <a:pt x="229" y="5"/>
                </a:lnTo>
                <a:lnTo>
                  <a:pt x="231" y="10"/>
                </a:lnTo>
                <a:lnTo>
                  <a:pt x="231" y="10"/>
                </a:lnTo>
                <a:lnTo>
                  <a:pt x="231" y="16"/>
                </a:lnTo>
                <a:lnTo>
                  <a:pt x="228" y="23"/>
                </a:lnTo>
                <a:lnTo>
                  <a:pt x="228" y="23"/>
                </a:lnTo>
                <a:lnTo>
                  <a:pt x="223" y="30"/>
                </a:lnTo>
                <a:lnTo>
                  <a:pt x="223" y="30"/>
                </a:lnTo>
                <a:close/>
                <a:moveTo>
                  <a:pt x="79" y="56"/>
                </a:moveTo>
                <a:lnTo>
                  <a:pt x="79" y="56"/>
                </a:lnTo>
                <a:lnTo>
                  <a:pt x="79" y="56"/>
                </a:lnTo>
                <a:lnTo>
                  <a:pt x="76" y="57"/>
                </a:lnTo>
                <a:lnTo>
                  <a:pt x="76" y="57"/>
                </a:lnTo>
                <a:lnTo>
                  <a:pt x="79" y="62"/>
                </a:lnTo>
                <a:lnTo>
                  <a:pt x="79" y="62"/>
                </a:lnTo>
                <a:lnTo>
                  <a:pt x="81" y="60"/>
                </a:lnTo>
                <a:lnTo>
                  <a:pt x="81" y="60"/>
                </a:lnTo>
                <a:lnTo>
                  <a:pt x="81" y="57"/>
                </a:lnTo>
                <a:lnTo>
                  <a:pt x="81" y="57"/>
                </a:lnTo>
                <a:lnTo>
                  <a:pt x="79" y="56"/>
                </a:lnTo>
                <a:lnTo>
                  <a:pt x="79" y="56"/>
                </a:lnTo>
                <a:lnTo>
                  <a:pt x="81" y="54"/>
                </a:lnTo>
                <a:lnTo>
                  <a:pt x="81" y="54"/>
                </a:lnTo>
                <a:lnTo>
                  <a:pt x="79" y="53"/>
                </a:lnTo>
                <a:lnTo>
                  <a:pt x="79" y="53"/>
                </a:lnTo>
                <a:lnTo>
                  <a:pt x="79" y="56"/>
                </a:lnTo>
                <a:lnTo>
                  <a:pt x="79" y="56"/>
                </a:lnTo>
                <a:close/>
                <a:moveTo>
                  <a:pt x="176" y="149"/>
                </a:move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9" y="150"/>
                </a:lnTo>
                <a:lnTo>
                  <a:pt x="179" y="150"/>
                </a:lnTo>
                <a:lnTo>
                  <a:pt x="179" y="152"/>
                </a:lnTo>
                <a:lnTo>
                  <a:pt x="179" y="152"/>
                </a:lnTo>
                <a:lnTo>
                  <a:pt x="179" y="157"/>
                </a:lnTo>
                <a:lnTo>
                  <a:pt x="179" y="157"/>
                </a:lnTo>
                <a:lnTo>
                  <a:pt x="180" y="163"/>
                </a:lnTo>
                <a:lnTo>
                  <a:pt x="180" y="163"/>
                </a:lnTo>
                <a:lnTo>
                  <a:pt x="183" y="168"/>
                </a:lnTo>
                <a:lnTo>
                  <a:pt x="183" y="168"/>
                </a:lnTo>
                <a:lnTo>
                  <a:pt x="187" y="172"/>
                </a:lnTo>
                <a:lnTo>
                  <a:pt x="191" y="174"/>
                </a:lnTo>
                <a:lnTo>
                  <a:pt x="191" y="174"/>
                </a:lnTo>
                <a:lnTo>
                  <a:pt x="194" y="174"/>
                </a:lnTo>
                <a:lnTo>
                  <a:pt x="194" y="174"/>
                </a:lnTo>
                <a:lnTo>
                  <a:pt x="196" y="171"/>
                </a:lnTo>
                <a:lnTo>
                  <a:pt x="196" y="171"/>
                </a:lnTo>
                <a:lnTo>
                  <a:pt x="198" y="163"/>
                </a:lnTo>
                <a:lnTo>
                  <a:pt x="198" y="163"/>
                </a:lnTo>
                <a:lnTo>
                  <a:pt x="198" y="153"/>
                </a:lnTo>
                <a:lnTo>
                  <a:pt x="198" y="153"/>
                </a:lnTo>
                <a:lnTo>
                  <a:pt x="199" y="152"/>
                </a:lnTo>
                <a:lnTo>
                  <a:pt x="199" y="152"/>
                </a:lnTo>
                <a:lnTo>
                  <a:pt x="199" y="147"/>
                </a:lnTo>
                <a:lnTo>
                  <a:pt x="199" y="147"/>
                </a:lnTo>
                <a:lnTo>
                  <a:pt x="198" y="146"/>
                </a:lnTo>
                <a:lnTo>
                  <a:pt x="198" y="146"/>
                </a:lnTo>
                <a:lnTo>
                  <a:pt x="196" y="133"/>
                </a:lnTo>
                <a:lnTo>
                  <a:pt x="196" y="133"/>
                </a:lnTo>
                <a:lnTo>
                  <a:pt x="194" y="131"/>
                </a:lnTo>
                <a:lnTo>
                  <a:pt x="194" y="131"/>
                </a:lnTo>
                <a:lnTo>
                  <a:pt x="193" y="131"/>
                </a:lnTo>
                <a:lnTo>
                  <a:pt x="193" y="131"/>
                </a:lnTo>
                <a:lnTo>
                  <a:pt x="191" y="139"/>
                </a:lnTo>
                <a:lnTo>
                  <a:pt x="191" y="139"/>
                </a:lnTo>
                <a:lnTo>
                  <a:pt x="194" y="141"/>
                </a:lnTo>
                <a:lnTo>
                  <a:pt x="194" y="142"/>
                </a:lnTo>
                <a:lnTo>
                  <a:pt x="194" y="142"/>
                </a:lnTo>
                <a:lnTo>
                  <a:pt x="194" y="144"/>
                </a:lnTo>
                <a:lnTo>
                  <a:pt x="194" y="144"/>
                </a:lnTo>
                <a:lnTo>
                  <a:pt x="196" y="157"/>
                </a:lnTo>
                <a:lnTo>
                  <a:pt x="196" y="157"/>
                </a:lnTo>
                <a:lnTo>
                  <a:pt x="196" y="166"/>
                </a:lnTo>
                <a:lnTo>
                  <a:pt x="196" y="166"/>
                </a:lnTo>
                <a:lnTo>
                  <a:pt x="194" y="169"/>
                </a:lnTo>
                <a:lnTo>
                  <a:pt x="194" y="169"/>
                </a:lnTo>
                <a:lnTo>
                  <a:pt x="193" y="171"/>
                </a:lnTo>
                <a:lnTo>
                  <a:pt x="190" y="171"/>
                </a:lnTo>
                <a:lnTo>
                  <a:pt x="190" y="171"/>
                </a:lnTo>
                <a:lnTo>
                  <a:pt x="187" y="168"/>
                </a:lnTo>
                <a:lnTo>
                  <a:pt x="187" y="168"/>
                </a:lnTo>
                <a:lnTo>
                  <a:pt x="183" y="160"/>
                </a:lnTo>
                <a:lnTo>
                  <a:pt x="183" y="160"/>
                </a:lnTo>
                <a:lnTo>
                  <a:pt x="180" y="152"/>
                </a:lnTo>
                <a:lnTo>
                  <a:pt x="180" y="152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9" y="149"/>
                </a:lnTo>
                <a:lnTo>
                  <a:pt x="179" y="149"/>
                </a:lnTo>
                <a:lnTo>
                  <a:pt x="177" y="147"/>
                </a:lnTo>
                <a:lnTo>
                  <a:pt x="177" y="147"/>
                </a:lnTo>
                <a:lnTo>
                  <a:pt x="176" y="147"/>
                </a:lnTo>
                <a:lnTo>
                  <a:pt x="176" y="147"/>
                </a:lnTo>
                <a:lnTo>
                  <a:pt x="176" y="149"/>
                </a:lnTo>
                <a:lnTo>
                  <a:pt x="176" y="149"/>
                </a:lnTo>
                <a:close/>
                <a:moveTo>
                  <a:pt x="155" y="128"/>
                </a:moveTo>
                <a:lnTo>
                  <a:pt x="155" y="128"/>
                </a:lnTo>
                <a:lnTo>
                  <a:pt x="153" y="127"/>
                </a:lnTo>
                <a:lnTo>
                  <a:pt x="153" y="127"/>
                </a:lnTo>
                <a:lnTo>
                  <a:pt x="150" y="122"/>
                </a:lnTo>
                <a:lnTo>
                  <a:pt x="150" y="122"/>
                </a:lnTo>
                <a:lnTo>
                  <a:pt x="147" y="119"/>
                </a:lnTo>
                <a:lnTo>
                  <a:pt x="147" y="119"/>
                </a:lnTo>
                <a:lnTo>
                  <a:pt x="147" y="120"/>
                </a:lnTo>
                <a:lnTo>
                  <a:pt x="147" y="120"/>
                </a:lnTo>
                <a:lnTo>
                  <a:pt x="146" y="120"/>
                </a:lnTo>
                <a:lnTo>
                  <a:pt x="144" y="120"/>
                </a:lnTo>
                <a:lnTo>
                  <a:pt x="144" y="120"/>
                </a:lnTo>
                <a:lnTo>
                  <a:pt x="142" y="119"/>
                </a:lnTo>
                <a:lnTo>
                  <a:pt x="142" y="119"/>
                </a:lnTo>
                <a:lnTo>
                  <a:pt x="141" y="116"/>
                </a:lnTo>
                <a:lnTo>
                  <a:pt x="141" y="116"/>
                </a:lnTo>
                <a:lnTo>
                  <a:pt x="141" y="114"/>
                </a:lnTo>
                <a:lnTo>
                  <a:pt x="141" y="114"/>
                </a:lnTo>
                <a:lnTo>
                  <a:pt x="139" y="112"/>
                </a:lnTo>
                <a:lnTo>
                  <a:pt x="139" y="112"/>
                </a:lnTo>
                <a:lnTo>
                  <a:pt x="134" y="116"/>
                </a:lnTo>
                <a:lnTo>
                  <a:pt x="134" y="116"/>
                </a:lnTo>
                <a:lnTo>
                  <a:pt x="155" y="128"/>
                </a:lnTo>
                <a:lnTo>
                  <a:pt x="155" y="128"/>
                </a:lnTo>
                <a:close/>
                <a:moveTo>
                  <a:pt x="45" y="29"/>
                </a:moveTo>
                <a:lnTo>
                  <a:pt x="45" y="29"/>
                </a:lnTo>
                <a:lnTo>
                  <a:pt x="45" y="29"/>
                </a:lnTo>
                <a:lnTo>
                  <a:pt x="45" y="29"/>
                </a:lnTo>
                <a:lnTo>
                  <a:pt x="45" y="27"/>
                </a:lnTo>
                <a:lnTo>
                  <a:pt x="45" y="27"/>
                </a:lnTo>
                <a:lnTo>
                  <a:pt x="41" y="19"/>
                </a:lnTo>
                <a:lnTo>
                  <a:pt x="37" y="13"/>
                </a:lnTo>
                <a:lnTo>
                  <a:pt x="37" y="13"/>
                </a:lnTo>
                <a:lnTo>
                  <a:pt x="34" y="12"/>
                </a:lnTo>
                <a:lnTo>
                  <a:pt x="30" y="10"/>
                </a:lnTo>
                <a:lnTo>
                  <a:pt x="30" y="10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1" y="10"/>
                </a:lnTo>
                <a:lnTo>
                  <a:pt x="21" y="10"/>
                </a:lnTo>
                <a:lnTo>
                  <a:pt x="22" y="10"/>
                </a:lnTo>
                <a:lnTo>
                  <a:pt x="22" y="10"/>
                </a:lnTo>
                <a:lnTo>
                  <a:pt x="27" y="10"/>
                </a:lnTo>
                <a:lnTo>
                  <a:pt x="30" y="12"/>
                </a:lnTo>
                <a:lnTo>
                  <a:pt x="30" y="12"/>
                </a:lnTo>
                <a:lnTo>
                  <a:pt x="32" y="12"/>
                </a:lnTo>
                <a:lnTo>
                  <a:pt x="32" y="12"/>
                </a:lnTo>
                <a:lnTo>
                  <a:pt x="34" y="13"/>
                </a:lnTo>
                <a:lnTo>
                  <a:pt x="34" y="13"/>
                </a:lnTo>
                <a:lnTo>
                  <a:pt x="34" y="13"/>
                </a:lnTo>
                <a:lnTo>
                  <a:pt x="34" y="13"/>
                </a:lnTo>
                <a:lnTo>
                  <a:pt x="40" y="19"/>
                </a:lnTo>
                <a:lnTo>
                  <a:pt x="40" y="19"/>
                </a:lnTo>
                <a:lnTo>
                  <a:pt x="41" y="23"/>
                </a:lnTo>
                <a:lnTo>
                  <a:pt x="41" y="23"/>
                </a:lnTo>
                <a:lnTo>
                  <a:pt x="45" y="27"/>
                </a:lnTo>
                <a:lnTo>
                  <a:pt x="45" y="27"/>
                </a:lnTo>
                <a:lnTo>
                  <a:pt x="45" y="29"/>
                </a:lnTo>
                <a:lnTo>
                  <a:pt x="45" y="29"/>
                </a:lnTo>
                <a:close/>
                <a:moveTo>
                  <a:pt x="18" y="136"/>
                </a:moveTo>
                <a:lnTo>
                  <a:pt x="18" y="136"/>
                </a:lnTo>
                <a:lnTo>
                  <a:pt x="18" y="136"/>
                </a:lnTo>
                <a:lnTo>
                  <a:pt x="18" y="136"/>
                </a:lnTo>
                <a:lnTo>
                  <a:pt x="18" y="142"/>
                </a:lnTo>
                <a:lnTo>
                  <a:pt x="19" y="146"/>
                </a:lnTo>
                <a:lnTo>
                  <a:pt x="22" y="147"/>
                </a:lnTo>
                <a:lnTo>
                  <a:pt x="22" y="147"/>
                </a:lnTo>
                <a:lnTo>
                  <a:pt x="29" y="149"/>
                </a:lnTo>
                <a:lnTo>
                  <a:pt x="29" y="149"/>
                </a:lnTo>
                <a:lnTo>
                  <a:pt x="35" y="149"/>
                </a:lnTo>
                <a:lnTo>
                  <a:pt x="35" y="149"/>
                </a:lnTo>
                <a:lnTo>
                  <a:pt x="29" y="147"/>
                </a:lnTo>
                <a:lnTo>
                  <a:pt x="24" y="144"/>
                </a:lnTo>
                <a:lnTo>
                  <a:pt x="24" y="144"/>
                </a:lnTo>
                <a:lnTo>
                  <a:pt x="22" y="141"/>
                </a:lnTo>
                <a:lnTo>
                  <a:pt x="22" y="141"/>
                </a:lnTo>
                <a:lnTo>
                  <a:pt x="21" y="139"/>
                </a:lnTo>
                <a:lnTo>
                  <a:pt x="21" y="139"/>
                </a:lnTo>
                <a:lnTo>
                  <a:pt x="18" y="136"/>
                </a:lnTo>
                <a:lnTo>
                  <a:pt x="18" y="136"/>
                </a:lnTo>
                <a:close/>
                <a:moveTo>
                  <a:pt x="183" y="146"/>
                </a:moveTo>
                <a:lnTo>
                  <a:pt x="183" y="146"/>
                </a:lnTo>
                <a:lnTo>
                  <a:pt x="183" y="138"/>
                </a:lnTo>
                <a:lnTo>
                  <a:pt x="183" y="138"/>
                </a:lnTo>
                <a:lnTo>
                  <a:pt x="183" y="138"/>
                </a:lnTo>
                <a:lnTo>
                  <a:pt x="183" y="138"/>
                </a:lnTo>
                <a:lnTo>
                  <a:pt x="182" y="127"/>
                </a:lnTo>
                <a:lnTo>
                  <a:pt x="182" y="127"/>
                </a:lnTo>
                <a:lnTo>
                  <a:pt x="180" y="125"/>
                </a:lnTo>
                <a:lnTo>
                  <a:pt x="180" y="125"/>
                </a:lnTo>
                <a:lnTo>
                  <a:pt x="180" y="127"/>
                </a:lnTo>
                <a:lnTo>
                  <a:pt x="180" y="127"/>
                </a:lnTo>
                <a:lnTo>
                  <a:pt x="179" y="141"/>
                </a:lnTo>
                <a:lnTo>
                  <a:pt x="179" y="141"/>
                </a:lnTo>
                <a:lnTo>
                  <a:pt x="180" y="142"/>
                </a:lnTo>
                <a:lnTo>
                  <a:pt x="180" y="142"/>
                </a:lnTo>
                <a:lnTo>
                  <a:pt x="183" y="146"/>
                </a:lnTo>
                <a:lnTo>
                  <a:pt x="183" y="146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100" y="62"/>
                </a:lnTo>
                <a:lnTo>
                  <a:pt x="100" y="62"/>
                </a:lnTo>
                <a:lnTo>
                  <a:pt x="119" y="71"/>
                </a:lnTo>
                <a:lnTo>
                  <a:pt x="119" y="71"/>
                </a:lnTo>
                <a:lnTo>
                  <a:pt x="122" y="73"/>
                </a:lnTo>
                <a:lnTo>
                  <a:pt x="122" y="73"/>
                </a:lnTo>
                <a:lnTo>
                  <a:pt x="127" y="76"/>
                </a:lnTo>
                <a:lnTo>
                  <a:pt x="127" y="76"/>
                </a:lnTo>
                <a:lnTo>
                  <a:pt x="128" y="76"/>
                </a:lnTo>
                <a:lnTo>
                  <a:pt x="128" y="76"/>
                </a:lnTo>
                <a:lnTo>
                  <a:pt x="130" y="78"/>
                </a:lnTo>
                <a:lnTo>
                  <a:pt x="130" y="78"/>
                </a:lnTo>
                <a:lnTo>
                  <a:pt x="131" y="79"/>
                </a:lnTo>
                <a:lnTo>
                  <a:pt x="134" y="78"/>
                </a:lnTo>
                <a:lnTo>
                  <a:pt x="134" y="78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101" y="100"/>
                </a:moveTo>
                <a:lnTo>
                  <a:pt x="101" y="100"/>
                </a:lnTo>
                <a:lnTo>
                  <a:pt x="100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84" y="108"/>
                </a:lnTo>
                <a:lnTo>
                  <a:pt x="84" y="108"/>
                </a:lnTo>
                <a:lnTo>
                  <a:pt x="68" y="117"/>
                </a:lnTo>
                <a:lnTo>
                  <a:pt x="68" y="117"/>
                </a:lnTo>
                <a:lnTo>
                  <a:pt x="67" y="119"/>
                </a:lnTo>
                <a:lnTo>
                  <a:pt x="67" y="119"/>
                </a:lnTo>
                <a:lnTo>
                  <a:pt x="76" y="114"/>
                </a:lnTo>
                <a:lnTo>
                  <a:pt x="76" y="114"/>
                </a:lnTo>
                <a:lnTo>
                  <a:pt x="76" y="114"/>
                </a:lnTo>
                <a:lnTo>
                  <a:pt x="76" y="114"/>
                </a:lnTo>
                <a:lnTo>
                  <a:pt x="81" y="111"/>
                </a:lnTo>
                <a:lnTo>
                  <a:pt x="81" y="111"/>
                </a:lnTo>
                <a:lnTo>
                  <a:pt x="90" y="105"/>
                </a:lnTo>
                <a:lnTo>
                  <a:pt x="100" y="101"/>
                </a:lnTo>
                <a:lnTo>
                  <a:pt x="100" y="101"/>
                </a:lnTo>
                <a:lnTo>
                  <a:pt x="101" y="100"/>
                </a:lnTo>
                <a:lnTo>
                  <a:pt x="101" y="100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4" y="62"/>
                </a:lnTo>
                <a:lnTo>
                  <a:pt x="22" y="60"/>
                </a:lnTo>
                <a:lnTo>
                  <a:pt x="22" y="60"/>
                </a:lnTo>
                <a:lnTo>
                  <a:pt x="19" y="59"/>
                </a:lnTo>
                <a:lnTo>
                  <a:pt x="19" y="59"/>
                </a:lnTo>
                <a:lnTo>
                  <a:pt x="19" y="57"/>
                </a:lnTo>
                <a:lnTo>
                  <a:pt x="18" y="59"/>
                </a:lnTo>
                <a:lnTo>
                  <a:pt x="18" y="59"/>
                </a:lnTo>
                <a:lnTo>
                  <a:pt x="15" y="60"/>
                </a:lnTo>
                <a:lnTo>
                  <a:pt x="11" y="59"/>
                </a:lnTo>
                <a:lnTo>
                  <a:pt x="11" y="59"/>
                </a:lnTo>
                <a:lnTo>
                  <a:pt x="8" y="57"/>
                </a:lnTo>
                <a:lnTo>
                  <a:pt x="8" y="57"/>
                </a:lnTo>
                <a:lnTo>
                  <a:pt x="7" y="56"/>
                </a:lnTo>
                <a:lnTo>
                  <a:pt x="7" y="56"/>
                </a:lnTo>
                <a:lnTo>
                  <a:pt x="7" y="57"/>
                </a:lnTo>
                <a:lnTo>
                  <a:pt x="7" y="57"/>
                </a:lnTo>
                <a:lnTo>
                  <a:pt x="8" y="59"/>
                </a:lnTo>
                <a:lnTo>
                  <a:pt x="8" y="59"/>
                </a:lnTo>
                <a:lnTo>
                  <a:pt x="11" y="60"/>
                </a:lnTo>
                <a:lnTo>
                  <a:pt x="15" y="62"/>
                </a:lnTo>
                <a:lnTo>
                  <a:pt x="15" y="62"/>
                </a:lnTo>
                <a:lnTo>
                  <a:pt x="26" y="62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147" y="78"/>
                </a:moveTo>
                <a:lnTo>
                  <a:pt x="147" y="78"/>
                </a:lnTo>
                <a:lnTo>
                  <a:pt x="149" y="76"/>
                </a:lnTo>
                <a:lnTo>
                  <a:pt x="149" y="76"/>
                </a:lnTo>
                <a:lnTo>
                  <a:pt x="163" y="67"/>
                </a:lnTo>
                <a:lnTo>
                  <a:pt x="163" y="67"/>
                </a:lnTo>
                <a:lnTo>
                  <a:pt x="164" y="67"/>
                </a:lnTo>
                <a:lnTo>
                  <a:pt x="164" y="67"/>
                </a:lnTo>
                <a:lnTo>
                  <a:pt x="164" y="67"/>
                </a:lnTo>
                <a:lnTo>
                  <a:pt x="164" y="67"/>
                </a:lnTo>
                <a:lnTo>
                  <a:pt x="141" y="78"/>
                </a:lnTo>
                <a:lnTo>
                  <a:pt x="141" y="78"/>
                </a:lnTo>
                <a:lnTo>
                  <a:pt x="142" y="79"/>
                </a:lnTo>
                <a:lnTo>
                  <a:pt x="142" y="79"/>
                </a:lnTo>
                <a:lnTo>
                  <a:pt x="144" y="78"/>
                </a:lnTo>
                <a:lnTo>
                  <a:pt x="147" y="78"/>
                </a:lnTo>
                <a:lnTo>
                  <a:pt x="147" y="78"/>
                </a:lnTo>
                <a:close/>
                <a:moveTo>
                  <a:pt x="86" y="84"/>
                </a:moveTo>
                <a:lnTo>
                  <a:pt x="86" y="84"/>
                </a:lnTo>
                <a:lnTo>
                  <a:pt x="87" y="84"/>
                </a:lnTo>
                <a:lnTo>
                  <a:pt x="87" y="84"/>
                </a:lnTo>
                <a:lnTo>
                  <a:pt x="86" y="79"/>
                </a:lnTo>
                <a:lnTo>
                  <a:pt x="86" y="79"/>
                </a:lnTo>
                <a:lnTo>
                  <a:pt x="84" y="78"/>
                </a:lnTo>
                <a:lnTo>
                  <a:pt x="84" y="78"/>
                </a:lnTo>
                <a:lnTo>
                  <a:pt x="81" y="75"/>
                </a:lnTo>
                <a:lnTo>
                  <a:pt x="81" y="75"/>
                </a:lnTo>
                <a:lnTo>
                  <a:pt x="79" y="79"/>
                </a:lnTo>
                <a:lnTo>
                  <a:pt x="79" y="79"/>
                </a:lnTo>
                <a:lnTo>
                  <a:pt x="81" y="79"/>
                </a:lnTo>
                <a:lnTo>
                  <a:pt x="81" y="79"/>
                </a:lnTo>
                <a:lnTo>
                  <a:pt x="86" y="84"/>
                </a:lnTo>
                <a:lnTo>
                  <a:pt x="86" y="84"/>
                </a:lnTo>
                <a:close/>
                <a:moveTo>
                  <a:pt x="48" y="153"/>
                </a:moveTo>
                <a:lnTo>
                  <a:pt x="48" y="153"/>
                </a:lnTo>
                <a:lnTo>
                  <a:pt x="45" y="157"/>
                </a:lnTo>
                <a:lnTo>
                  <a:pt x="45" y="161"/>
                </a:lnTo>
                <a:lnTo>
                  <a:pt x="46" y="166"/>
                </a:lnTo>
                <a:lnTo>
                  <a:pt x="48" y="169"/>
                </a:lnTo>
                <a:lnTo>
                  <a:pt x="48" y="169"/>
                </a:lnTo>
                <a:lnTo>
                  <a:pt x="48" y="168"/>
                </a:lnTo>
                <a:lnTo>
                  <a:pt x="48" y="168"/>
                </a:lnTo>
                <a:lnTo>
                  <a:pt x="46" y="163"/>
                </a:lnTo>
                <a:lnTo>
                  <a:pt x="46" y="163"/>
                </a:lnTo>
                <a:lnTo>
                  <a:pt x="48" y="158"/>
                </a:lnTo>
                <a:lnTo>
                  <a:pt x="48" y="158"/>
                </a:lnTo>
                <a:lnTo>
                  <a:pt x="48" y="155"/>
                </a:lnTo>
                <a:lnTo>
                  <a:pt x="48" y="153"/>
                </a:lnTo>
                <a:lnTo>
                  <a:pt x="48" y="153"/>
                </a:lnTo>
                <a:close/>
                <a:moveTo>
                  <a:pt x="40" y="27"/>
                </a:move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34"/>
                </a:lnTo>
                <a:lnTo>
                  <a:pt x="40" y="34"/>
                </a:lnTo>
                <a:lnTo>
                  <a:pt x="40" y="34"/>
                </a:lnTo>
                <a:lnTo>
                  <a:pt x="40" y="34"/>
                </a:lnTo>
                <a:lnTo>
                  <a:pt x="43" y="40"/>
                </a:lnTo>
                <a:lnTo>
                  <a:pt x="43" y="40"/>
                </a:lnTo>
                <a:lnTo>
                  <a:pt x="45" y="38"/>
                </a:lnTo>
                <a:lnTo>
                  <a:pt x="45" y="38"/>
                </a:lnTo>
                <a:lnTo>
                  <a:pt x="45" y="32"/>
                </a:lnTo>
                <a:lnTo>
                  <a:pt x="45" y="32"/>
                </a:lnTo>
                <a:lnTo>
                  <a:pt x="45" y="30"/>
                </a:lnTo>
                <a:lnTo>
                  <a:pt x="45" y="30"/>
                </a:lnTo>
                <a:lnTo>
                  <a:pt x="43" y="30"/>
                </a:lnTo>
                <a:lnTo>
                  <a:pt x="41" y="30"/>
                </a:lnTo>
                <a:lnTo>
                  <a:pt x="41" y="30"/>
                </a:lnTo>
                <a:lnTo>
                  <a:pt x="40" y="27"/>
                </a:lnTo>
                <a:lnTo>
                  <a:pt x="40" y="27"/>
                </a:lnTo>
                <a:close/>
                <a:moveTo>
                  <a:pt x="46" y="149"/>
                </a:moveTo>
                <a:lnTo>
                  <a:pt x="46" y="149"/>
                </a:lnTo>
                <a:lnTo>
                  <a:pt x="45" y="149"/>
                </a:lnTo>
                <a:lnTo>
                  <a:pt x="45" y="149"/>
                </a:lnTo>
                <a:lnTo>
                  <a:pt x="43" y="152"/>
                </a:lnTo>
                <a:lnTo>
                  <a:pt x="43" y="152"/>
                </a:lnTo>
                <a:lnTo>
                  <a:pt x="40" y="157"/>
                </a:lnTo>
                <a:lnTo>
                  <a:pt x="38" y="163"/>
                </a:lnTo>
                <a:lnTo>
                  <a:pt x="38" y="163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1"/>
                </a:lnTo>
                <a:lnTo>
                  <a:pt x="41" y="157"/>
                </a:lnTo>
                <a:lnTo>
                  <a:pt x="41" y="157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close/>
                <a:moveTo>
                  <a:pt x="127" y="86"/>
                </a:moveTo>
                <a:lnTo>
                  <a:pt x="127" y="86"/>
                </a:lnTo>
                <a:lnTo>
                  <a:pt x="120" y="89"/>
                </a:lnTo>
                <a:lnTo>
                  <a:pt x="120" y="89"/>
                </a:lnTo>
                <a:lnTo>
                  <a:pt x="120" y="90"/>
                </a:lnTo>
                <a:lnTo>
                  <a:pt x="120" y="90"/>
                </a:lnTo>
                <a:lnTo>
                  <a:pt x="123" y="92"/>
                </a:lnTo>
                <a:lnTo>
                  <a:pt x="123" y="92"/>
                </a:lnTo>
                <a:lnTo>
                  <a:pt x="125" y="92"/>
                </a:lnTo>
                <a:lnTo>
                  <a:pt x="125" y="92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5" y="89"/>
                </a:lnTo>
                <a:lnTo>
                  <a:pt x="125" y="87"/>
                </a:lnTo>
                <a:lnTo>
                  <a:pt x="125" y="87"/>
                </a:lnTo>
                <a:lnTo>
                  <a:pt x="127" y="89"/>
                </a:lnTo>
                <a:lnTo>
                  <a:pt x="127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90"/>
                </a:lnTo>
                <a:lnTo>
                  <a:pt x="128" y="90"/>
                </a:lnTo>
                <a:lnTo>
                  <a:pt x="130" y="87"/>
                </a:lnTo>
                <a:lnTo>
                  <a:pt x="130" y="87"/>
                </a:lnTo>
                <a:lnTo>
                  <a:pt x="127" y="86"/>
                </a:lnTo>
                <a:lnTo>
                  <a:pt x="127" y="86"/>
                </a:lnTo>
                <a:close/>
                <a:moveTo>
                  <a:pt x="164" y="106"/>
                </a:moveTo>
                <a:lnTo>
                  <a:pt x="164" y="106"/>
                </a:lnTo>
                <a:lnTo>
                  <a:pt x="171" y="108"/>
                </a:lnTo>
                <a:lnTo>
                  <a:pt x="171" y="108"/>
                </a:lnTo>
                <a:lnTo>
                  <a:pt x="171" y="106"/>
                </a:lnTo>
                <a:lnTo>
                  <a:pt x="171" y="106"/>
                </a:lnTo>
                <a:lnTo>
                  <a:pt x="168" y="105"/>
                </a:lnTo>
                <a:lnTo>
                  <a:pt x="168" y="105"/>
                </a:lnTo>
                <a:lnTo>
                  <a:pt x="161" y="100"/>
                </a:lnTo>
                <a:lnTo>
                  <a:pt x="161" y="100"/>
                </a:lnTo>
                <a:lnTo>
                  <a:pt x="160" y="100"/>
                </a:lnTo>
                <a:lnTo>
                  <a:pt x="160" y="100"/>
                </a:lnTo>
                <a:lnTo>
                  <a:pt x="161" y="103"/>
                </a:lnTo>
                <a:lnTo>
                  <a:pt x="161" y="103"/>
                </a:lnTo>
                <a:lnTo>
                  <a:pt x="163" y="101"/>
                </a:lnTo>
                <a:lnTo>
                  <a:pt x="163" y="103"/>
                </a:lnTo>
                <a:lnTo>
                  <a:pt x="163" y="103"/>
                </a:lnTo>
                <a:lnTo>
                  <a:pt x="164" y="106"/>
                </a:lnTo>
                <a:lnTo>
                  <a:pt x="164" y="106"/>
                </a:lnTo>
                <a:close/>
                <a:moveTo>
                  <a:pt x="90" y="138"/>
                </a:moveTo>
                <a:lnTo>
                  <a:pt x="90" y="138"/>
                </a:lnTo>
                <a:lnTo>
                  <a:pt x="93" y="136"/>
                </a:lnTo>
                <a:lnTo>
                  <a:pt x="93" y="136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98" y="131"/>
                </a:lnTo>
                <a:lnTo>
                  <a:pt x="98" y="131"/>
                </a:lnTo>
                <a:lnTo>
                  <a:pt x="97" y="133"/>
                </a:lnTo>
                <a:lnTo>
                  <a:pt x="97" y="133"/>
                </a:lnTo>
                <a:lnTo>
                  <a:pt x="97" y="135"/>
                </a:lnTo>
                <a:lnTo>
                  <a:pt x="95" y="133"/>
                </a:lnTo>
                <a:lnTo>
                  <a:pt x="95" y="133"/>
                </a:lnTo>
                <a:lnTo>
                  <a:pt x="93" y="133"/>
                </a:lnTo>
                <a:lnTo>
                  <a:pt x="93" y="133"/>
                </a:lnTo>
                <a:lnTo>
                  <a:pt x="90" y="136"/>
                </a:lnTo>
                <a:lnTo>
                  <a:pt x="90" y="136"/>
                </a:lnTo>
                <a:lnTo>
                  <a:pt x="90" y="138"/>
                </a:lnTo>
                <a:lnTo>
                  <a:pt x="90" y="138"/>
                </a:lnTo>
                <a:close/>
                <a:moveTo>
                  <a:pt x="34" y="125"/>
                </a:moveTo>
                <a:lnTo>
                  <a:pt x="34" y="125"/>
                </a:lnTo>
                <a:lnTo>
                  <a:pt x="34" y="123"/>
                </a:lnTo>
                <a:lnTo>
                  <a:pt x="34" y="123"/>
                </a:lnTo>
                <a:lnTo>
                  <a:pt x="37" y="123"/>
                </a:lnTo>
                <a:lnTo>
                  <a:pt x="37" y="123"/>
                </a:lnTo>
                <a:lnTo>
                  <a:pt x="37" y="123"/>
                </a:lnTo>
                <a:lnTo>
                  <a:pt x="38" y="125"/>
                </a:lnTo>
                <a:lnTo>
                  <a:pt x="38" y="125"/>
                </a:lnTo>
                <a:lnTo>
                  <a:pt x="43" y="125"/>
                </a:lnTo>
                <a:lnTo>
                  <a:pt x="43" y="125"/>
                </a:lnTo>
                <a:lnTo>
                  <a:pt x="46" y="125"/>
                </a:lnTo>
                <a:lnTo>
                  <a:pt x="46" y="125"/>
                </a:lnTo>
                <a:lnTo>
                  <a:pt x="43" y="123"/>
                </a:lnTo>
                <a:lnTo>
                  <a:pt x="38" y="122"/>
                </a:lnTo>
                <a:lnTo>
                  <a:pt x="34" y="122"/>
                </a:lnTo>
                <a:lnTo>
                  <a:pt x="30" y="123"/>
                </a:lnTo>
                <a:lnTo>
                  <a:pt x="30" y="123"/>
                </a:lnTo>
                <a:lnTo>
                  <a:pt x="30" y="125"/>
                </a:lnTo>
                <a:lnTo>
                  <a:pt x="30" y="125"/>
                </a:lnTo>
                <a:lnTo>
                  <a:pt x="34" y="125"/>
                </a:lnTo>
                <a:lnTo>
                  <a:pt x="34" y="125"/>
                </a:lnTo>
                <a:close/>
                <a:moveTo>
                  <a:pt x="93" y="64"/>
                </a:moveTo>
                <a:lnTo>
                  <a:pt x="93" y="64"/>
                </a:lnTo>
                <a:lnTo>
                  <a:pt x="106" y="73"/>
                </a:lnTo>
                <a:lnTo>
                  <a:pt x="106" y="73"/>
                </a:lnTo>
                <a:lnTo>
                  <a:pt x="108" y="71"/>
                </a:lnTo>
                <a:lnTo>
                  <a:pt x="108" y="71"/>
                </a:lnTo>
                <a:lnTo>
                  <a:pt x="93" y="64"/>
                </a:lnTo>
                <a:lnTo>
                  <a:pt x="93" y="64"/>
                </a:lnTo>
                <a:close/>
                <a:moveTo>
                  <a:pt x="210" y="150"/>
                </a:moveTo>
                <a:lnTo>
                  <a:pt x="210" y="150"/>
                </a:lnTo>
                <a:lnTo>
                  <a:pt x="213" y="150"/>
                </a:lnTo>
                <a:lnTo>
                  <a:pt x="218" y="150"/>
                </a:lnTo>
                <a:lnTo>
                  <a:pt x="223" y="149"/>
                </a:lnTo>
                <a:lnTo>
                  <a:pt x="226" y="147"/>
                </a:lnTo>
                <a:lnTo>
                  <a:pt x="226" y="147"/>
                </a:lnTo>
                <a:lnTo>
                  <a:pt x="223" y="146"/>
                </a:lnTo>
                <a:lnTo>
                  <a:pt x="223" y="146"/>
                </a:lnTo>
                <a:lnTo>
                  <a:pt x="220" y="149"/>
                </a:lnTo>
                <a:lnTo>
                  <a:pt x="220" y="149"/>
                </a:lnTo>
                <a:lnTo>
                  <a:pt x="220" y="150"/>
                </a:lnTo>
                <a:lnTo>
                  <a:pt x="218" y="150"/>
                </a:lnTo>
                <a:lnTo>
                  <a:pt x="218" y="150"/>
                </a:lnTo>
                <a:lnTo>
                  <a:pt x="217" y="149"/>
                </a:lnTo>
                <a:lnTo>
                  <a:pt x="217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50"/>
                </a:lnTo>
                <a:lnTo>
                  <a:pt x="210" y="150"/>
                </a:lnTo>
                <a:close/>
                <a:moveTo>
                  <a:pt x="172" y="122"/>
                </a:moveTo>
                <a:lnTo>
                  <a:pt x="172" y="122"/>
                </a:lnTo>
                <a:lnTo>
                  <a:pt x="172" y="122"/>
                </a:lnTo>
                <a:lnTo>
                  <a:pt x="172" y="122"/>
                </a:lnTo>
                <a:lnTo>
                  <a:pt x="172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30"/>
                </a:lnTo>
                <a:lnTo>
                  <a:pt x="174" y="133"/>
                </a:lnTo>
                <a:lnTo>
                  <a:pt x="174" y="133"/>
                </a:lnTo>
                <a:lnTo>
                  <a:pt x="174" y="133"/>
                </a:lnTo>
                <a:lnTo>
                  <a:pt x="174" y="133"/>
                </a:lnTo>
                <a:lnTo>
                  <a:pt x="174" y="123"/>
                </a:lnTo>
                <a:lnTo>
                  <a:pt x="174" y="123"/>
                </a:lnTo>
                <a:lnTo>
                  <a:pt x="174" y="122"/>
                </a:lnTo>
                <a:lnTo>
                  <a:pt x="172" y="122"/>
                </a:lnTo>
                <a:lnTo>
                  <a:pt x="172" y="122"/>
                </a:lnTo>
                <a:close/>
                <a:moveTo>
                  <a:pt x="169" y="120"/>
                </a:moveTo>
                <a:lnTo>
                  <a:pt x="169" y="120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8" y="128"/>
                </a:lnTo>
                <a:lnTo>
                  <a:pt x="168" y="128"/>
                </a:lnTo>
                <a:lnTo>
                  <a:pt x="168" y="130"/>
                </a:lnTo>
                <a:lnTo>
                  <a:pt x="168" y="130"/>
                </a:lnTo>
                <a:lnTo>
                  <a:pt x="169" y="120"/>
                </a:lnTo>
                <a:lnTo>
                  <a:pt x="169" y="120"/>
                </a:lnTo>
                <a:close/>
                <a:moveTo>
                  <a:pt x="37" y="59"/>
                </a:move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4" y="60"/>
                </a:lnTo>
                <a:lnTo>
                  <a:pt x="34" y="60"/>
                </a:lnTo>
                <a:lnTo>
                  <a:pt x="32" y="59"/>
                </a:lnTo>
                <a:lnTo>
                  <a:pt x="32" y="59"/>
                </a:lnTo>
                <a:lnTo>
                  <a:pt x="32" y="57"/>
                </a:lnTo>
                <a:lnTo>
                  <a:pt x="32" y="57"/>
                </a:lnTo>
                <a:lnTo>
                  <a:pt x="30" y="62"/>
                </a:lnTo>
                <a:lnTo>
                  <a:pt x="30" y="62"/>
                </a:lnTo>
                <a:lnTo>
                  <a:pt x="43" y="59"/>
                </a:lnTo>
                <a:lnTo>
                  <a:pt x="43" y="59"/>
                </a:lnTo>
                <a:lnTo>
                  <a:pt x="41" y="57"/>
                </a:lnTo>
                <a:lnTo>
                  <a:pt x="41" y="57"/>
                </a:lnTo>
                <a:lnTo>
                  <a:pt x="37" y="59"/>
                </a:lnTo>
                <a:lnTo>
                  <a:pt x="37" y="59"/>
                </a:lnTo>
                <a:close/>
                <a:moveTo>
                  <a:pt x="24" y="38"/>
                </a:moveTo>
                <a:lnTo>
                  <a:pt x="24" y="38"/>
                </a:lnTo>
                <a:lnTo>
                  <a:pt x="24" y="38"/>
                </a:lnTo>
                <a:lnTo>
                  <a:pt x="24" y="38"/>
                </a:lnTo>
                <a:lnTo>
                  <a:pt x="22" y="38"/>
                </a:lnTo>
                <a:lnTo>
                  <a:pt x="22" y="38"/>
                </a:lnTo>
                <a:lnTo>
                  <a:pt x="19" y="40"/>
                </a:lnTo>
                <a:lnTo>
                  <a:pt x="19" y="40"/>
                </a:lnTo>
                <a:lnTo>
                  <a:pt x="11" y="41"/>
                </a:lnTo>
                <a:lnTo>
                  <a:pt x="11" y="41"/>
                </a:lnTo>
                <a:lnTo>
                  <a:pt x="8" y="43"/>
                </a:lnTo>
                <a:lnTo>
                  <a:pt x="5" y="46"/>
                </a:lnTo>
                <a:lnTo>
                  <a:pt x="5" y="49"/>
                </a:lnTo>
                <a:lnTo>
                  <a:pt x="4" y="53"/>
                </a:lnTo>
                <a:lnTo>
                  <a:pt x="4" y="53"/>
                </a:lnTo>
                <a:lnTo>
                  <a:pt x="4" y="53"/>
                </a:lnTo>
                <a:lnTo>
                  <a:pt x="4" y="53"/>
                </a:lnTo>
                <a:lnTo>
                  <a:pt x="4" y="53"/>
                </a:lnTo>
                <a:lnTo>
                  <a:pt x="4" y="53"/>
                </a:lnTo>
                <a:lnTo>
                  <a:pt x="7" y="46"/>
                </a:lnTo>
                <a:lnTo>
                  <a:pt x="11" y="43"/>
                </a:lnTo>
                <a:lnTo>
                  <a:pt x="11" y="43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38"/>
                </a:lnTo>
                <a:lnTo>
                  <a:pt x="24" y="38"/>
                </a:lnTo>
                <a:close/>
                <a:moveTo>
                  <a:pt x="65" y="133"/>
                </a:moveTo>
                <a:lnTo>
                  <a:pt x="65" y="133"/>
                </a:lnTo>
                <a:lnTo>
                  <a:pt x="62" y="135"/>
                </a:lnTo>
                <a:lnTo>
                  <a:pt x="62" y="135"/>
                </a:lnTo>
                <a:lnTo>
                  <a:pt x="62" y="136"/>
                </a:lnTo>
                <a:lnTo>
                  <a:pt x="62" y="136"/>
                </a:lnTo>
                <a:lnTo>
                  <a:pt x="64" y="141"/>
                </a:lnTo>
                <a:lnTo>
                  <a:pt x="64" y="141"/>
                </a:lnTo>
                <a:lnTo>
                  <a:pt x="65" y="139"/>
                </a:lnTo>
                <a:lnTo>
                  <a:pt x="65" y="139"/>
                </a:lnTo>
                <a:lnTo>
                  <a:pt x="65" y="139"/>
                </a:lnTo>
                <a:lnTo>
                  <a:pt x="65" y="139"/>
                </a:lnTo>
                <a:lnTo>
                  <a:pt x="65" y="133"/>
                </a:lnTo>
                <a:lnTo>
                  <a:pt x="65" y="133"/>
                </a:lnTo>
                <a:close/>
                <a:moveTo>
                  <a:pt x="193" y="120"/>
                </a:moveTo>
                <a:lnTo>
                  <a:pt x="193" y="120"/>
                </a:lnTo>
                <a:lnTo>
                  <a:pt x="191" y="120"/>
                </a:lnTo>
                <a:lnTo>
                  <a:pt x="191" y="120"/>
                </a:lnTo>
                <a:lnTo>
                  <a:pt x="191" y="120"/>
                </a:lnTo>
                <a:lnTo>
                  <a:pt x="191" y="120"/>
                </a:lnTo>
                <a:lnTo>
                  <a:pt x="190" y="120"/>
                </a:lnTo>
                <a:lnTo>
                  <a:pt x="188" y="119"/>
                </a:lnTo>
                <a:lnTo>
                  <a:pt x="188" y="119"/>
                </a:lnTo>
                <a:lnTo>
                  <a:pt x="187" y="117"/>
                </a:lnTo>
                <a:lnTo>
                  <a:pt x="187" y="117"/>
                </a:lnTo>
                <a:lnTo>
                  <a:pt x="183" y="114"/>
                </a:lnTo>
                <a:lnTo>
                  <a:pt x="183" y="114"/>
                </a:lnTo>
                <a:lnTo>
                  <a:pt x="182" y="114"/>
                </a:lnTo>
                <a:lnTo>
                  <a:pt x="182" y="114"/>
                </a:lnTo>
                <a:lnTo>
                  <a:pt x="182" y="116"/>
                </a:lnTo>
                <a:lnTo>
                  <a:pt x="182" y="116"/>
                </a:lnTo>
                <a:lnTo>
                  <a:pt x="183" y="117"/>
                </a:lnTo>
                <a:lnTo>
                  <a:pt x="183" y="117"/>
                </a:lnTo>
                <a:lnTo>
                  <a:pt x="187" y="120"/>
                </a:lnTo>
                <a:lnTo>
                  <a:pt x="187" y="120"/>
                </a:lnTo>
                <a:lnTo>
                  <a:pt x="191" y="122"/>
                </a:lnTo>
                <a:lnTo>
                  <a:pt x="191" y="122"/>
                </a:lnTo>
                <a:lnTo>
                  <a:pt x="193" y="120"/>
                </a:lnTo>
                <a:lnTo>
                  <a:pt x="193" y="120"/>
                </a:lnTo>
                <a:close/>
                <a:moveTo>
                  <a:pt x="243" y="38"/>
                </a:moveTo>
                <a:lnTo>
                  <a:pt x="243" y="38"/>
                </a:lnTo>
                <a:lnTo>
                  <a:pt x="240" y="37"/>
                </a:lnTo>
                <a:lnTo>
                  <a:pt x="237" y="35"/>
                </a:lnTo>
                <a:lnTo>
                  <a:pt x="232" y="34"/>
                </a:lnTo>
                <a:lnTo>
                  <a:pt x="228" y="34"/>
                </a:lnTo>
                <a:lnTo>
                  <a:pt x="228" y="34"/>
                </a:lnTo>
                <a:lnTo>
                  <a:pt x="232" y="35"/>
                </a:lnTo>
                <a:lnTo>
                  <a:pt x="237" y="37"/>
                </a:lnTo>
                <a:lnTo>
                  <a:pt x="237" y="37"/>
                </a:lnTo>
                <a:lnTo>
                  <a:pt x="240" y="37"/>
                </a:lnTo>
                <a:lnTo>
                  <a:pt x="242" y="40"/>
                </a:lnTo>
                <a:lnTo>
                  <a:pt x="242" y="40"/>
                </a:lnTo>
                <a:lnTo>
                  <a:pt x="243" y="38"/>
                </a:lnTo>
                <a:lnTo>
                  <a:pt x="243" y="38"/>
                </a:lnTo>
                <a:close/>
                <a:moveTo>
                  <a:pt x="234" y="59"/>
                </a:moveTo>
                <a:lnTo>
                  <a:pt x="234" y="59"/>
                </a:lnTo>
                <a:lnTo>
                  <a:pt x="231" y="59"/>
                </a:lnTo>
                <a:lnTo>
                  <a:pt x="231" y="59"/>
                </a:lnTo>
                <a:lnTo>
                  <a:pt x="229" y="59"/>
                </a:lnTo>
                <a:lnTo>
                  <a:pt x="229" y="59"/>
                </a:lnTo>
                <a:lnTo>
                  <a:pt x="229" y="57"/>
                </a:lnTo>
                <a:lnTo>
                  <a:pt x="229" y="57"/>
                </a:lnTo>
                <a:lnTo>
                  <a:pt x="226" y="57"/>
                </a:lnTo>
                <a:lnTo>
                  <a:pt x="226" y="57"/>
                </a:lnTo>
                <a:lnTo>
                  <a:pt x="224" y="57"/>
                </a:lnTo>
                <a:lnTo>
                  <a:pt x="221" y="59"/>
                </a:lnTo>
                <a:lnTo>
                  <a:pt x="221" y="59"/>
                </a:lnTo>
                <a:lnTo>
                  <a:pt x="228" y="59"/>
                </a:lnTo>
                <a:lnTo>
                  <a:pt x="234" y="59"/>
                </a:lnTo>
                <a:lnTo>
                  <a:pt x="234" y="59"/>
                </a:lnTo>
                <a:close/>
                <a:moveTo>
                  <a:pt x="71" y="120"/>
                </a:moveTo>
                <a:lnTo>
                  <a:pt x="71" y="120"/>
                </a:lnTo>
                <a:lnTo>
                  <a:pt x="60" y="128"/>
                </a:lnTo>
                <a:lnTo>
                  <a:pt x="60" y="128"/>
                </a:lnTo>
                <a:lnTo>
                  <a:pt x="71" y="123"/>
                </a:lnTo>
                <a:lnTo>
                  <a:pt x="71" y="123"/>
                </a:lnTo>
                <a:lnTo>
                  <a:pt x="71" y="120"/>
                </a:lnTo>
                <a:lnTo>
                  <a:pt x="71" y="120"/>
                </a:lnTo>
                <a:close/>
                <a:moveTo>
                  <a:pt x="185" y="111"/>
                </a:moveTo>
                <a:lnTo>
                  <a:pt x="185" y="111"/>
                </a:lnTo>
                <a:lnTo>
                  <a:pt x="188" y="114"/>
                </a:lnTo>
                <a:lnTo>
                  <a:pt x="188" y="114"/>
                </a:lnTo>
                <a:lnTo>
                  <a:pt x="190" y="116"/>
                </a:lnTo>
                <a:lnTo>
                  <a:pt x="190" y="116"/>
                </a:lnTo>
                <a:lnTo>
                  <a:pt x="191" y="116"/>
                </a:lnTo>
                <a:lnTo>
                  <a:pt x="191" y="116"/>
                </a:lnTo>
                <a:lnTo>
                  <a:pt x="198" y="116"/>
                </a:lnTo>
                <a:lnTo>
                  <a:pt x="198" y="116"/>
                </a:lnTo>
                <a:lnTo>
                  <a:pt x="191" y="112"/>
                </a:lnTo>
                <a:lnTo>
                  <a:pt x="185" y="111"/>
                </a:lnTo>
                <a:lnTo>
                  <a:pt x="185" y="111"/>
                </a:lnTo>
                <a:close/>
                <a:moveTo>
                  <a:pt x="193" y="60"/>
                </a:moveTo>
                <a:lnTo>
                  <a:pt x="193" y="60"/>
                </a:lnTo>
                <a:lnTo>
                  <a:pt x="188" y="64"/>
                </a:lnTo>
                <a:lnTo>
                  <a:pt x="188" y="64"/>
                </a:lnTo>
                <a:lnTo>
                  <a:pt x="188" y="65"/>
                </a:lnTo>
                <a:lnTo>
                  <a:pt x="187" y="67"/>
                </a:lnTo>
                <a:lnTo>
                  <a:pt x="187" y="67"/>
                </a:lnTo>
                <a:lnTo>
                  <a:pt x="194" y="64"/>
                </a:lnTo>
                <a:lnTo>
                  <a:pt x="194" y="64"/>
                </a:lnTo>
                <a:lnTo>
                  <a:pt x="193" y="60"/>
                </a:lnTo>
                <a:lnTo>
                  <a:pt x="193" y="60"/>
                </a:lnTo>
                <a:close/>
                <a:moveTo>
                  <a:pt x="207" y="24"/>
                </a:moveTo>
                <a:lnTo>
                  <a:pt x="207" y="24"/>
                </a:lnTo>
                <a:lnTo>
                  <a:pt x="205" y="27"/>
                </a:lnTo>
                <a:lnTo>
                  <a:pt x="205" y="27"/>
                </a:lnTo>
                <a:lnTo>
                  <a:pt x="205" y="35"/>
                </a:lnTo>
                <a:lnTo>
                  <a:pt x="205" y="35"/>
                </a:lnTo>
                <a:lnTo>
                  <a:pt x="205" y="37"/>
                </a:lnTo>
                <a:lnTo>
                  <a:pt x="205" y="37"/>
                </a:lnTo>
                <a:lnTo>
                  <a:pt x="207" y="32"/>
                </a:lnTo>
                <a:lnTo>
                  <a:pt x="207" y="32"/>
                </a:lnTo>
                <a:lnTo>
                  <a:pt x="209" y="30"/>
                </a:lnTo>
                <a:lnTo>
                  <a:pt x="209" y="30"/>
                </a:lnTo>
                <a:lnTo>
                  <a:pt x="209" y="29"/>
                </a:lnTo>
                <a:lnTo>
                  <a:pt x="209" y="29"/>
                </a:lnTo>
                <a:lnTo>
                  <a:pt x="207" y="24"/>
                </a:lnTo>
                <a:lnTo>
                  <a:pt x="207" y="24"/>
                </a:lnTo>
                <a:close/>
                <a:moveTo>
                  <a:pt x="37" y="142"/>
                </a:moveTo>
                <a:lnTo>
                  <a:pt x="37" y="142"/>
                </a:lnTo>
                <a:lnTo>
                  <a:pt x="32" y="141"/>
                </a:lnTo>
                <a:lnTo>
                  <a:pt x="32" y="141"/>
                </a:lnTo>
                <a:lnTo>
                  <a:pt x="32" y="141"/>
                </a:lnTo>
                <a:lnTo>
                  <a:pt x="32" y="141"/>
                </a:lnTo>
                <a:lnTo>
                  <a:pt x="29" y="139"/>
                </a:lnTo>
                <a:lnTo>
                  <a:pt x="29" y="139"/>
                </a:lnTo>
                <a:lnTo>
                  <a:pt x="29" y="141"/>
                </a:lnTo>
                <a:lnTo>
                  <a:pt x="29" y="141"/>
                </a:lnTo>
                <a:lnTo>
                  <a:pt x="29" y="141"/>
                </a:lnTo>
                <a:lnTo>
                  <a:pt x="32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2"/>
                </a:lnTo>
                <a:lnTo>
                  <a:pt x="37" y="142"/>
                </a:lnTo>
                <a:close/>
                <a:moveTo>
                  <a:pt x="217" y="41"/>
                </a:moveTo>
                <a:lnTo>
                  <a:pt x="217" y="41"/>
                </a:lnTo>
                <a:lnTo>
                  <a:pt x="218" y="40"/>
                </a:lnTo>
                <a:lnTo>
                  <a:pt x="218" y="40"/>
                </a:lnTo>
                <a:lnTo>
                  <a:pt x="220" y="38"/>
                </a:lnTo>
                <a:lnTo>
                  <a:pt x="220" y="38"/>
                </a:lnTo>
                <a:lnTo>
                  <a:pt x="221" y="37"/>
                </a:lnTo>
                <a:lnTo>
                  <a:pt x="221" y="37"/>
                </a:lnTo>
                <a:lnTo>
                  <a:pt x="217" y="37"/>
                </a:lnTo>
                <a:lnTo>
                  <a:pt x="213" y="38"/>
                </a:lnTo>
                <a:lnTo>
                  <a:pt x="213" y="38"/>
                </a:lnTo>
                <a:lnTo>
                  <a:pt x="217" y="41"/>
                </a:lnTo>
                <a:lnTo>
                  <a:pt x="217" y="41"/>
                </a:lnTo>
                <a:close/>
                <a:moveTo>
                  <a:pt x="60" y="172"/>
                </a:moveTo>
                <a:lnTo>
                  <a:pt x="60" y="172"/>
                </a:lnTo>
                <a:lnTo>
                  <a:pt x="68" y="169"/>
                </a:lnTo>
                <a:lnTo>
                  <a:pt x="70" y="166"/>
                </a:lnTo>
                <a:lnTo>
                  <a:pt x="71" y="163"/>
                </a:lnTo>
                <a:lnTo>
                  <a:pt x="71" y="163"/>
                </a:lnTo>
                <a:lnTo>
                  <a:pt x="60" y="172"/>
                </a:lnTo>
                <a:lnTo>
                  <a:pt x="60" y="172"/>
                </a:lnTo>
                <a:close/>
                <a:moveTo>
                  <a:pt x="190" y="127"/>
                </a:moveTo>
                <a:lnTo>
                  <a:pt x="190" y="127"/>
                </a:lnTo>
                <a:lnTo>
                  <a:pt x="183" y="125"/>
                </a:lnTo>
                <a:lnTo>
                  <a:pt x="183" y="125"/>
                </a:lnTo>
                <a:lnTo>
                  <a:pt x="187" y="130"/>
                </a:lnTo>
                <a:lnTo>
                  <a:pt x="187" y="130"/>
                </a:lnTo>
                <a:lnTo>
                  <a:pt x="190" y="135"/>
                </a:lnTo>
                <a:lnTo>
                  <a:pt x="190" y="135"/>
                </a:lnTo>
                <a:lnTo>
                  <a:pt x="190" y="130"/>
                </a:lnTo>
                <a:lnTo>
                  <a:pt x="190" y="130"/>
                </a:lnTo>
                <a:lnTo>
                  <a:pt x="188" y="128"/>
                </a:lnTo>
                <a:lnTo>
                  <a:pt x="190" y="127"/>
                </a:lnTo>
                <a:lnTo>
                  <a:pt x="190" y="127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4" y="136"/>
                </a:lnTo>
                <a:lnTo>
                  <a:pt x="24" y="136"/>
                </a:lnTo>
                <a:lnTo>
                  <a:pt x="24" y="135"/>
                </a:lnTo>
                <a:lnTo>
                  <a:pt x="24" y="135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0"/>
                </a:lnTo>
                <a:lnTo>
                  <a:pt x="26" y="130"/>
                </a:lnTo>
                <a:lnTo>
                  <a:pt x="24" y="130"/>
                </a:lnTo>
                <a:lnTo>
                  <a:pt x="24" y="130"/>
                </a:lnTo>
                <a:lnTo>
                  <a:pt x="22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64" y="43"/>
                </a:lnTo>
                <a:lnTo>
                  <a:pt x="64" y="43"/>
                </a:lnTo>
                <a:lnTo>
                  <a:pt x="64" y="46"/>
                </a:lnTo>
                <a:lnTo>
                  <a:pt x="67" y="49"/>
                </a:lnTo>
                <a:lnTo>
                  <a:pt x="67" y="49"/>
                </a:lnTo>
                <a:lnTo>
                  <a:pt x="67" y="48"/>
                </a:lnTo>
                <a:lnTo>
                  <a:pt x="68" y="48"/>
                </a:lnTo>
                <a:lnTo>
                  <a:pt x="68" y="48"/>
                </a:lnTo>
                <a:close/>
                <a:moveTo>
                  <a:pt x="150" y="109"/>
                </a:moveTo>
                <a:lnTo>
                  <a:pt x="150" y="109"/>
                </a:lnTo>
                <a:lnTo>
                  <a:pt x="152" y="114"/>
                </a:lnTo>
                <a:lnTo>
                  <a:pt x="152" y="114"/>
                </a:lnTo>
                <a:lnTo>
                  <a:pt x="152" y="116"/>
                </a:lnTo>
                <a:lnTo>
                  <a:pt x="153" y="116"/>
                </a:lnTo>
                <a:lnTo>
                  <a:pt x="153" y="116"/>
                </a:lnTo>
                <a:lnTo>
                  <a:pt x="153" y="111"/>
                </a:lnTo>
                <a:lnTo>
                  <a:pt x="153" y="111"/>
                </a:lnTo>
                <a:lnTo>
                  <a:pt x="150" y="109"/>
                </a:lnTo>
                <a:lnTo>
                  <a:pt x="150" y="109"/>
                </a:lnTo>
                <a:close/>
                <a:moveTo>
                  <a:pt x="187" y="152"/>
                </a:moveTo>
                <a:lnTo>
                  <a:pt x="187" y="152"/>
                </a:lnTo>
                <a:lnTo>
                  <a:pt x="187" y="152"/>
                </a:lnTo>
                <a:lnTo>
                  <a:pt x="187" y="152"/>
                </a:lnTo>
                <a:lnTo>
                  <a:pt x="187" y="157"/>
                </a:lnTo>
                <a:lnTo>
                  <a:pt x="187" y="157"/>
                </a:lnTo>
                <a:lnTo>
                  <a:pt x="187" y="158"/>
                </a:lnTo>
                <a:lnTo>
                  <a:pt x="187" y="158"/>
                </a:lnTo>
                <a:lnTo>
                  <a:pt x="188" y="163"/>
                </a:lnTo>
                <a:lnTo>
                  <a:pt x="188" y="163"/>
                </a:lnTo>
                <a:lnTo>
                  <a:pt x="188" y="163"/>
                </a:lnTo>
                <a:lnTo>
                  <a:pt x="188" y="163"/>
                </a:lnTo>
                <a:lnTo>
                  <a:pt x="187" y="153"/>
                </a:lnTo>
                <a:lnTo>
                  <a:pt x="187" y="153"/>
                </a:lnTo>
                <a:lnTo>
                  <a:pt x="187" y="152"/>
                </a:lnTo>
                <a:lnTo>
                  <a:pt x="187" y="152"/>
                </a:lnTo>
                <a:close/>
                <a:moveTo>
                  <a:pt x="191" y="168"/>
                </a:moveTo>
                <a:lnTo>
                  <a:pt x="191" y="168"/>
                </a:lnTo>
                <a:lnTo>
                  <a:pt x="193" y="166"/>
                </a:lnTo>
                <a:lnTo>
                  <a:pt x="193" y="166"/>
                </a:lnTo>
                <a:lnTo>
                  <a:pt x="193" y="161"/>
                </a:lnTo>
                <a:lnTo>
                  <a:pt x="193" y="161"/>
                </a:lnTo>
                <a:lnTo>
                  <a:pt x="193" y="150"/>
                </a:lnTo>
                <a:lnTo>
                  <a:pt x="193" y="150"/>
                </a:lnTo>
                <a:lnTo>
                  <a:pt x="193" y="146"/>
                </a:lnTo>
                <a:lnTo>
                  <a:pt x="193" y="146"/>
                </a:lnTo>
                <a:lnTo>
                  <a:pt x="193" y="149"/>
                </a:lnTo>
                <a:lnTo>
                  <a:pt x="193" y="149"/>
                </a:lnTo>
                <a:lnTo>
                  <a:pt x="193" y="158"/>
                </a:lnTo>
                <a:lnTo>
                  <a:pt x="193" y="158"/>
                </a:lnTo>
                <a:lnTo>
                  <a:pt x="191" y="168"/>
                </a:lnTo>
                <a:lnTo>
                  <a:pt x="191" y="168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10" y="120"/>
                </a:lnTo>
                <a:lnTo>
                  <a:pt x="205" y="120"/>
                </a:lnTo>
                <a:lnTo>
                  <a:pt x="205" y="120"/>
                </a:lnTo>
                <a:lnTo>
                  <a:pt x="207" y="122"/>
                </a:lnTo>
                <a:lnTo>
                  <a:pt x="207" y="122"/>
                </a:lnTo>
                <a:lnTo>
                  <a:pt x="209" y="123"/>
                </a:lnTo>
                <a:lnTo>
                  <a:pt x="209" y="123"/>
                </a:lnTo>
                <a:lnTo>
                  <a:pt x="210" y="125"/>
                </a:lnTo>
                <a:lnTo>
                  <a:pt x="210" y="125"/>
                </a:lnTo>
                <a:lnTo>
                  <a:pt x="210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18" y="10"/>
                </a:moveTo>
                <a:lnTo>
                  <a:pt x="18" y="10"/>
                </a:lnTo>
                <a:lnTo>
                  <a:pt x="16" y="10"/>
                </a:lnTo>
                <a:lnTo>
                  <a:pt x="16" y="10"/>
                </a:lnTo>
                <a:lnTo>
                  <a:pt x="15" y="10"/>
                </a:lnTo>
                <a:lnTo>
                  <a:pt x="11" y="13"/>
                </a:lnTo>
                <a:lnTo>
                  <a:pt x="11" y="13"/>
                </a:lnTo>
                <a:lnTo>
                  <a:pt x="11" y="13"/>
                </a:lnTo>
                <a:lnTo>
                  <a:pt x="11" y="13"/>
                </a:lnTo>
                <a:lnTo>
                  <a:pt x="13" y="15"/>
                </a:lnTo>
                <a:lnTo>
                  <a:pt x="13" y="15"/>
                </a:lnTo>
                <a:lnTo>
                  <a:pt x="15" y="12"/>
                </a:lnTo>
                <a:lnTo>
                  <a:pt x="15" y="12"/>
                </a:lnTo>
                <a:lnTo>
                  <a:pt x="18" y="10"/>
                </a:lnTo>
                <a:lnTo>
                  <a:pt x="18" y="10"/>
                </a:lnTo>
                <a:close/>
                <a:moveTo>
                  <a:pt x="10" y="54"/>
                </a:moveTo>
                <a:lnTo>
                  <a:pt x="10" y="54"/>
                </a:lnTo>
                <a:lnTo>
                  <a:pt x="13" y="57"/>
                </a:lnTo>
                <a:lnTo>
                  <a:pt x="13" y="57"/>
                </a:lnTo>
                <a:lnTo>
                  <a:pt x="15" y="57"/>
                </a:lnTo>
                <a:lnTo>
                  <a:pt x="16" y="57"/>
                </a:lnTo>
                <a:lnTo>
                  <a:pt x="16" y="57"/>
                </a:lnTo>
                <a:lnTo>
                  <a:pt x="11" y="54"/>
                </a:lnTo>
                <a:lnTo>
                  <a:pt x="11" y="54"/>
                </a:lnTo>
                <a:lnTo>
                  <a:pt x="10" y="54"/>
                </a:lnTo>
                <a:lnTo>
                  <a:pt x="10" y="54"/>
                </a:lnTo>
                <a:close/>
                <a:moveTo>
                  <a:pt x="81" y="138"/>
                </a:moveTo>
                <a:lnTo>
                  <a:pt x="81" y="138"/>
                </a:lnTo>
                <a:lnTo>
                  <a:pt x="84" y="135"/>
                </a:lnTo>
                <a:lnTo>
                  <a:pt x="84" y="135"/>
                </a:lnTo>
                <a:lnTo>
                  <a:pt x="84" y="133"/>
                </a:lnTo>
                <a:lnTo>
                  <a:pt x="84" y="131"/>
                </a:lnTo>
                <a:lnTo>
                  <a:pt x="84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8"/>
                </a:lnTo>
                <a:lnTo>
                  <a:pt x="81" y="138"/>
                </a:lnTo>
                <a:close/>
                <a:moveTo>
                  <a:pt x="164" y="94"/>
                </a:moveTo>
                <a:lnTo>
                  <a:pt x="164" y="94"/>
                </a:lnTo>
                <a:lnTo>
                  <a:pt x="171" y="90"/>
                </a:lnTo>
                <a:lnTo>
                  <a:pt x="171" y="90"/>
                </a:lnTo>
                <a:lnTo>
                  <a:pt x="177" y="86"/>
                </a:lnTo>
                <a:lnTo>
                  <a:pt x="177" y="86"/>
                </a:lnTo>
                <a:lnTo>
                  <a:pt x="176" y="86"/>
                </a:lnTo>
                <a:lnTo>
                  <a:pt x="176" y="86"/>
                </a:lnTo>
                <a:lnTo>
                  <a:pt x="163" y="94"/>
                </a:lnTo>
                <a:lnTo>
                  <a:pt x="163" y="94"/>
                </a:lnTo>
                <a:lnTo>
                  <a:pt x="164" y="94"/>
                </a:lnTo>
                <a:lnTo>
                  <a:pt x="164" y="94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9" y="53"/>
                </a:lnTo>
                <a:lnTo>
                  <a:pt x="29" y="53"/>
                </a:lnTo>
                <a:lnTo>
                  <a:pt x="29" y="49"/>
                </a:lnTo>
                <a:lnTo>
                  <a:pt x="27" y="49"/>
                </a:lnTo>
                <a:lnTo>
                  <a:pt x="27" y="49"/>
                </a:lnTo>
                <a:lnTo>
                  <a:pt x="26" y="49"/>
                </a:lnTo>
                <a:lnTo>
                  <a:pt x="26" y="49"/>
                </a:lnTo>
                <a:lnTo>
                  <a:pt x="27" y="53"/>
                </a:lnTo>
                <a:lnTo>
                  <a:pt x="27" y="53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198" y="23"/>
                </a:moveTo>
                <a:lnTo>
                  <a:pt x="198" y="23"/>
                </a:lnTo>
                <a:lnTo>
                  <a:pt x="196" y="26"/>
                </a:lnTo>
                <a:lnTo>
                  <a:pt x="196" y="26"/>
                </a:lnTo>
                <a:lnTo>
                  <a:pt x="196" y="30"/>
                </a:lnTo>
                <a:lnTo>
                  <a:pt x="196" y="3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7"/>
                </a:lnTo>
                <a:lnTo>
                  <a:pt x="198" y="37"/>
                </a:lnTo>
                <a:lnTo>
                  <a:pt x="198" y="35"/>
                </a:lnTo>
                <a:lnTo>
                  <a:pt x="198" y="35"/>
                </a:lnTo>
                <a:lnTo>
                  <a:pt x="196" y="29"/>
                </a:lnTo>
                <a:lnTo>
                  <a:pt x="198" y="23"/>
                </a:lnTo>
                <a:lnTo>
                  <a:pt x="198" y="23"/>
                </a:lnTo>
                <a:close/>
                <a:moveTo>
                  <a:pt x="18" y="30"/>
                </a:moveTo>
                <a:lnTo>
                  <a:pt x="18" y="30"/>
                </a:lnTo>
                <a:lnTo>
                  <a:pt x="18" y="21"/>
                </a:lnTo>
                <a:lnTo>
                  <a:pt x="18" y="21"/>
                </a:lnTo>
                <a:lnTo>
                  <a:pt x="16" y="24"/>
                </a:lnTo>
                <a:lnTo>
                  <a:pt x="16" y="27"/>
                </a:lnTo>
                <a:lnTo>
                  <a:pt x="16" y="27"/>
                </a:lnTo>
                <a:lnTo>
                  <a:pt x="18" y="30"/>
                </a:lnTo>
                <a:lnTo>
                  <a:pt x="18" y="30"/>
                </a:lnTo>
                <a:close/>
                <a:moveTo>
                  <a:pt x="224" y="4"/>
                </a:moveTo>
                <a:lnTo>
                  <a:pt x="224" y="4"/>
                </a:lnTo>
                <a:lnTo>
                  <a:pt x="223" y="4"/>
                </a:lnTo>
                <a:lnTo>
                  <a:pt x="218" y="4"/>
                </a:lnTo>
                <a:lnTo>
                  <a:pt x="215" y="5"/>
                </a:lnTo>
                <a:lnTo>
                  <a:pt x="212" y="7"/>
                </a:lnTo>
                <a:lnTo>
                  <a:pt x="212" y="7"/>
                </a:lnTo>
                <a:lnTo>
                  <a:pt x="218" y="5"/>
                </a:lnTo>
                <a:lnTo>
                  <a:pt x="218" y="5"/>
                </a:lnTo>
                <a:lnTo>
                  <a:pt x="224" y="4"/>
                </a:lnTo>
                <a:lnTo>
                  <a:pt x="224" y="4"/>
                </a:lnTo>
                <a:close/>
                <a:moveTo>
                  <a:pt x="215" y="10"/>
                </a:moveTo>
                <a:lnTo>
                  <a:pt x="215" y="10"/>
                </a:lnTo>
                <a:lnTo>
                  <a:pt x="207" y="13"/>
                </a:lnTo>
                <a:lnTo>
                  <a:pt x="207" y="13"/>
                </a:lnTo>
                <a:lnTo>
                  <a:pt x="209" y="16"/>
                </a:lnTo>
                <a:lnTo>
                  <a:pt x="209" y="16"/>
                </a:lnTo>
                <a:lnTo>
                  <a:pt x="212" y="13"/>
                </a:lnTo>
                <a:lnTo>
                  <a:pt x="212" y="13"/>
                </a:lnTo>
                <a:lnTo>
                  <a:pt x="215" y="10"/>
                </a:lnTo>
                <a:lnTo>
                  <a:pt x="215" y="10"/>
                </a:lnTo>
                <a:close/>
                <a:moveTo>
                  <a:pt x="228" y="138"/>
                </a:moveTo>
                <a:lnTo>
                  <a:pt x="228" y="138"/>
                </a:lnTo>
                <a:lnTo>
                  <a:pt x="228" y="135"/>
                </a:lnTo>
                <a:lnTo>
                  <a:pt x="228" y="133"/>
                </a:lnTo>
                <a:lnTo>
                  <a:pt x="224" y="130"/>
                </a:lnTo>
                <a:lnTo>
                  <a:pt x="224" y="130"/>
                </a:lnTo>
                <a:lnTo>
                  <a:pt x="224" y="131"/>
                </a:lnTo>
                <a:lnTo>
                  <a:pt x="224" y="131"/>
                </a:lnTo>
                <a:lnTo>
                  <a:pt x="226" y="131"/>
                </a:lnTo>
                <a:lnTo>
                  <a:pt x="224" y="133"/>
                </a:lnTo>
                <a:lnTo>
                  <a:pt x="224" y="133"/>
                </a:lnTo>
                <a:lnTo>
                  <a:pt x="224" y="133"/>
                </a:lnTo>
                <a:lnTo>
                  <a:pt x="224" y="133"/>
                </a:lnTo>
                <a:lnTo>
                  <a:pt x="228" y="138"/>
                </a:lnTo>
                <a:lnTo>
                  <a:pt x="228" y="138"/>
                </a:lnTo>
                <a:close/>
                <a:moveTo>
                  <a:pt x="160" y="111"/>
                </a:moveTo>
                <a:lnTo>
                  <a:pt x="160" y="111"/>
                </a:lnTo>
                <a:lnTo>
                  <a:pt x="160" y="109"/>
                </a:lnTo>
                <a:lnTo>
                  <a:pt x="160" y="109"/>
                </a:lnTo>
                <a:lnTo>
                  <a:pt x="160" y="106"/>
                </a:lnTo>
                <a:lnTo>
                  <a:pt x="160" y="106"/>
                </a:lnTo>
                <a:lnTo>
                  <a:pt x="160" y="105"/>
                </a:lnTo>
                <a:lnTo>
                  <a:pt x="160" y="103"/>
                </a:lnTo>
                <a:lnTo>
                  <a:pt x="160" y="103"/>
                </a:lnTo>
                <a:lnTo>
                  <a:pt x="158" y="105"/>
                </a:lnTo>
                <a:lnTo>
                  <a:pt x="158" y="105"/>
                </a:lnTo>
                <a:lnTo>
                  <a:pt x="158" y="109"/>
                </a:lnTo>
                <a:lnTo>
                  <a:pt x="158" y="109"/>
                </a:lnTo>
                <a:lnTo>
                  <a:pt x="158" y="109"/>
                </a:lnTo>
                <a:lnTo>
                  <a:pt x="160" y="111"/>
                </a:lnTo>
                <a:lnTo>
                  <a:pt x="160" y="111"/>
                </a:lnTo>
                <a:close/>
                <a:moveTo>
                  <a:pt x="40" y="142"/>
                </a:moveTo>
                <a:lnTo>
                  <a:pt x="40" y="142"/>
                </a:lnTo>
                <a:lnTo>
                  <a:pt x="40" y="144"/>
                </a:lnTo>
                <a:lnTo>
                  <a:pt x="40" y="144"/>
                </a:lnTo>
                <a:lnTo>
                  <a:pt x="45" y="144"/>
                </a:lnTo>
                <a:lnTo>
                  <a:pt x="45" y="144"/>
                </a:lnTo>
                <a:lnTo>
                  <a:pt x="45" y="141"/>
                </a:lnTo>
                <a:lnTo>
                  <a:pt x="45" y="141"/>
                </a:lnTo>
                <a:lnTo>
                  <a:pt x="40" y="142"/>
                </a:lnTo>
                <a:lnTo>
                  <a:pt x="40" y="142"/>
                </a:lnTo>
                <a:close/>
                <a:moveTo>
                  <a:pt x="26" y="35"/>
                </a:moveTo>
                <a:lnTo>
                  <a:pt x="26" y="35"/>
                </a:lnTo>
                <a:lnTo>
                  <a:pt x="24" y="30"/>
                </a:lnTo>
                <a:lnTo>
                  <a:pt x="24" y="27"/>
                </a:lnTo>
                <a:lnTo>
                  <a:pt x="24" y="27"/>
                </a:lnTo>
                <a:lnTo>
                  <a:pt x="22" y="30"/>
                </a:lnTo>
                <a:lnTo>
                  <a:pt x="21" y="34"/>
                </a:lnTo>
                <a:lnTo>
                  <a:pt x="21" y="34"/>
                </a:lnTo>
                <a:lnTo>
                  <a:pt x="26" y="35"/>
                </a:lnTo>
                <a:lnTo>
                  <a:pt x="26" y="35"/>
                </a:lnTo>
                <a:close/>
                <a:moveTo>
                  <a:pt x="237" y="45"/>
                </a:moveTo>
                <a:lnTo>
                  <a:pt x="237" y="45"/>
                </a:lnTo>
                <a:lnTo>
                  <a:pt x="235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39" y="49"/>
                </a:lnTo>
                <a:lnTo>
                  <a:pt x="237" y="45"/>
                </a:lnTo>
                <a:lnTo>
                  <a:pt x="237" y="45"/>
                </a:lnTo>
                <a:close/>
                <a:moveTo>
                  <a:pt x="201" y="128"/>
                </a:moveTo>
                <a:lnTo>
                  <a:pt x="201" y="128"/>
                </a:lnTo>
                <a:lnTo>
                  <a:pt x="196" y="123"/>
                </a:lnTo>
                <a:lnTo>
                  <a:pt x="196" y="123"/>
                </a:lnTo>
                <a:lnTo>
                  <a:pt x="198" y="125"/>
                </a:lnTo>
                <a:lnTo>
                  <a:pt x="198" y="125"/>
                </a:lnTo>
                <a:lnTo>
                  <a:pt x="198" y="127"/>
                </a:lnTo>
                <a:lnTo>
                  <a:pt x="198" y="128"/>
                </a:lnTo>
                <a:lnTo>
                  <a:pt x="198" y="128"/>
                </a:lnTo>
                <a:lnTo>
                  <a:pt x="198" y="128"/>
                </a:lnTo>
                <a:lnTo>
                  <a:pt x="198" y="128"/>
                </a:lnTo>
                <a:lnTo>
                  <a:pt x="198" y="130"/>
                </a:lnTo>
                <a:lnTo>
                  <a:pt x="199" y="130"/>
                </a:lnTo>
                <a:lnTo>
                  <a:pt x="199" y="130"/>
                </a:lnTo>
                <a:lnTo>
                  <a:pt x="201" y="128"/>
                </a:lnTo>
                <a:lnTo>
                  <a:pt x="201" y="128"/>
                </a:lnTo>
                <a:close/>
                <a:moveTo>
                  <a:pt x="21" y="18"/>
                </a:moveTo>
                <a:lnTo>
                  <a:pt x="21" y="18"/>
                </a:lnTo>
                <a:lnTo>
                  <a:pt x="21" y="18"/>
                </a:lnTo>
                <a:lnTo>
                  <a:pt x="21" y="18"/>
                </a:lnTo>
                <a:lnTo>
                  <a:pt x="21" y="27"/>
                </a:lnTo>
                <a:lnTo>
                  <a:pt x="21" y="27"/>
                </a:lnTo>
                <a:lnTo>
                  <a:pt x="21" y="27"/>
                </a:lnTo>
                <a:lnTo>
                  <a:pt x="21" y="27"/>
                </a:lnTo>
                <a:lnTo>
                  <a:pt x="22" y="21"/>
                </a:lnTo>
                <a:lnTo>
                  <a:pt x="22" y="21"/>
                </a:lnTo>
                <a:lnTo>
                  <a:pt x="22" y="19"/>
                </a:lnTo>
                <a:lnTo>
                  <a:pt x="22" y="19"/>
                </a:lnTo>
                <a:lnTo>
                  <a:pt x="21" y="18"/>
                </a:lnTo>
                <a:lnTo>
                  <a:pt x="21" y="18"/>
                </a:lnTo>
                <a:close/>
                <a:moveTo>
                  <a:pt x="73" y="54"/>
                </a:moveTo>
                <a:lnTo>
                  <a:pt x="73" y="54"/>
                </a:lnTo>
                <a:lnTo>
                  <a:pt x="73" y="51"/>
                </a:lnTo>
                <a:lnTo>
                  <a:pt x="73" y="51"/>
                </a:lnTo>
                <a:lnTo>
                  <a:pt x="73" y="49"/>
                </a:lnTo>
                <a:lnTo>
                  <a:pt x="73" y="49"/>
                </a:lnTo>
                <a:lnTo>
                  <a:pt x="70" y="48"/>
                </a:lnTo>
                <a:lnTo>
                  <a:pt x="70" y="48"/>
                </a:lnTo>
                <a:lnTo>
                  <a:pt x="71" y="54"/>
                </a:lnTo>
                <a:lnTo>
                  <a:pt x="71" y="54"/>
                </a:lnTo>
                <a:lnTo>
                  <a:pt x="73" y="54"/>
                </a:lnTo>
                <a:lnTo>
                  <a:pt x="73" y="54"/>
                </a:lnTo>
                <a:close/>
                <a:moveTo>
                  <a:pt x="164" y="84"/>
                </a:moveTo>
                <a:lnTo>
                  <a:pt x="164" y="84"/>
                </a:lnTo>
                <a:lnTo>
                  <a:pt x="172" y="82"/>
                </a:lnTo>
                <a:lnTo>
                  <a:pt x="172" y="82"/>
                </a:lnTo>
                <a:lnTo>
                  <a:pt x="172" y="81"/>
                </a:lnTo>
                <a:lnTo>
                  <a:pt x="172" y="81"/>
                </a:lnTo>
                <a:lnTo>
                  <a:pt x="164" y="84"/>
                </a:lnTo>
                <a:lnTo>
                  <a:pt x="164" y="84"/>
                </a:lnTo>
                <a:close/>
                <a:moveTo>
                  <a:pt x="34" y="19"/>
                </a:moveTo>
                <a:lnTo>
                  <a:pt x="34" y="19"/>
                </a:lnTo>
                <a:lnTo>
                  <a:pt x="34" y="23"/>
                </a:lnTo>
                <a:lnTo>
                  <a:pt x="34" y="23"/>
                </a:lnTo>
                <a:lnTo>
                  <a:pt x="35" y="26"/>
                </a:lnTo>
                <a:lnTo>
                  <a:pt x="35" y="26"/>
                </a:lnTo>
                <a:lnTo>
                  <a:pt x="37" y="21"/>
                </a:lnTo>
                <a:lnTo>
                  <a:pt x="37" y="21"/>
                </a:lnTo>
                <a:lnTo>
                  <a:pt x="34" y="19"/>
                </a:lnTo>
                <a:lnTo>
                  <a:pt x="34" y="19"/>
                </a:lnTo>
                <a:close/>
                <a:moveTo>
                  <a:pt x="239" y="32"/>
                </a:moveTo>
                <a:lnTo>
                  <a:pt x="239" y="32"/>
                </a:lnTo>
                <a:lnTo>
                  <a:pt x="240" y="34"/>
                </a:lnTo>
                <a:lnTo>
                  <a:pt x="240" y="34"/>
                </a:lnTo>
                <a:lnTo>
                  <a:pt x="242" y="34"/>
                </a:lnTo>
                <a:lnTo>
                  <a:pt x="242" y="34"/>
                </a:lnTo>
                <a:lnTo>
                  <a:pt x="243" y="35"/>
                </a:lnTo>
                <a:lnTo>
                  <a:pt x="243" y="35"/>
                </a:lnTo>
                <a:lnTo>
                  <a:pt x="245" y="37"/>
                </a:lnTo>
                <a:lnTo>
                  <a:pt x="245" y="37"/>
                </a:lnTo>
                <a:lnTo>
                  <a:pt x="247" y="38"/>
                </a:lnTo>
                <a:lnTo>
                  <a:pt x="247" y="38"/>
                </a:lnTo>
                <a:lnTo>
                  <a:pt x="247" y="35"/>
                </a:lnTo>
                <a:lnTo>
                  <a:pt x="243" y="34"/>
                </a:lnTo>
                <a:lnTo>
                  <a:pt x="240" y="32"/>
                </a:lnTo>
                <a:lnTo>
                  <a:pt x="239" y="32"/>
                </a:lnTo>
                <a:lnTo>
                  <a:pt x="239" y="32"/>
                </a:lnTo>
                <a:close/>
                <a:moveTo>
                  <a:pt x="191" y="49"/>
                </a:moveTo>
                <a:lnTo>
                  <a:pt x="191" y="49"/>
                </a:lnTo>
                <a:lnTo>
                  <a:pt x="193" y="49"/>
                </a:lnTo>
                <a:lnTo>
                  <a:pt x="193" y="49"/>
                </a:lnTo>
                <a:lnTo>
                  <a:pt x="194" y="49"/>
                </a:lnTo>
                <a:lnTo>
                  <a:pt x="194" y="49"/>
                </a:lnTo>
                <a:lnTo>
                  <a:pt x="196" y="49"/>
                </a:lnTo>
                <a:lnTo>
                  <a:pt x="196" y="49"/>
                </a:lnTo>
                <a:lnTo>
                  <a:pt x="198" y="49"/>
                </a:lnTo>
                <a:lnTo>
                  <a:pt x="198" y="49"/>
                </a:lnTo>
                <a:lnTo>
                  <a:pt x="199" y="46"/>
                </a:lnTo>
                <a:lnTo>
                  <a:pt x="199" y="46"/>
                </a:lnTo>
                <a:lnTo>
                  <a:pt x="198" y="46"/>
                </a:lnTo>
                <a:lnTo>
                  <a:pt x="198" y="46"/>
                </a:lnTo>
                <a:lnTo>
                  <a:pt x="191" y="49"/>
                </a:lnTo>
                <a:lnTo>
                  <a:pt x="191" y="49"/>
                </a:lnTo>
                <a:close/>
                <a:moveTo>
                  <a:pt x="223" y="141"/>
                </a:moveTo>
                <a:lnTo>
                  <a:pt x="223" y="141"/>
                </a:lnTo>
                <a:lnTo>
                  <a:pt x="221" y="138"/>
                </a:lnTo>
                <a:lnTo>
                  <a:pt x="220" y="136"/>
                </a:lnTo>
                <a:lnTo>
                  <a:pt x="220" y="136"/>
                </a:lnTo>
                <a:lnTo>
                  <a:pt x="220" y="141"/>
                </a:lnTo>
                <a:lnTo>
                  <a:pt x="220" y="141"/>
                </a:lnTo>
                <a:lnTo>
                  <a:pt x="223" y="141"/>
                </a:lnTo>
                <a:lnTo>
                  <a:pt x="223" y="141"/>
                </a:lnTo>
                <a:close/>
                <a:moveTo>
                  <a:pt x="199" y="135"/>
                </a:moveTo>
                <a:lnTo>
                  <a:pt x="199" y="135"/>
                </a:lnTo>
                <a:lnTo>
                  <a:pt x="199" y="139"/>
                </a:lnTo>
                <a:lnTo>
                  <a:pt x="199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6"/>
                </a:lnTo>
                <a:lnTo>
                  <a:pt x="201" y="136"/>
                </a:lnTo>
                <a:lnTo>
                  <a:pt x="201" y="136"/>
                </a:lnTo>
                <a:lnTo>
                  <a:pt x="201" y="136"/>
                </a:lnTo>
                <a:lnTo>
                  <a:pt x="199" y="135"/>
                </a:lnTo>
                <a:lnTo>
                  <a:pt x="199" y="135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2" y="59"/>
                </a:lnTo>
                <a:lnTo>
                  <a:pt x="62" y="59"/>
                </a:lnTo>
                <a:lnTo>
                  <a:pt x="62" y="56"/>
                </a:lnTo>
                <a:lnTo>
                  <a:pt x="62" y="56"/>
                </a:lnTo>
                <a:lnTo>
                  <a:pt x="62" y="54"/>
                </a:lnTo>
                <a:lnTo>
                  <a:pt x="62" y="54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187" y="53"/>
                </a:moveTo>
                <a:lnTo>
                  <a:pt x="187" y="53"/>
                </a:lnTo>
                <a:lnTo>
                  <a:pt x="180" y="56"/>
                </a:lnTo>
                <a:lnTo>
                  <a:pt x="180" y="56"/>
                </a:lnTo>
                <a:lnTo>
                  <a:pt x="182" y="57"/>
                </a:lnTo>
                <a:lnTo>
                  <a:pt x="182" y="57"/>
                </a:lnTo>
                <a:lnTo>
                  <a:pt x="185" y="56"/>
                </a:lnTo>
                <a:lnTo>
                  <a:pt x="185" y="56"/>
                </a:lnTo>
                <a:lnTo>
                  <a:pt x="187" y="54"/>
                </a:lnTo>
                <a:lnTo>
                  <a:pt x="187" y="53"/>
                </a:lnTo>
                <a:lnTo>
                  <a:pt x="187" y="53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75" y="130"/>
                </a:lnTo>
                <a:lnTo>
                  <a:pt x="75" y="130"/>
                </a:lnTo>
                <a:lnTo>
                  <a:pt x="75" y="133"/>
                </a:lnTo>
                <a:lnTo>
                  <a:pt x="75" y="133"/>
                </a:lnTo>
                <a:lnTo>
                  <a:pt x="75" y="138"/>
                </a:lnTo>
                <a:lnTo>
                  <a:pt x="75" y="138"/>
                </a:lnTo>
                <a:lnTo>
                  <a:pt x="76" y="138"/>
                </a:lnTo>
                <a:lnTo>
                  <a:pt x="76" y="138"/>
                </a:lnTo>
                <a:close/>
                <a:moveTo>
                  <a:pt x="73" y="153"/>
                </a:moveTo>
                <a:lnTo>
                  <a:pt x="73" y="153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68" y="158"/>
                </a:lnTo>
                <a:lnTo>
                  <a:pt x="68" y="158"/>
                </a:lnTo>
                <a:lnTo>
                  <a:pt x="67" y="161"/>
                </a:lnTo>
                <a:lnTo>
                  <a:pt x="67" y="161"/>
                </a:lnTo>
                <a:lnTo>
                  <a:pt x="70" y="157"/>
                </a:lnTo>
                <a:lnTo>
                  <a:pt x="73" y="153"/>
                </a:lnTo>
                <a:lnTo>
                  <a:pt x="73" y="153"/>
                </a:lnTo>
                <a:close/>
                <a:moveTo>
                  <a:pt x="92" y="86"/>
                </a:moveTo>
                <a:lnTo>
                  <a:pt x="92" y="86"/>
                </a:lnTo>
                <a:lnTo>
                  <a:pt x="92" y="87"/>
                </a:lnTo>
                <a:lnTo>
                  <a:pt x="92" y="89"/>
                </a:lnTo>
                <a:lnTo>
                  <a:pt x="92" y="89"/>
                </a:lnTo>
                <a:lnTo>
                  <a:pt x="93" y="89"/>
                </a:lnTo>
                <a:lnTo>
                  <a:pt x="93" y="89"/>
                </a:lnTo>
                <a:lnTo>
                  <a:pt x="95" y="90"/>
                </a:lnTo>
                <a:lnTo>
                  <a:pt x="95" y="90"/>
                </a:lnTo>
                <a:lnTo>
                  <a:pt x="95" y="90"/>
                </a:lnTo>
                <a:lnTo>
                  <a:pt x="95" y="90"/>
                </a:lnTo>
                <a:lnTo>
                  <a:pt x="95" y="87"/>
                </a:lnTo>
                <a:lnTo>
                  <a:pt x="95" y="87"/>
                </a:lnTo>
                <a:lnTo>
                  <a:pt x="92" y="86"/>
                </a:lnTo>
                <a:lnTo>
                  <a:pt x="92" y="86"/>
                </a:lnTo>
                <a:close/>
                <a:moveTo>
                  <a:pt x="27" y="16"/>
                </a:moveTo>
                <a:lnTo>
                  <a:pt x="27" y="16"/>
                </a:lnTo>
                <a:lnTo>
                  <a:pt x="27" y="16"/>
                </a:lnTo>
                <a:lnTo>
                  <a:pt x="27" y="16"/>
                </a:lnTo>
                <a:lnTo>
                  <a:pt x="27" y="19"/>
                </a:lnTo>
                <a:lnTo>
                  <a:pt x="27" y="19"/>
                </a:lnTo>
                <a:lnTo>
                  <a:pt x="27" y="19"/>
                </a:lnTo>
                <a:lnTo>
                  <a:pt x="29" y="21"/>
                </a:lnTo>
                <a:lnTo>
                  <a:pt x="29" y="21"/>
                </a:lnTo>
                <a:lnTo>
                  <a:pt x="30" y="18"/>
                </a:lnTo>
                <a:lnTo>
                  <a:pt x="30" y="18"/>
                </a:lnTo>
                <a:lnTo>
                  <a:pt x="27" y="16"/>
                </a:lnTo>
                <a:lnTo>
                  <a:pt x="27" y="16"/>
                </a:lnTo>
                <a:close/>
                <a:moveTo>
                  <a:pt x="202" y="32"/>
                </a:move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8"/>
                </a:lnTo>
                <a:lnTo>
                  <a:pt x="202" y="38"/>
                </a:lnTo>
                <a:lnTo>
                  <a:pt x="202" y="40"/>
                </a:lnTo>
                <a:lnTo>
                  <a:pt x="202" y="40"/>
                </a:lnTo>
                <a:lnTo>
                  <a:pt x="204" y="38"/>
                </a:lnTo>
                <a:lnTo>
                  <a:pt x="204" y="38"/>
                </a:lnTo>
                <a:lnTo>
                  <a:pt x="204" y="37"/>
                </a:lnTo>
                <a:lnTo>
                  <a:pt x="204" y="37"/>
                </a:lnTo>
                <a:lnTo>
                  <a:pt x="202" y="32"/>
                </a:lnTo>
                <a:lnTo>
                  <a:pt x="202" y="32"/>
                </a:lnTo>
                <a:close/>
                <a:moveTo>
                  <a:pt x="228" y="48"/>
                </a:moveTo>
                <a:lnTo>
                  <a:pt x="228" y="48"/>
                </a:lnTo>
                <a:lnTo>
                  <a:pt x="226" y="51"/>
                </a:lnTo>
                <a:lnTo>
                  <a:pt x="226" y="51"/>
                </a:lnTo>
                <a:lnTo>
                  <a:pt x="229" y="53"/>
                </a:lnTo>
                <a:lnTo>
                  <a:pt x="229" y="53"/>
                </a:lnTo>
                <a:lnTo>
                  <a:pt x="229" y="51"/>
                </a:lnTo>
                <a:lnTo>
                  <a:pt x="229" y="51"/>
                </a:lnTo>
                <a:lnTo>
                  <a:pt x="229" y="49"/>
                </a:lnTo>
                <a:lnTo>
                  <a:pt x="228" y="48"/>
                </a:lnTo>
                <a:lnTo>
                  <a:pt x="228" y="48"/>
                </a:lnTo>
                <a:close/>
                <a:moveTo>
                  <a:pt x="48" y="62"/>
                </a:moveTo>
                <a:lnTo>
                  <a:pt x="48" y="62"/>
                </a:lnTo>
                <a:lnTo>
                  <a:pt x="48" y="62"/>
                </a:lnTo>
                <a:lnTo>
                  <a:pt x="46" y="60"/>
                </a:lnTo>
                <a:lnTo>
                  <a:pt x="46" y="60"/>
                </a:lnTo>
                <a:lnTo>
                  <a:pt x="40" y="62"/>
                </a:lnTo>
                <a:lnTo>
                  <a:pt x="40" y="62"/>
                </a:lnTo>
                <a:lnTo>
                  <a:pt x="40" y="62"/>
                </a:lnTo>
                <a:lnTo>
                  <a:pt x="40" y="62"/>
                </a:lnTo>
                <a:lnTo>
                  <a:pt x="48" y="62"/>
                </a:lnTo>
                <a:lnTo>
                  <a:pt x="48" y="62"/>
                </a:lnTo>
                <a:close/>
                <a:moveTo>
                  <a:pt x="71" y="73"/>
                </a:moveTo>
                <a:lnTo>
                  <a:pt x="71" y="73"/>
                </a:lnTo>
                <a:lnTo>
                  <a:pt x="71" y="73"/>
                </a:lnTo>
                <a:lnTo>
                  <a:pt x="71" y="73"/>
                </a:lnTo>
                <a:lnTo>
                  <a:pt x="71" y="71"/>
                </a:lnTo>
                <a:lnTo>
                  <a:pt x="71" y="71"/>
                </a:lnTo>
                <a:lnTo>
                  <a:pt x="70" y="71"/>
                </a:lnTo>
                <a:lnTo>
                  <a:pt x="70" y="71"/>
                </a:lnTo>
                <a:lnTo>
                  <a:pt x="67" y="70"/>
                </a:lnTo>
                <a:lnTo>
                  <a:pt x="67" y="70"/>
                </a:lnTo>
                <a:lnTo>
                  <a:pt x="67" y="71"/>
                </a:lnTo>
                <a:lnTo>
                  <a:pt x="67" y="71"/>
                </a:lnTo>
                <a:lnTo>
                  <a:pt x="71" y="73"/>
                </a:lnTo>
                <a:lnTo>
                  <a:pt x="71" y="73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16" y="87"/>
                </a:lnTo>
                <a:lnTo>
                  <a:pt x="116" y="87"/>
                </a:lnTo>
                <a:lnTo>
                  <a:pt x="116" y="87"/>
                </a:lnTo>
                <a:lnTo>
                  <a:pt x="116" y="87"/>
                </a:lnTo>
                <a:lnTo>
                  <a:pt x="116" y="86"/>
                </a:lnTo>
                <a:lnTo>
                  <a:pt x="116" y="86"/>
                </a:lnTo>
                <a:lnTo>
                  <a:pt x="116" y="82"/>
                </a:lnTo>
                <a:lnTo>
                  <a:pt x="116" y="82"/>
                </a:lnTo>
                <a:lnTo>
                  <a:pt x="112" y="84"/>
                </a:lnTo>
                <a:lnTo>
                  <a:pt x="112" y="84"/>
                </a:lnTo>
                <a:close/>
                <a:moveTo>
                  <a:pt x="54" y="40"/>
                </a:moveTo>
                <a:lnTo>
                  <a:pt x="54" y="40"/>
                </a:lnTo>
                <a:lnTo>
                  <a:pt x="56" y="43"/>
                </a:lnTo>
                <a:lnTo>
                  <a:pt x="57" y="46"/>
                </a:lnTo>
                <a:lnTo>
                  <a:pt x="57" y="46"/>
                </a:lnTo>
                <a:lnTo>
                  <a:pt x="57" y="45"/>
                </a:lnTo>
                <a:lnTo>
                  <a:pt x="57" y="45"/>
                </a:lnTo>
                <a:lnTo>
                  <a:pt x="54" y="40"/>
                </a:lnTo>
                <a:lnTo>
                  <a:pt x="54" y="40"/>
                </a:lnTo>
                <a:close/>
                <a:moveTo>
                  <a:pt x="122" y="82"/>
                </a:moveTo>
                <a:lnTo>
                  <a:pt x="122" y="82"/>
                </a:lnTo>
                <a:lnTo>
                  <a:pt x="119" y="84"/>
                </a:lnTo>
                <a:lnTo>
                  <a:pt x="119" y="84"/>
                </a:lnTo>
                <a:lnTo>
                  <a:pt x="120" y="86"/>
                </a:lnTo>
                <a:lnTo>
                  <a:pt x="120" y="86"/>
                </a:lnTo>
                <a:lnTo>
                  <a:pt x="123" y="84"/>
                </a:lnTo>
                <a:lnTo>
                  <a:pt x="123" y="84"/>
                </a:lnTo>
                <a:lnTo>
                  <a:pt x="122" y="82"/>
                </a:lnTo>
                <a:lnTo>
                  <a:pt x="122" y="82"/>
                </a:lnTo>
                <a:close/>
                <a:moveTo>
                  <a:pt x="109" y="76"/>
                </a:move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16" y="79"/>
                </a:lnTo>
                <a:lnTo>
                  <a:pt x="116" y="79"/>
                </a:lnTo>
                <a:lnTo>
                  <a:pt x="117" y="81"/>
                </a:lnTo>
                <a:lnTo>
                  <a:pt x="117" y="81"/>
                </a:lnTo>
                <a:lnTo>
                  <a:pt x="119" y="79"/>
                </a:lnTo>
                <a:lnTo>
                  <a:pt x="119" y="79"/>
                </a:lnTo>
                <a:lnTo>
                  <a:pt x="114" y="78"/>
                </a:lnTo>
                <a:lnTo>
                  <a:pt x="109" y="76"/>
                </a:lnTo>
                <a:lnTo>
                  <a:pt x="109" y="76"/>
                </a:lnTo>
                <a:close/>
                <a:moveTo>
                  <a:pt x="141" y="82"/>
                </a:moveTo>
                <a:lnTo>
                  <a:pt x="141" y="82"/>
                </a:lnTo>
                <a:lnTo>
                  <a:pt x="138" y="81"/>
                </a:lnTo>
                <a:lnTo>
                  <a:pt x="138" y="81"/>
                </a:lnTo>
                <a:lnTo>
                  <a:pt x="138" y="81"/>
                </a:lnTo>
                <a:lnTo>
                  <a:pt x="136" y="81"/>
                </a:lnTo>
                <a:lnTo>
                  <a:pt x="136" y="81"/>
                </a:lnTo>
                <a:lnTo>
                  <a:pt x="139" y="82"/>
                </a:lnTo>
                <a:lnTo>
                  <a:pt x="139" y="82"/>
                </a:lnTo>
                <a:lnTo>
                  <a:pt x="141" y="82"/>
                </a:lnTo>
                <a:lnTo>
                  <a:pt x="141" y="82"/>
                </a:lnTo>
                <a:lnTo>
                  <a:pt x="141" y="82"/>
                </a:lnTo>
                <a:close/>
                <a:moveTo>
                  <a:pt x="84" y="125"/>
                </a:moveTo>
                <a:lnTo>
                  <a:pt x="84" y="125"/>
                </a:lnTo>
                <a:lnTo>
                  <a:pt x="81" y="127"/>
                </a:lnTo>
                <a:lnTo>
                  <a:pt x="81" y="128"/>
                </a:lnTo>
                <a:lnTo>
                  <a:pt x="81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5"/>
                </a:lnTo>
                <a:lnTo>
                  <a:pt x="84" y="125"/>
                </a:lnTo>
                <a:close/>
                <a:moveTo>
                  <a:pt x="19" y="46"/>
                </a:move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21" y="43"/>
                </a:lnTo>
                <a:lnTo>
                  <a:pt x="21" y="43"/>
                </a:lnTo>
                <a:lnTo>
                  <a:pt x="24" y="41"/>
                </a:lnTo>
                <a:lnTo>
                  <a:pt x="24" y="41"/>
                </a:lnTo>
                <a:lnTo>
                  <a:pt x="19" y="43"/>
                </a:lnTo>
                <a:lnTo>
                  <a:pt x="19" y="43"/>
                </a:lnTo>
                <a:lnTo>
                  <a:pt x="19" y="46"/>
                </a:lnTo>
                <a:lnTo>
                  <a:pt x="19" y="46"/>
                </a:lnTo>
                <a:close/>
                <a:moveTo>
                  <a:pt x="171" y="68"/>
                </a:moveTo>
                <a:lnTo>
                  <a:pt x="171" y="68"/>
                </a:lnTo>
                <a:lnTo>
                  <a:pt x="177" y="67"/>
                </a:lnTo>
                <a:lnTo>
                  <a:pt x="177" y="67"/>
                </a:lnTo>
                <a:lnTo>
                  <a:pt x="177" y="65"/>
                </a:lnTo>
                <a:lnTo>
                  <a:pt x="177" y="65"/>
                </a:lnTo>
                <a:lnTo>
                  <a:pt x="171" y="68"/>
                </a:lnTo>
                <a:lnTo>
                  <a:pt x="171" y="68"/>
                </a:lnTo>
                <a:close/>
                <a:moveTo>
                  <a:pt x="43" y="165"/>
                </a:moveTo>
                <a:lnTo>
                  <a:pt x="43" y="165"/>
                </a:lnTo>
                <a:lnTo>
                  <a:pt x="41" y="165"/>
                </a:lnTo>
                <a:lnTo>
                  <a:pt x="41" y="165"/>
                </a:lnTo>
                <a:lnTo>
                  <a:pt x="43" y="168"/>
                </a:lnTo>
                <a:lnTo>
                  <a:pt x="43" y="168"/>
                </a:lnTo>
                <a:lnTo>
                  <a:pt x="45" y="171"/>
                </a:lnTo>
                <a:lnTo>
                  <a:pt x="46" y="171"/>
                </a:lnTo>
                <a:lnTo>
                  <a:pt x="46" y="171"/>
                </a:lnTo>
                <a:lnTo>
                  <a:pt x="43" y="165"/>
                </a:lnTo>
                <a:lnTo>
                  <a:pt x="43" y="165"/>
                </a:lnTo>
                <a:close/>
                <a:moveTo>
                  <a:pt x="171" y="114"/>
                </a:move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4" y="112"/>
                </a:lnTo>
                <a:lnTo>
                  <a:pt x="164" y="112"/>
                </a:lnTo>
                <a:lnTo>
                  <a:pt x="166" y="114"/>
                </a:lnTo>
                <a:lnTo>
                  <a:pt x="166" y="114"/>
                </a:lnTo>
                <a:lnTo>
                  <a:pt x="171" y="114"/>
                </a:lnTo>
                <a:lnTo>
                  <a:pt x="171" y="114"/>
                </a:lnTo>
                <a:close/>
                <a:moveTo>
                  <a:pt x="67" y="75"/>
                </a:moveTo>
                <a:lnTo>
                  <a:pt x="67" y="75"/>
                </a:lnTo>
                <a:lnTo>
                  <a:pt x="60" y="70"/>
                </a:lnTo>
                <a:lnTo>
                  <a:pt x="60" y="70"/>
                </a:lnTo>
                <a:lnTo>
                  <a:pt x="60" y="70"/>
                </a:lnTo>
                <a:lnTo>
                  <a:pt x="60" y="70"/>
                </a:lnTo>
                <a:lnTo>
                  <a:pt x="60" y="71"/>
                </a:lnTo>
                <a:lnTo>
                  <a:pt x="60" y="71"/>
                </a:lnTo>
                <a:lnTo>
                  <a:pt x="67" y="75"/>
                </a:lnTo>
                <a:lnTo>
                  <a:pt x="67" y="75"/>
                </a:lnTo>
                <a:close/>
                <a:moveTo>
                  <a:pt x="205" y="56"/>
                </a:moveTo>
                <a:lnTo>
                  <a:pt x="205" y="56"/>
                </a:lnTo>
                <a:lnTo>
                  <a:pt x="205" y="56"/>
                </a:lnTo>
                <a:lnTo>
                  <a:pt x="205" y="56"/>
                </a:lnTo>
                <a:lnTo>
                  <a:pt x="202" y="57"/>
                </a:lnTo>
                <a:lnTo>
                  <a:pt x="202" y="57"/>
                </a:lnTo>
                <a:lnTo>
                  <a:pt x="201" y="57"/>
                </a:lnTo>
                <a:lnTo>
                  <a:pt x="201" y="57"/>
                </a:lnTo>
                <a:lnTo>
                  <a:pt x="201" y="60"/>
                </a:lnTo>
                <a:lnTo>
                  <a:pt x="201" y="60"/>
                </a:lnTo>
                <a:lnTo>
                  <a:pt x="201" y="60"/>
                </a:lnTo>
                <a:lnTo>
                  <a:pt x="201" y="60"/>
                </a:lnTo>
                <a:lnTo>
                  <a:pt x="205" y="56"/>
                </a:lnTo>
                <a:lnTo>
                  <a:pt x="205" y="56"/>
                </a:lnTo>
                <a:close/>
                <a:moveTo>
                  <a:pt x="32" y="34"/>
                </a:moveTo>
                <a:lnTo>
                  <a:pt x="32" y="34"/>
                </a:lnTo>
                <a:lnTo>
                  <a:pt x="32" y="26"/>
                </a:lnTo>
                <a:lnTo>
                  <a:pt x="32" y="26"/>
                </a:lnTo>
                <a:lnTo>
                  <a:pt x="30" y="30"/>
                </a:lnTo>
                <a:lnTo>
                  <a:pt x="30" y="30"/>
                </a:lnTo>
                <a:lnTo>
                  <a:pt x="30" y="32"/>
                </a:lnTo>
                <a:lnTo>
                  <a:pt x="32" y="34"/>
                </a:lnTo>
                <a:lnTo>
                  <a:pt x="32" y="34"/>
                </a:lnTo>
                <a:close/>
                <a:moveTo>
                  <a:pt x="223" y="43"/>
                </a:move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4" y="41"/>
                </a:lnTo>
                <a:lnTo>
                  <a:pt x="224" y="41"/>
                </a:lnTo>
                <a:lnTo>
                  <a:pt x="224" y="38"/>
                </a:lnTo>
                <a:lnTo>
                  <a:pt x="224" y="38"/>
                </a:lnTo>
                <a:lnTo>
                  <a:pt x="223" y="40"/>
                </a:lnTo>
                <a:lnTo>
                  <a:pt x="223" y="43"/>
                </a:lnTo>
                <a:lnTo>
                  <a:pt x="223" y="43"/>
                </a:lnTo>
                <a:close/>
                <a:moveTo>
                  <a:pt x="56" y="166"/>
                </a:moveTo>
                <a:lnTo>
                  <a:pt x="56" y="166"/>
                </a:lnTo>
                <a:lnTo>
                  <a:pt x="52" y="163"/>
                </a:lnTo>
                <a:lnTo>
                  <a:pt x="52" y="163"/>
                </a:lnTo>
                <a:lnTo>
                  <a:pt x="52" y="166"/>
                </a:lnTo>
                <a:lnTo>
                  <a:pt x="56" y="166"/>
                </a:lnTo>
                <a:lnTo>
                  <a:pt x="56" y="166"/>
                </a:lnTo>
                <a:lnTo>
                  <a:pt x="56" y="166"/>
                </a:lnTo>
                <a:lnTo>
                  <a:pt x="56" y="166"/>
                </a:lnTo>
                <a:close/>
                <a:moveTo>
                  <a:pt x="112" y="114"/>
                </a:moveTo>
                <a:lnTo>
                  <a:pt x="112" y="114"/>
                </a:lnTo>
                <a:lnTo>
                  <a:pt x="109" y="116"/>
                </a:lnTo>
                <a:lnTo>
                  <a:pt x="109" y="116"/>
                </a:lnTo>
                <a:lnTo>
                  <a:pt x="109" y="116"/>
                </a:lnTo>
                <a:lnTo>
                  <a:pt x="109" y="117"/>
                </a:lnTo>
                <a:lnTo>
                  <a:pt x="109" y="117"/>
                </a:lnTo>
                <a:lnTo>
                  <a:pt x="112" y="116"/>
                </a:lnTo>
                <a:lnTo>
                  <a:pt x="112" y="116"/>
                </a:lnTo>
                <a:lnTo>
                  <a:pt x="112" y="114"/>
                </a:lnTo>
                <a:lnTo>
                  <a:pt x="112" y="114"/>
                </a:lnTo>
                <a:close/>
                <a:moveTo>
                  <a:pt x="235" y="56"/>
                </a:moveTo>
                <a:lnTo>
                  <a:pt x="235" y="56"/>
                </a:lnTo>
                <a:lnTo>
                  <a:pt x="237" y="57"/>
                </a:lnTo>
                <a:lnTo>
                  <a:pt x="237" y="57"/>
                </a:lnTo>
                <a:lnTo>
                  <a:pt x="239" y="57"/>
                </a:lnTo>
                <a:lnTo>
                  <a:pt x="240" y="57"/>
                </a:lnTo>
                <a:lnTo>
                  <a:pt x="240" y="57"/>
                </a:lnTo>
                <a:lnTo>
                  <a:pt x="239" y="56"/>
                </a:lnTo>
                <a:lnTo>
                  <a:pt x="235" y="56"/>
                </a:lnTo>
                <a:lnTo>
                  <a:pt x="235" y="56"/>
                </a:lnTo>
                <a:close/>
                <a:moveTo>
                  <a:pt x="179" y="112"/>
                </a:moveTo>
                <a:lnTo>
                  <a:pt x="179" y="112"/>
                </a:lnTo>
                <a:lnTo>
                  <a:pt x="176" y="109"/>
                </a:lnTo>
                <a:lnTo>
                  <a:pt x="176" y="109"/>
                </a:lnTo>
                <a:lnTo>
                  <a:pt x="176" y="112"/>
                </a:lnTo>
                <a:lnTo>
                  <a:pt x="179" y="114"/>
                </a:lnTo>
                <a:lnTo>
                  <a:pt x="179" y="114"/>
                </a:lnTo>
                <a:lnTo>
                  <a:pt x="179" y="112"/>
                </a:lnTo>
                <a:lnTo>
                  <a:pt x="179" y="112"/>
                </a:lnTo>
                <a:close/>
                <a:moveTo>
                  <a:pt x="245" y="46"/>
                </a:moveTo>
                <a:lnTo>
                  <a:pt x="245" y="46"/>
                </a:lnTo>
                <a:lnTo>
                  <a:pt x="245" y="41"/>
                </a:lnTo>
                <a:lnTo>
                  <a:pt x="245" y="41"/>
                </a:lnTo>
                <a:lnTo>
                  <a:pt x="242" y="41"/>
                </a:lnTo>
                <a:lnTo>
                  <a:pt x="242" y="41"/>
                </a:lnTo>
                <a:lnTo>
                  <a:pt x="245" y="46"/>
                </a:lnTo>
                <a:lnTo>
                  <a:pt x="245" y="46"/>
                </a:lnTo>
                <a:close/>
                <a:moveTo>
                  <a:pt x="56" y="135"/>
                </a:moveTo>
                <a:lnTo>
                  <a:pt x="56" y="135"/>
                </a:lnTo>
                <a:lnTo>
                  <a:pt x="54" y="133"/>
                </a:lnTo>
                <a:lnTo>
                  <a:pt x="52" y="133"/>
                </a:lnTo>
                <a:lnTo>
                  <a:pt x="52" y="133"/>
                </a:lnTo>
                <a:lnTo>
                  <a:pt x="52" y="136"/>
                </a:lnTo>
                <a:lnTo>
                  <a:pt x="52" y="136"/>
                </a:lnTo>
                <a:lnTo>
                  <a:pt x="54" y="136"/>
                </a:lnTo>
                <a:lnTo>
                  <a:pt x="56" y="135"/>
                </a:lnTo>
                <a:lnTo>
                  <a:pt x="56" y="135"/>
                </a:lnTo>
                <a:close/>
                <a:moveTo>
                  <a:pt x="248" y="45"/>
                </a:moveTo>
                <a:lnTo>
                  <a:pt x="248" y="45"/>
                </a:lnTo>
                <a:lnTo>
                  <a:pt x="248" y="48"/>
                </a:lnTo>
                <a:lnTo>
                  <a:pt x="248" y="48"/>
                </a:lnTo>
                <a:lnTo>
                  <a:pt x="248" y="51"/>
                </a:lnTo>
                <a:lnTo>
                  <a:pt x="248" y="51"/>
                </a:lnTo>
                <a:lnTo>
                  <a:pt x="248" y="48"/>
                </a:lnTo>
                <a:lnTo>
                  <a:pt x="248" y="45"/>
                </a:lnTo>
                <a:lnTo>
                  <a:pt x="248" y="45"/>
                </a:lnTo>
                <a:close/>
                <a:moveTo>
                  <a:pt x="139" y="122"/>
                </a:moveTo>
                <a:lnTo>
                  <a:pt x="139" y="122"/>
                </a:lnTo>
                <a:lnTo>
                  <a:pt x="146" y="127"/>
                </a:lnTo>
                <a:lnTo>
                  <a:pt x="150" y="128"/>
                </a:lnTo>
                <a:lnTo>
                  <a:pt x="150" y="128"/>
                </a:lnTo>
                <a:lnTo>
                  <a:pt x="139" y="122"/>
                </a:lnTo>
                <a:lnTo>
                  <a:pt x="139" y="122"/>
                </a:lnTo>
                <a:close/>
                <a:moveTo>
                  <a:pt x="207" y="127"/>
                </a:moveTo>
                <a:lnTo>
                  <a:pt x="207" y="127"/>
                </a:lnTo>
                <a:lnTo>
                  <a:pt x="209" y="130"/>
                </a:lnTo>
                <a:lnTo>
                  <a:pt x="209" y="130"/>
                </a:lnTo>
                <a:lnTo>
                  <a:pt x="210" y="128"/>
                </a:lnTo>
                <a:lnTo>
                  <a:pt x="212" y="128"/>
                </a:lnTo>
                <a:lnTo>
                  <a:pt x="212" y="128"/>
                </a:lnTo>
                <a:lnTo>
                  <a:pt x="207" y="127"/>
                </a:lnTo>
                <a:lnTo>
                  <a:pt x="207" y="127"/>
                </a:lnTo>
                <a:close/>
                <a:moveTo>
                  <a:pt x="13" y="45"/>
                </a:moveTo>
                <a:lnTo>
                  <a:pt x="13" y="45"/>
                </a:lnTo>
                <a:lnTo>
                  <a:pt x="10" y="46"/>
                </a:lnTo>
                <a:lnTo>
                  <a:pt x="8" y="49"/>
                </a:lnTo>
                <a:lnTo>
                  <a:pt x="8" y="49"/>
                </a:lnTo>
                <a:lnTo>
                  <a:pt x="10" y="49"/>
                </a:lnTo>
                <a:lnTo>
                  <a:pt x="10" y="49"/>
                </a:lnTo>
                <a:lnTo>
                  <a:pt x="10" y="48"/>
                </a:lnTo>
                <a:lnTo>
                  <a:pt x="11" y="46"/>
                </a:lnTo>
                <a:lnTo>
                  <a:pt x="11" y="46"/>
                </a:lnTo>
                <a:lnTo>
                  <a:pt x="13" y="45"/>
                </a:lnTo>
                <a:lnTo>
                  <a:pt x="13" y="45"/>
                </a:lnTo>
                <a:close/>
                <a:moveTo>
                  <a:pt x="213" y="43"/>
                </a:moveTo>
                <a:lnTo>
                  <a:pt x="213" y="43"/>
                </a:lnTo>
                <a:lnTo>
                  <a:pt x="213" y="49"/>
                </a:lnTo>
                <a:lnTo>
                  <a:pt x="213" y="49"/>
                </a:lnTo>
                <a:lnTo>
                  <a:pt x="215" y="48"/>
                </a:lnTo>
                <a:lnTo>
                  <a:pt x="215" y="48"/>
                </a:lnTo>
                <a:lnTo>
                  <a:pt x="215" y="45"/>
                </a:lnTo>
                <a:lnTo>
                  <a:pt x="215" y="45"/>
                </a:lnTo>
                <a:lnTo>
                  <a:pt x="213" y="43"/>
                </a:lnTo>
                <a:lnTo>
                  <a:pt x="213" y="43"/>
                </a:lnTo>
                <a:close/>
                <a:moveTo>
                  <a:pt x="43" y="135"/>
                </a:moveTo>
                <a:lnTo>
                  <a:pt x="43" y="135"/>
                </a:lnTo>
                <a:lnTo>
                  <a:pt x="43" y="135"/>
                </a:lnTo>
                <a:lnTo>
                  <a:pt x="43" y="135"/>
                </a:lnTo>
                <a:lnTo>
                  <a:pt x="41" y="138"/>
                </a:lnTo>
                <a:lnTo>
                  <a:pt x="41" y="138"/>
                </a:lnTo>
                <a:lnTo>
                  <a:pt x="45" y="138"/>
                </a:lnTo>
                <a:lnTo>
                  <a:pt x="45" y="138"/>
                </a:lnTo>
                <a:lnTo>
                  <a:pt x="43" y="135"/>
                </a:lnTo>
                <a:lnTo>
                  <a:pt x="43" y="135"/>
                </a:lnTo>
                <a:close/>
                <a:moveTo>
                  <a:pt x="68" y="150"/>
                </a:moveTo>
                <a:lnTo>
                  <a:pt x="68" y="150"/>
                </a:lnTo>
                <a:lnTo>
                  <a:pt x="70" y="149"/>
                </a:lnTo>
                <a:lnTo>
                  <a:pt x="70" y="147"/>
                </a:lnTo>
                <a:lnTo>
                  <a:pt x="70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50"/>
                </a:lnTo>
                <a:lnTo>
                  <a:pt x="68" y="150"/>
                </a:lnTo>
                <a:close/>
                <a:moveTo>
                  <a:pt x="155" y="84"/>
                </a:move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lnTo>
                  <a:pt x="153" y="86"/>
                </a:lnTo>
                <a:lnTo>
                  <a:pt x="153" y="86"/>
                </a:lnTo>
                <a:lnTo>
                  <a:pt x="155" y="87"/>
                </a:lnTo>
                <a:lnTo>
                  <a:pt x="155" y="87"/>
                </a:lnTo>
                <a:lnTo>
                  <a:pt x="157" y="87"/>
                </a:lnTo>
                <a:lnTo>
                  <a:pt x="157" y="87"/>
                </a:lnTo>
                <a:lnTo>
                  <a:pt x="155" y="84"/>
                </a:lnTo>
                <a:lnTo>
                  <a:pt x="155" y="84"/>
                </a:lnTo>
                <a:close/>
                <a:moveTo>
                  <a:pt x="75" y="141"/>
                </a:moveTo>
                <a:lnTo>
                  <a:pt x="75" y="141"/>
                </a:lnTo>
                <a:lnTo>
                  <a:pt x="75" y="142"/>
                </a:lnTo>
                <a:lnTo>
                  <a:pt x="75" y="142"/>
                </a:lnTo>
                <a:lnTo>
                  <a:pt x="75" y="146"/>
                </a:lnTo>
                <a:lnTo>
                  <a:pt x="75" y="146"/>
                </a:lnTo>
                <a:lnTo>
                  <a:pt x="76" y="142"/>
                </a:lnTo>
                <a:lnTo>
                  <a:pt x="75" y="141"/>
                </a:lnTo>
                <a:lnTo>
                  <a:pt x="75" y="141"/>
                </a:lnTo>
                <a:close/>
                <a:moveTo>
                  <a:pt x="89" y="65"/>
                </a:moveTo>
                <a:lnTo>
                  <a:pt x="89" y="65"/>
                </a:lnTo>
                <a:lnTo>
                  <a:pt x="89" y="67"/>
                </a:lnTo>
                <a:lnTo>
                  <a:pt x="90" y="67"/>
                </a:lnTo>
                <a:lnTo>
                  <a:pt x="90" y="67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89" y="65"/>
                </a:lnTo>
                <a:lnTo>
                  <a:pt x="89" y="65"/>
                </a:lnTo>
                <a:close/>
                <a:moveTo>
                  <a:pt x="71" y="127"/>
                </a:moveTo>
                <a:lnTo>
                  <a:pt x="71" y="127"/>
                </a:lnTo>
                <a:lnTo>
                  <a:pt x="68" y="128"/>
                </a:lnTo>
                <a:lnTo>
                  <a:pt x="68" y="128"/>
                </a:lnTo>
                <a:lnTo>
                  <a:pt x="70" y="130"/>
                </a:lnTo>
                <a:lnTo>
                  <a:pt x="71" y="130"/>
                </a:lnTo>
                <a:lnTo>
                  <a:pt x="71" y="130"/>
                </a:lnTo>
                <a:lnTo>
                  <a:pt x="71" y="127"/>
                </a:lnTo>
                <a:lnTo>
                  <a:pt x="71" y="127"/>
                </a:lnTo>
                <a:close/>
                <a:moveTo>
                  <a:pt x="185" y="131"/>
                </a:moveTo>
                <a:lnTo>
                  <a:pt x="185" y="131"/>
                </a:lnTo>
                <a:lnTo>
                  <a:pt x="185" y="136"/>
                </a:lnTo>
                <a:lnTo>
                  <a:pt x="185" y="136"/>
                </a:lnTo>
                <a:lnTo>
                  <a:pt x="187" y="136"/>
                </a:lnTo>
                <a:lnTo>
                  <a:pt x="187" y="136"/>
                </a:lnTo>
                <a:lnTo>
                  <a:pt x="188" y="138"/>
                </a:lnTo>
                <a:lnTo>
                  <a:pt x="188" y="138"/>
                </a:lnTo>
                <a:lnTo>
                  <a:pt x="185" y="131"/>
                </a:lnTo>
                <a:lnTo>
                  <a:pt x="185" y="131"/>
                </a:lnTo>
                <a:close/>
                <a:moveTo>
                  <a:pt x="215" y="125"/>
                </a:moveTo>
                <a:lnTo>
                  <a:pt x="215" y="125"/>
                </a:lnTo>
                <a:lnTo>
                  <a:pt x="215" y="125"/>
                </a:lnTo>
                <a:lnTo>
                  <a:pt x="215" y="125"/>
                </a:lnTo>
                <a:lnTo>
                  <a:pt x="220" y="128"/>
                </a:lnTo>
                <a:lnTo>
                  <a:pt x="220" y="128"/>
                </a:lnTo>
                <a:lnTo>
                  <a:pt x="221" y="128"/>
                </a:lnTo>
                <a:lnTo>
                  <a:pt x="221" y="128"/>
                </a:lnTo>
                <a:lnTo>
                  <a:pt x="215" y="125"/>
                </a:lnTo>
                <a:lnTo>
                  <a:pt x="215" y="125"/>
                </a:lnTo>
                <a:close/>
                <a:moveTo>
                  <a:pt x="182" y="62"/>
                </a:moveTo>
                <a:lnTo>
                  <a:pt x="182" y="62"/>
                </a:lnTo>
                <a:lnTo>
                  <a:pt x="185" y="62"/>
                </a:lnTo>
                <a:lnTo>
                  <a:pt x="185" y="60"/>
                </a:lnTo>
                <a:lnTo>
                  <a:pt x="185" y="60"/>
                </a:lnTo>
                <a:lnTo>
                  <a:pt x="185" y="60"/>
                </a:lnTo>
                <a:lnTo>
                  <a:pt x="185" y="60"/>
                </a:lnTo>
                <a:lnTo>
                  <a:pt x="183" y="60"/>
                </a:lnTo>
                <a:lnTo>
                  <a:pt x="183" y="60"/>
                </a:lnTo>
                <a:lnTo>
                  <a:pt x="182" y="62"/>
                </a:lnTo>
                <a:lnTo>
                  <a:pt x="182" y="62"/>
                </a:lnTo>
                <a:lnTo>
                  <a:pt x="182" y="62"/>
                </a:lnTo>
                <a:close/>
                <a:moveTo>
                  <a:pt x="163" y="90"/>
                </a:moveTo>
                <a:lnTo>
                  <a:pt x="163" y="90"/>
                </a:lnTo>
                <a:lnTo>
                  <a:pt x="168" y="87"/>
                </a:lnTo>
                <a:lnTo>
                  <a:pt x="168" y="87"/>
                </a:lnTo>
                <a:lnTo>
                  <a:pt x="163" y="87"/>
                </a:lnTo>
                <a:lnTo>
                  <a:pt x="163" y="87"/>
                </a:lnTo>
                <a:lnTo>
                  <a:pt x="163" y="90"/>
                </a:lnTo>
                <a:lnTo>
                  <a:pt x="163" y="90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48" y="141"/>
                </a:lnTo>
                <a:lnTo>
                  <a:pt x="48" y="141"/>
                </a:lnTo>
                <a:lnTo>
                  <a:pt x="48" y="144"/>
                </a:lnTo>
                <a:lnTo>
                  <a:pt x="48" y="144"/>
                </a:lnTo>
                <a:lnTo>
                  <a:pt x="49" y="142"/>
                </a:lnTo>
                <a:lnTo>
                  <a:pt x="49" y="142"/>
                </a:lnTo>
                <a:lnTo>
                  <a:pt x="51" y="142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157" y="94"/>
                </a:moveTo>
                <a:lnTo>
                  <a:pt x="157" y="94"/>
                </a:lnTo>
                <a:lnTo>
                  <a:pt x="158" y="92"/>
                </a:lnTo>
                <a:lnTo>
                  <a:pt x="158" y="92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3" y="90"/>
                </a:lnTo>
                <a:lnTo>
                  <a:pt x="157" y="94"/>
                </a:lnTo>
                <a:lnTo>
                  <a:pt x="157" y="94"/>
                </a:lnTo>
                <a:close/>
                <a:moveTo>
                  <a:pt x="198" y="62"/>
                </a:moveTo>
                <a:lnTo>
                  <a:pt x="198" y="62"/>
                </a:lnTo>
                <a:lnTo>
                  <a:pt x="198" y="62"/>
                </a:lnTo>
                <a:lnTo>
                  <a:pt x="198" y="62"/>
                </a:lnTo>
                <a:lnTo>
                  <a:pt x="198" y="59"/>
                </a:lnTo>
                <a:lnTo>
                  <a:pt x="198" y="59"/>
                </a:lnTo>
                <a:lnTo>
                  <a:pt x="196" y="59"/>
                </a:lnTo>
                <a:lnTo>
                  <a:pt x="196" y="59"/>
                </a:lnTo>
                <a:lnTo>
                  <a:pt x="198" y="62"/>
                </a:lnTo>
                <a:lnTo>
                  <a:pt x="198" y="62"/>
                </a:lnTo>
                <a:close/>
                <a:moveTo>
                  <a:pt x="224" y="15"/>
                </a:moveTo>
                <a:lnTo>
                  <a:pt x="224" y="15"/>
                </a:lnTo>
                <a:lnTo>
                  <a:pt x="226" y="12"/>
                </a:lnTo>
                <a:lnTo>
                  <a:pt x="226" y="12"/>
                </a:lnTo>
                <a:lnTo>
                  <a:pt x="226" y="12"/>
                </a:lnTo>
                <a:lnTo>
                  <a:pt x="226" y="12"/>
                </a:lnTo>
                <a:lnTo>
                  <a:pt x="224" y="10"/>
                </a:lnTo>
                <a:lnTo>
                  <a:pt x="224" y="10"/>
                </a:lnTo>
                <a:lnTo>
                  <a:pt x="224" y="12"/>
                </a:lnTo>
                <a:lnTo>
                  <a:pt x="224" y="15"/>
                </a:lnTo>
                <a:lnTo>
                  <a:pt x="224" y="15"/>
                </a:lnTo>
                <a:close/>
                <a:moveTo>
                  <a:pt x="187" y="75"/>
                </a:moveTo>
                <a:lnTo>
                  <a:pt x="187" y="75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87" y="73"/>
                </a:lnTo>
                <a:lnTo>
                  <a:pt x="187" y="73"/>
                </a:lnTo>
                <a:lnTo>
                  <a:pt x="187" y="75"/>
                </a:lnTo>
                <a:lnTo>
                  <a:pt x="187" y="75"/>
                </a:lnTo>
                <a:close/>
                <a:moveTo>
                  <a:pt x="62" y="131"/>
                </a:moveTo>
                <a:lnTo>
                  <a:pt x="62" y="131"/>
                </a:lnTo>
                <a:lnTo>
                  <a:pt x="65" y="130"/>
                </a:lnTo>
                <a:lnTo>
                  <a:pt x="65" y="130"/>
                </a:lnTo>
                <a:lnTo>
                  <a:pt x="65" y="130"/>
                </a:lnTo>
                <a:lnTo>
                  <a:pt x="65" y="130"/>
                </a:lnTo>
                <a:lnTo>
                  <a:pt x="62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1"/>
                </a:lnTo>
                <a:close/>
                <a:moveTo>
                  <a:pt x="134" y="98"/>
                </a:moveTo>
                <a:lnTo>
                  <a:pt x="134" y="98"/>
                </a:lnTo>
                <a:lnTo>
                  <a:pt x="130" y="97"/>
                </a:lnTo>
                <a:lnTo>
                  <a:pt x="130" y="97"/>
                </a:lnTo>
                <a:lnTo>
                  <a:pt x="131" y="98"/>
                </a:lnTo>
                <a:lnTo>
                  <a:pt x="131" y="98"/>
                </a:lnTo>
                <a:lnTo>
                  <a:pt x="134" y="98"/>
                </a:lnTo>
                <a:lnTo>
                  <a:pt x="134" y="98"/>
                </a:lnTo>
                <a:close/>
                <a:moveTo>
                  <a:pt x="245" y="53"/>
                </a:moveTo>
                <a:lnTo>
                  <a:pt x="245" y="53"/>
                </a:lnTo>
                <a:lnTo>
                  <a:pt x="242" y="54"/>
                </a:lnTo>
                <a:lnTo>
                  <a:pt x="242" y="54"/>
                </a:lnTo>
                <a:lnTo>
                  <a:pt x="243" y="54"/>
                </a:lnTo>
                <a:lnTo>
                  <a:pt x="245" y="54"/>
                </a:lnTo>
                <a:lnTo>
                  <a:pt x="245" y="54"/>
                </a:lnTo>
                <a:lnTo>
                  <a:pt x="245" y="53"/>
                </a:lnTo>
                <a:lnTo>
                  <a:pt x="245" y="53"/>
                </a:lnTo>
                <a:close/>
                <a:moveTo>
                  <a:pt x="204" y="120"/>
                </a:moveTo>
                <a:lnTo>
                  <a:pt x="204" y="120"/>
                </a:lnTo>
                <a:lnTo>
                  <a:pt x="199" y="120"/>
                </a:lnTo>
                <a:lnTo>
                  <a:pt x="199" y="120"/>
                </a:lnTo>
                <a:lnTo>
                  <a:pt x="202" y="122"/>
                </a:lnTo>
                <a:lnTo>
                  <a:pt x="202" y="122"/>
                </a:lnTo>
                <a:lnTo>
                  <a:pt x="204" y="120"/>
                </a:lnTo>
                <a:lnTo>
                  <a:pt x="204" y="120"/>
                </a:lnTo>
                <a:close/>
                <a:moveTo>
                  <a:pt x="164" y="79"/>
                </a:moveTo>
                <a:lnTo>
                  <a:pt x="164" y="79"/>
                </a:lnTo>
                <a:lnTo>
                  <a:pt x="169" y="75"/>
                </a:lnTo>
                <a:lnTo>
                  <a:pt x="169" y="75"/>
                </a:lnTo>
                <a:lnTo>
                  <a:pt x="166" y="76"/>
                </a:lnTo>
                <a:lnTo>
                  <a:pt x="166" y="76"/>
                </a:lnTo>
                <a:lnTo>
                  <a:pt x="164" y="78"/>
                </a:lnTo>
                <a:lnTo>
                  <a:pt x="164" y="79"/>
                </a:lnTo>
                <a:lnTo>
                  <a:pt x="164" y="79"/>
                </a:lnTo>
                <a:close/>
                <a:moveTo>
                  <a:pt x="51" y="53"/>
                </a:moveTo>
                <a:lnTo>
                  <a:pt x="51" y="53"/>
                </a:lnTo>
                <a:lnTo>
                  <a:pt x="51" y="49"/>
                </a:lnTo>
                <a:lnTo>
                  <a:pt x="51" y="49"/>
                </a:lnTo>
                <a:lnTo>
                  <a:pt x="49" y="49"/>
                </a:lnTo>
                <a:lnTo>
                  <a:pt x="49" y="49"/>
                </a:lnTo>
                <a:lnTo>
                  <a:pt x="49" y="53"/>
                </a:lnTo>
                <a:lnTo>
                  <a:pt x="49" y="53"/>
                </a:lnTo>
                <a:lnTo>
                  <a:pt x="49" y="53"/>
                </a:lnTo>
                <a:lnTo>
                  <a:pt x="51" y="53"/>
                </a:lnTo>
                <a:lnTo>
                  <a:pt x="51" y="53"/>
                </a:lnTo>
                <a:close/>
                <a:moveTo>
                  <a:pt x="30" y="45"/>
                </a:move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lnTo>
                  <a:pt x="29" y="43"/>
                </a:lnTo>
                <a:lnTo>
                  <a:pt x="29" y="43"/>
                </a:lnTo>
                <a:lnTo>
                  <a:pt x="26" y="45"/>
                </a:lnTo>
                <a:lnTo>
                  <a:pt x="26" y="45"/>
                </a:lnTo>
                <a:lnTo>
                  <a:pt x="26" y="45"/>
                </a:lnTo>
                <a:lnTo>
                  <a:pt x="26" y="45"/>
                </a:lnTo>
                <a:lnTo>
                  <a:pt x="30" y="45"/>
                </a:lnTo>
                <a:lnTo>
                  <a:pt x="30" y="45"/>
                </a:lnTo>
                <a:close/>
                <a:moveTo>
                  <a:pt x="100" y="86"/>
                </a:moveTo>
                <a:lnTo>
                  <a:pt x="100" y="86"/>
                </a:lnTo>
                <a:lnTo>
                  <a:pt x="100" y="84"/>
                </a:lnTo>
                <a:lnTo>
                  <a:pt x="100" y="84"/>
                </a:lnTo>
                <a:lnTo>
                  <a:pt x="97" y="82"/>
                </a:lnTo>
                <a:lnTo>
                  <a:pt x="97" y="82"/>
                </a:lnTo>
                <a:lnTo>
                  <a:pt x="97" y="84"/>
                </a:lnTo>
                <a:lnTo>
                  <a:pt x="100" y="86"/>
                </a:lnTo>
                <a:lnTo>
                  <a:pt x="100" y="86"/>
                </a:lnTo>
                <a:close/>
                <a:moveTo>
                  <a:pt x="212" y="57"/>
                </a:moveTo>
                <a:lnTo>
                  <a:pt x="212" y="57"/>
                </a:lnTo>
                <a:lnTo>
                  <a:pt x="215" y="59"/>
                </a:lnTo>
                <a:lnTo>
                  <a:pt x="215" y="59"/>
                </a:lnTo>
                <a:lnTo>
                  <a:pt x="217" y="57"/>
                </a:lnTo>
                <a:lnTo>
                  <a:pt x="217" y="57"/>
                </a:lnTo>
                <a:lnTo>
                  <a:pt x="213" y="57"/>
                </a:lnTo>
                <a:lnTo>
                  <a:pt x="212" y="57"/>
                </a:lnTo>
                <a:lnTo>
                  <a:pt x="212" y="57"/>
                </a:lnTo>
                <a:close/>
                <a:moveTo>
                  <a:pt x="205" y="21"/>
                </a:moveTo>
                <a:lnTo>
                  <a:pt x="205" y="21"/>
                </a:lnTo>
                <a:lnTo>
                  <a:pt x="207" y="19"/>
                </a:lnTo>
                <a:lnTo>
                  <a:pt x="205" y="18"/>
                </a:lnTo>
                <a:lnTo>
                  <a:pt x="205" y="18"/>
                </a:lnTo>
                <a:lnTo>
                  <a:pt x="205" y="21"/>
                </a:lnTo>
                <a:lnTo>
                  <a:pt x="205" y="21"/>
                </a:lnTo>
                <a:close/>
                <a:moveTo>
                  <a:pt x="73" y="119"/>
                </a:moveTo>
                <a:lnTo>
                  <a:pt x="73" y="119"/>
                </a:lnTo>
                <a:lnTo>
                  <a:pt x="79" y="117"/>
                </a:lnTo>
                <a:lnTo>
                  <a:pt x="79" y="117"/>
                </a:lnTo>
                <a:lnTo>
                  <a:pt x="78" y="117"/>
                </a:lnTo>
                <a:lnTo>
                  <a:pt x="78" y="117"/>
                </a:lnTo>
                <a:lnTo>
                  <a:pt x="73" y="119"/>
                </a:lnTo>
                <a:lnTo>
                  <a:pt x="73" y="119"/>
                </a:lnTo>
                <a:close/>
                <a:moveTo>
                  <a:pt x="180" y="76"/>
                </a:moveTo>
                <a:lnTo>
                  <a:pt x="180" y="76"/>
                </a:lnTo>
                <a:lnTo>
                  <a:pt x="179" y="76"/>
                </a:lnTo>
                <a:lnTo>
                  <a:pt x="179" y="79"/>
                </a:lnTo>
                <a:lnTo>
                  <a:pt x="179" y="79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6"/>
                </a:lnTo>
                <a:lnTo>
                  <a:pt x="180" y="76"/>
                </a:lnTo>
                <a:close/>
                <a:moveTo>
                  <a:pt x="204" y="139"/>
                </a:moveTo>
                <a:lnTo>
                  <a:pt x="204" y="139"/>
                </a:lnTo>
                <a:lnTo>
                  <a:pt x="204" y="141"/>
                </a:lnTo>
                <a:lnTo>
                  <a:pt x="204" y="141"/>
                </a:lnTo>
                <a:lnTo>
                  <a:pt x="205" y="141"/>
                </a:lnTo>
                <a:lnTo>
                  <a:pt x="205" y="141"/>
                </a:lnTo>
                <a:lnTo>
                  <a:pt x="205" y="139"/>
                </a:lnTo>
                <a:lnTo>
                  <a:pt x="204" y="139"/>
                </a:lnTo>
                <a:lnTo>
                  <a:pt x="204" y="139"/>
                </a:lnTo>
                <a:close/>
                <a:moveTo>
                  <a:pt x="164" y="122"/>
                </a:moveTo>
                <a:lnTo>
                  <a:pt x="164" y="122"/>
                </a:lnTo>
                <a:lnTo>
                  <a:pt x="163" y="117"/>
                </a:lnTo>
                <a:lnTo>
                  <a:pt x="163" y="117"/>
                </a:lnTo>
                <a:lnTo>
                  <a:pt x="163" y="117"/>
                </a:lnTo>
                <a:lnTo>
                  <a:pt x="163" y="117"/>
                </a:lnTo>
                <a:lnTo>
                  <a:pt x="163" y="120"/>
                </a:lnTo>
                <a:lnTo>
                  <a:pt x="163" y="120"/>
                </a:lnTo>
                <a:lnTo>
                  <a:pt x="164" y="122"/>
                </a:lnTo>
                <a:lnTo>
                  <a:pt x="164" y="122"/>
                </a:lnTo>
                <a:close/>
                <a:moveTo>
                  <a:pt x="153" y="103"/>
                </a:moveTo>
                <a:lnTo>
                  <a:pt x="153" y="103"/>
                </a:lnTo>
                <a:lnTo>
                  <a:pt x="152" y="105"/>
                </a:lnTo>
                <a:lnTo>
                  <a:pt x="152" y="105"/>
                </a:lnTo>
                <a:lnTo>
                  <a:pt x="153" y="106"/>
                </a:lnTo>
                <a:lnTo>
                  <a:pt x="153" y="106"/>
                </a:lnTo>
                <a:lnTo>
                  <a:pt x="153" y="103"/>
                </a:lnTo>
                <a:lnTo>
                  <a:pt x="153" y="103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7"/>
                </a:lnTo>
                <a:lnTo>
                  <a:pt x="68" y="59"/>
                </a:lnTo>
                <a:lnTo>
                  <a:pt x="68" y="59"/>
                </a:lnTo>
                <a:lnTo>
                  <a:pt x="70" y="60"/>
                </a:lnTo>
                <a:lnTo>
                  <a:pt x="70" y="60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87" y="117"/>
                </a:moveTo>
                <a:lnTo>
                  <a:pt x="87" y="117"/>
                </a:lnTo>
                <a:lnTo>
                  <a:pt x="86" y="119"/>
                </a:lnTo>
                <a:lnTo>
                  <a:pt x="86" y="119"/>
                </a:lnTo>
                <a:lnTo>
                  <a:pt x="86" y="120"/>
                </a:lnTo>
                <a:lnTo>
                  <a:pt x="86" y="120"/>
                </a:lnTo>
                <a:lnTo>
                  <a:pt x="87" y="119"/>
                </a:lnTo>
                <a:lnTo>
                  <a:pt x="87" y="117"/>
                </a:lnTo>
                <a:lnTo>
                  <a:pt x="87" y="117"/>
                </a:lnTo>
                <a:close/>
                <a:moveTo>
                  <a:pt x="144" y="94"/>
                </a:moveTo>
                <a:lnTo>
                  <a:pt x="144" y="94"/>
                </a:lnTo>
                <a:lnTo>
                  <a:pt x="144" y="95"/>
                </a:lnTo>
                <a:lnTo>
                  <a:pt x="144" y="95"/>
                </a:lnTo>
                <a:lnTo>
                  <a:pt x="144" y="97"/>
                </a:lnTo>
                <a:lnTo>
                  <a:pt x="144" y="97"/>
                </a:lnTo>
                <a:lnTo>
                  <a:pt x="146" y="95"/>
                </a:lnTo>
                <a:lnTo>
                  <a:pt x="146" y="95"/>
                </a:lnTo>
                <a:lnTo>
                  <a:pt x="144" y="94"/>
                </a:lnTo>
                <a:lnTo>
                  <a:pt x="144" y="94"/>
                </a:lnTo>
                <a:close/>
                <a:moveTo>
                  <a:pt x="223" y="49"/>
                </a:moveTo>
                <a:lnTo>
                  <a:pt x="223" y="49"/>
                </a:lnTo>
                <a:lnTo>
                  <a:pt x="224" y="46"/>
                </a:lnTo>
                <a:lnTo>
                  <a:pt x="224" y="46"/>
                </a:lnTo>
                <a:lnTo>
                  <a:pt x="223" y="46"/>
                </a:lnTo>
                <a:lnTo>
                  <a:pt x="223" y="46"/>
                </a:lnTo>
                <a:lnTo>
                  <a:pt x="223" y="49"/>
                </a:lnTo>
                <a:lnTo>
                  <a:pt x="223" y="49"/>
                </a:lnTo>
                <a:close/>
                <a:moveTo>
                  <a:pt x="160" y="119"/>
                </a:moveTo>
                <a:lnTo>
                  <a:pt x="160" y="119"/>
                </a:lnTo>
                <a:lnTo>
                  <a:pt x="160" y="119"/>
                </a:lnTo>
                <a:lnTo>
                  <a:pt x="160" y="119"/>
                </a:lnTo>
                <a:lnTo>
                  <a:pt x="160" y="114"/>
                </a:lnTo>
                <a:lnTo>
                  <a:pt x="160" y="114"/>
                </a:lnTo>
                <a:lnTo>
                  <a:pt x="158" y="114"/>
                </a:lnTo>
                <a:lnTo>
                  <a:pt x="158" y="114"/>
                </a:lnTo>
                <a:lnTo>
                  <a:pt x="160" y="119"/>
                </a:lnTo>
                <a:lnTo>
                  <a:pt x="160" y="119"/>
                </a:lnTo>
                <a:close/>
                <a:moveTo>
                  <a:pt x="87" y="123"/>
                </a:moveTo>
                <a:lnTo>
                  <a:pt x="87" y="123"/>
                </a:lnTo>
                <a:lnTo>
                  <a:pt x="86" y="123"/>
                </a:lnTo>
                <a:lnTo>
                  <a:pt x="86" y="123"/>
                </a:lnTo>
                <a:lnTo>
                  <a:pt x="87" y="127"/>
                </a:lnTo>
                <a:lnTo>
                  <a:pt x="87" y="127"/>
                </a:lnTo>
                <a:lnTo>
                  <a:pt x="87" y="123"/>
                </a:lnTo>
                <a:lnTo>
                  <a:pt x="87" y="123"/>
                </a:lnTo>
                <a:close/>
                <a:moveTo>
                  <a:pt x="139" y="106"/>
                </a:moveTo>
                <a:lnTo>
                  <a:pt x="139" y="106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9" y="109"/>
                </a:lnTo>
                <a:lnTo>
                  <a:pt x="139" y="109"/>
                </a:lnTo>
                <a:lnTo>
                  <a:pt x="139" y="109"/>
                </a:lnTo>
                <a:lnTo>
                  <a:pt x="139" y="109"/>
                </a:lnTo>
                <a:lnTo>
                  <a:pt x="139" y="108"/>
                </a:lnTo>
                <a:lnTo>
                  <a:pt x="139" y="108"/>
                </a:lnTo>
                <a:lnTo>
                  <a:pt x="139" y="106"/>
                </a:lnTo>
                <a:lnTo>
                  <a:pt x="139" y="106"/>
                </a:lnTo>
                <a:close/>
                <a:moveTo>
                  <a:pt x="161" y="79"/>
                </a:moveTo>
                <a:lnTo>
                  <a:pt x="161" y="79"/>
                </a:lnTo>
                <a:lnTo>
                  <a:pt x="161" y="79"/>
                </a:lnTo>
                <a:lnTo>
                  <a:pt x="161" y="79"/>
                </a:lnTo>
                <a:lnTo>
                  <a:pt x="158" y="81"/>
                </a:lnTo>
                <a:lnTo>
                  <a:pt x="158" y="81"/>
                </a:lnTo>
                <a:lnTo>
                  <a:pt x="161" y="79"/>
                </a:lnTo>
                <a:lnTo>
                  <a:pt x="161" y="79"/>
                </a:lnTo>
                <a:close/>
                <a:moveTo>
                  <a:pt x="98" y="127"/>
                </a:moveTo>
                <a:lnTo>
                  <a:pt x="98" y="127"/>
                </a:lnTo>
                <a:lnTo>
                  <a:pt x="103" y="123"/>
                </a:lnTo>
                <a:lnTo>
                  <a:pt x="103" y="123"/>
                </a:lnTo>
                <a:lnTo>
                  <a:pt x="98" y="125"/>
                </a:lnTo>
                <a:lnTo>
                  <a:pt x="98" y="125"/>
                </a:lnTo>
                <a:lnTo>
                  <a:pt x="98" y="127"/>
                </a:lnTo>
                <a:lnTo>
                  <a:pt x="98" y="127"/>
                </a:lnTo>
                <a:close/>
                <a:moveTo>
                  <a:pt x="59" y="165"/>
                </a:moveTo>
                <a:lnTo>
                  <a:pt x="59" y="165"/>
                </a:lnTo>
                <a:lnTo>
                  <a:pt x="59" y="165"/>
                </a:lnTo>
                <a:lnTo>
                  <a:pt x="59" y="165"/>
                </a:lnTo>
                <a:lnTo>
                  <a:pt x="57" y="168"/>
                </a:lnTo>
                <a:lnTo>
                  <a:pt x="57" y="168"/>
                </a:lnTo>
                <a:lnTo>
                  <a:pt x="60" y="166"/>
                </a:lnTo>
                <a:lnTo>
                  <a:pt x="60" y="166"/>
                </a:lnTo>
                <a:lnTo>
                  <a:pt x="59" y="165"/>
                </a:lnTo>
                <a:lnTo>
                  <a:pt x="59" y="165"/>
                </a:lnTo>
                <a:close/>
                <a:moveTo>
                  <a:pt x="232" y="48"/>
                </a:move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4" y="45"/>
                </a:lnTo>
                <a:lnTo>
                  <a:pt x="234" y="45"/>
                </a:lnTo>
                <a:lnTo>
                  <a:pt x="232" y="45"/>
                </a:lnTo>
                <a:lnTo>
                  <a:pt x="232" y="45"/>
                </a:lnTo>
                <a:lnTo>
                  <a:pt x="232" y="48"/>
                </a:lnTo>
                <a:lnTo>
                  <a:pt x="232" y="48"/>
                </a:lnTo>
                <a:close/>
                <a:moveTo>
                  <a:pt x="59" y="142"/>
                </a:moveTo>
                <a:lnTo>
                  <a:pt x="59" y="142"/>
                </a:lnTo>
                <a:lnTo>
                  <a:pt x="60" y="141"/>
                </a:lnTo>
                <a:lnTo>
                  <a:pt x="60" y="141"/>
                </a:lnTo>
                <a:lnTo>
                  <a:pt x="59" y="138"/>
                </a:lnTo>
                <a:lnTo>
                  <a:pt x="59" y="138"/>
                </a:lnTo>
                <a:lnTo>
                  <a:pt x="59" y="142"/>
                </a:lnTo>
                <a:lnTo>
                  <a:pt x="59" y="142"/>
                </a:lnTo>
                <a:close/>
                <a:moveTo>
                  <a:pt x="177" y="123"/>
                </a:moveTo>
                <a:lnTo>
                  <a:pt x="177" y="123"/>
                </a:lnTo>
                <a:lnTo>
                  <a:pt x="177" y="123"/>
                </a:lnTo>
                <a:lnTo>
                  <a:pt x="177" y="123"/>
                </a:lnTo>
                <a:lnTo>
                  <a:pt x="177" y="128"/>
                </a:lnTo>
                <a:lnTo>
                  <a:pt x="177" y="128"/>
                </a:lnTo>
                <a:lnTo>
                  <a:pt x="177" y="123"/>
                </a:lnTo>
                <a:lnTo>
                  <a:pt x="177" y="123"/>
                </a:lnTo>
                <a:lnTo>
                  <a:pt x="177" y="123"/>
                </a:lnTo>
                <a:lnTo>
                  <a:pt x="177" y="123"/>
                </a:lnTo>
                <a:close/>
                <a:moveTo>
                  <a:pt x="27" y="26"/>
                </a:move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9" y="24"/>
                </a:lnTo>
                <a:lnTo>
                  <a:pt x="29" y="24"/>
                </a:lnTo>
                <a:lnTo>
                  <a:pt x="27" y="23"/>
                </a:lnTo>
                <a:lnTo>
                  <a:pt x="27" y="23"/>
                </a:lnTo>
                <a:lnTo>
                  <a:pt x="27" y="24"/>
                </a:lnTo>
                <a:lnTo>
                  <a:pt x="27" y="24"/>
                </a:lnTo>
                <a:lnTo>
                  <a:pt x="27" y="26"/>
                </a:lnTo>
                <a:lnTo>
                  <a:pt x="27" y="26"/>
                </a:lnTo>
                <a:close/>
                <a:moveTo>
                  <a:pt x="114" y="125"/>
                </a:moveTo>
                <a:lnTo>
                  <a:pt x="114" y="125"/>
                </a:lnTo>
                <a:lnTo>
                  <a:pt x="114" y="123"/>
                </a:lnTo>
                <a:lnTo>
                  <a:pt x="114" y="123"/>
                </a:lnTo>
                <a:lnTo>
                  <a:pt x="112" y="125"/>
                </a:lnTo>
                <a:lnTo>
                  <a:pt x="112" y="125"/>
                </a:lnTo>
                <a:lnTo>
                  <a:pt x="109" y="127"/>
                </a:lnTo>
                <a:lnTo>
                  <a:pt x="109" y="127"/>
                </a:lnTo>
                <a:lnTo>
                  <a:pt x="108" y="128"/>
                </a:lnTo>
                <a:lnTo>
                  <a:pt x="108" y="128"/>
                </a:lnTo>
                <a:lnTo>
                  <a:pt x="114" y="125"/>
                </a:lnTo>
                <a:lnTo>
                  <a:pt x="114" y="125"/>
                </a:lnTo>
                <a:close/>
                <a:moveTo>
                  <a:pt x="212" y="141"/>
                </a:moveTo>
                <a:lnTo>
                  <a:pt x="212" y="141"/>
                </a:lnTo>
                <a:lnTo>
                  <a:pt x="215" y="141"/>
                </a:lnTo>
                <a:lnTo>
                  <a:pt x="215" y="141"/>
                </a:lnTo>
                <a:lnTo>
                  <a:pt x="213" y="139"/>
                </a:lnTo>
                <a:lnTo>
                  <a:pt x="213" y="139"/>
                </a:lnTo>
                <a:lnTo>
                  <a:pt x="212" y="141"/>
                </a:lnTo>
                <a:lnTo>
                  <a:pt x="212" y="141"/>
                </a:lnTo>
                <a:close/>
                <a:moveTo>
                  <a:pt x="144" y="111"/>
                </a:moveTo>
                <a:lnTo>
                  <a:pt x="144" y="111"/>
                </a:lnTo>
                <a:lnTo>
                  <a:pt x="146" y="111"/>
                </a:lnTo>
                <a:lnTo>
                  <a:pt x="146" y="111"/>
                </a:lnTo>
                <a:lnTo>
                  <a:pt x="146" y="109"/>
                </a:lnTo>
                <a:lnTo>
                  <a:pt x="146" y="109"/>
                </a:lnTo>
                <a:lnTo>
                  <a:pt x="142" y="111"/>
                </a:lnTo>
                <a:lnTo>
                  <a:pt x="142" y="111"/>
                </a:lnTo>
                <a:lnTo>
                  <a:pt x="144" y="111"/>
                </a:lnTo>
                <a:lnTo>
                  <a:pt x="144" y="111"/>
                </a:lnTo>
                <a:close/>
                <a:moveTo>
                  <a:pt x="204" y="64"/>
                </a:moveTo>
                <a:lnTo>
                  <a:pt x="204" y="64"/>
                </a:lnTo>
                <a:lnTo>
                  <a:pt x="205" y="62"/>
                </a:lnTo>
                <a:lnTo>
                  <a:pt x="205" y="62"/>
                </a:lnTo>
                <a:lnTo>
                  <a:pt x="207" y="62"/>
                </a:lnTo>
                <a:lnTo>
                  <a:pt x="207" y="62"/>
                </a:lnTo>
                <a:lnTo>
                  <a:pt x="209" y="60"/>
                </a:lnTo>
                <a:lnTo>
                  <a:pt x="209" y="60"/>
                </a:lnTo>
                <a:lnTo>
                  <a:pt x="205" y="62"/>
                </a:lnTo>
                <a:lnTo>
                  <a:pt x="204" y="64"/>
                </a:lnTo>
                <a:lnTo>
                  <a:pt x="204" y="64"/>
                </a:lnTo>
                <a:close/>
                <a:moveTo>
                  <a:pt x="93" y="82"/>
                </a:moveTo>
                <a:lnTo>
                  <a:pt x="93" y="82"/>
                </a:lnTo>
                <a:lnTo>
                  <a:pt x="93" y="81"/>
                </a:lnTo>
                <a:lnTo>
                  <a:pt x="93" y="81"/>
                </a:lnTo>
                <a:lnTo>
                  <a:pt x="92" y="81"/>
                </a:lnTo>
                <a:lnTo>
                  <a:pt x="92" y="81"/>
                </a:lnTo>
                <a:lnTo>
                  <a:pt x="92" y="82"/>
                </a:lnTo>
                <a:lnTo>
                  <a:pt x="93" y="82"/>
                </a:lnTo>
                <a:lnTo>
                  <a:pt x="93" y="82"/>
                </a:lnTo>
                <a:close/>
                <a:moveTo>
                  <a:pt x="92" y="122"/>
                </a:moveTo>
                <a:lnTo>
                  <a:pt x="92" y="122"/>
                </a:lnTo>
                <a:lnTo>
                  <a:pt x="90" y="123"/>
                </a:lnTo>
                <a:lnTo>
                  <a:pt x="90" y="125"/>
                </a:lnTo>
                <a:lnTo>
                  <a:pt x="90" y="125"/>
                </a:lnTo>
                <a:lnTo>
                  <a:pt x="92" y="123"/>
                </a:lnTo>
                <a:lnTo>
                  <a:pt x="92" y="123"/>
                </a:lnTo>
                <a:lnTo>
                  <a:pt x="92" y="122"/>
                </a:lnTo>
                <a:lnTo>
                  <a:pt x="92" y="122"/>
                </a:lnTo>
                <a:close/>
                <a:moveTo>
                  <a:pt x="217" y="18"/>
                </a:moveTo>
                <a:lnTo>
                  <a:pt x="217" y="18"/>
                </a:lnTo>
                <a:lnTo>
                  <a:pt x="217" y="18"/>
                </a:lnTo>
                <a:lnTo>
                  <a:pt x="217" y="18"/>
                </a:lnTo>
                <a:lnTo>
                  <a:pt x="215" y="21"/>
                </a:lnTo>
                <a:lnTo>
                  <a:pt x="215" y="21"/>
                </a:lnTo>
                <a:lnTo>
                  <a:pt x="217" y="19"/>
                </a:lnTo>
                <a:lnTo>
                  <a:pt x="217" y="18"/>
                </a:lnTo>
                <a:lnTo>
                  <a:pt x="217" y="18"/>
                </a:lnTo>
                <a:close/>
                <a:moveTo>
                  <a:pt x="49" y="138"/>
                </a:moveTo>
                <a:lnTo>
                  <a:pt x="49" y="138"/>
                </a:lnTo>
                <a:lnTo>
                  <a:pt x="49" y="135"/>
                </a:lnTo>
                <a:lnTo>
                  <a:pt x="49" y="135"/>
                </a:lnTo>
                <a:lnTo>
                  <a:pt x="49" y="138"/>
                </a:lnTo>
                <a:lnTo>
                  <a:pt x="49" y="138"/>
                </a:lnTo>
                <a:lnTo>
                  <a:pt x="49" y="138"/>
                </a:lnTo>
                <a:lnTo>
                  <a:pt x="49" y="138"/>
                </a:lnTo>
                <a:close/>
                <a:moveTo>
                  <a:pt x="196" y="56"/>
                </a:moveTo>
                <a:lnTo>
                  <a:pt x="196" y="56"/>
                </a:lnTo>
                <a:lnTo>
                  <a:pt x="196" y="56"/>
                </a:lnTo>
                <a:lnTo>
                  <a:pt x="196" y="56"/>
                </a:ln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196" y="56"/>
                </a:lnTo>
                <a:lnTo>
                  <a:pt x="196" y="56"/>
                </a:lnTo>
                <a:close/>
                <a:moveTo>
                  <a:pt x="160" y="87"/>
                </a:moveTo>
                <a:lnTo>
                  <a:pt x="160" y="87"/>
                </a:lnTo>
                <a:lnTo>
                  <a:pt x="158" y="86"/>
                </a:lnTo>
                <a:lnTo>
                  <a:pt x="158" y="86"/>
                </a:lnTo>
                <a:lnTo>
                  <a:pt x="160" y="90"/>
                </a:lnTo>
                <a:lnTo>
                  <a:pt x="160" y="90"/>
                </a:lnTo>
                <a:lnTo>
                  <a:pt x="160" y="89"/>
                </a:lnTo>
                <a:lnTo>
                  <a:pt x="160" y="89"/>
                </a:lnTo>
                <a:lnTo>
                  <a:pt x="160" y="87"/>
                </a:lnTo>
                <a:lnTo>
                  <a:pt x="160" y="87"/>
                </a:lnTo>
                <a:close/>
                <a:moveTo>
                  <a:pt x="149" y="87"/>
                </a:moveTo>
                <a:lnTo>
                  <a:pt x="149" y="87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7"/>
                </a:lnTo>
                <a:lnTo>
                  <a:pt x="149" y="87"/>
                </a:lnTo>
                <a:lnTo>
                  <a:pt x="149" y="87"/>
                </a:lnTo>
                <a:close/>
                <a:moveTo>
                  <a:pt x="210" y="138"/>
                </a:moveTo>
                <a:lnTo>
                  <a:pt x="210" y="138"/>
                </a:lnTo>
                <a:lnTo>
                  <a:pt x="209" y="136"/>
                </a:lnTo>
                <a:lnTo>
                  <a:pt x="209" y="136"/>
                </a:lnTo>
                <a:lnTo>
                  <a:pt x="209" y="138"/>
                </a:lnTo>
                <a:lnTo>
                  <a:pt x="210" y="139"/>
                </a:lnTo>
                <a:lnTo>
                  <a:pt x="210" y="139"/>
                </a:lnTo>
                <a:lnTo>
                  <a:pt x="210" y="138"/>
                </a:lnTo>
                <a:lnTo>
                  <a:pt x="210" y="138"/>
                </a:lnTo>
                <a:close/>
                <a:moveTo>
                  <a:pt x="16" y="51"/>
                </a:moveTo>
                <a:lnTo>
                  <a:pt x="16" y="51"/>
                </a:lnTo>
                <a:lnTo>
                  <a:pt x="16" y="53"/>
                </a:lnTo>
                <a:lnTo>
                  <a:pt x="18" y="53"/>
                </a:lnTo>
                <a:lnTo>
                  <a:pt x="18" y="53"/>
                </a:lnTo>
                <a:lnTo>
                  <a:pt x="18" y="51"/>
                </a:lnTo>
                <a:lnTo>
                  <a:pt x="18" y="51"/>
                </a:lnTo>
                <a:lnTo>
                  <a:pt x="16" y="51"/>
                </a:lnTo>
                <a:lnTo>
                  <a:pt x="16" y="51"/>
                </a:lnTo>
                <a:close/>
                <a:moveTo>
                  <a:pt x="82" y="119"/>
                </a:moveTo>
                <a:lnTo>
                  <a:pt x="82" y="119"/>
                </a:lnTo>
                <a:lnTo>
                  <a:pt x="81" y="120"/>
                </a:lnTo>
                <a:lnTo>
                  <a:pt x="81" y="122"/>
                </a:lnTo>
                <a:lnTo>
                  <a:pt x="81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19"/>
                </a:lnTo>
                <a:lnTo>
                  <a:pt x="82" y="119"/>
                </a:lnTo>
                <a:close/>
                <a:moveTo>
                  <a:pt x="212" y="144"/>
                </a:moveTo>
                <a:lnTo>
                  <a:pt x="212" y="144"/>
                </a:lnTo>
                <a:lnTo>
                  <a:pt x="212" y="144"/>
                </a:lnTo>
                <a:lnTo>
                  <a:pt x="212" y="144"/>
                </a:lnTo>
                <a:lnTo>
                  <a:pt x="215" y="146"/>
                </a:lnTo>
                <a:lnTo>
                  <a:pt x="215" y="146"/>
                </a:lnTo>
                <a:lnTo>
                  <a:pt x="215" y="144"/>
                </a:lnTo>
                <a:lnTo>
                  <a:pt x="215" y="144"/>
                </a:lnTo>
                <a:lnTo>
                  <a:pt x="212" y="144"/>
                </a:lnTo>
                <a:lnTo>
                  <a:pt x="212" y="144"/>
                </a:lnTo>
                <a:close/>
                <a:moveTo>
                  <a:pt x="194" y="75"/>
                </a:moveTo>
                <a:lnTo>
                  <a:pt x="194" y="75"/>
                </a:lnTo>
                <a:lnTo>
                  <a:pt x="190" y="76"/>
                </a:lnTo>
                <a:lnTo>
                  <a:pt x="190" y="76"/>
                </a:lnTo>
                <a:lnTo>
                  <a:pt x="194" y="75"/>
                </a:lnTo>
                <a:lnTo>
                  <a:pt x="194" y="75"/>
                </a:lnTo>
                <a:close/>
                <a:moveTo>
                  <a:pt x="226" y="18"/>
                </a:moveTo>
                <a:lnTo>
                  <a:pt x="226" y="18"/>
                </a:lnTo>
                <a:lnTo>
                  <a:pt x="224" y="18"/>
                </a:lnTo>
                <a:lnTo>
                  <a:pt x="224" y="21"/>
                </a:lnTo>
                <a:lnTo>
                  <a:pt x="224" y="21"/>
                </a:lnTo>
                <a:lnTo>
                  <a:pt x="226" y="18"/>
                </a:lnTo>
                <a:lnTo>
                  <a:pt x="226" y="18"/>
                </a:lnTo>
                <a:close/>
                <a:moveTo>
                  <a:pt x="204" y="147"/>
                </a:moveTo>
                <a:lnTo>
                  <a:pt x="204" y="147"/>
                </a:lnTo>
                <a:lnTo>
                  <a:pt x="204" y="149"/>
                </a:lnTo>
                <a:lnTo>
                  <a:pt x="204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4" y="147"/>
                </a:lnTo>
                <a:lnTo>
                  <a:pt x="204" y="147"/>
                </a:lnTo>
                <a:close/>
                <a:moveTo>
                  <a:pt x="213" y="30"/>
                </a:moveTo>
                <a:lnTo>
                  <a:pt x="213" y="30"/>
                </a:lnTo>
                <a:lnTo>
                  <a:pt x="215" y="27"/>
                </a:lnTo>
                <a:lnTo>
                  <a:pt x="215" y="27"/>
                </a:lnTo>
                <a:lnTo>
                  <a:pt x="213" y="29"/>
                </a:lnTo>
                <a:lnTo>
                  <a:pt x="213" y="30"/>
                </a:lnTo>
                <a:lnTo>
                  <a:pt x="213" y="30"/>
                </a:lnTo>
                <a:close/>
                <a:moveTo>
                  <a:pt x="75" y="73"/>
                </a:moveTo>
                <a:lnTo>
                  <a:pt x="75" y="73"/>
                </a:lnTo>
                <a:lnTo>
                  <a:pt x="75" y="73"/>
                </a:lnTo>
                <a:lnTo>
                  <a:pt x="75" y="73"/>
                </a:ln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5" y="73"/>
                </a:lnTo>
                <a:lnTo>
                  <a:pt x="75" y="73"/>
                </a:lnTo>
                <a:close/>
                <a:moveTo>
                  <a:pt x="112" y="95"/>
                </a:moveTo>
                <a:lnTo>
                  <a:pt x="112" y="95"/>
                </a:lnTo>
                <a:lnTo>
                  <a:pt x="111" y="94"/>
                </a:lnTo>
                <a:lnTo>
                  <a:pt x="109" y="95"/>
                </a:lnTo>
                <a:lnTo>
                  <a:pt x="109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close/>
                <a:moveTo>
                  <a:pt x="174" y="142"/>
                </a:moveTo>
                <a:lnTo>
                  <a:pt x="174" y="142"/>
                </a:lnTo>
                <a:lnTo>
                  <a:pt x="169" y="138"/>
                </a:lnTo>
                <a:lnTo>
                  <a:pt x="169" y="138"/>
                </a:lnTo>
                <a:lnTo>
                  <a:pt x="174" y="142"/>
                </a:lnTo>
                <a:lnTo>
                  <a:pt x="174" y="142"/>
                </a:lnTo>
                <a:close/>
                <a:moveTo>
                  <a:pt x="144" y="106"/>
                </a:moveTo>
                <a:lnTo>
                  <a:pt x="144" y="106"/>
                </a:lnTo>
                <a:lnTo>
                  <a:pt x="142" y="105"/>
                </a:lnTo>
                <a:lnTo>
                  <a:pt x="142" y="105"/>
                </a:lnTo>
                <a:lnTo>
                  <a:pt x="142" y="108"/>
                </a:lnTo>
                <a:lnTo>
                  <a:pt x="142" y="108"/>
                </a:lnTo>
                <a:lnTo>
                  <a:pt x="144" y="106"/>
                </a:lnTo>
                <a:lnTo>
                  <a:pt x="144" y="106"/>
                </a:lnTo>
                <a:close/>
                <a:moveTo>
                  <a:pt x="8" y="24"/>
                </a:moveTo>
                <a:lnTo>
                  <a:pt x="8" y="24"/>
                </a:lnTo>
                <a:lnTo>
                  <a:pt x="8" y="21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24"/>
                </a:lnTo>
                <a:close/>
                <a:moveTo>
                  <a:pt x="34" y="133"/>
                </a:moveTo>
                <a:lnTo>
                  <a:pt x="34" y="133"/>
                </a:lnTo>
                <a:lnTo>
                  <a:pt x="34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5"/>
                </a:lnTo>
                <a:lnTo>
                  <a:pt x="35" y="133"/>
                </a:lnTo>
                <a:lnTo>
                  <a:pt x="35" y="133"/>
                </a:lnTo>
                <a:lnTo>
                  <a:pt x="34" y="133"/>
                </a:lnTo>
                <a:lnTo>
                  <a:pt x="34" y="133"/>
                </a:lnTo>
                <a:close/>
                <a:moveTo>
                  <a:pt x="56" y="56"/>
                </a:moveTo>
                <a:lnTo>
                  <a:pt x="56" y="56"/>
                </a:lnTo>
                <a:lnTo>
                  <a:pt x="54" y="56"/>
                </a:lnTo>
                <a:lnTo>
                  <a:pt x="54" y="56"/>
                </a:lnTo>
                <a:lnTo>
                  <a:pt x="54" y="59"/>
                </a:lnTo>
                <a:lnTo>
                  <a:pt x="54" y="59"/>
                </a:lnTo>
                <a:lnTo>
                  <a:pt x="56" y="59"/>
                </a:lnTo>
                <a:lnTo>
                  <a:pt x="56" y="59"/>
                </a:lnTo>
                <a:lnTo>
                  <a:pt x="56" y="56"/>
                </a:lnTo>
                <a:lnTo>
                  <a:pt x="56" y="56"/>
                </a:lnTo>
                <a:close/>
                <a:moveTo>
                  <a:pt x="213" y="60"/>
                </a:moveTo>
                <a:lnTo>
                  <a:pt x="213" y="60"/>
                </a:lnTo>
                <a:lnTo>
                  <a:pt x="212" y="62"/>
                </a:lnTo>
                <a:lnTo>
                  <a:pt x="212" y="64"/>
                </a:lnTo>
                <a:lnTo>
                  <a:pt x="212" y="64"/>
                </a:lnTo>
                <a:lnTo>
                  <a:pt x="213" y="60"/>
                </a:lnTo>
                <a:lnTo>
                  <a:pt x="213" y="60"/>
                </a:lnTo>
                <a:close/>
                <a:moveTo>
                  <a:pt x="101" y="94"/>
                </a:moveTo>
                <a:lnTo>
                  <a:pt x="101" y="94"/>
                </a:lnTo>
                <a:lnTo>
                  <a:pt x="101" y="94"/>
                </a:lnTo>
                <a:lnTo>
                  <a:pt x="103" y="95"/>
                </a:lnTo>
                <a:lnTo>
                  <a:pt x="103" y="95"/>
                </a:lnTo>
                <a:lnTo>
                  <a:pt x="103" y="94"/>
                </a:lnTo>
                <a:lnTo>
                  <a:pt x="101" y="94"/>
                </a:lnTo>
                <a:lnTo>
                  <a:pt x="101" y="94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73" y="57"/>
                </a:lnTo>
                <a:lnTo>
                  <a:pt x="71" y="57"/>
                </a:lnTo>
                <a:lnTo>
                  <a:pt x="71" y="57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65" y="59"/>
                </a:moveTo>
                <a:lnTo>
                  <a:pt x="65" y="59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9"/>
                </a:lnTo>
                <a:lnTo>
                  <a:pt x="65" y="59"/>
                </a:lnTo>
                <a:close/>
                <a:moveTo>
                  <a:pt x="70" y="68"/>
                </a:moveTo>
                <a:lnTo>
                  <a:pt x="70" y="68"/>
                </a:lnTo>
                <a:lnTo>
                  <a:pt x="68" y="67"/>
                </a:lnTo>
                <a:lnTo>
                  <a:pt x="67" y="67"/>
                </a:lnTo>
                <a:lnTo>
                  <a:pt x="67" y="67"/>
                </a:lnTo>
                <a:lnTo>
                  <a:pt x="70" y="68"/>
                </a:lnTo>
                <a:lnTo>
                  <a:pt x="70" y="68"/>
                </a:lnTo>
                <a:close/>
                <a:moveTo>
                  <a:pt x="209" y="38"/>
                </a:moveTo>
                <a:lnTo>
                  <a:pt x="209" y="38"/>
                </a:lnTo>
                <a:lnTo>
                  <a:pt x="209" y="41"/>
                </a:lnTo>
                <a:lnTo>
                  <a:pt x="209" y="41"/>
                </a:lnTo>
                <a:lnTo>
                  <a:pt x="209" y="40"/>
                </a:lnTo>
                <a:lnTo>
                  <a:pt x="209" y="38"/>
                </a:lnTo>
                <a:lnTo>
                  <a:pt x="209" y="38"/>
                </a:lnTo>
                <a:close/>
                <a:moveTo>
                  <a:pt x="93" y="122"/>
                </a:moveTo>
                <a:lnTo>
                  <a:pt x="93" y="122"/>
                </a:lnTo>
                <a:lnTo>
                  <a:pt x="95" y="120"/>
                </a:lnTo>
                <a:lnTo>
                  <a:pt x="95" y="120"/>
                </a:lnTo>
                <a:lnTo>
                  <a:pt x="95" y="120"/>
                </a:lnTo>
                <a:lnTo>
                  <a:pt x="93" y="120"/>
                </a:lnTo>
                <a:lnTo>
                  <a:pt x="93" y="120"/>
                </a:lnTo>
                <a:lnTo>
                  <a:pt x="93" y="122"/>
                </a:lnTo>
                <a:lnTo>
                  <a:pt x="93" y="122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7" y="127"/>
                </a:lnTo>
                <a:lnTo>
                  <a:pt x="157" y="127"/>
                </a:lnTo>
                <a:lnTo>
                  <a:pt x="157" y="125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147" y="95"/>
                </a:moveTo>
                <a:lnTo>
                  <a:pt x="147" y="95"/>
                </a:lnTo>
                <a:lnTo>
                  <a:pt x="147" y="98"/>
                </a:lnTo>
                <a:lnTo>
                  <a:pt x="147" y="98"/>
                </a:lnTo>
                <a:lnTo>
                  <a:pt x="149" y="98"/>
                </a:lnTo>
                <a:lnTo>
                  <a:pt x="149" y="98"/>
                </a:lnTo>
                <a:lnTo>
                  <a:pt x="149" y="97"/>
                </a:lnTo>
                <a:lnTo>
                  <a:pt x="147" y="95"/>
                </a:lnTo>
                <a:lnTo>
                  <a:pt x="147" y="95"/>
                </a:lnTo>
                <a:close/>
                <a:moveTo>
                  <a:pt x="22" y="51"/>
                </a:moveTo>
                <a:lnTo>
                  <a:pt x="22" y="51"/>
                </a:lnTo>
                <a:lnTo>
                  <a:pt x="24" y="51"/>
                </a:lnTo>
                <a:lnTo>
                  <a:pt x="24" y="51"/>
                </a:lnTo>
                <a:lnTo>
                  <a:pt x="24" y="51"/>
                </a:lnTo>
                <a:lnTo>
                  <a:pt x="24" y="51"/>
                </a:lnTo>
                <a:lnTo>
                  <a:pt x="24" y="49"/>
                </a:lnTo>
                <a:lnTo>
                  <a:pt x="24" y="49"/>
                </a:lnTo>
                <a:lnTo>
                  <a:pt x="22" y="51"/>
                </a:lnTo>
                <a:lnTo>
                  <a:pt x="22" y="51"/>
                </a:lnTo>
                <a:close/>
                <a:moveTo>
                  <a:pt x="45" y="59"/>
                </a:moveTo>
                <a:lnTo>
                  <a:pt x="45" y="59"/>
                </a:lnTo>
                <a:lnTo>
                  <a:pt x="45" y="59"/>
                </a:lnTo>
                <a:lnTo>
                  <a:pt x="45" y="59"/>
                </a:lnTo>
                <a:lnTo>
                  <a:pt x="46" y="59"/>
                </a:lnTo>
                <a:lnTo>
                  <a:pt x="46" y="59"/>
                </a:lnTo>
                <a:lnTo>
                  <a:pt x="46" y="57"/>
                </a:lnTo>
                <a:lnTo>
                  <a:pt x="46" y="57"/>
                </a:lnTo>
                <a:lnTo>
                  <a:pt x="45" y="57"/>
                </a:lnTo>
                <a:lnTo>
                  <a:pt x="45" y="57"/>
                </a:lnTo>
                <a:lnTo>
                  <a:pt x="45" y="59"/>
                </a:lnTo>
                <a:lnTo>
                  <a:pt x="45" y="59"/>
                </a:lnTo>
                <a:close/>
                <a:moveTo>
                  <a:pt x="220" y="49"/>
                </a:move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lnTo>
                  <a:pt x="218" y="51"/>
                </a:lnTo>
                <a:lnTo>
                  <a:pt x="218" y="51"/>
                </a:lnTo>
                <a:lnTo>
                  <a:pt x="218" y="51"/>
                </a:lnTo>
                <a:lnTo>
                  <a:pt x="218" y="51"/>
                </a:lnTo>
                <a:lnTo>
                  <a:pt x="220" y="51"/>
                </a:lnTo>
                <a:lnTo>
                  <a:pt x="220" y="51"/>
                </a:lnTo>
                <a:lnTo>
                  <a:pt x="220" y="49"/>
                </a:lnTo>
                <a:lnTo>
                  <a:pt x="220" y="49"/>
                </a:lnTo>
                <a:close/>
                <a:moveTo>
                  <a:pt x="205" y="146"/>
                </a:moveTo>
                <a:lnTo>
                  <a:pt x="205" y="146"/>
                </a:lnTo>
                <a:lnTo>
                  <a:pt x="205" y="144"/>
                </a:lnTo>
                <a:lnTo>
                  <a:pt x="205" y="144"/>
                </a:lnTo>
                <a:lnTo>
                  <a:pt x="204" y="144"/>
                </a:lnTo>
                <a:lnTo>
                  <a:pt x="204" y="144"/>
                </a:lnTo>
                <a:lnTo>
                  <a:pt x="205" y="146"/>
                </a:lnTo>
                <a:lnTo>
                  <a:pt x="205" y="146"/>
                </a:lnTo>
                <a:close/>
                <a:moveTo>
                  <a:pt x="176" y="59"/>
                </a:move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79" y="59"/>
                </a:lnTo>
                <a:lnTo>
                  <a:pt x="179" y="59"/>
                </a:lnTo>
                <a:lnTo>
                  <a:pt x="179" y="57"/>
                </a:lnTo>
                <a:lnTo>
                  <a:pt x="179" y="57"/>
                </a:lnTo>
                <a:lnTo>
                  <a:pt x="176" y="59"/>
                </a:lnTo>
                <a:lnTo>
                  <a:pt x="176" y="59"/>
                </a:lnTo>
                <a:close/>
                <a:moveTo>
                  <a:pt x="134" y="90"/>
                </a:moveTo>
                <a:lnTo>
                  <a:pt x="134" y="90"/>
                </a:lnTo>
                <a:lnTo>
                  <a:pt x="131" y="92"/>
                </a:lnTo>
                <a:lnTo>
                  <a:pt x="131" y="92"/>
                </a:lnTo>
                <a:lnTo>
                  <a:pt x="134" y="90"/>
                </a:lnTo>
                <a:lnTo>
                  <a:pt x="134" y="90"/>
                </a:lnTo>
                <a:close/>
                <a:moveTo>
                  <a:pt x="210" y="23"/>
                </a:move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19"/>
                </a:lnTo>
                <a:lnTo>
                  <a:pt x="210" y="19"/>
                </a:lnTo>
                <a:lnTo>
                  <a:pt x="210" y="23"/>
                </a:lnTo>
                <a:lnTo>
                  <a:pt x="210" y="23"/>
                </a:lnTo>
                <a:close/>
                <a:moveTo>
                  <a:pt x="183" y="150"/>
                </a:moveTo>
                <a:lnTo>
                  <a:pt x="183" y="150"/>
                </a:lnTo>
                <a:lnTo>
                  <a:pt x="183" y="149"/>
                </a:lnTo>
                <a:lnTo>
                  <a:pt x="182" y="149"/>
                </a:lnTo>
                <a:lnTo>
                  <a:pt x="182" y="149"/>
                </a:lnTo>
                <a:lnTo>
                  <a:pt x="183" y="150"/>
                </a:lnTo>
                <a:lnTo>
                  <a:pt x="183" y="150"/>
                </a:lnTo>
                <a:close/>
                <a:moveTo>
                  <a:pt x="105" y="119"/>
                </a:moveTo>
                <a:lnTo>
                  <a:pt x="105" y="119"/>
                </a:lnTo>
                <a:lnTo>
                  <a:pt x="105" y="119"/>
                </a:lnTo>
                <a:lnTo>
                  <a:pt x="105" y="119"/>
                </a:lnTo>
                <a:lnTo>
                  <a:pt x="106" y="119"/>
                </a:lnTo>
                <a:lnTo>
                  <a:pt x="106" y="117"/>
                </a:lnTo>
                <a:lnTo>
                  <a:pt x="106" y="117"/>
                </a:lnTo>
                <a:lnTo>
                  <a:pt x="105" y="119"/>
                </a:lnTo>
                <a:lnTo>
                  <a:pt x="105" y="119"/>
                </a:lnTo>
                <a:close/>
                <a:moveTo>
                  <a:pt x="43" y="48"/>
                </a:move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1" y="48"/>
                </a:lnTo>
                <a:lnTo>
                  <a:pt x="41" y="4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close/>
                <a:moveTo>
                  <a:pt x="123" y="108"/>
                </a:moveTo>
                <a:lnTo>
                  <a:pt x="123" y="108"/>
                </a:lnTo>
                <a:lnTo>
                  <a:pt x="123" y="108"/>
                </a:lnTo>
                <a:lnTo>
                  <a:pt x="123" y="108"/>
                </a:lnTo>
                <a:lnTo>
                  <a:pt x="123" y="106"/>
                </a:lnTo>
                <a:lnTo>
                  <a:pt x="123" y="105"/>
                </a:lnTo>
                <a:lnTo>
                  <a:pt x="123" y="105"/>
                </a:lnTo>
                <a:lnTo>
                  <a:pt x="123" y="108"/>
                </a:lnTo>
                <a:lnTo>
                  <a:pt x="123" y="108"/>
                </a:lnTo>
                <a:close/>
                <a:moveTo>
                  <a:pt x="82" y="64"/>
                </a:moveTo>
                <a:lnTo>
                  <a:pt x="82" y="64"/>
                </a:lnTo>
                <a:lnTo>
                  <a:pt x="84" y="65"/>
                </a:lnTo>
                <a:lnTo>
                  <a:pt x="84" y="65"/>
                </a:lnTo>
                <a:lnTo>
                  <a:pt x="82" y="62"/>
                </a:lnTo>
                <a:lnTo>
                  <a:pt x="82" y="62"/>
                </a:lnTo>
                <a:lnTo>
                  <a:pt x="82" y="64"/>
                </a:lnTo>
                <a:lnTo>
                  <a:pt x="82" y="64"/>
                </a:lnTo>
                <a:close/>
                <a:moveTo>
                  <a:pt x="150" y="103"/>
                </a:moveTo>
                <a:lnTo>
                  <a:pt x="150" y="103"/>
                </a:lnTo>
                <a:lnTo>
                  <a:pt x="149" y="101"/>
                </a:lnTo>
                <a:lnTo>
                  <a:pt x="149" y="101"/>
                </a:lnTo>
                <a:lnTo>
                  <a:pt x="149" y="101"/>
                </a:lnTo>
                <a:lnTo>
                  <a:pt x="149" y="103"/>
                </a:lnTo>
                <a:lnTo>
                  <a:pt x="150" y="103"/>
                </a:lnTo>
                <a:lnTo>
                  <a:pt x="150" y="103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74" y="79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6" y="78"/>
                </a:lnTo>
                <a:lnTo>
                  <a:pt x="176" y="78"/>
                </a:lnTo>
                <a:close/>
                <a:moveTo>
                  <a:pt x="217" y="136"/>
                </a:moveTo>
                <a:lnTo>
                  <a:pt x="217" y="136"/>
                </a:lnTo>
                <a:lnTo>
                  <a:pt x="218" y="135"/>
                </a:lnTo>
                <a:lnTo>
                  <a:pt x="217" y="135"/>
                </a:lnTo>
                <a:lnTo>
                  <a:pt x="217" y="135"/>
                </a:lnTo>
                <a:lnTo>
                  <a:pt x="217" y="136"/>
                </a:lnTo>
                <a:lnTo>
                  <a:pt x="217" y="136"/>
                </a:lnTo>
                <a:close/>
                <a:moveTo>
                  <a:pt x="52" y="45"/>
                </a:moveTo>
                <a:lnTo>
                  <a:pt x="52" y="45"/>
                </a:lnTo>
                <a:lnTo>
                  <a:pt x="52" y="45"/>
                </a:lnTo>
                <a:lnTo>
                  <a:pt x="52" y="45"/>
                </a:lnTo>
                <a:lnTo>
                  <a:pt x="52" y="46"/>
                </a:lnTo>
                <a:lnTo>
                  <a:pt x="52" y="46"/>
                </a:lnTo>
                <a:lnTo>
                  <a:pt x="52" y="45"/>
                </a:lnTo>
                <a:lnTo>
                  <a:pt x="52" y="45"/>
                </a:lnTo>
                <a:close/>
                <a:moveTo>
                  <a:pt x="153" y="98"/>
                </a:moveTo>
                <a:lnTo>
                  <a:pt x="153" y="98"/>
                </a:lnTo>
                <a:lnTo>
                  <a:pt x="153" y="100"/>
                </a:lnTo>
                <a:lnTo>
                  <a:pt x="153" y="100"/>
                </a:lnTo>
                <a:lnTo>
                  <a:pt x="153" y="100"/>
                </a:lnTo>
                <a:lnTo>
                  <a:pt x="153" y="98"/>
                </a:lnTo>
                <a:lnTo>
                  <a:pt x="153" y="98"/>
                </a:lnTo>
                <a:close/>
                <a:moveTo>
                  <a:pt x="48" y="41"/>
                </a:moveTo>
                <a:lnTo>
                  <a:pt x="48" y="41"/>
                </a:lnTo>
                <a:lnTo>
                  <a:pt x="48" y="43"/>
                </a:lnTo>
                <a:lnTo>
                  <a:pt x="48" y="43"/>
                </a:lnTo>
                <a:lnTo>
                  <a:pt x="48" y="41"/>
                </a:lnTo>
                <a:lnTo>
                  <a:pt x="48" y="41"/>
                </a:lnTo>
                <a:close/>
                <a:moveTo>
                  <a:pt x="232" y="41"/>
                </a:moveTo>
                <a:lnTo>
                  <a:pt x="232" y="41"/>
                </a:lnTo>
                <a:lnTo>
                  <a:pt x="234" y="41"/>
                </a:lnTo>
                <a:lnTo>
                  <a:pt x="234" y="41"/>
                </a:lnTo>
                <a:lnTo>
                  <a:pt x="232" y="41"/>
                </a:lnTo>
                <a:lnTo>
                  <a:pt x="232" y="41"/>
                </a:lnTo>
                <a:close/>
                <a:moveTo>
                  <a:pt x="134" y="103"/>
                </a:moveTo>
                <a:lnTo>
                  <a:pt x="134" y="103"/>
                </a:lnTo>
                <a:lnTo>
                  <a:pt x="134" y="101"/>
                </a:lnTo>
                <a:lnTo>
                  <a:pt x="133" y="101"/>
                </a:lnTo>
                <a:lnTo>
                  <a:pt x="133" y="101"/>
                </a:lnTo>
                <a:lnTo>
                  <a:pt x="134" y="103"/>
                </a:lnTo>
                <a:lnTo>
                  <a:pt x="134" y="103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8" y="54"/>
                </a:lnTo>
                <a:lnTo>
                  <a:pt x="38" y="56"/>
                </a:lnTo>
                <a:lnTo>
                  <a:pt x="38" y="56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205" y="127"/>
                </a:moveTo>
                <a:lnTo>
                  <a:pt x="205" y="127"/>
                </a:lnTo>
                <a:lnTo>
                  <a:pt x="205" y="128"/>
                </a:lnTo>
                <a:lnTo>
                  <a:pt x="205" y="128"/>
                </a:lnTo>
                <a:lnTo>
                  <a:pt x="205" y="127"/>
                </a:lnTo>
                <a:lnTo>
                  <a:pt x="205" y="127"/>
                </a:lnTo>
                <a:close/>
                <a:moveTo>
                  <a:pt x="86" y="138"/>
                </a:moveTo>
                <a:lnTo>
                  <a:pt x="86" y="138"/>
                </a:lnTo>
                <a:lnTo>
                  <a:pt x="86" y="138"/>
                </a:lnTo>
                <a:lnTo>
                  <a:pt x="86" y="138"/>
                </a:lnTo>
                <a:lnTo>
                  <a:pt x="86" y="138"/>
                </a:lnTo>
                <a:lnTo>
                  <a:pt x="86" y="138"/>
                </a:lnTo>
                <a:lnTo>
                  <a:pt x="86" y="138"/>
                </a:lnTo>
                <a:close/>
                <a:moveTo>
                  <a:pt x="127" y="100"/>
                </a:moveTo>
                <a:lnTo>
                  <a:pt x="127" y="100"/>
                </a:lnTo>
                <a:lnTo>
                  <a:pt x="127" y="100"/>
                </a:lnTo>
                <a:lnTo>
                  <a:pt x="127" y="100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0"/>
                </a:lnTo>
                <a:lnTo>
                  <a:pt x="127" y="100"/>
                </a:lnTo>
                <a:close/>
                <a:moveTo>
                  <a:pt x="199" y="70"/>
                </a:moveTo>
                <a:lnTo>
                  <a:pt x="199" y="70"/>
                </a:lnTo>
                <a:lnTo>
                  <a:pt x="199" y="71"/>
                </a:lnTo>
                <a:lnTo>
                  <a:pt x="199" y="71"/>
                </a:lnTo>
                <a:lnTo>
                  <a:pt x="201" y="70"/>
                </a:lnTo>
                <a:lnTo>
                  <a:pt x="201" y="70"/>
                </a:lnTo>
                <a:lnTo>
                  <a:pt x="201" y="70"/>
                </a:lnTo>
                <a:lnTo>
                  <a:pt x="201" y="70"/>
                </a:lnTo>
                <a:lnTo>
                  <a:pt x="199" y="70"/>
                </a:lnTo>
                <a:lnTo>
                  <a:pt x="199" y="70"/>
                </a:lnTo>
                <a:close/>
                <a:moveTo>
                  <a:pt x="131" y="114"/>
                </a:moveTo>
                <a:lnTo>
                  <a:pt x="131" y="114"/>
                </a:lnTo>
                <a:lnTo>
                  <a:pt x="131" y="114"/>
                </a:lnTo>
                <a:lnTo>
                  <a:pt x="131" y="112"/>
                </a:lnTo>
                <a:lnTo>
                  <a:pt x="131" y="112"/>
                </a:lnTo>
                <a:lnTo>
                  <a:pt x="131" y="114"/>
                </a:lnTo>
                <a:lnTo>
                  <a:pt x="131" y="114"/>
                </a:lnTo>
                <a:close/>
                <a:moveTo>
                  <a:pt x="218" y="46"/>
                </a:moveTo>
                <a:lnTo>
                  <a:pt x="218" y="46"/>
                </a:lnTo>
                <a:lnTo>
                  <a:pt x="218" y="46"/>
                </a:lnTo>
                <a:lnTo>
                  <a:pt x="218" y="45"/>
                </a:lnTo>
                <a:lnTo>
                  <a:pt x="218" y="45"/>
                </a:lnTo>
                <a:lnTo>
                  <a:pt x="218" y="46"/>
                </a:lnTo>
                <a:lnTo>
                  <a:pt x="218" y="46"/>
                </a:lnTo>
                <a:close/>
                <a:moveTo>
                  <a:pt x="231" y="139"/>
                </a:moveTo>
                <a:lnTo>
                  <a:pt x="231" y="139"/>
                </a:lnTo>
                <a:lnTo>
                  <a:pt x="231" y="139"/>
                </a:lnTo>
                <a:lnTo>
                  <a:pt x="231" y="141"/>
                </a:lnTo>
                <a:lnTo>
                  <a:pt x="231" y="141"/>
                </a:lnTo>
                <a:lnTo>
                  <a:pt x="231" y="139"/>
                </a:lnTo>
                <a:lnTo>
                  <a:pt x="231" y="139"/>
                </a:lnTo>
                <a:close/>
                <a:moveTo>
                  <a:pt x="183" y="68"/>
                </a:move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close/>
                <a:moveTo>
                  <a:pt x="82" y="73"/>
                </a:moveTo>
                <a:lnTo>
                  <a:pt x="82" y="73"/>
                </a:lnTo>
                <a:lnTo>
                  <a:pt x="81" y="71"/>
                </a:lnTo>
                <a:lnTo>
                  <a:pt x="81" y="71"/>
                </a:lnTo>
                <a:lnTo>
                  <a:pt x="81" y="73"/>
                </a:lnTo>
                <a:lnTo>
                  <a:pt x="81" y="73"/>
                </a:lnTo>
                <a:lnTo>
                  <a:pt x="82" y="73"/>
                </a:lnTo>
                <a:lnTo>
                  <a:pt x="82" y="73"/>
                </a:lnTo>
                <a:close/>
                <a:moveTo>
                  <a:pt x="34" y="138"/>
                </a:move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7" y="139"/>
                </a:lnTo>
                <a:lnTo>
                  <a:pt x="37" y="139"/>
                </a:lnTo>
                <a:lnTo>
                  <a:pt x="34" y="138"/>
                </a:lnTo>
                <a:lnTo>
                  <a:pt x="34" y="138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7" y="32"/>
                </a:lnTo>
                <a:lnTo>
                  <a:pt x="37" y="32"/>
                </a:lnTo>
                <a:lnTo>
                  <a:pt x="38" y="30"/>
                </a:lnTo>
                <a:lnTo>
                  <a:pt x="38" y="30"/>
                </a:lnTo>
                <a:lnTo>
                  <a:pt x="37" y="30"/>
                </a:lnTo>
                <a:lnTo>
                  <a:pt x="37" y="30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210" y="48"/>
                </a:moveTo>
                <a:lnTo>
                  <a:pt x="210" y="48"/>
                </a:lnTo>
                <a:lnTo>
                  <a:pt x="210" y="46"/>
                </a:lnTo>
                <a:lnTo>
                  <a:pt x="210" y="46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close/>
                <a:moveTo>
                  <a:pt x="35" y="40"/>
                </a:moveTo>
                <a:lnTo>
                  <a:pt x="35" y="40"/>
                </a:lnTo>
                <a:lnTo>
                  <a:pt x="37" y="40"/>
                </a:lnTo>
                <a:lnTo>
                  <a:pt x="37" y="40"/>
                </a:lnTo>
                <a:lnTo>
                  <a:pt x="37" y="38"/>
                </a:lnTo>
                <a:lnTo>
                  <a:pt x="37" y="38"/>
                </a:lnTo>
                <a:lnTo>
                  <a:pt x="37" y="38"/>
                </a:lnTo>
                <a:lnTo>
                  <a:pt x="37" y="38"/>
                </a:lnTo>
                <a:lnTo>
                  <a:pt x="35" y="40"/>
                </a:lnTo>
                <a:lnTo>
                  <a:pt x="35" y="40"/>
                </a:lnTo>
                <a:close/>
                <a:moveTo>
                  <a:pt x="138" y="105"/>
                </a:moveTo>
                <a:lnTo>
                  <a:pt x="138" y="105"/>
                </a:lnTo>
                <a:lnTo>
                  <a:pt x="138" y="103"/>
                </a:lnTo>
                <a:lnTo>
                  <a:pt x="138" y="103"/>
                </a:lnTo>
                <a:lnTo>
                  <a:pt x="138" y="103"/>
                </a:lnTo>
                <a:lnTo>
                  <a:pt x="138" y="103"/>
                </a:lnTo>
                <a:lnTo>
                  <a:pt x="138" y="105"/>
                </a:lnTo>
                <a:lnTo>
                  <a:pt x="138" y="105"/>
                </a:lnTo>
                <a:close/>
                <a:moveTo>
                  <a:pt x="49" y="37"/>
                </a:move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lnTo>
                  <a:pt x="49" y="37"/>
                </a:lnTo>
                <a:close/>
                <a:moveTo>
                  <a:pt x="130" y="106"/>
                </a:moveTo>
                <a:lnTo>
                  <a:pt x="130" y="106"/>
                </a:lnTo>
                <a:lnTo>
                  <a:pt x="130" y="109"/>
                </a:lnTo>
                <a:lnTo>
                  <a:pt x="130" y="109"/>
                </a:lnTo>
                <a:lnTo>
                  <a:pt x="130" y="108"/>
                </a:lnTo>
                <a:lnTo>
                  <a:pt x="130" y="106"/>
                </a:lnTo>
                <a:lnTo>
                  <a:pt x="130" y="106"/>
                </a:lnTo>
                <a:close/>
                <a:moveTo>
                  <a:pt x="78" y="131"/>
                </a:moveTo>
                <a:lnTo>
                  <a:pt x="78" y="131"/>
                </a:lnTo>
                <a:lnTo>
                  <a:pt x="78" y="131"/>
                </a:lnTo>
                <a:lnTo>
                  <a:pt x="78" y="131"/>
                </a:lnTo>
                <a:lnTo>
                  <a:pt x="78" y="133"/>
                </a:lnTo>
                <a:lnTo>
                  <a:pt x="78" y="133"/>
                </a:lnTo>
                <a:lnTo>
                  <a:pt x="78" y="133"/>
                </a:lnTo>
                <a:lnTo>
                  <a:pt x="78" y="133"/>
                </a:lnTo>
                <a:lnTo>
                  <a:pt x="78" y="131"/>
                </a:lnTo>
                <a:lnTo>
                  <a:pt x="78" y="131"/>
                </a:lnTo>
                <a:close/>
                <a:moveTo>
                  <a:pt x="57" y="51"/>
                </a:moveTo>
                <a:lnTo>
                  <a:pt x="57" y="51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51"/>
                </a:lnTo>
                <a:lnTo>
                  <a:pt x="57" y="51"/>
                </a:lnTo>
                <a:close/>
                <a:moveTo>
                  <a:pt x="141" y="95"/>
                </a:moveTo>
                <a:lnTo>
                  <a:pt x="141" y="95"/>
                </a:lnTo>
                <a:lnTo>
                  <a:pt x="141" y="94"/>
                </a:lnTo>
                <a:lnTo>
                  <a:pt x="141" y="94"/>
                </a:lnTo>
                <a:lnTo>
                  <a:pt x="141" y="94"/>
                </a:lnTo>
                <a:lnTo>
                  <a:pt x="141" y="94"/>
                </a:lnTo>
                <a:lnTo>
                  <a:pt x="141" y="95"/>
                </a:lnTo>
                <a:lnTo>
                  <a:pt x="141" y="95"/>
                </a:lnTo>
                <a:close/>
                <a:moveTo>
                  <a:pt x="98" y="90"/>
                </a:moveTo>
                <a:lnTo>
                  <a:pt x="98" y="90"/>
                </a:lnTo>
                <a:lnTo>
                  <a:pt x="98" y="90"/>
                </a:lnTo>
                <a:lnTo>
                  <a:pt x="98" y="90"/>
                </a:lnTo>
                <a:lnTo>
                  <a:pt x="98" y="92"/>
                </a:lnTo>
                <a:lnTo>
                  <a:pt x="98" y="92"/>
                </a:lnTo>
                <a:lnTo>
                  <a:pt x="98" y="92"/>
                </a:lnTo>
                <a:lnTo>
                  <a:pt x="98" y="92"/>
                </a:lnTo>
                <a:lnTo>
                  <a:pt x="98" y="90"/>
                </a:lnTo>
                <a:lnTo>
                  <a:pt x="98" y="90"/>
                </a:lnTo>
                <a:close/>
                <a:moveTo>
                  <a:pt x="190" y="53"/>
                </a:moveTo>
                <a:lnTo>
                  <a:pt x="190" y="53"/>
                </a:lnTo>
                <a:lnTo>
                  <a:pt x="191" y="53"/>
                </a:lnTo>
                <a:lnTo>
                  <a:pt x="191" y="53"/>
                </a:lnTo>
                <a:lnTo>
                  <a:pt x="191" y="53"/>
                </a:lnTo>
                <a:lnTo>
                  <a:pt x="190" y="53"/>
                </a:lnTo>
                <a:lnTo>
                  <a:pt x="190" y="53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29" y="35"/>
                </a:lnTo>
                <a:lnTo>
                  <a:pt x="29" y="35"/>
                </a:lnTo>
                <a:lnTo>
                  <a:pt x="27" y="35"/>
                </a:lnTo>
                <a:lnTo>
                  <a:pt x="27" y="35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65" y="146"/>
                </a:lnTo>
                <a:lnTo>
                  <a:pt x="65" y="146"/>
                </a:lnTo>
                <a:lnTo>
                  <a:pt x="65" y="146"/>
                </a:lnTo>
                <a:lnTo>
                  <a:pt x="64" y="146"/>
                </a:lnTo>
                <a:lnTo>
                  <a:pt x="64" y="146"/>
                </a:lnTo>
                <a:close/>
                <a:moveTo>
                  <a:pt x="127" y="82"/>
                </a:move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7" y="82"/>
                </a:lnTo>
                <a:lnTo>
                  <a:pt x="127" y="81"/>
                </a:lnTo>
                <a:lnTo>
                  <a:pt x="127" y="81"/>
                </a:lnTo>
                <a:lnTo>
                  <a:pt x="125" y="81"/>
                </a:lnTo>
                <a:lnTo>
                  <a:pt x="125" y="81"/>
                </a:lnTo>
                <a:lnTo>
                  <a:pt x="127" y="82"/>
                </a:lnTo>
                <a:lnTo>
                  <a:pt x="127" y="82"/>
                </a:lnTo>
                <a:close/>
                <a:moveTo>
                  <a:pt x="43" y="51"/>
                </a:move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3" y="53"/>
                </a:lnTo>
                <a:lnTo>
                  <a:pt x="43" y="53"/>
                </a:lnTo>
                <a:lnTo>
                  <a:pt x="43" y="53"/>
                </a:lnTo>
                <a:lnTo>
                  <a:pt x="43" y="53"/>
                </a:lnTo>
                <a:lnTo>
                  <a:pt x="43" y="51"/>
                </a:lnTo>
                <a:lnTo>
                  <a:pt x="43" y="51"/>
                </a:lnTo>
                <a:close/>
                <a:moveTo>
                  <a:pt x="176" y="60"/>
                </a:moveTo>
                <a:lnTo>
                  <a:pt x="176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6" y="60"/>
                </a:lnTo>
                <a:lnTo>
                  <a:pt x="176" y="60"/>
                </a:lnTo>
                <a:close/>
                <a:moveTo>
                  <a:pt x="111" y="86"/>
                </a:moveTo>
                <a:lnTo>
                  <a:pt x="111" y="86"/>
                </a:lnTo>
                <a:lnTo>
                  <a:pt x="109" y="86"/>
                </a:lnTo>
                <a:lnTo>
                  <a:pt x="109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6"/>
                </a:lnTo>
                <a:close/>
                <a:moveTo>
                  <a:pt x="40" y="136"/>
                </a:moveTo>
                <a:lnTo>
                  <a:pt x="40" y="136"/>
                </a:lnTo>
                <a:lnTo>
                  <a:pt x="38" y="136"/>
                </a:lnTo>
                <a:lnTo>
                  <a:pt x="38" y="136"/>
                </a:lnTo>
                <a:lnTo>
                  <a:pt x="38" y="136"/>
                </a:lnTo>
                <a:lnTo>
                  <a:pt x="38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close/>
                <a:moveTo>
                  <a:pt x="116" y="112"/>
                </a:moveTo>
                <a:lnTo>
                  <a:pt x="116" y="112"/>
                </a:lnTo>
                <a:lnTo>
                  <a:pt x="116" y="112"/>
                </a:lnTo>
                <a:lnTo>
                  <a:pt x="116" y="112"/>
                </a:lnTo>
                <a:lnTo>
                  <a:pt x="116" y="114"/>
                </a:lnTo>
                <a:lnTo>
                  <a:pt x="116" y="114"/>
                </a:lnTo>
                <a:lnTo>
                  <a:pt x="116" y="114"/>
                </a:lnTo>
                <a:lnTo>
                  <a:pt x="116" y="114"/>
                </a:lnTo>
                <a:lnTo>
                  <a:pt x="116" y="112"/>
                </a:lnTo>
                <a:lnTo>
                  <a:pt x="116" y="11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0" name="Freeform 143"/>
          <p:cNvSpPr>
            <a:spLocks noEditPoints="1"/>
          </p:cNvSpPr>
          <p:nvPr/>
        </p:nvSpPr>
        <p:spPr bwMode="auto">
          <a:xfrm>
            <a:off x="8919900" y="474186"/>
            <a:ext cx="808313" cy="920699"/>
          </a:xfrm>
          <a:custGeom>
            <a:gdLst>
              <a:gd fmla="*/ 48 w 374" name="T0"/>
              <a:gd fmla="*/ 153 h 426" name="T1"/>
              <a:gd fmla="*/ 71 w 374" name="T2"/>
              <a:gd fmla="*/ 10 h 426" name="T3"/>
              <a:gd fmla="*/ 70 w 374" name="T4"/>
              <a:gd fmla="*/ 27 h 426" name="T5"/>
              <a:gd fmla="*/ 79 w 374" name="T6"/>
              <a:gd fmla="*/ 172 h 426" name="T7"/>
              <a:gd fmla="*/ 231 w 374" name="T8"/>
              <a:gd fmla="*/ 101 h 426" name="T9"/>
              <a:gd fmla="*/ 169 w 374" name="T10"/>
              <a:gd fmla="*/ 29 h 426" name="T11"/>
              <a:gd fmla="*/ 224 w 374" name="T12"/>
              <a:gd fmla="*/ 8 h 426" name="T13"/>
              <a:gd fmla="*/ 176 w 374" name="T14"/>
              <a:gd fmla="*/ 191 h 426" name="T15"/>
              <a:gd fmla="*/ 144 w 374" name="T16"/>
              <a:gd fmla="*/ 355 h 426" name="T17"/>
              <a:gd fmla="*/ 294 w 374" name="T18"/>
              <a:gd fmla="*/ 332 h 426" name="T19"/>
              <a:gd fmla="*/ 288 w 374" name="T20"/>
              <a:gd fmla="*/ 194 h 426" name="T21"/>
              <a:gd fmla="*/ 370 w 374" name="T22"/>
              <a:gd fmla="*/ 281 h 426" name="T23"/>
              <a:gd fmla="*/ 265 w 374" name="T24"/>
              <a:gd fmla="*/ 423 h 426" name="T25"/>
              <a:gd fmla="*/ 122 w 374" name="T26"/>
              <a:gd fmla="*/ 253 h 426" name="T27"/>
              <a:gd fmla="*/ 278 w 374" name="T28"/>
              <a:gd fmla="*/ 240 h 426" name="T29"/>
              <a:gd fmla="*/ 338 w 374" name="T30"/>
              <a:gd fmla="*/ 306 h 426" name="T31"/>
              <a:gd fmla="*/ 314 w 374" name="T32"/>
              <a:gd fmla="*/ 305 h 426" name="T33"/>
              <a:gd fmla="*/ 303 w 374" name="T34"/>
              <a:gd fmla="*/ 210 h 426" name="T35"/>
              <a:gd fmla="*/ 286 w 374" name="T36"/>
              <a:gd fmla="*/ 204 h 426" name="T37"/>
              <a:gd fmla="*/ 362 w 374" name="T38"/>
              <a:gd fmla="*/ 273 h 426" name="T39"/>
              <a:gd fmla="*/ 352 w 374" name="T40"/>
              <a:gd fmla="*/ 278 h 426" name="T41"/>
              <a:gd fmla="*/ 280 w 374" name="T42"/>
              <a:gd fmla="*/ 207 h 426" name="T43"/>
              <a:gd fmla="*/ 303 w 374" name="T44"/>
              <a:gd fmla="*/ 369 h 426" name="T45"/>
              <a:gd fmla="*/ 262 w 374" name="T46"/>
              <a:gd fmla="*/ 220 h 426" name="T47"/>
              <a:gd fmla="*/ 264 w 374" name="T48"/>
              <a:gd fmla="*/ 297 h 426" name="T49"/>
              <a:gd fmla="*/ 333 w 374" name="T50"/>
              <a:gd fmla="*/ 316 h 426" name="T51"/>
              <a:gd fmla="*/ 141 w 374" name="T52"/>
              <a:gd fmla="*/ 362 h 426" name="T53"/>
              <a:gd fmla="*/ 248 w 374" name="T54"/>
              <a:gd fmla="*/ 38 h 426" name="T55"/>
              <a:gd fmla="*/ 7 w 374" name="T56"/>
              <a:gd fmla="*/ 90 h 426" name="T57"/>
              <a:gd fmla="*/ 272 w 374" name="T58"/>
              <a:gd fmla="*/ 265 h 426" name="T59"/>
              <a:gd fmla="*/ 254 w 374" name="T60"/>
              <a:gd fmla="*/ 264 h 426" name="T61"/>
              <a:gd fmla="*/ 188 w 374" name="T62"/>
              <a:gd fmla="*/ 163 h 426" name="T63"/>
              <a:gd fmla="*/ 310 w 374" name="T64"/>
              <a:gd fmla="*/ 287 h 426" name="T65"/>
              <a:gd fmla="*/ 325 w 374" name="T66"/>
              <a:gd fmla="*/ 234 h 426" name="T67"/>
              <a:gd fmla="*/ 325 w 374" name="T68"/>
              <a:gd fmla="*/ 246 h 426" name="T69"/>
              <a:gd fmla="*/ 336 w 374" name="T70"/>
              <a:gd fmla="*/ 256 h 426" name="T71"/>
              <a:gd fmla="*/ 275 w 374" name="T72"/>
              <a:gd fmla="*/ 412 h 426" name="T73"/>
              <a:gd fmla="*/ 209 w 374" name="T74"/>
              <a:gd fmla="*/ 415 h 426" name="T75"/>
              <a:gd fmla="*/ 314 w 374" name="T76"/>
              <a:gd fmla="*/ 251 h 426" name="T77"/>
              <a:gd fmla="*/ 332 w 374" name="T78"/>
              <a:gd fmla="*/ 280 h 426" name="T79"/>
              <a:gd fmla="*/ 305 w 374" name="T80"/>
              <a:gd fmla="*/ 251 h 426" name="T81"/>
              <a:gd fmla="*/ 311 w 374" name="T82"/>
              <a:gd fmla="*/ 276 h 426" name="T83"/>
              <a:gd fmla="*/ 321 w 374" name="T84"/>
              <a:gd fmla="*/ 224 h 426" name="T85"/>
              <a:gd fmla="*/ 343 w 374" name="T86"/>
              <a:gd fmla="*/ 229 h 426" name="T87"/>
              <a:gd fmla="*/ 180 w 374" name="T88"/>
              <a:gd fmla="*/ 16 h 426" name="T89"/>
              <a:gd fmla="*/ 303 w 374" name="T90"/>
              <a:gd fmla="*/ 265 h 426" name="T91"/>
              <a:gd fmla="*/ 302 w 374" name="T92"/>
              <a:gd fmla="*/ 243 h 426" name="T93"/>
              <a:gd fmla="*/ 286 w 374" name="T94"/>
              <a:gd fmla="*/ 245 h 426" name="T95"/>
              <a:gd fmla="*/ 127 w 374" name="T96"/>
              <a:gd fmla="*/ 205 h 426" name="T97"/>
              <a:gd fmla="*/ 288 w 374" name="T98"/>
              <a:gd fmla="*/ 235 h 426" name="T99"/>
              <a:gd fmla="*/ 308 w 374" name="T100"/>
              <a:gd fmla="*/ 224 h 426" name="T101"/>
              <a:gd fmla="*/ 286 w 374" name="T102"/>
              <a:gd fmla="*/ 257 h 426" name="T103"/>
              <a:gd fmla="*/ 149 w 374" name="T104"/>
              <a:gd fmla="*/ 213 h 426" name="T105"/>
              <a:gd fmla="*/ 130 w 374" name="T106"/>
              <a:gd fmla="*/ 229 h 426" name="T107"/>
              <a:gd fmla="*/ 272 w 374" name="T108"/>
              <a:gd fmla="*/ 259 h 426" name="T109"/>
              <a:gd fmla="*/ 136 w 374" name="T110"/>
              <a:gd fmla="*/ 207 h 426" name="T111"/>
              <a:gd fmla="*/ 310 w 374" name="T112"/>
              <a:gd fmla="*/ 270 h 426" name="T113"/>
              <a:gd fmla="*/ 177 w 374" name="T114"/>
              <a:gd fmla="*/ 5 h 426" name="T115"/>
              <a:gd fmla="*/ 297 w 374" name="T116"/>
              <a:gd fmla="*/ 269 h 426" name="T117"/>
              <a:gd fmla="*/ 297 w 374" name="T118"/>
              <a:gd fmla="*/ 218 h 426" name="T119"/>
              <a:gd fmla="*/ 286 w 374" name="T120"/>
              <a:gd fmla="*/ 272 h 426" name="T121"/>
              <a:gd fmla="*/ 153 w 374" name="T122"/>
              <a:gd fmla="*/ 22 h 426" name="T123"/>
              <a:gd fmla="*/ 286 w 374" name="T124"/>
              <a:gd fmla="*/ 264 h 42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6" w="374">
                <a:moveTo>
                  <a:pt x="122" y="251"/>
                </a:moveTo>
                <a:lnTo>
                  <a:pt x="122" y="251"/>
                </a:lnTo>
                <a:lnTo>
                  <a:pt x="120" y="250"/>
                </a:lnTo>
                <a:lnTo>
                  <a:pt x="120" y="248"/>
                </a:lnTo>
                <a:lnTo>
                  <a:pt x="120" y="248"/>
                </a:lnTo>
                <a:lnTo>
                  <a:pt x="119" y="243"/>
                </a:lnTo>
                <a:lnTo>
                  <a:pt x="119" y="243"/>
                </a:lnTo>
                <a:lnTo>
                  <a:pt x="117" y="242"/>
                </a:lnTo>
                <a:lnTo>
                  <a:pt x="117" y="242"/>
                </a:lnTo>
                <a:lnTo>
                  <a:pt x="111" y="235"/>
                </a:lnTo>
                <a:lnTo>
                  <a:pt x="111" y="235"/>
                </a:lnTo>
                <a:lnTo>
                  <a:pt x="109" y="231"/>
                </a:lnTo>
                <a:lnTo>
                  <a:pt x="106" y="226"/>
                </a:lnTo>
                <a:lnTo>
                  <a:pt x="106" y="226"/>
                </a:lnTo>
                <a:lnTo>
                  <a:pt x="105" y="216"/>
                </a:lnTo>
                <a:lnTo>
                  <a:pt x="105" y="216"/>
                </a:lnTo>
                <a:lnTo>
                  <a:pt x="103" y="212"/>
                </a:lnTo>
                <a:lnTo>
                  <a:pt x="103" y="212"/>
                </a:lnTo>
                <a:lnTo>
                  <a:pt x="101" y="207"/>
                </a:lnTo>
                <a:lnTo>
                  <a:pt x="101" y="207"/>
                </a:lnTo>
                <a:lnTo>
                  <a:pt x="101" y="204"/>
                </a:lnTo>
                <a:lnTo>
                  <a:pt x="101" y="204"/>
                </a:lnTo>
                <a:lnTo>
                  <a:pt x="101" y="202"/>
                </a:lnTo>
                <a:lnTo>
                  <a:pt x="101" y="202"/>
                </a:lnTo>
                <a:lnTo>
                  <a:pt x="82" y="185"/>
                </a:lnTo>
                <a:lnTo>
                  <a:pt x="82" y="185"/>
                </a:lnTo>
                <a:lnTo>
                  <a:pt x="68" y="174"/>
                </a:lnTo>
                <a:lnTo>
                  <a:pt x="68" y="174"/>
                </a:lnTo>
                <a:lnTo>
                  <a:pt x="62" y="168"/>
                </a:lnTo>
                <a:lnTo>
                  <a:pt x="62" y="168"/>
                </a:lnTo>
                <a:lnTo>
                  <a:pt x="54" y="160"/>
                </a:lnTo>
                <a:lnTo>
                  <a:pt x="54" y="160"/>
                </a:lnTo>
                <a:lnTo>
                  <a:pt x="48" y="153"/>
                </a:lnTo>
                <a:lnTo>
                  <a:pt x="48" y="153"/>
                </a:lnTo>
                <a:lnTo>
                  <a:pt x="35" y="141"/>
                </a:lnTo>
                <a:lnTo>
                  <a:pt x="35" y="141"/>
                </a:lnTo>
                <a:lnTo>
                  <a:pt x="32" y="138"/>
                </a:lnTo>
                <a:lnTo>
                  <a:pt x="32" y="138"/>
                </a:lnTo>
                <a:lnTo>
                  <a:pt x="21" y="123"/>
                </a:lnTo>
                <a:lnTo>
                  <a:pt x="21" y="123"/>
                </a:lnTo>
                <a:lnTo>
                  <a:pt x="16" y="114"/>
                </a:lnTo>
                <a:lnTo>
                  <a:pt x="16" y="114"/>
                </a:lnTo>
                <a:lnTo>
                  <a:pt x="8" y="100"/>
                </a:lnTo>
                <a:lnTo>
                  <a:pt x="8" y="100"/>
                </a:lnTo>
                <a:lnTo>
                  <a:pt x="5" y="92"/>
                </a:lnTo>
                <a:lnTo>
                  <a:pt x="2" y="84"/>
                </a:lnTo>
                <a:lnTo>
                  <a:pt x="2" y="84"/>
                </a:lnTo>
                <a:lnTo>
                  <a:pt x="0" y="76"/>
                </a:lnTo>
                <a:lnTo>
                  <a:pt x="0" y="68"/>
                </a:lnTo>
                <a:lnTo>
                  <a:pt x="0" y="68"/>
                </a:lnTo>
                <a:lnTo>
                  <a:pt x="2" y="54"/>
                </a:lnTo>
                <a:lnTo>
                  <a:pt x="2" y="54"/>
                </a:lnTo>
                <a:lnTo>
                  <a:pt x="4" y="46"/>
                </a:lnTo>
                <a:lnTo>
                  <a:pt x="4" y="46"/>
                </a:lnTo>
                <a:lnTo>
                  <a:pt x="7" y="38"/>
                </a:lnTo>
                <a:lnTo>
                  <a:pt x="11" y="32"/>
                </a:lnTo>
                <a:lnTo>
                  <a:pt x="11" y="32"/>
                </a:lnTo>
                <a:lnTo>
                  <a:pt x="16" y="26"/>
                </a:lnTo>
                <a:lnTo>
                  <a:pt x="16" y="26"/>
                </a:lnTo>
                <a:lnTo>
                  <a:pt x="23" y="21"/>
                </a:lnTo>
                <a:lnTo>
                  <a:pt x="29" y="18"/>
                </a:lnTo>
                <a:lnTo>
                  <a:pt x="29" y="18"/>
                </a:lnTo>
                <a:lnTo>
                  <a:pt x="38" y="15"/>
                </a:lnTo>
                <a:lnTo>
                  <a:pt x="48" y="13"/>
                </a:lnTo>
                <a:lnTo>
                  <a:pt x="48" y="13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6" y="10"/>
                </a:lnTo>
                <a:lnTo>
                  <a:pt x="81" y="8"/>
                </a:lnTo>
                <a:lnTo>
                  <a:pt x="81" y="8"/>
                </a:lnTo>
                <a:lnTo>
                  <a:pt x="89" y="7"/>
                </a:lnTo>
                <a:lnTo>
                  <a:pt x="97" y="7"/>
                </a:lnTo>
                <a:lnTo>
                  <a:pt x="97" y="7"/>
                </a:lnTo>
                <a:lnTo>
                  <a:pt x="100" y="7"/>
                </a:lnTo>
                <a:lnTo>
                  <a:pt x="100" y="7"/>
                </a:lnTo>
                <a:lnTo>
                  <a:pt x="105" y="10"/>
                </a:lnTo>
                <a:lnTo>
                  <a:pt x="108" y="15"/>
                </a:lnTo>
                <a:lnTo>
                  <a:pt x="108" y="15"/>
                </a:lnTo>
                <a:lnTo>
                  <a:pt x="108" y="21"/>
                </a:lnTo>
                <a:lnTo>
                  <a:pt x="108" y="21"/>
                </a:lnTo>
                <a:lnTo>
                  <a:pt x="108" y="22"/>
                </a:lnTo>
                <a:lnTo>
                  <a:pt x="108" y="22"/>
                </a:lnTo>
                <a:lnTo>
                  <a:pt x="108" y="29"/>
                </a:lnTo>
                <a:lnTo>
                  <a:pt x="105" y="32"/>
                </a:lnTo>
                <a:lnTo>
                  <a:pt x="105" y="32"/>
                </a:lnTo>
                <a:lnTo>
                  <a:pt x="100" y="35"/>
                </a:lnTo>
                <a:lnTo>
                  <a:pt x="100" y="35"/>
                </a:lnTo>
                <a:lnTo>
                  <a:pt x="94" y="38"/>
                </a:lnTo>
                <a:lnTo>
                  <a:pt x="86" y="38"/>
                </a:lnTo>
                <a:lnTo>
                  <a:pt x="86" y="38"/>
                </a:lnTo>
                <a:lnTo>
                  <a:pt x="82" y="38"/>
                </a:lnTo>
                <a:lnTo>
                  <a:pt x="82" y="38"/>
                </a:lnTo>
                <a:lnTo>
                  <a:pt x="76" y="35"/>
                </a:lnTo>
                <a:lnTo>
                  <a:pt x="71" y="30"/>
                </a:lnTo>
                <a:lnTo>
                  <a:pt x="71" y="30"/>
                </a:lnTo>
                <a:lnTo>
                  <a:pt x="70" y="27"/>
                </a:lnTo>
                <a:lnTo>
                  <a:pt x="70" y="27"/>
                </a:lnTo>
                <a:lnTo>
                  <a:pt x="60" y="24"/>
                </a:lnTo>
                <a:lnTo>
                  <a:pt x="60" y="24"/>
                </a:lnTo>
                <a:lnTo>
                  <a:pt x="57" y="21"/>
                </a:lnTo>
                <a:lnTo>
                  <a:pt x="57" y="21"/>
                </a:lnTo>
                <a:lnTo>
                  <a:pt x="56" y="19"/>
                </a:lnTo>
                <a:lnTo>
                  <a:pt x="56" y="19"/>
                </a:lnTo>
                <a:lnTo>
                  <a:pt x="45" y="21"/>
                </a:lnTo>
                <a:lnTo>
                  <a:pt x="35" y="24"/>
                </a:lnTo>
                <a:lnTo>
                  <a:pt x="35" y="24"/>
                </a:lnTo>
                <a:lnTo>
                  <a:pt x="29" y="27"/>
                </a:lnTo>
                <a:lnTo>
                  <a:pt x="24" y="32"/>
                </a:lnTo>
                <a:lnTo>
                  <a:pt x="21" y="37"/>
                </a:lnTo>
                <a:lnTo>
                  <a:pt x="19" y="43"/>
                </a:lnTo>
                <a:lnTo>
                  <a:pt x="19" y="43"/>
                </a:lnTo>
                <a:lnTo>
                  <a:pt x="16" y="60"/>
                </a:lnTo>
                <a:lnTo>
                  <a:pt x="16" y="76"/>
                </a:lnTo>
                <a:lnTo>
                  <a:pt x="16" y="76"/>
                </a:lnTo>
                <a:lnTo>
                  <a:pt x="18" y="86"/>
                </a:lnTo>
                <a:lnTo>
                  <a:pt x="21" y="93"/>
                </a:lnTo>
                <a:lnTo>
                  <a:pt x="21" y="93"/>
                </a:lnTo>
                <a:lnTo>
                  <a:pt x="27" y="108"/>
                </a:lnTo>
                <a:lnTo>
                  <a:pt x="27" y="108"/>
                </a:lnTo>
                <a:lnTo>
                  <a:pt x="37" y="123"/>
                </a:lnTo>
                <a:lnTo>
                  <a:pt x="37" y="123"/>
                </a:lnTo>
                <a:lnTo>
                  <a:pt x="41" y="131"/>
                </a:lnTo>
                <a:lnTo>
                  <a:pt x="41" y="131"/>
                </a:lnTo>
                <a:lnTo>
                  <a:pt x="51" y="144"/>
                </a:lnTo>
                <a:lnTo>
                  <a:pt x="51" y="144"/>
                </a:lnTo>
                <a:lnTo>
                  <a:pt x="53" y="147"/>
                </a:lnTo>
                <a:lnTo>
                  <a:pt x="53" y="147"/>
                </a:lnTo>
                <a:lnTo>
                  <a:pt x="70" y="164"/>
                </a:lnTo>
                <a:lnTo>
                  <a:pt x="70" y="164"/>
                </a:lnTo>
                <a:lnTo>
                  <a:pt x="79" y="172"/>
                </a:lnTo>
                <a:lnTo>
                  <a:pt x="79" y="172"/>
                </a:lnTo>
                <a:lnTo>
                  <a:pt x="106" y="194"/>
                </a:lnTo>
                <a:lnTo>
                  <a:pt x="106" y="194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09" y="194"/>
                </a:lnTo>
                <a:lnTo>
                  <a:pt x="111" y="193"/>
                </a:lnTo>
                <a:lnTo>
                  <a:pt x="114" y="193"/>
                </a:lnTo>
                <a:lnTo>
                  <a:pt x="114" y="193"/>
                </a:lnTo>
                <a:lnTo>
                  <a:pt x="117" y="194"/>
                </a:lnTo>
                <a:lnTo>
                  <a:pt x="117" y="194"/>
                </a:lnTo>
                <a:lnTo>
                  <a:pt x="133" y="194"/>
                </a:lnTo>
                <a:lnTo>
                  <a:pt x="133" y="194"/>
                </a:lnTo>
                <a:lnTo>
                  <a:pt x="147" y="194"/>
                </a:lnTo>
                <a:lnTo>
                  <a:pt x="147" y="194"/>
                </a:lnTo>
                <a:lnTo>
                  <a:pt x="152" y="194"/>
                </a:lnTo>
                <a:lnTo>
                  <a:pt x="152" y="194"/>
                </a:lnTo>
                <a:lnTo>
                  <a:pt x="153" y="194"/>
                </a:lnTo>
                <a:lnTo>
                  <a:pt x="153" y="194"/>
                </a:lnTo>
                <a:lnTo>
                  <a:pt x="158" y="188"/>
                </a:lnTo>
                <a:lnTo>
                  <a:pt x="158" y="188"/>
                </a:lnTo>
                <a:lnTo>
                  <a:pt x="176" y="169"/>
                </a:lnTo>
                <a:lnTo>
                  <a:pt x="176" y="169"/>
                </a:lnTo>
                <a:lnTo>
                  <a:pt x="182" y="161"/>
                </a:lnTo>
                <a:lnTo>
                  <a:pt x="182" y="161"/>
                </a:lnTo>
                <a:lnTo>
                  <a:pt x="207" y="134"/>
                </a:lnTo>
                <a:lnTo>
                  <a:pt x="207" y="134"/>
                </a:lnTo>
                <a:lnTo>
                  <a:pt x="220" y="119"/>
                </a:lnTo>
                <a:lnTo>
                  <a:pt x="220" y="119"/>
                </a:lnTo>
                <a:lnTo>
                  <a:pt x="226" y="111"/>
                </a:lnTo>
                <a:lnTo>
                  <a:pt x="231" y="101"/>
                </a:lnTo>
                <a:lnTo>
                  <a:pt x="231" y="101"/>
                </a:lnTo>
                <a:lnTo>
                  <a:pt x="237" y="90"/>
                </a:lnTo>
                <a:lnTo>
                  <a:pt x="237" y="90"/>
                </a:lnTo>
                <a:lnTo>
                  <a:pt x="240" y="82"/>
                </a:lnTo>
                <a:lnTo>
                  <a:pt x="242" y="71"/>
                </a:lnTo>
                <a:lnTo>
                  <a:pt x="242" y="71"/>
                </a:lnTo>
                <a:lnTo>
                  <a:pt x="242" y="60"/>
                </a:lnTo>
                <a:lnTo>
                  <a:pt x="242" y="60"/>
                </a:lnTo>
                <a:lnTo>
                  <a:pt x="242" y="51"/>
                </a:lnTo>
                <a:lnTo>
                  <a:pt x="240" y="40"/>
                </a:lnTo>
                <a:lnTo>
                  <a:pt x="240" y="40"/>
                </a:lnTo>
                <a:lnTo>
                  <a:pt x="237" y="35"/>
                </a:lnTo>
                <a:lnTo>
                  <a:pt x="236" y="29"/>
                </a:lnTo>
                <a:lnTo>
                  <a:pt x="231" y="24"/>
                </a:lnTo>
                <a:lnTo>
                  <a:pt x="226" y="21"/>
                </a:lnTo>
                <a:lnTo>
                  <a:pt x="226" y="21"/>
                </a:lnTo>
                <a:lnTo>
                  <a:pt x="224" y="19"/>
                </a:lnTo>
                <a:lnTo>
                  <a:pt x="224" y="19"/>
                </a:lnTo>
                <a:lnTo>
                  <a:pt x="220" y="16"/>
                </a:lnTo>
                <a:lnTo>
                  <a:pt x="213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3"/>
                </a:lnTo>
                <a:lnTo>
                  <a:pt x="210" y="15"/>
                </a:lnTo>
                <a:lnTo>
                  <a:pt x="209" y="13"/>
                </a:lnTo>
                <a:lnTo>
                  <a:pt x="209" y="13"/>
                </a:lnTo>
                <a:lnTo>
                  <a:pt x="207" y="13"/>
                </a:lnTo>
                <a:lnTo>
                  <a:pt x="207" y="13"/>
                </a:lnTo>
                <a:lnTo>
                  <a:pt x="190" y="19"/>
                </a:lnTo>
                <a:lnTo>
                  <a:pt x="190" y="19"/>
                </a:lnTo>
                <a:lnTo>
                  <a:pt x="182" y="24"/>
                </a:lnTo>
                <a:lnTo>
                  <a:pt x="182" y="24"/>
                </a:lnTo>
                <a:lnTo>
                  <a:pt x="169" y="29"/>
                </a:lnTo>
                <a:lnTo>
                  <a:pt x="169" y="29"/>
                </a:lnTo>
                <a:lnTo>
                  <a:pt x="163" y="30"/>
                </a:lnTo>
                <a:lnTo>
                  <a:pt x="157" y="29"/>
                </a:lnTo>
                <a:lnTo>
                  <a:pt x="157" y="29"/>
                </a:lnTo>
                <a:lnTo>
                  <a:pt x="152" y="26"/>
                </a:lnTo>
                <a:lnTo>
                  <a:pt x="152" y="26"/>
                </a:lnTo>
                <a:lnTo>
                  <a:pt x="150" y="22"/>
                </a:lnTo>
                <a:lnTo>
                  <a:pt x="150" y="19"/>
                </a:lnTo>
                <a:lnTo>
                  <a:pt x="150" y="19"/>
                </a:lnTo>
                <a:lnTo>
                  <a:pt x="152" y="11"/>
                </a:lnTo>
                <a:lnTo>
                  <a:pt x="152" y="11"/>
                </a:lnTo>
                <a:lnTo>
                  <a:pt x="157" y="7"/>
                </a:lnTo>
                <a:lnTo>
                  <a:pt x="157" y="7"/>
                </a:lnTo>
                <a:lnTo>
                  <a:pt x="161" y="4"/>
                </a:lnTo>
                <a:lnTo>
                  <a:pt x="168" y="2"/>
                </a:lnTo>
                <a:lnTo>
                  <a:pt x="168" y="2"/>
                </a:lnTo>
                <a:lnTo>
                  <a:pt x="179" y="2"/>
                </a:lnTo>
                <a:lnTo>
                  <a:pt x="179" y="2"/>
                </a:lnTo>
                <a:lnTo>
                  <a:pt x="199" y="2"/>
                </a:lnTo>
                <a:lnTo>
                  <a:pt x="199" y="2"/>
                </a:lnTo>
                <a:lnTo>
                  <a:pt x="202" y="0"/>
                </a:lnTo>
                <a:lnTo>
                  <a:pt x="207" y="0"/>
                </a:lnTo>
                <a:lnTo>
                  <a:pt x="207" y="0"/>
                </a:lnTo>
                <a:lnTo>
                  <a:pt x="209" y="0"/>
                </a:lnTo>
                <a:lnTo>
                  <a:pt x="209" y="0"/>
                </a:lnTo>
                <a:lnTo>
                  <a:pt x="210" y="0"/>
                </a:lnTo>
                <a:lnTo>
                  <a:pt x="210" y="4"/>
                </a:lnTo>
                <a:lnTo>
                  <a:pt x="210" y="4"/>
                </a:lnTo>
                <a:lnTo>
                  <a:pt x="210" y="5"/>
                </a:lnTo>
                <a:lnTo>
                  <a:pt x="210" y="5"/>
                </a:lnTo>
                <a:lnTo>
                  <a:pt x="213" y="5"/>
                </a:lnTo>
                <a:lnTo>
                  <a:pt x="213" y="5"/>
                </a:lnTo>
                <a:lnTo>
                  <a:pt x="220" y="5"/>
                </a:lnTo>
                <a:lnTo>
                  <a:pt x="224" y="8"/>
                </a:lnTo>
                <a:lnTo>
                  <a:pt x="224" y="8"/>
                </a:lnTo>
                <a:lnTo>
                  <a:pt x="236" y="16"/>
                </a:lnTo>
                <a:lnTo>
                  <a:pt x="236" y="16"/>
                </a:lnTo>
                <a:lnTo>
                  <a:pt x="240" y="21"/>
                </a:lnTo>
                <a:lnTo>
                  <a:pt x="243" y="26"/>
                </a:lnTo>
                <a:lnTo>
                  <a:pt x="243" y="26"/>
                </a:lnTo>
                <a:lnTo>
                  <a:pt x="250" y="33"/>
                </a:lnTo>
                <a:lnTo>
                  <a:pt x="250" y="33"/>
                </a:lnTo>
                <a:lnTo>
                  <a:pt x="253" y="40"/>
                </a:lnTo>
                <a:lnTo>
                  <a:pt x="256" y="46"/>
                </a:lnTo>
                <a:lnTo>
                  <a:pt x="256" y="46"/>
                </a:lnTo>
                <a:lnTo>
                  <a:pt x="258" y="52"/>
                </a:lnTo>
                <a:lnTo>
                  <a:pt x="258" y="60"/>
                </a:lnTo>
                <a:lnTo>
                  <a:pt x="258" y="60"/>
                </a:lnTo>
                <a:lnTo>
                  <a:pt x="258" y="73"/>
                </a:lnTo>
                <a:lnTo>
                  <a:pt x="258" y="73"/>
                </a:lnTo>
                <a:lnTo>
                  <a:pt x="258" y="79"/>
                </a:lnTo>
                <a:lnTo>
                  <a:pt x="254" y="84"/>
                </a:lnTo>
                <a:lnTo>
                  <a:pt x="254" y="84"/>
                </a:lnTo>
                <a:lnTo>
                  <a:pt x="245" y="103"/>
                </a:lnTo>
                <a:lnTo>
                  <a:pt x="245" y="103"/>
                </a:lnTo>
                <a:lnTo>
                  <a:pt x="237" y="116"/>
                </a:lnTo>
                <a:lnTo>
                  <a:pt x="237" y="116"/>
                </a:lnTo>
                <a:lnTo>
                  <a:pt x="226" y="131"/>
                </a:lnTo>
                <a:lnTo>
                  <a:pt x="226" y="131"/>
                </a:lnTo>
                <a:lnTo>
                  <a:pt x="206" y="155"/>
                </a:lnTo>
                <a:lnTo>
                  <a:pt x="206" y="155"/>
                </a:lnTo>
                <a:lnTo>
                  <a:pt x="199" y="163"/>
                </a:lnTo>
                <a:lnTo>
                  <a:pt x="199" y="163"/>
                </a:lnTo>
                <a:lnTo>
                  <a:pt x="182" y="183"/>
                </a:lnTo>
                <a:lnTo>
                  <a:pt x="182" y="183"/>
                </a:lnTo>
                <a:lnTo>
                  <a:pt x="176" y="191"/>
                </a:lnTo>
                <a:lnTo>
                  <a:pt x="176" y="191"/>
                </a:lnTo>
                <a:lnTo>
                  <a:pt x="165" y="202"/>
                </a:lnTo>
                <a:lnTo>
                  <a:pt x="165" y="202"/>
                </a:lnTo>
                <a:lnTo>
                  <a:pt x="161" y="207"/>
                </a:lnTo>
                <a:lnTo>
                  <a:pt x="161" y="207"/>
                </a:lnTo>
                <a:lnTo>
                  <a:pt x="160" y="210"/>
                </a:lnTo>
                <a:lnTo>
                  <a:pt x="160" y="210"/>
                </a:lnTo>
                <a:lnTo>
                  <a:pt x="160" y="220"/>
                </a:lnTo>
                <a:lnTo>
                  <a:pt x="160" y="220"/>
                </a:lnTo>
                <a:lnTo>
                  <a:pt x="157" y="228"/>
                </a:lnTo>
                <a:lnTo>
                  <a:pt x="152" y="234"/>
                </a:lnTo>
                <a:lnTo>
                  <a:pt x="152" y="234"/>
                </a:lnTo>
                <a:lnTo>
                  <a:pt x="146" y="239"/>
                </a:lnTo>
                <a:lnTo>
                  <a:pt x="138" y="243"/>
                </a:lnTo>
                <a:lnTo>
                  <a:pt x="138" y="243"/>
                </a:lnTo>
                <a:lnTo>
                  <a:pt x="136" y="245"/>
                </a:lnTo>
                <a:lnTo>
                  <a:pt x="136" y="245"/>
                </a:lnTo>
                <a:lnTo>
                  <a:pt x="135" y="256"/>
                </a:lnTo>
                <a:lnTo>
                  <a:pt x="135" y="256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0"/>
                </a:lnTo>
                <a:lnTo>
                  <a:pt x="131" y="289"/>
                </a:lnTo>
                <a:lnTo>
                  <a:pt x="131" y="289"/>
                </a:lnTo>
                <a:lnTo>
                  <a:pt x="131" y="297"/>
                </a:lnTo>
                <a:lnTo>
                  <a:pt x="133" y="305"/>
                </a:lnTo>
                <a:lnTo>
                  <a:pt x="133" y="305"/>
                </a:lnTo>
                <a:lnTo>
                  <a:pt x="136" y="322"/>
                </a:lnTo>
                <a:lnTo>
                  <a:pt x="136" y="322"/>
                </a:lnTo>
                <a:lnTo>
                  <a:pt x="138" y="336"/>
                </a:lnTo>
                <a:lnTo>
                  <a:pt x="138" y="336"/>
                </a:lnTo>
                <a:lnTo>
                  <a:pt x="141" y="346"/>
                </a:lnTo>
                <a:lnTo>
                  <a:pt x="144" y="355"/>
                </a:lnTo>
                <a:lnTo>
                  <a:pt x="144" y="355"/>
                </a:lnTo>
                <a:lnTo>
                  <a:pt x="147" y="365"/>
                </a:lnTo>
                <a:lnTo>
                  <a:pt x="147" y="365"/>
                </a:lnTo>
                <a:lnTo>
                  <a:pt x="155" y="376"/>
                </a:lnTo>
                <a:lnTo>
                  <a:pt x="165" y="385"/>
                </a:lnTo>
                <a:lnTo>
                  <a:pt x="165" y="385"/>
                </a:lnTo>
                <a:lnTo>
                  <a:pt x="172" y="392"/>
                </a:lnTo>
                <a:lnTo>
                  <a:pt x="172" y="392"/>
                </a:lnTo>
                <a:lnTo>
                  <a:pt x="179" y="398"/>
                </a:lnTo>
                <a:lnTo>
                  <a:pt x="187" y="403"/>
                </a:lnTo>
                <a:lnTo>
                  <a:pt x="187" y="403"/>
                </a:lnTo>
                <a:lnTo>
                  <a:pt x="201" y="407"/>
                </a:lnTo>
                <a:lnTo>
                  <a:pt x="213" y="410"/>
                </a:lnTo>
                <a:lnTo>
                  <a:pt x="213" y="410"/>
                </a:lnTo>
                <a:lnTo>
                  <a:pt x="231" y="414"/>
                </a:lnTo>
                <a:lnTo>
                  <a:pt x="248" y="414"/>
                </a:lnTo>
                <a:lnTo>
                  <a:pt x="248" y="414"/>
                </a:lnTo>
                <a:lnTo>
                  <a:pt x="256" y="412"/>
                </a:lnTo>
                <a:lnTo>
                  <a:pt x="256" y="412"/>
                </a:lnTo>
                <a:lnTo>
                  <a:pt x="270" y="406"/>
                </a:lnTo>
                <a:lnTo>
                  <a:pt x="270" y="406"/>
                </a:lnTo>
                <a:lnTo>
                  <a:pt x="273" y="403"/>
                </a:lnTo>
                <a:lnTo>
                  <a:pt x="277" y="399"/>
                </a:lnTo>
                <a:lnTo>
                  <a:pt x="277" y="399"/>
                </a:lnTo>
                <a:lnTo>
                  <a:pt x="280" y="395"/>
                </a:lnTo>
                <a:lnTo>
                  <a:pt x="280" y="395"/>
                </a:lnTo>
                <a:lnTo>
                  <a:pt x="288" y="382"/>
                </a:lnTo>
                <a:lnTo>
                  <a:pt x="288" y="382"/>
                </a:lnTo>
                <a:lnTo>
                  <a:pt x="291" y="374"/>
                </a:lnTo>
                <a:lnTo>
                  <a:pt x="292" y="365"/>
                </a:lnTo>
                <a:lnTo>
                  <a:pt x="292" y="365"/>
                </a:lnTo>
                <a:lnTo>
                  <a:pt x="292" y="347"/>
                </a:lnTo>
                <a:lnTo>
                  <a:pt x="294" y="332"/>
                </a:lnTo>
                <a:lnTo>
                  <a:pt x="294" y="332"/>
                </a:lnTo>
                <a:lnTo>
                  <a:pt x="292" y="324"/>
                </a:lnTo>
                <a:lnTo>
                  <a:pt x="292" y="324"/>
                </a:lnTo>
                <a:lnTo>
                  <a:pt x="292" y="322"/>
                </a:lnTo>
                <a:lnTo>
                  <a:pt x="292" y="322"/>
                </a:lnTo>
                <a:lnTo>
                  <a:pt x="291" y="321"/>
                </a:lnTo>
                <a:lnTo>
                  <a:pt x="288" y="319"/>
                </a:lnTo>
                <a:lnTo>
                  <a:pt x="288" y="319"/>
                </a:lnTo>
                <a:lnTo>
                  <a:pt x="280" y="316"/>
                </a:lnTo>
                <a:lnTo>
                  <a:pt x="273" y="311"/>
                </a:lnTo>
                <a:lnTo>
                  <a:pt x="259" y="302"/>
                </a:lnTo>
                <a:lnTo>
                  <a:pt x="259" y="302"/>
                </a:lnTo>
                <a:lnTo>
                  <a:pt x="253" y="295"/>
                </a:lnTo>
                <a:lnTo>
                  <a:pt x="248" y="287"/>
                </a:lnTo>
                <a:lnTo>
                  <a:pt x="248" y="287"/>
                </a:lnTo>
                <a:lnTo>
                  <a:pt x="245" y="283"/>
                </a:lnTo>
                <a:lnTo>
                  <a:pt x="245" y="283"/>
                </a:lnTo>
                <a:lnTo>
                  <a:pt x="242" y="276"/>
                </a:lnTo>
                <a:lnTo>
                  <a:pt x="240" y="270"/>
                </a:lnTo>
                <a:lnTo>
                  <a:pt x="240" y="270"/>
                </a:lnTo>
                <a:lnTo>
                  <a:pt x="242" y="245"/>
                </a:lnTo>
                <a:lnTo>
                  <a:pt x="242" y="245"/>
                </a:lnTo>
                <a:lnTo>
                  <a:pt x="243" y="237"/>
                </a:lnTo>
                <a:lnTo>
                  <a:pt x="245" y="229"/>
                </a:lnTo>
                <a:lnTo>
                  <a:pt x="245" y="229"/>
                </a:lnTo>
                <a:lnTo>
                  <a:pt x="251" y="218"/>
                </a:lnTo>
                <a:lnTo>
                  <a:pt x="251" y="218"/>
                </a:lnTo>
                <a:lnTo>
                  <a:pt x="254" y="216"/>
                </a:lnTo>
                <a:lnTo>
                  <a:pt x="254" y="216"/>
                </a:lnTo>
                <a:lnTo>
                  <a:pt x="267" y="204"/>
                </a:lnTo>
                <a:lnTo>
                  <a:pt x="267" y="204"/>
                </a:lnTo>
                <a:lnTo>
                  <a:pt x="277" y="198"/>
                </a:lnTo>
                <a:lnTo>
                  <a:pt x="288" y="194"/>
                </a:lnTo>
                <a:lnTo>
                  <a:pt x="288" y="194"/>
                </a:lnTo>
                <a:lnTo>
                  <a:pt x="294" y="193"/>
                </a:lnTo>
                <a:lnTo>
                  <a:pt x="294" y="193"/>
                </a:lnTo>
                <a:lnTo>
                  <a:pt x="295" y="193"/>
                </a:lnTo>
                <a:lnTo>
                  <a:pt x="295" y="193"/>
                </a:lnTo>
                <a:lnTo>
                  <a:pt x="297" y="191"/>
                </a:lnTo>
                <a:lnTo>
                  <a:pt x="299" y="193"/>
                </a:lnTo>
                <a:lnTo>
                  <a:pt x="299" y="193"/>
                </a:lnTo>
                <a:lnTo>
                  <a:pt x="302" y="193"/>
                </a:lnTo>
                <a:lnTo>
                  <a:pt x="302" y="193"/>
                </a:lnTo>
                <a:lnTo>
                  <a:pt x="313" y="193"/>
                </a:lnTo>
                <a:lnTo>
                  <a:pt x="325" y="196"/>
                </a:lnTo>
                <a:lnTo>
                  <a:pt x="325" y="196"/>
                </a:lnTo>
                <a:lnTo>
                  <a:pt x="333" y="198"/>
                </a:lnTo>
                <a:lnTo>
                  <a:pt x="341" y="202"/>
                </a:lnTo>
                <a:lnTo>
                  <a:pt x="341" y="202"/>
                </a:lnTo>
                <a:lnTo>
                  <a:pt x="351" y="207"/>
                </a:lnTo>
                <a:lnTo>
                  <a:pt x="351" y="207"/>
                </a:lnTo>
                <a:lnTo>
                  <a:pt x="355" y="212"/>
                </a:lnTo>
                <a:lnTo>
                  <a:pt x="355" y="212"/>
                </a:lnTo>
                <a:lnTo>
                  <a:pt x="359" y="215"/>
                </a:lnTo>
                <a:lnTo>
                  <a:pt x="359" y="215"/>
                </a:lnTo>
                <a:lnTo>
                  <a:pt x="366" y="223"/>
                </a:lnTo>
                <a:lnTo>
                  <a:pt x="366" y="223"/>
                </a:lnTo>
                <a:lnTo>
                  <a:pt x="370" y="234"/>
                </a:lnTo>
                <a:lnTo>
                  <a:pt x="373" y="243"/>
                </a:lnTo>
                <a:lnTo>
                  <a:pt x="373" y="243"/>
                </a:lnTo>
                <a:lnTo>
                  <a:pt x="374" y="248"/>
                </a:lnTo>
                <a:lnTo>
                  <a:pt x="374" y="248"/>
                </a:lnTo>
                <a:lnTo>
                  <a:pt x="374" y="257"/>
                </a:lnTo>
                <a:lnTo>
                  <a:pt x="373" y="267"/>
                </a:lnTo>
                <a:lnTo>
                  <a:pt x="373" y="267"/>
                </a:lnTo>
                <a:lnTo>
                  <a:pt x="370" y="281"/>
                </a:lnTo>
                <a:lnTo>
                  <a:pt x="363" y="295"/>
                </a:lnTo>
                <a:lnTo>
                  <a:pt x="363" y="295"/>
                </a:lnTo>
                <a:lnTo>
                  <a:pt x="357" y="303"/>
                </a:lnTo>
                <a:lnTo>
                  <a:pt x="357" y="303"/>
                </a:lnTo>
                <a:lnTo>
                  <a:pt x="346" y="313"/>
                </a:lnTo>
                <a:lnTo>
                  <a:pt x="346" y="313"/>
                </a:lnTo>
                <a:lnTo>
                  <a:pt x="341" y="316"/>
                </a:lnTo>
                <a:lnTo>
                  <a:pt x="336" y="317"/>
                </a:lnTo>
                <a:lnTo>
                  <a:pt x="336" y="317"/>
                </a:lnTo>
                <a:lnTo>
                  <a:pt x="332" y="321"/>
                </a:lnTo>
                <a:lnTo>
                  <a:pt x="332" y="321"/>
                </a:lnTo>
                <a:lnTo>
                  <a:pt x="324" y="322"/>
                </a:lnTo>
                <a:lnTo>
                  <a:pt x="316" y="322"/>
                </a:lnTo>
                <a:lnTo>
                  <a:pt x="316" y="322"/>
                </a:lnTo>
                <a:lnTo>
                  <a:pt x="313" y="322"/>
                </a:lnTo>
                <a:lnTo>
                  <a:pt x="313" y="322"/>
                </a:lnTo>
                <a:lnTo>
                  <a:pt x="311" y="327"/>
                </a:lnTo>
                <a:lnTo>
                  <a:pt x="311" y="327"/>
                </a:lnTo>
                <a:lnTo>
                  <a:pt x="310" y="351"/>
                </a:lnTo>
                <a:lnTo>
                  <a:pt x="310" y="351"/>
                </a:lnTo>
                <a:lnTo>
                  <a:pt x="308" y="369"/>
                </a:lnTo>
                <a:lnTo>
                  <a:pt x="308" y="369"/>
                </a:lnTo>
                <a:lnTo>
                  <a:pt x="305" y="376"/>
                </a:lnTo>
                <a:lnTo>
                  <a:pt x="305" y="376"/>
                </a:lnTo>
                <a:lnTo>
                  <a:pt x="299" y="390"/>
                </a:lnTo>
                <a:lnTo>
                  <a:pt x="299" y="390"/>
                </a:lnTo>
                <a:lnTo>
                  <a:pt x="294" y="398"/>
                </a:lnTo>
                <a:lnTo>
                  <a:pt x="289" y="406"/>
                </a:lnTo>
                <a:lnTo>
                  <a:pt x="281" y="412"/>
                </a:lnTo>
                <a:lnTo>
                  <a:pt x="275" y="418"/>
                </a:lnTo>
                <a:lnTo>
                  <a:pt x="275" y="418"/>
                </a:lnTo>
                <a:lnTo>
                  <a:pt x="265" y="423"/>
                </a:lnTo>
                <a:lnTo>
                  <a:pt x="265" y="423"/>
                </a:lnTo>
                <a:lnTo>
                  <a:pt x="254" y="426"/>
                </a:lnTo>
                <a:lnTo>
                  <a:pt x="243" y="426"/>
                </a:lnTo>
                <a:lnTo>
                  <a:pt x="243" y="426"/>
                </a:lnTo>
                <a:lnTo>
                  <a:pt x="223" y="426"/>
                </a:lnTo>
                <a:lnTo>
                  <a:pt x="223" y="426"/>
                </a:lnTo>
                <a:lnTo>
                  <a:pt x="210" y="425"/>
                </a:lnTo>
                <a:lnTo>
                  <a:pt x="210" y="425"/>
                </a:lnTo>
                <a:lnTo>
                  <a:pt x="199" y="423"/>
                </a:lnTo>
                <a:lnTo>
                  <a:pt x="188" y="420"/>
                </a:lnTo>
                <a:lnTo>
                  <a:pt x="188" y="420"/>
                </a:lnTo>
                <a:lnTo>
                  <a:pt x="179" y="414"/>
                </a:lnTo>
                <a:lnTo>
                  <a:pt x="169" y="407"/>
                </a:lnTo>
                <a:lnTo>
                  <a:pt x="169" y="407"/>
                </a:lnTo>
                <a:lnTo>
                  <a:pt x="160" y="401"/>
                </a:lnTo>
                <a:lnTo>
                  <a:pt x="160" y="401"/>
                </a:lnTo>
                <a:lnTo>
                  <a:pt x="152" y="395"/>
                </a:lnTo>
                <a:lnTo>
                  <a:pt x="152" y="395"/>
                </a:lnTo>
                <a:lnTo>
                  <a:pt x="141" y="379"/>
                </a:lnTo>
                <a:lnTo>
                  <a:pt x="141" y="379"/>
                </a:lnTo>
                <a:lnTo>
                  <a:pt x="138" y="373"/>
                </a:lnTo>
                <a:lnTo>
                  <a:pt x="135" y="366"/>
                </a:lnTo>
                <a:lnTo>
                  <a:pt x="135" y="366"/>
                </a:lnTo>
                <a:lnTo>
                  <a:pt x="125" y="335"/>
                </a:lnTo>
                <a:lnTo>
                  <a:pt x="125" y="335"/>
                </a:lnTo>
                <a:lnTo>
                  <a:pt x="122" y="324"/>
                </a:lnTo>
                <a:lnTo>
                  <a:pt x="120" y="313"/>
                </a:lnTo>
                <a:lnTo>
                  <a:pt x="120" y="313"/>
                </a:lnTo>
                <a:lnTo>
                  <a:pt x="120" y="306"/>
                </a:lnTo>
                <a:lnTo>
                  <a:pt x="120" y="306"/>
                </a:lnTo>
                <a:lnTo>
                  <a:pt x="119" y="292"/>
                </a:lnTo>
                <a:lnTo>
                  <a:pt x="120" y="280"/>
                </a:lnTo>
                <a:lnTo>
                  <a:pt x="120" y="280"/>
                </a:lnTo>
                <a:lnTo>
                  <a:pt x="122" y="253"/>
                </a:lnTo>
                <a:lnTo>
                  <a:pt x="122" y="253"/>
                </a:lnTo>
                <a:lnTo>
                  <a:pt x="122" y="251"/>
                </a:lnTo>
                <a:lnTo>
                  <a:pt x="122" y="251"/>
                </a:lnTo>
                <a:close/>
                <a:moveTo>
                  <a:pt x="138" y="237"/>
                </a:moveTo>
                <a:lnTo>
                  <a:pt x="138" y="237"/>
                </a:lnTo>
                <a:lnTo>
                  <a:pt x="142" y="234"/>
                </a:lnTo>
                <a:lnTo>
                  <a:pt x="142" y="234"/>
                </a:lnTo>
                <a:lnTo>
                  <a:pt x="142" y="234"/>
                </a:lnTo>
                <a:lnTo>
                  <a:pt x="142" y="234"/>
                </a:lnTo>
                <a:lnTo>
                  <a:pt x="141" y="235"/>
                </a:lnTo>
                <a:lnTo>
                  <a:pt x="138" y="237"/>
                </a:lnTo>
                <a:lnTo>
                  <a:pt x="138" y="237"/>
                </a:lnTo>
                <a:lnTo>
                  <a:pt x="136" y="240"/>
                </a:lnTo>
                <a:lnTo>
                  <a:pt x="136" y="240"/>
                </a:lnTo>
                <a:lnTo>
                  <a:pt x="138" y="237"/>
                </a:lnTo>
                <a:lnTo>
                  <a:pt x="138" y="237"/>
                </a:lnTo>
                <a:close/>
                <a:moveTo>
                  <a:pt x="278" y="240"/>
                </a:moveTo>
                <a:lnTo>
                  <a:pt x="278" y="240"/>
                </a:lnTo>
                <a:lnTo>
                  <a:pt x="278" y="239"/>
                </a:lnTo>
                <a:lnTo>
                  <a:pt x="278" y="239"/>
                </a:lnTo>
                <a:lnTo>
                  <a:pt x="284" y="231"/>
                </a:lnTo>
                <a:lnTo>
                  <a:pt x="284" y="231"/>
                </a:lnTo>
                <a:lnTo>
                  <a:pt x="284" y="229"/>
                </a:lnTo>
                <a:lnTo>
                  <a:pt x="284" y="229"/>
                </a:lnTo>
                <a:lnTo>
                  <a:pt x="281" y="234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close/>
                <a:moveTo>
                  <a:pt x="307" y="292"/>
                </a:moveTo>
                <a:lnTo>
                  <a:pt x="307" y="292"/>
                </a:lnTo>
                <a:lnTo>
                  <a:pt x="305" y="292"/>
                </a:lnTo>
                <a:lnTo>
                  <a:pt x="305" y="292"/>
                </a:lnTo>
                <a:lnTo>
                  <a:pt x="297" y="291"/>
                </a:lnTo>
                <a:lnTo>
                  <a:pt x="291" y="287"/>
                </a:lnTo>
                <a:lnTo>
                  <a:pt x="291" y="287"/>
                </a:lnTo>
                <a:lnTo>
                  <a:pt x="286" y="284"/>
                </a:lnTo>
                <a:lnTo>
                  <a:pt x="286" y="284"/>
                </a:lnTo>
                <a:lnTo>
                  <a:pt x="280" y="278"/>
                </a:lnTo>
                <a:lnTo>
                  <a:pt x="275" y="272"/>
                </a:lnTo>
                <a:lnTo>
                  <a:pt x="275" y="272"/>
                </a:lnTo>
                <a:lnTo>
                  <a:pt x="273" y="270"/>
                </a:lnTo>
                <a:lnTo>
                  <a:pt x="273" y="270"/>
                </a:lnTo>
                <a:lnTo>
                  <a:pt x="265" y="273"/>
                </a:lnTo>
                <a:lnTo>
                  <a:pt x="258" y="276"/>
                </a:lnTo>
                <a:lnTo>
                  <a:pt x="258" y="276"/>
                </a:lnTo>
                <a:lnTo>
                  <a:pt x="259" y="284"/>
                </a:lnTo>
                <a:lnTo>
                  <a:pt x="259" y="284"/>
                </a:lnTo>
                <a:lnTo>
                  <a:pt x="262" y="289"/>
                </a:lnTo>
                <a:lnTo>
                  <a:pt x="265" y="292"/>
                </a:lnTo>
                <a:lnTo>
                  <a:pt x="265" y="292"/>
                </a:lnTo>
                <a:lnTo>
                  <a:pt x="273" y="300"/>
                </a:lnTo>
                <a:lnTo>
                  <a:pt x="284" y="305"/>
                </a:lnTo>
                <a:lnTo>
                  <a:pt x="284" y="305"/>
                </a:lnTo>
                <a:lnTo>
                  <a:pt x="291" y="308"/>
                </a:lnTo>
                <a:lnTo>
                  <a:pt x="297" y="310"/>
                </a:lnTo>
                <a:lnTo>
                  <a:pt x="297" y="310"/>
                </a:lnTo>
                <a:lnTo>
                  <a:pt x="310" y="310"/>
                </a:lnTo>
                <a:lnTo>
                  <a:pt x="321" y="310"/>
                </a:lnTo>
                <a:lnTo>
                  <a:pt x="321" y="310"/>
                </a:lnTo>
                <a:lnTo>
                  <a:pt x="333" y="308"/>
                </a:lnTo>
                <a:lnTo>
                  <a:pt x="338" y="306"/>
                </a:lnTo>
                <a:lnTo>
                  <a:pt x="343" y="303"/>
                </a:lnTo>
                <a:lnTo>
                  <a:pt x="343" y="303"/>
                </a:lnTo>
                <a:lnTo>
                  <a:pt x="351" y="295"/>
                </a:lnTo>
                <a:lnTo>
                  <a:pt x="351" y="295"/>
                </a:lnTo>
                <a:lnTo>
                  <a:pt x="346" y="289"/>
                </a:lnTo>
                <a:lnTo>
                  <a:pt x="340" y="284"/>
                </a:lnTo>
                <a:lnTo>
                  <a:pt x="340" y="284"/>
                </a:lnTo>
                <a:lnTo>
                  <a:pt x="330" y="291"/>
                </a:lnTo>
                <a:lnTo>
                  <a:pt x="324" y="292"/>
                </a:lnTo>
                <a:lnTo>
                  <a:pt x="318" y="294"/>
                </a:lnTo>
                <a:lnTo>
                  <a:pt x="318" y="294"/>
                </a:lnTo>
                <a:lnTo>
                  <a:pt x="319" y="297"/>
                </a:lnTo>
                <a:lnTo>
                  <a:pt x="319" y="297"/>
                </a:lnTo>
                <a:lnTo>
                  <a:pt x="321" y="300"/>
                </a:lnTo>
                <a:lnTo>
                  <a:pt x="321" y="300"/>
                </a:lnTo>
                <a:lnTo>
                  <a:pt x="322" y="303"/>
                </a:lnTo>
                <a:lnTo>
                  <a:pt x="322" y="303"/>
                </a:lnTo>
                <a:lnTo>
                  <a:pt x="322" y="305"/>
                </a:lnTo>
                <a:lnTo>
                  <a:pt x="322" y="305"/>
                </a:lnTo>
                <a:lnTo>
                  <a:pt x="319" y="306"/>
                </a:lnTo>
                <a:lnTo>
                  <a:pt x="319" y="306"/>
                </a:lnTo>
                <a:lnTo>
                  <a:pt x="318" y="305"/>
                </a:lnTo>
                <a:lnTo>
                  <a:pt x="318" y="305"/>
                </a:lnTo>
                <a:lnTo>
                  <a:pt x="318" y="303"/>
                </a:lnTo>
                <a:lnTo>
                  <a:pt x="318" y="303"/>
                </a:lnTo>
                <a:lnTo>
                  <a:pt x="318" y="298"/>
                </a:lnTo>
                <a:lnTo>
                  <a:pt x="314" y="294"/>
                </a:lnTo>
                <a:lnTo>
                  <a:pt x="314" y="294"/>
                </a:lnTo>
                <a:lnTo>
                  <a:pt x="314" y="294"/>
                </a:lnTo>
                <a:lnTo>
                  <a:pt x="314" y="294"/>
                </a:lnTo>
                <a:lnTo>
                  <a:pt x="314" y="294"/>
                </a:lnTo>
                <a:lnTo>
                  <a:pt x="314" y="294"/>
                </a:lnTo>
                <a:lnTo>
                  <a:pt x="314" y="305"/>
                </a:lnTo>
                <a:lnTo>
                  <a:pt x="314" y="305"/>
                </a:lnTo>
                <a:lnTo>
                  <a:pt x="314" y="308"/>
                </a:lnTo>
                <a:lnTo>
                  <a:pt x="314" y="308"/>
                </a:lnTo>
                <a:lnTo>
                  <a:pt x="313" y="310"/>
                </a:lnTo>
                <a:lnTo>
                  <a:pt x="313" y="310"/>
                </a:lnTo>
                <a:lnTo>
                  <a:pt x="311" y="308"/>
                </a:lnTo>
                <a:lnTo>
                  <a:pt x="311" y="308"/>
                </a:lnTo>
                <a:lnTo>
                  <a:pt x="311" y="306"/>
                </a:lnTo>
                <a:lnTo>
                  <a:pt x="311" y="306"/>
                </a:lnTo>
                <a:lnTo>
                  <a:pt x="310" y="305"/>
                </a:lnTo>
                <a:lnTo>
                  <a:pt x="310" y="305"/>
                </a:lnTo>
                <a:lnTo>
                  <a:pt x="310" y="306"/>
                </a:lnTo>
                <a:lnTo>
                  <a:pt x="310" y="306"/>
                </a:lnTo>
                <a:lnTo>
                  <a:pt x="307" y="306"/>
                </a:lnTo>
                <a:lnTo>
                  <a:pt x="305" y="306"/>
                </a:lnTo>
                <a:lnTo>
                  <a:pt x="305" y="306"/>
                </a:lnTo>
                <a:lnTo>
                  <a:pt x="303" y="305"/>
                </a:lnTo>
                <a:lnTo>
                  <a:pt x="303" y="303"/>
                </a:lnTo>
                <a:lnTo>
                  <a:pt x="303" y="303"/>
                </a:lnTo>
                <a:lnTo>
                  <a:pt x="305" y="302"/>
                </a:lnTo>
                <a:lnTo>
                  <a:pt x="305" y="302"/>
                </a:lnTo>
                <a:lnTo>
                  <a:pt x="307" y="292"/>
                </a:lnTo>
                <a:lnTo>
                  <a:pt x="307" y="292"/>
                </a:lnTo>
                <a:close/>
                <a:moveTo>
                  <a:pt x="300" y="216"/>
                </a:moveTo>
                <a:lnTo>
                  <a:pt x="300" y="216"/>
                </a:lnTo>
                <a:lnTo>
                  <a:pt x="300" y="215"/>
                </a:lnTo>
                <a:lnTo>
                  <a:pt x="300" y="215"/>
                </a:lnTo>
                <a:lnTo>
                  <a:pt x="300" y="212"/>
                </a:lnTo>
                <a:lnTo>
                  <a:pt x="300" y="212"/>
                </a:lnTo>
                <a:lnTo>
                  <a:pt x="302" y="210"/>
                </a:lnTo>
                <a:lnTo>
                  <a:pt x="302" y="210"/>
                </a:lnTo>
                <a:lnTo>
                  <a:pt x="303" y="210"/>
                </a:lnTo>
                <a:lnTo>
                  <a:pt x="303" y="210"/>
                </a:lnTo>
                <a:lnTo>
                  <a:pt x="305" y="212"/>
                </a:lnTo>
                <a:lnTo>
                  <a:pt x="305" y="212"/>
                </a:lnTo>
                <a:lnTo>
                  <a:pt x="308" y="216"/>
                </a:lnTo>
                <a:lnTo>
                  <a:pt x="308" y="216"/>
                </a:lnTo>
                <a:lnTo>
                  <a:pt x="310" y="218"/>
                </a:lnTo>
                <a:lnTo>
                  <a:pt x="310" y="218"/>
                </a:lnTo>
                <a:lnTo>
                  <a:pt x="318" y="220"/>
                </a:lnTo>
                <a:lnTo>
                  <a:pt x="318" y="220"/>
                </a:lnTo>
                <a:lnTo>
                  <a:pt x="325" y="223"/>
                </a:lnTo>
                <a:lnTo>
                  <a:pt x="333" y="228"/>
                </a:lnTo>
                <a:lnTo>
                  <a:pt x="333" y="228"/>
                </a:lnTo>
                <a:lnTo>
                  <a:pt x="335" y="229"/>
                </a:lnTo>
                <a:lnTo>
                  <a:pt x="335" y="229"/>
                </a:lnTo>
                <a:lnTo>
                  <a:pt x="343" y="223"/>
                </a:lnTo>
                <a:lnTo>
                  <a:pt x="352" y="216"/>
                </a:lnTo>
                <a:lnTo>
                  <a:pt x="352" y="216"/>
                </a:lnTo>
                <a:lnTo>
                  <a:pt x="352" y="216"/>
                </a:lnTo>
                <a:lnTo>
                  <a:pt x="352" y="216"/>
                </a:lnTo>
                <a:lnTo>
                  <a:pt x="346" y="209"/>
                </a:lnTo>
                <a:lnTo>
                  <a:pt x="336" y="204"/>
                </a:lnTo>
                <a:lnTo>
                  <a:pt x="336" y="204"/>
                </a:lnTo>
                <a:lnTo>
                  <a:pt x="322" y="199"/>
                </a:lnTo>
                <a:lnTo>
                  <a:pt x="322" y="199"/>
                </a:lnTo>
                <a:lnTo>
                  <a:pt x="313" y="199"/>
                </a:lnTo>
                <a:lnTo>
                  <a:pt x="303" y="198"/>
                </a:lnTo>
                <a:lnTo>
                  <a:pt x="303" y="198"/>
                </a:lnTo>
                <a:lnTo>
                  <a:pt x="302" y="199"/>
                </a:lnTo>
                <a:lnTo>
                  <a:pt x="302" y="199"/>
                </a:lnTo>
                <a:lnTo>
                  <a:pt x="294" y="199"/>
                </a:lnTo>
                <a:lnTo>
                  <a:pt x="294" y="199"/>
                </a:lnTo>
                <a:lnTo>
                  <a:pt x="289" y="201"/>
                </a:lnTo>
                <a:lnTo>
                  <a:pt x="286" y="204"/>
                </a:lnTo>
                <a:lnTo>
                  <a:pt x="286" y="204"/>
                </a:lnTo>
                <a:lnTo>
                  <a:pt x="286" y="204"/>
                </a:lnTo>
                <a:lnTo>
                  <a:pt x="286" y="204"/>
                </a:lnTo>
                <a:lnTo>
                  <a:pt x="286" y="205"/>
                </a:lnTo>
                <a:lnTo>
                  <a:pt x="286" y="205"/>
                </a:lnTo>
                <a:lnTo>
                  <a:pt x="284" y="207"/>
                </a:lnTo>
                <a:lnTo>
                  <a:pt x="284" y="209"/>
                </a:lnTo>
                <a:lnTo>
                  <a:pt x="284" y="209"/>
                </a:lnTo>
                <a:lnTo>
                  <a:pt x="286" y="213"/>
                </a:lnTo>
                <a:lnTo>
                  <a:pt x="286" y="213"/>
                </a:lnTo>
                <a:lnTo>
                  <a:pt x="288" y="213"/>
                </a:lnTo>
                <a:lnTo>
                  <a:pt x="288" y="213"/>
                </a:lnTo>
                <a:lnTo>
                  <a:pt x="289" y="213"/>
                </a:lnTo>
                <a:lnTo>
                  <a:pt x="289" y="213"/>
                </a:lnTo>
                <a:lnTo>
                  <a:pt x="291" y="213"/>
                </a:lnTo>
                <a:lnTo>
                  <a:pt x="291" y="213"/>
                </a:lnTo>
                <a:lnTo>
                  <a:pt x="292" y="215"/>
                </a:lnTo>
                <a:lnTo>
                  <a:pt x="292" y="215"/>
                </a:lnTo>
                <a:lnTo>
                  <a:pt x="294" y="216"/>
                </a:lnTo>
                <a:lnTo>
                  <a:pt x="294" y="216"/>
                </a:lnTo>
                <a:lnTo>
                  <a:pt x="294" y="215"/>
                </a:lnTo>
                <a:lnTo>
                  <a:pt x="294" y="215"/>
                </a:lnTo>
                <a:lnTo>
                  <a:pt x="294" y="213"/>
                </a:lnTo>
                <a:lnTo>
                  <a:pt x="294" y="212"/>
                </a:lnTo>
                <a:lnTo>
                  <a:pt x="294" y="212"/>
                </a:lnTo>
                <a:lnTo>
                  <a:pt x="297" y="213"/>
                </a:lnTo>
                <a:lnTo>
                  <a:pt x="297" y="213"/>
                </a:lnTo>
                <a:lnTo>
                  <a:pt x="299" y="215"/>
                </a:lnTo>
                <a:lnTo>
                  <a:pt x="299" y="215"/>
                </a:lnTo>
                <a:lnTo>
                  <a:pt x="300" y="216"/>
                </a:lnTo>
                <a:lnTo>
                  <a:pt x="300" y="216"/>
                </a:lnTo>
                <a:close/>
                <a:moveTo>
                  <a:pt x="360" y="280"/>
                </a:moveTo>
                <a:lnTo>
                  <a:pt x="360" y="280"/>
                </a:lnTo>
                <a:lnTo>
                  <a:pt x="362" y="273"/>
                </a:lnTo>
                <a:lnTo>
                  <a:pt x="362" y="273"/>
                </a:lnTo>
                <a:lnTo>
                  <a:pt x="363" y="256"/>
                </a:lnTo>
                <a:lnTo>
                  <a:pt x="363" y="240"/>
                </a:lnTo>
                <a:lnTo>
                  <a:pt x="363" y="240"/>
                </a:lnTo>
                <a:lnTo>
                  <a:pt x="362" y="234"/>
                </a:lnTo>
                <a:lnTo>
                  <a:pt x="360" y="228"/>
                </a:lnTo>
                <a:lnTo>
                  <a:pt x="360" y="228"/>
                </a:lnTo>
                <a:lnTo>
                  <a:pt x="359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9" y="229"/>
                </a:lnTo>
                <a:lnTo>
                  <a:pt x="355" y="231"/>
                </a:lnTo>
                <a:lnTo>
                  <a:pt x="355" y="231"/>
                </a:lnTo>
                <a:lnTo>
                  <a:pt x="354" y="232"/>
                </a:lnTo>
                <a:lnTo>
                  <a:pt x="354" y="232"/>
                </a:lnTo>
                <a:lnTo>
                  <a:pt x="352" y="234"/>
                </a:lnTo>
                <a:lnTo>
                  <a:pt x="352" y="234"/>
                </a:lnTo>
                <a:lnTo>
                  <a:pt x="344" y="239"/>
                </a:lnTo>
                <a:lnTo>
                  <a:pt x="344" y="239"/>
                </a:lnTo>
                <a:lnTo>
                  <a:pt x="343" y="240"/>
                </a:lnTo>
                <a:lnTo>
                  <a:pt x="343" y="240"/>
                </a:lnTo>
                <a:lnTo>
                  <a:pt x="344" y="242"/>
                </a:lnTo>
                <a:lnTo>
                  <a:pt x="344" y="242"/>
                </a:lnTo>
                <a:lnTo>
                  <a:pt x="348" y="248"/>
                </a:lnTo>
                <a:lnTo>
                  <a:pt x="348" y="256"/>
                </a:lnTo>
                <a:lnTo>
                  <a:pt x="348" y="256"/>
                </a:lnTo>
                <a:lnTo>
                  <a:pt x="348" y="264"/>
                </a:lnTo>
                <a:lnTo>
                  <a:pt x="346" y="273"/>
                </a:lnTo>
                <a:lnTo>
                  <a:pt x="346" y="273"/>
                </a:lnTo>
                <a:lnTo>
                  <a:pt x="346" y="275"/>
                </a:lnTo>
                <a:lnTo>
                  <a:pt x="346" y="275"/>
                </a:lnTo>
                <a:lnTo>
                  <a:pt x="352" y="278"/>
                </a:lnTo>
                <a:lnTo>
                  <a:pt x="360" y="280"/>
                </a:lnTo>
                <a:lnTo>
                  <a:pt x="360" y="280"/>
                </a:lnTo>
                <a:close/>
                <a:moveTo>
                  <a:pt x="256" y="246"/>
                </a:moveTo>
                <a:lnTo>
                  <a:pt x="256" y="246"/>
                </a:lnTo>
                <a:lnTo>
                  <a:pt x="261" y="248"/>
                </a:lnTo>
                <a:lnTo>
                  <a:pt x="261" y="248"/>
                </a:lnTo>
                <a:lnTo>
                  <a:pt x="267" y="250"/>
                </a:lnTo>
                <a:lnTo>
                  <a:pt x="267" y="250"/>
                </a:lnTo>
                <a:lnTo>
                  <a:pt x="272" y="250"/>
                </a:lnTo>
                <a:lnTo>
                  <a:pt x="272" y="250"/>
                </a:lnTo>
                <a:lnTo>
                  <a:pt x="272" y="250"/>
                </a:lnTo>
                <a:lnTo>
                  <a:pt x="272" y="250"/>
                </a:lnTo>
                <a:lnTo>
                  <a:pt x="273" y="245"/>
                </a:lnTo>
                <a:lnTo>
                  <a:pt x="273" y="245"/>
                </a:lnTo>
                <a:lnTo>
                  <a:pt x="275" y="239"/>
                </a:lnTo>
                <a:lnTo>
                  <a:pt x="278" y="232"/>
                </a:lnTo>
                <a:lnTo>
                  <a:pt x="281" y="228"/>
                </a:lnTo>
                <a:lnTo>
                  <a:pt x="286" y="224"/>
                </a:lnTo>
                <a:lnTo>
                  <a:pt x="286" y="224"/>
                </a:lnTo>
                <a:lnTo>
                  <a:pt x="288" y="223"/>
                </a:lnTo>
                <a:lnTo>
                  <a:pt x="288" y="223"/>
                </a:lnTo>
                <a:lnTo>
                  <a:pt x="286" y="220"/>
                </a:lnTo>
                <a:lnTo>
                  <a:pt x="286" y="220"/>
                </a:lnTo>
                <a:lnTo>
                  <a:pt x="284" y="216"/>
                </a:lnTo>
                <a:lnTo>
                  <a:pt x="284" y="216"/>
                </a:lnTo>
                <a:lnTo>
                  <a:pt x="283" y="213"/>
                </a:lnTo>
                <a:lnTo>
                  <a:pt x="283" y="213"/>
                </a:lnTo>
                <a:lnTo>
                  <a:pt x="281" y="210"/>
                </a:lnTo>
                <a:lnTo>
                  <a:pt x="281" y="210"/>
                </a:lnTo>
                <a:lnTo>
                  <a:pt x="281" y="207"/>
                </a:lnTo>
                <a:lnTo>
                  <a:pt x="281" y="207"/>
                </a:lnTo>
                <a:lnTo>
                  <a:pt x="280" y="207"/>
                </a:lnTo>
                <a:lnTo>
                  <a:pt x="280" y="207"/>
                </a:lnTo>
                <a:lnTo>
                  <a:pt x="270" y="216"/>
                </a:lnTo>
                <a:lnTo>
                  <a:pt x="262" y="228"/>
                </a:lnTo>
                <a:lnTo>
                  <a:pt x="262" y="228"/>
                </a:lnTo>
                <a:lnTo>
                  <a:pt x="258" y="240"/>
                </a:lnTo>
                <a:lnTo>
                  <a:pt x="258" y="240"/>
                </a:lnTo>
                <a:lnTo>
                  <a:pt x="256" y="246"/>
                </a:lnTo>
                <a:lnTo>
                  <a:pt x="256" y="246"/>
                </a:lnTo>
                <a:close/>
                <a:moveTo>
                  <a:pt x="300" y="338"/>
                </a:moveTo>
                <a:lnTo>
                  <a:pt x="300" y="338"/>
                </a:lnTo>
                <a:lnTo>
                  <a:pt x="300" y="347"/>
                </a:lnTo>
                <a:lnTo>
                  <a:pt x="300" y="347"/>
                </a:lnTo>
                <a:lnTo>
                  <a:pt x="299" y="357"/>
                </a:lnTo>
                <a:lnTo>
                  <a:pt x="299" y="357"/>
                </a:lnTo>
                <a:lnTo>
                  <a:pt x="297" y="369"/>
                </a:lnTo>
                <a:lnTo>
                  <a:pt x="294" y="381"/>
                </a:lnTo>
                <a:lnTo>
                  <a:pt x="294" y="381"/>
                </a:lnTo>
                <a:lnTo>
                  <a:pt x="292" y="387"/>
                </a:lnTo>
                <a:lnTo>
                  <a:pt x="288" y="393"/>
                </a:lnTo>
                <a:lnTo>
                  <a:pt x="288" y="393"/>
                </a:lnTo>
                <a:lnTo>
                  <a:pt x="283" y="399"/>
                </a:lnTo>
                <a:lnTo>
                  <a:pt x="277" y="406"/>
                </a:lnTo>
                <a:lnTo>
                  <a:pt x="277" y="406"/>
                </a:lnTo>
                <a:lnTo>
                  <a:pt x="275" y="406"/>
                </a:lnTo>
                <a:lnTo>
                  <a:pt x="275" y="406"/>
                </a:lnTo>
                <a:lnTo>
                  <a:pt x="275" y="407"/>
                </a:lnTo>
                <a:lnTo>
                  <a:pt x="275" y="407"/>
                </a:lnTo>
                <a:lnTo>
                  <a:pt x="284" y="401"/>
                </a:lnTo>
                <a:lnTo>
                  <a:pt x="289" y="396"/>
                </a:lnTo>
                <a:lnTo>
                  <a:pt x="292" y="390"/>
                </a:lnTo>
                <a:lnTo>
                  <a:pt x="292" y="390"/>
                </a:lnTo>
                <a:lnTo>
                  <a:pt x="297" y="384"/>
                </a:lnTo>
                <a:lnTo>
                  <a:pt x="297" y="384"/>
                </a:lnTo>
                <a:lnTo>
                  <a:pt x="303" y="369"/>
                </a:lnTo>
                <a:lnTo>
                  <a:pt x="303" y="369"/>
                </a:lnTo>
                <a:lnTo>
                  <a:pt x="305" y="362"/>
                </a:lnTo>
                <a:lnTo>
                  <a:pt x="307" y="354"/>
                </a:lnTo>
                <a:lnTo>
                  <a:pt x="307" y="354"/>
                </a:lnTo>
                <a:lnTo>
                  <a:pt x="307" y="333"/>
                </a:lnTo>
                <a:lnTo>
                  <a:pt x="307" y="333"/>
                </a:lnTo>
                <a:lnTo>
                  <a:pt x="305" y="325"/>
                </a:lnTo>
                <a:lnTo>
                  <a:pt x="305" y="325"/>
                </a:lnTo>
                <a:lnTo>
                  <a:pt x="305" y="324"/>
                </a:lnTo>
                <a:lnTo>
                  <a:pt x="305" y="324"/>
                </a:lnTo>
                <a:lnTo>
                  <a:pt x="305" y="325"/>
                </a:lnTo>
                <a:lnTo>
                  <a:pt x="305" y="325"/>
                </a:lnTo>
                <a:lnTo>
                  <a:pt x="302" y="322"/>
                </a:lnTo>
                <a:lnTo>
                  <a:pt x="302" y="322"/>
                </a:lnTo>
                <a:lnTo>
                  <a:pt x="302" y="322"/>
                </a:lnTo>
                <a:lnTo>
                  <a:pt x="302" y="322"/>
                </a:lnTo>
                <a:lnTo>
                  <a:pt x="302" y="322"/>
                </a:lnTo>
                <a:lnTo>
                  <a:pt x="303" y="325"/>
                </a:lnTo>
                <a:lnTo>
                  <a:pt x="303" y="325"/>
                </a:lnTo>
                <a:lnTo>
                  <a:pt x="303" y="333"/>
                </a:lnTo>
                <a:lnTo>
                  <a:pt x="303" y="333"/>
                </a:lnTo>
                <a:lnTo>
                  <a:pt x="303" y="335"/>
                </a:lnTo>
                <a:lnTo>
                  <a:pt x="302" y="336"/>
                </a:lnTo>
                <a:lnTo>
                  <a:pt x="302" y="336"/>
                </a:lnTo>
                <a:lnTo>
                  <a:pt x="300" y="338"/>
                </a:lnTo>
                <a:lnTo>
                  <a:pt x="300" y="338"/>
                </a:lnTo>
                <a:close/>
                <a:moveTo>
                  <a:pt x="251" y="270"/>
                </a:moveTo>
                <a:lnTo>
                  <a:pt x="251" y="270"/>
                </a:lnTo>
                <a:lnTo>
                  <a:pt x="251" y="257"/>
                </a:lnTo>
                <a:lnTo>
                  <a:pt x="253" y="245"/>
                </a:lnTo>
                <a:lnTo>
                  <a:pt x="258" y="232"/>
                </a:lnTo>
                <a:lnTo>
                  <a:pt x="262" y="220"/>
                </a:lnTo>
                <a:lnTo>
                  <a:pt x="262" y="220"/>
                </a:lnTo>
                <a:lnTo>
                  <a:pt x="259" y="218"/>
                </a:lnTo>
                <a:lnTo>
                  <a:pt x="259" y="218"/>
                </a:lnTo>
                <a:lnTo>
                  <a:pt x="259" y="218"/>
                </a:lnTo>
                <a:lnTo>
                  <a:pt x="259" y="218"/>
                </a:lnTo>
                <a:lnTo>
                  <a:pt x="253" y="228"/>
                </a:lnTo>
                <a:lnTo>
                  <a:pt x="248" y="237"/>
                </a:lnTo>
                <a:lnTo>
                  <a:pt x="248" y="237"/>
                </a:lnTo>
                <a:lnTo>
                  <a:pt x="247" y="245"/>
                </a:lnTo>
                <a:lnTo>
                  <a:pt x="247" y="254"/>
                </a:lnTo>
                <a:lnTo>
                  <a:pt x="247" y="254"/>
                </a:lnTo>
                <a:lnTo>
                  <a:pt x="247" y="259"/>
                </a:lnTo>
                <a:lnTo>
                  <a:pt x="247" y="259"/>
                </a:lnTo>
                <a:lnTo>
                  <a:pt x="250" y="267"/>
                </a:lnTo>
                <a:lnTo>
                  <a:pt x="250" y="267"/>
                </a:lnTo>
                <a:lnTo>
                  <a:pt x="251" y="270"/>
                </a:lnTo>
                <a:lnTo>
                  <a:pt x="251" y="270"/>
                </a:lnTo>
                <a:close/>
                <a:moveTo>
                  <a:pt x="340" y="311"/>
                </a:moveTo>
                <a:lnTo>
                  <a:pt x="340" y="311"/>
                </a:lnTo>
                <a:lnTo>
                  <a:pt x="338" y="311"/>
                </a:lnTo>
                <a:lnTo>
                  <a:pt x="338" y="311"/>
                </a:lnTo>
                <a:lnTo>
                  <a:pt x="338" y="311"/>
                </a:lnTo>
                <a:lnTo>
                  <a:pt x="338" y="311"/>
                </a:lnTo>
                <a:lnTo>
                  <a:pt x="330" y="314"/>
                </a:lnTo>
                <a:lnTo>
                  <a:pt x="322" y="314"/>
                </a:lnTo>
                <a:lnTo>
                  <a:pt x="322" y="314"/>
                </a:lnTo>
                <a:lnTo>
                  <a:pt x="311" y="314"/>
                </a:lnTo>
                <a:lnTo>
                  <a:pt x="299" y="314"/>
                </a:lnTo>
                <a:lnTo>
                  <a:pt x="299" y="314"/>
                </a:lnTo>
                <a:lnTo>
                  <a:pt x="289" y="311"/>
                </a:lnTo>
                <a:lnTo>
                  <a:pt x="280" y="308"/>
                </a:lnTo>
                <a:lnTo>
                  <a:pt x="272" y="303"/>
                </a:lnTo>
                <a:lnTo>
                  <a:pt x="264" y="297"/>
                </a:lnTo>
                <a:lnTo>
                  <a:pt x="264" y="297"/>
                </a:lnTo>
                <a:lnTo>
                  <a:pt x="258" y="289"/>
                </a:lnTo>
                <a:lnTo>
                  <a:pt x="253" y="281"/>
                </a:lnTo>
                <a:lnTo>
                  <a:pt x="253" y="281"/>
                </a:lnTo>
                <a:lnTo>
                  <a:pt x="248" y="272"/>
                </a:lnTo>
                <a:lnTo>
                  <a:pt x="248" y="272"/>
                </a:lnTo>
                <a:lnTo>
                  <a:pt x="248" y="270"/>
                </a:lnTo>
                <a:lnTo>
                  <a:pt x="248" y="270"/>
                </a:lnTo>
                <a:lnTo>
                  <a:pt x="248" y="272"/>
                </a:lnTo>
                <a:lnTo>
                  <a:pt x="248" y="272"/>
                </a:lnTo>
                <a:lnTo>
                  <a:pt x="250" y="278"/>
                </a:lnTo>
                <a:lnTo>
                  <a:pt x="250" y="278"/>
                </a:lnTo>
                <a:lnTo>
                  <a:pt x="254" y="286"/>
                </a:lnTo>
                <a:lnTo>
                  <a:pt x="259" y="294"/>
                </a:lnTo>
                <a:lnTo>
                  <a:pt x="272" y="306"/>
                </a:lnTo>
                <a:lnTo>
                  <a:pt x="272" y="306"/>
                </a:lnTo>
                <a:lnTo>
                  <a:pt x="278" y="311"/>
                </a:lnTo>
                <a:lnTo>
                  <a:pt x="286" y="314"/>
                </a:lnTo>
                <a:lnTo>
                  <a:pt x="286" y="314"/>
                </a:lnTo>
                <a:lnTo>
                  <a:pt x="295" y="316"/>
                </a:lnTo>
                <a:lnTo>
                  <a:pt x="295" y="316"/>
                </a:lnTo>
                <a:lnTo>
                  <a:pt x="305" y="317"/>
                </a:lnTo>
                <a:lnTo>
                  <a:pt x="305" y="317"/>
                </a:lnTo>
                <a:lnTo>
                  <a:pt x="308" y="317"/>
                </a:lnTo>
                <a:lnTo>
                  <a:pt x="308" y="317"/>
                </a:lnTo>
                <a:lnTo>
                  <a:pt x="310" y="316"/>
                </a:lnTo>
                <a:lnTo>
                  <a:pt x="311" y="317"/>
                </a:lnTo>
                <a:lnTo>
                  <a:pt x="311" y="317"/>
                </a:lnTo>
                <a:lnTo>
                  <a:pt x="316" y="317"/>
                </a:lnTo>
                <a:lnTo>
                  <a:pt x="316" y="317"/>
                </a:lnTo>
                <a:lnTo>
                  <a:pt x="319" y="317"/>
                </a:lnTo>
                <a:lnTo>
                  <a:pt x="319" y="317"/>
                </a:lnTo>
                <a:lnTo>
                  <a:pt x="325" y="317"/>
                </a:lnTo>
                <a:lnTo>
                  <a:pt x="333" y="316"/>
                </a:lnTo>
                <a:lnTo>
                  <a:pt x="333" y="316"/>
                </a:lnTo>
                <a:lnTo>
                  <a:pt x="340" y="311"/>
                </a:lnTo>
                <a:lnTo>
                  <a:pt x="340" y="311"/>
                </a:lnTo>
                <a:close/>
                <a:moveTo>
                  <a:pt x="141" y="360"/>
                </a:moveTo>
                <a:lnTo>
                  <a:pt x="141" y="360"/>
                </a:lnTo>
                <a:lnTo>
                  <a:pt x="141" y="362"/>
                </a:lnTo>
                <a:lnTo>
                  <a:pt x="141" y="362"/>
                </a:lnTo>
                <a:lnTo>
                  <a:pt x="141" y="362"/>
                </a:lnTo>
                <a:lnTo>
                  <a:pt x="141" y="362"/>
                </a:lnTo>
                <a:lnTo>
                  <a:pt x="146" y="371"/>
                </a:lnTo>
                <a:lnTo>
                  <a:pt x="150" y="381"/>
                </a:lnTo>
                <a:lnTo>
                  <a:pt x="150" y="381"/>
                </a:lnTo>
                <a:lnTo>
                  <a:pt x="158" y="390"/>
                </a:lnTo>
                <a:lnTo>
                  <a:pt x="166" y="398"/>
                </a:lnTo>
                <a:lnTo>
                  <a:pt x="166" y="398"/>
                </a:lnTo>
                <a:lnTo>
                  <a:pt x="183" y="409"/>
                </a:lnTo>
                <a:lnTo>
                  <a:pt x="183" y="409"/>
                </a:lnTo>
                <a:lnTo>
                  <a:pt x="191" y="412"/>
                </a:lnTo>
                <a:lnTo>
                  <a:pt x="191" y="412"/>
                </a:lnTo>
                <a:lnTo>
                  <a:pt x="193" y="412"/>
                </a:lnTo>
                <a:lnTo>
                  <a:pt x="193" y="412"/>
                </a:lnTo>
                <a:lnTo>
                  <a:pt x="182" y="404"/>
                </a:lnTo>
                <a:lnTo>
                  <a:pt x="182" y="404"/>
                </a:lnTo>
                <a:lnTo>
                  <a:pt x="174" y="398"/>
                </a:lnTo>
                <a:lnTo>
                  <a:pt x="174" y="398"/>
                </a:lnTo>
                <a:lnTo>
                  <a:pt x="168" y="393"/>
                </a:lnTo>
                <a:lnTo>
                  <a:pt x="168" y="393"/>
                </a:lnTo>
                <a:lnTo>
                  <a:pt x="158" y="385"/>
                </a:lnTo>
                <a:lnTo>
                  <a:pt x="158" y="385"/>
                </a:lnTo>
                <a:lnTo>
                  <a:pt x="153" y="381"/>
                </a:lnTo>
                <a:lnTo>
                  <a:pt x="150" y="374"/>
                </a:lnTo>
                <a:lnTo>
                  <a:pt x="150" y="374"/>
                </a:lnTo>
                <a:lnTo>
                  <a:pt x="141" y="362"/>
                </a:lnTo>
                <a:lnTo>
                  <a:pt x="141" y="362"/>
                </a:lnTo>
                <a:lnTo>
                  <a:pt x="141" y="360"/>
                </a:lnTo>
                <a:lnTo>
                  <a:pt x="141" y="360"/>
                </a:lnTo>
                <a:close/>
                <a:moveTo>
                  <a:pt x="248" y="38"/>
                </a:moveTo>
                <a:lnTo>
                  <a:pt x="248" y="38"/>
                </a:lnTo>
                <a:lnTo>
                  <a:pt x="250" y="45"/>
                </a:lnTo>
                <a:lnTo>
                  <a:pt x="250" y="45"/>
                </a:lnTo>
                <a:lnTo>
                  <a:pt x="251" y="54"/>
                </a:lnTo>
                <a:lnTo>
                  <a:pt x="251" y="65"/>
                </a:lnTo>
                <a:lnTo>
                  <a:pt x="251" y="65"/>
                </a:lnTo>
                <a:lnTo>
                  <a:pt x="251" y="67"/>
                </a:lnTo>
                <a:lnTo>
                  <a:pt x="251" y="67"/>
                </a:lnTo>
                <a:lnTo>
                  <a:pt x="247" y="84"/>
                </a:lnTo>
                <a:lnTo>
                  <a:pt x="247" y="84"/>
                </a:lnTo>
                <a:lnTo>
                  <a:pt x="245" y="86"/>
                </a:lnTo>
                <a:lnTo>
                  <a:pt x="245" y="86"/>
                </a:lnTo>
                <a:lnTo>
                  <a:pt x="243" y="97"/>
                </a:lnTo>
                <a:lnTo>
                  <a:pt x="239" y="106"/>
                </a:lnTo>
                <a:lnTo>
                  <a:pt x="239" y="106"/>
                </a:lnTo>
                <a:lnTo>
                  <a:pt x="239" y="108"/>
                </a:lnTo>
                <a:lnTo>
                  <a:pt x="239" y="108"/>
                </a:lnTo>
                <a:lnTo>
                  <a:pt x="243" y="101"/>
                </a:lnTo>
                <a:lnTo>
                  <a:pt x="243" y="101"/>
                </a:lnTo>
                <a:lnTo>
                  <a:pt x="251" y="84"/>
                </a:lnTo>
                <a:lnTo>
                  <a:pt x="251" y="84"/>
                </a:lnTo>
                <a:lnTo>
                  <a:pt x="253" y="78"/>
                </a:lnTo>
                <a:lnTo>
                  <a:pt x="254" y="73"/>
                </a:lnTo>
                <a:lnTo>
                  <a:pt x="254" y="73"/>
                </a:lnTo>
                <a:lnTo>
                  <a:pt x="254" y="59"/>
                </a:lnTo>
                <a:lnTo>
                  <a:pt x="254" y="59"/>
                </a:lnTo>
                <a:lnTo>
                  <a:pt x="253" y="46"/>
                </a:lnTo>
                <a:lnTo>
                  <a:pt x="253" y="46"/>
                </a:lnTo>
                <a:lnTo>
                  <a:pt x="248" y="38"/>
                </a:lnTo>
                <a:lnTo>
                  <a:pt x="248" y="38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5" y="79"/>
                </a:lnTo>
                <a:lnTo>
                  <a:pt x="5" y="79"/>
                </a:lnTo>
                <a:lnTo>
                  <a:pt x="5" y="78"/>
                </a:lnTo>
                <a:lnTo>
                  <a:pt x="7" y="76"/>
                </a:lnTo>
                <a:lnTo>
                  <a:pt x="7" y="76"/>
                </a:lnTo>
                <a:lnTo>
                  <a:pt x="7" y="75"/>
                </a:lnTo>
                <a:lnTo>
                  <a:pt x="7" y="75"/>
                </a:lnTo>
                <a:lnTo>
                  <a:pt x="8" y="59"/>
                </a:lnTo>
                <a:lnTo>
                  <a:pt x="10" y="51"/>
                </a:lnTo>
                <a:lnTo>
                  <a:pt x="13" y="43"/>
                </a:lnTo>
                <a:lnTo>
                  <a:pt x="13" y="43"/>
                </a:lnTo>
                <a:lnTo>
                  <a:pt x="16" y="37"/>
                </a:lnTo>
                <a:lnTo>
                  <a:pt x="16" y="37"/>
                </a:lnTo>
                <a:lnTo>
                  <a:pt x="16" y="32"/>
                </a:lnTo>
                <a:lnTo>
                  <a:pt x="16" y="32"/>
                </a:lnTo>
                <a:lnTo>
                  <a:pt x="16" y="32"/>
                </a:lnTo>
                <a:lnTo>
                  <a:pt x="16" y="32"/>
                </a:lnTo>
                <a:lnTo>
                  <a:pt x="11" y="38"/>
                </a:lnTo>
                <a:lnTo>
                  <a:pt x="7" y="46"/>
                </a:lnTo>
                <a:lnTo>
                  <a:pt x="7" y="46"/>
                </a:lnTo>
                <a:lnTo>
                  <a:pt x="4" y="62"/>
                </a:lnTo>
                <a:lnTo>
                  <a:pt x="4" y="62"/>
                </a:lnTo>
                <a:lnTo>
                  <a:pt x="4" y="75"/>
                </a:lnTo>
                <a:lnTo>
                  <a:pt x="4" y="75"/>
                </a:lnTo>
                <a:lnTo>
                  <a:pt x="5" y="82"/>
                </a:lnTo>
                <a:lnTo>
                  <a:pt x="7" y="90"/>
                </a:lnTo>
                <a:lnTo>
                  <a:pt x="7" y="90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127" y="322"/>
                </a:moveTo>
                <a:lnTo>
                  <a:pt x="127" y="322"/>
                </a:lnTo>
                <a:lnTo>
                  <a:pt x="128" y="322"/>
                </a:lnTo>
                <a:lnTo>
                  <a:pt x="128" y="322"/>
                </a:lnTo>
                <a:lnTo>
                  <a:pt x="127" y="292"/>
                </a:lnTo>
                <a:lnTo>
                  <a:pt x="127" y="292"/>
                </a:lnTo>
                <a:lnTo>
                  <a:pt x="128" y="272"/>
                </a:lnTo>
                <a:lnTo>
                  <a:pt x="130" y="251"/>
                </a:lnTo>
                <a:lnTo>
                  <a:pt x="130" y="251"/>
                </a:lnTo>
                <a:lnTo>
                  <a:pt x="130" y="248"/>
                </a:lnTo>
                <a:lnTo>
                  <a:pt x="130" y="248"/>
                </a:lnTo>
                <a:lnTo>
                  <a:pt x="128" y="250"/>
                </a:lnTo>
                <a:lnTo>
                  <a:pt x="128" y="250"/>
                </a:lnTo>
                <a:lnTo>
                  <a:pt x="127" y="251"/>
                </a:lnTo>
                <a:lnTo>
                  <a:pt x="127" y="253"/>
                </a:lnTo>
                <a:lnTo>
                  <a:pt x="127" y="253"/>
                </a:lnTo>
                <a:lnTo>
                  <a:pt x="127" y="257"/>
                </a:lnTo>
                <a:lnTo>
                  <a:pt x="127" y="257"/>
                </a:lnTo>
                <a:lnTo>
                  <a:pt x="125" y="278"/>
                </a:lnTo>
                <a:lnTo>
                  <a:pt x="125" y="278"/>
                </a:lnTo>
                <a:lnTo>
                  <a:pt x="125" y="305"/>
                </a:lnTo>
                <a:lnTo>
                  <a:pt x="125" y="305"/>
                </a:lnTo>
                <a:lnTo>
                  <a:pt x="125" y="313"/>
                </a:lnTo>
                <a:lnTo>
                  <a:pt x="127" y="321"/>
                </a:lnTo>
                <a:lnTo>
                  <a:pt x="127" y="321"/>
                </a:lnTo>
                <a:lnTo>
                  <a:pt x="127" y="322"/>
                </a:lnTo>
                <a:lnTo>
                  <a:pt x="127" y="322"/>
                </a:lnTo>
                <a:close/>
                <a:moveTo>
                  <a:pt x="256" y="273"/>
                </a:moveTo>
                <a:lnTo>
                  <a:pt x="256" y="273"/>
                </a:lnTo>
                <a:lnTo>
                  <a:pt x="272" y="265"/>
                </a:lnTo>
                <a:lnTo>
                  <a:pt x="272" y="265"/>
                </a:lnTo>
                <a:lnTo>
                  <a:pt x="272" y="262"/>
                </a:lnTo>
                <a:lnTo>
                  <a:pt x="272" y="262"/>
                </a:lnTo>
                <a:lnTo>
                  <a:pt x="270" y="262"/>
                </a:lnTo>
                <a:lnTo>
                  <a:pt x="270" y="262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2"/>
                </a:lnTo>
                <a:lnTo>
                  <a:pt x="256" y="261"/>
                </a:lnTo>
                <a:lnTo>
                  <a:pt x="256" y="261"/>
                </a:lnTo>
                <a:lnTo>
                  <a:pt x="261" y="259"/>
                </a:lnTo>
                <a:lnTo>
                  <a:pt x="261" y="259"/>
                </a:lnTo>
                <a:lnTo>
                  <a:pt x="269" y="254"/>
                </a:lnTo>
                <a:lnTo>
                  <a:pt x="269" y="254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7" y="253"/>
                </a:lnTo>
                <a:lnTo>
                  <a:pt x="267" y="253"/>
                </a:lnTo>
                <a:lnTo>
                  <a:pt x="261" y="253"/>
                </a:lnTo>
                <a:lnTo>
                  <a:pt x="261" y="253"/>
                </a:lnTo>
                <a:lnTo>
                  <a:pt x="259" y="253"/>
                </a:lnTo>
                <a:lnTo>
                  <a:pt x="259" y="253"/>
                </a:lnTo>
                <a:lnTo>
                  <a:pt x="256" y="254"/>
                </a:lnTo>
                <a:lnTo>
                  <a:pt x="256" y="254"/>
                </a:lnTo>
                <a:lnTo>
                  <a:pt x="254" y="254"/>
                </a:lnTo>
                <a:lnTo>
                  <a:pt x="254" y="254"/>
                </a:lnTo>
                <a:lnTo>
                  <a:pt x="254" y="264"/>
                </a:lnTo>
                <a:lnTo>
                  <a:pt x="256" y="273"/>
                </a:lnTo>
                <a:lnTo>
                  <a:pt x="256" y="273"/>
                </a:lnTo>
                <a:close/>
                <a:moveTo>
                  <a:pt x="188" y="163"/>
                </a:moveTo>
                <a:lnTo>
                  <a:pt x="188" y="163"/>
                </a:lnTo>
                <a:lnTo>
                  <a:pt x="188" y="163"/>
                </a:lnTo>
                <a:lnTo>
                  <a:pt x="188" y="163"/>
                </a:lnTo>
                <a:lnTo>
                  <a:pt x="190" y="161"/>
                </a:lnTo>
                <a:lnTo>
                  <a:pt x="190" y="161"/>
                </a:lnTo>
                <a:lnTo>
                  <a:pt x="204" y="149"/>
                </a:lnTo>
                <a:lnTo>
                  <a:pt x="204" y="149"/>
                </a:lnTo>
                <a:lnTo>
                  <a:pt x="220" y="131"/>
                </a:lnTo>
                <a:lnTo>
                  <a:pt x="226" y="122"/>
                </a:lnTo>
                <a:lnTo>
                  <a:pt x="232" y="112"/>
                </a:lnTo>
                <a:lnTo>
                  <a:pt x="232" y="112"/>
                </a:lnTo>
                <a:lnTo>
                  <a:pt x="239" y="98"/>
                </a:lnTo>
                <a:lnTo>
                  <a:pt x="239" y="98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4" y="106"/>
                </a:lnTo>
                <a:lnTo>
                  <a:pt x="234" y="106"/>
                </a:lnTo>
                <a:lnTo>
                  <a:pt x="215" y="131"/>
                </a:lnTo>
                <a:lnTo>
                  <a:pt x="215" y="131"/>
                </a:lnTo>
                <a:lnTo>
                  <a:pt x="204" y="145"/>
                </a:lnTo>
                <a:lnTo>
                  <a:pt x="204" y="145"/>
                </a:lnTo>
                <a:lnTo>
                  <a:pt x="194" y="157"/>
                </a:lnTo>
                <a:lnTo>
                  <a:pt x="194" y="157"/>
                </a:lnTo>
                <a:lnTo>
                  <a:pt x="188" y="163"/>
                </a:lnTo>
                <a:lnTo>
                  <a:pt x="188" y="163"/>
                </a:lnTo>
                <a:lnTo>
                  <a:pt x="188" y="163"/>
                </a:lnTo>
                <a:lnTo>
                  <a:pt x="188" y="163"/>
                </a:lnTo>
                <a:close/>
                <a:moveTo>
                  <a:pt x="193" y="164"/>
                </a:moveTo>
                <a:lnTo>
                  <a:pt x="193" y="164"/>
                </a:lnTo>
                <a:lnTo>
                  <a:pt x="193" y="164"/>
                </a:lnTo>
                <a:lnTo>
                  <a:pt x="193" y="164"/>
                </a:lnTo>
                <a:lnTo>
                  <a:pt x="179" y="177"/>
                </a:lnTo>
                <a:lnTo>
                  <a:pt x="179" y="177"/>
                </a:lnTo>
                <a:lnTo>
                  <a:pt x="160" y="196"/>
                </a:lnTo>
                <a:lnTo>
                  <a:pt x="160" y="196"/>
                </a:lnTo>
                <a:lnTo>
                  <a:pt x="158" y="198"/>
                </a:lnTo>
                <a:lnTo>
                  <a:pt x="158" y="198"/>
                </a:lnTo>
                <a:lnTo>
                  <a:pt x="160" y="204"/>
                </a:lnTo>
                <a:lnTo>
                  <a:pt x="160" y="204"/>
                </a:lnTo>
                <a:lnTo>
                  <a:pt x="165" y="199"/>
                </a:lnTo>
                <a:lnTo>
                  <a:pt x="165" y="199"/>
                </a:lnTo>
                <a:lnTo>
                  <a:pt x="176" y="185"/>
                </a:lnTo>
                <a:lnTo>
                  <a:pt x="176" y="185"/>
                </a:lnTo>
                <a:lnTo>
                  <a:pt x="188" y="171"/>
                </a:lnTo>
                <a:lnTo>
                  <a:pt x="188" y="171"/>
                </a:lnTo>
                <a:lnTo>
                  <a:pt x="193" y="164"/>
                </a:lnTo>
                <a:lnTo>
                  <a:pt x="193" y="164"/>
                </a:lnTo>
                <a:close/>
                <a:moveTo>
                  <a:pt x="277" y="269"/>
                </a:moveTo>
                <a:lnTo>
                  <a:pt x="277" y="269"/>
                </a:lnTo>
                <a:lnTo>
                  <a:pt x="280" y="273"/>
                </a:lnTo>
                <a:lnTo>
                  <a:pt x="284" y="278"/>
                </a:lnTo>
                <a:lnTo>
                  <a:pt x="284" y="278"/>
                </a:lnTo>
                <a:lnTo>
                  <a:pt x="292" y="284"/>
                </a:lnTo>
                <a:lnTo>
                  <a:pt x="292" y="284"/>
                </a:lnTo>
                <a:lnTo>
                  <a:pt x="300" y="287"/>
                </a:lnTo>
                <a:lnTo>
                  <a:pt x="307" y="289"/>
                </a:lnTo>
                <a:lnTo>
                  <a:pt x="307" y="289"/>
                </a:lnTo>
                <a:lnTo>
                  <a:pt x="310" y="287"/>
                </a:lnTo>
                <a:lnTo>
                  <a:pt x="310" y="287"/>
                </a:lnTo>
                <a:lnTo>
                  <a:pt x="308" y="286"/>
                </a:lnTo>
                <a:lnTo>
                  <a:pt x="307" y="286"/>
                </a:lnTo>
                <a:lnTo>
                  <a:pt x="307" y="286"/>
                </a:lnTo>
                <a:lnTo>
                  <a:pt x="305" y="286"/>
                </a:lnTo>
                <a:lnTo>
                  <a:pt x="305" y="286"/>
                </a:lnTo>
                <a:lnTo>
                  <a:pt x="294" y="283"/>
                </a:lnTo>
                <a:lnTo>
                  <a:pt x="294" y="283"/>
                </a:lnTo>
                <a:lnTo>
                  <a:pt x="292" y="281"/>
                </a:lnTo>
                <a:lnTo>
                  <a:pt x="292" y="281"/>
                </a:lnTo>
                <a:lnTo>
                  <a:pt x="289" y="280"/>
                </a:lnTo>
                <a:lnTo>
                  <a:pt x="289" y="280"/>
                </a:lnTo>
                <a:lnTo>
                  <a:pt x="286" y="276"/>
                </a:lnTo>
                <a:lnTo>
                  <a:pt x="286" y="276"/>
                </a:lnTo>
                <a:lnTo>
                  <a:pt x="283" y="275"/>
                </a:lnTo>
                <a:lnTo>
                  <a:pt x="283" y="275"/>
                </a:lnTo>
                <a:lnTo>
                  <a:pt x="281" y="273"/>
                </a:lnTo>
                <a:lnTo>
                  <a:pt x="281" y="272"/>
                </a:lnTo>
                <a:lnTo>
                  <a:pt x="281" y="272"/>
                </a:lnTo>
                <a:lnTo>
                  <a:pt x="281" y="270"/>
                </a:lnTo>
                <a:lnTo>
                  <a:pt x="281" y="270"/>
                </a:lnTo>
                <a:lnTo>
                  <a:pt x="278" y="267"/>
                </a:lnTo>
                <a:lnTo>
                  <a:pt x="278" y="267"/>
                </a:lnTo>
                <a:lnTo>
                  <a:pt x="277" y="269"/>
                </a:lnTo>
                <a:lnTo>
                  <a:pt x="277" y="269"/>
                </a:lnTo>
                <a:close/>
                <a:moveTo>
                  <a:pt x="314" y="248"/>
                </a:moveTo>
                <a:lnTo>
                  <a:pt x="314" y="248"/>
                </a:lnTo>
                <a:lnTo>
                  <a:pt x="321" y="243"/>
                </a:lnTo>
                <a:lnTo>
                  <a:pt x="321" y="243"/>
                </a:lnTo>
                <a:lnTo>
                  <a:pt x="322" y="242"/>
                </a:lnTo>
                <a:lnTo>
                  <a:pt x="322" y="242"/>
                </a:lnTo>
                <a:lnTo>
                  <a:pt x="324" y="239"/>
                </a:lnTo>
                <a:lnTo>
                  <a:pt x="324" y="239"/>
                </a:lnTo>
                <a:lnTo>
                  <a:pt x="325" y="234"/>
                </a:lnTo>
                <a:lnTo>
                  <a:pt x="325" y="234"/>
                </a:lnTo>
                <a:lnTo>
                  <a:pt x="322" y="234"/>
                </a:lnTo>
                <a:lnTo>
                  <a:pt x="322" y="234"/>
                </a:lnTo>
                <a:lnTo>
                  <a:pt x="318" y="235"/>
                </a:lnTo>
                <a:lnTo>
                  <a:pt x="318" y="235"/>
                </a:lnTo>
                <a:lnTo>
                  <a:pt x="316" y="239"/>
                </a:lnTo>
                <a:lnTo>
                  <a:pt x="316" y="239"/>
                </a:lnTo>
                <a:lnTo>
                  <a:pt x="316" y="240"/>
                </a:lnTo>
                <a:lnTo>
                  <a:pt x="316" y="240"/>
                </a:lnTo>
                <a:lnTo>
                  <a:pt x="314" y="248"/>
                </a:lnTo>
                <a:lnTo>
                  <a:pt x="314" y="248"/>
                </a:lnTo>
                <a:close/>
                <a:moveTo>
                  <a:pt x="322" y="259"/>
                </a:move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9" y="256"/>
                </a:lnTo>
                <a:lnTo>
                  <a:pt x="329" y="256"/>
                </a:lnTo>
                <a:lnTo>
                  <a:pt x="330" y="254"/>
                </a:lnTo>
                <a:lnTo>
                  <a:pt x="330" y="253"/>
                </a:lnTo>
                <a:lnTo>
                  <a:pt x="330" y="253"/>
                </a:lnTo>
                <a:lnTo>
                  <a:pt x="330" y="246"/>
                </a:lnTo>
                <a:lnTo>
                  <a:pt x="330" y="246"/>
                </a:lnTo>
                <a:lnTo>
                  <a:pt x="330" y="240"/>
                </a:lnTo>
                <a:lnTo>
                  <a:pt x="330" y="240"/>
                </a:lnTo>
                <a:lnTo>
                  <a:pt x="327" y="240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9" y="243"/>
                </a:lnTo>
                <a:lnTo>
                  <a:pt x="327" y="245"/>
                </a:lnTo>
                <a:lnTo>
                  <a:pt x="327" y="245"/>
                </a:lnTo>
                <a:lnTo>
                  <a:pt x="325" y="246"/>
                </a:lnTo>
                <a:lnTo>
                  <a:pt x="324" y="250"/>
                </a:lnTo>
                <a:lnTo>
                  <a:pt x="324" y="250"/>
                </a:lnTo>
                <a:lnTo>
                  <a:pt x="324" y="251"/>
                </a:lnTo>
                <a:lnTo>
                  <a:pt x="324" y="251"/>
                </a:lnTo>
                <a:lnTo>
                  <a:pt x="322" y="259"/>
                </a:lnTo>
                <a:lnTo>
                  <a:pt x="322" y="259"/>
                </a:lnTo>
                <a:close/>
                <a:moveTo>
                  <a:pt x="341" y="243"/>
                </a:moveTo>
                <a:lnTo>
                  <a:pt x="341" y="243"/>
                </a:lnTo>
                <a:lnTo>
                  <a:pt x="341" y="250"/>
                </a:lnTo>
                <a:lnTo>
                  <a:pt x="341" y="257"/>
                </a:lnTo>
                <a:lnTo>
                  <a:pt x="341" y="264"/>
                </a:lnTo>
                <a:lnTo>
                  <a:pt x="338" y="270"/>
                </a:lnTo>
                <a:lnTo>
                  <a:pt x="338" y="270"/>
                </a:lnTo>
                <a:lnTo>
                  <a:pt x="343" y="273"/>
                </a:lnTo>
                <a:lnTo>
                  <a:pt x="343" y="273"/>
                </a:lnTo>
                <a:lnTo>
                  <a:pt x="343" y="270"/>
                </a:lnTo>
                <a:lnTo>
                  <a:pt x="343" y="270"/>
                </a:lnTo>
                <a:lnTo>
                  <a:pt x="344" y="261"/>
                </a:lnTo>
                <a:lnTo>
                  <a:pt x="344" y="261"/>
                </a:lnTo>
                <a:lnTo>
                  <a:pt x="344" y="256"/>
                </a:lnTo>
                <a:lnTo>
                  <a:pt x="344" y="251"/>
                </a:lnTo>
                <a:lnTo>
                  <a:pt x="344" y="251"/>
                </a:lnTo>
                <a:lnTo>
                  <a:pt x="341" y="243"/>
                </a:lnTo>
                <a:lnTo>
                  <a:pt x="341" y="243"/>
                </a:lnTo>
                <a:close/>
                <a:moveTo>
                  <a:pt x="335" y="248"/>
                </a:moveTo>
                <a:lnTo>
                  <a:pt x="335" y="248"/>
                </a:lnTo>
                <a:lnTo>
                  <a:pt x="336" y="248"/>
                </a:lnTo>
                <a:lnTo>
                  <a:pt x="336" y="250"/>
                </a:lnTo>
                <a:lnTo>
                  <a:pt x="336" y="250"/>
                </a:lnTo>
                <a:lnTo>
                  <a:pt x="336" y="254"/>
                </a:lnTo>
                <a:lnTo>
                  <a:pt x="336" y="254"/>
                </a:lnTo>
                <a:lnTo>
                  <a:pt x="336" y="256"/>
                </a:lnTo>
                <a:lnTo>
                  <a:pt x="336" y="256"/>
                </a:lnTo>
                <a:lnTo>
                  <a:pt x="335" y="259"/>
                </a:lnTo>
                <a:lnTo>
                  <a:pt x="335" y="259"/>
                </a:lnTo>
                <a:lnTo>
                  <a:pt x="335" y="267"/>
                </a:lnTo>
                <a:lnTo>
                  <a:pt x="335" y="267"/>
                </a:lnTo>
                <a:lnTo>
                  <a:pt x="333" y="270"/>
                </a:lnTo>
                <a:lnTo>
                  <a:pt x="333" y="270"/>
                </a:lnTo>
                <a:lnTo>
                  <a:pt x="332" y="272"/>
                </a:lnTo>
                <a:lnTo>
                  <a:pt x="332" y="272"/>
                </a:lnTo>
                <a:lnTo>
                  <a:pt x="335" y="269"/>
                </a:lnTo>
                <a:lnTo>
                  <a:pt x="336" y="264"/>
                </a:lnTo>
                <a:lnTo>
                  <a:pt x="336" y="264"/>
                </a:lnTo>
                <a:lnTo>
                  <a:pt x="338" y="256"/>
                </a:lnTo>
                <a:lnTo>
                  <a:pt x="338" y="256"/>
                </a:lnTo>
                <a:lnTo>
                  <a:pt x="338" y="250"/>
                </a:lnTo>
                <a:lnTo>
                  <a:pt x="338" y="250"/>
                </a:lnTo>
                <a:lnTo>
                  <a:pt x="336" y="243"/>
                </a:lnTo>
                <a:lnTo>
                  <a:pt x="335" y="239"/>
                </a:lnTo>
                <a:lnTo>
                  <a:pt x="335" y="239"/>
                </a:lnTo>
                <a:lnTo>
                  <a:pt x="333" y="235"/>
                </a:lnTo>
                <a:lnTo>
                  <a:pt x="333" y="235"/>
                </a:lnTo>
                <a:lnTo>
                  <a:pt x="332" y="237"/>
                </a:lnTo>
                <a:lnTo>
                  <a:pt x="332" y="239"/>
                </a:lnTo>
                <a:lnTo>
                  <a:pt x="332" y="239"/>
                </a:lnTo>
                <a:lnTo>
                  <a:pt x="335" y="248"/>
                </a:lnTo>
                <a:lnTo>
                  <a:pt x="335" y="248"/>
                </a:lnTo>
                <a:close/>
                <a:moveTo>
                  <a:pt x="245" y="423"/>
                </a:moveTo>
                <a:lnTo>
                  <a:pt x="245" y="423"/>
                </a:lnTo>
                <a:lnTo>
                  <a:pt x="256" y="422"/>
                </a:lnTo>
                <a:lnTo>
                  <a:pt x="265" y="418"/>
                </a:lnTo>
                <a:lnTo>
                  <a:pt x="275" y="414"/>
                </a:lnTo>
                <a:lnTo>
                  <a:pt x="283" y="406"/>
                </a:lnTo>
                <a:lnTo>
                  <a:pt x="283" y="406"/>
                </a:lnTo>
                <a:lnTo>
                  <a:pt x="275" y="412"/>
                </a:lnTo>
                <a:lnTo>
                  <a:pt x="265" y="417"/>
                </a:lnTo>
                <a:lnTo>
                  <a:pt x="254" y="420"/>
                </a:lnTo>
                <a:lnTo>
                  <a:pt x="245" y="423"/>
                </a:lnTo>
                <a:lnTo>
                  <a:pt x="245" y="423"/>
                </a:lnTo>
                <a:close/>
                <a:moveTo>
                  <a:pt x="366" y="240"/>
                </a:moveTo>
                <a:lnTo>
                  <a:pt x="366" y="240"/>
                </a:lnTo>
                <a:lnTo>
                  <a:pt x="366" y="261"/>
                </a:lnTo>
                <a:lnTo>
                  <a:pt x="366" y="261"/>
                </a:lnTo>
                <a:lnTo>
                  <a:pt x="365" y="272"/>
                </a:lnTo>
                <a:lnTo>
                  <a:pt x="363" y="281"/>
                </a:lnTo>
                <a:lnTo>
                  <a:pt x="363" y="281"/>
                </a:lnTo>
                <a:lnTo>
                  <a:pt x="363" y="283"/>
                </a:lnTo>
                <a:lnTo>
                  <a:pt x="363" y="283"/>
                </a:lnTo>
                <a:lnTo>
                  <a:pt x="362" y="286"/>
                </a:lnTo>
                <a:lnTo>
                  <a:pt x="362" y="286"/>
                </a:lnTo>
                <a:lnTo>
                  <a:pt x="360" y="287"/>
                </a:lnTo>
                <a:lnTo>
                  <a:pt x="360" y="287"/>
                </a:lnTo>
                <a:lnTo>
                  <a:pt x="362" y="289"/>
                </a:lnTo>
                <a:lnTo>
                  <a:pt x="362" y="289"/>
                </a:lnTo>
                <a:lnTo>
                  <a:pt x="363" y="284"/>
                </a:lnTo>
                <a:lnTo>
                  <a:pt x="363" y="284"/>
                </a:lnTo>
                <a:lnTo>
                  <a:pt x="366" y="276"/>
                </a:lnTo>
                <a:lnTo>
                  <a:pt x="368" y="269"/>
                </a:lnTo>
                <a:lnTo>
                  <a:pt x="368" y="269"/>
                </a:lnTo>
                <a:lnTo>
                  <a:pt x="368" y="257"/>
                </a:lnTo>
                <a:lnTo>
                  <a:pt x="368" y="246"/>
                </a:lnTo>
                <a:lnTo>
                  <a:pt x="368" y="246"/>
                </a:lnTo>
                <a:lnTo>
                  <a:pt x="366" y="240"/>
                </a:lnTo>
                <a:lnTo>
                  <a:pt x="366" y="240"/>
                </a:lnTo>
                <a:close/>
                <a:moveTo>
                  <a:pt x="196" y="409"/>
                </a:moveTo>
                <a:lnTo>
                  <a:pt x="196" y="409"/>
                </a:lnTo>
                <a:lnTo>
                  <a:pt x="201" y="412"/>
                </a:lnTo>
                <a:lnTo>
                  <a:pt x="209" y="415"/>
                </a:lnTo>
                <a:lnTo>
                  <a:pt x="209" y="415"/>
                </a:lnTo>
                <a:lnTo>
                  <a:pt x="218" y="417"/>
                </a:lnTo>
                <a:lnTo>
                  <a:pt x="229" y="418"/>
                </a:lnTo>
                <a:lnTo>
                  <a:pt x="229" y="418"/>
                </a:lnTo>
                <a:lnTo>
                  <a:pt x="243" y="417"/>
                </a:lnTo>
                <a:lnTo>
                  <a:pt x="243" y="417"/>
                </a:lnTo>
                <a:lnTo>
                  <a:pt x="231" y="417"/>
                </a:lnTo>
                <a:lnTo>
                  <a:pt x="218" y="415"/>
                </a:lnTo>
                <a:lnTo>
                  <a:pt x="207" y="412"/>
                </a:lnTo>
                <a:lnTo>
                  <a:pt x="196" y="409"/>
                </a:lnTo>
                <a:lnTo>
                  <a:pt x="196" y="409"/>
                </a:lnTo>
                <a:close/>
                <a:moveTo>
                  <a:pt x="321" y="275"/>
                </a:moveTo>
                <a:lnTo>
                  <a:pt x="321" y="275"/>
                </a:lnTo>
                <a:lnTo>
                  <a:pt x="324" y="273"/>
                </a:lnTo>
                <a:lnTo>
                  <a:pt x="325" y="272"/>
                </a:lnTo>
                <a:lnTo>
                  <a:pt x="325" y="272"/>
                </a:lnTo>
                <a:lnTo>
                  <a:pt x="329" y="261"/>
                </a:lnTo>
                <a:lnTo>
                  <a:pt x="329" y="261"/>
                </a:lnTo>
                <a:lnTo>
                  <a:pt x="329" y="259"/>
                </a:lnTo>
                <a:lnTo>
                  <a:pt x="329" y="259"/>
                </a:lnTo>
                <a:lnTo>
                  <a:pt x="322" y="262"/>
                </a:lnTo>
                <a:lnTo>
                  <a:pt x="322" y="262"/>
                </a:lnTo>
                <a:lnTo>
                  <a:pt x="322" y="264"/>
                </a:lnTo>
                <a:lnTo>
                  <a:pt x="322" y="264"/>
                </a:lnTo>
                <a:lnTo>
                  <a:pt x="321" y="269"/>
                </a:lnTo>
                <a:lnTo>
                  <a:pt x="321" y="269"/>
                </a:lnTo>
                <a:lnTo>
                  <a:pt x="321" y="275"/>
                </a:lnTo>
                <a:lnTo>
                  <a:pt x="321" y="275"/>
                </a:lnTo>
                <a:close/>
                <a:moveTo>
                  <a:pt x="321" y="250"/>
                </a:moveTo>
                <a:lnTo>
                  <a:pt x="321" y="250"/>
                </a:lnTo>
                <a:lnTo>
                  <a:pt x="321" y="250"/>
                </a:lnTo>
                <a:lnTo>
                  <a:pt x="321" y="250"/>
                </a:lnTo>
                <a:lnTo>
                  <a:pt x="314" y="251"/>
                </a:lnTo>
                <a:lnTo>
                  <a:pt x="314" y="251"/>
                </a:lnTo>
                <a:lnTo>
                  <a:pt x="313" y="253"/>
                </a:lnTo>
                <a:lnTo>
                  <a:pt x="313" y="253"/>
                </a:lnTo>
                <a:lnTo>
                  <a:pt x="311" y="262"/>
                </a:lnTo>
                <a:lnTo>
                  <a:pt x="311" y="262"/>
                </a:lnTo>
                <a:lnTo>
                  <a:pt x="311" y="264"/>
                </a:lnTo>
                <a:lnTo>
                  <a:pt x="311" y="264"/>
                </a:lnTo>
                <a:lnTo>
                  <a:pt x="314" y="262"/>
                </a:lnTo>
                <a:lnTo>
                  <a:pt x="314" y="262"/>
                </a:lnTo>
                <a:lnTo>
                  <a:pt x="316" y="261"/>
                </a:lnTo>
                <a:lnTo>
                  <a:pt x="316" y="261"/>
                </a:lnTo>
                <a:lnTo>
                  <a:pt x="319" y="253"/>
                </a:lnTo>
                <a:lnTo>
                  <a:pt x="319" y="253"/>
                </a:lnTo>
                <a:lnTo>
                  <a:pt x="321" y="250"/>
                </a:lnTo>
                <a:lnTo>
                  <a:pt x="321" y="250"/>
                </a:lnTo>
                <a:close/>
                <a:moveTo>
                  <a:pt x="245" y="40"/>
                </a:moveTo>
                <a:lnTo>
                  <a:pt x="245" y="40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8" y="62"/>
                </a:lnTo>
                <a:lnTo>
                  <a:pt x="248" y="62"/>
                </a:lnTo>
                <a:lnTo>
                  <a:pt x="248" y="51"/>
                </a:lnTo>
                <a:lnTo>
                  <a:pt x="248" y="51"/>
                </a:lnTo>
                <a:lnTo>
                  <a:pt x="247" y="45"/>
                </a:lnTo>
                <a:lnTo>
                  <a:pt x="245" y="40"/>
                </a:lnTo>
                <a:lnTo>
                  <a:pt x="245" y="40"/>
                </a:lnTo>
                <a:close/>
                <a:moveTo>
                  <a:pt x="335" y="278"/>
                </a:moveTo>
                <a:lnTo>
                  <a:pt x="335" y="278"/>
                </a:lnTo>
                <a:lnTo>
                  <a:pt x="333" y="278"/>
                </a:lnTo>
                <a:lnTo>
                  <a:pt x="333" y="278"/>
                </a:lnTo>
                <a:lnTo>
                  <a:pt x="332" y="280"/>
                </a:lnTo>
                <a:lnTo>
                  <a:pt x="330" y="280"/>
                </a:lnTo>
                <a:lnTo>
                  <a:pt x="330" y="280"/>
                </a:lnTo>
                <a:lnTo>
                  <a:pt x="330" y="280"/>
                </a:lnTo>
                <a:lnTo>
                  <a:pt x="330" y="280"/>
                </a:lnTo>
                <a:lnTo>
                  <a:pt x="327" y="281"/>
                </a:lnTo>
                <a:lnTo>
                  <a:pt x="327" y="281"/>
                </a:lnTo>
                <a:lnTo>
                  <a:pt x="329" y="283"/>
                </a:lnTo>
                <a:lnTo>
                  <a:pt x="329" y="283"/>
                </a:lnTo>
                <a:lnTo>
                  <a:pt x="329" y="283"/>
                </a:lnTo>
                <a:lnTo>
                  <a:pt x="330" y="286"/>
                </a:lnTo>
                <a:lnTo>
                  <a:pt x="330" y="286"/>
                </a:lnTo>
                <a:lnTo>
                  <a:pt x="338" y="281"/>
                </a:lnTo>
                <a:lnTo>
                  <a:pt x="338" y="281"/>
                </a:lnTo>
                <a:lnTo>
                  <a:pt x="335" y="278"/>
                </a:lnTo>
                <a:lnTo>
                  <a:pt x="335" y="278"/>
                </a:lnTo>
                <a:close/>
                <a:moveTo>
                  <a:pt x="11" y="79"/>
                </a:moveTo>
                <a:lnTo>
                  <a:pt x="11" y="79"/>
                </a:lnTo>
                <a:lnTo>
                  <a:pt x="11" y="81"/>
                </a:lnTo>
                <a:lnTo>
                  <a:pt x="11" y="81"/>
                </a:lnTo>
                <a:lnTo>
                  <a:pt x="11" y="84"/>
                </a:lnTo>
                <a:lnTo>
                  <a:pt x="11" y="84"/>
                </a:lnTo>
                <a:lnTo>
                  <a:pt x="16" y="98"/>
                </a:lnTo>
                <a:lnTo>
                  <a:pt x="23" y="109"/>
                </a:lnTo>
                <a:lnTo>
                  <a:pt x="23" y="109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18" y="97"/>
                </a:lnTo>
                <a:lnTo>
                  <a:pt x="15" y="89"/>
                </a:lnTo>
                <a:lnTo>
                  <a:pt x="11" y="79"/>
                </a:lnTo>
                <a:lnTo>
                  <a:pt x="11" y="79"/>
                </a:lnTo>
                <a:close/>
                <a:moveTo>
                  <a:pt x="305" y="251"/>
                </a:moveTo>
                <a:lnTo>
                  <a:pt x="305" y="251"/>
                </a:lnTo>
                <a:lnTo>
                  <a:pt x="308" y="251"/>
                </a:lnTo>
                <a:lnTo>
                  <a:pt x="310" y="246"/>
                </a:lnTo>
                <a:lnTo>
                  <a:pt x="310" y="246"/>
                </a:lnTo>
                <a:lnTo>
                  <a:pt x="310" y="246"/>
                </a:lnTo>
                <a:lnTo>
                  <a:pt x="310" y="246"/>
                </a:lnTo>
                <a:lnTo>
                  <a:pt x="311" y="239"/>
                </a:lnTo>
                <a:lnTo>
                  <a:pt x="311" y="239"/>
                </a:lnTo>
                <a:lnTo>
                  <a:pt x="307" y="240"/>
                </a:lnTo>
                <a:lnTo>
                  <a:pt x="307" y="240"/>
                </a:lnTo>
                <a:lnTo>
                  <a:pt x="307" y="242"/>
                </a:lnTo>
                <a:lnTo>
                  <a:pt x="307" y="242"/>
                </a:lnTo>
                <a:lnTo>
                  <a:pt x="305" y="251"/>
                </a:lnTo>
                <a:lnTo>
                  <a:pt x="305" y="251"/>
                </a:lnTo>
                <a:close/>
                <a:moveTo>
                  <a:pt x="40" y="138"/>
                </a:moveTo>
                <a:lnTo>
                  <a:pt x="40" y="138"/>
                </a:lnTo>
                <a:lnTo>
                  <a:pt x="40" y="138"/>
                </a:lnTo>
                <a:lnTo>
                  <a:pt x="40" y="138"/>
                </a:lnTo>
                <a:lnTo>
                  <a:pt x="27" y="122"/>
                </a:lnTo>
                <a:lnTo>
                  <a:pt x="16" y="104"/>
                </a:lnTo>
                <a:lnTo>
                  <a:pt x="16" y="104"/>
                </a:lnTo>
                <a:lnTo>
                  <a:pt x="16" y="106"/>
                </a:lnTo>
                <a:lnTo>
                  <a:pt x="16" y="106"/>
                </a:lnTo>
                <a:lnTo>
                  <a:pt x="18" y="111"/>
                </a:lnTo>
                <a:lnTo>
                  <a:pt x="19" y="116"/>
                </a:lnTo>
                <a:lnTo>
                  <a:pt x="19" y="116"/>
                </a:lnTo>
                <a:lnTo>
                  <a:pt x="27" y="123"/>
                </a:lnTo>
                <a:lnTo>
                  <a:pt x="27" y="123"/>
                </a:lnTo>
                <a:lnTo>
                  <a:pt x="37" y="134"/>
                </a:lnTo>
                <a:lnTo>
                  <a:pt x="37" y="134"/>
                </a:lnTo>
                <a:lnTo>
                  <a:pt x="40" y="138"/>
                </a:lnTo>
                <a:lnTo>
                  <a:pt x="40" y="138"/>
                </a:lnTo>
                <a:close/>
                <a:moveTo>
                  <a:pt x="311" y="276"/>
                </a:moveTo>
                <a:lnTo>
                  <a:pt x="311" y="276"/>
                </a:lnTo>
                <a:lnTo>
                  <a:pt x="313" y="278"/>
                </a:lnTo>
                <a:lnTo>
                  <a:pt x="313" y="278"/>
                </a:lnTo>
                <a:lnTo>
                  <a:pt x="316" y="276"/>
                </a:lnTo>
                <a:lnTo>
                  <a:pt x="316" y="276"/>
                </a:lnTo>
                <a:lnTo>
                  <a:pt x="318" y="275"/>
                </a:lnTo>
                <a:lnTo>
                  <a:pt x="318" y="275"/>
                </a:lnTo>
                <a:lnTo>
                  <a:pt x="318" y="267"/>
                </a:lnTo>
                <a:lnTo>
                  <a:pt x="318" y="267"/>
                </a:lnTo>
                <a:lnTo>
                  <a:pt x="318" y="265"/>
                </a:lnTo>
                <a:lnTo>
                  <a:pt x="318" y="265"/>
                </a:lnTo>
                <a:lnTo>
                  <a:pt x="314" y="272"/>
                </a:lnTo>
                <a:lnTo>
                  <a:pt x="311" y="276"/>
                </a:lnTo>
                <a:lnTo>
                  <a:pt x="311" y="276"/>
                </a:lnTo>
                <a:close/>
                <a:moveTo>
                  <a:pt x="82" y="30"/>
                </a:moveTo>
                <a:lnTo>
                  <a:pt x="82" y="30"/>
                </a:lnTo>
                <a:lnTo>
                  <a:pt x="84" y="30"/>
                </a:lnTo>
                <a:lnTo>
                  <a:pt x="84" y="30"/>
                </a:lnTo>
                <a:lnTo>
                  <a:pt x="92" y="30"/>
                </a:lnTo>
                <a:lnTo>
                  <a:pt x="92" y="30"/>
                </a:lnTo>
                <a:lnTo>
                  <a:pt x="97" y="30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92" y="29"/>
                </a:lnTo>
                <a:lnTo>
                  <a:pt x="82" y="30"/>
                </a:lnTo>
                <a:lnTo>
                  <a:pt x="82" y="30"/>
                </a:lnTo>
                <a:close/>
                <a:moveTo>
                  <a:pt x="330" y="232"/>
                </a:moveTo>
                <a:lnTo>
                  <a:pt x="330" y="232"/>
                </a:lnTo>
                <a:lnTo>
                  <a:pt x="327" y="228"/>
                </a:lnTo>
                <a:lnTo>
                  <a:pt x="321" y="224"/>
                </a:lnTo>
                <a:lnTo>
                  <a:pt x="321" y="224"/>
                </a:lnTo>
                <a:lnTo>
                  <a:pt x="321" y="229"/>
                </a:lnTo>
                <a:lnTo>
                  <a:pt x="321" y="229"/>
                </a:lnTo>
                <a:lnTo>
                  <a:pt x="327" y="232"/>
                </a:lnTo>
                <a:lnTo>
                  <a:pt x="327" y="232"/>
                </a:lnTo>
                <a:lnTo>
                  <a:pt x="329" y="232"/>
                </a:lnTo>
                <a:lnTo>
                  <a:pt x="330" y="232"/>
                </a:lnTo>
                <a:lnTo>
                  <a:pt x="330" y="232"/>
                </a:lnTo>
                <a:close/>
                <a:moveTo>
                  <a:pt x="355" y="287"/>
                </a:moveTo>
                <a:lnTo>
                  <a:pt x="355" y="287"/>
                </a:lnTo>
                <a:lnTo>
                  <a:pt x="351" y="284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3" y="281"/>
                </a:lnTo>
                <a:lnTo>
                  <a:pt x="343" y="281"/>
                </a:lnTo>
                <a:lnTo>
                  <a:pt x="355" y="289"/>
                </a:lnTo>
                <a:lnTo>
                  <a:pt x="355" y="289"/>
                </a:lnTo>
                <a:lnTo>
                  <a:pt x="355" y="287"/>
                </a:lnTo>
                <a:lnTo>
                  <a:pt x="355" y="287"/>
                </a:lnTo>
                <a:close/>
                <a:moveTo>
                  <a:pt x="291" y="248"/>
                </a:moveTo>
                <a:lnTo>
                  <a:pt x="291" y="248"/>
                </a:lnTo>
                <a:lnTo>
                  <a:pt x="286" y="248"/>
                </a:lnTo>
                <a:lnTo>
                  <a:pt x="283" y="248"/>
                </a:lnTo>
                <a:lnTo>
                  <a:pt x="283" y="248"/>
                </a:lnTo>
                <a:lnTo>
                  <a:pt x="283" y="254"/>
                </a:lnTo>
                <a:lnTo>
                  <a:pt x="283" y="254"/>
                </a:lnTo>
                <a:lnTo>
                  <a:pt x="291" y="248"/>
                </a:lnTo>
                <a:lnTo>
                  <a:pt x="291" y="248"/>
                </a:lnTo>
                <a:close/>
                <a:moveTo>
                  <a:pt x="341" y="229"/>
                </a:moveTo>
                <a:lnTo>
                  <a:pt x="341" y="229"/>
                </a:lnTo>
                <a:lnTo>
                  <a:pt x="343" y="229"/>
                </a:lnTo>
                <a:lnTo>
                  <a:pt x="343" y="229"/>
                </a:lnTo>
                <a:lnTo>
                  <a:pt x="343" y="229"/>
                </a:lnTo>
                <a:lnTo>
                  <a:pt x="343" y="229"/>
                </a:lnTo>
                <a:lnTo>
                  <a:pt x="351" y="226"/>
                </a:lnTo>
                <a:lnTo>
                  <a:pt x="357" y="223"/>
                </a:lnTo>
                <a:lnTo>
                  <a:pt x="357" y="223"/>
                </a:lnTo>
                <a:lnTo>
                  <a:pt x="355" y="220"/>
                </a:lnTo>
                <a:lnTo>
                  <a:pt x="355" y="220"/>
                </a:lnTo>
                <a:lnTo>
                  <a:pt x="341" y="229"/>
                </a:lnTo>
                <a:lnTo>
                  <a:pt x="341" y="229"/>
                </a:lnTo>
                <a:close/>
                <a:moveTo>
                  <a:pt x="308" y="235"/>
                </a:moveTo>
                <a:lnTo>
                  <a:pt x="308" y="235"/>
                </a:lnTo>
                <a:lnTo>
                  <a:pt x="310" y="235"/>
                </a:lnTo>
                <a:lnTo>
                  <a:pt x="310" y="235"/>
                </a:lnTo>
                <a:lnTo>
                  <a:pt x="311" y="234"/>
                </a:lnTo>
                <a:lnTo>
                  <a:pt x="313" y="232"/>
                </a:lnTo>
                <a:lnTo>
                  <a:pt x="313" y="232"/>
                </a:lnTo>
                <a:lnTo>
                  <a:pt x="314" y="232"/>
                </a:lnTo>
                <a:lnTo>
                  <a:pt x="314" y="232"/>
                </a:lnTo>
                <a:lnTo>
                  <a:pt x="316" y="232"/>
                </a:lnTo>
                <a:lnTo>
                  <a:pt x="318" y="231"/>
                </a:lnTo>
                <a:lnTo>
                  <a:pt x="318" y="231"/>
                </a:lnTo>
                <a:lnTo>
                  <a:pt x="311" y="229"/>
                </a:lnTo>
                <a:lnTo>
                  <a:pt x="311" y="229"/>
                </a:lnTo>
                <a:lnTo>
                  <a:pt x="310" y="231"/>
                </a:lnTo>
                <a:lnTo>
                  <a:pt x="308" y="232"/>
                </a:lnTo>
                <a:lnTo>
                  <a:pt x="308" y="232"/>
                </a:lnTo>
                <a:lnTo>
                  <a:pt x="310" y="234"/>
                </a:lnTo>
                <a:lnTo>
                  <a:pt x="308" y="235"/>
                </a:lnTo>
                <a:lnTo>
                  <a:pt x="308" y="235"/>
                </a:lnTo>
                <a:close/>
                <a:moveTo>
                  <a:pt x="190" y="13"/>
                </a:moveTo>
                <a:lnTo>
                  <a:pt x="190" y="13"/>
                </a:lnTo>
                <a:lnTo>
                  <a:pt x="188" y="13"/>
                </a:lnTo>
                <a:lnTo>
                  <a:pt x="188" y="13"/>
                </a:lnTo>
                <a:lnTo>
                  <a:pt x="180" y="16"/>
                </a:lnTo>
                <a:lnTo>
                  <a:pt x="180" y="16"/>
                </a:lnTo>
                <a:lnTo>
                  <a:pt x="177" y="18"/>
                </a:lnTo>
                <a:lnTo>
                  <a:pt x="176" y="21"/>
                </a:lnTo>
                <a:lnTo>
                  <a:pt x="176" y="21"/>
                </a:lnTo>
                <a:lnTo>
                  <a:pt x="183" y="18"/>
                </a:lnTo>
                <a:lnTo>
                  <a:pt x="190" y="13"/>
                </a:lnTo>
                <a:lnTo>
                  <a:pt x="190" y="13"/>
                </a:lnTo>
                <a:close/>
                <a:moveTo>
                  <a:pt x="307" y="272"/>
                </a:moveTo>
                <a:lnTo>
                  <a:pt x="307" y="272"/>
                </a:lnTo>
                <a:lnTo>
                  <a:pt x="303" y="273"/>
                </a:lnTo>
                <a:lnTo>
                  <a:pt x="303" y="273"/>
                </a:lnTo>
                <a:lnTo>
                  <a:pt x="302" y="276"/>
                </a:lnTo>
                <a:lnTo>
                  <a:pt x="300" y="278"/>
                </a:lnTo>
                <a:lnTo>
                  <a:pt x="300" y="278"/>
                </a:lnTo>
                <a:lnTo>
                  <a:pt x="303" y="280"/>
                </a:lnTo>
                <a:lnTo>
                  <a:pt x="307" y="280"/>
                </a:lnTo>
                <a:lnTo>
                  <a:pt x="307" y="280"/>
                </a:lnTo>
                <a:lnTo>
                  <a:pt x="307" y="278"/>
                </a:lnTo>
                <a:lnTo>
                  <a:pt x="307" y="278"/>
                </a:lnTo>
                <a:lnTo>
                  <a:pt x="307" y="272"/>
                </a:lnTo>
                <a:lnTo>
                  <a:pt x="307" y="272"/>
                </a:lnTo>
                <a:close/>
                <a:moveTo>
                  <a:pt x="307" y="256"/>
                </a:moveTo>
                <a:lnTo>
                  <a:pt x="307" y="256"/>
                </a:lnTo>
                <a:lnTo>
                  <a:pt x="303" y="257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02" y="267"/>
                </a:lnTo>
                <a:lnTo>
                  <a:pt x="302" y="267"/>
                </a:lnTo>
                <a:lnTo>
                  <a:pt x="303" y="267"/>
                </a:lnTo>
                <a:lnTo>
                  <a:pt x="303" y="265"/>
                </a:lnTo>
                <a:lnTo>
                  <a:pt x="303" y="265"/>
                </a:lnTo>
                <a:lnTo>
                  <a:pt x="307" y="259"/>
                </a:lnTo>
                <a:lnTo>
                  <a:pt x="307" y="259"/>
                </a:lnTo>
                <a:lnTo>
                  <a:pt x="307" y="256"/>
                </a:lnTo>
                <a:lnTo>
                  <a:pt x="307" y="256"/>
                </a:lnTo>
                <a:close/>
                <a:moveTo>
                  <a:pt x="30" y="21"/>
                </a:moveTo>
                <a:lnTo>
                  <a:pt x="30" y="21"/>
                </a:lnTo>
                <a:lnTo>
                  <a:pt x="24" y="24"/>
                </a:lnTo>
                <a:lnTo>
                  <a:pt x="19" y="27"/>
                </a:lnTo>
                <a:lnTo>
                  <a:pt x="19" y="27"/>
                </a:lnTo>
                <a:lnTo>
                  <a:pt x="23" y="29"/>
                </a:lnTo>
                <a:lnTo>
                  <a:pt x="23" y="29"/>
                </a:lnTo>
                <a:lnTo>
                  <a:pt x="30" y="21"/>
                </a:lnTo>
                <a:lnTo>
                  <a:pt x="30" y="21"/>
                </a:lnTo>
                <a:close/>
                <a:moveTo>
                  <a:pt x="130" y="198"/>
                </a:moveTo>
                <a:lnTo>
                  <a:pt x="130" y="198"/>
                </a:lnTo>
                <a:lnTo>
                  <a:pt x="131" y="199"/>
                </a:lnTo>
                <a:lnTo>
                  <a:pt x="135" y="199"/>
                </a:lnTo>
                <a:lnTo>
                  <a:pt x="135" y="199"/>
                </a:lnTo>
                <a:lnTo>
                  <a:pt x="141" y="199"/>
                </a:lnTo>
                <a:lnTo>
                  <a:pt x="147" y="199"/>
                </a:lnTo>
                <a:lnTo>
                  <a:pt x="147" y="199"/>
                </a:lnTo>
                <a:lnTo>
                  <a:pt x="149" y="198"/>
                </a:lnTo>
                <a:lnTo>
                  <a:pt x="149" y="198"/>
                </a:lnTo>
                <a:lnTo>
                  <a:pt x="130" y="198"/>
                </a:lnTo>
                <a:lnTo>
                  <a:pt x="130" y="198"/>
                </a:lnTo>
                <a:close/>
                <a:moveTo>
                  <a:pt x="297" y="254"/>
                </a:moveTo>
                <a:lnTo>
                  <a:pt x="297" y="254"/>
                </a:lnTo>
                <a:lnTo>
                  <a:pt x="299" y="253"/>
                </a:lnTo>
                <a:lnTo>
                  <a:pt x="299" y="253"/>
                </a:lnTo>
                <a:lnTo>
                  <a:pt x="302" y="245"/>
                </a:lnTo>
                <a:lnTo>
                  <a:pt x="302" y="245"/>
                </a:lnTo>
                <a:lnTo>
                  <a:pt x="302" y="243"/>
                </a:lnTo>
                <a:lnTo>
                  <a:pt x="302" y="243"/>
                </a:lnTo>
                <a:lnTo>
                  <a:pt x="300" y="245"/>
                </a:lnTo>
                <a:lnTo>
                  <a:pt x="299" y="246"/>
                </a:lnTo>
                <a:lnTo>
                  <a:pt x="299" y="246"/>
                </a:lnTo>
                <a:lnTo>
                  <a:pt x="299" y="250"/>
                </a:lnTo>
                <a:lnTo>
                  <a:pt x="299" y="250"/>
                </a:lnTo>
                <a:lnTo>
                  <a:pt x="297" y="254"/>
                </a:lnTo>
                <a:lnTo>
                  <a:pt x="297" y="254"/>
                </a:lnTo>
                <a:close/>
                <a:moveTo>
                  <a:pt x="307" y="232"/>
                </a:moveTo>
                <a:lnTo>
                  <a:pt x="307" y="232"/>
                </a:lnTo>
                <a:lnTo>
                  <a:pt x="303" y="234"/>
                </a:lnTo>
                <a:lnTo>
                  <a:pt x="303" y="234"/>
                </a:lnTo>
                <a:lnTo>
                  <a:pt x="302" y="234"/>
                </a:lnTo>
                <a:lnTo>
                  <a:pt x="302" y="234"/>
                </a:lnTo>
                <a:lnTo>
                  <a:pt x="302" y="240"/>
                </a:lnTo>
                <a:lnTo>
                  <a:pt x="302" y="240"/>
                </a:lnTo>
                <a:lnTo>
                  <a:pt x="303" y="239"/>
                </a:lnTo>
                <a:lnTo>
                  <a:pt x="303" y="237"/>
                </a:lnTo>
                <a:lnTo>
                  <a:pt x="303" y="237"/>
                </a:lnTo>
                <a:lnTo>
                  <a:pt x="307" y="232"/>
                </a:lnTo>
                <a:lnTo>
                  <a:pt x="307" y="232"/>
                </a:lnTo>
                <a:close/>
                <a:moveTo>
                  <a:pt x="291" y="270"/>
                </a:moveTo>
                <a:lnTo>
                  <a:pt x="291" y="270"/>
                </a:lnTo>
                <a:lnTo>
                  <a:pt x="292" y="270"/>
                </a:lnTo>
                <a:lnTo>
                  <a:pt x="294" y="269"/>
                </a:lnTo>
                <a:lnTo>
                  <a:pt x="294" y="269"/>
                </a:lnTo>
                <a:lnTo>
                  <a:pt x="295" y="264"/>
                </a:lnTo>
                <a:lnTo>
                  <a:pt x="295" y="264"/>
                </a:lnTo>
                <a:lnTo>
                  <a:pt x="295" y="262"/>
                </a:lnTo>
                <a:lnTo>
                  <a:pt x="295" y="262"/>
                </a:lnTo>
                <a:lnTo>
                  <a:pt x="292" y="265"/>
                </a:lnTo>
                <a:lnTo>
                  <a:pt x="291" y="270"/>
                </a:lnTo>
                <a:lnTo>
                  <a:pt x="291" y="270"/>
                </a:lnTo>
                <a:close/>
                <a:moveTo>
                  <a:pt x="286" y="245"/>
                </a:moveTo>
                <a:lnTo>
                  <a:pt x="286" y="245"/>
                </a:lnTo>
                <a:lnTo>
                  <a:pt x="286" y="245"/>
                </a:lnTo>
                <a:lnTo>
                  <a:pt x="286" y="245"/>
                </a:lnTo>
                <a:lnTo>
                  <a:pt x="291" y="243"/>
                </a:lnTo>
                <a:lnTo>
                  <a:pt x="291" y="243"/>
                </a:lnTo>
                <a:lnTo>
                  <a:pt x="291" y="243"/>
                </a:lnTo>
                <a:lnTo>
                  <a:pt x="291" y="243"/>
                </a:lnTo>
                <a:lnTo>
                  <a:pt x="292" y="240"/>
                </a:lnTo>
                <a:lnTo>
                  <a:pt x="292" y="240"/>
                </a:lnTo>
                <a:lnTo>
                  <a:pt x="292" y="240"/>
                </a:lnTo>
                <a:lnTo>
                  <a:pt x="292" y="240"/>
                </a:lnTo>
                <a:lnTo>
                  <a:pt x="286" y="245"/>
                </a:lnTo>
                <a:lnTo>
                  <a:pt x="286" y="245"/>
                </a:lnTo>
                <a:close/>
                <a:moveTo>
                  <a:pt x="146" y="232"/>
                </a:moveTo>
                <a:lnTo>
                  <a:pt x="146" y="232"/>
                </a:lnTo>
                <a:lnTo>
                  <a:pt x="150" y="229"/>
                </a:lnTo>
                <a:lnTo>
                  <a:pt x="153" y="224"/>
                </a:lnTo>
                <a:lnTo>
                  <a:pt x="153" y="224"/>
                </a:lnTo>
                <a:lnTo>
                  <a:pt x="153" y="224"/>
                </a:lnTo>
                <a:lnTo>
                  <a:pt x="153" y="224"/>
                </a:lnTo>
                <a:lnTo>
                  <a:pt x="147" y="229"/>
                </a:lnTo>
                <a:lnTo>
                  <a:pt x="147" y="229"/>
                </a:lnTo>
                <a:lnTo>
                  <a:pt x="146" y="231"/>
                </a:lnTo>
                <a:lnTo>
                  <a:pt x="146" y="231"/>
                </a:lnTo>
                <a:lnTo>
                  <a:pt x="146" y="232"/>
                </a:lnTo>
                <a:lnTo>
                  <a:pt x="146" y="232"/>
                </a:lnTo>
                <a:close/>
                <a:moveTo>
                  <a:pt x="124" y="210"/>
                </a:moveTo>
                <a:lnTo>
                  <a:pt x="124" y="210"/>
                </a:lnTo>
                <a:lnTo>
                  <a:pt x="125" y="209"/>
                </a:lnTo>
                <a:lnTo>
                  <a:pt x="127" y="207"/>
                </a:lnTo>
                <a:lnTo>
                  <a:pt x="127" y="207"/>
                </a:lnTo>
                <a:lnTo>
                  <a:pt x="127" y="205"/>
                </a:lnTo>
                <a:lnTo>
                  <a:pt x="127" y="205"/>
                </a:lnTo>
                <a:lnTo>
                  <a:pt x="124" y="205"/>
                </a:lnTo>
                <a:lnTo>
                  <a:pt x="124" y="205"/>
                </a:lnTo>
                <a:lnTo>
                  <a:pt x="124" y="207"/>
                </a:lnTo>
                <a:lnTo>
                  <a:pt x="124" y="210"/>
                </a:lnTo>
                <a:lnTo>
                  <a:pt x="124" y="210"/>
                </a:lnTo>
                <a:close/>
                <a:moveTo>
                  <a:pt x="135" y="216"/>
                </a:moveTo>
                <a:lnTo>
                  <a:pt x="135" y="216"/>
                </a:lnTo>
                <a:lnTo>
                  <a:pt x="136" y="210"/>
                </a:lnTo>
                <a:lnTo>
                  <a:pt x="136" y="210"/>
                </a:lnTo>
                <a:lnTo>
                  <a:pt x="133" y="212"/>
                </a:lnTo>
                <a:lnTo>
                  <a:pt x="133" y="212"/>
                </a:lnTo>
                <a:lnTo>
                  <a:pt x="133" y="216"/>
                </a:lnTo>
                <a:lnTo>
                  <a:pt x="133" y="216"/>
                </a:lnTo>
                <a:lnTo>
                  <a:pt x="135" y="216"/>
                </a:lnTo>
                <a:lnTo>
                  <a:pt x="135" y="216"/>
                </a:lnTo>
                <a:close/>
                <a:moveTo>
                  <a:pt x="76" y="22"/>
                </a:moveTo>
                <a:lnTo>
                  <a:pt x="76" y="22"/>
                </a:lnTo>
                <a:lnTo>
                  <a:pt x="76" y="26"/>
                </a:lnTo>
                <a:lnTo>
                  <a:pt x="76" y="26"/>
                </a:lnTo>
                <a:lnTo>
                  <a:pt x="81" y="26"/>
                </a:lnTo>
                <a:lnTo>
                  <a:pt x="81" y="26"/>
                </a:lnTo>
                <a:lnTo>
                  <a:pt x="79" y="22"/>
                </a:lnTo>
                <a:lnTo>
                  <a:pt x="79" y="22"/>
                </a:lnTo>
                <a:lnTo>
                  <a:pt x="76" y="22"/>
                </a:lnTo>
                <a:lnTo>
                  <a:pt x="76" y="22"/>
                </a:lnTo>
                <a:close/>
                <a:moveTo>
                  <a:pt x="291" y="235"/>
                </a:moveTo>
                <a:lnTo>
                  <a:pt x="291" y="235"/>
                </a:lnTo>
                <a:lnTo>
                  <a:pt x="291" y="235"/>
                </a:lnTo>
                <a:lnTo>
                  <a:pt x="291" y="235"/>
                </a:lnTo>
                <a:lnTo>
                  <a:pt x="289" y="235"/>
                </a:lnTo>
                <a:lnTo>
                  <a:pt x="289" y="235"/>
                </a:lnTo>
                <a:lnTo>
                  <a:pt x="288" y="235"/>
                </a:lnTo>
                <a:lnTo>
                  <a:pt x="288" y="235"/>
                </a:lnTo>
                <a:lnTo>
                  <a:pt x="284" y="240"/>
                </a:lnTo>
                <a:lnTo>
                  <a:pt x="284" y="240"/>
                </a:lnTo>
                <a:lnTo>
                  <a:pt x="291" y="235"/>
                </a:lnTo>
                <a:lnTo>
                  <a:pt x="291" y="235"/>
                </a:lnTo>
                <a:close/>
                <a:moveTo>
                  <a:pt x="299" y="235"/>
                </a:moveTo>
                <a:lnTo>
                  <a:pt x="299" y="235"/>
                </a:lnTo>
                <a:lnTo>
                  <a:pt x="299" y="235"/>
                </a:lnTo>
                <a:lnTo>
                  <a:pt x="299" y="235"/>
                </a:lnTo>
                <a:lnTo>
                  <a:pt x="297" y="237"/>
                </a:lnTo>
                <a:lnTo>
                  <a:pt x="297" y="237"/>
                </a:lnTo>
                <a:lnTo>
                  <a:pt x="295" y="242"/>
                </a:lnTo>
                <a:lnTo>
                  <a:pt x="295" y="242"/>
                </a:lnTo>
                <a:lnTo>
                  <a:pt x="297" y="242"/>
                </a:lnTo>
                <a:lnTo>
                  <a:pt x="297" y="240"/>
                </a:lnTo>
                <a:lnTo>
                  <a:pt x="297" y="240"/>
                </a:lnTo>
                <a:lnTo>
                  <a:pt x="299" y="235"/>
                </a:lnTo>
                <a:lnTo>
                  <a:pt x="299" y="235"/>
                </a:lnTo>
                <a:close/>
                <a:moveTo>
                  <a:pt x="224" y="423"/>
                </a:moveTo>
                <a:lnTo>
                  <a:pt x="224" y="423"/>
                </a:lnTo>
                <a:lnTo>
                  <a:pt x="215" y="422"/>
                </a:lnTo>
                <a:lnTo>
                  <a:pt x="215" y="422"/>
                </a:lnTo>
                <a:lnTo>
                  <a:pt x="206" y="420"/>
                </a:lnTo>
                <a:lnTo>
                  <a:pt x="206" y="420"/>
                </a:lnTo>
                <a:lnTo>
                  <a:pt x="215" y="422"/>
                </a:lnTo>
                <a:lnTo>
                  <a:pt x="224" y="423"/>
                </a:lnTo>
                <a:lnTo>
                  <a:pt x="224" y="423"/>
                </a:lnTo>
                <a:close/>
                <a:moveTo>
                  <a:pt x="316" y="223"/>
                </a:moveTo>
                <a:lnTo>
                  <a:pt x="316" y="223"/>
                </a:lnTo>
                <a:lnTo>
                  <a:pt x="311" y="223"/>
                </a:lnTo>
                <a:lnTo>
                  <a:pt x="311" y="223"/>
                </a:lnTo>
                <a:lnTo>
                  <a:pt x="310" y="223"/>
                </a:lnTo>
                <a:lnTo>
                  <a:pt x="308" y="224"/>
                </a:lnTo>
                <a:lnTo>
                  <a:pt x="308" y="224"/>
                </a:lnTo>
                <a:lnTo>
                  <a:pt x="313" y="224"/>
                </a:lnTo>
                <a:lnTo>
                  <a:pt x="316" y="223"/>
                </a:lnTo>
                <a:lnTo>
                  <a:pt x="316" y="223"/>
                </a:lnTo>
                <a:close/>
                <a:moveTo>
                  <a:pt x="303" y="223"/>
                </a:moveTo>
                <a:lnTo>
                  <a:pt x="303" y="223"/>
                </a:lnTo>
                <a:lnTo>
                  <a:pt x="295" y="226"/>
                </a:lnTo>
                <a:lnTo>
                  <a:pt x="295" y="226"/>
                </a:lnTo>
                <a:lnTo>
                  <a:pt x="305" y="224"/>
                </a:lnTo>
                <a:lnTo>
                  <a:pt x="305" y="224"/>
                </a:lnTo>
                <a:lnTo>
                  <a:pt x="303" y="223"/>
                </a:lnTo>
                <a:lnTo>
                  <a:pt x="303" y="223"/>
                </a:lnTo>
                <a:close/>
                <a:moveTo>
                  <a:pt x="163" y="18"/>
                </a:moveTo>
                <a:lnTo>
                  <a:pt x="163" y="18"/>
                </a:lnTo>
                <a:lnTo>
                  <a:pt x="163" y="18"/>
                </a:lnTo>
                <a:lnTo>
                  <a:pt x="163" y="18"/>
                </a:lnTo>
                <a:lnTo>
                  <a:pt x="171" y="16"/>
                </a:lnTo>
                <a:lnTo>
                  <a:pt x="171" y="16"/>
                </a:lnTo>
                <a:lnTo>
                  <a:pt x="171" y="15"/>
                </a:lnTo>
                <a:lnTo>
                  <a:pt x="171" y="15"/>
                </a:lnTo>
                <a:lnTo>
                  <a:pt x="163" y="18"/>
                </a:lnTo>
                <a:lnTo>
                  <a:pt x="163" y="18"/>
                </a:lnTo>
                <a:close/>
                <a:moveTo>
                  <a:pt x="146" y="226"/>
                </a:moveTo>
                <a:lnTo>
                  <a:pt x="146" y="226"/>
                </a:lnTo>
                <a:lnTo>
                  <a:pt x="146" y="223"/>
                </a:lnTo>
                <a:lnTo>
                  <a:pt x="146" y="223"/>
                </a:lnTo>
                <a:lnTo>
                  <a:pt x="146" y="223"/>
                </a:lnTo>
                <a:lnTo>
                  <a:pt x="146" y="223"/>
                </a:lnTo>
                <a:lnTo>
                  <a:pt x="144" y="229"/>
                </a:lnTo>
                <a:lnTo>
                  <a:pt x="144" y="229"/>
                </a:lnTo>
                <a:lnTo>
                  <a:pt x="146" y="226"/>
                </a:lnTo>
                <a:lnTo>
                  <a:pt x="146" y="226"/>
                </a:lnTo>
                <a:close/>
                <a:moveTo>
                  <a:pt x="286" y="257"/>
                </a:moveTo>
                <a:lnTo>
                  <a:pt x="286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3"/>
                </a:lnTo>
                <a:lnTo>
                  <a:pt x="289" y="253"/>
                </a:lnTo>
                <a:lnTo>
                  <a:pt x="286" y="257"/>
                </a:lnTo>
                <a:lnTo>
                  <a:pt x="286" y="257"/>
                </a:lnTo>
                <a:close/>
                <a:moveTo>
                  <a:pt x="292" y="256"/>
                </a:moveTo>
                <a:lnTo>
                  <a:pt x="292" y="256"/>
                </a:lnTo>
                <a:lnTo>
                  <a:pt x="294" y="256"/>
                </a:lnTo>
                <a:lnTo>
                  <a:pt x="294" y="256"/>
                </a:lnTo>
                <a:lnTo>
                  <a:pt x="295" y="248"/>
                </a:lnTo>
                <a:lnTo>
                  <a:pt x="295" y="248"/>
                </a:lnTo>
                <a:lnTo>
                  <a:pt x="294" y="250"/>
                </a:lnTo>
                <a:lnTo>
                  <a:pt x="292" y="251"/>
                </a:lnTo>
                <a:lnTo>
                  <a:pt x="292" y="251"/>
                </a:lnTo>
                <a:lnTo>
                  <a:pt x="292" y="254"/>
                </a:lnTo>
                <a:lnTo>
                  <a:pt x="292" y="254"/>
                </a:lnTo>
                <a:lnTo>
                  <a:pt x="292" y="256"/>
                </a:lnTo>
                <a:lnTo>
                  <a:pt x="292" y="256"/>
                </a:lnTo>
                <a:close/>
                <a:moveTo>
                  <a:pt x="149" y="213"/>
                </a:moveTo>
                <a:lnTo>
                  <a:pt x="149" y="213"/>
                </a:lnTo>
                <a:lnTo>
                  <a:pt x="149" y="213"/>
                </a:lnTo>
                <a:lnTo>
                  <a:pt x="149" y="213"/>
                </a:lnTo>
                <a:lnTo>
                  <a:pt x="150" y="213"/>
                </a:lnTo>
                <a:lnTo>
                  <a:pt x="150" y="213"/>
                </a:lnTo>
                <a:lnTo>
                  <a:pt x="150" y="213"/>
                </a:lnTo>
                <a:lnTo>
                  <a:pt x="150" y="213"/>
                </a:lnTo>
                <a:lnTo>
                  <a:pt x="150" y="207"/>
                </a:lnTo>
                <a:lnTo>
                  <a:pt x="150" y="207"/>
                </a:lnTo>
                <a:lnTo>
                  <a:pt x="149" y="209"/>
                </a:lnTo>
                <a:lnTo>
                  <a:pt x="149" y="210"/>
                </a:lnTo>
                <a:lnTo>
                  <a:pt x="149" y="210"/>
                </a:lnTo>
                <a:lnTo>
                  <a:pt x="149" y="213"/>
                </a:lnTo>
                <a:lnTo>
                  <a:pt x="149" y="213"/>
                </a:lnTo>
                <a:close/>
                <a:moveTo>
                  <a:pt x="128" y="218"/>
                </a:moveTo>
                <a:lnTo>
                  <a:pt x="128" y="218"/>
                </a:lnTo>
                <a:lnTo>
                  <a:pt x="127" y="220"/>
                </a:lnTo>
                <a:lnTo>
                  <a:pt x="127" y="220"/>
                </a:lnTo>
                <a:lnTo>
                  <a:pt x="127" y="221"/>
                </a:lnTo>
                <a:lnTo>
                  <a:pt x="127" y="221"/>
                </a:lnTo>
                <a:lnTo>
                  <a:pt x="128" y="223"/>
                </a:lnTo>
                <a:lnTo>
                  <a:pt x="128" y="223"/>
                </a:lnTo>
                <a:lnTo>
                  <a:pt x="128" y="221"/>
                </a:lnTo>
                <a:lnTo>
                  <a:pt x="128" y="221"/>
                </a:lnTo>
                <a:lnTo>
                  <a:pt x="130" y="221"/>
                </a:lnTo>
                <a:lnTo>
                  <a:pt x="130" y="221"/>
                </a:lnTo>
                <a:lnTo>
                  <a:pt x="130" y="220"/>
                </a:lnTo>
                <a:lnTo>
                  <a:pt x="128" y="218"/>
                </a:lnTo>
                <a:lnTo>
                  <a:pt x="128" y="218"/>
                </a:lnTo>
                <a:close/>
                <a:moveTo>
                  <a:pt x="199" y="11"/>
                </a:moveTo>
                <a:lnTo>
                  <a:pt x="199" y="11"/>
                </a:lnTo>
                <a:lnTo>
                  <a:pt x="196" y="11"/>
                </a:lnTo>
                <a:lnTo>
                  <a:pt x="194" y="13"/>
                </a:lnTo>
                <a:lnTo>
                  <a:pt x="193" y="15"/>
                </a:lnTo>
                <a:lnTo>
                  <a:pt x="193" y="15"/>
                </a:lnTo>
                <a:lnTo>
                  <a:pt x="199" y="11"/>
                </a:lnTo>
                <a:lnTo>
                  <a:pt x="199" y="11"/>
                </a:lnTo>
                <a:close/>
                <a:moveTo>
                  <a:pt x="130" y="229"/>
                </a:moveTo>
                <a:lnTo>
                  <a:pt x="130" y="229"/>
                </a:lnTo>
                <a:lnTo>
                  <a:pt x="128" y="228"/>
                </a:lnTo>
                <a:lnTo>
                  <a:pt x="128" y="228"/>
                </a:lnTo>
                <a:lnTo>
                  <a:pt x="127" y="228"/>
                </a:lnTo>
                <a:lnTo>
                  <a:pt x="127" y="229"/>
                </a:lnTo>
                <a:lnTo>
                  <a:pt x="127" y="229"/>
                </a:lnTo>
                <a:lnTo>
                  <a:pt x="130" y="229"/>
                </a:lnTo>
                <a:lnTo>
                  <a:pt x="130" y="229"/>
                </a:lnTo>
                <a:close/>
                <a:moveTo>
                  <a:pt x="124" y="242"/>
                </a:moveTo>
                <a:lnTo>
                  <a:pt x="124" y="242"/>
                </a:lnTo>
                <a:lnTo>
                  <a:pt x="125" y="240"/>
                </a:lnTo>
                <a:lnTo>
                  <a:pt x="125" y="240"/>
                </a:lnTo>
                <a:lnTo>
                  <a:pt x="125" y="239"/>
                </a:lnTo>
                <a:lnTo>
                  <a:pt x="125" y="235"/>
                </a:lnTo>
                <a:lnTo>
                  <a:pt x="125" y="235"/>
                </a:lnTo>
                <a:lnTo>
                  <a:pt x="124" y="242"/>
                </a:lnTo>
                <a:lnTo>
                  <a:pt x="124" y="242"/>
                </a:lnTo>
                <a:close/>
                <a:moveTo>
                  <a:pt x="299" y="322"/>
                </a:moveTo>
                <a:lnTo>
                  <a:pt x="299" y="322"/>
                </a:lnTo>
                <a:lnTo>
                  <a:pt x="297" y="322"/>
                </a:lnTo>
                <a:lnTo>
                  <a:pt x="295" y="324"/>
                </a:lnTo>
                <a:lnTo>
                  <a:pt x="295" y="324"/>
                </a:lnTo>
                <a:lnTo>
                  <a:pt x="297" y="327"/>
                </a:lnTo>
                <a:lnTo>
                  <a:pt x="297" y="327"/>
                </a:lnTo>
                <a:lnTo>
                  <a:pt x="297" y="324"/>
                </a:lnTo>
                <a:lnTo>
                  <a:pt x="299" y="322"/>
                </a:lnTo>
                <a:lnTo>
                  <a:pt x="299" y="322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0" y="70"/>
                </a:lnTo>
                <a:lnTo>
                  <a:pt x="10" y="70"/>
                </a:lnTo>
                <a:lnTo>
                  <a:pt x="10" y="75"/>
                </a:lnTo>
                <a:lnTo>
                  <a:pt x="10" y="75"/>
                </a:lnTo>
                <a:lnTo>
                  <a:pt x="10" y="76"/>
                </a:lnTo>
                <a:lnTo>
                  <a:pt x="11" y="78"/>
                </a:lnTo>
                <a:lnTo>
                  <a:pt x="11" y="78"/>
                </a:lnTo>
                <a:close/>
                <a:moveTo>
                  <a:pt x="267" y="259"/>
                </a:moveTo>
                <a:lnTo>
                  <a:pt x="267" y="259"/>
                </a:lnTo>
                <a:lnTo>
                  <a:pt x="267" y="259"/>
                </a:lnTo>
                <a:lnTo>
                  <a:pt x="267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6"/>
                </a:lnTo>
                <a:lnTo>
                  <a:pt x="272" y="256"/>
                </a:lnTo>
                <a:lnTo>
                  <a:pt x="267" y="259"/>
                </a:lnTo>
                <a:lnTo>
                  <a:pt x="267" y="259"/>
                </a:lnTo>
                <a:close/>
                <a:moveTo>
                  <a:pt x="291" y="218"/>
                </a:moveTo>
                <a:lnTo>
                  <a:pt x="291" y="218"/>
                </a:lnTo>
                <a:lnTo>
                  <a:pt x="289" y="220"/>
                </a:lnTo>
                <a:lnTo>
                  <a:pt x="291" y="221"/>
                </a:lnTo>
                <a:lnTo>
                  <a:pt x="291" y="221"/>
                </a:lnTo>
                <a:lnTo>
                  <a:pt x="292" y="221"/>
                </a:lnTo>
                <a:lnTo>
                  <a:pt x="292" y="221"/>
                </a:lnTo>
                <a:lnTo>
                  <a:pt x="291" y="218"/>
                </a:lnTo>
                <a:lnTo>
                  <a:pt x="291" y="218"/>
                </a:lnTo>
                <a:close/>
                <a:moveTo>
                  <a:pt x="297" y="272"/>
                </a:moveTo>
                <a:lnTo>
                  <a:pt x="297" y="272"/>
                </a:lnTo>
                <a:lnTo>
                  <a:pt x="295" y="272"/>
                </a:lnTo>
                <a:lnTo>
                  <a:pt x="295" y="273"/>
                </a:lnTo>
                <a:lnTo>
                  <a:pt x="295" y="273"/>
                </a:lnTo>
                <a:lnTo>
                  <a:pt x="295" y="275"/>
                </a:lnTo>
                <a:lnTo>
                  <a:pt x="295" y="275"/>
                </a:lnTo>
                <a:lnTo>
                  <a:pt x="297" y="273"/>
                </a:lnTo>
                <a:lnTo>
                  <a:pt x="297" y="272"/>
                </a:lnTo>
                <a:lnTo>
                  <a:pt x="297" y="272"/>
                </a:lnTo>
                <a:close/>
                <a:moveTo>
                  <a:pt x="87" y="22"/>
                </a:moveTo>
                <a:lnTo>
                  <a:pt x="87" y="22"/>
                </a:lnTo>
                <a:lnTo>
                  <a:pt x="89" y="24"/>
                </a:lnTo>
                <a:lnTo>
                  <a:pt x="92" y="22"/>
                </a:lnTo>
                <a:lnTo>
                  <a:pt x="92" y="22"/>
                </a:lnTo>
                <a:lnTo>
                  <a:pt x="87" y="22"/>
                </a:lnTo>
                <a:lnTo>
                  <a:pt x="87" y="22"/>
                </a:lnTo>
                <a:close/>
                <a:moveTo>
                  <a:pt x="136" y="207"/>
                </a:moveTo>
                <a:lnTo>
                  <a:pt x="136" y="207"/>
                </a:lnTo>
                <a:lnTo>
                  <a:pt x="133" y="205"/>
                </a:lnTo>
                <a:lnTo>
                  <a:pt x="133" y="205"/>
                </a:lnTo>
                <a:lnTo>
                  <a:pt x="133" y="207"/>
                </a:lnTo>
                <a:lnTo>
                  <a:pt x="133" y="207"/>
                </a:lnTo>
                <a:lnTo>
                  <a:pt x="136" y="207"/>
                </a:lnTo>
                <a:lnTo>
                  <a:pt x="136" y="207"/>
                </a:lnTo>
                <a:close/>
                <a:moveTo>
                  <a:pt x="141" y="204"/>
                </a:moveTo>
                <a:lnTo>
                  <a:pt x="141" y="204"/>
                </a:lnTo>
                <a:lnTo>
                  <a:pt x="144" y="202"/>
                </a:lnTo>
                <a:lnTo>
                  <a:pt x="144" y="202"/>
                </a:lnTo>
                <a:lnTo>
                  <a:pt x="144" y="202"/>
                </a:lnTo>
                <a:lnTo>
                  <a:pt x="144" y="202"/>
                </a:lnTo>
                <a:lnTo>
                  <a:pt x="141" y="202"/>
                </a:lnTo>
                <a:lnTo>
                  <a:pt x="141" y="202"/>
                </a:lnTo>
                <a:lnTo>
                  <a:pt x="141" y="204"/>
                </a:lnTo>
                <a:lnTo>
                  <a:pt x="141" y="204"/>
                </a:lnTo>
                <a:close/>
                <a:moveTo>
                  <a:pt x="278" y="264"/>
                </a:moveTo>
                <a:lnTo>
                  <a:pt x="278" y="264"/>
                </a:lnTo>
                <a:lnTo>
                  <a:pt x="277" y="262"/>
                </a:lnTo>
                <a:lnTo>
                  <a:pt x="277" y="262"/>
                </a:lnTo>
                <a:lnTo>
                  <a:pt x="275" y="262"/>
                </a:lnTo>
                <a:lnTo>
                  <a:pt x="275" y="262"/>
                </a:lnTo>
                <a:lnTo>
                  <a:pt x="275" y="264"/>
                </a:lnTo>
                <a:lnTo>
                  <a:pt x="275" y="264"/>
                </a:lnTo>
                <a:lnTo>
                  <a:pt x="277" y="264"/>
                </a:lnTo>
                <a:lnTo>
                  <a:pt x="277" y="264"/>
                </a:lnTo>
                <a:lnTo>
                  <a:pt x="278" y="264"/>
                </a:lnTo>
                <a:lnTo>
                  <a:pt x="278" y="264"/>
                </a:lnTo>
                <a:close/>
                <a:moveTo>
                  <a:pt x="310" y="273"/>
                </a:moveTo>
                <a:lnTo>
                  <a:pt x="310" y="273"/>
                </a:lnTo>
                <a:lnTo>
                  <a:pt x="311" y="269"/>
                </a:lnTo>
                <a:lnTo>
                  <a:pt x="311" y="269"/>
                </a:lnTo>
                <a:lnTo>
                  <a:pt x="310" y="270"/>
                </a:lnTo>
                <a:lnTo>
                  <a:pt x="310" y="273"/>
                </a:lnTo>
                <a:lnTo>
                  <a:pt x="310" y="273"/>
                </a:lnTo>
                <a:close/>
                <a:moveTo>
                  <a:pt x="357" y="284"/>
                </a:moveTo>
                <a:lnTo>
                  <a:pt x="357" y="284"/>
                </a:lnTo>
                <a:lnTo>
                  <a:pt x="359" y="284"/>
                </a:lnTo>
                <a:lnTo>
                  <a:pt x="359" y="284"/>
                </a:lnTo>
                <a:lnTo>
                  <a:pt x="354" y="281"/>
                </a:lnTo>
                <a:lnTo>
                  <a:pt x="354" y="281"/>
                </a:lnTo>
                <a:lnTo>
                  <a:pt x="357" y="284"/>
                </a:lnTo>
                <a:lnTo>
                  <a:pt x="357" y="284"/>
                </a:lnTo>
                <a:close/>
                <a:moveTo>
                  <a:pt x="316" y="289"/>
                </a:moveTo>
                <a:lnTo>
                  <a:pt x="316" y="289"/>
                </a:lnTo>
                <a:lnTo>
                  <a:pt x="316" y="289"/>
                </a:lnTo>
                <a:lnTo>
                  <a:pt x="318" y="291"/>
                </a:lnTo>
                <a:lnTo>
                  <a:pt x="318" y="291"/>
                </a:lnTo>
                <a:lnTo>
                  <a:pt x="319" y="291"/>
                </a:lnTo>
                <a:lnTo>
                  <a:pt x="319" y="291"/>
                </a:lnTo>
                <a:lnTo>
                  <a:pt x="319" y="289"/>
                </a:lnTo>
                <a:lnTo>
                  <a:pt x="319" y="289"/>
                </a:lnTo>
                <a:lnTo>
                  <a:pt x="316" y="289"/>
                </a:lnTo>
                <a:lnTo>
                  <a:pt x="316" y="289"/>
                </a:lnTo>
                <a:close/>
                <a:moveTo>
                  <a:pt x="142" y="216"/>
                </a:moveTo>
                <a:lnTo>
                  <a:pt x="142" y="216"/>
                </a:lnTo>
                <a:lnTo>
                  <a:pt x="142" y="216"/>
                </a:lnTo>
                <a:lnTo>
                  <a:pt x="142" y="216"/>
                </a:lnTo>
                <a:lnTo>
                  <a:pt x="142" y="213"/>
                </a:lnTo>
                <a:lnTo>
                  <a:pt x="142" y="213"/>
                </a:lnTo>
                <a:lnTo>
                  <a:pt x="142" y="215"/>
                </a:lnTo>
                <a:lnTo>
                  <a:pt x="142" y="216"/>
                </a:lnTo>
                <a:lnTo>
                  <a:pt x="142" y="216"/>
                </a:lnTo>
                <a:close/>
                <a:moveTo>
                  <a:pt x="177" y="5"/>
                </a:move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80" y="5"/>
                </a:lnTo>
                <a:lnTo>
                  <a:pt x="180" y="5"/>
                </a:lnTo>
                <a:lnTo>
                  <a:pt x="177" y="5"/>
                </a:lnTo>
                <a:lnTo>
                  <a:pt x="177" y="5"/>
                </a:lnTo>
                <a:close/>
                <a:moveTo>
                  <a:pt x="136" y="226"/>
                </a:moveTo>
                <a:lnTo>
                  <a:pt x="136" y="226"/>
                </a:lnTo>
                <a:lnTo>
                  <a:pt x="138" y="224"/>
                </a:lnTo>
                <a:lnTo>
                  <a:pt x="138" y="223"/>
                </a:lnTo>
                <a:lnTo>
                  <a:pt x="138" y="223"/>
                </a:lnTo>
                <a:lnTo>
                  <a:pt x="136" y="224"/>
                </a:lnTo>
                <a:lnTo>
                  <a:pt x="136" y="226"/>
                </a:lnTo>
                <a:lnTo>
                  <a:pt x="136" y="226"/>
                </a:lnTo>
                <a:close/>
                <a:moveTo>
                  <a:pt x="275" y="254"/>
                </a:moveTo>
                <a:lnTo>
                  <a:pt x="275" y="254"/>
                </a:lnTo>
                <a:lnTo>
                  <a:pt x="275" y="254"/>
                </a:lnTo>
                <a:lnTo>
                  <a:pt x="275" y="254"/>
                </a:lnTo>
                <a:lnTo>
                  <a:pt x="275" y="257"/>
                </a:lnTo>
                <a:lnTo>
                  <a:pt x="275" y="257"/>
                </a:lnTo>
                <a:lnTo>
                  <a:pt x="275" y="257"/>
                </a:lnTo>
                <a:lnTo>
                  <a:pt x="277" y="257"/>
                </a:lnTo>
                <a:lnTo>
                  <a:pt x="277" y="257"/>
                </a:lnTo>
                <a:lnTo>
                  <a:pt x="275" y="254"/>
                </a:lnTo>
                <a:lnTo>
                  <a:pt x="275" y="254"/>
                </a:lnTo>
                <a:close/>
                <a:moveTo>
                  <a:pt x="297" y="269"/>
                </a:moveTo>
                <a:lnTo>
                  <a:pt x="297" y="269"/>
                </a:lnTo>
                <a:lnTo>
                  <a:pt x="297" y="269"/>
                </a:lnTo>
                <a:lnTo>
                  <a:pt x="297" y="269"/>
                </a:lnTo>
                <a:lnTo>
                  <a:pt x="299" y="267"/>
                </a:lnTo>
                <a:lnTo>
                  <a:pt x="299" y="265"/>
                </a:lnTo>
                <a:lnTo>
                  <a:pt x="299" y="265"/>
                </a:lnTo>
                <a:lnTo>
                  <a:pt x="297" y="269"/>
                </a:lnTo>
                <a:lnTo>
                  <a:pt x="297" y="269"/>
                </a:lnTo>
                <a:close/>
                <a:moveTo>
                  <a:pt x="190" y="5"/>
                </a:moveTo>
                <a:lnTo>
                  <a:pt x="190" y="5"/>
                </a:lnTo>
                <a:lnTo>
                  <a:pt x="190" y="5"/>
                </a:lnTo>
                <a:lnTo>
                  <a:pt x="190" y="5"/>
                </a:lnTo>
                <a:lnTo>
                  <a:pt x="187" y="5"/>
                </a:lnTo>
                <a:lnTo>
                  <a:pt x="187" y="5"/>
                </a:lnTo>
                <a:lnTo>
                  <a:pt x="187" y="5"/>
                </a:lnTo>
                <a:lnTo>
                  <a:pt x="187" y="5"/>
                </a:lnTo>
                <a:lnTo>
                  <a:pt x="190" y="5"/>
                </a:lnTo>
                <a:lnTo>
                  <a:pt x="190" y="5"/>
                </a:lnTo>
                <a:close/>
                <a:moveTo>
                  <a:pt x="120" y="224"/>
                </a:moveTo>
                <a:lnTo>
                  <a:pt x="120" y="224"/>
                </a:lnTo>
                <a:lnTo>
                  <a:pt x="120" y="220"/>
                </a:lnTo>
                <a:lnTo>
                  <a:pt x="120" y="220"/>
                </a:lnTo>
                <a:lnTo>
                  <a:pt x="119" y="221"/>
                </a:lnTo>
                <a:lnTo>
                  <a:pt x="120" y="224"/>
                </a:lnTo>
                <a:lnTo>
                  <a:pt x="120" y="224"/>
                </a:lnTo>
                <a:close/>
                <a:moveTo>
                  <a:pt x="75" y="19"/>
                </a:move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3" y="19"/>
                </a:lnTo>
                <a:lnTo>
                  <a:pt x="71" y="19"/>
                </a:lnTo>
                <a:lnTo>
                  <a:pt x="71" y="19"/>
                </a:lnTo>
                <a:lnTo>
                  <a:pt x="75" y="19"/>
                </a:lnTo>
                <a:lnTo>
                  <a:pt x="75" y="19"/>
                </a:lnTo>
                <a:close/>
                <a:moveTo>
                  <a:pt x="297" y="218"/>
                </a:moveTo>
                <a:lnTo>
                  <a:pt x="297" y="218"/>
                </a:lnTo>
                <a:lnTo>
                  <a:pt x="297" y="218"/>
                </a:lnTo>
                <a:lnTo>
                  <a:pt x="297" y="218"/>
                </a:lnTo>
                <a:lnTo>
                  <a:pt x="299" y="218"/>
                </a:lnTo>
                <a:lnTo>
                  <a:pt x="299" y="218"/>
                </a:lnTo>
                <a:lnTo>
                  <a:pt x="297" y="218"/>
                </a:lnTo>
                <a:lnTo>
                  <a:pt x="297" y="218"/>
                </a:lnTo>
                <a:close/>
                <a:moveTo>
                  <a:pt x="360" y="291"/>
                </a:moveTo>
                <a:lnTo>
                  <a:pt x="360" y="291"/>
                </a:lnTo>
                <a:lnTo>
                  <a:pt x="360" y="291"/>
                </a:lnTo>
                <a:lnTo>
                  <a:pt x="359" y="292"/>
                </a:lnTo>
                <a:lnTo>
                  <a:pt x="359" y="292"/>
                </a:lnTo>
                <a:lnTo>
                  <a:pt x="360" y="291"/>
                </a:lnTo>
                <a:lnTo>
                  <a:pt x="360" y="291"/>
                </a:lnTo>
                <a:close/>
                <a:moveTo>
                  <a:pt x="64" y="21"/>
                </a:moveTo>
                <a:lnTo>
                  <a:pt x="64" y="21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4" y="21"/>
                </a:lnTo>
                <a:lnTo>
                  <a:pt x="64" y="21"/>
                </a:lnTo>
                <a:close/>
                <a:moveTo>
                  <a:pt x="124" y="218"/>
                </a:moveTo>
                <a:lnTo>
                  <a:pt x="124" y="218"/>
                </a:lnTo>
                <a:lnTo>
                  <a:pt x="124" y="218"/>
                </a:lnTo>
                <a:lnTo>
                  <a:pt x="124" y="218"/>
                </a:lnTo>
                <a:lnTo>
                  <a:pt x="124" y="218"/>
                </a:lnTo>
                <a:lnTo>
                  <a:pt x="124" y="216"/>
                </a:lnTo>
                <a:lnTo>
                  <a:pt x="124" y="216"/>
                </a:lnTo>
                <a:lnTo>
                  <a:pt x="124" y="218"/>
                </a:lnTo>
                <a:lnTo>
                  <a:pt x="124" y="218"/>
                </a:lnTo>
                <a:close/>
                <a:moveTo>
                  <a:pt x="286" y="272"/>
                </a:moveTo>
                <a:lnTo>
                  <a:pt x="286" y="272"/>
                </a:lnTo>
                <a:lnTo>
                  <a:pt x="286" y="270"/>
                </a:lnTo>
                <a:lnTo>
                  <a:pt x="286" y="270"/>
                </a:lnTo>
                <a:lnTo>
                  <a:pt x="286" y="270"/>
                </a:lnTo>
                <a:lnTo>
                  <a:pt x="286" y="270"/>
                </a:lnTo>
                <a:lnTo>
                  <a:pt x="286" y="270"/>
                </a:lnTo>
                <a:lnTo>
                  <a:pt x="286" y="270"/>
                </a:lnTo>
                <a:lnTo>
                  <a:pt x="286" y="272"/>
                </a:lnTo>
                <a:lnTo>
                  <a:pt x="286" y="272"/>
                </a:lnTo>
                <a:close/>
                <a:moveTo>
                  <a:pt x="168" y="26"/>
                </a:move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6" y="26"/>
                </a:lnTo>
                <a:lnTo>
                  <a:pt x="166" y="26"/>
                </a:lnTo>
                <a:lnTo>
                  <a:pt x="166" y="26"/>
                </a:lnTo>
                <a:lnTo>
                  <a:pt x="166" y="26"/>
                </a:lnTo>
                <a:lnTo>
                  <a:pt x="168" y="26"/>
                </a:lnTo>
                <a:lnTo>
                  <a:pt x="168" y="26"/>
                </a:lnTo>
                <a:close/>
                <a:moveTo>
                  <a:pt x="120" y="232"/>
                </a:moveTo>
                <a:lnTo>
                  <a:pt x="120" y="232"/>
                </a:lnTo>
                <a:lnTo>
                  <a:pt x="120" y="232"/>
                </a:lnTo>
                <a:lnTo>
                  <a:pt x="119" y="231"/>
                </a:lnTo>
                <a:lnTo>
                  <a:pt x="119" y="231"/>
                </a:lnTo>
                <a:lnTo>
                  <a:pt x="120" y="232"/>
                </a:lnTo>
                <a:lnTo>
                  <a:pt x="120" y="232"/>
                </a:lnTo>
                <a:close/>
                <a:moveTo>
                  <a:pt x="67" y="19"/>
                </a:moveTo>
                <a:lnTo>
                  <a:pt x="67" y="19"/>
                </a:lnTo>
                <a:lnTo>
                  <a:pt x="68" y="19"/>
                </a:lnTo>
                <a:lnTo>
                  <a:pt x="68" y="19"/>
                </a:lnTo>
                <a:lnTo>
                  <a:pt x="67" y="19"/>
                </a:lnTo>
                <a:lnTo>
                  <a:pt x="67" y="19"/>
                </a:lnTo>
                <a:close/>
                <a:moveTo>
                  <a:pt x="153" y="22"/>
                </a:moveTo>
                <a:lnTo>
                  <a:pt x="153" y="22"/>
                </a:lnTo>
                <a:lnTo>
                  <a:pt x="155" y="22"/>
                </a:lnTo>
                <a:lnTo>
                  <a:pt x="155" y="22"/>
                </a:lnTo>
                <a:lnTo>
                  <a:pt x="153" y="21"/>
                </a:lnTo>
                <a:lnTo>
                  <a:pt x="153" y="21"/>
                </a:lnTo>
                <a:lnTo>
                  <a:pt x="153" y="21"/>
                </a:lnTo>
                <a:lnTo>
                  <a:pt x="153" y="21"/>
                </a:lnTo>
                <a:lnTo>
                  <a:pt x="153" y="22"/>
                </a:lnTo>
                <a:lnTo>
                  <a:pt x="153" y="22"/>
                </a:lnTo>
                <a:close/>
                <a:moveTo>
                  <a:pt x="130" y="213"/>
                </a:moveTo>
                <a:lnTo>
                  <a:pt x="130" y="213"/>
                </a:lnTo>
                <a:lnTo>
                  <a:pt x="130" y="212"/>
                </a:lnTo>
                <a:lnTo>
                  <a:pt x="130" y="212"/>
                </a:lnTo>
                <a:lnTo>
                  <a:pt x="128" y="213"/>
                </a:lnTo>
                <a:lnTo>
                  <a:pt x="130" y="213"/>
                </a:lnTo>
                <a:lnTo>
                  <a:pt x="130" y="213"/>
                </a:lnTo>
                <a:close/>
                <a:moveTo>
                  <a:pt x="329" y="272"/>
                </a:move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0"/>
                </a:lnTo>
                <a:lnTo>
                  <a:pt x="329" y="270"/>
                </a:lnTo>
                <a:lnTo>
                  <a:pt x="329" y="270"/>
                </a:lnTo>
                <a:lnTo>
                  <a:pt x="329" y="270"/>
                </a:lnTo>
                <a:lnTo>
                  <a:pt x="329" y="272"/>
                </a:lnTo>
                <a:lnTo>
                  <a:pt x="329" y="272"/>
                </a:lnTo>
                <a:close/>
                <a:moveTo>
                  <a:pt x="340" y="275"/>
                </a:moveTo>
                <a:lnTo>
                  <a:pt x="340" y="275"/>
                </a:lnTo>
                <a:lnTo>
                  <a:pt x="340" y="273"/>
                </a:lnTo>
                <a:lnTo>
                  <a:pt x="340" y="273"/>
                </a:lnTo>
                <a:lnTo>
                  <a:pt x="338" y="273"/>
                </a:lnTo>
                <a:lnTo>
                  <a:pt x="338" y="273"/>
                </a:lnTo>
                <a:lnTo>
                  <a:pt x="338" y="273"/>
                </a:lnTo>
                <a:lnTo>
                  <a:pt x="338" y="273"/>
                </a:lnTo>
                <a:lnTo>
                  <a:pt x="340" y="275"/>
                </a:lnTo>
                <a:lnTo>
                  <a:pt x="340" y="275"/>
                </a:lnTo>
                <a:close/>
                <a:moveTo>
                  <a:pt x="288" y="264"/>
                </a:move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8" y="264"/>
                </a:lnTo>
                <a:lnTo>
                  <a:pt x="288" y="2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Freeform 144"/>
          <p:cNvSpPr>
            <a:spLocks noEditPoints="1"/>
          </p:cNvSpPr>
          <p:nvPr/>
        </p:nvSpPr>
        <p:spPr bwMode="auto">
          <a:xfrm>
            <a:off x="10162189" y="465541"/>
            <a:ext cx="879636" cy="929344"/>
          </a:xfrm>
          <a:custGeom>
            <a:gdLst>
              <a:gd fmla="*/ 10 w 407" name="T0"/>
              <a:gd fmla="*/ 149 h 430" name="T1"/>
              <a:gd fmla="*/ 360 w 407" name="T2"/>
              <a:gd fmla="*/ 295 h 430" name="T3"/>
              <a:gd fmla="*/ 191 w 407" name="T4"/>
              <a:gd fmla="*/ 26 h 430" name="T5"/>
              <a:gd fmla="*/ 100 w 407" name="T6"/>
              <a:gd fmla="*/ 372 h 430" name="T7"/>
              <a:gd fmla="*/ 188 w 407" name="T8"/>
              <a:gd fmla="*/ 385 h 430" name="T9"/>
              <a:gd fmla="*/ 313 w 407" name="T10"/>
              <a:gd fmla="*/ 167 h 430" name="T11"/>
              <a:gd fmla="*/ 273 w 407" name="T12"/>
              <a:gd fmla="*/ 175 h 430" name="T13"/>
              <a:gd fmla="*/ 335 w 407" name="T14"/>
              <a:gd fmla="*/ 195 h 430" name="T15"/>
              <a:gd fmla="*/ 223 w 407" name="T16"/>
              <a:gd fmla="*/ 143 h 430" name="T17"/>
              <a:gd fmla="*/ 145 w 407" name="T18"/>
              <a:gd fmla="*/ 165 h 430" name="T19"/>
              <a:gd fmla="*/ 49 w 407" name="T20"/>
              <a:gd fmla="*/ 233 h 430" name="T21"/>
              <a:gd fmla="*/ 41 w 407" name="T22"/>
              <a:gd fmla="*/ 159 h 430" name="T23"/>
              <a:gd fmla="*/ 51 w 407" name="T24"/>
              <a:gd fmla="*/ 126 h 430" name="T25"/>
              <a:gd fmla="*/ 178 w 407" name="T26"/>
              <a:gd fmla="*/ 115 h 430" name="T27"/>
              <a:gd fmla="*/ 286 w 407" name="T28"/>
              <a:gd fmla="*/ 373 h 430" name="T29"/>
              <a:gd fmla="*/ 114 w 407" name="T30"/>
              <a:gd fmla="*/ 208 h 430" name="T31"/>
              <a:gd fmla="*/ 153 w 407" name="T32"/>
              <a:gd fmla="*/ 419 h 430" name="T33"/>
              <a:gd fmla="*/ 363 w 407" name="T34"/>
              <a:gd fmla="*/ 206 h 430" name="T35"/>
              <a:gd fmla="*/ 112 w 407" name="T36"/>
              <a:gd fmla="*/ 179 h 430" name="T37"/>
              <a:gd fmla="*/ 325 w 407" name="T38"/>
              <a:gd fmla="*/ 302 h 430" name="T39"/>
              <a:gd fmla="*/ 365 w 407" name="T40"/>
              <a:gd fmla="*/ 249 h 430" name="T41"/>
              <a:gd fmla="*/ 226 w 407" name="T42"/>
              <a:gd fmla="*/ 342 h 430" name="T43"/>
              <a:gd fmla="*/ 149 w 407" name="T44"/>
              <a:gd fmla="*/ 146 h 430" name="T45"/>
              <a:gd fmla="*/ 70 w 407" name="T46"/>
              <a:gd fmla="*/ 124 h 430" name="T47"/>
              <a:gd fmla="*/ 393 w 407" name="T48"/>
              <a:gd fmla="*/ 225 h 430" name="T49"/>
              <a:gd fmla="*/ 357 w 407" name="T50"/>
              <a:gd fmla="*/ 186 h 430" name="T51"/>
              <a:gd fmla="*/ 215 w 407" name="T52"/>
              <a:gd fmla="*/ 116 h 430" name="T53"/>
              <a:gd fmla="*/ 391 w 407" name="T54"/>
              <a:gd fmla="*/ 265 h 430" name="T55"/>
              <a:gd fmla="*/ 343 w 407" name="T56"/>
              <a:gd fmla="*/ 236 h 430" name="T57"/>
              <a:gd fmla="*/ 144 w 407" name="T58"/>
              <a:gd fmla="*/ 102 h 430" name="T59"/>
              <a:gd fmla="*/ 388 w 407" name="T60"/>
              <a:gd fmla="*/ 134 h 430" name="T61"/>
              <a:gd fmla="*/ 395 w 407" name="T62"/>
              <a:gd fmla="*/ 378 h 430" name="T63"/>
              <a:gd fmla="*/ 19 w 407" name="T64"/>
              <a:gd fmla="*/ 269 h 430" name="T65"/>
              <a:gd fmla="*/ 265 w 407" name="T66"/>
              <a:gd fmla="*/ 131 h 430" name="T67"/>
              <a:gd fmla="*/ 374 w 407" name="T68"/>
              <a:gd fmla="*/ 348 h 430" name="T69"/>
              <a:gd fmla="*/ 264 w 407" name="T70"/>
              <a:gd fmla="*/ 394 h 430" name="T71"/>
              <a:gd fmla="*/ 41 w 407" name="T72"/>
              <a:gd fmla="*/ 183 h 430" name="T73"/>
              <a:gd fmla="*/ 284 w 407" name="T74"/>
              <a:gd fmla="*/ 239 h 430" name="T75"/>
              <a:gd fmla="*/ 33 w 407" name="T76"/>
              <a:gd fmla="*/ 168 h 430" name="T77"/>
              <a:gd fmla="*/ 243 w 407" name="T78"/>
              <a:gd fmla="*/ 15 h 430" name="T79"/>
              <a:gd fmla="*/ 327 w 407" name="T80"/>
              <a:gd fmla="*/ 145 h 430" name="T81"/>
              <a:gd fmla="*/ 89 w 407" name="T82"/>
              <a:gd fmla="*/ 232 h 430" name="T83"/>
              <a:gd fmla="*/ 224 w 407" name="T84"/>
              <a:gd fmla="*/ 309 h 430" name="T85"/>
              <a:gd fmla="*/ 227 w 407" name="T86"/>
              <a:gd fmla="*/ 99 h 430" name="T87"/>
              <a:gd fmla="*/ 147 w 407" name="T88"/>
              <a:gd fmla="*/ 153 h 430" name="T89"/>
              <a:gd fmla="*/ 267 w 407" name="T90"/>
              <a:gd fmla="*/ 261 h 430" name="T91"/>
              <a:gd fmla="*/ 29 w 407" name="T92"/>
              <a:gd fmla="*/ 195 h 430" name="T93"/>
              <a:gd fmla="*/ 76 w 407" name="T94"/>
              <a:gd fmla="*/ 293 h 430" name="T95"/>
              <a:gd fmla="*/ 254 w 407" name="T96"/>
              <a:gd fmla="*/ 148 h 430" name="T97"/>
              <a:gd fmla="*/ 253 w 407" name="T98"/>
              <a:gd fmla="*/ 77 h 430" name="T99"/>
              <a:gd fmla="*/ 22 w 407" name="T100"/>
              <a:gd fmla="*/ 361 h 430" name="T101"/>
              <a:gd fmla="*/ 112 w 407" name="T102"/>
              <a:gd fmla="*/ 159 h 430" name="T103"/>
              <a:gd fmla="*/ 297 w 407" name="T104"/>
              <a:gd fmla="*/ 279 h 430" name="T105"/>
              <a:gd fmla="*/ 305 w 407" name="T106"/>
              <a:gd fmla="*/ 232 h 430" name="T107"/>
              <a:gd fmla="*/ 212 w 407" name="T108"/>
              <a:gd fmla="*/ 246 h 430" name="T109"/>
              <a:gd fmla="*/ 385 w 407" name="T110"/>
              <a:gd fmla="*/ 359 h 430" name="T111"/>
              <a:gd fmla="*/ 275 w 407" name="T112"/>
              <a:gd fmla="*/ 254 h 430" name="T113"/>
              <a:gd fmla="*/ 395 w 407" name="T114"/>
              <a:gd fmla="*/ 396 h 430" name="T115"/>
              <a:gd fmla="*/ 188 w 407" name="T116"/>
              <a:gd fmla="*/ 284 h 430" name="T117"/>
              <a:gd fmla="*/ 354 w 407" name="T118"/>
              <a:gd fmla="*/ 138 h 430" name="T119"/>
              <a:gd fmla="*/ 276 w 407" name="T120"/>
              <a:gd fmla="*/ 238 h 430" name="T121"/>
              <a:gd fmla="*/ 366 w 407" name="T122"/>
              <a:gd fmla="*/ 86 h 430" name="T123"/>
              <a:gd fmla="*/ 78 w 407" name="T124"/>
              <a:gd fmla="*/ 402 h 43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0" w="407">
                <a:moveTo>
                  <a:pt x="60" y="37"/>
                </a:moveTo>
                <a:lnTo>
                  <a:pt x="60" y="37"/>
                </a:lnTo>
                <a:lnTo>
                  <a:pt x="59" y="37"/>
                </a:lnTo>
                <a:lnTo>
                  <a:pt x="59" y="37"/>
                </a:lnTo>
                <a:lnTo>
                  <a:pt x="57" y="36"/>
                </a:lnTo>
                <a:lnTo>
                  <a:pt x="55" y="34"/>
                </a:lnTo>
                <a:lnTo>
                  <a:pt x="55" y="34"/>
                </a:lnTo>
                <a:lnTo>
                  <a:pt x="57" y="30"/>
                </a:lnTo>
                <a:lnTo>
                  <a:pt x="57" y="23"/>
                </a:lnTo>
                <a:lnTo>
                  <a:pt x="57" y="23"/>
                </a:lnTo>
                <a:lnTo>
                  <a:pt x="62" y="19"/>
                </a:lnTo>
                <a:lnTo>
                  <a:pt x="62" y="19"/>
                </a:lnTo>
                <a:lnTo>
                  <a:pt x="71" y="12"/>
                </a:lnTo>
                <a:lnTo>
                  <a:pt x="71" y="12"/>
                </a:lnTo>
                <a:lnTo>
                  <a:pt x="74" y="9"/>
                </a:lnTo>
                <a:lnTo>
                  <a:pt x="78" y="9"/>
                </a:lnTo>
                <a:lnTo>
                  <a:pt x="78" y="9"/>
                </a:lnTo>
                <a:lnTo>
                  <a:pt x="82" y="9"/>
                </a:lnTo>
                <a:lnTo>
                  <a:pt x="82" y="9"/>
                </a:lnTo>
                <a:lnTo>
                  <a:pt x="87" y="9"/>
                </a:lnTo>
                <a:lnTo>
                  <a:pt x="87" y="9"/>
                </a:lnTo>
                <a:lnTo>
                  <a:pt x="106" y="8"/>
                </a:lnTo>
                <a:lnTo>
                  <a:pt x="106" y="8"/>
                </a:lnTo>
                <a:lnTo>
                  <a:pt x="114" y="8"/>
                </a:lnTo>
                <a:lnTo>
                  <a:pt x="114" y="8"/>
                </a:lnTo>
                <a:lnTo>
                  <a:pt x="166" y="8"/>
                </a:lnTo>
                <a:lnTo>
                  <a:pt x="166" y="8"/>
                </a:lnTo>
                <a:lnTo>
                  <a:pt x="196" y="6"/>
                </a:lnTo>
                <a:lnTo>
                  <a:pt x="196" y="6"/>
                </a:lnTo>
                <a:lnTo>
                  <a:pt x="231" y="4"/>
                </a:lnTo>
                <a:lnTo>
                  <a:pt x="231" y="4"/>
                </a:lnTo>
                <a:lnTo>
                  <a:pt x="272" y="1"/>
                </a:lnTo>
                <a:lnTo>
                  <a:pt x="272" y="1"/>
                </a:lnTo>
                <a:lnTo>
                  <a:pt x="283" y="1"/>
                </a:lnTo>
                <a:lnTo>
                  <a:pt x="283" y="1"/>
                </a:lnTo>
                <a:lnTo>
                  <a:pt x="311" y="0"/>
                </a:lnTo>
                <a:lnTo>
                  <a:pt x="311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6" y="1"/>
                </a:lnTo>
                <a:lnTo>
                  <a:pt x="339" y="3"/>
                </a:lnTo>
                <a:lnTo>
                  <a:pt x="341" y="6"/>
                </a:lnTo>
                <a:lnTo>
                  <a:pt x="343" y="9"/>
                </a:lnTo>
                <a:lnTo>
                  <a:pt x="343" y="9"/>
                </a:lnTo>
                <a:lnTo>
                  <a:pt x="344" y="15"/>
                </a:lnTo>
                <a:lnTo>
                  <a:pt x="344" y="15"/>
                </a:lnTo>
                <a:lnTo>
                  <a:pt x="347" y="23"/>
                </a:lnTo>
                <a:lnTo>
                  <a:pt x="349" y="33"/>
                </a:lnTo>
                <a:lnTo>
                  <a:pt x="349" y="33"/>
                </a:lnTo>
                <a:lnTo>
                  <a:pt x="350" y="61"/>
                </a:lnTo>
                <a:lnTo>
                  <a:pt x="350" y="61"/>
                </a:lnTo>
                <a:lnTo>
                  <a:pt x="350" y="64"/>
                </a:lnTo>
                <a:lnTo>
                  <a:pt x="350" y="64"/>
                </a:lnTo>
                <a:lnTo>
                  <a:pt x="352" y="72"/>
                </a:lnTo>
                <a:lnTo>
                  <a:pt x="352" y="72"/>
                </a:lnTo>
                <a:lnTo>
                  <a:pt x="358" y="74"/>
                </a:lnTo>
                <a:lnTo>
                  <a:pt x="358" y="74"/>
                </a:lnTo>
                <a:lnTo>
                  <a:pt x="366" y="75"/>
                </a:lnTo>
                <a:lnTo>
                  <a:pt x="366" y="75"/>
                </a:lnTo>
                <a:lnTo>
                  <a:pt x="376" y="75"/>
                </a:lnTo>
                <a:lnTo>
                  <a:pt x="376" y="75"/>
                </a:lnTo>
                <a:lnTo>
                  <a:pt x="393" y="80"/>
                </a:lnTo>
                <a:lnTo>
                  <a:pt x="393" y="80"/>
                </a:lnTo>
                <a:lnTo>
                  <a:pt x="398" y="80"/>
                </a:lnTo>
                <a:lnTo>
                  <a:pt x="398" y="80"/>
                </a:lnTo>
                <a:lnTo>
                  <a:pt x="401" y="83"/>
                </a:lnTo>
                <a:lnTo>
                  <a:pt x="402" y="85"/>
                </a:lnTo>
                <a:lnTo>
                  <a:pt x="402" y="85"/>
                </a:lnTo>
                <a:lnTo>
                  <a:pt x="402" y="96"/>
                </a:lnTo>
                <a:lnTo>
                  <a:pt x="402" y="96"/>
                </a:lnTo>
                <a:lnTo>
                  <a:pt x="402" y="124"/>
                </a:lnTo>
                <a:lnTo>
                  <a:pt x="402" y="124"/>
                </a:lnTo>
                <a:lnTo>
                  <a:pt x="402" y="137"/>
                </a:lnTo>
                <a:lnTo>
                  <a:pt x="402" y="137"/>
                </a:lnTo>
                <a:lnTo>
                  <a:pt x="404" y="137"/>
                </a:lnTo>
                <a:lnTo>
                  <a:pt x="404" y="137"/>
                </a:lnTo>
                <a:lnTo>
                  <a:pt x="406" y="140"/>
                </a:lnTo>
                <a:lnTo>
                  <a:pt x="404" y="142"/>
                </a:lnTo>
                <a:lnTo>
                  <a:pt x="404" y="142"/>
                </a:lnTo>
                <a:lnTo>
                  <a:pt x="402" y="143"/>
                </a:lnTo>
                <a:lnTo>
                  <a:pt x="402" y="145"/>
                </a:lnTo>
                <a:lnTo>
                  <a:pt x="402" y="145"/>
                </a:lnTo>
                <a:lnTo>
                  <a:pt x="404" y="168"/>
                </a:lnTo>
                <a:lnTo>
                  <a:pt x="404" y="168"/>
                </a:lnTo>
                <a:lnTo>
                  <a:pt x="406" y="187"/>
                </a:lnTo>
                <a:lnTo>
                  <a:pt x="406" y="187"/>
                </a:lnTo>
                <a:lnTo>
                  <a:pt x="406" y="209"/>
                </a:lnTo>
                <a:lnTo>
                  <a:pt x="406" y="209"/>
                </a:lnTo>
                <a:lnTo>
                  <a:pt x="407" y="235"/>
                </a:lnTo>
                <a:lnTo>
                  <a:pt x="407" y="235"/>
                </a:lnTo>
                <a:lnTo>
                  <a:pt x="407" y="274"/>
                </a:lnTo>
                <a:lnTo>
                  <a:pt x="407" y="274"/>
                </a:lnTo>
                <a:lnTo>
                  <a:pt x="406" y="291"/>
                </a:lnTo>
                <a:lnTo>
                  <a:pt x="406" y="291"/>
                </a:lnTo>
                <a:lnTo>
                  <a:pt x="406" y="312"/>
                </a:lnTo>
                <a:lnTo>
                  <a:pt x="406" y="312"/>
                </a:lnTo>
                <a:lnTo>
                  <a:pt x="404" y="331"/>
                </a:lnTo>
                <a:lnTo>
                  <a:pt x="404" y="331"/>
                </a:lnTo>
                <a:lnTo>
                  <a:pt x="404" y="337"/>
                </a:lnTo>
                <a:lnTo>
                  <a:pt x="404" y="337"/>
                </a:lnTo>
                <a:lnTo>
                  <a:pt x="404" y="383"/>
                </a:lnTo>
                <a:lnTo>
                  <a:pt x="404" y="383"/>
                </a:lnTo>
                <a:lnTo>
                  <a:pt x="404" y="389"/>
                </a:lnTo>
                <a:lnTo>
                  <a:pt x="404" y="389"/>
                </a:lnTo>
                <a:lnTo>
                  <a:pt x="401" y="396"/>
                </a:lnTo>
                <a:lnTo>
                  <a:pt x="401" y="396"/>
                </a:lnTo>
                <a:lnTo>
                  <a:pt x="398" y="405"/>
                </a:lnTo>
                <a:lnTo>
                  <a:pt x="398" y="405"/>
                </a:lnTo>
                <a:lnTo>
                  <a:pt x="393" y="411"/>
                </a:lnTo>
                <a:lnTo>
                  <a:pt x="387" y="416"/>
                </a:lnTo>
                <a:lnTo>
                  <a:pt x="387" y="416"/>
                </a:lnTo>
                <a:lnTo>
                  <a:pt x="373" y="421"/>
                </a:lnTo>
                <a:lnTo>
                  <a:pt x="357" y="424"/>
                </a:lnTo>
                <a:lnTo>
                  <a:pt x="357" y="424"/>
                </a:lnTo>
                <a:lnTo>
                  <a:pt x="343" y="427"/>
                </a:lnTo>
                <a:lnTo>
                  <a:pt x="343" y="427"/>
                </a:lnTo>
                <a:lnTo>
                  <a:pt x="325" y="429"/>
                </a:lnTo>
                <a:lnTo>
                  <a:pt x="325" y="429"/>
                </a:lnTo>
                <a:lnTo>
                  <a:pt x="308" y="430"/>
                </a:lnTo>
                <a:lnTo>
                  <a:pt x="292" y="430"/>
                </a:lnTo>
                <a:lnTo>
                  <a:pt x="292" y="430"/>
                </a:lnTo>
                <a:lnTo>
                  <a:pt x="256" y="429"/>
                </a:lnTo>
                <a:lnTo>
                  <a:pt x="256" y="429"/>
                </a:lnTo>
                <a:lnTo>
                  <a:pt x="229" y="429"/>
                </a:lnTo>
                <a:lnTo>
                  <a:pt x="229" y="429"/>
                </a:lnTo>
                <a:lnTo>
                  <a:pt x="213" y="427"/>
                </a:lnTo>
                <a:lnTo>
                  <a:pt x="213" y="427"/>
                </a:lnTo>
                <a:lnTo>
                  <a:pt x="191" y="427"/>
                </a:lnTo>
                <a:lnTo>
                  <a:pt x="191" y="427"/>
                </a:lnTo>
                <a:lnTo>
                  <a:pt x="167" y="427"/>
                </a:lnTo>
                <a:lnTo>
                  <a:pt x="167" y="427"/>
                </a:lnTo>
                <a:lnTo>
                  <a:pt x="149" y="426"/>
                </a:lnTo>
                <a:lnTo>
                  <a:pt x="149" y="426"/>
                </a:lnTo>
                <a:lnTo>
                  <a:pt x="133" y="424"/>
                </a:lnTo>
                <a:lnTo>
                  <a:pt x="133" y="424"/>
                </a:lnTo>
                <a:lnTo>
                  <a:pt x="96" y="422"/>
                </a:lnTo>
                <a:lnTo>
                  <a:pt x="96" y="422"/>
                </a:lnTo>
                <a:lnTo>
                  <a:pt x="63" y="421"/>
                </a:lnTo>
                <a:lnTo>
                  <a:pt x="63" y="421"/>
                </a:lnTo>
                <a:lnTo>
                  <a:pt x="52" y="421"/>
                </a:lnTo>
                <a:lnTo>
                  <a:pt x="52" y="421"/>
                </a:lnTo>
                <a:lnTo>
                  <a:pt x="40" y="419"/>
                </a:lnTo>
                <a:lnTo>
                  <a:pt x="29" y="414"/>
                </a:lnTo>
                <a:lnTo>
                  <a:pt x="29" y="414"/>
                </a:lnTo>
                <a:lnTo>
                  <a:pt x="22" y="411"/>
                </a:lnTo>
                <a:lnTo>
                  <a:pt x="18" y="407"/>
                </a:lnTo>
                <a:lnTo>
                  <a:pt x="13" y="402"/>
                </a:lnTo>
                <a:lnTo>
                  <a:pt x="8" y="396"/>
                </a:lnTo>
                <a:lnTo>
                  <a:pt x="8" y="396"/>
                </a:lnTo>
                <a:lnTo>
                  <a:pt x="5" y="386"/>
                </a:lnTo>
                <a:lnTo>
                  <a:pt x="2" y="377"/>
                </a:lnTo>
                <a:lnTo>
                  <a:pt x="2" y="377"/>
                </a:lnTo>
                <a:lnTo>
                  <a:pt x="0" y="364"/>
                </a:lnTo>
                <a:lnTo>
                  <a:pt x="0" y="364"/>
                </a:lnTo>
                <a:lnTo>
                  <a:pt x="0" y="348"/>
                </a:lnTo>
                <a:lnTo>
                  <a:pt x="0" y="348"/>
                </a:lnTo>
                <a:lnTo>
                  <a:pt x="2" y="340"/>
                </a:lnTo>
                <a:lnTo>
                  <a:pt x="2" y="340"/>
                </a:lnTo>
                <a:lnTo>
                  <a:pt x="3" y="312"/>
                </a:lnTo>
                <a:lnTo>
                  <a:pt x="3" y="312"/>
                </a:lnTo>
                <a:lnTo>
                  <a:pt x="5" y="290"/>
                </a:lnTo>
                <a:lnTo>
                  <a:pt x="5" y="290"/>
                </a:lnTo>
                <a:lnTo>
                  <a:pt x="7" y="258"/>
                </a:lnTo>
                <a:lnTo>
                  <a:pt x="7" y="225"/>
                </a:lnTo>
                <a:lnTo>
                  <a:pt x="7" y="225"/>
                </a:lnTo>
                <a:lnTo>
                  <a:pt x="8" y="184"/>
                </a:lnTo>
                <a:lnTo>
                  <a:pt x="8" y="184"/>
                </a:lnTo>
                <a:lnTo>
                  <a:pt x="10" y="153"/>
                </a:lnTo>
                <a:lnTo>
                  <a:pt x="10" y="153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10" y="127"/>
                </a:lnTo>
                <a:lnTo>
                  <a:pt x="10" y="107"/>
                </a:lnTo>
                <a:lnTo>
                  <a:pt x="10" y="107"/>
                </a:lnTo>
                <a:lnTo>
                  <a:pt x="11" y="93"/>
                </a:lnTo>
                <a:lnTo>
                  <a:pt x="11" y="93"/>
                </a:lnTo>
                <a:lnTo>
                  <a:pt x="13" y="86"/>
                </a:lnTo>
                <a:lnTo>
                  <a:pt x="13" y="86"/>
                </a:lnTo>
                <a:lnTo>
                  <a:pt x="14" y="85"/>
                </a:lnTo>
                <a:lnTo>
                  <a:pt x="18" y="83"/>
                </a:lnTo>
                <a:lnTo>
                  <a:pt x="18" y="83"/>
                </a:lnTo>
                <a:lnTo>
                  <a:pt x="25" y="82"/>
                </a:lnTo>
                <a:lnTo>
                  <a:pt x="35" y="82"/>
                </a:lnTo>
                <a:lnTo>
                  <a:pt x="35" y="82"/>
                </a:lnTo>
                <a:lnTo>
                  <a:pt x="49" y="85"/>
                </a:lnTo>
                <a:lnTo>
                  <a:pt x="49" y="85"/>
                </a:lnTo>
                <a:lnTo>
                  <a:pt x="54" y="85"/>
                </a:lnTo>
                <a:lnTo>
                  <a:pt x="59" y="85"/>
                </a:lnTo>
                <a:lnTo>
                  <a:pt x="59" y="85"/>
                </a:lnTo>
                <a:lnTo>
                  <a:pt x="60" y="83"/>
                </a:lnTo>
                <a:lnTo>
                  <a:pt x="60" y="82"/>
                </a:lnTo>
                <a:lnTo>
                  <a:pt x="60" y="82"/>
                </a:lnTo>
                <a:lnTo>
                  <a:pt x="60" y="79"/>
                </a:lnTo>
                <a:lnTo>
                  <a:pt x="60" y="79"/>
                </a:lnTo>
                <a:lnTo>
                  <a:pt x="60" y="75"/>
                </a:lnTo>
                <a:lnTo>
                  <a:pt x="60" y="75"/>
                </a:lnTo>
                <a:lnTo>
                  <a:pt x="60" y="67"/>
                </a:lnTo>
                <a:lnTo>
                  <a:pt x="60" y="67"/>
                </a:lnTo>
                <a:lnTo>
                  <a:pt x="60" y="41"/>
                </a:lnTo>
                <a:lnTo>
                  <a:pt x="60" y="41"/>
                </a:lnTo>
                <a:lnTo>
                  <a:pt x="60" y="37"/>
                </a:lnTo>
                <a:lnTo>
                  <a:pt x="60" y="37"/>
                </a:lnTo>
                <a:close/>
                <a:moveTo>
                  <a:pt x="155" y="123"/>
                </a:moveTo>
                <a:lnTo>
                  <a:pt x="155" y="123"/>
                </a:lnTo>
                <a:lnTo>
                  <a:pt x="158" y="123"/>
                </a:lnTo>
                <a:lnTo>
                  <a:pt x="158" y="123"/>
                </a:lnTo>
                <a:lnTo>
                  <a:pt x="161" y="121"/>
                </a:lnTo>
                <a:lnTo>
                  <a:pt x="161" y="121"/>
                </a:lnTo>
                <a:lnTo>
                  <a:pt x="160" y="113"/>
                </a:lnTo>
                <a:lnTo>
                  <a:pt x="160" y="113"/>
                </a:lnTo>
                <a:lnTo>
                  <a:pt x="158" y="113"/>
                </a:lnTo>
                <a:lnTo>
                  <a:pt x="158" y="113"/>
                </a:lnTo>
                <a:lnTo>
                  <a:pt x="158" y="120"/>
                </a:lnTo>
                <a:lnTo>
                  <a:pt x="158" y="120"/>
                </a:lnTo>
                <a:lnTo>
                  <a:pt x="156" y="121"/>
                </a:lnTo>
                <a:lnTo>
                  <a:pt x="155" y="123"/>
                </a:lnTo>
                <a:lnTo>
                  <a:pt x="155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1"/>
                </a:lnTo>
                <a:lnTo>
                  <a:pt x="153" y="120"/>
                </a:lnTo>
                <a:lnTo>
                  <a:pt x="153" y="120"/>
                </a:lnTo>
                <a:lnTo>
                  <a:pt x="155" y="115"/>
                </a:lnTo>
                <a:lnTo>
                  <a:pt x="155" y="115"/>
                </a:lnTo>
                <a:lnTo>
                  <a:pt x="156" y="112"/>
                </a:lnTo>
                <a:lnTo>
                  <a:pt x="156" y="112"/>
                </a:lnTo>
                <a:lnTo>
                  <a:pt x="153" y="112"/>
                </a:lnTo>
                <a:lnTo>
                  <a:pt x="152" y="110"/>
                </a:lnTo>
                <a:lnTo>
                  <a:pt x="152" y="110"/>
                </a:lnTo>
                <a:lnTo>
                  <a:pt x="150" y="110"/>
                </a:lnTo>
                <a:lnTo>
                  <a:pt x="150" y="110"/>
                </a:lnTo>
                <a:lnTo>
                  <a:pt x="150" y="123"/>
                </a:lnTo>
                <a:lnTo>
                  <a:pt x="150" y="123"/>
                </a:lnTo>
                <a:lnTo>
                  <a:pt x="155" y="123"/>
                </a:lnTo>
                <a:lnTo>
                  <a:pt x="155" y="123"/>
                </a:lnTo>
                <a:close/>
                <a:moveTo>
                  <a:pt x="368" y="110"/>
                </a:moveTo>
                <a:lnTo>
                  <a:pt x="368" y="110"/>
                </a:lnTo>
                <a:lnTo>
                  <a:pt x="368" y="108"/>
                </a:lnTo>
                <a:lnTo>
                  <a:pt x="368" y="105"/>
                </a:lnTo>
                <a:lnTo>
                  <a:pt x="368" y="105"/>
                </a:lnTo>
                <a:lnTo>
                  <a:pt x="369" y="102"/>
                </a:lnTo>
                <a:lnTo>
                  <a:pt x="369" y="102"/>
                </a:lnTo>
                <a:lnTo>
                  <a:pt x="371" y="96"/>
                </a:lnTo>
                <a:lnTo>
                  <a:pt x="371" y="96"/>
                </a:lnTo>
                <a:lnTo>
                  <a:pt x="368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4"/>
                </a:lnTo>
                <a:lnTo>
                  <a:pt x="366" y="94"/>
                </a:lnTo>
                <a:lnTo>
                  <a:pt x="365" y="93"/>
                </a:lnTo>
                <a:lnTo>
                  <a:pt x="363" y="93"/>
                </a:lnTo>
                <a:lnTo>
                  <a:pt x="363" y="93"/>
                </a:lnTo>
                <a:lnTo>
                  <a:pt x="361" y="96"/>
                </a:lnTo>
                <a:lnTo>
                  <a:pt x="361" y="96"/>
                </a:lnTo>
                <a:lnTo>
                  <a:pt x="361" y="97"/>
                </a:lnTo>
                <a:lnTo>
                  <a:pt x="361" y="97"/>
                </a:lnTo>
                <a:lnTo>
                  <a:pt x="361" y="99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3" y="102"/>
                </a:lnTo>
                <a:lnTo>
                  <a:pt x="363" y="102"/>
                </a:lnTo>
                <a:lnTo>
                  <a:pt x="365" y="104"/>
                </a:lnTo>
                <a:lnTo>
                  <a:pt x="365" y="104"/>
                </a:lnTo>
                <a:lnTo>
                  <a:pt x="365" y="104"/>
                </a:lnTo>
                <a:lnTo>
                  <a:pt x="365" y="105"/>
                </a:lnTo>
                <a:lnTo>
                  <a:pt x="365" y="105"/>
                </a:lnTo>
                <a:lnTo>
                  <a:pt x="368" y="110"/>
                </a:lnTo>
                <a:lnTo>
                  <a:pt x="368" y="110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9" y="107"/>
                </a:lnTo>
                <a:lnTo>
                  <a:pt x="380" y="97"/>
                </a:lnTo>
                <a:lnTo>
                  <a:pt x="380" y="97"/>
                </a:lnTo>
                <a:lnTo>
                  <a:pt x="380" y="96"/>
                </a:lnTo>
                <a:lnTo>
                  <a:pt x="380" y="96"/>
                </a:lnTo>
                <a:lnTo>
                  <a:pt x="377" y="96"/>
                </a:lnTo>
                <a:lnTo>
                  <a:pt x="377" y="96"/>
                </a:lnTo>
                <a:lnTo>
                  <a:pt x="374" y="101"/>
                </a:lnTo>
                <a:lnTo>
                  <a:pt x="374" y="101"/>
                </a:lnTo>
                <a:lnTo>
                  <a:pt x="373" y="104"/>
                </a:lnTo>
                <a:lnTo>
                  <a:pt x="373" y="108"/>
                </a:lnTo>
                <a:lnTo>
                  <a:pt x="373" y="108"/>
                </a:lnTo>
                <a:lnTo>
                  <a:pt x="371" y="110"/>
                </a:lnTo>
                <a:lnTo>
                  <a:pt x="368" y="110"/>
                </a:lnTo>
                <a:lnTo>
                  <a:pt x="368" y="110"/>
                </a:lnTo>
                <a:close/>
                <a:moveTo>
                  <a:pt x="66" y="247"/>
                </a:moveTo>
                <a:lnTo>
                  <a:pt x="66" y="247"/>
                </a:lnTo>
                <a:lnTo>
                  <a:pt x="66" y="249"/>
                </a:lnTo>
                <a:lnTo>
                  <a:pt x="66" y="249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49"/>
                </a:lnTo>
                <a:lnTo>
                  <a:pt x="73" y="249"/>
                </a:lnTo>
                <a:lnTo>
                  <a:pt x="70" y="250"/>
                </a:lnTo>
                <a:lnTo>
                  <a:pt x="66" y="247"/>
                </a:lnTo>
                <a:lnTo>
                  <a:pt x="66" y="247"/>
                </a:lnTo>
                <a:lnTo>
                  <a:pt x="66" y="246"/>
                </a:lnTo>
                <a:lnTo>
                  <a:pt x="66" y="243"/>
                </a:lnTo>
                <a:lnTo>
                  <a:pt x="66" y="243"/>
                </a:lnTo>
                <a:lnTo>
                  <a:pt x="70" y="239"/>
                </a:lnTo>
                <a:lnTo>
                  <a:pt x="70" y="239"/>
                </a:lnTo>
                <a:lnTo>
                  <a:pt x="71" y="236"/>
                </a:lnTo>
                <a:lnTo>
                  <a:pt x="73" y="233"/>
                </a:lnTo>
                <a:lnTo>
                  <a:pt x="73" y="233"/>
                </a:lnTo>
                <a:lnTo>
                  <a:pt x="73" y="227"/>
                </a:lnTo>
                <a:lnTo>
                  <a:pt x="73" y="227"/>
                </a:lnTo>
                <a:lnTo>
                  <a:pt x="73" y="222"/>
                </a:lnTo>
                <a:lnTo>
                  <a:pt x="73" y="222"/>
                </a:lnTo>
                <a:lnTo>
                  <a:pt x="70" y="224"/>
                </a:lnTo>
                <a:lnTo>
                  <a:pt x="68" y="224"/>
                </a:lnTo>
                <a:lnTo>
                  <a:pt x="68" y="224"/>
                </a:lnTo>
                <a:lnTo>
                  <a:pt x="65" y="232"/>
                </a:lnTo>
                <a:lnTo>
                  <a:pt x="65" y="232"/>
                </a:lnTo>
                <a:lnTo>
                  <a:pt x="63" y="239"/>
                </a:lnTo>
                <a:lnTo>
                  <a:pt x="65" y="246"/>
                </a:lnTo>
                <a:lnTo>
                  <a:pt x="65" y="246"/>
                </a:lnTo>
                <a:lnTo>
                  <a:pt x="65" y="247"/>
                </a:lnTo>
                <a:lnTo>
                  <a:pt x="65" y="247"/>
                </a:lnTo>
                <a:lnTo>
                  <a:pt x="66" y="247"/>
                </a:lnTo>
                <a:lnTo>
                  <a:pt x="66" y="247"/>
                </a:lnTo>
                <a:close/>
                <a:moveTo>
                  <a:pt x="363" y="287"/>
                </a:moveTo>
                <a:lnTo>
                  <a:pt x="363" y="287"/>
                </a:lnTo>
                <a:lnTo>
                  <a:pt x="361" y="285"/>
                </a:lnTo>
                <a:lnTo>
                  <a:pt x="361" y="285"/>
                </a:lnTo>
                <a:lnTo>
                  <a:pt x="363" y="287"/>
                </a:lnTo>
                <a:lnTo>
                  <a:pt x="363" y="287"/>
                </a:lnTo>
                <a:lnTo>
                  <a:pt x="363" y="288"/>
                </a:lnTo>
                <a:lnTo>
                  <a:pt x="363" y="288"/>
                </a:lnTo>
                <a:lnTo>
                  <a:pt x="361" y="290"/>
                </a:lnTo>
                <a:lnTo>
                  <a:pt x="360" y="293"/>
                </a:lnTo>
                <a:lnTo>
                  <a:pt x="360" y="293"/>
                </a:lnTo>
                <a:lnTo>
                  <a:pt x="360" y="295"/>
                </a:lnTo>
                <a:lnTo>
                  <a:pt x="358" y="295"/>
                </a:lnTo>
                <a:lnTo>
                  <a:pt x="358" y="295"/>
                </a:lnTo>
                <a:lnTo>
                  <a:pt x="357" y="295"/>
                </a:lnTo>
                <a:lnTo>
                  <a:pt x="355" y="296"/>
                </a:lnTo>
                <a:lnTo>
                  <a:pt x="355" y="296"/>
                </a:lnTo>
                <a:lnTo>
                  <a:pt x="352" y="299"/>
                </a:lnTo>
                <a:lnTo>
                  <a:pt x="352" y="299"/>
                </a:lnTo>
                <a:lnTo>
                  <a:pt x="352" y="301"/>
                </a:lnTo>
                <a:lnTo>
                  <a:pt x="352" y="301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6" y="306"/>
                </a:lnTo>
                <a:lnTo>
                  <a:pt x="366" y="306"/>
                </a:lnTo>
                <a:lnTo>
                  <a:pt x="368" y="304"/>
                </a:lnTo>
                <a:lnTo>
                  <a:pt x="368" y="304"/>
                </a:lnTo>
                <a:lnTo>
                  <a:pt x="369" y="306"/>
                </a:lnTo>
                <a:lnTo>
                  <a:pt x="369" y="306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6" y="310"/>
                </a:lnTo>
                <a:lnTo>
                  <a:pt x="365" y="314"/>
                </a:lnTo>
                <a:lnTo>
                  <a:pt x="365" y="314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74" y="304"/>
                </a:lnTo>
                <a:lnTo>
                  <a:pt x="374" y="304"/>
                </a:lnTo>
                <a:lnTo>
                  <a:pt x="371" y="296"/>
                </a:lnTo>
                <a:lnTo>
                  <a:pt x="366" y="290"/>
                </a:lnTo>
                <a:lnTo>
                  <a:pt x="366" y="290"/>
                </a:lnTo>
                <a:lnTo>
                  <a:pt x="365" y="296"/>
                </a:lnTo>
                <a:lnTo>
                  <a:pt x="365" y="296"/>
                </a:lnTo>
                <a:lnTo>
                  <a:pt x="363" y="301"/>
                </a:lnTo>
                <a:lnTo>
                  <a:pt x="363" y="301"/>
                </a:lnTo>
                <a:lnTo>
                  <a:pt x="361" y="302"/>
                </a:lnTo>
                <a:lnTo>
                  <a:pt x="358" y="302"/>
                </a:lnTo>
                <a:lnTo>
                  <a:pt x="358" y="302"/>
                </a:lnTo>
                <a:lnTo>
                  <a:pt x="358" y="301"/>
                </a:lnTo>
                <a:lnTo>
                  <a:pt x="358" y="299"/>
                </a:lnTo>
                <a:lnTo>
                  <a:pt x="358" y="299"/>
                </a:lnTo>
                <a:lnTo>
                  <a:pt x="361" y="293"/>
                </a:lnTo>
                <a:lnTo>
                  <a:pt x="365" y="288"/>
                </a:lnTo>
                <a:lnTo>
                  <a:pt x="365" y="288"/>
                </a:lnTo>
                <a:lnTo>
                  <a:pt x="365" y="287"/>
                </a:lnTo>
                <a:lnTo>
                  <a:pt x="363" y="287"/>
                </a:lnTo>
                <a:lnTo>
                  <a:pt x="363" y="287"/>
                </a:lnTo>
                <a:close/>
                <a:moveTo>
                  <a:pt x="131" y="143"/>
                </a:moveTo>
                <a:lnTo>
                  <a:pt x="131" y="143"/>
                </a:lnTo>
                <a:lnTo>
                  <a:pt x="131" y="142"/>
                </a:lnTo>
                <a:lnTo>
                  <a:pt x="131" y="142"/>
                </a:lnTo>
                <a:lnTo>
                  <a:pt x="131" y="131"/>
                </a:lnTo>
                <a:lnTo>
                  <a:pt x="131" y="131"/>
                </a:lnTo>
                <a:lnTo>
                  <a:pt x="133" y="115"/>
                </a:lnTo>
                <a:lnTo>
                  <a:pt x="133" y="11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4" y="104"/>
                </a:lnTo>
                <a:lnTo>
                  <a:pt x="134" y="97"/>
                </a:lnTo>
                <a:lnTo>
                  <a:pt x="136" y="93"/>
                </a:lnTo>
                <a:lnTo>
                  <a:pt x="136" y="9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0"/>
                </a:lnTo>
                <a:lnTo>
                  <a:pt x="137" y="80"/>
                </a:lnTo>
                <a:lnTo>
                  <a:pt x="137" y="80"/>
                </a:lnTo>
                <a:lnTo>
                  <a:pt x="141" y="79"/>
                </a:lnTo>
                <a:lnTo>
                  <a:pt x="141" y="79"/>
                </a:lnTo>
                <a:lnTo>
                  <a:pt x="145" y="77"/>
                </a:lnTo>
                <a:lnTo>
                  <a:pt x="145" y="77"/>
                </a:lnTo>
                <a:lnTo>
                  <a:pt x="149" y="77"/>
                </a:lnTo>
                <a:lnTo>
                  <a:pt x="152" y="75"/>
                </a:lnTo>
                <a:lnTo>
                  <a:pt x="152" y="75"/>
                </a:lnTo>
                <a:lnTo>
                  <a:pt x="153" y="74"/>
                </a:lnTo>
                <a:lnTo>
                  <a:pt x="153" y="74"/>
                </a:lnTo>
                <a:lnTo>
                  <a:pt x="158" y="72"/>
                </a:lnTo>
                <a:lnTo>
                  <a:pt x="163" y="71"/>
                </a:lnTo>
                <a:lnTo>
                  <a:pt x="163" y="71"/>
                </a:lnTo>
                <a:lnTo>
                  <a:pt x="177" y="72"/>
                </a:lnTo>
                <a:lnTo>
                  <a:pt x="177" y="72"/>
                </a:lnTo>
                <a:lnTo>
                  <a:pt x="199" y="74"/>
                </a:lnTo>
                <a:lnTo>
                  <a:pt x="199" y="74"/>
                </a:lnTo>
                <a:lnTo>
                  <a:pt x="215" y="75"/>
                </a:lnTo>
                <a:lnTo>
                  <a:pt x="215" y="75"/>
                </a:lnTo>
                <a:lnTo>
                  <a:pt x="218" y="75"/>
                </a:lnTo>
                <a:lnTo>
                  <a:pt x="218" y="75"/>
                </a:lnTo>
                <a:lnTo>
                  <a:pt x="232" y="74"/>
                </a:lnTo>
                <a:lnTo>
                  <a:pt x="232" y="74"/>
                </a:lnTo>
                <a:lnTo>
                  <a:pt x="245" y="74"/>
                </a:lnTo>
                <a:lnTo>
                  <a:pt x="245" y="74"/>
                </a:lnTo>
                <a:lnTo>
                  <a:pt x="256" y="72"/>
                </a:lnTo>
                <a:lnTo>
                  <a:pt x="256" y="72"/>
                </a:lnTo>
                <a:lnTo>
                  <a:pt x="264" y="72"/>
                </a:lnTo>
                <a:lnTo>
                  <a:pt x="264" y="72"/>
                </a:lnTo>
                <a:lnTo>
                  <a:pt x="265" y="74"/>
                </a:lnTo>
                <a:lnTo>
                  <a:pt x="267" y="74"/>
                </a:lnTo>
                <a:lnTo>
                  <a:pt x="267" y="74"/>
                </a:lnTo>
                <a:lnTo>
                  <a:pt x="268" y="77"/>
                </a:lnTo>
                <a:lnTo>
                  <a:pt x="268" y="77"/>
                </a:lnTo>
                <a:lnTo>
                  <a:pt x="270" y="82"/>
                </a:lnTo>
                <a:lnTo>
                  <a:pt x="270" y="82"/>
                </a:lnTo>
                <a:lnTo>
                  <a:pt x="272" y="91"/>
                </a:lnTo>
                <a:lnTo>
                  <a:pt x="273" y="101"/>
                </a:lnTo>
                <a:lnTo>
                  <a:pt x="273" y="101"/>
                </a:lnTo>
                <a:lnTo>
                  <a:pt x="273" y="113"/>
                </a:lnTo>
                <a:lnTo>
                  <a:pt x="276" y="126"/>
                </a:lnTo>
                <a:lnTo>
                  <a:pt x="276" y="126"/>
                </a:lnTo>
                <a:lnTo>
                  <a:pt x="278" y="138"/>
                </a:lnTo>
                <a:lnTo>
                  <a:pt x="278" y="138"/>
                </a:lnTo>
                <a:lnTo>
                  <a:pt x="278" y="140"/>
                </a:lnTo>
                <a:lnTo>
                  <a:pt x="281" y="142"/>
                </a:lnTo>
                <a:lnTo>
                  <a:pt x="281" y="142"/>
                </a:lnTo>
                <a:lnTo>
                  <a:pt x="289" y="140"/>
                </a:lnTo>
                <a:lnTo>
                  <a:pt x="289" y="140"/>
                </a:lnTo>
                <a:lnTo>
                  <a:pt x="302" y="140"/>
                </a:lnTo>
                <a:lnTo>
                  <a:pt x="302" y="140"/>
                </a:lnTo>
                <a:lnTo>
                  <a:pt x="320" y="138"/>
                </a:lnTo>
                <a:lnTo>
                  <a:pt x="320" y="138"/>
                </a:lnTo>
                <a:lnTo>
                  <a:pt x="325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4"/>
                </a:lnTo>
                <a:lnTo>
                  <a:pt x="332" y="132"/>
                </a:lnTo>
                <a:lnTo>
                  <a:pt x="332" y="132"/>
                </a:lnTo>
                <a:lnTo>
                  <a:pt x="332" y="120"/>
                </a:lnTo>
                <a:lnTo>
                  <a:pt x="332" y="120"/>
                </a:lnTo>
                <a:lnTo>
                  <a:pt x="330" y="113"/>
                </a:lnTo>
                <a:lnTo>
                  <a:pt x="330" y="113"/>
                </a:lnTo>
                <a:lnTo>
                  <a:pt x="328" y="107"/>
                </a:lnTo>
                <a:lnTo>
                  <a:pt x="328" y="107"/>
                </a:lnTo>
                <a:lnTo>
                  <a:pt x="328" y="97"/>
                </a:lnTo>
                <a:lnTo>
                  <a:pt x="328" y="86"/>
                </a:lnTo>
                <a:lnTo>
                  <a:pt x="328" y="86"/>
                </a:lnTo>
                <a:lnTo>
                  <a:pt x="328" y="85"/>
                </a:lnTo>
                <a:lnTo>
                  <a:pt x="328" y="85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8" y="79"/>
                </a:lnTo>
                <a:lnTo>
                  <a:pt x="328" y="79"/>
                </a:lnTo>
                <a:lnTo>
                  <a:pt x="325" y="69"/>
                </a:lnTo>
                <a:lnTo>
                  <a:pt x="325" y="69"/>
                </a:lnTo>
                <a:lnTo>
                  <a:pt x="325" y="66"/>
                </a:lnTo>
                <a:lnTo>
                  <a:pt x="325" y="66"/>
                </a:lnTo>
                <a:lnTo>
                  <a:pt x="322" y="53"/>
                </a:lnTo>
                <a:lnTo>
                  <a:pt x="322" y="53"/>
                </a:lnTo>
                <a:lnTo>
                  <a:pt x="320" y="39"/>
                </a:lnTo>
                <a:lnTo>
                  <a:pt x="320" y="39"/>
                </a:lnTo>
                <a:lnTo>
                  <a:pt x="316" y="33"/>
                </a:lnTo>
                <a:lnTo>
                  <a:pt x="309" y="26"/>
                </a:lnTo>
                <a:lnTo>
                  <a:pt x="309" y="26"/>
                </a:lnTo>
                <a:lnTo>
                  <a:pt x="308" y="25"/>
                </a:lnTo>
                <a:lnTo>
                  <a:pt x="308" y="25"/>
                </a:lnTo>
                <a:lnTo>
                  <a:pt x="302" y="22"/>
                </a:lnTo>
                <a:lnTo>
                  <a:pt x="295" y="20"/>
                </a:lnTo>
                <a:lnTo>
                  <a:pt x="295" y="20"/>
                </a:lnTo>
                <a:lnTo>
                  <a:pt x="294" y="20"/>
                </a:lnTo>
                <a:lnTo>
                  <a:pt x="294" y="20"/>
                </a:lnTo>
                <a:lnTo>
                  <a:pt x="270" y="22"/>
                </a:lnTo>
                <a:lnTo>
                  <a:pt x="270" y="22"/>
                </a:lnTo>
                <a:lnTo>
                  <a:pt x="237" y="23"/>
                </a:lnTo>
                <a:lnTo>
                  <a:pt x="237" y="23"/>
                </a:lnTo>
                <a:lnTo>
                  <a:pt x="223" y="23"/>
                </a:lnTo>
                <a:lnTo>
                  <a:pt x="223" y="23"/>
                </a:lnTo>
                <a:lnTo>
                  <a:pt x="191" y="26"/>
                </a:lnTo>
                <a:lnTo>
                  <a:pt x="191" y="26"/>
                </a:lnTo>
                <a:lnTo>
                  <a:pt x="167" y="28"/>
                </a:lnTo>
                <a:lnTo>
                  <a:pt x="167" y="28"/>
                </a:lnTo>
                <a:lnTo>
                  <a:pt x="128" y="30"/>
                </a:lnTo>
                <a:lnTo>
                  <a:pt x="128" y="30"/>
                </a:lnTo>
                <a:lnTo>
                  <a:pt x="104" y="31"/>
                </a:lnTo>
                <a:lnTo>
                  <a:pt x="104" y="31"/>
                </a:lnTo>
                <a:lnTo>
                  <a:pt x="93" y="31"/>
                </a:lnTo>
                <a:lnTo>
                  <a:pt x="93" y="31"/>
                </a:lnTo>
                <a:lnTo>
                  <a:pt x="84" y="34"/>
                </a:lnTo>
                <a:lnTo>
                  <a:pt x="84" y="34"/>
                </a:lnTo>
                <a:lnTo>
                  <a:pt x="81" y="36"/>
                </a:lnTo>
                <a:lnTo>
                  <a:pt x="78" y="39"/>
                </a:lnTo>
                <a:lnTo>
                  <a:pt x="78" y="39"/>
                </a:lnTo>
                <a:lnTo>
                  <a:pt x="76" y="45"/>
                </a:lnTo>
                <a:lnTo>
                  <a:pt x="76" y="53"/>
                </a:lnTo>
                <a:lnTo>
                  <a:pt x="76" y="53"/>
                </a:lnTo>
                <a:lnTo>
                  <a:pt x="76" y="74"/>
                </a:lnTo>
                <a:lnTo>
                  <a:pt x="76" y="74"/>
                </a:lnTo>
                <a:lnTo>
                  <a:pt x="76" y="79"/>
                </a:lnTo>
                <a:lnTo>
                  <a:pt x="76" y="79"/>
                </a:lnTo>
                <a:lnTo>
                  <a:pt x="76" y="80"/>
                </a:lnTo>
                <a:lnTo>
                  <a:pt x="78" y="82"/>
                </a:lnTo>
                <a:lnTo>
                  <a:pt x="78" y="82"/>
                </a:lnTo>
                <a:lnTo>
                  <a:pt x="79" y="83"/>
                </a:lnTo>
                <a:lnTo>
                  <a:pt x="79" y="83"/>
                </a:lnTo>
                <a:lnTo>
                  <a:pt x="79" y="85"/>
                </a:lnTo>
                <a:lnTo>
                  <a:pt x="79" y="85"/>
                </a:lnTo>
                <a:lnTo>
                  <a:pt x="79" y="86"/>
                </a:lnTo>
                <a:lnTo>
                  <a:pt x="79" y="88"/>
                </a:lnTo>
                <a:lnTo>
                  <a:pt x="79" y="88"/>
                </a:lnTo>
                <a:lnTo>
                  <a:pt x="82" y="90"/>
                </a:lnTo>
                <a:lnTo>
                  <a:pt x="82" y="93"/>
                </a:lnTo>
                <a:lnTo>
                  <a:pt x="82" y="93"/>
                </a:lnTo>
                <a:lnTo>
                  <a:pt x="84" y="102"/>
                </a:lnTo>
                <a:lnTo>
                  <a:pt x="84" y="110"/>
                </a:lnTo>
                <a:lnTo>
                  <a:pt x="84" y="110"/>
                </a:lnTo>
                <a:lnTo>
                  <a:pt x="84" y="124"/>
                </a:lnTo>
                <a:lnTo>
                  <a:pt x="84" y="124"/>
                </a:lnTo>
                <a:lnTo>
                  <a:pt x="82" y="142"/>
                </a:lnTo>
                <a:lnTo>
                  <a:pt x="82" y="142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lnTo>
                  <a:pt x="84" y="145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6"/>
                </a:lnTo>
                <a:lnTo>
                  <a:pt x="109" y="145"/>
                </a:lnTo>
                <a:lnTo>
                  <a:pt x="109" y="145"/>
                </a:lnTo>
                <a:lnTo>
                  <a:pt x="120" y="143"/>
                </a:lnTo>
                <a:lnTo>
                  <a:pt x="130" y="143"/>
                </a:lnTo>
                <a:lnTo>
                  <a:pt x="130" y="143"/>
                </a:lnTo>
                <a:lnTo>
                  <a:pt x="131" y="143"/>
                </a:lnTo>
                <a:lnTo>
                  <a:pt x="131" y="143"/>
                </a:lnTo>
                <a:close/>
                <a:moveTo>
                  <a:pt x="98" y="230"/>
                </a:moveTo>
                <a:lnTo>
                  <a:pt x="98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28"/>
                </a:lnTo>
                <a:lnTo>
                  <a:pt x="103" y="230"/>
                </a:lnTo>
                <a:lnTo>
                  <a:pt x="103" y="230"/>
                </a:lnTo>
                <a:lnTo>
                  <a:pt x="103" y="232"/>
                </a:lnTo>
                <a:lnTo>
                  <a:pt x="103" y="233"/>
                </a:lnTo>
                <a:lnTo>
                  <a:pt x="103" y="233"/>
                </a:lnTo>
                <a:lnTo>
                  <a:pt x="98" y="239"/>
                </a:lnTo>
                <a:lnTo>
                  <a:pt x="98" y="239"/>
                </a:lnTo>
                <a:lnTo>
                  <a:pt x="96" y="243"/>
                </a:lnTo>
                <a:lnTo>
                  <a:pt x="96" y="243"/>
                </a:lnTo>
                <a:lnTo>
                  <a:pt x="96" y="246"/>
                </a:lnTo>
                <a:lnTo>
                  <a:pt x="96" y="246"/>
                </a:lnTo>
                <a:lnTo>
                  <a:pt x="109" y="268"/>
                </a:lnTo>
                <a:lnTo>
                  <a:pt x="109" y="268"/>
                </a:lnTo>
                <a:lnTo>
                  <a:pt x="111" y="269"/>
                </a:lnTo>
                <a:lnTo>
                  <a:pt x="111" y="269"/>
                </a:lnTo>
                <a:lnTo>
                  <a:pt x="111" y="271"/>
                </a:lnTo>
                <a:lnTo>
                  <a:pt x="109" y="273"/>
                </a:lnTo>
                <a:lnTo>
                  <a:pt x="109" y="273"/>
                </a:lnTo>
                <a:lnTo>
                  <a:pt x="107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69"/>
                </a:lnTo>
                <a:lnTo>
                  <a:pt x="106" y="269"/>
                </a:lnTo>
                <a:lnTo>
                  <a:pt x="101" y="260"/>
                </a:lnTo>
                <a:lnTo>
                  <a:pt x="101" y="260"/>
                </a:lnTo>
                <a:lnTo>
                  <a:pt x="95" y="246"/>
                </a:lnTo>
                <a:lnTo>
                  <a:pt x="95" y="246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9" y="268"/>
                </a:lnTo>
                <a:lnTo>
                  <a:pt x="89" y="268"/>
                </a:lnTo>
                <a:lnTo>
                  <a:pt x="92" y="268"/>
                </a:lnTo>
                <a:lnTo>
                  <a:pt x="92" y="268"/>
                </a:lnTo>
                <a:lnTo>
                  <a:pt x="95" y="266"/>
                </a:lnTo>
                <a:lnTo>
                  <a:pt x="95" y="266"/>
                </a:lnTo>
                <a:lnTo>
                  <a:pt x="96" y="268"/>
                </a:lnTo>
                <a:lnTo>
                  <a:pt x="98" y="269"/>
                </a:lnTo>
                <a:lnTo>
                  <a:pt x="98" y="269"/>
                </a:lnTo>
                <a:lnTo>
                  <a:pt x="96" y="271"/>
                </a:lnTo>
                <a:lnTo>
                  <a:pt x="96" y="271"/>
                </a:lnTo>
                <a:lnTo>
                  <a:pt x="95" y="277"/>
                </a:lnTo>
                <a:lnTo>
                  <a:pt x="95" y="277"/>
                </a:lnTo>
                <a:lnTo>
                  <a:pt x="95" y="279"/>
                </a:lnTo>
                <a:lnTo>
                  <a:pt x="95" y="279"/>
                </a:lnTo>
                <a:lnTo>
                  <a:pt x="98" y="287"/>
                </a:lnTo>
                <a:lnTo>
                  <a:pt x="98" y="287"/>
                </a:lnTo>
                <a:lnTo>
                  <a:pt x="106" y="299"/>
                </a:lnTo>
                <a:lnTo>
                  <a:pt x="106" y="299"/>
                </a:lnTo>
                <a:lnTo>
                  <a:pt x="107" y="302"/>
                </a:lnTo>
                <a:lnTo>
                  <a:pt x="107" y="302"/>
                </a:lnTo>
                <a:lnTo>
                  <a:pt x="109" y="304"/>
                </a:lnTo>
                <a:lnTo>
                  <a:pt x="107" y="306"/>
                </a:lnTo>
                <a:lnTo>
                  <a:pt x="107" y="306"/>
                </a:lnTo>
                <a:lnTo>
                  <a:pt x="107" y="307"/>
                </a:lnTo>
                <a:lnTo>
                  <a:pt x="104" y="307"/>
                </a:lnTo>
                <a:lnTo>
                  <a:pt x="104" y="307"/>
                </a:lnTo>
                <a:lnTo>
                  <a:pt x="103" y="307"/>
                </a:lnTo>
                <a:lnTo>
                  <a:pt x="101" y="306"/>
                </a:lnTo>
                <a:lnTo>
                  <a:pt x="101" y="306"/>
                </a:lnTo>
                <a:lnTo>
                  <a:pt x="101" y="302"/>
                </a:lnTo>
                <a:lnTo>
                  <a:pt x="101" y="302"/>
                </a:lnTo>
                <a:lnTo>
                  <a:pt x="98" y="291"/>
                </a:lnTo>
                <a:lnTo>
                  <a:pt x="93" y="282"/>
                </a:lnTo>
                <a:lnTo>
                  <a:pt x="93" y="282"/>
                </a:lnTo>
                <a:lnTo>
                  <a:pt x="92" y="282"/>
                </a:lnTo>
                <a:lnTo>
                  <a:pt x="92" y="282"/>
                </a:lnTo>
                <a:lnTo>
                  <a:pt x="85" y="291"/>
                </a:lnTo>
                <a:lnTo>
                  <a:pt x="85" y="291"/>
                </a:lnTo>
                <a:lnTo>
                  <a:pt x="85" y="293"/>
                </a:lnTo>
                <a:lnTo>
                  <a:pt x="85" y="293"/>
                </a:lnTo>
                <a:lnTo>
                  <a:pt x="95" y="307"/>
                </a:lnTo>
                <a:lnTo>
                  <a:pt x="95" y="307"/>
                </a:lnTo>
                <a:lnTo>
                  <a:pt x="95" y="310"/>
                </a:lnTo>
                <a:lnTo>
                  <a:pt x="95" y="312"/>
                </a:lnTo>
                <a:lnTo>
                  <a:pt x="95" y="312"/>
                </a:lnTo>
                <a:lnTo>
                  <a:pt x="93" y="314"/>
                </a:lnTo>
                <a:lnTo>
                  <a:pt x="92" y="314"/>
                </a:lnTo>
                <a:lnTo>
                  <a:pt x="92" y="314"/>
                </a:lnTo>
                <a:lnTo>
                  <a:pt x="89" y="312"/>
                </a:lnTo>
                <a:lnTo>
                  <a:pt x="89" y="310"/>
                </a:lnTo>
                <a:lnTo>
                  <a:pt x="89" y="310"/>
                </a:lnTo>
                <a:lnTo>
                  <a:pt x="84" y="298"/>
                </a:lnTo>
                <a:lnTo>
                  <a:pt x="84" y="298"/>
                </a:lnTo>
                <a:lnTo>
                  <a:pt x="84" y="296"/>
                </a:lnTo>
                <a:lnTo>
                  <a:pt x="84" y="296"/>
                </a:lnTo>
                <a:lnTo>
                  <a:pt x="79" y="304"/>
                </a:lnTo>
                <a:lnTo>
                  <a:pt x="79" y="304"/>
                </a:lnTo>
                <a:lnTo>
                  <a:pt x="79" y="307"/>
                </a:lnTo>
                <a:lnTo>
                  <a:pt x="78" y="309"/>
                </a:lnTo>
                <a:lnTo>
                  <a:pt x="78" y="309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9" y="326"/>
                </a:lnTo>
                <a:lnTo>
                  <a:pt x="79" y="328"/>
                </a:lnTo>
                <a:lnTo>
                  <a:pt x="79" y="328"/>
                </a:lnTo>
                <a:lnTo>
                  <a:pt x="79" y="331"/>
                </a:lnTo>
                <a:lnTo>
                  <a:pt x="79" y="331"/>
                </a:lnTo>
                <a:lnTo>
                  <a:pt x="81" y="336"/>
                </a:lnTo>
                <a:lnTo>
                  <a:pt x="81" y="336"/>
                </a:lnTo>
                <a:lnTo>
                  <a:pt x="93" y="361"/>
                </a:lnTo>
                <a:lnTo>
                  <a:pt x="93" y="361"/>
                </a:lnTo>
                <a:lnTo>
                  <a:pt x="100" y="372"/>
                </a:lnTo>
                <a:lnTo>
                  <a:pt x="100" y="372"/>
                </a:lnTo>
                <a:lnTo>
                  <a:pt x="100" y="373"/>
                </a:lnTo>
                <a:lnTo>
                  <a:pt x="100" y="377"/>
                </a:lnTo>
                <a:lnTo>
                  <a:pt x="100" y="377"/>
                </a:lnTo>
                <a:lnTo>
                  <a:pt x="101" y="377"/>
                </a:lnTo>
                <a:lnTo>
                  <a:pt x="101" y="377"/>
                </a:lnTo>
                <a:lnTo>
                  <a:pt x="101" y="378"/>
                </a:lnTo>
                <a:lnTo>
                  <a:pt x="101" y="380"/>
                </a:lnTo>
                <a:lnTo>
                  <a:pt x="101" y="380"/>
                </a:lnTo>
                <a:lnTo>
                  <a:pt x="100" y="383"/>
                </a:lnTo>
                <a:lnTo>
                  <a:pt x="100" y="383"/>
                </a:lnTo>
                <a:lnTo>
                  <a:pt x="101" y="385"/>
                </a:lnTo>
                <a:lnTo>
                  <a:pt x="103" y="386"/>
                </a:lnTo>
                <a:lnTo>
                  <a:pt x="103" y="386"/>
                </a:lnTo>
                <a:lnTo>
                  <a:pt x="103" y="388"/>
                </a:lnTo>
                <a:lnTo>
                  <a:pt x="103" y="388"/>
                </a:lnTo>
                <a:lnTo>
                  <a:pt x="104" y="391"/>
                </a:lnTo>
                <a:lnTo>
                  <a:pt x="107" y="394"/>
                </a:lnTo>
                <a:lnTo>
                  <a:pt x="107" y="394"/>
                </a:lnTo>
                <a:lnTo>
                  <a:pt x="111" y="389"/>
                </a:lnTo>
                <a:lnTo>
                  <a:pt x="111" y="389"/>
                </a:lnTo>
                <a:lnTo>
                  <a:pt x="112" y="383"/>
                </a:lnTo>
                <a:lnTo>
                  <a:pt x="112" y="383"/>
                </a:lnTo>
                <a:lnTo>
                  <a:pt x="114" y="381"/>
                </a:lnTo>
                <a:lnTo>
                  <a:pt x="114" y="381"/>
                </a:lnTo>
                <a:lnTo>
                  <a:pt x="115" y="381"/>
                </a:lnTo>
                <a:lnTo>
                  <a:pt x="115" y="381"/>
                </a:lnTo>
                <a:lnTo>
                  <a:pt x="111" y="373"/>
                </a:lnTo>
                <a:lnTo>
                  <a:pt x="111" y="373"/>
                </a:lnTo>
                <a:lnTo>
                  <a:pt x="106" y="361"/>
                </a:lnTo>
                <a:lnTo>
                  <a:pt x="98" y="348"/>
                </a:lnTo>
                <a:lnTo>
                  <a:pt x="98" y="348"/>
                </a:lnTo>
                <a:lnTo>
                  <a:pt x="89" y="334"/>
                </a:lnTo>
                <a:lnTo>
                  <a:pt x="89" y="334"/>
                </a:lnTo>
                <a:lnTo>
                  <a:pt x="85" y="328"/>
                </a:lnTo>
                <a:lnTo>
                  <a:pt x="85" y="328"/>
                </a:lnTo>
                <a:lnTo>
                  <a:pt x="84" y="325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0"/>
                </a:lnTo>
                <a:lnTo>
                  <a:pt x="81" y="318"/>
                </a:lnTo>
                <a:lnTo>
                  <a:pt x="81" y="318"/>
                </a:lnTo>
                <a:lnTo>
                  <a:pt x="84" y="317"/>
                </a:lnTo>
                <a:lnTo>
                  <a:pt x="85" y="317"/>
                </a:lnTo>
                <a:lnTo>
                  <a:pt x="85" y="317"/>
                </a:lnTo>
                <a:lnTo>
                  <a:pt x="87" y="317"/>
                </a:lnTo>
                <a:lnTo>
                  <a:pt x="87" y="318"/>
                </a:lnTo>
                <a:lnTo>
                  <a:pt x="87" y="318"/>
                </a:lnTo>
                <a:lnTo>
                  <a:pt x="89" y="325"/>
                </a:lnTo>
                <a:lnTo>
                  <a:pt x="89" y="325"/>
                </a:lnTo>
                <a:lnTo>
                  <a:pt x="92" y="331"/>
                </a:lnTo>
                <a:lnTo>
                  <a:pt x="92" y="331"/>
                </a:lnTo>
                <a:lnTo>
                  <a:pt x="96" y="339"/>
                </a:lnTo>
                <a:lnTo>
                  <a:pt x="96" y="339"/>
                </a:lnTo>
                <a:lnTo>
                  <a:pt x="96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40"/>
                </a:lnTo>
                <a:lnTo>
                  <a:pt x="101" y="345"/>
                </a:lnTo>
                <a:lnTo>
                  <a:pt x="101" y="345"/>
                </a:lnTo>
                <a:lnTo>
                  <a:pt x="107" y="359"/>
                </a:lnTo>
                <a:lnTo>
                  <a:pt x="107" y="359"/>
                </a:lnTo>
                <a:lnTo>
                  <a:pt x="120" y="385"/>
                </a:lnTo>
                <a:lnTo>
                  <a:pt x="120" y="385"/>
                </a:lnTo>
                <a:lnTo>
                  <a:pt x="125" y="392"/>
                </a:lnTo>
                <a:lnTo>
                  <a:pt x="125" y="392"/>
                </a:lnTo>
                <a:lnTo>
                  <a:pt x="125" y="394"/>
                </a:lnTo>
                <a:lnTo>
                  <a:pt x="125" y="394"/>
                </a:lnTo>
                <a:lnTo>
                  <a:pt x="126" y="391"/>
                </a:lnTo>
                <a:lnTo>
                  <a:pt x="126" y="388"/>
                </a:lnTo>
                <a:lnTo>
                  <a:pt x="126" y="388"/>
                </a:lnTo>
                <a:lnTo>
                  <a:pt x="128" y="386"/>
                </a:lnTo>
                <a:lnTo>
                  <a:pt x="128" y="386"/>
                </a:lnTo>
                <a:lnTo>
                  <a:pt x="131" y="388"/>
                </a:lnTo>
                <a:lnTo>
                  <a:pt x="131" y="388"/>
                </a:lnTo>
                <a:lnTo>
                  <a:pt x="131" y="389"/>
                </a:lnTo>
                <a:lnTo>
                  <a:pt x="131" y="389"/>
                </a:lnTo>
                <a:lnTo>
                  <a:pt x="126" y="394"/>
                </a:lnTo>
                <a:lnTo>
                  <a:pt x="126" y="394"/>
                </a:lnTo>
                <a:lnTo>
                  <a:pt x="126" y="396"/>
                </a:lnTo>
                <a:lnTo>
                  <a:pt x="126" y="396"/>
                </a:lnTo>
                <a:lnTo>
                  <a:pt x="141" y="397"/>
                </a:lnTo>
                <a:lnTo>
                  <a:pt x="141" y="397"/>
                </a:lnTo>
                <a:lnTo>
                  <a:pt x="144" y="392"/>
                </a:lnTo>
                <a:lnTo>
                  <a:pt x="144" y="389"/>
                </a:lnTo>
                <a:lnTo>
                  <a:pt x="144" y="389"/>
                </a:lnTo>
                <a:lnTo>
                  <a:pt x="145" y="386"/>
                </a:lnTo>
                <a:lnTo>
                  <a:pt x="147" y="385"/>
                </a:lnTo>
                <a:lnTo>
                  <a:pt x="147" y="385"/>
                </a:lnTo>
                <a:lnTo>
                  <a:pt x="149" y="385"/>
                </a:lnTo>
                <a:lnTo>
                  <a:pt x="149" y="385"/>
                </a:lnTo>
                <a:lnTo>
                  <a:pt x="141" y="370"/>
                </a:lnTo>
                <a:lnTo>
                  <a:pt x="141" y="370"/>
                </a:lnTo>
                <a:lnTo>
                  <a:pt x="137" y="364"/>
                </a:lnTo>
                <a:lnTo>
                  <a:pt x="137" y="364"/>
                </a:lnTo>
                <a:lnTo>
                  <a:pt x="137" y="362"/>
                </a:lnTo>
                <a:lnTo>
                  <a:pt x="137" y="362"/>
                </a:lnTo>
                <a:lnTo>
                  <a:pt x="139" y="361"/>
                </a:lnTo>
                <a:lnTo>
                  <a:pt x="141" y="361"/>
                </a:lnTo>
                <a:lnTo>
                  <a:pt x="141" y="361"/>
                </a:lnTo>
                <a:lnTo>
                  <a:pt x="142" y="361"/>
                </a:lnTo>
                <a:lnTo>
                  <a:pt x="144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2"/>
                </a:lnTo>
                <a:lnTo>
                  <a:pt x="144" y="369"/>
                </a:lnTo>
                <a:lnTo>
                  <a:pt x="145" y="373"/>
                </a:lnTo>
                <a:lnTo>
                  <a:pt x="145" y="373"/>
                </a:lnTo>
                <a:lnTo>
                  <a:pt x="152" y="385"/>
                </a:lnTo>
                <a:lnTo>
                  <a:pt x="156" y="396"/>
                </a:lnTo>
                <a:lnTo>
                  <a:pt x="156" y="396"/>
                </a:lnTo>
                <a:lnTo>
                  <a:pt x="160" y="397"/>
                </a:lnTo>
                <a:lnTo>
                  <a:pt x="160" y="397"/>
                </a:lnTo>
                <a:lnTo>
                  <a:pt x="161" y="399"/>
                </a:lnTo>
                <a:lnTo>
                  <a:pt x="161" y="399"/>
                </a:lnTo>
                <a:lnTo>
                  <a:pt x="172" y="400"/>
                </a:lnTo>
                <a:lnTo>
                  <a:pt x="172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2" y="391"/>
                </a:lnTo>
                <a:lnTo>
                  <a:pt x="172" y="391"/>
                </a:lnTo>
                <a:lnTo>
                  <a:pt x="171" y="388"/>
                </a:lnTo>
                <a:lnTo>
                  <a:pt x="171" y="388"/>
                </a:lnTo>
                <a:lnTo>
                  <a:pt x="171" y="386"/>
                </a:lnTo>
                <a:lnTo>
                  <a:pt x="171" y="386"/>
                </a:lnTo>
                <a:lnTo>
                  <a:pt x="172" y="385"/>
                </a:lnTo>
                <a:lnTo>
                  <a:pt x="174" y="386"/>
                </a:lnTo>
                <a:lnTo>
                  <a:pt x="174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lnTo>
                  <a:pt x="174" y="392"/>
                </a:lnTo>
                <a:lnTo>
                  <a:pt x="174" y="392"/>
                </a:lnTo>
                <a:lnTo>
                  <a:pt x="175" y="399"/>
                </a:lnTo>
                <a:lnTo>
                  <a:pt x="175" y="399"/>
                </a:lnTo>
                <a:lnTo>
                  <a:pt x="177" y="400"/>
                </a:lnTo>
                <a:lnTo>
                  <a:pt x="178" y="402"/>
                </a:lnTo>
                <a:lnTo>
                  <a:pt x="178" y="402"/>
                </a:lnTo>
                <a:lnTo>
                  <a:pt x="180" y="397"/>
                </a:lnTo>
                <a:lnTo>
                  <a:pt x="180" y="394"/>
                </a:lnTo>
                <a:lnTo>
                  <a:pt x="180" y="394"/>
                </a:lnTo>
                <a:lnTo>
                  <a:pt x="180" y="392"/>
                </a:lnTo>
                <a:lnTo>
                  <a:pt x="180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4"/>
                </a:lnTo>
                <a:lnTo>
                  <a:pt x="182" y="394"/>
                </a:lnTo>
                <a:lnTo>
                  <a:pt x="182" y="397"/>
                </a:lnTo>
                <a:lnTo>
                  <a:pt x="180" y="402"/>
                </a:lnTo>
                <a:lnTo>
                  <a:pt x="180" y="402"/>
                </a:lnTo>
                <a:lnTo>
                  <a:pt x="193" y="403"/>
                </a:lnTo>
                <a:lnTo>
                  <a:pt x="193" y="403"/>
                </a:lnTo>
                <a:lnTo>
                  <a:pt x="193" y="402"/>
                </a:lnTo>
                <a:lnTo>
                  <a:pt x="193" y="402"/>
                </a:lnTo>
                <a:lnTo>
                  <a:pt x="190" y="396"/>
                </a:lnTo>
                <a:lnTo>
                  <a:pt x="188" y="389"/>
                </a:lnTo>
                <a:lnTo>
                  <a:pt x="188" y="389"/>
                </a:lnTo>
                <a:lnTo>
                  <a:pt x="186" y="388"/>
                </a:lnTo>
                <a:lnTo>
                  <a:pt x="186" y="388"/>
                </a:lnTo>
                <a:lnTo>
                  <a:pt x="186" y="386"/>
                </a:lnTo>
                <a:lnTo>
                  <a:pt x="186" y="385"/>
                </a:lnTo>
                <a:lnTo>
                  <a:pt x="186" y="385"/>
                </a:lnTo>
                <a:lnTo>
                  <a:pt x="188" y="385"/>
                </a:lnTo>
                <a:lnTo>
                  <a:pt x="188" y="385"/>
                </a:lnTo>
                <a:lnTo>
                  <a:pt x="188" y="383"/>
                </a:lnTo>
                <a:lnTo>
                  <a:pt x="188" y="383"/>
                </a:lnTo>
                <a:lnTo>
                  <a:pt x="183" y="373"/>
                </a:lnTo>
                <a:lnTo>
                  <a:pt x="183" y="373"/>
                </a:lnTo>
                <a:lnTo>
                  <a:pt x="180" y="369"/>
                </a:lnTo>
                <a:lnTo>
                  <a:pt x="180" y="369"/>
                </a:lnTo>
                <a:lnTo>
                  <a:pt x="178" y="366"/>
                </a:lnTo>
                <a:lnTo>
                  <a:pt x="178" y="366"/>
                </a:lnTo>
                <a:lnTo>
                  <a:pt x="182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6"/>
                </a:lnTo>
                <a:lnTo>
                  <a:pt x="185" y="367"/>
                </a:lnTo>
                <a:lnTo>
                  <a:pt x="185" y="367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90" y="378"/>
                </a:lnTo>
                <a:lnTo>
                  <a:pt x="190" y="378"/>
                </a:lnTo>
                <a:lnTo>
                  <a:pt x="201" y="397"/>
                </a:lnTo>
                <a:lnTo>
                  <a:pt x="201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6"/>
                </a:lnTo>
                <a:lnTo>
                  <a:pt x="202" y="396"/>
                </a:lnTo>
                <a:lnTo>
                  <a:pt x="202" y="394"/>
                </a:lnTo>
                <a:lnTo>
                  <a:pt x="202" y="394"/>
                </a:lnTo>
                <a:lnTo>
                  <a:pt x="202" y="394"/>
                </a:lnTo>
                <a:lnTo>
                  <a:pt x="205" y="396"/>
                </a:lnTo>
                <a:lnTo>
                  <a:pt x="205" y="396"/>
                </a:lnTo>
                <a:lnTo>
                  <a:pt x="204" y="397"/>
                </a:lnTo>
                <a:lnTo>
                  <a:pt x="204" y="397"/>
                </a:lnTo>
                <a:lnTo>
                  <a:pt x="204" y="399"/>
                </a:lnTo>
                <a:lnTo>
                  <a:pt x="204" y="399"/>
                </a:lnTo>
                <a:lnTo>
                  <a:pt x="205" y="403"/>
                </a:lnTo>
                <a:lnTo>
                  <a:pt x="205" y="403"/>
                </a:lnTo>
                <a:lnTo>
                  <a:pt x="215" y="403"/>
                </a:lnTo>
                <a:lnTo>
                  <a:pt x="215" y="403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04" y="367"/>
                </a:lnTo>
                <a:lnTo>
                  <a:pt x="204" y="367"/>
                </a:lnTo>
                <a:lnTo>
                  <a:pt x="202" y="366"/>
                </a:lnTo>
                <a:lnTo>
                  <a:pt x="202" y="366"/>
                </a:lnTo>
                <a:lnTo>
                  <a:pt x="196" y="366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86" y="362"/>
                </a:lnTo>
                <a:lnTo>
                  <a:pt x="185" y="359"/>
                </a:lnTo>
                <a:lnTo>
                  <a:pt x="185" y="359"/>
                </a:lnTo>
                <a:lnTo>
                  <a:pt x="183" y="350"/>
                </a:lnTo>
                <a:lnTo>
                  <a:pt x="183" y="350"/>
                </a:lnTo>
                <a:lnTo>
                  <a:pt x="182" y="328"/>
                </a:lnTo>
                <a:lnTo>
                  <a:pt x="182" y="328"/>
                </a:lnTo>
                <a:lnTo>
                  <a:pt x="178" y="310"/>
                </a:lnTo>
                <a:lnTo>
                  <a:pt x="178" y="310"/>
                </a:lnTo>
                <a:lnTo>
                  <a:pt x="178" y="309"/>
                </a:lnTo>
                <a:lnTo>
                  <a:pt x="178" y="309"/>
                </a:lnTo>
                <a:lnTo>
                  <a:pt x="172" y="309"/>
                </a:lnTo>
                <a:lnTo>
                  <a:pt x="172" y="309"/>
                </a:lnTo>
                <a:lnTo>
                  <a:pt x="155" y="310"/>
                </a:lnTo>
                <a:lnTo>
                  <a:pt x="155" y="310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5" y="310"/>
                </a:lnTo>
                <a:lnTo>
                  <a:pt x="122" y="309"/>
                </a:lnTo>
                <a:lnTo>
                  <a:pt x="120" y="306"/>
                </a:lnTo>
                <a:lnTo>
                  <a:pt x="120" y="306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9" y="301"/>
                </a:lnTo>
                <a:lnTo>
                  <a:pt x="117" y="302"/>
                </a:lnTo>
                <a:lnTo>
                  <a:pt x="117" y="302"/>
                </a:lnTo>
                <a:lnTo>
                  <a:pt x="117" y="306"/>
                </a:lnTo>
                <a:lnTo>
                  <a:pt x="117" y="306"/>
                </a:lnTo>
                <a:lnTo>
                  <a:pt x="115" y="307"/>
                </a:lnTo>
                <a:lnTo>
                  <a:pt x="115" y="307"/>
                </a:lnTo>
                <a:lnTo>
                  <a:pt x="115" y="307"/>
                </a:lnTo>
                <a:lnTo>
                  <a:pt x="114" y="307"/>
                </a:lnTo>
                <a:lnTo>
                  <a:pt x="112" y="306"/>
                </a:lnTo>
                <a:lnTo>
                  <a:pt x="112" y="306"/>
                </a:lnTo>
                <a:lnTo>
                  <a:pt x="112" y="302"/>
                </a:lnTo>
                <a:lnTo>
                  <a:pt x="112" y="302"/>
                </a:lnTo>
                <a:lnTo>
                  <a:pt x="112" y="268"/>
                </a:lnTo>
                <a:lnTo>
                  <a:pt x="112" y="268"/>
                </a:lnTo>
                <a:lnTo>
                  <a:pt x="114" y="249"/>
                </a:lnTo>
                <a:lnTo>
                  <a:pt x="114" y="249"/>
                </a:lnTo>
                <a:lnTo>
                  <a:pt x="114" y="243"/>
                </a:lnTo>
                <a:lnTo>
                  <a:pt x="114" y="243"/>
                </a:lnTo>
                <a:lnTo>
                  <a:pt x="112" y="239"/>
                </a:lnTo>
                <a:lnTo>
                  <a:pt x="112" y="239"/>
                </a:lnTo>
                <a:lnTo>
                  <a:pt x="114" y="238"/>
                </a:lnTo>
                <a:lnTo>
                  <a:pt x="114" y="238"/>
                </a:lnTo>
                <a:lnTo>
                  <a:pt x="114" y="238"/>
                </a:lnTo>
                <a:lnTo>
                  <a:pt x="115" y="238"/>
                </a:lnTo>
                <a:lnTo>
                  <a:pt x="115" y="238"/>
                </a:lnTo>
                <a:lnTo>
                  <a:pt x="119" y="235"/>
                </a:lnTo>
                <a:lnTo>
                  <a:pt x="119" y="235"/>
                </a:lnTo>
                <a:lnTo>
                  <a:pt x="119" y="233"/>
                </a:lnTo>
                <a:lnTo>
                  <a:pt x="119" y="233"/>
                </a:lnTo>
                <a:lnTo>
                  <a:pt x="114" y="227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6" y="217"/>
                </a:lnTo>
                <a:lnTo>
                  <a:pt x="107" y="216"/>
                </a:lnTo>
                <a:lnTo>
                  <a:pt x="107" y="216"/>
                </a:lnTo>
                <a:lnTo>
                  <a:pt x="109" y="214"/>
                </a:lnTo>
                <a:lnTo>
                  <a:pt x="109" y="214"/>
                </a:lnTo>
                <a:lnTo>
                  <a:pt x="112" y="206"/>
                </a:lnTo>
                <a:lnTo>
                  <a:pt x="112" y="206"/>
                </a:lnTo>
                <a:lnTo>
                  <a:pt x="112" y="205"/>
                </a:lnTo>
                <a:lnTo>
                  <a:pt x="112" y="205"/>
                </a:lnTo>
                <a:lnTo>
                  <a:pt x="106" y="194"/>
                </a:lnTo>
                <a:lnTo>
                  <a:pt x="106" y="194"/>
                </a:lnTo>
                <a:lnTo>
                  <a:pt x="103" y="192"/>
                </a:lnTo>
                <a:lnTo>
                  <a:pt x="103" y="192"/>
                </a:lnTo>
                <a:lnTo>
                  <a:pt x="101" y="198"/>
                </a:lnTo>
                <a:lnTo>
                  <a:pt x="101" y="198"/>
                </a:lnTo>
                <a:lnTo>
                  <a:pt x="103" y="197"/>
                </a:lnTo>
                <a:lnTo>
                  <a:pt x="103" y="197"/>
                </a:lnTo>
                <a:lnTo>
                  <a:pt x="104" y="197"/>
                </a:lnTo>
                <a:lnTo>
                  <a:pt x="106" y="198"/>
                </a:lnTo>
                <a:lnTo>
                  <a:pt x="106" y="198"/>
                </a:lnTo>
                <a:lnTo>
                  <a:pt x="106" y="202"/>
                </a:lnTo>
                <a:lnTo>
                  <a:pt x="106" y="202"/>
                </a:lnTo>
                <a:lnTo>
                  <a:pt x="104" y="203"/>
                </a:lnTo>
                <a:lnTo>
                  <a:pt x="104" y="203"/>
                </a:lnTo>
                <a:lnTo>
                  <a:pt x="100" y="208"/>
                </a:lnTo>
                <a:lnTo>
                  <a:pt x="100" y="208"/>
                </a:lnTo>
                <a:lnTo>
                  <a:pt x="98" y="211"/>
                </a:lnTo>
                <a:lnTo>
                  <a:pt x="98" y="211"/>
                </a:lnTo>
                <a:lnTo>
                  <a:pt x="103" y="217"/>
                </a:lnTo>
                <a:lnTo>
                  <a:pt x="109" y="222"/>
                </a:lnTo>
                <a:lnTo>
                  <a:pt x="109" y="222"/>
                </a:lnTo>
                <a:lnTo>
                  <a:pt x="111" y="225"/>
                </a:lnTo>
                <a:lnTo>
                  <a:pt x="109" y="227"/>
                </a:lnTo>
                <a:lnTo>
                  <a:pt x="109" y="227"/>
                </a:lnTo>
                <a:lnTo>
                  <a:pt x="107" y="227"/>
                </a:lnTo>
                <a:lnTo>
                  <a:pt x="106" y="227"/>
                </a:lnTo>
                <a:lnTo>
                  <a:pt x="106" y="227"/>
                </a:lnTo>
                <a:lnTo>
                  <a:pt x="104" y="225"/>
                </a:lnTo>
                <a:lnTo>
                  <a:pt x="104" y="225"/>
                </a:lnTo>
                <a:lnTo>
                  <a:pt x="101" y="219"/>
                </a:lnTo>
                <a:lnTo>
                  <a:pt x="101" y="219"/>
                </a:lnTo>
                <a:lnTo>
                  <a:pt x="96" y="213"/>
                </a:lnTo>
                <a:lnTo>
                  <a:pt x="96" y="213"/>
                </a:lnTo>
                <a:lnTo>
                  <a:pt x="89" y="222"/>
                </a:lnTo>
                <a:lnTo>
                  <a:pt x="89" y="222"/>
                </a:lnTo>
                <a:lnTo>
                  <a:pt x="95" y="228"/>
                </a:lnTo>
                <a:lnTo>
                  <a:pt x="95" y="228"/>
                </a:lnTo>
                <a:lnTo>
                  <a:pt x="98" y="230"/>
                </a:lnTo>
                <a:lnTo>
                  <a:pt x="98" y="230"/>
                </a:lnTo>
                <a:close/>
                <a:moveTo>
                  <a:pt x="317" y="162"/>
                </a:moveTo>
                <a:lnTo>
                  <a:pt x="317" y="162"/>
                </a:lnTo>
                <a:lnTo>
                  <a:pt x="316" y="162"/>
                </a:lnTo>
                <a:lnTo>
                  <a:pt x="314" y="162"/>
                </a:lnTo>
                <a:lnTo>
                  <a:pt x="314" y="162"/>
                </a:lnTo>
                <a:lnTo>
                  <a:pt x="313" y="167"/>
                </a:lnTo>
                <a:lnTo>
                  <a:pt x="313" y="167"/>
                </a:lnTo>
                <a:lnTo>
                  <a:pt x="302" y="184"/>
                </a:lnTo>
                <a:lnTo>
                  <a:pt x="302" y="184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4" y="198"/>
                </a:lnTo>
                <a:lnTo>
                  <a:pt x="294" y="198"/>
                </a:lnTo>
                <a:lnTo>
                  <a:pt x="294" y="200"/>
                </a:lnTo>
                <a:lnTo>
                  <a:pt x="294" y="200"/>
                </a:lnTo>
                <a:lnTo>
                  <a:pt x="292" y="213"/>
                </a:lnTo>
                <a:lnTo>
                  <a:pt x="292" y="213"/>
                </a:lnTo>
                <a:lnTo>
                  <a:pt x="292" y="216"/>
                </a:lnTo>
                <a:lnTo>
                  <a:pt x="292" y="216"/>
                </a:lnTo>
                <a:lnTo>
                  <a:pt x="290" y="216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9" y="213"/>
                </a:lnTo>
                <a:lnTo>
                  <a:pt x="289" y="213"/>
                </a:lnTo>
                <a:lnTo>
                  <a:pt x="292" y="200"/>
                </a:lnTo>
                <a:lnTo>
                  <a:pt x="292" y="200"/>
                </a:lnTo>
                <a:lnTo>
                  <a:pt x="290" y="198"/>
                </a:lnTo>
                <a:lnTo>
                  <a:pt x="290" y="198"/>
                </a:lnTo>
                <a:lnTo>
                  <a:pt x="290" y="197"/>
                </a:lnTo>
                <a:lnTo>
                  <a:pt x="292" y="195"/>
                </a:lnTo>
                <a:lnTo>
                  <a:pt x="292" y="195"/>
                </a:lnTo>
                <a:lnTo>
                  <a:pt x="292" y="191"/>
                </a:lnTo>
                <a:lnTo>
                  <a:pt x="292" y="191"/>
                </a:lnTo>
                <a:lnTo>
                  <a:pt x="295" y="181"/>
                </a:lnTo>
                <a:lnTo>
                  <a:pt x="295" y="181"/>
                </a:lnTo>
                <a:lnTo>
                  <a:pt x="297" y="181"/>
                </a:lnTo>
                <a:lnTo>
                  <a:pt x="297" y="181"/>
                </a:lnTo>
                <a:lnTo>
                  <a:pt x="298" y="183"/>
                </a:lnTo>
                <a:lnTo>
                  <a:pt x="298" y="183"/>
                </a:lnTo>
                <a:lnTo>
                  <a:pt x="298" y="183"/>
                </a:lnTo>
                <a:lnTo>
                  <a:pt x="297" y="184"/>
                </a:lnTo>
                <a:lnTo>
                  <a:pt x="297" y="184"/>
                </a:lnTo>
                <a:lnTo>
                  <a:pt x="295" y="184"/>
                </a:lnTo>
                <a:lnTo>
                  <a:pt x="295" y="184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309" y="167"/>
                </a:lnTo>
                <a:lnTo>
                  <a:pt x="309" y="167"/>
                </a:lnTo>
                <a:lnTo>
                  <a:pt x="308" y="165"/>
                </a:lnTo>
                <a:lnTo>
                  <a:pt x="308" y="164"/>
                </a:lnTo>
                <a:lnTo>
                  <a:pt x="308" y="164"/>
                </a:lnTo>
                <a:lnTo>
                  <a:pt x="309" y="161"/>
                </a:lnTo>
                <a:lnTo>
                  <a:pt x="309" y="161"/>
                </a:lnTo>
                <a:lnTo>
                  <a:pt x="311" y="159"/>
                </a:lnTo>
                <a:lnTo>
                  <a:pt x="311" y="159"/>
                </a:lnTo>
                <a:lnTo>
                  <a:pt x="306" y="159"/>
                </a:lnTo>
                <a:lnTo>
                  <a:pt x="306" y="159"/>
                </a:lnTo>
                <a:lnTo>
                  <a:pt x="303" y="165"/>
                </a:lnTo>
                <a:lnTo>
                  <a:pt x="302" y="173"/>
                </a:lnTo>
                <a:lnTo>
                  <a:pt x="302" y="173"/>
                </a:lnTo>
                <a:lnTo>
                  <a:pt x="302" y="175"/>
                </a:lnTo>
                <a:lnTo>
                  <a:pt x="302" y="175"/>
                </a:lnTo>
                <a:lnTo>
                  <a:pt x="300" y="176"/>
                </a:lnTo>
                <a:lnTo>
                  <a:pt x="298" y="176"/>
                </a:lnTo>
                <a:lnTo>
                  <a:pt x="298" y="176"/>
                </a:lnTo>
                <a:lnTo>
                  <a:pt x="298" y="175"/>
                </a:lnTo>
                <a:lnTo>
                  <a:pt x="297" y="173"/>
                </a:lnTo>
                <a:lnTo>
                  <a:pt x="297" y="173"/>
                </a:lnTo>
                <a:lnTo>
                  <a:pt x="298" y="173"/>
                </a:lnTo>
                <a:lnTo>
                  <a:pt x="298" y="173"/>
                </a:lnTo>
                <a:lnTo>
                  <a:pt x="302" y="167"/>
                </a:lnTo>
                <a:lnTo>
                  <a:pt x="302" y="167"/>
                </a:lnTo>
                <a:lnTo>
                  <a:pt x="305" y="159"/>
                </a:lnTo>
                <a:lnTo>
                  <a:pt x="305" y="159"/>
                </a:lnTo>
                <a:lnTo>
                  <a:pt x="303" y="159"/>
                </a:lnTo>
                <a:lnTo>
                  <a:pt x="302" y="159"/>
                </a:lnTo>
                <a:lnTo>
                  <a:pt x="302" y="159"/>
                </a:lnTo>
                <a:lnTo>
                  <a:pt x="300" y="162"/>
                </a:lnTo>
                <a:lnTo>
                  <a:pt x="300" y="162"/>
                </a:lnTo>
                <a:lnTo>
                  <a:pt x="298" y="168"/>
                </a:lnTo>
                <a:lnTo>
                  <a:pt x="298" y="168"/>
                </a:lnTo>
                <a:lnTo>
                  <a:pt x="297" y="170"/>
                </a:lnTo>
                <a:lnTo>
                  <a:pt x="295" y="170"/>
                </a:lnTo>
                <a:lnTo>
                  <a:pt x="295" y="170"/>
                </a:lnTo>
                <a:lnTo>
                  <a:pt x="294" y="172"/>
                </a:lnTo>
                <a:lnTo>
                  <a:pt x="294" y="172"/>
                </a:lnTo>
                <a:lnTo>
                  <a:pt x="290" y="178"/>
                </a:lnTo>
                <a:lnTo>
                  <a:pt x="289" y="184"/>
                </a:lnTo>
                <a:lnTo>
                  <a:pt x="289" y="184"/>
                </a:lnTo>
                <a:lnTo>
                  <a:pt x="287" y="189"/>
                </a:lnTo>
                <a:lnTo>
                  <a:pt x="287" y="189"/>
                </a:lnTo>
                <a:lnTo>
                  <a:pt x="286" y="191"/>
                </a:lnTo>
                <a:lnTo>
                  <a:pt x="284" y="191"/>
                </a:lnTo>
                <a:lnTo>
                  <a:pt x="284" y="191"/>
                </a:lnTo>
                <a:lnTo>
                  <a:pt x="283" y="189"/>
                </a:lnTo>
                <a:lnTo>
                  <a:pt x="284" y="187"/>
                </a:lnTo>
                <a:lnTo>
                  <a:pt x="284" y="187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89" y="172"/>
                </a:lnTo>
                <a:lnTo>
                  <a:pt x="287" y="175"/>
                </a:lnTo>
                <a:lnTo>
                  <a:pt x="287" y="175"/>
                </a:lnTo>
                <a:lnTo>
                  <a:pt x="286" y="176"/>
                </a:lnTo>
                <a:lnTo>
                  <a:pt x="286" y="176"/>
                </a:lnTo>
                <a:lnTo>
                  <a:pt x="284" y="178"/>
                </a:lnTo>
                <a:lnTo>
                  <a:pt x="284" y="178"/>
                </a:lnTo>
                <a:lnTo>
                  <a:pt x="279" y="184"/>
                </a:lnTo>
                <a:lnTo>
                  <a:pt x="279" y="184"/>
                </a:lnTo>
                <a:lnTo>
                  <a:pt x="278" y="186"/>
                </a:lnTo>
                <a:lnTo>
                  <a:pt x="278" y="186"/>
                </a:lnTo>
                <a:lnTo>
                  <a:pt x="273" y="205"/>
                </a:lnTo>
                <a:lnTo>
                  <a:pt x="273" y="205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2" y="219"/>
                </a:lnTo>
                <a:lnTo>
                  <a:pt x="272" y="219"/>
                </a:lnTo>
                <a:lnTo>
                  <a:pt x="272" y="219"/>
                </a:lnTo>
                <a:lnTo>
                  <a:pt x="270" y="217"/>
                </a:lnTo>
                <a:lnTo>
                  <a:pt x="270" y="217"/>
                </a:lnTo>
                <a:lnTo>
                  <a:pt x="270" y="216"/>
                </a:lnTo>
                <a:lnTo>
                  <a:pt x="270" y="216"/>
                </a:lnTo>
                <a:lnTo>
                  <a:pt x="275" y="195"/>
                </a:lnTo>
                <a:lnTo>
                  <a:pt x="275" y="195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0" y="198"/>
                </a:lnTo>
                <a:lnTo>
                  <a:pt x="270" y="198"/>
                </a:lnTo>
                <a:lnTo>
                  <a:pt x="270" y="200"/>
                </a:lnTo>
                <a:lnTo>
                  <a:pt x="270" y="200"/>
                </a:lnTo>
                <a:lnTo>
                  <a:pt x="268" y="202"/>
                </a:lnTo>
                <a:lnTo>
                  <a:pt x="267" y="202"/>
                </a:lnTo>
                <a:lnTo>
                  <a:pt x="267" y="202"/>
                </a:lnTo>
                <a:lnTo>
                  <a:pt x="265" y="200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75" y="184"/>
                </a:lnTo>
                <a:lnTo>
                  <a:pt x="275" y="184"/>
                </a:lnTo>
                <a:lnTo>
                  <a:pt x="276" y="181"/>
                </a:lnTo>
                <a:lnTo>
                  <a:pt x="278" y="178"/>
                </a:lnTo>
                <a:lnTo>
                  <a:pt x="278" y="178"/>
                </a:lnTo>
                <a:lnTo>
                  <a:pt x="278" y="178"/>
                </a:lnTo>
                <a:lnTo>
                  <a:pt x="279" y="176"/>
                </a:lnTo>
                <a:lnTo>
                  <a:pt x="279" y="176"/>
                </a:lnTo>
                <a:lnTo>
                  <a:pt x="281" y="178"/>
                </a:lnTo>
                <a:lnTo>
                  <a:pt x="281" y="178"/>
                </a:lnTo>
                <a:lnTo>
                  <a:pt x="286" y="170"/>
                </a:lnTo>
                <a:lnTo>
                  <a:pt x="286" y="170"/>
                </a:lnTo>
                <a:lnTo>
                  <a:pt x="284" y="170"/>
                </a:lnTo>
                <a:lnTo>
                  <a:pt x="284" y="170"/>
                </a:lnTo>
                <a:lnTo>
                  <a:pt x="283" y="168"/>
                </a:lnTo>
                <a:lnTo>
                  <a:pt x="284" y="167"/>
                </a:lnTo>
                <a:lnTo>
                  <a:pt x="284" y="167"/>
                </a:lnTo>
                <a:lnTo>
                  <a:pt x="286" y="162"/>
                </a:lnTo>
                <a:lnTo>
                  <a:pt x="286" y="162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5" y="168"/>
                </a:lnTo>
                <a:lnTo>
                  <a:pt x="275" y="168"/>
                </a:lnTo>
                <a:lnTo>
                  <a:pt x="276" y="170"/>
                </a:lnTo>
                <a:lnTo>
                  <a:pt x="276" y="170"/>
                </a:lnTo>
                <a:lnTo>
                  <a:pt x="278" y="172"/>
                </a:lnTo>
                <a:lnTo>
                  <a:pt x="276" y="173"/>
                </a:lnTo>
                <a:lnTo>
                  <a:pt x="276" y="173"/>
                </a:lnTo>
                <a:lnTo>
                  <a:pt x="276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3" y="173"/>
                </a:lnTo>
                <a:lnTo>
                  <a:pt x="272" y="176"/>
                </a:lnTo>
                <a:lnTo>
                  <a:pt x="272" y="176"/>
                </a:lnTo>
                <a:lnTo>
                  <a:pt x="270" y="178"/>
                </a:lnTo>
                <a:lnTo>
                  <a:pt x="270" y="178"/>
                </a:lnTo>
                <a:lnTo>
                  <a:pt x="268" y="178"/>
                </a:lnTo>
                <a:lnTo>
                  <a:pt x="268" y="178"/>
                </a:lnTo>
                <a:lnTo>
                  <a:pt x="268" y="175"/>
                </a:lnTo>
                <a:lnTo>
                  <a:pt x="268" y="175"/>
                </a:lnTo>
                <a:lnTo>
                  <a:pt x="270" y="173"/>
                </a:lnTo>
                <a:lnTo>
                  <a:pt x="270" y="173"/>
                </a:lnTo>
                <a:lnTo>
                  <a:pt x="268" y="170"/>
                </a:lnTo>
                <a:lnTo>
                  <a:pt x="270" y="167"/>
                </a:lnTo>
                <a:lnTo>
                  <a:pt x="270" y="167"/>
                </a:lnTo>
                <a:lnTo>
                  <a:pt x="267" y="162"/>
                </a:lnTo>
                <a:lnTo>
                  <a:pt x="267" y="162"/>
                </a:lnTo>
                <a:lnTo>
                  <a:pt x="264" y="172"/>
                </a:lnTo>
                <a:lnTo>
                  <a:pt x="264" y="172"/>
                </a:lnTo>
                <a:lnTo>
                  <a:pt x="262" y="172"/>
                </a:lnTo>
                <a:lnTo>
                  <a:pt x="264" y="173"/>
                </a:lnTo>
                <a:lnTo>
                  <a:pt x="264" y="173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59" y="186"/>
                </a:lnTo>
                <a:lnTo>
                  <a:pt x="259" y="186"/>
                </a:lnTo>
                <a:lnTo>
                  <a:pt x="257" y="198"/>
                </a:lnTo>
                <a:lnTo>
                  <a:pt x="256" y="211"/>
                </a:lnTo>
                <a:lnTo>
                  <a:pt x="256" y="211"/>
                </a:lnTo>
                <a:lnTo>
                  <a:pt x="256" y="216"/>
                </a:lnTo>
                <a:lnTo>
                  <a:pt x="256" y="216"/>
                </a:lnTo>
                <a:lnTo>
                  <a:pt x="256" y="217"/>
                </a:lnTo>
                <a:lnTo>
                  <a:pt x="256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20"/>
                </a:lnTo>
                <a:lnTo>
                  <a:pt x="253" y="220"/>
                </a:lnTo>
                <a:lnTo>
                  <a:pt x="253" y="224"/>
                </a:lnTo>
                <a:lnTo>
                  <a:pt x="257" y="225"/>
                </a:lnTo>
                <a:lnTo>
                  <a:pt x="257" y="225"/>
                </a:lnTo>
                <a:lnTo>
                  <a:pt x="272" y="227"/>
                </a:lnTo>
                <a:lnTo>
                  <a:pt x="272" y="227"/>
                </a:lnTo>
                <a:lnTo>
                  <a:pt x="284" y="227"/>
                </a:lnTo>
                <a:lnTo>
                  <a:pt x="284" y="227"/>
                </a:lnTo>
                <a:lnTo>
                  <a:pt x="306" y="225"/>
                </a:lnTo>
                <a:lnTo>
                  <a:pt x="306" y="225"/>
                </a:lnTo>
                <a:lnTo>
                  <a:pt x="308" y="225"/>
                </a:lnTo>
                <a:lnTo>
                  <a:pt x="308" y="225"/>
                </a:lnTo>
                <a:lnTo>
                  <a:pt x="311" y="227"/>
                </a:lnTo>
                <a:lnTo>
                  <a:pt x="313" y="228"/>
                </a:lnTo>
                <a:lnTo>
                  <a:pt x="313" y="228"/>
                </a:lnTo>
                <a:lnTo>
                  <a:pt x="313" y="232"/>
                </a:lnTo>
                <a:lnTo>
                  <a:pt x="313" y="232"/>
                </a:lnTo>
                <a:lnTo>
                  <a:pt x="316" y="233"/>
                </a:lnTo>
                <a:lnTo>
                  <a:pt x="316" y="233"/>
                </a:lnTo>
                <a:lnTo>
                  <a:pt x="317" y="233"/>
                </a:lnTo>
                <a:lnTo>
                  <a:pt x="319" y="236"/>
                </a:lnTo>
                <a:lnTo>
                  <a:pt x="319" y="236"/>
                </a:lnTo>
                <a:lnTo>
                  <a:pt x="319" y="241"/>
                </a:lnTo>
                <a:lnTo>
                  <a:pt x="319" y="241"/>
                </a:lnTo>
                <a:lnTo>
                  <a:pt x="319" y="254"/>
                </a:lnTo>
                <a:lnTo>
                  <a:pt x="320" y="268"/>
                </a:lnTo>
                <a:lnTo>
                  <a:pt x="320" y="268"/>
                </a:lnTo>
                <a:lnTo>
                  <a:pt x="322" y="277"/>
                </a:lnTo>
                <a:lnTo>
                  <a:pt x="324" y="287"/>
                </a:lnTo>
                <a:lnTo>
                  <a:pt x="324" y="287"/>
                </a:lnTo>
                <a:lnTo>
                  <a:pt x="324" y="290"/>
                </a:lnTo>
                <a:lnTo>
                  <a:pt x="324" y="290"/>
                </a:lnTo>
                <a:lnTo>
                  <a:pt x="322" y="293"/>
                </a:lnTo>
                <a:lnTo>
                  <a:pt x="322" y="293"/>
                </a:lnTo>
                <a:lnTo>
                  <a:pt x="327" y="288"/>
                </a:lnTo>
                <a:lnTo>
                  <a:pt x="327" y="288"/>
                </a:lnTo>
                <a:lnTo>
                  <a:pt x="330" y="284"/>
                </a:lnTo>
                <a:lnTo>
                  <a:pt x="330" y="284"/>
                </a:lnTo>
                <a:lnTo>
                  <a:pt x="328" y="282"/>
                </a:lnTo>
                <a:lnTo>
                  <a:pt x="328" y="282"/>
                </a:lnTo>
                <a:lnTo>
                  <a:pt x="327" y="279"/>
                </a:lnTo>
                <a:lnTo>
                  <a:pt x="327" y="279"/>
                </a:lnTo>
                <a:lnTo>
                  <a:pt x="328" y="277"/>
                </a:lnTo>
                <a:lnTo>
                  <a:pt x="330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5" y="277"/>
                </a:lnTo>
                <a:lnTo>
                  <a:pt x="335" y="277"/>
                </a:lnTo>
                <a:lnTo>
                  <a:pt x="338" y="276"/>
                </a:lnTo>
                <a:lnTo>
                  <a:pt x="338" y="276"/>
                </a:lnTo>
                <a:lnTo>
                  <a:pt x="338" y="273"/>
                </a:lnTo>
                <a:lnTo>
                  <a:pt x="338" y="271"/>
                </a:lnTo>
                <a:lnTo>
                  <a:pt x="338" y="271"/>
                </a:lnTo>
                <a:lnTo>
                  <a:pt x="339" y="271"/>
                </a:lnTo>
                <a:lnTo>
                  <a:pt x="339" y="268"/>
                </a:lnTo>
                <a:lnTo>
                  <a:pt x="339" y="268"/>
                </a:lnTo>
                <a:lnTo>
                  <a:pt x="339" y="252"/>
                </a:lnTo>
                <a:lnTo>
                  <a:pt x="339" y="252"/>
                </a:lnTo>
                <a:lnTo>
                  <a:pt x="339" y="249"/>
                </a:lnTo>
                <a:lnTo>
                  <a:pt x="336" y="247"/>
                </a:lnTo>
                <a:lnTo>
                  <a:pt x="336" y="247"/>
                </a:lnTo>
                <a:lnTo>
                  <a:pt x="335" y="247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27" y="238"/>
                </a:lnTo>
                <a:lnTo>
                  <a:pt x="327" y="238"/>
                </a:lnTo>
                <a:lnTo>
                  <a:pt x="327" y="236"/>
                </a:lnTo>
                <a:lnTo>
                  <a:pt x="327" y="233"/>
                </a:lnTo>
                <a:lnTo>
                  <a:pt x="327" y="233"/>
                </a:lnTo>
                <a:lnTo>
                  <a:pt x="328" y="232"/>
                </a:lnTo>
                <a:lnTo>
                  <a:pt x="332" y="232"/>
                </a:lnTo>
                <a:lnTo>
                  <a:pt x="332" y="232"/>
                </a:lnTo>
                <a:lnTo>
                  <a:pt x="333" y="233"/>
                </a:lnTo>
                <a:lnTo>
                  <a:pt x="333" y="235"/>
                </a:lnTo>
                <a:lnTo>
                  <a:pt x="333" y="235"/>
                </a:lnTo>
                <a:lnTo>
                  <a:pt x="335" y="239"/>
                </a:lnTo>
                <a:lnTo>
                  <a:pt x="335" y="239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27"/>
                </a:lnTo>
                <a:lnTo>
                  <a:pt x="338" y="227"/>
                </a:lnTo>
                <a:lnTo>
                  <a:pt x="336" y="227"/>
                </a:lnTo>
                <a:lnTo>
                  <a:pt x="336" y="227"/>
                </a:lnTo>
                <a:lnTo>
                  <a:pt x="332" y="228"/>
                </a:lnTo>
                <a:lnTo>
                  <a:pt x="332" y="228"/>
                </a:lnTo>
                <a:lnTo>
                  <a:pt x="330" y="228"/>
                </a:lnTo>
                <a:lnTo>
                  <a:pt x="328" y="227"/>
                </a:lnTo>
                <a:lnTo>
                  <a:pt x="328" y="227"/>
                </a:lnTo>
                <a:lnTo>
                  <a:pt x="328" y="225"/>
                </a:lnTo>
                <a:lnTo>
                  <a:pt x="330" y="224"/>
                </a:lnTo>
                <a:lnTo>
                  <a:pt x="330" y="224"/>
                </a:lnTo>
                <a:lnTo>
                  <a:pt x="332" y="222"/>
                </a:lnTo>
                <a:lnTo>
                  <a:pt x="332" y="222"/>
                </a:lnTo>
                <a:lnTo>
                  <a:pt x="336" y="216"/>
                </a:lnTo>
                <a:lnTo>
                  <a:pt x="336" y="216"/>
                </a:lnTo>
                <a:lnTo>
                  <a:pt x="335" y="214"/>
                </a:lnTo>
                <a:lnTo>
                  <a:pt x="335" y="214"/>
                </a:lnTo>
                <a:lnTo>
                  <a:pt x="336" y="213"/>
                </a:lnTo>
                <a:lnTo>
                  <a:pt x="336" y="213"/>
                </a:lnTo>
                <a:lnTo>
                  <a:pt x="333" y="213"/>
                </a:lnTo>
                <a:lnTo>
                  <a:pt x="333" y="213"/>
                </a:lnTo>
                <a:lnTo>
                  <a:pt x="330" y="213"/>
                </a:lnTo>
                <a:lnTo>
                  <a:pt x="330" y="213"/>
                </a:lnTo>
                <a:lnTo>
                  <a:pt x="327" y="211"/>
                </a:lnTo>
                <a:lnTo>
                  <a:pt x="327" y="208"/>
                </a:lnTo>
                <a:lnTo>
                  <a:pt x="327" y="208"/>
                </a:lnTo>
                <a:lnTo>
                  <a:pt x="328" y="205"/>
                </a:lnTo>
                <a:lnTo>
                  <a:pt x="328" y="205"/>
                </a:lnTo>
                <a:lnTo>
                  <a:pt x="332" y="202"/>
                </a:lnTo>
                <a:lnTo>
                  <a:pt x="332" y="202"/>
                </a:lnTo>
                <a:lnTo>
                  <a:pt x="330" y="198"/>
                </a:lnTo>
                <a:lnTo>
                  <a:pt x="327" y="194"/>
                </a:lnTo>
                <a:lnTo>
                  <a:pt x="327" y="194"/>
                </a:lnTo>
                <a:lnTo>
                  <a:pt x="327" y="192"/>
                </a:lnTo>
                <a:lnTo>
                  <a:pt x="327" y="192"/>
                </a:lnTo>
                <a:lnTo>
                  <a:pt x="328" y="191"/>
                </a:lnTo>
                <a:lnTo>
                  <a:pt x="332" y="191"/>
                </a:lnTo>
                <a:lnTo>
                  <a:pt x="332" y="191"/>
                </a:lnTo>
                <a:lnTo>
                  <a:pt x="333" y="191"/>
                </a:lnTo>
                <a:lnTo>
                  <a:pt x="335" y="192"/>
                </a:lnTo>
                <a:lnTo>
                  <a:pt x="335" y="192"/>
                </a:lnTo>
                <a:lnTo>
                  <a:pt x="335" y="194"/>
                </a:lnTo>
                <a:lnTo>
                  <a:pt x="335" y="194"/>
                </a:lnTo>
                <a:lnTo>
                  <a:pt x="335" y="195"/>
                </a:lnTo>
                <a:lnTo>
                  <a:pt x="335" y="197"/>
                </a:lnTo>
                <a:lnTo>
                  <a:pt x="335" y="197"/>
                </a:lnTo>
                <a:lnTo>
                  <a:pt x="339" y="192"/>
                </a:lnTo>
                <a:lnTo>
                  <a:pt x="339" y="192"/>
                </a:lnTo>
                <a:lnTo>
                  <a:pt x="341" y="191"/>
                </a:lnTo>
                <a:lnTo>
                  <a:pt x="341" y="191"/>
                </a:lnTo>
                <a:lnTo>
                  <a:pt x="341" y="184"/>
                </a:lnTo>
                <a:lnTo>
                  <a:pt x="343" y="176"/>
                </a:lnTo>
                <a:lnTo>
                  <a:pt x="343" y="176"/>
                </a:lnTo>
                <a:lnTo>
                  <a:pt x="343" y="175"/>
                </a:lnTo>
                <a:lnTo>
                  <a:pt x="343" y="175"/>
                </a:lnTo>
                <a:lnTo>
                  <a:pt x="346" y="176"/>
                </a:lnTo>
                <a:lnTo>
                  <a:pt x="346" y="176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9"/>
                </a:lnTo>
                <a:lnTo>
                  <a:pt x="344" y="179"/>
                </a:lnTo>
                <a:lnTo>
                  <a:pt x="343" y="186"/>
                </a:lnTo>
                <a:lnTo>
                  <a:pt x="343" y="186"/>
                </a:lnTo>
                <a:lnTo>
                  <a:pt x="343" y="191"/>
                </a:lnTo>
                <a:lnTo>
                  <a:pt x="343" y="191"/>
                </a:lnTo>
                <a:lnTo>
                  <a:pt x="349" y="184"/>
                </a:lnTo>
                <a:lnTo>
                  <a:pt x="355" y="179"/>
                </a:lnTo>
                <a:lnTo>
                  <a:pt x="355" y="179"/>
                </a:lnTo>
                <a:lnTo>
                  <a:pt x="347" y="172"/>
                </a:lnTo>
                <a:lnTo>
                  <a:pt x="339" y="167"/>
                </a:lnTo>
                <a:lnTo>
                  <a:pt x="339" y="167"/>
                </a:lnTo>
                <a:lnTo>
                  <a:pt x="338" y="170"/>
                </a:lnTo>
                <a:lnTo>
                  <a:pt x="338" y="170"/>
                </a:lnTo>
                <a:lnTo>
                  <a:pt x="336" y="173"/>
                </a:lnTo>
                <a:lnTo>
                  <a:pt x="336" y="173"/>
                </a:lnTo>
                <a:lnTo>
                  <a:pt x="330" y="183"/>
                </a:lnTo>
                <a:lnTo>
                  <a:pt x="327" y="194"/>
                </a:lnTo>
                <a:lnTo>
                  <a:pt x="327" y="194"/>
                </a:lnTo>
                <a:lnTo>
                  <a:pt x="325" y="195"/>
                </a:lnTo>
                <a:lnTo>
                  <a:pt x="325" y="195"/>
                </a:lnTo>
                <a:lnTo>
                  <a:pt x="325" y="197"/>
                </a:lnTo>
                <a:lnTo>
                  <a:pt x="325" y="197"/>
                </a:lnTo>
                <a:lnTo>
                  <a:pt x="324" y="211"/>
                </a:lnTo>
                <a:lnTo>
                  <a:pt x="324" y="211"/>
                </a:lnTo>
                <a:lnTo>
                  <a:pt x="324" y="213"/>
                </a:lnTo>
                <a:lnTo>
                  <a:pt x="324" y="213"/>
                </a:lnTo>
                <a:lnTo>
                  <a:pt x="322" y="214"/>
                </a:lnTo>
                <a:lnTo>
                  <a:pt x="322" y="214"/>
                </a:lnTo>
                <a:lnTo>
                  <a:pt x="320" y="213"/>
                </a:lnTo>
                <a:lnTo>
                  <a:pt x="320" y="213"/>
                </a:lnTo>
                <a:lnTo>
                  <a:pt x="322" y="211"/>
                </a:lnTo>
                <a:lnTo>
                  <a:pt x="322" y="211"/>
                </a:lnTo>
                <a:lnTo>
                  <a:pt x="324" y="197"/>
                </a:lnTo>
                <a:lnTo>
                  <a:pt x="324" y="197"/>
                </a:lnTo>
                <a:lnTo>
                  <a:pt x="324" y="195"/>
                </a:lnTo>
                <a:lnTo>
                  <a:pt x="324" y="195"/>
                </a:lnTo>
                <a:lnTo>
                  <a:pt x="322" y="194"/>
                </a:lnTo>
                <a:lnTo>
                  <a:pt x="324" y="192"/>
                </a:lnTo>
                <a:lnTo>
                  <a:pt x="324" y="192"/>
                </a:lnTo>
                <a:lnTo>
                  <a:pt x="324" y="189"/>
                </a:lnTo>
                <a:lnTo>
                  <a:pt x="324" y="189"/>
                </a:lnTo>
                <a:lnTo>
                  <a:pt x="325" y="178"/>
                </a:lnTo>
                <a:lnTo>
                  <a:pt x="325" y="178"/>
                </a:lnTo>
                <a:lnTo>
                  <a:pt x="325" y="176"/>
                </a:lnTo>
                <a:lnTo>
                  <a:pt x="327" y="176"/>
                </a:lnTo>
                <a:lnTo>
                  <a:pt x="327" y="176"/>
                </a:lnTo>
                <a:lnTo>
                  <a:pt x="328" y="176"/>
                </a:lnTo>
                <a:lnTo>
                  <a:pt x="328" y="176"/>
                </a:lnTo>
                <a:lnTo>
                  <a:pt x="327" y="179"/>
                </a:lnTo>
                <a:lnTo>
                  <a:pt x="327" y="179"/>
                </a:lnTo>
                <a:lnTo>
                  <a:pt x="327" y="181"/>
                </a:lnTo>
                <a:lnTo>
                  <a:pt x="327" y="181"/>
                </a:lnTo>
                <a:lnTo>
                  <a:pt x="325" y="187"/>
                </a:lnTo>
                <a:lnTo>
                  <a:pt x="325" y="187"/>
                </a:lnTo>
                <a:lnTo>
                  <a:pt x="327" y="184"/>
                </a:lnTo>
                <a:lnTo>
                  <a:pt x="327" y="184"/>
                </a:lnTo>
                <a:lnTo>
                  <a:pt x="335" y="172"/>
                </a:lnTo>
                <a:lnTo>
                  <a:pt x="335" y="172"/>
                </a:lnTo>
                <a:lnTo>
                  <a:pt x="336" y="168"/>
                </a:lnTo>
                <a:lnTo>
                  <a:pt x="336" y="168"/>
                </a:lnTo>
                <a:lnTo>
                  <a:pt x="336" y="165"/>
                </a:lnTo>
                <a:lnTo>
                  <a:pt x="336" y="165"/>
                </a:lnTo>
                <a:lnTo>
                  <a:pt x="336" y="167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5" y="164"/>
                </a:lnTo>
                <a:lnTo>
                  <a:pt x="335" y="164"/>
                </a:lnTo>
                <a:lnTo>
                  <a:pt x="333" y="162"/>
                </a:lnTo>
                <a:lnTo>
                  <a:pt x="335" y="161"/>
                </a:lnTo>
                <a:lnTo>
                  <a:pt x="335" y="161"/>
                </a:lnTo>
                <a:lnTo>
                  <a:pt x="336" y="157"/>
                </a:lnTo>
                <a:lnTo>
                  <a:pt x="336" y="157"/>
                </a:lnTo>
                <a:lnTo>
                  <a:pt x="332" y="157"/>
                </a:lnTo>
                <a:lnTo>
                  <a:pt x="332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61"/>
                </a:lnTo>
                <a:lnTo>
                  <a:pt x="327" y="161"/>
                </a:lnTo>
                <a:lnTo>
                  <a:pt x="327" y="164"/>
                </a:lnTo>
                <a:lnTo>
                  <a:pt x="327" y="164"/>
                </a:lnTo>
                <a:lnTo>
                  <a:pt x="325" y="165"/>
                </a:lnTo>
                <a:lnTo>
                  <a:pt x="324" y="165"/>
                </a:lnTo>
                <a:lnTo>
                  <a:pt x="324" y="165"/>
                </a:lnTo>
                <a:lnTo>
                  <a:pt x="322" y="164"/>
                </a:lnTo>
                <a:lnTo>
                  <a:pt x="322" y="164"/>
                </a:lnTo>
                <a:lnTo>
                  <a:pt x="322" y="162"/>
                </a:lnTo>
                <a:lnTo>
                  <a:pt x="322" y="162"/>
                </a:lnTo>
                <a:lnTo>
                  <a:pt x="324" y="157"/>
                </a:lnTo>
                <a:lnTo>
                  <a:pt x="324" y="157"/>
                </a:lnTo>
                <a:lnTo>
                  <a:pt x="320" y="157"/>
                </a:lnTo>
                <a:lnTo>
                  <a:pt x="320" y="157"/>
                </a:lnTo>
                <a:lnTo>
                  <a:pt x="319" y="159"/>
                </a:lnTo>
                <a:lnTo>
                  <a:pt x="319" y="159"/>
                </a:lnTo>
                <a:lnTo>
                  <a:pt x="317" y="168"/>
                </a:lnTo>
                <a:lnTo>
                  <a:pt x="317" y="168"/>
                </a:lnTo>
                <a:lnTo>
                  <a:pt x="316" y="170"/>
                </a:lnTo>
                <a:lnTo>
                  <a:pt x="316" y="170"/>
                </a:lnTo>
                <a:lnTo>
                  <a:pt x="314" y="172"/>
                </a:lnTo>
                <a:lnTo>
                  <a:pt x="314" y="172"/>
                </a:lnTo>
                <a:lnTo>
                  <a:pt x="314" y="168"/>
                </a:lnTo>
                <a:lnTo>
                  <a:pt x="314" y="168"/>
                </a:lnTo>
                <a:lnTo>
                  <a:pt x="314" y="167"/>
                </a:lnTo>
                <a:lnTo>
                  <a:pt x="314" y="167"/>
                </a:lnTo>
                <a:lnTo>
                  <a:pt x="317" y="162"/>
                </a:lnTo>
                <a:lnTo>
                  <a:pt x="317" y="162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51" y="165"/>
                </a:lnTo>
                <a:lnTo>
                  <a:pt x="251" y="165"/>
                </a:lnTo>
                <a:lnTo>
                  <a:pt x="253" y="167"/>
                </a:lnTo>
                <a:lnTo>
                  <a:pt x="251" y="170"/>
                </a:lnTo>
                <a:lnTo>
                  <a:pt x="251" y="170"/>
                </a:lnTo>
                <a:lnTo>
                  <a:pt x="249" y="170"/>
                </a:lnTo>
                <a:lnTo>
                  <a:pt x="246" y="168"/>
                </a:lnTo>
                <a:lnTo>
                  <a:pt x="246" y="168"/>
                </a:lnTo>
                <a:lnTo>
                  <a:pt x="245" y="167"/>
                </a:lnTo>
                <a:lnTo>
                  <a:pt x="245" y="167"/>
                </a:lnTo>
                <a:lnTo>
                  <a:pt x="243" y="164"/>
                </a:lnTo>
                <a:lnTo>
                  <a:pt x="243" y="164"/>
                </a:lnTo>
                <a:lnTo>
                  <a:pt x="238" y="156"/>
                </a:lnTo>
                <a:lnTo>
                  <a:pt x="238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2" y="154"/>
                </a:lnTo>
                <a:lnTo>
                  <a:pt x="232" y="154"/>
                </a:lnTo>
                <a:lnTo>
                  <a:pt x="232" y="153"/>
                </a:lnTo>
                <a:lnTo>
                  <a:pt x="232" y="153"/>
                </a:lnTo>
                <a:lnTo>
                  <a:pt x="232" y="151"/>
                </a:lnTo>
                <a:lnTo>
                  <a:pt x="232" y="151"/>
                </a:lnTo>
                <a:lnTo>
                  <a:pt x="232" y="149"/>
                </a:lnTo>
                <a:lnTo>
                  <a:pt x="232" y="148"/>
                </a:lnTo>
                <a:lnTo>
                  <a:pt x="232" y="148"/>
                </a:lnTo>
                <a:lnTo>
                  <a:pt x="223" y="137"/>
                </a:lnTo>
                <a:lnTo>
                  <a:pt x="223" y="137"/>
                </a:lnTo>
                <a:lnTo>
                  <a:pt x="223" y="135"/>
                </a:lnTo>
                <a:lnTo>
                  <a:pt x="223" y="135"/>
                </a:lnTo>
                <a:lnTo>
                  <a:pt x="221" y="137"/>
                </a:lnTo>
                <a:lnTo>
                  <a:pt x="223" y="140"/>
                </a:lnTo>
                <a:lnTo>
                  <a:pt x="223" y="140"/>
                </a:lnTo>
                <a:lnTo>
                  <a:pt x="223" y="142"/>
                </a:lnTo>
                <a:lnTo>
                  <a:pt x="223" y="142"/>
                </a:lnTo>
                <a:lnTo>
                  <a:pt x="223" y="143"/>
                </a:lnTo>
                <a:lnTo>
                  <a:pt x="223" y="143"/>
                </a:lnTo>
                <a:lnTo>
                  <a:pt x="221" y="145"/>
                </a:lnTo>
                <a:lnTo>
                  <a:pt x="221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lnTo>
                  <a:pt x="218" y="156"/>
                </a:lnTo>
                <a:lnTo>
                  <a:pt x="218" y="156"/>
                </a:lnTo>
                <a:lnTo>
                  <a:pt x="218" y="157"/>
                </a:lnTo>
                <a:lnTo>
                  <a:pt x="215" y="159"/>
                </a:lnTo>
                <a:lnTo>
                  <a:pt x="215" y="159"/>
                </a:lnTo>
                <a:lnTo>
                  <a:pt x="215" y="157"/>
                </a:lnTo>
                <a:lnTo>
                  <a:pt x="213" y="156"/>
                </a:lnTo>
                <a:lnTo>
                  <a:pt x="213" y="156"/>
                </a:lnTo>
                <a:lnTo>
                  <a:pt x="215" y="153"/>
                </a:lnTo>
                <a:lnTo>
                  <a:pt x="215" y="153"/>
                </a:lnTo>
                <a:lnTo>
                  <a:pt x="218" y="142"/>
                </a:lnTo>
                <a:lnTo>
                  <a:pt x="218" y="142"/>
                </a:lnTo>
                <a:lnTo>
                  <a:pt x="218" y="140"/>
                </a:lnTo>
                <a:lnTo>
                  <a:pt x="218" y="140"/>
                </a:lnTo>
                <a:lnTo>
                  <a:pt x="216" y="134"/>
                </a:lnTo>
                <a:lnTo>
                  <a:pt x="216" y="134"/>
                </a:lnTo>
                <a:lnTo>
                  <a:pt x="213" y="132"/>
                </a:lnTo>
                <a:lnTo>
                  <a:pt x="212" y="131"/>
                </a:lnTo>
                <a:lnTo>
                  <a:pt x="212" y="131"/>
                </a:lnTo>
                <a:lnTo>
                  <a:pt x="210" y="132"/>
                </a:lnTo>
                <a:lnTo>
                  <a:pt x="210" y="132"/>
                </a:lnTo>
                <a:lnTo>
                  <a:pt x="208" y="142"/>
                </a:lnTo>
                <a:lnTo>
                  <a:pt x="208" y="142"/>
                </a:lnTo>
                <a:lnTo>
                  <a:pt x="207" y="145"/>
                </a:lnTo>
                <a:lnTo>
                  <a:pt x="207" y="145"/>
                </a:lnTo>
                <a:lnTo>
                  <a:pt x="207" y="151"/>
                </a:lnTo>
                <a:lnTo>
                  <a:pt x="207" y="151"/>
                </a:lnTo>
                <a:lnTo>
                  <a:pt x="207" y="154"/>
                </a:lnTo>
                <a:lnTo>
                  <a:pt x="207" y="156"/>
                </a:lnTo>
                <a:lnTo>
                  <a:pt x="207" y="156"/>
                </a:lnTo>
                <a:lnTo>
                  <a:pt x="215" y="164"/>
                </a:lnTo>
                <a:lnTo>
                  <a:pt x="215" y="164"/>
                </a:lnTo>
                <a:lnTo>
                  <a:pt x="219" y="170"/>
                </a:lnTo>
                <a:lnTo>
                  <a:pt x="219" y="170"/>
                </a:lnTo>
                <a:lnTo>
                  <a:pt x="221" y="173"/>
                </a:lnTo>
                <a:lnTo>
                  <a:pt x="218" y="175"/>
                </a:lnTo>
                <a:lnTo>
                  <a:pt x="218" y="175"/>
                </a:lnTo>
                <a:lnTo>
                  <a:pt x="216" y="175"/>
                </a:lnTo>
                <a:lnTo>
                  <a:pt x="215" y="172"/>
                </a:lnTo>
                <a:lnTo>
                  <a:pt x="215" y="172"/>
                </a:lnTo>
                <a:lnTo>
                  <a:pt x="210" y="164"/>
                </a:lnTo>
                <a:lnTo>
                  <a:pt x="210" y="164"/>
                </a:lnTo>
                <a:lnTo>
                  <a:pt x="205" y="157"/>
                </a:lnTo>
                <a:lnTo>
                  <a:pt x="205" y="157"/>
                </a:lnTo>
                <a:lnTo>
                  <a:pt x="201" y="151"/>
                </a:lnTo>
                <a:lnTo>
                  <a:pt x="201" y="151"/>
                </a:lnTo>
                <a:lnTo>
                  <a:pt x="194" y="145"/>
                </a:lnTo>
                <a:lnTo>
                  <a:pt x="194" y="145"/>
                </a:lnTo>
                <a:lnTo>
                  <a:pt x="194" y="143"/>
                </a:lnTo>
                <a:lnTo>
                  <a:pt x="194" y="143"/>
                </a:lnTo>
                <a:lnTo>
                  <a:pt x="193" y="148"/>
                </a:lnTo>
                <a:lnTo>
                  <a:pt x="193" y="148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88" y="157"/>
                </a:lnTo>
                <a:lnTo>
                  <a:pt x="188" y="157"/>
                </a:lnTo>
                <a:lnTo>
                  <a:pt x="186" y="157"/>
                </a:lnTo>
                <a:lnTo>
                  <a:pt x="186" y="157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93" y="168"/>
                </a:lnTo>
                <a:lnTo>
                  <a:pt x="193" y="168"/>
                </a:lnTo>
                <a:lnTo>
                  <a:pt x="194" y="172"/>
                </a:lnTo>
                <a:lnTo>
                  <a:pt x="194" y="172"/>
                </a:lnTo>
                <a:lnTo>
                  <a:pt x="193" y="173"/>
                </a:lnTo>
                <a:lnTo>
                  <a:pt x="193" y="173"/>
                </a:lnTo>
                <a:lnTo>
                  <a:pt x="191" y="173"/>
                </a:lnTo>
                <a:lnTo>
                  <a:pt x="190" y="173"/>
                </a:lnTo>
                <a:lnTo>
                  <a:pt x="190" y="173"/>
                </a:lnTo>
                <a:lnTo>
                  <a:pt x="188" y="172"/>
                </a:lnTo>
                <a:lnTo>
                  <a:pt x="188" y="172"/>
                </a:lnTo>
                <a:lnTo>
                  <a:pt x="186" y="167"/>
                </a:lnTo>
                <a:lnTo>
                  <a:pt x="186" y="167"/>
                </a:lnTo>
                <a:lnTo>
                  <a:pt x="185" y="167"/>
                </a:lnTo>
                <a:lnTo>
                  <a:pt x="185" y="165"/>
                </a:lnTo>
                <a:lnTo>
                  <a:pt x="185" y="165"/>
                </a:lnTo>
                <a:lnTo>
                  <a:pt x="183" y="164"/>
                </a:lnTo>
                <a:lnTo>
                  <a:pt x="183" y="164"/>
                </a:lnTo>
                <a:lnTo>
                  <a:pt x="180" y="159"/>
                </a:lnTo>
                <a:lnTo>
                  <a:pt x="180" y="159"/>
                </a:lnTo>
                <a:lnTo>
                  <a:pt x="175" y="153"/>
                </a:lnTo>
                <a:lnTo>
                  <a:pt x="169" y="145"/>
                </a:lnTo>
                <a:lnTo>
                  <a:pt x="169" y="145"/>
                </a:lnTo>
                <a:lnTo>
                  <a:pt x="167" y="143"/>
                </a:lnTo>
                <a:lnTo>
                  <a:pt x="164" y="142"/>
                </a:lnTo>
                <a:lnTo>
                  <a:pt x="164" y="142"/>
                </a:lnTo>
                <a:lnTo>
                  <a:pt x="161" y="146"/>
                </a:lnTo>
                <a:lnTo>
                  <a:pt x="160" y="151"/>
                </a:lnTo>
                <a:lnTo>
                  <a:pt x="160" y="151"/>
                </a:lnTo>
                <a:lnTo>
                  <a:pt x="161" y="153"/>
                </a:lnTo>
                <a:lnTo>
                  <a:pt x="161" y="153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lnTo>
                  <a:pt x="158" y="157"/>
                </a:lnTo>
                <a:lnTo>
                  <a:pt x="158" y="157"/>
                </a:lnTo>
                <a:lnTo>
                  <a:pt x="158" y="164"/>
                </a:lnTo>
                <a:lnTo>
                  <a:pt x="158" y="164"/>
                </a:lnTo>
                <a:lnTo>
                  <a:pt x="156" y="170"/>
                </a:lnTo>
                <a:lnTo>
                  <a:pt x="155" y="176"/>
                </a:lnTo>
                <a:lnTo>
                  <a:pt x="155" y="176"/>
                </a:lnTo>
                <a:lnTo>
                  <a:pt x="155" y="179"/>
                </a:lnTo>
                <a:lnTo>
                  <a:pt x="156" y="181"/>
                </a:lnTo>
                <a:lnTo>
                  <a:pt x="156" y="181"/>
                </a:lnTo>
                <a:lnTo>
                  <a:pt x="158" y="183"/>
                </a:lnTo>
                <a:lnTo>
                  <a:pt x="156" y="184"/>
                </a:lnTo>
                <a:lnTo>
                  <a:pt x="156" y="184"/>
                </a:lnTo>
                <a:lnTo>
                  <a:pt x="155" y="186"/>
                </a:lnTo>
                <a:lnTo>
                  <a:pt x="155" y="186"/>
                </a:lnTo>
                <a:lnTo>
                  <a:pt x="153" y="200"/>
                </a:lnTo>
                <a:lnTo>
                  <a:pt x="153" y="200"/>
                </a:lnTo>
                <a:lnTo>
                  <a:pt x="155" y="203"/>
                </a:lnTo>
                <a:lnTo>
                  <a:pt x="155" y="203"/>
                </a:lnTo>
                <a:lnTo>
                  <a:pt x="158" y="206"/>
                </a:lnTo>
                <a:lnTo>
                  <a:pt x="158" y="206"/>
                </a:lnTo>
                <a:lnTo>
                  <a:pt x="160" y="208"/>
                </a:lnTo>
                <a:lnTo>
                  <a:pt x="160" y="208"/>
                </a:lnTo>
                <a:lnTo>
                  <a:pt x="160" y="208"/>
                </a:lnTo>
                <a:lnTo>
                  <a:pt x="158" y="209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5" y="205"/>
                </a:lnTo>
                <a:lnTo>
                  <a:pt x="155" y="205"/>
                </a:lnTo>
                <a:lnTo>
                  <a:pt x="153" y="206"/>
                </a:lnTo>
                <a:lnTo>
                  <a:pt x="153" y="206"/>
                </a:lnTo>
                <a:lnTo>
                  <a:pt x="153" y="208"/>
                </a:lnTo>
                <a:lnTo>
                  <a:pt x="153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6"/>
                </a:lnTo>
                <a:lnTo>
                  <a:pt x="150" y="206"/>
                </a:lnTo>
                <a:lnTo>
                  <a:pt x="152" y="202"/>
                </a:lnTo>
                <a:lnTo>
                  <a:pt x="152" y="202"/>
                </a:lnTo>
                <a:lnTo>
                  <a:pt x="150" y="198"/>
                </a:lnTo>
                <a:lnTo>
                  <a:pt x="150" y="198"/>
                </a:lnTo>
                <a:lnTo>
                  <a:pt x="149" y="194"/>
                </a:lnTo>
                <a:lnTo>
                  <a:pt x="149" y="194"/>
                </a:lnTo>
                <a:lnTo>
                  <a:pt x="149" y="191"/>
                </a:lnTo>
                <a:lnTo>
                  <a:pt x="149" y="191"/>
                </a:lnTo>
                <a:lnTo>
                  <a:pt x="149" y="189"/>
                </a:lnTo>
                <a:lnTo>
                  <a:pt x="149" y="189"/>
                </a:lnTo>
                <a:lnTo>
                  <a:pt x="150" y="187"/>
                </a:lnTo>
                <a:lnTo>
                  <a:pt x="150" y="187"/>
                </a:lnTo>
                <a:lnTo>
                  <a:pt x="150" y="189"/>
                </a:lnTo>
                <a:lnTo>
                  <a:pt x="150" y="189"/>
                </a:lnTo>
                <a:lnTo>
                  <a:pt x="150" y="191"/>
                </a:lnTo>
                <a:lnTo>
                  <a:pt x="150" y="191"/>
                </a:lnTo>
                <a:lnTo>
                  <a:pt x="150" y="194"/>
                </a:lnTo>
                <a:lnTo>
                  <a:pt x="152" y="197"/>
                </a:lnTo>
                <a:lnTo>
                  <a:pt x="152" y="197"/>
                </a:lnTo>
                <a:lnTo>
                  <a:pt x="153" y="183"/>
                </a:lnTo>
                <a:lnTo>
                  <a:pt x="153" y="183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5" y="168"/>
                </a:lnTo>
                <a:lnTo>
                  <a:pt x="155" y="168"/>
                </a:lnTo>
                <a:lnTo>
                  <a:pt x="145" y="165"/>
                </a:lnTo>
                <a:lnTo>
                  <a:pt x="145" y="165"/>
                </a:lnTo>
                <a:lnTo>
                  <a:pt x="145" y="167"/>
                </a:lnTo>
                <a:lnTo>
                  <a:pt x="145" y="167"/>
                </a:lnTo>
                <a:lnTo>
                  <a:pt x="144" y="173"/>
                </a:lnTo>
                <a:lnTo>
                  <a:pt x="144" y="178"/>
                </a:lnTo>
                <a:lnTo>
                  <a:pt x="144" y="178"/>
                </a:lnTo>
                <a:lnTo>
                  <a:pt x="144" y="181"/>
                </a:lnTo>
                <a:lnTo>
                  <a:pt x="142" y="183"/>
                </a:lnTo>
                <a:lnTo>
                  <a:pt x="142" y="183"/>
                </a:lnTo>
                <a:lnTo>
                  <a:pt x="141" y="186"/>
                </a:lnTo>
                <a:lnTo>
                  <a:pt x="141" y="186"/>
                </a:lnTo>
                <a:lnTo>
                  <a:pt x="139" y="192"/>
                </a:lnTo>
                <a:lnTo>
                  <a:pt x="139" y="192"/>
                </a:lnTo>
                <a:lnTo>
                  <a:pt x="136" y="205"/>
                </a:lnTo>
                <a:lnTo>
                  <a:pt x="136" y="205"/>
                </a:lnTo>
                <a:lnTo>
                  <a:pt x="136" y="208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41" y="209"/>
                </a:lnTo>
                <a:lnTo>
                  <a:pt x="141" y="211"/>
                </a:lnTo>
                <a:lnTo>
                  <a:pt x="141" y="211"/>
                </a:lnTo>
                <a:lnTo>
                  <a:pt x="142" y="213"/>
                </a:lnTo>
                <a:lnTo>
                  <a:pt x="142" y="213"/>
                </a:lnTo>
                <a:lnTo>
                  <a:pt x="144" y="214"/>
                </a:lnTo>
                <a:lnTo>
                  <a:pt x="144" y="216"/>
                </a:lnTo>
                <a:lnTo>
                  <a:pt x="144" y="216"/>
                </a:lnTo>
                <a:lnTo>
                  <a:pt x="144" y="217"/>
                </a:lnTo>
                <a:lnTo>
                  <a:pt x="144" y="217"/>
                </a:lnTo>
                <a:lnTo>
                  <a:pt x="150" y="233"/>
                </a:lnTo>
                <a:lnTo>
                  <a:pt x="150" y="233"/>
                </a:lnTo>
                <a:lnTo>
                  <a:pt x="150" y="235"/>
                </a:lnTo>
                <a:lnTo>
                  <a:pt x="150" y="235"/>
                </a:lnTo>
                <a:lnTo>
                  <a:pt x="152" y="235"/>
                </a:lnTo>
                <a:lnTo>
                  <a:pt x="152" y="235"/>
                </a:lnTo>
                <a:lnTo>
                  <a:pt x="169" y="235"/>
                </a:lnTo>
                <a:lnTo>
                  <a:pt x="169" y="235"/>
                </a:lnTo>
                <a:lnTo>
                  <a:pt x="172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2"/>
                </a:lnTo>
                <a:lnTo>
                  <a:pt x="171" y="213"/>
                </a:lnTo>
                <a:lnTo>
                  <a:pt x="171" y="213"/>
                </a:lnTo>
                <a:lnTo>
                  <a:pt x="169" y="194"/>
                </a:lnTo>
                <a:lnTo>
                  <a:pt x="169" y="194"/>
                </a:lnTo>
                <a:lnTo>
                  <a:pt x="169" y="187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4" y="179"/>
                </a:lnTo>
                <a:lnTo>
                  <a:pt x="174" y="179"/>
                </a:lnTo>
                <a:lnTo>
                  <a:pt x="178" y="179"/>
                </a:lnTo>
                <a:lnTo>
                  <a:pt x="178" y="179"/>
                </a:lnTo>
                <a:lnTo>
                  <a:pt x="201" y="179"/>
                </a:lnTo>
                <a:lnTo>
                  <a:pt x="223" y="178"/>
                </a:lnTo>
                <a:lnTo>
                  <a:pt x="223" y="178"/>
                </a:lnTo>
                <a:lnTo>
                  <a:pt x="231" y="176"/>
                </a:lnTo>
                <a:lnTo>
                  <a:pt x="238" y="176"/>
                </a:lnTo>
                <a:lnTo>
                  <a:pt x="238" y="176"/>
                </a:lnTo>
                <a:lnTo>
                  <a:pt x="243" y="176"/>
                </a:lnTo>
                <a:lnTo>
                  <a:pt x="243" y="176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8" y="183"/>
                </a:lnTo>
                <a:lnTo>
                  <a:pt x="248" y="183"/>
                </a:lnTo>
                <a:lnTo>
                  <a:pt x="249" y="189"/>
                </a:lnTo>
                <a:lnTo>
                  <a:pt x="249" y="189"/>
                </a:lnTo>
                <a:lnTo>
                  <a:pt x="249" y="192"/>
                </a:lnTo>
                <a:lnTo>
                  <a:pt x="249" y="192"/>
                </a:lnTo>
                <a:lnTo>
                  <a:pt x="251" y="203"/>
                </a:lnTo>
                <a:lnTo>
                  <a:pt x="253" y="216"/>
                </a:lnTo>
                <a:lnTo>
                  <a:pt x="253" y="216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9" y="173"/>
                </a:lnTo>
                <a:lnTo>
                  <a:pt x="259" y="173"/>
                </a:lnTo>
                <a:lnTo>
                  <a:pt x="262" y="168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56"/>
                </a:lnTo>
                <a:lnTo>
                  <a:pt x="264" y="156"/>
                </a:lnTo>
                <a:lnTo>
                  <a:pt x="259" y="164"/>
                </a:lnTo>
                <a:lnTo>
                  <a:pt x="259" y="164"/>
                </a:lnTo>
                <a:lnTo>
                  <a:pt x="256" y="167"/>
                </a:lnTo>
                <a:lnTo>
                  <a:pt x="256" y="167"/>
                </a:lnTo>
                <a:lnTo>
                  <a:pt x="256" y="168"/>
                </a:lnTo>
                <a:lnTo>
                  <a:pt x="254" y="168"/>
                </a:lnTo>
                <a:lnTo>
                  <a:pt x="254" y="168"/>
                </a:lnTo>
                <a:lnTo>
                  <a:pt x="253" y="167"/>
                </a:lnTo>
                <a:lnTo>
                  <a:pt x="254" y="165"/>
                </a:lnTo>
                <a:lnTo>
                  <a:pt x="254" y="165"/>
                </a:lnTo>
                <a:lnTo>
                  <a:pt x="257" y="162"/>
                </a:lnTo>
                <a:lnTo>
                  <a:pt x="257" y="162"/>
                </a:lnTo>
                <a:lnTo>
                  <a:pt x="262" y="154"/>
                </a:lnTo>
                <a:lnTo>
                  <a:pt x="262" y="154"/>
                </a:lnTo>
                <a:lnTo>
                  <a:pt x="257" y="146"/>
                </a:lnTo>
                <a:lnTo>
                  <a:pt x="257" y="146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71" y="361"/>
                </a:moveTo>
                <a:lnTo>
                  <a:pt x="71" y="361"/>
                </a:lnTo>
                <a:lnTo>
                  <a:pt x="71" y="345"/>
                </a:lnTo>
                <a:lnTo>
                  <a:pt x="71" y="345"/>
                </a:lnTo>
                <a:lnTo>
                  <a:pt x="73" y="321"/>
                </a:lnTo>
                <a:lnTo>
                  <a:pt x="73" y="321"/>
                </a:lnTo>
                <a:lnTo>
                  <a:pt x="73" y="309"/>
                </a:lnTo>
                <a:lnTo>
                  <a:pt x="73" y="309"/>
                </a:lnTo>
                <a:lnTo>
                  <a:pt x="73" y="307"/>
                </a:lnTo>
                <a:lnTo>
                  <a:pt x="73" y="307"/>
                </a:lnTo>
                <a:lnTo>
                  <a:pt x="71" y="306"/>
                </a:lnTo>
                <a:lnTo>
                  <a:pt x="73" y="302"/>
                </a:lnTo>
                <a:lnTo>
                  <a:pt x="73" y="302"/>
                </a:lnTo>
                <a:lnTo>
                  <a:pt x="73" y="299"/>
                </a:lnTo>
                <a:lnTo>
                  <a:pt x="73" y="299"/>
                </a:lnTo>
                <a:lnTo>
                  <a:pt x="73" y="280"/>
                </a:lnTo>
                <a:lnTo>
                  <a:pt x="73" y="280"/>
                </a:lnTo>
                <a:lnTo>
                  <a:pt x="73" y="279"/>
                </a:lnTo>
                <a:lnTo>
                  <a:pt x="73" y="279"/>
                </a:lnTo>
                <a:lnTo>
                  <a:pt x="71" y="279"/>
                </a:lnTo>
                <a:lnTo>
                  <a:pt x="71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0" y="269"/>
                </a:lnTo>
                <a:lnTo>
                  <a:pt x="70" y="269"/>
                </a:lnTo>
                <a:lnTo>
                  <a:pt x="71" y="268"/>
                </a:lnTo>
                <a:lnTo>
                  <a:pt x="71" y="268"/>
                </a:lnTo>
                <a:lnTo>
                  <a:pt x="62" y="249"/>
                </a:lnTo>
                <a:lnTo>
                  <a:pt x="62" y="249"/>
                </a:lnTo>
                <a:lnTo>
                  <a:pt x="57" y="241"/>
                </a:lnTo>
                <a:lnTo>
                  <a:pt x="57" y="241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9" y="236"/>
                </a:lnTo>
                <a:lnTo>
                  <a:pt x="59" y="236"/>
                </a:lnTo>
                <a:lnTo>
                  <a:pt x="62" y="236"/>
                </a:lnTo>
                <a:lnTo>
                  <a:pt x="62" y="236"/>
                </a:lnTo>
                <a:lnTo>
                  <a:pt x="66" y="224"/>
                </a:lnTo>
                <a:lnTo>
                  <a:pt x="66" y="224"/>
                </a:lnTo>
                <a:lnTo>
                  <a:pt x="66" y="222"/>
                </a:lnTo>
                <a:lnTo>
                  <a:pt x="65" y="220"/>
                </a:lnTo>
                <a:lnTo>
                  <a:pt x="65" y="220"/>
                </a:lnTo>
                <a:lnTo>
                  <a:pt x="65" y="219"/>
                </a:lnTo>
                <a:lnTo>
                  <a:pt x="65" y="219"/>
                </a:lnTo>
                <a:lnTo>
                  <a:pt x="63" y="216"/>
                </a:lnTo>
                <a:lnTo>
                  <a:pt x="60" y="213"/>
                </a:lnTo>
                <a:lnTo>
                  <a:pt x="60" y="213"/>
                </a:lnTo>
                <a:lnTo>
                  <a:pt x="60" y="214"/>
                </a:lnTo>
                <a:lnTo>
                  <a:pt x="60" y="214"/>
                </a:lnTo>
                <a:lnTo>
                  <a:pt x="54" y="233"/>
                </a:lnTo>
                <a:lnTo>
                  <a:pt x="54" y="233"/>
                </a:lnTo>
                <a:lnTo>
                  <a:pt x="52" y="235"/>
                </a:lnTo>
                <a:lnTo>
                  <a:pt x="52" y="235"/>
                </a:lnTo>
                <a:lnTo>
                  <a:pt x="52" y="236"/>
                </a:lnTo>
                <a:lnTo>
                  <a:pt x="51" y="236"/>
                </a:lnTo>
                <a:lnTo>
                  <a:pt x="51" y="236"/>
                </a:lnTo>
                <a:lnTo>
                  <a:pt x="49" y="235"/>
                </a:lnTo>
                <a:lnTo>
                  <a:pt x="49" y="233"/>
                </a:lnTo>
                <a:lnTo>
                  <a:pt x="49" y="233"/>
                </a:lnTo>
                <a:lnTo>
                  <a:pt x="51" y="232"/>
                </a:lnTo>
                <a:lnTo>
                  <a:pt x="51" y="232"/>
                </a:lnTo>
                <a:lnTo>
                  <a:pt x="48" y="233"/>
                </a:lnTo>
                <a:lnTo>
                  <a:pt x="48" y="233"/>
                </a:lnTo>
                <a:lnTo>
                  <a:pt x="40" y="246"/>
                </a:lnTo>
                <a:lnTo>
                  <a:pt x="40" y="246"/>
                </a:lnTo>
                <a:lnTo>
                  <a:pt x="40" y="247"/>
                </a:lnTo>
                <a:lnTo>
                  <a:pt x="40" y="24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8" y="250"/>
                </a:lnTo>
                <a:lnTo>
                  <a:pt x="48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8" y="247"/>
                </a:lnTo>
                <a:lnTo>
                  <a:pt x="51" y="247"/>
                </a:lnTo>
                <a:lnTo>
                  <a:pt x="52" y="249"/>
                </a:lnTo>
                <a:lnTo>
                  <a:pt x="52" y="249"/>
                </a:lnTo>
                <a:lnTo>
                  <a:pt x="52" y="250"/>
                </a:lnTo>
                <a:lnTo>
                  <a:pt x="52" y="250"/>
                </a:lnTo>
                <a:lnTo>
                  <a:pt x="49" y="254"/>
                </a:lnTo>
                <a:lnTo>
                  <a:pt x="49" y="254"/>
                </a:lnTo>
                <a:lnTo>
                  <a:pt x="44" y="260"/>
                </a:lnTo>
                <a:lnTo>
                  <a:pt x="44" y="260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51" y="263"/>
                </a:lnTo>
                <a:lnTo>
                  <a:pt x="51" y="263"/>
                </a:lnTo>
                <a:lnTo>
                  <a:pt x="52" y="261"/>
                </a:lnTo>
                <a:lnTo>
                  <a:pt x="52" y="261"/>
                </a:lnTo>
                <a:lnTo>
                  <a:pt x="54" y="261"/>
                </a:lnTo>
                <a:lnTo>
                  <a:pt x="54" y="261"/>
                </a:lnTo>
                <a:lnTo>
                  <a:pt x="55" y="265"/>
                </a:lnTo>
                <a:lnTo>
                  <a:pt x="54" y="266"/>
                </a:lnTo>
                <a:lnTo>
                  <a:pt x="54" y="266"/>
                </a:lnTo>
                <a:lnTo>
                  <a:pt x="49" y="269"/>
                </a:lnTo>
                <a:lnTo>
                  <a:pt x="49" y="269"/>
                </a:lnTo>
                <a:lnTo>
                  <a:pt x="49" y="271"/>
                </a:lnTo>
                <a:lnTo>
                  <a:pt x="49" y="271"/>
                </a:lnTo>
                <a:lnTo>
                  <a:pt x="54" y="280"/>
                </a:lnTo>
                <a:lnTo>
                  <a:pt x="54" y="280"/>
                </a:lnTo>
                <a:lnTo>
                  <a:pt x="55" y="279"/>
                </a:lnTo>
                <a:lnTo>
                  <a:pt x="55" y="279"/>
                </a:lnTo>
                <a:lnTo>
                  <a:pt x="57" y="279"/>
                </a:lnTo>
                <a:lnTo>
                  <a:pt x="59" y="280"/>
                </a:lnTo>
                <a:lnTo>
                  <a:pt x="59" y="280"/>
                </a:lnTo>
                <a:lnTo>
                  <a:pt x="59" y="282"/>
                </a:lnTo>
                <a:lnTo>
                  <a:pt x="59" y="284"/>
                </a:lnTo>
                <a:lnTo>
                  <a:pt x="59" y="284"/>
                </a:lnTo>
                <a:lnTo>
                  <a:pt x="57" y="285"/>
                </a:lnTo>
                <a:lnTo>
                  <a:pt x="57" y="285"/>
                </a:lnTo>
                <a:lnTo>
                  <a:pt x="59" y="288"/>
                </a:lnTo>
                <a:lnTo>
                  <a:pt x="57" y="291"/>
                </a:lnTo>
                <a:lnTo>
                  <a:pt x="57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lnTo>
                  <a:pt x="51" y="293"/>
                </a:lnTo>
                <a:lnTo>
                  <a:pt x="51" y="293"/>
                </a:lnTo>
                <a:lnTo>
                  <a:pt x="51" y="295"/>
                </a:lnTo>
                <a:lnTo>
                  <a:pt x="51" y="295"/>
                </a:lnTo>
                <a:lnTo>
                  <a:pt x="52" y="301"/>
                </a:lnTo>
                <a:lnTo>
                  <a:pt x="57" y="309"/>
                </a:lnTo>
                <a:lnTo>
                  <a:pt x="57" y="309"/>
                </a:lnTo>
                <a:lnTo>
                  <a:pt x="60" y="315"/>
                </a:lnTo>
                <a:lnTo>
                  <a:pt x="60" y="315"/>
                </a:lnTo>
                <a:lnTo>
                  <a:pt x="62" y="318"/>
                </a:lnTo>
                <a:lnTo>
                  <a:pt x="62" y="318"/>
                </a:lnTo>
                <a:lnTo>
                  <a:pt x="62" y="320"/>
                </a:lnTo>
                <a:lnTo>
                  <a:pt x="60" y="323"/>
                </a:lnTo>
                <a:lnTo>
                  <a:pt x="60" y="323"/>
                </a:lnTo>
                <a:lnTo>
                  <a:pt x="57" y="325"/>
                </a:lnTo>
                <a:lnTo>
                  <a:pt x="57" y="325"/>
                </a:lnTo>
                <a:lnTo>
                  <a:pt x="54" y="328"/>
                </a:lnTo>
                <a:lnTo>
                  <a:pt x="51" y="332"/>
                </a:lnTo>
                <a:lnTo>
                  <a:pt x="51" y="332"/>
                </a:lnTo>
                <a:lnTo>
                  <a:pt x="51" y="334"/>
                </a:lnTo>
                <a:lnTo>
                  <a:pt x="51" y="334"/>
                </a:lnTo>
                <a:lnTo>
                  <a:pt x="55" y="347"/>
                </a:lnTo>
                <a:lnTo>
                  <a:pt x="55" y="347"/>
                </a:lnTo>
                <a:lnTo>
                  <a:pt x="57" y="348"/>
                </a:lnTo>
                <a:lnTo>
                  <a:pt x="57" y="348"/>
                </a:lnTo>
                <a:lnTo>
                  <a:pt x="59" y="347"/>
                </a:lnTo>
                <a:lnTo>
                  <a:pt x="59" y="347"/>
                </a:lnTo>
                <a:lnTo>
                  <a:pt x="60" y="347"/>
                </a:lnTo>
                <a:lnTo>
                  <a:pt x="62" y="350"/>
                </a:lnTo>
                <a:lnTo>
                  <a:pt x="62" y="350"/>
                </a:lnTo>
                <a:lnTo>
                  <a:pt x="62" y="351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2" y="356"/>
                </a:lnTo>
                <a:lnTo>
                  <a:pt x="62" y="356"/>
                </a:lnTo>
                <a:lnTo>
                  <a:pt x="62" y="359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7" y="362"/>
                </a:lnTo>
                <a:lnTo>
                  <a:pt x="62" y="372"/>
                </a:lnTo>
                <a:lnTo>
                  <a:pt x="62" y="372"/>
                </a:lnTo>
                <a:lnTo>
                  <a:pt x="65" y="367"/>
                </a:lnTo>
                <a:lnTo>
                  <a:pt x="66" y="362"/>
                </a:lnTo>
                <a:lnTo>
                  <a:pt x="66" y="362"/>
                </a:lnTo>
                <a:lnTo>
                  <a:pt x="66" y="359"/>
                </a:lnTo>
                <a:lnTo>
                  <a:pt x="66" y="359"/>
                </a:lnTo>
                <a:lnTo>
                  <a:pt x="62" y="347"/>
                </a:lnTo>
                <a:lnTo>
                  <a:pt x="62" y="347"/>
                </a:lnTo>
                <a:lnTo>
                  <a:pt x="60" y="344"/>
                </a:lnTo>
                <a:lnTo>
                  <a:pt x="60" y="344"/>
                </a:lnTo>
                <a:lnTo>
                  <a:pt x="60" y="342"/>
                </a:lnTo>
                <a:lnTo>
                  <a:pt x="60" y="340"/>
                </a:lnTo>
                <a:lnTo>
                  <a:pt x="60" y="340"/>
                </a:lnTo>
                <a:lnTo>
                  <a:pt x="63" y="340"/>
                </a:lnTo>
                <a:lnTo>
                  <a:pt x="63" y="340"/>
                </a:lnTo>
                <a:lnTo>
                  <a:pt x="65" y="342"/>
                </a:lnTo>
                <a:lnTo>
                  <a:pt x="65" y="342"/>
                </a:lnTo>
                <a:lnTo>
                  <a:pt x="65" y="345"/>
                </a:lnTo>
                <a:lnTo>
                  <a:pt x="65" y="345"/>
                </a:lnTo>
                <a:lnTo>
                  <a:pt x="70" y="359"/>
                </a:lnTo>
                <a:lnTo>
                  <a:pt x="70" y="359"/>
                </a:lnTo>
                <a:lnTo>
                  <a:pt x="71" y="361"/>
                </a:lnTo>
                <a:lnTo>
                  <a:pt x="71" y="361"/>
                </a:lnTo>
                <a:close/>
                <a:moveTo>
                  <a:pt x="27" y="156"/>
                </a:move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9" y="154"/>
                </a:lnTo>
                <a:lnTo>
                  <a:pt x="29" y="154"/>
                </a:lnTo>
                <a:lnTo>
                  <a:pt x="35" y="151"/>
                </a:lnTo>
                <a:lnTo>
                  <a:pt x="35" y="151"/>
                </a:lnTo>
                <a:lnTo>
                  <a:pt x="36" y="149"/>
                </a:lnTo>
                <a:lnTo>
                  <a:pt x="38" y="151"/>
                </a:lnTo>
                <a:lnTo>
                  <a:pt x="38" y="151"/>
                </a:lnTo>
                <a:lnTo>
                  <a:pt x="38" y="153"/>
                </a:lnTo>
                <a:lnTo>
                  <a:pt x="38" y="154"/>
                </a:lnTo>
                <a:lnTo>
                  <a:pt x="38" y="154"/>
                </a:lnTo>
                <a:lnTo>
                  <a:pt x="36" y="157"/>
                </a:lnTo>
                <a:lnTo>
                  <a:pt x="36" y="157"/>
                </a:lnTo>
                <a:lnTo>
                  <a:pt x="36" y="159"/>
                </a:lnTo>
                <a:lnTo>
                  <a:pt x="36" y="161"/>
                </a:lnTo>
                <a:lnTo>
                  <a:pt x="36" y="161"/>
                </a:lnTo>
                <a:lnTo>
                  <a:pt x="36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5"/>
                </a:lnTo>
                <a:lnTo>
                  <a:pt x="36" y="164"/>
                </a:lnTo>
                <a:lnTo>
                  <a:pt x="36" y="164"/>
                </a:lnTo>
                <a:lnTo>
                  <a:pt x="40" y="157"/>
                </a:lnTo>
                <a:lnTo>
                  <a:pt x="40" y="157"/>
                </a:lnTo>
                <a:lnTo>
                  <a:pt x="41" y="154"/>
                </a:lnTo>
                <a:lnTo>
                  <a:pt x="41" y="154"/>
                </a:lnTo>
                <a:lnTo>
                  <a:pt x="43" y="153"/>
                </a:lnTo>
                <a:lnTo>
                  <a:pt x="43" y="153"/>
                </a:lnTo>
                <a:lnTo>
                  <a:pt x="43" y="153"/>
                </a:lnTo>
                <a:lnTo>
                  <a:pt x="44" y="153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4" y="156"/>
                </a:lnTo>
                <a:lnTo>
                  <a:pt x="44" y="156"/>
                </a:lnTo>
                <a:lnTo>
                  <a:pt x="41" y="159"/>
                </a:lnTo>
                <a:lnTo>
                  <a:pt x="41" y="159"/>
                </a:lnTo>
                <a:lnTo>
                  <a:pt x="36" y="167"/>
                </a:lnTo>
                <a:lnTo>
                  <a:pt x="36" y="167"/>
                </a:lnTo>
                <a:lnTo>
                  <a:pt x="36" y="168"/>
                </a:lnTo>
                <a:lnTo>
                  <a:pt x="36" y="168"/>
                </a:lnTo>
                <a:lnTo>
                  <a:pt x="40" y="175"/>
                </a:lnTo>
                <a:lnTo>
                  <a:pt x="40" y="175"/>
                </a:lnTo>
                <a:lnTo>
                  <a:pt x="41" y="176"/>
                </a:lnTo>
                <a:lnTo>
                  <a:pt x="41" y="176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46" y="172"/>
                </a:lnTo>
                <a:lnTo>
                  <a:pt x="46" y="172"/>
                </a:lnTo>
                <a:lnTo>
                  <a:pt x="48" y="173"/>
                </a:lnTo>
                <a:lnTo>
                  <a:pt x="48" y="173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4" y="176"/>
                </a:lnTo>
                <a:lnTo>
                  <a:pt x="44" y="176"/>
                </a:lnTo>
                <a:lnTo>
                  <a:pt x="46" y="178"/>
                </a:lnTo>
                <a:lnTo>
                  <a:pt x="46" y="179"/>
                </a:lnTo>
                <a:lnTo>
                  <a:pt x="46" y="179"/>
                </a:lnTo>
                <a:lnTo>
                  <a:pt x="44" y="183"/>
                </a:lnTo>
                <a:lnTo>
                  <a:pt x="44" y="183"/>
                </a:lnTo>
                <a:lnTo>
                  <a:pt x="48" y="187"/>
                </a:lnTo>
                <a:lnTo>
                  <a:pt x="48" y="187"/>
                </a:lnTo>
                <a:lnTo>
                  <a:pt x="49" y="184"/>
                </a:lnTo>
                <a:lnTo>
                  <a:pt x="49" y="184"/>
                </a:lnTo>
                <a:lnTo>
                  <a:pt x="49" y="184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6"/>
                </a:lnTo>
                <a:lnTo>
                  <a:pt x="54" y="186"/>
                </a:lnTo>
                <a:lnTo>
                  <a:pt x="54" y="187"/>
                </a:lnTo>
                <a:lnTo>
                  <a:pt x="52" y="187"/>
                </a:lnTo>
                <a:lnTo>
                  <a:pt x="52" y="187"/>
                </a:lnTo>
                <a:lnTo>
                  <a:pt x="49" y="191"/>
                </a:lnTo>
                <a:lnTo>
                  <a:pt x="49" y="191"/>
                </a:lnTo>
                <a:lnTo>
                  <a:pt x="62" y="206"/>
                </a:lnTo>
                <a:lnTo>
                  <a:pt x="62" y="206"/>
                </a:lnTo>
                <a:lnTo>
                  <a:pt x="62" y="205"/>
                </a:lnTo>
                <a:lnTo>
                  <a:pt x="62" y="205"/>
                </a:lnTo>
                <a:lnTo>
                  <a:pt x="66" y="195"/>
                </a:lnTo>
                <a:lnTo>
                  <a:pt x="66" y="195"/>
                </a:lnTo>
                <a:lnTo>
                  <a:pt x="68" y="194"/>
                </a:lnTo>
                <a:lnTo>
                  <a:pt x="68" y="194"/>
                </a:lnTo>
                <a:lnTo>
                  <a:pt x="70" y="195"/>
                </a:lnTo>
                <a:lnTo>
                  <a:pt x="70" y="195"/>
                </a:lnTo>
                <a:lnTo>
                  <a:pt x="70" y="197"/>
                </a:lnTo>
                <a:lnTo>
                  <a:pt x="70" y="197"/>
                </a:lnTo>
                <a:lnTo>
                  <a:pt x="66" y="200"/>
                </a:lnTo>
                <a:lnTo>
                  <a:pt x="65" y="203"/>
                </a:lnTo>
                <a:lnTo>
                  <a:pt x="62" y="209"/>
                </a:lnTo>
                <a:lnTo>
                  <a:pt x="62" y="209"/>
                </a:lnTo>
                <a:lnTo>
                  <a:pt x="66" y="214"/>
                </a:lnTo>
                <a:lnTo>
                  <a:pt x="66" y="214"/>
                </a:lnTo>
                <a:lnTo>
                  <a:pt x="68" y="211"/>
                </a:lnTo>
                <a:lnTo>
                  <a:pt x="68" y="211"/>
                </a:lnTo>
                <a:lnTo>
                  <a:pt x="65" y="206"/>
                </a:lnTo>
                <a:lnTo>
                  <a:pt x="65" y="206"/>
                </a:lnTo>
                <a:lnTo>
                  <a:pt x="65" y="205"/>
                </a:lnTo>
                <a:lnTo>
                  <a:pt x="65" y="205"/>
                </a:lnTo>
                <a:lnTo>
                  <a:pt x="66" y="203"/>
                </a:lnTo>
                <a:lnTo>
                  <a:pt x="68" y="203"/>
                </a:lnTo>
                <a:lnTo>
                  <a:pt x="68" y="203"/>
                </a:lnTo>
                <a:lnTo>
                  <a:pt x="70" y="205"/>
                </a:lnTo>
                <a:lnTo>
                  <a:pt x="70" y="206"/>
                </a:lnTo>
                <a:lnTo>
                  <a:pt x="70" y="206"/>
                </a:lnTo>
                <a:lnTo>
                  <a:pt x="70" y="209"/>
                </a:lnTo>
                <a:lnTo>
                  <a:pt x="70" y="209"/>
                </a:lnTo>
                <a:lnTo>
                  <a:pt x="78" y="198"/>
                </a:lnTo>
                <a:lnTo>
                  <a:pt x="78" y="198"/>
                </a:lnTo>
                <a:lnTo>
                  <a:pt x="76" y="197"/>
                </a:lnTo>
                <a:lnTo>
                  <a:pt x="74" y="195"/>
                </a:lnTo>
                <a:lnTo>
                  <a:pt x="74" y="195"/>
                </a:lnTo>
                <a:lnTo>
                  <a:pt x="73" y="194"/>
                </a:lnTo>
                <a:lnTo>
                  <a:pt x="73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71" y="189"/>
                </a:lnTo>
                <a:lnTo>
                  <a:pt x="70" y="187"/>
                </a:lnTo>
                <a:lnTo>
                  <a:pt x="70" y="187"/>
                </a:lnTo>
                <a:lnTo>
                  <a:pt x="60" y="173"/>
                </a:lnTo>
                <a:lnTo>
                  <a:pt x="60" y="173"/>
                </a:lnTo>
                <a:lnTo>
                  <a:pt x="44" y="151"/>
                </a:lnTo>
                <a:lnTo>
                  <a:pt x="44" y="151"/>
                </a:lnTo>
                <a:lnTo>
                  <a:pt x="43" y="148"/>
                </a:lnTo>
                <a:lnTo>
                  <a:pt x="43" y="148"/>
                </a:lnTo>
                <a:lnTo>
                  <a:pt x="43" y="146"/>
                </a:lnTo>
                <a:lnTo>
                  <a:pt x="43" y="146"/>
                </a:lnTo>
                <a:lnTo>
                  <a:pt x="44" y="145"/>
                </a:lnTo>
                <a:lnTo>
                  <a:pt x="48" y="145"/>
                </a:lnTo>
                <a:lnTo>
                  <a:pt x="48" y="145"/>
                </a:lnTo>
                <a:lnTo>
                  <a:pt x="49" y="146"/>
                </a:lnTo>
                <a:lnTo>
                  <a:pt x="49" y="148"/>
                </a:lnTo>
                <a:lnTo>
                  <a:pt x="49" y="148"/>
                </a:lnTo>
                <a:lnTo>
                  <a:pt x="49" y="151"/>
                </a:lnTo>
                <a:lnTo>
                  <a:pt x="49" y="151"/>
                </a:lnTo>
                <a:lnTo>
                  <a:pt x="51" y="156"/>
                </a:lnTo>
                <a:lnTo>
                  <a:pt x="51" y="156"/>
                </a:lnTo>
                <a:lnTo>
                  <a:pt x="62" y="172"/>
                </a:lnTo>
                <a:lnTo>
                  <a:pt x="62" y="172"/>
                </a:lnTo>
                <a:lnTo>
                  <a:pt x="63" y="172"/>
                </a:lnTo>
                <a:lnTo>
                  <a:pt x="63" y="172"/>
                </a:lnTo>
                <a:lnTo>
                  <a:pt x="66" y="165"/>
                </a:lnTo>
                <a:lnTo>
                  <a:pt x="70" y="159"/>
                </a:lnTo>
                <a:lnTo>
                  <a:pt x="70" y="159"/>
                </a:lnTo>
                <a:lnTo>
                  <a:pt x="70" y="156"/>
                </a:lnTo>
                <a:lnTo>
                  <a:pt x="70" y="156"/>
                </a:lnTo>
                <a:lnTo>
                  <a:pt x="65" y="149"/>
                </a:lnTo>
                <a:lnTo>
                  <a:pt x="65" y="149"/>
                </a:lnTo>
                <a:lnTo>
                  <a:pt x="63" y="149"/>
                </a:lnTo>
                <a:lnTo>
                  <a:pt x="63" y="149"/>
                </a:lnTo>
                <a:lnTo>
                  <a:pt x="62" y="153"/>
                </a:lnTo>
                <a:lnTo>
                  <a:pt x="62" y="153"/>
                </a:lnTo>
                <a:lnTo>
                  <a:pt x="60" y="159"/>
                </a:lnTo>
                <a:lnTo>
                  <a:pt x="60" y="159"/>
                </a:lnTo>
                <a:lnTo>
                  <a:pt x="60" y="161"/>
                </a:lnTo>
                <a:lnTo>
                  <a:pt x="59" y="161"/>
                </a:lnTo>
                <a:lnTo>
                  <a:pt x="59" y="161"/>
                </a:lnTo>
                <a:lnTo>
                  <a:pt x="57" y="161"/>
                </a:lnTo>
                <a:lnTo>
                  <a:pt x="55" y="159"/>
                </a:lnTo>
                <a:lnTo>
                  <a:pt x="55" y="159"/>
                </a:lnTo>
                <a:lnTo>
                  <a:pt x="57" y="157"/>
                </a:lnTo>
                <a:lnTo>
                  <a:pt x="57" y="157"/>
                </a:lnTo>
                <a:lnTo>
                  <a:pt x="60" y="151"/>
                </a:lnTo>
                <a:lnTo>
                  <a:pt x="60" y="151"/>
                </a:lnTo>
                <a:lnTo>
                  <a:pt x="62" y="146"/>
                </a:lnTo>
                <a:lnTo>
                  <a:pt x="62" y="146"/>
                </a:lnTo>
                <a:lnTo>
                  <a:pt x="59" y="146"/>
                </a:lnTo>
                <a:lnTo>
                  <a:pt x="59" y="146"/>
                </a:lnTo>
                <a:lnTo>
                  <a:pt x="57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8"/>
                </a:lnTo>
                <a:lnTo>
                  <a:pt x="55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51"/>
                </a:lnTo>
                <a:lnTo>
                  <a:pt x="51" y="149"/>
                </a:lnTo>
                <a:lnTo>
                  <a:pt x="51" y="148"/>
                </a:lnTo>
                <a:lnTo>
                  <a:pt x="51" y="148"/>
                </a:lnTo>
                <a:lnTo>
                  <a:pt x="51" y="146"/>
                </a:lnTo>
                <a:lnTo>
                  <a:pt x="51" y="146"/>
                </a:lnTo>
                <a:lnTo>
                  <a:pt x="57" y="132"/>
                </a:lnTo>
                <a:lnTo>
                  <a:pt x="57" y="132"/>
                </a:lnTo>
                <a:lnTo>
                  <a:pt x="57" y="131"/>
                </a:lnTo>
                <a:lnTo>
                  <a:pt x="57" y="131"/>
                </a:lnTo>
                <a:lnTo>
                  <a:pt x="54" y="129"/>
                </a:lnTo>
                <a:lnTo>
                  <a:pt x="54" y="129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48" y="138"/>
                </a:lnTo>
                <a:lnTo>
                  <a:pt x="48" y="138"/>
                </a:lnTo>
                <a:lnTo>
                  <a:pt x="46" y="137"/>
                </a:lnTo>
                <a:lnTo>
                  <a:pt x="48" y="135"/>
                </a:lnTo>
                <a:lnTo>
                  <a:pt x="48" y="135"/>
                </a:lnTo>
                <a:lnTo>
                  <a:pt x="49" y="131"/>
                </a:lnTo>
                <a:lnTo>
                  <a:pt x="49" y="131"/>
                </a:lnTo>
                <a:lnTo>
                  <a:pt x="49" y="127"/>
                </a:lnTo>
                <a:lnTo>
                  <a:pt x="48" y="126"/>
                </a:lnTo>
                <a:lnTo>
                  <a:pt x="48" y="126"/>
                </a:lnTo>
                <a:lnTo>
                  <a:pt x="48" y="124"/>
                </a:lnTo>
                <a:lnTo>
                  <a:pt x="49" y="124"/>
                </a:lnTo>
                <a:lnTo>
                  <a:pt x="49" y="124"/>
                </a:lnTo>
                <a:lnTo>
                  <a:pt x="51" y="124"/>
                </a:lnTo>
                <a:lnTo>
                  <a:pt x="51" y="124"/>
                </a:lnTo>
                <a:lnTo>
                  <a:pt x="51" y="126"/>
                </a:lnTo>
                <a:lnTo>
                  <a:pt x="51" y="126"/>
                </a:lnTo>
                <a:lnTo>
                  <a:pt x="52" y="124"/>
                </a:lnTo>
                <a:lnTo>
                  <a:pt x="52" y="124"/>
                </a:lnTo>
                <a:lnTo>
                  <a:pt x="52" y="121"/>
                </a:lnTo>
                <a:lnTo>
                  <a:pt x="52" y="120"/>
                </a:lnTo>
                <a:lnTo>
                  <a:pt x="52" y="120"/>
                </a:lnTo>
                <a:lnTo>
                  <a:pt x="52" y="116"/>
                </a:lnTo>
                <a:lnTo>
                  <a:pt x="52" y="116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6" y="123"/>
                </a:lnTo>
                <a:lnTo>
                  <a:pt x="46" y="123"/>
                </a:lnTo>
                <a:lnTo>
                  <a:pt x="46" y="131"/>
                </a:lnTo>
                <a:lnTo>
                  <a:pt x="46" y="131"/>
                </a:lnTo>
                <a:lnTo>
                  <a:pt x="44" y="132"/>
                </a:lnTo>
                <a:lnTo>
                  <a:pt x="44" y="134"/>
                </a:lnTo>
                <a:lnTo>
                  <a:pt x="44" y="134"/>
                </a:lnTo>
                <a:lnTo>
                  <a:pt x="43" y="134"/>
                </a:lnTo>
                <a:lnTo>
                  <a:pt x="43" y="134"/>
                </a:lnTo>
                <a:lnTo>
                  <a:pt x="43" y="135"/>
                </a:lnTo>
                <a:lnTo>
                  <a:pt x="41" y="135"/>
                </a:lnTo>
                <a:lnTo>
                  <a:pt x="41" y="135"/>
                </a:lnTo>
                <a:lnTo>
                  <a:pt x="35" y="137"/>
                </a:lnTo>
                <a:lnTo>
                  <a:pt x="35" y="137"/>
                </a:lnTo>
                <a:lnTo>
                  <a:pt x="33" y="137"/>
                </a:lnTo>
                <a:lnTo>
                  <a:pt x="33" y="137"/>
                </a:lnTo>
                <a:lnTo>
                  <a:pt x="30" y="142"/>
                </a:lnTo>
                <a:lnTo>
                  <a:pt x="30" y="142"/>
                </a:lnTo>
                <a:lnTo>
                  <a:pt x="30" y="143"/>
                </a:lnTo>
                <a:lnTo>
                  <a:pt x="29" y="145"/>
                </a:lnTo>
                <a:lnTo>
                  <a:pt x="29" y="145"/>
                </a:lnTo>
                <a:lnTo>
                  <a:pt x="32" y="145"/>
                </a:lnTo>
                <a:lnTo>
                  <a:pt x="32" y="145"/>
                </a:lnTo>
                <a:lnTo>
                  <a:pt x="36" y="142"/>
                </a:lnTo>
                <a:lnTo>
                  <a:pt x="36" y="142"/>
                </a:lnTo>
                <a:lnTo>
                  <a:pt x="38" y="142"/>
                </a:lnTo>
                <a:lnTo>
                  <a:pt x="38" y="142"/>
                </a:lnTo>
                <a:lnTo>
                  <a:pt x="40" y="145"/>
                </a:lnTo>
                <a:lnTo>
                  <a:pt x="40" y="145"/>
                </a:lnTo>
                <a:lnTo>
                  <a:pt x="38" y="146"/>
                </a:lnTo>
                <a:lnTo>
                  <a:pt x="38" y="146"/>
                </a:lnTo>
                <a:lnTo>
                  <a:pt x="35" y="146"/>
                </a:lnTo>
                <a:lnTo>
                  <a:pt x="35" y="146"/>
                </a:lnTo>
                <a:lnTo>
                  <a:pt x="29" y="146"/>
                </a:lnTo>
                <a:lnTo>
                  <a:pt x="29" y="146"/>
                </a:lnTo>
                <a:lnTo>
                  <a:pt x="27" y="156"/>
                </a:lnTo>
                <a:lnTo>
                  <a:pt x="27" y="156"/>
                </a:lnTo>
                <a:close/>
                <a:moveTo>
                  <a:pt x="335" y="321"/>
                </a:moveTo>
                <a:lnTo>
                  <a:pt x="335" y="321"/>
                </a:lnTo>
                <a:lnTo>
                  <a:pt x="333" y="323"/>
                </a:lnTo>
                <a:lnTo>
                  <a:pt x="333" y="323"/>
                </a:lnTo>
                <a:lnTo>
                  <a:pt x="330" y="328"/>
                </a:lnTo>
                <a:lnTo>
                  <a:pt x="330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5" y="326"/>
                </a:lnTo>
                <a:lnTo>
                  <a:pt x="327" y="325"/>
                </a:lnTo>
                <a:lnTo>
                  <a:pt x="327" y="325"/>
                </a:lnTo>
                <a:lnTo>
                  <a:pt x="330" y="321"/>
                </a:lnTo>
                <a:lnTo>
                  <a:pt x="330" y="321"/>
                </a:lnTo>
                <a:lnTo>
                  <a:pt x="332" y="318"/>
                </a:lnTo>
                <a:lnTo>
                  <a:pt x="332" y="318"/>
                </a:lnTo>
                <a:lnTo>
                  <a:pt x="319" y="302"/>
                </a:lnTo>
                <a:lnTo>
                  <a:pt x="319" y="302"/>
                </a:lnTo>
                <a:lnTo>
                  <a:pt x="317" y="304"/>
                </a:lnTo>
                <a:lnTo>
                  <a:pt x="317" y="304"/>
                </a:lnTo>
                <a:lnTo>
                  <a:pt x="316" y="309"/>
                </a:lnTo>
                <a:lnTo>
                  <a:pt x="316" y="309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313" y="309"/>
                </a:lnTo>
                <a:lnTo>
                  <a:pt x="313" y="307"/>
                </a:lnTo>
                <a:lnTo>
                  <a:pt x="313" y="307"/>
                </a:lnTo>
                <a:lnTo>
                  <a:pt x="314" y="306"/>
                </a:lnTo>
                <a:lnTo>
                  <a:pt x="314" y="306"/>
                </a:lnTo>
                <a:lnTo>
                  <a:pt x="313" y="302"/>
                </a:lnTo>
                <a:lnTo>
                  <a:pt x="313" y="302"/>
                </a:lnTo>
                <a:lnTo>
                  <a:pt x="308" y="304"/>
                </a:lnTo>
                <a:lnTo>
                  <a:pt x="308" y="304"/>
                </a:lnTo>
                <a:lnTo>
                  <a:pt x="297" y="306"/>
                </a:lnTo>
                <a:lnTo>
                  <a:pt x="297" y="306"/>
                </a:lnTo>
                <a:lnTo>
                  <a:pt x="295" y="306"/>
                </a:lnTo>
                <a:lnTo>
                  <a:pt x="295" y="306"/>
                </a:lnTo>
                <a:lnTo>
                  <a:pt x="297" y="309"/>
                </a:lnTo>
                <a:lnTo>
                  <a:pt x="297" y="309"/>
                </a:lnTo>
                <a:lnTo>
                  <a:pt x="303" y="318"/>
                </a:lnTo>
                <a:lnTo>
                  <a:pt x="303" y="318"/>
                </a:lnTo>
                <a:lnTo>
                  <a:pt x="317" y="337"/>
                </a:lnTo>
                <a:lnTo>
                  <a:pt x="317" y="337"/>
                </a:lnTo>
                <a:lnTo>
                  <a:pt x="317" y="339"/>
                </a:lnTo>
                <a:lnTo>
                  <a:pt x="317" y="339"/>
                </a:lnTo>
                <a:lnTo>
                  <a:pt x="317" y="334"/>
                </a:lnTo>
                <a:lnTo>
                  <a:pt x="317" y="334"/>
                </a:lnTo>
                <a:lnTo>
                  <a:pt x="320" y="328"/>
                </a:lnTo>
                <a:lnTo>
                  <a:pt x="320" y="328"/>
                </a:lnTo>
                <a:lnTo>
                  <a:pt x="320" y="326"/>
                </a:lnTo>
                <a:lnTo>
                  <a:pt x="320" y="326"/>
                </a:lnTo>
                <a:lnTo>
                  <a:pt x="324" y="328"/>
                </a:lnTo>
                <a:lnTo>
                  <a:pt x="324" y="328"/>
                </a:lnTo>
                <a:lnTo>
                  <a:pt x="325" y="328"/>
                </a:lnTo>
                <a:lnTo>
                  <a:pt x="325" y="329"/>
                </a:lnTo>
                <a:lnTo>
                  <a:pt x="325" y="329"/>
                </a:lnTo>
                <a:lnTo>
                  <a:pt x="324" y="331"/>
                </a:lnTo>
                <a:lnTo>
                  <a:pt x="324" y="331"/>
                </a:lnTo>
                <a:lnTo>
                  <a:pt x="322" y="332"/>
                </a:lnTo>
                <a:lnTo>
                  <a:pt x="320" y="336"/>
                </a:lnTo>
                <a:lnTo>
                  <a:pt x="320" y="336"/>
                </a:lnTo>
                <a:lnTo>
                  <a:pt x="320" y="340"/>
                </a:lnTo>
                <a:lnTo>
                  <a:pt x="320" y="340"/>
                </a:lnTo>
                <a:lnTo>
                  <a:pt x="320" y="344"/>
                </a:lnTo>
                <a:lnTo>
                  <a:pt x="320" y="344"/>
                </a:lnTo>
                <a:lnTo>
                  <a:pt x="327" y="353"/>
                </a:lnTo>
                <a:lnTo>
                  <a:pt x="327" y="353"/>
                </a:lnTo>
                <a:lnTo>
                  <a:pt x="328" y="355"/>
                </a:lnTo>
                <a:lnTo>
                  <a:pt x="328" y="355"/>
                </a:lnTo>
                <a:lnTo>
                  <a:pt x="328" y="339"/>
                </a:lnTo>
                <a:lnTo>
                  <a:pt x="328" y="339"/>
                </a:lnTo>
                <a:lnTo>
                  <a:pt x="328" y="332"/>
                </a:lnTo>
                <a:lnTo>
                  <a:pt x="328" y="332"/>
                </a:lnTo>
                <a:lnTo>
                  <a:pt x="328" y="331"/>
                </a:lnTo>
                <a:lnTo>
                  <a:pt x="328" y="331"/>
                </a:lnTo>
                <a:lnTo>
                  <a:pt x="330" y="329"/>
                </a:lnTo>
                <a:lnTo>
                  <a:pt x="332" y="329"/>
                </a:lnTo>
                <a:lnTo>
                  <a:pt x="332" y="329"/>
                </a:lnTo>
                <a:lnTo>
                  <a:pt x="333" y="331"/>
                </a:lnTo>
                <a:lnTo>
                  <a:pt x="333" y="332"/>
                </a:lnTo>
                <a:lnTo>
                  <a:pt x="333" y="332"/>
                </a:lnTo>
                <a:lnTo>
                  <a:pt x="332" y="336"/>
                </a:lnTo>
                <a:lnTo>
                  <a:pt x="332" y="336"/>
                </a:lnTo>
                <a:lnTo>
                  <a:pt x="330" y="356"/>
                </a:lnTo>
                <a:lnTo>
                  <a:pt x="330" y="356"/>
                </a:lnTo>
                <a:lnTo>
                  <a:pt x="332" y="359"/>
                </a:lnTo>
                <a:lnTo>
                  <a:pt x="332" y="359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0"/>
                </a:lnTo>
                <a:lnTo>
                  <a:pt x="339" y="370"/>
                </a:lnTo>
                <a:lnTo>
                  <a:pt x="339" y="347"/>
                </a:lnTo>
                <a:lnTo>
                  <a:pt x="339" y="347"/>
                </a:lnTo>
                <a:lnTo>
                  <a:pt x="338" y="328"/>
                </a:lnTo>
                <a:lnTo>
                  <a:pt x="338" y="328"/>
                </a:lnTo>
                <a:lnTo>
                  <a:pt x="338" y="326"/>
                </a:lnTo>
                <a:lnTo>
                  <a:pt x="338" y="326"/>
                </a:lnTo>
                <a:lnTo>
                  <a:pt x="335" y="321"/>
                </a:lnTo>
                <a:lnTo>
                  <a:pt x="335" y="321"/>
                </a:lnTo>
                <a:close/>
                <a:moveTo>
                  <a:pt x="193" y="138"/>
                </a:moveTo>
                <a:lnTo>
                  <a:pt x="193" y="138"/>
                </a:lnTo>
                <a:lnTo>
                  <a:pt x="194" y="137"/>
                </a:lnTo>
                <a:lnTo>
                  <a:pt x="194" y="137"/>
                </a:lnTo>
                <a:lnTo>
                  <a:pt x="196" y="131"/>
                </a:lnTo>
                <a:lnTo>
                  <a:pt x="196" y="131"/>
                </a:lnTo>
                <a:lnTo>
                  <a:pt x="196" y="129"/>
                </a:lnTo>
                <a:lnTo>
                  <a:pt x="196" y="129"/>
                </a:lnTo>
                <a:lnTo>
                  <a:pt x="191" y="123"/>
                </a:lnTo>
                <a:lnTo>
                  <a:pt x="191" y="123"/>
                </a:lnTo>
                <a:lnTo>
                  <a:pt x="180" y="112"/>
                </a:lnTo>
                <a:lnTo>
                  <a:pt x="180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3"/>
                </a:lnTo>
                <a:lnTo>
                  <a:pt x="178" y="113"/>
                </a:lnTo>
                <a:lnTo>
                  <a:pt x="178" y="115"/>
                </a:lnTo>
                <a:lnTo>
                  <a:pt x="178" y="115"/>
                </a:lnTo>
                <a:lnTo>
                  <a:pt x="180" y="126"/>
                </a:lnTo>
                <a:lnTo>
                  <a:pt x="183" y="135"/>
                </a:lnTo>
                <a:lnTo>
                  <a:pt x="183" y="135"/>
                </a:lnTo>
                <a:lnTo>
                  <a:pt x="185" y="142"/>
                </a:lnTo>
                <a:lnTo>
                  <a:pt x="185" y="142"/>
                </a:lnTo>
                <a:lnTo>
                  <a:pt x="185" y="143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2" y="143"/>
                </a:lnTo>
                <a:lnTo>
                  <a:pt x="182" y="143"/>
                </a:lnTo>
                <a:lnTo>
                  <a:pt x="182" y="140"/>
                </a:lnTo>
                <a:lnTo>
                  <a:pt x="182" y="140"/>
                </a:lnTo>
                <a:lnTo>
                  <a:pt x="178" y="127"/>
                </a:lnTo>
                <a:lnTo>
                  <a:pt x="178" y="127"/>
                </a:lnTo>
                <a:lnTo>
                  <a:pt x="177" y="120"/>
                </a:lnTo>
                <a:lnTo>
                  <a:pt x="177" y="110"/>
                </a:lnTo>
                <a:lnTo>
                  <a:pt x="177" y="110"/>
                </a:lnTo>
                <a:lnTo>
                  <a:pt x="177" y="108"/>
                </a:lnTo>
                <a:lnTo>
                  <a:pt x="177" y="108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1" y="118"/>
                </a:lnTo>
                <a:lnTo>
                  <a:pt x="171" y="118"/>
                </a:lnTo>
                <a:lnTo>
                  <a:pt x="169" y="120"/>
                </a:lnTo>
                <a:lnTo>
                  <a:pt x="169" y="120"/>
                </a:lnTo>
                <a:lnTo>
                  <a:pt x="167" y="121"/>
                </a:lnTo>
                <a:lnTo>
                  <a:pt x="167" y="121"/>
                </a:lnTo>
                <a:lnTo>
                  <a:pt x="166" y="121"/>
                </a:lnTo>
                <a:lnTo>
                  <a:pt x="166" y="121"/>
                </a:lnTo>
                <a:lnTo>
                  <a:pt x="166" y="118"/>
                </a:lnTo>
                <a:lnTo>
                  <a:pt x="166" y="118"/>
                </a:lnTo>
                <a:lnTo>
                  <a:pt x="169" y="110"/>
                </a:lnTo>
                <a:lnTo>
                  <a:pt x="169" y="110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69" y="104"/>
                </a:lnTo>
                <a:lnTo>
                  <a:pt x="169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1"/>
                </a:lnTo>
                <a:lnTo>
                  <a:pt x="167" y="101"/>
                </a:lnTo>
                <a:lnTo>
                  <a:pt x="169" y="99"/>
                </a:lnTo>
                <a:lnTo>
                  <a:pt x="169" y="99"/>
                </a:lnTo>
                <a:lnTo>
                  <a:pt x="171" y="99"/>
                </a:lnTo>
                <a:lnTo>
                  <a:pt x="171" y="99"/>
                </a:lnTo>
                <a:lnTo>
                  <a:pt x="174" y="102"/>
                </a:lnTo>
                <a:lnTo>
                  <a:pt x="174" y="102"/>
                </a:lnTo>
                <a:lnTo>
                  <a:pt x="171" y="91"/>
                </a:lnTo>
                <a:lnTo>
                  <a:pt x="171" y="91"/>
                </a:lnTo>
                <a:lnTo>
                  <a:pt x="169" y="90"/>
                </a:lnTo>
                <a:lnTo>
                  <a:pt x="169" y="90"/>
                </a:lnTo>
                <a:lnTo>
                  <a:pt x="167" y="91"/>
                </a:lnTo>
                <a:lnTo>
                  <a:pt x="167" y="91"/>
                </a:lnTo>
                <a:lnTo>
                  <a:pt x="166" y="96"/>
                </a:lnTo>
                <a:lnTo>
                  <a:pt x="164" y="99"/>
                </a:lnTo>
                <a:lnTo>
                  <a:pt x="164" y="99"/>
                </a:lnTo>
                <a:lnTo>
                  <a:pt x="164" y="101"/>
                </a:lnTo>
                <a:lnTo>
                  <a:pt x="164" y="101"/>
                </a:lnTo>
                <a:lnTo>
                  <a:pt x="161" y="107"/>
                </a:lnTo>
                <a:lnTo>
                  <a:pt x="161" y="107"/>
                </a:lnTo>
                <a:lnTo>
                  <a:pt x="163" y="108"/>
                </a:lnTo>
                <a:lnTo>
                  <a:pt x="163" y="110"/>
                </a:lnTo>
                <a:lnTo>
                  <a:pt x="163" y="110"/>
                </a:lnTo>
                <a:lnTo>
                  <a:pt x="164" y="112"/>
                </a:lnTo>
                <a:lnTo>
                  <a:pt x="161" y="113"/>
                </a:lnTo>
                <a:lnTo>
                  <a:pt x="161" y="113"/>
                </a:lnTo>
                <a:lnTo>
                  <a:pt x="164" y="127"/>
                </a:lnTo>
                <a:lnTo>
                  <a:pt x="167" y="140"/>
                </a:lnTo>
                <a:lnTo>
                  <a:pt x="167" y="140"/>
                </a:lnTo>
                <a:lnTo>
                  <a:pt x="171" y="140"/>
                </a:lnTo>
                <a:lnTo>
                  <a:pt x="172" y="142"/>
                </a:lnTo>
                <a:lnTo>
                  <a:pt x="172" y="142"/>
                </a:lnTo>
                <a:lnTo>
                  <a:pt x="174" y="148"/>
                </a:lnTo>
                <a:lnTo>
                  <a:pt x="174" y="148"/>
                </a:lnTo>
                <a:lnTo>
                  <a:pt x="185" y="161"/>
                </a:lnTo>
                <a:lnTo>
                  <a:pt x="185" y="161"/>
                </a:lnTo>
                <a:lnTo>
                  <a:pt x="185" y="162"/>
                </a:lnTo>
                <a:lnTo>
                  <a:pt x="185" y="162"/>
                </a:lnTo>
                <a:lnTo>
                  <a:pt x="186" y="156"/>
                </a:lnTo>
                <a:lnTo>
                  <a:pt x="186" y="156"/>
                </a:lnTo>
                <a:lnTo>
                  <a:pt x="186" y="154"/>
                </a:lnTo>
                <a:lnTo>
                  <a:pt x="186" y="154"/>
                </a:lnTo>
                <a:lnTo>
                  <a:pt x="186" y="151"/>
                </a:lnTo>
                <a:lnTo>
                  <a:pt x="186" y="151"/>
                </a:lnTo>
                <a:lnTo>
                  <a:pt x="186" y="149"/>
                </a:lnTo>
                <a:lnTo>
                  <a:pt x="186" y="149"/>
                </a:lnTo>
                <a:lnTo>
                  <a:pt x="186" y="149"/>
                </a:lnTo>
                <a:lnTo>
                  <a:pt x="188" y="149"/>
                </a:lnTo>
                <a:lnTo>
                  <a:pt x="188" y="149"/>
                </a:lnTo>
                <a:lnTo>
                  <a:pt x="191" y="145"/>
                </a:lnTo>
                <a:lnTo>
                  <a:pt x="191" y="145"/>
                </a:lnTo>
                <a:lnTo>
                  <a:pt x="191" y="142"/>
                </a:lnTo>
                <a:lnTo>
                  <a:pt x="190" y="138"/>
                </a:lnTo>
                <a:lnTo>
                  <a:pt x="190" y="138"/>
                </a:lnTo>
                <a:lnTo>
                  <a:pt x="186" y="134"/>
                </a:lnTo>
                <a:lnTo>
                  <a:pt x="183" y="127"/>
                </a:lnTo>
                <a:lnTo>
                  <a:pt x="183" y="127"/>
                </a:lnTo>
                <a:lnTo>
                  <a:pt x="180" y="123"/>
                </a:lnTo>
                <a:lnTo>
                  <a:pt x="180" y="123"/>
                </a:lnTo>
                <a:lnTo>
                  <a:pt x="182" y="121"/>
                </a:lnTo>
                <a:lnTo>
                  <a:pt x="182" y="121"/>
                </a:lnTo>
                <a:lnTo>
                  <a:pt x="183" y="120"/>
                </a:lnTo>
                <a:lnTo>
                  <a:pt x="185" y="120"/>
                </a:lnTo>
                <a:lnTo>
                  <a:pt x="185" y="120"/>
                </a:ln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6" y="126"/>
                </a:lnTo>
                <a:lnTo>
                  <a:pt x="186" y="127"/>
                </a:lnTo>
                <a:lnTo>
                  <a:pt x="186" y="127"/>
                </a:lnTo>
                <a:lnTo>
                  <a:pt x="193" y="138"/>
                </a:lnTo>
                <a:lnTo>
                  <a:pt x="193" y="138"/>
                </a:lnTo>
                <a:close/>
                <a:moveTo>
                  <a:pt x="314" y="372"/>
                </a:moveTo>
                <a:lnTo>
                  <a:pt x="314" y="372"/>
                </a:lnTo>
                <a:lnTo>
                  <a:pt x="314" y="372"/>
                </a:lnTo>
                <a:lnTo>
                  <a:pt x="314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45"/>
                </a:lnTo>
                <a:lnTo>
                  <a:pt x="317" y="345"/>
                </a:lnTo>
                <a:lnTo>
                  <a:pt x="316" y="344"/>
                </a:lnTo>
                <a:lnTo>
                  <a:pt x="316" y="344"/>
                </a:lnTo>
                <a:lnTo>
                  <a:pt x="306" y="329"/>
                </a:lnTo>
                <a:lnTo>
                  <a:pt x="295" y="317"/>
                </a:lnTo>
                <a:lnTo>
                  <a:pt x="295" y="317"/>
                </a:lnTo>
                <a:lnTo>
                  <a:pt x="289" y="309"/>
                </a:lnTo>
                <a:lnTo>
                  <a:pt x="289" y="309"/>
                </a:lnTo>
                <a:lnTo>
                  <a:pt x="286" y="307"/>
                </a:lnTo>
                <a:lnTo>
                  <a:pt x="286" y="307"/>
                </a:lnTo>
                <a:lnTo>
                  <a:pt x="265" y="307"/>
                </a:lnTo>
                <a:lnTo>
                  <a:pt x="265" y="307"/>
                </a:lnTo>
                <a:lnTo>
                  <a:pt x="265" y="309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73" y="314"/>
                </a:lnTo>
                <a:lnTo>
                  <a:pt x="273" y="314"/>
                </a:lnTo>
                <a:lnTo>
                  <a:pt x="281" y="321"/>
                </a:lnTo>
                <a:lnTo>
                  <a:pt x="287" y="329"/>
                </a:lnTo>
                <a:lnTo>
                  <a:pt x="287" y="329"/>
                </a:lnTo>
                <a:lnTo>
                  <a:pt x="302" y="348"/>
                </a:lnTo>
                <a:lnTo>
                  <a:pt x="302" y="348"/>
                </a:lnTo>
                <a:lnTo>
                  <a:pt x="303" y="351"/>
                </a:lnTo>
                <a:lnTo>
                  <a:pt x="303" y="351"/>
                </a:lnTo>
                <a:lnTo>
                  <a:pt x="303" y="350"/>
                </a:lnTo>
                <a:lnTo>
                  <a:pt x="303" y="350"/>
                </a:lnTo>
                <a:lnTo>
                  <a:pt x="303" y="342"/>
                </a:lnTo>
                <a:lnTo>
                  <a:pt x="303" y="342"/>
                </a:lnTo>
                <a:lnTo>
                  <a:pt x="302" y="337"/>
                </a:lnTo>
                <a:lnTo>
                  <a:pt x="302" y="337"/>
                </a:lnTo>
                <a:lnTo>
                  <a:pt x="302" y="336"/>
                </a:lnTo>
                <a:lnTo>
                  <a:pt x="302" y="336"/>
                </a:lnTo>
                <a:lnTo>
                  <a:pt x="305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7"/>
                </a:lnTo>
                <a:lnTo>
                  <a:pt x="306" y="337"/>
                </a:lnTo>
                <a:lnTo>
                  <a:pt x="305" y="342"/>
                </a:lnTo>
                <a:lnTo>
                  <a:pt x="305" y="342"/>
                </a:lnTo>
                <a:lnTo>
                  <a:pt x="305" y="355"/>
                </a:lnTo>
                <a:lnTo>
                  <a:pt x="305" y="355"/>
                </a:lnTo>
                <a:lnTo>
                  <a:pt x="306" y="356"/>
                </a:lnTo>
                <a:lnTo>
                  <a:pt x="306" y="356"/>
                </a:lnTo>
                <a:lnTo>
                  <a:pt x="314" y="370"/>
                </a:lnTo>
                <a:lnTo>
                  <a:pt x="314" y="370"/>
                </a:lnTo>
                <a:lnTo>
                  <a:pt x="314" y="372"/>
                </a:lnTo>
                <a:lnTo>
                  <a:pt x="314" y="372"/>
                </a:lnTo>
                <a:close/>
                <a:moveTo>
                  <a:pt x="286" y="373"/>
                </a:move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7" y="358"/>
                </a:lnTo>
                <a:lnTo>
                  <a:pt x="287" y="358"/>
                </a:lnTo>
                <a:lnTo>
                  <a:pt x="289" y="342"/>
                </a:lnTo>
                <a:lnTo>
                  <a:pt x="289" y="342"/>
                </a:lnTo>
                <a:lnTo>
                  <a:pt x="290" y="340"/>
                </a:lnTo>
                <a:lnTo>
                  <a:pt x="290" y="340"/>
                </a:lnTo>
                <a:lnTo>
                  <a:pt x="286" y="332"/>
                </a:lnTo>
                <a:lnTo>
                  <a:pt x="286" y="332"/>
                </a:lnTo>
                <a:lnTo>
                  <a:pt x="275" y="320"/>
                </a:lnTo>
                <a:lnTo>
                  <a:pt x="275" y="320"/>
                </a:lnTo>
                <a:lnTo>
                  <a:pt x="268" y="315"/>
                </a:lnTo>
                <a:lnTo>
                  <a:pt x="268" y="315"/>
                </a:lnTo>
                <a:lnTo>
                  <a:pt x="264" y="315"/>
                </a:lnTo>
                <a:lnTo>
                  <a:pt x="264" y="315"/>
                </a:lnTo>
                <a:lnTo>
                  <a:pt x="262" y="315"/>
                </a:lnTo>
                <a:lnTo>
                  <a:pt x="262" y="315"/>
                </a:lnTo>
                <a:lnTo>
                  <a:pt x="261" y="312"/>
                </a:lnTo>
                <a:lnTo>
                  <a:pt x="261" y="309"/>
                </a:lnTo>
                <a:lnTo>
                  <a:pt x="261" y="309"/>
                </a:lnTo>
                <a:lnTo>
                  <a:pt x="262" y="309"/>
                </a:lnTo>
                <a:lnTo>
                  <a:pt x="262" y="309"/>
                </a:lnTo>
                <a:lnTo>
                  <a:pt x="256" y="309"/>
                </a:lnTo>
                <a:lnTo>
                  <a:pt x="256" y="309"/>
                </a:lnTo>
                <a:lnTo>
                  <a:pt x="257" y="320"/>
                </a:lnTo>
                <a:lnTo>
                  <a:pt x="257" y="320"/>
                </a:lnTo>
                <a:lnTo>
                  <a:pt x="259" y="320"/>
                </a:lnTo>
                <a:lnTo>
                  <a:pt x="259" y="320"/>
                </a:lnTo>
                <a:lnTo>
                  <a:pt x="261" y="321"/>
                </a:lnTo>
                <a:lnTo>
                  <a:pt x="261" y="321"/>
                </a:lnTo>
                <a:lnTo>
                  <a:pt x="262" y="329"/>
                </a:lnTo>
                <a:lnTo>
                  <a:pt x="265" y="336"/>
                </a:lnTo>
                <a:lnTo>
                  <a:pt x="265" y="336"/>
                </a:lnTo>
                <a:lnTo>
                  <a:pt x="276" y="356"/>
                </a:lnTo>
                <a:lnTo>
                  <a:pt x="276" y="356"/>
                </a:lnTo>
                <a:lnTo>
                  <a:pt x="276" y="358"/>
                </a:lnTo>
                <a:lnTo>
                  <a:pt x="276" y="358"/>
                </a:lnTo>
                <a:lnTo>
                  <a:pt x="276" y="355"/>
                </a:lnTo>
                <a:lnTo>
                  <a:pt x="276" y="353"/>
                </a:lnTo>
                <a:lnTo>
                  <a:pt x="276" y="353"/>
                </a:lnTo>
                <a:lnTo>
                  <a:pt x="275" y="351"/>
                </a:lnTo>
                <a:lnTo>
                  <a:pt x="275" y="351"/>
                </a:lnTo>
                <a:lnTo>
                  <a:pt x="278" y="350"/>
                </a:lnTo>
                <a:lnTo>
                  <a:pt x="278" y="350"/>
                </a:lnTo>
                <a:lnTo>
                  <a:pt x="279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9"/>
                </a:lnTo>
                <a:lnTo>
                  <a:pt x="279" y="359"/>
                </a:lnTo>
                <a:lnTo>
                  <a:pt x="279" y="362"/>
                </a:lnTo>
                <a:lnTo>
                  <a:pt x="281" y="366"/>
                </a:lnTo>
                <a:lnTo>
                  <a:pt x="281" y="366"/>
                </a:lnTo>
                <a:lnTo>
                  <a:pt x="286" y="373"/>
                </a:lnTo>
                <a:lnTo>
                  <a:pt x="286" y="373"/>
                </a:lnTo>
                <a:close/>
                <a:moveTo>
                  <a:pt x="270" y="397"/>
                </a:moveTo>
                <a:lnTo>
                  <a:pt x="270" y="397"/>
                </a:lnTo>
                <a:lnTo>
                  <a:pt x="273" y="394"/>
                </a:lnTo>
                <a:lnTo>
                  <a:pt x="273" y="394"/>
                </a:lnTo>
                <a:lnTo>
                  <a:pt x="275" y="388"/>
                </a:lnTo>
                <a:lnTo>
                  <a:pt x="275" y="388"/>
                </a:lnTo>
                <a:lnTo>
                  <a:pt x="276" y="386"/>
                </a:lnTo>
                <a:lnTo>
                  <a:pt x="276" y="386"/>
                </a:lnTo>
                <a:lnTo>
                  <a:pt x="276" y="386"/>
                </a:lnTo>
                <a:lnTo>
                  <a:pt x="276" y="385"/>
                </a:lnTo>
                <a:lnTo>
                  <a:pt x="276" y="385"/>
                </a:lnTo>
                <a:lnTo>
                  <a:pt x="278" y="369"/>
                </a:lnTo>
                <a:lnTo>
                  <a:pt x="278" y="369"/>
                </a:lnTo>
                <a:lnTo>
                  <a:pt x="276" y="366"/>
                </a:lnTo>
                <a:lnTo>
                  <a:pt x="276" y="366"/>
                </a:lnTo>
                <a:lnTo>
                  <a:pt x="259" y="334"/>
                </a:lnTo>
                <a:lnTo>
                  <a:pt x="259" y="334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44"/>
                </a:lnTo>
                <a:lnTo>
                  <a:pt x="257" y="344"/>
                </a:lnTo>
                <a:lnTo>
                  <a:pt x="257" y="358"/>
                </a:lnTo>
                <a:lnTo>
                  <a:pt x="257" y="358"/>
                </a:lnTo>
                <a:lnTo>
                  <a:pt x="257" y="361"/>
                </a:lnTo>
                <a:lnTo>
                  <a:pt x="254" y="361"/>
                </a:lnTo>
                <a:lnTo>
                  <a:pt x="254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6"/>
                </a:lnTo>
                <a:lnTo>
                  <a:pt x="253" y="369"/>
                </a:lnTo>
                <a:lnTo>
                  <a:pt x="253" y="369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1"/>
                </a:lnTo>
                <a:lnTo>
                  <a:pt x="262" y="381"/>
                </a:lnTo>
                <a:lnTo>
                  <a:pt x="264" y="366"/>
                </a:lnTo>
                <a:lnTo>
                  <a:pt x="264" y="366"/>
                </a:lnTo>
                <a:lnTo>
                  <a:pt x="264" y="356"/>
                </a:lnTo>
                <a:lnTo>
                  <a:pt x="264" y="356"/>
                </a:lnTo>
                <a:lnTo>
                  <a:pt x="265" y="355"/>
                </a:lnTo>
                <a:lnTo>
                  <a:pt x="265" y="355"/>
                </a:lnTo>
                <a:lnTo>
                  <a:pt x="267" y="356"/>
                </a:lnTo>
                <a:lnTo>
                  <a:pt x="267" y="356"/>
                </a:lnTo>
                <a:lnTo>
                  <a:pt x="267" y="358"/>
                </a:lnTo>
                <a:lnTo>
                  <a:pt x="267" y="358"/>
                </a:lnTo>
                <a:lnTo>
                  <a:pt x="265" y="361"/>
                </a:lnTo>
                <a:lnTo>
                  <a:pt x="265" y="361"/>
                </a:lnTo>
                <a:lnTo>
                  <a:pt x="264" y="375"/>
                </a:lnTo>
                <a:lnTo>
                  <a:pt x="264" y="375"/>
                </a:lnTo>
                <a:lnTo>
                  <a:pt x="264" y="381"/>
                </a:lnTo>
                <a:lnTo>
                  <a:pt x="264" y="381"/>
                </a:lnTo>
                <a:lnTo>
                  <a:pt x="265" y="383"/>
                </a:lnTo>
                <a:lnTo>
                  <a:pt x="267" y="385"/>
                </a:lnTo>
                <a:lnTo>
                  <a:pt x="267" y="385"/>
                </a:lnTo>
                <a:lnTo>
                  <a:pt x="265" y="386"/>
                </a:lnTo>
                <a:lnTo>
                  <a:pt x="264" y="388"/>
                </a:lnTo>
                <a:lnTo>
                  <a:pt x="264" y="388"/>
                </a:lnTo>
                <a:lnTo>
                  <a:pt x="267" y="392"/>
                </a:lnTo>
                <a:lnTo>
                  <a:pt x="270" y="397"/>
                </a:lnTo>
                <a:lnTo>
                  <a:pt x="270" y="397"/>
                </a:lnTo>
                <a:close/>
                <a:moveTo>
                  <a:pt x="136" y="211"/>
                </a:moveTo>
                <a:lnTo>
                  <a:pt x="136" y="211"/>
                </a:lnTo>
                <a:lnTo>
                  <a:pt x="134" y="213"/>
                </a:lnTo>
                <a:lnTo>
                  <a:pt x="134" y="213"/>
                </a:lnTo>
                <a:lnTo>
                  <a:pt x="134" y="214"/>
                </a:lnTo>
                <a:lnTo>
                  <a:pt x="133" y="214"/>
                </a:lnTo>
                <a:lnTo>
                  <a:pt x="133" y="214"/>
                </a:lnTo>
                <a:lnTo>
                  <a:pt x="131" y="214"/>
                </a:lnTo>
                <a:lnTo>
                  <a:pt x="131" y="211"/>
                </a:lnTo>
                <a:lnTo>
                  <a:pt x="131" y="211"/>
                </a:lnTo>
                <a:lnTo>
                  <a:pt x="131" y="208"/>
                </a:lnTo>
                <a:lnTo>
                  <a:pt x="131" y="208"/>
                </a:lnTo>
                <a:lnTo>
                  <a:pt x="131" y="206"/>
                </a:lnTo>
                <a:lnTo>
                  <a:pt x="131" y="206"/>
                </a:lnTo>
                <a:lnTo>
                  <a:pt x="128" y="200"/>
                </a:lnTo>
                <a:lnTo>
                  <a:pt x="125" y="194"/>
                </a:lnTo>
                <a:lnTo>
                  <a:pt x="125" y="194"/>
                </a:lnTo>
                <a:lnTo>
                  <a:pt x="123" y="192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89"/>
                </a:lnTo>
                <a:lnTo>
                  <a:pt x="122" y="189"/>
                </a:lnTo>
                <a:lnTo>
                  <a:pt x="122" y="187"/>
                </a:lnTo>
                <a:lnTo>
                  <a:pt x="122" y="187"/>
                </a:lnTo>
                <a:lnTo>
                  <a:pt x="122" y="187"/>
                </a:lnTo>
                <a:lnTo>
                  <a:pt x="120" y="189"/>
                </a:lnTo>
                <a:lnTo>
                  <a:pt x="120" y="189"/>
                </a:lnTo>
                <a:lnTo>
                  <a:pt x="114" y="205"/>
                </a:lnTo>
                <a:lnTo>
                  <a:pt x="114" y="205"/>
                </a:lnTo>
                <a:lnTo>
                  <a:pt x="115" y="206"/>
                </a:lnTo>
                <a:lnTo>
                  <a:pt x="115" y="206"/>
                </a:lnTo>
                <a:lnTo>
                  <a:pt x="119" y="211"/>
                </a:lnTo>
                <a:lnTo>
                  <a:pt x="125" y="216"/>
                </a:lnTo>
                <a:lnTo>
                  <a:pt x="125" y="216"/>
                </a:lnTo>
                <a:lnTo>
                  <a:pt x="125" y="217"/>
                </a:lnTo>
                <a:lnTo>
                  <a:pt x="125" y="217"/>
                </a:lnTo>
                <a:lnTo>
                  <a:pt x="125" y="219"/>
                </a:lnTo>
                <a:lnTo>
                  <a:pt x="125" y="219"/>
                </a:lnTo>
                <a:lnTo>
                  <a:pt x="125" y="219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0" y="219"/>
                </a:lnTo>
                <a:lnTo>
                  <a:pt x="120" y="219"/>
                </a:lnTo>
                <a:lnTo>
                  <a:pt x="117" y="213"/>
                </a:lnTo>
                <a:lnTo>
                  <a:pt x="117" y="213"/>
                </a:lnTo>
                <a:lnTo>
                  <a:pt x="114" y="208"/>
                </a:lnTo>
                <a:lnTo>
                  <a:pt x="114" y="208"/>
                </a:lnTo>
                <a:lnTo>
                  <a:pt x="112" y="214"/>
                </a:lnTo>
                <a:lnTo>
                  <a:pt x="112" y="214"/>
                </a:lnTo>
                <a:lnTo>
                  <a:pt x="114" y="216"/>
                </a:lnTo>
                <a:lnTo>
                  <a:pt x="114" y="216"/>
                </a:lnTo>
                <a:lnTo>
                  <a:pt x="117" y="224"/>
                </a:lnTo>
                <a:lnTo>
                  <a:pt x="117" y="224"/>
                </a:lnTo>
                <a:lnTo>
                  <a:pt x="122" y="233"/>
                </a:lnTo>
                <a:lnTo>
                  <a:pt x="122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5" y="232"/>
                </a:lnTo>
                <a:lnTo>
                  <a:pt x="125" y="232"/>
                </a:lnTo>
                <a:lnTo>
                  <a:pt x="123" y="224"/>
                </a:lnTo>
                <a:lnTo>
                  <a:pt x="123" y="224"/>
                </a:lnTo>
                <a:lnTo>
                  <a:pt x="123" y="222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8" y="222"/>
                </a:lnTo>
                <a:lnTo>
                  <a:pt x="128" y="222"/>
                </a:lnTo>
                <a:lnTo>
                  <a:pt x="130" y="225"/>
                </a:lnTo>
                <a:lnTo>
                  <a:pt x="130" y="225"/>
                </a:lnTo>
                <a:lnTo>
                  <a:pt x="134" y="235"/>
                </a:lnTo>
                <a:lnTo>
                  <a:pt x="134" y="235"/>
                </a:lnTo>
                <a:lnTo>
                  <a:pt x="149" y="235"/>
                </a:lnTo>
                <a:lnTo>
                  <a:pt x="149" y="235"/>
                </a:lnTo>
                <a:lnTo>
                  <a:pt x="149" y="233"/>
                </a:lnTo>
                <a:lnTo>
                  <a:pt x="149" y="233"/>
                </a:lnTo>
                <a:lnTo>
                  <a:pt x="142" y="217"/>
                </a:lnTo>
                <a:lnTo>
                  <a:pt x="142" y="217"/>
                </a:lnTo>
                <a:lnTo>
                  <a:pt x="141" y="217"/>
                </a:lnTo>
                <a:lnTo>
                  <a:pt x="141" y="217"/>
                </a:lnTo>
                <a:lnTo>
                  <a:pt x="139" y="216"/>
                </a:lnTo>
                <a:lnTo>
                  <a:pt x="137" y="214"/>
                </a:lnTo>
                <a:lnTo>
                  <a:pt x="137" y="214"/>
                </a:lnTo>
                <a:lnTo>
                  <a:pt x="136" y="211"/>
                </a:lnTo>
                <a:lnTo>
                  <a:pt x="136" y="211"/>
                </a:lnTo>
                <a:close/>
                <a:moveTo>
                  <a:pt x="295" y="391"/>
                </a:moveTo>
                <a:lnTo>
                  <a:pt x="295" y="391"/>
                </a:lnTo>
                <a:lnTo>
                  <a:pt x="302" y="399"/>
                </a:lnTo>
                <a:lnTo>
                  <a:pt x="302" y="399"/>
                </a:lnTo>
                <a:lnTo>
                  <a:pt x="303" y="399"/>
                </a:lnTo>
                <a:lnTo>
                  <a:pt x="305" y="399"/>
                </a:lnTo>
                <a:lnTo>
                  <a:pt x="305" y="399"/>
                </a:lnTo>
                <a:lnTo>
                  <a:pt x="311" y="389"/>
                </a:lnTo>
                <a:lnTo>
                  <a:pt x="311" y="389"/>
                </a:lnTo>
                <a:lnTo>
                  <a:pt x="313" y="386"/>
                </a:lnTo>
                <a:lnTo>
                  <a:pt x="313" y="386"/>
                </a:lnTo>
                <a:lnTo>
                  <a:pt x="313" y="385"/>
                </a:lnTo>
                <a:lnTo>
                  <a:pt x="313" y="385"/>
                </a:lnTo>
                <a:lnTo>
                  <a:pt x="314" y="381"/>
                </a:lnTo>
                <a:lnTo>
                  <a:pt x="313" y="380"/>
                </a:lnTo>
                <a:lnTo>
                  <a:pt x="313" y="380"/>
                </a:lnTo>
                <a:lnTo>
                  <a:pt x="306" y="364"/>
                </a:lnTo>
                <a:lnTo>
                  <a:pt x="306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85"/>
                </a:lnTo>
                <a:lnTo>
                  <a:pt x="305" y="385"/>
                </a:lnTo>
                <a:lnTo>
                  <a:pt x="305" y="391"/>
                </a:lnTo>
                <a:lnTo>
                  <a:pt x="305" y="391"/>
                </a:lnTo>
                <a:lnTo>
                  <a:pt x="305" y="394"/>
                </a:lnTo>
                <a:lnTo>
                  <a:pt x="305" y="394"/>
                </a:lnTo>
                <a:lnTo>
                  <a:pt x="303" y="396"/>
                </a:lnTo>
                <a:lnTo>
                  <a:pt x="302" y="396"/>
                </a:lnTo>
                <a:lnTo>
                  <a:pt x="302" y="396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88"/>
                </a:lnTo>
                <a:lnTo>
                  <a:pt x="302" y="388"/>
                </a:lnTo>
                <a:lnTo>
                  <a:pt x="303" y="378"/>
                </a:lnTo>
                <a:lnTo>
                  <a:pt x="303" y="378"/>
                </a:lnTo>
                <a:lnTo>
                  <a:pt x="303" y="359"/>
                </a:lnTo>
                <a:lnTo>
                  <a:pt x="303" y="359"/>
                </a:lnTo>
                <a:lnTo>
                  <a:pt x="302" y="358"/>
                </a:lnTo>
                <a:lnTo>
                  <a:pt x="302" y="358"/>
                </a:lnTo>
                <a:lnTo>
                  <a:pt x="294" y="345"/>
                </a:lnTo>
                <a:lnTo>
                  <a:pt x="294" y="345"/>
                </a:lnTo>
                <a:lnTo>
                  <a:pt x="294" y="344"/>
                </a:lnTo>
                <a:lnTo>
                  <a:pt x="294" y="344"/>
                </a:lnTo>
                <a:lnTo>
                  <a:pt x="290" y="347"/>
                </a:lnTo>
                <a:lnTo>
                  <a:pt x="290" y="347"/>
                </a:lnTo>
                <a:lnTo>
                  <a:pt x="290" y="351"/>
                </a:lnTo>
                <a:lnTo>
                  <a:pt x="290" y="351"/>
                </a:lnTo>
                <a:lnTo>
                  <a:pt x="289" y="372"/>
                </a:lnTo>
                <a:lnTo>
                  <a:pt x="289" y="372"/>
                </a:lnTo>
                <a:lnTo>
                  <a:pt x="289" y="378"/>
                </a:lnTo>
                <a:lnTo>
                  <a:pt x="289" y="378"/>
                </a:lnTo>
                <a:lnTo>
                  <a:pt x="290" y="385"/>
                </a:lnTo>
                <a:lnTo>
                  <a:pt x="290" y="385"/>
                </a:lnTo>
                <a:lnTo>
                  <a:pt x="294" y="388"/>
                </a:lnTo>
                <a:lnTo>
                  <a:pt x="294" y="388"/>
                </a:lnTo>
                <a:lnTo>
                  <a:pt x="295" y="386"/>
                </a:lnTo>
                <a:lnTo>
                  <a:pt x="297" y="388"/>
                </a:lnTo>
                <a:lnTo>
                  <a:pt x="297" y="388"/>
                </a:lnTo>
                <a:lnTo>
                  <a:pt x="297" y="389"/>
                </a:lnTo>
                <a:lnTo>
                  <a:pt x="295" y="391"/>
                </a:lnTo>
                <a:lnTo>
                  <a:pt x="295" y="391"/>
                </a:lnTo>
                <a:close/>
                <a:moveTo>
                  <a:pt x="128" y="419"/>
                </a:moveTo>
                <a:lnTo>
                  <a:pt x="128" y="419"/>
                </a:lnTo>
                <a:lnTo>
                  <a:pt x="128" y="421"/>
                </a:lnTo>
                <a:lnTo>
                  <a:pt x="128" y="421"/>
                </a:lnTo>
                <a:lnTo>
                  <a:pt x="134" y="421"/>
                </a:lnTo>
                <a:lnTo>
                  <a:pt x="134" y="421"/>
                </a:lnTo>
                <a:lnTo>
                  <a:pt x="150" y="422"/>
                </a:lnTo>
                <a:lnTo>
                  <a:pt x="150" y="422"/>
                </a:lnTo>
                <a:lnTo>
                  <a:pt x="171" y="422"/>
                </a:lnTo>
                <a:lnTo>
                  <a:pt x="171" y="422"/>
                </a:lnTo>
                <a:lnTo>
                  <a:pt x="204" y="424"/>
                </a:lnTo>
                <a:lnTo>
                  <a:pt x="204" y="424"/>
                </a:lnTo>
                <a:lnTo>
                  <a:pt x="212" y="424"/>
                </a:lnTo>
                <a:lnTo>
                  <a:pt x="212" y="424"/>
                </a:lnTo>
                <a:lnTo>
                  <a:pt x="229" y="424"/>
                </a:lnTo>
                <a:lnTo>
                  <a:pt x="229" y="424"/>
                </a:lnTo>
                <a:lnTo>
                  <a:pt x="268" y="426"/>
                </a:lnTo>
                <a:lnTo>
                  <a:pt x="268" y="426"/>
                </a:lnTo>
                <a:lnTo>
                  <a:pt x="295" y="426"/>
                </a:lnTo>
                <a:lnTo>
                  <a:pt x="320" y="426"/>
                </a:lnTo>
                <a:lnTo>
                  <a:pt x="320" y="426"/>
                </a:lnTo>
                <a:lnTo>
                  <a:pt x="341" y="424"/>
                </a:lnTo>
                <a:lnTo>
                  <a:pt x="341" y="424"/>
                </a:lnTo>
                <a:lnTo>
                  <a:pt x="357" y="421"/>
                </a:lnTo>
                <a:lnTo>
                  <a:pt x="357" y="421"/>
                </a:lnTo>
                <a:lnTo>
                  <a:pt x="371" y="418"/>
                </a:lnTo>
                <a:lnTo>
                  <a:pt x="371" y="418"/>
                </a:lnTo>
                <a:lnTo>
                  <a:pt x="379" y="414"/>
                </a:lnTo>
                <a:lnTo>
                  <a:pt x="385" y="411"/>
                </a:lnTo>
                <a:lnTo>
                  <a:pt x="385" y="411"/>
                </a:lnTo>
                <a:lnTo>
                  <a:pt x="391" y="408"/>
                </a:lnTo>
                <a:lnTo>
                  <a:pt x="391" y="408"/>
                </a:lnTo>
                <a:lnTo>
                  <a:pt x="395" y="405"/>
                </a:lnTo>
                <a:lnTo>
                  <a:pt x="396" y="400"/>
                </a:lnTo>
                <a:lnTo>
                  <a:pt x="396" y="400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0" y="410"/>
                </a:lnTo>
                <a:lnTo>
                  <a:pt x="371" y="413"/>
                </a:lnTo>
                <a:lnTo>
                  <a:pt x="371" y="413"/>
                </a:lnTo>
                <a:lnTo>
                  <a:pt x="358" y="414"/>
                </a:lnTo>
                <a:lnTo>
                  <a:pt x="358" y="414"/>
                </a:lnTo>
                <a:lnTo>
                  <a:pt x="354" y="416"/>
                </a:lnTo>
                <a:lnTo>
                  <a:pt x="354" y="416"/>
                </a:lnTo>
                <a:lnTo>
                  <a:pt x="347" y="419"/>
                </a:lnTo>
                <a:lnTo>
                  <a:pt x="347" y="419"/>
                </a:lnTo>
                <a:lnTo>
                  <a:pt x="330" y="422"/>
                </a:lnTo>
                <a:lnTo>
                  <a:pt x="313" y="424"/>
                </a:lnTo>
                <a:lnTo>
                  <a:pt x="313" y="424"/>
                </a:lnTo>
                <a:lnTo>
                  <a:pt x="279" y="426"/>
                </a:lnTo>
                <a:lnTo>
                  <a:pt x="279" y="426"/>
                </a:lnTo>
                <a:lnTo>
                  <a:pt x="268" y="426"/>
                </a:lnTo>
                <a:lnTo>
                  <a:pt x="268" y="426"/>
                </a:lnTo>
                <a:lnTo>
                  <a:pt x="248" y="424"/>
                </a:lnTo>
                <a:lnTo>
                  <a:pt x="248" y="424"/>
                </a:lnTo>
                <a:lnTo>
                  <a:pt x="223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1"/>
                </a:lnTo>
                <a:lnTo>
                  <a:pt x="219" y="421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186" y="419"/>
                </a:lnTo>
                <a:lnTo>
                  <a:pt x="186" y="419"/>
                </a:lnTo>
                <a:lnTo>
                  <a:pt x="153" y="419"/>
                </a:lnTo>
                <a:lnTo>
                  <a:pt x="153" y="419"/>
                </a:lnTo>
                <a:lnTo>
                  <a:pt x="133" y="419"/>
                </a:lnTo>
                <a:lnTo>
                  <a:pt x="133" y="419"/>
                </a:lnTo>
                <a:lnTo>
                  <a:pt x="128" y="419"/>
                </a:lnTo>
                <a:lnTo>
                  <a:pt x="128" y="419"/>
                </a:lnTo>
                <a:close/>
                <a:moveTo>
                  <a:pt x="358" y="159"/>
                </a:moveTo>
                <a:lnTo>
                  <a:pt x="358" y="159"/>
                </a:lnTo>
                <a:lnTo>
                  <a:pt x="357" y="157"/>
                </a:lnTo>
                <a:lnTo>
                  <a:pt x="358" y="156"/>
                </a:lnTo>
                <a:lnTo>
                  <a:pt x="358" y="156"/>
                </a:lnTo>
                <a:lnTo>
                  <a:pt x="361" y="151"/>
                </a:lnTo>
                <a:lnTo>
                  <a:pt x="361" y="151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51"/>
                </a:lnTo>
                <a:lnTo>
                  <a:pt x="357" y="149"/>
                </a:lnTo>
                <a:lnTo>
                  <a:pt x="357" y="149"/>
                </a:lnTo>
                <a:lnTo>
                  <a:pt x="357" y="148"/>
                </a:lnTo>
                <a:lnTo>
                  <a:pt x="358" y="146"/>
                </a:lnTo>
                <a:lnTo>
                  <a:pt x="358" y="146"/>
                </a:lnTo>
                <a:lnTo>
                  <a:pt x="358" y="145"/>
                </a:lnTo>
                <a:lnTo>
                  <a:pt x="358" y="145"/>
                </a:lnTo>
                <a:lnTo>
                  <a:pt x="357" y="143"/>
                </a:lnTo>
                <a:lnTo>
                  <a:pt x="357" y="143"/>
                </a:lnTo>
                <a:lnTo>
                  <a:pt x="355" y="146"/>
                </a:lnTo>
                <a:lnTo>
                  <a:pt x="355" y="146"/>
                </a:lnTo>
                <a:lnTo>
                  <a:pt x="354" y="146"/>
                </a:lnTo>
                <a:lnTo>
                  <a:pt x="352" y="146"/>
                </a:lnTo>
                <a:lnTo>
                  <a:pt x="352" y="146"/>
                </a:lnTo>
                <a:lnTo>
                  <a:pt x="352" y="154"/>
                </a:lnTo>
                <a:lnTo>
                  <a:pt x="352" y="154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6"/>
                </a:lnTo>
                <a:lnTo>
                  <a:pt x="347" y="154"/>
                </a:lnTo>
                <a:lnTo>
                  <a:pt x="347" y="154"/>
                </a:lnTo>
                <a:lnTo>
                  <a:pt x="349" y="151"/>
                </a:lnTo>
                <a:lnTo>
                  <a:pt x="349" y="151"/>
                </a:lnTo>
                <a:lnTo>
                  <a:pt x="350" y="138"/>
                </a:lnTo>
                <a:lnTo>
                  <a:pt x="350" y="138"/>
                </a:lnTo>
                <a:lnTo>
                  <a:pt x="350" y="137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7" y="137"/>
                </a:lnTo>
                <a:lnTo>
                  <a:pt x="346" y="138"/>
                </a:lnTo>
                <a:lnTo>
                  <a:pt x="346" y="138"/>
                </a:lnTo>
                <a:lnTo>
                  <a:pt x="346" y="142"/>
                </a:lnTo>
                <a:lnTo>
                  <a:pt x="346" y="142"/>
                </a:lnTo>
                <a:lnTo>
                  <a:pt x="341" y="157"/>
                </a:lnTo>
                <a:lnTo>
                  <a:pt x="341" y="157"/>
                </a:lnTo>
                <a:lnTo>
                  <a:pt x="341" y="161"/>
                </a:lnTo>
                <a:lnTo>
                  <a:pt x="343" y="162"/>
                </a:lnTo>
                <a:lnTo>
                  <a:pt x="343" y="162"/>
                </a:lnTo>
                <a:lnTo>
                  <a:pt x="349" y="168"/>
                </a:lnTo>
                <a:lnTo>
                  <a:pt x="349" y="168"/>
                </a:lnTo>
                <a:lnTo>
                  <a:pt x="355" y="175"/>
                </a:lnTo>
                <a:lnTo>
                  <a:pt x="355" y="175"/>
                </a:lnTo>
                <a:lnTo>
                  <a:pt x="357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72"/>
                </a:lnTo>
                <a:lnTo>
                  <a:pt x="358" y="170"/>
                </a:lnTo>
                <a:lnTo>
                  <a:pt x="358" y="170"/>
                </a:lnTo>
                <a:lnTo>
                  <a:pt x="358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72"/>
                </a:lnTo>
                <a:lnTo>
                  <a:pt x="360" y="173"/>
                </a:lnTo>
                <a:lnTo>
                  <a:pt x="360" y="173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8"/>
                </a:lnTo>
                <a:lnTo>
                  <a:pt x="361" y="179"/>
                </a:lnTo>
                <a:lnTo>
                  <a:pt x="361" y="179"/>
                </a:lnTo>
                <a:lnTo>
                  <a:pt x="363" y="179"/>
                </a:lnTo>
                <a:lnTo>
                  <a:pt x="363" y="181"/>
                </a:lnTo>
                <a:lnTo>
                  <a:pt x="363" y="181"/>
                </a:lnTo>
                <a:lnTo>
                  <a:pt x="365" y="184"/>
                </a:lnTo>
                <a:lnTo>
                  <a:pt x="368" y="187"/>
                </a:lnTo>
                <a:lnTo>
                  <a:pt x="368" y="187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8" y="179"/>
                </a:lnTo>
                <a:lnTo>
                  <a:pt x="368" y="178"/>
                </a:lnTo>
                <a:lnTo>
                  <a:pt x="368" y="178"/>
                </a:lnTo>
                <a:lnTo>
                  <a:pt x="374" y="172"/>
                </a:lnTo>
                <a:lnTo>
                  <a:pt x="374" y="172"/>
                </a:lnTo>
                <a:lnTo>
                  <a:pt x="376" y="168"/>
                </a:lnTo>
                <a:lnTo>
                  <a:pt x="376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4"/>
                </a:lnTo>
                <a:lnTo>
                  <a:pt x="374" y="164"/>
                </a:lnTo>
                <a:lnTo>
                  <a:pt x="373" y="162"/>
                </a:lnTo>
                <a:lnTo>
                  <a:pt x="373" y="162"/>
                </a:lnTo>
                <a:lnTo>
                  <a:pt x="371" y="162"/>
                </a:lnTo>
                <a:lnTo>
                  <a:pt x="371" y="162"/>
                </a:lnTo>
                <a:lnTo>
                  <a:pt x="369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2"/>
                </a:lnTo>
                <a:lnTo>
                  <a:pt x="368" y="159"/>
                </a:lnTo>
                <a:lnTo>
                  <a:pt x="368" y="159"/>
                </a:lnTo>
                <a:lnTo>
                  <a:pt x="369" y="157"/>
                </a:lnTo>
                <a:lnTo>
                  <a:pt x="369" y="157"/>
                </a:lnTo>
                <a:lnTo>
                  <a:pt x="368" y="156"/>
                </a:lnTo>
                <a:lnTo>
                  <a:pt x="368" y="156"/>
                </a:lnTo>
                <a:lnTo>
                  <a:pt x="366" y="154"/>
                </a:lnTo>
                <a:lnTo>
                  <a:pt x="366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9"/>
                </a:lnTo>
                <a:lnTo>
                  <a:pt x="365" y="159"/>
                </a:lnTo>
                <a:lnTo>
                  <a:pt x="363" y="161"/>
                </a:lnTo>
                <a:lnTo>
                  <a:pt x="361" y="162"/>
                </a:lnTo>
                <a:lnTo>
                  <a:pt x="361" y="162"/>
                </a:lnTo>
                <a:lnTo>
                  <a:pt x="360" y="162"/>
                </a:lnTo>
                <a:lnTo>
                  <a:pt x="358" y="161"/>
                </a:lnTo>
                <a:lnTo>
                  <a:pt x="358" y="161"/>
                </a:lnTo>
                <a:lnTo>
                  <a:pt x="358" y="159"/>
                </a:lnTo>
                <a:lnTo>
                  <a:pt x="358" y="159"/>
                </a:lnTo>
                <a:close/>
                <a:moveTo>
                  <a:pt x="261" y="386"/>
                </a:moveTo>
                <a:lnTo>
                  <a:pt x="261" y="386"/>
                </a:lnTo>
                <a:lnTo>
                  <a:pt x="253" y="375"/>
                </a:lnTo>
                <a:lnTo>
                  <a:pt x="253" y="375"/>
                </a:lnTo>
                <a:lnTo>
                  <a:pt x="246" y="362"/>
                </a:lnTo>
                <a:lnTo>
                  <a:pt x="246" y="362"/>
                </a:lnTo>
                <a:lnTo>
                  <a:pt x="226" y="364"/>
                </a:lnTo>
                <a:lnTo>
                  <a:pt x="226" y="364"/>
                </a:lnTo>
                <a:lnTo>
                  <a:pt x="240" y="389"/>
                </a:lnTo>
                <a:lnTo>
                  <a:pt x="240" y="389"/>
                </a:lnTo>
                <a:lnTo>
                  <a:pt x="243" y="385"/>
                </a:lnTo>
                <a:lnTo>
                  <a:pt x="243" y="385"/>
                </a:lnTo>
                <a:lnTo>
                  <a:pt x="245" y="381"/>
                </a:lnTo>
                <a:lnTo>
                  <a:pt x="245" y="381"/>
                </a:lnTo>
                <a:lnTo>
                  <a:pt x="245" y="380"/>
                </a:lnTo>
                <a:lnTo>
                  <a:pt x="246" y="380"/>
                </a:lnTo>
                <a:lnTo>
                  <a:pt x="246" y="380"/>
                </a:lnTo>
                <a:lnTo>
                  <a:pt x="248" y="380"/>
                </a:lnTo>
                <a:lnTo>
                  <a:pt x="248" y="381"/>
                </a:lnTo>
                <a:lnTo>
                  <a:pt x="248" y="381"/>
                </a:lnTo>
                <a:lnTo>
                  <a:pt x="249" y="383"/>
                </a:lnTo>
                <a:lnTo>
                  <a:pt x="248" y="383"/>
                </a:lnTo>
                <a:lnTo>
                  <a:pt x="248" y="383"/>
                </a:lnTo>
                <a:lnTo>
                  <a:pt x="242" y="391"/>
                </a:lnTo>
                <a:lnTo>
                  <a:pt x="242" y="391"/>
                </a:lnTo>
                <a:lnTo>
                  <a:pt x="248" y="400"/>
                </a:lnTo>
                <a:lnTo>
                  <a:pt x="248" y="400"/>
                </a:lnTo>
                <a:lnTo>
                  <a:pt x="249" y="400"/>
                </a:lnTo>
                <a:lnTo>
                  <a:pt x="249" y="400"/>
                </a:lnTo>
                <a:lnTo>
                  <a:pt x="249" y="400"/>
                </a:lnTo>
                <a:lnTo>
                  <a:pt x="251" y="399"/>
                </a:lnTo>
                <a:lnTo>
                  <a:pt x="251" y="399"/>
                </a:lnTo>
                <a:lnTo>
                  <a:pt x="257" y="389"/>
                </a:lnTo>
                <a:lnTo>
                  <a:pt x="257" y="389"/>
                </a:lnTo>
                <a:lnTo>
                  <a:pt x="261" y="386"/>
                </a:lnTo>
                <a:lnTo>
                  <a:pt x="261" y="386"/>
                </a:lnTo>
                <a:close/>
                <a:moveTo>
                  <a:pt x="354" y="216"/>
                </a:moveTo>
                <a:lnTo>
                  <a:pt x="354" y="216"/>
                </a:lnTo>
                <a:lnTo>
                  <a:pt x="358" y="214"/>
                </a:lnTo>
                <a:lnTo>
                  <a:pt x="358" y="214"/>
                </a:lnTo>
                <a:lnTo>
                  <a:pt x="360" y="213"/>
                </a:lnTo>
                <a:lnTo>
                  <a:pt x="360" y="213"/>
                </a:lnTo>
                <a:lnTo>
                  <a:pt x="363" y="206"/>
                </a:lnTo>
                <a:lnTo>
                  <a:pt x="363" y="206"/>
                </a:lnTo>
                <a:lnTo>
                  <a:pt x="365" y="206"/>
                </a:lnTo>
                <a:lnTo>
                  <a:pt x="366" y="206"/>
                </a:lnTo>
                <a:lnTo>
                  <a:pt x="366" y="206"/>
                </a:lnTo>
                <a:lnTo>
                  <a:pt x="368" y="206"/>
                </a:lnTo>
                <a:lnTo>
                  <a:pt x="368" y="208"/>
                </a:lnTo>
                <a:lnTo>
                  <a:pt x="368" y="208"/>
                </a:lnTo>
                <a:lnTo>
                  <a:pt x="368" y="209"/>
                </a:lnTo>
                <a:lnTo>
                  <a:pt x="366" y="211"/>
                </a:lnTo>
                <a:lnTo>
                  <a:pt x="366" y="211"/>
                </a:lnTo>
                <a:lnTo>
                  <a:pt x="365" y="213"/>
                </a:lnTo>
                <a:lnTo>
                  <a:pt x="365" y="213"/>
                </a:lnTo>
                <a:lnTo>
                  <a:pt x="365" y="214"/>
                </a:lnTo>
                <a:lnTo>
                  <a:pt x="363" y="216"/>
                </a:lnTo>
                <a:lnTo>
                  <a:pt x="363" y="216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60" y="219"/>
                </a:lnTo>
                <a:lnTo>
                  <a:pt x="357" y="227"/>
                </a:lnTo>
                <a:lnTo>
                  <a:pt x="357" y="227"/>
                </a:lnTo>
                <a:lnTo>
                  <a:pt x="358" y="228"/>
                </a:lnTo>
                <a:lnTo>
                  <a:pt x="358" y="228"/>
                </a:lnTo>
                <a:lnTo>
                  <a:pt x="366" y="239"/>
                </a:lnTo>
                <a:lnTo>
                  <a:pt x="366" y="239"/>
                </a:lnTo>
                <a:lnTo>
                  <a:pt x="366" y="241"/>
                </a:lnTo>
                <a:lnTo>
                  <a:pt x="366" y="241"/>
                </a:lnTo>
                <a:lnTo>
                  <a:pt x="368" y="235"/>
                </a:lnTo>
                <a:lnTo>
                  <a:pt x="368" y="235"/>
                </a:lnTo>
                <a:lnTo>
                  <a:pt x="368" y="230"/>
                </a:lnTo>
                <a:lnTo>
                  <a:pt x="368" y="225"/>
                </a:lnTo>
                <a:lnTo>
                  <a:pt x="368" y="225"/>
                </a:lnTo>
                <a:lnTo>
                  <a:pt x="368" y="224"/>
                </a:lnTo>
                <a:lnTo>
                  <a:pt x="368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0"/>
                </a:lnTo>
                <a:lnTo>
                  <a:pt x="369" y="220"/>
                </a:lnTo>
                <a:lnTo>
                  <a:pt x="369" y="217"/>
                </a:lnTo>
                <a:lnTo>
                  <a:pt x="369" y="217"/>
                </a:lnTo>
                <a:lnTo>
                  <a:pt x="369" y="216"/>
                </a:lnTo>
                <a:lnTo>
                  <a:pt x="371" y="214"/>
                </a:lnTo>
                <a:lnTo>
                  <a:pt x="371" y="214"/>
                </a:lnTo>
                <a:lnTo>
                  <a:pt x="371" y="211"/>
                </a:lnTo>
                <a:lnTo>
                  <a:pt x="371" y="211"/>
                </a:lnTo>
                <a:lnTo>
                  <a:pt x="373" y="205"/>
                </a:lnTo>
                <a:lnTo>
                  <a:pt x="373" y="205"/>
                </a:lnTo>
                <a:lnTo>
                  <a:pt x="373" y="202"/>
                </a:lnTo>
                <a:lnTo>
                  <a:pt x="371" y="200"/>
                </a:lnTo>
                <a:lnTo>
                  <a:pt x="371" y="200"/>
                </a:lnTo>
                <a:lnTo>
                  <a:pt x="371" y="198"/>
                </a:lnTo>
                <a:lnTo>
                  <a:pt x="371" y="198"/>
                </a:lnTo>
                <a:lnTo>
                  <a:pt x="368" y="192"/>
                </a:lnTo>
                <a:lnTo>
                  <a:pt x="368" y="192"/>
                </a:lnTo>
                <a:lnTo>
                  <a:pt x="366" y="194"/>
                </a:lnTo>
                <a:lnTo>
                  <a:pt x="366" y="194"/>
                </a:lnTo>
                <a:lnTo>
                  <a:pt x="366" y="194"/>
                </a:lnTo>
                <a:lnTo>
                  <a:pt x="365" y="194"/>
                </a:lnTo>
                <a:lnTo>
                  <a:pt x="365" y="194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lnTo>
                  <a:pt x="363" y="187"/>
                </a:lnTo>
                <a:lnTo>
                  <a:pt x="363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5" y="200"/>
                </a:lnTo>
                <a:lnTo>
                  <a:pt x="355" y="200"/>
                </a:lnTo>
                <a:lnTo>
                  <a:pt x="355" y="202"/>
                </a:lnTo>
                <a:lnTo>
                  <a:pt x="355" y="202"/>
                </a:lnTo>
                <a:lnTo>
                  <a:pt x="355" y="203"/>
                </a:lnTo>
                <a:lnTo>
                  <a:pt x="355" y="203"/>
                </a:lnTo>
                <a:lnTo>
                  <a:pt x="355" y="206"/>
                </a:lnTo>
                <a:lnTo>
                  <a:pt x="355" y="206"/>
                </a:lnTo>
                <a:lnTo>
                  <a:pt x="354" y="208"/>
                </a:lnTo>
                <a:lnTo>
                  <a:pt x="354" y="208"/>
                </a:lnTo>
                <a:lnTo>
                  <a:pt x="354" y="216"/>
                </a:lnTo>
                <a:lnTo>
                  <a:pt x="354" y="2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38" y="392"/>
                </a:lnTo>
                <a:lnTo>
                  <a:pt x="238" y="392"/>
                </a:lnTo>
                <a:lnTo>
                  <a:pt x="224" y="369"/>
                </a:lnTo>
                <a:lnTo>
                  <a:pt x="224" y="369"/>
                </a:lnTo>
                <a:lnTo>
                  <a:pt x="223" y="366"/>
                </a:lnTo>
                <a:lnTo>
                  <a:pt x="223" y="366"/>
                </a:lnTo>
                <a:lnTo>
                  <a:pt x="221" y="366"/>
                </a:lnTo>
                <a:lnTo>
                  <a:pt x="221" y="366"/>
                </a:lnTo>
                <a:lnTo>
                  <a:pt x="208" y="366"/>
                </a:lnTo>
                <a:lnTo>
                  <a:pt x="208" y="366"/>
                </a:lnTo>
                <a:lnTo>
                  <a:pt x="207" y="366"/>
                </a:lnTo>
                <a:lnTo>
                  <a:pt x="207" y="366"/>
                </a:lnTo>
                <a:lnTo>
                  <a:pt x="223" y="391"/>
                </a:lnTo>
                <a:lnTo>
                  <a:pt x="223" y="391"/>
                </a:lnTo>
                <a:lnTo>
                  <a:pt x="223" y="389"/>
                </a:lnTo>
                <a:lnTo>
                  <a:pt x="223" y="389"/>
                </a:lnTo>
                <a:lnTo>
                  <a:pt x="224" y="388"/>
                </a:lnTo>
                <a:lnTo>
                  <a:pt x="224" y="385"/>
                </a:lnTo>
                <a:lnTo>
                  <a:pt x="224" y="385"/>
                </a:lnTo>
                <a:lnTo>
                  <a:pt x="224" y="381"/>
                </a:lnTo>
                <a:lnTo>
                  <a:pt x="226" y="381"/>
                </a:lnTo>
                <a:lnTo>
                  <a:pt x="226" y="381"/>
                </a:lnTo>
                <a:lnTo>
                  <a:pt x="227" y="381"/>
                </a:lnTo>
                <a:lnTo>
                  <a:pt x="229" y="383"/>
                </a:lnTo>
                <a:lnTo>
                  <a:pt x="229" y="383"/>
                </a:lnTo>
                <a:lnTo>
                  <a:pt x="229" y="385"/>
                </a:lnTo>
                <a:lnTo>
                  <a:pt x="229" y="385"/>
                </a:lnTo>
                <a:lnTo>
                  <a:pt x="226" y="391"/>
                </a:lnTo>
                <a:lnTo>
                  <a:pt x="226" y="391"/>
                </a:lnTo>
                <a:lnTo>
                  <a:pt x="224" y="394"/>
                </a:lnTo>
                <a:lnTo>
                  <a:pt x="226" y="396"/>
                </a:lnTo>
                <a:lnTo>
                  <a:pt x="226" y="396"/>
                </a:lnTo>
                <a:lnTo>
                  <a:pt x="231" y="402"/>
                </a:lnTo>
                <a:lnTo>
                  <a:pt x="231" y="402"/>
                </a:lnTo>
                <a:close/>
                <a:moveTo>
                  <a:pt x="332" y="389"/>
                </a:moveTo>
                <a:lnTo>
                  <a:pt x="332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27" y="389"/>
                </a:lnTo>
                <a:lnTo>
                  <a:pt x="325" y="388"/>
                </a:lnTo>
                <a:lnTo>
                  <a:pt x="325" y="388"/>
                </a:lnTo>
                <a:lnTo>
                  <a:pt x="325" y="385"/>
                </a:lnTo>
                <a:lnTo>
                  <a:pt x="325" y="385"/>
                </a:lnTo>
                <a:lnTo>
                  <a:pt x="327" y="380"/>
                </a:lnTo>
                <a:lnTo>
                  <a:pt x="327" y="380"/>
                </a:lnTo>
                <a:lnTo>
                  <a:pt x="328" y="362"/>
                </a:lnTo>
                <a:lnTo>
                  <a:pt x="328" y="362"/>
                </a:lnTo>
                <a:lnTo>
                  <a:pt x="327" y="359"/>
                </a:lnTo>
                <a:lnTo>
                  <a:pt x="327" y="359"/>
                </a:lnTo>
                <a:lnTo>
                  <a:pt x="320" y="350"/>
                </a:lnTo>
                <a:lnTo>
                  <a:pt x="320" y="350"/>
                </a:lnTo>
                <a:lnTo>
                  <a:pt x="319" y="348"/>
                </a:lnTo>
                <a:lnTo>
                  <a:pt x="319" y="348"/>
                </a:lnTo>
                <a:lnTo>
                  <a:pt x="319" y="350"/>
                </a:lnTo>
                <a:lnTo>
                  <a:pt x="319" y="350"/>
                </a:lnTo>
                <a:lnTo>
                  <a:pt x="317" y="375"/>
                </a:lnTo>
                <a:lnTo>
                  <a:pt x="317" y="375"/>
                </a:lnTo>
                <a:lnTo>
                  <a:pt x="317" y="377"/>
                </a:lnTo>
                <a:lnTo>
                  <a:pt x="317" y="377"/>
                </a:lnTo>
                <a:lnTo>
                  <a:pt x="324" y="388"/>
                </a:lnTo>
                <a:lnTo>
                  <a:pt x="324" y="388"/>
                </a:lnTo>
                <a:lnTo>
                  <a:pt x="325" y="389"/>
                </a:lnTo>
                <a:lnTo>
                  <a:pt x="325" y="392"/>
                </a:lnTo>
                <a:lnTo>
                  <a:pt x="325" y="392"/>
                </a:lnTo>
                <a:lnTo>
                  <a:pt x="324" y="394"/>
                </a:lnTo>
                <a:lnTo>
                  <a:pt x="320" y="394"/>
                </a:lnTo>
                <a:lnTo>
                  <a:pt x="320" y="394"/>
                </a:lnTo>
                <a:lnTo>
                  <a:pt x="319" y="392"/>
                </a:lnTo>
                <a:lnTo>
                  <a:pt x="317" y="391"/>
                </a:lnTo>
                <a:lnTo>
                  <a:pt x="317" y="391"/>
                </a:lnTo>
                <a:lnTo>
                  <a:pt x="317" y="389"/>
                </a:lnTo>
                <a:lnTo>
                  <a:pt x="317" y="389"/>
                </a:lnTo>
                <a:lnTo>
                  <a:pt x="313" y="391"/>
                </a:lnTo>
                <a:lnTo>
                  <a:pt x="313" y="391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24" y="397"/>
                </a:lnTo>
                <a:lnTo>
                  <a:pt x="324" y="397"/>
                </a:lnTo>
                <a:lnTo>
                  <a:pt x="325" y="397"/>
                </a:lnTo>
                <a:lnTo>
                  <a:pt x="325" y="397"/>
                </a:lnTo>
                <a:lnTo>
                  <a:pt x="332" y="389"/>
                </a:lnTo>
                <a:lnTo>
                  <a:pt x="332" y="389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2" y="179"/>
                </a:lnTo>
                <a:lnTo>
                  <a:pt x="112" y="187"/>
                </a:lnTo>
                <a:lnTo>
                  <a:pt x="112" y="187"/>
                </a:lnTo>
                <a:lnTo>
                  <a:pt x="112" y="189"/>
                </a:lnTo>
                <a:lnTo>
                  <a:pt x="111" y="191"/>
                </a:lnTo>
                <a:lnTo>
                  <a:pt x="111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89"/>
                </a:lnTo>
                <a:lnTo>
                  <a:pt x="107" y="187"/>
                </a:lnTo>
                <a:lnTo>
                  <a:pt x="107" y="187"/>
                </a:lnTo>
                <a:lnTo>
                  <a:pt x="109" y="183"/>
                </a:lnTo>
                <a:lnTo>
                  <a:pt x="109" y="183"/>
                </a:lnTo>
                <a:lnTo>
                  <a:pt x="109" y="181"/>
                </a:lnTo>
                <a:lnTo>
                  <a:pt x="109" y="181"/>
                </a:lnTo>
                <a:lnTo>
                  <a:pt x="106" y="184"/>
                </a:lnTo>
                <a:lnTo>
                  <a:pt x="104" y="189"/>
                </a:lnTo>
                <a:lnTo>
                  <a:pt x="104" y="189"/>
                </a:lnTo>
                <a:lnTo>
                  <a:pt x="106" y="189"/>
                </a:lnTo>
                <a:lnTo>
                  <a:pt x="107" y="191"/>
                </a:lnTo>
                <a:lnTo>
                  <a:pt x="107" y="191"/>
                </a:lnTo>
                <a:lnTo>
                  <a:pt x="107" y="192"/>
                </a:lnTo>
                <a:lnTo>
                  <a:pt x="107" y="194"/>
                </a:lnTo>
                <a:lnTo>
                  <a:pt x="107" y="194"/>
                </a:lnTo>
                <a:lnTo>
                  <a:pt x="112" y="202"/>
                </a:lnTo>
                <a:lnTo>
                  <a:pt x="112" y="202"/>
                </a:lnTo>
                <a:lnTo>
                  <a:pt x="112" y="203"/>
                </a:lnTo>
                <a:lnTo>
                  <a:pt x="112" y="203"/>
                </a:lnTo>
                <a:lnTo>
                  <a:pt x="114" y="203"/>
                </a:lnTo>
                <a:lnTo>
                  <a:pt x="114" y="203"/>
                </a:lnTo>
                <a:lnTo>
                  <a:pt x="120" y="183"/>
                </a:lnTo>
                <a:lnTo>
                  <a:pt x="120" y="183"/>
                </a:lnTo>
                <a:lnTo>
                  <a:pt x="122" y="181"/>
                </a:lnTo>
                <a:lnTo>
                  <a:pt x="123" y="181"/>
                </a:lnTo>
                <a:lnTo>
                  <a:pt x="123" y="181"/>
                </a:lnTo>
                <a:lnTo>
                  <a:pt x="123" y="183"/>
                </a:lnTo>
                <a:lnTo>
                  <a:pt x="125" y="183"/>
                </a:lnTo>
                <a:lnTo>
                  <a:pt x="125" y="183"/>
                </a:lnTo>
                <a:lnTo>
                  <a:pt x="123" y="184"/>
                </a:lnTo>
                <a:lnTo>
                  <a:pt x="123" y="184"/>
                </a:lnTo>
                <a:lnTo>
                  <a:pt x="125" y="186"/>
                </a:lnTo>
                <a:lnTo>
                  <a:pt x="125" y="186"/>
                </a:lnTo>
                <a:lnTo>
                  <a:pt x="130" y="168"/>
                </a:lnTo>
                <a:lnTo>
                  <a:pt x="130" y="168"/>
                </a:lnTo>
                <a:lnTo>
                  <a:pt x="120" y="164"/>
                </a:lnTo>
                <a:lnTo>
                  <a:pt x="120" y="164"/>
                </a:lnTo>
                <a:lnTo>
                  <a:pt x="117" y="162"/>
                </a:lnTo>
                <a:lnTo>
                  <a:pt x="117" y="162"/>
                </a:lnTo>
                <a:lnTo>
                  <a:pt x="115" y="170"/>
                </a:lnTo>
                <a:lnTo>
                  <a:pt x="115" y="170"/>
                </a:lnTo>
                <a:lnTo>
                  <a:pt x="117" y="172"/>
                </a:lnTo>
                <a:lnTo>
                  <a:pt x="117" y="172"/>
                </a:lnTo>
                <a:lnTo>
                  <a:pt x="122" y="173"/>
                </a:lnTo>
                <a:lnTo>
                  <a:pt x="122" y="173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0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5"/>
                </a:lnTo>
                <a:lnTo>
                  <a:pt x="119" y="175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354" y="370"/>
                </a:moveTo>
                <a:lnTo>
                  <a:pt x="354" y="370"/>
                </a:lnTo>
                <a:lnTo>
                  <a:pt x="354" y="370"/>
                </a:lnTo>
                <a:lnTo>
                  <a:pt x="354" y="370"/>
                </a:lnTo>
                <a:lnTo>
                  <a:pt x="354" y="355"/>
                </a:lnTo>
                <a:lnTo>
                  <a:pt x="354" y="355"/>
                </a:lnTo>
                <a:lnTo>
                  <a:pt x="354" y="353"/>
                </a:lnTo>
                <a:lnTo>
                  <a:pt x="354" y="353"/>
                </a:lnTo>
                <a:lnTo>
                  <a:pt x="354" y="350"/>
                </a:lnTo>
                <a:lnTo>
                  <a:pt x="354" y="350"/>
                </a:lnTo>
                <a:lnTo>
                  <a:pt x="354" y="348"/>
                </a:lnTo>
                <a:lnTo>
                  <a:pt x="354" y="348"/>
                </a:lnTo>
                <a:lnTo>
                  <a:pt x="347" y="340"/>
                </a:lnTo>
                <a:lnTo>
                  <a:pt x="347" y="340"/>
                </a:lnTo>
                <a:lnTo>
                  <a:pt x="346" y="342"/>
                </a:lnTo>
                <a:lnTo>
                  <a:pt x="344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2"/>
                </a:lnTo>
                <a:lnTo>
                  <a:pt x="344" y="372"/>
                </a:lnTo>
                <a:lnTo>
                  <a:pt x="344" y="372"/>
                </a:lnTo>
                <a:lnTo>
                  <a:pt x="344" y="375"/>
                </a:lnTo>
                <a:lnTo>
                  <a:pt x="344" y="375"/>
                </a:lnTo>
                <a:lnTo>
                  <a:pt x="344" y="378"/>
                </a:lnTo>
                <a:lnTo>
                  <a:pt x="344" y="378"/>
                </a:lnTo>
                <a:lnTo>
                  <a:pt x="346" y="381"/>
                </a:lnTo>
                <a:lnTo>
                  <a:pt x="346" y="381"/>
                </a:lnTo>
                <a:lnTo>
                  <a:pt x="347" y="386"/>
                </a:lnTo>
                <a:lnTo>
                  <a:pt x="347" y="386"/>
                </a:lnTo>
                <a:lnTo>
                  <a:pt x="350" y="381"/>
                </a:lnTo>
                <a:lnTo>
                  <a:pt x="350" y="378"/>
                </a:lnTo>
                <a:lnTo>
                  <a:pt x="350" y="378"/>
                </a:lnTo>
                <a:lnTo>
                  <a:pt x="350" y="377"/>
                </a:lnTo>
                <a:lnTo>
                  <a:pt x="350" y="377"/>
                </a:lnTo>
                <a:lnTo>
                  <a:pt x="350" y="375"/>
                </a:lnTo>
                <a:lnTo>
                  <a:pt x="350" y="375"/>
                </a:lnTo>
                <a:lnTo>
                  <a:pt x="350" y="372"/>
                </a:lnTo>
                <a:lnTo>
                  <a:pt x="352" y="372"/>
                </a:lnTo>
                <a:lnTo>
                  <a:pt x="352" y="372"/>
                </a:lnTo>
                <a:lnTo>
                  <a:pt x="354" y="370"/>
                </a:lnTo>
                <a:lnTo>
                  <a:pt x="354" y="370"/>
                </a:lnTo>
                <a:close/>
                <a:moveTo>
                  <a:pt x="96" y="377"/>
                </a:moveTo>
                <a:lnTo>
                  <a:pt x="96" y="377"/>
                </a:lnTo>
                <a:lnTo>
                  <a:pt x="96" y="377"/>
                </a:lnTo>
                <a:lnTo>
                  <a:pt x="96" y="377"/>
                </a:lnTo>
                <a:lnTo>
                  <a:pt x="95" y="373"/>
                </a:lnTo>
                <a:lnTo>
                  <a:pt x="95" y="373"/>
                </a:lnTo>
                <a:lnTo>
                  <a:pt x="90" y="361"/>
                </a:lnTo>
                <a:lnTo>
                  <a:pt x="90" y="361"/>
                </a:lnTo>
                <a:lnTo>
                  <a:pt x="78" y="334"/>
                </a:lnTo>
                <a:lnTo>
                  <a:pt x="78" y="334"/>
                </a:lnTo>
                <a:lnTo>
                  <a:pt x="76" y="331"/>
                </a:lnTo>
                <a:lnTo>
                  <a:pt x="76" y="331"/>
                </a:lnTo>
                <a:lnTo>
                  <a:pt x="76" y="332"/>
                </a:lnTo>
                <a:lnTo>
                  <a:pt x="76" y="332"/>
                </a:lnTo>
                <a:lnTo>
                  <a:pt x="74" y="369"/>
                </a:lnTo>
                <a:lnTo>
                  <a:pt x="74" y="369"/>
                </a:lnTo>
                <a:lnTo>
                  <a:pt x="76" y="373"/>
                </a:lnTo>
                <a:lnTo>
                  <a:pt x="79" y="377"/>
                </a:lnTo>
                <a:lnTo>
                  <a:pt x="79" y="377"/>
                </a:lnTo>
                <a:lnTo>
                  <a:pt x="81" y="372"/>
                </a:lnTo>
                <a:lnTo>
                  <a:pt x="82" y="367"/>
                </a:lnTo>
                <a:lnTo>
                  <a:pt x="82" y="367"/>
                </a:lnTo>
                <a:lnTo>
                  <a:pt x="82" y="366"/>
                </a:lnTo>
                <a:lnTo>
                  <a:pt x="82" y="362"/>
                </a:lnTo>
                <a:lnTo>
                  <a:pt x="82" y="362"/>
                </a:lnTo>
                <a:lnTo>
                  <a:pt x="79" y="359"/>
                </a:lnTo>
                <a:lnTo>
                  <a:pt x="79" y="359"/>
                </a:lnTo>
                <a:lnTo>
                  <a:pt x="79" y="358"/>
                </a:lnTo>
                <a:lnTo>
                  <a:pt x="79" y="358"/>
                </a:lnTo>
                <a:lnTo>
                  <a:pt x="81" y="356"/>
                </a:lnTo>
                <a:lnTo>
                  <a:pt x="84" y="355"/>
                </a:lnTo>
                <a:lnTo>
                  <a:pt x="84" y="355"/>
                </a:lnTo>
                <a:lnTo>
                  <a:pt x="85" y="356"/>
                </a:lnTo>
                <a:lnTo>
                  <a:pt x="85" y="359"/>
                </a:lnTo>
                <a:lnTo>
                  <a:pt x="85" y="359"/>
                </a:lnTo>
                <a:lnTo>
                  <a:pt x="87" y="362"/>
                </a:lnTo>
                <a:lnTo>
                  <a:pt x="87" y="362"/>
                </a:lnTo>
                <a:lnTo>
                  <a:pt x="90" y="369"/>
                </a:lnTo>
                <a:lnTo>
                  <a:pt x="90" y="369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7"/>
                </a:lnTo>
                <a:lnTo>
                  <a:pt x="96" y="377"/>
                </a:lnTo>
                <a:close/>
                <a:moveTo>
                  <a:pt x="335" y="317"/>
                </a:moveTo>
                <a:lnTo>
                  <a:pt x="335" y="317"/>
                </a:lnTo>
                <a:lnTo>
                  <a:pt x="339" y="312"/>
                </a:lnTo>
                <a:lnTo>
                  <a:pt x="339" y="312"/>
                </a:lnTo>
                <a:lnTo>
                  <a:pt x="338" y="309"/>
                </a:lnTo>
                <a:lnTo>
                  <a:pt x="339" y="306"/>
                </a:lnTo>
                <a:lnTo>
                  <a:pt x="339" y="306"/>
                </a:lnTo>
                <a:lnTo>
                  <a:pt x="339" y="302"/>
                </a:lnTo>
                <a:lnTo>
                  <a:pt x="339" y="302"/>
                </a:lnTo>
                <a:lnTo>
                  <a:pt x="339" y="296"/>
                </a:lnTo>
                <a:lnTo>
                  <a:pt x="339" y="296"/>
                </a:lnTo>
                <a:lnTo>
                  <a:pt x="339" y="295"/>
                </a:lnTo>
                <a:lnTo>
                  <a:pt x="339" y="295"/>
                </a:lnTo>
                <a:lnTo>
                  <a:pt x="332" y="285"/>
                </a:lnTo>
                <a:lnTo>
                  <a:pt x="332" y="285"/>
                </a:lnTo>
                <a:lnTo>
                  <a:pt x="330" y="285"/>
                </a:lnTo>
                <a:lnTo>
                  <a:pt x="330" y="285"/>
                </a:lnTo>
                <a:lnTo>
                  <a:pt x="324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6"/>
                </a:lnTo>
                <a:lnTo>
                  <a:pt x="325" y="302"/>
                </a:lnTo>
                <a:lnTo>
                  <a:pt x="325" y="302"/>
                </a:lnTo>
                <a:lnTo>
                  <a:pt x="330" y="309"/>
                </a:lnTo>
                <a:lnTo>
                  <a:pt x="335" y="317"/>
                </a:lnTo>
                <a:lnTo>
                  <a:pt x="335" y="317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51" y="135"/>
                </a:lnTo>
                <a:lnTo>
                  <a:pt x="251" y="135"/>
                </a:lnTo>
                <a:lnTo>
                  <a:pt x="249" y="134"/>
                </a:lnTo>
                <a:lnTo>
                  <a:pt x="249" y="134"/>
                </a:lnTo>
                <a:lnTo>
                  <a:pt x="249" y="132"/>
                </a:lnTo>
                <a:lnTo>
                  <a:pt x="249" y="132"/>
                </a:lnTo>
                <a:lnTo>
                  <a:pt x="249" y="131"/>
                </a:lnTo>
                <a:lnTo>
                  <a:pt x="251" y="131"/>
                </a:lnTo>
                <a:lnTo>
                  <a:pt x="251" y="131"/>
                </a:lnTo>
                <a:lnTo>
                  <a:pt x="253" y="131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6" y="124"/>
                </a:lnTo>
                <a:lnTo>
                  <a:pt x="256" y="124"/>
                </a:lnTo>
                <a:lnTo>
                  <a:pt x="256" y="123"/>
                </a:lnTo>
                <a:lnTo>
                  <a:pt x="256" y="121"/>
                </a:lnTo>
                <a:lnTo>
                  <a:pt x="256" y="121"/>
                </a:lnTo>
                <a:lnTo>
                  <a:pt x="256" y="120"/>
                </a:lnTo>
                <a:lnTo>
                  <a:pt x="256" y="120"/>
                </a:lnTo>
                <a:lnTo>
                  <a:pt x="254" y="127"/>
                </a:lnTo>
                <a:lnTo>
                  <a:pt x="254" y="127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49" y="129"/>
                </a:lnTo>
                <a:lnTo>
                  <a:pt x="249" y="129"/>
                </a:lnTo>
                <a:lnTo>
                  <a:pt x="249" y="127"/>
                </a:lnTo>
                <a:lnTo>
                  <a:pt x="249" y="126"/>
                </a:lnTo>
                <a:lnTo>
                  <a:pt x="249" y="126"/>
                </a:lnTo>
                <a:lnTo>
                  <a:pt x="251" y="124"/>
                </a:lnTo>
                <a:lnTo>
                  <a:pt x="251" y="124"/>
                </a:lnTo>
                <a:lnTo>
                  <a:pt x="254" y="118"/>
                </a:lnTo>
                <a:lnTo>
                  <a:pt x="254" y="118"/>
                </a:lnTo>
                <a:lnTo>
                  <a:pt x="248" y="108"/>
                </a:lnTo>
                <a:lnTo>
                  <a:pt x="248" y="108"/>
                </a:lnTo>
                <a:lnTo>
                  <a:pt x="246" y="113"/>
                </a:lnTo>
                <a:lnTo>
                  <a:pt x="245" y="118"/>
                </a:lnTo>
                <a:lnTo>
                  <a:pt x="245" y="118"/>
                </a:lnTo>
                <a:lnTo>
                  <a:pt x="246" y="121"/>
                </a:lnTo>
                <a:lnTo>
                  <a:pt x="246" y="121"/>
                </a:lnTo>
                <a:lnTo>
                  <a:pt x="246" y="123"/>
                </a:lnTo>
                <a:lnTo>
                  <a:pt x="245" y="123"/>
                </a:lnTo>
                <a:lnTo>
                  <a:pt x="245" y="123"/>
                </a:lnTo>
                <a:lnTo>
                  <a:pt x="246" y="124"/>
                </a:lnTo>
                <a:lnTo>
                  <a:pt x="246" y="124"/>
                </a:lnTo>
                <a:lnTo>
                  <a:pt x="248" y="124"/>
                </a:lnTo>
                <a:lnTo>
                  <a:pt x="248" y="124"/>
                </a:lnTo>
                <a:lnTo>
                  <a:pt x="248" y="126"/>
                </a:lnTo>
                <a:lnTo>
                  <a:pt x="248" y="127"/>
                </a:lnTo>
                <a:lnTo>
                  <a:pt x="248" y="127"/>
                </a:lnTo>
                <a:lnTo>
                  <a:pt x="246" y="129"/>
                </a:lnTo>
                <a:lnTo>
                  <a:pt x="245" y="127"/>
                </a:lnTo>
                <a:lnTo>
                  <a:pt x="245" y="127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2" y="127"/>
                </a:lnTo>
                <a:lnTo>
                  <a:pt x="242" y="127"/>
                </a:lnTo>
                <a:lnTo>
                  <a:pt x="238" y="135"/>
                </a:lnTo>
                <a:lnTo>
                  <a:pt x="237" y="143"/>
                </a:lnTo>
                <a:lnTo>
                  <a:pt x="237" y="143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82" y="165"/>
                </a:moveTo>
                <a:lnTo>
                  <a:pt x="82" y="165"/>
                </a:lnTo>
                <a:lnTo>
                  <a:pt x="82" y="165"/>
                </a:lnTo>
                <a:lnTo>
                  <a:pt x="82" y="165"/>
                </a:lnTo>
                <a:lnTo>
                  <a:pt x="82" y="167"/>
                </a:lnTo>
                <a:lnTo>
                  <a:pt x="82" y="167"/>
                </a:lnTo>
                <a:lnTo>
                  <a:pt x="82" y="168"/>
                </a:lnTo>
                <a:lnTo>
                  <a:pt x="82" y="170"/>
                </a:lnTo>
                <a:lnTo>
                  <a:pt x="82" y="170"/>
                </a:lnTo>
                <a:lnTo>
                  <a:pt x="81" y="172"/>
                </a:lnTo>
                <a:lnTo>
                  <a:pt x="81" y="172"/>
                </a:lnTo>
                <a:lnTo>
                  <a:pt x="79" y="181"/>
                </a:lnTo>
                <a:lnTo>
                  <a:pt x="79" y="181"/>
                </a:lnTo>
                <a:lnTo>
                  <a:pt x="78" y="183"/>
                </a:lnTo>
                <a:lnTo>
                  <a:pt x="78" y="183"/>
                </a:lnTo>
                <a:lnTo>
                  <a:pt x="76" y="184"/>
                </a:lnTo>
                <a:lnTo>
                  <a:pt x="76" y="184"/>
                </a:lnTo>
                <a:lnTo>
                  <a:pt x="76" y="187"/>
                </a:lnTo>
                <a:lnTo>
                  <a:pt x="76" y="187"/>
                </a:lnTo>
                <a:lnTo>
                  <a:pt x="76" y="189"/>
                </a:lnTo>
                <a:lnTo>
                  <a:pt x="76" y="189"/>
                </a:lnTo>
                <a:lnTo>
                  <a:pt x="78" y="191"/>
                </a:lnTo>
                <a:lnTo>
                  <a:pt x="78" y="191"/>
                </a:lnTo>
                <a:lnTo>
                  <a:pt x="79" y="192"/>
                </a:lnTo>
                <a:lnTo>
                  <a:pt x="79" y="192"/>
                </a:lnTo>
                <a:lnTo>
                  <a:pt x="82" y="195"/>
                </a:lnTo>
                <a:lnTo>
                  <a:pt x="82" y="195"/>
                </a:lnTo>
                <a:lnTo>
                  <a:pt x="84" y="191"/>
                </a:lnTo>
                <a:lnTo>
                  <a:pt x="84" y="191"/>
                </a:lnTo>
                <a:lnTo>
                  <a:pt x="85" y="189"/>
                </a:lnTo>
                <a:lnTo>
                  <a:pt x="84" y="186"/>
                </a:lnTo>
                <a:lnTo>
                  <a:pt x="84" y="186"/>
                </a:lnTo>
                <a:lnTo>
                  <a:pt x="85" y="184"/>
                </a:lnTo>
                <a:lnTo>
                  <a:pt x="85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6"/>
                </a:lnTo>
                <a:lnTo>
                  <a:pt x="87" y="186"/>
                </a:lnTo>
                <a:lnTo>
                  <a:pt x="87" y="187"/>
                </a:lnTo>
                <a:lnTo>
                  <a:pt x="87" y="189"/>
                </a:lnTo>
                <a:lnTo>
                  <a:pt x="87" y="189"/>
                </a:lnTo>
                <a:lnTo>
                  <a:pt x="87" y="187"/>
                </a:lnTo>
                <a:lnTo>
                  <a:pt x="87" y="187"/>
                </a:lnTo>
                <a:lnTo>
                  <a:pt x="89" y="186"/>
                </a:lnTo>
                <a:lnTo>
                  <a:pt x="89" y="186"/>
                </a:lnTo>
                <a:lnTo>
                  <a:pt x="90" y="184"/>
                </a:lnTo>
                <a:lnTo>
                  <a:pt x="90" y="184"/>
                </a:lnTo>
                <a:lnTo>
                  <a:pt x="93" y="173"/>
                </a:lnTo>
                <a:lnTo>
                  <a:pt x="93" y="173"/>
                </a:lnTo>
                <a:lnTo>
                  <a:pt x="95" y="172"/>
                </a:lnTo>
                <a:lnTo>
                  <a:pt x="95" y="172"/>
                </a:lnTo>
                <a:lnTo>
                  <a:pt x="84" y="165"/>
                </a:lnTo>
                <a:lnTo>
                  <a:pt x="84" y="165"/>
                </a:lnTo>
                <a:lnTo>
                  <a:pt x="82" y="165"/>
                </a:lnTo>
                <a:lnTo>
                  <a:pt x="82" y="16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96" y="28"/>
                </a:lnTo>
                <a:lnTo>
                  <a:pt x="96" y="28"/>
                </a:lnTo>
                <a:lnTo>
                  <a:pt x="111" y="28"/>
                </a:lnTo>
                <a:lnTo>
                  <a:pt x="111" y="28"/>
                </a:lnTo>
                <a:lnTo>
                  <a:pt x="120" y="26"/>
                </a:lnTo>
                <a:lnTo>
                  <a:pt x="120" y="26"/>
                </a:lnTo>
                <a:lnTo>
                  <a:pt x="142" y="25"/>
                </a:lnTo>
                <a:lnTo>
                  <a:pt x="142" y="25"/>
                </a:lnTo>
                <a:lnTo>
                  <a:pt x="183" y="23"/>
                </a:lnTo>
                <a:lnTo>
                  <a:pt x="183" y="23"/>
                </a:lnTo>
                <a:lnTo>
                  <a:pt x="201" y="22"/>
                </a:lnTo>
                <a:lnTo>
                  <a:pt x="201" y="22"/>
                </a:lnTo>
                <a:lnTo>
                  <a:pt x="219" y="20"/>
                </a:lnTo>
                <a:lnTo>
                  <a:pt x="219" y="20"/>
                </a:lnTo>
                <a:lnTo>
                  <a:pt x="240" y="19"/>
                </a:lnTo>
                <a:lnTo>
                  <a:pt x="240" y="19"/>
                </a:lnTo>
                <a:lnTo>
                  <a:pt x="215" y="19"/>
                </a:lnTo>
                <a:lnTo>
                  <a:pt x="215" y="19"/>
                </a:lnTo>
                <a:lnTo>
                  <a:pt x="212" y="19"/>
                </a:lnTo>
                <a:lnTo>
                  <a:pt x="212" y="19"/>
                </a:lnTo>
                <a:lnTo>
                  <a:pt x="199" y="20"/>
                </a:lnTo>
                <a:lnTo>
                  <a:pt x="199" y="20"/>
                </a:lnTo>
                <a:lnTo>
                  <a:pt x="182" y="20"/>
                </a:lnTo>
                <a:lnTo>
                  <a:pt x="182" y="20"/>
                </a:lnTo>
                <a:lnTo>
                  <a:pt x="145" y="23"/>
                </a:lnTo>
                <a:lnTo>
                  <a:pt x="145" y="23"/>
                </a:lnTo>
                <a:lnTo>
                  <a:pt x="103" y="26"/>
                </a:lnTo>
                <a:lnTo>
                  <a:pt x="103" y="26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349" y="257"/>
                </a:moveTo>
                <a:lnTo>
                  <a:pt x="349" y="257"/>
                </a:lnTo>
                <a:lnTo>
                  <a:pt x="357" y="268"/>
                </a:lnTo>
                <a:lnTo>
                  <a:pt x="357" y="268"/>
                </a:lnTo>
                <a:lnTo>
                  <a:pt x="357" y="266"/>
                </a:lnTo>
                <a:lnTo>
                  <a:pt x="357" y="266"/>
                </a:lnTo>
                <a:lnTo>
                  <a:pt x="361" y="258"/>
                </a:lnTo>
                <a:lnTo>
                  <a:pt x="365" y="249"/>
                </a:lnTo>
                <a:lnTo>
                  <a:pt x="365" y="249"/>
                </a:lnTo>
                <a:lnTo>
                  <a:pt x="365" y="246"/>
                </a:lnTo>
                <a:lnTo>
                  <a:pt x="365" y="246"/>
                </a:lnTo>
                <a:lnTo>
                  <a:pt x="365" y="244"/>
                </a:lnTo>
                <a:lnTo>
                  <a:pt x="365" y="244"/>
                </a:lnTo>
                <a:lnTo>
                  <a:pt x="355" y="232"/>
                </a:lnTo>
                <a:lnTo>
                  <a:pt x="355" y="232"/>
                </a:lnTo>
                <a:lnTo>
                  <a:pt x="352" y="243"/>
                </a:lnTo>
                <a:lnTo>
                  <a:pt x="352" y="243"/>
                </a:lnTo>
                <a:lnTo>
                  <a:pt x="354" y="243"/>
                </a:lnTo>
                <a:lnTo>
                  <a:pt x="354" y="243"/>
                </a:lnTo>
                <a:lnTo>
                  <a:pt x="355" y="244"/>
                </a:lnTo>
                <a:lnTo>
                  <a:pt x="357" y="246"/>
                </a:lnTo>
                <a:lnTo>
                  <a:pt x="357" y="246"/>
                </a:lnTo>
                <a:lnTo>
                  <a:pt x="355" y="247"/>
                </a:lnTo>
                <a:lnTo>
                  <a:pt x="355" y="247"/>
                </a:lnTo>
                <a:lnTo>
                  <a:pt x="352" y="254"/>
                </a:lnTo>
                <a:lnTo>
                  <a:pt x="352" y="254"/>
                </a:lnTo>
                <a:lnTo>
                  <a:pt x="349" y="257"/>
                </a:lnTo>
                <a:lnTo>
                  <a:pt x="349" y="257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98"/>
                </a:lnTo>
                <a:lnTo>
                  <a:pt x="133" y="205"/>
                </a:lnTo>
                <a:lnTo>
                  <a:pt x="133" y="205"/>
                </a:lnTo>
                <a:lnTo>
                  <a:pt x="134" y="203"/>
                </a:lnTo>
                <a:lnTo>
                  <a:pt x="134" y="203"/>
                </a:lnTo>
                <a:lnTo>
                  <a:pt x="136" y="197"/>
                </a:lnTo>
                <a:lnTo>
                  <a:pt x="136" y="197"/>
                </a:lnTo>
                <a:lnTo>
                  <a:pt x="139" y="181"/>
                </a:lnTo>
                <a:lnTo>
                  <a:pt x="139" y="181"/>
                </a:lnTo>
                <a:lnTo>
                  <a:pt x="141" y="178"/>
                </a:lnTo>
                <a:lnTo>
                  <a:pt x="141" y="178"/>
                </a:lnTo>
                <a:lnTo>
                  <a:pt x="141" y="175"/>
                </a:lnTo>
                <a:lnTo>
                  <a:pt x="141" y="175"/>
                </a:lnTo>
                <a:lnTo>
                  <a:pt x="136" y="172"/>
                </a:lnTo>
                <a:lnTo>
                  <a:pt x="131" y="170"/>
                </a:lnTo>
                <a:lnTo>
                  <a:pt x="131" y="170"/>
                </a:lnTo>
                <a:lnTo>
                  <a:pt x="131" y="172"/>
                </a:lnTo>
                <a:lnTo>
                  <a:pt x="131" y="172"/>
                </a:lnTo>
                <a:lnTo>
                  <a:pt x="128" y="181"/>
                </a:lnTo>
                <a:lnTo>
                  <a:pt x="128" y="181"/>
                </a:lnTo>
                <a:lnTo>
                  <a:pt x="128" y="189"/>
                </a:lnTo>
                <a:lnTo>
                  <a:pt x="128" y="189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234" y="145"/>
                </a:moveTo>
                <a:lnTo>
                  <a:pt x="234" y="145"/>
                </a:lnTo>
                <a:lnTo>
                  <a:pt x="237" y="134"/>
                </a:lnTo>
                <a:lnTo>
                  <a:pt x="242" y="124"/>
                </a:lnTo>
                <a:lnTo>
                  <a:pt x="242" y="124"/>
                </a:lnTo>
                <a:lnTo>
                  <a:pt x="234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2" y="120"/>
                </a:lnTo>
                <a:lnTo>
                  <a:pt x="231" y="121"/>
                </a:lnTo>
                <a:lnTo>
                  <a:pt x="231" y="121"/>
                </a:lnTo>
                <a:lnTo>
                  <a:pt x="229" y="120"/>
                </a:lnTo>
                <a:lnTo>
                  <a:pt x="229" y="120"/>
                </a:lnTo>
                <a:lnTo>
                  <a:pt x="234" y="124"/>
                </a:lnTo>
                <a:lnTo>
                  <a:pt x="234" y="124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34" y="129"/>
                </a:lnTo>
                <a:lnTo>
                  <a:pt x="234" y="129"/>
                </a:lnTo>
                <a:lnTo>
                  <a:pt x="232" y="127"/>
                </a:lnTo>
                <a:lnTo>
                  <a:pt x="231" y="127"/>
                </a:lnTo>
                <a:lnTo>
                  <a:pt x="231" y="127"/>
                </a:lnTo>
                <a:lnTo>
                  <a:pt x="227" y="123"/>
                </a:lnTo>
                <a:lnTo>
                  <a:pt x="227" y="123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3" y="131"/>
                </a:lnTo>
                <a:lnTo>
                  <a:pt x="223" y="131"/>
                </a:lnTo>
                <a:lnTo>
                  <a:pt x="224" y="132"/>
                </a:lnTo>
                <a:lnTo>
                  <a:pt x="224" y="132"/>
                </a:lnTo>
                <a:lnTo>
                  <a:pt x="229" y="138"/>
                </a:lnTo>
                <a:lnTo>
                  <a:pt x="229" y="138"/>
                </a:lnTo>
                <a:lnTo>
                  <a:pt x="234" y="145"/>
                </a:lnTo>
                <a:lnTo>
                  <a:pt x="234" y="145"/>
                </a:lnTo>
                <a:close/>
                <a:moveTo>
                  <a:pt x="358" y="312"/>
                </a:moveTo>
                <a:lnTo>
                  <a:pt x="358" y="312"/>
                </a:lnTo>
                <a:lnTo>
                  <a:pt x="349" y="304"/>
                </a:lnTo>
                <a:lnTo>
                  <a:pt x="349" y="304"/>
                </a:lnTo>
                <a:lnTo>
                  <a:pt x="347" y="306"/>
                </a:lnTo>
                <a:lnTo>
                  <a:pt x="347" y="307"/>
                </a:lnTo>
                <a:lnTo>
                  <a:pt x="347" y="307"/>
                </a:lnTo>
                <a:lnTo>
                  <a:pt x="346" y="310"/>
                </a:lnTo>
                <a:lnTo>
                  <a:pt x="344" y="312"/>
                </a:lnTo>
                <a:lnTo>
                  <a:pt x="344" y="312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9" y="334"/>
                </a:lnTo>
                <a:lnTo>
                  <a:pt x="349" y="334"/>
                </a:lnTo>
                <a:lnTo>
                  <a:pt x="354" y="326"/>
                </a:lnTo>
                <a:lnTo>
                  <a:pt x="354" y="326"/>
                </a:lnTo>
                <a:lnTo>
                  <a:pt x="355" y="323"/>
                </a:lnTo>
                <a:lnTo>
                  <a:pt x="355" y="323"/>
                </a:lnTo>
                <a:lnTo>
                  <a:pt x="355" y="315"/>
                </a:lnTo>
                <a:lnTo>
                  <a:pt x="355" y="315"/>
                </a:lnTo>
                <a:lnTo>
                  <a:pt x="355" y="314"/>
                </a:lnTo>
                <a:lnTo>
                  <a:pt x="358" y="312"/>
                </a:lnTo>
                <a:lnTo>
                  <a:pt x="358" y="312"/>
                </a:lnTo>
                <a:close/>
                <a:moveTo>
                  <a:pt x="112" y="172"/>
                </a:moveTo>
                <a:lnTo>
                  <a:pt x="112" y="172"/>
                </a:lnTo>
                <a:lnTo>
                  <a:pt x="112" y="170"/>
                </a:lnTo>
                <a:lnTo>
                  <a:pt x="112" y="170"/>
                </a:lnTo>
                <a:lnTo>
                  <a:pt x="104" y="165"/>
                </a:lnTo>
                <a:lnTo>
                  <a:pt x="104" y="165"/>
                </a:lnTo>
                <a:lnTo>
                  <a:pt x="100" y="164"/>
                </a:lnTo>
                <a:lnTo>
                  <a:pt x="100" y="164"/>
                </a:lnTo>
                <a:lnTo>
                  <a:pt x="100" y="165"/>
                </a:lnTo>
                <a:lnTo>
                  <a:pt x="100" y="165"/>
                </a:lnTo>
                <a:lnTo>
                  <a:pt x="98" y="172"/>
                </a:lnTo>
                <a:lnTo>
                  <a:pt x="98" y="172"/>
                </a:lnTo>
                <a:lnTo>
                  <a:pt x="100" y="172"/>
                </a:lnTo>
                <a:lnTo>
                  <a:pt x="100" y="172"/>
                </a:lnTo>
                <a:lnTo>
                  <a:pt x="104" y="175"/>
                </a:lnTo>
                <a:lnTo>
                  <a:pt x="104" y="175"/>
                </a:lnTo>
                <a:lnTo>
                  <a:pt x="106" y="176"/>
                </a:ln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3" y="183"/>
                </a:lnTo>
                <a:lnTo>
                  <a:pt x="101" y="184"/>
                </a:lnTo>
                <a:lnTo>
                  <a:pt x="101" y="184"/>
                </a:lnTo>
                <a:lnTo>
                  <a:pt x="100" y="184"/>
                </a:lnTo>
                <a:lnTo>
                  <a:pt x="100" y="184"/>
                </a:lnTo>
                <a:lnTo>
                  <a:pt x="96" y="187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4"/>
                </a:lnTo>
                <a:lnTo>
                  <a:pt x="92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3" y="202"/>
                </a:lnTo>
                <a:lnTo>
                  <a:pt x="93" y="202"/>
                </a:lnTo>
                <a:lnTo>
                  <a:pt x="96" y="200"/>
                </a:lnTo>
                <a:lnTo>
                  <a:pt x="96" y="200"/>
                </a:lnTo>
                <a:lnTo>
                  <a:pt x="98" y="198"/>
                </a:lnTo>
                <a:lnTo>
                  <a:pt x="98" y="198"/>
                </a:lnTo>
                <a:lnTo>
                  <a:pt x="104" y="184"/>
                </a:lnTo>
                <a:lnTo>
                  <a:pt x="104" y="184"/>
                </a:lnTo>
                <a:lnTo>
                  <a:pt x="107" y="178"/>
                </a:lnTo>
                <a:lnTo>
                  <a:pt x="107" y="178"/>
                </a:lnTo>
                <a:lnTo>
                  <a:pt x="109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6"/>
                </a:lnTo>
                <a:lnTo>
                  <a:pt x="112" y="172"/>
                </a:lnTo>
                <a:lnTo>
                  <a:pt x="112" y="172"/>
                </a:lnTo>
                <a:close/>
                <a:moveTo>
                  <a:pt x="204" y="337"/>
                </a:moveTo>
                <a:lnTo>
                  <a:pt x="204" y="337"/>
                </a:lnTo>
                <a:lnTo>
                  <a:pt x="205" y="339"/>
                </a:lnTo>
                <a:lnTo>
                  <a:pt x="205" y="339"/>
                </a:lnTo>
                <a:lnTo>
                  <a:pt x="215" y="340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34" y="339"/>
                </a:lnTo>
                <a:lnTo>
                  <a:pt x="234" y="339"/>
                </a:lnTo>
                <a:lnTo>
                  <a:pt x="234" y="336"/>
                </a:lnTo>
                <a:lnTo>
                  <a:pt x="234" y="336"/>
                </a:lnTo>
                <a:lnTo>
                  <a:pt x="234" y="332"/>
                </a:lnTo>
                <a:lnTo>
                  <a:pt x="231" y="331"/>
                </a:lnTo>
                <a:lnTo>
                  <a:pt x="231" y="331"/>
                </a:lnTo>
                <a:lnTo>
                  <a:pt x="229" y="331"/>
                </a:lnTo>
                <a:lnTo>
                  <a:pt x="229" y="331"/>
                </a:lnTo>
                <a:lnTo>
                  <a:pt x="227" y="331"/>
                </a:lnTo>
                <a:lnTo>
                  <a:pt x="226" y="332"/>
                </a:lnTo>
                <a:lnTo>
                  <a:pt x="226" y="332"/>
                </a:lnTo>
                <a:lnTo>
                  <a:pt x="226" y="334"/>
                </a:lnTo>
                <a:lnTo>
                  <a:pt x="226" y="334"/>
                </a:lnTo>
                <a:lnTo>
                  <a:pt x="224" y="334"/>
                </a:lnTo>
                <a:lnTo>
                  <a:pt x="221" y="334"/>
                </a:lnTo>
                <a:lnTo>
                  <a:pt x="221" y="334"/>
                </a:lnTo>
                <a:lnTo>
                  <a:pt x="221" y="332"/>
                </a:lnTo>
                <a:lnTo>
                  <a:pt x="221" y="332"/>
                </a:lnTo>
                <a:lnTo>
                  <a:pt x="219" y="331"/>
                </a:lnTo>
                <a:lnTo>
                  <a:pt x="218" y="331"/>
                </a:lnTo>
                <a:lnTo>
                  <a:pt x="218" y="331"/>
                </a:lnTo>
                <a:lnTo>
                  <a:pt x="213" y="332"/>
                </a:lnTo>
                <a:lnTo>
                  <a:pt x="213" y="332"/>
                </a:lnTo>
                <a:lnTo>
                  <a:pt x="212" y="334"/>
                </a:lnTo>
                <a:lnTo>
                  <a:pt x="210" y="336"/>
                </a:lnTo>
                <a:lnTo>
                  <a:pt x="210" y="336"/>
                </a:lnTo>
                <a:lnTo>
                  <a:pt x="208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close/>
                <a:moveTo>
                  <a:pt x="36" y="312"/>
                </a:move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27" y="328"/>
                </a:lnTo>
                <a:lnTo>
                  <a:pt x="27" y="328"/>
                </a:lnTo>
                <a:lnTo>
                  <a:pt x="25" y="331"/>
                </a:lnTo>
                <a:lnTo>
                  <a:pt x="25" y="331"/>
                </a:lnTo>
                <a:lnTo>
                  <a:pt x="29" y="337"/>
                </a:lnTo>
                <a:lnTo>
                  <a:pt x="29" y="337"/>
                </a:lnTo>
                <a:lnTo>
                  <a:pt x="30" y="340"/>
                </a:lnTo>
                <a:lnTo>
                  <a:pt x="30" y="340"/>
                </a:lnTo>
                <a:lnTo>
                  <a:pt x="41" y="325"/>
                </a:lnTo>
                <a:lnTo>
                  <a:pt x="41" y="325"/>
                </a:lnTo>
                <a:lnTo>
                  <a:pt x="41" y="323"/>
                </a:lnTo>
                <a:lnTo>
                  <a:pt x="41" y="323"/>
                </a:lnTo>
                <a:lnTo>
                  <a:pt x="38" y="317"/>
                </a:lnTo>
                <a:lnTo>
                  <a:pt x="38" y="317"/>
                </a:lnTo>
                <a:lnTo>
                  <a:pt x="36" y="312"/>
                </a:lnTo>
                <a:lnTo>
                  <a:pt x="36" y="312"/>
                </a:lnTo>
                <a:close/>
                <a:moveTo>
                  <a:pt x="57" y="206"/>
                </a:moveTo>
                <a:lnTo>
                  <a:pt x="57" y="206"/>
                </a:lnTo>
                <a:lnTo>
                  <a:pt x="54" y="206"/>
                </a:lnTo>
                <a:lnTo>
                  <a:pt x="54" y="206"/>
                </a:lnTo>
                <a:lnTo>
                  <a:pt x="51" y="211"/>
                </a:lnTo>
                <a:lnTo>
                  <a:pt x="51" y="211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3" y="225"/>
                </a:lnTo>
                <a:lnTo>
                  <a:pt x="43" y="228"/>
                </a:lnTo>
                <a:lnTo>
                  <a:pt x="43" y="228"/>
                </a:lnTo>
                <a:lnTo>
                  <a:pt x="44" y="227"/>
                </a:lnTo>
                <a:lnTo>
                  <a:pt x="44" y="227"/>
                </a:lnTo>
                <a:lnTo>
                  <a:pt x="48" y="225"/>
                </a:lnTo>
                <a:lnTo>
                  <a:pt x="48" y="225"/>
                </a:lnTo>
                <a:lnTo>
                  <a:pt x="51" y="225"/>
                </a:lnTo>
                <a:lnTo>
                  <a:pt x="52" y="227"/>
                </a:lnTo>
                <a:lnTo>
                  <a:pt x="52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5"/>
                </a:lnTo>
                <a:lnTo>
                  <a:pt x="54" y="225"/>
                </a:lnTo>
                <a:lnTo>
                  <a:pt x="59" y="211"/>
                </a:lnTo>
                <a:lnTo>
                  <a:pt x="59" y="211"/>
                </a:lnTo>
                <a:lnTo>
                  <a:pt x="59" y="209"/>
                </a:lnTo>
                <a:lnTo>
                  <a:pt x="59" y="209"/>
                </a:lnTo>
                <a:lnTo>
                  <a:pt x="57" y="206"/>
                </a:lnTo>
                <a:lnTo>
                  <a:pt x="57" y="206"/>
                </a:lnTo>
                <a:close/>
                <a:moveTo>
                  <a:pt x="202" y="149"/>
                </a:moveTo>
                <a:lnTo>
                  <a:pt x="202" y="149"/>
                </a:lnTo>
                <a:lnTo>
                  <a:pt x="204" y="148"/>
                </a:lnTo>
                <a:lnTo>
                  <a:pt x="204" y="148"/>
                </a:lnTo>
                <a:lnTo>
                  <a:pt x="208" y="129"/>
                </a:lnTo>
                <a:lnTo>
                  <a:pt x="208" y="129"/>
                </a:lnTo>
                <a:lnTo>
                  <a:pt x="208" y="127"/>
                </a:lnTo>
                <a:lnTo>
                  <a:pt x="208" y="127"/>
                </a:lnTo>
                <a:lnTo>
                  <a:pt x="204" y="121"/>
                </a:lnTo>
                <a:lnTo>
                  <a:pt x="204" y="121"/>
                </a:lnTo>
                <a:lnTo>
                  <a:pt x="202" y="120"/>
                </a:lnTo>
                <a:lnTo>
                  <a:pt x="202" y="120"/>
                </a:lnTo>
                <a:lnTo>
                  <a:pt x="199" y="127"/>
                </a:lnTo>
                <a:lnTo>
                  <a:pt x="199" y="127"/>
                </a:lnTo>
                <a:lnTo>
                  <a:pt x="202" y="131"/>
                </a:lnTo>
                <a:lnTo>
                  <a:pt x="202" y="131"/>
                </a:lnTo>
                <a:lnTo>
                  <a:pt x="204" y="132"/>
                </a:lnTo>
                <a:lnTo>
                  <a:pt x="202" y="134"/>
                </a:lnTo>
                <a:lnTo>
                  <a:pt x="202" y="134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2"/>
                </a:lnTo>
                <a:lnTo>
                  <a:pt x="197" y="132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202" y="149"/>
                </a:lnTo>
                <a:lnTo>
                  <a:pt x="202" y="149"/>
                </a:lnTo>
                <a:close/>
                <a:moveTo>
                  <a:pt x="87" y="396"/>
                </a:moveTo>
                <a:lnTo>
                  <a:pt x="87" y="396"/>
                </a:lnTo>
                <a:lnTo>
                  <a:pt x="96" y="383"/>
                </a:lnTo>
                <a:lnTo>
                  <a:pt x="96" y="383"/>
                </a:lnTo>
                <a:lnTo>
                  <a:pt x="87" y="370"/>
                </a:lnTo>
                <a:lnTo>
                  <a:pt x="87" y="370"/>
                </a:lnTo>
                <a:lnTo>
                  <a:pt x="81" y="380"/>
                </a:lnTo>
                <a:lnTo>
                  <a:pt x="81" y="380"/>
                </a:lnTo>
                <a:lnTo>
                  <a:pt x="84" y="385"/>
                </a:lnTo>
                <a:lnTo>
                  <a:pt x="84" y="385"/>
                </a:lnTo>
                <a:lnTo>
                  <a:pt x="85" y="386"/>
                </a:lnTo>
                <a:lnTo>
                  <a:pt x="84" y="388"/>
                </a:lnTo>
                <a:lnTo>
                  <a:pt x="84" y="388"/>
                </a:lnTo>
                <a:lnTo>
                  <a:pt x="82" y="388"/>
                </a:lnTo>
                <a:lnTo>
                  <a:pt x="82" y="388"/>
                </a:lnTo>
                <a:lnTo>
                  <a:pt x="87" y="396"/>
                </a:lnTo>
                <a:lnTo>
                  <a:pt x="87" y="396"/>
                </a:lnTo>
                <a:close/>
                <a:moveTo>
                  <a:pt x="46" y="339"/>
                </a:moveTo>
                <a:lnTo>
                  <a:pt x="46" y="339"/>
                </a:lnTo>
                <a:lnTo>
                  <a:pt x="46" y="339"/>
                </a:lnTo>
                <a:lnTo>
                  <a:pt x="46" y="339"/>
                </a:lnTo>
                <a:lnTo>
                  <a:pt x="38" y="351"/>
                </a:lnTo>
                <a:lnTo>
                  <a:pt x="38" y="351"/>
                </a:lnTo>
                <a:lnTo>
                  <a:pt x="38" y="353"/>
                </a:lnTo>
                <a:lnTo>
                  <a:pt x="38" y="353"/>
                </a:lnTo>
                <a:lnTo>
                  <a:pt x="44" y="364"/>
                </a:lnTo>
                <a:lnTo>
                  <a:pt x="44" y="364"/>
                </a:lnTo>
                <a:lnTo>
                  <a:pt x="46" y="366"/>
                </a:lnTo>
                <a:lnTo>
                  <a:pt x="46" y="366"/>
                </a:lnTo>
                <a:lnTo>
                  <a:pt x="51" y="358"/>
                </a:lnTo>
                <a:lnTo>
                  <a:pt x="51" y="358"/>
                </a:lnTo>
                <a:lnTo>
                  <a:pt x="52" y="356"/>
                </a:lnTo>
                <a:lnTo>
                  <a:pt x="51" y="355"/>
                </a:lnTo>
                <a:lnTo>
                  <a:pt x="51" y="355"/>
                </a:lnTo>
                <a:lnTo>
                  <a:pt x="48" y="345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6" y="340"/>
                </a:lnTo>
                <a:lnTo>
                  <a:pt x="46" y="339"/>
                </a:lnTo>
                <a:lnTo>
                  <a:pt x="46" y="339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3"/>
                </a:lnTo>
                <a:lnTo>
                  <a:pt x="153" y="143"/>
                </a:lnTo>
                <a:lnTo>
                  <a:pt x="153" y="145"/>
                </a:lnTo>
                <a:lnTo>
                  <a:pt x="153" y="146"/>
                </a:lnTo>
                <a:lnTo>
                  <a:pt x="153" y="146"/>
                </a:lnTo>
                <a:lnTo>
                  <a:pt x="152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3"/>
                </a:lnTo>
                <a:lnTo>
                  <a:pt x="149" y="143"/>
                </a:lnTo>
                <a:lnTo>
                  <a:pt x="149" y="145"/>
                </a:lnTo>
                <a:lnTo>
                  <a:pt x="149" y="145"/>
                </a:lnTo>
                <a:lnTo>
                  <a:pt x="149" y="146"/>
                </a:lnTo>
                <a:lnTo>
                  <a:pt x="149" y="146"/>
                </a:lnTo>
                <a:lnTo>
                  <a:pt x="150" y="149"/>
                </a:lnTo>
                <a:lnTo>
                  <a:pt x="150" y="151"/>
                </a:lnTo>
                <a:lnTo>
                  <a:pt x="150" y="151"/>
                </a:lnTo>
                <a:lnTo>
                  <a:pt x="158" y="154"/>
                </a:lnTo>
                <a:lnTo>
                  <a:pt x="158" y="154"/>
                </a:lnTo>
                <a:lnTo>
                  <a:pt x="158" y="151"/>
                </a:lnTo>
                <a:lnTo>
                  <a:pt x="158" y="151"/>
                </a:lnTo>
                <a:lnTo>
                  <a:pt x="161" y="140"/>
                </a:lnTo>
                <a:lnTo>
                  <a:pt x="161" y="140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3" y="134"/>
                </a:lnTo>
                <a:lnTo>
                  <a:pt x="163" y="134"/>
                </a:lnTo>
                <a:lnTo>
                  <a:pt x="150" y="129"/>
                </a:lnTo>
                <a:lnTo>
                  <a:pt x="150" y="129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5"/>
                </a:lnTo>
                <a:lnTo>
                  <a:pt x="155" y="135"/>
                </a:lnTo>
                <a:lnTo>
                  <a:pt x="155" y="135"/>
                </a:lnTo>
                <a:lnTo>
                  <a:pt x="158" y="137"/>
                </a:lnTo>
                <a:lnTo>
                  <a:pt x="158" y="137"/>
                </a:lnTo>
                <a:lnTo>
                  <a:pt x="156" y="138"/>
                </a:lnTo>
                <a:lnTo>
                  <a:pt x="156" y="138"/>
                </a:lnTo>
                <a:lnTo>
                  <a:pt x="155" y="140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79" y="372"/>
                </a:move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86"/>
                </a:lnTo>
                <a:lnTo>
                  <a:pt x="279" y="386"/>
                </a:lnTo>
                <a:lnTo>
                  <a:pt x="279" y="388"/>
                </a:lnTo>
                <a:lnTo>
                  <a:pt x="279" y="388"/>
                </a:lnTo>
                <a:lnTo>
                  <a:pt x="279" y="389"/>
                </a:lnTo>
                <a:lnTo>
                  <a:pt x="279" y="389"/>
                </a:lnTo>
                <a:lnTo>
                  <a:pt x="278" y="392"/>
                </a:lnTo>
                <a:lnTo>
                  <a:pt x="278" y="392"/>
                </a:lnTo>
                <a:lnTo>
                  <a:pt x="278" y="397"/>
                </a:lnTo>
                <a:lnTo>
                  <a:pt x="278" y="397"/>
                </a:lnTo>
                <a:lnTo>
                  <a:pt x="276" y="399"/>
                </a:lnTo>
                <a:lnTo>
                  <a:pt x="276" y="399"/>
                </a:lnTo>
                <a:lnTo>
                  <a:pt x="275" y="399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2" y="399"/>
                </a:lnTo>
                <a:lnTo>
                  <a:pt x="272" y="399"/>
                </a:lnTo>
                <a:lnTo>
                  <a:pt x="273" y="400"/>
                </a:lnTo>
                <a:lnTo>
                  <a:pt x="273" y="400"/>
                </a:lnTo>
                <a:lnTo>
                  <a:pt x="286" y="400"/>
                </a:lnTo>
                <a:lnTo>
                  <a:pt x="286" y="400"/>
                </a:lnTo>
                <a:lnTo>
                  <a:pt x="287" y="399"/>
                </a:lnTo>
                <a:lnTo>
                  <a:pt x="287" y="399"/>
                </a:lnTo>
                <a:lnTo>
                  <a:pt x="290" y="394"/>
                </a:lnTo>
                <a:lnTo>
                  <a:pt x="290" y="394"/>
                </a:lnTo>
                <a:lnTo>
                  <a:pt x="290" y="392"/>
                </a:lnTo>
                <a:lnTo>
                  <a:pt x="290" y="392"/>
                </a:lnTo>
                <a:lnTo>
                  <a:pt x="289" y="388"/>
                </a:lnTo>
                <a:lnTo>
                  <a:pt x="289" y="388"/>
                </a:lnTo>
                <a:lnTo>
                  <a:pt x="287" y="386"/>
                </a:lnTo>
                <a:lnTo>
                  <a:pt x="287" y="386"/>
                </a:lnTo>
                <a:lnTo>
                  <a:pt x="287" y="391"/>
                </a:lnTo>
                <a:lnTo>
                  <a:pt x="287" y="391"/>
                </a:lnTo>
                <a:lnTo>
                  <a:pt x="287" y="394"/>
                </a:lnTo>
                <a:lnTo>
                  <a:pt x="287" y="394"/>
                </a:lnTo>
                <a:lnTo>
                  <a:pt x="286" y="396"/>
                </a:lnTo>
                <a:lnTo>
                  <a:pt x="286" y="396"/>
                </a:lnTo>
                <a:lnTo>
                  <a:pt x="283" y="396"/>
                </a:lnTo>
                <a:lnTo>
                  <a:pt x="283" y="396"/>
                </a:lnTo>
                <a:lnTo>
                  <a:pt x="283" y="396"/>
                </a:lnTo>
                <a:lnTo>
                  <a:pt x="281" y="394"/>
                </a:lnTo>
                <a:lnTo>
                  <a:pt x="283" y="392"/>
                </a:lnTo>
                <a:lnTo>
                  <a:pt x="283" y="392"/>
                </a:lnTo>
                <a:lnTo>
                  <a:pt x="284" y="389"/>
                </a:lnTo>
                <a:lnTo>
                  <a:pt x="284" y="389"/>
                </a:lnTo>
                <a:lnTo>
                  <a:pt x="286" y="386"/>
                </a:lnTo>
                <a:lnTo>
                  <a:pt x="286" y="386"/>
                </a:lnTo>
                <a:lnTo>
                  <a:pt x="286" y="383"/>
                </a:lnTo>
                <a:lnTo>
                  <a:pt x="284" y="378"/>
                </a:lnTo>
                <a:lnTo>
                  <a:pt x="284" y="378"/>
                </a:lnTo>
                <a:lnTo>
                  <a:pt x="279" y="372"/>
                </a:lnTo>
                <a:lnTo>
                  <a:pt x="279" y="372"/>
                </a:lnTo>
                <a:close/>
                <a:moveTo>
                  <a:pt x="33" y="381"/>
                </a:moveTo>
                <a:lnTo>
                  <a:pt x="33" y="381"/>
                </a:lnTo>
                <a:lnTo>
                  <a:pt x="35" y="380"/>
                </a:lnTo>
                <a:lnTo>
                  <a:pt x="35" y="380"/>
                </a:lnTo>
                <a:lnTo>
                  <a:pt x="41" y="372"/>
                </a:lnTo>
                <a:lnTo>
                  <a:pt x="41" y="372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27" y="367"/>
                </a:lnTo>
                <a:lnTo>
                  <a:pt x="27" y="367"/>
                </a:lnTo>
                <a:lnTo>
                  <a:pt x="27" y="369"/>
                </a:lnTo>
                <a:lnTo>
                  <a:pt x="27" y="369"/>
                </a:lnTo>
                <a:lnTo>
                  <a:pt x="30" y="375"/>
                </a:lnTo>
                <a:lnTo>
                  <a:pt x="30" y="375"/>
                </a:lnTo>
                <a:lnTo>
                  <a:pt x="33" y="381"/>
                </a:lnTo>
                <a:lnTo>
                  <a:pt x="33" y="381"/>
                </a:lnTo>
                <a:close/>
                <a:moveTo>
                  <a:pt x="363" y="108"/>
                </a:moveTo>
                <a:lnTo>
                  <a:pt x="363" y="108"/>
                </a:lnTo>
                <a:lnTo>
                  <a:pt x="355" y="121"/>
                </a:lnTo>
                <a:lnTo>
                  <a:pt x="355" y="121"/>
                </a:lnTo>
                <a:lnTo>
                  <a:pt x="355" y="124"/>
                </a:lnTo>
                <a:lnTo>
                  <a:pt x="355" y="124"/>
                </a:lnTo>
                <a:lnTo>
                  <a:pt x="354" y="129"/>
                </a:lnTo>
                <a:lnTo>
                  <a:pt x="354" y="129"/>
                </a:lnTo>
                <a:lnTo>
                  <a:pt x="355" y="132"/>
                </a:lnTo>
                <a:lnTo>
                  <a:pt x="357" y="137"/>
                </a:lnTo>
                <a:lnTo>
                  <a:pt x="357" y="137"/>
                </a:lnTo>
                <a:lnTo>
                  <a:pt x="368" y="115"/>
                </a:lnTo>
                <a:lnTo>
                  <a:pt x="368" y="115"/>
                </a:lnTo>
                <a:lnTo>
                  <a:pt x="363" y="108"/>
                </a:lnTo>
                <a:lnTo>
                  <a:pt x="363" y="108"/>
                </a:lnTo>
                <a:close/>
                <a:moveTo>
                  <a:pt x="70" y="112"/>
                </a:moveTo>
                <a:lnTo>
                  <a:pt x="70" y="112"/>
                </a:lnTo>
                <a:lnTo>
                  <a:pt x="70" y="113"/>
                </a:lnTo>
                <a:lnTo>
                  <a:pt x="70" y="113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5" y="129"/>
                </a:lnTo>
                <a:lnTo>
                  <a:pt x="65" y="129"/>
                </a:lnTo>
                <a:lnTo>
                  <a:pt x="63" y="131"/>
                </a:lnTo>
                <a:lnTo>
                  <a:pt x="63" y="131"/>
                </a:lnTo>
                <a:lnTo>
                  <a:pt x="63" y="132"/>
                </a:lnTo>
                <a:lnTo>
                  <a:pt x="62" y="132"/>
                </a:lnTo>
                <a:lnTo>
                  <a:pt x="62" y="132"/>
                </a:lnTo>
                <a:lnTo>
                  <a:pt x="60" y="131"/>
                </a:lnTo>
                <a:lnTo>
                  <a:pt x="60" y="131"/>
                </a:lnTo>
                <a:lnTo>
                  <a:pt x="57" y="137"/>
                </a:lnTo>
                <a:lnTo>
                  <a:pt x="57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3"/>
                </a:lnTo>
                <a:lnTo>
                  <a:pt x="62" y="146"/>
                </a:lnTo>
                <a:lnTo>
                  <a:pt x="62" y="146"/>
                </a:lnTo>
                <a:lnTo>
                  <a:pt x="63" y="143"/>
                </a:lnTo>
                <a:lnTo>
                  <a:pt x="62" y="142"/>
                </a:lnTo>
                <a:lnTo>
                  <a:pt x="62" y="142"/>
                </a:lnTo>
                <a:lnTo>
                  <a:pt x="60" y="140"/>
                </a:lnTo>
                <a:lnTo>
                  <a:pt x="60" y="140"/>
                </a:lnTo>
                <a:lnTo>
                  <a:pt x="60" y="138"/>
                </a:lnTo>
                <a:lnTo>
                  <a:pt x="60" y="137"/>
                </a:lnTo>
                <a:lnTo>
                  <a:pt x="60" y="137"/>
                </a:lnTo>
                <a:lnTo>
                  <a:pt x="62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6" y="135"/>
                </a:lnTo>
                <a:lnTo>
                  <a:pt x="66" y="135"/>
                </a:lnTo>
                <a:lnTo>
                  <a:pt x="70" y="127"/>
                </a:lnTo>
                <a:lnTo>
                  <a:pt x="70" y="127"/>
                </a:lnTo>
                <a:lnTo>
                  <a:pt x="70" y="124"/>
                </a:lnTo>
                <a:lnTo>
                  <a:pt x="70" y="124"/>
                </a:lnTo>
                <a:lnTo>
                  <a:pt x="70" y="113"/>
                </a:lnTo>
                <a:lnTo>
                  <a:pt x="70" y="113"/>
                </a:lnTo>
                <a:lnTo>
                  <a:pt x="70" y="112"/>
                </a:lnTo>
                <a:lnTo>
                  <a:pt x="70" y="112"/>
                </a:lnTo>
                <a:close/>
                <a:moveTo>
                  <a:pt x="393" y="306"/>
                </a:moveTo>
                <a:lnTo>
                  <a:pt x="393" y="306"/>
                </a:lnTo>
                <a:lnTo>
                  <a:pt x="393" y="306"/>
                </a:lnTo>
                <a:lnTo>
                  <a:pt x="393" y="306"/>
                </a:lnTo>
                <a:lnTo>
                  <a:pt x="393" y="307"/>
                </a:lnTo>
                <a:lnTo>
                  <a:pt x="393" y="307"/>
                </a:lnTo>
                <a:lnTo>
                  <a:pt x="384" y="318"/>
                </a:lnTo>
                <a:lnTo>
                  <a:pt x="384" y="318"/>
                </a:lnTo>
                <a:lnTo>
                  <a:pt x="382" y="323"/>
                </a:lnTo>
                <a:lnTo>
                  <a:pt x="380" y="326"/>
                </a:lnTo>
                <a:lnTo>
                  <a:pt x="380" y="326"/>
                </a:lnTo>
                <a:lnTo>
                  <a:pt x="380" y="331"/>
                </a:lnTo>
                <a:lnTo>
                  <a:pt x="380" y="331"/>
                </a:lnTo>
                <a:lnTo>
                  <a:pt x="382" y="332"/>
                </a:lnTo>
                <a:lnTo>
                  <a:pt x="382" y="334"/>
                </a:lnTo>
                <a:lnTo>
                  <a:pt x="382" y="334"/>
                </a:lnTo>
                <a:lnTo>
                  <a:pt x="382" y="336"/>
                </a:lnTo>
                <a:lnTo>
                  <a:pt x="382" y="336"/>
                </a:lnTo>
                <a:lnTo>
                  <a:pt x="382" y="336"/>
                </a:lnTo>
                <a:lnTo>
                  <a:pt x="391" y="326"/>
                </a:lnTo>
                <a:lnTo>
                  <a:pt x="391" y="326"/>
                </a:lnTo>
                <a:lnTo>
                  <a:pt x="391" y="325"/>
                </a:lnTo>
                <a:lnTo>
                  <a:pt x="391" y="325"/>
                </a:lnTo>
                <a:lnTo>
                  <a:pt x="391" y="318"/>
                </a:lnTo>
                <a:lnTo>
                  <a:pt x="391" y="318"/>
                </a:lnTo>
                <a:lnTo>
                  <a:pt x="391" y="315"/>
                </a:lnTo>
                <a:lnTo>
                  <a:pt x="391" y="315"/>
                </a:lnTo>
                <a:lnTo>
                  <a:pt x="393" y="314"/>
                </a:lnTo>
                <a:lnTo>
                  <a:pt x="393" y="314"/>
                </a:lnTo>
                <a:lnTo>
                  <a:pt x="393" y="306"/>
                </a:lnTo>
                <a:lnTo>
                  <a:pt x="393" y="306"/>
                </a:lnTo>
                <a:close/>
                <a:moveTo>
                  <a:pt x="66" y="396"/>
                </a:moveTo>
                <a:lnTo>
                  <a:pt x="66" y="396"/>
                </a:lnTo>
                <a:lnTo>
                  <a:pt x="68" y="394"/>
                </a:lnTo>
                <a:lnTo>
                  <a:pt x="68" y="394"/>
                </a:lnTo>
                <a:lnTo>
                  <a:pt x="68" y="392"/>
                </a:lnTo>
                <a:lnTo>
                  <a:pt x="68" y="392"/>
                </a:lnTo>
                <a:lnTo>
                  <a:pt x="63" y="385"/>
                </a:lnTo>
                <a:lnTo>
                  <a:pt x="63" y="385"/>
                </a:lnTo>
                <a:lnTo>
                  <a:pt x="63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2" y="377"/>
                </a:lnTo>
                <a:lnTo>
                  <a:pt x="62" y="377"/>
                </a:lnTo>
                <a:lnTo>
                  <a:pt x="54" y="386"/>
                </a:lnTo>
                <a:lnTo>
                  <a:pt x="54" y="386"/>
                </a:lnTo>
                <a:lnTo>
                  <a:pt x="57" y="391"/>
                </a:lnTo>
                <a:lnTo>
                  <a:pt x="57" y="391"/>
                </a:lnTo>
                <a:lnTo>
                  <a:pt x="59" y="392"/>
                </a:lnTo>
                <a:lnTo>
                  <a:pt x="57" y="394"/>
                </a:lnTo>
                <a:lnTo>
                  <a:pt x="57" y="394"/>
                </a:lnTo>
                <a:lnTo>
                  <a:pt x="55" y="394"/>
                </a:lnTo>
                <a:lnTo>
                  <a:pt x="54" y="394"/>
                </a:lnTo>
                <a:lnTo>
                  <a:pt x="54" y="394"/>
                </a:lnTo>
                <a:lnTo>
                  <a:pt x="54" y="392"/>
                </a:lnTo>
                <a:lnTo>
                  <a:pt x="54" y="392"/>
                </a:lnTo>
                <a:lnTo>
                  <a:pt x="52" y="389"/>
                </a:lnTo>
                <a:lnTo>
                  <a:pt x="52" y="389"/>
                </a:lnTo>
                <a:lnTo>
                  <a:pt x="49" y="392"/>
                </a:lnTo>
                <a:lnTo>
                  <a:pt x="49" y="392"/>
                </a:lnTo>
                <a:lnTo>
                  <a:pt x="49" y="394"/>
                </a:lnTo>
                <a:lnTo>
                  <a:pt x="51" y="396"/>
                </a:lnTo>
                <a:lnTo>
                  <a:pt x="51" y="396"/>
                </a:lnTo>
                <a:lnTo>
                  <a:pt x="54" y="396"/>
                </a:lnTo>
                <a:lnTo>
                  <a:pt x="54" y="396"/>
                </a:lnTo>
                <a:lnTo>
                  <a:pt x="66" y="396"/>
                </a:lnTo>
                <a:lnTo>
                  <a:pt x="66" y="396"/>
                </a:lnTo>
                <a:close/>
                <a:moveTo>
                  <a:pt x="256" y="419"/>
                </a:moveTo>
                <a:lnTo>
                  <a:pt x="256" y="419"/>
                </a:lnTo>
                <a:lnTo>
                  <a:pt x="262" y="421"/>
                </a:lnTo>
                <a:lnTo>
                  <a:pt x="262" y="421"/>
                </a:lnTo>
                <a:lnTo>
                  <a:pt x="275" y="421"/>
                </a:lnTo>
                <a:lnTo>
                  <a:pt x="286" y="422"/>
                </a:lnTo>
                <a:lnTo>
                  <a:pt x="286" y="422"/>
                </a:lnTo>
                <a:lnTo>
                  <a:pt x="305" y="421"/>
                </a:lnTo>
                <a:lnTo>
                  <a:pt x="305" y="421"/>
                </a:lnTo>
                <a:lnTo>
                  <a:pt x="319" y="421"/>
                </a:lnTo>
                <a:lnTo>
                  <a:pt x="335" y="418"/>
                </a:lnTo>
                <a:lnTo>
                  <a:pt x="335" y="418"/>
                </a:lnTo>
                <a:lnTo>
                  <a:pt x="338" y="418"/>
                </a:lnTo>
                <a:lnTo>
                  <a:pt x="338" y="418"/>
                </a:lnTo>
                <a:lnTo>
                  <a:pt x="297" y="419"/>
                </a:lnTo>
                <a:lnTo>
                  <a:pt x="256" y="419"/>
                </a:lnTo>
                <a:lnTo>
                  <a:pt x="256" y="419"/>
                </a:lnTo>
                <a:close/>
                <a:moveTo>
                  <a:pt x="257" y="118"/>
                </a:moveTo>
                <a:lnTo>
                  <a:pt x="257" y="118"/>
                </a:lnTo>
                <a:lnTo>
                  <a:pt x="261" y="121"/>
                </a:lnTo>
                <a:lnTo>
                  <a:pt x="261" y="121"/>
                </a:lnTo>
                <a:lnTo>
                  <a:pt x="261" y="123"/>
                </a:lnTo>
                <a:lnTo>
                  <a:pt x="261" y="123"/>
                </a:lnTo>
                <a:lnTo>
                  <a:pt x="261" y="123"/>
                </a:lnTo>
                <a:lnTo>
                  <a:pt x="261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7" y="127"/>
                </a:lnTo>
                <a:lnTo>
                  <a:pt x="257" y="129"/>
                </a:lnTo>
                <a:lnTo>
                  <a:pt x="257" y="129"/>
                </a:lnTo>
                <a:lnTo>
                  <a:pt x="257" y="131"/>
                </a:lnTo>
                <a:lnTo>
                  <a:pt x="257" y="131"/>
                </a:lnTo>
                <a:lnTo>
                  <a:pt x="259" y="132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6" y="138"/>
                </a:lnTo>
                <a:lnTo>
                  <a:pt x="256" y="138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62" y="132"/>
                </a:lnTo>
                <a:lnTo>
                  <a:pt x="265" y="123"/>
                </a:lnTo>
                <a:lnTo>
                  <a:pt x="265" y="123"/>
                </a:lnTo>
                <a:lnTo>
                  <a:pt x="265" y="120"/>
                </a:lnTo>
                <a:lnTo>
                  <a:pt x="264" y="115"/>
                </a:lnTo>
                <a:lnTo>
                  <a:pt x="264" y="115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4" y="105"/>
                </a:lnTo>
                <a:lnTo>
                  <a:pt x="264" y="105"/>
                </a:lnTo>
                <a:lnTo>
                  <a:pt x="261" y="110"/>
                </a:lnTo>
                <a:lnTo>
                  <a:pt x="257" y="118"/>
                </a:lnTo>
                <a:lnTo>
                  <a:pt x="257" y="118"/>
                </a:lnTo>
                <a:close/>
                <a:moveTo>
                  <a:pt x="38" y="306"/>
                </a:moveTo>
                <a:lnTo>
                  <a:pt x="38" y="306"/>
                </a:lnTo>
                <a:lnTo>
                  <a:pt x="46" y="295"/>
                </a:lnTo>
                <a:lnTo>
                  <a:pt x="46" y="295"/>
                </a:lnTo>
                <a:lnTo>
                  <a:pt x="40" y="282"/>
                </a:lnTo>
                <a:lnTo>
                  <a:pt x="40" y="282"/>
                </a:lnTo>
                <a:lnTo>
                  <a:pt x="32" y="293"/>
                </a:lnTo>
                <a:lnTo>
                  <a:pt x="32" y="293"/>
                </a:lnTo>
                <a:lnTo>
                  <a:pt x="38" y="306"/>
                </a:lnTo>
                <a:lnTo>
                  <a:pt x="38" y="306"/>
                </a:lnTo>
                <a:close/>
                <a:moveTo>
                  <a:pt x="390" y="230"/>
                </a:moveTo>
                <a:lnTo>
                  <a:pt x="390" y="230"/>
                </a:lnTo>
                <a:lnTo>
                  <a:pt x="385" y="235"/>
                </a:lnTo>
                <a:lnTo>
                  <a:pt x="385" y="235"/>
                </a:lnTo>
                <a:lnTo>
                  <a:pt x="384" y="238"/>
                </a:lnTo>
                <a:lnTo>
                  <a:pt x="384" y="238"/>
                </a:lnTo>
                <a:lnTo>
                  <a:pt x="384" y="252"/>
                </a:lnTo>
                <a:lnTo>
                  <a:pt x="384" y="252"/>
                </a:lnTo>
                <a:lnTo>
                  <a:pt x="384" y="254"/>
                </a:lnTo>
                <a:lnTo>
                  <a:pt x="384" y="254"/>
                </a:lnTo>
                <a:lnTo>
                  <a:pt x="387" y="250"/>
                </a:lnTo>
                <a:lnTo>
                  <a:pt x="387" y="250"/>
                </a:lnTo>
                <a:lnTo>
                  <a:pt x="390" y="246"/>
                </a:lnTo>
                <a:lnTo>
                  <a:pt x="390" y="246"/>
                </a:lnTo>
                <a:lnTo>
                  <a:pt x="390" y="243"/>
                </a:lnTo>
                <a:lnTo>
                  <a:pt x="390" y="243"/>
                </a:lnTo>
                <a:lnTo>
                  <a:pt x="391" y="241"/>
                </a:lnTo>
                <a:lnTo>
                  <a:pt x="393" y="241"/>
                </a:lnTo>
                <a:lnTo>
                  <a:pt x="393" y="241"/>
                </a:lnTo>
                <a:lnTo>
                  <a:pt x="395" y="241"/>
                </a:lnTo>
                <a:lnTo>
                  <a:pt x="395" y="241"/>
                </a:lnTo>
                <a:lnTo>
                  <a:pt x="395" y="238"/>
                </a:lnTo>
                <a:lnTo>
                  <a:pt x="395" y="238"/>
                </a:lnTo>
                <a:lnTo>
                  <a:pt x="395" y="225"/>
                </a:lnTo>
                <a:lnTo>
                  <a:pt x="395" y="225"/>
                </a:lnTo>
                <a:lnTo>
                  <a:pt x="395" y="224"/>
                </a:lnTo>
                <a:lnTo>
                  <a:pt x="395" y="224"/>
                </a:lnTo>
                <a:lnTo>
                  <a:pt x="393" y="225"/>
                </a:lnTo>
                <a:lnTo>
                  <a:pt x="393" y="225"/>
                </a:lnTo>
                <a:lnTo>
                  <a:pt x="393" y="230"/>
                </a:lnTo>
                <a:lnTo>
                  <a:pt x="393" y="230"/>
                </a:lnTo>
                <a:lnTo>
                  <a:pt x="393" y="232"/>
                </a:lnTo>
                <a:lnTo>
                  <a:pt x="390" y="232"/>
                </a:lnTo>
                <a:lnTo>
                  <a:pt x="390" y="232"/>
                </a:lnTo>
                <a:lnTo>
                  <a:pt x="390" y="230"/>
                </a:lnTo>
                <a:lnTo>
                  <a:pt x="390" y="230"/>
                </a:lnTo>
                <a:close/>
                <a:moveTo>
                  <a:pt x="358" y="403"/>
                </a:moveTo>
                <a:lnTo>
                  <a:pt x="358" y="403"/>
                </a:lnTo>
                <a:lnTo>
                  <a:pt x="361" y="402"/>
                </a:lnTo>
                <a:lnTo>
                  <a:pt x="365" y="400"/>
                </a:lnTo>
                <a:lnTo>
                  <a:pt x="365" y="400"/>
                </a:lnTo>
                <a:lnTo>
                  <a:pt x="368" y="397"/>
                </a:lnTo>
                <a:lnTo>
                  <a:pt x="368" y="397"/>
                </a:lnTo>
                <a:lnTo>
                  <a:pt x="371" y="394"/>
                </a:lnTo>
                <a:lnTo>
                  <a:pt x="371" y="394"/>
                </a:lnTo>
                <a:lnTo>
                  <a:pt x="376" y="388"/>
                </a:lnTo>
                <a:lnTo>
                  <a:pt x="376" y="388"/>
                </a:lnTo>
                <a:lnTo>
                  <a:pt x="377" y="388"/>
                </a:lnTo>
                <a:lnTo>
                  <a:pt x="377" y="388"/>
                </a:lnTo>
                <a:lnTo>
                  <a:pt x="373" y="380"/>
                </a:lnTo>
                <a:lnTo>
                  <a:pt x="373" y="380"/>
                </a:lnTo>
                <a:lnTo>
                  <a:pt x="368" y="386"/>
                </a:lnTo>
                <a:lnTo>
                  <a:pt x="361" y="391"/>
                </a:lnTo>
                <a:lnTo>
                  <a:pt x="361" y="391"/>
                </a:lnTo>
                <a:lnTo>
                  <a:pt x="361" y="397"/>
                </a:lnTo>
                <a:lnTo>
                  <a:pt x="358" y="403"/>
                </a:lnTo>
                <a:lnTo>
                  <a:pt x="358" y="403"/>
                </a:lnTo>
                <a:close/>
                <a:moveTo>
                  <a:pt x="373" y="195"/>
                </a:moveTo>
                <a:lnTo>
                  <a:pt x="373" y="195"/>
                </a:lnTo>
                <a:lnTo>
                  <a:pt x="374" y="194"/>
                </a:lnTo>
                <a:lnTo>
                  <a:pt x="374" y="192"/>
                </a:lnTo>
                <a:lnTo>
                  <a:pt x="374" y="192"/>
                </a:lnTo>
                <a:lnTo>
                  <a:pt x="379" y="178"/>
                </a:lnTo>
                <a:lnTo>
                  <a:pt x="379" y="178"/>
                </a:lnTo>
                <a:lnTo>
                  <a:pt x="380" y="176"/>
                </a:lnTo>
                <a:lnTo>
                  <a:pt x="380" y="176"/>
                </a:lnTo>
                <a:lnTo>
                  <a:pt x="382" y="178"/>
                </a:lnTo>
                <a:lnTo>
                  <a:pt x="382" y="178"/>
                </a:lnTo>
                <a:lnTo>
                  <a:pt x="382" y="178"/>
                </a:lnTo>
                <a:lnTo>
                  <a:pt x="382" y="179"/>
                </a:lnTo>
                <a:lnTo>
                  <a:pt x="382" y="179"/>
                </a:lnTo>
                <a:lnTo>
                  <a:pt x="379" y="183"/>
                </a:lnTo>
                <a:lnTo>
                  <a:pt x="379" y="183"/>
                </a:lnTo>
                <a:lnTo>
                  <a:pt x="377" y="189"/>
                </a:lnTo>
                <a:lnTo>
                  <a:pt x="377" y="189"/>
                </a:lnTo>
                <a:lnTo>
                  <a:pt x="377" y="191"/>
                </a:lnTo>
                <a:lnTo>
                  <a:pt x="377" y="191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3" y="178"/>
                </a:lnTo>
                <a:lnTo>
                  <a:pt x="369" y="187"/>
                </a:lnTo>
                <a:lnTo>
                  <a:pt x="369" y="187"/>
                </a:lnTo>
                <a:lnTo>
                  <a:pt x="369" y="189"/>
                </a:lnTo>
                <a:lnTo>
                  <a:pt x="369" y="189"/>
                </a:lnTo>
                <a:lnTo>
                  <a:pt x="373" y="195"/>
                </a:lnTo>
                <a:lnTo>
                  <a:pt x="373" y="195"/>
                </a:lnTo>
                <a:close/>
                <a:moveTo>
                  <a:pt x="355" y="97"/>
                </a:moveTo>
                <a:lnTo>
                  <a:pt x="355" y="97"/>
                </a:lnTo>
                <a:lnTo>
                  <a:pt x="354" y="101"/>
                </a:lnTo>
                <a:lnTo>
                  <a:pt x="354" y="101"/>
                </a:lnTo>
                <a:lnTo>
                  <a:pt x="352" y="104"/>
                </a:lnTo>
                <a:lnTo>
                  <a:pt x="350" y="107"/>
                </a:lnTo>
                <a:lnTo>
                  <a:pt x="350" y="107"/>
                </a:lnTo>
                <a:lnTo>
                  <a:pt x="349" y="108"/>
                </a:lnTo>
                <a:lnTo>
                  <a:pt x="349" y="108"/>
                </a:lnTo>
                <a:lnTo>
                  <a:pt x="347" y="110"/>
                </a:lnTo>
                <a:lnTo>
                  <a:pt x="347" y="110"/>
                </a:lnTo>
                <a:lnTo>
                  <a:pt x="346" y="118"/>
                </a:lnTo>
                <a:lnTo>
                  <a:pt x="346" y="118"/>
                </a:lnTo>
                <a:lnTo>
                  <a:pt x="344" y="120"/>
                </a:lnTo>
                <a:lnTo>
                  <a:pt x="344" y="120"/>
                </a:lnTo>
                <a:lnTo>
                  <a:pt x="344" y="132"/>
                </a:lnTo>
                <a:lnTo>
                  <a:pt x="344" y="132"/>
                </a:lnTo>
                <a:lnTo>
                  <a:pt x="344" y="134"/>
                </a:lnTo>
                <a:lnTo>
                  <a:pt x="344" y="134"/>
                </a:lnTo>
                <a:lnTo>
                  <a:pt x="347" y="131"/>
                </a:lnTo>
                <a:lnTo>
                  <a:pt x="347" y="131"/>
                </a:lnTo>
                <a:lnTo>
                  <a:pt x="352" y="120"/>
                </a:lnTo>
                <a:lnTo>
                  <a:pt x="352" y="120"/>
                </a:lnTo>
                <a:lnTo>
                  <a:pt x="352" y="116"/>
                </a:lnTo>
                <a:lnTo>
                  <a:pt x="352" y="115"/>
                </a:lnTo>
                <a:lnTo>
                  <a:pt x="352" y="115"/>
                </a:lnTo>
                <a:lnTo>
                  <a:pt x="350" y="113"/>
                </a:lnTo>
                <a:lnTo>
                  <a:pt x="352" y="112"/>
                </a:lnTo>
                <a:lnTo>
                  <a:pt x="352" y="112"/>
                </a:lnTo>
                <a:lnTo>
                  <a:pt x="354" y="110"/>
                </a:lnTo>
                <a:lnTo>
                  <a:pt x="354" y="110"/>
                </a:lnTo>
                <a:lnTo>
                  <a:pt x="357" y="104"/>
                </a:lnTo>
                <a:lnTo>
                  <a:pt x="357" y="104"/>
                </a:lnTo>
                <a:lnTo>
                  <a:pt x="357" y="102"/>
                </a:lnTo>
                <a:lnTo>
                  <a:pt x="357" y="101"/>
                </a:lnTo>
                <a:lnTo>
                  <a:pt x="357" y="101"/>
                </a:lnTo>
                <a:lnTo>
                  <a:pt x="355" y="99"/>
                </a:lnTo>
                <a:lnTo>
                  <a:pt x="355" y="99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close/>
                <a:moveTo>
                  <a:pt x="60" y="373"/>
                </a:moveTo>
                <a:lnTo>
                  <a:pt x="60" y="373"/>
                </a:lnTo>
                <a:lnTo>
                  <a:pt x="54" y="359"/>
                </a:lnTo>
                <a:lnTo>
                  <a:pt x="54" y="359"/>
                </a:lnTo>
                <a:lnTo>
                  <a:pt x="48" y="367"/>
                </a:lnTo>
                <a:lnTo>
                  <a:pt x="48" y="367"/>
                </a:lnTo>
                <a:lnTo>
                  <a:pt x="48" y="370"/>
                </a:lnTo>
                <a:lnTo>
                  <a:pt x="48" y="370"/>
                </a:lnTo>
                <a:lnTo>
                  <a:pt x="51" y="377"/>
                </a:lnTo>
                <a:lnTo>
                  <a:pt x="51" y="377"/>
                </a:lnTo>
                <a:lnTo>
                  <a:pt x="51" y="378"/>
                </a:lnTo>
                <a:lnTo>
                  <a:pt x="51" y="380"/>
                </a:lnTo>
                <a:lnTo>
                  <a:pt x="51" y="380"/>
                </a:lnTo>
                <a:lnTo>
                  <a:pt x="49" y="380"/>
                </a:lnTo>
                <a:lnTo>
                  <a:pt x="49" y="380"/>
                </a:lnTo>
                <a:lnTo>
                  <a:pt x="52" y="385"/>
                </a:lnTo>
                <a:lnTo>
                  <a:pt x="52" y="385"/>
                </a:lnTo>
                <a:lnTo>
                  <a:pt x="60" y="373"/>
                </a:lnTo>
                <a:lnTo>
                  <a:pt x="60" y="373"/>
                </a:lnTo>
                <a:close/>
                <a:moveTo>
                  <a:pt x="185" y="113"/>
                </a:moveTo>
                <a:lnTo>
                  <a:pt x="185" y="113"/>
                </a:lnTo>
                <a:lnTo>
                  <a:pt x="186" y="113"/>
                </a:lnTo>
                <a:lnTo>
                  <a:pt x="186" y="113"/>
                </a:lnTo>
                <a:lnTo>
                  <a:pt x="190" y="105"/>
                </a:lnTo>
                <a:lnTo>
                  <a:pt x="193" y="97"/>
                </a:lnTo>
                <a:lnTo>
                  <a:pt x="193" y="97"/>
                </a:lnTo>
                <a:lnTo>
                  <a:pt x="193" y="96"/>
                </a:lnTo>
                <a:lnTo>
                  <a:pt x="193" y="96"/>
                </a:lnTo>
                <a:lnTo>
                  <a:pt x="191" y="90"/>
                </a:lnTo>
                <a:lnTo>
                  <a:pt x="191" y="90"/>
                </a:lnTo>
                <a:lnTo>
                  <a:pt x="186" y="90"/>
                </a:lnTo>
                <a:lnTo>
                  <a:pt x="186" y="90"/>
                </a:lnTo>
                <a:lnTo>
                  <a:pt x="182" y="108"/>
                </a:lnTo>
                <a:lnTo>
                  <a:pt x="182" y="108"/>
                </a:lnTo>
                <a:lnTo>
                  <a:pt x="185" y="113"/>
                </a:lnTo>
                <a:lnTo>
                  <a:pt x="185" y="113"/>
                </a:lnTo>
                <a:close/>
                <a:moveTo>
                  <a:pt x="358" y="344"/>
                </a:moveTo>
                <a:lnTo>
                  <a:pt x="358" y="344"/>
                </a:lnTo>
                <a:lnTo>
                  <a:pt x="363" y="337"/>
                </a:lnTo>
                <a:lnTo>
                  <a:pt x="363" y="337"/>
                </a:lnTo>
                <a:lnTo>
                  <a:pt x="365" y="336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28"/>
                </a:lnTo>
                <a:lnTo>
                  <a:pt x="365" y="323"/>
                </a:lnTo>
                <a:lnTo>
                  <a:pt x="365" y="323"/>
                </a:lnTo>
                <a:lnTo>
                  <a:pt x="365" y="320"/>
                </a:lnTo>
                <a:lnTo>
                  <a:pt x="365" y="320"/>
                </a:lnTo>
                <a:lnTo>
                  <a:pt x="361" y="317"/>
                </a:lnTo>
                <a:lnTo>
                  <a:pt x="361" y="317"/>
                </a:lnTo>
                <a:lnTo>
                  <a:pt x="358" y="323"/>
                </a:lnTo>
                <a:lnTo>
                  <a:pt x="358" y="323"/>
                </a:lnTo>
                <a:lnTo>
                  <a:pt x="357" y="328"/>
                </a:lnTo>
                <a:lnTo>
                  <a:pt x="357" y="328"/>
                </a:lnTo>
                <a:lnTo>
                  <a:pt x="357" y="339"/>
                </a:lnTo>
                <a:lnTo>
                  <a:pt x="357" y="339"/>
                </a:lnTo>
                <a:lnTo>
                  <a:pt x="357" y="342"/>
                </a:lnTo>
                <a:lnTo>
                  <a:pt x="357" y="342"/>
                </a:lnTo>
                <a:lnTo>
                  <a:pt x="358" y="342"/>
                </a:lnTo>
                <a:lnTo>
                  <a:pt x="358" y="344"/>
                </a:lnTo>
                <a:lnTo>
                  <a:pt x="358" y="344"/>
                </a:lnTo>
                <a:close/>
                <a:moveTo>
                  <a:pt x="357" y="186"/>
                </a:moveTo>
                <a:lnTo>
                  <a:pt x="357" y="186"/>
                </a:lnTo>
                <a:lnTo>
                  <a:pt x="354" y="187"/>
                </a:lnTo>
                <a:lnTo>
                  <a:pt x="354" y="187"/>
                </a:lnTo>
                <a:lnTo>
                  <a:pt x="343" y="195"/>
                </a:lnTo>
                <a:lnTo>
                  <a:pt x="343" y="195"/>
                </a:lnTo>
                <a:lnTo>
                  <a:pt x="341" y="198"/>
                </a:lnTo>
                <a:lnTo>
                  <a:pt x="341" y="202"/>
                </a:lnTo>
                <a:lnTo>
                  <a:pt x="341" y="202"/>
                </a:lnTo>
                <a:lnTo>
                  <a:pt x="343" y="203"/>
                </a:lnTo>
                <a:lnTo>
                  <a:pt x="343" y="203"/>
                </a:lnTo>
                <a:lnTo>
                  <a:pt x="344" y="205"/>
                </a:lnTo>
                <a:lnTo>
                  <a:pt x="344" y="205"/>
                </a:lnTo>
                <a:lnTo>
                  <a:pt x="352" y="200"/>
                </a:lnTo>
                <a:lnTo>
                  <a:pt x="352" y="200"/>
                </a:lnTo>
                <a:lnTo>
                  <a:pt x="354" y="198"/>
                </a:lnTo>
                <a:lnTo>
                  <a:pt x="354" y="198"/>
                </a:lnTo>
                <a:lnTo>
                  <a:pt x="355" y="192"/>
                </a:lnTo>
                <a:lnTo>
                  <a:pt x="355" y="192"/>
                </a:lnTo>
                <a:lnTo>
                  <a:pt x="357" y="186"/>
                </a:lnTo>
                <a:lnTo>
                  <a:pt x="357" y="186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51" y="312"/>
                </a:lnTo>
                <a:lnTo>
                  <a:pt x="51" y="312"/>
                </a:lnTo>
                <a:lnTo>
                  <a:pt x="52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302" y="411"/>
                </a:moveTo>
                <a:lnTo>
                  <a:pt x="302" y="411"/>
                </a:lnTo>
                <a:lnTo>
                  <a:pt x="316" y="411"/>
                </a:lnTo>
                <a:lnTo>
                  <a:pt x="316" y="411"/>
                </a:lnTo>
                <a:lnTo>
                  <a:pt x="319" y="407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2" y="408"/>
                </a:lnTo>
                <a:lnTo>
                  <a:pt x="302" y="408"/>
                </a:lnTo>
                <a:lnTo>
                  <a:pt x="300" y="410"/>
                </a:lnTo>
                <a:lnTo>
                  <a:pt x="302" y="411"/>
                </a:lnTo>
                <a:lnTo>
                  <a:pt x="302" y="411"/>
                </a:lnTo>
                <a:close/>
                <a:moveTo>
                  <a:pt x="371" y="291"/>
                </a:moveTo>
                <a:lnTo>
                  <a:pt x="371" y="291"/>
                </a:lnTo>
                <a:lnTo>
                  <a:pt x="373" y="288"/>
                </a:lnTo>
                <a:lnTo>
                  <a:pt x="373" y="288"/>
                </a:lnTo>
                <a:lnTo>
                  <a:pt x="379" y="276"/>
                </a:lnTo>
                <a:lnTo>
                  <a:pt x="379" y="276"/>
                </a:lnTo>
                <a:lnTo>
                  <a:pt x="379" y="269"/>
                </a:lnTo>
                <a:lnTo>
                  <a:pt x="377" y="265"/>
                </a:lnTo>
                <a:lnTo>
                  <a:pt x="377" y="265"/>
                </a:lnTo>
                <a:lnTo>
                  <a:pt x="373" y="271"/>
                </a:lnTo>
                <a:lnTo>
                  <a:pt x="373" y="271"/>
                </a:lnTo>
                <a:lnTo>
                  <a:pt x="371" y="274"/>
                </a:lnTo>
                <a:lnTo>
                  <a:pt x="371" y="274"/>
                </a:lnTo>
                <a:lnTo>
                  <a:pt x="368" y="285"/>
                </a:lnTo>
                <a:lnTo>
                  <a:pt x="368" y="285"/>
                </a:lnTo>
                <a:lnTo>
                  <a:pt x="368" y="287"/>
                </a:lnTo>
                <a:lnTo>
                  <a:pt x="368" y="287"/>
                </a:lnTo>
                <a:lnTo>
                  <a:pt x="371" y="291"/>
                </a:lnTo>
                <a:lnTo>
                  <a:pt x="371" y="291"/>
                </a:lnTo>
                <a:close/>
                <a:moveTo>
                  <a:pt x="376" y="149"/>
                </a:moveTo>
                <a:lnTo>
                  <a:pt x="376" y="149"/>
                </a:lnTo>
                <a:lnTo>
                  <a:pt x="376" y="149"/>
                </a:lnTo>
                <a:lnTo>
                  <a:pt x="376" y="148"/>
                </a:lnTo>
                <a:lnTo>
                  <a:pt x="376" y="148"/>
                </a:lnTo>
                <a:lnTo>
                  <a:pt x="379" y="138"/>
                </a:lnTo>
                <a:lnTo>
                  <a:pt x="379" y="138"/>
                </a:lnTo>
                <a:lnTo>
                  <a:pt x="382" y="131"/>
                </a:lnTo>
                <a:lnTo>
                  <a:pt x="382" y="131"/>
                </a:lnTo>
                <a:lnTo>
                  <a:pt x="377" y="127"/>
                </a:lnTo>
                <a:lnTo>
                  <a:pt x="377" y="127"/>
                </a:lnTo>
                <a:lnTo>
                  <a:pt x="376" y="129"/>
                </a:lnTo>
                <a:lnTo>
                  <a:pt x="376" y="129"/>
                </a:lnTo>
                <a:lnTo>
                  <a:pt x="377" y="131"/>
                </a:lnTo>
                <a:lnTo>
                  <a:pt x="376" y="134"/>
                </a:lnTo>
                <a:lnTo>
                  <a:pt x="376" y="134"/>
                </a:lnTo>
                <a:lnTo>
                  <a:pt x="374" y="135"/>
                </a:lnTo>
                <a:lnTo>
                  <a:pt x="374" y="135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71" y="156"/>
                </a:lnTo>
                <a:lnTo>
                  <a:pt x="371" y="156"/>
                </a:lnTo>
                <a:lnTo>
                  <a:pt x="374" y="153"/>
                </a:lnTo>
                <a:lnTo>
                  <a:pt x="374" y="153"/>
                </a:lnTo>
                <a:lnTo>
                  <a:pt x="376" y="149"/>
                </a:lnTo>
                <a:lnTo>
                  <a:pt x="376" y="149"/>
                </a:lnTo>
                <a:close/>
                <a:moveTo>
                  <a:pt x="207" y="90"/>
                </a:moveTo>
                <a:lnTo>
                  <a:pt x="207" y="90"/>
                </a:lnTo>
                <a:lnTo>
                  <a:pt x="204" y="94"/>
                </a:lnTo>
                <a:lnTo>
                  <a:pt x="204" y="94"/>
                </a:lnTo>
                <a:lnTo>
                  <a:pt x="201" y="101"/>
                </a:lnTo>
                <a:lnTo>
                  <a:pt x="201" y="101"/>
                </a:lnTo>
                <a:lnTo>
                  <a:pt x="197" y="102"/>
                </a:lnTo>
                <a:lnTo>
                  <a:pt x="197" y="102"/>
                </a:lnTo>
                <a:lnTo>
                  <a:pt x="196" y="104"/>
                </a:lnTo>
                <a:lnTo>
                  <a:pt x="196" y="107"/>
                </a:lnTo>
                <a:lnTo>
                  <a:pt x="196" y="107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3"/>
                </a:lnTo>
                <a:lnTo>
                  <a:pt x="202" y="113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4" y="108"/>
                </a:lnTo>
                <a:lnTo>
                  <a:pt x="204" y="108"/>
                </a:lnTo>
                <a:lnTo>
                  <a:pt x="208" y="102"/>
                </a:lnTo>
                <a:lnTo>
                  <a:pt x="208" y="102"/>
                </a:lnTo>
                <a:lnTo>
                  <a:pt x="208" y="99"/>
                </a:lnTo>
                <a:lnTo>
                  <a:pt x="208" y="99"/>
                </a:lnTo>
                <a:lnTo>
                  <a:pt x="208" y="97"/>
                </a:lnTo>
                <a:lnTo>
                  <a:pt x="210" y="97"/>
                </a:lnTo>
                <a:lnTo>
                  <a:pt x="210" y="97"/>
                </a:lnTo>
                <a:lnTo>
                  <a:pt x="212" y="96"/>
                </a:lnTo>
                <a:lnTo>
                  <a:pt x="212" y="94"/>
                </a:lnTo>
                <a:lnTo>
                  <a:pt x="212" y="94"/>
                </a:lnTo>
                <a:lnTo>
                  <a:pt x="208" y="93"/>
                </a:lnTo>
                <a:lnTo>
                  <a:pt x="207" y="90"/>
                </a:lnTo>
                <a:lnTo>
                  <a:pt x="207" y="90"/>
                </a:lnTo>
                <a:close/>
                <a:moveTo>
                  <a:pt x="221" y="129"/>
                </a:moveTo>
                <a:lnTo>
                  <a:pt x="221" y="129"/>
                </a:lnTo>
                <a:lnTo>
                  <a:pt x="224" y="120"/>
                </a:lnTo>
                <a:lnTo>
                  <a:pt x="224" y="120"/>
                </a:lnTo>
                <a:lnTo>
                  <a:pt x="224" y="118"/>
                </a:lnTo>
                <a:lnTo>
                  <a:pt x="224" y="118"/>
                </a:lnTo>
                <a:lnTo>
                  <a:pt x="221" y="115"/>
                </a:lnTo>
                <a:lnTo>
                  <a:pt x="221" y="115"/>
                </a:lnTo>
                <a:lnTo>
                  <a:pt x="218" y="115"/>
                </a:lnTo>
                <a:lnTo>
                  <a:pt x="216" y="113"/>
                </a:lnTo>
                <a:lnTo>
                  <a:pt x="218" y="110"/>
                </a:lnTo>
                <a:lnTo>
                  <a:pt x="218" y="110"/>
                </a:lnTo>
                <a:lnTo>
                  <a:pt x="210" y="102"/>
                </a:lnTo>
                <a:lnTo>
                  <a:pt x="210" y="102"/>
                </a:lnTo>
                <a:lnTo>
                  <a:pt x="208" y="107"/>
                </a:lnTo>
                <a:lnTo>
                  <a:pt x="208" y="107"/>
                </a:lnTo>
                <a:lnTo>
                  <a:pt x="207" y="108"/>
                </a:lnTo>
                <a:lnTo>
                  <a:pt x="208" y="110"/>
                </a:lnTo>
                <a:lnTo>
                  <a:pt x="208" y="110"/>
                </a:lnTo>
                <a:lnTo>
                  <a:pt x="208" y="112"/>
                </a:lnTo>
                <a:lnTo>
                  <a:pt x="208" y="112"/>
                </a:lnTo>
                <a:lnTo>
                  <a:pt x="212" y="112"/>
                </a:lnTo>
                <a:lnTo>
                  <a:pt x="213" y="112"/>
                </a:lnTo>
                <a:lnTo>
                  <a:pt x="213" y="112"/>
                </a:lnTo>
                <a:lnTo>
                  <a:pt x="215" y="113"/>
                </a:lnTo>
                <a:lnTo>
                  <a:pt x="215" y="113"/>
                </a:lnTo>
                <a:lnTo>
                  <a:pt x="216" y="115"/>
                </a:lnTo>
                <a:lnTo>
                  <a:pt x="216" y="116"/>
                </a:lnTo>
                <a:lnTo>
                  <a:pt x="216" y="116"/>
                </a:lnTo>
                <a:lnTo>
                  <a:pt x="215" y="116"/>
                </a:lnTo>
                <a:lnTo>
                  <a:pt x="215" y="118"/>
                </a:lnTo>
                <a:lnTo>
                  <a:pt x="215" y="118"/>
                </a:lnTo>
                <a:lnTo>
                  <a:pt x="218" y="124"/>
                </a:lnTo>
                <a:lnTo>
                  <a:pt x="221" y="129"/>
                </a:lnTo>
                <a:lnTo>
                  <a:pt x="221" y="129"/>
                </a:lnTo>
                <a:close/>
                <a:moveTo>
                  <a:pt x="76" y="165"/>
                </a:moveTo>
                <a:lnTo>
                  <a:pt x="76" y="165"/>
                </a:lnTo>
                <a:lnTo>
                  <a:pt x="74" y="164"/>
                </a:lnTo>
                <a:lnTo>
                  <a:pt x="73" y="164"/>
                </a:lnTo>
                <a:lnTo>
                  <a:pt x="73" y="164"/>
                </a:lnTo>
                <a:lnTo>
                  <a:pt x="71" y="164"/>
                </a:lnTo>
                <a:lnTo>
                  <a:pt x="71" y="164"/>
                </a:lnTo>
                <a:lnTo>
                  <a:pt x="70" y="164"/>
                </a:lnTo>
                <a:lnTo>
                  <a:pt x="70" y="164"/>
                </a:lnTo>
                <a:lnTo>
                  <a:pt x="66" y="176"/>
                </a:lnTo>
                <a:lnTo>
                  <a:pt x="66" y="176"/>
                </a:lnTo>
                <a:lnTo>
                  <a:pt x="66" y="178"/>
                </a:lnTo>
                <a:lnTo>
                  <a:pt x="66" y="178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6" y="172"/>
                </a:lnTo>
                <a:lnTo>
                  <a:pt x="76" y="172"/>
                </a:lnTo>
                <a:lnTo>
                  <a:pt x="76" y="170"/>
                </a:lnTo>
                <a:lnTo>
                  <a:pt x="73" y="168"/>
                </a:lnTo>
                <a:lnTo>
                  <a:pt x="73" y="168"/>
                </a:lnTo>
                <a:lnTo>
                  <a:pt x="76" y="165"/>
                </a:lnTo>
                <a:lnTo>
                  <a:pt x="76" y="165"/>
                </a:lnTo>
                <a:close/>
                <a:moveTo>
                  <a:pt x="46" y="197"/>
                </a:moveTo>
                <a:lnTo>
                  <a:pt x="46" y="197"/>
                </a:lnTo>
                <a:lnTo>
                  <a:pt x="48" y="198"/>
                </a:lnTo>
                <a:lnTo>
                  <a:pt x="48" y="200"/>
                </a:lnTo>
                <a:lnTo>
                  <a:pt x="48" y="200"/>
                </a:lnTo>
                <a:lnTo>
                  <a:pt x="48" y="202"/>
                </a:lnTo>
                <a:lnTo>
                  <a:pt x="48" y="202"/>
                </a:lnTo>
                <a:lnTo>
                  <a:pt x="38" y="217"/>
                </a:lnTo>
                <a:lnTo>
                  <a:pt x="38" y="217"/>
                </a:lnTo>
                <a:lnTo>
                  <a:pt x="36" y="219"/>
                </a:lnTo>
                <a:lnTo>
                  <a:pt x="36" y="219"/>
                </a:lnTo>
                <a:lnTo>
                  <a:pt x="40" y="222"/>
                </a:lnTo>
                <a:lnTo>
                  <a:pt x="40" y="222"/>
                </a:lnTo>
                <a:lnTo>
                  <a:pt x="40" y="220"/>
                </a:lnTo>
                <a:lnTo>
                  <a:pt x="40" y="220"/>
                </a:lnTo>
                <a:lnTo>
                  <a:pt x="48" y="209"/>
                </a:lnTo>
                <a:lnTo>
                  <a:pt x="48" y="209"/>
                </a:lnTo>
                <a:lnTo>
                  <a:pt x="52" y="203"/>
                </a:lnTo>
                <a:lnTo>
                  <a:pt x="52" y="203"/>
                </a:lnTo>
                <a:lnTo>
                  <a:pt x="54" y="202"/>
                </a:lnTo>
                <a:lnTo>
                  <a:pt x="54" y="20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4"/>
                </a:lnTo>
                <a:lnTo>
                  <a:pt x="48" y="194"/>
                </a:lnTo>
                <a:lnTo>
                  <a:pt x="46" y="197"/>
                </a:lnTo>
                <a:lnTo>
                  <a:pt x="46" y="197"/>
                </a:lnTo>
                <a:close/>
                <a:moveTo>
                  <a:pt x="243" y="93"/>
                </a:moveTo>
                <a:lnTo>
                  <a:pt x="243" y="93"/>
                </a:lnTo>
                <a:lnTo>
                  <a:pt x="242" y="94"/>
                </a:lnTo>
                <a:lnTo>
                  <a:pt x="242" y="94"/>
                </a:lnTo>
                <a:lnTo>
                  <a:pt x="235" y="107"/>
                </a:lnTo>
                <a:lnTo>
                  <a:pt x="235" y="107"/>
                </a:lnTo>
                <a:lnTo>
                  <a:pt x="235" y="110"/>
                </a:lnTo>
                <a:lnTo>
                  <a:pt x="237" y="113"/>
                </a:lnTo>
                <a:lnTo>
                  <a:pt x="237" y="113"/>
                </a:lnTo>
                <a:lnTo>
                  <a:pt x="240" y="118"/>
                </a:lnTo>
                <a:lnTo>
                  <a:pt x="240" y="118"/>
                </a:lnTo>
                <a:lnTo>
                  <a:pt x="245" y="108"/>
                </a:lnTo>
                <a:lnTo>
                  <a:pt x="245" y="108"/>
                </a:lnTo>
                <a:lnTo>
                  <a:pt x="245" y="107"/>
                </a:lnTo>
                <a:lnTo>
                  <a:pt x="245" y="107"/>
                </a:lnTo>
                <a:lnTo>
                  <a:pt x="245" y="105"/>
                </a:lnTo>
                <a:lnTo>
                  <a:pt x="245" y="102"/>
                </a:lnTo>
                <a:lnTo>
                  <a:pt x="245" y="102"/>
                </a:lnTo>
                <a:lnTo>
                  <a:pt x="243" y="97"/>
                </a:lnTo>
                <a:lnTo>
                  <a:pt x="243" y="97"/>
                </a:lnTo>
                <a:lnTo>
                  <a:pt x="243" y="96"/>
                </a:lnTo>
                <a:lnTo>
                  <a:pt x="243" y="96"/>
                </a:lnTo>
                <a:lnTo>
                  <a:pt x="243" y="94"/>
                </a:lnTo>
                <a:lnTo>
                  <a:pt x="243" y="93"/>
                </a:lnTo>
                <a:lnTo>
                  <a:pt x="243" y="93"/>
                </a:lnTo>
                <a:close/>
                <a:moveTo>
                  <a:pt x="193" y="104"/>
                </a:moveTo>
                <a:lnTo>
                  <a:pt x="193" y="104"/>
                </a:lnTo>
                <a:lnTo>
                  <a:pt x="191" y="108"/>
                </a:lnTo>
                <a:lnTo>
                  <a:pt x="191" y="113"/>
                </a:lnTo>
                <a:lnTo>
                  <a:pt x="191" y="113"/>
                </a:lnTo>
                <a:lnTo>
                  <a:pt x="190" y="115"/>
                </a:lnTo>
                <a:lnTo>
                  <a:pt x="190" y="116"/>
                </a:lnTo>
                <a:lnTo>
                  <a:pt x="190" y="116"/>
                </a:lnTo>
                <a:lnTo>
                  <a:pt x="197" y="126"/>
                </a:lnTo>
                <a:lnTo>
                  <a:pt x="197" y="126"/>
                </a:lnTo>
                <a:lnTo>
                  <a:pt x="201" y="120"/>
                </a:lnTo>
                <a:lnTo>
                  <a:pt x="201" y="120"/>
                </a:lnTo>
                <a:lnTo>
                  <a:pt x="201" y="118"/>
                </a:lnTo>
                <a:lnTo>
                  <a:pt x="201" y="116"/>
                </a:lnTo>
                <a:lnTo>
                  <a:pt x="201" y="116"/>
                </a:lnTo>
                <a:lnTo>
                  <a:pt x="196" y="110"/>
                </a:lnTo>
                <a:lnTo>
                  <a:pt x="193" y="105"/>
                </a:lnTo>
                <a:lnTo>
                  <a:pt x="193" y="105"/>
                </a:lnTo>
                <a:lnTo>
                  <a:pt x="193" y="104"/>
                </a:lnTo>
                <a:lnTo>
                  <a:pt x="193" y="104"/>
                </a:lnTo>
                <a:close/>
                <a:moveTo>
                  <a:pt x="254" y="115"/>
                </a:moveTo>
                <a:lnTo>
                  <a:pt x="254" y="115"/>
                </a:lnTo>
                <a:lnTo>
                  <a:pt x="261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4"/>
                </a:lnTo>
                <a:lnTo>
                  <a:pt x="261" y="97"/>
                </a:lnTo>
                <a:lnTo>
                  <a:pt x="261" y="97"/>
                </a:lnTo>
                <a:lnTo>
                  <a:pt x="259" y="94"/>
                </a:lnTo>
                <a:lnTo>
                  <a:pt x="259" y="94"/>
                </a:lnTo>
                <a:lnTo>
                  <a:pt x="259" y="93"/>
                </a:lnTo>
                <a:lnTo>
                  <a:pt x="257" y="93"/>
                </a:lnTo>
                <a:lnTo>
                  <a:pt x="257" y="93"/>
                </a:lnTo>
                <a:lnTo>
                  <a:pt x="256" y="93"/>
                </a:lnTo>
                <a:lnTo>
                  <a:pt x="256" y="94"/>
                </a:lnTo>
                <a:lnTo>
                  <a:pt x="256" y="94"/>
                </a:lnTo>
                <a:lnTo>
                  <a:pt x="254" y="96"/>
                </a:lnTo>
                <a:lnTo>
                  <a:pt x="254" y="96"/>
                </a:lnTo>
                <a:lnTo>
                  <a:pt x="254" y="99"/>
                </a:lnTo>
                <a:lnTo>
                  <a:pt x="254" y="99"/>
                </a:lnTo>
                <a:lnTo>
                  <a:pt x="256" y="104"/>
                </a:lnTo>
                <a:lnTo>
                  <a:pt x="256" y="104"/>
                </a:lnTo>
                <a:lnTo>
                  <a:pt x="256" y="107"/>
                </a:lnTo>
                <a:lnTo>
                  <a:pt x="256" y="107"/>
                </a:lnTo>
                <a:lnTo>
                  <a:pt x="254" y="107"/>
                </a:lnTo>
                <a:lnTo>
                  <a:pt x="254" y="107"/>
                </a:lnTo>
                <a:lnTo>
                  <a:pt x="253" y="105"/>
                </a:lnTo>
                <a:lnTo>
                  <a:pt x="253" y="105"/>
                </a:lnTo>
                <a:lnTo>
                  <a:pt x="253" y="104"/>
                </a:lnTo>
                <a:lnTo>
                  <a:pt x="253" y="104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49" y="105"/>
                </a:lnTo>
                <a:lnTo>
                  <a:pt x="249" y="105"/>
                </a:lnTo>
                <a:lnTo>
                  <a:pt x="249" y="107"/>
                </a:lnTo>
                <a:lnTo>
                  <a:pt x="249" y="107"/>
                </a:lnTo>
                <a:lnTo>
                  <a:pt x="253" y="112"/>
                </a:lnTo>
                <a:lnTo>
                  <a:pt x="253" y="112"/>
                </a:lnTo>
                <a:lnTo>
                  <a:pt x="254" y="115"/>
                </a:lnTo>
                <a:lnTo>
                  <a:pt x="254" y="115"/>
                </a:lnTo>
                <a:close/>
                <a:moveTo>
                  <a:pt x="395" y="244"/>
                </a:moveTo>
                <a:lnTo>
                  <a:pt x="395" y="244"/>
                </a:lnTo>
                <a:lnTo>
                  <a:pt x="391" y="246"/>
                </a:lnTo>
                <a:lnTo>
                  <a:pt x="390" y="249"/>
                </a:lnTo>
                <a:lnTo>
                  <a:pt x="390" y="249"/>
                </a:lnTo>
                <a:lnTo>
                  <a:pt x="390" y="252"/>
                </a:lnTo>
                <a:lnTo>
                  <a:pt x="390" y="252"/>
                </a:lnTo>
                <a:lnTo>
                  <a:pt x="385" y="263"/>
                </a:lnTo>
                <a:lnTo>
                  <a:pt x="385" y="263"/>
                </a:lnTo>
                <a:lnTo>
                  <a:pt x="385" y="266"/>
                </a:lnTo>
                <a:lnTo>
                  <a:pt x="387" y="268"/>
                </a:lnTo>
                <a:lnTo>
                  <a:pt x="387" y="268"/>
                </a:lnTo>
                <a:lnTo>
                  <a:pt x="387" y="271"/>
                </a:lnTo>
                <a:lnTo>
                  <a:pt x="385" y="273"/>
                </a:lnTo>
                <a:lnTo>
                  <a:pt x="385" y="273"/>
                </a:lnTo>
                <a:lnTo>
                  <a:pt x="384" y="273"/>
                </a:lnTo>
                <a:lnTo>
                  <a:pt x="384" y="273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3" y="258"/>
                </a:lnTo>
                <a:lnTo>
                  <a:pt x="393" y="252"/>
                </a:lnTo>
                <a:lnTo>
                  <a:pt x="393" y="252"/>
                </a:lnTo>
                <a:lnTo>
                  <a:pt x="393" y="250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4"/>
                </a:lnTo>
                <a:lnTo>
                  <a:pt x="395" y="244"/>
                </a:lnTo>
                <a:close/>
                <a:moveTo>
                  <a:pt x="253" y="138"/>
                </a:moveTo>
                <a:lnTo>
                  <a:pt x="253" y="138"/>
                </a:lnTo>
                <a:lnTo>
                  <a:pt x="245" y="145"/>
                </a:lnTo>
                <a:lnTo>
                  <a:pt x="240" y="153"/>
                </a:lnTo>
                <a:lnTo>
                  <a:pt x="240" y="153"/>
                </a:lnTo>
                <a:lnTo>
                  <a:pt x="246" y="161"/>
                </a:lnTo>
                <a:lnTo>
                  <a:pt x="246" y="161"/>
                </a:lnTo>
                <a:lnTo>
                  <a:pt x="248" y="157"/>
                </a:lnTo>
                <a:lnTo>
                  <a:pt x="248" y="157"/>
                </a:lnTo>
                <a:lnTo>
                  <a:pt x="246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3"/>
                </a:lnTo>
                <a:lnTo>
                  <a:pt x="248" y="153"/>
                </a:lnTo>
                <a:lnTo>
                  <a:pt x="253" y="140"/>
                </a:lnTo>
                <a:lnTo>
                  <a:pt x="253" y="140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close/>
                <a:moveTo>
                  <a:pt x="332" y="77"/>
                </a:moveTo>
                <a:lnTo>
                  <a:pt x="332" y="77"/>
                </a:lnTo>
                <a:lnTo>
                  <a:pt x="332" y="74"/>
                </a:lnTo>
                <a:lnTo>
                  <a:pt x="332" y="74"/>
                </a:lnTo>
                <a:lnTo>
                  <a:pt x="330" y="61"/>
                </a:lnTo>
                <a:lnTo>
                  <a:pt x="330" y="61"/>
                </a:lnTo>
                <a:lnTo>
                  <a:pt x="327" y="41"/>
                </a:lnTo>
                <a:lnTo>
                  <a:pt x="327" y="41"/>
                </a:lnTo>
                <a:lnTo>
                  <a:pt x="325" y="37"/>
                </a:lnTo>
                <a:lnTo>
                  <a:pt x="325" y="37"/>
                </a:lnTo>
                <a:lnTo>
                  <a:pt x="322" y="30"/>
                </a:lnTo>
                <a:lnTo>
                  <a:pt x="322" y="30"/>
                </a:lnTo>
                <a:lnTo>
                  <a:pt x="320" y="28"/>
                </a:lnTo>
                <a:lnTo>
                  <a:pt x="320" y="28"/>
                </a:lnTo>
                <a:lnTo>
                  <a:pt x="316" y="23"/>
                </a:lnTo>
                <a:lnTo>
                  <a:pt x="316" y="23"/>
                </a:lnTo>
                <a:lnTo>
                  <a:pt x="311" y="22"/>
                </a:lnTo>
                <a:lnTo>
                  <a:pt x="311" y="22"/>
                </a:lnTo>
                <a:lnTo>
                  <a:pt x="313" y="23"/>
                </a:lnTo>
                <a:lnTo>
                  <a:pt x="313" y="23"/>
                </a:lnTo>
                <a:lnTo>
                  <a:pt x="319" y="30"/>
                </a:lnTo>
                <a:lnTo>
                  <a:pt x="324" y="39"/>
                </a:lnTo>
                <a:lnTo>
                  <a:pt x="324" y="39"/>
                </a:lnTo>
                <a:lnTo>
                  <a:pt x="325" y="49"/>
                </a:lnTo>
                <a:lnTo>
                  <a:pt x="327" y="58"/>
                </a:lnTo>
                <a:lnTo>
                  <a:pt x="327" y="58"/>
                </a:lnTo>
                <a:lnTo>
                  <a:pt x="330" y="69"/>
                </a:lnTo>
                <a:lnTo>
                  <a:pt x="330" y="69"/>
                </a:lnTo>
                <a:lnTo>
                  <a:pt x="330" y="75"/>
                </a:lnTo>
                <a:lnTo>
                  <a:pt x="330" y="75"/>
                </a:lnTo>
                <a:lnTo>
                  <a:pt x="332" y="77"/>
                </a:lnTo>
                <a:lnTo>
                  <a:pt x="332" y="77"/>
                </a:lnTo>
                <a:close/>
                <a:moveTo>
                  <a:pt x="11" y="287"/>
                </a:move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79"/>
                </a:lnTo>
                <a:lnTo>
                  <a:pt x="11" y="279"/>
                </a:lnTo>
                <a:lnTo>
                  <a:pt x="13" y="261"/>
                </a:lnTo>
                <a:lnTo>
                  <a:pt x="13" y="261"/>
                </a:lnTo>
                <a:lnTo>
                  <a:pt x="13" y="243"/>
                </a:lnTo>
                <a:lnTo>
                  <a:pt x="13" y="243"/>
                </a:lnTo>
                <a:lnTo>
                  <a:pt x="14" y="228"/>
                </a:lnTo>
                <a:lnTo>
                  <a:pt x="14" y="214"/>
                </a:lnTo>
                <a:lnTo>
                  <a:pt x="14" y="214"/>
                </a:lnTo>
                <a:lnTo>
                  <a:pt x="14" y="195"/>
                </a:lnTo>
                <a:lnTo>
                  <a:pt x="14" y="195"/>
                </a:lnTo>
                <a:lnTo>
                  <a:pt x="14" y="164"/>
                </a:lnTo>
                <a:lnTo>
                  <a:pt x="14" y="164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5"/>
                </a:lnTo>
                <a:lnTo>
                  <a:pt x="14" y="165"/>
                </a:lnTo>
                <a:lnTo>
                  <a:pt x="14" y="197"/>
                </a:lnTo>
                <a:lnTo>
                  <a:pt x="14" y="197"/>
                </a:lnTo>
                <a:lnTo>
                  <a:pt x="13" y="213"/>
                </a:lnTo>
                <a:lnTo>
                  <a:pt x="13" y="213"/>
                </a:lnTo>
                <a:lnTo>
                  <a:pt x="11" y="236"/>
                </a:lnTo>
                <a:lnTo>
                  <a:pt x="11" y="236"/>
                </a:lnTo>
                <a:lnTo>
                  <a:pt x="11" y="284"/>
                </a:lnTo>
                <a:lnTo>
                  <a:pt x="11" y="284"/>
                </a:lnTo>
                <a:lnTo>
                  <a:pt x="11" y="287"/>
                </a:lnTo>
                <a:lnTo>
                  <a:pt x="11" y="287"/>
                </a:lnTo>
                <a:close/>
                <a:moveTo>
                  <a:pt x="382" y="317"/>
                </a:moveTo>
                <a:lnTo>
                  <a:pt x="382" y="317"/>
                </a:lnTo>
                <a:lnTo>
                  <a:pt x="382" y="317"/>
                </a:lnTo>
                <a:lnTo>
                  <a:pt x="382" y="317"/>
                </a:lnTo>
                <a:lnTo>
                  <a:pt x="384" y="315"/>
                </a:lnTo>
                <a:lnTo>
                  <a:pt x="384" y="315"/>
                </a:lnTo>
                <a:lnTo>
                  <a:pt x="393" y="302"/>
                </a:lnTo>
                <a:lnTo>
                  <a:pt x="393" y="302"/>
                </a:lnTo>
                <a:lnTo>
                  <a:pt x="393" y="299"/>
                </a:lnTo>
                <a:lnTo>
                  <a:pt x="395" y="296"/>
                </a:lnTo>
                <a:lnTo>
                  <a:pt x="395" y="296"/>
                </a:lnTo>
                <a:lnTo>
                  <a:pt x="395" y="291"/>
                </a:lnTo>
                <a:lnTo>
                  <a:pt x="395" y="291"/>
                </a:lnTo>
                <a:lnTo>
                  <a:pt x="391" y="291"/>
                </a:lnTo>
                <a:lnTo>
                  <a:pt x="390" y="290"/>
                </a:lnTo>
                <a:lnTo>
                  <a:pt x="390" y="290"/>
                </a:lnTo>
                <a:lnTo>
                  <a:pt x="388" y="291"/>
                </a:lnTo>
                <a:lnTo>
                  <a:pt x="388" y="293"/>
                </a:lnTo>
                <a:lnTo>
                  <a:pt x="388" y="293"/>
                </a:lnTo>
                <a:lnTo>
                  <a:pt x="387" y="302"/>
                </a:lnTo>
                <a:lnTo>
                  <a:pt x="387" y="302"/>
                </a:lnTo>
                <a:lnTo>
                  <a:pt x="385" y="306"/>
                </a:lnTo>
                <a:lnTo>
                  <a:pt x="384" y="307"/>
                </a:lnTo>
                <a:lnTo>
                  <a:pt x="384" y="307"/>
                </a:lnTo>
                <a:lnTo>
                  <a:pt x="385" y="309"/>
                </a:lnTo>
                <a:lnTo>
                  <a:pt x="385" y="310"/>
                </a:lnTo>
                <a:lnTo>
                  <a:pt x="384" y="312"/>
                </a:lnTo>
                <a:lnTo>
                  <a:pt x="382" y="314"/>
                </a:lnTo>
                <a:lnTo>
                  <a:pt x="382" y="314"/>
                </a:lnTo>
                <a:lnTo>
                  <a:pt x="382" y="317"/>
                </a:lnTo>
                <a:lnTo>
                  <a:pt x="382" y="317"/>
                </a:lnTo>
                <a:close/>
                <a:moveTo>
                  <a:pt x="35" y="348"/>
                </a:moveTo>
                <a:lnTo>
                  <a:pt x="35" y="348"/>
                </a:lnTo>
                <a:lnTo>
                  <a:pt x="36" y="348"/>
                </a:lnTo>
                <a:lnTo>
                  <a:pt x="36" y="348"/>
                </a:lnTo>
                <a:lnTo>
                  <a:pt x="46" y="334"/>
                </a:lnTo>
                <a:lnTo>
                  <a:pt x="46" y="334"/>
                </a:lnTo>
                <a:lnTo>
                  <a:pt x="46" y="332"/>
                </a:lnTo>
                <a:lnTo>
                  <a:pt x="46" y="332"/>
                </a:lnTo>
                <a:lnTo>
                  <a:pt x="43" y="328"/>
                </a:lnTo>
                <a:lnTo>
                  <a:pt x="43" y="328"/>
                </a:lnTo>
                <a:lnTo>
                  <a:pt x="32" y="342"/>
                </a:lnTo>
                <a:lnTo>
                  <a:pt x="32" y="342"/>
                </a:lnTo>
                <a:lnTo>
                  <a:pt x="35" y="348"/>
                </a:lnTo>
                <a:lnTo>
                  <a:pt x="35" y="348"/>
                </a:lnTo>
                <a:close/>
                <a:moveTo>
                  <a:pt x="388" y="176"/>
                </a:moveTo>
                <a:lnTo>
                  <a:pt x="388" y="176"/>
                </a:lnTo>
                <a:lnTo>
                  <a:pt x="390" y="172"/>
                </a:lnTo>
                <a:lnTo>
                  <a:pt x="390" y="172"/>
                </a:lnTo>
                <a:lnTo>
                  <a:pt x="391" y="170"/>
                </a:lnTo>
                <a:lnTo>
                  <a:pt x="391" y="170"/>
                </a:lnTo>
                <a:lnTo>
                  <a:pt x="393" y="168"/>
                </a:lnTo>
                <a:lnTo>
                  <a:pt x="393" y="165"/>
                </a:lnTo>
                <a:lnTo>
                  <a:pt x="393" y="165"/>
                </a:lnTo>
                <a:lnTo>
                  <a:pt x="395" y="164"/>
                </a:lnTo>
                <a:lnTo>
                  <a:pt x="395" y="164"/>
                </a:lnTo>
                <a:lnTo>
                  <a:pt x="395" y="162"/>
                </a:lnTo>
                <a:lnTo>
                  <a:pt x="395" y="162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3" y="153"/>
                </a:lnTo>
                <a:lnTo>
                  <a:pt x="393" y="153"/>
                </a:lnTo>
                <a:lnTo>
                  <a:pt x="388" y="159"/>
                </a:lnTo>
                <a:lnTo>
                  <a:pt x="388" y="159"/>
                </a:lnTo>
                <a:lnTo>
                  <a:pt x="387" y="162"/>
                </a:lnTo>
                <a:lnTo>
                  <a:pt x="387" y="162"/>
                </a:lnTo>
                <a:lnTo>
                  <a:pt x="387" y="172"/>
                </a:lnTo>
                <a:lnTo>
                  <a:pt x="387" y="172"/>
                </a:lnTo>
                <a:lnTo>
                  <a:pt x="387" y="173"/>
                </a:lnTo>
                <a:lnTo>
                  <a:pt x="388" y="176"/>
                </a:lnTo>
                <a:lnTo>
                  <a:pt x="388" y="176"/>
                </a:lnTo>
                <a:close/>
                <a:moveTo>
                  <a:pt x="352" y="227"/>
                </a:moveTo>
                <a:lnTo>
                  <a:pt x="352" y="227"/>
                </a:lnTo>
                <a:lnTo>
                  <a:pt x="344" y="235"/>
                </a:lnTo>
                <a:lnTo>
                  <a:pt x="344" y="235"/>
                </a:lnTo>
                <a:lnTo>
                  <a:pt x="343" y="236"/>
                </a:lnTo>
                <a:lnTo>
                  <a:pt x="343" y="238"/>
                </a:lnTo>
                <a:lnTo>
                  <a:pt x="343" y="238"/>
                </a:lnTo>
                <a:lnTo>
                  <a:pt x="343" y="243"/>
                </a:lnTo>
                <a:lnTo>
                  <a:pt x="343" y="243"/>
                </a:lnTo>
                <a:lnTo>
                  <a:pt x="343" y="244"/>
                </a:lnTo>
                <a:lnTo>
                  <a:pt x="343" y="244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54" y="230"/>
                </a:lnTo>
                <a:lnTo>
                  <a:pt x="354" y="230"/>
                </a:lnTo>
                <a:lnTo>
                  <a:pt x="354" y="228"/>
                </a:lnTo>
                <a:lnTo>
                  <a:pt x="354" y="228"/>
                </a:lnTo>
                <a:lnTo>
                  <a:pt x="352" y="227"/>
                </a:lnTo>
                <a:lnTo>
                  <a:pt x="352" y="227"/>
                </a:lnTo>
                <a:close/>
                <a:moveTo>
                  <a:pt x="358" y="383"/>
                </a:moveTo>
                <a:lnTo>
                  <a:pt x="358" y="383"/>
                </a:lnTo>
                <a:lnTo>
                  <a:pt x="365" y="377"/>
                </a:lnTo>
                <a:lnTo>
                  <a:pt x="365" y="377"/>
                </a:lnTo>
                <a:lnTo>
                  <a:pt x="366" y="373"/>
                </a:lnTo>
                <a:lnTo>
                  <a:pt x="368" y="372"/>
                </a:lnTo>
                <a:lnTo>
                  <a:pt x="368" y="372"/>
                </a:lnTo>
                <a:lnTo>
                  <a:pt x="366" y="369"/>
                </a:lnTo>
                <a:lnTo>
                  <a:pt x="366" y="369"/>
                </a:lnTo>
                <a:lnTo>
                  <a:pt x="363" y="362"/>
                </a:lnTo>
                <a:lnTo>
                  <a:pt x="363" y="362"/>
                </a:lnTo>
                <a:lnTo>
                  <a:pt x="361" y="367"/>
                </a:lnTo>
                <a:lnTo>
                  <a:pt x="361" y="367"/>
                </a:lnTo>
                <a:lnTo>
                  <a:pt x="360" y="369"/>
                </a:lnTo>
                <a:lnTo>
                  <a:pt x="358" y="369"/>
                </a:lnTo>
                <a:lnTo>
                  <a:pt x="358" y="369"/>
                </a:lnTo>
                <a:lnTo>
                  <a:pt x="357" y="369"/>
                </a:lnTo>
                <a:lnTo>
                  <a:pt x="357" y="369"/>
                </a:lnTo>
                <a:lnTo>
                  <a:pt x="357" y="372"/>
                </a:lnTo>
                <a:lnTo>
                  <a:pt x="358" y="373"/>
                </a:lnTo>
                <a:lnTo>
                  <a:pt x="358" y="373"/>
                </a:lnTo>
                <a:lnTo>
                  <a:pt x="358" y="377"/>
                </a:lnTo>
                <a:lnTo>
                  <a:pt x="358" y="377"/>
                </a:lnTo>
                <a:lnTo>
                  <a:pt x="358" y="378"/>
                </a:lnTo>
                <a:lnTo>
                  <a:pt x="358" y="378"/>
                </a:lnTo>
                <a:lnTo>
                  <a:pt x="358" y="383"/>
                </a:lnTo>
                <a:lnTo>
                  <a:pt x="358" y="383"/>
                </a:lnTo>
                <a:close/>
                <a:moveTo>
                  <a:pt x="35" y="385"/>
                </a:moveTo>
                <a:lnTo>
                  <a:pt x="35" y="385"/>
                </a:lnTo>
                <a:lnTo>
                  <a:pt x="36" y="388"/>
                </a:lnTo>
                <a:lnTo>
                  <a:pt x="40" y="391"/>
                </a:lnTo>
                <a:lnTo>
                  <a:pt x="46" y="394"/>
                </a:lnTo>
                <a:lnTo>
                  <a:pt x="46" y="394"/>
                </a:lnTo>
                <a:lnTo>
                  <a:pt x="46" y="392"/>
                </a:lnTo>
                <a:lnTo>
                  <a:pt x="46" y="392"/>
                </a:lnTo>
                <a:lnTo>
                  <a:pt x="46" y="392"/>
                </a:lnTo>
                <a:lnTo>
                  <a:pt x="43" y="380"/>
                </a:lnTo>
                <a:lnTo>
                  <a:pt x="43" y="380"/>
                </a:lnTo>
                <a:lnTo>
                  <a:pt x="44" y="378"/>
                </a:lnTo>
                <a:lnTo>
                  <a:pt x="44" y="378"/>
                </a:lnTo>
                <a:lnTo>
                  <a:pt x="44" y="377"/>
                </a:lnTo>
                <a:lnTo>
                  <a:pt x="44" y="377"/>
                </a:lnTo>
                <a:lnTo>
                  <a:pt x="43" y="373"/>
                </a:lnTo>
                <a:lnTo>
                  <a:pt x="43" y="373"/>
                </a:lnTo>
                <a:lnTo>
                  <a:pt x="35" y="385"/>
                </a:lnTo>
                <a:lnTo>
                  <a:pt x="35" y="385"/>
                </a:lnTo>
                <a:close/>
                <a:moveTo>
                  <a:pt x="332" y="388"/>
                </a:moveTo>
                <a:lnTo>
                  <a:pt x="332" y="388"/>
                </a:lnTo>
                <a:lnTo>
                  <a:pt x="336" y="380"/>
                </a:lnTo>
                <a:lnTo>
                  <a:pt x="336" y="380"/>
                </a:lnTo>
                <a:lnTo>
                  <a:pt x="338" y="378"/>
                </a:lnTo>
                <a:lnTo>
                  <a:pt x="336" y="377"/>
                </a:lnTo>
                <a:lnTo>
                  <a:pt x="336" y="377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77"/>
                </a:lnTo>
                <a:lnTo>
                  <a:pt x="330" y="377"/>
                </a:lnTo>
                <a:lnTo>
                  <a:pt x="330" y="383"/>
                </a:lnTo>
                <a:lnTo>
                  <a:pt x="330" y="383"/>
                </a:lnTo>
                <a:lnTo>
                  <a:pt x="330" y="385"/>
                </a:lnTo>
                <a:lnTo>
                  <a:pt x="330" y="385"/>
                </a:lnTo>
                <a:lnTo>
                  <a:pt x="332" y="386"/>
                </a:lnTo>
                <a:lnTo>
                  <a:pt x="332" y="388"/>
                </a:lnTo>
                <a:lnTo>
                  <a:pt x="332" y="388"/>
                </a:lnTo>
                <a:close/>
                <a:moveTo>
                  <a:pt x="368" y="351"/>
                </a:moveTo>
                <a:lnTo>
                  <a:pt x="368" y="351"/>
                </a:lnTo>
                <a:lnTo>
                  <a:pt x="369" y="351"/>
                </a:lnTo>
                <a:lnTo>
                  <a:pt x="369" y="351"/>
                </a:lnTo>
                <a:lnTo>
                  <a:pt x="374" y="345"/>
                </a:lnTo>
                <a:lnTo>
                  <a:pt x="374" y="345"/>
                </a:lnTo>
                <a:lnTo>
                  <a:pt x="376" y="340"/>
                </a:lnTo>
                <a:lnTo>
                  <a:pt x="377" y="336"/>
                </a:lnTo>
                <a:lnTo>
                  <a:pt x="377" y="336"/>
                </a:lnTo>
                <a:lnTo>
                  <a:pt x="376" y="336"/>
                </a:lnTo>
                <a:lnTo>
                  <a:pt x="376" y="336"/>
                </a:lnTo>
                <a:lnTo>
                  <a:pt x="374" y="331"/>
                </a:lnTo>
                <a:lnTo>
                  <a:pt x="374" y="331"/>
                </a:lnTo>
                <a:lnTo>
                  <a:pt x="371" y="334"/>
                </a:lnTo>
                <a:lnTo>
                  <a:pt x="369" y="339"/>
                </a:lnTo>
                <a:lnTo>
                  <a:pt x="369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0"/>
                </a:lnTo>
                <a:lnTo>
                  <a:pt x="368" y="342"/>
                </a:lnTo>
                <a:lnTo>
                  <a:pt x="368" y="342"/>
                </a:lnTo>
                <a:lnTo>
                  <a:pt x="368" y="348"/>
                </a:lnTo>
                <a:lnTo>
                  <a:pt x="368" y="348"/>
                </a:lnTo>
                <a:lnTo>
                  <a:pt x="368" y="351"/>
                </a:lnTo>
                <a:lnTo>
                  <a:pt x="368" y="351"/>
                </a:lnTo>
                <a:close/>
                <a:moveTo>
                  <a:pt x="298" y="407"/>
                </a:moveTo>
                <a:lnTo>
                  <a:pt x="298" y="407"/>
                </a:lnTo>
                <a:lnTo>
                  <a:pt x="295" y="403"/>
                </a:lnTo>
                <a:lnTo>
                  <a:pt x="295" y="403"/>
                </a:lnTo>
                <a:lnTo>
                  <a:pt x="289" y="403"/>
                </a:lnTo>
                <a:lnTo>
                  <a:pt x="289" y="403"/>
                </a:lnTo>
                <a:lnTo>
                  <a:pt x="287" y="405"/>
                </a:lnTo>
                <a:lnTo>
                  <a:pt x="287" y="405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94" y="411"/>
                </a:lnTo>
                <a:lnTo>
                  <a:pt x="294" y="411"/>
                </a:lnTo>
                <a:lnTo>
                  <a:pt x="295" y="411"/>
                </a:lnTo>
                <a:lnTo>
                  <a:pt x="295" y="411"/>
                </a:lnTo>
                <a:lnTo>
                  <a:pt x="297" y="410"/>
                </a:lnTo>
                <a:lnTo>
                  <a:pt x="297" y="410"/>
                </a:lnTo>
                <a:lnTo>
                  <a:pt x="298" y="407"/>
                </a:lnTo>
                <a:lnTo>
                  <a:pt x="298" y="407"/>
                </a:lnTo>
                <a:close/>
                <a:moveTo>
                  <a:pt x="369" y="241"/>
                </a:moveTo>
                <a:lnTo>
                  <a:pt x="369" y="241"/>
                </a:lnTo>
                <a:lnTo>
                  <a:pt x="371" y="239"/>
                </a:lnTo>
                <a:lnTo>
                  <a:pt x="371" y="239"/>
                </a:lnTo>
                <a:lnTo>
                  <a:pt x="373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41"/>
                </a:lnTo>
                <a:lnTo>
                  <a:pt x="374" y="241"/>
                </a:lnTo>
                <a:lnTo>
                  <a:pt x="374" y="246"/>
                </a:lnTo>
                <a:lnTo>
                  <a:pt x="374" y="246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8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0"/>
                </a:lnTo>
                <a:lnTo>
                  <a:pt x="380" y="230"/>
                </a:lnTo>
                <a:lnTo>
                  <a:pt x="379" y="228"/>
                </a:lnTo>
                <a:lnTo>
                  <a:pt x="379" y="228"/>
                </a:lnTo>
                <a:lnTo>
                  <a:pt x="377" y="227"/>
                </a:lnTo>
                <a:lnTo>
                  <a:pt x="377" y="227"/>
                </a:lnTo>
                <a:lnTo>
                  <a:pt x="374" y="232"/>
                </a:lnTo>
                <a:lnTo>
                  <a:pt x="374" y="232"/>
                </a:lnTo>
                <a:lnTo>
                  <a:pt x="373" y="233"/>
                </a:lnTo>
                <a:lnTo>
                  <a:pt x="371" y="233"/>
                </a:lnTo>
                <a:lnTo>
                  <a:pt x="371" y="233"/>
                </a:lnTo>
                <a:lnTo>
                  <a:pt x="369" y="243"/>
                </a:lnTo>
                <a:lnTo>
                  <a:pt x="369" y="243"/>
                </a:lnTo>
                <a:lnTo>
                  <a:pt x="369" y="244"/>
                </a:lnTo>
                <a:lnTo>
                  <a:pt x="371" y="246"/>
                </a:lnTo>
                <a:lnTo>
                  <a:pt x="371" y="246"/>
                </a:lnTo>
                <a:lnTo>
                  <a:pt x="371" y="244"/>
                </a:lnTo>
                <a:lnTo>
                  <a:pt x="369" y="241"/>
                </a:lnTo>
                <a:lnTo>
                  <a:pt x="369" y="241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2"/>
                </a:lnTo>
                <a:lnTo>
                  <a:pt x="144" y="101"/>
                </a:lnTo>
                <a:lnTo>
                  <a:pt x="144" y="101"/>
                </a:lnTo>
                <a:lnTo>
                  <a:pt x="144" y="97"/>
                </a:lnTo>
                <a:lnTo>
                  <a:pt x="144" y="97"/>
                </a:lnTo>
                <a:lnTo>
                  <a:pt x="144" y="93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90"/>
                </a:lnTo>
                <a:lnTo>
                  <a:pt x="144" y="90"/>
                </a:lnTo>
                <a:lnTo>
                  <a:pt x="141" y="99"/>
                </a:lnTo>
                <a:lnTo>
                  <a:pt x="141" y="99"/>
                </a:lnTo>
                <a:lnTo>
                  <a:pt x="139" y="101"/>
                </a:lnTo>
                <a:lnTo>
                  <a:pt x="139" y="101"/>
                </a:lnTo>
                <a:lnTo>
                  <a:pt x="139" y="108"/>
                </a:lnTo>
                <a:lnTo>
                  <a:pt x="139" y="108"/>
                </a:lnTo>
                <a:lnTo>
                  <a:pt x="141" y="110"/>
                </a:lnTo>
                <a:lnTo>
                  <a:pt x="141" y="110"/>
                </a:lnTo>
                <a:lnTo>
                  <a:pt x="144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13"/>
                </a:lnTo>
                <a:lnTo>
                  <a:pt x="145" y="113"/>
                </a:lnTo>
                <a:lnTo>
                  <a:pt x="145" y="112"/>
                </a:lnTo>
                <a:lnTo>
                  <a:pt x="145" y="112"/>
                </a:lnTo>
                <a:lnTo>
                  <a:pt x="145" y="108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219" y="108"/>
                </a:moveTo>
                <a:lnTo>
                  <a:pt x="219" y="108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19" y="94"/>
                </a:lnTo>
                <a:lnTo>
                  <a:pt x="218" y="90"/>
                </a:lnTo>
                <a:lnTo>
                  <a:pt x="218" y="90"/>
                </a:lnTo>
                <a:lnTo>
                  <a:pt x="213" y="97"/>
                </a:lnTo>
                <a:lnTo>
                  <a:pt x="213" y="97"/>
                </a:lnTo>
                <a:lnTo>
                  <a:pt x="213" y="99"/>
                </a:lnTo>
                <a:lnTo>
                  <a:pt x="213" y="102"/>
                </a:lnTo>
                <a:lnTo>
                  <a:pt x="213" y="102"/>
                </a:lnTo>
                <a:lnTo>
                  <a:pt x="219" y="108"/>
                </a:lnTo>
                <a:lnTo>
                  <a:pt x="219" y="108"/>
                </a:lnTo>
                <a:close/>
                <a:moveTo>
                  <a:pt x="338" y="400"/>
                </a:moveTo>
                <a:lnTo>
                  <a:pt x="338" y="400"/>
                </a:lnTo>
                <a:lnTo>
                  <a:pt x="336" y="400"/>
                </a:lnTo>
                <a:lnTo>
                  <a:pt x="336" y="400"/>
                </a:lnTo>
                <a:lnTo>
                  <a:pt x="328" y="400"/>
                </a:lnTo>
                <a:lnTo>
                  <a:pt x="328" y="400"/>
                </a:lnTo>
                <a:lnTo>
                  <a:pt x="325" y="402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7"/>
                </a:lnTo>
                <a:lnTo>
                  <a:pt x="322" y="410"/>
                </a:lnTo>
                <a:lnTo>
                  <a:pt x="322" y="410"/>
                </a:lnTo>
                <a:lnTo>
                  <a:pt x="322" y="411"/>
                </a:lnTo>
                <a:lnTo>
                  <a:pt x="322" y="411"/>
                </a:lnTo>
                <a:lnTo>
                  <a:pt x="338" y="408"/>
                </a:lnTo>
                <a:lnTo>
                  <a:pt x="338" y="408"/>
                </a:lnTo>
                <a:lnTo>
                  <a:pt x="338" y="407"/>
                </a:lnTo>
                <a:lnTo>
                  <a:pt x="338" y="407"/>
                </a:lnTo>
                <a:lnTo>
                  <a:pt x="336" y="408"/>
                </a:lnTo>
                <a:lnTo>
                  <a:pt x="336" y="408"/>
                </a:lnTo>
                <a:lnTo>
                  <a:pt x="335" y="408"/>
                </a:lnTo>
                <a:lnTo>
                  <a:pt x="335" y="408"/>
                </a:lnTo>
                <a:lnTo>
                  <a:pt x="335" y="408"/>
                </a:lnTo>
                <a:lnTo>
                  <a:pt x="333" y="407"/>
                </a:lnTo>
                <a:lnTo>
                  <a:pt x="335" y="405"/>
                </a:lnTo>
                <a:lnTo>
                  <a:pt x="335" y="405"/>
                </a:lnTo>
                <a:lnTo>
                  <a:pt x="335" y="403"/>
                </a:lnTo>
                <a:lnTo>
                  <a:pt x="335" y="403"/>
                </a:lnTo>
                <a:lnTo>
                  <a:pt x="338" y="400"/>
                </a:lnTo>
                <a:lnTo>
                  <a:pt x="338" y="400"/>
                </a:lnTo>
                <a:close/>
                <a:moveTo>
                  <a:pt x="18" y="334"/>
                </a:moveTo>
                <a:lnTo>
                  <a:pt x="18" y="334"/>
                </a:lnTo>
                <a:lnTo>
                  <a:pt x="19" y="334"/>
                </a:lnTo>
                <a:lnTo>
                  <a:pt x="19" y="334"/>
                </a:lnTo>
                <a:lnTo>
                  <a:pt x="21" y="331"/>
                </a:lnTo>
                <a:lnTo>
                  <a:pt x="21" y="331"/>
                </a:lnTo>
                <a:lnTo>
                  <a:pt x="21" y="329"/>
                </a:lnTo>
                <a:lnTo>
                  <a:pt x="21" y="329"/>
                </a:lnTo>
                <a:lnTo>
                  <a:pt x="21" y="328"/>
                </a:lnTo>
                <a:lnTo>
                  <a:pt x="22" y="326"/>
                </a:lnTo>
                <a:lnTo>
                  <a:pt x="22" y="326"/>
                </a:lnTo>
                <a:lnTo>
                  <a:pt x="24" y="326"/>
                </a:lnTo>
                <a:lnTo>
                  <a:pt x="24" y="326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4" y="320"/>
                </a:lnTo>
                <a:lnTo>
                  <a:pt x="24" y="317"/>
                </a:lnTo>
                <a:lnTo>
                  <a:pt x="24" y="317"/>
                </a:lnTo>
                <a:lnTo>
                  <a:pt x="25" y="312"/>
                </a:lnTo>
                <a:lnTo>
                  <a:pt x="25" y="312"/>
                </a:lnTo>
                <a:lnTo>
                  <a:pt x="25" y="307"/>
                </a:lnTo>
                <a:lnTo>
                  <a:pt x="25" y="307"/>
                </a:lnTo>
                <a:lnTo>
                  <a:pt x="24" y="307"/>
                </a:lnTo>
                <a:lnTo>
                  <a:pt x="22" y="309"/>
                </a:lnTo>
                <a:lnTo>
                  <a:pt x="22" y="309"/>
                </a:lnTo>
                <a:lnTo>
                  <a:pt x="21" y="315"/>
                </a:lnTo>
                <a:lnTo>
                  <a:pt x="21" y="315"/>
                </a:lnTo>
                <a:lnTo>
                  <a:pt x="21" y="317"/>
                </a:lnTo>
                <a:lnTo>
                  <a:pt x="21" y="317"/>
                </a:lnTo>
                <a:lnTo>
                  <a:pt x="21" y="318"/>
                </a:lnTo>
                <a:lnTo>
                  <a:pt x="19" y="320"/>
                </a:lnTo>
                <a:lnTo>
                  <a:pt x="19" y="320"/>
                </a:lnTo>
                <a:lnTo>
                  <a:pt x="18" y="320"/>
                </a:lnTo>
                <a:lnTo>
                  <a:pt x="18" y="320"/>
                </a:lnTo>
                <a:lnTo>
                  <a:pt x="18" y="334"/>
                </a:lnTo>
                <a:lnTo>
                  <a:pt x="18" y="334"/>
                </a:lnTo>
                <a:close/>
                <a:moveTo>
                  <a:pt x="21" y="214"/>
                </a:moveTo>
                <a:lnTo>
                  <a:pt x="21" y="214"/>
                </a:lnTo>
                <a:lnTo>
                  <a:pt x="19" y="230"/>
                </a:lnTo>
                <a:lnTo>
                  <a:pt x="19" y="230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21" y="232"/>
                </a:lnTo>
                <a:lnTo>
                  <a:pt x="21" y="232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29" y="209"/>
                </a:lnTo>
                <a:lnTo>
                  <a:pt x="29" y="209"/>
                </a:lnTo>
                <a:lnTo>
                  <a:pt x="27" y="211"/>
                </a:lnTo>
                <a:lnTo>
                  <a:pt x="27" y="211"/>
                </a:lnTo>
                <a:lnTo>
                  <a:pt x="25" y="211"/>
                </a:lnTo>
                <a:lnTo>
                  <a:pt x="25" y="211"/>
                </a:lnTo>
                <a:lnTo>
                  <a:pt x="24" y="214"/>
                </a:lnTo>
                <a:lnTo>
                  <a:pt x="24" y="214"/>
                </a:lnTo>
                <a:lnTo>
                  <a:pt x="24" y="216"/>
                </a:lnTo>
                <a:lnTo>
                  <a:pt x="21" y="216"/>
                </a:lnTo>
                <a:lnTo>
                  <a:pt x="21" y="216"/>
                </a:lnTo>
                <a:lnTo>
                  <a:pt x="21" y="214"/>
                </a:lnTo>
                <a:lnTo>
                  <a:pt x="21" y="214"/>
                </a:lnTo>
                <a:close/>
                <a:moveTo>
                  <a:pt x="235" y="227"/>
                </a:moveTo>
                <a:lnTo>
                  <a:pt x="235" y="227"/>
                </a:lnTo>
                <a:lnTo>
                  <a:pt x="237" y="227"/>
                </a:lnTo>
                <a:lnTo>
                  <a:pt x="237" y="227"/>
                </a:lnTo>
                <a:lnTo>
                  <a:pt x="237" y="224"/>
                </a:lnTo>
                <a:lnTo>
                  <a:pt x="237" y="224"/>
                </a:lnTo>
                <a:lnTo>
                  <a:pt x="237" y="205"/>
                </a:lnTo>
                <a:lnTo>
                  <a:pt x="237" y="205"/>
                </a:lnTo>
                <a:lnTo>
                  <a:pt x="237" y="198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1" y="189"/>
                </a:lnTo>
                <a:lnTo>
                  <a:pt x="231" y="189"/>
                </a:lnTo>
                <a:lnTo>
                  <a:pt x="232" y="198"/>
                </a:lnTo>
                <a:lnTo>
                  <a:pt x="232" y="198"/>
                </a:lnTo>
                <a:lnTo>
                  <a:pt x="234" y="203"/>
                </a:lnTo>
                <a:lnTo>
                  <a:pt x="234" y="208"/>
                </a:lnTo>
                <a:lnTo>
                  <a:pt x="234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13"/>
                </a:lnTo>
                <a:lnTo>
                  <a:pt x="235" y="213"/>
                </a:lnTo>
                <a:lnTo>
                  <a:pt x="235" y="227"/>
                </a:lnTo>
                <a:lnTo>
                  <a:pt x="235" y="227"/>
                </a:lnTo>
                <a:close/>
                <a:moveTo>
                  <a:pt x="388" y="134"/>
                </a:moveTo>
                <a:lnTo>
                  <a:pt x="388" y="134"/>
                </a:lnTo>
                <a:lnTo>
                  <a:pt x="391" y="121"/>
                </a:lnTo>
                <a:lnTo>
                  <a:pt x="391" y="121"/>
                </a:lnTo>
                <a:lnTo>
                  <a:pt x="391" y="116"/>
                </a:lnTo>
                <a:lnTo>
                  <a:pt x="391" y="116"/>
                </a:lnTo>
                <a:lnTo>
                  <a:pt x="391" y="104"/>
                </a:lnTo>
                <a:lnTo>
                  <a:pt x="391" y="104"/>
                </a:lnTo>
                <a:lnTo>
                  <a:pt x="391" y="102"/>
                </a:lnTo>
                <a:lnTo>
                  <a:pt x="391" y="102"/>
                </a:lnTo>
                <a:lnTo>
                  <a:pt x="390" y="104"/>
                </a:lnTo>
                <a:lnTo>
                  <a:pt x="390" y="105"/>
                </a:lnTo>
                <a:lnTo>
                  <a:pt x="390" y="105"/>
                </a:lnTo>
                <a:lnTo>
                  <a:pt x="388" y="107"/>
                </a:lnTo>
                <a:lnTo>
                  <a:pt x="388" y="107"/>
                </a:lnTo>
                <a:lnTo>
                  <a:pt x="388" y="110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90" y="113"/>
                </a:lnTo>
                <a:lnTo>
                  <a:pt x="390" y="115"/>
                </a:lnTo>
                <a:lnTo>
                  <a:pt x="390" y="115"/>
                </a:lnTo>
                <a:lnTo>
                  <a:pt x="390" y="116"/>
                </a:lnTo>
                <a:lnTo>
                  <a:pt x="388" y="116"/>
                </a:lnTo>
                <a:lnTo>
                  <a:pt x="388" y="116"/>
                </a:lnTo>
                <a:lnTo>
                  <a:pt x="387" y="118"/>
                </a:lnTo>
                <a:lnTo>
                  <a:pt x="387" y="118"/>
                </a:lnTo>
                <a:lnTo>
                  <a:pt x="387" y="118"/>
                </a:lnTo>
                <a:lnTo>
                  <a:pt x="387" y="121"/>
                </a:lnTo>
                <a:lnTo>
                  <a:pt x="387" y="121"/>
                </a:lnTo>
                <a:lnTo>
                  <a:pt x="387" y="123"/>
                </a:lnTo>
                <a:lnTo>
                  <a:pt x="387" y="123"/>
                </a:lnTo>
                <a:lnTo>
                  <a:pt x="387" y="131"/>
                </a:lnTo>
                <a:lnTo>
                  <a:pt x="387" y="131"/>
                </a:lnTo>
                <a:lnTo>
                  <a:pt x="387" y="132"/>
                </a:lnTo>
                <a:lnTo>
                  <a:pt x="388" y="134"/>
                </a:lnTo>
                <a:lnTo>
                  <a:pt x="388" y="134"/>
                </a:lnTo>
                <a:close/>
                <a:moveTo>
                  <a:pt x="22" y="332"/>
                </a:moveTo>
                <a:lnTo>
                  <a:pt x="22" y="332"/>
                </a:lnTo>
                <a:lnTo>
                  <a:pt x="19" y="340"/>
                </a:lnTo>
                <a:lnTo>
                  <a:pt x="19" y="340"/>
                </a:lnTo>
                <a:lnTo>
                  <a:pt x="19" y="345"/>
                </a:lnTo>
                <a:lnTo>
                  <a:pt x="19" y="348"/>
                </a:lnTo>
                <a:lnTo>
                  <a:pt x="19" y="348"/>
                </a:lnTo>
                <a:lnTo>
                  <a:pt x="22" y="348"/>
                </a:lnTo>
                <a:lnTo>
                  <a:pt x="24" y="350"/>
                </a:lnTo>
                <a:lnTo>
                  <a:pt x="24" y="350"/>
                </a:lnTo>
                <a:lnTo>
                  <a:pt x="29" y="342"/>
                </a:lnTo>
                <a:lnTo>
                  <a:pt x="29" y="342"/>
                </a:lnTo>
                <a:lnTo>
                  <a:pt x="22" y="332"/>
                </a:lnTo>
                <a:lnTo>
                  <a:pt x="22" y="332"/>
                </a:lnTo>
                <a:close/>
                <a:moveTo>
                  <a:pt x="294" y="154"/>
                </a:move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300" y="154"/>
                </a:lnTo>
                <a:lnTo>
                  <a:pt x="300" y="154"/>
                </a:lnTo>
                <a:lnTo>
                  <a:pt x="303" y="153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5" y="149"/>
                </a:lnTo>
                <a:lnTo>
                  <a:pt x="306" y="149"/>
                </a:lnTo>
                <a:lnTo>
                  <a:pt x="306" y="149"/>
                </a:lnTo>
                <a:lnTo>
                  <a:pt x="309" y="153"/>
                </a:lnTo>
                <a:lnTo>
                  <a:pt x="309" y="153"/>
                </a:lnTo>
                <a:lnTo>
                  <a:pt x="313" y="151"/>
                </a:lnTo>
                <a:lnTo>
                  <a:pt x="313" y="151"/>
                </a:lnTo>
                <a:lnTo>
                  <a:pt x="314" y="149"/>
                </a:lnTo>
                <a:lnTo>
                  <a:pt x="313" y="148"/>
                </a:lnTo>
                <a:lnTo>
                  <a:pt x="313" y="148"/>
                </a:lnTo>
                <a:lnTo>
                  <a:pt x="313" y="146"/>
                </a:lnTo>
                <a:lnTo>
                  <a:pt x="313" y="146"/>
                </a:lnTo>
                <a:lnTo>
                  <a:pt x="305" y="146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4" y="154"/>
                </a:lnTo>
                <a:lnTo>
                  <a:pt x="294" y="154"/>
                </a:lnTo>
                <a:close/>
                <a:moveTo>
                  <a:pt x="29" y="194"/>
                </a:moveTo>
                <a:lnTo>
                  <a:pt x="29" y="194"/>
                </a:lnTo>
                <a:lnTo>
                  <a:pt x="30" y="192"/>
                </a:lnTo>
                <a:lnTo>
                  <a:pt x="30" y="191"/>
                </a:lnTo>
                <a:lnTo>
                  <a:pt x="30" y="191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30" y="187"/>
                </a:lnTo>
                <a:lnTo>
                  <a:pt x="30" y="187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5" y="186"/>
                </a:lnTo>
                <a:lnTo>
                  <a:pt x="38" y="179"/>
                </a:lnTo>
                <a:lnTo>
                  <a:pt x="38" y="179"/>
                </a:lnTo>
                <a:lnTo>
                  <a:pt x="36" y="179"/>
                </a:lnTo>
                <a:lnTo>
                  <a:pt x="36" y="179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4" y="192"/>
                </a:lnTo>
                <a:lnTo>
                  <a:pt x="24" y="192"/>
                </a:lnTo>
                <a:lnTo>
                  <a:pt x="29" y="194"/>
                </a:lnTo>
                <a:lnTo>
                  <a:pt x="29" y="194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8" y="260"/>
                </a:lnTo>
                <a:lnTo>
                  <a:pt x="78" y="260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8" y="252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81" y="249"/>
                </a:lnTo>
                <a:lnTo>
                  <a:pt x="82" y="249"/>
                </a:lnTo>
                <a:lnTo>
                  <a:pt x="82" y="249"/>
                </a:lnTo>
                <a:lnTo>
                  <a:pt x="84" y="250"/>
                </a:lnTo>
                <a:lnTo>
                  <a:pt x="84" y="250"/>
                </a:lnTo>
                <a:lnTo>
                  <a:pt x="96" y="236"/>
                </a:lnTo>
                <a:lnTo>
                  <a:pt x="96" y="236"/>
                </a:lnTo>
                <a:lnTo>
                  <a:pt x="96" y="235"/>
                </a:lnTo>
                <a:lnTo>
                  <a:pt x="96" y="235"/>
                </a:lnTo>
                <a:lnTo>
                  <a:pt x="76" y="247"/>
                </a:lnTo>
                <a:lnTo>
                  <a:pt x="76" y="247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235" y="104"/>
                </a:moveTo>
                <a:lnTo>
                  <a:pt x="235" y="104"/>
                </a:lnTo>
                <a:lnTo>
                  <a:pt x="237" y="97"/>
                </a:lnTo>
                <a:lnTo>
                  <a:pt x="237" y="97"/>
                </a:lnTo>
                <a:lnTo>
                  <a:pt x="242" y="90"/>
                </a:lnTo>
                <a:lnTo>
                  <a:pt x="242" y="90"/>
                </a:lnTo>
                <a:lnTo>
                  <a:pt x="242" y="88"/>
                </a:lnTo>
                <a:lnTo>
                  <a:pt x="242" y="88"/>
                </a:lnTo>
                <a:lnTo>
                  <a:pt x="231" y="88"/>
                </a:lnTo>
                <a:lnTo>
                  <a:pt x="231" y="88"/>
                </a:lnTo>
                <a:lnTo>
                  <a:pt x="232" y="96"/>
                </a:lnTo>
                <a:lnTo>
                  <a:pt x="235" y="104"/>
                </a:lnTo>
                <a:lnTo>
                  <a:pt x="235" y="104"/>
                </a:lnTo>
                <a:close/>
                <a:moveTo>
                  <a:pt x="25" y="364"/>
                </a:moveTo>
                <a:lnTo>
                  <a:pt x="25" y="364"/>
                </a:lnTo>
                <a:lnTo>
                  <a:pt x="32" y="355"/>
                </a:lnTo>
                <a:lnTo>
                  <a:pt x="32" y="355"/>
                </a:lnTo>
                <a:lnTo>
                  <a:pt x="33" y="353"/>
                </a:lnTo>
                <a:lnTo>
                  <a:pt x="32" y="351"/>
                </a:lnTo>
                <a:lnTo>
                  <a:pt x="32" y="351"/>
                </a:lnTo>
                <a:lnTo>
                  <a:pt x="32" y="350"/>
                </a:lnTo>
                <a:lnTo>
                  <a:pt x="32" y="350"/>
                </a:lnTo>
                <a:lnTo>
                  <a:pt x="33" y="348"/>
                </a:lnTo>
                <a:lnTo>
                  <a:pt x="33" y="348"/>
                </a:lnTo>
                <a:lnTo>
                  <a:pt x="30" y="345"/>
                </a:lnTo>
                <a:lnTo>
                  <a:pt x="30" y="345"/>
                </a:lnTo>
                <a:lnTo>
                  <a:pt x="22" y="356"/>
                </a:lnTo>
                <a:lnTo>
                  <a:pt x="22" y="356"/>
                </a:lnTo>
                <a:lnTo>
                  <a:pt x="22" y="358"/>
                </a:lnTo>
                <a:lnTo>
                  <a:pt x="22" y="358"/>
                </a:lnTo>
                <a:lnTo>
                  <a:pt x="25" y="364"/>
                </a:lnTo>
                <a:lnTo>
                  <a:pt x="25" y="364"/>
                </a:lnTo>
                <a:close/>
                <a:moveTo>
                  <a:pt x="401" y="370"/>
                </a:moveTo>
                <a:lnTo>
                  <a:pt x="401" y="370"/>
                </a:lnTo>
                <a:lnTo>
                  <a:pt x="398" y="370"/>
                </a:lnTo>
                <a:lnTo>
                  <a:pt x="396" y="373"/>
                </a:lnTo>
                <a:lnTo>
                  <a:pt x="396" y="373"/>
                </a:lnTo>
                <a:lnTo>
                  <a:pt x="396" y="375"/>
                </a:lnTo>
                <a:lnTo>
                  <a:pt x="396" y="375"/>
                </a:lnTo>
                <a:lnTo>
                  <a:pt x="395" y="378"/>
                </a:lnTo>
                <a:lnTo>
                  <a:pt x="395" y="378"/>
                </a:lnTo>
                <a:lnTo>
                  <a:pt x="393" y="383"/>
                </a:lnTo>
                <a:lnTo>
                  <a:pt x="393" y="383"/>
                </a:lnTo>
                <a:lnTo>
                  <a:pt x="388" y="392"/>
                </a:lnTo>
                <a:lnTo>
                  <a:pt x="382" y="400"/>
                </a:lnTo>
                <a:lnTo>
                  <a:pt x="382" y="400"/>
                </a:lnTo>
                <a:lnTo>
                  <a:pt x="380" y="400"/>
                </a:lnTo>
                <a:lnTo>
                  <a:pt x="380" y="400"/>
                </a:lnTo>
                <a:lnTo>
                  <a:pt x="382" y="400"/>
                </a:lnTo>
                <a:lnTo>
                  <a:pt x="382" y="400"/>
                </a:lnTo>
                <a:lnTo>
                  <a:pt x="384" y="400"/>
                </a:lnTo>
                <a:lnTo>
                  <a:pt x="384" y="400"/>
                </a:lnTo>
                <a:lnTo>
                  <a:pt x="395" y="386"/>
                </a:lnTo>
                <a:lnTo>
                  <a:pt x="395" y="386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1"/>
                </a:lnTo>
                <a:lnTo>
                  <a:pt x="396" y="381"/>
                </a:lnTo>
                <a:lnTo>
                  <a:pt x="398" y="381"/>
                </a:lnTo>
                <a:lnTo>
                  <a:pt x="398" y="381"/>
                </a:lnTo>
                <a:lnTo>
                  <a:pt x="401" y="370"/>
                </a:lnTo>
                <a:lnTo>
                  <a:pt x="401" y="370"/>
                </a:lnTo>
                <a:close/>
                <a:moveTo>
                  <a:pt x="339" y="381"/>
                </a:moveTo>
                <a:lnTo>
                  <a:pt x="339" y="381"/>
                </a:lnTo>
                <a:lnTo>
                  <a:pt x="339" y="381"/>
                </a:lnTo>
                <a:lnTo>
                  <a:pt x="339" y="381"/>
                </a:lnTo>
                <a:lnTo>
                  <a:pt x="328" y="397"/>
                </a:lnTo>
                <a:lnTo>
                  <a:pt x="328" y="397"/>
                </a:lnTo>
                <a:lnTo>
                  <a:pt x="339" y="396"/>
                </a:lnTo>
                <a:lnTo>
                  <a:pt x="339" y="396"/>
                </a:lnTo>
                <a:lnTo>
                  <a:pt x="339" y="394"/>
                </a:lnTo>
                <a:lnTo>
                  <a:pt x="339" y="394"/>
                </a:lnTo>
                <a:lnTo>
                  <a:pt x="339" y="383"/>
                </a:lnTo>
                <a:lnTo>
                  <a:pt x="339" y="383"/>
                </a:lnTo>
                <a:lnTo>
                  <a:pt x="339" y="381"/>
                </a:lnTo>
                <a:lnTo>
                  <a:pt x="339" y="381"/>
                </a:lnTo>
                <a:close/>
                <a:moveTo>
                  <a:pt x="365" y="257"/>
                </a:moveTo>
                <a:lnTo>
                  <a:pt x="365" y="257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61" y="277"/>
                </a:lnTo>
                <a:lnTo>
                  <a:pt x="361" y="277"/>
                </a:lnTo>
                <a:lnTo>
                  <a:pt x="368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7"/>
                </a:lnTo>
                <a:lnTo>
                  <a:pt x="365" y="257"/>
                </a:lnTo>
                <a:close/>
                <a:moveTo>
                  <a:pt x="70" y="366"/>
                </a:moveTo>
                <a:lnTo>
                  <a:pt x="70" y="366"/>
                </a:lnTo>
                <a:lnTo>
                  <a:pt x="63" y="373"/>
                </a:lnTo>
                <a:lnTo>
                  <a:pt x="63" y="373"/>
                </a:lnTo>
                <a:lnTo>
                  <a:pt x="63" y="375"/>
                </a:lnTo>
                <a:lnTo>
                  <a:pt x="63" y="375"/>
                </a:lnTo>
                <a:lnTo>
                  <a:pt x="65" y="378"/>
                </a:lnTo>
                <a:lnTo>
                  <a:pt x="65" y="378"/>
                </a:lnTo>
                <a:lnTo>
                  <a:pt x="66" y="378"/>
                </a:lnTo>
                <a:lnTo>
                  <a:pt x="66" y="378"/>
                </a:lnTo>
                <a:lnTo>
                  <a:pt x="70" y="380"/>
                </a:lnTo>
                <a:lnTo>
                  <a:pt x="70" y="383"/>
                </a:lnTo>
                <a:lnTo>
                  <a:pt x="70" y="383"/>
                </a:lnTo>
                <a:lnTo>
                  <a:pt x="71" y="385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1" y="386"/>
                </a:lnTo>
                <a:lnTo>
                  <a:pt x="71" y="386"/>
                </a:lnTo>
                <a:lnTo>
                  <a:pt x="71" y="370"/>
                </a:lnTo>
                <a:lnTo>
                  <a:pt x="71" y="370"/>
                </a:lnTo>
                <a:lnTo>
                  <a:pt x="70" y="366"/>
                </a:lnTo>
                <a:lnTo>
                  <a:pt x="70" y="366"/>
                </a:lnTo>
                <a:close/>
                <a:moveTo>
                  <a:pt x="344" y="291"/>
                </a:moveTo>
                <a:lnTo>
                  <a:pt x="344" y="291"/>
                </a:lnTo>
                <a:lnTo>
                  <a:pt x="352" y="277"/>
                </a:lnTo>
                <a:lnTo>
                  <a:pt x="352" y="277"/>
                </a:lnTo>
                <a:lnTo>
                  <a:pt x="352" y="274"/>
                </a:lnTo>
                <a:lnTo>
                  <a:pt x="352" y="274"/>
                </a:lnTo>
                <a:lnTo>
                  <a:pt x="344" y="273"/>
                </a:lnTo>
                <a:lnTo>
                  <a:pt x="344" y="273"/>
                </a:lnTo>
                <a:lnTo>
                  <a:pt x="344" y="291"/>
                </a:lnTo>
                <a:lnTo>
                  <a:pt x="344" y="291"/>
                </a:lnTo>
                <a:close/>
                <a:moveTo>
                  <a:pt x="178" y="407"/>
                </a:moveTo>
                <a:lnTo>
                  <a:pt x="178" y="407"/>
                </a:lnTo>
                <a:lnTo>
                  <a:pt x="182" y="411"/>
                </a:lnTo>
                <a:lnTo>
                  <a:pt x="182" y="411"/>
                </a:lnTo>
                <a:lnTo>
                  <a:pt x="182" y="411"/>
                </a:lnTo>
                <a:lnTo>
                  <a:pt x="183" y="413"/>
                </a:lnTo>
                <a:lnTo>
                  <a:pt x="183" y="413"/>
                </a:lnTo>
                <a:lnTo>
                  <a:pt x="185" y="413"/>
                </a:lnTo>
                <a:lnTo>
                  <a:pt x="185" y="413"/>
                </a:lnTo>
                <a:lnTo>
                  <a:pt x="186" y="413"/>
                </a:lnTo>
                <a:lnTo>
                  <a:pt x="188" y="413"/>
                </a:lnTo>
                <a:lnTo>
                  <a:pt x="188" y="413"/>
                </a:lnTo>
                <a:lnTo>
                  <a:pt x="191" y="413"/>
                </a:lnTo>
                <a:lnTo>
                  <a:pt x="191" y="413"/>
                </a:lnTo>
                <a:lnTo>
                  <a:pt x="194" y="413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08"/>
                </a:lnTo>
                <a:lnTo>
                  <a:pt x="194" y="408"/>
                </a:lnTo>
                <a:lnTo>
                  <a:pt x="194" y="408"/>
                </a:lnTo>
                <a:lnTo>
                  <a:pt x="183" y="407"/>
                </a:lnTo>
                <a:lnTo>
                  <a:pt x="183" y="407"/>
                </a:lnTo>
                <a:lnTo>
                  <a:pt x="178" y="407"/>
                </a:lnTo>
                <a:lnTo>
                  <a:pt x="178" y="407"/>
                </a:lnTo>
                <a:close/>
                <a:moveTo>
                  <a:pt x="120" y="414"/>
                </a:moveTo>
                <a:lnTo>
                  <a:pt x="120" y="414"/>
                </a:lnTo>
                <a:lnTo>
                  <a:pt x="131" y="414"/>
                </a:lnTo>
                <a:lnTo>
                  <a:pt x="131" y="414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1"/>
                </a:lnTo>
                <a:lnTo>
                  <a:pt x="133" y="411"/>
                </a:lnTo>
                <a:lnTo>
                  <a:pt x="131" y="408"/>
                </a:lnTo>
                <a:lnTo>
                  <a:pt x="131" y="408"/>
                </a:lnTo>
                <a:lnTo>
                  <a:pt x="130" y="408"/>
                </a:lnTo>
                <a:lnTo>
                  <a:pt x="130" y="408"/>
                </a:lnTo>
                <a:lnTo>
                  <a:pt x="119" y="408"/>
                </a:lnTo>
                <a:lnTo>
                  <a:pt x="119" y="408"/>
                </a:lnTo>
                <a:lnTo>
                  <a:pt x="117" y="408"/>
                </a:lnTo>
                <a:lnTo>
                  <a:pt x="117" y="408"/>
                </a:lnTo>
                <a:lnTo>
                  <a:pt x="120" y="411"/>
                </a:lnTo>
                <a:lnTo>
                  <a:pt x="120" y="411"/>
                </a:lnTo>
                <a:lnTo>
                  <a:pt x="120" y="411"/>
                </a:lnTo>
                <a:lnTo>
                  <a:pt x="120" y="413"/>
                </a:lnTo>
                <a:lnTo>
                  <a:pt x="120" y="413"/>
                </a:lnTo>
                <a:lnTo>
                  <a:pt x="120" y="414"/>
                </a:lnTo>
                <a:lnTo>
                  <a:pt x="120" y="414"/>
                </a:lnTo>
                <a:close/>
                <a:moveTo>
                  <a:pt x="361" y="143"/>
                </a:moveTo>
                <a:lnTo>
                  <a:pt x="361" y="143"/>
                </a:lnTo>
                <a:lnTo>
                  <a:pt x="365" y="138"/>
                </a:lnTo>
                <a:lnTo>
                  <a:pt x="365" y="138"/>
                </a:lnTo>
                <a:lnTo>
                  <a:pt x="366" y="135"/>
                </a:lnTo>
                <a:lnTo>
                  <a:pt x="366" y="135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58" y="137"/>
                </a:lnTo>
                <a:lnTo>
                  <a:pt x="358" y="137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61" y="143"/>
                </a:lnTo>
                <a:lnTo>
                  <a:pt x="361" y="143"/>
                </a:lnTo>
                <a:close/>
                <a:moveTo>
                  <a:pt x="27" y="255"/>
                </a:moveTo>
                <a:lnTo>
                  <a:pt x="27" y="255"/>
                </a:lnTo>
                <a:lnTo>
                  <a:pt x="24" y="249"/>
                </a:lnTo>
                <a:lnTo>
                  <a:pt x="24" y="249"/>
                </a:lnTo>
                <a:lnTo>
                  <a:pt x="24" y="252"/>
                </a:lnTo>
                <a:lnTo>
                  <a:pt x="24" y="252"/>
                </a:lnTo>
                <a:lnTo>
                  <a:pt x="22" y="254"/>
                </a:lnTo>
                <a:lnTo>
                  <a:pt x="21" y="255"/>
                </a:lnTo>
                <a:lnTo>
                  <a:pt x="21" y="255"/>
                </a:lnTo>
                <a:lnTo>
                  <a:pt x="19" y="254"/>
                </a:lnTo>
                <a:lnTo>
                  <a:pt x="19" y="254"/>
                </a:lnTo>
                <a:lnTo>
                  <a:pt x="19" y="257"/>
                </a:lnTo>
                <a:lnTo>
                  <a:pt x="19" y="257"/>
                </a:lnTo>
                <a:lnTo>
                  <a:pt x="18" y="273"/>
                </a:lnTo>
                <a:lnTo>
                  <a:pt x="18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69"/>
                </a:lnTo>
                <a:lnTo>
                  <a:pt x="19" y="269"/>
                </a:lnTo>
                <a:lnTo>
                  <a:pt x="21" y="266"/>
                </a:lnTo>
                <a:lnTo>
                  <a:pt x="21" y="266"/>
                </a:lnTo>
                <a:lnTo>
                  <a:pt x="24" y="261"/>
                </a:lnTo>
                <a:lnTo>
                  <a:pt x="24" y="261"/>
                </a:lnTo>
                <a:lnTo>
                  <a:pt x="27" y="255"/>
                </a:lnTo>
                <a:lnTo>
                  <a:pt x="27" y="255"/>
                </a:lnTo>
                <a:close/>
                <a:moveTo>
                  <a:pt x="190" y="386"/>
                </a:move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1" y="394"/>
                </a:lnTo>
                <a:lnTo>
                  <a:pt x="194" y="402"/>
                </a:lnTo>
                <a:lnTo>
                  <a:pt x="194" y="402"/>
                </a:lnTo>
                <a:lnTo>
                  <a:pt x="196" y="403"/>
                </a:lnTo>
                <a:lnTo>
                  <a:pt x="196" y="403"/>
                </a:lnTo>
                <a:lnTo>
                  <a:pt x="199" y="403"/>
                </a:lnTo>
                <a:lnTo>
                  <a:pt x="199" y="403"/>
                </a:lnTo>
                <a:lnTo>
                  <a:pt x="201" y="402"/>
                </a:lnTo>
                <a:lnTo>
                  <a:pt x="199" y="399"/>
                </a:lnTo>
                <a:lnTo>
                  <a:pt x="199" y="399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close/>
                <a:moveTo>
                  <a:pt x="380" y="381"/>
                </a:moveTo>
                <a:lnTo>
                  <a:pt x="380" y="381"/>
                </a:lnTo>
                <a:lnTo>
                  <a:pt x="382" y="377"/>
                </a:lnTo>
                <a:lnTo>
                  <a:pt x="382" y="373"/>
                </a:lnTo>
                <a:lnTo>
                  <a:pt x="382" y="373"/>
                </a:lnTo>
                <a:lnTo>
                  <a:pt x="382" y="366"/>
                </a:lnTo>
                <a:lnTo>
                  <a:pt x="382" y="366"/>
                </a:lnTo>
                <a:lnTo>
                  <a:pt x="382" y="362"/>
                </a:lnTo>
                <a:lnTo>
                  <a:pt x="382" y="362"/>
                </a:lnTo>
                <a:lnTo>
                  <a:pt x="377" y="367"/>
                </a:lnTo>
                <a:lnTo>
                  <a:pt x="376" y="369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3"/>
                </a:lnTo>
                <a:lnTo>
                  <a:pt x="376" y="373"/>
                </a:lnTo>
                <a:lnTo>
                  <a:pt x="380" y="381"/>
                </a:lnTo>
                <a:lnTo>
                  <a:pt x="380" y="381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08"/>
                </a:lnTo>
                <a:lnTo>
                  <a:pt x="231" y="108"/>
                </a:lnTo>
                <a:lnTo>
                  <a:pt x="229" y="105"/>
                </a:lnTo>
                <a:lnTo>
                  <a:pt x="229" y="105"/>
                </a:lnTo>
                <a:lnTo>
                  <a:pt x="227" y="104"/>
                </a:lnTo>
                <a:lnTo>
                  <a:pt x="224" y="102"/>
                </a:lnTo>
                <a:lnTo>
                  <a:pt x="224" y="102"/>
                </a:lnTo>
                <a:lnTo>
                  <a:pt x="223" y="107"/>
                </a:lnTo>
                <a:lnTo>
                  <a:pt x="221" y="112"/>
                </a:lnTo>
                <a:lnTo>
                  <a:pt x="221" y="112"/>
                </a:lnTo>
                <a:lnTo>
                  <a:pt x="223" y="113"/>
                </a:lnTo>
                <a:lnTo>
                  <a:pt x="223" y="113"/>
                </a:lnTo>
                <a:lnTo>
                  <a:pt x="224" y="116"/>
                </a:lnTo>
                <a:lnTo>
                  <a:pt x="224" y="116"/>
                </a:lnTo>
                <a:lnTo>
                  <a:pt x="227" y="113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390" y="143"/>
                </a:moveTo>
                <a:lnTo>
                  <a:pt x="390" y="143"/>
                </a:lnTo>
                <a:lnTo>
                  <a:pt x="390" y="148"/>
                </a:lnTo>
                <a:lnTo>
                  <a:pt x="390" y="148"/>
                </a:lnTo>
                <a:lnTo>
                  <a:pt x="390" y="151"/>
                </a:lnTo>
                <a:lnTo>
                  <a:pt x="390" y="151"/>
                </a:lnTo>
                <a:lnTo>
                  <a:pt x="388" y="153"/>
                </a:lnTo>
                <a:lnTo>
                  <a:pt x="388" y="153"/>
                </a:lnTo>
                <a:lnTo>
                  <a:pt x="388" y="151"/>
                </a:lnTo>
                <a:lnTo>
                  <a:pt x="388" y="151"/>
                </a:lnTo>
                <a:lnTo>
                  <a:pt x="388" y="148"/>
                </a:lnTo>
                <a:lnTo>
                  <a:pt x="388" y="148"/>
                </a:lnTo>
                <a:lnTo>
                  <a:pt x="388" y="145"/>
                </a:lnTo>
                <a:lnTo>
                  <a:pt x="388" y="145"/>
                </a:lnTo>
                <a:lnTo>
                  <a:pt x="387" y="146"/>
                </a:lnTo>
                <a:lnTo>
                  <a:pt x="387" y="148"/>
                </a:lnTo>
                <a:lnTo>
                  <a:pt x="387" y="148"/>
                </a:lnTo>
                <a:lnTo>
                  <a:pt x="387" y="156"/>
                </a:lnTo>
                <a:lnTo>
                  <a:pt x="387" y="156"/>
                </a:lnTo>
                <a:lnTo>
                  <a:pt x="387" y="157"/>
                </a:lnTo>
                <a:lnTo>
                  <a:pt x="387" y="157"/>
                </a:lnTo>
                <a:lnTo>
                  <a:pt x="395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32"/>
                </a:lnTo>
                <a:lnTo>
                  <a:pt x="395" y="132"/>
                </a:lnTo>
                <a:lnTo>
                  <a:pt x="393" y="132"/>
                </a:lnTo>
                <a:lnTo>
                  <a:pt x="393" y="132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7"/>
                </a:lnTo>
                <a:lnTo>
                  <a:pt x="391" y="137"/>
                </a:lnTo>
                <a:lnTo>
                  <a:pt x="393" y="138"/>
                </a:lnTo>
                <a:lnTo>
                  <a:pt x="393" y="138"/>
                </a:lnTo>
                <a:lnTo>
                  <a:pt x="393" y="140"/>
                </a:lnTo>
                <a:lnTo>
                  <a:pt x="391" y="142"/>
                </a:lnTo>
                <a:lnTo>
                  <a:pt x="391" y="142"/>
                </a:lnTo>
                <a:lnTo>
                  <a:pt x="390" y="143"/>
                </a:lnTo>
                <a:lnTo>
                  <a:pt x="390" y="143"/>
                </a:lnTo>
                <a:close/>
                <a:moveTo>
                  <a:pt x="350" y="299"/>
                </a:moveTo>
                <a:lnTo>
                  <a:pt x="350" y="299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8" y="284"/>
                </a:lnTo>
                <a:lnTo>
                  <a:pt x="358" y="284"/>
                </a:lnTo>
                <a:lnTo>
                  <a:pt x="360" y="280"/>
                </a:lnTo>
                <a:lnTo>
                  <a:pt x="358" y="279"/>
                </a:lnTo>
                <a:lnTo>
                  <a:pt x="358" y="279"/>
                </a:lnTo>
                <a:lnTo>
                  <a:pt x="358" y="277"/>
                </a:lnTo>
                <a:lnTo>
                  <a:pt x="358" y="277"/>
                </a:lnTo>
                <a:lnTo>
                  <a:pt x="357" y="279"/>
                </a:lnTo>
                <a:lnTo>
                  <a:pt x="357" y="279"/>
                </a:lnTo>
                <a:lnTo>
                  <a:pt x="352" y="290"/>
                </a:lnTo>
                <a:lnTo>
                  <a:pt x="352" y="290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9"/>
                </a:lnTo>
                <a:lnTo>
                  <a:pt x="350" y="299"/>
                </a:lnTo>
                <a:close/>
                <a:moveTo>
                  <a:pt x="368" y="318"/>
                </a:moveTo>
                <a:lnTo>
                  <a:pt x="368" y="318"/>
                </a:lnTo>
                <a:lnTo>
                  <a:pt x="371" y="323"/>
                </a:lnTo>
                <a:lnTo>
                  <a:pt x="371" y="323"/>
                </a:lnTo>
                <a:lnTo>
                  <a:pt x="374" y="318"/>
                </a:lnTo>
                <a:lnTo>
                  <a:pt x="374" y="318"/>
                </a:lnTo>
                <a:lnTo>
                  <a:pt x="373" y="315"/>
                </a:lnTo>
                <a:lnTo>
                  <a:pt x="373" y="315"/>
                </a:lnTo>
                <a:lnTo>
                  <a:pt x="373" y="315"/>
                </a:lnTo>
                <a:lnTo>
                  <a:pt x="374" y="314"/>
                </a:lnTo>
                <a:lnTo>
                  <a:pt x="374" y="314"/>
                </a:lnTo>
                <a:lnTo>
                  <a:pt x="376" y="314"/>
                </a:lnTo>
                <a:lnTo>
                  <a:pt x="376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6" y="317"/>
                </a:lnTo>
                <a:lnTo>
                  <a:pt x="376" y="317"/>
                </a:lnTo>
                <a:lnTo>
                  <a:pt x="373" y="325"/>
                </a:lnTo>
                <a:lnTo>
                  <a:pt x="373" y="325"/>
                </a:lnTo>
                <a:lnTo>
                  <a:pt x="374" y="326"/>
                </a:lnTo>
                <a:lnTo>
                  <a:pt x="374" y="326"/>
                </a:lnTo>
                <a:lnTo>
                  <a:pt x="377" y="323"/>
                </a:lnTo>
                <a:lnTo>
                  <a:pt x="377" y="323"/>
                </a:lnTo>
                <a:lnTo>
                  <a:pt x="377" y="321"/>
                </a:lnTo>
                <a:lnTo>
                  <a:pt x="377" y="321"/>
                </a:lnTo>
                <a:lnTo>
                  <a:pt x="377" y="314"/>
                </a:lnTo>
                <a:lnTo>
                  <a:pt x="377" y="314"/>
                </a:lnTo>
                <a:lnTo>
                  <a:pt x="377" y="309"/>
                </a:lnTo>
                <a:lnTo>
                  <a:pt x="376" y="306"/>
                </a:lnTo>
                <a:lnTo>
                  <a:pt x="376" y="306"/>
                </a:lnTo>
                <a:lnTo>
                  <a:pt x="373" y="310"/>
                </a:lnTo>
                <a:lnTo>
                  <a:pt x="371" y="315"/>
                </a:lnTo>
                <a:lnTo>
                  <a:pt x="371" y="315"/>
                </a:lnTo>
                <a:lnTo>
                  <a:pt x="369" y="317"/>
                </a:lnTo>
                <a:lnTo>
                  <a:pt x="368" y="318"/>
                </a:lnTo>
                <a:lnTo>
                  <a:pt x="368" y="318"/>
                </a:lnTo>
                <a:close/>
                <a:moveTo>
                  <a:pt x="264" y="153"/>
                </a:moveTo>
                <a:lnTo>
                  <a:pt x="264" y="153"/>
                </a:lnTo>
                <a:lnTo>
                  <a:pt x="267" y="149"/>
                </a:lnTo>
                <a:lnTo>
                  <a:pt x="267" y="145"/>
                </a:lnTo>
                <a:lnTo>
                  <a:pt x="267" y="145"/>
                </a:lnTo>
                <a:lnTo>
                  <a:pt x="267" y="140"/>
                </a:lnTo>
                <a:lnTo>
                  <a:pt x="267" y="140"/>
                </a:lnTo>
                <a:lnTo>
                  <a:pt x="265" y="131"/>
                </a:lnTo>
                <a:lnTo>
                  <a:pt x="265" y="131"/>
                </a:lnTo>
                <a:lnTo>
                  <a:pt x="264" y="137"/>
                </a:lnTo>
                <a:lnTo>
                  <a:pt x="264" y="137"/>
                </a:lnTo>
                <a:lnTo>
                  <a:pt x="262" y="142"/>
                </a:lnTo>
                <a:lnTo>
                  <a:pt x="262" y="142"/>
                </a:lnTo>
                <a:lnTo>
                  <a:pt x="261" y="143"/>
                </a:lnTo>
                <a:lnTo>
                  <a:pt x="261" y="143"/>
                </a:lnTo>
                <a:lnTo>
                  <a:pt x="259" y="145"/>
                </a:lnTo>
                <a:lnTo>
                  <a:pt x="259" y="145"/>
                </a:lnTo>
                <a:lnTo>
                  <a:pt x="264" y="153"/>
                </a:lnTo>
                <a:lnTo>
                  <a:pt x="264" y="153"/>
                </a:lnTo>
                <a:close/>
                <a:moveTo>
                  <a:pt x="352" y="93"/>
                </a:moveTo>
                <a:lnTo>
                  <a:pt x="352" y="93"/>
                </a:lnTo>
                <a:lnTo>
                  <a:pt x="350" y="91"/>
                </a:lnTo>
                <a:lnTo>
                  <a:pt x="350" y="91"/>
                </a:lnTo>
                <a:lnTo>
                  <a:pt x="347" y="91"/>
                </a:lnTo>
                <a:lnTo>
                  <a:pt x="347" y="91"/>
                </a:lnTo>
                <a:lnTo>
                  <a:pt x="346" y="91"/>
                </a:lnTo>
                <a:lnTo>
                  <a:pt x="346" y="93"/>
                </a:lnTo>
                <a:lnTo>
                  <a:pt x="346" y="93"/>
                </a:lnTo>
                <a:lnTo>
                  <a:pt x="344" y="96"/>
                </a:lnTo>
                <a:lnTo>
                  <a:pt x="344" y="96"/>
                </a:lnTo>
                <a:lnTo>
                  <a:pt x="344" y="104"/>
                </a:lnTo>
                <a:lnTo>
                  <a:pt x="344" y="104"/>
                </a:lnTo>
                <a:lnTo>
                  <a:pt x="344" y="112"/>
                </a:lnTo>
                <a:lnTo>
                  <a:pt x="344" y="112"/>
                </a:lnTo>
                <a:lnTo>
                  <a:pt x="347" y="108"/>
                </a:lnTo>
                <a:lnTo>
                  <a:pt x="347" y="108"/>
                </a:lnTo>
                <a:lnTo>
                  <a:pt x="349" y="102"/>
                </a:lnTo>
                <a:lnTo>
                  <a:pt x="349" y="102"/>
                </a:lnTo>
                <a:lnTo>
                  <a:pt x="350" y="99"/>
                </a:lnTo>
                <a:lnTo>
                  <a:pt x="350" y="99"/>
                </a:lnTo>
                <a:lnTo>
                  <a:pt x="349" y="97"/>
                </a:lnTo>
                <a:lnTo>
                  <a:pt x="349" y="96"/>
                </a:lnTo>
                <a:lnTo>
                  <a:pt x="349" y="96"/>
                </a:lnTo>
                <a:lnTo>
                  <a:pt x="352" y="93"/>
                </a:lnTo>
                <a:lnTo>
                  <a:pt x="352" y="93"/>
                </a:lnTo>
                <a:close/>
                <a:moveTo>
                  <a:pt x="390" y="192"/>
                </a:moveTo>
                <a:lnTo>
                  <a:pt x="390" y="192"/>
                </a:lnTo>
                <a:lnTo>
                  <a:pt x="387" y="198"/>
                </a:lnTo>
                <a:lnTo>
                  <a:pt x="387" y="198"/>
                </a:lnTo>
                <a:lnTo>
                  <a:pt x="385" y="200"/>
                </a:lnTo>
                <a:lnTo>
                  <a:pt x="385" y="200"/>
                </a:lnTo>
                <a:lnTo>
                  <a:pt x="385" y="211"/>
                </a:lnTo>
                <a:lnTo>
                  <a:pt x="385" y="211"/>
                </a:lnTo>
                <a:lnTo>
                  <a:pt x="385" y="213"/>
                </a:lnTo>
                <a:lnTo>
                  <a:pt x="385" y="213"/>
                </a:lnTo>
                <a:lnTo>
                  <a:pt x="387" y="213"/>
                </a:lnTo>
                <a:lnTo>
                  <a:pt x="387" y="213"/>
                </a:lnTo>
                <a:lnTo>
                  <a:pt x="390" y="208"/>
                </a:lnTo>
                <a:lnTo>
                  <a:pt x="390" y="208"/>
                </a:lnTo>
                <a:lnTo>
                  <a:pt x="390" y="205"/>
                </a:lnTo>
                <a:lnTo>
                  <a:pt x="390" y="205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2"/>
                </a:lnTo>
                <a:close/>
                <a:moveTo>
                  <a:pt x="371" y="255"/>
                </a:moveTo>
                <a:lnTo>
                  <a:pt x="371" y="255"/>
                </a:lnTo>
                <a:lnTo>
                  <a:pt x="371" y="257"/>
                </a:lnTo>
                <a:lnTo>
                  <a:pt x="371" y="257"/>
                </a:lnTo>
                <a:lnTo>
                  <a:pt x="368" y="268"/>
                </a:lnTo>
                <a:lnTo>
                  <a:pt x="368" y="268"/>
                </a:lnTo>
                <a:lnTo>
                  <a:pt x="365" y="277"/>
                </a:lnTo>
                <a:lnTo>
                  <a:pt x="365" y="277"/>
                </a:lnTo>
                <a:lnTo>
                  <a:pt x="363" y="280"/>
                </a:lnTo>
                <a:lnTo>
                  <a:pt x="363" y="280"/>
                </a:lnTo>
                <a:lnTo>
                  <a:pt x="366" y="284"/>
                </a:lnTo>
                <a:lnTo>
                  <a:pt x="366" y="284"/>
                </a:lnTo>
                <a:lnTo>
                  <a:pt x="369" y="274"/>
                </a:lnTo>
                <a:lnTo>
                  <a:pt x="369" y="274"/>
                </a:lnTo>
                <a:lnTo>
                  <a:pt x="368" y="273"/>
                </a:lnTo>
                <a:lnTo>
                  <a:pt x="368" y="273"/>
                </a:lnTo>
                <a:lnTo>
                  <a:pt x="368" y="271"/>
                </a:lnTo>
                <a:lnTo>
                  <a:pt x="369" y="271"/>
                </a:lnTo>
                <a:lnTo>
                  <a:pt x="369" y="271"/>
                </a:lnTo>
                <a:lnTo>
                  <a:pt x="371" y="268"/>
                </a:lnTo>
                <a:lnTo>
                  <a:pt x="371" y="266"/>
                </a:lnTo>
                <a:lnTo>
                  <a:pt x="371" y="266"/>
                </a:lnTo>
                <a:lnTo>
                  <a:pt x="373" y="260"/>
                </a:lnTo>
                <a:lnTo>
                  <a:pt x="373" y="260"/>
                </a:lnTo>
                <a:lnTo>
                  <a:pt x="373" y="257"/>
                </a:lnTo>
                <a:lnTo>
                  <a:pt x="371" y="255"/>
                </a:lnTo>
                <a:lnTo>
                  <a:pt x="371" y="255"/>
                </a:lnTo>
                <a:close/>
                <a:moveTo>
                  <a:pt x="265" y="403"/>
                </a:moveTo>
                <a:lnTo>
                  <a:pt x="265" y="403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3" y="408"/>
                </a:lnTo>
                <a:lnTo>
                  <a:pt x="253" y="408"/>
                </a:lnTo>
                <a:lnTo>
                  <a:pt x="256" y="410"/>
                </a:lnTo>
                <a:lnTo>
                  <a:pt x="256" y="413"/>
                </a:lnTo>
                <a:lnTo>
                  <a:pt x="256" y="413"/>
                </a:lnTo>
                <a:lnTo>
                  <a:pt x="259" y="413"/>
                </a:lnTo>
                <a:lnTo>
                  <a:pt x="259" y="413"/>
                </a:lnTo>
                <a:lnTo>
                  <a:pt x="261" y="411"/>
                </a:lnTo>
                <a:lnTo>
                  <a:pt x="261" y="411"/>
                </a:lnTo>
                <a:lnTo>
                  <a:pt x="264" y="407"/>
                </a:lnTo>
                <a:lnTo>
                  <a:pt x="264" y="407"/>
                </a:lnTo>
                <a:lnTo>
                  <a:pt x="265" y="403"/>
                </a:lnTo>
                <a:lnTo>
                  <a:pt x="265" y="403"/>
                </a:lnTo>
                <a:close/>
                <a:moveTo>
                  <a:pt x="402" y="238"/>
                </a:moveTo>
                <a:lnTo>
                  <a:pt x="402" y="238"/>
                </a:lnTo>
                <a:lnTo>
                  <a:pt x="402" y="249"/>
                </a:lnTo>
                <a:lnTo>
                  <a:pt x="402" y="249"/>
                </a:lnTo>
                <a:lnTo>
                  <a:pt x="401" y="258"/>
                </a:lnTo>
                <a:lnTo>
                  <a:pt x="401" y="268"/>
                </a:lnTo>
                <a:lnTo>
                  <a:pt x="401" y="268"/>
                </a:lnTo>
                <a:lnTo>
                  <a:pt x="401" y="277"/>
                </a:lnTo>
                <a:lnTo>
                  <a:pt x="401" y="277"/>
                </a:lnTo>
                <a:lnTo>
                  <a:pt x="402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91"/>
                </a:lnTo>
                <a:lnTo>
                  <a:pt x="402" y="291"/>
                </a:lnTo>
                <a:lnTo>
                  <a:pt x="402" y="265"/>
                </a:lnTo>
                <a:lnTo>
                  <a:pt x="402" y="238"/>
                </a:lnTo>
                <a:lnTo>
                  <a:pt x="402" y="238"/>
                </a:lnTo>
                <a:close/>
                <a:moveTo>
                  <a:pt x="90" y="396"/>
                </a:moveTo>
                <a:lnTo>
                  <a:pt x="90" y="396"/>
                </a:lnTo>
                <a:lnTo>
                  <a:pt x="104" y="396"/>
                </a:lnTo>
                <a:lnTo>
                  <a:pt x="104" y="396"/>
                </a:lnTo>
                <a:lnTo>
                  <a:pt x="101" y="391"/>
                </a:lnTo>
                <a:lnTo>
                  <a:pt x="101" y="391"/>
                </a:lnTo>
                <a:lnTo>
                  <a:pt x="96" y="386"/>
                </a:lnTo>
                <a:lnTo>
                  <a:pt x="96" y="386"/>
                </a:lnTo>
                <a:lnTo>
                  <a:pt x="90" y="396"/>
                </a:lnTo>
                <a:lnTo>
                  <a:pt x="90" y="396"/>
                </a:lnTo>
                <a:close/>
                <a:moveTo>
                  <a:pt x="59" y="113"/>
                </a:moveTo>
                <a:lnTo>
                  <a:pt x="59" y="113"/>
                </a:lnTo>
                <a:lnTo>
                  <a:pt x="57" y="116"/>
                </a:lnTo>
                <a:lnTo>
                  <a:pt x="57" y="116"/>
                </a:lnTo>
                <a:lnTo>
                  <a:pt x="57" y="118"/>
                </a:lnTo>
                <a:lnTo>
                  <a:pt x="57" y="118"/>
                </a:lnTo>
                <a:lnTo>
                  <a:pt x="57" y="120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4" y="127"/>
                </a:lnTo>
                <a:lnTo>
                  <a:pt x="54" y="127"/>
                </a:lnTo>
                <a:lnTo>
                  <a:pt x="59" y="129"/>
                </a:lnTo>
                <a:lnTo>
                  <a:pt x="59" y="129"/>
                </a:lnTo>
                <a:lnTo>
                  <a:pt x="65" y="115"/>
                </a:lnTo>
                <a:lnTo>
                  <a:pt x="65" y="115"/>
                </a:lnTo>
                <a:lnTo>
                  <a:pt x="59" y="113"/>
                </a:lnTo>
                <a:lnTo>
                  <a:pt x="59" y="113"/>
                </a:lnTo>
                <a:close/>
                <a:moveTo>
                  <a:pt x="141" y="414"/>
                </a:moveTo>
                <a:lnTo>
                  <a:pt x="141" y="414"/>
                </a:lnTo>
                <a:lnTo>
                  <a:pt x="141" y="414"/>
                </a:lnTo>
                <a:lnTo>
                  <a:pt x="141" y="414"/>
                </a:lnTo>
                <a:lnTo>
                  <a:pt x="153" y="414"/>
                </a:lnTo>
                <a:lnTo>
                  <a:pt x="153" y="414"/>
                </a:lnTo>
                <a:lnTo>
                  <a:pt x="155" y="413"/>
                </a:lnTo>
                <a:lnTo>
                  <a:pt x="155" y="413"/>
                </a:lnTo>
                <a:lnTo>
                  <a:pt x="156" y="410"/>
                </a:lnTo>
                <a:lnTo>
                  <a:pt x="156" y="410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2" y="407"/>
                </a:lnTo>
                <a:lnTo>
                  <a:pt x="152" y="407"/>
                </a:lnTo>
                <a:lnTo>
                  <a:pt x="149" y="408"/>
                </a:lnTo>
                <a:lnTo>
                  <a:pt x="147" y="410"/>
                </a:lnTo>
                <a:lnTo>
                  <a:pt x="147" y="410"/>
                </a:lnTo>
                <a:lnTo>
                  <a:pt x="141" y="414"/>
                </a:lnTo>
                <a:lnTo>
                  <a:pt x="141" y="414"/>
                </a:lnTo>
                <a:close/>
                <a:moveTo>
                  <a:pt x="376" y="348"/>
                </a:moveTo>
                <a:lnTo>
                  <a:pt x="376" y="348"/>
                </a:lnTo>
                <a:lnTo>
                  <a:pt x="374" y="348"/>
                </a:lnTo>
                <a:lnTo>
                  <a:pt x="374" y="348"/>
                </a:lnTo>
                <a:lnTo>
                  <a:pt x="373" y="351"/>
                </a:lnTo>
                <a:lnTo>
                  <a:pt x="371" y="355"/>
                </a:lnTo>
                <a:lnTo>
                  <a:pt x="371" y="355"/>
                </a:lnTo>
                <a:lnTo>
                  <a:pt x="369" y="361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73" y="369"/>
                </a:lnTo>
                <a:lnTo>
                  <a:pt x="373" y="369"/>
                </a:lnTo>
                <a:lnTo>
                  <a:pt x="374" y="359"/>
                </a:lnTo>
                <a:lnTo>
                  <a:pt x="376" y="348"/>
                </a:lnTo>
                <a:lnTo>
                  <a:pt x="376" y="348"/>
                </a:lnTo>
                <a:close/>
                <a:moveTo>
                  <a:pt x="89" y="194"/>
                </a:moveTo>
                <a:lnTo>
                  <a:pt x="89" y="194"/>
                </a:lnTo>
                <a:lnTo>
                  <a:pt x="84" y="197"/>
                </a:lnTo>
                <a:lnTo>
                  <a:pt x="82" y="202"/>
                </a:lnTo>
                <a:lnTo>
                  <a:pt x="82" y="202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90" y="203"/>
                </a:lnTo>
                <a:lnTo>
                  <a:pt x="90" y="203"/>
                </a:lnTo>
                <a:lnTo>
                  <a:pt x="89" y="194"/>
                </a:lnTo>
                <a:lnTo>
                  <a:pt x="89" y="194"/>
                </a:lnTo>
                <a:close/>
                <a:moveTo>
                  <a:pt x="120" y="396"/>
                </a:moveTo>
                <a:lnTo>
                  <a:pt x="120" y="396"/>
                </a:lnTo>
                <a:lnTo>
                  <a:pt x="119" y="391"/>
                </a:lnTo>
                <a:lnTo>
                  <a:pt x="117" y="385"/>
                </a:lnTo>
                <a:lnTo>
                  <a:pt x="117" y="385"/>
                </a:lnTo>
                <a:lnTo>
                  <a:pt x="112" y="391"/>
                </a:lnTo>
                <a:lnTo>
                  <a:pt x="109" y="396"/>
                </a:lnTo>
                <a:lnTo>
                  <a:pt x="109" y="396"/>
                </a:lnTo>
                <a:lnTo>
                  <a:pt x="120" y="396"/>
                </a:lnTo>
                <a:lnTo>
                  <a:pt x="120" y="396"/>
                </a:lnTo>
                <a:close/>
                <a:moveTo>
                  <a:pt x="390" y="271"/>
                </a:moveTo>
                <a:lnTo>
                  <a:pt x="390" y="271"/>
                </a:lnTo>
                <a:lnTo>
                  <a:pt x="390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lnTo>
                  <a:pt x="384" y="279"/>
                </a:lnTo>
                <a:lnTo>
                  <a:pt x="384" y="279"/>
                </a:lnTo>
                <a:lnTo>
                  <a:pt x="384" y="282"/>
                </a:lnTo>
                <a:lnTo>
                  <a:pt x="384" y="282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5" y="291"/>
                </a:lnTo>
                <a:lnTo>
                  <a:pt x="387" y="288"/>
                </a:lnTo>
                <a:lnTo>
                  <a:pt x="387" y="288"/>
                </a:lnTo>
                <a:lnTo>
                  <a:pt x="390" y="274"/>
                </a:lnTo>
                <a:lnTo>
                  <a:pt x="390" y="274"/>
                </a:lnTo>
                <a:lnTo>
                  <a:pt x="390" y="271"/>
                </a:lnTo>
                <a:lnTo>
                  <a:pt x="390" y="271"/>
                </a:lnTo>
                <a:close/>
                <a:moveTo>
                  <a:pt x="144" y="165"/>
                </a:moveTo>
                <a:lnTo>
                  <a:pt x="144" y="165"/>
                </a:lnTo>
                <a:lnTo>
                  <a:pt x="141" y="164"/>
                </a:lnTo>
                <a:lnTo>
                  <a:pt x="141" y="164"/>
                </a:lnTo>
                <a:lnTo>
                  <a:pt x="136" y="162"/>
                </a:lnTo>
                <a:lnTo>
                  <a:pt x="136" y="162"/>
                </a:lnTo>
                <a:lnTo>
                  <a:pt x="134" y="161"/>
                </a:lnTo>
                <a:lnTo>
                  <a:pt x="133" y="162"/>
                </a:lnTo>
                <a:lnTo>
                  <a:pt x="133" y="162"/>
                </a:lnTo>
                <a:lnTo>
                  <a:pt x="131" y="167"/>
                </a:lnTo>
                <a:lnTo>
                  <a:pt x="131" y="167"/>
                </a:lnTo>
                <a:lnTo>
                  <a:pt x="139" y="170"/>
                </a:lnTo>
                <a:lnTo>
                  <a:pt x="139" y="170"/>
                </a:lnTo>
                <a:lnTo>
                  <a:pt x="141" y="170"/>
                </a:lnTo>
                <a:lnTo>
                  <a:pt x="142" y="170"/>
                </a:lnTo>
                <a:lnTo>
                  <a:pt x="142" y="170"/>
                </a:lnTo>
                <a:lnTo>
                  <a:pt x="144" y="165"/>
                </a:lnTo>
                <a:lnTo>
                  <a:pt x="144" y="165"/>
                </a:lnTo>
                <a:close/>
                <a:moveTo>
                  <a:pt x="177" y="407"/>
                </a:moveTo>
                <a:lnTo>
                  <a:pt x="177" y="407"/>
                </a:lnTo>
                <a:lnTo>
                  <a:pt x="167" y="407"/>
                </a:lnTo>
                <a:lnTo>
                  <a:pt x="167" y="407"/>
                </a:lnTo>
                <a:lnTo>
                  <a:pt x="166" y="408"/>
                </a:lnTo>
                <a:lnTo>
                  <a:pt x="166" y="408"/>
                </a:lnTo>
                <a:lnTo>
                  <a:pt x="164" y="408"/>
                </a:lnTo>
                <a:lnTo>
                  <a:pt x="163" y="410"/>
                </a:lnTo>
                <a:lnTo>
                  <a:pt x="163" y="410"/>
                </a:lnTo>
                <a:lnTo>
                  <a:pt x="164" y="413"/>
                </a:lnTo>
                <a:lnTo>
                  <a:pt x="164" y="413"/>
                </a:lnTo>
                <a:lnTo>
                  <a:pt x="167" y="413"/>
                </a:lnTo>
                <a:lnTo>
                  <a:pt x="167" y="413"/>
                </a:lnTo>
                <a:lnTo>
                  <a:pt x="174" y="413"/>
                </a:lnTo>
                <a:lnTo>
                  <a:pt x="174" y="413"/>
                </a:lnTo>
                <a:lnTo>
                  <a:pt x="177" y="407"/>
                </a:lnTo>
                <a:lnTo>
                  <a:pt x="177" y="407"/>
                </a:lnTo>
                <a:close/>
                <a:moveTo>
                  <a:pt x="133" y="15"/>
                </a:moveTo>
                <a:lnTo>
                  <a:pt x="133" y="15"/>
                </a:lnTo>
                <a:lnTo>
                  <a:pt x="131" y="14"/>
                </a:lnTo>
                <a:lnTo>
                  <a:pt x="130" y="14"/>
                </a:lnTo>
                <a:lnTo>
                  <a:pt x="130" y="14"/>
                </a:lnTo>
                <a:lnTo>
                  <a:pt x="114" y="14"/>
                </a:lnTo>
                <a:lnTo>
                  <a:pt x="114" y="14"/>
                </a:lnTo>
                <a:lnTo>
                  <a:pt x="92" y="17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111" y="17"/>
                </a:lnTo>
                <a:lnTo>
                  <a:pt x="133" y="15"/>
                </a:lnTo>
                <a:lnTo>
                  <a:pt x="133" y="15"/>
                </a:lnTo>
                <a:close/>
                <a:moveTo>
                  <a:pt x="363" y="340"/>
                </a:moveTo>
                <a:lnTo>
                  <a:pt x="363" y="340"/>
                </a:lnTo>
                <a:lnTo>
                  <a:pt x="358" y="348"/>
                </a:lnTo>
                <a:lnTo>
                  <a:pt x="358" y="348"/>
                </a:lnTo>
                <a:lnTo>
                  <a:pt x="358" y="350"/>
                </a:lnTo>
                <a:lnTo>
                  <a:pt x="358" y="350"/>
                </a:lnTo>
                <a:lnTo>
                  <a:pt x="363" y="356"/>
                </a:lnTo>
                <a:lnTo>
                  <a:pt x="363" y="356"/>
                </a:lnTo>
                <a:lnTo>
                  <a:pt x="365" y="355"/>
                </a:lnTo>
                <a:lnTo>
                  <a:pt x="365" y="355"/>
                </a:lnTo>
                <a:lnTo>
                  <a:pt x="366" y="353"/>
                </a:lnTo>
                <a:lnTo>
                  <a:pt x="366" y="353"/>
                </a:lnTo>
                <a:lnTo>
                  <a:pt x="365" y="342"/>
                </a:lnTo>
                <a:lnTo>
                  <a:pt x="365" y="342"/>
                </a:lnTo>
                <a:lnTo>
                  <a:pt x="365" y="340"/>
                </a:lnTo>
                <a:lnTo>
                  <a:pt x="363" y="340"/>
                </a:lnTo>
                <a:lnTo>
                  <a:pt x="363" y="340"/>
                </a:lnTo>
                <a:close/>
                <a:moveTo>
                  <a:pt x="223" y="358"/>
                </a:moveTo>
                <a:lnTo>
                  <a:pt x="223" y="358"/>
                </a:lnTo>
                <a:lnTo>
                  <a:pt x="224" y="358"/>
                </a:lnTo>
                <a:lnTo>
                  <a:pt x="224" y="358"/>
                </a:lnTo>
                <a:lnTo>
                  <a:pt x="245" y="356"/>
                </a:lnTo>
                <a:lnTo>
                  <a:pt x="245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51" y="355"/>
                </a:lnTo>
                <a:lnTo>
                  <a:pt x="251" y="355"/>
                </a:lnTo>
                <a:lnTo>
                  <a:pt x="251" y="350"/>
                </a:lnTo>
                <a:lnTo>
                  <a:pt x="251" y="350"/>
                </a:lnTo>
                <a:lnTo>
                  <a:pt x="249" y="348"/>
                </a:lnTo>
                <a:lnTo>
                  <a:pt x="249" y="348"/>
                </a:lnTo>
                <a:lnTo>
                  <a:pt x="248" y="348"/>
                </a:lnTo>
                <a:lnTo>
                  <a:pt x="248" y="348"/>
                </a:lnTo>
                <a:lnTo>
                  <a:pt x="246" y="351"/>
                </a:lnTo>
                <a:lnTo>
                  <a:pt x="246" y="351"/>
                </a:lnTo>
                <a:lnTo>
                  <a:pt x="245" y="355"/>
                </a:lnTo>
                <a:lnTo>
                  <a:pt x="242" y="356"/>
                </a:lnTo>
                <a:lnTo>
                  <a:pt x="242" y="356"/>
                </a:lnTo>
                <a:lnTo>
                  <a:pt x="224" y="356"/>
                </a:lnTo>
                <a:lnTo>
                  <a:pt x="224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8"/>
                </a:lnTo>
                <a:lnTo>
                  <a:pt x="223" y="358"/>
                </a:lnTo>
                <a:close/>
                <a:moveTo>
                  <a:pt x="156" y="157"/>
                </a:moveTo>
                <a:lnTo>
                  <a:pt x="156" y="157"/>
                </a:lnTo>
                <a:lnTo>
                  <a:pt x="152" y="154"/>
                </a:lnTo>
                <a:lnTo>
                  <a:pt x="152" y="154"/>
                </a:lnTo>
                <a:lnTo>
                  <a:pt x="150" y="154"/>
                </a:lnTo>
                <a:lnTo>
                  <a:pt x="149" y="156"/>
                </a:lnTo>
                <a:lnTo>
                  <a:pt x="149" y="156"/>
                </a:lnTo>
                <a:lnTo>
                  <a:pt x="149" y="161"/>
                </a:lnTo>
                <a:lnTo>
                  <a:pt x="149" y="161"/>
                </a:lnTo>
                <a:lnTo>
                  <a:pt x="147" y="164"/>
                </a:lnTo>
                <a:lnTo>
                  <a:pt x="147" y="164"/>
                </a:lnTo>
                <a:lnTo>
                  <a:pt x="152" y="164"/>
                </a:lnTo>
                <a:lnTo>
                  <a:pt x="155" y="164"/>
                </a:lnTo>
                <a:lnTo>
                  <a:pt x="155" y="164"/>
                </a:lnTo>
                <a:lnTo>
                  <a:pt x="156" y="157"/>
                </a:lnTo>
                <a:lnTo>
                  <a:pt x="156" y="157"/>
                </a:lnTo>
                <a:close/>
                <a:moveTo>
                  <a:pt x="267" y="400"/>
                </a:moveTo>
                <a:lnTo>
                  <a:pt x="267" y="400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2" y="394"/>
                </a:lnTo>
                <a:lnTo>
                  <a:pt x="261" y="394"/>
                </a:lnTo>
                <a:lnTo>
                  <a:pt x="261" y="394"/>
                </a:lnTo>
                <a:lnTo>
                  <a:pt x="261" y="392"/>
                </a:lnTo>
                <a:lnTo>
                  <a:pt x="261" y="392"/>
                </a:lnTo>
                <a:lnTo>
                  <a:pt x="261" y="392"/>
                </a:lnTo>
                <a:lnTo>
                  <a:pt x="261" y="391"/>
                </a:lnTo>
                <a:lnTo>
                  <a:pt x="261" y="391"/>
                </a:lnTo>
                <a:lnTo>
                  <a:pt x="253" y="400"/>
                </a:lnTo>
                <a:lnTo>
                  <a:pt x="253" y="400"/>
                </a:lnTo>
                <a:lnTo>
                  <a:pt x="267" y="400"/>
                </a:lnTo>
                <a:lnTo>
                  <a:pt x="267" y="400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0" y="101"/>
                </a:lnTo>
                <a:lnTo>
                  <a:pt x="30" y="101"/>
                </a:lnTo>
                <a:lnTo>
                  <a:pt x="27" y="101"/>
                </a:lnTo>
                <a:lnTo>
                  <a:pt x="24" y="102"/>
                </a:lnTo>
                <a:lnTo>
                  <a:pt x="24" y="102"/>
                </a:lnTo>
                <a:lnTo>
                  <a:pt x="25" y="112"/>
                </a:lnTo>
                <a:lnTo>
                  <a:pt x="25" y="112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81" y="230"/>
                </a:moveTo>
                <a:lnTo>
                  <a:pt x="81" y="230"/>
                </a:lnTo>
                <a:lnTo>
                  <a:pt x="78" y="235"/>
                </a:lnTo>
                <a:lnTo>
                  <a:pt x="78" y="235"/>
                </a:lnTo>
                <a:lnTo>
                  <a:pt x="76" y="236"/>
                </a:lnTo>
                <a:lnTo>
                  <a:pt x="76" y="236"/>
                </a:lnTo>
                <a:lnTo>
                  <a:pt x="76" y="243"/>
                </a:lnTo>
                <a:lnTo>
                  <a:pt x="76" y="243"/>
                </a:lnTo>
                <a:lnTo>
                  <a:pt x="87" y="236"/>
                </a:lnTo>
                <a:lnTo>
                  <a:pt x="87" y="236"/>
                </a:lnTo>
                <a:lnTo>
                  <a:pt x="84" y="233"/>
                </a:lnTo>
                <a:lnTo>
                  <a:pt x="81" y="230"/>
                </a:lnTo>
                <a:lnTo>
                  <a:pt x="81" y="230"/>
                </a:lnTo>
                <a:close/>
                <a:moveTo>
                  <a:pt x="297" y="261"/>
                </a:moveTo>
                <a:lnTo>
                  <a:pt x="297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5"/>
                </a:lnTo>
                <a:lnTo>
                  <a:pt x="292" y="265"/>
                </a:lnTo>
                <a:lnTo>
                  <a:pt x="292" y="269"/>
                </a:lnTo>
                <a:lnTo>
                  <a:pt x="292" y="269"/>
                </a:lnTo>
                <a:lnTo>
                  <a:pt x="294" y="271"/>
                </a:lnTo>
                <a:lnTo>
                  <a:pt x="294" y="271"/>
                </a:lnTo>
                <a:lnTo>
                  <a:pt x="295" y="273"/>
                </a:lnTo>
                <a:lnTo>
                  <a:pt x="295" y="273"/>
                </a:lnTo>
                <a:lnTo>
                  <a:pt x="300" y="274"/>
                </a:lnTo>
                <a:lnTo>
                  <a:pt x="300" y="274"/>
                </a:lnTo>
                <a:lnTo>
                  <a:pt x="297" y="261"/>
                </a:lnTo>
                <a:lnTo>
                  <a:pt x="297" y="261"/>
                </a:lnTo>
                <a:close/>
                <a:moveTo>
                  <a:pt x="373" y="227"/>
                </a:moveTo>
                <a:lnTo>
                  <a:pt x="373" y="227"/>
                </a:lnTo>
                <a:lnTo>
                  <a:pt x="376" y="224"/>
                </a:lnTo>
                <a:lnTo>
                  <a:pt x="376" y="224"/>
                </a:lnTo>
                <a:lnTo>
                  <a:pt x="379" y="220"/>
                </a:lnTo>
                <a:lnTo>
                  <a:pt x="380" y="216"/>
                </a:lnTo>
                <a:lnTo>
                  <a:pt x="380" y="216"/>
                </a:lnTo>
                <a:lnTo>
                  <a:pt x="379" y="213"/>
                </a:lnTo>
                <a:lnTo>
                  <a:pt x="377" y="209"/>
                </a:lnTo>
                <a:lnTo>
                  <a:pt x="377" y="209"/>
                </a:lnTo>
                <a:lnTo>
                  <a:pt x="374" y="216"/>
                </a:lnTo>
                <a:lnTo>
                  <a:pt x="374" y="216"/>
                </a:lnTo>
                <a:lnTo>
                  <a:pt x="373" y="220"/>
                </a:lnTo>
                <a:lnTo>
                  <a:pt x="373" y="220"/>
                </a:lnTo>
                <a:lnTo>
                  <a:pt x="373" y="222"/>
                </a:lnTo>
                <a:lnTo>
                  <a:pt x="373" y="224"/>
                </a:lnTo>
                <a:lnTo>
                  <a:pt x="373" y="224"/>
                </a:lnTo>
                <a:lnTo>
                  <a:pt x="373" y="227"/>
                </a:lnTo>
                <a:lnTo>
                  <a:pt x="373" y="227"/>
                </a:lnTo>
                <a:close/>
                <a:moveTo>
                  <a:pt x="243" y="350"/>
                </a:moveTo>
                <a:lnTo>
                  <a:pt x="243" y="350"/>
                </a:lnTo>
                <a:lnTo>
                  <a:pt x="237" y="350"/>
                </a:lnTo>
                <a:lnTo>
                  <a:pt x="237" y="350"/>
                </a:lnTo>
                <a:lnTo>
                  <a:pt x="221" y="350"/>
                </a:lnTo>
                <a:lnTo>
                  <a:pt x="205" y="351"/>
                </a:lnTo>
                <a:lnTo>
                  <a:pt x="205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0"/>
                </a:lnTo>
                <a:lnTo>
                  <a:pt x="243" y="350"/>
                </a:lnTo>
                <a:close/>
                <a:moveTo>
                  <a:pt x="36" y="274"/>
                </a:moveTo>
                <a:lnTo>
                  <a:pt x="36" y="274"/>
                </a:lnTo>
                <a:lnTo>
                  <a:pt x="35" y="277"/>
                </a:lnTo>
                <a:lnTo>
                  <a:pt x="35" y="277"/>
                </a:lnTo>
                <a:lnTo>
                  <a:pt x="29" y="285"/>
                </a:ln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30" y="291"/>
                </a:lnTo>
                <a:lnTo>
                  <a:pt x="30" y="291"/>
                </a:lnTo>
                <a:lnTo>
                  <a:pt x="40" y="279"/>
                </a:lnTo>
                <a:lnTo>
                  <a:pt x="40" y="279"/>
                </a:lnTo>
                <a:lnTo>
                  <a:pt x="36" y="274"/>
                </a:lnTo>
                <a:lnTo>
                  <a:pt x="36" y="27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9" y="105"/>
                </a:lnTo>
                <a:lnTo>
                  <a:pt x="49" y="105"/>
                </a:lnTo>
                <a:lnTo>
                  <a:pt x="49" y="104"/>
                </a:lnTo>
                <a:lnTo>
                  <a:pt x="49" y="104"/>
                </a:lnTo>
                <a:lnTo>
                  <a:pt x="49" y="101"/>
                </a:lnTo>
                <a:lnTo>
                  <a:pt x="49" y="101"/>
                </a:lnTo>
                <a:lnTo>
                  <a:pt x="44" y="101"/>
                </a:lnTo>
                <a:lnTo>
                  <a:pt x="41" y="101"/>
                </a:lnTo>
                <a:lnTo>
                  <a:pt x="41" y="101"/>
                </a:lnTo>
                <a:lnTo>
                  <a:pt x="43" y="110"/>
                </a:lnTo>
                <a:lnTo>
                  <a:pt x="43" y="110"/>
                </a:lnTo>
                <a:lnTo>
                  <a:pt x="46" y="110"/>
                </a:lnTo>
                <a:lnTo>
                  <a:pt x="46" y="112"/>
                </a:lnTo>
                <a:lnTo>
                  <a:pt x="46" y="112"/>
                </a:lnTo>
                <a:close/>
                <a:moveTo>
                  <a:pt x="82" y="285"/>
                </a:moveTo>
                <a:lnTo>
                  <a:pt x="82" y="285"/>
                </a:lnTo>
                <a:lnTo>
                  <a:pt x="89" y="277"/>
                </a:lnTo>
                <a:lnTo>
                  <a:pt x="89" y="277"/>
                </a:lnTo>
                <a:lnTo>
                  <a:pt x="87" y="273"/>
                </a:lnTo>
                <a:lnTo>
                  <a:pt x="87" y="273"/>
                </a:lnTo>
                <a:lnTo>
                  <a:pt x="79" y="277"/>
                </a:lnTo>
                <a:lnTo>
                  <a:pt x="79" y="277"/>
                </a:lnTo>
                <a:lnTo>
                  <a:pt x="82" y="285"/>
                </a:lnTo>
                <a:lnTo>
                  <a:pt x="82" y="285"/>
                </a:lnTo>
                <a:close/>
                <a:moveTo>
                  <a:pt x="248" y="102"/>
                </a:moveTo>
                <a:lnTo>
                  <a:pt x="248" y="102"/>
                </a:lnTo>
                <a:lnTo>
                  <a:pt x="251" y="97"/>
                </a:lnTo>
                <a:lnTo>
                  <a:pt x="251" y="97"/>
                </a:lnTo>
                <a:lnTo>
                  <a:pt x="251" y="96"/>
                </a:lnTo>
                <a:lnTo>
                  <a:pt x="251" y="96"/>
                </a:lnTo>
                <a:lnTo>
                  <a:pt x="249" y="90"/>
                </a:lnTo>
                <a:lnTo>
                  <a:pt x="249" y="90"/>
                </a:lnTo>
                <a:lnTo>
                  <a:pt x="249" y="88"/>
                </a:lnTo>
                <a:lnTo>
                  <a:pt x="249" y="88"/>
                </a:lnTo>
                <a:lnTo>
                  <a:pt x="248" y="88"/>
                </a:lnTo>
                <a:lnTo>
                  <a:pt x="245" y="88"/>
                </a:lnTo>
                <a:lnTo>
                  <a:pt x="245" y="88"/>
                </a:lnTo>
                <a:lnTo>
                  <a:pt x="245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4"/>
                </a:lnTo>
                <a:lnTo>
                  <a:pt x="245" y="94"/>
                </a:lnTo>
                <a:lnTo>
                  <a:pt x="248" y="102"/>
                </a:lnTo>
                <a:lnTo>
                  <a:pt x="248" y="102"/>
                </a:lnTo>
                <a:close/>
                <a:moveTo>
                  <a:pt x="401" y="366"/>
                </a:moveTo>
                <a:lnTo>
                  <a:pt x="401" y="366"/>
                </a:lnTo>
                <a:lnTo>
                  <a:pt x="401" y="364"/>
                </a:lnTo>
                <a:lnTo>
                  <a:pt x="401" y="364"/>
                </a:lnTo>
                <a:lnTo>
                  <a:pt x="401" y="342"/>
                </a:lnTo>
                <a:lnTo>
                  <a:pt x="401" y="342"/>
                </a:lnTo>
                <a:lnTo>
                  <a:pt x="401" y="336"/>
                </a:lnTo>
                <a:lnTo>
                  <a:pt x="401" y="336"/>
                </a:lnTo>
                <a:lnTo>
                  <a:pt x="399" y="336"/>
                </a:lnTo>
                <a:lnTo>
                  <a:pt x="399" y="336"/>
                </a:lnTo>
                <a:lnTo>
                  <a:pt x="398" y="366"/>
                </a:lnTo>
                <a:lnTo>
                  <a:pt x="398" y="366"/>
                </a:lnTo>
                <a:lnTo>
                  <a:pt x="401" y="366"/>
                </a:lnTo>
                <a:lnTo>
                  <a:pt x="401" y="366"/>
                </a:lnTo>
                <a:close/>
                <a:moveTo>
                  <a:pt x="41" y="183"/>
                </a:moveTo>
                <a:lnTo>
                  <a:pt x="41" y="183"/>
                </a:lnTo>
                <a:lnTo>
                  <a:pt x="33" y="194"/>
                </a:lnTo>
                <a:lnTo>
                  <a:pt x="3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89"/>
                </a:lnTo>
                <a:lnTo>
                  <a:pt x="43" y="189"/>
                </a:lnTo>
                <a:lnTo>
                  <a:pt x="43" y="186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close/>
                <a:moveTo>
                  <a:pt x="49" y="290"/>
                </a:moveTo>
                <a:lnTo>
                  <a:pt x="49" y="290"/>
                </a:lnTo>
                <a:lnTo>
                  <a:pt x="51" y="288"/>
                </a:lnTo>
                <a:lnTo>
                  <a:pt x="51" y="288"/>
                </a:lnTo>
                <a:lnTo>
                  <a:pt x="51" y="285"/>
                </a:lnTo>
                <a:lnTo>
                  <a:pt x="51" y="285"/>
                </a:lnTo>
                <a:lnTo>
                  <a:pt x="48" y="277"/>
                </a:lnTo>
                <a:lnTo>
                  <a:pt x="48" y="277"/>
                </a:lnTo>
                <a:lnTo>
                  <a:pt x="46" y="274"/>
                </a:lnTo>
                <a:lnTo>
                  <a:pt x="46" y="274"/>
                </a:lnTo>
                <a:lnTo>
                  <a:pt x="44" y="277"/>
                </a:lnTo>
                <a:lnTo>
                  <a:pt x="44" y="277"/>
                </a:lnTo>
                <a:lnTo>
                  <a:pt x="43" y="279"/>
                </a:lnTo>
                <a:lnTo>
                  <a:pt x="43" y="279"/>
                </a:lnTo>
                <a:lnTo>
                  <a:pt x="48" y="288"/>
                </a:lnTo>
                <a:lnTo>
                  <a:pt x="48" y="288"/>
                </a:lnTo>
                <a:lnTo>
                  <a:pt x="49" y="290"/>
                </a:lnTo>
                <a:lnTo>
                  <a:pt x="49" y="290"/>
                </a:lnTo>
                <a:close/>
                <a:moveTo>
                  <a:pt x="65" y="400"/>
                </a:moveTo>
                <a:lnTo>
                  <a:pt x="65" y="400"/>
                </a:lnTo>
                <a:lnTo>
                  <a:pt x="52" y="399"/>
                </a:lnTo>
                <a:lnTo>
                  <a:pt x="52" y="399"/>
                </a:lnTo>
                <a:lnTo>
                  <a:pt x="57" y="407"/>
                </a:lnTo>
                <a:lnTo>
                  <a:pt x="57" y="407"/>
                </a:lnTo>
                <a:lnTo>
                  <a:pt x="59" y="408"/>
                </a:lnTo>
                <a:lnTo>
                  <a:pt x="60" y="407"/>
                </a:lnTo>
                <a:lnTo>
                  <a:pt x="60" y="407"/>
                </a:lnTo>
                <a:lnTo>
                  <a:pt x="63" y="400"/>
                </a:lnTo>
                <a:lnTo>
                  <a:pt x="63" y="400"/>
                </a:lnTo>
                <a:lnTo>
                  <a:pt x="65" y="400"/>
                </a:lnTo>
                <a:lnTo>
                  <a:pt x="65" y="400"/>
                </a:lnTo>
                <a:close/>
                <a:moveTo>
                  <a:pt x="16" y="389"/>
                </a:moveTo>
                <a:lnTo>
                  <a:pt x="16" y="389"/>
                </a:lnTo>
                <a:lnTo>
                  <a:pt x="18" y="391"/>
                </a:lnTo>
                <a:lnTo>
                  <a:pt x="18" y="391"/>
                </a:lnTo>
                <a:lnTo>
                  <a:pt x="21" y="397"/>
                </a:lnTo>
                <a:lnTo>
                  <a:pt x="21" y="397"/>
                </a:lnTo>
                <a:lnTo>
                  <a:pt x="25" y="402"/>
                </a:lnTo>
                <a:lnTo>
                  <a:pt x="30" y="405"/>
                </a:lnTo>
                <a:lnTo>
                  <a:pt x="30" y="405"/>
                </a:lnTo>
                <a:lnTo>
                  <a:pt x="35" y="407"/>
                </a:lnTo>
                <a:lnTo>
                  <a:pt x="35" y="407"/>
                </a:lnTo>
                <a:lnTo>
                  <a:pt x="36" y="407"/>
                </a:lnTo>
                <a:lnTo>
                  <a:pt x="36" y="407"/>
                </a:lnTo>
                <a:lnTo>
                  <a:pt x="30" y="402"/>
                </a:lnTo>
                <a:lnTo>
                  <a:pt x="30" y="402"/>
                </a:lnTo>
                <a:lnTo>
                  <a:pt x="29" y="402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5" y="397"/>
                </a:lnTo>
                <a:lnTo>
                  <a:pt x="25" y="397"/>
                </a:lnTo>
                <a:lnTo>
                  <a:pt x="24" y="396"/>
                </a:lnTo>
                <a:lnTo>
                  <a:pt x="24" y="396"/>
                </a:lnTo>
                <a:lnTo>
                  <a:pt x="21" y="392"/>
                </a:lnTo>
                <a:lnTo>
                  <a:pt x="21" y="392"/>
                </a:lnTo>
                <a:lnTo>
                  <a:pt x="19" y="389"/>
                </a:lnTo>
                <a:lnTo>
                  <a:pt x="19" y="389"/>
                </a:lnTo>
                <a:lnTo>
                  <a:pt x="16" y="389"/>
                </a:lnTo>
                <a:lnTo>
                  <a:pt x="16" y="389"/>
                </a:lnTo>
                <a:close/>
                <a:moveTo>
                  <a:pt x="366" y="405"/>
                </a:moveTo>
                <a:lnTo>
                  <a:pt x="366" y="405"/>
                </a:lnTo>
                <a:lnTo>
                  <a:pt x="366" y="405"/>
                </a:lnTo>
                <a:lnTo>
                  <a:pt x="366" y="405"/>
                </a:lnTo>
                <a:lnTo>
                  <a:pt x="371" y="403"/>
                </a:lnTo>
                <a:lnTo>
                  <a:pt x="371" y="403"/>
                </a:lnTo>
                <a:lnTo>
                  <a:pt x="373" y="403"/>
                </a:lnTo>
                <a:lnTo>
                  <a:pt x="373" y="403"/>
                </a:lnTo>
                <a:lnTo>
                  <a:pt x="379" y="397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79" y="391"/>
                </a:lnTo>
                <a:lnTo>
                  <a:pt x="379" y="391"/>
                </a:lnTo>
                <a:lnTo>
                  <a:pt x="371" y="400"/>
                </a:lnTo>
                <a:lnTo>
                  <a:pt x="371" y="400"/>
                </a:lnTo>
                <a:lnTo>
                  <a:pt x="371" y="402"/>
                </a:lnTo>
                <a:lnTo>
                  <a:pt x="371" y="402"/>
                </a:lnTo>
                <a:lnTo>
                  <a:pt x="369" y="403"/>
                </a:lnTo>
                <a:lnTo>
                  <a:pt x="368" y="403"/>
                </a:lnTo>
                <a:lnTo>
                  <a:pt x="368" y="403"/>
                </a:lnTo>
                <a:lnTo>
                  <a:pt x="366" y="405"/>
                </a:lnTo>
                <a:lnTo>
                  <a:pt x="366" y="405"/>
                </a:lnTo>
                <a:close/>
                <a:moveTo>
                  <a:pt x="46" y="399"/>
                </a:moveTo>
                <a:lnTo>
                  <a:pt x="46" y="399"/>
                </a:lnTo>
                <a:lnTo>
                  <a:pt x="44" y="402"/>
                </a:lnTo>
                <a:lnTo>
                  <a:pt x="44" y="402"/>
                </a:lnTo>
                <a:lnTo>
                  <a:pt x="44" y="403"/>
                </a:lnTo>
                <a:lnTo>
                  <a:pt x="44" y="403"/>
                </a:lnTo>
                <a:lnTo>
                  <a:pt x="44" y="405"/>
                </a:lnTo>
                <a:lnTo>
                  <a:pt x="46" y="407"/>
                </a:lnTo>
                <a:lnTo>
                  <a:pt x="46" y="407"/>
                </a:lnTo>
                <a:lnTo>
                  <a:pt x="49" y="407"/>
                </a:lnTo>
                <a:lnTo>
                  <a:pt x="49" y="407"/>
                </a:lnTo>
                <a:lnTo>
                  <a:pt x="54" y="408"/>
                </a:lnTo>
                <a:lnTo>
                  <a:pt x="54" y="408"/>
                </a:lnTo>
                <a:lnTo>
                  <a:pt x="51" y="400"/>
                </a:lnTo>
                <a:lnTo>
                  <a:pt x="51" y="400"/>
                </a:lnTo>
                <a:lnTo>
                  <a:pt x="49" y="399"/>
                </a:lnTo>
                <a:lnTo>
                  <a:pt x="46" y="399"/>
                </a:lnTo>
                <a:lnTo>
                  <a:pt x="46" y="399"/>
                </a:lnTo>
                <a:close/>
                <a:moveTo>
                  <a:pt x="43" y="399"/>
                </a:moveTo>
                <a:lnTo>
                  <a:pt x="43" y="399"/>
                </a:lnTo>
                <a:lnTo>
                  <a:pt x="40" y="399"/>
                </a:lnTo>
                <a:lnTo>
                  <a:pt x="38" y="396"/>
                </a:lnTo>
                <a:lnTo>
                  <a:pt x="38" y="396"/>
                </a:lnTo>
                <a:lnTo>
                  <a:pt x="36" y="394"/>
                </a:lnTo>
                <a:lnTo>
                  <a:pt x="36" y="394"/>
                </a:lnTo>
                <a:lnTo>
                  <a:pt x="32" y="391"/>
                </a:lnTo>
                <a:lnTo>
                  <a:pt x="32" y="391"/>
                </a:lnTo>
                <a:lnTo>
                  <a:pt x="30" y="392"/>
                </a:lnTo>
                <a:lnTo>
                  <a:pt x="30" y="392"/>
                </a:lnTo>
                <a:lnTo>
                  <a:pt x="32" y="394"/>
                </a:lnTo>
                <a:lnTo>
                  <a:pt x="32" y="394"/>
                </a:lnTo>
                <a:lnTo>
                  <a:pt x="33" y="396"/>
                </a:lnTo>
                <a:lnTo>
                  <a:pt x="33" y="397"/>
                </a:lnTo>
                <a:lnTo>
                  <a:pt x="33" y="397"/>
                </a:lnTo>
                <a:lnTo>
                  <a:pt x="33" y="399"/>
                </a:lnTo>
                <a:lnTo>
                  <a:pt x="35" y="400"/>
                </a:lnTo>
                <a:lnTo>
                  <a:pt x="35" y="400"/>
                </a:lnTo>
                <a:lnTo>
                  <a:pt x="36" y="402"/>
                </a:lnTo>
                <a:lnTo>
                  <a:pt x="36" y="402"/>
                </a:lnTo>
                <a:lnTo>
                  <a:pt x="40" y="403"/>
                </a:lnTo>
                <a:lnTo>
                  <a:pt x="40" y="403"/>
                </a:lnTo>
                <a:lnTo>
                  <a:pt x="43" y="399"/>
                </a:lnTo>
                <a:lnTo>
                  <a:pt x="43" y="399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92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59"/>
                </a:lnTo>
                <a:lnTo>
                  <a:pt x="98" y="159"/>
                </a:lnTo>
                <a:lnTo>
                  <a:pt x="85" y="157"/>
                </a:lnTo>
                <a:lnTo>
                  <a:pt x="85" y="157"/>
                </a:lnTo>
                <a:lnTo>
                  <a:pt x="82" y="157"/>
                </a:lnTo>
                <a:lnTo>
                  <a:pt x="79" y="156"/>
                </a:lnTo>
                <a:lnTo>
                  <a:pt x="79" y="156"/>
                </a:lnTo>
                <a:lnTo>
                  <a:pt x="76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7"/>
                </a:lnTo>
                <a:lnTo>
                  <a:pt x="76" y="159"/>
                </a:lnTo>
                <a:lnTo>
                  <a:pt x="82" y="161"/>
                </a:lnTo>
                <a:lnTo>
                  <a:pt x="82" y="161"/>
                </a:lnTo>
                <a:lnTo>
                  <a:pt x="82" y="159"/>
                </a:lnTo>
                <a:lnTo>
                  <a:pt x="82" y="159"/>
                </a:lnTo>
                <a:lnTo>
                  <a:pt x="82" y="159"/>
                </a:ln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76" y="274"/>
                </a:moveTo>
                <a:lnTo>
                  <a:pt x="76" y="274"/>
                </a:lnTo>
                <a:lnTo>
                  <a:pt x="85" y="269"/>
                </a:lnTo>
                <a:lnTo>
                  <a:pt x="85" y="269"/>
                </a:lnTo>
                <a:lnTo>
                  <a:pt x="81" y="261"/>
                </a:lnTo>
                <a:lnTo>
                  <a:pt x="81" y="261"/>
                </a:lnTo>
                <a:lnTo>
                  <a:pt x="78" y="266"/>
                </a:lnTo>
                <a:lnTo>
                  <a:pt x="78" y="266"/>
                </a:lnTo>
                <a:lnTo>
                  <a:pt x="76" y="268"/>
                </a:lnTo>
                <a:lnTo>
                  <a:pt x="76" y="268"/>
                </a:lnTo>
                <a:lnTo>
                  <a:pt x="76" y="274"/>
                </a:lnTo>
                <a:lnTo>
                  <a:pt x="76" y="274"/>
                </a:lnTo>
                <a:close/>
                <a:moveTo>
                  <a:pt x="283" y="238"/>
                </a:moveTo>
                <a:lnTo>
                  <a:pt x="283" y="238"/>
                </a:lnTo>
                <a:lnTo>
                  <a:pt x="283" y="239"/>
                </a:lnTo>
                <a:lnTo>
                  <a:pt x="284" y="239"/>
                </a:lnTo>
                <a:lnTo>
                  <a:pt x="284" y="239"/>
                </a:lnTo>
                <a:lnTo>
                  <a:pt x="292" y="239"/>
                </a:lnTo>
                <a:lnTo>
                  <a:pt x="302" y="243"/>
                </a:lnTo>
                <a:lnTo>
                  <a:pt x="302" y="243"/>
                </a:lnTo>
                <a:lnTo>
                  <a:pt x="303" y="241"/>
                </a:lnTo>
                <a:lnTo>
                  <a:pt x="305" y="239"/>
                </a:lnTo>
                <a:lnTo>
                  <a:pt x="305" y="239"/>
                </a:lnTo>
                <a:lnTo>
                  <a:pt x="305" y="238"/>
                </a:lnTo>
                <a:lnTo>
                  <a:pt x="305" y="238"/>
                </a:lnTo>
                <a:lnTo>
                  <a:pt x="283" y="238"/>
                </a:lnTo>
                <a:lnTo>
                  <a:pt x="283" y="238"/>
                </a:lnTo>
                <a:close/>
                <a:moveTo>
                  <a:pt x="123" y="244"/>
                </a:moveTo>
                <a:lnTo>
                  <a:pt x="123" y="244"/>
                </a:lnTo>
                <a:lnTo>
                  <a:pt x="122" y="244"/>
                </a:lnTo>
                <a:lnTo>
                  <a:pt x="122" y="247"/>
                </a:lnTo>
                <a:lnTo>
                  <a:pt x="122" y="247"/>
                </a:lnTo>
                <a:lnTo>
                  <a:pt x="122" y="258"/>
                </a:lnTo>
                <a:lnTo>
                  <a:pt x="122" y="258"/>
                </a:lnTo>
                <a:lnTo>
                  <a:pt x="122" y="268"/>
                </a:lnTo>
                <a:lnTo>
                  <a:pt x="122" y="268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3" y="269"/>
                </a:lnTo>
                <a:lnTo>
                  <a:pt x="123" y="269"/>
                </a:lnTo>
                <a:lnTo>
                  <a:pt x="123" y="260"/>
                </a:lnTo>
                <a:lnTo>
                  <a:pt x="123" y="250"/>
                </a:lnTo>
                <a:lnTo>
                  <a:pt x="123" y="250"/>
                </a:lnTo>
                <a:lnTo>
                  <a:pt x="125" y="247"/>
                </a:lnTo>
                <a:lnTo>
                  <a:pt x="125" y="247"/>
                </a:lnTo>
                <a:lnTo>
                  <a:pt x="125" y="246"/>
                </a:lnTo>
                <a:lnTo>
                  <a:pt x="123" y="244"/>
                </a:lnTo>
                <a:lnTo>
                  <a:pt x="123" y="244"/>
                </a:lnTo>
                <a:close/>
                <a:moveTo>
                  <a:pt x="221" y="257"/>
                </a:moveTo>
                <a:lnTo>
                  <a:pt x="221" y="257"/>
                </a:lnTo>
                <a:lnTo>
                  <a:pt x="221" y="280"/>
                </a:lnTo>
                <a:lnTo>
                  <a:pt x="221" y="280"/>
                </a:lnTo>
                <a:lnTo>
                  <a:pt x="221" y="282"/>
                </a:lnTo>
                <a:lnTo>
                  <a:pt x="221" y="282"/>
                </a:lnTo>
                <a:lnTo>
                  <a:pt x="223" y="291"/>
                </a:lnTo>
                <a:lnTo>
                  <a:pt x="223" y="291"/>
                </a:lnTo>
                <a:lnTo>
                  <a:pt x="223" y="293"/>
                </a:lnTo>
                <a:lnTo>
                  <a:pt x="223" y="293"/>
                </a:lnTo>
                <a:lnTo>
                  <a:pt x="223" y="274"/>
                </a:lnTo>
                <a:lnTo>
                  <a:pt x="221" y="257"/>
                </a:lnTo>
                <a:lnTo>
                  <a:pt x="221" y="25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6" y="263"/>
                </a:lnTo>
                <a:lnTo>
                  <a:pt x="36" y="263"/>
                </a:lnTo>
                <a:lnTo>
                  <a:pt x="41" y="261"/>
                </a:lnTo>
                <a:lnTo>
                  <a:pt x="41" y="261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71" y="120"/>
                </a:moveTo>
                <a:lnTo>
                  <a:pt x="371" y="120"/>
                </a:lnTo>
                <a:lnTo>
                  <a:pt x="369" y="121"/>
                </a:lnTo>
                <a:lnTo>
                  <a:pt x="369" y="121"/>
                </a:lnTo>
                <a:lnTo>
                  <a:pt x="369" y="123"/>
                </a:lnTo>
                <a:lnTo>
                  <a:pt x="369" y="123"/>
                </a:lnTo>
                <a:lnTo>
                  <a:pt x="368" y="132"/>
                </a:lnTo>
                <a:lnTo>
                  <a:pt x="368" y="132"/>
                </a:lnTo>
                <a:lnTo>
                  <a:pt x="368" y="134"/>
                </a:lnTo>
                <a:lnTo>
                  <a:pt x="368" y="134"/>
                </a:lnTo>
                <a:lnTo>
                  <a:pt x="376" y="124"/>
                </a:lnTo>
                <a:lnTo>
                  <a:pt x="376" y="124"/>
                </a:lnTo>
                <a:lnTo>
                  <a:pt x="371" y="120"/>
                </a:lnTo>
                <a:lnTo>
                  <a:pt x="371" y="120"/>
                </a:lnTo>
                <a:close/>
                <a:moveTo>
                  <a:pt x="25" y="290"/>
                </a:moveTo>
                <a:lnTo>
                  <a:pt x="25" y="290"/>
                </a:lnTo>
                <a:lnTo>
                  <a:pt x="22" y="298"/>
                </a:lnTo>
                <a:lnTo>
                  <a:pt x="22" y="298"/>
                </a:lnTo>
                <a:lnTo>
                  <a:pt x="21" y="298"/>
                </a:lnTo>
                <a:lnTo>
                  <a:pt x="21" y="298"/>
                </a:lnTo>
                <a:lnTo>
                  <a:pt x="21" y="301"/>
                </a:lnTo>
                <a:lnTo>
                  <a:pt x="21" y="301"/>
                </a:lnTo>
                <a:lnTo>
                  <a:pt x="21" y="301"/>
                </a:lnTo>
                <a:lnTo>
                  <a:pt x="18" y="302"/>
                </a:lnTo>
                <a:lnTo>
                  <a:pt x="18" y="306"/>
                </a:lnTo>
                <a:lnTo>
                  <a:pt x="18" y="306"/>
                </a:lnTo>
                <a:lnTo>
                  <a:pt x="22" y="304"/>
                </a:lnTo>
                <a:lnTo>
                  <a:pt x="22" y="304"/>
                </a:lnTo>
                <a:lnTo>
                  <a:pt x="24" y="302"/>
                </a:lnTo>
                <a:lnTo>
                  <a:pt x="24" y="302"/>
                </a:lnTo>
                <a:lnTo>
                  <a:pt x="29" y="295"/>
                </a:lnTo>
                <a:lnTo>
                  <a:pt x="29" y="295"/>
                </a:lnTo>
                <a:lnTo>
                  <a:pt x="25" y="290"/>
                </a:lnTo>
                <a:lnTo>
                  <a:pt x="25" y="290"/>
                </a:lnTo>
                <a:close/>
                <a:moveTo>
                  <a:pt x="111" y="408"/>
                </a:moveTo>
                <a:lnTo>
                  <a:pt x="111" y="408"/>
                </a:lnTo>
                <a:lnTo>
                  <a:pt x="100" y="410"/>
                </a:lnTo>
                <a:lnTo>
                  <a:pt x="100" y="410"/>
                </a:lnTo>
                <a:lnTo>
                  <a:pt x="103" y="414"/>
                </a:lnTo>
                <a:lnTo>
                  <a:pt x="103" y="414"/>
                </a:lnTo>
                <a:lnTo>
                  <a:pt x="112" y="414"/>
                </a:lnTo>
                <a:lnTo>
                  <a:pt x="112" y="414"/>
                </a:lnTo>
                <a:lnTo>
                  <a:pt x="114" y="414"/>
                </a:lnTo>
                <a:lnTo>
                  <a:pt x="114" y="414"/>
                </a:lnTo>
                <a:lnTo>
                  <a:pt x="111" y="408"/>
                </a:lnTo>
                <a:lnTo>
                  <a:pt x="111" y="408"/>
                </a:lnTo>
                <a:close/>
                <a:moveTo>
                  <a:pt x="289" y="288"/>
                </a:moveTo>
                <a:lnTo>
                  <a:pt x="289" y="288"/>
                </a:lnTo>
                <a:lnTo>
                  <a:pt x="289" y="288"/>
                </a:lnTo>
                <a:lnTo>
                  <a:pt x="289" y="288"/>
                </a:lnTo>
                <a:lnTo>
                  <a:pt x="295" y="288"/>
                </a:lnTo>
                <a:lnTo>
                  <a:pt x="295" y="288"/>
                </a:lnTo>
                <a:lnTo>
                  <a:pt x="300" y="288"/>
                </a:lnTo>
                <a:lnTo>
                  <a:pt x="300" y="288"/>
                </a:lnTo>
                <a:lnTo>
                  <a:pt x="305" y="287"/>
                </a:lnTo>
                <a:lnTo>
                  <a:pt x="305" y="287"/>
                </a:lnTo>
                <a:lnTo>
                  <a:pt x="306" y="287"/>
                </a:lnTo>
                <a:lnTo>
                  <a:pt x="306" y="287"/>
                </a:lnTo>
                <a:lnTo>
                  <a:pt x="303" y="284"/>
                </a:lnTo>
                <a:lnTo>
                  <a:pt x="303" y="284"/>
                </a:lnTo>
                <a:lnTo>
                  <a:pt x="300" y="285"/>
                </a:lnTo>
                <a:lnTo>
                  <a:pt x="300" y="285"/>
                </a:lnTo>
                <a:lnTo>
                  <a:pt x="294" y="285"/>
                </a:lnTo>
                <a:lnTo>
                  <a:pt x="294" y="285"/>
                </a:lnTo>
                <a:lnTo>
                  <a:pt x="290" y="285"/>
                </a:lnTo>
                <a:lnTo>
                  <a:pt x="290" y="285"/>
                </a:lnTo>
                <a:lnTo>
                  <a:pt x="290" y="287"/>
                </a:lnTo>
                <a:lnTo>
                  <a:pt x="289" y="288"/>
                </a:lnTo>
                <a:lnTo>
                  <a:pt x="289" y="288"/>
                </a:lnTo>
                <a:close/>
                <a:moveTo>
                  <a:pt x="349" y="408"/>
                </a:moveTo>
                <a:lnTo>
                  <a:pt x="349" y="408"/>
                </a:lnTo>
                <a:lnTo>
                  <a:pt x="349" y="405"/>
                </a:lnTo>
                <a:lnTo>
                  <a:pt x="350" y="403"/>
                </a:lnTo>
                <a:lnTo>
                  <a:pt x="350" y="403"/>
                </a:lnTo>
                <a:lnTo>
                  <a:pt x="355" y="397"/>
                </a:lnTo>
                <a:lnTo>
                  <a:pt x="355" y="397"/>
                </a:lnTo>
                <a:lnTo>
                  <a:pt x="357" y="394"/>
                </a:lnTo>
                <a:lnTo>
                  <a:pt x="357" y="394"/>
                </a:lnTo>
                <a:lnTo>
                  <a:pt x="354" y="396"/>
                </a:lnTo>
                <a:lnTo>
                  <a:pt x="354" y="397"/>
                </a:lnTo>
                <a:lnTo>
                  <a:pt x="354" y="397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7" y="399"/>
                </a:lnTo>
                <a:lnTo>
                  <a:pt x="347" y="399"/>
                </a:lnTo>
                <a:lnTo>
                  <a:pt x="344" y="400"/>
                </a:lnTo>
                <a:lnTo>
                  <a:pt x="344" y="400"/>
                </a:lnTo>
                <a:lnTo>
                  <a:pt x="344" y="402"/>
                </a:lnTo>
                <a:lnTo>
                  <a:pt x="344" y="402"/>
                </a:lnTo>
                <a:lnTo>
                  <a:pt x="346" y="408"/>
                </a:lnTo>
                <a:lnTo>
                  <a:pt x="346" y="408"/>
                </a:lnTo>
                <a:lnTo>
                  <a:pt x="349" y="408"/>
                </a:lnTo>
                <a:lnTo>
                  <a:pt x="349" y="408"/>
                </a:lnTo>
                <a:close/>
                <a:moveTo>
                  <a:pt x="231" y="293"/>
                </a:moveTo>
                <a:lnTo>
                  <a:pt x="231" y="293"/>
                </a:lnTo>
                <a:lnTo>
                  <a:pt x="227" y="268"/>
                </a:lnTo>
                <a:lnTo>
                  <a:pt x="227" y="268"/>
                </a:lnTo>
                <a:lnTo>
                  <a:pt x="226" y="268"/>
                </a:lnTo>
                <a:lnTo>
                  <a:pt x="226" y="268"/>
                </a:lnTo>
                <a:lnTo>
                  <a:pt x="227" y="293"/>
                </a:lnTo>
                <a:lnTo>
                  <a:pt x="227" y="293"/>
                </a:lnTo>
                <a:lnTo>
                  <a:pt x="231" y="293"/>
                </a:lnTo>
                <a:lnTo>
                  <a:pt x="231" y="293"/>
                </a:lnTo>
                <a:close/>
                <a:moveTo>
                  <a:pt x="22" y="175"/>
                </a:moveTo>
                <a:lnTo>
                  <a:pt x="22" y="175"/>
                </a:lnTo>
                <a:lnTo>
                  <a:pt x="29" y="175"/>
                </a:lnTo>
                <a:lnTo>
                  <a:pt x="29" y="175"/>
                </a:lnTo>
                <a:lnTo>
                  <a:pt x="30" y="175"/>
                </a:lnTo>
                <a:lnTo>
                  <a:pt x="30" y="175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0" y="164"/>
                </a:lnTo>
                <a:lnTo>
                  <a:pt x="30" y="164"/>
                </a:lnTo>
                <a:lnTo>
                  <a:pt x="22" y="175"/>
                </a:lnTo>
                <a:lnTo>
                  <a:pt x="22" y="175"/>
                </a:lnTo>
                <a:close/>
                <a:moveTo>
                  <a:pt x="54" y="315"/>
                </a:moveTo>
                <a:lnTo>
                  <a:pt x="54" y="315"/>
                </a:lnTo>
                <a:lnTo>
                  <a:pt x="54" y="315"/>
                </a:lnTo>
                <a:lnTo>
                  <a:pt x="54" y="315"/>
                </a:lnTo>
                <a:lnTo>
                  <a:pt x="46" y="323"/>
                </a:lnTo>
                <a:lnTo>
                  <a:pt x="46" y="323"/>
                </a:lnTo>
                <a:lnTo>
                  <a:pt x="46" y="325"/>
                </a:lnTo>
                <a:lnTo>
                  <a:pt x="46" y="325"/>
                </a:lnTo>
                <a:lnTo>
                  <a:pt x="48" y="329"/>
                </a:lnTo>
                <a:lnTo>
                  <a:pt x="48" y="329"/>
                </a:lnTo>
                <a:lnTo>
                  <a:pt x="49" y="328"/>
                </a:lnTo>
                <a:lnTo>
                  <a:pt x="49" y="328"/>
                </a:lnTo>
                <a:lnTo>
                  <a:pt x="52" y="321"/>
                </a:lnTo>
                <a:lnTo>
                  <a:pt x="52" y="321"/>
                </a:lnTo>
                <a:lnTo>
                  <a:pt x="54" y="318"/>
                </a:lnTo>
                <a:lnTo>
                  <a:pt x="54" y="318"/>
                </a:lnTo>
                <a:lnTo>
                  <a:pt x="54" y="315"/>
                </a:lnTo>
                <a:lnTo>
                  <a:pt x="54" y="315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4" y="101"/>
                </a:lnTo>
                <a:lnTo>
                  <a:pt x="54" y="101"/>
                </a:lnTo>
                <a:lnTo>
                  <a:pt x="52" y="104"/>
                </a:lnTo>
                <a:lnTo>
                  <a:pt x="52" y="105"/>
                </a:lnTo>
                <a:lnTo>
                  <a:pt x="52" y="105"/>
                </a:lnTo>
                <a:lnTo>
                  <a:pt x="54" y="110"/>
                </a:lnTo>
                <a:lnTo>
                  <a:pt x="54" y="110"/>
                </a:lnTo>
                <a:lnTo>
                  <a:pt x="55" y="112"/>
                </a:lnTo>
                <a:lnTo>
                  <a:pt x="55" y="112"/>
                </a:lnTo>
                <a:lnTo>
                  <a:pt x="57" y="112"/>
                </a:lnTo>
                <a:lnTo>
                  <a:pt x="57" y="112"/>
                </a:lnTo>
                <a:lnTo>
                  <a:pt x="60" y="102"/>
                </a:lnTo>
                <a:lnTo>
                  <a:pt x="60" y="102"/>
                </a:lnTo>
                <a:close/>
                <a:moveTo>
                  <a:pt x="35" y="197"/>
                </a:moveTo>
                <a:lnTo>
                  <a:pt x="35" y="197"/>
                </a:lnTo>
                <a:lnTo>
                  <a:pt x="38" y="198"/>
                </a:lnTo>
                <a:lnTo>
                  <a:pt x="38" y="198"/>
                </a:lnTo>
                <a:lnTo>
                  <a:pt x="38" y="200"/>
                </a:lnTo>
                <a:lnTo>
                  <a:pt x="38" y="200"/>
                </a:lnTo>
                <a:lnTo>
                  <a:pt x="36" y="200"/>
                </a:lnTo>
                <a:lnTo>
                  <a:pt x="36" y="200"/>
                </a:lnTo>
                <a:lnTo>
                  <a:pt x="35" y="198"/>
                </a:lnTo>
                <a:lnTo>
                  <a:pt x="35" y="198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2" y="197"/>
                </a:lnTo>
                <a:lnTo>
                  <a:pt x="32" y="197"/>
                </a:lnTo>
                <a:lnTo>
                  <a:pt x="29" y="202"/>
                </a:lnTo>
                <a:lnTo>
                  <a:pt x="29" y="202"/>
                </a:lnTo>
                <a:lnTo>
                  <a:pt x="29" y="203"/>
                </a:lnTo>
                <a:lnTo>
                  <a:pt x="30" y="205"/>
                </a:lnTo>
                <a:lnTo>
                  <a:pt x="30" y="205"/>
                </a:lnTo>
                <a:lnTo>
                  <a:pt x="40" y="198"/>
                </a:lnTo>
                <a:lnTo>
                  <a:pt x="40" y="198"/>
                </a:lnTo>
                <a:lnTo>
                  <a:pt x="41" y="197"/>
                </a:lnTo>
                <a:lnTo>
                  <a:pt x="41" y="197"/>
                </a:lnTo>
                <a:lnTo>
                  <a:pt x="35" y="197"/>
                </a:lnTo>
                <a:lnTo>
                  <a:pt x="35" y="197"/>
                </a:lnTo>
                <a:close/>
                <a:moveTo>
                  <a:pt x="212" y="301"/>
                </a:move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12" y="257"/>
                </a:lnTo>
                <a:lnTo>
                  <a:pt x="212" y="257"/>
                </a:lnTo>
                <a:lnTo>
                  <a:pt x="212" y="258"/>
                </a:lnTo>
                <a:lnTo>
                  <a:pt x="212" y="258"/>
                </a:lnTo>
                <a:lnTo>
                  <a:pt x="212" y="279"/>
                </a:lnTo>
                <a:lnTo>
                  <a:pt x="212" y="279"/>
                </a:lnTo>
                <a:lnTo>
                  <a:pt x="212" y="280"/>
                </a:lnTo>
                <a:lnTo>
                  <a:pt x="212" y="280"/>
                </a:lnTo>
                <a:lnTo>
                  <a:pt x="210" y="282"/>
                </a:lnTo>
                <a:lnTo>
                  <a:pt x="210" y="282"/>
                </a:lnTo>
                <a:lnTo>
                  <a:pt x="208" y="284"/>
                </a:lnTo>
                <a:lnTo>
                  <a:pt x="208" y="284"/>
                </a:lnTo>
                <a:lnTo>
                  <a:pt x="212" y="301"/>
                </a:lnTo>
                <a:lnTo>
                  <a:pt x="212" y="301"/>
                </a:lnTo>
                <a:close/>
                <a:moveTo>
                  <a:pt x="84" y="213"/>
                </a:moveTo>
                <a:lnTo>
                  <a:pt x="84" y="213"/>
                </a:lnTo>
                <a:lnTo>
                  <a:pt x="87" y="217"/>
                </a:lnTo>
                <a:lnTo>
                  <a:pt x="87" y="217"/>
                </a:lnTo>
                <a:lnTo>
                  <a:pt x="93" y="211"/>
                </a:lnTo>
                <a:lnTo>
                  <a:pt x="93" y="211"/>
                </a:lnTo>
                <a:lnTo>
                  <a:pt x="95" y="208"/>
                </a:lnTo>
                <a:lnTo>
                  <a:pt x="93" y="206"/>
                </a:lnTo>
                <a:lnTo>
                  <a:pt x="93" y="206"/>
                </a:lnTo>
                <a:lnTo>
                  <a:pt x="84" y="213"/>
                </a:lnTo>
                <a:lnTo>
                  <a:pt x="84" y="213"/>
                </a:lnTo>
                <a:close/>
                <a:moveTo>
                  <a:pt x="391" y="90"/>
                </a:moveTo>
                <a:lnTo>
                  <a:pt x="391" y="90"/>
                </a:lnTo>
                <a:lnTo>
                  <a:pt x="390" y="86"/>
                </a:lnTo>
                <a:lnTo>
                  <a:pt x="385" y="83"/>
                </a:lnTo>
                <a:lnTo>
                  <a:pt x="385" y="83"/>
                </a:lnTo>
                <a:lnTo>
                  <a:pt x="377" y="83"/>
                </a:lnTo>
                <a:lnTo>
                  <a:pt x="377" y="83"/>
                </a:lnTo>
                <a:lnTo>
                  <a:pt x="376" y="83"/>
                </a:lnTo>
                <a:lnTo>
                  <a:pt x="376" y="83"/>
                </a:lnTo>
                <a:lnTo>
                  <a:pt x="379" y="85"/>
                </a:lnTo>
                <a:lnTo>
                  <a:pt x="379" y="85"/>
                </a:lnTo>
                <a:lnTo>
                  <a:pt x="380" y="88"/>
                </a:lnTo>
                <a:lnTo>
                  <a:pt x="380" y="88"/>
                </a:lnTo>
                <a:lnTo>
                  <a:pt x="382" y="86"/>
                </a:lnTo>
                <a:lnTo>
                  <a:pt x="384" y="85"/>
                </a:lnTo>
                <a:lnTo>
                  <a:pt x="384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6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5" y="91"/>
                </a:lnTo>
                <a:lnTo>
                  <a:pt x="385" y="91"/>
                </a:lnTo>
                <a:lnTo>
                  <a:pt x="388" y="94"/>
                </a:lnTo>
                <a:lnTo>
                  <a:pt x="388" y="94"/>
                </a:lnTo>
                <a:lnTo>
                  <a:pt x="388" y="93"/>
                </a:lnTo>
                <a:lnTo>
                  <a:pt x="388" y="93"/>
                </a:lnTo>
                <a:lnTo>
                  <a:pt x="388" y="91"/>
                </a:lnTo>
                <a:lnTo>
                  <a:pt x="390" y="91"/>
                </a:lnTo>
                <a:lnTo>
                  <a:pt x="390" y="91"/>
                </a:lnTo>
                <a:lnTo>
                  <a:pt x="391" y="90"/>
                </a:lnTo>
                <a:lnTo>
                  <a:pt x="391" y="90"/>
                </a:lnTo>
                <a:close/>
                <a:moveTo>
                  <a:pt x="205" y="200"/>
                </a:moveTo>
                <a:lnTo>
                  <a:pt x="205" y="200"/>
                </a:lnTo>
                <a:lnTo>
                  <a:pt x="197" y="198"/>
                </a:lnTo>
                <a:lnTo>
                  <a:pt x="197" y="198"/>
                </a:lnTo>
                <a:lnTo>
                  <a:pt x="199" y="206"/>
                </a:lnTo>
                <a:lnTo>
                  <a:pt x="199" y="206"/>
                </a:lnTo>
                <a:lnTo>
                  <a:pt x="205" y="206"/>
                </a:lnTo>
                <a:lnTo>
                  <a:pt x="205" y="206"/>
                </a:lnTo>
                <a:lnTo>
                  <a:pt x="205" y="200"/>
                </a:lnTo>
                <a:lnTo>
                  <a:pt x="205" y="200"/>
                </a:lnTo>
                <a:close/>
                <a:moveTo>
                  <a:pt x="303" y="11"/>
                </a:moveTo>
                <a:lnTo>
                  <a:pt x="303" y="11"/>
                </a:lnTo>
                <a:lnTo>
                  <a:pt x="305" y="11"/>
                </a:lnTo>
                <a:lnTo>
                  <a:pt x="305" y="11"/>
                </a:lnTo>
                <a:lnTo>
                  <a:pt x="311" y="15"/>
                </a:lnTo>
                <a:lnTo>
                  <a:pt x="311" y="15"/>
                </a:lnTo>
                <a:lnTo>
                  <a:pt x="319" y="20"/>
                </a:lnTo>
                <a:lnTo>
                  <a:pt x="319" y="20"/>
                </a:lnTo>
                <a:lnTo>
                  <a:pt x="320" y="22"/>
                </a:lnTo>
                <a:lnTo>
                  <a:pt x="322" y="20"/>
                </a:lnTo>
                <a:lnTo>
                  <a:pt x="322" y="20"/>
                </a:lnTo>
                <a:lnTo>
                  <a:pt x="316" y="14"/>
                </a:lnTo>
                <a:lnTo>
                  <a:pt x="316" y="14"/>
                </a:lnTo>
                <a:lnTo>
                  <a:pt x="314" y="12"/>
                </a:lnTo>
                <a:lnTo>
                  <a:pt x="314" y="12"/>
                </a:lnTo>
                <a:lnTo>
                  <a:pt x="309" y="11"/>
                </a:lnTo>
                <a:lnTo>
                  <a:pt x="303" y="11"/>
                </a:lnTo>
                <a:lnTo>
                  <a:pt x="303" y="11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0"/>
                </a:lnTo>
                <a:lnTo>
                  <a:pt x="32" y="115"/>
                </a:lnTo>
                <a:lnTo>
                  <a:pt x="32" y="115"/>
                </a:lnTo>
                <a:lnTo>
                  <a:pt x="25" y="113"/>
                </a:lnTo>
                <a:lnTo>
                  <a:pt x="25" y="113"/>
                </a:lnTo>
                <a:lnTo>
                  <a:pt x="27" y="126"/>
                </a:lnTo>
                <a:lnTo>
                  <a:pt x="27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243" y="14"/>
                </a:moveTo>
                <a:lnTo>
                  <a:pt x="243" y="14"/>
                </a:lnTo>
                <a:lnTo>
                  <a:pt x="243" y="15"/>
                </a:lnTo>
                <a:lnTo>
                  <a:pt x="243" y="15"/>
                </a:lnTo>
                <a:lnTo>
                  <a:pt x="283" y="14"/>
                </a:lnTo>
                <a:lnTo>
                  <a:pt x="283" y="14"/>
                </a:lnTo>
                <a:lnTo>
                  <a:pt x="264" y="12"/>
                </a:lnTo>
                <a:lnTo>
                  <a:pt x="253" y="14"/>
                </a:lnTo>
                <a:lnTo>
                  <a:pt x="243" y="14"/>
                </a:lnTo>
                <a:lnTo>
                  <a:pt x="243" y="14"/>
                </a:lnTo>
                <a:close/>
                <a:moveTo>
                  <a:pt x="40" y="131"/>
                </a:moveTo>
                <a:lnTo>
                  <a:pt x="40" y="131"/>
                </a:lnTo>
                <a:lnTo>
                  <a:pt x="43" y="126"/>
                </a:lnTo>
                <a:lnTo>
                  <a:pt x="43" y="126"/>
                </a:lnTo>
                <a:lnTo>
                  <a:pt x="38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6"/>
                </a:lnTo>
                <a:lnTo>
                  <a:pt x="35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1"/>
                </a:lnTo>
                <a:lnTo>
                  <a:pt x="33" y="132"/>
                </a:lnTo>
                <a:lnTo>
                  <a:pt x="35" y="134"/>
                </a:lnTo>
                <a:lnTo>
                  <a:pt x="35" y="134"/>
                </a:lnTo>
                <a:lnTo>
                  <a:pt x="38" y="134"/>
                </a:lnTo>
                <a:lnTo>
                  <a:pt x="40" y="131"/>
                </a:lnTo>
                <a:lnTo>
                  <a:pt x="40" y="131"/>
                </a:lnTo>
                <a:close/>
                <a:moveTo>
                  <a:pt x="163" y="131"/>
                </a:moveTo>
                <a:lnTo>
                  <a:pt x="163" y="131"/>
                </a:lnTo>
                <a:lnTo>
                  <a:pt x="161" y="126"/>
                </a:lnTo>
                <a:lnTo>
                  <a:pt x="161" y="126"/>
                </a:lnTo>
                <a:lnTo>
                  <a:pt x="160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6" y="129"/>
                </a:lnTo>
                <a:lnTo>
                  <a:pt x="156" y="129"/>
                </a:lnTo>
                <a:lnTo>
                  <a:pt x="163" y="131"/>
                </a:lnTo>
                <a:lnTo>
                  <a:pt x="163" y="131"/>
                </a:lnTo>
                <a:close/>
                <a:moveTo>
                  <a:pt x="390" y="358"/>
                </a:moveTo>
                <a:lnTo>
                  <a:pt x="390" y="358"/>
                </a:lnTo>
                <a:lnTo>
                  <a:pt x="390" y="358"/>
                </a:lnTo>
                <a:lnTo>
                  <a:pt x="390" y="358"/>
                </a:lnTo>
                <a:lnTo>
                  <a:pt x="387" y="375"/>
                </a:lnTo>
                <a:lnTo>
                  <a:pt x="387" y="375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8" y="377"/>
                </a:lnTo>
                <a:lnTo>
                  <a:pt x="388" y="377"/>
                </a:lnTo>
                <a:lnTo>
                  <a:pt x="388" y="373"/>
                </a:lnTo>
                <a:lnTo>
                  <a:pt x="388" y="373"/>
                </a:lnTo>
                <a:lnTo>
                  <a:pt x="390" y="370"/>
                </a:lnTo>
                <a:lnTo>
                  <a:pt x="390" y="370"/>
                </a:lnTo>
                <a:lnTo>
                  <a:pt x="390" y="369"/>
                </a:lnTo>
                <a:lnTo>
                  <a:pt x="390" y="369"/>
                </a:lnTo>
                <a:lnTo>
                  <a:pt x="393" y="359"/>
                </a:lnTo>
                <a:lnTo>
                  <a:pt x="393" y="359"/>
                </a:lnTo>
                <a:lnTo>
                  <a:pt x="393" y="358"/>
                </a:lnTo>
                <a:lnTo>
                  <a:pt x="393" y="358"/>
                </a:lnTo>
                <a:lnTo>
                  <a:pt x="390" y="358"/>
                </a:lnTo>
                <a:lnTo>
                  <a:pt x="390" y="358"/>
                </a:lnTo>
                <a:close/>
                <a:moveTo>
                  <a:pt x="164" y="301"/>
                </a:moveTo>
                <a:lnTo>
                  <a:pt x="164" y="301"/>
                </a:lnTo>
                <a:lnTo>
                  <a:pt x="164" y="301"/>
                </a:lnTo>
                <a:lnTo>
                  <a:pt x="164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42" y="302"/>
                </a:lnTo>
                <a:lnTo>
                  <a:pt x="142" y="302"/>
                </a:lnTo>
                <a:lnTo>
                  <a:pt x="163" y="302"/>
                </a:lnTo>
                <a:lnTo>
                  <a:pt x="163" y="302"/>
                </a:lnTo>
                <a:lnTo>
                  <a:pt x="164" y="301"/>
                </a:lnTo>
                <a:lnTo>
                  <a:pt x="164" y="301"/>
                </a:lnTo>
                <a:close/>
                <a:moveTo>
                  <a:pt x="18" y="293"/>
                </a:moveTo>
                <a:lnTo>
                  <a:pt x="18" y="293"/>
                </a:lnTo>
                <a:lnTo>
                  <a:pt x="19" y="293"/>
                </a:lnTo>
                <a:lnTo>
                  <a:pt x="19" y="293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19" y="277"/>
                </a:lnTo>
                <a:lnTo>
                  <a:pt x="19" y="277"/>
                </a:lnTo>
                <a:lnTo>
                  <a:pt x="18" y="280"/>
                </a:lnTo>
                <a:lnTo>
                  <a:pt x="18" y="284"/>
                </a:lnTo>
                <a:lnTo>
                  <a:pt x="18" y="284"/>
                </a:lnTo>
                <a:lnTo>
                  <a:pt x="18" y="285"/>
                </a:lnTo>
                <a:lnTo>
                  <a:pt x="18" y="285"/>
                </a:lnTo>
                <a:lnTo>
                  <a:pt x="18" y="293"/>
                </a:lnTo>
                <a:lnTo>
                  <a:pt x="18" y="293"/>
                </a:lnTo>
                <a:close/>
                <a:moveTo>
                  <a:pt x="133" y="288"/>
                </a:moveTo>
                <a:lnTo>
                  <a:pt x="133" y="288"/>
                </a:lnTo>
                <a:lnTo>
                  <a:pt x="133" y="295"/>
                </a:lnTo>
                <a:lnTo>
                  <a:pt x="133" y="295"/>
                </a:lnTo>
                <a:lnTo>
                  <a:pt x="147" y="295"/>
                </a:lnTo>
                <a:lnTo>
                  <a:pt x="147" y="295"/>
                </a:lnTo>
                <a:lnTo>
                  <a:pt x="145" y="293"/>
                </a:lnTo>
                <a:lnTo>
                  <a:pt x="145" y="293"/>
                </a:lnTo>
                <a:lnTo>
                  <a:pt x="137" y="290"/>
                </a:lnTo>
                <a:lnTo>
                  <a:pt x="137" y="290"/>
                </a:lnTo>
                <a:lnTo>
                  <a:pt x="134" y="291"/>
                </a:lnTo>
                <a:lnTo>
                  <a:pt x="133" y="288"/>
                </a:lnTo>
                <a:lnTo>
                  <a:pt x="133" y="288"/>
                </a:lnTo>
                <a:close/>
                <a:moveTo>
                  <a:pt x="395" y="265"/>
                </a:moveTo>
                <a:lnTo>
                  <a:pt x="395" y="265"/>
                </a:lnTo>
                <a:lnTo>
                  <a:pt x="395" y="265"/>
                </a:lnTo>
                <a:lnTo>
                  <a:pt x="395" y="265"/>
                </a:lnTo>
                <a:lnTo>
                  <a:pt x="390" y="287"/>
                </a:lnTo>
                <a:lnTo>
                  <a:pt x="390" y="287"/>
                </a:lnTo>
                <a:lnTo>
                  <a:pt x="393" y="282"/>
                </a:lnTo>
                <a:lnTo>
                  <a:pt x="393" y="282"/>
                </a:lnTo>
                <a:lnTo>
                  <a:pt x="395" y="277"/>
                </a:lnTo>
                <a:lnTo>
                  <a:pt x="395" y="277"/>
                </a:lnTo>
                <a:lnTo>
                  <a:pt x="395" y="268"/>
                </a:lnTo>
                <a:lnTo>
                  <a:pt x="395" y="268"/>
                </a:lnTo>
                <a:lnTo>
                  <a:pt x="395" y="265"/>
                </a:lnTo>
                <a:lnTo>
                  <a:pt x="395" y="265"/>
                </a:lnTo>
                <a:close/>
                <a:moveTo>
                  <a:pt x="14" y="358"/>
                </a:moveTo>
                <a:lnTo>
                  <a:pt x="14" y="358"/>
                </a:lnTo>
                <a:lnTo>
                  <a:pt x="14" y="358"/>
                </a:lnTo>
                <a:lnTo>
                  <a:pt x="14" y="358"/>
                </a:lnTo>
                <a:lnTo>
                  <a:pt x="14" y="347"/>
                </a:lnTo>
                <a:lnTo>
                  <a:pt x="14" y="347"/>
                </a:lnTo>
                <a:lnTo>
                  <a:pt x="14" y="345"/>
                </a:lnTo>
                <a:lnTo>
                  <a:pt x="14" y="345"/>
                </a:lnTo>
                <a:lnTo>
                  <a:pt x="13" y="344"/>
                </a:lnTo>
                <a:lnTo>
                  <a:pt x="13" y="340"/>
                </a:lnTo>
                <a:lnTo>
                  <a:pt x="13" y="340"/>
                </a:lnTo>
                <a:lnTo>
                  <a:pt x="14" y="339"/>
                </a:lnTo>
                <a:lnTo>
                  <a:pt x="14" y="339"/>
                </a:lnTo>
                <a:lnTo>
                  <a:pt x="13" y="332"/>
                </a:lnTo>
                <a:lnTo>
                  <a:pt x="13" y="332"/>
                </a:lnTo>
                <a:lnTo>
                  <a:pt x="13" y="325"/>
                </a:lnTo>
                <a:lnTo>
                  <a:pt x="13" y="325"/>
                </a:lnTo>
                <a:lnTo>
                  <a:pt x="13" y="329"/>
                </a:lnTo>
                <a:lnTo>
                  <a:pt x="13" y="329"/>
                </a:lnTo>
                <a:lnTo>
                  <a:pt x="13" y="351"/>
                </a:lnTo>
                <a:lnTo>
                  <a:pt x="13" y="351"/>
                </a:lnTo>
                <a:lnTo>
                  <a:pt x="14" y="358"/>
                </a:lnTo>
                <a:lnTo>
                  <a:pt x="14" y="358"/>
                </a:lnTo>
                <a:close/>
                <a:moveTo>
                  <a:pt x="137" y="143"/>
                </a:moveTo>
                <a:lnTo>
                  <a:pt x="137" y="143"/>
                </a:lnTo>
                <a:lnTo>
                  <a:pt x="137" y="137"/>
                </a:lnTo>
                <a:lnTo>
                  <a:pt x="137" y="137"/>
                </a:lnTo>
                <a:lnTo>
                  <a:pt x="136" y="127"/>
                </a:lnTo>
                <a:lnTo>
                  <a:pt x="136" y="116"/>
                </a:lnTo>
                <a:lnTo>
                  <a:pt x="136" y="116"/>
                </a:lnTo>
                <a:lnTo>
                  <a:pt x="134" y="129"/>
                </a:lnTo>
                <a:lnTo>
                  <a:pt x="134" y="143"/>
                </a:lnTo>
                <a:lnTo>
                  <a:pt x="134" y="143"/>
                </a:lnTo>
                <a:lnTo>
                  <a:pt x="137" y="143"/>
                </a:lnTo>
                <a:lnTo>
                  <a:pt x="137" y="143"/>
                </a:lnTo>
                <a:close/>
                <a:moveTo>
                  <a:pt x="317" y="145"/>
                </a:moveTo>
                <a:lnTo>
                  <a:pt x="317" y="145"/>
                </a:lnTo>
                <a:lnTo>
                  <a:pt x="316" y="148"/>
                </a:lnTo>
                <a:lnTo>
                  <a:pt x="316" y="148"/>
                </a:lnTo>
                <a:lnTo>
                  <a:pt x="316" y="151"/>
                </a:lnTo>
                <a:lnTo>
                  <a:pt x="316" y="151"/>
                </a:lnTo>
                <a:lnTo>
                  <a:pt x="325" y="148"/>
                </a:lnTo>
                <a:lnTo>
                  <a:pt x="325" y="148"/>
                </a:lnTo>
                <a:lnTo>
                  <a:pt x="327" y="148"/>
                </a:lnTo>
                <a:lnTo>
                  <a:pt x="327" y="148"/>
                </a:lnTo>
                <a:lnTo>
                  <a:pt x="327" y="145"/>
                </a:lnTo>
                <a:lnTo>
                  <a:pt x="327" y="145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272" y="146"/>
                </a:move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3" y="153"/>
                </a:lnTo>
                <a:lnTo>
                  <a:pt x="273" y="154"/>
                </a:lnTo>
                <a:lnTo>
                  <a:pt x="273" y="154"/>
                </a:lnTo>
                <a:lnTo>
                  <a:pt x="278" y="156"/>
                </a:lnTo>
                <a:lnTo>
                  <a:pt x="278" y="156"/>
                </a:lnTo>
                <a:lnTo>
                  <a:pt x="279" y="153"/>
                </a:lnTo>
                <a:lnTo>
                  <a:pt x="279" y="153"/>
                </a:lnTo>
                <a:lnTo>
                  <a:pt x="281" y="153"/>
                </a:lnTo>
                <a:lnTo>
                  <a:pt x="281" y="153"/>
                </a:lnTo>
                <a:lnTo>
                  <a:pt x="283" y="151"/>
                </a:lnTo>
                <a:lnTo>
                  <a:pt x="283" y="151"/>
                </a:lnTo>
                <a:lnTo>
                  <a:pt x="276" y="149"/>
                </a:lnTo>
                <a:lnTo>
                  <a:pt x="272" y="146"/>
                </a:lnTo>
                <a:lnTo>
                  <a:pt x="272" y="146"/>
                </a:lnTo>
                <a:close/>
                <a:moveTo>
                  <a:pt x="379" y="203"/>
                </a:moveTo>
                <a:lnTo>
                  <a:pt x="379" y="203"/>
                </a:lnTo>
                <a:lnTo>
                  <a:pt x="380" y="202"/>
                </a:lnTo>
                <a:lnTo>
                  <a:pt x="382" y="198"/>
                </a:lnTo>
                <a:lnTo>
                  <a:pt x="382" y="198"/>
                </a:lnTo>
                <a:lnTo>
                  <a:pt x="382" y="191"/>
                </a:lnTo>
                <a:lnTo>
                  <a:pt x="382" y="191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76" y="198"/>
                </a:lnTo>
                <a:lnTo>
                  <a:pt x="376" y="198"/>
                </a:lnTo>
                <a:lnTo>
                  <a:pt x="376" y="200"/>
                </a:lnTo>
                <a:lnTo>
                  <a:pt x="376" y="200"/>
                </a:lnTo>
                <a:lnTo>
                  <a:pt x="379" y="203"/>
                </a:lnTo>
                <a:lnTo>
                  <a:pt x="379" y="203"/>
                </a:lnTo>
                <a:close/>
                <a:moveTo>
                  <a:pt x="36" y="101"/>
                </a:moveTo>
                <a:lnTo>
                  <a:pt x="36" y="101"/>
                </a:lnTo>
                <a:lnTo>
                  <a:pt x="35" y="112"/>
                </a:lnTo>
                <a:lnTo>
                  <a:pt x="35" y="112"/>
                </a:lnTo>
                <a:lnTo>
                  <a:pt x="41" y="110"/>
                </a:lnTo>
                <a:lnTo>
                  <a:pt x="41" y="110"/>
                </a:lnTo>
                <a:lnTo>
                  <a:pt x="38" y="101"/>
                </a:lnTo>
                <a:lnTo>
                  <a:pt x="38" y="101"/>
                </a:lnTo>
                <a:lnTo>
                  <a:pt x="36" y="101"/>
                </a:lnTo>
                <a:lnTo>
                  <a:pt x="36" y="101"/>
                </a:lnTo>
                <a:close/>
                <a:moveTo>
                  <a:pt x="268" y="403"/>
                </a:moveTo>
                <a:lnTo>
                  <a:pt x="268" y="403"/>
                </a:lnTo>
                <a:lnTo>
                  <a:pt x="267" y="408"/>
                </a:lnTo>
                <a:lnTo>
                  <a:pt x="264" y="413"/>
                </a:lnTo>
                <a:lnTo>
                  <a:pt x="264" y="413"/>
                </a:lnTo>
                <a:lnTo>
                  <a:pt x="273" y="413"/>
                </a:lnTo>
                <a:lnTo>
                  <a:pt x="273" y="413"/>
                </a:lnTo>
                <a:lnTo>
                  <a:pt x="268" y="403"/>
                </a:lnTo>
                <a:lnTo>
                  <a:pt x="268" y="403"/>
                </a:lnTo>
                <a:close/>
                <a:moveTo>
                  <a:pt x="13" y="396"/>
                </a:move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8" y="402"/>
                </a:lnTo>
                <a:lnTo>
                  <a:pt x="22" y="407"/>
                </a:lnTo>
                <a:lnTo>
                  <a:pt x="22" y="407"/>
                </a:lnTo>
                <a:lnTo>
                  <a:pt x="30" y="411"/>
                </a:lnTo>
                <a:lnTo>
                  <a:pt x="38" y="414"/>
                </a:lnTo>
                <a:lnTo>
                  <a:pt x="38" y="414"/>
                </a:lnTo>
                <a:lnTo>
                  <a:pt x="46" y="416"/>
                </a:lnTo>
                <a:lnTo>
                  <a:pt x="46" y="416"/>
                </a:lnTo>
                <a:lnTo>
                  <a:pt x="44" y="414"/>
                </a:lnTo>
                <a:lnTo>
                  <a:pt x="43" y="414"/>
                </a:lnTo>
                <a:lnTo>
                  <a:pt x="43" y="414"/>
                </a:lnTo>
                <a:lnTo>
                  <a:pt x="30" y="410"/>
                </a:lnTo>
                <a:lnTo>
                  <a:pt x="30" y="410"/>
                </a:lnTo>
                <a:lnTo>
                  <a:pt x="24" y="407"/>
                </a:lnTo>
                <a:lnTo>
                  <a:pt x="19" y="402"/>
                </a:lnTo>
                <a:lnTo>
                  <a:pt x="19" y="402"/>
                </a:lnTo>
                <a:lnTo>
                  <a:pt x="13" y="396"/>
                </a:lnTo>
                <a:lnTo>
                  <a:pt x="13" y="396"/>
                </a:lnTo>
                <a:close/>
                <a:moveTo>
                  <a:pt x="92" y="400"/>
                </a:moveTo>
                <a:lnTo>
                  <a:pt x="92" y="400"/>
                </a:lnTo>
                <a:lnTo>
                  <a:pt x="96" y="407"/>
                </a:lnTo>
                <a:lnTo>
                  <a:pt x="96" y="407"/>
                </a:lnTo>
                <a:lnTo>
                  <a:pt x="98" y="407"/>
                </a:lnTo>
                <a:lnTo>
                  <a:pt x="100" y="405"/>
                </a:lnTo>
                <a:lnTo>
                  <a:pt x="100" y="405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92" y="400"/>
                </a:lnTo>
                <a:lnTo>
                  <a:pt x="92" y="400"/>
                </a:lnTo>
                <a:close/>
                <a:moveTo>
                  <a:pt x="235" y="407"/>
                </a:moveTo>
                <a:lnTo>
                  <a:pt x="235" y="407"/>
                </a:lnTo>
                <a:lnTo>
                  <a:pt x="234" y="410"/>
                </a:lnTo>
                <a:lnTo>
                  <a:pt x="234" y="410"/>
                </a:lnTo>
                <a:lnTo>
                  <a:pt x="240" y="411"/>
                </a:lnTo>
                <a:lnTo>
                  <a:pt x="240" y="411"/>
                </a:lnTo>
                <a:lnTo>
                  <a:pt x="242" y="411"/>
                </a:lnTo>
                <a:lnTo>
                  <a:pt x="242" y="411"/>
                </a:lnTo>
                <a:lnTo>
                  <a:pt x="245" y="407"/>
                </a:lnTo>
                <a:lnTo>
                  <a:pt x="245" y="407"/>
                </a:lnTo>
                <a:lnTo>
                  <a:pt x="245" y="405"/>
                </a:lnTo>
                <a:lnTo>
                  <a:pt x="243" y="405"/>
                </a:lnTo>
                <a:lnTo>
                  <a:pt x="243" y="405"/>
                </a:lnTo>
                <a:lnTo>
                  <a:pt x="235" y="407"/>
                </a:lnTo>
                <a:lnTo>
                  <a:pt x="235" y="407"/>
                </a:lnTo>
                <a:close/>
                <a:moveTo>
                  <a:pt x="330" y="14"/>
                </a:moveTo>
                <a:lnTo>
                  <a:pt x="330" y="14"/>
                </a:lnTo>
                <a:lnTo>
                  <a:pt x="330" y="11"/>
                </a:lnTo>
                <a:lnTo>
                  <a:pt x="330" y="11"/>
                </a:lnTo>
                <a:lnTo>
                  <a:pt x="332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8"/>
                </a:lnTo>
                <a:lnTo>
                  <a:pt x="332" y="8"/>
                </a:lnTo>
                <a:lnTo>
                  <a:pt x="332" y="8"/>
                </a:lnTo>
                <a:lnTo>
                  <a:pt x="325" y="4"/>
                </a:lnTo>
                <a:lnTo>
                  <a:pt x="325" y="4"/>
                </a:lnTo>
                <a:lnTo>
                  <a:pt x="320" y="4"/>
                </a:lnTo>
                <a:lnTo>
                  <a:pt x="320" y="4"/>
                </a:lnTo>
                <a:lnTo>
                  <a:pt x="325" y="9"/>
                </a:lnTo>
                <a:lnTo>
                  <a:pt x="330" y="14"/>
                </a:lnTo>
                <a:lnTo>
                  <a:pt x="330" y="14"/>
                </a:lnTo>
                <a:close/>
                <a:moveTo>
                  <a:pt x="103" y="149"/>
                </a:moveTo>
                <a:lnTo>
                  <a:pt x="103" y="149"/>
                </a:lnTo>
                <a:lnTo>
                  <a:pt x="104" y="149"/>
                </a:lnTo>
                <a:lnTo>
                  <a:pt x="104" y="149"/>
                </a:lnTo>
                <a:lnTo>
                  <a:pt x="114" y="149"/>
                </a:lnTo>
                <a:lnTo>
                  <a:pt x="123" y="149"/>
                </a:lnTo>
                <a:lnTo>
                  <a:pt x="123" y="149"/>
                </a:lnTo>
                <a:lnTo>
                  <a:pt x="130" y="148"/>
                </a:lnTo>
                <a:lnTo>
                  <a:pt x="130" y="148"/>
                </a:lnTo>
                <a:lnTo>
                  <a:pt x="130" y="148"/>
                </a:lnTo>
                <a:lnTo>
                  <a:pt x="131" y="148"/>
                </a:lnTo>
                <a:lnTo>
                  <a:pt x="131" y="148"/>
                </a:lnTo>
                <a:lnTo>
                  <a:pt x="120" y="146"/>
                </a:lnTo>
                <a:lnTo>
                  <a:pt x="103" y="149"/>
                </a:lnTo>
                <a:lnTo>
                  <a:pt x="103" y="149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70" y="134"/>
                </a:lnTo>
                <a:lnTo>
                  <a:pt x="70" y="134"/>
                </a:lnTo>
                <a:lnTo>
                  <a:pt x="66" y="143"/>
                </a:lnTo>
                <a:lnTo>
                  <a:pt x="66" y="143"/>
                </a:lnTo>
                <a:lnTo>
                  <a:pt x="66" y="145"/>
                </a:lnTo>
                <a:lnTo>
                  <a:pt x="66" y="145"/>
                </a:lnTo>
                <a:lnTo>
                  <a:pt x="68" y="148"/>
                </a:lnTo>
                <a:lnTo>
                  <a:pt x="68" y="148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93" y="232"/>
                </a:moveTo>
                <a:lnTo>
                  <a:pt x="93" y="232"/>
                </a:lnTo>
                <a:lnTo>
                  <a:pt x="90" y="228"/>
                </a:lnTo>
                <a:lnTo>
                  <a:pt x="90" y="228"/>
                </a:lnTo>
                <a:lnTo>
                  <a:pt x="87" y="224"/>
                </a:lnTo>
                <a:lnTo>
                  <a:pt x="87" y="224"/>
                </a:lnTo>
                <a:lnTo>
                  <a:pt x="84" y="228"/>
                </a:lnTo>
                <a:lnTo>
                  <a:pt x="84" y="228"/>
                </a:lnTo>
                <a:lnTo>
                  <a:pt x="85" y="230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90" y="233"/>
                </a:lnTo>
                <a:lnTo>
                  <a:pt x="90" y="233"/>
                </a:lnTo>
                <a:lnTo>
                  <a:pt x="90" y="235"/>
                </a:lnTo>
                <a:lnTo>
                  <a:pt x="90" y="235"/>
                </a:lnTo>
                <a:lnTo>
                  <a:pt x="93" y="232"/>
                </a:lnTo>
                <a:lnTo>
                  <a:pt x="93" y="232"/>
                </a:lnTo>
                <a:close/>
                <a:moveTo>
                  <a:pt x="63" y="408"/>
                </a:moveTo>
                <a:lnTo>
                  <a:pt x="63" y="408"/>
                </a:lnTo>
                <a:lnTo>
                  <a:pt x="76" y="408"/>
                </a:lnTo>
                <a:lnTo>
                  <a:pt x="76" y="408"/>
                </a:lnTo>
                <a:lnTo>
                  <a:pt x="76" y="407"/>
                </a:lnTo>
                <a:lnTo>
                  <a:pt x="76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1" y="407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0"/>
                </a:lnTo>
                <a:lnTo>
                  <a:pt x="70" y="400"/>
                </a:lnTo>
                <a:lnTo>
                  <a:pt x="68" y="400"/>
                </a:lnTo>
                <a:lnTo>
                  <a:pt x="66" y="400"/>
                </a:lnTo>
                <a:lnTo>
                  <a:pt x="66" y="400"/>
                </a:lnTo>
                <a:lnTo>
                  <a:pt x="63" y="408"/>
                </a:lnTo>
                <a:lnTo>
                  <a:pt x="63" y="408"/>
                </a:lnTo>
                <a:close/>
                <a:moveTo>
                  <a:pt x="36" y="124"/>
                </a:moveTo>
                <a:lnTo>
                  <a:pt x="36" y="124"/>
                </a:lnTo>
                <a:lnTo>
                  <a:pt x="40" y="121"/>
                </a:lnTo>
                <a:lnTo>
                  <a:pt x="40" y="121"/>
                </a:lnTo>
                <a:lnTo>
                  <a:pt x="40" y="115"/>
                </a:lnTo>
                <a:lnTo>
                  <a:pt x="40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24"/>
                </a:lnTo>
                <a:lnTo>
                  <a:pt x="36" y="124"/>
                </a:lnTo>
                <a:close/>
                <a:moveTo>
                  <a:pt x="81" y="214"/>
                </a:moveTo>
                <a:lnTo>
                  <a:pt x="81" y="214"/>
                </a:lnTo>
                <a:lnTo>
                  <a:pt x="79" y="216"/>
                </a:lnTo>
                <a:lnTo>
                  <a:pt x="79" y="216"/>
                </a:lnTo>
                <a:lnTo>
                  <a:pt x="78" y="220"/>
                </a:lnTo>
                <a:lnTo>
                  <a:pt x="78" y="220"/>
                </a:lnTo>
                <a:lnTo>
                  <a:pt x="78" y="222"/>
                </a:lnTo>
                <a:lnTo>
                  <a:pt x="78" y="222"/>
                </a:lnTo>
                <a:lnTo>
                  <a:pt x="81" y="225"/>
                </a:lnTo>
                <a:lnTo>
                  <a:pt x="81" y="225"/>
                </a:lnTo>
                <a:lnTo>
                  <a:pt x="85" y="220"/>
                </a:lnTo>
                <a:lnTo>
                  <a:pt x="85" y="220"/>
                </a:lnTo>
                <a:lnTo>
                  <a:pt x="81" y="214"/>
                </a:lnTo>
                <a:lnTo>
                  <a:pt x="81" y="214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31" y="209"/>
                </a:lnTo>
                <a:lnTo>
                  <a:pt x="231" y="209"/>
                </a:lnTo>
                <a:lnTo>
                  <a:pt x="229" y="200"/>
                </a:lnTo>
                <a:lnTo>
                  <a:pt x="229" y="200"/>
                </a:lnTo>
                <a:lnTo>
                  <a:pt x="227" y="216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61" y="91"/>
                </a:moveTo>
                <a:lnTo>
                  <a:pt x="161" y="91"/>
                </a:lnTo>
                <a:lnTo>
                  <a:pt x="156" y="91"/>
                </a:lnTo>
                <a:lnTo>
                  <a:pt x="153" y="93"/>
                </a:lnTo>
                <a:lnTo>
                  <a:pt x="153" y="93"/>
                </a:lnTo>
                <a:lnTo>
                  <a:pt x="152" y="94"/>
                </a:lnTo>
                <a:lnTo>
                  <a:pt x="152" y="96"/>
                </a:lnTo>
                <a:lnTo>
                  <a:pt x="152" y="96"/>
                </a:lnTo>
                <a:lnTo>
                  <a:pt x="158" y="97"/>
                </a:lnTo>
                <a:lnTo>
                  <a:pt x="158" y="97"/>
                </a:lnTo>
                <a:lnTo>
                  <a:pt x="161" y="91"/>
                </a:lnTo>
                <a:lnTo>
                  <a:pt x="161" y="91"/>
                </a:lnTo>
                <a:close/>
                <a:moveTo>
                  <a:pt x="382" y="344"/>
                </a:moveTo>
                <a:lnTo>
                  <a:pt x="382" y="344"/>
                </a:lnTo>
                <a:lnTo>
                  <a:pt x="382" y="344"/>
                </a:lnTo>
                <a:lnTo>
                  <a:pt x="382" y="344"/>
                </a:lnTo>
                <a:lnTo>
                  <a:pt x="384" y="358"/>
                </a:lnTo>
                <a:lnTo>
                  <a:pt x="384" y="358"/>
                </a:lnTo>
                <a:lnTo>
                  <a:pt x="385" y="355"/>
                </a:lnTo>
                <a:lnTo>
                  <a:pt x="385" y="355"/>
                </a:lnTo>
                <a:lnTo>
                  <a:pt x="387" y="350"/>
                </a:lnTo>
                <a:lnTo>
                  <a:pt x="387" y="350"/>
                </a:lnTo>
                <a:lnTo>
                  <a:pt x="382" y="344"/>
                </a:lnTo>
                <a:lnTo>
                  <a:pt x="382" y="344"/>
                </a:lnTo>
                <a:close/>
                <a:moveTo>
                  <a:pt x="283" y="156"/>
                </a:move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9" y="156"/>
                </a:lnTo>
                <a:lnTo>
                  <a:pt x="289" y="156"/>
                </a:lnTo>
                <a:lnTo>
                  <a:pt x="290" y="154"/>
                </a:lnTo>
                <a:lnTo>
                  <a:pt x="290" y="154"/>
                </a:lnTo>
                <a:lnTo>
                  <a:pt x="294" y="149"/>
                </a:lnTo>
                <a:lnTo>
                  <a:pt x="294" y="149"/>
                </a:lnTo>
                <a:lnTo>
                  <a:pt x="287" y="149"/>
                </a:lnTo>
                <a:lnTo>
                  <a:pt x="287" y="149"/>
                </a:lnTo>
                <a:lnTo>
                  <a:pt x="286" y="151"/>
                </a:lnTo>
                <a:lnTo>
                  <a:pt x="286" y="151"/>
                </a:lnTo>
                <a:lnTo>
                  <a:pt x="283" y="156"/>
                </a:lnTo>
                <a:lnTo>
                  <a:pt x="283" y="156"/>
                </a:lnTo>
                <a:close/>
                <a:moveTo>
                  <a:pt x="212" y="347"/>
                </a:moveTo>
                <a:lnTo>
                  <a:pt x="212" y="347"/>
                </a:lnTo>
                <a:lnTo>
                  <a:pt x="212" y="347"/>
                </a:lnTo>
                <a:lnTo>
                  <a:pt x="212" y="347"/>
                </a:lnTo>
                <a:lnTo>
                  <a:pt x="202" y="344"/>
                </a:lnTo>
                <a:lnTo>
                  <a:pt x="202" y="344"/>
                </a:lnTo>
                <a:lnTo>
                  <a:pt x="202" y="344"/>
                </a:lnTo>
                <a:lnTo>
                  <a:pt x="201" y="344"/>
                </a:lnTo>
                <a:lnTo>
                  <a:pt x="201" y="344"/>
                </a:lnTo>
                <a:lnTo>
                  <a:pt x="199" y="342"/>
                </a:lnTo>
                <a:lnTo>
                  <a:pt x="199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8"/>
                </a:lnTo>
                <a:lnTo>
                  <a:pt x="197" y="348"/>
                </a:lnTo>
                <a:lnTo>
                  <a:pt x="212" y="347"/>
                </a:lnTo>
                <a:lnTo>
                  <a:pt x="212" y="347"/>
                </a:lnTo>
                <a:close/>
                <a:moveTo>
                  <a:pt x="24" y="269"/>
                </a:move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33" y="266"/>
                </a:lnTo>
                <a:lnTo>
                  <a:pt x="33" y="266"/>
                </a:lnTo>
                <a:lnTo>
                  <a:pt x="30" y="260"/>
                </a:lnTo>
                <a:lnTo>
                  <a:pt x="30" y="260"/>
                </a:lnTo>
                <a:lnTo>
                  <a:pt x="24" y="269"/>
                </a:lnTo>
                <a:lnTo>
                  <a:pt x="24" y="269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49" y="339"/>
                </a:lnTo>
                <a:lnTo>
                  <a:pt x="249" y="339"/>
                </a:lnTo>
                <a:lnTo>
                  <a:pt x="249" y="332"/>
                </a:lnTo>
                <a:lnTo>
                  <a:pt x="249" y="332"/>
                </a:lnTo>
                <a:lnTo>
                  <a:pt x="246" y="323"/>
                </a:lnTo>
                <a:lnTo>
                  <a:pt x="246" y="323"/>
                </a:lnTo>
                <a:lnTo>
                  <a:pt x="246" y="321"/>
                </a:lnTo>
                <a:lnTo>
                  <a:pt x="246" y="321"/>
                </a:lnTo>
                <a:lnTo>
                  <a:pt x="248" y="332"/>
                </a:lnTo>
                <a:lnTo>
                  <a:pt x="248" y="332"/>
                </a:lnTo>
                <a:lnTo>
                  <a:pt x="248" y="345"/>
                </a:lnTo>
                <a:lnTo>
                  <a:pt x="248" y="345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198"/>
                </a:lnTo>
                <a:lnTo>
                  <a:pt x="191" y="198"/>
                </a:lnTo>
                <a:lnTo>
                  <a:pt x="190" y="197"/>
                </a:lnTo>
                <a:lnTo>
                  <a:pt x="190" y="197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5" y="194"/>
                </a:lnTo>
                <a:lnTo>
                  <a:pt x="185" y="194"/>
                </a:lnTo>
                <a:lnTo>
                  <a:pt x="186" y="203"/>
                </a:lnTo>
                <a:lnTo>
                  <a:pt x="186" y="203"/>
                </a:lnTo>
                <a:lnTo>
                  <a:pt x="190" y="203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19" y="304"/>
                </a:moveTo>
                <a:lnTo>
                  <a:pt x="219" y="304"/>
                </a:lnTo>
                <a:lnTo>
                  <a:pt x="223" y="323"/>
                </a:lnTo>
                <a:lnTo>
                  <a:pt x="223" y="323"/>
                </a:lnTo>
                <a:lnTo>
                  <a:pt x="224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09"/>
                </a:lnTo>
                <a:lnTo>
                  <a:pt x="221" y="306"/>
                </a:lnTo>
                <a:lnTo>
                  <a:pt x="221" y="306"/>
                </a:lnTo>
                <a:lnTo>
                  <a:pt x="221" y="304"/>
                </a:lnTo>
                <a:lnTo>
                  <a:pt x="219" y="304"/>
                </a:lnTo>
                <a:lnTo>
                  <a:pt x="219" y="304"/>
                </a:lnTo>
                <a:close/>
                <a:moveTo>
                  <a:pt x="219" y="213"/>
                </a:moveTo>
                <a:lnTo>
                  <a:pt x="219" y="213"/>
                </a:lnTo>
                <a:lnTo>
                  <a:pt x="219" y="213"/>
                </a:lnTo>
                <a:lnTo>
                  <a:pt x="219" y="214"/>
                </a:lnTo>
                <a:lnTo>
                  <a:pt x="219" y="214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8"/>
                </a:lnTo>
                <a:lnTo>
                  <a:pt x="219" y="238"/>
                </a:lnTo>
                <a:lnTo>
                  <a:pt x="219" y="228"/>
                </a:lnTo>
                <a:lnTo>
                  <a:pt x="219" y="228"/>
                </a:lnTo>
                <a:lnTo>
                  <a:pt x="221" y="220"/>
                </a:lnTo>
                <a:lnTo>
                  <a:pt x="219" y="213"/>
                </a:lnTo>
                <a:lnTo>
                  <a:pt x="219" y="213"/>
                </a:lnTo>
                <a:close/>
                <a:moveTo>
                  <a:pt x="347" y="261"/>
                </a:moveTo>
                <a:lnTo>
                  <a:pt x="347" y="261"/>
                </a:lnTo>
                <a:lnTo>
                  <a:pt x="346" y="268"/>
                </a:lnTo>
                <a:lnTo>
                  <a:pt x="346" y="268"/>
                </a:lnTo>
                <a:lnTo>
                  <a:pt x="349" y="269"/>
                </a:lnTo>
                <a:lnTo>
                  <a:pt x="354" y="271"/>
                </a:lnTo>
                <a:lnTo>
                  <a:pt x="354" y="271"/>
                </a:lnTo>
                <a:lnTo>
                  <a:pt x="347" y="261"/>
                </a:lnTo>
                <a:lnTo>
                  <a:pt x="347" y="261"/>
                </a:lnTo>
                <a:close/>
                <a:moveTo>
                  <a:pt x="33" y="222"/>
                </a:moveTo>
                <a:lnTo>
                  <a:pt x="33" y="222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8"/>
                </a:lnTo>
                <a:lnTo>
                  <a:pt x="29" y="236"/>
                </a:lnTo>
                <a:lnTo>
                  <a:pt x="29" y="235"/>
                </a:lnTo>
                <a:lnTo>
                  <a:pt x="29" y="235"/>
                </a:lnTo>
                <a:lnTo>
                  <a:pt x="29" y="233"/>
                </a:lnTo>
                <a:lnTo>
                  <a:pt x="30" y="232"/>
                </a:lnTo>
                <a:lnTo>
                  <a:pt x="30" y="232"/>
                </a:lnTo>
                <a:lnTo>
                  <a:pt x="33" y="230"/>
                </a:lnTo>
                <a:lnTo>
                  <a:pt x="33" y="228"/>
                </a:lnTo>
                <a:lnTo>
                  <a:pt x="33" y="228"/>
                </a:lnTo>
                <a:lnTo>
                  <a:pt x="35" y="225"/>
                </a:lnTo>
                <a:lnTo>
                  <a:pt x="35" y="222"/>
                </a:lnTo>
                <a:lnTo>
                  <a:pt x="35" y="222"/>
                </a:lnTo>
                <a:lnTo>
                  <a:pt x="33" y="222"/>
                </a:lnTo>
                <a:lnTo>
                  <a:pt x="33" y="222"/>
                </a:lnTo>
                <a:close/>
                <a:moveTo>
                  <a:pt x="115" y="296"/>
                </a:moveTo>
                <a:lnTo>
                  <a:pt x="115" y="296"/>
                </a:lnTo>
                <a:lnTo>
                  <a:pt x="117" y="296"/>
                </a:lnTo>
                <a:lnTo>
                  <a:pt x="117" y="295"/>
                </a:lnTo>
                <a:lnTo>
                  <a:pt x="117" y="295"/>
                </a:lnTo>
                <a:lnTo>
                  <a:pt x="117" y="287"/>
                </a:lnTo>
                <a:lnTo>
                  <a:pt x="117" y="287"/>
                </a:lnTo>
                <a:lnTo>
                  <a:pt x="117" y="266"/>
                </a:lnTo>
                <a:lnTo>
                  <a:pt x="117" y="266"/>
                </a:lnTo>
                <a:lnTo>
                  <a:pt x="115" y="265"/>
                </a:lnTo>
                <a:lnTo>
                  <a:pt x="115" y="265"/>
                </a:lnTo>
                <a:lnTo>
                  <a:pt x="115" y="296"/>
                </a:lnTo>
                <a:lnTo>
                  <a:pt x="115" y="296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3" y="102"/>
                </a:lnTo>
                <a:lnTo>
                  <a:pt x="73" y="102"/>
                </a:lnTo>
                <a:lnTo>
                  <a:pt x="73" y="104"/>
                </a:lnTo>
                <a:lnTo>
                  <a:pt x="73" y="107"/>
                </a:lnTo>
                <a:lnTo>
                  <a:pt x="73" y="107"/>
                </a:lnTo>
                <a:lnTo>
                  <a:pt x="73" y="108"/>
                </a:lnTo>
                <a:lnTo>
                  <a:pt x="73" y="108"/>
                </a:lnTo>
                <a:lnTo>
                  <a:pt x="74" y="115"/>
                </a:lnTo>
                <a:lnTo>
                  <a:pt x="74" y="115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1"/>
                </a:lnTo>
                <a:lnTo>
                  <a:pt x="74" y="121"/>
                </a:lnTo>
                <a:lnTo>
                  <a:pt x="74" y="120"/>
                </a:lnTo>
                <a:lnTo>
                  <a:pt x="74" y="120"/>
                </a:lnTo>
                <a:lnTo>
                  <a:pt x="74" y="105"/>
                </a:lnTo>
                <a:lnTo>
                  <a:pt x="74" y="105"/>
                </a:lnTo>
                <a:lnTo>
                  <a:pt x="74" y="102"/>
                </a:lnTo>
                <a:lnTo>
                  <a:pt x="73" y="99"/>
                </a:lnTo>
                <a:lnTo>
                  <a:pt x="73" y="99"/>
                </a:lnTo>
                <a:lnTo>
                  <a:pt x="73" y="97"/>
                </a:lnTo>
                <a:lnTo>
                  <a:pt x="73" y="96"/>
                </a:lnTo>
                <a:lnTo>
                  <a:pt x="73" y="96"/>
                </a:lnTo>
                <a:lnTo>
                  <a:pt x="73" y="94"/>
                </a:lnTo>
                <a:lnTo>
                  <a:pt x="73" y="94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33" y="269"/>
                </a:move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25" y="274"/>
                </a:lnTo>
                <a:lnTo>
                  <a:pt x="25" y="274"/>
                </a:lnTo>
                <a:lnTo>
                  <a:pt x="25" y="279"/>
                </a:lnTo>
                <a:lnTo>
                  <a:pt x="27" y="280"/>
                </a:lnTo>
                <a:lnTo>
                  <a:pt x="27" y="280"/>
                </a:lnTo>
                <a:lnTo>
                  <a:pt x="33" y="269"/>
                </a:lnTo>
                <a:lnTo>
                  <a:pt x="33" y="269"/>
                </a:lnTo>
                <a:close/>
                <a:moveTo>
                  <a:pt x="243" y="82"/>
                </a:moveTo>
                <a:lnTo>
                  <a:pt x="243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lnTo>
                  <a:pt x="249" y="77"/>
                </a:lnTo>
                <a:lnTo>
                  <a:pt x="249" y="77"/>
                </a:lnTo>
                <a:lnTo>
                  <a:pt x="242" y="77"/>
                </a:lnTo>
                <a:lnTo>
                  <a:pt x="234" y="79"/>
                </a:lnTo>
                <a:lnTo>
                  <a:pt x="234" y="79"/>
                </a:lnTo>
                <a:lnTo>
                  <a:pt x="240" y="80"/>
                </a:lnTo>
                <a:lnTo>
                  <a:pt x="240" y="80"/>
                </a:lnTo>
                <a:lnTo>
                  <a:pt x="242" y="79"/>
                </a:lnTo>
                <a:lnTo>
                  <a:pt x="242" y="79"/>
                </a:lnTo>
                <a:lnTo>
                  <a:pt x="242" y="79"/>
                </a:lnTo>
                <a:lnTo>
                  <a:pt x="243" y="79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3" y="82"/>
                </a:lnTo>
                <a:lnTo>
                  <a:pt x="243" y="82"/>
                </a:lnTo>
                <a:close/>
                <a:moveTo>
                  <a:pt x="335" y="280"/>
                </a:moveTo>
                <a:lnTo>
                  <a:pt x="335" y="280"/>
                </a:lnTo>
                <a:lnTo>
                  <a:pt x="338" y="285"/>
                </a:lnTo>
                <a:lnTo>
                  <a:pt x="339" y="288"/>
                </a:lnTo>
                <a:lnTo>
                  <a:pt x="339" y="288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8" y="279"/>
                </a:lnTo>
                <a:lnTo>
                  <a:pt x="338" y="279"/>
                </a:lnTo>
                <a:lnTo>
                  <a:pt x="335" y="280"/>
                </a:lnTo>
                <a:lnTo>
                  <a:pt x="335" y="280"/>
                </a:lnTo>
                <a:close/>
                <a:moveTo>
                  <a:pt x="298" y="159"/>
                </a:moveTo>
                <a:lnTo>
                  <a:pt x="298" y="159"/>
                </a:lnTo>
                <a:lnTo>
                  <a:pt x="292" y="161"/>
                </a:lnTo>
                <a:lnTo>
                  <a:pt x="292" y="161"/>
                </a:lnTo>
                <a:lnTo>
                  <a:pt x="289" y="168"/>
                </a:lnTo>
                <a:lnTo>
                  <a:pt x="289" y="168"/>
                </a:lnTo>
                <a:lnTo>
                  <a:pt x="290" y="168"/>
                </a:lnTo>
                <a:lnTo>
                  <a:pt x="290" y="168"/>
                </a:lnTo>
                <a:lnTo>
                  <a:pt x="292" y="167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8" y="162"/>
                </a:lnTo>
                <a:lnTo>
                  <a:pt x="298" y="162"/>
                </a:lnTo>
                <a:lnTo>
                  <a:pt x="298" y="159"/>
                </a:lnTo>
                <a:lnTo>
                  <a:pt x="298" y="159"/>
                </a:lnTo>
                <a:close/>
                <a:moveTo>
                  <a:pt x="231" y="105"/>
                </a:moveTo>
                <a:lnTo>
                  <a:pt x="231" y="105"/>
                </a:lnTo>
                <a:lnTo>
                  <a:pt x="232" y="105"/>
                </a:lnTo>
                <a:lnTo>
                  <a:pt x="232" y="105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91"/>
                </a:lnTo>
                <a:lnTo>
                  <a:pt x="227" y="91"/>
                </a:lnTo>
                <a:lnTo>
                  <a:pt x="226" y="97"/>
                </a:lnTo>
                <a:lnTo>
                  <a:pt x="226" y="97"/>
                </a:lnTo>
                <a:lnTo>
                  <a:pt x="226" y="99"/>
                </a:lnTo>
                <a:lnTo>
                  <a:pt x="227" y="99"/>
                </a:lnTo>
                <a:lnTo>
                  <a:pt x="227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101"/>
                </a:lnTo>
                <a:lnTo>
                  <a:pt x="229" y="102"/>
                </a:lnTo>
                <a:lnTo>
                  <a:pt x="229" y="102"/>
                </a:lnTo>
                <a:lnTo>
                  <a:pt x="231" y="104"/>
                </a:lnTo>
                <a:lnTo>
                  <a:pt x="231" y="105"/>
                </a:lnTo>
                <a:lnTo>
                  <a:pt x="231" y="105"/>
                </a:lnTo>
                <a:close/>
                <a:moveTo>
                  <a:pt x="44" y="91"/>
                </a:moveTo>
                <a:lnTo>
                  <a:pt x="44" y="91"/>
                </a:lnTo>
                <a:lnTo>
                  <a:pt x="33" y="91"/>
                </a:lnTo>
                <a:lnTo>
                  <a:pt x="33" y="91"/>
                </a:lnTo>
                <a:lnTo>
                  <a:pt x="33" y="96"/>
                </a:lnTo>
                <a:lnTo>
                  <a:pt x="33" y="96"/>
                </a:lnTo>
                <a:lnTo>
                  <a:pt x="35" y="94"/>
                </a:lnTo>
                <a:lnTo>
                  <a:pt x="35" y="94"/>
                </a:lnTo>
                <a:lnTo>
                  <a:pt x="36" y="94"/>
                </a:lnTo>
                <a:lnTo>
                  <a:pt x="36" y="94"/>
                </a:lnTo>
                <a:lnTo>
                  <a:pt x="38" y="93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4" y="94"/>
                </a:lnTo>
                <a:lnTo>
                  <a:pt x="44" y="94"/>
                </a:lnTo>
                <a:lnTo>
                  <a:pt x="44" y="91"/>
                </a:lnTo>
                <a:lnTo>
                  <a:pt x="44" y="91"/>
                </a:lnTo>
                <a:close/>
                <a:moveTo>
                  <a:pt x="139" y="266"/>
                </a:moveTo>
                <a:lnTo>
                  <a:pt x="139" y="266"/>
                </a:lnTo>
                <a:lnTo>
                  <a:pt x="139" y="280"/>
                </a:lnTo>
                <a:lnTo>
                  <a:pt x="139" y="280"/>
                </a:lnTo>
                <a:lnTo>
                  <a:pt x="142" y="280"/>
                </a:lnTo>
                <a:lnTo>
                  <a:pt x="142" y="280"/>
                </a:lnTo>
                <a:lnTo>
                  <a:pt x="139" y="266"/>
                </a:lnTo>
                <a:lnTo>
                  <a:pt x="139" y="266"/>
                </a:lnTo>
                <a:close/>
                <a:moveTo>
                  <a:pt x="27" y="301"/>
                </a:moveTo>
                <a:lnTo>
                  <a:pt x="27" y="301"/>
                </a:lnTo>
                <a:lnTo>
                  <a:pt x="29" y="302"/>
                </a:lnTo>
                <a:lnTo>
                  <a:pt x="30" y="302"/>
                </a:lnTo>
                <a:lnTo>
                  <a:pt x="32" y="307"/>
                </a:lnTo>
                <a:lnTo>
                  <a:pt x="32" y="307"/>
                </a:lnTo>
                <a:lnTo>
                  <a:pt x="32" y="312"/>
                </a:lnTo>
                <a:lnTo>
                  <a:pt x="32" y="312"/>
                </a:lnTo>
                <a:lnTo>
                  <a:pt x="32" y="314"/>
                </a:lnTo>
                <a:lnTo>
                  <a:pt x="32" y="314"/>
                </a:lnTo>
                <a:lnTo>
                  <a:pt x="33" y="314"/>
                </a:lnTo>
                <a:lnTo>
                  <a:pt x="33" y="314"/>
                </a:lnTo>
                <a:lnTo>
                  <a:pt x="35" y="309"/>
                </a:lnTo>
                <a:lnTo>
                  <a:pt x="35" y="309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7" y="301"/>
                </a:lnTo>
                <a:lnTo>
                  <a:pt x="27" y="301"/>
                </a:lnTo>
                <a:close/>
                <a:moveTo>
                  <a:pt x="327" y="154"/>
                </a:moveTo>
                <a:lnTo>
                  <a:pt x="327" y="154"/>
                </a:lnTo>
                <a:lnTo>
                  <a:pt x="332" y="154"/>
                </a:lnTo>
                <a:lnTo>
                  <a:pt x="335" y="153"/>
                </a:lnTo>
                <a:lnTo>
                  <a:pt x="336" y="151"/>
                </a:lnTo>
                <a:lnTo>
                  <a:pt x="336" y="146"/>
                </a:lnTo>
                <a:lnTo>
                  <a:pt x="336" y="146"/>
                </a:lnTo>
                <a:lnTo>
                  <a:pt x="328" y="151"/>
                </a:lnTo>
                <a:lnTo>
                  <a:pt x="328" y="151"/>
                </a:lnTo>
                <a:lnTo>
                  <a:pt x="328" y="153"/>
                </a:lnTo>
                <a:lnTo>
                  <a:pt x="328" y="153"/>
                </a:lnTo>
                <a:lnTo>
                  <a:pt x="327" y="154"/>
                </a:lnTo>
                <a:lnTo>
                  <a:pt x="327" y="154"/>
                </a:lnTo>
                <a:close/>
                <a:moveTo>
                  <a:pt x="238" y="394"/>
                </a:moveTo>
                <a:lnTo>
                  <a:pt x="238" y="394"/>
                </a:lnTo>
                <a:lnTo>
                  <a:pt x="237" y="399"/>
                </a:lnTo>
                <a:lnTo>
                  <a:pt x="237" y="399"/>
                </a:lnTo>
                <a:lnTo>
                  <a:pt x="234" y="402"/>
                </a:lnTo>
                <a:lnTo>
                  <a:pt x="234" y="402"/>
                </a:lnTo>
                <a:lnTo>
                  <a:pt x="243" y="402"/>
                </a:lnTo>
                <a:lnTo>
                  <a:pt x="243" y="402"/>
                </a:lnTo>
                <a:lnTo>
                  <a:pt x="238" y="394"/>
                </a:lnTo>
                <a:lnTo>
                  <a:pt x="238" y="394"/>
                </a:lnTo>
                <a:close/>
                <a:moveTo>
                  <a:pt x="183" y="77"/>
                </a:move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0" y="75"/>
                </a:lnTo>
                <a:lnTo>
                  <a:pt x="180" y="75"/>
                </a:lnTo>
                <a:lnTo>
                  <a:pt x="171" y="75"/>
                </a:lnTo>
                <a:lnTo>
                  <a:pt x="163" y="75"/>
                </a:lnTo>
                <a:lnTo>
                  <a:pt x="163" y="75"/>
                </a:lnTo>
                <a:lnTo>
                  <a:pt x="158" y="75"/>
                </a:lnTo>
                <a:lnTo>
                  <a:pt x="158" y="75"/>
                </a:lnTo>
                <a:lnTo>
                  <a:pt x="156" y="77"/>
                </a:lnTo>
                <a:lnTo>
                  <a:pt x="156" y="77"/>
                </a:lnTo>
                <a:lnTo>
                  <a:pt x="183" y="77"/>
                </a:lnTo>
                <a:lnTo>
                  <a:pt x="183" y="77"/>
                </a:lnTo>
                <a:close/>
                <a:moveTo>
                  <a:pt x="27" y="244"/>
                </a:moveTo>
                <a:lnTo>
                  <a:pt x="27" y="244"/>
                </a:lnTo>
                <a:lnTo>
                  <a:pt x="30" y="246"/>
                </a:lnTo>
                <a:lnTo>
                  <a:pt x="32" y="249"/>
                </a:lnTo>
                <a:lnTo>
                  <a:pt x="32" y="249"/>
                </a:lnTo>
                <a:lnTo>
                  <a:pt x="35" y="244"/>
                </a:lnTo>
                <a:lnTo>
                  <a:pt x="35" y="244"/>
                </a:lnTo>
                <a:lnTo>
                  <a:pt x="32" y="239"/>
                </a:lnTo>
                <a:lnTo>
                  <a:pt x="32" y="239"/>
                </a:lnTo>
                <a:lnTo>
                  <a:pt x="30" y="241"/>
                </a:lnTo>
                <a:lnTo>
                  <a:pt x="30" y="241"/>
                </a:lnTo>
                <a:lnTo>
                  <a:pt x="27" y="243"/>
                </a:lnTo>
                <a:lnTo>
                  <a:pt x="27" y="244"/>
                </a:lnTo>
                <a:lnTo>
                  <a:pt x="27" y="244"/>
                </a:lnTo>
                <a:close/>
                <a:moveTo>
                  <a:pt x="379" y="285"/>
                </a:moveTo>
                <a:lnTo>
                  <a:pt x="379" y="285"/>
                </a:lnTo>
                <a:lnTo>
                  <a:pt x="379" y="287"/>
                </a:lnTo>
                <a:lnTo>
                  <a:pt x="379" y="287"/>
                </a:lnTo>
                <a:lnTo>
                  <a:pt x="376" y="290"/>
                </a:lnTo>
                <a:lnTo>
                  <a:pt x="374" y="295"/>
                </a:lnTo>
                <a:lnTo>
                  <a:pt x="374" y="295"/>
                </a:lnTo>
                <a:lnTo>
                  <a:pt x="376" y="296"/>
                </a:lnTo>
                <a:lnTo>
                  <a:pt x="376" y="296"/>
                </a:lnTo>
                <a:lnTo>
                  <a:pt x="377" y="299"/>
                </a:lnTo>
                <a:lnTo>
                  <a:pt x="377" y="299"/>
                </a:lnTo>
                <a:lnTo>
                  <a:pt x="379" y="295"/>
                </a:lnTo>
                <a:lnTo>
                  <a:pt x="379" y="285"/>
                </a:lnTo>
                <a:lnTo>
                  <a:pt x="379" y="285"/>
                </a:lnTo>
                <a:close/>
                <a:moveTo>
                  <a:pt x="284" y="403"/>
                </a:moveTo>
                <a:lnTo>
                  <a:pt x="284" y="403"/>
                </a:lnTo>
                <a:lnTo>
                  <a:pt x="275" y="403"/>
                </a:lnTo>
                <a:lnTo>
                  <a:pt x="275" y="403"/>
                </a:lnTo>
                <a:lnTo>
                  <a:pt x="278" y="407"/>
                </a:lnTo>
                <a:lnTo>
                  <a:pt x="278" y="407"/>
                </a:lnTo>
                <a:lnTo>
                  <a:pt x="279" y="408"/>
                </a:lnTo>
                <a:lnTo>
                  <a:pt x="279" y="411"/>
                </a:lnTo>
                <a:lnTo>
                  <a:pt x="279" y="411"/>
                </a:lnTo>
                <a:lnTo>
                  <a:pt x="284" y="403"/>
                </a:lnTo>
                <a:lnTo>
                  <a:pt x="284" y="403"/>
                </a:lnTo>
                <a:close/>
                <a:moveTo>
                  <a:pt x="227" y="298"/>
                </a:moveTo>
                <a:lnTo>
                  <a:pt x="227" y="298"/>
                </a:lnTo>
                <a:lnTo>
                  <a:pt x="231" y="299"/>
                </a:lnTo>
                <a:lnTo>
                  <a:pt x="231" y="302"/>
                </a:lnTo>
                <a:lnTo>
                  <a:pt x="231" y="302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7"/>
                </a:lnTo>
                <a:lnTo>
                  <a:pt x="234" y="307"/>
                </a:lnTo>
                <a:lnTo>
                  <a:pt x="234" y="299"/>
                </a:lnTo>
                <a:lnTo>
                  <a:pt x="234" y="299"/>
                </a:lnTo>
                <a:lnTo>
                  <a:pt x="234" y="298"/>
                </a:lnTo>
                <a:lnTo>
                  <a:pt x="232" y="298"/>
                </a:lnTo>
                <a:lnTo>
                  <a:pt x="232" y="298"/>
                </a:lnTo>
                <a:lnTo>
                  <a:pt x="227" y="298"/>
                </a:lnTo>
                <a:lnTo>
                  <a:pt x="227" y="298"/>
                </a:lnTo>
                <a:close/>
                <a:moveTo>
                  <a:pt x="79" y="414"/>
                </a:moveTo>
                <a:lnTo>
                  <a:pt x="79" y="414"/>
                </a:lnTo>
                <a:lnTo>
                  <a:pt x="93" y="414"/>
                </a:lnTo>
                <a:lnTo>
                  <a:pt x="93" y="414"/>
                </a:lnTo>
                <a:lnTo>
                  <a:pt x="92" y="411"/>
                </a:lnTo>
                <a:lnTo>
                  <a:pt x="92" y="411"/>
                </a:lnTo>
                <a:lnTo>
                  <a:pt x="81" y="411"/>
                </a:lnTo>
                <a:lnTo>
                  <a:pt x="81" y="411"/>
                </a:lnTo>
                <a:lnTo>
                  <a:pt x="79" y="414"/>
                </a:lnTo>
                <a:lnTo>
                  <a:pt x="79" y="414"/>
                </a:lnTo>
                <a:close/>
                <a:moveTo>
                  <a:pt x="147" y="153"/>
                </a:moveTo>
                <a:lnTo>
                  <a:pt x="147" y="153"/>
                </a:lnTo>
                <a:lnTo>
                  <a:pt x="145" y="156"/>
                </a:lnTo>
                <a:lnTo>
                  <a:pt x="145" y="156"/>
                </a:lnTo>
                <a:lnTo>
                  <a:pt x="142" y="159"/>
                </a:lnTo>
                <a:lnTo>
                  <a:pt x="142" y="159"/>
                </a:lnTo>
                <a:lnTo>
                  <a:pt x="139" y="161"/>
                </a:lnTo>
                <a:lnTo>
                  <a:pt x="139" y="161"/>
                </a:lnTo>
                <a:lnTo>
                  <a:pt x="145" y="164"/>
                </a:lnTo>
                <a:lnTo>
                  <a:pt x="145" y="164"/>
                </a:lnTo>
                <a:lnTo>
                  <a:pt x="147" y="157"/>
                </a:lnTo>
                <a:lnTo>
                  <a:pt x="147" y="153"/>
                </a:lnTo>
                <a:lnTo>
                  <a:pt x="147" y="153"/>
                </a:lnTo>
                <a:close/>
                <a:moveTo>
                  <a:pt x="32" y="385"/>
                </a:moveTo>
                <a:lnTo>
                  <a:pt x="32" y="385"/>
                </a:lnTo>
                <a:lnTo>
                  <a:pt x="32" y="385"/>
                </a:lnTo>
                <a:lnTo>
                  <a:pt x="32" y="385"/>
                </a:lnTo>
                <a:lnTo>
                  <a:pt x="30" y="380"/>
                </a:lnTo>
                <a:lnTo>
                  <a:pt x="30" y="380"/>
                </a:lnTo>
                <a:lnTo>
                  <a:pt x="29" y="375"/>
                </a:lnTo>
                <a:lnTo>
                  <a:pt x="29" y="375"/>
                </a:lnTo>
                <a:lnTo>
                  <a:pt x="25" y="370"/>
                </a:lnTo>
                <a:lnTo>
                  <a:pt x="25" y="370"/>
                </a:lnTo>
                <a:lnTo>
                  <a:pt x="25" y="372"/>
                </a:lnTo>
                <a:lnTo>
                  <a:pt x="25" y="372"/>
                </a:lnTo>
                <a:lnTo>
                  <a:pt x="24" y="373"/>
                </a:lnTo>
                <a:lnTo>
                  <a:pt x="25" y="375"/>
                </a:lnTo>
                <a:lnTo>
                  <a:pt x="25" y="375"/>
                </a:lnTo>
                <a:lnTo>
                  <a:pt x="30" y="383"/>
                </a:lnTo>
                <a:lnTo>
                  <a:pt x="30" y="383"/>
                </a:lnTo>
                <a:lnTo>
                  <a:pt x="32" y="385"/>
                </a:lnTo>
                <a:lnTo>
                  <a:pt x="32" y="385"/>
                </a:lnTo>
                <a:close/>
                <a:moveTo>
                  <a:pt x="120" y="400"/>
                </a:moveTo>
                <a:lnTo>
                  <a:pt x="120" y="400"/>
                </a:lnTo>
                <a:lnTo>
                  <a:pt x="111" y="400"/>
                </a:lnTo>
                <a:lnTo>
                  <a:pt x="111" y="400"/>
                </a:lnTo>
                <a:lnTo>
                  <a:pt x="114" y="403"/>
                </a:lnTo>
                <a:lnTo>
                  <a:pt x="114" y="403"/>
                </a:lnTo>
                <a:lnTo>
                  <a:pt x="115" y="405"/>
                </a:lnTo>
                <a:lnTo>
                  <a:pt x="117" y="403"/>
                </a:lnTo>
                <a:lnTo>
                  <a:pt x="117" y="403"/>
                </a:lnTo>
                <a:lnTo>
                  <a:pt x="120" y="400"/>
                </a:lnTo>
                <a:lnTo>
                  <a:pt x="120" y="400"/>
                </a:lnTo>
                <a:close/>
                <a:moveTo>
                  <a:pt x="339" y="31"/>
                </a:move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25"/>
                </a:lnTo>
                <a:lnTo>
                  <a:pt x="338" y="19"/>
                </a:lnTo>
                <a:lnTo>
                  <a:pt x="338" y="19"/>
                </a:lnTo>
                <a:lnTo>
                  <a:pt x="336" y="15"/>
                </a:lnTo>
                <a:lnTo>
                  <a:pt x="336" y="15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9" y="31"/>
                </a:lnTo>
                <a:lnTo>
                  <a:pt x="339" y="31"/>
                </a:lnTo>
                <a:close/>
                <a:moveTo>
                  <a:pt x="380" y="345"/>
                </a:move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77" y="362"/>
                </a:lnTo>
                <a:lnTo>
                  <a:pt x="377" y="362"/>
                </a:lnTo>
                <a:lnTo>
                  <a:pt x="380" y="361"/>
                </a:lnTo>
                <a:lnTo>
                  <a:pt x="380" y="361"/>
                </a:lnTo>
                <a:lnTo>
                  <a:pt x="382" y="358"/>
                </a:lnTo>
                <a:lnTo>
                  <a:pt x="382" y="358"/>
                </a:lnTo>
                <a:lnTo>
                  <a:pt x="380" y="348"/>
                </a:lnTo>
                <a:lnTo>
                  <a:pt x="380" y="348"/>
                </a:lnTo>
                <a:lnTo>
                  <a:pt x="380" y="345"/>
                </a:lnTo>
                <a:lnTo>
                  <a:pt x="380" y="345"/>
                </a:lnTo>
                <a:close/>
                <a:moveTo>
                  <a:pt x="401" y="192"/>
                </a:moveTo>
                <a:lnTo>
                  <a:pt x="401" y="192"/>
                </a:lnTo>
                <a:lnTo>
                  <a:pt x="401" y="194"/>
                </a:lnTo>
                <a:lnTo>
                  <a:pt x="401" y="194"/>
                </a:lnTo>
                <a:lnTo>
                  <a:pt x="401" y="211"/>
                </a:lnTo>
                <a:lnTo>
                  <a:pt x="401" y="211"/>
                </a:lnTo>
                <a:lnTo>
                  <a:pt x="402" y="214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1" y="216"/>
                </a:lnTo>
                <a:lnTo>
                  <a:pt x="401" y="217"/>
                </a:lnTo>
                <a:lnTo>
                  <a:pt x="401" y="219"/>
                </a:lnTo>
                <a:lnTo>
                  <a:pt x="401" y="219"/>
                </a:lnTo>
                <a:lnTo>
                  <a:pt x="401" y="220"/>
                </a:lnTo>
                <a:lnTo>
                  <a:pt x="402" y="222"/>
                </a:lnTo>
                <a:lnTo>
                  <a:pt x="402" y="222"/>
                </a:lnTo>
                <a:lnTo>
                  <a:pt x="401" y="192"/>
                </a:lnTo>
                <a:lnTo>
                  <a:pt x="401" y="192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3"/>
                </a:lnTo>
                <a:lnTo>
                  <a:pt x="24" y="143"/>
                </a:lnTo>
                <a:lnTo>
                  <a:pt x="27" y="142"/>
                </a:lnTo>
                <a:lnTo>
                  <a:pt x="27" y="142"/>
                </a:lnTo>
                <a:lnTo>
                  <a:pt x="27" y="140"/>
                </a:lnTo>
                <a:lnTo>
                  <a:pt x="25" y="138"/>
                </a:lnTo>
                <a:lnTo>
                  <a:pt x="25" y="138"/>
                </a:lnTo>
                <a:lnTo>
                  <a:pt x="24" y="138"/>
                </a:lnTo>
                <a:lnTo>
                  <a:pt x="24" y="138"/>
                </a:lnTo>
                <a:lnTo>
                  <a:pt x="21" y="140"/>
                </a:lnTo>
                <a:lnTo>
                  <a:pt x="21" y="140"/>
                </a:lnTo>
                <a:lnTo>
                  <a:pt x="21" y="142"/>
                </a:lnTo>
                <a:lnTo>
                  <a:pt x="21" y="142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204" y="358"/>
                </a:moveTo>
                <a:lnTo>
                  <a:pt x="204" y="358"/>
                </a:lnTo>
                <a:lnTo>
                  <a:pt x="215" y="358"/>
                </a:lnTo>
                <a:lnTo>
                  <a:pt x="215" y="358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04" y="356"/>
                </a:lnTo>
                <a:lnTo>
                  <a:pt x="204" y="356"/>
                </a:lnTo>
                <a:lnTo>
                  <a:pt x="204" y="358"/>
                </a:lnTo>
                <a:lnTo>
                  <a:pt x="204" y="358"/>
                </a:lnTo>
                <a:close/>
                <a:moveTo>
                  <a:pt x="395" y="184"/>
                </a:moveTo>
                <a:lnTo>
                  <a:pt x="395" y="184"/>
                </a:lnTo>
                <a:lnTo>
                  <a:pt x="395" y="184"/>
                </a:lnTo>
                <a:lnTo>
                  <a:pt x="395" y="184"/>
                </a:lnTo>
                <a:lnTo>
                  <a:pt x="395" y="173"/>
                </a:lnTo>
                <a:lnTo>
                  <a:pt x="395" y="173"/>
                </a:lnTo>
                <a:lnTo>
                  <a:pt x="391" y="176"/>
                </a:lnTo>
                <a:lnTo>
                  <a:pt x="391" y="178"/>
                </a:lnTo>
                <a:lnTo>
                  <a:pt x="391" y="181"/>
                </a:lnTo>
                <a:lnTo>
                  <a:pt x="391" y="181"/>
                </a:lnTo>
                <a:lnTo>
                  <a:pt x="395" y="184"/>
                </a:lnTo>
                <a:lnTo>
                  <a:pt x="395" y="184"/>
                </a:lnTo>
                <a:close/>
                <a:moveTo>
                  <a:pt x="207" y="189"/>
                </a:moveTo>
                <a:lnTo>
                  <a:pt x="207" y="189"/>
                </a:lnTo>
                <a:lnTo>
                  <a:pt x="199" y="189"/>
                </a:lnTo>
                <a:lnTo>
                  <a:pt x="193" y="191"/>
                </a:lnTo>
                <a:lnTo>
                  <a:pt x="193" y="191"/>
                </a:lnTo>
                <a:lnTo>
                  <a:pt x="205" y="192"/>
                </a:lnTo>
                <a:lnTo>
                  <a:pt x="205" y="192"/>
                </a:lnTo>
                <a:lnTo>
                  <a:pt x="207" y="189"/>
                </a:lnTo>
                <a:lnTo>
                  <a:pt x="207" y="189"/>
                </a:lnTo>
                <a:close/>
                <a:moveTo>
                  <a:pt x="131" y="403"/>
                </a:moveTo>
                <a:lnTo>
                  <a:pt x="131" y="403"/>
                </a:lnTo>
                <a:lnTo>
                  <a:pt x="137" y="403"/>
                </a:lnTo>
                <a:lnTo>
                  <a:pt x="137" y="403"/>
                </a:lnTo>
                <a:lnTo>
                  <a:pt x="139" y="400"/>
                </a:lnTo>
                <a:lnTo>
                  <a:pt x="139" y="400"/>
                </a:lnTo>
                <a:lnTo>
                  <a:pt x="130" y="400"/>
                </a:lnTo>
                <a:lnTo>
                  <a:pt x="130" y="400"/>
                </a:lnTo>
                <a:lnTo>
                  <a:pt x="131" y="403"/>
                </a:lnTo>
                <a:lnTo>
                  <a:pt x="131" y="403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1" y="246"/>
                </a:lnTo>
                <a:lnTo>
                  <a:pt x="152" y="247"/>
                </a:lnTo>
                <a:lnTo>
                  <a:pt x="152" y="247"/>
                </a:lnTo>
                <a:lnTo>
                  <a:pt x="172" y="249"/>
                </a:lnTo>
                <a:lnTo>
                  <a:pt x="172" y="249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40" y="282"/>
                </a:lnTo>
                <a:lnTo>
                  <a:pt x="240" y="282"/>
                </a:lnTo>
                <a:lnTo>
                  <a:pt x="240" y="285"/>
                </a:lnTo>
                <a:lnTo>
                  <a:pt x="240" y="285"/>
                </a:lnTo>
                <a:lnTo>
                  <a:pt x="242" y="285"/>
                </a:lnTo>
                <a:lnTo>
                  <a:pt x="242" y="285"/>
                </a:lnTo>
                <a:lnTo>
                  <a:pt x="246" y="287"/>
                </a:lnTo>
                <a:lnTo>
                  <a:pt x="246" y="287"/>
                </a:lnTo>
                <a:lnTo>
                  <a:pt x="249" y="287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264" y="268"/>
                </a:moveTo>
                <a:lnTo>
                  <a:pt x="264" y="268"/>
                </a:lnTo>
                <a:lnTo>
                  <a:pt x="267" y="268"/>
                </a:lnTo>
                <a:lnTo>
                  <a:pt x="267" y="268"/>
                </a:lnTo>
                <a:lnTo>
                  <a:pt x="267" y="261"/>
                </a:lnTo>
                <a:lnTo>
                  <a:pt x="267" y="261"/>
                </a:lnTo>
                <a:lnTo>
                  <a:pt x="262" y="261"/>
                </a:lnTo>
                <a:lnTo>
                  <a:pt x="262" y="261"/>
                </a:lnTo>
                <a:lnTo>
                  <a:pt x="264" y="268"/>
                </a:lnTo>
                <a:lnTo>
                  <a:pt x="264" y="268"/>
                </a:lnTo>
                <a:close/>
                <a:moveTo>
                  <a:pt x="30" y="91"/>
                </a:moveTo>
                <a:lnTo>
                  <a:pt x="30" y="91"/>
                </a:lnTo>
                <a:lnTo>
                  <a:pt x="29" y="91"/>
                </a:lnTo>
                <a:lnTo>
                  <a:pt x="29" y="91"/>
                </a:lnTo>
                <a:lnTo>
                  <a:pt x="27" y="91"/>
                </a:lnTo>
                <a:lnTo>
                  <a:pt x="27" y="91"/>
                </a:lnTo>
                <a:lnTo>
                  <a:pt x="24" y="91"/>
                </a:lnTo>
                <a:lnTo>
                  <a:pt x="24" y="91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30" y="96"/>
                </a:lnTo>
                <a:lnTo>
                  <a:pt x="30" y="96"/>
                </a:lnTo>
                <a:lnTo>
                  <a:pt x="30" y="91"/>
                </a:lnTo>
                <a:lnTo>
                  <a:pt x="30" y="91"/>
                </a:lnTo>
                <a:close/>
                <a:moveTo>
                  <a:pt x="354" y="329"/>
                </a:moveTo>
                <a:lnTo>
                  <a:pt x="354" y="329"/>
                </a:lnTo>
                <a:lnTo>
                  <a:pt x="354" y="329"/>
                </a:lnTo>
                <a:lnTo>
                  <a:pt x="354" y="329"/>
                </a:lnTo>
                <a:lnTo>
                  <a:pt x="350" y="336"/>
                </a:lnTo>
                <a:lnTo>
                  <a:pt x="350" y="336"/>
                </a:lnTo>
                <a:lnTo>
                  <a:pt x="354" y="342"/>
                </a:lnTo>
                <a:lnTo>
                  <a:pt x="354" y="342"/>
                </a:lnTo>
                <a:lnTo>
                  <a:pt x="354" y="329"/>
                </a:lnTo>
                <a:lnTo>
                  <a:pt x="354" y="329"/>
                </a:lnTo>
                <a:close/>
                <a:moveTo>
                  <a:pt x="174" y="90"/>
                </a:moveTo>
                <a:lnTo>
                  <a:pt x="174" y="90"/>
                </a:lnTo>
                <a:lnTo>
                  <a:pt x="177" y="97"/>
                </a:lnTo>
                <a:lnTo>
                  <a:pt x="177" y="97"/>
                </a:lnTo>
                <a:lnTo>
                  <a:pt x="178" y="94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0"/>
                </a:lnTo>
                <a:close/>
                <a:moveTo>
                  <a:pt x="346" y="213"/>
                </a:moveTo>
                <a:lnTo>
                  <a:pt x="346" y="213"/>
                </a:lnTo>
                <a:lnTo>
                  <a:pt x="349" y="217"/>
                </a:lnTo>
                <a:lnTo>
                  <a:pt x="349" y="217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46" y="213"/>
                </a:lnTo>
                <a:lnTo>
                  <a:pt x="346" y="213"/>
                </a:lnTo>
                <a:close/>
                <a:moveTo>
                  <a:pt x="19" y="239"/>
                </a:moveTo>
                <a:lnTo>
                  <a:pt x="19" y="239"/>
                </a:lnTo>
                <a:lnTo>
                  <a:pt x="19" y="244"/>
                </a:lnTo>
                <a:lnTo>
                  <a:pt x="19" y="244"/>
                </a:lnTo>
                <a:lnTo>
                  <a:pt x="19" y="249"/>
                </a:lnTo>
                <a:lnTo>
                  <a:pt x="19" y="249"/>
                </a:lnTo>
                <a:lnTo>
                  <a:pt x="24" y="243"/>
                </a:lnTo>
                <a:lnTo>
                  <a:pt x="24" y="243"/>
                </a:lnTo>
                <a:lnTo>
                  <a:pt x="21" y="239"/>
                </a:lnTo>
                <a:lnTo>
                  <a:pt x="21" y="239"/>
                </a:lnTo>
                <a:lnTo>
                  <a:pt x="19" y="239"/>
                </a:lnTo>
                <a:lnTo>
                  <a:pt x="19" y="239"/>
                </a:lnTo>
                <a:close/>
                <a:moveTo>
                  <a:pt x="205" y="113"/>
                </a:moveTo>
                <a:lnTo>
                  <a:pt x="205" y="113"/>
                </a:lnTo>
                <a:lnTo>
                  <a:pt x="204" y="116"/>
                </a:lnTo>
                <a:lnTo>
                  <a:pt x="204" y="116"/>
                </a:lnTo>
                <a:lnTo>
                  <a:pt x="204" y="118"/>
                </a:lnTo>
                <a:lnTo>
                  <a:pt x="205" y="118"/>
                </a:lnTo>
                <a:lnTo>
                  <a:pt x="205" y="118"/>
                </a:lnTo>
                <a:lnTo>
                  <a:pt x="208" y="123"/>
                </a:lnTo>
                <a:lnTo>
                  <a:pt x="208" y="123"/>
                </a:lnTo>
                <a:lnTo>
                  <a:pt x="210" y="124"/>
                </a:lnTo>
                <a:lnTo>
                  <a:pt x="210" y="124"/>
                </a:lnTo>
                <a:lnTo>
                  <a:pt x="210" y="123"/>
                </a:lnTo>
                <a:lnTo>
                  <a:pt x="210" y="123"/>
                </a:lnTo>
                <a:lnTo>
                  <a:pt x="205" y="113"/>
                </a:lnTo>
                <a:lnTo>
                  <a:pt x="205" y="11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1" y="276"/>
                </a:lnTo>
                <a:lnTo>
                  <a:pt x="41" y="276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16" y="280"/>
                </a:moveTo>
                <a:lnTo>
                  <a:pt x="216" y="280"/>
                </a:lnTo>
                <a:lnTo>
                  <a:pt x="216" y="279"/>
                </a:lnTo>
                <a:lnTo>
                  <a:pt x="216" y="279"/>
                </a:lnTo>
                <a:lnTo>
                  <a:pt x="216" y="295"/>
                </a:lnTo>
                <a:lnTo>
                  <a:pt x="216" y="295"/>
                </a:lnTo>
                <a:lnTo>
                  <a:pt x="219" y="293"/>
                </a:lnTo>
                <a:lnTo>
                  <a:pt x="219" y="293"/>
                </a:lnTo>
                <a:lnTo>
                  <a:pt x="216" y="280"/>
                </a:lnTo>
                <a:lnTo>
                  <a:pt x="216" y="280"/>
                </a:lnTo>
                <a:close/>
                <a:moveTo>
                  <a:pt x="238" y="298"/>
                </a:moveTo>
                <a:lnTo>
                  <a:pt x="238" y="298"/>
                </a:lnTo>
                <a:lnTo>
                  <a:pt x="240" y="299"/>
                </a:lnTo>
                <a:lnTo>
                  <a:pt x="240" y="301"/>
                </a:lnTo>
                <a:lnTo>
                  <a:pt x="240" y="301"/>
                </a:lnTo>
                <a:lnTo>
                  <a:pt x="242" y="307"/>
                </a:lnTo>
                <a:lnTo>
                  <a:pt x="242" y="307"/>
                </a:lnTo>
                <a:lnTo>
                  <a:pt x="243" y="306"/>
                </a:lnTo>
                <a:lnTo>
                  <a:pt x="243" y="306"/>
                </a:lnTo>
                <a:lnTo>
                  <a:pt x="243" y="302"/>
                </a:lnTo>
                <a:lnTo>
                  <a:pt x="243" y="298"/>
                </a:lnTo>
                <a:lnTo>
                  <a:pt x="243" y="298"/>
                </a:lnTo>
                <a:lnTo>
                  <a:pt x="240" y="298"/>
                </a:lnTo>
                <a:lnTo>
                  <a:pt x="238" y="298"/>
                </a:lnTo>
                <a:lnTo>
                  <a:pt x="238" y="298"/>
                </a:lnTo>
                <a:close/>
                <a:moveTo>
                  <a:pt x="175" y="271"/>
                </a:moveTo>
                <a:lnTo>
                  <a:pt x="175" y="271"/>
                </a:lnTo>
                <a:lnTo>
                  <a:pt x="177" y="280"/>
                </a:lnTo>
                <a:lnTo>
                  <a:pt x="177" y="280"/>
                </a:lnTo>
                <a:lnTo>
                  <a:pt x="178" y="280"/>
                </a:lnTo>
                <a:lnTo>
                  <a:pt x="178" y="280"/>
                </a:lnTo>
                <a:lnTo>
                  <a:pt x="178" y="273"/>
                </a:lnTo>
                <a:lnTo>
                  <a:pt x="178" y="273"/>
                </a:lnTo>
                <a:lnTo>
                  <a:pt x="175" y="271"/>
                </a:lnTo>
                <a:lnTo>
                  <a:pt x="175" y="271"/>
                </a:lnTo>
                <a:close/>
                <a:moveTo>
                  <a:pt x="341" y="225"/>
                </a:moveTo>
                <a:lnTo>
                  <a:pt x="341" y="225"/>
                </a:lnTo>
                <a:lnTo>
                  <a:pt x="343" y="230"/>
                </a:lnTo>
                <a:lnTo>
                  <a:pt x="343" y="230"/>
                </a:lnTo>
                <a:lnTo>
                  <a:pt x="349" y="224"/>
                </a:lnTo>
                <a:lnTo>
                  <a:pt x="349" y="224"/>
                </a:lnTo>
                <a:lnTo>
                  <a:pt x="349" y="222"/>
                </a:lnTo>
                <a:lnTo>
                  <a:pt x="347" y="224"/>
                </a:lnTo>
                <a:lnTo>
                  <a:pt x="347" y="224"/>
                </a:lnTo>
                <a:lnTo>
                  <a:pt x="341" y="225"/>
                </a:lnTo>
                <a:lnTo>
                  <a:pt x="341" y="22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4" y="162"/>
                </a:lnTo>
                <a:lnTo>
                  <a:pt x="114" y="162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377" y="149"/>
                </a:moveTo>
                <a:lnTo>
                  <a:pt x="377" y="149"/>
                </a:lnTo>
                <a:lnTo>
                  <a:pt x="379" y="146"/>
                </a:lnTo>
                <a:lnTo>
                  <a:pt x="380" y="143"/>
                </a:lnTo>
                <a:lnTo>
                  <a:pt x="380" y="143"/>
                </a:lnTo>
                <a:lnTo>
                  <a:pt x="382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79" y="140"/>
                </a:lnTo>
                <a:lnTo>
                  <a:pt x="377" y="149"/>
                </a:lnTo>
                <a:lnTo>
                  <a:pt x="377" y="149"/>
                </a:lnTo>
                <a:close/>
                <a:moveTo>
                  <a:pt x="160" y="287"/>
                </a:moveTo>
                <a:lnTo>
                  <a:pt x="160" y="287"/>
                </a:lnTo>
                <a:lnTo>
                  <a:pt x="153" y="287"/>
                </a:lnTo>
                <a:lnTo>
                  <a:pt x="153" y="287"/>
                </a:lnTo>
                <a:lnTo>
                  <a:pt x="152" y="290"/>
                </a:lnTo>
                <a:lnTo>
                  <a:pt x="152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close/>
                <a:moveTo>
                  <a:pt x="25" y="200"/>
                </a:moveTo>
                <a:lnTo>
                  <a:pt x="25" y="200"/>
                </a:lnTo>
                <a:lnTo>
                  <a:pt x="29" y="195"/>
                </a:lnTo>
                <a:lnTo>
                  <a:pt x="29" y="195"/>
                </a:lnTo>
                <a:lnTo>
                  <a:pt x="22" y="194"/>
                </a:lnTo>
                <a:lnTo>
                  <a:pt x="22" y="194"/>
                </a:lnTo>
                <a:lnTo>
                  <a:pt x="22" y="195"/>
                </a:lnTo>
                <a:lnTo>
                  <a:pt x="24" y="198"/>
                </a:lnTo>
                <a:lnTo>
                  <a:pt x="24" y="198"/>
                </a:lnTo>
                <a:lnTo>
                  <a:pt x="25" y="200"/>
                </a:lnTo>
                <a:lnTo>
                  <a:pt x="25" y="200"/>
                </a:lnTo>
                <a:close/>
                <a:moveTo>
                  <a:pt x="51" y="386"/>
                </a:moveTo>
                <a:lnTo>
                  <a:pt x="51" y="386"/>
                </a:lnTo>
                <a:lnTo>
                  <a:pt x="48" y="380"/>
                </a:lnTo>
                <a:lnTo>
                  <a:pt x="48" y="380"/>
                </a:lnTo>
                <a:lnTo>
                  <a:pt x="46" y="386"/>
                </a:lnTo>
                <a:lnTo>
                  <a:pt x="48" y="391"/>
                </a:lnTo>
                <a:lnTo>
                  <a:pt x="48" y="391"/>
                </a:lnTo>
                <a:lnTo>
                  <a:pt x="51" y="386"/>
                </a:lnTo>
                <a:lnTo>
                  <a:pt x="51" y="386"/>
                </a:lnTo>
                <a:close/>
                <a:moveTo>
                  <a:pt x="21" y="211"/>
                </a:moveTo>
                <a:lnTo>
                  <a:pt x="21" y="211"/>
                </a:lnTo>
                <a:lnTo>
                  <a:pt x="22" y="209"/>
                </a:lnTo>
                <a:lnTo>
                  <a:pt x="22" y="208"/>
                </a:lnTo>
                <a:lnTo>
                  <a:pt x="22" y="208"/>
                </a:lnTo>
                <a:lnTo>
                  <a:pt x="22" y="205"/>
                </a:lnTo>
                <a:lnTo>
                  <a:pt x="22" y="205"/>
                </a:lnTo>
                <a:lnTo>
                  <a:pt x="24" y="203"/>
                </a:lnTo>
                <a:lnTo>
                  <a:pt x="24" y="203"/>
                </a:lnTo>
                <a:lnTo>
                  <a:pt x="21" y="200"/>
                </a:lnTo>
                <a:lnTo>
                  <a:pt x="21" y="200"/>
                </a:lnTo>
                <a:lnTo>
                  <a:pt x="21" y="211"/>
                </a:lnTo>
                <a:lnTo>
                  <a:pt x="21" y="211"/>
                </a:lnTo>
                <a:close/>
                <a:moveTo>
                  <a:pt x="109" y="405"/>
                </a:moveTo>
                <a:lnTo>
                  <a:pt x="109" y="405"/>
                </a:lnTo>
                <a:lnTo>
                  <a:pt x="106" y="400"/>
                </a:lnTo>
                <a:lnTo>
                  <a:pt x="106" y="400"/>
                </a:lnTo>
                <a:lnTo>
                  <a:pt x="101" y="407"/>
                </a:lnTo>
                <a:lnTo>
                  <a:pt x="101" y="407"/>
                </a:lnTo>
                <a:lnTo>
                  <a:pt x="109" y="405"/>
                </a:lnTo>
                <a:lnTo>
                  <a:pt x="109" y="405"/>
                </a:lnTo>
                <a:close/>
                <a:moveTo>
                  <a:pt x="90" y="408"/>
                </a:moveTo>
                <a:lnTo>
                  <a:pt x="90" y="408"/>
                </a:lnTo>
                <a:lnTo>
                  <a:pt x="85" y="402"/>
                </a:lnTo>
                <a:lnTo>
                  <a:pt x="85" y="402"/>
                </a:lnTo>
                <a:lnTo>
                  <a:pt x="82" y="408"/>
                </a:lnTo>
                <a:lnTo>
                  <a:pt x="82" y="408"/>
                </a:lnTo>
                <a:lnTo>
                  <a:pt x="90" y="408"/>
                </a:lnTo>
                <a:lnTo>
                  <a:pt x="90" y="408"/>
                </a:lnTo>
                <a:close/>
                <a:moveTo>
                  <a:pt x="388" y="344"/>
                </a:moveTo>
                <a:lnTo>
                  <a:pt x="388" y="344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85" y="339"/>
                </a:lnTo>
                <a:lnTo>
                  <a:pt x="385" y="339"/>
                </a:lnTo>
                <a:lnTo>
                  <a:pt x="388" y="344"/>
                </a:lnTo>
                <a:lnTo>
                  <a:pt x="388" y="344"/>
                </a:lnTo>
                <a:close/>
                <a:moveTo>
                  <a:pt x="379" y="258"/>
                </a:moveTo>
                <a:lnTo>
                  <a:pt x="379" y="258"/>
                </a:lnTo>
                <a:lnTo>
                  <a:pt x="380" y="258"/>
                </a:lnTo>
                <a:lnTo>
                  <a:pt x="380" y="258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7" y="254"/>
                </a:lnTo>
                <a:lnTo>
                  <a:pt x="377" y="254"/>
                </a:lnTo>
                <a:lnTo>
                  <a:pt x="377" y="255"/>
                </a:lnTo>
                <a:lnTo>
                  <a:pt x="377" y="255"/>
                </a:lnTo>
                <a:lnTo>
                  <a:pt x="379" y="258"/>
                </a:lnTo>
                <a:lnTo>
                  <a:pt x="379" y="258"/>
                </a:lnTo>
                <a:close/>
                <a:moveTo>
                  <a:pt x="393" y="222"/>
                </a:moveTo>
                <a:lnTo>
                  <a:pt x="393" y="222"/>
                </a:lnTo>
                <a:lnTo>
                  <a:pt x="395" y="220"/>
                </a:lnTo>
                <a:lnTo>
                  <a:pt x="395" y="219"/>
                </a:lnTo>
                <a:lnTo>
                  <a:pt x="395" y="219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17"/>
                </a:lnTo>
                <a:lnTo>
                  <a:pt x="393" y="217"/>
                </a:lnTo>
                <a:lnTo>
                  <a:pt x="393" y="222"/>
                </a:lnTo>
                <a:lnTo>
                  <a:pt x="393" y="222"/>
                </a:lnTo>
                <a:close/>
                <a:moveTo>
                  <a:pt x="78" y="396"/>
                </a:moveTo>
                <a:lnTo>
                  <a:pt x="78" y="396"/>
                </a:lnTo>
                <a:lnTo>
                  <a:pt x="78" y="394"/>
                </a:lnTo>
                <a:lnTo>
                  <a:pt x="78" y="394"/>
                </a:lnTo>
                <a:lnTo>
                  <a:pt x="76" y="389"/>
                </a:lnTo>
                <a:lnTo>
                  <a:pt x="76" y="389"/>
                </a:lnTo>
                <a:lnTo>
                  <a:pt x="78" y="386"/>
                </a:lnTo>
                <a:lnTo>
                  <a:pt x="79" y="386"/>
                </a:lnTo>
                <a:lnTo>
                  <a:pt x="79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3"/>
                </a:lnTo>
                <a:lnTo>
                  <a:pt x="79" y="383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96"/>
                </a:lnTo>
                <a:lnTo>
                  <a:pt x="76" y="396"/>
                </a:lnTo>
                <a:lnTo>
                  <a:pt x="76" y="396"/>
                </a:lnTo>
                <a:lnTo>
                  <a:pt x="78" y="396"/>
                </a:lnTo>
                <a:lnTo>
                  <a:pt x="78" y="396"/>
                </a:lnTo>
                <a:close/>
                <a:moveTo>
                  <a:pt x="245" y="192"/>
                </a:moveTo>
                <a:lnTo>
                  <a:pt x="245" y="192"/>
                </a:lnTo>
                <a:lnTo>
                  <a:pt x="243" y="192"/>
                </a:lnTo>
                <a:lnTo>
                  <a:pt x="243" y="192"/>
                </a:lnTo>
                <a:lnTo>
                  <a:pt x="243" y="195"/>
                </a:lnTo>
                <a:lnTo>
                  <a:pt x="243" y="195"/>
                </a:lnTo>
                <a:lnTo>
                  <a:pt x="243" y="198"/>
                </a:lnTo>
                <a:lnTo>
                  <a:pt x="243" y="198"/>
                </a:lnTo>
                <a:lnTo>
                  <a:pt x="245" y="213"/>
                </a:lnTo>
                <a:lnTo>
                  <a:pt x="245" y="213"/>
                </a:lnTo>
                <a:lnTo>
                  <a:pt x="245" y="217"/>
                </a:lnTo>
                <a:lnTo>
                  <a:pt x="245" y="217"/>
                </a:lnTo>
                <a:lnTo>
                  <a:pt x="245" y="205"/>
                </a:lnTo>
                <a:lnTo>
                  <a:pt x="245" y="192"/>
                </a:lnTo>
                <a:lnTo>
                  <a:pt x="245" y="192"/>
                </a:lnTo>
                <a:close/>
                <a:moveTo>
                  <a:pt x="223" y="397"/>
                </a:moveTo>
                <a:lnTo>
                  <a:pt x="223" y="397"/>
                </a:lnTo>
                <a:lnTo>
                  <a:pt x="218" y="403"/>
                </a:lnTo>
                <a:lnTo>
                  <a:pt x="218" y="403"/>
                </a:lnTo>
                <a:lnTo>
                  <a:pt x="224" y="402"/>
                </a:lnTo>
                <a:lnTo>
                  <a:pt x="224" y="402"/>
                </a:lnTo>
                <a:lnTo>
                  <a:pt x="223" y="397"/>
                </a:lnTo>
                <a:lnTo>
                  <a:pt x="223" y="397"/>
                </a:lnTo>
                <a:close/>
                <a:moveTo>
                  <a:pt x="134" y="273"/>
                </a:moveTo>
                <a:lnTo>
                  <a:pt x="134" y="273"/>
                </a:lnTo>
                <a:lnTo>
                  <a:pt x="136" y="257"/>
                </a:lnTo>
                <a:lnTo>
                  <a:pt x="136" y="257"/>
                </a:lnTo>
                <a:lnTo>
                  <a:pt x="133" y="257"/>
                </a:lnTo>
                <a:lnTo>
                  <a:pt x="133" y="257"/>
                </a:lnTo>
                <a:lnTo>
                  <a:pt x="134" y="273"/>
                </a:lnTo>
                <a:lnTo>
                  <a:pt x="134" y="273"/>
                </a:lnTo>
                <a:close/>
                <a:moveTo>
                  <a:pt x="384" y="154"/>
                </a:moveTo>
                <a:lnTo>
                  <a:pt x="384" y="154"/>
                </a:lnTo>
                <a:lnTo>
                  <a:pt x="382" y="154"/>
                </a:lnTo>
                <a:lnTo>
                  <a:pt x="382" y="154"/>
                </a:lnTo>
                <a:lnTo>
                  <a:pt x="382" y="156"/>
                </a:lnTo>
                <a:lnTo>
                  <a:pt x="382" y="156"/>
                </a:lnTo>
                <a:lnTo>
                  <a:pt x="379" y="162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0" y="165"/>
                </a:lnTo>
                <a:lnTo>
                  <a:pt x="382" y="162"/>
                </a:lnTo>
                <a:lnTo>
                  <a:pt x="382" y="162"/>
                </a:lnTo>
                <a:lnTo>
                  <a:pt x="384" y="161"/>
                </a:lnTo>
                <a:lnTo>
                  <a:pt x="384" y="161"/>
                </a:lnTo>
                <a:lnTo>
                  <a:pt x="384" y="154"/>
                </a:lnTo>
                <a:lnTo>
                  <a:pt x="384" y="154"/>
                </a:lnTo>
                <a:close/>
                <a:moveTo>
                  <a:pt x="257" y="261"/>
                </a:moveTo>
                <a:lnTo>
                  <a:pt x="257" y="261"/>
                </a:lnTo>
                <a:lnTo>
                  <a:pt x="253" y="263"/>
                </a:lnTo>
                <a:lnTo>
                  <a:pt x="253" y="263"/>
                </a:lnTo>
                <a:lnTo>
                  <a:pt x="253" y="266"/>
                </a:lnTo>
                <a:lnTo>
                  <a:pt x="253" y="266"/>
                </a:lnTo>
                <a:lnTo>
                  <a:pt x="259" y="268"/>
                </a:lnTo>
                <a:lnTo>
                  <a:pt x="259" y="268"/>
                </a:lnTo>
                <a:lnTo>
                  <a:pt x="257" y="261"/>
                </a:lnTo>
                <a:lnTo>
                  <a:pt x="257" y="261"/>
                </a:lnTo>
                <a:close/>
                <a:moveTo>
                  <a:pt x="78" y="282"/>
                </a:moveTo>
                <a:lnTo>
                  <a:pt x="78" y="282"/>
                </a:lnTo>
                <a:lnTo>
                  <a:pt x="76" y="282"/>
                </a:lnTo>
                <a:lnTo>
                  <a:pt x="76" y="282"/>
                </a:lnTo>
                <a:lnTo>
                  <a:pt x="76" y="288"/>
                </a:lnTo>
                <a:lnTo>
                  <a:pt x="76" y="288"/>
                </a:lnTo>
                <a:lnTo>
                  <a:pt x="76" y="293"/>
                </a:lnTo>
                <a:lnTo>
                  <a:pt x="76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8"/>
                </a:lnTo>
                <a:lnTo>
                  <a:pt x="79" y="288"/>
                </a:lnTo>
                <a:lnTo>
                  <a:pt x="78" y="282"/>
                </a:lnTo>
                <a:lnTo>
                  <a:pt x="78" y="282"/>
                </a:lnTo>
                <a:close/>
                <a:moveTo>
                  <a:pt x="357" y="116"/>
                </a:moveTo>
                <a:lnTo>
                  <a:pt x="357" y="116"/>
                </a:lnTo>
                <a:lnTo>
                  <a:pt x="360" y="108"/>
                </a:lnTo>
                <a:lnTo>
                  <a:pt x="360" y="108"/>
                </a:lnTo>
                <a:lnTo>
                  <a:pt x="361" y="107"/>
                </a:lnTo>
                <a:lnTo>
                  <a:pt x="361" y="107"/>
                </a:lnTo>
                <a:lnTo>
                  <a:pt x="358" y="104"/>
                </a:lnTo>
                <a:lnTo>
                  <a:pt x="358" y="104"/>
                </a:lnTo>
                <a:lnTo>
                  <a:pt x="358" y="105"/>
                </a:lnTo>
                <a:lnTo>
                  <a:pt x="358" y="105"/>
                </a:lnTo>
                <a:lnTo>
                  <a:pt x="357" y="112"/>
                </a:lnTo>
                <a:lnTo>
                  <a:pt x="357" y="112"/>
                </a:lnTo>
                <a:lnTo>
                  <a:pt x="357" y="113"/>
                </a:lnTo>
                <a:lnTo>
                  <a:pt x="355" y="115"/>
                </a:lnTo>
                <a:lnTo>
                  <a:pt x="355" y="115"/>
                </a:lnTo>
                <a:lnTo>
                  <a:pt x="357" y="116"/>
                </a:lnTo>
                <a:lnTo>
                  <a:pt x="357" y="116"/>
                </a:lnTo>
                <a:close/>
                <a:moveTo>
                  <a:pt x="242" y="345"/>
                </a:moveTo>
                <a:lnTo>
                  <a:pt x="242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34"/>
                </a:lnTo>
                <a:lnTo>
                  <a:pt x="243" y="334"/>
                </a:lnTo>
                <a:lnTo>
                  <a:pt x="243" y="325"/>
                </a:lnTo>
                <a:lnTo>
                  <a:pt x="243" y="325"/>
                </a:lnTo>
                <a:lnTo>
                  <a:pt x="242" y="325"/>
                </a:lnTo>
                <a:lnTo>
                  <a:pt x="242" y="325"/>
                </a:lnTo>
                <a:lnTo>
                  <a:pt x="242" y="345"/>
                </a:lnTo>
                <a:lnTo>
                  <a:pt x="242" y="345"/>
                </a:lnTo>
                <a:close/>
                <a:moveTo>
                  <a:pt x="219" y="323"/>
                </a:moveTo>
                <a:lnTo>
                  <a:pt x="219" y="323"/>
                </a:lnTo>
                <a:lnTo>
                  <a:pt x="216" y="309"/>
                </a:lnTo>
                <a:lnTo>
                  <a:pt x="216" y="309"/>
                </a:lnTo>
                <a:lnTo>
                  <a:pt x="216" y="317"/>
                </a:lnTo>
                <a:lnTo>
                  <a:pt x="216" y="320"/>
                </a:lnTo>
                <a:lnTo>
                  <a:pt x="219" y="323"/>
                </a:lnTo>
                <a:lnTo>
                  <a:pt x="219" y="323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5" y="107"/>
                </a:lnTo>
                <a:lnTo>
                  <a:pt x="155" y="107"/>
                </a:lnTo>
                <a:lnTo>
                  <a:pt x="158" y="101"/>
                </a:lnTo>
                <a:lnTo>
                  <a:pt x="158" y="101"/>
                </a:lnTo>
                <a:lnTo>
                  <a:pt x="152" y="99"/>
                </a:lnTo>
                <a:lnTo>
                  <a:pt x="152" y="99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96" y="165"/>
                </a:moveTo>
                <a:lnTo>
                  <a:pt x="96" y="165"/>
                </a:lnTo>
                <a:lnTo>
                  <a:pt x="93" y="165"/>
                </a:lnTo>
                <a:lnTo>
                  <a:pt x="93" y="165"/>
                </a:lnTo>
                <a:lnTo>
                  <a:pt x="89" y="165"/>
                </a:lnTo>
                <a:lnTo>
                  <a:pt x="89" y="165"/>
                </a:lnTo>
                <a:lnTo>
                  <a:pt x="95" y="170"/>
                </a:lnTo>
                <a:lnTo>
                  <a:pt x="95" y="170"/>
                </a:lnTo>
                <a:lnTo>
                  <a:pt x="96" y="165"/>
                </a:lnTo>
                <a:lnTo>
                  <a:pt x="96" y="165"/>
                </a:lnTo>
                <a:close/>
                <a:moveTo>
                  <a:pt x="197" y="411"/>
                </a:moveTo>
                <a:lnTo>
                  <a:pt x="197" y="411"/>
                </a:lnTo>
                <a:lnTo>
                  <a:pt x="197" y="413"/>
                </a:lnTo>
                <a:lnTo>
                  <a:pt x="197" y="413"/>
                </a:lnTo>
                <a:lnTo>
                  <a:pt x="208" y="413"/>
                </a:lnTo>
                <a:lnTo>
                  <a:pt x="208" y="413"/>
                </a:lnTo>
                <a:lnTo>
                  <a:pt x="210" y="410"/>
                </a:lnTo>
                <a:lnTo>
                  <a:pt x="210" y="410"/>
                </a:lnTo>
                <a:lnTo>
                  <a:pt x="208" y="411"/>
                </a:lnTo>
                <a:lnTo>
                  <a:pt x="208" y="411"/>
                </a:lnTo>
                <a:lnTo>
                  <a:pt x="205" y="411"/>
                </a:lnTo>
                <a:lnTo>
                  <a:pt x="202" y="410"/>
                </a:lnTo>
                <a:lnTo>
                  <a:pt x="202" y="410"/>
                </a:lnTo>
                <a:lnTo>
                  <a:pt x="201" y="410"/>
                </a:lnTo>
                <a:lnTo>
                  <a:pt x="201" y="410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199" y="413"/>
                </a:lnTo>
                <a:lnTo>
                  <a:pt x="197" y="411"/>
                </a:lnTo>
                <a:lnTo>
                  <a:pt x="197" y="411"/>
                </a:lnTo>
                <a:close/>
                <a:moveTo>
                  <a:pt x="178" y="192"/>
                </a:moveTo>
                <a:lnTo>
                  <a:pt x="178" y="192"/>
                </a:lnTo>
                <a:lnTo>
                  <a:pt x="177" y="192"/>
                </a:lnTo>
                <a:lnTo>
                  <a:pt x="175" y="191"/>
                </a:lnTo>
                <a:lnTo>
                  <a:pt x="175" y="191"/>
                </a:lnTo>
                <a:lnTo>
                  <a:pt x="174" y="187"/>
                </a:lnTo>
                <a:lnTo>
                  <a:pt x="174" y="187"/>
                </a:lnTo>
                <a:lnTo>
                  <a:pt x="175" y="197"/>
                </a:lnTo>
                <a:lnTo>
                  <a:pt x="175" y="197"/>
                </a:lnTo>
                <a:lnTo>
                  <a:pt x="178" y="195"/>
                </a:lnTo>
                <a:lnTo>
                  <a:pt x="178" y="195"/>
                </a:lnTo>
                <a:lnTo>
                  <a:pt x="178" y="192"/>
                </a:lnTo>
                <a:lnTo>
                  <a:pt x="178" y="192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3" y="271"/>
                </a:lnTo>
                <a:lnTo>
                  <a:pt x="153" y="271"/>
                </a:lnTo>
                <a:lnTo>
                  <a:pt x="153" y="280"/>
                </a:lnTo>
                <a:lnTo>
                  <a:pt x="153" y="280"/>
                </a:lnTo>
                <a:lnTo>
                  <a:pt x="156" y="280"/>
                </a:lnTo>
                <a:lnTo>
                  <a:pt x="156" y="280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62" y="104"/>
                </a:move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59" y="112"/>
                </a:lnTo>
                <a:lnTo>
                  <a:pt x="59" y="112"/>
                </a:lnTo>
                <a:lnTo>
                  <a:pt x="63" y="112"/>
                </a:lnTo>
                <a:lnTo>
                  <a:pt x="63" y="112"/>
                </a:lnTo>
                <a:lnTo>
                  <a:pt x="62" y="104"/>
                </a:lnTo>
                <a:lnTo>
                  <a:pt x="62" y="104"/>
                </a:lnTo>
                <a:close/>
                <a:moveTo>
                  <a:pt x="8" y="331"/>
                </a:moveTo>
                <a:lnTo>
                  <a:pt x="8" y="331"/>
                </a:lnTo>
                <a:lnTo>
                  <a:pt x="8" y="314"/>
                </a:lnTo>
                <a:lnTo>
                  <a:pt x="8" y="314"/>
                </a:lnTo>
                <a:lnTo>
                  <a:pt x="7" y="314"/>
                </a:lnTo>
                <a:lnTo>
                  <a:pt x="7" y="314"/>
                </a:lnTo>
                <a:lnTo>
                  <a:pt x="5" y="331"/>
                </a:lnTo>
                <a:lnTo>
                  <a:pt x="5" y="331"/>
                </a:lnTo>
                <a:lnTo>
                  <a:pt x="8" y="331"/>
                </a:lnTo>
                <a:lnTo>
                  <a:pt x="8" y="331"/>
                </a:lnTo>
                <a:close/>
                <a:moveTo>
                  <a:pt x="10" y="391"/>
                </a:moveTo>
                <a:lnTo>
                  <a:pt x="10" y="391"/>
                </a:lnTo>
                <a:lnTo>
                  <a:pt x="10" y="389"/>
                </a:lnTo>
                <a:lnTo>
                  <a:pt x="10" y="389"/>
                </a:lnTo>
                <a:lnTo>
                  <a:pt x="8" y="383"/>
                </a:lnTo>
                <a:lnTo>
                  <a:pt x="8" y="383"/>
                </a:lnTo>
                <a:lnTo>
                  <a:pt x="7" y="377"/>
                </a:lnTo>
                <a:lnTo>
                  <a:pt x="7" y="377"/>
                </a:lnTo>
                <a:lnTo>
                  <a:pt x="5" y="372"/>
                </a:lnTo>
                <a:lnTo>
                  <a:pt x="5" y="372"/>
                </a:lnTo>
                <a:lnTo>
                  <a:pt x="7" y="381"/>
                </a:lnTo>
                <a:lnTo>
                  <a:pt x="10" y="391"/>
                </a:lnTo>
                <a:lnTo>
                  <a:pt x="10" y="391"/>
                </a:lnTo>
                <a:close/>
                <a:moveTo>
                  <a:pt x="197" y="97"/>
                </a:move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201" y="90"/>
                </a:lnTo>
                <a:lnTo>
                  <a:pt x="201" y="90"/>
                </a:lnTo>
                <a:lnTo>
                  <a:pt x="199" y="90"/>
                </a:lnTo>
                <a:lnTo>
                  <a:pt x="199" y="90"/>
                </a:lnTo>
                <a:lnTo>
                  <a:pt x="197" y="91"/>
                </a:lnTo>
                <a:lnTo>
                  <a:pt x="197" y="91"/>
                </a:lnTo>
                <a:lnTo>
                  <a:pt x="196" y="94"/>
                </a:lnTo>
                <a:lnTo>
                  <a:pt x="196" y="94"/>
                </a:lnTo>
                <a:lnTo>
                  <a:pt x="197" y="97"/>
                </a:lnTo>
                <a:lnTo>
                  <a:pt x="197" y="97"/>
                </a:lnTo>
                <a:close/>
                <a:moveTo>
                  <a:pt x="379" y="157"/>
                </a:moveTo>
                <a:lnTo>
                  <a:pt x="379" y="157"/>
                </a:lnTo>
                <a:lnTo>
                  <a:pt x="382" y="153"/>
                </a:lnTo>
                <a:lnTo>
                  <a:pt x="384" y="149"/>
                </a:lnTo>
                <a:lnTo>
                  <a:pt x="382" y="146"/>
                </a:lnTo>
                <a:lnTo>
                  <a:pt x="382" y="146"/>
                </a:lnTo>
                <a:lnTo>
                  <a:pt x="380" y="148"/>
                </a:lnTo>
                <a:lnTo>
                  <a:pt x="380" y="148"/>
                </a:lnTo>
                <a:lnTo>
                  <a:pt x="379" y="157"/>
                </a:lnTo>
                <a:lnTo>
                  <a:pt x="379" y="157"/>
                </a:lnTo>
                <a:close/>
                <a:moveTo>
                  <a:pt x="254" y="142"/>
                </a:move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1" y="151"/>
                </a:lnTo>
                <a:lnTo>
                  <a:pt x="251" y="151"/>
                </a:lnTo>
                <a:lnTo>
                  <a:pt x="254" y="148"/>
                </a:lnTo>
                <a:lnTo>
                  <a:pt x="254" y="148"/>
                </a:lnTo>
                <a:lnTo>
                  <a:pt x="256" y="145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close/>
                <a:moveTo>
                  <a:pt x="210" y="192"/>
                </a:moveTo>
                <a:lnTo>
                  <a:pt x="210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89"/>
                </a:lnTo>
                <a:lnTo>
                  <a:pt x="216" y="189"/>
                </a:lnTo>
                <a:lnTo>
                  <a:pt x="210" y="189"/>
                </a:lnTo>
                <a:lnTo>
                  <a:pt x="210" y="189"/>
                </a:lnTo>
                <a:lnTo>
                  <a:pt x="208" y="189"/>
                </a:lnTo>
                <a:lnTo>
                  <a:pt x="208" y="189"/>
                </a:lnTo>
                <a:lnTo>
                  <a:pt x="210" y="192"/>
                </a:lnTo>
                <a:lnTo>
                  <a:pt x="210" y="192"/>
                </a:lnTo>
                <a:close/>
                <a:moveTo>
                  <a:pt x="174" y="291"/>
                </a:moveTo>
                <a:lnTo>
                  <a:pt x="174" y="291"/>
                </a:lnTo>
                <a:lnTo>
                  <a:pt x="172" y="287"/>
                </a:lnTo>
                <a:lnTo>
                  <a:pt x="172" y="287"/>
                </a:lnTo>
                <a:lnTo>
                  <a:pt x="167" y="287"/>
                </a:lnTo>
                <a:lnTo>
                  <a:pt x="167" y="287"/>
                </a:lnTo>
                <a:lnTo>
                  <a:pt x="167" y="291"/>
                </a:lnTo>
                <a:lnTo>
                  <a:pt x="167" y="291"/>
                </a:lnTo>
                <a:lnTo>
                  <a:pt x="174" y="291"/>
                </a:lnTo>
                <a:lnTo>
                  <a:pt x="174" y="291"/>
                </a:lnTo>
                <a:close/>
                <a:moveTo>
                  <a:pt x="224" y="96"/>
                </a:moveTo>
                <a:lnTo>
                  <a:pt x="224" y="96"/>
                </a:lnTo>
                <a:lnTo>
                  <a:pt x="224" y="93"/>
                </a:lnTo>
                <a:lnTo>
                  <a:pt x="224" y="93"/>
                </a:lnTo>
                <a:lnTo>
                  <a:pt x="224" y="90"/>
                </a:lnTo>
                <a:lnTo>
                  <a:pt x="223" y="90"/>
                </a:lnTo>
                <a:lnTo>
                  <a:pt x="223" y="90"/>
                </a:lnTo>
                <a:lnTo>
                  <a:pt x="219" y="90"/>
                </a:lnTo>
                <a:lnTo>
                  <a:pt x="219" y="90"/>
                </a:lnTo>
                <a:lnTo>
                  <a:pt x="224" y="96"/>
                </a:lnTo>
                <a:lnTo>
                  <a:pt x="224" y="96"/>
                </a:lnTo>
                <a:close/>
                <a:moveTo>
                  <a:pt x="78" y="206"/>
                </a:moveTo>
                <a:lnTo>
                  <a:pt x="78" y="206"/>
                </a:lnTo>
                <a:lnTo>
                  <a:pt x="73" y="211"/>
                </a:lnTo>
                <a:lnTo>
                  <a:pt x="71" y="214"/>
                </a:lnTo>
                <a:lnTo>
                  <a:pt x="71" y="214"/>
                </a:lnTo>
                <a:lnTo>
                  <a:pt x="74" y="213"/>
                </a:lnTo>
                <a:lnTo>
                  <a:pt x="78" y="213"/>
                </a:lnTo>
                <a:lnTo>
                  <a:pt x="78" y="213"/>
                </a:lnTo>
                <a:lnTo>
                  <a:pt x="78" y="211"/>
                </a:lnTo>
                <a:lnTo>
                  <a:pt x="78" y="211"/>
                </a:lnTo>
                <a:lnTo>
                  <a:pt x="78" y="209"/>
                </a:lnTo>
                <a:lnTo>
                  <a:pt x="78" y="209"/>
                </a:lnTo>
                <a:lnTo>
                  <a:pt x="78" y="206"/>
                </a:lnTo>
                <a:lnTo>
                  <a:pt x="78" y="206"/>
                </a:lnTo>
                <a:close/>
                <a:moveTo>
                  <a:pt x="22" y="233"/>
                </a:moveTo>
                <a:lnTo>
                  <a:pt x="22" y="233"/>
                </a:lnTo>
                <a:lnTo>
                  <a:pt x="29" y="224"/>
                </a:lnTo>
                <a:lnTo>
                  <a:pt x="29" y="224"/>
                </a:lnTo>
                <a:lnTo>
                  <a:pt x="32" y="219"/>
                </a:lnTo>
                <a:lnTo>
                  <a:pt x="32" y="219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27" y="225"/>
                </a:lnTo>
                <a:lnTo>
                  <a:pt x="22" y="233"/>
                </a:lnTo>
                <a:lnTo>
                  <a:pt x="22" y="233"/>
                </a:lnTo>
                <a:close/>
                <a:moveTo>
                  <a:pt x="366" y="143"/>
                </a:moveTo>
                <a:lnTo>
                  <a:pt x="366" y="143"/>
                </a:lnTo>
                <a:lnTo>
                  <a:pt x="371" y="137"/>
                </a:lnTo>
                <a:lnTo>
                  <a:pt x="374" y="132"/>
                </a:lnTo>
                <a:lnTo>
                  <a:pt x="374" y="132"/>
                </a:lnTo>
                <a:lnTo>
                  <a:pt x="373" y="132"/>
                </a:lnTo>
                <a:lnTo>
                  <a:pt x="373" y="132"/>
                </a:lnTo>
                <a:lnTo>
                  <a:pt x="368" y="137"/>
                </a:lnTo>
                <a:lnTo>
                  <a:pt x="368" y="137"/>
                </a:lnTo>
                <a:lnTo>
                  <a:pt x="368" y="140"/>
                </a:lnTo>
                <a:lnTo>
                  <a:pt x="366" y="143"/>
                </a:lnTo>
                <a:lnTo>
                  <a:pt x="366" y="143"/>
                </a:lnTo>
                <a:close/>
                <a:moveTo>
                  <a:pt x="131" y="162"/>
                </a:moveTo>
                <a:lnTo>
                  <a:pt x="131" y="162"/>
                </a:lnTo>
                <a:lnTo>
                  <a:pt x="123" y="162"/>
                </a:lnTo>
                <a:lnTo>
                  <a:pt x="123" y="162"/>
                </a:lnTo>
                <a:lnTo>
                  <a:pt x="130" y="167"/>
                </a:lnTo>
                <a:lnTo>
                  <a:pt x="130" y="167"/>
                </a:lnTo>
                <a:lnTo>
                  <a:pt x="131" y="162"/>
                </a:lnTo>
                <a:lnTo>
                  <a:pt x="131" y="162"/>
                </a:lnTo>
                <a:close/>
                <a:moveTo>
                  <a:pt x="249" y="279"/>
                </a:move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61" y="279"/>
                </a:lnTo>
                <a:lnTo>
                  <a:pt x="261" y="279"/>
                </a:lnTo>
                <a:lnTo>
                  <a:pt x="261" y="276"/>
                </a:lnTo>
                <a:lnTo>
                  <a:pt x="261" y="276"/>
                </a:lnTo>
                <a:lnTo>
                  <a:pt x="249" y="279"/>
                </a:lnTo>
                <a:lnTo>
                  <a:pt x="249" y="279"/>
                </a:lnTo>
                <a:close/>
                <a:moveTo>
                  <a:pt x="182" y="291"/>
                </a:moveTo>
                <a:lnTo>
                  <a:pt x="182" y="291"/>
                </a:lnTo>
                <a:lnTo>
                  <a:pt x="191" y="291"/>
                </a:lnTo>
                <a:lnTo>
                  <a:pt x="191" y="291"/>
                </a:lnTo>
                <a:lnTo>
                  <a:pt x="190" y="290"/>
                </a:lnTo>
                <a:lnTo>
                  <a:pt x="190" y="290"/>
                </a:lnTo>
                <a:lnTo>
                  <a:pt x="182" y="288"/>
                </a:lnTo>
                <a:lnTo>
                  <a:pt x="182" y="288"/>
                </a:lnTo>
                <a:lnTo>
                  <a:pt x="182" y="291"/>
                </a:lnTo>
                <a:lnTo>
                  <a:pt x="182" y="291"/>
                </a:lnTo>
                <a:close/>
                <a:moveTo>
                  <a:pt x="384" y="233"/>
                </a:moveTo>
                <a:lnTo>
                  <a:pt x="384" y="233"/>
                </a:lnTo>
                <a:lnTo>
                  <a:pt x="385" y="233"/>
                </a:lnTo>
                <a:lnTo>
                  <a:pt x="385" y="233"/>
                </a:lnTo>
                <a:lnTo>
                  <a:pt x="388" y="228"/>
                </a:lnTo>
                <a:lnTo>
                  <a:pt x="388" y="228"/>
                </a:lnTo>
                <a:lnTo>
                  <a:pt x="387" y="227"/>
                </a:lnTo>
                <a:lnTo>
                  <a:pt x="387" y="227"/>
                </a:lnTo>
                <a:lnTo>
                  <a:pt x="384" y="225"/>
                </a:lnTo>
                <a:lnTo>
                  <a:pt x="384" y="225"/>
                </a:lnTo>
                <a:lnTo>
                  <a:pt x="384" y="233"/>
                </a:lnTo>
                <a:lnTo>
                  <a:pt x="384" y="233"/>
                </a:lnTo>
                <a:close/>
                <a:moveTo>
                  <a:pt x="137" y="15"/>
                </a:move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63" y="14"/>
                </a:lnTo>
                <a:lnTo>
                  <a:pt x="163" y="14"/>
                </a:lnTo>
                <a:lnTo>
                  <a:pt x="161" y="14"/>
                </a:lnTo>
                <a:lnTo>
                  <a:pt x="161" y="14"/>
                </a:lnTo>
                <a:lnTo>
                  <a:pt x="139" y="14"/>
                </a:lnTo>
                <a:lnTo>
                  <a:pt x="139" y="14"/>
                </a:lnTo>
                <a:lnTo>
                  <a:pt x="137" y="15"/>
                </a:lnTo>
                <a:lnTo>
                  <a:pt x="137" y="15"/>
                </a:lnTo>
                <a:close/>
                <a:moveTo>
                  <a:pt x="387" y="194"/>
                </a:moveTo>
                <a:lnTo>
                  <a:pt x="387" y="194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7" y="184"/>
                </a:lnTo>
                <a:lnTo>
                  <a:pt x="387" y="184"/>
                </a:lnTo>
                <a:lnTo>
                  <a:pt x="385" y="187"/>
                </a:lnTo>
                <a:lnTo>
                  <a:pt x="387" y="194"/>
                </a:lnTo>
                <a:lnTo>
                  <a:pt x="387" y="194"/>
                </a:lnTo>
                <a:close/>
                <a:moveTo>
                  <a:pt x="384" y="385"/>
                </a:moveTo>
                <a:lnTo>
                  <a:pt x="384" y="385"/>
                </a:lnTo>
                <a:lnTo>
                  <a:pt x="385" y="388"/>
                </a:lnTo>
                <a:lnTo>
                  <a:pt x="385" y="388"/>
                </a:lnTo>
                <a:lnTo>
                  <a:pt x="390" y="380"/>
                </a:lnTo>
                <a:lnTo>
                  <a:pt x="390" y="380"/>
                </a:lnTo>
                <a:lnTo>
                  <a:pt x="385" y="383"/>
                </a:lnTo>
                <a:lnTo>
                  <a:pt x="385" y="383"/>
                </a:lnTo>
                <a:lnTo>
                  <a:pt x="384" y="385"/>
                </a:lnTo>
                <a:lnTo>
                  <a:pt x="384" y="385"/>
                </a:lnTo>
                <a:close/>
                <a:moveTo>
                  <a:pt x="343" y="214"/>
                </a:moveTo>
                <a:lnTo>
                  <a:pt x="343" y="214"/>
                </a:lnTo>
                <a:lnTo>
                  <a:pt x="343" y="216"/>
                </a:lnTo>
                <a:lnTo>
                  <a:pt x="343" y="216"/>
                </a:lnTo>
                <a:lnTo>
                  <a:pt x="343" y="222"/>
                </a:lnTo>
                <a:lnTo>
                  <a:pt x="343" y="222"/>
                </a:lnTo>
                <a:lnTo>
                  <a:pt x="346" y="219"/>
                </a:lnTo>
                <a:lnTo>
                  <a:pt x="346" y="219"/>
                </a:lnTo>
                <a:lnTo>
                  <a:pt x="343" y="214"/>
                </a:lnTo>
                <a:lnTo>
                  <a:pt x="343" y="214"/>
                </a:lnTo>
                <a:close/>
                <a:moveTo>
                  <a:pt x="216" y="407"/>
                </a:move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26" y="410"/>
                </a:lnTo>
                <a:lnTo>
                  <a:pt x="226" y="410"/>
                </a:lnTo>
                <a:lnTo>
                  <a:pt x="226" y="408"/>
                </a:lnTo>
                <a:lnTo>
                  <a:pt x="227" y="407"/>
                </a:lnTo>
                <a:lnTo>
                  <a:pt x="227" y="407"/>
                </a:lnTo>
                <a:lnTo>
                  <a:pt x="216" y="407"/>
                </a:lnTo>
                <a:lnTo>
                  <a:pt x="216" y="407"/>
                </a:lnTo>
                <a:close/>
                <a:moveTo>
                  <a:pt x="253" y="77"/>
                </a:moveTo>
                <a:lnTo>
                  <a:pt x="253" y="77"/>
                </a:lnTo>
                <a:lnTo>
                  <a:pt x="253" y="79"/>
                </a:lnTo>
                <a:lnTo>
                  <a:pt x="253" y="79"/>
                </a:lnTo>
                <a:lnTo>
                  <a:pt x="251" y="80"/>
                </a:lnTo>
                <a:lnTo>
                  <a:pt x="251" y="82"/>
                </a:lnTo>
                <a:lnTo>
                  <a:pt x="251" y="82"/>
                </a:lnTo>
                <a:lnTo>
                  <a:pt x="257" y="82"/>
                </a:lnTo>
                <a:lnTo>
                  <a:pt x="257" y="82"/>
                </a:lnTo>
                <a:lnTo>
                  <a:pt x="254" y="80"/>
                </a:lnTo>
                <a:lnTo>
                  <a:pt x="254" y="80"/>
                </a:lnTo>
                <a:lnTo>
                  <a:pt x="256" y="77"/>
                </a:lnTo>
                <a:lnTo>
                  <a:pt x="256" y="77"/>
                </a:lnTo>
                <a:lnTo>
                  <a:pt x="253" y="77"/>
                </a:lnTo>
                <a:lnTo>
                  <a:pt x="253" y="77"/>
                </a:lnTo>
                <a:close/>
                <a:moveTo>
                  <a:pt x="27" y="178"/>
                </a:moveTo>
                <a:lnTo>
                  <a:pt x="27" y="178"/>
                </a:lnTo>
                <a:lnTo>
                  <a:pt x="22" y="176"/>
                </a:lnTo>
                <a:lnTo>
                  <a:pt x="22" y="176"/>
                </a:lnTo>
                <a:lnTo>
                  <a:pt x="21" y="178"/>
                </a:lnTo>
                <a:lnTo>
                  <a:pt x="21" y="179"/>
                </a:lnTo>
                <a:lnTo>
                  <a:pt x="21" y="179"/>
                </a:lnTo>
                <a:lnTo>
                  <a:pt x="25" y="179"/>
                </a:lnTo>
                <a:lnTo>
                  <a:pt x="27" y="178"/>
                </a:lnTo>
                <a:lnTo>
                  <a:pt x="27" y="178"/>
                </a:lnTo>
                <a:close/>
                <a:moveTo>
                  <a:pt x="43" y="233"/>
                </a:moveTo>
                <a:lnTo>
                  <a:pt x="43" y="233"/>
                </a:lnTo>
                <a:lnTo>
                  <a:pt x="43" y="233"/>
                </a:lnTo>
                <a:lnTo>
                  <a:pt x="43" y="233"/>
                </a:lnTo>
                <a:lnTo>
                  <a:pt x="36" y="238"/>
                </a:lnTo>
                <a:lnTo>
                  <a:pt x="36" y="238"/>
                </a:lnTo>
                <a:lnTo>
                  <a:pt x="38" y="241"/>
                </a:lnTo>
                <a:lnTo>
                  <a:pt x="38" y="241"/>
                </a:lnTo>
                <a:lnTo>
                  <a:pt x="43" y="233"/>
                </a:lnTo>
                <a:lnTo>
                  <a:pt x="43" y="233"/>
                </a:lnTo>
                <a:close/>
                <a:moveTo>
                  <a:pt x="219" y="135"/>
                </a:moveTo>
                <a:lnTo>
                  <a:pt x="219" y="135"/>
                </a:lnTo>
                <a:lnTo>
                  <a:pt x="219" y="134"/>
                </a:lnTo>
                <a:lnTo>
                  <a:pt x="219" y="132"/>
                </a:lnTo>
                <a:lnTo>
                  <a:pt x="219" y="132"/>
                </a:lnTo>
                <a:lnTo>
                  <a:pt x="213" y="123"/>
                </a:lnTo>
                <a:lnTo>
                  <a:pt x="213" y="123"/>
                </a:lnTo>
                <a:lnTo>
                  <a:pt x="215" y="127"/>
                </a:lnTo>
                <a:lnTo>
                  <a:pt x="215" y="127"/>
                </a:lnTo>
                <a:lnTo>
                  <a:pt x="216" y="129"/>
                </a:lnTo>
                <a:lnTo>
                  <a:pt x="216" y="129"/>
                </a:lnTo>
                <a:lnTo>
                  <a:pt x="218" y="131"/>
                </a:lnTo>
                <a:lnTo>
                  <a:pt x="218" y="131"/>
                </a:lnTo>
                <a:lnTo>
                  <a:pt x="218" y="132"/>
                </a:lnTo>
                <a:lnTo>
                  <a:pt x="219" y="135"/>
                </a:lnTo>
                <a:lnTo>
                  <a:pt x="219" y="135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2"/>
                </a:lnTo>
                <a:lnTo>
                  <a:pt x="221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74" y="142"/>
                </a:moveTo>
                <a:lnTo>
                  <a:pt x="74" y="142"/>
                </a:lnTo>
                <a:lnTo>
                  <a:pt x="74" y="140"/>
                </a:lnTo>
                <a:lnTo>
                  <a:pt x="74" y="140"/>
                </a:lnTo>
                <a:lnTo>
                  <a:pt x="74" y="140"/>
                </a:lnTo>
                <a:lnTo>
                  <a:pt x="74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42"/>
                </a:lnTo>
                <a:lnTo>
                  <a:pt x="74" y="142"/>
                </a:lnTo>
                <a:close/>
                <a:moveTo>
                  <a:pt x="295" y="258"/>
                </a:moveTo>
                <a:lnTo>
                  <a:pt x="295" y="258"/>
                </a:lnTo>
                <a:lnTo>
                  <a:pt x="292" y="250"/>
                </a:lnTo>
                <a:lnTo>
                  <a:pt x="292" y="250"/>
                </a:lnTo>
                <a:lnTo>
                  <a:pt x="292" y="258"/>
                </a:lnTo>
                <a:lnTo>
                  <a:pt x="292" y="258"/>
                </a:lnTo>
                <a:lnTo>
                  <a:pt x="295" y="258"/>
                </a:lnTo>
                <a:lnTo>
                  <a:pt x="295" y="258"/>
                </a:lnTo>
                <a:close/>
                <a:moveTo>
                  <a:pt x="5" y="344"/>
                </a:moveTo>
                <a:lnTo>
                  <a:pt x="5" y="344"/>
                </a:lnTo>
                <a:lnTo>
                  <a:pt x="5" y="355"/>
                </a:lnTo>
                <a:lnTo>
                  <a:pt x="5" y="355"/>
                </a:lnTo>
                <a:lnTo>
                  <a:pt x="7" y="355"/>
                </a:lnTo>
                <a:lnTo>
                  <a:pt x="7" y="355"/>
                </a:lnTo>
                <a:lnTo>
                  <a:pt x="7" y="348"/>
                </a:lnTo>
                <a:lnTo>
                  <a:pt x="5" y="344"/>
                </a:lnTo>
                <a:lnTo>
                  <a:pt x="5" y="344"/>
                </a:lnTo>
                <a:close/>
                <a:moveTo>
                  <a:pt x="338" y="138"/>
                </a:moveTo>
                <a:lnTo>
                  <a:pt x="338" y="138"/>
                </a:lnTo>
                <a:lnTo>
                  <a:pt x="338" y="131"/>
                </a:lnTo>
                <a:lnTo>
                  <a:pt x="336" y="121"/>
                </a:lnTo>
                <a:lnTo>
                  <a:pt x="336" y="121"/>
                </a:lnTo>
                <a:lnTo>
                  <a:pt x="336" y="131"/>
                </a:lnTo>
                <a:lnTo>
                  <a:pt x="336" y="138"/>
                </a:lnTo>
                <a:lnTo>
                  <a:pt x="336" y="138"/>
                </a:lnTo>
                <a:lnTo>
                  <a:pt x="336" y="140"/>
                </a:lnTo>
                <a:lnTo>
                  <a:pt x="336" y="140"/>
                </a:lnTo>
                <a:lnTo>
                  <a:pt x="338" y="138"/>
                </a:lnTo>
                <a:lnTo>
                  <a:pt x="338" y="138"/>
                </a:lnTo>
                <a:close/>
                <a:moveTo>
                  <a:pt x="350" y="391"/>
                </a:moveTo>
                <a:lnTo>
                  <a:pt x="350" y="391"/>
                </a:lnTo>
                <a:lnTo>
                  <a:pt x="355" y="388"/>
                </a:lnTo>
                <a:lnTo>
                  <a:pt x="355" y="388"/>
                </a:lnTo>
                <a:lnTo>
                  <a:pt x="355" y="383"/>
                </a:lnTo>
                <a:lnTo>
                  <a:pt x="355" y="383"/>
                </a:lnTo>
                <a:lnTo>
                  <a:pt x="350" y="389"/>
                </a:lnTo>
                <a:lnTo>
                  <a:pt x="350" y="389"/>
                </a:lnTo>
                <a:lnTo>
                  <a:pt x="350" y="391"/>
                </a:lnTo>
                <a:lnTo>
                  <a:pt x="350" y="391"/>
                </a:lnTo>
                <a:close/>
                <a:moveTo>
                  <a:pt x="224" y="203"/>
                </a:moveTo>
                <a:lnTo>
                  <a:pt x="224" y="203"/>
                </a:lnTo>
                <a:lnTo>
                  <a:pt x="224" y="195"/>
                </a:lnTo>
                <a:lnTo>
                  <a:pt x="224" y="195"/>
                </a:lnTo>
                <a:lnTo>
                  <a:pt x="223" y="197"/>
                </a:lnTo>
                <a:lnTo>
                  <a:pt x="223" y="197"/>
                </a:lnTo>
                <a:lnTo>
                  <a:pt x="223" y="200"/>
                </a:lnTo>
                <a:lnTo>
                  <a:pt x="223" y="200"/>
                </a:lnTo>
                <a:lnTo>
                  <a:pt x="223" y="202"/>
                </a:lnTo>
                <a:lnTo>
                  <a:pt x="224" y="203"/>
                </a:lnTo>
                <a:lnTo>
                  <a:pt x="224" y="203"/>
                </a:lnTo>
                <a:close/>
                <a:moveTo>
                  <a:pt x="399" y="118"/>
                </a:moveTo>
                <a:lnTo>
                  <a:pt x="399" y="118"/>
                </a:lnTo>
                <a:lnTo>
                  <a:pt x="399" y="96"/>
                </a:lnTo>
                <a:lnTo>
                  <a:pt x="399" y="96"/>
                </a:lnTo>
                <a:lnTo>
                  <a:pt x="398" y="105"/>
                </a:lnTo>
                <a:lnTo>
                  <a:pt x="399" y="118"/>
                </a:lnTo>
                <a:lnTo>
                  <a:pt x="399" y="118"/>
                </a:lnTo>
                <a:close/>
                <a:moveTo>
                  <a:pt x="346" y="254"/>
                </a:moveTo>
                <a:lnTo>
                  <a:pt x="346" y="254"/>
                </a:lnTo>
                <a:lnTo>
                  <a:pt x="346" y="252"/>
                </a:lnTo>
                <a:lnTo>
                  <a:pt x="346" y="252"/>
                </a:lnTo>
                <a:lnTo>
                  <a:pt x="347" y="247"/>
                </a:lnTo>
                <a:lnTo>
                  <a:pt x="347" y="247"/>
                </a:lnTo>
                <a:lnTo>
                  <a:pt x="343" y="249"/>
                </a:lnTo>
                <a:lnTo>
                  <a:pt x="343" y="249"/>
                </a:lnTo>
                <a:lnTo>
                  <a:pt x="344" y="250"/>
                </a:lnTo>
                <a:lnTo>
                  <a:pt x="346" y="254"/>
                </a:lnTo>
                <a:lnTo>
                  <a:pt x="346" y="254"/>
                </a:lnTo>
                <a:close/>
                <a:moveTo>
                  <a:pt x="183" y="85"/>
                </a:moveTo>
                <a:lnTo>
                  <a:pt x="183" y="85"/>
                </a:lnTo>
                <a:lnTo>
                  <a:pt x="172" y="85"/>
                </a:lnTo>
                <a:lnTo>
                  <a:pt x="172" y="85"/>
                </a:lnTo>
                <a:lnTo>
                  <a:pt x="174" y="86"/>
                </a:lnTo>
                <a:lnTo>
                  <a:pt x="17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5"/>
                </a:lnTo>
                <a:lnTo>
                  <a:pt x="183" y="85"/>
                </a:lnTo>
                <a:close/>
                <a:moveTo>
                  <a:pt x="33" y="216"/>
                </a:moveTo>
                <a:lnTo>
                  <a:pt x="33" y="216"/>
                </a:lnTo>
                <a:lnTo>
                  <a:pt x="35" y="214"/>
                </a:lnTo>
                <a:lnTo>
                  <a:pt x="35" y="214"/>
                </a:lnTo>
                <a:lnTo>
                  <a:pt x="40" y="206"/>
                </a:lnTo>
                <a:lnTo>
                  <a:pt x="40" y="206"/>
                </a:lnTo>
                <a:lnTo>
                  <a:pt x="40" y="205"/>
                </a:lnTo>
                <a:lnTo>
                  <a:pt x="40" y="205"/>
                </a:lnTo>
                <a:lnTo>
                  <a:pt x="33" y="213"/>
                </a:lnTo>
                <a:lnTo>
                  <a:pt x="33" y="213"/>
                </a:lnTo>
                <a:lnTo>
                  <a:pt x="33" y="216"/>
                </a:lnTo>
                <a:lnTo>
                  <a:pt x="33" y="216"/>
                </a:lnTo>
                <a:close/>
                <a:moveTo>
                  <a:pt x="22" y="369"/>
                </a:moveTo>
                <a:lnTo>
                  <a:pt x="22" y="369"/>
                </a:lnTo>
                <a:lnTo>
                  <a:pt x="22" y="369"/>
                </a:lnTo>
                <a:lnTo>
                  <a:pt x="22" y="369"/>
                </a:lnTo>
                <a:lnTo>
                  <a:pt x="24" y="367"/>
                </a:lnTo>
                <a:lnTo>
                  <a:pt x="24" y="366"/>
                </a:lnTo>
                <a:lnTo>
                  <a:pt x="24" y="366"/>
                </a:lnTo>
                <a:lnTo>
                  <a:pt x="22" y="361"/>
                </a:lnTo>
                <a:lnTo>
                  <a:pt x="22" y="361"/>
                </a:lnTo>
                <a:lnTo>
                  <a:pt x="21" y="359"/>
                </a:lnTo>
                <a:lnTo>
                  <a:pt x="21" y="359"/>
                </a:lnTo>
                <a:lnTo>
                  <a:pt x="21" y="359"/>
                </a:lnTo>
                <a:lnTo>
                  <a:pt x="21" y="361"/>
                </a:lnTo>
                <a:lnTo>
                  <a:pt x="21" y="361"/>
                </a:lnTo>
                <a:lnTo>
                  <a:pt x="22" y="364"/>
                </a:lnTo>
                <a:lnTo>
                  <a:pt x="22" y="364"/>
                </a:lnTo>
                <a:lnTo>
                  <a:pt x="22" y="369"/>
                </a:lnTo>
                <a:lnTo>
                  <a:pt x="22" y="369"/>
                </a:lnTo>
                <a:close/>
                <a:moveTo>
                  <a:pt x="156" y="399"/>
                </a:moveTo>
                <a:lnTo>
                  <a:pt x="156" y="399"/>
                </a:lnTo>
                <a:lnTo>
                  <a:pt x="152" y="391"/>
                </a:lnTo>
                <a:lnTo>
                  <a:pt x="152" y="391"/>
                </a:lnTo>
                <a:lnTo>
                  <a:pt x="150" y="392"/>
                </a:lnTo>
                <a:lnTo>
                  <a:pt x="150" y="392"/>
                </a:lnTo>
                <a:lnTo>
                  <a:pt x="152" y="397"/>
                </a:lnTo>
                <a:lnTo>
                  <a:pt x="152" y="397"/>
                </a:lnTo>
                <a:lnTo>
                  <a:pt x="153" y="397"/>
                </a:lnTo>
                <a:lnTo>
                  <a:pt x="153" y="397"/>
                </a:lnTo>
                <a:lnTo>
                  <a:pt x="156" y="399"/>
                </a:lnTo>
                <a:lnTo>
                  <a:pt x="156" y="399"/>
                </a:lnTo>
                <a:close/>
                <a:moveTo>
                  <a:pt x="76" y="411"/>
                </a:moveTo>
                <a:lnTo>
                  <a:pt x="76" y="411"/>
                </a:lnTo>
                <a:lnTo>
                  <a:pt x="74" y="411"/>
                </a:lnTo>
                <a:lnTo>
                  <a:pt x="74" y="411"/>
                </a:lnTo>
                <a:lnTo>
                  <a:pt x="65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74" y="413"/>
                </a:lnTo>
                <a:lnTo>
                  <a:pt x="74" y="413"/>
                </a:lnTo>
                <a:lnTo>
                  <a:pt x="76" y="413"/>
                </a:lnTo>
                <a:lnTo>
                  <a:pt x="76" y="411"/>
                </a:lnTo>
                <a:lnTo>
                  <a:pt x="76" y="411"/>
                </a:lnTo>
                <a:close/>
                <a:moveTo>
                  <a:pt x="158" y="269"/>
                </a:moveTo>
                <a:lnTo>
                  <a:pt x="158" y="26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69"/>
                </a:lnTo>
                <a:lnTo>
                  <a:pt x="161" y="269"/>
                </a:lnTo>
                <a:lnTo>
                  <a:pt x="158" y="269"/>
                </a:lnTo>
                <a:lnTo>
                  <a:pt x="158" y="269"/>
                </a:lnTo>
                <a:close/>
                <a:moveTo>
                  <a:pt x="267" y="247"/>
                </a:moveTo>
                <a:lnTo>
                  <a:pt x="267" y="247"/>
                </a:lnTo>
                <a:lnTo>
                  <a:pt x="257" y="247"/>
                </a:lnTo>
                <a:lnTo>
                  <a:pt x="257" y="247"/>
                </a:lnTo>
                <a:lnTo>
                  <a:pt x="259" y="249"/>
                </a:lnTo>
                <a:lnTo>
                  <a:pt x="259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7"/>
                </a:lnTo>
                <a:lnTo>
                  <a:pt x="267" y="247"/>
                </a:lnTo>
                <a:close/>
                <a:moveTo>
                  <a:pt x="76" y="23"/>
                </a:moveTo>
                <a:lnTo>
                  <a:pt x="76" y="23"/>
                </a:lnTo>
                <a:lnTo>
                  <a:pt x="82" y="20"/>
                </a:lnTo>
                <a:lnTo>
                  <a:pt x="82" y="20"/>
                </a:lnTo>
                <a:lnTo>
                  <a:pt x="79" y="19"/>
                </a:lnTo>
                <a:lnTo>
                  <a:pt x="78" y="20"/>
                </a:lnTo>
                <a:lnTo>
                  <a:pt x="78" y="20"/>
                </a:lnTo>
                <a:lnTo>
                  <a:pt x="76" y="23"/>
                </a:lnTo>
                <a:lnTo>
                  <a:pt x="76" y="23"/>
                </a:lnTo>
                <a:close/>
                <a:moveTo>
                  <a:pt x="300" y="255"/>
                </a:moveTo>
                <a:lnTo>
                  <a:pt x="300" y="255"/>
                </a:lnTo>
                <a:lnTo>
                  <a:pt x="302" y="250"/>
                </a:lnTo>
                <a:lnTo>
                  <a:pt x="302" y="247"/>
                </a:lnTo>
                <a:lnTo>
                  <a:pt x="302" y="247"/>
                </a:lnTo>
                <a:lnTo>
                  <a:pt x="298" y="247"/>
                </a:lnTo>
                <a:lnTo>
                  <a:pt x="298" y="247"/>
                </a:lnTo>
                <a:lnTo>
                  <a:pt x="300" y="255"/>
                </a:lnTo>
                <a:lnTo>
                  <a:pt x="300" y="255"/>
                </a:lnTo>
                <a:close/>
                <a:moveTo>
                  <a:pt x="371" y="101"/>
                </a:moveTo>
                <a:lnTo>
                  <a:pt x="371" y="101"/>
                </a:lnTo>
                <a:lnTo>
                  <a:pt x="373" y="101"/>
                </a:lnTo>
                <a:lnTo>
                  <a:pt x="373" y="101"/>
                </a:lnTo>
                <a:lnTo>
                  <a:pt x="376" y="94"/>
                </a:lnTo>
                <a:lnTo>
                  <a:pt x="376" y="94"/>
                </a:lnTo>
                <a:lnTo>
                  <a:pt x="373" y="94"/>
                </a:lnTo>
                <a:lnTo>
                  <a:pt x="373" y="94"/>
                </a:lnTo>
                <a:lnTo>
                  <a:pt x="371" y="101"/>
                </a:lnTo>
                <a:lnTo>
                  <a:pt x="371" y="101"/>
                </a:lnTo>
                <a:close/>
                <a:moveTo>
                  <a:pt x="335" y="205"/>
                </a:moveTo>
                <a:lnTo>
                  <a:pt x="335" y="205"/>
                </a:lnTo>
                <a:lnTo>
                  <a:pt x="330" y="209"/>
                </a:lnTo>
                <a:lnTo>
                  <a:pt x="330" y="209"/>
                </a:lnTo>
                <a:lnTo>
                  <a:pt x="336" y="208"/>
                </a:lnTo>
                <a:lnTo>
                  <a:pt x="336" y="208"/>
                </a:lnTo>
                <a:lnTo>
                  <a:pt x="335" y="205"/>
                </a:lnTo>
                <a:lnTo>
                  <a:pt x="335" y="205"/>
                </a:lnTo>
                <a:close/>
                <a:moveTo>
                  <a:pt x="261" y="88"/>
                </a:moveTo>
                <a:lnTo>
                  <a:pt x="261" y="88"/>
                </a:lnTo>
                <a:lnTo>
                  <a:pt x="262" y="90"/>
                </a:lnTo>
                <a:lnTo>
                  <a:pt x="264" y="93"/>
                </a:lnTo>
                <a:lnTo>
                  <a:pt x="264" y="93"/>
                </a:lnTo>
                <a:lnTo>
                  <a:pt x="264" y="90"/>
                </a:lnTo>
                <a:lnTo>
                  <a:pt x="264" y="88"/>
                </a:lnTo>
                <a:lnTo>
                  <a:pt x="264" y="88"/>
                </a:lnTo>
                <a:lnTo>
                  <a:pt x="261" y="88"/>
                </a:lnTo>
                <a:lnTo>
                  <a:pt x="261" y="88"/>
                </a:lnTo>
                <a:close/>
                <a:moveTo>
                  <a:pt x="335" y="88"/>
                </a:moveTo>
                <a:lnTo>
                  <a:pt x="335" y="88"/>
                </a:lnTo>
                <a:lnTo>
                  <a:pt x="336" y="110"/>
                </a:lnTo>
                <a:lnTo>
                  <a:pt x="336" y="110"/>
                </a:lnTo>
                <a:lnTo>
                  <a:pt x="336" y="99"/>
                </a:lnTo>
                <a:lnTo>
                  <a:pt x="335" y="88"/>
                </a:lnTo>
                <a:lnTo>
                  <a:pt x="335" y="88"/>
                </a:lnTo>
                <a:close/>
                <a:moveTo>
                  <a:pt x="270" y="268"/>
                </a:moveTo>
                <a:lnTo>
                  <a:pt x="270" y="268"/>
                </a:lnTo>
                <a:lnTo>
                  <a:pt x="273" y="266"/>
                </a:lnTo>
                <a:lnTo>
                  <a:pt x="273" y="266"/>
                </a:lnTo>
                <a:lnTo>
                  <a:pt x="272" y="261"/>
                </a:lnTo>
                <a:lnTo>
                  <a:pt x="272" y="261"/>
                </a:lnTo>
                <a:lnTo>
                  <a:pt x="272" y="261"/>
                </a:lnTo>
                <a:lnTo>
                  <a:pt x="270" y="261"/>
                </a:lnTo>
                <a:lnTo>
                  <a:pt x="270" y="261"/>
                </a:lnTo>
                <a:lnTo>
                  <a:pt x="270" y="268"/>
                </a:lnTo>
                <a:lnTo>
                  <a:pt x="270" y="268"/>
                </a:lnTo>
                <a:close/>
                <a:moveTo>
                  <a:pt x="25" y="151"/>
                </a:moveTo>
                <a:lnTo>
                  <a:pt x="25" y="151"/>
                </a:lnTo>
                <a:lnTo>
                  <a:pt x="24" y="151"/>
                </a:lnTo>
                <a:lnTo>
                  <a:pt x="24" y="151"/>
                </a:lnTo>
                <a:lnTo>
                  <a:pt x="21" y="157"/>
                </a:lnTo>
                <a:lnTo>
                  <a:pt x="21" y="157"/>
                </a:lnTo>
                <a:lnTo>
                  <a:pt x="21" y="161"/>
                </a:lnTo>
                <a:lnTo>
                  <a:pt x="21" y="161"/>
                </a:lnTo>
                <a:lnTo>
                  <a:pt x="22" y="159"/>
                </a:lnTo>
                <a:lnTo>
                  <a:pt x="22" y="157"/>
                </a:lnTo>
                <a:lnTo>
                  <a:pt x="22" y="157"/>
                </a:lnTo>
                <a:lnTo>
                  <a:pt x="25" y="151"/>
                </a:lnTo>
                <a:lnTo>
                  <a:pt x="25" y="151"/>
                </a:lnTo>
                <a:close/>
                <a:moveTo>
                  <a:pt x="191" y="356"/>
                </a:moveTo>
                <a:lnTo>
                  <a:pt x="191" y="356"/>
                </a:lnTo>
                <a:lnTo>
                  <a:pt x="191" y="358"/>
                </a:lnTo>
                <a:lnTo>
                  <a:pt x="191" y="358"/>
                </a:lnTo>
                <a:lnTo>
                  <a:pt x="196" y="358"/>
                </a:lnTo>
                <a:lnTo>
                  <a:pt x="196" y="358"/>
                </a:lnTo>
                <a:lnTo>
                  <a:pt x="196" y="356"/>
                </a:lnTo>
                <a:lnTo>
                  <a:pt x="196" y="356"/>
                </a:lnTo>
                <a:lnTo>
                  <a:pt x="191" y="356"/>
                </a:lnTo>
                <a:lnTo>
                  <a:pt x="191" y="356"/>
                </a:lnTo>
                <a:close/>
                <a:moveTo>
                  <a:pt x="24" y="131"/>
                </a:moveTo>
                <a:lnTo>
                  <a:pt x="24" y="131"/>
                </a:lnTo>
                <a:lnTo>
                  <a:pt x="25" y="132"/>
                </a:lnTo>
                <a:lnTo>
                  <a:pt x="25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27"/>
                </a:lnTo>
                <a:lnTo>
                  <a:pt x="29" y="127"/>
                </a:lnTo>
                <a:lnTo>
                  <a:pt x="27" y="127"/>
                </a:lnTo>
                <a:lnTo>
                  <a:pt x="27" y="127"/>
                </a:lnTo>
                <a:lnTo>
                  <a:pt x="25" y="129"/>
                </a:lnTo>
                <a:lnTo>
                  <a:pt x="24" y="131"/>
                </a:lnTo>
                <a:lnTo>
                  <a:pt x="24" y="131"/>
                </a:lnTo>
                <a:close/>
                <a:moveTo>
                  <a:pt x="112" y="159"/>
                </a:move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03" y="159"/>
                </a:lnTo>
                <a:lnTo>
                  <a:pt x="103" y="159"/>
                </a:lnTo>
                <a:lnTo>
                  <a:pt x="101" y="159"/>
                </a:lnTo>
                <a:lnTo>
                  <a:pt x="101" y="159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close/>
                <a:moveTo>
                  <a:pt x="178" y="265"/>
                </a:moveTo>
                <a:lnTo>
                  <a:pt x="178" y="265"/>
                </a:lnTo>
                <a:lnTo>
                  <a:pt x="175" y="265"/>
                </a:lnTo>
                <a:lnTo>
                  <a:pt x="175" y="265"/>
                </a:lnTo>
                <a:lnTo>
                  <a:pt x="175" y="268"/>
                </a:lnTo>
                <a:lnTo>
                  <a:pt x="175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5"/>
                </a:lnTo>
                <a:lnTo>
                  <a:pt x="178" y="265"/>
                </a:lnTo>
                <a:close/>
                <a:moveTo>
                  <a:pt x="96" y="173"/>
                </a:moveTo>
                <a:lnTo>
                  <a:pt x="96" y="173"/>
                </a:lnTo>
                <a:lnTo>
                  <a:pt x="95" y="181"/>
                </a:lnTo>
                <a:lnTo>
                  <a:pt x="95" y="181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8" y="176"/>
                </a:lnTo>
                <a:lnTo>
                  <a:pt x="98" y="176"/>
                </a:lnTo>
                <a:lnTo>
                  <a:pt x="100" y="176"/>
                </a:lnTo>
                <a:lnTo>
                  <a:pt x="100" y="176"/>
                </a:lnTo>
                <a:lnTo>
                  <a:pt x="96" y="173"/>
                </a:lnTo>
                <a:lnTo>
                  <a:pt x="96" y="173"/>
                </a:lnTo>
                <a:close/>
                <a:moveTo>
                  <a:pt x="141" y="143"/>
                </a:moveTo>
                <a:lnTo>
                  <a:pt x="141" y="143"/>
                </a:lnTo>
                <a:lnTo>
                  <a:pt x="142" y="143"/>
                </a:lnTo>
                <a:lnTo>
                  <a:pt x="142" y="143"/>
                </a:lnTo>
                <a:lnTo>
                  <a:pt x="144" y="140"/>
                </a:lnTo>
                <a:lnTo>
                  <a:pt x="142" y="135"/>
                </a:lnTo>
                <a:lnTo>
                  <a:pt x="142" y="135"/>
                </a:lnTo>
                <a:lnTo>
                  <a:pt x="141" y="137"/>
                </a:lnTo>
                <a:lnTo>
                  <a:pt x="141" y="137"/>
                </a:lnTo>
                <a:lnTo>
                  <a:pt x="141" y="143"/>
                </a:lnTo>
                <a:lnTo>
                  <a:pt x="141" y="143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41" y="124"/>
                </a:lnTo>
                <a:lnTo>
                  <a:pt x="141" y="124"/>
                </a:lnTo>
                <a:lnTo>
                  <a:pt x="141" y="127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357" y="362"/>
                </a:moveTo>
                <a:lnTo>
                  <a:pt x="357" y="362"/>
                </a:lnTo>
                <a:lnTo>
                  <a:pt x="360" y="359"/>
                </a:lnTo>
                <a:lnTo>
                  <a:pt x="360" y="359"/>
                </a:lnTo>
                <a:lnTo>
                  <a:pt x="358" y="355"/>
                </a:lnTo>
                <a:lnTo>
                  <a:pt x="358" y="355"/>
                </a:lnTo>
                <a:lnTo>
                  <a:pt x="357" y="355"/>
                </a:lnTo>
                <a:lnTo>
                  <a:pt x="357" y="355"/>
                </a:lnTo>
                <a:lnTo>
                  <a:pt x="357" y="362"/>
                </a:lnTo>
                <a:lnTo>
                  <a:pt x="357" y="362"/>
                </a:lnTo>
                <a:close/>
                <a:moveTo>
                  <a:pt x="240" y="274"/>
                </a:move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68"/>
                </a:lnTo>
                <a:lnTo>
                  <a:pt x="240" y="268"/>
                </a:lnTo>
                <a:lnTo>
                  <a:pt x="238" y="268"/>
                </a:lnTo>
                <a:lnTo>
                  <a:pt x="238" y="268"/>
                </a:lnTo>
                <a:lnTo>
                  <a:pt x="237" y="268"/>
                </a:lnTo>
                <a:lnTo>
                  <a:pt x="237" y="268"/>
                </a:lnTo>
                <a:lnTo>
                  <a:pt x="238" y="271"/>
                </a:lnTo>
                <a:lnTo>
                  <a:pt x="240" y="274"/>
                </a:lnTo>
                <a:lnTo>
                  <a:pt x="240" y="274"/>
                </a:lnTo>
                <a:close/>
                <a:moveTo>
                  <a:pt x="212" y="202"/>
                </a:moveTo>
                <a:lnTo>
                  <a:pt x="212" y="202"/>
                </a:lnTo>
                <a:lnTo>
                  <a:pt x="212" y="206"/>
                </a:lnTo>
                <a:lnTo>
                  <a:pt x="212" y="206"/>
                </a:lnTo>
                <a:lnTo>
                  <a:pt x="215" y="206"/>
                </a:lnTo>
                <a:lnTo>
                  <a:pt x="215" y="203"/>
                </a:lnTo>
                <a:lnTo>
                  <a:pt x="215" y="203"/>
                </a:lnTo>
                <a:lnTo>
                  <a:pt x="212" y="202"/>
                </a:lnTo>
                <a:lnTo>
                  <a:pt x="212" y="202"/>
                </a:lnTo>
                <a:close/>
                <a:moveTo>
                  <a:pt x="272" y="293"/>
                </a:moveTo>
                <a:lnTo>
                  <a:pt x="272" y="293"/>
                </a:lnTo>
                <a:lnTo>
                  <a:pt x="278" y="293"/>
                </a:lnTo>
                <a:lnTo>
                  <a:pt x="284" y="291"/>
                </a:lnTo>
                <a:lnTo>
                  <a:pt x="284" y="291"/>
                </a:lnTo>
                <a:lnTo>
                  <a:pt x="283" y="291"/>
                </a:lnTo>
                <a:lnTo>
                  <a:pt x="279" y="291"/>
                </a:lnTo>
                <a:lnTo>
                  <a:pt x="279" y="291"/>
                </a:lnTo>
                <a:lnTo>
                  <a:pt x="276" y="291"/>
                </a:lnTo>
                <a:lnTo>
                  <a:pt x="276" y="291"/>
                </a:lnTo>
                <a:lnTo>
                  <a:pt x="272" y="293"/>
                </a:lnTo>
                <a:lnTo>
                  <a:pt x="272" y="293"/>
                </a:lnTo>
                <a:close/>
                <a:moveTo>
                  <a:pt x="41" y="408"/>
                </a:moveTo>
                <a:lnTo>
                  <a:pt x="41" y="408"/>
                </a:lnTo>
                <a:lnTo>
                  <a:pt x="49" y="411"/>
                </a:lnTo>
                <a:lnTo>
                  <a:pt x="57" y="413"/>
                </a:lnTo>
                <a:lnTo>
                  <a:pt x="57" y="413"/>
                </a:lnTo>
                <a:lnTo>
                  <a:pt x="57" y="411"/>
                </a:lnTo>
                <a:lnTo>
                  <a:pt x="57" y="411"/>
                </a:lnTo>
                <a:lnTo>
                  <a:pt x="49" y="411"/>
                </a:lnTo>
                <a:lnTo>
                  <a:pt x="41" y="408"/>
                </a:lnTo>
                <a:lnTo>
                  <a:pt x="41" y="408"/>
                </a:lnTo>
                <a:close/>
                <a:moveTo>
                  <a:pt x="387" y="214"/>
                </a:moveTo>
                <a:lnTo>
                  <a:pt x="387" y="214"/>
                </a:lnTo>
                <a:lnTo>
                  <a:pt x="388" y="217"/>
                </a:lnTo>
                <a:lnTo>
                  <a:pt x="388" y="217"/>
                </a:lnTo>
                <a:lnTo>
                  <a:pt x="390" y="211"/>
                </a:lnTo>
                <a:lnTo>
                  <a:pt x="390" y="211"/>
                </a:lnTo>
                <a:lnTo>
                  <a:pt x="387" y="214"/>
                </a:lnTo>
                <a:lnTo>
                  <a:pt x="387" y="214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47" y="400"/>
                </a:lnTo>
                <a:lnTo>
                  <a:pt x="147" y="400"/>
                </a:lnTo>
                <a:lnTo>
                  <a:pt x="144" y="402"/>
                </a:lnTo>
                <a:lnTo>
                  <a:pt x="144" y="403"/>
                </a:lnTo>
                <a:lnTo>
                  <a:pt x="144" y="403"/>
                </a:lnTo>
                <a:lnTo>
                  <a:pt x="147" y="403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361" y="93"/>
                </a:moveTo>
                <a:lnTo>
                  <a:pt x="361" y="93"/>
                </a:lnTo>
                <a:lnTo>
                  <a:pt x="357" y="93"/>
                </a:lnTo>
                <a:lnTo>
                  <a:pt x="357" y="93"/>
                </a:lnTo>
                <a:lnTo>
                  <a:pt x="357" y="94"/>
                </a:lnTo>
                <a:lnTo>
                  <a:pt x="357" y="94"/>
                </a:lnTo>
                <a:lnTo>
                  <a:pt x="358" y="96"/>
                </a:lnTo>
                <a:lnTo>
                  <a:pt x="360" y="96"/>
                </a:lnTo>
                <a:lnTo>
                  <a:pt x="360" y="96"/>
                </a:lnTo>
                <a:lnTo>
                  <a:pt x="361" y="93"/>
                </a:lnTo>
                <a:lnTo>
                  <a:pt x="361" y="93"/>
                </a:lnTo>
                <a:close/>
                <a:moveTo>
                  <a:pt x="377" y="246"/>
                </a:moveTo>
                <a:lnTo>
                  <a:pt x="377" y="246"/>
                </a:lnTo>
                <a:lnTo>
                  <a:pt x="377" y="244"/>
                </a:lnTo>
                <a:lnTo>
                  <a:pt x="377" y="244"/>
                </a:lnTo>
                <a:lnTo>
                  <a:pt x="373" y="250"/>
                </a:lnTo>
                <a:lnTo>
                  <a:pt x="373" y="250"/>
                </a:lnTo>
                <a:lnTo>
                  <a:pt x="376" y="252"/>
                </a:lnTo>
                <a:lnTo>
                  <a:pt x="376" y="252"/>
                </a:lnTo>
                <a:lnTo>
                  <a:pt x="377" y="246"/>
                </a:lnTo>
                <a:lnTo>
                  <a:pt x="377" y="246"/>
                </a:lnTo>
                <a:close/>
                <a:moveTo>
                  <a:pt x="376" y="161"/>
                </a:moveTo>
                <a:lnTo>
                  <a:pt x="376" y="161"/>
                </a:lnTo>
                <a:lnTo>
                  <a:pt x="379" y="153"/>
                </a:lnTo>
                <a:lnTo>
                  <a:pt x="379" y="153"/>
                </a:lnTo>
                <a:lnTo>
                  <a:pt x="377" y="153"/>
                </a:lnTo>
                <a:lnTo>
                  <a:pt x="377" y="153"/>
                </a:lnTo>
                <a:lnTo>
                  <a:pt x="374" y="157"/>
                </a:lnTo>
                <a:lnTo>
                  <a:pt x="374" y="157"/>
                </a:lnTo>
                <a:lnTo>
                  <a:pt x="376" y="161"/>
                </a:lnTo>
                <a:lnTo>
                  <a:pt x="376" y="161"/>
                </a:lnTo>
                <a:close/>
                <a:moveTo>
                  <a:pt x="354" y="88"/>
                </a:moveTo>
                <a:lnTo>
                  <a:pt x="354" y="88"/>
                </a:lnTo>
                <a:lnTo>
                  <a:pt x="354" y="86"/>
                </a:lnTo>
                <a:lnTo>
                  <a:pt x="354" y="86"/>
                </a:lnTo>
                <a:lnTo>
                  <a:pt x="352" y="86"/>
                </a:lnTo>
                <a:lnTo>
                  <a:pt x="350" y="85"/>
                </a:lnTo>
                <a:lnTo>
                  <a:pt x="349" y="83"/>
                </a:lnTo>
                <a:lnTo>
                  <a:pt x="349" y="83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50" y="86"/>
                </a:lnTo>
                <a:lnTo>
                  <a:pt x="350" y="86"/>
                </a:lnTo>
                <a:lnTo>
                  <a:pt x="352" y="88"/>
                </a:lnTo>
                <a:lnTo>
                  <a:pt x="354" y="88"/>
                </a:lnTo>
                <a:lnTo>
                  <a:pt x="354" y="88"/>
                </a:lnTo>
                <a:close/>
                <a:moveTo>
                  <a:pt x="302" y="280"/>
                </a:move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0" y="279"/>
                </a:lnTo>
                <a:lnTo>
                  <a:pt x="300" y="279"/>
                </a:lnTo>
                <a:lnTo>
                  <a:pt x="297" y="279"/>
                </a:lnTo>
                <a:lnTo>
                  <a:pt x="297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302" y="280"/>
                </a:lnTo>
                <a:lnTo>
                  <a:pt x="302" y="280"/>
                </a:lnTo>
                <a:close/>
                <a:moveTo>
                  <a:pt x="201" y="217"/>
                </a:moveTo>
                <a:lnTo>
                  <a:pt x="201" y="217"/>
                </a:lnTo>
                <a:lnTo>
                  <a:pt x="201" y="217"/>
                </a:lnTo>
                <a:lnTo>
                  <a:pt x="201" y="217"/>
                </a:lnTo>
                <a:lnTo>
                  <a:pt x="202" y="213"/>
                </a:lnTo>
                <a:lnTo>
                  <a:pt x="204" y="211"/>
                </a:lnTo>
                <a:lnTo>
                  <a:pt x="204" y="211"/>
                </a:lnTo>
                <a:lnTo>
                  <a:pt x="199" y="211"/>
                </a:lnTo>
                <a:lnTo>
                  <a:pt x="199" y="211"/>
                </a:lnTo>
                <a:lnTo>
                  <a:pt x="201" y="217"/>
                </a:lnTo>
                <a:lnTo>
                  <a:pt x="201" y="217"/>
                </a:lnTo>
                <a:close/>
                <a:moveTo>
                  <a:pt x="16" y="91"/>
                </a:moveTo>
                <a:lnTo>
                  <a:pt x="16" y="91"/>
                </a:lnTo>
                <a:lnTo>
                  <a:pt x="19" y="90"/>
                </a:lnTo>
                <a:lnTo>
                  <a:pt x="21" y="86"/>
                </a:lnTo>
                <a:lnTo>
                  <a:pt x="21" y="86"/>
                </a:lnTo>
                <a:lnTo>
                  <a:pt x="18" y="88"/>
                </a:lnTo>
                <a:lnTo>
                  <a:pt x="16" y="91"/>
                </a:lnTo>
                <a:lnTo>
                  <a:pt x="16" y="91"/>
                </a:lnTo>
                <a:close/>
                <a:moveTo>
                  <a:pt x="384" y="261"/>
                </a:moveTo>
                <a:lnTo>
                  <a:pt x="384" y="261"/>
                </a:lnTo>
                <a:lnTo>
                  <a:pt x="384" y="263"/>
                </a:lnTo>
                <a:lnTo>
                  <a:pt x="384" y="263"/>
                </a:lnTo>
                <a:lnTo>
                  <a:pt x="387" y="255"/>
                </a:lnTo>
                <a:lnTo>
                  <a:pt x="387" y="255"/>
                </a:lnTo>
                <a:lnTo>
                  <a:pt x="387" y="254"/>
                </a:lnTo>
                <a:lnTo>
                  <a:pt x="387" y="254"/>
                </a:lnTo>
                <a:lnTo>
                  <a:pt x="384" y="255"/>
                </a:lnTo>
                <a:lnTo>
                  <a:pt x="384" y="255"/>
                </a:lnTo>
                <a:lnTo>
                  <a:pt x="384" y="257"/>
                </a:lnTo>
                <a:lnTo>
                  <a:pt x="384" y="257"/>
                </a:lnTo>
                <a:lnTo>
                  <a:pt x="384" y="261"/>
                </a:lnTo>
                <a:lnTo>
                  <a:pt x="384" y="261"/>
                </a:lnTo>
                <a:close/>
                <a:moveTo>
                  <a:pt x="368" y="83"/>
                </a:move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9" y="85"/>
                </a:lnTo>
                <a:lnTo>
                  <a:pt x="369" y="85"/>
                </a:lnTo>
                <a:lnTo>
                  <a:pt x="373" y="85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68" y="83"/>
                </a:lnTo>
                <a:lnTo>
                  <a:pt x="368" y="83"/>
                </a:lnTo>
                <a:close/>
                <a:moveTo>
                  <a:pt x="197" y="216"/>
                </a:moveTo>
                <a:lnTo>
                  <a:pt x="197" y="216"/>
                </a:lnTo>
                <a:lnTo>
                  <a:pt x="196" y="211"/>
                </a:lnTo>
                <a:lnTo>
                  <a:pt x="196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6"/>
                </a:lnTo>
                <a:lnTo>
                  <a:pt x="194" y="216"/>
                </a:lnTo>
                <a:lnTo>
                  <a:pt x="197" y="216"/>
                </a:lnTo>
                <a:lnTo>
                  <a:pt x="197" y="216"/>
                </a:lnTo>
                <a:close/>
                <a:moveTo>
                  <a:pt x="27" y="385"/>
                </a:moveTo>
                <a:lnTo>
                  <a:pt x="27" y="385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1"/>
                </a:lnTo>
                <a:lnTo>
                  <a:pt x="29" y="388"/>
                </a:lnTo>
                <a:lnTo>
                  <a:pt x="29" y="388"/>
                </a:lnTo>
                <a:lnTo>
                  <a:pt x="27" y="385"/>
                </a:lnTo>
                <a:lnTo>
                  <a:pt x="27" y="385"/>
                </a:lnTo>
                <a:close/>
                <a:moveTo>
                  <a:pt x="191" y="261"/>
                </a:moveTo>
                <a:lnTo>
                  <a:pt x="191" y="261"/>
                </a:lnTo>
                <a:lnTo>
                  <a:pt x="191" y="261"/>
                </a:lnTo>
                <a:lnTo>
                  <a:pt x="191" y="26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5"/>
                </a:lnTo>
                <a:lnTo>
                  <a:pt x="190" y="255"/>
                </a:lnTo>
                <a:lnTo>
                  <a:pt x="191" y="261"/>
                </a:lnTo>
                <a:lnTo>
                  <a:pt x="191" y="261"/>
                </a:lnTo>
                <a:close/>
                <a:moveTo>
                  <a:pt x="205" y="332"/>
                </a:moveTo>
                <a:lnTo>
                  <a:pt x="205" y="332"/>
                </a:lnTo>
                <a:lnTo>
                  <a:pt x="207" y="331"/>
                </a:lnTo>
                <a:lnTo>
                  <a:pt x="207" y="331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5" y="326"/>
                </a:lnTo>
                <a:lnTo>
                  <a:pt x="205" y="326"/>
                </a:lnTo>
                <a:lnTo>
                  <a:pt x="204" y="326"/>
                </a:lnTo>
                <a:lnTo>
                  <a:pt x="204" y="326"/>
                </a:lnTo>
                <a:lnTo>
                  <a:pt x="205" y="332"/>
                </a:lnTo>
                <a:lnTo>
                  <a:pt x="205" y="332"/>
                </a:lnTo>
                <a:close/>
                <a:moveTo>
                  <a:pt x="57" y="96"/>
                </a:moveTo>
                <a:lnTo>
                  <a:pt x="57" y="96"/>
                </a:lnTo>
                <a:lnTo>
                  <a:pt x="57" y="99"/>
                </a:lnTo>
                <a:lnTo>
                  <a:pt x="57" y="99"/>
                </a:lnTo>
                <a:lnTo>
                  <a:pt x="60" y="97"/>
                </a:lnTo>
                <a:lnTo>
                  <a:pt x="60" y="97"/>
                </a:lnTo>
                <a:lnTo>
                  <a:pt x="62" y="97"/>
                </a:lnTo>
                <a:lnTo>
                  <a:pt x="62" y="96"/>
                </a:lnTo>
                <a:lnTo>
                  <a:pt x="62" y="96"/>
                </a:lnTo>
                <a:lnTo>
                  <a:pt x="57" y="96"/>
                </a:lnTo>
                <a:lnTo>
                  <a:pt x="57" y="96"/>
                </a:lnTo>
                <a:close/>
                <a:moveTo>
                  <a:pt x="144" y="287"/>
                </a:moveTo>
                <a:lnTo>
                  <a:pt x="144" y="287"/>
                </a:lnTo>
                <a:lnTo>
                  <a:pt x="137" y="285"/>
                </a:lnTo>
                <a:lnTo>
                  <a:pt x="137" y="285"/>
                </a:lnTo>
                <a:lnTo>
                  <a:pt x="137" y="287"/>
                </a:lnTo>
                <a:lnTo>
                  <a:pt x="137" y="287"/>
                </a:lnTo>
                <a:lnTo>
                  <a:pt x="145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7"/>
                </a:lnTo>
                <a:close/>
                <a:moveTo>
                  <a:pt x="237" y="257"/>
                </a:moveTo>
                <a:lnTo>
                  <a:pt x="237" y="257"/>
                </a:lnTo>
                <a:lnTo>
                  <a:pt x="237" y="261"/>
                </a:lnTo>
                <a:lnTo>
                  <a:pt x="237" y="261"/>
                </a:lnTo>
                <a:lnTo>
                  <a:pt x="240" y="261"/>
                </a:lnTo>
                <a:lnTo>
                  <a:pt x="240" y="261"/>
                </a:lnTo>
                <a:lnTo>
                  <a:pt x="238" y="257"/>
                </a:lnTo>
                <a:lnTo>
                  <a:pt x="238" y="257"/>
                </a:lnTo>
                <a:lnTo>
                  <a:pt x="237" y="257"/>
                </a:lnTo>
                <a:lnTo>
                  <a:pt x="237" y="257"/>
                </a:lnTo>
                <a:close/>
                <a:moveTo>
                  <a:pt x="251" y="249"/>
                </a:moveTo>
                <a:lnTo>
                  <a:pt x="251" y="249"/>
                </a:lnTo>
                <a:lnTo>
                  <a:pt x="253" y="246"/>
                </a:lnTo>
                <a:lnTo>
                  <a:pt x="253" y="246"/>
                </a:lnTo>
                <a:lnTo>
                  <a:pt x="249" y="246"/>
                </a:lnTo>
                <a:lnTo>
                  <a:pt x="249" y="246"/>
                </a:lnTo>
                <a:lnTo>
                  <a:pt x="249" y="249"/>
                </a:lnTo>
                <a:lnTo>
                  <a:pt x="249" y="249"/>
                </a:lnTo>
                <a:lnTo>
                  <a:pt x="251" y="249"/>
                </a:lnTo>
                <a:lnTo>
                  <a:pt x="251" y="249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36" y="228"/>
                </a:lnTo>
                <a:lnTo>
                  <a:pt x="36" y="228"/>
                </a:lnTo>
                <a:lnTo>
                  <a:pt x="35" y="232"/>
                </a:lnTo>
                <a:lnTo>
                  <a:pt x="35" y="232"/>
                </a:lnTo>
                <a:lnTo>
                  <a:pt x="36" y="233"/>
                </a:lnTo>
                <a:lnTo>
                  <a:pt x="36" y="233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21" y="124"/>
                </a:moveTo>
                <a:lnTo>
                  <a:pt x="21" y="124"/>
                </a:lnTo>
                <a:lnTo>
                  <a:pt x="22" y="124"/>
                </a:lnTo>
                <a:lnTo>
                  <a:pt x="22" y="124"/>
                </a:lnTo>
                <a:lnTo>
                  <a:pt x="22" y="115"/>
                </a:lnTo>
                <a:lnTo>
                  <a:pt x="22" y="115"/>
                </a:lnTo>
                <a:lnTo>
                  <a:pt x="21" y="113"/>
                </a:lnTo>
                <a:lnTo>
                  <a:pt x="21" y="113"/>
                </a:lnTo>
                <a:lnTo>
                  <a:pt x="21" y="124"/>
                </a:lnTo>
                <a:lnTo>
                  <a:pt x="21" y="124"/>
                </a:lnTo>
                <a:close/>
                <a:moveTo>
                  <a:pt x="289" y="255"/>
                </a:moveTo>
                <a:lnTo>
                  <a:pt x="289" y="255"/>
                </a:lnTo>
                <a:lnTo>
                  <a:pt x="289" y="252"/>
                </a:lnTo>
                <a:lnTo>
                  <a:pt x="289" y="252"/>
                </a:lnTo>
                <a:lnTo>
                  <a:pt x="284" y="252"/>
                </a:lnTo>
                <a:lnTo>
                  <a:pt x="284" y="252"/>
                </a:lnTo>
                <a:lnTo>
                  <a:pt x="286" y="255"/>
                </a:lnTo>
                <a:lnTo>
                  <a:pt x="286" y="255"/>
                </a:lnTo>
                <a:lnTo>
                  <a:pt x="289" y="255"/>
                </a:lnTo>
                <a:lnTo>
                  <a:pt x="289" y="255"/>
                </a:lnTo>
                <a:close/>
                <a:moveTo>
                  <a:pt x="305" y="232"/>
                </a:moveTo>
                <a:lnTo>
                  <a:pt x="305" y="232"/>
                </a:lnTo>
                <a:lnTo>
                  <a:pt x="308" y="232"/>
                </a:lnTo>
                <a:lnTo>
                  <a:pt x="308" y="232"/>
                </a:lnTo>
                <a:lnTo>
                  <a:pt x="308" y="228"/>
                </a:lnTo>
                <a:lnTo>
                  <a:pt x="308" y="228"/>
                </a:lnTo>
                <a:lnTo>
                  <a:pt x="305" y="230"/>
                </a:lnTo>
                <a:lnTo>
                  <a:pt x="305" y="230"/>
                </a:lnTo>
                <a:lnTo>
                  <a:pt x="305" y="232"/>
                </a:lnTo>
                <a:lnTo>
                  <a:pt x="305" y="232"/>
                </a:lnTo>
                <a:close/>
                <a:moveTo>
                  <a:pt x="333" y="145"/>
                </a:moveTo>
                <a:lnTo>
                  <a:pt x="333" y="145"/>
                </a:lnTo>
                <a:lnTo>
                  <a:pt x="333" y="143"/>
                </a:lnTo>
                <a:lnTo>
                  <a:pt x="333" y="143"/>
                </a:lnTo>
                <a:lnTo>
                  <a:pt x="328" y="143"/>
                </a:lnTo>
                <a:lnTo>
                  <a:pt x="328" y="143"/>
                </a:lnTo>
                <a:lnTo>
                  <a:pt x="328" y="146"/>
                </a:lnTo>
                <a:lnTo>
                  <a:pt x="328" y="146"/>
                </a:lnTo>
                <a:lnTo>
                  <a:pt x="333" y="145"/>
                </a:lnTo>
                <a:lnTo>
                  <a:pt x="333" y="145"/>
                </a:lnTo>
                <a:close/>
                <a:moveTo>
                  <a:pt x="156" y="263"/>
                </a:moveTo>
                <a:lnTo>
                  <a:pt x="156" y="263"/>
                </a:lnTo>
                <a:lnTo>
                  <a:pt x="158" y="265"/>
                </a:lnTo>
                <a:lnTo>
                  <a:pt x="158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3"/>
                </a:lnTo>
                <a:lnTo>
                  <a:pt x="161" y="263"/>
                </a:lnTo>
                <a:lnTo>
                  <a:pt x="156" y="263"/>
                </a:lnTo>
                <a:lnTo>
                  <a:pt x="156" y="263"/>
                </a:lnTo>
                <a:close/>
                <a:moveTo>
                  <a:pt x="264" y="82"/>
                </a:moveTo>
                <a:lnTo>
                  <a:pt x="264" y="82"/>
                </a:lnTo>
                <a:lnTo>
                  <a:pt x="262" y="80"/>
                </a:lnTo>
                <a:lnTo>
                  <a:pt x="261" y="79"/>
                </a:lnTo>
                <a:lnTo>
                  <a:pt x="261" y="79"/>
                </a:lnTo>
                <a:lnTo>
                  <a:pt x="259" y="80"/>
                </a:lnTo>
                <a:lnTo>
                  <a:pt x="259" y="80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64" y="82"/>
                </a:lnTo>
                <a:lnTo>
                  <a:pt x="264" y="82"/>
                </a:lnTo>
                <a:close/>
                <a:moveTo>
                  <a:pt x="81" y="405"/>
                </a:moveTo>
                <a:lnTo>
                  <a:pt x="81" y="405"/>
                </a:lnTo>
                <a:lnTo>
                  <a:pt x="84" y="400"/>
                </a:lnTo>
                <a:lnTo>
                  <a:pt x="84" y="400"/>
                </a:lnTo>
                <a:lnTo>
                  <a:pt x="81" y="400"/>
                </a:lnTo>
                <a:lnTo>
                  <a:pt x="81" y="400"/>
                </a:lnTo>
                <a:lnTo>
                  <a:pt x="81" y="405"/>
                </a:lnTo>
                <a:lnTo>
                  <a:pt x="81" y="405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7"/>
                </a:lnTo>
                <a:lnTo>
                  <a:pt x="136" y="157"/>
                </a:lnTo>
                <a:lnTo>
                  <a:pt x="136" y="157"/>
                </a:lnTo>
                <a:lnTo>
                  <a:pt x="139" y="156"/>
                </a:lnTo>
                <a:lnTo>
                  <a:pt x="139" y="156"/>
                </a:lnTo>
                <a:lnTo>
                  <a:pt x="142" y="153"/>
                </a:lnTo>
                <a:lnTo>
                  <a:pt x="142" y="153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63" y="85"/>
                </a:moveTo>
                <a:lnTo>
                  <a:pt x="163" y="85"/>
                </a:lnTo>
                <a:lnTo>
                  <a:pt x="155" y="86"/>
                </a:lnTo>
                <a:lnTo>
                  <a:pt x="155" y="86"/>
                </a:lnTo>
                <a:lnTo>
                  <a:pt x="156" y="86"/>
                </a:lnTo>
                <a:lnTo>
                  <a:pt x="158" y="86"/>
                </a:lnTo>
                <a:lnTo>
                  <a:pt x="161" y="86"/>
                </a:lnTo>
                <a:lnTo>
                  <a:pt x="161" y="86"/>
                </a:lnTo>
                <a:lnTo>
                  <a:pt x="163" y="85"/>
                </a:lnTo>
                <a:lnTo>
                  <a:pt x="163" y="85"/>
                </a:lnTo>
                <a:close/>
                <a:moveTo>
                  <a:pt x="390" y="102"/>
                </a:moveTo>
                <a:lnTo>
                  <a:pt x="390" y="102"/>
                </a:lnTo>
                <a:lnTo>
                  <a:pt x="391" y="99"/>
                </a:lnTo>
                <a:lnTo>
                  <a:pt x="391" y="96"/>
                </a:lnTo>
                <a:lnTo>
                  <a:pt x="391" y="96"/>
                </a:lnTo>
                <a:lnTo>
                  <a:pt x="390" y="97"/>
                </a:lnTo>
                <a:lnTo>
                  <a:pt x="390" y="102"/>
                </a:lnTo>
                <a:lnTo>
                  <a:pt x="390" y="102"/>
                </a:lnTo>
                <a:close/>
                <a:moveTo>
                  <a:pt x="180" y="96"/>
                </a:move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78" y="99"/>
                </a:lnTo>
                <a:lnTo>
                  <a:pt x="178" y="99"/>
                </a:lnTo>
                <a:lnTo>
                  <a:pt x="177" y="101"/>
                </a:lnTo>
                <a:lnTo>
                  <a:pt x="178" y="104"/>
                </a:lnTo>
                <a:lnTo>
                  <a:pt x="178" y="104"/>
                </a:lnTo>
                <a:lnTo>
                  <a:pt x="180" y="96"/>
                </a:lnTo>
                <a:lnTo>
                  <a:pt x="180" y="96"/>
                </a:lnTo>
                <a:close/>
                <a:moveTo>
                  <a:pt x="205" y="219"/>
                </a:moveTo>
                <a:lnTo>
                  <a:pt x="205" y="219"/>
                </a:lnTo>
                <a:lnTo>
                  <a:pt x="205" y="219"/>
                </a:lnTo>
                <a:lnTo>
                  <a:pt x="205" y="219"/>
                </a:lnTo>
                <a:lnTo>
                  <a:pt x="204" y="232"/>
                </a:lnTo>
                <a:lnTo>
                  <a:pt x="204" y="232"/>
                </a:lnTo>
                <a:lnTo>
                  <a:pt x="204" y="233"/>
                </a:lnTo>
                <a:lnTo>
                  <a:pt x="204" y="233"/>
                </a:lnTo>
                <a:lnTo>
                  <a:pt x="205" y="232"/>
                </a:lnTo>
                <a:lnTo>
                  <a:pt x="205" y="232"/>
                </a:lnTo>
                <a:lnTo>
                  <a:pt x="205" y="219"/>
                </a:lnTo>
                <a:lnTo>
                  <a:pt x="205" y="219"/>
                </a:lnTo>
                <a:close/>
                <a:moveTo>
                  <a:pt x="197" y="247"/>
                </a:moveTo>
                <a:lnTo>
                  <a:pt x="197" y="247"/>
                </a:lnTo>
                <a:lnTo>
                  <a:pt x="196" y="235"/>
                </a:lnTo>
                <a:lnTo>
                  <a:pt x="196" y="235"/>
                </a:lnTo>
                <a:lnTo>
                  <a:pt x="197" y="247"/>
                </a:lnTo>
                <a:lnTo>
                  <a:pt x="197" y="247"/>
                </a:lnTo>
                <a:close/>
                <a:moveTo>
                  <a:pt x="292" y="396"/>
                </a:moveTo>
                <a:lnTo>
                  <a:pt x="292" y="396"/>
                </a:lnTo>
                <a:lnTo>
                  <a:pt x="290" y="399"/>
                </a:lnTo>
                <a:lnTo>
                  <a:pt x="290" y="399"/>
                </a:lnTo>
                <a:lnTo>
                  <a:pt x="295" y="399"/>
                </a:lnTo>
                <a:lnTo>
                  <a:pt x="295" y="399"/>
                </a:lnTo>
                <a:lnTo>
                  <a:pt x="292" y="396"/>
                </a:lnTo>
                <a:lnTo>
                  <a:pt x="292" y="396"/>
                </a:lnTo>
                <a:close/>
                <a:moveTo>
                  <a:pt x="210" y="197"/>
                </a:moveTo>
                <a:lnTo>
                  <a:pt x="210" y="197"/>
                </a:lnTo>
                <a:lnTo>
                  <a:pt x="212" y="197"/>
                </a:lnTo>
                <a:lnTo>
                  <a:pt x="212" y="197"/>
                </a:lnTo>
                <a:lnTo>
                  <a:pt x="215" y="198"/>
                </a:lnTo>
                <a:lnTo>
                  <a:pt x="215" y="198"/>
                </a:lnTo>
                <a:lnTo>
                  <a:pt x="215" y="197"/>
                </a:lnTo>
                <a:lnTo>
                  <a:pt x="215" y="197"/>
                </a:lnTo>
                <a:lnTo>
                  <a:pt x="210" y="197"/>
                </a:lnTo>
                <a:lnTo>
                  <a:pt x="210" y="197"/>
                </a:lnTo>
                <a:close/>
                <a:moveTo>
                  <a:pt x="169" y="274"/>
                </a:moveTo>
                <a:lnTo>
                  <a:pt x="169" y="274"/>
                </a:lnTo>
                <a:lnTo>
                  <a:pt x="167" y="274"/>
                </a:lnTo>
                <a:lnTo>
                  <a:pt x="167" y="274"/>
                </a:lnTo>
                <a:lnTo>
                  <a:pt x="167" y="280"/>
                </a:lnTo>
                <a:lnTo>
                  <a:pt x="167" y="280"/>
                </a:lnTo>
                <a:lnTo>
                  <a:pt x="171" y="280"/>
                </a:lnTo>
                <a:lnTo>
                  <a:pt x="171" y="280"/>
                </a:lnTo>
                <a:lnTo>
                  <a:pt x="169" y="274"/>
                </a:lnTo>
                <a:lnTo>
                  <a:pt x="169" y="274"/>
                </a:lnTo>
                <a:close/>
                <a:moveTo>
                  <a:pt x="216" y="328"/>
                </a:moveTo>
                <a:lnTo>
                  <a:pt x="216" y="328"/>
                </a:lnTo>
                <a:lnTo>
                  <a:pt x="213" y="323"/>
                </a:lnTo>
                <a:lnTo>
                  <a:pt x="213" y="323"/>
                </a:lnTo>
                <a:lnTo>
                  <a:pt x="212" y="329"/>
                </a:lnTo>
                <a:lnTo>
                  <a:pt x="212" y="329"/>
                </a:lnTo>
                <a:lnTo>
                  <a:pt x="216" y="328"/>
                </a:lnTo>
                <a:lnTo>
                  <a:pt x="216" y="328"/>
                </a:lnTo>
                <a:close/>
                <a:moveTo>
                  <a:pt x="343" y="83"/>
                </a:moveTo>
                <a:lnTo>
                  <a:pt x="343" y="83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4" y="85"/>
                </a:lnTo>
                <a:lnTo>
                  <a:pt x="344" y="85"/>
                </a:lnTo>
                <a:lnTo>
                  <a:pt x="343" y="83"/>
                </a:lnTo>
                <a:lnTo>
                  <a:pt x="343" y="83"/>
                </a:lnTo>
                <a:close/>
                <a:moveTo>
                  <a:pt x="358" y="410"/>
                </a:moveTo>
                <a:lnTo>
                  <a:pt x="358" y="410"/>
                </a:lnTo>
                <a:lnTo>
                  <a:pt x="354" y="411"/>
                </a:lnTo>
                <a:lnTo>
                  <a:pt x="349" y="411"/>
                </a:lnTo>
                <a:lnTo>
                  <a:pt x="349" y="411"/>
                </a:lnTo>
                <a:lnTo>
                  <a:pt x="354" y="411"/>
                </a:lnTo>
                <a:lnTo>
                  <a:pt x="358" y="410"/>
                </a:lnTo>
                <a:lnTo>
                  <a:pt x="358" y="410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3" y="252"/>
                </a:lnTo>
                <a:lnTo>
                  <a:pt x="213" y="249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42" y="184"/>
                </a:moveTo>
                <a:lnTo>
                  <a:pt x="242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3"/>
                </a:lnTo>
                <a:lnTo>
                  <a:pt x="243" y="183"/>
                </a:lnTo>
                <a:lnTo>
                  <a:pt x="242" y="181"/>
                </a:lnTo>
                <a:lnTo>
                  <a:pt x="240" y="181"/>
                </a:lnTo>
                <a:lnTo>
                  <a:pt x="240" y="181"/>
                </a:lnTo>
                <a:lnTo>
                  <a:pt x="242" y="183"/>
                </a:lnTo>
                <a:lnTo>
                  <a:pt x="242" y="184"/>
                </a:lnTo>
                <a:lnTo>
                  <a:pt x="242" y="184"/>
                </a:lnTo>
                <a:close/>
                <a:moveTo>
                  <a:pt x="21" y="127"/>
                </a:moveTo>
                <a:lnTo>
                  <a:pt x="21" y="127"/>
                </a:lnTo>
                <a:lnTo>
                  <a:pt x="21" y="132"/>
                </a:lnTo>
                <a:lnTo>
                  <a:pt x="21" y="132"/>
                </a:lnTo>
                <a:lnTo>
                  <a:pt x="22" y="134"/>
                </a:lnTo>
                <a:lnTo>
                  <a:pt x="24" y="134"/>
                </a:lnTo>
                <a:lnTo>
                  <a:pt x="24" y="134"/>
                </a:lnTo>
                <a:lnTo>
                  <a:pt x="21" y="127"/>
                </a:lnTo>
                <a:lnTo>
                  <a:pt x="21" y="127"/>
                </a:lnTo>
                <a:close/>
                <a:moveTo>
                  <a:pt x="374" y="205"/>
                </a:moveTo>
                <a:lnTo>
                  <a:pt x="374" y="205"/>
                </a:lnTo>
                <a:lnTo>
                  <a:pt x="374" y="205"/>
                </a:lnTo>
                <a:lnTo>
                  <a:pt x="374" y="205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6" y="206"/>
                </a:lnTo>
                <a:lnTo>
                  <a:pt x="376" y="206"/>
                </a:lnTo>
                <a:lnTo>
                  <a:pt x="374" y="205"/>
                </a:lnTo>
                <a:lnTo>
                  <a:pt x="374" y="205"/>
                </a:lnTo>
                <a:close/>
                <a:moveTo>
                  <a:pt x="333" y="224"/>
                </a:moveTo>
                <a:lnTo>
                  <a:pt x="333" y="224"/>
                </a:lnTo>
                <a:lnTo>
                  <a:pt x="338" y="222"/>
                </a:lnTo>
                <a:lnTo>
                  <a:pt x="338" y="222"/>
                </a:lnTo>
                <a:lnTo>
                  <a:pt x="338" y="219"/>
                </a:lnTo>
                <a:lnTo>
                  <a:pt x="338" y="219"/>
                </a:lnTo>
                <a:lnTo>
                  <a:pt x="335" y="222"/>
                </a:lnTo>
                <a:lnTo>
                  <a:pt x="335" y="222"/>
                </a:lnTo>
                <a:lnTo>
                  <a:pt x="333" y="224"/>
                </a:lnTo>
                <a:lnTo>
                  <a:pt x="333" y="224"/>
                </a:lnTo>
                <a:close/>
                <a:moveTo>
                  <a:pt x="201" y="290"/>
                </a:moveTo>
                <a:lnTo>
                  <a:pt x="201" y="290"/>
                </a:lnTo>
                <a:lnTo>
                  <a:pt x="201" y="285"/>
                </a:lnTo>
                <a:lnTo>
                  <a:pt x="201" y="285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lnTo>
                  <a:pt x="199" y="284"/>
                </a:lnTo>
                <a:lnTo>
                  <a:pt x="199" y="284"/>
                </a:lnTo>
                <a:lnTo>
                  <a:pt x="199" y="288"/>
                </a:lnTo>
                <a:lnTo>
                  <a:pt x="199" y="288"/>
                </a:lnTo>
                <a:lnTo>
                  <a:pt x="199" y="290"/>
                </a:lnTo>
                <a:lnTo>
                  <a:pt x="201" y="290"/>
                </a:lnTo>
                <a:lnTo>
                  <a:pt x="201" y="290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2" y="295"/>
                </a:lnTo>
                <a:lnTo>
                  <a:pt x="202" y="295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4" y="162"/>
                </a:moveTo>
                <a:lnTo>
                  <a:pt x="24" y="162"/>
                </a:lnTo>
                <a:lnTo>
                  <a:pt x="24" y="167"/>
                </a:lnTo>
                <a:lnTo>
                  <a:pt x="24" y="167"/>
                </a:lnTo>
                <a:lnTo>
                  <a:pt x="27" y="162"/>
                </a:lnTo>
                <a:lnTo>
                  <a:pt x="27" y="162"/>
                </a:lnTo>
                <a:lnTo>
                  <a:pt x="24" y="162"/>
                </a:lnTo>
                <a:lnTo>
                  <a:pt x="24" y="162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64" y="241"/>
                </a:lnTo>
                <a:lnTo>
                  <a:pt x="164" y="241"/>
                </a:lnTo>
                <a:lnTo>
                  <a:pt x="167" y="241"/>
                </a:lnTo>
                <a:lnTo>
                  <a:pt x="167" y="241"/>
                </a:lnTo>
                <a:lnTo>
                  <a:pt x="171" y="241"/>
                </a:lnTo>
                <a:lnTo>
                  <a:pt x="171" y="241"/>
                </a:lnTo>
                <a:lnTo>
                  <a:pt x="172" y="241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13" y="369"/>
                </a:moveTo>
                <a:lnTo>
                  <a:pt x="13" y="369"/>
                </a:lnTo>
                <a:lnTo>
                  <a:pt x="13" y="373"/>
                </a:lnTo>
                <a:lnTo>
                  <a:pt x="14" y="377"/>
                </a:lnTo>
                <a:lnTo>
                  <a:pt x="14" y="377"/>
                </a:lnTo>
                <a:lnTo>
                  <a:pt x="13" y="369"/>
                </a:lnTo>
                <a:lnTo>
                  <a:pt x="13" y="369"/>
                </a:lnTo>
                <a:close/>
                <a:moveTo>
                  <a:pt x="204" y="255"/>
                </a:moveTo>
                <a:lnTo>
                  <a:pt x="204" y="255"/>
                </a:lnTo>
                <a:lnTo>
                  <a:pt x="204" y="260"/>
                </a:lnTo>
                <a:lnTo>
                  <a:pt x="204" y="265"/>
                </a:lnTo>
                <a:lnTo>
                  <a:pt x="204" y="26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close/>
                <a:moveTo>
                  <a:pt x="368" y="377"/>
                </a:moveTo>
                <a:lnTo>
                  <a:pt x="368" y="377"/>
                </a:lnTo>
                <a:lnTo>
                  <a:pt x="365" y="381"/>
                </a:lnTo>
                <a:lnTo>
                  <a:pt x="363" y="385"/>
                </a:lnTo>
                <a:lnTo>
                  <a:pt x="363" y="385"/>
                </a:lnTo>
                <a:lnTo>
                  <a:pt x="368" y="378"/>
                </a:lnTo>
                <a:lnTo>
                  <a:pt x="368" y="378"/>
                </a:lnTo>
                <a:lnTo>
                  <a:pt x="368" y="377"/>
                </a:lnTo>
                <a:lnTo>
                  <a:pt x="368" y="377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9" y="320"/>
                </a:lnTo>
                <a:lnTo>
                  <a:pt x="229" y="320"/>
                </a:lnTo>
                <a:lnTo>
                  <a:pt x="229" y="317"/>
                </a:lnTo>
                <a:lnTo>
                  <a:pt x="227" y="314"/>
                </a:lnTo>
                <a:lnTo>
                  <a:pt x="227" y="314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369" y="326"/>
                </a:moveTo>
                <a:lnTo>
                  <a:pt x="369" y="326"/>
                </a:lnTo>
                <a:lnTo>
                  <a:pt x="368" y="325"/>
                </a:lnTo>
                <a:lnTo>
                  <a:pt x="368" y="325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9" y="326"/>
                </a:lnTo>
                <a:lnTo>
                  <a:pt x="369" y="326"/>
                </a:lnTo>
                <a:close/>
                <a:moveTo>
                  <a:pt x="152" y="250"/>
                </a:moveTo>
                <a:lnTo>
                  <a:pt x="152" y="250"/>
                </a:lnTo>
                <a:lnTo>
                  <a:pt x="152" y="252"/>
                </a:lnTo>
                <a:lnTo>
                  <a:pt x="152" y="252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60" y="252"/>
                </a:lnTo>
                <a:lnTo>
                  <a:pt x="152" y="250"/>
                </a:lnTo>
                <a:lnTo>
                  <a:pt x="152" y="250"/>
                </a:lnTo>
                <a:close/>
                <a:moveTo>
                  <a:pt x="267" y="151"/>
                </a:moveTo>
                <a:lnTo>
                  <a:pt x="267" y="151"/>
                </a:lnTo>
                <a:lnTo>
                  <a:pt x="265" y="153"/>
                </a:lnTo>
                <a:lnTo>
                  <a:pt x="265" y="154"/>
                </a:lnTo>
                <a:lnTo>
                  <a:pt x="265" y="154"/>
                </a:lnTo>
                <a:lnTo>
                  <a:pt x="267" y="157"/>
                </a:lnTo>
                <a:lnTo>
                  <a:pt x="267" y="157"/>
                </a:lnTo>
                <a:lnTo>
                  <a:pt x="267" y="151"/>
                </a:lnTo>
                <a:lnTo>
                  <a:pt x="267" y="15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78" y="233"/>
                </a:lnTo>
                <a:lnTo>
                  <a:pt x="178" y="228"/>
                </a:lnTo>
                <a:lnTo>
                  <a:pt x="178" y="228"/>
                </a:lnTo>
                <a:lnTo>
                  <a:pt x="177" y="233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57" y="91"/>
                </a:move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49" y="91"/>
                </a:lnTo>
                <a:lnTo>
                  <a:pt x="49" y="91"/>
                </a:lnTo>
                <a:lnTo>
                  <a:pt x="49" y="93"/>
                </a:lnTo>
                <a:lnTo>
                  <a:pt x="49" y="93"/>
                </a:lnTo>
                <a:lnTo>
                  <a:pt x="57" y="91"/>
                </a:lnTo>
                <a:lnTo>
                  <a:pt x="57" y="91"/>
                </a:lnTo>
                <a:close/>
                <a:moveTo>
                  <a:pt x="385" y="359"/>
                </a:moveTo>
                <a:lnTo>
                  <a:pt x="385" y="359"/>
                </a:lnTo>
                <a:lnTo>
                  <a:pt x="385" y="359"/>
                </a:lnTo>
                <a:lnTo>
                  <a:pt x="385" y="359"/>
                </a:lnTo>
                <a:lnTo>
                  <a:pt x="384" y="362"/>
                </a:lnTo>
                <a:lnTo>
                  <a:pt x="384" y="362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5" y="359"/>
                </a:lnTo>
                <a:lnTo>
                  <a:pt x="385" y="359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4" y="381"/>
                </a:lnTo>
                <a:lnTo>
                  <a:pt x="14" y="381"/>
                </a:lnTo>
                <a:lnTo>
                  <a:pt x="13" y="378"/>
                </a:lnTo>
                <a:lnTo>
                  <a:pt x="13" y="378"/>
                </a:lnTo>
                <a:lnTo>
                  <a:pt x="11" y="378"/>
                </a:lnTo>
                <a:lnTo>
                  <a:pt x="11" y="378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276" y="261"/>
                </a:moveTo>
                <a:lnTo>
                  <a:pt x="276" y="261"/>
                </a:lnTo>
                <a:lnTo>
                  <a:pt x="276" y="265"/>
                </a:lnTo>
                <a:lnTo>
                  <a:pt x="276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0"/>
                </a:lnTo>
                <a:lnTo>
                  <a:pt x="278" y="260"/>
                </a:lnTo>
                <a:lnTo>
                  <a:pt x="276" y="261"/>
                </a:lnTo>
                <a:lnTo>
                  <a:pt x="276" y="261"/>
                </a:lnTo>
                <a:close/>
                <a:moveTo>
                  <a:pt x="261" y="252"/>
                </a:moveTo>
                <a:lnTo>
                  <a:pt x="261" y="252"/>
                </a:lnTo>
                <a:lnTo>
                  <a:pt x="261" y="254"/>
                </a:lnTo>
                <a:lnTo>
                  <a:pt x="261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2"/>
                </a:lnTo>
                <a:lnTo>
                  <a:pt x="267" y="252"/>
                </a:lnTo>
                <a:lnTo>
                  <a:pt x="261" y="252"/>
                </a:lnTo>
                <a:lnTo>
                  <a:pt x="261" y="252"/>
                </a:lnTo>
                <a:close/>
                <a:moveTo>
                  <a:pt x="21" y="189"/>
                </a:moveTo>
                <a:lnTo>
                  <a:pt x="21" y="189"/>
                </a:lnTo>
                <a:lnTo>
                  <a:pt x="24" y="183"/>
                </a:lnTo>
                <a:lnTo>
                  <a:pt x="24" y="183"/>
                </a:lnTo>
                <a:lnTo>
                  <a:pt x="22" y="184"/>
                </a:lnTo>
                <a:lnTo>
                  <a:pt x="22" y="184"/>
                </a:lnTo>
                <a:lnTo>
                  <a:pt x="22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7"/>
                </a:lnTo>
                <a:lnTo>
                  <a:pt x="21" y="189"/>
                </a:lnTo>
                <a:lnTo>
                  <a:pt x="21" y="189"/>
                </a:lnTo>
                <a:close/>
                <a:moveTo>
                  <a:pt x="152" y="295"/>
                </a:moveTo>
                <a:lnTo>
                  <a:pt x="152" y="295"/>
                </a:lnTo>
                <a:lnTo>
                  <a:pt x="161" y="295"/>
                </a:lnTo>
                <a:lnTo>
                  <a:pt x="161" y="295"/>
                </a:lnTo>
                <a:lnTo>
                  <a:pt x="153" y="293"/>
                </a:lnTo>
                <a:lnTo>
                  <a:pt x="153" y="293"/>
                </a:lnTo>
                <a:lnTo>
                  <a:pt x="152" y="293"/>
                </a:lnTo>
                <a:lnTo>
                  <a:pt x="152" y="295"/>
                </a:lnTo>
                <a:lnTo>
                  <a:pt x="152" y="295"/>
                </a:lnTo>
                <a:close/>
                <a:moveTo>
                  <a:pt x="368" y="249"/>
                </a:moveTo>
                <a:lnTo>
                  <a:pt x="368" y="249"/>
                </a:lnTo>
                <a:lnTo>
                  <a:pt x="366" y="254"/>
                </a:lnTo>
                <a:lnTo>
                  <a:pt x="366" y="254"/>
                </a:lnTo>
                <a:lnTo>
                  <a:pt x="369" y="250"/>
                </a:lnTo>
                <a:lnTo>
                  <a:pt x="369" y="250"/>
                </a:lnTo>
                <a:lnTo>
                  <a:pt x="368" y="249"/>
                </a:lnTo>
                <a:lnTo>
                  <a:pt x="368" y="249"/>
                </a:lnTo>
                <a:close/>
                <a:moveTo>
                  <a:pt x="254" y="90"/>
                </a:moveTo>
                <a:lnTo>
                  <a:pt x="254" y="90"/>
                </a:lnTo>
                <a:lnTo>
                  <a:pt x="251" y="90"/>
                </a:lnTo>
                <a:lnTo>
                  <a:pt x="251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0"/>
                </a:lnTo>
                <a:lnTo>
                  <a:pt x="254" y="90"/>
                </a:lnTo>
                <a:close/>
                <a:moveTo>
                  <a:pt x="44" y="187"/>
                </a:moveTo>
                <a:lnTo>
                  <a:pt x="44" y="187"/>
                </a:lnTo>
                <a:lnTo>
                  <a:pt x="44" y="187"/>
                </a:lnTo>
                <a:lnTo>
                  <a:pt x="44" y="187"/>
                </a:lnTo>
                <a:lnTo>
                  <a:pt x="44" y="192"/>
                </a:lnTo>
                <a:lnTo>
                  <a:pt x="44" y="192"/>
                </a:lnTo>
                <a:lnTo>
                  <a:pt x="44" y="194"/>
                </a:lnTo>
                <a:lnTo>
                  <a:pt x="44" y="194"/>
                </a:lnTo>
                <a:lnTo>
                  <a:pt x="46" y="191"/>
                </a:lnTo>
                <a:lnTo>
                  <a:pt x="46" y="191"/>
                </a:lnTo>
                <a:lnTo>
                  <a:pt x="44" y="187"/>
                </a:lnTo>
                <a:lnTo>
                  <a:pt x="44" y="187"/>
                </a:lnTo>
                <a:close/>
                <a:moveTo>
                  <a:pt x="343" y="72"/>
                </a:moveTo>
                <a:lnTo>
                  <a:pt x="343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67"/>
                </a:lnTo>
                <a:lnTo>
                  <a:pt x="344" y="67"/>
                </a:lnTo>
                <a:lnTo>
                  <a:pt x="344" y="66"/>
                </a:lnTo>
                <a:lnTo>
                  <a:pt x="344" y="66"/>
                </a:lnTo>
                <a:lnTo>
                  <a:pt x="343" y="67"/>
                </a:lnTo>
                <a:lnTo>
                  <a:pt x="343" y="69"/>
                </a:lnTo>
                <a:lnTo>
                  <a:pt x="343" y="69"/>
                </a:lnTo>
                <a:lnTo>
                  <a:pt x="343" y="72"/>
                </a:lnTo>
                <a:lnTo>
                  <a:pt x="343" y="72"/>
                </a:lnTo>
                <a:close/>
                <a:moveTo>
                  <a:pt x="76" y="381"/>
                </a:move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0"/>
                </a:lnTo>
                <a:lnTo>
                  <a:pt x="76" y="380"/>
                </a:lnTo>
                <a:lnTo>
                  <a:pt x="78" y="380"/>
                </a:lnTo>
                <a:lnTo>
                  <a:pt x="78" y="380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81"/>
                </a:lnTo>
                <a:lnTo>
                  <a:pt x="76" y="381"/>
                </a:lnTo>
                <a:close/>
                <a:moveTo>
                  <a:pt x="395" y="192"/>
                </a:moveTo>
                <a:lnTo>
                  <a:pt x="395" y="192"/>
                </a:lnTo>
                <a:lnTo>
                  <a:pt x="395" y="197"/>
                </a:lnTo>
                <a:lnTo>
                  <a:pt x="395" y="200"/>
                </a:lnTo>
                <a:lnTo>
                  <a:pt x="395" y="200"/>
                </a:lnTo>
                <a:lnTo>
                  <a:pt x="395" y="192"/>
                </a:lnTo>
                <a:lnTo>
                  <a:pt x="395" y="192"/>
                </a:lnTo>
                <a:close/>
                <a:moveTo>
                  <a:pt x="360" y="83"/>
                </a:moveTo>
                <a:lnTo>
                  <a:pt x="360" y="83"/>
                </a:lnTo>
                <a:lnTo>
                  <a:pt x="361" y="85"/>
                </a:lnTo>
                <a:lnTo>
                  <a:pt x="363" y="85"/>
                </a:lnTo>
                <a:lnTo>
                  <a:pt x="363" y="85"/>
                </a:lnTo>
                <a:lnTo>
                  <a:pt x="365" y="83"/>
                </a:lnTo>
                <a:lnTo>
                  <a:pt x="365" y="83"/>
                </a:lnTo>
                <a:lnTo>
                  <a:pt x="363" y="83"/>
                </a:lnTo>
                <a:lnTo>
                  <a:pt x="360" y="83"/>
                </a:lnTo>
                <a:lnTo>
                  <a:pt x="360" y="83"/>
                </a:lnTo>
                <a:close/>
                <a:moveTo>
                  <a:pt x="237" y="345"/>
                </a:moveTo>
                <a:lnTo>
                  <a:pt x="237" y="345"/>
                </a:lnTo>
                <a:lnTo>
                  <a:pt x="237" y="342"/>
                </a:lnTo>
                <a:lnTo>
                  <a:pt x="237" y="342"/>
                </a:lnTo>
                <a:lnTo>
                  <a:pt x="234" y="344"/>
                </a:lnTo>
                <a:lnTo>
                  <a:pt x="234" y="344"/>
                </a:lnTo>
                <a:lnTo>
                  <a:pt x="235" y="345"/>
                </a:lnTo>
                <a:lnTo>
                  <a:pt x="235" y="345"/>
                </a:lnTo>
                <a:lnTo>
                  <a:pt x="237" y="345"/>
                </a:lnTo>
                <a:lnTo>
                  <a:pt x="237" y="345"/>
                </a:lnTo>
                <a:close/>
                <a:moveTo>
                  <a:pt x="257" y="236"/>
                </a:moveTo>
                <a:lnTo>
                  <a:pt x="257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4" y="236"/>
                </a:lnTo>
                <a:lnTo>
                  <a:pt x="257" y="236"/>
                </a:lnTo>
                <a:lnTo>
                  <a:pt x="257" y="236"/>
                </a:lnTo>
                <a:close/>
                <a:moveTo>
                  <a:pt x="32" y="211"/>
                </a:moveTo>
                <a:lnTo>
                  <a:pt x="32" y="211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2" y="209"/>
                </a:lnTo>
                <a:lnTo>
                  <a:pt x="32" y="209"/>
                </a:lnTo>
                <a:lnTo>
                  <a:pt x="32" y="211"/>
                </a:lnTo>
                <a:lnTo>
                  <a:pt x="32" y="211"/>
                </a:lnTo>
                <a:close/>
                <a:moveTo>
                  <a:pt x="278" y="254"/>
                </a:moveTo>
                <a:lnTo>
                  <a:pt x="278" y="254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4"/>
                </a:lnTo>
                <a:lnTo>
                  <a:pt x="278" y="254"/>
                </a:lnTo>
                <a:lnTo>
                  <a:pt x="278" y="254"/>
                </a:lnTo>
                <a:close/>
                <a:moveTo>
                  <a:pt x="341" y="148"/>
                </a:moveTo>
                <a:lnTo>
                  <a:pt x="341" y="148"/>
                </a:lnTo>
                <a:lnTo>
                  <a:pt x="341" y="148"/>
                </a:lnTo>
                <a:lnTo>
                  <a:pt x="341" y="148"/>
                </a:lnTo>
                <a:lnTo>
                  <a:pt x="343" y="142"/>
                </a:lnTo>
                <a:lnTo>
                  <a:pt x="343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8"/>
                </a:lnTo>
                <a:lnTo>
                  <a:pt x="341" y="148"/>
                </a:lnTo>
                <a:close/>
                <a:moveTo>
                  <a:pt x="377" y="123"/>
                </a:moveTo>
                <a:lnTo>
                  <a:pt x="377" y="123"/>
                </a:lnTo>
                <a:lnTo>
                  <a:pt x="379" y="123"/>
                </a:lnTo>
                <a:lnTo>
                  <a:pt x="379" y="123"/>
                </a:lnTo>
                <a:lnTo>
                  <a:pt x="380" y="120"/>
                </a:lnTo>
                <a:lnTo>
                  <a:pt x="379" y="116"/>
                </a:lnTo>
                <a:lnTo>
                  <a:pt x="379" y="116"/>
                </a:lnTo>
                <a:lnTo>
                  <a:pt x="379" y="120"/>
                </a:lnTo>
                <a:lnTo>
                  <a:pt x="379" y="120"/>
                </a:lnTo>
                <a:lnTo>
                  <a:pt x="377" y="123"/>
                </a:lnTo>
                <a:lnTo>
                  <a:pt x="377" y="123"/>
                </a:lnTo>
                <a:close/>
                <a:moveTo>
                  <a:pt x="25" y="385"/>
                </a:moveTo>
                <a:lnTo>
                  <a:pt x="25" y="385"/>
                </a:lnTo>
                <a:lnTo>
                  <a:pt x="25" y="383"/>
                </a:lnTo>
                <a:lnTo>
                  <a:pt x="25" y="383"/>
                </a:lnTo>
                <a:lnTo>
                  <a:pt x="24" y="381"/>
                </a:lnTo>
                <a:lnTo>
                  <a:pt x="24" y="381"/>
                </a:lnTo>
                <a:lnTo>
                  <a:pt x="22" y="378"/>
                </a:lnTo>
                <a:lnTo>
                  <a:pt x="22" y="378"/>
                </a:lnTo>
                <a:lnTo>
                  <a:pt x="22" y="380"/>
                </a:lnTo>
                <a:lnTo>
                  <a:pt x="22" y="380"/>
                </a:lnTo>
                <a:lnTo>
                  <a:pt x="25" y="385"/>
                </a:lnTo>
                <a:lnTo>
                  <a:pt x="25" y="385"/>
                </a:lnTo>
                <a:close/>
                <a:moveTo>
                  <a:pt x="216" y="246"/>
                </a:moveTo>
                <a:lnTo>
                  <a:pt x="216" y="246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9" y="244"/>
                </a:lnTo>
                <a:lnTo>
                  <a:pt x="219" y="244"/>
                </a:lnTo>
                <a:lnTo>
                  <a:pt x="218" y="244"/>
                </a:lnTo>
                <a:lnTo>
                  <a:pt x="216" y="246"/>
                </a:lnTo>
                <a:lnTo>
                  <a:pt x="216" y="246"/>
                </a:lnTo>
                <a:close/>
                <a:moveTo>
                  <a:pt x="70" y="246"/>
                </a:moveTo>
                <a:lnTo>
                  <a:pt x="70" y="246"/>
                </a:lnTo>
                <a:lnTo>
                  <a:pt x="73" y="244"/>
                </a:lnTo>
                <a:lnTo>
                  <a:pt x="73" y="241"/>
                </a:lnTo>
                <a:lnTo>
                  <a:pt x="73" y="241"/>
                </a:lnTo>
                <a:lnTo>
                  <a:pt x="70" y="246"/>
                </a:lnTo>
                <a:lnTo>
                  <a:pt x="70" y="246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6" y="277"/>
                </a:lnTo>
                <a:lnTo>
                  <a:pt x="276" y="277"/>
                </a:lnTo>
                <a:lnTo>
                  <a:pt x="275" y="276"/>
                </a:lnTo>
                <a:lnTo>
                  <a:pt x="275" y="276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391" y="347"/>
                </a:move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3" y="344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1" y="347"/>
                </a:lnTo>
                <a:lnTo>
                  <a:pt x="391" y="34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8"/>
                </a:lnTo>
                <a:lnTo>
                  <a:pt x="218" y="301"/>
                </a:lnTo>
                <a:lnTo>
                  <a:pt x="218" y="301"/>
                </a:lnTo>
                <a:lnTo>
                  <a:pt x="219" y="299"/>
                </a:lnTo>
                <a:lnTo>
                  <a:pt x="219" y="299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32" y="175"/>
                </a:moveTo>
                <a:lnTo>
                  <a:pt x="32" y="175"/>
                </a:lnTo>
                <a:lnTo>
                  <a:pt x="32" y="175"/>
                </a:lnTo>
                <a:lnTo>
                  <a:pt x="32" y="175"/>
                </a:lnTo>
                <a:lnTo>
                  <a:pt x="35" y="173"/>
                </a:lnTo>
                <a:lnTo>
                  <a:pt x="35" y="173"/>
                </a:lnTo>
                <a:lnTo>
                  <a:pt x="35" y="172"/>
                </a:lnTo>
                <a:lnTo>
                  <a:pt x="35" y="172"/>
                </a:lnTo>
                <a:lnTo>
                  <a:pt x="35" y="172"/>
                </a:lnTo>
                <a:lnTo>
                  <a:pt x="32" y="175"/>
                </a:lnTo>
                <a:lnTo>
                  <a:pt x="32" y="175"/>
                </a:lnTo>
                <a:close/>
                <a:moveTo>
                  <a:pt x="175" y="255"/>
                </a:moveTo>
                <a:lnTo>
                  <a:pt x="175" y="255"/>
                </a:lnTo>
                <a:lnTo>
                  <a:pt x="175" y="258"/>
                </a:lnTo>
                <a:lnTo>
                  <a:pt x="175" y="258"/>
                </a:lnTo>
                <a:lnTo>
                  <a:pt x="178" y="258"/>
                </a:lnTo>
                <a:lnTo>
                  <a:pt x="178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5"/>
                </a:lnTo>
                <a:lnTo>
                  <a:pt x="175" y="255"/>
                </a:lnTo>
                <a:lnTo>
                  <a:pt x="175" y="255"/>
                </a:lnTo>
                <a:close/>
                <a:moveTo>
                  <a:pt x="390" y="394"/>
                </a:moveTo>
                <a:lnTo>
                  <a:pt x="390" y="394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7" y="400"/>
                </a:lnTo>
                <a:lnTo>
                  <a:pt x="387" y="400"/>
                </a:lnTo>
                <a:lnTo>
                  <a:pt x="390" y="394"/>
                </a:lnTo>
                <a:lnTo>
                  <a:pt x="390" y="394"/>
                </a:lnTo>
                <a:close/>
                <a:moveTo>
                  <a:pt x="322" y="14"/>
                </a:moveTo>
                <a:lnTo>
                  <a:pt x="322" y="14"/>
                </a:lnTo>
                <a:lnTo>
                  <a:pt x="325" y="17"/>
                </a:lnTo>
                <a:lnTo>
                  <a:pt x="325" y="17"/>
                </a:lnTo>
                <a:lnTo>
                  <a:pt x="328" y="20"/>
                </a:lnTo>
                <a:lnTo>
                  <a:pt x="328" y="20"/>
                </a:lnTo>
                <a:lnTo>
                  <a:pt x="325" y="15"/>
                </a:lnTo>
                <a:lnTo>
                  <a:pt x="322" y="14"/>
                </a:lnTo>
                <a:lnTo>
                  <a:pt x="322" y="14"/>
                </a:lnTo>
                <a:close/>
                <a:moveTo>
                  <a:pt x="215" y="222"/>
                </a:moveTo>
                <a:lnTo>
                  <a:pt x="215" y="222"/>
                </a:lnTo>
                <a:lnTo>
                  <a:pt x="215" y="216"/>
                </a:lnTo>
                <a:lnTo>
                  <a:pt x="215" y="216"/>
                </a:lnTo>
                <a:lnTo>
                  <a:pt x="215" y="219"/>
                </a:lnTo>
                <a:lnTo>
                  <a:pt x="215" y="222"/>
                </a:lnTo>
                <a:lnTo>
                  <a:pt x="215" y="222"/>
                </a:lnTo>
                <a:close/>
                <a:moveTo>
                  <a:pt x="188" y="279"/>
                </a:moveTo>
                <a:lnTo>
                  <a:pt x="188" y="279"/>
                </a:lnTo>
                <a:lnTo>
                  <a:pt x="188" y="274"/>
                </a:lnTo>
                <a:lnTo>
                  <a:pt x="188" y="274"/>
                </a:lnTo>
                <a:lnTo>
                  <a:pt x="186" y="274"/>
                </a:lnTo>
                <a:lnTo>
                  <a:pt x="186" y="274"/>
                </a:lnTo>
                <a:lnTo>
                  <a:pt x="188" y="279"/>
                </a:lnTo>
                <a:lnTo>
                  <a:pt x="188" y="279"/>
                </a:lnTo>
                <a:lnTo>
                  <a:pt x="188" y="280"/>
                </a:lnTo>
                <a:lnTo>
                  <a:pt x="188" y="279"/>
                </a:lnTo>
                <a:lnTo>
                  <a:pt x="188" y="279"/>
                </a:lnTo>
                <a:close/>
                <a:moveTo>
                  <a:pt x="76" y="228"/>
                </a:moveTo>
                <a:lnTo>
                  <a:pt x="76" y="228"/>
                </a:lnTo>
                <a:lnTo>
                  <a:pt x="78" y="230"/>
                </a:lnTo>
                <a:lnTo>
                  <a:pt x="78" y="230"/>
                </a:lnTo>
                <a:lnTo>
                  <a:pt x="79" y="227"/>
                </a:lnTo>
                <a:lnTo>
                  <a:pt x="79" y="227"/>
                </a:lnTo>
                <a:lnTo>
                  <a:pt x="78" y="225"/>
                </a:lnTo>
                <a:lnTo>
                  <a:pt x="78" y="22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close/>
                <a:moveTo>
                  <a:pt x="43" y="367"/>
                </a:moveTo>
                <a:lnTo>
                  <a:pt x="43" y="367"/>
                </a:lnTo>
                <a:lnTo>
                  <a:pt x="41" y="364"/>
                </a:lnTo>
                <a:lnTo>
                  <a:pt x="38" y="359"/>
                </a:lnTo>
                <a:lnTo>
                  <a:pt x="38" y="359"/>
                </a:lnTo>
                <a:lnTo>
                  <a:pt x="43" y="367"/>
                </a:lnTo>
                <a:lnTo>
                  <a:pt x="43" y="367"/>
                </a:lnTo>
                <a:close/>
                <a:moveTo>
                  <a:pt x="149" y="276"/>
                </a:moveTo>
                <a:lnTo>
                  <a:pt x="149" y="276"/>
                </a:lnTo>
                <a:lnTo>
                  <a:pt x="149" y="268"/>
                </a:lnTo>
                <a:lnTo>
                  <a:pt x="149" y="268"/>
                </a:lnTo>
                <a:lnTo>
                  <a:pt x="149" y="276"/>
                </a:lnTo>
                <a:lnTo>
                  <a:pt x="149" y="276"/>
                </a:lnTo>
                <a:close/>
                <a:moveTo>
                  <a:pt x="399" y="389"/>
                </a:moveTo>
                <a:lnTo>
                  <a:pt x="399" y="389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8" y="392"/>
                </a:lnTo>
                <a:lnTo>
                  <a:pt x="399" y="389"/>
                </a:lnTo>
                <a:lnTo>
                  <a:pt x="399" y="38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21" y="82"/>
                </a:lnTo>
                <a:lnTo>
                  <a:pt x="221" y="82"/>
                </a:lnTo>
                <a:lnTo>
                  <a:pt x="224" y="82"/>
                </a:lnTo>
                <a:lnTo>
                  <a:pt x="224" y="82"/>
                </a:lnTo>
                <a:lnTo>
                  <a:pt x="221" y="80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9" y="375"/>
                </a:moveTo>
                <a:lnTo>
                  <a:pt x="19" y="375"/>
                </a:lnTo>
                <a:lnTo>
                  <a:pt x="19" y="372"/>
                </a:lnTo>
                <a:lnTo>
                  <a:pt x="18" y="369"/>
                </a:lnTo>
                <a:lnTo>
                  <a:pt x="18" y="369"/>
                </a:lnTo>
                <a:lnTo>
                  <a:pt x="19" y="372"/>
                </a:lnTo>
                <a:lnTo>
                  <a:pt x="19" y="375"/>
                </a:lnTo>
                <a:lnTo>
                  <a:pt x="19" y="375"/>
                </a:lnTo>
                <a:close/>
                <a:moveTo>
                  <a:pt x="22" y="146"/>
                </a:moveTo>
                <a:lnTo>
                  <a:pt x="22" y="146"/>
                </a:lnTo>
                <a:lnTo>
                  <a:pt x="21" y="146"/>
                </a:lnTo>
                <a:lnTo>
                  <a:pt x="21" y="146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2" y="146"/>
                </a:lnTo>
                <a:lnTo>
                  <a:pt x="22" y="146"/>
                </a:lnTo>
                <a:close/>
                <a:moveTo>
                  <a:pt x="316" y="273"/>
                </a:moveTo>
                <a:lnTo>
                  <a:pt x="316" y="273"/>
                </a:lnTo>
                <a:lnTo>
                  <a:pt x="316" y="269"/>
                </a:lnTo>
                <a:lnTo>
                  <a:pt x="314" y="265"/>
                </a:lnTo>
                <a:lnTo>
                  <a:pt x="314" y="265"/>
                </a:lnTo>
                <a:lnTo>
                  <a:pt x="316" y="273"/>
                </a:lnTo>
                <a:lnTo>
                  <a:pt x="316" y="273"/>
                </a:lnTo>
                <a:close/>
                <a:moveTo>
                  <a:pt x="122" y="402"/>
                </a:moveTo>
                <a:lnTo>
                  <a:pt x="122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2" y="403"/>
                </a:lnTo>
                <a:lnTo>
                  <a:pt x="122" y="403"/>
                </a:lnTo>
                <a:lnTo>
                  <a:pt x="122" y="402"/>
                </a:lnTo>
                <a:lnTo>
                  <a:pt x="122" y="402"/>
                </a:lnTo>
                <a:close/>
                <a:moveTo>
                  <a:pt x="243" y="246"/>
                </a:moveTo>
                <a:lnTo>
                  <a:pt x="243" y="246"/>
                </a:lnTo>
                <a:lnTo>
                  <a:pt x="242" y="247"/>
                </a:lnTo>
                <a:lnTo>
                  <a:pt x="243" y="250"/>
                </a:lnTo>
                <a:lnTo>
                  <a:pt x="243" y="250"/>
                </a:lnTo>
                <a:lnTo>
                  <a:pt x="243" y="246"/>
                </a:lnTo>
                <a:lnTo>
                  <a:pt x="243" y="246"/>
                </a:lnTo>
                <a:close/>
                <a:moveTo>
                  <a:pt x="272" y="124"/>
                </a:moveTo>
                <a:lnTo>
                  <a:pt x="272" y="124"/>
                </a:lnTo>
                <a:lnTo>
                  <a:pt x="272" y="124"/>
                </a:lnTo>
                <a:lnTo>
                  <a:pt x="272" y="124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2" y="124"/>
                </a:lnTo>
                <a:lnTo>
                  <a:pt x="272" y="124"/>
                </a:lnTo>
                <a:close/>
                <a:moveTo>
                  <a:pt x="374" y="407"/>
                </a:moveTo>
                <a:lnTo>
                  <a:pt x="374" y="407"/>
                </a:lnTo>
                <a:lnTo>
                  <a:pt x="374" y="407"/>
                </a:lnTo>
                <a:lnTo>
                  <a:pt x="374" y="407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74" y="408"/>
                </a:lnTo>
                <a:lnTo>
                  <a:pt x="374" y="408"/>
                </a:lnTo>
                <a:lnTo>
                  <a:pt x="374" y="407"/>
                </a:lnTo>
                <a:lnTo>
                  <a:pt x="374" y="407"/>
                </a:lnTo>
                <a:close/>
                <a:moveTo>
                  <a:pt x="134" y="410"/>
                </a:moveTo>
                <a:lnTo>
                  <a:pt x="134" y="410"/>
                </a:lnTo>
                <a:lnTo>
                  <a:pt x="136" y="407"/>
                </a:lnTo>
                <a:lnTo>
                  <a:pt x="136" y="407"/>
                </a:lnTo>
                <a:lnTo>
                  <a:pt x="133" y="408"/>
                </a:lnTo>
                <a:lnTo>
                  <a:pt x="133" y="408"/>
                </a:lnTo>
                <a:lnTo>
                  <a:pt x="134" y="410"/>
                </a:lnTo>
                <a:lnTo>
                  <a:pt x="134" y="41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6" y="113"/>
                </a:lnTo>
                <a:lnTo>
                  <a:pt x="46" y="113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97" y="86"/>
                </a:moveTo>
                <a:lnTo>
                  <a:pt x="197" y="86"/>
                </a:lnTo>
                <a:lnTo>
                  <a:pt x="193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4" y="86"/>
                </a:lnTo>
                <a:lnTo>
                  <a:pt x="197" y="86"/>
                </a:lnTo>
                <a:lnTo>
                  <a:pt x="197" y="86"/>
                </a:lnTo>
                <a:close/>
                <a:moveTo>
                  <a:pt x="248" y="411"/>
                </a:moveTo>
                <a:lnTo>
                  <a:pt x="248" y="411"/>
                </a:lnTo>
                <a:lnTo>
                  <a:pt x="246" y="408"/>
                </a:lnTo>
                <a:lnTo>
                  <a:pt x="246" y="408"/>
                </a:lnTo>
                <a:lnTo>
                  <a:pt x="246" y="410"/>
                </a:lnTo>
                <a:lnTo>
                  <a:pt x="246" y="411"/>
                </a:lnTo>
                <a:lnTo>
                  <a:pt x="246" y="411"/>
                </a:lnTo>
                <a:lnTo>
                  <a:pt x="246" y="411"/>
                </a:lnTo>
                <a:lnTo>
                  <a:pt x="248" y="411"/>
                </a:lnTo>
                <a:lnTo>
                  <a:pt x="248" y="411"/>
                </a:lnTo>
                <a:close/>
                <a:moveTo>
                  <a:pt x="251" y="257"/>
                </a:moveTo>
                <a:lnTo>
                  <a:pt x="251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60"/>
                </a:lnTo>
                <a:lnTo>
                  <a:pt x="248" y="260"/>
                </a:lnTo>
                <a:lnTo>
                  <a:pt x="249" y="258"/>
                </a:lnTo>
                <a:lnTo>
                  <a:pt x="251" y="257"/>
                </a:lnTo>
                <a:lnTo>
                  <a:pt x="251" y="257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6" y="101"/>
                </a:lnTo>
                <a:lnTo>
                  <a:pt x="16" y="101"/>
                </a:lnTo>
                <a:lnTo>
                  <a:pt x="16" y="102"/>
                </a:lnTo>
                <a:lnTo>
                  <a:pt x="16" y="102"/>
                </a:lnTo>
                <a:close/>
                <a:moveTo>
                  <a:pt x="385" y="104"/>
                </a:moveTo>
                <a:lnTo>
                  <a:pt x="385" y="104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2" y="104"/>
                </a:lnTo>
                <a:lnTo>
                  <a:pt x="382" y="104"/>
                </a:lnTo>
                <a:lnTo>
                  <a:pt x="385" y="104"/>
                </a:lnTo>
                <a:lnTo>
                  <a:pt x="385" y="104"/>
                </a:lnTo>
                <a:close/>
                <a:moveTo>
                  <a:pt x="147" y="397"/>
                </a:moveTo>
                <a:lnTo>
                  <a:pt x="147" y="397"/>
                </a:lnTo>
                <a:lnTo>
                  <a:pt x="150" y="397"/>
                </a:lnTo>
                <a:lnTo>
                  <a:pt x="150" y="397"/>
                </a:lnTo>
                <a:lnTo>
                  <a:pt x="149" y="394"/>
                </a:lnTo>
                <a:lnTo>
                  <a:pt x="149" y="394"/>
                </a:lnTo>
                <a:lnTo>
                  <a:pt x="147" y="397"/>
                </a:lnTo>
                <a:lnTo>
                  <a:pt x="147" y="397"/>
                </a:lnTo>
                <a:close/>
                <a:moveTo>
                  <a:pt x="81" y="392"/>
                </a:moveTo>
                <a:lnTo>
                  <a:pt x="81" y="392"/>
                </a:lnTo>
                <a:lnTo>
                  <a:pt x="81" y="396"/>
                </a:lnTo>
                <a:lnTo>
                  <a:pt x="81" y="396"/>
                </a:lnTo>
                <a:lnTo>
                  <a:pt x="82" y="396"/>
                </a:lnTo>
                <a:lnTo>
                  <a:pt x="82" y="396"/>
                </a:lnTo>
                <a:lnTo>
                  <a:pt x="81" y="392"/>
                </a:lnTo>
                <a:lnTo>
                  <a:pt x="81" y="392"/>
                </a:lnTo>
                <a:close/>
                <a:moveTo>
                  <a:pt x="322" y="154"/>
                </a:moveTo>
                <a:lnTo>
                  <a:pt x="322" y="154"/>
                </a:lnTo>
                <a:lnTo>
                  <a:pt x="322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4"/>
                </a:lnTo>
                <a:lnTo>
                  <a:pt x="325" y="154"/>
                </a:lnTo>
                <a:lnTo>
                  <a:pt x="325" y="153"/>
                </a:lnTo>
                <a:lnTo>
                  <a:pt x="325" y="153"/>
                </a:lnTo>
                <a:lnTo>
                  <a:pt x="322" y="154"/>
                </a:lnTo>
                <a:lnTo>
                  <a:pt x="322" y="154"/>
                </a:lnTo>
                <a:close/>
                <a:moveTo>
                  <a:pt x="188" y="284"/>
                </a:moveTo>
                <a:lnTo>
                  <a:pt x="188" y="284"/>
                </a:lnTo>
                <a:lnTo>
                  <a:pt x="188" y="285"/>
                </a:lnTo>
                <a:lnTo>
                  <a:pt x="188" y="285"/>
                </a:lnTo>
                <a:lnTo>
                  <a:pt x="190" y="287"/>
                </a:lnTo>
                <a:lnTo>
                  <a:pt x="190" y="287"/>
                </a:lnTo>
                <a:lnTo>
                  <a:pt x="190" y="284"/>
                </a:lnTo>
                <a:lnTo>
                  <a:pt x="190" y="284"/>
                </a:lnTo>
                <a:lnTo>
                  <a:pt x="188" y="284"/>
                </a:lnTo>
                <a:lnTo>
                  <a:pt x="188" y="284"/>
                </a:lnTo>
                <a:close/>
                <a:moveTo>
                  <a:pt x="22" y="112"/>
                </a:moveTo>
                <a:lnTo>
                  <a:pt x="22" y="112"/>
                </a:lnTo>
                <a:lnTo>
                  <a:pt x="22" y="108"/>
                </a:lnTo>
                <a:lnTo>
                  <a:pt x="22" y="108"/>
                </a:lnTo>
                <a:lnTo>
                  <a:pt x="22" y="105"/>
                </a:lnTo>
                <a:lnTo>
                  <a:pt x="22" y="105"/>
                </a:lnTo>
                <a:lnTo>
                  <a:pt x="21" y="110"/>
                </a:lnTo>
                <a:lnTo>
                  <a:pt x="22" y="112"/>
                </a:lnTo>
                <a:lnTo>
                  <a:pt x="22" y="112"/>
                </a:lnTo>
                <a:close/>
                <a:moveTo>
                  <a:pt x="142" y="408"/>
                </a:moveTo>
                <a:lnTo>
                  <a:pt x="142" y="408"/>
                </a:lnTo>
                <a:lnTo>
                  <a:pt x="141" y="408"/>
                </a:lnTo>
                <a:lnTo>
                  <a:pt x="139" y="410"/>
                </a:lnTo>
                <a:lnTo>
                  <a:pt x="139" y="410"/>
                </a:lnTo>
                <a:lnTo>
                  <a:pt x="142" y="408"/>
                </a:lnTo>
                <a:lnTo>
                  <a:pt x="142" y="408"/>
                </a:lnTo>
                <a:close/>
                <a:moveTo>
                  <a:pt x="254" y="257"/>
                </a:moveTo>
                <a:lnTo>
                  <a:pt x="254" y="257"/>
                </a:lnTo>
                <a:lnTo>
                  <a:pt x="254" y="258"/>
                </a:lnTo>
                <a:lnTo>
                  <a:pt x="254" y="258"/>
                </a:lnTo>
                <a:lnTo>
                  <a:pt x="257" y="258"/>
                </a:lnTo>
                <a:lnTo>
                  <a:pt x="257" y="258"/>
                </a:lnTo>
                <a:lnTo>
                  <a:pt x="256" y="257"/>
                </a:lnTo>
                <a:lnTo>
                  <a:pt x="254" y="257"/>
                </a:lnTo>
                <a:lnTo>
                  <a:pt x="254" y="257"/>
                </a:lnTo>
                <a:close/>
                <a:moveTo>
                  <a:pt x="382" y="301"/>
                </a:moveTo>
                <a:lnTo>
                  <a:pt x="382" y="301"/>
                </a:lnTo>
                <a:lnTo>
                  <a:pt x="384" y="296"/>
                </a:lnTo>
                <a:lnTo>
                  <a:pt x="384" y="296"/>
                </a:lnTo>
                <a:lnTo>
                  <a:pt x="382" y="298"/>
                </a:lnTo>
                <a:lnTo>
                  <a:pt x="382" y="301"/>
                </a:lnTo>
                <a:lnTo>
                  <a:pt x="382" y="301"/>
                </a:lnTo>
                <a:close/>
                <a:moveTo>
                  <a:pt x="361" y="317"/>
                </a:moveTo>
                <a:lnTo>
                  <a:pt x="361" y="317"/>
                </a:lnTo>
                <a:lnTo>
                  <a:pt x="360" y="315"/>
                </a:lnTo>
                <a:lnTo>
                  <a:pt x="360" y="315"/>
                </a:lnTo>
                <a:lnTo>
                  <a:pt x="358" y="318"/>
                </a:lnTo>
                <a:lnTo>
                  <a:pt x="358" y="320"/>
                </a:lnTo>
                <a:lnTo>
                  <a:pt x="358" y="320"/>
                </a:lnTo>
                <a:lnTo>
                  <a:pt x="361" y="317"/>
                </a:lnTo>
                <a:lnTo>
                  <a:pt x="361" y="317"/>
                </a:lnTo>
                <a:close/>
                <a:moveTo>
                  <a:pt x="380" y="167"/>
                </a:moveTo>
                <a:lnTo>
                  <a:pt x="380" y="167"/>
                </a:lnTo>
                <a:lnTo>
                  <a:pt x="384" y="168"/>
                </a:lnTo>
                <a:lnTo>
                  <a:pt x="384" y="168"/>
                </a:lnTo>
                <a:lnTo>
                  <a:pt x="384" y="165"/>
                </a:lnTo>
                <a:lnTo>
                  <a:pt x="384" y="165"/>
                </a:lnTo>
                <a:lnTo>
                  <a:pt x="380" y="167"/>
                </a:lnTo>
                <a:lnTo>
                  <a:pt x="380" y="167"/>
                </a:lnTo>
                <a:close/>
                <a:moveTo>
                  <a:pt x="256" y="273"/>
                </a:moveTo>
                <a:lnTo>
                  <a:pt x="256" y="273"/>
                </a:lnTo>
                <a:lnTo>
                  <a:pt x="256" y="273"/>
                </a:lnTo>
                <a:lnTo>
                  <a:pt x="256" y="273"/>
                </a:lnTo>
                <a:lnTo>
                  <a:pt x="251" y="273"/>
                </a:lnTo>
                <a:lnTo>
                  <a:pt x="251" y="273"/>
                </a:lnTo>
                <a:lnTo>
                  <a:pt x="251" y="274"/>
                </a:lnTo>
                <a:lnTo>
                  <a:pt x="251" y="274"/>
                </a:lnTo>
                <a:lnTo>
                  <a:pt x="256" y="273"/>
                </a:lnTo>
                <a:lnTo>
                  <a:pt x="256" y="273"/>
                </a:lnTo>
                <a:close/>
                <a:moveTo>
                  <a:pt x="142" y="252"/>
                </a:moveTo>
                <a:lnTo>
                  <a:pt x="142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0"/>
                </a:lnTo>
                <a:lnTo>
                  <a:pt x="145" y="250"/>
                </a:lnTo>
                <a:lnTo>
                  <a:pt x="144" y="250"/>
                </a:lnTo>
                <a:lnTo>
                  <a:pt x="144" y="250"/>
                </a:lnTo>
                <a:lnTo>
                  <a:pt x="142" y="252"/>
                </a:lnTo>
                <a:lnTo>
                  <a:pt x="142" y="252"/>
                </a:lnTo>
                <a:close/>
                <a:moveTo>
                  <a:pt x="169" y="255"/>
                </a:moveTo>
                <a:lnTo>
                  <a:pt x="169" y="255"/>
                </a:lnTo>
                <a:lnTo>
                  <a:pt x="171" y="257"/>
                </a:lnTo>
                <a:lnTo>
                  <a:pt x="172" y="257"/>
                </a:lnTo>
                <a:lnTo>
                  <a:pt x="172" y="257"/>
                </a:lnTo>
                <a:lnTo>
                  <a:pt x="171" y="255"/>
                </a:lnTo>
                <a:lnTo>
                  <a:pt x="171" y="255"/>
                </a:lnTo>
                <a:lnTo>
                  <a:pt x="169" y="255"/>
                </a:lnTo>
                <a:lnTo>
                  <a:pt x="169" y="255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9" y="175"/>
                </a:lnTo>
                <a:lnTo>
                  <a:pt x="79" y="175"/>
                </a:lnTo>
                <a:lnTo>
                  <a:pt x="79" y="172"/>
                </a:lnTo>
                <a:lnTo>
                  <a:pt x="79" y="172"/>
                </a:lnTo>
                <a:lnTo>
                  <a:pt x="79" y="170"/>
                </a:lnTo>
                <a:lnTo>
                  <a:pt x="79" y="170"/>
                </a:lnTo>
                <a:lnTo>
                  <a:pt x="79" y="170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391" y="131"/>
                </a:moveTo>
                <a:lnTo>
                  <a:pt x="391" y="131"/>
                </a:lnTo>
                <a:lnTo>
                  <a:pt x="393" y="127"/>
                </a:lnTo>
                <a:lnTo>
                  <a:pt x="393" y="126"/>
                </a:lnTo>
                <a:lnTo>
                  <a:pt x="393" y="126"/>
                </a:lnTo>
                <a:lnTo>
                  <a:pt x="391" y="127"/>
                </a:lnTo>
                <a:lnTo>
                  <a:pt x="391" y="131"/>
                </a:lnTo>
                <a:lnTo>
                  <a:pt x="391" y="131"/>
                </a:lnTo>
                <a:close/>
                <a:moveTo>
                  <a:pt x="178" y="410"/>
                </a:moveTo>
                <a:lnTo>
                  <a:pt x="178" y="410"/>
                </a:lnTo>
                <a:lnTo>
                  <a:pt x="178" y="413"/>
                </a:lnTo>
                <a:lnTo>
                  <a:pt x="180" y="413"/>
                </a:lnTo>
                <a:lnTo>
                  <a:pt x="180" y="413"/>
                </a:lnTo>
                <a:lnTo>
                  <a:pt x="178" y="410"/>
                </a:lnTo>
                <a:lnTo>
                  <a:pt x="178" y="410"/>
                </a:lnTo>
                <a:close/>
                <a:moveTo>
                  <a:pt x="238" y="250"/>
                </a:moveTo>
                <a:lnTo>
                  <a:pt x="238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50"/>
                </a:lnTo>
                <a:lnTo>
                  <a:pt x="237" y="250"/>
                </a:lnTo>
                <a:lnTo>
                  <a:pt x="238" y="250"/>
                </a:lnTo>
                <a:lnTo>
                  <a:pt x="238" y="250"/>
                </a:lnTo>
                <a:close/>
                <a:moveTo>
                  <a:pt x="332" y="36"/>
                </a:moveTo>
                <a:lnTo>
                  <a:pt x="332" y="36"/>
                </a:lnTo>
                <a:lnTo>
                  <a:pt x="330" y="33"/>
                </a:lnTo>
                <a:lnTo>
                  <a:pt x="328" y="31"/>
                </a:lnTo>
                <a:lnTo>
                  <a:pt x="328" y="31"/>
                </a:lnTo>
                <a:lnTo>
                  <a:pt x="332" y="36"/>
                </a:lnTo>
                <a:lnTo>
                  <a:pt x="332" y="36"/>
                </a:lnTo>
                <a:close/>
                <a:moveTo>
                  <a:pt x="278" y="302"/>
                </a:moveTo>
                <a:lnTo>
                  <a:pt x="278" y="302"/>
                </a:lnTo>
                <a:lnTo>
                  <a:pt x="284" y="302"/>
                </a:lnTo>
                <a:lnTo>
                  <a:pt x="284" y="302"/>
                </a:lnTo>
                <a:lnTo>
                  <a:pt x="279" y="302"/>
                </a:lnTo>
                <a:lnTo>
                  <a:pt x="279" y="302"/>
                </a:lnTo>
                <a:lnTo>
                  <a:pt x="278" y="302"/>
                </a:lnTo>
                <a:lnTo>
                  <a:pt x="278" y="302"/>
                </a:lnTo>
                <a:close/>
                <a:moveTo>
                  <a:pt x="76" y="94"/>
                </a:moveTo>
                <a:lnTo>
                  <a:pt x="76" y="94"/>
                </a:lnTo>
                <a:lnTo>
                  <a:pt x="76" y="93"/>
                </a:lnTo>
                <a:lnTo>
                  <a:pt x="76" y="93"/>
                </a:lnTo>
                <a:lnTo>
                  <a:pt x="76" y="91"/>
                </a:lnTo>
                <a:lnTo>
                  <a:pt x="76" y="91"/>
                </a:lnTo>
                <a:lnTo>
                  <a:pt x="76" y="91"/>
                </a:lnTo>
                <a:lnTo>
                  <a:pt x="74" y="91"/>
                </a:lnTo>
                <a:lnTo>
                  <a:pt x="74" y="91"/>
                </a:lnTo>
                <a:lnTo>
                  <a:pt x="76" y="94"/>
                </a:lnTo>
                <a:lnTo>
                  <a:pt x="76" y="94"/>
                </a:lnTo>
                <a:close/>
                <a:moveTo>
                  <a:pt x="216" y="413"/>
                </a:moveTo>
                <a:lnTo>
                  <a:pt x="216" y="413"/>
                </a:lnTo>
                <a:lnTo>
                  <a:pt x="218" y="413"/>
                </a:lnTo>
                <a:lnTo>
                  <a:pt x="218" y="413"/>
                </a:lnTo>
                <a:lnTo>
                  <a:pt x="221" y="413"/>
                </a:lnTo>
                <a:lnTo>
                  <a:pt x="221" y="413"/>
                </a:lnTo>
                <a:lnTo>
                  <a:pt x="216" y="411"/>
                </a:lnTo>
                <a:lnTo>
                  <a:pt x="216" y="413"/>
                </a:lnTo>
                <a:lnTo>
                  <a:pt x="216" y="413"/>
                </a:lnTo>
                <a:close/>
                <a:moveTo>
                  <a:pt x="149" y="306"/>
                </a:moveTo>
                <a:lnTo>
                  <a:pt x="149" y="306"/>
                </a:lnTo>
                <a:lnTo>
                  <a:pt x="149" y="307"/>
                </a:lnTo>
                <a:lnTo>
                  <a:pt x="149" y="307"/>
                </a:lnTo>
                <a:lnTo>
                  <a:pt x="155" y="307"/>
                </a:lnTo>
                <a:lnTo>
                  <a:pt x="155" y="307"/>
                </a:lnTo>
                <a:lnTo>
                  <a:pt x="155" y="306"/>
                </a:lnTo>
                <a:lnTo>
                  <a:pt x="155" y="306"/>
                </a:lnTo>
                <a:lnTo>
                  <a:pt x="149" y="306"/>
                </a:lnTo>
                <a:lnTo>
                  <a:pt x="149" y="306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54" y="142"/>
                </a:lnTo>
                <a:lnTo>
                  <a:pt x="354" y="142"/>
                </a:lnTo>
                <a:lnTo>
                  <a:pt x="355" y="140"/>
                </a:lnTo>
                <a:lnTo>
                  <a:pt x="355" y="140"/>
                </a:lnTo>
                <a:lnTo>
                  <a:pt x="354" y="138"/>
                </a:lnTo>
                <a:lnTo>
                  <a:pt x="354" y="138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52" y="96"/>
                </a:moveTo>
                <a:lnTo>
                  <a:pt x="52" y="96"/>
                </a:lnTo>
                <a:lnTo>
                  <a:pt x="51" y="96"/>
                </a:lnTo>
                <a:lnTo>
                  <a:pt x="51" y="96"/>
                </a:lnTo>
                <a:lnTo>
                  <a:pt x="52" y="99"/>
                </a:lnTo>
                <a:lnTo>
                  <a:pt x="52" y="99"/>
                </a:lnTo>
                <a:lnTo>
                  <a:pt x="52" y="96"/>
                </a:lnTo>
                <a:lnTo>
                  <a:pt x="52" y="96"/>
                </a:lnTo>
                <a:close/>
                <a:moveTo>
                  <a:pt x="376" y="261"/>
                </a:moveTo>
                <a:lnTo>
                  <a:pt x="376" y="261"/>
                </a:lnTo>
                <a:lnTo>
                  <a:pt x="374" y="265"/>
                </a:lnTo>
                <a:lnTo>
                  <a:pt x="374" y="265"/>
                </a:lnTo>
                <a:lnTo>
                  <a:pt x="376" y="263"/>
                </a:lnTo>
                <a:lnTo>
                  <a:pt x="376" y="263"/>
                </a:lnTo>
                <a:lnTo>
                  <a:pt x="376" y="261"/>
                </a:lnTo>
                <a:lnTo>
                  <a:pt x="376" y="261"/>
                </a:lnTo>
                <a:close/>
                <a:moveTo>
                  <a:pt x="63" y="31"/>
                </a:moveTo>
                <a:lnTo>
                  <a:pt x="63" y="31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145" y="127"/>
                </a:move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4"/>
                </a:lnTo>
                <a:lnTo>
                  <a:pt x="145" y="124"/>
                </a:lnTo>
                <a:lnTo>
                  <a:pt x="144" y="124"/>
                </a:lnTo>
                <a:lnTo>
                  <a:pt x="144" y="124"/>
                </a:lnTo>
                <a:lnTo>
                  <a:pt x="145" y="127"/>
                </a:lnTo>
                <a:lnTo>
                  <a:pt x="145" y="127"/>
                </a:lnTo>
                <a:close/>
                <a:moveTo>
                  <a:pt x="346" y="337"/>
                </a:moveTo>
                <a:lnTo>
                  <a:pt x="346" y="337"/>
                </a:lnTo>
                <a:lnTo>
                  <a:pt x="344" y="336"/>
                </a:lnTo>
                <a:lnTo>
                  <a:pt x="344" y="336"/>
                </a:lnTo>
                <a:lnTo>
                  <a:pt x="344" y="339"/>
                </a:lnTo>
                <a:lnTo>
                  <a:pt x="344" y="339"/>
                </a:lnTo>
                <a:lnTo>
                  <a:pt x="346" y="337"/>
                </a:lnTo>
                <a:lnTo>
                  <a:pt x="346" y="337"/>
                </a:lnTo>
                <a:close/>
                <a:moveTo>
                  <a:pt x="286" y="260"/>
                </a:moveTo>
                <a:lnTo>
                  <a:pt x="286" y="260"/>
                </a:lnTo>
                <a:lnTo>
                  <a:pt x="286" y="261"/>
                </a:lnTo>
                <a:lnTo>
                  <a:pt x="286" y="261"/>
                </a:lnTo>
                <a:lnTo>
                  <a:pt x="287" y="261"/>
                </a:lnTo>
                <a:lnTo>
                  <a:pt x="287" y="260"/>
                </a:lnTo>
                <a:lnTo>
                  <a:pt x="287" y="260"/>
                </a:lnTo>
                <a:lnTo>
                  <a:pt x="286" y="260"/>
                </a:lnTo>
                <a:lnTo>
                  <a:pt x="286" y="260"/>
                </a:lnTo>
                <a:close/>
                <a:moveTo>
                  <a:pt x="90" y="273"/>
                </a:moveTo>
                <a:lnTo>
                  <a:pt x="90" y="273"/>
                </a:lnTo>
                <a:lnTo>
                  <a:pt x="92" y="274"/>
                </a:lnTo>
                <a:lnTo>
                  <a:pt x="92" y="274"/>
                </a:lnTo>
                <a:lnTo>
                  <a:pt x="93" y="271"/>
                </a:lnTo>
                <a:lnTo>
                  <a:pt x="93" y="271"/>
                </a:lnTo>
                <a:lnTo>
                  <a:pt x="90" y="273"/>
                </a:lnTo>
                <a:lnTo>
                  <a:pt x="90" y="273"/>
                </a:lnTo>
                <a:close/>
                <a:moveTo>
                  <a:pt x="273" y="140"/>
                </a:moveTo>
                <a:lnTo>
                  <a:pt x="273" y="140"/>
                </a:lnTo>
                <a:lnTo>
                  <a:pt x="275" y="143"/>
                </a:lnTo>
                <a:lnTo>
                  <a:pt x="275" y="143"/>
                </a:lnTo>
                <a:lnTo>
                  <a:pt x="275" y="142"/>
                </a:lnTo>
                <a:lnTo>
                  <a:pt x="273" y="140"/>
                </a:lnTo>
                <a:lnTo>
                  <a:pt x="273" y="140"/>
                </a:lnTo>
                <a:close/>
                <a:moveTo>
                  <a:pt x="283" y="269"/>
                </a:moveTo>
                <a:lnTo>
                  <a:pt x="283" y="269"/>
                </a:lnTo>
                <a:lnTo>
                  <a:pt x="284" y="269"/>
                </a:lnTo>
                <a:lnTo>
                  <a:pt x="284" y="269"/>
                </a:lnTo>
                <a:lnTo>
                  <a:pt x="283" y="266"/>
                </a:lnTo>
                <a:lnTo>
                  <a:pt x="283" y="266"/>
                </a:lnTo>
                <a:lnTo>
                  <a:pt x="283" y="268"/>
                </a:lnTo>
                <a:lnTo>
                  <a:pt x="283" y="269"/>
                </a:lnTo>
                <a:lnTo>
                  <a:pt x="283" y="269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7"/>
                </a:lnTo>
                <a:lnTo>
                  <a:pt x="338" y="77"/>
                </a:lnTo>
                <a:lnTo>
                  <a:pt x="339" y="75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339" y="200"/>
                </a:moveTo>
                <a:lnTo>
                  <a:pt x="339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lnTo>
                  <a:pt x="336" y="202"/>
                </a:lnTo>
                <a:lnTo>
                  <a:pt x="336" y="202"/>
                </a:lnTo>
                <a:lnTo>
                  <a:pt x="338" y="202"/>
                </a:lnTo>
                <a:lnTo>
                  <a:pt x="338" y="202"/>
                </a:lnTo>
                <a:lnTo>
                  <a:pt x="339" y="200"/>
                </a:lnTo>
                <a:lnTo>
                  <a:pt x="339" y="200"/>
                </a:lnTo>
                <a:close/>
                <a:moveTo>
                  <a:pt x="287" y="265"/>
                </a:move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6"/>
                </a:lnTo>
                <a:lnTo>
                  <a:pt x="287" y="265"/>
                </a:lnTo>
                <a:lnTo>
                  <a:pt x="287" y="265"/>
                </a:lnTo>
                <a:close/>
                <a:moveTo>
                  <a:pt x="142" y="257"/>
                </a:moveTo>
                <a:lnTo>
                  <a:pt x="142" y="257"/>
                </a:lnTo>
                <a:lnTo>
                  <a:pt x="142" y="258"/>
                </a:lnTo>
                <a:lnTo>
                  <a:pt x="145" y="258"/>
                </a:lnTo>
                <a:lnTo>
                  <a:pt x="145" y="258"/>
                </a:lnTo>
                <a:lnTo>
                  <a:pt x="142" y="257"/>
                </a:lnTo>
                <a:lnTo>
                  <a:pt x="142" y="257"/>
                </a:lnTo>
                <a:close/>
                <a:moveTo>
                  <a:pt x="155" y="403"/>
                </a:moveTo>
                <a:lnTo>
                  <a:pt x="155" y="403"/>
                </a:lnTo>
                <a:lnTo>
                  <a:pt x="158" y="403"/>
                </a:lnTo>
                <a:lnTo>
                  <a:pt x="158" y="403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5" y="403"/>
                </a:lnTo>
                <a:lnTo>
                  <a:pt x="155" y="403"/>
                </a:lnTo>
                <a:close/>
                <a:moveTo>
                  <a:pt x="183" y="241"/>
                </a:moveTo>
                <a:lnTo>
                  <a:pt x="183" y="241"/>
                </a:lnTo>
                <a:lnTo>
                  <a:pt x="186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3" y="239"/>
                </a:lnTo>
                <a:lnTo>
                  <a:pt x="183" y="239"/>
                </a:lnTo>
                <a:lnTo>
                  <a:pt x="183" y="241"/>
                </a:lnTo>
                <a:lnTo>
                  <a:pt x="183" y="241"/>
                </a:lnTo>
                <a:close/>
                <a:moveTo>
                  <a:pt x="272" y="157"/>
                </a:moveTo>
                <a:lnTo>
                  <a:pt x="272" y="157"/>
                </a:lnTo>
                <a:lnTo>
                  <a:pt x="273" y="159"/>
                </a:lnTo>
                <a:lnTo>
                  <a:pt x="275" y="159"/>
                </a:lnTo>
                <a:lnTo>
                  <a:pt x="275" y="159"/>
                </a:lnTo>
                <a:lnTo>
                  <a:pt x="272" y="157"/>
                </a:lnTo>
                <a:lnTo>
                  <a:pt x="272" y="157"/>
                </a:lnTo>
                <a:close/>
                <a:moveTo>
                  <a:pt x="382" y="140"/>
                </a:moveTo>
                <a:lnTo>
                  <a:pt x="382" y="140"/>
                </a:lnTo>
                <a:lnTo>
                  <a:pt x="382" y="143"/>
                </a:lnTo>
                <a:lnTo>
                  <a:pt x="382" y="143"/>
                </a:lnTo>
                <a:lnTo>
                  <a:pt x="384" y="142"/>
                </a:lnTo>
                <a:lnTo>
                  <a:pt x="382" y="140"/>
                </a:lnTo>
                <a:lnTo>
                  <a:pt x="382" y="140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1" y="298"/>
                </a:lnTo>
                <a:lnTo>
                  <a:pt x="191" y="298"/>
                </a:lnTo>
                <a:lnTo>
                  <a:pt x="193" y="298"/>
                </a:lnTo>
                <a:lnTo>
                  <a:pt x="193" y="298"/>
                </a:lnTo>
                <a:lnTo>
                  <a:pt x="191" y="295"/>
                </a:lnTo>
                <a:lnTo>
                  <a:pt x="191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71" y="328"/>
                </a:moveTo>
                <a:lnTo>
                  <a:pt x="371" y="328"/>
                </a:lnTo>
                <a:lnTo>
                  <a:pt x="369" y="331"/>
                </a:lnTo>
                <a:lnTo>
                  <a:pt x="369" y="331"/>
                </a:lnTo>
                <a:lnTo>
                  <a:pt x="371" y="329"/>
                </a:lnTo>
                <a:lnTo>
                  <a:pt x="371" y="328"/>
                </a:lnTo>
                <a:lnTo>
                  <a:pt x="371" y="328"/>
                </a:lnTo>
                <a:close/>
                <a:moveTo>
                  <a:pt x="276" y="238"/>
                </a:moveTo>
                <a:lnTo>
                  <a:pt x="276" y="238"/>
                </a:lnTo>
                <a:lnTo>
                  <a:pt x="275" y="238"/>
                </a:lnTo>
                <a:lnTo>
                  <a:pt x="272" y="238"/>
                </a:lnTo>
                <a:lnTo>
                  <a:pt x="272" y="238"/>
                </a:lnTo>
                <a:lnTo>
                  <a:pt x="276" y="238"/>
                </a:lnTo>
                <a:lnTo>
                  <a:pt x="276" y="238"/>
                </a:lnTo>
                <a:close/>
                <a:moveTo>
                  <a:pt x="316" y="299"/>
                </a:moveTo>
                <a:lnTo>
                  <a:pt x="316" y="299"/>
                </a:lnTo>
                <a:lnTo>
                  <a:pt x="316" y="301"/>
                </a:lnTo>
                <a:lnTo>
                  <a:pt x="316" y="301"/>
                </a:lnTo>
                <a:lnTo>
                  <a:pt x="317" y="301"/>
                </a:lnTo>
                <a:lnTo>
                  <a:pt x="316" y="299"/>
                </a:lnTo>
                <a:lnTo>
                  <a:pt x="316" y="299"/>
                </a:lnTo>
                <a:close/>
                <a:moveTo>
                  <a:pt x="365" y="90"/>
                </a:moveTo>
                <a:lnTo>
                  <a:pt x="365" y="90"/>
                </a:lnTo>
                <a:lnTo>
                  <a:pt x="368" y="88"/>
                </a:lnTo>
                <a:lnTo>
                  <a:pt x="368" y="88"/>
                </a:lnTo>
                <a:lnTo>
                  <a:pt x="366" y="88"/>
                </a:lnTo>
                <a:lnTo>
                  <a:pt x="365" y="90"/>
                </a:lnTo>
                <a:lnTo>
                  <a:pt x="365" y="90"/>
                </a:lnTo>
                <a:close/>
                <a:moveTo>
                  <a:pt x="262" y="284"/>
                </a:moveTo>
                <a:lnTo>
                  <a:pt x="262" y="284"/>
                </a:lnTo>
                <a:lnTo>
                  <a:pt x="262" y="282"/>
                </a:lnTo>
                <a:lnTo>
                  <a:pt x="262" y="282"/>
                </a:lnTo>
                <a:lnTo>
                  <a:pt x="261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62" y="284"/>
                </a:lnTo>
                <a:lnTo>
                  <a:pt x="262" y="284"/>
                </a:lnTo>
                <a:close/>
                <a:moveTo>
                  <a:pt x="344" y="255"/>
                </a:moveTo>
                <a:lnTo>
                  <a:pt x="344" y="255"/>
                </a:lnTo>
                <a:lnTo>
                  <a:pt x="344" y="258"/>
                </a:lnTo>
                <a:lnTo>
                  <a:pt x="344" y="258"/>
                </a:lnTo>
                <a:lnTo>
                  <a:pt x="344" y="257"/>
                </a:lnTo>
                <a:lnTo>
                  <a:pt x="344" y="255"/>
                </a:lnTo>
                <a:lnTo>
                  <a:pt x="344" y="255"/>
                </a:lnTo>
                <a:close/>
                <a:moveTo>
                  <a:pt x="283" y="260"/>
                </a:moveTo>
                <a:lnTo>
                  <a:pt x="283" y="260"/>
                </a:lnTo>
                <a:lnTo>
                  <a:pt x="281" y="260"/>
                </a:lnTo>
                <a:lnTo>
                  <a:pt x="281" y="260"/>
                </a:lnTo>
                <a:lnTo>
                  <a:pt x="283" y="263"/>
                </a:lnTo>
                <a:lnTo>
                  <a:pt x="283" y="263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close/>
                <a:moveTo>
                  <a:pt x="339" y="241"/>
                </a:moveTo>
                <a:lnTo>
                  <a:pt x="339" y="241"/>
                </a:lnTo>
                <a:lnTo>
                  <a:pt x="338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1"/>
                </a:lnTo>
                <a:lnTo>
                  <a:pt x="339" y="241"/>
                </a:lnTo>
                <a:close/>
                <a:moveTo>
                  <a:pt x="227" y="116"/>
                </a:moveTo>
                <a:lnTo>
                  <a:pt x="227" y="116"/>
                </a:lnTo>
                <a:lnTo>
                  <a:pt x="227" y="118"/>
                </a:lnTo>
                <a:lnTo>
                  <a:pt x="229" y="120"/>
                </a:lnTo>
                <a:lnTo>
                  <a:pt x="229" y="120"/>
                </a:lnTo>
                <a:lnTo>
                  <a:pt x="227" y="116"/>
                </a:lnTo>
                <a:lnTo>
                  <a:pt x="227" y="116"/>
                </a:lnTo>
                <a:close/>
                <a:moveTo>
                  <a:pt x="204" y="247"/>
                </a:moveTo>
                <a:lnTo>
                  <a:pt x="204" y="247"/>
                </a:lnTo>
                <a:lnTo>
                  <a:pt x="204" y="249"/>
                </a:lnTo>
                <a:lnTo>
                  <a:pt x="204" y="250"/>
                </a:lnTo>
                <a:lnTo>
                  <a:pt x="204" y="250"/>
                </a:lnTo>
                <a:lnTo>
                  <a:pt x="204" y="247"/>
                </a:lnTo>
                <a:lnTo>
                  <a:pt x="204" y="247"/>
                </a:lnTo>
                <a:close/>
                <a:moveTo>
                  <a:pt x="243" y="238"/>
                </a:moveTo>
                <a:lnTo>
                  <a:pt x="243" y="238"/>
                </a:lnTo>
                <a:lnTo>
                  <a:pt x="242" y="239"/>
                </a:lnTo>
                <a:lnTo>
                  <a:pt x="243" y="239"/>
                </a:lnTo>
                <a:lnTo>
                  <a:pt x="243" y="239"/>
                </a:lnTo>
                <a:lnTo>
                  <a:pt x="243" y="238"/>
                </a:lnTo>
                <a:lnTo>
                  <a:pt x="243" y="238"/>
                </a:lnTo>
                <a:close/>
                <a:moveTo>
                  <a:pt x="360" y="388"/>
                </a:moveTo>
                <a:lnTo>
                  <a:pt x="360" y="388"/>
                </a:lnTo>
                <a:lnTo>
                  <a:pt x="358" y="386"/>
                </a:lnTo>
                <a:lnTo>
                  <a:pt x="358" y="386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close/>
                <a:moveTo>
                  <a:pt x="201" y="86"/>
                </a:moveTo>
                <a:lnTo>
                  <a:pt x="201" y="86"/>
                </a:lnTo>
                <a:lnTo>
                  <a:pt x="201" y="86"/>
                </a:lnTo>
                <a:lnTo>
                  <a:pt x="201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1" y="86"/>
                </a:lnTo>
                <a:lnTo>
                  <a:pt x="201" y="86"/>
                </a:lnTo>
                <a:close/>
                <a:moveTo>
                  <a:pt x="245" y="291"/>
                </a:moveTo>
                <a:lnTo>
                  <a:pt x="245" y="291"/>
                </a:lnTo>
                <a:lnTo>
                  <a:pt x="245" y="291"/>
                </a:lnTo>
                <a:lnTo>
                  <a:pt x="245" y="291"/>
                </a:lnTo>
                <a:lnTo>
                  <a:pt x="242" y="291"/>
                </a:lnTo>
                <a:lnTo>
                  <a:pt x="242" y="291"/>
                </a:lnTo>
                <a:lnTo>
                  <a:pt x="243" y="291"/>
                </a:lnTo>
                <a:lnTo>
                  <a:pt x="243" y="291"/>
                </a:lnTo>
                <a:lnTo>
                  <a:pt x="245" y="291"/>
                </a:lnTo>
                <a:lnTo>
                  <a:pt x="245" y="291"/>
                </a:lnTo>
                <a:close/>
                <a:moveTo>
                  <a:pt x="25" y="97"/>
                </a:move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5" y="97"/>
                </a:lnTo>
                <a:lnTo>
                  <a:pt x="25" y="97"/>
                </a:lnTo>
                <a:close/>
                <a:moveTo>
                  <a:pt x="145" y="269"/>
                </a:moveTo>
                <a:lnTo>
                  <a:pt x="145" y="269"/>
                </a:lnTo>
                <a:lnTo>
                  <a:pt x="145" y="268"/>
                </a:lnTo>
                <a:lnTo>
                  <a:pt x="144" y="266"/>
                </a:lnTo>
                <a:lnTo>
                  <a:pt x="144" y="266"/>
                </a:lnTo>
                <a:lnTo>
                  <a:pt x="145" y="269"/>
                </a:lnTo>
                <a:lnTo>
                  <a:pt x="145" y="269"/>
                </a:lnTo>
                <a:close/>
                <a:moveTo>
                  <a:pt x="71" y="15"/>
                </a:moveTo>
                <a:lnTo>
                  <a:pt x="71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1" y="15"/>
                </a:lnTo>
                <a:lnTo>
                  <a:pt x="71" y="15"/>
                </a:lnTo>
                <a:close/>
                <a:moveTo>
                  <a:pt x="191" y="350"/>
                </a:moveTo>
                <a:lnTo>
                  <a:pt x="191" y="350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1" y="348"/>
                </a:lnTo>
                <a:lnTo>
                  <a:pt x="191" y="348"/>
                </a:lnTo>
                <a:lnTo>
                  <a:pt x="191" y="350"/>
                </a:lnTo>
                <a:lnTo>
                  <a:pt x="191" y="350"/>
                </a:lnTo>
                <a:close/>
                <a:moveTo>
                  <a:pt x="248" y="265"/>
                </a:moveTo>
                <a:lnTo>
                  <a:pt x="248" y="265"/>
                </a:lnTo>
                <a:lnTo>
                  <a:pt x="249" y="265"/>
                </a:lnTo>
                <a:lnTo>
                  <a:pt x="249" y="263"/>
                </a:lnTo>
                <a:lnTo>
                  <a:pt x="249" y="263"/>
                </a:lnTo>
                <a:lnTo>
                  <a:pt x="248" y="265"/>
                </a:lnTo>
                <a:lnTo>
                  <a:pt x="248" y="265"/>
                </a:lnTo>
                <a:lnTo>
                  <a:pt x="248" y="265"/>
                </a:lnTo>
                <a:close/>
                <a:moveTo>
                  <a:pt x="150" y="263"/>
                </a:moveTo>
                <a:lnTo>
                  <a:pt x="150" y="263"/>
                </a:lnTo>
                <a:lnTo>
                  <a:pt x="149" y="261"/>
                </a:lnTo>
                <a:lnTo>
                  <a:pt x="149" y="261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close/>
                <a:moveTo>
                  <a:pt x="264" y="258"/>
                </a:moveTo>
                <a:lnTo>
                  <a:pt x="264" y="258"/>
                </a:lnTo>
                <a:lnTo>
                  <a:pt x="264" y="257"/>
                </a:lnTo>
                <a:lnTo>
                  <a:pt x="264" y="257"/>
                </a:lnTo>
                <a:lnTo>
                  <a:pt x="261" y="257"/>
                </a:lnTo>
                <a:lnTo>
                  <a:pt x="261" y="257"/>
                </a:lnTo>
                <a:lnTo>
                  <a:pt x="261" y="258"/>
                </a:lnTo>
                <a:lnTo>
                  <a:pt x="261" y="258"/>
                </a:lnTo>
                <a:lnTo>
                  <a:pt x="264" y="258"/>
                </a:lnTo>
                <a:lnTo>
                  <a:pt x="264" y="258"/>
                </a:lnTo>
                <a:close/>
                <a:moveTo>
                  <a:pt x="380" y="126"/>
                </a:moveTo>
                <a:lnTo>
                  <a:pt x="380" y="126"/>
                </a:lnTo>
                <a:lnTo>
                  <a:pt x="380" y="123"/>
                </a:lnTo>
                <a:lnTo>
                  <a:pt x="380" y="123"/>
                </a:lnTo>
                <a:lnTo>
                  <a:pt x="380" y="124"/>
                </a:lnTo>
                <a:lnTo>
                  <a:pt x="380" y="126"/>
                </a:lnTo>
                <a:lnTo>
                  <a:pt x="380" y="126"/>
                </a:lnTo>
                <a:close/>
                <a:moveTo>
                  <a:pt x="366" y="86"/>
                </a:moveTo>
                <a:lnTo>
                  <a:pt x="366" y="86"/>
                </a:lnTo>
                <a:lnTo>
                  <a:pt x="368" y="86"/>
                </a:lnTo>
                <a:lnTo>
                  <a:pt x="368" y="86"/>
                </a:lnTo>
                <a:lnTo>
                  <a:pt x="366" y="85"/>
                </a:lnTo>
                <a:lnTo>
                  <a:pt x="366" y="86"/>
                </a:lnTo>
                <a:lnTo>
                  <a:pt x="366" y="86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6" y="97"/>
                </a:lnTo>
                <a:lnTo>
                  <a:pt x="66" y="97"/>
                </a:lnTo>
                <a:lnTo>
                  <a:pt x="65" y="97"/>
                </a:lnTo>
                <a:lnTo>
                  <a:pt x="65" y="97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126" y="157"/>
                </a:move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6" y="157"/>
                </a:lnTo>
                <a:lnTo>
                  <a:pt x="126" y="157"/>
                </a:lnTo>
                <a:close/>
                <a:moveTo>
                  <a:pt x="14" y="156"/>
                </a:move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6"/>
                </a:lnTo>
                <a:lnTo>
                  <a:pt x="14" y="156"/>
                </a:lnTo>
                <a:close/>
                <a:moveTo>
                  <a:pt x="153" y="88"/>
                </a:moveTo>
                <a:lnTo>
                  <a:pt x="153" y="88"/>
                </a:lnTo>
                <a:lnTo>
                  <a:pt x="155" y="88"/>
                </a:lnTo>
                <a:lnTo>
                  <a:pt x="155" y="88"/>
                </a:lnTo>
                <a:lnTo>
                  <a:pt x="155" y="86"/>
                </a:lnTo>
                <a:lnTo>
                  <a:pt x="155" y="86"/>
                </a:lnTo>
                <a:lnTo>
                  <a:pt x="153" y="88"/>
                </a:lnTo>
                <a:lnTo>
                  <a:pt x="153" y="88"/>
                </a:lnTo>
                <a:close/>
                <a:moveTo>
                  <a:pt x="387" y="142"/>
                </a:moveTo>
                <a:lnTo>
                  <a:pt x="387" y="142"/>
                </a:lnTo>
                <a:lnTo>
                  <a:pt x="387" y="143"/>
                </a:lnTo>
                <a:lnTo>
                  <a:pt x="387" y="143"/>
                </a:lnTo>
                <a:lnTo>
                  <a:pt x="387" y="142"/>
                </a:lnTo>
                <a:lnTo>
                  <a:pt x="387" y="142"/>
                </a:lnTo>
                <a:lnTo>
                  <a:pt x="387" y="142"/>
                </a:lnTo>
                <a:close/>
                <a:moveTo>
                  <a:pt x="33" y="101"/>
                </a:move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20" y="159"/>
                </a:lnTo>
                <a:lnTo>
                  <a:pt x="120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183" y="284"/>
                </a:moveTo>
                <a:lnTo>
                  <a:pt x="183" y="284"/>
                </a:lnTo>
                <a:lnTo>
                  <a:pt x="183" y="285"/>
                </a:lnTo>
                <a:lnTo>
                  <a:pt x="183" y="285"/>
                </a:lnTo>
                <a:lnTo>
                  <a:pt x="183" y="285"/>
                </a:lnTo>
                <a:lnTo>
                  <a:pt x="183" y="284"/>
                </a:lnTo>
                <a:lnTo>
                  <a:pt x="183" y="284"/>
                </a:lnTo>
                <a:lnTo>
                  <a:pt x="183" y="284"/>
                </a:lnTo>
                <a:close/>
                <a:moveTo>
                  <a:pt x="190" y="222"/>
                </a:move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2"/>
                </a:lnTo>
                <a:lnTo>
                  <a:pt x="190" y="222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279"/>
                </a:moveTo>
                <a:lnTo>
                  <a:pt x="197" y="279"/>
                </a:lnTo>
                <a:lnTo>
                  <a:pt x="199" y="279"/>
                </a:lnTo>
                <a:lnTo>
                  <a:pt x="199" y="279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9"/>
                </a:lnTo>
                <a:lnTo>
                  <a:pt x="197" y="279"/>
                </a:lnTo>
                <a:close/>
                <a:moveTo>
                  <a:pt x="19" y="310"/>
                </a:moveTo>
                <a:lnTo>
                  <a:pt x="19" y="310"/>
                </a:lnTo>
                <a:lnTo>
                  <a:pt x="18" y="310"/>
                </a:lnTo>
                <a:lnTo>
                  <a:pt x="18" y="312"/>
                </a:lnTo>
                <a:lnTo>
                  <a:pt x="18" y="312"/>
                </a:lnTo>
                <a:lnTo>
                  <a:pt x="19" y="310"/>
                </a:lnTo>
                <a:lnTo>
                  <a:pt x="19" y="310"/>
                </a:lnTo>
                <a:close/>
                <a:moveTo>
                  <a:pt x="361" y="88"/>
                </a:moveTo>
                <a:lnTo>
                  <a:pt x="361" y="88"/>
                </a:lnTo>
                <a:lnTo>
                  <a:pt x="363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close/>
                <a:moveTo>
                  <a:pt x="380" y="205"/>
                </a:moveTo>
                <a:lnTo>
                  <a:pt x="380" y="205"/>
                </a:lnTo>
                <a:lnTo>
                  <a:pt x="380" y="206"/>
                </a:lnTo>
                <a:lnTo>
                  <a:pt x="380" y="206"/>
                </a:lnTo>
                <a:lnTo>
                  <a:pt x="380" y="206"/>
                </a:lnTo>
                <a:lnTo>
                  <a:pt x="380" y="205"/>
                </a:lnTo>
                <a:lnTo>
                  <a:pt x="380" y="205"/>
                </a:lnTo>
                <a:close/>
                <a:moveTo>
                  <a:pt x="352" y="247"/>
                </a:moveTo>
                <a:lnTo>
                  <a:pt x="352" y="247"/>
                </a:lnTo>
                <a:lnTo>
                  <a:pt x="350" y="249"/>
                </a:lnTo>
                <a:lnTo>
                  <a:pt x="350" y="249"/>
                </a:lnTo>
                <a:lnTo>
                  <a:pt x="352" y="247"/>
                </a:lnTo>
                <a:lnTo>
                  <a:pt x="352" y="247"/>
                </a:lnTo>
                <a:close/>
                <a:moveTo>
                  <a:pt x="70" y="79"/>
                </a:moveTo>
                <a:lnTo>
                  <a:pt x="70" y="79"/>
                </a:lnTo>
                <a:lnTo>
                  <a:pt x="70" y="79"/>
                </a:lnTo>
                <a:lnTo>
                  <a:pt x="70" y="79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9"/>
                </a:lnTo>
                <a:lnTo>
                  <a:pt x="70" y="79"/>
                </a:lnTo>
                <a:close/>
                <a:moveTo>
                  <a:pt x="366" y="148"/>
                </a:moveTo>
                <a:lnTo>
                  <a:pt x="366" y="148"/>
                </a:lnTo>
                <a:lnTo>
                  <a:pt x="366" y="148"/>
                </a:lnTo>
                <a:lnTo>
                  <a:pt x="366" y="148"/>
                </a:lnTo>
                <a:lnTo>
                  <a:pt x="366" y="146"/>
                </a:lnTo>
                <a:lnTo>
                  <a:pt x="366" y="146"/>
                </a:lnTo>
                <a:lnTo>
                  <a:pt x="366" y="148"/>
                </a:lnTo>
                <a:lnTo>
                  <a:pt x="366" y="148"/>
                </a:lnTo>
                <a:close/>
                <a:moveTo>
                  <a:pt x="81" y="202"/>
                </a:moveTo>
                <a:lnTo>
                  <a:pt x="81" y="202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close/>
                <a:moveTo>
                  <a:pt x="158" y="255"/>
                </a:moveTo>
                <a:lnTo>
                  <a:pt x="158" y="255"/>
                </a:lnTo>
                <a:lnTo>
                  <a:pt x="160" y="257"/>
                </a:lnTo>
                <a:lnTo>
                  <a:pt x="161" y="255"/>
                </a:lnTo>
                <a:lnTo>
                  <a:pt x="161" y="255"/>
                </a:lnTo>
                <a:lnTo>
                  <a:pt x="158" y="255"/>
                </a:lnTo>
                <a:lnTo>
                  <a:pt x="158" y="255"/>
                </a:lnTo>
                <a:close/>
                <a:moveTo>
                  <a:pt x="78" y="400"/>
                </a:moveTo>
                <a:lnTo>
                  <a:pt x="78" y="400"/>
                </a:lnTo>
                <a:lnTo>
                  <a:pt x="76" y="400"/>
                </a:lnTo>
                <a:lnTo>
                  <a:pt x="76" y="400"/>
                </a:lnTo>
                <a:lnTo>
                  <a:pt x="76" y="402"/>
                </a:lnTo>
                <a:lnTo>
                  <a:pt x="76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0"/>
                </a:lnTo>
                <a:lnTo>
                  <a:pt x="78" y="400"/>
                </a:lnTo>
                <a:close/>
                <a:moveTo>
                  <a:pt x="308" y="293"/>
                </a:move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close/>
                <a:moveTo>
                  <a:pt x="130" y="250"/>
                </a:moveTo>
                <a:lnTo>
                  <a:pt x="130" y="250"/>
                </a:lnTo>
                <a:lnTo>
                  <a:pt x="130" y="250"/>
                </a:lnTo>
                <a:lnTo>
                  <a:pt x="130" y="250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50"/>
                </a:lnTo>
                <a:lnTo>
                  <a:pt x="130" y="250"/>
                </a:lnTo>
                <a:close/>
                <a:moveTo>
                  <a:pt x="251" y="227"/>
                </a:moveTo>
                <a:lnTo>
                  <a:pt x="251" y="227"/>
                </a:lnTo>
                <a:lnTo>
                  <a:pt x="249" y="227"/>
                </a:lnTo>
                <a:lnTo>
                  <a:pt x="249" y="227"/>
                </a:lnTo>
                <a:lnTo>
                  <a:pt x="249" y="227"/>
                </a:lnTo>
                <a:lnTo>
                  <a:pt x="251" y="227"/>
                </a:lnTo>
                <a:lnTo>
                  <a:pt x="251" y="227"/>
                </a:lnTo>
                <a:close/>
                <a:moveTo>
                  <a:pt x="16" y="96"/>
                </a:move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4"/>
                </a:lnTo>
                <a:lnTo>
                  <a:pt x="16" y="96"/>
                </a:lnTo>
                <a:lnTo>
                  <a:pt x="16" y="96"/>
                </a:lnTo>
                <a:close/>
                <a:moveTo>
                  <a:pt x="74" y="42"/>
                </a:moveTo>
                <a:lnTo>
                  <a:pt x="74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2"/>
                </a:lnTo>
                <a:lnTo>
                  <a:pt x="74" y="42"/>
                </a:lnTo>
                <a:close/>
                <a:moveTo>
                  <a:pt x="365" y="359"/>
                </a:moveTo>
                <a:lnTo>
                  <a:pt x="365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8"/>
                </a:lnTo>
                <a:lnTo>
                  <a:pt x="366" y="358"/>
                </a:lnTo>
                <a:lnTo>
                  <a:pt x="365" y="359"/>
                </a:lnTo>
                <a:lnTo>
                  <a:pt x="365" y="359"/>
                </a:lnTo>
                <a:close/>
                <a:moveTo>
                  <a:pt x="385" y="93"/>
                </a:move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3"/>
                </a:lnTo>
                <a:lnTo>
                  <a:pt x="385" y="93"/>
                </a:lnTo>
                <a:close/>
                <a:moveTo>
                  <a:pt x="313" y="6"/>
                </a:moveTo>
                <a:lnTo>
                  <a:pt x="313" y="6"/>
                </a:lnTo>
                <a:lnTo>
                  <a:pt x="313" y="4"/>
                </a:lnTo>
                <a:lnTo>
                  <a:pt x="313" y="4"/>
                </a:lnTo>
                <a:lnTo>
                  <a:pt x="311" y="4"/>
                </a:lnTo>
                <a:lnTo>
                  <a:pt x="311" y="4"/>
                </a:lnTo>
                <a:lnTo>
                  <a:pt x="311" y="6"/>
                </a:lnTo>
                <a:lnTo>
                  <a:pt x="311" y="6"/>
                </a:lnTo>
                <a:lnTo>
                  <a:pt x="313" y="6"/>
                </a:lnTo>
                <a:lnTo>
                  <a:pt x="313" y="6"/>
                </a:lnTo>
                <a:close/>
                <a:moveTo>
                  <a:pt x="313" y="241"/>
                </a:moveTo>
                <a:lnTo>
                  <a:pt x="313" y="241"/>
                </a:lnTo>
                <a:lnTo>
                  <a:pt x="314" y="241"/>
                </a:lnTo>
                <a:lnTo>
                  <a:pt x="314" y="241"/>
                </a:lnTo>
                <a:lnTo>
                  <a:pt x="314" y="239"/>
                </a:lnTo>
                <a:lnTo>
                  <a:pt x="314" y="239"/>
                </a:lnTo>
                <a:lnTo>
                  <a:pt x="313" y="239"/>
                </a:lnTo>
                <a:lnTo>
                  <a:pt x="313" y="239"/>
                </a:lnTo>
                <a:lnTo>
                  <a:pt x="313" y="241"/>
                </a:lnTo>
                <a:lnTo>
                  <a:pt x="313" y="241"/>
                </a:lnTo>
                <a:close/>
                <a:moveTo>
                  <a:pt x="55" y="115"/>
                </a:move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5"/>
                </a:lnTo>
                <a:lnTo>
                  <a:pt x="55" y="115"/>
                </a:lnTo>
                <a:close/>
                <a:moveTo>
                  <a:pt x="382" y="93"/>
                </a:move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close/>
                <a:moveTo>
                  <a:pt x="352" y="129"/>
                </a:moveTo>
                <a:lnTo>
                  <a:pt x="352" y="129"/>
                </a:lnTo>
                <a:lnTo>
                  <a:pt x="352" y="129"/>
                </a:lnTo>
                <a:lnTo>
                  <a:pt x="352" y="129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9"/>
                </a:lnTo>
                <a:lnTo>
                  <a:pt x="352" y="129"/>
                </a:lnTo>
                <a:close/>
                <a:moveTo>
                  <a:pt x="363" y="146"/>
                </a:moveTo>
                <a:lnTo>
                  <a:pt x="363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3" y="146"/>
                </a:lnTo>
                <a:lnTo>
                  <a:pt x="363" y="146"/>
                </a:lnTo>
                <a:close/>
                <a:moveTo>
                  <a:pt x="377" y="329"/>
                </a:moveTo>
                <a:lnTo>
                  <a:pt x="377" y="329"/>
                </a:lnTo>
                <a:lnTo>
                  <a:pt x="377" y="328"/>
                </a:lnTo>
                <a:lnTo>
                  <a:pt x="377" y="328"/>
                </a:lnTo>
                <a:lnTo>
                  <a:pt x="376" y="328"/>
                </a:lnTo>
                <a:lnTo>
                  <a:pt x="377" y="329"/>
                </a:lnTo>
                <a:lnTo>
                  <a:pt x="377" y="329"/>
                </a:lnTo>
                <a:close/>
                <a:moveTo>
                  <a:pt x="218" y="258"/>
                </a:moveTo>
                <a:lnTo>
                  <a:pt x="218" y="258"/>
                </a:lnTo>
                <a:lnTo>
                  <a:pt x="218" y="258"/>
                </a:lnTo>
                <a:lnTo>
                  <a:pt x="218" y="258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8"/>
                </a:lnTo>
                <a:lnTo>
                  <a:pt x="218" y="2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2" name="Freeform 145"/>
          <p:cNvSpPr/>
          <p:nvPr/>
        </p:nvSpPr>
        <p:spPr bwMode="auto">
          <a:xfrm>
            <a:off x="10445314" y="1152824"/>
            <a:ext cx="92935" cy="140483"/>
          </a:xfrm>
          <a:custGeom>
            <a:gdLst>
              <a:gd fmla="*/ 6 w 43" name="T0"/>
              <a:gd fmla="*/ 3 h 65" name="T1"/>
              <a:gd fmla="*/ 6 w 43" name="T2"/>
              <a:gd fmla="*/ 3 h 65" name="T3"/>
              <a:gd fmla="*/ 6 w 43" name="T4"/>
              <a:gd fmla="*/ 5 h 65" name="T5"/>
              <a:gd fmla="*/ 6 w 43" name="T6"/>
              <a:gd fmla="*/ 7 h 65" name="T7"/>
              <a:gd fmla="*/ 6 w 43" name="T8"/>
              <a:gd fmla="*/ 7 h 65" name="T9"/>
              <a:gd fmla="*/ 8 w 43" name="T10"/>
              <a:gd fmla="*/ 8 h 65" name="T11"/>
              <a:gd fmla="*/ 8 w 43" name="T12"/>
              <a:gd fmla="*/ 8 h 65" name="T13"/>
              <a:gd fmla="*/ 32 w 43" name="T14"/>
              <a:gd fmla="*/ 46 h 65" name="T15"/>
              <a:gd fmla="*/ 32 w 43" name="T16"/>
              <a:gd fmla="*/ 46 h 65" name="T17"/>
              <a:gd fmla="*/ 40 w 43" name="T18"/>
              <a:gd fmla="*/ 57 h 65" name="T19"/>
              <a:gd fmla="*/ 40 w 43" name="T20"/>
              <a:gd fmla="*/ 57 h 65" name="T21"/>
              <a:gd fmla="*/ 41 w 43" name="T22"/>
              <a:gd fmla="*/ 59 h 65" name="T23"/>
              <a:gd fmla="*/ 41 w 43" name="T24"/>
              <a:gd fmla="*/ 59 h 65" name="T25"/>
              <a:gd fmla="*/ 43 w 43" name="T26"/>
              <a:gd fmla="*/ 60 h 65" name="T27"/>
              <a:gd fmla="*/ 43 w 43" name="T28"/>
              <a:gd fmla="*/ 63 h 65" name="T29"/>
              <a:gd fmla="*/ 43 w 43" name="T30"/>
              <a:gd fmla="*/ 63 h 65" name="T31"/>
              <a:gd fmla="*/ 41 w 43" name="T32"/>
              <a:gd fmla="*/ 65 h 65" name="T33"/>
              <a:gd fmla="*/ 40 w 43" name="T34"/>
              <a:gd fmla="*/ 65 h 65" name="T35"/>
              <a:gd fmla="*/ 40 w 43" name="T36"/>
              <a:gd fmla="*/ 65 h 65" name="T37"/>
              <a:gd fmla="*/ 38 w 43" name="T38"/>
              <a:gd fmla="*/ 65 h 65" name="T39"/>
              <a:gd fmla="*/ 36 w 43" name="T40"/>
              <a:gd fmla="*/ 65 h 65" name="T41"/>
              <a:gd fmla="*/ 36 w 43" name="T42"/>
              <a:gd fmla="*/ 65 h 65" name="T43"/>
              <a:gd fmla="*/ 35 w 43" name="T44"/>
              <a:gd fmla="*/ 63 h 65" name="T45"/>
              <a:gd fmla="*/ 35 w 43" name="T46"/>
              <a:gd fmla="*/ 63 h 65" name="T47"/>
              <a:gd fmla="*/ 33 w 43" name="T48"/>
              <a:gd fmla="*/ 59 h 65" name="T49"/>
              <a:gd fmla="*/ 33 w 43" name="T50"/>
              <a:gd fmla="*/ 59 h 65" name="T51"/>
              <a:gd fmla="*/ 25 w 43" name="T52"/>
              <a:gd fmla="*/ 41 h 65" name="T53"/>
              <a:gd fmla="*/ 25 w 43" name="T54"/>
              <a:gd fmla="*/ 41 h 65" name="T55"/>
              <a:gd fmla="*/ 5 w 43" name="T56"/>
              <a:gd fmla="*/ 11 h 65" name="T57"/>
              <a:gd fmla="*/ 5 w 43" name="T58"/>
              <a:gd fmla="*/ 11 h 65" name="T59"/>
              <a:gd fmla="*/ 2 w 43" name="T60"/>
              <a:gd fmla="*/ 8 h 65" name="T61"/>
              <a:gd fmla="*/ 2 w 43" name="T62"/>
              <a:gd fmla="*/ 8 h 65" name="T63"/>
              <a:gd fmla="*/ 0 w 43" name="T64"/>
              <a:gd fmla="*/ 3 h 65" name="T65"/>
              <a:gd fmla="*/ 0 w 43" name="T66"/>
              <a:gd fmla="*/ 3 h 65" name="T67"/>
              <a:gd fmla="*/ 0 w 43" name="T68"/>
              <a:gd fmla="*/ 2 h 65" name="T69"/>
              <a:gd fmla="*/ 0 w 43" name="T70"/>
              <a:gd fmla="*/ 2 h 65" name="T71"/>
              <a:gd fmla="*/ 2 w 43" name="T72"/>
              <a:gd fmla="*/ 0 h 65" name="T73"/>
              <a:gd fmla="*/ 3 w 43" name="T74"/>
              <a:gd fmla="*/ 0 h 65" name="T75"/>
              <a:gd fmla="*/ 3 w 43" name="T76"/>
              <a:gd fmla="*/ 0 h 65" name="T77"/>
              <a:gd fmla="*/ 5 w 43" name="T78"/>
              <a:gd fmla="*/ 0 h 65" name="T79"/>
              <a:gd fmla="*/ 6 w 43" name="T80"/>
              <a:gd fmla="*/ 2 h 65" name="T81"/>
              <a:gd fmla="*/ 6 w 43" name="T82"/>
              <a:gd fmla="*/ 2 h 65" name="T83"/>
              <a:gd fmla="*/ 6 w 43" name="T84"/>
              <a:gd fmla="*/ 3 h 65" name="T85"/>
              <a:gd fmla="*/ 6 w 43" name="T86"/>
              <a:gd fmla="*/ 3 h 65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65" w="43">
                <a:moveTo>
                  <a:pt x="6" y="3"/>
                </a:move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8" y="8"/>
                </a:lnTo>
                <a:lnTo>
                  <a:pt x="8" y="8"/>
                </a:lnTo>
                <a:lnTo>
                  <a:pt x="32" y="46"/>
                </a:lnTo>
                <a:lnTo>
                  <a:pt x="32" y="46"/>
                </a:lnTo>
                <a:lnTo>
                  <a:pt x="40" y="57"/>
                </a:lnTo>
                <a:lnTo>
                  <a:pt x="40" y="57"/>
                </a:lnTo>
                <a:lnTo>
                  <a:pt x="41" y="59"/>
                </a:lnTo>
                <a:lnTo>
                  <a:pt x="41" y="59"/>
                </a:lnTo>
                <a:lnTo>
                  <a:pt x="43" y="60"/>
                </a:lnTo>
                <a:lnTo>
                  <a:pt x="43" y="63"/>
                </a:lnTo>
                <a:lnTo>
                  <a:pt x="43" y="63"/>
                </a:lnTo>
                <a:lnTo>
                  <a:pt x="41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5"/>
                </a:lnTo>
                <a:lnTo>
                  <a:pt x="36" y="65"/>
                </a:lnTo>
                <a:lnTo>
                  <a:pt x="35" y="63"/>
                </a:lnTo>
                <a:lnTo>
                  <a:pt x="35" y="63"/>
                </a:lnTo>
                <a:lnTo>
                  <a:pt x="33" y="59"/>
                </a:lnTo>
                <a:lnTo>
                  <a:pt x="33" y="59"/>
                </a:lnTo>
                <a:lnTo>
                  <a:pt x="25" y="41"/>
                </a:lnTo>
                <a:lnTo>
                  <a:pt x="25" y="41"/>
                </a:lnTo>
                <a:lnTo>
                  <a:pt x="5" y="11"/>
                </a:lnTo>
                <a:lnTo>
                  <a:pt x="5" y="11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3" name="Freeform 146"/>
          <p:cNvSpPr/>
          <p:nvPr/>
        </p:nvSpPr>
        <p:spPr bwMode="auto">
          <a:xfrm>
            <a:off x="10384798" y="1146341"/>
            <a:ext cx="77806" cy="136160"/>
          </a:xfrm>
          <a:custGeom>
            <a:gdLst>
              <a:gd fmla="*/ 36 w 36" name="T0"/>
              <a:gd fmla="*/ 58 h 63" name="T1"/>
              <a:gd fmla="*/ 36 w 36" name="T2"/>
              <a:gd fmla="*/ 58 h 63" name="T3"/>
              <a:gd fmla="*/ 34 w 36" name="T4"/>
              <a:gd fmla="*/ 62 h 63" name="T5"/>
              <a:gd fmla="*/ 33 w 36" name="T6"/>
              <a:gd fmla="*/ 63 h 63" name="T7"/>
              <a:gd fmla="*/ 33 w 36" name="T8"/>
              <a:gd fmla="*/ 63 h 63" name="T9"/>
              <a:gd fmla="*/ 31 w 36" name="T10"/>
              <a:gd fmla="*/ 63 h 63" name="T11"/>
              <a:gd fmla="*/ 30 w 36" name="T12"/>
              <a:gd fmla="*/ 62 h 63" name="T13"/>
              <a:gd fmla="*/ 30 w 36" name="T14"/>
              <a:gd fmla="*/ 62 h 63" name="T15"/>
              <a:gd fmla="*/ 30 w 36" name="T16"/>
              <a:gd fmla="*/ 60 h 63" name="T17"/>
              <a:gd fmla="*/ 30 w 36" name="T18"/>
              <a:gd fmla="*/ 60 h 63" name="T19"/>
              <a:gd fmla="*/ 27 w 36" name="T20"/>
              <a:gd fmla="*/ 54 h 63" name="T21"/>
              <a:gd fmla="*/ 23 w 36" name="T22"/>
              <a:gd fmla="*/ 46 h 63" name="T23"/>
              <a:gd fmla="*/ 23 w 36" name="T24"/>
              <a:gd fmla="*/ 46 h 63" name="T25"/>
              <a:gd fmla="*/ 14 w 36" name="T26"/>
              <a:gd fmla="*/ 30 h 63" name="T27"/>
              <a:gd fmla="*/ 6 w 36" name="T28"/>
              <a:gd fmla="*/ 14 h 63" name="T29"/>
              <a:gd fmla="*/ 6 w 36" name="T30"/>
              <a:gd fmla="*/ 14 h 63" name="T31"/>
              <a:gd fmla="*/ 3 w 36" name="T32"/>
              <a:gd fmla="*/ 10 h 63" name="T33"/>
              <a:gd fmla="*/ 3 w 36" name="T34"/>
              <a:gd fmla="*/ 10 h 63" name="T35"/>
              <a:gd fmla="*/ 0 w 36" name="T36"/>
              <a:gd fmla="*/ 3 h 63" name="T37"/>
              <a:gd fmla="*/ 0 w 36" name="T38"/>
              <a:gd fmla="*/ 3 h 63" name="T39"/>
              <a:gd fmla="*/ 0 w 36" name="T40"/>
              <a:gd fmla="*/ 2 h 63" name="T41"/>
              <a:gd fmla="*/ 0 w 36" name="T42"/>
              <a:gd fmla="*/ 2 h 63" name="T43"/>
              <a:gd fmla="*/ 1 w 36" name="T44"/>
              <a:gd fmla="*/ 0 h 63" name="T45"/>
              <a:gd fmla="*/ 3 w 36" name="T46"/>
              <a:gd fmla="*/ 0 h 63" name="T47"/>
              <a:gd fmla="*/ 3 w 36" name="T48"/>
              <a:gd fmla="*/ 0 h 63" name="T49"/>
              <a:gd fmla="*/ 4 w 36" name="T50"/>
              <a:gd fmla="*/ 0 h 63" name="T51"/>
              <a:gd fmla="*/ 6 w 36" name="T52"/>
              <a:gd fmla="*/ 3 h 63" name="T53"/>
              <a:gd fmla="*/ 6 w 36" name="T54"/>
              <a:gd fmla="*/ 3 h 63" name="T55"/>
              <a:gd fmla="*/ 9 w 36" name="T56"/>
              <a:gd fmla="*/ 13 h 63" name="T57"/>
              <a:gd fmla="*/ 9 w 36" name="T58"/>
              <a:gd fmla="*/ 13 h 63" name="T59"/>
              <a:gd fmla="*/ 17 w 36" name="T60"/>
              <a:gd fmla="*/ 30 h 63" name="T61"/>
              <a:gd fmla="*/ 27 w 36" name="T62"/>
              <a:gd fmla="*/ 47 h 63" name="T63"/>
              <a:gd fmla="*/ 27 w 36" name="T64"/>
              <a:gd fmla="*/ 47 h 63" name="T65"/>
              <a:gd fmla="*/ 34 w 36" name="T66"/>
              <a:gd fmla="*/ 57 h 63" name="T67"/>
              <a:gd fmla="*/ 34 w 36" name="T68"/>
              <a:gd fmla="*/ 57 h 63" name="T69"/>
              <a:gd fmla="*/ 36 w 36" name="T70"/>
              <a:gd fmla="*/ 58 h 63" name="T71"/>
              <a:gd fmla="*/ 36 w 36" name="T72"/>
              <a:gd fmla="*/ 58 h 6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62" w="36">
                <a:moveTo>
                  <a:pt x="36" y="58"/>
                </a:moveTo>
                <a:lnTo>
                  <a:pt x="36" y="58"/>
                </a:lnTo>
                <a:lnTo>
                  <a:pt x="34" y="62"/>
                </a:lnTo>
                <a:lnTo>
                  <a:pt x="33" y="63"/>
                </a:lnTo>
                <a:lnTo>
                  <a:pt x="33" y="63"/>
                </a:lnTo>
                <a:lnTo>
                  <a:pt x="31" y="63"/>
                </a:lnTo>
                <a:lnTo>
                  <a:pt x="30" y="62"/>
                </a:lnTo>
                <a:lnTo>
                  <a:pt x="30" y="62"/>
                </a:lnTo>
                <a:lnTo>
                  <a:pt x="30" y="60"/>
                </a:lnTo>
                <a:lnTo>
                  <a:pt x="30" y="60"/>
                </a:lnTo>
                <a:lnTo>
                  <a:pt x="27" y="54"/>
                </a:lnTo>
                <a:lnTo>
                  <a:pt x="23" y="46"/>
                </a:lnTo>
                <a:lnTo>
                  <a:pt x="23" y="46"/>
                </a:lnTo>
                <a:lnTo>
                  <a:pt x="14" y="30"/>
                </a:lnTo>
                <a:lnTo>
                  <a:pt x="6" y="14"/>
                </a:lnTo>
                <a:lnTo>
                  <a:pt x="6" y="14"/>
                </a:lnTo>
                <a:lnTo>
                  <a:pt x="3" y="10"/>
                </a:lnTo>
                <a:lnTo>
                  <a:pt x="3" y="10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9" y="13"/>
                </a:lnTo>
                <a:lnTo>
                  <a:pt x="9" y="13"/>
                </a:lnTo>
                <a:lnTo>
                  <a:pt x="17" y="30"/>
                </a:lnTo>
                <a:lnTo>
                  <a:pt x="27" y="47"/>
                </a:lnTo>
                <a:lnTo>
                  <a:pt x="27" y="47"/>
                </a:lnTo>
                <a:lnTo>
                  <a:pt x="34" y="57"/>
                </a:lnTo>
                <a:lnTo>
                  <a:pt x="34" y="57"/>
                </a:lnTo>
                <a:lnTo>
                  <a:pt x="36" y="58"/>
                </a:lnTo>
                <a:lnTo>
                  <a:pt x="36" y="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4" name="Freeform 147"/>
          <p:cNvSpPr/>
          <p:nvPr/>
        </p:nvSpPr>
        <p:spPr bwMode="auto">
          <a:xfrm>
            <a:off x="10486379" y="1139856"/>
            <a:ext cx="60515" cy="88613"/>
          </a:xfrm>
          <a:custGeom>
            <a:gdLst>
              <a:gd fmla="*/ 2 w 28" name="T0"/>
              <a:gd fmla="*/ 6 h 41" name="T1"/>
              <a:gd fmla="*/ 2 w 28" name="T2"/>
              <a:gd fmla="*/ 6 h 41" name="T3"/>
              <a:gd fmla="*/ 0 w 28" name="T4"/>
              <a:gd fmla="*/ 5 h 41" name="T5"/>
              <a:gd fmla="*/ 0 w 28" name="T6"/>
              <a:gd fmla="*/ 3 h 41" name="T7"/>
              <a:gd fmla="*/ 0 w 28" name="T8"/>
              <a:gd fmla="*/ 3 h 41" name="T9"/>
              <a:gd fmla="*/ 2 w 28" name="T10"/>
              <a:gd fmla="*/ 2 h 41" name="T11"/>
              <a:gd fmla="*/ 3 w 28" name="T12"/>
              <a:gd fmla="*/ 0 h 41" name="T13"/>
              <a:gd fmla="*/ 3 w 28" name="T14"/>
              <a:gd fmla="*/ 0 h 41" name="T15"/>
              <a:gd fmla="*/ 5 w 28" name="T16"/>
              <a:gd fmla="*/ 0 h 41" name="T17"/>
              <a:gd fmla="*/ 5 w 28" name="T18"/>
              <a:gd fmla="*/ 0 h 41" name="T19"/>
              <a:gd fmla="*/ 8 w 28" name="T20"/>
              <a:gd fmla="*/ 5 h 41" name="T21"/>
              <a:gd fmla="*/ 8 w 28" name="T22"/>
              <a:gd fmla="*/ 5 h 41" name="T23"/>
              <a:gd fmla="*/ 14 w 28" name="T24"/>
              <a:gd fmla="*/ 13 h 41" name="T25"/>
              <a:gd fmla="*/ 14 w 28" name="T26"/>
              <a:gd fmla="*/ 13 h 41" name="T27"/>
              <a:gd fmla="*/ 21 w 28" name="T28"/>
              <a:gd fmla="*/ 22 h 41" name="T29"/>
              <a:gd fmla="*/ 21 w 28" name="T30"/>
              <a:gd fmla="*/ 22 h 41" name="T31"/>
              <a:gd fmla="*/ 28 w 28" name="T32"/>
              <a:gd fmla="*/ 36 h 41" name="T33"/>
              <a:gd fmla="*/ 28 w 28" name="T34"/>
              <a:gd fmla="*/ 36 h 41" name="T35"/>
              <a:gd fmla="*/ 28 w 28" name="T36"/>
              <a:gd fmla="*/ 36 h 41" name="T37"/>
              <a:gd fmla="*/ 28 w 28" name="T38"/>
              <a:gd fmla="*/ 36 h 41" name="T39"/>
              <a:gd fmla="*/ 28 w 28" name="T40"/>
              <a:gd fmla="*/ 39 h 41" name="T41"/>
              <a:gd fmla="*/ 27 w 28" name="T42"/>
              <a:gd fmla="*/ 41 h 41" name="T43"/>
              <a:gd fmla="*/ 27 w 28" name="T44"/>
              <a:gd fmla="*/ 41 h 41" name="T45"/>
              <a:gd fmla="*/ 25 w 28" name="T46"/>
              <a:gd fmla="*/ 41 h 41" name="T47"/>
              <a:gd fmla="*/ 24 w 28" name="T48"/>
              <a:gd fmla="*/ 39 h 41" name="T49"/>
              <a:gd fmla="*/ 24 w 28" name="T50"/>
              <a:gd fmla="*/ 39 h 41" name="T51"/>
              <a:gd fmla="*/ 24 w 28" name="T52"/>
              <a:gd fmla="*/ 38 h 41" name="T53"/>
              <a:gd fmla="*/ 24 w 28" name="T54"/>
              <a:gd fmla="*/ 38 h 41" name="T55"/>
              <a:gd fmla="*/ 21 w 28" name="T56"/>
              <a:gd fmla="*/ 30 h 41" name="T57"/>
              <a:gd fmla="*/ 17 w 28" name="T58"/>
              <a:gd fmla="*/ 22 h 41" name="T59"/>
              <a:gd fmla="*/ 17 w 28" name="T60"/>
              <a:gd fmla="*/ 22 h 41" name="T61"/>
              <a:gd fmla="*/ 13 w 28" name="T62"/>
              <a:gd fmla="*/ 14 h 41" name="T63"/>
              <a:gd fmla="*/ 13 w 28" name="T64"/>
              <a:gd fmla="*/ 14 h 41" name="T65"/>
              <a:gd fmla="*/ 6 w 28" name="T66"/>
              <a:gd fmla="*/ 6 h 41" name="T67"/>
              <a:gd fmla="*/ 6 w 28" name="T68"/>
              <a:gd fmla="*/ 6 h 41" name="T69"/>
              <a:gd fmla="*/ 5 w 28" name="T70"/>
              <a:gd fmla="*/ 5 h 41" name="T71"/>
              <a:gd fmla="*/ 2 w 28" name="T72"/>
              <a:gd fmla="*/ 6 h 41" name="T73"/>
              <a:gd fmla="*/ 2 w 28" name="T74"/>
              <a:gd fmla="*/ 6 h 41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41" w="28">
                <a:moveTo>
                  <a:pt x="2" y="6"/>
                </a:move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8" y="5"/>
                </a:lnTo>
                <a:lnTo>
                  <a:pt x="8" y="5"/>
                </a:lnTo>
                <a:lnTo>
                  <a:pt x="14" y="13"/>
                </a:lnTo>
                <a:lnTo>
                  <a:pt x="14" y="13"/>
                </a:lnTo>
                <a:lnTo>
                  <a:pt x="21" y="22"/>
                </a:lnTo>
                <a:lnTo>
                  <a:pt x="21" y="22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9"/>
                </a:lnTo>
                <a:lnTo>
                  <a:pt x="27" y="41"/>
                </a:lnTo>
                <a:lnTo>
                  <a:pt x="27" y="41"/>
                </a:lnTo>
                <a:lnTo>
                  <a:pt x="25" y="41"/>
                </a:lnTo>
                <a:lnTo>
                  <a:pt x="24" y="39"/>
                </a:lnTo>
                <a:lnTo>
                  <a:pt x="24" y="39"/>
                </a:lnTo>
                <a:lnTo>
                  <a:pt x="24" y="38"/>
                </a:lnTo>
                <a:lnTo>
                  <a:pt x="24" y="38"/>
                </a:lnTo>
                <a:lnTo>
                  <a:pt x="21" y="30"/>
                </a:lnTo>
                <a:lnTo>
                  <a:pt x="17" y="22"/>
                </a:lnTo>
                <a:lnTo>
                  <a:pt x="17" y="22"/>
                </a:lnTo>
                <a:lnTo>
                  <a:pt x="13" y="14"/>
                </a:lnTo>
                <a:lnTo>
                  <a:pt x="13" y="14"/>
                </a:lnTo>
                <a:lnTo>
                  <a:pt x="6" y="6"/>
                </a:lnTo>
                <a:lnTo>
                  <a:pt x="6" y="6"/>
                </a:lnTo>
                <a:lnTo>
                  <a:pt x="5" y="5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5" name="Freeform 148"/>
          <p:cNvSpPr/>
          <p:nvPr/>
        </p:nvSpPr>
        <p:spPr bwMode="auto">
          <a:xfrm>
            <a:off x="10817051" y="822151"/>
            <a:ext cx="45387" cy="112386"/>
          </a:xfrm>
          <a:custGeom>
            <a:gdLst>
              <a:gd fmla="*/ 5 w 21" name="T0"/>
              <a:gd fmla="*/ 32 h 52" name="T1"/>
              <a:gd fmla="*/ 5 w 21" name="T2"/>
              <a:gd fmla="*/ 32 h 52" name="T3"/>
              <a:gd fmla="*/ 5 w 21" name="T4"/>
              <a:gd fmla="*/ 41 h 52" name="T5"/>
              <a:gd fmla="*/ 5 w 21" name="T6"/>
              <a:gd fmla="*/ 41 h 52" name="T7"/>
              <a:gd fmla="*/ 3 w 21" name="T8"/>
              <a:gd fmla="*/ 49 h 52" name="T9"/>
              <a:gd fmla="*/ 3 w 21" name="T10"/>
              <a:gd fmla="*/ 49 h 52" name="T11"/>
              <a:gd fmla="*/ 3 w 21" name="T12"/>
              <a:gd fmla="*/ 51 h 52" name="T13"/>
              <a:gd fmla="*/ 3 w 21" name="T14"/>
              <a:gd fmla="*/ 51 h 52" name="T15"/>
              <a:gd fmla="*/ 3 w 21" name="T16"/>
              <a:gd fmla="*/ 52 h 52" name="T17"/>
              <a:gd fmla="*/ 2 w 21" name="T18"/>
              <a:gd fmla="*/ 52 h 52" name="T19"/>
              <a:gd fmla="*/ 2 w 21" name="T20"/>
              <a:gd fmla="*/ 52 h 52" name="T21"/>
              <a:gd fmla="*/ 0 w 21" name="T22"/>
              <a:gd fmla="*/ 51 h 52" name="T23"/>
              <a:gd fmla="*/ 0 w 21" name="T24"/>
              <a:gd fmla="*/ 51 h 52" name="T25"/>
              <a:gd fmla="*/ 0 w 21" name="T26"/>
              <a:gd fmla="*/ 51 h 52" name="T27"/>
              <a:gd fmla="*/ 0 w 21" name="T28"/>
              <a:gd fmla="*/ 49 h 52" name="T29"/>
              <a:gd fmla="*/ 0 w 21" name="T30"/>
              <a:gd fmla="*/ 49 h 52" name="T31"/>
              <a:gd fmla="*/ 3 w 21" name="T32"/>
              <a:gd fmla="*/ 35 h 52" name="T33"/>
              <a:gd fmla="*/ 3 w 21" name="T34"/>
              <a:gd fmla="*/ 35 h 52" name="T35"/>
              <a:gd fmla="*/ 3 w 21" name="T36"/>
              <a:gd fmla="*/ 33 h 52" name="T37"/>
              <a:gd fmla="*/ 3 w 21" name="T38"/>
              <a:gd fmla="*/ 33 h 52" name="T39"/>
              <a:gd fmla="*/ 3 w 21" name="T40"/>
              <a:gd fmla="*/ 30 h 52" name="T41"/>
              <a:gd fmla="*/ 3 w 21" name="T42"/>
              <a:gd fmla="*/ 30 h 52" name="T43"/>
              <a:gd fmla="*/ 3 w 21" name="T44"/>
              <a:gd fmla="*/ 29 h 52" name="T45"/>
              <a:gd fmla="*/ 3 w 21" name="T46"/>
              <a:gd fmla="*/ 29 h 52" name="T47"/>
              <a:gd fmla="*/ 3 w 21" name="T48"/>
              <a:gd fmla="*/ 29 h 52" name="T49"/>
              <a:gd fmla="*/ 5 w 21" name="T50"/>
              <a:gd fmla="*/ 26 h 52" name="T51"/>
              <a:gd fmla="*/ 5 w 21" name="T52"/>
              <a:gd fmla="*/ 26 h 52" name="T53"/>
              <a:gd fmla="*/ 6 w 21" name="T54"/>
              <a:gd fmla="*/ 14 h 52" name="T55"/>
              <a:gd fmla="*/ 6 w 21" name="T56"/>
              <a:gd fmla="*/ 14 h 52" name="T57"/>
              <a:gd fmla="*/ 8 w 21" name="T58"/>
              <a:gd fmla="*/ 13 h 52" name="T59"/>
              <a:gd fmla="*/ 8 w 21" name="T60"/>
              <a:gd fmla="*/ 13 h 52" name="T61"/>
              <a:gd fmla="*/ 10 w 21" name="T62"/>
              <a:gd fmla="*/ 13 h 52" name="T63"/>
              <a:gd fmla="*/ 10 w 21" name="T64"/>
              <a:gd fmla="*/ 13 h 52" name="T65"/>
              <a:gd fmla="*/ 10 w 21" name="T66"/>
              <a:gd fmla="*/ 16 h 52" name="T67"/>
              <a:gd fmla="*/ 10 w 21" name="T68"/>
              <a:gd fmla="*/ 16 h 52" name="T69"/>
              <a:gd fmla="*/ 6 w 21" name="T70"/>
              <a:gd fmla="*/ 19 h 52" name="T71"/>
              <a:gd fmla="*/ 6 w 21" name="T72"/>
              <a:gd fmla="*/ 22 h 52" name="T73"/>
              <a:gd fmla="*/ 6 w 21" name="T74"/>
              <a:gd fmla="*/ 22 h 52" name="T75"/>
              <a:gd fmla="*/ 8 w 21" name="T76"/>
              <a:gd fmla="*/ 22 h 52" name="T77"/>
              <a:gd fmla="*/ 8 w 21" name="T78"/>
              <a:gd fmla="*/ 22 h 52" name="T79"/>
              <a:gd fmla="*/ 16 w 21" name="T80"/>
              <a:gd fmla="*/ 7 h 52" name="T81"/>
              <a:gd fmla="*/ 16 w 21" name="T82"/>
              <a:gd fmla="*/ 7 h 52" name="T83"/>
              <a:gd fmla="*/ 17 w 21" name="T84"/>
              <a:gd fmla="*/ 3 h 52" name="T85"/>
              <a:gd fmla="*/ 17 w 21" name="T86"/>
              <a:gd fmla="*/ 2 h 52" name="T87"/>
              <a:gd fmla="*/ 17 w 21" name="T88"/>
              <a:gd fmla="*/ 2 h 52" name="T89"/>
              <a:gd fmla="*/ 17 w 21" name="T90"/>
              <a:gd fmla="*/ 2 h 52" name="T91"/>
              <a:gd fmla="*/ 17 w 21" name="T92"/>
              <a:gd fmla="*/ 2 h 52" name="T93"/>
              <a:gd fmla="*/ 19 w 21" name="T94"/>
              <a:gd fmla="*/ 0 h 52" name="T95"/>
              <a:gd fmla="*/ 19 w 21" name="T96"/>
              <a:gd fmla="*/ 0 h 52" name="T97"/>
              <a:gd fmla="*/ 21 w 21" name="T98"/>
              <a:gd fmla="*/ 0 h 52" name="T99"/>
              <a:gd fmla="*/ 21 w 21" name="T100"/>
              <a:gd fmla="*/ 2 h 52" name="T101"/>
              <a:gd fmla="*/ 21 w 21" name="T102"/>
              <a:gd fmla="*/ 2 h 52" name="T103"/>
              <a:gd fmla="*/ 21 w 21" name="T104"/>
              <a:gd fmla="*/ 3 h 52" name="T105"/>
              <a:gd fmla="*/ 21 w 21" name="T106"/>
              <a:gd fmla="*/ 3 h 52" name="T107"/>
              <a:gd fmla="*/ 10 w 21" name="T108"/>
              <a:gd fmla="*/ 22 h 52" name="T109"/>
              <a:gd fmla="*/ 10 w 21" name="T110"/>
              <a:gd fmla="*/ 22 h 52" name="T111"/>
              <a:gd fmla="*/ 8 w 21" name="T112"/>
              <a:gd fmla="*/ 29 h 52" name="T113"/>
              <a:gd fmla="*/ 8 w 21" name="T114"/>
              <a:gd fmla="*/ 29 h 52" name="T115"/>
              <a:gd fmla="*/ 6 w 21" name="T116"/>
              <a:gd fmla="*/ 30 h 52" name="T117"/>
              <a:gd fmla="*/ 5 w 21" name="T118"/>
              <a:gd fmla="*/ 32 h 52" name="T119"/>
              <a:gd fmla="*/ 5 w 21" name="T120"/>
              <a:gd fmla="*/ 32 h 52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52" w="21">
                <a:moveTo>
                  <a:pt x="5" y="32"/>
                </a:moveTo>
                <a:lnTo>
                  <a:pt x="5" y="32"/>
                </a:lnTo>
                <a:lnTo>
                  <a:pt x="5" y="41"/>
                </a:lnTo>
                <a:lnTo>
                  <a:pt x="5" y="41"/>
                </a:lnTo>
                <a:lnTo>
                  <a:pt x="3" y="49"/>
                </a:lnTo>
                <a:lnTo>
                  <a:pt x="3" y="49"/>
                </a:lnTo>
                <a:lnTo>
                  <a:pt x="3" y="51"/>
                </a:lnTo>
                <a:lnTo>
                  <a:pt x="3" y="51"/>
                </a:lnTo>
                <a:lnTo>
                  <a:pt x="3" y="52"/>
                </a:lnTo>
                <a:lnTo>
                  <a:pt x="2" y="52"/>
                </a:lnTo>
                <a:lnTo>
                  <a:pt x="2" y="52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49"/>
                </a:lnTo>
                <a:lnTo>
                  <a:pt x="0" y="49"/>
                </a:lnTo>
                <a:lnTo>
                  <a:pt x="3" y="35"/>
                </a:lnTo>
                <a:lnTo>
                  <a:pt x="3" y="35"/>
                </a:lnTo>
                <a:lnTo>
                  <a:pt x="3" y="33"/>
                </a:lnTo>
                <a:lnTo>
                  <a:pt x="3" y="33"/>
                </a:lnTo>
                <a:lnTo>
                  <a:pt x="3" y="30"/>
                </a:lnTo>
                <a:lnTo>
                  <a:pt x="3" y="30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5" y="26"/>
                </a:lnTo>
                <a:lnTo>
                  <a:pt x="5" y="26"/>
                </a:lnTo>
                <a:lnTo>
                  <a:pt x="6" y="14"/>
                </a:lnTo>
                <a:lnTo>
                  <a:pt x="6" y="14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6"/>
                </a:lnTo>
                <a:lnTo>
                  <a:pt x="10" y="16"/>
                </a:lnTo>
                <a:lnTo>
                  <a:pt x="6" y="19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2"/>
                </a:lnTo>
                <a:lnTo>
                  <a:pt x="16" y="7"/>
                </a:lnTo>
                <a:lnTo>
                  <a:pt x="16" y="7"/>
                </a:lnTo>
                <a:lnTo>
                  <a:pt x="17" y="3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10" y="22"/>
                </a:lnTo>
                <a:lnTo>
                  <a:pt x="10" y="22"/>
                </a:lnTo>
                <a:lnTo>
                  <a:pt x="8" y="29"/>
                </a:lnTo>
                <a:lnTo>
                  <a:pt x="8" y="29"/>
                </a:lnTo>
                <a:lnTo>
                  <a:pt x="6" y="30"/>
                </a:lnTo>
                <a:lnTo>
                  <a:pt x="5" y="32"/>
                </a:lnTo>
                <a:lnTo>
                  <a:pt x="5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6" name="Freeform 149"/>
          <p:cNvSpPr/>
          <p:nvPr/>
        </p:nvSpPr>
        <p:spPr bwMode="auto">
          <a:xfrm>
            <a:off x="10516636" y="791893"/>
            <a:ext cx="21613" cy="71322"/>
          </a:xfrm>
          <a:custGeom>
            <a:gdLst>
              <a:gd fmla="*/ 0 w 10" name="T0"/>
              <a:gd fmla="*/ 32 h 33" name="T1"/>
              <a:gd fmla="*/ 0 w 10" name="T2"/>
              <a:gd fmla="*/ 32 h 33" name="T3"/>
              <a:gd fmla="*/ 2 w 10" name="T4"/>
              <a:gd fmla="*/ 30 h 33" name="T5"/>
              <a:gd fmla="*/ 2 w 10" name="T6"/>
              <a:gd fmla="*/ 30 h 33" name="T7"/>
              <a:gd fmla="*/ 3 w 10" name="T8"/>
              <a:gd fmla="*/ 22 h 33" name="T9"/>
              <a:gd fmla="*/ 3 w 10" name="T10"/>
              <a:gd fmla="*/ 22 h 33" name="T11"/>
              <a:gd fmla="*/ 5 w 10" name="T12"/>
              <a:gd fmla="*/ 8 h 33" name="T13"/>
              <a:gd fmla="*/ 5 w 10" name="T14"/>
              <a:gd fmla="*/ 8 h 33" name="T15"/>
              <a:gd fmla="*/ 5 w 10" name="T16"/>
              <a:gd fmla="*/ 2 h 33" name="T17"/>
              <a:gd fmla="*/ 5 w 10" name="T18"/>
              <a:gd fmla="*/ 2 h 33" name="T19"/>
              <a:gd fmla="*/ 7 w 10" name="T20"/>
              <a:gd fmla="*/ 0 h 33" name="T21"/>
              <a:gd fmla="*/ 7 w 10" name="T22"/>
              <a:gd fmla="*/ 0 h 33" name="T23"/>
              <a:gd fmla="*/ 8 w 10" name="T24"/>
              <a:gd fmla="*/ 0 h 33" name="T25"/>
              <a:gd fmla="*/ 8 w 10" name="T26"/>
              <a:gd fmla="*/ 0 h 33" name="T27"/>
              <a:gd fmla="*/ 10 w 10" name="T28"/>
              <a:gd fmla="*/ 0 h 33" name="T29"/>
              <a:gd fmla="*/ 8 w 10" name="T30"/>
              <a:gd fmla="*/ 2 h 33" name="T31"/>
              <a:gd fmla="*/ 8 w 10" name="T32"/>
              <a:gd fmla="*/ 2 h 33" name="T33"/>
              <a:gd fmla="*/ 8 w 10" name="T34"/>
              <a:gd fmla="*/ 6 h 33" name="T35"/>
              <a:gd fmla="*/ 8 w 10" name="T36"/>
              <a:gd fmla="*/ 6 h 33" name="T37"/>
              <a:gd fmla="*/ 5 w 10" name="T38"/>
              <a:gd fmla="*/ 24 h 33" name="T39"/>
              <a:gd fmla="*/ 5 w 10" name="T40"/>
              <a:gd fmla="*/ 24 h 33" name="T41"/>
              <a:gd fmla="*/ 5 w 10" name="T42"/>
              <a:gd fmla="*/ 32 h 33" name="T43"/>
              <a:gd fmla="*/ 5 w 10" name="T44"/>
              <a:gd fmla="*/ 32 h 33" name="T45"/>
              <a:gd fmla="*/ 5 w 10" name="T46"/>
              <a:gd fmla="*/ 33 h 33" name="T47"/>
              <a:gd fmla="*/ 5 w 10" name="T48"/>
              <a:gd fmla="*/ 33 h 33" name="T49"/>
              <a:gd fmla="*/ 2 w 10" name="T50"/>
              <a:gd fmla="*/ 33 h 33" name="T51"/>
              <a:gd fmla="*/ 2 w 10" name="T52"/>
              <a:gd fmla="*/ 33 h 33" name="T53"/>
              <a:gd fmla="*/ 0 w 10" name="T54"/>
              <a:gd fmla="*/ 33 h 33" name="T55"/>
              <a:gd fmla="*/ 0 w 10" name="T56"/>
              <a:gd fmla="*/ 32 h 33" name="T57"/>
              <a:gd fmla="*/ 0 w 10" name="T58"/>
              <a:gd fmla="*/ 32 h 33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33" w="10">
                <a:moveTo>
                  <a:pt x="0" y="32"/>
                </a:moveTo>
                <a:lnTo>
                  <a:pt x="0" y="32"/>
                </a:lnTo>
                <a:lnTo>
                  <a:pt x="2" y="30"/>
                </a:lnTo>
                <a:lnTo>
                  <a:pt x="2" y="30"/>
                </a:lnTo>
                <a:lnTo>
                  <a:pt x="3" y="22"/>
                </a:lnTo>
                <a:lnTo>
                  <a:pt x="3" y="22"/>
                </a:lnTo>
                <a:lnTo>
                  <a:pt x="5" y="8"/>
                </a:lnTo>
                <a:lnTo>
                  <a:pt x="5" y="8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8" y="2"/>
                </a:lnTo>
                <a:lnTo>
                  <a:pt x="8" y="2"/>
                </a:lnTo>
                <a:lnTo>
                  <a:pt x="8" y="6"/>
                </a:lnTo>
                <a:lnTo>
                  <a:pt x="8" y="6"/>
                </a:lnTo>
                <a:lnTo>
                  <a:pt x="5" y="24"/>
                </a:lnTo>
                <a:lnTo>
                  <a:pt x="5" y="24"/>
                </a:lnTo>
                <a:lnTo>
                  <a:pt x="5" y="32"/>
                </a:lnTo>
                <a:lnTo>
                  <a:pt x="5" y="32"/>
                </a:lnTo>
                <a:lnTo>
                  <a:pt x="5" y="33"/>
                </a:ln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7" name="Freeform 150"/>
          <p:cNvSpPr/>
          <p:nvPr/>
        </p:nvSpPr>
        <p:spPr bwMode="auto">
          <a:xfrm>
            <a:off x="10514474" y="867537"/>
            <a:ext cx="6484" cy="34580"/>
          </a:xfrm>
          <a:custGeom>
            <a:gdLst>
              <a:gd fmla="*/ 0 w 3" name="T0"/>
              <a:gd fmla="*/ 1 h 16" name="T1"/>
              <a:gd fmla="*/ 0 w 3" name="T2"/>
              <a:gd fmla="*/ 1 h 16" name="T3"/>
              <a:gd fmla="*/ 1 w 3" name="T4"/>
              <a:gd fmla="*/ 0 h 16" name="T5"/>
              <a:gd fmla="*/ 3 w 3" name="T6"/>
              <a:gd fmla="*/ 0 h 16" name="T7"/>
              <a:gd fmla="*/ 3 w 3" name="T8"/>
              <a:gd fmla="*/ 0 h 16" name="T9"/>
              <a:gd fmla="*/ 3 w 3" name="T10"/>
              <a:gd fmla="*/ 9 h 16" name="T11"/>
              <a:gd fmla="*/ 3 w 3" name="T12"/>
              <a:gd fmla="*/ 9 h 16" name="T13"/>
              <a:gd fmla="*/ 3 w 3" name="T14"/>
              <a:gd fmla="*/ 14 h 16" name="T15"/>
              <a:gd fmla="*/ 3 w 3" name="T16"/>
              <a:gd fmla="*/ 14 h 16" name="T17"/>
              <a:gd fmla="*/ 3 w 3" name="T18"/>
              <a:gd fmla="*/ 16 h 16" name="T19"/>
              <a:gd fmla="*/ 3 w 3" name="T20"/>
              <a:gd fmla="*/ 16 h 16" name="T21"/>
              <a:gd fmla="*/ 1 w 3" name="T22"/>
              <a:gd fmla="*/ 16 h 16" name="T23"/>
              <a:gd fmla="*/ 1 w 3" name="T24"/>
              <a:gd fmla="*/ 16 h 16" name="T25"/>
              <a:gd fmla="*/ 0 w 3" name="T26"/>
              <a:gd fmla="*/ 16 h 16" name="T27"/>
              <a:gd fmla="*/ 0 w 3" name="T28"/>
              <a:gd fmla="*/ 16 h 16" name="T29"/>
              <a:gd fmla="*/ 0 w 3" name="T30"/>
              <a:gd fmla="*/ 14 h 16" name="T31"/>
              <a:gd fmla="*/ 0 w 3" name="T32"/>
              <a:gd fmla="*/ 14 h 16" name="T33"/>
              <a:gd fmla="*/ 1 w 3" name="T34"/>
              <a:gd fmla="*/ 9 h 16" name="T35"/>
              <a:gd fmla="*/ 1 w 3" name="T36"/>
              <a:gd fmla="*/ 3 h 16" name="T37"/>
              <a:gd fmla="*/ 1 w 3" name="T38"/>
              <a:gd fmla="*/ 3 h 16" name="T39"/>
              <a:gd fmla="*/ 1 w 3" name="T40"/>
              <a:gd fmla="*/ 1 h 16" name="T41"/>
              <a:gd fmla="*/ 0 w 3" name="T42"/>
              <a:gd fmla="*/ 1 h 16" name="T43"/>
              <a:gd fmla="*/ 0 w 3" name="T44"/>
              <a:gd fmla="*/ 1 h 16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16" w="3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3" y="9"/>
                </a:lnTo>
                <a:lnTo>
                  <a:pt x="3" y="9"/>
                </a:lnTo>
                <a:lnTo>
                  <a:pt x="3" y="14"/>
                </a:lnTo>
                <a:lnTo>
                  <a:pt x="3" y="14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1" y="9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8" name="Freeform 151"/>
          <p:cNvSpPr>
            <a:spLocks noEditPoints="1"/>
          </p:cNvSpPr>
          <p:nvPr/>
        </p:nvSpPr>
        <p:spPr bwMode="auto">
          <a:xfrm>
            <a:off x="5284990" y="2406358"/>
            <a:ext cx="719702" cy="970409"/>
          </a:xfrm>
          <a:custGeom>
            <a:gdLst>
              <a:gd fmla="*/ 137 w 333" name="T0"/>
              <a:gd fmla="*/ 421 h 449" name="T1"/>
              <a:gd fmla="*/ 104 w 333" name="T2"/>
              <a:gd fmla="*/ 55 h 449" name="T3"/>
              <a:gd fmla="*/ 270 w 333" name="T4"/>
              <a:gd fmla="*/ 276 h 449" name="T5"/>
              <a:gd fmla="*/ 115 w 333" name="T6"/>
              <a:gd fmla="*/ 154 h 449" name="T7"/>
              <a:gd fmla="*/ 118 w 333" name="T8"/>
              <a:gd fmla="*/ 49 h 449" name="T9"/>
              <a:gd fmla="*/ 325 w 333" name="T10"/>
              <a:gd fmla="*/ 195 h 449" name="T11"/>
              <a:gd fmla="*/ 268 w 333" name="T12"/>
              <a:gd fmla="*/ 131 h 449" name="T13"/>
              <a:gd fmla="*/ 155 w 333" name="T14"/>
              <a:gd fmla="*/ 397 h 449" name="T15"/>
              <a:gd fmla="*/ 210 w 333" name="T16"/>
              <a:gd fmla="*/ 255 h 449" name="T17"/>
              <a:gd fmla="*/ 3 w 333" name="T18"/>
              <a:gd fmla="*/ 205 h 449" name="T19"/>
              <a:gd fmla="*/ 300 w 333" name="T20"/>
              <a:gd fmla="*/ 121 h 449" name="T21"/>
              <a:gd fmla="*/ 68 w 333" name="T22"/>
              <a:gd fmla="*/ 342 h 449" name="T23"/>
              <a:gd fmla="*/ 136 w 333" name="T24"/>
              <a:gd fmla="*/ 69 h 449" name="T25"/>
              <a:gd fmla="*/ 128 w 333" name="T26"/>
              <a:gd fmla="*/ 374 h 449" name="T27"/>
              <a:gd fmla="*/ 279 w 333" name="T28"/>
              <a:gd fmla="*/ 186 h 449" name="T29"/>
              <a:gd fmla="*/ 96 w 333" name="T30"/>
              <a:gd fmla="*/ 162 h 449" name="T31"/>
              <a:gd fmla="*/ 32 w 333" name="T32"/>
              <a:gd fmla="*/ 224 h 449" name="T33"/>
              <a:gd fmla="*/ 178 w 333" name="T34"/>
              <a:gd fmla="*/ 317 h 449" name="T35"/>
              <a:gd fmla="*/ 95 w 333" name="T36"/>
              <a:gd fmla="*/ 129 h 449" name="T37"/>
              <a:gd fmla="*/ 147 w 333" name="T38"/>
              <a:gd fmla="*/ 83 h 449" name="T39"/>
              <a:gd fmla="*/ 241 w 333" name="T40"/>
              <a:gd fmla="*/ 104 h 449" name="T41"/>
              <a:gd fmla="*/ 82 w 333" name="T42"/>
              <a:gd fmla="*/ 380 h 449" name="T43"/>
              <a:gd fmla="*/ 241 w 333" name="T44"/>
              <a:gd fmla="*/ 277 h 449" name="T45"/>
              <a:gd fmla="*/ 96 w 333" name="T46"/>
              <a:gd fmla="*/ 295 h 449" name="T47"/>
              <a:gd fmla="*/ 150 w 333" name="T48"/>
              <a:gd fmla="*/ 322 h 449" name="T49"/>
              <a:gd fmla="*/ 248 w 333" name="T50"/>
              <a:gd fmla="*/ 140 h 449" name="T51"/>
              <a:gd fmla="*/ 308 w 333" name="T52"/>
              <a:gd fmla="*/ 105 h 449" name="T53"/>
              <a:gd fmla="*/ 96 w 333" name="T54"/>
              <a:gd fmla="*/ 101 h 449" name="T55"/>
              <a:gd fmla="*/ 192 w 333" name="T56"/>
              <a:gd fmla="*/ 266 h 449" name="T57"/>
              <a:gd fmla="*/ 101 w 333" name="T58"/>
              <a:gd fmla="*/ 375 h 449" name="T59"/>
              <a:gd fmla="*/ 226 w 333" name="T60"/>
              <a:gd fmla="*/ 257 h 449" name="T61"/>
              <a:gd fmla="*/ 90 w 333" name="T62"/>
              <a:gd fmla="*/ 389 h 449" name="T63"/>
              <a:gd fmla="*/ 92 w 333" name="T64"/>
              <a:gd fmla="*/ 315 h 449" name="T65"/>
              <a:gd fmla="*/ 63 w 333" name="T66"/>
              <a:gd fmla="*/ 82 h 449" name="T67"/>
              <a:gd fmla="*/ 49 w 333" name="T68"/>
              <a:gd fmla="*/ 169 h 449" name="T69"/>
              <a:gd fmla="*/ 112 w 333" name="T70"/>
              <a:gd fmla="*/ 382 h 449" name="T71"/>
              <a:gd fmla="*/ 76 w 333" name="T72"/>
              <a:gd fmla="*/ 317 h 449" name="T73"/>
              <a:gd fmla="*/ 252 w 333" name="T74"/>
              <a:gd fmla="*/ 262 h 449" name="T75"/>
              <a:gd fmla="*/ 133 w 333" name="T76"/>
              <a:gd fmla="*/ 322 h 449" name="T77"/>
              <a:gd fmla="*/ 265 w 333" name="T78"/>
              <a:gd fmla="*/ 164 h 449" name="T79"/>
              <a:gd fmla="*/ 192 w 333" name="T80"/>
              <a:gd fmla="*/ 236 h 449" name="T81"/>
              <a:gd fmla="*/ 47 w 333" name="T82"/>
              <a:gd fmla="*/ 221 h 449" name="T83"/>
              <a:gd fmla="*/ 237 w 333" name="T84"/>
              <a:gd fmla="*/ 91 h 449" name="T85"/>
              <a:gd fmla="*/ 274 w 333" name="T86"/>
              <a:gd fmla="*/ 254 h 449" name="T87"/>
              <a:gd fmla="*/ 213 w 333" name="T88"/>
              <a:gd fmla="*/ 323 h 449" name="T89"/>
              <a:gd fmla="*/ 301 w 333" name="T90"/>
              <a:gd fmla="*/ 199 h 449" name="T91"/>
              <a:gd fmla="*/ 77 w 333" name="T92"/>
              <a:gd fmla="*/ 71 h 449" name="T93"/>
              <a:gd fmla="*/ 79 w 333" name="T94"/>
              <a:gd fmla="*/ 251 h 449" name="T95"/>
              <a:gd fmla="*/ 219 w 333" name="T96"/>
              <a:gd fmla="*/ 315 h 449" name="T97"/>
              <a:gd fmla="*/ 256 w 333" name="T98"/>
              <a:gd fmla="*/ 274 h 449" name="T99"/>
              <a:gd fmla="*/ 63 w 333" name="T100"/>
              <a:gd fmla="*/ 307 h 449" name="T101"/>
              <a:gd fmla="*/ 293 w 333" name="T102"/>
              <a:gd fmla="*/ 229 h 449" name="T103"/>
              <a:gd fmla="*/ 284 w 333" name="T104"/>
              <a:gd fmla="*/ 255 h 449" name="T105"/>
              <a:gd fmla="*/ 233 w 333" name="T106"/>
              <a:gd fmla="*/ 314 h 449" name="T107"/>
              <a:gd fmla="*/ 114 w 333" name="T108"/>
              <a:gd fmla="*/ 74 h 449" name="T109"/>
              <a:gd fmla="*/ 117 w 333" name="T110"/>
              <a:gd fmla="*/ 326 h 449" name="T111"/>
              <a:gd fmla="*/ 279 w 333" name="T112"/>
              <a:gd fmla="*/ 236 h 449" name="T113"/>
              <a:gd fmla="*/ 98 w 333" name="T114"/>
              <a:gd fmla="*/ 262 h 449" name="T115"/>
              <a:gd fmla="*/ 95 w 333" name="T116"/>
              <a:gd fmla="*/ 318 h 449" name="T117"/>
              <a:gd fmla="*/ 281 w 333" name="T118"/>
              <a:gd fmla="*/ 227 h 449" name="T119"/>
              <a:gd fmla="*/ 106 w 333" name="T120"/>
              <a:gd fmla="*/ 74 h 449" name="T121"/>
              <a:gd fmla="*/ 235 w 333" name="T122"/>
              <a:gd fmla="*/ 281 h 449" name="T123"/>
              <a:gd fmla="*/ 121 w 333" name="T124"/>
              <a:gd fmla="*/ 410 h 44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9" w="333">
                <a:moveTo>
                  <a:pt x="219" y="69"/>
                </a:moveTo>
                <a:lnTo>
                  <a:pt x="219" y="69"/>
                </a:lnTo>
                <a:lnTo>
                  <a:pt x="224" y="61"/>
                </a:lnTo>
                <a:lnTo>
                  <a:pt x="224" y="61"/>
                </a:lnTo>
                <a:lnTo>
                  <a:pt x="226" y="57"/>
                </a:lnTo>
                <a:lnTo>
                  <a:pt x="226" y="57"/>
                </a:lnTo>
                <a:lnTo>
                  <a:pt x="232" y="46"/>
                </a:lnTo>
                <a:lnTo>
                  <a:pt x="240" y="36"/>
                </a:lnTo>
                <a:lnTo>
                  <a:pt x="240" y="36"/>
                </a:lnTo>
                <a:lnTo>
                  <a:pt x="246" y="28"/>
                </a:lnTo>
                <a:lnTo>
                  <a:pt x="252" y="22"/>
                </a:lnTo>
                <a:lnTo>
                  <a:pt x="252" y="22"/>
                </a:lnTo>
                <a:lnTo>
                  <a:pt x="260" y="16"/>
                </a:lnTo>
                <a:lnTo>
                  <a:pt x="260" y="16"/>
                </a:lnTo>
                <a:lnTo>
                  <a:pt x="267" y="12"/>
                </a:lnTo>
                <a:lnTo>
                  <a:pt x="267" y="12"/>
                </a:lnTo>
                <a:lnTo>
                  <a:pt x="281" y="6"/>
                </a:lnTo>
                <a:lnTo>
                  <a:pt x="295" y="1"/>
                </a:lnTo>
                <a:lnTo>
                  <a:pt x="295" y="1"/>
                </a:lnTo>
                <a:lnTo>
                  <a:pt x="304" y="0"/>
                </a:lnTo>
                <a:lnTo>
                  <a:pt x="304" y="0"/>
                </a:lnTo>
                <a:lnTo>
                  <a:pt x="308" y="0"/>
                </a:lnTo>
                <a:lnTo>
                  <a:pt x="308" y="1"/>
                </a:lnTo>
                <a:lnTo>
                  <a:pt x="308" y="1"/>
                </a:lnTo>
                <a:lnTo>
                  <a:pt x="309" y="3"/>
                </a:lnTo>
                <a:lnTo>
                  <a:pt x="309" y="3"/>
                </a:lnTo>
                <a:lnTo>
                  <a:pt x="311" y="8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2" y="11"/>
                </a:lnTo>
                <a:lnTo>
                  <a:pt x="311" y="12"/>
                </a:lnTo>
                <a:lnTo>
                  <a:pt x="311" y="12"/>
                </a:lnTo>
                <a:lnTo>
                  <a:pt x="309" y="12"/>
                </a:lnTo>
                <a:lnTo>
                  <a:pt x="309" y="12"/>
                </a:lnTo>
                <a:lnTo>
                  <a:pt x="303" y="12"/>
                </a:lnTo>
                <a:lnTo>
                  <a:pt x="303" y="12"/>
                </a:lnTo>
                <a:lnTo>
                  <a:pt x="297" y="12"/>
                </a:lnTo>
                <a:lnTo>
                  <a:pt x="289" y="14"/>
                </a:lnTo>
                <a:lnTo>
                  <a:pt x="289" y="14"/>
                </a:lnTo>
                <a:lnTo>
                  <a:pt x="274" y="20"/>
                </a:lnTo>
                <a:lnTo>
                  <a:pt x="274" y="20"/>
                </a:lnTo>
                <a:lnTo>
                  <a:pt x="267" y="25"/>
                </a:lnTo>
                <a:lnTo>
                  <a:pt x="259" y="31"/>
                </a:lnTo>
                <a:lnTo>
                  <a:pt x="259" y="31"/>
                </a:lnTo>
                <a:lnTo>
                  <a:pt x="251" y="38"/>
                </a:lnTo>
                <a:lnTo>
                  <a:pt x="245" y="46"/>
                </a:lnTo>
                <a:lnTo>
                  <a:pt x="245" y="46"/>
                </a:lnTo>
                <a:lnTo>
                  <a:pt x="235" y="61"/>
                </a:lnTo>
                <a:lnTo>
                  <a:pt x="235" y="61"/>
                </a:lnTo>
                <a:lnTo>
                  <a:pt x="235" y="63"/>
                </a:lnTo>
                <a:lnTo>
                  <a:pt x="235" y="63"/>
                </a:lnTo>
                <a:lnTo>
                  <a:pt x="233" y="66"/>
                </a:lnTo>
                <a:lnTo>
                  <a:pt x="233" y="66"/>
                </a:lnTo>
                <a:lnTo>
                  <a:pt x="232" y="66"/>
                </a:lnTo>
                <a:lnTo>
                  <a:pt x="232" y="66"/>
                </a:lnTo>
                <a:lnTo>
                  <a:pt x="230" y="71"/>
                </a:lnTo>
                <a:lnTo>
                  <a:pt x="230" y="71"/>
                </a:lnTo>
                <a:lnTo>
                  <a:pt x="230" y="76"/>
                </a:lnTo>
                <a:lnTo>
                  <a:pt x="230" y="76"/>
                </a:lnTo>
                <a:lnTo>
                  <a:pt x="230" y="76"/>
                </a:lnTo>
                <a:lnTo>
                  <a:pt x="230" y="76"/>
                </a:lnTo>
                <a:lnTo>
                  <a:pt x="259" y="76"/>
                </a:lnTo>
                <a:lnTo>
                  <a:pt x="259" y="76"/>
                </a:lnTo>
                <a:lnTo>
                  <a:pt x="270" y="77"/>
                </a:lnTo>
                <a:lnTo>
                  <a:pt x="270" y="77"/>
                </a:lnTo>
                <a:lnTo>
                  <a:pt x="276" y="79"/>
                </a:lnTo>
                <a:lnTo>
                  <a:pt x="281" y="82"/>
                </a:lnTo>
                <a:lnTo>
                  <a:pt x="281" y="82"/>
                </a:lnTo>
                <a:lnTo>
                  <a:pt x="287" y="85"/>
                </a:lnTo>
                <a:lnTo>
                  <a:pt x="287" y="85"/>
                </a:lnTo>
                <a:lnTo>
                  <a:pt x="300" y="91"/>
                </a:lnTo>
                <a:lnTo>
                  <a:pt x="300" y="91"/>
                </a:lnTo>
                <a:lnTo>
                  <a:pt x="308" y="98"/>
                </a:lnTo>
                <a:lnTo>
                  <a:pt x="312" y="104"/>
                </a:lnTo>
                <a:lnTo>
                  <a:pt x="312" y="104"/>
                </a:lnTo>
                <a:lnTo>
                  <a:pt x="319" y="112"/>
                </a:lnTo>
                <a:lnTo>
                  <a:pt x="323" y="121"/>
                </a:lnTo>
                <a:lnTo>
                  <a:pt x="323" y="121"/>
                </a:lnTo>
                <a:lnTo>
                  <a:pt x="327" y="128"/>
                </a:lnTo>
                <a:lnTo>
                  <a:pt x="330" y="135"/>
                </a:lnTo>
                <a:lnTo>
                  <a:pt x="330" y="135"/>
                </a:lnTo>
                <a:lnTo>
                  <a:pt x="331" y="146"/>
                </a:lnTo>
                <a:lnTo>
                  <a:pt x="333" y="159"/>
                </a:lnTo>
                <a:lnTo>
                  <a:pt x="333" y="159"/>
                </a:lnTo>
                <a:lnTo>
                  <a:pt x="333" y="181"/>
                </a:lnTo>
                <a:lnTo>
                  <a:pt x="333" y="181"/>
                </a:lnTo>
                <a:lnTo>
                  <a:pt x="331" y="195"/>
                </a:lnTo>
                <a:lnTo>
                  <a:pt x="331" y="195"/>
                </a:lnTo>
                <a:lnTo>
                  <a:pt x="330" y="206"/>
                </a:lnTo>
                <a:lnTo>
                  <a:pt x="327" y="216"/>
                </a:lnTo>
                <a:lnTo>
                  <a:pt x="327" y="216"/>
                </a:lnTo>
                <a:lnTo>
                  <a:pt x="323" y="225"/>
                </a:lnTo>
                <a:lnTo>
                  <a:pt x="323" y="225"/>
                </a:lnTo>
                <a:lnTo>
                  <a:pt x="317" y="240"/>
                </a:lnTo>
                <a:lnTo>
                  <a:pt x="317" y="240"/>
                </a:lnTo>
                <a:lnTo>
                  <a:pt x="314" y="246"/>
                </a:lnTo>
                <a:lnTo>
                  <a:pt x="314" y="246"/>
                </a:lnTo>
                <a:lnTo>
                  <a:pt x="300" y="266"/>
                </a:lnTo>
                <a:lnTo>
                  <a:pt x="300" y="266"/>
                </a:lnTo>
                <a:lnTo>
                  <a:pt x="290" y="277"/>
                </a:lnTo>
                <a:lnTo>
                  <a:pt x="290" y="277"/>
                </a:lnTo>
                <a:lnTo>
                  <a:pt x="281" y="288"/>
                </a:lnTo>
                <a:lnTo>
                  <a:pt x="281" y="288"/>
                </a:lnTo>
                <a:lnTo>
                  <a:pt x="271" y="299"/>
                </a:lnTo>
                <a:lnTo>
                  <a:pt x="271" y="299"/>
                </a:lnTo>
                <a:lnTo>
                  <a:pt x="260" y="312"/>
                </a:lnTo>
                <a:lnTo>
                  <a:pt x="248" y="325"/>
                </a:lnTo>
                <a:lnTo>
                  <a:pt x="248" y="325"/>
                </a:lnTo>
                <a:lnTo>
                  <a:pt x="229" y="341"/>
                </a:lnTo>
                <a:lnTo>
                  <a:pt x="229" y="341"/>
                </a:lnTo>
                <a:lnTo>
                  <a:pt x="207" y="361"/>
                </a:lnTo>
                <a:lnTo>
                  <a:pt x="207" y="361"/>
                </a:lnTo>
                <a:lnTo>
                  <a:pt x="196" y="369"/>
                </a:lnTo>
                <a:lnTo>
                  <a:pt x="196" y="369"/>
                </a:lnTo>
                <a:lnTo>
                  <a:pt x="181" y="380"/>
                </a:lnTo>
                <a:lnTo>
                  <a:pt x="181" y="380"/>
                </a:lnTo>
                <a:lnTo>
                  <a:pt x="166" y="393"/>
                </a:lnTo>
                <a:lnTo>
                  <a:pt x="166" y="393"/>
                </a:lnTo>
                <a:lnTo>
                  <a:pt x="156" y="400"/>
                </a:lnTo>
                <a:lnTo>
                  <a:pt x="147" y="410"/>
                </a:lnTo>
                <a:lnTo>
                  <a:pt x="147" y="410"/>
                </a:lnTo>
                <a:lnTo>
                  <a:pt x="137" y="421"/>
                </a:lnTo>
                <a:lnTo>
                  <a:pt x="137" y="421"/>
                </a:lnTo>
                <a:lnTo>
                  <a:pt x="128" y="430"/>
                </a:lnTo>
                <a:lnTo>
                  <a:pt x="121" y="443"/>
                </a:lnTo>
                <a:lnTo>
                  <a:pt x="121" y="443"/>
                </a:lnTo>
                <a:lnTo>
                  <a:pt x="121" y="443"/>
                </a:lnTo>
                <a:lnTo>
                  <a:pt x="121" y="443"/>
                </a:lnTo>
                <a:lnTo>
                  <a:pt x="121" y="443"/>
                </a:lnTo>
                <a:lnTo>
                  <a:pt x="121" y="443"/>
                </a:lnTo>
                <a:lnTo>
                  <a:pt x="120" y="448"/>
                </a:lnTo>
                <a:lnTo>
                  <a:pt x="120" y="448"/>
                </a:lnTo>
                <a:lnTo>
                  <a:pt x="117" y="449"/>
                </a:lnTo>
                <a:lnTo>
                  <a:pt x="114" y="449"/>
                </a:lnTo>
                <a:lnTo>
                  <a:pt x="114" y="449"/>
                </a:lnTo>
                <a:lnTo>
                  <a:pt x="112" y="448"/>
                </a:lnTo>
                <a:lnTo>
                  <a:pt x="112" y="445"/>
                </a:lnTo>
                <a:lnTo>
                  <a:pt x="112" y="445"/>
                </a:lnTo>
                <a:lnTo>
                  <a:pt x="112" y="445"/>
                </a:lnTo>
                <a:lnTo>
                  <a:pt x="112" y="445"/>
                </a:lnTo>
                <a:lnTo>
                  <a:pt x="109" y="437"/>
                </a:lnTo>
                <a:lnTo>
                  <a:pt x="109" y="437"/>
                </a:lnTo>
                <a:lnTo>
                  <a:pt x="107" y="437"/>
                </a:lnTo>
                <a:lnTo>
                  <a:pt x="107" y="437"/>
                </a:lnTo>
                <a:lnTo>
                  <a:pt x="106" y="437"/>
                </a:lnTo>
                <a:lnTo>
                  <a:pt x="104" y="435"/>
                </a:lnTo>
                <a:lnTo>
                  <a:pt x="104" y="435"/>
                </a:lnTo>
                <a:lnTo>
                  <a:pt x="103" y="429"/>
                </a:lnTo>
                <a:lnTo>
                  <a:pt x="103" y="429"/>
                </a:lnTo>
                <a:lnTo>
                  <a:pt x="99" y="423"/>
                </a:lnTo>
                <a:lnTo>
                  <a:pt x="98" y="418"/>
                </a:lnTo>
                <a:lnTo>
                  <a:pt x="98" y="418"/>
                </a:lnTo>
                <a:lnTo>
                  <a:pt x="84" y="399"/>
                </a:lnTo>
                <a:lnTo>
                  <a:pt x="84" y="399"/>
                </a:lnTo>
                <a:lnTo>
                  <a:pt x="73" y="385"/>
                </a:lnTo>
                <a:lnTo>
                  <a:pt x="73" y="385"/>
                </a:lnTo>
                <a:lnTo>
                  <a:pt x="73" y="383"/>
                </a:lnTo>
                <a:lnTo>
                  <a:pt x="73" y="383"/>
                </a:lnTo>
                <a:lnTo>
                  <a:pt x="69" y="382"/>
                </a:lnTo>
                <a:lnTo>
                  <a:pt x="69" y="382"/>
                </a:lnTo>
                <a:lnTo>
                  <a:pt x="66" y="375"/>
                </a:lnTo>
                <a:lnTo>
                  <a:pt x="66" y="375"/>
                </a:lnTo>
                <a:lnTo>
                  <a:pt x="65" y="372"/>
                </a:lnTo>
                <a:lnTo>
                  <a:pt x="65" y="372"/>
                </a:lnTo>
                <a:lnTo>
                  <a:pt x="58" y="361"/>
                </a:lnTo>
                <a:lnTo>
                  <a:pt x="58" y="361"/>
                </a:lnTo>
                <a:lnTo>
                  <a:pt x="46" y="342"/>
                </a:lnTo>
                <a:lnTo>
                  <a:pt x="46" y="342"/>
                </a:lnTo>
                <a:lnTo>
                  <a:pt x="39" y="329"/>
                </a:lnTo>
                <a:lnTo>
                  <a:pt x="33" y="317"/>
                </a:lnTo>
                <a:lnTo>
                  <a:pt x="33" y="317"/>
                </a:lnTo>
                <a:lnTo>
                  <a:pt x="30" y="309"/>
                </a:lnTo>
                <a:lnTo>
                  <a:pt x="30" y="309"/>
                </a:lnTo>
                <a:lnTo>
                  <a:pt x="24" y="296"/>
                </a:lnTo>
                <a:lnTo>
                  <a:pt x="24" y="296"/>
                </a:lnTo>
                <a:lnTo>
                  <a:pt x="14" y="271"/>
                </a:lnTo>
                <a:lnTo>
                  <a:pt x="14" y="271"/>
                </a:lnTo>
                <a:lnTo>
                  <a:pt x="8" y="254"/>
                </a:lnTo>
                <a:lnTo>
                  <a:pt x="8" y="254"/>
                </a:lnTo>
                <a:lnTo>
                  <a:pt x="5" y="244"/>
                </a:lnTo>
                <a:lnTo>
                  <a:pt x="3" y="236"/>
                </a:lnTo>
                <a:lnTo>
                  <a:pt x="3" y="236"/>
                </a:lnTo>
                <a:lnTo>
                  <a:pt x="2" y="208"/>
                </a:lnTo>
                <a:lnTo>
                  <a:pt x="2" y="208"/>
                </a:lnTo>
                <a:lnTo>
                  <a:pt x="0" y="194"/>
                </a:lnTo>
                <a:lnTo>
                  <a:pt x="2" y="181"/>
                </a:lnTo>
                <a:lnTo>
                  <a:pt x="2" y="181"/>
                </a:lnTo>
                <a:lnTo>
                  <a:pt x="5" y="159"/>
                </a:lnTo>
                <a:lnTo>
                  <a:pt x="5" y="159"/>
                </a:lnTo>
                <a:lnTo>
                  <a:pt x="8" y="146"/>
                </a:lnTo>
                <a:lnTo>
                  <a:pt x="11" y="135"/>
                </a:lnTo>
                <a:lnTo>
                  <a:pt x="16" y="124"/>
                </a:lnTo>
                <a:lnTo>
                  <a:pt x="22" y="113"/>
                </a:lnTo>
                <a:lnTo>
                  <a:pt x="22" y="113"/>
                </a:lnTo>
                <a:lnTo>
                  <a:pt x="28" y="102"/>
                </a:lnTo>
                <a:lnTo>
                  <a:pt x="28" y="102"/>
                </a:lnTo>
                <a:lnTo>
                  <a:pt x="36" y="91"/>
                </a:lnTo>
                <a:lnTo>
                  <a:pt x="44" y="82"/>
                </a:lnTo>
                <a:lnTo>
                  <a:pt x="44" y="82"/>
                </a:lnTo>
                <a:lnTo>
                  <a:pt x="60" y="68"/>
                </a:lnTo>
                <a:lnTo>
                  <a:pt x="60" y="68"/>
                </a:lnTo>
                <a:lnTo>
                  <a:pt x="71" y="60"/>
                </a:lnTo>
                <a:lnTo>
                  <a:pt x="84" y="53"/>
                </a:lnTo>
                <a:lnTo>
                  <a:pt x="84" y="53"/>
                </a:lnTo>
                <a:lnTo>
                  <a:pt x="95" y="49"/>
                </a:lnTo>
                <a:lnTo>
                  <a:pt x="106" y="44"/>
                </a:lnTo>
                <a:lnTo>
                  <a:pt x="106" y="44"/>
                </a:lnTo>
                <a:lnTo>
                  <a:pt x="126" y="41"/>
                </a:lnTo>
                <a:lnTo>
                  <a:pt x="126" y="41"/>
                </a:lnTo>
                <a:lnTo>
                  <a:pt x="139" y="41"/>
                </a:lnTo>
                <a:lnTo>
                  <a:pt x="139" y="41"/>
                </a:lnTo>
                <a:lnTo>
                  <a:pt x="156" y="42"/>
                </a:lnTo>
                <a:lnTo>
                  <a:pt x="156" y="42"/>
                </a:lnTo>
                <a:lnTo>
                  <a:pt x="174" y="44"/>
                </a:lnTo>
                <a:lnTo>
                  <a:pt x="181" y="46"/>
                </a:lnTo>
                <a:lnTo>
                  <a:pt x="189" y="50"/>
                </a:lnTo>
                <a:lnTo>
                  <a:pt x="189" y="50"/>
                </a:lnTo>
                <a:lnTo>
                  <a:pt x="199" y="55"/>
                </a:lnTo>
                <a:lnTo>
                  <a:pt x="199" y="55"/>
                </a:lnTo>
                <a:lnTo>
                  <a:pt x="207" y="60"/>
                </a:lnTo>
                <a:lnTo>
                  <a:pt x="207" y="60"/>
                </a:lnTo>
                <a:lnTo>
                  <a:pt x="211" y="63"/>
                </a:lnTo>
                <a:lnTo>
                  <a:pt x="216" y="68"/>
                </a:lnTo>
                <a:lnTo>
                  <a:pt x="216" y="68"/>
                </a:lnTo>
                <a:lnTo>
                  <a:pt x="219" y="69"/>
                </a:lnTo>
                <a:lnTo>
                  <a:pt x="219" y="69"/>
                </a:lnTo>
                <a:close/>
                <a:moveTo>
                  <a:pt x="196" y="241"/>
                </a:moveTo>
                <a:lnTo>
                  <a:pt x="196" y="241"/>
                </a:lnTo>
                <a:lnTo>
                  <a:pt x="196" y="238"/>
                </a:lnTo>
                <a:lnTo>
                  <a:pt x="196" y="238"/>
                </a:lnTo>
                <a:lnTo>
                  <a:pt x="196" y="238"/>
                </a:lnTo>
                <a:lnTo>
                  <a:pt x="196" y="238"/>
                </a:lnTo>
                <a:lnTo>
                  <a:pt x="196" y="238"/>
                </a:lnTo>
                <a:lnTo>
                  <a:pt x="196" y="241"/>
                </a:lnTo>
                <a:lnTo>
                  <a:pt x="196" y="241"/>
                </a:lnTo>
                <a:lnTo>
                  <a:pt x="196" y="244"/>
                </a:lnTo>
                <a:lnTo>
                  <a:pt x="196" y="244"/>
                </a:lnTo>
                <a:lnTo>
                  <a:pt x="196" y="244"/>
                </a:lnTo>
                <a:lnTo>
                  <a:pt x="196" y="241"/>
                </a:lnTo>
                <a:lnTo>
                  <a:pt x="196" y="241"/>
                </a:lnTo>
                <a:close/>
                <a:moveTo>
                  <a:pt x="95" y="58"/>
                </a:moveTo>
                <a:lnTo>
                  <a:pt x="95" y="58"/>
                </a:lnTo>
                <a:lnTo>
                  <a:pt x="96" y="58"/>
                </a:lnTo>
                <a:lnTo>
                  <a:pt x="96" y="58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98" y="57"/>
                </a:lnTo>
                <a:lnTo>
                  <a:pt x="98" y="57"/>
                </a:lnTo>
                <a:lnTo>
                  <a:pt x="96" y="57"/>
                </a:lnTo>
                <a:lnTo>
                  <a:pt x="96" y="57"/>
                </a:lnTo>
                <a:lnTo>
                  <a:pt x="95" y="58"/>
                </a:lnTo>
                <a:lnTo>
                  <a:pt x="95" y="58"/>
                </a:lnTo>
                <a:lnTo>
                  <a:pt x="93" y="60"/>
                </a:lnTo>
                <a:lnTo>
                  <a:pt x="93" y="60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95" y="60"/>
                </a:lnTo>
                <a:lnTo>
                  <a:pt x="95" y="60"/>
                </a:lnTo>
                <a:lnTo>
                  <a:pt x="95" y="58"/>
                </a:lnTo>
                <a:lnTo>
                  <a:pt x="95" y="58"/>
                </a:lnTo>
                <a:close/>
                <a:moveTo>
                  <a:pt x="232" y="105"/>
                </a:move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5" y="102"/>
                </a:lnTo>
                <a:lnTo>
                  <a:pt x="235" y="102"/>
                </a:lnTo>
                <a:lnTo>
                  <a:pt x="237" y="101"/>
                </a:lnTo>
                <a:lnTo>
                  <a:pt x="238" y="99"/>
                </a:lnTo>
                <a:lnTo>
                  <a:pt x="238" y="99"/>
                </a:lnTo>
                <a:lnTo>
                  <a:pt x="237" y="99"/>
                </a:lnTo>
                <a:lnTo>
                  <a:pt x="237" y="99"/>
                </a:ln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8" y="46"/>
                </a:lnTo>
                <a:lnTo>
                  <a:pt x="118" y="46"/>
                </a:lnTo>
                <a:lnTo>
                  <a:pt x="129" y="44"/>
                </a:lnTo>
                <a:lnTo>
                  <a:pt x="129" y="44"/>
                </a:lnTo>
                <a:lnTo>
                  <a:pt x="151" y="44"/>
                </a:lnTo>
                <a:lnTo>
                  <a:pt x="151" y="44"/>
                </a:lnTo>
                <a:lnTo>
                  <a:pt x="156" y="44"/>
                </a:lnTo>
                <a:lnTo>
                  <a:pt x="156" y="44"/>
                </a:lnTo>
                <a:lnTo>
                  <a:pt x="151" y="44"/>
                </a:lnTo>
                <a:lnTo>
                  <a:pt x="151" y="44"/>
                </a:lnTo>
                <a:lnTo>
                  <a:pt x="133" y="44"/>
                </a:lnTo>
                <a:lnTo>
                  <a:pt x="133" y="44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7" y="46"/>
                </a:lnTo>
                <a:lnTo>
                  <a:pt x="117" y="46"/>
                </a:lnTo>
                <a:close/>
                <a:moveTo>
                  <a:pt x="186" y="364"/>
                </a:moveTo>
                <a:lnTo>
                  <a:pt x="186" y="364"/>
                </a:lnTo>
                <a:lnTo>
                  <a:pt x="186" y="364"/>
                </a:lnTo>
                <a:lnTo>
                  <a:pt x="186" y="364"/>
                </a:lnTo>
                <a:lnTo>
                  <a:pt x="194" y="359"/>
                </a:lnTo>
                <a:lnTo>
                  <a:pt x="200" y="353"/>
                </a:lnTo>
                <a:lnTo>
                  <a:pt x="200" y="353"/>
                </a:lnTo>
                <a:lnTo>
                  <a:pt x="204" y="350"/>
                </a:lnTo>
                <a:lnTo>
                  <a:pt x="204" y="350"/>
                </a:lnTo>
                <a:lnTo>
                  <a:pt x="202" y="350"/>
                </a:lnTo>
                <a:lnTo>
                  <a:pt x="202" y="350"/>
                </a:lnTo>
                <a:lnTo>
                  <a:pt x="186" y="364"/>
                </a:lnTo>
                <a:lnTo>
                  <a:pt x="186" y="364"/>
                </a:lnTo>
                <a:lnTo>
                  <a:pt x="186" y="364"/>
                </a:lnTo>
                <a:lnTo>
                  <a:pt x="186" y="364"/>
                </a:lnTo>
                <a:lnTo>
                  <a:pt x="186" y="366"/>
                </a:lnTo>
                <a:lnTo>
                  <a:pt x="186" y="366"/>
                </a:lnTo>
                <a:lnTo>
                  <a:pt x="186" y="366"/>
                </a:lnTo>
                <a:lnTo>
                  <a:pt x="186" y="366"/>
                </a:lnTo>
                <a:lnTo>
                  <a:pt x="186" y="364"/>
                </a:lnTo>
                <a:lnTo>
                  <a:pt x="186" y="364"/>
                </a:lnTo>
                <a:close/>
                <a:moveTo>
                  <a:pt x="265" y="287"/>
                </a:moveTo>
                <a:lnTo>
                  <a:pt x="265" y="287"/>
                </a:lnTo>
                <a:lnTo>
                  <a:pt x="263" y="287"/>
                </a:lnTo>
                <a:lnTo>
                  <a:pt x="263" y="287"/>
                </a:lnTo>
                <a:lnTo>
                  <a:pt x="262" y="287"/>
                </a:lnTo>
                <a:lnTo>
                  <a:pt x="260" y="287"/>
                </a:lnTo>
                <a:lnTo>
                  <a:pt x="260" y="287"/>
                </a:lnTo>
                <a:lnTo>
                  <a:pt x="260" y="287"/>
                </a:lnTo>
                <a:lnTo>
                  <a:pt x="260" y="287"/>
                </a:lnTo>
                <a:lnTo>
                  <a:pt x="259" y="287"/>
                </a:lnTo>
                <a:lnTo>
                  <a:pt x="257" y="285"/>
                </a:lnTo>
                <a:lnTo>
                  <a:pt x="257" y="285"/>
                </a:lnTo>
                <a:lnTo>
                  <a:pt x="256" y="284"/>
                </a:lnTo>
                <a:lnTo>
                  <a:pt x="256" y="284"/>
                </a:lnTo>
                <a:lnTo>
                  <a:pt x="251" y="290"/>
                </a:lnTo>
                <a:lnTo>
                  <a:pt x="251" y="290"/>
                </a:lnTo>
                <a:lnTo>
                  <a:pt x="249" y="292"/>
                </a:lnTo>
                <a:lnTo>
                  <a:pt x="249" y="292"/>
                </a:lnTo>
                <a:lnTo>
                  <a:pt x="249" y="299"/>
                </a:lnTo>
                <a:lnTo>
                  <a:pt x="249" y="299"/>
                </a:lnTo>
                <a:lnTo>
                  <a:pt x="249" y="301"/>
                </a:lnTo>
                <a:lnTo>
                  <a:pt x="249" y="301"/>
                </a:lnTo>
                <a:lnTo>
                  <a:pt x="251" y="301"/>
                </a:lnTo>
                <a:lnTo>
                  <a:pt x="251" y="301"/>
                </a:lnTo>
                <a:lnTo>
                  <a:pt x="263" y="287"/>
                </a:lnTo>
                <a:lnTo>
                  <a:pt x="263" y="287"/>
                </a:lnTo>
                <a:lnTo>
                  <a:pt x="265" y="287"/>
                </a:lnTo>
                <a:lnTo>
                  <a:pt x="265" y="287"/>
                </a:lnTo>
                <a:lnTo>
                  <a:pt x="267" y="285"/>
                </a:lnTo>
                <a:lnTo>
                  <a:pt x="267" y="285"/>
                </a:lnTo>
                <a:lnTo>
                  <a:pt x="270" y="282"/>
                </a:lnTo>
                <a:lnTo>
                  <a:pt x="271" y="279"/>
                </a:lnTo>
                <a:lnTo>
                  <a:pt x="271" y="279"/>
                </a:lnTo>
                <a:lnTo>
                  <a:pt x="271" y="279"/>
                </a:lnTo>
                <a:lnTo>
                  <a:pt x="271" y="279"/>
                </a:lnTo>
                <a:lnTo>
                  <a:pt x="271" y="277"/>
                </a:lnTo>
                <a:lnTo>
                  <a:pt x="270" y="276"/>
                </a:lnTo>
                <a:lnTo>
                  <a:pt x="270" y="276"/>
                </a:lnTo>
                <a:lnTo>
                  <a:pt x="268" y="282"/>
                </a:lnTo>
                <a:lnTo>
                  <a:pt x="265" y="287"/>
                </a:lnTo>
                <a:lnTo>
                  <a:pt x="265" y="287"/>
                </a:lnTo>
                <a:close/>
                <a:moveTo>
                  <a:pt x="121" y="304"/>
                </a:moveTo>
                <a:lnTo>
                  <a:pt x="121" y="304"/>
                </a:lnTo>
                <a:lnTo>
                  <a:pt x="125" y="304"/>
                </a:lnTo>
                <a:lnTo>
                  <a:pt x="125" y="304"/>
                </a:lnTo>
                <a:lnTo>
                  <a:pt x="158" y="304"/>
                </a:lnTo>
                <a:lnTo>
                  <a:pt x="158" y="304"/>
                </a:lnTo>
                <a:lnTo>
                  <a:pt x="172" y="304"/>
                </a:lnTo>
                <a:lnTo>
                  <a:pt x="172" y="304"/>
                </a:lnTo>
                <a:lnTo>
                  <a:pt x="178" y="303"/>
                </a:lnTo>
                <a:lnTo>
                  <a:pt x="186" y="299"/>
                </a:lnTo>
                <a:lnTo>
                  <a:pt x="186" y="299"/>
                </a:lnTo>
                <a:lnTo>
                  <a:pt x="188" y="298"/>
                </a:lnTo>
                <a:lnTo>
                  <a:pt x="188" y="298"/>
                </a:lnTo>
                <a:lnTo>
                  <a:pt x="188" y="290"/>
                </a:lnTo>
                <a:lnTo>
                  <a:pt x="188" y="290"/>
                </a:lnTo>
                <a:lnTo>
                  <a:pt x="188" y="270"/>
                </a:lnTo>
                <a:lnTo>
                  <a:pt x="188" y="270"/>
                </a:lnTo>
                <a:lnTo>
                  <a:pt x="186" y="246"/>
                </a:lnTo>
                <a:lnTo>
                  <a:pt x="186" y="246"/>
                </a:lnTo>
                <a:lnTo>
                  <a:pt x="186" y="238"/>
                </a:lnTo>
                <a:lnTo>
                  <a:pt x="186" y="238"/>
                </a:lnTo>
                <a:lnTo>
                  <a:pt x="186" y="232"/>
                </a:lnTo>
                <a:lnTo>
                  <a:pt x="186" y="232"/>
                </a:lnTo>
                <a:lnTo>
                  <a:pt x="185" y="230"/>
                </a:lnTo>
                <a:lnTo>
                  <a:pt x="185" y="230"/>
                </a:lnTo>
                <a:lnTo>
                  <a:pt x="183" y="229"/>
                </a:lnTo>
                <a:lnTo>
                  <a:pt x="183" y="225"/>
                </a:lnTo>
                <a:lnTo>
                  <a:pt x="183" y="225"/>
                </a:lnTo>
                <a:lnTo>
                  <a:pt x="185" y="225"/>
                </a:lnTo>
                <a:lnTo>
                  <a:pt x="185" y="225"/>
                </a:lnTo>
                <a:lnTo>
                  <a:pt x="186" y="225"/>
                </a:lnTo>
                <a:lnTo>
                  <a:pt x="186" y="225"/>
                </a:lnTo>
                <a:lnTo>
                  <a:pt x="188" y="224"/>
                </a:lnTo>
                <a:lnTo>
                  <a:pt x="191" y="224"/>
                </a:lnTo>
                <a:lnTo>
                  <a:pt x="191" y="224"/>
                </a:lnTo>
                <a:lnTo>
                  <a:pt x="204" y="224"/>
                </a:lnTo>
                <a:lnTo>
                  <a:pt x="204" y="224"/>
                </a:lnTo>
                <a:lnTo>
                  <a:pt x="230" y="224"/>
                </a:lnTo>
                <a:lnTo>
                  <a:pt x="230" y="224"/>
                </a:lnTo>
                <a:lnTo>
                  <a:pt x="254" y="222"/>
                </a:lnTo>
                <a:lnTo>
                  <a:pt x="254" y="222"/>
                </a:lnTo>
                <a:lnTo>
                  <a:pt x="256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7" y="208"/>
                </a:lnTo>
                <a:lnTo>
                  <a:pt x="257" y="208"/>
                </a:lnTo>
                <a:lnTo>
                  <a:pt x="257" y="195"/>
                </a:lnTo>
                <a:lnTo>
                  <a:pt x="257" y="195"/>
                </a:lnTo>
                <a:lnTo>
                  <a:pt x="256" y="180"/>
                </a:lnTo>
                <a:lnTo>
                  <a:pt x="256" y="180"/>
                </a:lnTo>
                <a:lnTo>
                  <a:pt x="256" y="169"/>
                </a:lnTo>
                <a:lnTo>
                  <a:pt x="256" y="169"/>
                </a:lnTo>
                <a:lnTo>
                  <a:pt x="256" y="167"/>
                </a:lnTo>
                <a:lnTo>
                  <a:pt x="254" y="165"/>
                </a:lnTo>
                <a:lnTo>
                  <a:pt x="254" y="165"/>
                </a:lnTo>
                <a:lnTo>
                  <a:pt x="254" y="165"/>
                </a:lnTo>
                <a:lnTo>
                  <a:pt x="254" y="165"/>
                </a:lnTo>
                <a:lnTo>
                  <a:pt x="252" y="165"/>
                </a:lnTo>
                <a:lnTo>
                  <a:pt x="252" y="165"/>
                </a:lnTo>
                <a:lnTo>
                  <a:pt x="246" y="165"/>
                </a:lnTo>
                <a:lnTo>
                  <a:pt x="246" y="165"/>
                </a:lnTo>
                <a:lnTo>
                  <a:pt x="222" y="165"/>
                </a:lnTo>
                <a:lnTo>
                  <a:pt x="222" y="165"/>
                </a:lnTo>
                <a:lnTo>
                  <a:pt x="208" y="167"/>
                </a:lnTo>
                <a:lnTo>
                  <a:pt x="208" y="167"/>
                </a:lnTo>
                <a:lnTo>
                  <a:pt x="189" y="167"/>
                </a:lnTo>
                <a:lnTo>
                  <a:pt x="189" y="167"/>
                </a:lnTo>
                <a:lnTo>
                  <a:pt x="185" y="167"/>
                </a:lnTo>
                <a:lnTo>
                  <a:pt x="185" y="167"/>
                </a:lnTo>
                <a:lnTo>
                  <a:pt x="183" y="169"/>
                </a:lnTo>
                <a:lnTo>
                  <a:pt x="181" y="169"/>
                </a:lnTo>
                <a:lnTo>
                  <a:pt x="181" y="169"/>
                </a:lnTo>
                <a:lnTo>
                  <a:pt x="181" y="170"/>
                </a:lnTo>
                <a:lnTo>
                  <a:pt x="180" y="172"/>
                </a:lnTo>
                <a:lnTo>
                  <a:pt x="180" y="172"/>
                </a:lnTo>
                <a:lnTo>
                  <a:pt x="178" y="170"/>
                </a:lnTo>
                <a:lnTo>
                  <a:pt x="177" y="170"/>
                </a:lnTo>
                <a:lnTo>
                  <a:pt x="177" y="170"/>
                </a:lnTo>
                <a:lnTo>
                  <a:pt x="177" y="169"/>
                </a:lnTo>
                <a:lnTo>
                  <a:pt x="177" y="167"/>
                </a:lnTo>
                <a:lnTo>
                  <a:pt x="177" y="167"/>
                </a:lnTo>
                <a:lnTo>
                  <a:pt x="178" y="165"/>
                </a:lnTo>
                <a:lnTo>
                  <a:pt x="178" y="165"/>
                </a:lnTo>
                <a:lnTo>
                  <a:pt x="177" y="165"/>
                </a:lnTo>
                <a:lnTo>
                  <a:pt x="177" y="165"/>
                </a:lnTo>
                <a:lnTo>
                  <a:pt x="175" y="162"/>
                </a:lnTo>
                <a:lnTo>
                  <a:pt x="177" y="159"/>
                </a:lnTo>
                <a:lnTo>
                  <a:pt x="177" y="159"/>
                </a:lnTo>
                <a:lnTo>
                  <a:pt x="178" y="158"/>
                </a:lnTo>
                <a:lnTo>
                  <a:pt x="178" y="158"/>
                </a:lnTo>
                <a:lnTo>
                  <a:pt x="177" y="153"/>
                </a:lnTo>
                <a:lnTo>
                  <a:pt x="177" y="153"/>
                </a:lnTo>
                <a:lnTo>
                  <a:pt x="177" y="105"/>
                </a:lnTo>
                <a:lnTo>
                  <a:pt x="177" y="105"/>
                </a:lnTo>
                <a:lnTo>
                  <a:pt x="177" y="104"/>
                </a:lnTo>
                <a:lnTo>
                  <a:pt x="177" y="104"/>
                </a:lnTo>
                <a:lnTo>
                  <a:pt x="177" y="104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64" y="104"/>
                </a:lnTo>
                <a:lnTo>
                  <a:pt x="164" y="104"/>
                </a:lnTo>
                <a:lnTo>
                  <a:pt x="117" y="104"/>
                </a:lnTo>
                <a:lnTo>
                  <a:pt x="117" y="104"/>
                </a:lnTo>
                <a:lnTo>
                  <a:pt x="115" y="104"/>
                </a:lnTo>
                <a:lnTo>
                  <a:pt x="115" y="104"/>
                </a:lnTo>
                <a:lnTo>
                  <a:pt x="114" y="104"/>
                </a:lnTo>
                <a:lnTo>
                  <a:pt x="114" y="105"/>
                </a:lnTo>
                <a:lnTo>
                  <a:pt x="114" y="105"/>
                </a:lnTo>
                <a:lnTo>
                  <a:pt x="114" y="110"/>
                </a:lnTo>
                <a:lnTo>
                  <a:pt x="114" y="110"/>
                </a:lnTo>
                <a:lnTo>
                  <a:pt x="114" y="139"/>
                </a:lnTo>
                <a:lnTo>
                  <a:pt x="114" y="139"/>
                </a:lnTo>
                <a:lnTo>
                  <a:pt x="115" y="154"/>
                </a:lnTo>
                <a:lnTo>
                  <a:pt x="115" y="154"/>
                </a:lnTo>
                <a:lnTo>
                  <a:pt x="115" y="165"/>
                </a:lnTo>
                <a:lnTo>
                  <a:pt x="115" y="165"/>
                </a:lnTo>
                <a:lnTo>
                  <a:pt x="115" y="167"/>
                </a:lnTo>
                <a:lnTo>
                  <a:pt x="115" y="167"/>
                </a:lnTo>
                <a:lnTo>
                  <a:pt x="115" y="170"/>
                </a:lnTo>
                <a:lnTo>
                  <a:pt x="115" y="170"/>
                </a:lnTo>
                <a:lnTo>
                  <a:pt x="114" y="172"/>
                </a:lnTo>
                <a:lnTo>
                  <a:pt x="114" y="172"/>
                </a:lnTo>
                <a:lnTo>
                  <a:pt x="112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07" y="172"/>
                </a:lnTo>
                <a:lnTo>
                  <a:pt x="107" y="172"/>
                </a:lnTo>
                <a:lnTo>
                  <a:pt x="79" y="172"/>
                </a:lnTo>
                <a:lnTo>
                  <a:pt x="79" y="172"/>
                </a:lnTo>
                <a:lnTo>
                  <a:pt x="68" y="173"/>
                </a:lnTo>
                <a:lnTo>
                  <a:pt x="58" y="173"/>
                </a:lnTo>
                <a:lnTo>
                  <a:pt x="58" y="173"/>
                </a:lnTo>
                <a:lnTo>
                  <a:pt x="57" y="175"/>
                </a:lnTo>
                <a:lnTo>
                  <a:pt x="57" y="175"/>
                </a:lnTo>
                <a:lnTo>
                  <a:pt x="55" y="176"/>
                </a:lnTo>
                <a:lnTo>
                  <a:pt x="55" y="178"/>
                </a:lnTo>
                <a:lnTo>
                  <a:pt x="55" y="178"/>
                </a:lnTo>
                <a:lnTo>
                  <a:pt x="52" y="176"/>
                </a:lnTo>
                <a:lnTo>
                  <a:pt x="52" y="176"/>
                </a:lnTo>
                <a:lnTo>
                  <a:pt x="52" y="178"/>
                </a:lnTo>
                <a:lnTo>
                  <a:pt x="52" y="178"/>
                </a:lnTo>
                <a:lnTo>
                  <a:pt x="52" y="189"/>
                </a:lnTo>
                <a:lnTo>
                  <a:pt x="52" y="189"/>
                </a:lnTo>
                <a:lnTo>
                  <a:pt x="54" y="200"/>
                </a:lnTo>
                <a:lnTo>
                  <a:pt x="54" y="200"/>
                </a:lnTo>
                <a:lnTo>
                  <a:pt x="54" y="208"/>
                </a:lnTo>
                <a:lnTo>
                  <a:pt x="54" y="208"/>
                </a:lnTo>
                <a:lnTo>
                  <a:pt x="54" y="217"/>
                </a:lnTo>
                <a:lnTo>
                  <a:pt x="54" y="217"/>
                </a:lnTo>
                <a:lnTo>
                  <a:pt x="55" y="221"/>
                </a:lnTo>
                <a:lnTo>
                  <a:pt x="55" y="221"/>
                </a:lnTo>
                <a:lnTo>
                  <a:pt x="55" y="225"/>
                </a:lnTo>
                <a:lnTo>
                  <a:pt x="55" y="225"/>
                </a:lnTo>
                <a:lnTo>
                  <a:pt x="57" y="227"/>
                </a:lnTo>
                <a:lnTo>
                  <a:pt x="57" y="227"/>
                </a:lnTo>
                <a:lnTo>
                  <a:pt x="58" y="227"/>
                </a:lnTo>
                <a:lnTo>
                  <a:pt x="60" y="229"/>
                </a:lnTo>
                <a:lnTo>
                  <a:pt x="60" y="229"/>
                </a:lnTo>
                <a:lnTo>
                  <a:pt x="58" y="230"/>
                </a:lnTo>
                <a:lnTo>
                  <a:pt x="58" y="230"/>
                </a:lnTo>
                <a:lnTo>
                  <a:pt x="60" y="230"/>
                </a:lnTo>
                <a:lnTo>
                  <a:pt x="60" y="230"/>
                </a:lnTo>
                <a:lnTo>
                  <a:pt x="66" y="230"/>
                </a:lnTo>
                <a:lnTo>
                  <a:pt x="66" y="230"/>
                </a:lnTo>
                <a:lnTo>
                  <a:pt x="106" y="232"/>
                </a:lnTo>
                <a:lnTo>
                  <a:pt x="106" y="232"/>
                </a:lnTo>
                <a:lnTo>
                  <a:pt x="110" y="230"/>
                </a:lnTo>
                <a:lnTo>
                  <a:pt x="110" y="230"/>
                </a:lnTo>
                <a:lnTo>
                  <a:pt x="112" y="230"/>
                </a:lnTo>
                <a:lnTo>
                  <a:pt x="112" y="230"/>
                </a:lnTo>
                <a:lnTo>
                  <a:pt x="114" y="229"/>
                </a:lnTo>
                <a:lnTo>
                  <a:pt x="115" y="230"/>
                </a:lnTo>
                <a:lnTo>
                  <a:pt x="115" y="230"/>
                </a:lnTo>
                <a:lnTo>
                  <a:pt x="117" y="230"/>
                </a:lnTo>
                <a:lnTo>
                  <a:pt x="117" y="230"/>
                </a:lnTo>
                <a:lnTo>
                  <a:pt x="117" y="232"/>
                </a:lnTo>
                <a:lnTo>
                  <a:pt x="117" y="235"/>
                </a:lnTo>
                <a:lnTo>
                  <a:pt x="117" y="235"/>
                </a:lnTo>
                <a:lnTo>
                  <a:pt x="117" y="236"/>
                </a:lnTo>
                <a:lnTo>
                  <a:pt x="117" y="236"/>
                </a:lnTo>
                <a:lnTo>
                  <a:pt x="117" y="247"/>
                </a:lnTo>
                <a:lnTo>
                  <a:pt x="117" y="247"/>
                </a:lnTo>
                <a:lnTo>
                  <a:pt x="117" y="252"/>
                </a:lnTo>
                <a:lnTo>
                  <a:pt x="117" y="252"/>
                </a:lnTo>
                <a:lnTo>
                  <a:pt x="118" y="266"/>
                </a:lnTo>
                <a:lnTo>
                  <a:pt x="118" y="266"/>
                </a:lnTo>
                <a:lnTo>
                  <a:pt x="120" y="268"/>
                </a:lnTo>
                <a:lnTo>
                  <a:pt x="120" y="268"/>
                </a:lnTo>
                <a:lnTo>
                  <a:pt x="120" y="270"/>
                </a:lnTo>
                <a:lnTo>
                  <a:pt x="120" y="270"/>
                </a:lnTo>
                <a:lnTo>
                  <a:pt x="120" y="274"/>
                </a:lnTo>
                <a:lnTo>
                  <a:pt x="120" y="274"/>
                </a:lnTo>
                <a:lnTo>
                  <a:pt x="121" y="282"/>
                </a:lnTo>
                <a:lnTo>
                  <a:pt x="121" y="282"/>
                </a:lnTo>
                <a:lnTo>
                  <a:pt x="121" y="301"/>
                </a:lnTo>
                <a:lnTo>
                  <a:pt x="121" y="301"/>
                </a:lnTo>
                <a:lnTo>
                  <a:pt x="121" y="304"/>
                </a:lnTo>
                <a:lnTo>
                  <a:pt x="121" y="304"/>
                </a:lnTo>
                <a:close/>
                <a:moveTo>
                  <a:pt x="227" y="94"/>
                </a:moveTo>
                <a:lnTo>
                  <a:pt x="227" y="94"/>
                </a:lnTo>
                <a:lnTo>
                  <a:pt x="227" y="90"/>
                </a:lnTo>
                <a:lnTo>
                  <a:pt x="227" y="90"/>
                </a:lnTo>
                <a:lnTo>
                  <a:pt x="226" y="88"/>
                </a:lnTo>
                <a:lnTo>
                  <a:pt x="226" y="88"/>
                </a:lnTo>
                <a:lnTo>
                  <a:pt x="221" y="87"/>
                </a:lnTo>
                <a:lnTo>
                  <a:pt x="221" y="87"/>
                </a:lnTo>
                <a:lnTo>
                  <a:pt x="218" y="85"/>
                </a:lnTo>
                <a:lnTo>
                  <a:pt x="218" y="85"/>
                </a:lnTo>
                <a:lnTo>
                  <a:pt x="218" y="85"/>
                </a:lnTo>
                <a:lnTo>
                  <a:pt x="216" y="83"/>
                </a:lnTo>
                <a:lnTo>
                  <a:pt x="216" y="83"/>
                </a:lnTo>
                <a:lnTo>
                  <a:pt x="216" y="82"/>
                </a:lnTo>
                <a:lnTo>
                  <a:pt x="216" y="82"/>
                </a:lnTo>
                <a:lnTo>
                  <a:pt x="216" y="80"/>
                </a:lnTo>
                <a:lnTo>
                  <a:pt x="216" y="80"/>
                </a:lnTo>
                <a:lnTo>
                  <a:pt x="211" y="72"/>
                </a:lnTo>
                <a:lnTo>
                  <a:pt x="211" y="72"/>
                </a:lnTo>
                <a:lnTo>
                  <a:pt x="208" y="69"/>
                </a:lnTo>
                <a:lnTo>
                  <a:pt x="204" y="66"/>
                </a:lnTo>
                <a:lnTo>
                  <a:pt x="204" y="66"/>
                </a:lnTo>
                <a:lnTo>
                  <a:pt x="200" y="63"/>
                </a:lnTo>
                <a:lnTo>
                  <a:pt x="200" y="63"/>
                </a:lnTo>
                <a:lnTo>
                  <a:pt x="194" y="60"/>
                </a:lnTo>
                <a:lnTo>
                  <a:pt x="189" y="57"/>
                </a:lnTo>
                <a:lnTo>
                  <a:pt x="189" y="57"/>
                </a:lnTo>
                <a:lnTo>
                  <a:pt x="181" y="53"/>
                </a:lnTo>
                <a:lnTo>
                  <a:pt x="172" y="52"/>
                </a:lnTo>
                <a:lnTo>
                  <a:pt x="172" y="52"/>
                </a:lnTo>
                <a:lnTo>
                  <a:pt x="161" y="50"/>
                </a:lnTo>
                <a:lnTo>
                  <a:pt x="161" y="50"/>
                </a:lnTo>
                <a:lnTo>
                  <a:pt x="145" y="49"/>
                </a:lnTo>
                <a:lnTo>
                  <a:pt x="145" y="49"/>
                </a:lnTo>
                <a:lnTo>
                  <a:pt x="128" y="49"/>
                </a:lnTo>
                <a:lnTo>
                  <a:pt x="128" y="49"/>
                </a:lnTo>
                <a:lnTo>
                  <a:pt x="118" y="49"/>
                </a:lnTo>
                <a:lnTo>
                  <a:pt x="118" y="49"/>
                </a:lnTo>
                <a:lnTo>
                  <a:pt x="112" y="50"/>
                </a:lnTo>
                <a:lnTo>
                  <a:pt x="112" y="50"/>
                </a:lnTo>
                <a:lnTo>
                  <a:pt x="114" y="50"/>
                </a:lnTo>
                <a:lnTo>
                  <a:pt x="114" y="50"/>
                </a:lnTo>
                <a:lnTo>
                  <a:pt x="115" y="52"/>
                </a:lnTo>
                <a:lnTo>
                  <a:pt x="115" y="52"/>
                </a:lnTo>
                <a:lnTo>
                  <a:pt x="117" y="52"/>
                </a:lnTo>
                <a:lnTo>
                  <a:pt x="117" y="52"/>
                </a:lnTo>
                <a:lnTo>
                  <a:pt x="134" y="50"/>
                </a:lnTo>
                <a:lnTo>
                  <a:pt x="153" y="50"/>
                </a:lnTo>
                <a:lnTo>
                  <a:pt x="153" y="50"/>
                </a:lnTo>
                <a:lnTo>
                  <a:pt x="162" y="52"/>
                </a:lnTo>
                <a:lnTo>
                  <a:pt x="174" y="53"/>
                </a:lnTo>
                <a:lnTo>
                  <a:pt x="174" y="53"/>
                </a:lnTo>
                <a:lnTo>
                  <a:pt x="186" y="61"/>
                </a:lnTo>
                <a:lnTo>
                  <a:pt x="192" y="64"/>
                </a:lnTo>
                <a:lnTo>
                  <a:pt x="197" y="71"/>
                </a:lnTo>
                <a:lnTo>
                  <a:pt x="197" y="71"/>
                </a:lnTo>
                <a:lnTo>
                  <a:pt x="199" y="71"/>
                </a:lnTo>
                <a:lnTo>
                  <a:pt x="199" y="71"/>
                </a:lnTo>
                <a:lnTo>
                  <a:pt x="202" y="68"/>
                </a:lnTo>
                <a:lnTo>
                  <a:pt x="202" y="68"/>
                </a:lnTo>
                <a:lnTo>
                  <a:pt x="204" y="66"/>
                </a:lnTo>
                <a:lnTo>
                  <a:pt x="204" y="66"/>
                </a:lnTo>
                <a:lnTo>
                  <a:pt x="205" y="68"/>
                </a:lnTo>
                <a:lnTo>
                  <a:pt x="205" y="68"/>
                </a:lnTo>
                <a:lnTo>
                  <a:pt x="205" y="69"/>
                </a:lnTo>
                <a:lnTo>
                  <a:pt x="205" y="69"/>
                </a:lnTo>
                <a:lnTo>
                  <a:pt x="205" y="69"/>
                </a:lnTo>
                <a:lnTo>
                  <a:pt x="205" y="69"/>
                </a:lnTo>
                <a:lnTo>
                  <a:pt x="204" y="74"/>
                </a:lnTo>
                <a:lnTo>
                  <a:pt x="204" y="74"/>
                </a:lnTo>
                <a:lnTo>
                  <a:pt x="202" y="76"/>
                </a:lnTo>
                <a:lnTo>
                  <a:pt x="202" y="76"/>
                </a:lnTo>
                <a:lnTo>
                  <a:pt x="208" y="82"/>
                </a:lnTo>
                <a:lnTo>
                  <a:pt x="208" y="82"/>
                </a:lnTo>
                <a:lnTo>
                  <a:pt x="210" y="83"/>
                </a:lnTo>
                <a:lnTo>
                  <a:pt x="210" y="83"/>
                </a:lnTo>
                <a:lnTo>
                  <a:pt x="208" y="88"/>
                </a:lnTo>
                <a:lnTo>
                  <a:pt x="208" y="88"/>
                </a:lnTo>
                <a:lnTo>
                  <a:pt x="207" y="94"/>
                </a:lnTo>
                <a:lnTo>
                  <a:pt x="207" y="94"/>
                </a:lnTo>
                <a:lnTo>
                  <a:pt x="205" y="94"/>
                </a:lnTo>
                <a:lnTo>
                  <a:pt x="205" y="94"/>
                </a:lnTo>
                <a:lnTo>
                  <a:pt x="215" y="94"/>
                </a:lnTo>
                <a:lnTo>
                  <a:pt x="215" y="94"/>
                </a:lnTo>
                <a:lnTo>
                  <a:pt x="216" y="93"/>
                </a:lnTo>
                <a:lnTo>
                  <a:pt x="216" y="93"/>
                </a:lnTo>
                <a:lnTo>
                  <a:pt x="218" y="93"/>
                </a:lnTo>
                <a:lnTo>
                  <a:pt x="218" y="93"/>
                </a:lnTo>
                <a:lnTo>
                  <a:pt x="219" y="93"/>
                </a:lnTo>
                <a:lnTo>
                  <a:pt x="221" y="93"/>
                </a:lnTo>
                <a:lnTo>
                  <a:pt x="221" y="93"/>
                </a:lnTo>
                <a:lnTo>
                  <a:pt x="221" y="94"/>
                </a:lnTo>
                <a:lnTo>
                  <a:pt x="221" y="94"/>
                </a:lnTo>
                <a:lnTo>
                  <a:pt x="227" y="94"/>
                </a:lnTo>
                <a:lnTo>
                  <a:pt x="227" y="94"/>
                </a:lnTo>
                <a:close/>
                <a:moveTo>
                  <a:pt x="276" y="162"/>
                </a:move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9" y="162"/>
                </a:lnTo>
                <a:lnTo>
                  <a:pt x="279" y="162"/>
                </a:lnTo>
                <a:lnTo>
                  <a:pt x="287" y="159"/>
                </a:lnTo>
                <a:lnTo>
                  <a:pt x="287" y="159"/>
                </a:lnTo>
                <a:lnTo>
                  <a:pt x="300" y="154"/>
                </a:lnTo>
                <a:lnTo>
                  <a:pt x="300" y="154"/>
                </a:lnTo>
                <a:lnTo>
                  <a:pt x="303" y="153"/>
                </a:lnTo>
                <a:lnTo>
                  <a:pt x="303" y="153"/>
                </a:lnTo>
                <a:lnTo>
                  <a:pt x="304" y="153"/>
                </a:lnTo>
                <a:lnTo>
                  <a:pt x="304" y="153"/>
                </a:lnTo>
                <a:lnTo>
                  <a:pt x="304" y="156"/>
                </a:lnTo>
                <a:lnTo>
                  <a:pt x="304" y="156"/>
                </a:lnTo>
                <a:lnTo>
                  <a:pt x="303" y="158"/>
                </a:lnTo>
                <a:lnTo>
                  <a:pt x="303" y="158"/>
                </a:lnTo>
                <a:lnTo>
                  <a:pt x="301" y="159"/>
                </a:lnTo>
                <a:lnTo>
                  <a:pt x="301" y="159"/>
                </a:lnTo>
                <a:lnTo>
                  <a:pt x="306" y="169"/>
                </a:lnTo>
                <a:lnTo>
                  <a:pt x="306" y="169"/>
                </a:lnTo>
                <a:lnTo>
                  <a:pt x="306" y="167"/>
                </a:lnTo>
                <a:lnTo>
                  <a:pt x="306" y="167"/>
                </a:lnTo>
                <a:lnTo>
                  <a:pt x="311" y="156"/>
                </a:lnTo>
                <a:lnTo>
                  <a:pt x="311" y="156"/>
                </a:lnTo>
                <a:lnTo>
                  <a:pt x="312" y="148"/>
                </a:lnTo>
                <a:lnTo>
                  <a:pt x="312" y="148"/>
                </a:lnTo>
                <a:lnTo>
                  <a:pt x="314" y="143"/>
                </a:lnTo>
                <a:lnTo>
                  <a:pt x="314" y="143"/>
                </a:lnTo>
                <a:lnTo>
                  <a:pt x="314" y="129"/>
                </a:lnTo>
                <a:lnTo>
                  <a:pt x="314" y="129"/>
                </a:lnTo>
                <a:lnTo>
                  <a:pt x="314" y="124"/>
                </a:lnTo>
                <a:lnTo>
                  <a:pt x="314" y="124"/>
                </a:lnTo>
                <a:lnTo>
                  <a:pt x="312" y="126"/>
                </a:lnTo>
                <a:lnTo>
                  <a:pt x="312" y="126"/>
                </a:lnTo>
                <a:lnTo>
                  <a:pt x="309" y="132"/>
                </a:lnTo>
                <a:lnTo>
                  <a:pt x="309" y="132"/>
                </a:lnTo>
                <a:lnTo>
                  <a:pt x="301" y="150"/>
                </a:lnTo>
                <a:lnTo>
                  <a:pt x="301" y="150"/>
                </a:lnTo>
                <a:lnTo>
                  <a:pt x="300" y="151"/>
                </a:lnTo>
                <a:lnTo>
                  <a:pt x="300" y="151"/>
                </a:lnTo>
                <a:lnTo>
                  <a:pt x="300" y="151"/>
                </a:lnTo>
                <a:lnTo>
                  <a:pt x="298" y="150"/>
                </a:lnTo>
                <a:lnTo>
                  <a:pt x="298" y="148"/>
                </a:lnTo>
                <a:lnTo>
                  <a:pt x="298" y="148"/>
                </a:lnTo>
                <a:lnTo>
                  <a:pt x="301" y="142"/>
                </a:lnTo>
                <a:lnTo>
                  <a:pt x="301" y="142"/>
                </a:lnTo>
                <a:lnTo>
                  <a:pt x="301" y="140"/>
                </a:lnTo>
                <a:lnTo>
                  <a:pt x="301" y="140"/>
                </a:lnTo>
                <a:lnTo>
                  <a:pt x="286" y="153"/>
                </a:lnTo>
                <a:lnTo>
                  <a:pt x="286" y="153"/>
                </a:lnTo>
                <a:lnTo>
                  <a:pt x="278" y="161"/>
                </a:lnTo>
                <a:lnTo>
                  <a:pt x="278" y="161"/>
                </a:lnTo>
                <a:lnTo>
                  <a:pt x="276" y="162"/>
                </a:lnTo>
                <a:lnTo>
                  <a:pt x="276" y="162"/>
                </a:lnTo>
                <a:close/>
                <a:moveTo>
                  <a:pt x="309" y="238"/>
                </a:moveTo>
                <a:lnTo>
                  <a:pt x="309" y="238"/>
                </a:lnTo>
                <a:lnTo>
                  <a:pt x="309" y="238"/>
                </a:lnTo>
                <a:lnTo>
                  <a:pt x="309" y="238"/>
                </a:lnTo>
                <a:lnTo>
                  <a:pt x="311" y="233"/>
                </a:lnTo>
                <a:lnTo>
                  <a:pt x="311" y="233"/>
                </a:lnTo>
                <a:lnTo>
                  <a:pt x="317" y="221"/>
                </a:lnTo>
                <a:lnTo>
                  <a:pt x="317" y="221"/>
                </a:lnTo>
                <a:lnTo>
                  <a:pt x="322" y="206"/>
                </a:lnTo>
                <a:lnTo>
                  <a:pt x="322" y="206"/>
                </a:lnTo>
                <a:lnTo>
                  <a:pt x="325" y="195"/>
                </a:lnTo>
                <a:lnTo>
                  <a:pt x="325" y="195"/>
                </a:lnTo>
                <a:lnTo>
                  <a:pt x="327" y="181"/>
                </a:lnTo>
                <a:lnTo>
                  <a:pt x="327" y="181"/>
                </a:lnTo>
                <a:lnTo>
                  <a:pt x="327" y="180"/>
                </a:lnTo>
                <a:lnTo>
                  <a:pt x="327" y="180"/>
                </a:lnTo>
                <a:lnTo>
                  <a:pt x="325" y="180"/>
                </a:lnTo>
                <a:lnTo>
                  <a:pt x="325" y="180"/>
                </a:lnTo>
                <a:lnTo>
                  <a:pt x="325" y="181"/>
                </a:lnTo>
                <a:lnTo>
                  <a:pt x="325" y="181"/>
                </a:lnTo>
                <a:lnTo>
                  <a:pt x="320" y="203"/>
                </a:lnTo>
                <a:lnTo>
                  <a:pt x="314" y="224"/>
                </a:lnTo>
                <a:lnTo>
                  <a:pt x="314" y="224"/>
                </a:lnTo>
                <a:lnTo>
                  <a:pt x="314" y="225"/>
                </a:lnTo>
                <a:lnTo>
                  <a:pt x="314" y="225"/>
                </a:lnTo>
                <a:lnTo>
                  <a:pt x="311" y="227"/>
                </a:lnTo>
                <a:lnTo>
                  <a:pt x="309" y="227"/>
                </a:lnTo>
                <a:lnTo>
                  <a:pt x="309" y="227"/>
                </a:lnTo>
                <a:lnTo>
                  <a:pt x="308" y="225"/>
                </a:lnTo>
                <a:lnTo>
                  <a:pt x="308" y="222"/>
                </a:lnTo>
                <a:lnTo>
                  <a:pt x="308" y="222"/>
                </a:lnTo>
                <a:lnTo>
                  <a:pt x="309" y="221"/>
                </a:lnTo>
                <a:lnTo>
                  <a:pt x="309" y="221"/>
                </a:lnTo>
                <a:lnTo>
                  <a:pt x="314" y="208"/>
                </a:lnTo>
                <a:lnTo>
                  <a:pt x="314" y="208"/>
                </a:lnTo>
                <a:lnTo>
                  <a:pt x="319" y="194"/>
                </a:lnTo>
                <a:lnTo>
                  <a:pt x="323" y="178"/>
                </a:lnTo>
                <a:lnTo>
                  <a:pt x="323" y="178"/>
                </a:lnTo>
                <a:lnTo>
                  <a:pt x="323" y="172"/>
                </a:lnTo>
                <a:lnTo>
                  <a:pt x="323" y="165"/>
                </a:lnTo>
                <a:lnTo>
                  <a:pt x="323" y="165"/>
                </a:lnTo>
                <a:lnTo>
                  <a:pt x="323" y="164"/>
                </a:lnTo>
                <a:lnTo>
                  <a:pt x="323" y="164"/>
                </a:lnTo>
                <a:lnTo>
                  <a:pt x="322" y="169"/>
                </a:lnTo>
                <a:lnTo>
                  <a:pt x="322" y="169"/>
                </a:lnTo>
                <a:lnTo>
                  <a:pt x="319" y="180"/>
                </a:lnTo>
                <a:lnTo>
                  <a:pt x="319" y="180"/>
                </a:lnTo>
                <a:lnTo>
                  <a:pt x="316" y="189"/>
                </a:lnTo>
                <a:lnTo>
                  <a:pt x="316" y="189"/>
                </a:lnTo>
                <a:lnTo>
                  <a:pt x="314" y="191"/>
                </a:lnTo>
                <a:lnTo>
                  <a:pt x="312" y="191"/>
                </a:lnTo>
                <a:lnTo>
                  <a:pt x="312" y="191"/>
                </a:lnTo>
                <a:lnTo>
                  <a:pt x="308" y="195"/>
                </a:lnTo>
                <a:lnTo>
                  <a:pt x="308" y="195"/>
                </a:lnTo>
                <a:lnTo>
                  <a:pt x="304" y="197"/>
                </a:lnTo>
                <a:lnTo>
                  <a:pt x="304" y="199"/>
                </a:lnTo>
                <a:lnTo>
                  <a:pt x="304" y="199"/>
                </a:lnTo>
                <a:lnTo>
                  <a:pt x="306" y="205"/>
                </a:lnTo>
                <a:lnTo>
                  <a:pt x="306" y="205"/>
                </a:lnTo>
                <a:lnTo>
                  <a:pt x="308" y="203"/>
                </a:lnTo>
                <a:lnTo>
                  <a:pt x="308" y="203"/>
                </a:lnTo>
                <a:lnTo>
                  <a:pt x="309" y="205"/>
                </a:lnTo>
                <a:lnTo>
                  <a:pt x="309" y="206"/>
                </a:lnTo>
                <a:lnTo>
                  <a:pt x="309" y="206"/>
                </a:lnTo>
                <a:lnTo>
                  <a:pt x="311" y="206"/>
                </a:lnTo>
                <a:lnTo>
                  <a:pt x="311" y="206"/>
                </a:lnTo>
                <a:lnTo>
                  <a:pt x="311" y="211"/>
                </a:lnTo>
                <a:lnTo>
                  <a:pt x="311" y="211"/>
                </a:lnTo>
                <a:lnTo>
                  <a:pt x="309" y="214"/>
                </a:lnTo>
                <a:lnTo>
                  <a:pt x="309" y="214"/>
                </a:lnTo>
                <a:lnTo>
                  <a:pt x="303" y="230"/>
                </a:lnTo>
                <a:lnTo>
                  <a:pt x="303" y="230"/>
                </a:lnTo>
                <a:lnTo>
                  <a:pt x="301" y="232"/>
                </a:lnTo>
                <a:lnTo>
                  <a:pt x="301" y="232"/>
                </a:lnTo>
                <a:lnTo>
                  <a:pt x="303" y="232"/>
                </a:lnTo>
                <a:lnTo>
                  <a:pt x="303" y="232"/>
                </a:lnTo>
                <a:lnTo>
                  <a:pt x="304" y="230"/>
                </a:lnTo>
                <a:lnTo>
                  <a:pt x="304" y="230"/>
                </a:lnTo>
                <a:lnTo>
                  <a:pt x="306" y="229"/>
                </a:lnTo>
                <a:lnTo>
                  <a:pt x="306" y="229"/>
                </a:lnTo>
                <a:lnTo>
                  <a:pt x="309" y="229"/>
                </a:lnTo>
                <a:lnTo>
                  <a:pt x="311" y="230"/>
                </a:lnTo>
                <a:lnTo>
                  <a:pt x="311" y="230"/>
                </a:lnTo>
                <a:lnTo>
                  <a:pt x="311" y="232"/>
                </a:lnTo>
                <a:lnTo>
                  <a:pt x="311" y="232"/>
                </a:lnTo>
                <a:lnTo>
                  <a:pt x="309" y="235"/>
                </a:lnTo>
                <a:lnTo>
                  <a:pt x="309" y="235"/>
                </a:lnTo>
                <a:lnTo>
                  <a:pt x="309" y="238"/>
                </a:lnTo>
                <a:lnTo>
                  <a:pt x="309" y="238"/>
                </a:lnTo>
                <a:close/>
                <a:moveTo>
                  <a:pt x="273" y="126"/>
                </a:moveTo>
                <a:lnTo>
                  <a:pt x="273" y="126"/>
                </a:lnTo>
                <a:lnTo>
                  <a:pt x="278" y="120"/>
                </a:lnTo>
                <a:lnTo>
                  <a:pt x="278" y="120"/>
                </a:lnTo>
                <a:lnTo>
                  <a:pt x="279" y="118"/>
                </a:lnTo>
                <a:lnTo>
                  <a:pt x="279" y="118"/>
                </a:lnTo>
                <a:lnTo>
                  <a:pt x="284" y="101"/>
                </a:lnTo>
                <a:lnTo>
                  <a:pt x="284" y="101"/>
                </a:lnTo>
                <a:lnTo>
                  <a:pt x="284" y="99"/>
                </a:lnTo>
                <a:lnTo>
                  <a:pt x="284" y="98"/>
                </a:lnTo>
                <a:lnTo>
                  <a:pt x="284" y="98"/>
                </a:lnTo>
                <a:lnTo>
                  <a:pt x="282" y="98"/>
                </a:lnTo>
                <a:lnTo>
                  <a:pt x="282" y="98"/>
                </a:lnTo>
                <a:lnTo>
                  <a:pt x="270" y="118"/>
                </a:lnTo>
                <a:lnTo>
                  <a:pt x="270" y="118"/>
                </a:lnTo>
                <a:lnTo>
                  <a:pt x="270" y="120"/>
                </a:lnTo>
                <a:lnTo>
                  <a:pt x="268" y="121"/>
                </a:lnTo>
                <a:lnTo>
                  <a:pt x="268" y="121"/>
                </a:lnTo>
                <a:lnTo>
                  <a:pt x="265" y="121"/>
                </a:lnTo>
                <a:lnTo>
                  <a:pt x="265" y="121"/>
                </a:lnTo>
                <a:lnTo>
                  <a:pt x="254" y="121"/>
                </a:lnTo>
                <a:lnTo>
                  <a:pt x="254" y="121"/>
                </a:lnTo>
                <a:lnTo>
                  <a:pt x="252" y="121"/>
                </a:lnTo>
                <a:lnTo>
                  <a:pt x="252" y="121"/>
                </a:lnTo>
                <a:lnTo>
                  <a:pt x="248" y="128"/>
                </a:lnTo>
                <a:lnTo>
                  <a:pt x="248" y="128"/>
                </a:lnTo>
                <a:lnTo>
                  <a:pt x="246" y="128"/>
                </a:lnTo>
                <a:lnTo>
                  <a:pt x="246" y="128"/>
                </a:lnTo>
                <a:lnTo>
                  <a:pt x="252" y="129"/>
                </a:lnTo>
                <a:lnTo>
                  <a:pt x="252" y="129"/>
                </a:lnTo>
                <a:lnTo>
                  <a:pt x="254" y="129"/>
                </a:lnTo>
                <a:lnTo>
                  <a:pt x="254" y="129"/>
                </a:lnTo>
                <a:lnTo>
                  <a:pt x="256" y="129"/>
                </a:lnTo>
                <a:lnTo>
                  <a:pt x="257" y="131"/>
                </a:lnTo>
                <a:lnTo>
                  <a:pt x="257" y="131"/>
                </a:lnTo>
                <a:lnTo>
                  <a:pt x="259" y="131"/>
                </a:lnTo>
                <a:lnTo>
                  <a:pt x="259" y="131"/>
                </a:lnTo>
                <a:lnTo>
                  <a:pt x="271" y="134"/>
                </a:lnTo>
                <a:lnTo>
                  <a:pt x="271" y="134"/>
                </a:lnTo>
                <a:lnTo>
                  <a:pt x="271" y="134"/>
                </a:lnTo>
                <a:lnTo>
                  <a:pt x="271" y="134"/>
                </a:lnTo>
                <a:lnTo>
                  <a:pt x="273" y="132"/>
                </a:lnTo>
                <a:lnTo>
                  <a:pt x="271" y="132"/>
                </a:lnTo>
                <a:lnTo>
                  <a:pt x="271" y="132"/>
                </a:lnTo>
                <a:lnTo>
                  <a:pt x="270" y="132"/>
                </a:lnTo>
                <a:lnTo>
                  <a:pt x="268" y="131"/>
                </a:lnTo>
                <a:lnTo>
                  <a:pt x="268" y="131"/>
                </a:lnTo>
                <a:lnTo>
                  <a:pt x="268" y="128"/>
                </a:lnTo>
                <a:lnTo>
                  <a:pt x="268" y="128"/>
                </a:lnTo>
                <a:lnTo>
                  <a:pt x="270" y="126"/>
                </a:lnTo>
                <a:lnTo>
                  <a:pt x="271" y="126"/>
                </a:lnTo>
                <a:lnTo>
                  <a:pt x="271" y="126"/>
                </a:lnTo>
                <a:lnTo>
                  <a:pt x="273" y="126"/>
                </a:lnTo>
                <a:lnTo>
                  <a:pt x="273" y="126"/>
                </a:lnTo>
                <a:close/>
                <a:moveTo>
                  <a:pt x="21" y="222"/>
                </a:moveTo>
                <a:lnTo>
                  <a:pt x="21" y="222"/>
                </a:lnTo>
                <a:lnTo>
                  <a:pt x="19" y="222"/>
                </a:lnTo>
                <a:lnTo>
                  <a:pt x="19" y="222"/>
                </a:lnTo>
                <a:lnTo>
                  <a:pt x="21" y="224"/>
                </a:lnTo>
                <a:lnTo>
                  <a:pt x="21" y="224"/>
                </a:lnTo>
                <a:lnTo>
                  <a:pt x="22" y="236"/>
                </a:lnTo>
                <a:lnTo>
                  <a:pt x="22" y="236"/>
                </a:lnTo>
                <a:lnTo>
                  <a:pt x="27" y="260"/>
                </a:lnTo>
                <a:lnTo>
                  <a:pt x="27" y="260"/>
                </a:lnTo>
                <a:lnTo>
                  <a:pt x="36" y="293"/>
                </a:lnTo>
                <a:lnTo>
                  <a:pt x="36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9" y="295"/>
                </a:lnTo>
                <a:lnTo>
                  <a:pt x="39" y="296"/>
                </a:lnTo>
                <a:lnTo>
                  <a:pt x="39" y="296"/>
                </a:lnTo>
                <a:lnTo>
                  <a:pt x="41" y="299"/>
                </a:lnTo>
                <a:lnTo>
                  <a:pt x="41" y="299"/>
                </a:lnTo>
                <a:lnTo>
                  <a:pt x="46" y="309"/>
                </a:lnTo>
                <a:lnTo>
                  <a:pt x="46" y="309"/>
                </a:lnTo>
                <a:lnTo>
                  <a:pt x="46" y="311"/>
                </a:lnTo>
                <a:lnTo>
                  <a:pt x="46" y="311"/>
                </a:lnTo>
                <a:lnTo>
                  <a:pt x="47" y="311"/>
                </a:lnTo>
                <a:lnTo>
                  <a:pt x="47" y="311"/>
                </a:lnTo>
                <a:lnTo>
                  <a:pt x="43" y="299"/>
                </a:lnTo>
                <a:lnTo>
                  <a:pt x="43" y="299"/>
                </a:lnTo>
                <a:lnTo>
                  <a:pt x="43" y="298"/>
                </a:lnTo>
                <a:lnTo>
                  <a:pt x="44" y="296"/>
                </a:lnTo>
                <a:lnTo>
                  <a:pt x="44" y="296"/>
                </a:lnTo>
                <a:lnTo>
                  <a:pt x="46" y="296"/>
                </a:lnTo>
                <a:lnTo>
                  <a:pt x="46" y="296"/>
                </a:lnTo>
                <a:lnTo>
                  <a:pt x="46" y="295"/>
                </a:lnTo>
                <a:lnTo>
                  <a:pt x="46" y="295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39" y="277"/>
                </a:lnTo>
                <a:lnTo>
                  <a:pt x="39" y="277"/>
                </a:lnTo>
                <a:lnTo>
                  <a:pt x="38" y="276"/>
                </a:lnTo>
                <a:lnTo>
                  <a:pt x="38" y="276"/>
                </a:lnTo>
                <a:lnTo>
                  <a:pt x="36" y="277"/>
                </a:lnTo>
                <a:lnTo>
                  <a:pt x="36" y="277"/>
                </a:lnTo>
                <a:lnTo>
                  <a:pt x="35" y="279"/>
                </a:lnTo>
                <a:lnTo>
                  <a:pt x="33" y="277"/>
                </a:lnTo>
                <a:lnTo>
                  <a:pt x="33" y="277"/>
                </a:lnTo>
                <a:lnTo>
                  <a:pt x="33" y="274"/>
                </a:lnTo>
                <a:lnTo>
                  <a:pt x="33" y="274"/>
                </a:lnTo>
                <a:lnTo>
                  <a:pt x="35" y="268"/>
                </a:lnTo>
                <a:lnTo>
                  <a:pt x="35" y="268"/>
                </a:lnTo>
                <a:lnTo>
                  <a:pt x="35" y="265"/>
                </a:lnTo>
                <a:lnTo>
                  <a:pt x="35" y="265"/>
                </a:lnTo>
                <a:lnTo>
                  <a:pt x="32" y="254"/>
                </a:lnTo>
                <a:lnTo>
                  <a:pt x="32" y="254"/>
                </a:lnTo>
                <a:lnTo>
                  <a:pt x="24" y="230"/>
                </a:lnTo>
                <a:lnTo>
                  <a:pt x="24" y="230"/>
                </a:lnTo>
                <a:lnTo>
                  <a:pt x="21" y="222"/>
                </a:lnTo>
                <a:lnTo>
                  <a:pt x="21" y="222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43" y="143"/>
                </a:lnTo>
                <a:lnTo>
                  <a:pt x="52" y="131"/>
                </a:lnTo>
                <a:lnTo>
                  <a:pt x="52" y="131"/>
                </a:lnTo>
                <a:lnTo>
                  <a:pt x="52" y="131"/>
                </a:lnTo>
                <a:lnTo>
                  <a:pt x="52" y="131"/>
                </a:lnTo>
                <a:lnTo>
                  <a:pt x="49" y="132"/>
                </a:lnTo>
                <a:lnTo>
                  <a:pt x="46" y="137"/>
                </a:lnTo>
                <a:lnTo>
                  <a:pt x="46" y="137"/>
                </a:lnTo>
                <a:lnTo>
                  <a:pt x="44" y="139"/>
                </a:lnTo>
                <a:lnTo>
                  <a:pt x="44" y="139"/>
                </a:lnTo>
                <a:lnTo>
                  <a:pt x="44" y="140"/>
                </a:lnTo>
                <a:lnTo>
                  <a:pt x="44" y="140"/>
                </a:lnTo>
                <a:lnTo>
                  <a:pt x="43" y="140"/>
                </a:lnTo>
                <a:lnTo>
                  <a:pt x="41" y="140"/>
                </a:lnTo>
                <a:lnTo>
                  <a:pt x="41" y="140"/>
                </a:lnTo>
                <a:lnTo>
                  <a:pt x="41" y="139"/>
                </a:lnTo>
                <a:lnTo>
                  <a:pt x="41" y="139"/>
                </a:lnTo>
                <a:lnTo>
                  <a:pt x="39" y="142"/>
                </a:lnTo>
                <a:lnTo>
                  <a:pt x="39" y="142"/>
                </a:lnTo>
                <a:lnTo>
                  <a:pt x="33" y="146"/>
                </a:lnTo>
                <a:lnTo>
                  <a:pt x="33" y="146"/>
                </a:lnTo>
                <a:lnTo>
                  <a:pt x="27" y="150"/>
                </a:lnTo>
                <a:lnTo>
                  <a:pt x="27" y="150"/>
                </a:lnTo>
                <a:lnTo>
                  <a:pt x="24" y="153"/>
                </a:lnTo>
                <a:lnTo>
                  <a:pt x="24" y="153"/>
                </a:lnTo>
                <a:lnTo>
                  <a:pt x="24" y="158"/>
                </a:lnTo>
                <a:lnTo>
                  <a:pt x="24" y="158"/>
                </a:lnTo>
                <a:lnTo>
                  <a:pt x="24" y="165"/>
                </a:lnTo>
                <a:lnTo>
                  <a:pt x="24" y="165"/>
                </a:lnTo>
                <a:lnTo>
                  <a:pt x="24" y="176"/>
                </a:lnTo>
                <a:lnTo>
                  <a:pt x="24" y="176"/>
                </a:lnTo>
                <a:lnTo>
                  <a:pt x="27" y="203"/>
                </a:lnTo>
                <a:lnTo>
                  <a:pt x="27" y="203"/>
                </a:lnTo>
                <a:lnTo>
                  <a:pt x="28" y="210"/>
                </a:lnTo>
                <a:lnTo>
                  <a:pt x="28" y="210"/>
                </a:lnTo>
                <a:lnTo>
                  <a:pt x="28" y="208"/>
                </a:lnTo>
                <a:lnTo>
                  <a:pt x="28" y="208"/>
                </a:lnTo>
                <a:lnTo>
                  <a:pt x="28" y="184"/>
                </a:lnTo>
                <a:lnTo>
                  <a:pt x="28" y="184"/>
                </a:lnTo>
                <a:lnTo>
                  <a:pt x="30" y="162"/>
                </a:lnTo>
                <a:lnTo>
                  <a:pt x="30" y="162"/>
                </a:lnTo>
                <a:lnTo>
                  <a:pt x="30" y="158"/>
                </a:lnTo>
                <a:lnTo>
                  <a:pt x="30" y="158"/>
                </a:lnTo>
                <a:lnTo>
                  <a:pt x="32" y="156"/>
                </a:lnTo>
                <a:lnTo>
                  <a:pt x="32" y="156"/>
                </a:lnTo>
                <a:lnTo>
                  <a:pt x="33" y="158"/>
                </a:lnTo>
                <a:lnTo>
                  <a:pt x="33" y="158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155" y="397"/>
                </a:moveTo>
                <a:lnTo>
                  <a:pt x="155" y="397"/>
                </a:lnTo>
                <a:lnTo>
                  <a:pt x="155" y="397"/>
                </a:lnTo>
                <a:lnTo>
                  <a:pt x="155" y="397"/>
                </a:lnTo>
                <a:lnTo>
                  <a:pt x="155" y="397"/>
                </a:lnTo>
                <a:lnTo>
                  <a:pt x="155" y="397"/>
                </a:lnTo>
                <a:lnTo>
                  <a:pt x="174" y="383"/>
                </a:lnTo>
                <a:lnTo>
                  <a:pt x="174" y="383"/>
                </a:lnTo>
                <a:lnTo>
                  <a:pt x="181" y="375"/>
                </a:lnTo>
                <a:lnTo>
                  <a:pt x="181" y="375"/>
                </a:lnTo>
                <a:lnTo>
                  <a:pt x="202" y="359"/>
                </a:lnTo>
                <a:lnTo>
                  <a:pt x="202" y="359"/>
                </a:lnTo>
                <a:lnTo>
                  <a:pt x="216" y="348"/>
                </a:lnTo>
                <a:lnTo>
                  <a:pt x="216" y="348"/>
                </a:lnTo>
                <a:lnTo>
                  <a:pt x="241" y="323"/>
                </a:lnTo>
                <a:lnTo>
                  <a:pt x="241" y="323"/>
                </a:lnTo>
                <a:lnTo>
                  <a:pt x="267" y="298"/>
                </a:lnTo>
                <a:lnTo>
                  <a:pt x="267" y="298"/>
                </a:lnTo>
                <a:lnTo>
                  <a:pt x="273" y="292"/>
                </a:lnTo>
                <a:lnTo>
                  <a:pt x="273" y="292"/>
                </a:lnTo>
                <a:lnTo>
                  <a:pt x="279" y="284"/>
                </a:lnTo>
                <a:lnTo>
                  <a:pt x="279" y="284"/>
                </a:lnTo>
                <a:lnTo>
                  <a:pt x="278" y="284"/>
                </a:lnTo>
                <a:lnTo>
                  <a:pt x="278" y="284"/>
                </a:lnTo>
                <a:lnTo>
                  <a:pt x="271" y="290"/>
                </a:lnTo>
                <a:lnTo>
                  <a:pt x="271" y="290"/>
                </a:lnTo>
                <a:lnTo>
                  <a:pt x="259" y="301"/>
                </a:lnTo>
                <a:lnTo>
                  <a:pt x="259" y="301"/>
                </a:lnTo>
                <a:lnTo>
                  <a:pt x="240" y="318"/>
                </a:lnTo>
                <a:lnTo>
                  <a:pt x="240" y="318"/>
                </a:lnTo>
                <a:lnTo>
                  <a:pt x="238" y="320"/>
                </a:lnTo>
                <a:lnTo>
                  <a:pt x="238" y="320"/>
                </a:lnTo>
                <a:lnTo>
                  <a:pt x="238" y="320"/>
                </a:lnTo>
                <a:lnTo>
                  <a:pt x="238" y="320"/>
                </a:lnTo>
                <a:lnTo>
                  <a:pt x="240" y="322"/>
                </a:lnTo>
                <a:lnTo>
                  <a:pt x="240" y="323"/>
                </a:lnTo>
                <a:lnTo>
                  <a:pt x="240" y="323"/>
                </a:lnTo>
                <a:lnTo>
                  <a:pt x="238" y="325"/>
                </a:lnTo>
                <a:lnTo>
                  <a:pt x="238" y="325"/>
                </a:lnTo>
                <a:lnTo>
                  <a:pt x="235" y="328"/>
                </a:lnTo>
                <a:lnTo>
                  <a:pt x="235" y="328"/>
                </a:lnTo>
                <a:lnTo>
                  <a:pt x="227" y="336"/>
                </a:lnTo>
                <a:lnTo>
                  <a:pt x="227" y="336"/>
                </a:lnTo>
                <a:lnTo>
                  <a:pt x="216" y="347"/>
                </a:lnTo>
                <a:lnTo>
                  <a:pt x="207" y="355"/>
                </a:lnTo>
                <a:lnTo>
                  <a:pt x="207" y="355"/>
                </a:lnTo>
                <a:lnTo>
                  <a:pt x="202" y="359"/>
                </a:lnTo>
                <a:lnTo>
                  <a:pt x="202" y="359"/>
                </a:lnTo>
                <a:lnTo>
                  <a:pt x="199" y="359"/>
                </a:lnTo>
                <a:lnTo>
                  <a:pt x="199" y="359"/>
                </a:lnTo>
                <a:lnTo>
                  <a:pt x="197" y="361"/>
                </a:lnTo>
                <a:lnTo>
                  <a:pt x="197" y="361"/>
                </a:lnTo>
                <a:lnTo>
                  <a:pt x="183" y="370"/>
                </a:lnTo>
                <a:lnTo>
                  <a:pt x="183" y="370"/>
                </a:lnTo>
                <a:lnTo>
                  <a:pt x="172" y="378"/>
                </a:lnTo>
                <a:lnTo>
                  <a:pt x="172" y="378"/>
                </a:lnTo>
                <a:lnTo>
                  <a:pt x="167" y="383"/>
                </a:lnTo>
                <a:lnTo>
                  <a:pt x="167" y="383"/>
                </a:lnTo>
                <a:lnTo>
                  <a:pt x="156" y="394"/>
                </a:lnTo>
                <a:lnTo>
                  <a:pt x="156" y="394"/>
                </a:lnTo>
                <a:lnTo>
                  <a:pt x="155" y="397"/>
                </a:lnTo>
                <a:lnTo>
                  <a:pt x="155" y="397"/>
                </a:lnTo>
                <a:close/>
                <a:moveTo>
                  <a:pt x="210" y="255"/>
                </a:moveTo>
                <a:lnTo>
                  <a:pt x="210" y="255"/>
                </a:lnTo>
                <a:lnTo>
                  <a:pt x="210" y="255"/>
                </a:lnTo>
                <a:lnTo>
                  <a:pt x="210" y="255"/>
                </a:lnTo>
                <a:lnTo>
                  <a:pt x="211" y="243"/>
                </a:lnTo>
                <a:lnTo>
                  <a:pt x="211" y="243"/>
                </a:lnTo>
                <a:lnTo>
                  <a:pt x="213" y="240"/>
                </a:lnTo>
                <a:lnTo>
                  <a:pt x="213" y="240"/>
                </a:lnTo>
                <a:lnTo>
                  <a:pt x="215" y="238"/>
                </a:lnTo>
                <a:lnTo>
                  <a:pt x="216" y="240"/>
                </a:lnTo>
                <a:lnTo>
                  <a:pt x="216" y="240"/>
                </a:lnTo>
                <a:lnTo>
                  <a:pt x="216" y="241"/>
                </a:lnTo>
                <a:lnTo>
                  <a:pt x="216" y="241"/>
                </a:lnTo>
                <a:lnTo>
                  <a:pt x="218" y="251"/>
                </a:lnTo>
                <a:lnTo>
                  <a:pt x="218" y="251"/>
                </a:lnTo>
                <a:lnTo>
                  <a:pt x="219" y="273"/>
                </a:lnTo>
                <a:lnTo>
                  <a:pt x="219" y="273"/>
                </a:lnTo>
                <a:lnTo>
                  <a:pt x="219" y="274"/>
                </a:lnTo>
                <a:lnTo>
                  <a:pt x="219" y="274"/>
                </a:lnTo>
                <a:lnTo>
                  <a:pt x="219" y="274"/>
                </a:lnTo>
                <a:lnTo>
                  <a:pt x="219" y="274"/>
                </a:lnTo>
                <a:lnTo>
                  <a:pt x="221" y="265"/>
                </a:lnTo>
                <a:lnTo>
                  <a:pt x="221" y="265"/>
                </a:lnTo>
                <a:lnTo>
                  <a:pt x="221" y="263"/>
                </a:lnTo>
                <a:lnTo>
                  <a:pt x="221" y="263"/>
                </a:lnTo>
                <a:lnTo>
                  <a:pt x="219" y="255"/>
                </a:lnTo>
                <a:lnTo>
                  <a:pt x="219" y="255"/>
                </a:lnTo>
                <a:lnTo>
                  <a:pt x="218" y="254"/>
                </a:lnTo>
                <a:lnTo>
                  <a:pt x="218" y="254"/>
                </a:lnTo>
                <a:lnTo>
                  <a:pt x="219" y="252"/>
                </a:lnTo>
                <a:lnTo>
                  <a:pt x="219" y="252"/>
                </a:lnTo>
                <a:lnTo>
                  <a:pt x="221" y="252"/>
                </a:lnTo>
                <a:lnTo>
                  <a:pt x="221" y="252"/>
                </a:lnTo>
                <a:lnTo>
                  <a:pt x="222" y="254"/>
                </a:lnTo>
                <a:lnTo>
                  <a:pt x="222" y="254"/>
                </a:lnTo>
                <a:lnTo>
                  <a:pt x="222" y="252"/>
                </a:lnTo>
                <a:lnTo>
                  <a:pt x="222" y="252"/>
                </a:lnTo>
                <a:lnTo>
                  <a:pt x="222" y="251"/>
                </a:lnTo>
                <a:lnTo>
                  <a:pt x="222" y="251"/>
                </a:lnTo>
                <a:lnTo>
                  <a:pt x="224" y="243"/>
                </a:lnTo>
                <a:lnTo>
                  <a:pt x="227" y="236"/>
                </a:lnTo>
                <a:lnTo>
                  <a:pt x="227" y="236"/>
                </a:lnTo>
                <a:lnTo>
                  <a:pt x="199" y="236"/>
                </a:lnTo>
                <a:lnTo>
                  <a:pt x="199" y="236"/>
                </a:lnTo>
                <a:lnTo>
                  <a:pt x="199" y="243"/>
                </a:lnTo>
                <a:lnTo>
                  <a:pt x="199" y="243"/>
                </a:lnTo>
                <a:lnTo>
                  <a:pt x="200" y="257"/>
                </a:lnTo>
                <a:lnTo>
                  <a:pt x="200" y="257"/>
                </a:lnTo>
                <a:lnTo>
                  <a:pt x="200" y="263"/>
                </a:lnTo>
                <a:lnTo>
                  <a:pt x="200" y="263"/>
                </a:lnTo>
                <a:lnTo>
                  <a:pt x="204" y="265"/>
                </a:lnTo>
                <a:lnTo>
                  <a:pt x="204" y="265"/>
                </a:lnTo>
                <a:lnTo>
                  <a:pt x="204" y="263"/>
                </a:lnTo>
                <a:lnTo>
                  <a:pt x="204" y="263"/>
                </a:lnTo>
                <a:lnTo>
                  <a:pt x="205" y="249"/>
                </a:lnTo>
                <a:lnTo>
                  <a:pt x="205" y="249"/>
                </a:lnTo>
                <a:lnTo>
                  <a:pt x="205" y="246"/>
                </a:lnTo>
                <a:lnTo>
                  <a:pt x="205" y="246"/>
                </a:lnTo>
                <a:lnTo>
                  <a:pt x="207" y="246"/>
                </a:lnTo>
                <a:lnTo>
                  <a:pt x="207" y="246"/>
                </a:lnTo>
                <a:lnTo>
                  <a:pt x="208" y="246"/>
                </a:lnTo>
                <a:lnTo>
                  <a:pt x="208" y="246"/>
                </a:lnTo>
                <a:lnTo>
                  <a:pt x="208" y="249"/>
                </a:lnTo>
                <a:lnTo>
                  <a:pt x="208" y="249"/>
                </a:lnTo>
                <a:lnTo>
                  <a:pt x="210" y="255"/>
                </a:lnTo>
                <a:lnTo>
                  <a:pt x="210" y="255"/>
                </a:lnTo>
                <a:close/>
                <a:moveTo>
                  <a:pt x="112" y="98"/>
                </a:moveTo>
                <a:lnTo>
                  <a:pt x="112" y="98"/>
                </a:lnTo>
                <a:lnTo>
                  <a:pt x="139" y="98"/>
                </a:lnTo>
                <a:lnTo>
                  <a:pt x="139" y="98"/>
                </a:lnTo>
                <a:lnTo>
                  <a:pt x="137" y="96"/>
                </a:lnTo>
                <a:lnTo>
                  <a:pt x="137" y="94"/>
                </a:lnTo>
                <a:lnTo>
                  <a:pt x="137" y="94"/>
                </a:lnTo>
                <a:lnTo>
                  <a:pt x="137" y="93"/>
                </a:lnTo>
                <a:lnTo>
                  <a:pt x="137" y="93"/>
                </a:lnTo>
                <a:lnTo>
                  <a:pt x="137" y="77"/>
                </a:lnTo>
                <a:lnTo>
                  <a:pt x="137" y="77"/>
                </a:lnTo>
                <a:lnTo>
                  <a:pt x="136" y="72"/>
                </a:lnTo>
                <a:lnTo>
                  <a:pt x="136" y="72"/>
                </a:lnTo>
                <a:lnTo>
                  <a:pt x="136" y="72"/>
                </a:lnTo>
                <a:lnTo>
                  <a:pt x="136" y="72"/>
                </a:lnTo>
                <a:lnTo>
                  <a:pt x="134" y="76"/>
                </a:lnTo>
                <a:lnTo>
                  <a:pt x="134" y="76"/>
                </a:lnTo>
                <a:lnTo>
                  <a:pt x="128" y="93"/>
                </a:lnTo>
                <a:lnTo>
                  <a:pt x="128" y="93"/>
                </a:lnTo>
                <a:lnTo>
                  <a:pt x="126" y="94"/>
                </a:lnTo>
                <a:lnTo>
                  <a:pt x="126" y="94"/>
                </a:lnTo>
                <a:lnTo>
                  <a:pt x="126" y="94"/>
                </a:lnTo>
                <a:lnTo>
                  <a:pt x="125" y="94"/>
                </a:lnTo>
                <a:lnTo>
                  <a:pt x="125" y="93"/>
                </a:lnTo>
                <a:lnTo>
                  <a:pt x="125" y="93"/>
                </a:lnTo>
                <a:lnTo>
                  <a:pt x="125" y="82"/>
                </a:lnTo>
                <a:lnTo>
                  <a:pt x="125" y="82"/>
                </a:lnTo>
                <a:lnTo>
                  <a:pt x="125" y="80"/>
                </a:lnTo>
                <a:lnTo>
                  <a:pt x="125" y="80"/>
                </a:lnTo>
                <a:lnTo>
                  <a:pt x="123" y="80"/>
                </a:lnTo>
                <a:lnTo>
                  <a:pt x="123" y="80"/>
                </a:lnTo>
                <a:lnTo>
                  <a:pt x="121" y="82"/>
                </a:lnTo>
                <a:lnTo>
                  <a:pt x="121" y="82"/>
                </a:lnTo>
                <a:lnTo>
                  <a:pt x="120" y="91"/>
                </a:lnTo>
                <a:lnTo>
                  <a:pt x="120" y="91"/>
                </a:lnTo>
                <a:lnTo>
                  <a:pt x="120" y="94"/>
                </a:lnTo>
                <a:lnTo>
                  <a:pt x="120" y="94"/>
                </a:lnTo>
                <a:lnTo>
                  <a:pt x="118" y="96"/>
                </a:lnTo>
                <a:lnTo>
                  <a:pt x="118" y="96"/>
                </a:lnTo>
                <a:lnTo>
                  <a:pt x="117" y="94"/>
                </a:lnTo>
                <a:lnTo>
                  <a:pt x="117" y="94"/>
                </a:lnTo>
                <a:lnTo>
                  <a:pt x="115" y="93"/>
                </a:lnTo>
                <a:lnTo>
                  <a:pt x="115" y="93"/>
                </a:lnTo>
                <a:lnTo>
                  <a:pt x="115" y="80"/>
                </a:lnTo>
                <a:lnTo>
                  <a:pt x="115" y="80"/>
                </a:lnTo>
                <a:lnTo>
                  <a:pt x="114" y="80"/>
                </a:lnTo>
                <a:lnTo>
                  <a:pt x="114" y="80"/>
                </a:lnTo>
                <a:lnTo>
                  <a:pt x="110" y="79"/>
                </a:lnTo>
                <a:lnTo>
                  <a:pt x="110" y="79"/>
                </a:lnTo>
                <a:lnTo>
                  <a:pt x="110" y="93"/>
                </a:lnTo>
                <a:lnTo>
                  <a:pt x="110" y="93"/>
                </a:lnTo>
                <a:lnTo>
                  <a:pt x="112" y="94"/>
                </a:lnTo>
                <a:lnTo>
                  <a:pt x="112" y="98"/>
                </a:lnTo>
                <a:lnTo>
                  <a:pt x="112" y="98"/>
                </a:lnTo>
                <a:close/>
                <a:moveTo>
                  <a:pt x="218" y="151"/>
                </a:moveTo>
                <a:lnTo>
                  <a:pt x="218" y="151"/>
                </a:lnTo>
                <a:lnTo>
                  <a:pt x="224" y="151"/>
                </a:lnTo>
                <a:lnTo>
                  <a:pt x="224" y="151"/>
                </a:lnTo>
                <a:lnTo>
                  <a:pt x="240" y="151"/>
                </a:lnTo>
                <a:lnTo>
                  <a:pt x="240" y="151"/>
                </a:lnTo>
                <a:lnTo>
                  <a:pt x="252" y="151"/>
                </a:lnTo>
                <a:lnTo>
                  <a:pt x="252" y="151"/>
                </a:lnTo>
                <a:lnTo>
                  <a:pt x="259" y="151"/>
                </a:lnTo>
                <a:lnTo>
                  <a:pt x="259" y="151"/>
                </a:lnTo>
                <a:lnTo>
                  <a:pt x="262" y="153"/>
                </a:lnTo>
                <a:lnTo>
                  <a:pt x="262" y="153"/>
                </a:lnTo>
                <a:lnTo>
                  <a:pt x="267" y="145"/>
                </a:lnTo>
                <a:lnTo>
                  <a:pt x="267" y="145"/>
                </a:lnTo>
                <a:lnTo>
                  <a:pt x="265" y="143"/>
                </a:lnTo>
                <a:lnTo>
                  <a:pt x="265" y="143"/>
                </a:lnTo>
                <a:lnTo>
                  <a:pt x="243" y="143"/>
                </a:lnTo>
                <a:lnTo>
                  <a:pt x="243" y="143"/>
                </a:lnTo>
                <a:lnTo>
                  <a:pt x="241" y="143"/>
                </a:lnTo>
                <a:lnTo>
                  <a:pt x="241" y="143"/>
                </a:lnTo>
                <a:lnTo>
                  <a:pt x="237" y="146"/>
                </a:lnTo>
                <a:lnTo>
                  <a:pt x="237" y="146"/>
                </a:lnTo>
                <a:lnTo>
                  <a:pt x="233" y="146"/>
                </a:lnTo>
                <a:lnTo>
                  <a:pt x="232" y="145"/>
                </a:lnTo>
                <a:lnTo>
                  <a:pt x="232" y="145"/>
                </a:lnTo>
                <a:lnTo>
                  <a:pt x="227" y="145"/>
                </a:lnTo>
                <a:lnTo>
                  <a:pt x="226" y="143"/>
                </a:lnTo>
                <a:lnTo>
                  <a:pt x="226" y="143"/>
                </a:lnTo>
                <a:lnTo>
                  <a:pt x="221" y="143"/>
                </a:lnTo>
                <a:lnTo>
                  <a:pt x="221" y="143"/>
                </a:lnTo>
                <a:lnTo>
                  <a:pt x="218" y="151"/>
                </a:lnTo>
                <a:lnTo>
                  <a:pt x="218" y="151"/>
                </a:lnTo>
                <a:close/>
                <a:moveTo>
                  <a:pt x="14" y="260"/>
                </a:move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13" y="258"/>
                </a:lnTo>
                <a:lnTo>
                  <a:pt x="13" y="258"/>
                </a:lnTo>
                <a:lnTo>
                  <a:pt x="11" y="249"/>
                </a:lnTo>
                <a:lnTo>
                  <a:pt x="9" y="240"/>
                </a:lnTo>
                <a:lnTo>
                  <a:pt x="9" y="240"/>
                </a:lnTo>
                <a:lnTo>
                  <a:pt x="8" y="227"/>
                </a:lnTo>
                <a:lnTo>
                  <a:pt x="8" y="227"/>
                </a:lnTo>
                <a:lnTo>
                  <a:pt x="8" y="216"/>
                </a:lnTo>
                <a:lnTo>
                  <a:pt x="8" y="216"/>
                </a:lnTo>
                <a:lnTo>
                  <a:pt x="8" y="213"/>
                </a:lnTo>
                <a:lnTo>
                  <a:pt x="8" y="213"/>
                </a:lnTo>
                <a:lnTo>
                  <a:pt x="6" y="202"/>
                </a:lnTo>
                <a:lnTo>
                  <a:pt x="6" y="202"/>
                </a:lnTo>
                <a:lnTo>
                  <a:pt x="8" y="184"/>
                </a:lnTo>
                <a:lnTo>
                  <a:pt x="8" y="184"/>
                </a:lnTo>
                <a:lnTo>
                  <a:pt x="8" y="173"/>
                </a:lnTo>
                <a:lnTo>
                  <a:pt x="8" y="173"/>
                </a:lnTo>
                <a:lnTo>
                  <a:pt x="11" y="153"/>
                </a:lnTo>
                <a:lnTo>
                  <a:pt x="11" y="153"/>
                </a:lnTo>
                <a:lnTo>
                  <a:pt x="13" y="143"/>
                </a:lnTo>
                <a:lnTo>
                  <a:pt x="16" y="134"/>
                </a:lnTo>
                <a:lnTo>
                  <a:pt x="16" y="134"/>
                </a:lnTo>
                <a:lnTo>
                  <a:pt x="16" y="132"/>
                </a:lnTo>
                <a:lnTo>
                  <a:pt x="16" y="132"/>
                </a:lnTo>
                <a:lnTo>
                  <a:pt x="16" y="134"/>
                </a:lnTo>
                <a:lnTo>
                  <a:pt x="16" y="134"/>
                </a:lnTo>
                <a:lnTo>
                  <a:pt x="9" y="148"/>
                </a:lnTo>
                <a:lnTo>
                  <a:pt x="6" y="164"/>
                </a:lnTo>
                <a:lnTo>
                  <a:pt x="6" y="164"/>
                </a:lnTo>
                <a:lnTo>
                  <a:pt x="5" y="176"/>
                </a:lnTo>
                <a:lnTo>
                  <a:pt x="3" y="187"/>
                </a:lnTo>
                <a:lnTo>
                  <a:pt x="3" y="187"/>
                </a:lnTo>
                <a:lnTo>
                  <a:pt x="3" y="205"/>
                </a:lnTo>
                <a:lnTo>
                  <a:pt x="3" y="205"/>
                </a:lnTo>
                <a:lnTo>
                  <a:pt x="6" y="229"/>
                </a:lnTo>
                <a:lnTo>
                  <a:pt x="6" y="229"/>
                </a:lnTo>
                <a:lnTo>
                  <a:pt x="6" y="236"/>
                </a:lnTo>
                <a:lnTo>
                  <a:pt x="6" y="236"/>
                </a:lnTo>
                <a:lnTo>
                  <a:pt x="9" y="249"/>
                </a:lnTo>
                <a:lnTo>
                  <a:pt x="13" y="260"/>
                </a:lnTo>
                <a:lnTo>
                  <a:pt x="13" y="260"/>
                </a:lnTo>
                <a:lnTo>
                  <a:pt x="14" y="260"/>
                </a:lnTo>
                <a:lnTo>
                  <a:pt x="14" y="260"/>
                </a:lnTo>
                <a:close/>
                <a:moveTo>
                  <a:pt x="101" y="268"/>
                </a:moveTo>
                <a:lnTo>
                  <a:pt x="101" y="268"/>
                </a:lnTo>
                <a:lnTo>
                  <a:pt x="104" y="268"/>
                </a:lnTo>
                <a:lnTo>
                  <a:pt x="104" y="268"/>
                </a:lnTo>
                <a:lnTo>
                  <a:pt x="104" y="270"/>
                </a:lnTo>
                <a:lnTo>
                  <a:pt x="104" y="271"/>
                </a:lnTo>
                <a:lnTo>
                  <a:pt x="104" y="271"/>
                </a:lnTo>
                <a:lnTo>
                  <a:pt x="103" y="273"/>
                </a:lnTo>
                <a:lnTo>
                  <a:pt x="103" y="273"/>
                </a:lnTo>
                <a:lnTo>
                  <a:pt x="103" y="273"/>
                </a:lnTo>
                <a:lnTo>
                  <a:pt x="103" y="274"/>
                </a:lnTo>
                <a:lnTo>
                  <a:pt x="103" y="274"/>
                </a:lnTo>
                <a:lnTo>
                  <a:pt x="106" y="296"/>
                </a:lnTo>
                <a:lnTo>
                  <a:pt x="106" y="296"/>
                </a:lnTo>
                <a:lnTo>
                  <a:pt x="107" y="303"/>
                </a:lnTo>
                <a:lnTo>
                  <a:pt x="107" y="303"/>
                </a:lnTo>
                <a:lnTo>
                  <a:pt x="107" y="299"/>
                </a:lnTo>
                <a:lnTo>
                  <a:pt x="107" y="299"/>
                </a:lnTo>
                <a:lnTo>
                  <a:pt x="107" y="298"/>
                </a:lnTo>
                <a:lnTo>
                  <a:pt x="107" y="298"/>
                </a:lnTo>
                <a:lnTo>
                  <a:pt x="107" y="296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7" y="290"/>
                </a:lnTo>
                <a:lnTo>
                  <a:pt x="107" y="290"/>
                </a:lnTo>
                <a:lnTo>
                  <a:pt x="109" y="257"/>
                </a:lnTo>
                <a:lnTo>
                  <a:pt x="109" y="257"/>
                </a:lnTo>
                <a:lnTo>
                  <a:pt x="109" y="249"/>
                </a:lnTo>
                <a:lnTo>
                  <a:pt x="109" y="249"/>
                </a:lnTo>
                <a:lnTo>
                  <a:pt x="107" y="241"/>
                </a:lnTo>
                <a:lnTo>
                  <a:pt x="107" y="241"/>
                </a:lnTo>
                <a:lnTo>
                  <a:pt x="107" y="240"/>
                </a:lnTo>
                <a:lnTo>
                  <a:pt x="104" y="240"/>
                </a:lnTo>
                <a:lnTo>
                  <a:pt x="104" y="240"/>
                </a:lnTo>
                <a:lnTo>
                  <a:pt x="104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1"/>
                </a:lnTo>
                <a:lnTo>
                  <a:pt x="106" y="243"/>
                </a:lnTo>
                <a:lnTo>
                  <a:pt x="106" y="244"/>
                </a:lnTo>
                <a:lnTo>
                  <a:pt x="106" y="244"/>
                </a:lnTo>
                <a:lnTo>
                  <a:pt x="104" y="246"/>
                </a:lnTo>
                <a:lnTo>
                  <a:pt x="104" y="246"/>
                </a:lnTo>
                <a:lnTo>
                  <a:pt x="99" y="249"/>
                </a:lnTo>
                <a:lnTo>
                  <a:pt x="99" y="249"/>
                </a:lnTo>
                <a:lnTo>
                  <a:pt x="99" y="254"/>
                </a:lnTo>
                <a:lnTo>
                  <a:pt x="99" y="254"/>
                </a:lnTo>
                <a:lnTo>
                  <a:pt x="101" y="254"/>
                </a:lnTo>
                <a:lnTo>
                  <a:pt x="101" y="254"/>
                </a:lnTo>
                <a:lnTo>
                  <a:pt x="104" y="254"/>
                </a:lnTo>
                <a:lnTo>
                  <a:pt x="104" y="254"/>
                </a:lnTo>
                <a:lnTo>
                  <a:pt x="106" y="254"/>
                </a:lnTo>
                <a:lnTo>
                  <a:pt x="106" y="254"/>
                </a:lnTo>
                <a:lnTo>
                  <a:pt x="106" y="255"/>
                </a:lnTo>
                <a:lnTo>
                  <a:pt x="106" y="255"/>
                </a:lnTo>
                <a:lnTo>
                  <a:pt x="104" y="257"/>
                </a:lnTo>
                <a:lnTo>
                  <a:pt x="104" y="257"/>
                </a:lnTo>
                <a:lnTo>
                  <a:pt x="99" y="258"/>
                </a:lnTo>
                <a:lnTo>
                  <a:pt x="99" y="258"/>
                </a:lnTo>
                <a:lnTo>
                  <a:pt x="101" y="268"/>
                </a:lnTo>
                <a:lnTo>
                  <a:pt x="101" y="268"/>
                </a:lnTo>
                <a:close/>
                <a:moveTo>
                  <a:pt x="136" y="374"/>
                </a:moveTo>
                <a:lnTo>
                  <a:pt x="136" y="374"/>
                </a:lnTo>
                <a:lnTo>
                  <a:pt x="137" y="374"/>
                </a:lnTo>
                <a:lnTo>
                  <a:pt x="137" y="374"/>
                </a:lnTo>
                <a:lnTo>
                  <a:pt x="139" y="375"/>
                </a:lnTo>
                <a:lnTo>
                  <a:pt x="139" y="375"/>
                </a:lnTo>
                <a:lnTo>
                  <a:pt x="139" y="377"/>
                </a:lnTo>
                <a:lnTo>
                  <a:pt x="137" y="378"/>
                </a:lnTo>
                <a:lnTo>
                  <a:pt x="137" y="378"/>
                </a:lnTo>
                <a:lnTo>
                  <a:pt x="136" y="378"/>
                </a:lnTo>
                <a:lnTo>
                  <a:pt x="136" y="378"/>
                </a:lnTo>
                <a:lnTo>
                  <a:pt x="133" y="378"/>
                </a:lnTo>
                <a:lnTo>
                  <a:pt x="133" y="378"/>
                </a:lnTo>
                <a:lnTo>
                  <a:pt x="129" y="380"/>
                </a:lnTo>
                <a:lnTo>
                  <a:pt x="129" y="380"/>
                </a:lnTo>
                <a:lnTo>
                  <a:pt x="128" y="380"/>
                </a:lnTo>
                <a:lnTo>
                  <a:pt x="128" y="380"/>
                </a:lnTo>
                <a:lnTo>
                  <a:pt x="125" y="380"/>
                </a:lnTo>
                <a:lnTo>
                  <a:pt x="123" y="380"/>
                </a:lnTo>
                <a:lnTo>
                  <a:pt x="123" y="380"/>
                </a:lnTo>
                <a:lnTo>
                  <a:pt x="125" y="382"/>
                </a:lnTo>
                <a:lnTo>
                  <a:pt x="125" y="383"/>
                </a:lnTo>
                <a:lnTo>
                  <a:pt x="125" y="383"/>
                </a:lnTo>
                <a:lnTo>
                  <a:pt x="123" y="389"/>
                </a:lnTo>
                <a:lnTo>
                  <a:pt x="123" y="389"/>
                </a:lnTo>
                <a:lnTo>
                  <a:pt x="123" y="391"/>
                </a:lnTo>
                <a:lnTo>
                  <a:pt x="123" y="391"/>
                </a:lnTo>
                <a:lnTo>
                  <a:pt x="133" y="391"/>
                </a:lnTo>
                <a:lnTo>
                  <a:pt x="133" y="391"/>
                </a:lnTo>
                <a:lnTo>
                  <a:pt x="142" y="378"/>
                </a:lnTo>
                <a:lnTo>
                  <a:pt x="151" y="367"/>
                </a:lnTo>
                <a:lnTo>
                  <a:pt x="151" y="367"/>
                </a:lnTo>
                <a:lnTo>
                  <a:pt x="148" y="366"/>
                </a:lnTo>
                <a:lnTo>
                  <a:pt x="148" y="363"/>
                </a:lnTo>
                <a:lnTo>
                  <a:pt x="148" y="363"/>
                </a:lnTo>
                <a:lnTo>
                  <a:pt x="136" y="374"/>
                </a:lnTo>
                <a:lnTo>
                  <a:pt x="136" y="374"/>
                </a:lnTo>
                <a:close/>
                <a:moveTo>
                  <a:pt x="301" y="137"/>
                </a:moveTo>
                <a:lnTo>
                  <a:pt x="301" y="137"/>
                </a:lnTo>
                <a:lnTo>
                  <a:pt x="301" y="137"/>
                </a:lnTo>
                <a:lnTo>
                  <a:pt x="301" y="137"/>
                </a:lnTo>
                <a:lnTo>
                  <a:pt x="304" y="121"/>
                </a:lnTo>
                <a:lnTo>
                  <a:pt x="304" y="121"/>
                </a:lnTo>
                <a:lnTo>
                  <a:pt x="304" y="113"/>
                </a:lnTo>
                <a:lnTo>
                  <a:pt x="304" y="113"/>
                </a:lnTo>
                <a:lnTo>
                  <a:pt x="304" y="112"/>
                </a:lnTo>
                <a:lnTo>
                  <a:pt x="304" y="112"/>
                </a:lnTo>
                <a:lnTo>
                  <a:pt x="303" y="113"/>
                </a:lnTo>
                <a:lnTo>
                  <a:pt x="303" y="113"/>
                </a:lnTo>
                <a:lnTo>
                  <a:pt x="301" y="118"/>
                </a:lnTo>
                <a:lnTo>
                  <a:pt x="301" y="118"/>
                </a:lnTo>
                <a:lnTo>
                  <a:pt x="300" y="120"/>
                </a:lnTo>
                <a:lnTo>
                  <a:pt x="300" y="121"/>
                </a:lnTo>
                <a:lnTo>
                  <a:pt x="300" y="121"/>
                </a:lnTo>
                <a:lnTo>
                  <a:pt x="300" y="123"/>
                </a:lnTo>
                <a:lnTo>
                  <a:pt x="300" y="123"/>
                </a:lnTo>
                <a:lnTo>
                  <a:pt x="300" y="124"/>
                </a:lnTo>
                <a:lnTo>
                  <a:pt x="298" y="124"/>
                </a:lnTo>
                <a:lnTo>
                  <a:pt x="298" y="124"/>
                </a:lnTo>
                <a:lnTo>
                  <a:pt x="297" y="126"/>
                </a:lnTo>
                <a:lnTo>
                  <a:pt x="297" y="126"/>
                </a:lnTo>
                <a:lnTo>
                  <a:pt x="292" y="137"/>
                </a:lnTo>
                <a:lnTo>
                  <a:pt x="292" y="137"/>
                </a:lnTo>
                <a:lnTo>
                  <a:pt x="290" y="137"/>
                </a:lnTo>
                <a:lnTo>
                  <a:pt x="290" y="137"/>
                </a:lnTo>
                <a:lnTo>
                  <a:pt x="289" y="139"/>
                </a:lnTo>
                <a:lnTo>
                  <a:pt x="289" y="139"/>
                </a:lnTo>
                <a:lnTo>
                  <a:pt x="289" y="137"/>
                </a:lnTo>
                <a:lnTo>
                  <a:pt x="289" y="137"/>
                </a:lnTo>
                <a:lnTo>
                  <a:pt x="289" y="135"/>
                </a:lnTo>
                <a:lnTo>
                  <a:pt x="289" y="135"/>
                </a:lnTo>
                <a:lnTo>
                  <a:pt x="289" y="132"/>
                </a:lnTo>
                <a:lnTo>
                  <a:pt x="289" y="132"/>
                </a:lnTo>
                <a:lnTo>
                  <a:pt x="281" y="140"/>
                </a:lnTo>
                <a:lnTo>
                  <a:pt x="281" y="140"/>
                </a:lnTo>
                <a:lnTo>
                  <a:pt x="281" y="140"/>
                </a:lnTo>
                <a:lnTo>
                  <a:pt x="281" y="140"/>
                </a:lnTo>
                <a:lnTo>
                  <a:pt x="279" y="143"/>
                </a:lnTo>
                <a:lnTo>
                  <a:pt x="279" y="143"/>
                </a:lnTo>
                <a:lnTo>
                  <a:pt x="278" y="146"/>
                </a:lnTo>
                <a:lnTo>
                  <a:pt x="278" y="146"/>
                </a:lnTo>
                <a:lnTo>
                  <a:pt x="276" y="148"/>
                </a:lnTo>
                <a:lnTo>
                  <a:pt x="276" y="148"/>
                </a:lnTo>
                <a:lnTo>
                  <a:pt x="278" y="146"/>
                </a:lnTo>
                <a:lnTo>
                  <a:pt x="278" y="146"/>
                </a:lnTo>
                <a:lnTo>
                  <a:pt x="292" y="140"/>
                </a:lnTo>
                <a:lnTo>
                  <a:pt x="292" y="140"/>
                </a:lnTo>
                <a:lnTo>
                  <a:pt x="298" y="137"/>
                </a:lnTo>
                <a:lnTo>
                  <a:pt x="298" y="137"/>
                </a:lnTo>
                <a:lnTo>
                  <a:pt x="300" y="137"/>
                </a:lnTo>
                <a:lnTo>
                  <a:pt x="301" y="137"/>
                </a:lnTo>
                <a:lnTo>
                  <a:pt x="301" y="137"/>
                </a:lnTo>
                <a:close/>
                <a:moveTo>
                  <a:pt x="65" y="88"/>
                </a:moveTo>
                <a:lnTo>
                  <a:pt x="65" y="88"/>
                </a:lnTo>
                <a:lnTo>
                  <a:pt x="54" y="101"/>
                </a:lnTo>
                <a:lnTo>
                  <a:pt x="44" y="113"/>
                </a:lnTo>
                <a:lnTo>
                  <a:pt x="44" y="113"/>
                </a:lnTo>
                <a:lnTo>
                  <a:pt x="46" y="113"/>
                </a:lnTo>
                <a:lnTo>
                  <a:pt x="46" y="113"/>
                </a:lnTo>
                <a:lnTo>
                  <a:pt x="47" y="115"/>
                </a:lnTo>
                <a:lnTo>
                  <a:pt x="49" y="117"/>
                </a:lnTo>
                <a:lnTo>
                  <a:pt x="49" y="117"/>
                </a:lnTo>
                <a:lnTo>
                  <a:pt x="49" y="118"/>
                </a:lnTo>
                <a:lnTo>
                  <a:pt x="47" y="120"/>
                </a:lnTo>
                <a:lnTo>
                  <a:pt x="47" y="120"/>
                </a:lnTo>
                <a:lnTo>
                  <a:pt x="44" y="121"/>
                </a:lnTo>
                <a:lnTo>
                  <a:pt x="44" y="121"/>
                </a:lnTo>
                <a:lnTo>
                  <a:pt x="35" y="132"/>
                </a:lnTo>
                <a:lnTo>
                  <a:pt x="35" y="132"/>
                </a:lnTo>
                <a:lnTo>
                  <a:pt x="30" y="140"/>
                </a:lnTo>
                <a:lnTo>
                  <a:pt x="30" y="140"/>
                </a:lnTo>
                <a:lnTo>
                  <a:pt x="28" y="143"/>
                </a:lnTo>
                <a:lnTo>
                  <a:pt x="28" y="143"/>
                </a:lnTo>
                <a:lnTo>
                  <a:pt x="28" y="145"/>
                </a:lnTo>
                <a:lnTo>
                  <a:pt x="28" y="145"/>
                </a:lnTo>
                <a:lnTo>
                  <a:pt x="30" y="143"/>
                </a:lnTo>
                <a:lnTo>
                  <a:pt x="30" y="143"/>
                </a:lnTo>
                <a:lnTo>
                  <a:pt x="41" y="135"/>
                </a:lnTo>
                <a:lnTo>
                  <a:pt x="41" y="135"/>
                </a:lnTo>
                <a:lnTo>
                  <a:pt x="43" y="132"/>
                </a:lnTo>
                <a:lnTo>
                  <a:pt x="43" y="132"/>
                </a:lnTo>
                <a:lnTo>
                  <a:pt x="50" y="115"/>
                </a:lnTo>
                <a:lnTo>
                  <a:pt x="58" y="99"/>
                </a:lnTo>
                <a:lnTo>
                  <a:pt x="58" y="99"/>
                </a:lnTo>
                <a:lnTo>
                  <a:pt x="63" y="90"/>
                </a:lnTo>
                <a:lnTo>
                  <a:pt x="63" y="90"/>
                </a:lnTo>
                <a:lnTo>
                  <a:pt x="65" y="88"/>
                </a:lnTo>
                <a:lnTo>
                  <a:pt x="65" y="88"/>
                </a:lnTo>
                <a:close/>
                <a:moveTo>
                  <a:pt x="189" y="96"/>
                </a:moveTo>
                <a:lnTo>
                  <a:pt x="189" y="96"/>
                </a:lnTo>
                <a:lnTo>
                  <a:pt x="189" y="98"/>
                </a:lnTo>
                <a:lnTo>
                  <a:pt x="189" y="98"/>
                </a:lnTo>
                <a:lnTo>
                  <a:pt x="189" y="101"/>
                </a:lnTo>
                <a:lnTo>
                  <a:pt x="189" y="101"/>
                </a:lnTo>
                <a:lnTo>
                  <a:pt x="192" y="118"/>
                </a:lnTo>
                <a:lnTo>
                  <a:pt x="192" y="118"/>
                </a:lnTo>
                <a:lnTo>
                  <a:pt x="192" y="134"/>
                </a:lnTo>
                <a:lnTo>
                  <a:pt x="192" y="134"/>
                </a:lnTo>
                <a:lnTo>
                  <a:pt x="194" y="137"/>
                </a:lnTo>
                <a:lnTo>
                  <a:pt x="194" y="137"/>
                </a:lnTo>
                <a:lnTo>
                  <a:pt x="194" y="137"/>
                </a:lnTo>
                <a:lnTo>
                  <a:pt x="194" y="137"/>
                </a:lnTo>
                <a:lnTo>
                  <a:pt x="197" y="112"/>
                </a:lnTo>
                <a:lnTo>
                  <a:pt x="197" y="112"/>
                </a:lnTo>
                <a:lnTo>
                  <a:pt x="196" y="112"/>
                </a:lnTo>
                <a:lnTo>
                  <a:pt x="196" y="112"/>
                </a:lnTo>
                <a:lnTo>
                  <a:pt x="196" y="109"/>
                </a:lnTo>
                <a:lnTo>
                  <a:pt x="196" y="109"/>
                </a:lnTo>
                <a:lnTo>
                  <a:pt x="197" y="104"/>
                </a:lnTo>
                <a:lnTo>
                  <a:pt x="197" y="104"/>
                </a:lnTo>
                <a:lnTo>
                  <a:pt x="205" y="90"/>
                </a:lnTo>
                <a:lnTo>
                  <a:pt x="205" y="90"/>
                </a:lnTo>
                <a:lnTo>
                  <a:pt x="205" y="87"/>
                </a:lnTo>
                <a:lnTo>
                  <a:pt x="205" y="87"/>
                </a:lnTo>
                <a:lnTo>
                  <a:pt x="205" y="87"/>
                </a:lnTo>
                <a:lnTo>
                  <a:pt x="204" y="87"/>
                </a:lnTo>
                <a:lnTo>
                  <a:pt x="204" y="87"/>
                </a:lnTo>
                <a:lnTo>
                  <a:pt x="196" y="93"/>
                </a:lnTo>
                <a:lnTo>
                  <a:pt x="196" y="93"/>
                </a:lnTo>
                <a:lnTo>
                  <a:pt x="192" y="94"/>
                </a:lnTo>
                <a:lnTo>
                  <a:pt x="189" y="96"/>
                </a:lnTo>
                <a:lnTo>
                  <a:pt x="189" y="96"/>
                </a:lnTo>
                <a:close/>
                <a:moveTo>
                  <a:pt x="49" y="303"/>
                </a:moveTo>
                <a:lnTo>
                  <a:pt x="49" y="303"/>
                </a:lnTo>
                <a:lnTo>
                  <a:pt x="49" y="303"/>
                </a:lnTo>
                <a:lnTo>
                  <a:pt x="49" y="303"/>
                </a:lnTo>
                <a:lnTo>
                  <a:pt x="52" y="309"/>
                </a:lnTo>
                <a:lnTo>
                  <a:pt x="52" y="309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5" y="314"/>
                </a:lnTo>
                <a:lnTo>
                  <a:pt x="55" y="314"/>
                </a:lnTo>
                <a:lnTo>
                  <a:pt x="62" y="328"/>
                </a:lnTo>
                <a:lnTo>
                  <a:pt x="68" y="342"/>
                </a:lnTo>
                <a:lnTo>
                  <a:pt x="68" y="342"/>
                </a:lnTo>
                <a:lnTo>
                  <a:pt x="68" y="344"/>
                </a:lnTo>
                <a:lnTo>
                  <a:pt x="68" y="344"/>
                </a:lnTo>
                <a:lnTo>
                  <a:pt x="71" y="342"/>
                </a:lnTo>
                <a:lnTo>
                  <a:pt x="73" y="344"/>
                </a:lnTo>
                <a:lnTo>
                  <a:pt x="73" y="344"/>
                </a:lnTo>
                <a:lnTo>
                  <a:pt x="73" y="345"/>
                </a:lnTo>
                <a:lnTo>
                  <a:pt x="73" y="345"/>
                </a:lnTo>
                <a:lnTo>
                  <a:pt x="74" y="347"/>
                </a:lnTo>
                <a:lnTo>
                  <a:pt x="74" y="347"/>
                </a:lnTo>
                <a:lnTo>
                  <a:pt x="84" y="333"/>
                </a:lnTo>
                <a:lnTo>
                  <a:pt x="84" y="333"/>
                </a:lnTo>
                <a:lnTo>
                  <a:pt x="80" y="328"/>
                </a:lnTo>
                <a:lnTo>
                  <a:pt x="80" y="328"/>
                </a:lnTo>
                <a:lnTo>
                  <a:pt x="74" y="334"/>
                </a:lnTo>
                <a:lnTo>
                  <a:pt x="74" y="334"/>
                </a:lnTo>
                <a:lnTo>
                  <a:pt x="74" y="336"/>
                </a:lnTo>
                <a:lnTo>
                  <a:pt x="74" y="336"/>
                </a:lnTo>
                <a:lnTo>
                  <a:pt x="73" y="337"/>
                </a:lnTo>
                <a:lnTo>
                  <a:pt x="71" y="337"/>
                </a:lnTo>
                <a:lnTo>
                  <a:pt x="71" y="337"/>
                </a:lnTo>
                <a:lnTo>
                  <a:pt x="71" y="336"/>
                </a:lnTo>
                <a:lnTo>
                  <a:pt x="71" y="336"/>
                </a:lnTo>
                <a:lnTo>
                  <a:pt x="69" y="337"/>
                </a:lnTo>
                <a:lnTo>
                  <a:pt x="69" y="337"/>
                </a:lnTo>
                <a:lnTo>
                  <a:pt x="66" y="337"/>
                </a:lnTo>
                <a:lnTo>
                  <a:pt x="66" y="337"/>
                </a:lnTo>
                <a:lnTo>
                  <a:pt x="66" y="336"/>
                </a:lnTo>
                <a:lnTo>
                  <a:pt x="66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8" y="331"/>
                </a:lnTo>
                <a:lnTo>
                  <a:pt x="68" y="331"/>
                </a:lnTo>
                <a:lnTo>
                  <a:pt x="63" y="323"/>
                </a:lnTo>
                <a:lnTo>
                  <a:pt x="63" y="323"/>
                </a:lnTo>
                <a:lnTo>
                  <a:pt x="62" y="323"/>
                </a:lnTo>
                <a:lnTo>
                  <a:pt x="62" y="323"/>
                </a:lnTo>
                <a:lnTo>
                  <a:pt x="62" y="322"/>
                </a:lnTo>
                <a:lnTo>
                  <a:pt x="62" y="322"/>
                </a:lnTo>
                <a:lnTo>
                  <a:pt x="60" y="320"/>
                </a:lnTo>
                <a:lnTo>
                  <a:pt x="60" y="320"/>
                </a:lnTo>
                <a:lnTo>
                  <a:pt x="58" y="318"/>
                </a:lnTo>
                <a:lnTo>
                  <a:pt x="58" y="318"/>
                </a:lnTo>
                <a:lnTo>
                  <a:pt x="58" y="315"/>
                </a:lnTo>
                <a:lnTo>
                  <a:pt x="58" y="315"/>
                </a:lnTo>
                <a:lnTo>
                  <a:pt x="52" y="306"/>
                </a:lnTo>
                <a:lnTo>
                  <a:pt x="52" y="306"/>
                </a:lnTo>
                <a:lnTo>
                  <a:pt x="50" y="306"/>
                </a:lnTo>
                <a:lnTo>
                  <a:pt x="50" y="306"/>
                </a:lnTo>
                <a:lnTo>
                  <a:pt x="49" y="304"/>
                </a:lnTo>
                <a:lnTo>
                  <a:pt x="49" y="304"/>
                </a:lnTo>
                <a:lnTo>
                  <a:pt x="49" y="303"/>
                </a:lnTo>
                <a:lnTo>
                  <a:pt x="49" y="303"/>
                </a:lnTo>
                <a:close/>
                <a:moveTo>
                  <a:pt x="312" y="183"/>
                </a:moveTo>
                <a:lnTo>
                  <a:pt x="312" y="183"/>
                </a:lnTo>
                <a:lnTo>
                  <a:pt x="312" y="183"/>
                </a:lnTo>
                <a:lnTo>
                  <a:pt x="312" y="183"/>
                </a:lnTo>
                <a:lnTo>
                  <a:pt x="312" y="181"/>
                </a:lnTo>
                <a:lnTo>
                  <a:pt x="312" y="181"/>
                </a:lnTo>
                <a:lnTo>
                  <a:pt x="319" y="167"/>
                </a:lnTo>
                <a:lnTo>
                  <a:pt x="319" y="167"/>
                </a:lnTo>
                <a:lnTo>
                  <a:pt x="319" y="164"/>
                </a:lnTo>
                <a:lnTo>
                  <a:pt x="319" y="164"/>
                </a:lnTo>
                <a:lnTo>
                  <a:pt x="320" y="156"/>
                </a:lnTo>
                <a:lnTo>
                  <a:pt x="320" y="156"/>
                </a:lnTo>
                <a:lnTo>
                  <a:pt x="322" y="146"/>
                </a:lnTo>
                <a:lnTo>
                  <a:pt x="322" y="146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17" y="148"/>
                </a:lnTo>
                <a:lnTo>
                  <a:pt x="314" y="154"/>
                </a:lnTo>
                <a:lnTo>
                  <a:pt x="314" y="154"/>
                </a:lnTo>
                <a:lnTo>
                  <a:pt x="309" y="170"/>
                </a:lnTo>
                <a:lnTo>
                  <a:pt x="309" y="170"/>
                </a:lnTo>
                <a:lnTo>
                  <a:pt x="309" y="172"/>
                </a:lnTo>
                <a:lnTo>
                  <a:pt x="309" y="172"/>
                </a:lnTo>
                <a:lnTo>
                  <a:pt x="311" y="172"/>
                </a:lnTo>
                <a:lnTo>
                  <a:pt x="311" y="173"/>
                </a:lnTo>
                <a:lnTo>
                  <a:pt x="311" y="173"/>
                </a:lnTo>
                <a:lnTo>
                  <a:pt x="309" y="176"/>
                </a:lnTo>
                <a:lnTo>
                  <a:pt x="309" y="176"/>
                </a:lnTo>
                <a:lnTo>
                  <a:pt x="312" y="183"/>
                </a:lnTo>
                <a:lnTo>
                  <a:pt x="312" y="183"/>
                </a:lnTo>
                <a:close/>
                <a:moveTo>
                  <a:pt x="164" y="64"/>
                </a:moveTo>
                <a:lnTo>
                  <a:pt x="164" y="64"/>
                </a:lnTo>
                <a:lnTo>
                  <a:pt x="162" y="64"/>
                </a:lnTo>
                <a:lnTo>
                  <a:pt x="162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6"/>
                </a:lnTo>
                <a:lnTo>
                  <a:pt x="150" y="66"/>
                </a:lnTo>
                <a:lnTo>
                  <a:pt x="147" y="69"/>
                </a:lnTo>
                <a:lnTo>
                  <a:pt x="147" y="69"/>
                </a:lnTo>
                <a:lnTo>
                  <a:pt x="147" y="72"/>
                </a:lnTo>
                <a:lnTo>
                  <a:pt x="147" y="72"/>
                </a:lnTo>
                <a:lnTo>
                  <a:pt x="147" y="74"/>
                </a:lnTo>
                <a:lnTo>
                  <a:pt x="145" y="76"/>
                </a:lnTo>
                <a:lnTo>
                  <a:pt x="145" y="76"/>
                </a:lnTo>
                <a:lnTo>
                  <a:pt x="142" y="76"/>
                </a:lnTo>
                <a:lnTo>
                  <a:pt x="142" y="72"/>
                </a:lnTo>
                <a:lnTo>
                  <a:pt x="142" y="72"/>
                </a:lnTo>
                <a:lnTo>
                  <a:pt x="140" y="71"/>
                </a:lnTo>
                <a:lnTo>
                  <a:pt x="140" y="71"/>
                </a:lnTo>
                <a:lnTo>
                  <a:pt x="144" y="66"/>
                </a:lnTo>
                <a:lnTo>
                  <a:pt x="144" y="66"/>
                </a:lnTo>
                <a:lnTo>
                  <a:pt x="144" y="64"/>
                </a:lnTo>
                <a:lnTo>
                  <a:pt x="144" y="64"/>
                </a:lnTo>
                <a:lnTo>
                  <a:pt x="139" y="66"/>
                </a:lnTo>
                <a:lnTo>
                  <a:pt x="139" y="66"/>
                </a:lnTo>
                <a:lnTo>
                  <a:pt x="136" y="66"/>
                </a:lnTo>
                <a:lnTo>
                  <a:pt x="133" y="68"/>
                </a:lnTo>
                <a:lnTo>
                  <a:pt x="133" y="68"/>
                </a:lnTo>
                <a:lnTo>
                  <a:pt x="128" y="71"/>
                </a:lnTo>
                <a:lnTo>
                  <a:pt x="128" y="71"/>
                </a:lnTo>
                <a:lnTo>
                  <a:pt x="128" y="74"/>
                </a:lnTo>
                <a:lnTo>
                  <a:pt x="128" y="74"/>
                </a:lnTo>
                <a:lnTo>
                  <a:pt x="131" y="76"/>
                </a:lnTo>
                <a:lnTo>
                  <a:pt x="131" y="76"/>
                </a:lnTo>
                <a:lnTo>
                  <a:pt x="133" y="74"/>
                </a:lnTo>
                <a:lnTo>
                  <a:pt x="133" y="74"/>
                </a:lnTo>
                <a:lnTo>
                  <a:pt x="136" y="69"/>
                </a:lnTo>
                <a:lnTo>
                  <a:pt x="136" y="69"/>
                </a:lnTo>
                <a:lnTo>
                  <a:pt x="137" y="69"/>
                </a:lnTo>
                <a:lnTo>
                  <a:pt x="139" y="71"/>
                </a:lnTo>
                <a:lnTo>
                  <a:pt x="139" y="71"/>
                </a:lnTo>
                <a:lnTo>
                  <a:pt x="139" y="72"/>
                </a:lnTo>
                <a:lnTo>
                  <a:pt x="139" y="72"/>
                </a:lnTo>
                <a:lnTo>
                  <a:pt x="139" y="77"/>
                </a:lnTo>
                <a:lnTo>
                  <a:pt x="139" y="77"/>
                </a:lnTo>
                <a:lnTo>
                  <a:pt x="140" y="90"/>
                </a:lnTo>
                <a:lnTo>
                  <a:pt x="140" y="90"/>
                </a:lnTo>
                <a:lnTo>
                  <a:pt x="140" y="91"/>
                </a:lnTo>
                <a:lnTo>
                  <a:pt x="140" y="91"/>
                </a:lnTo>
                <a:lnTo>
                  <a:pt x="140" y="90"/>
                </a:lnTo>
                <a:lnTo>
                  <a:pt x="140" y="90"/>
                </a:lnTo>
                <a:lnTo>
                  <a:pt x="145" y="82"/>
                </a:lnTo>
                <a:lnTo>
                  <a:pt x="145" y="82"/>
                </a:lnTo>
                <a:lnTo>
                  <a:pt x="150" y="72"/>
                </a:lnTo>
                <a:lnTo>
                  <a:pt x="150" y="72"/>
                </a:lnTo>
                <a:lnTo>
                  <a:pt x="151" y="71"/>
                </a:lnTo>
                <a:lnTo>
                  <a:pt x="151" y="71"/>
                </a:lnTo>
                <a:lnTo>
                  <a:pt x="153" y="71"/>
                </a:lnTo>
                <a:lnTo>
                  <a:pt x="155" y="71"/>
                </a:lnTo>
                <a:lnTo>
                  <a:pt x="155" y="71"/>
                </a:lnTo>
                <a:lnTo>
                  <a:pt x="156" y="72"/>
                </a:lnTo>
                <a:lnTo>
                  <a:pt x="156" y="72"/>
                </a:lnTo>
                <a:lnTo>
                  <a:pt x="164" y="64"/>
                </a:lnTo>
                <a:lnTo>
                  <a:pt x="164" y="64"/>
                </a:lnTo>
                <a:close/>
                <a:moveTo>
                  <a:pt x="199" y="76"/>
                </a:moveTo>
                <a:lnTo>
                  <a:pt x="199" y="76"/>
                </a:lnTo>
                <a:lnTo>
                  <a:pt x="197" y="76"/>
                </a:lnTo>
                <a:lnTo>
                  <a:pt x="197" y="76"/>
                </a:lnTo>
                <a:lnTo>
                  <a:pt x="186" y="85"/>
                </a:lnTo>
                <a:lnTo>
                  <a:pt x="186" y="85"/>
                </a:lnTo>
                <a:lnTo>
                  <a:pt x="180" y="90"/>
                </a:lnTo>
                <a:lnTo>
                  <a:pt x="180" y="90"/>
                </a:lnTo>
                <a:lnTo>
                  <a:pt x="178" y="91"/>
                </a:lnTo>
                <a:lnTo>
                  <a:pt x="178" y="91"/>
                </a:lnTo>
                <a:lnTo>
                  <a:pt x="175" y="91"/>
                </a:lnTo>
                <a:lnTo>
                  <a:pt x="175" y="88"/>
                </a:lnTo>
                <a:lnTo>
                  <a:pt x="175" y="88"/>
                </a:lnTo>
                <a:lnTo>
                  <a:pt x="177" y="87"/>
                </a:lnTo>
                <a:lnTo>
                  <a:pt x="177" y="87"/>
                </a:lnTo>
                <a:lnTo>
                  <a:pt x="180" y="80"/>
                </a:lnTo>
                <a:lnTo>
                  <a:pt x="180" y="80"/>
                </a:lnTo>
                <a:lnTo>
                  <a:pt x="185" y="72"/>
                </a:lnTo>
                <a:lnTo>
                  <a:pt x="185" y="72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72" y="80"/>
                </a:lnTo>
                <a:lnTo>
                  <a:pt x="172" y="80"/>
                </a:lnTo>
                <a:lnTo>
                  <a:pt x="172" y="80"/>
                </a:lnTo>
                <a:lnTo>
                  <a:pt x="172" y="80"/>
                </a:lnTo>
                <a:lnTo>
                  <a:pt x="174" y="90"/>
                </a:lnTo>
                <a:lnTo>
                  <a:pt x="174" y="90"/>
                </a:lnTo>
                <a:lnTo>
                  <a:pt x="175" y="94"/>
                </a:lnTo>
                <a:lnTo>
                  <a:pt x="175" y="94"/>
                </a:lnTo>
                <a:lnTo>
                  <a:pt x="175" y="98"/>
                </a:lnTo>
                <a:lnTo>
                  <a:pt x="175" y="98"/>
                </a:lnTo>
                <a:lnTo>
                  <a:pt x="174" y="98"/>
                </a:lnTo>
                <a:lnTo>
                  <a:pt x="174" y="98"/>
                </a:lnTo>
                <a:lnTo>
                  <a:pt x="178" y="99"/>
                </a:lnTo>
                <a:lnTo>
                  <a:pt x="178" y="99"/>
                </a:lnTo>
                <a:lnTo>
                  <a:pt x="180" y="99"/>
                </a:lnTo>
                <a:lnTo>
                  <a:pt x="180" y="99"/>
                </a:lnTo>
                <a:lnTo>
                  <a:pt x="181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5" y="96"/>
                </a:lnTo>
                <a:lnTo>
                  <a:pt x="185" y="96"/>
                </a:lnTo>
                <a:lnTo>
                  <a:pt x="185" y="94"/>
                </a:lnTo>
                <a:lnTo>
                  <a:pt x="186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4"/>
                </a:lnTo>
                <a:lnTo>
                  <a:pt x="189" y="90"/>
                </a:lnTo>
                <a:lnTo>
                  <a:pt x="189" y="90"/>
                </a:lnTo>
                <a:lnTo>
                  <a:pt x="191" y="88"/>
                </a:lnTo>
                <a:lnTo>
                  <a:pt x="191" y="88"/>
                </a:lnTo>
                <a:lnTo>
                  <a:pt x="197" y="77"/>
                </a:lnTo>
                <a:lnTo>
                  <a:pt x="197" y="77"/>
                </a:lnTo>
                <a:lnTo>
                  <a:pt x="199" y="76"/>
                </a:lnTo>
                <a:lnTo>
                  <a:pt x="199" y="76"/>
                </a:lnTo>
                <a:close/>
                <a:moveTo>
                  <a:pt x="189" y="66"/>
                </a:moveTo>
                <a:lnTo>
                  <a:pt x="189" y="66"/>
                </a:lnTo>
                <a:lnTo>
                  <a:pt x="181" y="61"/>
                </a:lnTo>
                <a:lnTo>
                  <a:pt x="172" y="57"/>
                </a:lnTo>
                <a:lnTo>
                  <a:pt x="164" y="55"/>
                </a:lnTo>
                <a:lnTo>
                  <a:pt x="155" y="53"/>
                </a:lnTo>
                <a:lnTo>
                  <a:pt x="155" y="53"/>
                </a:lnTo>
                <a:lnTo>
                  <a:pt x="155" y="55"/>
                </a:lnTo>
                <a:lnTo>
                  <a:pt x="155" y="55"/>
                </a:lnTo>
                <a:lnTo>
                  <a:pt x="158" y="55"/>
                </a:lnTo>
                <a:lnTo>
                  <a:pt x="158" y="55"/>
                </a:lnTo>
                <a:lnTo>
                  <a:pt x="166" y="57"/>
                </a:lnTo>
                <a:lnTo>
                  <a:pt x="174" y="60"/>
                </a:lnTo>
                <a:lnTo>
                  <a:pt x="174" y="60"/>
                </a:lnTo>
                <a:lnTo>
                  <a:pt x="175" y="61"/>
                </a:lnTo>
                <a:lnTo>
                  <a:pt x="175" y="61"/>
                </a:lnTo>
                <a:lnTo>
                  <a:pt x="177" y="63"/>
                </a:lnTo>
                <a:lnTo>
                  <a:pt x="175" y="63"/>
                </a:lnTo>
                <a:lnTo>
                  <a:pt x="175" y="63"/>
                </a:lnTo>
                <a:lnTo>
                  <a:pt x="174" y="64"/>
                </a:lnTo>
                <a:lnTo>
                  <a:pt x="174" y="64"/>
                </a:lnTo>
                <a:lnTo>
                  <a:pt x="170" y="64"/>
                </a:lnTo>
                <a:lnTo>
                  <a:pt x="170" y="64"/>
                </a:lnTo>
                <a:lnTo>
                  <a:pt x="166" y="74"/>
                </a:lnTo>
                <a:lnTo>
                  <a:pt x="166" y="74"/>
                </a:lnTo>
                <a:lnTo>
                  <a:pt x="169" y="74"/>
                </a:lnTo>
                <a:lnTo>
                  <a:pt x="172" y="77"/>
                </a:lnTo>
                <a:lnTo>
                  <a:pt x="172" y="77"/>
                </a:lnTo>
                <a:lnTo>
                  <a:pt x="172" y="76"/>
                </a:lnTo>
                <a:lnTo>
                  <a:pt x="172" y="76"/>
                </a:lnTo>
                <a:lnTo>
                  <a:pt x="185" y="68"/>
                </a:lnTo>
                <a:lnTo>
                  <a:pt x="185" y="68"/>
                </a:lnTo>
                <a:lnTo>
                  <a:pt x="186" y="66"/>
                </a:lnTo>
                <a:lnTo>
                  <a:pt x="189" y="66"/>
                </a:lnTo>
                <a:lnTo>
                  <a:pt x="189" y="66"/>
                </a:lnTo>
                <a:close/>
                <a:moveTo>
                  <a:pt x="120" y="372"/>
                </a:moveTo>
                <a:lnTo>
                  <a:pt x="120" y="372"/>
                </a:lnTo>
                <a:lnTo>
                  <a:pt x="128" y="374"/>
                </a:lnTo>
                <a:lnTo>
                  <a:pt x="128" y="374"/>
                </a:lnTo>
                <a:lnTo>
                  <a:pt x="129" y="372"/>
                </a:lnTo>
                <a:lnTo>
                  <a:pt x="129" y="372"/>
                </a:lnTo>
                <a:lnTo>
                  <a:pt x="133" y="369"/>
                </a:lnTo>
                <a:lnTo>
                  <a:pt x="133" y="369"/>
                </a:lnTo>
                <a:lnTo>
                  <a:pt x="151" y="344"/>
                </a:lnTo>
                <a:lnTo>
                  <a:pt x="151" y="344"/>
                </a:lnTo>
                <a:lnTo>
                  <a:pt x="153" y="342"/>
                </a:lnTo>
                <a:lnTo>
                  <a:pt x="153" y="342"/>
                </a:lnTo>
                <a:lnTo>
                  <a:pt x="151" y="341"/>
                </a:lnTo>
                <a:lnTo>
                  <a:pt x="151" y="341"/>
                </a:lnTo>
                <a:lnTo>
                  <a:pt x="139" y="353"/>
                </a:lnTo>
                <a:lnTo>
                  <a:pt x="139" y="353"/>
                </a:lnTo>
                <a:lnTo>
                  <a:pt x="139" y="353"/>
                </a:lnTo>
                <a:lnTo>
                  <a:pt x="139" y="353"/>
                </a:lnTo>
                <a:lnTo>
                  <a:pt x="140" y="355"/>
                </a:lnTo>
                <a:lnTo>
                  <a:pt x="139" y="356"/>
                </a:lnTo>
                <a:lnTo>
                  <a:pt x="139" y="356"/>
                </a:lnTo>
                <a:lnTo>
                  <a:pt x="137" y="356"/>
                </a:lnTo>
                <a:lnTo>
                  <a:pt x="137" y="356"/>
                </a:lnTo>
                <a:lnTo>
                  <a:pt x="134" y="358"/>
                </a:lnTo>
                <a:lnTo>
                  <a:pt x="134" y="358"/>
                </a:lnTo>
                <a:lnTo>
                  <a:pt x="131" y="359"/>
                </a:lnTo>
                <a:lnTo>
                  <a:pt x="131" y="359"/>
                </a:lnTo>
                <a:lnTo>
                  <a:pt x="121" y="369"/>
                </a:lnTo>
                <a:lnTo>
                  <a:pt x="121" y="369"/>
                </a:lnTo>
                <a:lnTo>
                  <a:pt x="120" y="372"/>
                </a:lnTo>
                <a:lnTo>
                  <a:pt x="120" y="372"/>
                </a:lnTo>
                <a:close/>
                <a:moveTo>
                  <a:pt x="278" y="276"/>
                </a:moveTo>
                <a:lnTo>
                  <a:pt x="278" y="276"/>
                </a:lnTo>
                <a:lnTo>
                  <a:pt x="278" y="277"/>
                </a:lnTo>
                <a:lnTo>
                  <a:pt x="278" y="277"/>
                </a:lnTo>
                <a:lnTo>
                  <a:pt x="279" y="276"/>
                </a:lnTo>
                <a:lnTo>
                  <a:pt x="279" y="276"/>
                </a:lnTo>
                <a:lnTo>
                  <a:pt x="286" y="270"/>
                </a:lnTo>
                <a:lnTo>
                  <a:pt x="286" y="270"/>
                </a:lnTo>
                <a:lnTo>
                  <a:pt x="287" y="266"/>
                </a:lnTo>
                <a:lnTo>
                  <a:pt x="287" y="266"/>
                </a:lnTo>
                <a:lnTo>
                  <a:pt x="290" y="263"/>
                </a:lnTo>
                <a:lnTo>
                  <a:pt x="290" y="263"/>
                </a:lnTo>
                <a:lnTo>
                  <a:pt x="292" y="262"/>
                </a:lnTo>
                <a:lnTo>
                  <a:pt x="292" y="262"/>
                </a:lnTo>
                <a:lnTo>
                  <a:pt x="298" y="251"/>
                </a:lnTo>
                <a:lnTo>
                  <a:pt x="304" y="241"/>
                </a:lnTo>
                <a:lnTo>
                  <a:pt x="304" y="241"/>
                </a:lnTo>
                <a:lnTo>
                  <a:pt x="308" y="233"/>
                </a:lnTo>
                <a:lnTo>
                  <a:pt x="308" y="233"/>
                </a:lnTo>
                <a:lnTo>
                  <a:pt x="308" y="232"/>
                </a:lnTo>
                <a:lnTo>
                  <a:pt x="308" y="232"/>
                </a:lnTo>
                <a:lnTo>
                  <a:pt x="308" y="232"/>
                </a:lnTo>
                <a:lnTo>
                  <a:pt x="308" y="232"/>
                </a:lnTo>
                <a:lnTo>
                  <a:pt x="304" y="233"/>
                </a:lnTo>
                <a:lnTo>
                  <a:pt x="304" y="233"/>
                </a:lnTo>
                <a:lnTo>
                  <a:pt x="297" y="243"/>
                </a:lnTo>
                <a:lnTo>
                  <a:pt x="297" y="243"/>
                </a:lnTo>
                <a:lnTo>
                  <a:pt x="295" y="246"/>
                </a:lnTo>
                <a:lnTo>
                  <a:pt x="295" y="24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close/>
                <a:moveTo>
                  <a:pt x="92" y="88"/>
                </a:moveTo>
                <a:lnTo>
                  <a:pt x="92" y="88"/>
                </a:lnTo>
                <a:lnTo>
                  <a:pt x="93" y="87"/>
                </a:lnTo>
                <a:lnTo>
                  <a:pt x="93" y="87"/>
                </a:lnTo>
                <a:lnTo>
                  <a:pt x="98" y="83"/>
                </a:lnTo>
                <a:lnTo>
                  <a:pt x="98" y="83"/>
                </a:lnTo>
                <a:lnTo>
                  <a:pt x="99" y="82"/>
                </a:lnTo>
                <a:lnTo>
                  <a:pt x="99" y="80"/>
                </a:lnTo>
                <a:lnTo>
                  <a:pt x="99" y="80"/>
                </a:lnTo>
                <a:lnTo>
                  <a:pt x="99" y="74"/>
                </a:lnTo>
                <a:lnTo>
                  <a:pt x="99" y="74"/>
                </a:lnTo>
                <a:lnTo>
                  <a:pt x="99" y="72"/>
                </a:lnTo>
                <a:lnTo>
                  <a:pt x="99" y="72"/>
                </a:lnTo>
                <a:lnTo>
                  <a:pt x="98" y="72"/>
                </a:lnTo>
                <a:lnTo>
                  <a:pt x="98" y="72"/>
                </a:lnTo>
                <a:lnTo>
                  <a:pt x="96" y="71"/>
                </a:lnTo>
                <a:lnTo>
                  <a:pt x="96" y="71"/>
                </a:lnTo>
                <a:lnTo>
                  <a:pt x="96" y="69"/>
                </a:lnTo>
                <a:lnTo>
                  <a:pt x="96" y="69"/>
                </a:lnTo>
                <a:lnTo>
                  <a:pt x="98" y="68"/>
                </a:lnTo>
                <a:lnTo>
                  <a:pt x="98" y="68"/>
                </a:lnTo>
                <a:lnTo>
                  <a:pt x="104" y="61"/>
                </a:lnTo>
                <a:lnTo>
                  <a:pt x="104" y="61"/>
                </a:lnTo>
                <a:lnTo>
                  <a:pt x="106" y="60"/>
                </a:lnTo>
                <a:lnTo>
                  <a:pt x="106" y="60"/>
                </a:lnTo>
                <a:lnTo>
                  <a:pt x="103" y="60"/>
                </a:lnTo>
                <a:lnTo>
                  <a:pt x="103" y="60"/>
                </a:lnTo>
                <a:lnTo>
                  <a:pt x="87" y="69"/>
                </a:lnTo>
                <a:lnTo>
                  <a:pt x="87" y="69"/>
                </a:lnTo>
                <a:lnTo>
                  <a:pt x="87" y="69"/>
                </a:lnTo>
                <a:lnTo>
                  <a:pt x="87" y="69"/>
                </a:lnTo>
                <a:lnTo>
                  <a:pt x="92" y="88"/>
                </a:lnTo>
                <a:lnTo>
                  <a:pt x="92" y="88"/>
                </a:lnTo>
                <a:close/>
                <a:moveTo>
                  <a:pt x="292" y="199"/>
                </a:moveTo>
                <a:lnTo>
                  <a:pt x="292" y="199"/>
                </a:lnTo>
                <a:lnTo>
                  <a:pt x="290" y="199"/>
                </a:lnTo>
                <a:lnTo>
                  <a:pt x="290" y="199"/>
                </a:lnTo>
                <a:lnTo>
                  <a:pt x="287" y="199"/>
                </a:lnTo>
                <a:lnTo>
                  <a:pt x="287" y="199"/>
                </a:lnTo>
                <a:lnTo>
                  <a:pt x="286" y="197"/>
                </a:lnTo>
                <a:lnTo>
                  <a:pt x="286" y="194"/>
                </a:lnTo>
                <a:lnTo>
                  <a:pt x="286" y="194"/>
                </a:lnTo>
                <a:lnTo>
                  <a:pt x="287" y="192"/>
                </a:lnTo>
                <a:lnTo>
                  <a:pt x="287" y="192"/>
                </a:lnTo>
                <a:lnTo>
                  <a:pt x="292" y="186"/>
                </a:lnTo>
                <a:lnTo>
                  <a:pt x="298" y="181"/>
                </a:lnTo>
                <a:lnTo>
                  <a:pt x="298" y="181"/>
                </a:lnTo>
                <a:lnTo>
                  <a:pt x="300" y="180"/>
                </a:lnTo>
                <a:lnTo>
                  <a:pt x="298" y="178"/>
                </a:lnTo>
                <a:lnTo>
                  <a:pt x="298" y="178"/>
                </a:lnTo>
                <a:lnTo>
                  <a:pt x="286" y="184"/>
                </a:lnTo>
                <a:lnTo>
                  <a:pt x="286" y="184"/>
                </a:lnTo>
                <a:lnTo>
                  <a:pt x="286" y="187"/>
                </a:lnTo>
                <a:lnTo>
                  <a:pt x="286" y="187"/>
                </a:lnTo>
                <a:lnTo>
                  <a:pt x="286" y="191"/>
                </a:lnTo>
                <a:lnTo>
                  <a:pt x="286" y="191"/>
                </a:lnTo>
                <a:lnTo>
                  <a:pt x="286" y="194"/>
                </a:lnTo>
                <a:lnTo>
                  <a:pt x="284" y="194"/>
                </a:lnTo>
                <a:lnTo>
                  <a:pt x="284" y="194"/>
                </a:lnTo>
                <a:lnTo>
                  <a:pt x="281" y="194"/>
                </a:lnTo>
                <a:lnTo>
                  <a:pt x="279" y="192"/>
                </a:lnTo>
                <a:lnTo>
                  <a:pt x="279" y="192"/>
                </a:lnTo>
                <a:lnTo>
                  <a:pt x="279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6"/>
                </a:lnTo>
                <a:lnTo>
                  <a:pt x="276" y="211"/>
                </a:lnTo>
                <a:lnTo>
                  <a:pt x="276" y="211"/>
                </a:lnTo>
                <a:lnTo>
                  <a:pt x="276" y="211"/>
                </a:lnTo>
                <a:lnTo>
                  <a:pt x="276" y="211"/>
                </a:lnTo>
                <a:lnTo>
                  <a:pt x="281" y="200"/>
                </a:lnTo>
                <a:lnTo>
                  <a:pt x="281" y="200"/>
                </a:lnTo>
                <a:lnTo>
                  <a:pt x="281" y="199"/>
                </a:lnTo>
                <a:lnTo>
                  <a:pt x="281" y="199"/>
                </a:lnTo>
                <a:lnTo>
                  <a:pt x="282" y="199"/>
                </a:lnTo>
                <a:lnTo>
                  <a:pt x="282" y="199"/>
                </a:lnTo>
                <a:lnTo>
                  <a:pt x="284" y="200"/>
                </a:lnTo>
                <a:lnTo>
                  <a:pt x="284" y="200"/>
                </a:lnTo>
                <a:lnTo>
                  <a:pt x="284" y="202"/>
                </a:lnTo>
                <a:lnTo>
                  <a:pt x="284" y="202"/>
                </a:lnTo>
                <a:lnTo>
                  <a:pt x="282" y="205"/>
                </a:lnTo>
                <a:lnTo>
                  <a:pt x="282" y="205"/>
                </a:lnTo>
                <a:lnTo>
                  <a:pt x="286" y="208"/>
                </a:lnTo>
                <a:lnTo>
                  <a:pt x="286" y="208"/>
                </a:lnTo>
                <a:lnTo>
                  <a:pt x="287" y="206"/>
                </a:lnTo>
                <a:lnTo>
                  <a:pt x="287" y="206"/>
                </a:lnTo>
                <a:lnTo>
                  <a:pt x="290" y="203"/>
                </a:lnTo>
                <a:lnTo>
                  <a:pt x="290" y="203"/>
                </a:lnTo>
                <a:lnTo>
                  <a:pt x="292" y="202"/>
                </a:lnTo>
                <a:lnTo>
                  <a:pt x="292" y="202"/>
                </a:lnTo>
                <a:lnTo>
                  <a:pt x="292" y="199"/>
                </a:lnTo>
                <a:lnTo>
                  <a:pt x="292" y="199"/>
                </a:lnTo>
                <a:close/>
                <a:moveTo>
                  <a:pt x="32" y="107"/>
                </a:moveTo>
                <a:lnTo>
                  <a:pt x="32" y="107"/>
                </a:lnTo>
                <a:lnTo>
                  <a:pt x="32" y="107"/>
                </a:lnTo>
                <a:lnTo>
                  <a:pt x="32" y="107"/>
                </a:lnTo>
                <a:lnTo>
                  <a:pt x="30" y="107"/>
                </a:lnTo>
                <a:lnTo>
                  <a:pt x="30" y="107"/>
                </a:lnTo>
                <a:lnTo>
                  <a:pt x="24" y="121"/>
                </a:lnTo>
                <a:lnTo>
                  <a:pt x="19" y="134"/>
                </a:lnTo>
                <a:lnTo>
                  <a:pt x="19" y="134"/>
                </a:lnTo>
                <a:lnTo>
                  <a:pt x="16" y="142"/>
                </a:lnTo>
                <a:lnTo>
                  <a:pt x="16" y="142"/>
                </a:lnTo>
                <a:lnTo>
                  <a:pt x="13" y="154"/>
                </a:lnTo>
                <a:lnTo>
                  <a:pt x="11" y="167"/>
                </a:lnTo>
                <a:lnTo>
                  <a:pt x="11" y="167"/>
                </a:lnTo>
                <a:lnTo>
                  <a:pt x="11" y="180"/>
                </a:lnTo>
                <a:lnTo>
                  <a:pt x="11" y="180"/>
                </a:lnTo>
                <a:lnTo>
                  <a:pt x="9" y="186"/>
                </a:lnTo>
                <a:lnTo>
                  <a:pt x="9" y="186"/>
                </a:lnTo>
                <a:lnTo>
                  <a:pt x="11" y="184"/>
                </a:lnTo>
                <a:lnTo>
                  <a:pt x="11" y="184"/>
                </a:lnTo>
                <a:lnTo>
                  <a:pt x="13" y="172"/>
                </a:lnTo>
                <a:lnTo>
                  <a:pt x="13" y="172"/>
                </a:lnTo>
                <a:lnTo>
                  <a:pt x="16" y="158"/>
                </a:lnTo>
                <a:lnTo>
                  <a:pt x="16" y="158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9" y="143"/>
                </a:lnTo>
                <a:lnTo>
                  <a:pt x="19" y="143"/>
                </a:lnTo>
                <a:lnTo>
                  <a:pt x="24" y="131"/>
                </a:lnTo>
                <a:lnTo>
                  <a:pt x="24" y="131"/>
                </a:lnTo>
                <a:lnTo>
                  <a:pt x="28" y="118"/>
                </a:lnTo>
                <a:lnTo>
                  <a:pt x="28" y="118"/>
                </a:lnTo>
                <a:lnTo>
                  <a:pt x="30" y="117"/>
                </a:lnTo>
                <a:lnTo>
                  <a:pt x="30" y="117"/>
                </a:lnTo>
                <a:lnTo>
                  <a:pt x="28" y="115"/>
                </a:lnTo>
                <a:lnTo>
                  <a:pt x="28" y="112"/>
                </a:lnTo>
                <a:lnTo>
                  <a:pt x="28" y="112"/>
                </a:lnTo>
                <a:lnTo>
                  <a:pt x="32" y="107"/>
                </a:lnTo>
                <a:lnTo>
                  <a:pt x="32" y="107"/>
                </a:lnTo>
                <a:close/>
                <a:moveTo>
                  <a:pt x="106" y="137"/>
                </a:move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9"/>
                </a:lnTo>
                <a:lnTo>
                  <a:pt x="106" y="139"/>
                </a:lnTo>
                <a:lnTo>
                  <a:pt x="104" y="148"/>
                </a:lnTo>
                <a:lnTo>
                  <a:pt x="104" y="148"/>
                </a:lnTo>
                <a:lnTo>
                  <a:pt x="103" y="158"/>
                </a:lnTo>
                <a:lnTo>
                  <a:pt x="103" y="158"/>
                </a:lnTo>
                <a:lnTo>
                  <a:pt x="101" y="159"/>
                </a:lnTo>
                <a:lnTo>
                  <a:pt x="101" y="159"/>
                </a:lnTo>
                <a:lnTo>
                  <a:pt x="99" y="161"/>
                </a:lnTo>
                <a:lnTo>
                  <a:pt x="99" y="161"/>
                </a:lnTo>
                <a:lnTo>
                  <a:pt x="98" y="159"/>
                </a:lnTo>
                <a:lnTo>
                  <a:pt x="98" y="159"/>
                </a:lnTo>
                <a:lnTo>
                  <a:pt x="98" y="158"/>
                </a:lnTo>
                <a:lnTo>
                  <a:pt x="98" y="158"/>
                </a:lnTo>
                <a:lnTo>
                  <a:pt x="98" y="156"/>
                </a:lnTo>
                <a:lnTo>
                  <a:pt x="98" y="156"/>
                </a:lnTo>
                <a:lnTo>
                  <a:pt x="96" y="158"/>
                </a:lnTo>
                <a:lnTo>
                  <a:pt x="96" y="158"/>
                </a:lnTo>
                <a:lnTo>
                  <a:pt x="95" y="158"/>
                </a:lnTo>
                <a:lnTo>
                  <a:pt x="92" y="158"/>
                </a:lnTo>
                <a:lnTo>
                  <a:pt x="92" y="158"/>
                </a:lnTo>
                <a:lnTo>
                  <a:pt x="92" y="156"/>
                </a:lnTo>
                <a:lnTo>
                  <a:pt x="92" y="153"/>
                </a:lnTo>
                <a:lnTo>
                  <a:pt x="92" y="153"/>
                </a:lnTo>
                <a:lnTo>
                  <a:pt x="93" y="153"/>
                </a:lnTo>
                <a:lnTo>
                  <a:pt x="93" y="153"/>
                </a:lnTo>
                <a:lnTo>
                  <a:pt x="95" y="150"/>
                </a:lnTo>
                <a:lnTo>
                  <a:pt x="95" y="150"/>
                </a:lnTo>
                <a:lnTo>
                  <a:pt x="93" y="150"/>
                </a:lnTo>
                <a:lnTo>
                  <a:pt x="93" y="150"/>
                </a:lnTo>
                <a:lnTo>
                  <a:pt x="93" y="150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8"/>
                </a:lnTo>
                <a:lnTo>
                  <a:pt x="90" y="159"/>
                </a:lnTo>
                <a:lnTo>
                  <a:pt x="90" y="159"/>
                </a:lnTo>
                <a:lnTo>
                  <a:pt x="88" y="159"/>
                </a:lnTo>
                <a:lnTo>
                  <a:pt x="88" y="159"/>
                </a:lnTo>
                <a:lnTo>
                  <a:pt x="87" y="161"/>
                </a:lnTo>
                <a:lnTo>
                  <a:pt x="85" y="162"/>
                </a:lnTo>
                <a:lnTo>
                  <a:pt x="85" y="162"/>
                </a:lnTo>
                <a:lnTo>
                  <a:pt x="88" y="161"/>
                </a:lnTo>
                <a:lnTo>
                  <a:pt x="88" y="161"/>
                </a:lnTo>
                <a:lnTo>
                  <a:pt x="93" y="159"/>
                </a:lnTo>
                <a:lnTo>
                  <a:pt x="93" y="159"/>
                </a:lnTo>
                <a:lnTo>
                  <a:pt x="95" y="161"/>
                </a:lnTo>
                <a:lnTo>
                  <a:pt x="96" y="162"/>
                </a:lnTo>
                <a:lnTo>
                  <a:pt x="96" y="162"/>
                </a:lnTo>
                <a:lnTo>
                  <a:pt x="96" y="164"/>
                </a:lnTo>
                <a:lnTo>
                  <a:pt x="95" y="165"/>
                </a:lnTo>
                <a:lnTo>
                  <a:pt x="95" y="165"/>
                </a:lnTo>
                <a:lnTo>
                  <a:pt x="88" y="167"/>
                </a:lnTo>
                <a:lnTo>
                  <a:pt x="84" y="165"/>
                </a:lnTo>
                <a:lnTo>
                  <a:pt x="84" y="165"/>
                </a:lnTo>
                <a:lnTo>
                  <a:pt x="82" y="167"/>
                </a:lnTo>
                <a:lnTo>
                  <a:pt x="82" y="167"/>
                </a:lnTo>
                <a:lnTo>
                  <a:pt x="87" y="167"/>
                </a:lnTo>
                <a:lnTo>
                  <a:pt x="87" y="167"/>
                </a:lnTo>
                <a:lnTo>
                  <a:pt x="107" y="167"/>
                </a:lnTo>
                <a:lnTo>
                  <a:pt x="107" y="167"/>
                </a:lnTo>
                <a:lnTo>
                  <a:pt x="109" y="167"/>
                </a:lnTo>
                <a:lnTo>
                  <a:pt x="109" y="167"/>
                </a:lnTo>
                <a:lnTo>
                  <a:pt x="110" y="165"/>
                </a:lnTo>
                <a:lnTo>
                  <a:pt x="110" y="165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0" y="161"/>
                </a:lnTo>
                <a:lnTo>
                  <a:pt x="110" y="161"/>
                </a:lnTo>
                <a:lnTo>
                  <a:pt x="110" y="162"/>
                </a:lnTo>
                <a:lnTo>
                  <a:pt x="110" y="162"/>
                </a:lnTo>
                <a:lnTo>
                  <a:pt x="109" y="164"/>
                </a:lnTo>
                <a:lnTo>
                  <a:pt x="109" y="164"/>
                </a:lnTo>
                <a:lnTo>
                  <a:pt x="109" y="164"/>
                </a:lnTo>
                <a:lnTo>
                  <a:pt x="107" y="162"/>
                </a:lnTo>
                <a:lnTo>
                  <a:pt x="107" y="162"/>
                </a:lnTo>
                <a:lnTo>
                  <a:pt x="107" y="161"/>
                </a:lnTo>
                <a:lnTo>
                  <a:pt x="107" y="161"/>
                </a:lnTo>
                <a:lnTo>
                  <a:pt x="106" y="146"/>
                </a:lnTo>
                <a:lnTo>
                  <a:pt x="106" y="146"/>
                </a:lnTo>
                <a:lnTo>
                  <a:pt x="106" y="137"/>
                </a:lnTo>
                <a:lnTo>
                  <a:pt x="106" y="137"/>
                </a:lnTo>
                <a:close/>
                <a:moveTo>
                  <a:pt x="125" y="427"/>
                </a:moveTo>
                <a:lnTo>
                  <a:pt x="125" y="427"/>
                </a:lnTo>
                <a:lnTo>
                  <a:pt x="123" y="426"/>
                </a:lnTo>
                <a:lnTo>
                  <a:pt x="125" y="424"/>
                </a:lnTo>
                <a:lnTo>
                  <a:pt x="125" y="424"/>
                </a:lnTo>
                <a:lnTo>
                  <a:pt x="125" y="423"/>
                </a:lnTo>
                <a:lnTo>
                  <a:pt x="125" y="423"/>
                </a:lnTo>
                <a:lnTo>
                  <a:pt x="133" y="410"/>
                </a:lnTo>
                <a:lnTo>
                  <a:pt x="142" y="397"/>
                </a:lnTo>
                <a:lnTo>
                  <a:pt x="142" y="397"/>
                </a:lnTo>
                <a:lnTo>
                  <a:pt x="144" y="393"/>
                </a:lnTo>
                <a:lnTo>
                  <a:pt x="145" y="389"/>
                </a:lnTo>
                <a:lnTo>
                  <a:pt x="145" y="389"/>
                </a:lnTo>
                <a:lnTo>
                  <a:pt x="142" y="388"/>
                </a:lnTo>
                <a:lnTo>
                  <a:pt x="142" y="388"/>
                </a:lnTo>
                <a:lnTo>
                  <a:pt x="140" y="389"/>
                </a:lnTo>
                <a:lnTo>
                  <a:pt x="137" y="389"/>
                </a:lnTo>
                <a:lnTo>
                  <a:pt x="137" y="389"/>
                </a:lnTo>
                <a:lnTo>
                  <a:pt x="137" y="391"/>
                </a:lnTo>
                <a:lnTo>
                  <a:pt x="137" y="391"/>
                </a:lnTo>
                <a:lnTo>
                  <a:pt x="129" y="407"/>
                </a:lnTo>
                <a:lnTo>
                  <a:pt x="129" y="407"/>
                </a:lnTo>
                <a:lnTo>
                  <a:pt x="129" y="408"/>
                </a:lnTo>
                <a:lnTo>
                  <a:pt x="129" y="408"/>
                </a:lnTo>
                <a:lnTo>
                  <a:pt x="128" y="410"/>
                </a:lnTo>
                <a:lnTo>
                  <a:pt x="128" y="410"/>
                </a:lnTo>
                <a:lnTo>
                  <a:pt x="128" y="411"/>
                </a:lnTo>
                <a:lnTo>
                  <a:pt x="128" y="411"/>
                </a:lnTo>
                <a:lnTo>
                  <a:pt x="123" y="424"/>
                </a:lnTo>
                <a:lnTo>
                  <a:pt x="123" y="424"/>
                </a:lnTo>
                <a:lnTo>
                  <a:pt x="123" y="426"/>
                </a:lnTo>
                <a:lnTo>
                  <a:pt x="123" y="426"/>
                </a:lnTo>
                <a:lnTo>
                  <a:pt x="123" y="427"/>
                </a:lnTo>
                <a:lnTo>
                  <a:pt x="123" y="427"/>
                </a:lnTo>
                <a:lnTo>
                  <a:pt x="123" y="429"/>
                </a:lnTo>
                <a:lnTo>
                  <a:pt x="123" y="429"/>
                </a:lnTo>
                <a:lnTo>
                  <a:pt x="123" y="429"/>
                </a:lnTo>
                <a:lnTo>
                  <a:pt x="123" y="429"/>
                </a:lnTo>
                <a:lnTo>
                  <a:pt x="125" y="427"/>
                </a:lnTo>
                <a:lnTo>
                  <a:pt x="125" y="427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8" y="214"/>
                </a:lnTo>
                <a:lnTo>
                  <a:pt x="38" y="214"/>
                </a:lnTo>
                <a:lnTo>
                  <a:pt x="38" y="213"/>
                </a:lnTo>
                <a:lnTo>
                  <a:pt x="38" y="213"/>
                </a:lnTo>
                <a:lnTo>
                  <a:pt x="39" y="202"/>
                </a:lnTo>
                <a:lnTo>
                  <a:pt x="39" y="202"/>
                </a:lnTo>
                <a:lnTo>
                  <a:pt x="39" y="194"/>
                </a:lnTo>
                <a:lnTo>
                  <a:pt x="39" y="194"/>
                </a:lnTo>
                <a:lnTo>
                  <a:pt x="39" y="176"/>
                </a:lnTo>
                <a:lnTo>
                  <a:pt x="39" y="176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6" y="165"/>
                </a:lnTo>
                <a:lnTo>
                  <a:pt x="36" y="165"/>
                </a:lnTo>
                <a:lnTo>
                  <a:pt x="33" y="167"/>
                </a:lnTo>
                <a:lnTo>
                  <a:pt x="33" y="167"/>
                </a:lnTo>
                <a:lnTo>
                  <a:pt x="35" y="191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30" y="230"/>
                </a:moveTo>
                <a:lnTo>
                  <a:pt x="30" y="230"/>
                </a:lnTo>
                <a:lnTo>
                  <a:pt x="32" y="230"/>
                </a:lnTo>
                <a:lnTo>
                  <a:pt x="32" y="230"/>
                </a:lnTo>
                <a:lnTo>
                  <a:pt x="32" y="230"/>
                </a:lnTo>
                <a:lnTo>
                  <a:pt x="32" y="232"/>
                </a:lnTo>
                <a:lnTo>
                  <a:pt x="32" y="232"/>
                </a:lnTo>
                <a:lnTo>
                  <a:pt x="32" y="235"/>
                </a:lnTo>
                <a:lnTo>
                  <a:pt x="32" y="235"/>
                </a:lnTo>
                <a:lnTo>
                  <a:pt x="39" y="251"/>
                </a:lnTo>
                <a:lnTo>
                  <a:pt x="39" y="251"/>
                </a:lnTo>
                <a:lnTo>
                  <a:pt x="39" y="252"/>
                </a:lnTo>
                <a:lnTo>
                  <a:pt x="39" y="252"/>
                </a:lnTo>
                <a:lnTo>
                  <a:pt x="39" y="246"/>
                </a:lnTo>
                <a:lnTo>
                  <a:pt x="39" y="246"/>
                </a:lnTo>
                <a:lnTo>
                  <a:pt x="38" y="235"/>
                </a:lnTo>
                <a:lnTo>
                  <a:pt x="38" y="235"/>
                </a:lnTo>
                <a:lnTo>
                  <a:pt x="36" y="229"/>
                </a:lnTo>
                <a:lnTo>
                  <a:pt x="36" y="229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24"/>
                </a:lnTo>
                <a:lnTo>
                  <a:pt x="32" y="224"/>
                </a:lnTo>
                <a:lnTo>
                  <a:pt x="33" y="225"/>
                </a:lnTo>
                <a:lnTo>
                  <a:pt x="33" y="225"/>
                </a:lnTo>
                <a:lnTo>
                  <a:pt x="32" y="227"/>
                </a:lnTo>
                <a:lnTo>
                  <a:pt x="32" y="227"/>
                </a:lnTo>
                <a:lnTo>
                  <a:pt x="30" y="225"/>
                </a:lnTo>
                <a:lnTo>
                  <a:pt x="30" y="225"/>
                </a:lnTo>
                <a:lnTo>
                  <a:pt x="28" y="224"/>
                </a:lnTo>
                <a:lnTo>
                  <a:pt x="28" y="224"/>
                </a:lnTo>
                <a:lnTo>
                  <a:pt x="25" y="203"/>
                </a:lnTo>
                <a:lnTo>
                  <a:pt x="25" y="203"/>
                </a:lnTo>
                <a:lnTo>
                  <a:pt x="24" y="202"/>
                </a:lnTo>
                <a:lnTo>
                  <a:pt x="24" y="202"/>
                </a:lnTo>
                <a:lnTo>
                  <a:pt x="24" y="202"/>
                </a:lnTo>
                <a:lnTo>
                  <a:pt x="24" y="202"/>
                </a:lnTo>
                <a:lnTo>
                  <a:pt x="24" y="217"/>
                </a:lnTo>
                <a:lnTo>
                  <a:pt x="24" y="217"/>
                </a:lnTo>
                <a:lnTo>
                  <a:pt x="25" y="217"/>
                </a:lnTo>
                <a:lnTo>
                  <a:pt x="25" y="219"/>
                </a:lnTo>
                <a:lnTo>
                  <a:pt x="25" y="219"/>
                </a:lnTo>
                <a:lnTo>
                  <a:pt x="27" y="222"/>
                </a:lnTo>
                <a:lnTo>
                  <a:pt x="27" y="222"/>
                </a:lnTo>
                <a:lnTo>
                  <a:pt x="30" y="230"/>
                </a:lnTo>
                <a:lnTo>
                  <a:pt x="30" y="230"/>
                </a:lnTo>
                <a:close/>
                <a:moveTo>
                  <a:pt x="69" y="306"/>
                </a:moveTo>
                <a:lnTo>
                  <a:pt x="69" y="306"/>
                </a:lnTo>
                <a:lnTo>
                  <a:pt x="71" y="306"/>
                </a:lnTo>
                <a:lnTo>
                  <a:pt x="71" y="306"/>
                </a:lnTo>
                <a:lnTo>
                  <a:pt x="76" y="298"/>
                </a:lnTo>
                <a:lnTo>
                  <a:pt x="76" y="298"/>
                </a:lnTo>
                <a:lnTo>
                  <a:pt x="76" y="296"/>
                </a:lnTo>
                <a:lnTo>
                  <a:pt x="76" y="296"/>
                </a:lnTo>
                <a:lnTo>
                  <a:pt x="71" y="273"/>
                </a:lnTo>
                <a:lnTo>
                  <a:pt x="71" y="273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62"/>
                </a:lnTo>
                <a:lnTo>
                  <a:pt x="68" y="262"/>
                </a:lnTo>
                <a:lnTo>
                  <a:pt x="68" y="281"/>
                </a:lnTo>
                <a:lnTo>
                  <a:pt x="68" y="281"/>
                </a:lnTo>
                <a:lnTo>
                  <a:pt x="69" y="303"/>
                </a:lnTo>
                <a:lnTo>
                  <a:pt x="69" y="303"/>
                </a:lnTo>
                <a:lnTo>
                  <a:pt x="69" y="306"/>
                </a:lnTo>
                <a:lnTo>
                  <a:pt x="69" y="306"/>
                </a:lnTo>
                <a:close/>
                <a:moveTo>
                  <a:pt x="267" y="263"/>
                </a:moveTo>
                <a:lnTo>
                  <a:pt x="267" y="263"/>
                </a:lnTo>
                <a:lnTo>
                  <a:pt x="265" y="265"/>
                </a:lnTo>
                <a:lnTo>
                  <a:pt x="265" y="265"/>
                </a:lnTo>
                <a:lnTo>
                  <a:pt x="263" y="263"/>
                </a:lnTo>
                <a:lnTo>
                  <a:pt x="263" y="262"/>
                </a:lnTo>
                <a:lnTo>
                  <a:pt x="263" y="262"/>
                </a:lnTo>
                <a:lnTo>
                  <a:pt x="265" y="260"/>
                </a:lnTo>
                <a:lnTo>
                  <a:pt x="265" y="260"/>
                </a:lnTo>
                <a:lnTo>
                  <a:pt x="265" y="258"/>
                </a:lnTo>
                <a:lnTo>
                  <a:pt x="265" y="258"/>
                </a:lnTo>
                <a:lnTo>
                  <a:pt x="260" y="249"/>
                </a:lnTo>
                <a:lnTo>
                  <a:pt x="260" y="249"/>
                </a:lnTo>
                <a:lnTo>
                  <a:pt x="260" y="249"/>
                </a:lnTo>
                <a:lnTo>
                  <a:pt x="260" y="249"/>
                </a:lnTo>
                <a:lnTo>
                  <a:pt x="259" y="254"/>
                </a:lnTo>
                <a:lnTo>
                  <a:pt x="257" y="258"/>
                </a:lnTo>
                <a:lnTo>
                  <a:pt x="257" y="258"/>
                </a:lnTo>
                <a:lnTo>
                  <a:pt x="259" y="260"/>
                </a:lnTo>
                <a:lnTo>
                  <a:pt x="259" y="260"/>
                </a:lnTo>
                <a:lnTo>
                  <a:pt x="260" y="281"/>
                </a:lnTo>
                <a:lnTo>
                  <a:pt x="260" y="281"/>
                </a:lnTo>
                <a:lnTo>
                  <a:pt x="262" y="284"/>
                </a:lnTo>
                <a:lnTo>
                  <a:pt x="262" y="284"/>
                </a:lnTo>
                <a:lnTo>
                  <a:pt x="262" y="282"/>
                </a:lnTo>
                <a:lnTo>
                  <a:pt x="262" y="282"/>
                </a:lnTo>
                <a:lnTo>
                  <a:pt x="265" y="274"/>
                </a:lnTo>
                <a:lnTo>
                  <a:pt x="265" y="274"/>
                </a:lnTo>
                <a:lnTo>
                  <a:pt x="267" y="266"/>
                </a:lnTo>
                <a:lnTo>
                  <a:pt x="267" y="266"/>
                </a:lnTo>
                <a:lnTo>
                  <a:pt x="267" y="263"/>
                </a:lnTo>
                <a:lnTo>
                  <a:pt x="267" y="263"/>
                </a:lnTo>
                <a:close/>
                <a:moveTo>
                  <a:pt x="188" y="303"/>
                </a:moveTo>
                <a:lnTo>
                  <a:pt x="188" y="303"/>
                </a:lnTo>
                <a:lnTo>
                  <a:pt x="186" y="304"/>
                </a:lnTo>
                <a:lnTo>
                  <a:pt x="183" y="306"/>
                </a:lnTo>
                <a:lnTo>
                  <a:pt x="183" y="306"/>
                </a:lnTo>
                <a:lnTo>
                  <a:pt x="177" y="309"/>
                </a:lnTo>
                <a:lnTo>
                  <a:pt x="177" y="309"/>
                </a:lnTo>
                <a:lnTo>
                  <a:pt x="161" y="311"/>
                </a:lnTo>
                <a:lnTo>
                  <a:pt x="161" y="311"/>
                </a:lnTo>
                <a:lnTo>
                  <a:pt x="139" y="311"/>
                </a:lnTo>
                <a:lnTo>
                  <a:pt x="139" y="311"/>
                </a:lnTo>
                <a:lnTo>
                  <a:pt x="125" y="312"/>
                </a:lnTo>
                <a:lnTo>
                  <a:pt x="125" y="312"/>
                </a:lnTo>
                <a:lnTo>
                  <a:pt x="123" y="312"/>
                </a:lnTo>
                <a:lnTo>
                  <a:pt x="123" y="312"/>
                </a:lnTo>
                <a:lnTo>
                  <a:pt x="125" y="312"/>
                </a:lnTo>
                <a:lnTo>
                  <a:pt x="125" y="312"/>
                </a:lnTo>
                <a:lnTo>
                  <a:pt x="126" y="314"/>
                </a:lnTo>
                <a:lnTo>
                  <a:pt x="128" y="314"/>
                </a:lnTo>
                <a:lnTo>
                  <a:pt x="128" y="314"/>
                </a:lnTo>
                <a:lnTo>
                  <a:pt x="150" y="312"/>
                </a:lnTo>
                <a:lnTo>
                  <a:pt x="150" y="312"/>
                </a:lnTo>
                <a:lnTo>
                  <a:pt x="167" y="312"/>
                </a:lnTo>
                <a:lnTo>
                  <a:pt x="167" y="312"/>
                </a:lnTo>
                <a:lnTo>
                  <a:pt x="177" y="312"/>
                </a:lnTo>
                <a:lnTo>
                  <a:pt x="177" y="312"/>
                </a:lnTo>
                <a:lnTo>
                  <a:pt x="178" y="312"/>
                </a:lnTo>
                <a:lnTo>
                  <a:pt x="178" y="312"/>
                </a:lnTo>
                <a:lnTo>
                  <a:pt x="180" y="314"/>
                </a:lnTo>
                <a:lnTo>
                  <a:pt x="180" y="314"/>
                </a:lnTo>
                <a:lnTo>
                  <a:pt x="178" y="314"/>
                </a:lnTo>
                <a:lnTo>
                  <a:pt x="178" y="314"/>
                </a:lnTo>
                <a:lnTo>
                  <a:pt x="178" y="314"/>
                </a:lnTo>
                <a:lnTo>
                  <a:pt x="178" y="314"/>
                </a:lnTo>
                <a:lnTo>
                  <a:pt x="175" y="314"/>
                </a:lnTo>
                <a:lnTo>
                  <a:pt x="175" y="314"/>
                </a:lnTo>
                <a:lnTo>
                  <a:pt x="174" y="315"/>
                </a:lnTo>
                <a:lnTo>
                  <a:pt x="174" y="315"/>
                </a:lnTo>
                <a:lnTo>
                  <a:pt x="169" y="317"/>
                </a:lnTo>
                <a:lnTo>
                  <a:pt x="169" y="317"/>
                </a:lnTo>
                <a:lnTo>
                  <a:pt x="169" y="317"/>
                </a:lnTo>
                <a:lnTo>
                  <a:pt x="169" y="317"/>
                </a:lnTo>
                <a:lnTo>
                  <a:pt x="169" y="317"/>
                </a:lnTo>
                <a:lnTo>
                  <a:pt x="169" y="317"/>
                </a:lnTo>
                <a:lnTo>
                  <a:pt x="178" y="317"/>
                </a:lnTo>
                <a:lnTo>
                  <a:pt x="178" y="317"/>
                </a:lnTo>
                <a:lnTo>
                  <a:pt x="180" y="315"/>
                </a:lnTo>
                <a:lnTo>
                  <a:pt x="180" y="315"/>
                </a:lnTo>
                <a:lnTo>
                  <a:pt x="189" y="304"/>
                </a:lnTo>
                <a:lnTo>
                  <a:pt x="189" y="304"/>
                </a:lnTo>
                <a:lnTo>
                  <a:pt x="191" y="303"/>
                </a:lnTo>
                <a:lnTo>
                  <a:pt x="191" y="303"/>
                </a:lnTo>
                <a:lnTo>
                  <a:pt x="188" y="303"/>
                </a:lnTo>
                <a:lnTo>
                  <a:pt x="188" y="303"/>
                </a:lnTo>
                <a:close/>
                <a:moveTo>
                  <a:pt x="274" y="180"/>
                </a:moveTo>
                <a:lnTo>
                  <a:pt x="274" y="180"/>
                </a:lnTo>
                <a:lnTo>
                  <a:pt x="276" y="178"/>
                </a:lnTo>
                <a:lnTo>
                  <a:pt x="276" y="178"/>
                </a:lnTo>
                <a:lnTo>
                  <a:pt x="279" y="175"/>
                </a:lnTo>
                <a:lnTo>
                  <a:pt x="279" y="175"/>
                </a:lnTo>
                <a:lnTo>
                  <a:pt x="281" y="173"/>
                </a:lnTo>
                <a:lnTo>
                  <a:pt x="281" y="173"/>
                </a:lnTo>
                <a:lnTo>
                  <a:pt x="282" y="172"/>
                </a:lnTo>
                <a:lnTo>
                  <a:pt x="282" y="172"/>
                </a:lnTo>
                <a:lnTo>
                  <a:pt x="286" y="170"/>
                </a:lnTo>
                <a:lnTo>
                  <a:pt x="286" y="170"/>
                </a:lnTo>
                <a:lnTo>
                  <a:pt x="297" y="161"/>
                </a:lnTo>
                <a:lnTo>
                  <a:pt x="297" y="161"/>
                </a:lnTo>
                <a:lnTo>
                  <a:pt x="298" y="159"/>
                </a:lnTo>
                <a:lnTo>
                  <a:pt x="298" y="159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300" y="158"/>
                </a:lnTo>
                <a:lnTo>
                  <a:pt x="289" y="162"/>
                </a:lnTo>
                <a:lnTo>
                  <a:pt x="289" y="162"/>
                </a:lnTo>
                <a:lnTo>
                  <a:pt x="279" y="165"/>
                </a:lnTo>
                <a:lnTo>
                  <a:pt x="279" y="165"/>
                </a:lnTo>
                <a:lnTo>
                  <a:pt x="276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80"/>
                </a:lnTo>
                <a:lnTo>
                  <a:pt x="274" y="180"/>
                </a:lnTo>
                <a:close/>
                <a:moveTo>
                  <a:pt x="54" y="254"/>
                </a:moveTo>
                <a:lnTo>
                  <a:pt x="54" y="254"/>
                </a:lnTo>
                <a:lnTo>
                  <a:pt x="54" y="254"/>
                </a:lnTo>
                <a:lnTo>
                  <a:pt x="52" y="254"/>
                </a:lnTo>
                <a:lnTo>
                  <a:pt x="52" y="254"/>
                </a:lnTo>
                <a:lnTo>
                  <a:pt x="47" y="263"/>
                </a:lnTo>
                <a:lnTo>
                  <a:pt x="47" y="263"/>
                </a:lnTo>
                <a:lnTo>
                  <a:pt x="46" y="265"/>
                </a:lnTo>
                <a:lnTo>
                  <a:pt x="46" y="265"/>
                </a:lnTo>
                <a:lnTo>
                  <a:pt x="47" y="268"/>
                </a:lnTo>
                <a:lnTo>
                  <a:pt x="47" y="268"/>
                </a:lnTo>
                <a:lnTo>
                  <a:pt x="46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39" y="274"/>
                </a:lnTo>
                <a:lnTo>
                  <a:pt x="39" y="274"/>
                </a:lnTo>
                <a:lnTo>
                  <a:pt x="39" y="276"/>
                </a:lnTo>
                <a:lnTo>
                  <a:pt x="39" y="276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6" y="285"/>
                </a:lnTo>
                <a:lnTo>
                  <a:pt x="46" y="285"/>
                </a:lnTo>
                <a:lnTo>
                  <a:pt x="47" y="284"/>
                </a:lnTo>
                <a:lnTo>
                  <a:pt x="47" y="284"/>
                </a:lnTo>
                <a:lnTo>
                  <a:pt x="54" y="255"/>
                </a:lnTo>
                <a:lnTo>
                  <a:pt x="54" y="255"/>
                </a:lnTo>
                <a:lnTo>
                  <a:pt x="54" y="254"/>
                </a:lnTo>
                <a:lnTo>
                  <a:pt x="54" y="254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104" y="123"/>
                </a:lnTo>
                <a:lnTo>
                  <a:pt x="104" y="123"/>
                </a:lnTo>
                <a:lnTo>
                  <a:pt x="104" y="123"/>
                </a:lnTo>
                <a:lnTo>
                  <a:pt x="104" y="123"/>
                </a:lnTo>
                <a:lnTo>
                  <a:pt x="103" y="123"/>
                </a:lnTo>
                <a:lnTo>
                  <a:pt x="103" y="120"/>
                </a:lnTo>
                <a:lnTo>
                  <a:pt x="103" y="120"/>
                </a:lnTo>
                <a:lnTo>
                  <a:pt x="103" y="115"/>
                </a:lnTo>
                <a:lnTo>
                  <a:pt x="103" y="115"/>
                </a:lnTo>
                <a:lnTo>
                  <a:pt x="104" y="107"/>
                </a:lnTo>
                <a:lnTo>
                  <a:pt x="104" y="107"/>
                </a:lnTo>
                <a:lnTo>
                  <a:pt x="106" y="96"/>
                </a:lnTo>
                <a:lnTo>
                  <a:pt x="106" y="96"/>
                </a:lnTo>
                <a:lnTo>
                  <a:pt x="106" y="94"/>
                </a:lnTo>
                <a:lnTo>
                  <a:pt x="106" y="94"/>
                </a:lnTo>
                <a:lnTo>
                  <a:pt x="104" y="88"/>
                </a:lnTo>
                <a:lnTo>
                  <a:pt x="104" y="88"/>
                </a:lnTo>
                <a:lnTo>
                  <a:pt x="104" y="87"/>
                </a:lnTo>
                <a:lnTo>
                  <a:pt x="104" y="87"/>
                </a:lnTo>
                <a:lnTo>
                  <a:pt x="103" y="87"/>
                </a:lnTo>
                <a:lnTo>
                  <a:pt x="103" y="88"/>
                </a:lnTo>
                <a:lnTo>
                  <a:pt x="103" y="88"/>
                </a:lnTo>
                <a:lnTo>
                  <a:pt x="103" y="107"/>
                </a:lnTo>
                <a:lnTo>
                  <a:pt x="103" y="107"/>
                </a:lnTo>
                <a:lnTo>
                  <a:pt x="103" y="113"/>
                </a:lnTo>
                <a:lnTo>
                  <a:pt x="103" y="113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1" y="120"/>
                </a:lnTo>
                <a:lnTo>
                  <a:pt x="101" y="120"/>
                </a:lnTo>
                <a:lnTo>
                  <a:pt x="99" y="120"/>
                </a:lnTo>
                <a:lnTo>
                  <a:pt x="98" y="120"/>
                </a:lnTo>
                <a:lnTo>
                  <a:pt x="98" y="120"/>
                </a:lnTo>
                <a:lnTo>
                  <a:pt x="98" y="120"/>
                </a:lnTo>
                <a:lnTo>
                  <a:pt x="98" y="120"/>
                </a:lnTo>
                <a:lnTo>
                  <a:pt x="93" y="121"/>
                </a:lnTo>
                <a:lnTo>
                  <a:pt x="93" y="121"/>
                </a:lnTo>
                <a:lnTo>
                  <a:pt x="93" y="123"/>
                </a:lnTo>
                <a:lnTo>
                  <a:pt x="93" y="123"/>
                </a:lnTo>
                <a:lnTo>
                  <a:pt x="92" y="129"/>
                </a:lnTo>
                <a:lnTo>
                  <a:pt x="92" y="129"/>
                </a:lnTo>
                <a:lnTo>
                  <a:pt x="92" y="131"/>
                </a:lnTo>
                <a:lnTo>
                  <a:pt x="92" y="131"/>
                </a:lnTo>
                <a:lnTo>
                  <a:pt x="93" y="129"/>
                </a:lnTo>
                <a:lnTo>
                  <a:pt x="93" y="129"/>
                </a:lnTo>
                <a:lnTo>
                  <a:pt x="95" y="129"/>
                </a:lnTo>
                <a:lnTo>
                  <a:pt x="95" y="129"/>
                </a:lnTo>
                <a:lnTo>
                  <a:pt x="96" y="123"/>
                </a:lnTo>
                <a:lnTo>
                  <a:pt x="96" y="123"/>
                </a:lnTo>
                <a:lnTo>
                  <a:pt x="98" y="121"/>
                </a:lnTo>
                <a:lnTo>
                  <a:pt x="98" y="121"/>
                </a:lnTo>
                <a:lnTo>
                  <a:pt x="99" y="121"/>
                </a:lnTo>
                <a:lnTo>
                  <a:pt x="99" y="121"/>
                </a:ln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101" y="128"/>
                </a:lnTo>
                <a:lnTo>
                  <a:pt x="101" y="128"/>
                </a:lnTo>
                <a:lnTo>
                  <a:pt x="101" y="129"/>
                </a:lnTo>
                <a:lnTo>
                  <a:pt x="101" y="129"/>
                </a:lnTo>
                <a:lnTo>
                  <a:pt x="101" y="131"/>
                </a:lnTo>
                <a:lnTo>
                  <a:pt x="101" y="131"/>
                </a:lnTo>
                <a:lnTo>
                  <a:pt x="101" y="132"/>
                </a:lnTo>
                <a:lnTo>
                  <a:pt x="101" y="132"/>
                </a:lnTo>
                <a:lnTo>
                  <a:pt x="101" y="139"/>
                </a:lnTo>
                <a:lnTo>
                  <a:pt x="101" y="139"/>
                </a:lnTo>
                <a:lnTo>
                  <a:pt x="101" y="143"/>
                </a:lnTo>
                <a:lnTo>
                  <a:pt x="101" y="143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57" y="265"/>
                </a:moveTo>
                <a:lnTo>
                  <a:pt x="57" y="265"/>
                </a:lnTo>
                <a:lnTo>
                  <a:pt x="57" y="263"/>
                </a:lnTo>
                <a:lnTo>
                  <a:pt x="57" y="263"/>
                </a:lnTo>
                <a:lnTo>
                  <a:pt x="58" y="262"/>
                </a:lnTo>
                <a:lnTo>
                  <a:pt x="58" y="262"/>
                </a:lnTo>
                <a:lnTo>
                  <a:pt x="60" y="260"/>
                </a:lnTo>
                <a:lnTo>
                  <a:pt x="62" y="262"/>
                </a:lnTo>
                <a:lnTo>
                  <a:pt x="62" y="262"/>
                </a:lnTo>
                <a:lnTo>
                  <a:pt x="63" y="263"/>
                </a:lnTo>
                <a:lnTo>
                  <a:pt x="63" y="263"/>
                </a:lnTo>
                <a:lnTo>
                  <a:pt x="63" y="271"/>
                </a:lnTo>
                <a:lnTo>
                  <a:pt x="63" y="271"/>
                </a:lnTo>
                <a:lnTo>
                  <a:pt x="62" y="284"/>
                </a:lnTo>
                <a:lnTo>
                  <a:pt x="62" y="284"/>
                </a:lnTo>
                <a:lnTo>
                  <a:pt x="62" y="287"/>
                </a:lnTo>
                <a:lnTo>
                  <a:pt x="62" y="287"/>
                </a:lnTo>
                <a:lnTo>
                  <a:pt x="65" y="298"/>
                </a:lnTo>
                <a:lnTo>
                  <a:pt x="65" y="298"/>
                </a:lnTo>
                <a:lnTo>
                  <a:pt x="66" y="298"/>
                </a:lnTo>
                <a:lnTo>
                  <a:pt x="66" y="298"/>
                </a:lnTo>
                <a:lnTo>
                  <a:pt x="66" y="298"/>
                </a:lnTo>
                <a:lnTo>
                  <a:pt x="66" y="298"/>
                </a:lnTo>
                <a:lnTo>
                  <a:pt x="66" y="281"/>
                </a:lnTo>
                <a:lnTo>
                  <a:pt x="66" y="281"/>
                </a:lnTo>
                <a:lnTo>
                  <a:pt x="65" y="257"/>
                </a:lnTo>
                <a:lnTo>
                  <a:pt x="65" y="257"/>
                </a:lnTo>
                <a:lnTo>
                  <a:pt x="65" y="255"/>
                </a:lnTo>
                <a:lnTo>
                  <a:pt x="65" y="255"/>
                </a:lnTo>
                <a:lnTo>
                  <a:pt x="65" y="255"/>
                </a:lnTo>
                <a:lnTo>
                  <a:pt x="65" y="255"/>
                </a:lnTo>
                <a:lnTo>
                  <a:pt x="63" y="254"/>
                </a:lnTo>
                <a:lnTo>
                  <a:pt x="63" y="254"/>
                </a:lnTo>
                <a:lnTo>
                  <a:pt x="65" y="252"/>
                </a:lnTo>
                <a:lnTo>
                  <a:pt x="65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1"/>
                </a:lnTo>
                <a:lnTo>
                  <a:pt x="66" y="251"/>
                </a:lnTo>
                <a:lnTo>
                  <a:pt x="60" y="251"/>
                </a:lnTo>
                <a:lnTo>
                  <a:pt x="60" y="251"/>
                </a:lnTo>
                <a:lnTo>
                  <a:pt x="62" y="255"/>
                </a:lnTo>
                <a:lnTo>
                  <a:pt x="62" y="255"/>
                </a:lnTo>
                <a:lnTo>
                  <a:pt x="63" y="257"/>
                </a:lnTo>
                <a:lnTo>
                  <a:pt x="63" y="257"/>
                </a:lnTo>
                <a:lnTo>
                  <a:pt x="62" y="258"/>
                </a:lnTo>
                <a:lnTo>
                  <a:pt x="60" y="258"/>
                </a:lnTo>
                <a:lnTo>
                  <a:pt x="60" y="258"/>
                </a:lnTo>
                <a:lnTo>
                  <a:pt x="58" y="257"/>
                </a:lnTo>
                <a:lnTo>
                  <a:pt x="58" y="257"/>
                </a:lnTo>
                <a:lnTo>
                  <a:pt x="58" y="254"/>
                </a:lnTo>
                <a:lnTo>
                  <a:pt x="58" y="254"/>
                </a:lnTo>
                <a:lnTo>
                  <a:pt x="57" y="252"/>
                </a:lnTo>
                <a:lnTo>
                  <a:pt x="57" y="252"/>
                </a:lnTo>
                <a:lnTo>
                  <a:pt x="55" y="260"/>
                </a:lnTo>
                <a:lnTo>
                  <a:pt x="55" y="260"/>
                </a:lnTo>
                <a:lnTo>
                  <a:pt x="55" y="262"/>
                </a:lnTo>
                <a:lnTo>
                  <a:pt x="57" y="263"/>
                </a:lnTo>
                <a:lnTo>
                  <a:pt x="57" y="263"/>
                </a:lnTo>
                <a:lnTo>
                  <a:pt x="57" y="265"/>
                </a:lnTo>
                <a:lnTo>
                  <a:pt x="57" y="265"/>
                </a:lnTo>
                <a:close/>
                <a:moveTo>
                  <a:pt x="85" y="367"/>
                </a:moveTo>
                <a:lnTo>
                  <a:pt x="85" y="367"/>
                </a:lnTo>
                <a:lnTo>
                  <a:pt x="90" y="378"/>
                </a:lnTo>
                <a:lnTo>
                  <a:pt x="90" y="378"/>
                </a:lnTo>
                <a:lnTo>
                  <a:pt x="93" y="372"/>
                </a:lnTo>
                <a:lnTo>
                  <a:pt x="93" y="372"/>
                </a:lnTo>
                <a:lnTo>
                  <a:pt x="93" y="370"/>
                </a:lnTo>
                <a:lnTo>
                  <a:pt x="93" y="370"/>
                </a:lnTo>
                <a:lnTo>
                  <a:pt x="93" y="370"/>
                </a:lnTo>
                <a:lnTo>
                  <a:pt x="93" y="370"/>
                </a:lnTo>
                <a:lnTo>
                  <a:pt x="92" y="370"/>
                </a:lnTo>
                <a:lnTo>
                  <a:pt x="90" y="369"/>
                </a:lnTo>
                <a:lnTo>
                  <a:pt x="90" y="369"/>
                </a:lnTo>
                <a:lnTo>
                  <a:pt x="92" y="367"/>
                </a:lnTo>
                <a:lnTo>
                  <a:pt x="93" y="366"/>
                </a:lnTo>
                <a:lnTo>
                  <a:pt x="93" y="366"/>
                </a:lnTo>
                <a:lnTo>
                  <a:pt x="98" y="364"/>
                </a:lnTo>
                <a:lnTo>
                  <a:pt x="98" y="364"/>
                </a:lnTo>
                <a:lnTo>
                  <a:pt x="99" y="363"/>
                </a:lnTo>
                <a:lnTo>
                  <a:pt x="99" y="363"/>
                </a:lnTo>
                <a:lnTo>
                  <a:pt x="106" y="353"/>
                </a:lnTo>
                <a:lnTo>
                  <a:pt x="106" y="353"/>
                </a:lnTo>
                <a:lnTo>
                  <a:pt x="106" y="352"/>
                </a:lnTo>
                <a:lnTo>
                  <a:pt x="106" y="352"/>
                </a:lnTo>
                <a:lnTo>
                  <a:pt x="104" y="352"/>
                </a:lnTo>
                <a:lnTo>
                  <a:pt x="104" y="352"/>
                </a:lnTo>
                <a:lnTo>
                  <a:pt x="103" y="352"/>
                </a:lnTo>
                <a:lnTo>
                  <a:pt x="103" y="352"/>
                </a:lnTo>
                <a:lnTo>
                  <a:pt x="99" y="355"/>
                </a:lnTo>
                <a:lnTo>
                  <a:pt x="99" y="355"/>
                </a:lnTo>
                <a:lnTo>
                  <a:pt x="85" y="367"/>
                </a:lnTo>
                <a:lnTo>
                  <a:pt x="85" y="367"/>
                </a:lnTo>
                <a:lnTo>
                  <a:pt x="85" y="367"/>
                </a:lnTo>
                <a:lnTo>
                  <a:pt x="85" y="367"/>
                </a:lnTo>
                <a:close/>
                <a:moveTo>
                  <a:pt x="148" y="82"/>
                </a:moveTo>
                <a:lnTo>
                  <a:pt x="148" y="82"/>
                </a:lnTo>
                <a:lnTo>
                  <a:pt x="147" y="83"/>
                </a:lnTo>
                <a:lnTo>
                  <a:pt x="147" y="83"/>
                </a:lnTo>
                <a:lnTo>
                  <a:pt x="142" y="93"/>
                </a:lnTo>
                <a:lnTo>
                  <a:pt x="142" y="93"/>
                </a:lnTo>
                <a:lnTo>
                  <a:pt x="139" y="98"/>
                </a:lnTo>
                <a:lnTo>
                  <a:pt x="139" y="98"/>
                </a:lnTo>
                <a:lnTo>
                  <a:pt x="153" y="98"/>
                </a:lnTo>
                <a:lnTo>
                  <a:pt x="153" y="98"/>
                </a:lnTo>
                <a:lnTo>
                  <a:pt x="153" y="91"/>
                </a:lnTo>
                <a:lnTo>
                  <a:pt x="153" y="91"/>
                </a:lnTo>
                <a:lnTo>
                  <a:pt x="153" y="80"/>
                </a:lnTo>
                <a:lnTo>
                  <a:pt x="153" y="80"/>
                </a:lnTo>
                <a:lnTo>
                  <a:pt x="153" y="80"/>
                </a:lnTo>
                <a:lnTo>
                  <a:pt x="153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82"/>
                </a:lnTo>
                <a:lnTo>
                  <a:pt x="151" y="82"/>
                </a:lnTo>
                <a:lnTo>
                  <a:pt x="150" y="83"/>
                </a:lnTo>
                <a:lnTo>
                  <a:pt x="148" y="82"/>
                </a:lnTo>
                <a:lnTo>
                  <a:pt x="148" y="82"/>
                </a:lnTo>
                <a:close/>
                <a:moveTo>
                  <a:pt x="267" y="255"/>
                </a:moveTo>
                <a:lnTo>
                  <a:pt x="267" y="255"/>
                </a:lnTo>
                <a:lnTo>
                  <a:pt x="267" y="254"/>
                </a:lnTo>
                <a:lnTo>
                  <a:pt x="267" y="254"/>
                </a:lnTo>
                <a:lnTo>
                  <a:pt x="270" y="244"/>
                </a:lnTo>
                <a:lnTo>
                  <a:pt x="270" y="244"/>
                </a:lnTo>
                <a:lnTo>
                  <a:pt x="270" y="241"/>
                </a:lnTo>
                <a:lnTo>
                  <a:pt x="270" y="241"/>
                </a:lnTo>
                <a:lnTo>
                  <a:pt x="270" y="238"/>
                </a:lnTo>
                <a:lnTo>
                  <a:pt x="270" y="238"/>
                </a:lnTo>
                <a:lnTo>
                  <a:pt x="271" y="236"/>
                </a:lnTo>
                <a:lnTo>
                  <a:pt x="271" y="236"/>
                </a:lnTo>
                <a:lnTo>
                  <a:pt x="273" y="235"/>
                </a:lnTo>
                <a:lnTo>
                  <a:pt x="273" y="235"/>
                </a:lnTo>
                <a:lnTo>
                  <a:pt x="276" y="217"/>
                </a:lnTo>
                <a:lnTo>
                  <a:pt x="276" y="217"/>
                </a:lnTo>
                <a:lnTo>
                  <a:pt x="278" y="217"/>
                </a:lnTo>
                <a:lnTo>
                  <a:pt x="278" y="217"/>
                </a:lnTo>
                <a:lnTo>
                  <a:pt x="271" y="227"/>
                </a:lnTo>
                <a:lnTo>
                  <a:pt x="271" y="227"/>
                </a:lnTo>
                <a:lnTo>
                  <a:pt x="271" y="229"/>
                </a:lnTo>
                <a:lnTo>
                  <a:pt x="271" y="229"/>
                </a:lnTo>
                <a:lnTo>
                  <a:pt x="271" y="229"/>
                </a:lnTo>
                <a:lnTo>
                  <a:pt x="270" y="230"/>
                </a:lnTo>
                <a:lnTo>
                  <a:pt x="270" y="230"/>
                </a:lnTo>
                <a:lnTo>
                  <a:pt x="268" y="232"/>
                </a:lnTo>
                <a:lnTo>
                  <a:pt x="268" y="232"/>
                </a:lnTo>
                <a:lnTo>
                  <a:pt x="268" y="233"/>
                </a:lnTo>
                <a:lnTo>
                  <a:pt x="268" y="235"/>
                </a:lnTo>
                <a:lnTo>
                  <a:pt x="268" y="235"/>
                </a:lnTo>
                <a:lnTo>
                  <a:pt x="267" y="235"/>
                </a:lnTo>
                <a:lnTo>
                  <a:pt x="267" y="235"/>
                </a:lnTo>
                <a:lnTo>
                  <a:pt x="263" y="243"/>
                </a:lnTo>
                <a:lnTo>
                  <a:pt x="263" y="243"/>
                </a:lnTo>
                <a:lnTo>
                  <a:pt x="262" y="246"/>
                </a:lnTo>
                <a:lnTo>
                  <a:pt x="262" y="246"/>
                </a:lnTo>
                <a:lnTo>
                  <a:pt x="263" y="247"/>
                </a:lnTo>
                <a:lnTo>
                  <a:pt x="263" y="247"/>
                </a:lnTo>
                <a:lnTo>
                  <a:pt x="265" y="251"/>
                </a:lnTo>
                <a:lnTo>
                  <a:pt x="265" y="251"/>
                </a:lnTo>
                <a:lnTo>
                  <a:pt x="267" y="255"/>
                </a:lnTo>
                <a:lnTo>
                  <a:pt x="267" y="255"/>
                </a:lnTo>
                <a:close/>
                <a:moveTo>
                  <a:pt x="22" y="143"/>
                </a:moveTo>
                <a:lnTo>
                  <a:pt x="22" y="143"/>
                </a:lnTo>
                <a:lnTo>
                  <a:pt x="30" y="134"/>
                </a:lnTo>
                <a:lnTo>
                  <a:pt x="30" y="134"/>
                </a:lnTo>
                <a:lnTo>
                  <a:pt x="28" y="132"/>
                </a:lnTo>
                <a:lnTo>
                  <a:pt x="28" y="129"/>
                </a:lnTo>
                <a:lnTo>
                  <a:pt x="28" y="129"/>
                </a:lnTo>
                <a:lnTo>
                  <a:pt x="30" y="128"/>
                </a:lnTo>
                <a:lnTo>
                  <a:pt x="30" y="128"/>
                </a:lnTo>
                <a:lnTo>
                  <a:pt x="36" y="117"/>
                </a:lnTo>
                <a:lnTo>
                  <a:pt x="36" y="117"/>
                </a:lnTo>
                <a:lnTo>
                  <a:pt x="54" y="90"/>
                </a:lnTo>
                <a:lnTo>
                  <a:pt x="54" y="90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0" y="91"/>
                </a:lnTo>
                <a:lnTo>
                  <a:pt x="50" y="91"/>
                </a:lnTo>
                <a:lnTo>
                  <a:pt x="43" y="101"/>
                </a:lnTo>
                <a:lnTo>
                  <a:pt x="43" y="101"/>
                </a:lnTo>
                <a:lnTo>
                  <a:pt x="35" y="113"/>
                </a:lnTo>
                <a:lnTo>
                  <a:pt x="35" y="113"/>
                </a:lnTo>
                <a:lnTo>
                  <a:pt x="33" y="117"/>
                </a:lnTo>
                <a:lnTo>
                  <a:pt x="33" y="117"/>
                </a:lnTo>
                <a:lnTo>
                  <a:pt x="32" y="118"/>
                </a:lnTo>
                <a:lnTo>
                  <a:pt x="32" y="118"/>
                </a:lnTo>
                <a:lnTo>
                  <a:pt x="28" y="126"/>
                </a:lnTo>
                <a:lnTo>
                  <a:pt x="28" y="126"/>
                </a:lnTo>
                <a:lnTo>
                  <a:pt x="25" y="134"/>
                </a:lnTo>
                <a:lnTo>
                  <a:pt x="22" y="143"/>
                </a:lnTo>
                <a:lnTo>
                  <a:pt x="22" y="143"/>
                </a:lnTo>
                <a:lnTo>
                  <a:pt x="22" y="143"/>
                </a:lnTo>
                <a:lnTo>
                  <a:pt x="22" y="143"/>
                </a:lnTo>
                <a:close/>
                <a:moveTo>
                  <a:pt x="257" y="109"/>
                </a:moveTo>
                <a:lnTo>
                  <a:pt x="257" y="109"/>
                </a:lnTo>
                <a:lnTo>
                  <a:pt x="262" y="99"/>
                </a:lnTo>
                <a:lnTo>
                  <a:pt x="262" y="99"/>
                </a:lnTo>
                <a:lnTo>
                  <a:pt x="260" y="99"/>
                </a:lnTo>
                <a:lnTo>
                  <a:pt x="260" y="99"/>
                </a:lnTo>
                <a:lnTo>
                  <a:pt x="259" y="99"/>
                </a:lnTo>
                <a:lnTo>
                  <a:pt x="259" y="101"/>
                </a:lnTo>
                <a:lnTo>
                  <a:pt x="259" y="101"/>
                </a:lnTo>
                <a:lnTo>
                  <a:pt x="252" y="109"/>
                </a:lnTo>
                <a:lnTo>
                  <a:pt x="252" y="109"/>
                </a:lnTo>
                <a:lnTo>
                  <a:pt x="251" y="110"/>
                </a:lnTo>
                <a:lnTo>
                  <a:pt x="251" y="110"/>
                </a:lnTo>
                <a:lnTo>
                  <a:pt x="249" y="110"/>
                </a:lnTo>
                <a:lnTo>
                  <a:pt x="249" y="110"/>
                </a:lnTo>
                <a:lnTo>
                  <a:pt x="248" y="109"/>
                </a:lnTo>
                <a:lnTo>
                  <a:pt x="248" y="109"/>
                </a:lnTo>
                <a:lnTo>
                  <a:pt x="249" y="107"/>
                </a:lnTo>
                <a:lnTo>
                  <a:pt x="249" y="107"/>
                </a:lnTo>
                <a:lnTo>
                  <a:pt x="251" y="101"/>
                </a:lnTo>
                <a:lnTo>
                  <a:pt x="251" y="101"/>
                </a:lnTo>
                <a:lnTo>
                  <a:pt x="252" y="99"/>
                </a:lnTo>
                <a:lnTo>
                  <a:pt x="252" y="99"/>
                </a:lnTo>
                <a:lnTo>
                  <a:pt x="248" y="99"/>
                </a:lnTo>
                <a:lnTo>
                  <a:pt x="248" y="99"/>
                </a:lnTo>
                <a:lnTo>
                  <a:pt x="245" y="99"/>
                </a:lnTo>
                <a:lnTo>
                  <a:pt x="243" y="101"/>
                </a:lnTo>
                <a:lnTo>
                  <a:pt x="243" y="101"/>
                </a:lnTo>
                <a:lnTo>
                  <a:pt x="241" y="104"/>
                </a:lnTo>
                <a:lnTo>
                  <a:pt x="241" y="104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49" y="112"/>
                </a:lnTo>
                <a:lnTo>
                  <a:pt x="249" y="112"/>
                </a:lnTo>
                <a:lnTo>
                  <a:pt x="251" y="112"/>
                </a:lnTo>
                <a:lnTo>
                  <a:pt x="251" y="112"/>
                </a:lnTo>
                <a:lnTo>
                  <a:pt x="254" y="110"/>
                </a:lnTo>
                <a:lnTo>
                  <a:pt x="254" y="110"/>
                </a:lnTo>
                <a:lnTo>
                  <a:pt x="256" y="109"/>
                </a:lnTo>
                <a:lnTo>
                  <a:pt x="257" y="109"/>
                </a:lnTo>
                <a:lnTo>
                  <a:pt x="257" y="109"/>
                </a:lnTo>
                <a:close/>
                <a:moveTo>
                  <a:pt x="166" y="342"/>
                </a:moveTo>
                <a:lnTo>
                  <a:pt x="166" y="342"/>
                </a:lnTo>
                <a:lnTo>
                  <a:pt x="164" y="342"/>
                </a:lnTo>
                <a:lnTo>
                  <a:pt x="164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4"/>
                </a:lnTo>
                <a:lnTo>
                  <a:pt x="156" y="344"/>
                </a:lnTo>
                <a:lnTo>
                  <a:pt x="136" y="369"/>
                </a:lnTo>
                <a:lnTo>
                  <a:pt x="136" y="369"/>
                </a:lnTo>
                <a:lnTo>
                  <a:pt x="136" y="370"/>
                </a:lnTo>
                <a:lnTo>
                  <a:pt x="136" y="370"/>
                </a:lnTo>
                <a:lnTo>
                  <a:pt x="136" y="370"/>
                </a:lnTo>
                <a:lnTo>
                  <a:pt x="136" y="370"/>
                </a:lnTo>
                <a:lnTo>
                  <a:pt x="166" y="344"/>
                </a:lnTo>
                <a:lnTo>
                  <a:pt x="166" y="344"/>
                </a:lnTo>
                <a:lnTo>
                  <a:pt x="166" y="342"/>
                </a:lnTo>
                <a:lnTo>
                  <a:pt x="166" y="342"/>
                </a:lnTo>
                <a:close/>
                <a:moveTo>
                  <a:pt x="62" y="146"/>
                </a:moveTo>
                <a:lnTo>
                  <a:pt x="62" y="146"/>
                </a:lnTo>
                <a:lnTo>
                  <a:pt x="62" y="146"/>
                </a:lnTo>
                <a:lnTo>
                  <a:pt x="62" y="146"/>
                </a:lnTo>
                <a:lnTo>
                  <a:pt x="63" y="145"/>
                </a:lnTo>
                <a:lnTo>
                  <a:pt x="63" y="145"/>
                </a:lnTo>
                <a:lnTo>
                  <a:pt x="68" y="142"/>
                </a:lnTo>
                <a:lnTo>
                  <a:pt x="68" y="142"/>
                </a:lnTo>
                <a:lnTo>
                  <a:pt x="71" y="140"/>
                </a:lnTo>
                <a:lnTo>
                  <a:pt x="71" y="140"/>
                </a:lnTo>
                <a:lnTo>
                  <a:pt x="71" y="139"/>
                </a:lnTo>
                <a:lnTo>
                  <a:pt x="71" y="139"/>
                </a:lnTo>
                <a:lnTo>
                  <a:pt x="71" y="137"/>
                </a:lnTo>
                <a:lnTo>
                  <a:pt x="71" y="137"/>
                </a:lnTo>
                <a:lnTo>
                  <a:pt x="71" y="137"/>
                </a:lnTo>
                <a:lnTo>
                  <a:pt x="71" y="137"/>
                </a:lnTo>
                <a:lnTo>
                  <a:pt x="69" y="135"/>
                </a:lnTo>
                <a:lnTo>
                  <a:pt x="69" y="134"/>
                </a:lnTo>
                <a:lnTo>
                  <a:pt x="69" y="134"/>
                </a:lnTo>
                <a:lnTo>
                  <a:pt x="71" y="132"/>
                </a:lnTo>
                <a:lnTo>
                  <a:pt x="71" y="132"/>
                </a:lnTo>
                <a:lnTo>
                  <a:pt x="74" y="131"/>
                </a:lnTo>
                <a:lnTo>
                  <a:pt x="74" y="131"/>
                </a:lnTo>
                <a:lnTo>
                  <a:pt x="74" y="129"/>
                </a:lnTo>
                <a:lnTo>
                  <a:pt x="74" y="129"/>
                </a:lnTo>
                <a:lnTo>
                  <a:pt x="76" y="124"/>
                </a:lnTo>
                <a:lnTo>
                  <a:pt x="76" y="124"/>
                </a:lnTo>
                <a:lnTo>
                  <a:pt x="74" y="124"/>
                </a:lnTo>
                <a:lnTo>
                  <a:pt x="74" y="124"/>
                </a:lnTo>
                <a:lnTo>
                  <a:pt x="69" y="124"/>
                </a:lnTo>
                <a:lnTo>
                  <a:pt x="69" y="124"/>
                </a:lnTo>
                <a:lnTo>
                  <a:pt x="68" y="126"/>
                </a:lnTo>
                <a:lnTo>
                  <a:pt x="68" y="126"/>
                </a:lnTo>
                <a:lnTo>
                  <a:pt x="60" y="140"/>
                </a:lnTo>
                <a:lnTo>
                  <a:pt x="60" y="140"/>
                </a:lnTo>
                <a:lnTo>
                  <a:pt x="60" y="140"/>
                </a:lnTo>
                <a:lnTo>
                  <a:pt x="60" y="140"/>
                </a:lnTo>
                <a:lnTo>
                  <a:pt x="62" y="140"/>
                </a:lnTo>
                <a:lnTo>
                  <a:pt x="62" y="140"/>
                </a:lnTo>
                <a:lnTo>
                  <a:pt x="63" y="140"/>
                </a:lnTo>
                <a:lnTo>
                  <a:pt x="63" y="142"/>
                </a:lnTo>
                <a:lnTo>
                  <a:pt x="63" y="142"/>
                </a:lnTo>
                <a:lnTo>
                  <a:pt x="62" y="143"/>
                </a:lnTo>
                <a:lnTo>
                  <a:pt x="62" y="143"/>
                </a:lnTo>
                <a:lnTo>
                  <a:pt x="62" y="146"/>
                </a:lnTo>
                <a:lnTo>
                  <a:pt x="62" y="146"/>
                </a:lnTo>
                <a:close/>
                <a:moveTo>
                  <a:pt x="290" y="107"/>
                </a:moveTo>
                <a:lnTo>
                  <a:pt x="290" y="107"/>
                </a:lnTo>
                <a:lnTo>
                  <a:pt x="284" y="118"/>
                </a:lnTo>
                <a:lnTo>
                  <a:pt x="284" y="118"/>
                </a:lnTo>
                <a:lnTo>
                  <a:pt x="284" y="118"/>
                </a:lnTo>
                <a:lnTo>
                  <a:pt x="284" y="118"/>
                </a:lnTo>
                <a:lnTo>
                  <a:pt x="284" y="121"/>
                </a:lnTo>
                <a:lnTo>
                  <a:pt x="282" y="123"/>
                </a:lnTo>
                <a:lnTo>
                  <a:pt x="282" y="123"/>
                </a:lnTo>
                <a:lnTo>
                  <a:pt x="281" y="124"/>
                </a:lnTo>
                <a:lnTo>
                  <a:pt x="281" y="124"/>
                </a:lnTo>
                <a:lnTo>
                  <a:pt x="278" y="129"/>
                </a:lnTo>
                <a:lnTo>
                  <a:pt x="278" y="129"/>
                </a:lnTo>
                <a:lnTo>
                  <a:pt x="281" y="128"/>
                </a:lnTo>
                <a:lnTo>
                  <a:pt x="281" y="128"/>
                </a:lnTo>
                <a:lnTo>
                  <a:pt x="287" y="126"/>
                </a:lnTo>
                <a:lnTo>
                  <a:pt x="292" y="126"/>
                </a:lnTo>
                <a:lnTo>
                  <a:pt x="292" y="126"/>
                </a:lnTo>
                <a:lnTo>
                  <a:pt x="293" y="118"/>
                </a:lnTo>
                <a:lnTo>
                  <a:pt x="293" y="118"/>
                </a:lnTo>
                <a:lnTo>
                  <a:pt x="293" y="117"/>
                </a:lnTo>
                <a:lnTo>
                  <a:pt x="293" y="117"/>
                </a:lnTo>
                <a:lnTo>
                  <a:pt x="292" y="110"/>
                </a:lnTo>
                <a:lnTo>
                  <a:pt x="292" y="110"/>
                </a:lnTo>
                <a:lnTo>
                  <a:pt x="290" y="107"/>
                </a:lnTo>
                <a:lnTo>
                  <a:pt x="290" y="107"/>
                </a:lnTo>
                <a:close/>
                <a:moveTo>
                  <a:pt x="189" y="115"/>
                </a:moveTo>
                <a:lnTo>
                  <a:pt x="189" y="115"/>
                </a:lnTo>
                <a:lnTo>
                  <a:pt x="188" y="115"/>
                </a:lnTo>
                <a:lnTo>
                  <a:pt x="188" y="115"/>
                </a:lnTo>
                <a:lnTo>
                  <a:pt x="188" y="117"/>
                </a:lnTo>
                <a:lnTo>
                  <a:pt x="188" y="117"/>
                </a:lnTo>
                <a:lnTo>
                  <a:pt x="188" y="129"/>
                </a:lnTo>
                <a:lnTo>
                  <a:pt x="188" y="129"/>
                </a:lnTo>
                <a:lnTo>
                  <a:pt x="186" y="158"/>
                </a:lnTo>
                <a:lnTo>
                  <a:pt x="186" y="158"/>
                </a:lnTo>
                <a:lnTo>
                  <a:pt x="186" y="158"/>
                </a:lnTo>
                <a:lnTo>
                  <a:pt x="186" y="159"/>
                </a:lnTo>
                <a:lnTo>
                  <a:pt x="186" y="159"/>
                </a:lnTo>
                <a:lnTo>
                  <a:pt x="186" y="159"/>
                </a:lnTo>
                <a:lnTo>
                  <a:pt x="186" y="159"/>
                </a:lnTo>
                <a:lnTo>
                  <a:pt x="192" y="159"/>
                </a:lnTo>
                <a:lnTo>
                  <a:pt x="192" y="159"/>
                </a:lnTo>
                <a:lnTo>
                  <a:pt x="189" y="115"/>
                </a:lnTo>
                <a:lnTo>
                  <a:pt x="189" y="115"/>
                </a:lnTo>
                <a:close/>
                <a:moveTo>
                  <a:pt x="82" y="380"/>
                </a:moveTo>
                <a:lnTo>
                  <a:pt x="82" y="380"/>
                </a:lnTo>
                <a:lnTo>
                  <a:pt x="82" y="380"/>
                </a:lnTo>
                <a:lnTo>
                  <a:pt x="82" y="380"/>
                </a:lnTo>
                <a:lnTo>
                  <a:pt x="80" y="377"/>
                </a:lnTo>
                <a:lnTo>
                  <a:pt x="80" y="377"/>
                </a:lnTo>
                <a:lnTo>
                  <a:pt x="76" y="364"/>
                </a:lnTo>
                <a:lnTo>
                  <a:pt x="69" y="352"/>
                </a:lnTo>
                <a:lnTo>
                  <a:pt x="69" y="352"/>
                </a:lnTo>
                <a:lnTo>
                  <a:pt x="68" y="347"/>
                </a:lnTo>
                <a:lnTo>
                  <a:pt x="68" y="347"/>
                </a:lnTo>
                <a:lnTo>
                  <a:pt x="55" y="325"/>
                </a:lnTo>
                <a:lnTo>
                  <a:pt x="55" y="325"/>
                </a:lnTo>
                <a:lnTo>
                  <a:pt x="54" y="325"/>
                </a:lnTo>
                <a:lnTo>
                  <a:pt x="54" y="325"/>
                </a:lnTo>
                <a:lnTo>
                  <a:pt x="54" y="325"/>
                </a:lnTo>
                <a:lnTo>
                  <a:pt x="54" y="325"/>
                </a:lnTo>
                <a:lnTo>
                  <a:pt x="57" y="334"/>
                </a:lnTo>
                <a:lnTo>
                  <a:pt x="60" y="342"/>
                </a:lnTo>
                <a:lnTo>
                  <a:pt x="60" y="342"/>
                </a:lnTo>
                <a:lnTo>
                  <a:pt x="63" y="348"/>
                </a:lnTo>
                <a:lnTo>
                  <a:pt x="63" y="348"/>
                </a:lnTo>
                <a:lnTo>
                  <a:pt x="77" y="372"/>
                </a:lnTo>
                <a:lnTo>
                  <a:pt x="77" y="372"/>
                </a:lnTo>
                <a:lnTo>
                  <a:pt x="82" y="380"/>
                </a:lnTo>
                <a:lnTo>
                  <a:pt x="82" y="380"/>
                </a:lnTo>
                <a:close/>
                <a:moveTo>
                  <a:pt x="298" y="164"/>
                </a:moveTo>
                <a:lnTo>
                  <a:pt x="298" y="164"/>
                </a:lnTo>
                <a:lnTo>
                  <a:pt x="284" y="175"/>
                </a:lnTo>
                <a:lnTo>
                  <a:pt x="284" y="175"/>
                </a:lnTo>
                <a:lnTo>
                  <a:pt x="286" y="181"/>
                </a:lnTo>
                <a:lnTo>
                  <a:pt x="286" y="181"/>
                </a:lnTo>
                <a:lnTo>
                  <a:pt x="298" y="175"/>
                </a:lnTo>
                <a:lnTo>
                  <a:pt x="298" y="175"/>
                </a:lnTo>
                <a:lnTo>
                  <a:pt x="298" y="164"/>
                </a:lnTo>
                <a:lnTo>
                  <a:pt x="298" y="164"/>
                </a:lnTo>
                <a:close/>
                <a:moveTo>
                  <a:pt x="73" y="80"/>
                </a:moveTo>
                <a:lnTo>
                  <a:pt x="73" y="80"/>
                </a:lnTo>
                <a:lnTo>
                  <a:pt x="69" y="82"/>
                </a:lnTo>
                <a:lnTo>
                  <a:pt x="69" y="85"/>
                </a:lnTo>
                <a:lnTo>
                  <a:pt x="69" y="85"/>
                </a:lnTo>
                <a:lnTo>
                  <a:pt x="68" y="88"/>
                </a:lnTo>
                <a:lnTo>
                  <a:pt x="68" y="88"/>
                </a:lnTo>
                <a:lnTo>
                  <a:pt x="63" y="98"/>
                </a:lnTo>
                <a:lnTo>
                  <a:pt x="63" y="98"/>
                </a:lnTo>
                <a:lnTo>
                  <a:pt x="50" y="123"/>
                </a:lnTo>
                <a:lnTo>
                  <a:pt x="50" y="123"/>
                </a:lnTo>
                <a:lnTo>
                  <a:pt x="49" y="126"/>
                </a:lnTo>
                <a:lnTo>
                  <a:pt x="49" y="126"/>
                </a:lnTo>
                <a:lnTo>
                  <a:pt x="49" y="124"/>
                </a:lnTo>
                <a:lnTo>
                  <a:pt x="49" y="124"/>
                </a:lnTo>
                <a:lnTo>
                  <a:pt x="63" y="104"/>
                </a:lnTo>
                <a:lnTo>
                  <a:pt x="63" y="104"/>
                </a:lnTo>
                <a:lnTo>
                  <a:pt x="73" y="88"/>
                </a:lnTo>
                <a:lnTo>
                  <a:pt x="73" y="88"/>
                </a:lnTo>
                <a:lnTo>
                  <a:pt x="73" y="87"/>
                </a:lnTo>
                <a:lnTo>
                  <a:pt x="73" y="87"/>
                </a:lnTo>
                <a:lnTo>
                  <a:pt x="73" y="80"/>
                </a:lnTo>
                <a:lnTo>
                  <a:pt x="73" y="80"/>
                </a:lnTo>
                <a:close/>
                <a:moveTo>
                  <a:pt x="248" y="254"/>
                </a:moveTo>
                <a:lnTo>
                  <a:pt x="248" y="254"/>
                </a:lnTo>
                <a:lnTo>
                  <a:pt x="248" y="251"/>
                </a:lnTo>
                <a:lnTo>
                  <a:pt x="248" y="251"/>
                </a:lnTo>
                <a:lnTo>
                  <a:pt x="251" y="240"/>
                </a:lnTo>
                <a:lnTo>
                  <a:pt x="251" y="240"/>
                </a:lnTo>
                <a:lnTo>
                  <a:pt x="252" y="238"/>
                </a:lnTo>
                <a:lnTo>
                  <a:pt x="252" y="238"/>
                </a:lnTo>
                <a:lnTo>
                  <a:pt x="254" y="236"/>
                </a:lnTo>
                <a:lnTo>
                  <a:pt x="254" y="236"/>
                </a:lnTo>
                <a:lnTo>
                  <a:pt x="256" y="238"/>
                </a:lnTo>
                <a:lnTo>
                  <a:pt x="256" y="238"/>
                </a:lnTo>
                <a:lnTo>
                  <a:pt x="257" y="240"/>
                </a:lnTo>
                <a:lnTo>
                  <a:pt x="257" y="240"/>
                </a:lnTo>
                <a:lnTo>
                  <a:pt x="259" y="240"/>
                </a:lnTo>
                <a:lnTo>
                  <a:pt x="259" y="241"/>
                </a:lnTo>
                <a:lnTo>
                  <a:pt x="259" y="241"/>
                </a:lnTo>
                <a:lnTo>
                  <a:pt x="259" y="238"/>
                </a:lnTo>
                <a:lnTo>
                  <a:pt x="259" y="238"/>
                </a:lnTo>
                <a:lnTo>
                  <a:pt x="259" y="236"/>
                </a:lnTo>
                <a:lnTo>
                  <a:pt x="259" y="236"/>
                </a:lnTo>
                <a:lnTo>
                  <a:pt x="257" y="235"/>
                </a:lnTo>
                <a:lnTo>
                  <a:pt x="257" y="235"/>
                </a:lnTo>
                <a:lnTo>
                  <a:pt x="241" y="235"/>
                </a:lnTo>
                <a:lnTo>
                  <a:pt x="241" y="235"/>
                </a:lnTo>
                <a:lnTo>
                  <a:pt x="243" y="240"/>
                </a:lnTo>
                <a:lnTo>
                  <a:pt x="243" y="240"/>
                </a:lnTo>
                <a:lnTo>
                  <a:pt x="245" y="247"/>
                </a:lnTo>
                <a:lnTo>
                  <a:pt x="245" y="247"/>
                </a:lnTo>
                <a:lnTo>
                  <a:pt x="245" y="249"/>
                </a:lnTo>
                <a:lnTo>
                  <a:pt x="245" y="249"/>
                </a:lnTo>
                <a:lnTo>
                  <a:pt x="248" y="254"/>
                </a:lnTo>
                <a:lnTo>
                  <a:pt x="248" y="254"/>
                </a:lnTo>
                <a:close/>
                <a:moveTo>
                  <a:pt x="115" y="426"/>
                </a:moveTo>
                <a:lnTo>
                  <a:pt x="115" y="426"/>
                </a:lnTo>
                <a:lnTo>
                  <a:pt x="114" y="426"/>
                </a:lnTo>
                <a:lnTo>
                  <a:pt x="114" y="426"/>
                </a:lnTo>
                <a:lnTo>
                  <a:pt x="110" y="424"/>
                </a:lnTo>
                <a:lnTo>
                  <a:pt x="110" y="424"/>
                </a:lnTo>
                <a:lnTo>
                  <a:pt x="109" y="423"/>
                </a:lnTo>
                <a:lnTo>
                  <a:pt x="109" y="419"/>
                </a:lnTo>
                <a:lnTo>
                  <a:pt x="109" y="419"/>
                </a:lnTo>
                <a:lnTo>
                  <a:pt x="110" y="419"/>
                </a:lnTo>
                <a:lnTo>
                  <a:pt x="110" y="419"/>
                </a:lnTo>
                <a:lnTo>
                  <a:pt x="110" y="418"/>
                </a:lnTo>
                <a:lnTo>
                  <a:pt x="110" y="418"/>
                </a:lnTo>
                <a:lnTo>
                  <a:pt x="109" y="413"/>
                </a:lnTo>
                <a:lnTo>
                  <a:pt x="109" y="413"/>
                </a:lnTo>
                <a:lnTo>
                  <a:pt x="107" y="407"/>
                </a:lnTo>
                <a:lnTo>
                  <a:pt x="107" y="407"/>
                </a:lnTo>
                <a:lnTo>
                  <a:pt x="106" y="407"/>
                </a:lnTo>
                <a:lnTo>
                  <a:pt x="106" y="407"/>
                </a:lnTo>
                <a:lnTo>
                  <a:pt x="103" y="405"/>
                </a:lnTo>
                <a:lnTo>
                  <a:pt x="103" y="405"/>
                </a:lnTo>
                <a:lnTo>
                  <a:pt x="103" y="405"/>
                </a:lnTo>
                <a:lnTo>
                  <a:pt x="103" y="405"/>
                </a:lnTo>
                <a:lnTo>
                  <a:pt x="104" y="415"/>
                </a:lnTo>
                <a:lnTo>
                  <a:pt x="104" y="415"/>
                </a:lnTo>
                <a:lnTo>
                  <a:pt x="104" y="416"/>
                </a:lnTo>
                <a:lnTo>
                  <a:pt x="103" y="418"/>
                </a:lnTo>
                <a:lnTo>
                  <a:pt x="103" y="418"/>
                </a:lnTo>
                <a:lnTo>
                  <a:pt x="114" y="434"/>
                </a:lnTo>
                <a:lnTo>
                  <a:pt x="114" y="434"/>
                </a:lnTo>
                <a:lnTo>
                  <a:pt x="115" y="426"/>
                </a:lnTo>
                <a:lnTo>
                  <a:pt x="115" y="426"/>
                </a:lnTo>
                <a:close/>
                <a:moveTo>
                  <a:pt x="241" y="277"/>
                </a:moveTo>
                <a:lnTo>
                  <a:pt x="241" y="277"/>
                </a:lnTo>
                <a:lnTo>
                  <a:pt x="241" y="268"/>
                </a:lnTo>
                <a:lnTo>
                  <a:pt x="241" y="268"/>
                </a:lnTo>
                <a:lnTo>
                  <a:pt x="241" y="260"/>
                </a:lnTo>
                <a:lnTo>
                  <a:pt x="241" y="260"/>
                </a:lnTo>
                <a:lnTo>
                  <a:pt x="240" y="255"/>
                </a:lnTo>
                <a:lnTo>
                  <a:pt x="240" y="255"/>
                </a:lnTo>
                <a:lnTo>
                  <a:pt x="240" y="251"/>
                </a:lnTo>
                <a:lnTo>
                  <a:pt x="240" y="251"/>
                </a:lnTo>
                <a:lnTo>
                  <a:pt x="240" y="247"/>
                </a:lnTo>
                <a:lnTo>
                  <a:pt x="240" y="247"/>
                </a:lnTo>
                <a:lnTo>
                  <a:pt x="241" y="246"/>
                </a:lnTo>
                <a:lnTo>
                  <a:pt x="241" y="246"/>
                </a:lnTo>
                <a:lnTo>
                  <a:pt x="241" y="243"/>
                </a:lnTo>
                <a:lnTo>
                  <a:pt x="241" y="243"/>
                </a:lnTo>
                <a:lnTo>
                  <a:pt x="240" y="241"/>
                </a:lnTo>
                <a:lnTo>
                  <a:pt x="240" y="241"/>
                </a:lnTo>
                <a:lnTo>
                  <a:pt x="240" y="243"/>
                </a:lnTo>
                <a:lnTo>
                  <a:pt x="240" y="243"/>
                </a:lnTo>
                <a:lnTo>
                  <a:pt x="240" y="244"/>
                </a:lnTo>
                <a:lnTo>
                  <a:pt x="240" y="244"/>
                </a:lnTo>
                <a:lnTo>
                  <a:pt x="235" y="274"/>
                </a:lnTo>
                <a:lnTo>
                  <a:pt x="235" y="274"/>
                </a:lnTo>
                <a:lnTo>
                  <a:pt x="235" y="276"/>
                </a:lnTo>
                <a:lnTo>
                  <a:pt x="235" y="276"/>
                </a:lnTo>
                <a:lnTo>
                  <a:pt x="237" y="279"/>
                </a:lnTo>
                <a:lnTo>
                  <a:pt x="237" y="279"/>
                </a:lnTo>
                <a:lnTo>
                  <a:pt x="241" y="277"/>
                </a:lnTo>
                <a:lnTo>
                  <a:pt x="241" y="277"/>
                </a:lnTo>
                <a:close/>
                <a:moveTo>
                  <a:pt x="185" y="159"/>
                </a:moveTo>
                <a:lnTo>
                  <a:pt x="185" y="159"/>
                </a:lnTo>
                <a:lnTo>
                  <a:pt x="183" y="158"/>
                </a:lnTo>
                <a:lnTo>
                  <a:pt x="183" y="156"/>
                </a:lnTo>
                <a:lnTo>
                  <a:pt x="183" y="156"/>
                </a:lnTo>
                <a:lnTo>
                  <a:pt x="185" y="107"/>
                </a:lnTo>
                <a:lnTo>
                  <a:pt x="185" y="107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81" y="104"/>
                </a:lnTo>
                <a:lnTo>
                  <a:pt x="181" y="159"/>
                </a:lnTo>
                <a:lnTo>
                  <a:pt x="181" y="159"/>
                </a:lnTo>
                <a:lnTo>
                  <a:pt x="185" y="159"/>
                </a:lnTo>
                <a:lnTo>
                  <a:pt x="185" y="159"/>
                </a:lnTo>
                <a:close/>
                <a:moveTo>
                  <a:pt x="169" y="82"/>
                </a:moveTo>
                <a:lnTo>
                  <a:pt x="169" y="82"/>
                </a:lnTo>
                <a:lnTo>
                  <a:pt x="167" y="83"/>
                </a:lnTo>
                <a:lnTo>
                  <a:pt x="167" y="83"/>
                </a:lnTo>
                <a:lnTo>
                  <a:pt x="164" y="85"/>
                </a:lnTo>
                <a:lnTo>
                  <a:pt x="164" y="85"/>
                </a:lnTo>
                <a:lnTo>
                  <a:pt x="162" y="87"/>
                </a:lnTo>
                <a:lnTo>
                  <a:pt x="162" y="87"/>
                </a:lnTo>
                <a:lnTo>
                  <a:pt x="156" y="96"/>
                </a:lnTo>
                <a:lnTo>
                  <a:pt x="156" y="96"/>
                </a:lnTo>
                <a:lnTo>
                  <a:pt x="156" y="98"/>
                </a:lnTo>
                <a:lnTo>
                  <a:pt x="156" y="98"/>
                </a:lnTo>
                <a:lnTo>
                  <a:pt x="169" y="98"/>
                </a:lnTo>
                <a:lnTo>
                  <a:pt x="169" y="98"/>
                </a:lnTo>
                <a:lnTo>
                  <a:pt x="169" y="94"/>
                </a:lnTo>
                <a:lnTo>
                  <a:pt x="169" y="93"/>
                </a:lnTo>
                <a:lnTo>
                  <a:pt x="169" y="93"/>
                </a:lnTo>
                <a:lnTo>
                  <a:pt x="169" y="85"/>
                </a:lnTo>
                <a:lnTo>
                  <a:pt x="169" y="85"/>
                </a:lnTo>
                <a:lnTo>
                  <a:pt x="169" y="82"/>
                </a:lnTo>
                <a:lnTo>
                  <a:pt x="169" y="82"/>
                </a:lnTo>
                <a:close/>
                <a:moveTo>
                  <a:pt x="17" y="219"/>
                </a:moveTo>
                <a:lnTo>
                  <a:pt x="17" y="219"/>
                </a:lnTo>
                <a:lnTo>
                  <a:pt x="14" y="219"/>
                </a:lnTo>
                <a:lnTo>
                  <a:pt x="14" y="217"/>
                </a:lnTo>
                <a:lnTo>
                  <a:pt x="14" y="217"/>
                </a:lnTo>
                <a:lnTo>
                  <a:pt x="14" y="216"/>
                </a:lnTo>
                <a:lnTo>
                  <a:pt x="14" y="216"/>
                </a:lnTo>
                <a:lnTo>
                  <a:pt x="13" y="200"/>
                </a:lnTo>
                <a:lnTo>
                  <a:pt x="13" y="200"/>
                </a:lnTo>
                <a:lnTo>
                  <a:pt x="13" y="189"/>
                </a:lnTo>
                <a:lnTo>
                  <a:pt x="16" y="180"/>
                </a:lnTo>
                <a:lnTo>
                  <a:pt x="16" y="180"/>
                </a:lnTo>
                <a:lnTo>
                  <a:pt x="16" y="175"/>
                </a:lnTo>
                <a:lnTo>
                  <a:pt x="16" y="175"/>
                </a:lnTo>
                <a:lnTo>
                  <a:pt x="16" y="176"/>
                </a:lnTo>
                <a:lnTo>
                  <a:pt x="16" y="176"/>
                </a:lnTo>
                <a:lnTo>
                  <a:pt x="13" y="187"/>
                </a:lnTo>
                <a:lnTo>
                  <a:pt x="13" y="187"/>
                </a:lnTo>
                <a:lnTo>
                  <a:pt x="13" y="197"/>
                </a:lnTo>
                <a:lnTo>
                  <a:pt x="13" y="197"/>
                </a:lnTo>
                <a:lnTo>
                  <a:pt x="11" y="213"/>
                </a:lnTo>
                <a:lnTo>
                  <a:pt x="11" y="213"/>
                </a:lnTo>
                <a:lnTo>
                  <a:pt x="11" y="214"/>
                </a:lnTo>
                <a:lnTo>
                  <a:pt x="11" y="214"/>
                </a:lnTo>
                <a:lnTo>
                  <a:pt x="13" y="221"/>
                </a:lnTo>
                <a:lnTo>
                  <a:pt x="13" y="221"/>
                </a:lnTo>
                <a:lnTo>
                  <a:pt x="21" y="247"/>
                </a:lnTo>
                <a:lnTo>
                  <a:pt x="21" y="247"/>
                </a:lnTo>
                <a:lnTo>
                  <a:pt x="25" y="262"/>
                </a:lnTo>
                <a:lnTo>
                  <a:pt x="25" y="262"/>
                </a:lnTo>
                <a:lnTo>
                  <a:pt x="25" y="263"/>
                </a:lnTo>
                <a:lnTo>
                  <a:pt x="25" y="263"/>
                </a:lnTo>
                <a:lnTo>
                  <a:pt x="25" y="262"/>
                </a:lnTo>
                <a:lnTo>
                  <a:pt x="25" y="262"/>
                </a:lnTo>
                <a:lnTo>
                  <a:pt x="22" y="249"/>
                </a:lnTo>
                <a:lnTo>
                  <a:pt x="22" y="249"/>
                </a:lnTo>
                <a:lnTo>
                  <a:pt x="19" y="233"/>
                </a:lnTo>
                <a:lnTo>
                  <a:pt x="17" y="219"/>
                </a:lnTo>
                <a:lnTo>
                  <a:pt x="17" y="219"/>
                </a:lnTo>
                <a:close/>
                <a:moveTo>
                  <a:pt x="110" y="307"/>
                </a:moveTo>
                <a:lnTo>
                  <a:pt x="110" y="307"/>
                </a:lnTo>
                <a:lnTo>
                  <a:pt x="109" y="309"/>
                </a:lnTo>
                <a:lnTo>
                  <a:pt x="109" y="309"/>
                </a:lnTo>
                <a:lnTo>
                  <a:pt x="107" y="311"/>
                </a:lnTo>
                <a:lnTo>
                  <a:pt x="107" y="309"/>
                </a:lnTo>
                <a:lnTo>
                  <a:pt x="107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6"/>
                </a:lnTo>
                <a:lnTo>
                  <a:pt x="104" y="306"/>
                </a:lnTo>
                <a:lnTo>
                  <a:pt x="103" y="293"/>
                </a:lnTo>
                <a:lnTo>
                  <a:pt x="99" y="281"/>
                </a:lnTo>
                <a:lnTo>
                  <a:pt x="99" y="281"/>
                </a:lnTo>
                <a:lnTo>
                  <a:pt x="99" y="274"/>
                </a:lnTo>
                <a:lnTo>
                  <a:pt x="99" y="274"/>
                </a:lnTo>
                <a:lnTo>
                  <a:pt x="98" y="276"/>
                </a:lnTo>
                <a:lnTo>
                  <a:pt x="98" y="276"/>
                </a:lnTo>
                <a:lnTo>
                  <a:pt x="96" y="295"/>
                </a:lnTo>
                <a:lnTo>
                  <a:pt x="96" y="295"/>
                </a:lnTo>
                <a:lnTo>
                  <a:pt x="98" y="296"/>
                </a:lnTo>
                <a:lnTo>
                  <a:pt x="98" y="296"/>
                </a:lnTo>
                <a:lnTo>
                  <a:pt x="99" y="298"/>
                </a:lnTo>
                <a:lnTo>
                  <a:pt x="99" y="298"/>
                </a:lnTo>
                <a:lnTo>
                  <a:pt x="103" y="303"/>
                </a:lnTo>
                <a:lnTo>
                  <a:pt x="103" y="303"/>
                </a:lnTo>
                <a:lnTo>
                  <a:pt x="107" y="312"/>
                </a:lnTo>
                <a:lnTo>
                  <a:pt x="107" y="312"/>
                </a:lnTo>
                <a:lnTo>
                  <a:pt x="109" y="314"/>
                </a:lnTo>
                <a:lnTo>
                  <a:pt x="109" y="314"/>
                </a:lnTo>
                <a:lnTo>
                  <a:pt x="110" y="314"/>
                </a:lnTo>
                <a:lnTo>
                  <a:pt x="110" y="314"/>
                </a:lnTo>
                <a:lnTo>
                  <a:pt x="112" y="314"/>
                </a:lnTo>
                <a:lnTo>
                  <a:pt x="112" y="314"/>
                </a:lnTo>
                <a:lnTo>
                  <a:pt x="110" y="307"/>
                </a:lnTo>
                <a:lnTo>
                  <a:pt x="110" y="307"/>
                </a:lnTo>
                <a:close/>
                <a:moveTo>
                  <a:pt x="268" y="227"/>
                </a:moveTo>
                <a:lnTo>
                  <a:pt x="268" y="227"/>
                </a:lnTo>
                <a:lnTo>
                  <a:pt x="267" y="205"/>
                </a:lnTo>
                <a:lnTo>
                  <a:pt x="265" y="181"/>
                </a:lnTo>
                <a:lnTo>
                  <a:pt x="265" y="181"/>
                </a:lnTo>
                <a:lnTo>
                  <a:pt x="263" y="205"/>
                </a:lnTo>
                <a:lnTo>
                  <a:pt x="263" y="227"/>
                </a:lnTo>
                <a:lnTo>
                  <a:pt x="263" y="227"/>
                </a:lnTo>
                <a:lnTo>
                  <a:pt x="268" y="227"/>
                </a:lnTo>
                <a:lnTo>
                  <a:pt x="268" y="227"/>
                </a:lnTo>
                <a:close/>
                <a:moveTo>
                  <a:pt x="79" y="96"/>
                </a:moveTo>
                <a:lnTo>
                  <a:pt x="79" y="96"/>
                </a:lnTo>
                <a:lnTo>
                  <a:pt x="80" y="94"/>
                </a:lnTo>
                <a:lnTo>
                  <a:pt x="80" y="94"/>
                </a:lnTo>
                <a:lnTo>
                  <a:pt x="82" y="94"/>
                </a:lnTo>
                <a:lnTo>
                  <a:pt x="82" y="93"/>
                </a:lnTo>
                <a:lnTo>
                  <a:pt x="82" y="93"/>
                </a:lnTo>
                <a:lnTo>
                  <a:pt x="82" y="72"/>
                </a:lnTo>
                <a:lnTo>
                  <a:pt x="82" y="72"/>
                </a:lnTo>
                <a:lnTo>
                  <a:pt x="82" y="72"/>
                </a:lnTo>
                <a:lnTo>
                  <a:pt x="82" y="72"/>
                </a:lnTo>
                <a:lnTo>
                  <a:pt x="77" y="76"/>
                </a:lnTo>
                <a:lnTo>
                  <a:pt x="77" y="76"/>
                </a:lnTo>
                <a:lnTo>
                  <a:pt x="76" y="76"/>
                </a:lnTo>
                <a:lnTo>
                  <a:pt x="76" y="79"/>
                </a:lnTo>
                <a:lnTo>
                  <a:pt x="76" y="79"/>
                </a:lnTo>
                <a:lnTo>
                  <a:pt x="74" y="80"/>
                </a:lnTo>
                <a:lnTo>
                  <a:pt x="74" y="82"/>
                </a:lnTo>
                <a:lnTo>
                  <a:pt x="74" y="82"/>
                </a:lnTo>
                <a:lnTo>
                  <a:pt x="76" y="85"/>
                </a:lnTo>
                <a:lnTo>
                  <a:pt x="76" y="85"/>
                </a:lnTo>
                <a:lnTo>
                  <a:pt x="77" y="88"/>
                </a:lnTo>
                <a:lnTo>
                  <a:pt x="77" y="88"/>
                </a:lnTo>
                <a:lnTo>
                  <a:pt x="77" y="88"/>
                </a:lnTo>
                <a:lnTo>
                  <a:pt x="77" y="88"/>
                </a:lnTo>
                <a:lnTo>
                  <a:pt x="77" y="93"/>
                </a:lnTo>
                <a:lnTo>
                  <a:pt x="79" y="96"/>
                </a:lnTo>
                <a:lnTo>
                  <a:pt x="79" y="96"/>
                </a:lnTo>
                <a:close/>
                <a:moveTo>
                  <a:pt x="259" y="227"/>
                </a:moveTo>
                <a:lnTo>
                  <a:pt x="259" y="227"/>
                </a:lnTo>
                <a:lnTo>
                  <a:pt x="257" y="225"/>
                </a:lnTo>
                <a:lnTo>
                  <a:pt x="257" y="225"/>
                </a:lnTo>
                <a:lnTo>
                  <a:pt x="256" y="225"/>
                </a:lnTo>
                <a:lnTo>
                  <a:pt x="256" y="225"/>
                </a:lnTo>
                <a:lnTo>
                  <a:pt x="251" y="225"/>
                </a:lnTo>
                <a:lnTo>
                  <a:pt x="251" y="225"/>
                </a:lnTo>
                <a:lnTo>
                  <a:pt x="230" y="227"/>
                </a:lnTo>
                <a:lnTo>
                  <a:pt x="230" y="227"/>
                </a:lnTo>
                <a:lnTo>
                  <a:pt x="216" y="229"/>
                </a:lnTo>
                <a:lnTo>
                  <a:pt x="216" y="229"/>
                </a:lnTo>
                <a:lnTo>
                  <a:pt x="200" y="229"/>
                </a:lnTo>
                <a:lnTo>
                  <a:pt x="200" y="229"/>
                </a:lnTo>
                <a:lnTo>
                  <a:pt x="191" y="229"/>
                </a:lnTo>
                <a:lnTo>
                  <a:pt x="191" y="229"/>
                </a:lnTo>
                <a:lnTo>
                  <a:pt x="189" y="229"/>
                </a:lnTo>
                <a:lnTo>
                  <a:pt x="189" y="229"/>
                </a:lnTo>
                <a:lnTo>
                  <a:pt x="189" y="232"/>
                </a:lnTo>
                <a:lnTo>
                  <a:pt x="189" y="232"/>
                </a:lnTo>
                <a:lnTo>
                  <a:pt x="189" y="233"/>
                </a:lnTo>
                <a:lnTo>
                  <a:pt x="189" y="233"/>
                </a:lnTo>
                <a:lnTo>
                  <a:pt x="189" y="232"/>
                </a:lnTo>
                <a:lnTo>
                  <a:pt x="189" y="232"/>
                </a:lnTo>
                <a:lnTo>
                  <a:pt x="192" y="232"/>
                </a:lnTo>
                <a:lnTo>
                  <a:pt x="192" y="232"/>
                </a:lnTo>
                <a:lnTo>
                  <a:pt x="194" y="232"/>
                </a:lnTo>
                <a:lnTo>
                  <a:pt x="194" y="232"/>
                </a:lnTo>
                <a:lnTo>
                  <a:pt x="194" y="232"/>
                </a:lnTo>
                <a:lnTo>
                  <a:pt x="194" y="232"/>
                </a:lnTo>
                <a:lnTo>
                  <a:pt x="196" y="233"/>
                </a:lnTo>
                <a:lnTo>
                  <a:pt x="196" y="233"/>
                </a:lnTo>
                <a:lnTo>
                  <a:pt x="197" y="233"/>
                </a:lnTo>
                <a:lnTo>
                  <a:pt x="197" y="233"/>
                </a:lnTo>
                <a:lnTo>
                  <a:pt x="199" y="232"/>
                </a:lnTo>
                <a:lnTo>
                  <a:pt x="202" y="230"/>
                </a:lnTo>
                <a:lnTo>
                  <a:pt x="202" y="230"/>
                </a:lnTo>
                <a:lnTo>
                  <a:pt x="204" y="230"/>
                </a:lnTo>
                <a:lnTo>
                  <a:pt x="204" y="230"/>
                </a:lnTo>
                <a:lnTo>
                  <a:pt x="229" y="229"/>
                </a:lnTo>
                <a:lnTo>
                  <a:pt x="229" y="229"/>
                </a:lnTo>
                <a:lnTo>
                  <a:pt x="249" y="227"/>
                </a:lnTo>
                <a:lnTo>
                  <a:pt x="249" y="227"/>
                </a:lnTo>
                <a:lnTo>
                  <a:pt x="259" y="227"/>
                </a:lnTo>
                <a:lnTo>
                  <a:pt x="259" y="227"/>
                </a:lnTo>
                <a:close/>
                <a:moveTo>
                  <a:pt x="148" y="328"/>
                </a:moveTo>
                <a:lnTo>
                  <a:pt x="148" y="328"/>
                </a:lnTo>
                <a:lnTo>
                  <a:pt x="150" y="326"/>
                </a:lnTo>
                <a:lnTo>
                  <a:pt x="150" y="326"/>
                </a:lnTo>
                <a:lnTo>
                  <a:pt x="158" y="326"/>
                </a:lnTo>
                <a:lnTo>
                  <a:pt x="158" y="326"/>
                </a:lnTo>
                <a:lnTo>
                  <a:pt x="162" y="326"/>
                </a:lnTo>
                <a:lnTo>
                  <a:pt x="162" y="326"/>
                </a:lnTo>
                <a:lnTo>
                  <a:pt x="166" y="326"/>
                </a:lnTo>
                <a:lnTo>
                  <a:pt x="166" y="326"/>
                </a:lnTo>
                <a:lnTo>
                  <a:pt x="175" y="320"/>
                </a:lnTo>
                <a:lnTo>
                  <a:pt x="175" y="320"/>
                </a:lnTo>
                <a:lnTo>
                  <a:pt x="175" y="320"/>
                </a:lnTo>
                <a:lnTo>
                  <a:pt x="175" y="320"/>
                </a:lnTo>
                <a:lnTo>
                  <a:pt x="170" y="320"/>
                </a:lnTo>
                <a:lnTo>
                  <a:pt x="170" y="320"/>
                </a:lnTo>
                <a:lnTo>
                  <a:pt x="167" y="320"/>
                </a:lnTo>
                <a:lnTo>
                  <a:pt x="167" y="320"/>
                </a:lnTo>
                <a:lnTo>
                  <a:pt x="166" y="320"/>
                </a:lnTo>
                <a:lnTo>
                  <a:pt x="166" y="320"/>
                </a:lnTo>
                <a:lnTo>
                  <a:pt x="162" y="320"/>
                </a:lnTo>
                <a:lnTo>
                  <a:pt x="162" y="320"/>
                </a:lnTo>
                <a:lnTo>
                  <a:pt x="156" y="320"/>
                </a:lnTo>
                <a:lnTo>
                  <a:pt x="156" y="320"/>
                </a:lnTo>
                <a:lnTo>
                  <a:pt x="150" y="322"/>
                </a:lnTo>
                <a:lnTo>
                  <a:pt x="150" y="322"/>
                </a:lnTo>
                <a:lnTo>
                  <a:pt x="148" y="322"/>
                </a:lnTo>
                <a:lnTo>
                  <a:pt x="148" y="322"/>
                </a:lnTo>
                <a:lnTo>
                  <a:pt x="150" y="323"/>
                </a:lnTo>
                <a:lnTo>
                  <a:pt x="150" y="325"/>
                </a:lnTo>
                <a:lnTo>
                  <a:pt x="150" y="325"/>
                </a:lnTo>
                <a:lnTo>
                  <a:pt x="148" y="328"/>
                </a:lnTo>
                <a:lnTo>
                  <a:pt x="148" y="328"/>
                </a:lnTo>
                <a:close/>
                <a:moveTo>
                  <a:pt x="297" y="98"/>
                </a:moveTo>
                <a:lnTo>
                  <a:pt x="297" y="98"/>
                </a:lnTo>
                <a:lnTo>
                  <a:pt x="293" y="93"/>
                </a:lnTo>
                <a:lnTo>
                  <a:pt x="289" y="90"/>
                </a:lnTo>
                <a:lnTo>
                  <a:pt x="289" y="90"/>
                </a:lnTo>
                <a:lnTo>
                  <a:pt x="279" y="87"/>
                </a:lnTo>
                <a:lnTo>
                  <a:pt x="279" y="87"/>
                </a:lnTo>
                <a:lnTo>
                  <a:pt x="271" y="83"/>
                </a:lnTo>
                <a:lnTo>
                  <a:pt x="262" y="82"/>
                </a:lnTo>
                <a:lnTo>
                  <a:pt x="262" y="82"/>
                </a:lnTo>
                <a:lnTo>
                  <a:pt x="259" y="82"/>
                </a:lnTo>
                <a:lnTo>
                  <a:pt x="259" y="82"/>
                </a:lnTo>
                <a:lnTo>
                  <a:pt x="268" y="85"/>
                </a:lnTo>
                <a:lnTo>
                  <a:pt x="268" y="85"/>
                </a:lnTo>
                <a:lnTo>
                  <a:pt x="276" y="88"/>
                </a:lnTo>
                <a:lnTo>
                  <a:pt x="276" y="88"/>
                </a:lnTo>
                <a:lnTo>
                  <a:pt x="278" y="88"/>
                </a:lnTo>
                <a:lnTo>
                  <a:pt x="279" y="88"/>
                </a:lnTo>
                <a:lnTo>
                  <a:pt x="279" y="88"/>
                </a:lnTo>
                <a:lnTo>
                  <a:pt x="281" y="90"/>
                </a:lnTo>
                <a:lnTo>
                  <a:pt x="279" y="91"/>
                </a:lnTo>
                <a:lnTo>
                  <a:pt x="279" y="91"/>
                </a:lnTo>
                <a:lnTo>
                  <a:pt x="281" y="91"/>
                </a:lnTo>
                <a:lnTo>
                  <a:pt x="281" y="91"/>
                </a:lnTo>
                <a:lnTo>
                  <a:pt x="282" y="93"/>
                </a:lnTo>
                <a:lnTo>
                  <a:pt x="282" y="93"/>
                </a:lnTo>
                <a:lnTo>
                  <a:pt x="282" y="93"/>
                </a:lnTo>
                <a:lnTo>
                  <a:pt x="282" y="93"/>
                </a:lnTo>
                <a:lnTo>
                  <a:pt x="284" y="91"/>
                </a:lnTo>
                <a:lnTo>
                  <a:pt x="284" y="91"/>
                </a:lnTo>
                <a:lnTo>
                  <a:pt x="287" y="90"/>
                </a:lnTo>
                <a:lnTo>
                  <a:pt x="289" y="91"/>
                </a:lnTo>
                <a:lnTo>
                  <a:pt x="289" y="91"/>
                </a:lnTo>
                <a:lnTo>
                  <a:pt x="289" y="93"/>
                </a:lnTo>
                <a:lnTo>
                  <a:pt x="289" y="93"/>
                </a:lnTo>
                <a:lnTo>
                  <a:pt x="289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98"/>
                </a:lnTo>
                <a:lnTo>
                  <a:pt x="290" y="101"/>
                </a:lnTo>
                <a:lnTo>
                  <a:pt x="290" y="101"/>
                </a:lnTo>
                <a:lnTo>
                  <a:pt x="293" y="98"/>
                </a:lnTo>
                <a:lnTo>
                  <a:pt x="293" y="98"/>
                </a:lnTo>
                <a:lnTo>
                  <a:pt x="295" y="98"/>
                </a:lnTo>
                <a:lnTo>
                  <a:pt x="297" y="98"/>
                </a:lnTo>
                <a:lnTo>
                  <a:pt x="297" y="98"/>
                </a:lnTo>
                <a:close/>
                <a:moveTo>
                  <a:pt x="240" y="235"/>
                </a:moveTo>
                <a:lnTo>
                  <a:pt x="240" y="235"/>
                </a:lnTo>
                <a:lnTo>
                  <a:pt x="229" y="236"/>
                </a:lnTo>
                <a:lnTo>
                  <a:pt x="229" y="236"/>
                </a:lnTo>
                <a:lnTo>
                  <a:pt x="230" y="240"/>
                </a:lnTo>
                <a:lnTo>
                  <a:pt x="230" y="240"/>
                </a:lnTo>
                <a:lnTo>
                  <a:pt x="232" y="247"/>
                </a:lnTo>
                <a:lnTo>
                  <a:pt x="232" y="247"/>
                </a:lnTo>
                <a:lnTo>
                  <a:pt x="233" y="265"/>
                </a:lnTo>
                <a:lnTo>
                  <a:pt x="233" y="265"/>
                </a:lnTo>
                <a:lnTo>
                  <a:pt x="233" y="266"/>
                </a:lnTo>
                <a:lnTo>
                  <a:pt x="233" y="266"/>
                </a:lnTo>
                <a:lnTo>
                  <a:pt x="235" y="251"/>
                </a:lnTo>
                <a:lnTo>
                  <a:pt x="235" y="251"/>
                </a:lnTo>
                <a:lnTo>
                  <a:pt x="238" y="240"/>
                </a:lnTo>
                <a:lnTo>
                  <a:pt x="238" y="240"/>
                </a:lnTo>
                <a:lnTo>
                  <a:pt x="240" y="235"/>
                </a:lnTo>
                <a:lnTo>
                  <a:pt x="240" y="235"/>
                </a:lnTo>
                <a:close/>
                <a:moveTo>
                  <a:pt x="112" y="235"/>
                </a:moveTo>
                <a:lnTo>
                  <a:pt x="112" y="235"/>
                </a:lnTo>
                <a:lnTo>
                  <a:pt x="104" y="235"/>
                </a:lnTo>
                <a:lnTo>
                  <a:pt x="104" y="235"/>
                </a:lnTo>
                <a:lnTo>
                  <a:pt x="90" y="236"/>
                </a:lnTo>
                <a:lnTo>
                  <a:pt x="90" y="236"/>
                </a:lnTo>
                <a:lnTo>
                  <a:pt x="66" y="238"/>
                </a:lnTo>
                <a:lnTo>
                  <a:pt x="66" y="238"/>
                </a:lnTo>
                <a:lnTo>
                  <a:pt x="60" y="238"/>
                </a:lnTo>
                <a:lnTo>
                  <a:pt x="60" y="238"/>
                </a:lnTo>
                <a:lnTo>
                  <a:pt x="60" y="240"/>
                </a:lnTo>
                <a:lnTo>
                  <a:pt x="60" y="240"/>
                </a:lnTo>
                <a:lnTo>
                  <a:pt x="63" y="240"/>
                </a:lnTo>
                <a:lnTo>
                  <a:pt x="63" y="240"/>
                </a:lnTo>
                <a:lnTo>
                  <a:pt x="68" y="240"/>
                </a:lnTo>
                <a:lnTo>
                  <a:pt x="68" y="240"/>
                </a:lnTo>
                <a:lnTo>
                  <a:pt x="79" y="240"/>
                </a:lnTo>
                <a:lnTo>
                  <a:pt x="79" y="240"/>
                </a:lnTo>
                <a:lnTo>
                  <a:pt x="96" y="236"/>
                </a:lnTo>
                <a:lnTo>
                  <a:pt x="96" y="236"/>
                </a:lnTo>
                <a:lnTo>
                  <a:pt x="106" y="236"/>
                </a:lnTo>
                <a:lnTo>
                  <a:pt x="106" y="236"/>
                </a:lnTo>
                <a:lnTo>
                  <a:pt x="107" y="236"/>
                </a:lnTo>
                <a:lnTo>
                  <a:pt x="109" y="238"/>
                </a:lnTo>
                <a:lnTo>
                  <a:pt x="109" y="238"/>
                </a:lnTo>
                <a:lnTo>
                  <a:pt x="110" y="243"/>
                </a:lnTo>
                <a:lnTo>
                  <a:pt x="110" y="243"/>
                </a:lnTo>
                <a:lnTo>
                  <a:pt x="110" y="244"/>
                </a:lnTo>
                <a:lnTo>
                  <a:pt x="110" y="244"/>
                </a:lnTo>
                <a:lnTo>
                  <a:pt x="112" y="244"/>
                </a:lnTo>
                <a:lnTo>
                  <a:pt x="112" y="244"/>
                </a:lnTo>
                <a:lnTo>
                  <a:pt x="112" y="235"/>
                </a:lnTo>
                <a:lnTo>
                  <a:pt x="112" y="235"/>
                </a:lnTo>
                <a:close/>
                <a:moveTo>
                  <a:pt x="248" y="140"/>
                </a:moveTo>
                <a:lnTo>
                  <a:pt x="248" y="140"/>
                </a:lnTo>
                <a:lnTo>
                  <a:pt x="249" y="140"/>
                </a:lnTo>
                <a:lnTo>
                  <a:pt x="249" y="140"/>
                </a:lnTo>
                <a:lnTo>
                  <a:pt x="256" y="142"/>
                </a:lnTo>
                <a:lnTo>
                  <a:pt x="256" y="142"/>
                </a:lnTo>
                <a:lnTo>
                  <a:pt x="267" y="142"/>
                </a:lnTo>
                <a:lnTo>
                  <a:pt x="267" y="142"/>
                </a:lnTo>
                <a:lnTo>
                  <a:pt x="268" y="140"/>
                </a:lnTo>
                <a:lnTo>
                  <a:pt x="268" y="140"/>
                </a:lnTo>
                <a:lnTo>
                  <a:pt x="270" y="137"/>
                </a:lnTo>
                <a:lnTo>
                  <a:pt x="270" y="137"/>
                </a:lnTo>
                <a:lnTo>
                  <a:pt x="259" y="134"/>
                </a:lnTo>
                <a:lnTo>
                  <a:pt x="259" y="134"/>
                </a:lnTo>
                <a:lnTo>
                  <a:pt x="257" y="134"/>
                </a:lnTo>
                <a:lnTo>
                  <a:pt x="257" y="134"/>
                </a:lnTo>
                <a:lnTo>
                  <a:pt x="249" y="140"/>
                </a:lnTo>
                <a:lnTo>
                  <a:pt x="249" y="140"/>
                </a:lnTo>
                <a:lnTo>
                  <a:pt x="248" y="140"/>
                </a:lnTo>
                <a:lnTo>
                  <a:pt x="248" y="140"/>
                </a:lnTo>
                <a:close/>
                <a:moveTo>
                  <a:pt x="200" y="110"/>
                </a:moveTo>
                <a:lnTo>
                  <a:pt x="200" y="110"/>
                </a:lnTo>
                <a:lnTo>
                  <a:pt x="202" y="123"/>
                </a:lnTo>
                <a:lnTo>
                  <a:pt x="202" y="123"/>
                </a:lnTo>
                <a:lnTo>
                  <a:pt x="204" y="121"/>
                </a:lnTo>
                <a:lnTo>
                  <a:pt x="204" y="121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5" y="118"/>
                </a:lnTo>
                <a:lnTo>
                  <a:pt x="205" y="118"/>
                </a:lnTo>
                <a:lnTo>
                  <a:pt x="213" y="105"/>
                </a:lnTo>
                <a:lnTo>
                  <a:pt x="213" y="105"/>
                </a:lnTo>
                <a:lnTo>
                  <a:pt x="213" y="104"/>
                </a:lnTo>
                <a:lnTo>
                  <a:pt x="213" y="104"/>
                </a:lnTo>
                <a:lnTo>
                  <a:pt x="210" y="102"/>
                </a:lnTo>
                <a:lnTo>
                  <a:pt x="210" y="102"/>
                </a:lnTo>
                <a:lnTo>
                  <a:pt x="200" y="110"/>
                </a:lnTo>
                <a:lnTo>
                  <a:pt x="200" y="110"/>
                </a:lnTo>
                <a:close/>
                <a:moveTo>
                  <a:pt x="216" y="105"/>
                </a:moveTo>
                <a:lnTo>
                  <a:pt x="216" y="105"/>
                </a:lnTo>
                <a:lnTo>
                  <a:pt x="211" y="113"/>
                </a:lnTo>
                <a:lnTo>
                  <a:pt x="211" y="113"/>
                </a:lnTo>
                <a:lnTo>
                  <a:pt x="213" y="115"/>
                </a:lnTo>
                <a:lnTo>
                  <a:pt x="213" y="118"/>
                </a:lnTo>
                <a:lnTo>
                  <a:pt x="213" y="118"/>
                </a:lnTo>
                <a:lnTo>
                  <a:pt x="216" y="118"/>
                </a:lnTo>
                <a:lnTo>
                  <a:pt x="218" y="117"/>
                </a:lnTo>
                <a:lnTo>
                  <a:pt x="218" y="117"/>
                </a:lnTo>
                <a:lnTo>
                  <a:pt x="226" y="110"/>
                </a:lnTo>
                <a:lnTo>
                  <a:pt x="226" y="110"/>
                </a:lnTo>
                <a:lnTo>
                  <a:pt x="227" y="109"/>
                </a:lnTo>
                <a:lnTo>
                  <a:pt x="227" y="109"/>
                </a:lnTo>
                <a:lnTo>
                  <a:pt x="216" y="105"/>
                </a:lnTo>
                <a:lnTo>
                  <a:pt x="216" y="105"/>
                </a:lnTo>
                <a:close/>
                <a:moveTo>
                  <a:pt x="199" y="120"/>
                </a:moveTo>
                <a:lnTo>
                  <a:pt x="199" y="120"/>
                </a:lnTo>
                <a:lnTo>
                  <a:pt x="196" y="139"/>
                </a:lnTo>
                <a:lnTo>
                  <a:pt x="196" y="139"/>
                </a:lnTo>
                <a:lnTo>
                  <a:pt x="196" y="158"/>
                </a:lnTo>
                <a:lnTo>
                  <a:pt x="196" y="158"/>
                </a:lnTo>
                <a:lnTo>
                  <a:pt x="200" y="154"/>
                </a:lnTo>
                <a:lnTo>
                  <a:pt x="200" y="154"/>
                </a:lnTo>
                <a:lnTo>
                  <a:pt x="200" y="148"/>
                </a:lnTo>
                <a:lnTo>
                  <a:pt x="200" y="148"/>
                </a:lnTo>
                <a:lnTo>
                  <a:pt x="200" y="146"/>
                </a:lnTo>
                <a:lnTo>
                  <a:pt x="199" y="145"/>
                </a:lnTo>
                <a:lnTo>
                  <a:pt x="199" y="145"/>
                </a:lnTo>
                <a:lnTo>
                  <a:pt x="197" y="143"/>
                </a:lnTo>
                <a:lnTo>
                  <a:pt x="199" y="142"/>
                </a:lnTo>
                <a:lnTo>
                  <a:pt x="199" y="142"/>
                </a:lnTo>
                <a:lnTo>
                  <a:pt x="199" y="140"/>
                </a:lnTo>
                <a:lnTo>
                  <a:pt x="199" y="140"/>
                </a:lnTo>
                <a:lnTo>
                  <a:pt x="199" y="120"/>
                </a:lnTo>
                <a:lnTo>
                  <a:pt x="199" y="120"/>
                </a:lnTo>
                <a:lnTo>
                  <a:pt x="199" y="120"/>
                </a:lnTo>
                <a:lnTo>
                  <a:pt x="199" y="120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8"/>
                </a:lnTo>
                <a:lnTo>
                  <a:pt x="84" y="118"/>
                </a:lnTo>
                <a:lnTo>
                  <a:pt x="88" y="113"/>
                </a:lnTo>
                <a:lnTo>
                  <a:pt x="88" y="113"/>
                </a:lnTo>
                <a:lnTo>
                  <a:pt x="90" y="110"/>
                </a:lnTo>
                <a:lnTo>
                  <a:pt x="90" y="110"/>
                </a:lnTo>
                <a:lnTo>
                  <a:pt x="92" y="110"/>
                </a:lnTo>
                <a:lnTo>
                  <a:pt x="93" y="112"/>
                </a:lnTo>
                <a:lnTo>
                  <a:pt x="93" y="112"/>
                </a:lnTo>
                <a:lnTo>
                  <a:pt x="93" y="115"/>
                </a:lnTo>
                <a:lnTo>
                  <a:pt x="93" y="115"/>
                </a:lnTo>
                <a:lnTo>
                  <a:pt x="93" y="117"/>
                </a:lnTo>
                <a:lnTo>
                  <a:pt x="93" y="117"/>
                </a:lnTo>
                <a:lnTo>
                  <a:pt x="96" y="117"/>
                </a:lnTo>
                <a:lnTo>
                  <a:pt x="96" y="117"/>
                </a:lnTo>
                <a:lnTo>
                  <a:pt x="92" y="104"/>
                </a:lnTo>
                <a:lnTo>
                  <a:pt x="92" y="104"/>
                </a:lnTo>
                <a:lnTo>
                  <a:pt x="84" y="110"/>
                </a:lnTo>
                <a:lnTo>
                  <a:pt x="84" y="110"/>
                </a:lnTo>
                <a:lnTo>
                  <a:pt x="82" y="110"/>
                </a:lnTo>
                <a:lnTo>
                  <a:pt x="82" y="110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180" y="334"/>
                </a:moveTo>
                <a:lnTo>
                  <a:pt x="180" y="334"/>
                </a:lnTo>
                <a:lnTo>
                  <a:pt x="180" y="334"/>
                </a:lnTo>
                <a:lnTo>
                  <a:pt x="180" y="334"/>
                </a:lnTo>
                <a:lnTo>
                  <a:pt x="191" y="322"/>
                </a:lnTo>
                <a:lnTo>
                  <a:pt x="191" y="322"/>
                </a:lnTo>
                <a:lnTo>
                  <a:pt x="191" y="320"/>
                </a:lnTo>
                <a:lnTo>
                  <a:pt x="191" y="320"/>
                </a:lnTo>
                <a:lnTo>
                  <a:pt x="191" y="318"/>
                </a:lnTo>
                <a:lnTo>
                  <a:pt x="192" y="317"/>
                </a:lnTo>
                <a:lnTo>
                  <a:pt x="192" y="317"/>
                </a:lnTo>
                <a:lnTo>
                  <a:pt x="192" y="317"/>
                </a:lnTo>
                <a:lnTo>
                  <a:pt x="192" y="317"/>
                </a:lnTo>
                <a:lnTo>
                  <a:pt x="186" y="318"/>
                </a:lnTo>
                <a:lnTo>
                  <a:pt x="186" y="318"/>
                </a:lnTo>
                <a:lnTo>
                  <a:pt x="185" y="320"/>
                </a:lnTo>
                <a:lnTo>
                  <a:pt x="185" y="320"/>
                </a:lnTo>
                <a:lnTo>
                  <a:pt x="177" y="328"/>
                </a:lnTo>
                <a:lnTo>
                  <a:pt x="177" y="328"/>
                </a:lnTo>
                <a:lnTo>
                  <a:pt x="177" y="329"/>
                </a:lnTo>
                <a:lnTo>
                  <a:pt x="177" y="329"/>
                </a:lnTo>
                <a:lnTo>
                  <a:pt x="180" y="334"/>
                </a:lnTo>
                <a:lnTo>
                  <a:pt x="180" y="334"/>
                </a:lnTo>
                <a:close/>
                <a:moveTo>
                  <a:pt x="276" y="94"/>
                </a:moveTo>
                <a:lnTo>
                  <a:pt x="276" y="94"/>
                </a:lnTo>
                <a:lnTo>
                  <a:pt x="260" y="115"/>
                </a:lnTo>
                <a:lnTo>
                  <a:pt x="260" y="115"/>
                </a:lnTo>
                <a:lnTo>
                  <a:pt x="267" y="117"/>
                </a:lnTo>
                <a:lnTo>
                  <a:pt x="267" y="117"/>
                </a:lnTo>
                <a:lnTo>
                  <a:pt x="276" y="94"/>
                </a:lnTo>
                <a:lnTo>
                  <a:pt x="276" y="94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27" y="143"/>
                </a:lnTo>
                <a:lnTo>
                  <a:pt x="322" y="129"/>
                </a:lnTo>
                <a:lnTo>
                  <a:pt x="322" y="129"/>
                </a:lnTo>
                <a:lnTo>
                  <a:pt x="316" y="115"/>
                </a:lnTo>
                <a:lnTo>
                  <a:pt x="311" y="109"/>
                </a:lnTo>
                <a:lnTo>
                  <a:pt x="308" y="105"/>
                </a:lnTo>
                <a:lnTo>
                  <a:pt x="308" y="105"/>
                </a:lnTo>
                <a:lnTo>
                  <a:pt x="308" y="107"/>
                </a:lnTo>
                <a:lnTo>
                  <a:pt x="308" y="107"/>
                </a:lnTo>
                <a:lnTo>
                  <a:pt x="316" y="120"/>
                </a:lnTo>
                <a:lnTo>
                  <a:pt x="316" y="120"/>
                </a:lnTo>
                <a:lnTo>
                  <a:pt x="322" y="135"/>
                </a:lnTo>
                <a:lnTo>
                  <a:pt x="322" y="135"/>
                </a:lnTo>
                <a:lnTo>
                  <a:pt x="323" y="139"/>
                </a:lnTo>
                <a:lnTo>
                  <a:pt x="323" y="139"/>
                </a:lnTo>
                <a:lnTo>
                  <a:pt x="325" y="143"/>
                </a:lnTo>
                <a:lnTo>
                  <a:pt x="325" y="143"/>
                </a:lnTo>
                <a:lnTo>
                  <a:pt x="325" y="145"/>
                </a:lnTo>
                <a:lnTo>
                  <a:pt x="325" y="145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121" y="331"/>
                </a:moveTo>
                <a:lnTo>
                  <a:pt x="121" y="331"/>
                </a:lnTo>
                <a:lnTo>
                  <a:pt x="121" y="333"/>
                </a:lnTo>
                <a:lnTo>
                  <a:pt x="121" y="333"/>
                </a:lnTo>
                <a:lnTo>
                  <a:pt x="120" y="334"/>
                </a:lnTo>
                <a:lnTo>
                  <a:pt x="120" y="334"/>
                </a:lnTo>
                <a:lnTo>
                  <a:pt x="120" y="334"/>
                </a:lnTo>
                <a:lnTo>
                  <a:pt x="118" y="334"/>
                </a:lnTo>
                <a:lnTo>
                  <a:pt x="117" y="333"/>
                </a:lnTo>
                <a:lnTo>
                  <a:pt x="117" y="333"/>
                </a:lnTo>
                <a:lnTo>
                  <a:pt x="115" y="329"/>
                </a:lnTo>
                <a:lnTo>
                  <a:pt x="115" y="329"/>
                </a:lnTo>
                <a:lnTo>
                  <a:pt x="114" y="329"/>
                </a:lnTo>
                <a:lnTo>
                  <a:pt x="114" y="329"/>
                </a:lnTo>
                <a:lnTo>
                  <a:pt x="109" y="328"/>
                </a:lnTo>
                <a:lnTo>
                  <a:pt x="109" y="328"/>
                </a:lnTo>
                <a:lnTo>
                  <a:pt x="107" y="331"/>
                </a:lnTo>
                <a:lnTo>
                  <a:pt x="107" y="331"/>
                </a:lnTo>
                <a:lnTo>
                  <a:pt x="106" y="333"/>
                </a:lnTo>
                <a:lnTo>
                  <a:pt x="106" y="333"/>
                </a:lnTo>
                <a:lnTo>
                  <a:pt x="107" y="339"/>
                </a:lnTo>
                <a:lnTo>
                  <a:pt x="107" y="339"/>
                </a:lnTo>
                <a:lnTo>
                  <a:pt x="107" y="339"/>
                </a:lnTo>
                <a:lnTo>
                  <a:pt x="107" y="339"/>
                </a:lnTo>
                <a:lnTo>
                  <a:pt x="120" y="336"/>
                </a:lnTo>
                <a:lnTo>
                  <a:pt x="120" y="336"/>
                </a:lnTo>
                <a:lnTo>
                  <a:pt x="121" y="336"/>
                </a:lnTo>
                <a:lnTo>
                  <a:pt x="121" y="336"/>
                </a:lnTo>
                <a:lnTo>
                  <a:pt x="123" y="331"/>
                </a:lnTo>
                <a:lnTo>
                  <a:pt x="123" y="331"/>
                </a:lnTo>
                <a:lnTo>
                  <a:pt x="121" y="331"/>
                </a:lnTo>
                <a:lnTo>
                  <a:pt x="121" y="331"/>
                </a:lnTo>
                <a:close/>
                <a:moveTo>
                  <a:pt x="58" y="129"/>
                </a:moveTo>
                <a:lnTo>
                  <a:pt x="58" y="129"/>
                </a:lnTo>
                <a:lnTo>
                  <a:pt x="58" y="129"/>
                </a:lnTo>
                <a:lnTo>
                  <a:pt x="58" y="129"/>
                </a:lnTo>
                <a:lnTo>
                  <a:pt x="55" y="134"/>
                </a:lnTo>
                <a:lnTo>
                  <a:pt x="55" y="134"/>
                </a:lnTo>
                <a:lnTo>
                  <a:pt x="49" y="142"/>
                </a:lnTo>
                <a:lnTo>
                  <a:pt x="49" y="142"/>
                </a:lnTo>
                <a:lnTo>
                  <a:pt x="38" y="159"/>
                </a:lnTo>
                <a:lnTo>
                  <a:pt x="38" y="159"/>
                </a:lnTo>
                <a:lnTo>
                  <a:pt x="36" y="161"/>
                </a:lnTo>
                <a:lnTo>
                  <a:pt x="36" y="161"/>
                </a:lnTo>
                <a:lnTo>
                  <a:pt x="38" y="161"/>
                </a:lnTo>
                <a:lnTo>
                  <a:pt x="38" y="161"/>
                </a:lnTo>
                <a:lnTo>
                  <a:pt x="41" y="158"/>
                </a:lnTo>
                <a:lnTo>
                  <a:pt x="41" y="158"/>
                </a:lnTo>
                <a:lnTo>
                  <a:pt x="43" y="154"/>
                </a:lnTo>
                <a:lnTo>
                  <a:pt x="43" y="154"/>
                </a:lnTo>
                <a:lnTo>
                  <a:pt x="43" y="151"/>
                </a:lnTo>
                <a:lnTo>
                  <a:pt x="43" y="151"/>
                </a:lnTo>
                <a:lnTo>
                  <a:pt x="44" y="150"/>
                </a:lnTo>
                <a:lnTo>
                  <a:pt x="46" y="151"/>
                </a:lnTo>
                <a:lnTo>
                  <a:pt x="46" y="151"/>
                </a:lnTo>
                <a:lnTo>
                  <a:pt x="47" y="151"/>
                </a:lnTo>
                <a:lnTo>
                  <a:pt x="47" y="151"/>
                </a:lnTo>
                <a:lnTo>
                  <a:pt x="55" y="143"/>
                </a:lnTo>
                <a:lnTo>
                  <a:pt x="55" y="143"/>
                </a:lnTo>
                <a:lnTo>
                  <a:pt x="55" y="142"/>
                </a:lnTo>
                <a:lnTo>
                  <a:pt x="55" y="139"/>
                </a:lnTo>
                <a:lnTo>
                  <a:pt x="55" y="139"/>
                </a:lnTo>
                <a:lnTo>
                  <a:pt x="58" y="131"/>
                </a:lnTo>
                <a:lnTo>
                  <a:pt x="58" y="131"/>
                </a:lnTo>
                <a:lnTo>
                  <a:pt x="58" y="129"/>
                </a:lnTo>
                <a:lnTo>
                  <a:pt x="58" y="129"/>
                </a:lnTo>
                <a:close/>
                <a:moveTo>
                  <a:pt x="286" y="252"/>
                </a:moveTo>
                <a:lnTo>
                  <a:pt x="286" y="252"/>
                </a:lnTo>
                <a:lnTo>
                  <a:pt x="286" y="252"/>
                </a:lnTo>
                <a:lnTo>
                  <a:pt x="286" y="252"/>
                </a:lnTo>
                <a:lnTo>
                  <a:pt x="287" y="252"/>
                </a:lnTo>
                <a:lnTo>
                  <a:pt x="287" y="252"/>
                </a:lnTo>
                <a:lnTo>
                  <a:pt x="292" y="244"/>
                </a:lnTo>
                <a:lnTo>
                  <a:pt x="292" y="244"/>
                </a:lnTo>
                <a:lnTo>
                  <a:pt x="295" y="240"/>
                </a:lnTo>
                <a:lnTo>
                  <a:pt x="295" y="240"/>
                </a:lnTo>
                <a:lnTo>
                  <a:pt x="295" y="238"/>
                </a:lnTo>
                <a:lnTo>
                  <a:pt x="295" y="238"/>
                </a:lnTo>
                <a:lnTo>
                  <a:pt x="292" y="232"/>
                </a:lnTo>
                <a:lnTo>
                  <a:pt x="292" y="232"/>
                </a:lnTo>
                <a:lnTo>
                  <a:pt x="292" y="230"/>
                </a:lnTo>
                <a:lnTo>
                  <a:pt x="292" y="230"/>
                </a:lnTo>
                <a:lnTo>
                  <a:pt x="287" y="238"/>
                </a:lnTo>
                <a:lnTo>
                  <a:pt x="287" y="238"/>
                </a:lnTo>
                <a:lnTo>
                  <a:pt x="289" y="241"/>
                </a:lnTo>
                <a:lnTo>
                  <a:pt x="287" y="244"/>
                </a:lnTo>
                <a:lnTo>
                  <a:pt x="287" y="244"/>
                </a:lnTo>
                <a:lnTo>
                  <a:pt x="286" y="246"/>
                </a:lnTo>
                <a:lnTo>
                  <a:pt x="286" y="246"/>
                </a:lnTo>
                <a:lnTo>
                  <a:pt x="286" y="247"/>
                </a:lnTo>
                <a:lnTo>
                  <a:pt x="286" y="247"/>
                </a:lnTo>
                <a:lnTo>
                  <a:pt x="286" y="252"/>
                </a:lnTo>
                <a:lnTo>
                  <a:pt x="286" y="252"/>
                </a:lnTo>
                <a:close/>
                <a:moveTo>
                  <a:pt x="99" y="115"/>
                </a:moveTo>
                <a:lnTo>
                  <a:pt x="99" y="115"/>
                </a:lnTo>
                <a:lnTo>
                  <a:pt x="99" y="88"/>
                </a:lnTo>
                <a:lnTo>
                  <a:pt x="99" y="88"/>
                </a:lnTo>
                <a:lnTo>
                  <a:pt x="92" y="93"/>
                </a:lnTo>
                <a:lnTo>
                  <a:pt x="92" y="93"/>
                </a:lnTo>
                <a:lnTo>
                  <a:pt x="93" y="96"/>
                </a:lnTo>
                <a:lnTo>
                  <a:pt x="93" y="96"/>
                </a:lnTo>
                <a:lnTo>
                  <a:pt x="96" y="96"/>
                </a:lnTo>
                <a:lnTo>
                  <a:pt x="96" y="96"/>
                </a:lnTo>
                <a:lnTo>
                  <a:pt x="98" y="98"/>
                </a:lnTo>
                <a:lnTo>
                  <a:pt x="98" y="98"/>
                </a:lnTo>
                <a:lnTo>
                  <a:pt x="98" y="99"/>
                </a:lnTo>
                <a:lnTo>
                  <a:pt x="98" y="99"/>
                </a:lnTo>
                <a:lnTo>
                  <a:pt x="96" y="101"/>
                </a:lnTo>
                <a:lnTo>
                  <a:pt x="96" y="101"/>
                </a:lnTo>
                <a:lnTo>
                  <a:pt x="95" y="102"/>
                </a:lnTo>
                <a:lnTo>
                  <a:pt x="95" y="102"/>
                </a:lnTo>
                <a:lnTo>
                  <a:pt x="99" y="115"/>
                </a:lnTo>
                <a:lnTo>
                  <a:pt x="99" y="115"/>
                </a:lnTo>
                <a:close/>
                <a:moveTo>
                  <a:pt x="189" y="66"/>
                </a:moveTo>
                <a:lnTo>
                  <a:pt x="189" y="66"/>
                </a:lnTo>
                <a:lnTo>
                  <a:pt x="189" y="71"/>
                </a:lnTo>
                <a:lnTo>
                  <a:pt x="189" y="71"/>
                </a:lnTo>
                <a:lnTo>
                  <a:pt x="186" y="76"/>
                </a:lnTo>
                <a:lnTo>
                  <a:pt x="186" y="76"/>
                </a:lnTo>
                <a:lnTo>
                  <a:pt x="180" y="87"/>
                </a:lnTo>
                <a:lnTo>
                  <a:pt x="180" y="87"/>
                </a:lnTo>
                <a:lnTo>
                  <a:pt x="178" y="87"/>
                </a:lnTo>
                <a:lnTo>
                  <a:pt x="178" y="87"/>
                </a:lnTo>
                <a:lnTo>
                  <a:pt x="180" y="87"/>
                </a:lnTo>
                <a:lnTo>
                  <a:pt x="180" y="87"/>
                </a:lnTo>
                <a:lnTo>
                  <a:pt x="196" y="72"/>
                </a:lnTo>
                <a:lnTo>
                  <a:pt x="196" y="72"/>
                </a:lnTo>
                <a:lnTo>
                  <a:pt x="189" y="66"/>
                </a:lnTo>
                <a:lnTo>
                  <a:pt x="189" y="66"/>
                </a:lnTo>
                <a:close/>
                <a:moveTo>
                  <a:pt x="185" y="315"/>
                </a:moveTo>
                <a:lnTo>
                  <a:pt x="185" y="315"/>
                </a:lnTo>
                <a:lnTo>
                  <a:pt x="186" y="315"/>
                </a:lnTo>
                <a:lnTo>
                  <a:pt x="186" y="315"/>
                </a:lnTo>
                <a:lnTo>
                  <a:pt x="200" y="301"/>
                </a:lnTo>
                <a:lnTo>
                  <a:pt x="200" y="301"/>
                </a:lnTo>
                <a:lnTo>
                  <a:pt x="208" y="292"/>
                </a:lnTo>
                <a:lnTo>
                  <a:pt x="208" y="292"/>
                </a:lnTo>
                <a:lnTo>
                  <a:pt x="210" y="290"/>
                </a:lnTo>
                <a:lnTo>
                  <a:pt x="210" y="290"/>
                </a:lnTo>
                <a:lnTo>
                  <a:pt x="210" y="288"/>
                </a:lnTo>
                <a:lnTo>
                  <a:pt x="210" y="288"/>
                </a:lnTo>
                <a:lnTo>
                  <a:pt x="208" y="287"/>
                </a:lnTo>
                <a:lnTo>
                  <a:pt x="208" y="287"/>
                </a:lnTo>
                <a:lnTo>
                  <a:pt x="204" y="292"/>
                </a:lnTo>
                <a:lnTo>
                  <a:pt x="204" y="292"/>
                </a:lnTo>
                <a:lnTo>
                  <a:pt x="202" y="295"/>
                </a:lnTo>
                <a:lnTo>
                  <a:pt x="202" y="295"/>
                </a:lnTo>
                <a:lnTo>
                  <a:pt x="202" y="296"/>
                </a:lnTo>
                <a:lnTo>
                  <a:pt x="202" y="296"/>
                </a:lnTo>
                <a:lnTo>
                  <a:pt x="200" y="298"/>
                </a:lnTo>
                <a:lnTo>
                  <a:pt x="199" y="298"/>
                </a:lnTo>
                <a:lnTo>
                  <a:pt x="199" y="298"/>
                </a:lnTo>
                <a:lnTo>
                  <a:pt x="199" y="298"/>
                </a:lnTo>
                <a:lnTo>
                  <a:pt x="199" y="298"/>
                </a:lnTo>
                <a:lnTo>
                  <a:pt x="185" y="315"/>
                </a:lnTo>
                <a:lnTo>
                  <a:pt x="185" y="315"/>
                </a:lnTo>
                <a:close/>
                <a:moveTo>
                  <a:pt x="58" y="247"/>
                </a:moveTo>
                <a:lnTo>
                  <a:pt x="58" y="247"/>
                </a:lnTo>
                <a:lnTo>
                  <a:pt x="60" y="247"/>
                </a:lnTo>
                <a:lnTo>
                  <a:pt x="60" y="247"/>
                </a:lnTo>
                <a:lnTo>
                  <a:pt x="73" y="246"/>
                </a:lnTo>
                <a:lnTo>
                  <a:pt x="73" y="246"/>
                </a:lnTo>
                <a:lnTo>
                  <a:pt x="77" y="246"/>
                </a:lnTo>
                <a:lnTo>
                  <a:pt x="80" y="244"/>
                </a:lnTo>
                <a:lnTo>
                  <a:pt x="80" y="244"/>
                </a:lnTo>
                <a:lnTo>
                  <a:pt x="82" y="244"/>
                </a:lnTo>
                <a:lnTo>
                  <a:pt x="82" y="244"/>
                </a:lnTo>
                <a:lnTo>
                  <a:pt x="84" y="244"/>
                </a:lnTo>
                <a:lnTo>
                  <a:pt x="84" y="244"/>
                </a:lnTo>
                <a:lnTo>
                  <a:pt x="95" y="243"/>
                </a:lnTo>
                <a:lnTo>
                  <a:pt x="95" y="243"/>
                </a:lnTo>
                <a:lnTo>
                  <a:pt x="98" y="241"/>
                </a:lnTo>
                <a:lnTo>
                  <a:pt x="98" y="241"/>
                </a:lnTo>
                <a:lnTo>
                  <a:pt x="98" y="241"/>
                </a:lnTo>
                <a:lnTo>
                  <a:pt x="98" y="241"/>
                </a:lnTo>
                <a:lnTo>
                  <a:pt x="82" y="243"/>
                </a:lnTo>
                <a:lnTo>
                  <a:pt x="82" y="243"/>
                </a:lnTo>
                <a:lnTo>
                  <a:pt x="65" y="244"/>
                </a:lnTo>
                <a:lnTo>
                  <a:pt x="65" y="244"/>
                </a:lnTo>
                <a:lnTo>
                  <a:pt x="63" y="244"/>
                </a:lnTo>
                <a:lnTo>
                  <a:pt x="62" y="243"/>
                </a:lnTo>
                <a:lnTo>
                  <a:pt x="62" y="243"/>
                </a:lnTo>
                <a:lnTo>
                  <a:pt x="57" y="244"/>
                </a:lnTo>
                <a:lnTo>
                  <a:pt x="57" y="244"/>
                </a:lnTo>
                <a:lnTo>
                  <a:pt x="58" y="246"/>
                </a:lnTo>
                <a:lnTo>
                  <a:pt x="58" y="246"/>
                </a:lnTo>
                <a:lnTo>
                  <a:pt x="58" y="247"/>
                </a:lnTo>
                <a:lnTo>
                  <a:pt x="58" y="247"/>
                </a:lnTo>
                <a:close/>
                <a:moveTo>
                  <a:pt x="241" y="159"/>
                </a:moveTo>
                <a:lnTo>
                  <a:pt x="241" y="159"/>
                </a:lnTo>
                <a:lnTo>
                  <a:pt x="227" y="156"/>
                </a:lnTo>
                <a:lnTo>
                  <a:pt x="227" y="156"/>
                </a:lnTo>
                <a:lnTo>
                  <a:pt x="226" y="156"/>
                </a:lnTo>
                <a:lnTo>
                  <a:pt x="226" y="156"/>
                </a:lnTo>
                <a:lnTo>
                  <a:pt x="207" y="159"/>
                </a:lnTo>
                <a:lnTo>
                  <a:pt x="207" y="159"/>
                </a:lnTo>
                <a:lnTo>
                  <a:pt x="205" y="159"/>
                </a:lnTo>
                <a:lnTo>
                  <a:pt x="205" y="159"/>
                </a:lnTo>
                <a:lnTo>
                  <a:pt x="224" y="161"/>
                </a:lnTo>
                <a:lnTo>
                  <a:pt x="241" y="159"/>
                </a:lnTo>
                <a:lnTo>
                  <a:pt x="241" y="159"/>
                </a:lnTo>
                <a:close/>
                <a:moveTo>
                  <a:pt x="293" y="143"/>
                </a:move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2" y="143"/>
                </a:lnTo>
                <a:lnTo>
                  <a:pt x="292" y="143"/>
                </a:lnTo>
                <a:lnTo>
                  <a:pt x="274" y="153"/>
                </a:lnTo>
                <a:lnTo>
                  <a:pt x="274" y="153"/>
                </a:lnTo>
                <a:lnTo>
                  <a:pt x="273" y="153"/>
                </a:lnTo>
                <a:lnTo>
                  <a:pt x="273" y="153"/>
                </a:lnTo>
                <a:lnTo>
                  <a:pt x="271" y="158"/>
                </a:lnTo>
                <a:lnTo>
                  <a:pt x="271" y="158"/>
                </a:lnTo>
                <a:lnTo>
                  <a:pt x="273" y="159"/>
                </a:lnTo>
                <a:lnTo>
                  <a:pt x="273" y="161"/>
                </a:lnTo>
                <a:lnTo>
                  <a:pt x="273" y="161"/>
                </a:lnTo>
                <a:lnTo>
                  <a:pt x="282" y="151"/>
                </a:lnTo>
                <a:lnTo>
                  <a:pt x="282" y="151"/>
                </a:lnTo>
                <a:lnTo>
                  <a:pt x="293" y="143"/>
                </a:lnTo>
                <a:lnTo>
                  <a:pt x="293" y="143"/>
                </a:lnTo>
                <a:close/>
                <a:moveTo>
                  <a:pt x="82" y="361"/>
                </a:moveTo>
                <a:lnTo>
                  <a:pt x="82" y="361"/>
                </a:lnTo>
                <a:lnTo>
                  <a:pt x="92" y="348"/>
                </a:lnTo>
                <a:lnTo>
                  <a:pt x="92" y="348"/>
                </a:lnTo>
                <a:lnTo>
                  <a:pt x="85" y="347"/>
                </a:lnTo>
                <a:lnTo>
                  <a:pt x="85" y="347"/>
                </a:lnTo>
                <a:lnTo>
                  <a:pt x="85" y="347"/>
                </a:lnTo>
                <a:lnTo>
                  <a:pt x="85" y="347"/>
                </a:lnTo>
                <a:lnTo>
                  <a:pt x="77" y="353"/>
                </a:lnTo>
                <a:lnTo>
                  <a:pt x="77" y="353"/>
                </a:lnTo>
                <a:lnTo>
                  <a:pt x="82" y="361"/>
                </a:lnTo>
                <a:lnTo>
                  <a:pt x="82" y="361"/>
                </a:lnTo>
                <a:close/>
                <a:moveTo>
                  <a:pt x="192" y="266"/>
                </a:moveTo>
                <a:lnTo>
                  <a:pt x="192" y="266"/>
                </a:lnTo>
                <a:lnTo>
                  <a:pt x="192" y="266"/>
                </a:lnTo>
                <a:lnTo>
                  <a:pt x="192" y="266"/>
                </a:lnTo>
                <a:lnTo>
                  <a:pt x="194" y="274"/>
                </a:lnTo>
                <a:lnTo>
                  <a:pt x="194" y="274"/>
                </a:lnTo>
                <a:lnTo>
                  <a:pt x="196" y="287"/>
                </a:lnTo>
                <a:lnTo>
                  <a:pt x="196" y="287"/>
                </a:lnTo>
                <a:lnTo>
                  <a:pt x="196" y="295"/>
                </a:lnTo>
                <a:lnTo>
                  <a:pt x="196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3"/>
                </a:lnTo>
                <a:lnTo>
                  <a:pt x="197" y="292"/>
                </a:lnTo>
                <a:lnTo>
                  <a:pt x="197" y="292"/>
                </a:lnTo>
                <a:lnTo>
                  <a:pt x="197" y="288"/>
                </a:lnTo>
                <a:lnTo>
                  <a:pt x="197" y="288"/>
                </a:lnTo>
                <a:lnTo>
                  <a:pt x="196" y="266"/>
                </a:lnTo>
                <a:lnTo>
                  <a:pt x="196" y="266"/>
                </a:lnTo>
                <a:lnTo>
                  <a:pt x="196" y="266"/>
                </a:lnTo>
                <a:lnTo>
                  <a:pt x="196" y="266"/>
                </a:lnTo>
                <a:lnTo>
                  <a:pt x="192" y="266"/>
                </a:lnTo>
                <a:lnTo>
                  <a:pt x="192" y="266"/>
                </a:lnTo>
                <a:close/>
                <a:moveTo>
                  <a:pt x="169" y="352"/>
                </a:moveTo>
                <a:lnTo>
                  <a:pt x="169" y="352"/>
                </a:lnTo>
                <a:lnTo>
                  <a:pt x="158" y="364"/>
                </a:lnTo>
                <a:lnTo>
                  <a:pt x="158" y="364"/>
                </a:lnTo>
                <a:lnTo>
                  <a:pt x="164" y="363"/>
                </a:lnTo>
                <a:lnTo>
                  <a:pt x="164" y="363"/>
                </a:lnTo>
                <a:lnTo>
                  <a:pt x="167" y="363"/>
                </a:lnTo>
                <a:lnTo>
                  <a:pt x="167" y="363"/>
                </a:lnTo>
                <a:lnTo>
                  <a:pt x="172" y="358"/>
                </a:lnTo>
                <a:lnTo>
                  <a:pt x="172" y="358"/>
                </a:lnTo>
                <a:lnTo>
                  <a:pt x="172" y="358"/>
                </a:lnTo>
                <a:lnTo>
                  <a:pt x="172" y="358"/>
                </a:lnTo>
                <a:lnTo>
                  <a:pt x="169" y="352"/>
                </a:lnTo>
                <a:lnTo>
                  <a:pt x="169" y="352"/>
                </a:lnTo>
                <a:close/>
                <a:moveTo>
                  <a:pt x="194" y="353"/>
                </a:moveTo>
                <a:lnTo>
                  <a:pt x="194" y="353"/>
                </a:lnTo>
                <a:lnTo>
                  <a:pt x="205" y="345"/>
                </a:lnTo>
                <a:lnTo>
                  <a:pt x="205" y="345"/>
                </a:lnTo>
                <a:lnTo>
                  <a:pt x="199" y="336"/>
                </a:lnTo>
                <a:lnTo>
                  <a:pt x="199" y="336"/>
                </a:lnTo>
                <a:lnTo>
                  <a:pt x="197" y="339"/>
                </a:lnTo>
                <a:lnTo>
                  <a:pt x="197" y="339"/>
                </a:lnTo>
                <a:lnTo>
                  <a:pt x="197" y="339"/>
                </a:lnTo>
                <a:lnTo>
                  <a:pt x="197" y="339"/>
                </a:lnTo>
                <a:lnTo>
                  <a:pt x="199" y="339"/>
                </a:lnTo>
                <a:lnTo>
                  <a:pt x="199" y="341"/>
                </a:lnTo>
                <a:lnTo>
                  <a:pt x="199" y="341"/>
                </a:lnTo>
                <a:lnTo>
                  <a:pt x="199" y="342"/>
                </a:lnTo>
                <a:lnTo>
                  <a:pt x="199" y="342"/>
                </a:lnTo>
                <a:lnTo>
                  <a:pt x="196" y="347"/>
                </a:lnTo>
                <a:lnTo>
                  <a:pt x="196" y="347"/>
                </a:lnTo>
                <a:lnTo>
                  <a:pt x="194" y="347"/>
                </a:lnTo>
                <a:lnTo>
                  <a:pt x="194" y="347"/>
                </a:lnTo>
                <a:lnTo>
                  <a:pt x="194" y="353"/>
                </a:lnTo>
                <a:lnTo>
                  <a:pt x="194" y="353"/>
                </a:lnTo>
                <a:close/>
                <a:moveTo>
                  <a:pt x="274" y="214"/>
                </a:moveTo>
                <a:lnTo>
                  <a:pt x="274" y="214"/>
                </a:lnTo>
                <a:lnTo>
                  <a:pt x="273" y="214"/>
                </a:lnTo>
                <a:lnTo>
                  <a:pt x="273" y="213"/>
                </a:lnTo>
                <a:lnTo>
                  <a:pt x="273" y="213"/>
                </a:lnTo>
                <a:lnTo>
                  <a:pt x="273" y="211"/>
                </a:lnTo>
                <a:lnTo>
                  <a:pt x="273" y="211"/>
                </a:lnTo>
                <a:lnTo>
                  <a:pt x="271" y="183"/>
                </a:lnTo>
                <a:lnTo>
                  <a:pt x="271" y="183"/>
                </a:lnTo>
                <a:lnTo>
                  <a:pt x="271" y="175"/>
                </a:lnTo>
                <a:lnTo>
                  <a:pt x="271" y="175"/>
                </a:lnTo>
                <a:lnTo>
                  <a:pt x="271" y="180"/>
                </a:lnTo>
                <a:lnTo>
                  <a:pt x="271" y="180"/>
                </a:lnTo>
                <a:lnTo>
                  <a:pt x="271" y="219"/>
                </a:lnTo>
                <a:lnTo>
                  <a:pt x="271" y="219"/>
                </a:lnTo>
                <a:lnTo>
                  <a:pt x="271" y="221"/>
                </a:lnTo>
                <a:lnTo>
                  <a:pt x="271" y="221"/>
                </a:lnTo>
                <a:lnTo>
                  <a:pt x="274" y="214"/>
                </a:lnTo>
                <a:lnTo>
                  <a:pt x="274" y="214"/>
                </a:lnTo>
                <a:close/>
                <a:moveTo>
                  <a:pt x="241" y="131"/>
                </a:moveTo>
                <a:lnTo>
                  <a:pt x="241" y="131"/>
                </a:lnTo>
                <a:lnTo>
                  <a:pt x="240" y="129"/>
                </a:lnTo>
                <a:lnTo>
                  <a:pt x="240" y="129"/>
                </a:lnTo>
                <a:lnTo>
                  <a:pt x="232" y="129"/>
                </a:lnTo>
                <a:lnTo>
                  <a:pt x="232" y="129"/>
                </a:lnTo>
                <a:lnTo>
                  <a:pt x="230" y="129"/>
                </a:lnTo>
                <a:lnTo>
                  <a:pt x="230" y="131"/>
                </a:lnTo>
                <a:lnTo>
                  <a:pt x="230" y="131"/>
                </a:lnTo>
                <a:lnTo>
                  <a:pt x="230" y="135"/>
                </a:lnTo>
                <a:lnTo>
                  <a:pt x="230" y="135"/>
                </a:lnTo>
                <a:lnTo>
                  <a:pt x="232" y="140"/>
                </a:lnTo>
                <a:lnTo>
                  <a:pt x="232" y="140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40" y="131"/>
                </a:lnTo>
                <a:lnTo>
                  <a:pt x="240" y="131"/>
                </a:lnTo>
                <a:lnTo>
                  <a:pt x="241" y="131"/>
                </a:lnTo>
                <a:lnTo>
                  <a:pt x="241" y="131"/>
                </a:lnTo>
                <a:close/>
                <a:moveTo>
                  <a:pt x="246" y="304"/>
                </a:moveTo>
                <a:lnTo>
                  <a:pt x="246" y="304"/>
                </a:lnTo>
                <a:lnTo>
                  <a:pt x="245" y="296"/>
                </a:lnTo>
                <a:lnTo>
                  <a:pt x="245" y="296"/>
                </a:lnTo>
                <a:lnTo>
                  <a:pt x="238" y="304"/>
                </a:lnTo>
                <a:lnTo>
                  <a:pt x="238" y="304"/>
                </a:lnTo>
                <a:lnTo>
                  <a:pt x="238" y="304"/>
                </a:lnTo>
                <a:lnTo>
                  <a:pt x="238" y="304"/>
                </a:lnTo>
                <a:lnTo>
                  <a:pt x="237" y="311"/>
                </a:lnTo>
                <a:lnTo>
                  <a:pt x="237" y="311"/>
                </a:lnTo>
                <a:lnTo>
                  <a:pt x="237" y="312"/>
                </a:lnTo>
                <a:lnTo>
                  <a:pt x="237" y="312"/>
                </a:lnTo>
                <a:lnTo>
                  <a:pt x="246" y="304"/>
                </a:lnTo>
                <a:lnTo>
                  <a:pt x="246" y="304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12" y="378"/>
                </a:lnTo>
                <a:lnTo>
                  <a:pt x="112" y="378"/>
                </a:lnTo>
                <a:lnTo>
                  <a:pt x="114" y="378"/>
                </a:lnTo>
                <a:lnTo>
                  <a:pt x="114" y="378"/>
                </a:lnTo>
                <a:lnTo>
                  <a:pt x="115" y="375"/>
                </a:lnTo>
                <a:lnTo>
                  <a:pt x="115" y="375"/>
                </a:lnTo>
                <a:lnTo>
                  <a:pt x="114" y="375"/>
                </a:lnTo>
                <a:lnTo>
                  <a:pt x="114" y="375"/>
                </a:lnTo>
                <a:lnTo>
                  <a:pt x="106" y="374"/>
                </a:lnTo>
                <a:lnTo>
                  <a:pt x="106" y="374"/>
                </a:lnTo>
                <a:lnTo>
                  <a:pt x="103" y="374"/>
                </a:lnTo>
                <a:lnTo>
                  <a:pt x="101" y="375"/>
                </a:lnTo>
                <a:lnTo>
                  <a:pt x="101" y="375"/>
                </a:lnTo>
                <a:lnTo>
                  <a:pt x="101" y="375"/>
                </a:lnTo>
                <a:lnTo>
                  <a:pt x="101" y="375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213" y="293"/>
                </a:moveTo>
                <a:lnTo>
                  <a:pt x="213" y="293"/>
                </a:lnTo>
                <a:lnTo>
                  <a:pt x="200" y="304"/>
                </a:lnTo>
                <a:lnTo>
                  <a:pt x="191" y="314"/>
                </a:lnTo>
                <a:lnTo>
                  <a:pt x="191" y="314"/>
                </a:lnTo>
                <a:lnTo>
                  <a:pt x="192" y="314"/>
                </a:lnTo>
                <a:lnTo>
                  <a:pt x="192" y="314"/>
                </a:lnTo>
                <a:lnTo>
                  <a:pt x="194" y="315"/>
                </a:lnTo>
                <a:lnTo>
                  <a:pt x="194" y="315"/>
                </a:lnTo>
                <a:lnTo>
                  <a:pt x="213" y="293"/>
                </a:lnTo>
                <a:lnTo>
                  <a:pt x="213" y="293"/>
                </a:lnTo>
                <a:close/>
                <a:moveTo>
                  <a:pt x="80" y="282"/>
                </a:moveTo>
                <a:lnTo>
                  <a:pt x="80" y="282"/>
                </a:lnTo>
                <a:lnTo>
                  <a:pt x="88" y="277"/>
                </a:lnTo>
                <a:lnTo>
                  <a:pt x="88" y="277"/>
                </a:lnTo>
                <a:lnTo>
                  <a:pt x="87" y="270"/>
                </a:lnTo>
                <a:lnTo>
                  <a:pt x="87" y="270"/>
                </a:lnTo>
                <a:lnTo>
                  <a:pt x="80" y="270"/>
                </a:lnTo>
                <a:lnTo>
                  <a:pt x="80" y="270"/>
                </a:lnTo>
                <a:lnTo>
                  <a:pt x="80" y="282"/>
                </a:lnTo>
                <a:lnTo>
                  <a:pt x="80" y="282"/>
                </a:lnTo>
                <a:close/>
                <a:moveTo>
                  <a:pt x="123" y="397"/>
                </a:moveTo>
                <a:lnTo>
                  <a:pt x="123" y="397"/>
                </a:lnTo>
                <a:lnTo>
                  <a:pt x="121" y="407"/>
                </a:lnTo>
                <a:lnTo>
                  <a:pt x="121" y="407"/>
                </a:lnTo>
                <a:lnTo>
                  <a:pt x="126" y="407"/>
                </a:lnTo>
                <a:lnTo>
                  <a:pt x="126" y="407"/>
                </a:lnTo>
                <a:lnTo>
                  <a:pt x="131" y="396"/>
                </a:lnTo>
                <a:lnTo>
                  <a:pt x="131" y="396"/>
                </a:lnTo>
                <a:lnTo>
                  <a:pt x="123" y="397"/>
                </a:lnTo>
                <a:lnTo>
                  <a:pt x="123" y="397"/>
                </a:lnTo>
                <a:close/>
                <a:moveTo>
                  <a:pt x="92" y="296"/>
                </a:moveTo>
                <a:lnTo>
                  <a:pt x="92" y="296"/>
                </a:lnTo>
                <a:lnTo>
                  <a:pt x="92" y="295"/>
                </a:lnTo>
                <a:lnTo>
                  <a:pt x="92" y="295"/>
                </a:lnTo>
                <a:lnTo>
                  <a:pt x="90" y="293"/>
                </a:lnTo>
                <a:lnTo>
                  <a:pt x="90" y="293"/>
                </a:lnTo>
                <a:lnTo>
                  <a:pt x="90" y="293"/>
                </a:lnTo>
                <a:lnTo>
                  <a:pt x="90" y="293"/>
                </a:lnTo>
                <a:lnTo>
                  <a:pt x="88" y="295"/>
                </a:lnTo>
                <a:lnTo>
                  <a:pt x="85" y="293"/>
                </a:lnTo>
                <a:lnTo>
                  <a:pt x="85" y="293"/>
                </a:lnTo>
                <a:lnTo>
                  <a:pt x="84" y="293"/>
                </a:lnTo>
                <a:lnTo>
                  <a:pt x="84" y="293"/>
                </a:lnTo>
                <a:lnTo>
                  <a:pt x="82" y="295"/>
                </a:lnTo>
                <a:lnTo>
                  <a:pt x="82" y="295"/>
                </a:lnTo>
                <a:lnTo>
                  <a:pt x="80" y="296"/>
                </a:lnTo>
                <a:lnTo>
                  <a:pt x="80" y="296"/>
                </a:lnTo>
                <a:lnTo>
                  <a:pt x="80" y="303"/>
                </a:lnTo>
                <a:lnTo>
                  <a:pt x="80" y="303"/>
                </a:lnTo>
                <a:lnTo>
                  <a:pt x="80" y="304"/>
                </a:lnTo>
                <a:lnTo>
                  <a:pt x="80" y="304"/>
                </a:lnTo>
                <a:lnTo>
                  <a:pt x="92" y="296"/>
                </a:lnTo>
                <a:lnTo>
                  <a:pt x="92" y="296"/>
                </a:lnTo>
                <a:close/>
                <a:moveTo>
                  <a:pt x="144" y="58"/>
                </a:moveTo>
                <a:lnTo>
                  <a:pt x="144" y="58"/>
                </a:lnTo>
                <a:lnTo>
                  <a:pt x="142" y="58"/>
                </a:lnTo>
                <a:lnTo>
                  <a:pt x="142" y="58"/>
                </a:lnTo>
                <a:lnTo>
                  <a:pt x="129" y="58"/>
                </a:lnTo>
                <a:lnTo>
                  <a:pt x="129" y="58"/>
                </a:lnTo>
                <a:lnTo>
                  <a:pt x="129" y="58"/>
                </a:lnTo>
                <a:lnTo>
                  <a:pt x="129" y="58"/>
                </a:lnTo>
                <a:lnTo>
                  <a:pt x="125" y="64"/>
                </a:lnTo>
                <a:lnTo>
                  <a:pt x="125" y="64"/>
                </a:lnTo>
                <a:lnTo>
                  <a:pt x="123" y="64"/>
                </a:lnTo>
                <a:lnTo>
                  <a:pt x="123" y="64"/>
                </a:lnTo>
                <a:lnTo>
                  <a:pt x="125" y="64"/>
                </a:lnTo>
                <a:lnTo>
                  <a:pt x="125" y="64"/>
                </a:lnTo>
                <a:lnTo>
                  <a:pt x="134" y="63"/>
                </a:lnTo>
                <a:lnTo>
                  <a:pt x="134" y="63"/>
                </a:lnTo>
                <a:lnTo>
                  <a:pt x="136" y="63"/>
                </a:lnTo>
                <a:lnTo>
                  <a:pt x="136" y="63"/>
                </a:lnTo>
                <a:lnTo>
                  <a:pt x="142" y="58"/>
                </a:lnTo>
                <a:lnTo>
                  <a:pt x="142" y="58"/>
                </a:lnTo>
                <a:lnTo>
                  <a:pt x="144" y="58"/>
                </a:lnTo>
                <a:lnTo>
                  <a:pt x="144" y="58"/>
                </a:lnTo>
                <a:close/>
                <a:moveTo>
                  <a:pt x="121" y="361"/>
                </a:moveTo>
                <a:lnTo>
                  <a:pt x="121" y="361"/>
                </a:lnTo>
                <a:lnTo>
                  <a:pt x="115" y="363"/>
                </a:lnTo>
                <a:lnTo>
                  <a:pt x="115" y="363"/>
                </a:lnTo>
                <a:lnTo>
                  <a:pt x="114" y="364"/>
                </a:lnTo>
                <a:lnTo>
                  <a:pt x="114" y="364"/>
                </a:lnTo>
                <a:lnTo>
                  <a:pt x="107" y="369"/>
                </a:lnTo>
                <a:lnTo>
                  <a:pt x="107" y="369"/>
                </a:lnTo>
                <a:lnTo>
                  <a:pt x="106" y="370"/>
                </a:lnTo>
                <a:lnTo>
                  <a:pt x="106" y="370"/>
                </a:lnTo>
                <a:lnTo>
                  <a:pt x="115" y="372"/>
                </a:lnTo>
                <a:lnTo>
                  <a:pt x="115" y="372"/>
                </a:lnTo>
                <a:lnTo>
                  <a:pt x="117" y="369"/>
                </a:lnTo>
                <a:lnTo>
                  <a:pt x="117" y="369"/>
                </a:lnTo>
                <a:lnTo>
                  <a:pt x="120" y="363"/>
                </a:lnTo>
                <a:lnTo>
                  <a:pt x="120" y="363"/>
                </a:lnTo>
                <a:lnTo>
                  <a:pt x="121" y="361"/>
                </a:lnTo>
                <a:lnTo>
                  <a:pt x="121" y="361"/>
                </a:lnTo>
                <a:close/>
                <a:moveTo>
                  <a:pt x="148" y="388"/>
                </a:moveTo>
                <a:lnTo>
                  <a:pt x="148" y="388"/>
                </a:lnTo>
                <a:lnTo>
                  <a:pt x="158" y="378"/>
                </a:lnTo>
                <a:lnTo>
                  <a:pt x="158" y="378"/>
                </a:lnTo>
                <a:lnTo>
                  <a:pt x="167" y="370"/>
                </a:lnTo>
                <a:lnTo>
                  <a:pt x="167" y="370"/>
                </a:lnTo>
                <a:lnTo>
                  <a:pt x="167" y="370"/>
                </a:lnTo>
                <a:lnTo>
                  <a:pt x="167" y="370"/>
                </a:lnTo>
                <a:lnTo>
                  <a:pt x="159" y="374"/>
                </a:lnTo>
                <a:lnTo>
                  <a:pt x="159" y="374"/>
                </a:lnTo>
                <a:lnTo>
                  <a:pt x="158" y="374"/>
                </a:lnTo>
                <a:lnTo>
                  <a:pt x="158" y="374"/>
                </a:lnTo>
                <a:lnTo>
                  <a:pt x="151" y="380"/>
                </a:lnTo>
                <a:lnTo>
                  <a:pt x="151" y="380"/>
                </a:lnTo>
                <a:lnTo>
                  <a:pt x="150" y="382"/>
                </a:lnTo>
                <a:lnTo>
                  <a:pt x="150" y="382"/>
                </a:lnTo>
                <a:lnTo>
                  <a:pt x="150" y="386"/>
                </a:lnTo>
                <a:lnTo>
                  <a:pt x="150" y="386"/>
                </a:lnTo>
                <a:lnTo>
                  <a:pt x="148" y="388"/>
                </a:lnTo>
                <a:lnTo>
                  <a:pt x="148" y="388"/>
                </a:lnTo>
                <a:close/>
                <a:moveTo>
                  <a:pt x="227" y="241"/>
                </a:moveTo>
                <a:lnTo>
                  <a:pt x="227" y="241"/>
                </a:lnTo>
                <a:lnTo>
                  <a:pt x="227" y="243"/>
                </a:lnTo>
                <a:lnTo>
                  <a:pt x="227" y="243"/>
                </a:lnTo>
                <a:lnTo>
                  <a:pt x="226" y="257"/>
                </a:lnTo>
                <a:lnTo>
                  <a:pt x="226" y="257"/>
                </a:lnTo>
                <a:lnTo>
                  <a:pt x="226" y="258"/>
                </a:lnTo>
                <a:lnTo>
                  <a:pt x="226" y="258"/>
                </a:lnTo>
                <a:lnTo>
                  <a:pt x="229" y="265"/>
                </a:lnTo>
                <a:lnTo>
                  <a:pt x="229" y="265"/>
                </a:lnTo>
                <a:lnTo>
                  <a:pt x="230" y="266"/>
                </a:lnTo>
                <a:lnTo>
                  <a:pt x="230" y="266"/>
                </a:lnTo>
                <a:lnTo>
                  <a:pt x="229" y="254"/>
                </a:lnTo>
                <a:lnTo>
                  <a:pt x="227" y="241"/>
                </a:lnTo>
                <a:lnTo>
                  <a:pt x="227" y="241"/>
                </a:lnTo>
                <a:close/>
                <a:moveTo>
                  <a:pt x="103" y="337"/>
                </a:moveTo>
                <a:lnTo>
                  <a:pt x="103" y="337"/>
                </a:lnTo>
                <a:lnTo>
                  <a:pt x="96" y="347"/>
                </a:lnTo>
                <a:lnTo>
                  <a:pt x="96" y="347"/>
                </a:lnTo>
                <a:lnTo>
                  <a:pt x="101" y="348"/>
                </a:lnTo>
                <a:lnTo>
                  <a:pt x="101" y="348"/>
                </a:lnTo>
                <a:lnTo>
                  <a:pt x="103" y="347"/>
                </a:lnTo>
                <a:lnTo>
                  <a:pt x="103" y="347"/>
                </a:lnTo>
                <a:lnTo>
                  <a:pt x="107" y="344"/>
                </a:lnTo>
                <a:lnTo>
                  <a:pt x="107" y="344"/>
                </a:lnTo>
                <a:lnTo>
                  <a:pt x="107" y="342"/>
                </a:lnTo>
                <a:lnTo>
                  <a:pt x="107" y="342"/>
                </a:lnTo>
                <a:lnTo>
                  <a:pt x="106" y="342"/>
                </a:lnTo>
                <a:lnTo>
                  <a:pt x="106" y="341"/>
                </a:lnTo>
                <a:lnTo>
                  <a:pt x="106" y="341"/>
                </a:lnTo>
                <a:lnTo>
                  <a:pt x="104" y="339"/>
                </a:lnTo>
                <a:lnTo>
                  <a:pt x="103" y="337"/>
                </a:lnTo>
                <a:lnTo>
                  <a:pt x="103" y="337"/>
                </a:lnTo>
                <a:close/>
                <a:moveTo>
                  <a:pt x="308" y="251"/>
                </a:moveTo>
                <a:lnTo>
                  <a:pt x="308" y="251"/>
                </a:lnTo>
                <a:lnTo>
                  <a:pt x="308" y="251"/>
                </a:lnTo>
                <a:lnTo>
                  <a:pt x="308" y="251"/>
                </a:lnTo>
                <a:lnTo>
                  <a:pt x="308" y="251"/>
                </a:lnTo>
                <a:lnTo>
                  <a:pt x="308" y="251"/>
                </a:lnTo>
                <a:lnTo>
                  <a:pt x="312" y="243"/>
                </a:lnTo>
                <a:lnTo>
                  <a:pt x="317" y="233"/>
                </a:lnTo>
                <a:lnTo>
                  <a:pt x="317" y="233"/>
                </a:lnTo>
                <a:lnTo>
                  <a:pt x="323" y="217"/>
                </a:lnTo>
                <a:lnTo>
                  <a:pt x="323" y="217"/>
                </a:lnTo>
                <a:lnTo>
                  <a:pt x="327" y="203"/>
                </a:lnTo>
                <a:lnTo>
                  <a:pt x="327" y="203"/>
                </a:lnTo>
                <a:lnTo>
                  <a:pt x="327" y="205"/>
                </a:lnTo>
                <a:lnTo>
                  <a:pt x="327" y="205"/>
                </a:lnTo>
                <a:lnTo>
                  <a:pt x="320" y="222"/>
                </a:lnTo>
                <a:lnTo>
                  <a:pt x="320" y="222"/>
                </a:lnTo>
                <a:lnTo>
                  <a:pt x="316" y="233"/>
                </a:lnTo>
                <a:lnTo>
                  <a:pt x="316" y="233"/>
                </a:lnTo>
                <a:lnTo>
                  <a:pt x="308" y="249"/>
                </a:lnTo>
                <a:lnTo>
                  <a:pt x="308" y="249"/>
                </a:lnTo>
                <a:lnTo>
                  <a:pt x="308" y="251"/>
                </a:lnTo>
                <a:lnTo>
                  <a:pt x="308" y="251"/>
                </a:lnTo>
                <a:close/>
                <a:moveTo>
                  <a:pt x="63" y="115"/>
                </a:moveTo>
                <a:lnTo>
                  <a:pt x="63" y="115"/>
                </a:lnTo>
                <a:lnTo>
                  <a:pt x="73" y="96"/>
                </a:lnTo>
                <a:lnTo>
                  <a:pt x="73" y="96"/>
                </a:lnTo>
                <a:lnTo>
                  <a:pt x="71" y="96"/>
                </a:lnTo>
                <a:lnTo>
                  <a:pt x="71" y="96"/>
                </a:lnTo>
                <a:lnTo>
                  <a:pt x="63" y="107"/>
                </a:lnTo>
                <a:lnTo>
                  <a:pt x="55" y="120"/>
                </a:lnTo>
                <a:lnTo>
                  <a:pt x="55" y="120"/>
                </a:lnTo>
                <a:lnTo>
                  <a:pt x="60" y="117"/>
                </a:lnTo>
                <a:lnTo>
                  <a:pt x="60" y="117"/>
                </a:lnTo>
                <a:lnTo>
                  <a:pt x="62" y="115"/>
                </a:lnTo>
                <a:lnTo>
                  <a:pt x="63" y="115"/>
                </a:lnTo>
                <a:lnTo>
                  <a:pt x="63" y="115"/>
                </a:lnTo>
                <a:close/>
                <a:moveTo>
                  <a:pt x="298" y="115"/>
                </a:moveTo>
                <a:lnTo>
                  <a:pt x="298" y="115"/>
                </a:lnTo>
                <a:lnTo>
                  <a:pt x="300" y="115"/>
                </a:lnTo>
                <a:lnTo>
                  <a:pt x="300" y="115"/>
                </a:lnTo>
                <a:lnTo>
                  <a:pt x="301" y="112"/>
                </a:lnTo>
                <a:lnTo>
                  <a:pt x="301" y="112"/>
                </a:lnTo>
                <a:lnTo>
                  <a:pt x="304" y="110"/>
                </a:lnTo>
                <a:lnTo>
                  <a:pt x="306" y="110"/>
                </a:lnTo>
                <a:lnTo>
                  <a:pt x="306" y="110"/>
                </a:lnTo>
                <a:lnTo>
                  <a:pt x="298" y="98"/>
                </a:lnTo>
                <a:lnTo>
                  <a:pt x="298" y="98"/>
                </a:lnTo>
                <a:lnTo>
                  <a:pt x="298" y="104"/>
                </a:lnTo>
                <a:lnTo>
                  <a:pt x="298" y="104"/>
                </a:lnTo>
                <a:lnTo>
                  <a:pt x="298" y="112"/>
                </a:lnTo>
                <a:lnTo>
                  <a:pt x="298" y="112"/>
                </a:lnTo>
                <a:lnTo>
                  <a:pt x="298" y="115"/>
                </a:lnTo>
                <a:lnTo>
                  <a:pt x="298" y="115"/>
                </a:lnTo>
                <a:close/>
                <a:moveTo>
                  <a:pt x="205" y="314"/>
                </a:moveTo>
                <a:lnTo>
                  <a:pt x="205" y="314"/>
                </a:lnTo>
                <a:lnTo>
                  <a:pt x="205" y="314"/>
                </a:lnTo>
                <a:lnTo>
                  <a:pt x="205" y="314"/>
                </a:lnTo>
                <a:lnTo>
                  <a:pt x="197" y="323"/>
                </a:lnTo>
                <a:lnTo>
                  <a:pt x="197" y="323"/>
                </a:lnTo>
                <a:lnTo>
                  <a:pt x="197" y="323"/>
                </a:lnTo>
                <a:lnTo>
                  <a:pt x="197" y="323"/>
                </a:lnTo>
                <a:lnTo>
                  <a:pt x="199" y="328"/>
                </a:lnTo>
                <a:lnTo>
                  <a:pt x="199" y="328"/>
                </a:lnTo>
                <a:lnTo>
                  <a:pt x="205" y="320"/>
                </a:lnTo>
                <a:lnTo>
                  <a:pt x="205" y="320"/>
                </a:lnTo>
                <a:lnTo>
                  <a:pt x="205" y="320"/>
                </a:lnTo>
                <a:lnTo>
                  <a:pt x="205" y="320"/>
                </a:lnTo>
                <a:lnTo>
                  <a:pt x="205" y="314"/>
                </a:lnTo>
                <a:lnTo>
                  <a:pt x="205" y="314"/>
                </a:lnTo>
                <a:close/>
                <a:moveTo>
                  <a:pt x="90" y="389"/>
                </a:moveTo>
                <a:lnTo>
                  <a:pt x="90" y="389"/>
                </a:lnTo>
                <a:lnTo>
                  <a:pt x="82" y="369"/>
                </a:lnTo>
                <a:lnTo>
                  <a:pt x="82" y="369"/>
                </a:lnTo>
                <a:lnTo>
                  <a:pt x="82" y="369"/>
                </a:lnTo>
                <a:lnTo>
                  <a:pt x="82" y="369"/>
                </a:lnTo>
                <a:lnTo>
                  <a:pt x="80" y="367"/>
                </a:lnTo>
                <a:lnTo>
                  <a:pt x="80" y="366"/>
                </a:lnTo>
                <a:lnTo>
                  <a:pt x="80" y="366"/>
                </a:lnTo>
                <a:lnTo>
                  <a:pt x="80" y="366"/>
                </a:lnTo>
                <a:lnTo>
                  <a:pt x="80" y="366"/>
                </a:lnTo>
                <a:lnTo>
                  <a:pt x="80" y="364"/>
                </a:lnTo>
                <a:lnTo>
                  <a:pt x="80" y="364"/>
                </a:lnTo>
                <a:lnTo>
                  <a:pt x="76" y="353"/>
                </a:lnTo>
                <a:lnTo>
                  <a:pt x="76" y="353"/>
                </a:lnTo>
                <a:lnTo>
                  <a:pt x="74" y="353"/>
                </a:lnTo>
                <a:lnTo>
                  <a:pt x="74" y="353"/>
                </a:lnTo>
                <a:lnTo>
                  <a:pt x="73" y="352"/>
                </a:lnTo>
                <a:lnTo>
                  <a:pt x="73" y="352"/>
                </a:lnTo>
                <a:lnTo>
                  <a:pt x="73" y="348"/>
                </a:lnTo>
                <a:lnTo>
                  <a:pt x="73" y="348"/>
                </a:lnTo>
                <a:lnTo>
                  <a:pt x="74" y="356"/>
                </a:lnTo>
                <a:lnTo>
                  <a:pt x="74" y="356"/>
                </a:lnTo>
                <a:lnTo>
                  <a:pt x="82" y="372"/>
                </a:lnTo>
                <a:lnTo>
                  <a:pt x="90" y="389"/>
                </a:lnTo>
                <a:lnTo>
                  <a:pt x="90" y="389"/>
                </a:lnTo>
                <a:close/>
                <a:moveTo>
                  <a:pt x="131" y="352"/>
                </a:moveTo>
                <a:lnTo>
                  <a:pt x="131" y="352"/>
                </a:lnTo>
                <a:lnTo>
                  <a:pt x="134" y="352"/>
                </a:lnTo>
                <a:lnTo>
                  <a:pt x="134" y="352"/>
                </a:lnTo>
                <a:lnTo>
                  <a:pt x="136" y="352"/>
                </a:lnTo>
                <a:lnTo>
                  <a:pt x="136" y="352"/>
                </a:lnTo>
                <a:lnTo>
                  <a:pt x="147" y="341"/>
                </a:lnTo>
                <a:lnTo>
                  <a:pt x="147" y="341"/>
                </a:lnTo>
                <a:lnTo>
                  <a:pt x="147" y="341"/>
                </a:lnTo>
                <a:lnTo>
                  <a:pt x="147" y="341"/>
                </a:lnTo>
                <a:lnTo>
                  <a:pt x="139" y="342"/>
                </a:lnTo>
                <a:lnTo>
                  <a:pt x="139" y="342"/>
                </a:lnTo>
                <a:lnTo>
                  <a:pt x="137" y="342"/>
                </a:lnTo>
                <a:lnTo>
                  <a:pt x="137" y="342"/>
                </a:lnTo>
                <a:lnTo>
                  <a:pt x="133" y="350"/>
                </a:lnTo>
                <a:lnTo>
                  <a:pt x="133" y="350"/>
                </a:lnTo>
                <a:lnTo>
                  <a:pt x="131" y="352"/>
                </a:lnTo>
                <a:lnTo>
                  <a:pt x="131" y="352"/>
                </a:lnTo>
                <a:close/>
                <a:moveTo>
                  <a:pt x="87" y="397"/>
                </a:move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7" y="396"/>
                </a:lnTo>
                <a:lnTo>
                  <a:pt x="79" y="382"/>
                </a:lnTo>
                <a:lnTo>
                  <a:pt x="79" y="382"/>
                </a:lnTo>
                <a:lnTo>
                  <a:pt x="69" y="367"/>
                </a:lnTo>
                <a:lnTo>
                  <a:pt x="69" y="367"/>
                </a:lnTo>
                <a:lnTo>
                  <a:pt x="69" y="366"/>
                </a:lnTo>
                <a:lnTo>
                  <a:pt x="69" y="366"/>
                </a:lnTo>
                <a:lnTo>
                  <a:pt x="69" y="367"/>
                </a:lnTo>
                <a:lnTo>
                  <a:pt x="69" y="367"/>
                </a:lnTo>
                <a:lnTo>
                  <a:pt x="76" y="378"/>
                </a:lnTo>
                <a:lnTo>
                  <a:pt x="76" y="378"/>
                </a:lnTo>
                <a:lnTo>
                  <a:pt x="76" y="382"/>
                </a:lnTo>
                <a:lnTo>
                  <a:pt x="76" y="382"/>
                </a:lnTo>
                <a:lnTo>
                  <a:pt x="76" y="383"/>
                </a:lnTo>
                <a:lnTo>
                  <a:pt x="76" y="383"/>
                </a:lnTo>
                <a:lnTo>
                  <a:pt x="80" y="389"/>
                </a:lnTo>
                <a:lnTo>
                  <a:pt x="80" y="389"/>
                </a:lnTo>
                <a:lnTo>
                  <a:pt x="87" y="397"/>
                </a:lnTo>
                <a:lnTo>
                  <a:pt x="87" y="397"/>
                </a:lnTo>
                <a:close/>
                <a:moveTo>
                  <a:pt x="246" y="33"/>
                </a:move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lnTo>
                  <a:pt x="245" y="33"/>
                </a:lnTo>
                <a:lnTo>
                  <a:pt x="245" y="33"/>
                </a:lnTo>
                <a:lnTo>
                  <a:pt x="237" y="42"/>
                </a:lnTo>
                <a:lnTo>
                  <a:pt x="230" y="53"/>
                </a:lnTo>
                <a:lnTo>
                  <a:pt x="230" y="53"/>
                </a:lnTo>
                <a:lnTo>
                  <a:pt x="222" y="69"/>
                </a:lnTo>
                <a:lnTo>
                  <a:pt x="222" y="69"/>
                </a:lnTo>
                <a:lnTo>
                  <a:pt x="222" y="72"/>
                </a:lnTo>
                <a:lnTo>
                  <a:pt x="222" y="72"/>
                </a:lnTo>
                <a:lnTo>
                  <a:pt x="224" y="74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2" y="76"/>
                </a:lnTo>
                <a:lnTo>
                  <a:pt x="224" y="76"/>
                </a:lnTo>
                <a:lnTo>
                  <a:pt x="224" y="76"/>
                </a:lnTo>
                <a:lnTo>
                  <a:pt x="224" y="76"/>
                </a:lnTo>
                <a:lnTo>
                  <a:pt x="224" y="74"/>
                </a:lnTo>
                <a:lnTo>
                  <a:pt x="224" y="74"/>
                </a:lnTo>
                <a:lnTo>
                  <a:pt x="227" y="61"/>
                </a:lnTo>
                <a:lnTo>
                  <a:pt x="227" y="61"/>
                </a:lnTo>
                <a:lnTo>
                  <a:pt x="232" y="52"/>
                </a:lnTo>
                <a:lnTo>
                  <a:pt x="238" y="44"/>
                </a:lnTo>
                <a:lnTo>
                  <a:pt x="238" y="44"/>
                </a:lnTo>
                <a:lnTo>
                  <a:pt x="240" y="42"/>
                </a:lnTo>
                <a:lnTo>
                  <a:pt x="240" y="42"/>
                </a:ln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close/>
                <a:moveTo>
                  <a:pt x="77" y="292"/>
                </a:move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7" y="270"/>
                </a:lnTo>
                <a:lnTo>
                  <a:pt x="77" y="270"/>
                </a:lnTo>
                <a:lnTo>
                  <a:pt x="73" y="268"/>
                </a:lnTo>
                <a:lnTo>
                  <a:pt x="73" y="268"/>
                </a:lnTo>
                <a:lnTo>
                  <a:pt x="77" y="292"/>
                </a:lnTo>
                <a:lnTo>
                  <a:pt x="77" y="292"/>
                </a:lnTo>
                <a:close/>
                <a:moveTo>
                  <a:pt x="200" y="77"/>
                </a:moveTo>
                <a:lnTo>
                  <a:pt x="200" y="77"/>
                </a:lnTo>
                <a:lnTo>
                  <a:pt x="196" y="85"/>
                </a:lnTo>
                <a:lnTo>
                  <a:pt x="191" y="93"/>
                </a:lnTo>
                <a:lnTo>
                  <a:pt x="191" y="93"/>
                </a:lnTo>
                <a:lnTo>
                  <a:pt x="204" y="83"/>
                </a:lnTo>
                <a:lnTo>
                  <a:pt x="204" y="83"/>
                </a:lnTo>
                <a:lnTo>
                  <a:pt x="200" y="77"/>
                </a:lnTo>
                <a:lnTo>
                  <a:pt x="200" y="77"/>
                </a:lnTo>
                <a:close/>
                <a:moveTo>
                  <a:pt x="183" y="339"/>
                </a:moveTo>
                <a:lnTo>
                  <a:pt x="183" y="339"/>
                </a:lnTo>
                <a:lnTo>
                  <a:pt x="186" y="345"/>
                </a:lnTo>
                <a:lnTo>
                  <a:pt x="186" y="345"/>
                </a:lnTo>
                <a:lnTo>
                  <a:pt x="191" y="342"/>
                </a:lnTo>
                <a:lnTo>
                  <a:pt x="191" y="342"/>
                </a:lnTo>
                <a:lnTo>
                  <a:pt x="191" y="341"/>
                </a:lnTo>
                <a:lnTo>
                  <a:pt x="191" y="341"/>
                </a:lnTo>
                <a:lnTo>
                  <a:pt x="191" y="334"/>
                </a:lnTo>
                <a:lnTo>
                  <a:pt x="191" y="334"/>
                </a:lnTo>
                <a:lnTo>
                  <a:pt x="183" y="339"/>
                </a:lnTo>
                <a:lnTo>
                  <a:pt x="183" y="339"/>
                </a:lnTo>
                <a:close/>
                <a:moveTo>
                  <a:pt x="177" y="344"/>
                </a:moveTo>
                <a:lnTo>
                  <a:pt x="177" y="344"/>
                </a:lnTo>
                <a:lnTo>
                  <a:pt x="178" y="353"/>
                </a:lnTo>
                <a:lnTo>
                  <a:pt x="178" y="353"/>
                </a:lnTo>
                <a:lnTo>
                  <a:pt x="185" y="347"/>
                </a:lnTo>
                <a:lnTo>
                  <a:pt x="185" y="347"/>
                </a:lnTo>
                <a:lnTo>
                  <a:pt x="180" y="341"/>
                </a:lnTo>
                <a:lnTo>
                  <a:pt x="180" y="341"/>
                </a:lnTo>
                <a:lnTo>
                  <a:pt x="178" y="342"/>
                </a:lnTo>
                <a:lnTo>
                  <a:pt x="177" y="344"/>
                </a:lnTo>
                <a:lnTo>
                  <a:pt x="177" y="344"/>
                </a:lnTo>
                <a:close/>
                <a:moveTo>
                  <a:pt x="92" y="315"/>
                </a:moveTo>
                <a:lnTo>
                  <a:pt x="92" y="315"/>
                </a:lnTo>
                <a:lnTo>
                  <a:pt x="98" y="311"/>
                </a:lnTo>
                <a:lnTo>
                  <a:pt x="98" y="311"/>
                </a:lnTo>
                <a:lnTo>
                  <a:pt x="96" y="303"/>
                </a:lnTo>
                <a:lnTo>
                  <a:pt x="96" y="303"/>
                </a:lnTo>
                <a:lnTo>
                  <a:pt x="95" y="304"/>
                </a:lnTo>
                <a:lnTo>
                  <a:pt x="93" y="304"/>
                </a:lnTo>
                <a:lnTo>
                  <a:pt x="93" y="304"/>
                </a:lnTo>
                <a:lnTo>
                  <a:pt x="88" y="309"/>
                </a:lnTo>
                <a:lnTo>
                  <a:pt x="88" y="309"/>
                </a:lnTo>
                <a:lnTo>
                  <a:pt x="92" y="315"/>
                </a:lnTo>
                <a:lnTo>
                  <a:pt x="92" y="315"/>
                </a:lnTo>
                <a:close/>
                <a:moveTo>
                  <a:pt x="237" y="154"/>
                </a:moveTo>
                <a:lnTo>
                  <a:pt x="237" y="154"/>
                </a:lnTo>
                <a:lnTo>
                  <a:pt x="238" y="156"/>
                </a:lnTo>
                <a:lnTo>
                  <a:pt x="238" y="156"/>
                </a:lnTo>
                <a:lnTo>
                  <a:pt x="249" y="158"/>
                </a:lnTo>
                <a:lnTo>
                  <a:pt x="249" y="158"/>
                </a:lnTo>
                <a:lnTo>
                  <a:pt x="254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4"/>
                </a:lnTo>
                <a:lnTo>
                  <a:pt x="260" y="154"/>
                </a:lnTo>
                <a:lnTo>
                  <a:pt x="248" y="154"/>
                </a:lnTo>
                <a:lnTo>
                  <a:pt x="237" y="154"/>
                </a:lnTo>
                <a:lnTo>
                  <a:pt x="237" y="154"/>
                </a:lnTo>
                <a:close/>
                <a:moveTo>
                  <a:pt x="274" y="271"/>
                </a:moveTo>
                <a:lnTo>
                  <a:pt x="274" y="271"/>
                </a:lnTo>
                <a:lnTo>
                  <a:pt x="274" y="271"/>
                </a:lnTo>
                <a:lnTo>
                  <a:pt x="274" y="271"/>
                </a:lnTo>
                <a:lnTo>
                  <a:pt x="276" y="270"/>
                </a:lnTo>
                <a:lnTo>
                  <a:pt x="276" y="270"/>
                </a:lnTo>
                <a:lnTo>
                  <a:pt x="279" y="263"/>
                </a:lnTo>
                <a:lnTo>
                  <a:pt x="279" y="263"/>
                </a:lnTo>
                <a:lnTo>
                  <a:pt x="281" y="260"/>
                </a:lnTo>
                <a:lnTo>
                  <a:pt x="281" y="260"/>
                </a:lnTo>
                <a:lnTo>
                  <a:pt x="281" y="257"/>
                </a:lnTo>
                <a:lnTo>
                  <a:pt x="281" y="257"/>
                </a:lnTo>
                <a:lnTo>
                  <a:pt x="279" y="254"/>
                </a:lnTo>
                <a:lnTo>
                  <a:pt x="279" y="254"/>
                </a:lnTo>
                <a:lnTo>
                  <a:pt x="274" y="262"/>
                </a:lnTo>
                <a:lnTo>
                  <a:pt x="274" y="262"/>
                </a:lnTo>
                <a:lnTo>
                  <a:pt x="274" y="263"/>
                </a:lnTo>
                <a:lnTo>
                  <a:pt x="274" y="263"/>
                </a:lnTo>
                <a:lnTo>
                  <a:pt x="274" y="271"/>
                </a:lnTo>
                <a:lnTo>
                  <a:pt x="274" y="271"/>
                </a:lnTo>
                <a:close/>
                <a:moveTo>
                  <a:pt x="11" y="227"/>
                </a:moveTo>
                <a:lnTo>
                  <a:pt x="11" y="227"/>
                </a:lnTo>
                <a:lnTo>
                  <a:pt x="13" y="241"/>
                </a:lnTo>
                <a:lnTo>
                  <a:pt x="16" y="254"/>
                </a:lnTo>
                <a:lnTo>
                  <a:pt x="16" y="254"/>
                </a:lnTo>
                <a:lnTo>
                  <a:pt x="14" y="251"/>
                </a:lnTo>
                <a:lnTo>
                  <a:pt x="14" y="251"/>
                </a:lnTo>
                <a:lnTo>
                  <a:pt x="14" y="247"/>
                </a:lnTo>
                <a:lnTo>
                  <a:pt x="17" y="247"/>
                </a:lnTo>
                <a:lnTo>
                  <a:pt x="17" y="247"/>
                </a:lnTo>
                <a:lnTo>
                  <a:pt x="17" y="247"/>
                </a:lnTo>
                <a:lnTo>
                  <a:pt x="17" y="247"/>
                </a:lnTo>
                <a:lnTo>
                  <a:pt x="11" y="227"/>
                </a:lnTo>
                <a:lnTo>
                  <a:pt x="11" y="227"/>
                </a:lnTo>
                <a:close/>
                <a:moveTo>
                  <a:pt x="117" y="320"/>
                </a:moveTo>
                <a:lnTo>
                  <a:pt x="117" y="320"/>
                </a:lnTo>
                <a:lnTo>
                  <a:pt x="120" y="326"/>
                </a:lnTo>
                <a:lnTo>
                  <a:pt x="120" y="326"/>
                </a:lnTo>
                <a:lnTo>
                  <a:pt x="120" y="326"/>
                </a:lnTo>
                <a:lnTo>
                  <a:pt x="120" y="326"/>
                </a:lnTo>
                <a:lnTo>
                  <a:pt x="120" y="328"/>
                </a:lnTo>
                <a:lnTo>
                  <a:pt x="120" y="328"/>
                </a:lnTo>
                <a:lnTo>
                  <a:pt x="125" y="328"/>
                </a:lnTo>
                <a:lnTo>
                  <a:pt x="125" y="328"/>
                </a:lnTo>
                <a:lnTo>
                  <a:pt x="126" y="328"/>
                </a:lnTo>
                <a:lnTo>
                  <a:pt x="126" y="328"/>
                </a:lnTo>
                <a:lnTo>
                  <a:pt x="125" y="328"/>
                </a:lnTo>
                <a:lnTo>
                  <a:pt x="125" y="328"/>
                </a:lnTo>
                <a:lnTo>
                  <a:pt x="125" y="326"/>
                </a:lnTo>
                <a:lnTo>
                  <a:pt x="125" y="325"/>
                </a:lnTo>
                <a:lnTo>
                  <a:pt x="125" y="325"/>
                </a:lnTo>
                <a:lnTo>
                  <a:pt x="128" y="323"/>
                </a:lnTo>
                <a:lnTo>
                  <a:pt x="128" y="323"/>
                </a:lnTo>
                <a:lnTo>
                  <a:pt x="128" y="323"/>
                </a:lnTo>
                <a:lnTo>
                  <a:pt x="128" y="323"/>
                </a:lnTo>
                <a:lnTo>
                  <a:pt x="126" y="322"/>
                </a:lnTo>
                <a:lnTo>
                  <a:pt x="126" y="322"/>
                </a:lnTo>
                <a:lnTo>
                  <a:pt x="125" y="320"/>
                </a:lnTo>
                <a:lnTo>
                  <a:pt x="121" y="320"/>
                </a:lnTo>
                <a:lnTo>
                  <a:pt x="121" y="320"/>
                </a:lnTo>
                <a:lnTo>
                  <a:pt x="117" y="320"/>
                </a:lnTo>
                <a:lnTo>
                  <a:pt x="117" y="320"/>
                </a:lnTo>
                <a:close/>
                <a:moveTo>
                  <a:pt x="232" y="118"/>
                </a:moveTo>
                <a:lnTo>
                  <a:pt x="232" y="118"/>
                </a:lnTo>
                <a:lnTo>
                  <a:pt x="232" y="118"/>
                </a:lnTo>
                <a:lnTo>
                  <a:pt x="232" y="118"/>
                </a:lnTo>
                <a:lnTo>
                  <a:pt x="237" y="118"/>
                </a:lnTo>
                <a:lnTo>
                  <a:pt x="237" y="118"/>
                </a:lnTo>
                <a:lnTo>
                  <a:pt x="240" y="118"/>
                </a:lnTo>
                <a:lnTo>
                  <a:pt x="240" y="118"/>
                </a:lnTo>
                <a:lnTo>
                  <a:pt x="245" y="115"/>
                </a:lnTo>
                <a:lnTo>
                  <a:pt x="245" y="115"/>
                </a:lnTo>
                <a:lnTo>
                  <a:pt x="246" y="113"/>
                </a:lnTo>
                <a:lnTo>
                  <a:pt x="246" y="113"/>
                </a:lnTo>
                <a:lnTo>
                  <a:pt x="237" y="112"/>
                </a:lnTo>
                <a:lnTo>
                  <a:pt x="237" y="112"/>
                </a:lnTo>
                <a:lnTo>
                  <a:pt x="232" y="118"/>
                </a:lnTo>
                <a:lnTo>
                  <a:pt x="232" y="118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69" y="72"/>
                </a:lnTo>
                <a:lnTo>
                  <a:pt x="69" y="72"/>
                </a:lnTo>
                <a:lnTo>
                  <a:pt x="68" y="74"/>
                </a:lnTo>
                <a:lnTo>
                  <a:pt x="68" y="74"/>
                </a:lnTo>
                <a:lnTo>
                  <a:pt x="63" y="80"/>
                </a:lnTo>
                <a:lnTo>
                  <a:pt x="63" y="80"/>
                </a:lnTo>
                <a:lnTo>
                  <a:pt x="54" y="93"/>
                </a:lnTo>
                <a:lnTo>
                  <a:pt x="46" y="105"/>
                </a:lnTo>
                <a:lnTo>
                  <a:pt x="46" y="105"/>
                </a:lnTo>
                <a:lnTo>
                  <a:pt x="46" y="107"/>
                </a:lnTo>
                <a:lnTo>
                  <a:pt x="46" y="107"/>
                </a:lnTo>
                <a:lnTo>
                  <a:pt x="46" y="107"/>
                </a:lnTo>
                <a:lnTo>
                  <a:pt x="46" y="107"/>
                </a:lnTo>
                <a:lnTo>
                  <a:pt x="54" y="96"/>
                </a:lnTo>
                <a:lnTo>
                  <a:pt x="62" y="85"/>
                </a:lnTo>
                <a:lnTo>
                  <a:pt x="62" y="85"/>
                </a:lnTo>
                <a:lnTo>
                  <a:pt x="63" y="83"/>
                </a:lnTo>
                <a:lnTo>
                  <a:pt x="63" y="83"/>
                </a:lnTo>
                <a:lnTo>
                  <a:pt x="63" y="82"/>
                </a:lnTo>
                <a:lnTo>
                  <a:pt x="63" y="80"/>
                </a:lnTo>
                <a:lnTo>
                  <a:pt x="63" y="80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238" y="88"/>
                </a:moveTo>
                <a:lnTo>
                  <a:pt x="238" y="88"/>
                </a:lnTo>
                <a:lnTo>
                  <a:pt x="241" y="83"/>
                </a:lnTo>
                <a:lnTo>
                  <a:pt x="241" y="83"/>
                </a:lnTo>
                <a:lnTo>
                  <a:pt x="241" y="82"/>
                </a:lnTo>
                <a:lnTo>
                  <a:pt x="241" y="82"/>
                </a:lnTo>
                <a:lnTo>
                  <a:pt x="230" y="83"/>
                </a:lnTo>
                <a:lnTo>
                  <a:pt x="230" y="83"/>
                </a:lnTo>
                <a:lnTo>
                  <a:pt x="230" y="85"/>
                </a:lnTo>
                <a:lnTo>
                  <a:pt x="230" y="85"/>
                </a:lnTo>
                <a:lnTo>
                  <a:pt x="230" y="87"/>
                </a:lnTo>
                <a:lnTo>
                  <a:pt x="230" y="87"/>
                </a:lnTo>
                <a:lnTo>
                  <a:pt x="238" y="88"/>
                </a:lnTo>
                <a:lnTo>
                  <a:pt x="238" y="88"/>
                </a:lnTo>
                <a:close/>
                <a:moveTo>
                  <a:pt x="226" y="98"/>
                </a:moveTo>
                <a:lnTo>
                  <a:pt x="226" y="98"/>
                </a:lnTo>
                <a:lnTo>
                  <a:pt x="224" y="98"/>
                </a:lnTo>
                <a:lnTo>
                  <a:pt x="224" y="98"/>
                </a:lnTo>
                <a:lnTo>
                  <a:pt x="221" y="98"/>
                </a:lnTo>
                <a:lnTo>
                  <a:pt x="221" y="98"/>
                </a:lnTo>
                <a:lnTo>
                  <a:pt x="218" y="102"/>
                </a:lnTo>
                <a:lnTo>
                  <a:pt x="218" y="102"/>
                </a:lnTo>
                <a:lnTo>
                  <a:pt x="226" y="105"/>
                </a:lnTo>
                <a:lnTo>
                  <a:pt x="226" y="105"/>
                </a:lnTo>
                <a:lnTo>
                  <a:pt x="226" y="102"/>
                </a:lnTo>
                <a:lnTo>
                  <a:pt x="226" y="98"/>
                </a:lnTo>
                <a:lnTo>
                  <a:pt x="226" y="98"/>
                </a:lnTo>
                <a:close/>
                <a:moveTo>
                  <a:pt x="249" y="121"/>
                </a:moveTo>
                <a:lnTo>
                  <a:pt x="249" y="121"/>
                </a:lnTo>
                <a:lnTo>
                  <a:pt x="249" y="121"/>
                </a:lnTo>
                <a:lnTo>
                  <a:pt x="249" y="121"/>
                </a:lnTo>
                <a:lnTo>
                  <a:pt x="245" y="121"/>
                </a:lnTo>
                <a:lnTo>
                  <a:pt x="245" y="121"/>
                </a:lnTo>
                <a:lnTo>
                  <a:pt x="241" y="121"/>
                </a:lnTo>
                <a:lnTo>
                  <a:pt x="238" y="123"/>
                </a:lnTo>
                <a:lnTo>
                  <a:pt x="238" y="123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43" y="128"/>
                </a:lnTo>
                <a:lnTo>
                  <a:pt x="243" y="128"/>
                </a:lnTo>
                <a:lnTo>
                  <a:pt x="243" y="128"/>
                </a:lnTo>
                <a:lnTo>
                  <a:pt x="243" y="128"/>
                </a:lnTo>
                <a:lnTo>
                  <a:pt x="249" y="121"/>
                </a:lnTo>
                <a:lnTo>
                  <a:pt x="249" y="121"/>
                </a:lnTo>
                <a:close/>
                <a:moveTo>
                  <a:pt x="73" y="145"/>
                </a:move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6" y="143"/>
                </a:lnTo>
                <a:lnTo>
                  <a:pt x="76" y="143"/>
                </a:lnTo>
                <a:lnTo>
                  <a:pt x="87" y="137"/>
                </a:lnTo>
                <a:lnTo>
                  <a:pt x="87" y="137"/>
                </a:lnTo>
                <a:lnTo>
                  <a:pt x="87" y="135"/>
                </a:lnTo>
                <a:lnTo>
                  <a:pt x="87" y="134"/>
                </a:lnTo>
                <a:lnTo>
                  <a:pt x="87" y="134"/>
                </a:lnTo>
                <a:lnTo>
                  <a:pt x="79" y="137"/>
                </a:lnTo>
                <a:lnTo>
                  <a:pt x="79" y="137"/>
                </a:lnTo>
                <a:lnTo>
                  <a:pt x="77" y="137"/>
                </a:lnTo>
                <a:lnTo>
                  <a:pt x="77" y="137"/>
                </a:lnTo>
                <a:lnTo>
                  <a:pt x="73" y="145"/>
                </a:lnTo>
                <a:lnTo>
                  <a:pt x="73" y="145"/>
                </a:lnTo>
                <a:close/>
                <a:moveTo>
                  <a:pt x="99" y="350"/>
                </a:moveTo>
                <a:lnTo>
                  <a:pt x="99" y="350"/>
                </a:lnTo>
                <a:lnTo>
                  <a:pt x="93" y="350"/>
                </a:lnTo>
                <a:lnTo>
                  <a:pt x="93" y="350"/>
                </a:lnTo>
                <a:lnTo>
                  <a:pt x="84" y="364"/>
                </a:lnTo>
                <a:lnTo>
                  <a:pt x="84" y="364"/>
                </a:lnTo>
                <a:lnTo>
                  <a:pt x="85" y="364"/>
                </a:lnTo>
                <a:lnTo>
                  <a:pt x="85" y="364"/>
                </a:lnTo>
                <a:lnTo>
                  <a:pt x="99" y="350"/>
                </a:lnTo>
                <a:lnTo>
                  <a:pt x="99" y="350"/>
                </a:lnTo>
                <a:close/>
                <a:moveTo>
                  <a:pt x="260" y="202"/>
                </a:move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62" y="183"/>
                </a:lnTo>
                <a:lnTo>
                  <a:pt x="262" y="183"/>
                </a:lnTo>
                <a:lnTo>
                  <a:pt x="262" y="172"/>
                </a:lnTo>
                <a:lnTo>
                  <a:pt x="262" y="161"/>
                </a:lnTo>
                <a:lnTo>
                  <a:pt x="262" y="161"/>
                </a:lnTo>
                <a:lnTo>
                  <a:pt x="262" y="159"/>
                </a:lnTo>
                <a:lnTo>
                  <a:pt x="262" y="159"/>
                </a:lnTo>
                <a:lnTo>
                  <a:pt x="260" y="161"/>
                </a:lnTo>
                <a:lnTo>
                  <a:pt x="260" y="161"/>
                </a:lnTo>
                <a:lnTo>
                  <a:pt x="260" y="162"/>
                </a:lnTo>
                <a:lnTo>
                  <a:pt x="260" y="162"/>
                </a:lnTo>
                <a:lnTo>
                  <a:pt x="260" y="164"/>
                </a:lnTo>
                <a:lnTo>
                  <a:pt x="260" y="165"/>
                </a:lnTo>
                <a:lnTo>
                  <a:pt x="260" y="165"/>
                </a:lnTo>
                <a:lnTo>
                  <a:pt x="260" y="167"/>
                </a:lnTo>
                <a:lnTo>
                  <a:pt x="260" y="167"/>
                </a:lnTo>
                <a:lnTo>
                  <a:pt x="260" y="200"/>
                </a:lnTo>
                <a:lnTo>
                  <a:pt x="260" y="200"/>
                </a:lnTo>
                <a:lnTo>
                  <a:pt x="260" y="202"/>
                </a:lnTo>
                <a:lnTo>
                  <a:pt x="260" y="202"/>
                </a:lnTo>
                <a:close/>
                <a:moveTo>
                  <a:pt x="230" y="312"/>
                </a:moveTo>
                <a:lnTo>
                  <a:pt x="230" y="312"/>
                </a:lnTo>
                <a:lnTo>
                  <a:pt x="226" y="317"/>
                </a:lnTo>
                <a:lnTo>
                  <a:pt x="226" y="317"/>
                </a:lnTo>
                <a:lnTo>
                  <a:pt x="222" y="320"/>
                </a:lnTo>
                <a:lnTo>
                  <a:pt x="222" y="323"/>
                </a:lnTo>
                <a:lnTo>
                  <a:pt x="222" y="323"/>
                </a:lnTo>
                <a:lnTo>
                  <a:pt x="222" y="325"/>
                </a:lnTo>
                <a:lnTo>
                  <a:pt x="222" y="325"/>
                </a:lnTo>
                <a:lnTo>
                  <a:pt x="232" y="317"/>
                </a:lnTo>
                <a:lnTo>
                  <a:pt x="232" y="317"/>
                </a:lnTo>
                <a:lnTo>
                  <a:pt x="230" y="312"/>
                </a:lnTo>
                <a:lnTo>
                  <a:pt x="230" y="312"/>
                </a:lnTo>
                <a:close/>
                <a:moveTo>
                  <a:pt x="55" y="164"/>
                </a:moveTo>
                <a:lnTo>
                  <a:pt x="55" y="164"/>
                </a:lnTo>
                <a:lnTo>
                  <a:pt x="49" y="169"/>
                </a:lnTo>
                <a:lnTo>
                  <a:pt x="49" y="169"/>
                </a:lnTo>
                <a:lnTo>
                  <a:pt x="49" y="170"/>
                </a:lnTo>
                <a:lnTo>
                  <a:pt x="49" y="170"/>
                </a:lnTo>
                <a:lnTo>
                  <a:pt x="60" y="170"/>
                </a:lnTo>
                <a:lnTo>
                  <a:pt x="60" y="170"/>
                </a:lnTo>
                <a:lnTo>
                  <a:pt x="69" y="169"/>
                </a:lnTo>
                <a:lnTo>
                  <a:pt x="69" y="169"/>
                </a:lnTo>
                <a:lnTo>
                  <a:pt x="66" y="169"/>
                </a:lnTo>
                <a:lnTo>
                  <a:pt x="66" y="169"/>
                </a:lnTo>
                <a:lnTo>
                  <a:pt x="58" y="167"/>
                </a:lnTo>
                <a:lnTo>
                  <a:pt x="58" y="167"/>
                </a:lnTo>
                <a:lnTo>
                  <a:pt x="55" y="167"/>
                </a:lnTo>
                <a:lnTo>
                  <a:pt x="55" y="164"/>
                </a:lnTo>
                <a:lnTo>
                  <a:pt x="55" y="164"/>
                </a:lnTo>
                <a:close/>
                <a:moveTo>
                  <a:pt x="245" y="82"/>
                </a:moveTo>
                <a:lnTo>
                  <a:pt x="245" y="82"/>
                </a:lnTo>
                <a:lnTo>
                  <a:pt x="245" y="87"/>
                </a:lnTo>
                <a:lnTo>
                  <a:pt x="245" y="90"/>
                </a:lnTo>
                <a:lnTo>
                  <a:pt x="245" y="90"/>
                </a:lnTo>
                <a:lnTo>
                  <a:pt x="248" y="91"/>
                </a:lnTo>
                <a:lnTo>
                  <a:pt x="248" y="91"/>
                </a:lnTo>
                <a:lnTo>
                  <a:pt x="254" y="83"/>
                </a:lnTo>
                <a:lnTo>
                  <a:pt x="254" y="83"/>
                </a:lnTo>
                <a:lnTo>
                  <a:pt x="245" y="82"/>
                </a:lnTo>
                <a:lnTo>
                  <a:pt x="245" y="82"/>
                </a:lnTo>
                <a:close/>
                <a:moveTo>
                  <a:pt x="308" y="112"/>
                </a:moveTo>
                <a:lnTo>
                  <a:pt x="308" y="112"/>
                </a:lnTo>
                <a:lnTo>
                  <a:pt x="308" y="117"/>
                </a:lnTo>
                <a:lnTo>
                  <a:pt x="308" y="121"/>
                </a:lnTo>
                <a:lnTo>
                  <a:pt x="306" y="132"/>
                </a:lnTo>
                <a:lnTo>
                  <a:pt x="306" y="132"/>
                </a:lnTo>
                <a:lnTo>
                  <a:pt x="309" y="126"/>
                </a:lnTo>
                <a:lnTo>
                  <a:pt x="312" y="121"/>
                </a:lnTo>
                <a:lnTo>
                  <a:pt x="312" y="121"/>
                </a:lnTo>
                <a:lnTo>
                  <a:pt x="308" y="112"/>
                </a:lnTo>
                <a:lnTo>
                  <a:pt x="308" y="112"/>
                </a:lnTo>
                <a:close/>
                <a:moveTo>
                  <a:pt x="278" y="139"/>
                </a:moveTo>
                <a:lnTo>
                  <a:pt x="278" y="139"/>
                </a:lnTo>
                <a:lnTo>
                  <a:pt x="289" y="129"/>
                </a:lnTo>
                <a:lnTo>
                  <a:pt x="289" y="129"/>
                </a:lnTo>
                <a:lnTo>
                  <a:pt x="282" y="131"/>
                </a:lnTo>
                <a:lnTo>
                  <a:pt x="276" y="132"/>
                </a:lnTo>
                <a:lnTo>
                  <a:pt x="276" y="132"/>
                </a:lnTo>
                <a:lnTo>
                  <a:pt x="274" y="135"/>
                </a:lnTo>
                <a:lnTo>
                  <a:pt x="274" y="135"/>
                </a:lnTo>
                <a:lnTo>
                  <a:pt x="278" y="139"/>
                </a:lnTo>
                <a:lnTo>
                  <a:pt x="278" y="139"/>
                </a:lnTo>
                <a:close/>
                <a:moveTo>
                  <a:pt x="303" y="216"/>
                </a:moveTo>
                <a:lnTo>
                  <a:pt x="303" y="216"/>
                </a:lnTo>
                <a:lnTo>
                  <a:pt x="298" y="221"/>
                </a:lnTo>
                <a:lnTo>
                  <a:pt x="298" y="221"/>
                </a:lnTo>
                <a:lnTo>
                  <a:pt x="298" y="224"/>
                </a:lnTo>
                <a:lnTo>
                  <a:pt x="298" y="224"/>
                </a:lnTo>
                <a:lnTo>
                  <a:pt x="298" y="230"/>
                </a:lnTo>
                <a:lnTo>
                  <a:pt x="298" y="230"/>
                </a:lnTo>
                <a:lnTo>
                  <a:pt x="300" y="230"/>
                </a:lnTo>
                <a:lnTo>
                  <a:pt x="300" y="230"/>
                </a:lnTo>
                <a:lnTo>
                  <a:pt x="304" y="219"/>
                </a:lnTo>
                <a:lnTo>
                  <a:pt x="304" y="219"/>
                </a:lnTo>
                <a:lnTo>
                  <a:pt x="303" y="216"/>
                </a:lnTo>
                <a:lnTo>
                  <a:pt x="303" y="216"/>
                </a:lnTo>
                <a:close/>
                <a:moveTo>
                  <a:pt x="262" y="105"/>
                </a:moveTo>
                <a:lnTo>
                  <a:pt x="262" y="105"/>
                </a:lnTo>
                <a:lnTo>
                  <a:pt x="262" y="105"/>
                </a:lnTo>
                <a:lnTo>
                  <a:pt x="262" y="105"/>
                </a:lnTo>
                <a:lnTo>
                  <a:pt x="274" y="91"/>
                </a:lnTo>
                <a:lnTo>
                  <a:pt x="274" y="91"/>
                </a:lnTo>
                <a:lnTo>
                  <a:pt x="268" y="88"/>
                </a:lnTo>
                <a:lnTo>
                  <a:pt x="268" y="88"/>
                </a:lnTo>
                <a:lnTo>
                  <a:pt x="267" y="96"/>
                </a:lnTo>
                <a:lnTo>
                  <a:pt x="267" y="96"/>
                </a:lnTo>
                <a:lnTo>
                  <a:pt x="267" y="98"/>
                </a:lnTo>
                <a:lnTo>
                  <a:pt x="267" y="98"/>
                </a:lnTo>
                <a:lnTo>
                  <a:pt x="267" y="99"/>
                </a:lnTo>
                <a:lnTo>
                  <a:pt x="267" y="99"/>
                </a:lnTo>
                <a:lnTo>
                  <a:pt x="265" y="101"/>
                </a:lnTo>
                <a:lnTo>
                  <a:pt x="265" y="101"/>
                </a:lnTo>
                <a:lnTo>
                  <a:pt x="263" y="104"/>
                </a:lnTo>
                <a:lnTo>
                  <a:pt x="263" y="104"/>
                </a:lnTo>
                <a:lnTo>
                  <a:pt x="262" y="105"/>
                </a:lnTo>
                <a:lnTo>
                  <a:pt x="262" y="105"/>
                </a:lnTo>
                <a:close/>
                <a:moveTo>
                  <a:pt x="98" y="134"/>
                </a:moveTo>
                <a:lnTo>
                  <a:pt x="98" y="134"/>
                </a:lnTo>
                <a:lnTo>
                  <a:pt x="96" y="134"/>
                </a:lnTo>
                <a:lnTo>
                  <a:pt x="96" y="135"/>
                </a:lnTo>
                <a:lnTo>
                  <a:pt x="96" y="135"/>
                </a:lnTo>
                <a:lnTo>
                  <a:pt x="93" y="145"/>
                </a:lnTo>
                <a:lnTo>
                  <a:pt x="93" y="145"/>
                </a:lnTo>
                <a:lnTo>
                  <a:pt x="92" y="146"/>
                </a:lnTo>
                <a:lnTo>
                  <a:pt x="92" y="146"/>
                </a:lnTo>
                <a:lnTo>
                  <a:pt x="98" y="145"/>
                </a:lnTo>
                <a:lnTo>
                  <a:pt x="98" y="145"/>
                </a:lnTo>
                <a:lnTo>
                  <a:pt x="98" y="134"/>
                </a:lnTo>
                <a:lnTo>
                  <a:pt x="98" y="134"/>
                </a:lnTo>
                <a:close/>
                <a:moveTo>
                  <a:pt x="129" y="350"/>
                </a:moveTo>
                <a:lnTo>
                  <a:pt x="129" y="350"/>
                </a:lnTo>
                <a:lnTo>
                  <a:pt x="131" y="347"/>
                </a:lnTo>
                <a:lnTo>
                  <a:pt x="131" y="347"/>
                </a:lnTo>
                <a:lnTo>
                  <a:pt x="134" y="342"/>
                </a:lnTo>
                <a:lnTo>
                  <a:pt x="134" y="342"/>
                </a:lnTo>
                <a:lnTo>
                  <a:pt x="129" y="342"/>
                </a:lnTo>
                <a:lnTo>
                  <a:pt x="129" y="342"/>
                </a:lnTo>
                <a:lnTo>
                  <a:pt x="128" y="344"/>
                </a:lnTo>
                <a:lnTo>
                  <a:pt x="128" y="344"/>
                </a:lnTo>
                <a:lnTo>
                  <a:pt x="121" y="350"/>
                </a:lnTo>
                <a:lnTo>
                  <a:pt x="121" y="350"/>
                </a:lnTo>
                <a:lnTo>
                  <a:pt x="121" y="350"/>
                </a:lnTo>
                <a:lnTo>
                  <a:pt x="121" y="350"/>
                </a:lnTo>
                <a:lnTo>
                  <a:pt x="125" y="352"/>
                </a:lnTo>
                <a:lnTo>
                  <a:pt x="125" y="352"/>
                </a:lnTo>
                <a:lnTo>
                  <a:pt x="126" y="350"/>
                </a:lnTo>
                <a:lnTo>
                  <a:pt x="126" y="350"/>
                </a:lnTo>
                <a:lnTo>
                  <a:pt x="129" y="350"/>
                </a:lnTo>
                <a:lnTo>
                  <a:pt x="129" y="350"/>
                </a:lnTo>
                <a:close/>
                <a:moveTo>
                  <a:pt x="118" y="388"/>
                </a:moveTo>
                <a:lnTo>
                  <a:pt x="118" y="388"/>
                </a:lnTo>
                <a:lnTo>
                  <a:pt x="117" y="389"/>
                </a:lnTo>
                <a:lnTo>
                  <a:pt x="117" y="389"/>
                </a:lnTo>
                <a:lnTo>
                  <a:pt x="114" y="388"/>
                </a:lnTo>
                <a:lnTo>
                  <a:pt x="110" y="385"/>
                </a:lnTo>
                <a:lnTo>
                  <a:pt x="110" y="385"/>
                </a:lnTo>
                <a:lnTo>
                  <a:pt x="112" y="383"/>
                </a:lnTo>
                <a:lnTo>
                  <a:pt x="112" y="383"/>
                </a:lnTo>
                <a:lnTo>
                  <a:pt x="112" y="382"/>
                </a:lnTo>
                <a:lnTo>
                  <a:pt x="112" y="382"/>
                </a:lnTo>
                <a:lnTo>
                  <a:pt x="104" y="383"/>
                </a:lnTo>
                <a:lnTo>
                  <a:pt x="104" y="383"/>
                </a:lnTo>
                <a:lnTo>
                  <a:pt x="104" y="386"/>
                </a:lnTo>
                <a:lnTo>
                  <a:pt x="104" y="386"/>
                </a:lnTo>
                <a:lnTo>
                  <a:pt x="106" y="388"/>
                </a:lnTo>
                <a:lnTo>
                  <a:pt x="106" y="388"/>
                </a:lnTo>
                <a:lnTo>
                  <a:pt x="117" y="389"/>
                </a:lnTo>
                <a:lnTo>
                  <a:pt x="117" y="389"/>
                </a:lnTo>
                <a:lnTo>
                  <a:pt x="118" y="389"/>
                </a:lnTo>
                <a:lnTo>
                  <a:pt x="118" y="389"/>
                </a:lnTo>
                <a:lnTo>
                  <a:pt x="118" y="388"/>
                </a:lnTo>
                <a:lnTo>
                  <a:pt x="118" y="388"/>
                </a:lnTo>
                <a:close/>
                <a:moveTo>
                  <a:pt x="79" y="262"/>
                </a:moveTo>
                <a:lnTo>
                  <a:pt x="79" y="262"/>
                </a:lnTo>
                <a:lnTo>
                  <a:pt x="79" y="257"/>
                </a:lnTo>
                <a:lnTo>
                  <a:pt x="79" y="257"/>
                </a:lnTo>
                <a:lnTo>
                  <a:pt x="71" y="257"/>
                </a:lnTo>
                <a:lnTo>
                  <a:pt x="71" y="257"/>
                </a:lnTo>
                <a:lnTo>
                  <a:pt x="73" y="265"/>
                </a:lnTo>
                <a:lnTo>
                  <a:pt x="73" y="265"/>
                </a:lnTo>
                <a:lnTo>
                  <a:pt x="79" y="262"/>
                </a:lnTo>
                <a:lnTo>
                  <a:pt x="79" y="262"/>
                </a:lnTo>
                <a:close/>
                <a:moveTo>
                  <a:pt x="106" y="391"/>
                </a:moveTo>
                <a:lnTo>
                  <a:pt x="106" y="391"/>
                </a:lnTo>
                <a:lnTo>
                  <a:pt x="107" y="397"/>
                </a:lnTo>
                <a:lnTo>
                  <a:pt x="107" y="397"/>
                </a:lnTo>
                <a:lnTo>
                  <a:pt x="117" y="396"/>
                </a:lnTo>
                <a:lnTo>
                  <a:pt x="117" y="396"/>
                </a:lnTo>
                <a:lnTo>
                  <a:pt x="118" y="393"/>
                </a:lnTo>
                <a:lnTo>
                  <a:pt x="118" y="393"/>
                </a:lnTo>
                <a:lnTo>
                  <a:pt x="106" y="391"/>
                </a:lnTo>
                <a:lnTo>
                  <a:pt x="106" y="391"/>
                </a:lnTo>
                <a:close/>
                <a:moveTo>
                  <a:pt x="224" y="263"/>
                </a:moveTo>
                <a:lnTo>
                  <a:pt x="224" y="263"/>
                </a:lnTo>
                <a:lnTo>
                  <a:pt x="224" y="265"/>
                </a:lnTo>
                <a:lnTo>
                  <a:pt x="224" y="265"/>
                </a:lnTo>
                <a:lnTo>
                  <a:pt x="230" y="285"/>
                </a:lnTo>
                <a:lnTo>
                  <a:pt x="230" y="285"/>
                </a:lnTo>
                <a:lnTo>
                  <a:pt x="230" y="285"/>
                </a:lnTo>
                <a:lnTo>
                  <a:pt x="230" y="285"/>
                </a:lnTo>
                <a:lnTo>
                  <a:pt x="230" y="284"/>
                </a:lnTo>
                <a:lnTo>
                  <a:pt x="230" y="284"/>
                </a:lnTo>
                <a:lnTo>
                  <a:pt x="230" y="274"/>
                </a:lnTo>
                <a:lnTo>
                  <a:pt x="230" y="274"/>
                </a:lnTo>
                <a:lnTo>
                  <a:pt x="230" y="271"/>
                </a:lnTo>
                <a:lnTo>
                  <a:pt x="230" y="271"/>
                </a:lnTo>
                <a:lnTo>
                  <a:pt x="224" y="263"/>
                </a:lnTo>
                <a:lnTo>
                  <a:pt x="224" y="263"/>
                </a:lnTo>
                <a:lnTo>
                  <a:pt x="224" y="263"/>
                </a:lnTo>
                <a:lnTo>
                  <a:pt x="224" y="263"/>
                </a:lnTo>
                <a:close/>
                <a:moveTo>
                  <a:pt x="66" y="118"/>
                </a:moveTo>
                <a:lnTo>
                  <a:pt x="66" y="118"/>
                </a:lnTo>
                <a:lnTo>
                  <a:pt x="66" y="118"/>
                </a:lnTo>
                <a:lnTo>
                  <a:pt x="66" y="118"/>
                </a:lnTo>
                <a:lnTo>
                  <a:pt x="71" y="115"/>
                </a:lnTo>
                <a:lnTo>
                  <a:pt x="71" y="115"/>
                </a:lnTo>
                <a:lnTo>
                  <a:pt x="71" y="113"/>
                </a:lnTo>
                <a:lnTo>
                  <a:pt x="71" y="113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1" y="105"/>
                </a:lnTo>
                <a:lnTo>
                  <a:pt x="71" y="105"/>
                </a:lnTo>
                <a:lnTo>
                  <a:pt x="66" y="118"/>
                </a:lnTo>
                <a:lnTo>
                  <a:pt x="66" y="118"/>
                </a:lnTo>
                <a:close/>
                <a:moveTo>
                  <a:pt x="251" y="132"/>
                </a:moveTo>
                <a:lnTo>
                  <a:pt x="251" y="132"/>
                </a:lnTo>
                <a:lnTo>
                  <a:pt x="246" y="131"/>
                </a:lnTo>
                <a:lnTo>
                  <a:pt x="246" y="131"/>
                </a:lnTo>
                <a:lnTo>
                  <a:pt x="243" y="132"/>
                </a:lnTo>
                <a:lnTo>
                  <a:pt x="243" y="132"/>
                </a:lnTo>
                <a:lnTo>
                  <a:pt x="237" y="139"/>
                </a:lnTo>
                <a:lnTo>
                  <a:pt x="237" y="139"/>
                </a:lnTo>
                <a:lnTo>
                  <a:pt x="237" y="140"/>
                </a:lnTo>
                <a:lnTo>
                  <a:pt x="237" y="140"/>
                </a:lnTo>
                <a:lnTo>
                  <a:pt x="240" y="140"/>
                </a:lnTo>
                <a:lnTo>
                  <a:pt x="240" y="140"/>
                </a:lnTo>
                <a:lnTo>
                  <a:pt x="249" y="134"/>
                </a:lnTo>
                <a:lnTo>
                  <a:pt x="249" y="134"/>
                </a:lnTo>
                <a:lnTo>
                  <a:pt x="251" y="132"/>
                </a:lnTo>
                <a:lnTo>
                  <a:pt x="251" y="132"/>
                </a:lnTo>
                <a:close/>
                <a:moveTo>
                  <a:pt x="164" y="72"/>
                </a:moveTo>
                <a:lnTo>
                  <a:pt x="164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4"/>
                </a:lnTo>
                <a:lnTo>
                  <a:pt x="158" y="77"/>
                </a:lnTo>
                <a:lnTo>
                  <a:pt x="158" y="77"/>
                </a:lnTo>
                <a:lnTo>
                  <a:pt x="156" y="79"/>
                </a:lnTo>
                <a:lnTo>
                  <a:pt x="156" y="79"/>
                </a:lnTo>
                <a:lnTo>
                  <a:pt x="156" y="83"/>
                </a:lnTo>
                <a:lnTo>
                  <a:pt x="156" y="83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9" y="85"/>
                </a:lnTo>
                <a:lnTo>
                  <a:pt x="159" y="85"/>
                </a:lnTo>
                <a:lnTo>
                  <a:pt x="159" y="83"/>
                </a:lnTo>
                <a:lnTo>
                  <a:pt x="159" y="83"/>
                </a:lnTo>
                <a:lnTo>
                  <a:pt x="159" y="80"/>
                </a:lnTo>
                <a:lnTo>
                  <a:pt x="159" y="80"/>
                </a:lnTo>
                <a:lnTo>
                  <a:pt x="161" y="77"/>
                </a:lnTo>
                <a:lnTo>
                  <a:pt x="161" y="77"/>
                </a:lnTo>
                <a:lnTo>
                  <a:pt x="164" y="72"/>
                </a:lnTo>
                <a:lnTo>
                  <a:pt x="164" y="72"/>
                </a:lnTo>
                <a:close/>
                <a:moveTo>
                  <a:pt x="68" y="320"/>
                </a:moveTo>
                <a:lnTo>
                  <a:pt x="68" y="320"/>
                </a:lnTo>
                <a:lnTo>
                  <a:pt x="71" y="328"/>
                </a:lnTo>
                <a:lnTo>
                  <a:pt x="71" y="328"/>
                </a:lnTo>
                <a:lnTo>
                  <a:pt x="76" y="322"/>
                </a:lnTo>
                <a:lnTo>
                  <a:pt x="76" y="322"/>
                </a:lnTo>
                <a:lnTo>
                  <a:pt x="73" y="317"/>
                </a:lnTo>
                <a:lnTo>
                  <a:pt x="73" y="317"/>
                </a:lnTo>
                <a:lnTo>
                  <a:pt x="68" y="320"/>
                </a:lnTo>
                <a:lnTo>
                  <a:pt x="68" y="320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74" y="314"/>
                </a:lnTo>
                <a:lnTo>
                  <a:pt x="74" y="314"/>
                </a:lnTo>
                <a:lnTo>
                  <a:pt x="76" y="317"/>
                </a:lnTo>
                <a:lnTo>
                  <a:pt x="76" y="317"/>
                </a:lnTo>
                <a:lnTo>
                  <a:pt x="77" y="318"/>
                </a:lnTo>
                <a:lnTo>
                  <a:pt x="77" y="318"/>
                </a:lnTo>
                <a:lnTo>
                  <a:pt x="84" y="312"/>
                </a:lnTo>
                <a:lnTo>
                  <a:pt x="84" y="312"/>
                </a:lnTo>
                <a:lnTo>
                  <a:pt x="84" y="311"/>
                </a:lnTo>
                <a:lnTo>
                  <a:pt x="84" y="311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297" y="194"/>
                </a:moveTo>
                <a:lnTo>
                  <a:pt x="297" y="194"/>
                </a:lnTo>
                <a:lnTo>
                  <a:pt x="301" y="192"/>
                </a:lnTo>
                <a:lnTo>
                  <a:pt x="301" y="192"/>
                </a:lnTo>
                <a:lnTo>
                  <a:pt x="300" y="184"/>
                </a:lnTo>
                <a:lnTo>
                  <a:pt x="300" y="184"/>
                </a:lnTo>
                <a:lnTo>
                  <a:pt x="293" y="189"/>
                </a:lnTo>
                <a:lnTo>
                  <a:pt x="293" y="189"/>
                </a:lnTo>
                <a:lnTo>
                  <a:pt x="297" y="194"/>
                </a:lnTo>
                <a:lnTo>
                  <a:pt x="297" y="194"/>
                </a:lnTo>
                <a:close/>
                <a:moveTo>
                  <a:pt x="79" y="132"/>
                </a:moveTo>
                <a:lnTo>
                  <a:pt x="79" y="132"/>
                </a:lnTo>
                <a:lnTo>
                  <a:pt x="80" y="134"/>
                </a:lnTo>
                <a:lnTo>
                  <a:pt x="80" y="134"/>
                </a:lnTo>
                <a:lnTo>
                  <a:pt x="87" y="131"/>
                </a:lnTo>
                <a:lnTo>
                  <a:pt x="87" y="131"/>
                </a:lnTo>
                <a:lnTo>
                  <a:pt x="88" y="131"/>
                </a:lnTo>
                <a:lnTo>
                  <a:pt x="88" y="131"/>
                </a:lnTo>
                <a:lnTo>
                  <a:pt x="90" y="126"/>
                </a:lnTo>
                <a:lnTo>
                  <a:pt x="90" y="126"/>
                </a:lnTo>
                <a:lnTo>
                  <a:pt x="90" y="124"/>
                </a:lnTo>
                <a:lnTo>
                  <a:pt x="90" y="124"/>
                </a:lnTo>
                <a:lnTo>
                  <a:pt x="88" y="124"/>
                </a:lnTo>
                <a:lnTo>
                  <a:pt x="88" y="124"/>
                </a:lnTo>
                <a:lnTo>
                  <a:pt x="82" y="128"/>
                </a:lnTo>
                <a:lnTo>
                  <a:pt x="82" y="128"/>
                </a:lnTo>
                <a:lnTo>
                  <a:pt x="82" y="129"/>
                </a:lnTo>
                <a:lnTo>
                  <a:pt x="82" y="129"/>
                </a:lnTo>
                <a:lnTo>
                  <a:pt x="79" y="132"/>
                </a:lnTo>
                <a:lnTo>
                  <a:pt x="79" y="132"/>
                </a:lnTo>
                <a:close/>
                <a:moveTo>
                  <a:pt x="151" y="363"/>
                </a:moveTo>
                <a:lnTo>
                  <a:pt x="151" y="363"/>
                </a:lnTo>
                <a:lnTo>
                  <a:pt x="153" y="364"/>
                </a:lnTo>
                <a:lnTo>
                  <a:pt x="153" y="364"/>
                </a:lnTo>
                <a:lnTo>
                  <a:pt x="155" y="363"/>
                </a:lnTo>
                <a:lnTo>
                  <a:pt x="155" y="363"/>
                </a:lnTo>
                <a:lnTo>
                  <a:pt x="166" y="350"/>
                </a:lnTo>
                <a:lnTo>
                  <a:pt x="166" y="350"/>
                </a:lnTo>
                <a:lnTo>
                  <a:pt x="167" y="348"/>
                </a:lnTo>
                <a:lnTo>
                  <a:pt x="167" y="348"/>
                </a:lnTo>
                <a:lnTo>
                  <a:pt x="167" y="348"/>
                </a:lnTo>
                <a:lnTo>
                  <a:pt x="167" y="348"/>
                </a:lnTo>
                <a:lnTo>
                  <a:pt x="153" y="361"/>
                </a:lnTo>
                <a:lnTo>
                  <a:pt x="153" y="361"/>
                </a:lnTo>
                <a:lnTo>
                  <a:pt x="151" y="363"/>
                </a:lnTo>
                <a:lnTo>
                  <a:pt x="151" y="363"/>
                </a:lnTo>
                <a:close/>
                <a:moveTo>
                  <a:pt x="99" y="331"/>
                </a:moveTo>
                <a:lnTo>
                  <a:pt x="99" y="331"/>
                </a:lnTo>
                <a:lnTo>
                  <a:pt x="95" y="323"/>
                </a:lnTo>
                <a:lnTo>
                  <a:pt x="95" y="323"/>
                </a:lnTo>
                <a:lnTo>
                  <a:pt x="92" y="326"/>
                </a:lnTo>
                <a:lnTo>
                  <a:pt x="92" y="326"/>
                </a:lnTo>
                <a:lnTo>
                  <a:pt x="92" y="328"/>
                </a:lnTo>
                <a:lnTo>
                  <a:pt x="92" y="328"/>
                </a:lnTo>
                <a:lnTo>
                  <a:pt x="95" y="334"/>
                </a:lnTo>
                <a:lnTo>
                  <a:pt x="95" y="334"/>
                </a:lnTo>
                <a:lnTo>
                  <a:pt x="95" y="336"/>
                </a:lnTo>
                <a:lnTo>
                  <a:pt x="95" y="336"/>
                </a:lnTo>
                <a:lnTo>
                  <a:pt x="99" y="331"/>
                </a:lnTo>
                <a:lnTo>
                  <a:pt x="99" y="331"/>
                </a:lnTo>
                <a:close/>
                <a:moveTo>
                  <a:pt x="21" y="178"/>
                </a:moveTo>
                <a:lnTo>
                  <a:pt x="21" y="178"/>
                </a:lnTo>
                <a:lnTo>
                  <a:pt x="21" y="165"/>
                </a:lnTo>
                <a:lnTo>
                  <a:pt x="21" y="154"/>
                </a:lnTo>
                <a:lnTo>
                  <a:pt x="21" y="154"/>
                </a:lnTo>
                <a:lnTo>
                  <a:pt x="19" y="156"/>
                </a:lnTo>
                <a:lnTo>
                  <a:pt x="19" y="156"/>
                </a:lnTo>
                <a:lnTo>
                  <a:pt x="19" y="161"/>
                </a:lnTo>
                <a:lnTo>
                  <a:pt x="19" y="161"/>
                </a:lnTo>
                <a:lnTo>
                  <a:pt x="19" y="175"/>
                </a:lnTo>
                <a:lnTo>
                  <a:pt x="19" y="175"/>
                </a:lnTo>
                <a:lnTo>
                  <a:pt x="19" y="176"/>
                </a:lnTo>
                <a:lnTo>
                  <a:pt x="19" y="176"/>
                </a:lnTo>
                <a:lnTo>
                  <a:pt x="21" y="178"/>
                </a:lnTo>
                <a:lnTo>
                  <a:pt x="21" y="178"/>
                </a:lnTo>
                <a:close/>
                <a:moveTo>
                  <a:pt x="57" y="301"/>
                </a:moveTo>
                <a:lnTo>
                  <a:pt x="57" y="301"/>
                </a:lnTo>
                <a:lnTo>
                  <a:pt x="55" y="295"/>
                </a:lnTo>
                <a:lnTo>
                  <a:pt x="55" y="295"/>
                </a:lnTo>
                <a:lnTo>
                  <a:pt x="52" y="282"/>
                </a:lnTo>
                <a:lnTo>
                  <a:pt x="52" y="282"/>
                </a:lnTo>
                <a:lnTo>
                  <a:pt x="52" y="282"/>
                </a:lnTo>
                <a:lnTo>
                  <a:pt x="52" y="282"/>
                </a:lnTo>
                <a:lnTo>
                  <a:pt x="50" y="285"/>
                </a:lnTo>
                <a:lnTo>
                  <a:pt x="50" y="285"/>
                </a:lnTo>
                <a:lnTo>
                  <a:pt x="50" y="288"/>
                </a:lnTo>
                <a:lnTo>
                  <a:pt x="50" y="288"/>
                </a:lnTo>
                <a:lnTo>
                  <a:pt x="54" y="295"/>
                </a:lnTo>
                <a:lnTo>
                  <a:pt x="57" y="301"/>
                </a:lnTo>
                <a:lnTo>
                  <a:pt x="57" y="301"/>
                </a:lnTo>
                <a:close/>
                <a:moveTo>
                  <a:pt x="87" y="140"/>
                </a:moveTo>
                <a:lnTo>
                  <a:pt x="87" y="140"/>
                </a:lnTo>
                <a:lnTo>
                  <a:pt x="85" y="140"/>
                </a:lnTo>
                <a:lnTo>
                  <a:pt x="85" y="140"/>
                </a:lnTo>
                <a:lnTo>
                  <a:pt x="79" y="145"/>
                </a:lnTo>
                <a:lnTo>
                  <a:pt x="79" y="145"/>
                </a:lnTo>
                <a:lnTo>
                  <a:pt x="79" y="145"/>
                </a:lnTo>
                <a:lnTo>
                  <a:pt x="79" y="145"/>
                </a:lnTo>
                <a:lnTo>
                  <a:pt x="77" y="150"/>
                </a:lnTo>
                <a:lnTo>
                  <a:pt x="77" y="150"/>
                </a:lnTo>
                <a:lnTo>
                  <a:pt x="85" y="148"/>
                </a:lnTo>
                <a:lnTo>
                  <a:pt x="85" y="148"/>
                </a:lnTo>
                <a:lnTo>
                  <a:pt x="87" y="140"/>
                </a:lnTo>
                <a:lnTo>
                  <a:pt x="87" y="140"/>
                </a:lnTo>
                <a:close/>
                <a:moveTo>
                  <a:pt x="254" y="243"/>
                </a:moveTo>
                <a:lnTo>
                  <a:pt x="254" y="243"/>
                </a:lnTo>
                <a:lnTo>
                  <a:pt x="254" y="243"/>
                </a:lnTo>
                <a:lnTo>
                  <a:pt x="254" y="243"/>
                </a:lnTo>
                <a:lnTo>
                  <a:pt x="249" y="257"/>
                </a:lnTo>
                <a:lnTo>
                  <a:pt x="249" y="257"/>
                </a:lnTo>
                <a:lnTo>
                  <a:pt x="249" y="258"/>
                </a:lnTo>
                <a:lnTo>
                  <a:pt x="249" y="258"/>
                </a:lnTo>
                <a:lnTo>
                  <a:pt x="251" y="262"/>
                </a:lnTo>
                <a:lnTo>
                  <a:pt x="251" y="262"/>
                </a:lnTo>
                <a:lnTo>
                  <a:pt x="252" y="262"/>
                </a:lnTo>
                <a:lnTo>
                  <a:pt x="252" y="262"/>
                </a:lnTo>
                <a:lnTo>
                  <a:pt x="254" y="252"/>
                </a:lnTo>
                <a:lnTo>
                  <a:pt x="254" y="243"/>
                </a:lnTo>
                <a:lnTo>
                  <a:pt x="254" y="243"/>
                </a:lnTo>
                <a:close/>
                <a:moveTo>
                  <a:pt x="98" y="389"/>
                </a:moveTo>
                <a:lnTo>
                  <a:pt x="98" y="389"/>
                </a:lnTo>
                <a:lnTo>
                  <a:pt x="101" y="400"/>
                </a:lnTo>
                <a:lnTo>
                  <a:pt x="101" y="400"/>
                </a:lnTo>
                <a:lnTo>
                  <a:pt x="104" y="399"/>
                </a:lnTo>
                <a:lnTo>
                  <a:pt x="104" y="399"/>
                </a:lnTo>
                <a:lnTo>
                  <a:pt x="103" y="391"/>
                </a:lnTo>
                <a:lnTo>
                  <a:pt x="103" y="391"/>
                </a:lnTo>
                <a:lnTo>
                  <a:pt x="103" y="391"/>
                </a:lnTo>
                <a:lnTo>
                  <a:pt x="103" y="391"/>
                </a:lnTo>
                <a:lnTo>
                  <a:pt x="98" y="389"/>
                </a:lnTo>
                <a:lnTo>
                  <a:pt x="98" y="389"/>
                </a:lnTo>
                <a:close/>
                <a:moveTo>
                  <a:pt x="304" y="180"/>
                </a:moveTo>
                <a:lnTo>
                  <a:pt x="304" y="180"/>
                </a:lnTo>
                <a:lnTo>
                  <a:pt x="303" y="181"/>
                </a:lnTo>
                <a:lnTo>
                  <a:pt x="303" y="181"/>
                </a:lnTo>
                <a:lnTo>
                  <a:pt x="303" y="183"/>
                </a:lnTo>
                <a:lnTo>
                  <a:pt x="303" y="183"/>
                </a:lnTo>
                <a:lnTo>
                  <a:pt x="303" y="187"/>
                </a:lnTo>
                <a:lnTo>
                  <a:pt x="303" y="187"/>
                </a:lnTo>
                <a:lnTo>
                  <a:pt x="304" y="191"/>
                </a:lnTo>
                <a:lnTo>
                  <a:pt x="304" y="191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2" y="187"/>
                </a:lnTo>
                <a:lnTo>
                  <a:pt x="311" y="187"/>
                </a:lnTo>
                <a:lnTo>
                  <a:pt x="311" y="187"/>
                </a:lnTo>
                <a:lnTo>
                  <a:pt x="309" y="187"/>
                </a:lnTo>
                <a:lnTo>
                  <a:pt x="308" y="186"/>
                </a:lnTo>
                <a:lnTo>
                  <a:pt x="308" y="186"/>
                </a:lnTo>
                <a:lnTo>
                  <a:pt x="306" y="184"/>
                </a:lnTo>
                <a:lnTo>
                  <a:pt x="306" y="184"/>
                </a:lnTo>
                <a:lnTo>
                  <a:pt x="304" y="180"/>
                </a:lnTo>
                <a:lnTo>
                  <a:pt x="304" y="180"/>
                </a:lnTo>
                <a:close/>
                <a:moveTo>
                  <a:pt x="49" y="254"/>
                </a:moveTo>
                <a:lnTo>
                  <a:pt x="49" y="254"/>
                </a:lnTo>
                <a:lnTo>
                  <a:pt x="50" y="252"/>
                </a:lnTo>
                <a:lnTo>
                  <a:pt x="50" y="251"/>
                </a:lnTo>
                <a:lnTo>
                  <a:pt x="50" y="251"/>
                </a:lnTo>
                <a:lnTo>
                  <a:pt x="50" y="249"/>
                </a:lnTo>
                <a:lnTo>
                  <a:pt x="52" y="247"/>
                </a:lnTo>
                <a:lnTo>
                  <a:pt x="52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2" y="244"/>
                </a:lnTo>
                <a:lnTo>
                  <a:pt x="52" y="244"/>
                </a:lnTo>
                <a:lnTo>
                  <a:pt x="52" y="244"/>
                </a:lnTo>
                <a:lnTo>
                  <a:pt x="50" y="243"/>
                </a:lnTo>
                <a:lnTo>
                  <a:pt x="50" y="243"/>
                </a:lnTo>
                <a:lnTo>
                  <a:pt x="50" y="240"/>
                </a:lnTo>
                <a:lnTo>
                  <a:pt x="47" y="236"/>
                </a:lnTo>
                <a:lnTo>
                  <a:pt x="47" y="236"/>
                </a:lnTo>
                <a:lnTo>
                  <a:pt x="49" y="254"/>
                </a:lnTo>
                <a:lnTo>
                  <a:pt x="49" y="254"/>
                </a:lnTo>
                <a:close/>
                <a:moveTo>
                  <a:pt x="19" y="257"/>
                </a:moveTo>
                <a:lnTo>
                  <a:pt x="19" y="257"/>
                </a:lnTo>
                <a:lnTo>
                  <a:pt x="19" y="257"/>
                </a:lnTo>
                <a:lnTo>
                  <a:pt x="19" y="257"/>
                </a:lnTo>
                <a:lnTo>
                  <a:pt x="19" y="258"/>
                </a:lnTo>
                <a:lnTo>
                  <a:pt x="19" y="258"/>
                </a:lnTo>
                <a:lnTo>
                  <a:pt x="22" y="265"/>
                </a:lnTo>
                <a:lnTo>
                  <a:pt x="22" y="265"/>
                </a:lnTo>
                <a:lnTo>
                  <a:pt x="28" y="281"/>
                </a:lnTo>
                <a:lnTo>
                  <a:pt x="28" y="281"/>
                </a:lnTo>
                <a:lnTo>
                  <a:pt x="33" y="295"/>
                </a:lnTo>
                <a:lnTo>
                  <a:pt x="33" y="295"/>
                </a:lnTo>
                <a:lnTo>
                  <a:pt x="33" y="296"/>
                </a:lnTo>
                <a:lnTo>
                  <a:pt x="33" y="296"/>
                </a:lnTo>
                <a:lnTo>
                  <a:pt x="35" y="296"/>
                </a:lnTo>
                <a:lnTo>
                  <a:pt x="35" y="296"/>
                </a:lnTo>
                <a:lnTo>
                  <a:pt x="33" y="295"/>
                </a:lnTo>
                <a:lnTo>
                  <a:pt x="33" y="295"/>
                </a:lnTo>
                <a:lnTo>
                  <a:pt x="32" y="288"/>
                </a:lnTo>
                <a:lnTo>
                  <a:pt x="32" y="288"/>
                </a:lnTo>
                <a:lnTo>
                  <a:pt x="21" y="262"/>
                </a:lnTo>
                <a:lnTo>
                  <a:pt x="21" y="262"/>
                </a:lnTo>
                <a:lnTo>
                  <a:pt x="19" y="257"/>
                </a:lnTo>
                <a:lnTo>
                  <a:pt x="19" y="257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2" y="271"/>
                </a:lnTo>
                <a:lnTo>
                  <a:pt x="222" y="271"/>
                </a:lnTo>
                <a:lnTo>
                  <a:pt x="222" y="279"/>
                </a:lnTo>
                <a:lnTo>
                  <a:pt x="222" y="279"/>
                </a:lnTo>
                <a:lnTo>
                  <a:pt x="222" y="281"/>
                </a:lnTo>
                <a:lnTo>
                  <a:pt x="222" y="281"/>
                </a:lnTo>
                <a:lnTo>
                  <a:pt x="226" y="288"/>
                </a:lnTo>
                <a:lnTo>
                  <a:pt x="226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7"/>
                </a:lnTo>
                <a:lnTo>
                  <a:pt x="227" y="287"/>
                </a:lnTo>
                <a:lnTo>
                  <a:pt x="224" y="273"/>
                </a:lnTo>
                <a:lnTo>
                  <a:pt x="224" y="273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211" y="314"/>
                </a:moveTo>
                <a:lnTo>
                  <a:pt x="211" y="314"/>
                </a:lnTo>
                <a:lnTo>
                  <a:pt x="218" y="306"/>
                </a:lnTo>
                <a:lnTo>
                  <a:pt x="218" y="306"/>
                </a:lnTo>
                <a:lnTo>
                  <a:pt x="216" y="303"/>
                </a:lnTo>
                <a:lnTo>
                  <a:pt x="216" y="303"/>
                </a:lnTo>
                <a:lnTo>
                  <a:pt x="210" y="309"/>
                </a:lnTo>
                <a:lnTo>
                  <a:pt x="210" y="309"/>
                </a:lnTo>
                <a:lnTo>
                  <a:pt x="211" y="314"/>
                </a:lnTo>
                <a:lnTo>
                  <a:pt x="211" y="314"/>
                </a:lnTo>
                <a:close/>
                <a:moveTo>
                  <a:pt x="133" y="322"/>
                </a:moveTo>
                <a:lnTo>
                  <a:pt x="133" y="322"/>
                </a:lnTo>
                <a:lnTo>
                  <a:pt x="155" y="317"/>
                </a:lnTo>
                <a:lnTo>
                  <a:pt x="155" y="317"/>
                </a:lnTo>
                <a:lnTo>
                  <a:pt x="133" y="318"/>
                </a:lnTo>
                <a:lnTo>
                  <a:pt x="133" y="318"/>
                </a:lnTo>
                <a:lnTo>
                  <a:pt x="133" y="322"/>
                </a:lnTo>
                <a:lnTo>
                  <a:pt x="133" y="322"/>
                </a:lnTo>
                <a:close/>
                <a:moveTo>
                  <a:pt x="221" y="118"/>
                </a:moveTo>
                <a:lnTo>
                  <a:pt x="221" y="118"/>
                </a:lnTo>
                <a:lnTo>
                  <a:pt x="222" y="118"/>
                </a:lnTo>
                <a:lnTo>
                  <a:pt x="222" y="118"/>
                </a:lnTo>
                <a:lnTo>
                  <a:pt x="226" y="118"/>
                </a:lnTo>
                <a:lnTo>
                  <a:pt x="226" y="118"/>
                </a:lnTo>
                <a:lnTo>
                  <a:pt x="227" y="117"/>
                </a:lnTo>
                <a:lnTo>
                  <a:pt x="227" y="117"/>
                </a:lnTo>
                <a:lnTo>
                  <a:pt x="232" y="112"/>
                </a:lnTo>
                <a:lnTo>
                  <a:pt x="232" y="112"/>
                </a:lnTo>
                <a:lnTo>
                  <a:pt x="233" y="110"/>
                </a:lnTo>
                <a:lnTo>
                  <a:pt x="233" y="110"/>
                </a:lnTo>
                <a:lnTo>
                  <a:pt x="232" y="110"/>
                </a:lnTo>
                <a:lnTo>
                  <a:pt x="232" y="110"/>
                </a:lnTo>
                <a:lnTo>
                  <a:pt x="230" y="110"/>
                </a:lnTo>
                <a:lnTo>
                  <a:pt x="229" y="112"/>
                </a:lnTo>
                <a:lnTo>
                  <a:pt x="229" y="112"/>
                </a:lnTo>
                <a:lnTo>
                  <a:pt x="222" y="117"/>
                </a:lnTo>
                <a:lnTo>
                  <a:pt x="222" y="117"/>
                </a:lnTo>
                <a:lnTo>
                  <a:pt x="221" y="118"/>
                </a:lnTo>
                <a:lnTo>
                  <a:pt x="221" y="118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48" y="263"/>
                </a:lnTo>
                <a:lnTo>
                  <a:pt x="248" y="263"/>
                </a:lnTo>
                <a:lnTo>
                  <a:pt x="246" y="271"/>
                </a:lnTo>
                <a:lnTo>
                  <a:pt x="246" y="271"/>
                </a:lnTo>
                <a:lnTo>
                  <a:pt x="246" y="273"/>
                </a:lnTo>
                <a:lnTo>
                  <a:pt x="246" y="273"/>
                </a:lnTo>
                <a:lnTo>
                  <a:pt x="246" y="282"/>
                </a:lnTo>
                <a:lnTo>
                  <a:pt x="246" y="282"/>
                </a:lnTo>
                <a:lnTo>
                  <a:pt x="248" y="281"/>
                </a:lnTo>
                <a:lnTo>
                  <a:pt x="248" y="281"/>
                </a:lnTo>
                <a:lnTo>
                  <a:pt x="249" y="271"/>
                </a:lnTo>
                <a:lnTo>
                  <a:pt x="249" y="271"/>
                </a:lnTo>
                <a:lnTo>
                  <a:pt x="249" y="268"/>
                </a:lnTo>
                <a:lnTo>
                  <a:pt x="249" y="268"/>
                </a:lnTo>
                <a:lnTo>
                  <a:pt x="249" y="266"/>
                </a:lnTo>
                <a:lnTo>
                  <a:pt x="249" y="266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3" y="296"/>
                </a:lnTo>
                <a:lnTo>
                  <a:pt x="213" y="296"/>
                </a:lnTo>
                <a:lnTo>
                  <a:pt x="196" y="320"/>
                </a:lnTo>
                <a:lnTo>
                  <a:pt x="196" y="320"/>
                </a:lnTo>
                <a:lnTo>
                  <a:pt x="197" y="318"/>
                </a:lnTo>
                <a:lnTo>
                  <a:pt x="197" y="318"/>
                </a:lnTo>
                <a:lnTo>
                  <a:pt x="205" y="311"/>
                </a:lnTo>
                <a:lnTo>
                  <a:pt x="205" y="311"/>
                </a:lnTo>
                <a:lnTo>
                  <a:pt x="205" y="307"/>
                </a:lnTo>
                <a:lnTo>
                  <a:pt x="205" y="307"/>
                </a:lnTo>
                <a:lnTo>
                  <a:pt x="207" y="307"/>
                </a:lnTo>
                <a:lnTo>
                  <a:pt x="207" y="306"/>
                </a:lnTo>
                <a:lnTo>
                  <a:pt x="207" y="306"/>
                </a:lnTo>
                <a:lnTo>
                  <a:pt x="208" y="306"/>
                </a:lnTo>
                <a:lnTo>
                  <a:pt x="208" y="306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191" y="356"/>
                </a:moveTo>
                <a:lnTo>
                  <a:pt x="191" y="356"/>
                </a:lnTo>
                <a:lnTo>
                  <a:pt x="188" y="353"/>
                </a:lnTo>
                <a:lnTo>
                  <a:pt x="188" y="353"/>
                </a:lnTo>
                <a:lnTo>
                  <a:pt x="181" y="361"/>
                </a:lnTo>
                <a:lnTo>
                  <a:pt x="181" y="361"/>
                </a:lnTo>
                <a:lnTo>
                  <a:pt x="183" y="363"/>
                </a:lnTo>
                <a:lnTo>
                  <a:pt x="181" y="363"/>
                </a:lnTo>
                <a:lnTo>
                  <a:pt x="180" y="364"/>
                </a:lnTo>
                <a:lnTo>
                  <a:pt x="180" y="364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91" y="356"/>
                </a:lnTo>
                <a:lnTo>
                  <a:pt x="191" y="356"/>
                </a:lnTo>
                <a:close/>
                <a:moveTo>
                  <a:pt x="109" y="404"/>
                </a:moveTo>
                <a:lnTo>
                  <a:pt x="109" y="404"/>
                </a:lnTo>
                <a:lnTo>
                  <a:pt x="115" y="405"/>
                </a:lnTo>
                <a:lnTo>
                  <a:pt x="115" y="405"/>
                </a:lnTo>
                <a:lnTo>
                  <a:pt x="117" y="399"/>
                </a:lnTo>
                <a:lnTo>
                  <a:pt x="117" y="399"/>
                </a:lnTo>
                <a:lnTo>
                  <a:pt x="109" y="400"/>
                </a:lnTo>
                <a:lnTo>
                  <a:pt x="109" y="400"/>
                </a:lnTo>
                <a:lnTo>
                  <a:pt x="109" y="404"/>
                </a:lnTo>
                <a:lnTo>
                  <a:pt x="109" y="404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7" y="257"/>
                </a:lnTo>
                <a:lnTo>
                  <a:pt x="207" y="257"/>
                </a:lnTo>
                <a:lnTo>
                  <a:pt x="205" y="271"/>
                </a:lnTo>
                <a:lnTo>
                  <a:pt x="205" y="271"/>
                </a:lnTo>
                <a:lnTo>
                  <a:pt x="205" y="273"/>
                </a:lnTo>
                <a:lnTo>
                  <a:pt x="205" y="273"/>
                </a:lnTo>
                <a:lnTo>
                  <a:pt x="208" y="277"/>
                </a:lnTo>
                <a:lnTo>
                  <a:pt x="208" y="277"/>
                </a:lnTo>
                <a:lnTo>
                  <a:pt x="208" y="279"/>
                </a:lnTo>
                <a:lnTo>
                  <a:pt x="208" y="279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268" y="181"/>
                </a:moveTo>
                <a:lnTo>
                  <a:pt x="268" y="181"/>
                </a:lnTo>
                <a:lnTo>
                  <a:pt x="268" y="181"/>
                </a:lnTo>
                <a:lnTo>
                  <a:pt x="268" y="181"/>
                </a:lnTo>
                <a:lnTo>
                  <a:pt x="270" y="164"/>
                </a:lnTo>
                <a:lnTo>
                  <a:pt x="270" y="164"/>
                </a:lnTo>
                <a:lnTo>
                  <a:pt x="268" y="164"/>
                </a:lnTo>
                <a:lnTo>
                  <a:pt x="268" y="164"/>
                </a:lnTo>
                <a:lnTo>
                  <a:pt x="267" y="164"/>
                </a:lnTo>
                <a:lnTo>
                  <a:pt x="265" y="162"/>
                </a:lnTo>
                <a:lnTo>
                  <a:pt x="265" y="162"/>
                </a:lnTo>
                <a:lnTo>
                  <a:pt x="267" y="161"/>
                </a:lnTo>
                <a:lnTo>
                  <a:pt x="267" y="161"/>
                </a:lnTo>
                <a:lnTo>
                  <a:pt x="267" y="159"/>
                </a:lnTo>
                <a:lnTo>
                  <a:pt x="267" y="159"/>
                </a:lnTo>
                <a:lnTo>
                  <a:pt x="268" y="158"/>
                </a:lnTo>
                <a:lnTo>
                  <a:pt x="267" y="156"/>
                </a:lnTo>
                <a:lnTo>
                  <a:pt x="267" y="156"/>
                </a:lnTo>
                <a:lnTo>
                  <a:pt x="267" y="158"/>
                </a:lnTo>
                <a:lnTo>
                  <a:pt x="267" y="158"/>
                </a:lnTo>
                <a:lnTo>
                  <a:pt x="265" y="164"/>
                </a:lnTo>
                <a:lnTo>
                  <a:pt x="265" y="164"/>
                </a:lnTo>
                <a:lnTo>
                  <a:pt x="265" y="164"/>
                </a:lnTo>
                <a:lnTo>
                  <a:pt x="265" y="164"/>
                </a:lnTo>
                <a:lnTo>
                  <a:pt x="267" y="169"/>
                </a:lnTo>
                <a:lnTo>
                  <a:pt x="267" y="169"/>
                </a:lnTo>
                <a:lnTo>
                  <a:pt x="268" y="180"/>
                </a:lnTo>
                <a:lnTo>
                  <a:pt x="268" y="180"/>
                </a:lnTo>
                <a:lnTo>
                  <a:pt x="268" y="181"/>
                </a:lnTo>
                <a:lnTo>
                  <a:pt x="268" y="181"/>
                </a:lnTo>
                <a:close/>
                <a:moveTo>
                  <a:pt x="60" y="161"/>
                </a:moveTo>
                <a:lnTo>
                  <a:pt x="60" y="161"/>
                </a:lnTo>
                <a:lnTo>
                  <a:pt x="63" y="161"/>
                </a:lnTo>
                <a:lnTo>
                  <a:pt x="63" y="161"/>
                </a:lnTo>
                <a:lnTo>
                  <a:pt x="66" y="159"/>
                </a:lnTo>
                <a:lnTo>
                  <a:pt x="68" y="158"/>
                </a:lnTo>
                <a:lnTo>
                  <a:pt x="68" y="158"/>
                </a:lnTo>
                <a:lnTo>
                  <a:pt x="73" y="151"/>
                </a:lnTo>
                <a:lnTo>
                  <a:pt x="73" y="151"/>
                </a:lnTo>
                <a:lnTo>
                  <a:pt x="73" y="150"/>
                </a:lnTo>
                <a:lnTo>
                  <a:pt x="73" y="150"/>
                </a:lnTo>
                <a:lnTo>
                  <a:pt x="60" y="161"/>
                </a:lnTo>
                <a:lnTo>
                  <a:pt x="60" y="161"/>
                </a:lnTo>
                <a:close/>
                <a:moveTo>
                  <a:pt x="88" y="262"/>
                </a:moveTo>
                <a:lnTo>
                  <a:pt x="88" y="262"/>
                </a:lnTo>
                <a:lnTo>
                  <a:pt x="88" y="266"/>
                </a:lnTo>
                <a:lnTo>
                  <a:pt x="88" y="266"/>
                </a:lnTo>
                <a:lnTo>
                  <a:pt x="95" y="266"/>
                </a:lnTo>
                <a:lnTo>
                  <a:pt x="95" y="266"/>
                </a:lnTo>
                <a:lnTo>
                  <a:pt x="95" y="260"/>
                </a:lnTo>
                <a:lnTo>
                  <a:pt x="95" y="260"/>
                </a:lnTo>
                <a:lnTo>
                  <a:pt x="88" y="262"/>
                </a:lnTo>
                <a:lnTo>
                  <a:pt x="88" y="262"/>
                </a:lnTo>
                <a:close/>
                <a:moveTo>
                  <a:pt x="169" y="61"/>
                </a:moveTo>
                <a:lnTo>
                  <a:pt x="169" y="61"/>
                </a:lnTo>
                <a:lnTo>
                  <a:pt x="161" y="60"/>
                </a:lnTo>
                <a:lnTo>
                  <a:pt x="155" y="58"/>
                </a:lnTo>
                <a:lnTo>
                  <a:pt x="155" y="58"/>
                </a:lnTo>
                <a:lnTo>
                  <a:pt x="151" y="61"/>
                </a:lnTo>
                <a:lnTo>
                  <a:pt x="151" y="61"/>
                </a:lnTo>
                <a:lnTo>
                  <a:pt x="153" y="61"/>
                </a:lnTo>
                <a:lnTo>
                  <a:pt x="153" y="61"/>
                </a:lnTo>
                <a:lnTo>
                  <a:pt x="167" y="61"/>
                </a:lnTo>
                <a:lnTo>
                  <a:pt x="167" y="61"/>
                </a:lnTo>
                <a:lnTo>
                  <a:pt x="169" y="61"/>
                </a:lnTo>
                <a:lnTo>
                  <a:pt x="169" y="61"/>
                </a:lnTo>
                <a:close/>
                <a:moveTo>
                  <a:pt x="79" y="306"/>
                </a:moveTo>
                <a:lnTo>
                  <a:pt x="79" y="306"/>
                </a:lnTo>
                <a:lnTo>
                  <a:pt x="79" y="306"/>
                </a:lnTo>
                <a:lnTo>
                  <a:pt x="77" y="304"/>
                </a:lnTo>
                <a:lnTo>
                  <a:pt x="77" y="304"/>
                </a:lnTo>
                <a:lnTo>
                  <a:pt x="77" y="301"/>
                </a:lnTo>
                <a:lnTo>
                  <a:pt x="77" y="301"/>
                </a:lnTo>
                <a:lnTo>
                  <a:pt x="71" y="309"/>
                </a:lnTo>
                <a:lnTo>
                  <a:pt x="71" y="309"/>
                </a:lnTo>
                <a:lnTo>
                  <a:pt x="73" y="312"/>
                </a:lnTo>
                <a:lnTo>
                  <a:pt x="73" y="312"/>
                </a:lnTo>
                <a:lnTo>
                  <a:pt x="79" y="306"/>
                </a:lnTo>
                <a:lnTo>
                  <a:pt x="79" y="306"/>
                </a:lnTo>
                <a:close/>
                <a:moveTo>
                  <a:pt x="30" y="303"/>
                </a:moveTo>
                <a:lnTo>
                  <a:pt x="30" y="303"/>
                </a:lnTo>
                <a:lnTo>
                  <a:pt x="17" y="260"/>
                </a:lnTo>
                <a:lnTo>
                  <a:pt x="17" y="260"/>
                </a:lnTo>
                <a:lnTo>
                  <a:pt x="22" y="282"/>
                </a:lnTo>
                <a:lnTo>
                  <a:pt x="30" y="303"/>
                </a:lnTo>
                <a:lnTo>
                  <a:pt x="30" y="303"/>
                </a:lnTo>
                <a:close/>
                <a:moveTo>
                  <a:pt x="216" y="268"/>
                </a:moveTo>
                <a:lnTo>
                  <a:pt x="216" y="268"/>
                </a:lnTo>
                <a:lnTo>
                  <a:pt x="215" y="246"/>
                </a:lnTo>
                <a:lnTo>
                  <a:pt x="215" y="246"/>
                </a:lnTo>
                <a:lnTo>
                  <a:pt x="215" y="247"/>
                </a:lnTo>
                <a:lnTo>
                  <a:pt x="215" y="247"/>
                </a:lnTo>
                <a:lnTo>
                  <a:pt x="213" y="257"/>
                </a:lnTo>
                <a:lnTo>
                  <a:pt x="213" y="257"/>
                </a:lnTo>
                <a:lnTo>
                  <a:pt x="213" y="262"/>
                </a:lnTo>
                <a:lnTo>
                  <a:pt x="215" y="265"/>
                </a:lnTo>
                <a:lnTo>
                  <a:pt x="215" y="265"/>
                </a:lnTo>
                <a:lnTo>
                  <a:pt x="216" y="266"/>
                </a:lnTo>
                <a:lnTo>
                  <a:pt x="216" y="266"/>
                </a:lnTo>
                <a:lnTo>
                  <a:pt x="216" y="268"/>
                </a:lnTo>
                <a:lnTo>
                  <a:pt x="216" y="268"/>
                </a:lnTo>
                <a:close/>
                <a:moveTo>
                  <a:pt x="284" y="281"/>
                </a:moveTo>
                <a:lnTo>
                  <a:pt x="284" y="281"/>
                </a:lnTo>
                <a:lnTo>
                  <a:pt x="298" y="263"/>
                </a:lnTo>
                <a:lnTo>
                  <a:pt x="298" y="263"/>
                </a:lnTo>
                <a:lnTo>
                  <a:pt x="297" y="263"/>
                </a:lnTo>
                <a:lnTo>
                  <a:pt x="297" y="263"/>
                </a:lnTo>
                <a:lnTo>
                  <a:pt x="295" y="265"/>
                </a:lnTo>
                <a:lnTo>
                  <a:pt x="295" y="265"/>
                </a:lnTo>
                <a:lnTo>
                  <a:pt x="286" y="276"/>
                </a:lnTo>
                <a:lnTo>
                  <a:pt x="286" y="276"/>
                </a:lnTo>
                <a:lnTo>
                  <a:pt x="284" y="281"/>
                </a:lnTo>
                <a:lnTo>
                  <a:pt x="284" y="281"/>
                </a:lnTo>
                <a:close/>
                <a:moveTo>
                  <a:pt x="69" y="121"/>
                </a:moveTo>
                <a:lnTo>
                  <a:pt x="69" y="121"/>
                </a:lnTo>
                <a:lnTo>
                  <a:pt x="76" y="121"/>
                </a:lnTo>
                <a:lnTo>
                  <a:pt x="76" y="121"/>
                </a:lnTo>
                <a:lnTo>
                  <a:pt x="77" y="120"/>
                </a:lnTo>
                <a:lnTo>
                  <a:pt x="77" y="120"/>
                </a:lnTo>
                <a:lnTo>
                  <a:pt x="77" y="117"/>
                </a:lnTo>
                <a:lnTo>
                  <a:pt x="77" y="117"/>
                </a:lnTo>
                <a:lnTo>
                  <a:pt x="79" y="113"/>
                </a:lnTo>
                <a:lnTo>
                  <a:pt x="79" y="113"/>
                </a:lnTo>
                <a:lnTo>
                  <a:pt x="77" y="113"/>
                </a:lnTo>
                <a:lnTo>
                  <a:pt x="77" y="113"/>
                </a:lnTo>
                <a:lnTo>
                  <a:pt x="74" y="117"/>
                </a:lnTo>
                <a:lnTo>
                  <a:pt x="74" y="117"/>
                </a:lnTo>
                <a:lnTo>
                  <a:pt x="73" y="117"/>
                </a:lnTo>
                <a:lnTo>
                  <a:pt x="73" y="117"/>
                </a:lnTo>
                <a:lnTo>
                  <a:pt x="69" y="121"/>
                </a:lnTo>
                <a:lnTo>
                  <a:pt x="69" y="121"/>
                </a:lnTo>
                <a:close/>
                <a:moveTo>
                  <a:pt x="164" y="307"/>
                </a:moveTo>
                <a:lnTo>
                  <a:pt x="164" y="307"/>
                </a:lnTo>
                <a:lnTo>
                  <a:pt x="123" y="307"/>
                </a:lnTo>
                <a:lnTo>
                  <a:pt x="123" y="307"/>
                </a:lnTo>
                <a:lnTo>
                  <a:pt x="123" y="309"/>
                </a:lnTo>
                <a:lnTo>
                  <a:pt x="125" y="309"/>
                </a:lnTo>
                <a:lnTo>
                  <a:pt x="125" y="309"/>
                </a:lnTo>
                <a:lnTo>
                  <a:pt x="147" y="309"/>
                </a:lnTo>
                <a:lnTo>
                  <a:pt x="147" y="309"/>
                </a:lnTo>
                <a:lnTo>
                  <a:pt x="164" y="307"/>
                </a:lnTo>
                <a:lnTo>
                  <a:pt x="164" y="307"/>
                </a:lnTo>
                <a:close/>
                <a:moveTo>
                  <a:pt x="191" y="258"/>
                </a:moveTo>
                <a:lnTo>
                  <a:pt x="191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36"/>
                </a:lnTo>
                <a:lnTo>
                  <a:pt x="192" y="236"/>
                </a:lnTo>
                <a:lnTo>
                  <a:pt x="191" y="236"/>
                </a:lnTo>
                <a:lnTo>
                  <a:pt x="191" y="236"/>
                </a:lnTo>
                <a:lnTo>
                  <a:pt x="189" y="236"/>
                </a:lnTo>
                <a:lnTo>
                  <a:pt x="189" y="236"/>
                </a:lnTo>
                <a:lnTo>
                  <a:pt x="191" y="258"/>
                </a:lnTo>
                <a:lnTo>
                  <a:pt x="191" y="258"/>
                </a:lnTo>
                <a:close/>
                <a:moveTo>
                  <a:pt x="150" y="375"/>
                </a:moveTo>
                <a:lnTo>
                  <a:pt x="150" y="375"/>
                </a:lnTo>
                <a:lnTo>
                  <a:pt x="156" y="372"/>
                </a:lnTo>
                <a:lnTo>
                  <a:pt x="162" y="367"/>
                </a:lnTo>
                <a:lnTo>
                  <a:pt x="162" y="367"/>
                </a:lnTo>
                <a:lnTo>
                  <a:pt x="156" y="367"/>
                </a:lnTo>
                <a:lnTo>
                  <a:pt x="156" y="367"/>
                </a:lnTo>
                <a:lnTo>
                  <a:pt x="155" y="367"/>
                </a:lnTo>
                <a:lnTo>
                  <a:pt x="155" y="367"/>
                </a:lnTo>
                <a:lnTo>
                  <a:pt x="150" y="374"/>
                </a:lnTo>
                <a:lnTo>
                  <a:pt x="150" y="374"/>
                </a:lnTo>
                <a:lnTo>
                  <a:pt x="150" y="375"/>
                </a:lnTo>
                <a:lnTo>
                  <a:pt x="150" y="375"/>
                </a:lnTo>
                <a:close/>
                <a:moveTo>
                  <a:pt x="80" y="233"/>
                </a:moveTo>
                <a:lnTo>
                  <a:pt x="80" y="233"/>
                </a:lnTo>
                <a:lnTo>
                  <a:pt x="80" y="233"/>
                </a:lnTo>
                <a:lnTo>
                  <a:pt x="80" y="233"/>
                </a:lnTo>
                <a:lnTo>
                  <a:pt x="76" y="233"/>
                </a:lnTo>
                <a:lnTo>
                  <a:pt x="76" y="233"/>
                </a:lnTo>
                <a:lnTo>
                  <a:pt x="62" y="233"/>
                </a:lnTo>
                <a:lnTo>
                  <a:pt x="62" y="233"/>
                </a:lnTo>
                <a:lnTo>
                  <a:pt x="57" y="233"/>
                </a:lnTo>
                <a:lnTo>
                  <a:pt x="57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5"/>
                </a:lnTo>
                <a:lnTo>
                  <a:pt x="58" y="235"/>
                </a:lnTo>
                <a:lnTo>
                  <a:pt x="58" y="235"/>
                </a:lnTo>
                <a:lnTo>
                  <a:pt x="60" y="235"/>
                </a:lnTo>
                <a:lnTo>
                  <a:pt x="60" y="235"/>
                </a:lnTo>
                <a:lnTo>
                  <a:pt x="62" y="235"/>
                </a:lnTo>
                <a:lnTo>
                  <a:pt x="62" y="235"/>
                </a:lnTo>
                <a:lnTo>
                  <a:pt x="74" y="235"/>
                </a:lnTo>
                <a:lnTo>
                  <a:pt x="74" y="235"/>
                </a:lnTo>
                <a:lnTo>
                  <a:pt x="80" y="233"/>
                </a:lnTo>
                <a:lnTo>
                  <a:pt x="80" y="233"/>
                </a:lnTo>
                <a:close/>
                <a:moveTo>
                  <a:pt x="104" y="311"/>
                </a:moveTo>
                <a:lnTo>
                  <a:pt x="104" y="311"/>
                </a:lnTo>
                <a:lnTo>
                  <a:pt x="101" y="314"/>
                </a:lnTo>
                <a:lnTo>
                  <a:pt x="103" y="315"/>
                </a:lnTo>
                <a:lnTo>
                  <a:pt x="103" y="315"/>
                </a:lnTo>
                <a:lnTo>
                  <a:pt x="103" y="317"/>
                </a:lnTo>
                <a:lnTo>
                  <a:pt x="103" y="317"/>
                </a:lnTo>
                <a:lnTo>
                  <a:pt x="103" y="320"/>
                </a:lnTo>
                <a:lnTo>
                  <a:pt x="103" y="320"/>
                </a:lnTo>
                <a:lnTo>
                  <a:pt x="109" y="320"/>
                </a:lnTo>
                <a:lnTo>
                  <a:pt x="109" y="320"/>
                </a:lnTo>
                <a:lnTo>
                  <a:pt x="104" y="311"/>
                </a:lnTo>
                <a:lnTo>
                  <a:pt x="104" y="311"/>
                </a:lnTo>
                <a:close/>
                <a:moveTo>
                  <a:pt x="213" y="134"/>
                </a:moveTo>
                <a:lnTo>
                  <a:pt x="213" y="134"/>
                </a:lnTo>
                <a:lnTo>
                  <a:pt x="215" y="134"/>
                </a:lnTo>
                <a:lnTo>
                  <a:pt x="215" y="134"/>
                </a:lnTo>
                <a:lnTo>
                  <a:pt x="221" y="126"/>
                </a:lnTo>
                <a:lnTo>
                  <a:pt x="221" y="126"/>
                </a:lnTo>
                <a:lnTo>
                  <a:pt x="213" y="124"/>
                </a:lnTo>
                <a:lnTo>
                  <a:pt x="213" y="124"/>
                </a:lnTo>
                <a:lnTo>
                  <a:pt x="213" y="134"/>
                </a:lnTo>
                <a:lnTo>
                  <a:pt x="213" y="134"/>
                </a:lnTo>
                <a:close/>
                <a:moveTo>
                  <a:pt x="110" y="276"/>
                </a:moveTo>
                <a:lnTo>
                  <a:pt x="110" y="276"/>
                </a:lnTo>
                <a:lnTo>
                  <a:pt x="110" y="276"/>
                </a:lnTo>
                <a:lnTo>
                  <a:pt x="110" y="276"/>
                </a:lnTo>
                <a:lnTo>
                  <a:pt x="110" y="296"/>
                </a:lnTo>
                <a:lnTo>
                  <a:pt x="110" y="296"/>
                </a:lnTo>
                <a:lnTo>
                  <a:pt x="110" y="298"/>
                </a:lnTo>
                <a:lnTo>
                  <a:pt x="110" y="298"/>
                </a:lnTo>
                <a:lnTo>
                  <a:pt x="112" y="299"/>
                </a:lnTo>
                <a:lnTo>
                  <a:pt x="112" y="299"/>
                </a:lnTo>
                <a:lnTo>
                  <a:pt x="114" y="299"/>
                </a:lnTo>
                <a:lnTo>
                  <a:pt x="114" y="299"/>
                </a:lnTo>
                <a:lnTo>
                  <a:pt x="110" y="276"/>
                </a:lnTo>
                <a:lnTo>
                  <a:pt x="110" y="276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50" y="83"/>
                </a:lnTo>
                <a:lnTo>
                  <a:pt x="43" y="96"/>
                </a:lnTo>
                <a:lnTo>
                  <a:pt x="43" y="96"/>
                </a:lnTo>
                <a:lnTo>
                  <a:pt x="44" y="94"/>
                </a:lnTo>
                <a:lnTo>
                  <a:pt x="44" y="94"/>
                </a:lnTo>
                <a:lnTo>
                  <a:pt x="60" y="76"/>
                </a:lnTo>
                <a:lnTo>
                  <a:pt x="60" y="76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164" y="380"/>
                </a:moveTo>
                <a:lnTo>
                  <a:pt x="164" y="380"/>
                </a:lnTo>
                <a:lnTo>
                  <a:pt x="155" y="389"/>
                </a:lnTo>
                <a:lnTo>
                  <a:pt x="145" y="400"/>
                </a:lnTo>
                <a:lnTo>
                  <a:pt x="145" y="400"/>
                </a:lnTo>
                <a:lnTo>
                  <a:pt x="164" y="382"/>
                </a:lnTo>
                <a:lnTo>
                  <a:pt x="164" y="382"/>
                </a:lnTo>
                <a:lnTo>
                  <a:pt x="164" y="380"/>
                </a:lnTo>
                <a:lnTo>
                  <a:pt x="164" y="380"/>
                </a:lnTo>
                <a:close/>
                <a:moveTo>
                  <a:pt x="257" y="93"/>
                </a:moveTo>
                <a:lnTo>
                  <a:pt x="257" y="93"/>
                </a:lnTo>
                <a:lnTo>
                  <a:pt x="259" y="93"/>
                </a:lnTo>
                <a:lnTo>
                  <a:pt x="259" y="93"/>
                </a:lnTo>
                <a:lnTo>
                  <a:pt x="265" y="87"/>
                </a:lnTo>
                <a:lnTo>
                  <a:pt x="265" y="87"/>
                </a:lnTo>
                <a:lnTo>
                  <a:pt x="259" y="85"/>
                </a:lnTo>
                <a:lnTo>
                  <a:pt x="259" y="85"/>
                </a:lnTo>
                <a:lnTo>
                  <a:pt x="259" y="88"/>
                </a:lnTo>
                <a:lnTo>
                  <a:pt x="257" y="93"/>
                </a:lnTo>
                <a:lnTo>
                  <a:pt x="257" y="93"/>
                </a:lnTo>
                <a:close/>
                <a:moveTo>
                  <a:pt x="49" y="221"/>
                </a:moveTo>
                <a:lnTo>
                  <a:pt x="49" y="221"/>
                </a:lnTo>
                <a:lnTo>
                  <a:pt x="46" y="189"/>
                </a:lnTo>
                <a:lnTo>
                  <a:pt x="46" y="189"/>
                </a:lnTo>
                <a:lnTo>
                  <a:pt x="46" y="213"/>
                </a:lnTo>
                <a:lnTo>
                  <a:pt x="46" y="213"/>
                </a:lnTo>
                <a:lnTo>
                  <a:pt x="46" y="214"/>
                </a:lnTo>
                <a:lnTo>
                  <a:pt x="46" y="214"/>
                </a:lnTo>
                <a:lnTo>
                  <a:pt x="47" y="221"/>
                </a:lnTo>
                <a:lnTo>
                  <a:pt x="47" y="221"/>
                </a:lnTo>
                <a:lnTo>
                  <a:pt x="49" y="221"/>
                </a:lnTo>
                <a:lnTo>
                  <a:pt x="49" y="221"/>
                </a:lnTo>
                <a:close/>
                <a:moveTo>
                  <a:pt x="207" y="129"/>
                </a:moveTo>
                <a:lnTo>
                  <a:pt x="207" y="129"/>
                </a:lnTo>
                <a:lnTo>
                  <a:pt x="202" y="131"/>
                </a:lnTo>
                <a:lnTo>
                  <a:pt x="202" y="131"/>
                </a:lnTo>
                <a:lnTo>
                  <a:pt x="202" y="140"/>
                </a:lnTo>
                <a:lnTo>
                  <a:pt x="202" y="140"/>
                </a:lnTo>
                <a:lnTo>
                  <a:pt x="205" y="140"/>
                </a:lnTo>
                <a:lnTo>
                  <a:pt x="205" y="140"/>
                </a:lnTo>
                <a:lnTo>
                  <a:pt x="207" y="129"/>
                </a:lnTo>
                <a:lnTo>
                  <a:pt x="207" y="129"/>
                </a:lnTo>
                <a:close/>
                <a:moveTo>
                  <a:pt x="82" y="151"/>
                </a:moveTo>
                <a:lnTo>
                  <a:pt x="82" y="151"/>
                </a:lnTo>
                <a:lnTo>
                  <a:pt x="76" y="151"/>
                </a:lnTo>
                <a:lnTo>
                  <a:pt x="76" y="151"/>
                </a:lnTo>
                <a:lnTo>
                  <a:pt x="74" y="153"/>
                </a:lnTo>
                <a:lnTo>
                  <a:pt x="74" y="153"/>
                </a:lnTo>
                <a:lnTo>
                  <a:pt x="73" y="156"/>
                </a:lnTo>
                <a:lnTo>
                  <a:pt x="73" y="156"/>
                </a:lnTo>
                <a:lnTo>
                  <a:pt x="71" y="159"/>
                </a:lnTo>
                <a:lnTo>
                  <a:pt x="71" y="159"/>
                </a:lnTo>
                <a:lnTo>
                  <a:pt x="73" y="159"/>
                </a:lnTo>
                <a:lnTo>
                  <a:pt x="73" y="159"/>
                </a:lnTo>
                <a:lnTo>
                  <a:pt x="82" y="153"/>
                </a:lnTo>
                <a:lnTo>
                  <a:pt x="82" y="153"/>
                </a:lnTo>
                <a:lnTo>
                  <a:pt x="82" y="151"/>
                </a:lnTo>
                <a:lnTo>
                  <a:pt x="82" y="151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0" y="60"/>
                </a:lnTo>
                <a:lnTo>
                  <a:pt x="110" y="60"/>
                </a:lnTo>
                <a:lnTo>
                  <a:pt x="109" y="60"/>
                </a:lnTo>
                <a:lnTo>
                  <a:pt x="109" y="60"/>
                </a:lnTo>
                <a:lnTo>
                  <a:pt x="104" y="66"/>
                </a:lnTo>
                <a:lnTo>
                  <a:pt x="104" y="66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147" y="322"/>
                </a:moveTo>
                <a:lnTo>
                  <a:pt x="147" y="322"/>
                </a:lnTo>
                <a:lnTo>
                  <a:pt x="145" y="322"/>
                </a:lnTo>
                <a:lnTo>
                  <a:pt x="145" y="322"/>
                </a:lnTo>
                <a:lnTo>
                  <a:pt x="136" y="325"/>
                </a:lnTo>
                <a:lnTo>
                  <a:pt x="136" y="325"/>
                </a:lnTo>
                <a:lnTo>
                  <a:pt x="134" y="325"/>
                </a:lnTo>
                <a:lnTo>
                  <a:pt x="134" y="326"/>
                </a:lnTo>
                <a:lnTo>
                  <a:pt x="134" y="326"/>
                </a:lnTo>
                <a:lnTo>
                  <a:pt x="139" y="326"/>
                </a:lnTo>
                <a:lnTo>
                  <a:pt x="139" y="326"/>
                </a:lnTo>
                <a:lnTo>
                  <a:pt x="142" y="326"/>
                </a:lnTo>
                <a:lnTo>
                  <a:pt x="142" y="326"/>
                </a:lnTo>
                <a:lnTo>
                  <a:pt x="145" y="323"/>
                </a:lnTo>
                <a:lnTo>
                  <a:pt x="145" y="323"/>
                </a:lnTo>
                <a:lnTo>
                  <a:pt x="147" y="322"/>
                </a:lnTo>
                <a:lnTo>
                  <a:pt x="147" y="322"/>
                </a:lnTo>
                <a:close/>
                <a:moveTo>
                  <a:pt x="99" y="415"/>
                </a:moveTo>
                <a:lnTo>
                  <a:pt x="99" y="415"/>
                </a:lnTo>
                <a:lnTo>
                  <a:pt x="101" y="415"/>
                </a:lnTo>
                <a:lnTo>
                  <a:pt x="101" y="415"/>
                </a:lnTo>
                <a:lnTo>
                  <a:pt x="93" y="396"/>
                </a:lnTo>
                <a:lnTo>
                  <a:pt x="93" y="396"/>
                </a:lnTo>
                <a:lnTo>
                  <a:pt x="93" y="397"/>
                </a:lnTo>
                <a:lnTo>
                  <a:pt x="92" y="397"/>
                </a:lnTo>
                <a:lnTo>
                  <a:pt x="92" y="397"/>
                </a:lnTo>
                <a:lnTo>
                  <a:pt x="99" y="415"/>
                </a:lnTo>
                <a:lnTo>
                  <a:pt x="99" y="415"/>
                </a:lnTo>
                <a:close/>
                <a:moveTo>
                  <a:pt x="251" y="31"/>
                </a:moveTo>
                <a:lnTo>
                  <a:pt x="251" y="31"/>
                </a:lnTo>
                <a:lnTo>
                  <a:pt x="251" y="31"/>
                </a:lnTo>
                <a:lnTo>
                  <a:pt x="251" y="31"/>
                </a:lnTo>
                <a:lnTo>
                  <a:pt x="251" y="31"/>
                </a:lnTo>
                <a:lnTo>
                  <a:pt x="251" y="31"/>
                </a:lnTo>
                <a:lnTo>
                  <a:pt x="262" y="23"/>
                </a:lnTo>
                <a:lnTo>
                  <a:pt x="262" y="23"/>
                </a:lnTo>
                <a:lnTo>
                  <a:pt x="271" y="17"/>
                </a:lnTo>
                <a:lnTo>
                  <a:pt x="271" y="17"/>
                </a:lnTo>
                <a:lnTo>
                  <a:pt x="284" y="9"/>
                </a:lnTo>
                <a:lnTo>
                  <a:pt x="284" y="9"/>
                </a:lnTo>
                <a:lnTo>
                  <a:pt x="286" y="9"/>
                </a:lnTo>
                <a:lnTo>
                  <a:pt x="286" y="9"/>
                </a:lnTo>
                <a:lnTo>
                  <a:pt x="286" y="9"/>
                </a:lnTo>
                <a:lnTo>
                  <a:pt x="286" y="9"/>
                </a:lnTo>
                <a:lnTo>
                  <a:pt x="284" y="9"/>
                </a:lnTo>
                <a:lnTo>
                  <a:pt x="284" y="9"/>
                </a:lnTo>
                <a:lnTo>
                  <a:pt x="271" y="16"/>
                </a:lnTo>
                <a:lnTo>
                  <a:pt x="271" y="16"/>
                </a:lnTo>
                <a:lnTo>
                  <a:pt x="260" y="22"/>
                </a:lnTo>
                <a:lnTo>
                  <a:pt x="252" y="30"/>
                </a:lnTo>
                <a:lnTo>
                  <a:pt x="252" y="30"/>
                </a:lnTo>
                <a:lnTo>
                  <a:pt x="251" y="31"/>
                </a:lnTo>
                <a:lnTo>
                  <a:pt x="251" y="31"/>
                </a:lnTo>
                <a:close/>
                <a:moveTo>
                  <a:pt x="85" y="93"/>
                </a:moveTo>
                <a:lnTo>
                  <a:pt x="85" y="93"/>
                </a:lnTo>
                <a:lnTo>
                  <a:pt x="88" y="90"/>
                </a:lnTo>
                <a:lnTo>
                  <a:pt x="88" y="90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93"/>
                </a:lnTo>
                <a:lnTo>
                  <a:pt x="85" y="93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5" y="58"/>
                </a:lnTo>
                <a:lnTo>
                  <a:pt x="125" y="58"/>
                </a:lnTo>
                <a:lnTo>
                  <a:pt x="114" y="64"/>
                </a:lnTo>
                <a:lnTo>
                  <a:pt x="114" y="64"/>
                </a:lnTo>
                <a:lnTo>
                  <a:pt x="115" y="68"/>
                </a:lnTo>
                <a:lnTo>
                  <a:pt x="115" y="68"/>
                </a:lnTo>
                <a:lnTo>
                  <a:pt x="117" y="66"/>
                </a:lnTo>
                <a:lnTo>
                  <a:pt x="117" y="66"/>
                </a:lnTo>
                <a:lnTo>
                  <a:pt x="118" y="66"/>
                </a:lnTo>
                <a:lnTo>
                  <a:pt x="118" y="66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235" y="96"/>
                </a:moveTo>
                <a:lnTo>
                  <a:pt x="235" y="96"/>
                </a:lnTo>
                <a:lnTo>
                  <a:pt x="237" y="91"/>
                </a:lnTo>
                <a:lnTo>
                  <a:pt x="237" y="91"/>
                </a:lnTo>
                <a:lnTo>
                  <a:pt x="230" y="90"/>
                </a:lnTo>
                <a:lnTo>
                  <a:pt x="230" y="90"/>
                </a:lnTo>
                <a:lnTo>
                  <a:pt x="229" y="94"/>
                </a:lnTo>
                <a:lnTo>
                  <a:pt x="229" y="94"/>
                </a:lnTo>
                <a:lnTo>
                  <a:pt x="235" y="96"/>
                </a:lnTo>
                <a:lnTo>
                  <a:pt x="235" y="96"/>
                </a:lnTo>
                <a:close/>
                <a:moveTo>
                  <a:pt x="211" y="140"/>
                </a:moveTo>
                <a:lnTo>
                  <a:pt x="211" y="140"/>
                </a:lnTo>
                <a:lnTo>
                  <a:pt x="211" y="126"/>
                </a:lnTo>
                <a:lnTo>
                  <a:pt x="211" y="126"/>
                </a:lnTo>
                <a:lnTo>
                  <a:pt x="210" y="128"/>
                </a:lnTo>
                <a:lnTo>
                  <a:pt x="210" y="128"/>
                </a:lnTo>
                <a:lnTo>
                  <a:pt x="208" y="137"/>
                </a:lnTo>
                <a:lnTo>
                  <a:pt x="208" y="137"/>
                </a:lnTo>
                <a:lnTo>
                  <a:pt x="208" y="140"/>
                </a:lnTo>
                <a:lnTo>
                  <a:pt x="208" y="140"/>
                </a:lnTo>
                <a:lnTo>
                  <a:pt x="211" y="140"/>
                </a:lnTo>
                <a:lnTo>
                  <a:pt x="211" y="140"/>
                </a:lnTo>
                <a:close/>
                <a:moveTo>
                  <a:pt x="178" y="359"/>
                </a:moveTo>
                <a:lnTo>
                  <a:pt x="178" y="359"/>
                </a:lnTo>
                <a:lnTo>
                  <a:pt x="186" y="352"/>
                </a:lnTo>
                <a:lnTo>
                  <a:pt x="186" y="352"/>
                </a:lnTo>
                <a:lnTo>
                  <a:pt x="186" y="350"/>
                </a:lnTo>
                <a:lnTo>
                  <a:pt x="186" y="350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8" y="359"/>
                </a:lnTo>
                <a:lnTo>
                  <a:pt x="178" y="359"/>
                </a:lnTo>
                <a:close/>
                <a:moveTo>
                  <a:pt x="98" y="397"/>
                </a:moveTo>
                <a:lnTo>
                  <a:pt x="98" y="397"/>
                </a:lnTo>
                <a:lnTo>
                  <a:pt x="98" y="397"/>
                </a:lnTo>
                <a:lnTo>
                  <a:pt x="98" y="397"/>
                </a:lnTo>
                <a:lnTo>
                  <a:pt x="95" y="386"/>
                </a:lnTo>
                <a:lnTo>
                  <a:pt x="95" y="386"/>
                </a:lnTo>
                <a:lnTo>
                  <a:pt x="95" y="385"/>
                </a:lnTo>
                <a:lnTo>
                  <a:pt x="95" y="385"/>
                </a:lnTo>
                <a:lnTo>
                  <a:pt x="95" y="382"/>
                </a:lnTo>
                <a:lnTo>
                  <a:pt x="95" y="382"/>
                </a:lnTo>
                <a:lnTo>
                  <a:pt x="92" y="383"/>
                </a:lnTo>
                <a:lnTo>
                  <a:pt x="92" y="383"/>
                </a:lnTo>
                <a:lnTo>
                  <a:pt x="98" y="397"/>
                </a:lnTo>
                <a:lnTo>
                  <a:pt x="98" y="397"/>
                </a:lnTo>
                <a:close/>
                <a:moveTo>
                  <a:pt x="207" y="162"/>
                </a:moveTo>
                <a:lnTo>
                  <a:pt x="207" y="162"/>
                </a:lnTo>
                <a:lnTo>
                  <a:pt x="205" y="162"/>
                </a:lnTo>
                <a:lnTo>
                  <a:pt x="205" y="162"/>
                </a:lnTo>
                <a:lnTo>
                  <a:pt x="197" y="161"/>
                </a:lnTo>
                <a:lnTo>
                  <a:pt x="197" y="161"/>
                </a:lnTo>
                <a:lnTo>
                  <a:pt x="196" y="161"/>
                </a:lnTo>
                <a:lnTo>
                  <a:pt x="196" y="161"/>
                </a:lnTo>
                <a:lnTo>
                  <a:pt x="186" y="162"/>
                </a:lnTo>
                <a:lnTo>
                  <a:pt x="186" y="162"/>
                </a:lnTo>
                <a:lnTo>
                  <a:pt x="185" y="162"/>
                </a:lnTo>
                <a:lnTo>
                  <a:pt x="185" y="162"/>
                </a:lnTo>
                <a:lnTo>
                  <a:pt x="207" y="162"/>
                </a:lnTo>
                <a:lnTo>
                  <a:pt x="207" y="162"/>
                </a:lnTo>
                <a:close/>
                <a:moveTo>
                  <a:pt x="85" y="315"/>
                </a:moveTo>
                <a:lnTo>
                  <a:pt x="85" y="315"/>
                </a:lnTo>
                <a:lnTo>
                  <a:pt x="79" y="322"/>
                </a:lnTo>
                <a:lnTo>
                  <a:pt x="79" y="322"/>
                </a:lnTo>
                <a:lnTo>
                  <a:pt x="80" y="323"/>
                </a:lnTo>
                <a:lnTo>
                  <a:pt x="80" y="323"/>
                </a:lnTo>
                <a:lnTo>
                  <a:pt x="85" y="320"/>
                </a:lnTo>
                <a:lnTo>
                  <a:pt x="85" y="320"/>
                </a:lnTo>
                <a:lnTo>
                  <a:pt x="85" y="315"/>
                </a:lnTo>
                <a:lnTo>
                  <a:pt x="85" y="315"/>
                </a:lnTo>
                <a:close/>
                <a:moveTo>
                  <a:pt x="85" y="254"/>
                </a:moveTo>
                <a:lnTo>
                  <a:pt x="85" y="254"/>
                </a:lnTo>
                <a:lnTo>
                  <a:pt x="95" y="254"/>
                </a:lnTo>
                <a:lnTo>
                  <a:pt x="95" y="254"/>
                </a:lnTo>
                <a:lnTo>
                  <a:pt x="95" y="249"/>
                </a:lnTo>
                <a:lnTo>
                  <a:pt x="95" y="249"/>
                </a:lnTo>
                <a:lnTo>
                  <a:pt x="85" y="252"/>
                </a:lnTo>
                <a:lnTo>
                  <a:pt x="85" y="252"/>
                </a:lnTo>
                <a:lnTo>
                  <a:pt x="85" y="254"/>
                </a:lnTo>
                <a:lnTo>
                  <a:pt x="85" y="254"/>
                </a:lnTo>
                <a:close/>
                <a:moveTo>
                  <a:pt x="290" y="11"/>
                </a:moveTo>
                <a:lnTo>
                  <a:pt x="290" y="11"/>
                </a:lnTo>
                <a:lnTo>
                  <a:pt x="298" y="9"/>
                </a:lnTo>
                <a:lnTo>
                  <a:pt x="298" y="9"/>
                </a:lnTo>
                <a:lnTo>
                  <a:pt x="308" y="9"/>
                </a:lnTo>
                <a:lnTo>
                  <a:pt x="308" y="9"/>
                </a:lnTo>
                <a:lnTo>
                  <a:pt x="308" y="8"/>
                </a:lnTo>
                <a:lnTo>
                  <a:pt x="308" y="8"/>
                </a:lnTo>
                <a:lnTo>
                  <a:pt x="304" y="8"/>
                </a:lnTo>
                <a:lnTo>
                  <a:pt x="303" y="6"/>
                </a:lnTo>
                <a:lnTo>
                  <a:pt x="303" y="6"/>
                </a:lnTo>
                <a:lnTo>
                  <a:pt x="301" y="6"/>
                </a:lnTo>
                <a:lnTo>
                  <a:pt x="301" y="6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close/>
                <a:moveTo>
                  <a:pt x="93" y="292"/>
                </a:moveTo>
                <a:lnTo>
                  <a:pt x="93" y="292"/>
                </a:lnTo>
                <a:lnTo>
                  <a:pt x="95" y="277"/>
                </a:lnTo>
                <a:lnTo>
                  <a:pt x="95" y="277"/>
                </a:lnTo>
                <a:lnTo>
                  <a:pt x="92" y="279"/>
                </a:lnTo>
                <a:lnTo>
                  <a:pt x="92" y="279"/>
                </a:lnTo>
                <a:lnTo>
                  <a:pt x="93" y="292"/>
                </a:lnTo>
                <a:lnTo>
                  <a:pt x="93" y="292"/>
                </a:lnTo>
                <a:close/>
                <a:moveTo>
                  <a:pt x="32" y="241"/>
                </a:moveTo>
                <a:lnTo>
                  <a:pt x="32" y="241"/>
                </a:lnTo>
                <a:lnTo>
                  <a:pt x="33" y="251"/>
                </a:lnTo>
                <a:lnTo>
                  <a:pt x="38" y="260"/>
                </a:lnTo>
                <a:lnTo>
                  <a:pt x="38" y="260"/>
                </a:lnTo>
                <a:lnTo>
                  <a:pt x="38" y="258"/>
                </a:lnTo>
                <a:lnTo>
                  <a:pt x="38" y="258"/>
                </a:lnTo>
                <a:lnTo>
                  <a:pt x="38" y="255"/>
                </a:lnTo>
                <a:lnTo>
                  <a:pt x="38" y="255"/>
                </a:lnTo>
                <a:lnTo>
                  <a:pt x="33" y="243"/>
                </a:lnTo>
                <a:lnTo>
                  <a:pt x="33" y="243"/>
                </a:lnTo>
                <a:lnTo>
                  <a:pt x="32" y="241"/>
                </a:lnTo>
                <a:lnTo>
                  <a:pt x="32" y="241"/>
                </a:lnTo>
                <a:close/>
                <a:moveTo>
                  <a:pt x="274" y="243"/>
                </a:moveTo>
                <a:lnTo>
                  <a:pt x="274" y="243"/>
                </a:lnTo>
                <a:lnTo>
                  <a:pt x="273" y="246"/>
                </a:lnTo>
                <a:lnTo>
                  <a:pt x="273" y="246"/>
                </a:lnTo>
                <a:lnTo>
                  <a:pt x="273" y="254"/>
                </a:lnTo>
                <a:lnTo>
                  <a:pt x="273" y="254"/>
                </a:lnTo>
                <a:lnTo>
                  <a:pt x="274" y="254"/>
                </a:lnTo>
                <a:lnTo>
                  <a:pt x="274" y="254"/>
                </a:lnTo>
                <a:lnTo>
                  <a:pt x="274" y="254"/>
                </a:lnTo>
                <a:lnTo>
                  <a:pt x="274" y="254"/>
                </a:lnTo>
                <a:lnTo>
                  <a:pt x="276" y="251"/>
                </a:lnTo>
                <a:lnTo>
                  <a:pt x="276" y="251"/>
                </a:lnTo>
                <a:lnTo>
                  <a:pt x="276" y="249"/>
                </a:lnTo>
                <a:lnTo>
                  <a:pt x="276" y="247"/>
                </a:lnTo>
                <a:lnTo>
                  <a:pt x="276" y="247"/>
                </a:lnTo>
                <a:lnTo>
                  <a:pt x="274" y="243"/>
                </a:lnTo>
                <a:lnTo>
                  <a:pt x="274" y="243"/>
                </a:lnTo>
                <a:close/>
                <a:moveTo>
                  <a:pt x="204" y="98"/>
                </a:moveTo>
                <a:lnTo>
                  <a:pt x="204" y="98"/>
                </a:lnTo>
                <a:lnTo>
                  <a:pt x="200" y="107"/>
                </a:lnTo>
                <a:lnTo>
                  <a:pt x="200" y="107"/>
                </a:lnTo>
                <a:lnTo>
                  <a:pt x="207" y="101"/>
                </a:lnTo>
                <a:lnTo>
                  <a:pt x="207" y="101"/>
                </a:lnTo>
                <a:lnTo>
                  <a:pt x="204" y="98"/>
                </a:lnTo>
                <a:lnTo>
                  <a:pt x="204" y="98"/>
                </a:lnTo>
                <a:close/>
                <a:moveTo>
                  <a:pt x="95" y="270"/>
                </a:moveTo>
                <a:lnTo>
                  <a:pt x="95" y="270"/>
                </a:lnTo>
                <a:lnTo>
                  <a:pt x="88" y="270"/>
                </a:lnTo>
                <a:lnTo>
                  <a:pt x="88" y="270"/>
                </a:lnTo>
                <a:lnTo>
                  <a:pt x="90" y="276"/>
                </a:lnTo>
                <a:lnTo>
                  <a:pt x="90" y="276"/>
                </a:lnTo>
                <a:lnTo>
                  <a:pt x="95" y="274"/>
                </a:lnTo>
                <a:lnTo>
                  <a:pt x="95" y="274"/>
                </a:lnTo>
                <a:lnTo>
                  <a:pt x="95" y="271"/>
                </a:lnTo>
                <a:lnTo>
                  <a:pt x="95" y="271"/>
                </a:lnTo>
                <a:lnTo>
                  <a:pt x="95" y="270"/>
                </a:lnTo>
                <a:lnTo>
                  <a:pt x="95" y="270"/>
                </a:lnTo>
                <a:close/>
                <a:moveTo>
                  <a:pt x="140" y="55"/>
                </a:moveTo>
                <a:lnTo>
                  <a:pt x="140" y="55"/>
                </a:lnTo>
                <a:lnTo>
                  <a:pt x="147" y="55"/>
                </a:lnTo>
                <a:lnTo>
                  <a:pt x="147" y="55"/>
                </a:lnTo>
                <a:lnTo>
                  <a:pt x="151" y="53"/>
                </a:lnTo>
                <a:lnTo>
                  <a:pt x="151" y="53"/>
                </a:lnTo>
                <a:lnTo>
                  <a:pt x="140" y="52"/>
                </a:lnTo>
                <a:lnTo>
                  <a:pt x="140" y="52"/>
                </a:lnTo>
                <a:lnTo>
                  <a:pt x="140" y="55"/>
                </a:lnTo>
                <a:lnTo>
                  <a:pt x="140" y="55"/>
                </a:lnTo>
                <a:close/>
                <a:moveTo>
                  <a:pt x="103" y="363"/>
                </a:moveTo>
                <a:lnTo>
                  <a:pt x="103" y="363"/>
                </a:lnTo>
                <a:lnTo>
                  <a:pt x="103" y="363"/>
                </a:lnTo>
                <a:lnTo>
                  <a:pt x="103" y="363"/>
                </a:lnTo>
                <a:lnTo>
                  <a:pt x="107" y="361"/>
                </a:lnTo>
                <a:lnTo>
                  <a:pt x="107" y="361"/>
                </a:lnTo>
                <a:lnTo>
                  <a:pt x="107" y="359"/>
                </a:lnTo>
                <a:lnTo>
                  <a:pt x="109" y="358"/>
                </a:lnTo>
                <a:lnTo>
                  <a:pt x="109" y="358"/>
                </a:lnTo>
                <a:lnTo>
                  <a:pt x="110" y="353"/>
                </a:lnTo>
                <a:lnTo>
                  <a:pt x="110" y="353"/>
                </a:lnTo>
                <a:lnTo>
                  <a:pt x="112" y="353"/>
                </a:lnTo>
                <a:lnTo>
                  <a:pt x="112" y="353"/>
                </a:lnTo>
                <a:lnTo>
                  <a:pt x="110" y="352"/>
                </a:lnTo>
                <a:lnTo>
                  <a:pt x="109" y="353"/>
                </a:lnTo>
                <a:lnTo>
                  <a:pt x="109" y="353"/>
                </a:lnTo>
                <a:lnTo>
                  <a:pt x="107" y="356"/>
                </a:lnTo>
                <a:lnTo>
                  <a:pt x="107" y="356"/>
                </a:lnTo>
                <a:lnTo>
                  <a:pt x="103" y="363"/>
                </a:lnTo>
                <a:lnTo>
                  <a:pt x="103" y="363"/>
                </a:lnTo>
                <a:close/>
                <a:moveTo>
                  <a:pt x="21" y="181"/>
                </a:moveTo>
                <a:lnTo>
                  <a:pt x="21" y="181"/>
                </a:lnTo>
                <a:lnTo>
                  <a:pt x="21" y="181"/>
                </a:lnTo>
                <a:lnTo>
                  <a:pt x="21" y="181"/>
                </a:lnTo>
                <a:lnTo>
                  <a:pt x="19" y="186"/>
                </a:lnTo>
                <a:lnTo>
                  <a:pt x="19" y="186"/>
                </a:lnTo>
                <a:lnTo>
                  <a:pt x="19" y="189"/>
                </a:lnTo>
                <a:lnTo>
                  <a:pt x="19" y="189"/>
                </a:lnTo>
                <a:lnTo>
                  <a:pt x="21" y="195"/>
                </a:lnTo>
                <a:lnTo>
                  <a:pt x="21" y="195"/>
                </a:lnTo>
                <a:lnTo>
                  <a:pt x="21" y="202"/>
                </a:lnTo>
                <a:lnTo>
                  <a:pt x="21" y="202"/>
                </a:lnTo>
                <a:lnTo>
                  <a:pt x="21" y="181"/>
                </a:lnTo>
                <a:lnTo>
                  <a:pt x="21" y="181"/>
                </a:lnTo>
                <a:close/>
                <a:moveTo>
                  <a:pt x="57" y="353"/>
                </a:moveTo>
                <a:lnTo>
                  <a:pt x="57" y="353"/>
                </a:lnTo>
                <a:lnTo>
                  <a:pt x="57" y="353"/>
                </a:lnTo>
                <a:lnTo>
                  <a:pt x="57" y="353"/>
                </a:lnTo>
                <a:lnTo>
                  <a:pt x="62" y="361"/>
                </a:lnTo>
                <a:lnTo>
                  <a:pt x="62" y="361"/>
                </a:lnTo>
                <a:lnTo>
                  <a:pt x="62" y="359"/>
                </a:lnTo>
                <a:lnTo>
                  <a:pt x="63" y="358"/>
                </a:lnTo>
                <a:lnTo>
                  <a:pt x="63" y="358"/>
                </a:lnTo>
                <a:lnTo>
                  <a:pt x="65" y="358"/>
                </a:lnTo>
                <a:lnTo>
                  <a:pt x="66" y="358"/>
                </a:lnTo>
                <a:lnTo>
                  <a:pt x="66" y="358"/>
                </a:lnTo>
                <a:lnTo>
                  <a:pt x="63" y="352"/>
                </a:lnTo>
                <a:lnTo>
                  <a:pt x="63" y="352"/>
                </a:lnTo>
                <a:lnTo>
                  <a:pt x="63" y="353"/>
                </a:lnTo>
                <a:lnTo>
                  <a:pt x="63" y="353"/>
                </a:lnTo>
                <a:lnTo>
                  <a:pt x="63" y="355"/>
                </a:lnTo>
                <a:lnTo>
                  <a:pt x="63" y="355"/>
                </a:lnTo>
                <a:lnTo>
                  <a:pt x="62" y="356"/>
                </a:lnTo>
                <a:lnTo>
                  <a:pt x="62" y="356"/>
                </a:lnTo>
                <a:lnTo>
                  <a:pt x="60" y="356"/>
                </a:lnTo>
                <a:lnTo>
                  <a:pt x="60" y="356"/>
                </a:lnTo>
                <a:lnTo>
                  <a:pt x="58" y="355"/>
                </a:lnTo>
                <a:lnTo>
                  <a:pt x="58" y="355"/>
                </a:lnTo>
                <a:lnTo>
                  <a:pt x="57" y="353"/>
                </a:lnTo>
                <a:lnTo>
                  <a:pt x="57" y="353"/>
                </a:lnTo>
                <a:close/>
                <a:moveTo>
                  <a:pt x="207" y="329"/>
                </a:moveTo>
                <a:lnTo>
                  <a:pt x="207" y="329"/>
                </a:lnTo>
                <a:lnTo>
                  <a:pt x="202" y="334"/>
                </a:lnTo>
                <a:lnTo>
                  <a:pt x="202" y="334"/>
                </a:lnTo>
                <a:lnTo>
                  <a:pt x="204" y="339"/>
                </a:lnTo>
                <a:lnTo>
                  <a:pt x="204" y="339"/>
                </a:lnTo>
                <a:lnTo>
                  <a:pt x="207" y="336"/>
                </a:lnTo>
                <a:lnTo>
                  <a:pt x="207" y="336"/>
                </a:lnTo>
                <a:lnTo>
                  <a:pt x="207" y="334"/>
                </a:lnTo>
                <a:lnTo>
                  <a:pt x="207" y="334"/>
                </a:lnTo>
                <a:lnTo>
                  <a:pt x="207" y="329"/>
                </a:lnTo>
                <a:lnTo>
                  <a:pt x="207" y="329"/>
                </a:lnTo>
                <a:close/>
                <a:moveTo>
                  <a:pt x="213" y="323"/>
                </a:moveTo>
                <a:lnTo>
                  <a:pt x="213" y="323"/>
                </a:lnTo>
                <a:lnTo>
                  <a:pt x="210" y="326"/>
                </a:lnTo>
                <a:lnTo>
                  <a:pt x="210" y="326"/>
                </a:lnTo>
                <a:lnTo>
                  <a:pt x="208" y="326"/>
                </a:lnTo>
                <a:lnTo>
                  <a:pt x="208" y="326"/>
                </a:lnTo>
                <a:lnTo>
                  <a:pt x="210" y="331"/>
                </a:lnTo>
                <a:lnTo>
                  <a:pt x="210" y="331"/>
                </a:lnTo>
                <a:lnTo>
                  <a:pt x="210" y="331"/>
                </a:lnTo>
                <a:lnTo>
                  <a:pt x="210" y="331"/>
                </a:lnTo>
                <a:lnTo>
                  <a:pt x="215" y="325"/>
                </a:lnTo>
                <a:lnTo>
                  <a:pt x="215" y="325"/>
                </a:lnTo>
                <a:lnTo>
                  <a:pt x="213" y="323"/>
                </a:lnTo>
                <a:lnTo>
                  <a:pt x="213" y="323"/>
                </a:lnTo>
                <a:close/>
                <a:moveTo>
                  <a:pt x="85" y="331"/>
                </a:moveTo>
                <a:lnTo>
                  <a:pt x="85" y="331"/>
                </a:lnTo>
                <a:lnTo>
                  <a:pt x="88" y="326"/>
                </a:lnTo>
                <a:lnTo>
                  <a:pt x="88" y="326"/>
                </a:lnTo>
                <a:lnTo>
                  <a:pt x="88" y="326"/>
                </a:lnTo>
                <a:lnTo>
                  <a:pt x="88" y="326"/>
                </a:lnTo>
                <a:lnTo>
                  <a:pt x="87" y="323"/>
                </a:lnTo>
                <a:lnTo>
                  <a:pt x="87" y="323"/>
                </a:lnTo>
                <a:lnTo>
                  <a:pt x="82" y="326"/>
                </a:lnTo>
                <a:lnTo>
                  <a:pt x="82" y="326"/>
                </a:lnTo>
                <a:lnTo>
                  <a:pt x="85" y="331"/>
                </a:lnTo>
                <a:lnTo>
                  <a:pt x="85" y="331"/>
                </a:lnTo>
                <a:close/>
                <a:moveTo>
                  <a:pt x="279" y="246"/>
                </a:moveTo>
                <a:lnTo>
                  <a:pt x="279" y="246"/>
                </a:lnTo>
                <a:lnTo>
                  <a:pt x="281" y="243"/>
                </a:lnTo>
                <a:lnTo>
                  <a:pt x="281" y="241"/>
                </a:lnTo>
                <a:lnTo>
                  <a:pt x="281" y="241"/>
                </a:lnTo>
                <a:lnTo>
                  <a:pt x="279" y="240"/>
                </a:lnTo>
                <a:lnTo>
                  <a:pt x="276" y="236"/>
                </a:lnTo>
                <a:lnTo>
                  <a:pt x="276" y="236"/>
                </a:lnTo>
                <a:lnTo>
                  <a:pt x="276" y="238"/>
                </a:lnTo>
                <a:lnTo>
                  <a:pt x="276" y="241"/>
                </a:lnTo>
                <a:lnTo>
                  <a:pt x="276" y="241"/>
                </a:lnTo>
                <a:lnTo>
                  <a:pt x="278" y="243"/>
                </a:lnTo>
                <a:lnTo>
                  <a:pt x="278" y="243"/>
                </a:lnTo>
                <a:lnTo>
                  <a:pt x="279" y="246"/>
                </a:lnTo>
                <a:lnTo>
                  <a:pt x="279" y="246"/>
                </a:lnTo>
                <a:close/>
                <a:moveTo>
                  <a:pt x="227" y="123"/>
                </a:moveTo>
                <a:lnTo>
                  <a:pt x="227" y="123"/>
                </a:lnTo>
                <a:lnTo>
                  <a:pt x="227" y="123"/>
                </a:lnTo>
                <a:lnTo>
                  <a:pt x="227" y="123"/>
                </a:lnTo>
                <a:lnTo>
                  <a:pt x="229" y="124"/>
                </a:lnTo>
                <a:lnTo>
                  <a:pt x="229" y="124"/>
                </a:lnTo>
                <a:lnTo>
                  <a:pt x="232" y="124"/>
                </a:lnTo>
                <a:lnTo>
                  <a:pt x="232" y="124"/>
                </a:lnTo>
                <a:lnTo>
                  <a:pt x="237" y="121"/>
                </a:lnTo>
                <a:lnTo>
                  <a:pt x="237" y="121"/>
                </a:lnTo>
                <a:lnTo>
                  <a:pt x="235" y="121"/>
                </a:lnTo>
                <a:lnTo>
                  <a:pt x="235" y="121"/>
                </a:lnTo>
                <a:lnTo>
                  <a:pt x="230" y="121"/>
                </a:lnTo>
                <a:lnTo>
                  <a:pt x="230" y="121"/>
                </a:lnTo>
                <a:lnTo>
                  <a:pt x="229" y="121"/>
                </a:lnTo>
                <a:lnTo>
                  <a:pt x="227" y="123"/>
                </a:lnTo>
                <a:lnTo>
                  <a:pt x="227" y="123"/>
                </a:lnTo>
                <a:close/>
                <a:moveTo>
                  <a:pt x="47" y="156"/>
                </a:moveTo>
                <a:lnTo>
                  <a:pt x="47" y="156"/>
                </a:lnTo>
                <a:lnTo>
                  <a:pt x="50" y="153"/>
                </a:lnTo>
                <a:lnTo>
                  <a:pt x="50" y="153"/>
                </a:lnTo>
                <a:lnTo>
                  <a:pt x="55" y="150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5" y="146"/>
                </a:lnTo>
                <a:lnTo>
                  <a:pt x="55" y="146"/>
                </a:lnTo>
                <a:lnTo>
                  <a:pt x="47" y="154"/>
                </a:lnTo>
                <a:lnTo>
                  <a:pt x="47" y="154"/>
                </a:lnTo>
                <a:lnTo>
                  <a:pt x="47" y="154"/>
                </a:lnTo>
                <a:lnTo>
                  <a:pt x="47" y="156"/>
                </a:lnTo>
                <a:lnTo>
                  <a:pt x="47" y="156"/>
                </a:lnTo>
                <a:close/>
                <a:moveTo>
                  <a:pt x="109" y="364"/>
                </a:moveTo>
                <a:lnTo>
                  <a:pt x="109" y="364"/>
                </a:lnTo>
                <a:lnTo>
                  <a:pt x="107" y="364"/>
                </a:lnTo>
                <a:lnTo>
                  <a:pt x="107" y="364"/>
                </a:lnTo>
                <a:lnTo>
                  <a:pt x="101" y="366"/>
                </a:lnTo>
                <a:lnTo>
                  <a:pt x="101" y="366"/>
                </a:lnTo>
                <a:lnTo>
                  <a:pt x="99" y="369"/>
                </a:lnTo>
                <a:lnTo>
                  <a:pt x="99" y="369"/>
                </a:lnTo>
                <a:lnTo>
                  <a:pt x="99" y="369"/>
                </a:lnTo>
                <a:lnTo>
                  <a:pt x="101" y="369"/>
                </a:lnTo>
                <a:lnTo>
                  <a:pt x="101" y="369"/>
                </a:lnTo>
                <a:lnTo>
                  <a:pt x="101" y="369"/>
                </a:lnTo>
                <a:lnTo>
                  <a:pt x="101" y="369"/>
                </a:lnTo>
                <a:lnTo>
                  <a:pt x="103" y="369"/>
                </a:lnTo>
                <a:lnTo>
                  <a:pt x="103" y="369"/>
                </a:lnTo>
                <a:lnTo>
                  <a:pt x="107" y="366"/>
                </a:lnTo>
                <a:lnTo>
                  <a:pt x="107" y="366"/>
                </a:lnTo>
                <a:lnTo>
                  <a:pt x="109" y="364"/>
                </a:lnTo>
                <a:lnTo>
                  <a:pt x="109" y="364"/>
                </a:lnTo>
                <a:close/>
                <a:moveTo>
                  <a:pt x="271" y="252"/>
                </a:moveTo>
                <a:lnTo>
                  <a:pt x="271" y="252"/>
                </a:lnTo>
                <a:lnTo>
                  <a:pt x="270" y="252"/>
                </a:lnTo>
                <a:lnTo>
                  <a:pt x="270" y="252"/>
                </a:lnTo>
                <a:lnTo>
                  <a:pt x="268" y="258"/>
                </a:lnTo>
                <a:lnTo>
                  <a:pt x="268" y="258"/>
                </a:lnTo>
                <a:lnTo>
                  <a:pt x="268" y="260"/>
                </a:lnTo>
                <a:lnTo>
                  <a:pt x="268" y="260"/>
                </a:ln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71" y="260"/>
                </a:lnTo>
                <a:lnTo>
                  <a:pt x="271" y="257"/>
                </a:lnTo>
                <a:lnTo>
                  <a:pt x="271" y="257"/>
                </a:lnTo>
                <a:lnTo>
                  <a:pt x="271" y="252"/>
                </a:lnTo>
                <a:lnTo>
                  <a:pt x="271" y="252"/>
                </a:lnTo>
                <a:close/>
                <a:moveTo>
                  <a:pt x="69" y="146"/>
                </a:moveTo>
                <a:lnTo>
                  <a:pt x="69" y="146"/>
                </a:lnTo>
                <a:lnTo>
                  <a:pt x="62" y="154"/>
                </a:lnTo>
                <a:lnTo>
                  <a:pt x="62" y="154"/>
                </a:lnTo>
                <a:lnTo>
                  <a:pt x="58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8"/>
                </a:lnTo>
                <a:lnTo>
                  <a:pt x="71" y="146"/>
                </a:lnTo>
                <a:lnTo>
                  <a:pt x="71" y="146"/>
                </a:lnTo>
                <a:lnTo>
                  <a:pt x="69" y="146"/>
                </a:lnTo>
                <a:lnTo>
                  <a:pt x="69" y="146"/>
                </a:lnTo>
                <a:close/>
                <a:moveTo>
                  <a:pt x="207" y="146"/>
                </a:moveTo>
                <a:lnTo>
                  <a:pt x="207" y="146"/>
                </a:lnTo>
                <a:lnTo>
                  <a:pt x="211" y="148"/>
                </a:lnTo>
                <a:lnTo>
                  <a:pt x="211" y="148"/>
                </a:lnTo>
                <a:lnTo>
                  <a:pt x="211" y="143"/>
                </a:lnTo>
                <a:lnTo>
                  <a:pt x="211" y="143"/>
                </a:lnTo>
                <a:lnTo>
                  <a:pt x="207" y="143"/>
                </a:lnTo>
                <a:lnTo>
                  <a:pt x="207" y="143"/>
                </a:lnTo>
                <a:lnTo>
                  <a:pt x="207" y="146"/>
                </a:lnTo>
                <a:lnTo>
                  <a:pt x="207" y="146"/>
                </a:lnTo>
                <a:close/>
                <a:moveTo>
                  <a:pt x="303" y="206"/>
                </a:moveTo>
                <a:lnTo>
                  <a:pt x="303" y="206"/>
                </a:lnTo>
                <a:lnTo>
                  <a:pt x="301" y="199"/>
                </a:lnTo>
                <a:lnTo>
                  <a:pt x="301" y="199"/>
                </a:lnTo>
                <a:lnTo>
                  <a:pt x="298" y="200"/>
                </a:lnTo>
                <a:lnTo>
                  <a:pt x="298" y="200"/>
                </a:lnTo>
                <a:lnTo>
                  <a:pt x="301" y="206"/>
                </a:lnTo>
                <a:lnTo>
                  <a:pt x="301" y="206"/>
                </a:lnTo>
                <a:lnTo>
                  <a:pt x="303" y="206"/>
                </a:lnTo>
                <a:lnTo>
                  <a:pt x="303" y="206"/>
                </a:lnTo>
                <a:close/>
                <a:moveTo>
                  <a:pt x="249" y="284"/>
                </a:moveTo>
                <a:lnTo>
                  <a:pt x="249" y="284"/>
                </a:lnTo>
                <a:lnTo>
                  <a:pt x="256" y="281"/>
                </a:lnTo>
                <a:lnTo>
                  <a:pt x="256" y="281"/>
                </a:lnTo>
                <a:lnTo>
                  <a:pt x="254" y="277"/>
                </a:lnTo>
                <a:lnTo>
                  <a:pt x="254" y="277"/>
                </a:lnTo>
                <a:lnTo>
                  <a:pt x="252" y="274"/>
                </a:lnTo>
                <a:lnTo>
                  <a:pt x="252" y="274"/>
                </a:lnTo>
                <a:lnTo>
                  <a:pt x="252" y="276"/>
                </a:lnTo>
                <a:lnTo>
                  <a:pt x="252" y="276"/>
                </a:lnTo>
                <a:lnTo>
                  <a:pt x="251" y="281"/>
                </a:lnTo>
                <a:lnTo>
                  <a:pt x="251" y="281"/>
                </a:lnTo>
                <a:lnTo>
                  <a:pt x="249" y="284"/>
                </a:lnTo>
                <a:lnTo>
                  <a:pt x="249" y="284"/>
                </a:lnTo>
                <a:close/>
                <a:moveTo>
                  <a:pt x="39" y="224"/>
                </a:moveTo>
                <a:lnTo>
                  <a:pt x="39" y="224"/>
                </a:lnTo>
                <a:lnTo>
                  <a:pt x="39" y="230"/>
                </a:lnTo>
                <a:lnTo>
                  <a:pt x="41" y="235"/>
                </a:lnTo>
                <a:lnTo>
                  <a:pt x="41" y="235"/>
                </a:lnTo>
                <a:lnTo>
                  <a:pt x="43" y="235"/>
                </a:lnTo>
                <a:lnTo>
                  <a:pt x="43" y="235"/>
                </a:lnTo>
                <a:lnTo>
                  <a:pt x="43" y="229"/>
                </a:lnTo>
                <a:lnTo>
                  <a:pt x="43" y="229"/>
                </a:lnTo>
                <a:lnTo>
                  <a:pt x="41" y="227"/>
                </a:lnTo>
                <a:lnTo>
                  <a:pt x="39" y="224"/>
                </a:lnTo>
                <a:lnTo>
                  <a:pt x="39" y="224"/>
                </a:lnTo>
                <a:close/>
                <a:moveTo>
                  <a:pt x="112" y="416"/>
                </a:moveTo>
                <a:lnTo>
                  <a:pt x="112" y="416"/>
                </a:lnTo>
                <a:lnTo>
                  <a:pt x="115" y="408"/>
                </a:lnTo>
                <a:lnTo>
                  <a:pt x="115" y="408"/>
                </a:lnTo>
                <a:lnTo>
                  <a:pt x="110" y="407"/>
                </a:lnTo>
                <a:lnTo>
                  <a:pt x="110" y="407"/>
                </a:lnTo>
                <a:lnTo>
                  <a:pt x="112" y="416"/>
                </a:lnTo>
                <a:lnTo>
                  <a:pt x="112" y="416"/>
                </a:lnTo>
                <a:close/>
                <a:moveTo>
                  <a:pt x="123" y="411"/>
                </a:moveTo>
                <a:lnTo>
                  <a:pt x="123" y="411"/>
                </a:lnTo>
                <a:lnTo>
                  <a:pt x="121" y="413"/>
                </a:lnTo>
                <a:lnTo>
                  <a:pt x="121" y="413"/>
                </a:lnTo>
                <a:lnTo>
                  <a:pt x="120" y="415"/>
                </a:lnTo>
                <a:lnTo>
                  <a:pt x="120" y="415"/>
                </a:lnTo>
                <a:lnTo>
                  <a:pt x="118" y="423"/>
                </a:lnTo>
                <a:lnTo>
                  <a:pt x="118" y="423"/>
                </a:lnTo>
                <a:lnTo>
                  <a:pt x="118" y="424"/>
                </a:lnTo>
                <a:lnTo>
                  <a:pt x="118" y="424"/>
                </a:lnTo>
                <a:lnTo>
                  <a:pt x="123" y="411"/>
                </a:lnTo>
                <a:lnTo>
                  <a:pt x="123" y="411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2" y="135"/>
                </a:lnTo>
                <a:lnTo>
                  <a:pt x="221" y="140"/>
                </a:lnTo>
                <a:lnTo>
                  <a:pt x="221" y="140"/>
                </a:lnTo>
                <a:lnTo>
                  <a:pt x="226" y="140"/>
                </a:lnTo>
                <a:lnTo>
                  <a:pt x="226" y="140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191" y="296"/>
                </a:moveTo>
                <a:lnTo>
                  <a:pt x="191" y="296"/>
                </a:lnTo>
                <a:lnTo>
                  <a:pt x="191" y="296"/>
                </a:lnTo>
                <a:lnTo>
                  <a:pt x="191" y="296"/>
                </a:lnTo>
                <a:lnTo>
                  <a:pt x="191" y="296"/>
                </a:lnTo>
                <a:lnTo>
                  <a:pt x="191" y="296"/>
                </a:lnTo>
                <a:lnTo>
                  <a:pt x="192" y="288"/>
                </a:lnTo>
                <a:lnTo>
                  <a:pt x="192" y="288"/>
                </a:lnTo>
                <a:lnTo>
                  <a:pt x="191" y="281"/>
                </a:lnTo>
                <a:lnTo>
                  <a:pt x="191" y="281"/>
                </a:lnTo>
                <a:lnTo>
                  <a:pt x="191" y="276"/>
                </a:lnTo>
                <a:lnTo>
                  <a:pt x="191" y="276"/>
                </a:lnTo>
                <a:lnTo>
                  <a:pt x="191" y="296"/>
                </a:lnTo>
                <a:lnTo>
                  <a:pt x="191" y="296"/>
                </a:lnTo>
                <a:close/>
                <a:moveTo>
                  <a:pt x="62" y="150"/>
                </a:moveTo>
                <a:lnTo>
                  <a:pt x="62" y="150"/>
                </a:lnTo>
                <a:lnTo>
                  <a:pt x="62" y="150"/>
                </a:lnTo>
                <a:lnTo>
                  <a:pt x="62" y="150"/>
                </a:lnTo>
                <a:lnTo>
                  <a:pt x="57" y="153"/>
                </a:lnTo>
                <a:lnTo>
                  <a:pt x="57" y="153"/>
                </a:lnTo>
                <a:lnTo>
                  <a:pt x="57" y="153"/>
                </a:lnTo>
                <a:lnTo>
                  <a:pt x="57" y="153"/>
                </a:lnTo>
                <a:lnTo>
                  <a:pt x="50" y="164"/>
                </a:lnTo>
                <a:lnTo>
                  <a:pt x="50" y="164"/>
                </a:lnTo>
                <a:lnTo>
                  <a:pt x="50" y="164"/>
                </a:lnTo>
                <a:lnTo>
                  <a:pt x="50" y="164"/>
                </a:lnTo>
                <a:lnTo>
                  <a:pt x="50" y="164"/>
                </a:lnTo>
                <a:lnTo>
                  <a:pt x="50" y="164"/>
                </a:lnTo>
                <a:lnTo>
                  <a:pt x="54" y="162"/>
                </a:lnTo>
                <a:lnTo>
                  <a:pt x="54" y="162"/>
                </a:lnTo>
                <a:lnTo>
                  <a:pt x="54" y="159"/>
                </a:lnTo>
                <a:lnTo>
                  <a:pt x="55" y="158"/>
                </a:lnTo>
                <a:lnTo>
                  <a:pt x="55" y="158"/>
                </a:lnTo>
                <a:lnTo>
                  <a:pt x="60" y="151"/>
                </a:lnTo>
                <a:lnTo>
                  <a:pt x="60" y="151"/>
                </a:lnTo>
                <a:lnTo>
                  <a:pt x="62" y="150"/>
                </a:lnTo>
                <a:lnTo>
                  <a:pt x="62" y="150"/>
                </a:lnTo>
                <a:close/>
                <a:moveTo>
                  <a:pt x="109" y="128"/>
                </a:moveTo>
                <a:lnTo>
                  <a:pt x="109" y="128"/>
                </a:lnTo>
                <a:lnTo>
                  <a:pt x="109" y="137"/>
                </a:lnTo>
                <a:lnTo>
                  <a:pt x="109" y="137"/>
                </a:lnTo>
                <a:lnTo>
                  <a:pt x="110" y="140"/>
                </a:lnTo>
                <a:lnTo>
                  <a:pt x="110" y="140"/>
                </a:lnTo>
                <a:lnTo>
                  <a:pt x="110" y="126"/>
                </a:lnTo>
                <a:lnTo>
                  <a:pt x="110" y="126"/>
                </a:lnTo>
                <a:lnTo>
                  <a:pt x="109" y="128"/>
                </a:lnTo>
                <a:lnTo>
                  <a:pt x="109" y="128"/>
                </a:lnTo>
                <a:close/>
                <a:moveTo>
                  <a:pt x="17" y="203"/>
                </a:move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17"/>
                </a:lnTo>
                <a:lnTo>
                  <a:pt x="17" y="217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03"/>
                </a:lnTo>
                <a:lnTo>
                  <a:pt x="17" y="203"/>
                </a:lnTo>
                <a:close/>
                <a:moveTo>
                  <a:pt x="74" y="74"/>
                </a:moveTo>
                <a:lnTo>
                  <a:pt x="74" y="74"/>
                </a:lnTo>
                <a:lnTo>
                  <a:pt x="77" y="71"/>
                </a:lnTo>
                <a:lnTo>
                  <a:pt x="77" y="71"/>
                </a:lnTo>
                <a:lnTo>
                  <a:pt x="77" y="69"/>
                </a:lnTo>
                <a:lnTo>
                  <a:pt x="77" y="68"/>
                </a:lnTo>
                <a:lnTo>
                  <a:pt x="77" y="68"/>
                </a:lnTo>
                <a:lnTo>
                  <a:pt x="82" y="63"/>
                </a:lnTo>
                <a:lnTo>
                  <a:pt x="82" y="63"/>
                </a:lnTo>
                <a:lnTo>
                  <a:pt x="84" y="63"/>
                </a:lnTo>
                <a:lnTo>
                  <a:pt x="84" y="63"/>
                </a:lnTo>
                <a:lnTo>
                  <a:pt x="77" y="66"/>
                </a:lnTo>
                <a:lnTo>
                  <a:pt x="77" y="66"/>
                </a:lnTo>
                <a:lnTo>
                  <a:pt x="76" y="68"/>
                </a:lnTo>
                <a:lnTo>
                  <a:pt x="76" y="68"/>
                </a:lnTo>
                <a:lnTo>
                  <a:pt x="76" y="69"/>
                </a:lnTo>
                <a:lnTo>
                  <a:pt x="74" y="71"/>
                </a:lnTo>
                <a:lnTo>
                  <a:pt x="74" y="71"/>
                </a:lnTo>
                <a:lnTo>
                  <a:pt x="74" y="74"/>
                </a:lnTo>
                <a:lnTo>
                  <a:pt x="74" y="74"/>
                </a:lnTo>
                <a:close/>
                <a:moveTo>
                  <a:pt x="88" y="341"/>
                </a:moveTo>
                <a:lnTo>
                  <a:pt x="88" y="341"/>
                </a:lnTo>
                <a:lnTo>
                  <a:pt x="85" y="336"/>
                </a:lnTo>
                <a:lnTo>
                  <a:pt x="85" y="336"/>
                </a:lnTo>
                <a:lnTo>
                  <a:pt x="82" y="339"/>
                </a:lnTo>
                <a:lnTo>
                  <a:pt x="82" y="339"/>
                </a:lnTo>
                <a:lnTo>
                  <a:pt x="85" y="341"/>
                </a:lnTo>
                <a:lnTo>
                  <a:pt x="87" y="342"/>
                </a:lnTo>
                <a:lnTo>
                  <a:pt x="87" y="342"/>
                </a:lnTo>
                <a:lnTo>
                  <a:pt x="88" y="341"/>
                </a:lnTo>
                <a:lnTo>
                  <a:pt x="88" y="341"/>
                </a:lnTo>
                <a:close/>
                <a:moveTo>
                  <a:pt x="286" y="217"/>
                </a:moveTo>
                <a:lnTo>
                  <a:pt x="286" y="217"/>
                </a:lnTo>
                <a:lnTo>
                  <a:pt x="284" y="221"/>
                </a:lnTo>
                <a:lnTo>
                  <a:pt x="284" y="225"/>
                </a:lnTo>
                <a:lnTo>
                  <a:pt x="284" y="225"/>
                </a:lnTo>
                <a:lnTo>
                  <a:pt x="287" y="222"/>
                </a:lnTo>
                <a:lnTo>
                  <a:pt x="287" y="222"/>
                </a:lnTo>
                <a:lnTo>
                  <a:pt x="286" y="217"/>
                </a:lnTo>
                <a:lnTo>
                  <a:pt x="286" y="217"/>
                </a:lnTo>
                <a:close/>
                <a:moveTo>
                  <a:pt x="107" y="102"/>
                </a:moveTo>
                <a:lnTo>
                  <a:pt x="107" y="102"/>
                </a:lnTo>
                <a:lnTo>
                  <a:pt x="106" y="102"/>
                </a:lnTo>
                <a:lnTo>
                  <a:pt x="106" y="102"/>
                </a:lnTo>
                <a:lnTo>
                  <a:pt x="106" y="107"/>
                </a:lnTo>
                <a:lnTo>
                  <a:pt x="106" y="107"/>
                </a:lnTo>
                <a:lnTo>
                  <a:pt x="106" y="112"/>
                </a:lnTo>
                <a:lnTo>
                  <a:pt x="106" y="112"/>
                </a:lnTo>
                <a:lnTo>
                  <a:pt x="106" y="117"/>
                </a:lnTo>
                <a:lnTo>
                  <a:pt x="106" y="117"/>
                </a:lnTo>
                <a:lnTo>
                  <a:pt x="106" y="121"/>
                </a:lnTo>
                <a:lnTo>
                  <a:pt x="106" y="121"/>
                </a:lnTo>
                <a:lnTo>
                  <a:pt x="106" y="120"/>
                </a:lnTo>
                <a:lnTo>
                  <a:pt x="106" y="120"/>
                </a:lnTo>
                <a:lnTo>
                  <a:pt x="107" y="104"/>
                </a:lnTo>
                <a:lnTo>
                  <a:pt x="107" y="104"/>
                </a:lnTo>
                <a:lnTo>
                  <a:pt x="107" y="102"/>
                </a:lnTo>
                <a:lnTo>
                  <a:pt x="107" y="102"/>
                </a:lnTo>
                <a:close/>
                <a:moveTo>
                  <a:pt x="87" y="333"/>
                </a:moveTo>
                <a:lnTo>
                  <a:pt x="87" y="333"/>
                </a:lnTo>
                <a:lnTo>
                  <a:pt x="92" y="339"/>
                </a:lnTo>
                <a:lnTo>
                  <a:pt x="92" y="339"/>
                </a:lnTo>
                <a:lnTo>
                  <a:pt x="92" y="337"/>
                </a:lnTo>
                <a:lnTo>
                  <a:pt x="92" y="336"/>
                </a:lnTo>
                <a:lnTo>
                  <a:pt x="92" y="336"/>
                </a:lnTo>
                <a:lnTo>
                  <a:pt x="90" y="331"/>
                </a:lnTo>
                <a:lnTo>
                  <a:pt x="90" y="331"/>
                </a:lnTo>
                <a:lnTo>
                  <a:pt x="90" y="329"/>
                </a:lnTo>
                <a:lnTo>
                  <a:pt x="90" y="329"/>
                </a:lnTo>
                <a:lnTo>
                  <a:pt x="87" y="333"/>
                </a:lnTo>
                <a:lnTo>
                  <a:pt x="87" y="333"/>
                </a:lnTo>
                <a:close/>
                <a:moveTo>
                  <a:pt x="95" y="246"/>
                </a:moveTo>
                <a:lnTo>
                  <a:pt x="95" y="246"/>
                </a:lnTo>
                <a:lnTo>
                  <a:pt x="84" y="247"/>
                </a:lnTo>
                <a:lnTo>
                  <a:pt x="84" y="247"/>
                </a:lnTo>
                <a:lnTo>
                  <a:pt x="85" y="249"/>
                </a:lnTo>
                <a:lnTo>
                  <a:pt x="85" y="249"/>
                </a:lnTo>
                <a:lnTo>
                  <a:pt x="85" y="249"/>
                </a:lnTo>
                <a:lnTo>
                  <a:pt x="85" y="249"/>
                </a:lnTo>
                <a:lnTo>
                  <a:pt x="95" y="247"/>
                </a:lnTo>
                <a:lnTo>
                  <a:pt x="95" y="247"/>
                </a:lnTo>
                <a:lnTo>
                  <a:pt x="95" y="246"/>
                </a:lnTo>
                <a:lnTo>
                  <a:pt x="95" y="246"/>
                </a:lnTo>
                <a:lnTo>
                  <a:pt x="95" y="246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8" y="93"/>
                </a:lnTo>
                <a:lnTo>
                  <a:pt x="88" y="93"/>
                </a:lnTo>
                <a:lnTo>
                  <a:pt x="85" y="96"/>
                </a:lnTo>
                <a:lnTo>
                  <a:pt x="85" y="96"/>
                </a:lnTo>
                <a:lnTo>
                  <a:pt x="85" y="96"/>
                </a:lnTo>
                <a:lnTo>
                  <a:pt x="85" y="98"/>
                </a:lnTo>
                <a:lnTo>
                  <a:pt x="85" y="98"/>
                </a:lnTo>
                <a:lnTo>
                  <a:pt x="85" y="99"/>
                </a:lnTo>
                <a:lnTo>
                  <a:pt x="85" y="99"/>
                </a:lnTo>
                <a:lnTo>
                  <a:pt x="90" y="98"/>
                </a:lnTo>
                <a:lnTo>
                  <a:pt x="90" y="98"/>
                </a:lnTo>
                <a:close/>
                <a:moveTo>
                  <a:pt x="215" y="317"/>
                </a:moveTo>
                <a:lnTo>
                  <a:pt x="215" y="317"/>
                </a:lnTo>
                <a:lnTo>
                  <a:pt x="219" y="312"/>
                </a:lnTo>
                <a:lnTo>
                  <a:pt x="219" y="312"/>
                </a:lnTo>
                <a:lnTo>
                  <a:pt x="219" y="312"/>
                </a:lnTo>
                <a:lnTo>
                  <a:pt x="219" y="312"/>
                </a:lnTo>
                <a:lnTo>
                  <a:pt x="219" y="309"/>
                </a:lnTo>
                <a:lnTo>
                  <a:pt x="219" y="309"/>
                </a:lnTo>
                <a:lnTo>
                  <a:pt x="219" y="309"/>
                </a:lnTo>
                <a:lnTo>
                  <a:pt x="219" y="309"/>
                </a:lnTo>
                <a:lnTo>
                  <a:pt x="213" y="315"/>
                </a:lnTo>
                <a:lnTo>
                  <a:pt x="213" y="315"/>
                </a:lnTo>
                <a:lnTo>
                  <a:pt x="215" y="317"/>
                </a:lnTo>
                <a:lnTo>
                  <a:pt x="215" y="317"/>
                </a:lnTo>
                <a:close/>
                <a:moveTo>
                  <a:pt x="238" y="287"/>
                </a:moveTo>
                <a:lnTo>
                  <a:pt x="238" y="287"/>
                </a:lnTo>
                <a:lnTo>
                  <a:pt x="238" y="288"/>
                </a:lnTo>
                <a:lnTo>
                  <a:pt x="238" y="288"/>
                </a:lnTo>
                <a:lnTo>
                  <a:pt x="238" y="293"/>
                </a:lnTo>
                <a:lnTo>
                  <a:pt x="238" y="293"/>
                </a:lnTo>
                <a:lnTo>
                  <a:pt x="238" y="295"/>
                </a:lnTo>
                <a:lnTo>
                  <a:pt x="238" y="295"/>
                </a:lnTo>
                <a:lnTo>
                  <a:pt x="241" y="292"/>
                </a:lnTo>
                <a:lnTo>
                  <a:pt x="241" y="292"/>
                </a:lnTo>
                <a:lnTo>
                  <a:pt x="238" y="287"/>
                </a:lnTo>
                <a:lnTo>
                  <a:pt x="238" y="287"/>
                </a:lnTo>
                <a:close/>
                <a:moveTo>
                  <a:pt x="69" y="252"/>
                </a:moveTo>
                <a:lnTo>
                  <a:pt x="69" y="252"/>
                </a:lnTo>
                <a:lnTo>
                  <a:pt x="79" y="251"/>
                </a:lnTo>
                <a:lnTo>
                  <a:pt x="79" y="251"/>
                </a:lnTo>
                <a:lnTo>
                  <a:pt x="79" y="249"/>
                </a:lnTo>
                <a:lnTo>
                  <a:pt x="79" y="249"/>
                </a:lnTo>
                <a:lnTo>
                  <a:pt x="69" y="251"/>
                </a:lnTo>
                <a:lnTo>
                  <a:pt x="69" y="251"/>
                </a:lnTo>
                <a:lnTo>
                  <a:pt x="69" y="252"/>
                </a:lnTo>
                <a:lnTo>
                  <a:pt x="69" y="252"/>
                </a:lnTo>
                <a:close/>
                <a:moveTo>
                  <a:pt x="174" y="325"/>
                </a:moveTo>
                <a:lnTo>
                  <a:pt x="174" y="325"/>
                </a:lnTo>
                <a:lnTo>
                  <a:pt x="172" y="325"/>
                </a:lnTo>
                <a:lnTo>
                  <a:pt x="172" y="325"/>
                </a:lnTo>
                <a:lnTo>
                  <a:pt x="166" y="328"/>
                </a:lnTo>
                <a:lnTo>
                  <a:pt x="166" y="328"/>
                </a:lnTo>
                <a:lnTo>
                  <a:pt x="166" y="329"/>
                </a:lnTo>
                <a:lnTo>
                  <a:pt x="166" y="329"/>
                </a:lnTo>
                <a:lnTo>
                  <a:pt x="167" y="333"/>
                </a:lnTo>
                <a:lnTo>
                  <a:pt x="167" y="333"/>
                </a:lnTo>
                <a:lnTo>
                  <a:pt x="174" y="325"/>
                </a:lnTo>
                <a:lnTo>
                  <a:pt x="174" y="325"/>
                </a:lnTo>
                <a:close/>
                <a:moveTo>
                  <a:pt x="194" y="325"/>
                </a:moveTo>
                <a:lnTo>
                  <a:pt x="194" y="325"/>
                </a:lnTo>
                <a:lnTo>
                  <a:pt x="194" y="326"/>
                </a:lnTo>
                <a:lnTo>
                  <a:pt x="194" y="326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4" y="325"/>
                </a:lnTo>
                <a:lnTo>
                  <a:pt x="194" y="325"/>
                </a:lnTo>
                <a:close/>
                <a:moveTo>
                  <a:pt x="60" y="265"/>
                </a:moveTo>
                <a:lnTo>
                  <a:pt x="60" y="265"/>
                </a:lnTo>
                <a:lnTo>
                  <a:pt x="60" y="263"/>
                </a:lnTo>
                <a:lnTo>
                  <a:pt x="60" y="263"/>
                </a:lnTo>
                <a:lnTo>
                  <a:pt x="58" y="268"/>
                </a:lnTo>
                <a:lnTo>
                  <a:pt x="58" y="268"/>
                </a:lnTo>
                <a:lnTo>
                  <a:pt x="58" y="270"/>
                </a:lnTo>
                <a:lnTo>
                  <a:pt x="58" y="270"/>
                </a:lnTo>
                <a:lnTo>
                  <a:pt x="58" y="274"/>
                </a:lnTo>
                <a:lnTo>
                  <a:pt x="58" y="274"/>
                </a:lnTo>
                <a:lnTo>
                  <a:pt x="60" y="274"/>
                </a:lnTo>
                <a:lnTo>
                  <a:pt x="60" y="274"/>
                </a:lnTo>
                <a:lnTo>
                  <a:pt x="60" y="270"/>
                </a:lnTo>
                <a:lnTo>
                  <a:pt x="60" y="265"/>
                </a:lnTo>
                <a:lnTo>
                  <a:pt x="60" y="265"/>
                </a:lnTo>
                <a:close/>
                <a:moveTo>
                  <a:pt x="90" y="101"/>
                </a:moveTo>
                <a:lnTo>
                  <a:pt x="90" y="101"/>
                </a:lnTo>
                <a:lnTo>
                  <a:pt x="85" y="102"/>
                </a:lnTo>
                <a:lnTo>
                  <a:pt x="85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5"/>
                </a:lnTo>
                <a:lnTo>
                  <a:pt x="84" y="105"/>
                </a:lnTo>
                <a:lnTo>
                  <a:pt x="84" y="105"/>
                </a:lnTo>
                <a:lnTo>
                  <a:pt x="84" y="105"/>
                </a:lnTo>
                <a:lnTo>
                  <a:pt x="90" y="101"/>
                </a:lnTo>
                <a:lnTo>
                  <a:pt x="90" y="101"/>
                </a:lnTo>
                <a:lnTo>
                  <a:pt x="90" y="101"/>
                </a:lnTo>
                <a:lnTo>
                  <a:pt x="90" y="101"/>
                </a:lnTo>
                <a:close/>
                <a:moveTo>
                  <a:pt x="115" y="423"/>
                </a:moveTo>
                <a:lnTo>
                  <a:pt x="115" y="423"/>
                </a:lnTo>
                <a:lnTo>
                  <a:pt x="117" y="416"/>
                </a:lnTo>
                <a:lnTo>
                  <a:pt x="117" y="416"/>
                </a:lnTo>
                <a:lnTo>
                  <a:pt x="115" y="418"/>
                </a:lnTo>
                <a:lnTo>
                  <a:pt x="115" y="418"/>
                </a:lnTo>
                <a:lnTo>
                  <a:pt x="115" y="419"/>
                </a:lnTo>
                <a:lnTo>
                  <a:pt x="114" y="421"/>
                </a:lnTo>
                <a:lnTo>
                  <a:pt x="114" y="421"/>
                </a:lnTo>
                <a:lnTo>
                  <a:pt x="112" y="421"/>
                </a:lnTo>
                <a:lnTo>
                  <a:pt x="112" y="423"/>
                </a:lnTo>
                <a:lnTo>
                  <a:pt x="112" y="423"/>
                </a:lnTo>
                <a:lnTo>
                  <a:pt x="115" y="423"/>
                </a:lnTo>
                <a:lnTo>
                  <a:pt x="115" y="423"/>
                </a:lnTo>
                <a:close/>
                <a:moveTo>
                  <a:pt x="213" y="277"/>
                </a:moveTo>
                <a:lnTo>
                  <a:pt x="213" y="277"/>
                </a:lnTo>
                <a:lnTo>
                  <a:pt x="213" y="281"/>
                </a:lnTo>
                <a:lnTo>
                  <a:pt x="213" y="281"/>
                </a:lnTo>
                <a:lnTo>
                  <a:pt x="215" y="282"/>
                </a:lnTo>
                <a:lnTo>
                  <a:pt x="213" y="284"/>
                </a:lnTo>
                <a:lnTo>
                  <a:pt x="213" y="284"/>
                </a:lnTo>
                <a:lnTo>
                  <a:pt x="213" y="285"/>
                </a:lnTo>
                <a:lnTo>
                  <a:pt x="213" y="285"/>
                </a:lnTo>
                <a:lnTo>
                  <a:pt x="213" y="287"/>
                </a:lnTo>
                <a:lnTo>
                  <a:pt x="213" y="287"/>
                </a:lnTo>
                <a:lnTo>
                  <a:pt x="213" y="288"/>
                </a:lnTo>
                <a:lnTo>
                  <a:pt x="213" y="288"/>
                </a:lnTo>
                <a:lnTo>
                  <a:pt x="216" y="287"/>
                </a:lnTo>
                <a:lnTo>
                  <a:pt x="216" y="287"/>
                </a:lnTo>
                <a:lnTo>
                  <a:pt x="216" y="285"/>
                </a:lnTo>
                <a:lnTo>
                  <a:pt x="216" y="285"/>
                </a:lnTo>
                <a:lnTo>
                  <a:pt x="213" y="277"/>
                </a:lnTo>
                <a:lnTo>
                  <a:pt x="213" y="277"/>
                </a:lnTo>
                <a:close/>
                <a:moveTo>
                  <a:pt x="210" y="336"/>
                </a:move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18" y="329"/>
                </a:lnTo>
                <a:lnTo>
                  <a:pt x="218" y="329"/>
                </a:lnTo>
                <a:lnTo>
                  <a:pt x="216" y="328"/>
                </a:lnTo>
                <a:lnTo>
                  <a:pt x="216" y="328"/>
                </a:lnTo>
                <a:lnTo>
                  <a:pt x="210" y="336"/>
                </a:lnTo>
                <a:lnTo>
                  <a:pt x="210" y="336"/>
                </a:lnTo>
                <a:close/>
                <a:moveTo>
                  <a:pt x="92" y="299"/>
                </a:moveTo>
                <a:lnTo>
                  <a:pt x="92" y="299"/>
                </a:lnTo>
                <a:lnTo>
                  <a:pt x="85" y="304"/>
                </a:lnTo>
                <a:lnTo>
                  <a:pt x="85" y="304"/>
                </a:lnTo>
                <a:lnTo>
                  <a:pt x="87" y="307"/>
                </a:lnTo>
                <a:lnTo>
                  <a:pt x="87" y="307"/>
                </a:lnTo>
                <a:lnTo>
                  <a:pt x="90" y="303"/>
                </a:lnTo>
                <a:lnTo>
                  <a:pt x="92" y="299"/>
                </a:lnTo>
                <a:lnTo>
                  <a:pt x="92" y="299"/>
                </a:lnTo>
                <a:close/>
                <a:moveTo>
                  <a:pt x="219" y="315"/>
                </a:moveTo>
                <a:lnTo>
                  <a:pt x="219" y="315"/>
                </a:lnTo>
                <a:lnTo>
                  <a:pt x="215" y="320"/>
                </a:lnTo>
                <a:lnTo>
                  <a:pt x="215" y="320"/>
                </a:lnTo>
                <a:lnTo>
                  <a:pt x="216" y="323"/>
                </a:lnTo>
                <a:lnTo>
                  <a:pt x="216" y="323"/>
                </a:lnTo>
                <a:lnTo>
                  <a:pt x="219" y="320"/>
                </a:lnTo>
                <a:lnTo>
                  <a:pt x="219" y="320"/>
                </a:lnTo>
                <a:lnTo>
                  <a:pt x="219" y="318"/>
                </a:lnTo>
                <a:lnTo>
                  <a:pt x="219" y="318"/>
                </a:lnTo>
                <a:lnTo>
                  <a:pt x="219" y="315"/>
                </a:lnTo>
                <a:lnTo>
                  <a:pt x="219" y="315"/>
                </a:lnTo>
                <a:close/>
                <a:moveTo>
                  <a:pt x="215" y="150"/>
                </a:moveTo>
                <a:lnTo>
                  <a:pt x="215" y="150"/>
                </a:lnTo>
                <a:lnTo>
                  <a:pt x="218" y="143"/>
                </a:lnTo>
                <a:lnTo>
                  <a:pt x="218" y="143"/>
                </a:lnTo>
                <a:lnTo>
                  <a:pt x="215" y="143"/>
                </a:lnTo>
                <a:lnTo>
                  <a:pt x="215" y="143"/>
                </a:lnTo>
                <a:lnTo>
                  <a:pt x="215" y="150"/>
                </a:lnTo>
                <a:lnTo>
                  <a:pt x="215" y="150"/>
                </a:lnTo>
                <a:lnTo>
                  <a:pt x="215" y="150"/>
                </a:lnTo>
                <a:lnTo>
                  <a:pt x="215" y="150"/>
                </a:lnTo>
                <a:close/>
                <a:moveTo>
                  <a:pt x="164" y="339"/>
                </a:moveTo>
                <a:lnTo>
                  <a:pt x="164" y="339"/>
                </a:lnTo>
                <a:lnTo>
                  <a:pt x="162" y="334"/>
                </a:lnTo>
                <a:lnTo>
                  <a:pt x="162" y="334"/>
                </a:lnTo>
                <a:lnTo>
                  <a:pt x="158" y="339"/>
                </a:lnTo>
                <a:lnTo>
                  <a:pt x="158" y="339"/>
                </a:lnTo>
                <a:lnTo>
                  <a:pt x="158" y="341"/>
                </a:lnTo>
                <a:lnTo>
                  <a:pt x="158" y="341"/>
                </a:lnTo>
                <a:lnTo>
                  <a:pt x="164" y="339"/>
                </a:lnTo>
                <a:lnTo>
                  <a:pt x="164" y="339"/>
                </a:lnTo>
                <a:close/>
                <a:moveTo>
                  <a:pt x="95" y="257"/>
                </a:moveTo>
                <a:lnTo>
                  <a:pt x="95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60"/>
                </a:lnTo>
                <a:lnTo>
                  <a:pt x="87" y="260"/>
                </a:lnTo>
                <a:lnTo>
                  <a:pt x="95" y="257"/>
                </a:lnTo>
                <a:lnTo>
                  <a:pt x="95" y="257"/>
                </a:lnTo>
                <a:close/>
                <a:moveTo>
                  <a:pt x="229" y="98"/>
                </a:moveTo>
                <a:lnTo>
                  <a:pt x="229" y="98"/>
                </a:lnTo>
                <a:lnTo>
                  <a:pt x="229" y="104"/>
                </a:lnTo>
                <a:lnTo>
                  <a:pt x="229" y="104"/>
                </a:lnTo>
                <a:lnTo>
                  <a:pt x="233" y="98"/>
                </a:lnTo>
                <a:lnTo>
                  <a:pt x="233" y="98"/>
                </a:lnTo>
                <a:lnTo>
                  <a:pt x="229" y="98"/>
                </a:lnTo>
                <a:lnTo>
                  <a:pt x="229" y="98"/>
                </a:lnTo>
                <a:close/>
                <a:moveTo>
                  <a:pt x="110" y="322"/>
                </a:moveTo>
                <a:lnTo>
                  <a:pt x="110" y="322"/>
                </a:lnTo>
                <a:lnTo>
                  <a:pt x="104" y="323"/>
                </a:lnTo>
                <a:lnTo>
                  <a:pt x="104" y="323"/>
                </a:lnTo>
                <a:lnTo>
                  <a:pt x="104" y="323"/>
                </a:lnTo>
                <a:lnTo>
                  <a:pt x="104" y="323"/>
                </a:lnTo>
                <a:lnTo>
                  <a:pt x="112" y="326"/>
                </a:lnTo>
                <a:lnTo>
                  <a:pt x="112" y="326"/>
                </a:lnTo>
                <a:lnTo>
                  <a:pt x="112" y="326"/>
                </a:lnTo>
                <a:lnTo>
                  <a:pt x="112" y="326"/>
                </a:lnTo>
                <a:lnTo>
                  <a:pt x="110" y="322"/>
                </a:lnTo>
                <a:lnTo>
                  <a:pt x="110" y="322"/>
                </a:lnTo>
                <a:close/>
                <a:moveTo>
                  <a:pt x="69" y="164"/>
                </a:move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77" y="162"/>
                </a:lnTo>
                <a:lnTo>
                  <a:pt x="77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4"/>
                </a:lnTo>
                <a:lnTo>
                  <a:pt x="82" y="161"/>
                </a:lnTo>
                <a:lnTo>
                  <a:pt x="82" y="161"/>
                </a:lnTo>
                <a:lnTo>
                  <a:pt x="69" y="164"/>
                </a:lnTo>
                <a:lnTo>
                  <a:pt x="69" y="164"/>
                </a:lnTo>
                <a:close/>
                <a:moveTo>
                  <a:pt x="222" y="287"/>
                </a:moveTo>
                <a:lnTo>
                  <a:pt x="222" y="287"/>
                </a:lnTo>
                <a:lnTo>
                  <a:pt x="221" y="287"/>
                </a:lnTo>
                <a:lnTo>
                  <a:pt x="221" y="287"/>
                </a:lnTo>
                <a:lnTo>
                  <a:pt x="221" y="288"/>
                </a:lnTo>
                <a:lnTo>
                  <a:pt x="219" y="290"/>
                </a:lnTo>
                <a:lnTo>
                  <a:pt x="219" y="290"/>
                </a:lnTo>
                <a:lnTo>
                  <a:pt x="221" y="293"/>
                </a:lnTo>
                <a:lnTo>
                  <a:pt x="221" y="293"/>
                </a:lnTo>
                <a:lnTo>
                  <a:pt x="222" y="292"/>
                </a:lnTo>
                <a:lnTo>
                  <a:pt x="224" y="292"/>
                </a:lnTo>
                <a:lnTo>
                  <a:pt x="224" y="292"/>
                </a:lnTo>
                <a:lnTo>
                  <a:pt x="222" y="287"/>
                </a:lnTo>
                <a:lnTo>
                  <a:pt x="222" y="287"/>
                </a:lnTo>
                <a:close/>
                <a:moveTo>
                  <a:pt x="227" y="307"/>
                </a:moveTo>
                <a:lnTo>
                  <a:pt x="227" y="307"/>
                </a:lnTo>
                <a:lnTo>
                  <a:pt x="227" y="309"/>
                </a:lnTo>
                <a:lnTo>
                  <a:pt x="227" y="309"/>
                </a:lnTo>
                <a:lnTo>
                  <a:pt x="224" y="312"/>
                </a:lnTo>
                <a:lnTo>
                  <a:pt x="224" y="312"/>
                </a:lnTo>
                <a:lnTo>
                  <a:pt x="222" y="314"/>
                </a:lnTo>
                <a:lnTo>
                  <a:pt x="222" y="315"/>
                </a:lnTo>
                <a:lnTo>
                  <a:pt x="222" y="315"/>
                </a:lnTo>
                <a:lnTo>
                  <a:pt x="229" y="309"/>
                </a:lnTo>
                <a:lnTo>
                  <a:pt x="229" y="309"/>
                </a:lnTo>
                <a:lnTo>
                  <a:pt x="227" y="307"/>
                </a:lnTo>
                <a:lnTo>
                  <a:pt x="227" y="307"/>
                </a:lnTo>
                <a:close/>
                <a:moveTo>
                  <a:pt x="224" y="121"/>
                </a:moveTo>
                <a:lnTo>
                  <a:pt x="224" y="121"/>
                </a:lnTo>
                <a:lnTo>
                  <a:pt x="218" y="121"/>
                </a:lnTo>
                <a:lnTo>
                  <a:pt x="218" y="121"/>
                </a:lnTo>
                <a:lnTo>
                  <a:pt x="216" y="123"/>
                </a:lnTo>
                <a:lnTo>
                  <a:pt x="216" y="123"/>
                </a:lnTo>
                <a:lnTo>
                  <a:pt x="219" y="123"/>
                </a:lnTo>
                <a:lnTo>
                  <a:pt x="219" y="123"/>
                </a:lnTo>
                <a:lnTo>
                  <a:pt x="222" y="123"/>
                </a:lnTo>
                <a:lnTo>
                  <a:pt x="224" y="121"/>
                </a:lnTo>
                <a:lnTo>
                  <a:pt x="224" y="121"/>
                </a:lnTo>
                <a:lnTo>
                  <a:pt x="224" y="121"/>
                </a:lnTo>
                <a:lnTo>
                  <a:pt x="224" y="121"/>
                </a:lnTo>
                <a:close/>
                <a:moveTo>
                  <a:pt x="60" y="134"/>
                </a:moveTo>
                <a:lnTo>
                  <a:pt x="60" y="134"/>
                </a:lnTo>
                <a:lnTo>
                  <a:pt x="60" y="134"/>
                </a:lnTo>
                <a:lnTo>
                  <a:pt x="60" y="134"/>
                </a:lnTo>
                <a:lnTo>
                  <a:pt x="65" y="124"/>
                </a:lnTo>
                <a:lnTo>
                  <a:pt x="65" y="124"/>
                </a:lnTo>
                <a:lnTo>
                  <a:pt x="63" y="124"/>
                </a:lnTo>
                <a:lnTo>
                  <a:pt x="63" y="124"/>
                </a:lnTo>
                <a:lnTo>
                  <a:pt x="60" y="134"/>
                </a:lnTo>
                <a:lnTo>
                  <a:pt x="60" y="134"/>
                </a:lnTo>
                <a:close/>
                <a:moveTo>
                  <a:pt x="256" y="262"/>
                </a:moveTo>
                <a:lnTo>
                  <a:pt x="256" y="262"/>
                </a:lnTo>
                <a:lnTo>
                  <a:pt x="256" y="262"/>
                </a:lnTo>
                <a:lnTo>
                  <a:pt x="256" y="262"/>
                </a:lnTo>
                <a:lnTo>
                  <a:pt x="254" y="265"/>
                </a:lnTo>
                <a:lnTo>
                  <a:pt x="254" y="265"/>
                </a:lnTo>
                <a:lnTo>
                  <a:pt x="254" y="268"/>
                </a:lnTo>
                <a:lnTo>
                  <a:pt x="256" y="271"/>
                </a:lnTo>
                <a:lnTo>
                  <a:pt x="256" y="271"/>
                </a:lnTo>
                <a:lnTo>
                  <a:pt x="256" y="274"/>
                </a:lnTo>
                <a:lnTo>
                  <a:pt x="256" y="274"/>
                </a:lnTo>
                <a:lnTo>
                  <a:pt x="256" y="274"/>
                </a:lnTo>
                <a:lnTo>
                  <a:pt x="256" y="274"/>
                </a:lnTo>
                <a:lnTo>
                  <a:pt x="256" y="262"/>
                </a:lnTo>
                <a:lnTo>
                  <a:pt x="256" y="262"/>
                </a:lnTo>
                <a:close/>
                <a:moveTo>
                  <a:pt x="118" y="314"/>
                </a:moveTo>
                <a:lnTo>
                  <a:pt x="118" y="314"/>
                </a:lnTo>
                <a:lnTo>
                  <a:pt x="115" y="311"/>
                </a:lnTo>
                <a:lnTo>
                  <a:pt x="115" y="311"/>
                </a:lnTo>
                <a:lnTo>
                  <a:pt x="114" y="311"/>
                </a:lnTo>
                <a:lnTo>
                  <a:pt x="114" y="311"/>
                </a:lnTo>
                <a:lnTo>
                  <a:pt x="115" y="315"/>
                </a:lnTo>
                <a:lnTo>
                  <a:pt x="115" y="315"/>
                </a:lnTo>
                <a:lnTo>
                  <a:pt x="118" y="314"/>
                </a:lnTo>
                <a:lnTo>
                  <a:pt x="118" y="314"/>
                </a:lnTo>
                <a:close/>
                <a:moveTo>
                  <a:pt x="252" y="115"/>
                </a:moveTo>
                <a:lnTo>
                  <a:pt x="252" y="115"/>
                </a:lnTo>
                <a:lnTo>
                  <a:pt x="251" y="115"/>
                </a:lnTo>
                <a:lnTo>
                  <a:pt x="251" y="115"/>
                </a:lnTo>
                <a:lnTo>
                  <a:pt x="249" y="115"/>
                </a:lnTo>
                <a:lnTo>
                  <a:pt x="249" y="115"/>
                </a:lnTo>
                <a:lnTo>
                  <a:pt x="246" y="118"/>
                </a:lnTo>
                <a:lnTo>
                  <a:pt x="246" y="118"/>
                </a:lnTo>
                <a:lnTo>
                  <a:pt x="249" y="118"/>
                </a:lnTo>
                <a:lnTo>
                  <a:pt x="249" y="118"/>
                </a:lnTo>
                <a:lnTo>
                  <a:pt x="251" y="118"/>
                </a:lnTo>
                <a:lnTo>
                  <a:pt x="252" y="117"/>
                </a:lnTo>
                <a:lnTo>
                  <a:pt x="252" y="117"/>
                </a:lnTo>
                <a:lnTo>
                  <a:pt x="252" y="115"/>
                </a:lnTo>
                <a:lnTo>
                  <a:pt x="252" y="115"/>
                </a:lnTo>
                <a:close/>
                <a:moveTo>
                  <a:pt x="121" y="353"/>
                </a:moveTo>
                <a:lnTo>
                  <a:pt x="121" y="353"/>
                </a:lnTo>
                <a:lnTo>
                  <a:pt x="118" y="353"/>
                </a:lnTo>
                <a:lnTo>
                  <a:pt x="118" y="355"/>
                </a:lnTo>
                <a:lnTo>
                  <a:pt x="118" y="355"/>
                </a:lnTo>
                <a:lnTo>
                  <a:pt x="112" y="359"/>
                </a:lnTo>
                <a:lnTo>
                  <a:pt x="112" y="359"/>
                </a:lnTo>
                <a:lnTo>
                  <a:pt x="112" y="359"/>
                </a:lnTo>
                <a:lnTo>
                  <a:pt x="112" y="359"/>
                </a:lnTo>
                <a:lnTo>
                  <a:pt x="114" y="359"/>
                </a:lnTo>
                <a:lnTo>
                  <a:pt x="114" y="359"/>
                </a:lnTo>
                <a:lnTo>
                  <a:pt x="120" y="355"/>
                </a:lnTo>
                <a:lnTo>
                  <a:pt x="120" y="355"/>
                </a:lnTo>
                <a:lnTo>
                  <a:pt x="121" y="353"/>
                </a:lnTo>
                <a:lnTo>
                  <a:pt x="121" y="353"/>
                </a:lnTo>
                <a:close/>
                <a:moveTo>
                  <a:pt x="205" y="154"/>
                </a:moveTo>
                <a:lnTo>
                  <a:pt x="205" y="154"/>
                </a:lnTo>
                <a:lnTo>
                  <a:pt x="211" y="153"/>
                </a:lnTo>
                <a:lnTo>
                  <a:pt x="211" y="153"/>
                </a:lnTo>
                <a:lnTo>
                  <a:pt x="211" y="151"/>
                </a:lnTo>
                <a:lnTo>
                  <a:pt x="211" y="151"/>
                </a:lnTo>
                <a:lnTo>
                  <a:pt x="207" y="150"/>
                </a:lnTo>
                <a:lnTo>
                  <a:pt x="207" y="150"/>
                </a:lnTo>
                <a:lnTo>
                  <a:pt x="205" y="154"/>
                </a:lnTo>
                <a:lnTo>
                  <a:pt x="205" y="154"/>
                </a:lnTo>
                <a:close/>
                <a:moveTo>
                  <a:pt x="295" y="109"/>
                </a:moveTo>
                <a:lnTo>
                  <a:pt x="295" y="109"/>
                </a:lnTo>
                <a:lnTo>
                  <a:pt x="295" y="101"/>
                </a:lnTo>
                <a:lnTo>
                  <a:pt x="295" y="101"/>
                </a:lnTo>
                <a:lnTo>
                  <a:pt x="292" y="104"/>
                </a:lnTo>
                <a:lnTo>
                  <a:pt x="292" y="104"/>
                </a:lnTo>
                <a:lnTo>
                  <a:pt x="295" y="109"/>
                </a:lnTo>
                <a:lnTo>
                  <a:pt x="295" y="109"/>
                </a:lnTo>
                <a:close/>
                <a:moveTo>
                  <a:pt x="92" y="137"/>
                </a:moveTo>
                <a:lnTo>
                  <a:pt x="92" y="137"/>
                </a:lnTo>
                <a:lnTo>
                  <a:pt x="90" y="139"/>
                </a:lnTo>
                <a:lnTo>
                  <a:pt x="90" y="140"/>
                </a:lnTo>
                <a:lnTo>
                  <a:pt x="90" y="140"/>
                </a:lnTo>
                <a:lnTo>
                  <a:pt x="88" y="145"/>
                </a:lnTo>
                <a:lnTo>
                  <a:pt x="88" y="145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92" y="137"/>
                </a:lnTo>
                <a:lnTo>
                  <a:pt x="92" y="137"/>
                </a:lnTo>
                <a:close/>
                <a:moveTo>
                  <a:pt x="101" y="322"/>
                </a:moveTo>
                <a:lnTo>
                  <a:pt x="101" y="322"/>
                </a:lnTo>
                <a:lnTo>
                  <a:pt x="99" y="317"/>
                </a:lnTo>
                <a:lnTo>
                  <a:pt x="99" y="317"/>
                </a:lnTo>
                <a:lnTo>
                  <a:pt x="96" y="322"/>
                </a:lnTo>
                <a:lnTo>
                  <a:pt x="96" y="322"/>
                </a:lnTo>
                <a:lnTo>
                  <a:pt x="98" y="323"/>
                </a:lnTo>
                <a:lnTo>
                  <a:pt x="98" y="323"/>
                </a:lnTo>
                <a:lnTo>
                  <a:pt x="98" y="322"/>
                </a:lnTo>
                <a:lnTo>
                  <a:pt x="98" y="322"/>
                </a:lnTo>
                <a:lnTo>
                  <a:pt x="101" y="322"/>
                </a:lnTo>
                <a:lnTo>
                  <a:pt x="101" y="322"/>
                </a:lnTo>
                <a:close/>
                <a:moveTo>
                  <a:pt x="207" y="282"/>
                </a:moveTo>
                <a:lnTo>
                  <a:pt x="207" y="282"/>
                </a:lnTo>
                <a:lnTo>
                  <a:pt x="204" y="279"/>
                </a:lnTo>
                <a:lnTo>
                  <a:pt x="204" y="279"/>
                </a:lnTo>
                <a:lnTo>
                  <a:pt x="204" y="287"/>
                </a:lnTo>
                <a:lnTo>
                  <a:pt x="204" y="287"/>
                </a:lnTo>
                <a:lnTo>
                  <a:pt x="204" y="287"/>
                </a:lnTo>
                <a:lnTo>
                  <a:pt x="204" y="287"/>
                </a:lnTo>
                <a:lnTo>
                  <a:pt x="207" y="282"/>
                </a:lnTo>
                <a:lnTo>
                  <a:pt x="207" y="282"/>
                </a:lnTo>
                <a:close/>
                <a:moveTo>
                  <a:pt x="39" y="270"/>
                </a:moveTo>
                <a:lnTo>
                  <a:pt x="39" y="270"/>
                </a:lnTo>
                <a:lnTo>
                  <a:pt x="41" y="266"/>
                </a:lnTo>
                <a:lnTo>
                  <a:pt x="41" y="266"/>
                </a:lnTo>
                <a:lnTo>
                  <a:pt x="41" y="266"/>
                </a:lnTo>
                <a:lnTo>
                  <a:pt x="41" y="266"/>
                </a:lnTo>
                <a:lnTo>
                  <a:pt x="39" y="262"/>
                </a:lnTo>
                <a:lnTo>
                  <a:pt x="39" y="262"/>
                </a:lnTo>
                <a:lnTo>
                  <a:pt x="39" y="265"/>
                </a:lnTo>
                <a:lnTo>
                  <a:pt x="39" y="270"/>
                </a:lnTo>
                <a:lnTo>
                  <a:pt x="39" y="270"/>
                </a:lnTo>
                <a:close/>
                <a:moveTo>
                  <a:pt x="256" y="87"/>
                </a:moveTo>
                <a:lnTo>
                  <a:pt x="256" y="87"/>
                </a:lnTo>
                <a:lnTo>
                  <a:pt x="251" y="91"/>
                </a:lnTo>
                <a:lnTo>
                  <a:pt x="251" y="91"/>
                </a:lnTo>
                <a:lnTo>
                  <a:pt x="254" y="93"/>
                </a:lnTo>
                <a:lnTo>
                  <a:pt x="254" y="93"/>
                </a:lnTo>
                <a:lnTo>
                  <a:pt x="256" y="87"/>
                </a:lnTo>
                <a:lnTo>
                  <a:pt x="256" y="87"/>
                </a:lnTo>
                <a:close/>
                <a:moveTo>
                  <a:pt x="65" y="312"/>
                </a:moveTo>
                <a:lnTo>
                  <a:pt x="65" y="312"/>
                </a:lnTo>
                <a:lnTo>
                  <a:pt x="66" y="311"/>
                </a:lnTo>
                <a:lnTo>
                  <a:pt x="66" y="311"/>
                </a:lnTo>
                <a:lnTo>
                  <a:pt x="63" y="304"/>
                </a:lnTo>
                <a:lnTo>
                  <a:pt x="63" y="304"/>
                </a:lnTo>
                <a:lnTo>
                  <a:pt x="62" y="303"/>
                </a:lnTo>
                <a:lnTo>
                  <a:pt x="62" y="303"/>
                </a:lnTo>
                <a:lnTo>
                  <a:pt x="63" y="307"/>
                </a:lnTo>
                <a:lnTo>
                  <a:pt x="65" y="312"/>
                </a:lnTo>
                <a:lnTo>
                  <a:pt x="65" y="312"/>
                </a:lnTo>
                <a:close/>
                <a:moveTo>
                  <a:pt x="317" y="134"/>
                </a:moveTo>
                <a:lnTo>
                  <a:pt x="317" y="134"/>
                </a:lnTo>
                <a:lnTo>
                  <a:pt x="317" y="134"/>
                </a:lnTo>
                <a:lnTo>
                  <a:pt x="317" y="134"/>
                </a:lnTo>
                <a:lnTo>
                  <a:pt x="317" y="142"/>
                </a:lnTo>
                <a:lnTo>
                  <a:pt x="317" y="142"/>
                </a:lnTo>
                <a:lnTo>
                  <a:pt x="320" y="139"/>
                </a:lnTo>
                <a:lnTo>
                  <a:pt x="320" y="139"/>
                </a:lnTo>
                <a:lnTo>
                  <a:pt x="317" y="134"/>
                </a:lnTo>
                <a:lnTo>
                  <a:pt x="317" y="134"/>
                </a:lnTo>
                <a:close/>
                <a:moveTo>
                  <a:pt x="233" y="299"/>
                </a:moveTo>
                <a:lnTo>
                  <a:pt x="233" y="299"/>
                </a:lnTo>
                <a:lnTo>
                  <a:pt x="235" y="298"/>
                </a:lnTo>
                <a:lnTo>
                  <a:pt x="235" y="296"/>
                </a:lnTo>
                <a:lnTo>
                  <a:pt x="235" y="296"/>
                </a:lnTo>
                <a:lnTo>
                  <a:pt x="235" y="293"/>
                </a:lnTo>
                <a:lnTo>
                  <a:pt x="235" y="293"/>
                </a:lnTo>
                <a:lnTo>
                  <a:pt x="235" y="292"/>
                </a:lnTo>
                <a:lnTo>
                  <a:pt x="235" y="292"/>
                </a:lnTo>
                <a:lnTo>
                  <a:pt x="232" y="293"/>
                </a:lnTo>
                <a:lnTo>
                  <a:pt x="232" y="293"/>
                </a:lnTo>
                <a:lnTo>
                  <a:pt x="232" y="295"/>
                </a:lnTo>
                <a:lnTo>
                  <a:pt x="232" y="295"/>
                </a:lnTo>
                <a:lnTo>
                  <a:pt x="233" y="299"/>
                </a:lnTo>
                <a:lnTo>
                  <a:pt x="233" y="299"/>
                </a:lnTo>
                <a:close/>
                <a:moveTo>
                  <a:pt x="80" y="344"/>
                </a:moveTo>
                <a:lnTo>
                  <a:pt x="80" y="344"/>
                </a:lnTo>
                <a:lnTo>
                  <a:pt x="76" y="350"/>
                </a:lnTo>
                <a:lnTo>
                  <a:pt x="76" y="350"/>
                </a:lnTo>
                <a:lnTo>
                  <a:pt x="82" y="347"/>
                </a:lnTo>
                <a:lnTo>
                  <a:pt x="82" y="347"/>
                </a:lnTo>
                <a:lnTo>
                  <a:pt x="80" y="344"/>
                </a:lnTo>
                <a:lnTo>
                  <a:pt x="80" y="344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6" y="243"/>
                </a:lnTo>
                <a:lnTo>
                  <a:pt x="46" y="243"/>
                </a:lnTo>
                <a:lnTo>
                  <a:pt x="44" y="246"/>
                </a:lnTo>
                <a:lnTo>
                  <a:pt x="44" y="246"/>
                </a:lnTo>
                <a:lnTo>
                  <a:pt x="44" y="247"/>
                </a:lnTo>
                <a:lnTo>
                  <a:pt x="44" y="247"/>
                </a:lnTo>
                <a:lnTo>
                  <a:pt x="46" y="252"/>
                </a:lnTo>
                <a:lnTo>
                  <a:pt x="46" y="252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73" y="331"/>
                </a:moveTo>
                <a:lnTo>
                  <a:pt x="73" y="331"/>
                </a:lnTo>
                <a:lnTo>
                  <a:pt x="73" y="331"/>
                </a:lnTo>
                <a:lnTo>
                  <a:pt x="73" y="331"/>
                </a:lnTo>
                <a:lnTo>
                  <a:pt x="79" y="326"/>
                </a:lnTo>
                <a:lnTo>
                  <a:pt x="79" y="326"/>
                </a:lnTo>
                <a:lnTo>
                  <a:pt x="77" y="323"/>
                </a:lnTo>
                <a:lnTo>
                  <a:pt x="77" y="323"/>
                </a:lnTo>
                <a:lnTo>
                  <a:pt x="73" y="329"/>
                </a:lnTo>
                <a:lnTo>
                  <a:pt x="73" y="329"/>
                </a:lnTo>
                <a:lnTo>
                  <a:pt x="73" y="331"/>
                </a:lnTo>
                <a:lnTo>
                  <a:pt x="73" y="331"/>
                </a:lnTo>
                <a:close/>
                <a:moveTo>
                  <a:pt x="99" y="377"/>
                </a:moveTo>
                <a:lnTo>
                  <a:pt x="99" y="377"/>
                </a:lnTo>
                <a:lnTo>
                  <a:pt x="98" y="378"/>
                </a:lnTo>
                <a:lnTo>
                  <a:pt x="98" y="378"/>
                </a:lnTo>
                <a:lnTo>
                  <a:pt x="98" y="378"/>
                </a:lnTo>
                <a:lnTo>
                  <a:pt x="98" y="378"/>
                </a:lnTo>
                <a:lnTo>
                  <a:pt x="98" y="383"/>
                </a:lnTo>
                <a:lnTo>
                  <a:pt x="98" y="383"/>
                </a:lnTo>
                <a:lnTo>
                  <a:pt x="101" y="382"/>
                </a:lnTo>
                <a:lnTo>
                  <a:pt x="101" y="382"/>
                </a:lnTo>
                <a:lnTo>
                  <a:pt x="99" y="377"/>
                </a:lnTo>
                <a:lnTo>
                  <a:pt x="99" y="377"/>
                </a:lnTo>
                <a:close/>
                <a:moveTo>
                  <a:pt x="281" y="216"/>
                </a:moveTo>
                <a:lnTo>
                  <a:pt x="281" y="216"/>
                </a:lnTo>
                <a:lnTo>
                  <a:pt x="281" y="216"/>
                </a:lnTo>
                <a:lnTo>
                  <a:pt x="281" y="216"/>
                </a:lnTo>
                <a:lnTo>
                  <a:pt x="278" y="227"/>
                </a:lnTo>
                <a:lnTo>
                  <a:pt x="278" y="227"/>
                </a:lnTo>
                <a:lnTo>
                  <a:pt x="281" y="221"/>
                </a:lnTo>
                <a:lnTo>
                  <a:pt x="281" y="221"/>
                </a:lnTo>
                <a:lnTo>
                  <a:pt x="281" y="221"/>
                </a:lnTo>
                <a:lnTo>
                  <a:pt x="281" y="221"/>
                </a:lnTo>
                <a:lnTo>
                  <a:pt x="281" y="216"/>
                </a:lnTo>
                <a:lnTo>
                  <a:pt x="281" y="216"/>
                </a:lnTo>
                <a:close/>
                <a:moveTo>
                  <a:pt x="289" y="214"/>
                </a:moveTo>
                <a:lnTo>
                  <a:pt x="289" y="214"/>
                </a:lnTo>
                <a:lnTo>
                  <a:pt x="290" y="219"/>
                </a:lnTo>
                <a:lnTo>
                  <a:pt x="290" y="219"/>
                </a:lnTo>
                <a:lnTo>
                  <a:pt x="292" y="214"/>
                </a:lnTo>
                <a:lnTo>
                  <a:pt x="292" y="214"/>
                </a:lnTo>
                <a:lnTo>
                  <a:pt x="289" y="214"/>
                </a:lnTo>
                <a:lnTo>
                  <a:pt x="289" y="214"/>
                </a:lnTo>
                <a:close/>
                <a:moveTo>
                  <a:pt x="175" y="355"/>
                </a:moveTo>
                <a:lnTo>
                  <a:pt x="175" y="355"/>
                </a:lnTo>
                <a:lnTo>
                  <a:pt x="175" y="355"/>
                </a:lnTo>
                <a:lnTo>
                  <a:pt x="175" y="355"/>
                </a:lnTo>
                <a:lnTo>
                  <a:pt x="174" y="352"/>
                </a:lnTo>
                <a:lnTo>
                  <a:pt x="174" y="352"/>
                </a:lnTo>
                <a:lnTo>
                  <a:pt x="174" y="347"/>
                </a:lnTo>
                <a:lnTo>
                  <a:pt x="174" y="347"/>
                </a:lnTo>
                <a:lnTo>
                  <a:pt x="172" y="347"/>
                </a:lnTo>
                <a:lnTo>
                  <a:pt x="172" y="347"/>
                </a:lnTo>
                <a:lnTo>
                  <a:pt x="172" y="350"/>
                </a:lnTo>
                <a:lnTo>
                  <a:pt x="172" y="350"/>
                </a:lnTo>
                <a:lnTo>
                  <a:pt x="174" y="355"/>
                </a:lnTo>
                <a:lnTo>
                  <a:pt x="174" y="355"/>
                </a:lnTo>
                <a:lnTo>
                  <a:pt x="175" y="355"/>
                </a:lnTo>
                <a:lnTo>
                  <a:pt x="175" y="355"/>
                </a:lnTo>
                <a:close/>
                <a:moveTo>
                  <a:pt x="84" y="260"/>
                </a:moveTo>
                <a:lnTo>
                  <a:pt x="84" y="260"/>
                </a:lnTo>
                <a:lnTo>
                  <a:pt x="84" y="257"/>
                </a:lnTo>
                <a:lnTo>
                  <a:pt x="84" y="257"/>
                </a:lnTo>
                <a:lnTo>
                  <a:pt x="82" y="257"/>
                </a:lnTo>
                <a:lnTo>
                  <a:pt x="82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2"/>
                </a:lnTo>
                <a:lnTo>
                  <a:pt x="82" y="262"/>
                </a:lnTo>
                <a:lnTo>
                  <a:pt x="84" y="260"/>
                </a:lnTo>
                <a:lnTo>
                  <a:pt x="84" y="260"/>
                </a:lnTo>
                <a:close/>
                <a:moveTo>
                  <a:pt x="295" y="225"/>
                </a:moveTo>
                <a:lnTo>
                  <a:pt x="295" y="225"/>
                </a:lnTo>
                <a:lnTo>
                  <a:pt x="293" y="227"/>
                </a:lnTo>
                <a:lnTo>
                  <a:pt x="293" y="227"/>
                </a:lnTo>
                <a:lnTo>
                  <a:pt x="293" y="229"/>
                </a:lnTo>
                <a:lnTo>
                  <a:pt x="293" y="229"/>
                </a:lnTo>
                <a:lnTo>
                  <a:pt x="295" y="233"/>
                </a:lnTo>
                <a:lnTo>
                  <a:pt x="295" y="233"/>
                </a:lnTo>
                <a:lnTo>
                  <a:pt x="297" y="235"/>
                </a:lnTo>
                <a:lnTo>
                  <a:pt x="297" y="235"/>
                </a:lnTo>
                <a:lnTo>
                  <a:pt x="295" y="225"/>
                </a:lnTo>
                <a:lnTo>
                  <a:pt x="295" y="225"/>
                </a:lnTo>
                <a:close/>
                <a:moveTo>
                  <a:pt x="142" y="61"/>
                </a:moveTo>
                <a:lnTo>
                  <a:pt x="142" y="61"/>
                </a:lnTo>
                <a:lnTo>
                  <a:pt x="142" y="63"/>
                </a:lnTo>
                <a:lnTo>
                  <a:pt x="142" y="63"/>
                </a:lnTo>
                <a:lnTo>
                  <a:pt x="144" y="63"/>
                </a:lnTo>
                <a:lnTo>
                  <a:pt x="144" y="63"/>
                </a:lnTo>
                <a:lnTo>
                  <a:pt x="145" y="61"/>
                </a:lnTo>
                <a:lnTo>
                  <a:pt x="147" y="61"/>
                </a:lnTo>
                <a:lnTo>
                  <a:pt x="147" y="61"/>
                </a:lnTo>
                <a:lnTo>
                  <a:pt x="150" y="58"/>
                </a:lnTo>
                <a:lnTo>
                  <a:pt x="150" y="58"/>
                </a:lnTo>
                <a:lnTo>
                  <a:pt x="148" y="58"/>
                </a:lnTo>
                <a:lnTo>
                  <a:pt x="148" y="58"/>
                </a:lnTo>
                <a:lnTo>
                  <a:pt x="142" y="61"/>
                </a:lnTo>
                <a:lnTo>
                  <a:pt x="142" y="61"/>
                </a:lnTo>
                <a:close/>
                <a:moveTo>
                  <a:pt x="169" y="337"/>
                </a:moveTo>
                <a:lnTo>
                  <a:pt x="169" y="337"/>
                </a:lnTo>
                <a:lnTo>
                  <a:pt x="172" y="337"/>
                </a:lnTo>
                <a:lnTo>
                  <a:pt x="172" y="337"/>
                </a:lnTo>
                <a:lnTo>
                  <a:pt x="172" y="333"/>
                </a:lnTo>
                <a:lnTo>
                  <a:pt x="172" y="333"/>
                </a:lnTo>
                <a:lnTo>
                  <a:pt x="169" y="337"/>
                </a:lnTo>
                <a:lnTo>
                  <a:pt x="169" y="337"/>
                </a:lnTo>
                <a:lnTo>
                  <a:pt x="169" y="337"/>
                </a:lnTo>
                <a:lnTo>
                  <a:pt x="169" y="337"/>
                </a:lnTo>
                <a:close/>
                <a:moveTo>
                  <a:pt x="43" y="203"/>
                </a:moveTo>
                <a:lnTo>
                  <a:pt x="43" y="203"/>
                </a:lnTo>
                <a:lnTo>
                  <a:pt x="43" y="184"/>
                </a:lnTo>
                <a:lnTo>
                  <a:pt x="43" y="184"/>
                </a:lnTo>
                <a:lnTo>
                  <a:pt x="43" y="194"/>
                </a:lnTo>
                <a:lnTo>
                  <a:pt x="43" y="203"/>
                </a:lnTo>
                <a:lnTo>
                  <a:pt x="43" y="203"/>
                </a:lnTo>
                <a:close/>
                <a:moveTo>
                  <a:pt x="202" y="128"/>
                </a:moveTo>
                <a:lnTo>
                  <a:pt x="202" y="128"/>
                </a:lnTo>
                <a:lnTo>
                  <a:pt x="204" y="128"/>
                </a:lnTo>
                <a:lnTo>
                  <a:pt x="204" y="128"/>
                </a:lnTo>
                <a:lnTo>
                  <a:pt x="207" y="126"/>
                </a:lnTo>
                <a:lnTo>
                  <a:pt x="207" y="126"/>
                </a:lnTo>
                <a:lnTo>
                  <a:pt x="207" y="124"/>
                </a:lnTo>
                <a:lnTo>
                  <a:pt x="207" y="123"/>
                </a:lnTo>
                <a:lnTo>
                  <a:pt x="207" y="123"/>
                </a:lnTo>
                <a:lnTo>
                  <a:pt x="205" y="123"/>
                </a:lnTo>
                <a:lnTo>
                  <a:pt x="205" y="123"/>
                </a:lnTo>
                <a:lnTo>
                  <a:pt x="202" y="128"/>
                </a:lnTo>
                <a:lnTo>
                  <a:pt x="202" y="128"/>
                </a:lnTo>
                <a:close/>
                <a:moveTo>
                  <a:pt x="106" y="348"/>
                </a:moveTo>
                <a:lnTo>
                  <a:pt x="106" y="348"/>
                </a:lnTo>
                <a:lnTo>
                  <a:pt x="106" y="348"/>
                </a:lnTo>
                <a:lnTo>
                  <a:pt x="106" y="348"/>
                </a:lnTo>
                <a:lnTo>
                  <a:pt x="109" y="348"/>
                </a:lnTo>
                <a:lnTo>
                  <a:pt x="109" y="348"/>
                </a:lnTo>
                <a:lnTo>
                  <a:pt x="112" y="344"/>
                </a:lnTo>
                <a:lnTo>
                  <a:pt x="112" y="344"/>
                </a:lnTo>
                <a:lnTo>
                  <a:pt x="112" y="344"/>
                </a:lnTo>
                <a:lnTo>
                  <a:pt x="112" y="344"/>
                </a:lnTo>
                <a:lnTo>
                  <a:pt x="106" y="348"/>
                </a:lnTo>
                <a:lnTo>
                  <a:pt x="106" y="348"/>
                </a:lnTo>
                <a:close/>
                <a:moveTo>
                  <a:pt x="101" y="334"/>
                </a:moveTo>
                <a:lnTo>
                  <a:pt x="101" y="334"/>
                </a:lnTo>
                <a:lnTo>
                  <a:pt x="95" y="339"/>
                </a:lnTo>
                <a:lnTo>
                  <a:pt x="95" y="339"/>
                </a:lnTo>
                <a:lnTo>
                  <a:pt x="96" y="341"/>
                </a:lnTo>
                <a:lnTo>
                  <a:pt x="96" y="341"/>
                </a:lnTo>
                <a:lnTo>
                  <a:pt x="101" y="334"/>
                </a:lnTo>
                <a:lnTo>
                  <a:pt x="101" y="334"/>
                </a:lnTo>
                <a:close/>
                <a:moveTo>
                  <a:pt x="85" y="266"/>
                </a:moveTo>
                <a:lnTo>
                  <a:pt x="85" y="266"/>
                </a:lnTo>
                <a:lnTo>
                  <a:pt x="85" y="263"/>
                </a:lnTo>
                <a:lnTo>
                  <a:pt x="85" y="263"/>
                </a:lnTo>
                <a:lnTo>
                  <a:pt x="82" y="265"/>
                </a:lnTo>
                <a:lnTo>
                  <a:pt x="82" y="265"/>
                </a:lnTo>
                <a:lnTo>
                  <a:pt x="80" y="265"/>
                </a:lnTo>
                <a:lnTo>
                  <a:pt x="82" y="266"/>
                </a:lnTo>
                <a:lnTo>
                  <a:pt x="82" y="266"/>
                </a:lnTo>
                <a:lnTo>
                  <a:pt x="85" y="266"/>
                </a:lnTo>
                <a:lnTo>
                  <a:pt x="85" y="266"/>
                </a:lnTo>
                <a:close/>
                <a:moveTo>
                  <a:pt x="287" y="227"/>
                </a:moveTo>
                <a:lnTo>
                  <a:pt x="287" y="227"/>
                </a:lnTo>
                <a:lnTo>
                  <a:pt x="287" y="227"/>
                </a:lnTo>
                <a:lnTo>
                  <a:pt x="287" y="227"/>
                </a:lnTo>
                <a:lnTo>
                  <a:pt x="284" y="230"/>
                </a:lnTo>
                <a:lnTo>
                  <a:pt x="284" y="230"/>
                </a:lnTo>
                <a:lnTo>
                  <a:pt x="284" y="230"/>
                </a:lnTo>
                <a:lnTo>
                  <a:pt x="284" y="230"/>
                </a:lnTo>
                <a:lnTo>
                  <a:pt x="284" y="233"/>
                </a:lnTo>
                <a:lnTo>
                  <a:pt x="284" y="233"/>
                </a:lnTo>
                <a:lnTo>
                  <a:pt x="284" y="235"/>
                </a:lnTo>
                <a:lnTo>
                  <a:pt x="284" y="235"/>
                </a:lnTo>
                <a:lnTo>
                  <a:pt x="287" y="227"/>
                </a:lnTo>
                <a:lnTo>
                  <a:pt x="287" y="227"/>
                </a:lnTo>
                <a:close/>
                <a:moveTo>
                  <a:pt x="289" y="104"/>
                </a:moveTo>
                <a:lnTo>
                  <a:pt x="289" y="104"/>
                </a:lnTo>
                <a:lnTo>
                  <a:pt x="287" y="102"/>
                </a:lnTo>
                <a:lnTo>
                  <a:pt x="287" y="102"/>
                </a:lnTo>
                <a:lnTo>
                  <a:pt x="284" y="110"/>
                </a:lnTo>
                <a:lnTo>
                  <a:pt x="284" y="110"/>
                </a:lnTo>
                <a:lnTo>
                  <a:pt x="286" y="110"/>
                </a:lnTo>
                <a:lnTo>
                  <a:pt x="286" y="110"/>
                </a:lnTo>
                <a:lnTo>
                  <a:pt x="289" y="104"/>
                </a:lnTo>
                <a:lnTo>
                  <a:pt x="289" y="104"/>
                </a:lnTo>
                <a:close/>
                <a:moveTo>
                  <a:pt x="215" y="102"/>
                </a:moveTo>
                <a:lnTo>
                  <a:pt x="215" y="102"/>
                </a:lnTo>
                <a:lnTo>
                  <a:pt x="218" y="96"/>
                </a:lnTo>
                <a:lnTo>
                  <a:pt x="218" y="96"/>
                </a:lnTo>
                <a:lnTo>
                  <a:pt x="213" y="101"/>
                </a:lnTo>
                <a:lnTo>
                  <a:pt x="213" y="101"/>
                </a:lnTo>
                <a:lnTo>
                  <a:pt x="215" y="102"/>
                </a:lnTo>
                <a:lnTo>
                  <a:pt x="215" y="102"/>
                </a:lnTo>
                <a:close/>
                <a:moveTo>
                  <a:pt x="281" y="249"/>
                </a:moveTo>
                <a:lnTo>
                  <a:pt x="281" y="249"/>
                </a:lnTo>
                <a:lnTo>
                  <a:pt x="281" y="251"/>
                </a:lnTo>
                <a:lnTo>
                  <a:pt x="281" y="251"/>
                </a:lnTo>
                <a:lnTo>
                  <a:pt x="282" y="255"/>
                </a:lnTo>
                <a:lnTo>
                  <a:pt x="282" y="255"/>
                </a:lnTo>
                <a:lnTo>
                  <a:pt x="282" y="255"/>
                </a:lnTo>
                <a:lnTo>
                  <a:pt x="282" y="255"/>
                </a:lnTo>
                <a:lnTo>
                  <a:pt x="284" y="255"/>
                </a:lnTo>
                <a:lnTo>
                  <a:pt x="284" y="255"/>
                </a:lnTo>
                <a:lnTo>
                  <a:pt x="282" y="249"/>
                </a:lnTo>
                <a:lnTo>
                  <a:pt x="282" y="249"/>
                </a:lnTo>
                <a:lnTo>
                  <a:pt x="281" y="249"/>
                </a:lnTo>
                <a:lnTo>
                  <a:pt x="281" y="249"/>
                </a:lnTo>
                <a:close/>
                <a:moveTo>
                  <a:pt x="33" y="309"/>
                </a:moveTo>
                <a:lnTo>
                  <a:pt x="33" y="309"/>
                </a:lnTo>
                <a:lnTo>
                  <a:pt x="35" y="312"/>
                </a:lnTo>
                <a:lnTo>
                  <a:pt x="35" y="312"/>
                </a:lnTo>
                <a:lnTo>
                  <a:pt x="36" y="311"/>
                </a:lnTo>
                <a:lnTo>
                  <a:pt x="39" y="312"/>
                </a:lnTo>
                <a:lnTo>
                  <a:pt x="39" y="312"/>
                </a:lnTo>
                <a:lnTo>
                  <a:pt x="38" y="309"/>
                </a:lnTo>
                <a:lnTo>
                  <a:pt x="38" y="309"/>
                </a:lnTo>
                <a:lnTo>
                  <a:pt x="35" y="309"/>
                </a:lnTo>
                <a:lnTo>
                  <a:pt x="33" y="309"/>
                </a:lnTo>
                <a:lnTo>
                  <a:pt x="33" y="309"/>
                </a:lnTo>
                <a:close/>
                <a:moveTo>
                  <a:pt x="215" y="345"/>
                </a:moveTo>
                <a:lnTo>
                  <a:pt x="215" y="345"/>
                </a:lnTo>
                <a:lnTo>
                  <a:pt x="211" y="344"/>
                </a:lnTo>
                <a:lnTo>
                  <a:pt x="211" y="344"/>
                </a:lnTo>
                <a:lnTo>
                  <a:pt x="211" y="342"/>
                </a:lnTo>
                <a:lnTo>
                  <a:pt x="211" y="342"/>
                </a:lnTo>
                <a:lnTo>
                  <a:pt x="210" y="344"/>
                </a:lnTo>
                <a:lnTo>
                  <a:pt x="210" y="344"/>
                </a:lnTo>
                <a:lnTo>
                  <a:pt x="208" y="345"/>
                </a:lnTo>
                <a:lnTo>
                  <a:pt x="208" y="345"/>
                </a:lnTo>
                <a:lnTo>
                  <a:pt x="210" y="345"/>
                </a:lnTo>
                <a:lnTo>
                  <a:pt x="210" y="345"/>
                </a:lnTo>
                <a:lnTo>
                  <a:pt x="211" y="347"/>
                </a:lnTo>
                <a:lnTo>
                  <a:pt x="211" y="347"/>
                </a:lnTo>
                <a:lnTo>
                  <a:pt x="215" y="345"/>
                </a:lnTo>
                <a:lnTo>
                  <a:pt x="215" y="345"/>
                </a:lnTo>
                <a:close/>
                <a:moveTo>
                  <a:pt x="248" y="96"/>
                </a:moveTo>
                <a:lnTo>
                  <a:pt x="248" y="96"/>
                </a:lnTo>
                <a:lnTo>
                  <a:pt x="252" y="96"/>
                </a:lnTo>
                <a:lnTo>
                  <a:pt x="252" y="96"/>
                </a:lnTo>
                <a:lnTo>
                  <a:pt x="254" y="94"/>
                </a:lnTo>
                <a:lnTo>
                  <a:pt x="254" y="94"/>
                </a:lnTo>
                <a:lnTo>
                  <a:pt x="251" y="94"/>
                </a:lnTo>
                <a:lnTo>
                  <a:pt x="251" y="94"/>
                </a:lnTo>
                <a:lnTo>
                  <a:pt x="249" y="94"/>
                </a:lnTo>
                <a:lnTo>
                  <a:pt x="248" y="96"/>
                </a:lnTo>
                <a:lnTo>
                  <a:pt x="248" y="96"/>
                </a:lnTo>
                <a:lnTo>
                  <a:pt x="248" y="96"/>
                </a:lnTo>
                <a:lnTo>
                  <a:pt x="248" y="96"/>
                </a:lnTo>
                <a:close/>
                <a:moveTo>
                  <a:pt x="245" y="263"/>
                </a:moveTo>
                <a:lnTo>
                  <a:pt x="245" y="263"/>
                </a:lnTo>
                <a:lnTo>
                  <a:pt x="245" y="263"/>
                </a:lnTo>
                <a:lnTo>
                  <a:pt x="245" y="263"/>
                </a:lnTo>
                <a:lnTo>
                  <a:pt x="246" y="260"/>
                </a:lnTo>
                <a:lnTo>
                  <a:pt x="246" y="260"/>
                </a:lnTo>
                <a:lnTo>
                  <a:pt x="246" y="257"/>
                </a:lnTo>
                <a:lnTo>
                  <a:pt x="245" y="254"/>
                </a:lnTo>
                <a:lnTo>
                  <a:pt x="245" y="254"/>
                </a:lnTo>
                <a:lnTo>
                  <a:pt x="245" y="263"/>
                </a:lnTo>
                <a:lnTo>
                  <a:pt x="245" y="263"/>
                </a:lnTo>
                <a:close/>
                <a:moveTo>
                  <a:pt x="121" y="68"/>
                </a:moveTo>
                <a:lnTo>
                  <a:pt x="121" y="68"/>
                </a:lnTo>
                <a:lnTo>
                  <a:pt x="118" y="69"/>
                </a:lnTo>
                <a:lnTo>
                  <a:pt x="117" y="72"/>
                </a:lnTo>
                <a:lnTo>
                  <a:pt x="117" y="72"/>
                </a:lnTo>
                <a:lnTo>
                  <a:pt x="120" y="71"/>
                </a:lnTo>
                <a:lnTo>
                  <a:pt x="120" y="71"/>
                </a:lnTo>
                <a:lnTo>
                  <a:pt x="121" y="71"/>
                </a:lnTo>
                <a:lnTo>
                  <a:pt x="121" y="68"/>
                </a:lnTo>
                <a:lnTo>
                  <a:pt x="121" y="68"/>
                </a:lnTo>
                <a:close/>
                <a:moveTo>
                  <a:pt x="218" y="298"/>
                </a:moveTo>
                <a:lnTo>
                  <a:pt x="218" y="298"/>
                </a:lnTo>
                <a:lnTo>
                  <a:pt x="219" y="296"/>
                </a:lnTo>
                <a:lnTo>
                  <a:pt x="219" y="296"/>
                </a:lnTo>
                <a:lnTo>
                  <a:pt x="219" y="295"/>
                </a:lnTo>
                <a:lnTo>
                  <a:pt x="219" y="295"/>
                </a:lnTo>
                <a:lnTo>
                  <a:pt x="218" y="292"/>
                </a:lnTo>
                <a:lnTo>
                  <a:pt x="218" y="292"/>
                </a:lnTo>
                <a:lnTo>
                  <a:pt x="216" y="295"/>
                </a:lnTo>
                <a:lnTo>
                  <a:pt x="216" y="295"/>
                </a:lnTo>
                <a:lnTo>
                  <a:pt x="218" y="298"/>
                </a:lnTo>
                <a:lnTo>
                  <a:pt x="218" y="298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22" y="151"/>
                </a:lnTo>
                <a:lnTo>
                  <a:pt x="22" y="151"/>
                </a:lnTo>
                <a:lnTo>
                  <a:pt x="27" y="146"/>
                </a:lnTo>
                <a:lnTo>
                  <a:pt x="27" y="146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118" y="88"/>
                </a:moveTo>
                <a:lnTo>
                  <a:pt x="118" y="88"/>
                </a:lnTo>
                <a:lnTo>
                  <a:pt x="120" y="80"/>
                </a:lnTo>
                <a:lnTo>
                  <a:pt x="120" y="80"/>
                </a:lnTo>
                <a:lnTo>
                  <a:pt x="117" y="80"/>
                </a:lnTo>
                <a:lnTo>
                  <a:pt x="117" y="80"/>
                </a:lnTo>
                <a:lnTo>
                  <a:pt x="118" y="88"/>
                </a:lnTo>
                <a:lnTo>
                  <a:pt x="118" y="88"/>
                </a:lnTo>
                <a:close/>
                <a:moveTo>
                  <a:pt x="118" y="377"/>
                </a:moveTo>
                <a:lnTo>
                  <a:pt x="118" y="377"/>
                </a:lnTo>
                <a:lnTo>
                  <a:pt x="125" y="377"/>
                </a:lnTo>
                <a:lnTo>
                  <a:pt x="125" y="377"/>
                </a:lnTo>
                <a:lnTo>
                  <a:pt x="125" y="377"/>
                </a:lnTo>
                <a:lnTo>
                  <a:pt x="125" y="377"/>
                </a:lnTo>
                <a:lnTo>
                  <a:pt x="118" y="375"/>
                </a:lnTo>
                <a:lnTo>
                  <a:pt x="118" y="375"/>
                </a:lnTo>
                <a:lnTo>
                  <a:pt x="118" y="377"/>
                </a:lnTo>
                <a:lnTo>
                  <a:pt x="118" y="377"/>
                </a:lnTo>
                <a:close/>
                <a:moveTo>
                  <a:pt x="120" y="383"/>
                </a:moveTo>
                <a:lnTo>
                  <a:pt x="120" y="383"/>
                </a:lnTo>
                <a:lnTo>
                  <a:pt x="121" y="380"/>
                </a:lnTo>
                <a:lnTo>
                  <a:pt x="121" y="380"/>
                </a:lnTo>
                <a:lnTo>
                  <a:pt x="118" y="380"/>
                </a:lnTo>
                <a:lnTo>
                  <a:pt x="118" y="380"/>
                </a:lnTo>
                <a:lnTo>
                  <a:pt x="117" y="382"/>
                </a:lnTo>
                <a:lnTo>
                  <a:pt x="117" y="382"/>
                </a:lnTo>
                <a:lnTo>
                  <a:pt x="117" y="382"/>
                </a:lnTo>
                <a:lnTo>
                  <a:pt x="120" y="383"/>
                </a:lnTo>
                <a:lnTo>
                  <a:pt x="120" y="383"/>
                </a:lnTo>
                <a:close/>
                <a:moveTo>
                  <a:pt x="233" y="314"/>
                </a:moveTo>
                <a:lnTo>
                  <a:pt x="233" y="314"/>
                </a:lnTo>
                <a:lnTo>
                  <a:pt x="235" y="307"/>
                </a:lnTo>
                <a:lnTo>
                  <a:pt x="235" y="307"/>
                </a:lnTo>
                <a:lnTo>
                  <a:pt x="232" y="311"/>
                </a:lnTo>
                <a:lnTo>
                  <a:pt x="232" y="311"/>
                </a:lnTo>
                <a:lnTo>
                  <a:pt x="233" y="314"/>
                </a:lnTo>
                <a:lnTo>
                  <a:pt x="233" y="314"/>
                </a:lnTo>
                <a:close/>
                <a:moveTo>
                  <a:pt x="279" y="94"/>
                </a:moveTo>
                <a:lnTo>
                  <a:pt x="279" y="94"/>
                </a:lnTo>
                <a:lnTo>
                  <a:pt x="276" y="101"/>
                </a:lnTo>
                <a:lnTo>
                  <a:pt x="276" y="101"/>
                </a:lnTo>
                <a:lnTo>
                  <a:pt x="276" y="101"/>
                </a:lnTo>
                <a:lnTo>
                  <a:pt x="276" y="101"/>
                </a:lnTo>
                <a:lnTo>
                  <a:pt x="281" y="96"/>
                </a:lnTo>
                <a:lnTo>
                  <a:pt x="281" y="96"/>
                </a:lnTo>
                <a:lnTo>
                  <a:pt x="279" y="94"/>
                </a:lnTo>
                <a:lnTo>
                  <a:pt x="279" y="94"/>
                </a:lnTo>
                <a:close/>
                <a:moveTo>
                  <a:pt x="117" y="350"/>
                </a:moveTo>
                <a:lnTo>
                  <a:pt x="117" y="350"/>
                </a:lnTo>
                <a:lnTo>
                  <a:pt x="118" y="350"/>
                </a:lnTo>
                <a:lnTo>
                  <a:pt x="118" y="350"/>
                </a:lnTo>
                <a:lnTo>
                  <a:pt x="123" y="344"/>
                </a:lnTo>
                <a:lnTo>
                  <a:pt x="123" y="344"/>
                </a:lnTo>
                <a:lnTo>
                  <a:pt x="125" y="344"/>
                </a:lnTo>
                <a:lnTo>
                  <a:pt x="125" y="344"/>
                </a:lnTo>
                <a:lnTo>
                  <a:pt x="123" y="344"/>
                </a:lnTo>
                <a:lnTo>
                  <a:pt x="121" y="344"/>
                </a:lnTo>
                <a:lnTo>
                  <a:pt x="121" y="344"/>
                </a:lnTo>
                <a:lnTo>
                  <a:pt x="121" y="347"/>
                </a:lnTo>
                <a:lnTo>
                  <a:pt x="121" y="347"/>
                </a:lnTo>
                <a:lnTo>
                  <a:pt x="118" y="348"/>
                </a:lnTo>
                <a:lnTo>
                  <a:pt x="118" y="348"/>
                </a:lnTo>
                <a:lnTo>
                  <a:pt x="118" y="348"/>
                </a:lnTo>
                <a:lnTo>
                  <a:pt x="117" y="350"/>
                </a:lnTo>
                <a:lnTo>
                  <a:pt x="117" y="350"/>
                </a:lnTo>
                <a:close/>
                <a:moveTo>
                  <a:pt x="245" y="282"/>
                </a:moveTo>
                <a:lnTo>
                  <a:pt x="245" y="282"/>
                </a:lnTo>
                <a:lnTo>
                  <a:pt x="243" y="284"/>
                </a:lnTo>
                <a:lnTo>
                  <a:pt x="241" y="282"/>
                </a:lnTo>
                <a:lnTo>
                  <a:pt x="241" y="282"/>
                </a:lnTo>
                <a:lnTo>
                  <a:pt x="245" y="288"/>
                </a:lnTo>
                <a:lnTo>
                  <a:pt x="245" y="288"/>
                </a:lnTo>
                <a:lnTo>
                  <a:pt x="245" y="282"/>
                </a:lnTo>
                <a:lnTo>
                  <a:pt x="245" y="282"/>
                </a:lnTo>
                <a:close/>
                <a:moveTo>
                  <a:pt x="66" y="317"/>
                </a:moveTo>
                <a:lnTo>
                  <a:pt x="66" y="317"/>
                </a:lnTo>
                <a:lnTo>
                  <a:pt x="71" y="314"/>
                </a:lnTo>
                <a:lnTo>
                  <a:pt x="71" y="314"/>
                </a:lnTo>
                <a:lnTo>
                  <a:pt x="69" y="312"/>
                </a:lnTo>
                <a:lnTo>
                  <a:pt x="69" y="312"/>
                </a:lnTo>
                <a:lnTo>
                  <a:pt x="66" y="315"/>
                </a:lnTo>
                <a:lnTo>
                  <a:pt x="66" y="315"/>
                </a:lnTo>
                <a:lnTo>
                  <a:pt x="66" y="317"/>
                </a:lnTo>
                <a:lnTo>
                  <a:pt x="66" y="317"/>
                </a:lnTo>
                <a:close/>
                <a:moveTo>
                  <a:pt x="77" y="128"/>
                </a:moveTo>
                <a:lnTo>
                  <a:pt x="77" y="128"/>
                </a:lnTo>
                <a:lnTo>
                  <a:pt x="80" y="124"/>
                </a:lnTo>
                <a:lnTo>
                  <a:pt x="82" y="123"/>
                </a:lnTo>
                <a:lnTo>
                  <a:pt x="82" y="123"/>
                </a:lnTo>
                <a:lnTo>
                  <a:pt x="79" y="123"/>
                </a:lnTo>
                <a:lnTo>
                  <a:pt x="79" y="123"/>
                </a:lnTo>
                <a:lnTo>
                  <a:pt x="79" y="123"/>
                </a:lnTo>
                <a:lnTo>
                  <a:pt x="79" y="123"/>
                </a:lnTo>
                <a:lnTo>
                  <a:pt x="77" y="128"/>
                </a:lnTo>
                <a:lnTo>
                  <a:pt x="77" y="128"/>
                </a:lnTo>
                <a:close/>
                <a:moveTo>
                  <a:pt x="293" y="210"/>
                </a:moveTo>
                <a:lnTo>
                  <a:pt x="293" y="210"/>
                </a:lnTo>
                <a:lnTo>
                  <a:pt x="293" y="208"/>
                </a:lnTo>
                <a:lnTo>
                  <a:pt x="293" y="208"/>
                </a:lnTo>
                <a:lnTo>
                  <a:pt x="292" y="206"/>
                </a:lnTo>
                <a:lnTo>
                  <a:pt x="292" y="206"/>
                </a:lnTo>
                <a:lnTo>
                  <a:pt x="290" y="211"/>
                </a:lnTo>
                <a:lnTo>
                  <a:pt x="290" y="211"/>
                </a:lnTo>
                <a:lnTo>
                  <a:pt x="293" y="210"/>
                </a:lnTo>
                <a:lnTo>
                  <a:pt x="293" y="21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76" y="110"/>
                </a:lnTo>
                <a:lnTo>
                  <a:pt x="76" y="110"/>
                </a:lnTo>
                <a:lnTo>
                  <a:pt x="79" y="109"/>
                </a:lnTo>
                <a:lnTo>
                  <a:pt x="79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7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112" y="350"/>
                </a:moveTo>
                <a:lnTo>
                  <a:pt x="112" y="350"/>
                </a:lnTo>
                <a:lnTo>
                  <a:pt x="114" y="350"/>
                </a:lnTo>
                <a:lnTo>
                  <a:pt x="114" y="348"/>
                </a:lnTo>
                <a:lnTo>
                  <a:pt x="114" y="348"/>
                </a:lnTo>
                <a:lnTo>
                  <a:pt x="115" y="348"/>
                </a:lnTo>
                <a:lnTo>
                  <a:pt x="115" y="348"/>
                </a:lnTo>
                <a:lnTo>
                  <a:pt x="115" y="347"/>
                </a:lnTo>
                <a:lnTo>
                  <a:pt x="115" y="345"/>
                </a:lnTo>
                <a:lnTo>
                  <a:pt x="115" y="345"/>
                </a:lnTo>
                <a:lnTo>
                  <a:pt x="112" y="350"/>
                </a:lnTo>
                <a:lnTo>
                  <a:pt x="112" y="350"/>
                </a:lnTo>
                <a:close/>
                <a:moveTo>
                  <a:pt x="128" y="334"/>
                </a:moveTo>
                <a:lnTo>
                  <a:pt x="128" y="334"/>
                </a:lnTo>
                <a:lnTo>
                  <a:pt x="134" y="333"/>
                </a:lnTo>
                <a:lnTo>
                  <a:pt x="134" y="333"/>
                </a:lnTo>
                <a:lnTo>
                  <a:pt x="131" y="333"/>
                </a:lnTo>
                <a:lnTo>
                  <a:pt x="131" y="333"/>
                </a:lnTo>
                <a:lnTo>
                  <a:pt x="129" y="333"/>
                </a:lnTo>
                <a:lnTo>
                  <a:pt x="128" y="334"/>
                </a:lnTo>
                <a:lnTo>
                  <a:pt x="128" y="334"/>
                </a:lnTo>
                <a:lnTo>
                  <a:pt x="128" y="334"/>
                </a:lnTo>
                <a:lnTo>
                  <a:pt x="128" y="334"/>
                </a:lnTo>
                <a:close/>
                <a:moveTo>
                  <a:pt x="93" y="322"/>
                </a:moveTo>
                <a:lnTo>
                  <a:pt x="93" y="322"/>
                </a:lnTo>
                <a:lnTo>
                  <a:pt x="92" y="318"/>
                </a:lnTo>
                <a:lnTo>
                  <a:pt x="92" y="318"/>
                </a:lnTo>
                <a:lnTo>
                  <a:pt x="90" y="320"/>
                </a:lnTo>
                <a:lnTo>
                  <a:pt x="90" y="320"/>
                </a:lnTo>
                <a:lnTo>
                  <a:pt x="90" y="323"/>
                </a:lnTo>
                <a:lnTo>
                  <a:pt x="90" y="323"/>
                </a:lnTo>
                <a:lnTo>
                  <a:pt x="93" y="322"/>
                </a:lnTo>
                <a:lnTo>
                  <a:pt x="93" y="322"/>
                </a:lnTo>
                <a:close/>
                <a:moveTo>
                  <a:pt x="104" y="71"/>
                </a:moveTo>
                <a:lnTo>
                  <a:pt x="104" y="71"/>
                </a:lnTo>
                <a:lnTo>
                  <a:pt x="107" y="69"/>
                </a:lnTo>
                <a:lnTo>
                  <a:pt x="107" y="69"/>
                </a:lnTo>
                <a:lnTo>
                  <a:pt x="109" y="69"/>
                </a:lnTo>
                <a:lnTo>
                  <a:pt x="109" y="68"/>
                </a:lnTo>
                <a:lnTo>
                  <a:pt x="109" y="68"/>
                </a:lnTo>
                <a:lnTo>
                  <a:pt x="104" y="69"/>
                </a:lnTo>
                <a:lnTo>
                  <a:pt x="104" y="69"/>
                </a:lnTo>
                <a:lnTo>
                  <a:pt x="104" y="71"/>
                </a:lnTo>
                <a:lnTo>
                  <a:pt x="104" y="71"/>
                </a:lnTo>
                <a:close/>
                <a:moveTo>
                  <a:pt x="114" y="74"/>
                </a:moveTo>
                <a:lnTo>
                  <a:pt x="114" y="74"/>
                </a:lnTo>
                <a:lnTo>
                  <a:pt x="114" y="72"/>
                </a:lnTo>
                <a:lnTo>
                  <a:pt x="112" y="71"/>
                </a:lnTo>
                <a:lnTo>
                  <a:pt x="112" y="71"/>
                </a:lnTo>
                <a:lnTo>
                  <a:pt x="110" y="72"/>
                </a:lnTo>
                <a:lnTo>
                  <a:pt x="110" y="74"/>
                </a:lnTo>
                <a:lnTo>
                  <a:pt x="110" y="74"/>
                </a:lnTo>
                <a:lnTo>
                  <a:pt x="114" y="74"/>
                </a:lnTo>
                <a:lnTo>
                  <a:pt x="114" y="74"/>
                </a:lnTo>
                <a:close/>
                <a:moveTo>
                  <a:pt x="241" y="96"/>
                </a:moveTo>
                <a:lnTo>
                  <a:pt x="241" y="96"/>
                </a:lnTo>
                <a:lnTo>
                  <a:pt x="245" y="96"/>
                </a:lnTo>
                <a:lnTo>
                  <a:pt x="246" y="93"/>
                </a:lnTo>
                <a:lnTo>
                  <a:pt x="246" y="93"/>
                </a:lnTo>
                <a:lnTo>
                  <a:pt x="243" y="93"/>
                </a:lnTo>
                <a:lnTo>
                  <a:pt x="243" y="93"/>
                </a:lnTo>
                <a:lnTo>
                  <a:pt x="241" y="96"/>
                </a:lnTo>
                <a:lnTo>
                  <a:pt x="241" y="96"/>
                </a:lnTo>
                <a:close/>
                <a:moveTo>
                  <a:pt x="230" y="307"/>
                </a:moveTo>
                <a:lnTo>
                  <a:pt x="230" y="307"/>
                </a:lnTo>
                <a:lnTo>
                  <a:pt x="235" y="303"/>
                </a:lnTo>
                <a:lnTo>
                  <a:pt x="235" y="303"/>
                </a:lnTo>
                <a:lnTo>
                  <a:pt x="235" y="303"/>
                </a:lnTo>
                <a:lnTo>
                  <a:pt x="235" y="303"/>
                </a:lnTo>
                <a:lnTo>
                  <a:pt x="235" y="301"/>
                </a:lnTo>
                <a:lnTo>
                  <a:pt x="235" y="301"/>
                </a:lnTo>
                <a:lnTo>
                  <a:pt x="230" y="306"/>
                </a:lnTo>
                <a:lnTo>
                  <a:pt x="230" y="306"/>
                </a:lnTo>
                <a:lnTo>
                  <a:pt x="230" y="307"/>
                </a:lnTo>
                <a:lnTo>
                  <a:pt x="230" y="307"/>
                </a:lnTo>
                <a:close/>
                <a:moveTo>
                  <a:pt x="99" y="325"/>
                </a:moveTo>
                <a:lnTo>
                  <a:pt x="99" y="325"/>
                </a:lnTo>
                <a:lnTo>
                  <a:pt x="101" y="329"/>
                </a:lnTo>
                <a:lnTo>
                  <a:pt x="101" y="329"/>
                </a:lnTo>
                <a:lnTo>
                  <a:pt x="103" y="329"/>
                </a:lnTo>
                <a:lnTo>
                  <a:pt x="103" y="329"/>
                </a:lnTo>
                <a:lnTo>
                  <a:pt x="101" y="326"/>
                </a:lnTo>
                <a:lnTo>
                  <a:pt x="99" y="326"/>
                </a:lnTo>
                <a:lnTo>
                  <a:pt x="99" y="326"/>
                </a:lnTo>
                <a:lnTo>
                  <a:pt x="99" y="325"/>
                </a:lnTo>
                <a:lnTo>
                  <a:pt x="99" y="325"/>
                </a:lnTo>
                <a:close/>
                <a:moveTo>
                  <a:pt x="300" y="211"/>
                </a:moveTo>
                <a:lnTo>
                  <a:pt x="300" y="211"/>
                </a:lnTo>
                <a:lnTo>
                  <a:pt x="297" y="213"/>
                </a:lnTo>
                <a:lnTo>
                  <a:pt x="297" y="213"/>
                </a:lnTo>
                <a:lnTo>
                  <a:pt x="297" y="214"/>
                </a:lnTo>
                <a:lnTo>
                  <a:pt x="297" y="214"/>
                </a:lnTo>
                <a:lnTo>
                  <a:pt x="300" y="211"/>
                </a:lnTo>
                <a:lnTo>
                  <a:pt x="300" y="211"/>
                </a:lnTo>
                <a:lnTo>
                  <a:pt x="300" y="211"/>
                </a:lnTo>
                <a:lnTo>
                  <a:pt x="300" y="211"/>
                </a:lnTo>
                <a:close/>
                <a:moveTo>
                  <a:pt x="325" y="161"/>
                </a:moveTo>
                <a:lnTo>
                  <a:pt x="325" y="161"/>
                </a:lnTo>
                <a:lnTo>
                  <a:pt x="325" y="154"/>
                </a:lnTo>
                <a:lnTo>
                  <a:pt x="325" y="154"/>
                </a:lnTo>
                <a:lnTo>
                  <a:pt x="323" y="154"/>
                </a:lnTo>
                <a:lnTo>
                  <a:pt x="323" y="154"/>
                </a:lnTo>
                <a:lnTo>
                  <a:pt x="323" y="161"/>
                </a:lnTo>
                <a:lnTo>
                  <a:pt x="323" y="161"/>
                </a:lnTo>
                <a:lnTo>
                  <a:pt x="325" y="161"/>
                </a:lnTo>
                <a:lnTo>
                  <a:pt x="325" y="161"/>
                </a:lnTo>
                <a:close/>
                <a:moveTo>
                  <a:pt x="88" y="345"/>
                </a:moveTo>
                <a:lnTo>
                  <a:pt x="88" y="345"/>
                </a:lnTo>
                <a:lnTo>
                  <a:pt x="88" y="345"/>
                </a:lnTo>
                <a:lnTo>
                  <a:pt x="88" y="345"/>
                </a:lnTo>
                <a:lnTo>
                  <a:pt x="92" y="345"/>
                </a:lnTo>
                <a:lnTo>
                  <a:pt x="92" y="345"/>
                </a:lnTo>
                <a:lnTo>
                  <a:pt x="93" y="345"/>
                </a:lnTo>
                <a:lnTo>
                  <a:pt x="93" y="345"/>
                </a:lnTo>
                <a:lnTo>
                  <a:pt x="93" y="345"/>
                </a:lnTo>
                <a:lnTo>
                  <a:pt x="93" y="345"/>
                </a:lnTo>
                <a:lnTo>
                  <a:pt x="90" y="342"/>
                </a:lnTo>
                <a:lnTo>
                  <a:pt x="90" y="342"/>
                </a:lnTo>
                <a:lnTo>
                  <a:pt x="88" y="345"/>
                </a:lnTo>
                <a:lnTo>
                  <a:pt x="88" y="345"/>
                </a:lnTo>
                <a:close/>
                <a:moveTo>
                  <a:pt x="85" y="156"/>
                </a:moveTo>
                <a:lnTo>
                  <a:pt x="85" y="156"/>
                </a:lnTo>
                <a:lnTo>
                  <a:pt x="85" y="154"/>
                </a:lnTo>
                <a:lnTo>
                  <a:pt x="85" y="154"/>
                </a:lnTo>
                <a:lnTo>
                  <a:pt x="84" y="154"/>
                </a:lnTo>
                <a:lnTo>
                  <a:pt x="84" y="154"/>
                </a:lnTo>
                <a:lnTo>
                  <a:pt x="80" y="158"/>
                </a:lnTo>
                <a:lnTo>
                  <a:pt x="80" y="158"/>
                </a:lnTo>
                <a:lnTo>
                  <a:pt x="85" y="156"/>
                </a:lnTo>
                <a:lnTo>
                  <a:pt x="85" y="156"/>
                </a:lnTo>
                <a:close/>
                <a:moveTo>
                  <a:pt x="60" y="290"/>
                </a:moveTo>
                <a:lnTo>
                  <a:pt x="60" y="290"/>
                </a:lnTo>
                <a:lnTo>
                  <a:pt x="60" y="290"/>
                </a:lnTo>
                <a:lnTo>
                  <a:pt x="60" y="290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0" y="292"/>
                </a:lnTo>
                <a:lnTo>
                  <a:pt x="60" y="292"/>
                </a:lnTo>
                <a:lnTo>
                  <a:pt x="60" y="290"/>
                </a:lnTo>
                <a:lnTo>
                  <a:pt x="60" y="290"/>
                </a:lnTo>
                <a:close/>
                <a:moveTo>
                  <a:pt x="216" y="279"/>
                </a:moveTo>
                <a:lnTo>
                  <a:pt x="216" y="279"/>
                </a:lnTo>
                <a:lnTo>
                  <a:pt x="216" y="276"/>
                </a:lnTo>
                <a:lnTo>
                  <a:pt x="215" y="271"/>
                </a:lnTo>
                <a:lnTo>
                  <a:pt x="215" y="271"/>
                </a:lnTo>
                <a:lnTo>
                  <a:pt x="216" y="279"/>
                </a:lnTo>
                <a:lnTo>
                  <a:pt x="216" y="279"/>
                </a:lnTo>
                <a:close/>
                <a:moveTo>
                  <a:pt x="47" y="162"/>
                </a:moveTo>
                <a:lnTo>
                  <a:pt x="47" y="162"/>
                </a:lnTo>
                <a:lnTo>
                  <a:pt x="47" y="162"/>
                </a:lnTo>
                <a:lnTo>
                  <a:pt x="47" y="162"/>
                </a:lnTo>
                <a:lnTo>
                  <a:pt x="50" y="158"/>
                </a:lnTo>
                <a:lnTo>
                  <a:pt x="50" y="158"/>
                </a:lnTo>
                <a:lnTo>
                  <a:pt x="50" y="158"/>
                </a:lnTo>
                <a:lnTo>
                  <a:pt x="50" y="158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62"/>
                </a:lnTo>
                <a:lnTo>
                  <a:pt x="47" y="162"/>
                </a:lnTo>
                <a:close/>
                <a:moveTo>
                  <a:pt x="112" y="322"/>
                </a:moveTo>
                <a:lnTo>
                  <a:pt x="112" y="322"/>
                </a:lnTo>
                <a:lnTo>
                  <a:pt x="115" y="326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5" y="322"/>
                </a:lnTo>
                <a:lnTo>
                  <a:pt x="115" y="322"/>
                </a:lnTo>
                <a:lnTo>
                  <a:pt x="112" y="322"/>
                </a:lnTo>
                <a:lnTo>
                  <a:pt x="112" y="322"/>
                </a:lnTo>
                <a:close/>
                <a:moveTo>
                  <a:pt x="120" y="358"/>
                </a:moveTo>
                <a:lnTo>
                  <a:pt x="120" y="358"/>
                </a:lnTo>
                <a:lnTo>
                  <a:pt x="120" y="358"/>
                </a:lnTo>
                <a:lnTo>
                  <a:pt x="120" y="358"/>
                </a:lnTo>
                <a:lnTo>
                  <a:pt x="123" y="358"/>
                </a:lnTo>
                <a:lnTo>
                  <a:pt x="123" y="358"/>
                </a:lnTo>
                <a:lnTo>
                  <a:pt x="123" y="358"/>
                </a:lnTo>
                <a:lnTo>
                  <a:pt x="123" y="358"/>
                </a:lnTo>
                <a:lnTo>
                  <a:pt x="126" y="355"/>
                </a:lnTo>
                <a:lnTo>
                  <a:pt x="126" y="355"/>
                </a:lnTo>
                <a:lnTo>
                  <a:pt x="126" y="355"/>
                </a:lnTo>
                <a:lnTo>
                  <a:pt x="126" y="355"/>
                </a:lnTo>
                <a:lnTo>
                  <a:pt x="120" y="358"/>
                </a:lnTo>
                <a:lnTo>
                  <a:pt x="120" y="358"/>
                </a:lnTo>
                <a:close/>
                <a:moveTo>
                  <a:pt x="107" y="85"/>
                </a:moveTo>
                <a:lnTo>
                  <a:pt x="107" y="85"/>
                </a:lnTo>
                <a:lnTo>
                  <a:pt x="107" y="85"/>
                </a:lnTo>
                <a:lnTo>
                  <a:pt x="107" y="85"/>
                </a:lnTo>
                <a:lnTo>
                  <a:pt x="107" y="79"/>
                </a:lnTo>
                <a:lnTo>
                  <a:pt x="107" y="79"/>
                </a:lnTo>
                <a:lnTo>
                  <a:pt x="106" y="79"/>
                </a:lnTo>
                <a:lnTo>
                  <a:pt x="106" y="79"/>
                </a:lnTo>
                <a:lnTo>
                  <a:pt x="107" y="85"/>
                </a:lnTo>
                <a:lnTo>
                  <a:pt x="107" y="85"/>
                </a:lnTo>
                <a:close/>
                <a:moveTo>
                  <a:pt x="226" y="303"/>
                </a:move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4" y="304"/>
                </a:lnTo>
                <a:lnTo>
                  <a:pt x="224" y="304"/>
                </a:lnTo>
                <a:lnTo>
                  <a:pt x="226" y="306"/>
                </a:lnTo>
                <a:lnTo>
                  <a:pt x="226" y="306"/>
                </a:lnTo>
                <a:lnTo>
                  <a:pt x="227" y="304"/>
                </a:lnTo>
                <a:lnTo>
                  <a:pt x="227" y="304"/>
                </a:lnTo>
                <a:lnTo>
                  <a:pt x="226" y="303"/>
                </a:lnTo>
                <a:lnTo>
                  <a:pt x="226" y="303"/>
                </a:lnTo>
                <a:close/>
                <a:moveTo>
                  <a:pt x="117" y="282"/>
                </a:moveTo>
                <a:lnTo>
                  <a:pt x="117" y="282"/>
                </a:lnTo>
                <a:lnTo>
                  <a:pt x="115" y="282"/>
                </a:lnTo>
                <a:lnTo>
                  <a:pt x="115" y="282"/>
                </a:lnTo>
                <a:lnTo>
                  <a:pt x="117" y="295"/>
                </a:lnTo>
                <a:lnTo>
                  <a:pt x="117" y="295"/>
                </a:lnTo>
                <a:lnTo>
                  <a:pt x="117" y="282"/>
                </a:lnTo>
                <a:lnTo>
                  <a:pt x="117" y="282"/>
                </a:lnTo>
                <a:close/>
                <a:moveTo>
                  <a:pt x="273" y="139"/>
                </a:moveTo>
                <a:lnTo>
                  <a:pt x="273" y="139"/>
                </a:lnTo>
                <a:lnTo>
                  <a:pt x="271" y="142"/>
                </a:lnTo>
                <a:lnTo>
                  <a:pt x="271" y="142"/>
                </a:lnTo>
                <a:lnTo>
                  <a:pt x="276" y="140"/>
                </a:lnTo>
                <a:lnTo>
                  <a:pt x="276" y="140"/>
                </a:lnTo>
                <a:lnTo>
                  <a:pt x="273" y="139"/>
                </a:lnTo>
                <a:lnTo>
                  <a:pt x="273" y="139"/>
                </a:lnTo>
                <a:close/>
                <a:moveTo>
                  <a:pt x="290" y="192"/>
                </a:moveTo>
                <a:lnTo>
                  <a:pt x="290" y="192"/>
                </a:lnTo>
                <a:lnTo>
                  <a:pt x="290" y="192"/>
                </a:lnTo>
                <a:lnTo>
                  <a:pt x="290" y="192"/>
                </a:lnTo>
                <a:lnTo>
                  <a:pt x="287" y="195"/>
                </a:lnTo>
                <a:lnTo>
                  <a:pt x="287" y="195"/>
                </a:lnTo>
                <a:lnTo>
                  <a:pt x="290" y="195"/>
                </a:lnTo>
                <a:lnTo>
                  <a:pt x="290" y="195"/>
                </a:lnTo>
                <a:lnTo>
                  <a:pt x="290" y="192"/>
                </a:lnTo>
                <a:lnTo>
                  <a:pt x="290" y="192"/>
                </a:lnTo>
                <a:close/>
                <a:moveTo>
                  <a:pt x="169" y="79"/>
                </a:moveTo>
                <a:lnTo>
                  <a:pt x="169" y="79"/>
                </a:lnTo>
                <a:lnTo>
                  <a:pt x="167" y="77"/>
                </a:lnTo>
                <a:lnTo>
                  <a:pt x="167" y="77"/>
                </a:lnTo>
                <a:lnTo>
                  <a:pt x="166" y="80"/>
                </a:lnTo>
                <a:lnTo>
                  <a:pt x="166" y="80"/>
                </a:lnTo>
                <a:lnTo>
                  <a:pt x="169" y="79"/>
                </a:lnTo>
                <a:lnTo>
                  <a:pt x="169" y="79"/>
                </a:lnTo>
                <a:close/>
                <a:moveTo>
                  <a:pt x="90" y="317"/>
                </a:moveTo>
                <a:lnTo>
                  <a:pt x="90" y="317"/>
                </a:lnTo>
                <a:lnTo>
                  <a:pt x="87" y="312"/>
                </a:lnTo>
                <a:lnTo>
                  <a:pt x="87" y="312"/>
                </a:lnTo>
                <a:lnTo>
                  <a:pt x="88" y="317"/>
                </a:lnTo>
                <a:lnTo>
                  <a:pt x="88" y="317"/>
                </a:lnTo>
                <a:lnTo>
                  <a:pt x="90" y="317"/>
                </a:lnTo>
                <a:lnTo>
                  <a:pt x="90" y="317"/>
                </a:lnTo>
                <a:close/>
                <a:moveTo>
                  <a:pt x="230" y="301"/>
                </a:moveTo>
                <a:lnTo>
                  <a:pt x="230" y="301"/>
                </a:lnTo>
                <a:lnTo>
                  <a:pt x="229" y="299"/>
                </a:lnTo>
                <a:lnTo>
                  <a:pt x="229" y="299"/>
                </a:lnTo>
                <a:lnTo>
                  <a:pt x="227" y="299"/>
                </a:lnTo>
                <a:lnTo>
                  <a:pt x="227" y="299"/>
                </a:lnTo>
                <a:lnTo>
                  <a:pt x="229" y="303"/>
                </a:lnTo>
                <a:lnTo>
                  <a:pt x="229" y="303"/>
                </a:lnTo>
                <a:lnTo>
                  <a:pt x="230" y="301"/>
                </a:lnTo>
                <a:lnTo>
                  <a:pt x="230" y="301"/>
                </a:lnTo>
                <a:close/>
                <a:moveTo>
                  <a:pt x="101" y="385"/>
                </a:moveTo>
                <a:lnTo>
                  <a:pt x="101" y="385"/>
                </a:lnTo>
                <a:lnTo>
                  <a:pt x="98" y="386"/>
                </a:lnTo>
                <a:lnTo>
                  <a:pt x="98" y="386"/>
                </a:lnTo>
                <a:lnTo>
                  <a:pt x="103" y="388"/>
                </a:lnTo>
                <a:lnTo>
                  <a:pt x="103" y="388"/>
                </a:lnTo>
                <a:lnTo>
                  <a:pt x="101" y="385"/>
                </a:lnTo>
                <a:lnTo>
                  <a:pt x="101" y="385"/>
                </a:lnTo>
                <a:close/>
                <a:moveTo>
                  <a:pt x="221" y="131"/>
                </a:moveTo>
                <a:lnTo>
                  <a:pt x="221" y="131"/>
                </a:lnTo>
                <a:lnTo>
                  <a:pt x="216" y="135"/>
                </a:lnTo>
                <a:lnTo>
                  <a:pt x="216" y="135"/>
                </a:lnTo>
                <a:lnTo>
                  <a:pt x="219" y="134"/>
                </a:lnTo>
                <a:lnTo>
                  <a:pt x="221" y="131"/>
                </a:lnTo>
                <a:lnTo>
                  <a:pt x="221" y="131"/>
                </a:lnTo>
                <a:close/>
                <a:moveTo>
                  <a:pt x="260" y="118"/>
                </a:move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56" y="117"/>
                </a:lnTo>
                <a:lnTo>
                  <a:pt x="256" y="117"/>
                </a:lnTo>
                <a:lnTo>
                  <a:pt x="256" y="118"/>
                </a:lnTo>
                <a:lnTo>
                  <a:pt x="256" y="118"/>
                </a:lnTo>
                <a:lnTo>
                  <a:pt x="260" y="118"/>
                </a:lnTo>
                <a:lnTo>
                  <a:pt x="260" y="118"/>
                </a:lnTo>
                <a:close/>
                <a:moveTo>
                  <a:pt x="281" y="233"/>
                </a:moveTo>
                <a:lnTo>
                  <a:pt x="281" y="233"/>
                </a:lnTo>
                <a:lnTo>
                  <a:pt x="281" y="233"/>
                </a:lnTo>
                <a:lnTo>
                  <a:pt x="281" y="233"/>
                </a:lnTo>
                <a:lnTo>
                  <a:pt x="279" y="235"/>
                </a:lnTo>
                <a:lnTo>
                  <a:pt x="279" y="235"/>
                </a:lnTo>
                <a:lnTo>
                  <a:pt x="279" y="236"/>
                </a:lnTo>
                <a:lnTo>
                  <a:pt x="281" y="236"/>
                </a:lnTo>
                <a:lnTo>
                  <a:pt x="281" y="236"/>
                </a:lnTo>
                <a:lnTo>
                  <a:pt x="282" y="238"/>
                </a:lnTo>
                <a:lnTo>
                  <a:pt x="282" y="238"/>
                </a:lnTo>
                <a:lnTo>
                  <a:pt x="281" y="233"/>
                </a:lnTo>
                <a:lnTo>
                  <a:pt x="281" y="233"/>
                </a:lnTo>
                <a:close/>
                <a:moveTo>
                  <a:pt x="274" y="192"/>
                </a:moveTo>
                <a:lnTo>
                  <a:pt x="274" y="192"/>
                </a:lnTo>
                <a:lnTo>
                  <a:pt x="274" y="192"/>
                </a:lnTo>
                <a:lnTo>
                  <a:pt x="274" y="192"/>
                </a:lnTo>
                <a:lnTo>
                  <a:pt x="276" y="186"/>
                </a:lnTo>
                <a:lnTo>
                  <a:pt x="276" y="186"/>
                </a:lnTo>
                <a:lnTo>
                  <a:pt x="274" y="186"/>
                </a:lnTo>
                <a:lnTo>
                  <a:pt x="274" y="186"/>
                </a:lnTo>
                <a:lnTo>
                  <a:pt x="274" y="192"/>
                </a:lnTo>
                <a:lnTo>
                  <a:pt x="274" y="192"/>
                </a:lnTo>
                <a:close/>
                <a:moveTo>
                  <a:pt x="297" y="208"/>
                </a:moveTo>
                <a:lnTo>
                  <a:pt x="297" y="208"/>
                </a:lnTo>
                <a:lnTo>
                  <a:pt x="298" y="208"/>
                </a:lnTo>
                <a:lnTo>
                  <a:pt x="298" y="208"/>
                </a:lnTo>
                <a:lnTo>
                  <a:pt x="297" y="205"/>
                </a:lnTo>
                <a:lnTo>
                  <a:pt x="297" y="205"/>
                </a:lnTo>
                <a:lnTo>
                  <a:pt x="297" y="205"/>
                </a:lnTo>
                <a:lnTo>
                  <a:pt x="297" y="205"/>
                </a:lnTo>
                <a:lnTo>
                  <a:pt x="297" y="208"/>
                </a:lnTo>
                <a:lnTo>
                  <a:pt x="297" y="208"/>
                </a:lnTo>
                <a:close/>
                <a:moveTo>
                  <a:pt x="219" y="328"/>
                </a:move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3"/>
                </a:lnTo>
                <a:lnTo>
                  <a:pt x="219" y="323"/>
                </a:lnTo>
                <a:lnTo>
                  <a:pt x="218" y="326"/>
                </a:lnTo>
                <a:lnTo>
                  <a:pt x="218" y="326"/>
                </a:lnTo>
                <a:lnTo>
                  <a:pt x="219" y="328"/>
                </a:lnTo>
                <a:lnTo>
                  <a:pt x="219" y="328"/>
                </a:lnTo>
                <a:close/>
                <a:moveTo>
                  <a:pt x="292" y="225"/>
                </a:moveTo>
                <a:lnTo>
                  <a:pt x="292" y="225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2" y="222"/>
                </a:lnTo>
                <a:lnTo>
                  <a:pt x="292" y="225"/>
                </a:lnTo>
                <a:lnTo>
                  <a:pt x="292" y="225"/>
                </a:lnTo>
                <a:close/>
                <a:moveTo>
                  <a:pt x="211" y="318"/>
                </a:moveTo>
                <a:lnTo>
                  <a:pt x="211" y="318"/>
                </a:lnTo>
                <a:lnTo>
                  <a:pt x="208" y="322"/>
                </a:lnTo>
                <a:lnTo>
                  <a:pt x="208" y="322"/>
                </a:lnTo>
                <a:lnTo>
                  <a:pt x="208" y="323"/>
                </a:lnTo>
                <a:lnTo>
                  <a:pt x="208" y="323"/>
                </a:lnTo>
                <a:lnTo>
                  <a:pt x="211" y="320"/>
                </a:lnTo>
                <a:lnTo>
                  <a:pt x="211" y="320"/>
                </a:lnTo>
                <a:lnTo>
                  <a:pt x="211" y="320"/>
                </a:lnTo>
                <a:lnTo>
                  <a:pt x="211" y="318"/>
                </a:lnTo>
                <a:lnTo>
                  <a:pt x="211" y="318"/>
                </a:lnTo>
                <a:close/>
                <a:moveTo>
                  <a:pt x="88" y="118"/>
                </a:move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90" y="118"/>
                </a:lnTo>
                <a:lnTo>
                  <a:pt x="90" y="118"/>
                </a:lnTo>
                <a:lnTo>
                  <a:pt x="90" y="117"/>
                </a:lnTo>
                <a:lnTo>
                  <a:pt x="90" y="117"/>
                </a:lnTo>
                <a:lnTo>
                  <a:pt x="90" y="115"/>
                </a:lnTo>
                <a:lnTo>
                  <a:pt x="90" y="115"/>
                </a:lnTo>
                <a:lnTo>
                  <a:pt x="88" y="118"/>
                </a:lnTo>
                <a:lnTo>
                  <a:pt x="88" y="118"/>
                </a:lnTo>
                <a:close/>
                <a:moveTo>
                  <a:pt x="131" y="337"/>
                </a:moveTo>
                <a:lnTo>
                  <a:pt x="131" y="337"/>
                </a:lnTo>
                <a:lnTo>
                  <a:pt x="126" y="337"/>
                </a:lnTo>
                <a:lnTo>
                  <a:pt x="126" y="337"/>
                </a:lnTo>
                <a:lnTo>
                  <a:pt x="126" y="339"/>
                </a:lnTo>
                <a:lnTo>
                  <a:pt x="126" y="339"/>
                </a:lnTo>
                <a:lnTo>
                  <a:pt x="128" y="339"/>
                </a:lnTo>
                <a:lnTo>
                  <a:pt x="131" y="337"/>
                </a:lnTo>
                <a:lnTo>
                  <a:pt x="131" y="337"/>
                </a:lnTo>
                <a:close/>
                <a:moveTo>
                  <a:pt x="235" y="285"/>
                </a:moveTo>
                <a:lnTo>
                  <a:pt x="235" y="285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90"/>
                </a:lnTo>
                <a:lnTo>
                  <a:pt x="232" y="290"/>
                </a:lnTo>
                <a:lnTo>
                  <a:pt x="235" y="285"/>
                </a:lnTo>
                <a:lnTo>
                  <a:pt x="235" y="285"/>
                </a:lnTo>
                <a:close/>
                <a:moveTo>
                  <a:pt x="47" y="225"/>
                </a:moveTo>
                <a:lnTo>
                  <a:pt x="47" y="225"/>
                </a:lnTo>
                <a:lnTo>
                  <a:pt x="47" y="229"/>
                </a:lnTo>
                <a:lnTo>
                  <a:pt x="49" y="232"/>
                </a:lnTo>
                <a:lnTo>
                  <a:pt x="49" y="232"/>
                </a:lnTo>
                <a:lnTo>
                  <a:pt x="47" y="225"/>
                </a:lnTo>
                <a:lnTo>
                  <a:pt x="47" y="225"/>
                </a:lnTo>
                <a:close/>
                <a:moveTo>
                  <a:pt x="303" y="173"/>
                </a:moveTo>
                <a:lnTo>
                  <a:pt x="303" y="173"/>
                </a:lnTo>
                <a:lnTo>
                  <a:pt x="301" y="169"/>
                </a:lnTo>
                <a:lnTo>
                  <a:pt x="301" y="169"/>
                </a:lnTo>
                <a:lnTo>
                  <a:pt x="301" y="169"/>
                </a:lnTo>
                <a:lnTo>
                  <a:pt x="301" y="169"/>
                </a:lnTo>
                <a:lnTo>
                  <a:pt x="301" y="175"/>
                </a:lnTo>
                <a:lnTo>
                  <a:pt x="301" y="175"/>
                </a:lnTo>
                <a:lnTo>
                  <a:pt x="303" y="173"/>
                </a:lnTo>
                <a:lnTo>
                  <a:pt x="303" y="173"/>
                </a:lnTo>
                <a:close/>
                <a:moveTo>
                  <a:pt x="177" y="336"/>
                </a:moveTo>
                <a:lnTo>
                  <a:pt x="177" y="336"/>
                </a:lnTo>
                <a:lnTo>
                  <a:pt x="175" y="333"/>
                </a:lnTo>
                <a:lnTo>
                  <a:pt x="175" y="333"/>
                </a:lnTo>
                <a:lnTo>
                  <a:pt x="175" y="333"/>
                </a:lnTo>
                <a:lnTo>
                  <a:pt x="175" y="333"/>
                </a:lnTo>
                <a:lnTo>
                  <a:pt x="175" y="336"/>
                </a:lnTo>
                <a:lnTo>
                  <a:pt x="175" y="336"/>
                </a:lnTo>
                <a:lnTo>
                  <a:pt x="177" y="336"/>
                </a:lnTo>
                <a:lnTo>
                  <a:pt x="177" y="336"/>
                </a:lnTo>
                <a:close/>
                <a:moveTo>
                  <a:pt x="265" y="91"/>
                </a:moveTo>
                <a:lnTo>
                  <a:pt x="265" y="91"/>
                </a:lnTo>
                <a:lnTo>
                  <a:pt x="265" y="91"/>
                </a:lnTo>
                <a:lnTo>
                  <a:pt x="265" y="91"/>
                </a:lnTo>
                <a:lnTo>
                  <a:pt x="262" y="94"/>
                </a:lnTo>
                <a:lnTo>
                  <a:pt x="262" y="94"/>
                </a:lnTo>
                <a:lnTo>
                  <a:pt x="263" y="94"/>
                </a:lnTo>
                <a:lnTo>
                  <a:pt x="263" y="94"/>
                </a:lnTo>
                <a:lnTo>
                  <a:pt x="265" y="91"/>
                </a:lnTo>
                <a:lnTo>
                  <a:pt x="265" y="91"/>
                </a:lnTo>
                <a:close/>
                <a:moveTo>
                  <a:pt x="98" y="262"/>
                </a:moveTo>
                <a:lnTo>
                  <a:pt x="98" y="262"/>
                </a:lnTo>
                <a:lnTo>
                  <a:pt x="98" y="262"/>
                </a:lnTo>
                <a:lnTo>
                  <a:pt x="98" y="262"/>
                </a:lnTo>
                <a:lnTo>
                  <a:pt x="98" y="268"/>
                </a:lnTo>
                <a:lnTo>
                  <a:pt x="98" y="268"/>
                </a:lnTo>
                <a:lnTo>
                  <a:pt x="98" y="268"/>
                </a:lnTo>
                <a:lnTo>
                  <a:pt x="98" y="268"/>
                </a:lnTo>
                <a:lnTo>
                  <a:pt x="98" y="262"/>
                </a:lnTo>
                <a:lnTo>
                  <a:pt x="98" y="262"/>
                </a:lnTo>
                <a:close/>
                <a:moveTo>
                  <a:pt x="208" y="317"/>
                </a:moveTo>
                <a:lnTo>
                  <a:pt x="208" y="317"/>
                </a:lnTo>
                <a:lnTo>
                  <a:pt x="208" y="317"/>
                </a:lnTo>
                <a:lnTo>
                  <a:pt x="208" y="317"/>
                </a:lnTo>
                <a:lnTo>
                  <a:pt x="210" y="315"/>
                </a:lnTo>
                <a:lnTo>
                  <a:pt x="210" y="315"/>
                </a:lnTo>
                <a:lnTo>
                  <a:pt x="208" y="312"/>
                </a:lnTo>
                <a:lnTo>
                  <a:pt x="208" y="312"/>
                </a:lnTo>
                <a:lnTo>
                  <a:pt x="208" y="312"/>
                </a:lnTo>
                <a:lnTo>
                  <a:pt x="208" y="312"/>
                </a:lnTo>
                <a:lnTo>
                  <a:pt x="208" y="317"/>
                </a:lnTo>
                <a:lnTo>
                  <a:pt x="208" y="317"/>
                </a:lnTo>
                <a:close/>
                <a:moveTo>
                  <a:pt x="208" y="98"/>
                </a:moveTo>
                <a:lnTo>
                  <a:pt x="208" y="98"/>
                </a:lnTo>
                <a:lnTo>
                  <a:pt x="208" y="98"/>
                </a:lnTo>
                <a:lnTo>
                  <a:pt x="208" y="98"/>
                </a:lnTo>
                <a:lnTo>
                  <a:pt x="210" y="99"/>
                </a:lnTo>
                <a:lnTo>
                  <a:pt x="210" y="99"/>
                </a:lnTo>
                <a:lnTo>
                  <a:pt x="211" y="98"/>
                </a:lnTo>
                <a:lnTo>
                  <a:pt x="211" y="98"/>
                </a:lnTo>
                <a:lnTo>
                  <a:pt x="211" y="98"/>
                </a:lnTo>
                <a:lnTo>
                  <a:pt x="211" y="98"/>
                </a:lnTo>
                <a:lnTo>
                  <a:pt x="208" y="98"/>
                </a:lnTo>
                <a:lnTo>
                  <a:pt x="208" y="98"/>
                </a:lnTo>
                <a:close/>
                <a:moveTo>
                  <a:pt x="32" y="195"/>
                </a:moveTo>
                <a:lnTo>
                  <a:pt x="32" y="195"/>
                </a:lnTo>
                <a:lnTo>
                  <a:pt x="32" y="195"/>
                </a:lnTo>
                <a:lnTo>
                  <a:pt x="32" y="195"/>
                </a:lnTo>
                <a:lnTo>
                  <a:pt x="32" y="195"/>
                </a:lnTo>
                <a:lnTo>
                  <a:pt x="32" y="189"/>
                </a:lnTo>
                <a:lnTo>
                  <a:pt x="32" y="189"/>
                </a:lnTo>
                <a:lnTo>
                  <a:pt x="32" y="189"/>
                </a:lnTo>
                <a:lnTo>
                  <a:pt x="32" y="189"/>
                </a:lnTo>
                <a:lnTo>
                  <a:pt x="32" y="195"/>
                </a:lnTo>
                <a:lnTo>
                  <a:pt x="32" y="195"/>
                </a:lnTo>
                <a:close/>
                <a:moveTo>
                  <a:pt x="298" y="199"/>
                </a:moveTo>
                <a:lnTo>
                  <a:pt x="298" y="199"/>
                </a:lnTo>
                <a:lnTo>
                  <a:pt x="301" y="195"/>
                </a:lnTo>
                <a:lnTo>
                  <a:pt x="301" y="195"/>
                </a:lnTo>
                <a:lnTo>
                  <a:pt x="301" y="195"/>
                </a:lnTo>
                <a:lnTo>
                  <a:pt x="301" y="195"/>
                </a:lnTo>
                <a:lnTo>
                  <a:pt x="297" y="197"/>
                </a:lnTo>
                <a:lnTo>
                  <a:pt x="297" y="197"/>
                </a:lnTo>
                <a:lnTo>
                  <a:pt x="298" y="199"/>
                </a:lnTo>
                <a:lnTo>
                  <a:pt x="298" y="199"/>
                </a:lnTo>
                <a:close/>
                <a:moveTo>
                  <a:pt x="74" y="99"/>
                </a:moveTo>
                <a:lnTo>
                  <a:pt x="74" y="99"/>
                </a:lnTo>
                <a:lnTo>
                  <a:pt x="76" y="98"/>
                </a:lnTo>
                <a:lnTo>
                  <a:pt x="76" y="98"/>
                </a:lnTo>
                <a:lnTo>
                  <a:pt x="76" y="94"/>
                </a:lnTo>
                <a:lnTo>
                  <a:pt x="76" y="94"/>
                </a:lnTo>
                <a:lnTo>
                  <a:pt x="76" y="96"/>
                </a:lnTo>
                <a:lnTo>
                  <a:pt x="76" y="96"/>
                </a:lnTo>
                <a:lnTo>
                  <a:pt x="74" y="99"/>
                </a:lnTo>
                <a:lnTo>
                  <a:pt x="74" y="99"/>
                </a:lnTo>
                <a:close/>
                <a:moveTo>
                  <a:pt x="271" y="143"/>
                </a:moveTo>
                <a:lnTo>
                  <a:pt x="271" y="143"/>
                </a:lnTo>
                <a:lnTo>
                  <a:pt x="270" y="143"/>
                </a:lnTo>
                <a:lnTo>
                  <a:pt x="270" y="145"/>
                </a:lnTo>
                <a:lnTo>
                  <a:pt x="270" y="145"/>
                </a:lnTo>
                <a:lnTo>
                  <a:pt x="268" y="148"/>
                </a:lnTo>
                <a:lnTo>
                  <a:pt x="268" y="148"/>
                </a:lnTo>
                <a:lnTo>
                  <a:pt x="271" y="143"/>
                </a:lnTo>
                <a:lnTo>
                  <a:pt x="271" y="143"/>
                </a:lnTo>
                <a:close/>
                <a:moveTo>
                  <a:pt x="129" y="356"/>
                </a:moveTo>
                <a:lnTo>
                  <a:pt x="129" y="356"/>
                </a:lnTo>
                <a:lnTo>
                  <a:pt x="131" y="356"/>
                </a:lnTo>
                <a:lnTo>
                  <a:pt x="133" y="355"/>
                </a:lnTo>
                <a:lnTo>
                  <a:pt x="133" y="355"/>
                </a:lnTo>
                <a:lnTo>
                  <a:pt x="129" y="355"/>
                </a:lnTo>
                <a:lnTo>
                  <a:pt x="129" y="355"/>
                </a:lnTo>
                <a:lnTo>
                  <a:pt x="129" y="356"/>
                </a:lnTo>
                <a:lnTo>
                  <a:pt x="129" y="356"/>
                </a:lnTo>
                <a:close/>
                <a:moveTo>
                  <a:pt x="218" y="77"/>
                </a:move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8" y="76"/>
                </a:lnTo>
                <a:lnTo>
                  <a:pt x="218" y="76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8" y="77"/>
                </a:lnTo>
                <a:lnTo>
                  <a:pt x="218" y="77"/>
                </a:lnTo>
                <a:close/>
                <a:moveTo>
                  <a:pt x="41" y="216"/>
                </a:move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21"/>
                </a:lnTo>
                <a:lnTo>
                  <a:pt x="41" y="221"/>
                </a:lnTo>
                <a:lnTo>
                  <a:pt x="41" y="222"/>
                </a:lnTo>
                <a:lnTo>
                  <a:pt x="41" y="222"/>
                </a:lnTo>
                <a:lnTo>
                  <a:pt x="41" y="216"/>
                </a:lnTo>
                <a:lnTo>
                  <a:pt x="41" y="216"/>
                </a:lnTo>
                <a:close/>
                <a:moveTo>
                  <a:pt x="101" y="307"/>
                </a:moveTo>
                <a:lnTo>
                  <a:pt x="101" y="307"/>
                </a:lnTo>
                <a:lnTo>
                  <a:pt x="99" y="304"/>
                </a:lnTo>
                <a:lnTo>
                  <a:pt x="99" y="304"/>
                </a:lnTo>
                <a:lnTo>
                  <a:pt x="99" y="304"/>
                </a:lnTo>
                <a:lnTo>
                  <a:pt x="99" y="304"/>
                </a:lnTo>
                <a:lnTo>
                  <a:pt x="99" y="307"/>
                </a:lnTo>
                <a:lnTo>
                  <a:pt x="99" y="307"/>
                </a:lnTo>
                <a:lnTo>
                  <a:pt x="99" y="307"/>
                </a:lnTo>
                <a:lnTo>
                  <a:pt x="99" y="307"/>
                </a:lnTo>
                <a:lnTo>
                  <a:pt x="101" y="307"/>
                </a:lnTo>
                <a:lnTo>
                  <a:pt x="101" y="307"/>
                </a:lnTo>
                <a:close/>
                <a:moveTo>
                  <a:pt x="96" y="315"/>
                </a:moveTo>
                <a:lnTo>
                  <a:pt x="96" y="315"/>
                </a:lnTo>
                <a:lnTo>
                  <a:pt x="96" y="315"/>
                </a:lnTo>
                <a:lnTo>
                  <a:pt x="96" y="315"/>
                </a:lnTo>
                <a:lnTo>
                  <a:pt x="93" y="317"/>
                </a:lnTo>
                <a:lnTo>
                  <a:pt x="93" y="317"/>
                </a:lnTo>
                <a:lnTo>
                  <a:pt x="95" y="318"/>
                </a:lnTo>
                <a:lnTo>
                  <a:pt x="95" y="318"/>
                </a:lnTo>
                <a:lnTo>
                  <a:pt x="96" y="315"/>
                </a:lnTo>
                <a:lnTo>
                  <a:pt x="96" y="315"/>
                </a:lnTo>
                <a:close/>
                <a:moveTo>
                  <a:pt x="117" y="438"/>
                </a:moveTo>
                <a:lnTo>
                  <a:pt x="117" y="438"/>
                </a:lnTo>
                <a:lnTo>
                  <a:pt x="117" y="438"/>
                </a:lnTo>
                <a:lnTo>
                  <a:pt x="117" y="438"/>
                </a:lnTo>
                <a:lnTo>
                  <a:pt x="120" y="434"/>
                </a:lnTo>
                <a:lnTo>
                  <a:pt x="120" y="434"/>
                </a:lnTo>
                <a:lnTo>
                  <a:pt x="118" y="434"/>
                </a:lnTo>
                <a:lnTo>
                  <a:pt x="118" y="434"/>
                </a:lnTo>
                <a:lnTo>
                  <a:pt x="117" y="438"/>
                </a:lnTo>
                <a:lnTo>
                  <a:pt x="117" y="438"/>
                </a:lnTo>
                <a:close/>
                <a:moveTo>
                  <a:pt x="174" y="370"/>
                </a:moveTo>
                <a:lnTo>
                  <a:pt x="174" y="370"/>
                </a:lnTo>
                <a:lnTo>
                  <a:pt x="172" y="372"/>
                </a:lnTo>
                <a:lnTo>
                  <a:pt x="170" y="375"/>
                </a:lnTo>
                <a:lnTo>
                  <a:pt x="170" y="375"/>
                </a:lnTo>
                <a:lnTo>
                  <a:pt x="174" y="370"/>
                </a:lnTo>
                <a:lnTo>
                  <a:pt x="174" y="370"/>
                </a:lnTo>
                <a:close/>
                <a:moveTo>
                  <a:pt x="177" y="367"/>
                </a:moveTo>
                <a:lnTo>
                  <a:pt x="177" y="367"/>
                </a:lnTo>
                <a:lnTo>
                  <a:pt x="175" y="369"/>
                </a:lnTo>
                <a:lnTo>
                  <a:pt x="175" y="370"/>
                </a:lnTo>
                <a:lnTo>
                  <a:pt x="175" y="370"/>
                </a:lnTo>
                <a:lnTo>
                  <a:pt x="178" y="369"/>
                </a:lnTo>
                <a:lnTo>
                  <a:pt x="178" y="369"/>
                </a:lnTo>
                <a:lnTo>
                  <a:pt x="177" y="367"/>
                </a:lnTo>
                <a:lnTo>
                  <a:pt x="177" y="367"/>
                </a:lnTo>
                <a:close/>
                <a:moveTo>
                  <a:pt x="204" y="143"/>
                </a:moveTo>
                <a:lnTo>
                  <a:pt x="204" y="143"/>
                </a:lnTo>
                <a:lnTo>
                  <a:pt x="202" y="143"/>
                </a:lnTo>
                <a:lnTo>
                  <a:pt x="202" y="143"/>
                </a:lnTo>
                <a:lnTo>
                  <a:pt x="202" y="145"/>
                </a:lnTo>
                <a:lnTo>
                  <a:pt x="204" y="145"/>
                </a:lnTo>
                <a:lnTo>
                  <a:pt x="204" y="145"/>
                </a:lnTo>
                <a:lnTo>
                  <a:pt x="204" y="143"/>
                </a:lnTo>
                <a:lnTo>
                  <a:pt x="204" y="143"/>
                </a:lnTo>
                <a:close/>
                <a:moveTo>
                  <a:pt x="191" y="345"/>
                </a:moveTo>
                <a:lnTo>
                  <a:pt x="191" y="345"/>
                </a:lnTo>
                <a:lnTo>
                  <a:pt x="191" y="345"/>
                </a:lnTo>
                <a:lnTo>
                  <a:pt x="191" y="345"/>
                </a:lnTo>
                <a:lnTo>
                  <a:pt x="188" y="347"/>
                </a:lnTo>
                <a:lnTo>
                  <a:pt x="188" y="347"/>
                </a:lnTo>
                <a:lnTo>
                  <a:pt x="189" y="348"/>
                </a:lnTo>
                <a:lnTo>
                  <a:pt x="189" y="348"/>
                </a:lnTo>
                <a:lnTo>
                  <a:pt x="191" y="345"/>
                </a:lnTo>
                <a:lnTo>
                  <a:pt x="191" y="345"/>
                </a:lnTo>
                <a:close/>
                <a:moveTo>
                  <a:pt x="235" y="105"/>
                </a:moveTo>
                <a:lnTo>
                  <a:pt x="235" y="105"/>
                </a:lnTo>
                <a:lnTo>
                  <a:pt x="233" y="109"/>
                </a:lnTo>
                <a:lnTo>
                  <a:pt x="233" y="109"/>
                </a:lnTo>
                <a:lnTo>
                  <a:pt x="235" y="109"/>
                </a:lnTo>
                <a:lnTo>
                  <a:pt x="235" y="109"/>
                </a:lnTo>
                <a:lnTo>
                  <a:pt x="235" y="107"/>
                </a:lnTo>
                <a:lnTo>
                  <a:pt x="235" y="105"/>
                </a:lnTo>
                <a:lnTo>
                  <a:pt x="235" y="105"/>
                </a:lnTo>
                <a:close/>
                <a:moveTo>
                  <a:pt x="265" y="151"/>
                </a:moveTo>
                <a:lnTo>
                  <a:pt x="265" y="151"/>
                </a:lnTo>
                <a:lnTo>
                  <a:pt x="263" y="154"/>
                </a:lnTo>
                <a:lnTo>
                  <a:pt x="263" y="154"/>
                </a:lnTo>
                <a:lnTo>
                  <a:pt x="263" y="154"/>
                </a:lnTo>
                <a:lnTo>
                  <a:pt x="263" y="154"/>
                </a:lnTo>
                <a:lnTo>
                  <a:pt x="265" y="153"/>
                </a:lnTo>
                <a:lnTo>
                  <a:pt x="265" y="151"/>
                </a:lnTo>
                <a:lnTo>
                  <a:pt x="265" y="151"/>
                </a:lnTo>
                <a:close/>
                <a:moveTo>
                  <a:pt x="155" y="331"/>
                </a:moveTo>
                <a:lnTo>
                  <a:pt x="155" y="331"/>
                </a:lnTo>
                <a:lnTo>
                  <a:pt x="155" y="331"/>
                </a:lnTo>
                <a:lnTo>
                  <a:pt x="155" y="331"/>
                </a:lnTo>
                <a:lnTo>
                  <a:pt x="156" y="331"/>
                </a:lnTo>
                <a:lnTo>
                  <a:pt x="158" y="329"/>
                </a:lnTo>
                <a:lnTo>
                  <a:pt x="158" y="329"/>
                </a:lnTo>
                <a:lnTo>
                  <a:pt x="155" y="331"/>
                </a:lnTo>
                <a:lnTo>
                  <a:pt x="155" y="331"/>
                </a:lnTo>
                <a:close/>
                <a:moveTo>
                  <a:pt x="98" y="273"/>
                </a:moveTo>
                <a:lnTo>
                  <a:pt x="98" y="273"/>
                </a:lnTo>
                <a:lnTo>
                  <a:pt x="99" y="271"/>
                </a:lnTo>
                <a:lnTo>
                  <a:pt x="98" y="270"/>
                </a:lnTo>
                <a:lnTo>
                  <a:pt x="98" y="270"/>
                </a:lnTo>
                <a:lnTo>
                  <a:pt x="98" y="270"/>
                </a:lnTo>
                <a:lnTo>
                  <a:pt x="98" y="270"/>
                </a:lnTo>
                <a:lnTo>
                  <a:pt x="98" y="273"/>
                </a:lnTo>
                <a:lnTo>
                  <a:pt x="98" y="273"/>
                </a:lnTo>
                <a:close/>
                <a:moveTo>
                  <a:pt x="137" y="329"/>
                </a:moveTo>
                <a:lnTo>
                  <a:pt x="137" y="329"/>
                </a:lnTo>
                <a:lnTo>
                  <a:pt x="131" y="329"/>
                </a:lnTo>
                <a:lnTo>
                  <a:pt x="131" y="329"/>
                </a:lnTo>
                <a:lnTo>
                  <a:pt x="134" y="329"/>
                </a:lnTo>
                <a:lnTo>
                  <a:pt x="137" y="329"/>
                </a:lnTo>
                <a:lnTo>
                  <a:pt x="137" y="329"/>
                </a:lnTo>
                <a:close/>
                <a:moveTo>
                  <a:pt x="226" y="296"/>
                </a:moveTo>
                <a:lnTo>
                  <a:pt x="226" y="296"/>
                </a:lnTo>
                <a:lnTo>
                  <a:pt x="226" y="296"/>
                </a:lnTo>
                <a:lnTo>
                  <a:pt x="226" y="296"/>
                </a:lnTo>
                <a:lnTo>
                  <a:pt x="227" y="296"/>
                </a:lnTo>
                <a:lnTo>
                  <a:pt x="227" y="296"/>
                </a:lnTo>
                <a:lnTo>
                  <a:pt x="226" y="293"/>
                </a:lnTo>
                <a:lnTo>
                  <a:pt x="226" y="293"/>
                </a:lnTo>
                <a:lnTo>
                  <a:pt x="224" y="295"/>
                </a:lnTo>
                <a:lnTo>
                  <a:pt x="224" y="295"/>
                </a:lnTo>
                <a:lnTo>
                  <a:pt x="226" y="296"/>
                </a:lnTo>
                <a:lnTo>
                  <a:pt x="226" y="296"/>
                </a:lnTo>
                <a:close/>
                <a:moveTo>
                  <a:pt x="41" y="255"/>
                </a:moveTo>
                <a:lnTo>
                  <a:pt x="41" y="255"/>
                </a:lnTo>
                <a:lnTo>
                  <a:pt x="41" y="257"/>
                </a:lnTo>
                <a:lnTo>
                  <a:pt x="43" y="260"/>
                </a:lnTo>
                <a:lnTo>
                  <a:pt x="43" y="260"/>
                </a:lnTo>
                <a:lnTo>
                  <a:pt x="41" y="255"/>
                </a:lnTo>
                <a:lnTo>
                  <a:pt x="41" y="255"/>
                </a:lnTo>
                <a:close/>
                <a:moveTo>
                  <a:pt x="259" y="232"/>
                </a:moveTo>
                <a:lnTo>
                  <a:pt x="259" y="232"/>
                </a:lnTo>
                <a:lnTo>
                  <a:pt x="259" y="230"/>
                </a:lnTo>
                <a:lnTo>
                  <a:pt x="259" y="230"/>
                </a:lnTo>
                <a:lnTo>
                  <a:pt x="251" y="230"/>
                </a:lnTo>
                <a:lnTo>
                  <a:pt x="251" y="230"/>
                </a:lnTo>
                <a:lnTo>
                  <a:pt x="257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2"/>
                </a:lnTo>
                <a:close/>
                <a:moveTo>
                  <a:pt x="279" y="230"/>
                </a:moveTo>
                <a:lnTo>
                  <a:pt x="279" y="230"/>
                </a:lnTo>
                <a:lnTo>
                  <a:pt x="281" y="230"/>
                </a:lnTo>
                <a:lnTo>
                  <a:pt x="281" y="227"/>
                </a:lnTo>
                <a:lnTo>
                  <a:pt x="281" y="227"/>
                </a:lnTo>
                <a:lnTo>
                  <a:pt x="279" y="230"/>
                </a:lnTo>
                <a:lnTo>
                  <a:pt x="279" y="230"/>
                </a:lnTo>
                <a:close/>
                <a:moveTo>
                  <a:pt x="109" y="105"/>
                </a:moveTo>
                <a:lnTo>
                  <a:pt x="109" y="105"/>
                </a:lnTo>
                <a:lnTo>
                  <a:pt x="109" y="113"/>
                </a:lnTo>
                <a:lnTo>
                  <a:pt x="109" y="113"/>
                </a:lnTo>
                <a:lnTo>
                  <a:pt x="109" y="105"/>
                </a:lnTo>
                <a:lnTo>
                  <a:pt x="109" y="105"/>
                </a:lnTo>
                <a:close/>
                <a:moveTo>
                  <a:pt x="98" y="372"/>
                </a:moveTo>
                <a:lnTo>
                  <a:pt x="98" y="372"/>
                </a:lnTo>
                <a:lnTo>
                  <a:pt x="96" y="374"/>
                </a:lnTo>
                <a:lnTo>
                  <a:pt x="96" y="375"/>
                </a:lnTo>
                <a:lnTo>
                  <a:pt x="96" y="375"/>
                </a:lnTo>
                <a:lnTo>
                  <a:pt x="98" y="374"/>
                </a:lnTo>
                <a:lnTo>
                  <a:pt x="98" y="374"/>
                </a:lnTo>
                <a:lnTo>
                  <a:pt x="98" y="372"/>
                </a:lnTo>
                <a:lnTo>
                  <a:pt x="98" y="372"/>
                </a:lnTo>
                <a:close/>
                <a:moveTo>
                  <a:pt x="257" y="247"/>
                </a:moveTo>
                <a:lnTo>
                  <a:pt x="257" y="247"/>
                </a:lnTo>
                <a:lnTo>
                  <a:pt x="259" y="246"/>
                </a:lnTo>
                <a:lnTo>
                  <a:pt x="257" y="244"/>
                </a:lnTo>
                <a:lnTo>
                  <a:pt x="257" y="244"/>
                </a:lnTo>
                <a:lnTo>
                  <a:pt x="257" y="247"/>
                </a:lnTo>
                <a:lnTo>
                  <a:pt x="257" y="247"/>
                </a:lnTo>
                <a:close/>
                <a:moveTo>
                  <a:pt x="118" y="408"/>
                </a:moveTo>
                <a:lnTo>
                  <a:pt x="118" y="408"/>
                </a:lnTo>
                <a:lnTo>
                  <a:pt x="117" y="411"/>
                </a:lnTo>
                <a:lnTo>
                  <a:pt x="117" y="411"/>
                </a:lnTo>
                <a:lnTo>
                  <a:pt x="118" y="410"/>
                </a:lnTo>
                <a:lnTo>
                  <a:pt x="118" y="408"/>
                </a:lnTo>
                <a:lnTo>
                  <a:pt x="118" y="408"/>
                </a:lnTo>
                <a:close/>
                <a:moveTo>
                  <a:pt x="202" y="328"/>
                </a:moveTo>
                <a:lnTo>
                  <a:pt x="202" y="328"/>
                </a:lnTo>
                <a:lnTo>
                  <a:pt x="204" y="329"/>
                </a:lnTo>
                <a:lnTo>
                  <a:pt x="204" y="329"/>
                </a:lnTo>
                <a:lnTo>
                  <a:pt x="205" y="326"/>
                </a:lnTo>
                <a:lnTo>
                  <a:pt x="207" y="325"/>
                </a:lnTo>
                <a:lnTo>
                  <a:pt x="207" y="325"/>
                </a:lnTo>
                <a:lnTo>
                  <a:pt x="205" y="325"/>
                </a:lnTo>
                <a:lnTo>
                  <a:pt x="205" y="325"/>
                </a:lnTo>
                <a:lnTo>
                  <a:pt x="202" y="328"/>
                </a:lnTo>
                <a:lnTo>
                  <a:pt x="202" y="328"/>
                </a:lnTo>
                <a:close/>
                <a:moveTo>
                  <a:pt x="265" y="230"/>
                </a:moveTo>
                <a:lnTo>
                  <a:pt x="265" y="230"/>
                </a:lnTo>
                <a:lnTo>
                  <a:pt x="263" y="230"/>
                </a:lnTo>
                <a:lnTo>
                  <a:pt x="263" y="230"/>
                </a:lnTo>
                <a:lnTo>
                  <a:pt x="265" y="232"/>
                </a:lnTo>
                <a:lnTo>
                  <a:pt x="265" y="230"/>
                </a:lnTo>
                <a:lnTo>
                  <a:pt x="265" y="230"/>
                </a:lnTo>
                <a:close/>
                <a:moveTo>
                  <a:pt x="158" y="336"/>
                </a:moveTo>
                <a:lnTo>
                  <a:pt x="158" y="336"/>
                </a:lnTo>
                <a:lnTo>
                  <a:pt x="155" y="339"/>
                </a:lnTo>
                <a:lnTo>
                  <a:pt x="155" y="339"/>
                </a:lnTo>
                <a:lnTo>
                  <a:pt x="158" y="336"/>
                </a:lnTo>
                <a:lnTo>
                  <a:pt x="158" y="336"/>
                </a:lnTo>
                <a:close/>
                <a:moveTo>
                  <a:pt x="74" y="102"/>
                </a:moveTo>
                <a:lnTo>
                  <a:pt x="74" y="102"/>
                </a:lnTo>
                <a:lnTo>
                  <a:pt x="74" y="102"/>
                </a:lnTo>
                <a:lnTo>
                  <a:pt x="74" y="102"/>
                </a:lnTo>
                <a:lnTo>
                  <a:pt x="77" y="101"/>
                </a:lnTo>
                <a:lnTo>
                  <a:pt x="77" y="101"/>
                </a:lnTo>
                <a:lnTo>
                  <a:pt x="77" y="101"/>
                </a:lnTo>
                <a:lnTo>
                  <a:pt x="77" y="101"/>
                </a:lnTo>
                <a:lnTo>
                  <a:pt x="74" y="102"/>
                </a:lnTo>
                <a:lnTo>
                  <a:pt x="74" y="102"/>
                </a:lnTo>
                <a:close/>
                <a:moveTo>
                  <a:pt x="85" y="123"/>
                </a:moveTo>
                <a:lnTo>
                  <a:pt x="85" y="123"/>
                </a:lnTo>
                <a:lnTo>
                  <a:pt x="85" y="123"/>
                </a:lnTo>
                <a:lnTo>
                  <a:pt x="85" y="123"/>
                </a:lnTo>
                <a:lnTo>
                  <a:pt x="88" y="121"/>
                </a:lnTo>
                <a:lnTo>
                  <a:pt x="88" y="121"/>
                </a:lnTo>
                <a:lnTo>
                  <a:pt x="88" y="121"/>
                </a:lnTo>
                <a:lnTo>
                  <a:pt x="88" y="121"/>
                </a:lnTo>
                <a:lnTo>
                  <a:pt x="87" y="121"/>
                </a:lnTo>
                <a:lnTo>
                  <a:pt x="85" y="123"/>
                </a:lnTo>
                <a:lnTo>
                  <a:pt x="85" y="123"/>
                </a:lnTo>
                <a:close/>
                <a:moveTo>
                  <a:pt x="172" y="361"/>
                </a:moveTo>
                <a:lnTo>
                  <a:pt x="172" y="361"/>
                </a:lnTo>
                <a:lnTo>
                  <a:pt x="172" y="363"/>
                </a:lnTo>
                <a:lnTo>
                  <a:pt x="172" y="363"/>
                </a:lnTo>
                <a:lnTo>
                  <a:pt x="174" y="361"/>
                </a:lnTo>
                <a:lnTo>
                  <a:pt x="174" y="361"/>
                </a:lnTo>
                <a:lnTo>
                  <a:pt x="174" y="361"/>
                </a:lnTo>
                <a:lnTo>
                  <a:pt x="174" y="361"/>
                </a:lnTo>
                <a:lnTo>
                  <a:pt x="172" y="361"/>
                </a:lnTo>
                <a:lnTo>
                  <a:pt x="172" y="361"/>
                </a:lnTo>
                <a:close/>
                <a:moveTo>
                  <a:pt x="252" y="162"/>
                </a:moveTo>
                <a:lnTo>
                  <a:pt x="252" y="162"/>
                </a:lnTo>
                <a:lnTo>
                  <a:pt x="256" y="162"/>
                </a:lnTo>
                <a:lnTo>
                  <a:pt x="256" y="161"/>
                </a:lnTo>
                <a:lnTo>
                  <a:pt x="256" y="161"/>
                </a:lnTo>
                <a:lnTo>
                  <a:pt x="252" y="162"/>
                </a:lnTo>
                <a:lnTo>
                  <a:pt x="252" y="162"/>
                </a:lnTo>
                <a:close/>
                <a:moveTo>
                  <a:pt x="44" y="165"/>
                </a:moveTo>
                <a:lnTo>
                  <a:pt x="44" y="165"/>
                </a:lnTo>
                <a:lnTo>
                  <a:pt x="44" y="164"/>
                </a:lnTo>
                <a:lnTo>
                  <a:pt x="44" y="161"/>
                </a:lnTo>
                <a:lnTo>
                  <a:pt x="44" y="161"/>
                </a:lnTo>
                <a:lnTo>
                  <a:pt x="44" y="165"/>
                </a:lnTo>
                <a:lnTo>
                  <a:pt x="44" y="165"/>
                </a:lnTo>
                <a:close/>
                <a:moveTo>
                  <a:pt x="167" y="66"/>
                </a:moveTo>
                <a:lnTo>
                  <a:pt x="167" y="66"/>
                </a:lnTo>
                <a:lnTo>
                  <a:pt x="167" y="66"/>
                </a:lnTo>
                <a:lnTo>
                  <a:pt x="167" y="66"/>
                </a:lnTo>
                <a:lnTo>
                  <a:pt x="166" y="68"/>
                </a:lnTo>
                <a:lnTo>
                  <a:pt x="166" y="68"/>
                </a:lnTo>
                <a:lnTo>
                  <a:pt x="166" y="68"/>
                </a:lnTo>
                <a:lnTo>
                  <a:pt x="166" y="68"/>
                </a:lnTo>
                <a:lnTo>
                  <a:pt x="167" y="66"/>
                </a:lnTo>
                <a:lnTo>
                  <a:pt x="167" y="66"/>
                </a:lnTo>
                <a:close/>
                <a:moveTo>
                  <a:pt x="224" y="128"/>
                </a:moveTo>
                <a:lnTo>
                  <a:pt x="224" y="128"/>
                </a:lnTo>
                <a:lnTo>
                  <a:pt x="224" y="131"/>
                </a:lnTo>
                <a:lnTo>
                  <a:pt x="224" y="131"/>
                </a:lnTo>
                <a:lnTo>
                  <a:pt x="226" y="129"/>
                </a:lnTo>
                <a:lnTo>
                  <a:pt x="224" y="128"/>
                </a:lnTo>
                <a:lnTo>
                  <a:pt x="224" y="128"/>
                </a:lnTo>
                <a:close/>
                <a:moveTo>
                  <a:pt x="107" y="74"/>
                </a:moveTo>
                <a:lnTo>
                  <a:pt x="107" y="74"/>
                </a:lnTo>
                <a:lnTo>
                  <a:pt x="107" y="72"/>
                </a:lnTo>
                <a:lnTo>
                  <a:pt x="107" y="72"/>
                </a:lnTo>
                <a:lnTo>
                  <a:pt x="106" y="74"/>
                </a:lnTo>
                <a:lnTo>
                  <a:pt x="106" y="74"/>
                </a:lnTo>
                <a:lnTo>
                  <a:pt x="106" y="74"/>
                </a:lnTo>
                <a:lnTo>
                  <a:pt x="106" y="74"/>
                </a:lnTo>
                <a:lnTo>
                  <a:pt x="107" y="74"/>
                </a:lnTo>
                <a:lnTo>
                  <a:pt x="107" y="74"/>
                </a:lnTo>
                <a:close/>
                <a:moveTo>
                  <a:pt x="267" y="290"/>
                </a:moveTo>
                <a:lnTo>
                  <a:pt x="267" y="290"/>
                </a:lnTo>
                <a:lnTo>
                  <a:pt x="268" y="288"/>
                </a:lnTo>
                <a:lnTo>
                  <a:pt x="268" y="288"/>
                </a:lnTo>
                <a:lnTo>
                  <a:pt x="268" y="288"/>
                </a:lnTo>
                <a:lnTo>
                  <a:pt x="267" y="290"/>
                </a:lnTo>
                <a:lnTo>
                  <a:pt x="267" y="290"/>
                </a:lnTo>
                <a:close/>
                <a:moveTo>
                  <a:pt x="229" y="293"/>
                </a:moveTo>
                <a:lnTo>
                  <a:pt x="229" y="293"/>
                </a:lnTo>
                <a:lnTo>
                  <a:pt x="229" y="292"/>
                </a:lnTo>
                <a:lnTo>
                  <a:pt x="229" y="292"/>
                </a:lnTo>
                <a:lnTo>
                  <a:pt x="229" y="292"/>
                </a:lnTo>
                <a:lnTo>
                  <a:pt x="229" y="293"/>
                </a:lnTo>
                <a:lnTo>
                  <a:pt x="229" y="293"/>
                </a:lnTo>
                <a:close/>
                <a:moveTo>
                  <a:pt x="248" y="293"/>
                </a:moveTo>
                <a:lnTo>
                  <a:pt x="248" y="293"/>
                </a:lnTo>
                <a:lnTo>
                  <a:pt x="246" y="295"/>
                </a:lnTo>
                <a:lnTo>
                  <a:pt x="248" y="296"/>
                </a:lnTo>
                <a:lnTo>
                  <a:pt x="248" y="296"/>
                </a:lnTo>
                <a:lnTo>
                  <a:pt x="248" y="293"/>
                </a:lnTo>
                <a:lnTo>
                  <a:pt x="248" y="293"/>
                </a:lnTo>
                <a:close/>
                <a:moveTo>
                  <a:pt x="129" y="80"/>
                </a:moveTo>
                <a:lnTo>
                  <a:pt x="129" y="80"/>
                </a:lnTo>
                <a:lnTo>
                  <a:pt x="128" y="82"/>
                </a:lnTo>
                <a:lnTo>
                  <a:pt x="128" y="83"/>
                </a:lnTo>
                <a:lnTo>
                  <a:pt x="128" y="83"/>
                </a:lnTo>
                <a:lnTo>
                  <a:pt x="129" y="80"/>
                </a:lnTo>
                <a:lnTo>
                  <a:pt x="129" y="80"/>
                </a:lnTo>
                <a:close/>
                <a:moveTo>
                  <a:pt x="202" y="233"/>
                </a:moveTo>
                <a:lnTo>
                  <a:pt x="202" y="233"/>
                </a:lnTo>
                <a:lnTo>
                  <a:pt x="205" y="233"/>
                </a:lnTo>
                <a:lnTo>
                  <a:pt x="205" y="233"/>
                </a:lnTo>
                <a:lnTo>
                  <a:pt x="202" y="233"/>
                </a:lnTo>
                <a:lnTo>
                  <a:pt x="202" y="233"/>
                </a:lnTo>
                <a:close/>
                <a:moveTo>
                  <a:pt x="125" y="74"/>
                </a:moveTo>
                <a:lnTo>
                  <a:pt x="125" y="74"/>
                </a:lnTo>
                <a:lnTo>
                  <a:pt x="125" y="72"/>
                </a:lnTo>
                <a:lnTo>
                  <a:pt x="125" y="72"/>
                </a:lnTo>
                <a:lnTo>
                  <a:pt x="123" y="74"/>
                </a:lnTo>
                <a:lnTo>
                  <a:pt x="123" y="74"/>
                </a:lnTo>
                <a:lnTo>
                  <a:pt x="125" y="74"/>
                </a:lnTo>
                <a:lnTo>
                  <a:pt x="125" y="74"/>
                </a:lnTo>
                <a:lnTo>
                  <a:pt x="125" y="74"/>
                </a:lnTo>
                <a:lnTo>
                  <a:pt x="125" y="74"/>
                </a:lnTo>
                <a:close/>
                <a:moveTo>
                  <a:pt x="202" y="148"/>
                </a:moveTo>
                <a:lnTo>
                  <a:pt x="202" y="148"/>
                </a:lnTo>
                <a:lnTo>
                  <a:pt x="204" y="151"/>
                </a:lnTo>
                <a:lnTo>
                  <a:pt x="204" y="151"/>
                </a:lnTo>
                <a:lnTo>
                  <a:pt x="204" y="150"/>
                </a:lnTo>
                <a:lnTo>
                  <a:pt x="202" y="148"/>
                </a:lnTo>
                <a:lnTo>
                  <a:pt x="202" y="148"/>
                </a:lnTo>
                <a:close/>
                <a:moveTo>
                  <a:pt x="106" y="402"/>
                </a:moveTo>
                <a:lnTo>
                  <a:pt x="106" y="402"/>
                </a:lnTo>
                <a:lnTo>
                  <a:pt x="104" y="402"/>
                </a:lnTo>
                <a:lnTo>
                  <a:pt x="104" y="402"/>
                </a:lnTo>
                <a:lnTo>
                  <a:pt x="106" y="404"/>
                </a:lnTo>
                <a:lnTo>
                  <a:pt x="106" y="404"/>
                </a:lnTo>
                <a:lnTo>
                  <a:pt x="106" y="402"/>
                </a:lnTo>
                <a:lnTo>
                  <a:pt x="106" y="402"/>
                </a:lnTo>
                <a:close/>
                <a:moveTo>
                  <a:pt x="151" y="76"/>
                </a:moveTo>
                <a:lnTo>
                  <a:pt x="151" y="76"/>
                </a:lnTo>
                <a:lnTo>
                  <a:pt x="153" y="74"/>
                </a:lnTo>
                <a:lnTo>
                  <a:pt x="153" y="74"/>
                </a:lnTo>
                <a:lnTo>
                  <a:pt x="153" y="74"/>
                </a:lnTo>
                <a:lnTo>
                  <a:pt x="151" y="76"/>
                </a:lnTo>
                <a:lnTo>
                  <a:pt x="151" y="76"/>
                </a:lnTo>
                <a:close/>
                <a:moveTo>
                  <a:pt x="151" y="336"/>
                </a:moveTo>
                <a:lnTo>
                  <a:pt x="151" y="336"/>
                </a:lnTo>
                <a:lnTo>
                  <a:pt x="153" y="334"/>
                </a:lnTo>
                <a:lnTo>
                  <a:pt x="153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6"/>
                </a:lnTo>
                <a:lnTo>
                  <a:pt x="151" y="336"/>
                </a:lnTo>
                <a:close/>
                <a:moveTo>
                  <a:pt x="136" y="336"/>
                </a:moveTo>
                <a:lnTo>
                  <a:pt x="136" y="336"/>
                </a:lnTo>
                <a:lnTo>
                  <a:pt x="136" y="337"/>
                </a:lnTo>
                <a:lnTo>
                  <a:pt x="136" y="337"/>
                </a:lnTo>
                <a:lnTo>
                  <a:pt x="139" y="336"/>
                </a:lnTo>
                <a:lnTo>
                  <a:pt x="139" y="336"/>
                </a:lnTo>
                <a:lnTo>
                  <a:pt x="137" y="336"/>
                </a:lnTo>
                <a:lnTo>
                  <a:pt x="136" y="336"/>
                </a:lnTo>
                <a:lnTo>
                  <a:pt x="136" y="336"/>
                </a:lnTo>
                <a:close/>
                <a:moveTo>
                  <a:pt x="112" y="306"/>
                </a:moveTo>
                <a:lnTo>
                  <a:pt x="112" y="306"/>
                </a:lnTo>
                <a:lnTo>
                  <a:pt x="114" y="307"/>
                </a:lnTo>
                <a:lnTo>
                  <a:pt x="114" y="307"/>
                </a:lnTo>
                <a:lnTo>
                  <a:pt x="112" y="306"/>
                </a:lnTo>
                <a:lnTo>
                  <a:pt x="112" y="306"/>
                </a:lnTo>
                <a:close/>
                <a:moveTo>
                  <a:pt x="103" y="77"/>
                </a:move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80"/>
                </a:lnTo>
                <a:lnTo>
                  <a:pt x="103" y="80"/>
                </a:lnTo>
                <a:lnTo>
                  <a:pt x="103" y="80"/>
                </a:lnTo>
                <a:lnTo>
                  <a:pt x="103" y="80"/>
                </a:lnTo>
                <a:lnTo>
                  <a:pt x="103" y="77"/>
                </a:lnTo>
                <a:lnTo>
                  <a:pt x="103" y="77"/>
                </a:lnTo>
                <a:close/>
                <a:moveTo>
                  <a:pt x="189" y="331"/>
                </a:moveTo>
                <a:lnTo>
                  <a:pt x="189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29"/>
                </a:lnTo>
                <a:lnTo>
                  <a:pt x="191" y="329"/>
                </a:lnTo>
                <a:lnTo>
                  <a:pt x="189" y="331"/>
                </a:lnTo>
                <a:lnTo>
                  <a:pt x="189" y="331"/>
                </a:lnTo>
                <a:close/>
                <a:moveTo>
                  <a:pt x="303" y="178"/>
                </a:moveTo>
                <a:lnTo>
                  <a:pt x="303" y="178"/>
                </a:lnTo>
                <a:lnTo>
                  <a:pt x="304" y="176"/>
                </a:lnTo>
                <a:lnTo>
                  <a:pt x="304" y="176"/>
                </a:lnTo>
                <a:lnTo>
                  <a:pt x="303" y="176"/>
                </a:lnTo>
                <a:lnTo>
                  <a:pt x="303" y="178"/>
                </a:lnTo>
                <a:lnTo>
                  <a:pt x="303" y="178"/>
                </a:lnTo>
                <a:close/>
                <a:moveTo>
                  <a:pt x="235" y="281"/>
                </a:moveTo>
                <a:lnTo>
                  <a:pt x="235" y="281"/>
                </a:lnTo>
                <a:lnTo>
                  <a:pt x="233" y="282"/>
                </a:lnTo>
                <a:lnTo>
                  <a:pt x="233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1"/>
                </a:lnTo>
                <a:lnTo>
                  <a:pt x="235" y="281"/>
                </a:lnTo>
                <a:close/>
                <a:moveTo>
                  <a:pt x="87" y="282"/>
                </a:moveTo>
                <a:lnTo>
                  <a:pt x="87" y="282"/>
                </a:lnTo>
                <a:lnTo>
                  <a:pt x="87" y="282"/>
                </a:lnTo>
                <a:lnTo>
                  <a:pt x="87" y="282"/>
                </a:lnTo>
                <a:lnTo>
                  <a:pt x="88" y="282"/>
                </a:lnTo>
                <a:lnTo>
                  <a:pt x="88" y="282"/>
                </a:lnTo>
                <a:lnTo>
                  <a:pt x="88" y="281"/>
                </a:lnTo>
                <a:lnTo>
                  <a:pt x="88" y="281"/>
                </a:lnTo>
                <a:lnTo>
                  <a:pt x="87" y="282"/>
                </a:lnTo>
                <a:lnTo>
                  <a:pt x="87" y="282"/>
                </a:lnTo>
                <a:close/>
                <a:moveTo>
                  <a:pt x="240" y="298"/>
                </a:moveTo>
                <a:lnTo>
                  <a:pt x="240" y="298"/>
                </a:lnTo>
                <a:lnTo>
                  <a:pt x="240" y="298"/>
                </a:lnTo>
                <a:lnTo>
                  <a:pt x="240" y="298"/>
                </a:lnTo>
                <a:lnTo>
                  <a:pt x="238" y="299"/>
                </a:lnTo>
                <a:lnTo>
                  <a:pt x="238" y="299"/>
                </a:lnTo>
                <a:lnTo>
                  <a:pt x="240" y="298"/>
                </a:lnTo>
                <a:lnTo>
                  <a:pt x="240" y="298"/>
                </a:lnTo>
                <a:close/>
                <a:moveTo>
                  <a:pt x="218" y="139"/>
                </a:moveTo>
                <a:lnTo>
                  <a:pt x="218" y="139"/>
                </a:lnTo>
                <a:lnTo>
                  <a:pt x="216" y="140"/>
                </a:lnTo>
                <a:lnTo>
                  <a:pt x="216" y="140"/>
                </a:lnTo>
                <a:lnTo>
                  <a:pt x="218" y="140"/>
                </a:lnTo>
                <a:lnTo>
                  <a:pt x="218" y="139"/>
                </a:lnTo>
                <a:lnTo>
                  <a:pt x="218" y="139"/>
                </a:lnTo>
                <a:close/>
                <a:moveTo>
                  <a:pt x="88" y="288"/>
                </a:moveTo>
                <a:lnTo>
                  <a:pt x="88" y="288"/>
                </a:lnTo>
                <a:lnTo>
                  <a:pt x="90" y="290"/>
                </a:lnTo>
                <a:lnTo>
                  <a:pt x="90" y="290"/>
                </a:lnTo>
                <a:lnTo>
                  <a:pt x="90" y="288"/>
                </a:lnTo>
                <a:lnTo>
                  <a:pt x="90" y="288"/>
                </a:lnTo>
                <a:lnTo>
                  <a:pt x="88" y="288"/>
                </a:lnTo>
                <a:lnTo>
                  <a:pt x="88" y="288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2" y="298"/>
                </a:lnTo>
                <a:lnTo>
                  <a:pt x="222" y="298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82" y="254"/>
                </a:moveTo>
                <a:lnTo>
                  <a:pt x="82" y="254"/>
                </a:lnTo>
                <a:lnTo>
                  <a:pt x="82" y="252"/>
                </a:lnTo>
                <a:lnTo>
                  <a:pt x="82" y="252"/>
                </a:lnTo>
                <a:lnTo>
                  <a:pt x="82" y="254"/>
                </a:lnTo>
                <a:lnTo>
                  <a:pt x="82" y="254"/>
                </a:lnTo>
                <a:lnTo>
                  <a:pt x="82" y="254"/>
                </a:lnTo>
                <a:lnTo>
                  <a:pt x="82" y="254"/>
                </a:lnTo>
                <a:lnTo>
                  <a:pt x="82" y="254"/>
                </a:lnTo>
                <a:lnTo>
                  <a:pt x="82" y="254"/>
                </a:lnTo>
                <a:close/>
                <a:moveTo>
                  <a:pt x="254" y="113"/>
                </a:moveTo>
                <a:lnTo>
                  <a:pt x="254" y="113"/>
                </a:lnTo>
                <a:lnTo>
                  <a:pt x="254" y="113"/>
                </a:lnTo>
                <a:lnTo>
                  <a:pt x="256" y="112"/>
                </a:lnTo>
                <a:lnTo>
                  <a:pt x="256" y="112"/>
                </a:lnTo>
                <a:lnTo>
                  <a:pt x="254" y="113"/>
                </a:lnTo>
                <a:lnTo>
                  <a:pt x="254" y="113"/>
                </a:lnTo>
                <a:close/>
                <a:moveTo>
                  <a:pt x="224" y="83"/>
                </a:moveTo>
                <a:lnTo>
                  <a:pt x="224" y="83"/>
                </a:lnTo>
                <a:lnTo>
                  <a:pt x="224" y="85"/>
                </a:lnTo>
                <a:lnTo>
                  <a:pt x="224" y="85"/>
                </a:ln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4" y="83"/>
                </a:lnTo>
                <a:lnTo>
                  <a:pt x="224" y="83"/>
                </a:lnTo>
                <a:close/>
                <a:moveTo>
                  <a:pt x="118" y="404"/>
                </a:moveTo>
                <a:lnTo>
                  <a:pt x="118" y="404"/>
                </a:lnTo>
                <a:lnTo>
                  <a:pt x="118" y="404"/>
                </a:lnTo>
                <a:lnTo>
                  <a:pt x="118" y="404"/>
                </a:lnTo>
                <a:lnTo>
                  <a:pt x="118" y="405"/>
                </a:lnTo>
                <a:lnTo>
                  <a:pt x="118" y="405"/>
                </a:lnTo>
                <a:lnTo>
                  <a:pt x="118" y="405"/>
                </a:lnTo>
                <a:lnTo>
                  <a:pt x="118" y="405"/>
                </a:lnTo>
                <a:lnTo>
                  <a:pt x="118" y="404"/>
                </a:lnTo>
                <a:lnTo>
                  <a:pt x="118" y="404"/>
                </a:lnTo>
                <a:close/>
                <a:moveTo>
                  <a:pt x="144" y="329"/>
                </a:moveTo>
                <a:lnTo>
                  <a:pt x="144" y="329"/>
                </a:lnTo>
                <a:lnTo>
                  <a:pt x="142" y="331"/>
                </a:lnTo>
                <a:lnTo>
                  <a:pt x="142" y="331"/>
                </a:lnTo>
                <a:lnTo>
                  <a:pt x="142" y="331"/>
                </a:lnTo>
                <a:lnTo>
                  <a:pt x="144" y="329"/>
                </a:lnTo>
                <a:lnTo>
                  <a:pt x="144" y="329"/>
                </a:lnTo>
                <a:close/>
                <a:moveTo>
                  <a:pt x="295" y="200"/>
                </a:moveTo>
                <a:lnTo>
                  <a:pt x="295" y="200"/>
                </a:lnTo>
                <a:lnTo>
                  <a:pt x="295" y="200"/>
                </a:lnTo>
                <a:lnTo>
                  <a:pt x="295" y="200"/>
                </a:lnTo>
                <a:lnTo>
                  <a:pt x="295" y="199"/>
                </a:lnTo>
                <a:lnTo>
                  <a:pt x="295" y="199"/>
                </a:lnTo>
                <a:lnTo>
                  <a:pt x="295" y="200"/>
                </a:lnTo>
                <a:lnTo>
                  <a:pt x="295" y="200"/>
                </a:lnTo>
                <a:close/>
                <a:moveTo>
                  <a:pt x="57" y="123"/>
                </a:moveTo>
                <a:lnTo>
                  <a:pt x="57" y="123"/>
                </a:lnTo>
                <a:lnTo>
                  <a:pt x="57" y="123"/>
                </a:lnTo>
                <a:lnTo>
                  <a:pt x="57" y="123"/>
                </a:lnTo>
                <a:lnTo>
                  <a:pt x="57" y="124"/>
                </a:lnTo>
                <a:lnTo>
                  <a:pt x="57" y="124"/>
                </a:lnTo>
                <a:lnTo>
                  <a:pt x="57" y="124"/>
                </a:lnTo>
                <a:lnTo>
                  <a:pt x="57" y="123"/>
                </a:lnTo>
                <a:lnTo>
                  <a:pt x="57" y="123"/>
                </a:lnTo>
                <a:close/>
                <a:moveTo>
                  <a:pt x="167" y="366"/>
                </a:moveTo>
                <a:lnTo>
                  <a:pt x="167" y="366"/>
                </a:lnTo>
                <a:lnTo>
                  <a:pt x="167" y="366"/>
                </a:lnTo>
                <a:lnTo>
                  <a:pt x="167" y="366"/>
                </a:lnTo>
                <a:lnTo>
                  <a:pt x="169" y="366"/>
                </a:lnTo>
                <a:lnTo>
                  <a:pt x="169" y="366"/>
                </a:lnTo>
                <a:lnTo>
                  <a:pt x="169" y="366"/>
                </a:lnTo>
                <a:lnTo>
                  <a:pt x="169" y="366"/>
                </a:lnTo>
                <a:lnTo>
                  <a:pt x="167" y="366"/>
                </a:lnTo>
                <a:lnTo>
                  <a:pt x="167" y="366"/>
                </a:lnTo>
                <a:close/>
                <a:moveTo>
                  <a:pt x="191" y="352"/>
                </a:moveTo>
                <a:lnTo>
                  <a:pt x="191" y="352"/>
                </a:lnTo>
                <a:lnTo>
                  <a:pt x="191" y="350"/>
                </a:lnTo>
                <a:lnTo>
                  <a:pt x="191" y="350"/>
                </a:lnTo>
                <a:lnTo>
                  <a:pt x="191" y="352"/>
                </a:lnTo>
                <a:lnTo>
                  <a:pt x="191" y="352"/>
                </a:lnTo>
                <a:lnTo>
                  <a:pt x="191" y="352"/>
                </a:lnTo>
                <a:close/>
                <a:moveTo>
                  <a:pt x="121" y="410"/>
                </a:moveTo>
                <a:lnTo>
                  <a:pt x="121" y="410"/>
                </a:lnTo>
                <a:lnTo>
                  <a:pt x="121" y="410"/>
                </a:lnTo>
                <a:lnTo>
                  <a:pt x="121" y="410"/>
                </a:lnTo>
                <a:lnTo>
                  <a:pt x="121" y="410"/>
                </a:lnTo>
                <a:lnTo>
                  <a:pt x="121" y="410"/>
                </a:lnTo>
                <a:close/>
                <a:moveTo>
                  <a:pt x="55" y="238"/>
                </a:move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close/>
                <a:moveTo>
                  <a:pt x="240" y="94"/>
                </a:move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38" y="96"/>
                </a:lnTo>
                <a:lnTo>
                  <a:pt x="238" y="96"/>
                </a:lnTo>
                <a:lnTo>
                  <a:pt x="238" y="96"/>
                </a:lnTo>
                <a:lnTo>
                  <a:pt x="238" y="96"/>
                </a:lnTo>
                <a:lnTo>
                  <a:pt x="240" y="94"/>
                </a:lnTo>
                <a:lnTo>
                  <a:pt x="240" y="94"/>
                </a:lnTo>
                <a:close/>
                <a:moveTo>
                  <a:pt x="257" y="96"/>
                </a:move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close/>
                <a:moveTo>
                  <a:pt x="66" y="121"/>
                </a:move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close/>
                <a:moveTo>
                  <a:pt x="308" y="211"/>
                </a:moveTo>
                <a:lnTo>
                  <a:pt x="308" y="211"/>
                </a:lnTo>
                <a:lnTo>
                  <a:pt x="308" y="210"/>
                </a:lnTo>
                <a:lnTo>
                  <a:pt x="308" y="210"/>
                </a:lnTo>
                <a:lnTo>
                  <a:pt x="308" y="210"/>
                </a:lnTo>
                <a:lnTo>
                  <a:pt x="308" y="211"/>
                </a:lnTo>
                <a:lnTo>
                  <a:pt x="308" y="211"/>
                </a:lnTo>
                <a:close/>
                <a:moveTo>
                  <a:pt x="286" y="94"/>
                </a:moveTo>
                <a:lnTo>
                  <a:pt x="286" y="94"/>
                </a:lnTo>
                <a:lnTo>
                  <a:pt x="286" y="94"/>
                </a:lnTo>
                <a:lnTo>
                  <a:pt x="286" y="94"/>
                </a:lnTo>
                <a:lnTo>
                  <a:pt x="286" y="94"/>
                </a:lnTo>
                <a:lnTo>
                  <a:pt x="286" y="94"/>
                </a:lnTo>
                <a:close/>
                <a:moveTo>
                  <a:pt x="92" y="134"/>
                </a:moveTo>
                <a:lnTo>
                  <a:pt x="92" y="134"/>
                </a:lnTo>
                <a:lnTo>
                  <a:pt x="92" y="134"/>
                </a:lnTo>
                <a:lnTo>
                  <a:pt x="92" y="134"/>
                </a:lnTo>
                <a:lnTo>
                  <a:pt x="90" y="134"/>
                </a:lnTo>
                <a:lnTo>
                  <a:pt x="90" y="134"/>
                </a:lnTo>
                <a:lnTo>
                  <a:pt x="92" y="134"/>
                </a:lnTo>
                <a:lnTo>
                  <a:pt x="92" y="134"/>
                </a:lnTo>
                <a:lnTo>
                  <a:pt x="92" y="134"/>
                </a:lnTo>
                <a:lnTo>
                  <a:pt x="92" y="134"/>
                </a:lnTo>
                <a:close/>
                <a:moveTo>
                  <a:pt x="219" y="301"/>
                </a:move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19" y="301"/>
                </a:lnTo>
                <a:lnTo>
                  <a:pt x="219" y="301"/>
                </a:lnTo>
                <a:close/>
                <a:moveTo>
                  <a:pt x="36" y="273"/>
                </a:move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9" name="Freeform 152"/>
          <p:cNvSpPr>
            <a:spLocks noEditPoints="1"/>
          </p:cNvSpPr>
          <p:nvPr/>
        </p:nvSpPr>
        <p:spPr bwMode="auto">
          <a:xfrm>
            <a:off x="5449247" y="5682836"/>
            <a:ext cx="414963" cy="397673"/>
          </a:xfrm>
          <a:custGeom>
            <a:gdLst>
              <a:gd fmla="*/ 178 w 192" name="T0"/>
              <a:gd fmla="*/ 41 h 184" name="T1"/>
              <a:gd fmla="*/ 192 w 192" name="T2"/>
              <a:gd fmla="*/ 105 h 184" name="T3"/>
              <a:gd fmla="*/ 154 w 192" name="T4"/>
              <a:gd fmla="*/ 172 h 184" name="T5"/>
              <a:gd fmla="*/ 45 w 192" name="T6"/>
              <a:gd fmla="*/ 167 h 184" name="T7"/>
              <a:gd fmla="*/ 3 w 192" name="T8"/>
              <a:gd fmla="*/ 75 h 184" name="T9"/>
              <a:gd fmla="*/ 75 w 192" name="T10"/>
              <a:gd fmla="*/ 1 h 184" name="T11"/>
              <a:gd fmla="*/ 123 w 192" name="T12"/>
              <a:gd fmla="*/ 173 h 184" name="T13"/>
              <a:gd fmla="*/ 169 w 192" name="T14"/>
              <a:gd fmla="*/ 138 h 184" name="T15"/>
              <a:gd fmla="*/ 189 w 192" name="T16"/>
              <a:gd fmla="*/ 93 h 184" name="T17"/>
              <a:gd fmla="*/ 164 w 192" name="T18"/>
              <a:gd fmla="*/ 38 h 184" name="T19"/>
              <a:gd fmla="*/ 77 w 192" name="T20"/>
              <a:gd fmla="*/ 17 h 184" name="T21"/>
              <a:gd fmla="*/ 68 w 192" name="T22"/>
              <a:gd fmla="*/ 22 h 184" name="T23"/>
              <a:gd fmla="*/ 28 w 192" name="T24"/>
              <a:gd fmla="*/ 50 h 184" name="T25"/>
              <a:gd fmla="*/ 55 w 192" name="T26"/>
              <a:gd fmla="*/ 39 h 184" name="T27"/>
              <a:gd fmla="*/ 19 w 192" name="T28"/>
              <a:gd fmla="*/ 72 h 184" name="T29"/>
              <a:gd fmla="*/ 53 w 192" name="T30"/>
              <a:gd fmla="*/ 53 h 184" name="T31"/>
              <a:gd fmla="*/ 28 w 192" name="T32"/>
              <a:gd fmla="*/ 75 h 184" name="T33"/>
              <a:gd fmla="*/ 41 w 192" name="T34"/>
              <a:gd fmla="*/ 69 h 184" name="T35"/>
              <a:gd fmla="*/ 19 w 192" name="T36"/>
              <a:gd fmla="*/ 99 h 184" name="T37"/>
              <a:gd fmla="*/ 39 w 192" name="T38"/>
              <a:gd fmla="*/ 85 h 184" name="T39"/>
              <a:gd fmla="*/ 28 w 192" name="T40"/>
              <a:gd fmla="*/ 104 h 184" name="T41"/>
              <a:gd fmla="*/ 30 w 192" name="T42"/>
              <a:gd fmla="*/ 105 h 184" name="T43"/>
              <a:gd fmla="*/ 55 w 192" name="T44"/>
              <a:gd fmla="*/ 91 h 184" name="T45"/>
              <a:gd fmla="*/ 25 w 192" name="T46"/>
              <a:gd fmla="*/ 127 h 184" name="T47"/>
              <a:gd fmla="*/ 60 w 192" name="T48"/>
              <a:gd fmla="*/ 107 h 184" name="T49"/>
              <a:gd fmla="*/ 34 w 192" name="T50"/>
              <a:gd fmla="*/ 140 h 184" name="T51"/>
              <a:gd fmla="*/ 57 w 192" name="T52"/>
              <a:gd fmla="*/ 156 h 184" name="T53"/>
              <a:gd fmla="*/ 94 w 192" name="T54"/>
              <a:gd fmla="*/ 126 h 184" name="T55"/>
              <a:gd fmla="*/ 58 w 192" name="T56"/>
              <a:gd fmla="*/ 161 h 184" name="T57"/>
              <a:gd fmla="*/ 90 w 192" name="T58"/>
              <a:gd fmla="*/ 3 h 184" name="T59"/>
              <a:gd fmla="*/ 9 w 192" name="T60"/>
              <a:gd fmla="*/ 60 h 184" name="T61"/>
              <a:gd fmla="*/ 19 w 192" name="T62"/>
              <a:gd fmla="*/ 138 h 184" name="T63"/>
              <a:gd fmla="*/ 6 w 192" name="T64"/>
              <a:gd fmla="*/ 94 h 184" name="T65"/>
              <a:gd fmla="*/ 12 w 192" name="T66"/>
              <a:gd fmla="*/ 64 h 184" name="T67"/>
              <a:gd fmla="*/ 22 w 192" name="T68"/>
              <a:gd fmla="*/ 45 h 184" name="T69"/>
              <a:gd fmla="*/ 120 w 192" name="T70"/>
              <a:gd fmla="*/ 8 h 184" name="T71"/>
              <a:gd fmla="*/ 126 w 192" name="T72"/>
              <a:gd fmla="*/ 11 h 184" name="T73"/>
              <a:gd fmla="*/ 34 w 192" name="T74"/>
              <a:gd fmla="*/ 31 h 184" name="T75"/>
              <a:gd fmla="*/ 33 w 192" name="T76"/>
              <a:gd fmla="*/ 38 h 184" name="T77"/>
              <a:gd fmla="*/ 90 w 192" name="T78"/>
              <a:gd fmla="*/ 11 h 184" name="T79"/>
              <a:gd fmla="*/ 151 w 192" name="T80"/>
              <a:gd fmla="*/ 20 h 184" name="T81"/>
              <a:gd fmla="*/ 150 w 192" name="T82"/>
              <a:gd fmla="*/ 164 h 184" name="T83"/>
              <a:gd fmla="*/ 61 w 192" name="T84"/>
              <a:gd fmla="*/ 167 h 184" name="T85"/>
              <a:gd fmla="*/ 23 w 192" name="T86"/>
              <a:gd fmla="*/ 131 h 184" name="T87"/>
              <a:gd fmla="*/ 16 w 192" name="T88"/>
              <a:gd fmla="*/ 123 h 184" name="T89"/>
              <a:gd fmla="*/ 61 w 192" name="T90"/>
              <a:gd fmla="*/ 170 h 184" name="T91"/>
              <a:gd fmla="*/ 140 w 192" name="T92"/>
              <a:gd fmla="*/ 172 h 184" name="T93"/>
              <a:gd fmla="*/ 181 w 192" name="T94"/>
              <a:gd fmla="*/ 129 h 184" name="T95"/>
              <a:gd fmla="*/ 161 w 192" name="T96"/>
              <a:gd fmla="*/ 30 h 184" name="T97"/>
              <a:gd fmla="*/ 172 w 192" name="T98"/>
              <a:gd fmla="*/ 42 h 184" name="T99"/>
              <a:gd fmla="*/ 140 w 192" name="T100"/>
              <a:gd fmla="*/ 176 h 184" name="T101"/>
              <a:gd fmla="*/ 181 w 192" name="T102"/>
              <a:gd fmla="*/ 135 h 184" name="T103"/>
              <a:gd fmla="*/ 11 w 192" name="T104"/>
              <a:gd fmla="*/ 77 h 184" name="T105"/>
              <a:gd fmla="*/ 17 w 192" name="T106"/>
              <a:gd fmla="*/ 61 h 184" name="T107"/>
              <a:gd fmla="*/ 9 w 192" name="T108"/>
              <a:gd fmla="*/ 94 h 184" name="T109"/>
              <a:gd fmla="*/ 9 w 192" name="T110"/>
              <a:gd fmla="*/ 85 h 184" name="T111"/>
              <a:gd fmla="*/ 23 w 192" name="T112"/>
              <a:gd fmla="*/ 143 h 184" name="T113"/>
              <a:gd fmla="*/ 98 w 192" name="T114"/>
              <a:gd fmla="*/ 181 h 184" name="T115"/>
              <a:gd fmla="*/ 14 w 192" name="T116"/>
              <a:gd fmla="*/ 112 h 184" name="T117"/>
              <a:gd fmla="*/ 53 w 192" name="T118"/>
              <a:gd fmla="*/ 23 h 184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84" w="192">
                <a:moveTo>
                  <a:pt x="94" y="0"/>
                </a:moveTo>
                <a:lnTo>
                  <a:pt x="94" y="0"/>
                </a:lnTo>
                <a:lnTo>
                  <a:pt x="118" y="1"/>
                </a:lnTo>
                <a:lnTo>
                  <a:pt x="118" y="1"/>
                </a:lnTo>
                <a:lnTo>
                  <a:pt x="126" y="4"/>
                </a:lnTo>
                <a:lnTo>
                  <a:pt x="135" y="6"/>
                </a:lnTo>
                <a:lnTo>
                  <a:pt x="135" y="6"/>
                </a:lnTo>
                <a:lnTo>
                  <a:pt x="146" y="12"/>
                </a:lnTo>
                <a:lnTo>
                  <a:pt x="156" y="19"/>
                </a:lnTo>
                <a:lnTo>
                  <a:pt x="156" y="19"/>
                </a:lnTo>
                <a:lnTo>
                  <a:pt x="164" y="25"/>
                </a:lnTo>
                <a:lnTo>
                  <a:pt x="172" y="33"/>
                </a:lnTo>
                <a:lnTo>
                  <a:pt x="172" y="33"/>
                </a:lnTo>
                <a:lnTo>
                  <a:pt x="178" y="41"/>
                </a:lnTo>
                <a:lnTo>
                  <a:pt x="178" y="41"/>
                </a:lnTo>
                <a:lnTo>
                  <a:pt x="181" y="45"/>
                </a:lnTo>
                <a:lnTo>
                  <a:pt x="181" y="45"/>
                </a:lnTo>
                <a:lnTo>
                  <a:pt x="184" y="50"/>
                </a:lnTo>
                <a:lnTo>
                  <a:pt x="187" y="56"/>
                </a:lnTo>
                <a:lnTo>
                  <a:pt x="187" y="56"/>
                </a:lnTo>
                <a:lnTo>
                  <a:pt x="191" y="64"/>
                </a:lnTo>
                <a:lnTo>
                  <a:pt x="192" y="74"/>
                </a:lnTo>
                <a:lnTo>
                  <a:pt x="192" y="74"/>
                </a:lnTo>
                <a:lnTo>
                  <a:pt x="192" y="83"/>
                </a:lnTo>
                <a:lnTo>
                  <a:pt x="192" y="83"/>
                </a:lnTo>
                <a:lnTo>
                  <a:pt x="192" y="93"/>
                </a:lnTo>
                <a:lnTo>
                  <a:pt x="192" y="93"/>
                </a:lnTo>
                <a:lnTo>
                  <a:pt x="192" y="105"/>
                </a:lnTo>
                <a:lnTo>
                  <a:pt x="192" y="105"/>
                </a:lnTo>
                <a:lnTo>
                  <a:pt x="191" y="113"/>
                </a:lnTo>
                <a:lnTo>
                  <a:pt x="191" y="113"/>
                </a:lnTo>
                <a:lnTo>
                  <a:pt x="187" y="123"/>
                </a:lnTo>
                <a:lnTo>
                  <a:pt x="187" y="123"/>
                </a:lnTo>
                <a:lnTo>
                  <a:pt x="183" y="138"/>
                </a:lnTo>
                <a:lnTo>
                  <a:pt x="175" y="151"/>
                </a:lnTo>
                <a:lnTo>
                  <a:pt x="175" y="151"/>
                </a:lnTo>
                <a:lnTo>
                  <a:pt x="167" y="162"/>
                </a:lnTo>
                <a:lnTo>
                  <a:pt x="167" y="162"/>
                </a:lnTo>
                <a:lnTo>
                  <a:pt x="161" y="167"/>
                </a:lnTo>
                <a:lnTo>
                  <a:pt x="161" y="167"/>
                </a:lnTo>
                <a:lnTo>
                  <a:pt x="154" y="172"/>
                </a:lnTo>
                <a:lnTo>
                  <a:pt x="154" y="172"/>
                </a:lnTo>
                <a:lnTo>
                  <a:pt x="148" y="176"/>
                </a:lnTo>
                <a:lnTo>
                  <a:pt x="140" y="180"/>
                </a:lnTo>
                <a:lnTo>
                  <a:pt x="140" y="180"/>
                </a:lnTo>
                <a:lnTo>
                  <a:pt x="131" y="183"/>
                </a:lnTo>
                <a:lnTo>
                  <a:pt x="121" y="184"/>
                </a:lnTo>
                <a:lnTo>
                  <a:pt x="121" y="184"/>
                </a:lnTo>
                <a:lnTo>
                  <a:pt x="116" y="184"/>
                </a:lnTo>
                <a:lnTo>
                  <a:pt x="116" y="184"/>
                </a:lnTo>
                <a:lnTo>
                  <a:pt x="94" y="184"/>
                </a:lnTo>
                <a:lnTo>
                  <a:pt x="94" y="184"/>
                </a:lnTo>
                <a:lnTo>
                  <a:pt x="77" y="180"/>
                </a:lnTo>
                <a:lnTo>
                  <a:pt x="60" y="175"/>
                </a:lnTo>
                <a:lnTo>
                  <a:pt x="60" y="175"/>
                </a:lnTo>
                <a:lnTo>
                  <a:pt x="45" y="167"/>
                </a:lnTo>
                <a:lnTo>
                  <a:pt x="33" y="157"/>
                </a:lnTo>
                <a:lnTo>
                  <a:pt x="33" y="157"/>
                </a:lnTo>
                <a:lnTo>
                  <a:pt x="27" y="153"/>
                </a:lnTo>
                <a:lnTo>
                  <a:pt x="27" y="153"/>
                </a:lnTo>
                <a:lnTo>
                  <a:pt x="17" y="143"/>
                </a:lnTo>
                <a:lnTo>
                  <a:pt x="9" y="132"/>
                </a:lnTo>
                <a:lnTo>
                  <a:pt x="9" y="132"/>
                </a:lnTo>
                <a:lnTo>
                  <a:pt x="4" y="121"/>
                </a:lnTo>
                <a:lnTo>
                  <a:pt x="1" y="109"/>
                </a:lnTo>
                <a:lnTo>
                  <a:pt x="1" y="109"/>
                </a:lnTo>
                <a:lnTo>
                  <a:pt x="0" y="102"/>
                </a:lnTo>
                <a:lnTo>
                  <a:pt x="0" y="102"/>
                </a:lnTo>
                <a:lnTo>
                  <a:pt x="1" y="88"/>
                </a:lnTo>
                <a:lnTo>
                  <a:pt x="3" y="75"/>
                </a:lnTo>
                <a:lnTo>
                  <a:pt x="3" y="75"/>
                </a:lnTo>
                <a:lnTo>
                  <a:pt x="4" y="66"/>
                </a:lnTo>
                <a:lnTo>
                  <a:pt x="8" y="58"/>
                </a:lnTo>
                <a:lnTo>
                  <a:pt x="8" y="58"/>
                </a:lnTo>
                <a:lnTo>
                  <a:pt x="16" y="42"/>
                </a:lnTo>
                <a:lnTo>
                  <a:pt x="16" y="42"/>
                </a:lnTo>
                <a:lnTo>
                  <a:pt x="22" y="33"/>
                </a:lnTo>
                <a:lnTo>
                  <a:pt x="30" y="25"/>
                </a:lnTo>
                <a:lnTo>
                  <a:pt x="30" y="25"/>
                </a:lnTo>
                <a:lnTo>
                  <a:pt x="44" y="12"/>
                </a:lnTo>
                <a:lnTo>
                  <a:pt x="61" y="4"/>
                </a:lnTo>
                <a:lnTo>
                  <a:pt x="61" y="4"/>
                </a:lnTo>
                <a:lnTo>
                  <a:pt x="68" y="3"/>
                </a:lnTo>
                <a:lnTo>
                  <a:pt x="75" y="1"/>
                </a:lnTo>
                <a:lnTo>
                  <a:pt x="75" y="1"/>
                </a:lnTo>
                <a:lnTo>
                  <a:pt x="94" y="0"/>
                </a:lnTo>
                <a:lnTo>
                  <a:pt x="94" y="0"/>
                </a:lnTo>
                <a:close/>
                <a:moveTo>
                  <a:pt x="58" y="162"/>
                </a:moveTo>
                <a:lnTo>
                  <a:pt x="58" y="162"/>
                </a:lnTo>
                <a:lnTo>
                  <a:pt x="58" y="162"/>
                </a:lnTo>
                <a:lnTo>
                  <a:pt x="58" y="162"/>
                </a:lnTo>
                <a:lnTo>
                  <a:pt x="79" y="170"/>
                </a:lnTo>
                <a:lnTo>
                  <a:pt x="79" y="170"/>
                </a:lnTo>
                <a:lnTo>
                  <a:pt x="94" y="173"/>
                </a:lnTo>
                <a:lnTo>
                  <a:pt x="94" y="173"/>
                </a:lnTo>
                <a:lnTo>
                  <a:pt x="110" y="175"/>
                </a:lnTo>
                <a:lnTo>
                  <a:pt x="110" y="175"/>
                </a:lnTo>
                <a:lnTo>
                  <a:pt x="123" y="173"/>
                </a:lnTo>
                <a:lnTo>
                  <a:pt x="123" y="173"/>
                </a:lnTo>
                <a:lnTo>
                  <a:pt x="134" y="168"/>
                </a:lnTo>
                <a:lnTo>
                  <a:pt x="134" y="168"/>
                </a:lnTo>
                <a:lnTo>
                  <a:pt x="146" y="162"/>
                </a:lnTo>
                <a:lnTo>
                  <a:pt x="146" y="162"/>
                </a:lnTo>
                <a:lnTo>
                  <a:pt x="146" y="162"/>
                </a:lnTo>
                <a:lnTo>
                  <a:pt x="146" y="162"/>
                </a:lnTo>
                <a:lnTo>
                  <a:pt x="148" y="161"/>
                </a:lnTo>
                <a:lnTo>
                  <a:pt x="148" y="161"/>
                </a:lnTo>
                <a:lnTo>
                  <a:pt x="153" y="156"/>
                </a:lnTo>
                <a:lnTo>
                  <a:pt x="153" y="156"/>
                </a:lnTo>
                <a:lnTo>
                  <a:pt x="161" y="146"/>
                </a:lnTo>
                <a:lnTo>
                  <a:pt x="169" y="138"/>
                </a:lnTo>
                <a:lnTo>
                  <a:pt x="169" y="138"/>
                </a:lnTo>
                <a:lnTo>
                  <a:pt x="170" y="132"/>
                </a:lnTo>
                <a:lnTo>
                  <a:pt x="170" y="132"/>
                </a:lnTo>
                <a:lnTo>
                  <a:pt x="172" y="131"/>
                </a:lnTo>
                <a:lnTo>
                  <a:pt x="172" y="131"/>
                </a:lnTo>
                <a:lnTo>
                  <a:pt x="173" y="131"/>
                </a:lnTo>
                <a:lnTo>
                  <a:pt x="175" y="132"/>
                </a:lnTo>
                <a:lnTo>
                  <a:pt x="175" y="132"/>
                </a:lnTo>
                <a:lnTo>
                  <a:pt x="175" y="132"/>
                </a:lnTo>
                <a:lnTo>
                  <a:pt x="175" y="132"/>
                </a:lnTo>
                <a:lnTo>
                  <a:pt x="178" y="127"/>
                </a:lnTo>
                <a:lnTo>
                  <a:pt x="181" y="123"/>
                </a:lnTo>
                <a:lnTo>
                  <a:pt x="181" y="123"/>
                </a:lnTo>
                <a:lnTo>
                  <a:pt x="187" y="109"/>
                </a:lnTo>
                <a:lnTo>
                  <a:pt x="189" y="93"/>
                </a:lnTo>
                <a:lnTo>
                  <a:pt x="189" y="93"/>
                </a:lnTo>
                <a:lnTo>
                  <a:pt x="189" y="91"/>
                </a:lnTo>
                <a:lnTo>
                  <a:pt x="189" y="91"/>
                </a:lnTo>
                <a:lnTo>
                  <a:pt x="187" y="82"/>
                </a:lnTo>
                <a:lnTo>
                  <a:pt x="184" y="72"/>
                </a:lnTo>
                <a:lnTo>
                  <a:pt x="184" y="72"/>
                </a:lnTo>
                <a:lnTo>
                  <a:pt x="183" y="68"/>
                </a:lnTo>
                <a:lnTo>
                  <a:pt x="183" y="68"/>
                </a:lnTo>
                <a:lnTo>
                  <a:pt x="176" y="56"/>
                </a:lnTo>
                <a:lnTo>
                  <a:pt x="176" y="56"/>
                </a:lnTo>
                <a:lnTo>
                  <a:pt x="173" y="49"/>
                </a:lnTo>
                <a:lnTo>
                  <a:pt x="173" y="49"/>
                </a:lnTo>
                <a:lnTo>
                  <a:pt x="164" y="38"/>
                </a:lnTo>
                <a:lnTo>
                  <a:pt x="164" y="38"/>
                </a:lnTo>
                <a:lnTo>
                  <a:pt x="157" y="31"/>
                </a:lnTo>
                <a:lnTo>
                  <a:pt x="157" y="31"/>
                </a:lnTo>
                <a:lnTo>
                  <a:pt x="153" y="28"/>
                </a:lnTo>
                <a:lnTo>
                  <a:pt x="153" y="28"/>
                </a:lnTo>
                <a:lnTo>
                  <a:pt x="140" y="22"/>
                </a:lnTo>
                <a:lnTo>
                  <a:pt x="126" y="17"/>
                </a:lnTo>
                <a:lnTo>
                  <a:pt x="126" y="17"/>
                </a:lnTo>
                <a:lnTo>
                  <a:pt x="124" y="15"/>
                </a:lnTo>
                <a:lnTo>
                  <a:pt x="124" y="15"/>
                </a:lnTo>
                <a:lnTo>
                  <a:pt x="110" y="15"/>
                </a:lnTo>
                <a:lnTo>
                  <a:pt x="110" y="15"/>
                </a:lnTo>
                <a:lnTo>
                  <a:pt x="93" y="15"/>
                </a:lnTo>
                <a:lnTo>
                  <a:pt x="77" y="17"/>
                </a:lnTo>
                <a:lnTo>
                  <a:pt x="77" y="17"/>
                </a:lnTo>
                <a:lnTo>
                  <a:pt x="71" y="19"/>
                </a:lnTo>
                <a:lnTo>
                  <a:pt x="71" y="19"/>
                </a:lnTo>
                <a:lnTo>
                  <a:pt x="75" y="17"/>
                </a:lnTo>
                <a:lnTo>
                  <a:pt x="75" y="17"/>
                </a:lnTo>
                <a:lnTo>
                  <a:pt x="77" y="17"/>
                </a:lnTo>
                <a:lnTo>
                  <a:pt x="77" y="17"/>
                </a:lnTo>
                <a:lnTo>
                  <a:pt x="79" y="20"/>
                </a:lnTo>
                <a:lnTo>
                  <a:pt x="79" y="20"/>
                </a:lnTo>
                <a:lnTo>
                  <a:pt x="79" y="22"/>
                </a:lnTo>
                <a:lnTo>
                  <a:pt x="75" y="22"/>
                </a:lnTo>
                <a:lnTo>
                  <a:pt x="75" y="22"/>
                </a:lnTo>
                <a:lnTo>
                  <a:pt x="71" y="22"/>
                </a:lnTo>
                <a:lnTo>
                  <a:pt x="68" y="22"/>
                </a:lnTo>
                <a:lnTo>
                  <a:pt x="68" y="22"/>
                </a:lnTo>
                <a:lnTo>
                  <a:pt x="63" y="23"/>
                </a:lnTo>
                <a:lnTo>
                  <a:pt x="58" y="25"/>
                </a:lnTo>
                <a:lnTo>
                  <a:pt x="58" y="25"/>
                </a:lnTo>
                <a:lnTo>
                  <a:pt x="55" y="26"/>
                </a:lnTo>
                <a:lnTo>
                  <a:pt x="55" y="26"/>
                </a:lnTo>
                <a:lnTo>
                  <a:pt x="55" y="26"/>
                </a:lnTo>
                <a:lnTo>
                  <a:pt x="55" y="26"/>
                </a:lnTo>
                <a:lnTo>
                  <a:pt x="44" y="33"/>
                </a:lnTo>
                <a:lnTo>
                  <a:pt x="44" y="33"/>
                </a:lnTo>
                <a:lnTo>
                  <a:pt x="36" y="41"/>
                </a:lnTo>
                <a:lnTo>
                  <a:pt x="28" y="49"/>
                </a:lnTo>
                <a:lnTo>
                  <a:pt x="28" y="49"/>
                </a:lnTo>
                <a:lnTo>
                  <a:pt x="28" y="50"/>
                </a:lnTo>
                <a:lnTo>
                  <a:pt x="28" y="50"/>
                </a:lnTo>
                <a:lnTo>
                  <a:pt x="30" y="49"/>
                </a:lnTo>
                <a:lnTo>
                  <a:pt x="30" y="49"/>
                </a:lnTo>
                <a:lnTo>
                  <a:pt x="39" y="44"/>
                </a:lnTo>
                <a:lnTo>
                  <a:pt x="39" y="44"/>
                </a:lnTo>
                <a:lnTo>
                  <a:pt x="45" y="39"/>
                </a:lnTo>
                <a:lnTo>
                  <a:pt x="45" y="39"/>
                </a:lnTo>
                <a:lnTo>
                  <a:pt x="52" y="36"/>
                </a:lnTo>
                <a:lnTo>
                  <a:pt x="52" y="36"/>
                </a:lnTo>
                <a:lnTo>
                  <a:pt x="53" y="36"/>
                </a:lnTo>
                <a:lnTo>
                  <a:pt x="53" y="36"/>
                </a:lnTo>
                <a:lnTo>
                  <a:pt x="55" y="36"/>
                </a:lnTo>
                <a:lnTo>
                  <a:pt x="55" y="38"/>
                </a:lnTo>
                <a:lnTo>
                  <a:pt x="55" y="38"/>
                </a:lnTo>
                <a:lnTo>
                  <a:pt x="55" y="39"/>
                </a:lnTo>
                <a:lnTo>
                  <a:pt x="53" y="41"/>
                </a:lnTo>
                <a:lnTo>
                  <a:pt x="53" y="41"/>
                </a:lnTo>
                <a:lnTo>
                  <a:pt x="47" y="42"/>
                </a:lnTo>
                <a:lnTo>
                  <a:pt x="42" y="44"/>
                </a:lnTo>
                <a:lnTo>
                  <a:pt x="42" y="44"/>
                </a:lnTo>
                <a:lnTo>
                  <a:pt x="27" y="53"/>
                </a:lnTo>
                <a:lnTo>
                  <a:pt x="27" y="53"/>
                </a:lnTo>
                <a:lnTo>
                  <a:pt x="25" y="55"/>
                </a:lnTo>
                <a:lnTo>
                  <a:pt x="25" y="55"/>
                </a:lnTo>
                <a:lnTo>
                  <a:pt x="22" y="63"/>
                </a:lnTo>
                <a:lnTo>
                  <a:pt x="19" y="71"/>
                </a:lnTo>
                <a:lnTo>
                  <a:pt x="19" y="71"/>
                </a:lnTo>
                <a:lnTo>
                  <a:pt x="19" y="72"/>
                </a:lnTo>
                <a:lnTo>
                  <a:pt x="19" y="72"/>
                </a:lnTo>
                <a:lnTo>
                  <a:pt x="19" y="72"/>
                </a:lnTo>
                <a:lnTo>
                  <a:pt x="19" y="72"/>
                </a:lnTo>
                <a:lnTo>
                  <a:pt x="38" y="60"/>
                </a:lnTo>
                <a:lnTo>
                  <a:pt x="38" y="60"/>
                </a:lnTo>
                <a:lnTo>
                  <a:pt x="47" y="53"/>
                </a:lnTo>
                <a:lnTo>
                  <a:pt x="47" y="53"/>
                </a:lnTo>
                <a:lnTo>
                  <a:pt x="52" y="49"/>
                </a:lnTo>
                <a:lnTo>
                  <a:pt x="52" y="49"/>
                </a:lnTo>
                <a:lnTo>
                  <a:pt x="55" y="49"/>
                </a:lnTo>
                <a:lnTo>
                  <a:pt x="55" y="49"/>
                </a:lnTo>
                <a:lnTo>
                  <a:pt x="57" y="50"/>
                </a:lnTo>
                <a:lnTo>
                  <a:pt x="57" y="50"/>
                </a:lnTo>
                <a:lnTo>
                  <a:pt x="53" y="53"/>
                </a:lnTo>
                <a:lnTo>
                  <a:pt x="53" y="53"/>
                </a:lnTo>
                <a:lnTo>
                  <a:pt x="44" y="58"/>
                </a:lnTo>
                <a:lnTo>
                  <a:pt x="44" y="58"/>
                </a:lnTo>
                <a:lnTo>
                  <a:pt x="20" y="74"/>
                </a:lnTo>
                <a:lnTo>
                  <a:pt x="20" y="74"/>
                </a:lnTo>
                <a:lnTo>
                  <a:pt x="17" y="75"/>
                </a:lnTo>
                <a:lnTo>
                  <a:pt x="17" y="75"/>
                </a:lnTo>
                <a:lnTo>
                  <a:pt x="17" y="80"/>
                </a:lnTo>
                <a:lnTo>
                  <a:pt x="17" y="80"/>
                </a:lnTo>
                <a:lnTo>
                  <a:pt x="16" y="85"/>
                </a:lnTo>
                <a:lnTo>
                  <a:pt x="16" y="85"/>
                </a:lnTo>
                <a:lnTo>
                  <a:pt x="17" y="83"/>
                </a:lnTo>
                <a:lnTo>
                  <a:pt x="17" y="83"/>
                </a:lnTo>
                <a:lnTo>
                  <a:pt x="28" y="75"/>
                </a:lnTo>
                <a:lnTo>
                  <a:pt x="28" y="75"/>
                </a:lnTo>
                <a:lnTo>
                  <a:pt x="38" y="68"/>
                </a:lnTo>
                <a:lnTo>
                  <a:pt x="49" y="60"/>
                </a:lnTo>
                <a:lnTo>
                  <a:pt x="49" y="60"/>
                </a:lnTo>
                <a:lnTo>
                  <a:pt x="50" y="60"/>
                </a:lnTo>
                <a:lnTo>
                  <a:pt x="50" y="60"/>
                </a:lnTo>
                <a:lnTo>
                  <a:pt x="52" y="60"/>
                </a:lnTo>
                <a:lnTo>
                  <a:pt x="53" y="60"/>
                </a:lnTo>
                <a:lnTo>
                  <a:pt x="53" y="60"/>
                </a:lnTo>
                <a:lnTo>
                  <a:pt x="53" y="63"/>
                </a:lnTo>
                <a:lnTo>
                  <a:pt x="52" y="64"/>
                </a:lnTo>
                <a:lnTo>
                  <a:pt x="52" y="64"/>
                </a:lnTo>
                <a:lnTo>
                  <a:pt x="49" y="64"/>
                </a:lnTo>
                <a:lnTo>
                  <a:pt x="49" y="64"/>
                </a:lnTo>
                <a:lnTo>
                  <a:pt x="41" y="69"/>
                </a:lnTo>
                <a:lnTo>
                  <a:pt x="41" y="69"/>
                </a:lnTo>
                <a:lnTo>
                  <a:pt x="36" y="72"/>
                </a:lnTo>
                <a:lnTo>
                  <a:pt x="36" y="72"/>
                </a:lnTo>
                <a:lnTo>
                  <a:pt x="16" y="88"/>
                </a:lnTo>
                <a:lnTo>
                  <a:pt x="16" y="88"/>
                </a:lnTo>
                <a:lnTo>
                  <a:pt x="16" y="90"/>
                </a:lnTo>
                <a:lnTo>
                  <a:pt x="16" y="90"/>
                </a:lnTo>
                <a:lnTo>
                  <a:pt x="14" y="101"/>
                </a:lnTo>
                <a:lnTo>
                  <a:pt x="14" y="101"/>
                </a:lnTo>
                <a:lnTo>
                  <a:pt x="16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101"/>
                </a:lnTo>
                <a:lnTo>
                  <a:pt x="19" y="99"/>
                </a:lnTo>
                <a:lnTo>
                  <a:pt x="19" y="99"/>
                </a:lnTo>
                <a:lnTo>
                  <a:pt x="30" y="90"/>
                </a:lnTo>
                <a:lnTo>
                  <a:pt x="30" y="90"/>
                </a:lnTo>
                <a:lnTo>
                  <a:pt x="49" y="75"/>
                </a:lnTo>
                <a:lnTo>
                  <a:pt x="49" y="75"/>
                </a:lnTo>
                <a:lnTo>
                  <a:pt x="49" y="74"/>
                </a:lnTo>
                <a:lnTo>
                  <a:pt x="49" y="74"/>
                </a:ln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2" y="77"/>
                </a:lnTo>
                <a:lnTo>
                  <a:pt x="50" y="79"/>
                </a:lnTo>
                <a:lnTo>
                  <a:pt x="50" y="79"/>
                </a:lnTo>
                <a:lnTo>
                  <a:pt x="39" y="85"/>
                </a:lnTo>
                <a:lnTo>
                  <a:pt x="39" y="85"/>
                </a:lnTo>
                <a:lnTo>
                  <a:pt x="22" y="99"/>
                </a:lnTo>
                <a:lnTo>
                  <a:pt x="22" y="99"/>
                </a:lnTo>
                <a:lnTo>
                  <a:pt x="17" y="102"/>
                </a:lnTo>
                <a:lnTo>
                  <a:pt x="17" y="102"/>
                </a:lnTo>
                <a:lnTo>
                  <a:pt x="16" y="104"/>
                </a:lnTo>
                <a:lnTo>
                  <a:pt x="16" y="104"/>
                </a:lnTo>
                <a:lnTo>
                  <a:pt x="16" y="107"/>
                </a:lnTo>
                <a:lnTo>
                  <a:pt x="16" y="107"/>
                </a:lnTo>
                <a:lnTo>
                  <a:pt x="17" y="113"/>
                </a:lnTo>
                <a:lnTo>
                  <a:pt x="17" y="113"/>
                </a:lnTo>
                <a:lnTo>
                  <a:pt x="19" y="112"/>
                </a:lnTo>
                <a:lnTo>
                  <a:pt x="19" y="112"/>
                </a:lnTo>
                <a:lnTo>
                  <a:pt x="28" y="104"/>
                </a:lnTo>
                <a:lnTo>
                  <a:pt x="28" y="104"/>
                </a:lnTo>
                <a:lnTo>
                  <a:pt x="36" y="97"/>
                </a:lnTo>
                <a:lnTo>
                  <a:pt x="36" y="97"/>
                </a:lnTo>
                <a:lnTo>
                  <a:pt x="41" y="93"/>
                </a:lnTo>
                <a:lnTo>
                  <a:pt x="41" y="93"/>
                </a:lnTo>
                <a:lnTo>
                  <a:pt x="42" y="93"/>
                </a:lnTo>
                <a:lnTo>
                  <a:pt x="44" y="93"/>
                </a:lnTo>
                <a:lnTo>
                  <a:pt x="44" y="93"/>
                </a:lnTo>
                <a:lnTo>
                  <a:pt x="44" y="94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0" y="105"/>
                </a:lnTo>
                <a:lnTo>
                  <a:pt x="17" y="115"/>
                </a:lnTo>
                <a:lnTo>
                  <a:pt x="17" y="115"/>
                </a:lnTo>
                <a:lnTo>
                  <a:pt x="22" y="124"/>
                </a:lnTo>
                <a:lnTo>
                  <a:pt x="22" y="124"/>
                </a:lnTo>
                <a:lnTo>
                  <a:pt x="23" y="124"/>
                </a:lnTo>
                <a:lnTo>
                  <a:pt x="23" y="124"/>
                </a:lnTo>
                <a:lnTo>
                  <a:pt x="30" y="118"/>
                </a:lnTo>
                <a:lnTo>
                  <a:pt x="30" y="118"/>
                </a:lnTo>
                <a:lnTo>
                  <a:pt x="34" y="113"/>
                </a:lnTo>
                <a:lnTo>
                  <a:pt x="34" y="113"/>
                </a:lnTo>
                <a:lnTo>
                  <a:pt x="50" y="96"/>
                </a:lnTo>
                <a:lnTo>
                  <a:pt x="50" y="96"/>
                </a:lnTo>
                <a:lnTo>
                  <a:pt x="55" y="91"/>
                </a:lnTo>
                <a:lnTo>
                  <a:pt x="55" y="91"/>
                </a:lnTo>
                <a:lnTo>
                  <a:pt x="57" y="90"/>
                </a:lnTo>
                <a:lnTo>
                  <a:pt x="58" y="90"/>
                </a:lnTo>
                <a:lnTo>
                  <a:pt x="58" y="90"/>
                </a:lnTo>
                <a:lnTo>
                  <a:pt x="60" y="93"/>
                </a:lnTo>
                <a:lnTo>
                  <a:pt x="60" y="93"/>
                </a:lnTo>
                <a:lnTo>
                  <a:pt x="58" y="94"/>
                </a:lnTo>
                <a:lnTo>
                  <a:pt x="58" y="94"/>
                </a:lnTo>
                <a:lnTo>
                  <a:pt x="52" y="97"/>
                </a:lnTo>
                <a:lnTo>
                  <a:pt x="52" y="97"/>
                </a:lnTo>
                <a:lnTo>
                  <a:pt x="49" y="101"/>
                </a:lnTo>
                <a:lnTo>
                  <a:pt x="49" y="101"/>
                </a:lnTo>
                <a:lnTo>
                  <a:pt x="34" y="116"/>
                </a:lnTo>
                <a:lnTo>
                  <a:pt x="34" y="116"/>
                </a:lnTo>
                <a:lnTo>
                  <a:pt x="25" y="127"/>
                </a:lnTo>
                <a:lnTo>
                  <a:pt x="25" y="127"/>
                </a:lnTo>
                <a:lnTo>
                  <a:pt x="25" y="129"/>
                </a:lnTo>
                <a:lnTo>
                  <a:pt x="25" y="129"/>
                </a:lnTo>
                <a:lnTo>
                  <a:pt x="31" y="138"/>
                </a:lnTo>
                <a:lnTo>
                  <a:pt x="31" y="138"/>
                </a:lnTo>
                <a:lnTo>
                  <a:pt x="31" y="138"/>
                </a:lnTo>
                <a:lnTo>
                  <a:pt x="31" y="138"/>
                </a:lnTo>
                <a:lnTo>
                  <a:pt x="42" y="127"/>
                </a:lnTo>
                <a:lnTo>
                  <a:pt x="42" y="127"/>
                </a:lnTo>
                <a:lnTo>
                  <a:pt x="55" y="113"/>
                </a:lnTo>
                <a:lnTo>
                  <a:pt x="55" y="113"/>
                </a:lnTo>
                <a:lnTo>
                  <a:pt x="58" y="110"/>
                </a:lnTo>
                <a:lnTo>
                  <a:pt x="60" y="107"/>
                </a:lnTo>
                <a:lnTo>
                  <a:pt x="60" y="107"/>
                </a:lnTo>
                <a:lnTo>
                  <a:pt x="61" y="105"/>
                </a:lnTo>
                <a:lnTo>
                  <a:pt x="61" y="105"/>
                </a:lnTo>
                <a:lnTo>
                  <a:pt x="63" y="107"/>
                </a:lnTo>
                <a:lnTo>
                  <a:pt x="63" y="107"/>
                </a:lnTo>
                <a:lnTo>
                  <a:pt x="63" y="109"/>
                </a:lnTo>
                <a:lnTo>
                  <a:pt x="63" y="109"/>
                </a:lnTo>
                <a:lnTo>
                  <a:pt x="61" y="110"/>
                </a:lnTo>
                <a:lnTo>
                  <a:pt x="61" y="110"/>
                </a:lnTo>
                <a:lnTo>
                  <a:pt x="55" y="116"/>
                </a:lnTo>
                <a:lnTo>
                  <a:pt x="55" y="116"/>
                </a:lnTo>
                <a:lnTo>
                  <a:pt x="41" y="131"/>
                </a:lnTo>
                <a:lnTo>
                  <a:pt x="41" y="131"/>
                </a:lnTo>
                <a:lnTo>
                  <a:pt x="38" y="135"/>
                </a:lnTo>
                <a:lnTo>
                  <a:pt x="34" y="140"/>
                </a:lnTo>
                <a:lnTo>
                  <a:pt x="34" y="140"/>
                </a:lnTo>
                <a:lnTo>
                  <a:pt x="34" y="142"/>
                </a:lnTo>
                <a:lnTo>
                  <a:pt x="34" y="142"/>
                </a:lnTo>
                <a:lnTo>
                  <a:pt x="34" y="143"/>
                </a:lnTo>
                <a:lnTo>
                  <a:pt x="34" y="143"/>
                </a:lnTo>
                <a:lnTo>
                  <a:pt x="39" y="150"/>
                </a:lnTo>
                <a:lnTo>
                  <a:pt x="45" y="154"/>
                </a:lnTo>
                <a:lnTo>
                  <a:pt x="45" y="154"/>
                </a:lnTo>
                <a:lnTo>
                  <a:pt x="52" y="159"/>
                </a:lnTo>
                <a:lnTo>
                  <a:pt x="52" y="159"/>
                </a:lnTo>
                <a:lnTo>
                  <a:pt x="53" y="161"/>
                </a:lnTo>
                <a:lnTo>
                  <a:pt x="53" y="161"/>
                </a:lnTo>
                <a:lnTo>
                  <a:pt x="57" y="156"/>
                </a:lnTo>
                <a:lnTo>
                  <a:pt x="57" y="156"/>
                </a:lnTo>
                <a:lnTo>
                  <a:pt x="64" y="146"/>
                </a:lnTo>
                <a:lnTo>
                  <a:pt x="64" y="146"/>
                </a:lnTo>
                <a:lnTo>
                  <a:pt x="82" y="132"/>
                </a:lnTo>
                <a:lnTo>
                  <a:pt x="82" y="132"/>
                </a:lnTo>
                <a:lnTo>
                  <a:pt x="88" y="126"/>
                </a:lnTo>
                <a:lnTo>
                  <a:pt x="88" y="126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3" y="123"/>
                </a:lnTo>
                <a:lnTo>
                  <a:pt x="94" y="123"/>
                </a:lnTo>
                <a:lnTo>
                  <a:pt x="94" y="123"/>
                </a:lnTo>
                <a:lnTo>
                  <a:pt x="94" y="126"/>
                </a:lnTo>
                <a:lnTo>
                  <a:pt x="94" y="126"/>
                </a:lnTo>
                <a:lnTo>
                  <a:pt x="94" y="126"/>
                </a:lnTo>
                <a:lnTo>
                  <a:pt x="94" y="126"/>
                </a:lnTo>
                <a:lnTo>
                  <a:pt x="91" y="129"/>
                </a:lnTo>
                <a:lnTo>
                  <a:pt x="91" y="129"/>
                </a:lnTo>
                <a:lnTo>
                  <a:pt x="77" y="138"/>
                </a:lnTo>
                <a:lnTo>
                  <a:pt x="77" y="138"/>
                </a:lnTo>
                <a:lnTo>
                  <a:pt x="72" y="143"/>
                </a:lnTo>
                <a:lnTo>
                  <a:pt x="72" y="143"/>
                </a:lnTo>
                <a:lnTo>
                  <a:pt x="61" y="153"/>
                </a:lnTo>
                <a:lnTo>
                  <a:pt x="61" y="153"/>
                </a:lnTo>
                <a:lnTo>
                  <a:pt x="58" y="159"/>
                </a:lnTo>
                <a:lnTo>
                  <a:pt x="58" y="159"/>
                </a:lnTo>
                <a:lnTo>
                  <a:pt x="58" y="161"/>
                </a:lnTo>
                <a:lnTo>
                  <a:pt x="58" y="162"/>
                </a:lnTo>
                <a:lnTo>
                  <a:pt x="58" y="162"/>
                </a:lnTo>
                <a:close/>
                <a:moveTo>
                  <a:pt x="137" y="11"/>
                </a:move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5" y="9"/>
                </a:lnTo>
                <a:lnTo>
                  <a:pt x="135" y="9"/>
                </a:lnTo>
                <a:lnTo>
                  <a:pt x="126" y="6"/>
                </a:lnTo>
                <a:lnTo>
                  <a:pt x="116" y="4"/>
                </a:lnTo>
                <a:lnTo>
                  <a:pt x="116" y="4"/>
                </a:lnTo>
                <a:lnTo>
                  <a:pt x="101" y="3"/>
                </a:lnTo>
                <a:lnTo>
                  <a:pt x="101" y="3"/>
                </a:lnTo>
                <a:lnTo>
                  <a:pt x="90" y="3"/>
                </a:lnTo>
                <a:lnTo>
                  <a:pt x="79" y="3"/>
                </a:lnTo>
                <a:lnTo>
                  <a:pt x="79" y="3"/>
                </a:lnTo>
                <a:lnTo>
                  <a:pt x="71" y="4"/>
                </a:lnTo>
                <a:lnTo>
                  <a:pt x="63" y="6"/>
                </a:lnTo>
                <a:lnTo>
                  <a:pt x="63" y="6"/>
                </a:lnTo>
                <a:lnTo>
                  <a:pt x="53" y="11"/>
                </a:lnTo>
                <a:lnTo>
                  <a:pt x="42" y="17"/>
                </a:lnTo>
                <a:lnTo>
                  <a:pt x="42" y="17"/>
                </a:lnTo>
                <a:lnTo>
                  <a:pt x="34" y="23"/>
                </a:lnTo>
                <a:lnTo>
                  <a:pt x="27" y="31"/>
                </a:lnTo>
                <a:lnTo>
                  <a:pt x="27" y="31"/>
                </a:lnTo>
                <a:lnTo>
                  <a:pt x="19" y="41"/>
                </a:lnTo>
                <a:lnTo>
                  <a:pt x="19" y="41"/>
                </a:lnTo>
                <a:lnTo>
                  <a:pt x="9" y="60"/>
                </a:lnTo>
                <a:lnTo>
                  <a:pt x="9" y="60"/>
                </a:lnTo>
                <a:lnTo>
                  <a:pt x="6" y="71"/>
                </a:lnTo>
                <a:lnTo>
                  <a:pt x="4" y="83"/>
                </a:lnTo>
                <a:lnTo>
                  <a:pt x="4" y="83"/>
                </a:lnTo>
                <a:lnTo>
                  <a:pt x="3" y="99"/>
                </a:lnTo>
                <a:lnTo>
                  <a:pt x="3" y="99"/>
                </a:lnTo>
                <a:lnTo>
                  <a:pt x="3" y="107"/>
                </a:lnTo>
                <a:lnTo>
                  <a:pt x="3" y="107"/>
                </a:lnTo>
                <a:lnTo>
                  <a:pt x="4" y="113"/>
                </a:lnTo>
                <a:lnTo>
                  <a:pt x="6" y="120"/>
                </a:lnTo>
                <a:lnTo>
                  <a:pt x="6" y="120"/>
                </a:lnTo>
                <a:lnTo>
                  <a:pt x="12" y="129"/>
                </a:lnTo>
                <a:lnTo>
                  <a:pt x="19" y="138"/>
                </a:lnTo>
                <a:lnTo>
                  <a:pt x="19" y="138"/>
                </a:lnTo>
                <a:lnTo>
                  <a:pt x="19" y="140"/>
                </a:lnTo>
                <a:lnTo>
                  <a:pt x="19" y="140"/>
                </a:lnTo>
                <a:lnTo>
                  <a:pt x="19" y="138"/>
                </a:lnTo>
                <a:lnTo>
                  <a:pt x="19" y="138"/>
                </a:lnTo>
                <a:lnTo>
                  <a:pt x="14" y="131"/>
                </a:lnTo>
                <a:lnTo>
                  <a:pt x="14" y="131"/>
                </a:lnTo>
                <a:lnTo>
                  <a:pt x="12" y="123"/>
                </a:lnTo>
                <a:lnTo>
                  <a:pt x="12" y="123"/>
                </a:lnTo>
                <a:lnTo>
                  <a:pt x="9" y="115"/>
                </a:lnTo>
                <a:lnTo>
                  <a:pt x="9" y="115"/>
                </a:lnTo>
                <a:lnTo>
                  <a:pt x="8" y="109"/>
                </a:lnTo>
                <a:lnTo>
                  <a:pt x="6" y="101"/>
                </a:lnTo>
                <a:lnTo>
                  <a:pt x="6" y="101"/>
                </a:lnTo>
                <a:lnTo>
                  <a:pt x="6" y="94"/>
                </a:lnTo>
                <a:lnTo>
                  <a:pt x="6" y="94"/>
                </a:lnTo>
                <a:lnTo>
                  <a:pt x="4" y="94"/>
                </a:lnTo>
                <a:lnTo>
                  <a:pt x="4" y="93"/>
                </a:lnTo>
                <a:lnTo>
                  <a:pt x="4" y="91"/>
                </a:lnTo>
                <a:lnTo>
                  <a:pt x="6" y="90"/>
                </a:lnTo>
                <a:lnTo>
                  <a:pt x="6" y="90"/>
                </a:lnTo>
                <a:lnTo>
                  <a:pt x="8" y="83"/>
                </a:lnTo>
                <a:lnTo>
                  <a:pt x="8" y="83"/>
                </a:lnTo>
                <a:lnTo>
                  <a:pt x="6" y="82"/>
                </a:lnTo>
                <a:lnTo>
                  <a:pt x="6" y="82"/>
                </a:lnTo>
                <a:lnTo>
                  <a:pt x="6" y="80"/>
                </a:lnTo>
                <a:lnTo>
                  <a:pt x="8" y="79"/>
                </a:lnTo>
                <a:lnTo>
                  <a:pt x="8" y="79"/>
                </a:lnTo>
                <a:lnTo>
                  <a:pt x="12" y="64"/>
                </a:lnTo>
                <a:lnTo>
                  <a:pt x="12" y="64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61"/>
                </a:lnTo>
                <a:lnTo>
                  <a:pt x="11" y="60"/>
                </a:lnTo>
                <a:lnTo>
                  <a:pt x="11" y="60"/>
                </a:lnTo>
                <a:lnTo>
                  <a:pt x="12" y="60"/>
                </a:lnTo>
                <a:lnTo>
                  <a:pt x="12" y="60"/>
                </a:lnTo>
                <a:lnTo>
                  <a:pt x="14" y="58"/>
                </a:lnTo>
                <a:lnTo>
                  <a:pt x="16" y="56"/>
                </a:lnTo>
                <a:lnTo>
                  <a:pt x="16" y="56"/>
                </a:lnTo>
                <a:lnTo>
                  <a:pt x="22" y="45"/>
                </a:lnTo>
                <a:lnTo>
                  <a:pt x="22" y="45"/>
                </a:lnTo>
                <a:lnTo>
                  <a:pt x="31" y="30"/>
                </a:lnTo>
                <a:lnTo>
                  <a:pt x="31" y="30"/>
                </a:lnTo>
                <a:lnTo>
                  <a:pt x="38" y="23"/>
                </a:lnTo>
                <a:lnTo>
                  <a:pt x="38" y="23"/>
                </a:lnTo>
                <a:lnTo>
                  <a:pt x="49" y="15"/>
                </a:lnTo>
                <a:lnTo>
                  <a:pt x="60" y="11"/>
                </a:lnTo>
                <a:lnTo>
                  <a:pt x="60" y="11"/>
                </a:lnTo>
                <a:lnTo>
                  <a:pt x="68" y="8"/>
                </a:lnTo>
                <a:lnTo>
                  <a:pt x="75" y="6"/>
                </a:lnTo>
                <a:lnTo>
                  <a:pt x="75" y="6"/>
                </a:lnTo>
                <a:lnTo>
                  <a:pt x="85" y="6"/>
                </a:lnTo>
                <a:lnTo>
                  <a:pt x="85" y="6"/>
                </a:lnTo>
                <a:lnTo>
                  <a:pt x="120" y="8"/>
                </a:lnTo>
                <a:lnTo>
                  <a:pt x="120" y="8"/>
                </a:lnTo>
                <a:lnTo>
                  <a:pt x="128" y="8"/>
                </a:lnTo>
                <a:lnTo>
                  <a:pt x="135" y="9"/>
                </a:lnTo>
                <a:lnTo>
                  <a:pt x="135" y="9"/>
                </a:lnTo>
                <a:lnTo>
                  <a:pt x="137" y="11"/>
                </a:lnTo>
                <a:lnTo>
                  <a:pt x="137" y="11"/>
                </a:lnTo>
                <a:close/>
                <a:moveTo>
                  <a:pt x="151" y="20"/>
                </a:move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37" y="12"/>
                </a:lnTo>
                <a:lnTo>
                  <a:pt x="137" y="12"/>
                </a:lnTo>
                <a:lnTo>
                  <a:pt x="126" y="11"/>
                </a:lnTo>
                <a:lnTo>
                  <a:pt x="115" y="9"/>
                </a:lnTo>
                <a:lnTo>
                  <a:pt x="115" y="9"/>
                </a:lnTo>
                <a:lnTo>
                  <a:pt x="80" y="9"/>
                </a:lnTo>
                <a:lnTo>
                  <a:pt x="80" y="9"/>
                </a:lnTo>
                <a:lnTo>
                  <a:pt x="72" y="9"/>
                </a:lnTo>
                <a:lnTo>
                  <a:pt x="64" y="11"/>
                </a:lnTo>
                <a:lnTo>
                  <a:pt x="64" y="11"/>
                </a:lnTo>
                <a:lnTo>
                  <a:pt x="55" y="15"/>
                </a:lnTo>
                <a:lnTo>
                  <a:pt x="45" y="22"/>
                </a:lnTo>
                <a:lnTo>
                  <a:pt x="45" y="22"/>
                </a:lnTo>
                <a:lnTo>
                  <a:pt x="42" y="23"/>
                </a:lnTo>
                <a:lnTo>
                  <a:pt x="42" y="23"/>
                </a:lnTo>
                <a:lnTo>
                  <a:pt x="34" y="31"/>
                </a:lnTo>
                <a:lnTo>
                  <a:pt x="34" y="31"/>
                </a:lnTo>
                <a:lnTo>
                  <a:pt x="28" y="38"/>
                </a:lnTo>
                <a:lnTo>
                  <a:pt x="28" y="38"/>
                </a:lnTo>
                <a:lnTo>
                  <a:pt x="23" y="45"/>
                </a:lnTo>
                <a:lnTo>
                  <a:pt x="19" y="55"/>
                </a:lnTo>
                <a:lnTo>
                  <a:pt x="19" y="55"/>
                </a:lnTo>
                <a:lnTo>
                  <a:pt x="19" y="56"/>
                </a:lnTo>
                <a:lnTo>
                  <a:pt x="19" y="56"/>
                </a:lnTo>
                <a:lnTo>
                  <a:pt x="22" y="53"/>
                </a:lnTo>
                <a:lnTo>
                  <a:pt x="22" y="53"/>
                </a:lnTo>
                <a:lnTo>
                  <a:pt x="23" y="52"/>
                </a:lnTo>
                <a:lnTo>
                  <a:pt x="23" y="52"/>
                </a:lnTo>
                <a:lnTo>
                  <a:pt x="28" y="44"/>
                </a:lnTo>
                <a:lnTo>
                  <a:pt x="28" y="44"/>
                </a:lnTo>
                <a:lnTo>
                  <a:pt x="33" y="38"/>
                </a:lnTo>
                <a:lnTo>
                  <a:pt x="33" y="38"/>
                </a:lnTo>
                <a:lnTo>
                  <a:pt x="39" y="33"/>
                </a:lnTo>
                <a:lnTo>
                  <a:pt x="39" y="33"/>
                </a:lnTo>
                <a:lnTo>
                  <a:pt x="47" y="25"/>
                </a:lnTo>
                <a:lnTo>
                  <a:pt x="57" y="19"/>
                </a:lnTo>
                <a:lnTo>
                  <a:pt x="57" y="19"/>
                </a:lnTo>
                <a:lnTo>
                  <a:pt x="63" y="15"/>
                </a:lnTo>
                <a:lnTo>
                  <a:pt x="63" y="15"/>
                </a:lnTo>
                <a:lnTo>
                  <a:pt x="68" y="15"/>
                </a:lnTo>
                <a:lnTo>
                  <a:pt x="68" y="15"/>
                </a:lnTo>
                <a:lnTo>
                  <a:pt x="77" y="12"/>
                </a:lnTo>
                <a:lnTo>
                  <a:pt x="77" y="12"/>
                </a:lnTo>
                <a:lnTo>
                  <a:pt x="90" y="11"/>
                </a:lnTo>
                <a:lnTo>
                  <a:pt x="90" y="11"/>
                </a:lnTo>
                <a:lnTo>
                  <a:pt x="102" y="11"/>
                </a:lnTo>
                <a:lnTo>
                  <a:pt x="102" y="11"/>
                </a:lnTo>
                <a:lnTo>
                  <a:pt x="105" y="11"/>
                </a:lnTo>
                <a:lnTo>
                  <a:pt x="105" y="11"/>
                </a:lnTo>
                <a:lnTo>
                  <a:pt x="115" y="11"/>
                </a:lnTo>
                <a:lnTo>
                  <a:pt x="123" y="12"/>
                </a:lnTo>
                <a:lnTo>
                  <a:pt x="123" y="12"/>
                </a:lnTo>
                <a:lnTo>
                  <a:pt x="128" y="14"/>
                </a:lnTo>
                <a:lnTo>
                  <a:pt x="128" y="14"/>
                </a:lnTo>
                <a:lnTo>
                  <a:pt x="140" y="15"/>
                </a:lnTo>
                <a:lnTo>
                  <a:pt x="150" y="20"/>
                </a:lnTo>
                <a:lnTo>
                  <a:pt x="150" y="20"/>
                </a:lnTo>
                <a:lnTo>
                  <a:pt x="151" y="20"/>
                </a:lnTo>
                <a:lnTo>
                  <a:pt x="151" y="20"/>
                </a:lnTo>
                <a:close/>
                <a:moveTo>
                  <a:pt x="181" y="129"/>
                </a:moveTo>
                <a:lnTo>
                  <a:pt x="181" y="129"/>
                </a:lnTo>
                <a:lnTo>
                  <a:pt x="181" y="129"/>
                </a:lnTo>
                <a:lnTo>
                  <a:pt x="181" y="129"/>
                </a:lnTo>
                <a:lnTo>
                  <a:pt x="181" y="129"/>
                </a:lnTo>
                <a:lnTo>
                  <a:pt x="181" y="129"/>
                </a:lnTo>
                <a:lnTo>
                  <a:pt x="172" y="140"/>
                </a:lnTo>
                <a:lnTo>
                  <a:pt x="172" y="140"/>
                </a:lnTo>
                <a:lnTo>
                  <a:pt x="151" y="161"/>
                </a:lnTo>
                <a:lnTo>
                  <a:pt x="151" y="161"/>
                </a:lnTo>
                <a:lnTo>
                  <a:pt x="151" y="162"/>
                </a:lnTo>
                <a:lnTo>
                  <a:pt x="151" y="162"/>
                </a:lnTo>
                <a:lnTo>
                  <a:pt x="150" y="164"/>
                </a:lnTo>
                <a:lnTo>
                  <a:pt x="150" y="164"/>
                </a:lnTo>
                <a:lnTo>
                  <a:pt x="148" y="164"/>
                </a:lnTo>
                <a:lnTo>
                  <a:pt x="148" y="164"/>
                </a:lnTo>
                <a:lnTo>
                  <a:pt x="134" y="172"/>
                </a:lnTo>
                <a:lnTo>
                  <a:pt x="134" y="172"/>
                </a:lnTo>
                <a:lnTo>
                  <a:pt x="124" y="175"/>
                </a:lnTo>
                <a:lnTo>
                  <a:pt x="115" y="176"/>
                </a:lnTo>
                <a:lnTo>
                  <a:pt x="115" y="176"/>
                </a:lnTo>
                <a:lnTo>
                  <a:pt x="102" y="176"/>
                </a:lnTo>
                <a:lnTo>
                  <a:pt x="102" y="176"/>
                </a:lnTo>
                <a:lnTo>
                  <a:pt x="91" y="176"/>
                </a:lnTo>
                <a:lnTo>
                  <a:pt x="79" y="173"/>
                </a:lnTo>
                <a:lnTo>
                  <a:pt x="79" y="173"/>
                </a:lnTo>
                <a:lnTo>
                  <a:pt x="61" y="167"/>
                </a:lnTo>
                <a:lnTo>
                  <a:pt x="61" y="167"/>
                </a:lnTo>
                <a:lnTo>
                  <a:pt x="53" y="164"/>
                </a:lnTo>
                <a:lnTo>
                  <a:pt x="53" y="164"/>
                </a:lnTo>
                <a:lnTo>
                  <a:pt x="49" y="161"/>
                </a:lnTo>
                <a:lnTo>
                  <a:pt x="44" y="157"/>
                </a:lnTo>
                <a:lnTo>
                  <a:pt x="34" y="148"/>
                </a:lnTo>
                <a:lnTo>
                  <a:pt x="34" y="148"/>
                </a:lnTo>
                <a:lnTo>
                  <a:pt x="31" y="142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lnTo>
                  <a:pt x="30" y="140"/>
                </a:lnTo>
                <a:lnTo>
                  <a:pt x="30" y="140"/>
                </a:lnTo>
                <a:lnTo>
                  <a:pt x="23" y="131"/>
                </a:lnTo>
                <a:lnTo>
                  <a:pt x="23" y="131"/>
                </a:lnTo>
                <a:lnTo>
                  <a:pt x="22" y="131"/>
                </a:lnTo>
                <a:lnTo>
                  <a:pt x="22" y="131"/>
                </a:lnTo>
                <a:lnTo>
                  <a:pt x="20" y="129"/>
                </a:lnTo>
                <a:lnTo>
                  <a:pt x="20" y="127"/>
                </a:lnTo>
                <a:lnTo>
                  <a:pt x="20" y="127"/>
                </a:lnTo>
                <a:lnTo>
                  <a:pt x="20" y="126"/>
                </a:lnTo>
                <a:lnTo>
                  <a:pt x="20" y="126"/>
                </a:lnTo>
                <a:lnTo>
                  <a:pt x="16" y="118"/>
                </a:lnTo>
                <a:lnTo>
                  <a:pt x="16" y="118"/>
                </a:lnTo>
                <a:lnTo>
                  <a:pt x="16" y="116"/>
                </a:lnTo>
                <a:lnTo>
                  <a:pt x="16" y="116"/>
                </a:lnTo>
                <a:lnTo>
                  <a:pt x="14" y="118"/>
                </a:lnTo>
                <a:lnTo>
                  <a:pt x="14" y="118"/>
                </a:lnTo>
                <a:lnTo>
                  <a:pt x="16" y="123"/>
                </a:lnTo>
                <a:lnTo>
                  <a:pt x="16" y="123"/>
                </a:lnTo>
                <a:lnTo>
                  <a:pt x="19" y="129"/>
                </a:lnTo>
                <a:lnTo>
                  <a:pt x="19" y="129"/>
                </a:lnTo>
                <a:lnTo>
                  <a:pt x="23" y="137"/>
                </a:lnTo>
                <a:lnTo>
                  <a:pt x="23" y="137"/>
                </a:lnTo>
                <a:lnTo>
                  <a:pt x="30" y="145"/>
                </a:lnTo>
                <a:lnTo>
                  <a:pt x="30" y="145"/>
                </a:lnTo>
                <a:lnTo>
                  <a:pt x="36" y="151"/>
                </a:lnTo>
                <a:lnTo>
                  <a:pt x="36" y="151"/>
                </a:lnTo>
                <a:lnTo>
                  <a:pt x="39" y="154"/>
                </a:lnTo>
                <a:lnTo>
                  <a:pt x="39" y="154"/>
                </a:lnTo>
                <a:lnTo>
                  <a:pt x="53" y="165"/>
                </a:lnTo>
                <a:lnTo>
                  <a:pt x="53" y="165"/>
                </a:lnTo>
                <a:lnTo>
                  <a:pt x="61" y="170"/>
                </a:lnTo>
                <a:lnTo>
                  <a:pt x="61" y="170"/>
                </a:lnTo>
                <a:lnTo>
                  <a:pt x="64" y="170"/>
                </a:lnTo>
                <a:lnTo>
                  <a:pt x="64" y="170"/>
                </a:lnTo>
                <a:lnTo>
                  <a:pt x="79" y="175"/>
                </a:lnTo>
                <a:lnTo>
                  <a:pt x="93" y="178"/>
                </a:lnTo>
                <a:lnTo>
                  <a:pt x="93" y="178"/>
                </a:lnTo>
                <a:lnTo>
                  <a:pt x="101" y="178"/>
                </a:lnTo>
                <a:lnTo>
                  <a:pt x="110" y="180"/>
                </a:lnTo>
                <a:lnTo>
                  <a:pt x="110" y="180"/>
                </a:lnTo>
                <a:lnTo>
                  <a:pt x="121" y="178"/>
                </a:lnTo>
                <a:lnTo>
                  <a:pt x="131" y="176"/>
                </a:lnTo>
                <a:lnTo>
                  <a:pt x="131" y="176"/>
                </a:lnTo>
                <a:lnTo>
                  <a:pt x="140" y="172"/>
                </a:lnTo>
                <a:lnTo>
                  <a:pt x="140" y="172"/>
                </a:lnTo>
                <a:lnTo>
                  <a:pt x="148" y="167"/>
                </a:lnTo>
                <a:lnTo>
                  <a:pt x="148" y="167"/>
                </a:lnTo>
                <a:lnTo>
                  <a:pt x="154" y="161"/>
                </a:lnTo>
                <a:lnTo>
                  <a:pt x="154" y="161"/>
                </a:lnTo>
                <a:lnTo>
                  <a:pt x="161" y="156"/>
                </a:lnTo>
                <a:lnTo>
                  <a:pt x="161" y="156"/>
                </a:lnTo>
                <a:lnTo>
                  <a:pt x="165" y="150"/>
                </a:lnTo>
                <a:lnTo>
                  <a:pt x="165" y="150"/>
                </a:lnTo>
                <a:lnTo>
                  <a:pt x="173" y="140"/>
                </a:lnTo>
                <a:lnTo>
                  <a:pt x="173" y="140"/>
                </a:lnTo>
                <a:lnTo>
                  <a:pt x="181" y="131"/>
                </a:lnTo>
                <a:lnTo>
                  <a:pt x="181" y="131"/>
                </a:lnTo>
                <a:lnTo>
                  <a:pt x="181" y="129"/>
                </a:lnTo>
                <a:lnTo>
                  <a:pt x="181" y="129"/>
                </a:lnTo>
                <a:close/>
                <a:moveTo>
                  <a:pt x="189" y="79"/>
                </a:moveTo>
                <a:lnTo>
                  <a:pt x="189" y="79"/>
                </a:lnTo>
                <a:lnTo>
                  <a:pt x="189" y="79"/>
                </a:lnTo>
                <a:lnTo>
                  <a:pt x="189" y="79"/>
                </a:lnTo>
                <a:lnTo>
                  <a:pt x="187" y="68"/>
                </a:lnTo>
                <a:lnTo>
                  <a:pt x="184" y="58"/>
                </a:lnTo>
                <a:lnTo>
                  <a:pt x="184" y="58"/>
                </a:lnTo>
                <a:lnTo>
                  <a:pt x="176" y="45"/>
                </a:lnTo>
                <a:lnTo>
                  <a:pt x="176" y="45"/>
                </a:lnTo>
                <a:lnTo>
                  <a:pt x="170" y="36"/>
                </a:lnTo>
                <a:lnTo>
                  <a:pt x="170" y="36"/>
                </a:lnTo>
                <a:lnTo>
                  <a:pt x="169" y="34"/>
                </a:lnTo>
                <a:lnTo>
                  <a:pt x="169" y="34"/>
                </a:lnTo>
                <a:lnTo>
                  <a:pt x="161" y="30"/>
                </a:lnTo>
                <a:lnTo>
                  <a:pt x="161" y="30"/>
                </a:lnTo>
                <a:lnTo>
                  <a:pt x="153" y="25"/>
                </a:lnTo>
                <a:lnTo>
                  <a:pt x="153" y="25"/>
                </a:lnTo>
                <a:lnTo>
                  <a:pt x="142" y="19"/>
                </a:lnTo>
                <a:lnTo>
                  <a:pt x="142" y="19"/>
                </a:lnTo>
                <a:lnTo>
                  <a:pt x="140" y="19"/>
                </a:lnTo>
                <a:lnTo>
                  <a:pt x="140" y="19"/>
                </a:lnTo>
                <a:lnTo>
                  <a:pt x="151" y="25"/>
                </a:lnTo>
                <a:lnTo>
                  <a:pt x="151" y="25"/>
                </a:lnTo>
                <a:lnTo>
                  <a:pt x="159" y="30"/>
                </a:lnTo>
                <a:lnTo>
                  <a:pt x="159" y="30"/>
                </a:lnTo>
                <a:lnTo>
                  <a:pt x="167" y="36"/>
                </a:lnTo>
                <a:lnTo>
                  <a:pt x="167" y="36"/>
                </a:lnTo>
                <a:lnTo>
                  <a:pt x="172" y="42"/>
                </a:lnTo>
                <a:lnTo>
                  <a:pt x="172" y="42"/>
                </a:lnTo>
                <a:lnTo>
                  <a:pt x="176" y="50"/>
                </a:lnTo>
                <a:lnTo>
                  <a:pt x="176" y="50"/>
                </a:lnTo>
                <a:lnTo>
                  <a:pt x="181" y="60"/>
                </a:lnTo>
                <a:lnTo>
                  <a:pt x="181" y="60"/>
                </a:lnTo>
                <a:lnTo>
                  <a:pt x="189" y="79"/>
                </a:lnTo>
                <a:lnTo>
                  <a:pt x="189" y="79"/>
                </a:lnTo>
                <a:close/>
                <a:moveTo>
                  <a:pt x="129" y="180"/>
                </a:moveTo>
                <a:lnTo>
                  <a:pt x="129" y="180"/>
                </a:lnTo>
                <a:lnTo>
                  <a:pt x="129" y="181"/>
                </a:lnTo>
                <a:lnTo>
                  <a:pt x="129" y="181"/>
                </a:lnTo>
                <a:lnTo>
                  <a:pt x="132" y="180"/>
                </a:lnTo>
                <a:lnTo>
                  <a:pt x="132" y="180"/>
                </a:lnTo>
                <a:lnTo>
                  <a:pt x="140" y="176"/>
                </a:lnTo>
                <a:lnTo>
                  <a:pt x="150" y="172"/>
                </a:lnTo>
                <a:lnTo>
                  <a:pt x="150" y="172"/>
                </a:lnTo>
                <a:lnTo>
                  <a:pt x="159" y="165"/>
                </a:lnTo>
                <a:lnTo>
                  <a:pt x="159" y="165"/>
                </a:lnTo>
                <a:lnTo>
                  <a:pt x="164" y="161"/>
                </a:lnTo>
                <a:lnTo>
                  <a:pt x="169" y="156"/>
                </a:lnTo>
                <a:lnTo>
                  <a:pt x="169" y="156"/>
                </a:lnTo>
                <a:lnTo>
                  <a:pt x="178" y="142"/>
                </a:lnTo>
                <a:lnTo>
                  <a:pt x="178" y="142"/>
                </a:lnTo>
                <a:lnTo>
                  <a:pt x="181" y="137"/>
                </a:lnTo>
                <a:lnTo>
                  <a:pt x="181" y="137"/>
                </a:lnTo>
                <a:lnTo>
                  <a:pt x="181" y="135"/>
                </a:lnTo>
                <a:lnTo>
                  <a:pt x="181" y="135"/>
                </a:lnTo>
                <a:lnTo>
                  <a:pt x="181" y="135"/>
                </a:lnTo>
                <a:lnTo>
                  <a:pt x="181" y="135"/>
                </a:lnTo>
                <a:lnTo>
                  <a:pt x="170" y="151"/>
                </a:lnTo>
                <a:lnTo>
                  <a:pt x="170" y="151"/>
                </a:lnTo>
                <a:lnTo>
                  <a:pt x="169" y="154"/>
                </a:lnTo>
                <a:lnTo>
                  <a:pt x="169" y="154"/>
                </a:lnTo>
                <a:lnTo>
                  <a:pt x="162" y="161"/>
                </a:lnTo>
                <a:lnTo>
                  <a:pt x="154" y="167"/>
                </a:lnTo>
                <a:lnTo>
                  <a:pt x="154" y="167"/>
                </a:lnTo>
                <a:lnTo>
                  <a:pt x="142" y="175"/>
                </a:lnTo>
                <a:lnTo>
                  <a:pt x="131" y="180"/>
                </a:lnTo>
                <a:lnTo>
                  <a:pt x="131" y="180"/>
                </a:lnTo>
                <a:lnTo>
                  <a:pt x="129" y="180"/>
                </a:lnTo>
                <a:lnTo>
                  <a:pt x="129" y="180"/>
                </a:lnTo>
                <a:close/>
                <a:moveTo>
                  <a:pt x="11" y="77"/>
                </a:moveTo>
                <a:lnTo>
                  <a:pt x="11" y="77"/>
                </a:lnTo>
                <a:lnTo>
                  <a:pt x="14" y="75"/>
                </a:lnTo>
                <a:lnTo>
                  <a:pt x="14" y="75"/>
                </a:lnTo>
                <a:lnTo>
                  <a:pt x="14" y="74"/>
                </a:lnTo>
                <a:lnTo>
                  <a:pt x="14" y="74"/>
                </a:lnTo>
                <a:lnTo>
                  <a:pt x="16" y="72"/>
                </a:lnTo>
                <a:lnTo>
                  <a:pt x="16" y="72"/>
                </a:lnTo>
                <a:lnTo>
                  <a:pt x="20" y="60"/>
                </a:lnTo>
                <a:lnTo>
                  <a:pt x="20" y="60"/>
                </a:lnTo>
                <a:lnTo>
                  <a:pt x="20" y="58"/>
                </a:lnTo>
                <a:lnTo>
                  <a:pt x="20" y="58"/>
                </a:lnTo>
                <a:lnTo>
                  <a:pt x="17" y="60"/>
                </a:lnTo>
                <a:lnTo>
                  <a:pt x="17" y="60"/>
                </a:lnTo>
                <a:lnTo>
                  <a:pt x="17" y="61"/>
                </a:lnTo>
                <a:lnTo>
                  <a:pt x="17" y="61"/>
                </a:lnTo>
                <a:lnTo>
                  <a:pt x="11" y="75"/>
                </a:lnTo>
                <a:lnTo>
                  <a:pt x="11" y="75"/>
                </a:lnTo>
                <a:lnTo>
                  <a:pt x="11" y="77"/>
                </a:lnTo>
                <a:lnTo>
                  <a:pt x="11" y="77"/>
                </a:lnTo>
                <a:close/>
                <a:moveTo>
                  <a:pt x="11" y="104"/>
                </a:moveTo>
                <a:lnTo>
                  <a:pt x="11" y="104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9" y="94"/>
                </a:lnTo>
                <a:lnTo>
                  <a:pt x="9" y="94"/>
                </a:lnTo>
                <a:lnTo>
                  <a:pt x="9" y="94"/>
                </a:lnTo>
                <a:lnTo>
                  <a:pt x="9" y="94"/>
                </a:lnTo>
                <a:lnTo>
                  <a:pt x="9" y="104"/>
                </a:lnTo>
                <a:lnTo>
                  <a:pt x="9" y="104"/>
                </a:lnTo>
                <a:lnTo>
                  <a:pt x="9" y="104"/>
                </a:lnTo>
                <a:lnTo>
                  <a:pt x="11" y="104"/>
                </a:lnTo>
                <a:lnTo>
                  <a:pt x="11" y="104"/>
                </a:lnTo>
                <a:close/>
                <a:moveTo>
                  <a:pt x="14" y="80"/>
                </a:moveTo>
                <a:lnTo>
                  <a:pt x="14" y="80"/>
                </a:lnTo>
                <a:lnTo>
                  <a:pt x="14" y="79"/>
                </a:lnTo>
                <a:lnTo>
                  <a:pt x="14" y="79"/>
                </a:lnTo>
                <a:lnTo>
                  <a:pt x="12" y="80"/>
                </a:lnTo>
                <a:lnTo>
                  <a:pt x="12" y="80"/>
                </a:lnTo>
                <a:lnTo>
                  <a:pt x="11" y="83"/>
                </a:lnTo>
                <a:lnTo>
                  <a:pt x="9" y="85"/>
                </a:lnTo>
                <a:lnTo>
                  <a:pt x="9" y="85"/>
                </a:lnTo>
                <a:lnTo>
                  <a:pt x="9" y="86"/>
                </a:lnTo>
                <a:lnTo>
                  <a:pt x="9" y="86"/>
                </a:lnTo>
                <a:lnTo>
                  <a:pt x="9" y="90"/>
                </a:lnTo>
                <a:lnTo>
                  <a:pt x="9" y="90"/>
                </a:lnTo>
                <a:lnTo>
                  <a:pt x="12" y="88"/>
                </a:lnTo>
                <a:lnTo>
                  <a:pt x="12" y="88"/>
                </a:lnTo>
                <a:lnTo>
                  <a:pt x="12" y="86"/>
                </a:lnTo>
                <a:lnTo>
                  <a:pt x="12" y="86"/>
                </a:lnTo>
                <a:lnTo>
                  <a:pt x="12" y="82"/>
                </a:lnTo>
                <a:lnTo>
                  <a:pt x="12" y="82"/>
                </a:lnTo>
                <a:lnTo>
                  <a:pt x="14" y="80"/>
                </a:lnTo>
                <a:lnTo>
                  <a:pt x="14" y="80"/>
                </a:lnTo>
                <a:close/>
                <a:moveTo>
                  <a:pt x="23" y="143"/>
                </a:moveTo>
                <a:lnTo>
                  <a:pt x="23" y="143"/>
                </a:lnTo>
                <a:lnTo>
                  <a:pt x="30" y="151"/>
                </a:lnTo>
                <a:lnTo>
                  <a:pt x="34" y="154"/>
                </a:lnTo>
                <a:lnTo>
                  <a:pt x="38" y="157"/>
                </a:lnTo>
                <a:lnTo>
                  <a:pt x="38" y="157"/>
                </a:lnTo>
                <a:lnTo>
                  <a:pt x="23" y="143"/>
                </a:lnTo>
                <a:lnTo>
                  <a:pt x="23" y="143"/>
                </a:lnTo>
                <a:close/>
                <a:moveTo>
                  <a:pt x="86" y="180"/>
                </a:moveTo>
                <a:lnTo>
                  <a:pt x="86" y="180"/>
                </a:lnTo>
                <a:lnTo>
                  <a:pt x="98" y="181"/>
                </a:lnTo>
                <a:lnTo>
                  <a:pt x="109" y="181"/>
                </a:lnTo>
                <a:lnTo>
                  <a:pt x="109" y="181"/>
                </a:lnTo>
                <a:lnTo>
                  <a:pt x="98" y="181"/>
                </a:lnTo>
                <a:lnTo>
                  <a:pt x="98" y="181"/>
                </a:lnTo>
                <a:lnTo>
                  <a:pt x="86" y="180"/>
                </a:lnTo>
                <a:lnTo>
                  <a:pt x="86" y="180"/>
                </a:lnTo>
                <a:close/>
                <a:moveTo>
                  <a:pt x="105" y="12"/>
                </a:moveTo>
                <a:lnTo>
                  <a:pt x="105" y="12"/>
                </a:lnTo>
                <a:lnTo>
                  <a:pt x="99" y="12"/>
                </a:lnTo>
                <a:lnTo>
                  <a:pt x="93" y="12"/>
                </a:lnTo>
                <a:lnTo>
                  <a:pt x="93" y="12"/>
                </a:lnTo>
                <a:lnTo>
                  <a:pt x="105" y="12"/>
                </a:lnTo>
                <a:lnTo>
                  <a:pt x="105" y="12"/>
                </a:lnTo>
                <a:close/>
                <a:moveTo>
                  <a:pt x="14" y="115"/>
                </a:move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5"/>
                </a:lnTo>
                <a:lnTo>
                  <a:pt x="14" y="115"/>
                </a:lnTo>
                <a:close/>
                <a:moveTo>
                  <a:pt x="52" y="23"/>
                </a:moveTo>
                <a:lnTo>
                  <a:pt x="52" y="23"/>
                </a:lnTo>
                <a:lnTo>
                  <a:pt x="52" y="25"/>
                </a:lnTo>
                <a:lnTo>
                  <a:pt x="52" y="25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2" y="23"/>
                </a:lnTo>
                <a:lnTo>
                  <a:pt x="52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0" name="Freeform 153"/>
          <p:cNvSpPr>
            <a:spLocks noEditPoints="1"/>
          </p:cNvSpPr>
          <p:nvPr/>
        </p:nvSpPr>
        <p:spPr bwMode="auto">
          <a:xfrm>
            <a:off x="5717243" y="6095639"/>
            <a:ext cx="69160" cy="250707"/>
          </a:xfrm>
          <a:custGeom>
            <a:gdLst>
              <a:gd fmla="*/ 16 w 32" name="T0"/>
              <a:gd fmla="*/ 94 h 116" name="T1"/>
              <a:gd fmla="*/ 22 w 32" name="T2"/>
              <a:gd fmla="*/ 82 h 116" name="T3"/>
              <a:gd fmla="*/ 27 w 32" name="T4"/>
              <a:gd fmla="*/ 71 h 116" name="T5"/>
              <a:gd fmla="*/ 18 w 32" name="T6"/>
              <a:gd fmla="*/ 64 h 116" name="T7"/>
              <a:gd fmla="*/ 11 w 32" name="T8"/>
              <a:gd fmla="*/ 63 h 116" name="T9"/>
              <a:gd fmla="*/ 4 w 32" name="T10"/>
              <a:gd fmla="*/ 53 h 116" name="T11"/>
              <a:gd fmla="*/ 0 w 32" name="T12"/>
              <a:gd fmla="*/ 37 h 116" name="T13"/>
              <a:gd fmla="*/ 4 w 32" name="T14"/>
              <a:gd fmla="*/ 28 h 116" name="T15"/>
              <a:gd fmla="*/ 7 w 32" name="T16"/>
              <a:gd fmla="*/ 20 h 116" name="T17"/>
              <a:gd fmla="*/ 4 w 32" name="T18"/>
              <a:gd fmla="*/ 12 h 116" name="T19"/>
              <a:gd fmla="*/ 4 w 32" name="T20"/>
              <a:gd fmla="*/ 6 h 116" name="T21"/>
              <a:gd fmla="*/ 8 w 32" name="T22"/>
              <a:gd fmla="*/ 1 h 116" name="T23"/>
              <a:gd fmla="*/ 21 w 32" name="T24"/>
              <a:gd fmla="*/ 1 h 116" name="T25"/>
              <a:gd fmla="*/ 24 w 32" name="T26"/>
              <a:gd fmla="*/ 15 h 116" name="T27"/>
              <a:gd fmla="*/ 22 w 32" name="T28"/>
              <a:gd fmla="*/ 22 h 116" name="T29"/>
              <a:gd fmla="*/ 13 w 32" name="T30"/>
              <a:gd fmla="*/ 31 h 116" name="T31"/>
              <a:gd fmla="*/ 8 w 32" name="T32"/>
              <a:gd fmla="*/ 39 h 116" name="T33"/>
              <a:gd fmla="*/ 10 w 32" name="T34"/>
              <a:gd fmla="*/ 47 h 116" name="T35"/>
              <a:gd fmla="*/ 18 w 32" name="T36"/>
              <a:gd fmla="*/ 53 h 116" name="T37"/>
              <a:gd fmla="*/ 24 w 32" name="T38"/>
              <a:gd fmla="*/ 58 h 116" name="T39"/>
              <a:gd fmla="*/ 29 w 32" name="T40"/>
              <a:gd fmla="*/ 66 h 116" name="T41"/>
              <a:gd fmla="*/ 32 w 32" name="T42"/>
              <a:gd fmla="*/ 78 h 116" name="T43"/>
              <a:gd fmla="*/ 26 w 32" name="T44"/>
              <a:gd fmla="*/ 91 h 116" name="T45"/>
              <a:gd fmla="*/ 22 w 32" name="T46"/>
              <a:gd fmla="*/ 96 h 116" name="T47"/>
              <a:gd fmla="*/ 21 w 32" name="T48"/>
              <a:gd fmla="*/ 99 h 116" name="T49"/>
              <a:gd fmla="*/ 21 w 32" name="T50"/>
              <a:gd fmla="*/ 105 h 116" name="T51"/>
              <a:gd fmla="*/ 26 w 32" name="T52"/>
              <a:gd fmla="*/ 110 h 116" name="T53"/>
              <a:gd fmla="*/ 26 w 32" name="T54"/>
              <a:gd fmla="*/ 115 h 116" name="T55"/>
              <a:gd fmla="*/ 21 w 32" name="T56"/>
              <a:gd fmla="*/ 116 h 116" name="T57"/>
              <a:gd fmla="*/ 19 w 32" name="T58"/>
              <a:gd fmla="*/ 110 h 116" name="T59"/>
              <a:gd fmla="*/ 18 w 32" name="T60"/>
              <a:gd fmla="*/ 105 h 116" name="T61"/>
              <a:gd fmla="*/ 16 w 32" name="T62"/>
              <a:gd fmla="*/ 96 h 116" name="T63"/>
              <a:gd fmla="*/ 29 w 32" name="T64"/>
              <a:gd fmla="*/ 77 h 116" name="T65"/>
              <a:gd fmla="*/ 27 w 32" name="T66"/>
              <a:gd fmla="*/ 80 h 116" name="T67"/>
              <a:gd fmla="*/ 21 w 32" name="T68"/>
              <a:gd fmla="*/ 91 h 116" name="T69"/>
              <a:gd fmla="*/ 21 w 32" name="T70"/>
              <a:gd fmla="*/ 91 h 116" name="T71"/>
              <a:gd fmla="*/ 27 w 32" name="T72"/>
              <a:gd fmla="*/ 83 h 116" name="T73"/>
              <a:gd fmla="*/ 29 w 32" name="T74"/>
              <a:gd fmla="*/ 77 h 116" name="T75"/>
              <a:gd fmla="*/ 13 w 32" name="T76"/>
              <a:gd fmla="*/ 59 h 116" name="T77"/>
              <a:gd fmla="*/ 21 w 32" name="T78"/>
              <a:gd fmla="*/ 63 h 116" name="T79"/>
              <a:gd fmla="*/ 15 w 32" name="T80"/>
              <a:gd fmla="*/ 59 h 116" name="T81"/>
              <a:gd fmla="*/ 10 w 32" name="T82"/>
              <a:gd fmla="*/ 56 h 116" name="T83"/>
              <a:gd fmla="*/ 16 w 32" name="T84"/>
              <a:gd fmla="*/ 56 h 116" name="T85"/>
              <a:gd fmla="*/ 22 w 32" name="T86"/>
              <a:gd fmla="*/ 59 h 116" name="T87"/>
              <a:gd fmla="*/ 16 w 32" name="T88"/>
              <a:gd fmla="*/ 3 h 116" name="T89"/>
              <a:gd fmla="*/ 18 w 32" name="T90"/>
              <a:gd fmla="*/ 6 h 116" name="T91"/>
              <a:gd fmla="*/ 21 w 32" name="T92"/>
              <a:gd fmla="*/ 9 h 116" name="T93"/>
              <a:gd fmla="*/ 13 w 32" name="T94"/>
              <a:gd fmla="*/ 17 h 116" name="T95"/>
              <a:gd fmla="*/ 16 w 32" name="T96"/>
              <a:gd fmla="*/ 14 h 116" name="T97"/>
              <a:gd fmla="*/ 8 w 32" name="T98"/>
              <a:gd fmla="*/ 30 h 116" name="T99"/>
              <a:gd fmla="*/ 7 w 32" name="T100"/>
              <a:gd fmla="*/ 30 h 116" name="T101"/>
              <a:gd fmla="*/ 8 w 32" name="T102"/>
              <a:gd fmla="*/ 30 h 116" name="T103"/>
              <a:gd fmla="*/ 4 w 32" name="T104"/>
              <a:gd fmla="*/ 41 h 116" name="T105"/>
              <a:gd fmla="*/ 4 w 32" name="T106"/>
              <a:gd fmla="*/ 44 h 116" name="T107"/>
              <a:gd fmla="*/ 10 w 32" name="T108"/>
              <a:gd fmla="*/ 26 h 116" name="T109"/>
              <a:gd fmla="*/ 11 w 32" name="T110"/>
              <a:gd fmla="*/ 26 h 116" name="T111"/>
              <a:gd fmla="*/ 15 w 32" name="T112"/>
              <a:gd fmla="*/ 3 h 116" name="T113"/>
              <a:gd fmla="*/ 15 w 32" name="T114"/>
              <a:gd fmla="*/ 3 h 116" name="T115"/>
              <a:gd fmla="*/ 22 w 32" name="T116"/>
              <a:gd fmla="*/ 15 h 116" name="T117"/>
              <a:gd fmla="*/ 22 w 32" name="T118"/>
              <a:gd fmla="*/ 14 h 116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15" w="32">
                <a:moveTo>
                  <a:pt x="16" y="96"/>
                </a:moveTo>
                <a:lnTo>
                  <a:pt x="16" y="96"/>
                </a:lnTo>
                <a:lnTo>
                  <a:pt x="16" y="94"/>
                </a:lnTo>
                <a:lnTo>
                  <a:pt x="16" y="94"/>
                </a:lnTo>
                <a:lnTo>
                  <a:pt x="16" y="91"/>
                </a:lnTo>
                <a:lnTo>
                  <a:pt x="18" y="88"/>
                </a:lnTo>
                <a:lnTo>
                  <a:pt x="18" y="88"/>
                </a:lnTo>
                <a:lnTo>
                  <a:pt x="22" y="82"/>
                </a:lnTo>
                <a:lnTo>
                  <a:pt x="22" y="82"/>
                </a:lnTo>
                <a:lnTo>
                  <a:pt x="26" y="77"/>
                </a:lnTo>
                <a:lnTo>
                  <a:pt x="27" y="71"/>
                </a:lnTo>
                <a:lnTo>
                  <a:pt x="27" y="71"/>
                </a:lnTo>
                <a:lnTo>
                  <a:pt x="26" y="69"/>
                </a:lnTo>
                <a:lnTo>
                  <a:pt x="26" y="69"/>
                </a:lnTo>
                <a:lnTo>
                  <a:pt x="22" y="66"/>
                </a:lnTo>
                <a:lnTo>
                  <a:pt x="18" y="64"/>
                </a:lnTo>
                <a:lnTo>
                  <a:pt x="18" y="64"/>
                </a:lnTo>
                <a:lnTo>
                  <a:pt x="15" y="64"/>
                </a:lnTo>
                <a:lnTo>
                  <a:pt x="15" y="64"/>
                </a:lnTo>
                <a:lnTo>
                  <a:pt x="11" y="63"/>
                </a:lnTo>
                <a:lnTo>
                  <a:pt x="8" y="59"/>
                </a:lnTo>
                <a:lnTo>
                  <a:pt x="8" y="59"/>
                </a:lnTo>
                <a:lnTo>
                  <a:pt x="4" y="53"/>
                </a:lnTo>
                <a:lnTo>
                  <a:pt x="4" y="53"/>
                </a:lnTo>
                <a:lnTo>
                  <a:pt x="0" y="50"/>
                </a:lnTo>
                <a:lnTo>
                  <a:pt x="0" y="47"/>
                </a:lnTo>
                <a:lnTo>
                  <a:pt x="0" y="47"/>
                </a:lnTo>
                <a:lnTo>
                  <a:pt x="0" y="37"/>
                </a:lnTo>
                <a:lnTo>
                  <a:pt x="0" y="37"/>
                </a:lnTo>
                <a:lnTo>
                  <a:pt x="2" y="33"/>
                </a:lnTo>
                <a:lnTo>
                  <a:pt x="2" y="33"/>
                </a:lnTo>
                <a:lnTo>
                  <a:pt x="4" y="28"/>
                </a:lnTo>
                <a:lnTo>
                  <a:pt x="4" y="28"/>
                </a:lnTo>
                <a:lnTo>
                  <a:pt x="4" y="28"/>
                </a:lnTo>
                <a:lnTo>
                  <a:pt x="4" y="28"/>
                </a:lnTo>
                <a:lnTo>
                  <a:pt x="7" y="20"/>
                </a:lnTo>
                <a:lnTo>
                  <a:pt x="7" y="20"/>
                </a:lnTo>
                <a:lnTo>
                  <a:pt x="5" y="15"/>
                </a:lnTo>
                <a:lnTo>
                  <a:pt x="5" y="15"/>
                </a:lnTo>
                <a:lnTo>
                  <a:pt x="4" y="12"/>
                </a:lnTo>
                <a:lnTo>
                  <a:pt x="4" y="12"/>
                </a:lnTo>
                <a:lnTo>
                  <a:pt x="4" y="7"/>
                </a:ln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13" y="0"/>
                </a:lnTo>
                <a:lnTo>
                  <a:pt x="18" y="0"/>
                </a:lnTo>
                <a:lnTo>
                  <a:pt x="21" y="1"/>
                </a:lnTo>
                <a:lnTo>
                  <a:pt x="21" y="1"/>
                </a:lnTo>
                <a:lnTo>
                  <a:pt x="22" y="4"/>
                </a:lnTo>
                <a:lnTo>
                  <a:pt x="24" y="7"/>
                </a:lnTo>
                <a:lnTo>
                  <a:pt x="24" y="7"/>
                </a:lnTo>
                <a:lnTo>
                  <a:pt x="24" y="15"/>
                </a:lnTo>
                <a:lnTo>
                  <a:pt x="24" y="15"/>
                </a:lnTo>
                <a:lnTo>
                  <a:pt x="24" y="18"/>
                </a:lnTo>
                <a:lnTo>
                  <a:pt x="22" y="22"/>
                </a:lnTo>
                <a:lnTo>
                  <a:pt x="22" y="22"/>
                </a:lnTo>
                <a:lnTo>
                  <a:pt x="19" y="25"/>
                </a:lnTo>
                <a:lnTo>
                  <a:pt x="19" y="25"/>
                </a:lnTo>
                <a:lnTo>
                  <a:pt x="13" y="31"/>
                </a:lnTo>
                <a:lnTo>
                  <a:pt x="13" y="31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42"/>
                </a:lnTo>
                <a:lnTo>
                  <a:pt x="8" y="42"/>
                </a:lnTo>
                <a:lnTo>
                  <a:pt x="10" y="47"/>
                </a:lnTo>
                <a:lnTo>
                  <a:pt x="10" y="47"/>
                </a:lnTo>
                <a:lnTo>
                  <a:pt x="15" y="52"/>
                </a:lnTo>
                <a:lnTo>
                  <a:pt x="15" y="52"/>
                </a:lnTo>
                <a:lnTo>
                  <a:pt x="18" y="53"/>
                </a:lnTo>
                <a:lnTo>
                  <a:pt x="18" y="53"/>
                </a:lnTo>
                <a:lnTo>
                  <a:pt x="22" y="56"/>
                </a:lnTo>
                <a:lnTo>
                  <a:pt x="22" y="56"/>
                </a:lnTo>
                <a:lnTo>
                  <a:pt x="24" y="58"/>
                </a:lnTo>
                <a:lnTo>
                  <a:pt x="24" y="58"/>
                </a:lnTo>
                <a:lnTo>
                  <a:pt x="29" y="64"/>
                </a:lnTo>
                <a:lnTo>
                  <a:pt x="29" y="64"/>
                </a:lnTo>
                <a:lnTo>
                  <a:pt x="29" y="66"/>
                </a:lnTo>
                <a:lnTo>
                  <a:pt x="29" y="66"/>
                </a:lnTo>
                <a:lnTo>
                  <a:pt x="32" y="74"/>
                </a:lnTo>
                <a:lnTo>
                  <a:pt x="32" y="74"/>
                </a:lnTo>
                <a:lnTo>
                  <a:pt x="32" y="78"/>
                </a:lnTo>
                <a:lnTo>
                  <a:pt x="32" y="78"/>
                </a:lnTo>
                <a:lnTo>
                  <a:pt x="30" y="82"/>
                </a:lnTo>
                <a:lnTo>
                  <a:pt x="30" y="82"/>
                </a:lnTo>
                <a:lnTo>
                  <a:pt x="26" y="91"/>
                </a:lnTo>
                <a:lnTo>
                  <a:pt x="26" y="91"/>
                </a:lnTo>
                <a:lnTo>
                  <a:pt x="22" y="94"/>
                </a:lnTo>
                <a:lnTo>
                  <a:pt x="22" y="94"/>
                </a:lnTo>
                <a:lnTo>
                  <a:pt x="22" y="96"/>
                </a:lnTo>
                <a:lnTo>
                  <a:pt x="22" y="96"/>
                </a:lnTo>
                <a:lnTo>
                  <a:pt x="22" y="97"/>
                </a:lnTo>
                <a:lnTo>
                  <a:pt x="22" y="97"/>
                </a:lnTo>
                <a:lnTo>
                  <a:pt x="21" y="99"/>
                </a:lnTo>
                <a:lnTo>
                  <a:pt x="21" y="99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2" y="108"/>
                </a:lnTo>
                <a:lnTo>
                  <a:pt x="22" y="108"/>
                </a:lnTo>
                <a:lnTo>
                  <a:pt x="26" y="110"/>
                </a:lnTo>
                <a:lnTo>
                  <a:pt x="26" y="110"/>
                </a:lnTo>
                <a:lnTo>
                  <a:pt x="26" y="110"/>
                </a:lnTo>
                <a:lnTo>
                  <a:pt x="26" y="110"/>
                </a:lnTo>
                <a:lnTo>
                  <a:pt x="26" y="113"/>
                </a:lnTo>
                <a:lnTo>
                  <a:pt x="26" y="115"/>
                </a:lnTo>
                <a:lnTo>
                  <a:pt x="26" y="115"/>
                </a:lnTo>
                <a:lnTo>
                  <a:pt x="24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19" y="110"/>
                </a:lnTo>
                <a:lnTo>
                  <a:pt x="19" y="110"/>
                </a:lnTo>
                <a:lnTo>
                  <a:pt x="18" y="107"/>
                </a:lnTo>
                <a:lnTo>
                  <a:pt x="18" y="107"/>
                </a:lnTo>
                <a:lnTo>
                  <a:pt x="18" y="105"/>
                </a:lnTo>
                <a:lnTo>
                  <a:pt x="18" y="105"/>
                </a:lnTo>
                <a:lnTo>
                  <a:pt x="16" y="102"/>
                </a:lnTo>
                <a:lnTo>
                  <a:pt x="16" y="99"/>
                </a:lnTo>
                <a:lnTo>
                  <a:pt x="16" y="99"/>
                </a:lnTo>
                <a:lnTo>
                  <a:pt x="16" y="96"/>
                </a:lnTo>
                <a:lnTo>
                  <a:pt x="16" y="96"/>
                </a:lnTo>
                <a:lnTo>
                  <a:pt x="16" y="96"/>
                </a:lnTo>
                <a:lnTo>
                  <a:pt x="16" y="96"/>
                </a:lnTo>
                <a:close/>
                <a:moveTo>
                  <a:pt x="29" y="77"/>
                </a:move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7" y="80"/>
                </a:lnTo>
                <a:lnTo>
                  <a:pt x="27" y="80"/>
                </a:lnTo>
                <a:lnTo>
                  <a:pt x="22" y="86"/>
                </a:lnTo>
                <a:lnTo>
                  <a:pt x="22" y="86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1" y="91"/>
                </a:lnTo>
                <a:lnTo>
                  <a:pt x="22" y="89"/>
                </a:lnTo>
                <a:lnTo>
                  <a:pt x="22" y="89"/>
                </a:lnTo>
                <a:lnTo>
                  <a:pt x="27" y="83"/>
                </a:lnTo>
                <a:lnTo>
                  <a:pt x="27" y="83"/>
                </a:lnTo>
                <a:lnTo>
                  <a:pt x="29" y="80"/>
                </a:lnTo>
                <a:lnTo>
                  <a:pt x="29" y="77"/>
                </a:lnTo>
                <a:lnTo>
                  <a:pt x="29" y="77"/>
                </a:lnTo>
                <a:close/>
                <a:moveTo>
                  <a:pt x="10" y="56"/>
                </a:moveTo>
                <a:lnTo>
                  <a:pt x="10" y="56"/>
                </a:lnTo>
                <a:lnTo>
                  <a:pt x="13" y="59"/>
                </a:lnTo>
                <a:lnTo>
                  <a:pt x="13" y="59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15" y="59"/>
                </a:lnTo>
                <a:lnTo>
                  <a:pt x="15" y="59"/>
                </a:lnTo>
                <a:lnTo>
                  <a:pt x="15" y="59"/>
                </a:lnTo>
                <a:lnTo>
                  <a:pt x="15" y="59"/>
                </a:lnTo>
                <a:lnTo>
                  <a:pt x="13" y="58"/>
                </a:lnTo>
                <a:lnTo>
                  <a:pt x="13" y="58"/>
                </a:lnTo>
                <a:lnTo>
                  <a:pt x="10" y="56"/>
                </a:lnTo>
                <a:lnTo>
                  <a:pt x="10" y="56"/>
                </a:lnTo>
                <a:close/>
                <a:moveTo>
                  <a:pt x="13" y="55"/>
                </a:moveTo>
                <a:lnTo>
                  <a:pt x="13" y="55"/>
                </a:lnTo>
                <a:lnTo>
                  <a:pt x="16" y="56"/>
                </a:lnTo>
                <a:lnTo>
                  <a:pt x="16" y="56"/>
                </a:lnTo>
                <a:lnTo>
                  <a:pt x="18" y="58"/>
                </a:lnTo>
                <a:lnTo>
                  <a:pt x="18" y="58"/>
                </a:lnTo>
                <a:lnTo>
                  <a:pt x="22" y="59"/>
                </a:lnTo>
                <a:lnTo>
                  <a:pt x="22" y="59"/>
                </a:lnTo>
                <a:lnTo>
                  <a:pt x="19" y="56"/>
                </a:lnTo>
                <a:lnTo>
                  <a:pt x="13" y="55"/>
                </a:lnTo>
                <a:lnTo>
                  <a:pt x="13" y="55"/>
                </a:lnTo>
                <a:close/>
                <a:moveTo>
                  <a:pt x="16" y="3"/>
                </a:moveTo>
                <a:lnTo>
                  <a:pt x="16" y="3"/>
                </a:lnTo>
                <a:lnTo>
                  <a:pt x="18" y="4"/>
                </a:lnTo>
                <a:lnTo>
                  <a:pt x="18" y="4"/>
                </a:lnTo>
                <a:lnTo>
                  <a:pt x="18" y="6"/>
                </a:lnTo>
                <a:lnTo>
                  <a:pt x="18" y="6"/>
                </a:lnTo>
                <a:lnTo>
                  <a:pt x="19" y="7"/>
                </a:lnTo>
                <a:lnTo>
                  <a:pt x="21" y="9"/>
                </a:lnTo>
                <a:lnTo>
                  <a:pt x="21" y="9"/>
                </a:lnTo>
                <a:lnTo>
                  <a:pt x="19" y="4"/>
                </a:lnTo>
                <a:lnTo>
                  <a:pt x="16" y="3"/>
                </a:lnTo>
                <a:lnTo>
                  <a:pt x="16" y="3"/>
                </a:lnTo>
                <a:close/>
                <a:moveTo>
                  <a:pt x="13" y="17"/>
                </a:moveTo>
                <a:lnTo>
                  <a:pt x="13" y="17"/>
                </a:lnTo>
                <a:lnTo>
                  <a:pt x="16" y="15"/>
                </a:lnTo>
                <a:lnTo>
                  <a:pt x="16" y="14"/>
                </a:lnTo>
                <a:lnTo>
                  <a:pt x="16" y="14"/>
                </a:lnTo>
                <a:lnTo>
                  <a:pt x="15" y="15"/>
                </a:lnTo>
                <a:lnTo>
                  <a:pt x="13" y="17"/>
                </a:lnTo>
                <a:lnTo>
                  <a:pt x="13" y="17"/>
                </a:lnTo>
                <a:close/>
                <a:moveTo>
                  <a:pt x="8" y="30"/>
                </a:moveTo>
                <a:lnTo>
                  <a:pt x="8" y="30"/>
                </a:lnTo>
                <a:lnTo>
                  <a:pt x="7" y="28"/>
                </a:lnTo>
                <a:lnTo>
                  <a:pt x="7" y="28"/>
                </a:lnTo>
                <a:lnTo>
                  <a:pt x="7" y="30"/>
                </a:lnTo>
                <a:lnTo>
                  <a:pt x="7" y="33"/>
                </a:lnTo>
                <a:lnTo>
                  <a:pt x="7" y="33"/>
                </a:lnTo>
                <a:lnTo>
                  <a:pt x="8" y="30"/>
                </a:lnTo>
                <a:lnTo>
                  <a:pt x="8" y="30"/>
                </a:lnTo>
                <a:close/>
                <a:moveTo>
                  <a:pt x="5" y="41"/>
                </a:moveTo>
                <a:lnTo>
                  <a:pt x="5" y="41"/>
                </a:lnTo>
                <a:lnTo>
                  <a:pt x="4" y="41"/>
                </a:lnTo>
                <a:lnTo>
                  <a:pt x="4" y="41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5" y="41"/>
                </a:lnTo>
                <a:lnTo>
                  <a:pt x="5" y="41"/>
                </a:lnTo>
                <a:close/>
                <a:moveTo>
                  <a:pt x="10" y="26"/>
                </a:moveTo>
                <a:lnTo>
                  <a:pt x="10" y="26"/>
                </a:lnTo>
                <a:lnTo>
                  <a:pt x="10" y="28"/>
                </a:lnTo>
                <a:lnTo>
                  <a:pt x="10" y="28"/>
                </a:lnTo>
                <a:lnTo>
                  <a:pt x="11" y="26"/>
                </a:lnTo>
                <a:lnTo>
                  <a:pt x="11" y="26"/>
                </a:lnTo>
                <a:lnTo>
                  <a:pt x="10" y="26"/>
                </a:lnTo>
                <a:lnTo>
                  <a:pt x="10" y="26"/>
                </a:lnTo>
                <a:close/>
                <a:moveTo>
                  <a:pt x="15" y="3"/>
                </a:moveTo>
                <a:lnTo>
                  <a:pt x="15" y="3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5" y="3"/>
                </a:lnTo>
                <a:lnTo>
                  <a:pt x="15" y="3"/>
                </a:lnTo>
                <a:close/>
                <a:moveTo>
                  <a:pt x="21" y="15"/>
                </a:moveTo>
                <a:lnTo>
                  <a:pt x="21" y="15"/>
                </a:lnTo>
                <a:lnTo>
                  <a:pt x="22" y="15"/>
                </a:lnTo>
                <a:lnTo>
                  <a:pt x="22" y="15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1" y="15"/>
                </a:lnTo>
                <a:lnTo>
                  <a:pt x="21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1" name="Freeform 154"/>
          <p:cNvSpPr>
            <a:spLocks noEditPoints="1"/>
          </p:cNvSpPr>
          <p:nvPr/>
        </p:nvSpPr>
        <p:spPr bwMode="auto">
          <a:xfrm>
            <a:off x="5514085" y="6115089"/>
            <a:ext cx="108063" cy="222611"/>
          </a:xfrm>
          <a:custGeom>
            <a:gdLst>
              <a:gd fmla="*/ 0 w 50" name="T0"/>
              <a:gd fmla="*/ 98 h 103" name="T1"/>
              <a:gd fmla="*/ 1 w 50" name="T2"/>
              <a:gd fmla="*/ 93 h 103" name="T3"/>
              <a:gd fmla="*/ 11 w 50" name="T4"/>
              <a:gd fmla="*/ 80 h 103" name="T5"/>
              <a:gd fmla="*/ 15 w 50" name="T6"/>
              <a:gd fmla="*/ 77 h 103" name="T7"/>
              <a:gd fmla="*/ 20 w 50" name="T8"/>
              <a:gd fmla="*/ 68 h 103" name="T9"/>
              <a:gd fmla="*/ 19 w 50" name="T10"/>
              <a:gd fmla="*/ 57 h 103" name="T11"/>
              <a:gd fmla="*/ 17 w 50" name="T12"/>
              <a:gd fmla="*/ 46 h 103" name="T13"/>
              <a:gd fmla="*/ 19 w 50" name="T14"/>
              <a:gd fmla="*/ 44 h 103" name="T15"/>
              <a:gd fmla="*/ 28 w 50" name="T16"/>
              <a:gd fmla="*/ 32 h 103" name="T17"/>
              <a:gd fmla="*/ 27 w 50" name="T18"/>
              <a:gd fmla="*/ 14 h 103" name="T19"/>
              <a:gd fmla="*/ 30 w 50" name="T20"/>
              <a:gd fmla="*/ 5 h 103" name="T21"/>
              <a:gd fmla="*/ 42 w 50" name="T22"/>
              <a:gd fmla="*/ 0 h 103" name="T23"/>
              <a:gd fmla="*/ 49 w 50" name="T24"/>
              <a:gd fmla="*/ 3 h 103" name="T25"/>
              <a:gd fmla="*/ 50 w 50" name="T26"/>
              <a:gd fmla="*/ 11 h 103" name="T27"/>
              <a:gd fmla="*/ 44 w 50" name="T28"/>
              <a:gd fmla="*/ 24 h 103" name="T29"/>
              <a:gd fmla="*/ 38 w 50" name="T30"/>
              <a:gd fmla="*/ 32 h 103" name="T31"/>
              <a:gd fmla="*/ 30 w 50" name="T32"/>
              <a:gd fmla="*/ 38 h 103" name="T33"/>
              <a:gd fmla="*/ 27 w 50" name="T34"/>
              <a:gd fmla="*/ 43 h 103" name="T35"/>
              <a:gd fmla="*/ 25 w 50" name="T36"/>
              <a:gd fmla="*/ 44 h 103" name="T37"/>
              <a:gd fmla="*/ 23 w 50" name="T38"/>
              <a:gd fmla="*/ 54 h 103" name="T39"/>
              <a:gd fmla="*/ 27 w 50" name="T40"/>
              <a:gd fmla="*/ 66 h 103" name="T41"/>
              <a:gd fmla="*/ 27 w 50" name="T42"/>
              <a:gd fmla="*/ 76 h 103" name="T43"/>
              <a:gd fmla="*/ 19 w 50" name="T44"/>
              <a:gd fmla="*/ 84 h 103" name="T45"/>
              <a:gd fmla="*/ 8 w 50" name="T46"/>
              <a:gd fmla="*/ 93 h 103" name="T47"/>
              <a:gd fmla="*/ 4 w 50" name="T48"/>
              <a:gd fmla="*/ 101 h 103" name="T49"/>
              <a:gd fmla="*/ 1 w 50" name="T50"/>
              <a:gd fmla="*/ 101 h 103" name="T51"/>
              <a:gd fmla="*/ 3 w 50" name="T52"/>
              <a:gd fmla="*/ 93 h 103" name="T53"/>
              <a:gd fmla="*/ 6 w 50" name="T54"/>
              <a:gd fmla="*/ 88 h 103" name="T55"/>
              <a:gd fmla="*/ 15 w 50" name="T56"/>
              <a:gd fmla="*/ 82 h 103" name="T57"/>
              <a:gd fmla="*/ 12 w 50" name="T58"/>
              <a:gd fmla="*/ 84 h 103" name="T59"/>
              <a:gd fmla="*/ 4 w 50" name="T60"/>
              <a:gd fmla="*/ 90 h 103" name="T61"/>
              <a:gd fmla="*/ 22 w 50" name="T62"/>
              <a:gd fmla="*/ 77 h 103" name="T63"/>
              <a:gd fmla="*/ 25 w 50" name="T64"/>
              <a:gd fmla="*/ 68 h 103" name="T65"/>
              <a:gd fmla="*/ 22 w 50" name="T66"/>
              <a:gd fmla="*/ 77 h 103" name="T67"/>
              <a:gd fmla="*/ 45 w 50" name="T68"/>
              <a:gd fmla="*/ 14 h 103" name="T69"/>
              <a:gd fmla="*/ 47 w 50" name="T70"/>
              <a:gd fmla="*/ 6 h 103" name="T71"/>
              <a:gd fmla="*/ 41 w 50" name="T72"/>
              <a:gd fmla="*/ 3 h 103" name="T73"/>
              <a:gd fmla="*/ 34 w 50" name="T74"/>
              <a:gd fmla="*/ 5 h 103" name="T75"/>
              <a:gd fmla="*/ 33 w 50" name="T76"/>
              <a:gd fmla="*/ 11 h 103" name="T77"/>
              <a:gd fmla="*/ 34 w 50" name="T78"/>
              <a:gd fmla="*/ 6 h 103" name="T79"/>
              <a:gd fmla="*/ 38 w 50" name="T80"/>
              <a:gd fmla="*/ 5 h 103" name="T81"/>
              <a:gd fmla="*/ 41 w 50" name="T82"/>
              <a:gd fmla="*/ 3 h 103" name="T83"/>
              <a:gd fmla="*/ 30 w 50" name="T84"/>
              <a:gd fmla="*/ 17 h 103" name="T85"/>
              <a:gd fmla="*/ 38 w 50" name="T86"/>
              <a:gd fmla="*/ 21 h 103" name="T87"/>
              <a:gd fmla="*/ 38 w 50" name="T88"/>
              <a:gd fmla="*/ 21 h 103" name="T89"/>
              <a:gd fmla="*/ 34 w 50" name="T90"/>
              <a:gd fmla="*/ 28 h 103" name="T91"/>
              <a:gd fmla="*/ 33 w 50" name="T92"/>
              <a:gd fmla="*/ 25 h 103" name="T93"/>
              <a:gd fmla="*/ 34 w 50" name="T94"/>
              <a:gd fmla="*/ 28 h 103" name="T95"/>
              <a:gd fmla="*/ 42 w 50" name="T96"/>
              <a:gd fmla="*/ 9 h 103" name="T97"/>
              <a:gd fmla="*/ 41 w 50" name="T98"/>
              <a:gd fmla="*/ 6 h 103" name="T99"/>
              <a:gd fmla="*/ 33 w 50" name="T100"/>
              <a:gd fmla="*/ 30 h 103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103" w="50">
                <a:moveTo>
                  <a:pt x="1" y="99"/>
                </a:moveTo>
                <a:lnTo>
                  <a:pt x="1" y="99"/>
                </a:lnTo>
                <a:lnTo>
                  <a:pt x="0" y="98"/>
                </a:lnTo>
                <a:lnTo>
                  <a:pt x="0" y="98"/>
                </a:lnTo>
                <a:lnTo>
                  <a:pt x="0" y="96"/>
                </a:lnTo>
                <a:lnTo>
                  <a:pt x="0" y="96"/>
                </a:lnTo>
                <a:lnTo>
                  <a:pt x="1" y="93"/>
                </a:lnTo>
                <a:lnTo>
                  <a:pt x="1" y="93"/>
                </a:lnTo>
                <a:lnTo>
                  <a:pt x="3" y="88"/>
                </a:lnTo>
                <a:lnTo>
                  <a:pt x="6" y="84"/>
                </a:lnTo>
                <a:lnTo>
                  <a:pt x="6" y="84"/>
                </a:lnTo>
                <a:lnTo>
                  <a:pt x="11" y="80"/>
                </a:lnTo>
                <a:lnTo>
                  <a:pt x="11" y="80"/>
                </a:lnTo>
                <a:lnTo>
                  <a:pt x="12" y="80"/>
                </a:lnTo>
                <a:lnTo>
                  <a:pt x="12" y="80"/>
                </a:lnTo>
                <a:lnTo>
                  <a:pt x="15" y="77"/>
                </a:lnTo>
                <a:lnTo>
                  <a:pt x="15" y="77"/>
                </a:lnTo>
                <a:lnTo>
                  <a:pt x="19" y="71"/>
                </a:lnTo>
                <a:lnTo>
                  <a:pt x="19" y="71"/>
                </a:lnTo>
                <a:lnTo>
                  <a:pt x="20" y="68"/>
                </a:lnTo>
                <a:lnTo>
                  <a:pt x="20" y="68"/>
                </a:lnTo>
                <a:lnTo>
                  <a:pt x="20" y="62"/>
                </a:lnTo>
                <a:lnTo>
                  <a:pt x="20" y="62"/>
                </a:lnTo>
                <a:lnTo>
                  <a:pt x="19" y="57"/>
                </a:lnTo>
                <a:lnTo>
                  <a:pt x="19" y="57"/>
                </a:lnTo>
                <a:lnTo>
                  <a:pt x="17" y="49"/>
                </a:lnTo>
                <a:lnTo>
                  <a:pt x="17" y="49"/>
                </a:lnTo>
                <a:lnTo>
                  <a:pt x="17" y="46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22" y="39"/>
                </a:lnTo>
                <a:lnTo>
                  <a:pt x="22" y="39"/>
                </a:lnTo>
                <a:lnTo>
                  <a:pt x="28" y="32"/>
                </a:lnTo>
                <a:lnTo>
                  <a:pt x="28" y="32"/>
                </a:lnTo>
                <a:lnTo>
                  <a:pt x="28" y="28"/>
                </a:lnTo>
                <a:lnTo>
                  <a:pt x="28" y="24"/>
                </a:lnTo>
                <a:lnTo>
                  <a:pt x="28" y="24"/>
                </a:lnTo>
                <a:lnTo>
                  <a:pt x="27" y="14"/>
                </a:lnTo>
                <a:lnTo>
                  <a:pt x="27" y="14"/>
                </a:lnTo>
                <a:lnTo>
                  <a:pt x="27" y="9"/>
                </a:lnTo>
                <a:lnTo>
                  <a:pt x="27" y="9"/>
                </a:lnTo>
                <a:lnTo>
                  <a:pt x="30" y="5"/>
                </a:lnTo>
                <a:lnTo>
                  <a:pt x="30" y="5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5" y="0"/>
                </a:lnTo>
                <a:lnTo>
                  <a:pt x="47" y="2"/>
                </a:lnTo>
                <a:lnTo>
                  <a:pt x="47" y="2"/>
                </a:lnTo>
                <a:lnTo>
                  <a:pt x="49" y="3"/>
                </a:lnTo>
                <a:lnTo>
                  <a:pt x="49" y="3"/>
                </a:lnTo>
                <a:lnTo>
                  <a:pt x="50" y="6"/>
                </a:lnTo>
                <a:lnTo>
                  <a:pt x="50" y="6"/>
                </a:lnTo>
                <a:lnTo>
                  <a:pt x="50" y="11"/>
                </a:lnTo>
                <a:lnTo>
                  <a:pt x="50" y="11"/>
                </a:lnTo>
                <a:lnTo>
                  <a:pt x="49" y="17"/>
                </a:lnTo>
                <a:lnTo>
                  <a:pt x="49" y="17"/>
                </a:lnTo>
                <a:lnTo>
                  <a:pt x="44" y="24"/>
                </a:lnTo>
                <a:lnTo>
                  <a:pt x="44" y="24"/>
                </a:lnTo>
                <a:lnTo>
                  <a:pt x="39" y="30"/>
                </a:lnTo>
                <a:lnTo>
                  <a:pt x="39" y="30"/>
                </a:lnTo>
                <a:lnTo>
                  <a:pt x="38" y="32"/>
                </a:lnTo>
                <a:lnTo>
                  <a:pt x="38" y="32"/>
                </a:lnTo>
                <a:lnTo>
                  <a:pt x="34" y="35"/>
                </a:lnTo>
                <a:lnTo>
                  <a:pt x="34" y="35"/>
                </a:lnTo>
                <a:lnTo>
                  <a:pt x="30" y="38"/>
                </a:lnTo>
                <a:lnTo>
                  <a:pt x="30" y="38"/>
                </a:lnTo>
                <a:lnTo>
                  <a:pt x="28" y="41"/>
                </a:lnTo>
                <a:lnTo>
                  <a:pt x="28" y="41"/>
                </a:lnTo>
                <a:lnTo>
                  <a:pt x="27" y="43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3" y="47"/>
                </a:lnTo>
                <a:lnTo>
                  <a:pt x="23" y="50"/>
                </a:lnTo>
                <a:lnTo>
                  <a:pt x="23" y="50"/>
                </a:lnTo>
                <a:lnTo>
                  <a:pt x="23" y="54"/>
                </a:lnTo>
                <a:lnTo>
                  <a:pt x="23" y="54"/>
                </a:lnTo>
                <a:lnTo>
                  <a:pt x="23" y="57"/>
                </a:lnTo>
                <a:lnTo>
                  <a:pt x="23" y="57"/>
                </a:lnTo>
                <a:lnTo>
                  <a:pt x="27" y="66"/>
                </a:lnTo>
                <a:lnTo>
                  <a:pt x="27" y="66"/>
                </a:lnTo>
                <a:lnTo>
                  <a:pt x="28" y="71"/>
                </a:lnTo>
                <a:lnTo>
                  <a:pt x="28" y="71"/>
                </a:lnTo>
                <a:lnTo>
                  <a:pt x="27" y="76"/>
                </a:lnTo>
                <a:lnTo>
                  <a:pt x="27" y="76"/>
                </a:lnTo>
                <a:lnTo>
                  <a:pt x="23" y="80"/>
                </a:lnTo>
                <a:lnTo>
                  <a:pt x="19" y="84"/>
                </a:lnTo>
                <a:lnTo>
                  <a:pt x="19" y="84"/>
                </a:lnTo>
                <a:lnTo>
                  <a:pt x="11" y="90"/>
                </a:lnTo>
                <a:lnTo>
                  <a:pt x="11" y="90"/>
                </a:lnTo>
                <a:lnTo>
                  <a:pt x="8" y="93"/>
                </a:lnTo>
                <a:lnTo>
                  <a:pt x="8" y="93"/>
                </a:lnTo>
                <a:lnTo>
                  <a:pt x="6" y="96"/>
                </a:lnTo>
                <a:lnTo>
                  <a:pt x="4" y="99"/>
                </a:lnTo>
                <a:lnTo>
                  <a:pt x="4" y="99"/>
                </a:lnTo>
                <a:lnTo>
                  <a:pt x="4" y="101"/>
                </a:lnTo>
                <a:lnTo>
                  <a:pt x="4" y="101"/>
                </a:lnTo>
                <a:lnTo>
                  <a:pt x="3" y="103"/>
                </a:lnTo>
                <a:lnTo>
                  <a:pt x="3" y="103"/>
                </a:lnTo>
                <a:lnTo>
                  <a:pt x="1" y="101"/>
                </a:lnTo>
                <a:lnTo>
                  <a:pt x="1" y="101"/>
                </a:lnTo>
                <a:lnTo>
                  <a:pt x="1" y="99"/>
                </a:lnTo>
                <a:lnTo>
                  <a:pt x="1" y="99"/>
                </a:lnTo>
                <a:close/>
                <a:moveTo>
                  <a:pt x="3" y="93"/>
                </a:moveTo>
                <a:lnTo>
                  <a:pt x="3" y="93"/>
                </a:lnTo>
                <a:lnTo>
                  <a:pt x="4" y="93"/>
                </a:lnTo>
                <a:lnTo>
                  <a:pt x="4" y="93"/>
                </a:lnTo>
                <a:lnTo>
                  <a:pt x="6" y="88"/>
                </a:lnTo>
                <a:lnTo>
                  <a:pt x="11" y="87"/>
                </a:lnTo>
                <a:lnTo>
                  <a:pt x="11" y="87"/>
                </a:lnTo>
                <a:lnTo>
                  <a:pt x="15" y="82"/>
                </a:lnTo>
                <a:lnTo>
                  <a:pt x="15" y="82"/>
                </a:lnTo>
                <a:lnTo>
                  <a:pt x="17" y="80"/>
                </a:lnTo>
                <a:lnTo>
                  <a:pt x="17" y="80"/>
                </a:lnTo>
                <a:lnTo>
                  <a:pt x="12" y="84"/>
                </a:lnTo>
                <a:lnTo>
                  <a:pt x="12" y="84"/>
                </a:lnTo>
                <a:lnTo>
                  <a:pt x="9" y="85"/>
                </a:lnTo>
                <a:lnTo>
                  <a:pt x="9" y="85"/>
                </a:lnTo>
                <a:lnTo>
                  <a:pt x="4" y="90"/>
                </a:lnTo>
                <a:lnTo>
                  <a:pt x="4" y="90"/>
                </a:lnTo>
                <a:lnTo>
                  <a:pt x="3" y="93"/>
                </a:lnTo>
                <a:lnTo>
                  <a:pt x="3" y="93"/>
                </a:lnTo>
                <a:close/>
                <a:moveTo>
                  <a:pt x="22" y="77"/>
                </a:moveTo>
                <a:lnTo>
                  <a:pt x="22" y="77"/>
                </a:lnTo>
                <a:lnTo>
                  <a:pt x="25" y="73"/>
                </a:lnTo>
                <a:lnTo>
                  <a:pt x="25" y="73"/>
                </a:lnTo>
                <a:lnTo>
                  <a:pt x="25" y="68"/>
                </a:lnTo>
                <a:lnTo>
                  <a:pt x="25" y="68"/>
                </a:lnTo>
                <a:lnTo>
                  <a:pt x="23" y="63"/>
                </a:lnTo>
                <a:lnTo>
                  <a:pt x="23" y="63"/>
                </a:lnTo>
                <a:lnTo>
                  <a:pt x="23" y="69"/>
                </a:lnTo>
                <a:lnTo>
                  <a:pt x="22" y="77"/>
                </a:lnTo>
                <a:lnTo>
                  <a:pt x="22" y="77"/>
                </a:lnTo>
                <a:close/>
                <a:moveTo>
                  <a:pt x="44" y="5"/>
                </a:moveTo>
                <a:lnTo>
                  <a:pt x="44" y="5"/>
                </a:lnTo>
                <a:lnTo>
                  <a:pt x="45" y="14"/>
                </a:lnTo>
                <a:lnTo>
                  <a:pt x="45" y="14"/>
                </a:lnTo>
                <a:lnTo>
                  <a:pt x="47" y="9"/>
                </a:lnTo>
                <a:lnTo>
                  <a:pt x="47" y="6"/>
                </a:lnTo>
                <a:lnTo>
                  <a:pt x="47" y="6"/>
                </a:lnTo>
                <a:lnTo>
                  <a:pt x="45" y="5"/>
                </a:lnTo>
                <a:lnTo>
                  <a:pt x="44" y="5"/>
                </a:lnTo>
                <a:lnTo>
                  <a:pt x="44" y="5"/>
                </a:lnTo>
                <a:close/>
                <a:moveTo>
                  <a:pt x="41" y="3"/>
                </a:moveTo>
                <a:lnTo>
                  <a:pt x="41" y="3"/>
                </a:lnTo>
                <a:lnTo>
                  <a:pt x="38" y="3"/>
                </a:lnTo>
                <a:lnTo>
                  <a:pt x="34" y="5"/>
                </a:lnTo>
                <a:lnTo>
                  <a:pt x="34" y="5"/>
                </a:lnTo>
                <a:lnTo>
                  <a:pt x="33" y="8"/>
                </a:lnTo>
                <a:lnTo>
                  <a:pt x="33" y="8"/>
                </a:lnTo>
                <a:lnTo>
                  <a:pt x="33" y="9"/>
                </a:lnTo>
                <a:lnTo>
                  <a:pt x="33" y="11"/>
                </a:lnTo>
                <a:lnTo>
                  <a:pt x="33" y="11"/>
                </a:lnTo>
                <a:lnTo>
                  <a:pt x="33" y="9"/>
                </a:lnTo>
                <a:lnTo>
                  <a:pt x="33" y="9"/>
                </a:lnTo>
                <a:lnTo>
                  <a:pt x="34" y="6"/>
                </a:lnTo>
                <a:lnTo>
                  <a:pt x="34" y="6"/>
                </a:lnTo>
                <a:lnTo>
                  <a:pt x="36" y="5"/>
                </a:lnTo>
                <a:lnTo>
                  <a:pt x="36" y="5"/>
                </a:lnTo>
                <a:lnTo>
                  <a:pt x="38" y="5"/>
                </a:lnTo>
                <a:lnTo>
                  <a:pt x="38" y="5"/>
                </a:lnTo>
                <a:lnTo>
                  <a:pt x="39" y="5"/>
                </a:lnTo>
                <a:lnTo>
                  <a:pt x="41" y="3"/>
                </a:lnTo>
                <a:lnTo>
                  <a:pt x="41" y="3"/>
                </a:lnTo>
                <a:close/>
                <a:moveTo>
                  <a:pt x="30" y="9"/>
                </a:moveTo>
                <a:lnTo>
                  <a:pt x="30" y="9"/>
                </a:lnTo>
                <a:lnTo>
                  <a:pt x="28" y="13"/>
                </a:lnTo>
                <a:lnTo>
                  <a:pt x="30" y="17"/>
                </a:lnTo>
                <a:lnTo>
                  <a:pt x="30" y="17"/>
                </a:lnTo>
                <a:lnTo>
                  <a:pt x="30" y="9"/>
                </a:lnTo>
                <a:lnTo>
                  <a:pt x="30" y="9"/>
                </a:lnTo>
                <a:close/>
                <a:moveTo>
                  <a:pt x="38" y="21"/>
                </a:moveTo>
                <a:lnTo>
                  <a:pt x="38" y="21"/>
                </a:lnTo>
                <a:lnTo>
                  <a:pt x="39" y="13"/>
                </a:lnTo>
                <a:lnTo>
                  <a:pt x="39" y="13"/>
                </a:lnTo>
                <a:lnTo>
                  <a:pt x="38" y="21"/>
                </a:lnTo>
                <a:lnTo>
                  <a:pt x="38" y="21"/>
                </a:lnTo>
                <a:close/>
                <a:moveTo>
                  <a:pt x="34" y="28"/>
                </a:move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6" y="27"/>
                </a:lnTo>
                <a:lnTo>
                  <a:pt x="36" y="27"/>
                </a:lnTo>
                <a:lnTo>
                  <a:pt x="33" y="25"/>
                </a:lnTo>
                <a:lnTo>
                  <a:pt x="33" y="25"/>
                </a:lnTo>
                <a:lnTo>
                  <a:pt x="33" y="27"/>
                </a:lnTo>
                <a:lnTo>
                  <a:pt x="33" y="27"/>
                </a:lnTo>
                <a:lnTo>
                  <a:pt x="34" y="28"/>
                </a:lnTo>
                <a:lnTo>
                  <a:pt x="34" y="28"/>
                </a:lnTo>
                <a:close/>
                <a:moveTo>
                  <a:pt x="41" y="6"/>
                </a:moveTo>
                <a:lnTo>
                  <a:pt x="41" y="6"/>
                </a:lnTo>
                <a:lnTo>
                  <a:pt x="42" y="9"/>
                </a:lnTo>
                <a:lnTo>
                  <a:pt x="42" y="9"/>
                </a:lnTo>
                <a:lnTo>
                  <a:pt x="42" y="8"/>
                </a:lnTo>
                <a:lnTo>
                  <a:pt x="41" y="6"/>
                </a:lnTo>
                <a:lnTo>
                  <a:pt x="41" y="6"/>
                </a:lnTo>
                <a:close/>
                <a:moveTo>
                  <a:pt x="31" y="32"/>
                </a:moveTo>
                <a:lnTo>
                  <a:pt x="31" y="32"/>
                </a:lnTo>
                <a:lnTo>
                  <a:pt x="33" y="30"/>
                </a:lnTo>
                <a:lnTo>
                  <a:pt x="33" y="30"/>
                </a:lnTo>
                <a:lnTo>
                  <a:pt x="31" y="30"/>
                </a:lnTo>
                <a:lnTo>
                  <a:pt x="31" y="32"/>
                </a:lnTo>
                <a:lnTo>
                  <a:pt x="31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2" name="Freeform 155"/>
          <p:cNvSpPr>
            <a:spLocks noEditPoints="1"/>
          </p:cNvSpPr>
          <p:nvPr/>
        </p:nvSpPr>
        <p:spPr bwMode="auto">
          <a:xfrm>
            <a:off x="5356313" y="6145347"/>
            <a:ext cx="140483" cy="136160"/>
          </a:xfrm>
          <a:custGeom>
            <a:gdLst>
              <a:gd fmla="*/ 65 w 65" name="T0"/>
              <a:gd fmla="*/ 16 h 63" name="T1"/>
              <a:gd fmla="*/ 60 w 65" name="T2"/>
              <a:gd fmla="*/ 21 h 63" name="T3"/>
              <a:gd fmla="*/ 54 w 65" name="T4"/>
              <a:gd fmla="*/ 25 h 63" name="T5"/>
              <a:gd fmla="*/ 47 w 65" name="T6"/>
              <a:gd fmla="*/ 27 h 63" name="T7"/>
              <a:gd fmla="*/ 36 w 65" name="T8"/>
              <a:gd fmla="*/ 36 h 63" name="T9"/>
              <a:gd fmla="*/ 27 w 65" name="T10"/>
              <a:gd fmla="*/ 40 h 63" name="T11"/>
              <a:gd fmla="*/ 24 w 65" name="T12"/>
              <a:gd fmla="*/ 40 h 63" name="T13"/>
              <a:gd fmla="*/ 13 w 65" name="T14"/>
              <a:gd fmla="*/ 44 h 63" name="T15"/>
              <a:gd fmla="*/ 10 w 65" name="T16"/>
              <a:gd fmla="*/ 48 h 63" name="T17"/>
              <a:gd fmla="*/ 6 w 65" name="T18"/>
              <a:gd fmla="*/ 55 h 63" name="T19"/>
              <a:gd fmla="*/ 6 w 65" name="T20"/>
              <a:gd fmla="*/ 60 h 63" name="T21"/>
              <a:gd fmla="*/ 2 w 65" name="T22"/>
              <a:gd fmla="*/ 63 h 63" name="T23"/>
              <a:gd fmla="*/ 0 w 65" name="T24"/>
              <a:gd fmla="*/ 60 h 63" name="T25"/>
              <a:gd fmla="*/ 2 w 65" name="T26"/>
              <a:gd fmla="*/ 52 h 63" name="T27"/>
              <a:gd fmla="*/ 3 w 65" name="T28"/>
              <a:gd fmla="*/ 48 h 63" name="T29"/>
              <a:gd fmla="*/ 8 w 65" name="T30"/>
              <a:gd fmla="*/ 43 h 63" name="T31"/>
              <a:gd fmla="*/ 21 w 65" name="T32"/>
              <a:gd fmla="*/ 38 h 63" name="T33"/>
              <a:gd fmla="*/ 32 w 65" name="T34"/>
              <a:gd fmla="*/ 32 h 63" name="T35"/>
              <a:gd fmla="*/ 35 w 65" name="T36"/>
              <a:gd fmla="*/ 29 h 63" name="T37"/>
              <a:gd fmla="*/ 36 w 65" name="T38"/>
              <a:gd fmla="*/ 22 h 63" name="T39"/>
              <a:gd fmla="*/ 38 w 65" name="T40"/>
              <a:gd fmla="*/ 14 h 63" name="T41"/>
              <a:gd fmla="*/ 41 w 65" name="T42"/>
              <a:gd fmla="*/ 5 h 63" name="T43"/>
              <a:gd fmla="*/ 51 w 65" name="T44"/>
              <a:gd fmla="*/ 0 h 63" name="T45"/>
              <a:gd fmla="*/ 57 w 65" name="T46"/>
              <a:gd fmla="*/ 0 h 63" name="T47"/>
              <a:gd fmla="*/ 63 w 65" name="T48"/>
              <a:gd fmla="*/ 5 h 63" name="T49"/>
              <a:gd fmla="*/ 65 w 65" name="T50"/>
              <a:gd fmla="*/ 13 h 63" name="T51"/>
              <a:gd fmla="*/ 46 w 65" name="T52"/>
              <a:gd fmla="*/ 5 h 63" name="T53"/>
              <a:gd fmla="*/ 43 w 65" name="T54"/>
              <a:gd fmla="*/ 8 h 63" name="T55"/>
              <a:gd fmla="*/ 40 w 65" name="T56"/>
              <a:gd fmla="*/ 16 h 63" name="T57"/>
              <a:gd fmla="*/ 40 w 65" name="T58"/>
              <a:gd fmla="*/ 16 h 63" name="T59"/>
              <a:gd fmla="*/ 40 w 65" name="T60"/>
              <a:gd fmla="*/ 22 h 63" name="T61"/>
              <a:gd fmla="*/ 40 w 65" name="T62"/>
              <a:gd fmla="*/ 19 h 63" name="T63"/>
              <a:gd fmla="*/ 43 w 65" name="T64"/>
              <a:gd fmla="*/ 10 h 63" name="T65"/>
              <a:gd fmla="*/ 47 w 65" name="T66"/>
              <a:gd fmla="*/ 14 h 63" name="T67"/>
              <a:gd fmla="*/ 54 w 65" name="T68"/>
              <a:gd fmla="*/ 8 h 63" name="T69"/>
              <a:gd fmla="*/ 46 w 65" name="T70"/>
              <a:gd fmla="*/ 14 h 63" name="T71"/>
              <a:gd fmla="*/ 47 w 65" name="T72"/>
              <a:gd fmla="*/ 14 h 63" name="T73"/>
              <a:gd fmla="*/ 55 w 65" name="T74"/>
              <a:gd fmla="*/ 10 h 63" name="T75"/>
              <a:gd fmla="*/ 54 w 65" name="T76"/>
              <a:gd fmla="*/ 16 h 63" name="T77"/>
              <a:gd fmla="*/ 55 w 65" name="T78"/>
              <a:gd fmla="*/ 10 h 63" name="T79"/>
              <a:gd fmla="*/ 62 w 65" name="T80"/>
              <a:gd fmla="*/ 13 h 63" name="T81"/>
              <a:gd fmla="*/ 60 w 65" name="T82"/>
              <a:gd fmla="*/ 18 h 63" name="T83"/>
              <a:gd fmla="*/ 57 w 65" name="T84"/>
              <a:gd fmla="*/ 21 h 63" name="T85"/>
              <a:gd fmla="*/ 54 w 65" name="T86"/>
              <a:gd fmla="*/ 22 h 63" name="T87"/>
              <a:gd fmla="*/ 49 w 65" name="T88"/>
              <a:gd fmla="*/ 18 h 63" name="T89"/>
              <a:gd fmla="*/ 51 w 65" name="T90"/>
              <a:gd fmla="*/ 18 h 63" name="T91"/>
              <a:gd fmla="*/ 49 w 65" name="T92"/>
              <a:gd fmla="*/ 18 h 63" name="T93"/>
              <a:gd fmla="*/ 32 w 65" name="T94"/>
              <a:gd fmla="*/ 36 h 63" name="T95"/>
              <a:gd fmla="*/ 32 w 65" name="T96"/>
              <a:gd fmla="*/ 36 h 63" name="T97"/>
              <a:gd fmla="*/ 32 w 65" name="T98"/>
              <a:gd fmla="*/ 36 h 63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62" w="65">
                <a:moveTo>
                  <a:pt x="65" y="13"/>
                </a:moveTo>
                <a:lnTo>
                  <a:pt x="65" y="13"/>
                </a:lnTo>
                <a:lnTo>
                  <a:pt x="65" y="16"/>
                </a:lnTo>
                <a:lnTo>
                  <a:pt x="63" y="18"/>
                </a:lnTo>
                <a:lnTo>
                  <a:pt x="63" y="18"/>
                </a:lnTo>
                <a:lnTo>
                  <a:pt x="60" y="21"/>
                </a:lnTo>
                <a:lnTo>
                  <a:pt x="60" y="21"/>
                </a:lnTo>
                <a:lnTo>
                  <a:pt x="57" y="24"/>
                </a:lnTo>
                <a:lnTo>
                  <a:pt x="54" y="25"/>
                </a:lnTo>
                <a:lnTo>
                  <a:pt x="54" y="25"/>
                </a:lnTo>
                <a:lnTo>
                  <a:pt x="47" y="27"/>
                </a:lnTo>
                <a:lnTo>
                  <a:pt x="47" y="27"/>
                </a:lnTo>
                <a:lnTo>
                  <a:pt x="44" y="30"/>
                </a:lnTo>
                <a:lnTo>
                  <a:pt x="44" y="30"/>
                </a:lnTo>
                <a:lnTo>
                  <a:pt x="36" y="36"/>
                </a:lnTo>
                <a:lnTo>
                  <a:pt x="36" y="36"/>
                </a:lnTo>
                <a:lnTo>
                  <a:pt x="32" y="40"/>
                </a:lnTo>
                <a:lnTo>
                  <a:pt x="27" y="40"/>
                </a:lnTo>
                <a:lnTo>
                  <a:pt x="27" y="40"/>
                </a:lnTo>
                <a:lnTo>
                  <a:pt x="24" y="40"/>
                </a:lnTo>
                <a:lnTo>
                  <a:pt x="24" y="40"/>
                </a:lnTo>
                <a:lnTo>
                  <a:pt x="17" y="41"/>
                </a:lnTo>
                <a:lnTo>
                  <a:pt x="17" y="41"/>
                </a:lnTo>
                <a:lnTo>
                  <a:pt x="13" y="44"/>
                </a:lnTo>
                <a:lnTo>
                  <a:pt x="13" y="44"/>
                </a:lnTo>
                <a:lnTo>
                  <a:pt x="10" y="48"/>
                </a:lnTo>
                <a:lnTo>
                  <a:pt x="10" y="48"/>
                </a:lnTo>
                <a:lnTo>
                  <a:pt x="8" y="51"/>
                </a:lnTo>
                <a:lnTo>
                  <a:pt x="8" y="51"/>
                </a:lnTo>
                <a:lnTo>
                  <a:pt x="6" y="55"/>
                </a:lnTo>
                <a:lnTo>
                  <a:pt x="6" y="55"/>
                </a:lnTo>
                <a:lnTo>
                  <a:pt x="6" y="60"/>
                </a:lnTo>
                <a:lnTo>
                  <a:pt x="6" y="60"/>
                </a:lnTo>
                <a:lnTo>
                  <a:pt x="5" y="63"/>
                </a:lnTo>
                <a:lnTo>
                  <a:pt x="2" y="63"/>
                </a:lnTo>
                <a:lnTo>
                  <a:pt x="2" y="63"/>
                </a:lnTo>
                <a:lnTo>
                  <a:pt x="0" y="62"/>
                </a:lnTo>
                <a:lnTo>
                  <a:pt x="0" y="62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52"/>
                </a:lnTo>
                <a:lnTo>
                  <a:pt x="2" y="52"/>
                </a:lnTo>
                <a:lnTo>
                  <a:pt x="3" y="48"/>
                </a:lnTo>
                <a:lnTo>
                  <a:pt x="3" y="48"/>
                </a:lnTo>
                <a:lnTo>
                  <a:pt x="5" y="44"/>
                </a:lnTo>
                <a:lnTo>
                  <a:pt x="8" y="43"/>
                </a:lnTo>
                <a:lnTo>
                  <a:pt x="8" y="43"/>
                </a:lnTo>
                <a:lnTo>
                  <a:pt x="14" y="40"/>
                </a:lnTo>
                <a:lnTo>
                  <a:pt x="21" y="38"/>
                </a:lnTo>
                <a:lnTo>
                  <a:pt x="21" y="38"/>
                </a:lnTo>
                <a:lnTo>
                  <a:pt x="29" y="35"/>
                </a:lnTo>
                <a:lnTo>
                  <a:pt x="29" y="35"/>
                </a:lnTo>
                <a:lnTo>
                  <a:pt x="32" y="32"/>
                </a:lnTo>
                <a:lnTo>
                  <a:pt x="32" y="32"/>
                </a:lnTo>
                <a:lnTo>
                  <a:pt x="35" y="29"/>
                </a:lnTo>
                <a:lnTo>
                  <a:pt x="35" y="29"/>
                </a:lnTo>
                <a:lnTo>
                  <a:pt x="36" y="25"/>
                </a:lnTo>
                <a:lnTo>
                  <a:pt x="36" y="25"/>
                </a:lnTo>
                <a:lnTo>
                  <a:pt x="36" y="22"/>
                </a:lnTo>
                <a:lnTo>
                  <a:pt x="36" y="22"/>
                </a:lnTo>
                <a:lnTo>
                  <a:pt x="38" y="14"/>
                </a:lnTo>
                <a:lnTo>
                  <a:pt x="38" y="14"/>
                </a:lnTo>
                <a:lnTo>
                  <a:pt x="40" y="10"/>
                </a:lnTo>
                <a:lnTo>
                  <a:pt x="40" y="10"/>
                </a:lnTo>
                <a:lnTo>
                  <a:pt x="41" y="5"/>
                </a:lnTo>
                <a:lnTo>
                  <a:pt x="47" y="2"/>
                </a:lnTo>
                <a:lnTo>
                  <a:pt x="47" y="2"/>
                </a:lnTo>
                <a:lnTo>
                  <a:pt x="51" y="0"/>
                </a:lnTo>
                <a:lnTo>
                  <a:pt x="51" y="0"/>
                </a:lnTo>
                <a:lnTo>
                  <a:pt x="57" y="0"/>
                </a:lnTo>
                <a:lnTo>
                  <a:pt x="57" y="0"/>
                </a:lnTo>
                <a:lnTo>
                  <a:pt x="60" y="2"/>
                </a:lnTo>
                <a:lnTo>
                  <a:pt x="60" y="2"/>
                </a:lnTo>
                <a:lnTo>
                  <a:pt x="63" y="5"/>
                </a:lnTo>
                <a:lnTo>
                  <a:pt x="65" y="10"/>
                </a:lnTo>
                <a:lnTo>
                  <a:pt x="65" y="10"/>
                </a:lnTo>
                <a:lnTo>
                  <a:pt x="65" y="13"/>
                </a:lnTo>
                <a:lnTo>
                  <a:pt x="65" y="13"/>
                </a:lnTo>
                <a:close/>
                <a:moveTo>
                  <a:pt x="46" y="5"/>
                </a:move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3" y="8"/>
                </a:lnTo>
                <a:lnTo>
                  <a:pt x="41" y="10"/>
                </a:lnTo>
                <a:lnTo>
                  <a:pt x="41" y="10"/>
                </a:lnTo>
                <a:lnTo>
                  <a:pt x="40" y="16"/>
                </a:lnTo>
                <a:lnTo>
                  <a:pt x="40" y="16"/>
                </a:lnTo>
                <a:lnTo>
                  <a:pt x="40" y="16"/>
                </a:lnTo>
                <a:lnTo>
                  <a:pt x="40" y="16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19"/>
                </a:lnTo>
                <a:lnTo>
                  <a:pt x="40" y="19"/>
                </a:lnTo>
                <a:lnTo>
                  <a:pt x="41" y="14"/>
                </a:lnTo>
                <a:lnTo>
                  <a:pt x="43" y="10"/>
                </a:lnTo>
                <a:lnTo>
                  <a:pt x="43" y="10"/>
                </a:lnTo>
                <a:lnTo>
                  <a:pt x="46" y="5"/>
                </a:lnTo>
                <a:lnTo>
                  <a:pt x="46" y="5"/>
                </a:lnTo>
                <a:close/>
                <a:moveTo>
                  <a:pt x="47" y="14"/>
                </a:moveTo>
                <a:lnTo>
                  <a:pt x="47" y="14"/>
                </a:lnTo>
                <a:lnTo>
                  <a:pt x="51" y="11"/>
                </a:lnTo>
                <a:lnTo>
                  <a:pt x="54" y="8"/>
                </a:lnTo>
                <a:lnTo>
                  <a:pt x="54" y="8"/>
                </a:lnTo>
                <a:lnTo>
                  <a:pt x="49" y="11"/>
                </a:lnTo>
                <a:lnTo>
                  <a:pt x="46" y="14"/>
                </a:lnTo>
                <a:lnTo>
                  <a:pt x="46" y="14"/>
                </a:lnTo>
                <a:lnTo>
                  <a:pt x="46" y="14"/>
                </a:lnTo>
                <a:lnTo>
                  <a:pt x="47" y="14"/>
                </a:lnTo>
                <a:lnTo>
                  <a:pt x="47" y="14"/>
                </a:lnTo>
                <a:close/>
                <a:moveTo>
                  <a:pt x="55" y="10"/>
                </a:moveTo>
                <a:lnTo>
                  <a:pt x="55" y="10"/>
                </a:lnTo>
                <a:lnTo>
                  <a:pt x="54" y="13"/>
                </a:lnTo>
                <a:lnTo>
                  <a:pt x="54" y="16"/>
                </a:lnTo>
                <a:lnTo>
                  <a:pt x="54" y="16"/>
                </a:lnTo>
                <a:lnTo>
                  <a:pt x="55" y="13"/>
                </a:lnTo>
                <a:lnTo>
                  <a:pt x="55" y="10"/>
                </a:lnTo>
                <a:lnTo>
                  <a:pt x="55" y="10"/>
                </a:lnTo>
                <a:close/>
                <a:moveTo>
                  <a:pt x="60" y="18"/>
                </a:moveTo>
                <a:lnTo>
                  <a:pt x="60" y="18"/>
                </a:lnTo>
                <a:lnTo>
                  <a:pt x="62" y="13"/>
                </a:lnTo>
                <a:lnTo>
                  <a:pt x="62" y="10"/>
                </a:lnTo>
                <a:lnTo>
                  <a:pt x="62" y="10"/>
                </a:lnTo>
                <a:lnTo>
                  <a:pt x="60" y="18"/>
                </a:lnTo>
                <a:lnTo>
                  <a:pt x="60" y="18"/>
                </a:lnTo>
                <a:close/>
                <a:moveTo>
                  <a:pt x="57" y="21"/>
                </a:moveTo>
                <a:lnTo>
                  <a:pt x="57" y="21"/>
                </a:lnTo>
                <a:lnTo>
                  <a:pt x="55" y="21"/>
                </a:lnTo>
                <a:lnTo>
                  <a:pt x="54" y="22"/>
                </a:lnTo>
                <a:lnTo>
                  <a:pt x="54" y="22"/>
                </a:lnTo>
                <a:lnTo>
                  <a:pt x="57" y="21"/>
                </a:lnTo>
                <a:lnTo>
                  <a:pt x="57" y="21"/>
                </a:lnTo>
                <a:close/>
                <a:moveTo>
                  <a:pt x="49" y="18"/>
                </a:moveTo>
                <a:lnTo>
                  <a:pt x="49" y="18"/>
                </a:lnTo>
                <a:lnTo>
                  <a:pt x="51" y="18"/>
                </a:lnTo>
                <a:lnTo>
                  <a:pt x="51" y="18"/>
                </a:lnTo>
                <a:lnTo>
                  <a:pt x="51" y="16"/>
                </a:lnTo>
                <a:lnTo>
                  <a:pt x="51" y="16"/>
                </a:lnTo>
                <a:lnTo>
                  <a:pt x="49" y="18"/>
                </a:lnTo>
                <a:lnTo>
                  <a:pt x="49" y="18"/>
                </a:lnTo>
                <a:close/>
                <a:moveTo>
                  <a:pt x="32" y="36"/>
                </a:moveTo>
                <a:lnTo>
                  <a:pt x="32" y="36"/>
                </a:lnTo>
                <a:lnTo>
                  <a:pt x="32" y="36"/>
                </a:lnTo>
                <a:lnTo>
                  <a:pt x="32" y="36"/>
                </a:lnTo>
                <a:lnTo>
                  <a:pt x="32" y="36"/>
                </a:lnTo>
                <a:lnTo>
                  <a:pt x="32" y="36"/>
                </a:lnTo>
                <a:lnTo>
                  <a:pt x="32" y="36"/>
                </a:lnTo>
                <a:lnTo>
                  <a:pt x="32" y="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3" name="Freeform 156"/>
          <p:cNvSpPr/>
          <p:nvPr/>
        </p:nvSpPr>
        <p:spPr bwMode="auto">
          <a:xfrm>
            <a:off x="5810179" y="5518580"/>
            <a:ext cx="118870" cy="200998"/>
          </a:xfrm>
          <a:custGeom>
            <a:gdLst>
              <a:gd fmla="*/ 50 w 55" name="T0"/>
              <a:gd fmla="*/ 3 h 93" name="T1"/>
              <a:gd fmla="*/ 49 w 55" name="T2"/>
              <a:gd fmla="*/ 3 h 93" name="T3"/>
              <a:gd fmla="*/ 52 w 55" name="T4"/>
              <a:gd fmla="*/ 0 h 93" name="T5"/>
              <a:gd fmla="*/ 54 w 55" name="T6"/>
              <a:gd fmla="*/ 0 h 93" name="T7"/>
              <a:gd fmla="*/ 55 w 55" name="T8"/>
              <a:gd fmla="*/ 2 h 93" name="T9"/>
              <a:gd fmla="*/ 55 w 55" name="T10"/>
              <a:gd fmla="*/ 2 h 93" name="T11"/>
              <a:gd fmla="*/ 55 w 55" name="T12"/>
              <a:gd fmla="*/ 6 h 93" name="T13"/>
              <a:gd fmla="*/ 52 w 55" name="T14"/>
              <a:gd fmla="*/ 14 h 93" name="T15"/>
              <a:gd fmla="*/ 49 w 55" name="T16"/>
              <a:gd fmla="*/ 20 h 93" name="T17"/>
              <a:gd fmla="*/ 38 w 55" name="T18"/>
              <a:gd fmla="*/ 28 h 93" name="T19"/>
              <a:gd fmla="*/ 31 w 55" name="T20"/>
              <a:gd fmla="*/ 33 h 93" name="T21"/>
              <a:gd fmla="*/ 30 w 55" name="T22"/>
              <a:gd fmla="*/ 33 h 93" name="T23"/>
              <a:gd fmla="*/ 25 w 55" name="T24"/>
              <a:gd fmla="*/ 38 h 93" name="T25"/>
              <a:gd fmla="*/ 20 w 55" name="T26"/>
              <a:gd fmla="*/ 43 h 93" name="T27"/>
              <a:gd fmla="*/ 19 w 55" name="T28"/>
              <a:gd fmla="*/ 47 h 93" name="T29"/>
              <a:gd fmla="*/ 17 w 55" name="T30"/>
              <a:gd fmla="*/ 50 h 93" name="T31"/>
              <a:gd fmla="*/ 16 w 55" name="T32"/>
              <a:gd fmla="*/ 58 h 93" name="T33"/>
              <a:gd fmla="*/ 17 w 55" name="T34"/>
              <a:gd fmla="*/ 68 h 93" name="T35"/>
              <a:gd fmla="*/ 17 w 55" name="T36"/>
              <a:gd fmla="*/ 68 h 93" name="T37"/>
              <a:gd fmla="*/ 17 w 55" name="T38"/>
              <a:gd fmla="*/ 74 h 93" name="T39"/>
              <a:gd fmla="*/ 17 w 55" name="T40"/>
              <a:gd fmla="*/ 80 h 93" name="T41"/>
              <a:gd fmla="*/ 17 w 55" name="T42"/>
              <a:gd fmla="*/ 84 h 93" name="T43"/>
              <a:gd fmla="*/ 16 w 55" name="T44"/>
              <a:gd fmla="*/ 88 h 93" name="T45"/>
              <a:gd fmla="*/ 11 w 55" name="T46"/>
              <a:gd fmla="*/ 91 h 93" name="T47"/>
              <a:gd fmla="*/ 8 w 55" name="T48"/>
              <a:gd fmla="*/ 93 h 93" name="T49"/>
              <a:gd fmla="*/ 5 w 55" name="T50"/>
              <a:gd fmla="*/ 91 h 93" name="T51"/>
              <a:gd fmla="*/ 2 w 55" name="T52"/>
              <a:gd fmla="*/ 90 h 93" name="T53"/>
              <a:gd fmla="*/ 0 w 55" name="T54"/>
              <a:gd fmla="*/ 88 h 93" name="T55"/>
              <a:gd fmla="*/ 2 w 55" name="T56"/>
              <a:gd fmla="*/ 84 h 93" name="T57"/>
              <a:gd fmla="*/ 2 w 55" name="T58"/>
              <a:gd fmla="*/ 82 h 93" name="T59"/>
              <a:gd fmla="*/ 3 w 55" name="T60"/>
              <a:gd fmla="*/ 79 h 93" name="T61"/>
              <a:gd fmla="*/ 5 w 55" name="T62"/>
              <a:gd fmla="*/ 77 h 93" name="T63"/>
              <a:gd fmla="*/ 6 w 55" name="T64"/>
              <a:gd fmla="*/ 74 h 93" name="T65"/>
              <a:gd fmla="*/ 9 w 55" name="T66"/>
              <a:gd fmla="*/ 61 h 93" name="T67"/>
              <a:gd fmla="*/ 9 w 55" name="T68"/>
              <a:gd fmla="*/ 58 h 93" name="T69"/>
              <a:gd fmla="*/ 11 w 55" name="T70"/>
              <a:gd fmla="*/ 50 h 93" name="T71"/>
              <a:gd fmla="*/ 13 w 55" name="T72"/>
              <a:gd fmla="*/ 46 h 93" name="T73"/>
              <a:gd fmla="*/ 14 w 55" name="T74"/>
              <a:gd fmla="*/ 43 h 93" name="T75"/>
              <a:gd fmla="*/ 20 w 55" name="T76"/>
              <a:gd fmla="*/ 35 h 93" name="T77"/>
              <a:gd fmla="*/ 22 w 55" name="T78"/>
              <a:gd fmla="*/ 33 h 93" name="T79"/>
              <a:gd fmla="*/ 33 w 55" name="T80"/>
              <a:gd fmla="*/ 25 h 93" name="T81"/>
              <a:gd fmla="*/ 38 w 55" name="T82"/>
              <a:gd fmla="*/ 24 h 93" name="T83"/>
              <a:gd fmla="*/ 39 w 55" name="T84"/>
              <a:gd fmla="*/ 22 h 93" name="T85"/>
              <a:gd fmla="*/ 44 w 55" name="T86"/>
              <a:gd fmla="*/ 19 h 93" name="T87"/>
              <a:gd fmla="*/ 47 w 55" name="T88"/>
              <a:gd fmla="*/ 14 h 93" name="T89"/>
              <a:gd fmla="*/ 49 w 55" name="T90"/>
              <a:gd fmla="*/ 9 h 93" name="T91"/>
              <a:gd fmla="*/ 50 w 55" name="T92"/>
              <a:gd fmla="*/ 3 h 93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93" w="55">
                <a:moveTo>
                  <a:pt x="50" y="3"/>
                </a:moveTo>
                <a:lnTo>
                  <a:pt x="50" y="3"/>
                </a:lnTo>
                <a:lnTo>
                  <a:pt x="49" y="3"/>
                </a:lnTo>
                <a:lnTo>
                  <a:pt x="49" y="3"/>
                </a:lnTo>
                <a:lnTo>
                  <a:pt x="50" y="0"/>
                </a:lnTo>
                <a:lnTo>
                  <a:pt x="52" y="0"/>
                </a:lnTo>
                <a:lnTo>
                  <a:pt x="52" y="0"/>
                </a:lnTo>
                <a:lnTo>
                  <a:pt x="54" y="0"/>
                </a:lnTo>
                <a:lnTo>
                  <a:pt x="54" y="0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6"/>
                </a:lnTo>
                <a:lnTo>
                  <a:pt x="55" y="6"/>
                </a:lnTo>
                <a:lnTo>
                  <a:pt x="52" y="14"/>
                </a:lnTo>
                <a:lnTo>
                  <a:pt x="52" y="14"/>
                </a:lnTo>
                <a:lnTo>
                  <a:pt x="49" y="20"/>
                </a:lnTo>
                <a:lnTo>
                  <a:pt x="49" y="20"/>
                </a:lnTo>
                <a:lnTo>
                  <a:pt x="44" y="25"/>
                </a:lnTo>
                <a:lnTo>
                  <a:pt x="38" y="28"/>
                </a:lnTo>
                <a:lnTo>
                  <a:pt x="38" y="28"/>
                </a:lnTo>
                <a:lnTo>
                  <a:pt x="31" y="33"/>
                </a:lnTo>
                <a:lnTo>
                  <a:pt x="31" y="33"/>
                </a:lnTo>
                <a:lnTo>
                  <a:pt x="30" y="33"/>
                </a:lnTo>
                <a:lnTo>
                  <a:pt x="30" y="33"/>
                </a:lnTo>
                <a:lnTo>
                  <a:pt x="25" y="38"/>
                </a:lnTo>
                <a:lnTo>
                  <a:pt x="20" y="43"/>
                </a:lnTo>
                <a:lnTo>
                  <a:pt x="20" y="43"/>
                </a:lnTo>
                <a:lnTo>
                  <a:pt x="19" y="47"/>
                </a:lnTo>
                <a:lnTo>
                  <a:pt x="19" y="47"/>
                </a:lnTo>
                <a:lnTo>
                  <a:pt x="17" y="50"/>
                </a:lnTo>
                <a:lnTo>
                  <a:pt x="17" y="50"/>
                </a:lnTo>
                <a:lnTo>
                  <a:pt x="16" y="54"/>
                </a:lnTo>
                <a:lnTo>
                  <a:pt x="16" y="58"/>
                </a:lnTo>
                <a:lnTo>
                  <a:pt x="16" y="58"/>
                </a:lnTo>
                <a:lnTo>
                  <a:pt x="17" y="68"/>
                </a:lnTo>
                <a:lnTo>
                  <a:pt x="17" y="68"/>
                </a:lnTo>
                <a:lnTo>
                  <a:pt x="17" y="68"/>
                </a:lnTo>
                <a:lnTo>
                  <a:pt x="17" y="68"/>
                </a:lnTo>
                <a:lnTo>
                  <a:pt x="17" y="74"/>
                </a:lnTo>
                <a:lnTo>
                  <a:pt x="17" y="74"/>
                </a:lnTo>
                <a:lnTo>
                  <a:pt x="17" y="80"/>
                </a:lnTo>
                <a:lnTo>
                  <a:pt x="17" y="80"/>
                </a:lnTo>
                <a:lnTo>
                  <a:pt x="17" y="84"/>
                </a:lnTo>
                <a:lnTo>
                  <a:pt x="16" y="88"/>
                </a:lnTo>
                <a:lnTo>
                  <a:pt x="16" y="88"/>
                </a:lnTo>
                <a:lnTo>
                  <a:pt x="13" y="90"/>
                </a:lnTo>
                <a:lnTo>
                  <a:pt x="11" y="91"/>
                </a:lnTo>
                <a:lnTo>
                  <a:pt x="11" y="91"/>
                </a:lnTo>
                <a:lnTo>
                  <a:pt x="8" y="93"/>
                </a:lnTo>
                <a:lnTo>
                  <a:pt x="8" y="93"/>
                </a:lnTo>
                <a:lnTo>
                  <a:pt x="5" y="91"/>
                </a:lnTo>
                <a:lnTo>
                  <a:pt x="5" y="91"/>
                </a:lnTo>
                <a:lnTo>
                  <a:pt x="2" y="90"/>
                </a:lnTo>
                <a:lnTo>
                  <a:pt x="2" y="90"/>
                </a:lnTo>
                <a:lnTo>
                  <a:pt x="0" y="88"/>
                </a:lnTo>
                <a:lnTo>
                  <a:pt x="0" y="88"/>
                </a:lnTo>
                <a:lnTo>
                  <a:pt x="2" y="84"/>
                </a:lnTo>
                <a:lnTo>
                  <a:pt x="2" y="84"/>
                </a:lnTo>
                <a:lnTo>
                  <a:pt x="2" y="82"/>
                </a:lnTo>
                <a:lnTo>
                  <a:pt x="3" y="79"/>
                </a:lnTo>
                <a:lnTo>
                  <a:pt x="3" y="79"/>
                </a:lnTo>
                <a:lnTo>
                  <a:pt x="5" y="77"/>
                </a:lnTo>
                <a:lnTo>
                  <a:pt x="5" y="77"/>
                </a:lnTo>
                <a:lnTo>
                  <a:pt x="6" y="74"/>
                </a:lnTo>
                <a:lnTo>
                  <a:pt x="6" y="74"/>
                </a:lnTo>
                <a:lnTo>
                  <a:pt x="9" y="61"/>
                </a:lnTo>
                <a:lnTo>
                  <a:pt x="9" y="61"/>
                </a:lnTo>
                <a:lnTo>
                  <a:pt x="9" y="58"/>
                </a:lnTo>
                <a:lnTo>
                  <a:pt x="9" y="58"/>
                </a:lnTo>
                <a:lnTo>
                  <a:pt x="11" y="50"/>
                </a:lnTo>
                <a:lnTo>
                  <a:pt x="11" y="50"/>
                </a:lnTo>
                <a:lnTo>
                  <a:pt x="13" y="46"/>
                </a:lnTo>
                <a:lnTo>
                  <a:pt x="13" y="46"/>
                </a:lnTo>
                <a:lnTo>
                  <a:pt x="14" y="43"/>
                </a:lnTo>
                <a:lnTo>
                  <a:pt x="14" y="43"/>
                </a:lnTo>
                <a:lnTo>
                  <a:pt x="20" y="35"/>
                </a:lnTo>
                <a:lnTo>
                  <a:pt x="20" y="35"/>
                </a:lnTo>
                <a:lnTo>
                  <a:pt x="22" y="33"/>
                </a:lnTo>
                <a:lnTo>
                  <a:pt x="22" y="33"/>
                </a:lnTo>
                <a:lnTo>
                  <a:pt x="27" y="28"/>
                </a:lnTo>
                <a:lnTo>
                  <a:pt x="33" y="25"/>
                </a:lnTo>
                <a:lnTo>
                  <a:pt x="33" y="25"/>
                </a:lnTo>
                <a:lnTo>
                  <a:pt x="38" y="24"/>
                </a:lnTo>
                <a:lnTo>
                  <a:pt x="38" y="24"/>
                </a:lnTo>
                <a:lnTo>
                  <a:pt x="39" y="22"/>
                </a:lnTo>
                <a:lnTo>
                  <a:pt x="39" y="22"/>
                </a:lnTo>
                <a:lnTo>
                  <a:pt x="44" y="19"/>
                </a:lnTo>
                <a:lnTo>
                  <a:pt x="47" y="14"/>
                </a:lnTo>
                <a:lnTo>
                  <a:pt x="47" y="14"/>
                </a:lnTo>
                <a:lnTo>
                  <a:pt x="49" y="9"/>
                </a:lnTo>
                <a:lnTo>
                  <a:pt x="49" y="9"/>
                </a:lnTo>
                <a:lnTo>
                  <a:pt x="50" y="3"/>
                </a:lnTo>
                <a:lnTo>
                  <a:pt x="5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4" name="Freeform 157"/>
          <p:cNvSpPr>
            <a:spLocks noEditPoints="1"/>
          </p:cNvSpPr>
          <p:nvPr/>
        </p:nvSpPr>
        <p:spPr bwMode="auto">
          <a:xfrm>
            <a:off x="5686986" y="5458065"/>
            <a:ext cx="45387" cy="172901"/>
          </a:xfrm>
          <a:custGeom>
            <a:gdLst>
              <a:gd fmla="*/ 0 w 21" name="T0"/>
              <a:gd fmla="*/ 72 h 80" name="T1"/>
              <a:gd fmla="*/ 0 w 21" name="T2"/>
              <a:gd fmla="*/ 69 h 80" name="T3"/>
              <a:gd fmla="*/ 3 w 21" name="T4"/>
              <a:gd fmla="*/ 63 h 80" name="T5"/>
              <a:gd fmla="*/ 6 w 21" name="T6"/>
              <a:gd fmla="*/ 55 h 80" name="T7"/>
              <a:gd fmla="*/ 11 w 21" name="T8"/>
              <a:gd fmla="*/ 47 h 80" name="T9"/>
              <a:gd fmla="*/ 13 w 21" name="T10"/>
              <a:gd fmla="*/ 42 h 80" name="T11"/>
              <a:gd fmla="*/ 14 w 21" name="T12"/>
              <a:gd fmla="*/ 41 h 80" name="T13"/>
              <a:gd fmla="*/ 14 w 21" name="T14"/>
              <a:gd fmla="*/ 39 h 80" name="T15"/>
              <a:gd fmla="*/ 14 w 21" name="T16"/>
              <a:gd fmla="*/ 34 h 80" name="T17"/>
              <a:gd fmla="*/ 10 w 21" name="T18"/>
              <a:gd fmla="*/ 28 h 80" name="T19"/>
              <a:gd fmla="*/ 6 w 21" name="T20"/>
              <a:gd fmla="*/ 22 h 80" name="T21"/>
              <a:gd fmla="*/ 5 w 21" name="T22"/>
              <a:gd fmla="*/ 20 h 80" name="T23"/>
              <a:gd fmla="*/ 3 w 21" name="T24"/>
              <a:gd fmla="*/ 14 h 80" name="T25"/>
              <a:gd fmla="*/ 3 w 21" name="T26"/>
              <a:gd fmla="*/ 11 h 80" name="T27"/>
              <a:gd fmla="*/ 3 w 21" name="T28"/>
              <a:gd fmla="*/ 7 h 80" name="T29"/>
              <a:gd fmla="*/ 5 w 21" name="T30"/>
              <a:gd fmla="*/ 4 h 80" name="T31"/>
              <a:gd fmla="*/ 8 w 21" name="T32"/>
              <a:gd fmla="*/ 1 h 80" name="T33"/>
              <a:gd fmla="*/ 10 w 21" name="T34"/>
              <a:gd fmla="*/ 1 h 80" name="T35"/>
              <a:gd fmla="*/ 10 w 21" name="T36"/>
              <a:gd fmla="*/ 0 h 80" name="T37"/>
              <a:gd fmla="*/ 13 w 21" name="T38"/>
              <a:gd fmla="*/ 1 h 80" name="T39"/>
              <a:gd fmla="*/ 14 w 21" name="T40"/>
              <a:gd fmla="*/ 3 h 80" name="T41"/>
              <a:gd fmla="*/ 13 w 21" name="T42"/>
              <a:gd fmla="*/ 4 h 80" name="T43"/>
              <a:gd fmla="*/ 11 w 21" name="T44"/>
              <a:gd fmla="*/ 4 h 80" name="T45"/>
              <a:gd fmla="*/ 10 w 21" name="T46"/>
              <a:gd fmla="*/ 6 h 80" name="T47"/>
              <a:gd fmla="*/ 8 w 21" name="T48"/>
              <a:gd fmla="*/ 14 h 80" name="T49"/>
              <a:gd fmla="*/ 8 w 21" name="T50"/>
              <a:gd fmla="*/ 17 h 80" name="T51"/>
              <a:gd fmla="*/ 11 w 21" name="T52"/>
              <a:gd fmla="*/ 22 h 80" name="T53"/>
              <a:gd fmla="*/ 16 w 21" name="T54"/>
              <a:gd fmla="*/ 28 h 80" name="T55"/>
              <a:gd fmla="*/ 19 w 21" name="T56"/>
              <a:gd fmla="*/ 36 h 80" name="T57"/>
              <a:gd fmla="*/ 21 w 21" name="T58"/>
              <a:gd fmla="*/ 52 h 80" name="T59"/>
              <a:gd fmla="*/ 21 w 21" name="T60"/>
              <a:gd fmla="*/ 55 h 80" name="T61"/>
              <a:gd fmla="*/ 21 w 21" name="T62"/>
              <a:gd fmla="*/ 58 h 80" name="T63"/>
              <a:gd fmla="*/ 19 w 21" name="T64"/>
              <a:gd fmla="*/ 66 h 80" name="T65"/>
              <a:gd fmla="*/ 16 w 21" name="T66"/>
              <a:gd fmla="*/ 74 h 80" name="T67"/>
              <a:gd fmla="*/ 11 w 21" name="T68"/>
              <a:gd fmla="*/ 78 h 80" name="T69"/>
              <a:gd fmla="*/ 11 w 21" name="T70"/>
              <a:gd fmla="*/ 80 h 80" name="T71"/>
              <a:gd fmla="*/ 5 w 21" name="T72"/>
              <a:gd fmla="*/ 80 h 80" name="T73"/>
              <a:gd fmla="*/ 3 w 21" name="T74"/>
              <a:gd fmla="*/ 78 h 80" name="T75"/>
              <a:gd fmla="*/ 2 w 21" name="T76"/>
              <a:gd fmla="*/ 78 h 80" name="T77"/>
              <a:gd fmla="*/ 2 w 21" name="T78"/>
              <a:gd fmla="*/ 77 h 80" name="T79"/>
              <a:gd fmla="*/ 0 w 21" name="T80"/>
              <a:gd fmla="*/ 72 h 80" name="T81"/>
              <a:gd fmla="*/ 5 w 21" name="T82"/>
              <a:gd fmla="*/ 75 h 80" name="T83"/>
              <a:gd fmla="*/ 6 w 21" name="T84"/>
              <a:gd fmla="*/ 75 h 80" name="T85"/>
              <a:gd fmla="*/ 5 w 21" name="T86"/>
              <a:gd fmla="*/ 71 h 80" name="T87"/>
              <a:gd fmla="*/ 8 w 21" name="T88"/>
              <a:gd fmla="*/ 63 h 80" name="T89"/>
              <a:gd fmla="*/ 8 w 21" name="T90"/>
              <a:gd fmla="*/ 61 h 80" name="T91"/>
              <a:gd fmla="*/ 8 w 21" name="T92"/>
              <a:gd fmla="*/ 61 h 80" name="T93"/>
              <a:gd fmla="*/ 5 w 21" name="T94"/>
              <a:gd fmla="*/ 66 h 80" name="T95"/>
              <a:gd fmla="*/ 5 w 21" name="T96"/>
              <a:gd fmla="*/ 69 h 80" name="T97"/>
              <a:gd fmla="*/ 5 w 21" name="T98"/>
              <a:gd fmla="*/ 75 h 80" name="T99"/>
              <a:gd fmla="*/ 8 w 21" name="T100"/>
              <a:gd fmla="*/ 77 h 80" name="T101"/>
              <a:gd fmla="*/ 8 w 21" name="T102"/>
              <a:gd fmla="*/ 77 h 80" name="T103"/>
              <a:gd fmla="*/ 8 w 21" name="T104"/>
              <a:gd fmla="*/ 77 h 80" name="T105"/>
              <a:gd fmla="*/ 8 w 21" name="T106"/>
              <a:gd fmla="*/ 77 h 80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80" w="21">
                <a:moveTo>
                  <a:pt x="0" y="72"/>
                </a:move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3" y="63"/>
                </a:lnTo>
                <a:lnTo>
                  <a:pt x="3" y="63"/>
                </a:lnTo>
                <a:lnTo>
                  <a:pt x="6" y="55"/>
                </a:lnTo>
                <a:lnTo>
                  <a:pt x="6" y="55"/>
                </a:lnTo>
                <a:lnTo>
                  <a:pt x="11" y="47"/>
                </a:lnTo>
                <a:lnTo>
                  <a:pt x="11" y="47"/>
                </a:lnTo>
                <a:lnTo>
                  <a:pt x="13" y="42"/>
                </a:lnTo>
                <a:lnTo>
                  <a:pt x="13" y="42"/>
                </a:lnTo>
                <a:lnTo>
                  <a:pt x="14" y="41"/>
                </a:lnTo>
                <a:lnTo>
                  <a:pt x="14" y="41"/>
                </a:lnTo>
                <a:lnTo>
                  <a:pt x="14" y="39"/>
                </a:lnTo>
                <a:lnTo>
                  <a:pt x="14" y="39"/>
                </a:lnTo>
                <a:lnTo>
                  <a:pt x="14" y="34"/>
                </a:lnTo>
                <a:lnTo>
                  <a:pt x="14" y="34"/>
                </a:lnTo>
                <a:lnTo>
                  <a:pt x="10" y="28"/>
                </a:lnTo>
                <a:lnTo>
                  <a:pt x="10" y="28"/>
                </a:lnTo>
                <a:lnTo>
                  <a:pt x="6" y="22"/>
                </a:lnTo>
                <a:lnTo>
                  <a:pt x="6" y="22"/>
                </a:lnTo>
                <a:lnTo>
                  <a:pt x="5" y="20"/>
                </a:lnTo>
                <a:lnTo>
                  <a:pt x="5" y="20"/>
                </a:lnTo>
                <a:lnTo>
                  <a:pt x="3" y="17"/>
                </a:lnTo>
                <a:lnTo>
                  <a:pt x="3" y="14"/>
                </a:lnTo>
                <a:lnTo>
                  <a:pt x="3" y="14"/>
                </a:lnTo>
                <a:lnTo>
                  <a:pt x="3" y="11"/>
                </a:lnTo>
                <a:lnTo>
                  <a:pt x="3" y="11"/>
                </a:lnTo>
                <a:lnTo>
                  <a:pt x="3" y="7"/>
                </a:lnTo>
                <a:lnTo>
                  <a:pt x="5" y="4"/>
                </a:lnTo>
                <a:lnTo>
                  <a:pt x="5" y="4"/>
                </a:lnTo>
                <a:lnTo>
                  <a:pt x="8" y="1"/>
                </a:lnTo>
                <a:lnTo>
                  <a:pt x="8" y="1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3" y="4"/>
                </a:lnTo>
                <a:lnTo>
                  <a:pt x="11" y="4"/>
                </a:lnTo>
                <a:lnTo>
                  <a:pt x="11" y="4"/>
                </a:lnTo>
                <a:lnTo>
                  <a:pt x="10" y="6"/>
                </a:lnTo>
                <a:lnTo>
                  <a:pt x="10" y="6"/>
                </a:lnTo>
                <a:lnTo>
                  <a:pt x="8" y="14"/>
                </a:lnTo>
                <a:lnTo>
                  <a:pt x="8" y="14"/>
                </a:lnTo>
                <a:lnTo>
                  <a:pt x="8" y="17"/>
                </a:lnTo>
                <a:lnTo>
                  <a:pt x="8" y="17"/>
                </a:lnTo>
                <a:lnTo>
                  <a:pt x="11" y="22"/>
                </a:lnTo>
                <a:lnTo>
                  <a:pt x="11" y="22"/>
                </a:lnTo>
                <a:lnTo>
                  <a:pt x="16" y="28"/>
                </a:lnTo>
                <a:lnTo>
                  <a:pt x="16" y="28"/>
                </a:lnTo>
                <a:lnTo>
                  <a:pt x="19" y="36"/>
                </a:lnTo>
                <a:lnTo>
                  <a:pt x="19" y="36"/>
                </a:lnTo>
                <a:lnTo>
                  <a:pt x="21" y="44"/>
                </a:lnTo>
                <a:lnTo>
                  <a:pt x="21" y="52"/>
                </a:lnTo>
                <a:lnTo>
                  <a:pt x="21" y="52"/>
                </a:lnTo>
                <a:lnTo>
                  <a:pt x="21" y="55"/>
                </a:lnTo>
                <a:lnTo>
                  <a:pt x="21" y="55"/>
                </a:lnTo>
                <a:lnTo>
                  <a:pt x="21" y="58"/>
                </a:lnTo>
                <a:lnTo>
                  <a:pt x="21" y="58"/>
                </a:lnTo>
                <a:lnTo>
                  <a:pt x="19" y="66"/>
                </a:lnTo>
                <a:lnTo>
                  <a:pt x="16" y="74"/>
                </a:lnTo>
                <a:lnTo>
                  <a:pt x="16" y="74"/>
                </a:lnTo>
                <a:lnTo>
                  <a:pt x="11" y="78"/>
                </a:lnTo>
                <a:lnTo>
                  <a:pt x="11" y="78"/>
                </a:lnTo>
                <a:lnTo>
                  <a:pt x="11" y="80"/>
                </a:lnTo>
                <a:lnTo>
                  <a:pt x="11" y="80"/>
                </a:lnTo>
                <a:lnTo>
                  <a:pt x="8" y="80"/>
                </a:lnTo>
                <a:lnTo>
                  <a:pt x="5" y="80"/>
                </a:lnTo>
                <a:lnTo>
                  <a:pt x="5" y="80"/>
                </a:lnTo>
                <a:lnTo>
                  <a:pt x="3" y="78"/>
                </a:lnTo>
                <a:lnTo>
                  <a:pt x="3" y="78"/>
                </a:lnTo>
                <a:lnTo>
                  <a:pt x="2" y="78"/>
                </a:lnTo>
                <a:lnTo>
                  <a:pt x="2" y="78"/>
                </a:lnTo>
                <a:lnTo>
                  <a:pt x="2" y="77"/>
                </a:lnTo>
                <a:lnTo>
                  <a:pt x="2" y="77"/>
                </a:lnTo>
                <a:lnTo>
                  <a:pt x="0" y="72"/>
                </a:lnTo>
                <a:lnTo>
                  <a:pt x="0" y="72"/>
                </a:lnTo>
                <a:close/>
                <a:moveTo>
                  <a:pt x="5" y="75"/>
                </a:moveTo>
                <a:lnTo>
                  <a:pt x="5" y="75"/>
                </a:lnTo>
                <a:lnTo>
                  <a:pt x="6" y="75"/>
                </a:lnTo>
                <a:lnTo>
                  <a:pt x="6" y="75"/>
                </a:lnTo>
                <a:lnTo>
                  <a:pt x="5" y="71"/>
                </a:lnTo>
                <a:lnTo>
                  <a:pt x="5" y="71"/>
                </a:lnTo>
                <a:lnTo>
                  <a:pt x="8" y="63"/>
                </a:lnTo>
                <a:lnTo>
                  <a:pt x="8" y="63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5" y="66"/>
                </a:lnTo>
                <a:lnTo>
                  <a:pt x="5" y="66"/>
                </a:lnTo>
                <a:lnTo>
                  <a:pt x="5" y="69"/>
                </a:lnTo>
                <a:lnTo>
                  <a:pt x="5" y="69"/>
                </a:lnTo>
                <a:lnTo>
                  <a:pt x="5" y="75"/>
                </a:lnTo>
                <a:lnTo>
                  <a:pt x="5" y="75"/>
                </a:lnTo>
                <a:close/>
                <a:moveTo>
                  <a:pt x="8" y="77"/>
                </a:move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5" name="Freeform 160"/>
          <p:cNvSpPr>
            <a:spLocks noEditPoints="1"/>
          </p:cNvSpPr>
          <p:nvPr/>
        </p:nvSpPr>
        <p:spPr bwMode="auto">
          <a:xfrm>
            <a:off x="5875017" y="5931383"/>
            <a:ext cx="142644" cy="123193"/>
          </a:xfrm>
          <a:custGeom>
            <a:gdLst>
              <a:gd fmla="*/ 19 w 66" name="T0"/>
              <a:gd fmla="*/ 28 h 57" name="T1"/>
              <a:gd fmla="*/ 20 w 66" name="T2"/>
              <a:gd fmla="*/ 27 h 57" name="T3"/>
              <a:gd fmla="*/ 24 w 66" name="T4"/>
              <a:gd fmla="*/ 28 h 57" name="T5"/>
              <a:gd fmla="*/ 27 w 66" name="T6"/>
              <a:gd fmla="*/ 30 h 57" name="T7"/>
              <a:gd fmla="*/ 28 w 66" name="T8"/>
              <a:gd fmla="*/ 31 h 57" name="T9"/>
              <a:gd fmla="*/ 36 w 66" name="T10"/>
              <a:gd fmla="*/ 31 h 57" name="T11"/>
              <a:gd fmla="*/ 43 w 66" name="T12"/>
              <a:gd fmla="*/ 31 h 57" name="T13"/>
              <a:gd fmla="*/ 49 w 66" name="T14"/>
              <a:gd fmla="*/ 33 h 57" name="T15"/>
              <a:gd fmla="*/ 54 w 66" name="T16"/>
              <a:gd fmla="*/ 38 h 57" name="T17"/>
              <a:gd fmla="*/ 57 w 66" name="T18"/>
              <a:gd fmla="*/ 44 h 57" name="T19"/>
              <a:gd fmla="*/ 58 w 66" name="T20"/>
              <a:gd fmla="*/ 49 h 57" name="T21"/>
              <a:gd fmla="*/ 63 w 66" name="T22"/>
              <a:gd fmla="*/ 52 h 57" name="T23"/>
              <a:gd fmla="*/ 65 w 66" name="T24"/>
              <a:gd fmla="*/ 52 h 57" name="T25"/>
              <a:gd fmla="*/ 66 w 66" name="T26"/>
              <a:gd fmla="*/ 53 h 57" name="T27"/>
              <a:gd fmla="*/ 66 w 66" name="T28"/>
              <a:gd fmla="*/ 55 h 57" name="T29"/>
              <a:gd fmla="*/ 65 w 66" name="T30"/>
              <a:gd fmla="*/ 57 h 57" name="T31"/>
              <a:gd fmla="*/ 61 w 66" name="T32"/>
              <a:gd fmla="*/ 57 h 57" name="T33"/>
              <a:gd fmla="*/ 57 w 66" name="T34"/>
              <a:gd fmla="*/ 52 h 57" name="T35"/>
              <a:gd fmla="*/ 52 w 66" name="T36"/>
              <a:gd fmla="*/ 44 h 57" name="T37"/>
              <a:gd fmla="*/ 52 w 66" name="T38"/>
              <a:gd fmla="*/ 41 h 57" name="T39"/>
              <a:gd fmla="*/ 49 w 66" name="T40"/>
              <a:gd fmla="*/ 38 h 57" name="T41"/>
              <a:gd fmla="*/ 47 w 66" name="T42"/>
              <a:gd fmla="*/ 38 h 57" name="T43"/>
              <a:gd fmla="*/ 43 w 66" name="T44"/>
              <a:gd fmla="*/ 36 h 57" name="T45"/>
              <a:gd fmla="*/ 31 w 66" name="T46"/>
              <a:gd fmla="*/ 36 h 57" name="T47"/>
              <a:gd fmla="*/ 20 w 66" name="T48"/>
              <a:gd fmla="*/ 33 h 57" name="T49"/>
              <a:gd fmla="*/ 16 w 66" name="T50"/>
              <a:gd fmla="*/ 31 h 57" name="T51"/>
              <a:gd fmla="*/ 13 w 66" name="T52"/>
              <a:gd fmla="*/ 30 h 57" name="T53"/>
              <a:gd fmla="*/ 9 w 66" name="T54"/>
              <a:gd fmla="*/ 25 h 57" name="T55"/>
              <a:gd fmla="*/ 8 w 66" name="T56"/>
              <a:gd fmla="*/ 22 h 57" name="T57"/>
              <a:gd fmla="*/ 6 w 66" name="T58"/>
              <a:gd fmla="*/ 22 h 57" name="T59"/>
              <a:gd fmla="*/ 5 w 66" name="T60"/>
              <a:gd fmla="*/ 20 h 57" name="T61"/>
              <a:gd fmla="*/ 5 w 66" name="T62"/>
              <a:gd fmla="*/ 19 h 57" name="T63"/>
              <a:gd fmla="*/ 1 w 66" name="T64"/>
              <a:gd fmla="*/ 11 h 57" name="T65"/>
              <a:gd fmla="*/ 1 w 66" name="T66"/>
              <a:gd fmla="*/ 11 h 57" name="T67"/>
              <a:gd fmla="*/ 0 w 66" name="T68"/>
              <a:gd fmla="*/ 6 h 57" name="T69"/>
              <a:gd fmla="*/ 0 w 66" name="T70"/>
              <a:gd fmla="*/ 5 h 57" name="T71"/>
              <a:gd fmla="*/ 1 w 66" name="T72"/>
              <a:gd fmla="*/ 3 h 57" name="T73"/>
              <a:gd fmla="*/ 3 w 66" name="T74"/>
              <a:gd fmla="*/ 1 h 57" name="T75"/>
              <a:gd fmla="*/ 3 w 66" name="T76"/>
              <a:gd fmla="*/ 0 h 57" name="T77"/>
              <a:gd fmla="*/ 11 w 66" name="T78"/>
              <a:gd fmla="*/ 0 h 57" name="T79"/>
              <a:gd fmla="*/ 14 w 66" name="T80"/>
              <a:gd fmla="*/ 5 h 57" name="T81"/>
              <a:gd fmla="*/ 16 w 66" name="T82"/>
              <a:gd fmla="*/ 9 h 57" name="T83"/>
              <a:gd fmla="*/ 17 w 66" name="T84"/>
              <a:gd fmla="*/ 20 h 57" name="T85"/>
              <a:gd fmla="*/ 19 w 66" name="T86"/>
              <a:gd fmla="*/ 27 h 57" name="T87"/>
              <a:gd fmla="*/ 19 w 66" name="T88"/>
              <a:gd fmla="*/ 28 h 57" name="T89"/>
              <a:gd fmla="*/ 13 w 66" name="T90"/>
              <a:gd fmla="*/ 6 h 57" name="T91"/>
              <a:gd fmla="*/ 13 w 66" name="T92"/>
              <a:gd fmla="*/ 9 h 57" name="T93"/>
              <a:gd fmla="*/ 13 w 66" name="T94"/>
              <a:gd fmla="*/ 14 h 57" name="T95"/>
              <a:gd fmla="*/ 14 w 66" name="T96"/>
              <a:gd fmla="*/ 17 h 57" name="T97"/>
              <a:gd fmla="*/ 14 w 66" name="T98"/>
              <a:gd fmla="*/ 17 h 57" name="T99"/>
              <a:gd fmla="*/ 14 w 66" name="T100"/>
              <a:gd fmla="*/ 11 h 57" name="T101"/>
              <a:gd fmla="*/ 13 w 66" name="T102"/>
              <a:gd fmla="*/ 8 h 57" name="T103"/>
              <a:gd fmla="*/ 13 w 66" name="T104"/>
              <a:gd fmla="*/ 6 h 57" name="T105"/>
              <a:gd fmla="*/ 9 w 66" name="T106"/>
              <a:gd fmla="*/ 19 h 57" name="T107"/>
              <a:gd fmla="*/ 11 w 66" name="T108"/>
              <a:gd fmla="*/ 20 h 57" name="T109"/>
              <a:gd fmla="*/ 9 w 66" name="T110"/>
              <a:gd fmla="*/ 19 h 57" name="T111"/>
              <a:gd fmla="*/ 9 w 66" name="T112"/>
              <a:gd fmla="*/ 6 h 57" name="T113"/>
              <a:gd fmla="*/ 9 w 66" name="T114"/>
              <a:gd fmla="*/ 8 h 57" name="T115"/>
              <a:gd fmla="*/ 9 w 66" name="T116"/>
              <a:gd fmla="*/ 8 h 57" name="T117"/>
              <a:gd fmla="*/ 9 w 66" name="T118"/>
              <a:gd fmla="*/ 6 h 57" name="T119"/>
              <a:gd fmla="*/ 14 w 66" name="T120"/>
              <a:gd fmla="*/ 23 h 57" name="T121"/>
              <a:gd fmla="*/ 14 w 66" name="T122"/>
              <a:gd fmla="*/ 22 h 57" name="T123"/>
              <a:gd fmla="*/ 14 w 66" name="T124"/>
              <a:gd fmla="*/ 23 h 5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57" w="66">
                <a:moveTo>
                  <a:pt x="19" y="28"/>
                </a:moveTo>
                <a:lnTo>
                  <a:pt x="19" y="28"/>
                </a:lnTo>
                <a:lnTo>
                  <a:pt x="20" y="27"/>
                </a:lnTo>
                <a:lnTo>
                  <a:pt x="20" y="27"/>
                </a:lnTo>
                <a:lnTo>
                  <a:pt x="22" y="27"/>
                </a:lnTo>
                <a:lnTo>
                  <a:pt x="24" y="28"/>
                </a:lnTo>
                <a:lnTo>
                  <a:pt x="24" y="28"/>
                </a:lnTo>
                <a:lnTo>
                  <a:pt x="27" y="30"/>
                </a:lnTo>
                <a:lnTo>
                  <a:pt x="27" y="30"/>
                </a:lnTo>
                <a:lnTo>
                  <a:pt x="28" y="31"/>
                </a:lnTo>
                <a:lnTo>
                  <a:pt x="28" y="31"/>
                </a:lnTo>
                <a:lnTo>
                  <a:pt x="36" y="31"/>
                </a:lnTo>
                <a:lnTo>
                  <a:pt x="36" y="31"/>
                </a:lnTo>
                <a:lnTo>
                  <a:pt x="43" y="31"/>
                </a:lnTo>
                <a:lnTo>
                  <a:pt x="43" y="31"/>
                </a:lnTo>
                <a:lnTo>
                  <a:pt x="49" y="33"/>
                </a:lnTo>
                <a:lnTo>
                  <a:pt x="54" y="38"/>
                </a:lnTo>
                <a:lnTo>
                  <a:pt x="54" y="38"/>
                </a:lnTo>
                <a:lnTo>
                  <a:pt x="57" y="44"/>
                </a:lnTo>
                <a:lnTo>
                  <a:pt x="57" y="44"/>
                </a:lnTo>
                <a:lnTo>
                  <a:pt x="58" y="49"/>
                </a:lnTo>
                <a:lnTo>
                  <a:pt x="58" y="49"/>
                </a:lnTo>
                <a:lnTo>
                  <a:pt x="60" y="50"/>
                </a:lnTo>
                <a:lnTo>
                  <a:pt x="63" y="52"/>
                </a:lnTo>
                <a:lnTo>
                  <a:pt x="63" y="52"/>
                </a:lnTo>
                <a:lnTo>
                  <a:pt x="65" y="52"/>
                </a:lnTo>
                <a:lnTo>
                  <a:pt x="65" y="52"/>
                </a:lnTo>
                <a:lnTo>
                  <a:pt x="66" y="53"/>
                </a:lnTo>
                <a:lnTo>
                  <a:pt x="66" y="53"/>
                </a:lnTo>
                <a:lnTo>
                  <a:pt x="66" y="55"/>
                </a:lnTo>
                <a:lnTo>
                  <a:pt x="65" y="57"/>
                </a:lnTo>
                <a:lnTo>
                  <a:pt x="65" y="57"/>
                </a:lnTo>
                <a:lnTo>
                  <a:pt x="63" y="57"/>
                </a:lnTo>
                <a:lnTo>
                  <a:pt x="61" y="57"/>
                </a:lnTo>
                <a:lnTo>
                  <a:pt x="61" y="57"/>
                </a:lnTo>
                <a:lnTo>
                  <a:pt x="57" y="52"/>
                </a:lnTo>
                <a:lnTo>
                  <a:pt x="57" y="52"/>
                </a:lnTo>
                <a:lnTo>
                  <a:pt x="52" y="44"/>
                </a:lnTo>
                <a:lnTo>
                  <a:pt x="52" y="44"/>
                </a:lnTo>
                <a:lnTo>
                  <a:pt x="52" y="41"/>
                </a:lnTo>
                <a:lnTo>
                  <a:pt x="52" y="41"/>
                </a:lnTo>
                <a:lnTo>
                  <a:pt x="49" y="38"/>
                </a:lnTo>
                <a:lnTo>
                  <a:pt x="47" y="38"/>
                </a:lnTo>
                <a:lnTo>
                  <a:pt x="47" y="38"/>
                </a:lnTo>
                <a:lnTo>
                  <a:pt x="43" y="36"/>
                </a:lnTo>
                <a:lnTo>
                  <a:pt x="43" y="36"/>
                </a:lnTo>
                <a:lnTo>
                  <a:pt x="31" y="36"/>
                </a:lnTo>
                <a:lnTo>
                  <a:pt x="31" y="36"/>
                </a:lnTo>
                <a:lnTo>
                  <a:pt x="25" y="36"/>
                </a:lnTo>
                <a:lnTo>
                  <a:pt x="20" y="33"/>
                </a:lnTo>
                <a:lnTo>
                  <a:pt x="20" y="33"/>
                </a:lnTo>
                <a:lnTo>
                  <a:pt x="16" y="31"/>
                </a:lnTo>
                <a:lnTo>
                  <a:pt x="16" y="31"/>
                </a:lnTo>
                <a:lnTo>
                  <a:pt x="13" y="30"/>
                </a:lnTo>
                <a:lnTo>
                  <a:pt x="13" y="30"/>
                </a:lnTo>
                <a:lnTo>
                  <a:pt x="9" y="25"/>
                </a:lnTo>
                <a:lnTo>
                  <a:pt x="9" y="25"/>
                </a:lnTo>
                <a:lnTo>
                  <a:pt x="8" y="22"/>
                </a:lnTo>
                <a:lnTo>
                  <a:pt x="8" y="22"/>
                </a:lnTo>
                <a:lnTo>
                  <a:pt x="6" y="22"/>
                </a:lnTo>
                <a:lnTo>
                  <a:pt x="6" y="22"/>
                </a:lnTo>
                <a:lnTo>
                  <a:pt x="5" y="20"/>
                </a:lnTo>
                <a:lnTo>
                  <a:pt x="5" y="19"/>
                </a:lnTo>
                <a:lnTo>
                  <a:pt x="5" y="19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8" y="0"/>
                </a:lnTo>
                <a:lnTo>
                  <a:pt x="11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lnTo>
                  <a:pt x="16" y="9"/>
                </a:lnTo>
                <a:lnTo>
                  <a:pt x="16" y="9"/>
                </a:lnTo>
                <a:lnTo>
                  <a:pt x="17" y="20"/>
                </a:lnTo>
                <a:lnTo>
                  <a:pt x="17" y="20"/>
                </a:lnTo>
                <a:lnTo>
                  <a:pt x="19" y="27"/>
                </a:lnTo>
                <a:lnTo>
                  <a:pt x="19" y="27"/>
                </a:lnTo>
                <a:lnTo>
                  <a:pt x="19" y="28"/>
                </a:lnTo>
                <a:lnTo>
                  <a:pt x="19" y="28"/>
                </a:lnTo>
                <a:close/>
                <a:moveTo>
                  <a:pt x="13" y="6"/>
                </a:moveTo>
                <a:lnTo>
                  <a:pt x="13" y="6"/>
                </a:lnTo>
                <a:lnTo>
                  <a:pt x="13" y="9"/>
                </a:lnTo>
                <a:lnTo>
                  <a:pt x="13" y="9"/>
                </a:lnTo>
                <a:lnTo>
                  <a:pt x="13" y="14"/>
                </a:lnTo>
                <a:lnTo>
                  <a:pt x="13" y="14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1"/>
                </a:lnTo>
                <a:lnTo>
                  <a:pt x="14" y="11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11" y="20"/>
                </a:lnTo>
                <a:lnTo>
                  <a:pt x="11" y="20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9" y="6"/>
                </a:moveTo>
                <a:lnTo>
                  <a:pt x="9" y="6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close/>
                <a:moveTo>
                  <a:pt x="14" y="23"/>
                </a:moveTo>
                <a:lnTo>
                  <a:pt x="14" y="23"/>
                </a:lnTo>
                <a:lnTo>
                  <a:pt x="14" y="22"/>
                </a:lnTo>
                <a:lnTo>
                  <a:pt x="14" y="22"/>
                </a:lnTo>
                <a:lnTo>
                  <a:pt x="14" y="22"/>
                </a:lnTo>
                <a:lnTo>
                  <a:pt x="14" y="23"/>
                </a:lnTo>
                <a:lnTo>
                  <a:pt x="14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6" name="Freeform 161"/>
          <p:cNvSpPr>
            <a:spLocks noEditPoints="1"/>
          </p:cNvSpPr>
          <p:nvPr/>
        </p:nvSpPr>
        <p:spPr bwMode="auto">
          <a:xfrm>
            <a:off x="5851242" y="6104284"/>
            <a:ext cx="129676" cy="133998"/>
          </a:xfrm>
          <a:custGeom>
            <a:gdLst>
              <a:gd fmla="*/ 60 w 60" name="T0"/>
              <a:gd fmla="*/ 57 h 62" name="T1"/>
              <a:gd fmla="*/ 57 w 60" name="T2"/>
              <a:gd fmla="*/ 60 h 62" name="T3"/>
              <a:gd fmla="*/ 57 w 60" name="T4"/>
              <a:gd fmla="*/ 60 h 62" name="T5"/>
              <a:gd fmla="*/ 55 w 60" name="T6"/>
              <a:gd fmla="*/ 62 h 62" name="T7"/>
              <a:gd fmla="*/ 54 w 60" name="T8"/>
              <a:gd fmla="*/ 60 h 62" name="T9"/>
              <a:gd fmla="*/ 54 w 60" name="T10"/>
              <a:gd fmla="*/ 59 h 62" name="T11"/>
              <a:gd fmla="*/ 54 w 60" name="T12"/>
              <a:gd fmla="*/ 52 h 62" name="T13"/>
              <a:gd fmla="*/ 50 w 60" name="T14"/>
              <a:gd fmla="*/ 48 h 62" name="T15"/>
              <a:gd fmla="*/ 44 w 60" name="T16"/>
              <a:gd fmla="*/ 44 h 62" name="T17"/>
              <a:gd fmla="*/ 36 w 60" name="T18"/>
              <a:gd fmla="*/ 43 h 62" name="T19"/>
              <a:gd fmla="*/ 33 w 60" name="T20"/>
              <a:gd fmla="*/ 43 h 62" name="T21"/>
              <a:gd fmla="*/ 28 w 60" name="T22"/>
              <a:gd fmla="*/ 40 h 62" name="T23"/>
              <a:gd fmla="*/ 25 w 60" name="T24"/>
              <a:gd fmla="*/ 37 h 62" name="T25"/>
              <a:gd fmla="*/ 24 w 60" name="T26"/>
              <a:gd fmla="*/ 29 h 62" name="T27"/>
              <a:gd fmla="*/ 22 w 60" name="T28"/>
              <a:gd fmla="*/ 26 h 62" name="T29"/>
              <a:gd fmla="*/ 19 w 60" name="T30"/>
              <a:gd fmla="*/ 22 h 62" name="T31"/>
              <a:gd fmla="*/ 12 w 60" name="T32"/>
              <a:gd fmla="*/ 22 h 62" name="T33"/>
              <a:gd fmla="*/ 8 w 60" name="T34"/>
              <a:gd fmla="*/ 21 h 62" name="T35"/>
              <a:gd fmla="*/ 3 w 60" name="T36"/>
              <a:gd fmla="*/ 18 h 62" name="T37"/>
              <a:gd fmla="*/ 0 w 60" name="T38"/>
              <a:gd fmla="*/ 10 h 62" name="T39"/>
              <a:gd fmla="*/ 0 w 60" name="T40"/>
              <a:gd fmla="*/ 7 h 62" name="T41"/>
              <a:gd fmla="*/ 0 w 60" name="T42"/>
              <a:gd fmla="*/ 3 h 62" name="T43"/>
              <a:gd fmla="*/ 3 w 60" name="T44"/>
              <a:gd fmla="*/ 2 h 62" name="T45"/>
              <a:gd fmla="*/ 14 w 60" name="T46"/>
              <a:gd fmla="*/ 3 h 62" name="T47"/>
              <a:gd fmla="*/ 17 w 60" name="T48"/>
              <a:gd fmla="*/ 7 h 62" name="T49"/>
              <a:gd fmla="*/ 19 w 60" name="T50"/>
              <a:gd fmla="*/ 10 h 62" name="T51"/>
              <a:gd fmla="*/ 19 w 60" name="T52"/>
              <a:gd fmla="*/ 14 h 62" name="T53"/>
              <a:gd fmla="*/ 20 w 60" name="T54"/>
              <a:gd fmla="*/ 18 h 62" name="T55"/>
              <a:gd fmla="*/ 27 w 60" name="T56"/>
              <a:gd fmla="*/ 24 h 62" name="T57"/>
              <a:gd fmla="*/ 28 w 60" name="T58"/>
              <a:gd fmla="*/ 29 h 62" name="T59"/>
              <a:gd fmla="*/ 31 w 60" name="T60"/>
              <a:gd fmla="*/ 37 h 62" name="T61"/>
              <a:gd fmla="*/ 31 w 60" name="T62"/>
              <a:gd fmla="*/ 38 h 62" name="T63"/>
              <a:gd fmla="*/ 38 w 60" name="T64"/>
              <a:gd fmla="*/ 38 h 62" name="T65"/>
              <a:gd fmla="*/ 44 w 60" name="T66"/>
              <a:gd fmla="*/ 38 h 62" name="T67"/>
              <a:gd fmla="*/ 47 w 60" name="T68"/>
              <a:gd fmla="*/ 38 h 62" name="T69"/>
              <a:gd fmla="*/ 50 w 60" name="T70"/>
              <a:gd fmla="*/ 41 h 62" name="T71"/>
              <a:gd fmla="*/ 55 w 60" name="T72"/>
              <a:gd fmla="*/ 46 h 62" name="T73"/>
              <a:gd fmla="*/ 57 w 60" name="T74"/>
              <a:gd fmla="*/ 49 h 62" name="T75"/>
              <a:gd fmla="*/ 58 w 60" name="T76"/>
              <a:gd fmla="*/ 55 h 62" name="T77"/>
              <a:gd fmla="*/ 58 w 60" name="T78"/>
              <a:gd fmla="*/ 57 h 62" name="T79"/>
              <a:gd fmla="*/ 60 w 60" name="T80"/>
              <a:gd fmla="*/ 57 h 62" name="T81"/>
              <a:gd fmla="*/ 3 w 60" name="T82"/>
              <a:gd fmla="*/ 5 h 62" name="T83"/>
              <a:gd fmla="*/ 11 w 60" name="T84"/>
              <a:gd fmla="*/ 7 h 62" name="T85"/>
              <a:gd fmla="*/ 16 w 60" name="T86"/>
              <a:gd fmla="*/ 13 h 62" name="T87"/>
              <a:gd fmla="*/ 11 w 60" name="T88"/>
              <a:gd fmla="*/ 5 h 62" name="T89"/>
              <a:gd fmla="*/ 3 w 60" name="T90"/>
              <a:gd fmla="*/ 5 h 62" name="T91"/>
              <a:gd fmla="*/ 9 w 60" name="T92"/>
              <a:gd fmla="*/ 10 h 62" name="T93"/>
              <a:gd fmla="*/ 12 w 60" name="T94"/>
              <a:gd fmla="*/ 14 h 62" name="T95"/>
              <a:gd fmla="*/ 11 w 60" name="T96"/>
              <a:gd fmla="*/ 11 h 62" name="T97"/>
              <a:gd fmla="*/ 9 w 60" name="T98"/>
              <a:gd fmla="*/ 10 h 62" name="T99"/>
              <a:gd fmla="*/ 44 w 60" name="T100"/>
              <a:gd fmla="*/ 41 h 62" name="T101"/>
              <a:gd fmla="*/ 50 w 60" name="T102"/>
              <a:gd fmla="*/ 43 h 62" name="T103"/>
              <a:gd fmla="*/ 44 w 60" name="T104"/>
              <a:gd fmla="*/ 41 h 62" name="T105"/>
              <a:gd fmla="*/ 3 w 60" name="T106"/>
              <a:gd fmla="*/ 11 h 62" name="T107"/>
              <a:gd fmla="*/ 5 w 60" name="T108"/>
              <a:gd fmla="*/ 13 h 62" name="T109"/>
              <a:gd fmla="*/ 3 w 60" name="T110"/>
              <a:gd fmla="*/ 11 h 62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62" w="60">
                <a:moveTo>
                  <a:pt x="60" y="57"/>
                </a:moveTo>
                <a:lnTo>
                  <a:pt x="60" y="57"/>
                </a:lnTo>
                <a:lnTo>
                  <a:pt x="60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5" y="62"/>
                </a:lnTo>
                <a:lnTo>
                  <a:pt x="54" y="60"/>
                </a:lnTo>
                <a:lnTo>
                  <a:pt x="54" y="60"/>
                </a:lnTo>
                <a:lnTo>
                  <a:pt x="54" y="59"/>
                </a:lnTo>
                <a:lnTo>
                  <a:pt x="54" y="59"/>
                </a:lnTo>
                <a:lnTo>
                  <a:pt x="54" y="52"/>
                </a:lnTo>
                <a:lnTo>
                  <a:pt x="54" y="52"/>
                </a:lnTo>
                <a:lnTo>
                  <a:pt x="54" y="49"/>
                </a:lnTo>
                <a:lnTo>
                  <a:pt x="50" y="48"/>
                </a:lnTo>
                <a:lnTo>
                  <a:pt x="50" y="48"/>
                </a:lnTo>
                <a:lnTo>
                  <a:pt x="44" y="44"/>
                </a:lnTo>
                <a:lnTo>
                  <a:pt x="36" y="43"/>
                </a:lnTo>
                <a:lnTo>
                  <a:pt x="36" y="43"/>
                </a:lnTo>
                <a:lnTo>
                  <a:pt x="33" y="43"/>
                </a:lnTo>
                <a:lnTo>
                  <a:pt x="33" y="43"/>
                </a:lnTo>
                <a:lnTo>
                  <a:pt x="30" y="41"/>
                </a:lnTo>
                <a:lnTo>
                  <a:pt x="28" y="40"/>
                </a:lnTo>
                <a:lnTo>
                  <a:pt x="28" y="40"/>
                </a:lnTo>
                <a:lnTo>
                  <a:pt x="25" y="37"/>
                </a:lnTo>
                <a:lnTo>
                  <a:pt x="25" y="37"/>
                </a:lnTo>
                <a:lnTo>
                  <a:pt x="24" y="29"/>
                </a:lnTo>
                <a:lnTo>
                  <a:pt x="24" y="29"/>
                </a:lnTo>
                <a:lnTo>
                  <a:pt x="22" y="26"/>
                </a:lnTo>
                <a:lnTo>
                  <a:pt x="19" y="22"/>
                </a:lnTo>
                <a:lnTo>
                  <a:pt x="19" y="22"/>
                </a:lnTo>
                <a:lnTo>
                  <a:pt x="12" y="22"/>
                </a:lnTo>
                <a:lnTo>
                  <a:pt x="12" y="22"/>
                </a:lnTo>
                <a:lnTo>
                  <a:pt x="8" y="21"/>
                </a:lnTo>
                <a:lnTo>
                  <a:pt x="8" y="21"/>
                </a:lnTo>
                <a:lnTo>
                  <a:pt x="5" y="19"/>
                </a:lnTo>
                <a:lnTo>
                  <a:pt x="3" y="18"/>
                </a:lnTo>
                <a:lnTo>
                  <a:pt x="3" y="18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3" y="2"/>
                </a:lnTo>
                <a:lnTo>
                  <a:pt x="3" y="2"/>
                </a:lnTo>
                <a:lnTo>
                  <a:pt x="8" y="0"/>
                </a:lnTo>
                <a:lnTo>
                  <a:pt x="14" y="3"/>
                </a:lnTo>
                <a:lnTo>
                  <a:pt x="14" y="3"/>
                </a:lnTo>
                <a:lnTo>
                  <a:pt x="17" y="7"/>
                </a:lnTo>
                <a:lnTo>
                  <a:pt x="19" y="10"/>
                </a:lnTo>
                <a:lnTo>
                  <a:pt x="19" y="10"/>
                </a:lnTo>
                <a:lnTo>
                  <a:pt x="19" y="14"/>
                </a:lnTo>
                <a:lnTo>
                  <a:pt x="19" y="14"/>
                </a:lnTo>
                <a:lnTo>
                  <a:pt x="20" y="18"/>
                </a:lnTo>
                <a:lnTo>
                  <a:pt x="20" y="18"/>
                </a:lnTo>
                <a:lnTo>
                  <a:pt x="27" y="24"/>
                </a:lnTo>
                <a:lnTo>
                  <a:pt x="27" y="24"/>
                </a:lnTo>
                <a:lnTo>
                  <a:pt x="28" y="27"/>
                </a:lnTo>
                <a:lnTo>
                  <a:pt x="28" y="29"/>
                </a:lnTo>
                <a:lnTo>
                  <a:pt x="28" y="29"/>
                </a:lnTo>
                <a:lnTo>
                  <a:pt x="31" y="37"/>
                </a:lnTo>
                <a:lnTo>
                  <a:pt x="31" y="37"/>
                </a:lnTo>
                <a:lnTo>
                  <a:pt x="31" y="38"/>
                </a:lnTo>
                <a:lnTo>
                  <a:pt x="31" y="38"/>
                </a:lnTo>
                <a:lnTo>
                  <a:pt x="38" y="38"/>
                </a:lnTo>
                <a:lnTo>
                  <a:pt x="38" y="38"/>
                </a:lnTo>
                <a:lnTo>
                  <a:pt x="44" y="38"/>
                </a:lnTo>
                <a:lnTo>
                  <a:pt x="44" y="38"/>
                </a:lnTo>
                <a:lnTo>
                  <a:pt x="47" y="38"/>
                </a:lnTo>
                <a:lnTo>
                  <a:pt x="50" y="41"/>
                </a:lnTo>
                <a:lnTo>
                  <a:pt x="50" y="41"/>
                </a:lnTo>
                <a:lnTo>
                  <a:pt x="54" y="43"/>
                </a:lnTo>
                <a:lnTo>
                  <a:pt x="55" y="46"/>
                </a:lnTo>
                <a:lnTo>
                  <a:pt x="55" y="46"/>
                </a:lnTo>
                <a:lnTo>
                  <a:pt x="57" y="49"/>
                </a:lnTo>
                <a:lnTo>
                  <a:pt x="57" y="49"/>
                </a:lnTo>
                <a:lnTo>
                  <a:pt x="58" y="55"/>
                </a:lnTo>
                <a:lnTo>
                  <a:pt x="58" y="55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3" y="5"/>
                </a:moveTo>
                <a:lnTo>
                  <a:pt x="3" y="5"/>
                </a:lnTo>
                <a:lnTo>
                  <a:pt x="8" y="5"/>
                </a:lnTo>
                <a:lnTo>
                  <a:pt x="11" y="7"/>
                </a:lnTo>
                <a:lnTo>
                  <a:pt x="16" y="13"/>
                </a:lnTo>
                <a:lnTo>
                  <a:pt x="16" y="13"/>
                </a:lnTo>
                <a:lnTo>
                  <a:pt x="14" y="8"/>
                </a:lnTo>
                <a:lnTo>
                  <a:pt x="11" y="5"/>
                </a:lnTo>
                <a:lnTo>
                  <a:pt x="8" y="3"/>
                </a:lnTo>
                <a:lnTo>
                  <a:pt x="3" y="5"/>
                </a:lnTo>
                <a:lnTo>
                  <a:pt x="3" y="5"/>
                </a:lnTo>
                <a:close/>
                <a:moveTo>
                  <a:pt x="9" y="10"/>
                </a:moveTo>
                <a:lnTo>
                  <a:pt x="9" y="10"/>
                </a:lnTo>
                <a:lnTo>
                  <a:pt x="12" y="14"/>
                </a:lnTo>
                <a:lnTo>
                  <a:pt x="12" y="14"/>
                </a:lnTo>
                <a:lnTo>
                  <a:pt x="11" y="11"/>
                </a:lnTo>
                <a:lnTo>
                  <a:pt x="9" y="10"/>
                </a:lnTo>
                <a:lnTo>
                  <a:pt x="9" y="10"/>
                </a:lnTo>
                <a:close/>
                <a:moveTo>
                  <a:pt x="44" y="41"/>
                </a:moveTo>
                <a:lnTo>
                  <a:pt x="44" y="41"/>
                </a:lnTo>
                <a:lnTo>
                  <a:pt x="50" y="43"/>
                </a:lnTo>
                <a:lnTo>
                  <a:pt x="50" y="43"/>
                </a:lnTo>
                <a:lnTo>
                  <a:pt x="47" y="41"/>
                </a:lnTo>
                <a:lnTo>
                  <a:pt x="44" y="41"/>
                </a:lnTo>
                <a:lnTo>
                  <a:pt x="44" y="41"/>
                </a:lnTo>
                <a:close/>
                <a:moveTo>
                  <a:pt x="3" y="11"/>
                </a:moveTo>
                <a:lnTo>
                  <a:pt x="3" y="11"/>
                </a:lnTo>
                <a:lnTo>
                  <a:pt x="5" y="13"/>
                </a:lnTo>
                <a:lnTo>
                  <a:pt x="5" y="13"/>
                </a:lnTo>
                <a:lnTo>
                  <a:pt x="3" y="11"/>
                </a:lnTo>
                <a:lnTo>
                  <a:pt x="3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7" name="Freeform 162"/>
          <p:cNvSpPr>
            <a:spLocks noEditPoints="1"/>
          </p:cNvSpPr>
          <p:nvPr/>
        </p:nvSpPr>
        <p:spPr bwMode="auto">
          <a:xfrm>
            <a:off x="5438441" y="5518580"/>
            <a:ext cx="88613" cy="159934"/>
          </a:xfrm>
          <a:custGeom>
            <a:gdLst>
              <a:gd fmla="*/ 6 w 41" name="T0"/>
              <a:gd fmla="*/ 5 h 74" name="T1"/>
              <a:gd fmla="*/ 6 w 41" name="T2"/>
              <a:gd fmla="*/ 5 h 74" name="T3"/>
              <a:gd fmla="*/ 5 w 41" name="T4"/>
              <a:gd fmla="*/ 6 h 74" name="T5"/>
              <a:gd fmla="*/ 5 w 41" name="T6"/>
              <a:gd fmla="*/ 13 h 74" name="T7"/>
              <a:gd fmla="*/ 6 w 41" name="T8"/>
              <a:gd fmla="*/ 14 h 74" name="T9"/>
              <a:gd fmla="*/ 11 w 41" name="T10"/>
              <a:gd fmla="*/ 16 h 74" name="T11"/>
              <a:gd fmla="*/ 13 w 41" name="T12"/>
              <a:gd fmla="*/ 16 h 74" name="T13"/>
              <a:gd fmla="*/ 17 w 41" name="T14"/>
              <a:gd fmla="*/ 17 h 74" name="T15"/>
              <a:gd fmla="*/ 21 w 41" name="T16"/>
              <a:gd fmla="*/ 22 h 74" name="T17"/>
              <a:gd fmla="*/ 22 w 41" name="T18"/>
              <a:gd fmla="*/ 27 h 74" name="T19"/>
              <a:gd fmla="*/ 22 w 41" name="T20"/>
              <a:gd fmla="*/ 38 h 74" name="T21"/>
              <a:gd fmla="*/ 22 w 41" name="T22"/>
              <a:gd fmla="*/ 43 h 74" name="T23"/>
              <a:gd fmla="*/ 22 w 41" name="T24"/>
              <a:gd fmla="*/ 44 h 74" name="T25"/>
              <a:gd fmla="*/ 27 w 41" name="T26"/>
              <a:gd fmla="*/ 49 h 74" name="T27"/>
              <a:gd fmla="*/ 33 w 41" name="T28"/>
              <a:gd fmla="*/ 50 h 74" name="T29"/>
              <a:gd fmla="*/ 36 w 41" name="T30"/>
              <a:gd fmla="*/ 55 h 74" name="T31"/>
              <a:gd fmla="*/ 39 w 41" name="T32"/>
              <a:gd fmla="*/ 58 h 74" name="T33"/>
              <a:gd fmla="*/ 41 w 41" name="T34"/>
              <a:gd fmla="*/ 68 h 74" name="T35"/>
              <a:gd fmla="*/ 39 w 41" name="T36"/>
              <a:gd fmla="*/ 69 h 74" name="T37"/>
              <a:gd fmla="*/ 35 w 41" name="T38"/>
              <a:gd fmla="*/ 74 h 74" name="T39"/>
              <a:gd fmla="*/ 33 w 41" name="T40"/>
              <a:gd fmla="*/ 74 h 74" name="T41"/>
              <a:gd fmla="*/ 32 w 41" name="T42"/>
              <a:gd fmla="*/ 73 h 74" name="T43"/>
              <a:gd fmla="*/ 28 w 41" name="T44"/>
              <a:gd fmla="*/ 69 h 74" name="T45"/>
              <a:gd fmla="*/ 27 w 41" name="T46"/>
              <a:gd fmla="*/ 60 h 74" name="T47"/>
              <a:gd fmla="*/ 22 w 41" name="T48"/>
              <a:gd fmla="*/ 54 h 74" name="T49"/>
              <a:gd fmla="*/ 19 w 41" name="T50"/>
              <a:gd fmla="*/ 47 h 74" name="T51"/>
              <a:gd fmla="*/ 17 w 41" name="T52"/>
              <a:gd fmla="*/ 44 h 74" name="T53"/>
              <a:gd fmla="*/ 17 w 41" name="T54"/>
              <a:gd fmla="*/ 39 h 74" name="T55"/>
              <a:gd fmla="*/ 17 w 41" name="T56"/>
              <a:gd fmla="*/ 28 h 74" name="T57"/>
              <a:gd fmla="*/ 17 w 41" name="T58"/>
              <a:gd fmla="*/ 24 h 74" name="T59"/>
              <a:gd fmla="*/ 14 w 41" name="T60"/>
              <a:gd fmla="*/ 20 h 74" name="T61"/>
              <a:gd fmla="*/ 8 w 41" name="T62"/>
              <a:gd fmla="*/ 17 h 74" name="T63"/>
              <a:gd fmla="*/ 5 w 41" name="T64"/>
              <a:gd fmla="*/ 17 h 74" name="T65"/>
              <a:gd fmla="*/ 2 w 41" name="T66"/>
              <a:gd fmla="*/ 16 h 74" name="T67"/>
              <a:gd fmla="*/ 0 w 41" name="T68"/>
              <a:gd fmla="*/ 13 h 74" name="T69"/>
              <a:gd fmla="*/ 0 w 41" name="T70"/>
              <a:gd fmla="*/ 9 h 74" name="T71"/>
              <a:gd fmla="*/ 0 w 41" name="T72"/>
              <a:gd fmla="*/ 5 h 74" name="T73"/>
              <a:gd fmla="*/ 0 w 41" name="T74"/>
              <a:gd fmla="*/ 2 h 74" name="T75"/>
              <a:gd fmla="*/ 2 w 41" name="T76"/>
              <a:gd fmla="*/ 2 h 74" name="T77"/>
              <a:gd fmla="*/ 5 w 41" name="T78"/>
              <a:gd fmla="*/ 0 h 74" name="T79"/>
              <a:gd fmla="*/ 6 w 41" name="T80"/>
              <a:gd fmla="*/ 2 h 74" name="T81"/>
              <a:gd fmla="*/ 8 w 41" name="T82"/>
              <a:gd fmla="*/ 3 h 74" name="T83"/>
              <a:gd fmla="*/ 6 w 41" name="T84"/>
              <a:gd fmla="*/ 5 h 74" name="T85"/>
              <a:gd fmla="*/ 35 w 41" name="T86"/>
              <a:gd fmla="*/ 60 h 74" name="T87"/>
              <a:gd fmla="*/ 32 w 41" name="T88"/>
              <a:gd fmla="*/ 55 h 74" name="T89"/>
              <a:gd fmla="*/ 33 w 41" name="T90"/>
              <a:gd fmla="*/ 60 h 74" name="T91"/>
              <a:gd fmla="*/ 35 w 41" name="T92"/>
              <a:gd fmla="*/ 60 h 74" name="T93"/>
              <a:gd fmla="*/ 36 w 41" name="T94"/>
              <a:gd fmla="*/ 66 h 74" name="T95"/>
              <a:gd fmla="*/ 35 w 41" name="T96"/>
              <a:gd fmla="*/ 68 h 74" name="T97"/>
              <a:gd fmla="*/ 35 w 41" name="T98"/>
              <a:gd fmla="*/ 68 h 74" name="T99"/>
              <a:gd fmla="*/ 35 w 41" name="T100"/>
              <a:gd fmla="*/ 69 h 74" name="T101"/>
              <a:gd fmla="*/ 33 w 41" name="T102"/>
              <a:gd fmla="*/ 71 h 74" name="T103"/>
              <a:gd fmla="*/ 33 w 41" name="T104"/>
              <a:gd fmla="*/ 71 h 74" name="T105"/>
              <a:gd fmla="*/ 32 w 41" name="T106"/>
              <a:gd fmla="*/ 69 h 74" name="T107"/>
              <a:gd fmla="*/ 33 w 41" name="T108"/>
              <a:gd fmla="*/ 71 h 74" name="T109"/>
              <a:gd fmla="*/ 35 w 41" name="T110"/>
              <a:gd fmla="*/ 69 h 74" name="T111"/>
              <a:gd fmla="*/ 36 w 41" name="T112"/>
              <a:gd fmla="*/ 66 h 74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74" w="41">
                <a:moveTo>
                  <a:pt x="6" y="5"/>
                </a:move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5" y="6"/>
                </a:lnTo>
                <a:lnTo>
                  <a:pt x="5" y="6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11" y="16"/>
                </a:lnTo>
                <a:lnTo>
                  <a:pt x="11" y="16"/>
                </a:lnTo>
                <a:lnTo>
                  <a:pt x="13" y="16"/>
                </a:lnTo>
                <a:lnTo>
                  <a:pt x="13" y="16"/>
                </a:lnTo>
                <a:lnTo>
                  <a:pt x="17" y="17"/>
                </a:lnTo>
                <a:lnTo>
                  <a:pt x="21" y="22"/>
                </a:lnTo>
                <a:lnTo>
                  <a:pt x="21" y="22"/>
                </a:lnTo>
                <a:lnTo>
                  <a:pt x="22" y="27"/>
                </a:lnTo>
                <a:lnTo>
                  <a:pt x="22" y="27"/>
                </a:lnTo>
                <a:lnTo>
                  <a:pt x="22" y="38"/>
                </a:lnTo>
                <a:lnTo>
                  <a:pt x="22" y="38"/>
                </a:lnTo>
                <a:lnTo>
                  <a:pt x="22" y="43"/>
                </a:lnTo>
                <a:lnTo>
                  <a:pt x="22" y="43"/>
                </a:lnTo>
                <a:lnTo>
                  <a:pt x="22" y="44"/>
                </a:lnTo>
                <a:lnTo>
                  <a:pt x="22" y="44"/>
                </a:lnTo>
                <a:lnTo>
                  <a:pt x="24" y="47"/>
                </a:lnTo>
                <a:lnTo>
                  <a:pt x="27" y="49"/>
                </a:lnTo>
                <a:lnTo>
                  <a:pt x="27" y="49"/>
                </a:lnTo>
                <a:lnTo>
                  <a:pt x="33" y="50"/>
                </a:lnTo>
                <a:lnTo>
                  <a:pt x="36" y="55"/>
                </a:lnTo>
                <a:lnTo>
                  <a:pt x="36" y="55"/>
                </a:lnTo>
                <a:lnTo>
                  <a:pt x="39" y="58"/>
                </a:lnTo>
                <a:lnTo>
                  <a:pt x="39" y="58"/>
                </a:lnTo>
                <a:lnTo>
                  <a:pt x="41" y="63"/>
                </a:lnTo>
                <a:lnTo>
                  <a:pt x="41" y="68"/>
                </a:lnTo>
                <a:lnTo>
                  <a:pt x="41" y="68"/>
                </a:lnTo>
                <a:lnTo>
                  <a:pt x="39" y="69"/>
                </a:lnTo>
                <a:lnTo>
                  <a:pt x="39" y="69"/>
                </a:lnTo>
                <a:lnTo>
                  <a:pt x="35" y="74"/>
                </a:lnTo>
                <a:lnTo>
                  <a:pt x="35" y="74"/>
                </a:lnTo>
                <a:lnTo>
                  <a:pt x="33" y="74"/>
                </a:lnTo>
                <a:lnTo>
                  <a:pt x="32" y="73"/>
                </a:lnTo>
                <a:lnTo>
                  <a:pt x="32" y="73"/>
                </a:lnTo>
                <a:lnTo>
                  <a:pt x="28" y="69"/>
                </a:lnTo>
                <a:lnTo>
                  <a:pt x="28" y="69"/>
                </a:lnTo>
                <a:lnTo>
                  <a:pt x="27" y="60"/>
                </a:lnTo>
                <a:lnTo>
                  <a:pt x="27" y="60"/>
                </a:lnTo>
                <a:lnTo>
                  <a:pt x="22" y="54"/>
                </a:lnTo>
                <a:lnTo>
                  <a:pt x="22" y="54"/>
                </a:lnTo>
                <a:lnTo>
                  <a:pt x="19" y="47"/>
                </a:lnTo>
                <a:lnTo>
                  <a:pt x="19" y="47"/>
                </a:lnTo>
                <a:lnTo>
                  <a:pt x="17" y="44"/>
                </a:lnTo>
                <a:lnTo>
                  <a:pt x="17" y="44"/>
                </a:lnTo>
                <a:lnTo>
                  <a:pt x="17" y="39"/>
                </a:lnTo>
                <a:lnTo>
                  <a:pt x="17" y="39"/>
                </a:lnTo>
                <a:lnTo>
                  <a:pt x="17" y="28"/>
                </a:lnTo>
                <a:lnTo>
                  <a:pt x="17" y="28"/>
                </a:lnTo>
                <a:lnTo>
                  <a:pt x="17" y="24"/>
                </a:lnTo>
                <a:lnTo>
                  <a:pt x="17" y="24"/>
                </a:lnTo>
                <a:lnTo>
                  <a:pt x="17" y="20"/>
                </a:lnTo>
                <a:lnTo>
                  <a:pt x="14" y="20"/>
                </a:lnTo>
                <a:lnTo>
                  <a:pt x="14" y="20"/>
                </a:lnTo>
                <a:lnTo>
                  <a:pt x="8" y="17"/>
                </a:lnTo>
                <a:lnTo>
                  <a:pt x="8" y="17"/>
                </a:lnTo>
                <a:lnTo>
                  <a:pt x="5" y="17"/>
                </a:lnTo>
                <a:lnTo>
                  <a:pt x="2" y="16"/>
                </a:lnTo>
                <a:lnTo>
                  <a:pt x="2" y="16"/>
                </a:lnTo>
                <a:lnTo>
                  <a:pt x="0" y="13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6" y="5"/>
                </a:lnTo>
                <a:lnTo>
                  <a:pt x="6" y="5"/>
                </a:lnTo>
                <a:close/>
                <a:moveTo>
                  <a:pt x="35" y="60"/>
                </a:moveTo>
                <a:lnTo>
                  <a:pt x="35" y="60"/>
                </a:lnTo>
                <a:lnTo>
                  <a:pt x="33" y="57"/>
                </a:lnTo>
                <a:lnTo>
                  <a:pt x="32" y="55"/>
                </a:lnTo>
                <a:lnTo>
                  <a:pt x="32" y="55"/>
                </a:lnTo>
                <a:lnTo>
                  <a:pt x="33" y="60"/>
                </a:lnTo>
                <a:lnTo>
                  <a:pt x="33" y="60"/>
                </a:lnTo>
                <a:lnTo>
                  <a:pt x="35" y="60"/>
                </a:lnTo>
                <a:lnTo>
                  <a:pt x="35" y="60"/>
                </a:lnTo>
                <a:close/>
                <a:moveTo>
                  <a:pt x="36" y="66"/>
                </a:moveTo>
                <a:lnTo>
                  <a:pt x="36" y="66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9"/>
                </a:lnTo>
                <a:lnTo>
                  <a:pt x="35" y="69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2" y="69"/>
                </a:lnTo>
                <a:lnTo>
                  <a:pt x="32" y="69"/>
                </a:lnTo>
                <a:lnTo>
                  <a:pt x="33" y="71"/>
                </a:lnTo>
                <a:lnTo>
                  <a:pt x="33" y="71"/>
                </a:lnTo>
                <a:lnTo>
                  <a:pt x="35" y="69"/>
                </a:lnTo>
                <a:lnTo>
                  <a:pt x="35" y="69"/>
                </a:lnTo>
                <a:lnTo>
                  <a:pt x="36" y="66"/>
                </a:lnTo>
                <a:lnTo>
                  <a:pt x="36" y="6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8" name="Freeform 163"/>
          <p:cNvSpPr>
            <a:spLocks noEditPoints="1"/>
          </p:cNvSpPr>
          <p:nvPr/>
        </p:nvSpPr>
        <p:spPr bwMode="auto">
          <a:xfrm>
            <a:off x="5857726" y="6268540"/>
            <a:ext cx="77806" cy="142644"/>
          </a:xfrm>
          <a:custGeom>
            <a:gdLst>
              <a:gd fmla="*/ 21 w 36" name="T0"/>
              <a:gd fmla="*/ 28 h 66" name="T1"/>
              <a:gd fmla="*/ 21 w 36" name="T2"/>
              <a:gd fmla="*/ 32 h 66" name="T3"/>
              <a:gd fmla="*/ 21 w 36" name="T4"/>
              <a:gd fmla="*/ 39 h 66" name="T5"/>
              <a:gd fmla="*/ 24 w 36" name="T6"/>
              <a:gd fmla="*/ 44 h 66" name="T7"/>
              <a:gd fmla="*/ 24 w 36" name="T8"/>
              <a:gd fmla="*/ 44 h 66" name="T9"/>
              <a:gd fmla="*/ 30 w 36" name="T10"/>
              <a:gd fmla="*/ 47 h 66" name="T11"/>
              <a:gd fmla="*/ 33 w 36" name="T12"/>
              <a:gd fmla="*/ 50 h 66" name="T13"/>
              <a:gd fmla="*/ 36 w 36" name="T14"/>
              <a:gd fmla="*/ 55 h 66" name="T15"/>
              <a:gd fmla="*/ 35 w 36" name="T16"/>
              <a:gd fmla="*/ 62 h 66" name="T17"/>
              <a:gd fmla="*/ 35 w 36" name="T18"/>
              <a:gd fmla="*/ 63 h 66" name="T19"/>
              <a:gd fmla="*/ 35 w 36" name="T20"/>
              <a:gd fmla="*/ 63 h 66" name="T21"/>
              <a:gd fmla="*/ 33 w 36" name="T22"/>
              <a:gd fmla="*/ 65 h 66" name="T23"/>
              <a:gd fmla="*/ 32 w 36" name="T24"/>
              <a:gd fmla="*/ 66 h 66" name="T25"/>
              <a:gd fmla="*/ 30 w 36" name="T26"/>
              <a:gd fmla="*/ 63 h 66" name="T27"/>
              <a:gd fmla="*/ 30 w 36" name="T28"/>
              <a:gd fmla="*/ 58 h 66" name="T29"/>
              <a:gd fmla="*/ 30 w 36" name="T30"/>
              <a:gd fmla="*/ 57 h 66" name="T31"/>
              <a:gd fmla="*/ 30 w 36" name="T32"/>
              <a:gd fmla="*/ 54 h 66" name="T33"/>
              <a:gd fmla="*/ 28 w 36" name="T34"/>
              <a:gd fmla="*/ 52 h 66" name="T35"/>
              <a:gd fmla="*/ 27 w 36" name="T36"/>
              <a:gd fmla="*/ 50 h 66" name="T37"/>
              <a:gd fmla="*/ 21 w 36" name="T38"/>
              <a:gd fmla="*/ 46 h 66" name="T39"/>
              <a:gd fmla="*/ 16 w 36" name="T40"/>
              <a:gd fmla="*/ 38 h 66" name="T41"/>
              <a:gd fmla="*/ 16 w 36" name="T42"/>
              <a:gd fmla="*/ 36 h 66" name="T43"/>
              <a:gd fmla="*/ 14 w 36" name="T44"/>
              <a:gd fmla="*/ 35 h 66" name="T45"/>
              <a:gd fmla="*/ 13 w 36" name="T46"/>
              <a:gd fmla="*/ 33 h 66" name="T47"/>
              <a:gd fmla="*/ 11 w 36" name="T48"/>
              <a:gd fmla="*/ 27 h 66" name="T49"/>
              <a:gd fmla="*/ 9 w 36" name="T50"/>
              <a:gd fmla="*/ 22 h 66" name="T51"/>
              <a:gd fmla="*/ 0 w 36" name="T52"/>
              <a:gd fmla="*/ 9 h 66" name="T53"/>
              <a:gd fmla="*/ 0 w 36" name="T54"/>
              <a:gd fmla="*/ 8 h 66" name="T55"/>
              <a:gd fmla="*/ 0 w 36" name="T56"/>
              <a:gd fmla="*/ 5 h 66" name="T57"/>
              <a:gd fmla="*/ 0 w 36" name="T58"/>
              <a:gd fmla="*/ 3 h 66" name="T59"/>
              <a:gd fmla="*/ 3 w 36" name="T60"/>
              <a:gd fmla="*/ 0 h 66" name="T61"/>
              <a:gd fmla="*/ 3 w 36" name="T62"/>
              <a:gd fmla="*/ 0 h 66" name="T63"/>
              <a:gd fmla="*/ 8 w 36" name="T64"/>
              <a:gd fmla="*/ 2 h 66" name="T65"/>
              <a:gd fmla="*/ 13 w 36" name="T66"/>
              <a:gd fmla="*/ 5 h 66" name="T67"/>
              <a:gd fmla="*/ 19 w 36" name="T68"/>
              <a:gd fmla="*/ 20 h 66" name="T69"/>
              <a:gd fmla="*/ 19 w 36" name="T70"/>
              <a:gd fmla="*/ 22 h 66" name="T71"/>
              <a:gd fmla="*/ 19 w 36" name="T72"/>
              <a:gd fmla="*/ 24 h 66" name="T73"/>
              <a:gd fmla="*/ 19 w 36" name="T74"/>
              <a:gd fmla="*/ 24 h 66" name="T75"/>
              <a:gd fmla="*/ 19 w 36" name="T76"/>
              <a:gd fmla="*/ 25 h 66" name="T77"/>
              <a:gd fmla="*/ 21 w 36" name="T78"/>
              <a:gd fmla="*/ 27 h 66" name="T79"/>
              <a:gd fmla="*/ 21 w 36" name="T80"/>
              <a:gd fmla="*/ 28 h 66" name="T81"/>
              <a:gd fmla="*/ 5 w 36" name="T82"/>
              <a:gd fmla="*/ 6 h 66" name="T83"/>
              <a:gd fmla="*/ 6 w 36" name="T84"/>
              <a:gd fmla="*/ 6 h 66" name="T85"/>
              <a:gd fmla="*/ 8 w 36" name="T86"/>
              <a:gd fmla="*/ 6 h 66" name="T87"/>
              <a:gd fmla="*/ 8 w 36" name="T88"/>
              <a:gd fmla="*/ 6 h 66" name="T89"/>
              <a:gd fmla="*/ 6 w 36" name="T90"/>
              <a:gd fmla="*/ 5 h 66" name="T91"/>
              <a:gd fmla="*/ 5 w 36" name="T92"/>
              <a:gd fmla="*/ 5 h 66" name="T93"/>
              <a:gd fmla="*/ 5 w 36" name="T94"/>
              <a:gd fmla="*/ 5 h 66" name="T95"/>
              <a:gd fmla="*/ 5 w 36" name="T96"/>
              <a:gd fmla="*/ 6 h 66" name="T97"/>
              <a:gd fmla="*/ 9 w 36" name="T98"/>
              <a:gd fmla="*/ 16 h 66" name="T99"/>
              <a:gd fmla="*/ 13 w 36" name="T100"/>
              <a:gd fmla="*/ 19 h 66" name="T101"/>
              <a:gd fmla="*/ 11 w 36" name="T102"/>
              <a:gd fmla="*/ 17 h 66" name="T103"/>
              <a:gd fmla="*/ 11 w 36" name="T104"/>
              <a:gd fmla="*/ 16 h 66" name="T105"/>
              <a:gd fmla="*/ 11 w 36" name="T106"/>
              <a:gd fmla="*/ 14 h 66" name="T107"/>
              <a:gd fmla="*/ 9 w 36" name="T108"/>
              <a:gd fmla="*/ 16 h 66" name="T109"/>
              <a:gd fmla="*/ 33 w 36" name="T110"/>
              <a:gd fmla="*/ 54 h 66" name="T111"/>
              <a:gd fmla="*/ 33 w 36" name="T112"/>
              <a:gd fmla="*/ 57 h 66" name="T113"/>
              <a:gd fmla="*/ 33 w 36" name="T114"/>
              <a:gd fmla="*/ 54 h 66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66" w="36">
                <a:moveTo>
                  <a:pt x="21" y="28"/>
                </a:moveTo>
                <a:lnTo>
                  <a:pt x="21" y="28"/>
                </a:lnTo>
                <a:lnTo>
                  <a:pt x="21" y="32"/>
                </a:lnTo>
                <a:lnTo>
                  <a:pt x="21" y="32"/>
                </a:lnTo>
                <a:lnTo>
                  <a:pt x="19" y="35"/>
                </a:lnTo>
                <a:lnTo>
                  <a:pt x="21" y="39"/>
                </a:lnTo>
                <a:lnTo>
                  <a:pt x="21" y="39"/>
                </a:lnTo>
                <a:lnTo>
                  <a:pt x="24" y="44"/>
                </a:lnTo>
                <a:lnTo>
                  <a:pt x="24" y="44"/>
                </a:lnTo>
                <a:lnTo>
                  <a:pt x="24" y="44"/>
                </a:lnTo>
                <a:lnTo>
                  <a:pt x="24" y="44"/>
                </a:lnTo>
                <a:lnTo>
                  <a:pt x="30" y="47"/>
                </a:lnTo>
                <a:lnTo>
                  <a:pt x="30" y="47"/>
                </a:lnTo>
                <a:lnTo>
                  <a:pt x="33" y="50"/>
                </a:lnTo>
                <a:lnTo>
                  <a:pt x="36" y="55"/>
                </a:lnTo>
                <a:lnTo>
                  <a:pt x="36" y="55"/>
                </a:lnTo>
                <a:lnTo>
                  <a:pt x="36" y="58"/>
                </a:lnTo>
                <a:lnTo>
                  <a:pt x="35" y="62"/>
                </a:lnTo>
                <a:lnTo>
                  <a:pt x="35" y="62"/>
                </a:lnTo>
                <a:lnTo>
                  <a:pt x="35" y="63"/>
                </a:lnTo>
                <a:lnTo>
                  <a:pt x="35" y="63"/>
                </a:lnTo>
                <a:lnTo>
                  <a:pt x="35" y="63"/>
                </a:lnTo>
                <a:lnTo>
                  <a:pt x="35" y="63"/>
                </a:lnTo>
                <a:lnTo>
                  <a:pt x="33" y="65"/>
                </a:lnTo>
                <a:lnTo>
                  <a:pt x="32" y="66"/>
                </a:lnTo>
                <a:lnTo>
                  <a:pt x="32" y="66"/>
                </a:lnTo>
                <a:lnTo>
                  <a:pt x="30" y="65"/>
                </a:lnTo>
                <a:lnTo>
                  <a:pt x="30" y="63"/>
                </a:lnTo>
                <a:lnTo>
                  <a:pt x="30" y="63"/>
                </a:lnTo>
                <a:lnTo>
                  <a:pt x="30" y="58"/>
                </a:lnTo>
                <a:lnTo>
                  <a:pt x="30" y="58"/>
                </a:lnTo>
                <a:lnTo>
                  <a:pt x="30" y="57"/>
                </a:lnTo>
                <a:lnTo>
                  <a:pt x="30" y="57"/>
                </a:lnTo>
                <a:lnTo>
                  <a:pt x="30" y="54"/>
                </a:lnTo>
                <a:lnTo>
                  <a:pt x="30" y="54"/>
                </a:lnTo>
                <a:lnTo>
                  <a:pt x="28" y="52"/>
                </a:lnTo>
                <a:lnTo>
                  <a:pt x="27" y="50"/>
                </a:lnTo>
                <a:lnTo>
                  <a:pt x="27" y="50"/>
                </a:lnTo>
                <a:lnTo>
                  <a:pt x="21" y="46"/>
                </a:lnTo>
                <a:lnTo>
                  <a:pt x="21" y="46"/>
                </a:lnTo>
                <a:lnTo>
                  <a:pt x="17" y="43"/>
                </a:lnTo>
                <a:lnTo>
                  <a:pt x="16" y="38"/>
                </a:lnTo>
                <a:lnTo>
                  <a:pt x="16" y="38"/>
                </a:lnTo>
                <a:lnTo>
                  <a:pt x="16" y="36"/>
                </a:lnTo>
                <a:lnTo>
                  <a:pt x="16" y="36"/>
                </a:lnTo>
                <a:lnTo>
                  <a:pt x="14" y="35"/>
                </a:lnTo>
                <a:lnTo>
                  <a:pt x="14" y="35"/>
                </a:lnTo>
                <a:lnTo>
                  <a:pt x="13" y="33"/>
                </a:lnTo>
                <a:lnTo>
                  <a:pt x="13" y="33"/>
                </a:lnTo>
                <a:lnTo>
                  <a:pt x="11" y="27"/>
                </a:lnTo>
                <a:lnTo>
                  <a:pt x="11" y="27"/>
                </a:lnTo>
                <a:lnTo>
                  <a:pt x="9" y="22"/>
                </a:lnTo>
                <a:lnTo>
                  <a:pt x="9" y="22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8" y="2"/>
                </a:lnTo>
                <a:lnTo>
                  <a:pt x="13" y="5"/>
                </a:lnTo>
                <a:lnTo>
                  <a:pt x="13" y="5"/>
                </a:lnTo>
                <a:lnTo>
                  <a:pt x="17" y="13"/>
                </a:lnTo>
                <a:lnTo>
                  <a:pt x="19" y="20"/>
                </a:lnTo>
                <a:lnTo>
                  <a:pt x="19" y="20"/>
                </a:lnTo>
                <a:lnTo>
                  <a:pt x="19" y="22"/>
                </a:lnTo>
                <a:lnTo>
                  <a:pt x="19" y="22"/>
                </a:lnTo>
                <a:lnTo>
                  <a:pt x="19" y="24"/>
                </a:lnTo>
                <a:lnTo>
                  <a:pt x="19" y="24"/>
                </a:lnTo>
                <a:lnTo>
                  <a:pt x="19" y="24"/>
                </a:lnTo>
                <a:lnTo>
                  <a:pt x="19" y="24"/>
                </a:lnTo>
                <a:lnTo>
                  <a:pt x="19" y="25"/>
                </a:lnTo>
                <a:lnTo>
                  <a:pt x="21" y="27"/>
                </a:lnTo>
                <a:lnTo>
                  <a:pt x="21" y="27"/>
                </a:lnTo>
                <a:lnTo>
                  <a:pt x="21" y="28"/>
                </a:lnTo>
                <a:lnTo>
                  <a:pt x="21" y="28"/>
                </a:lnTo>
                <a:close/>
                <a:moveTo>
                  <a:pt x="5" y="6"/>
                </a:move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9" y="16"/>
                </a:moveTo>
                <a:lnTo>
                  <a:pt x="9" y="16"/>
                </a:lnTo>
                <a:lnTo>
                  <a:pt x="13" y="19"/>
                </a:lnTo>
                <a:lnTo>
                  <a:pt x="13" y="19"/>
                </a:lnTo>
                <a:lnTo>
                  <a:pt x="11" y="17"/>
                </a:lnTo>
                <a:lnTo>
                  <a:pt x="11" y="17"/>
                </a:lnTo>
                <a:lnTo>
                  <a:pt x="11" y="16"/>
                </a:lnTo>
                <a:lnTo>
                  <a:pt x="11" y="16"/>
                </a:lnTo>
                <a:lnTo>
                  <a:pt x="11" y="14"/>
                </a:lnTo>
                <a:lnTo>
                  <a:pt x="9" y="16"/>
                </a:lnTo>
                <a:lnTo>
                  <a:pt x="9" y="16"/>
                </a:lnTo>
                <a:close/>
                <a:moveTo>
                  <a:pt x="33" y="54"/>
                </a:moveTo>
                <a:lnTo>
                  <a:pt x="33" y="54"/>
                </a:lnTo>
                <a:lnTo>
                  <a:pt x="33" y="57"/>
                </a:lnTo>
                <a:lnTo>
                  <a:pt x="33" y="57"/>
                </a:lnTo>
                <a:lnTo>
                  <a:pt x="33" y="54"/>
                </a:lnTo>
                <a:lnTo>
                  <a:pt x="33" y="5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9" name="Freeform 164"/>
          <p:cNvSpPr>
            <a:spLocks noEditPoints="1"/>
          </p:cNvSpPr>
          <p:nvPr/>
        </p:nvSpPr>
        <p:spPr bwMode="auto">
          <a:xfrm>
            <a:off x="5898790" y="5700126"/>
            <a:ext cx="129676" cy="95096"/>
          </a:xfrm>
          <a:custGeom>
            <a:gdLst>
              <a:gd fmla="*/ 57 w 60" name="T0"/>
              <a:gd fmla="*/ 4 h 44" name="T1"/>
              <a:gd fmla="*/ 50 w 60" name="T2"/>
              <a:gd fmla="*/ 3 h 44" name="T3"/>
              <a:gd fmla="*/ 47 w 60" name="T4"/>
              <a:gd fmla="*/ 6 h 44" name="T5"/>
              <a:gd fmla="*/ 36 w 60" name="T6"/>
              <a:gd fmla="*/ 20 h 44" name="T7"/>
              <a:gd fmla="*/ 30 w 60" name="T8"/>
              <a:gd fmla="*/ 23 h 44" name="T9"/>
              <a:gd fmla="*/ 22 w 60" name="T10"/>
              <a:gd fmla="*/ 23 h 44" name="T11"/>
              <a:gd fmla="*/ 16 w 60" name="T12"/>
              <a:gd fmla="*/ 31 h 44" name="T13"/>
              <a:gd fmla="*/ 14 w 60" name="T14"/>
              <a:gd fmla="*/ 36 h 44" name="T15"/>
              <a:gd fmla="*/ 9 w 60" name="T16"/>
              <a:gd fmla="*/ 42 h 44" name="T17"/>
              <a:gd fmla="*/ 5 w 60" name="T18"/>
              <a:gd fmla="*/ 44 h 44" name="T19"/>
              <a:gd fmla="*/ 0 w 60" name="T20"/>
              <a:gd fmla="*/ 37 h 44" name="T21"/>
              <a:gd fmla="*/ 8 w 60" name="T22"/>
              <a:gd fmla="*/ 23 h 44" name="T23"/>
              <a:gd fmla="*/ 13 w 60" name="T24"/>
              <a:gd fmla="*/ 20 h 44" name="T25"/>
              <a:gd fmla="*/ 19 w 60" name="T26"/>
              <a:gd fmla="*/ 18 h 44" name="T27"/>
              <a:gd fmla="*/ 25 w 60" name="T28"/>
              <a:gd fmla="*/ 17 h 44" name="T29"/>
              <a:gd fmla="*/ 32 w 60" name="T30"/>
              <a:gd fmla="*/ 15 h 44" name="T31"/>
              <a:gd fmla="*/ 38 w 60" name="T32"/>
              <a:gd fmla="*/ 6 h 44" name="T33"/>
              <a:gd fmla="*/ 46 w 60" name="T34"/>
              <a:gd fmla="*/ 1 h 44" name="T35"/>
              <a:gd fmla="*/ 49 w 60" name="T36"/>
              <a:gd fmla="*/ 0 h 44" name="T37"/>
              <a:gd fmla="*/ 60 w 60" name="T38"/>
              <a:gd fmla="*/ 0 h 44" name="T39"/>
              <a:gd fmla="*/ 60 w 60" name="T40"/>
              <a:gd fmla="*/ 1 h 44" name="T41"/>
              <a:gd fmla="*/ 60 w 60" name="T42"/>
              <a:gd fmla="*/ 4 h 44" name="T43"/>
              <a:gd fmla="*/ 57 w 60" name="T44"/>
              <a:gd fmla="*/ 4 h 44" name="T45"/>
              <a:gd fmla="*/ 44 w 60" name="T46"/>
              <a:gd fmla="*/ 6 h 44" name="T47"/>
              <a:gd fmla="*/ 43 w 60" name="T48"/>
              <a:gd fmla="*/ 7 h 44" name="T49"/>
              <a:gd fmla="*/ 35 w 60" name="T50"/>
              <a:gd fmla="*/ 15 h 44" name="T51"/>
              <a:gd fmla="*/ 30 w 60" name="T52"/>
              <a:gd fmla="*/ 20 h 44" name="T53"/>
              <a:gd fmla="*/ 33 w 60" name="T54"/>
              <a:gd fmla="*/ 20 h 44" name="T55"/>
              <a:gd fmla="*/ 41 w 60" name="T56"/>
              <a:gd fmla="*/ 11 h 44" name="T57"/>
              <a:gd fmla="*/ 44 w 60" name="T58"/>
              <a:gd fmla="*/ 6 h 44" name="T59"/>
              <a:gd fmla="*/ 9 w 60" name="T60"/>
              <a:gd fmla="*/ 37 h 44" name="T61"/>
              <a:gd fmla="*/ 5 w 60" name="T62"/>
              <a:gd fmla="*/ 41 h 44" name="T63"/>
              <a:gd fmla="*/ 8 w 60" name="T64"/>
              <a:gd fmla="*/ 41 h 44" name="T65"/>
              <a:gd fmla="*/ 11 w 60" name="T66"/>
              <a:gd fmla="*/ 34 h 44" name="T67"/>
              <a:gd fmla="*/ 17 w 60" name="T68"/>
              <a:gd fmla="*/ 22 h 44" name="T69"/>
              <a:gd fmla="*/ 16 w 60" name="T70"/>
              <a:gd fmla="*/ 23 h 44" name="T71"/>
              <a:gd fmla="*/ 16 w 60" name="T72"/>
              <a:gd fmla="*/ 23 h 44" name="T73"/>
              <a:gd fmla="*/ 16 w 60" name="T74"/>
              <a:gd fmla="*/ 26 h 44" name="T75"/>
              <a:gd fmla="*/ 17 w 60" name="T76"/>
              <a:gd fmla="*/ 22 h 44" name="T77"/>
              <a:gd fmla="*/ 3 w 60" name="T78"/>
              <a:gd fmla="*/ 34 h 44" name="T79"/>
              <a:gd fmla="*/ 5 w 60" name="T80"/>
              <a:gd fmla="*/ 31 h 44" name="T81"/>
              <a:gd fmla="*/ 9 w 60" name="T82"/>
              <a:gd fmla="*/ 33 h 44" name="T83"/>
              <a:gd fmla="*/ 9 w 60" name="T84"/>
              <a:gd fmla="*/ 33 h 44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44" w="60">
                <a:moveTo>
                  <a:pt x="57" y="4"/>
                </a:moveTo>
                <a:lnTo>
                  <a:pt x="57" y="4"/>
                </a:lnTo>
                <a:lnTo>
                  <a:pt x="57" y="4"/>
                </a:lnTo>
                <a:lnTo>
                  <a:pt x="55" y="3"/>
                </a:lnTo>
                <a:lnTo>
                  <a:pt x="55" y="3"/>
                </a:lnTo>
                <a:lnTo>
                  <a:pt x="50" y="3"/>
                </a:lnTo>
                <a:lnTo>
                  <a:pt x="50" y="3"/>
                </a:lnTo>
                <a:lnTo>
                  <a:pt x="47" y="6"/>
                </a:lnTo>
                <a:lnTo>
                  <a:pt x="47" y="6"/>
                </a:lnTo>
                <a:lnTo>
                  <a:pt x="41" y="15"/>
                </a:lnTo>
                <a:lnTo>
                  <a:pt x="41" y="15"/>
                </a:lnTo>
                <a:lnTo>
                  <a:pt x="36" y="20"/>
                </a:lnTo>
                <a:lnTo>
                  <a:pt x="36" y="20"/>
                </a:lnTo>
                <a:lnTo>
                  <a:pt x="33" y="22"/>
                </a:lnTo>
                <a:lnTo>
                  <a:pt x="30" y="23"/>
                </a:lnTo>
                <a:lnTo>
                  <a:pt x="30" y="23"/>
                </a:lnTo>
                <a:lnTo>
                  <a:pt x="22" y="23"/>
                </a:lnTo>
                <a:lnTo>
                  <a:pt x="22" y="23"/>
                </a:lnTo>
                <a:lnTo>
                  <a:pt x="19" y="25"/>
                </a:lnTo>
                <a:lnTo>
                  <a:pt x="19" y="25"/>
                </a:lnTo>
                <a:lnTo>
                  <a:pt x="16" y="31"/>
                </a:lnTo>
                <a:lnTo>
                  <a:pt x="16" y="31"/>
                </a:lnTo>
                <a:lnTo>
                  <a:pt x="14" y="36"/>
                </a:lnTo>
                <a:lnTo>
                  <a:pt x="14" y="36"/>
                </a:lnTo>
                <a:lnTo>
                  <a:pt x="13" y="39"/>
                </a:lnTo>
                <a:lnTo>
                  <a:pt x="9" y="42"/>
                </a:lnTo>
                <a:lnTo>
                  <a:pt x="9" y="42"/>
                </a:lnTo>
                <a:lnTo>
                  <a:pt x="8" y="44"/>
                </a:lnTo>
                <a:lnTo>
                  <a:pt x="5" y="44"/>
                </a:lnTo>
                <a:lnTo>
                  <a:pt x="5" y="44"/>
                </a:lnTo>
                <a:lnTo>
                  <a:pt x="2" y="41"/>
                </a:lnTo>
                <a:lnTo>
                  <a:pt x="0" y="37"/>
                </a:lnTo>
                <a:lnTo>
                  <a:pt x="0" y="37"/>
                </a:lnTo>
                <a:lnTo>
                  <a:pt x="2" y="31"/>
                </a:lnTo>
                <a:lnTo>
                  <a:pt x="2" y="31"/>
                </a:lnTo>
                <a:lnTo>
                  <a:pt x="8" y="23"/>
                </a:lnTo>
                <a:lnTo>
                  <a:pt x="8" y="23"/>
                </a:lnTo>
                <a:lnTo>
                  <a:pt x="13" y="20"/>
                </a:lnTo>
                <a:lnTo>
                  <a:pt x="13" y="20"/>
                </a:lnTo>
                <a:lnTo>
                  <a:pt x="17" y="18"/>
                </a:lnTo>
                <a:lnTo>
                  <a:pt x="17" y="18"/>
                </a:lnTo>
                <a:lnTo>
                  <a:pt x="19" y="18"/>
                </a:lnTo>
                <a:lnTo>
                  <a:pt x="19" y="18"/>
                </a:lnTo>
                <a:lnTo>
                  <a:pt x="25" y="17"/>
                </a:lnTo>
                <a:lnTo>
                  <a:pt x="25" y="17"/>
                </a:lnTo>
                <a:lnTo>
                  <a:pt x="30" y="17"/>
                </a:lnTo>
                <a:lnTo>
                  <a:pt x="30" y="17"/>
                </a:lnTo>
                <a:lnTo>
                  <a:pt x="32" y="15"/>
                </a:lnTo>
                <a:lnTo>
                  <a:pt x="33" y="12"/>
                </a:lnTo>
                <a:lnTo>
                  <a:pt x="33" y="12"/>
                </a:lnTo>
                <a:lnTo>
                  <a:pt x="38" y="6"/>
                </a:lnTo>
                <a:lnTo>
                  <a:pt x="44" y="1"/>
                </a:lnTo>
                <a:lnTo>
                  <a:pt x="44" y="1"/>
                </a:lnTo>
                <a:lnTo>
                  <a:pt x="46" y="1"/>
                </a:lnTo>
                <a:lnTo>
                  <a:pt x="46" y="1"/>
                </a:lnTo>
                <a:lnTo>
                  <a:pt x="49" y="0"/>
                </a:lnTo>
                <a:lnTo>
                  <a:pt x="49" y="0"/>
                </a:lnTo>
                <a:lnTo>
                  <a:pt x="57" y="0"/>
                </a:lnTo>
                <a:lnTo>
                  <a:pt x="57" y="0"/>
                </a:lnTo>
                <a:lnTo>
                  <a:pt x="60" y="0"/>
                </a:lnTo>
                <a:lnTo>
                  <a:pt x="60" y="0"/>
                </a:lnTo>
                <a:lnTo>
                  <a:pt x="60" y="1"/>
                </a:lnTo>
                <a:lnTo>
                  <a:pt x="60" y="1"/>
                </a:lnTo>
                <a:lnTo>
                  <a:pt x="60" y="3"/>
                </a:lnTo>
                <a:lnTo>
                  <a:pt x="60" y="4"/>
                </a:lnTo>
                <a:lnTo>
                  <a:pt x="60" y="4"/>
                </a:lnTo>
                <a:lnTo>
                  <a:pt x="58" y="6"/>
                </a:lnTo>
                <a:lnTo>
                  <a:pt x="57" y="4"/>
                </a:lnTo>
                <a:lnTo>
                  <a:pt x="57" y="4"/>
                </a:lnTo>
                <a:close/>
                <a:moveTo>
                  <a:pt x="44" y="6"/>
                </a:move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3" y="7"/>
                </a:lnTo>
                <a:lnTo>
                  <a:pt x="43" y="7"/>
                </a:lnTo>
                <a:lnTo>
                  <a:pt x="38" y="11"/>
                </a:lnTo>
                <a:lnTo>
                  <a:pt x="35" y="15"/>
                </a:lnTo>
                <a:lnTo>
                  <a:pt x="35" y="15"/>
                </a:lnTo>
                <a:lnTo>
                  <a:pt x="33" y="18"/>
                </a:lnTo>
                <a:lnTo>
                  <a:pt x="33" y="18"/>
                </a:lnTo>
                <a:lnTo>
                  <a:pt x="30" y="20"/>
                </a:lnTo>
                <a:lnTo>
                  <a:pt x="30" y="20"/>
                </a:lnTo>
                <a:lnTo>
                  <a:pt x="33" y="20"/>
                </a:lnTo>
                <a:lnTo>
                  <a:pt x="33" y="20"/>
                </a:lnTo>
                <a:lnTo>
                  <a:pt x="36" y="15"/>
                </a:lnTo>
                <a:lnTo>
                  <a:pt x="36" y="15"/>
                </a:lnTo>
                <a:lnTo>
                  <a:pt x="41" y="11"/>
                </a:lnTo>
                <a:lnTo>
                  <a:pt x="41" y="11"/>
                </a:lnTo>
                <a:lnTo>
                  <a:pt x="44" y="6"/>
                </a:lnTo>
                <a:lnTo>
                  <a:pt x="44" y="6"/>
                </a:lnTo>
                <a:close/>
                <a:moveTo>
                  <a:pt x="11" y="34"/>
                </a:moveTo>
                <a:lnTo>
                  <a:pt x="11" y="34"/>
                </a:lnTo>
                <a:lnTo>
                  <a:pt x="9" y="37"/>
                </a:lnTo>
                <a:lnTo>
                  <a:pt x="9" y="37"/>
                </a:lnTo>
                <a:lnTo>
                  <a:pt x="8" y="39"/>
                </a:lnTo>
                <a:lnTo>
                  <a:pt x="5" y="41"/>
                </a:lnTo>
                <a:lnTo>
                  <a:pt x="5" y="41"/>
                </a:lnTo>
                <a:lnTo>
                  <a:pt x="6" y="41"/>
                </a:lnTo>
                <a:lnTo>
                  <a:pt x="8" y="41"/>
                </a:lnTo>
                <a:lnTo>
                  <a:pt x="8" y="41"/>
                </a:lnTo>
                <a:lnTo>
                  <a:pt x="11" y="37"/>
                </a:lnTo>
                <a:lnTo>
                  <a:pt x="11" y="34"/>
                </a:lnTo>
                <a:lnTo>
                  <a:pt x="11" y="34"/>
                </a:lnTo>
                <a:close/>
                <a:moveTo>
                  <a:pt x="17" y="22"/>
                </a:moveTo>
                <a:lnTo>
                  <a:pt x="17" y="22"/>
                </a:lnTo>
                <a:lnTo>
                  <a:pt x="17" y="22"/>
                </a:lnTo>
                <a:lnTo>
                  <a:pt x="17" y="22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6"/>
                </a:lnTo>
                <a:lnTo>
                  <a:pt x="14" y="26"/>
                </a:lnTo>
                <a:lnTo>
                  <a:pt x="16" y="26"/>
                </a:lnTo>
                <a:lnTo>
                  <a:pt x="16" y="26"/>
                </a:lnTo>
                <a:lnTo>
                  <a:pt x="17" y="22"/>
                </a:lnTo>
                <a:lnTo>
                  <a:pt x="17" y="22"/>
                </a:lnTo>
                <a:close/>
                <a:moveTo>
                  <a:pt x="5" y="31"/>
                </a:moveTo>
                <a:lnTo>
                  <a:pt x="5" y="31"/>
                </a:lnTo>
                <a:lnTo>
                  <a:pt x="3" y="34"/>
                </a:lnTo>
                <a:lnTo>
                  <a:pt x="3" y="37"/>
                </a:lnTo>
                <a:lnTo>
                  <a:pt x="3" y="37"/>
                </a:lnTo>
                <a:lnTo>
                  <a:pt x="5" y="31"/>
                </a:lnTo>
                <a:lnTo>
                  <a:pt x="5" y="31"/>
                </a:lnTo>
                <a:close/>
                <a:moveTo>
                  <a:pt x="9" y="33"/>
                </a:moveTo>
                <a:lnTo>
                  <a:pt x="9" y="33"/>
                </a:lnTo>
                <a:lnTo>
                  <a:pt x="9" y="31"/>
                </a:lnTo>
                <a:lnTo>
                  <a:pt x="9" y="31"/>
                </a:lnTo>
                <a:lnTo>
                  <a:pt x="9" y="33"/>
                </a:lnTo>
                <a:lnTo>
                  <a:pt x="9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0" name="Freeform 165"/>
          <p:cNvSpPr/>
          <p:nvPr/>
        </p:nvSpPr>
        <p:spPr bwMode="auto">
          <a:xfrm>
            <a:off x="5669696" y="5942188"/>
            <a:ext cx="112386" cy="103741"/>
          </a:xfrm>
          <a:custGeom>
            <a:gdLst>
              <a:gd fmla="*/ 3 w 52" name="T0"/>
              <a:gd fmla="*/ 48 h 48" name="T1"/>
              <a:gd fmla="*/ 3 w 52" name="T2"/>
              <a:gd fmla="*/ 48 h 48" name="T3"/>
              <a:gd fmla="*/ 0 w 52" name="T4"/>
              <a:gd fmla="*/ 47 h 48" name="T5"/>
              <a:gd fmla="*/ 0 w 52" name="T6"/>
              <a:gd fmla="*/ 47 h 48" name="T7"/>
              <a:gd fmla="*/ 2 w 52" name="T8"/>
              <a:gd fmla="*/ 45 h 48" name="T9"/>
              <a:gd fmla="*/ 2 w 52" name="T10"/>
              <a:gd fmla="*/ 45 h 48" name="T11"/>
              <a:gd fmla="*/ 3 w 52" name="T12"/>
              <a:gd fmla="*/ 42 h 48" name="T13"/>
              <a:gd fmla="*/ 3 w 52" name="T14"/>
              <a:gd fmla="*/ 42 h 48" name="T15"/>
              <a:gd fmla="*/ 27 w 52" name="T16"/>
              <a:gd fmla="*/ 22 h 48" name="T17"/>
              <a:gd fmla="*/ 27 w 52" name="T18"/>
              <a:gd fmla="*/ 22 h 48" name="T19"/>
              <a:gd fmla="*/ 40 w 52" name="T20"/>
              <a:gd fmla="*/ 11 h 48" name="T21"/>
              <a:gd fmla="*/ 40 w 52" name="T22"/>
              <a:gd fmla="*/ 11 h 48" name="T23"/>
              <a:gd fmla="*/ 44 w 52" name="T24"/>
              <a:gd fmla="*/ 6 h 48" name="T25"/>
              <a:gd fmla="*/ 48 w 52" name="T26"/>
              <a:gd fmla="*/ 1 h 48" name="T27"/>
              <a:gd fmla="*/ 48 w 52" name="T28"/>
              <a:gd fmla="*/ 1 h 48" name="T29"/>
              <a:gd fmla="*/ 48 w 52" name="T30"/>
              <a:gd fmla="*/ 0 h 48" name="T31"/>
              <a:gd fmla="*/ 48 w 52" name="T32"/>
              <a:gd fmla="*/ 0 h 48" name="T33"/>
              <a:gd fmla="*/ 49 w 52" name="T34"/>
              <a:gd fmla="*/ 0 h 48" name="T35"/>
              <a:gd fmla="*/ 51 w 52" name="T36"/>
              <a:gd fmla="*/ 1 h 48" name="T37"/>
              <a:gd fmla="*/ 51 w 52" name="T38"/>
              <a:gd fmla="*/ 1 h 48" name="T39"/>
              <a:gd fmla="*/ 52 w 52" name="T40"/>
              <a:gd fmla="*/ 1 h 48" name="T41"/>
              <a:gd fmla="*/ 52 w 52" name="T42"/>
              <a:gd fmla="*/ 4 h 48" name="T43"/>
              <a:gd fmla="*/ 52 w 52" name="T44"/>
              <a:gd fmla="*/ 4 h 48" name="T45"/>
              <a:gd fmla="*/ 51 w 52" name="T46"/>
              <a:gd fmla="*/ 4 h 48" name="T47"/>
              <a:gd fmla="*/ 51 w 52" name="T48"/>
              <a:gd fmla="*/ 4 h 48" name="T49"/>
              <a:gd fmla="*/ 37 w 52" name="T50"/>
              <a:gd fmla="*/ 17 h 48" name="T51"/>
              <a:gd fmla="*/ 37 w 52" name="T52"/>
              <a:gd fmla="*/ 17 h 48" name="T53"/>
              <a:gd fmla="*/ 22 w 52" name="T54"/>
              <a:gd fmla="*/ 30 h 48" name="T55"/>
              <a:gd fmla="*/ 22 w 52" name="T56"/>
              <a:gd fmla="*/ 30 h 48" name="T57"/>
              <a:gd fmla="*/ 10 w 52" name="T58"/>
              <a:gd fmla="*/ 41 h 48" name="T59"/>
              <a:gd fmla="*/ 10 w 52" name="T60"/>
              <a:gd fmla="*/ 41 h 48" name="T61"/>
              <a:gd fmla="*/ 7 w 52" name="T62"/>
              <a:gd fmla="*/ 44 h 48" name="T63"/>
              <a:gd fmla="*/ 7 w 52" name="T64"/>
              <a:gd fmla="*/ 44 h 48" name="T65"/>
              <a:gd fmla="*/ 7 w 52" name="T66"/>
              <a:gd fmla="*/ 45 h 48" name="T67"/>
              <a:gd fmla="*/ 7 w 52" name="T68"/>
              <a:gd fmla="*/ 45 h 48" name="T69"/>
              <a:gd fmla="*/ 7 w 52" name="T70"/>
              <a:gd fmla="*/ 47 h 48" name="T71"/>
              <a:gd fmla="*/ 5 w 52" name="T72"/>
              <a:gd fmla="*/ 48 h 48" name="T73"/>
              <a:gd fmla="*/ 5 w 52" name="T74"/>
              <a:gd fmla="*/ 48 h 48" name="T75"/>
              <a:gd fmla="*/ 3 w 52" name="T76"/>
              <a:gd fmla="*/ 48 h 48" name="T77"/>
              <a:gd fmla="*/ 3 w 52" name="T78"/>
              <a:gd fmla="*/ 48 h 48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48" w="52">
                <a:moveTo>
                  <a:pt x="3" y="48"/>
                </a:moveTo>
                <a:lnTo>
                  <a:pt x="3" y="48"/>
                </a:lnTo>
                <a:lnTo>
                  <a:pt x="0" y="47"/>
                </a:lnTo>
                <a:lnTo>
                  <a:pt x="0" y="47"/>
                </a:lnTo>
                <a:lnTo>
                  <a:pt x="2" y="45"/>
                </a:lnTo>
                <a:lnTo>
                  <a:pt x="2" y="45"/>
                </a:lnTo>
                <a:lnTo>
                  <a:pt x="3" y="42"/>
                </a:lnTo>
                <a:lnTo>
                  <a:pt x="3" y="42"/>
                </a:lnTo>
                <a:lnTo>
                  <a:pt x="27" y="22"/>
                </a:lnTo>
                <a:lnTo>
                  <a:pt x="27" y="22"/>
                </a:lnTo>
                <a:lnTo>
                  <a:pt x="40" y="11"/>
                </a:lnTo>
                <a:lnTo>
                  <a:pt x="40" y="11"/>
                </a:lnTo>
                <a:lnTo>
                  <a:pt x="44" y="6"/>
                </a:lnTo>
                <a:lnTo>
                  <a:pt x="48" y="1"/>
                </a:lnTo>
                <a:lnTo>
                  <a:pt x="48" y="1"/>
                </a:lnTo>
                <a:lnTo>
                  <a:pt x="48" y="0"/>
                </a:lnTo>
                <a:lnTo>
                  <a:pt x="48" y="0"/>
                </a:lnTo>
                <a:lnTo>
                  <a:pt x="49" y="0"/>
                </a:lnTo>
                <a:lnTo>
                  <a:pt x="51" y="1"/>
                </a:lnTo>
                <a:lnTo>
                  <a:pt x="51" y="1"/>
                </a:lnTo>
                <a:lnTo>
                  <a:pt x="52" y="1"/>
                </a:lnTo>
                <a:lnTo>
                  <a:pt x="52" y="4"/>
                </a:lnTo>
                <a:lnTo>
                  <a:pt x="52" y="4"/>
                </a:lnTo>
                <a:lnTo>
                  <a:pt x="51" y="4"/>
                </a:lnTo>
                <a:lnTo>
                  <a:pt x="51" y="4"/>
                </a:lnTo>
                <a:lnTo>
                  <a:pt x="37" y="17"/>
                </a:lnTo>
                <a:lnTo>
                  <a:pt x="37" y="17"/>
                </a:lnTo>
                <a:lnTo>
                  <a:pt x="22" y="30"/>
                </a:lnTo>
                <a:lnTo>
                  <a:pt x="22" y="30"/>
                </a:lnTo>
                <a:lnTo>
                  <a:pt x="10" y="41"/>
                </a:lnTo>
                <a:lnTo>
                  <a:pt x="10" y="41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7" y="47"/>
                </a:lnTo>
                <a:lnTo>
                  <a:pt x="5" y="48"/>
                </a:ln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1" name="Freeform 166"/>
          <p:cNvSpPr/>
          <p:nvPr/>
        </p:nvSpPr>
        <p:spPr bwMode="auto">
          <a:xfrm>
            <a:off x="5639438" y="5957318"/>
            <a:ext cx="88613" cy="86451"/>
          </a:xfrm>
          <a:custGeom>
            <a:gdLst>
              <a:gd fmla="*/ 10 w 41" name="T0"/>
              <a:gd fmla="*/ 30 h 40" name="T1"/>
              <a:gd fmla="*/ 10 w 41" name="T2"/>
              <a:gd fmla="*/ 30 h 40" name="T3"/>
              <a:gd fmla="*/ 11 w 41" name="T4"/>
              <a:gd fmla="*/ 30 h 40" name="T5"/>
              <a:gd fmla="*/ 11 w 41" name="T6"/>
              <a:gd fmla="*/ 30 h 40" name="T7"/>
              <a:gd fmla="*/ 13 w 41" name="T8"/>
              <a:gd fmla="*/ 32 h 40" name="T9"/>
              <a:gd fmla="*/ 11 w 41" name="T10"/>
              <a:gd fmla="*/ 35 h 40" name="T11"/>
              <a:gd fmla="*/ 11 w 41" name="T12"/>
              <a:gd fmla="*/ 35 h 40" name="T13"/>
              <a:gd fmla="*/ 5 w 41" name="T14"/>
              <a:gd fmla="*/ 40 h 40" name="T15"/>
              <a:gd fmla="*/ 5 w 41" name="T16"/>
              <a:gd fmla="*/ 40 h 40" name="T17"/>
              <a:gd fmla="*/ 2 w 41" name="T18"/>
              <a:gd fmla="*/ 40 h 40" name="T19"/>
              <a:gd fmla="*/ 2 w 41" name="T20"/>
              <a:gd fmla="*/ 40 h 40" name="T21"/>
              <a:gd fmla="*/ 0 w 41" name="T22"/>
              <a:gd fmla="*/ 38 h 40" name="T23"/>
              <a:gd fmla="*/ 0 w 41" name="T24"/>
              <a:gd fmla="*/ 38 h 40" name="T25"/>
              <a:gd fmla="*/ 0 w 41" name="T26"/>
              <a:gd fmla="*/ 37 h 40" name="T27"/>
              <a:gd fmla="*/ 0 w 41" name="T28"/>
              <a:gd fmla="*/ 37 h 40" name="T29"/>
              <a:gd fmla="*/ 3 w 41" name="T30"/>
              <a:gd fmla="*/ 34 h 40" name="T31"/>
              <a:gd fmla="*/ 3 w 41" name="T32"/>
              <a:gd fmla="*/ 34 h 40" name="T33"/>
              <a:gd fmla="*/ 17 w 41" name="T34"/>
              <a:gd fmla="*/ 21 h 40" name="T35"/>
              <a:gd fmla="*/ 17 w 41" name="T36"/>
              <a:gd fmla="*/ 21 h 40" name="T37"/>
              <a:gd fmla="*/ 30 w 41" name="T38"/>
              <a:gd fmla="*/ 10 h 40" name="T39"/>
              <a:gd fmla="*/ 30 w 41" name="T40"/>
              <a:gd fmla="*/ 10 h 40" name="T41"/>
              <a:gd fmla="*/ 35 w 41" name="T42"/>
              <a:gd fmla="*/ 4 h 40" name="T43"/>
              <a:gd fmla="*/ 35 w 41" name="T44"/>
              <a:gd fmla="*/ 4 h 40" name="T45"/>
              <a:gd fmla="*/ 36 w 41" name="T46"/>
              <a:gd fmla="*/ 2 h 40" name="T47"/>
              <a:gd fmla="*/ 36 w 41" name="T48"/>
              <a:gd fmla="*/ 2 h 40" name="T49"/>
              <a:gd fmla="*/ 38 w 41" name="T50"/>
              <a:gd fmla="*/ 0 h 40" name="T51"/>
              <a:gd fmla="*/ 40 w 41" name="T52"/>
              <a:gd fmla="*/ 0 h 40" name="T53"/>
              <a:gd fmla="*/ 40 w 41" name="T54"/>
              <a:gd fmla="*/ 0 h 40" name="T55"/>
              <a:gd fmla="*/ 41 w 41" name="T56"/>
              <a:gd fmla="*/ 2 h 40" name="T57"/>
              <a:gd fmla="*/ 41 w 41" name="T58"/>
              <a:gd fmla="*/ 4 h 40" name="T59"/>
              <a:gd fmla="*/ 41 w 41" name="T60"/>
              <a:gd fmla="*/ 4 h 40" name="T61"/>
              <a:gd fmla="*/ 41 w 41" name="T62"/>
              <a:gd fmla="*/ 5 h 40" name="T63"/>
              <a:gd fmla="*/ 41 w 41" name="T64"/>
              <a:gd fmla="*/ 5 h 40" name="T65"/>
              <a:gd fmla="*/ 33 w 41" name="T66"/>
              <a:gd fmla="*/ 10 h 40" name="T67"/>
              <a:gd fmla="*/ 33 w 41" name="T68"/>
              <a:gd fmla="*/ 10 h 40" name="T69"/>
              <a:gd fmla="*/ 32 w 41" name="T70"/>
              <a:gd fmla="*/ 11 h 40" name="T71"/>
              <a:gd fmla="*/ 32 w 41" name="T72"/>
              <a:gd fmla="*/ 11 h 40" name="T73"/>
              <a:gd fmla="*/ 11 w 41" name="T74"/>
              <a:gd fmla="*/ 29 h 40" name="T75"/>
              <a:gd fmla="*/ 11 w 41" name="T76"/>
              <a:gd fmla="*/ 29 h 40" name="T77"/>
              <a:gd fmla="*/ 10 w 41" name="T78"/>
              <a:gd fmla="*/ 30 h 40" name="T79"/>
              <a:gd fmla="*/ 10 w 41" name="T80"/>
              <a:gd fmla="*/ 30 h 40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40" w="41">
                <a:moveTo>
                  <a:pt x="10" y="30"/>
                </a:moveTo>
                <a:lnTo>
                  <a:pt x="10" y="30"/>
                </a:lnTo>
                <a:lnTo>
                  <a:pt x="11" y="30"/>
                </a:lnTo>
                <a:lnTo>
                  <a:pt x="11" y="30"/>
                </a:lnTo>
                <a:lnTo>
                  <a:pt x="13" y="32"/>
                </a:lnTo>
                <a:lnTo>
                  <a:pt x="11" y="35"/>
                </a:lnTo>
                <a:lnTo>
                  <a:pt x="11" y="35"/>
                </a:lnTo>
                <a:lnTo>
                  <a:pt x="5" y="40"/>
                </a:lnTo>
                <a:lnTo>
                  <a:pt x="5" y="40"/>
                </a:lnTo>
                <a:lnTo>
                  <a:pt x="2" y="40"/>
                </a:lnTo>
                <a:lnTo>
                  <a:pt x="2" y="40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3" y="34"/>
                </a:lnTo>
                <a:lnTo>
                  <a:pt x="3" y="34"/>
                </a:lnTo>
                <a:lnTo>
                  <a:pt x="17" y="21"/>
                </a:lnTo>
                <a:lnTo>
                  <a:pt x="17" y="21"/>
                </a:lnTo>
                <a:lnTo>
                  <a:pt x="30" y="10"/>
                </a:lnTo>
                <a:lnTo>
                  <a:pt x="30" y="10"/>
                </a:lnTo>
                <a:lnTo>
                  <a:pt x="35" y="4"/>
                </a:lnTo>
                <a:lnTo>
                  <a:pt x="35" y="4"/>
                </a:lnTo>
                <a:lnTo>
                  <a:pt x="36" y="2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41" y="2"/>
                </a:lnTo>
                <a:lnTo>
                  <a:pt x="41" y="4"/>
                </a:lnTo>
                <a:lnTo>
                  <a:pt x="41" y="4"/>
                </a:lnTo>
                <a:lnTo>
                  <a:pt x="41" y="5"/>
                </a:lnTo>
                <a:lnTo>
                  <a:pt x="41" y="5"/>
                </a:lnTo>
                <a:lnTo>
                  <a:pt x="33" y="10"/>
                </a:lnTo>
                <a:lnTo>
                  <a:pt x="33" y="10"/>
                </a:lnTo>
                <a:lnTo>
                  <a:pt x="32" y="11"/>
                </a:lnTo>
                <a:lnTo>
                  <a:pt x="32" y="11"/>
                </a:lnTo>
                <a:lnTo>
                  <a:pt x="11" y="29"/>
                </a:lnTo>
                <a:lnTo>
                  <a:pt x="11" y="29"/>
                </a:lnTo>
                <a:lnTo>
                  <a:pt x="10" y="30"/>
                </a:lnTo>
                <a:lnTo>
                  <a:pt x="10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2" name="Freeform 167"/>
          <p:cNvSpPr/>
          <p:nvPr/>
        </p:nvSpPr>
        <p:spPr bwMode="auto">
          <a:xfrm>
            <a:off x="5717243" y="5965963"/>
            <a:ext cx="79968" cy="84290"/>
          </a:xfrm>
          <a:custGeom>
            <a:gdLst>
              <a:gd fmla="*/ 8 w 37" name="T0"/>
              <a:gd fmla="*/ 30 h 39" name="T1"/>
              <a:gd fmla="*/ 8 w 37" name="T2"/>
              <a:gd fmla="*/ 30 h 39" name="T3"/>
              <a:gd fmla="*/ 11 w 37" name="T4"/>
              <a:gd fmla="*/ 31 h 39" name="T5"/>
              <a:gd fmla="*/ 10 w 37" name="T6"/>
              <a:gd fmla="*/ 34 h 39" name="T7"/>
              <a:gd fmla="*/ 10 w 37" name="T8"/>
              <a:gd fmla="*/ 34 h 39" name="T9"/>
              <a:gd fmla="*/ 4 w 37" name="T10"/>
              <a:gd fmla="*/ 37 h 39" name="T11"/>
              <a:gd fmla="*/ 4 w 37" name="T12"/>
              <a:gd fmla="*/ 37 h 39" name="T13"/>
              <a:gd fmla="*/ 2 w 37" name="T14"/>
              <a:gd fmla="*/ 39 h 39" name="T15"/>
              <a:gd fmla="*/ 2 w 37" name="T16"/>
              <a:gd fmla="*/ 39 h 39" name="T17"/>
              <a:gd fmla="*/ 0 w 37" name="T18"/>
              <a:gd fmla="*/ 37 h 39" name="T19"/>
              <a:gd fmla="*/ 0 w 37" name="T20"/>
              <a:gd fmla="*/ 37 h 39" name="T21"/>
              <a:gd fmla="*/ 0 w 37" name="T22"/>
              <a:gd fmla="*/ 36 h 39" name="T23"/>
              <a:gd fmla="*/ 0 w 37" name="T24"/>
              <a:gd fmla="*/ 36 h 39" name="T25"/>
              <a:gd fmla="*/ 4 w 37" name="T26"/>
              <a:gd fmla="*/ 33 h 39" name="T27"/>
              <a:gd fmla="*/ 4 w 37" name="T28"/>
              <a:gd fmla="*/ 33 h 39" name="T29"/>
              <a:gd fmla="*/ 15 w 37" name="T30"/>
              <a:gd fmla="*/ 20 h 39" name="T31"/>
              <a:gd fmla="*/ 15 w 37" name="T32"/>
              <a:gd fmla="*/ 20 h 39" name="T33"/>
              <a:gd fmla="*/ 26 w 37" name="T34"/>
              <a:gd fmla="*/ 9 h 39" name="T35"/>
              <a:gd fmla="*/ 26 w 37" name="T36"/>
              <a:gd fmla="*/ 9 h 39" name="T37"/>
              <a:gd fmla="*/ 30 w 37" name="T38"/>
              <a:gd fmla="*/ 4 h 39" name="T39"/>
              <a:gd fmla="*/ 30 w 37" name="T40"/>
              <a:gd fmla="*/ 4 h 39" name="T41"/>
              <a:gd fmla="*/ 32 w 37" name="T42"/>
              <a:gd fmla="*/ 1 h 39" name="T43"/>
              <a:gd fmla="*/ 32 w 37" name="T44"/>
              <a:gd fmla="*/ 1 h 39" name="T45"/>
              <a:gd fmla="*/ 32 w 37" name="T46"/>
              <a:gd fmla="*/ 1 h 39" name="T47"/>
              <a:gd fmla="*/ 33 w 37" name="T48"/>
              <a:gd fmla="*/ 0 h 39" name="T49"/>
              <a:gd fmla="*/ 33 w 37" name="T50"/>
              <a:gd fmla="*/ 0 h 39" name="T51"/>
              <a:gd fmla="*/ 35 w 37" name="T52"/>
              <a:gd fmla="*/ 1 h 39" name="T53"/>
              <a:gd fmla="*/ 37 w 37" name="T54"/>
              <a:gd fmla="*/ 3 h 39" name="T55"/>
              <a:gd fmla="*/ 37 w 37" name="T56"/>
              <a:gd fmla="*/ 3 h 39" name="T57"/>
              <a:gd fmla="*/ 35 w 37" name="T58"/>
              <a:gd fmla="*/ 4 h 39" name="T59"/>
              <a:gd fmla="*/ 35 w 37" name="T60"/>
              <a:gd fmla="*/ 4 h 39" name="T61"/>
              <a:gd fmla="*/ 29 w 37" name="T62"/>
              <a:gd fmla="*/ 11 h 39" name="T63"/>
              <a:gd fmla="*/ 29 w 37" name="T64"/>
              <a:gd fmla="*/ 11 h 39" name="T65"/>
              <a:gd fmla="*/ 22 w 37" name="T66"/>
              <a:gd fmla="*/ 15 h 39" name="T67"/>
              <a:gd fmla="*/ 22 w 37" name="T68"/>
              <a:gd fmla="*/ 15 h 39" name="T69"/>
              <a:gd fmla="*/ 10 w 37" name="T70"/>
              <a:gd fmla="*/ 28 h 39" name="T71"/>
              <a:gd fmla="*/ 10 w 37" name="T72"/>
              <a:gd fmla="*/ 28 h 39" name="T73"/>
              <a:gd fmla="*/ 8 w 37" name="T74"/>
              <a:gd fmla="*/ 30 h 39" name="T75"/>
              <a:gd fmla="*/ 8 w 37" name="T76"/>
              <a:gd fmla="*/ 30 h 39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39" w="37">
                <a:moveTo>
                  <a:pt x="8" y="30"/>
                </a:moveTo>
                <a:lnTo>
                  <a:pt x="8" y="30"/>
                </a:lnTo>
                <a:lnTo>
                  <a:pt x="11" y="31"/>
                </a:lnTo>
                <a:lnTo>
                  <a:pt x="10" y="34"/>
                </a:lnTo>
                <a:lnTo>
                  <a:pt x="10" y="34"/>
                </a:lnTo>
                <a:lnTo>
                  <a:pt x="4" y="37"/>
                </a:lnTo>
                <a:lnTo>
                  <a:pt x="4" y="37"/>
                </a:lnTo>
                <a:lnTo>
                  <a:pt x="2" y="39"/>
                </a:lnTo>
                <a:lnTo>
                  <a:pt x="2" y="39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4" y="33"/>
                </a:lnTo>
                <a:lnTo>
                  <a:pt x="4" y="33"/>
                </a:lnTo>
                <a:lnTo>
                  <a:pt x="15" y="20"/>
                </a:lnTo>
                <a:lnTo>
                  <a:pt x="15" y="20"/>
                </a:lnTo>
                <a:lnTo>
                  <a:pt x="26" y="9"/>
                </a:lnTo>
                <a:lnTo>
                  <a:pt x="26" y="9"/>
                </a:lnTo>
                <a:lnTo>
                  <a:pt x="30" y="4"/>
                </a:lnTo>
                <a:lnTo>
                  <a:pt x="30" y="4"/>
                </a:lnTo>
                <a:lnTo>
                  <a:pt x="32" y="1"/>
                </a:lnTo>
                <a:lnTo>
                  <a:pt x="32" y="1"/>
                </a:lnTo>
                <a:lnTo>
                  <a:pt x="32" y="1"/>
                </a:lnTo>
                <a:lnTo>
                  <a:pt x="33" y="0"/>
                </a:lnTo>
                <a:lnTo>
                  <a:pt x="33" y="0"/>
                </a:lnTo>
                <a:lnTo>
                  <a:pt x="35" y="1"/>
                </a:lnTo>
                <a:lnTo>
                  <a:pt x="37" y="3"/>
                </a:lnTo>
                <a:lnTo>
                  <a:pt x="37" y="3"/>
                </a:lnTo>
                <a:lnTo>
                  <a:pt x="35" y="4"/>
                </a:lnTo>
                <a:lnTo>
                  <a:pt x="35" y="4"/>
                </a:lnTo>
                <a:lnTo>
                  <a:pt x="29" y="11"/>
                </a:lnTo>
                <a:lnTo>
                  <a:pt x="29" y="11"/>
                </a:lnTo>
                <a:lnTo>
                  <a:pt x="22" y="15"/>
                </a:lnTo>
                <a:lnTo>
                  <a:pt x="22" y="15"/>
                </a:lnTo>
                <a:lnTo>
                  <a:pt x="10" y="28"/>
                </a:lnTo>
                <a:lnTo>
                  <a:pt x="10" y="28"/>
                </a:lnTo>
                <a:lnTo>
                  <a:pt x="8" y="30"/>
                </a:lnTo>
                <a:lnTo>
                  <a:pt x="8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3" name="Freeform 168"/>
          <p:cNvSpPr/>
          <p:nvPr/>
        </p:nvSpPr>
        <p:spPr bwMode="auto">
          <a:xfrm>
            <a:off x="5598375" y="5965963"/>
            <a:ext cx="82128" cy="77806"/>
          </a:xfrm>
          <a:custGeom>
            <a:gdLst>
              <a:gd fmla="*/ 5 w 38" name="T0"/>
              <a:gd fmla="*/ 31 h 36" name="T1"/>
              <a:gd fmla="*/ 5 w 38" name="T2"/>
              <a:gd fmla="*/ 31 h 36" name="T3"/>
              <a:gd fmla="*/ 6 w 38" name="T4"/>
              <a:gd fmla="*/ 31 h 36" name="T5"/>
              <a:gd fmla="*/ 6 w 38" name="T6"/>
              <a:gd fmla="*/ 31 h 36" name="T7"/>
              <a:gd fmla="*/ 6 w 38" name="T8"/>
              <a:gd fmla="*/ 33 h 36" name="T9"/>
              <a:gd fmla="*/ 5 w 38" name="T10"/>
              <a:gd fmla="*/ 34 h 36" name="T11"/>
              <a:gd fmla="*/ 5 w 38" name="T12"/>
              <a:gd fmla="*/ 34 h 36" name="T13"/>
              <a:gd fmla="*/ 2 w 38" name="T14"/>
              <a:gd fmla="*/ 36 h 36" name="T15"/>
              <a:gd fmla="*/ 2 w 38" name="T16"/>
              <a:gd fmla="*/ 36 h 36" name="T17"/>
              <a:gd fmla="*/ 0 w 38" name="T18"/>
              <a:gd fmla="*/ 34 h 36" name="T19"/>
              <a:gd fmla="*/ 0 w 38" name="T20"/>
              <a:gd fmla="*/ 34 h 36" name="T21"/>
              <a:gd fmla="*/ 0 w 38" name="T22"/>
              <a:gd fmla="*/ 34 h 36" name="T23"/>
              <a:gd fmla="*/ 0 w 38" name="T24"/>
              <a:gd fmla="*/ 33 h 36" name="T25"/>
              <a:gd fmla="*/ 0 w 38" name="T26"/>
              <a:gd fmla="*/ 33 h 36" name="T27"/>
              <a:gd fmla="*/ 2 w 38" name="T28"/>
              <a:gd fmla="*/ 31 h 36" name="T29"/>
              <a:gd fmla="*/ 2 w 38" name="T30"/>
              <a:gd fmla="*/ 31 h 36" name="T31"/>
              <a:gd fmla="*/ 14 w 38" name="T32"/>
              <a:gd fmla="*/ 20 h 36" name="T33"/>
              <a:gd fmla="*/ 27 w 38" name="T34"/>
              <a:gd fmla="*/ 9 h 36" name="T35"/>
              <a:gd fmla="*/ 27 w 38" name="T36"/>
              <a:gd fmla="*/ 9 h 36" name="T37"/>
              <a:gd fmla="*/ 33 w 38" name="T38"/>
              <a:gd fmla="*/ 1 h 36" name="T39"/>
              <a:gd fmla="*/ 33 w 38" name="T40"/>
              <a:gd fmla="*/ 1 h 36" name="T41"/>
              <a:gd fmla="*/ 35 w 38" name="T42"/>
              <a:gd fmla="*/ 0 h 36" name="T43"/>
              <a:gd fmla="*/ 35 w 38" name="T44"/>
              <a:gd fmla="*/ 0 h 36" name="T45"/>
              <a:gd fmla="*/ 38 w 38" name="T46"/>
              <a:gd fmla="*/ 1 h 36" name="T47"/>
              <a:gd fmla="*/ 38 w 38" name="T48"/>
              <a:gd fmla="*/ 1 h 36" name="T49"/>
              <a:gd fmla="*/ 38 w 38" name="T50"/>
              <a:gd fmla="*/ 3 h 36" name="T51"/>
              <a:gd fmla="*/ 36 w 38" name="T52"/>
              <a:gd fmla="*/ 4 h 36" name="T53"/>
              <a:gd fmla="*/ 36 w 38" name="T54"/>
              <a:gd fmla="*/ 4 h 36" name="T55"/>
              <a:gd fmla="*/ 35 w 38" name="T56"/>
              <a:gd fmla="*/ 6 h 36" name="T57"/>
              <a:gd fmla="*/ 35 w 38" name="T58"/>
              <a:gd fmla="*/ 6 h 36" name="T59"/>
              <a:gd fmla="*/ 25 w 38" name="T60"/>
              <a:gd fmla="*/ 14 h 36" name="T61"/>
              <a:gd fmla="*/ 25 w 38" name="T62"/>
              <a:gd fmla="*/ 14 h 36" name="T63"/>
              <a:gd fmla="*/ 6 w 38" name="T64"/>
              <a:gd fmla="*/ 30 h 36" name="T65"/>
              <a:gd fmla="*/ 6 w 38" name="T66"/>
              <a:gd fmla="*/ 30 h 36" name="T67"/>
              <a:gd fmla="*/ 5 w 38" name="T68"/>
              <a:gd fmla="*/ 31 h 36" name="T69"/>
              <a:gd fmla="*/ 5 w 38" name="T70"/>
              <a:gd fmla="*/ 31 h 36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36" w="38">
                <a:moveTo>
                  <a:pt x="5" y="31"/>
                </a:moveTo>
                <a:lnTo>
                  <a:pt x="5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5" y="34"/>
                </a:lnTo>
                <a:lnTo>
                  <a:pt x="5" y="34"/>
                </a:lnTo>
                <a:lnTo>
                  <a:pt x="2" y="36"/>
                </a:lnTo>
                <a:lnTo>
                  <a:pt x="2" y="36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3"/>
                </a:lnTo>
                <a:lnTo>
                  <a:pt x="0" y="33"/>
                </a:lnTo>
                <a:lnTo>
                  <a:pt x="2" y="31"/>
                </a:lnTo>
                <a:lnTo>
                  <a:pt x="2" y="31"/>
                </a:lnTo>
                <a:lnTo>
                  <a:pt x="14" y="20"/>
                </a:lnTo>
                <a:lnTo>
                  <a:pt x="27" y="9"/>
                </a:lnTo>
                <a:lnTo>
                  <a:pt x="27" y="9"/>
                </a:lnTo>
                <a:lnTo>
                  <a:pt x="33" y="1"/>
                </a:lnTo>
                <a:lnTo>
                  <a:pt x="33" y="1"/>
                </a:lnTo>
                <a:lnTo>
                  <a:pt x="35" y="0"/>
                </a:lnTo>
                <a:lnTo>
                  <a:pt x="35" y="0"/>
                </a:lnTo>
                <a:lnTo>
                  <a:pt x="38" y="1"/>
                </a:lnTo>
                <a:lnTo>
                  <a:pt x="38" y="1"/>
                </a:lnTo>
                <a:lnTo>
                  <a:pt x="38" y="3"/>
                </a:lnTo>
                <a:lnTo>
                  <a:pt x="36" y="4"/>
                </a:lnTo>
                <a:lnTo>
                  <a:pt x="36" y="4"/>
                </a:lnTo>
                <a:lnTo>
                  <a:pt x="35" y="6"/>
                </a:lnTo>
                <a:lnTo>
                  <a:pt x="35" y="6"/>
                </a:lnTo>
                <a:lnTo>
                  <a:pt x="25" y="14"/>
                </a:lnTo>
                <a:lnTo>
                  <a:pt x="25" y="14"/>
                </a:lnTo>
                <a:lnTo>
                  <a:pt x="6" y="30"/>
                </a:lnTo>
                <a:lnTo>
                  <a:pt x="6" y="30"/>
                </a:lnTo>
                <a:lnTo>
                  <a:pt x="5" y="31"/>
                </a:lnTo>
                <a:lnTo>
                  <a:pt x="5" y="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4" name="Freeform 169"/>
          <p:cNvSpPr/>
          <p:nvPr/>
        </p:nvSpPr>
        <p:spPr bwMode="auto">
          <a:xfrm>
            <a:off x="5544342" y="5937866"/>
            <a:ext cx="71322" cy="77806"/>
          </a:xfrm>
          <a:custGeom>
            <a:gdLst>
              <a:gd fmla="*/ 1 w 33" name="T0"/>
              <a:gd fmla="*/ 36 h 36" name="T1"/>
              <a:gd fmla="*/ 1 w 33" name="T2"/>
              <a:gd fmla="*/ 36 h 36" name="T3"/>
              <a:gd fmla="*/ 0 w 33" name="T4"/>
              <a:gd fmla="*/ 35 h 36" name="T5"/>
              <a:gd fmla="*/ 0 w 33" name="T6"/>
              <a:gd fmla="*/ 33 h 36" name="T7"/>
              <a:gd fmla="*/ 0 w 33" name="T8"/>
              <a:gd fmla="*/ 33 h 36" name="T9"/>
              <a:gd fmla="*/ 1 w 33" name="T10"/>
              <a:gd fmla="*/ 32 h 36" name="T11"/>
              <a:gd fmla="*/ 1 w 33" name="T12"/>
              <a:gd fmla="*/ 32 h 36" name="T13"/>
              <a:gd fmla="*/ 9 w 33" name="T14"/>
              <a:gd fmla="*/ 22 h 36" name="T15"/>
              <a:gd fmla="*/ 9 w 33" name="T16"/>
              <a:gd fmla="*/ 22 h 36" name="T17"/>
              <a:gd fmla="*/ 24 w 33" name="T18"/>
              <a:gd fmla="*/ 8 h 36" name="T19"/>
              <a:gd fmla="*/ 24 w 33" name="T20"/>
              <a:gd fmla="*/ 8 h 36" name="T21"/>
              <a:gd fmla="*/ 30 w 33" name="T22"/>
              <a:gd fmla="*/ 2 h 36" name="T23"/>
              <a:gd fmla="*/ 30 w 33" name="T24"/>
              <a:gd fmla="*/ 2 h 36" name="T25"/>
              <a:gd fmla="*/ 31 w 33" name="T26"/>
              <a:gd fmla="*/ 0 h 36" name="T27"/>
              <a:gd fmla="*/ 31 w 33" name="T28"/>
              <a:gd fmla="*/ 0 h 36" name="T29"/>
              <a:gd fmla="*/ 33 w 33" name="T30"/>
              <a:gd fmla="*/ 3 h 36" name="T31"/>
              <a:gd fmla="*/ 33 w 33" name="T32"/>
              <a:gd fmla="*/ 3 h 36" name="T33"/>
              <a:gd fmla="*/ 31 w 33" name="T34"/>
              <a:gd fmla="*/ 5 h 36" name="T35"/>
              <a:gd fmla="*/ 31 w 33" name="T36"/>
              <a:gd fmla="*/ 5 h 36" name="T37"/>
              <a:gd fmla="*/ 27 w 33" name="T38"/>
              <a:gd fmla="*/ 8 h 36" name="T39"/>
              <a:gd fmla="*/ 27 w 33" name="T40"/>
              <a:gd fmla="*/ 8 h 36" name="T41"/>
              <a:gd fmla="*/ 9 w 33" name="T42"/>
              <a:gd fmla="*/ 24 h 36" name="T43"/>
              <a:gd fmla="*/ 9 w 33" name="T44"/>
              <a:gd fmla="*/ 24 h 36" name="T45"/>
              <a:gd fmla="*/ 6 w 33" name="T46"/>
              <a:gd fmla="*/ 28 h 36" name="T47"/>
              <a:gd fmla="*/ 5 w 33" name="T48"/>
              <a:gd fmla="*/ 33 h 36" name="T49"/>
              <a:gd fmla="*/ 5 w 33" name="T50"/>
              <a:gd fmla="*/ 33 h 36" name="T51"/>
              <a:gd fmla="*/ 3 w 33" name="T52"/>
              <a:gd fmla="*/ 35 h 36" name="T53"/>
              <a:gd fmla="*/ 3 w 33" name="T54"/>
              <a:gd fmla="*/ 35 h 36" name="T55"/>
              <a:gd fmla="*/ 3 w 33" name="T56"/>
              <a:gd fmla="*/ 36 h 36" name="T57"/>
              <a:gd fmla="*/ 1 w 33" name="T58"/>
              <a:gd fmla="*/ 36 h 36" name="T59"/>
              <a:gd fmla="*/ 1 w 33" name="T60"/>
              <a:gd fmla="*/ 36 h 36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36" w="33">
                <a:moveTo>
                  <a:pt x="1" y="36"/>
                </a:move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  <a:lnTo>
                  <a:pt x="1" y="32"/>
                </a:lnTo>
                <a:lnTo>
                  <a:pt x="1" y="32"/>
                </a:lnTo>
                <a:lnTo>
                  <a:pt x="9" y="22"/>
                </a:lnTo>
                <a:lnTo>
                  <a:pt x="9" y="22"/>
                </a:lnTo>
                <a:lnTo>
                  <a:pt x="24" y="8"/>
                </a:lnTo>
                <a:lnTo>
                  <a:pt x="24" y="8"/>
                </a:lnTo>
                <a:lnTo>
                  <a:pt x="30" y="2"/>
                </a:lnTo>
                <a:lnTo>
                  <a:pt x="30" y="2"/>
                </a:lnTo>
                <a:lnTo>
                  <a:pt x="31" y="0"/>
                </a:lnTo>
                <a:lnTo>
                  <a:pt x="31" y="0"/>
                </a:lnTo>
                <a:lnTo>
                  <a:pt x="33" y="3"/>
                </a:lnTo>
                <a:lnTo>
                  <a:pt x="33" y="3"/>
                </a:lnTo>
                <a:lnTo>
                  <a:pt x="31" y="5"/>
                </a:lnTo>
                <a:lnTo>
                  <a:pt x="31" y="5"/>
                </a:lnTo>
                <a:lnTo>
                  <a:pt x="27" y="8"/>
                </a:lnTo>
                <a:lnTo>
                  <a:pt x="27" y="8"/>
                </a:lnTo>
                <a:lnTo>
                  <a:pt x="9" y="24"/>
                </a:lnTo>
                <a:lnTo>
                  <a:pt x="9" y="24"/>
                </a:lnTo>
                <a:lnTo>
                  <a:pt x="6" y="28"/>
                </a:lnTo>
                <a:lnTo>
                  <a:pt x="5" y="33"/>
                </a:lnTo>
                <a:lnTo>
                  <a:pt x="5" y="33"/>
                </a:lnTo>
                <a:lnTo>
                  <a:pt x="3" y="35"/>
                </a:lnTo>
                <a:lnTo>
                  <a:pt x="3" y="35"/>
                </a:lnTo>
                <a:lnTo>
                  <a:pt x="3" y="36"/>
                </a:lnTo>
                <a:lnTo>
                  <a:pt x="1" y="36"/>
                </a:lnTo>
                <a:lnTo>
                  <a:pt x="1" y="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5" name="Freeform 170"/>
          <p:cNvSpPr>
            <a:spLocks noEditPoints="1"/>
          </p:cNvSpPr>
          <p:nvPr/>
        </p:nvSpPr>
        <p:spPr bwMode="auto">
          <a:xfrm>
            <a:off x="2146631" y="1427305"/>
            <a:ext cx="592187" cy="920699"/>
          </a:xfrm>
          <a:custGeom>
            <a:gdLst>
              <a:gd fmla="*/ 207 w 274" name="T0"/>
              <a:gd fmla="*/ 420 h 426" name="T1"/>
              <a:gd fmla="*/ 128 w 274" name="T2"/>
              <a:gd fmla="*/ 289 h 426" name="T3"/>
              <a:gd fmla="*/ 24 w 274" name="T4"/>
              <a:gd fmla="*/ 248 h 426" name="T5"/>
              <a:gd fmla="*/ 132 w 274" name="T6"/>
              <a:gd fmla="*/ 21 h 426" name="T7"/>
              <a:gd fmla="*/ 271 w 274" name="T8"/>
              <a:gd fmla="*/ 60 h 426" name="T9"/>
              <a:gd fmla="*/ 145 w 274" name="T10"/>
              <a:gd fmla="*/ 104 h 426" name="T11"/>
              <a:gd fmla="*/ 172 w 274" name="T12"/>
              <a:gd fmla="*/ 55 h 426" name="T13"/>
              <a:gd fmla="*/ 39 w 274" name="T14"/>
              <a:gd fmla="*/ 278 h 426" name="T15"/>
              <a:gd fmla="*/ 216 w 274" name="T16"/>
              <a:gd fmla="*/ 10 h 426" name="T17"/>
              <a:gd fmla="*/ 109 w 274" name="T18"/>
              <a:gd fmla="*/ 308 h 426" name="T19"/>
              <a:gd fmla="*/ 88 w 274" name="T20"/>
              <a:gd fmla="*/ 319 h 426" name="T21"/>
              <a:gd fmla="*/ 159 w 274" name="T22"/>
              <a:gd fmla="*/ 183 h 426" name="T23"/>
              <a:gd fmla="*/ 91 w 274" name="T24"/>
              <a:gd fmla="*/ 237 h 426" name="T25"/>
              <a:gd fmla="*/ 238 w 274" name="T26"/>
              <a:gd fmla="*/ 19 h 426" name="T27"/>
              <a:gd fmla="*/ 210 w 274" name="T28"/>
              <a:gd fmla="*/ 230 h 426" name="T29"/>
              <a:gd fmla="*/ 167 w 274" name="T30"/>
              <a:gd fmla="*/ 275 h 426" name="T31"/>
              <a:gd fmla="*/ 121 w 274" name="T32"/>
              <a:gd fmla="*/ 224 h 426" name="T33"/>
              <a:gd fmla="*/ 229 w 274" name="T34"/>
              <a:gd fmla="*/ 71 h 426" name="T35"/>
              <a:gd fmla="*/ 46 w 274" name="T36"/>
              <a:gd fmla="*/ 301 h 426" name="T37"/>
              <a:gd fmla="*/ 144 w 274" name="T38"/>
              <a:gd fmla="*/ 183 h 426" name="T39"/>
              <a:gd fmla="*/ 98 w 274" name="T40"/>
              <a:gd fmla="*/ 243 h 426" name="T41"/>
              <a:gd fmla="*/ 159 w 274" name="T42"/>
              <a:gd fmla="*/ 57 h 426" name="T43"/>
              <a:gd fmla="*/ 156 w 274" name="T44"/>
              <a:gd fmla="*/ 270 h 426" name="T45"/>
              <a:gd fmla="*/ 161 w 274" name="T46"/>
              <a:gd fmla="*/ 249 h 426" name="T47"/>
              <a:gd fmla="*/ 170 w 274" name="T48"/>
              <a:gd fmla="*/ 16 h 426" name="T49"/>
              <a:gd fmla="*/ 112 w 274" name="T50"/>
              <a:gd fmla="*/ 114 h 426" name="T51"/>
              <a:gd fmla="*/ 110 w 274" name="T52"/>
              <a:gd fmla="*/ 88 h 426" name="T53"/>
              <a:gd fmla="*/ 14 w 274" name="T54"/>
              <a:gd fmla="*/ 169 h 426" name="T55"/>
              <a:gd fmla="*/ 148 w 274" name="T56"/>
              <a:gd fmla="*/ 263 h 426" name="T57"/>
              <a:gd fmla="*/ 145 w 274" name="T58"/>
              <a:gd fmla="*/ 262 h 426" name="T59"/>
              <a:gd fmla="*/ 254 w 274" name="T60"/>
              <a:gd fmla="*/ 167 h 426" name="T61"/>
              <a:gd fmla="*/ 260 w 274" name="T62"/>
              <a:gd fmla="*/ 158 h 426" name="T63"/>
              <a:gd fmla="*/ 13 w 274" name="T64"/>
              <a:gd fmla="*/ 167 h 426" name="T65"/>
              <a:gd fmla="*/ 181 w 274" name="T66"/>
              <a:gd fmla="*/ 293 h 426" name="T67"/>
              <a:gd fmla="*/ 73 w 274" name="T68"/>
              <a:gd fmla="*/ 46 h 426" name="T69"/>
              <a:gd fmla="*/ 252 w 274" name="T70"/>
              <a:gd fmla="*/ 224 h 426" name="T71"/>
              <a:gd fmla="*/ 185 w 274" name="T72"/>
              <a:gd fmla="*/ 323 h 426" name="T73"/>
              <a:gd fmla="*/ 8 w 274" name="T74"/>
              <a:gd fmla="*/ 129 h 426" name="T75"/>
              <a:gd fmla="*/ 221 w 274" name="T76"/>
              <a:gd fmla="*/ 320 h 426" name="T77"/>
              <a:gd fmla="*/ 191 w 274" name="T78"/>
              <a:gd fmla="*/ 361 h 426" name="T79"/>
              <a:gd fmla="*/ 8 w 274" name="T80"/>
              <a:gd fmla="*/ 104 h 426" name="T81"/>
              <a:gd fmla="*/ 25 w 274" name="T82"/>
              <a:gd fmla="*/ 46 h 426" name="T83"/>
              <a:gd fmla="*/ 50 w 274" name="T84"/>
              <a:gd fmla="*/ 27 h 426" name="T85"/>
              <a:gd fmla="*/ 107 w 274" name="T86"/>
              <a:gd fmla="*/ 320 h 426" name="T87"/>
              <a:gd fmla="*/ 197 w 274" name="T88"/>
              <a:gd fmla="*/ 394 h 426" name="T89"/>
              <a:gd fmla="*/ 60 w 274" name="T90"/>
              <a:gd fmla="*/ 13 h 426" name="T91"/>
              <a:gd fmla="*/ 49 w 274" name="T92"/>
              <a:gd fmla="*/ 322 h 426" name="T93"/>
              <a:gd fmla="*/ 88 w 274" name="T94"/>
              <a:gd fmla="*/ 402 h 426" name="T95"/>
              <a:gd fmla="*/ 173 w 274" name="T96"/>
              <a:gd fmla="*/ 320 h 426" name="T97"/>
              <a:gd fmla="*/ 99 w 274" name="T98"/>
              <a:gd fmla="*/ 350 h 426" name="T99"/>
              <a:gd fmla="*/ 22 w 274" name="T100"/>
              <a:gd fmla="*/ 227 h 426" name="T101"/>
              <a:gd fmla="*/ 9 w 274" name="T102"/>
              <a:gd fmla="*/ 185 h 426" name="T103"/>
              <a:gd fmla="*/ 189 w 274" name="T104"/>
              <a:gd fmla="*/ 364 h 426" name="T105"/>
              <a:gd fmla="*/ 265 w 274" name="T106"/>
              <a:gd fmla="*/ 65 h 426" name="T107"/>
              <a:gd fmla="*/ 254 w 274" name="T108"/>
              <a:gd fmla="*/ 38 h 426" name="T109"/>
              <a:gd fmla="*/ 87 w 274" name="T110"/>
              <a:gd fmla="*/ 409 h 426" name="T111"/>
              <a:gd fmla="*/ 93 w 274" name="T112"/>
              <a:gd fmla="*/ 21 h 426" name="T113"/>
              <a:gd fmla="*/ 121 w 274" name="T114"/>
              <a:gd fmla="*/ 28 h 426" name="T115"/>
              <a:gd fmla="*/ 153 w 274" name="T116"/>
              <a:gd fmla="*/ 271 h 426" name="T117"/>
              <a:gd fmla="*/ 188 w 274" name="T118"/>
              <a:gd fmla="*/ 383 h 426" name="T119"/>
              <a:gd fmla="*/ 65 w 274" name="T120"/>
              <a:gd fmla="*/ 19 h 426" name="T121"/>
              <a:gd fmla="*/ 74 w 274" name="T122"/>
              <a:gd fmla="*/ 407 h 426" name="T123"/>
              <a:gd fmla="*/ 11 w 274" name="T124"/>
              <a:gd fmla="*/ 63 h 42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6" w="274">
                <a:moveTo>
                  <a:pt x="263" y="169"/>
                </a:moveTo>
                <a:lnTo>
                  <a:pt x="263" y="169"/>
                </a:lnTo>
                <a:lnTo>
                  <a:pt x="265" y="169"/>
                </a:lnTo>
                <a:lnTo>
                  <a:pt x="265" y="169"/>
                </a:lnTo>
                <a:lnTo>
                  <a:pt x="267" y="170"/>
                </a:lnTo>
                <a:lnTo>
                  <a:pt x="267" y="172"/>
                </a:lnTo>
                <a:lnTo>
                  <a:pt x="267" y="172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2" y="186"/>
                </a:lnTo>
                <a:lnTo>
                  <a:pt x="262" y="186"/>
                </a:lnTo>
                <a:lnTo>
                  <a:pt x="260" y="197"/>
                </a:lnTo>
                <a:lnTo>
                  <a:pt x="260" y="197"/>
                </a:lnTo>
                <a:lnTo>
                  <a:pt x="260" y="199"/>
                </a:lnTo>
                <a:lnTo>
                  <a:pt x="260" y="199"/>
                </a:lnTo>
                <a:lnTo>
                  <a:pt x="260" y="200"/>
                </a:lnTo>
                <a:lnTo>
                  <a:pt x="260" y="200"/>
                </a:lnTo>
                <a:lnTo>
                  <a:pt x="260" y="205"/>
                </a:lnTo>
                <a:lnTo>
                  <a:pt x="260" y="205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21"/>
                </a:lnTo>
                <a:lnTo>
                  <a:pt x="259" y="221"/>
                </a:lnTo>
                <a:lnTo>
                  <a:pt x="259" y="222"/>
                </a:lnTo>
                <a:lnTo>
                  <a:pt x="257" y="226"/>
                </a:lnTo>
                <a:lnTo>
                  <a:pt x="257" y="226"/>
                </a:lnTo>
                <a:lnTo>
                  <a:pt x="254" y="241"/>
                </a:lnTo>
                <a:lnTo>
                  <a:pt x="254" y="241"/>
                </a:lnTo>
                <a:lnTo>
                  <a:pt x="249" y="260"/>
                </a:lnTo>
                <a:lnTo>
                  <a:pt x="249" y="260"/>
                </a:lnTo>
                <a:lnTo>
                  <a:pt x="249" y="263"/>
                </a:lnTo>
                <a:lnTo>
                  <a:pt x="249" y="263"/>
                </a:lnTo>
                <a:lnTo>
                  <a:pt x="249" y="265"/>
                </a:lnTo>
                <a:lnTo>
                  <a:pt x="249" y="265"/>
                </a:lnTo>
                <a:lnTo>
                  <a:pt x="248" y="268"/>
                </a:lnTo>
                <a:lnTo>
                  <a:pt x="248" y="268"/>
                </a:lnTo>
                <a:lnTo>
                  <a:pt x="244" y="289"/>
                </a:lnTo>
                <a:lnTo>
                  <a:pt x="244" y="289"/>
                </a:lnTo>
                <a:lnTo>
                  <a:pt x="233" y="333"/>
                </a:lnTo>
                <a:lnTo>
                  <a:pt x="233" y="333"/>
                </a:lnTo>
                <a:lnTo>
                  <a:pt x="230" y="350"/>
                </a:lnTo>
                <a:lnTo>
                  <a:pt x="230" y="350"/>
                </a:lnTo>
                <a:lnTo>
                  <a:pt x="224" y="377"/>
                </a:lnTo>
                <a:lnTo>
                  <a:pt x="224" y="377"/>
                </a:lnTo>
                <a:lnTo>
                  <a:pt x="222" y="388"/>
                </a:lnTo>
                <a:lnTo>
                  <a:pt x="222" y="388"/>
                </a:lnTo>
                <a:lnTo>
                  <a:pt x="218" y="401"/>
                </a:lnTo>
                <a:lnTo>
                  <a:pt x="218" y="401"/>
                </a:lnTo>
                <a:lnTo>
                  <a:pt x="214" y="405"/>
                </a:lnTo>
                <a:lnTo>
                  <a:pt x="210" y="410"/>
                </a:lnTo>
                <a:lnTo>
                  <a:pt x="210" y="410"/>
                </a:lnTo>
                <a:lnTo>
                  <a:pt x="210" y="410"/>
                </a:lnTo>
                <a:lnTo>
                  <a:pt x="210" y="410"/>
                </a:lnTo>
                <a:lnTo>
                  <a:pt x="207" y="418"/>
                </a:lnTo>
                <a:lnTo>
                  <a:pt x="207" y="418"/>
                </a:lnTo>
                <a:lnTo>
                  <a:pt x="207" y="420"/>
                </a:lnTo>
                <a:lnTo>
                  <a:pt x="207" y="420"/>
                </a:lnTo>
                <a:lnTo>
                  <a:pt x="205" y="421"/>
                </a:lnTo>
                <a:lnTo>
                  <a:pt x="203" y="421"/>
                </a:lnTo>
                <a:lnTo>
                  <a:pt x="203" y="421"/>
                </a:lnTo>
                <a:lnTo>
                  <a:pt x="200" y="420"/>
                </a:lnTo>
                <a:lnTo>
                  <a:pt x="200" y="420"/>
                </a:lnTo>
                <a:lnTo>
                  <a:pt x="199" y="418"/>
                </a:lnTo>
                <a:lnTo>
                  <a:pt x="199" y="418"/>
                </a:lnTo>
                <a:lnTo>
                  <a:pt x="197" y="410"/>
                </a:lnTo>
                <a:lnTo>
                  <a:pt x="197" y="410"/>
                </a:lnTo>
                <a:lnTo>
                  <a:pt x="196" y="407"/>
                </a:lnTo>
                <a:lnTo>
                  <a:pt x="196" y="407"/>
                </a:lnTo>
                <a:lnTo>
                  <a:pt x="196" y="405"/>
                </a:lnTo>
                <a:lnTo>
                  <a:pt x="196" y="405"/>
                </a:lnTo>
                <a:lnTo>
                  <a:pt x="194" y="402"/>
                </a:lnTo>
                <a:lnTo>
                  <a:pt x="194" y="402"/>
                </a:lnTo>
                <a:lnTo>
                  <a:pt x="194" y="402"/>
                </a:lnTo>
                <a:lnTo>
                  <a:pt x="194" y="402"/>
                </a:lnTo>
                <a:lnTo>
                  <a:pt x="189" y="396"/>
                </a:lnTo>
                <a:lnTo>
                  <a:pt x="189" y="396"/>
                </a:lnTo>
                <a:lnTo>
                  <a:pt x="183" y="379"/>
                </a:lnTo>
                <a:lnTo>
                  <a:pt x="183" y="379"/>
                </a:lnTo>
                <a:lnTo>
                  <a:pt x="178" y="360"/>
                </a:lnTo>
                <a:lnTo>
                  <a:pt x="178" y="360"/>
                </a:lnTo>
                <a:lnTo>
                  <a:pt x="173" y="334"/>
                </a:lnTo>
                <a:lnTo>
                  <a:pt x="173" y="334"/>
                </a:lnTo>
                <a:lnTo>
                  <a:pt x="172" y="325"/>
                </a:lnTo>
                <a:lnTo>
                  <a:pt x="172" y="325"/>
                </a:lnTo>
                <a:lnTo>
                  <a:pt x="170" y="323"/>
                </a:lnTo>
                <a:lnTo>
                  <a:pt x="170" y="323"/>
                </a:lnTo>
                <a:lnTo>
                  <a:pt x="170" y="322"/>
                </a:lnTo>
                <a:lnTo>
                  <a:pt x="170" y="322"/>
                </a:lnTo>
                <a:lnTo>
                  <a:pt x="170" y="319"/>
                </a:lnTo>
                <a:lnTo>
                  <a:pt x="170" y="319"/>
                </a:lnTo>
                <a:lnTo>
                  <a:pt x="169" y="312"/>
                </a:lnTo>
                <a:lnTo>
                  <a:pt x="169" y="312"/>
                </a:lnTo>
                <a:lnTo>
                  <a:pt x="167" y="311"/>
                </a:lnTo>
                <a:lnTo>
                  <a:pt x="167" y="311"/>
                </a:lnTo>
                <a:lnTo>
                  <a:pt x="166" y="309"/>
                </a:lnTo>
                <a:lnTo>
                  <a:pt x="167" y="306"/>
                </a:lnTo>
                <a:lnTo>
                  <a:pt x="167" y="306"/>
                </a:lnTo>
                <a:lnTo>
                  <a:pt x="166" y="300"/>
                </a:lnTo>
                <a:lnTo>
                  <a:pt x="166" y="300"/>
                </a:lnTo>
                <a:lnTo>
                  <a:pt x="164" y="300"/>
                </a:lnTo>
                <a:lnTo>
                  <a:pt x="164" y="300"/>
                </a:lnTo>
                <a:lnTo>
                  <a:pt x="164" y="298"/>
                </a:lnTo>
                <a:lnTo>
                  <a:pt x="164" y="297"/>
                </a:lnTo>
                <a:lnTo>
                  <a:pt x="164" y="297"/>
                </a:lnTo>
                <a:lnTo>
                  <a:pt x="164" y="295"/>
                </a:lnTo>
                <a:lnTo>
                  <a:pt x="164" y="295"/>
                </a:lnTo>
                <a:lnTo>
                  <a:pt x="161" y="287"/>
                </a:lnTo>
                <a:lnTo>
                  <a:pt x="161" y="287"/>
                </a:lnTo>
                <a:lnTo>
                  <a:pt x="156" y="279"/>
                </a:lnTo>
                <a:lnTo>
                  <a:pt x="156" y="279"/>
                </a:lnTo>
                <a:lnTo>
                  <a:pt x="155" y="279"/>
                </a:lnTo>
                <a:lnTo>
                  <a:pt x="155" y="279"/>
                </a:lnTo>
                <a:lnTo>
                  <a:pt x="147" y="279"/>
                </a:lnTo>
                <a:lnTo>
                  <a:pt x="137" y="282"/>
                </a:lnTo>
                <a:lnTo>
                  <a:pt x="137" y="282"/>
                </a:lnTo>
                <a:lnTo>
                  <a:pt x="134" y="284"/>
                </a:lnTo>
                <a:lnTo>
                  <a:pt x="134" y="284"/>
                </a:lnTo>
                <a:lnTo>
                  <a:pt x="128" y="289"/>
                </a:lnTo>
                <a:lnTo>
                  <a:pt x="128" y="289"/>
                </a:lnTo>
                <a:lnTo>
                  <a:pt x="121" y="297"/>
                </a:lnTo>
                <a:lnTo>
                  <a:pt x="121" y="297"/>
                </a:lnTo>
                <a:lnTo>
                  <a:pt x="120" y="300"/>
                </a:lnTo>
                <a:lnTo>
                  <a:pt x="120" y="300"/>
                </a:lnTo>
                <a:lnTo>
                  <a:pt x="117" y="306"/>
                </a:lnTo>
                <a:lnTo>
                  <a:pt x="117" y="306"/>
                </a:lnTo>
                <a:lnTo>
                  <a:pt x="109" y="333"/>
                </a:lnTo>
                <a:lnTo>
                  <a:pt x="109" y="333"/>
                </a:lnTo>
                <a:lnTo>
                  <a:pt x="106" y="352"/>
                </a:lnTo>
                <a:lnTo>
                  <a:pt x="106" y="352"/>
                </a:lnTo>
                <a:lnTo>
                  <a:pt x="106" y="353"/>
                </a:lnTo>
                <a:lnTo>
                  <a:pt x="106" y="353"/>
                </a:lnTo>
                <a:lnTo>
                  <a:pt x="106" y="353"/>
                </a:lnTo>
                <a:lnTo>
                  <a:pt x="106" y="353"/>
                </a:lnTo>
                <a:lnTo>
                  <a:pt x="107" y="355"/>
                </a:lnTo>
                <a:lnTo>
                  <a:pt x="106" y="357"/>
                </a:lnTo>
                <a:lnTo>
                  <a:pt x="106" y="357"/>
                </a:lnTo>
                <a:lnTo>
                  <a:pt x="104" y="360"/>
                </a:lnTo>
                <a:lnTo>
                  <a:pt x="104" y="363"/>
                </a:lnTo>
                <a:lnTo>
                  <a:pt x="104" y="363"/>
                </a:lnTo>
                <a:lnTo>
                  <a:pt x="101" y="377"/>
                </a:lnTo>
                <a:lnTo>
                  <a:pt x="101" y="377"/>
                </a:lnTo>
                <a:lnTo>
                  <a:pt x="98" y="390"/>
                </a:lnTo>
                <a:lnTo>
                  <a:pt x="98" y="390"/>
                </a:lnTo>
                <a:lnTo>
                  <a:pt x="96" y="405"/>
                </a:lnTo>
                <a:lnTo>
                  <a:pt x="96" y="405"/>
                </a:lnTo>
                <a:lnTo>
                  <a:pt x="93" y="418"/>
                </a:lnTo>
                <a:lnTo>
                  <a:pt x="93" y="418"/>
                </a:lnTo>
                <a:lnTo>
                  <a:pt x="91" y="423"/>
                </a:lnTo>
                <a:lnTo>
                  <a:pt x="91" y="423"/>
                </a:lnTo>
                <a:lnTo>
                  <a:pt x="88" y="424"/>
                </a:lnTo>
                <a:lnTo>
                  <a:pt x="88" y="424"/>
                </a:lnTo>
                <a:lnTo>
                  <a:pt x="88" y="426"/>
                </a:lnTo>
                <a:lnTo>
                  <a:pt x="88" y="426"/>
                </a:lnTo>
                <a:lnTo>
                  <a:pt x="87" y="426"/>
                </a:lnTo>
                <a:lnTo>
                  <a:pt x="85" y="424"/>
                </a:lnTo>
                <a:lnTo>
                  <a:pt x="85" y="424"/>
                </a:lnTo>
                <a:lnTo>
                  <a:pt x="84" y="424"/>
                </a:lnTo>
                <a:lnTo>
                  <a:pt x="84" y="424"/>
                </a:lnTo>
                <a:lnTo>
                  <a:pt x="79" y="420"/>
                </a:lnTo>
                <a:lnTo>
                  <a:pt x="79" y="420"/>
                </a:lnTo>
                <a:lnTo>
                  <a:pt x="76" y="415"/>
                </a:lnTo>
                <a:lnTo>
                  <a:pt x="73" y="409"/>
                </a:lnTo>
                <a:lnTo>
                  <a:pt x="73" y="409"/>
                </a:lnTo>
                <a:lnTo>
                  <a:pt x="68" y="398"/>
                </a:lnTo>
                <a:lnTo>
                  <a:pt x="68" y="398"/>
                </a:lnTo>
                <a:lnTo>
                  <a:pt x="63" y="382"/>
                </a:lnTo>
                <a:lnTo>
                  <a:pt x="63" y="382"/>
                </a:lnTo>
                <a:lnTo>
                  <a:pt x="57" y="361"/>
                </a:lnTo>
                <a:lnTo>
                  <a:pt x="57" y="361"/>
                </a:lnTo>
                <a:lnTo>
                  <a:pt x="50" y="339"/>
                </a:lnTo>
                <a:lnTo>
                  <a:pt x="50" y="339"/>
                </a:lnTo>
                <a:lnTo>
                  <a:pt x="44" y="320"/>
                </a:lnTo>
                <a:lnTo>
                  <a:pt x="44" y="320"/>
                </a:lnTo>
                <a:lnTo>
                  <a:pt x="41" y="305"/>
                </a:lnTo>
                <a:lnTo>
                  <a:pt x="41" y="305"/>
                </a:lnTo>
                <a:lnTo>
                  <a:pt x="33" y="276"/>
                </a:lnTo>
                <a:lnTo>
                  <a:pt x="33" y="276"/>
                </a:lnTo>
                <a:lnTo>
                  <a:pt x="24" y="248"/>
                </a:lnTo>
                <a:lnTo>
                  <a:pt x="24" y="248"/>
                </a:lnTo>
                <a:lnTo>
                  <a:pt x="16" y="226"/>
                </a:lnTo>
                <a:lnTo>
                  <a:pt x="16" y="226"/>
                </a:lnTo>
                <a:lnTo>
                  <a:pt x="11" y="205"/>
                </a:lnTo>
                <a:lnTo>
                  <a:pt x="11" y="205"/>
                </a:lnTo>
                <a:lnTo>
                  <a:pt x="6" y="183"/>
                </a:lnTo>
                <a:lnTo>
                  <a:pt x="6" y="183"/>
                </a:lnTo>
                <a:lnTo>
                  <a:pt x="3" y="151"/>
                </a:lnTo>
                <a:lnTo>
                  <a:pt x="3" y="151"/>
                </a:lnTo>
                <a:lnTo>
                  <a:pt x="2" y="134"/>
                </a:lnTo>
                <a:lnTo>
                  <a:pt x="2" y="134"/>
                </a:lnTo>
                <a:lnTo>
                  <a:pt x="0" y="122"/>
                </a:lnTo>
                <a:lnTo>
                  <a:pt x="0" y="107"/>
                </a:lnTo>
                <a:lnTo>
                  <a:pt x="0" y="107"/>
                </a:lnTo>
                <a:lnTo>
                  <a:pt x="2" y="88"/>
                </a:lnTo>
                <a:lnTo>
                  <a:pt x="2" y="88"/>
                </a:lnTo>
                <a:lnTo>
                  <a:pt x="2" y="76"/>
                </a:lnTo>
                <a:lnTo>
                  <a:pt x="5" y="63"/>
                </a:lnTo>
                <a:lnTo>
                  <a:pt x="5" y="63"/>
                </a:lnTo>
                <a:lnTo>
                  <a:pt x="8" y="49"/>
                </a:lnTo>
                <a:lnTo>
                  <a:pt x="8" y="49"/>
                </a:lnTo>
                <a:lnTo>
                  <a:pt x="13" y="38"/>
                </a:lnTo>
                <a:lnTo>
                  <a:pt x="20" y="30"/>
                </a:lnTo>
                <a:lnTo>
                  <a:pt x="20" y="30"/>
                </a:lnTo>
                <a:lnTo>
                  <a:pt x="24" y="25"/>
                </a:lnTo>
                <a:lnTo>
                  <a:pt x="24" y="25"/>
                </a:lnTo>
                <a:lnTo>
                  <a:pt x="33" y="17"/>
                </a:lnTo>
                <a:lnTo>
                  <a:pt x="33" y="17"/>
                </a:lnTo>
                <a:lnTo>
                  <a:pt x="36" y="16"/>
                </a:lnTo>
                <a:lnTo>
                  <a:pt x="36" y="16"/>
                </a:lnTo>
                <a:lnTo>
                  <a:pt x="43" y="13"/>
                </a:lnTo>
                <a:lnTo>
                  <a:pt x="50" y="11"/>
                </a:lnTo>
                <a:lnTo>
                  <a:pt x="50" y="11"/>
                </a:lnTo>
                <a:lnTo>
                  <a:pt x="60" y="10"/>
                </a:lnTo>
                <a:lnTo>
                  <a:pt x="71" y="10"/>
                </a:lnTo>
                <a:lnTo>
                  <a:pt x="71" y="10"/>
                </a:lnTo>
                <a:lnTo>
                  <a:pt x="74" y="10"/>
                </a:lnTo>
                <a:lnTo>
                  <a:pt x="74" y="10"/>
                </a:lnTo>
                <a:lnTo>
                  <a:pt x="74" y="8"/>
                </a:lnTo>
                <a:lnTo>
                  <a:pt x="77" y="8"/>
                </a:lnTo>
                <a:lnTo>
                  <a:pt x="77" y="8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82" y="11"/>
                </a:lnTo>
                <a:lnTo>
                  <a:pt x="82" y="11"/>
                </a:lnTo>
                <a:lnTo>
                  <a:pt x="88" y="13"/>
                </a:lnTo>
                <a:lnTo>
                  <a:pt x="88" y="13"/>
                </a:lnTo>
                <a:lnTo>
                  <a:pt x="96" y="14"/>
                </a:lnTo>
                <a:lnTo>
                  <a:pt x="96" y="14"/>
                </a:lnTo>
                <a:lnTo>
                  <a:pt x="109" y="19"/>
                </a:lnTo>
                <a:lnTo>
                  <a:pt x="109" y="19"/>
                </a:lnTo>
                <a:lnTo>
                  <a:pt x="112" y="19"/>
                </a:lnTo>
                <a:lnTo>
                  <a:pt x="112" y="19"/>
                </a:lnTo>
                <a:lnTo>
                  <a:pt x="114" y="19"/>
                </a:lnTo>
                <a:lnTo>
                  <a:pt x="114" y="19"/>
                </a:lnTo>
                <a:lnTo>
                  <a:pt x="114" y="19"/>
                </a:lnTo>
                <a:lnTo>
                  <a:pt x="115" y="21"/>
                </a:lnTo>
                <a:lnTo>
                  <a:pt x="115" y="21"/>
                </a:lnTo>
                <a:lnTo>
                  <a:pt x="123" y="21"/>
                </a:lnTo>
                <a:lnTo>
                  <a:pt x="123" y="21"/>
                </a:lnTo>
                <a:lnTo>
                  <a:pt x="132" y="21"/>
                </a:lnTo>
                <a:lnTo>
                  <a:pt x="132" y="21"/>
                </a:lnTo>
                <a:lnTo>
                  <a:pt x="134" y="21"/>
                </a:lnTo>
                <a:lnTo>
                  <a:pt x="134" y="21"/>
                </a:lnTo>
                <a:lnTo>
                  <a:pt x="137" y="21"/>
                </a:lnTo>
                <a:lnTo>
                  <a:pt x="137" y="21"/>
                </a:lnTo>
                <a:lnTo>
                  <a:pt x="139" y="21"/>
                </a:lnTo>
                <a:lnTo>
                  <a:pt x="139" y="21"/>
                </a:lnTo>
                <a:lnTo>
                  <a:pt x="148" y="21"/>
                </a:lnTo>
                <a:lnTo>
                  <a:pt x="158" y="17"/>
                </a:lnTo>
                <a:lnTo>
                  <a:pt x="158" y="17"/>
                </a:lnTo>
                <a:lnTo>
                  <a:pt x="159" y="17"/>
                </a:lnTo>
                <a:lnTo>
                  <a:pt x="159" y="17"/>
                </a:lnTo>
                <a:lnTo>
                  <a:pt x="161" y="16"/>
                </a:lnTo>
                <a:lnTo>
                  <a:pt x="161" y="16"/>
                </a:lnTo>
                <a:lnTo>
                  <a:pt x="162" y="16"/>
                </a:lnTo>
                <a:lnTo>
                  <a:pt x="162" y="16"/>
                </a:lnTo>
                <a:lnTo>
                  <a:pt x="164" y="14"/>
                </a:lnTo>
                <a:lnTo>
                  <a:pt x="164" y="14"/>
                </a:lnTo>
                <a:lnTo>
                  <a:pt x="180" y="8"/>
                </a:lnTo>
                <a:lnTo>
                  <a:pt x="180" y="8"/>
                </a:lnTo>
                <a:lnTo>
                  <a:pt x="186" y="5"/>
                </a:lnTo>
                <a:lnTo>
                  <a:pt x="194" y="2"/>
                </a:lnTo>
                <a:lnTo>
                  <a:pt x="194" y="2"/>
                </a:lnTo>
                <a:lnTo>
                  <a:pt x="207" y="0"/>
                </a:lnTo>
                <a:lnTo>
                  <a:pt x="207" y="0"/>
                </a:lnTo>
                <a:lnTo>
                  <a:pt x="207" y="0"/>
                </a:lnTo>
                <a:lnTo>
                  <a:pt x="207" y="0"/>
                </a:lnTo>
                <a:lnTo>
                  <a:pt x="211" y="0"/>
                </a:lnTo>
                <a:lnTo>
                  <a:pt x="214" y="0"/>
                </a:lnTo>
                <a:lnTo>
                  <a:pt x="214" y="0"/>
                </a:lnTo>
                <a:lnTo>
                  <a:pt x="222" y="2"/>
                </a:lnTo>
                <a:lnTo>
                  <a:pt x="222" y="2"/>
                </a:lnTo>
                <a:lnTo>
                  <a:pt x="230" y="3"/>
                </a:lnTo>
                <a:lnTo>
                  <a:pt x="230" y="3"/>
                </a:lnTo>
                <a:lnTo>
                  <a:pt x="233" y="3"/>
                </a:lnTo>
                <a:lnTo>
                  <a:pt x="233" y="3"/>
                </a:lnTo>
                <a:lnTo>
                  <a:pt x="235" y="5"/>
                </a:lnTo>
                <a:lnTo>
                  <a:pt x="235" y="5"/>
                </a:lnTo>
                <a:lnTo>
                  <a:pt x="237" y="6"/>
                </a:lnTo>
                <a:lnTo>
                  <a:pt x="237" y="6"/>
                </a:lnTo>
                <a:lnTo>
                  <a:pt x="248" y="11"/>
                </a:lnTo>
                <a:lnTo>
                  <a:pt x="248" y="11"/>
                </a:lnTo>
                <a:lnTo>
                  <a:pt x="254" y="19"/>
                </a:lnTo>
                <a:lnTo>
                  <a:pt x="260" y="27"/>
                </a:lnTo>
                <a:lnTo>
                  <a:pt x="260" y="27"/>
                </a:lnTo>
                <a:lnTo>
                  <a:pt x="262" y="28"/>
                </a:lnTo>
                <a:lnTo>
                  <a:pt x="262" y="28"/>
                </a:lnTo>
                <a:lnTo>
                  <a:pt x="262" y="30"/>
                </a:lnTo>
                <a:lnTo>
                  <a:pt x="262" y="30"/>
                </a:lnTo>
                <a:lnTo>
                  <a:pt x="263" y="32"/>
                </a:lnTo>
                <a:lnTo>
                  <a:pt x="263" y="32"/>
                </a:lnTo>
                <a:lnTo>
                  <a:pt x="267" y="40"/>
                </a:lnTo>
                <a:lnTo>
                  <a:pt x="267" y="40"/>
                </a:lnTo>
                <a:lnTo>
                  <a:pt x="270" y="54"/>
                </a:lnTo>
                <a:lnTo>
                  <a:pt x="270" y="54"/>
                </a:lnTo>
                <a:lnTo>
                  <a:pt x="271" y="55"/>
                </a:lnTo>
                <a:lnTo>
                  <a:pt x="271" y="55"/>
                </a:lnTo>
                <a:lnTo>
                  <a:pt x="271" y="57"/>
                </a:lnTo>
                <a:lnTo>
                  <a:pt x="271" y="58"/>
                </a:lnTo>
                <a:lnTo>
                  <a:pt x="271" y="58"/>
                </a:lnTo>
                <a:lnTo>
                  <a:pt x="271" y="60"/>
                </a:lnTo>
                <a:lnTo>
                  <a:pt x="271" y="60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4" y="68"/>
                </a:lnTo>
                <a:lnTo>
                  <a:pt x="274" y="69"/>
                </a:lnTo>
                <a:lnTo>
                  <a:pt x="274" y="69"/>
                </a:lnTo>
                <a:lnTo>
                  <a:pt x="273" y="71"/>
                </a:lnTo>
                <a:lnTo>
                  <a:pt x="273" y="71"/>
                </a:lnTo>
                <a:lnTo>
                  <a:pt x="273" y="71"/>
                </a:lnTo>
                <a:lnTo>
                  <a:pt x="273" y="71"/>
                </a:lnTo>
                <a:lnTo>
                  <a:pt x="271" y="73"/>
                </a:lnTo>
                <a:lnTo>
                  <a:pt x="271" y="74"/>
                </a:lnTo>
                <a:lnTo>
                  <a:pt x="271" y="74"/>
                </a:lnTo>
                <a:lnTo>
                  <a:pt x="271" y="98"/>
                </a:lnTo>
                <a:lnTo>
                  <a:pt x="271" y="98"/>
                </a:lnTo>
                <a:lnTo>
                  <a:pt x="270" y="117"/>
                </a:lnTo>
                <a:lnTo>
                  <a:pt x="270" y="117"/>
                </a:lnTo>
                <a:lnTo>
                  <a:pt x="271" y="118"/>
                </a:lnTo>
                <a:lnTo>
                  <a:pt x="271" y="118"/>
                </a:lnTo>
                <a:lnTo>
                  <a:pt x="270" y="120"/>
                </a:lnTo>
                <a:lnTo>
                  <a:pt x="270" y="120"/>
                </a:lnTo>
                <a:lnTo>
                  <a:pt x="270" y="122"/>
                </a:lnTo>
                <a:lnTo>
                  <a:pt x="270" y="122"/>
                </a:lnTo>
                <a:lnTo>
                  <a:pt x="268" y="139"/>
                </a:lnTo>
                <a:lnTo>
                  <a:pt x="268" y="139"/>
                </a:lnTo>
                <a:lnTo>
                  <a:pt x="267" y="147"/>
                </a:lnTo>
                <a:lnTo>
                  <a:pt x="267" y="147"/>
                </a:lnTo>
                <a:lnTo>
                  <a:pt x="267" y="148"/>
                </a:lnTo>
                <a:lnTo>
                  <a:pt x="267" y="148"/>
                </a:lnTo>
                <a:lnTo>
                  <a:pt x="267" y="150"/>
                </a:lnTo>
                <a:lnTo>
                  <a:pt x="267" y="150"/>
                </a:lnTo>
                <a:lnTo>
                  <a:pt x="267" y="151"/>
                </a:lnTo>
                <a:lnTo>
                  <a:pt x="267" y="151"/>
                </a:lnTo>
                <a:lnTo>
                  <a:pt x="265" y="167"/>
                </a:lnTo>
                <a:lnTo>
                  <a:pt x="265" y="167"/>
                </a:lnTo>
                <a:lnTo>
                  <a:pt x="263" y="169"/>
                </a:lnTo>
                <a:lnTo>
                  <a:pt x="263" y="169"/>
                </a:lnTo>
                <a:close/>
                <a:moveTo>
                  <a:pt x="216" y="8"/>
                </a:moveTo>
                <a:lnTo>
                  <a:pt x="216" y="8"/>
                </a:lnTo>
                <a:lnTo>
                  <a:pt x="214" y="8"/>
                </a:lnTo>
                <a:lnTo>
                  <a:pt x="214" y="8"/>
                </a:lnTo>
                <a:lnTo>
                  <a:pt x="207" y="8"/>
                </a:lnTo>
                <a:lnTo>
                  <a:pt x="207" y="8"/>
                </a:lnTo>
                <a:lnTo>
                  <a:pt x="205" y="8"/>
                </a:lnTo>
                <a:lnTo>
                  <a:pt x="205" y="8"/>
                </a:lnTo>
                <a:lnTo>
                  <a:pt x="199" y="17"/>
                </a:lnTo>
                <a:lnTo>
                  <a:pt x="199" y="17"/>
                </a:lnTo>
                <a:lnTo>
                  <a:pt x="194" y="25"/>
                </a:lnTo>
                <a:lnTo>
                  <a:pt x="194" y="25"/>
                </a:lnTo>
                <a:lnTo>
                  <a:pt x="191" y="30"/>
                </a:lnTo>
                <a:lnTo>
                  <a:pt x="191" y="30"/>
                </a:lnTo>
                <a:lnTo>
                  <a:pt x="180" y="47"/>
                </a:lnTo>
                <a:lnTo>
                  <a:pt x="180" y="47"/>
                </a:lnTo>
                <a:lnTo>
                  <a:pt x="162" y="74"/>
                </a:lnTo>
                <a:lnTo>
                  <a:pt x="162" y="74"/>
                </a:lnTo>
                <a:lnTo>
                  <a:pt x="158" y="81"/>
                </a:lnTo>
                <a:lnTo>
                  <a:pt x="158" y="81"/>
                </a:lnTo>
                <a:lnTo>
                  <a:pt x="145" y="104"/>
                </a:lnTo>
                <a:lnTo>
                  <a:pt x="145" y="104"/>
                </a:lnTo>
                <a:lnTo>
                  <a:pt x="132" y="122"/>
                </a:lnTo>
                <a:lnTo>
                  <a:pt x="132" y="122"/>
                </a:lnTo>
                <a:lnTo>
                  <a:pt x="123" y="137"/>
                </a:lnTo>
                <a:lnTo>
                  <a:pt x="123" y="137"/>
                </a:lnTo>
                <a:lnTo>
                  <a:pt x="110" y="159"/>
                </a:lnTo>
                <a:lnTo>
                  <a:pt x="110" y="159"/>
                </a:lnTo>
                <a:lnTo>
                  <a:pt x="99" y="177"/>
                </a:lnTo>
                <a:lnTo>
                  <a:pt x="99" y="177"/>
                </a:lnTo>
                <a:lnTo>
                  <a:pt x="95" y="186"/>
                </a:lnTo>
                <a:lnTo>
                  <a:pt x="95" y="186"/>
                </a:lnTo>
                <a:lnTo>
                  <a:pt x="88" y="196"/>
                </a:lnTo>
                <a:lnTo>
                  <a:pt x="88" y="196"/>
                </a:lnTo>
                <a:lnTo>
                  <a:pt x="80" y="211"/>
                </a:lnTo>
                <a:lnTo>
                  <a:pt x="80" y="211"/>
                </a:lnTo>
                <a:lnTo>
                  <a:pt x="77" y="215"/>
                </a:lnTo>
                <a:lnTo>
                  <a:pt x="77" y="215"/>
                </a:lnTo>
                <a:lnTo>
                  <a:pt x="69" y="230"/>
                </a:lnTo>
                <a:lnTo>
                  <a:pt x="69" y="230"/>
                </a:lnTo>
                <a:lnTo>
                  <a:pt x="61" y="243"/>
                </a:lnTo>
                <a:lnTo>
                  <a:pt x="61" y="243"/>
                </a:lnTo>
                <a:lnTo>
                  <a:pt x="55" y="254"/>
                </a:lnTo>
                <a:lnTo>
                  <a:pt x="55" y="254"/>
                </a:lnTo>
                <a:lnTo>
                  <a:pt x="52" y="260"/>
                </a:lnTo>
                <a:lnTo>
                  <a:pt x="52" y="260"/>
                </a:lnTo>
                <a:lnTo>
                  <a:pt x="52" y="262"/>
                </a:lnTo>
                <a:lnTo>
                  <a:pt x="52" y="262"/>
                </a:lnTo>
                <a:lnTo>
                  <a:pt x="52" y="263"/>
                </a:lnTo>
                <a:lnTo>
                  <a:pt x="52" y="263"/>
                </a:lnTo>
                <a:lnTo>
                  <a:pt x="49" y="263"/>
                </a:lnTo>
                <a:lnTo>
                  <a:pt x="49" y="263"/>
                </a:lnTo>
                <a:lnTo>
                  <a:pt x="47" y="262"/>
                </a:lnTo>
                <a:lnTo>
                  <a:pt x="47" y="259"/>
                </a:lnTo>
                <a:lnTo>
                  <a:pt x="47" y="259"/>
                </a:lnTo>
                <a:lnTo>
                  <a:pt x="52" y="254"/>
                </a:lnTo>
                <a:lnTo>
                  <a:pt x="52" y="254"/>
                </a:lnTo>
                <a:lnTo>
                  <a:pt x="55" y="249"/>
                </a:lnTo>
                <a:lnTo>
                  <a:pt x="55" y="249"/>
                </a:lnTo>
                <a:lnTo>
                  <a:pt x="61" y="238"/>
                </a:lnTo>
                <a:lnTo>
                  <a:pt x="61" y="238"/>
                </a:lnTo>
                <a:lnTo>
                  <a:pt x="68" y="227"/>
                </a:lnTo>
                <a:lnTo>
                  <a:pt x="68" y="227"/>
                </a:lnTo>
                <a:lnTo>
                  <a:pt x="79" y="207"/>
                </a:lnTo>
                <a:lnTo>
                  <a:pt x="79" y="207"/>
                </a:lnTo>
                <a:lnTo>
                  <a:pt x="82" y="202"/>
                </a:lnTo>
                <a:lnTo>
                  <a:pt x="82" y="202"/>
                </a:lnTo>
                <a:lnTo>
                  <a:pt x="90" y="188"/>
                </a:lnTo>
                <a:lnTo>
                  <a:pt x="90" y="188"/>
                </a:lnTo>
                <a:lnTo>
                  <a:pt x="99" y="174"/>
                </a:lnTo>
                <a:lnTo>
                  <a:pt x="99" y="174"/>
                </a:lnTo>
                <a:lnTo>
                  <a:pt x="110" y="155"/>
                </a:lnTo>
                <a:lnTo>
                  <a:pt x="110" y="155"/>
                </a:lnTo>
                <a:lnTo>
                  <a:pt x="114" y="147"/>
                </a:lnTo>
                <a:lnTo>
                  <a:pt x="114" y="147"/>
                </a:lnTo>
                <a:lnTo>
                  <a:pt x="123" y="131"/>
                </a:lnTo>
                <a:lnTo>
                  <a:pt x="123" y="131"/>
                </a:lnTo>
                <a:lnTo>
                  <a:pt x="139" y="107"/>
                </a:lnTo>
                <a:lnTo>
                  <a:pt x="139" y="107"/>
                </a:lnTo>
                <a:lnTo>
                  <a:pt x="153" y="85"/>
                </a:lnTo>
                <a:lnTo>
                  <a:pt x="153" y="85"/>
                </a:lnTo>
                <a:lnTo>
                  <a:pt x="172" y="55"/>
                </a:lnTo>
                <a:lnTo>
                  <a:pt x="172" y="55"/>
                </a:lnTo>
                <a:lnTo>
                  <a:pt x="180" y="43"/>
                </a:lnTo>
                <a:lnTo>
                  <a:pt x="180" y="43"/>
                </a:lnTo>
                <a:lnTo>
                  <a:pt x="186" y="32"/>
                </a:lnTo>
                <a:lnTo>
                  <a:pt x="186" y="32"/>
                </a:lnTo>
                <a:lnTo>
                  <a:pt x="191" y="24"/>
                </a:lnTo>
                <a:lnTo>
                  <a:pt x="191" y="24"/>
                </a:lnTo>
                <a:lnTo>
                  <a:pt x="194" y="19"/>
                </a:lnTo>
                <a:lnTo>
                  <a:pt x="194" y="19"/>
                </a:lnTo>
                <a:lnTo>
                  <a:pt x="202" y="8"/>
                </a:lnTo>
                <a:lnTo>
                  <a:pt x="202" y="8"/>
                </a:lnTo>
                <a:lnTo>
                  <a:pt x="203" y="8"/>
                </a:lnTo>
                <a:lnTo>
                  <a:pt x="203" y="8"/>
                </a:lnTo>
                <a:lnTo>
                  <a:pt x="196" y="8"/>
                </a:lnTo>
                <a:lnTo>
                  <a:pt x="196" y="8"/>
                </a:lnTo>
                <a:lnTo>
                  <a:pt x="194" y="8"/>
                </a:lnTo>
                <a:lnTo>
                  <a:pt x="194" y="8"/>
                </a:lnTo>
                <a:lnTo>
                  <a:pt x="191" y="13"/>
                </a:lnTo>
                <a:lnTo>
                  <a:pt x="191" y="13"/>
                </a:lnTo>
                <a:lnTo>
                  <a:pt x="186" y="21"/>
                </a:lnTo>
                <a:lnTo>
                  <a:pt x="186" y="21"/>
                </a:lnTo>
                <a:lnTo>
                  <a:pt x="177" y="35"/>
                </a:lnTo>
                <a:lnTo>
                  <a:pt x="177" y="35"/>
                </a:lnTo>
                <a:lnTo>
                  <a:pt x="162" y="57"/>
                </a:lnTo>
                <a:lnTo>
                  <a:pt x="162" y="57"/>
                </a:lnTo>
                <a:lnTo>
                  <a:pt x="151" y="74"/>
                </a:lnTo>
                <a:lnTo>
                  <a:pt x="151" y="74"/>
                </a:lnTo>
                <a:lnTo>
                  <a:pt x="139" y="96"/>
                </a:lnTo>
                <a:lnTo>
                  <a:pt x="139" y="96"/>
                </a:lnTo>
                <a:lnTo>
                  <a:pt x="129" y="110"/>
                </a:lnTo>
                <a:lnTo>
                  <a:pt x="129" y="110"/>
                </a:lnTo>
                <a:lnTo>
                  <a:pt x="114" y="136"/>
                </a:lnTo>
                <a:lnTo>
                  <a:pt x="114" y="136"/>
                </a:lnTo>
                <a:lnTo>
                  <a:pt x="93" y="167"/>
                </a:lnTo>
                <a:lnTo>
                  <a:pt x="93" y="167"/>
                </a:lnTo>
                <a:lnTo>
                  <a:pt x="82" y="188"/>
                </a:lnTo>
                <a:lnTo>
                  <a:pt x="82" y="188"/>
                </a:lnTo>
                <a:lnTo>
                  <a:pt x="73" y="202"/>
                </a:lnTo>
                <a:lnTo>
                  <a:pt x="73" y="202"/>
                </a:lnTo>
                <a:lnTo>
                  <a:pt x="68" y="213"/>
                </a:lnTo>
                <a:lnTo>
                  <a:pt x="68" y="213"/>
                </a:lnTo>
                <a:lnTo>
                  <a:pt x="65" y="218"/>
                </a:lnTo>
                <a:lnTo>
                  <a:pt x="65" y="218"/>
                </a:lnTo>
                <a:lnTo>
                  <a:pt x="58" y="229"/>
                </a:lnTo>
                <a:lnTo>
                  <a:pt x="58" y="229"/>
                </a:lnTo>
                <a:lnTo>
                  <a:pt x="52" y="240"/>
                </a:lnTo>
                <a:lnTo>
                  <a:pt x="52" y="240"/>
                </a:lnTo>
                <a:lnTo>
                  <a:pt x="49" y="245"/>
                </a:lnTo>
                <a:lnTo>
                  <a:pt x="49" y="245"/>
                </a:lnTo>
                <a:lnTo>
                  <a:pt x="47" y="251"/>
                </a:lnTo>
                <a:lnTo>
                  <a:pt x="47" y="251"/>
                </a:lnTo>
                <a:lnTo>
                  <a:pt x="46" y="251"/>
                </a:lnTo>
                <a:lnTo>
                  <a:pt x="46" y="251"/>
                </a:lnTo>
                <a:lnTo>
                  <a:pt x="44" y="254"/>
                </a:lnTo>
                <a:lnTo>
                  <a:pt x="44" y="254"/>
                </a:lnTo>
                <a:lnTo>
                  <a:pt x="36" y="263"/>
                </a:lnTo>
                <a:lnTo>
                  <a:pt x="36" y="263"/>
                </a:lnTo>
                <a:lnTo>
                  <a:pt x="36" y="265"/>
                </a:lnTo>
                <a:lnTo>
                  <a:pt x="36" y="265"/>
                </a:lnTo>
                <a:lnTo>
                  <a:pt x="39" y="276"/>
                </a:lnTo>
                <a:lnTo>
                  <a:pt x="39" y="276"/>
                </a:lnTo>
                <a:lnTo>
                  <a:pt x="39" y="278"/>
                </a:lnTo>
                <a:lnTo>
                  <a:pt x="39" y="278"/>
                </a:lnTo>
                <a:lnTo>
                  <a:pt x="43" y="271"/>
                </a:lnTo>
                <a:lnTo>
                  <a:pt x="43" y="271"/>
                </a:lnTo>
                <a:lnTo>
                  <a:pt x="44" y="265"/>
                </a:lnTo>
                <a:lnTo>
                  <a:pt x="44" y="265"/>
                </a:lnTo>
                <a:lnTo>
                  <a:pt x="46" y="263"/>
                </a:lnTo>
                <a:lnTo>
                  <a:pt x="47" y="263"/>
                </a:lnTo>
                <a:lnTo>
                  <a:pt x="47" y="263"/>
                </a:lnTo>
                <a:lnTo>
                  <a:pt x="49" y="265"/>
                </a:lnTo>
                <a:lnTo>
                  <a:pt x="49" y="267"/>
                </a:lnTo>
                <a:lnTo>
                  <a:pt x="49" y="267"/>
                </a:lnTo>
                <a:lnTo>
                  <a:pt x="47" y="268"/>
                </a:lnTo>
                <a:lnTo>
                  <a:pt x="47" y="268"/>
                </a:lnTo>
                <a:lnTo>
                  <a:pt x="41" y="279"/>
                </a:lnTo>
                <a:lnTo>
                  <a:pt x="41" y="279"/>
                </a:lnTo>
                <a:lnTo>
                  <a:pt x="41" y="281"/>
                </a:lnTo>
                <a:lnTo>
                  <a:pt x="41" y="281"/>
                </a:lnTo>
                <a:lnTo>
                  <a:pt x="43" y="287"/>
                </a:lnTo>
                <a:lnTo>
                  <a:pt x="43" y="287"/>
                </a:lnTo>
                <a:lnTo>
                  <a:pt x="43" y="287"/>
                </a:lnTo>
                <a:lnTo>
                  <a:pt x="43" y="287"/>
                </a:lnTo>
                <a:lnTo>
                  <a:pt x="46" y="282"/>
                </a:lnTo>
                <a:lnTo>
                  <a:pt x="46" y="282"/>
                </a:lnTo>
                <a:lnTo>
                  <a:pt x="55" y="268"/>
                </a:lnTo>
                <a:lnTo>
                  <a:pt x="55" y="268"/>
                </a:lnTo>
                <a:lnTo>
                  <a:pt x="57" y="267"/>
                </a:lnTo>
                <a:lnTo>
                  <a:pt x="57" y="267"/>
                </a:lnTo>
                <a:lnTo>
                  <a:pt x="63" y="256"/>
                </a:lnTo>
                <a:lnTo>
                  <a:pt x="63" y="256"/>
                </a:lnTo>
                <a:lnTo>
                  <a:pt x="74" y="238"/>
                </a:lnTo>
                <a:lnTo>
                  <a:pt x="74" y="238"/>
                </a:lnTo>
                <a:lnTo>
                  <a:pt x="77" y="234"/>
                </a:lnTo>
                <a:lnTo>
                  <a:pt x="77" y="234"/>
                </a:lnTo>
                <a:lnTo>
                  <a:pt x="85" y="218"/>
                </a:lnTo>
                <a:lnTo>
                  <a:pt x="85" y="218"/>
                </a:lnTo>
                <a:lnTo>
                  <a:pt x="90" y="211"/>
                </a:lnTo>
                <a:lnTo>
                  <a:pt x="90" y="211"/>
                </a:lnTo>
                <a:lnTo>
                  <a:pt x="96" y="199"/>
                </a:lnTo>
                <a:lnTo>
                  <a:pt x="96" y="199"/>
                </a:lnTo>
                <a:lnTo>
                  <a:pt x="110" y="175"/>
                </a:lnTo>
                <a:lnTo>
                  <a:pt x="110" y="175"/>
                </a:lnTo>
                <a:lnTo>
                  <a:pt x="123" y="155"/>
                </a:lnTo>
                <a:lnTo>
                  <a:pt x="123" y="155"/>
                </a:lnTo>
                <a:lnTo>
                  <a:pt x="142" y="125"/>
                </a:lnTo>
                <a:lnTo>
                  <a:pt x="142" y="125"/>
                </a:lnTo>
                <a:lnTo>
                  <a:pt x="151" y="110"/>
                </a:lnTo>
                <a:lnTo>
                  <a:pt x="151" y="110"/>
                </a:lnTo>
                <a:lnTo>
                  <a:pt x="164" y="88"/>
                </a:lnTo>
                <a:lnTo>
                  <a:pt x="164" y="88"/>
                </a:lnTo>
                <a:lnTo>
                  <a:pt x="178" y="66"/>
                </a:lnTo>
                <a:lnTo>
                  <a:pt x="178" y="66"/>
                </a:lnTo>
                <a:lnTo>
                  <a:pt x="189" y="52"/>
                </a:lnTo>
                <a:lnTo>
                  <a:pt x="189" y="52"/>
                </a:lnTo>
                <a:lnTo>
                  <a:pt x="194" y="43"/>
                </a:lnTo>
                <a:lnTo>
                  <a:pt x="194" y="43"/>
                </a:lnTo>
                <a:lnTo>
                  <a:pt x="207" y="25"/>
                </a:lnTo>
                <a:lnTo>
                  <a:pt x="207" y="25"/>
                </a:lnTo>
                <a:lnTo>
                  <a:pt x="211" y="17"/>
                </a:lnTo>
                <a:lnTo>
                  <a:pt x="211" y="17"/>
                </a:lnTo>
                <a:lnTo>
                  <a:pt x="216" y="10"/>
                </a:ln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close/>
                <a:moveTo>
                  <a:pt x="257" y="52"/>
                </a:moveTo>
                <a:lnTo>
                  <a:pt x="257" y="52"/>
                </a:lnTo>
                <a:lnTo>
                  <a:pt x="257" y="54"/>
                </a:lnTo>
                <a:lnTo>
                  <a:pt x="257" y="54"/>
                </a:lnTo>
                <a:lnTo>
                  <a:pt x="243" y="73"/>
                </a:lnTo>
                <a:lnTo>
                  <a:pt x="243" y="73"/>
                </a:lnTo>
                <a:lnTo>
                  <a:pt x="233" y="87"/>
                </a:lnTo>
                <a:lnTo>
                  <a:pt x="233" y="87"/>
                </a:lnTo>
                <a:lnTo>
                  <a:pt x="222" y="103"/>
                </a:lnTo>
                <a:lnTo>
                  <a:pt x="222" y="103"/>
                </a:lnTo>
                <a:lnTo>
                  <a:pt x="213" y="117"/>
                </a:lnTo>
                <a:lnTo>
                  <a:pt x="203" y="131"/>
                </a:lnTo>
                <a:lnTo>
                  <a:pt x="203" y="131"/>
                </a:lnTo>
                <a:lnTo>
                  <a:pt x="192" y="151"/>
                </a:lnTo>
                <a:lnTo>
                  <a:pt x="192" y="151"/>
                </a:lnTo>
                <a:lnTo>
                  <a:pt x="177" y="178"/>
                </a:lnTo>
                <a:lnTo>
                  <a:pt x="177" y="178"/>
                </a:lnTo>
                <a:lnTo>
                  <a:pt x="169" y="193"/>
                </a:lnTo>
                <a:lnTo>
                  <a:pt x="169" y="193"/>
                </a:lnTo>
                <a:lnTo>
                  <a:pt x="153" y="219"/>
                </a:lnTo>
                <a:lnTo>
                  <a:pt x="153" y="219"/>
                </a:lnTo>
                <a:lnTo>
                  <a:pt x="144" y="234"/>
                </a:lnTo>
                <a:lnTo>
                  <a:pt x="144" y="234"/>
                </a:lnTo>
                <a:lnTo>
                  <a:pt x="126" y="262"/>
                </a:lnTo>
                <a:lnTo>
                  <a:pt x="126" y="262"/>
                </a:lnTo>
                <a:lnTo>
                  <a:pt x="112" y="286"/>
                </a:lnTo>
                <a:lnTo>
                  <a:pt x="112" y="286"/>
                </a:lnTo>
                <a:lnTo>
                  <a:pt x="106" y="297"/>
                </a:lnTo>
                <a:lnTo>
                  <a:pt x="106" y="297"/>
                </a:lnTo>
                <a:lnTo>
                  <a:pt x="99" y="306"/>
                </a:lnTo>
                <a:lnTo>
                  <a:pt x="99" y="306"/>
                </a:lnTo>
                <a:lnTo>
                  <a:pt x="95" y="316"/>
                </a:lnTo>
                <a:lnTo>
                  <a:pt x="95" y="316"/>
                </a:lnTo>
                <a:lnTo>
                  <a:pt x="88" y="323"/>
                </a:lnTo>
                <a:lnTo>
                  <a:pt x="88" y="323"/>
                </a:lnTo>
                <a:lnTo>
                  <a:pt x="82" y="334"/>
                </a:lnTo>
                <a:lnTo>
                  <a:pt x="82" y="334"/>
                </a:lnTo>
                <a:lnTo>
                  <a:pt x="79" y="341"/>
                </a:lnTo>
                <a:lnTo>
                  <a:pt x="79" y="341"/>
                </a:lnTo>
                <a:lnTo>
                  <a:pt x="69" y="355"/>
                </a:lnTo>
                <a:lnTo>
                  <a:pt x="69" y="355"/>
                </a:lnTo>
                <a:lnTo>
                  <a:pt x="68" y="360"/>
                </a:lnTo>
                <a:lnTo>
                  <a:pt x="65" y="363"/>
                </a:lnTo>
                <a:lnTo>
                  <a:pt x="65" y="363"/>
                </a:lnTo>
                <a:lnTo>
                  <a:pt x="68" y="377"/>
                </a:lnTo>
                <a:lnTo>
                  <a:pt x="68" y="377"/>
                </a:lnTo>
                <a:lnTo>
                  <a:pt x="71" y="372"/>
                </a:lnTo>
                <a:lnTo>
                  <a:pt x="71" y="372"/>
                </a:lnTo>
                <a:lnTo>
                  <a:pt x="74" y="366"/>
                </a:lnTo>
                <a:lnTo>
                  <a:pt x="74" y="366"/>
                </a:lnTo>
                <a:lnTo>
                  <a:pt x="79" y="358"/>
                </a:lnTo>
                <a:lnTo>
                  <a:pt x="79" y="358"/>
                </a:lnTo>
                <a:lnTo>
                  <a:pt x="85" y="347"/>
                </a:lnTo>
                <a:lnTo>
                  <a:pt x="85" y="347"/>
                </a:lnTo>
                <a:lnTo>
                  <a:pt x="91" y="336"/>
                </a:lnTo>
                <a:lnTo>
                  <a:pt x="91" y="336"/>
                </a:lnTo>
                <a:lnTo>
                  <a:pt x="95" y="331"/>
                </a:lnTo>
                <a:lnTo>
                  <a:pt x="95" y="331"/>
                </a:lnTo>
                <a:lnTo>
                  <a:pt x="109" y="308"/>
                </a:lnTo>
                <a:lnTo>
                  <a:pt x="109" y="308"/>
                </a:lnTo>
                <a:lnTo>
                  <a:pt x="109" y="306"/>
                </a:lnTo>
                <a:lnTo>
                  <a:pt x="109" y="306"/>
                </a:lnTo>
                <a:lnTo>
                  <a:pt x="110" y="301"/>
                </a:lnTo>
                <a:lnTo>
                  <a:pt x="110" y="301"/>
                </a:lnTo>
                <a:lnTo>
                  <a:pt x="115" y="286"/>
                </a:lnTo>
                <a:lnTo>
                  <a:pt x="115" y="286"/>
                </a:lnTo>
                <a:lnTo>
                  <a:pt x="118" y="279"/>
                </a:lnTo>
                <a:lnTo>
                  <a:pt x="118" y="279"/>
                </a:lnTo>
                <a:lnTo>
                  <a:pt x="123" y="273"/>
                </a:lnTo>
                <a:lnTo>
                  <a:pt x="128" y="267"/>
                </a:lnTo>
                <a:lnTo>
                  <a:pt x="128" y="267"/>
                </a:lnTo>
                <a:lnTo>
                  <a:pt x="132" y="263"/>
                </a:lnTo>
                <a:lnTo>
                  <a:pt x="137" y="260"/>
                </a:lnTo>
                <a:lnTo>
                  <a:pt x="137" y="260"/>
                </a:lnTo>
                <a:lnTo>
                  <a:pt x="139" y="260"/>
                </a:lnTo>
                <a:lnTo>
                  <a:pt x="139" y="260"/>
                </a:lnTo>
                <a:lnTo>
                  <a:pt x="147" y="249"/>
                </a:lnTo>
                <a:lnTo>
                  <a:pt x="147" y="249"/>
                </a:lnTo>
                <a:lnTo>
                  <a:pt x="161" y="229"/>
                </a:lnTo>
                <a:lnTo>
                  <a:pt x="161" y="229"/>
                </a:lnTo>
                <a:lnTo>
                  <a:pt x="170" y="213"/>
                </a:lnTo>
                <a:lnTo>
                  <a:pt x="170" y="213"/>
                </a:lnTo>
                <a:lnTo>
                  <a:pt x="180" y="199"/>
                </a:lnTo>
                <a:lnTo>
                  <a:pt x="180" y="199"/>
                </a:lnTo>
                <a:lnTo>
                  <a:pt x="188" y="186"/>
                </a:lnTo>
                <a:lnTo>
                  <a:pt x="188" y="186"/>
                </a:lnTo>
                <a:lnTo>
                  <a:pt x="202" y="159"/>
                </a:lnTo>
                <a:lnTo>
                  <a:pt x="202" y="159"/>
                </a:lnTo>
                <a:lnTo>
                  <a:pt x="207" y="153"/>
                </a:lnTo>
                <a:lnTo>
                  <a:pt x="207" y="153"/>
                </a:lnTo>
                <a:lnTo>
                  <a:pt x="221" y="131"/>
                </a:lnTo>
                <a:lnTo>
                  <a:pt x="221" y="131"/>
                </a:lnTo>
                <a:lnTo>
                  <a:pt x="232" y="115"/>
                </a:lnTo>
                <a:lnTo>
                  <a:pt x="232" y="115"/>
                </a:lnTo>
                <a:lnTo>
                  <a:pt x="240" y="101"/>
                </a:lnTo>
                <a:lnTo>
                  <a:pt x="240" y="101"/>
                </a:lnTo>
                <a:lnTo>
                  <a:pt x="248" y="88"/>
                </a:lnTo>
                <a:lnTo>
                  <a:pt x="248" y="88"/>
                </a:lnTo>
                <a:lnTo>
                  <a:pt x="256" y="74"/>
                </a:lnTo>
                <a:lnTo>
                  <a:pt x="256" y="74"/>
                </a:lnTo>
                <a:lnTo>
                  <a:pt x="260" y="65"/>
                </a:lnTo>
                <a:lnTo>
                  <a:pt x="260" y="65"/>
                </a:lnTo>
                <a:lnTo>
                  <a:pt x="262" y="63"/>
                </a:lnTo>
                <a:lnTo>
                  <a:pt x="262" y="63"/>
                </a:lnTo>
                <a:lnTo>
                  <a:pt x="257" y="52"/>
                </a:lnTo>
                <a:lnTo>
                  <a:pt x="257" y="52"/>
                </a:lnTo>
                <a:close/>
                <a:moveTo>
                  <a:pt x="63" y="360"/>
                </a:moveTo>
                <a:lnTo>
                  <a:pt x="63" y="360"/>
                </a:lnTo>
                <a:lnTo>
                  <a:pt x="65" y="358"/>
                </a:lnTo>
                <a:lnTo>
                  <a:pt x="65" y="358"/>
                </a:lnTo>
                <a:lnTo>
                  <a:pt x="68" y="353"/>
                </a:lnTo>
                <a:lnTo>
                  <a:pt x="68" y="353"/>
                </a:lnTo>
                <a:lnTo>
                  <a:pt x="74" y="342"/>
                </a:lnTo>
                <a:lnTo>
                  <a:pt x="74" y="342"/>
                </a:lnTo>
                <a:lnTo>
                  <a:pt x="80" y="331"/>
                </a:lnTo>
                <a:lnTo>
                  <a:pt x="80" y="331"/>
                </a:lnTo>
                <a:lnTo>
                  <a:pt x="84" y="325"/>
                </a:lnTo>
                <a:lnTo>
                  <a:pt x="84" y="325"/>
                </a:lnTo>
                <a:lnTo>
                  <a:pt x="88" y="319"/>
                </a:lnTo>
                <a:lnTo>
                  <a:pt x="88" y="319"/>
                </a:lnTo>
                <a:lnTo>
                  <a:pt x="99" y="303"/>
                </a:lnTo>
                <a:lnTo>
                  <a:pt x="99" y="303"/>
                </a:lnTo>
                <a:lnTo>
                  <a:pt x="104" y="293"/>
                </a:lnTo>
                <a:lnTo>
                  <a:pt x="104" y="293"/>
                </a:lnTo>
                <a:lnTo>
                  <a:pt x="109" y="287"/>
                </a:lnTo>
                <a:lnTo>
                  <a:pt x="109" y="287"/>
                </a:lnTo>
                <a:lnTo>
                  <a:pt x="123" y="262"/>
                </a:lnTo>
                <a:lnTo>
                  <a:pt x="123" y="262"/>
                </a:lnTo>
                <a:lnTo>
                  <a:pt x="136" y="241"/>
                </a:lnTo>
                <a:lnTo>
                  <a:pt x="136" y="241"/>
                </a:lnTo>
                <a:lnTo>
                  <a:pt x="148" y="222"/>
                </a:lnTo>
                <a:lnTo>
                  <a:pt x="148" y="222"/>
                </a:lnTo>
                <a:lnTo>
                  <a:pt x="158" y="205"/>
                </a:lnTo>
                <a:lnTo>
                  <a:pt x="158" y="205"/>
                </a:lnTo>
                <a:lnTo>
                  <a:pt x="162" y="197"/>
                </a:lnTo>
                <a:lnTo>
                  <a:pt x="162" y="197"/>
                </a:lnTo>
                <a:lnTo>
                  <a:pt x="180" y="169"/>
                </a:lnTo>
                <a:lnTo>
                  <a:pt x="180" y="169"/>
                </a:lnTo>
                <a:lnTo>
                  <a:pt x="188" y="153"/>
                </a:lnTo>
                <a:lnTo>
                  <a:pt x="188" y="153"/>
                </a:lnTo>
                <a:lnTo>
                  <a:pt x="196" y="139"/>
                </a:lnTo>
                <a:lnTo>
                  <a:pt x="196" y="139"/>
                </a:lnTo>
                <a:lnTo>
                  <a:pt x="202" y="129"/>
                </a:lnTo>
                <a:lnTo>
                  <a:pt x="202" y="129"/>
                </a:lnTo>
                <a:lnTo>
                  <a:pt x="205" y="125"/>
                </a:lnTo>
                <a:lnTo>
                  <a:pt x="205" y="125"/>
                </a:lnTo>
                <a:lnTo>
                  <a:pt x="218" y="106"/>
                </a:lnTo>
                <a:lnTo>
                  <a:pt x="218" y="106"/>
                </a:lnTo>
                <a:lnTo>
                  <a:pt x="227" y="92"/>
                </a:lnTo>
                <a:lnTo>
                  <a:pt x="227" y="92"/>
                </a:lnTo>
                <a:lnTo>
                  <a:pt x="237" y="79"/>
                </a:lnTo>
                <a:lnTo>
                  <a:pt x="237" y="79"/>
                </a:lnTo>
                <a:lnTo>
                  <a:pt x="246" y="63"/>
                </a:lnTo>
                <a:lnTo>
                  <a:pt x="246" y="63"/>
                </a:lnTo>
                <a:lnTo>
                  <a:pt x="256" y="51"/>
                </a:lnTo>
                <a:lnTo>
                  <a:pt x="256" y="51"/>
                </a:lnTo>
                <a:lnTo>
                  <a:pt x="257" y="49"/>
                </a:lnTo>
                <a:lnTo>
                  <a:pt x="257" y="49"/>
                </a:lnTo>
                <a:lnTo>
                  <a:pt x="254" y="43"/>
                </a:lnTo>
                <a:lnTo>
                  <a:pt x="254" y="43"/>
                </a:lnTo>
                <a:lnTo>
                  <a:pt x="252" y="41"/>
                </a:lnTo>
                <a:lnTo>
                  <a:pt x="252" y="41"/>
                </a:lnTo>
                <a:lnTo>
                  <a:pt x="252" y="43"/>
                </a:lnTo>
                <a:lnTo>
                  <a:pt x="252" y="43"/>
                </a:lnTo>
                <a:lnTo>
                  <a:pt x="244" y="54"/>
                </a:lnTo>
                <a:lnTo>
                  <a:pt x="244" y="54"/>
                </a:lnTo>
                <a:lnTo>
                  <a:pt x="232" y="71"/>
                </a:lnTo>
                <a:lnTo>
                  <a:pt x="232" y="71"/>
                </a:lnTo>
                <a:lnTo>
                  <a:pt x="216" y="93"/>
                </a:lnTo>
                <a:lnTo>
                  <a:pt x="216" y="93"/>
                </a:lnTo>
                <a:lnTo>
                  <a:pt x="208" y="104"/>
                </a:lnTo>
                <a:lnTo>
                  <a:pt x="208" y="104"/>
                </a:lnTo>
                <a:lnTo>
                  <a:pt x="202" y="112"/>
                </a:lnTo>
                <a:lnTo>
                  <a:pt x="202" y="112"/>
                </a:lnTo>
                <a:lnTo>
                  <a:pt x="192" y="128"/>
                </a:lnTo>
                <a:lnTo>
                  <a:pt x="192" y="128"/>
                </a:lnTo>
                <a:lnTo>
                  <a:pt x="185" y="140"/>
                </a:lnTo>
                <a:lnTo>
                  <a:pt x="185" y="140"/>
                </a:lnTo>
                <a:lnTo>
                  <a:pt x="173" y="158"/>
                </a:lnTo>
                <a:lnTo>
                  <a:pt x="173" y="158"/>
                </a:lnTo>
                <a:lnTo>
                  <a:pt x="159" y="183"/>
                </a:lnTo>
                <a:lnTo>
                  <a:pt x="159" y="183"/>
                </a:lnTo>
                <a:lnTo>
                  <a:pt x="153" y="196"/>
                </a:lnTo>
                <a:lnTo>
                  <a:pt x="153" y="196"/>
                </a:lnTo>
                <a:lnTo>
                  <a:pt x="140" y="216"/>
                </a:lnTo>
                <a:lnTo>
                  <a:pt x="140" y="216"/>
                </a:lnTo>
                <a:lnTo>
                  <a:pt x="120" y="246"/>
                </a:lnTo>
                <a:lnTo>
                  <a:pt x="120" y="246"/>
                </a:lnTo>
                <a:lnTo>
                  <a:pt x="110" y="262"/>
                </a:lnTo>
                <a:lnTo>
                  <a:pt x="110" y="262"/>
                </a:lnTo>
                <a:lnTo>
                  <a:pt x="99" y="279"/>
                </a:lnTo>
                <a:lnTo>
                  <a:pt x="99" y="279"/>
                </a:lnTo>
                <a:lnTo>
                  <a:pt x="87" y="303"/>
                </a:lnTo>
                <a:lnTo>
                  <a:pt x="87" y="303"/>
                </a:lnTo>
                <a:lnTo>
                  <a:pt x="71" y="331"/>
                </a:lnTo>
                <a:lnTo>
                  <a:pt x="71" y="331"/>
                </a:lnTo>
                <a:lnTo>
                  <a:pt x="65" y="342"/>
                </a:lnTo>
                <a:lnTo>
                  <a:pt x="65" y="342"/>
                </a:lnTo>
                <a:lnTo>
                  <a:pt x="61" y="347"/>
                </a:lnTo>
                <a:lnTo>
                  <a:pt x="61" y="347"/>
                </a:lnTo>
                <a:lnTo>
                  <a:pt x="61" y="349"/>
                </a:lnTo>
                <a:lnTo>
                  <a:pt x="61" y="349"/>
                </a:lnTo>
                <a:lnTo>
                  <a:pt x="61" y="350"/>
                </a:lnTo>
                <a:lnTo>
                  <a:pt x="61" y="350"/>
                </a:lnTo>
                <a:lnTo>
                  <a:pt x="60" y="350"/>
                </a:lnTo>
                <a:lnTo>
                  <a:pt x="60" y="35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close/>
                <a:moveTo>
                  <a:pt x="230" y="13"/>
                </a:moveTo>
                <a:lnTo>
                  <a:pt x="230" y="13"/>
                </a:lnTo>
                <a:lnTo>
                  <a:pt x="230" y="13"/>
                </a:lnTo>
                <a:lnTo>
                  <a:pt x="230" y="13"/>
                </a:lnTo>
                <a:lnTo>
                  <a:pt x="222" y="22"/>
                </a:lnTo>
                <a:lnTo>
                  <a:pt x="222" y="22"/>
                </a:lnTo>
                <a:lnTo>
                  <a:pt x="216" y="32"/>
                </a:lnTo>
                <a:lnTo>
                  <a:pt x="216" y="32"/>
                </a:lnTo>
                <a:lnTo>
                  <a:pt x="213" y="38"/>
                </a:lnTo>
                <a:lnTo>
                  <a:pt x="213" y="38"/>
                </a:lnTo>
                <a:lnTo>
                  <a:pt x="203" y="52"/>
                </a:lnTo>
                <a:lnTo>
                  <a:pt x="203" y="52"/>
                </a:lnTo>
                <a:lnTo>
                  <a:pt x="192" y="69"/>
                </a:lnTo>
                <a:lnTo>
                  <a:pt x="192" y="69"/>
                </a:lnTo>
                <a:lnTo>
                  <a:pt x="175" y="98"/>
                </a:lnTo>
                <a:lnTo>
                  <a:pt x="175" y="98"/>
                </a:lnTo>
                <a:lnTo>
                  <a:pt x="159" y="123"/>
                </a:lnTo>
                <a:lnTo>
                  <a:pt x="159" y="123"/>
                </a:lnTo>
                <a:lnTo>
                  <a:pt x="150" y="137"/>
                </a:lnTo>
                <a:lnTo>
                  <a:pt x="150" y="137"/>
                </a:lnTo>
                <a:lnTo>
                  <a:pt x="137" y="158"/>
                </a:lnTo>
                <a:lnTo>
                  <a:pt x="137" y="158"/>
                </a:lnTo>
                <a:lnTo>
                  <a:pt x="131" y="167"/>
                </a:lnTo>
                <a:lnTo>
                  <a:pt x="131" y="167"/>
                </a:lnTo>
                <a:lnTo>
                  <a:pt x="121" y="185"/>
                </a:lnTo>
                <a:lnTo>
                  <a:pt x="121" y="185"/>
                </a:lnTo>
                <a:lnTo>
                  <a:pt x="109" y="205"/>
                </a:lnTo>
                <a:lnTo>
                  <a:pt x="109" y="205"/>
                </a:lnTo>
                <a:lnTo>
                  <a:pt x="101" y="219"/>
                </a:lnTo>
                <a:lnTo>
                  <a:pt x="101" y="219"/>
                </a:lnTo>
                <a:lnTo>
                  <a:pt x="91" y="237"/>
                </a:lnTo>
                <a:lnTo>
                  <a:pt x="91" y="237"/>
                </a:lnTo>
                <a:lnTo>
                  <a:pt x="85" y="246"/>
                </a:lnTo>
                <a:lnTo>
                  <a:pt x="85" y="246"/>
                </a:lnTo>
                <a:lnTo>
                  <a:pt x="74" y="263"/>
                </a:lnTo>
                <a:lnTo>
                  <a:pt x="74" y="263"/>
                </a:lnTo>
                <a:lnTo>
                  <a:pt x="69" y="271"/>
                </a:lnTo>
                <a:lnTo>
                  <a:pt x="69" y="271"/>
                </a:lnTo>
                <a:lnTo>
                  <a:pt x="61" y="282"/>
                </a:lnTo>
                <a:lnTo>
                  <a:pt x="61" y="282"/>
                </a:lnTo>
                <a:lnTo>
                  <a:pt x="57" y="292"/>
                </a:lnTo>
                <a:lnTo>
                  <a:pt x="57" y="292"/>
                </a:lnTo>
                <a:lnTo>
                  <a:pt x="50" y="300"/>
                </a:lnTo>
                <a:lnTo>
                  <a:pt x="50" y="300"/>
                </a:lnTo>
                <a:lnTo>
                  <a:pt x="47" y="303"/>
                </a:lnTo>
                <a:lnTo>
                  <a:pt x="47" y="303"/>
                </a:lnTo>
                <a:lnTo>
                  <a:pt x="47" y="305"/>
                </a:lnTo>
                <a:lnTo>
                  <a:pt x="47" y="305"/>
                </a:lnTo>
                <a:lnTo>
                  <a:pt x="50" y="312"/>
                </a:lnTo>
                <a:lnTo>
                  <a:pt x="50" y="312"/>
                </a:lnTo>
                <a:lnTo>
                  <a:pt x="50" y="317"/>
                </a:lnTo>
                <a:lnTo>
                  <a:pt x="50" y="317"/>
                </a:lnTo>
                <a:lnTo>
                  <a:pt x="52" y="316"/>
                </a:lnTo>
                <a:lnTo>
                  <a:pt x="52" y="316"/>
                </a:lnTo>
                <a:lnTo>
                  <a:pt x="61" y="301"/>
                </a:lnTo>
                <a:lnTo>
                  <a:pt x="61" y="301"/>
                </a:lnTo>
                <a:lnTo>
                  <a:pt x="65" y="297"/>
                </a:lnTo>
                <a:lnTo>
                  <a:pt x="65" y="297"/>
                </a:lnTo>
                <a:lnTo>
                  <a:pt x="73" y="281"/>
                </a:lnTo>
                <a:lnTo>
                  <a:pt x="73" y="281"/>
                </a:lnTo>
                <a:lnTo>
                  <a:pt x="76" y="278"/>
                </a:lnTo>
                <a:lnTo>
                  <a:pt x="76" y="278"/>
                </a:lnTo>
                <a:lnTo>
                  <a:pt x="90" y="251"/>
                </a:lnTo>
                <a:lnTo>
                  <a:pt x="90" y="251"/>
                </a:lnTo>
                <a:lnTo>
                  <a:pt x="96" y="241"/>
                </a:lnTo>
                <a:lnTo>
                  <a:pt x="96" y="241"/>
                </a:lnTo>
                <a:lnTo>
                  <a:pt x="99" y="237"/>
                </a:lnTo>
                <a:lnTo>
                  <a:pt x="99" y="237"/>
                </a:lnTo>
                <a:lnTo>
                  <a:pt x="107" y="226"/>
                </a:lnTo>
                <a:lnTo>
                  <a:pt x="107" y="226"/>
                </a:lnTo>
                <a:lnTo>
                  <a:pt x="125" y="200"/>
                </a:lnTo>
                <a:lnTo>
                  <a:pt x="125" y="200"/>
                </a:lnTo>
                <a:lnTo>
                  <a:pt x="132" y="186"/>
                </a:lnTo>
                <a:lnTo>
                  <a:pt x="132" y="186"/>
                </a:lnTo>
                <a:lnTo>
                  <a:pt x="142" y="170"/>
                </a:lnTo>
                <a:lnTo>
                  <a:pt x="142" y="170"/>
                </a:lnTo>
                <a:lnTo>
                  <a:pt x="159" y="144"/>
                </a:lnTo>
                <a:lnTo>
                  <a:pt x="159" y="144"/>
                </a:lnTo>
                <a:lnTo>
                  <a:pt x="173" y="120"/>
                </a:lnTo>
                <a:lnTo>
                  <a:pt x="173" y="120"/>
                </a:lnTo>
                <a:lnTo>
                  <a:pt x="183" y="103"/>
                </a:lnTo>
                <a:lnTo>
                  <a:pt x="183" y="103"/>
                </a:lnTo>
                <a:lnTo>
                  <a:pt x="189" y="95"/>
                </a:lnTo>
                <a:lnTo>
                  <a:pt x="189" y="95"/>
                </a:lnTo>
                <a:lnTo>
                  <a:pt x="203" y="71"/>
                </a:lnTo>
                <a:lnTo>
                  <a:pt x="203" y="71"/>
                </a:lnTo>
                <a:lnTo>
                  <a:pt x="218" y="49"/>
                </a:lnTo>
                <a:lnTo>
                  <a:pt x="218" y="49"/>
                </a:lnTo>
                <a:lnTo>
                  <a:pt x="233" y="25"/>
                </a:lnTo>
                <a:lnTo>
                  <a:pt x="233" y="25"/>
                </a:lnTo>
                <a:lnTo>
                  <a:pt x="237" y="21"/>
                </a:lnTo>
                <a:lnTo>
                  <a:pt x="237" y="21"/>
                </a:lnTo>
                <a:lnTo>
                  <a:pt x="238" y="19"/>
                </a:lnTo>
                <a:lnTo>
                  <a:pt x="238" y="19"/>
                </a:lnTo>
                <a:lnTo>
                  <a:pt x="238" y="17"/>
                </a:lnTo>
                <a:lnTo>
                  <a:pt x="238" y="17"/>
                </a:lnTo>
                <a:lnTo>
                  <a:pt x="233" y="14"/>
                </a:lnTo>
                <a:lnTo>
                  <a:pt x="230" y="13"/>
                </a:lnTo>
                <a:lnTo>
                  <a:pt x="230" y="13"/>
                </a:lnTo>
                <a:close/>
                <a:moveTo>
                  <a:pt x="265" y="103"/>
                </a:moveTo>
                <a:lnTo>
                  <a:pt x="265" y="103"/>
                </a:lnTo>
                <a:lnTo>
                  <a:pt x="265" y="103"/>
                </a:lnTo>
                <a:lnTo>
                  <a:pt x="265" y="103"/>
                </a:lnTo>
                <a:lnTo>
                  <a:pt x="262" y="106"/>
                </a:lnTo>
                <a:lnTo>
                  <a:pt x="262" y="106"/>
                </a:lnTo>
                <a:lnTo>
                  <a:pt x="254" y="118"/>
                </a:lnTo>
                <a:lnTo>
                  <a:pt x="254" y="118"/>
                </a:lnTo>
                <a:lnTo>
                  <a:pt x="249" y="128"/>
                </a:lnTo>
                <a:lnTo>
                  <a:pt x="249" y="128"/>
                </a:lnTo>
                <a:lnTo>
                  <a:pt x="244" y="137"/>
                </a:lnTo>
                <a:lnTo>
                  <a:pt x="244" y="137"/>
                </a:lnTo>
                <a:lnTo>
                  <a:pt x="240" y="145"/>
                </a:lnTo>
                <a:lnTo>
                  <a:pt x="240" y="145"/>
                </a:lnTo>
                <a:lnTo>
                  <a:pt x="227" y="166"/>
                </a:lnTo>
                <a:lnTo>
                  <a:pt x="227" y="166"/>
                </a:lnTo>
                <a:lnTo>
                  <a:pt x="219" y="177"/>
                </a:lnTo>
                <a:lnTo>
                  <a:pt x="219" y="177"/>
                </a:lnTo>
                <a:lnTo>
                  <a:pt x="213" y="188"/>
                </a:lnTo>
                <a:lnTo>
                  <a:pt x="213" y="188"/>
                </a:lnTo>
                <a:lnTo>
                  <a:pt x="205" y="202"/>
                </a:lnTo>
                <a:lnTo>
                  <a:pt x="205" y="202"/>
                </a:lnTo>
                <a:lnTo>
                  <a:pt x="185" y="232"/>
                </a:lnTo>
                <a:lnTo>
                  <a:pt x="185" y="232"/>
                </a:lnTo>
                <a:lnTo>
                  <a:pt x="172" y="251"/>
                </a:lnTo>
                <a:lnTo>
                  <a:pt x="172" y="251"/>
                </a:lnTo>
                <a:lnTo>
                  <a:pt x="162" y="267"/>
                </a:lnTo>
                <a:lnTo>
                  <a:pt x="162" y="267"/>
                </a:lnTo>
                <a:lnTo>
                  <a:pt x="158" y="273"/>
                </a:lnTo>
                <a:lnTo>
                  <a:pt x="158" y="273"/>
                </a:lnTo>
                <a:lnTo>
                  <a:pt x="159" y="275"/>
                </a:lnTo>
                <a:lnTo>
                  <a:pt x="159" y="275"/>
                </a:lnTo>
                <a:lnTo>
                  <a:pt x="161" y="278"/>
                </a:lnTo>
                <a:lnTo>
                  <a:pt x="161" y="278"/>
                </a:lnTo>
                <a:lnTo>
                  <a:pt x="162" y="279"/>
                </a:lnTo>
                <a:lnTo>
                  <a:pt x="162" y="279"/>
                </a:lnTo>
                <a:lnTo>
                  <a:pt x="166" y="281"/>
                </a:lnTo>
                <a:lnTo>
                  <a:pt x="166" y="281"/>
                </a:lnTo>
                <a:lnTo>
                  <a:pt x="170" y="287"/>
                </a:lnTo>
                <a:lnTo>
                  <a:pt x="170" y="287"/>
                </a:lnTo>
                <a:lnTo>
                  <a:pt x="170" y="287"/>
                </a:lnTo>
                <a:lnTo>
                  <a:pt x="170" y="287"/>
                </a:lnTo>
                <a:lnTo>
                  <a:pt x="173" y="282"/>
                </a:lnTo>
                <a:lnTo>
                  <a:pt x="173" y="282"/>
                </a:lnTo>
                <a:lnTo>
                  <a:pt x="181" y="270"/>
                </a:lnTo>
                <a:lnTo>
                  <a:pt x="181" y="270"/>
                </a:lnTo>
                <a:lnTo>
                  <a:pt x="186" y="265"/>
                </a:lnTo>
                <a:lnTo>
                  <a:pt x="186" y="265"/>
                </a:lnTo>
                <a:lnTo>
                  <a:pt x="189" y="259"/>
                </a:lnTo>
                <a:lnTo>
                  <a:pt x="189" y="259"/>
                </a:lnTo>
                <a:lnTo>
                  <a:pt x="196" y="251"/>
                </a:lnTo>
                <a:lnTo>
                  <a:pt x="196" y="251"/>
                </a:lnTo>
                <a:lnTo>
                  <a:pt x="199" y="248"/>
                </a:lnTo>
                <a:lnTo>
                  <a:pt x="199" y="248"/>
                </a:lnTo>
                <a:lnTo>
                  <a:pt x="210" y="230"/>
                </a:lnTo>
                <a:lnTo>
                  <a:pt x="210" y="230"/>
                </a:lnTo>
                <a:lnTo>
                  <a:pt x="213" y="224"/>
                </a:lnTo>
                <a:lnTo>
                  <a:pt x="213" y="224"/>
                </a:lnTo>
                <a:lnTo>
                  <a:pt x="222" y="210"/>
                </a:lnTo>
                <a:lnTo>
                  <a:pt x="222" y="210"/>
                </a:lnTo>
                <a:lnTo>
                  <a:pt x="229" y="199"/>
                </a:lnTo>
                <a:lnTo>
                  <a:pt x="229" y="199"/>
                </a:lnTo>
                <a:lnTo>
                  <a:pt x="235" y="191"/>
                </a:lnTo>
                <a:lnTo>
                  <a:pt x="235" y="191"/>
                </a:lnTo>
                <a:lnTo>
                  <a:pt x="241" y="181"/>
                </a:lnTo>
                <a:lnTo>
                  <a:pt x="241" y="181"/>
                </a:lnTo>
                <a:lnTo>
                  <a:pt x="251" y="167"/>
                </a:lnTo>
                <a:lnTo>
                  <a:pt x="251" y="167"/>
                </a:lnTo>
                <a:lnTo>
                  <a:pt x="256" y="159"/>
                </a:lnTo>
                <a:lnTo>
                  <a:pt x="256" y="159"/>
                </a:lnTo>
                <a:lnTo>
                  <a:pt x="260" y="153"/>
                </a:lnTo>
                <a:lnTo>
                  <a:pt x="260" y="153"/>
                </a:lnTo>
                <a:lnTo>
                  <a:pt x="262" y="150"/>
                </a:lnTo>
                <a:lnTo>
                  <a:pt x="262" y="150"/>
                </a:lnTo>
                <a:lnTo>
                  <a:pt x="262" y="144"/>
                </a:lnTo>
                <a:lnTo>
                  <a:pt x="262" y="144"/>
                </a:lnTo>
                <a:lnTo>
                  <a:pt x="263" y="133"/>
                </a:lnTo>
                <a:lnTo>
                  <a:pt x="263" y="133"/>
                </a:lnTo>
                <a:lnTo>
                  <a:pt x="263" y="131"/>
                </a:lnTo>
                <a:lnTo>
                  <a:pt x="263" y="131"/>
                </a:lnTo>
                <a:lnTo>
                  <a:pt x="260" y="136"/>
                </a:lnTo>
                <a:lnTo>
                  <a:pt x="260" y="136"/>
                </a:lnTo>
                <a:lnTo>
                  <a:pt x="252" y="147"/>
                </a:lnTo>
                <a:lnTo>
                  <a:pt x="252" y="147"/>
                </a:lnTo>
                <a:lnTo>
                  <a:pt x="246" y="158"/>
                </a:lnTo>
                <a:lnTo>
                  <a:pt x="246" y="158"/>
                </a:lnTo>
                <a:lnTo>
                  <a:pt x="240" y="169"/>
                </a:lnTo>
                <a:lnTo>
                  <a:pt x="240" y="169"/>
                </a:lnTo>
                <a:lnTo>
                  <a:pt x="224" y="191"/>
                </a:lnTo>
                <a:lnTo>
                  <a:pt x="224" y="191"/>
                </a:lnTo>
                <a:lnTo>
                  <a:pt x="216" y="204"/>
                </a:lnTo>
                <a:lnTo>
                  <a:pt x="216" y="204"/>
                </a:lnTo>
                <a:lnTo>
                  <a:pt x="211" y="211"/>
                </a:lnTo>
                <a:lnTo>
                  <a:pt x="211" y="211"/>
                </a:lnTo>
                <a:lnTo>
                  <a:pt x="202" y="226"/>
                </a:lnTo>
                <a:lnTo>
                  <a:pt x="202" y="226"/>
                </a:lnTo>
                <a:lnTo>
                  <a:pt x="191" y="245"/>
                </a:lnTo>
                <a:lnTo>
                  <a:pt x="191" y="245"/>
                </a:lnTo>
                <a:lnTo>
                  <a:pt x="177" y="263"/>
                </a:lnTo>
                <a:lnTo>
                  <a:pt x="177" y="263"/>
                </a:lnTo>
                <a:lnTo>
                  <a:pt x="173" y="270"/>
                </a:lnTo>
                <a:lnTo>
                  <a:pt x="173" y="270"/>
                </a:lnTo>
                <a:lnTo>
                  <a:pt x="173" y="271"/>
                </a:lnTo>
                <a:lnTo>
                  <a:pt x="173" y="271"/>
                </a:lnTo>
                <a:lnTo>
                  <a:pt x="172" y="275"/>
                </a:lnTo>
                <a:lnTo>
                  <a:pt x="172" y="275"/>
                </a:lnTo>
                <a:lnTo>
                  <a:pt x="172" y="276"/>
                </a:lnTo>
                <a:lnTo>
                  <a:pt x="172" y="276"/>
                </a:lnTo>
                <a:lnTo>
                  <a:pt x="172" y="276"/>
                </a:lnTo>
                <a:lnTo>
                  <a:pt x="170" y="278"/>
                </a:lnTo>
                <a:lnTo>
                  <a:pt x="170" y="278"/>
                </a:lnTo>
                <a:lnTo>
                  <a:pt x="169" y="276"/>
                </a:lnTo>
                <a:lnTo>
                  <a:pt x="167" y="276"/>
                </a:lnTo>
                <a:lnTo>
                  <a:pt x="167" y="276"/>
                </a:lnTo>
                <a:lnTo>
                  <a:pt x="167" y="275"/>
                </a:lnTo>
                <a:lnTo>
                  <a:pt x="167" y="275"/>
                </a:lnTo>
                <a:lnTo>
                  <a:pt x="169" y="273"/>
                </a:lnTo>
                <a:lnTo>
                  <a:pt x="169" y="273"/>
                </a:lnTo>
                <a:lnTo>
                  <a:pt x="172" y="267"/>
                </a:lnTo>
                <a:lnTo>
                  <a:pt x="172" y="267"/>
                </a:lnTo>
                <a:lnTo>
                  <a:pt x="173" y="263"/>
                </a:lnTo>
                <a:lnTo>
                  <a:pt x="173" y="263"/>
                </a:lnTo>
                <a:lnTo>
                  <a:pt x="181" y="252"/>
                </a:lnTo>
                <a:lnTo>
                  <a:pt x="181" y="252"/>
                </a:lnTo>
                <a:lnTo>
                  <a:pt x="197" y="229"/>
                </a:lnTo>
                <a:lnTo>
                  <a:pt x="197" y="229"/>
                </a:lnTo>
                <a:lnTo>
                  <a:pt x="208" y="213"/>
                </a:lnTo>
                <a:lnTo>
                  <a:pt x="208" y="213"/>
                </a:lnTo>
                <a:lnTo>
                  <a:pt x="214" y="202"/>
                </a:lnTo>
                <a:lnTo>
                  <a:pt x="214" y="202"/>
                </a:lnTo>
                <a:lnTo>
                  <a:pt x="230" y="178"/>
                </a:lnTo>
                <a:lnTo>
                  <a:pt x="230" y="178"/>
                </a:lnTo>
                <a:lnTo>
                  <a:pt x="243" y="159"/>
                </a:lnTo>
                <a:lnTo>
                  <a:pt x="243" y="159"/>
                </a:lnTo>
                <a:lnTo>
                  <a:pt x="257" y="137"/>
                </a:lnTo>
                <a:lnTo>
                  <a:pt x="257" y="137"/>
                </a:lnTo>
                <a:lnTo>
                  <a:pt x="263" y="126"/>
                </a:lnTo>
                <a:lnTo>
                  <a:pt x="263" y="126"/>
                </a:lnTo>
                <a:lnTo>
                  <a:pt x="263" y="123"/>
                </a:lnTo>
                <a:lnTo>
                  <a:pt x="263" y="123"/>
                </a:lnTo>
                <a:lnTo>
                  <a:pt x="265" y="104"/>
                </a:lnTo>
                <a:lnTo>
                  <a:pt x="265" y="104"/>
                </a:lnTo>
                <a:lnTo>
                  <a:pt x="265" y="103"/>
                </a:lnTo>
                <a:lnTo>
                  <a:pt x="265" y="103"/>
                </a:lnTo>
                <a:close/>
                <a:moveTo>
                  <a:pt x="248" y="32"/>
                </a:moveTo>
                <a:lnTo>
                  <a:pt x="248" y="32"/>
                </a:lnTo>
                <a:lnTo>
                  <a:pt x="246" y="32"/>
                </a:lnTo>
                <a:lnTo>
                  <a:pt x="246" y="32"/>
                </a:lnTo>
                <a:lnTo>
                  <a:pt x="240" y="43"/>
                </a:lnTo>
                <a:lnTo>
                  <a:pt x="240" y="43"/>
                </a:lnTo>
                <a:lnTo>
                  <a:pt x="233" y="52"/>
                </a:lnTo>
                <a:lnTo>
                  <a:pt x="233" y="52"/>
                </a:lnTo>
                <a:lnTo>
                  <a:pt x="230" y="57"/>
                </a:lnTo>
                <a:lnTo>
                  <a:pt x="230" y="57"/>
                </a:lnTo>
                <a:lnTo>
                  <a:pt x="222" y="69"/>
                </a:lnTo>
                <a:lnTo>
                  <a:pt x="222" y="69"/>
                </a:lnTo>
                <a:lnTo>
                  <a:pt x="219" y="73"/>
                </a:lnTo>
                <a:lnTo>
                  <a:pt x="219" y="73"/>
                </a:lnTo>
                <a:lnTo>
                  <a:pt x="213" y="84"/>
                </a:lnTo>
                <a:lnTo>
                  <a:pt x="213" y="84"/>
                </a:lnTo>
                <a:lnTo>
                  <a:pt x="207" y="90"/>
                </a:lnTo>
                <a:lnTo>
                  <a:pt x="207" y="90"/>
                </a:lnTo>
                <a:lnTo>
                  <a:pt x="196" y="106"/>
                </a:lnTo>
                <a:lnTo>
                  <a:pt x="196" y="106"/>
                </a:lnTo>
                <a:lnTo>
                  <a:pt x="183" y="126"/>
                </a:lnTo>
                <a:lnTo>
                  <a:pt x="183" y="126"/>
                </a:lnTo>
                <a:lnTo>
                  <a:pt x="161" y="161"/>
                </a:lnTo>
                <a:lnTo>
                  <a:pt x="161" y="161"/>
                </a:lnTo>
                <a:lnTo>
                  <a:pt x="153" y="170"/>
                </a:lnTo>
                <a:lnTo>
                  <a:pt x="153" y="170"/>
                </a:lnTo>
                <a:lnTo>
                  <a:pt x="150" y="177"/>
                </a:lnTo>
                <a:lnTo>
                  <a:pt x="150" y="177"/>
                </a:lnTo>
                <a:lnTo>
                  <a:pt x="144" y="186"/>
                </a:lnTo>
                <a:lnTo>
                  <a:pt x="144" y="186"/>
                </a:lnTo>
                <a:lnTo>
                  <a:pt x="136" y="199"/>
                </a:lnTo>
                <a:lnTo>
                  <a:pt x="136" y="199"/>
                </a:lnTo>
                <a:lnTo>
                  <a:pt x="121" y="224"/>
                </a:lnTo>
                <a:lnTo>
                  <a:pt x="121" y="224"/>
                </a:lnTo>
                <a:lnTo>
                  <a:pt x="107" y="245"/>
                </a:lnTo>
                <a:lnTo>
                  <a:pt x="107" y="245"/>
                </a:lnTo>
                <a:lnTo>
                  <a:pt x="98" y="262"/>
                </a:lnTo>
                <a:lnTo>
                  <a:pt x="98" y="262"/>
                </a:lnTo>
                <a:lnTo>
                  <a:pt x="85" y="284"/>
                </a:lnTo>
                <a:lnTo>
                  <a:pt x="85" y="284"/>
                </a:lnTo>
                <a:lnTo>
                  <a:pt x="76" y="300"/>
                </a:lnTo>
                <a:lnTo>
                  <a:pt x="76" y="300"/>
                </a:lnTo>
                <a:lnTo>
                  <a:pt x="71" y="308"/>
                </a:lnTo>
                <a:lnTo>
                  <a:pt x="71" y="308"/>
                </a:lnTo>
                <a:lnTo>
                  <a:pt x="60" y="327"/>
                </a:lnTo>
                <a:lnTo>
                  <a:pt x="60" y="327"/>
                </a:lnTo>
                <a:lnTo>
                  <a:pt x="57" y="331"/>
                </a:lnTo>
                <a:lnTo>
                  <a:pt x="57" y="331"/>
                </a:lnTo>
                <a:lnTo>
                  <a:pt x="57" y="333"/>
                </a:lnTo>
                <a:lnTo>
                  <a:pt x="57" y="336"/>
                </a:lnTo>
                <a:lnTo>
                  <a:pt x="57" y="336"/>
                </a:lnTo>
                <a:lnTo>
                  <a:pt x="58" y="342"/>
                </a:lnTo>
                <a:lnTo>
                  <a:pt x="58" y="342"/>
                </a:lnTo>
                <a:lnTo>
                  <a:pt x="58" y="346"/>
                </a:lnTo>
                <a:lnTo>
                  <a:pt x="58" y="346"/>
                </a:lnTo>
                <a:lnTo>
                  <a:pt x="61" y="342"/>
                </a:lnTo>
                <a:lnTo>
                  <a:pt x="61" y="342"/>
                </a:lnTo>
                <a:lnTo>
                  <a:pt x="68" y="331"/>
                </a:lnTo>
                <a:lnTo>
                  <a:pt x="68" y="331"/>
                </a:lnTo>
                <a:lnTo>
                  <a:pt x="79" y="312"/>
                </a:lnTo>
                <a:lnTo>
                  <a:pt x="79" y="312"/>
                </a:lnTo>
                <a:lnTo>
                  <a:pt x="102" y="271"/>
                </a:lnTo>
                <a:lnTo>
                  <a:pt x="102" y="271"/>
                </a:lnTo>
                <a:lnTo>
                  <a:pt x="114" y="254"/>
                </a:lnTo>
                <a:lnTo>
                  <a:pt x="114" y="254"/>
                </a:lnTo>
                <a:lnTo>
                  <a:pt x="128" y="230"/>
                </a:lnTo>
                <a:lnTo>
                  <a:pt x="128" y="230"/>
                </a:lnTo>
                <a:lnTo>
                  <a:pt x="137" y="216"/>
                </a:lnTo>
                <a:lnTo>
                  <a:pt x="137" y="216"/>
                </a:lnTo>
                <a:lnTo>
                  <a:pt x="142" y="208"/>
                </a:lnTo>
                <a:lnTo>
                  <a:pt x="142" y="208"/>
                </a:lnTo>
                <a:lnTo>
                  <a:pt x="151" y="194"/>
                </a:lnTo>
                <a:lnTo>
                  <a:pt x="151" y="194"/>
                </a:lnTo>
                <a:lnTo>
                  <a:pt x="161" y="175"/>
                </a:lnTo>
                <a:lnTo>
                  <a:pt x="161" y="175"/>
                </a:lnTo>
                <a:lnTo>
                  <a:pt x="170" y="159"/>
                </a:lnTo>
                <a:lnTo>
                  <a:pt x="170" y="159"/>
                </a:lnTo>
                <a:lnTo>
                  <a:pt x="178" y="144"/>
                </a:lnTo>
                <a:lnTo>
                  <a:pt x="178" y="144"/>
                </a:lnTo>
                <a:lnTo>
                  <a:pt x="180" y="142"/>
                </a:lnTo>
                <a:lnTo>
                  <a:pt x="180" y="142"/>
                </a:lnTo>
                <a:lnTo>
                  <a:pt x="191" y="126"/>
                </a:lnTo>
                <a:lnTo>
                  <a:pt x="191" y="126"/>
                </a:lnTo>
                <a:lnTo>
                  <a:pt x="194" y="120"/>
                </a:lnTo>
                <a:lnTo>
                  <a:pt x="194" y="120"/>
                </a:lnTo>
                <a:lnTo>
                  <a:pt x="200" y="110"/>
                </a:lnTo>
                <a:lnTo>
                  <a:pt x="200" y="110"/>
                </a:lnTo>
                <a:lnTo>
                  <a:pt x="205" y="104"/>
                </a:lnTo>
                <a:lnTo>
                  <a:pt x="205" y="104"/>
                </a:lnTo>
                <a:lnTo>
                  <a:pt x="213" y="93"/>
                </a:lnTo>
                <a:lnTo>
                  <a:pt x="213" y="93"/>
                </a:lnTo>
                <a:lnTo>
                  <a:pt x="219" y="85"/>
                </a:lnTo>
                <a:lnTo>
                  <a:pt x="219" y="85"/>
                </a:lnTo>
                <a:lnTo>
                  <a:pt x="229" y="71"/>
                </a:lnTo>
                <a:lnTo>
                  <a:pt x="229" y="71"/>
                </a:lnTo>
                <a:lnTo>
                  <a:pt x="238" y="57"/>
                </a:lnTo>
                <a:lnTo>
                  <a:pt x="238" y="57"/>
                </a:lnTo>
                <a:lnTo>
                  <a:pt x="244" y="49"/>
                </a:lnTo>
                <a:lnTo>
                  <a:pt x="244" y="49"/>
                </a:lnTo>
                <a:lnTo>
                  <a:pt x="251" y="41"/>
                </a:lnTo>
                <a:lnTo>
                  <a:pt x="251" y="41"/>
                </a:lnTo>
                <a:lnTo>
                  <a:pt x="252" y="40"/>
                </a:lnTo>
                <a:lnTo>
                  <a:pt x="252" y="40"/>
                </a:lnTo>
                <a:lnTo>
                  <a:pt x="248" y="32"/>
                </a:lnTo>
                <a:lnTo>
                  <a:pt x="248" y="32"/>
                </a:lnTo>
                <a:close/>
                <a:moveTo>
                  <a:pt x="219" y="8"/>
                </a:moveTo>
                <a:lnTo>
                  <a:pt x="219" y="8"/>
                </a:lnTo>
                <a:lnTo>
                  <a:pt x="219" y="10"/>
                </a:lnTo>
                <a:lnTo>
                  <a:pt x="219" y="10"/>
                </a:lnTo>
                <a:lnTo>
                  <a:pt x="211" y="22"/>
                </a:lnTo>
                <a:lnTo>
                  <a:pt x="211" y="22"/>
                </a:lnTo>
                <a:lnTo>
                  <a:pt x="210" y="24"/>
                </a:lnTo>
                <a:lnTo>
                  <a:pt x="210" y="24"/>
                </a:lnTo>
                <a:lnTo>
                  <a:pt x="197" y="44"/>
                </a:lnTo>
                <a:lnTo>
                  <a:pt x="197" y="44"/>
                </a:lnTo>
                <a:lnTo>
                  <a:pt x="191" y="54"/>
                </a:lnTo>
                <a:lnTo>
                  <a:pt x="191" y="54"/>
                </a:lnTo>
                <a:lnTo>
                  <a:pt x="181" y="66"/>
                </a:lnTo>
                <a:lnTo>
                  <a:pt x="181" y="66"/>
                </a:lnTo>
                <a:lnTo>
                  <a:pt x="172" y="82"/>
                </a:lnTo>
                <a:lnTo>
                  <a:pt x="172" y="82"/>
                </a:lnTo>
                <a:lnTo>
                  <a:pt x="159" y="101"/>
                </a:lnTo>
                <a:lnTo>
                  <a:pt x="159" y="101"/>
                </a:lnTo>
                <a:lnTo>
                  <a:pt x="151" y="115"/>
                </a:lnTo>
                <a:lnTo>
                  <a:pt x="151" y="115"/>
                </a:lnTo>
                <a:lnTo>
                  <a:pt x="134" y="142"/>
                </a:lnTo>
                <a:lnTo>
                  <a:pt x="134" y="142"/>
                </a:lnTo>
                <a:lnTo>
                  <a:pt x="120" y="166"/>
                </a:lnTo>
                <a:lnTo>
                  <a:pt x="120" y="166"/>
                </a:lnTo>
                <a:lnTo>
                  <a:pt x="104" y="191"/>
                </a:lnTo>
                <a:lnTo>
                  <a:pt x="104" y="191"/>
                </a:lnTo>
                <a:lnTo>
                  <a:pt x="95" y="207"/>
                </a:lnTo>
                <a:lnTo>
                  <a:pt x="95" y="207"/>
                </a:lnTo>
                <a:lnTo>
                  <a:pt x="90" y="215"/>
                </a:lnTo>
                <a:lnTo>
                  <a:pt x="90" y="215"/>
                </a:lnTo>
                <a:lnTo>
                  <a:pt x="80" y="234"/>
                </a:lnTo>
                <a:lnTo>
                  <a:pt x="80" y="234"/>
                </a:lnTo>
                <a:lnTo>
                  <a:pt x="77" y="240"/>
                </a:lnTo>
                <a:lnTo>
                  <a:pt x="77" y="240"/>
                </a:lnTo>
                <a:lnTo>
                  <a:pt x="68" y="256"/>
                </a:lnTo>
                <a:lnTo>
                  <a:pt x="68" y="256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49" y="284"/>
                </a:lnTo>
                <a:lnTo>
                  <a:pt x="49" y="284"/>
                </a:lnTo>
                <a:lnTo>
                  <a:pt x="44" y="290"/>
                </a:lnTo>
                <a:lnTo>
                  <a:pt x="44" y="290"/>
                </a:lnTo>
                <a:lnTo>
                  <a:pt x="44" y="292"/>
                </a:lnTo>
                <a:lnTo>
                  <a:pt x="44" y="292"/>
                </a:lnTo>
                <a:lnTo>
                  <a:pt x="46" y="297"/>
                </a:lnTo>
                <a:lnTo>
                  <a:pt x="46" y="297"/>
                </a:lnTo>
                <a:lnTo>
                  <a:pt x="46" y="301"/>
                </a:lnTo>
                <a:lnTo>
                  <a:pt x="46" y="301"/>
                </a:lnTo>
                <a:lnTo>
                  <a:pt x="52" y="293"/>
                </a:lnTo>
                <a:lnTo>
                  <a:pt x="52" y="293"/>
                </a:lnTo>
                <a:lnTo>
                  <a:pt x="57" y="284"/>
                </a:lnTo>
                <a:lnTo>
                  <a:pt x="57" y="284"/>
                </a:lnTo>
                <a:lnTo>
                  <a:pt x="71" y="263"/>
                </a:lnTo>
                <a:lnTo>
                  <a:pt x="71" y="263"/>
                </a:lnTo>
                <a:lnTo>
                  <a:pt x="88" y="235"/>
                </a:lnTo>
                <a:lnTo>
                  <a:pt x="88" y="235"/>
                </a:lnTo>
                <a:lnTo>
                  <a:pt x="93" y="229"/>
                </a:lnTo>
                <a:lnTo>
                  <a:pt x="93" y="229"/>
                </a:lnTo>
                <a:lnTo>
                  <a:pt x="104" y="208"/>
                </a:lnTo>
                <a:lnTo>
                  <a:pt x="104" y="208"/>
                </a:lnTo>
                <a:lnTo>
                  <a:pt x="109" y="199"/>
                </a:lnTo>
                <a:lnTo>
                  <a:pt x="109" y="199"/>
                </a:lnTo>
                <a:lnTo>
                  <a:pt x="123" y="175"/>
                </a:lnTo>
                <a:lnTo>
                  <a:pt x="123" y="175"/>
                </a:lnTo>
                <a:lnTo>
                  <a:pt x="129" y="163"/>
                </a:lnTo>
                <a:lnTo>
                  <a:pt x="129" y="163"/>
                </a:lnTo>
                <a:lnTo>
                  <a:pt x="147" y="139"/>
                </a:lnTo>
                <a:lnTo>
                  <a:pt x="147" y="139"/>
                </a:lnTo>
                <a:lnTo>
                  <a:pt x="155" y="125"/>
                </a:lnTo>
                <a:lnTo>
                  <a:pt x="155" y="125"/>
                </a:lnTo>
                <a:lnTo>
                  <a:pt x="169" y="103"/>
                </a:lnTo>
                <a:lnTo>
                  <a:pt x="169" y="103"/>
                </a:lnTo>
                <a:lnTo>
                  <a:pt x="181" y="84"/>
                </a:lnTo>
                <a:lnTo>
                  <a:pt x="181" y="84"/>
                </a:lnTo>
                <a:lnTo>
                  <a:pt x="202" y="52"/>
                </a:lnTo>
                <a:lnTo>
                  <a:pt x="202" y="52"/>
                </a:lnTo>
                <a:lnTo>
                  <a:pt x="211" y="36"/>
                </a:lnTo>
                <a:lnTo>
                  <a:pt x="211" y="36"/>
                </a:lnTo>
                <a:lnTo>
                  <a:pt x="214" y="30"/>
                </a:lnTo>
                <a:lnTo>
                  <a:pt x="214" y="30"/>
                </a:lnTo>
                <a:lnTo>
                  <a:pt x="219" y="22"/>
                </a:lnTo>
                <a:lnTo>
                  <a:pt x="219" y="22"/>
                </a:lnTo>
                <a:lnTo>
                  <a:pt x="226" y="14"/>
                </a:lnTo>
                <a:lnTo>
                  <a:pt x="226" y="14"/>
                </a:lnTo>
                <a:lnTo>
                  <a:pt x="229" y="11"/>
                </a:lnTo>
                <a:lnTo>
                  <a:pt x="229" y="11"/>
                </a:lnTo>
                <a:lnTo>
                  <a:pt x="219" y="8"/>
                </a:lnTo>
                <a:lnTo>
                  <a:pt x="219" y="8"/>
                </a:lnTo>
                <a:close/>
                <a:moveTo>
                  <a:pt x="55" y="330"/>
                </a:moveTo>
                <a:lnTo>
                  <a:pt x="55" y="330"/>
                </a:lnTo>
                <a:lnTo>
                  <a:pt x="60" y="322"/>
                </a:lnTo>
                <a:lnTo>
                  <a:pt x="60" y="322"/>
                </a:lnTo>
                <a:lnTo>
                  <a:pt x="69" y="306"/>
                </a:lnTo>
                <a:lnTo>
                  <a:pt x="69" y="306"/>
                </a:lnTo>
                <a:lnTo>
                  <a:pt x="71" y="305"/>
                </a:lnTo>
                <a:lnTo>
                  <a:pt x="71" y="305"/>
                </a:lnTo>
                <a:lnTo>
                  <a:pt x="80" y="289"/>
                </a:lnTo>
                <a:lnTo>
                  <a:pt x="80" y="289"/>
                </a:lnTo>
                <a:lnTo>
                  <a:pt x="90" y="271"/>
                </a:lnTo>
                <a:lnTo>
                  <a:pt x="90" y="271"/>
                </a:lnTo>
                <a:lnTo>
                  <a:pt x="99" y="256"/>
                </a:lnTo>
                <a:lnTo>
                  <a:pt x="99" y="256"/>
                </a:lnTo>
                <a:lnTo>
                  <a:pt x="112" y="232"/>
                </a:lnTo>
                <a:lnTo>
                  <a:pt x="112" y="232"/>
                </a:lnTo>
                <a:lnTo>
                  <a:pt x="129" y="205"/>
                </a:lnTo>
                <a:lnTo>
                  <a:pt x="129" y="205"/>
                </a:lnTo>
                <a:lnTo>
                  <a:pt x="137" y="191"/>
                </a:lnTo>
                <a:lnTo>
                  <a:pt x="137" y="191"/>
                </a:lnTo>
                <a:lnTo>
                  <a:pt x="144" y="183"/>
                </a:lnTo>
                <a:lnTo>
                  <a:pt x="144" y="183"/>
                </a:lnTo>
                <a:lnTo>
                  <a:pt x="153" y="169"/>
                </a:lnTo>
                <a:lnTo>
                  <a:pt x="153" y="169"/>
                </a:lnTo>
                <a:lnTo>
                  <a:pt x="155" y="166"/>
                </a:lnTo>
                <a:lnTo>
                  <a:pt x="155" y="166"/>
                </a:lnTo>
                <a:lnTo>
                  <a:pt x="162" y="153"/>
                </a:lnTo>
                <a:lnTo>
                  <a:pt x="162" y="153"/>
                </a:lnTo>
                <a:lnTo>
                  <a:pt x="177" y="131"/>
                </a:lnTo>
                <a:lnTo>
                  <a:pt x="177" y="131"/>
                </a:lnTo>
                <a:lnTo>
                  <a:pt x="185" y="120"/>
                </a:lnTo>
                <a:lnTo>
                  <a:pt x="185" y="120"/>
                </a:lnTo>
                <a:lnTo>
                  <a:pt x="202" y="93"/>
                </a:lnTo>
                <a:lnTo>
                  <a:pt x="202" y="93"/>
                </a:lnTo>
                <a:lnTo>
                  <a:pt x="208" y="85"/>
                </a:lnTo>
                <a:lnTo>
                  <a:pt x="208" y="85"/>
                </a:lnTo>
                <a:lnTo>
                  <a:pt x="213" y="77"/>
                </a:lnTo>
                <a:lnTo>
                  <a:pt x="213" y="77"/>
                </a:lnTo>
                <a:lnTo>
                  <a:pt x="222" y="65"/>
                </a:lnTo>
                <a:lnTo>
                  <a:pt x="222" y="65"/>
                </a:lnTo>
                <a:lnTo>
                  <a:pt x="224" y="62"/>
                </a:lnTo>
                <a:lnTo>
                  <a:pt x="224" y="62"/>
                </a:lnTo>
                <a:lnTo>
                  <a:pt x="232" y="51"/>
                </a:lnTo>
                <a:lnTo>
                  <a:pt x="232" y="51"/>
                </a:lnTo>
                <a:lnTo>
                  <a:pt x="237" y="43"/>
                </a:lnTo>
                <a:lnTo>
                  <a:pt x="237" y="43"/>
                </a:lnTo>
                <a:lnTo>
                  <a:pt x="244" y="30"/>
                </a:lnTo>
                <a:lnTo>
                  <a:pt x="244" y="30"/>
                </a:lnTo>
                <a:lnTo>
                  <a:pt x="246" y="28"/>
                </a:lnTo>
                <a:lnTo>
                  <a:pt x="246" y="28"/>
                </a:lnTo>
                <a:lnTo>
                  <a:pt x="243" y="24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29" y="36"/>
                </a:lnTo>
                <a:lnTo>
                  <a:pt x="229" y="36"/>
                </a:lnTo>
                <a:lnTo>
                  <a:pt x="222" y="47"/>
                </a:lnTo>
                <a:lnTo>
                  <a:pt x="222" y="47"/>
                </a:lnTo>
                <a:lnTo>
                  <a:pt x="207" y="69"/>
                </a:lnTo>
                <a:lnTo>
                  <a:pt x="207" y="69"/>
                </a:lnTo>
                <a:lnTo>
                  <a:pt x="203" y="74"/>
                </a:lnTo>
                <a:lnTo>
                  <a:pt x="203" y="74"/>
                </a:lnTo>
                <a:lnTo>
                  <a:pt x="194" y="92"/>
                </a:lnTo>
                <a:lnTo>
                  <a:pt x="194" y="92"/>
                </a:lnTo>
                <a:lnTo>
                  <a:pt x="189" y="99"/>
                </a:lnTo>
                <a:lnTo>
                  <a:pt x="189" y="99"/>
                </a:lnTo>
                <a:lnTo>
                  <a:pt x="180" y="115"/>
                </a:lnTo>
                <a:lnTo>
                  <a:pt x="180" y="115"/>
                </a:lnTo>
                <a:lnTo>
                  <a:pt x="164" y="142"/>
                </a:lnTo>
                <a:lnTo>
                  <a:pt x="164" y="142"/>
                </a:lnTo>
                <a:lnTo>
                  <a:pt x="158" y="151"/>
                </a:lnTo>
                <a:lnTo>
                  <a:pt x="158" y="151"/>
                </a:lnTo>
                <a:lnTo>
                  <a:pt x="147" y="169"/>
                </a:lnTo>
                <a:lnTo>
                  <a:pt x="147" y="169"/>
                </a:lnTo>
                <a:lnTo>
                  <a:pt x="131" y="193"/>
                </a:lnTo>
                <a:lnTo>
                  <a:pt x="131" y="193"/>
                </a:lnTo>
                <a:lnTo>
                  <a:pt x="123" y="207"/>
                </a:lnTo>
                <a:lnTo>
                  <a:pt x="123" y="207"/>
                </a:lnTo>
                <a:lnTo>
                  <a:pt x="107" y="230"/>
                </a:lnTo>
                <a:lnTo>
                  <a:pt x="107" y="230"/>
                </a:lnTo>
                <a:lnTo>
                  <a:pt x="98" y="243"/>
                </a:lnTo>
                <a:lnTo>
                  <a:pt x="98" y="243"/>
                </a:lnTo>
                <a:lnTo>
                  <a:pt x="85" y="263"/>
                </a:lnTo>
                <a:lnTo>
                  <a:pt x="85" y="263"/>
                </a:lnTo>
                <a:lnTo>
                  <a:pt x="79" y="278"/>
                </a:lnTo>
                <a:lnTo>
                  <a:pt x="79" y="278"/>
                </a:lnTo>
                <a:lnTo>
                  <a:pt x="76" y="282"/>
                </a:lnTo>
                <a:lnTo>
                  <a:pt x="76" y="282"/>
                </a:lnTo>
                <a:lnTo>
                  <a:pt x="66" y="298"/>
                </a:lnTo>
                <a:lnTo>
                  <a:pt x="66" y="298"/>
                </a:lnTo>
                <a:lnTo>
                  <a:pt x="63" y="305"/>
                </a:lnTo>
                <a:lnTo>
                  <a:pt x="63" y="305"/>
                </a:lnTo>
                <a:lnTo>
                  <a:pt x="57" y="314"/>
                </a:lnTo>
                <a:lnTo>
                  <a:pt x="57" y="314"/>
                </a:lnTo>
                <a:lnTo>
                  <a:pt x="54" y="319"/>
                </a:lnTo>
                <a:lnTo>
                  <a:pt x="54" y="319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2"/>
                </a:lnTo>
                <a:lnTo>
                  <a:pt x="52" y="322"/>
                </a:lnTo>
                <a:lnTo>
                  <a:pt x="55" y="330"/>
                </a:lnTo>
                <a:lnTo>
                  <a:pt x="55" y="330"/>
                </a:lnTo>
                <a:lnTo>
                  <a:pt x="55" y="330"/>
                </a:lnTo>
                <a:lnTo>
                  <a:pt x="55" y="330"/>
                </a:lnTo>
                <a:close/>
                <a:moveTo>
                  <a:pt x="35" y="260"/>
                </a:moveTo>
                <a:lnTo>
                  <a:pt x="35" y="260"/>
                </a:lnTo>
                <a:lnTo>
                  <a:pt x="38" y="259"/>
                </a:lnTo>
                <a:lnTo>
                  <a:pt x="38" y="259"/>
                </a:lnTo>
                <a:lnTo>
                  <a:pt x="41" y="252"/>
                </a:lnTo>
                <a:lnTo>
                  <a:pt x="41" y="252"/>
                </a:lnTo>
                <a:lnTo>
                  <a:pt x="41" y="249"/>
                </a:lnTo>
                <a:lnTo>
                  <a:pt x="41" y="249"/>
                </a:lnTo>
                <a:lnTo>
                  <a:pt x="43" y="248"/>
                </a:lnTo>
                <a:lnTo>
                  <a:pt x="43" y="248"/>
                </a:lnTo>
                <a:lnTo>
                  <a:pt x="46" y="245"/>
                </a:lnTo>
                <a:lnTo>
                  <a:pt x="46" y="245"/>
                </a:lnTo>
                <a:lnTo>
                  <a:pt x="52" y="235"/>
                </a:lnTo>
                <a:lnTo>
                  <a:pt x="52" y="235"/>
                </a:lnTo>
                <a:lnTo>
                  <a:pt x="58" y="222"/>
                </a:lnTo>
                <a:lnTo>
                  <a:pt x="58" y="222"/>
                </a:lnTo>
                <a:lnTo>
                  <a:pt x="65" y="211"/>
                </a:lnTo>
                <a:lnTo>
                  <a:pt x="65" y="211"/>
                </a:lnTo>
                <a:lnTo>
                  <a:pt x="68" y="205"/>
                </a:lnTo>
                <a:lnTo>
                  <a:pt x="68" y="205"/>
                </a:lnTo>
                <a:lnTo>
                  <a:pt x="74" y="196"/>
                </a:lnTo>
                <a:lnTo>
                  <a:pt x="74" y="196"/>
                </a:lnTo>
                <a:lnTo>
                  <a:pt x="87" y="172"/>
                </a:lnTo>
                <a:lnTo>
                  <a:pt x="87" y="172"/>
                </a:lnTo>
                <a:lnTo>
                  <a:pt x="101" y="150"/>
                </a:lnTo>
                <a:lnTo>
                  <a:pt x="101" y="150"/>
                </a:lnTo>
                <a:lnTo>
                  <a:pt x="106" y="142"/>
                </a:lnTo>
                <a:lnTo>
                  <a:pt x="106" y="142"/>
                </a:lnTo>
                <a:lnTo>
                  <a:pt x="118" y="125"/>
                </a:lnTo>
                <a:lnTo>
                  <a:pt x="118" y="125"/>
                </a:lnTo>
                <a:lnTo>
                  <a:pt x="131" y="104"/>
                </a:lnTo>
                <a:lnTo>
                  <a:pt x="131" y="104"/>
                </a:lnTo>
                <a:lnTo>
                  <a:pt x="147" y="77"/>
                </a:lnTo>
                <a:lnTo>
                  <a:pt x="147" y="77"/>
                </a:lnTo>
                <a:lnTo>
                  <a:pt x="159" y="57"/>
                </a:lnTo>
                <a:lnTo>
                  <a:pt x="159" y="57"/>
                </a:lnTo>
                <a:lnTo>
                  <a:pt x="162" y="51"/>
                </a:lnTo>
                <a:lnTo>
                  <a:pt x="162" y="51"/>
                </a:lnTo>
                <a:lnTo>
                  <a:pt x="170" y="40"/>
                </a:lnTo>
                <a:lnTo>
                  <a:pt x="170" y="40"/>
                </a:lnTo>
                <a:lnTo>
                  <a:pt x="180" y="25"/>
                </a:lnTo>
                <a:lnTo>
                  <a:pt x="180" y="25"/>
                </a:lnTo>
                <a:lnTo>
                  <a:pt x="186" y="14"/>
                </a:lnTo>
                <a:lnTo>
                  <a:pt x="186" y="14"/>
                </a:lnTo>
                <a:lnTo>
                  <a:pt x="189" y="11"/>
                </a:lnTo>
                <a:lnTo>
                  <a:pt x="189" y="11"/>
                </a:lnTo>
                <a:lnTo>
                  <a:pt x="191" y="10"/>
                </a:lnTo>
                <a:lnTo>
                  <a:pt x="191" y="10"/>
                </a:lnTo>
                <a:lnTo>
                  <a:pt x="178" y="13"/>
                </a:lnTo>
                <a:lnTo>
                  <a:pt x="178" y="13"/>
                </a:lnTo>
                <a:lnTo>
                  <a:pt x="178" y="14"/>
                </a:lnTo>
                <a:lnTo>
                  <a:pt x="177" y="16"/>
                </a:lnTo>
                <a:lnTo>
                  <a:pt x="177" y="16"/>
                </a:lnTo>
                <a:lnTo>
                  <a:pt x="175" y="16"/>
                </a:lnTo>
                <a:lnTo>
                  <a:pt x="175" y="16"/>
                </a:lnTo>
                <a:lnTo>
                  <a:pt x="170" y="24"/>
                </a:lnTo>
                <a:lnTo>
                  <a:pt x="170" y="24"/>
                </a:lnTo>
                <a:lnTo>
                  <a:pt x="164" y="35"/>
                </a:lnTo>
                <a:lnTo>
                  <a:pt x="164" y="35"/>
                </a:lnTo>
                <a:lnTo>
                  <a:pt x="156" y="46"/>
                </a:lnTo>
                <a:lnTo>
                  <a:pt x="156" y="46"/>
                </a:lnTo>
                <a:lnTo>
                  <a:pt x="145" y="63"/>
                </a:lnTo>
                <a:lnTo>
                  <a:pt x="145" y="63"/>
                </a:lnTo>
                <a:lnTo>
                  <a:pt x="136" y="81"/>
                </a:lnTo>
                <a:lnTo>
                  <a:pt x="136" y="81"/>
                </a:lnTo>
                <a:lnTo>
                  <a:pt x="120" y="106"/>
                </a:lnTo>
                <a:lnTo>
                  <a:pt x="120" y="106"/>
                </a:lnTo>
                <a:lnTo>
                  <a:pt x="107" y="126"/>
                </a:lnTo>
                <a:lnTo>
                  <a:pt x="107" y="126"/>
                </a:lnTo>
                <a:lnTo>
                  <a:pt x="88" y="158"/>
                </a:lnTo>
                <a:lnTo>
                  <a:pt x="88" y="158"/>
                </a:lnTo>
                <a:lnTo>
                  <a:pt x="85" y="164"/>
                </a:lnTo>
                <a:lnTo>
                  <a:pt x="85" y="164"/>
                </a:lnTo>
                <a:lnTo>
                  <a:pt x="74" y="181"/>
                </a:lnTo>
                <a:lnTo>
                  <a:pt x="74" y="181"/>
                </a:lnTo>
                <a:lnTo>
                  <a:pt x="71" y="188"/>
                </a:lnTo>
                <a:lnTo>
                  <a:pt x="71" y="188"/>
                </a:lnTo>
                <a:lnTo>
                  <a:pt x="58" y="207"/>
                </a:lnTo>
                <a:lnTo>
                  <a:pt x="58" y="207"/>
                </a:lnTo>
                <a:lnTo>
                  <a:pt x="57" y="211"/>
                </a:lnTo>
                <a:lnTo>
                  <a:pt x="57" y="211"/>
                </a:lnTo>
                <a:lnTo>
                  <a:pt x="39" y="241"/>
                </a:lnTo>
                <a:lnTo>
                  <a:pt x="39" y="241"/>
                </a:lnTo>
                <a:lnTo>
                  <a:pt x="35" y="249"/>
                </a:lnTo>
                <a:lnTo>
                  <a:pt x="35" y="249"/>
                </a:lnTo>
                <a:lnTo>
                  <a:pt x="35" y="252"/>
                </a:lnTo>
                <a:lnTo>
                  <a:pt x="35" y="252"/>
                </a:lnTo>
                <a:lnTo>
                  <a:pt x="33" y="256"/>
                </a:lnTo>
                <a:lnTo>
                  <a:pt x="33" y="256"/>
                </a:lnTo>
                <a:lnTo>
                  <a:pt x="35" y="256"/>
                </a:lnTo>
                <a:lnTo>
                  <a:pt x="35" y="256"/>
                </a:lnTo>
                <a:lnTo>
                  <a:pt x="35" y="260"/>
                </a:lnTo>
                <a:lnTo>
                  <a:pt x="35" y="260"/>
                </a:lnTo>
                <a:close/>
                <a:moveTo>
                  <a:pt x="151" y="265"/>
                </a:moveTo>
                <a:lnTo>
                  <a:pt x="151" y="265"/>
                </a:lnTo>
                <a:lnTo>
                  <a:pt x="156" y="270"/>
                </a:lnTo>
                <a:lnTo>
                  <a:pt x="156" y="270"/>
                </a:lnTo>
                <a:lnTo>
                  <a:pt x="158" y="268"/>
                </a:lnTo>
                <a:lnTo>
                  <a:pt x="158" y="268"/>
                </a:lnTo>
                <a:lnTo>
                  <a:pt x="162" y="262"/>
                </a:lnTo>
                <a:lnTo>
                  <a:pt x="162" y="262"/>
                </a:lnTo>
                <a:lnTo>
                  <a:pt x="170" y="251"/>
                </a:lnTo>
                <a:lnTo>
                  <a:pt x="170" y="251"/>
                </a:lnTo>
                <a:lnTo>
                  <a:pt x="186" y="226"/>
                </a:lnTo>
                <a:lnTo>
                  <a:pt x="186" y="226"/>
                </a:lnTo>
                <a:lnTo>
                  <a:pt x="203" y="199"/>
                </a:lnTo>
                <a:lnTo>
                  <a:pt x="203" y="199"/>
                </a:lnTo>
                <a:lnTo>
                  <a:pt x="205" y="196"/>
                </a:lnTo>
                <a:lnTo>
                  <a:pt x="205" y="196"/>
                </a:lnTo>
                <a:lnTo>
                  <a:pt x="214" y="180"/>
                </a:lnTo>
                <a:lnTo>
                  <a:pt x="214" y="180"/>
                </a:lnTo>
                <a:lnTo>
                  <a:pt x="232" y="155"/>
                </a:lnTo>
                <a:lnTo>
                  <a:pt x="232" y="155"/>
                </a:lnTo>
                <a:lnTo>
                  <a:pt x="240" y="139"/>
                </a:lnTo>
                <a:lnTo>
                  <a:pt x="240" y="139"/>
                </a:lnTo>
                <a:lnTo>
                  <a:pt x="243" y="133"/>
                </a:lnTo>
                <a:lnTo>
                  <a:pt x="243" y="133"/>
                </a:lnTo>
                <a:lnTo>
                  <a:pt x="249" y="123"/>
                </a:lnTo>
                <a:lnTo>
                  <a:pt x="249" y="123"/>
                </a:lnTo>
                <a:lnTo>
                  <a:pt x="259" y="109"/>
                </a:lnTo>
                <a:lnTo>
                  <a:pt x="259" y="109"/>
                </a:lnTo>
                <a:lnTo>
                  <a:pt x="262" y="103"/>
                </a:lnTo>
                <a:lnTo>
                  <a:pt x="262" y="103"/>
                </a:lnTo>
                <a:lnTo>
                  <a:pt x="265" y="98"/>
                </a:lnTo>
                <a:lnTo>
                  <a:pt x="265" y="98"/>
                </a:lnTo>
                <a:lnTo>
                  <a:pt x="265" y="96"/>
                </a:lnTo>
                <a:lnTo>
                  <a:pt x="265" y="96"/>
                </a:lnTo>
                <a:lnTo>
                  <a:pt x="267" y="90"/>
                </a:lnTo>
                <a:lnTo>
                  <a:pt x="267" y="90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3" y="84"/>
                </a:lnTo>
                <a:lnTo>
                  <a:pt x="263" y="84"/>
                </a:lnTo>
                <a:lnTo>
                  <a:pt x="257" y="95"/>
                </a:lnTo>
                <a:lnTo>
                  <a:pt x="257" y="95"/>
                </a:lnTo>
                <a:lnTo>
                  <a:pt x="251" y="104"/>
                </a:lnTo>
                <a:lnTo>
                  <a:pt x="251" y="104"/>
                </a:lnTo>
                <a:lnTo>
                  <a:pt x="243" y="115"/>
                </a:lnTo>
                <a:lnTo>
                  <a:pt x="243" y="115"/>
                </a:lnTo>
                <a:lnTo>
                  <a:pt x="237" y="128"/>
                </a:lnTo>
                <a:lnTo>
                  <a:pt x="237" y="128"/>
                </a:lnTo>
                <a:lnTo>
                  <a:pt x="233" y="133"/>
                </a:lnTo>
                <a:lnTo>
                  <a:pt x="233" y="133"/>
                </a:lnTo>
                <a:lnTo>
                  <a:pt x="222" y="150"/>
                </a:lnTo>
                <a:lnTo>
                  <a:pt x="222" y="150"/>
                </a:lnTo>
                <a:lnTo>
                  <a:pt x="211" y="167"/>
                </a:lnTo>
                <a:lnTo>
                  <a:pt x="211" y="167"/>
                </a:lnTo>
                <a:lnTo>
                  <a:pt x="207" y="174"/>
                </a:lnTo>
                <a:lnTo>
                  <a:pt x="207" y="174"/>
                </a:lnTo>
                <a:lnTo>
                  <a:pt x="196" y="193"/>
                </a:lnTo>
                <a:lnTo>
                  <a:pt x="196" y="193"/>
                </a:lnTo>
                <a:lnTo>
                  <a:pt x="181" y="216"/>
                </a:lnTo>
                <a:lnTo>
                  <a:pt x="181" y="216"/>
                </a:lnTo>
                <a:lnTo>
                  <a:pt x="170" y="234"/>
                </a:lnTo>
                <a:lnTo>
                  <a:pt x="170" y="234"/>
                </a:lnTo>
                <a:lnTo>
                  <a:pt x="161" y="249"/>
                </a:lnTo>
                <a:lnTo>
                  <a:pt x="161" y="249"/>
                </a:lnTo>
                <a:lnTo>
                  <a:pt x="155" y="259"/>
                </a:lnTo>
                <a:lnTo>
                  <a:pt x="155" y="259"/>
                </a:lnTo>
                <a:lnTo>
                  <a:pt x="151" y="265"/>
                </a:lnTo>
                <a:lnTo>
                  <a:pt x="151" y="265"/>
                </a:lnTo>
                <a:close/>
                <a:moveTo>
                  <a:pt x="129" y="32"/>
                </a:moveTo>
                <a:lnTo>
                  <a:pt x="129" y="32"/>
                </a:lnTo>
                <a:lnTo>
                  <a:pt x="128" y="32"/>
                </a:lnTo>
                <a:lnTo>
                  <a:pt x="128" y="32"/>
                </a:lnTo>
                <a:lnTo>
                  <a:pt x="120" y="32"/>
                </a:lnTo>
                <a:lnTo>
                  <a:pt x="120" y="32"/>
                </a:lnTo>
                <a:lnTo>
                  <a:pt x="118" y="32"/>
                </a:lnTo>
                <a:lnTo>
                  <a:pt x="118" y="32"/>
                </a:lnTo>
                <a:lnTo>
                  <a:pt x="115" y="38"/>
                </a:lnTo>
                <a:lnTo>
                  <a:pt x="115" y="38"/>
                </a:lnTo>
                <a:lnTo>
                  <a:pt x="106" y="54"/>
                </a:lnTo>
                <a:lnTo>
                  <a:pt x="106" y="54"/>
                </a:lnTo>
                <a:lnTo>
                  <a:pt x="98" y="68"/>
                </a:lnTo>
                <a:lnTo>
                  <a:pt x="98" y="68"/>
                </a:lnTo>
                <a:lnTo>
                  <a:pt x="77" y="103"/>
                </a:lnTo>
                <a:lnTo>
                  <a:pt x="77" y="103"/>
                </a:lnTo>
                <a:lnTo>
                  <a:pt x="54" y="142"/>
                </a:lnTo>
                <a:lnTo>
                  <a:pt x="54" y="142"/>
                </a:lnTo>
                <a:lnTo>
                  <a:pt x="35" y="172"/>
                </a:lnTo>
                <a:lnTo>
                  <a:pt x="35" y="172"/>
                </a:lnTo>
                <a:lnTo>
                  <a:pt x="31" y="180"/>
                </a:lnTo>
                <a:lnTo>
                  <a:pt x="31" y="180"/>
                </a:lnTo>
                <a:lnTo>
                  <a:pt x="24" y="191"/>
                </a:lnTo>
                <a:lnTo>
                  <a:pt x="24" y="191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22" y="210"/>
                </a:lnTo>
                <a:lnTo>
                  <a:pt x="30" y="199"/>
                </a:lnTo>
                <a:lnTo>
                  <a:pt x="30" y="199"/>
                </a:lnTo>
                <a:lnTo>
                  <a:pt x="41" y="178"/>
                </a:lnTo>
                <a:lnTo>
                  <a:pt x="54" y="158"/>
                </a:lnTo>
                <a:lnTo>
                  <a:pt x="54" y="158"/>
                </a:lnTo>
                <a:lnTo>
                  <a:pt x="63" y="142"/>
                </a:lnTo>
                <a:lnTo>
                  <a:pt x="63" y="142"/>
                </a:lnTo>
                <a:lnTo>
                  <a:pt x="69" y="134"/>
                </a:lnTo>
                <a:lnTo>
                  <a:pt x="69" y="134"/>
                </a:lnTo>
                <a:lnTo>
                  <a:pt x="85" y="106"/>
                </a:lnTo>
                <a:lnTo>
                  <a:pt x="85" y="106"/>
                </a:lnTo>
                <a:lnTo>
                  <a:pt x="101" y="82"/>
                </a:lnTo>
                <a:lnTo>
                  <a:pt x="101" y="82"/>
                </a:lnTo>
                <a:lnTo>
                  <a:pt x="117" y="54"/>
                </a:lnTo>
                <a:lnTo>
                  <a:pt x="117" y="54"/>
                </a:lnTo>
                <a:lnTo>
                  <a:pt x="129" y="32"/>
                </a:lnTo>
                <a:lnTo>
                  <a:pt x="129" y="32"/>
                </a:lnTo>
                <a:lnTo>
                  <a:pt x="129" y="32"/>
                </a:lnTo>
                <a:lnTo>
                  <a:pt x="129" y="32"/>
                </a:lnTo>
                <a:close/>
                <a:moveTo>
                  <a:pt x="172" y="16"/>
                </a:moveTo>
                <a:lnTo>
                  <a:pt x="172" y="16"/>
                </a:lnTo>
                <a:lnTo>
                  <a:pt x="170" y="16"/>
                </a:lnTo>
                <a:lnTo>
                  <a:pt x="170" y="16"/>
                </a:lnTo>
                <a:lnTo>
                  <a:pt x="164" y="21"/>
                </a:lnTo>
                <a:lnTo>
                  <a:pt x="164" y="21"/>
                </a:lnTo>
                <a:lnTo>
                  <a:pt x="162" y="21"/>
                </a:lnTo>
                <a:lnTo>
                  <a:pt x="162" y="21"/>
                </a:lnTo>
                <a:lnTo>
                  <a:pt x="158" y="28"/>
                </a:lnTo>
                <a:lnTo>
                  <a:pt x="158" y="28"/>
                </a:lnTo>
                <a:lnTo>
                  <a:pt x="153" y="36"/>
                </a:lnTo>
                <a:lnTo>
                  <a:pt x="153" y="36"/>
                </a:lnTo>
                <a:lnTo>
                  <a:pt x="132" y="69"/>
                </a:lnTo>
                <a:lnTo>
                  <a:pt x="132" y="69"/>
                </a:lnTo>
                <a:lnTo>
                  <a:pt x="125" y="84"/>
                </a:lnTo>
                <a:lnTo>
                  <a:pt x="125" y="84"/>
                </a:lnTo>
                <a:lnTo>
                  <a:pt x="106" y="110"/>
                </a:lnTo>
                <a:lnTo>
                  <a:pt x="106" y="110"/>
                </a:lnTo>
                <a:lnTo>
                  <a:pt x="93" y="133"/>
                </a:lnTo>
                <a:lnTo>
                  <a:pt x="93" y="133"/>
                </a:lnTo>
                <a:lnTo>
                  <a:pt x="74" y="164"/>
                </a:lnTo>
                <a:lnTo>
                  <a:pt x="74" y="164"/>
                </a:lnTo>
                <a:lnTo>
                  <a:pt x="65" y="181"/>
                </a:lnTo>
                <a:lnTo>
                  <a:pt x="65" y="181"/>
                </a:lnTo>
                <a:lnTo>
                  <a:pt x="57" y="193"/>
                </a:lnTo>
                <a:lnTo>
                  <a:pt x="57" y="193"/>
                </a:lnTo>
                <a:lnTo>
                  <a:pt x="50" y="205"/>
                </a:lnTo>
                <a:lnTo>
                  <a:pt x="50" y="205"/>
                </a:lnTo>
                <a:lnTo>
                  <a:pt x="43" y="218"/>
                </a:lnTo>
                <a:lnTo>
                  <a:pt x="43" y="218"/>
                </a:lnTo>
                <a:lnTo>
                  <a:pt x="33" y="235"/>
                </a:lnTo>
                <a:lnTo>
                  <a:pt x="33" y="235"/>
                </a:lnTo>
                <a:lnTo>
                  <a:pt x="31" y="240"/>
                </a:lnTo>
                <a:lnTo>
                  <a:pt x="31" y="240"/>
                </a:lnTo>
                <a:lnTo>
                  <a:pt x="31" y="241"/>
                </a:lnTo>
                <a:lnTo>
                  <a:pt x="31" y="241"/>
                </a:lnTo>
                <a:lnTo>
                  <a:pt x="31" y="241"/>
                </a:lnTo>
                <a:lnTo>
                  <a:pt x="31" y="241"/>
                </a:lnTo>
                <a:lnTo>
                  <a:pt x="33" y="248"/>
                </a:lnTo>
                <a:lnTo>
                  <a:pt x="33" y="248"/>
                </a:lnTo>
                <a:lnTo>
                  <a:pt x="33" y="249"/>
                </a:lnTo>
                <a:lnTo>
                  <a:pt x="33" y="249"/>
                </a:lnTo>
                <a:lnTo>
                  <a:pt x="33" y="248"/>
                </a:lnTo>
                <a:lnTo>
                  <a:pt x="33" y="248"/>
                </a:lnTo>
                <a:lnTo>
                  <a:pt x="39" y="240"/>
                </a:lnTo>
                <a:lnTo>
                  <a:pt x="39" y="240"/>
                </a:lnTo>
                <a:lnTo>
                  <a:pt x="44" y="229"/>
                </a:lnTo>
                <a:lnTo>
                  <a:pt x="44" y="229"/>
                </a:lnTo>
                <a:lnTo>
                  <a:pt x="54" y="213"/>
                </a:lnTo>
                <a:lnTo>
                  <a:pt x="54" y="213"/>
                </a:lnTo>
                <a:lnTo>
                  <a:pt x="58" y="204"/>
                </a:lnTo>
                <a:lnTo>
                  <a:pt x="58" y="204"/>
                </a:lnTo>
                <a:lnTo>
                  <a:pt x="60" y="200"/>
                </a:lnTo>
                <a:lnTo>
                  <a:pt x="60" y="200"/>
                </a:lnTo>
                <a:lnTo>
                  <a:pt x="71" y="181"/>
                </a:lnTo>
                <a:lnTo>
                  <a:pt x="71" y="181"/>
                </a:lnTo>
                <a:lnTo>
                  <a:pt x="77" y="174"/>
                </a:lnTo>
                <a:lnTo>
                  <a:pt x="77" y="174"/>
                </a:lnTo>
                <a:lnTo>
                  <a:pt x="84" y="161"/>
                </a:lnTo>
                <a:lnTo>
                  <a:pt x="84" y="161"/>
                </a:lnTo>
                <a:lnTo>
                  <a:pt x="96" y="140"/>
                </a:lnTo>
                <a:lnTo>
                  <a:pt x="96" y="140"/>
                </a:lnTo>
                <a:lnTo>
                  <a:pt x="112" y="114"/>
                </a:lnTo>
                <a:lnTo>
                  <a:pt x="112" y="114"/>
                </a:lnTo>
                <a:lnTo>
                  <a:pt x="123" y="96"/>
                </a:lnTo>
                <a:lnTo>
                  <a:pt x="123" y="96"/>
                </a:lnTo>
                <a:lnTo>
                  <a:pt x="126" y="92"/>
                </a:lnTo>
                <a:lnTo>
                  <a:pt x="126" y="92"/>
                </a:lnTo>
                <a:lnTo>
                  <a:pt x="132" y="81"/>
                </a:lnTo>
                <a:lnTo>
                  <a:pt x="132" y="81"/>
                </a:lnTo>
                <a:lnTo>
                  <a:pt x="144" y="60"/>
                </a:lnTo>
                <a:lnTo>
                  <a:pt x="144" y="60"/>
                </a:lnTo>
                <a:lnTo>
                  <a:pt x="156" y="41"/>
                </a:lnTo>
                <a:lnTo>
                  <a:pt x="156" y="41"/>
                </a:lnTo>
                <a:lnTo>
                  <a:pt x="166" y="27"/>
                </a:lnTo>
                <a:lnTo>
                  <a:pt x="166" y="27"/>
                </a:lnTo>
                <a:lnTo>
                  <a:pt x="169" y="21"/>
                </a:lnTo>
                <a:lnTo>
                  <a:pt x="169" y="21"/>
                </a:lnTo>
                <a:lnTo>
                  <a:pt x="172" y="16"/>
                </a:lnTo>
                <a:lnTo>
                  <a:pt x="172" y="16"/>
                </a:lnTo>
                <a:close/>
                <a:moveTo>
                  <a:pt x="30" y="235"/>
                </a:move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31" y="234"/>
                </a:lnTo>
                <a:lnTo>
                  <a:pt x="31" y="234"/>
                </a:lnTo>
                <a:lnTo>
                  <a:pt x="47" y="205"/>
                </a:lnTo>
                <a:lnTo>
                  <a:pt x="47" y="205"/>
                </a:lnTo>
                <a:lnTo>
                  <a:pt x="50" y="200"/>
                </a:lnTo>
                <a:lnTo>
                  <a:pt x="50" y="200"/>
                </a:lnTo>
                <a:lnTo>
                  <a:pt x="60" y="183"/>
                </a:lnTo>
                <a:lnTo>
                  <a:pt x="60" y="183"/>
                </a:lnTo>
                <a:lnTo>
                  <a:pt x="65" y="177"/>
                </a:lnTo>
                <a:lnTo>
                  <a:pt x="65" y="177"/>
                </a:lnTo>
                <a:lnTo>
                  <a:pt x="74" y="159"/>
                </a:lnTo>
                <a:lnTo>
                  <a:pt x="74" y="159"/>
                </a:lnTo>
                <a:lnTo>
                  <a:pt x="95" y="126"/>
                </a:lnTo>
                <a:lnTo>
                  <a:pt x="95" y="126"/>
                </a:lnTo>
                <a:lnTo>
                  <a:pt x="102" y="114"/>
                </a:lnTo>
                <a:lnTo>
                  <a:pt x="102" y="114"/>
                </a:lnTo>
                <a:lnTo>
                  <a:pt x="112" y="98"/>
                </a:lnTo>
                <a:lnTo>
                  <a:pt x="112" y="98"/>
                </a:lnTo>
                <a:lnTo>
                  <a:pt x="117" y="88"/>
                </a:lnTo>
                <a:lnTo>
                  <a:pt x="117" y="88"/>
                </a:lnTo>
                <a:lnTo>
                  <a:pt x="125" y="79"/>
                </a:lnTo>
                <a:lnTo>
                  <a:pt x="125" y="79"/>
                </a:lnTo>
                <a:lnTo>
                  <a:pt x="140" y="51"/>
                </a:lnTo>
                <a:lnTo>
                  <a:pt x="140" y="51"/>
                </a:lnTo>
                <a:lnTo>
                  <a:pt x="156" y="27"/>
                </a:lnTo>
                <a:lnTo>
                  <a:pt x="156" y="27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48" y="27"/>
                </a:lnTo>
                <a:lnTo>
                  <a:pt x="148" y="27"/>
                </a:lnTo>
                <a:lnTo>
                  <a:pt x="148" y="28"/>
                </a:lnTo>
                <a:lnTo>
                  <a:pt x="148" y="28"/>
                </a:lnTo>
                <a:lnTo>
                  <a:pt x="144" y="33"/>
                </a:lnTo>
                <a:lnTo>
                  <a:pt x="144" y="33"/>
                </a:lnTo>
                <a:lnTo>
                  <a:pt x="136" y="47"/>
                </a:lnTo>
                <a:lnTo>
                  <a:pt x="136" y="47"/>
                </a:lnTo>
                <a:lnTo>
                  <a:pt x="123" y="69"/>
                </a:lnTo>
                <a:lnTo>
                  <a:pt x="123" y="69"/>
                </a:lnTo>
                <a:lnTo>
                  <a:pt x="110" y="88"/>
                </a:lnTo>
                <a:lnTo>
                  <a:pt x="110" y="88"/>
                </a:lnTo>
                <a:lnTo>
                  <a:pt x="88" y="125"/>
                </a:lnTo>
                <a:lnTo>
                  <a:pt x="88" y="125"/>
                </a:lnTo>
                <a:lnTo>
                  <a:pt x="68" y="155"/>
                </a:lnTo>
                <a:lnTo>
                  <a:pt x="68" y="155"/>
                </a:lnTo>
                <a:lnTo>
                  <a:pt x="57" y="174"/>
                </a:lnTo>
                <a:lnTo>
                  <a:pt x="57" y="174"/>
                </a:lnTo>
                <a:lnTo>
                  <a:pt x="46" y="193"/>
                </a:lnTo>
                <a:lnTo>
                  <a:pt x="46" y="193"/>
                </a:lnTo>
                <a:lnTo>
                  <a:pt x="35" y="208"/>
                </a:lnTo>
                <a:lnTo>
                  <a:pt x="35" y="208"/>
                </a:lnTo>
                <a:lnTo>
                  <a:pt x="30" y="219"/>
                </a:lnTo>
                <a:lnTo>
                  <a:pt x="30" y="219"/>
                </a:lnTo>
                <a:lnTo>
                  <a:pt x="28" y="222"/>
                </a:lnTo>
                <a:lnTo>
                  <a:pt x="28" y="222"/>
                </a:lnTo>
                <a:lnTo>
                  <a:pt x="27" y="226"/>
                </a:lnTo>
                <a:lnTo>
                  <a:pt x="27" y="227"/>
                </a:lnTo>
                <a:lnTo>
                  <a:pt x="27" y="227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close/>
                <a:moveTo>
                  <a:pt x="16" y="183"/>
                </a:moveTo>
                <a:lnTo>
                  <a:pt x="16" y="183"/>
                </a:lnTo>
                <a:lnTo>
                  <a:pt x="17" y="181"/>
                </a:lnTo>
                <a:lnTo>
                  <a:pt x="17" y="181"/>
                </a:lnTo>
                <a:lnTo>
                  <a:pt x="25" y="167"/>
                </a:lnTo>
                <a:lnTo>
                  <a:pt x="25" y="167"/>
                </a:lnTo>
                <a:lnTo>
                  <a:pt x="41" y="140"/>
                </a:lnTo>
                <a:lnTo>
                  <a:pt x="41" y="140"/>
                </a:lnTo>
                <a:lnTo>
                  <a:pt x="54" y="118"/>
                </a:lnTo>
                <a:lnTo>
                  <a:pt x="54" y="118"/>
                </a:lnTo>
                <a:lnTo>
                  <a:pt x="65" y="101"/>
                </a:lnTo>
                <a:lnTo>
                  <a:pt x="65" y="101"/>
                </a:lnTo>
                <a:lnTo>
                  <a:pt x="77" y="79"/>
                </a:lnTo>
                <a:lnTo>
                  <a:pt x="77" y="79"/>
                </a:lnTo>
                <a:lnTo>
                  <a:pt x="87" y="62"/>
                </a:lnTo>
                <a:lnTo>
                  <a:pt x="87" y="62"/>
                </a:lnTo>
                <a:lnTo>
                  <a:pt x="106" y="30"/>
                </a:lnTo>
                <a:lnTo>
                  <a:pt x="106" y="30"/>
                </a:lnTo>
                <a:lnTo>
                  <a:pt x="106" y="28"/>
                </a:lnTo>
                <a:lnTo>
                  <a:pt x="106" y="28"/>
                </a:lnTo>
                <a:lnTo>
                  <a:pt x="99" y="27"/>
                </a:lnTo>
                <a:lnTo>
                  <a:pt x="99" y="27"/>
                </a:lnTo>
                <a:lnTo>
                  <a:pt x="96" y="32"/>
                </a:lnTo>
                <a:lnTo>
                  <a:pt x="96" y="32"/>
                </a:lnTo>
                <a:lnTo>
                  <a:pt x="87" y="44"/>
                </a:lnTo>
                <a:lnTo>
                  <a:pt x="87" y="44"/>
                </a:lnTo>
                <a:lnTo>
                  <a:pt x="71" y="69"/>
                </a:lnTo>
                <a:lnTo>
                  <a:pt x="71" y="69"/>
                </a:lnTo>
                <a:lnTo>
                  <a:pt x="58" y="92"/>
                </a:lnTo>
                <a:lnTo>
                  <a:pt x="58" y="92"/>
                </a:lnTo>
                <a:lnTo>
                  <a:pt x="49" y="109"/>
                </a:lnTo>
                <a:lnTo>
                  <a:pt x="49" y="109"/>
                </a:lnTo>
                <a:lnTo>
                  <a:pt x="31" y="139"/>
                </a:lnTo>
                <a:lnTo>
                  <a:pt x="31" y="139"/>
                </a:lnTo>
                <a:lnTo>
                  <a:pt x="24" y="153"/>
                </a:lnTo>
                <a:lnTo>
                  <a:pt x="16" y="166"/>
                </a:lnTo>
                <a:lnTo>
                  <a:pt x="16" y="166"/>
                </a:lnTo>
                <a:lnTo>
                  <a:pt x="14" y="169"/>
                </a:lnTo>
                <a:lnTo>
                  <a:pt x="14" y="169"/>
                </a:lnTo>
                <a:lnTo>
                  <a:pt x="14" y="170"/>
                </a:lnTo>
                <a:lnTo>
                  <a:pt x="13" y="172"/>
                </a:lnTo>
                <a:lnTo>
                  <a:pt x="13" y="172"/>
                </a:lnTo>
                <a:lnTo>
                  <a:pt x="16" y="183"/>
                </a:lnTo>
                <a:lnTo>
                  <a:pt x="16" y="183"/>
                </a:lnTo>
                <a:close/>
                <a:moveTo>
                  <a:pt x="144" y="30"/>
                </a:moveTo>
                <a:lnTo>
                  <a:pt x="144" y="30"/>
                </a:lnTo>
                <a:lnTo>
                  <a:pt x="142" y="30"/>
                </a:lnTo>
                <a:lnTo>
                  <a:pt x="142" y="30"/>
                </a:lnTo>
                <a:lnTo>
                  <a:pt x="134" y="30"/>
                </a:lnTo>
                <a:lnTo>
                  <a:pt x="134" y="30"/>
                </a:lnTo>
                <a:lnTo>
                  <a:pt x="132" y="32"/>
                </a:lnTo>
                <a:lnTo>
                  <a:pt x="132" y="32"/>
                </a:lnTo>
                <a:lnTo>
                  <a:pt x="131" y="33"/>
                </a:lnTo>
                <a:lnTo>
                  <a:pt x="131" y="33"/>
                </a:lnTo>
                <a:lnTo>
                  <a:pt x="123" y="47"/>
                </a:lnTo>
                <a:lnTo>
                  <a:pt x="123" y="47"/>
                </a:lnTo>
                <a:lnTo>
                  <a:pt x="107" y="74"/>
                </a:lnTo>
                <a:lnTo>
                  <a:pt x="107" y="74"/>
                </a:lnTo>
                <a:lnTo>
                  <a:pt x="93" y="98"/>
                </a:lnTo>
                <a:lnTo>
                  <a:pt x="93" y="98"/>
                </a:lnTo>
                <a:lnTo>
                  <a:pt x="79" y="122"/>
                </a:lnTo>
                <a:lnTo>
                  <a:pt x="79" y="122"/>
                </a:lnTo>
                <a:lnTo>
                  <a:pt x="65" y="145"/>
                </a:lnTo>
                <a:lnTo>
                  <a:pt x="65" y="145"/>
                </a:lnTo>
                <a:lnTo>
                  <a:pt x="52" y="166"/>
                </a:lnTo>
                <a:lnTo>
                  <a:pt x="52" y="166"/>
                </a:lnTo>
                <a:lnTo>
                  <a:pt x="35" y="193"/>
                </a:lnTo>
                <a:lnTo>
                  <a:pt x="35" y="193"/>
                </a:lnTo>
                <a:lnTo>
                  <a:pt x="24" y="211"/>
                </a:lnTo>
                <a:lnTo>
                  <a:pt x="24" y="211"/>
                </a:lnTo>
                <a:lnTo>
                  <a:pt x="24" y="213"/>
                </a:lnTo>
                <a:lnTo>
                  <a:pt x="24" y="213"/>
                </a:lnTo>
                <a:lnTo>
                  <a:pt x="24" y="215"/>
                </a:lnTo>
                <a:lnTo>
                  <a:pt x="24" y="215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39" y="197"/>
                </a:lnTo>
                <a:lnTo>
                  <a:pt x="39" y="197"/>
                </a:lnTo>
                <a:lnTo>
                  <a:pt x="50" y="181"/>
                </a:lnTo>
                <a:lnTo>
                  <a:pt x="50" y="181"/>
                </a:lnTo>
                <a:lnTo>
                  <a:pt x="57" y="170"/>
                </a:lnTo>
                <a:lnTo>
                  <a:pt x="57" y="170"/>
                </a:lnTo>
                <a:lnTo>
                  <a:pt x="63" y="159"/>
                </a:lnTo>
                <a:lnTo>
                  <a:pt x="63" y="159"/>
                </a:lnTo>
                <a:lnTo>
                  <a:pt x="71" y="145"/>
                </a:lnTo>
                <a:lnTo>
                  <a:pt x="71" y="145"/>
                </a:lnTo>
                <a:lnTo>
                  <a:pt x="93" y="112"/>
                </a:lnTo>
                <a:lnTo>
                  <a:pt x="93" y="112"/>
                </a:lnTo>
                <a:lnTo>
                  <a:pt x="120" y="68"/>
                </a:lnTo>
                <a:lnTo>
                  <a:pt x="120" y="68"/>
                </a:lnTo>
                <a:lnTo>
                  <a:pt x="142" y="32"/>
                </a:lnTo>
                <a:lnTo>
                  <a:pt x="142" y="32"/>
                </a:lnTo>
                <a:lnTo>
                  <a:pt x="144" y="30"/>
                </a:lnTo>
                <a:lnTo>
                  <a:pt x="144" y="30"/>
                </a:lnTo>
                <a:close/>
                <a:moveTo>
                  <a:pt x="148" y="263"/>
                </a:moveTo>
                <a:lnTo>
                  <a:pt x="148" y="263"/>
                </a:lnTo>
                <a:lnTo>
                  <a:pt x="151" y="260"/>
                </a:lnTo>
                <a:lnTo>
                  <a:pt x="151" y="260"/>
                </a:lnTo>
                <a:lnTo>
                  <a:pt x="161" y="245"/>
                </a:lnTo>
                <a:lnTo>
                  <a:pt x="161" y="245"/>
                </a:lnTo>
                <a:lnTo>
                  <a:pt x="172" y="226"/>
                </a:lnTo>
                <a:lnTo>
                  <a:pt x="172" y="226"/>
                </a:lnTo>
                <a:lnTo>
                  <a:pt x="185" y="205"/>
                </a:lnTo>
                <a:lnTo>
                  <a:pt x="185" y="205"/>
                </a:lnTo>
                <a:lnTo>
                  <a:pt x="197" y="185"/>
                </a:lnTo>
                <a:lnTo>
                  <a:pt x="197" y="185"/>
                </a:lnTo>
                <a:lnTo>
                  <a:pt x="205" y="172"/>
                </a:lnTo>
                <a:lnTo>
                  <a:pt x="205" y="172"/>
                </a:lnTo>
                <a:lnTo>
                  <a:pt x="207" y="169"/>
                </a:lnTo>
                <a:lnTo>
                  <a:pt x="207" y="169"/>
                </a:lnTo>
                <a:lnTo>
                  <a:pt x="226" y="140"/>
                </a:lnTo>
                <a:lnTo>
                  <a:pt x="226" y="140"/>
                </a:lnTo>
                <a:lnTo>
                  <a:pt x="235" y="125"/>
                </a:lnTo>
                <a:lnTo>
                  <a:pt x="235" y="125"/>
                </a:lnTo>
                <a:lnTo>
                  <a:pt x="238" y="120"/>
                </a:lnTo>
                <a:lnTo>
                  <a:pt x="238" y="120"/>
                </a:lnTo>
                <a:lnTo>
                  <a:pt x="248" y="106"/>
                </a:lnTo>
                <a:lnTo>
                  <a:pt x="248" y="106"/>
                </a:lnTo>
                <a:lnTo>
                  <a:pt x="254" y="93"/>
                </a:lnTo>
                <a:lnTo>
                  <a:pt x="254" y="93"/>
                </a:lnTo>
                <a:lnTo>
                  <a:pt x="263" y="81"/>
                </a:lnTo>
                <a:lnTo>
                  <a:pt x="263" y="81"/>
                </a:lnTo>
                <a:lnTo>
                  <a:pt x="265" y="77"/>
                </a:lnTo>
                <a:lnTo>
                  <a:pt x="265" y="77"/>
                </a:lnTo>
                <a:lnTo>
                  <a:pt x="263" y="74"/>
                </a:lnTo>
                <a:lnTo>
                  <a:pt x="263" y="74"/>
                </a:lnTo>
                <a:lnTo>
                  <a:pt x="262" y="68"/>
                </a:lnTo>
                <a:lnTo>
                  <a:pt x="262" y="68"/>
                </a:lnTo>
                <a:lnTo>
                  <a:pt x="260" y="69"/>
                </a:lnTo>
                <a:lnTo>
                  <a:pt x="260" y="69"/>
                </a:lnTo>
                <a:lnTo>
                  <a:pt x="259" y="74"/>
                </a:lnTo>
                <a:lnTo>
                  <a:pt x="259" y="74"/>
                </a:lnTo>
                <a:lnTo>
                  <a:pt x="251" y="87"/>
                </a:lnTo>
                <a:lnTo>
                  <a:pt x="251" y="87"/>
                </a:lnTo>
                <a:lnTo>
                  <a:pt x="241" y="103"/>
                </a:lnTo>
                <a:lnTo>
                  <a:pt x="241" y="103"/>
                </a:lnTo>
                <a:lnTo>
                  <a:pt x="240" y="106"/>
                </a:lnTo>
                <a:lnTo>
                  <a:pt x="240" y="106"/>
                </a:lnTo>
                <a:lnTo>
                  <a:pt x="232" y="120"/>
                </a:lnTo>
                <a:lnTo>
                  <a:pt x="232" y="120"/>
                </a:lnTo>
                <a:lnTo>
                  <a:pt x="227" y="125"/>
                </a:lnTo>
                <a:lnTo>
                  <a:pt x="227" y="125"/>
                </a:lnTo>
                <a:lnTo>
                  <a:pt x="213" y="148"/>
                </a:lnTo>
                <a:lnTo>
                  <a:pt x="213" y="148"/>
                </a:lnTo>
                <a:lnTo>
                  <a:pt x="197" y="172"/>
                </a:lnTo>
                <a:lnTo>
                  <a:pt x="197" y="172"/>
                </a:lnTo>
                <a:lnTo>
                  <a:pt x="186" y="194"/>
                </a:lnTo>
                <a:lnTo>
                  <a:pt x="186" y="194"/>
                </a:lnTo>
                <a:lnTo>
                  <a:pt x="172" y="216"/>
                </a:lnTo>
                <a:lnTo>
                  <a:pt x="172" y="216"/>
                </a:lnTo>
                <a:lnTo>
                  <a:pt x="158" y="238"/>
                </a:lnTo>
                <a:lnTo>
                  <a:pt x="158" y="238"/>
                </a:lnTo>
                <a:lnTo>
                  <a:pt x="144" y="257"/>
                </a:lnTo>
                <a:lnTo>
                  <a:pt x="144" y="257"/>
                </a:lnTo>
                <a:lnTo>
                  <a:pt x="142" y="260"/>
                </a:lnTo>
                <a:lnTo>
                  <a:pt x="142" y="260"/>
                </a:lnTo>
                <a:lnTo>
                  <a:pt x="145" y="262"/>
                </a:lnTo>
                <a:lnTo>
                  <a:pt x="148" y="263"/>
                </a:lnTo>
                <a:lnTo>
                  <a:pt x="148" y="263"/>
                </a:lnTo>
                <a:close/>
                <a:moveTo>
                  <a:pt x="19" y="196"/>
                </a:move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4" y="186"/>
                </a:lnTo>
                <a:lnTo>
                  <a:pt x="24" y="186"/>
                </a:lnTo>
                <a:lnTo>
                  <a:pt x="30" y="175"/>
                </a:lnTo>
                <a:lnTo>
                  <a:pt x="30" y="175"/>
                </a:lnTo>
                <a:lnTo>
                  <a:pt x="36" y="164"/>
                </a:lnTo>
                <a:lnTo>
                  <a:pt x="36" y="164"/>
                </a:lnTo>
                <a:lnTo>
                  <a:pt x="55" y="134"/>
                </a:lnTo>
                <a:lnTo>
                  <a:pt x="55" y="134"/>
                </a:lnTo>
                <a:lnTo>
                  <a:pt x="73" y="104"/>
                </a:lnTo>
                <a:lnTo>
                  <a:pt x="73" y="104"/>
                </a:lnTo>
                <a:lnTo>
                  <a:pt x="87" y="81"/>
                </a:lnTo>
                <a:lnTo>
                  <a:pt x="87" y="81"/>
                </a:lnTo>
                <a:lnTo>
                  <a:pt x="96" y="66"/>
                </a:lnTo>
                <a:lnTo>
                  <a:pt x="96" y="66"/>
                </a:lnTo>
                <a:lnTo>
                  <a:pt x="110" y="40"/>
                </a:lnTo>
                <a:lnTo>
                  <a:pt x="110" y="40"/>
                </a:lnTo>
                <a:lnTo>
                  <a:pt x="115" y="33"/>
                </a:lnTo>
                <a:lnTo>
                  <a:pt x="115" y="33"/>
                </a:lnTo>
                <a:lnTo>
                  <a:pt x="115" y="30"/>
                </a:lnTo>
                <a:lnTo>
                  <a:pt x="115" y="30"/>
                </a:lnTo>
                <a:lnTo>
                  <a:pt x="109" y="28"/>
                </a:lnTo>
                <a:lnTo>
                  <a:pt x="109" y="28"/>
                </a:lnTo>
                <a:lnTo>
                  <a:pt x="107" y="32"/>
                </a:lnTo>
                <a:lnTo>
                  <a:pt x="107" y="32"/>
                </a:lnTo>
                <a:lnTo>
                  <a:pt x="102" y="41"/>
                </a:lnTo>
                <a:lnTo>
                  <a:pt x="102" y="41"/>
                </a:lnTo>
                <a:lnTo>
                  <a:pt x="95" y="52"/>
                </a:lnTo>
                <a:lnTo>
                  <a:pt x="95" y="52"/>
                </a:lnTo>
                <a:lnTo>
                  <a:pt x="84" y="73"/>
                </a:lnTo>
                <a:lnTo>
                  <a:pt x="84" y="73"/>
                </a:lnTo>
                <a:lnTo>
                  <a:pt x="74" y="87"/>
                </a:lnTo>
                <a:lnTo>
                  <a:pt x="74" y="87"/>
                </a:lnTo>
                <a:lnTo>
                  <a:pt x="68" y="101"/>
                </a:lnTo>
                <a:lnTo>
                  <a:pt x="68" y="101"/>
                </a:lnTo>
                <a:lnTo>
                  <a:pt x="50" y="128"/>
                </a:lnTo>
                <a:lnTo>
                  <a:pt x="50" y="128"/>
                </a:lnTo>
                <a:lnTo>
                  <a:pt x="38" y="151"/>
                </a:lnTo>
                <a:lnTo>
                  <a:pt x="38" y="151"/>
                </a:lnTo>
                <a:lnTo>
                  <a:pt x="22" y="177"/>
                </a:lnTo>
                <a:lnTo>
                  <a:pt x="22" y="177"/>
                </a:lnTo>
                <a:lnTo>
                  <a:pt x="19" y="185"/>
                </a:lnTo>
                <a:lnTo>
                  <a:pt x="19" y="185"/>
                </a:lnTo>
                <a:lnTo>
                  <a:pt x="17" y="186"/>
                </a:lnTo>
                <a:lnTo>
                  <a:pt x="17" y="186"/>
                </a:lnTo>
                <a:lnTo>
                  <a:pt x="17" y="189"/>
                </a:lnTo>
                <a:lnTo>
                  <a:pt x="17" y="189"/>
                </a:lnTo>
                <a:lnTo>
                  <a:pt x="19" y="196"/>
                </a:lnTo>
                <a:lnTo>
                  <a:pt x="19" y="196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54" y="167"/>
                </a:lnTo>
                <a:lnTo>
                  <a:pt x="254" y="167"/>
                </a:lnTo>
                <a:lnTo>
                  <a:pt x="243" y="183"/>
                </a:lnTo>
                <a:lnTo>
                  <a:pt x="243" y="183"/>
                </a:lnTo>
                <a:lnTo>
                  <a:pt x="238" y="191"/>
                </a:lnTo>
                <a:lnTo>
                  <a:pt x="238" y="191"/>
                </a:lnTo>
                <a:lnTo>
                  <a:pt x="232" y="200"/>
                </a:lnTo>
                <a:lnTo>
                  <a:pt x="232" y="200"/>
                </a:lnTo>
                <a:lnTo>
                  <a:pt x="224" y="211"/>
                </a:lnTo>
                <a:lnTo>
                  <a:pt x="224" y="211"/>
                </a:lnTo>
                <a:lnTo>
                  <a:pt x="218" y="221"/>
                </a:lnTo>
                <a:lnTo>
                  <a:pt x="218" y="221"/>
                </a:lnTo>
                <a:lnTo>
                  <a:pt x="213" y="230"/>
                </a:lnTo>
                <a:lnTo>
                  <a:pt x="213" y="230"/>
                </a:lnTo>
                <a:lnTo>
                  <a:pt x="205" y="240"/>
                </a:lnTo>
                <a:lnTo>
                  <a:pt x="205" y="240"/>
                </a:lnTo>
                <a:lnTo>
                  <a:pt x="196" y="254"/>
                </a:lnTo>
                <a:lnTo>
                  <a:pt x="196" y="254"/>
                </a:lnTo>
                <a:lnTo>
                  <a:pt x="192" y="259"/>
                </a:lnTo>
                <a:lnTo>
                  <a:pt x="192" y="259"/>
                </a:lnTo>
                <a:lnTo>
                  <a:pt x="188" y="265"/>
                </a:lnTo>
                <a:lnTo>
                  <a:pt x="188" y="265"/>
                </a:lnTo>
                <a:lnTo>
                  <a:pt x="185" y="271"/>
                </a:lnTo>
                <a:lnTo>
                  <a:pt x="185" y="271"/>
                </a:lnTo>
                <a:lnTo>
                  <a:pt x="180" y="279"/>
                </a:lnTo>
                <a:lnTo>
                  <a:pt x="180" y="279"/>
                </a:lnTo>
                <a:lnTo>
                  <a:pt x="173" y="287"/>
                </a:lnTo>
                <a:lnTo>
                  <a:pt x="173" y="287"/>
                </a:lnTo>
                <a:lnTo>
                  <a:pt x="172" y="290"/>
                </a:lnTo>
                <a:lnTo>
                  <a:pt x="172" y="290"/>
                </a:lnTo>
                <a:lnTo>
                  <a:pt x="175" y="297"/>
                </a:lnTo>
                <a:lnTo>
                  <a:pt x="175" y="297"/>
                </a:lnTo>
                <a:lnTo>
                  <a:pt x="175" y="298"/>
                </a:lnTo>
                <a:lnTo>
                  <a:pt x="175" y="298"/>
                </a:lnTo>
                <a:lnTo>
                  <a:pt x="175" y="297"/>
                </a:lnTo>
                <a:lnTo>
                  <a:pt x="175" y="297"/>
                </a:lnTo>
                <a:lnTo>
                  <a:pt x="177" y="295"/>
                </a:lnTo>
                <a:lnTo>
                  <a:pt x="177" y="295"/>
                </a:lnTo>
                <a:lnTo>
                  <a:pt x="188" y="279"/>
                </a:lnTo>
                <a:lnTo>
                  <a:pt x="188" y="279"/>
                </a:lnTo>
                <a:lnTo>
                  <a:pt x="200" y="262"/>
                </a:lnTo>
                <a:lnTo>
                  <a:pt x="200" y="262"/>
                </a:lnTo>
                <a:lnTo>
                  <a:pt x="210" y="248"/>
                </a:lnTo>
                <a:lnTo>
                  <a:pt x="210" y="248"/>
                </a:lnTo>
                <a:lnTo>
                  <a:pt x="216" y="238"/>
                </a:lnTo>
                <a:lnTo>
                  <a:pt x="216" y="238"/>
                </a:lnTo>
                <a:lnTo>
                  <a:pt x="237" y="210"/>
                </a:lnTo>
                <a:lnTo>
                  <a:pt x="237" y="210"/>
                </a:lnTo>
                <a:lnTo>
                  <a:pt x="244" y="199"/>
                </a:lnTo>
                <a:lnTo>
                  <a:pt x="244" y="199"/>
                </a:lnTo>
                <a:lnTo>
                  <a:pt x="248" y="193"/>
                </a:lnTo>
                <a:lnTo>
                  <a:pt x="248" y="193"/>
                </a:lnTo>
                <a:lnTo>
                  <a:pt x="254" y="185"/>
                </a:lnTo>
                <a:lnTo>
                  <a:pt x="254" y="185"/>
                </a:lnTo>
                <a:lnTo>
                  <a:pt x="257" y="178"/>
                </a:lnTo>
                <a:lnTo>
                  <a:pt x="257" y="178"/>
                </a:lnTo>
                <a:lnTo>
                  <a:pt x="257" y="177"/>
                </a:lnTo>
                <a:lnTo>
                  <a:pt x="257" y="177"/>
                </a:lnTo>
                <a:lnTo>
                  <a:pt x="259" y="163"/>
                </a:lnTo>
                <a:lnTo>
                  <a:pt x="259" y="163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13" y="167"/>
                </a:moveTo>
                <a:lnTo>
                  <a:pt x="13" y="167"/>
                </a:lnTo>
                <a:lnTo>
                  <a:pt x="13" y="166"/>
                </a:lnTo>
                <a:lnTo>
                  <a:pt x="13" y="166"/>
                </a:lnTo>
                <a:lnTo>
                  <a:pt x="16" y="161"/>
                </a:lnTo>
                <a:lnTo>
                  <a:pt x="16" y="161"/>
                </a:lnTo>
                <a:lnTo>
                  <a:pt x="25" y="145"/>
                </a:lnTo>
                <a:lnTo>
                  <a:pt x="25" y="145"/>
                </a:lnTo>
                <a:lnTo>
                  <a:pt x="31" y="133"/>
                </a:lnTo>
                <a:lnTo>
                  <a:pt x="31" y="133"/>
                </a:lnTo>
                <a:lnTo>
                  <a:pt x="46" y="110"/>
                </a:lnTo>
                <a:lnTo>
                  <a:pt x="46" y="110"/>
                </a:lnTo>
                <a:lnTo>
                  <a:pt x="52" y="96"/>
                </a:lnTo>
                <a:lnTo>
                  <a:pt x="52" y="96"/>
                </a:lnTo>
                <a:lnTo>
                  <a:pt x="66" y="74"/>
                </a:lnTo>
                <a:lnTo>
                  <a:pt x="66" y="74"/>
                </a:lnTo>
                <a:lnTo>
                  <a:pt x="79" y="52"/>
                </a:lnTo>
                <a:lnTo>
                  <a:pt x="79" y="52"/>
                </a:lnTo>
                <a:lnTo>
                  <a:pt x="91" y="35"/>
                </a:lnTo>
                <a:lnTo>
                  <a:pt x="91" y="3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1" y="24"/>
                </a:lnTo>
                <a:lnTo>
                  <a:pt x="91" y="24"/>
                </a:lnTo>
                <a:lnTo>
                  <a:pt x="90" y="24"/>
                </a:lnTo>
                <a:lnTo>
                  <a:pt x="88" y="25"/>
                </a:lnTo>
                <a:lnTo>
                  <a:pt x="88" y="25"/>
                </a:lnTo>
                <a:lnTo>
                  <a:pt x="68" y="57"/>
                </a:lnTo>
                <a:lnTo>
                  <a:pt x="68" y="57"/>
                </a:lnTo>
                <a:lnTo>
                  <a:pt x="60" y="73"/>
                </a:lnTo>
                <a:lnTo>
                  <a:pt x="60" y="73"/>
                </a:lnTo>
                <a:lnTo>
                  <a:pt x="47" y="93"/>
                </a:lnTo>
                <a:lnTo>
                  <a:pt x="47" y="93"/>
                </a:lnTo>
                <a:lnTo>
                  <a:pt x="36" y="110"/>
                </a:lnTo>
                <a:lnTo>
                  <a:pt x="36" y="110"/>
                </a:lnTo>
                <a:lnTo>
                  <a:pt x="31" y="118"/>
                </a:lnTo>
                <a:lnTo>
                  <a:pt x="31" y="118"/>
                </a:lnTo>
                <a:lnTo>
                  <a:pt x="27" y="128"/>
                </a:lnTo>
                <a:lnTo>
                  <a:pt x="27" y="128"/>
                </a:lnTo>
                <a:lnTo>
                  <a:pt x="25" y="131"/>
                </a:lnTo>
                <a:lnTo>
                  <a:pt x="25" y="131"/>
                </a:lnTo>
                <a:lnTo>
                  <a:pt x="14" y="148"/>
                </a:lnTo>
                <a:lnTo>
                  <a:pt x="14" y="148"/>
                </a:lnTo>
                <a:lnTo>
                  <a:pt x="13" y="150"/>
                </a:lnTo>
                <a:lnTo>
                  <a:pt x="13" y="150"/>
                </a:lnTo>
                <a:lnTo>
                  <a:pt x="11" y="151"/>
                </a:lnTo>
                <a:lnTo>
                  <a:pt x="11" y="151"/>
                </a:lnTo>
                <a:lnTo>
                  <a:pt x="9" y="155"/>
                </a:lnTo>
                <a:lnTo>
                  <a:pt x="9" y="155"/>
                </a:lnTo>
                <a:lnTo>
                  <a:pt x="9" y="156"/>
                </a:lnTo>
                <a:lnTo>
                  <a:pt x="9" y="156"/>
                </a:lnTo>
                <a:lnTo>
                  <a:pt x="9" y="158"/>
                </a:lnTo>
                <a:lnTo>
                  <a:pt x="9" y="158"/>
                </a:lnTo>
                <a:lnTo>
                  <a:pt x="9" y="163"/>
                </a:lnTo>
                <a:lnTo>
                  <a:pt x="9" y="163"/>
                </a:lnTo>
                <a:lnTo>
                  <a:pt x="11" y="166"/>
                </a:lnTo>
                <a:lnTo>
                  <a:pt x="11" y="166"/>
                </a:lnTo>
                <a:lnTo>
                  <a:pt x="13" y="167"/>
                </a:lnTo>
                <a:lnTo>
                  <a:pt x="13" y="167"/>
                </a:lnTo>
                <a:close/>
                <a:moveTo>
                  <a:pt x="180" y="309"/>
                </a:moveTo>
                <a:lnTo>
                  <a:pt x="180" y="309"/>
                </a:lnTo>
                <a:lnTo>
                  <a:pt x="180" y="309"/>
                </a:lnTo>
                <a:lnTo>
                  <a:pt x="180" y="309"/>
                </a:lnTo>
                <a:lnTo>
                  <a:pt x="183" y="305"/>
                </a:lnTo>
                <a:lnTo>
                  <a:pt x="183" y="305"/>
                </a:lnTo>
                <a:lnTo>
                  <a:pt x="194" y="289"/>
                </a:lnTo>
                <a:lnTo>
                  <a:pt x="194" y="289"/>
                </a:lnTo>
                <a:lnTo>
                  <a:pt x="196" y="287"/>
                </a:lnTo>
                <a:lnTo>
                  <a:pt x="196" y="287"/>
                </a:lnTo>
                <a:lnTo>
                  <a:pt x="203" y="276"/>
                </a:lnTo>
                <a:lnTo>
                  <a:pt x="203" y="276"/>
                </a:lnTo>
                <a:lnTo>
                  <a:pt x="207" y="270"/>
                </a:lnTo>
                <a:lnTo>
                  <a:pt x="207" y="270"/>
                </a:lnTo>
                <a:lnTo>
                  <a:pt x="211" y="263"/>
                </a:lnTo>
                <a:lnTo>
                  <a:pt x="211" y="263"/>
                </a:lnTo>
                <a:lnTo>
                  <a:pt x="219" y="252"/>
                </a:lnTo>
                <a:lnTo>
                  <a:pt x="219" y="252"/>
                </a:lnTo>
                <a:lnTo>
                  <a:pt x="227" y="243"/>
                </a:lnTo>
                <a:lnTo>
                  <a:pt x="227" y="243"/>
                </a:lnTo>
                <a:lnTo>
                  <a:pt x="235" y="230"/>
                </a:lnTo>
                <a:lnTo>
                  <a:pt x="235" y="230"/>
                </a:lnTo>
                <a:lnTo>
                  <a:pt x="243" y="219"/>
                </a:lnTo>
                <a:lnTo>
                  <a:pt x="243" y="219"/>
                </a:lnTo>
                <a:lnTo>
                  <a:pt x="249" y="211"/>
                </a:lnTo>
                <a:lnTo>
                  <a:pt x="249" y="211"/>
                </a:lnTo>
                <a:lnTo>
                  <a:pt x="252" y="207"/>
                </a:lnTo>
                <a:lnTo>
                  <a:pt x="254" y="202"/>
                </a:lnTo>
                <a:lnTo>
                  <a:pt x="254" y="202"/>
                </a:lnTo>
                <a:lnTo>
                  <a:pt x="254" y="200"/>
                </a:lnTo>
                <a:lnTo>
                  <a:pt x="254" y="200"/>
                </a:lnTo>
                <a:lnTo>
                  <a:pt x="256" y="199"/>
                </a:lnTo>
                <a:lnTo>
                  <a:pt x="256" y="199"/>
                </a:lnTo>
                <a:lnTo>
                  <a:pt x="257" y="185"/>
                </a:lnTo>
                <a:lnTo>
                  <a:pt x="257" y="185"/>
                </a:lnTo>
                <a:lnTo>
                  <a:pt x="257" y="183"/>
                </a:lnTo>
                <a:lnTo>
                  <a:pt x="257" y="183"/>
                </a:lnTo>
                <a:lnTo>
                  <a:pt x="256" y="185"/>
                </a:lnTo>
                <a:lnTo>
                  <a:pt x="256" y="185"/>
                </a:lnTo>
                <a:lnTo>
                  <a:pt x="252" y="191"/>
                </a:lnTo>
                <a:lnTo>
                  <a:pt x="252" y="191"/>
                </a:lnTo>
                <a:lnTo>
                  <a:pt x="248" y="197"/>
                </a:lnTo>
                <a:lnTo>
                  <a:pt x="248" y="197"/>
                </a:lnTo>
                <a:lnTo>
                  <a:pt x="240" y="210"/>
                </a:lnTo>
                <a:lnTo>
                  <a:pt x="240" y="210"/>
                </a:lnTo>
                <a:lnTo>
                  <a:pt x="233" y="218"/>
                </a:lnTo>
                <a:lnTo>
                  <a:pt x="233" y="218"/>
                </a:lnTo>
                <a:lnTo>
                  <a:pt x="229" y="226"/>
                </a:lnTo>
                <a:lnTo>
                  <a:pt x="229" y="226"/>
                </a:lnTo>
                <a:lnTo>
                  <a:pt x="211" y="248"/>
                </a:lnTo>
                <a:lnTo>
                  <a:pt x="211" y="248"/>
                </a:lnTo>
                <a:lnTo>
                  <a:pt x="203" y="259"/>
                </a:lnTo>
                <a:lnTo>
                  <a:pt x="203" y="259"/>
                </a:lnTo>
                <a:lnTo>
                  <a:pt x="200" y="263"/>
                </a:lnTo>
                <a:lnTo>
                  <a:pt x="200" y="263"/>
                </a:lnTo>
                <a:lnTo>
                  <a:pt x="194" y="273"/>
                </a:lnTo>
                <a:lnTo>
                  <a:pt x="194" y="273"/>
                </a:lnTo>
                <a:lnTo>
                  <a:pt x="189" y="281"/>
                </a:lnTo>
                <a:lnTo>
                  <a:pt x="189" y="281"/>
                </a:lnTo>
                <a:lnTo>
                  <a:pt x="181" y="293"/>
                </a:lnTo>
                <a:lnTo>
                  <a:pt x="181" y="293"/>
                </a:lnTo>
                <a:lnTo>
                  <a:pt x="177" y="300"/>
                </a:lnTo>
                <a:lnTo>
                  <a:pt x="177" y="300"/>
                </a:lnTo>
                <a:lnTo>
                  <a:pt x="177" y="300"/>
                </a:lnTo>
                <a:lnTo>
                  <a:pt x="177" y="300"/>
                </a:lnTo>
                <a:lnTo>
                  <a:pt x="180" y="309"/>
                </a:lnTo>
                <a:lnTo>
                  <a:pt x="180" y="309"/>
                </a:lnTo>
                <a:close/>
                <a:moveTo>
                  <a:pt x="87" y="24"/>
                </a:moveTo>
                <a:lnTo>
                  <a:pt x="87" y="24"/>
                </a:lnTo>
                <a:lnTo>
                  <a:pt x="84" y="22"/>
                </a:lnTo>
                <a:lnTo>
                  <a:pt x="84" y="22"/>
                </a:lnTo>
                <a:lnTo>
                  <a:pt x="82" y="24"/>
                </a:lnTo>
                <a:lnTo>
                  <a:pt x="82" y="24"/>
                </a:lnTo>
                <a:lnTo>
                  <a:pt x="77" y="28"/>
                </a:lnTo>
                <a:lnTo>
                  <a:pt x="77" y="28"/>
                </a:lnTo>
                <a:lnTo>
                  <a:pt x="65" y="47"/>
                </a:lnTo>
                <a:lnTo>
                  <a:pt x="65" y="47"/>
                </a:lnTo>
                <a:lnTo>
                  <a:pt x="55" y="60"/>
                </a:lnTo>
                <a:lnTo>
                  <a:pt x="55" y="60"/>
                </a:lnTo>
                <a:lnTo>
                  <a:pt x="39" y="84"/>
                </a:lnTo>
                <a:lnTo>
                  <a:pt x="39" y="84"/>
                </a:lnTo>
                <a:lnTo>
                  <a:pt x="27" y="104"/>
                </a:lnTo>
                <a:lnTo>
                  <a:pt x="27" y="104"/>
                </a:lnTo>
                <a:lnTo>
                  <a:pt x="24" y="109"/>
                </a:lnTo>
                <a:lnTo>
                  <a:pt x="24" y="109"/>
                </a:lnTo>
                <a:lnTo>
                  <a:pt x="22" y="115"/>
                </a:lnTo>
                <a:lnTo>
                  <a:pt x="22" y="115"/>
                </a:lnTo>
                <a:lnTo>
                  <a:pt x="20" y="117"/>
                </a:lnTo>
                <a:lnTo>
                  <a:pt x="20" y="117"/>
                </a:lnTo>
                <a:lnTo>
                  <a:pt x="20" y="118"/>
                </a:lnTo>
                <a:lnTo>
                  <a:pt x="19" y="118"/>
                </a:lnTo>
                <a:lnTo>
                  <a:pt x="19" y="118"/>
                </a:lnTo>
                <a:lnTo>
                  <a:pt x="17" y="120"/>
                </a:lnTo>
                <a:lnTo>
                  <a:pt x="17" y="120"/>
                </a:lnTo>
                <a:lnTo>
                  <a:pt x="13" y="128"/>
                </a:lnTo>
                <a:lnTo>
                  <a:pt x="13" y="128"/>
                </a:lnTo>
                <a:lnTo>
                  <a:pt x="8" y="134"/>
                </a:lnTo>
                <a:lnTo>
                  <a:pt x="8" y="134"/>
                </a:lnTo>
                <a:lnTo>
                  <a:pt x="6" y="137"/>
                </a:lnTo>
                <a:lnTo>
                  <a:pt x="6" y="137"/>
                </a:lnTo>
                <a:lnTo>
                  <a:pt x="6" y="140"/>
                </a:lnTo>
                <a:lnTo>
                  <a:pt x="6" y="140"/>
                </a:lnTo>
                <a:lnTo>
                  <a:pt x="8" y="148"/>
                </a:lnTo>
                <a:lnTo>
                  <a:pt x="8" y="148"/>
                </a:lnTo>
                <a:lnTo>
                  <a:pt x="8" y="151"/>
                </a:lnTo>
                <a:lnTo>
                  <a:pt x="8" y="151"/>
                </a:lnTo>
                <a:lnTo>
                  <a:pt x="11" y="147"/>
                </a:lnTo>
                <a:lnTo>
                  <a:pt x="11" y="147"/>
                </a:lnTo>
                <a:lnTo>
                  <a:pt x="14" y="142"/>
                </a:lnTo>
                <a:lnTo>
                  <a:pt x="14" y="142"/>
                </a:lnTo>
                <a:lnTo>
                  <a:pt x="25" y="125"/>
                </a:lnTo>
                <a:lnTo>
                  <a:pt x="25" y="125"/>
                </a:lnTo>
                <a:lnTo>
                  <a:pt x="27" y="122"/>
                </a:lnTo>
                <a:lnTo>
                  <a:pt x="27" y="122"/>
                </a:lnTo>
                <a:lnTo>
                  <a:pt x="31" y="114"/>
                </a:lnTo>
                <a:lnTo>
                  <a:pt x="31" y="114"/>
                </a:lnTo>
                <a:lnTo>
                  <a:pt x="43" y="95"/>
                </a:lnTo>
                <a:lnTo>
                  <a:pt x="43" y="95"/>
                </a:lnTo>
                <a:lnTo>
                  <a:pt x="55" y="74"/>
                </a:lnTo>
                <a:lnTo>
                  <a:pt x="55" y="74"/>
                </a:lnTo>
                <a:lnTo>
                  <a:pt x="73" y="46"/>
                </a:lnTo>
                <a:lnTo>
                  <a:pt x="73" y="46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close/>
                <a:moveTo>
                  <a:pt x="254" y="208"/>
                </a:move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49" y="215"/>
                </a:lnTo>
                <a:lnTo>
                  <a:pt x="249" y="215"/>
                </a:lnTo>
                <a:lnTo>
                  <a:pt x="246" y="219"/>
                </a:lnTo>
                <a:lnTo>
                  <a:pt x="246" y="219"/>
                </a:lnTo>
                <a:lnTo>
                  <a:pt x="238" y="232"/>
                </a:lnTo>
                <a:lnTo>
                  <a:pt x="238" y="232"/>
                </a:lnTo>
                <a:lnTo>
                  <a:pt x="230" y="241"/>
                </a:lnTo>
                <a:lnTo>
                  <a:pt x="230" y="241"/>
                </a:lnTo>
                <a:lnTo>
                  <a:pt x="226" y="248"/>
                </a:lnTo>
                <a:lnTo>
                  <a:pt x="226" y="248"/>
                </a:lnTo>
                <a:lnTo>
                  <a:pt x="216" y="262"/>
                </a:lnTo>
                <a:lnTo>
                  <a:pt x="216" y="262"/>
                </a:lnTo>
                <a:lnTo>
                  <a:pt x="213" y="267"/>
                </a:lnTo>
                <a:lnTo>
                  <a:pt x="213" y="267"/>
                </a:lnTo>
                <a:lnTo>
                  <a:pt x="207" y="275"/>
                </a:lnTo>
                <a:lnTo>
                  <a:pt x="207" y="275"/>
                </a:lnTo>
                <a:lnTo>
                  <a:pt x="199" y="286"/>
                </a:lnTo>
                <a:lnTo>
                  <a:pt x="199" y="286"/>
                </a:lnTo>
                <a:lnTo>
                  <a:pt x="194" y="293"/>
                </a:lnTo>
                <a:lnTo>
                  <a:pt x="194" y="293"/>
                </a:lnTo>
                <a:lnTo>
                  <a:pt x="189" y="300"/>
                </a:lnTo>
                <a:lnTo>
                  <a:pt x="189" y="300"/>
                </a:lnTo>
                <a:lnTo>
                  <a:pt x="181" y="312"/>
                </a:lnTo>
                <a:lnTo>
                  <a:pt x="181" y="312"/>
                </a:lnTo>
                <a:lnTo>
                  <a:pt x="181" y="314"/>
                </a:lnTo>
                <a:lnTo>
                  <a:pt x="181" y="314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3" y="320"/>
                </a:lnTo>
                <a:lnTo>
                  <a:pt x="189" y="311"/>
                </a:lnTo>
                <a:lnTo>
                  <a:pt x="189" y="311"/>
                </a:lnTo>
                <a:lnTo>
                  <a:pt x="199" y="300"/>
                </a:lnTo>
                <a:lnTo>
                  <a:pt x="199" y="300"/>
                </a:lnTo>
                <a:lnTo>
                  <a:pt x="211" y="279"/>
                </a:lnTo>
                <a:lnTo>
                  <a:pt x="211" y="279"/>
                </a:lnTo>
                <a:lnTo>
                  <a:pt x="214" y="276"/>
                </a:lnTo>
                <a:lnTo>
                  <a:pt x="214" y="276"/>
                </a:lnTo>
                <a:lnTo>
                  <a:pt x="222" y="263"/>
                </a:lnTo>
                <a:lnTo>
                  <a:pt x="222" y="263"/>
                </a:lnTo>
                <a:lnTo>
                  <a:pt x="227" y="257"/>
                </a:lnTo>
                <a:lnTo>
                  <a:pt x="227" y="257"/>
                </a:lnTo>
                <a:lnTo>
                  <a:pt x="237" y="245"/>
                </a:lnTo>
                <a:lnTo>
                  <a:pt x="237" y="245"/>
                </a:lnTo>
                <a:lnTo>
                  <a:pt x="246" y="230"/>
                </a:lnTo>
                <a:lnTo>
                  <a:pt x="246" y="230"/>
                </a:lnTo>
                <a:lnTo>
                  <a:pt x="249" y="227"/>
                </a:lnTo>
                <a:lnTo>
                  <a:pt x="249" y="227"/>
                </a:lnTo>
                <a:lnTo>
                  <a:pt x="252" y="224"/>
                </a:lnTo>
                <a:lnTo>
                  <a:pt x="252" y="224"/>
                </a:lnTo>
                <a:lnTo>
                  <a:pt x="254" y="221"/>
                </a:lnTo>
                <a:lnTo>
                  <a:pt x="254" y="221"/>
                </a:lnTo>
                <a:lnTo>
                  <a:pt x="254" y="210"/>
                </a:lnTo>
                <a:lnTo>
                  <a:pt x="254" y="210"/>
                </a:lnTo>
                <a:lnTo>
                  <a:pt x="254" y="208"/>
                </a:lnTo>
                <a:lnTo>
                  <a:pt x="254" y="208"/>
                </a:lnTo>
                <a:close/>
                <a:moveTo>
                  <a:pt x="186" y="334"/>
                </a:moveTo>
                <a:lnTo>
                  <a:pt x="186" y="334"/>
                </a:lnTo>
                <a:lnTo>
                  <a:pt x="186" y="334"/>
                </a:lnTo>
                <a:lnTo>
                  <a:pt x="186" y="334"/>
                </a:lnTo>
                <a:lnTo>
                  <a:pt x="188" y="333"/>
                </a:lnTo>
                <a:lnTo>
                  <a:pt x="188" y="333"/>
                </a:lnTo>
                <a:lnTo>
                  <a:pt x="199" y="314"/>
                </a:lnTo>
                <a:lnTo>
                  <a:pt x="199" y="314"/>
                </a:lnTo>
                <a:lnTo>
                  <a:pt x="210" y="298"/>
                </a:lnTo>
                <a:lnTo>
                  <a:pt x="210" y="298"/>
                </a:lnTo>
                <a:lnTo>
                  <a:pt x="216" y="290"/>
                </a:lnTo>
                <a:lnTo>
                  <a:pt x="216" y="290"/>
                </a:lnTo>
                <a:lnTo>
                  <a:pt x="222" y="279"/>
                </a:lnTo>
                <a:lnTo>
                  <a:pt x="222" y="279"/>
                </a:lnTo>
                <a:lnTo>
                  <a:pt x="227" y="271"/>
                </a:lnTo>
                <a:lnTo>
                  <a:pt x="227" y="271"/>
                </a:lnTo>
                <a:lnTo>
                  <a:pt x="233" y="263"/>
                </a:lnTo>
                <a:lnTo>
                  <a:pt x="233" y="263"/>
                </a:lnTo>
                <a:lnTo>
                  <a:pt x="241" y="256"/>
                </a:lnTo>
                <a:lnTo>
                  <a:pt x="241" y="256"/>
                </a:lnTo>
                <a:lnTo>
                  <a:pt x="246" y="246"/>
                </a:lnTo>
                <a:lnTo>
                  <a:pt x="246" y="246"/>
                </a:lnTo>
                <a:lnTo>
                  <a:pt x="246" y="245"/>
                </a:lnTo>
                <a:lnTo>
                  <a:pt x="246" y="245"/>
                </a:lnTo>
                <a:lnTo>
                  <a:pt x="248" y="243"/>
                </a:lnTo>
                <a:lnTo>
                  <a:pt x="248" y="243"/>
                </a:lnTo>
                <a:lnTo>
                  <a:pt x="249" y="243"/>
                </a:lnTo>
                <a:lnTo>
                  <a:pt x="249" y="243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49" y="232"/>
                </a:lnTo>
                <a:lnTo>
                  <a:pt x="249" y="232"/>
                </a:lnTo>
                <a:lnTo>
                  <a:pt x="238" y="246"/>
                </a:lnTo>
                <a:lnTo>
                  <a:pt x="238" y="246"/>
                </a:lnTo>
                <a:lnTo>
                  <a:pt x="232" y="256"/>
                </a:lnTo>
                <a:lnTo>
                  <a:pt x="232" y="256"/>
                </a:lnTo>
                <a:lnTo>
                  <a:pt x="224" y="267"/>
                </a:lnTo>
                <a:lnTo>
                  <a:pt x="224" y="267"/>
                </a:lnTo>
                <a:lnTo>
                  <a:pt x="221" y="270"/>
                </a:lnTo>
                <a:lnTo>
                  <a:pt x="221" y="270"/>
                </a:lnTo>
                <a:lnTo>
                  <a:pt x="213" y="281"/>
                </a:lnTo>
                <a:lnTo>
                  <a:pt x="213" y="281"/>
                </a:lnTo>
                <a:lnTo>
                  <a:pt x="210" y="287"/>
                </a:lnTo>
                <a:lnTo>
                  <a:pt x="210" y="287"/>
                </a:lnTo>
                <a:lnTo>
                  <a:pt x="200" y="300"/>
                </a:lnTo>
                <a:lnTo>
                  <a:pt x="200" y="300"/>
                </a:lnTo>
                <a:lnTo>
                  <a:pt x="196" y="308"/>
                </a:lnTo>
                <a:lnTo>
                  <a:pt x="196" y="308"/>
                </a:lnTo>
                <a:lnTo>
                  <a:pt x="189" y="316"/>
                </a:lnTo>
                <a:lnTo>
                  <a:pt x="189" y="316"/>
                </a:lnTo>
                <a:lnTo>
                  <a:pt x="185" y="323"/>
                </a:lnTo>
                <a:lnTo>
                  <a:pt x="185" y="323"/>
                </a:lnTo>
                <a:lnTo>
                  <a:pt x="183" y="325"/>
                </a:lnTo>
                <a:lnTo>
                  <a:pt x="183" y="325"/>
                </a:lnTo>
                <a:lnTo>
                  <a:pt x="186" y="333"/>
                </a:lnTo>
                <a:lnTo>
                  <a:pt x="186" y="333"/>
                </a:lnTo>
                <a:lnTo>
                  <a:pt x="186" y="334"/>
                </a:lnTo>
                <a:lnTo>
                  <a:pt x="186" y="334"/>
                </a:lnTo>
                <a:close/>
                <a:moveTo>
                  <a:pt x="248" y="251"/>
                </a:moveTo>
                <a:lnTo>
                  <a:pt x="248" y="251"/>
                </a:lnTo>
                <a:lnTo>
                  <a:pt x="244" y="254"/>
                </a:lnTo>
                <a:lnTo>
                  <a:pt x="244" y="254"/>
                </a:lnTo>
                <a:lnTo>
                  <a:pt x="238" y="262"/>
                </a:lnTo>
                <a:lnTo>
                  <a:pt x="238" y="262"/>
                </a:lnTo>
                <a:lnTo>
                  <a:pt x="233" y="270"/>
                </a:lnTo>
                <a:lnTo>
                  <a:pt x="233" y="270"/>
                </a:lnTo>
                <a:lnTo>
                  <a:pt x="227" y="278"/>
                </a:lnTo>
                <a:lnTo>
                  <a:pt x="227" y="278"/>
                </a:lnTo>
                <a:lnTo>
                  <a:pt x="221" y="286"/>
                </a:lnTo>
                <a:lnTo>
                  <a:pt x="221" y="286"/>
                </a:lnTo>
                <a:lnTo>
                  <a:pt x="214" y="297"/>
                </a:lnTo>
                <a:lnTo>
                  <a:pt x="214" y="297"/>
                </a:lnTo>
                <a:lnTo>
                  <a:pt x="197" y="322"/>
                </a:lnTo>
                <a:lnTo>
                  <a:pt x="197" y="322"/>
                </a:lnTo>
                <a:lnTo>
                  <a:pt x="188" y="338"/>
                </a:lnTo>
                <a:lnTo>
                  <a:pt x="188" y="338"/>
                </a:lnTo>
                <a:lnTo>
                  <a:pt x="186" y="339"/>
                </a:lnTo>
                <a:lnTo>
                  <a:pt x="186" y="339"/>
                </a:lnTo>
                <a:lnTo>
                  <a:pt x="189" y="349"/>
                </a:lnTo>
                <a:lnTo>
                  <a:pt x="189" y="349"/>
                </a:lnTo>
                <a:lnTo>
                  <a:pt x="189" y="349"/>
                </a:lnTo>
                <a:lnTo>
                  <a:pt x="189" y="349"/>
                </a:lnTo>
                <a:lnTo>
                  <a:pt x="189" y="349"/>
                </a:lnTo>
                <a:lnTo>
                  <a:pt x="189" y="349"/>
                </a:lnTo>
                <a:lnTo>
                  <a:pt x="199" y="334"/>
                </a:lnTo>
                <a:lnTo>
                  <a:pt x="199" y="334"/>
                </a:lnTo>
                <a:lnTo>
                  <a:pt x="202" y="331"/>
                </a:lnTo>
                <a:lnTo>
                  <a:pt x="202" y="331"/>
                </a:lnTo>
                <a:lnTo>
                  <a:pt x="210" y="317"/>
                </a:lnTo>
                <a:lnTo>
                  <a:pt x="210" y="317"/>
                </a:lnTo>
                <a:lnTo>
                  <a:pt x="213" y="311"/>
                </a:lnTo>
                <a:lnTo>
                  <a:pt x="213" y="311"/>
                </a:lnTo>
                <a:lnTo>
                  <a:pt x="224" y="295"/>
                </a:lnTo>
                <a:lnTo>
                  <a:pt x="224" y="295"/>
                </a:lnTo>
                <a:lnTo>
                  <a:pt x="230" y="282"/>
                </a:lnTo>
                <a:lnTo>
                  <a:pt x="230" y="282"/>
                </a:lnTo>
                <a:lnTo>
                  <a:pt x="237" y="276"/>
                </a:lnTo>
                <a:lnTo>
                  <a:pt x="237" y="276"/>
                </a:lnTo>
                <a:lnTo>
                  <a:pt x="240" y="271"/>
                </a:lnTo>
                <a:lnTo>
                  <a:pt x="240" y="271"/>
                </a:lnTo>
                <a:lnTo>
                  <a:pt x="243" y="267"/>
                </a:lnTo>
                <a:lnTo>
                  <a:pt x="243" y="267"/>
                </a:lnTo>
                <a:lnTo>
                  <a:pt x="244" y="263"/>
                </a:lnTo>
                <a:lnTo>
                  <a:pt x="244" y="263"/>
                </a:lnTo>
                <a:lnTo>
                  <a:pt x="244" y="262"/>
                </a:lnTo>
                <a:lnTo>
                  <a:pt x="244" y="262"/>
                </a:lnTo>
                <a:lnTo>
                  <a:pt x="248" y="252"/>
                </a:lnTo>
                <a:lnTo>
                  <a:pt x="248" y="252"/>
                </a:lnTo>
                <a:lnTo>
                  <a:pt x="248" y="251"/>
                </a:lnTo>
                <a:lnTo>
                  <a:pt x="248" y="251"/>
                </a:lnTo>
                <a:close/>
                <a:moveTo>
                  <a:pt x="6" y="133"/>
                </a:moveTo>
                <a:lnTo>
                  <a:pt x="6" y="133"/>
                </a:lnTo>
                <a:lnTo>
                  <a:pt x="8" y="129"/>
                </a:lnTo>
                <a:lnTo>
                  <a:pt x="8" y="129"/>
                </a:lnTo>
                <a:lnTo>
                  <a:pt x="13" y="122"/>
                </a:lnTo>
                <a:lnTo>
                  <a:pt x="13" y="122"/>
                </a:lnTo>
                <a:lnTo>
                  <a:pt x="14" y="117"/>
                </a:lnTo>
                <a:lnTo>
                  <a:pt x="14" y="117"/>
                </a:lnTo>
                <a:lnTo>
                  <a:pt x="16" y="117"/>
                </a:lnTo>
                <a:lnTo>
                  <a:pt x="16" y="117"/>
                </a:lnTo>
                <a:lnTo>
                  <a:pt x="17" y="115"/>
                </a:lnTo>
                <a:lnTo>
                  <a:pt x="17" y="115"/>
                </a:lnTo>
                <a:lnTo>
                  <a:pt x="17" y="114"/>
                </a:lnTo>
                <a:lnTo>
                  <a:pt x="17" y="114"/>
                </a:lnTo>
                <a:lnTo>
                  <a:pt x="25" y="103"/>
                </a:lnTo>
                <a:lnTo>
                  <a:pt x="25" y="103"/>
                </a:lnTo>
                <a:lnTo>
                  <a:pt x="36" y="84"/>
                </a:lnTo>
                <a:lnTo>
                  <a:pt x="36" y="84"/>
                </a:lnTo>
                <a:lnTo>
                  <a:pt x="54" y="58"/>
                </a:lnTo>
                <a:lnTo>
                  <a:pt x="54" y="58"/>
                </a:lnTo>
                <a:lnTo>
                  <a:pt x="63" y="44"/>
                </a:lnTo>
                <a:lnTo>
                  <a:pt x="63" y="44"/>
                </a:lnTo>
                <a:lnTo>
                  <a:pt x="73" y="32"/>
                </a:lnTo>
                <a:lnTo>
                  <a:pt x="73" y="32"/>
                </a:lnTo>
                <a:lnTo>
                  <a:pt x="79" y="24"/>
                </a:lnTo>
                <a:lnTo>
                  <a:pt x="79" y="24"/>
                </a:lnTo>
                <a:lnTo>
                  <a:pt x="79" y="22"/>
                </a:lnTo>
                <a:lnTo>
                  <a:pt x="79" y="22"/>
                </a:lnTo>
                <a:lnTo>
                  <a:pt x="79" y="22"/>
                </a:lnTo>
                <a:lnTo>
                  <a:pt x="79" y="22"/>
                </a:lnTo>
                <a:lnTo>
                  <a:pt x="73" y="22"/>
                </a:lnTo>
                <a:lnTo>
                  <a:pt x="73" y="22"/>
                </a:lnTo>
                <a:lnTo>
                  <a:pt x="69" y="22"/>
                </a:lnTo>
                <a:lnTo>
                  <a:pt x="69" y="24"/>
                </a:lnTo>
                <a:lnTo>
                  <a:pt x="69" y="24"/>
                </a:lnTo>
                <a:lnTo>
                  <a:pt x="49" y="54"/>
                </a:lnTo>
                <a:lnTo>
                  <a:pt x="49" y="54"/>
                </a:lnTo>
                <a:lnTo>
                  <a:pt x="43" y="65"/>
                </a:lnTo>
                <a:lnTo>
                  <a:pt x="43" y="65"/>
                </a:lnTo>
                <a:lnTo>
                  <a:pt x="22" y="98"/>
                </a:lnTo>
                <a:lnTo>
                  <a:pt x="22" y="98"/>
                </a:lnTo>
                <a:lnTo>
                  <a:pt x="17" y="106"/>
                </a:lnTo>
                <a:lnTo>
                  <a:pt x="17" y="106"/>
                </a:lnTo>
                <a:lnTo>
                  <a:pt x="6" y="120"/>
                </a:lnTo>
                <a:lnTo>
                  <a:pt x="6" y="120"/>
                </a:lnTo>
                <a:lnTo>
                  <a:pt x="5" y="123"/>
                </a:lnTo>
                <a:lnTo>
                  <a:pt x="5" y="126"/>
                </a:lnTo>
                <a:lnTo>
                  <a:pt x="5" y="126"/>
                </a:lnTo>
                <a:lnTo>
                  <a:pt x="6" y="129"/>
                </a:lnTo>
                <a:lnTo>
                  <a:pt x="6" y="129"/>
                </a:lnTo>
                <a:lnTo>
                  <a:pt x="6" y="133"/>
                </a:lnTo>
                <a:lnTo>
                  <a:pt x="6" y="133"/>
                </a:lnTo>
                <a:close/>
                <a:moveTo>
                  <a:pt x="238" y="297"/>
                </a:move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7" y="297"/>
                </a:lnTo>
                <a:lnTo>
                  <a:pt x="237" y="297"/>
                </a:lnTo>
                <a:lnTo>
                  <a:pt x="232" y="303"/>
                </a:lnTo>
                <a:lnTo>
                  <a:pt x="232" y="303"/>
                </a:lnTo>
                <a:lnTo>
                  <a:pt x="224" y="314"/>
                </a:lnTo>
                <a:lnTo>
                  <a:pt x="224" y="314"/>
                </a:lnTo>
                <a:lnTo>
                  <a:pt x="221" y="320"/>
                </a:lnTo>
                <a:lnTo>
                  <a:pt x="221" y="320"/>
                </a:lnTo>
                <a:lnTo>
                  <a:pt x="213" y="334"/>
                </a:lnTo>
                <a:lnTo>
                  <a:pt x="213" y="334"/>
                </a:lnTo>
                <a:lnTo>
                  <a:pt x="210" y="339"/>
                </a:lnTo>
                <a:lnTo>
                  <a:pt x="210" y="339"/>
                </a:lnTo>
                <a:lnTo>
                  <a:pt x="192" y="366"/>
                </a:lnTo>
                <a:lnTo>
                  <a:pt x="192" y="366"/>
                </a:lnTo>
                <a:lnTo>
                  <a:pt x="192" y="368"/>
                </a:lnTo>
                <a:lnTo>
                  <a:pt x="192" y="368"/>
                </a:lnTo>
                <a:lnTo>
                  <a:pt x="194" y="377"/>
                </a:lnTo>
                <a:lnTo>
                  <a:pt x="194" y="377"/>
                </a:lnTo>
                <a:lnTo>
                  <a:pt x="194" y="377"/>
                </a:lnTo>
                <a:lnTo>
                  <a:pt x="194" y="377"/>
                </a:lnTo>
                <a:lnTo>
                  <a:pt x="196" y="377"/>
                </a:lnTo>
                <a:lnTo>
                  <a:pt x="196" y="377"/>
                </a:lnTo>
                <a:lnTo>
                  <a:pt x="200" y="369"/>
                </a:lnTo>
                <a:lnTo>
                  <a:pt x="205" y="361"/>
                </a:lnTo>
                <a:lnTo>
                  <a:pt x="205" y="361"/>
                </a:lnTo>
                <a:lnTo>
                  <a:pt x="210" y="353"/>
                </a:lnTo>
                <a:lnTo>
                  <a:pt x="210" y="353"/>
                </a:lnTo>
                <a:lnTo>
                  <a:pt x="216" y="344"/>
                </a:lnTo>
                <a:lnTo>
                  <a:pt x="216" y="344"/>
                </a:lnTo>
                <a:lnTo>
                  <a:pt x="221" y="336"/>
                </a:lnTo>
                <a:lnTo>
                  <a:pt x="221" y="336"/>
                </a:lnTo>
                <a:lnTo>
                  <a:pt x="227" y="325"/>
                </a:lnTo>
                <a:lnTo>
                  <a:pt x="227" y="325"/>
                </a:lnTo>
                <a:lnTo>
                  <a:pt x="230" y="320"/>
                </a:lnTo>
                <a:lnTo>
                  <a:pt x="233" y="316"/>
                </a:lnTo>
                <a:lnTo>
                  <a:pt x="233" y="316"/>
                </a:lnTo>
                <a:lnTo>
                  <a:pt x="233" y="314"/>
                </a:lnTo>
                <a:lnTo>
                  <a:pt x="233" y="314"/>
                </a:lnTo>
                <a:lnTo>
                  <a:pt x="233" y="312"/>
                </a:lnTo>
                <a:lnTo>
                  <a:pt x="233" y="312"/>
                </a:lnTo>
                <a:lnTo>
                  <a:pt x="237" y="303"/>
                </a:lnTo>
                <a:lnTo>
                  <a:pt x="237" y="303"/>
                </a:lnTo>
                <a:lnTo>
                  <a:pt x="238" y="297"/>
                </a:lnTo>
                <a:lnTo>
                  <a:pt x="238" y="297"/>
                </a:lnTo>
                <a:close/>
                <a:moveTo>
                  <a:pt x="243" y="271"/>
                </a:moveTo>
                <a:lnTo>
                  <a:pt x="243" y="271"/>
                </a:lnTo>
                <a:lnTo>
                  <a:pt x="243" y="271"/>
                </a:lnTo>
                <a:lnTo>
                  <a:pt x="243" y="271"/>
                </a:lnTo>
                <a:lnTo>
                  <a:pt x="238" y="278"/>
                </a:lnTo>
                <a:lnTo>
                  <a:pt x="238" y="278"/>
                </a:lnTo>
                <a:lnTo>
                  <a:pt x="233" y="284"/>
                </a:lnTo>
                <a:lnTo>
                  <a:pt x="233" y="284"/>
                </a:lnTo>
                <a:lnTo>
                  <a:pt x="224" y="298"/>
                </a:lnTo>
                <a:lnTo>
                  <a:pt x="224" y="298"/>
                </a:lnTo>
                <a:lnTo>
                  <a:pt x="218" y="309"/>
                </a:lnTo>
                <a:lnTo>
                  <a:pt x="218" y="309"/>
                </a:lnTo>
                <a:lnTo>
                  <a:pt x="211" y="320"/>
                </a:lnTo>
                <a:lnTo>
                  <a:pt x="211" y="320"/>
                </a:lnTo>
                <a:lnTo>
                  <a:pt x="207" y="327"/>
                </a:lnTo>
                <a:lnTo>
                  <a:pt x="207" y="327"/>
                </a:lnTo>
                <a:lnTo>
                  <a:pt x="199" y="339"/>
                </a:lnTo>
                <a:lnTo>
                  <a:pt x="199" y="339"/>
                </a:lnTo>
                <a:lnTo>
                  <a:pt x="196" y="344"/>
                </a:lnTo>
                <a:lnTo>
                  <a:pt x="196" y="344"/>
                </a:lnTo>
                <a:lnTo>
                  <a:pt x="191" y="352"/>
                </a:lnTo>
                <a:lnTo>
                  <a:pt x="191" y="352"/>
                </a:lnTo>
                <a:lnTo>
                  <a:pt x="189" y="353"/>
                </a:lnTo>
                <a:lnTo>
                  <a:pt x="189" y="353"/>
                </a:lnTo>
                <a:lnTo>
                  <a:pt x="191" y="361"/>
                </a:lnTo>
                <a:lnTo>
                  <a:pt x="191" y="361"/>
                </a:lnTo>
                <a:lnTo>
                  <a:pt x="192" y="363"/>
                </a:lnTo>
                <a:lnTo>
                  <a:pt x="192" y="363"/>
                </a:lnTo>
                <a:lnTo>
                  <a:pt x="192" y="361"/>
                </a:lnTo>
                <a:lnTo>
                  <a:pt x="192" y="361"/>
                </a:lnTo>
                <a:lnTo>
                  <a:pt x="200" y="350"/>
                </a:lnTo>
                <a:lnTo>
                  <a:pt x="200" y="350"/>
                </a:lnTo>
                <a:lnTo>
                  <a:pt x="216" y="323"/>
                </a:lnTo>
                <a:lnTo>
                  <a:pt x="216" y="323"/>
                </a:lnTo>
                <a:lnTo>
                  <a:pt x="224" y="311"/>
                </a:lnTo>
                <a:lnTo>
                  <a:pt x="224" y="311"/>
                </a:lnTo>
                <a:lnTo>
                  <a:pt x="226" y="308"/>
                </a:lnTo>
                <a:lnTo>
                  <a:pt x="226" y="308"/>
                </a:lnTo>
                <a:lnTo>
                  <a:pt x="235" y="295"/>
                </a:lnTo>
                <a:lnTo>
                  <a:pt x="235" y="295"/>
                </a:lnTo>
                <a:lnTo>
                  <a:pt x="238" y="289"/>
                </a:lnTo>
                <a:lnTo>
                  <a:pt x="238" y="289"/>
                </a:lnTo>
                <a:lnTo>
                  <a:pt x="240" y="287"/>
                </a:lnTo>
                <a:lnTo>
                  <a:pt x="240" y="287"/>
                </a:lnTo>
                <a:lnTo>
                  <a:pt x="240" y="287"/>
                </a:lnTo>
                <a:lnTo>
                  <a:pt x="240" y="287"/>
                </a:lnTo>
                <a:lnTo>
                  <a:pt x="243" y="275"/>
                </a:lnTo>
                <a:lnTo>
                  <a:pt x="243" y="275"/>
                </a:lnTo>
                <a:lnTo>
                  <a:pt x="243" y="271"/>
                </a:lnTo>
                <a:lnTo>
                  <a:pt x="243" y="271"/>
                </a:lnTo>
                <a:close/>
                <a:moveTo>
                  <a:pt x="5" y="118"/>
                </a:moveTo>
                <a:lnTo>
                  <a:pt x="5" y="118"/>
                </a:lnTo>
                <a:lnTo>
                  <a:pt x="5" y="118"/>
                </a:lnTo>
                <a:lnTo>
                  <a:pt x="5" y="118"/>
                </a:lnTo>
                <a:lnTo>
                  <a:pt x="9" y="114"/>
                </a:lnTo>
                <a:lnTo>
                  <a:pt x="9" y="114"/>
                </a:lnTo>
                <a:lnTo>
                  <a:pt x="17" y="101"/>
                </a:lnTo>
                <a:lnTo>
                  <a:pt x="17" y="101"/>
                </a:lnTo>
                <a:lnTo>
                  <a:pt x="27" y="87"/>
                </a:lnTo>
                <a:lnTo>
                  <a:pt x="27" y="87"/>
                </a:lnTo>
                <a:lnTo>
                  <a:pt x="30" y="82"/>
                </a:lnTo>
                <a:lnTo>
                  <a:pt x="30" y="82"/>
                </a:lnTo>
                <a:lnTo>
                  <a:pt x="47" y="54"/>
                </a:lnTo>
                <a:lnTo>
                  <a:pt x="47" y="54"/>
                </a:lnTo>
                <a:lnTo>
                  <a:pt x="66" y="22"/>
                </a:lnTo>
                <a:lnTo>
                  <a:pt x="66" y="22"/>
                </a:lnTo>
                <a:lnTo>
                  <a:pt x="68" y="22"/>
                </a:lnTo>
                <a:lnTo>
                  <a:pt x="68" y="22"/>
                </a:lnTo>
                <a:lnTo>
                  <a:pt x="63" y="22"/>
                </a:lnTo>
                <a:lnTo>
                  <a:pt x="63" y="22"/>
                </a:lnTo>
                <a:lnTo>
                  <a:pt x="61" y="22"/>
                </a:lnTo>
                <a:lnTo>
                  <a:pt x="61" y="22"/>
                </a:lnTo>
                <a:lnTo>
                  <a:pt x="55" y="32"/>
                </a:lnTo>
                <a:lnTo>
                  <a:pt x="55" y="32"/>
                </a:lnTo>
                <a:lnTo>
                  <a:pt x="41" y="52"/>
                </a:lnTo>
                <a:lnTo>
                  <a:pt x="41" y="52"/>
                </a:lnTo>
                <a:lnTo>
                  <a:pt x="28" y="71"/>
                </a:lnTo>
                <a:lnTo>
                  <a:pt x="28" y="71"/>
                </a:lnTo>
                <a:lnTo>
                  <a:pt x="24" y="79"/>
                </a:lnTo>
                <a:lnTo>
                  <a:pt x="24" y="79"/>
                </a:lnTo>
                <a:lnTo>
                  <a:pt x="19" y="88"/>
                </a:lnTo>
                <a:lnTo>
                  <a:pt x="19" y="88"/>
                </a:lnTo>
                <a:lnTo>
                  <a:pt x="14" y="95"/>
                </a:lnTo>
                <a:lnTo>
                  <a:pt x="14" y="95"/>
                </a:lnTo>
                <a:lnTo>
                  <a:pt x="8" y="104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7"/>
                </a:lnTo>
                <a:lnTo>
                  <a:pt x="8" y="107"/>
                </a:lnTo>
                <a:lnTo>
                  <a:pt x="6" y="109"/>
                </a:lnTo>
                <a:lnTo>
                  <a:pt x="6" y="109"/>
                </a:lnTo>
                <a:lnTo>
                  <a:pt x="5" y="109"/>
                </a:lnTo>
                <a:lnTo>
                  <a:pt x="5" y="109"/>
                </a:lnTo>
                <a:lnTo>
                  <a:pt x="5" y="118"/>
                </a:lnTo>
                <a:lnTo>
                  <a:pt x="5" y="118"/>
                </a:lnTo>
                <a:close/>
                <a:moveTo>
                  <a:pt x="197" y="391"/>
                </a:moveTo>
                <a:lnTo>
                  <a:pt x="197" y="391"/>
                </a:lnTo>
                <a:lnTo>
                  <a:pt x="202" y="387"/>
                </a:lnTo>
                <a:lnTo>
                  <a:pt x="202" y="387"/>
                </a:lnTo>
                <a:lnTo>
                  <a:pt x="207" y="379"/>
                </a:lnTo>
                <a:lnTo>
                  <a:pt x="207" y="379"/>
                </a:lnTo>
                <a:lnTo>
                  <a:pt x="214" y="369"/>
                </a:lnTo>
                <a:lnTo>
                  <a:pt x="219" y="358"/>
                </a:lnTo>
                <a:lnTo>
                  <a:pt x="219" y="358"/>
                </a:lnTo>
                <a:lnTo>
                  <a:pt x="224" y="352"/>
                </a:lnTo>
                <a:lnTo>
                  <a:pt x="224" y="352"/>
                </a:lnTo>
                <a:lnTo>
                  <a:pt x="224" y="349"/>
                </a:lnTo>
                <a:lnTo>
                  <a:pt x="224" y="349"/>
                </a:lnTo>
                <a:lnTo>
                  <a:pt x="226" y="346"/>
                </a:lnTo>
                <a:lnTo>
                  <a:pt x="227" y="346"/>
                </a:lnTo>
                <a:lnTo>
                  <a:pt x="227" y="346"/>
                </a:lnTo>
                <a:lnTo>
                  <a:pt x="227" y="346"/>
                </a:lnTo>
                <a:lnTo>
                  <a:pt x="227" y="346"/>
                </a:lnTo>
                <a:lnTo>
                  <a:pt x="230" y="327"/>
                </a:lnTo>
                <a:lnTo>
                  <a:pt x="230" y="327"/>
                </a:lnTo>
                <a:lnTo>
                  <a:pt x="230" y="328"/>
                </a:lnTo>
                <a:lnTo>
                  <a:pt x="230" y="328"/>
                </a:lnTo>
                <a:lnTo>
                  <a:pt x="226" y="333"/>
                </a:lnTo>
                <a:lnTo>
                  <a:pt x="226" y="333"/>
                </a:lnTo>
                <a:lnTo>
                  <a:pt x="221" y="341"/>
                </a:lnTo>
                <a:lnTo>
                  <a:pt x="221" y="341"/>
                </a:lnTo>
                <a:lnTo>
                  <a:pt x="214" y="352"/>
                </a:lnTo>
                <a:lnTo>
                  <a:pt x="214" y="352"/>
                </a:lnTo>
                <a:lnTo>
                  <a:pt x="207" y="364"/>
                </a:lnTo>
                <a:lnTo>
                  <a:pt x="207" y="364"/>
                </a:lnTo>
                <a:lnTo>
                  <a:pt x="197" y="379"/>
                </a:lnTo>
                <a:lnTo>
                  <a:pt x="197" y="379"/>
                </a:lnTo>
                <a:lnTo>
                  <a:pt x="196" y="380"/>
                </a:lnTo>
                <a:lnTo>
                  <a:pt x="196" y="380"/>
                </a:lnTo>
                <a:lnTo>
                  <a:pt x="196" y="382"/>
                </a:lnTo>
                <a:lnTo>
                  <a:pt x="196" y="382"/>
                </a:lnTo>
                <a:lnTo>
                  <a:pt x="196" y="390"/>
                </a:lnTo>
                <a:lnTo>
                  <a:pt x="196" y="390"/>
                </a:lnTo>
                <a:lnTo>
                  <a:pt x="197" y="391"/>
                </a:lnTo>
                <a:lnTo>
                  <a:pt x="197" y="391"/>
                </a:lnTo>
                <a:close/>
                <a:moveTo>
                  <a:pt x="50" y="22"/>
                </a:moveTo>
                <a:lnTo>
                  <a:pt x="50" y="22"/>
                </a:lnTo>
                <a:lnTo>
                  <a:pt x="44" y="24"/>
                </a:lnTo>
                <a:lnTo>
                  <a:pt x="44" y="24"/>
                </a:lnTo>
                <a:lnTo>
                  <a:pt x="39" y="27"/>
                </a:lnTo>
                <a:lnTo>
                  <a:pt x="39" y="27"/>
                </a:lnTo>
                <a:lnTo>
                  <a:pt x="36" y="32"/>
                </a:lnTo>
                <a:lnTo>
                  <a:pt x="36" y="32"/>
                </a:lnTo>
                <a:lnTo>
                  <a:pt x="30" y="40"/>
                </a:lnTo>
                <a:lnTo>
                  <a:pt x="30" y="40"/>
                </a:lnTo>
                <a:lnTo>
                  <a:pt x="25" y="46"/>
                </a:lnTo>
                <a:lnTo>
                  <a:pt x="25" y="46"/>
                </a:lnTo>
                <a:lnTo>
                  <a:pt x="17" y="57"/>
                </a:lnTo>
                <a:lnTo>
                  <a:pt x="17" y="57"/>
                </a:lnTo>
                <a:lnTo>
                  <a:pt x="16" y="60"/>
                </a:lnTo>
                <a:lnTo>
                  <a:pt x="16" y="60"/>
                </a:lnTo>
                <a:lnTo>
                  <a:pt x="14" y="62"/>
                </a:lnTo>
                <a:lnTo>
                  <a:pt x="14" y="62"/>
                </a:lnTo>
                <a:lnTo>
                  <a:pt x="14" y="63"/>
                </a:lnTo>
                <a:lnTo>
                  <a:pt x="14" y="63"/>
                </a:lnTo>
                <a:lnTo>
                  <a:pt x="13" y="65"/>
                </a:lnTo>
                <a:lnTo>
                  <a:pt x="13" y="65"/>
                </a:lnTo>
                <a:lnTo>
                  <a:pt x="11" y="68"/>
                </a:lnTo>
                <a:lnTo>
                  <a:pt x="11" y="68"/>
                </a:lnTo>
                <a:lnTo>
                  <a:pt x="11" y="69"/>
                </a:lnTo>
                <a:lnTo>
                  <a:pt x="11" y="69"/>
                </a:lnTo>
                <a:lnTo>
                  <a:pt x="11" y="69"/>
                </a:lnTo>
                <a:lnTo>
                  <a:pt x="9" y="69"/>
                </a:lnTo>
                <a:lnTo>
                  <a:pt x="9" y="69"/>
                </a:lnTo>
                <a:lnTo>
                  <a:pt x="6" y="90"/>
                </a:lnTo>
                <a:lnTo>
                  <a:pt x="6" y="90"/>
                </a:lnTo>
                <a:lnTo>
                  <a:pt x="6" y="88"/>
                </a:lnTo>
                <a:lnTo>
                  <a:pt x="6" y="88"/>
                </a:lnTo>
                <a:lnTo>
                  <a:pt x="16" y="74"/>
                </a:lnTo>
                <a:lnTo>
                  <a:pt x="16" y="74"/>
                </a:lnTo>
                <a:lnTo>
                  <a:pt x="19" y="69"/>
                </a:lnTo>
                <a:lnTo>
                  <a:pt x="19" y="69"/>
                </a:lnTo>
                <a:lnTo>
                  <a:pt x="25" y="58"/>
                </a:lnTo>
                <a:lnTo>
                  <a:pt x="25" y="58"/>
                </a:lnTo>
                <a:lnTo>
                  <a:pt x="33" y="47"/>
                </a:lnTo>
                <a:lnTo>
                  <a:pt x="33" y="47"/>
                </a:lnTo>
                <a:lnTo>
                  <a:pt x="44" y="32"/>
                </a:lnTo>
                <a:lnTo>
                  <a:pt x="44" y="32"/>
                </a:lnTo>
                <a:lnTo>
                  <a:pt x="49" y="24"/>
                </a:lnTo>
                <a:lnTo>
                  <a:pt x="49" y="24"/>
                </a:lnTo>
                <a:lnTo>
                  <a:pt x="50" y="22"/>
                </a:lnTo>
                <a:lnTo>
                  <a:pt x="50" y="22"/>
                </a:lnTo>
                <a:close/>
                <a:moveTo>
                  <a:pt x="5" y="104"/>
                </a:move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3"/>
                </a:lnTo>
                <a:lnTo>
                  <a:pt x="6" y="103"/>
                </a:lnTo>
                <a:lnTo>
                  <a:pt x="9" y="98"/>
                </a:lnTo>
                <a:lnTo>
                  <a:pt x="9" y="98"/>
                </a:lnTo>
                <a:lnTo>
                  <a:pt x="16" y="88"/>
                </a:lnTo>
                <a:lnTo>
                  <a:pt x="16" y="88"/>
                </a:lnTo>
                <a:lnTo>
                  <a:pt x="20" y="79"/>
                </a:lnTo>
                <a:lnTo>
                  <a:pt x="20" y="79"/>
                </a:lnTo>
                <a:lnTo>
                  <a:pt x="28" y="68"/>
                </a:lnTo>
                <a:lnTo>
                  <a:pt x="28" y="68"/>
                </a:lnTo>
                <a:lnTo>
                  <a:pt x="50" y="35"/>
                </a:lnTo>
                <a:lnTo>
                  <a:pt x="50" y="35"/>
                </a:lnTo>
                <a:lnTo>
                  <a:pt x="57" y="24"/>
                </a:lnTo>
                <a:lnTo>
                  <a:pt x="57" y="24"/>
                </a:lnTo>
                <a:lnTo>
                  <a:pt x="58" y="22"/>
                </a:lnTo>
                <a:lnTo>
                  <a:pt x="58" y="22"/>
                </a:lnTo>
                <a:lnTo>
                  <a:pt x="55" y="22"/>
                </a:lnTo>
                <a:lnTo>
                  <a:pt x="55" y="22"/>
                </a:lnTo>
                <a:lnTo>
                  <a:pt x="54" y="22"/>
                </a:lnTo>
                <a:lnTo>
                  <a:pt x="54" y="22"/>
                </a:lnTo>
                <a:lnTo>
                  <a:pt x="50" y="27"/>
                </a:lnTo>
                <a:lnTo>
                  <a:pt x="50" y="27"/>
                </a:lnTo>
                <a:lnTo>
                  <a:pt x="49" y="28"/>
                </a:lnTo>
                <a:lnTo>
                  <a:pt x="49" y="28"/>
                </a:lnTo>
                <a:lnTo>
                  <a:pt x="41" y="38"/>
                </a:lnTo>
                <a:lnTo>
                  <a:pt x="41" y="38"/>
                </a:lnTo>
                <a:lnTo>
                  <a:pt x="35" y="49"/>
                </a:lnTo>
                <a:lnTo>
                  <a:pt x="35" y="49"/>
                </a:lnTo>
                <a:lnTo>
                  <a:pt x="22" y="69"/>
                </a:lnTo>
                <a:lnTo>
                  <a:pt x="22" y="69"/>
                </a:lnTo>
                <a:lnTo>
                  <a:pt x="17" y="76"/>
                </a:lnTo>
                <a:lnTo>
                  <a:pt x="17" y="76"/>
                </a:lnTo>
                <a:lnTo>
                  <a:pt x="8" y="90"/>
                </a:lnTo>
                <a:lnTo>
                  <a:pt x="8" y="90"/>
                </a:lnTo>
                <a:lnTo>
                  <a:pt x="6" y="95"/>
                </a:lnTo>
                <a:lnTo>
                  <a:pt x="6" y="95"/>
                </a:lnTo>
                <a:lnTo>
                  <a:pt x="5" y="96"/>
                </a:lnTo>
                <a:lnTo>
                  <a:pt x="5" y="96"/>
                </a:lnTo>
                <a:lnTo>
                  <a:pt x="5" y="104"/>
                </a:lnTo>
                <a:lnTo>
                  <a:pt x="5" y="104"/>
                </a:lnTo>
                <a:close/>
                <a:moveTo>
                  <a:pt x="107" y="314"/>
                </a:moveTo>
                <a:lnTo>
                  <a:pt x="107" y="314"/>
                </a:lnTo>
                <a:lnTo>
                  <a:pt x="107" y="314"/>
                </a:lnTo>
                <a:lnTo>
                  <a:pt x="107" y="314"/>
                </a:lnTo>
                <a:lnTo>
                  <a:pt x="102" y="322"/>
                </a:lnTo>
                <a:lnTo>
                  <a:pt x="102" y="322"/>
                </a:lnTo>
                <a:lnTo>
                  <a:pt x="91" y="339"/>
                </a:lnTo>
                <a:lnTo>
                  <a:pt x="91" y="339"/>
                </a:lnTo>
                <a:lnTo>
                  <a:pt x="88" y="344"/>
                </a:lnTo>
                <a:lnTo>
                  <a:pt x="88" y="344"/>
                </a:lnTo>
                <a:lnTo>
                  <a:pt x="80" y="360"/>
                </a:lnTo>
                <a:lnTo>
                  <a:pt x="80" y="360"/>
                </a:lnTo>
                <a:lnTo>
                  <a:pt x="77" y="364"/>
                </a:lnTo>
                <a:lnTo>
                  <a:pt x="77" y="364"/>
                </a:lnTo>
                <a:lnTo>
                  <a:pt x="74" y="372"/>
                </a:lnTo>
                <a:lnTo>
                  <a:pt x="74" y="372"/>
                </a:lnTo>
                <a:lnTo>
                  <a:pt x="71" y="377"/>
                </a:lnTo>
                <a:lnTo>
                  <a:pt x="71" y="377"/>
                </a:lnTo>
                <a:lnTo>
                  <a:pt x="71" y="379"/>
                </a:lnTo>
                <a:lnTo>
                  <a:pt x="71" y="379"/>
                </a:lnTo>
                <a:lnTo>
                  <a:pt x="71" y="380"/>
                </a:lnTo>
                <a:lnTo>
                  <a:pt x="69" y="382"/>
                </a:lnTo>
                <a:lnTo>
                  <a:pt x="69" y="382"/>
                </a:lnTo>
                <a:lnTo>
                  <a:pt x="73" y="390"/>
                </a:lnTo>
                <a:lnTo>
                  <a:pt x="73" y="390"/>
                </a:lnTo>
                <a:lnTo>
                  <a:pt x="73" y="390"/>
                </a:lnTo>
                <a:lnTo>
                  <a:pt x="73" y="390"/>
                </a:lnTo>
                <a:lnTo>
                  <a:pt x="76" y="385"/>
                </a:lnTo>
                <a:lnTo>
                  <a:pt x="76" y="385"/>
                </a:lnTo>
                <a:lnTo>
                  <a:pt x="82" y="368"/>
                </a:lnTo>
                <a:lnTo>
                  <a:pt x="82" y="368"/>
                </a:lnTo>
                <a:lnTo>
                  <a:pt x="84" y="364"/>
                </a:lnTo>
                <a:lnTo>
                  <a:pt x="84" y="364"/>
                </a:lnTo>
                <a:lnTo>
                  <a:pt x="90" y="353"/>
                </a:lnTo>
                <a:lnTo>
                  <a:pt x="90" y="353"/>
                </a:lnTo>
                <a:lnTo>
                  <a:pt x="98" y="341"/>
                </a:lnTo>
                <a:lnTo>
                  <a:pt x="98" y="341"/>
                </a:lnTo>
                <a:lnTo>
                  <a:pt x="101" y="336"/>
                </a:lnTo>
                <a:lnTo>
                  <a:pt x="101" y="336"/>
                </a:lnTo>
                <a:lnTo>
                  <a:pt x="104" y="330"/>
                </a:lnTo>
                <a:lnTo>
                  <a:pt x="104" y="330"/>
                </a:lnTo>
                <a:lnTo>
                  <a:pt x="107" y="320"/>
                </a:lnTo>
                <a:lnTo>
                  <a:pt x="107" y="320"/>
                </a:lnTo>
                <a:lnTo>
                  <a:pt x="107" y="314"/>
                </a:lnTo>
                <a:lnTo>
                  <a:pt x="107" y="314"/>
                </a:lnTo>
                <a:close/>
                <a:moveTo>
                  <a:pt x="76" y="401"/>
                </a:moveTo>
                <a:lnTo>
                  <a:pt x="76" y="401"/>
                </a:lnTo>
                <a:lnTo>
                  <a:pt x="77" y="401"/>
                </a:lnTo>
                <a:lnTo>
                  <a:pt x="77" y="401"/>
                </a:lnTo>
                <a:lnTo>
                  <a:pt x="80" y="396"/>
                </a:lnTo>
                <a:lnTo>
                  <a:pt x="80" y="396"/>
                </a:lnTo>
                <a:lnTo>
                  <a:pt x="87" y="383"/>
                </a:lnTo>
                <a:lnTo>
                  <a:pt x="87" y="383"/>
                </a:lnTo>
                <a:lnTo>
                  <a:pt x="91" y="374"/>
                </a:lnTo>
                <a:lnTo>
                  <a:pt x="91" y="374"/>
                </a:lnTo>
                <a:lnTo>
                  <a:pt x="91" y="372"/>
                </a:lnTo>
                <a:lnTo>
                  <a:pt x="91" y="372"/>
                </a:lnTo>
                <a:lnTo>
                  <a:pt x="93" y="368"/>
                </a:lnTo>
                <a:lnTo>
                  <a:pt x="93" y="368"/>
                </a:lnTo>
                <a:lnTo>
                  <a:pt x="96" y="355"/>
                </a:lnTo>
                <a:lnTo>
                  <a:pt x="99" y="344"/>
                </a:lnTo>
                <a:lnTo>
                  <a:pt x="99" y="344"/>
                </a:lnTo>
                <a:lnTo>
                  <a:pt x="99" y="344"/>
                </a:lnTo>
                <a:lnTo>
                  <a:pt x="99" y="344"/>
                </a:lnTo>
                <a:lnTo>
                  <a:pt x="98" y="344"/>
                </a:lnTo>
                <a:lnTo>
                  <a:pt x="98" y="344"/>
                </a:lnTo>
                <a:lnTo>
                  <a:pt x="93" y="355"/>
                </a:lnTo>
                <a:lnTo>
                  <a:pt x="93" y="355"/>
                </a:lnTo>
                <a:lnTo>
                  <a:pt x="85" y="366"/>
                </a:lnTo>
                <a:lnTo>
                  <a:pt x="85" y="366"/>
                </a:lnTo>
                <a:lnTo>
                  <a:pt x="85" y="369"/>
                </a:lnTo>
                <a:lnTo>
                  <a:pt x="85" y="369"/>
                </a:lnTo>
                <a:lnTo>
                  <a:pt x="80" y="377"/>
                </a:lnTo>
                <a:lnTo>
                  <a:pt x="80" y="377"/>
                </a:lnTo>
                <a:lnTo>
                  <a:pt x="79" y="383"/>
                </a:lnTo>
                <a:lnTo>
                  <a:pt x="79" y="383"/>
                </a:lnTo>
                <a:lnTo>
                  <a:pt x="76" y="388"/>
                </a:lnTo>
                <a:lnTo>
                  <a:pt x="76" y="388"/>
                </a:lnTo>
                <a:lnTo>
                  <a:pt x="76" y="393"/>
                </a:lnTo>
                <a:lnTo>
                  <a:pt x="76" y="393"/>
                </a:lnTo>
                <a:lnTo>
                  <a:pt x="76" y="394"/>
                </a:lnTo>
                <a:lnTo>
                  <a:pt x="76" y="394"/>
                </a:lnTo>
                <a:lnTo>
                  <a:pt x="74" y="396"/>
                </a:lnTo>
                <a:lnTo>
                  <a:pt x="74" y="398"/>
                </a:lnTo>
                <a:lnTo>
                  <a:pt x="74" y="398"/>
                </a:lnTo>
                <a:lnTo>
                  <a:pt x="76" y="401"/>
                </a:lnTo>
                <a:lnTo>
                  <a:pt x="76" y="401"/>
                </a:lnTo>
                <a:lnTo>
                  <a:pt x="76" y="401"/>
                </a:lnTo>
                <a:lnTo>
                  <a:pt x="76" y="401"/>
                </a:lnTo>
                <a:close/>
                <a:moveTo>
                  <a:pt x="226" y="352"/>
                </a:move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4" y="355"/>
                </a:lnTo>
                <a:lnTo>
                  <a:pt x="224" y="355"/>
                </a:lnTo>
                <a:lnTo>
                  <a:pt x="218" y="366"/>
                </a:lnTo>
                <a:lnTo>
                  <a:pt x="211" y="375"/>
                </a:lnTo>
                <a:lnTo>
                  <a:pt x="211" y="375"/>
                </a:lnTo>
                <a:lnTo>
                  <a:pt x="208" y="382"/>
                </a:lnTo>
                <a:lnTo>
                  <a:pt x="208" y="382"/>
                </a:lnTo>
                <a:lnTo>
                  <a:pt x="200" y="391"/>
                </a:lnTo>
                <a:lnTo>
                  <a:pt x="200" y="391"/>
                </a:lnTo>
                <a:lnTo>
                  <a:pt x="197" y="394"/>
                </a:lnTo>
                <a:lnTo>
                  <a:pt x="197" y="394"/>
                </a:lnTo>
                <a:lnTo>
                  <a:pt x="197" y="396"/>
                </a:lnTo>
                <a:lnTo>
                  <a:pt x="197" y="396"/>
                </a:lnTo>
                <a:lnTo>
                  <a:pt x="197" y="401"/>
                </a:lnTo>
                <a:lnTo>
                  <a:pt x="197" y="401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203" y="399"/>
                </a:lnTo>
                <a:lnTo>
                  <a:pt x="203" y="399"/>
                </a:lnTo>
                <a:lnTo>
                  <a:pt x="211" y="390"/>
                </a:lnTo>
                <a:lnTo>
                  <a:pt x="211" y="390"/>
                </a:lnTo>
                <a:lnTo>
                  <a:pt x="214" y="385"/>
                </a:lnTo>
                <a:lnTo>
                  <a:pt x="218" y="380"/>
                </a:lnTo>
                <a:lnTo>
                  <a:pt x="218" y="380"/>
                </a:lnTo>
                <a:lnTo>
                  <a:pt x="219" y="377"/>
                </a:lnTo>
                <a:lnTo>
                  <a:pt x="219" y="377"/>
                </a:lnTo>
                <a:lnTo>
                  <a:pt x="219" y="375"/>
                </a:lnTo>
                <a:lnTo>
                  <a:pt x="219" y="375"/>
                </a:lnTo>
                <a:lnTo>
                  <a:pt x="226" y="355"/>
                </a:lnTo>
                <a:lnTo>
                  <a:pt x="226" y="355"/>
                </a:lnTo>
                <a:lnTo>
                  <a:pt x="226" y="352"/>
                </a:lnTo>
                <a:lnTo>
                  <a:pt x="226" y="352"/>
                </a:lnTo>
                <a:close/>
                <a:moveTo>
                  <a:pt x="11" y="54"/>
                </a:move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4" y="49"/>
                </a:lnTo>
                <a:lnTo>
                  <a:pt x="14" y="49"/>
                </a:lnTo>
                <a:lnTo>
                  <a:pt x="19" y="40"/>
                </a:lnTo>
                <a:lnTo>
                  <a:pt x="19" y="40"/>
                </a:lnTo>
                <a:lnTo>
                  <a:pt x="24" y="33"/>
                </a:lnTo>
                <a:lnTo>
                  <a:pt x="30" y="27"/>
                </a:lnTo>
                <a:lnTo>
                  <a:pt x="30" y="27"/>
                </a:lnTo>
                <a:lnTo>
                  <a:pt x="35" y="24"/>
                </a:lnTo>
                <a:lnTo>
                  <a:pt x="35" y="24"/>
                </a:lnTo>
                <a:lnTo>
                  <a:pt x="38" y="21"/>
                </a:lnTo>
                <a:lnTo>
                  <a:pt x="38" y="21"/>
                </a:lnTo>
                <a:lnTo>
                  <a:pt x="39" y="21"/>
                </a:lnTo>
                <a:lnTo>
                  <a:pt x="41" y="21"/>
                </a:lnTo>
                <a:lnTo>
                  <a:pt x="41" y="21"/>
                </a:lnTo>
                <a:lnTo>
                  <a:pt x="43" y="21"/>
                </a:lnTo>
                <a:lnTo>
                  <a:pt x="43" y="21"/>
                </a:lnTo>
                <a:lnTo>
                  <a:pt x="44" y="21"/>
                </a:lnTo>
                <a:lnTo>
                  <a:pt x="44" y="21"/>
                </a:lnTo>
                <a:lnTo>
                  <a:pt x="49" y="17"/>
                </a:lnTo>
                <a:lnTo>
                  <a:pt x="49" y="17"/>
                </a:lnTo>
                <a:lnTo>
                  <a:pt x="55" y="16"/>
                </a:lnTo>
                <a:lnTo>
                  <a:pt x="61" y="14"/>
                </a:lnTo>
                <a:lnTo>
                  <a:pt x="61" y="14"/>
                </a:lnTo>
                <a:lnTo>
                  <a:pt x="63" y="14"/>
                </a:lnTo>
                <a:lnTo>
                  <a:pt x="63" y="14"/>
                </a:lnTo>
                <a:lnTo>
                  <a:pt x="65" y="13"/>
                </a:lnTo>
                <a:lnTo>
                  <a:pt x="65" y="13"/>
                </a:lnTo>
                <a:lnTo>
                  <a:pt x="60" y="13"/>
                </a:lnTo>
                <a:lnTo>
                  <a:pt x="60" y="13"/>
                </a:lnTo>
                <a:lnTo>
                  <a:pt x="50" y="13"/>
                </a:lnTo>
                <a:lnTo>
                  <a:pt x="43" y="16"/>
                </a:lnTo>
                <a:lnTo>
                  <a:pt x="43" y="16"/>
                </a:lnTo>
                <a:lnTo>
                  <a:pt x="30" y="24"/>
                </a:lnTo>
                <a:lnTo>
                  <a:pt x="30" y="24"/>
                </a:lnTo>
                <a:lnTo>
                  <a:pt x="24" y="30"/>
                </a:lnTo>
                <a:lnTo>
                  <a:pt x="24" y="30"/>
                </a:lnTo>
                <a:lnTo>
                  <a:pt x="16" y="43"/>
                </a:lnTo>
                <a:lnTo>
                  <a:pt x="16" y="43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lnTo>
                  <a:pt x="11" y="54"/>
                </a:lnTo>
                <a:close/>
                <a:moveTo>
                  <a:pt x="74" y="404"/>
                </a:moveTo>
                <a:lnTo>
                  <a:pt x="74" y="404"/>
                </a:lnTo>
                <a:lnTo>
                  <a:pt x="74" y="404"/>
                </a:lnTo>
                <a:lnTo>
                  <a:pt x="74" y="404"/>
                </a:lnTo>
                <a:lnTo>
                  <a:pt x="74" y="401"/>
                </a:lnTo>
                <a:lnTo>
                  <a:pt x="74" y="401"/>
                </a:lnTo>
                <a:lnTo>
                  <a:pt x="71" y="396"/>
                </a:lnTo>
                <a:lnTo>
                  <a:pt x="71" y="396"/>
                </a:lnTo>
                <a:lnTo>
                  <a:pt x="71" y="394"/>
                </a:lnTo>
                <a:lnTo>
                  <a:pt x="71" y="394"/>
                </a:lnTo>
                <a:lnTo>
                  <a:pt x="71" y="393"/>
                </a:lnTo>
                <a:lnTo>
                  <a:pt x="71" y="393"/>
                </a:lnTo>
                <a:lnTo>
                  <a:pt x="69" y="391"/>
                </a:lnTo>
                <a:lnTo>
                  <a:pt x="69" y="391"/>
                </a:lnTo>
                <a:lnTo>
                  <a:pt x="69" y="390"/>
                </a:lnTo>
                <a:lnTo>
                  <a:pt x="69" y="390"/>
                </a:lnTo>
                <a:lnTo>
                  <a:pt x="66" y="375"/>
                </a:lnTo>
                <a:lnTo>
                  <a:pt x="66" y="375"/>
                </a:lnTo>
                <a:lnTo>
                  <a:pt x="65" y="372"/>
                </a:lnTo>
                <a:lnTo>
                  <a:pt x="65" y="372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0" y="363"/>
                </a:lnTo>
                <a:lnTo>
                  <a:pt x="60" y="363"/>
                </a:lnTo>
                <a:lnTo>
                  <a:pt x="60" y="361"/>
                </a:lnTo>
                <a:lnTo>
                  <a:pt x="60" y="361"/>
                </a:lnTo>
                <a:lnTo>
                  <a:pt x="60" y="358"/>
                </a:lnTo>
                <a:lnTo>
                  <a:pt x="60" y="358"/>
                </a:lnTo>
                <a:lnTo>
                  <a:pt x="60" y="357"/>
                </a:lnTo>
                <a:lnTo>
                  <a:pt x="60" y="357"/>
                </a:lnTo>
                <a:lnTo>
                  <a:pt x="57" y="347"/>
                </a:lnTo>
                <a:lnTo>
                  <a:pt x="57" y="347"/>
                </a:lnTo>
                <a:lnTo>
                  <a:pt x="55" y="341"/>
                </a:lnTo>
                <a:lnTo>
                  <a:pt x="55" y="341"/>
                </a:lnTo>
                <a:lnTo>
                  <a:pt x="54" y="338"/>
                </a:lnTo>
                <a:lnTo>
                  <a:pt x="54" y="338"/>
                </a:lnTo>
                <a:lnTo>
                  <a:pt x="52" y="336"/>
                </a:lnTo>
                <a:lnTo>
                  <a:pt x="52" y="334"/>
                </a:lnTo>
                <a:lnTo>
                  <a:pt x="52" y="334"/>
                </a:lnTo>
                <a:lnTo>
                  <a:pt x="52" y="333"/>
                </a:lnTo>
                <a:lnTo>
                  <a:pt x="52" y="333"/>
                </a:lnTo>
                <a:lnTo>
                  <a:pt x="54" y="333"/>
                </a:lnTo>
                <a:lnTo>
                  <a:pt x="54" y="333"/>
                </a:lnTo>
                <a:lnTo>
                  <a:pt x="50" y="322"/>
                </a:lnTo>
                <a:lnTo>
                  <a:pt x="50" y="322"/>
                </a:lnTo>
                <a:lnTo>
                  <a:pt x="49" y="322"/>
                </a:lnTo>
                <a:lnTo>
                  <a:pt x="49" y="322"/>
                </a:lnTo>
                <a:lnTo>
                  <a:pt x="47" y="320"/>
                </a:lnTo>
                <a:lnTo>
                  <a:pt x="47" y="320"/>
                </a:lnTo>
                <a:lnTo>
                  <a:pt x="47" y="322"/>
                </a:lnTo>
                <a:lnTo>
                  <a:pt x="47" y="322"/>
                </a:lnTo>
                <a:lnTo>
                  <a:pt x="54" y="342"/>
                </a:lnTo>
                <a:lnTo>
                  <a:pt x="54" y="342"/>
                </a:lnTo>
                <a:lnTo>
                  <a:pt x="61" y="368"/>
                </a:lnTo>
                <a:lnTo>
                  <a:pt x="61" y="368"/>
                </a:lnTo>
                <a:lnTo>
                  <a:pt x="66" y="382"/>
                </a:lnTo>
                <a:lnTo>
                  <a:pt x="66" y="382"/>
                </a:lnTo>
                <a:lnTo>
                  <a:pt x="69" y="393"/>
                </a:lnTo>
                <a:lnTo>
                  <a:pt x="69" y="393"/>
                </a:lnTo>
                <a:lnTo>
                  <a:pt x="71" y="401"/>
                </a:lnTo>
                <a:lnTo>
                  <a:pt x="71" y="401"/>
                </a:lnTo>
                <a:lnTo>
                  <a:pt x="74" y="404"/>
                </a:lnTo>
                <a:lnTo>
                  <a:pt x="74" y="404"/>
                </a:lnTo>
                <a:close/>
                <a:moveTo>
                  <a:pt x="153" y="276"/>
                </a:moveTo>
                <a:lnTo>
                  <a:pt x="153" y="276"/>
                </a:lnTo>
                <a:lnTo>
                  <a:pt x="151" y="273"/>
                </a:lnTo>
                <a:lnTo>
                  <a:pt x="148" y="271"/>
                </a:lnTo>
                <a:lnTo>
                  <a:pt x="148" y="271"/>
                </a:lnTo>
                <a:lnTo>
                  <a:pt x="142" y="271"/>
                </a:lnTo>
                <a:lnTo>
                  <a:pt x="142" y="271"/>
                </a:lnTo>
                <a:lnTo>
                  <a:pt x="136" y="273"/>
                </a:lnTo>
                <a:lnTo>
                  <a:pt x="131" y="278"/>
                </a:lnTo>
                <a:lnTo>
                  <a:pt x="131" y="278"/>
                </a:lnTo>
                <a:lnTo>
                  <a:pt x="128" y="284"/>
                </a:lnTo>
                <a:lnTo>
                  <a:pt x="123" y="289"/>
                </a:lnTo>
                <a:lnTo>
                  <a:pt x="123" y="289"/>
                </a:lnTo>
                <a:lnTo>
                  <a:pt x="123" y="290"/>
                </a:lnTo>
                <a:lnTo>
                  <a:pt x="123" y="290"/>
                </a:lnTo>
                <a:lnTo>
                  <a:pt x="123" y="290"/>
                </a:lnTo>
                <a:lnTo>
                  <a:pt x="123" y="290"/>
                </a:lnTo>
                <a:lnTo>
                  <a:pt x="132" y="282"/>
                </a:lnTo>
                <a:lnTo>
                  <a:pt x="132" y="282"/>
                </a:lnTo>
                <a:lnTo>
                  <a:pt x="139" y="279"/>
                </a:lnTo>
                <a:lnTo>
                  <a:pt x="147" y="276"/>
                </a:lnTo>
                <a:lnTo>
                  <a:pt x="147" y="276"/>
                </a:lnTo>
                <a:lnTo>
                  <a:pt x="153" y="276"/>
                </a:lnTo>
                <a:lnTo>
                  <a:pt x="153" y="276"/>
                </a:lnTo>
                <a:close/>
                <a:moveTo>
                  <a:pt x="90" y="382"/>
                </a:moveTo>
                <a:lnTo>
                  <a:pt x="90" y="382"/>
                </a:lnTo>
                <a:lnTo>
                  <a:pt x="90" y="382"/>
                </a:lnTo>
                <a:lnTo>
                  <a:pt x="90" y="382"/>
                </a:lnTo>
                <a:lnTo>
                  <a:pt x="90" y="382"/>
                </a:lnTo>
                <a:lnTo>
                  <a:pt x="90" y="382"/>
                </a:lnTo>
                <a:lnTo>
                  <a:pt x="79" y="402"/>
                </a:lnTo>
                <a:lnTo>
                  <a:pt x="79" y="402"/>
                </a:lnTo>
                <a:lnTo>
                  <a:pt x="79" y="404"/>
                </a:lnTo>
                <a:lnTo>
                  <a:pt x="79" y="405"/>
                </a:lnTo>
                <a:lnTo>
                  <a:pt x="79" y="405"/>
                </a:lnTo>
                <a:lnTo>
                  <a:pt x="80" y="409"/>
                </a:lnTo>
                <a:lnTo>
                  <a:pt x="80" y="409"/>
                </a:lnTo>
                <a:lnTo>
                  <a:pt x="80" y="412"/>
                </a:lnTo>
                <a:lnTo>
                  <a:pt x="80" y="412"/>
                </a:lnTo>
                <a:lnTo>
                  <a:pt x="82" y="410"/>
                </a:lnTo>
                <a:lnTo>
                  <a:pt x="82" y="410"/>
                </a:lnTo>
                <a:lnTo>
                  <a:pt x="87" y="404"/>
                </a:lnTo>
                <a:lnTo>
                  <a:pt x="87" y="404"/>
                </a:lnTo>
                <a:lnTo>
                  <a:pt x="88" y="402"/>
                </a:lnTo>
                <a:lnTo>
                  <a:pt x="88" y="402"/>
                </a:lnTo>
                <a:lnTo>
                  <a:pt x="88" y="393"/>
                </a:lnTo>
                <a:lnTo>
                  <a:pt x="88" y="393"/>
                </a:lnTo>
                <a:lnTo>
                  <a:pt x="90" y="387"/>
                </a:lnTo>
                <a:lnTo>
                  <a:pt x="90" y="387"/>
                </a:lnTo>
                <a:lnTo>
                  <a:pt x="90" y="382"/>
                </a:lnTo>
                <a:lnTo>
                  <a:pt x="90" y="382"/>
                </a:lnTo>
                <a:close/>
                <a:moveTo>
                  <a:pt x="114" y="300"/>
                </a:moveTo>
                <a:lnTo>
                  <a:pt x="114" y="300"/>
                </a:lnTo>
                <a:lnTo>
                  <a:pt x="114" y="301"/>
                </a:lnTo>
                <a:lnTo>
                  <a:pt x="114" y="301"/>
                </a:lnTo>
                <a:lnTo>
                  <a:pt x="125" y="282"/>
                </a:lnTo>
                <a:lnTo>
                  <a:pt x="137" y="263"/>
                </a:lnTo>
                <a:lnTo>
                  <a:pt x="137" y="263"/>
                </a:lnTo>
                <a:lnTo>
                  <a:pt x="136" y="263"/>
                </a:lnTo>
                <a:lnTo>
                  <a:pt x="136" y="263"/>
                </a:lnTo>
                <a:lnTo>
                  <a:pt x="132" y="265"/>
                </a:lnTo>
                <a:lnTo>
                  <a:pt x="129" y="268"/>
                </a:lnTo>
                <a:lnTo>
                  <a:pt x="129" y="268"/>
                </a:lnTo>
                <a:lnTo>
                  <a:pt x="123" y="276"/>
                </a:lnTo>
                <a:lnTo>
                  <a:pt x="123" y="276"/>
                </a:lnTo>
                <a:lnTo>
                  <a:pt x="120" y="282"/>
                </a:lnTo>
                <a:lnTo>
                  <a:pt x="120" y="282"/>
                </a:lnTo>
                <a:lnTo>
                  <a:pt x="114" y="297"/>
                </a:lnTo>
                <a:lnTo>
                  <a:pt x="114" y="297"/>
                </a:lnTo>
                <a:lnTo>
                  <a:pt x="114" y="300"/>
                </a:lnTo>
                <a:lnTo>
                  <a:pt x="114" y="300"/>
                </a:lnTo>
                <a:close/>
                <a:moveTo>
                  <a:pt x="90" y="398"/>
                </a:moveTo>
                <a:lnTo>
                  <a:pt x="90" y="398"/>
                </a:lnTo>
                <a:lnTo>
                  <a:pt x="91" y="398"/>
                </a:lnTo>
                <a:lnTo>
                  <a:pt x="91" y="398"/>
                </a:lnTo>
                <a:lnTo>
                  <a:pt x="91" y="398"/>
                </a:lnTo>
                <a:lnTo>
                  <a:pt x="91" y="398"/>
                </a:lnTo>
                <a:lnTo>
                  <a:pt x="93" y="393"/>
                </a:lnTo>
                <a:lnTo>
                  <a:pt x="93" y="393"/>
                </a:lnTo>
                <a:lnTo>
                  <a:pt x="95" y="391"/>
                </a:lnTo>
                <a:lnTo>
                  <a:pt x="95" y="391"/>
                </a:lnTo>
                <a:lnTo>
                  <a:pt x="95" y="390"/>
                </a:lnTo>
                <a:lnTo>
                  <a:pt x="95" y="390"/>
                </a:lnTo>
                <a:lnTo>
                  <a:pt x="96" y="380"/>
                </a:lnTo>
                <a:lnTo>
                  <a:pt x="96" y="380"/>
                </a:lnTo>
                <a:lnTo>
                  <a:pt x="99" y="366"/>
                </a:lnTo>
                <a:lnTo>
                  <a:pt x="99" y="366"/>
                </a:lnTo>
                <a:lnTo>
                  <a:pt x="99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4"/>
                </a:lnTo>
                <a:lnTo>
                  <a:pt x="95" y="372"/>
                </a:lnTo>
                <a:lnTo>
                  <a:pt x="95" y="372"/>
                </a:lnTo>
                <a:lnTo>
                  <a:pt x="95" y="375"/>
                </a:lnTo>
                <a:lnTo>
                  <a:pt x="95" y="375"/>
                </a:lnTo>
                <a:lnTo>
                  <a:pt x="91" y="387"/>
                </a:lnTo>
                <a:lnTo>
                  <a:pt x="91" y="387"/>
                </a:lnTo>
                <a:lnTo>
                  <a:pt x="91" y="393"/>
                </a:lnTo>
                <a:lnTo>
                  <a:pt x="91" y="393"/>
                </a:lnTo>
                <a:lnTo>
                  <a:pt x="90" y="398"/>
                </a:lnTo>
                <a:lnTo>
                  <a:pt x="90" y="398"/>
                </a:lnTo>
                <a:close/>
                <a:moveTo>
                  <a:pt x="173" y="320"/>
                </a:moveTo>
                <a:lnTo>
                  <a:pt x="173" y="320"/>
                </a:lnTo>
                <a:lnTo>
                  <a:pt x="173" y="320"/>
                </a:lnTo>
                <a:lnTo>
                  <a:pt x="173" y="320"/>
                </a:lnTo>
                <a:lnTo>
                  <a:pt x="178" y="314"/>
                </a:lnTo>
                <a:lnTo>
                  <a:pt x="178" y="314"/>
                </a:lnTo>
                <a:lnTo>
                  <a:pt x="178" y="312"/>
                </a:lnTo>
                <a:lnTo>
                  <a:pt x="178" y="312"/>
                </a:lnTo>
                <a:lnTo>
                  <a:pt x="175" y="303"/>
                </a:lnTo>
                <a:lnTo>
                  <a:pt x="175" y="303"/>
                </a:lnTo>
                <a:lnTo>
                  <a:pt x="175" y="301"/>
                </a:lnTo>
                <a:lnTo>
                  <a:pt x="175" y="301"/>
                </a:lnTo>
                <a:lnTo>
                  <a:pt x="173" y="303"/>
                </a:lnTo>
                <a:lnTo>
                  <a:pt x="173" y="303"/>
                </a:lnTo>
                <a:lnTo>
                  <a:pt x="172" y="306"/>
                </a:lnTo>
                <a:lnTo>
                  <a:pt x="172" y="306"/>
                </a:lnTo>
                <a:lnTo>
                  <a:pt x="170" y="309"/>
                </a:lnTo>
                <a:lnTo>
                  <a:pt x="170" y="309"/>
                </a:lnTo>
                <a:lnTo>
                  <a:pt x="172" y="319"/>
                </a:lnTo>
                <a:lnTo>
                  <a:pt x="172" y="319"/>
                </a:lnTo>
                <a:lnTo>
                  <a:pt x="173" y="320"/>
                </a:lnTo>
                <a:lnTo>
                  <a:pt x="173" y="320"/>
                </a:lnTo>
                <a:close/>
                <a:moveTo>
                  <a:pt x="238" y="14"/>
                </a:moveTo>
                <a:lnTo>
                  <a:pt x="238" y="14"/>
                </a:lnTo>
                <a:lnTo>
                  <a:pt x="240" y="14"/>
                </a:lnTo>
                <a:lnTo>
                  <a:pt x="241" y="14"/>
                </a:lnTo>
                <a:lnTo>
                  <a:pt x="241" y="14"/>
                </a:lnTo>
                <a:lnTo>
                  <a:pt x="243" y="16"/>
                </a:lnTo>
                <a:lnTo>
                  <a:pt x="243" y="17"/>
                </a:lnTo>
                <a:lnTo>
                  <a:pt x="243" y="17"/>
                </a:lnTo>
                <a:lnTo>
                  <a:pt x="249" y="22"/>
                </a:lnTo>
                <a:lnTo>
                  <a:pt x="249" y="22"/>
                </a:lnTo>
                <a:lnTo>
                  <a:pt x="251" y="21"/>
                </a:lnTo>
                <a:lnTo>
                  <a:pt x="251" y="21"/>
                </a:lnTo>
                <a:lnTo>
                  <a:pt x="252" y="19"/>
                </a:lnTo>
                <a:lnTo>
                  <a:pt x="252" y="19"/>
                </a:lnTo>
                <a:lnTo>
                  <a:pt x="244" y="13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3" y="8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2" y="10"/>
                </a:lnTo>
                <a:lnTo>
                  <a:pt x="232" y="10"/>
                </a:lnTo>
                <a:lnTo>
                  <a:pt x="238" y="14"/>
                </a:lnTo>
                <a:lnTo>
                  <a:pt x="238" y="14"/>
                </a:lnTo>
                <a:close/>
                <a:moveTo>
                  <a:pt x="96" y="364"/>
                </a:moveTo>
                <a:lnTo>
                  <a:pt x="96" y="364"/>
                </a:lnTo>
                <a:lnTo>
                  <a:pt x="96" y="364"/>
                </a:lnTo>
                <a:lnTo>
                  <a:pt x="96" y="364"/>
                </a:lnTo>
                <a:lnTo>
                  <a:pt x="101" y="357"/>
                </a:lnTo>
                <a:lnTo>
                  <a:pt x="101" y="357"/>
                </a:lnTo>
                <a:lnTo>
                  <a:pt x="102" y="352"/>
                </a:lnTo>
                <a:lnTo>
                  <a:pt x="102" y="352"/>
                </a:lnTo>
                <a:lnTo>
                  <a:pt x="106" y="334"/>
                </a:lnTo>
                <a:lnTo>
                  <a:pt x="106" y="334"/>
                </a:lnTo>
                <a:lnTo>
                  <a:pt x="106" y="334"/>
                </a:lnTo>
                <a:lnTo>
                  <a:pt x="106" y="334"/>
                </a:lnTo>
                <a:lnTo>
                  <a:pt x="104" y="334"/>
                </a:lnTo>
                <a:lnTo>
                  <a:pt x="104" y="334"/>
                </a:lnTo>
                <a:lnTo>
                  <a:pt x="99" y="350"/>
                </a:lnTo>
                <a:lnTo>
                  <a:pt x="96" y="364"/>
                </a:lnTo>
                <a:lnTo>
                  <a:pt x="96" y="36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8" y="338"/>
                </a:lnTo>
                <a:lnTo>
                  <a:pt x="178" y="338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5" y="338"/>
                </a:lnTo>
                <a:lnTo>
                  <a:pt x="185" y="338"/>
                </a:lnTo>
                <a:lnTo>
                  <a:pt x="185" y="338"/>
                </a:lnTo>
                <a:lnTo>
                  <a:pt x="185" y="338"/>
                </a:lnTo>
                <a:lnTo>
                  <a:pt x="183" y="331"/>
                </a:lnTo>
                <a:lnTo>
                  <a:pt x="183" y="331"/>
                </a:lnTo>
                <a:lnTo>
                  <a:pt x="181" y="327"/>
                </a:lnTo>
                <a:lnTo>
                  <a:pt x="181" y="327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183" y="358"/>
                </a:moveTo>
                <a:lnTo>
                  <a:pt x="183" y="358"/>
                </a:lnTo>
                <a:lnTo>
                  <a:pt x="185" y="357"/>
                </a:lnTo>
                <a:lnTo>
                  <a:pt x="185" y="357"/>
                </a:lnTo>
                <a:lnTo>
                  <a:pt x="186" y="353"/>
                </a:lnTo>
                <a:lnTo>
                  <a:pt x="186" y="353"/>
                </a:lnTo>
                <a:lnTo>
                  <a:pt x="188" y="352"/>
                </a:lnTo>
                <a:lnTo>
                  <a:pt x="188" y="352"/>
                </a:lnTo>
                <a:lnTo>
                  <a:pt x="185" y="342"/>
                </a:lnTo>
                <a:lnTo>
                  <a:pt x="185" y="342"/>
                </a:lnTo>
                <a:lnTo>
                  <a:pt x="185" y="341"/>
                </a:lnTo>
                <a:lnTo>
                  <a:pt x="185" y="341"/>
                </a:lnTo>
                <a:lnTo>
                  <a:pt x="181" y="347"/>
                </a:lnTo>
                <a:lnTo>
                  <a:pt x="181" y="347"/>
                </a:lnTo>
                <a:lnTo>
                  <a:pt x="181" y="350"/>
                </a:lnTo>
                <a:lnTo>
                  <a:pt x="181" y="350"/>
                </a:lnTo>
                <a:lnTo>
                  <a:pt x="183" y="355"/>
                </a:lnTo>
                <a:lnTo>
                  <a:pt x="183" y="355"/>
                </a:lnTo>
                <a:lnTo>
                  <a:pt x="183" y="358"/>
                </a:lnTo>
                <a:lnTo>
                  <a:pt x="183" y="358"/>
                </a:lnTo>
                <a:close/>
                <a:moveTo>
                  <a:pt x="30" y="251"/>
                </a:moveTo>
                <a:lnTo>
                  <a:pt x="30" y="251"/>
                </a:lnTo>
                <a:lnTo>
                  <a:pt x="30" y="251"/>
                </a:lnTo>
                <a:lnTo>
                  <a:pt x="30" y="251"/>
                </a:lnTo>
                <a:lnTo>
                  <a:pt x="28" y="243"/>
                </a:lnTo>
                <a:lnTo>
                  <a:pt x="28" y="243"/>
                </a:lnTo>
                <a:lnTo>
                  <a:pt x="28" y="241"/>
                </a:lnTo>
                <a:lnTo>
                  <a:pt x="28" y="241"/>
                </a:lnTo>
                <a:lnTo>
                  <a:pt x="27" y="240"/>
                </a:lnTo>
                <a:lnTo>
                  <a:pt x="27" y="238"/>
                </a:lnTo>
                <a:lnTo>
                  <a:pt x="27" y="238"/>
                </a:lnTo>
                <a:lnTo>
                  <a:pt x="27" y="237"/>
                </a:lnTo>
                <a:lnTo>
                  <a:pt x="27" y="237"/>
                </a:lnTo>
                <a:lnTo>
                  <a:pt x="27" y="235"/>
                </a:lnTo>
                <a:lnTo>
                  <a:pt x="27" y="235"/>
                </a:lnTo>
                <a:lnTo>
                  <a:pt x="25" y="229"/>
                </a:lnTo>
                <a:lnTo>
                  <a:pt x="25" y="229"/>
                </a:lnTo>
                <a:lnTo>
                  <a:pt x="22" y="227"/>
                </a:lnTo>
                <a:lnTo>
                  <a:pt x="22" y="227"/>
                </a:lnTo>
                <a:lnTo>
                  <a:pt x="30" y="252"/>
                </a:lnTo>
                <a:lnTo>
                  <a:pt x="30" y="252"/>
                </a:lnTo>
                <a:lnTo>
                  <a:pt x="30" y="251"/>
                </a:lnTo>
                <a:lnTo>
                  <a:pt x="30" y="251"/>
                </a:lnTo>
                <a:close/>
                <a:moveTo>
                  <a:pt x="180" y="317"/>
                </a:moveTo>
                <a:lnTo>
                  <a:pt x="180" y="317"/>
                </a:lnTo>
                <a:lnTo>
                  <a:pt x="178" y="317"/>
                </a:lnTo>
                <a:lnTo>
                  <a:pt x="178" y="317"/>
                </a:lnTo>
                <a:lnTo>
                  <a:pt x="175" y="320"/>
                </a:lnTo>
                <a:lnTo>
                  <a:pt x="175" y="320"/>
                </a:lnTo>
                <a:lnTo>
                  <a:pt x="175" y="322"/>
                </a:lnTo>
                <a:lnTo>
                  <a:pt x="175" y="322"/>
                </a:lnTo>
                <a:lnTo>
                  <a:pt x="173" y="325"/>
                </a:lnTo>
                <a:lnTo>
                  <a:pt x="173" y="325"/>
                </a:lnTo>
                <a:lnTo>
                  <a:pt x="173" y="325"/>
                </a:lnTo>
                <a:lnTo>
                  <a:pt x="173" y="325"/>
                </a:lnTo>
                <a:lnTo>
                  <a:pt x="175" y="330"/>
                </a:lnTo>
                <a:lnTo>
                  <a:pt x="175" y="330"/>
                </a:lnTo>
                <a:lnTo>
                  <a:pt x="177" y="330"/>
                </a:lnTo>
                <a:lnTo>
                  <a:pt x="177" y="330"/>
                </a:lnTo>
                <a:lnTo>
                  <a:pt x="177" y="330"/>
                </a:lnTo>
                <a:lnTo>
                  <a:pt x="177" y="330"/>
                </a:lnTo>
                <a:lnTo>
                  <a:pt x="180" y="325"/>
                </a:lnTo>
                <a:lnTo>
                  <a:pt x="180" y="325"/>
                </a:lnTo>
                <a:lnTo>
                  <a:pt x="180" y="323"/>
                </a:lnTo>
                <a:lnTo>
                  <a:pt x="180" y="323"/>
                </a:lnTo>
                <a:lnTo>
                  <a:pt x="180" y="319"/>
                </a:lnTo>
                <a:lnTo>
                  <a:pt x="180" y="319"/>
                </a:lnTo>
                <a:lnTo>
                  <a:pt x="180" y="317"/>
                </a:lnTo>
                <a:lnTo>
                  <a:pt x="180" y="317"/>
                </a:lnTo>
                <a:close/>
                <a:moveTo>
                  <a:pt x="147" y="265"/>
                </a:moveTo>
                <a:lnTo>
                  <a:pt x="147" y="265"/>
                </a:lnTo>
                <a:lnTo>
                  <a:pt x="142" y="263"/>
                </a:lnTo>
                <a:lnTo>
                  <a:pt x="142" y="263"/>
                </a:lnTo>
                <a:lnTo>
                  <a:pt x="140" y="263"/>
                </a:lnTo>
                <a:lnTo>
                  <a:pt x="140" y="263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3"/>
                </a:lnTo>
                <a:lnTo>
                  <a:pt x="139" y="270"/>
                </a:lnTo>
                <a:lnTo>
                  <a:pt x="144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7"/>
                </a:lnTo>
                <a:lnTo>
                  <a:pt x="145" y="267"/>
                </a:lnTo>
                <a:lnTo>
                  <a:pt x="147" y="265"/>
                </a:lnTo>
                <a:lnTo>
                  <a:pt x="147" y="265"/>
                </a:lnTo>
                <a:close/>
                <a:moveTo>
                  <a:pt x="22" y="238"/>
                </a:moveTo>
                <a:lnTo>
                  <a:pt x="22" y="238"/>
                </a:lnTo>
                <a:lnTo>
                  <a:pt x="24" y="238"/>
                </a:lnTo>
                <a:lnTo>
                  <a:pt x="24" y="238"/>
                </a:lnTo>
                <a:lnTo>
                  <a:pt x="22" y="237"/>
                </a:lnTo>
                <a:lnTo>
                  <a:pt x="22" y="237"/>
                </a:lnTo>
                <a:lnTo>
                  <a:pt x="19" y="221"/>
                </a:lnTo>
                <a:lnTo>
                  <a:pt x="19" y="221"/>
                </a:lnTo>
                <a:lnTo>
                  <a:pt x="14" y="205"/>
                </a:lnTo>
                <a:lnTo>
                  <a:pt x="14" y="205"/>
                </a:lnTo>
                <a:lnTo>
                  <a:pt x="9" y="185"/>
                </a:lnTo>
                <a:lnTo>
                  <a:pt x="9" y="185"/>
                </a:lnTo>
                <a:lnTo>
                  <a:pt x="9" y="183"/>
                </a:lnTo>
                <a:lnTo>
                  <a:pt x="9" y="183"/>
                </a:lnTo>
                <a:lnTo>
                  <a:pt x="9" y="185"/>
                </a:lnTo>
                <a:lnTo>
                  <a:pt x="9" y="185"/>
                </a:lnTo>
                <a:lnTo>
                  <a:pt x="13" y="204"/>
                </a:lnTo>
                <a:lnTo>
                  <a:pt x="13" y="204"/>
                </a:lnTo>
                <a:lnTo>
                  <a:pt x="19" y="222"/>
                </a:lnTo>
                <a:lnTo>
                  <a:pt x="19" y="222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close/>
                <a:moveTo>
                  <a:pt x="203" y="404"/>
                </a:moveTo>
                <a:lnTo>
                  <a:pt x="203" y="404"/>
                </a:lnTo>
                <a:lnTo>
                  <a:pt x="205" y="404"/>
                </a:lnTo>
                <a:lnTo>
                  <a:pt x="205" y="404"/>
                </a:lnTo>
                <a:lnTo>
                  <a:pt x="211" y="399"/>
                </a:lnTo>
                <a:lnTo>
                  <a:pt x="211" y="399"/>
                </a:lnTo>
                <a:lnTo>
                  <a:pt x="211" y="399"/>
                </a:lnTo>
                <a:lnTo>
                  <a:pt x="211" y="399"/>
                </a:lnTo>
                <a:lnTo>
                  <a:pt x="214" y="391"/>
                </a:lnTo>
                <a:lnTo>
                  <a:pt x="214" y="391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05" y="401"/>
                </a:lnTo>
                <a:lnTo>
                  <a:pt x="205" y="401"/>
                </a:lnTo>
                <a:lnTo>
                  <a:pt x="203" y="404"/>
                </a:lnTo>
                <a:lnTo>
                  <a:pt x="203" y="404"/>
                </a:lnTo>
                <a:close/>
                <a:moveTo>
                  <a:pt x="186" y="372"/>
                </a:moveTo>
                <a:lnTo>
                  <a:pt x="186" y="372"/>
                </a:lnTo>
                <a:lnTo>
                  <a:pt x="189" y="382"/>
                </a:lnTo>
                <a:lnTo>
                  <a:pt x="189" y="382"/>
                </a:lnTo>
                <a:lnTo>
                  <a:pt x="191" y="382"/>
                </a:lnTo>
                <a:lnTo>
                  <a:pt x="191" y="383"/>
                </a:lnTo>
                <a:lnTo>
                  <a:pt x="191" y="383"/>
                </a:lnTo>
                <a:lnTo>
                  <a:pt x="192" y="382"/>
                </a:lnTo>
                <a:lnTo>
                  <a:pt x="192" y="382"/>
                </a:lnTo>
                <a:lnTo>
                  <a:pt x="192" y="380"/>
                </a:lnTo>
                <a:lnTo>
                  <a:pt x="192" y="380"/>
                </a:lnTo>
                <a:lnTo>
                  <a:pt x="191" y="371"/>
                </a:lnTo>
                <a:lnTo>
                  <a:pt x="191" y="371"/>
                </a:lnTo>
                <a:lnTo>
                  <a:pt x="191" y="369"/>
                </a:lnTo>
                <a:lnTo>
                  <a:pt x="191" y="369"/>
                </a:lnTo>
                <a:lnTo>
                  <a:pt x="189" y="371"/>
                </a:lnTo>
                <a:lnTo>
                  <a:pt x="189" y="371"/>
                </a:lnTo>
                <a:lnTo>
                  <a:pt x="186" y="372"/>
                </a:lnTo>
                <a:lnTo>
                  <a:pt x="186" y="372"/>
                </a:lnTo>
                <a:close/>
                <a:moveTo>
                  <a:pt x="186" y="368"/>
                </a:moveTo>
                <a:lnTo>
                  <a:pt x="186" y="368"/>
                </a:lnTo>
                <a:lnTo>
                  <a:pt x="186" y="368"/>
                </a:lnTo>
                <a:lnTo>
                  <a:pt x="186" y="368"/>
                </a:lnTo>
                <a:lnTo>
                  <a:pt x="188" y="369"/>
                </a:lnTo>
                <a:lnTo>
                  <a:pt x="188" y="368"/>
                </a:lnTo>
                <a:lnTo>
                  <a:pt x="188" y="368"/>
                </a:lnTo>
                <a:lnTo>
                  <a:pt x="189" y="368"/>
                </a:lnTo>
                <a:lnTo>
                  <a:pt x="189" y="368"/>
                </a:lnTo>
                <a:lnTo>
                  <a:pt x="189" y="364"/>
                </a:lnTo>
                <a:lnTo>
                  <a:pt x="189" y="364"/>
                </a:lnTo>
                <a:lnTo>
                  <a:pt x="188" y="357"/>
                </a:lnTo>
                <a:lnTo>
                  <a:pt x="188" y="357"/>
                </a:lnTo>
                <a:lnTo>
                  <a:pt x="188" y="355"/>
                </a:lnTo>
                <a:lnTo>
                  <a:pt x="188" y="355"/>
                </a:lnTo>
                <a:lnTo>
                  <a:pt x="186" y="358"/>
                </a:lnTo>
                <a:lnTo>
                  <a:pt x="186" y="358"/>
                </a:lnTo>
                <a:lnTo>
                  <a:pt x="185" y="363"/>
                </a:lnTo>
                <a:lnTo>
                  <a:pt x="185" y="363"/>
                </a:lnTo>
                <a:lnTo>
                  <a:pt x="185" y="363"/>
                </a:lnTo>
                <a:lnTo>
                  <a:pt x="185" y="363"/>
                </a:lnTo>
                <a:lnTo>
                  <a:pt x="186" y="368"/>
                </a:lnTo>
                <a:lnTo>
                  <a:pt x="186" y="368"/>
                </a:lnTo>
                <a:close/>
                <a:moveTo>
                  <a:pt x="263" y="62"/>
                </a:moveTo>
                <a:lnTo>
                  <a:pt x="263" y="62"/>
                </a:lnTo>
                <a:lnTo>
                  <a:pt x="263" y="62"/>
                </a:lnTo>
                <a:lnTo>
                  <a:pt x="263" y="62"/>
                </a:lnTo>
                <a:lnTo>
                  <a:pt x="265" y="58"/>
                </a:lnTo>
                <a:lnTo>
                  <a:pt x="265" y="58"/>
                </a:lnTo>
                <a:lnTo>
                  <a:pt x="265" y="57"/>
                </a:lnTo>
                <a:lnTo>
                  <a:pt x="265" y="57"/>
                </a:lnTo>
                <a:lnTo>
                  <a:pt x="262" y="49"/>
                </a:lnTo>
                <a:lnTo>
                  <a:pt x="262" y="49"/>
                </a:lnTo>
                <a:lnTo>
                  <a:pt x="262" y="47"/>
                </a:lnTo>
                <a:lnTo>
                  <a:pt x="262" y="47"/>
                </a:lnTo>
                <a:lnTo>
                  <a:pt x="260" y="49"/>
                </a:lnTo>
                <a:lnTo>
                  <a:pt x="260" y="49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63" y="62"/>
                </a:lnTo>
                <a:lnTo>
                  <a:pt x="263" y="62"/>
                </a:lnTo>
                <a:close/>
                <a:moveTo>
                  <a:pt x="203" y="418"/>
                </a:moveTo>
                <a:lnTo>
                  <a:pt x="203" y="418"/>
                </a:lnTo>
                <a:lnTo>
                  <a:pt x="207" y="412"/>
                </a:lnTo>
                <a:lnTo>
                  <a:pt x="207" y="412"/>
                </a:lnTo>
                <a:lnTo>
                  <a:pt x="202" y="412"/>
                </a:lnTo>
                <a:lnTo>
                  <a:pt x="199" y="410"/>
                </a:lnTo>
                <a:lnTo>
                  <a:pt x="199" y="410"/>
                </a:lnTo>
                <a:lnTo>
                  <a:pt x="200" y="417"/>
                </a:lnTo>
                <a:lnTo>
                  <a:pt x="200" y="417"/>
                </a:lnTo>
                <a:lnTo>
                  <a:pt x="202" y="418"/>
                </a:lnTo>
                <a:lnTo>
                  <a:pt x="203" y="418"/>
                </a:lnTo>
                <a:lnTo>
                  <a:pt x="203" y="418"/>
                </a:lnTo>
                <a:close/>
                <a:moveTo>
                  <a:pt x="170" y="292"/>
                </a:moveTo>
                <a:lnTo>
                  <a:pt x="170" y="292"/>
                </a:lnTo>
                <a:lnTo>
                  <a:pt x="169" y="297"/>
                </a:lnTo>
                <a:lnTo>
                  <a:pt x="169" y="297"/>
                </a:lnTo>
                <a:lnTo>
                  <a:pt x="169" y="297"/>
                </a:lnTo>
                <a:lnTo>
                  <a:pt x="169" y="297"/>
                </a:lnTo>
                <a:lnTo>
                  <a:pt x="169" y="301"/>
                </a:lnTo>
                <a:lnTo>
                  <a:pt x="169" y="301"/>
                </a:lnTo>
                <a:lnTo>
                  <a:pt x="170" y="305"/>
                </a:lnTo>
                <a:lnTo>
                  <a:pt x="170" y="305"/>
                </a:lnTo>
                <a:lnTo>
                  <a:pt x="173" y="300"/>
                </a:lnTo>
                <a:lnTo>
                  <a:pt x="173" y="300"/>
                </a:lnTo>
                <a:lnTo>
                  <a:pt x="170" y="292"/>
                </a:lnTo>
                <a:lnTo>
                  <a:pt x="170" y="292"/>
                </a:lnTo>
                <a:close/>
                <a:moveTo>
                  <a:pt x="267" y="62"/>
                </a:moveTo>
                <a:lnTo>
                  <a:pt x="267" y="62"/>
                </a:lnTo>
                <a:lnTo>
                  <a:pt x="265" y="65"/>
                </a:lnTo>
                <a:lnTo>
                  <a:pt x="265" y="65"/>
                </a:lnTo>
                <a:lnTo>
                  <a:pt x="263" y="66"/>
                </a:lnTo>
                <a:lnTo>
                  <a:pt x="263" y="66"/>
                </a:lnTo>
                <a:lnTo>
                  <a:pt x="267" y="73"/>
                </a:lnTo>
                <a:lnTo>
                  <a:pt x="267" y="73"/>
                </a:lnTo>
                <a:lnTo>
                  <a:pt x="267" y="74"/>
                </a:lnTo>
                <a:lnTo>
                  <a:pt x="267" y="74"/>
                </a:lnTo>
                <a:lnTo>
                  <a:pt x="268" y="73"/>
                </a:lnTo>
                <a:lnTo>
                  <a:pt x="268" y="73"/>
                </a:lnTo>
                <a:lnTo>
                  <a:pt x="267" y="63"/>
                </a:lnTo>
                <a:lnTo>
                  <a:pt x="267" y="63"/>
                </a:lnTo>
                <a:lnTo>
                  <a:pt x="267" y="62"/>
                </a:lnTo>
                <a:lnTo>
                  <a:pt x="267" y="62"/>
                </a:lnTo>
                <a:close/>
                <a:moveTo>
                  <a:pt x="259" y="28"/>
                </a:moveTo>
                <a:lnTo>
                  <a:pt x="259" y="28"/>
                </a:lnTo>
                <a:lnTo>
                  <a:pt x="254" y="22"/>
                </a:lnTo>
                <a:lnTo>
                  <a:pt x="254" y="22"/>
                </a:lnTo>
                <a:lnTo>
                  <a:pt x="252" y="25"/>
                </a:lnTo>
                <a:lnTo>
                  <a:pt x="252" y="25"/>
                </a:lnTo>
                <a:lnTo>
                  <a:pt x="257" y="32"/>
                </a:lnTo>
                <a:lnTo>
                  <a:pt x="257" y="32"/>
                </a:lnTo>
                <a:lnTo>
                  <a:pt x="259" y="28"/>
                </a:lnTo>
                <a:lnTo>
                  <a:pt x="259" y="28"/>
                </a:lnTo>
                <a:close/>
                <a:moveTo>
                  <a:pt x="90" y="16"/>
                </a:move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6" y="16"/>
                </a:lnTo>
                <a:lnTo>
                  <a:pt x="76" y="16"/>
                </a:lnTo>
                <a:lnTo>
                  <a:pt x="82" y="17"/>
                </a:lnTo>
                <a:lnTo>
                  <a:pt x="82" y="17"/>
                </a:lnTo>
                <a:lnTo>
                  <a:pt x="84" y="16"/>
                </a:lnTo>
                <a:lnTo>
                  <a:pt x="85" y="16"/>
                </a:lnTo>
                <a:lnTo>
                  <a:pt x="85" y="16"/>
                </a:lnTo>
                <a:lnTo>
                  <a:pt x="87" y="16"/>
                </a:lnTo>
                <a:lnTo>
                  <a:pt x="87" y="19"/>
                </a:lnTo>
                <a:lnTo>
                  <a:pt x="87" y="19"/>
                </a:lnTo>
                <a:lnTo>
                  <a:pt x="88" y="19"/>
                </a:lnTo>
                <a:lnTo>
                  <a:pt x="88" y="19"/>
                </a:lnTo>
                <a:lnTo>
                  <a:pt x="90" y="16"/>
                </a:lnTo>
                <a:lnTo>
                  <a:pt x="90" y="16"/>
                </a:lnTo>
                <a:close/>
                <a:moveTo>
                  <a:pt x="254" y="38"/>
                </a:moveTo>
                <a:lnTo>
                  <a:pt x="254" y="38"/>
                </a:lnTo>
                <a:lnTo>
                  <a:pt x="256" y="35"/>
                </a:lnTo>
                <a:lnTo>
                  <a:pt x="256" y="35"/>
                </a:lnTo>
                <a:lnTo>
                  <a:pt x="256" y="33"/>
                </a:lnTo>
                <a:lnTo>
                  <a:pt x="256" y="33"/>
                </a:lnTo>
                <a:lnTo>
                  <a:pt x="251" y="27"/>
                </a:lnTo>
                <a:lnTo>
                  <a:pt x="251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8"/>
                </a:lnTo>
                <a:lnTo>
                  <a:pt x="249" y="28"/>
                </a:lnTo>
                <a:lnTo>
                  <a:pt x="249" y="28"/>
                </a:lnTo>
                <a:lnTo>
                  <a:pt x="249" y="28"/>
                </a:lnTo>
                <a:lnTo>
                  <a:pt x="254" y="38"/>
                </a:lnTo>
                <a:lnTo>
                  <a:pt x="254" y="38"/>
                </a:lnTo>
                <a:close/>
                <a:moveTo>
                  <a:pt x="257" y="36"/>
                </a:moveTo>
                <a:lnTo>
                  <a:pt x="257" y="36"/>
                </a:lnTo>
                <a:lnTo>
                  <a:pt x="256" y="40"/>
                </a:lnTo>
                <a:lnTo>
                  <a:pt x="256" y="40"/>
                </a:lnTo>
                <a:lnTo>
                  <a:pt x="259" y="47"/>
                </a:lnTo>
                <a:lnTo>
                  <a:pt x="259" y="47"/>
                </a:lnTo>
                <a:lnTo>
                  <a:pt x="260" y="44"/>
                </a:lnTo>
                <a:lnTo>
                  <a:pt x="260" y="44"/>
                </a:lnTo>
                <a:lnTo>
                  <a:pt x="259" y="43"/>
                </a:lnTo>
                <a:lnTo>
                  <a:pt x="259" y="43"/>
                </a:lnTo>
                <a:lnTo>
                  <a:pt x="259" y="41"/>
                </a:lnTo>
                <a:lnTo>
                  <a:pt x="259" y="41"/>
                </a:lnTo>
                <a:lnTo>
                  <a:pt x="257" y="36"/>
                </a:lnTo>
                <a:lnTo>
                  <a:pt x="257" y="36"/>
                </a:lnTo>
                <a:close/>
                <a:moveTo>
                  <a:pt x="232" y="6"/>
                </a:moveTo>
                <a:lnTo>
                  <a:pt x="232" y="6"/>
                </a:lnTo>
                <a:lnTo>
                  <a:pt x="224" y="3"/>
                </a:lnTo>
                <a:lnTo>
                  <a:pt x="224" y="3"/>
                </a:lnTo>
                <a:lnTo>
                  <a:pt x="224" y="5"/>
                </a:lnTo>
                <a:lnTo>
                  <a:pt x="224" y="5"/>
                </a:lnTo>
                <a:lnTo>
                  <a:pt x="222" y="6"/>
                </a:lnTo>
                <a:lnTo>
                  <a:pt x="222" y="6"/>
                </a:lnTo>
                <a:lnTo>
                  <a:pt x="230" y="10"/>
                </a:lnTo>
                <a:lnTo>
                  <a:pt x="230" y="10"/>
                </a:lnTo>
                <a:lnTo>
                  <a:pt x="232" y="6"/>
                </a:lnTo>
                <a:lnTo>
                  <a:pt x="232" y="6"/>
                </a:lnTo>
                <a:close/>
                <a:moveTo>
                  <a:pt x="90" y="412"/>
                </a:moveTo>
                <a:lnTo>
                  <a:pt x="90" y="412"/>
                </a:lnTo>
                <a:lnTo>
                  <a:pt x="93" y="405"/>
                </a:lnTo>
                <a:lnTo>
                  <a:pt x="93" y="398"/>
                </a:lnTo>
                <a:lnTo>
                  <a:pt x="93" y="398"/>
                </a:lnTo>
                <a:lnTo>
                  <a:pt x="91" y="401"/>
                </a:lnTo>
                <a:lnTo>
                  <a:pt x="91" y="401"/>
                </a:lnTo>
                <a:lnTo>
                  <a:pt x="90" y="404"/>
                </a:lnTo>
                <a:lnTo>
                  <a:pt x="90" y="404"/>
                </a:lnTo>
                <a:lnTo>
                  <a:pt x="90" y="405"/>
                </a:lnTo>
                <a:lnTo>
                  <a:pt x="90" y="405"/>
                </a:lnTo>
                <a:lnTo>
                  <a:pt x="90" y="412"/>
                </a:lnTo>
                <a:lnTo>
                  <a:pt x="90" y="412"/>
                </a:lnTo>
                <a:close/>
                <a:moveTo>
                  <a:pt x="169" y="290"/>
                </a:moveTo>
                <a:lnTo>
                  <a:pt x="169" y="290"/>
                </a:lnTo>
                <a:lnTo>
                  <a:pt x="166" y="286"/>
                </a:lnTo>
                <a:lnTo>
                  <a:pt x="162" y="284"/>
                </a:lnTo>
                <a:lnTo>
                  <a:pt x="162" y="284"/>
                </a:lnTo>
                <a:lnTo>
                  <a:pt x="167" y="293"/>
                </a:lnTo>
                <a:lnTo>
                  <a:pt x="167" y="293"/>
                </a:lnTo>
                <a:lnTo>
                  <a:pt x="169" y="290"/>
                </a:lnTo>
                <a:lnTo>
                  <a:pt x="169" y="290"/>
                </a:lnTo>
                <a:close/>
                <a:moveTo>
                  <a:pt x="84" y="415"/>
                </a:moveTo>
                <a:lnTo>
                  <a:pt x="84" y="415"/>
                </a:lnTo>
                <a:lnTo>
                  <a:pt x="87" y="415"/>
                </a:lnTo>
                <a:lnTo>
                  <a:pt x="87" y="415"/>
                </a:lnTo>
                <a:lnTo>
                  <a:pt x="87" y="415"/>
                </a:lnTo>
                <a:lnTo>
                  <a:pt x="87" y="413"/>
                </a:lnTo>
                <a:lnTo>
                  <a:pt x="87" y="413"/>
                </a:lnTo>
                <a:lnTo>
                  <a:pt x="87" y="407"/>
                </a:lnTo>
                <a:lnTo>
                  <a:pt x="87" y="407"/>
                </a:lnTo>
                <a:lnTo>
                  <a:pt x="87" y="407"/>
                </a:lnTo>
                <a:lnTo>
                  <a:pt x="87" y="407"/>
                </a:lnTo>
                <a:lnTo>
                  <a:pt x="87" y="409"/>
                </a:lnTo>
                <a:lnTo>
                  <a:pt x="87" y="409"/>
                </a:lnTo>
                <a:lnTo>
                  <a:pt x="85" y="410"/>
                </a:lnTo>
                <a:lnTo>
                  <a:pt x="85" y="410"/>
                </a:lnTo>
                <a:lnTo>
                  <a:pt x="84" y="415"/>
                </a:lnTo>
                <a:lnTo>
                  <a:pt x="84" y="415"/>
                </a:lnTo>
                <a:close/>
                <a:moveTo>
                  <a:pt x="208" y="405"/>
                </a:moveTo>
                <a:lnTo>
                  <a:pt x="208" y="405"/>
                </a:lnTo>
                <a:lnTo>
                  <a:pt x="203" y="407"/>
                </a:lnTo>
                <a:lnTo>
                  <a:pt x="203" y="407"/>
                </a:lnTo>
                <a:lnTo>
                  <a:pt x="199" y="405"/>
                </a:lnTo>
                <a:lnTo>
                  <a:pt x="199" y="405"/>
                </a:lnTo>
                <a:lnTo>
                  <a:pt x="202" y="409"/>
                </a:lnTo>
                <a:lnTo>
                  <a:pt x="205" y="409"/>
                </a:lnTo>
                <a:lnTo>
                  <a:pt x="205" y="409"/>
                </a:lnTo>
                <a:lnTo>
                  <a:pt x="208" y="409"/>
                </a:lnTo>
                <a:lnTo>
                  <a:pt x="208" y="409"/>
                </a:lnTo>
                <a:lnTo>
                  <a:pt x="208" y="405"/>
                </a:lnTo>
                <a:lnTo>
                  <a:pt x="208" y="405"/>
                </a:lnTo>
                <a:close/>
                <a:moveTo>
                  <a:pt x="263" y="40"/>
                </a:moveTo>
                <a:lnTo>
                  <a:pt x="263" y="40"/>
                </a:lnTo>
                <a:lnTo>
                  <a:pt x="260" y="32"/>
                </a:lnTo>
                <a:lnTo>
                  <a:pt x="260" y="32"/>
                </a:lnTo>
                <a:lnTo>
                  <a:pt x="259" y="35"/>
                </a:lnTo>
                <a:lnTo>
                  <a:pt x="259" y="35"/>
                </a:lnTo>
                <a:lnTo>
                  <a:pt x="262" y="41"/>
                </a:lnTo>
                <a:lnTo>
                  <a:pt x="262" y="41"/>
                </a:lnTo>
                <a:lnTo>
                  <a:pt x="263" y="40"/>
                </a:lnTo>
                <a:lnTo>
                  <a:pt x="263" y="40"/>
                </a:lnTo>
                <a:close/>
                <a:moveTo>
                  <a:pt x="210" y="5"/>
                </a:moveTo>
                <a:lnTo>
                  <a:pt x="210" y="5"/>
                </a:lnTo>
                <a:lnTo>
                  <a:pt x="218" y="5"/>
                </a:lnTo>
                <a:lnTo>
                  <a:pt x="218" y="5"/>
                </a:lnTo>
                <a:lnTo>
                  <a:pt x="219" y="3"/>
                </a:lnTo>
                <a:lnTo>
                  <a:pt x="219" y="3"/>
                </a:lnTo>
                <a:lnTo>
                  <a:pt x="211" y="3"/>
                </a:lnTo>
                <a:lnTo>
                  <a:pt x="211" y="3"/>
                </a:lnTo>
                <a:lnTo>
                  <a:pt x="210" y="5"/>
                </a:lnTo>
                <a:lnTo>
                  <a:pt x="210" y="5"/>
                </a:lnTo>
                <a:close/>
                <a:moveTo>
                  <a:pt x="49" y="317"/>
                </a:moveTo>
                <a:lnTo>
                  <a:pt x="49" y="317"/>
                </a:lnTo>
                <a:lnTo>
                  <a:pt x="46" y="308"/>
                </a:lnTo>
                <a:lnTo>
                  <a:pt x="46" y="308"/>
                </a:lnTo>
                <a:lnTo>
                  <a:pt x="46" y="311"/>
                </a:lnTo>
                <a:lnTo>
                  <a:pt x="46" y="311"/>
                </a:lnTo>
                <a:lnTo>
                  <a:pt x="46" y="314"/>
                </a:lnTo>
                <a:lnTo>
                  <a:pt x="46" y="314"/>
                </a:lnTo>
                <a:lnTo>
                  <a:pt x="47" y="320"/>
                </a:lnTo>
                <a:lnTo>
                  <a:pt x="47" y="320"/>
                </a:lnTo>
                <a:lnTo>
                  <a:pt x="49" y="317"/>
                </a:lnTo>
                <a:lnTo>
                  <a:pt x="49" y="317"/>
                </a:lnTo>
                <a:close/>
                <a:moveTo>
                  <a:pt x="191" y="387"/>
                </a:moveTo>
                <a:lnTo>
                  <a:pt x="191" y="387"/>
                </a:lnTo>
                <a:lnTo>
                  <a:pt x="192" y="393"/>
                </a:lnTo>
                <a:lnTo>
                  <a:pt x="192" y="393"/>
                </a:lnTo>
                <a:lnTo>
                  <a:pt x="194" y="393"/>
                </a:lnTo>
                <a:lnTo>
                  <a:pt x="194" y="393"/>
                </a:lnTo>
                <a:lnTo>
                  <a:pt x="194" y="385"/>
                </a:lnTo>
                <a:lnTo>
                  <a:pt x="194" y="385"/>
                </a:lnTo>
                <a:lnTo>
                  <a:pt x="191" y="387"/>
                </a:lnTo>
                <a:lnTo>
                  <a:pt x="191" y="387"/>
                </a:lnTo>
                <a:close/>
                <a:moveTo>
                  <a:pt x="93" y="21"/>
                </a:moveTo>
                <a:lnTo>
                  <a:pt x="93" y="21"/>
                </a:lnTo>
                <a:lnTo>
                  <a:pt x="95" y="22"/>
                </a:lnTo>
                <a:lnTo>
                  <a:pt x="98" y="22"/>
                </a:lnTo>
                <a:lnTo>
                  <a:pt x="98" y="22"/>
                </a:lnTo>
                <a:lnTo>
                  <a:pt x="99" y="21"/>
                </a:lnTo>
                <a:lnTo>
                  <a:pt x="99" y="21"/>
                </a:lnTo>
                <a:lnTo>
                  <a:pt x="95" y="17"/>
                </a:lnTo>
                <a:lnTo>
                  <a:pt x="95" y="17"/>
                </a:lnTo>
                <a:lnTo>
                  <a:pt x="95" y="19"/>
                </a:lnTo>
                <a:lnTo>
                  <a:pt x="93" y="21"/>
                </a:lnTo>
                <a:lnTo>
                  <a:pt x="93" y="21"/>
                </a:lnTo>
                <a:close/>
                <a:moveTo>
                  <a:pt x="263" y="46"/>
                </a:moveTo>
                <a:lnTo>
                  <a:pt x="263" y="46"/>
                </a:lnTo>
                <a:lnTo>
                  <a:pt x="268" y="55"/>
                </a:lnTo>
                <a:lnTo>
                  <a:pt x="268" y="55"/>
                </a:lnTo>
                <a:lnTo>
                  <a:pt x="265" y="44"/>
                </a:lnTo>
                <a:lnTo>
                  <a:pt x="265" y="44"/>
                </a:lnTo>
                <a:lnTo>
                  <a:pt x="263" y="46"/>
                </a:lnTo>
                <a:lnTo>
                  <a:pt x="263" y="46"/>
                </a:lnTo>
                <a:close/>
                <a:moveTo>
                  <a:pt x="20" y="216"/>
                </a:moveTo>
                <a:lnTo>
                  <a:pt x="20" y="216"/>
                </a:lnTo>
                <a:lnTo>
                  <a:pt x="22" y="226"/>
                </a:lnTo>
                <a:lnTo>
                  <a:pt x="22" y="226"/>
                </a:lnTo>
                <a:lnTo>
                  <a:pt x="22" y="224"/>
                </a:lnTo>
                <a:lnTo>
                  <a:pt x="22" y="224"/>
                </a:lnTo>
                <a:lnTo>
                  <a:pt x="24" y="222"/>
                </a:lnTo>
                <a:lnTo>
                  <a:pt x="24" y="222"/>
                </a:lnTo>
                <a:lnTo>
                  <a:pt x="22" y="218"/>
                </a:lnTo>
                <a:lnTo>
                  <a:pt x="22" y="218"/>
                </a:lnTo>
                <a:lnTo>
                  <a:pt x="22" y="216"/>
                </a:lnTo>
                <a:lnTo>
                  <a:pt x="22" y="216"/>
                </a:lnTo>
                <a:lnTo>
                  <a:pt x="20" y="216"/>
                </a:lnTo>
                <a:lnTo>
                  <a:pt x="20" y="216"/>
                </a:lnTo>
                <a:close/>
                <a:moveTo>
                  <a:pt x="196" y="5"/>
                </a:moveTo>
                <a:lnTo>
                  <a:pt x="196" y="5"/>
                </a:lnTo>
                <a:lnTo>
                  <a:pt x="197" y="5"/>
                </a:lnTo>
                <a:lnTo>
                  <a:pt x="197" y="5"/>
                </a:lnTo>
                <a:lnTo>
                  <a:pt x="200" y="5"/>
                </a:lnTo>
                <a:lnTo>
                  <a:pt x="200" y="5"/>
                </a:lnTo>
                <a:lnTo>
                  <a:pt x="205" y="5"/>
                </a:lnTo>
                <a:lnTo>
                  <a:pt x="205" y="5"/>
                </a:lnTo>
                <a:lnTo>
                  <a:pt x="207" y="3"/>
                </a:lnTo>
                <a:lnTo>
                  <a:pt x="207" y="3"/>
                </a:lnTo>
                <a:lnTo>
                  <a:pt x="207" y="2"/>
                </a:lnTo>
                <a:lnTo>
                  <a:pt x="207" y="2"/>
                </a:lnTo>
                <a:lnTo>
                  <a:pt x="196" y="5"/>
                </a:lnTo>
                <a:lnTo>
                  <a:pt x="196" y="5"/>
                </a:lnTo>
                <a:close/>
                <a:moveTo>
                  <a:pt x="121" y="28"/>
                </a:moveTo>
                <a:lnTo>
                  <a:pt x="121" y="28"/>
                </a:lnTo>
                <a:lnTo>
                  <a:pt x="123" y="28"/>
                </a:lnTo>
                <a:lnTo>
                  <a:pt x="123" y="28"/>
                </a:lnTo>
                <a:lnTo>
                  <a:pt x="129" y="28"/>
                </a:lnTo>
                <a:lnTo>
                  <a:pt x="129" y="28"/>
                </a:lnTo>
                <a:lnTo>
                  <a:pt x="131" y="28"/>
                </a:lnTo>
                <a:lnTo>
                  <a:pt x="131" y="27"/>
                </a:lnTo>
                <a:lnTo>
                  <a:pt x="131" y="27"/>
                </a:lnTo>
                <a:lnTo>
                  <a:pt x="131" y="27"/>
                </a:lnTo>
                <a:lnTo>
                  <a:pt x="131" y="27"/>
                </a:lnTo>
                <a:lnTo>
                  <a:pt x="125" y="27"/>
                </a:lnTo>
                <a:lnTo>
                  <a:pt x="125" y="27"/>
                </a:lnTo>
                <a:lnTo>
                  <a:pt x="121" y="28"/>
                </a:lnTo>
                <a:lnTo>
                  <a:pt x="121" y="28"/>
                </a:lnTo>
                <a:close/>
                <a:moveTo>
                  <a:pt x="13" y="188"/>
                </a:moveTo>
                <a:lnTo>
                  <a:pt x="13" y="188"/>
                </a:lnTo>
                <a:lnTo>
                  <a:pt x="14" y="185"/>
                </a:lnTo>
                <a:lnTo>
                  <a:pt x="14" y="185"/>
                </a:lnTo>
                <a:lnTo>
                  <a:pt x="13" y="181"/>
                </a:lnTo>
                <a:lnTo>
                  <a:pt x="13" y="181"/>
                </a:lnTo>
                <a:lnTo>
                  <a:pt x="9" y="172"/>
                </a:lnTo>
                <a:lnTo>
                  <a:pt x="9" y="172"/>
                </a:lnTo>
                <a:lnTo>
                  <a:pt x="9" y="172"/>
                </a:lnTo>
                <a:lnTo>
                  <a:pt x="9" y="172"/>
                </a:lnTo>
                <a:lnTo>
                  <a:pt x="13" y="188"/>
                </a:lnTo>
                <a:lnTo>
                  <a:pt x="13" y="188"/>
                </a:lnTo>
                <a:close/>
                <a:moveTo>
                  <a:pt x="30" y="254"/>
                </a:moveTo>
                <a:lnTo>
                  <a:pt x="30" y="254"/>
                </a:lnTo>
                <a:lnTo>
                  <a:pt x="33" y="265"/>
                </a:lnTo>
                <a:lnTo>
                  <a:pt x="33" y="265"/>
                </a:lnTo>
                <a:lnTo>
                  <a:pt x="33" y="263"/>
                </a:lnTo>
                <a:lnTo>
                  <a:pt x="33" y="263"/>
                </a:lnTo>
                <a:lnTo>
                  <a:pt x="31" y="256"/>
                </a:lnTo>
                <a:lnTo>
                  <a:pt x="31" y="256"/>
                </a:lnTo>
                <a:lnTo>
                  <a:pt x="30" y="254"/>
                </a:lnTo>
                <a:lnTo>
                  <a:pt x="30" y="254"/>
                </a:lnTo>
                <a:close/>
                <a:moveTo>
                  <a:pt x="33" y="270"/>
                </a:moveTo>
                <a:lnTo>
                  <a:pt x="33" y="270"/>
                </a:lnTo>
                <a:lnTo>
                  <a:pt x="36" y="279"/>
                </a:lnTo>
                <a:lnTo>
                  <a:pt x="36" y="279"/>
                </a:lnTo>
                <a:lnTo>
                  <a:pt x="38" y="279"/>
                </a:lnTo>
                <a:lnTo>
                  <a:pt x="38" y="279"/>
                </a:lnTo>
                <a:lnTo>
                  <a:pt x="35" y="268"/>
                </a:lnTo>
                <a:lnTo>
                  <a:pt x="35" y="268"/>
                </a:lnTo>
                <a:lnTo>
                  <a:pt x="33" y="270"/>
                </a:lnTo>
                <a:lnTo>
                  <a:pt x="33" y="270"/>
                </a:lnTo>
                <a:close/>
                <a:moveTo>
                  <a:pt x="84" y="418"/>
                </a:moveTo>
                <a:lnTo>
                  <a:pt x="84" y="418"/>
                </a:lnTo>
                <a:lnTo>
                  <a:pt x="84" y="418"/>
                </a:lnTo>
                <a:lnTo>
                  <a:pt x="84" y="418"/>
                </a:lnTo>
                <a:lnTo>
                  <a:pt x="85" y="421"/>
                </a:lnTo>
                <a:lnTo>
                  <a:pt x="85" y="421"/>
                </a:lnTo>
                <a:lnTo>
                  <a:pt x="87" y="423"/>
                </a:lnTo>
                <a:lnTo>
                  <a:pt x="87" y="423"/>
                </a:lnTo>
                <a:lnTo>
                  <a:pt x="87" y="418"/>
                </a:lnTo>
                <a:lnTo>
                  <a:pt x="87" y="418"/>
                </a:lnTo>
                <a:lnTo>
                  <a:pt x="84" y="418"/>
                </a:lnTo>
                <a:lnTo>
                  <a:pt x="84" y="418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9" y="211"/>
                </a:lnTo>
                <a:lnTo>
                  <a:pt x="19" y="211"/>
                </a:lnTo>
                <a:lnTo>
                  <a:pt x="20" y="211"/>
                </a:lnTo>
                <a:lnTo>
                  <a:pt x="20" y="211"/>
                </a:lnTo>
                <a:lnTo>
                  <a:pt x="20" y="211"/>
                </a:lnTo>
                <a:lnTo>
                  <a:pt x="19" y="205"/>
                </a:lnTo>
                <a:lnTo>
                  <a:pt x="19" y="205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153" y="273"/>
                </a:moveTo>
                <a:lnTo>
                  <a:pt x="153" y="273"/>
                </a:lnTo>
                <a:lnTo>
                  <a:pt x="153" y="271"/>
                </a:lnTo>
                <a:lnTo>
                  <a:pt x="153" y="271"/>
                </a:lnTo>
                <a:lnTo>
                  <a:pt x="151" y="268"/>
                </a:lnTo>
                <a:lnTo>
                  <a:pt x="151" y="268"/>
                </a:lnTo>
                <a:lnTo>
                  <a:pt x="150" y="267"/>
                </a:lnTo>
                <a:lnTo>
                  <a:pt x="150" y="267"/>
                </a:lnTo>
                <a:lnTo>
                  <a:pt x="148" y="268"/>
                </a:lnTo>
                <a:lnTo>
                  <a:pt x="148" y="268"/>
                </a:lnTo>
                <a:lnTo>
                  <a:pt x="153" y="273"/>
                </a:lnTo>
                <a:lnTo>
                  <a:pt x="153" y="273"/>
                </a:lnTo>
                <a:close/>
                <a:moveTo>
                  <a:pt x="17" y="197"/>
                </a:moveTo>
                <a:lnTo>
                  <a:pt x="17" y="197"/>
                </a:lnTo>
                <a:lnTo>
                  <a:pt x="16" y="191"/>
                </a:lnTo>
                <a:lnTo>
                  <a:pt x="16" y="191"/>
                </a:ln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6" y="197"/>
                </a:lnTo>
                <a:lnTo>
                  <a:pt x="16" y="197"/>
                </a:lnTo>
                <a:lnTo>
                  <a:pt x="17" y="197"/>
                </a:lnTo>
                <a:lnTo>
                  <a:pt x="17" y="197"/>
                </a:lnTo>
                <a:close/>
                <a:moveTo>
                  <a:pt x="144" y="27"/>
                </a:moveTo>
                <a:lnTo>
                  <a:pt x="144" y="27"/>
                </a:lnTo>
                <a:lnTo>
                  <a:pt x="144" y="27"/>
                </a:lnTo>
                <a:lnTo>
                  <a:pt x="144" y="27"/>
                </a:lnTo>
                <a:lnTo>
                  <a:pt x="142" y="27"/>
                </a:lnTo>
                <a:lnTo>
                  <a:pt x="142" y="27"/>
                </a:lnTo>
                <a:lnTo>
                  <a:pt x="137" y="27"/>
                </a:lnTo>
                <a:lnTo>
                  <a:pt x="137" y="27"/>
                </a:lnTo>
                <a:lnTo>
                  <a:pt x="136" y="27"/>
                </a:lnTo>
                <a:lnTo>
                  <a:pt x="136" y="28"/>
                </a:lnTo>
                <a:lnTo>
                  <a:pt x="136" y="28"/>
                </a:lnTo>
                <a:lnTo>
                  <a:pt x="144" y="27"/>
                </a:lnTo>
                <a:lnTo>
                  <a:pt x="144" y="27"/>
                </a:lnTo>
                <a:close/>
                <a:moveTo>
                  <a:pt x="73" y="19"/>
                </a:moveTo>
                <a:lnTo>
                  <a:pt x="73" y="19"/>
                </a:lnTo>
                <a:lnTo>
                  <a:pt x="76" y="19"/>
                </a:lnTo>
                <a:lnTo>
                  <a:pt x="76" y="19"/>
                </a:lnTo>
                <a:lnTo>
                  <a:pt x="80" y="21"/>
                </a:lnTo>
                <a:lnTo>
                  <a:pt x="80" y="21"/>
                </a:lnTo>
                <a:lnTo>
                  <a:pt x="80" y="19"/>
                </a:lnTo>
                <a:lnTo>
                  <a:pt x="80" y="19"/>
                </a:lnTo>
                <a:lnTo>
                  <a:pt x="74" y="17"/>
                </a:lnTo>
                <a:lnTo>
                  <a:pt x="74" y="17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close/>
                <a:moveTo>
                  <a:pt x="219" y="388"/>
                </a:moveTo>
                <a:lnTo>
                  <a:pt x="219" y="388"/>
                </a:lnTo>
                <a:lnTo>
                  <a:pt x="219" y="388"/>
                </a:lnTo>
                <a:lnTo>
                  <a:pt x="219" y="388"/>
                </a:lnTo>
                <a:lnTo>
                  <a:pt x="219" y="390"/>
                </a:lnTo>
                <a:lnTo>
                  <a:pt x="219" y="390"/>
                </a:lnTo>
                <a:lnTo>
                  <a:pt x="216" y="396"/>
                </a:lnTo>
                <a:lnTo>
                  <a:pt x="213" y="401"/>
                </a:lnTo>
                <a:lnTo>
                  <a:pt x="213" y="401"/>
                </a:lnTo>
                <a:lnTo>
                  <a:pt x="211" y="404"/>
                </a:lnTo>
                <a:lnTo>
                  <a:pt x="211" y="404"/>
                </a:lnTo>
                <a:lnTo>
                  <a:pt x="216" y="398"/>
                </a:lnTo>
                <a:lnTo>
                  <a:pt x="219" y="388"/>
                </a:lnTo>
                <a:lnTo>
                  <a:pt x="219" y="388"/>
                </a:lnTo>
                <a:close/>
                <a:moveTo>
                  <a:pt x="188" y="383"/>
                </a:moveTo>
                <a:lnTo>
                  <a:pt x="188" y="383"/>
                </a:lnTo>
                <a:lnTo>
                  <a:pt x="188" y="383"/>
                </a:lnTo>
                <a:lnTo>
                  <a:pt x="188" y="383"/>
                </a:lnTo>
                <a:lnTo>
                  <a:pt x="181" y="363"/>
                </a:lnTo>
                <a:lnTo>
                  <a:pt x="181" y="363"/>
                </a:lnTo>
                <a:lnTo>
                  <a:pt x="188" y="383"/>
                </a:lnTo>
                <a:lnTo>
                  <a:pt x="188" y="383"/>
                </a:lnTo>
                <a:close/>
                <a:moveTo>
                  <a:pt x="44" y="305"/>
                </a:moveTo>
                <a:lnTo>
                  <a:pt x="44" y="305"/>
                </a:lnTo>
                <a:lnTo>
                  <a:pt x="44" y="305"/>
                </a:lnTo>
                <a:lnTo>
                  <a:pt x="44" y="305"/>
                </a:lnTo>
                <a:lnTo>
                  <a:pt x="43" y="295"/>
                </a:lnTo>
                <a:lnTo>
                  <a:pt x="43" y="295"/>
                </a:lnTo>
                <a:lnTo>
                  <a:pt x="41" y="295"/>
                </a:lnTo>
                <a:lnTo>
                  <a:pt x="41" y="295"/>
                </a:lnTo>
                <a:lnTo>
                  <a:pt x="41" y="297"/>
                </a:lnTo>
                <a:lnTo>
                  <a:pt x="41" y="297"/>
                </a:lnTo>
                <a:lnTo>
                  <a:pt x="44" y="303"/>
                </a:lnTo>
                <a:lnTo>
                  <a:pt x="44" y="303"/>
                </a:lnTo>
                <a:lnTo>
                  <a:pt x="44" y="305"/>
                </a:lnTo>
                <a:lnTo>
                  <a:pt x="44" y="305"/>
                </a:lnTo>
                <a:close/>
                <a:moveTo>
                  <a:pt x="41" y="290"/>
                </a:moveTo>
                <a:lnTo>
                  <a:pt x="41" y="290"/>
                </a:lnTo>
                <a:lnTo>
                  <a:pt x="39" y="284"/>
                </a:lnTo>
                <a:lnTo>
                  <a:pt x="39" y="284"/>
                </a:lnTo>
                <a:lnTo>
                  <a:pt x="38" y="282"/>
                </a:lnTo>
                <a:lnTo>
                  <a:pt x="38" y="282"/>
                </a:lnTo>
                <a:lnTo>
                  <a:pt x="39" y="290"/>
                </a:lnTo>
                <a:lnTo>
                  <a:pt x="39" y="290"/>
                </a:lnTo>
                <a:lnTo>
                  <a:pt x="41" y="290"/>
                </a:lnTo>
                <a:lnTo>
                  <a:pt x="41" y="290"/>
                </a:lnTo>
                <a:lnTo>
                  <a:pt x="41" y="290"/>
                </a:lnTo>
                <a:lnTo>
                  <a:pt x="41" y="290"/>
                </a:lnTo>
                <a:close/>
                <a:moveTo>
                  <a:pt x="68" y="14"/>
                </a:moveTo>
                <a:lnTo>
                  <a:pt x="68" y="14"/>
                </a:lnTo>
                <a:lnTo>
                  <a:pt x="71" y="16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68" y="13"/>
                </a:lnTo>
                <a:lnTo>
                  <a:pt x="68" y="13"/>
                </a:lnTo>
                <a:lnTo>
                  <a:pt x="68" y="14"/>
                </a:lnTo>
                <a:lnTo>
                  <a:pt x="68" y="14"/>
                </a:lnTo>
                <a:close/>
                <a:moveTo>
                  <a:pt x="117" y="27"/>
                </a:moveTo>
                <a:lnTo>
                  <a:pt x="117" y="27"/>
                </a:lnTo>
                <a:lnTo>
                  <a:pt x="112" y="27"/>
                </a:lnTo>
                <a:lnTo>
                  <a:pt x="112" y="27"/>
                </a:lnTo>
                <a:lnTo>
                  <a:pt x="110" y="27"/>
                </a:lnTo>
                <a:lnTo>
                  <a:pt x="110" y="27"/>
                </a:lnTo>
                <a:lnTo>
                  <a:pt x="117" y="28"/>
                </a:lnTo>
                <a:lnTo>
                  <a:pt x="117" y="28"/>
                </a:lnTo>
                <a:lnTo>
                  <a:pt x="117" y="27"/>
                </a:lnTo>
                <a:lnTo>
                  <a:pt x="117" y="27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8" y="36"/>
                </a:lnTo>
                <a:lnTo>
                  <a:pt x="28" y="36"/>
                </a:lnTo>
                <a:lnTo>
                  <a:pt x="22" y="46"/>
                </a:lnTo>
                <a:lnTo>
                  <a:pt x="22" y="46"/>
                </a:lnTo>
                <a:close/>
                <a:moveTo>
                  <a:pt x="65" y="19"/>
                </a:moveTo>
                <a:lnTo>
                  <a:pt x="65" y="19"/>
                </a:lnTo>
                <a:lnTo>
                  <a:pt x="65" y="19"/>
                </a:lnTo>
                <a:lnTo>
                  <a:pt x="65" y="19"/>
                </a:lnTo>
                <a:lnTo>
                  <a:pt x="68" y="19"/>
                </a:lnTo>
                <a:lnTo>
                  <a:pt x="68" y="19"/>
                </a:lnTo>
                <a:lnTo>
                  <a:pt x="69" y="19"/>
                </a:lnTo>
                <a:lnTo>
                  <a:pt x="69" y="17"/>
                </a:lnTo>
                <a:lnTo>
                  <a:pt x="69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5" y="19"/>
                </a:lnTo>
                <a:lnTo>
                  <a:pt x="65" y="19"/>
                </a:lnTo>
                <a:close/>
                <a:moveTo>
                  <a:pt x="61" y="17"/>
                </a:moveTo>
                <a:lnTo>
                  <a:pt x="61" y="17"/>
                </a:lnTo>
                <a:lnTo>
                  <a:pt x="57" y="19"/>
                </a:lnTo>
                <a:lnTo>
                  <a:pt x="57" y="19"/>
                </a:lnTo>
                <a:lnTo>
                  <a:pt x="57" y="19"/>
                </a:lnTo>
                <a:lnTo>
                  <a:pt x="57" y="19"/>
                </a:lnTo>
                <a:lnTo>
                  <a:pt x="60" y="19"/>
                </a:lnTo>
                <a:lnTo>
                  <a:pt x="60" y="19"/>
                </a:lnTo>
                <a:lnTo>
                  <a:pt x="60" y="19"/>
                </a:lnTo>
                <a:lnTo>
                  <a:pt x="61" y="17"/>
                </a:lnTo>
                <a:lnTo>
                  <a:pt x="61" y="17"/>
                </a:lnTo>
                <a:close/>
                <a:moveTo>
                  <a:pt x="90" y="421"/>
                </a:moveTo>
                <a:lnTo>
                  <a:pt x="90" y="421"/>
                </a:lnTo>
                <a:lnTo>
                  <a:pt x="91" y="415"/>
                </a:lnTo>
                <a:lnTo>
                  <a:pt x="91" y="415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21"/>
                </a:lnTo>
                <a:lnTo>
                  <a:pt x="90" y="421"/>
                </a:lnTo>
                <a:close/>
                <a:moveTo>
                  <a:pt x="115" y="303"/>
                </a:moveTo>
                <a:lnTo>
                  <a:pt x="115" y="303"/>
                </a:lnTo>
                <a:lnTo>
                  <a:pt x="115" y="303"/>
                </a:lnTo>
                <a:lnTo>
                  <a:pt x="115" y="303"/>
                </a:lnTo>
                <a:lnTo>
                  <a:pt x="112" y="306"/>
                </a:lnTo>
                <a:lnTo>
                  <a:pt x="112" y="306"/>
                </a:lnTo>
                <a:lnTo>
                  <a:pt x="112" y="308"/>
                </a:lnTo>
                <a:lnTo>
                  <a:pt x="110" y="311"/>
                </a:lnTo>
                <a:lnTo>
                  <a:pt x="110" y="311"/>
                </a:lnTo>
                <a:lnTo>
                  <a:pt x="115" y="303"/>
                </a:lnTo>
                <a:lnTo>
                  <a:pt x="115" y="303"/>
                </a:lnTo>
                <a:close/>
                <a:moveTo>
                  <a:pt x="104" y="22"/>
                </a:moveTo>
                <a:lnTo>
                  <a:pt x="104" y="22"/>
                </a:lnTo>
                <a:lnTo>
                  <a:pt x="109" y="24"/>
                </a:lnTo>
                <a:lnTo>
                  <a:pt x="109" y="24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close/>
                <a:moveTo>
                  <a:pt x="74" y="407"/>
                </a:moveTo>
                <a:lnTo>
                  <a:pt x="74" y="407"/>
                </a:lnTo>
                <a:lnTo>
                  <a:pt x="79" y="412"/>
                </a:lnTo>
                <a:lnTo>
                  <a:pt x="79" y="412"/>
                </a:lnTo>
                <a:lnTo>
                  <a:pt x="77" y="409"/>
                </a:lnTo>
                <a:lnTo>
                  <a:pt x="77" y="409"/>
                </a:lnTo>
                <a:lnTo>
                  <a:pt x="74" y="407"/>
                </a:lnTo>
                <a:lnTo>
                  <a:pt x="74" y="407"/>
                </a:lnTo>
                <a:close/>
                <a:moveTo>
                  <a:pt x="268" y="77"/>
                </a:moveTo>
                <a:lnTo>
                  <a:pt x="268" y="77"/>
                </a:lnTo>
                <a:lnTo>
                  <a:pt x="267" y="79"/>
                </a:lnTo>
                <a:lnTo>
                  <a:pt x="267" y="79"/>
                </a:lnTo>
                <a:lnTo>
                  <a:pt x="267" y="79"/>
                </a:lnTo>
                <a:lnTo>
                  <a:pt x="268" y="82"/>
                </a:lnTo>
                <a:lnTo>
                  <a:pt x="268" y="82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77"/>
                </a:lnTo>
                <a:lnTo>
                  <a:pt x="268" y="77"/>
                </a:lnTo>
                <a:close/>
                <a:moveTo>
                  <a:pt x="77" y="415"/>
                </a:moveTo>
                <a:lnTo>
                  <a:pt x="77" y="415"/>
                </a:lnTo>
                <a:lnTo>
                  <a:pt x="80" y="418"/>
                </a:lnTo>
                <a:lnTo>
                  <a:pt x="80" y="418"/>
                </a:lnTo>
                <a:lnTo>
                  <a:pt x="80" y="417"/>
                </a:lnTo>
                <a:lnTo>
                  <a:pt x="77" y="415"/>
                </a:lnTo>
                <a:lnTo>
                  <a:pt x="77" y="415"/>
                </a:lnTo>
                <a:close/>
                <a:moveTo>
                  <a:pt x="244" y="22"/>
                </a:moveTo>
                <a:lnTo>
                  <a:pt x="244" y="22"/>
                </a:lnTo>
                <a:lnTo>
                  <a:pt x="244" y="22"/>
                </a:lnTo>
                <a:lnTo>
                  <a:pt x="244" y="22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4" y="22"/>
                </a:lnTo>
                <a:lnTo>
                  <a:pt x="244" y="22"/>
                </a:lnTo>
                <a:close/>
                <a:moveTo>
                  <a:pt x="151" y="24"/>
                </a:moveTo>
                <a:lnTo>
                  <a:pt x="151" y="24"/>
                </a:lnTo>
                <a:lnTo>
                  <a:pt x="151" y="24"/>
                </a:lnTo>
                <a:lnTo>
                  <a:pt x="151" y="24"/>
                </a:lnTo>
                <a:lnTo>
                  <a:pt x="156" y="22"/>
                </a:lnTo>
                <a:lnTo>
                  <a:pt x="156" y="22"/>
                </a:lnTo>
                <a:lnTo>
                  <a:pt x="151" y="24"/>
                </a:lnTo>
                <a:lnTo>
                  <a:pt x="151" y="24"/>
                </a:lnTo>
                <a:lnTo>
                  <a:pt x="151" y="24"/>
                </a:lnTo>
                <a:lnTo>
                  <a:pt x="151" y="24"/>
                </a:lnTo>
                <a:close/>
                <a:moveTo>
                  <a:pt x="25" y="35"/>
                </a:move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5" y="35"/>
                </a:lnTo>
                <a:lnTo>
                  <a:pt x="25" y="35"/>
                </a:lnTo>
                <a:close/>
                <a:moveTo>
                  <a:pt x="11" y="63"/>
                </a:move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3" y="62"/>
                </a:lnTo>
                <a:lnTo>
                  <a:pt x="13" y="62"/>
                </a:lnTo>
                <a:lnTo>
                  <a:pt x="11" y="60"/>
                </a:lnTo>
                <a:lnTo>
                  <a:pt x="11" y="60"/>
                </a:lnTo>
                <a:lnTo>
                  <a:pt x="11" y="63"/>
                </a:lnTo>
                <a:lnTo>
                  <a:pt x="11" y="63"/>
                </a:lnTo>
                <a:close/>
                <a:moveTo>
                  <a:pt x="110" y="319"/>
                </a:moveTo>
                <a:lnTo>
                  <a:pt x="110" y="319"/>
                </a:lnTo>
                <a:lnTo>
                  <a:pt x="109" y="322"/>
                </a:lnTo>
                <a:lnTo>
                  <a:pt x="109" y="322"/>
                </a:lnTo>
                <a:lnTo>
                  <a:pt x="110" y="319"/>
                </a:lnTo>
                <a:lnTo>
                  <a:pt x="110" y="319"/>
                </a:lnTo>
                <a:close/>
                <a:moveTo>
                  <a:pt x="180" y="353"/>
                </a:move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78" y="350"/>
                </a:lnTo>
                <a:lnTo>
                  <a:pt x="178" y="350"/>
                </a:lnTo>
                <a:lnTo>
                  <a:pt x="178" y="350"/>
                </a:lnTo>
                <a:lnTo>
                  <a:pt x="178" y="350"/>
                </a:lnTo>
                <a:lnTo>
                  <a:pt x="180" y="353"/>
                </a:lnTo>
                <a:lnTo>
                  <a:pt x="180" y="353"/>
                </a:lnTo>
                <a:close/>
                <a:moveTo>
                  <a:pt x="31" y="30"/>
                </a:move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1" y="30"/>
                </a:lnTo>
                <a:lnTo>
                  <a:pt x="31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6" name="Freeform 171"/>
          <p:cNvSpPr>
            <a:spLocks noEditPoints="1"/>
          </p:cNvSpPr>
          <p:nvPr/>
        </p:nvSpPr>
        <p:spPr bwMode="auto">
          <a:xfrm>
            <a:off x="6775724" y="3577764"/>
            <a:ext cx="270159" cy="808313"/>
          </a:xfrm>
          <a:custGeom>
            <a:gdLst>
              <a:gd fmla="*/ 90 w 125" name="T0"/>
              <a:gd fmla="*/ 163 h 374" name="T1"/>
              <a:gd fmla="*/ 88 w 125" name="T2"/>
              <a:gd fmla="*/ 231 h 374" name="T3"/>
              <a:gd fmla="*/ 93 w 125" name="T4"/>
              <a:gd fmla="*/ 316 h 374" name="T5"/>
              <a:gd fmla="*/ 88 w 125" name="T6"/>
              <a:gd fmla="*/ 343 h 374" name="T7"/>
              <a:gd fmla="*/ 63 w 125" name="T8"/>
              <a:gd fmla="*/ 355 h 374" name="T9"/>
              <a:gd fmla="*/ 46 w 125" name="T10"/>
              <a:gd fmla="*/ 341 h 374" name="T11"/>
              <a:gd fmla="*/ 54 w 125" name="T12"/>
              <a:gd fmla="*/ 280 h 374" name="T13"/>
              <a:gd fmla="*/ 54 w 125" name="T14"/>
              <a:gd fmla="*/ 220 h 374" name="T15"/>
              <a:gd fmla="*/ 28 w 125" name="T16"/>
              <a:gd fmla="*/ 141 h 374" name="T17"/>
              <a:gd fmla="*/ 19 w 125" name="T18"/>
              <a:gd fmla="*/ 87 h 374" name="T19"/>
              <a:gd fmla="*/ 22 w 125" name="T20"/>
              <a:gd fmla="*/ 21 h 374" name="T21"/>
              <a:gd fmla="*/ 38 w 125" name="T22"/>
              <a:gd fmla="*/ 43 h 374" name="T23"/>
              <a:gd fmla="*/ 49 w 125" name="T24"/>
              <a:gd fmla="*/ 48 h 374" name="T25"/>
              <a:gd fmla="*/ 74 w 125" name="T26"/>
              <a:gd fmla="*/ 19 h 374" name="T27"/>
              <a:gd fmla="*/ 93 w 125" name="T28"/>
              <a:gd fmla="*/ 45 h 374" name="T29"/>
              <a:gd fmla="*/ 117 w 125" name="T30"/>
              <a:gd fmla="*/ 32 h 374" name="T31"/>
              <a:gd fmla="*/ 84 w 125" name="T32"/>
              <a:gd fmla="*/ 207 h 374" name="T33"/>
              <a:gd fmla="*/ 71 w 125" name="T34"/>
              <a:gd fmla="*/ 198 h 374" name="T35"/>
              <a:gd fmla="*/ 50 w 125" name="T36"/>
              <a:gd fmla="*/ 98 h 374" name="T37"/>
              <a:gd fmla="*/ 74 w 125" name="T38"/>
              <a:gd fmla="*/ 270 h 374" name="T39"/>
              <a:gd fmla="*/ 55 w 125" name="T40"/>
              <a:gd fmla="*/ 201 h 374" name="T41"/>
              <a:gd fmla="*/ 44 w 125" name="T42"/>
              <a:gd fmla="*/ 245 h 374" name="T43"/>
              <a:gd fmla="*/ 52 w 125" name="T44"/>
              <a:gd fmla="*/ 294 h 374" name="T45"/>
              <a:gd fmla="*/ 74 w 125" name="T46"/>
              <a:gd fmla="*/ 291 h 374" name="T47"/>
              <a:gd fmla="*/ 54 w 125" name="T48"/>
              <a:gd fmla="*/ 106 h 374" name="T49"/>
              <a:gd fmla="*/ 84 w 125" name="T50"/>
              <a:gd fmla="*/ 147 h 374" name="T51"/>
              <a:gd fmla="*/ 38 w 125" name="T52"/>
              <a:gd fmla="*/ 166 h 374" name="T53"/>
              <a:gd fmla="*/ 65 w 125" name="T54"/>
              <a:gd fmla="*/ 11 h 374" name="T55"/>
              <a:gd fmla="*/ 66 w 125" name="T56"/>
              <a:gd fmla="*/ 130 h 374" name="T57"/>
              <a:gd fmla="*/ 66 w 125" name="T58"/>
              <a:gd fmla="*/ 108 h 374" name="T59"/>
              <a:gd fmla="*/ 58 w 125" name="T60"/>
              <a:gd fmla="*/ 78 h 374" name="T61"/>
              <a:gd fmla="*/ 68 w 125" name="T62"/>
              <a:gd fmla="*/ 60 h 374" name="T63"/>
              <a:gd fmla="*/ 57 w 125" name="T64"/>
              <a:gd fmla="*/ 198 h 374" name="T65"/>
              <a:gd fmla="*/ 57 w 125" name="T66"/>
              <a:gd fmla="*/ 67 h 374" name="T67"/>
              <a:gd fmla="*/ 66 w 125" name="T68"/>
              <a:gd fmla="*/ 168 h 374" name="T69"/>
              <a:gd fmla="*/ 61 w 125" name="T70"/>
              <a:gd fmla="*/ 119 h 374" name="T71"/>
              <a:gd fmla="*/ 52 w 125" name="T72"/>
              <a:gd fmla="*/ 38 h 374" name="T73"/>
              <a:gd fmla="*/ 66 w 125" name="T74"/>
              <a:gd fmla="*/ 319 h 374" name="T75"/>
              <a:gd fmla="*/ 61 w 125" name="T76"/>
              <a:gd fmla="*/ 194 h 374" name="T77"/>
              <a:gd fmla="*/ 66 w 125" name="T78"/>
              <a:gd fmla="*/ 256 h 374" name="T79"/>
              <a:gd fmla="*/ 66 w 125" name="T80"/>
              <a:gd fmla="*/ 201 h 374" name="T81"/>
              <a:gd fmla="*/ 65 w 125" name="T82"/>
              <a:gd fmla="*/ 125 h 374" name="T83"/>
              <a:gd fmla="*/ 66 w 125" name="T84"/>
              <a:gd fmla="*/ 187 h 374" name="T85"/>
              <a:gd fmla="*/ 68 w 125" name="T86"/>
              <a:gd fmla="*/ 100 h 374" name="T87"/>
              <a:gd fmla="*/ 55 w 125" name="T88"/>
              <a:gd fmla="*/ 10 h 374" name="T89"/>
              <a:gd fmla="*/ 91 w 125" name="T90"/>
              <a:gd fmla="*/ 34 h 374" name="T91"/>
              <a:gd fmla="*/ 79 w 125" name="T92"/>
              <a:gd fmla="*/ 273 h 374" name="T93"/>
              <a:gd fmla="*/ 27 w 125" name="T94"/>
              <a:gd fmla="*/ 130 h 374" name="T95"/>
              <a:gd fmla="*/ 63 w 125" name="T96"/>
              <a:gd fmla="*/ 205 h 374" name="T97"/>
              <a:gd fmla="*/ 58 w 125" name="T98"/>
              <a:gd fmla="*/ 38 h 374" name="T99"/>
              <a:gd fmla="*/ 31 w 125" name="T100"/>
              <a:gd fmla="*/ 35 h 374" name="T101"/>
              <a:gd fmla="*/ 13 w 125" name="T102"/>
              <a:gd fmla="*/ 54 h 374" name="T103"/>
              <a:gd fmla="*/ 60 w 125" name="T104"/>
              <a:gd fmla="*/ 177 h 374" name="T105"/>
              <a:gd fmla="*/ 63 w 125" name="T106"/>
              <a:gd fmla="*/ 138 h 374" name="T107"/>
              <a:gd fmla="*/ 65 w 125" name="T108"/>
              <a:gd fmla="*/ 198 h 374" name="T109"/>
              <a:gd fmla="*/ 65 w 125" name="T110"/>
              <a:gd fmla="*/ 122 h 374" name="T111"/>
              <a:gd fmla="*/ 66 w 125" name="T112"/>
              <a:gd fmla="*/ 306 h 374" name="T113"/>
              <a:gd fmla="*/ 65 w 125" name="T114"/>
              <a:gd fmla="*/ 212 h 374" name="T115"/>
              <a:gd fmla="*/ 66 w 125" name="T116"/>
              <a:gd fmla="*/ 235 h 374" name="T117"/>
              <a:gd fmla="*/ 68 w 125" name="T118"/>
              <a:gd fmla="*/ 81 h 374" name="T119"/>
              <a:gd fmla="*/ 30 w 125" name="T120"/>
              <a:gd fmla="*/ 188 h 374" name="T121"/>
              <a:gd fmla="*/ 61 w 125" name="T122"/>
              <a:gd fmla="*/ 273 h 374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374" w="125">
                <a:moveTo>
                  <a:pt x="82" y="92"/>
                </a:moveTo>
                <a:lnTo>
                  <a:pt x="82" y="92"/>
                </a:lnTo>
                <a:lnTo>
                  <a:pt x="84" y="93"/>
                </a:lnTo>
                <a:lnTo>
                  <a:pt x="84" y="93"/>
                </a:lnTo>
                <a:lnTo>
                  <a:pt x="90" y="97"/>
                </a:lnTo>
                <a:lnTo>
                  <a:pt x="96" y="100"/>
                </a:lnTo>
                <a:lnTo>
                  <a:pt x="96" y="100"/>
                </a:lnTo>
                <a:lnTo>
                  <a:pt x="99" y="105"/>
                </a:lnTo>
                <a:lnTo>
                  <a:pt x="99" y="105"/>
                </a:lnTo>
                <a:lnTo>
                  <a:pt x="101" y="106"/>
                </a:lnTo>
                <a:lnTo>
                  <a:pt x="101" y="106"/>
                </a:lnTo>
                <a:lnTo>
                  <a:pt x="102" y="108"/>
                </a:lnTo>
                <a:lnTo>
                  <a:pt x="102" y="109"/>
                </a:lnTo>
                <a:lnTo>
                  <a:pt x="102" y="109"/>
                </a:lnTo>
                <a:lnTo>
                  <a:pt x="102" y="111"/>
                </a:lnTo>
                <a:lnTo>
                  <a:pt x="102" y="111"/>
                </a:lnTo>
                <a:lnTo>
                  <a:pt x="104" y="122"/>
                </a:lnTo>
                <a:lnTo>
                  <a:pt x="104" y="128"/>
                </a:lnTo>
                <a:lnTo>
                  <a:pt x="102" y="133"/>
                </a:lnTo>
                <a:lnTo>
                  <a:pt x="102" y="133"/>
                </a:lnTo>
                <a:lnTo>
                  <a:pt x="98" y="141"/>
                </a:lnTo>
                <a:lnTo>
                  <a:pt x="98" y="141"/>
                </a:lnTo>
                <a:lnTo>
                  <a:pt x="90" y="149"/>
                </a:lnTo>
                <a:lnTo>
                  <a:pt x="79" y="155"/>
                </a:lnTo>
                <a:lnTo>
                  <a:pt x="79" y="155"/>
                </a:lnTo>
                <a:lnTo>
                  <a:pt x="77" y="155"/>
                </a:lnTo>
                <a:lnTo>
                  <a:pt x="77" y="155"/>
                </a:lnTo>
                <a:lnTo>
                  <a:pt x="79" y="157"/>
                </a:lnTo>
                <a:lnTo>
                  <a:pt x="79" y="157"/>
                </a:lnTo>
                <a:lnTo>
                  <a:pt x="85" y="160"/>
                </a:lnTo>
                <a:lnTo>
                  <a:pt x="85" y="160"/>
                </a:lnTo>
                <a:lnTo>
                  <a:pt x="90" y="163"/>
                </a:lnTo>
                <a:lnTo>
                  <a:pt x="93" y="166"/>
                </a:lnTo>
                <a:lnTo>
                  <a:pt x="93" y="166"/>
                </a:lnTo>
                <a:lnTo>
                  <a:pt x="98" y="171"/>
                </a:lnTo>
                <a:lnTo>
                  <a:pt x="98" y="171"/>
                </a:lnTo>
                <a:lnTo>
                  <a:pt x="101" y="177"/>
                </a:lnTo>
                <a:lnTo>
                  <a:pt x="102" y="183"/>
                </a:lnTo>
                <a:lnTo>
                  <a:pt x="102" y="183"/>
                </a:lnTo>
                <a:lnTo>
                  <a:pt x="102" y="188"/>
                </a:lnTo>
                <a:lnTo>
                  <a:pt x="102" y="188"/>
                </a:lnTo>
                <a:lnTo>
                  <a:pt x="102" y="194"/>
                </a:lnTo>
                <a:lnTo>
                  <a:pt x="99" y="201"/>
                </a:lnTo>
                <a:lnTo>
                  <a:pt x="99" y="201"/>
                </a:lnTo>
                <a:lnTo>
                  <a:pt x="98" y="202"/>
                </a:lnTo>
                <a:lnTo>
                  <a:pt x="98" y="202"/>
                </a:lnTo>
                <a:lnTo>
                  <a:pt x="95" y="207"/>
                </a:lnTo>
                <a:lnTo>
                  <a:pt x="95" y="207"/>
                </a:lnTo>
                <a:lnTo>
                  <a:pt x="88" y="212"/>
                </a:lnTo>
                <a:lnTo>
                  <a:pt x="82" y="217"/>
                </a:lnTo>
                <a:lnTo>
                  <a:pt x="82" y="217"/>
                </a:lnTo>
                <a:lnTo>
                  <a:pt x="79" y="217"/>
                </a:lnTo>
                <a:lnTo>
                  <a:pt x="79" y="217"/>
                </a:lnTo>
                <a:lnTo>
                  <a:pt x="77" y="217"/>
                </a:lnTo>
                <a:lnTo>
                  <a:pt x="77" y="217"/>
                </a:lnTo>
                <a:lnTo>
                  <a:pt x="71" y="218"/>
                </a:lnTo>
                <a:lnTo>
                  <a:pt x="71" y="218"/>
                </a:lnTo>
                <a:lnTo>
                  <a:pt x="72" y="220"/>
                </a:lnTo>
                <a:lnTo>
                  <a:pt x="72" y="220"/>
                </a:lnTo>
                <a:lnTo>
                  <a:pt x="77" y="223"/>
                </a:lnTo>
                <a:lnTo>
                  <a:pt x="77" y="223"/>
                </a:lnTo>
                <a:lnTo>
                  <a:pt x="84" y="228"/>
                </a:lnTo>
                <a:lnTo>
                  <a:pt x="84" y="228"/>
                </a:lnTo>
                <a:lnTo>
                  <a:pt x="88" y="231"/>
                </a:lnTo>
                <a:lnTo>
                  <a:pt x="88" y="231"/>
                </a:lnTo>
                <a:lnTo>
                  <a:pt x="91" y="234"/>
                </a:lnTo>
                <a:lnTo>
                  <a:pt x="91" y="234"/>
                </a:lnTo>
                <a:lnTo>
                  <a:pt x="95" y="239"/>
                </a:lnTo>
                <a:lnTo>
                  <a:pt x="96" y="243"/>
                </a:lnTo>
                <a:lnTo>
                  <a:pt x="96" y="243"/>
                </a:lnTo>
                <a:lnTo>
                  <a:pt x="96" y="245"/>
                </a:lnTo>
                <a:lnTo>
                  <a:pt x="96" y="245"/>
                </a:lnTo>
                <a:lnTo>
                  <a:pt x="98" y="251"/>
                </a:lnTo>
                <a:lnTo>
                  <a:pt x="98" y="251"/>
                </a:lnTo>
                <a:lnTo>
                  <a:pt x="98" y="258"/>
                </a:lnTo>
                <a:lnTo>
                  <a:pt x="96" y="264"/>
                </a:lnTo>
                <a:lnTo>
                  <a:pt x="96" y="264"/>
                </a:lnTo>
                <a:lnTo>
                  <a:pt x="93" y="270"/>
                </a:lnTo>
                <a:lnTo>
                  <a:pt x="88" y="275"/>
                </a:lnTo>
                <a:lnTo>
                  <a:pt x="88" y="275"/>
                </a:lnTo>
                <a:lnTo>
                  <a:pt x="79" y="281"/>
                </a:lnTo>
                <a:lnTo>
                  <a:pt x="79" y="281"/>
                </a:lnTo>
                <a:lnTo>
                  <a:pt x="77" y="281"/>
                </a:lnTo>
                <a:lnTo>
                  <a:pt x="77" y="281"/>
                </a:lnTo>
                <a:lnTo>
                  <a:pt x="80" y="283"/>
                </a:lnTo>
                <a:lnTo>
                  <a:pt x="80" y="283"/>
                </a:lnTo>
                <a:lnTo>
                  <a:pt x="87" y="289"/>
                </a:lnTo>
                <a:lnTo>
                  <a:pt x="87" y="289"/>
                </a:lnTo>
                <a:lnTo>
                  <a:pt x="91" y="295"/>
                </a:lnTo>
                <a:lnTo>
                  <a:pt x="91" y="295"/>
                </a:lnTo>
                <a:lnTo>
                  <a:pt x="93" y="302"/>
                </a:lnTo>
                <a:lnTo>
                  <a:pt x="93" y="310"/>
                </a:lnTo>
                <a:lnTo>
                  <a:pt x="93" y="310"/>
                </a:lnTo>
                <a:lnTo>
                  <a:pt x="93" y="313"/>
                </a:lnTo>
                <a:lnTo>
                  <a:pt x="93" y="316"/>
                </a:lnTo>
                <a:lnTo>
                  <a:pt x="93" y="316"/>
                </a:lnTo>
                <a:lnTo>
                  <a:pt x="93" y="316"/>
                </a:lnTo>
                <a:lnTo>
                  <a:pt x="93" y="316"/>
                </a:lnTo>
                <a:lnTo>
                  <a:pt x="90" y="324"/>
                </a:lnTo>
                <a:lnTo>
                  <a:pt x="85" y="329"/>
                </a:lnTo>
                <a:lnTo>
                  <a:pt x="85" y="329"/>
                </a:lnTo>
                <a:lnTo>
                  <a:pt x="82" y="330"/>
                </a:lnTo>
                <a:lnTo>
                  <a:pt x="82" y="330"/>
                </a:lnTo>
                <a:lnTo>
                  <a:pt x="87" y="332"/>
                </a:lnTo>
                <a:lnTo>
                  <a:pt x="87" y="332"/>
                </a:lnTo>
                <a:lnTo>
                  <a:pt x="88" y="333"/>
                </a:lnTo>
                <a:lnTo>
                  <a:pt x="88" y="333"/>
                </a:lnTo>
                <a:lnTo>
                  <a:pt x="93" y="338"/>
                </a:lnTo>
                <a:lnTo>
                  <a:pt x="93" y="338"/>
                </a:lnTo>
                <a:lnTo>
                  <a:pt x="95" y="340"/>
                </a:lnTo>
                <a:lnTo>
                  <a:pt x="95" y="340"/>
                </a:lnTo>
                <a:lnTo>
                  <a:pt x="98" y="343"/>
                </a:lnTo>
                <a:lnTo>
                  <a:pt x="98" y="343"/>
                </a:lnTo>
                <a:lnTo>
                  <a:pt x="99" y="344"/>
                </a:lnTo>
                <a:lnTo>
                  <a:pt x="99" y="346"/>
                </a:lnTo>
                <a:lnTo>
                  <a:pt x="99" y="346"/>
                </a:lnTo>
                <a:lnTo>
                  <a:pt x="98" y="346"/>
                </a:lnTo>
                <a:lnTo>
                  <a:pt x="98" y="347"/>
                </a:lnTo>
                <a:lnTo>
                  <a:pt x="98" y="347"/>
                </a:lnTo>
                <a:lnTo>
                  <a:pt x="95" y="347"/>
                </a:lnTo>
                <a:lnTo>
                  <a:pt x="95" y="347"/>
                </a:lnTo>
                <a:lnTo>
                  <a:pt x="93" y="349"/>
                </a:lnTo>
                <a:lnTo>
                  <a:pt x="91" y="347"/>
                </a:lnTo>
                <a:lnTo>
                  <a:pt x="91" y="347"/>
                </a:lnTo>
                <a:lnTo>
                  <a:pt x="90" y="343"/>
                </a:lnTo>
                <a:lnTo>
                  <a:pt x="90" y="343"/>
                </a:lnTo>
                <a:lnTo>
                  <a:pt x="88" y="343"/>
                </a:lnTo>
                <a:lnTo>
                  <a:pt x="88" y="343"/>
                </a:lnTo>
                <a:lnTo>
                  <a:pt x="87" y="341"/>
                </a:lnTo>
                <a:lnTo>
                  <a:pt x="87" y="341"/>
                </a:lnTo>
                <a:lnTo>
                  <a:pt x="82" y="336"/>
                </a:lnTo>
                <a:lnTo>
                  <a:pt x="82" y="336"/>
                </a:lnTo>
                <a:lnTo>
                  <a:pt x="79" y="335"/>
                </a:lnTo>
                <a:lnTo>
                  <a:pt x="79" y="335"/>
                </a:lnTo>
                <a:lnTo>
                  <a:pt x="74" y="333"/>
                </a:lnTo>
                <a:lnTo>
                  <a:pt x="74" y="333"/>
                </a:lnTo>
                <a:lnTo>
                  <a:pt x="72" y="338"/>
                </a:lnTo>
                <a:lnTo>
                  <a:pt x="72" y="338"/>
                </a:lnTo>
                <a:lnTo>
                  <a:pt x="72" y="347"/>
                </a:lnTo>
                <a:lnTo>
                  <a:pt x="72" y="347"/>
                </a:lnTo>
                <a:lnTo>
                  <a:pt x="71" y="362"/>
                </a:lnTo>
                <a:lnTo>
                  <a:pt x="71" y="362"/>
                </a:lnTo>
                <a:lnTo>
                  <a:pt x="71" y="363"/>
                </a:lnTo>
                <a:lnTo>
                  <a:pt x="71" y="363"/>
                </a:lnTo>
                <a:lnTo>
                  <a:pt x="72" y="370"/>
                </a:lnTo>
                <a:lnTo>
                  <a:pt x="72" y="370"/>
                </a:lnTo>
                <a:lnTo>
                  <a:pt x="71" y="371"/>
                </a:lnTo>
                <a:lnTo>
                  <a:pt x="69" y="373"/>
                </a:lnTo>
                <a:lnTo>
                  <a:pt x="69" y="373"/>
                </a:lnTo>
                <a:lnTo>
                  <a:pt x="68" y="373"/>
                </a:lnTo>
                <a:lnTo>
                  <a:pt x="68" y="373"/>
                </a:lnTo>
                <a:lnTo>
                  <a:pt x="66" y="374"/>
                </a:lnTo>
                <a:lnTo>
                  <a:pt x="66" y="373"/>
                </a:lnTo>
                <a:lnTo>
                  <a:pt x="66" y="373"/>
                </a:lnTo>
                <a:lnTo>
                  <a:pt x="65" y="370"/>
                </a:lnTo>
                <a:lnTo>
                  <a:pt x="65" y="370"/>
                </a:lnTo>
                <a:lnTo>
                  <a:pt x="63" y="365"/>
                </a:lnTo>
                <a:lnTo>
                  <a:pt x="63" y="365"/>
                </a:lnTo>
                <a:lnTo>
                  <a:pt x="63" y="355"/>
                </a:lnTo>
                <a:lnTo>
                  <a:pt x="63" y="355"/>
                </a:lnTo>
                <a:lnTo>
                  <a:pt x="63" y="349"/>
                </a:lnTo>
                <a:lnTo>
                  <a:pt x="63" y="349"/>
                </a:lnTo>
                <a:lnTo>
                  <a:pt x="63" y="344"/>
                </a:lnTo>
                <a:lnTo>
                  <a:pt x="63" y="344"/>
                </a:lnTo>
                <a:lnTo>
                  <a:pt x="63" y="335"/>
                </a:lnTo>
                <a:lnTo>
                  <a:pt x="63" y="335"/>
                </a:lnTo>
                <a:lnTo>
                  <a:pt x="63" y="333"/>
                </a:lnTo>
                <a:lnTo>
                  <a:pt x="63" y="333"/>
                </a:lnTo>
                <a:lnTo>
                  <a:pt x="58" y="336"/>
                </a:lnTo>
                <a:lnTo>
                  <a:pt x="55" y="340"/>
                </a:lnTo>
                <a:lnTo>
                  <a:pt x="55" y="340"/>
                </a:lnTo>
                <a:lnTo>
                  <a:pt x="54" y="341"/>
                </a:lnTo>
                <a:lnTo>
                  <a:pt x="52" y="341"/>
                </a:lnTo>
                <a:lnTo>
                  <a:pt x="52" y="341"/>
                </a:lnTo>
                <a:lnTo>
                  <a:pt x="52" y="341"/>
                </a:lnTo>
                <a:lnTo>
                  <a:pt x="52" y="341"/>
                </a:lnTo>
                <a:lnTo>
                  <a:pt x="49" y="344"/>
                </a:lnTo>
                <a:lnTo>
                  <a:pt x="49" y="344"/>
                </a:lnTo>
                <a:lnTo>
                  <a:pt x="47" y="346"/>
                </a:lnTo>
                <a:lnTo>
                  <a:pt x="47" y="346"/>
                </a:lnTo>
                <a:lnTo>
                  <a:pt x="46" y="347"/>
                </a:lnTo>
                <a:lnTo>
                  <a:pt x="46" y="347"/>
                </a:lnTo>
                <a:lnTo>
                  <a:pt x="44" y="349"/>
                </a:lnTo>
                <a:lnTo>
                  <a:pt x="43" y="349"/>
                </a:lnTo>
                <a:lnTo>
                  <a:pt x="43" y="349"/>
                </a:lnTo>
                <a:lnTo>
                  <a:pt x="41" y="347"/>
                </a:lnTo>
                <a:lnTo>
                  <a:pt x="43" y="346"/>
                </a:lnTo>
                <a:lnTo>
                  <a:pt x="43" y="346"/>
                </a:lnTo>
                <a:lnTo>
                  <a:pt x="46" y="341"/>
                </a:lnTo>
                <a:lnTo>
                  <a:pt x="46" y="341"/>
                </a:lnTo>
                <a:lnTo>
                  <a:pt x="46" y="341"/>
                </a:lnTo>
                <a:lnTo>
                  <a:pt x="46" y="341"/>
                </a:lnTo>
                <a:lnTo>
                  <a:pt x="47" y="338"/>
                </a:lnTo>
                <a:lnTo>
                  <a:pt x="47" y="338"/>
                </a:lnTo>
                <a:lnTo>
                  <a:pt x="52" y="335"/>
                </a:lnTo>
                <a:lnTo>
                  <a:pt x="52" y="335"/>
                </a:lnTo>
                <a:lnTo>
                  <a:pt x="55" y="332"/>
                </a:lnTo>
                <a:lnTo>
                  <a:pt x="55" y="332"/>
                </a:lnTo>
                <a:lnTo>
                  <a:pt x="55" y="332"/>
                </a:lnTo>
                <a:lnTo>
                  <a:pt x="55" y="332"/>
                </a:lnTo>
                <a:lnTo>
                  <a:pt x="57" y="330"/>
                </a:lnTo>
                <a:lnTo>
                  <a:pt x="57" y="330"/>
                </a:lnTo>
                <a:lnTo>
                  <a:pt x="54" y="329"/>
                </a:lnTo>
                <a:lnTo>
                  <a:pt x="54" y="329"/>
                </a:lnTo>
                <a:lnTo>
                  <a:pt x="49" y="325"/>
                </a:lnTo>
                <a:lnTo>
                  <a:pt x="44" y="321"/>
                </a:lnTo>
                <a:lnTo>
                  <a:pt x="44" y="321"/>
                </a:lnTo>
                <a:lnTo>
                  <a:pt x="41" y="317"/>
                </a:lnTo>
                <a:lnTo>
                  <a:pt x="41" y="314"/>
                </a:lnTo>
                <a:lnTo>
                  <a:pt x="41" y="314"/>
                </a:lnTo>
                <a:lnTo>
                  <a:pt x="39" y="308"/>
                </a:lnTo>
                <a:lnTo>
                  <a:pt x="39" y="308"/>
                </a:lnTo>
                <a:lnTo>
                  <a:pt x="39" y="303"/>
                </a:lnTo>
                <a:lnTo>
                  <a:pt x="41" y="299"/>
                </a:lnTo>
                <a:lnTo>
                  <a:pt x="41" y="299"/>
                </a:lnTo>
                <a:lnTo>
                  <a:pt x="43" y="295"/>
                </a:lnTo>
                <a:lnTo>
                  <a:pt x="43" y="295"/>
                </a:lnTo>
                <a:lnTo>
                  <a:pt x="44" y="291"/>
                </a:lnTo>
                <a:lnTo>
                  <a:pt x="47" y="288"/>
                </a:lnTo>
                <a:lnTo>
                  <a:pt x="47" y="288"/>
                </a:lnTo>
                <a:lnTo>
                  <a:pt x="54" y="281"/>
                </a:lnTo>
                <a:lnTo>
                  <a:pt x="54" y="281"/>
                </a:lnTo>
                <a:lnTo>
                  <a:pt x="54" y="280"/>
                </a:lnTo>
                <a:lnTo>
                  <a:pt x="54" y="280"/>
                </a:lnTo>
                <a:lnTo>
                  <a:pt x="54" y="280"/>
                </a:lnTo>
                <a:lnTo>
                  <a:pt x="54" y="280"/>
                </a:lnTo>
                <a:lnTo>
                  <a:pt x="47" y="276"/>
                </a:lnTo>
                <a:lnTo>
                  <a:pt x="47" y="276"/>
                </a:lnTo>
                <a:lnTo>
                  <a:pt x="41" y="269"/>
                </a:lnTo>
                <a:lnTo>
                  <a:pt x="41" y="269"/>
                </a:lnTo>
                <a:lnTo>
                  <a:pt x="39" y="267"/>
                </a:lnTo>
                <a:lnTo>
                  <a:pt x="39" y="267"/>
                </a:lnTo>
                <a:lnTo>
                  <a:pt x="36" y="264"/>
                </a:lnTo>
                <a:lnTo>
                  <a:pt x="35" y="259"/>
                </a:lnTo>
                <a:lnTo>
                  <a:pt x="35" y="259"/>
                </a:lnTo>
                <a:lnTo>
                  <a:pt x="35" y="253"/>
                </a:lnTo>
                <a:lnTo>
                  <a:pt x="35" y="245"/>
                </a:lnTo>
                <a:lnTo>
                  <a:pt x="35" y="245"/>
                </a:lnTo>
                <a:lnTo>
                  <a:pt x="38" y="239"/>
                </a:lnTo>
                <a:lnTo>
                  <a:pt x="38" y="239"/>
                </a:lnTo>
                <a:lnTo>
                  <a:pt x="41" y="232"/>
                </a:lnTo>
                <a:lnTo>
                  <a:pt x="41" y="232"/>
                </a:lnTo>
                <a:lnTo>
                  <a:pt x="44" y="229"/>
                </a:lnTo>
                <a:lnTo>
                  <a:pt x="47" y="228"/>
                </a:lnTo>
                <a:lnTo>
                  <a:pt x="47" y="228"/>
                </a:lnTo>
                <a:lnTo>
                  <a:pt x="52" y="224"/>
                </a:lnTo>
                <a:lnTo>
                  <a:pt x="52" y="224"/>
                </a:lnTo>
                <a:lnTo>
                  <a:pt x="54" y="223"/>
                </a:lnTo>
                <a:lnTo>
                  <a:pt x="54" y="223"/>
                </a:lnTo>
                <a:lnTo>
                  <a:pt x="55" y="221"/>
                </a:lnTo>
                <a:lnTo>
                  <a:pt x="55" y="220"/>
                </a:lnTo>
                <a:lnTo>
                  <a:pt x="55" y="220"/>
                </a:lnTo>
                <a:lnTo>
                  <a:pt x="55" y="220"/>
                </a:lnTo>
                <a:lnTo>
                  <a:pt x="55" y="220"/>
                </a:lnTo>
                <a:lnTo>
                  <a:pt x="54" y="220"/>
                </a:lnTo>
                <a:lnTo>
                  <a:pt x="54" y="220"/>
                </a:lnTo>
                <a:lnTo>
                  <a:pt x="44" y="215"/>
                </a:lnTo>
                <a:lnTo>
                  <a:pt x="44" y="215"/>
                </a:lnTo>
                <a:lnTo>
                  <a:pt x="36" y="212"/>
                </a:lnTo>
                <a:lnTo>
                  <a:pt x="30" y="205"/>
                </a:lnTo>
                <a:lnTo>
                  <a:pt x="30" y="205"/>
                </a:lnTo>
                <a:lnTo>
                  <a:pt x="27" y="201"/>
                </a:lnTo>
                <a:lnTo>
                  <a:pt x="27" y="201"/>
                </a:lnTo>
                <a:lnTo>
                  <a:pt x="24" y="194"/>
                </a:lnTo>
                <a:lnTo>
                  <a:pt x="24" y="194"/>
                </a:lnTo>
                <a:lnTo>
                  <a:pt x="24" y="190"/>
                </a:lnTo>
                <a:lnTo>
                  <a:pt x="24" y="190"/>
                </a:lnTo>
                <a:lnTo>
                  <a:pt x="24" y="179"/>
                </a:lnTo>
                <a:lnTo>
                  <a:pt x="24" y="179"/>
                </a:lnTo>
                <a:lnTo>
                  <a:pt x="25" y="176"/>
                </a:lnTo>
                <a:lnTo>
                  <a:pt x="25" y="176"/>
                </a:lnTo>
                <a:lnTo>
                  <a:pt x="30" y="168"/>
                </a:lnTo>
                <a:lnTo>
                  <a:pt x="30" y="168"/>
                </a:lnTo>
                <a:lnTo>
                  <a:pt x="33" y="163"/>
                </a:lnTo>
                <a:lnTo>
                  <a:pt x="36" y="161"/>
                </a:lnTo>
                <a:lnTo>
                  <a:pt x="36" y="161"/>
                </a:lnTo>
                <a:lnTo>
                  <a:pt x="43" y="157"/>
                </a:lnTo>
                <a:lnTo>
                  <a:pt x="43" y="157"/>
                </a:lnTo>
                <a:lnTo>
                  <a:pt x="49" y="153"/>
                </a:lnTo>
                <a:lnTo>
                  <a:pt x="49" y="153"/>
                </a:lnTo>
                <a:lnTo>
                  <a:pt x="50" y="153"/>
                </a:lnTo>
                <a:lnTo>
                  <a:pt x="50" y="153"/>
                </a:lnTo>
                <a:lnTo>
                  <a:pt x="49" y="152"/>
                </a:lnTo>
                <a:lnTo>
                  <a:pt x="49" y="152"/>
                </a:lnTo>
                <a:lnTo>
                  <a:pt x="41" y="149"/>
                </a:lnTo>
                <a:lnTo>
                  <a:pt x="41" y="149"/>
                </a:lnTo>
                <a:lnTo>
                  <a:pt x="35" y="146"/>
                </a:lnTo>
                <a:lnTo>
                  <a:pt x="28" y="141"/>
                </a:lnTo>
                <a:lnTo>
                  <a:pt x="28" y="141"/>
                </a:lnTo>
                <a:lnTo>
                  <a:pt x="27" y="138"/>
                </a:lnTo>
                <a:lnTo>
                  <a:pt x="27" y="138"/>
                </a:lnTo>
                <a:lnTo>
                  <a:pt x="24" y="133"/>
                </a:lnTo>
                <a:lnTo>
                  <a:pt x="24" y="133"/>
                </a:lnTo>
                <a:lnTo>
                  <a:pt x="22" y="130"/>
                </a:lnTo>
                <a:lnTo>
                  <a:pt x="22" y="125"/>
                </a:lnTo>
                <a:lnTo>
                  <a:pt x="22" y="125"/>
                </a:lnTo>
                <a:lnTo>
                  <a:pt x="24" y="120"/>
                </a:lnTo>
                <a:lnTo>
                  <a:pt x="25" y="114"/>
                </a:lnTo>
                <a:lnTo>
                  <a:pt x="25" y="114"/>
                </a:lnTo>
                <a:lnTo>
                  <a:pt x="27" y="112"/>
                </a:lnTo>
                <a:lnTo>
                  <a:pt x="27" y="112"/>
                </a:lnTo>
                <a:lnTo>
                  <a:pt x="28" y="106"/>
                </a:lnTo>
                <a:lnTo>
                  <a:pt x="28" y="106"/>
                </a:lnTo>
                <a:lnTo>
                  <a:pt x="31" y="101"/>
                </a:lnTo>
                <a:lnTo>
                  <a:pt x="36" y="97"/>
                </a:lnTo>
                <a:lnTo>
                  <a:pt x="36" y="97"/>
                </a:lnTo>
                <a:lnTo>
                  <a:pt x="38" y="95"/>
                </a:lnTo>
                <a:lnTo>
                  <a:pt x="38" y="95"/>
                </a:lnTo>
                <a:lnTo>
                  <a:pt x="39" y="93"/>
                </a:lnTo>
                <a:lnTo>
                  <a:pt x="39" y="93"/>
                </a:lnTo>
                <a:lnTo>
                  <a:pt x="35" y="92"/>
                </a:lnTo>
                <a:lnTo>
                  <a:pt x="35" y="92"/>
                </a:lnTo>
                <a:lnTo>
                  <a:pt x="33" y="92"/>
                </a:lnTo>
                <a:lnTo>
                  <a:pt x="33" y="92"/>
                </a:lnTo>
                <a:lnTo>
                  <a:pt x="31" y="93"/>
                </a:lnTo>
                <a:lnTo>
                  <a:pt x="30" y="93"/>
                </a:lnTo>
                <a:lnTo>
                  <a:pt x="30" y="93"/>
                </a:lnTo>
                <a:lnTo>
                  <a:pt x="24" y="90"/>
                </a:lnTo>
                <a:lnTo>
                  <a:pt x="24" y="90"/>
                </a:lnTo>
                <a:lnTo>
                  <a:pt x="19" y="87"/>
                </a:lnTo>
                <a:lnTo>
                  <a:pt x="19" y="87"/>
                </a:lnTo>
                <a:lnTo>
                  <a:pt x="13" y="81"/>
                </a:lnTo>
                <a:lnTo>
                  <a:pt x="13" y="81"/>
                </a:lnTo>
                <a:lnTo>
                  <a:pt x="13" y="81"/>
                </a:lnTo>
                <a:lnTo>
                  <a:pt x="13" y="81"/>
                </a:lnTo>
                <a:lnTo>
                  <a:pt x="9" y="78"/>
                </a:lnTo>
                <a:lnTo>
                  <a:pt x="6" y="75"/>
                </a:lnTo>
                <a:lnTo>
                  <a:pt x="6" y="75"/>
                </a:lnTo>
                <a:lnTo>
                  <a:pt x="5" y="71"/>
                </a:lnTo>
                <a:lnTo>
                  <a:pt x="3" y="68"/>
                </a:lnTo>
                <a:lnTo>
                  <a:pt x="3" y="68"/>
                </a:lnTo>
                <a:lnTo>
                  <a:pt x="2" y="62"/>
                </a:lnTo>
                <a:lnTo>
                  <a:pt x="2" y="62"/>
                </a:lnTo>
                <a:lnTo>
                  <a:pt x="2" y="60"/>
                </a:lnTo>
                <a:lnTo>
                  <a:pt x="2" y="60"/>
                </a:lnTo>
                <a:lnTo>
                  <a:pt x="2" y="57"/>
                </a:lnTo>
                <a:lnTo>
                  <a:pt x="2" y="57"/>
                </a:lnTo>
                <a:lnTo>
                  <a:pt x="0" y="56"/>
                </a:lnTo>
                <a:lnTo>
                  <a:pt x="2" y="54"/>
                </a:lnTo>
                <a:lnTo>
                  <a:pt x="2" y="54"/>
                </a:lnTo>
                <a:lnTo>
                  <a:pt x="2" y="52"/>
                </a:lnTo>
                <a:lnTo>
                  <a:pt x="2" y="52"/>
                </a:lnTo>
                <a:lnTo>
                  <a:pt x="3" y="41"/>
                </a:lnTo>
                <a:lnTo>
                  <a:pt x="3" y="41"/>
                </a:lnTo>
                <a:lnTo>
                  <a:pt x="3" y="37"/>
                </a:lnTo>
                <a:lnTo>
                  <a:pt x="8" y="30"/>
                </a:lnTo>
                <a:lnTo>
                  <a:pt x="8" y="30"/>
                </a:lnTo>
                <a:lnTo>
                  <a:pt x="13" y="24"/>
                </a:lnTo>
                <a:lnTo>
                  <a:pt x="13" y="24"/>
                </a:lnTo>
                <a:lnTo>
                  <a:pt x="17" y="21"/>
                </a:lnTo>
                <a:lnTo>
                  <a:pt x="17" y="21"/>
                </a:lnTo>
                <a:lnTo>
                  <a:pt x="22" y="21"/>
                </a:lnTo>
                <a:lnTo>
                  <a:pt x="22" y="21"/>
                </a:lnTo>
                <a:lnTo>
                  <a:pt x="35" y="21"/>
                </a:lnTo>
                <a:lnTo>
                  <a:pt x="35" y="21"/>
                </a:lnTo>
                <a:lnTo>
                  <a:pt x="41" y="22"/>
                </a:lnTo>
                <a:lnTo>
                  <a:pt x="41" y="22"/>
                </a:lnTo>
                <a:lnTo>
                  <a:pt x="43" y="24"/>
                </a:lnTo>
                <a:lnTo>
                  <a:pt x="43" y="24"/>
                </a:lnTo>
                <a:lnTo>
                  <a:pt x="44" y="26"/>
                </a:lnTo>
                <a:lnTo>
                  <a:pt x="44" y="27"/>
                </a:lnTo>
                <a:lnTo>
                  <a:pt x="44" y="27"/>
                </a:lnTo>
                <a:lnTo>
                  <a:pt x="46" y="27"/>
                </a:lnTo>
                <a:lnTo>
                  <a:pt x="46" y="27"/>
                </a:lnTo>
                <a:lnTo>
                  <a:pt x="46" y="29"/>
                </a:lnTo>
                <a:lnTo>
                  <a:pt x="46" y="30"/>
                </a:lnTo>
                <a:lnTo>
                  <a:pt x="46" y="30"/>
                </a:lnTo>
                <a:lnTo>
                  <a:pt x="46" y="32"/>
                </a:lnTo>
                <a:lnTo>
                  <a:pt x="46" y="32"/>
                </a:lnTo>
                <a:lnTo>
                  <a:pt x="46" y="34"/>
                </a:lnTo>
                <a:lnTo>
                  <a:pt x="46" y="34"/>
                </a:lnTo>
                <a:lnTo>
                  <a:pt x="44" y="35"/>
                </a:lnTo>
                <a:lnTo>
                  <a:pt x="44" y="35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40"/>
                </a:lnTo>
                <a:lnTo>
                  <a:pt x="44" y="40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38" y="43"/>
                </a:lnTo>
                <a:lnTo>
                  <a:pt x="38" y="43"/>
                </a:lnTo>
                <a:lnTo>
                  <a:pt x="38" y="43"/>
                </a:lnTo>
                <a:lnTo>
                  <a:pt x="38" y="43"/>
                </a:lnTo>
                <a:lnTo>
                  <a:pt x="28" y="46"/>
                </a:lnTo>
                <a:lnTo>
                  <a:pt x="28" y="46"/>
                </a:lnTo>
                <a:lnTo>
                  <a:pt x="22" y="49"/>
                </a:lnTo>
                <a:lnTo>
                  <a:pt x="22" y="49"/>
                </a:lnTo>
                <a:lnTo>
                  <a:pt x="20" y="52"/>
                </a:lnTo>
                <a:lnTo>
                  <a:pt x="20" y="52"/>
                </a:lnTo>
                <a:lnTo>
                  <a:pt x="19" y="54"/>
                </a:lnTo>
                <a:lnTo>
                  <a:pt x="19" y="57"/>
                </a:lnTo>
                <a:lnTo>
                  <a:pt x="19" y="57"/>
                </a:lnTo>
                <a:lnTo>
                  <a:pt x="19" y="62"/>
                </a:lnTo>
                <a:lnTo>
                  <a:pt x="19" y="62"/>
                </a:lnTo>
                <a:lnTo>
                  <a:pt x="20" y="67"/>
                </a:lnTo>
                <a:lnTo>
                  <a:pt x="22" y="70"/>
                </a:lnTo>
                <a:lnTo>
                  <a:pt x="22" y="70"/>
                </a:lnTo>
                <a:lnTo>
                  <a:pt x="28" y="76"/>
                </a:lnTo>
                <a:lnTo>
                  <a:pt x="36" y="82"/>
                </a:lnTo>
                <a:lnTo>
                  <a:pt x="36" y="82"/>
                </a:lnTo>
                <a:lnTo>
                  <a:pt x="49" y="86"/>
                </a:lnTo>
                <a:lnTo>
                  <a:pt x="49" y="86"/>
                </a:lnTo>
                <a:lnTo>
                  <a:pt x="49" y="86"/>
                </a:lnTo>
                <a:lnTo>
                  <a:pt x="49" y="86"/>
                </a:lnTo>
                <a:lnTo>
                  <a:pt x="49" y="84"/>
                </a:lnTo>
                <a:lnTo>
                  <a:pt x="49" y="84"/>
                </a:lnTo>
                <a:lnTo>
                  <a:pt x="49" y="65"/>
                </a:lnTo>
                <a:lnTo>
                  <a:pt x="49" y="65"/>
                </a:lnTo>
                <a:lnTo>
                  <a:pt x="49" y="56"/>
                </a:lnTo>
                <a:lnTo>
                  <a:pt x="49" y="56"/>
                </a:lnTo>
                <a:lnTo>
                  <a:pt x="49" y="48"/>
                </a:lnTo>
                <a:lnTo>
                  <a:pt x="49" y="48"/>
                </a:lnTo>
                <a:lnTo>
                  <a:pt x="47" y="35"/>
                </a:lnTo>
                <a:lnTo>
                  <a:pt x="47" y="35"/>
                </a:lnTo>
                <a:lnTo>
                  <a:pt x="46" y="18"/>
                </a:lnTo>
                <a:lnTo>
                  <a:pt x="46" y="18"/>
                </a:lnTo>
                <a:lnTo>
                  <a:pt x="46" y="10"/>
                </a:lnTo>
                <a:lnTo>
                  <a:pt x="46" y="10"/>
                </a:lnTo>
                <a:lnTo>
                  <a:pt x="47" y="4"/>
                </a:lnTo>
                <a:lnTo>
                  <a:pt x="47" y="4"/>
                </a:lnTo>
                <a:lnTo>
                  <a:pt x="46" y="4"/>
                </a:lnTo>
                <a:lnTo>
                  <a:pt x="46" y="4"/>
                </a:lnTo>
                <a:lnTo>
                  <a:pt x="46" y="2"/>
                </a:lnTo>
                <a:lnTo>
                  <a:pt x="47" y="2"/>
                </a:lnTo>
                <a:lnTo>
                  <a:pt x="47" y="2"/>
                </a:lnTo>
                <a:lnTo>
                  <a:pt x="50" y="2"/>
                </a:lnTo>
                <a:lnTo>
                  <a:pt x="50" y="2"/>
                </a:lnTo>
                <a:lnTo>
                  <a:pt x="55" y="2"/>
                </a:lnTo>
                <a:lnTo>
                  <a:pt x="55" y="2"/>
                </a:lnTo>
                <a:lnTo>
                  <a:pt x="68" y="2"/>
                </a:lnTo>
                <a:lnTo>
                  <a:pt x="68" y="2"/>
                </a:lnTo>
                <a:lnTo>
                  <a:pt x="71" y="0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4" y="0"/>
                </a:lnTo>
                <a:lnTo>
                  <a:pt x="74" y="0"/>
                </a:lnTo>
                <a:lnTo>
                  <a:pt x="74" y="0"/>
                </a:lnTo>
                <a:lnTo>
                  <a:pt x="76" y="2"/>
                </a:lnTo>
                <a:lnTo>
                  <a:pt x="74" y="4"/>
                </a:lnTo>
                <a:lnTo>
                  <a:pt x="74" y="4"/>
                </a:lnTo>
                <a:lnTo>
                  <a:pt x="74" y="7"/>
                </a:lnTo>
                <a:lnTo>
                  <a:pt x="74" y="7"/>
                </a:lnTo>
                <a:lnTo>
                  <a:pt x="74" y="19"/>
                </a:lnTo>
                <a:lnTo>
                  <a:pt x="74" y="19"/>
                </a:lnTo>
                <a:lnTo>
                  <a:pt x="72" y="27"/>
                </a:lnTo>
                <a:lnTo>
                  <a:pt x="72" y="27"/>
                </a:lnTo>
                <a:lnTo>
                  <a:pt x="72" y="32"/>
                </a:lnTo>
                <a:lnTo>
                  <a:pt x="72" y="32"/>
                </a:lnTo>
                <a:lnTo>
                  <a:pt x="72" y="40"/>
                </a:lnTo>
                <a:lnTo>
                  <a:pt x="72" y="40"/>
                </a:lnTo>
                <a:lnTo>
                  <a:pt x="72" y="81"/>
                </a:lnTo>
                <a:lnTo>
                  <a:pt x="72" y="81"/>
                </a:lnTo>
                <a:lnTo>
                  <a:pt x="72" y="81"/>
                </a:lnTo>
                <a:lnTo>
                  <a:pt x="72" y="81"/>
                </a:lnTo>
                <a:lnTo>
                  <a:pt x="76" y="81"/>
                </a:lnTo>
                <a:lnTo>
                  <a:pt x="76" y="81"/>
                </a:lnTo>
                <a:lnTo>
                  <a:pt x="90" y="76"/>
                </a:lnTo>
                <a:lnTo>
                  <a:pt x="90" y="76"/>
                </a:lnTo>
                <a:lnTo>
                  <a:pt x="93" y="76"/>
                </a:lnTo>
                <a:lnTo>
                  <a:pt x="93" y="76"/>
                </a:lnTo>
                <a:lnTo>
                  <a:pt x="98" y="75"/>
                </a:lnTo>
                <a:lnTo>
                  <a:pt x="98" y="75"/>
                </a:lnTo>
                <a:lnTo>
                  <a:pt x="102" y="70"/>
                </a:lnTo>
                <a:lnTo>
                  <a:pt x="102" y="70"/>
                </a:lnTo>
                <a:lnTo>
                  <a:pt x="107" y="67"/>
                </a:lnTo>
                <a:lnTo>
                  <a:pt x="109" y="64"/>
                </a:lnTo>
                <a:lnTo>
                  <a:pt x="110" y="59"/>
                </a:lnTo>
                <a:lnTo>
                  <a:pt x="110" y="54"/>
                </a:lnTo>
                <a:lnTo>
                  <a:pt x="110" y="54"/>
                </a:lnTo>
                <a:lnTo>
                  <a:pt x="109" y="52"/>
                </a:lnTo>
                <a:lnTo>
                  <a:pt x="109" y="52"/>
                </a:lnTo>
                <a:lnTo>
                  <a:pt x="106" y="49"/>
                </a:lnTo>
                <a:lnTo>
                  <a:pt x="101" y="48"/>
                </a:lnTo>
                <a:lnTo>
                  <a:pt x="101" y="48"/>
                </a:lnTo>
                <a:lnTo>
                  <a:pt x="93" y="45"/>
                </a:lnTo>
                <a:lnTo>
                  <a:pt x="93" y="45"/>
                </a:lnTo>
                <a:lnTo>
                  <a:pt x="84" y="43"/>
                </a:lnTo>
                <a:lnTo>
                  <a:pt x="84" y="43"/>
                </a:lnTo>
                <a:lnTo>
                  <a:pt x="79" y="41"/>
                </a:lnTo>
                <a:lnTo>
                  <a:pt x="79" y="41"/>
                </a:lnTo>
                <a:lnTo>
                  <a:pt x="77" y="38"/>
                </a:lnTo>
                <a:lnTo>
                  <a:pt x="77" y="37"/>
                </a:lnTo>
                <a:lnTo>
                  <a:pt x="77" y="37"/>
                </a:lnTo>
                <a:lnTo>
                  <a:pt x="77" y="34"/>
                </a:lnTo>
                <a:lnTo>
                  <a:pt x="77" y="34"/>
                </a:lnTo>
                <a:lnTo>
                  <a:pt x="77" y="32"/>
                </a:lnTo>
                <a:lnTo>
                  <a:pt x="77" y="32"/>
                </a:lnTo>
                <a:lnTo>
                  <a:pt x="77" y="30"/>
                </a:lnTo>
                <a:lnTo>
                  <a:pt x="77" y="30"/>
                </a:lnTo>
                <a:lnTo>
                  <a:pt x="79" y="29"/>
                </a:lnTo>
                <a:lnTo>
                  <a:pt x="79" y="29"/>
                </a:lnTo>
                <a:lnTo>
                  <a:pt x="82" y="26"/>
                </a:lnTo>
                <a:lnTo>
                  <a:pt x="88" y="22"/>
                </a:lnTo>
                <a:lnTo>
                  <a:pt x="88" y="22"/>
                </a:lnTo>
                <a:lnTo>
                  <a:pt x="93" y="24"/>
                </a:lnTo>
                <a:lnTo>
                  <a:pt x="93" y="24"/>
                </a:lnTo>
                <a:lnTo>
                  <a:pt x="96" y="22"/>
                </a:lnTo>
                <a:lnTo>
                  <a:pt x="96" y="22"/>
                </a:lnTo>
                <a:lnTo>
                  <a:pt x="99" y="24"/>
                </a:lnTo>
                <a:lnTo>
                  <a:pt x="99" y="24"/>
                </a:lnTo>
                <a:lnTo>
                  <a:pt x="102" y="24"/>
                </a:lnTo>
                <a:lnTo>
                  <a:pt x="102" y="24"/>
                </a:lnTo>
                <a:lnTo>
                  <a:pt x="110" y="27"/>
                </a:lnTo>
                <a:lnTo>
                  <a:pt x="110" y="27"/>
                </a:lnTo>
                <a:lnTo>
                  <a:pt x="112" y="29"/>
                </a:lnTo>
                <a:lnTo>
                  <a:pt x="112" y="29"/>
                </a:lnTo>
                <a:lnTo>
                  <a:pt x="117" y="32"/>
                </a:lnTo>
                <a:lnTo>
                  <a:pt x="117" y="32"/>
                </a:lnTo>
                <a:lnTo>
                  <a:pt x="120" y="37"/>
                </a:lnTo>
                <a:lnTo>
                  <a:pt x="123" y="41"/>
                </a:lnTo>
                <a:lnTo>
                  <a:pt x="123" y="41"/>
                </a:lnTo>
                <a:lnTo>
                  <a:pt x="125" y="49"/>
                </a:lnTo>
                <a:lnTo>
                  <a:pt x="125" y="57"/>
                </a:lnTo>
                <a:lnTo>
                  <a:pt x="125" y="57"/>
                </a:lnTo>
                <a:lnTo>
                  <a:pt x="125" y="60"/>
                </a:lnTo>
                <a:lnTo>
                  <a:pt x="125" y="60"/>
                </a:lnTo>
                <a:lnTo>
                  <a:pt x="121" y="68"/>
                </a:lnTo>
                <a:lnTo>
                  <a:pt x="121" y="68"/>
                </a:lnTo>
                <a:lnTo>
                  <a:pt x="121" y="68"/>
                </a:lnTo>
                <a:lnTo>
                  <a:pt x="121" y="68"/>
                </a:lnTo>
                <a:lnTo>
                  <a:pt x="115" y="75"/>
                </a:lnTo>
                <a:lnTo>
                  <a:pt x="115" y="75"/>
                </a:lnTo>
                <a:lnTo>
                  <a:pt x="110" y="79"/>
                </a:lnTo>
                <a:lnTo>
                  <a:pt x="110" y="79"/>
                </a:lnTo>
                <a:lnTo>
                  <a:pt x="102" y="86"/>
                </a:lnTo>
                <a:lnTo>
                  <a:pt x="102" y="86"/>
                </a:lnTo>
                <a:lnTo>
                  <a:pt x="84" y="92"/>
                </a:lnTo>
                <a:lnTo>
                  <a:pt x="84" y="92"/>
                </a:lnTo>
                <a:lnTo>
                  <a:pt x="82" y="92"/>
                </a:lnTo>
                <a:lnTo>
                  <a:pt x="82" y="92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2" y="212"/>
                </a:lnTo>
                <a:lnTo>
                  <a:pt x="72" y="212"/>
                </a:lnTo>
                <a:lnTo>
                  <a:pt x="74" y="210"/>
                </a:lnTo>
                <a:lnTo>
                  <a:pt x="74" y="210"/>
                </a:lnTo>
                <a:lnTo>
                  <a:pt x="79" y="210"/>
                </a:lnTo>
                <a:lnTo>
                  <a:pt x="84" y="207"/>
                </a:lnTo>
                <a:lnTo>
                  <a:pt x="84" y="207"/>
                </a:lnTo>
                <a:lnTo>
                  <a:pt x="90" y="202"/>
                </a:lnTo>
                <a:lnTo>
                  <a:pt x="90" y="202"/>
                </a:lnTo>
                <a:lnTo>
                  <a:pt x="91" y="199"/>
                </a:lnTo>
                <a:lnTo>
                  <a:pt x="93" y="194"/>
                </a:lnTo>
                <a:lnTo>
                  <a:pt x="93" y="194"/>
                </a:lnTo>
                <a:lnTo>
                  <a:pt x="91" y="188"/>
                </a:lnTo>
                <a:lnTo>
                  <a:pt x="91" y="188"/>
                </a:lnTo>
                <a:lnTo>
                  <a:pt x="90" y="177"/>
                </a:lnTo>
                <a:lnTo>
                  <a:pt x="88" y="172"/>
                </a:lnTo>
                <a:lnTo>
                  <a:pt x="85" y="169"/>
                </a:lnTo>
                <a:lnTo>
                  <a:pt x="85" y="169"/>
                </a:lnTo>
                <a:lnTo>
                  <a:pt x="79" y="164"/>
                </a:lnTo>
                <a:lnTo>
                  <a:pt x="79" y="164"/>
                </a:lnTo>
                <a:lnTo>
                  <a:pt x="72" y="161"/>
                </a:lnTo>
                <a:lnTo>
                  <a:pt x="72" y="161"/>
                </a:lnTo>
                <a:lnTo>
                  <a:pt x="71" y="160"/>
                </a:lnTo>
                <a:lnTo>
                  <a:pt x="71" y="160"/>
                </a:lnTo>
                <a:lnTo>
                  <a:pt x="71" y="163"/>
                </a:lnTo>
                <a:lnTo>
                  <a:pt x="71" y="163"/>
                </a:lnTo>
                <a:lnTo>
                  <a:pt x="71" y="193"/>
                </a:lnTo>
                <a:lnTo>
                  <a:pt x="71" y="193"/>
                </a:lnTo>
                <a:lnTo>
                  <a:pt x="71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4" y="196"/>
                </a:lnTo>
                <a:lnTo>
                  <a:pt x="74" y="196"/>
                </a:lnTo>
                <a:lnTo>
                  <a:pt x="72" y="198"/>
                </a:lnTo>
                <a:lnTo>
                  <a:pt x="72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204"/>
                </a:lnTo>
                <a:lnTo>
                  <a:pt x="71" y="204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71" y="144"/>
                </a:moveTo>
                <a:lnTo>
                  <a:pt x="71" y="144"/>
                </a:lnTo>
                <a:lnTo>
                  <a:pt x="74" y="142"/>
                </a:lnTo>
                <a:lnTo>
                  <a:pt x="74" y="142"/>
                </a:lnTo>
                <a:lnTo>
                  <a:pt x="82" y="138"/>
                </a:lnTo>
                <a:lnTo>
                  <a:pt x="82" y="138"/>
                </a:lnTo>
                <a:lnTo>
                  <a:pt x="87" y="133"/>
                </a:lnTo>
                <a:lnTo>
                  <a:pt x="93" y="127"/>
                </a:lnTo>
                <a:lnTo>
                  <a:pt x="93" y="127"/>
                </a:lnTo>
                <a:lnTo>
                  <a:pt x="98" y="120"/>
                </a:lnTo>
                <a:lnTo>
                  <a:pt x="98" y="120"/>
                </a:lnTo>
                <a:lnTo>
                  <a:pt x="98" y="117"/>
                </a:lnTo>
                <a:lnTo>
                  <a:pt x="98" y="116"/>
                </a:lnTo>
                <a:lnTo>
                  <a:pt x="98" y="116"/>
                </a:lnTo>
                <a:lnTo>
                  <a:pt x="95" y="111"/>
                </a:lnTo>
                <a:lnTo>
                  <a:pt x="90" y="108"/>
                </a:lnTo>
                <a:lnTo>
                  <a:pt x="90" y="108"/>
                </a:lnTo>
                <a:lnTo>
                  <a:pt x="84" y="105"/>
                </a:lnTo>
                <a:lnTo>
                  <a:pt x="76" y="101"/>
                </a:lnTo>
                <a:lnTo>
                  <a:pt x="76" y="101"/>
                </a:lnTo>
                <a:lnTo>
                  <a:pt x="71" y="101"/>
                </a:lnTo>
                <a:lnTo>
                  <a:pt x="71" y="101"/>
                </a:lnTo>
                <a:lnTo>
                  <a:pt x="71" y="144"/>
                </a:lnTo>
                <a:lnTo>
                  <a:pt x="71" y="144"/>
                </a:lnTo>
                <a:close/>
                <a:moveTo>
                  <a:pt x="50" y="98"/>
                </a:moveTo>
                <a:lnTo>
                  <a:pt x="50" y="98"/>
                </a:lnTo>
                <a:lnTo>
                  <a:pt x="47" y="100"/>
                </a:lnTo>
                <a:lnTo>
                  <a:pt x="44" y="101"/>
                </a:lnTo>
                <a:lnTo>
                  <a:pt x="44" y="101"/>
                </a:lnTo>
                <a:lnTo>
                  <a:pt x="39" y="108"/>
                </a:lnTo>
                <a:lnTo>
                  <a:pt x="39" y="108"/>
                </a:lnTo>
                <a:lnTo>
                  <a:pt x="35" y="114"/>
                </a:lnTo>
                <a:lnTo>
                  <a:pt x="35" y="114"/>
                </a:lnTo>
                <a:lnTo>
                  <a:pt x="33" y="125"/>
                </a:lnTo>
                <a:lnTo>
                  <a:pt x="33" y="125"/>
                </a:lnTo>
                <a:lnTo>
                  <a:pt x="33" y="128"/>
                </a:lnTo>
                <a:lnTo>
                  <a:pt x="35" y="133"/>
                </a:lnTo>
                <a:lnTo>
                  <a:pt x="35" y="133"/>
                </a:lnTo>
                <a:lnTo>
                  <a:pt x="39" y="136"/>
                </a:lnTo>
                <a:lnTo>
                  <a:pt x="44" y="139"/>
                </a:lnTo>
                <a:lnTo>
                  <a:pt x="44" y="139"/>
                </a:lnTo>
                <a:lnTo>
                  <a:pt x="46" y="141"/>
                </a:lnTo>
                <a:lnTo>
                  <a:pt x="46" y="141"/>
                </a:lnTo>
                <a:lnTo>
                  <a:pt x="52" y="144"/>
                </a:lnTo>
                <a:lnTo>
                  <a:pt x="52" y="144"/>
                </a:lnTo>
                <a:lnTo>
                  <a:pt x="52" y="144"/>
                </a:lnTo>
                <a:lnTo>
                  <a:pt x="52" y="144"/>
                </a:lnTo>
                <a:lnTo>
                  <a:pt x="52" y="144"/>
                </a:lnTo>
                <a:lnTo>
                  <a:pt x="52" y="144"/>
                </a:lnTo>
                <a:lnTo>
                  <a:pt x="52" y="125"/>
                </a:lnTo>
                <a:lnTo>
                  <a:pt x="52" y="125"/>
                </a:lnTo>
                <a:lnTo>
                  <a:pt x="52" y="116"/>
                </a:lnTo>
                <a:lnTo>
                  <a:pt x="52" y="116"/>
                </a:lnTo>
                <a:lnTo>
                  <a:pt x="50" y="103"/>
                </a:lnTo>
                <a:lnTo>
                  <a:pt x="50" y="103"/>
                </a:lnTo>
                <a:lnTo>
                  <a:pt x="50" y="98"/>
                </a:lnTo>
                <a:lnTo>
                  <a:pt x="50" y="98"/>
                </a:lnTo>
                <a:close/>
                <a:moveTo>
                  <a:pt x="74" y="270"/>
                </a:moveTo>
                <a:lnTo>
                  <a:pt x="74" y="270"/>
                </a:lnTo>
                <a:lnTo>
                  <a:pt x="77" y="270"/>
                </a:lnTo>
                <a:lnTo>
                  <a:pt x="77" y="270"/>
                </a:lnTo>
                <a:lnTo>
                  <a:pt x="85" y="267"/>
                </a:lnTo>
                <a:lnTo>
                  <a:pt x="90" y="262"/>
                </a:lnTo>
                <a:lnTo>
                  <a:pt x="90" y="262"/>
                </a:lnTo>
                <a:lnTo>
                  <a:pt x="91" y="259"/>
                </a:lnTo>
                <a:lnTo>
                  <a:pt x="91" y="259"/>
                </a:lnTo>
                <a:lnTo>
                  <a:pt x="93" y="254"/>
                </a:lnTo>
                <a:lnTo>
                  <a:pt x="93" y="254"/>
                </a:lnTo>
                <a:lnTo>
                  <a:pt x="93" y="251"/>
                </a:lnTo>
                <a:lnTo>
                  <a:pt x="93" y="251"/>
                </a:lnTo>
                <a:lnTo>
                  <a:pt x="91" y="243"/>
                </a:lnTo>
                <a:lnTo>
                  <a:pt x="91" y="243"/>
                </a:lnTo>
                <a:lnTo>
                  <a:pt x="88" y="240"/>
                </a:lnTo>
                <a:lnTo>
                  <a:pt x="88" y="240"/>
                </a:lnTo>
                <a:lnTo>
                  <a:pt x="84" y="235"/>
                </a:lnTo>
                <a:lnTo>
                  <a:pt x="84" y="235"/>
                </a:lnTo>
                <a:lnTo>
                  <a:pt x="79" y="231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4" y="270"/>
                </a:lnTo>
                <a:lnTo>
                  <a:pt x="74" y="270"/>
                </a:lnTo>
                <a:close/>
                <a:moveTo>
                  <a:pt x="55" y="212"/>
                </a:moveTo>
                <a:lnTo>
                  <a:pt x="55" y="212"/>
                </a:lnTo>
                <a:lnTo>
                  <a:pt x="55" y="212"/>
                </a:lnTo>
                <a:lnTo>
                  <a:pt x="55" y="212"/>
                </a:lnTo>
                <a:lnTo>
                  <a:pt x="55" y="202"/>
                </a:lnTo>
                <a:lnTo>
                  <a:pt x="55" y="202"/>
                </a:lnTo>
                <a:lnTo>
                  <a:pt x="55" y="201"/>
                </a:lnTo>
                <a:lnTo>
                  <a:pt x="55" y="201"/>
                </a:lnTo>
                <a:lnTo>
                  <a:pt x="54" y="199"/>
                </a:lnTo>
                <a:lnTo>
                  <a:pt x="54" y="199"/>
                </a:lnTo>
                <a:lnTo>
                  <a:pt x="55" y="198"/>
                </a:lnTo>
                <a:lnTo>
                  <a:pt x="55" y="198"/>
                </a:lnTo>
                <a:lnTo>
                  <a:pt x="54" y="168"/>
                </a:lnTo>
                <a:lnTo>
                  <a:pt x="54" y="168"/>
                </a:lnTo>
                <a:lnTo>
                  <a:pt x="54" y="166"/>
                </a:lnTo>
                <a:lnTo>
                  <a:pt x="54" y="166"/>
                </a:lnTo>
                <a:lnTo>
                  <a:pt x="50" y="169"/>
                </a:lnTo>
                <a:lnTo>
                  <a:pt x="50" y="169"/>
                </a:lnTo>
                <a:lnTo>
                  <a:pt x="43" y="176"/>
                </a:lnTo>
                <a:lnTo>
                  <a:pt x="38" y="183"/>
                </a:lnTo>
                <a:lnTo>
                  <a:pt x="38" y="183"/>
                </a:lnTo>
                <a:lnTo>
                  <a:pt x="35" y="191"/>
                </a:lnTo>
                <a:lnTo>
                  <a:pt x="36" y="199"/>
                </a:lnTo>
                <a:lnTo>
                  <a:pt x="36" y="199"/>
                </a:lnTo>
                <a:lnTo>
                  <a:pt x="39" y="204"/>
                </a:lnTo>
                <a:lnTo>
                  <a:pt x="39" y="204"/>
                </a:lnTo>
                <a:lnTo>
                  <a:pt x="54" y="212"/>
                </a:lnTo>
                <a:lnTo>
                  <a:pt x="54" y="212"/>
                </a:lnTo>
                <a:lnTo>
                  <a:pt x="55" y="212"/>
                </a:lnTo>
                <a:lnTo>
                  <a:pt x="55" y="212"/>
                </a:lnTo>
                <a:close/>
                <a:moveTo>
                  <a:pt x="55" y="228"/>
                </a:moveTo>
                <a:lnTo>
                  <a:pt x="55" y="228"/>
                </a:lnTo>
                <a:lnTo>
                  <a:pt x="55" y="229"/>
                </a:lnTo>
                <a:lnTo>
                  <a:pt x="55" y="229"/>
                </a:lnTo>
                <a:lnTo>
                  <a:pt x="47" y="237"/>
                </a:lnTo>
                <a:lnTo>
                  <a:pt x="47" y="237"/>
                </a:lnTo>
                <a:lnTo>
                  <a:pt x="46" y="240"/>
                </a:lnTo>
                <a:lnTo>
                  <a:pt x="44" y="245"/>
                </a:lnTo>
                <a:lnTo>
                  <a:pt x="44" y="245"/>
                </a:lnTo>
                <a:lnTo>
                  <a:pt x="44" y="246"/>
                </a:lnTo>
                <a:lnTo>
                  <a:pt x="44" y="246"/>
                </a:lnTo>
                <a:lnTo>
                  <a:pt x="44" y="248"/>
                </a:lnTo>
                <a:lnTo>
                  <a:pt x="44" y="248"/>
                </a:lnTo>
                <a:lnTo>
                  <a:pt x="43" y="251"/>
                </a:lnTo>
                <a:lnTo>
                  <a:pt x="43" y="251"/>
                </a:lnTo>
                <a:lnTo>
                  <a:pt x="43" y="253"/>
                </a:lnTo>
                <a:lnTo>
                  <a:pt x="43" y="253"/>
                </a:lnTo>
                <a:lnTo>
                  <a:pt x="44" y="261"/>
                </a:lnTo>
                <a:lnTo>
                  <a:pt x="44" y="261"/>
                </a:lnTo>
                <a:lnTo>
                  <a:pt x="49" y="265"/>
                </a:lnTo>
                <a:lnTo>
                  <a:pt x="49" y="265"/>
                </a:lnTo>
                <a:lnTo>
                  <a:pt x="57" y="270"/>
                </a:lnTo>
                <a:lnTo>
                  <a:pt x="57" y="270"/>
                </a:lnTo>
                <a:lnTo>
                  <a:pt x="57" y="272"/>
                </a:lnTo>
                <a:lnTo>
                  <a:pt x="57" y="272"/>
                </a:lnTo>
                <a:lnTo>
                  <a:pt x="57" y="265"/>
                </a:lnTo>
                <a:lnTo>
                  <a:pt x="57" y="265"/>
                </a:lnTo>
                <a:lnTo>
                  <a:pt x="57" y="245"/>
                </a:lnTo>
                <a:lnTo>
                  <a:pt x="57" y="245"/>
                </a:lnTo>
                <a:lnTo>
                  <a:pt x="55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close/>
                <a:moveTo>
                  <a:pt x="61" y="319"/>
                </a:moveTo>
                <a:lnTo>
                  <a:pt x="61" y="319"/>
                </a:lnTo>
                <a:lnTo>
                  <a:pt x="58" y="289"/>
                </a:lnTo>
                <a:lnTo>
                  <a:pt x="58" y="289"/>
                </a:lnTo>
                <a:lnTo>
                  <a:pt x="58" y="289"/>
                </a:lnTo>
                <a:lnTo>
                  <a:pt x="58" y="289"/>
                </a:lnTo>
                <a:lnTo>
                  <a:pt x="52" y="294"/>
                </a:lnTo>
                <a:lnTo>
                  <a:pt x="52" y="294"/>
                </a:lnTo>
                <a:lnTo>
                  <a:pt x="47" y="300"/>
                </a:lnTo>
                <a:lnTo>
                  <a:pt x="47" y="300"/>
                </a:lnTo>
                <a:lnTo>
                  <a:pt x="46" y="303"/>
                </a:lnTo>
                <a:lnTo>
                  <a:pt x="46" y="303"/>
                </a:lnTo>
                <a:lnTo>
                  <a:pt x="47" y="311"/>
                </a:lnTo>
                <a:lnTo>
                  <a:pt x="47" y="311"/>
                </a:lnTo>
                <a:lnTo>
                  <a:pt x="50" y="314"/>
                </a:lnTo>
                <a:lnTo>
                  <a:pt x="54" y="316"/>
                </a:lnTo>
                <a:lnTo>
                  <a:pt x="54" y="316"/>
                </a:lnTo>
                <a:lnTo>
                  <a:pt x="61" y="319"/>
                </a:lnTo>
                <a:lnTo>
                  <a:pt x="61" y="319"/>
                </a:lnTo>
                <a:close/>
                <a:moveTo>
                  <a:pt x="74" y="322"/>
                </a:moveTo>
                <a:lnTo>
                  <a:pt x="74" y="322"/>
                </a:lnTo>
                <a:lnTo>
                  <a:pt x="80" y="321"/>
                </a:lnTo>
                <a:lnTo>
                  <a:pt x="80" y="321"/>
                </a:lnTo>
                <a:lnTo>
                  <a:pt x="82" y="317"/>
                </a:lnTo>
                <a:lnTo>
                  <a:pt x="85" y="314"/>
                </a:lnTo>
                <a:lnTo>
                  <a:pt x="85" y="314"/>
                </a:lnTo>
                <a:lnTo>
                  <a:pt x="85" y="311"/>
                </a:lnTo>
                <a:lnTo>
                  <a:pt x="85" y="311"/>
                </a:lnTo>
                <a:lnTo>
                  <a:pt x="87" y="308"/>
                </a:lnTo>
                <a:lnTo>
                  <a:pt x="87" y="303"/>
                </a:lnTo>
                <a:lnTo>
                  <a:pt x="87" y="303"/>
                </a:lnTo>
                <a:lnTo>
                  <a:pt x="85" y="300"/>
                </a:lnTo>
                <a:lnTo>
                  <a:pt x="85" y="300"/>
                </a:lnTo>
                <a:lnTo>
                  <a:pt x="80" y="294"/>
                </a:lnTo>
                <a:lnTo>
                  <a:pt x="80" y="294"/>
                </a:lnTo>
                <a:lnTo>
                  <a:pt x="80" y="292"/>
                </a:lnTo>
                <a:lnTo>
                  <a:pt x="80" y="292"/>
                </a:lnTo>
                <a:lnTo>
                  <a:pt x="76" y="291"/>
                </a:lnTo>
                <a:lnTo>
                  <a:pt x="76" y="291"/>
                </a:lnTo>
                <a:lnTo>
                  <a:pt x="74" y="291"/>
                </a:lnTo>
                <a:lnTo>
                  <a:pt x="74" y="291"/>
                </a:lnTo>
                <a:lnTo>
                  <a:pt x="74" y="322"/>
                </a:lnTo>
                <a:lnTo>
                  <a:pt x="74" y="322"/>
                </a:lnTo>
                <a:close/>
                <a:moveTo>
                  <a:pt x="17" y="26"/>
                </a:moveTo>
                <a:lnTo>
                  <a:pt x="17" y="26"/>
                </a:lnTo>
                <a:lnTo>
                  <a:pt x="17" y="26"/>
                </a:lnTo>
                <a:lnTo>
                  <a:pt x="17" y="26"/>
                </a:lnTo>
                <a:lnTo>
                  <a:pt x="14" y="26"/>
                </a:lnTo>
                <a:lnTo>
                  <a:pt x="14" y="26"/>
                </a:lnTo>
                <a:lnTo>
                  <a:pt x="8" y="34"/>
                </a:lnTo>
                <a:lnTo>
                  <a:pt x="8" y="34"/>
                </a:lnTo>
                <a:lnTo>
                  <a:pt x="6" y="37"/>
                </a:lnTo>
                <a:lnTo>
                  <a:pt x="5" y="41"/>
                </a:lnTo>
                <a:lnTo>
                  <a:pt x="5" y="41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6" y="49"/>
                </a:lnTo>
                <a:lnTo>
                  <a:pt x="6" y="49"/>
                </a:lnTo>
                <a:lnTo>
                  <a:pt x="9" y="38"/>
                </a:lnTo>
                <a:lnTo>
                  <a:pt x="9" y="38"/>
                </a:lnTo>
                <a:lnTo>
                  <a:pt x="9" y="37"/>
                </a:lnTo>
                <a:lnTo>
                  <a:pt x="9" y="37"/>
                </a:lnTo>
                <a:lnTo>
                  <a:pt x="13" y="30"/>
                </a:lnTo>
                <a:lnTo>
                  <a:pt x="13" y="30"/>
                </a:lnTo>
                <a:lnTo>
                  <a:pt x="17" y="26"/>
                </a:lnTo>
                <a:lnTo>
                  <a:pt x="17" y="26"/>
                </a:lnTo>
                <a:close/>
                <a:moveTo>
                  <a:pt x="52" y="98"/>
                </a:moveTo>
                <a:lnTo>
                  <a:pt x="52" y="98"/>
                </a:lnTo>
                <a:lnTo>
                  <a:pt x="54" y="106"/>
                </a:lnTo>
                <a:lnTo>
                  <a:pt x="54" y="106"/>
                </a:lnTo>
                <a:lnTo>
                  <a:pt x="55" y="116"/>
                </a:lnTo>
                <a:lnTo>
                  <a:pt x="55" y="116"/>
                </a:lnTo>
                <a:lnTo>
                  <a:pt x="55" y="127"/>
                </a:lnTo>
                <a:lnTo>
                  <a:pt x="55" y="127"/>
                </a:lnTo>
                <a:lnTo>
                  <a:pt x="55" y="144"/>
                </a:lnTo>
                <a:lnTo>
                  <a:pt x="55" y="144"/>
                </a:lnTo>
                <a:lnTo>
                  <a:pt x="55" y="146"/>
                </a:lnTo>
                <a:lnTo>
                  <a:pt x="57" y="146"/>
                </a:lnTo>
                <a:lnTo>
                  <a:pt x="57" y="146"/>
                </a:lnTo>
                <a:lnTo>
                  <a:pt x="57" y="146"/>
                </a:lnTo>
                <a:lnTo>
                  <a:pt x="57" y="146"/>
                </a:lnTo>
                <a:lnTo>
                  <a:pt x="57" y="125"/>
                </a:lnTo>
                <a:lnTo>
                  <a:pt x="57" y="125"/>
                </a:lnTo>
                <a:lnTo>
                  <a:pt x="55" y="111"/>
                </a:lnTo>
                <a:lnTo>
                  <a:pt x="55" y="111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2" y="98"/>
                </a:lnTo>
                <a:lnTo>
                  <a:pt x="52" y="98"/>
                </a:lnTo>
                <a:close/>
                <a:moveTo>
                  <a:pt x="95" y="141"/>
                </a:moveTo>
                <a:lnTo>
                  <a:pt x="95" y="141"/>
                </a:lnTo>
                <a:lnTo>
                  <a:pt x="93" y="141"/>
                </a:lnTo>
                <a:lnTo>
                  <a:pt x="93" y="141"/>
                </a:lnTo>
                <a:lnTo>
                  <a:pt x="91" y="142"/>
                </a:lnTo>
                <a:lnTo>
                  <a:pt x="91" y="142"/>
                </a:lnTo>
                <a:lnTo>
                  <a:pt x="88" y="146"/>
                </a:lnTo>
                <a:lnTo>
                  <a:pt x="84" y="147"/>
                </a:lnTo>
                <a:lnTo>
                  <a:pt x="84" y="147"/>
                </a:lnTo>
                <a:lnTo>
                  <a:pt x="84" y="147"/>
                </a:lnTo>
                <a:lnTo>
                  <a:pt x="84" y="147"/>
                </a:lnTo>
                <a:lnTo>
                  <a:pt x="77" y="150"/>
                </a:lnTo>
                <a:lnTo>
                  <a:pt x="77" y="150"/>
                </a:lnTo>
                <a:lnTo>
                  <a:pt x="72" y="152"/>
                </a:lnTo>
                <a:lnTo>
                  <a:pt x="72" y="152"/>
                </a:lnTo>
                <a:lnTo>
                  <a:pt x="71" y="152"/>
                </a:lnTo>
                <a:lnTo>
                  <a:pt x="71" y="152"/>
                </a:lnTo>
                <a:lnTo>
                  <a:pt x="72" y="153"/>
                </a:lnTo>
                <a:lnTo>
                  <a:pt x="72" y="153"/>
                </a:lnTo>
                <a:lnTo>
                  <a:pt x="74" y="153"/>
                </a:lnTo>
                <a:lnTo>
                  <a:pt x="74" y="153"/>
                </a:lnTo>
                <a:lnTo>
                  <a:pt x="76" y="153"/>
                </a:lnTo>
                <a:lnTo>
                  <a:pt x="76" y="153"/>
                </a:lnTo>
                <a:lnTo>
                  <a:pt x="85" y="149"/>
                </a:lnTo>
                <a:lnTo>
                  <a:pt x="93" y="142"/>
                </a:lnTo>
                <a:lnTo>
                  <a:pt x="93" y="142"/>
                </a:lnTo>
                <a:lnTo>
                  <a:pt x="95" y="141"/>
                </a:lnTo>
                <a:lnTo>
                  <a:pt x="95" y="141"/>
                </a:lnTo>
                <a:close/>
                <a:moveTo>
                  <a:pt x="47" y="157"/>
                </a:moveTo>
                <a:lnTo>
                  <a:pt x="47" y="157"/>
                </a:lnTo>
                <a:lnTo>
                  <a:pt x="47" y="157"/>
                </a:lnTo>
                <a:lnTo>
                  <a:pt x="47" y="157"/>
                </a:lnTo>
                <a:lnTo>
                  <a:pt x="46" y="158"/>
                </a:lnTo>
                <a:lnTo>
                  <a:pt x="46" y="158"/>
                </a:lnTo>
                <a:lnTo>
                  <a:pt x="36" y="164"/>
                </a:lnTo>
                <a:lnTo>
                  <a:pt x="36" y="164"/>
                </a:lnTo>
                <a:lnTo>
                  <a:pt x="33" y="168"/>
                </a:lnTo>
                <a:lnTo>
                  <a:pt x="33" y="168"/>
                </a:lnTo>
                <a:lnTo>
                  <a:pt x="31" y="169"/>
                </a:lnTo>
                <a:lnTo>
                  <a:pt x="31" y="169"/>
                </a:lnTo>
                <a:lnTo>
                  <a:pt x="30" y="176"/>
                </a:lnTo>
                <a:lnTo>
                  <a:pt x="30" y="176"/>
                </a:lnTo>
                <a:lnTo>
                  <a:pt x="38" y="166"/>
                </a:lnTo>
                <a:lnTo>
                  <a:pt x="47" y="157"/>
                </a:lnTo>
                <a:lnTo>
                  <a:pt x="47" y="157"/>
                </a:lnTo>
                <a:close/>
                <a:moveTo>
                  <a:pt x="60" y="253"/>
                </a:moveTo>
                <a:lnTo>
                  <a:pt x="60" y="253"/>
                </a:lnTo>
                <a:lnTo>
                  <a:pt x="63" y="251"/>
                </a:lnTo>
                <a:lnTo>
                  <a:pt x="63" y="251"/>
                </a:lnTo>
                <a:lnTo>
                  <a:pt x="61" y="246"/>
                </a:lnTo>
                <a:lnTo>
                  <a:pt x="61" y="246"/>
                </a:lnTo>
                <a:lnTo>
                  <a:pt x="61" y="243"/>
                </a:lnTo>
                <a:lnTo>
                  <a:pt x="61" y="243"/>
                </a:lnTo>
                <a:lnTo>
                  <a:pt x="61" y="237"/>
                </a:lnTo>
                <a:lnTo>
                  <a:pt x="61" y="237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53"/>
                </a:lnTo>
                <a:lnTo>
                  <a:pt x="60" y="253"/>
                </a:lnTo>
                <a:close/>
                <a:moveTo>
                  <a:pt x="54" y="15"/>
                </a:moveTo>
                <a:lnTo>
                  <a:pt x="54" y="15"/>
                </a:lnTo>
                <a:lnTo>
                  <a:pt x="55" y="15"/>
                </a:lnTo>
                <a:lnTo>
                  <a:pt x="55" y="15"/>
                </a:lnTo>
                <a:lnTo>
                  <a:pt x="61" y="15"/>
                </a:lnTo>
                <a:lnTo>
                  <a:pt x="61" y="15"/>
                </a:lnTo>
                <a:lnTo>
                  <a:pt x="61" y="15"/>
                </a:lnTo>
                <a:lnTo>
                  <a:pt x="61" y="15"/>
                </a:lnTo>
                <a:lnTo>
                  <a:pt x="65" y="13"/>
                </a:lnTo>
                <a:lnTo>
                  <a:pt x="65" y="13"/>
                </a:lnTo>
                <a:lnTo>
                  <a:pt x="65" y="11"/>
                </a:lnTo>
                <a:lnTo>
                  <a:pt x="65" y="11"/>
                </a:lnTo>
                <a:lnTo>
                  <a:pt x="65" y="10"/>
                </a:lnTo>
                <a:lnTo>
                  <a:pt x="65" y="10"/>
                </a:lnTo>
                <a:lnTo>
                  <a:pt x="63" y="10"/>
                </a:lnTo>
                <a:lnTo>
                  <a:pt x="63" y="10"/>
                </a:lnTo>
                <a:lnTo>
                  <a:pt x="55" y="13"/>
                </a:lnTo>
                <a:lnTo>
                  <a:pt x="55" y="13"/>
                </a:lnTo>
                <a:lnTo>
                  <a:pt x="54" y="15"/>
                </a:lnTo>
                <a:lnTo>
                  <a:pt x="54" y="15"/>
                </a:lnTo>
                <a:close/>
                <a:moveTo>
                  <a:pt x="106" y="34"/>
                </a:moveTo>
                <a:lnTo>
                  <a:pt x="106" y="34"/>
                </a:lnTo>
                <a:lnTo>
                  <a:pt x="107" y="35"/>
                </a:lnTo>
                <a:lnTo>
                  <a:pt x="107" y="35"/>
                </a:lnTo>
                <a:lnTo>
                  <a:pt x="110" y="38"/>
                </a:lnTo>
                <a:lnTo>
                  <a:pt x="110" y="38"/>
                </a:lnTo>
                <a:lnTo>
                  <a:pt x="117" y="46"/>
                </a:lnTo>
                <a:lnTo>
                  <a:pt x="117" y="46"/>
                </a:lnTo>
                <a:lnTo>
                  <a:pt x="117" y="48"/>
                </a:lnTo>
                <a:lnTo>
                  <a:pt x="117" y="48"/>
                </a:lnTo>
                <a:lnTo>
                  <a:pt x="118" y="49"/>
                </a:lnTo>
                <a:lnTo>
                  <a:pt x="118" y="49"/>
                </a:lnTo>
                <a:lnTo>
                  <a:pt x="118" y="49"/>
                </a:lnTo>
                <a:lnTo>
                  <a:pt x="118" y="49"/>
                </a:lnTo>
                <a:lnTo>
                  <a:pt x="117" y="43"/>
                </a:lnTo>
                <a:lnTo>
                  <a:pt x="117" y="43"/>
                </a:lnTo>
                <a:lnTo>
                  <a:pt x="115" y="40"/>
                </a:lnTo>
                <a:lnTo>
                  <a:pt x="112" y="37"/>
                </a:lnTo>
                <a:lnTo>
                  <a:pt x="112" y="37"/>
                </a:lnTo>
                <a:lnTo>
                  <a:pt x="110" y="35"/>
                </a:lnTo>
                <a:lnTo>
                  <a:pt x="110" y="35"/>
                </a:lnTo>
                <a:lnTo>
                  <a:pt x="106" y="34"/>
                </a:lnTo>
                <a:lnTo>
                  <a:pt x="106" y="34"/>
                </a:lnTo>
                <a:close/>
                <a:moveTo>
                  <a:pt x="66" y="130"/>
                </a:moveTo>
                <a:lnTo>
                  <a:pt x="66" y="130"/>
                </a:lnTo>
                <a:lnTo>
                  <a:pt x="65" y="128"/>
                </a:lnTo>
                <a:lnTo>
                  <a:pt x="65" y="128"/>
                </a:lnTo>
                <a:lnTo>
                  <a:pt x="63" y="128"/>
                </a:lnTo>
                <a:lnTo>
                  <a:pt x="63" y="128"/>
                </a:lnTo>
                <a:lnTo>
                  <a:pt x="60" y="131"/>
                </a:lnTo>
                <a:lnTo>
                  <a:pt x="60" y="131"/>
                </a:lnTo>
                <a:lnTo>
                  <a:pt x="61" y="133"/>
                </a:lnTo>
                <a:lnTo>
                  <a:pt x="61" y="133"/>
                </a:lnTo>
                <a:lnTo>
                  <a:pt x="61" y="134"/>
                </a:lnTo>
                <a:lnTo>
                  <a:pt x="61" y="134"/>
                </a:lnTo>
                <a:lnTo>
                  <a:pt x="66" y="131"/>
                </a:lnTo>
                <a:lnTo>
                  <a:pt x="66" y="131"/>
                </a:lnTo>
                <a:lnTo>
                  <a:pt x="66" y="130"/>
                </a:lnTo>
                <a:lnTo>
                  <a:pt x="66" y="130"/>
                </a:lnTo>
                <a:close/>
                <a:moveTo>
                  <a:pt x="68" y="106"/>
                </a:moveTo>
                <a:lnTo>
                  <a:pt x="68" y="106"/>
                </a:lnTo>
                <a:lnTo>
                  <a:pt x="66" y="105"/>
                </a:lnTo>
                <a:lnTo>
                  <a:pt x="66" y="105"/>
                </a:lnTo>
                <a:lnTo>
                  <a:pt x="66" y="105"/>
                </a:lnTo>
                <a:lnTo>
                  <a:pt x="60" y="108"/>
                </a:lnTo>
                <a:lnTo>
                  <a:pt x="60" y="108"/>
                </a:lnTo>
                <a:lnTo>
                  <a:pt x="58" y="109"/>
                </a:lnTo>
                <a:lnTo>
                  <a:pt x="58" y="109"/>
                </a:lnTo>
                <a:lnTo>
                  <a:pt x="58" y="111"/>
                </a:lnTo>
                <a:lnTo>
                  <a:pt x="58" y="111"/>
                </a:lnTo>
                <a:lnTo>
                  <a:pt x="60" y="111"/>
                </a:lnTo>
                <a:lnTo>
                  <a:pt x="60" y="111"/>
                </a:lnTo>
                <a:lnTo>
                  <a:pt x="65" y="109"/>
                </a:lnTo>
                <a:lnTo>
                  <a:pt x="65" y="109"/>
                </a:lnTo>
                <a:lnTo>
                  <a:pt x="66" y="108"/>
                </a:lnTo>
                <a:lnTo>
                  <a:pt x="66" y="108"/>
                </a:lnTo>
                <a:lnTo>
                  <a:pt x="68" y="106"/>
                </a:lnTo>
                <a:lnTo>
                  <a:pt x="68" y="106"/>
                </a:lnTo>
                <a:close/>
                <a:moveTo>
                  <a:pt x="95" y="196"/>
                </a:moveTo>
                <a:lnTo>
                  <a:pt x="95" y="196"/>
                </a:lnTo>
                <a:lnTo>
                  <a:pt x="96" y="191"/>
                </a:lnTo>
                <a:lnTo>
                  <a:pt x="96" y="185"/>
                </a:lnTo>
                <a:lnTo>
                  <a:pt x="96" y="180"/>
                </a:lnTo>
                <a:lnTo>
                  <a:pt x="95" y="176"/>
                </a:lnTo>
                <a:lnTo>
                  <a:pt x="95" y="176"/>
                </a:lnTo>
                <a:lnTo>
                  <a:pt x="95" y="187"/>
                </a:lnTo>
                <a:lnTo>
                  <a:pt x="95" y="196"/>
                </a:lnTo>
                <a:lnTo>
                  <a:pt x="95" y="196"/>
                </a:lnTo>
                <a:close/>
                <a:moveTo>
                  <a:pt x="66" y="146"/>
                </a:moveTo>
                <a:lnTo>
                  <a:pt x="66" y="146"/>
                </a:lnTo>
                <a:lnTo>
                  <a:pt x="66" y="144"/>
                </a:lnTo>
                <a:lnTo>
                  <a:pt x="66" y="144"/>
                </a:lnTo>
                <a:lnTo>
                  <a:pt x="65" y="142"/>
                </a:lnTo>
                <a:lnTo>
                  <a:pt x="65" y="142"/>
                </a:lnTo>
                <a:lnTo>
                  <a:pt x="61" y="142"/>
                </a:lnTo>
                <a:lnTo>
                  <a:pt x="61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4"/>
                </a:lnTo>
                <a:lnTo>
                  <a:pt x="60" y="144"/>
                </a:lnTo>
                <a:lnTo>
                  <a:pt x="63" y="147"/>
                </a:lnTo>
                <a:lnTo>
                  <a:pt x="63" y="147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close/>
                <a:moveTo>
                  <a:pt x="58" y="78"/>
                </a:moveTo>
                <a:lnTo>
                  <a:pt x="58" y="78"/>
                </a:lnTo>
                <a:lnTo>
                  <a:pt x="61" y="79"/>
                </a:lnTo>
                <a:lnTo>
                  <a:pt x="61" y="79"/>
                </a:lnTo>
                <a:lnTo>
                  <a:pt x="63" y="79"/>
                </a:lnTo>
                <a:lnTo>
                  <a:pt x="65" y="78"/>
                </a:lnTo>
                <a:lnTo>
                  <a:pt x="65" y="78"/>
                </a:lnTo>
                <a:lnTo>
                  <a:pt x="66" y="78"/>
                </a:lnTo>
                <a:lnTo>
                  <a:pt x="66" y="78"/>
                </a:lnTo>
                <a:lnTo>
                  <a:pt x="68" y="76"/>
                </a:lnTo>
                <a:lnTo>
                  <a:pt x="68" y="76"/>
                </a:lnTo>
                <a:lnTo>
                  <a:pt x="63" y="76"/>
                </a:lnTo>
                <a:lnTo>
                  <a:pt x="63" y="76"/>
                </a:lnTo>
                <a:lnTo>
                  <a:pt x="60" y="76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98" y="125"/>
                </a:moveTo>
                <a:lnTo>
                  <a:pt x="98" y="125"/>
                </a:lnTo>
                <a:lnTo>
                  <a:pt x="91" y="131"/>
                </a:lnTo>
                <a:lnTo>
                  <a:pt x="85" y="138"/>
                </a:lnTo>
                <a:lnTo>
                  <a:pt x="85" y="138"/>
                </a:lnTo>
                <a:lnTo>
                  <a:pt x="87" y="138"/>
                </a:lnTo>
                <a:lnTo>
                  <a:pt x="87" y="138"/>
                </a:lnTo>
                <a:lnTo>
                  <a:pt x="90" y="136"/>
                </a:lnTo>
                <a:lnTo>
                  <a:pt x="90" y="136"/>
                </a:lnTo>
                <a:lnTo>
                  <a:pt x="93" y="133"/>
                </a:lnTo>
                <a:lnTo>
                  <a:pt x="93" y="133"/>
                </a:lnTo>
                <a:lnTo>
                  <a:pt x="98" y="125"/>
                </a:lnTo>
                <a:lnTo>
                  <a:pt x="98" y="125"/>
                </a:lnTo>
                <a:close/>
                <a:moveTo>
                  <a:pt x="68" y="56"/>
                </a:moveTo>
                <a:lnTo>
                  <a:pt x="68" y="56"/>
                </a:lnTo>
                <a:lnTo>
                  <a:pt x="60" y="59"/>
                </a:lnTo>
                <a:lnTo>
                  <a:pt x="60" y="59"/>
                </a:lnTo>
                <a:lnTo>
                  <a:pt x="68" y="60"/>
                </a:lnTo>
                <a:lnTo>
                  <a:pt x="68" y="60"/>
                </a:lnTo>
                <a:lnTo>
                  <a:pt x="68" y="56"/>
                </a:lnTo>
                <a:lnTo>
                  <a:pt x="68" y="56"/>
                </a:lnTo>
                <a:close/>
                <a:moveTo>
                  <a:pt x="68" y="65"/>
                </a:moveTo>
                <a:lnTo>
                  <a:pt x="68" y="65"/>
                </a:lnTo>
                <a:lnTo>
                  <a:pt x="60" y="68"/>
                </a:lnTo>
                <a:lnTo>
                  <a:pt x="60" y="68"/>
                </a:lnTo>
                <a:lnTo>
                  <a:pt x="68" y="71"/>
                </a:lnTo>
                <a:lnTo>
                  <a:pt x="68" y="71"/>
                </a:lnTo>
                <a:lnTo>
                  <a:pt x="68" y="65"/>
                </a:lnTo>
                <a:lnTo>
                  <a:pt x="68" y="65"/>
                </a:lnTo>
                <a:close/>
                <a:moveTo>
                  <a:pt x="66" y="38"/>
                </a:moveTo>
                <a:lnTo>
                  <a:pt x="66" y="38"/>
                </a:lnTo>
                <a:lnTo>
                  <a:pt x="60" y="41"/>
                </a:lnTo>
                <a:lnTo>
                  <a:pt x="60" y="41"/>
                </a:lnTo>
                <a:lnTo>
                  <a:pt x="66" y="41"/>
                </a:lnTo>
                <a:lnTo>
                  <a:pt x="66" y="41"/>
                </a:lnTo>
                <a:lnTo>
                  <a:pt x="66" y="38"/>
                </a:lnTo>
                <a:lnTo>
                  <a:pt x="66" y="38"/>
                </a:lnTo>
                <a:close/>
                <a:moveTo>
                  <a:pt x="57" y="164"/>
                </a:moveTo>
                <a:lnTo>
                  <a:pt x="57" y="164"/>
                </a:lnTo>
                <a:lnTo>
                  <a:pt x="55" y="166"/>
                </a:lnTo>
                <a:lnTo>
                  <a:pt x="55" y="166"/>
                </a:lnTo>
                <a:lnTo>
                  <a:pt x="57" y="176"/>
                </a:lnTo>
                <a:lnTo>
                  <a:pt x="57" y="176"/>
                </a:lnTo>
                <a:lnTo>
                  <a:pt x="57" y="194"/>
                </a:lnTo>
                <a:lnTo>
                  <a:pt x="57" y="194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80"/>
                </a:lnTo>
                <a:lnTo>
                  <a:pt x="57" y="180"/>
                </a:lnTo>
                <a:lnTo>
                  <a:pt x="57" y="177"/>
                </a:lnTo>
                <a:lnTo>
                  <a:pt x="57" y="177"/>
                </a:lnTo>
                <a:lnTo>
                  <a:pt x="57" y="166"/>
                </a:lnTo>
                <a:lnTo>
                  <a:pt x="57" y="166"/>
                </a:lnTo>
                <a:lnTo>
                  <a:pt x="57" y="164"/>
                </a:lnTo>
                <a:lnTo>
                  <a:pt x="57" y="164"/>
                </a:lnTo>
                <a:close/>
                <a:moveTo>
                  <a:pt x="90" y="41"/>
                </a:moveTo>
                <a:lnTo>
                  <a:pt x="90" y="41"/>
                </a:lnTo>
                <a:lnTo>
                  <a:pt x="85" y="40"/>
                </a:lnTo>
                <a:lnTo>
                  <a:pt x="85" y="40"/>
                </a:lnTo>
                <a:lnTo>
                  <a:pt x="82" y="35"/>
                </a:lnTo>
                <a:lnTo>
                  <a:pt x="82" y="35"/>
                </a:lnTo>
                <a:lnTo>
                  <a:pt x="80" y="35"/>
                </a:lnTo>
                <a:lnTo>
                  <a:pt x="80" y="35"/>
                </a:lnTo>
                <a:lnTo>
                  <a:pt x="80" y="35"/>
                </a:lnTo>
                <a:lnTo>
                  <a:pt x="80" y="35"/>
                </a:lnTo>
                <a:lnTo>
                  <a:pt x="80" y="38"/>
                </a:lnTo>
                <a:lnTo>
                  <a:pt x="82" y="40"/>
                </a:lnTo>
                <a:lnTo>
                  <a:pt x="82" y="40"/>
                </a:lnTo>
                <a:lnTo>
                  <a:pt x="90" y="41"/>
                </a:lnTo>
                <a:lnTo>
                  <a:pt x="90" y="41"/>
                </a:lnTo>
                <a:close/>
                <a:moveTo>
                  <a:pt x="57" y="67"/>
                </a:moveTo>
                <a:lnTo>
                  <a:pt x="57" y="67"/>
                </a:lnTo>
                <a:lnTo>
                  <a:pt x="60" y="64"/>
                </a:lnTo>
                <a:lnTo>
                  <a:pt x="63" y="64"/>
                </a:lnTo>
                <a:lnTo>
                  <a:pt x="63" y="64"/>
                </a:lnTo>
                <a:lnTo>
                  <a:pt x="57" y="60"/>
                </a:lnTo>
                <a:lnTo>
                  <a:pt x="57" y="60"/>
                </a:lnTo>
                <a:lnTo>
                  <a:pt x="57" y="67"/>
                </a:lnTo>
                <a:lnTo>
                  <a:pt x="57" y="67"/>
                </a:lnTo>
                <a:close/>
                <a:moveTo>
                  <a:pt x="58" y="49"/>
                </a:moveTo>
                <a:lnTo>
                  <a:pt x="58" y="49"/>
                </a:lnTo>
                <a:lnTo>
                  <a:pt x="60" y="51"/>
                </a:lnTo>
                <a:lnTo>
                  <a:pt x="61" y="51"/>
                </a:lnTo>
                <a:lnTo>
                  <a:pt x="61" y="51"/>
                </a:lnTo>
                <a:lnTo>
                  <a:pt x="63" y="49"/>
                </a:lnTo>
                <a:lnTo>
                  <a:pt x="63" y="49"/>
                </a:lnTo>
                <a:lnTo>
                  <a:pt x="65" y="48"/>
                </a:lnTo>
                <a:lnTo>
                  <a:pt x="65" y="48"/>
                </a:lnTo>
                <a:lnTo>
                  <a:pt x="63" y="48"/>
                </a:lnTo>
                <a:lnTo>
                  <a:pt x="61" y="48"/>
                </a:lnTo>
                <a:lnTo>
                  <a:pt x="61" y="48"/>
                </a:lnTo>
                <a:lnTo>
                  <a:pt x="60" y="48"/>
                </a:lnTo>
                <a:lnTo>
                  <a:pt x="60" y="48"/>
                </a:lnTo>
                <a:lnTo>
                  <a:pt x="58" y="49"/>
                </a:lnTo>
                <a:lnTo>
                  <a:pt x="58" y="49"/>
                </a:lnTo>
                <a:close/>
                <a:moveTo>
                  <a:pt x="60" y="19"/>
                </a:moveTo>
                <a:lnTo>
                  <a:pt x="60" y="19"/>
                </a:lnTo>
                <a:lnTo>
                  <a:pt x="60" y="19"/>
                </a:lnTo>
                <a:lnTo>
                  <a:pt x="60" y="19"/>
                </a:lnTo>
                <a:lnTo>
                  <a:pt x="66" y="19"/>
                </a:lnTo>
                <a:lnTo>
                  <a:pt x="66" y="19"/>
                </a:lnTo>
                <a:lnTo>
                  <a:pt x="66" y="18"/>
                </a:lnTo>
                <a:lnTo>
                  <a:pt x="66" y="18"/>
                </a:lnTo>
                <a:lnTo>
                  <a:pt x="63" y="18"/>
                </a:lnTo>
                <a:lnTo>
                  <a:pt x="60" y="19"/>
                </a:lnTo>
                <a:lnTo>
                  <a:pt x="60" y="19"/>
                </a:lnTo>
                <a:close/>
                <a:moveTo>
                  <a:pt x="61" y="166"/>
                </a:moveTo>
                <a:lnTo>
                  <a:pt x="61" y="166"/>
                </a:lnTo>
                <a:lnTo>
                  <a:pt x="66" y="168"/>
                </a:lnTo>
                <a:lnTo>
                  <a:pt x="66" y="168"/>
                </a:lnTo>
                <a:lnTo>
                  <a:pt x="66" y="163"/>
                </a:lnTo>
                <a:lnTo>
                  <a:pt x="66" y="163"/>
                </a:lnTo>
                <a:lnTo>
                  <a:pt x="61" y="166"/>
                </a:lnTo>
                <a:lnTo>
                  <a:pt x="61" y="166"/>
                </a:lnTo>
                <a:close/>
                <a:moveTo>
                  <a:pt x="41" y="261"/>
                </a:moveTo>
                <a:lnTo>
                  <a:pt x="41" y="261"/>
                </a:lnTo>
                <a:lnTo>
                  <a:pt x="43" y="264"/>
                </a:lnTo>
                <a:lnTo>
                  <a:pt x="44" y="265"/>
                </a:lnTo>
                <a:lnTo>
                  <a:pt x="44" y="265"/>
                </a:lnTo>
                <a:lnTo>
                  <a:pt x="44" y="265"/>
                </a:lnTo>
                <a:lnTo>
                  <a:pt x="44" y="265"/>
                </a:lnTo>
                <a:lnTo>
                  <a:pt x="50" y="270"/>
                </a:lnTo>
                <a:lnTo>
                  <a:pt x="50" y="270"/>
                </a:lnTo>
                <a:lnTo>
                  <a:pt x="52" y="270"/>
                </a:lnTo>
                <a:lnTo>
                  <a:pt x="52" y="270"/>
                </a:lnTo>
                <a:lnTo>
                  <a:pt x="46" y="265"/>
                </a:lnTo>
                <a:lnTo>
                  <a:pt x="46" y="265"/>
                </a:lnTo>
                <a:lnTo>
                  <a:pt x="41" y="261"/>
                </a:lnTo>
                <a:lnTo>
                  <a:pt x="41" y="261"/>
                </a:lnTo>
                <a:close/>
                <a:moveTo>
                  <a:pt x="66" y="27"/>
                </a:moveTo>
                <a:lnTo>
                  <a:pt x="66" y="27"/>
                </a:lnTo>
                <a:lnTo>
                  <a:pt x="61" y="29"/>
                </a:lnTo>
                <a:lnTo>
                  <a:pt x="61" y="29"/>
                </a:lnTo>
                <a:lnTo>
                  <a:pt x="66" y="30"/>
                </a:lnTo>
                <a:lnTo>
                  <a:pt x="66" y="30"/>
                </a:lnTo>
                <a:lnTo>
                  <a:pt x="66" y="27"/>
                </a:lnTo>
                <a:lnTo>
                  <a:pt x="66" y="27"/>
                </a:lnTo>
                <a:close/>
                <a:moveTo>
                  <a:pt x="63" y="117"/>
                </a:moveTo>
                <a:lnTo>
                  <a:pt x="63" y="117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3" y="119"/>
                </a:lnTo>
                <a:lnTo>
                  <a:pt x="63" y="119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3" y="117"/>
                </a:lnTo>
                <a:lnTo>
                  <a:pt x="63" y="117"/>
                </a:lnTo>
                <a:close/>
                <a:moveTo>
                  <a:pt x="66" y="228"/>
                </a:moveTo>
                <a:lnTo>
                  <a:pt x="66" y="228"/>
                </a:lnTo>
                <a:lnTo>
                  <a:pt x="65" y="229"/>
                </a:lnTo>
                <a:lnTo>
                  <a:pt x="65" y="229"/>
                </a:lnTo>
                <a:lnTo>
                  <a:pt x="65" y="232"/>
                </a:lnTo>
                <a:lnTo>
                  <a:pt x="65" y="232"/>
                </a:lnTo>
                <a:lnTo>
                  <a:pt x="66" y="234"/>
                </a:lnTo>
                <a:lnTo>
                  <a:pt x="66" y="234"/>
                </a:lnTo>
                <a:lnTo>
                  <a:pt x="66" y="228"/>
                </a:lnTo>
                <a:lnTo>
                  <a:pt x="66" y="228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52" y="37"/>
                </a:lnTo>
                <a:lnTo>
                  <a:pt x="52" y="37"/>
                </a:lnTo>
                <a:lnTo>
                  <a:pt x="50" y="26"/>
                </a:lnTo>
                <a:lnTo>
                  <a:pt x="50" y="26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2" y="38"/>
                </a:lnTo>
                <a:lnTo>
                  <a:pt x="52" y="38"/>
                </a:lnTo>
                <a:close/>
                <a:moveTo>
                  <a:pt x="57" y="57"/>
                </a:moveTo>
                <a:lnTo>
                  <a:pt x="57" y="57"/>
                </a:lnTo>
                <a:lnTo>
                  <a:pt x="63" y="54"/>
                </a:lnTo>
                <a:lnTo>
                  <a:pt x="63" y="54"/>
                </a:lnTo>
                <a:lnTo>
                  <a:pt x="60" y="54"/>
                </a:lnTo>
                <a:lnTo>
                  <a:pt x="58" y="54"/>
                </a:lnTo>
                <a:lnTo>
                  <a:pt x="58" y="54"/>
                </a:lnTo>
                <a:lnTo>
                  <a:pt x="57" y="56"/>
                </a:lnTo>
                <a:lnTo>
                  <a:pt x="57" y="57"/>
                </a:lnTo>
                <a:lnTo>
                  <a:pt x="57" y="57"/>
                </a:lnTo>
                <a:close/>
                <a:moveTo>
                  <a:pt x="112" y="62"/>
                </a:moveTo>
                <a:lnTo>
                  <a:pt x="112" y="62"/>
                </a:lnTo>
                <a:lnTo>
                  <a:pt x="110" y="67"/>
                </a:lnTo>
                <a:lnTo>
                  <a:pt x="106" y="73"/>
                </a:lnTo>
                <a:lnTo>
                  <a:pt x="106" y="73"/>
                </a:lnTo>
                <a:lnTo>
                  <a:pt x="107" y="70"/>
                </a:lnTo>
                <a:lnTo>
                  <a:pt x="110" y="68"/>
                </a:lnTo>
                <a:lnTo>
                  <a:pt x="112" y="65"/>
                </a:lnTo>
                <a:lnTo>
                  <a:pt x="112" y="62"/>
                </a:lnTo>
                <a:lnTo>
                  <a:pt x="112" y="62"/>
                </a:lnTo>
                <a:close/>
                <a:moveTo>
                  <a:pt x="25" y="187"/>
                </a:moveTo>
                <a:lnTo>
                  <a:pt x="25" y="187"/>
                </a:lnTo>
                <a:lnTo>
                  <a:pt x="27" y="182"/>
                </a:lnTo>
                <a:lnTo>
                  <a:pt x="28" y="176"/>
                </a:lnTo>
                <a:lnTo>
                  <a:pt x="28" y="176"/>
                </a:lnTo>
                <a:lnTo>
                  <a:pt x="27" y="182"/>
                </a:lnTo>
                <a:lnTo>
                  <a:pt x="25" y="187"/>
                </a:lnTo>
                <a:lnTo>
                  <a:pt x="25" y="187"/>
                </a:lnTo>
                <a:close/>
                <a:moveTo>
                  <a:pt x="66" y="319"/>
                </a:moveTo>
                <a:lnTo>
                  <a:pt x="66" y="319"/>
                </a:lnTo>
                <a:lnTo>
                  <a:pt x="66" y="319"/>
                </a:lnTo>
                <a:lnTo>
                  <a:pt x="66" y="319"/>
                </a:lnTo>
                <a:lnTo>
                  <a:pt x="66" y="317"/>
                </a:lnTo>
                <a:lnTo>
                  <a:pt x="66" y="317"/>
                </a:lnTo>
                <a:lnTo>
                  <a:pt x="66" y="313"/>
                </a:lnTo>
                <a:lnTo>
                  <a:pt x="66" y="313"/>
                </a:lnTo>
                <a:lnTo>
                  <a:pt x="66" y="311"/>
                </a:lnTo>
                <a:lnTo>
                  <a:pt x="66" y="311"/>
                </a:lnTo>
                <a:lnTo>
                  <a:pt x="66" y="319"/>
                </a:lnTo>
                <a:lnTo>
                  <a:pt x="66" y="319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82" y="97"/>
                </a:lnTo>
                <a:lnTo>
                  <a:pt x="82" y="97"/>
                </a:lnTo>
                <a:lnTo>
                  <a:pt x="82" y="97"/>
                </a:lnTo>
                <a:lnTo>
                  <a:pt x="82" y="97"/>
                </a:lnTo>
                <a:lnTo>
                  <a:pt x="72" y="93"/>
                </a:lnTo>
                <a:lnTo>
                  <a:pt x="72" y="93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52" y="76"/>
                </a:moveTo>
                <a:lnTo>
                  <a:pt x="52" y="76"/>
                </a:lnTo>
                <a:lnTo>
                  <a:pt x="52" y="86"/>
                </a:lnTo>
                <a:lnTo>
                  <a:pt x="52" y="86"/>
                </a:lnTo>
                <a:lnTo>
                  <a:pt x="54" y="86"/>
                </a:lnTo>
                <a:lnTo>
                  <a:pt x="54" y="86"/>
                </a:lnTo>
                <a:lnTo>
                  <a:pt x="52" y="76"/>
                </a:lnTo>
                <a:lnTo>
                  <a:pt x="52" y="76"/>
                </a:lnTo>
                <a:close/>
                <a:moveTo>
                  <a:pt x="63" y="191"/>
                </a:moveTo>
                <a:lnTo>
                  <a:pt x="63" y="191"/>
                </a:lnTo>
                <a:lnTo>
                  <a:pt x="61" y="193"/>
                </a:lnTo>
                <a:lnTo>
                  <a:pt x="61" y="194"/>
                </a:lnTo>
                <a:lnTo>
                  <a:pt x="61" y="194"/>
                </a:lnTo>
                <a:lnTo>
                  <a:pt x="63" y="194"/>
                </a:lnTo>
                <a:lnTo>
                  <a:pt x="66" y="194"/>
                </a:lnTo>
                <a:lnTo>
                  <a:pt x="66" y="194"/>
                </a:lnTo>
                <a:lnTo>
                  <a:pt x="63" y="191"/>
                </a:lnTo>
                <a:lnTo>
                  <a:pt x="63" y="191"/>
                </a:lnTo>
                <a:close/>
                <a:moveTo>
                  <a:pt x="66" y="355"/>
                </a:move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43"/>
                </a:lnTo>
                <a:lnTo>
                  <a:pt x="66" y="343"/>
                </a:lnTo>
                <a:lnTo>
                  <a:pt x="66" y="341"/>
                </a:lnTo>
                <a:lnTo>
                  <a:pt x="66" y="341"/>
                </a:lnTo>
                <a:lnTo>
                  <a:pt x="66" y="355"/>
                </a:lnTo>
                <a:lnTo>
                  <a:pt x="66" y="355"/>
                </a:lnTo>
                <a:close/>
                <a:moveTo>
                  <a:pt x="50" y="324"/>
                </a:moveTo>
                <a:lnTo>
                  <a:pt x="50" y="324"/>
                </a:lnTo>
                <a:lnTo>
                  <a:pt x="44" y="316"/>
                </a:lnTo>
                <a:lnTo>
                  <a:pt x="44" y="316"/>
                </a:lnTo>
                <a:lnTo>
                  <a:pt x="47" y="321"/>
                </a:lnTo>
                <a:lnTo>
                  <a:pt x="50" y="324"/>
                </a:lnTo>
                <a:lnTo>
                  <a:pt x="50" y="324"/>
                </a:lnTo>
                <a:close/>
                <a:moveTo>
                  <a:pt x="65" y="254"/>
                </a:moveTo>
                <a:lnTo>
                  <a:pt x="65" y="254"/>
                </a:lnTo>
                <a:lnTo>
                  <a:pt x="65" y="256"/>
                </a:lnTo>
                <a:lnTo>
                  <a:pt x="65" y="256"/>
                </a:lnTo>
                <a:lnTo>
                  <a:pt x="65" y="258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56"/>
                </a:lnTo>
                <a:lnTo>
                  <a:pt x="66" y="256"/>
                </a:lnTo>
                <a:lnTo>
                  <a:pt x="66" y="254"/>
                </a:lnTo>
                <a:lnTo>
                  <a:pt x="66" y="254"/>
                </a:lnTo>
                <a:lnTo>
                  <a:pt x="65" y="254"/>
                </a:lnTo>
                <a:lnTo>
                  <a:pt x="65" y="254"/>
                </a:lnTo>
                <a:close/>
                <a:moveTo>
                  <a:pt x="57" y="26"/>
                </a:moveTo>
                <a:lnTo>
                  <a:pt x="57" y="26"/>
                </a:lnTo>
                <a:lnTo>
                  <a:pt x="61" y="24"/>
                </a:lnTo>
                <a:lnTo>
                  <a:pt x="61" y="24"/>
                </a:lnTo>
                <a:lnTo>
                  <a:pt x="57" y="22"/>
                </a:lnTo>
                <a:lnTo>
                  <a:pt x="57" y="22"/>
                </a:lnTo>
                <a:lnTo>
                  <a:pt x="57" y="26"/>
                </a:lnTo>
                <a:lnTo>
                  <a:pt x="57" y="26"/>
                </a:lnTo>
                <a:close/>
                <a:moveTo>
                  <a:pt x="58" y="106"/>
                </a:moveTo>
                <a:lnTo>
                  <a:pt x="58" y="106"/>
                </a:lnTo>
                <a:lnTo>
                  <a:pt x="61" y="103"/>
                </a:lnTo>
                <a:lnTo>
                  <a:pt x="61" y="103"/>
                </a:lnTo>
                <a:lnTo>
                  <a:pt x="58" y="103"/>
                </a:lnTo>
                <a:lnTo>
                  <a:pt x="58" y="103"/>
                </a:lnTo>
                <a:lnTo>
                  <a:pt x="58" y="106"/>
                </a:lnTo>
                <a:lnTo>
                  <a:pt x="58" y="106"/>
                </a:lnTo>
                <a:close/>
                <a:moveTo>
                  <a:pt x="66" y="201"/>
                </a:moveTo>
                <a:lnTo>
                  <a:pt x="66" y="201"/>
                </a:lnTo>
                <a:lnTo>
                  <a:pt x="65" y="202"/>
                </a:lnTo>
                <a:lnTo>
                  <a:pt x="65" y="202"/>
                </a:lnTo>
                <a:lnTo>
                  <a:pt x="65" y="202"/>
                </a:lnTo>
                <a:lnTo>
                  <a:pt x="65" y="202"/>
                </a:lnTo>
                <a:lnTo>
                  <a:pt x="65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1"/>
                </a:lnTo>
                <a:lnTo>
                  <a:pt x="66" y="201"/>
                </a:lnTo>
                <a:close/>
                <a:moveTo>
                  <a:pt x="69" y="302"/>
                </a:moveTo>
                <a:lnTo>
                  <a:pt x="69" y="302"/>
                </a:lnTo>
                <a:lnTo>
                  <a:pt x="71" y="302"/>
                </a:lnTo>
                <a:lnTo>
                  <a:pt x="71" y="30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302"/>
                </a:lnTo>
                <a:lnTo>
                  <a:pt x="69" y="302"/>
                </a:lnTo>
                <a:lnTo>
                  <a:pt x="69" y="302"/>
                </a:lnTo>
                <a:lnTo>
                  <a:pt x="69" y="302"/>
                </a:lnTo>
                <a:close/>
                <a:moveTo>
                  <a:pt x="91" y="43"/>
                </a:moveTo>
                <a:lnTo>
                  <a:pt x="91" y="43"/>
                </a:lnTo>
                <a:lnTo>
                  <a:pt x="98" y="43"/>
                </a:lnTo>
                <a:lnTo>
                  <a:pt x="98" y="43"/>
                </a:lnTo>
                <a:lnTo>
                  <a:pt x="106" y="46"/>
                </a:lnTo>
                <a:lnTo>
                  <a:pt x="106" y="46"/>
                </a:lnTo>
                <a:lnTo>
                  <a:pt x="102" y="45"/>
                </a:lnTo>
                <a:lnTo>
                  <a:pt x="102" y="45"/>
                </a:lnTo>
                <a:lnTo>
                  <a:pt x="96" y="43"/>
                </a:lnTo>
                <a:lnTo>
                  <a:pt x="91" y="43"/>
                </a:lnTo>
                <a:lnTo>
                  <a:pt x="91" y="43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88" y="166"/>
                </a:lnTo>
                <a:lnTo>
                  <a:pt x="84" y="164"/>
                </a:lnTo>
                <a:lnTo>
                  <a:pt x="84" y="164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65" y="125"/>
                </a:moveTo>
                <a:lnTo>
                  <a:pt x="65" y="125"/>
                </a:lnTo>
                <a:lnTo>
                  <a:pt x="63" y="123"/>
                </a:lnTo>
                <a:lnTo>
                  <a:pt x="63" y="123"/>
                </a:lnTo>
                <a:lnTo>
                  <a:pt x="61" y="123"/>
                </a:lnTo>
                <a:lnTo>
                  <a:pt x="60" y="123"/>
                </a:lnTo>
                <a:lnTo>
                  <a:pt x="60" y="123"/>
                </a:lnTo>
                <a:lnTo>
                  <a:pt x="63" y="125"/>
                </a:lnTo>
                <a:lnTo>
                  <a:pt x="65" y="125"/>
                </a:lnTo>
                <a:lnTo>
                  <a:pt x="65" y="125"/>
                </a:lnTo>
                <a:close/>
                <a:moveTo>
                  <a:pt x="71" y="311"/>
                </a:moveTo>
                <a:lnTo>
                  <a:pt x="71" y="311"/>
                </a:lnTo>
                <a:lnTo>
                  <a:pt x="71" y="303"/>
                </a:lnTo>
                <a:lnTo>
                  <a:pt x="71" y="303"/>
                </a:lnTo>
                <a:lnTo>
                  <a:pt x="69" y="303"/>
                </a:lnTo>
                <a:lnTo>
                  <a:pt x="69" y="303"/>
                </a:lnTo>
                <a:lnTo>
                  <a:pt x="69" y="305"/>
                </a:lnTo>
                <a:lnTo>
                  <a:pt x="69" y="305"/>
                </a:lnTo>
                <a:lnTo>
                  <a:pt x="69" y="311"/>
                </a:lnTo>
                <a:lnTo>
                  <a:pt x="69" y="311"/>
                </a:lnTo>
                <a:lnTo>
                  <a:pt x="71" y="311"/>
                </a:lnTo>
                <a:lnTo>
                  <a:pt x="71" y="311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57" y="79"/>
                </a:lnTo>
                <a:lnTo>
                  <a:pt x="57" y="79"/>
                </a:lnTo>
                <a:lnTo>
                  <a:pt x="57" y="84"/>
                </a:lnTo>
                <a:lnTo>
                  <a:pt x="57" y="84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66" y="187"/>
                </a:moveTo>
                <a:lnTo>
                  <a:pt x="66" y="187"/>
                </a:lnTo>
                <a:lnTo>
                  <a:pt x="66" y="187"/>
                </a:lnTo>
                <a:lnTo>
                  <a:pt x="66" y="187"/>
                </a:lnTo>
                <a:lnTo>
                  <a:pt x="63" y="185"/>
                </a:lnTo>
                <a:lnTo>
                  <a:pt x="63" y="185"/>
                </a:lnTo>
                <a:lnTo>
                  <a:pt x="63" y="187"/>
                </a:lnTo>
                <a:lnTo>
                  <a:pt x="63" y="188"/>
                </a:lnTo>
                <a:lnTo>
                  <a:pt x="63" y="188"/>
                </a:lnTo>
                <a:lnTo>
                  <a:pt x="66" y="187"/>
                </a:lnTo>
                <a:lnTo>
                  <a:pt x="66" y="187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3" y="95"/>
                </a:lnTo>
                <a:lnTo>
                  <a:pt x="43" y="95"/>
                </a:lnTo>
                <a:lnTo>
                  <a:pt x="38" y="98"/>
                </a:lnTo>
                <a:lnTo>
                  <a:pt x="38" y="98"/>
                </a:lnTo>
                <a:lnTo>
                  <a:pt x="41" y="98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19" y="34"/>
                </a:moveTo>
                <a:lnTo>
                  <a:pt x="19" y="34"/>
                </a:lnTo>
                <a:lnTo>
                  <a:pt x="24" y="30"/>
                </a:lnTo>
                <a:lnTo>
                  <a:pt x="25" y="29"/>
                </a:lnTo>
                <a:lnTo>
                  <a:pt x="25" y="29"/>
                </a:lnTo>
                <a:lnTo>
                  <a:pt x="22" y="30"/>
                </a:lnTo>
                <a:lnTo>
                  <a:pt x="19" y="34"/>
                </a:lnTo>
                <a:lnTo>
                  <a:pt x="19" y="34"/>
                </a:lnTo>
                <a:close/>
                <a:moveTo>
                  <a:pt x="60" y="98"/>
                </a:moveTo>
                <a:lnTo>
                  <a:pt x="60" y="98"/>
                </a:lnTo>
                <a:lnTo>
                  <a:pt x="60" y="100"/>
                </a:lnTo>
                <a:lnTo>
                  <a:pt x="60" y="100"/>
                </a:lnTo>
                <a:lnTo>
                  <a:pt x="68" y="101"/>
                </a:lnTo>
                <a:lnTo>
                  <a:pt x="68" y="101"/>
                </a:lnTo>
                <a:lnTo>
                  <a:pt x="68" y="100"/>
                </a:lnTo>
                <a:lnTo>
                  <a:pt x="68" y="100"/>
                </a:lnTo>
                <a:lnTo>
                  <a:pt x="60" y="98"/>
                </a:lnTo>
                <a:lnTo>
                  <a:pt x="60" y="98"/>
                </a:lnTo>
                <a:close/>
                <a:moveTo>
                  <a:pt x="20" y="73"/>
                </a:moveTo>
                <a:lnTo>
                  <a:pt x="20" y="73"/>
                </a:lnTo>
                <a:lnTo>
                  <a:pt x="17" y="68"/>
                </a:lnTo>
                <a:lnTo>
                  <a:pt x="16" y="64"/>
                </a:lnTo>
                <a:lnTo>
                  <a:pt x="16" y="64"/>
                </a:lnTo>
                <a:lnTo>
                  <a:pt x="16" y="65"/>
                </a:lnTo>
                <a:lnTo>
                  <a:pt x="17" y="68"/>
                </a:lnTo>
                <a:lnTo>
                  <a:pt x="20" y="73"/>
                </a:lnTo>
                <a:lnTo>
                  <a:pt x="20" y="73"/>
                </a:lnTo>
                <a:close/>
                <a:moveTo>
                  <a:pt x="71" y="317"/>
                </a:moveTo>
                <a:lnTo>
                  <a:pt x="71" y="317"/>
                </a:lnTo>
                <a:lnTo>
                  <a:pt x="69" y="317"/>
                </a:lnTo>
                <a:lnTo>
                  <a:pt x="69" y="317"/>
                </a:lnTo>
                <a:lnTo>
                  <a:pt x="69" y="319"/>
                </a:lnTo>
                <a:lnTo>
                  <a:pt x="69" y="319"/>
                </a:lnTo>
                <a:lnTo>
                  <a:pt x="69" y="324"/>
                </a:lnTo>
                <a:lnTo>
                  <a:pt x="69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19"/>
                </a:lnTo>
                <a:lnTo>
                  <a:pt x="71" y="319"/>
                </a:lnTo>
                <a:lnTo>
                  <a:pt x="71" y="317"/>
                </a:lnTo>
                <a:lnTo>
                  <a:pt x="71" y="317"/>
                </a:lnTo>
                <a:close/>
                <a:moveTo>
                  <a:pt x="52" y="11"/>
                </a:move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4" y="11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0" y="10"/>
                </a:lnTo>
                <a:lnTo>
                  <a:pt x="50" y="10"/>
                </a:lnTo>
                <a:lnTo>
                  <a:pt x="52" y="11"/>
                </a:lnTo>
                <a:lnTo>
                  <a:pt x="52" y="11"/>
                </a:lnTo>
                <a:close/>
                <a:moveTo>
                  <a:pt x="39" y="248"/>
                </a:moveTo>
                <a:lnTo>
                  <a:pt x="39" y="248"/>
                </a:lnTo>
                <a:lnTo>
                  <a:pt x="39" y="256"/>
                </a:lnTo>
                <a:lnTo>
                  <a:pt x="39" y="256"/>
                </a:lnTo>
                <a:lnTo>
                  <a:pt x="39" y="248"/>
                </a:lnTo>
                <a:lnTo>
                  <a:pt x="39" y="24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63" y="112"/>
                </a:lnTo>
                <a:lnTo>
                  <a:pt x="63" y="112"/>
                </a:lnTo>
                <a:lnTo>
                  <a:pt x="68" y="112"/>
                </a:lnTo>
                <a:lnTo>
                  <a:pt x="68" y="112"/>
                </a:lnTo>
                <a:lnTo>
                  <a:pt x="68" y="109"/>
                </a:lnTo>
                <a:lnTo>
                  <a:pt x="68" y="109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121" y="46"/>
                </a:moveTo>
                <a:lnTo>
                  <a:pt x="121" y="46"/>
                </a:lnTo>
                <a:lnTo>
                  <a:pt x="121" y="59"/>
                </a:lnTo>
                <a:lnTo>
                  <a:pt x="121" y="59"/>
                </a:lnTo>
                <a:lnTo>
                  <a:pt x="123" y="52"/>
                </a:lnTo>
                <a:lnTo>
                  <a:pt x="121" y="46"/>
                </a:lnTo>
                <a:lnTo>
                  <a:pt x="121" y="46"/>
                </a:lnTo>
                <a:close/>
                <a:moveTo>
                  <a:pt x="95" y="34"/>
                </a:moveTo>
                <a:lnTo>
                  <a:pt x="95" y="34"/>
                </a:lnTo>
                <a:lnTo>
                  <a:pt x="91" y="34"/>
                </a:lnTo>
                <a:lnTo>
                  <a:pt x="91" y="34"/>
                </a:lnTo>
                <a:lnTo>
                  <a:pt x="90" y="32"/>
                </a:lnTo>
                <a:lnTo>
                  <a:pt x="90" y="32"/>
                </a:lnTo>
                <a:lnTo>
                  <a:pt x="88" y="34"/>
                </a:lnTo>
                <a:lnTo>
                  <a:pt x="88" y="34"/>
                </a:lnTo>
                <a:lnTo>
                  <a:pt x="91" y="34"/>
                </a:lnTo>
                <a:lnTo>
                  <a:pt x="95" y="34"/>
                </a:lnTo>
                <a:lnTo>
                  <a:pt x="95" y="34"/>
                </a:lnTo>
                <a:close/>
                <a:moveTo>
                  <a:pt x="114" y="51"/>
                </a:moveTo>
                <a:lnTo>
                  <a:pt x="114" y="51"/>
                </a:lnTo>
                <a:lnTo>
                  <a:pt x="114" y="54"/>
                </a:lnTo>
                <a:lnTo>
                  <a:pt x="114" y="54"/>
                </a:lnTo>
                <a:lnTo>
                  <a:pt x="115" y="59"/>
                </a:lnTo>
                <a:lnTo>
                  <a:pt x="115" y="59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56"/>
                </a:lnTo>
                <a:lnTo>
                  <a:pt x="114" y="51"/>
                </a:lnTo>
                <a:lnTo>
                  <a:pt x="114" y="51"/>
                </a:lnTo>
                <a:close/>
                <a:moveTo>
                  <a:pt x="61" y="174"/>
                </a:moveTo>
                <a:lnTo>
                  <a:pt x="61" y="174"/>
                </a:lnTo>
                <a:lnTo>
                  <a:pt x="61" y="176"/>
                </a:lnTo>
                <a:lnTo>
                  <a:pt x="63" y="177"/>
                </a:lnTo>
                <a:lnTo>
                  <a:pt x="63" y="177"/>
                </a:lnTo>
                <a:lnTo>
                  <a:pt x="65" y="176"/>
                </a:lnTo>
                <a:lnTo>
                  <a:pt x="65" y="174"/>
                </a:lnTo>
                <a:lnTo>
                  <a:pt x="65" y="174"/>
                </a:lnTo>
                <a:lnTo>
                  <a:pt x="61" y="174"/>
                </a:lnTo>
                <a:lnTo>
                  <a:pt x="61" y="174"/>
                </a:lnTo>
                <a:close/>
                <a:moveTo>
                  <a:pt x="79" y="273"/>
                </a:moveTo>
                <a:lnTo>
                  <a:pt x="79" y="273"/>
                </a:lnTo>
                <a:lnTo>
                  <a:pt x="74" y="276"/>
                </a:lnTo>
                <a:lnTo>
                  <a:pt x="74" y="276"/>
                </a:lnTo>
                <a:lnTo>
                  <a:pt x="74" y="276"/>
                </a:lnTo>
                <a:lnTo>
                  <a:pt x="74" y="276"/>
                </a:lnTo>
                <a:lnTo>
                  <a:pt x="79" y="275"/>
                </a:lnTo>
                <a:lnTo>
                  <a:pt x="79" y="275"/>
                </a:lnTo>
                <a:lnTo>
                  <a:pt x="79" y="273"/>
                </a:lnTo>
                <a:lnTo>
                  <a:pt x="79" y="273"/>
                </a:lnTo>
                <a:close/>
                <a:moveTo>
                  <a:pt x="61" y="73"/>
                </a:moveTo>
                <a:lnTo>
                  <a:pt x="61" y="73"/>
                </a:lnTo>
                <a:lnTo>
                  <a:pt x="57" y="70"/>
                </a:lnTo>
                <a:lnTo>
                  <a:pt x="57" y="70"/>
                </a:lnTo>
                <a:lnTo>
                  <a:pt x="57" y="71"/>
                </a:lnTo>
                <a:lnTo>
                  <a:pt x="57" y="71"/>
                </a:lnTo>
                <a:lnTo>
                  <a:pt x="61" y="73"/>
                </a:lnTo>
                <a:lnTo>
                  <a:pt x="61" y="73"/>
                </a:lnTo>
                <a:close/>
                <a:moveTo>
                  <a:pt x="66" y="171"/>
                </a:moveTo>
                <a:lnTo>
                  <a:pt x="66" y="171"/>
                </a:lnTo>
                <a:lnTo>
                  <a:pt x="63" y="171"/>
                </a:lnTo>
                <a:lnTo>
                  <a:pt x="63" y="171"/>
                </a:lnTo>
                <a:lnTo>
                  <a:pt x="66" y="172"/>
                </a:lnTo>
                <a:lnTo>
                  <a:pt x="66" y="172"/>
                </a:lnTo>
                <a:lnTo>
                  <a:pt x="66" y="171"/>
                </a:lnTo>
                <a:lnTo>
                  <a:pt x="66" y="171"/>
                </a:lnTo>
                <a:close/>
                <a:moveTo>
                  <a:pt x="27" y="130"/>
                </a:moveTo>
                <a:lnTo>
                  <a:pt x="27" y="130"/>
                </a:lnTo>
                <a:lnTo>
                  <a:pt x="27" y="133"/>
                </a:lnTo>
                <a:lnTo>
                  <a:pt x="30" y="136"/>
                </a:lnTo>
                <a:lnTo>
                  <a:pt x="30" y="136"/>
                </a:lnTo>
                <a:lnTo>
                  <a:pt x="28" y="133"/>
                </a:lnTo>
                <a:lnTo>
                  <a:pt x="27" y="130"/>
                </a:lnTo>
                <a:lnTo>
                  <a:pt x="27" y="130"/>
                </a:lnTo>
                <a:close/>
                <a:moveTo>
                  <a:pt x="98" y="40"/>
                </a:moveTo>
                <a:lnTo>
                  <a:pt x="98" y="40"/>
                </a:lnTo>
                <a:lnTo>
                  <a:pt x="102" y="41"/>
                </a:lnTo>
                <a:lnTo>
                  <a:pt x="102" y="41"/>
                </a:lnTo>
                <a:lnTo>
                  <a:pt x="107" y="43"/>
                </a:lnTo>
                <a:lnTo>
                  <a:pt x="107" y="43"/>
                </a:lnTo>
                <a:lnTo>
                  <a:pt x="102" y="41"/>
                </a:lnTo>
                <a:lnTo>
                  <a:pt x="98" y="40"/>
                </a:lnTo>
                <a:lnTo>
                  <a:pt x="98" y="40"/>
                </a:lnTo>
                <a:close/>
                <a:moveTo>
                  <a:pt x="68" y="248"/>
                </a:moveTo>
                <a:lnTo>
                  <a:pt x="68" y="248"/>
                </a:lnTo>
                <a:lnTo>
                  <a:pt x="65" y="246"/>
                </a:lnTo>
                <a:lnTo>
                  <a:pt x="65" y="246"/>
                </a:lnTo>
                <a:lnTo>
                  <a:pt x="66" y="250"/>
                </a:lnTo>
                <a:lnTo>
                  <a:pt x="66" y="250"/>
                </a:lnTo>
                <a:lnTo>
                  <a:pt x="68" y="248"/>
                </a:lnTo>
                <a:lnTo>
                  <a:pt x="68" y="248"/>
                </a:lnTo>
                <a:close/>
                <a:moveTo>
                  <a:pt x="60" y="35"/>
                </a:moveTo>
                <a:lnTo>
                  <a:pt x="60" y="35"/>
                </a:lnTo>
                <a:lnTo>
                  <a:pt x="60" y="34"/>
                </a:lnTo>
                <a:lnTo>
                  <a:pt x="60" y="34"/>
                </a:lnTo>
                <a:lnTo>
                  <a:pt x="57" y="34"/>
                </a:lnTo>
                <a:lnTo>
                  <a:pt x="57" y="34"/>
                </a:lnTo>
                <a:lnTo>
                  <a:pt x="57" y="37"/>
                </a:lnTo>
                <a:lnTo>
                  <a:pt x="57" y="37"/>
                </a:lnTo>
                <a:lnTo>
                  <a:pt x="60" y="35"/>
                </a:lnTo>
                <a:lnTo>
                  <a:pt x="60" y="35"/>
                </a:lnTo>
                <a:close/>
                <a:moveTo>
                  <a:pt x="66" y="209"/>
                </a:moveTo>
                <a:lnTo>
                  <a:pt x="66" y="209"/>
                </a:lnTo>
                <a:lnTo>
                  <a:pt x="63" y="205"/>
                </a:lnTo>
                <a:lnTo>
                  <a:pt x="63" y="205"/>
                </a:lnTo>
                <a:lnTo>
                  <a:pt x="63" y="207"/>
                </a:lnTo>
                <a:lnTo>
                  <a:pt x="63" y="207"/>
                </a:lnTo>
                <a:lnTo>
                  <a:pt x="63" y="209"/>
                </a:lnTo>
                <a:lnTo>
                  <a:pt x="63" y="209"/>
                </a:lnTo>
                <a:lnTo>
                  <a:pt x="66" y="209"/>
                </a:lnTo>
                <a:lnTo>
                  <a:pt x="66" y="209"/>
                </a:lnTo>
                <a:close/>
                <a:moveTo>
                  <a:pt x="33" y="141"/>
                </a:moveTo>
                <a:lnTo>
                  <a:pt x="33" y="141"/>
                </a:lnTo>
                <a:lnTo>
                  <a:pt x="38" y="144"/>
                </a:lnTo>
                <a:lnTo>
                  <a:pt x="38" y="144"/>
                </a:lnTo>
                <a:lnTo>
                  <a:pt x="36" y="142"/>
                </a:lnTo>
                <a:lnTo>
                  <a:pt x="33" y="141"/>
                </a:lnTo>
                <a:lnTo>
                  <a:pt x="33" y="141"/>
                </a:lnTo>
                <a:close/>
                <a:moveTo>
                  <a:pt x="61" y="171"/>
                </a:moveTo>
                <a:lnTo>
                  <a:pt x="61" y="171"/>
                </a:lnTo>
                <a:lnTo>
                  <a:pt x="63" y="169"/>
                </a:lnTo>
                <a:lnTo>
                  <a:pt x="63" y="169"/>
                </a:lnTo>
                <a:lnTo>
                  <a:pt x="60" y="168"/>
                </a:lnTo>
                <a:lnTo>
                  <a:pt x="60" y="168"/>
                </a:lnTo>
                <a:lnTo>
                  <a:pt x="60" y="169"/>
                </a:lnTo>
                <a:lnTo>
                  <a:pt x="61" y="171"/>
                </a:lnTo>
                <a:lnTo>
                  <a:pt x="61" y="171"/>
                </a:lnTo>
                <a:close/>
                <a:moveTo>
                  <a:pt x="66" y="190"/>
                </a:moveTo>
                <a:lnTo>
                  <a:pt x="66" y="190"/>
                </a:lnTo>
                <a:lnTo>
                  <a:pt x="65" y="190"/>
                </a:lnTo>
                <a:lnTo>
                  <a:pt x="65" y="190"/>
                </a:lnTo>
                <a:lnTo>
                  <a:pt x="66" y="193"/>
                </a:lnTo>
                <a:lnTo>
                  <a:pt x="66" y="193"/>
                </a:lnTo>
                <a:lnTo>
                  <a:pt x="66" y="190"/>
                </a:lnTo>
                <a:lnTo>
                  <a:pt x="66" y="190"/>
                </a:lnTo>
                <a:close/>
                <a:moveTo>
                  <a:pt x="58" y="38"/>
                </a:moveTo>
                <a:lnTo>
                  <a:pt x="58" y="38"/>
                </a:lnTo>
                <a:lnTo>
                  <a:pt x="66" y="35"/>
                </a:lnTo>
                <a:lnTo>
                  <a:pt x="66" y="35"/>
                </a:lnTo>
                <a:lnTo>
                  <a:pt x="61" y="37"/>
                </a:lnTo>
                <a:lnTo>
                  <a:pt x="58" y="38"/>
                </a:lnTo>
                <a:lnTo>
                  <a:pt x="58" y="38"/>
                </a:lnTo>
                <a:close/>
                <a:moveTo>
                  <a:pt x="57" y="48"/>
                </a:moveTo>
                <a:lnTo>
                  <a:pt x="57" y="48"/>
                </a:lnTo>
                <a:lnTo>
                  <a:pt x="60" y="46"/>
                </a:lnTo>
                <a:lnTo>
                  <a:pt x="60" y="46"/>
                </a:lnTo>
                <a:lnTo>
                  <a:pt x="57" y="45"/>
                </a:lnTo>
                <a:lnTo>
                  <a:pt x="57" y="45"/>
                </a:lnTo>
                <a:lnTo>
                  <a:pt x="57" y="48"/>
                </a:lnTo>
                <a:lnTo>
                  <a:pt x="57" y="48"/>
                </a:lnTo>
                <a:close/>
                <a:moveTo>
                  <a:pt x="65" y="158"/>
                </a:moveTo>
                <a:lnTo>
                  <a:pt x="65" y="158"/>
                </a:lnTo>
                <a:lnTo>
                  <a:pt x="61" y="158"/>
                </a:lnTo>
                <a:lnTo>
                  <a:pt x="61" y="158"/>
                </a:lnTo>
                <a:lnTo>
                  <a:pt x="61" y="158"/>
                </a:lnTo>
                <a:lnTo>
                  <a:pt x="61" y="158"/>
                </a:lnTo>
                <a:lnTo>
                  <a:pt x="63" y="160"/>
                </a:lnTo>
                <a:lnTo>
                  <a:pt x="65" y="158"/>
                </a:lnTo>
                <a:lnTo>
                  <a:pt x="65" y="158"/>
                </a:lnTo>
                <a:close/>
                <a:moveTo>
                  <a:pt x="66" y="224"/>
                </a:moveTo>
                <a:lnTo>
                  <a:pt x="66" y="224"/>
                </a:lnTo>
                <a:lnTo>
                  <a:pt x="65" y="224"/>
                </a:lnTo>
                <a:lnTo>
                  <a:pt x="65" y="226"/>
                </a:lnTo>
                <a:lnTo>
                  <a:pt x="65" y="226"/>
                </a:lnTo>
                <a:lnTo>
                  <a:pt x="66" y="224"/>
                </a:lnTo>
                <a:lnTo>
                  <a:pt x="66" y="224"/>
                </a:lnTo>
                <a:close/>
                <a:moveTo>
                  <a:pt x="27" y="38"/>
                </a:moveTo>
                <a:lnTo>
                  <a:pt x="27" y="38"/>
                </a:lnTo>
                <a:lnTo>
                  <a:pt x="31" y="35"/>
                </a:lnTo>
                <a:lnTo>
                  <a:pt x="31" y="35"/>
                </a:lnTo>
                <a:lnTo>
                  <a:pt x="30" y="37"/>
                </a:lnTo>
                <a:lnTo>
                  <a:pt x="27" y="38"/>
                </a:lnTo>
                <a:lnTo>
                  <a:pt x="27" y="38"/>
                </a:lnTo>
                <a:close/>
                <a:moveTo>
                  <a:pt x="65" y="136"/>
                </a:moveTo>
                <a:lnTo>
                  <a:pt x="65" y="136"/>
                </a:lnTo>
                <a:lnTo>
                  <a:pt x="66" y="136"/>
                </a:lnTo>
                <a:lnTo>
                  <a:pt x="66" y="136"/>
                </a:lnTo>
                <a:lnTo>
                  <a:pt x="66" y="134"/>
                </a:lnTo>
                <a:lnTo>
                  <a:pt x="66" y="134"/>
                </a:lnTo>
                <a:lnTo>
                  <a:pt x="65" y="136"/>
                </a:lnTo>
                <a:lnTo>
                  <a:pt x="65" y="136"/>
                </a:lnTo>
                <a:close/>
                <a:moveTo>
                  <a:pt x="82" y="288"/>
                </a:moveTo>
                <a:lnTo>
                  <a:pt x="82" y="288"/>
                </a:lnTo>
                <a:lnTo>
                  <a:pt x="77" y="284"/>
                </a:lnTo>
                <a:lnTo>
                  <a:pt x="77" y="284"/>
                </a:lnTo>
                <a:lnTo>
                  <a:pt x="82" y="288"/>
                </a:lnTo>
                <a:lnTo>
                  <a:pt x="82" y="288"/>
                </a:lnTo>
                <a:close/>
                <a:moveTo>
                  <a:pt x="66" y="245"/>
                </a:moveTo>
                <a:lnTo>
                  <a:pt x="66" y="245"/>
                </a:lnTo>
                <a:lnTo>
                  <a:pt x="66" y="242"/>
                </a:lnTo>
                <a:lnTo>
                  <a:pt x="66" y="242"/>
                </a:lnTo>
                <a:lnTo>
                  <a:pt x="66" y="243"/>
                </a:lnTo>
                <a:lnTo>
                  <a:pt x="66" y="245"/>
                </a:lnTo>
                <a:lnTo>
                  <a:pt x="66" y="245"/>
                </a:lnTo>
                <a:close/>
                <a:moveTo>
                  <a:pt x="13" y="54"/>
                </a:moveTo>
                <a:lnTo>
                  <a:pt x="13" y="54"/>
                </a:lnTo>
                <a:lnTo>
                  <a:pt x="14" y="51"/>
                </a:lnTo>
                <a:lnTo>
                  <a:pt x="14" y="51"/>
                </a:lnTo>
                <a:lnTo>
                  <a:pt x="14" y="49"/>
                </a:lnTo>
                <a:lnTo>
                  <a:pt x="14" y="49"/>
                </a:lnTo>
                <a:lnTo>
                  <a:pt x="13" y="54"/>
                </a:lnTo>
                <a:lnTo>
                  <a:pt x="13" y="54"/>
                </a:lnTo>
                <a:close/>
                <a:moveTo>
                  <a:pt x="50" y="229"/>
                </a:moveTo>
                <a:lnTo>
                  <a:pt x="50" y="229"/>
                </a:lnTo>
                <a:lnTo>
                  <a:pt x="47" y="232"/>
                </a:lnTo>
                <a:lnTo>
                  <a:pt x="46" y="234"/>
                </a:lnTo>
                <a:lnTo>
                  <a:pt x="46" y="234"/>
                </a:lnTo>
                <a:lnTo>
                  <a:pt x="50" y="229"/>
                </a:lnTo>
                <a:lnTo>
                  <a:pt x="50" y="229"/>
                </a:lnTo>
                <a:close/>
                <a:moveTo>
                  <a:pt x="60" y="226"/>
                </a:moveTo>
                <a:lnTo>
                  <a:pt x="60" y="226"/>
                </a:lnTo>
                <a:lnTo>
                  <a:pt x="61" y="224"/>
                </a:lnTo>
                <a:lnTo>
                  <a:pt x="61" y="223"/>
                </a:lnTo>
                <a:lnTo>
                  <a:pt x="61" y="223"/>
                </a:lnTo>
                <a:lnTo>
                  <a:pt x="60" y="224"/>
                </a:lnTo>
                <a:lnTo>
                  <a:pt x="60" y="226"/>
                </a:lnTo>
                <a:lnTo>
                  <a:pt x="60" y="226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31" y="43"/>
                </a:lnTo>
                <a:lnTo>
                  <a:pt x="31" y="43"/>
                </a:lnTo>
                <a:lnTo>
                  <a:pt x="28" y="43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99" y="29"/>
                </a:moveTo>
                <a:lnTo>
                  <a:pt x="99" y="29"/>
                </a:lnTo>
                <a:lnTo>
                  <a:pt x="102" y="29"/>
                </a:lnTo>
                <a:lnTo>
                  <a:pt x="102" y="29"/>
                </a:lnTo>
                <a:lnTo>
                  <a:pt x="101" y="27"/>
                </a:lnTo>
                <a:lnTo>
                  <a:pt x="99" y="29"/>
                </a:lnTo>
                <a:lnTo>
                  <a:pt x="99" y="29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60" y="177"/>
                </a:lnTo>
                <a:lnTo>
                  <a:pt x="60" y="177"/>
                </a:lnTo>
                <a:lnTo>
                  <a:pt x="60" y="180"/>
                </a:lnTo>
                <a:lnTo>
                  <a:pt x="60" y="180"/>
                </a:lnTo>
                <a:lnTo>
                  <a:pt x="61" y="179"/>
                </a:lnTo>
                <a:lnTo>
                  <a:pt x="61" y="179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101" y="37"/>
                </a:move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4" y="38"/>
                </a:lnTo>
                <a:lnTo>
                  <a:pt x="104" y="38"/>
                </a:lnTo>
                <a:lnTo>
                  <a:pt x="102" y="37"/>
                </a:lnTo>
                <a:lnTo>
                  <a:pt x="101" y="37"/>
                </a:lnTo>
                <a:lnTo>
                  <a:pt x="101" y="37"/>
                </a:lnTo>
                <a:close/>
                <a:moveTo>
                  <a:pt x="66" y="262"/>
                </a:moveTo>
                <a:lnTo>
                  <a:pt x="66" y="262"/>
                </a:lnTo>
                <a:lnTo>
                  <a:pt x="65" y="261"/>
                </a:lnTo>
                <a:lnTo>
                  <a:pt x="65" y="261"/>
                </a:lnTo>
                <a:lnTo>
                  <a:pt x="65" y="264"/>
                </a:lnTo>
                <a:lnTo>
                  <a:pt x="65" y="264"/>
                </a:lnTo>
                <a:lnTo>
                  <a:pt x="66" y="262"/>
                </a:lnTo>
                <a:lnTo>
                  <a:pt x="66" y="262"/>
                </a:lnTo>
                <a:close/>
                <a:moveTo>
                  <a:pt x="63" y="138"/>
                </a:moveTo>
                <a:lnTo>
                  <a:pt x="63" y="138"/>
                </a:lnTo>
                <a:lnTo>
                  <a:pt x="61" y="138"/>
                </a:lnTo>
                <a:lnTo>
                  <a:pt x="61" y="138"/>
                </a:lnTo>
                <a:lnTo>
                  <a:pt x="60" y="139"/>
                </a:lnTo>
                <a:lnTo>
                  <a:pt x="60" y="139"/>
                </a:lnTo>
                <a:lnTo>
                  <a:pt x="63" y="138"/>
                </a:lnTo>
                <a:lnTo>
                  <a:pt x="63" y="138"/>
                </a:lnTo>
                <a:close/>
                <a:moveTo>
                  <a:pt x="66" y="302"/>
                </a:moveTo>
                <a:lnTo>
                  <a:pt x="66" y="302"/>
                </a:lnTo>
                <a:lnTo>
                  <a:pt x="66" y="305"/>
                </a:lnTo>
                <a:lnTo>
                  <a:pt x="66" y="305"/>
                </a:lnTo>
                <a:lnTo>
                  <a:pt x="68" y="303"/>
                </a:lnTo>
                <a:lnTo>
                  <a:pt x="68" y="303"/>
                </a:lnTo>
                <a:lnTo>
                  <a:pt x="66" y="302"/>
                </a:lnTo>
                <a:lnTo>
                  <a:pt x="66" y="302"/>
                </a:lnTo>
                <a:close/>
                <a:moveTo>
                  <a:pt x="63" y="52"/>
                </a:moveTo>
                <a:lnTo>
                  <a:pt x="63" y="52"/>
                </a:lnTo>
                <a:lnTo>
                  <a:pt x="66" y="52"/>
                </a:lnTo>
                <a:lnTo>
                  <a:pt x="66" y="52"/>
                </a:lnTo>
                <a:lnTo>
                  <a:pt x="65" y="51"/>
                </a:lnTo>
                <a:lnTo>
                  <a:pt x="65" y="51"/>
                </a:lnTo>
                <a:lnTo>
                  <a:pt x="63" y="52"/>
                </a:lnTo>
                <a:lnTo>
                  <a:pt x="63" y="52"/>
                </a:lnTo>
                <a:close/>
                <a:moveTo>
                  <a:pt x="63" y="265"/>
                </a:moveTo>
                <a:lnTo>
                  <a:pt x="63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3" y="265"/>
                </a:lnTo>
                <a:lnTo>
                  <a:pt x="63" y="265"/>
                </a:lnTo>
                <a:close/>
                <a:moveTo>
                  <a:pt x="65" y="199"/>
                </a:moveTo>
                <a:lnTo>
                  <a:pt x="65" y="199"/>
                </a:lnTo>
                <a:lnTo>
                  <a:pt x="65" y="199"/>
                </a:lnTo>
                <a:lnTo>
                  <a:pt x="65" y="199"/>
                </a:lnTo>
                <a:lnTo>
                  <a:pt x="65" y="198"/>
                </a:lnTo>
                <a:lnTo>
                  <a:pt x="65" y="198"/>
                </a:lnTo>
                <a:lnTo>
                  <a:pt x="63" y="201"/>
                </a:lnTo>
                <a:lnTo>
                  <a:pt x="63" y="201"/>
                </a:lnTo>
                <a:lnTo>
                  <a:pt x="65" y="199"/>
                </a:lnTo>
                <a:lnTo>
                  <a:pt x="65" y="199"/>
                </a:lnTo>
                <a:close/>
                <a:moveTo>
                  <a:pt x="61" y="327"/>
                </a:moveTo>
                <a:lnTo>
                  <a:pt x="61" y="327"/>
                </a:lnTo>
                <a:lnTo>
                  <a:pt x="60" y="327"/>
                </a:lnTo>
                <a:lnTo>
                  <a:pt x="60" y="327"/>
                </a:lnTo>
                <a:lnTo>
                  <a:pt x="60" y="327"/>
                </a:lnTo>
                <a:lnTo>
                  <a:pt x="60" y="327"/>
                </a:lnTo>
                <a:lnTo>
                  <a:pt x="61" y="329"/>
                </a:lnTo>
                <a:lnTo>
                  <a:pt x="61" y="327"/>
                </a:lnTo>
                <a:lnTo>
                  <a:pt x="61" y="327"/>
                </a:lnTo>
                <a:close/>
                <a:moveTo>
                  <a:pt x="66" y="335"/>
                </a:moveTo>
                <a:lnTo>
                  <a:pt x="66" y="335"/>
                </a:lnTo>
                <a:lnTo>
                  <a:pt x="66" y="332"/>
                </a:lnTo>
                <a:lnTo>
                  <a:pt x="66" y="332"/>
                </a:lnTo>
                <a:lnTo>
                  <a:pt x="66" y="333"/>
                </a:lnTo>
                <a:lnTo>
                  <a:pt x="66" y="333"/>
                </a:lnTo>
                <a:lnTo>
                  <a:pt x="66" y="335"/>
                </a:lnTo>
                <a:lnTo>
                  <a:pt x="66" y="335"/>
                </a:lnTo>
                <a:close/>
                <a:moveTo>
                  <a:pt x="60" y="209"/>
                </a:moveTo>
                <a:lnTo>
                  <a:pt x="60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09"/>
                </a:lnTo>
                <a:lnTo>
                  <a:pt x="60" y="209"/>
                </a:lnTo>
                <a:close/>
                <a:moveTo>
                  <a:pt x="66" y="120"/>
                </a:moveTo>
                <a:lnTo>
                  <a:pt x="66" y="120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0"/>
                </a:lnTo>
                <a:lnTo>
                  <a:pt x="66" y="120"/>
                </a:lnTo>
                <a:close/>
                <a:moveTo>
                  <a:pt x="61" y="182"/>
                </a:moveTo>
                <a:lnTo>
                  <a:pt x="61" y="182"/>
                </a:lnTo>
                <a:lnTo>
                  <a:pt x="65" y="182"/>
                </a:lnTo>
                <a:lnTo>
                  <a:pt x="65" y="182"/>
                </a:lnTo>
                <a:lnTo>
                  <a:pt x="63" y="180"/>
                </a:lnTo>
                <a:lnTo>
                  <a:pt x="63" y="180"/>
                </a:lnTo>
                <a:lnTo>
                  <a:pt x="61" y="182"/>
                </a:lnTo>
                <a:lnTo>
                  <a:pt x="61" y="182"/>
                </a:lnTo>
                <a:close/>
                <a:moveTo>
                  <a:pt x="57" y="32"/>
                </a:moveTo>
                <a:lnTo>
                  <a:pt x="57" y="32"/>
                </a:lnTo>
                <a:lnTo>
                  <a:pt x="58" y="32"/>
                </a:lnTo>
                <a:lnTo>
                  <a:pt x="58" y="32"/>
                </a:lnTo>
                <a:lnTo>
                  <a:pt x="60" y="32"/>
                </a:lnTo>
                <a:lnTo>
                  <a:pt x="60" y="32"/>
                </a:lnTo>
                <a:lnTo>
                  <a:pt x="58" y="30"/>
                </a:lnTo>
                <a:lnTo>
                  <a:pt x="57" y="32"/>
                </a:lnTo>
                <a:lnTo>
                  <a:pt x="57" y="32"/>
                </a:lnTo>
                <a:close/>
                <a:moveTo>
                  <a:pt x="109" y="49"/>
                </a:moveTo>
                <a:lnTo>
                  <a:pt x="109" y="49"/>
                </a:lnTo>
                <a:lnTo>
                  <a:pt x="109" y="48"/>
                </a:lnTo>
                <a:lnTo>
                  <a:pt x="107" y="46"/>
                </a:lnTo>
                <a:lnTo>
                  <a:pt x="107" y="46"/>
                </a:lnTo>
                <a:lnTo>
                  <a:pt x="109" y="49"/>
                </a:lnTo>
                <a:lnTo>
                  <a:pt x="109" y="49"/>
                </a:lnTo>
                <a:close/>
                <a:moveTo>
                  <a:pt x="66" y="306"/>
                </a:moveTo>
                <a:lnTo>
                  <a:pt x="66" y="306"/>
                </a:lnTo>
                <a:lnTo>
                  <a:pt x="66" y="308"/>
                </a:lnTo>
                <a:lnTo>
                  <a:pt x="66" y="310"/>
                </a:lnTo>
                <a:lnTo>
                  <a:pt x="66" y="310"/>
                </a:lnTo>
                <a:lnTo>
                  <a:pt x="66" y="306"/>
                </a:lnTo>
                <a:lnTo>
                  <a:pt x="66" y="306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88" y="101"/>
                </a:lnTo>
                <a:lnTo>
                  <a:pt x="88" y="101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57" y="278"/>
                </a:moveTo>
                <a:lnTo>
                  <a:pt x="57" y="278"/>
                </a:lnTo>
                <a:lnTo>
                  <a:pt x="57" y="278"/>
                </a:lnTo>
                <a:lnTo>
                  <a:pt x="57" y="278"/>
                </a:lnTo>
                <a:lnTo>
                  <a:pt x="55" y="278"/>
                </a:lnTo>
                <a:lnTo>
                  <a:pt x="55" y="278"/>
                </a:lnTo>
                <a:lnTo>
                  <a:pt x="57" y="278"/>
                </a:lnTo>
                <a:lnTo>
                  <a:pt x="57" y="278"/>
                </a:lnTo>
                <a:close/>
                <a:moveTo>
                  <a:pt x="66" y="139"/>
                </a:moveTo>
                <a:lnTo>
                  <a:pt x="66" y="139"/>
                </a:lnTo>
                <a:lnTo>
                  <a:pt x="65" y="139"/>
                </a:lnTo>
                <a:lnTo>
                  <a:pt x="65" y="139"/>
                </a:lnTo>
                <a:lnTo>
                  <a:pt x="65" y="141"/>
                </a:lnTo>
                <a:lnTo>
                  <a:pt x="65" y="141"/>
                </a:lnTo>
                <a:lnTo>
                  <a:pt x="66" y="141"/>
                </a:lnTo>
                <a:lnTo>
                  <a:pt x="66" y="141"/>
                </a:lnTo>
                <a:lnTo>
                  <a:pt x="66" y="139"/>
                </a:lnTo>
                <a:lnTo>
                  <a:pt x="66" y="139"/>
                </a:lnTo>
                <a:close/>
                <a:moveTo>
                  <a:pt x="65" y="212"/>
                </a:moveTo>
                <a:lnTo>
                  <a:pt x="65" y="212"/>
                </a:lnTo>
                <a:lnTo>
                  <a:pt x="66" y="212"/>
                </a:lnTo>
                <a:lnTo>
                  <a:pt x="66" y="212"/>
                </a:lnTo>
                <a:lnTo>
                  <a:pt x="65" y="212"/>
                </a:lnTo>
                <a:lnTo>
                  <a:pt x="65" y="212"/>
                </a:lnTo>
                <a:lnTo>
                  <a:pt x="65" y="212"/>
                </a:lnTo>
                <a:close/>
                <a:moveTo>
                  <a:pt x="60" y="27"/>
                </a:moveTo>
                <a:lnTo>
                  <a:pt x="60" y="27"/>
                </a:lnTo>
                <a:lnTo>
                  <a:pt x="60" y="27"/>
                </a:lnTo>
                <a:lnTo>
                  <a:pt x="60" y="27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0" y="27"/>
                </a:lnTo>
                <a:lnTo>
                  <a:pt x="60" y="27"/>
                </a:lnTo>
                <a:close/>
                <a:moveTo>
                  <a:pt x="66" y="179"/>
                </a:moveTo>
                <a:lnTo>
                  <a:pt x="66" y="179"/>
                </a:lnTo>
                <a:lnTo>
                  <a:pt x="66" y="180"/>
                </a:lnTo>
                <a:lnTo>
                  <a:pt x="66" y="180"/>
                </a:lnTo>
                <a:lnTo>
                  <a:pt x="66" y="179"/>
                </a:lnTo>
                <a:lnTo>
                  <a:pt x="66" y="179"/>
                </a:lnTo>
                <a:lnTo>
                  <a:pt x="66" y="179"/>
                </a:lnTo>
                <a:close/>
                <a:moveTo>
                  <a:pt x="33" y="38"/>
                </a:moveTo>
                <a:lnTo>
                  <a:pt x="33" y="38"/>
                </a:lnTo>
                <a:lnTo>
                  <a:pt x="35" y="38"/>
                </a:lnTo>
                <a:lnTo>
                  <a:pt x="35" y="38"/>
                </a:lnTo>
                <a:lnTo>
                  <a:pt x="33" y="38"/>
                </a:lnTo>
                <a:lnTo>
                  <a:pt x="33" y="38"/>
                </a:lnTo>
                <a:close/>
                <a:moveTo>
                  <a:pt x="66" y="237"/>
                </a:moveTo>
                <a:lnTo>
                  <a:pt x="66" y="237"/>
                </a:lnTo>
                <a:lnTo>
                  <a:pt x="66" y="235"/>
                </a:lnTo>
                <a:lnTo>
                  <a:pt x="66" y="235"/>
                </a:lnTo>
                <a:lnTo>
                  <a:pt x="66" y="235"/>
                </a:lnTo>
                <a:lnTo>
                  <a:pt x="66" y="237"/>
                </a:lnTo>
                <a:lnTo>
                  <a:pt x="66" y="237"/>
                </a:lnTo>
                <a:close/>
                <a:moveTo>
                  <a:pt x="99" y="191"/>
                </a:moveTo>
                <a:lnTo>
                  <a:pt x="99" y="191"/>
                </a:lnTo>
                <a:lnTo>
                  <a:pt x="99" y="190"/>
                </a:lnTo>
                <a:lnTo>
                  <a:pt x="99" y="190"/>
                </a:lnTo>
                <a:lnTo>
                  <a:pt x="99" y="191"/>
                </a:lnTo>
                <a:lnTo>
                  <a:pt x="99" y="191"/>
                </a:lnTo>
                <a:close/>
                <a:moveTo>
                  <a:pt x="66" y="265"/>
                </a:moveTo>
                <a:lnTo>
                  <a:pt x="66" y="265"/>
                </a:lnTo>
                <a:lnTo>
                  <a:pt x="66" y="265"/>
                </a:lnTo>
                <a:lnTo>
                  <a:pt x="66" y="265"/>
                </a:lnTo>
                <a:lnTo>
                  <a:pt x="66" y="265"/>
                </a:lnTo>
                <a:lnTo>
                  <a:pt x="66" y="265"/>
                </a:lnTo>
                <a:lnTo>
                  <a:pt x="66" y="267"/>
                </a:lnTo>
                <a:lnTo>
                  <a:pt x="66" y="267"/>
                </a:lnTo>
                <a:lnTo>
                  <a:pt x="66" y="265"/>
                </a:lnTo>
                <a:lnTo>
                  <a:pt x="66" y="265"/>
                </a:lnTo>
                <a:close/>
                <a:moveTo>
                  <a:pt x="79" y="327"/>
                </a:moveTo>
                <a:lnTo>
                  <a:pt x="79" y="327"/>
                </a:lnTo>
                <a:lnTo>
                  <a:pt x="79" y="329"/>
                </a:lnTo>
                <a:lnTo>
                  <a:pt x="79" y="329"/>
                </a:lnTo>
                <a:lnTo>
                  <a:pt x="79" y="329"/>
                </a:lnTo>
                <a:lnTo>
                  <a:pt x="79" y="329"/>
                </a:lnTo>
                <a:lnTo>
                  <a:pt x="79" y="327"/>
                </a:lnTo>
                <a:lnTo>
                  <a:pt x="79" y="327"/>
                </a:lnTo>
                <a:close/>
                <a:moveTo>
                  <a:pt x="66" y="81"/>
                </a:moveTo>
                <a:lnTo>
                  <a:pt x="66" y="81"/>
                </a:lnTo>
                <a:lnTo>
                  <a:pt x="68" y="81"/>
                </a:lnTo>
                <a:lnTo>
                  <a:pt x="68" y="81"/>
                </a:lnTo>
                <a:lnTo>
                  <a:pt x="68" y="79"/>
                </a:lnTo>
                <a:lnTo>
                  <a:pt x="68" y="79"/>
                </a:lnTo>
                <a:lnTo>
                  <a:pt x="66" y="81"/>
                </a:lnTo>
                <a:lnTo>
                  <a:pt x="66" y="81"/>
                </a:lnTo>
                <a:close/>
                <a:moveTo>
                  <a:pt x="47" y="146"/>
                </a:moveTo>
                <a:lnTo>
                  <a:pt x="47" y="146"/>
                </a:lnTo>
                <a:lnTo>
                  <a:pt x="47" y="146"/>
                </a:lnTo>
                <a:lnTo>
                  <a:pt x="47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7" y="146"/>
                </a:lnTo>
                <a:lnTo>
                  <a:pt x="47" y="146"/>
                </a:lnTo>
                <a:close/>
                <a:moveTo>
                  <a:pt x="57" y="161"/>
                </a:moveTo>
                <a:lnTo>
                  <a:pt x="57" y="161"/>
                </a:lnTo>
                <a:lnTo>
                  <a:pt x="57" y="161"/>
                </a:lnTo>
                <a:lnTo>
                  <a:pt x="57" y="161"/>
                </a:lnTo>
                <a:lnTo>
                  <a:pt x="55" y="161"/>
                </a:lnTo>
                <a:lnTo>
                  <a:pt x="55" y="161"/>
                </a:lnTo>
                <a:lnTo>
                  <a:pt x="57" y="163"/>
                </a:lnTo>
                <a:lnTo>
                  <a:pt x="57" y="163"/>
                </a:lnTo>
                <a:lnTo>
                  <a:pt x="57" y="161"/>
                </a:lnTo>
                <a:lnTo>
                  <a:pt x="57" y="161"/>
                </a:lnTo>
                <a:close/>
                <a:moveTo>
                  <a:pt x="30" y="190"/>
                </a:moveTo>
                <a:lnTo>
                  <a:pt x="30" y="190"/>
                </a:lnTo>
                <a:lnTo>
                  <a:pt x="30" y="190"/>
                </a:lnTo>
                <a:lnTo>
                  <a:pt x="30" y="190"/>
                </a:lnTo>
                <a:lnTo>
                  <a:pt x="30" y="188"/>
                </a:lnTo>
                <a:lnTo>
                  <a:pt x="30" y="188"/>
                </a:lnTo>
                <a:lnTo>
                  <a:pt x="30" y="188"/>
                </a:lnTo>
                <a:lnTo>
                  <a:pt x="30" y="188"/>
                </a:lnTo>
                <a:lnTo>
                  <a:pt x="30" y="190"/>
                </a:lnTo>
                <a:lnTo>
                  <a:pt x="30" y="190"/>
                </a:lnTo>
                <a:close/>
                <a:moveTo>
                  <a:pt x="30" y="191"/>
                </a:move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lnTo>
                  <a:pt x="30" y="191"/>
                </a:lnTo>
                <a:close/>
                <a:moveTo>
                  <a:pt x="65" y="273"/>
                </a:move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6" y="273"/>
                </a:lnTo>
                <a:lnTo>
                  <a:pt x="66" y="273"/>
                </a:lnTo>
                <a:lnTo>
                  <a:pt x="65" y="273"/>
                </a:lnTo>
                <a:lnTo>
                  <a:pt x="65" y="273"/>
                </a:lnTo>
                <a:close/>
                <a:moveTo>
                  <a:pt x="61" y="273"/>
                </a:moveTo>
                <a:lnTo>
                  <a:pt x="61" y="273"/>
                </a:lnTo>
                <a:lnTo>
                  <a:pt x="61" y="273"/>
                </a:lnTo>
                <a:lnTo>
                  <a:pt x="61" y="273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3"/>
                </a:lnTo>
                <a:lnTo>
                  <a:pt x="61" y="273"/>
                </a:lnTo>
                <a:close/>
                <a:moveTo>
                  <a:pt x="57" y="204"/>
                </a:move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lnTo>
                  <a:pt x="57" y="20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7" name="Freeform 172"/>
          <p:cNvSpPr>
            <a:spLocks noEditPoints="1"/>
          </p:cNvSpPr>
          <p:nvPr/>
        </p:nvSpPr>
        <p:spPr bwMode="auto">
          <a:xfrm>
            <a:off x="6540147" y="3536700"/>
            <a:ext cx="317707" cy="239901"/>
          </a:xfrm>
          <a:custGeom>
            <a:gdLst>
              <a:gd fmla="*/ 145 w 147" name="T0"/>
              <a:gd fmla="*/ 30 h 111" name="T1"/>
              <a:gd fmla="*/ 139 w 147" name="T2"/>
              <a:gd fmla="*/ 32 h 111" name="T3"/>
              <a:gd fmla="*/ 125 w 147" name="T4"/>
              <a:gd fmla="*/ 37 h 111" name="T5"/>
              <a:gd fmla="*/ 104 w 147" name="T6"/>
              <a:gd fmla="*/ 62 h 111" name="T7"/>
              <a:gd fmla="*/ 77 w 147" name="T8"/>
              <a:gd fmla="*/ 105 h 111" name="T9"/>
              <a:gd fmla="*/ 58 w 147" name="T10"/>
              <a:gd fmla="*/ 106 h 111" name="T11"/>
              <a:gd fmla="*/ 62 w 147" name="T12"/>
              <a:gd fmla="*/ 83 h 111" name="T13"/>
              <a:gd fmla="*/ 73 w 147" name="T14"/>
              <a:gd fmla="*/ 62 h 111" name="T15"/>
              <a:gd fmla="*/ 43 w 147" name="T16"/>
              <a:gd fmla="*/ 84 h 111" name="T17"/>
              <a:gd fmla="*/ 25 w 147" name="T18"/>
              <a:gd fmla="*/ 83 h 111" name="T19"/>
              <a:gd fmla="*/ 36 w 147" name="T20"/>
              <a:gd fmla="*/ 57 h 111" name="T21"/>
              <a:gd fmla="*/ 51 w 147" name="T22"/>
              <a:gd fmla="*/ 41 h 111" name="T23"/>
              <a:gd fmla="*/ 5 w 147" name="T24"/>
              <a:gd fmla="*/ 57 h 111" name="T25"/>
              <a:gd fmla="*/ 10 w 147" name="T26"/>
              <a:gd fmla="*/ 35 h 111" name="T27"/>
              <a:gd fmla="*/ 60 w 147" name="T28"/>
              <a:gd fmla="*/ 4 h 111" name="T29"/>
              <a:gd fmla="*/ 106 w 147" name="T30"/>
              <a:gd fmla="*/ 4 h 111" name="T31"/>
              <a:gd fmla="*/ 131 w 147" name="T32"/>
              <a:gd fmla="*/ 21 h 111" name="T33"/>
              <a:gd fmla="*/ 92 w 147" name="T34"/>
              <a:gd fmla="*/ 38 h 111" name="T35"/>
              <a:gd fmla="*/ 88 w 147" name="T36"/>
              <a:gd fmla="*/ 41 h 111" name="T37"/>
              <a:gd fmla="*/ 92 w 147" name="T38"/>
              <a:gd fmla="*/ 38 h 111" name="T39"/>
              <a:gd fmla="*/ 118 w 147" name="T40"/>
              <a:gd fmla="*/ 27 h 111" name="T41"/>
              <a:gd fmla="*/ 106 w 147" name="T42"/>
              <a:gd fmla="*/ 8 h 111" name="T43"/>
              <a:gd fmla="*/ 79 w 147" name="T44"/>
              <a:gd fmla="*/ 8 h 111" name="T45"/>
              <a:gd fmla="*/ 30 w 147" name="T46"/>
              <a:gd fmla="*/ 32 h 111" name="T47"/>
              <a:gd fmla="*/ 3 w 147" name="T48"/>
              <a:gd fmla="*/ 48 h 111" name="T49"/>
              <a:gd fmla="*/ 17 w 147" name="T50"/>
              <a:gd fmla="*/ 48 h 111" name="T51"/>
              <a:gd fmla="*/ 73 w 147" name="T52"/>
              <a:gd fmla="*/ 24 h 111" name="T53"/>
              <a:gd fmla="*/ 77 w 147" name="T54"/>
              <a:gd fmla="*/ 24 h 111" name="T55"/>
              <a:gd fmla="*/ 79 w 147" name="T56"/>
              <a:gd fmla="*/ 27 h 111" name="T57"/>
              <a:gd fmla="*/ 57 w 147" name="T58"/>
              <a:gd fmla="*/ 45 h 111" name="T59"/>
              <a:gd fmla="*/ 33 w 147" name="T60"/>
              <a:gd fmla="*/ 73 h 111" name="T61"/>
              <a:gd fmla="*/ 41 w 147" name="T62"/>
              <a:gd fmla="*/ 78 h 111" name="T63"/>
              <a:gd fmla="*/ 93 w 147" name="T64"/>
              <a:gd fmla="*/ 34 h 111" name="T65"/>
              <a:gd fmla="*/ 96 w 147" name="T66"/>
              <a:gd fmla="*/ 35 h 111" name="T67"/>
              <a:gd fmla="*/ 88 w 147" name="T68"/>
              <a:gd fmla="*/ 51 h 111" name="T69"/>
              <a:gd fmla="*/ 65 w 147" name="T70"/>
              <a:gd fmla="*/ 92 h 111" name="T71"/>
              <a:gd fmla="*/ 71 w 147" name="T72"/>
              <a:gd fmla="*/ 103 h 111" name="T73"/>
              <a:gd fmla="*/ 96 w 147" name="T74"/>
              <a:gd fmla="*/ 65 h 111" name="T75"/>
              <a:gd fmla="*/ 123 w 147" name="T76"/>
              <a:gd fmla="*/ 34 h 111" name="T77"/>
              <a:gd fmla="*/ 16 w 147" name="T78"/>
              <a:gd fmla="*/ 37 h 111" name="T79"/>
              <a:gd fmla="*/ 54 w 147" name="T80"/>
              <a:gd fmla="*/ 16 h 111" name="T81"/>
              <a:gd fmla="*/ 84 w 147" name="T82"/>
              <a:gd fmla="*/ 4 h 111" name="T83"/>
              <a:gd fmla="*/ 43 w 147" name="T84"/>
              <a:gd fmla="*/ 18 h 111" name="T85"/>
              <a:gd fmla="*/ 11 w 147" name="T86"/>
              <a:gd fmla="*/ 38 h 111" name="T87"/>
              <a:gd fmla="*/ 19 w 147" name="T88"/>
              <a:gd fmla="*/ 53 h 111" name="T89"/>
              <a:gd fmla="*/ 3 w 147" name="T90"/>
              <a:gd fmla="*/ 53 h 111" name="T91"/>
              <a:gd fmla="*/ 24 w 147" name="T92"/>
              <a:gd fmla="*/ 53 h 111" name="T93"/>
              <a:gd fmla="*/ 137 w 147" name="T94"/>
              <a:gd fmla="*/ 26 h 111" name="T95"/>
              <a:gd fmla="*/ 117 w 147" name="T96"/>
              <a:gd fmla="*/ 16 h 111" name="T97"/>
              <a:gd fmla="*/ 134 w 147" name="T98"/>
              <a:gd fmla="*/ 29 h 111" name="T99"/>
              <a:gd fmla="*/ 62 w 147" name="T100"/>
              <a:gd fmla="*/ 32 h 111" name="T101"/>
              <a:gd fmla="*/ 81 w 147" name="T102"/>
              <a:gd fmla="*/ 56 h 111" name="T103"/>
              <a:gd fmla="*/ 66 w 147" name="T104"/>
              <a:gd fmla="*/ 78 h 111" name="T105"/>
              <a:gd fmla="*/ 111 w 147" name="T106"/>
              <a:gd fmla="*/ 10 h 111" name="T107"/>
              <a:gd fmla="*/ 115 w 147" name="T108"/>
              <a:gd fmla="*/ 21 h 111" name="T109"/>
              <a:gd fmla="*/ 123 w 147" name="T110"/>
              <a:gd fmla="*/ 27 h 111" name="T111"/>
              <a:gd fmla="*/ 111 w 147" name="T112"/>
              <a:gd fmla="*/ 10 h 111" name="T113"/>
              <a:gd fmla="*/ 65 w 147" name="T114"/>
              <a:gd fmla="*/ 106 h 111" name="T115"/>
              <a:gd fmla="*/ 28 w 147" name="T116"/>
              <a:gd fmla="*/ 86 h 111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10" w="147">
                <a:moveTo>
                  <a:pt x="145" y="24"/>
                </a:moveTo>
                <a:lnTo>
                  <a:pt x="145" y="24"/>
                </a:lnTo>
                <a:lnTo>
                  <a:pt x="147" y="26"/>
                </a:lnTo>
                <a:lnTo>
                  <a:pt x="147" y="27"/>
                </a:lnTo>
                <a:lnTo>
                  <a:pt x="147" y="27"/>
                </a:lnTo>
                <a:lnTo>
                  <a:pt x="147" y="29"/>
                </a:lnTo>
                <a:lnTo>
                  <a:pt x="147" y="29"/>
                </a:lnTo>
                <a:lnTo>
                  <a:pt x="145" y="30"/>
                </a:lnTo>
                <a:lnTo>
                  <a:pt x="144" y="30"/>
                </a:lnTo>
                <a:lnTo>
                  <a:pt x="144" y="30"/>
                </a:lnTo>
                <a:lnTo>
                  <a:pt x="142" y="30"/>
                </a:lnTo>
                <a:lnTo>
                  <a:pt x="142" y="30"/>
                </a:lnTo>
                <a:lnTo>
                  <a:pt x="140" y="32"/>
                </a:lnTo>
                <a:lnTo>
                  <a:pt x="140" y="32"/>
                </a:lnTo>
                <a:lnTo>
                  <a:pt x="139" y="32"/>
                </a:lnTo>
                <a:lnTo>
                  <a:pt x="139" y="32"/>
                </a:lnTo>
                <a:lnTo>
                  <a:pt x="137" y="32"/>
                </a:lnTo>
                <a:lnTo>
                  <a:pt x="137" y="32"/>
                </a:lnTo>
                <a:lnTo>
                  <a:pt x="136" y="32"/>
                </a:lnTo>
                <a:lnTo>
                  <a:pt x="136" y="32"/>
                </a:lnTo>
                <a:lnTo>
                  <a:pt x="133" y="35"/>
                </a:lnTo>
                <a:lnTo>
                  <a:pt x="133" y="35"/>
                </a:lnTo>
                <a:lnTo>
                  <a:pt x="129" y="35"/>
                </a:lnTo>
                <a:lnTo>
                  <a:pt x="125" y="37"/>
                </a:lnTo>
                <a:lnTo>
                  <a:pt x="125" y="37"/>
                </a:lnTo>
                <a:lnTo>
                  <a:pt x="117" y="43"/>
                </a:lnTo>
                <a:lnTo>
                  <a:pt x="111" y="51"/>
                </a:lnTo>
                <a:lnTo>
                  <a:pt x="111" y="51"/>
                </a:lnTo>
                <a:lnTo>
                  <a:pt x="107" y="56"/>
                </a:lnTo>
                <a:lnTo>
                  <a:pt x="107" y="56"/>
                </a:lnTo>
                <a:lnTo>
                  <a:pt x="104" y="62"/>
                </a:lnTo>
                <a:lnTo>
                  <a:pt x="104" y="62"/>
                </a:lnTo>
                <a:lnTo>
                  <a:pt x="98" y="76"/>
                </a:lnTo>
                <a:lnTo>
                  <a:pt x="98" y="76"/>
                </a:lnTo>
                <a:lnTo>
                  <a:pt x="93" y="83"/>
                </a:lnTo>
                <a:lnTo>
                  <a:pt x="93" y="83"/>
                </a:lnTo>
                <a:lnTo>
                  <a:pt x="87" y="94"/>
                </a:lnTo>
                <a:lnTo>
                  <a:pt x="87" y="94"/>
                </a:lnTo>
                <a:lnTo>
                  <a:pt x="84" y="100"/>
                </a:lnTo>
                <a:lnTo>
                  <a:pt x="77" y="105"/>
                </a:lnTo>
                <a:lnTo>
                  <a:pt x="77" y="105"/>
                </a:lnTo>
                <a:lnTo>
                  <a:pt x="73" y="108"/>
                </a:lnTo>
                <a:lnTo>
                  <a:pt x="66" y="111"/>
                </a:lnTo>
                <a:lnTo>
                  <a:pt x="66" y="111"/>
                </a:lnTo>
                <a:lnTo>
                  <a:pt x="62" y="109"/>
                </a:lnTo>
                <a:lnTo>
                  <a:pt x="62" y="109"/>
                </a:lnTo>
                <a:lnTo>
                  <a:pt x="60" y="108"/>
                </a:lnTo>
                <a:lnTo>
                  <a:pt x="58" y="106"/>
                </a:lnTo>
                <a:lnTo>
                  <a:pt x="58" y="106"/>
                </a:lnTo>
                <a:lnTo>
                  <a:pt x="58" y="101"/>
                </a:lnTo>
                <a:lnTo>
                  <a:pt x="58" y="101"/>
                </a:lnTo>
                <a:lnTo>
                  <a:pt x="58" y="97"/>
                </a:lnTo>
                <a:lnTo>
                  <a:pt x="58" y="97"/>
                </a:lnTo>
                <a:lnTo>
                  <a:pt x="60" y="92"/>
                </a:lnTo>
                <a:lnTo>
                  <a:pt x="60" y="92"/>
                </a:lnTo>
                <a:lnTo>
                  <a:pt x="62" y="83"/>
                </a:lnTo>
                <a:lnTo>
                  <a:pt x="66" y="73"/>
                </a:lnTo>
                <a:lnTo>
                  <a:pt x="66" y="73"/>
                </a:lnTo>
                <a:lnTo>
                  <a:pt x="71" y="64"/>
                </a:lnTo>
                <a:lnTo>
                  <a:pt x="71" y="64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58" y="73"/>
                </a:lnTo>
                <a:lnTo>
                  <a:pt x="58" y="73"/>
                </a:lnTo>
                <a:lnTo>
                  <a:pt x="49" y="78"/>
                </a:lnTo>
                <a:lnTo>
                  <a:pt x="49" y="78"/>
                </a:lnTo>
                <a:lnTo>
                  <a:pt x="43" y="84"/>
                </a:lnTo>
                <a:lnTo>
                  <a:pt x="43" y="84"/>
                </a:lnTo>
                <a:lnTo>
                  <a:pt x="33" y="87"/>
                </a:lnTo>
                <a:lnTo>
                  <a:pt x="33" y="87"/>
                </a:lnTo>
                <a:lnTo>
                  <a:pt x="30" y="89"/>
                </a:lnTo>
                <a:lnTo>
                  <a:pt x="27" y="87"/>
                </a:lnTo>
                <a:lnTo>
                  <a:pt x="27" y="87"/>
                </a:lnTo>
                <a:lnTo>
                  <a:pt x="25" y="86"/>
                </a:lnTo>
                <a:lnTo>
                  <a:pt x="25" y="83"/>
                </a:lnTo>
                <a:lnTo>
                  <a:pt x="25" y="83"/>
                </a:lnTo>
                <a:lnTo>
                  <a:pt x="24" y="81"/>
                </a:lnTo>
                <a:lnTo>
                  <a:pt x="24" y="81"/>
                </a:lnTo>
                <a:lnTo>
                  <a:pt x="24" y="78"/>
                </a:lnTo>
                <a:lnTo>
                  <a:pt x="24" y="78"/>
                </a:lnTo>
                <a:lnTo>
                  <a:pt x="25" y="73"/>
                </a:lnTo>
                <a:lnTo>
                  <a:pt x="28" y="67"/>
                </a:lnTo>
                <a:lnTo>
                  <a:pt x="28" y="67"/>
                </a:lnTo>
                <a:lnTo>
                  <a:pt x="36" y="57"/>
                </a:lnTo>
                <a:lnTo>
                  <a:pt x="44" y="49"/>
                </a:lnTo>
                <a:lnTo>
                  <a:pt x="44" y="49"/>
                </a:lnTo>
                <a:lnTo>
                  <a:pt x="52" y="41"/>
                </a:lnTo>
                <a:lnTo>
                  <a:pt x="52" y="41"/>
                </a:lnTo>
                <a:lnTo>
                  <a:pt x="52" y="41"/>
                </a:lnTo>
                <a:lnTo>
                  <a:pt x="52" y="41"/>
                </a:lnTo>
                <a:lnTo>
                  <a:pt x="51" y="41"/>
                </a:lnTo>
                <a:lnTo>
                  <a:pt x="51" y="41"/>
                </a:lnTo>
                <a:lnTo>
                  <a:pt x="33" y="51"/>
                </a:lnTo>
                <a:lnTo>
                  <a:pt x="33" y="51"/>
                </a:lnTo>
                <a:lnTo>
                  <a:pt x="24" y="56"/>
                </a:lnTo>
                <a:lnTo>
                  <a:pt x="14" y="57"/>
                </a:lnTo>
                <a:lnTo>
                  <a:pt x="14" y="57"/>
                </a:lnTo>
                <a:lnTo>
                  <a:pt x="10" y="59"/>
                </a:lnTo>
                <a:lnTo>
                  <a:pt x="5" y="57"/>
                </a:lnTo>
                <a:lnTo>
                  <a:pt x="5" y="57"/>
                </a:lnTo>
                <a:lnTo>
                  <a:pt x="2" y="56"/>
                </a:lnTo>
                <a:lnTo>
                  <a:pt x="2" y="56"/>
                </a:lnTo>
                <a:lnTo>
                  <a:pt x="0" y="53"/>
                </a:lnTo>
                <a:lnTo>
                  <a:pt x="0" y="53"/>
                </a:lnTo>
                <a:lnTo>
                  <a:pt x="2" y="46"/>
                </a:lnTo>
                <a:lnTo>
                  <a:pt x="6" y="38"/>
                </a:lnTo>
                <a:lnTo>
                  <a:pt x="6" y="38"/>
                </a:lnTo>
                <a:lnTo>
                  <a:pt x="10" y="35"/>
                </a:lnTo>
                <a:lnTo>
                  <a:pt x="10" y="35"/>
                </a:lnTo>
                <a:lnTo>
                  <a:pt x="17" y="29"/>
                </a:lnTo>
                <a:lnTo>
                  <a:pt x="17" y="29"/>
                </a:lnTo>
                <a:lnTo>
                  <a:pt x="35" y="16"/>
                </a:lnTo>
                <a:lnTo>
                  <a:pt x="35" y="16"/>
                </a:lnTo>
                <a:lnTo>
                  <a:pt x="52" y="8"/>
                </a:lnTo>
                <a:lnTo>
                  <a:pt x="52" y="8"/>
                </a:lnTo>
                <a:lnTo>
                  <a:pt x="60" y="4"/>
                </a:lnTo>
                <a:lnTo>
                  <a:pt x="69" y="2"/>
                </a:lnTo>
                <a:lnTo>
                  <a:pt x="69" y="2"/>
                </a:lnTo>
                <a:lnTo>
                  <a:pt x="81" y="0"/>
                </a:lnTo>
                <a:lnTo>
                  <a:pt x="81" y="0"/>
                </a:lnTo>
                <a:lnTo>
                  <a:pt x="95" y="2"/>
                </a:lnTo>
                <a:lnTo>
                  <a:pt x="95" y="2"/>
                </a:lnTo>
                <a:lnTo>
                  <a:pt x="101" y="2"/>
                </a:lnTo>
                <a:lnTo>
                  <a:pt x="106" y="4"/>
                </a:lnTo>
                <a:lnTo>
                  <a:pt x="106" y="4"/>
                </a:lnTo>
                <a:lnTo>
                  <a:pt x="111" y="7"/>
                </a:lnTo>
                <a:lnTo>
                  <a:pt x="111" y="7"/>
                </a:lnTo>
                <a:lnTo>
                  <a:pt x="118" y="13"/>
                </a:lnTo>
                <a:lnTo>
                  <a:pt x="118" y="13"/>
                </a:lnTo>
                <a:lnTo>
                  <a:pt x="125" y="18"/>
                </a:lnTo>
                <a:lnTo>
                  <a:pt x="131" y="21"/>
                </a:lnTo>
                <a:lnTo>
                  <a:pt x="131" y="21"/>
                </a:lnTo>
                <a:lnTo>
                  <a:pt x="142" y="24"/>
                </a:lnTo>
                <a:lnTo>
                  <a:pt x="142" y="24"/>
                </a:lnTo>
                <a:lnTo>
                  <a:pt x="142" y="26"/>
                </a:lnTo>
                <a:lnTo>
                  <a:pt x="142" y="26"/>
                </a:lnTo>
                <a:lnTo>
                  <a:pt x="144" y="26"/>
                </a:lnTo>
                <a:lnTo>
                  <a:pt x="145" y="24"/>
                </a:lnTo>
                <a:lnTo>
                  <a:pt x="145" y="24"/>
                </a:lnTo>
                <a:close/>
                <a:moveTo>
                  <a:pt x="92" y="38"/>
                </a:moveTo>
                <a:lnTo>
                  <a:pt x="92" y="38"/>
                </a:lnTo>
                <a:lnTo>
                  <a:pt x="90" y="38"/>
                </a:lnTo>
                <a:lnTo>
                  <a:pt x="90" y="38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1"/>
                </a:lnTo>
                <a:lnTo>
                  <a:pt x="88" y="41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lnTo>
                  <a:pt x="92" y="3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5" y="32"/>
                </a:lnTo>
                <a:lnTo>
                  <a:pt x="125" y="32"/>
                </a:lnTo>
                <a:lnTo>
                  <a:pt x="122" y="29"/>
                </a:lnTo>
                <a:lnTo>
                  <a:pt x="122" y="29"/>
                </a:lnTo>
                <a:lnTo>
                  <a:pt x="118" y="27"/>
                </a:lnTo>
                <a:lnTo>
                  <a:pt x="114" y="24"/>
                </a:lnTo>
                <a:lnTo>
                  <a:pt x="114" y="24"/>
                </a:lnTo>
                <a:lnTo>
                  <a:pt x="111" y="16"/>
                </a:lnTo>
                <a:lnTo>
                  <a:pt x="111" y="16"/>
                </a:lnTo>
                <a:lnTo>
                  <a:pt x="109" y="13"/>
                </a:lnTo>
                <a:lnTo>
                  <a:pt x="109" y="13"/>
                </a:lnTo>
                <a:lnTo>
                  <a:pt x="107" y="10"/>
                </a:lnTo>
                <a:lnTo>
                  <a:pt x="106" y="8"/>
                </a:lnTo>
                <a:lnTo>
                  <a:pt x="106" y="8"/>
                </a:lnTo>
                <a:lnTo>
                  <a:pt x="103" y="7"/>
                </a:lnTo>
                <a:lnTo>
                  <a:pt x="99" y="5"/>
                </a:lnTo>
                <a:lnTo>
                  <a:pt x="99" y="5"/>
                </a:lnTo>
                <a:lnTo>
                  <a:pt x="93" y="5"/>
                </a:lnTo>
                <a:lnTo>
                  <a:pt x="93" y="5"/>
                </a:lnTo>
                <a:lnTo>
                  <a:pt x="87" y="5"/>
                </a:lnTo>
                <a:lnTo>
                  <a:pt x="79" y="8"/>
                </a:lnTo>
                <a:lnTo>
                  <a:pt x="79" y="8"/>
                </a:lnTo>
                <a:lnTo>
                  <a:pt x="63" y="15"/>
                </a:lnTo>
                <a:lnTo>
                  <a:pt x="63" y="15"/>
                </a:lnTo>
                <a:lnTo>
                  <a:pt x="51" y="21"/>
                </a:lnTo>
                <a:lnTo>
                  <a:pt x="51" y="21"/>
                </a:lnTo>
                <a:lnTo>
                  <a:pt x="43" y="26"/>
                </a:lnTo>
                <a:lnTo>
                  <a:pt x="43" y="26"/>
                </a:lnTo>
                <a:lnTo>
                  <a:pt x="30" y="32"/>
                </a:lnTo>
                <a:lnTo>
                  <a:pt x="30" y="32"/>
                </a:lnTo>
                <a:lnTo>
                  <a:pt x="22" y="37"/>
                </a:lnTo>
                <a:lnTo>
                  <a:pt x="22" y="37"/>
                </a:lnTo>
                <a:lnTo>
                  <a:pt x="8" y="45"/>
                </a:lnTo>
                <a:lnTo>
                  <a:pt x="8" y="45"/>
                </a:lnTo>
                <a:lnTo>
                  <a:pt x="5" y="46"/>
                </a:lnTo>
                <a:lnTo>
                  <a:pt x="5" y="46"/>
                </a:lnTo>
                <a:lnTo>
                  <a:pt x="3" y="48"/>
                </a:lnTo>
                <a:lnTo>
                  <a:pt x="3" y="48"/>
                </a:lnTo>
                <a:lnTo>
                  <a:pt x="6" y="49"/>
                </a:lnTo>
                <a:lnTo>
                  <a:pt x="6" y="49"/>
                </a:lnTo>
                <a:lnTo>
                  <a:pt x="10" y="49"/>
                </a:lnTo>
                <a:lnTo>
                  <a:pt x="10" y="49"/>
                </a:lnTo>
                <a:lnTo>
                  <a:pt x="13" y="49"/>
                </a:lnTo>
                <a:lnTo>
                  <a:pt x="13" y="49"/>
                </a:lnTo>
                <a:lnTo>
                  <a:pt x="17" y="48"/>
                </a:lnTo>
                <a:lnTo>
                  <a:pt x="17" y="48"/>
                </a:lnTo>
                <a:lnTo>
                  <a:pt x="30" y="41"/>
                </a:lnTo>
                <a:lnTo>
                  <a:pt x="30" y="41"/>
                </a:lnTo>
                <a:lnTo>
                  <a:pt x="43" y="37"/>
                </a:lnTo>
                <a:lnTo>
                  <a:pt x="43" y="37"/>
                </a:lnTo>
                <a:lnTo>
                  <a:pt x="60" y="29"/>
                </a:lnTo>
                <a:lnTo>
                  <a:pt x="60" y="29"/>
                </a:lnTo>
                <a:lnTo>
                  <a:pt x="73" y="24"/>
                </a:lnTo>
                <a:lnTo>
                  <a:pt x="73" y="24"/>
                </a:lnTo>
                <a:lnTo>
                  <a:pt x="76" y="21"/>
                </a:lnTo>
                <a:lnTo>
                  <a:pt x="76" y="21"/>
                </a:lnTo>
                <a:lnTo>
                  <a:pt x="77" y="23"/>
                </a:lnTo>
                <a:lnTo>
                  <a:pt x="77" y="23"/>
                </a:lnTo>
                <a:lnTo>
                  <a:pt x="77" y="24"/>
                </a:lnTo>
                <a:lnTo>
                  <a:pt x="77" y="24"/>
                </a:lnTo>
                <a:lnTo>
                  <a:pt x="77" y="24"/>
                </a:lnTo>
                <a:lnTo>
                  <a:pt x="77" y="24"/>
                </a:lnTo>
                <a:lnTo>
                  <a:pt x="76" y="26"/>
                </a:lnTo>
                <a:lnTo>
                  <a:pt x="76" y="26"/>
                </a:lnTo>
                <a:lnTo>
                  <a:pt x="77" y="26"/>
                </a:lnTo>
                <a:lnTo>
                  <a:pt x="77" y="26"/>
                </a:lnTo>
                <a:lnTo>
                  <a:pt x="79" y="26"/>
                </a:lnTo>
                <a:lnTo>
                  <a:pt x="79" y="26"/>
                </a:lnTo>
                <a:lnTo>
                  <a:pt x="79" y="27"/>
                </a:lnTo>
                <a:lnTo>
                  <a:pt x="79" y="27"/>
                </a:lnTo>
                <a:lnTo>
                  <a:pt x="79" y="27"/>
                </a:lnTo>
                <a:lnTo>
                  <a:pt x="71" y="32"/>
                </a:lnTo>
                <a:lnTo>
                  <a:pt x="71" y="32"/>
                </a:lnTo>
                <a:lnTo>
                  <a:pt x="66" y="37"/>
                </a:lnTo>
                <a:lnTo>
                  <a:pt x="66" y="37"/>
                </a:lnTo>
                <a:lnTo>
                  <a:pt x="57" y="45"/>
                </a:lnTo>
                <a:lnTo>
                  <a:pt x="57" y="45"/>
                </a:lnTo>
                <a:lnTo>
                  <a:pt x="54" y="49"/>
                </a:lnTo>
                <a:lnTo>
                  <a:pt x="54" y="49"/>
                </a:lnTo>
                <a:lnTo>
                  <a:pt x="43" y="60"/>
                </a:lnTo>
                <a:lnTo>
                  <a:pt x="43" y="60"/>
                </a:lnTo>
                <a:lnTo>
                  <a:pt x="35" y="68"/>
                </a:lnTo>
                <a:lnTo>
                  <a:pt x="35" y="68"/>
                </a:lnTo>
                <a:lnTo>
                  <a:pt x="33" y="73"/>
                </a:lnTo>
                <a:lnTo>
                  <a:pt x="33" y="73"/>
                </a:lnTo>
                <a:lnTo>
                  <a:pt x="28" y="79"/>
                </a:lnTo>
                <a:lnTo>
                  <a:pt x="28" y="79"/>
                </a:lnTo>
                <a:lnTo>
                  <a:pt x="28" y="81"/>
                </a:lnTo>
                <a:lnTo>
                  <a:pt x="28" y="81"/>
                </a:lnTo>
                <a:lnTo>
                  <a:pt x="33" y="81"/>
                </a:lnTo>
                <a:lnTo>
                  <a:pt x="33" y="81"/>
                </a:lnTo>
                <a:lnTo>
                  <a:pt x="36" y="81"/>
                </a:lnTo>
                <a:lnTo>
                  <a:pt x="41" y="78"/>
                </a:lnTo>
                <a:lnTo>
                  <a:pt x="41" y="78"/>
                </a:lnTo>
                <a:lnTo>
                  <a:pt x="49" y="73"/>
                </a:lnTo>
                <a:lnTo>
                  <a:pt x="49" y="73"/>
                </a:lnTo>
                <a:lnTo>
                  <a:pt x="71" y="54"/>
                </a:lnTo>
                <a:lnTo>
                  <a:pt x="71" y="54"/>
                </a:lnTo>
                <a:lnTo>
                  <a:pt x="81" y="45"/>
                </a:lnTo>
                <a:lnTo>
                  <a:pt x="81" y="45"/>
                </a:lnTo>
                <a:lnTo>
                  <a:pt x="93" y="34"/>
                </a:lnTo>
                <a:lnTo>
                  <a:pt x="93" y="34"/>
                </a:lnTo>
                <a:lnTo>
                  <a:pt x="95" y="32"/>
                </a:lnTo>
                <a:lnTo>
                  <a:pt x="95" y="32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5"/>
                </a:lnTo>
                <a:lnTo>
                  <a:pt x="96" y="35"/>
                </a:lnTo>
                <a:lnTo>
                  <a:pt x="95" y="37"/>
                </a:lnTo>
                <a:lnTo>
                  <a:pt x="95" y="37"/>
                </a:lnTo>
                <a:lnTo>
                  <a:pt x="96" y="38"/>
                </a:lnTo>
                <a:lnTo>
                  <a:pt x="96" y="40"/>
                </a:lnTo>
                <a:lnTo>
                  <a:pt x="96" y="40"/>
                </a:lnTo>
                <a:lnTo>
                  <a:pt x="95" y="40"/>
                </a:lnTo>
                <a:lnTo>
                  <a:pt x="95" y="40"/>
                </a:lnTo>
                <a:lnTo>
                  <a:pt x="88" y="51"/>
                </a:lnTo>
                <a:lnTo>
                  <a:pt x="88" y="51"/>
                </a:lnTo>
                <a:lnTo>
                  <a:pt x="81" y="60"/>
                </a:lnTo>
                <a:lnTo>
                  <a:pt x="81" y="60"/>
                </a:lnTo>
                <a:lnTo>
                  <a:pt x="69" y="78"/>
                </a:lnTo>
                <a:lnTo>
                  <a:pt x="69" y="78"/>
                </a:lnTo>
                <a:lnTo>
                  <a:pt x="68" y="84"/>
                </a:lnTo>
                <a:lnTo>
                  <a:pt x="68" y="84"/>
                </a:lnTo>
                <a:lnTo>
                  <a:pt x="65" y="92"/>
                </a:lnTo>
                <a:lnTo>
                  <a:pt x="63" y="100"/>
                </a:lnTo>
                <a:lnTo>
                  <a:pt x="63" y="100"/>
                </a:lnTo>
                <a:lnTo>
                  <a:pt x="63" y="101"/>
                </a:lnTo>
                <a:lnTo>
                  <a:pt x="63" y="101"/>
                </a:lnTo>
                <a:lnTo>
                  <a:pt x="65" y="101"/>
                </a:lnTo>
                <a:lnTo>
                  <a:pt x="65" y="101"/>
                </a:lnTo>
                <a:lnTo>
                  <a:pt x="68" y="103"/>
                </a:lnTo>
                <a:lnTo>
                  <a:pt x="71" y="103"/>
                </a:lnTo>
                <a:lnTo>
                  <a:pt x="74" y="101"/>
                </a:lnTo>
                <a:lnTo>
                  <a:pt x="77" y="100"/>
                </a:lnTo>
                <a:lnTo>
                  <a:pt x="77" y="100"/>
                </a:lnTo>
                <a:lnTo>
                  <a:pt x="82" y="92"/>
                </a:lnTo>
                <a:lnTo>
                  <a:pt x="82" y="92"/>
                </a:lnTo>
                <a:lnTo>
                  <a:pt x="85" y="87"/>
                </a:lnTo>
                <a:lnTo>
                  <a:pt x="85" y="87"/>
                </a:lnTo>
                <a:lnTo>
                  <a:pt x="96" y="65"/>
                </a:lnTo>
                <a:lnTo>
                  <a:pt x="96" y="65"/>
                </a:lnTo>
                <a:lnTo>
                  <a:pt x="101" y="57"/>
                </a:lnTo>
                <a:lnTo>
                  <a:pt x="101" y="57"/>
                </a:lnTo>
                <a:lnTo>
                  <a:pt x="106" y="51"/>
                </a:lnTo>
                <a:lnTo>
                  <a:pt x="106" y="51"/>
                </a:lnTo>
                <a:lnTo>
                  <a:pt x="112" y="43"/>
                </a:lnTo>
                <a:lnTo>
                  <a:pt x="112" y="43"/>
                </a:lnTo>
                <a:lnTo>
                  <a:pt x="123" y="34"/>
                </a:lnTo>
                <a:lnTo>
                  <a:pt x="123" y="34"/>
                </a:lnTo>
                <a:lnTo>
                  <a:pt x="126" y="32"/>
                </a:lnTo>
                <a:lnTo>
                  <a:pt x="126" y="32"/>
                </a:lnTo>
                <a:close/>
                <a:moveTo>
                  <a:pt x="11" y="38"/>
                </a:moveTo>
                <a:lnTo>
                  <a:pt x="11" y="38"/>
                </a:lnTo>
                <a:lnTo>
                  <a:pt x="11" y="40"/>
                </a:lnTo>
                <a:lnTo>
                  <a:pt x="11" y="40"/>
                </a:lnTo>
                <a:lnTo>
                  <a:pt x="16" y="37"/>
                </a:lnTo>
                <a:lnTo>
                  <a:pt x="16" y="37"/>
                </a:lnTo>
                <a:lnTo>
                  <a:pt x="25" y="32"/>
                </a:lnTo>
                <a:lnTo>
                  <a:pt x="25" y="32"/>
                </a:lnTo>
                <a:lnTo>
                  <a:pt x="35" y="27"/>
                </a:lnTo>
                <a:lnTo>
                  <a:pt x="35" y="27"/>
                </a:lnTo>
                <a:lnTo>
                  <a:pt x="47" y="19"/>
                </a:lnTo>
                <a:lnTo>
                  <a:pt x="47" y="19"/>
                </a:lnTo>
                <a:lnTo>
                  <a:pt x="54" y="16"/>
                </a:lnTo>
                <a:lnTo>
                  <a:pt x="54" y="16"/>
                </a:lnTo>
                <a:lnTo>
                  <a:pt x="74" y="7"/>
                </a:lnTo>
                <a:lnTo>
                  <a:pt x="74" y="7"/>
                </a:lnTo>
                <a:lnTo>
                  <a:pt x="82" y="4"/>
                </a:lnTo>
                <a:lnTo>
                  <a:pt x="82" y="4"/>
                </a:lnTo>
                <a:lnTo>
                  <a:pt x="85" y="4"/>
                </a:lnTo>
                <a:lnTo>
                  <a:pt x="85" y="4"/>
                </a:lnTo>
                <a:lnTo>
                  <a:pt x="84" y="4"/>
                </a:lnTo>
                <a:lnTo>
                  <a:pt x="84" y="4"/>
                </a:lnTo>
                <a:lnTo>
                  <a:pt x="76" y="4"/>
                </a:lnTo>
                <a:lnTo>
                  <a:pt x="69" y="7"/>
                </a:lnTo>
                <a:lnTo>
                  <a:pt x="69" y="7"/>
                </a:lnTo>
                <a:lnTo>
                  <a:pt x="58" y="10"/>
                </a:lnTo>
                <a:lnTo>
                  <a:pt x="58" y="10"/>
                </a:lnTo>
                <a:lnTo>
                  <a:pt x="43" y="18"/>
                </a:lnTo>
                <a:lnTo>
                  <a:pt x="43" y="18"/>
                </a:lnTo>
                <a:lnTo>
                  <a:pt x="28" y="26"/>
                </a:lnTo>
                <a:lnTo>
                  <a:pt x="28" y="26"/>
                </a:lnTo>
                <a:lnTo>
                  <a:pt x="17" y="34"/>
                </a:lnTo>
                <a:lnTo>
                  <a:pt x="17" y="34"/>
                </a:lnTo>
                <a:lnTo>
                  <a:pt x="11" y="38"/>
                </a:lnTo>
                <a:lnTo>
                  <a:pt x="11" y="38"/>
                </a:lnTo>
                <a:lnTo>
                  <a:pt x="11" y="38"/>
                </a:lnTo>
                <a:lnTo>
                  <a:pt x="11" y="38"/>
                </a:lnTo>
                <a:close/>
                <a:moveTo>
                  <a:pt x="41" y="45"/>
                </a:moveTo>
                <a:lnTo>
                  <a:pt x="41" y="45"/>
                </a:lnTo>
                <a:lnTo>
                  <a:pt x="41" y="45"/>
                </a:lnTo>
                <a:lnTo>
                  <a:pt x="41" y="45"/>
                </a:lnTo>
                <a:lnTo>
                  <a:pt x="36" y="46"/>
                </a:lnTo>
                <a:lnTo>
                  <a:pt x="36" y="46"/>
                </a:lnTo>
                <a:lnTo>
                  <a:pt x="19" y="53"/>
                </a:lnTo>
                <a:lnTo>
                  <a:pt x="19" y="53"/>
                </a:lnTo>
                <a:lnTo>
                  <a:pt x="11" y="53"/>
                </a:lnTo>
                <a:lnTo>
                  <a:pt x="11" y="53"/>
                </a:lnTo>
                <a:lnTo>
                  <a:pt x="10" y="53"/>
                </a:lnTo>
                <a:lnTo>
                  <a:pt x="10" y="53"/>
                </a:lnTo>
                <a:lnTo>
                  <a:pt x="5" y="53"/>
                </a:lnTo>
                <a:lnTo>
                  <a:pt x="5" y="53"/>
                </a:lnTo>
                <a:lnTo>
                  <a:pt x="3" y="53"/>
                </a:lnTo>
                <a:lnTo>
                  <a:pt x="3" y="53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5" y="56"/>
                </a:lnTo>
                <a:lnTo>
                  <a:pt x="5" y="56"/>
                </a:lnTo>
                <a:lnTo>
                  <a:pt x="14" y="56"/>
                </a:lnTo>
                <a:lnTo>
                  <a:pt x="14" y="56"/>
                </a:lnTo>
                <a:lnTo>
                  <a:pt x="24" y="53"/>
                </a:lnTo>
                <a:lnTo>
                  <a:pt x="32" y="49"/>
                </a:lnTo>
                <a:lnTo>
                  <a:pt x="32" y="49"/>
                </a:lnTo>
                <a:lnTo>
                  <a:pt x="41" y="45"/>
                </a:lnTo>
                <a:lnTo>
                  <a:pt x="41" y="45"/>
                </a:lnTo>
                <a:close/>
                <a:moveTo>
                  <a:pt x="137" y="27"/>
                </a:moveTo>
                <a:lnTo>
                  <a:pt x="137" y="27"/>
                </a:lnTo>
                <a:lnTo>
                  <a:pt x="137" y="26"/>
                </a:lnTo>
                <a:lnTo>
                  <a:pt x="137" y="26"/>
                </a:lnTo>
                <a:lnTo>
                  <a:pt x="133" y="24"/>
                </a:lnTo>
                <a:lnTo>
                  <a:pt x="133" y="24"/>
                </a:lnTo>
                <a:lnTo>
                  <a:pt x="126" y="21"/>
                </a:lnTo>
                <a:lnTo>
                  <a:pt x="120" y="18"/>
                </a:lnTo>
                <a:lnTo>
                  <a:pt x="120" y="18"/>
                </a:lnTo>
                <a:lnTo>
                  <a:pt x="117" y="15"/>
                </a:lnTo>
                <a:lnTo>
                  <a:pt x="117" y="15"/>
                </a:lnTo>
                <a:lnTo>
                  <a:pt x="117" y="16"/>
                </a:lnTo>
                <a:lnTo>
                  <a:pt x="117" y="16"/>
                </a:lnTo>
                <a:lnTo>
                  <a:pt x="118" y="19"/>
                </a:lnTo>
                <a:lnTo>
                  <a:pt x="118" y="19"/>
                </a:lnTo>
                <a:lnTo>
                  <a:pt x="122" y="23"/>
                </a:lnTo>
                <a:lnTo>
                  <a:pt x="125" y="26"/>
                </a:lnTo>
                <a:lnTo>
                  <a:pt x="133" y="29"/>
                </a:lnTo>
                <a:lnTo>
                  <a:pt x="133" y="29"/>
                </a:lnTo>
                <a:lnTo>
                  <a:pt x="134" y="29"/>
                </a:lnTo>
                <a:lnTo>
                  <a:pt x="134" y="29"/>
                </a:lnTo>
                <a:lnTo>
                  <a:pt x="137" y="27"/>
                </a:lnTo>
                <a:lnTo>
                  <a:pt x="137" y="27"/>
                </a:lnTo>
                <a:close/>
                <a:moveTo>
                  <a:pt x="22" y="48"/>
                </a:moveTo>
                <a:lnTo>
                  <a:pt x="22" y="48"/>
                </a:lnTo>
                <a:lnTo>
                  <a:pt x="41" y="41"/>
                </a:lnTo>
                <a:lnTo>
                  <a:pt x="41" y="41"/>
                </a:lnTo>
                <a:lnTo>
                  <a:pt x="62" y="32"/>
                </a:lnTo>
                <a:lnTo>
                  <a:pt x="62" y="32"/>
                </a:lnTo>
                <a:lnTo>
                  <a:pt x="22" y="48"/>
                </a:lnTo>
                <a:lnTo>
                  <a:pt x="22" y="48"/>
                </a:lnTo>
                <a:close/>
                <a:moveTo>
                  <a:pt x="84" y="51"/>
                </a:move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1" y="56"/>
                </a:lnTo>
                <a:lnTo>
                  <a:pt x="81" y="56"/>
                </a:lnTo>
                <a:lnTo>
                  <a:pt x="69" y="70"/>
                </a:lnTo>
                <a:lnTo>
                  <a:pt x="69" y="70"/>
                </a:lnTo>
                <a:lnTo>
                  <a:pt x="65" y="79"/>
                </a:lnTo>
                <a:lnTo>
                  <a:pt x="65" y="79"/>
                </a:lnTo>
                <a:lnTo>
                  <a:pt x="65" y="81"/>
                </a:lnTo>
                <a:lnTo>
                  <a:pt x="65" y="81"/>
                </a:lnTo>
                <a:lnTo>
                  <a:pt x="66" y="78"/>
                </a:lnTo>
                <a:lnTo>
                  <a:pt x="66" y="78"/>
                </a:lnTo>
                <a:lnTo>
                  <a:pt x="71" y="71"/>
                </a:lnTo>
                <a:lnTo>
                  <a:pt x="71" y="71"/>
                </a:lnTo>
                <a:lnTo>
                  <a:pt x="81" y="57"/>
                </a:lnTo>
                <a:lnTo>
                  <a:pt x="81" y="57"/>
                </a:lnTo>
                <a:lnTo>
                  <a:pt x="84" y="51"/>
                </a:lnTo>
                <a:lnTo>
                  <a:pt x="84" y="51"/>
                </a:lnTo>
                <a:close/>
                <a:moveTo>
                  <a:pt x="111" y="10"/>
                </a:move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2"/>
                </a:lnTo>
                <a:lnTo>
                  <a:pt x="111" y="12"/>
                </a:lnTo>
                <a:lnTo>
                  <a:pt x="112" y="15"/>
                </a:lnTo>
                <a:lnTo>
                  <a:pt x="112" y="15"/>
                </a:lnTo>
                <a:lnTo>
                  <a:pt x="115" y="21"/>
                </a:lnTo>
                <a:lnTo>
                  <a:pt x="115" y="21"/>
                </a:lnTo>
                <a:lnTo>
                  <a:pt x="118" y="24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18" y="24"/>
                </a:lnTo>
                <a:lnTo>
                  <a:pt x="115" y="19"/>
                </a:lnTo>
                <a:lnTo>
                  <a:pt x="115" y="19"/>
                </a:lnTo>
                <a:lnTo>
                  <a:pt x="112" y="13"/>
                </a:lnTo>
                <a:lnTo>
                  <a:pt x="112" y="13"/>
                </a:lnTo>
                <a:lnTo>
                  <a:pt x="112" y="12"/>
                </a:lnTo>
                <a:lnTo>
                  <a:pt x="112" y="12"/>
                </a:lnTo>
                <a:lnTo>
                  <a:pt x="111" y="10"/>
                </a:lnTo>
                <a:lnTo>
                  <a:pt x="111" y="10"/>
                </a:lnTo>
                <a:close/>
                <a:moveTo>
                  <a:pt x="71" y="106"/>
                </a:moveTo>
                <a:lnTo>
                  <a:pt x="71" y="106"/>
                </a:lnTo>
                <a:lnTo>
                  <a:pt x="63" y="103"/>
                </a:lnTo>
                <a:lnTo>
                  <a:pt x="63" y="103"/>
                </a:lnTo>
                <a:lnTo>
                  <a:pt x="63" y="106"/>
                </a:lnTo>
                <a:lnTo>
                  <a:pt x="65" y="106"/>
                </a:lnTo>
                <a:lnTo>
                  <a:pt x="65" y="106"/>
                </a:lnTo>
                <a:lnTo>
                  <a:pt x="68" y="108"/>
                </a:lnTo>
                <a:lnTo>
                  <a:pt x="71" y="106"/>
                </a:lnTo>
                <a:lnTo>
                  <a:pt x="71" y="106"/>
                </a:lnTo>
                <a:close/>
                <a:moveTo>
                  <a:pt x="33" y="86"/>
                </a:moveTo>
                <a:lnTo>
                  <a:pt x="33" y="86"/>
                </a:lnTo>
                <a:lnTo>
                  <a:pt x="27" y="84"/>
                </a:lnTo>
                <a:lnTo>
                  <a:pt x="27" y="84"/>
                </a:lnTo>
                <a:lnTo>
                  <a:pt x="28" y="86"/>
                </a:lnTo>
                <a:lnTo>
                  <a:pt x="28" y="86"/>
                </a:lnTo>
                <a:lnTo>
                  <a:pt x="32" y="86"/>
                </a:lnTo>
                <a:lnTo>
                  <a:pt x="33" y="86"/>
                </a:lnTo>
                <a:lnTo>
                  <a:pt x="33" y="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8" name="Freeform 173"/>
          <p:cNvSpPr>
            <a:spLocks noEditPoints="1"/>
          </p:cNvSpPr>
          <p:nvPr/>
        </p:nvSpPr>
        <p:spPr bwMode="auto">
          <a:xfrm>
            <a:off x="6959433" y="3528055"/>
            <a:ext cx="347964" cy="200998"/>
          </a:xfrm>
          <a:custGeom>
            <a:gdLst>
              <a:gd fmla="*/ 101 w 161" name="T0"/>
              <a:gd fmla="*/ 80 h 93" name="T1"/>
              <a:gd fmla="*/ 95 w 161" name="T2"/>
              <a:gd fmla="*/ 91 h 93" name="T3"/>
              <a:gd fmla="*/ 79 w 161" name="T4"/>
              <a:gd fmla="*/ 90 h 93" name="T5"/>
              <a:gd fmla="*/ 44 w 161" name="T6"/>
              <a:gd fmla="*/ 55 h 93" name="T7"/>
              <a:gd fmla="*/ 27 w 161" name="T8"/>
              <a:gd fmla="*/ 47 h 93" name="T9"/>
              <a:gd fmla="*/ 8 w 161" name="T10"/>
              <a:gd fmla="*/ 38 h 93" name="T11"/>
              <a:gd fmla="*/ 3 w 161" name="T12"/>
              <a:gd fmla="*/ 38 h 93" name="T13"/>
              <a:gd fmla="*/ 5 w 161" name="T14"/>
              <a:gd fmla="*/ 31 h 93" name="T15"/>
              <a:gd fmla="*/ 14 w 161" name="T16"/>
              <a:gd fmla="*/ 28 h 93" name="T17"/>
              <a:gd fmla="*/ 38 w 161" name="T18"/>
              <a:gd fmla="*/ 6 h 93" name="T19"/>
              <a:gd fmla="*/ 65 w 161" name="T20"/>
              <a:gd fmla="*/ 1 h 93" name="T21"/>
              <a:gd fmla="*/ 90 w 161" name="T22"/>
              <a:gd fmla="*/ 6 h 93" name="T23"/>
              <a:gd fmla="*/ 120 w 161" name="T24"/>
              <a:gd fmla="*/ 17 h 93" name="T25"/>
              <a:gd fmla="*/ 158 w 161" name="T26"/>
              <a:gd fmla="*/ 38 h 93" name="T27"/>
              <a:gd fmla="*/ 161 w 161" name="T28"/>
              <a:gd fmla="*/ 47 h 93" name="T29"/>
              <a:gd fmla="*/ 142 w 161" name="T30"/>
              <a:gd fmla="*/ 52 h 93" name="T31"/>
              <a:gd fmla="*/ 139 w 161" name="T32"/>
              <a:gd fmla="*/ 58 h 93" name="T33"/>
              <a:gd fmla="*/ 137 w 161" name="T34"/>
              <a:gd fmla="*/ 75 h 93" name="T35"/>
              <a:gd fmla="*/ 107 w 161" name="T36"/>
              <a:gd fmla="*/ 69 h 93" name="T37"/>
              <a:gd fmla="*/ 95 w 161" name="T38"/>
              <a:gd fmla="*/ 36 h 93" name="T39"/>
              <a:gd fmla="*/ 88 w 161" name="T40"/>
              <a:gd fmla="*/ 33 h 93" name="T41"/>
              <a:gd fmla="*/ 90 w 161" name="T42"/>
              <a:gd fmla="*/ 25 h 93" name="T43"/>
              <a:gd fmla="*/ 131 w 161" name="T44"/>
              <a:gd fmla="*/ 44 h 93" name="T45"/>
              <a:gd fmla="*/ 156 w 161" name="T46"/>
              <a:gd fmla="*/ 45 h 93" name="T47"/>
              <a:gd fmla="*/ 152 w 161" name="T48"/>
              <a:gd fmla="*/ 44 h 93" name="T49"/>
              <a:gd fmla="*/ 118 w 161" name="T50"/>
              <a:gd fmla="*/ 23 h 93" name="T51"/>
              <a:gd fmla="*/ 68 w 161" name="T52"/>
              <a:gd fmla="*/ 8 h 93" name="T53"/>
              <a:gd fmla="*/ 44 w 161" name="T54"/>
              <a:gd fmla="*/ 14 h 93" name="T55"/>
              <a:gd fmla="*/ 17 w 161" name="T56"/>
              <a:gd fmla="*/ 34 h 93" name="T57"/>
              <a:gd fmla="*/ 24 w 161" name="T58"/>
              <a:gd fmla="*/ 38 h 93" name="T59"/>
              <a:gd fmla="*/ 49 w 161" name="T60"/>
              <a:gd fmla="*/ 50 h 93" name="T61"/>
              <a:gd fmla="*/ 70 w 161" name="T62"/>
              <a:gd fmla="*/ 68 h 93" name="T63"/>
              <a:gd fmla="*/ 85 w 161" name="T64"/>
              <a:gd fmla="*/ 87 h 93" name="T65"/>
              <a:gd fmla="*/ 92 w 161" name="T66"/>
              <a:gd fmla="*/ 83 h 93" name="T67"/>
              <a:gd fmla="*/ 76 w 161" name="T68"/>
              <a:gd fmla="*/ 53 h 93" name="T69"/>
              <a:gd fmla="*/ 65 w 161" name="T70"/>
              <a:gd fmla="*/ 44 h 93" name="T71"/>
              <a:gd fmla="*/ 76 w 161" name="T72"/>
              <a:gd fmla="*/ 44 h 93" name="T73"/>
              <a:gd fmla="*/ 115 w 161" name="T74"/>
              <a:gd fmla="*/ 68 h 93" name="T75"/>
              <a:gd fmla="*/ 137 w 161" name="T76"/>
              <a:gd fmla="*/ 71 h 93" name="T77"/>
              <a:gd fmla="*/ 111 w 161" name="T78"/>
              <a:gd fmla="*/ 45 h 93" name="T79"/>
              <a:gd fmla="*/ 85 w 161" name="T80"/>
              <a:gd fmla="*/ 31 h 93" name="T81"/>
              <a:gd fmla="*/ 10 w 161" name="T82"/>
              <a:gd fmla="*/ 33 h 93" name="T83"/>
              <a:gd fmla="*/ 29 w 161" name="T84"/>
              <a:gd fmla="*/ 23 h 93" name="T85"/>
              <a:gd fmla="*/ 49 w 161" name="T86"/>
              <a:gd fmla="*/ 6 h 93" name="T87"/>
              <a:gd fmla="*/ 47 w 161" name="T88"/>
              <a:gd fmla="*/ 6 h 93" name="T89"/>
              <a:gd fmla="*/ 29 w 161" name="T90"/>
              <a:gd fmla="*/ 22 h 93" name="T91"/>
              <a:gd fmla="*/ 10 w 161" name="T92"/>
              <a:gd fmla="*/ 33 h 93" name="T93"/>
              <a:gd fmla="*/ 153 w 161" name="T94"/>
              <a:gd fmla="*/ 39 h 93" name="T95"/>
              <a:gd fmla="*/ 152 w 161" name="T96"/>
              <a:gd fmla="*/ 34 h 93" name="T97"/>
              <a:gd fmla="*/ 93 w 161" name="T98"/>
              <a:gd fmla="*/ 87 h 93" name="T99"/>
              <a:gd fmla="*/ 95 w 161" name="T100"/>
              <a:gd fmla="*/ 79 h 93" name="T101"/>
              <a:gd fmla="*/ 88 w 161" name="T102"/>
              <a:gd fmla="*/ 66 h 93" name="T103"/>
              <a:gd fmla="*/ 73 w 161" name="T104"/>
              <a:gd fmla="*/ 75 h 93" name="T105"/>
              <a:gd fmla="*/ 57 w 161" name="T106"/>
              <a:gd fmla="*/ 60 h 93" name="T107"/>
              <a:gd fmla="*/ 68 w 161" name="T108"/>
              <a:gd fmla="*/ 72 h 93" name="T109"/>
              <a:gd fmla="*/ 104 w 161" name="T110"/>
              <a:gd fmla="*/ 14 h 93" name="T111"/>
              <a:gd fmla="*/ 90 w 161" name="T112"/>
              <a:gd fmla="*/ 61 h 93" name="T113"/>
              <a:gd fmla="*/ 123 w 161" name="T114"/>
              <a:gd fmla="*/ 45 h 93" name="T115"/>
              <a:gd fmla="*/ 85 w 161" name="T116"/>
              <a:gd fmla="*/ 60 h 93" name="T117"/>
              <a:gd fmla="*/ 85 w 161" name="T118"/>
              <a:gd fmla="*/ 60 h 93" name="T119"/>
              <a:gd fmla="*/ 98 w 161" name="T120"/>
              <a:gd fmla="*/ 38 h 93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93" w="161">
                <a:moveTo>
                  <a:pt x="98" y="64"/>
                </a:moveTo>
                <a:lnTo>
                  <a:pt x="98" y="64"/>
                </a:lnTo>
                <a:lnTo>
                  <a:pt x="98" y="64"/>
                </a:lnTo>
                <a:lnTo>
                  <a:pt x="98" y="64"/>
                </a:lnTo>
                <a:lnTo>
                  <a:pt x="100" y="69"/>
                </a:lnTo>
                <a:lnTo>
                  <a:pt x="101" y="75"/>
                </a:lnTo>
                <a:lnTo>
                  <a:pt x="101" y="75"/>
                </a:lnTo>
                <a:lnTo>
                  <a:pt x="101" y="80"/>
                </a:lnTo>
                <a:lnTo>
                  <a:pt x="101" y="80"/>
                </a:lnTo>
                <a:lnTo>
                  <a:pt x="100" y="83"/>
                </a:lnTo>
                <a:lnTo>
                  <a:pt x="100" y="83"/>
                </a:lnTo>
                <a:lnTo>
                  <a:pt x="100" y="87"/>
                </a:lnTo>
                <a:lnTo>
                  <a:pt x="100" y="87"/>
                </a:lnTo>
                <a:lnTo>
                  <a:pt x="98" y="90"/>
                </a:lnTo>
                <a:lnTo>
                  <a:pt x="95" y="91"/>
                </a:lnTo>
                <a:lnTo>
                  <a:pt x="95" y="91"/>
                </a:lnTo>
                <a:lnTo>
                  <a:pt x="92" y="93"/>
                </a:lnTo>
                <a:lnTo>
                  <a:pt x="92" y="93"/>
                </a:lnTo>
                <a:lnTo>
                  <a:pt x="90" y="93"/>
                </a:lnTo>
                <a:lnTo>
                  <a:pt x="90" y="93"/>
                </a:lnTo>
                <a:lnTo>
                  <a:pt x="87" y="93"/>
                </a:lnTo>
                <a:lnTo>
                  <a:pt x="84" y="93"/>
                </a:lnTo>
                <a:lnTo>
                  <a:pt x="84" y="93"/>
                </a:lnTo>
                <a:lnTo>
                  <a:pt x="79" y="90"/>
                </a:lnTo>
                <a:lnTo>
                  <a:pt x="79" y="90"/>
                </a:lnTo>
                <a:lnTo>
                  <a:pt x="70" y="79"/>
                </a:lnTo>
                <a:lnTo>
                  <a:pt x="70" y="79"/>
                </a:lnTo>
                <a:lnTo>
                  <a:pt x="65" y="75"/>
                </a:lnTo>
                <a:lnTo>
                  <a:pt x="65" y="75"/>
                </a:lnTo>
                <a:lnTo>
                  <a:pt x="52" y="61"/>
                </a:lnTo>
                <a:lnTo>
                  <a:pt x="52" y="61"/>
                </a:lnTo>
                <a:lnTo>
                  <a:pt x="44" y="55"/>
                </a:lnTo>
                <a:lnTo>
                  <a:pt x="44" y="55"/>
                </a:lnTo>
                <a:lnTo>
                  <a:pt x="40" y="52"/>
                </a:lnTo>
                <a:lnTo>
                  <a:pt x="40" y="52"/>
                </a:lnTo>
                <a:lnTo>
                  <a:pt x="33" y="47"/>
                </a:lnTo>
                <a:lnTo>
                  <a:pt x="33" y="47"/>
                </a:lnTo>
                <a:lnTo>
                  <a:pt x="30" y="47"/>
                </a:lnTo>
                <a:lnTo>
                  <a:pt x="27" y="47"/>
                </a:lnTo>
                <a:lnTo>
                  <a:pt x="27" y="47"/>
                </a:lnTo>
                <a:lnTo>
                  <a:pt x="24" y="45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4" y="39"/>
                </a:lnTo>
                <a:lnTo>
                  <a:pt x="14" y="39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6" y="39"/>
                </a:lnTo>
                <a:lnTo>
                  <a:pt x="5" y="38"/>
                </a:lnTo>
                <a:lnTo>
                  <a:pt x="5" y="38"/>
                </a:lnTo>
                <a:lnTo>
                  <a:pt x="3" y="38"/>
                </a:lnTo>
                <a:lnTo>
                  <a:pt x="3" y="38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3"/>
                </a:lnTo>
                <a:lnTo>
                  <a:pt x="2" y="31"/>
                </a:lnTo>
                <a:lnTo>
                  <a:pt x="2" y="31"/>
                </a:lnTo>
                <a:lnTo>
                  <a:pt x="5" y="31"/>
                </a:lnTo>
                <a:lnTo>
                  <a:pt x="5" y="31"/>
                </a:lnTo>
                <a:lnTo>
                  <a:pt x="5" y="31"/>
                </a:lnTo>
                <a:lnTo>
                  <a:pt x="5" y="31"/>
                </a:lnTo>
                <a:lnTo>
                  <a:pt x="5" y="28"/>
                </a:lnTo>
                <a:lnTo>
                  <a:pt x="6" y="28"/>
                </a:lnTo>
                <a:lnTo>
                  <a:pt x="6" y="28"/>
                </a:lnTo>
                <a:lnTo>
                  <a:pt x="11" y="28"/>
                </a:lnTo>
                <a:lnTo>
                  <a:pt x="11" y="28"/>
                </a:lnTo>
                <a:lnTo>
                  <a:pt x="14" y="28"/>
                </a:lnTo>
                <a:lnTo>
                  <a:pt x="17" y="27"/>
                </a:lnTo>
                <a:lnTo>
                  <a:pt x="17" y="27"/>
                </a:lnTo>
                <a:lnTo>
                  <a:pt x="27" y="19"/>
                </a:lnTo>
                <a:lnTo>
                  <a:pt x="27" y="19"/>
                </a:lnTo>
                <a:lnTo>
                  <a:pt x="32" y="14"/>
                </a:lnTo>
                <a:lnTo>
                  <a:pt x="32" y="14"/>
                </a:lnTo>
                <a:lnTo>
                  <a:pt x="38" y="6"/>
                </a:lnTo>
                <a:lnTo>
                  <a:pt x="38" y="6"/>
                </a:lnTo>
                <a:lnTo>
                  <a:pt x="43" y="3"/>
                </a:lnTo>
                <a:lnTo>
                  <a:pt x="47" y="1"/>
                </a:lnTo>
                <a:lnTo>
                  <a:pt x="47" y="1"/>
                </a:lnTo>
                <a:lnTo>
                  <a:pt x="52" y="0"/>
                </a:lnTo>
                <a:lnTo>
                  <a:pt x="52" y="0"/>
                </a:lnTo>
                <a:lnTo>
                  <a:pt x="58" y="0"/>
                </a:lnTo>
                <a:lnTo>
                  <a:pt x="58" y="0"/>
                </a:lnTo>
                <a:lnTo>
                  <a:pt x="65" y="1"/>
                </a:lnTo>
                <a:lnTo>
                  <a:pt x="65" y="1"/>
                </a:lnTo>
                <a:lnTo>
                  <a:pt x="84" y="6"/>
                </a:lnTo>
                <a:lnTo>
                  <a:pt x="84" y="6"/>
                </a:lnTo>
                <a:lnTo>
                  <a:pt x="85" y="6"/>
                </a:lnTo>
                <a:lnTo>
                  <a:pt x="85" y="6"/>
                </a:lnTo>
                <a:lnTo>
                  <a:pt x="88" y="6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2" y="8"/>
                </a:lnTo>
                <a:lnTo>
                  <a:pt x="92" y="8"/>
                </a:lnTo>
                <a:lnTo>
                  <a:pt x="111" y="12"/>
                </a:lnTo>
                <a:lnTo>
                  <a:pt x="111" y="12"/>
                </a:lnTo>
                <a:lnTo>
                  <a:pt x="120" y="17"/>
                </a:lnTo>
                <a:lnTo>
                  <a:pt x="120" y="17"/>
                </a:lnTo>
                <a:lnTo>
                  <a:pt x="136" y="22"/>
                </a:lnTo>
                <a:lnTo>
                  <a:pt x="136" y="22"/>
                </a:lnTo>
                <a:lnTo>
                  <a:pt x="144" y="27"/>
                </a:lnTo>
                <a:lnTo>
                  <a:pt x="150" y="30"/>
                </a:lnTo>
                <a:lnTo>
                  <a:pt x="150" y="30"/>
                </a:lnTo>
                <a:lnTo>
                  <a:pt x="155" y="34"/>
                </a:lnTo>
                <a:lnTo>
                  <a:pt x="158" y="38"/>
                </a:lnTo>
                <a:lnTo>
                  <a:pt x="158" y="38"/>
                </a:lnTo>
                <a:lnTo>
                  <a:pt x="158" y="39"/>
                </a:lnTo>
                <a:lnTo>
                  <a:pt x="158" y="39"/>
                </a:lnTo>
                <a:lnTo>
                  <a:pt x="158" y="39"/>
                </a:lnTo>
                <a:lnTo>
                  <a:pt x="158" y="39"/>
                </a:lnTo>
                <a:lnTo>
                  <a:pt x="159" y="42"/>
                </a:lnTo>
                <a:lnTo>
                  <a:pt x="159" y="42"/>
                </a:lnTo>
                <a:lnTo>
                  <a:pt x="161" y="47"/>
                </a:lnTo>
                <a:lnTo>
                  <a:pt x="161" y="47"/>
                </a:lnTo>
                <a:lnTo>
                  <a:pt x="161" y="49"/>
                </a:lnTo>
                <a:lnTo>
                  <a:pt x="159" y="50"/>
                </a:lnTo>
                <a:lnTo>
                  <a:pt x="159" y="50"/>
                </a:lnTo>
                <a:lnTo>
                  <a:pt x="155" y="52"/>
                </a:lnTo>
                <a:lnTo>
                  <a:pt x="155" y="52"/>
                </a:lnTo>
                <a:lnTo>
                  <a:pt x="148" y="53"/>
                </a:lnTo>
                <a:lnTo>
                  <a:pt x="142" y="52"/>
                </a:lnTo>
                <a:lnTo>
                  <a:pt x="142" y="52"/>
                </a:lnTo>
                <a:lnTo>
                  <a:pt x="134" y="50"/>
                </a:lnTo>
                <a:lnTo>
                  <a:pt x="134" y="50"/>
                </a:lnTo>
                <a:lnTo>
                  <a:pt x="131" y="50"/>
                </a:lnTo>
                <a:lnTo>
                  <a:pt x="131" y="50"/>
                </a:lnTo>
                <a:lnTo>
                  <a:pt x="131" y="52"/>
                </a:lnTo>
                <a:lnTo>
                  <a:pt x="131" y="52"/>
                </a:lnTo>
                <a:lnTo>
                  <a:pt x="139" y="58"/>
                </a:lnTo>
                <a:lnTo>
                  <a:pt x="139" y="58"/>
                </a:lnTo>
                <a:lnTo>
                  <a:pt x="142" y="63"/>
                </a:lnTo>
                <a:lnTo>
                  <a:pt x="144" y="69"/>
                </a:lnTo>
                <a:lnTo>
                  <a:pt x="144" y="69"/>
                </a:lnTo>
                <a:lnTo>
                  <a:pt x="144" y="72"/>
                </a:lnTo>
                <a:lnTo>
                  <a:pt x="141" y="74"/>
                </a:lnTo>
                <a:lnTo>
                  <a:pt x="141" y="74"/>
                </a:lnTo>
                <a:lnTo>
                  <a:pt x="137" y="75"/>
                </a:lnTo>
                <a:lnTo>
                  <a:pt x="137" y="75"/>
                </a:lnTo>
                <a:lnTo>
                  <a:pt x="134" y="75"/>
                </a:lnTo>
                <a:lnTo>
                  <a:pt x="134" y="75"/>
                </a:lnTo>
                <a:lnTo>
                  <a:pt x="126" y="75"/>
                </a:lnTo>
                <a:lnTo>
                  <a:pt x="126" y="75"/>
                </a:lnTo>
                <a:lnTo>
                  <a:pt x="117" y="72"/>
                </a:lnTo>
                <a:lnTo>
                  <a:pt x="117" y="72"/>
                </a:lnTo>
                <a:lnTo>
                  <a:pt x="107" y="69"/>
                </a:lnTo>
                <a:lnTo>
                  <a:pt x="107" y="69"/>
                </a:lnTo>
                <a:lnTo>
                  <a:pt x="100" y="64"/>
                </a:lnTo>
                <a:lnTo>
                  <a:pt x="100" y="64"/>
                </a:lnTo>
                <a:lnTo>
                  <a:pt x="98" y="64"/>
                </a:lnTo>
                <a:lnTo>
                  <a:pt x="98" y="64"/>
                </a:lnTo>
                <a:close/>
                <a:moveTo>
                  <a:pt x="95" y="36"/>
                </a:move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3" y="34"/>
                </a:lnTo>
                <a:lnTo>
                  <a:pt x="93" y="34"/>
                </a:lnTo>
                <a:lnTo>
                  <a:pt x="88" y="33"/>
                </a:lnTo>
                <a:lnTo>
                  <a:pt x="88" y="33"/>
                </a:lnTo>
                <a:lnTo>
                  <a:pt x="87" y="31"/>
                </a:lnTo>
                <a:lnTo>
                  <a:pt x="84" y="28"/>
                </a:lnTo>
                <a:lnTo>
                  <a:pt x="84" y="28"/>
                </a:lnTo>
                <a:lnTo>
                  <a:pt x="84" y="25"/>
                </a:lnTo>
                <a:lnTo>
                  <a:pt x="84" y="25"/>
                </a:lnTo>
                <a:lnTo>
                  <a:pt x="87" y="25"/>
                </a:lnTo>
                <a:lnTo>
                  <a:pt x="87" y="25"/>
                </a:lnTo>
                <a:lnTo>
                  <a:pt x="90" y="25"/>
                </a:lnTo>
                <a:lnTo>
                  <a:pt x="90" y="25"/>
                </a:lnTo>
                <a:lnTo>
                  <a:pt x="103" y="31"/>
                </a:lnTo>
                <a:lnTo>
                  <a:pt x="103" y="31"/>
                </a:lnTo>
                <a:lnTo>
                  <a:pt x="107" y="33"/>
                </a:lnTo>
                <a:lnTo>
                  <a:pt x="107" y="33"/>
                </a:lnTo>
                <a:lnTo>
                  <a:pt x="122" y="41"/>
                </a:lnTo>
                <a:lnTo>
                  <a:pt x="122" y="41"/>
                </a:lnTo>
                <a:lnTo>
                  <a:pt x="131" y="44"/>
                </a:lnTo>
                <a:lnTo>
                  <a:pt x="142" y="47"/>
                </a:lnTo>
                <a:lnTo>
                  <a:pt x="142" y="47"/>
                </a:lnTo>
                <a:lnTo>
                  <a:pt x="152" y="49"/>
                </a:lnTo>
                <a:lnTo>
                  <a:pt x="152" y="49"/>
                </a:lnTo>
                <a:lnTo>
                  <a:pt x="155" y="47"/>
                </a:lnTo>
                <a:lnTo>
                  <a:pt x="155" y="47"/>
                </a:lnTo>
                <a:lnTo>
                  <a:pt x="156" y="45"/>
                </a:lnTo>
                <a:lnTo>
                  <a:pt x="156" y="45"/>
                </a:lnTo>
                <a:lnTo>
                  <a:pt x="156" y="45"/>
                </a:lnTo>
                <a:lnTo>
                  <a:pt x="156" y="45"/>
                </a:lnTo>
                <a:lnTo>
                  <a:pt x="156" y="45"/>
                </a:lnTo>
                <a:lnTo>
                  <a:pt x="156" y="45"/>
                </a:lnTo>
                <a:lnTo>
                  <a:pt x="153" y="45"/>
                </a:lnTo>
                <a:lnTo>
                  <a:pt x="153" y="45"/>
                </a:lnTo>
                <a:lnTo>
                  <a:pt x="152" y="44"/>
                </a:lnTo>
                <a:lnTo>
                  <a:pt x="152" y="44"/>
                </a:lnTo>
                <a:lnTo>
                  <a:pt x="152" y="41"/>
                </a:lnTo>
                <a:lnTo>
                  <a:pt x="152" y="41"/>
                </a:lnTo>
                <a:lnTo>
                  <a:pt x="145" y="36"/>
                </a:lnTo>
                <a:lnTo>
                  <a:pt x="145" y="36"/>
                </a:lnTo>
                <a:lnTo>
                  <a:pt x="134" y="31"/>
                </a:lnTo>
                <a:lnTo>
                  <a:pt x="134" y="31"/>
                </a:lnTo>
                <a:lnTo>
                  <a:pt x="118" y="23"/>
                </a:lnTo>
                <a:lnTo>
                  <a:pt x="118" y="23"/>
                </a:lnTo>
                <a:lnTo>
                  <a:pt x="118" y="23"/>
                </a:lnTo>
                <a:lnTo>
                  <a:pt x="118" y="23"/>
                </a:lnTo>
                <a:lnTo>
                  <a:pt x="96" y="16"/>
                </a:lnTo>
                <a:lnTo>
                  <a:pt x="96" y="16"/>
                </a:lnTo>
                <a:lnTo>
                  <a:pt x="81" y="9"/>
                </a:lnTo>
                <a:lnTo>
                  <a:pt x="81" y="9"/>
                </a:lnTo>
                <a:lnTo>
                  <a:pt x="68" y="8"/>
                </a:lnTo>
                <a:lnTo>
                  <a:pt x="68" y="8"/>
                </a:lnTo>
                <a:lnTo>
                  <a:pt x="63" y="6"/>
                </a:lnTo>
                <a:lnTo>
                  <a:pt x="58" y="8"/>
                </a:lnTo>
                <a:lnTo>
                  <a:pt x="58" y="8"/>
                </a:lnTo>
                <a:lnTo>
                  <a:pt x="51" y="9"/>
                </a:lnTo>
                <a:lnTo>
                  <a:pt x="51" y="9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33" y="22"/>
                </a:lnTo>
                <a:lnTo>
                  <a:pt x="33" y="22"/>
                </a:lnTo>
                <a:lnTo>
                  <a:pt x="25" y="28"/>
                </a:lnTo>
                <a:lnTo>
                  <a:pt x="17" y="34"/>
                </a:lnTo>
                <a:lnTo>
                  <a:pt x="17" y="34"/>
                </a:lnTo>
                <a:lnTo>
                  <a:pt x="16" y="34"/>
                </a:lnTo>
                <a:lnTo>
                  <a:pt x="16" y="34"/>
                </a:lnTo>
                <a:lnTo>
                  <a:pt x="17" y="36"/>
                </a:lnTo>
                <a:lnTo>
                  <a:pt x="17" y="36"/>
                </a:lnTo>
                <a:lnTo>
                  <a:pt x="21" y="36"/>
                </a:lnTo>
                <a:lnTo>
                  <a:pt x="24" y="38"/>
                </a:lnTo>
                <a:lnTo>
                  <a:pt x="24" y="38"/>
                </a:lnTo>
                <a:lnTo>
                  <a:pt x="30" y="42"/>
                </a:lnTo>
                <a:lnTo>
                  <a:pt x="30" y="42"/>
                </a:lnTo>
                <a:lnTo>
                  <a:pt x="33" y="42"/>
                </a:lnTo>
                <a:lnTo>
                  <a:pt x="35" y="41"/>
                </a:lnTo>
                <a:lnTo>
                  <a:pt x="35" y="41"/>
                </a:lnTo>
                <a:lnTo>
                  <a:pt x="36" y="42"/>
                </a:lnTo>
                <a:lnTo>
                  <a:pt x="36" y="42"/>
                </a:lnTo>
                <a:lnTo>
                  <a:pt x="49" y="50"/>
                </a:lnTo>
                <a:lnTo>
                  <a:pt x="49" y="50"/>
                </a:lnTo>
                <a:lnTo>
                  <a:pt x="52" y="53"/>
                </a:lnTo>
                <a:lnTo>
                  <a:pt x="52" y="53"/>
                </a:lnTo>
                <a:lnTo>
                  <a:pt x="58" y="57"/>
                </a:lnTo>
                <a:lnTo>
                  <a:pt x="63" y="61"/>
                </a:lnTo>
                <a:lnTo>
                  <a:pt x="63" y="61"/>
                </a:lnTo>
                <a:lnTo>
                  <a:pt x="70" y="68"/>
                </a:lnTo>
                <a:lnTo>
                  <a:pt x="70" y="68"/>
                </a:lnTo>
                <a:lnTo>
                  <a:pt x="74" y="72"/>
                </a:lnTo>
                <a:lnTo>
                  <a:pt x="74" y="72"/>
                </a:lnTo>
                <a:lnTo>
                  <a:pt x="77" y="79"/>
                </a:lnTo>
                <a:lnTo>
                  <a:pt x="77" y="79"/>
                </a:lnTo>
                <a:lnTo>
                  <a:pt x="82" y="83"/>
                </a:lnTo>
                <a:lnTo>
                  <a:pt x="82" y="83"/>
                </a:lnTo>
                <a:lnTo>
                  <a:pt x="85" y="87"/>
                </a:lnTo>
                <a:lnTo>
                  <a:pt x="85" y="87"/>
                </a:lnTo>
                <a:lnTo>
                  <a:pt x="87" y="87"/>
                </a:lnTo>
                <a:lnTo>
                  <a:pt x="87" y="87"/>
                </a:lnTo>
                <a:lnTo>
                  <a:pt x="92" y="87"/>
                </a:lnTo>
                <a:lnTo>
                  <a:pt x="92" y="87"/>
                </a:lnTo>
                <a:lnTo>
                  <a:pt x="92" y="87"/>
                </a:lnTo>
                <a:lnTo>
                  <a:pt x="92" y="87"/>
                </a:lnTo>
                <a:lnTo>
                  <a:pt x="92" y="83"/>
                </a:lnTo>
                <a:lnTo>
                  <a:pt x="92" y="83"/>
                </a:lnTo>
                <a:lnTo>
                  <a:pt x="90" y="75"/>
                </a:lnTo>
                <a:lnTo>
                  <a:pt x="87" y="68"/>
                </a:lnTo>
                <a:lnTo>
                  <a:pt x="87" y="68"/>
                </a:lnTo>
                <a:lnTo>
                  <a:pt x="84" y="61"/>
                </a:lnTo>
                <a:lnTo>
                  <a:pt x="79" y="58"/>
                </a:lnTo>
                <a:lnTo>
                  <a:pt x="79" y="58"/>
                </a:lnTo>
                <a:lnTo>
                  <a:pt x="76" y="53"/>
                </a:lnTo>
                <a:lnTo>
                  <a:pt x="76" y="53"/>
                </a:lnTo>
                <a:lnTo>
                  <a:pt x="68" y="47"/>
                </a:lnTo>
                <a:lnTo>
                  <a:pt x="68" y="47"/>
                </a:lnTo>
                <a:lnTo>
                  <a:pt x="66" y="47"/>
                </a:lnTo>
                <a:lnTo>
                  <a:pt x="66" y="47"/>
                </a:lnTo>
                <a:lnTo>
                  <a:pt x="66" y="45"/>
                </a:lnTo>
                <a:lnTo>
                  <a:pt x="66" y="45"/>
                </a:lnTo>
                <a:lnTo>
                  <a:pt x="65" y="44"/>
                </a:lnTo>
                <a:lnTo>
                  <a:pt x="65" y="44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70" y="42"/>
                </a:lnTo>
                <a:lnTo>
                  <a:pt x="71" y="42"/>
                </a:lnTo>
                <a:lnTo>
                  <a:pt x="71" y="42"/>
                </a:lnTo>
                <a:lnTo>
                  <a:pt x="76" y="44"/>
                </a:lnTo>
                <a:lnTo>
                  <a:pt x="76" y="44"/>
                </a:lnTo>
                <a:lnTo>
                  <a:pt x="84" y="50"/>
                </a:lnTo>
                <a:lnTo>
                  <a:pt x="84" y="50"/>
                </a:lnTo>
                <a:lnTo>
                  <a:pt x="87" y="52"/>
                </a:lnTo>
                <a:lnTo>
                  <a:pt x="87" y="52"/>
                </a:lnTo>
                <a:lnTo>
                  <a:pt x="92" y="55"/>
                </a:lnTo>
                <a:lnTo>
                  <a:pt x="92" y="55"/>
                </a:lnTo>
                <a:lnTo>
                  <a:pt x="115" y="68"/>
                </a:lnTo>
                <a:lnTo>
                  <a:pt x="115" y="68"/>
                </a:lnTo>
                <a:lnTo>
                  <a:pt x="126" y="71"/>
                </a:lnTo>
                <a:lnTo>
                  <a:pt x="126" y="71"/>
                </a:lnTo>
                <a:lnTo>
                  <a:pt x="128" y="72"/>
                </a:lnTo>
                <a:lnTo>
                  <a:pt x="128" y="72"/>
                </a:lnTo>
                <a:lnTo>
                  <a:pt x="137" y="71"/>
                </a:lnTo>
                <a:lnTo>
                  <a:pt x="137" y="71"/>
                </a:lnTo>
                <a:lnTo>
                  <a:pt x="137" y="71"/>
                </a:lnTo>
                <a:lnTo>
                  <a:pt x="137" y="71"/>
                </a:lnTo>
                <a:lnTo>
                  <a:pt x="137" y="64"/>
                </a:lnTo>
                <a:lnTo>
                  <a:pt x="134" y="60"/>
                </a:lnTo>
                <a:lnTo>
                  <a:pt x="134" y="60"/>
                </a:lnTo>
                <a:lnTo>
                  <a:pt x="128" y="55"/>
                </a:lnTo>
                <a:lnTo>
                  <a:pt x="128" y="55"/>
                </a:lnTo>
                <a:lnTo>
                  <a:pt x="120" y="49"/>
                </a:lnTo>
                <a:lnTo>
                  <a:pt x="111" y="45"/>
                </a:lnTo>
                <a:lnTo>
                  <a:pt x="111" y="45"/>
                </a:lnTo>
                <a:lnTo>
                  <a:pt x="90" y="38"/>
                </a:lnTo>
                <a:lnTo>
                  <a:pt x="90" y="38"/>
                </a:lnTo>
                <a:lnTo>
                  <a:pt x="84" y="34"/>
                </a:lnTo>
                <a:lnTo>
                  <a:pt x="84" y="34"/>
                </a:lnTo>
                <a:lnTo>
                  <a:pt x="82" y="33"/>
                </a:lnTo>
                <a:lnTo>
                  <a:pt x="82" y="33"/>
                </a:lnTo>
                <a:lnTo>
                  <a:pt x="85" y="31"/>
                </a:lnTo>
                <a:lnTo>
                  <a:pt x="85" y="31"/>
                </a:lnTo>
                <a:lnTo>
                  <a:pt x="87" y="33"/>
                </a:lnTo>
                <a:lnTo>
                  <a:pt x="87" y="33"/>
                </a:lnTo>
                <a:lnTo>
                  <a:pt x="93" y="36"/>
                </a:lnTo>
                <a:lnTo>
                  <a:pt x="93" y="36"/>
                </a:lnTo>
                <a:lnTo>
                  <a:pt x="95" y="36"/>
                </a:lnTo>
                <a:lnTo>
                  <a:pt x="95" y="36"/>
                </a:lnTo>
                <a:close/>
                <a:moveTo>
                  <a:pt x="10" y="33"/>
                </a:move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13" y="33"/>
                </a:lnTo>
                <a:lnTo>
                  <a:pt x="14" y="33"/>
                </a:lnTo>
                <a:lnTo>
                  <a:pt x="14" y="33"/>
                </a:lnTo>
                <a:lnTo>
                  <a:pt x="22" y="28"/>
                </a:lnTo>
                <a:lnTo>
                  <a:pt x="29" y="23"/>
                </a:lnTo>
                <a:lnTo>
                  <a:pt x="29" y="23"/>
                </a:lnTo>
                <a:lnTo>
                  <a:pt x="33" y="19"/>
                </a:lnTo>
                <a:lnTo>
                  <a:pt x="33" y="19"/>
                </a:lnTo>
                <a:lnTo>
                  <a:pt x="44" y="11"/>
                </a:lnTo>
                <a:lnTo>
                  <a:pt x="44" y="11"/>
                </a:lnTo>
                <a:lnTo>
                  <a:pt x="46" y="9"/>
                </a:lnTo>
                <a:lnTo>
                  <a:pt x="46" y="9"/>
                </a:lnTo>
                <a:lnTo>
                  <a:pt x="49" y="6"/>
                </a:lnTo>
                <a:lnTo>
                  <a:pt x="49" y="6"/>
                </a:lnTo>
                <a:lnTo>
                  <a:pt x="54" y="4"/>
                </a:lnTo>
                <a:lnTo>
                  <a:pt x="54" y="4"/>
                </a:lnTo>
                <a:lnTo>
                  <a:pt x="55" y="4"/>
                </a:lnTo>
                <a:lnTo>
                  <a:pt x="55" y="4"/>
                </a:lnTo>
                <a:lnTo>
                  <a:pt x="51" y="4"/>
                </a:lnTo>
                <a:lnTo>
                  <a:pt x="47" y="6"/>
                </a:lnTo>
                <a:lnTo>
                  <a:pt x="47" y="6"/>
                </a:lnTo>
                <a:lnTo>
                  <a:pt x="46" y="6"/>
                </a:lnTo>
                <a:lnTo>
                  <a:pt x="46" y="6"/>
                </a:lnTo>
                <a:lnTo>
                  <a:pt x="41" y="9"/>
                </a:lnTo>
                <a:lnTo>
                  <a:pt x="36" y="14"/>
                </a:lnTo>
                <a:lnTo>
                  <a:pt x="36" y="14"/>
                </a:lnTo>
                <a:lnTo>
                  <a:pt x="33" y="19"/>
                </a:lnTo>
                <a:lnTo>
                  <a:pt x="29" y="22"/>
                </a:lnTo>
                <a:lnTo>
                  <a:pt x="29" y="22"/>
                </a:lnTo>
                <a:lnTo>
                  <a:pt x="24" y="27"/>
                </a:lnTo>
                <a:lnTo>
                  <a:pt x="19" y="30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1" y="33"/>
                </a:lnTo>
                <a:lnTo>
                  <a:pt x="11" y="33"/>
                </a:lnTo>
                <a:lnTo>
                  <a:pt x="10" y="33"/>
                </a:lnTo>
                <a:lnTo>
                  <a:pt x="10" y="33"/>
                </a:lnTo>
                <a:close/>
                <a:moveTo>
                  <a:pt x="129" y="25"/>
                </a:moveTo>
                <a:lnTo>
                  <a:pt x="129" y="25"/>
                </a:lnTo>
                <a:lnTo>
                  <a:pt x="129" y="25"/>
                </a:lnTo>
                <a:lnTo>
                  <a:pt x="129" y="25"/>
                </a:lnTo>
                <a:lnTo>
                  <a:pt x="145" y="34"/>
                </a:lnTo>
                <a:lnTo>
                  <a:pt x="145" y="34"/>
                </a:lnTo>
                <a:lnTo>
                  <a:pt x="153" y="39"/>
                </a:lnTo>
                <a:lnTo>
                  <a:pt x="153" y="39"/>
                </a:lnTo>
                <a:lnTo>
                  <a:pt x="153" y="41"/>
                </a:lnTo>
                <a:lnTo>
                  <a:pt x="153" y="41"/>
                </a:lnTo>
                <a:lnTo>
                  <a:pt x="155" y="39"/>
                </a:lnTo>
                <a:lnTo>
                  <a:pt x="155" y="39"/>
                </a:lnTo>
                <a:lnTo>
                  <a:pt x="153" y="36"/>
                </a:lnTo>
                <a:lnTo>
                  <a:pt x="153" y="36"/>
                </a:lnTo>
                <a:lnTo>
                  <a:pt x="152" y="34"/>
                </a:lnTo>
                <a:lnTo>
                  <a:pt x="152" y="34"/>
                </a:lnTo>
                <a:lnTo>
                  <a:pt x="145" y="31"/>
                </a:lnTo>
                <a:lnTo>
                  <a:pt x="145" y="31"/>
                </a:lnTo>
                <a:lnTo>
                  <a:pt x="133" y="27"/>
                </a:lnTo>
                <a:lnTo>
                  <a:pt x="133" y="27"/>
                </a:lnTo>
                <a:lnTo>
                  <a:pt x="129" y="25"/>
                </a:lnTo>
                <a:lnTo>
                  <a:pt x="129" y="25"/>
                </a:lnTo>
                <a:close/>
                <a:moveTo>
                  <a:pt x="93" y="87"/>
                </a:moveTo>
                <a:lnTo>
                  <a:pt x="93" y="87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95" y="83"/>
                </a:lnTo>
                <a:lnTo>
                  <a:pt x="95" y="83"/>
                </a:lnTo>
                <a:lnTo>
                  <a:pt x="95" y="79"/>
                </a:lnTo>
                <a:lnTo>
                  <a:pt x="95" y="79"/>
                </a:lnTo>
                <a:lnTo>
                  <a:pt x="95" y="74"/>
                </a:lnTo>
                <a:lnTo>
                  <a:pt x="92" y="69"/>
                </a:lnTo>
                <a:lnTo>
                  <a:pt x="92" y="69"/>
                </a:lnTo>
                <a:lnTo>
                  <a:pt x="87" y="61"/>
                </a:lnTo>
                <a:lnTo>
                  <a:pt x="87" y="61"/>
                </a:lnTo>
                <a:lnTo>
                  <a:pt x="85" y="60"/>
                </a:lnTo>
                <a:lnTo>
                  <a:pt x="85" y="60"/>
                </a:lnTo>
                <a:lnTo>
                  <a:pt x="88" y="66"/>
                </a:lnTo>
                <a:lnTo>
                  <a:pt x="92" y="72"/>
                </a:lnTo>
                <a:lnTo>
                  <a:pt x="92" y="72"/>
                </a:lnTo>
                <a:lnTo>
                  <a:pt x="93" y="79"/>
                </a:lnTo>
                <a:lnTo>
                  <a:pt x="93" y="87"/>
                </a:lnTo>
                <a:lnTo>
                  <a:pt x="93" y="87"/>
                </a:lnTo>
                <a:close/>
                <a:moveTo>
                  <a:pt x="76" y="79"/>
                </a:moveTo>
                <a:lnTo>
                  <a:pt x="76" y="79"/>
                </a:lnTo>
                <a:lnTo>
                  <a:pt x="73" y="75"/>
                </a:lnTo>
                <a:lnTo>
                  <a:pt x="73" y="75"/>
                </a:lnTo>
                <a:lnTo>
                  <a:pt x="68" y="69"/>
                </a:lnTo>
                <a:lnTo>
                  <a:pt x="68" y="69"/>
                </a:lnTo>
                <a:lnTo>
                  <a:pt x="63" y="64"/>
                </a:lnTo>
                <a:lnTo>
                  <a:pt x="63" y="64"/>
                </a:lnTo>
                <a:lnTo>
                  <a:pt x="58" y="60"/>
                </a:lnTo>
                <a:lnTo>
                  <a:pt x="58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8" y="61"/>
                </a:lnTo>
                <a:lnTo>
                  <a:pt x="58" y="61"/>
                </a:lnTo>
                <a:lnTo>
                  <a:pt x="62" y="64"/>
                </a:lnTo>
                <a:lnTo>
                  <a:pt x="62" y="64"/>
                </a:lnTo>
                <a:lnTo>
                  <a:pt x="68" y="72"/>
                </a:lnTo>
                <a:lnTo>
                  <a:pt x="76" y="79"/>
                </a:lnTo>
                <a:lnTo>
                  <a:pt x="76" y="79"/>
                </a:lnTo>
                <a:close/>
                <a:moveTo>
                  <a:pt x="104" y="14"/>
                </a:moveTo>
                <a:lnTo>
                  <a:pt x="104" y="14"/>
                </a:lnTo>
                <a:lnTo>
                  <a:pt x="136" y="25"/>
                </a:lnTo>
                <a:lnTo>
                  <a:pt x="136" y="25"/>
                </a:lnTo>
                <a:lnTo>
                  <a:pt x="104" y="14"/>
                </a:lnTo>
                <a:lnTo>
                  <a:pt x="104" y="14"/>
                </a:lnTo>
                <a:close/>
                <a:moveTo>
                  <a:pt x="98" y="80"/>
                </a:moveTo>
                <a:lnTo>
                  <a:pt x="98" y="80"/>
                </a:lnTo>
                <a:lnTo>
                  <a:pt x="98" y="75"/>
                </a:lnTo>
                <a:lnTo>
                  <a:pt x="96" y="71"/>
                </a:lnTo>
                <a:lnTo>
                  <a:pt x="96" y="71"/>
                </a:lnTo>
                <a:lnTo>
                  <a:pt x="92" y="61"/>
                </a:lnTo>
                <a:lnTo>
                  <a:pt x="92" y="61"/>
                </a:lnTo>
                <a:lnTo>
                  <a:pt x="90" y="61"/>
                </a:lnTo>
                <a:lnTo>
                  <a:pt x="90" y="61"/>
                </a:lnTo>
                <a:lnTo>
                  <a:pt x="95" y="71"/>
                </a:lnTo>
                <a:lnTo>
                  <a:pt x="95" y="71"/>
                </a:lnTo>
                <a:lnTo>
                  <a:pt x="96" y="75"/>
                </a:lnTo>
                <a:lnTo>
                  <a:pt x="98" y="80"/>
                </a:lnTo>
                <a:lnTo>
                  <a:pt x="98" y="80"/>
                </a:lnTo>
                <a:close/>
                <a:moveTo>
                  <a:pt x="123" y="45"/>
                </a:moveTo>
                <a:lnTo>
                  <a:pt x="123" y="45"/>
                </a:lnTo>
                <a:lnTo>
                  <a:pt x="126" y="47"/>
                </a:lnTo>
                <a:lnTo>
                  <a:pt x="126" y="47"/>
                </a:lnTo>
                <a:lnTo>
                  <a:pt x="123" y="45"/>
                </a:lnTo>
                <a:lnTo>
                  <a:pt x="123" y="45"/>
                </a:lnTo>
                <a:close/>
                <a:moveTo>
                  <a:pt x="85" y="60"/>
                </a:move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85" y="58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4" y="58"/>
                </a:lnTo>
                <a:lnTo>
                  <a:pt x="84" y="58"/>
                </a:lnTo>
                <a:lnTo>
                  <a:pt x="85" y="60"/>
                </a:lnTo>
                <a:lnTo>
                  <a:pt x="85" y="60"/>
                </a:lnTo>
                <a:close/>
                <a:moveTo>
                  <a:pt x="98" y="36"/>
                </a:moveTo>
                <a:lnTo>
                  <a:pt x="98" y="36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8" y="36"/>
                </a:lnTo>
                <a:lnTo>
                  <a:pt x="98" y="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9" name="Freeform 174"/>
          <p:cNvSpPr>
            <a:spLocks noEditPoints="1"/>
          </p:cNvSpPr>
          <p:nvPr/>
        </p:nvSpPr>
        <p:spPr bwMode="auto">
          <a:xfrm>
            <a:off x="6834079" y="3441605"/>
            <a:ext cx="142644" cy="129676"/>
          </a:xfrm>
          <a:custGeom>
            <a:gdLst>
              <a:gd fmla="*/ 4 w 66" name="T0"/>
              <a:gd fmla="*/ 46 h 60" name="T1"/>
              <a:gd fmla="*/ 1 w 66" name="T2"/>
              <a:gd fmla="*/ 21 h 60" name="T3"/>
              <a:gd fmla="*/ 25 w 66" name="T4"/>
              <a:gd fmla="*/ 0 h 60" name="T5"/>
              <a:gd fmla="*/ 57 w 66" name="T6"/>
              <a:gd fmla="*/ 13 h 60" name="T7"/>
              <a:gd fmla="*/ 66 w 66" name="T8"/>
              <a:gd fmla="*/ 33 h 60" name="T9"/>
              <a:gd fmla="*/ 50 w 66" name="T10"/>
              <a:gd fmla="*/ 56 h 60" name="T11"/>
              <a:gd fmla="*/ 52 w 66" name="T12"/>
              <a:gd fmla="*/ 44 h 60" name="T13"/>
              <a:gd fmla="*/ 50 w 66" name="T14"/>
              <a:gd fmla="*/ 46 h 60" name="T15"/>
              <a:gd fmla="*/ 17 w 66" name="T16"/>
              <a:gd fmla="*/ 32 h 60" name="T17"/>
              <a:gd fmla="*/ 22 w 66" name="T18"/>
              <a:gd fmla="*/ 29 h 60" name="T19"/>
              <a:gd fmla="*/ 30 w 66" name="T20"/>
              <a:gd fmla="*/ 33 h 60" name="T21"/>
              <a:gd fmla="*/ 33 w 66" name="T22"/>
              <a:gd fmla="*/ 35 h 60" name="T23"/>
              <a:gd fmla="*/ 22 w 66" name="T24"/>
              <a:gd fmla="*/ 52 h 60" name="T25"/>
              <a:gd fmla="*/ 12 w 66" name="T26"/>
              <a:gd fmla="*/ 46 h 60" name="T27"/>
              <a:gd fmla="*/ 36 w 66" name="T28"/>
              <a:gd fmla="*/ 11 h 60" name="T29"/>
              <a:gd fmla="*/ 45 w 66" name="T30"/>
              <a:gd fmla="*/ 51 h 60" name="T31"/>
              <a:gd fmla="*/ 47 w 66" name="T32"/>
              <a:gd fmla="*/ 51 h 60" name="T33"/>
              <a:gd fmla="*/ 6 w 66" name="T34"/>
              <a:gd fmla="*/ 38 h 60" name="T35"/>
              <a:gd fmla="*/ 38 w 66" name="T36"/>
              <a:gd fmla="*/ 22 h 60" name="T37"/>
              <a:gd fmla="*/ 36 w 66" name="T38"/>
              <a:gd fmla="*/ 26 h 60" name="T39"/>
              <a:gd fmla="*/ 45 w 66" name="T40"/>
              <a:gd fmla="*/ 33 h 60" name="T41"/>
              <a:gd fmla="*/ 44 w 66" name="T42"/>
              <a:gd fmla="*/ 37 h 60" name="T43"/>
              <a:gd fmla="*/ 27 w 66" name="T44"/>
              <a:gd fmla="*/ 15 h 60" name="T45"/>
              <a:gd fmla="*/ 49 w 66" name="T46"/>
              <a:gd fmla="*/ 27 h 60" name="T47"/>
              <a:gd fmla="*/ 47 w 66" name="T48"/>
              <a:gd fmla="*/ 26 h 60" name="T49"/>
              <a:gd fmla="*/ 25 w 66" name="T50"/>
              <a:gd fmla="*/ 22 h 60" name="T51"/>
              <a:gd fmla="*/ 23 w 66" name="T52"/>
              <a:gd fmla="*/ 21 h 60" name="T53"/>
              <a:gd fmla="*/ 36 w 66" name="T54"/>
              <a:gd fmla="*/ 40 h 60" name="T55"/>
              <a:gd fmla="*/ 38 w 66" name="T56"/>
              <a:gd fmla="*/ 41 h 60" name="T57"/>
              <a:gd fmla="*/ 27 w 66" name="T58"/>
              <a:gd fmla="*/ 27 h 60" name="T59"/>
              <a:gd fmla="*/ 27 w 66" name="T60"/>
              <a:gd fmla="*/ 27 h 60" name="T61"/>
              <a:gd fmla="*/ 47 w 66" name="T62"/>
              <a:gd fmla="*/ 18 h 60" name="T63"/>
              <a:gd fmla="*/ 17 w 66" name="T64"/>
              <a:gd fmla="*/ 26 h 60" name="T65"/>
              <a:gd fmla="*/ 16 w 66" name="T66"/>
              <a:gd fmla="*/ 29 h 60" name="T67"/>
              <a:gd fmla="*/ 33 w 66" name="T68"/>
              <a:gd fmla="*/ 46 h 60" name="T69"/>
              <a:gd fmla="*/ 31 w 66" name="T70"/>
              <a:gd fmla="*/ 7 h 60" name="T71"/>
              <a:gd fmla="*/ 33 w 66" name="T72"/>
              <a:gd fmla="*/ 32 h 60" name="T73"/>
              <a:gd fmla="*/ 31 w 66" name="T74"/>
              <a:gd fmla="*/ 30 h 60" name="T75"/>
              <a:gd fmla="*/ 9 w 66" name="T76"/>
              <a:gd fmla="*/ 18 h 60" name="T77"/>
              <a:gd fmla="*/ 11 w 66" name="T78"/>
              <a:gd fmla="*/ 27 h 60" name="T79"/>
              <a:gd fmla="*/ 50 w 66" name="T80"/>
              <a:gd fmla="*/ 38 h 60" name="T81"/>
              <a:gd fmla="*/ 20 w 66" name="T82"/>
              <a:gd fmla="*/ 37 h 60" name="T83"/>
              <a:gd fmla="*/ 22 w 66" name="T84"/>
              <a:gd fmla="*/ 37 h 60" name="T85"/>
              <a:gd fmla="*/ 19 w 66" name="T86"/>
              <a:gd fmla="*/ 19 h 60" name="T87"/>
              <a:gd fmla="*/ 44 w 66" name="T88"/>
              <a:gd fmla="*/ 43 h 60" name="T89"/>
              <a:gd fmla="*/ 30 w 66" name="T90"/>
              <a:gd fmla="*/ 41 h 60" name="T91"/>
              <a:gd fmla="*/ 30 w 66" name="T92"/>
              <a:gd fmla="*/ 41 h 60" name="T93"/>
              <a:gd fmla="*/ 25 w 66" name="T94"/>
              <a:gd fmla="*/ 43 h 60" name="T95"/>
              <a:gd fmla="*/ 34 w 66" name="T96"/>
              <a:gd fmla="*/ 35 h 60" name="T97"/>
              <a:gd fmla="*/ 36 w 66" name="T98"/>
              <a:gd fmla="*/ 35 h 60" name="T99"/>
              <a:gd fmla="*/ 20 w 66" name="T100"/>
              <a:gd fmla="*/ 40 h 60" name="T101"/>
              <a:gd fmla="*/ 52 w 66" name="T102"/>
              <a:gd fmla="*/ 32 h 60" name="T103"/>
              <a:gd fmla="*/ 42 w 66" name="T104"/>
              <a:gd fmla="*/ 46 h 60" name="T105"/>
              <a:gd fmla="*/ 27 w 66" name="T106"/>
              <a:gd fmla="*/ 40 h 60" name="T107"/>
              <a:gd fmla="*/ 27 w 66" name="T108"/>
              <a:gd fmla="*/ 40 h 60" name="T109"/>
              <a:gd fmla="*/ 39 w 66" name="T110"/>
              <a:gd fmla="*/ 33 h 60" name="T111"/>
              <a:gd fmla="*/ 38 w 66" name="T112"/>
              <a:gd fmla="*/ 29 h 60" name="T113"/>
              <a:gd fmla="*/ 39 w 66" name="T114"/>
              <a:gd fmla="*/ 30 h 60" name="T115"/>
              <a:gd fmla="*/ 14 w 66" name="T116"/>
              <a:gd fmla="*/ 32 h 60" name="T117"/>
              <a:gd fmla="*/ 42 w 66" name="T118"/>
              <a:gd fmla="*/ 40 h 60" name="T119"/>
              <a:gd fmla="*/ 9 w 66" name="T120"/>
              <a:gd fmla="*/ 22 h 60" name="T121"/>
              <a:gd fmla="*/ 11 w 66" name="T122"/>
              <a:gd fmla="*/ 21 h 60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60" w="66">
                <a:moveTo>
                  <a:pt x="31" y="60"/>
                </a:moveTo>
                <a:lnTo>
                  <a:pt x="31" y="60"/>
                </a:lnTo>
                <a:lnTo>
                  <a:pt x="23" y="60"/>
                </a:lnTo>
                <a:lnTo>
                  <a:pt x="17" y="57"/>
                </a:lnTo>
                <a:lnTo>
                  <a:pt x="17" y="57"/>
                </a:lnTo>
                <a:lnTo>
                  <a:pt x="9" y="52"/>
                </a:lnTo>
                <a:lnTo>
                  <a:pt x="4" y="46"/>
                </a:lnTo>
                <a:lnTo>
                  <a:pt x="4" y="46"/>
                </a:lnTo>
                <a:lnTo>
                  <a:pt x="1" y="41"/>
                </a:lnTo>
                <a:lnTo>
                  <a:pt x="0" y="37"/>
                </a:lnTo>
                <a:lnTo>
                  <a:pt x="0" y="37"/>
                </a:lnTo>
                <a:lnTo>
                  <a:pt x="0" y="30"/>
                </a:lnTo>
                <a:lnTo>
                  <a:pt x="0" y="30"/>
                </a:lnTo>
                <a:lnTo>
                  <a:pt x="1" y="21"/>
                </a:lnTo>
                <a:lnTo>
                  <a:pt x="6" y="13"/>
                </a:lnTo>
                <a:lnTo>
                  <a:pt x="6" y="13"/>
                </a:lnTo>
                <a:lnTo>
                  <a:pt x="12" y="7"/>
                </a:lnTo>
                <a:lnTo>
                  <a:pt x="12" y="7"/>
                </a:lnTo>
                <a:lnTo>
                  <a:pt x="20" y="2"/>
                </a:lnTo>
                <a:lnTo>
                  <a:pt x="20" y="2"/>
                </a:lnTo>
                <a:lnTo>
                  <a:pt x="25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42" y="3"/>
                </a:lnTo>
                <a:lnTo>
                  <a:pt x="42" y="3"/>
                </a:lnTo>
                <a:lnTo>
                  <a:pt x="50" y="7"/>
                </a:lnTo>
                <a:lnTo>
                  <a:pt x="57" y="13"/>
                </a:lnTo>
                <a:lnTo>
                  <a:pt x="57" y="13"/>
                </a:lnTo>
                <a:lnTo>
                  <a:pt x="63" y="19"/>
                </a:lnTo>
                <a:lnTo>
                  <a:pt x="63" y="19"/>
                </a:lnTo>
                <a:lnTo>
                  <a:pt x="64" y="22"/>
                </a:lnTo>
                <a:lnTo>
                  <a:pt x="64" y="22"/>
                </a:lnTo>
                <a:lnTo>
                  <a:pt x="66" y="27"/>
                </a:lnTo>
                <a:lnTo>
                  <a:pt x="66" y="33"/>
                </a:lnTo>
                <a:lnTo>
                  <a:pt x="66" y="33"/>
                </a:lnTo>
                <a:lnTo>
                  <a:pt x="64" y="37"/>
                </a:lnTo>
                <a:lnTo>
                  <a:pt x="64" y="37"/>
                </a:lnTo>
                <a:lnTo>
                  <a:pt x="63" y="43"/>
                </a:lnTo>
                <a:lnTo>
                  <a:pt x="58" y="49"/>
                </a:lnTo>
                <a:lnTo>
                  <a:pt x="58" y="49"/>
                </a:lnTo>
                <a:lnTo>
                  <a:pt x="50" y="56"/>
                </a:lnTo>
                <a:lnTo>
                  <a:pt x="41" y="59"/>
                </a:lnTo>
                <a:lnTo>
                  <a:pt x="41" y="59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52" y="46"/>
                </a:moveTo>
                <a:lnTo>
                  <a:pt x="52" y="46"/>
                </a:lnTo>
                <a:lnTo>
                  <a:pt x="52" y="44"/>
                </a:lnTo>
                <a:lnTo>
                  <a:pt x="52" y="44"/>
                </a:lnTo>
                <a:lnTo>
                  <a:pt x="52" y="44"/>
                </a:lnTo>
                <a:lnTo>
                  <a:pt x="52" y="44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52" y="46"/>
                </a:lnTo>
                <a:lnTo>
                  <a:pt x="52" y="46"/>
                </a:lnTo>
                <a:close/>
                <a:moveTo>
                  <a:pt x="20" y="26"/>
                </a:moveTo>
                <a:lnTo>
                  <a:pt x="20" y="26"/>
                </a:lnTo>
                <a:lnTo>
                  <a:pt x="17" y="32"/>
                </a:lnTo>
                <a:lnTo>
                  <a:pt x="17" y="32"/>
                </a:lnTo>
                <a:lnTo>
                  <a:pt x="19" y="33"/>
                </a:lnTo>
                <a:lnTo>
                  <a:pt x="19" y="33"/>
                </a:lnTo>
                <a:lnTo>
                  <a:pt x="19" y="33"/>
                </a:lnTo>
                <a:lnTo>
                  <a:pt x="19" y="33"/>
                </a:lnTo>
                <a:lnTo>
                  <a:pt x="20" y="32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7"/>
                </a:lnTo>
                <a:lnTo>
                  <a:pt x="20" y="26"/>
                </a:lnTo>
                <a:lnTo>
                  <a:pt x="20" y="26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8" y="37"/>
                </a:lnTo>
                <a:lnTo>
                  <a:pt x="28" y="37"/>
                </a:lnTo>
                <a:lnTo>
                  <a:pt x="30" y="38"/>
                </a:lnTo>
                <a:lnTo>
                  <a:pt x="31" y="38"/>
                </a:lnTo>
                <a:lnTo>
                  <a:pt x="31" y="38"/>
                </a:lnTo>
                <a:lnTo>
                  <a:pt x="33" y="35"/>
                </a:lnTo>
                <a:lnTo>
                  <a:pt x="33" y="35"/>
                </a:lnTo>
                <a:lnTo>
                  <a:pt x="30" y="33"/>
                </a:lnTo>
                <a:lnTo>
                  <a:pt x="30" y="33"/>
                </a:lnTo>
                <a:close/>
                <a:moveTo>
                  <a:pt x="12" y="46"/>
                </a:moveTo>
                <a:lnTo>
                  <a:pt x="12" y="46"/>
                </a:lnTo>
                <a:lnTo>
                  <a:pt x="17" y="49"/>
                </a:lnTo>
                <a:lnTo>
                  <a:pt x="22" y="52"/>
                </a:lnTo>
                <a:lnTo>
                  <a:pt x="22" y="52"/>
                </a:lnTo>
                <a:lnTo>
                  <a:pt x="20" y="51"/>
                </a:lnTo>
                <a:lnTo>
                  <a:pt x="20" y="51"/>
                </a:lnTo>
                <a:lnTo>
                  <a:pt x="16" y="46"/>
                </a:lnTo>
                <a:lnTo>
                  <a:pt x="16" y="46"/>
                </a:lnTo>
                <a:lnTo>
                  <a:pt x="14" y="46"/>
                </a:lnTo>
                <a:lnTo>
                  <a:pt x="12" y="46"/>
                </a:lnTo>
                <a:lnTo>
                  <a:pt x="12" y="46"/>
                </a:lnTo>
                <a:close/>
                <a:moveTo>
                  <a:pt x="39" y="16"/>
                </a:moveTo>
                <a:lnTo>
                  <a:pt x="39" y="16"/>
                </a:lnTo>
                <a:lnTo>
                  <a:pt x="39" y="15"/>
                </a:lnTo>
                <a:lnTo>
                  <a:pt x="38" y="13"/>
                </a:lnTo>
                <a:lnTo>
                  <a:pt x="38" y="13"/>
                </a:lnTo>
                <a:lnTo>
                  <a:pt x="36" y="11"/>
                </a:lnTo>
                <a:lnTo>
                  <a:pt x="34" y="13"/>
                </a:lnTo>
                <a:lnTo>
                  <a:pt x="34" y="13"/>
                </a:lnTo>
                <a:lnTo>
                  <a:pt x="39" y="16"/>
                </a:lnTo>
                <a:lnTo>
                  <a:pt x="39" y="16"/>
                </a:lnTo>
                <a:close/>
                <a:moveTo>
                  <a:pt x="47" y="51"/>
                </a:moveTo>
                <a:lnTo>
                  <a:pt x="47" y="51"/>
                </a:lnTo>
                <a:lnTo>
                  <a:pt x="45" y="51"/>
                </a:lnTo>
                <a:lnTo>
                  <a:pt x="45" y="51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7" y="51"/>
                </a:lnTo>
                <a:lnTo>
                  <a:pt x="47" y="51"/>
                </a:lnTo>
                <a:close/>
                <a:moveTo>
                  <a:pt x="11" y="43"/>
                </a:moveTo>
                <a:lnTo>
                  <a:pt x="11" y="43"/>
                </a:lnTo>
                <a:lnTo>
                  <a:pt x="8" y="38"/>
                </a:lnTo>
                <a:lnTo>
                  <a:pt x="8" y="38"/>
                </a:lnTo>
                <a:lnTo>
                  <a:pt x="6" y="38"/>
                </a:lnTo>
                <a:lnTo>
                  <a:pt x="6" y="38"/>
                </a:lnTo>
                <a:lnTo>
                  <a:pt x="8" y="41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4" y="22"/>
                </a:lnTo>
                <a:lnTo>
                  <a:pt x="34" y="22"/>
                </a:lnTo>
                <a:lnTo>
                  <a:pt x="34" y="24"/>
                </a:lnTo>
                <a:lnTo>
                  <a:pt x="34" y="24"/>
                </a:lnTo>
                <a:lnTo>
                  <a:pt x="33" y="27"/>
                </a:lnTo>
                <a:lnTo>
                  <a:pt x="33" y="27"/>
                </a:lnTo>
                <a:lnTo>
                  <a:pt x="36" y="26"/>
                </a:lnTo>
                <a:lnTo>
                  <a:pt x="38" y="22"/>
                </a:lnTo>
                <a:lnTo>
                  <a:pt x="38" y="22"/>
                </a:lnTo>
                <a:close/>
                <a:moveTo>
                  <a:pt x="44" y="37"/>
                </a:moveTo>
                <a:lnTo>
                  <a:pt x="44" y="37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4" y="30"/>
                </a:lnTo>
                <a:lnTo>
                  <a:pt x="44" y="30"/>
                </a:lnTo>
                <a:lnTo>
                  <a:pt x="42" y="32"/>
                </a:lnTo>
                <a:lnTo>
                  <a:pt x="42" y="32"/>
                </a:lnTo>
                <a:lnTo>
                  <a:pt x="44" y="37"/>
                </a:lnTo>
                <a:lnTo>
                  <a:pt x="44" y="37"/>
                </a:lnTo>
                <a:close/>
                <a:moveTo>
                  <a:pt x="23" y="18"/>
                </a:moveTo>
                <a:lnTo>
                  <a:pt x="23" y="18"/>
                </a:lnTo>
                <a:lnTo>
                  <a:pt x="30" y="16"/>
                </a:lnTo>
                <a:lnTo>
                  <a:pt x="30" y="16"/>
                </a:lnTo>
                <a:lnTo>
                  <a:pt x="30" y="16"/>
                </a:lnTo>
                <a:lnTo>
                  <a:pt x="30" y="16"/>
                </a:lnTo>
                <a:lnTo>
                  <a:pt x="27" y="15"/>
                </a:lnTo>
                <a:lnTo>
                  <a:pt x="27" y="15"/>
                </a:lnTo>
                <a:lnTo>
                  <a:pt x="25" y="16"/>
                </a:lnTo>
                <a:lnTo>
                  <a:pt x="23" y="18"/>
                </a:lnTo>
                <a:lnTo>
                  <a:pt x="23" y="18"/>
                </a:lnTo>
                <a:close/>
                <a:moveTo>
                  <a:pt x="49" y="33"/>
                </a:moveTo>
                <a:lnTo>
                  <a:pt x="49" y="33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9" y="29"/>
                </a:lnTo>
                <a:lnTo>
                  <a:pt x="49" y="33"/>
                </a:lnTo>
                <a:lnTo>
                  <a:pt x="49" y="33"/>
                </a:lnTo>
                <a:close/>
                <a:moveTo>
                  <a:pt x="23" y="24"/>
                </a:moveTo>
                <a:lnTo>
                  <a:pt x="23" y="24"/>
                </a:lnTo>
                <a:lnTo>
                  <a:pt x="25" y="22"/>
                </a:lnTo>
                <a:lnTo>
                  <a:pt x="25" y="22"/>
                </a:lnTo>
                <a:lnTo>
                  <a:pt x="27" y="21"/>
                </a:lnTo>
                <a:lnTo>
                  <a:pt x="27" y="21"/>
                </a:lnTo>
                <a:lnTo>
                  <a:pt x="28" y="19"/>
                </a:lnTo>
                <a:lnTo>
                  <a:pt x="28" y="19"/>
                </a:lnTo>
                <a:lnTo>
                  <a:pt x="27" y="19"/>
                </a:lnTo>
                <a:lnTo>
                  <a:pt x="27" y="19"/>
                </a:lnTo>
                <a:lnTo>
                  <a:pt x="23" y="21"/>
                </a:lnTo>
                <a:lnTo>
                  <a:pt x="23" y="21"/>
                </a:lnTo>
                <a:lnTo>
                  <a:pt x="23" y="22"/>
                </a:lnTo>
                <a:lnTo>
                  <a:pt x="23" y="24"/>
                </a:lnTo>
                <a:lnTo>
                  <a:pt x="23" y="24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6" y="40"/>
                </a:lnTo>
                <a:lnTo>
                  <a:pt x="36" y="40"/>
                </a:lnTo>
                <a:lnTo>
                  <a:pt x="36" y="41"/>
                </a:lnTo>
                <a:lnTo>
                  <a:pt x="36" y="41"/>
                </a:lnTo>
                <a:lnTo>
                  <a:pt x="36" y="43"/>
                </a:lnTo>
                <a:lnTo>
                  <a:pt x="36" y="43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0"/>
                </a:lnTo>
                <a:lnTo>
                  <a:pt x="38" y="40"/>
                </a:lnTo>
                <a:lnTo>
                  <a:pt x="38" y="40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27" y="27"/>
                </a:moveTo>
                <a:lnTo>
                  <a:pt x="27" y="27"/>
                </a:lnTo>
                <a:lnTo>
                  <a:pt x="28" y="26"/>
                </a:lnTo>
                <a:lnTo>
                  <a:pt x="28" y="24"/>
                </a:lnTo>
                <a:lnTo>
                  <a:pt x="28" y="24"/>
                </a:lnTo>
                <a:lnTo>
                  <a:pt x="25" y="27"/>
                </a:lnTo>
                <a:lnTo>
                  <a:pt x="25" y="27"/>
                </a:lnTo>
                <a:lnTo>
                  <a:pt x="27" y="27"/>
                </a:lnTo>
                <a:lnTo>
                  <a:pt x="27" y="27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4" y="18"/>
                </a:lnTo>
                <a:lnTo>
                  <a:pt x="44" y="18"/>
                </a:lnTo>
                <a:lnTo>
                  <a:pt x="45" y="18"/>
                </a:lnTo>
                <a:lnTo>
                  <a:pt x="47" y="18"/>
                </a:lnTo>
                <a:lnTo>
                  <a:pt x="47" y="18"/>
                </a:lnTo>
                <a:lnTo>
                  <a:pt x="45" y="16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17" y="26"/>
                </a:lnTo>
                <a:lnTo>
                  <a:pt x="17" y="26"/>
                </a:lnTo>
                <a:lnTo>
                  <a:pt x="19" y="24"/>
                </a:lnTo>
                <a:lnTo>
                  <a:pt x="19" y="24"/>
                </a:lnTo>
                <a:lnTo>
                  <a:pt x="17" y="26"/>
                </a:lnTo>
                <a:lnTo>
                  <a:pt x="17" y="26"/>
                </a:lnTo>
                <a:lnTo>
                  <a:pt x="16" y="27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28" y="46"/>
                </a:moveTo>
                <a:lnTo>
                  <a:pt x="28" y="46"/>
                </a:lnTo>
                <a:lnTo>
                  <a:pt x="28" y="46"/>
                </a:lnTo>
                <a:lnTo>
                  <a:pt x="28" y="46"/>
                </a:lnTo>
                <a:lnTo>
                  <a:pt x="33" y="46"/>
                </a:lnTo>
                <a:lnTo>
                  <a:pt x="33" y="46"/>
                </a:lnTo>
                <a:lnTo>
                  <a:pt x="34" y="46"/>
                </a:lnTo>
                <a:lnTo>
                  <a:pt x="34" y="46"/>
                </a:lnTo>
                <a:lnTo>
                  <a:pt x="28" y="46"/>
                </a:lnTo>
                <a:lnTo>
                  <a:pt x="28" y="46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1" y="7"/>
                </a:lnTo>
                <a:lnTo>
                  <a:pt x="28" y="7"/>
                </a:lnTo>
                <a:lnTo>
                  <a:pt x="28" y="7"/>
                </a:lnTo>
                <a:lnTo>
                  <a:pt x="36" y="8"/>
                </a:lnTo>
                <a:lnTo>
                  <a:pt x="36" y="8"/>
                </a:lnTo>
                <a:close/>
                <a:moveTo>
                  <a:pt x="31" y="30"/>
                </a:moveTo>
                <a:lnTo>
                  <a:pt x="31" y="30"/>
                </a:lnTo>
                <a:lnTo>
                  <a:pt x="33" y="32"/>
                </a:lnTo>
                <a:lnTo>
                  <a:pt x="33" y="32"/>
                </a:lnTo>
                <a:lnTo>
                  <a:pt x="34" y="32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1" y="30"/>
                </a:lnTo>
                <a:lnTo>
                  <a:pt x="31" y="30"/>
                </a:lnTo>
                <a:close/>
                <a:moveTo>
                  <a:pt x="9" y="18"/>
                </a:moveTo>
                <a:lnTo>
                  <a:pt x="9" y="18"/>
                </a:lnTo>
                <a:lnTo>
                  <a:pt x="8" y="21"/>
                </a:lnTo>
                <a:lnTo>
                  <a:pt x="6" y="24"/>
                </a:lnTo>
                <a:lnTo>
                  <a:pt x="6" y="24"/>
                </a:lnTo>
                <a:lnTo>
                  <a:pt x="9" y="18"/>
                </a:lnTo>
                <a:lnTo>
                  <a:pt x="9" y="18"/>
                </a:lnTo>
                <a:close/>
                <a:moveTo>
                  <a:pt x="11" y="27"/>
                </a:moveTo>
                <a:lnTo>
                  <a:pt x="11" y="27"/>
                </a:lnTo>
                <a:lnTo>
                  <a:pt x="9" y="30"/>
                </a:lnTo>
                <a:lnTo>
                  <a:pt x="9" y="30"/>
                </a:lnTo>
                <a:lnTo>
                  <a:pt x="11" y="29"/>
                </a:lnTo>
                <a:lnTo>
                  <a:pt x="11" y="27"/>
                </a:lnTo>
                <a:lnTo>
                  <a:pt x="11" y="27"/>
                </a:lnTo>
                <a:close/>
                <a:moveTo>
                  <a:pt x="47" y="40"/>
                </a:move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50" y="38"/>
                </a:lnTo>
                <a:lnTo>
                  <a:pt x="50" y="38"/>
                </a:lnTo>
                <a:lnTo>
                  <a:pt x="49" y="38"/>
                </a:lnTo>
                <a:lnTo>
                  <a:pt x="49" y="38"/>
                </a:lnTo>
                <a:lnTo>
                  <a:pt x="47" y="40"/>
                </a:lnTo>
                <a:lnTo>
                  <a:pt x="47" y="40"/>
                </a:lnTo>
                <a:close/>
                <a:moveTo>
                  <a:pt x="20" y="37"/>
                </a:move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2" y="38"/>
                </a:lnTo>
                <a:lnTo>
                  <a:pt x="22" y="38"/>
                </a:ln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0" y="37"/>
                </a:lnTo>
                <a:lnTo>
                  <a:pt x="20" y="37"/>
                </a:lnTo>
                <a:close/>
                <a:moveTo>
                  <a:pt x="20" y="18"/>
                </a:moveTo>
                <a:lnTo>
                  <a:pt x="20" y="18"/>
                </a:lnTo>
                <a:lnTo>
                  <a:pt x="19" y="18"/>
                </a:lnTo>
                <a:lnTo>
                  <a:pt x="19" y="19"/>
                </a:lnTo>
                <a:lnTo>
                  <a:pt x="19" y="19"/>
                </a:lnTo>
                <a:lnTo>
                  <a:pt x="20" y="19"/>
                </a:lnTo>
                <a:lnTo>
                  <a:pt x="20" y="18"/>
                </a:lnTo>
                <a:lnTo>
                  <a:pt x="20" y="18"/>
                </a:lnTo>
                <a:close/>
                <a:moveTo>
                  <a:pt x="47" y="44"/>
                </a:moveTo>
                <a:lnTo>
                  <a:pt x="47" y="44"/>
                </a:lnTo>
                <a:lnTo>
                  <a:pt x="44" y="43"/>
                </a:lnTo>
                <a:lnTo>
                  <a:pt x="44" y="43"/>
                </a:lnTo>
                <a:lnTo>
                  <a:pt x="44" y="44"/>
                </a:lnTo>
                <a:lnTo>
                  <a:pt x="45" y="44"/>
                </a:lnTo>
                <a:lnTo>
                  <a:pt x="45" y="44"/>
                </a:lnTo>
                <a:lnTo>
                  <a:pt x="47" y="44"/>
                </a:lnTo>
                <a:lnTo>
                  <a:pt x="47" y="44"/>
                </a:lnTo>
                <a:close/>
                <a:moveTo>
                  <a:pt x="30" y="41"/>
                </a:moveTo>
                <a:lnTo>
                  <a:pt x="30" y="41"/>
                </a:lnTo>
                <a:lnTo>
                  <a:pt x="33" y="41"/>
                </a:lnTo>
                <a:lnTo>
                  <a:pt x="33" y="41"/>
                </a:lnTo>
                <a:lnTo>
                  <a:pt x="33" y="41"/>
                </a:lnTo>
                <a:lnTo>
                  <a:pt x="33" y="41"/>
                </a:lnTo>
                <a:lnTo>
                  <a:pt x="31" y="41"/>
                </a:lnTo>
                <a:lnTo>
                  <a:pt x="31" y="41"/>
                </a:lnTo>
                <a:lnTo>
                  <a:pt x="30" y="41"/>
                </a:lnTo>
                <a:lnTo>
                  <a:pt x="30" y="41"/>
                </a:lnTo>
                <a:close/>
                <a:moveTo>
                  <a:pt x="23" y="41"/>
                </a:moveTo>
                <a:lnTo>
                  <a:pt x="23" y="41"/>
                </a:lnTo>
                <a:lnTo>
                  <a:pt x="22" y="43"/>
                </a:lnTo>
                <a:lnTo>
                  <a:pt x="22" y="43"/>
                </a:lnTo>
                <a:lnTo>
                  <a:pt x="25" y="43"/>
                </a:lnTo>
                <a:lnTo>
                  <a:pt x="25" y="43"/>
                </a:lnTo>
                <a:lnTo>
                  <a:pt x="25" y="43"/>
                </a:lnTo>
                <a:lnTo>
                  <a:pt x="25" y="43"/>
                </a:lnTo>
                <a:lnTo>
                  <a:pt x="23" y="41"/>
                </a:lnTo>
                <a:lnTo>
                  <a:pt x="23" y="41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34" y="35"/>
                </a:lnTo>
                <a:lnTo>
                  <a:pt x="34" y="35"/>
                </a:lnTo>
                <a:lnTo>
                  <a:pt x="34" y="37"/>
                </a:lnTo>
                <a:lnTo>
                  <a:pt x="34" y="37"/>
                </a:lnTo>
                <a:lnTo>
                  <a:pt x="36" y="37"/>
                </a:lnTo>
                <a:lnTo>
                  <a:pt x="36" y="37"/>
                </a:lnTo>
                <a:lnTo>
                  <a:pt x="36" y="35"/>
                </a:lnTo>
                <a:lnTo>
                  <a:pt x="36" y="35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19" y="40"/>
                </a:lnTo>
                <a:lnTo>
                  <a:pt x="19" y="40"/>
                </a:lnTo>
                <a:lnTo>
                  <a:pt x="19" y="40"/>
                </a:lnTo>
                <a:lnTo>
                  <a:pt x="19" y="40"/>
                </a:lnTo>
                <a:lnTo>
                  <a:pt x="20" y="40"/>
                </a:lnTo>
                <a:lnTo>
                  <a:pt x="20" y="40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2" y="33"/>
                </a:lnTo>
                <a:lnTo>
                  <a:pt x="52" y="32"/>
                </a:lnTo>
                <a:lnTo>
                  <a:pt x="52" y="32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41" y="44"/>
                </a:moveTo>
                <a:lnTo>
                  <a:pt x="41" y="44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2" y="44"/>
                </a:lnTo>
                <a:lnTo>
                  <a:pt x="41" y="44"/>
                </a:lnTo>
                <a:lnTo>
                  <a:pt x="41" y="44"/>
                </a:lnTo>
                <a:close/>
                <a:moveTo>
                  <a:pt x="27" y="40"/>
                </a:moveTo>
                <a:lnTo>
                  <a:pt x="27" y="40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38" y="33"/>
                </a:moveTo>
                <a:lnTo>
                  <a:pt x="38" y="33"/>
                </a:lnTo>
                <a:lnTo>
                  <a:pt x="38" y="33"/>
                </a:lnTo>
                <a:lnTo>
                  <a:pt x="38" y="33"/>
                </a:lnTo>
                <a:lnTo>
                  <a:pt x="38" y="35"/>
                </a:lnTo>
                <a:lnTo>
                  <a:pt x="38" y="35"/>
                </a:lnTo>
                <a:lnTo>
                  <a:pt x="39" y="33"/>
                </a:lnTo>
                <a:lnTo>
                  <a:pt x="39" y="33"/>
                </a:lnTo>
                <a:lnTo>
                  <a:pt x="38" y="33"/>
                </a:lnTo>
                <a:lnTo>
                  <a:pt x="38" y="33"/>
                </a:lnTo>
                <a:close/>
                <a:moveTo>
                  <a:pt x="39" y="26"/>
                </a:moveTo>
                <a:lnTo>
                  <a:pt x="39" y="26"/>
                </a:lnTo>
                <a:lnTo>
                  <a:pt x="38" y="29"/>
                </a:lnTo>
                <a:lnTo>
                  <a:pt x="38" y="29"/>
                </a:lnTo>
                <a:lnTo>
                  <a:pt x="39" y="26"/>
                </a:lnTo>
                <a:lnTo>
                  <a:pt x="39" y="26"/>
                </a:lnTo>
                <a:close/>
                <a:moveTo>
                  <a:pt x="41" y="32"/>
                </a:moveTo>
                <a:lnTo>
                  <a:pt x="41" y="32"/>
                </a:lnTo>
                <a:lnTo>
                  <a:pt x="41" y="30"/>
                </a:lnTo>
                <a:lnTo>
                  <a:pt x="41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39" y="30"/>
                </a:lnTo>
                <a:lnTo>
                  <a:pt x="41" y="32"/>
                </a:lnTo>
                <a:lnTo>
                  <a:pt x="41" y="32"/>
                </a:lnTo>
                <a:close/>
                <a:moveTo>
                  <a:pt x="14" y="32"/>
                </a:moveTo>
                <a:lnTo>
                  <a:pt x="14" y="32"/>
                </a:lnTo>
                <a:lnTo>
                  <a:pt x="14" y="32"/>
                </a:lnTo>
                <a:lnTo>
                  <a:pt x="14" y="32"/>
                </a:lnTo>
                <a:lnTo>
                  <a:pt x="16" y="33"/>
                </a:lnTo>
                <a:lnTo>
                  <a:pt x="16" y="33"/>
                </a:lnTo>
                <a:lnTo>
                  <a:pt x="14" y="32"/>
                </a:lnTo>
                <a:lnTo>
                  <a:pt x="14" y="32"/>
                </a:lnTo>
                <a:close/>
                <a:moveTo>
                  <a:pt x="42" y="40"/>
                </a:moveTo>
                <a:lnTo>
                  <a:pt x="42" y="40"/>
                </a:lnTo>
                <a:lnTo>
                  <a:pt x="42" y="38"/>
                </a:lnTo>
                <a:lnTo>
                  <a:pt x="42" y="38"/>
                </a:lnTo>
                <a:lnTo>
                  <a:pt x="41" y="38"/>
                </a:lnTo>
                <a:lnTo>
                  <a:pt x="42" y="40"/>
                </a:lnTo>
                <a:lnTo>
                  <a:pt x="42" y="40"/>
                </a:lnTo>
                <a:close/>
                <a:moveTo>
                  <a:pt x="9" y="22"/>
                </a:moveTo>
                <a:lnTo>
                  <a:pt x="9" y="22"/>
                </a:lnTo>
                <a:lnTo>
                  <a:pt x="9" y="24"/>
                </a:lnTo>
                <a:lnTo>
                  <a:pt x="9" y="24"/>
                </a:lnTo>
                <a:lnTo>
                  <a:pt x="11" y="22"/>
                </a:lnTo>
                <a:lnTo>
                  <a:pt x="11" y="22"/>
                </a:lnTo>
                <a:lnTo>
                  <a:pt x="11" y="21"/>
                </a:lnTo>
                <a:lnTo>
                  <a:pt x="11" y="21"/>
                </a:lnTo>
                <a:lnTo>
                  <a:pt x="9" y="22"/>
                </a:lnTo>
                <a:lnTo>
                  <a:pt x="9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160" name="组合 159"/>
          <p:cNvGrpSpPr/>
          <p:nvPr/>
        </p:nvGrpSpPr>
        <p:grpSpPr>
          <a:xfrm>
            <a:off x="7736608" y="2497131"/>
            <a:ext cx="909893" cy="825605"/>
            <a:chOff x="5902423" y="1943448"/>
            <a:chExt cx="668338" cy="606426"/>
          </a:xfrm>
        </p:grpSpPr>
        <p:sp>
          <p:nvSpPr>
            <p:cNvPr id="161" name="Freeform 175"/>
            <p:cNvSpPr>
              <a:spLocks noEditPoints="1"/>
            </p:cNvSpPr>
            <p:nvPr/>
          </p:nvSpPr>
          <p:spPr bwMode="auto">
            <a:xfrm>
              <a:off x="5904011" y="2072036"/>
              <a:ext cx="666750" cy="477838"/>
            </a:xfrm>
            <a:custGeom>
              <a:gdLst>
                <a:gd fmla="*/ 199 w 420" name="T0"/>
                <a:gd fmla="*/ 17 h 301" name="T1"/>
                <a:gd fmla="*/ 220 w 420" name="T2"/>
                <a:gd fmla="*/ 205 h 301" name="T3"/>
                <a:gd fmla="*/ 265 w 420" name="T4"/>
                <a:gd fmla="*/ 71 h 301" name="T5"/>
                <a:gd fmla="*/ 306 w 420" name="T6"/>
                <a:gd fmla="*/ 63 h 301" name="T7"/>
                <a:gd fmla="*/ 330 w 420" name="T8"/>
                <a:gd fmla="*/ 126 h 301" name="T9"/>
                <a:gd fmla="*/ 396 w 420" name="T10"/>
                <a:gd fmla="*/ 53 h 301" name="T11"/>
                <a:gd fmla="*/ 229 w 420" name="T12"/>
                <a:gd fmla="*/ 298 h 301" name="T13"/>
                <a:gd fmla="*/ 41 w 420" name="T14"/>
                <a:gd fmla="*/ 109 h 301" name="T15"/>
                <a:gd fmla="*/ 84 w 420" name="T16"/>
                <a:gd fmla="*/ 76 h 301" name="T17"/>
                <a:gd fmla="*/ 95 w 420" name="T18"/>
                <a:gd fmla="*/ 175 h 301" name="T19"/>
                <a:gd fmla="*/ 122 w 420" name="T20"/>
                <a:gd fmla="*/ 102 h 301" name="T21"/>
                <a:gd fmla="*/ 398 w 420" name="T22"/>
                <a:gd fmla="*/ 129 h 301" name="T23"/>
                <a:gd fmla="*/ 133 w 420" name="T24"/>
                <a:gd fmla="*/ 238 h 301" name="T25"/>
                <a:gd fmla="*/ 171 w 420" name="T26"/>
                <a:gd fmla="*/ 263 h 301" name="T27"/>
                <a:gd fmla="*/ 213 w 420" name="T28"/>
                <a:gd fmla="*/ 270 h 301" name="T29"/>
                <a:gd fmla="*/ 305 w 420" name="T30"/>
                <a:gd fmla="*/ 109 h 301" name="T31"/>
                <a:gd fmla="*/ 32 w 420" name="T32"/>
                <a:gd fmla="*/ 161 h 301" name="T33"/>
                <a:gd fmla="*/ 73 w 420" name="T34"/>
                <a:gd fmla="*/ 124 h 301" name="T35"/>
                <a:gd fmla="*/ 284 w 420" name="T36"/>
                <a:gd fmla="*/ 159 h 301" name="T37"/>
                <a:gd fmla="*/ 111 w 420" name="T38"/>
                <a:gd fmla="*/ 203 h 301" name="T39"/>
                <a:gd fmla="*/ 78 w 420" name="T40"/>
                <a:gd fmla="*/ 120 h 301" name="T41"/>
                <a:gd fmla="*/ 68 w 420" name="T42"/>
                <a:gd fmla="*/ 134 h 301" name="T43"/>
                <a:gd fmla="*/ 177 w 420" name="T44"/>
                <a:gd fmla="*/ 99 h 301" name="T45"/>
                <a:gd fmla="*/ 239 w 420" name="T46"/>
                <a:gd fmla="*/ 257 h 301" name="T47"/>
                <a:gd fmla="*/ 256 w 420" name="T48"/>
                <a:gd fmla="*/ 233 h 301" name="T49"/>
                <a:gd fmla="*/ 182 w 420" name="T50"/>
                <a:gd fmla="*/ 186 h 301" name="T51"/>
                <a:gd fmla="*/ 114 w 420" name="T52"/>
                <a:gd fmla="*/ 180 h 301" name="T53"/>
                <a:gd fmla="*/ 62 w 420" name="T54"/>
                <a:gd fmla="*/ 169 h 301" name="T55"/>
                <a:gd fmla="*/ 284 w 420" name="T56"/>
                <a:gd fmla="*/ 139 h 301" name="T57"/>
                <a:gd fmla="*/ 379 w 420" name="T58"/>
                <a:gd fmla="*/ 85 h 301" name="T59"/>
                <a:gd fmla="*/ 86 w 420" name="T60"/>
                <a:gd fmla="*/ 153 h 301" name="T61"/>
                <a:gd fmla="*/ 182 w 420" name="T62"/>
                <a:gd fmla="*/ 257 h 301" name="T63"/>
                <a:gd fmla="*/ 269 w 420" name="T64"/>
                <a:gd fmla="*/ 91 h 301" name="T65"/>
                <a:gd fmla="*/ 136 w 420" name="T66"/>
                <a:gd fmla="*/ 137 h 301" name="T67"/>
                <a:gd fmla="*/ 371 w 420" name="T68"/>
                <a:gd fmla="*/ 147 h 301" name="T69"/>
                <a:gd fmla="*/ 130 w 420" name="T70"/>
                <a:gd fmla="*/ 150 h 301" name="T71"/>
                <a:gd fmla="*/ 275 w 420" name="T72"/>
                <a:gd fmla="*/ 175 h 301" name="T73"/>
                <a:gd fmla="*/ 377 w 420" name="T74"/>
                <a:gd fmla="*/ 96 h 301" name="T75"/>
                <a:gd fmla="*/ 267 w 420" name="T76"/>
                <a:gd fmla="*/ 145 h 301" name="T77"/>
                <a:gd fmla="*/ 325 w 420" name="T78"/>
                <a:gd fmla="*/ 172 h 301" name="T79"/>
                <a:gd fmla="*/ 324 w 420" name="T80"/>
                <a:gd fmla="*/ 200 h 301" name="T81"/>
                <a:gd fmla="*/ 363 w 420" name="T82"/>
                <a:gd fmla="*/ 161 h 301" name="T83"/>
                <a:gd fmla="*/ 242 w 420" name="T84"/>
                <a:gd fmla="*/ 218 h 301" name="T85"/>
                <a:gd fmla="*/ 349 w 420" name="T86"/>
                <a:gd fmla="*/ 106 h 301" name="T87"/>
                <a:gd fmla="*/ 297 w 420" name="T88"/>
                <a:gd fmla="*/ 227 h 301" name="T89"/>
                <a:gd fmla="*/ 272 w 420" name="T90"/>
                <a:gd fmla="*/ 93 h 301" name="T91"/>
                <a:gd fmla="*/ 347 w 420" name="T92"/>
                <a:gd fmla="*/ 134 h 301" name="T93"/>
                <a:gd fmla="*/ 227 w 420" name="T94"/>
                <a:gd fmla="*/ 287 h 301" name="T95"/>
                <a:gd fmla="*/ 177 w 420" name="T96"/>
                <a:gd fmla="*/ 173 h 301" name="T97"/>
                <a:gd fmla="*/ 60 w 420" name="T98"/>
                <a:gd fmla="*/ 120 h 301" name="T99"/>
                <a:gd fmla="*/ 166 w 420" name="T100"/>
                <a:gd fmla="*/ 120 h 301" name="T101"/>
                <a:gd fmla="*/ 316 w 420" name="T102"/>
                <a:gd fmla="*/ 164 h 301" name="T103"/>
                <a:gd fmla="*/ 92 w 420" name="T104"/>
                <a:gd fmla="*/ 158 h 301" name="T105"/>
                <a:gd fmla="*/ 193 w 420" name="T106"/>
                <a:gd fmla="*/ 99 h 301" name="T107"/>
                <a:gd fmla="*/ 330 w 420" name="T108"/>
                <a:gd fmla="*/ 170 h 301" name="T109"/>
                <a:gd fmla="*/ 131 w 420" name="T110"/>
                <a:gd fmla="*/ 126 h 301" name="T111"/>
                <a:gd fmla="*/ 182 w 420" name="T112"/>
                <a:gd fmla="*/ 153 h 301" name="T113"/>
                <a:gd fmla="*/ 291 w 420" name="T114"/>
                <a:gd fmla="*/ 225 h 301" name="T115"/>
                <a:gd fmla="*/ 254 w 420" name="T116"/>
                <a:gd fmla="*/ 104 h 301" name="T117"/>
                <a:gd fmla="*/ 347 w 420" name="T118"/>
                <a:gd fmla="*/ 162 h 301" name="T119"/>
                <a:gd fmla="*/ 399 w 420" name="T120"/>
                <a:gd fmla="*/ 126 h 301" name="T121"/>
                <a:gd fmla="*/ 294 w 420" name="T122"/>
                <a:gd fmla="*/ 230 h 301" name="T123"/>
                <a:gd fmla="*/ 231 w 420" name="T124"/>
                <a:gd fmla="*/ 123 h 30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01" w="420">
                  <a:moveTo>
                    <a:pt x="158" y="104"/>
                  </a:moveTo>
                  <a:lnTo>
                    <a:pt x="158" y="104"/>
                  </a:lnTo>
                  <a:lnTo>
                    <a:pt x="160" y="106"/>
                  </a:lnTo>
                  <a:lnTo>
                    <a:pt x="160" y="106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7" y="82"/>
                  </a:lnTo>
                  <a:lnTo>
                    <a:pt x="177" y="82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79" y="79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79" y="76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3" y="63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8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6" y="47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94" y="14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198" y="11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201" y="27"/>
                  </a:lnTo>
                  <a:lnTo>
                    <a:pt x="201" y="27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5"/>
                  </a:lnTo>
                  <a:lnTo>
                    <a:pt x="201" y="35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1" y="77"/>
                  </a:lnTo>
                  <a:lnTo>
                    <a:pt x="201" y="77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2" y="121"/>
                  </a:lnTo>
                  <a:lnTo>
                    <a:pt x="202" y="121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1" y="154"/>
                  </a:lnTo>
                  <a:lnTo>
                    <a:pt x="201" y="154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8"/>
                  </a:lnTo>
                  <a:lnTo>
                    <a:pt x="205" y="158"/>
                  </a:lnTo>
                  <a:lnTo>
                    <a:pt x="204" y="159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5" y="159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9" y="183"/>
                  </a:lnTo>
                  <a:lnTo>
                    <a:pt x="209" y="183"/>
                  </a:lnTo>
                  <a:lnTo>
                    <a:pt x="209" y="191"/>
                  </a:lnTo>
                  <a:lnTo>
                    <a:pt x="209" y="191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10" y="208"/>
                  </a:lnTo>
                  <a:lnTo>
                    <a:pt x="210" y="208"/>
                  </a:lnTo>
                  <a:lnTo>
                    <a:pt x="212" y="216"/>
                  </a:lnTo>
                  <a:lnTo>
                    <a:pt x="212" y="216"/>
                  </a:lnTo>
                  <a:lnTo>
                    <a:pt x="212" y="221"/>
                  </a:lnTo>
                  <a:lnTo>
                    <a:pt x="212" y="221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8" y="218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1" y="208"/>
                  </a:lnTo>
                  <a:lnTo>
                    <a:pt x="221" y="205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20" y="205"/>
                  </a:lnTo>
                  <a:lnTo>
                    <a:pt x="220" y="202"/>
                  </a:lnTo>
                  <a:lnTo>
                    <a:pt x="220" y="202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69"/>
                  </a:lnTo>
                  <a:lnTo>
                    <a:pt x="223" y="169"/>
                  </a:lnTo>
                  <a:lnTo>
                    <a:pt x="226" y="139"/>
                  </a:lnTo>
                  <a:lnTo>
                    <a:pt x="226" y="13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9" y="98"/>
                  </a:lnTo>
                  <a:lnTo>
                    <a:pt x="239" y="98"/>
                  </a:lnTo>
                  <a:lnTo>
                    <a:pt x="240" y="101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3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5" y="104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2"/>
                  </a:lnTo>
                  <a:lnTo>
                    <a:pt x="250" y="102"/>
                  </a:lnTo>
                  <a:lnTo>
                    <a:pt x="253" y="101"/>
                  </a:lnTo>
                  <a:lnTo>
                    <a:pt x="253" y="101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62" y="88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4" y="88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88"/>
                  </a:lnTo>
                  <a:lnTo>
                    <a:pt x="259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64" y="74"/>
                  </a:lnTo>
                  <a:lnTo>
                    <a:pt x="264" y="74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5" y="71"/>
                  </a:lnTo>
                  <a:lnTo>
                    <a:pt x="265" y="71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2" y="60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3" y="57"/>
                  </a:lnTo>
                  <a:lnTo>
                    <a:pt x="273" y="57"/>
                  </a:lnTo>
                  <a:lnTo>
                    <a:pt x="275" y="58"/>
                  </a:lnTo>
                  <a:lnTo>
                    <a:pt x="275" y="58"/>
                  </a:lnTo>
                  <a:lnTo>
                    <a:pt x="276" y="64"/>
                  </a:lnTo>
                  <a:lnTo>
                    <a:pt x="276" y="64"/>
                  </a:lnTo>
                  <a:lnTo>
                    <a:pt x="278" y="66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1" y="79"/>
                  </a:lnTo>
                  <a:lnTo>
                    <a:pt x="283" y="87"/>
                  </a:lnTo>
                  <a:lnTo>
                    <a:pt x="283" y="87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1" y="90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7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4" y="96"/>
                  </a:lnTo>
                  <a:lnTo>
                    <a:pt x="297" y="98"/>
                  </a:lnTo>
                  <a:lnTo>
                    <a:pt x="297" y="98"/>
                  </a:lnTo>
                  <a:lnTo>
                    <a:pt x="297" y="99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300" y="96"/>
                  </a:lnTo>
                  <a:lnTo>
                    <a:pt x="298" y="93"/>
                  </a:lnTo>
                  <a:lnTo>
                    <a:pt x="298" y="93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5" y="85"/>
                  </a:lnTo>
                  <a:lnTo>
                    <a:pt x="295" y="85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8" y="80"/>
                  </a:lnTo>
                  <a:lnTo>
                    <a:pt x="298" y="80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298" y="77"/>
                  </a:lnTo>
                  <a:lnTo>
                    <a:pt x="298" y="77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6" y="64"/>
                  </a:lnTo>
                  <a:lnTo>
                    <a:pt x="306" y="64"/>
                  </a:lnTo>
                  <a:lnTo>
                    <a:pt x="306" y="63"/>
                  </a:lnTo>
                  <a:lnTo>
                    <a:pt x="306" y="63"/>
                  </a:lnTo>
                  <a:lnTo>
                    <a:pt x="305" y="60"/>
                  </a:lnTo>
                  <a:lnTo>
                    <a:pt x="305" y="60"/>
                  </a:lnTo>
                  <a:lnTo>
                    <a:pt x="303" y="58"/>
                  </a:lnTo>
                  <a:lnTo>
                    <a:pt x="303" y="57"/>
                  </a:lnTo>
                  <a:lnTo>
                    <a:pt x="303" y="57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06" y="53"/>
                  </a:lnTo>
                  <a:lnTo>
                    <a:pt x="306" y="53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10" y="42"/>
                  </a:lnTo>
                  <a:lnTo>
                    <a:pt x="310" y="42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6" y="12"/>
                  </a:lnTo>
                  <a:lnTo>
                    <a:pt x="316" y="12"/>
                  </a:lnTo>
                  <a:lnTo>
                    <a:pt x="316" y="14"/>
                  </a:lnTo>
                  <a:lnTo>
                    <a:pt x="316" y="14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16" y="63"/>
                  </a:lnTo>
                  <a:lnTo>
                    <a:pt x="316" y="63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4" y="115"/>
                  </a:lnTo>
                  <a:lnTo>
                    <a:pt x="314" y="115"/>
                  </a:lnTo>
                  <a:lnTo>
                    <a:pt x="313" y="132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9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08" y="142"/>
                  </a:lnTo>
                  <a:lnTo>
                    <a:pt x="308" y="145"/>
                  </a:lnTo>
                  <a:lnTo>
                    <a:pt x="308" y="150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10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3"/>
                  </a:lnTo>
                  <a:lnTo>
                    <a:pt x="313" y="153"/>
                  </a:lnTo>
                  <a:lnTo>
                    <a:pt x="313" y="158"/>
                  </a:lnTo>
                  <a:lnTo>
                    <a:pt x="313" y="158"/>
                  </a:lnTo>
                  <a:lnTo>
                    <a:pt x="314" y="159"/>
                  </a:lnTo>
                  <a:lnTo>
                    <a:pt x="316" y="161"/>
                  </a:lnTo>
                  <a:lnTo>
                    <a:pt x="317" y="159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65"/>
                  </a:lnTo>
                  <a:lnTo>
                    <a:pt x="322" y="165"/>
                  </a:lnTo>
                  <a:lnTo>
                    <a:pt x="324" y="165"/>
                  </a:lnTo>
                  <a:lnTo>
                    <a:pt x="324" y="165"/>
                  </a:lnTo>
                  <a:lnTo>
                    <a:pt x="328" y="165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1"/>
                  </a:lnTo>
                  <a:lnTo>
                    <a:pt x="330" y="161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98"/>
                  </a:lnTo>
                  <a:lnTo>
                    <a:pt x="332" y="98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5" y="83"/>
                  </a:lnTo>
                  <a:lnTo>
                    <a:pt x="335" y="83"/>
                  </a:lnTo>
                  <a:lnTo>
                    <a:pt x="335" y="82"/>
                  </a:lnTo>
                  <a:lnTo>
                    <a:pt x="335" y="82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7" y="91"/>
                  </a:lnTo>
                  <a:lnTo>
                    <a:pt x="347" y="91"/>
                  </a:lnTo>
                  <a:lnTo>
                    <a:pt x="351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4" y="93"/>
                  </a:lnTo>
                  <a:lnTo>
                    <a:pt x="354" y="93"/>
                  </a:lnTo>
                  <a:lnTo>
                    <a:pt x="355" y="91"/>
                  </a:lnTo>
                  <a:lnTo>
                    <a:pt x="355" y="91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60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3" y="76"/>
                  </a:lnTo>
                  <a:lnTo>
                    <a:pt x="363" y="7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9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9" y="46"/>
                  </a:lnTo>
                  <a:lnTo>
                    <a:pt x="369" y="46"/>
                  </a:lnTo>
                  <a:lnTo>
                    <a:pt x="371" y="42"/>
                  </a:lnTo>
                  <a:lnTo>
                    <a:pt x="371" y="42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82" y="50"/>
                  </a:lnTo>
                  <a:lnTo>
                    <a:pt x="382" y="50"/>
                  </a:lnTo>
                  <a:lnTo>
                    <a:pt x="387" y="52"/>
                  </a:lnTo>
                  <a:lnTo>
                    <a:pt x="387" y="52"/>
                  </a:lnTo>
                  <a:lnTo>
                    <a:pt x="388" y="52"/>
                  </a:lnTo>
                  <a:lnTo>
                    <a:pt x="388" y="52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6" y="53"/>
                  </a:lnTo>
                  <a:lnTo>
                    <a:pt x="396" y="53"/>
                  </a:lnTo>
                  <a:lnTo>
                    <a:pt x="399" y="53"/>
                  </a:lnTo>
                  <a:lnTo>
                    <a:pt x="399" y="53"/>
                  </a:lnTo>
                  <a:lnTo>
                    <a:pt x="398" y="58"/>
                  </a:lnTo>
                  <a:lnTo>
                    <a:pt x="398" y="58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401" y="72"/>
                  </a:lnTo>
                  <a:lnTo>
                    <a:pt x="401" y="72"/>
                  </a:lnTo>
                  <a:lnTo>
                    <a:pt x="403" y="63"/>
                  </a:lnTo>
                  <a:lnTo>
                    <a:pt x="403" y="63"/>
                  </a:lnTo>
                  <a:lnTo>
                    <a:pt x="403" y="58"/>
                  </a:lnTo>
                  <a:lnTo>
                    <a:pt x="401" y="53"/>
                  </a:lnTo>
                  <a:lnTo>
                    <a:pt x="401" y="53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412" y="61"/>
                  </a:lnTo>
                  <a:lnTo>
                    <a:pt x="412" y="61"/>
                  </a:lnTo>
                  <a:lnTo>
                    <a:pt x="414" y="53"/>
                  </a:lnTo>
                  <a:lnTo>
                    <a:pt x="414" y="53"/>
                  </a:lnTo>
                  <a:lnTo>
                    <a:pt x="417" y="52"/>
                  </a:lnTo>
                  <a:lnTo>
                    <a:pt x="417" y="52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3"/>
                  </a:lnTo>
                  <a:lnTo>
                    <a:pt x="420" y="72"/>
                  </a:lnTo>
                  <a:lnTo>
                    <a:pt x="420" y="72"/>
                  </a:lnTo>
                  <a:lnTo>
                    <a:pt x="418" y="85"/>
                  </a:lnTo>
                  <a:lnTo>
                    <a:pt x="417" y="98"/>
                  </a:lnTo>
                  <a:lnTo>
                    <a:pt x="417" y="98"/>
                  </a:lnTo>
                  <a:lnTo>
                    <a:pt x="410" y="113"/>
                  </a:lnTo>
                  <a:lnTo>
                    <a:pt x="410" y="113"/>
                  </a:lnTo>
                  <a:lnTo>
                    <a:pt x="401" y="129"/>
                  </a:lnTo>
                  <a:lnTo>
                    <a:pt x="392" y="145"/>
                  </a:lnTo>
                  <a:lnTo>
                    <a:pt x="392" y="145"/>
                  </a:lnTo>
                  <a:lnTo>
                    <a:pt x="382" y="159"/>
                  </a:lnTo>
                  <a:lnTo>
                    <a:pt x="382" y="159"/>
                  </a:lnTo>
                  <a:lnTo>
                    <a:pt x="379" y="162"/>
                  </a:lnTo>
                  <a:lnTo>
                    <a:pt x="379" y="162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74" y="165"/>
                  </a:lnTo>
                  <a:lnTo>
                    <a:pt x="374" y="165"/>
                  </a:lnTo>
                  <a:lnTo>
                    <a:pt x="363" y="178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24" y="221"/>
                  </a:lnTo>
                  <a:lnTo>
                    <a:pt x="306" y="236"/>
                  </a:lnTo>
                  <a:lnTo>
                    <a:pt x="306" y="236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275" y="265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46" y="285"/>
                  </a:lnTo>
                  <a:lnTo>
                    <a:pt x="239" y="292"/>
                  </a:lnTo>
                  <a:lnTo>
                    <a:pt x="239" y="292"/>
                  </a:lnTo>
                  <a:lnTo>
                    <a:pt x="235" y="296"/>
                  </a:lnTo>
                  <a:lnTo>
                    <a:pt x="235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1" y="298"/>
                  </a:lnTo>
                  <a:lnTo>
                    <a:pt x="229" y="296"/>
                  </a:lnTo>
                  <a:lnTo>
                    <a:pt x="229" y="296"/>
                  </a:lnTo>
                  <a:lnTo>
                    <a:pt x="229" y="295"/>
                  </a:lnTo>
                  <a:lnTo>
                    <a:pt x="229" y="295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6" y="301"/>
                  </a:lnTo>
                  <a:lnTo>
                    <a:pt x="226" y="301"/>
                  </a:lnTo>
                  <a:lnTo>
                    <a:pt x="221" y="298"/>
                  </a:lnTo>
                  <a:lnTo>
                    <a:pt x="221" y="29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69" y="266"/>
                  </a:lnTo>
                  <a:lnTo>
                    <a:pt x="169" y="266"/>
                  </a:lnTo>
                  <a:lnTo>
                    <a:pt x="157" y="260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95" y="221"/>
                  </a:lnTo>
                  <a:lnTo>
                    <a:pt x="95" y="221"/>
                  </a:lnTo>
                  <a:lnTo>
                    <a:pt x="87" y="216"/>
                  </a:lnTo>
                  <a:lnTo>
                    <a:pt x="87" y="216"/>
                  </a:lnTo>
                  <a:lnTo>
                    <a:pt x="65" y="199"/>
                  </a:lnTo>
                  <a:lnTo>
                    <a:pt x="65" y="199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6" y="142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7" y="117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0" y="117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7" y="110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8" y="104"/>
                  </a:lnTo>
                  <a:lnTo>
                    <a:pt x="78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0" y="53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61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7"/>
                  </a:lnTo>
                  <a:lnTo>
                    <a:pt x="95" y="87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9" y="142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5" y="165"/>
                  </a:lnTo>
                  <a:lnTo>
                    <a:pt x="95" y="165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7" y="176"/>
                  </a:lnTo>
                  <a:lnTo>
                    <a:pt x="97" y="176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3" y="191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3"/>
                  </a:lnTo>
                  <a:lnTo>
                    <a:pt x="109" y="183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9" y="159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20" y="113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20" y="91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5" y="107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1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9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8" y="110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41" y="99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50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52" y="71"/>
                  </a:lnTo>
                  <a:lnTo>
                    <a:pt x="152" y="71"/>
                  </a:lnTo>
                  <a:lnTo>
                    <a:pt x="157" y="91"/>
                  </a:lnTo>
                  <a:lnTo>
                    <a:pt x="157" y="91"/>
                  </a:lnTo>
                  <a:lnTo>
                    <a:pt x="155" y="93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4"/>
                  </a:lnTo>
                  <a:lnTo>
                    <a:pt x="158" y="104"/>
                  </a:lnTo>
                  <a:close/>
                  <a:moveTo>
                    <a:pt x="395" y="135"/>
                  </a:moveTo>
                  <a:lnTo>
                    <a:pt x="395" y="135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8" y="129"/>
                  </a:lnTo>
                  <a:lnTo>
                    <a:pt x="398" y="129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8" y="128"/>
                  </a:lnTo>
                  <a:lnTo>
                    <a:pt x="398" y="128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5" y="135"/>
                  </a:lnTo>
                  <a:lnTo>
                    <a:pt x="395" y="135"/>
                  </a:lnTo>
                  <a:close/>
                  <a:moveTo>
                    <a:pt x="19" y="118"/>
                  </a:moveTo>
                  <a:lnTo>
                    <a:pt x="19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close/>
                  <a:moveTo>
                    <a:pt x="62" y="183"/>
                  </a:moveTo>
                  <a:lnTo>
                    <a:pt x="62" y="183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5" y="183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63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1" y="165"/>
                  </a:lnTo>
                  <a:lnTo>
                    <a:pt x="51" y="165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4" y="176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2" y="183"/>
                  </a:lnTo>
                  <a:lnTo>
                    <a:pt x="62" y="183"/>
                  </a:lnTo>
                  <a:close/>
                  <a:moveTo>
                    <a:pt x="153" y="247"/>
                  </a:move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3" y="238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25" y="233"/>
                  </a:lnTo>
                  <a:lnTo>
                    <a:pt x="125" y="233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92" y="211"/>
                  </a:lnTo>
                  <a:lnTo>
                    <a:pt x="92" y="211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104" y="224"/>
                  </a:lnTo>
                  <a:lnTo>
                    <a:pt x="111" y="229"/>
                  </a:lnTo>
                  <a:lnTo>
                    <a:pt x="111" y="229"/>
                  </a:lnTo>
                  <a:lnTo>
                    <a:pt x="120" y="233"/>
                  </a:lnTo>
                  <a:lnTo>
                    <a:pt x="120" y="233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close/>
                  <a:moveTo>
                    <a:pt x="412" y="72"/>
                  </a:moveTo>
                  <a:lnTo>
                    <a:pt x="412" y="72"/>
                  </a:lnTo>
                  <a:lnTo>
                    <a:pt x="412" y="74"/>
                  </a:lnTo>
                  <a:lnTo>
                    <a:pt x="412" y="74"/>
                  </a:lnTo>
                  <a:lnTo>
                    <a:pt x="406" y="91"/>
                  </a:lnTo>
                  <a:lnTo>
                    <a:pt x="406" y="91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1" y="102"/>
                  </a:lnTo>
                  <a:lnTo>
                    <a:pt x="401" y="102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99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4" y="109"/>
                  </a:lnTo>
                  <a:lnTo>
                    <a:pt x="404" y="109"/>
                  </a:lnTo>
                  <a:lnTo>
                    <a:pt x="409" y="94"/>
                  </a:lnTo>
                  <a:lnTo>
                    <a:pt x="412" y="82"/>
                  </a:lnTo>
                  <a:lnTo>
                    <a:pt x="412" y="82"/>
                  </a:lnTo>
                  <a:lnTo>
                    <a:pt x="412" y="72"/>
                  </a:lnTo>
                  <a:lnTo>
                    <a:pt x="412" y="72"/>
                  </a:lnTo>
                  <a:close/>
                  <a:moveTo>
                    <a:pt x="204" y="281"/>
                  </a:move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198" y="276"/>
                  </a:lnTo>
                  <a:lnTo>
                    <a:pt x="198" y="276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71" y="260"/>
                  </a:lnTo>
                  <a:lnTo>
                    <a:pt x="171" y="260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52" y="251"/>
                  </a:lnTo>
                  <a:lnTo>
                    <a:pt x="142" y="247"/>
                  </a:lnTo>
                  <a:lnTo>
                    <a:pt x="142" y="247"/>
                  </a:lnTo>
                  <a:lnTo>
                    <a:pt x="141" y="246"/>
                  </a:lnTo>
                  <a:lnTo>
                    <a:pt x="141" y="246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58" y="257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4" y="281"/>
                  </a:lnTo>
                  <a:lnTo>
                    <a:pt x="204" y="281"/>
                  </a:lnTo>
                  <a:close/>
                  <a:moveTo>
                    <a:pt x="369" y="165"/>
                  </a:moveTo>
                  <a:lnTo>
                    <a:pt x="369" y="165"/>
                  </a:lnTo>
                  <a:lnTo>
                    <a:pt x="366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54" y="178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54" y="184"/>
                  </a:lnTo>
                  <a:lnTo>
                    <a:pt x="369" y="165"/>
                  </a:lnTo>
                  <a:lnTo>
                    <a:pt x="369" y="16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63" y="247"/>
                  </a:lnTo>
                  <a:lnTo>
                    <a:pt x="163" y="247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7" y="233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47" y="238"/>
                  </a:lnTo>
                  <a:lnTo>
                    <a:pt x="147" y="240"/>
                  </a:lnTo>
                  <a:lnTo>
                    <a:pt x="147" y="240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3" y="249"/>
                  </a:lnTo>
                  <a:lnTo>
                    <a:pt x="163" y="249"/>
                  </a:lnTo>
                  <a:close/>
                  <a:moveTo>
                    <a:pt x="8" y="94"/>
                  </a:move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0" y="106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8" y="12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18" y="124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07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8" y="94"/>
                  </a:lnTo>
                  <a:lnTo>
                    <a:pt x="8" y="94"/>
                  </a:lnTo>
                  <a:close/>
                  <a:moveTo>
                    <a:pt x="213" y="271"/>
                  </a:moveTo>
                  <a:lnTo>
                    <a:pt x="213" y="271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6" y="266"/>
                  </a:lnTo>
                  <a:lnTo>
                    <a:pt x="218" y="266"/>
                  </a:lnTo>
                  <a:lnTo>
                    <a:pt x="220" y="268"/>
                  </a:lnTo>
                  <a:lnTo>
                    <a:pt x="220" y="268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3" y="268"/>
                  </a:lnTo>
                  <a:lnTo>
                    <a:pt x="223" y="268"/>
                  </a:lnTo>
                  <a:lnTo>
                    <a:pt x="221" y="265"/>
                  </a:lnTo>
                  <a:lnTo>
                    <a:pt x="221" y="265"/>
                  </a:lnTo>
                  <a:lnTo>
                    <a:pt x="212" y="255"/>
                  </a:lnTo>
                  <a:lnTo>
                    <a:pt x="212" y="255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09" y="257"/>
                  </a:lnTo>
                  <a:lnTo>
                    <a:pt x="209" y="257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1"/>
                  </a:lnTo>
                  <a:lnTo>
                    <a:pt x="210" y="271"/>
                  </a:lnTo>
                  <a:lnTo>
                    <a:pt x="213" y="271"/>
                  </a:lnTo>
                  <a:lnTo>
                    <a:pt x="213" y="271"/>
                  </a:lnTo>
                  <a:close/>
                  <a:moveTo>
                    <a:pt x="198" y="229"/>
                  </a:moveTo>
                  <a:lnTo>
                    <a:pt x="198" y="229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199" y="221"/>
                  </a:lnTo>
                  <a:lnTo>
                    <a:pt x="199" y="221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1" y="219"/>
                  </a:lnTo>
                  <a:lnTo>
                    <a:pt x="191" y="219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198" y="229"/>
                  </a:lnTo>
                  <a:lnTo>
                    <a:pt x="198" y="229"/>
                  </a:lnTo>
                  <a:close/>
                  <a:moveTo>
                    <a:pt x="302" y="110"/>
                  </a:moveTo>
                  <a:lnTo>
                    <a:pt x="302" y="110"/>
                  </a:lnTo>
                  <a:lnTo>
                    <a:pt x="306" y="109"/>
                  </a:lnTo>
                  <a:lnTo>
                    <a:pt x="306" y="109"/>
                  </a:lnTo>
                  <a:lnTo>
                    <a:pt x="310" y="107"/>
                  </a:lnTo>
                  <a:lnTo>
                    <a:pt x="311" y="104"/>
                  </a:lnTo>
                  <a:lnTo>
                    <a:pt x="311" y="104"/>
                  </a:lnTo>
                  <a:lnTo>
                    <a:pt x="311" y="102"/>
                  </a:lnTo>
                  <a:lnTo>
                    <a:pt x="311" y="101"/>
                  </a:lnTo>
                  <a:lnTo>
                    <a:pt x="311" y="101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4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305" y="109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close/>
                  <a:moveTo>
                    <a:pt x="351" y="142"/>
                  </a:moveTo>
                  <a:lnTo>
                    <a:pt x="351" y="142"/>
                  </a:lnTo>
                  <a:lnTo>
                    <a:pt x="349" y="143"/>
                  </a:lnTo>
                  <a:lnTo>
                    <a:pt x="349" y="143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8"/>
                  </a:lnTo>
                  <a:lnTo>
                    <a:pt x="346" y="158"/>
                  </a:lnTo>
                  <a:lnTo>
                    <a:pt x="351" y="158"/>
                  </a:lnTo>
                  <a:lnTo>
                    <a:pt x="351" y="158"/>
                  </a:lnTo>
                  <a:lnTo>
                    <a:pt x="352" y="151"/>
                  </a:lnTo>
                  <a:lnTo>
                    <a:pt x="352" y="145"/>
                  </a:lnTo>
                  <a:lnTo>
                    <a:pt x="352" y="145"/>
                  </a:lnTo>
                  <a:lnTo>
                    <a:pt x="351" y="143"/>
                  </a:lnTo>
                  <a:lnTo>
                    <a:pt x="351" y="143"/>
                  </a:lnTo>
                  <a:lnTo>
                    <a:pt x="351" y="142"/>
                  </a:lnTo>
                  <a:lnTo>
                    <a:pt x="351" y="142"/>
                  </a:lnTo>
                  <a:close/>
                  <a:moveTo>
                    <a:pt x="213" y="236"/>
                  </a:moveTo>
                  <a:lnTo>
                    <a:pt x="213" y="236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09" y="241"/>
                  </a:lnTo>
                  <a:lnTo>
                    <a:pt x="209" y="243"/>
                  </a:lnTo>
                  <a:lnTo>
                    <a:pt x="209" y="243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5" y="244"/>
                  </a:lnTo>
                  <a:lnTo>
                    <a:pt x="213" y="236"/>
                  </a:lnTo>
                  <a:lnTo>
                    <a:pt x="213" y="236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79" y="55"/>
                  </a:lnTo>
                  <a:lnTo>
                    <a:pt x="379" y="55"/>
                  </a:lnTo>
                  <a:lnTo>
                    <a:pt x="376" y="64"/>
                  </a:lnTo>
                  <a:lnTo>
                    <a:pt x="376" y="64"/>
                  </a:lnTo>
                  <a:lnTo>
                    <a:pt x="376" y="68"/>
                  </a:lnTo>
                  <a:lnTo>
                    <a:pt x="376" y="69"/>
                  </a:lnTo>
                  <a:lnTo>
                    <a:pt x="376" y="69"/>
                  </a:lnTo>
                  <a:lnTo>
                    <a:pt x="379" y="69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79" y="53"/>
                  </a:lnTo>
                  <a:lnTo>
                    <a:pt x="379" y="53"/>
                  </a:lnTo>
                  <a:close/>
                  <a:moveTo>
                    <a:pt x="261" y="252"/>
                  </a:moveTo>
                  <a:lnTo>
                    <a:pt x="261" y="252"/>
                  </a:lnTo>
                  <a:lnTo>
                    <a:pt x="262" y="252"/>
                  </a:lnTo>
                  <a:lnTo>
                    <a:pt x="264" y="251"/>
                  </a:lnTo>
                  <a:lnTo>
                    <a:pt x="264" y="251"/>
                  </a:lnTo>
                  <a:lnTo>
                    <a:pt x="276" y="235"/>
                  </a:lnTo>
                  <a:lnTo>
                    <a:pt x="276" y="235"/>
                  </a:lnTo>
                  <a:lnTo>
                    <a:pt x="278" y="233"/>
                  </a:lnTo>
                  <a:lnTo>
                    <a:pt x="278" y="233"/>
                  </a:lnTo>
                  <a:lnTo>
                    <a:pt x="275" y="230"/>
                  </a:lnTo>
                  <a:lnTo>
                    <a:pt x="275" y="230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67" y="243"/>
                  </a:lnTo>
                  <a:lnTo>
                    <a:pt x="267" y="243"/>
                  </a:lnTo>
                  <a:lnTo>
                    <a:pt x="261" y="252"/>
                  </a:lnTo>
                  <a:lnTo>
                    <a:pt x="261" y="252"/>
                  </a:lnTo>
                  <a:close/>
                  <a:moveTo>
                    <a:pt x="27" y="151"/>
                  </a:moveTo>
                  <a:lnTo>
                    <a:pt x="27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41" y="17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2" y="181"/>
                  </a:lnTo>
                  <a:lnTo>
                    <a:pt x="52" y="181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close/>
                  <a:moveTo>
                    <a:pt x="120" y="161"/>
                  </a:moveTo>
                  <a:lnTo>
                    <a:pt x="120" y="161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7"/>
                  </a:lnTo>
                  <a:lnTo>
                    <a:pt x="120" y="167"/>
                  </a:lnTo>
                  <a:lnTo>
                    <a:pt x="125" y="175"/>
                  </a:lnTo>
                  <a:lnTo>
                    <a:pt x="125" y="175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2" y="162"/>
                  </a:lnTo>
                  <a:lnTo>
                    <a:pt x="122" y="162"/>
                  </a:lnTo>
                  <a:lnTo>
                    <a:pt x="120" y="161"/>
                  </a:lnTo>
                  <a:lnTo>
                    <a:pt x="120" y="161"/>
                  </a:lnTo>
                  <a:close/>
                  <a:moveTo>
                    <a:pt x="78" y="131"/>
                  </a:moveTo>
                  <a:lnTo>
                    <a:pt x="78" y="131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8" y="131"/>
                  </a:lnTo>
                  <a:lnTo>
                    <a:pt x="78" y="131"/>
                  </a:lnTo>
                  <a:close/>
                  <a:moveTo>
                    <a:pt x="395" y="123"/>
                  </a:moveTo>
                  <a:lnTo>
                    <a:pt x="395" y="123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88" y="123"/>
                  </a:lnTo>
                  <a:lnTo>
                    <a:pt x="388" y="128"/>
                  </a:lnTo>
                  <a:lnTo>
                    <a:pt x="388" y="128"/>
                  </a:lnTo>
                  <a:lnTo>
                    <a:pt x="392" y="124"/>
                  </a:lnTo>
                  <a:lnTo>
                    <a:pt x="395" y="123"/>
                  </a:lnTo>
                  <a:lnTo>
                    <a:pt x="395" y="123"/>
                  </a:lnTo>
                  <a:close/>
                  <a:moveTo>
                    <a:pt x="70" y="115"/>
                  </a:moveTo>
                  <a:lnTo>
                    <a:pt x="70" y="115"/>
                  </a:lnTo>
                  <a:lnTo>
                    <a:pt x="68" y="115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70" y="115"/>
                  </a:lnTo>
                  <a:lnTo>
                    <a:pt x="70" y="115"/>
                  </a:lnTo>
                  <a:close/>
                  <a:moveTo>
                    <a:pt x="335" y="150"/>
                  </a:moveTo>
                  <a:lnTo>
                    <a:pt x="335" y="150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8" y="142"/>
                  </a:lnTo>
                  <a:lnTo>
                    <a:pt x="338" y="142"/>
                  </a:lnTo>
                  <a:lnTo>
                    <a:pt x="340" y="139"/>
                  </a:lnTo>
                  <a:lnTo>
                    <a:pt x="340" y="135"/>
                  </a:lnTo>
                  <a:lnTo>
                    <a:pt x="340" y="135"/>
                  </a:lnTo>
                  <a:lnTo>
                    <a:pt x="332" y="142"/>
                  </a:lnTo>
                  <a:lnTo>
                    <a:pt x="332" y="142"/>
                  </a:lnTo>
                  <a:lnTo>
                    <a:pt x="335" y="150"/>
                  </a:lnTo>
                  <a:lnTo>
                    <a:pt x="335" y="150"/>
                  </a:lnTo>
                  <a:close/>
                  <a:moveTo>
                    <a:pt x="177" y="225"/>
                  </a:moveTo>
                  <a:lnTo>
                    <a:pt x="177" y="225"/>
                  </a:lnTo>
                  <a:lnTo>
                    <a:pt x="183" y="238"/>
                  </a:lnTo>
                  <a:lnTo>
                    <a:pt x="183" y="238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79" y="224"/>
                  </a:lnTo>
                  <a:lnTo>
                    <a:pt x="179" y="224"/>
                  </a:lnTo>
                  <a:lnTo>
                    <a:pt x="177" y="225"/>
                  </a:lnTo>
                  <a:lnTo>
                    <a:pt x="177" y="225"/>
                  </a:lnTo>
                  <a:close/>
                  <a:moveTo>
                    <a:pt x="180" y="218"/>
                  </a:moveTo>
                  <a:lnTo>
                    <a:pt x="180" y="218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2" y="208"/>
                  </a:lnTo>
                  <a:lnTo>
                    <a:pt x="172" y="208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0" y="218"/>
                  </a:lnTo>
                  <a:lnTo>
                    <a:pt x="180" y="218"/>
                  </a:lnTo>
                  <a:close/>
                  <a:moveTo>
                    <a:pt x="89" y="194"/>
                  </a:moveTo>
                  <a:lnTo>
                    <a:pt x="89" y="194"/>
                  </a:lnTo>
                  <a:lnTo>
                    <a:pt x="89" y="194"/>
                  </a:lnTo>
                  <a:lnTo>
                    <a:pt x="89" y="194"/>
                  </a:lnTo>
                  <a:lnTo>
                    <a:pt x="90" y="195"/>
                  </a:lnTo>
                  <a:lnTo>
                    <a:pt x="90" y="195"/>
                  </a:lnTo>
                  <a:lnTo>
                    <a:pt x="98" y="203"/>
                  </a:lnTo>
                  <a:lnTo>
                    <a:pt x="98" y="203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08" y="208"/>
                  </a:lnTo>
                  <a:lnTo>
                    <a:pt x="108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4"/>
                  </a:lnTo>
                  <a:close/>
                  <a:moveTo>
                    <a:pt x="281" y="169"/>
                  </a:moveTo>
                  <a:lnTo>
                    <a:pt x="281" y="169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4" y="159"/>
                  </a:lnTo>
                  <a:lnTo>
                    <a:pt x="284" y="159"/>
                  </a:lnTo>
                  <a:lnTo>
                    <a:pt x="284" y="158"/>
                  </a:lnTo>
                  <a:lnTo>
                    <a:pt x="284" y="158"/>
                  </a:lnTo>
                  <a:lnTo>
                    <a:pt x="281" y="162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281" y="169"/>
                  </a:lnTo>
                  <a:lnTo>
                    <a:pt x="281" y="169"/>
                  </a:lnTo>
                  <a:close/>
                  <a:moveTo>
                    <a:pt x="65" y="143"/>
                  </a:moveTo>
                  <a:lnTo>
                    <a:pt x="65" y="143"/>
                  </a:lnTo>
                  <a:lnTo>
                    <a:pt x="65" y="143"/>
                  </a:lnTo>
                  <a:lnTo>
                    <a:pt x="65" y="143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70" y="154"/>
                  </a:lnTo>
                  <a:lnTo>
                    <a:pt x="70" y="154"/>
                  </a:lnTo>
                  <a:lnTo>
                    <a:pt x="71" y="158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0"/>
                  </a:lnTo>
                  <a:lnTo>
                    <a:pt x="71" y="150"/>
                  </a:lnTo>
                  <a:lnTo>
                    <a:pt x="68" y="147"/>
                  </a:lnTo>
                  <a:lnTo>
                    <a:pt x="65" y="143"/>
                  </a:lnTo>
                  <a:lnTo>
                    <a:pt x="65" y="143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340" y="120"/>
                  </a:moveTo>
                  <a:lnTo>
                    <a:pt x="340" y="120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8" y="131"/>
                  </a:lnTo>
                  <a:lnTo>
                    <a:pt x="338" y="131"/>
                  </a:lnTo>
                  <a:lnTo>
                    <a:pt x="340" y="129"/>
                  </a:lnTo>
                  <a:lnTo>
                    <a:pt x="341" y="126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41" y="123"/>
                  </a:lnTo>
                  <a:lnTo>
                    <a:pt x="341" y="121"/>
                  </a:lnTo>
                  <a:lnTo>
                    <a:pt x="340" y="120"/>
                  </a:lnTo>
                  <a:lnTo>
                    <a:pt x="340" y="120"/>
                  </a:lnTo>
                  <a:close/>
                  <a:moveTo>
                    <a:pt x="161" y="161"/>
                  </a:moveTo>
                  <a:lnTo>
                    <a:pt x="161" y="161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5"/>
                  </a:lnTo>
                  <a:lnTo>
                    <a:pt x="161" y="165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8" y="172"/>
                  </a:lnTo>
                  <a:lnTo>
                    <a:pt x="168" y="172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6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1" y="161"/>
                  </a:lnTo>
                  <a:lnTo>
                    <a:pt x="161" y="161"/>
                  </a:lnTo>
                  <a:close/>
                  <a:moveTo>
                    <a:pt x="111" y="203"/>
                  </a:moveTo>
                  <a:lnTo>
                    <a:pt x="111" y="203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7" y="210"/>
                  </a:lnTo>
                  <a:lnTo>
                    <a:pt x="117" y="210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27" y="219"/>
                  </a:lnTo>
                  <a:lnTo>
                    <a:pt x="127" y="219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close/>
                  <a:moveTo>
                    <a:pt x="84" y="102"/>
                  </a:moveTo>
                  <a:lnTo>
                    <a:pt x="84" y="102"/>
                  </a:lnTo>
                  <a:lnTo>
                    <a:pt x="86" y="98"/>
                  </a:lnTo>
                  <a:lnTo>
                    <a:pt x="86" y="98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102"/>
                  </a:lnTo>
                  <a:lnTo>
                    <a:pt x="84" y="102"/>
                  </a:lnTo>
                  <a:close/>
                  <a:moveTo>
                    <a:pt x="141" y="186"/>
                  </a:moveTo>
                  <a:lnTo>
                    <a:pt x="141" y="186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7" y="191"/>
                  </a:lnTo>
                  <a:lnTo>
                    <a:pt x="145" y="188"/>
                  </a:lnTo>
                  <a:lnTo>
                    <a:pt x="145" y="188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2" y="184"/>
                  </a:lnTo>
                  <a:lnTo>
                    <a:pt x="142" y="184"/>
                  </a:lnTo>
                  <a:lnTo>
                    <a:pt x="141" y="186"/>
                  </a:lnTo>
                  <a:lnTo>
                    <a:pt x="141" y="186"/>
                  </a:lnTo>
                  <a:close/>
                  <a:moveTo>
                    <a:pt x="153" y="143"/>
                  </a:moveTo>
                  <a:lnTo>
                    <a:pt x="153" y="143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7" y="139"/>
                  </a:lnTo>
                  <a:lnTo>
                    <a:pt x="147" y="140"/>
                  </a:lnTo>
                  <a:lnTo>
                    <a:pt x="147" y="140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2" y="147"/>
                  </a:lnTo>
                  <a:lnTo>
                    <a:pt x="152" y="147"/>
                  </a:lnTo>
                  <a:lnTo>
                    <a:pt x="153" y="143"/>
                  </a:lnTo>
                  <a:lnTo>
                    <a:pt x="153" y="143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15"/>
                  </a:lnTo>
                  <a:lnTo>
                    <a:pt x="76" y="112"/>
                  </a:lnTo>
                  <a:lnTo>
                    <a:pt x="76" y="112"/>
                  </a:lnTo>
                  <a:close/>
                  <a:moveTo>
                    <a:pt x="365" y="145"/>
                  </a:moveTo>
                  <a:lnTo>
                    <a:pt x="365" y="145"/>
                  </a:lnTo>
                  <a:lnTo>
                    <a:pt x="366" y="145"/>
                  </a:lnTo>
                  <a:lnTo>
                    <a:pt x="366" y="145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29"/>
                  </a:lnTo>
                  <a:lnTo>
                    <a:pt x="373" y="129"/>
                  </a:lnTo>
                  <a:lnTo>
                    <a:pt x="371" y="131"/>
                  </a:lnTo>
                  <a:lnTo>
                    <a:pt x="371" y="131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5" y="143"/>
                  </a:lnTo>
                  <a:lnTo>
                    <a:pt x="365" y="145"/>
                  </a:lnTo>
                  <a:lnTo>
                    <a:pt x="365" y="145"/>
                  </a:lnTo>
                  <a:close/>
                  <a:moveTo>
                    <a:pt x="191" y="197"/>
                  </a:moveTo>
                  <a:lnTo>
                    <a:pt x="191" y="197"/>
                  </a:lnTo>
                  <a:lnTo>
                    <a:pt x="191" y="195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90" y="195"/>
                  </a:lnTo>
                  <a:lnTo>
                    <a:pt x="191" y="197"/>
                  </a:lnTo>
                  <a:lnTo>
                    <a:pt x="191" y="197"/>
                  </a:lnTo>
                  <a:close/>
                  <a:moveTo>
                    <a:pt x="297" y="164"/>
                  </a:moveTo>
                  <a:lnTo>
                    <a:pt x="297" y="164"/>
                  </a:lnTo>
                  <a:lnTo>
                    <a:pt x="300" y="164"/>
                  </a:lnTo>
                  <a:lnTo>
                    <a:pt x="300" y="164"/>
                  </a:lnTo>
                  <a:lnTo>
                    <a:pt x="302" y="162"/>
                  </a:lnTo>
                  <a:lnTo>
                    <a:pt x="302" y="162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3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298" y="161"/>
                  </a:lnTo>
                  <a:lnTo>
                    <a:pt x="297" y="164"/>
                  </a:lnTo>
                  <a:lnTo>
                    <a:pt x="297" y="164"/>
                  </a:lnTo>
                  <a:close/>
                  <a:moveTo>
                    <a:pt x="232" y="252"/>
                  </a:moveTo>
                  <a:lnTo>
                    <a:pt x="232" y="252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29" y="259"/>
                  </a:lnTo>
                  <a:lnTo>
                    <a:pt x="229" y="259"/>
                  </a:lnTo>
                  <a:lnTo>
                    <a:pt x="229" y="260"/>
                  </a:lnTo>
                  <a:lnTo>
                    <a:pt x="229" y="260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32" y="266"/>
                  </a:lnTo>
                  <a:lnTo>
                    <a:pt x="232" y="266"/>
                  </a:lnTo>
                  <a:lnTo>
                    <a:pt x="232" y="260"/>
                  </a:lnTo>
                  <a:lnTo>
                    <a:pt x="232" y="252"/>
                  </a:lnTo>
                  <a:lnTo>
                    <a:pt x="232" y="252"/>
                  </a:lnTo>
                  <a:close/>
                  <a:moveTo>
                    <a:pt x="196" y="255"/>
                  </a:moveTo>
                  <a:lnTo>
                    <a:pt x="196" y="255"/>
                  </a:lnTo>
                  <a:lnTo>
                    <a:pt x="199" y="259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199" y="252"/>
                  </a:lnTo>
                  <a:lnTo>
                    <a:pt x="199" y="252"/>
                  </a:lnTo>
                  <a:lnTo>
                    <a:pt x="196" y="255"/>
                  </a:lnTo>
                  <a:lnTo>
                    <a:pt x="196" y="255"/>
                  </a:lnTo>
                  <a:close/>
                  <a:moveTo>
                    <a:pt x="68" y="134"/>
                  </a:moveTo>
                  <a:lnTo>
                    <a:pt x="68" y="13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8" y="134"/>
                  </a:lnTo>
                  <a:lnTo>
                    <a:pt x="68" y="134"/>
                  </a:lnTo>
                  <a:close/>
                  <a:moveTo>
                    <a:pt x="366" y="109"/>
                  </a:moveTo>
                  <a:lnTo>
                    <a:pt x="366" y="109"/>
                  </a:lnTo>
                  <a:lnTo>
                    <a:pt x="365" y="120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9" y="112"/>
                  </a:lnTo>
                  <a:lnTo>
                    <a:pt x="369" y="112"/>
                  </a:lnTo>
                  <a:lnTo>
                    <a:pt x="371" y="110"/>
                  </a:lnTo>
                  <a:lnTo>
                    <a:pt x="369" y="109"/>
                  </a:lnTo>
                  <a:lnTo>
                    <a:pt x="369" y="109"/>
                  </a:lnTo>
                  <a:lnTo>
                    <a:pt x="366" y="109"/>
                  </a:lnTo>
                  <a:lnTo>
                    <a:pt x="366" y="109"/>
                  </a:lnTo>
                  <a:close/>
                  <a:moveTo>
                    <a:pt x="86" y="173"/>
                  </a:moveTo>
                  <a:lnTo>
                    <a:pt x="86" y="173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92" y="183"/>
                  </a:lnTo>
                  <a:lnTo>
                    <a:pt x="92" y="183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89" y="175"/>
                  </a:lnTo>
                  <a:lnTo>
                    <a:pt x="89" y="175"/>
                  </a:lnTo>
                  <a:lnTo>
                    <a:pt x="86" y="173"/>
                  </a:lnTo>
                  <a:lnTo>
                    <a:pt x="86" y="173"/>
                  </a:lnTo>
                  <a:close/>
                  <a:moveTo>
                    <a:pt x="248" y="232"/>
                  </a:moveTo>
                  <a:lnTo>
                    <a:pt x="248" y="232"/>
                  </a:lnTo>
                  <a:lnTo>
                    <a:pt x="248" y="233"/>
                  </a:lnTo>
                  <a:lnTo>
                    <a:pt x="248" y="233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48" y="232"/>
                  </a:lnTo>
                  <a:lnTo>
                    <a:pt x="248" y="232"/>
                  </a:lnTo>
                  <a:close/>
                  <a:moveTo>
                    <a:pt x="248" y="186"/>
                  </a:move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6" y="191"/>
                  </a:lnTo>
                  <a:lnTo>
                    <a:pt x="245" y="194"/>
                  </a:lnTo>
                  <a:lnTo>
                    <a:pt x="245" y="194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8" y="199"/>
                  </a:lnTo>
                  <a:lnTo>
                    <a:pt x="248" y="197"/>
                  </a:lnTo>
                  <a:lnTo>
                    <a:pt x="248" y="197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6"/>
                  </a:lnTo>
                  <a:lnTo>
                    <a:pt x="248" y="186"/>
                  </a:lnTo>
                  <a:close/>
                  <a:moveTo>
                    <a:pt x="175" y="104"/>
                  </a:moveTo>
                  <a:lnTo>
                    <a:pt x="175" y="104"/>
                  </a:lnTo>
                  <a:lnTo>
                    <a:pt x="177" y="102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5" y="104"/>
                  </a:lnTo>
                  <a:lnTo>
                    <a:pt x="175" y="104"/>
                  </a:lnTo>
                  <a:close/>
                  <a:moveTo>
                    <a:pt x="128" y="200"/>
                  </a:moveTo>
                  <a:lnTo>
                    <a:pt x="128" y="200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8" y="200"/>
                  </a:lnTo>
                  <a:lnTo>
                    <a:pt x="128" y="200"/>
                  </a:lnTo>
                  <a:close/>
                  <a:moveTo>
                    <a:pt x="298" y="191"/>
                  </a:moveTo>
                  <a:lnTo>
                    <a:pt x="298" y="191"/>
                  </a:lnTo>
                  <a:lnTo>
                    <a:pt x="292" y="197"/>
                  </a:lnTo>
                  <a:lnTo>
                    <a:pt x="292" y="197"/>
                  </a:lnTo>
                  <a:lnTo>
                    <a:pt x="292" y="199"/>
                  </a:lnTo>
                  <a:lnTo>
                    <a:pt x="292" y="199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8" y="195"/>
                  </a:lnTo>
                  <a:lnTo>
                    <a:pt x="298" y="195"/>
                  </a:lnTo>
                  <a:lnTo>
                    <a:pt x="298" y="192"/>
                  </a:lnTo>
                  <a:lnTo>
                    <a:pt x="298" y="191"/>
                  </a:lnTo>
                  <a:lnTo>
                    <a:pt x="298" y="191"/>
                  </a:lnTo>
                  <a:close/>
                  <a:moveTo>
                    <a:pt x="52" y="137"/>
                  </a:moveTo>
                  <a:lnTo>
                    <a:pt x="52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2" y="137"/>
                  </a:lnTo>
                  <a:lnTo>
                    <a:pt x="52" y="137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0"/>
                  </a:lnTo>
                  <a:lnTo>
                    <a:pt x="145" y="170"/>
                  </a:lnTo>
                  <a:lnTo>
                    <a:pt x="142" y="172"/>
                  </a:lnTo>
                  <a:lnTo>
                    <a:pt x="141" y="173"/>
                  </a:lnTo>
                  <a:lnTo>
                    <a:pt x="141" y="173"/>
                  </a:lnTo>
                  <a:close/>
                  <a:moveTo>
                    <a:pt x="166" y="203"/>
                  </a:moveTo>
                  <a:lnTo>
                    <a:pt x="166" y="203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4" y="194"/>
                  </a:lnTo>
                  <a:lnTo>
                    <a:pt x="164" y="197"/>
                  </a:lnTo>
                  <a:lnTo>
                    <a:pt x="164" y="197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203"/>
                  </a:lnTo>
                  <a:lnTo>
                    <a:pt x="166" y="203"/>
                  </a:lnTo>
                  <a:close/>
                  <a:moveTo>
                    <a:pt x="243" y="251"/>
                  </a:moveTo>
                  <a:lnTo>
                    <a:pt x="243" y="251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40" y="263"/>
                  </a:lnTo>
                  <a:lnTo>
                    <a:pt x="240" y="263"/>
                  </a:lnTo>
                  <a:lnTo>
                    <a:pt x="242" y="260"/>
                  </a:lnTo>
                  <a:lnTo>
                    <a:pt x="242" y="260"/>
                  </a:lnTo>
                  <a:lnTo>
                    <a:pt x="240" y="259"/>
                  </a:lnTo>
                  <a:lnTo>
                    <a:pt x="240" y="259"/>
                  </a:lnTo>
                  <a:lnTo>
                    <a:pt x="240" y="255"/>
                  </a:lnTo>
                  <a:lnTo>
                    <a:pt x="242" y="254"/>
                  </a:lnTo>
                  <a:lnTo>
                    <a:pt x="242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1"/>
                  </a:lnTo>
                  <a:lnTo>
                    <a:pt x="243" y="251"/>
                  </a:lnTo>
                  <a:close/>
                  <a:moveTo>
                    <a:pt x="382" y="140"/>
                  </a:moveTo>
                  <a:lnTo>
                    <a:pt x="382" y="140"/>
                  </a:lnTo>
                  <a:lnTo>
                    <a:pt x="381" y="140"/>
                  </a:lnTo>
                  <a:lnTo>
                    <a:pt x="381" y="140"/>
                  </a:lnTo>
                  <a:lnTo>
                    <a:pt x="376" y="147"/>
                  </a:lnTo>
                  <a:lnTo>
                    <a:pt x="376" y="147"/>
                  </a:lnTo>
                  <a:lnTo>
                    <a:pt x="374" y="148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82" y="143"/>
                  </a:lnTo>
                  <a:lnTo>
                    <a:pt x="382" y="143"/>
                  </a:lnTo>
                  <a:lnTo>
                    <a:pt x="382" y="142"/>
                  </a:lnTo>
                  <a:lnTo>
                    <a:pt x="382" y="140"/>
                  </a:lnTo>
                  <a:lnTo>
                    <a:pt x="382" y="140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7" y="172"/>
                  </a:lnTo>
                  <a:lnTo>
                    <a:pt x="269" y="170"/>
                  </a:lnTo>
                  <a:lnTo>
                    <a:pt x="269" y="170"/>
                  </a:lnTo>
                  <a:lnTo>
                    <a:pt x="272" y="167"/>
                  </a:lnTo>
                  <a:lnTo>
                    <a:pt x="275" y="165"/>
                  </a:lnTo>
                  <a:lnTo>
                    <a:pt x="275" y="165"/>
                  </a:lnTo>
                  <a:lnTo>
                    <a:pt x="275" y="162"/>
                  </a:lnTo>
                  <a:lnTo>
                    <a:pt x="275" y="162"/>
                  </a:lnTo>
                  <a:lnTo>
                    <a:pt x="270" y="167"/>
                  </a:lnTo>
                  <a:lnTo>
                    <a:pt x="265" y="170"/>
                  </a:lnTo>
                  <a:lnTo>
                    <a:pt x="265" y="170"/>
                  </a:lnTo>
                  <a:close/>
                  <a:moveTo>
                    <a:pt x="385" y="96"/>
                  </a:moveTo>
                  <a:lnTo>
                    <a:pt x="385" y="96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1" y="107"/>
                  </a:lnTo>
                  <a:lnTo>
                    <a:pt x="381" y="107"/>
                  </a:lnTo>
                  <a:lnTo>
                    <a:pt x="384" y="104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5" y="96"/>
                  </a:lnTo>
                  <a:lnTo>
                    <a:pt x="385" y="96"/>
                  </a:lnTo>
                  <a:close/>
                  <a:moveTo>
                    <a:pt x="172" y="230"/>
                  </a:moveTo>
                  <a:lnTo>
                    <a:pt x="172" y="230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30"/>
                  </a:lnTo>
                  <a:lnTo>
                    <a:pt x="172" y="230"/>
                  </a:lnTo>
                  <a:close/>
                  <a:moveTo>
                    <a:pt x="254" y="240"/>
                  </a:moveTo>
                  <a:lnTo>
                    <a:pt x="254" y="240"/>
                  </a:lnTo>
                  <a:lnTo>
                    <a:pt x="256" y="238"/>
                  </a:lnTo>
                  <a:lnTo>
                    <a:pt x="256" y="238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33"/>
                  </a:lnTo>
                  <a:lnTo>
                    <a:pt x="254" y="240"/>
                  </a:lnTo>
                  <a:lnTo>
                    <a:pt x="254" y="240"/>
                  </a:lnTo>
                  <a:close/>
                  <a:moveTo>
                    <a:pt x="343" y="99"/>
                  </a:moveTo>
                  <a:lnTo>
                    <a:pt x="343" y="99"/>
                  </a:lnTo>
                  <a:lnTo>
                    <a:pt x="338" y="102"/>
                  </a:lnTo>
                  <a:lnTo>
                    <a:pt x="335" y="107"/>
                  </a:lnTo>
                  <a:lnTo>
                    <a:pt x="335" y="107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3" y="99"/>
                  </a:lnTo>
                  <a:lnTo>
                    <a:pt x="343" y="99"/>
                  </a:lnTo>
                  <a:close/>
                  <a:moveTo>
                    <a:pt x="302" y="126"/>
                  </a:moveTo>
                  <a:lnTo>
                    <a:pt x="302" y="126"/>
                  </a:lnTo>
                  <a:lnTo>
                    <a:pt x="300" y="128"/>
                  </a:lnTo>
                  <a:lnTo>
                    <a:pt x="300" y="129"/>
                  </a:lnTo>
                  <a:lnTo>
                    <a:pt x="300" y="129"/>
                  </a:lnTo>
                  <a:lnTo>
                    <a:pt x="302" y="134"/>
                  </a:lnTo>
                  <a:lnTo>
                    <a:pt x="302" y="134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4"/>
                  </a:lnTo>
                  <a:lnTo>
                    <a:pt x="303" y="134"/>
                  </a:lnTo>
                  <a:lnTo>
                    <a:pt x="305" y="131"/>
                  </a:lnTo>
                  <a:lnTo>
                    <a:pt x="305" y="131"/>
                  </a:lnTo>
                  <a:lnTo>
                    <a:pt x="302" y="126"/>
                  </a:lnTo>
                  <a:lnTo>
                    <a:pt x="302" y="126"/>
                  </a:lnTo>
                  <a:close/>
                  <a:moveTo>
                    <a:pt x="262" y="131"/>
                  </a:move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1" y="124"/>
                  </a:lnTo>
                  <a:lnTo>
                    <a:pt x="261" y="126"/>
                  </a:lnTo>
                  <a:lnTo>
                    <a:pt x="261" y="126"/>
                  </a:lnTo>
                  <a:lnTo>
                    <a:pt x="262" y="128"/>
                  </a:lnTo>
                  <a:lnTo>
                    <a:pt x="262" y="128"/>
                  </a:lnTo>
                  <a:lnTo>
                    <a:pt x="262" y="131"/>
                  </a:lnTo>
                  <a:lnTo>
                    <a:pt x="262" y="131"/>
                  </a:lnTo>
                  <a:close/>
                  <a:moveTo>
                    <a:pt x="234" y="221"/>
                  </a:moveTo>
                  <a:lnTo>
                    <a:pt x="234" y="221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4" y="221"/>
                  </a:lnTo>
                  <a:lnTo>
                    <a:pt x="234" y="221"/>
                  </a:lnTo>
                  <a:close/>
                  <a:moveTo>
                    <a:pt x="379" y="74"/>
                  </a:moveTo>
                  <a:lnTo>
                    <a:pt x="379" y="74"/>
                  </a:lnTo>
                  <a:lnTo>
                    <a:pt x="381" y="77"/>
                  </a:lnTo>
                  <a:lnTo>
                    <a:pt x="381" y="77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4" y="71"/>
                  </a:lnTo>
                  <a:lnTo>
                    <a:pt x="384" y="71"/>
                  </a:lnTo>
                  <a:lnTo>
                    <a:pt x="379" y="74"/>
                  </a:lnTo>
                  <a:lnTo>
                    <a:pt x="379" y="74"/>
                  </a:lnTo>
                  <a:close/>
                  <a:moveTo>
                    <a:pt x="182" y="186"/>
                  </a:moveTo>
                  <a:lnTo>
                    <a:pt x="182" y="186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7" y="181"/>
                  </a:lnTo>
                  <a:lnTo>
                    <a:pt x="177" y="181"/>
                  </a:lnTo>
                  <a:lnTo>
                    <a:pt x="182" y="186"/>
                  </a:lnTo>
                  <a:lnTo>
                    <a:pt x="182" y="186"/>
                  </a:lnTo>
                  <a:close/>
                  <a:moveTo>
                    <a:pt x="310" y="131"/>
                  </a:move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18"/>
                  </a:lnTo>
                  <a:lnTo>
                    <a:pt x="313" y="118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0" y="131"/>
                  </a:lnTo>
                  <a:lnTo>
                    <a:pt x="310" y="131"/>
                  </a:lnTo>
                  <a:close/>
                  <a:moveTo>
                    <a:pt x="276" y="210"/>
                  </a:moveTo>
                  <a:lnTo>
                    <a:pt x="276" y="210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1" y="208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1" y="203"/>
                  </a:lnTo>
                  <a:lnTo>
                    <a:pt x="281" y="203"/>
                  </a:lnTo>
                  <a:lnTo>
                    <a:pt x="278" y="206"/>
                  </a:lnTo>
                  <a:lnTo>
                    <a:pt x="276" y="210"/>
                  </a:lnTo>
                  <a:lnTo>
                    <a:pt x="276" y="210"/>
                  </a:lnTo>
                  <a:close/>
                  <a:moveTo>
                    <a:pt x="193" y="164"/>
                  </a:moveTo>
                  <a:lnTo>
                    <a:pt x="193" y="164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6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3" y="164"/>
                  </a:lnTo>
                  <a:lnTo>
                    <a:pt x="193" y="164"/>
                  </a:lnTo>
                  <a:close/>
                  <a:moveTo>
                    <a:pt x="198" y="87"/>
                  </a:moveTo>
                  <a:lnTo>
                    <a:pt x="198" y="87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6" y="82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7"/>
                  </a:lnTo>
                  <a:lnTo>
                    <a:pt x="198" y="87"/>
                  </a:lnTo>
                  <a:close/>
                  <a:moveTo>
                    <a:pt x="276" y="224"/>
                  </a:moveTo>
                  <a:lnTo>
                    <a:pt x="276" y="224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1" y="218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6" y="224"/>
                  </a:lnTo>
                  <a:lnTo>
                    <a:pt x="276" y="224"/>
                  </a:lnTo>
                  <a:close/>
                  <a:moveTo>
                    <a:pt x="153" y="85"/>
                  </a:moveTo>
                  <a:lnTo>
                    <a:pt x="153" y="85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2" y="90"/>
                  </a:lnTo>
                  <a:lnTo>
                    <a:pt x="153" y="85"/>
                  </a:lnTo>
                  <a:lnTo>
                    <a:pt x="153" y="85"/>
                  </a:lnTo>
                  <a:close/>
                  <a:moveTo>
                    <a:pt x="114" y="180"/>
                  </a:move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14" y="180"/>
                  </a:lnTo>
                  <a:lnTo>
                    <a:pt x="114" y="180"/>
                  </a:lnTo>
                  <a:close/>
                  <a:moveTo>
                    <a:pt x="35" y="109"/>
                  </a:moveTo>
                  <a:lnTo>
                    <a:pt x="35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9"/>
                  </a:lnTo>
                  <a:lnTo>
                    <a:pt x="35" y="109"/>
                  </a:lnTo>
                  <a:close/>
                  <a:moveTo>
                    <a:pt x="120" y="124"/>
                  </a:moveTo>
                  <a:lnTo>
                    <a:pt x="120" y="124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20" y="124"/>
                  </a:lnTo>
                  <a:lnTo>
                    <a:pt x="120" y="124"/>
                  </a:lnTo>
                  <a:close/>
                  <a:moveTo>
                    <a:pt x="297" y="154"/>
                  </a:moveTo>
                  <a:lnTo>
                    <a:pt x="297" y="154"/>
                  </a:lnTo>
                  <a:lnTo>
                    <a:pt x="300" y="143"/>
                  </a:lnTo>
                  <a:lnTo>
                    <a:pt x="300" y="143"/>
                  </a:lnTo>
                  <a:lnTo>
                    <a:pt x="297" y="145"/>
                  </a:lnTo>
                  <a:lnTo>
                    <a:pt x="297" y="145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54"/>
                  </a:lnTo>
                  <a:lnTo>
                    <a:pt x="297" y="154"/>
                  </a:lnTo>
                  <a:close/>
                  <a:moveTo>
                    <a:pt x="287" y="205"/>
                  </a:moveTo>
                  <a:lnTo>
                    <a:pt x="287" y="205"/>
                  </a:lnTo>
                  <a:lnTo>
                    <a:pt x="291" y="210"/>
                  </a:lnTo>
                  <a:lnTo>
                    <a:pt x="291" y="210"/>
                  </a:lnTo>
                  <a:lnTo>
                    <a:pt x="292" y="208"/>
                  </a:lnTo>
                  <a:lnTo>
                    <a:pt x="292" y="208"/>
                  </a:lnTo>
                  <a:lnTo>
                    <a:pt x="291" y="202"/>
                  </a:lnTo>
                  <a:lnTo>
                    <a:pt x="291" y="202"/>
                  </a:lnTo>
                  <a:lnTo>
                    <a:pt x="287" y="205"/>
                  </a:lnTo>
                  <a:lnTo>
                    <a:pt x="287" y="205"/>
                  </a:lnTo>
                  <a:close/>
                  <a:moveTo>
                    <a:pt x="234" y="151"/>
                  </a:moveTo>
                  <a:lnTo>
                    <a:pt x="234" y="151"/>
                  </a:lnTo>
                  <a:lnTo>
                    <a:pt x="231" y="148"/>
                  </a:lnTo>
                  <a:lnTo>
                    <a:pt x="231" y="148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2" y="153"/>
                  </a:lnTo>
                  <a:lnTo>
                    <a:pt x="232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1"/>
                  </a:lnTo>
                  <a:lnTo>
                    <a:pt x="234" y="151"/>
                  </a:lnTo>
                  <a:close/>
                  <a:moveTo>
                    <a:pt x="59" y="159"/>
                  </a:moveTo>
                  <a:lnTo>
                    <a:pt x="59" y="159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59" y="159"/>
                  </a:lnTo>
                  <a:lnTo>
                    <a:pt x="59" y="159"/>
                  </a:lnTo>
                  <a:close/>
                  <a:moveTo>
                    <a:pt x="193" y="154"/>
                  </a:moveTo>
                  <a:lnTo>
                    <a:pt x="193" y="154"/>
                  </a:lnTo>
                  <a:lnTo>
                    <a:pt x="188" y="150"/>
                  </a:lnTo>
                  <a:lnTo>
                    <a:pt x="188" y="150"/>
                  </a:lnTo>
                  <a:lnTo>
                    <a:pt x="188" y="154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3" y="154"/>
                  </a:lnTo>
                  <a:lnTo>
                    <a:pt x="193" y="154"/>
                  </a:lnTo>
                  <a:close/>
                  <a:moveTo>
                    <a:pt x="35" y="147"/>
                  </a:moveTo>
                  <a:lnTo>
                    <a:pt x="35" y="147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5" y="147"/>
                  </a:lnTo>
                  <a:close/>
                  <a:moveTo>
                    <a:pt x="157" y="126"/>
                  </a:moveTo>
                  <a:lnTo>
                    <a:pt x="157" y="126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1" y="121"/>
                  </a:lnTo>
                  <a:lnTo>
                    <a:pt x="161" y="121"/>
                  </a:lnTo>
                  <a:lnTo>
                    <a:pt x="157" y="126"/>
                  </a:lnTo>
                  <a:lnTo>
                    <a:pt x="157" y="126"/>
                  </a:lnTo>
                  <a:close/>
                  <a:moveTo>
                    <a:pt x="169" y="156"/>
                  </a:moveTo>
                  <a:lnTo>
                    <a:pt x="169" y="156"/>
                  </a:lnTo>
                  <a:lnTo>
                    <a:pt x="174" y="151"/>
                  </a:lnTo>
                  <a:lnTo>
                    <a:pt x="174" y="151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69" y="153"/>
                  </a:lnTo>
                  <a:lnTo>
                    <a:pt x="169" y="156"/>
                  </a:lnTo>
                  <a:lnTo>
                    <a:pt x="169" y="156"/>
                  </a:lnTo>
                  <a:close/>
                  <a:moveTo>
                    <a:pt x="234" y="175"/>
                  </a:moveTo>
                  <a:lnTo>
                    <a:pt x="234" y="175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34" y="181"/>
                  </a:lnTo>
                  <a:lnTo>
                    <a:pt x="234" y="181"/>
                  </a:lnTo>
                  <a:lnTo>
                    <a:pt x="235" y="183"/>
                  </a:lnTo>
                  <a:lnTo>
                    <a:pt x="239" y="184"/>
                  </a:lnTo>
                  <a:lnTo>
                    <a:pt x="239" y="184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6"/>
                  </a:lnTo>
                  <a:lnTo>
                    <a:pt x="235" y="176"/>
                  </a:lnTo>
                  <a:lnTo>
                    <a:pt x="234" y="175"/>
                  </a:lnTo>
                  <a:lnTo>
                    <a:pt x="234" y="175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84" y="139"/>
                  </a:lnTo>
                  <a:lnTo>
                    <a:pt x="284" y="139"/>
                  </a:lnTo>
                  <a:lnTo>
                    <a:pt x="283" y="148"/>
                  </a:lnTo>
                  <a:lnTo>
                    <a:pt x="283" y="148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235" y="235"/>
                  </a:moveTo>
                  <a:lnTo>
                    <a:pt x="235" y="235"/>
                  </a:lnTo>
                  <a:lnTo>
                    <a:pt x="239" y="238"/>
                  </a:lnTo>
                  <a:lnTo>
                    <a:pt x="239" y="238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5" y="235"/>
                  </a:lnTo>
                  <a:lnTo>
                    <a:pt x="235" y="23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22"/>
                  </a:lnTo>
                  <a:lnTo>
                    <a:pt x="194" y="22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82" y="129"/>
                  </a:moveTo>
                  <a:lnTo>
                    <a:pt x="182" y="129"/>
                  </a:lnTo>
                  <a:lnTo>
                    <a:pt x="180" y="129"/>
                  </a:lnTo>
                  <a:lnTo>
                    <a:pt x="180" y="129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29"/>
                  </a:lnTo>
                  <a:lnTo>
                    <a:pt x="182" y="129"/>
                  </a:lnTo>
                  <a:close/>
                  <a:moveTo>
                    <a:pt x="256" y="188"/>
                  </a:moveTo>
                  <a:lnTo>
                    <a:pt x="256" y="188"/>
                  </a:lnTo>
                  <a:lnTo>
                    <a:pt x="257" y="184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4" y="183"/>
                  </a:lnTo>
                  <a:lnTo>
                    <a:pt x="256" y="188"/>
                  </a:lnTo>
                  <a:lnTo>
                    <a:pt x="256" y="188"/>
                  </a:lnTo>
                  <a:close/>
                  <a:moveTo>
                    <a:pt x="297" y="109"/>
                  </a:moveTo>
                  <a:lnTo>
                    <a:pt x="297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7"/>
                  </a:lnTo>
                  <a:lnTo>
                    <a:pt x="295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7" y="113"/>
                  </a:lnTo>
                  <a:lnTo>
                    <a:pt x="297" y="109"/>
                  </a:lnTo>
                  <a:lnTo>
                    <a:pt x="297" y="109"/>
                  </a:lnTo>
                  <a:close/>
                  <a:moveTo>
                    <a:pt x="65" y="151"/>
                  </a:move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65" y="151"/>
                  </a:lnTo>
                  <a:lnTo>
                    <a:pt x="65" y="151"/>
                  </a:lnTo>
                  <a:close/>
                  <a:moveTo>
                    <a:pt x="376" y="91"/>
                  </a:moveTo>
                  <a:lnTo>
                    <a:pt x="376" y="91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2"/>
                  </a:lnTo>
                  <a:lnTo>
                    <a:pt x="379" y="82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91"/>
                  </a:lnTo>
                  <a:lnTo>
                    <a:pt x="376" y="91"/>
                  </a:lnTo>
                  <a:close/>
                  <a:moveTo>
                    <a:pt x="224" y="290"/>
                  </a:moveTo>
                  <a:lnTo>
                    <a:pt x="224" y="290"/>
                  </a:lnTo>
                  <a:lnTo>
                    <a:pt x="221" y="290"/>
                  </a:lnTo>
                  <a:lnTo>
                    <a:pt x="221" y="290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0"/>
                  </a:lnTo>
                  <a:lnTo>
                    <a:pt x="224" y="290"/>
                  </a:lnTo>
                  <a:close/>
                  <a:moveTo>
                    <a:pt x="368" y="131"/>
                  </a:moveTo>
                  <a:lnTo>
                    <a:pt x="368" y="131"/>
                  </a:lnTo>
                  <a:lnTo>
                    <a:pt x="365" y="131"/>
                  </a:lnTo>
                  <a:lnTo>
                    <a:pt x="363" y="132"/>
                  </a:lnTo>
                  <a:lnTo>
                    <a:pt x="363" y="132"/>
                  </a:lnTo>
                  <a:lnTo>
                    <a:pt x="363" y="137"/>
                  </a:lnTo>
                  <a:lnTo>
                    <a:pt x="363" y="137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8" y="131"/>
                  </a:lnTo>
                  <a:lnTo>
                    <a:pt x="368" y="131"/>
                  </a:lnTo>
                  <a:close/>
                  <a:moveTo>
                    <a:pt x="139" y="208"/>
                  </a:moveTo>
                  <a:lnTo>
                    <a:pt x="139" y="208"/>
                  </a:lnTo>
                  <a:lnTo>
                    <a:pt x="145" y="214"/>
                  </a:lnTo>
                  <a:lnTo>
                    <a:pt x="145" y="214"/>
                  </a:lnTo>
                  <a:lnTo>
                    <a:pt x="147" y="214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39" y="208"/>
                  </a:lnTo>
                  <a:lnTo>
                    <a:pt x="139" y="208"/>
                  </a:lnTo>
                  <a:close/>
                  <a:moveTo>
                    <a:pt x="300" y="87"/>
                  </a:moveTo>
                  <a:lnTo>
                    <a:pt x="300" y="87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300" y="87"/>
                  </a:lnTo>
                  <a:lnTo>
                    <a:pt x="300" y="87"/>
                  </a:lnTo>
                  <a:close/>
                  <a:moveTo>
                    <a:pt x="133" y="206"/>
                  </a:moveTo>
                  <a:lnTo>
                    <a:pt x="133" y="206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133" y="206"/>
                  </a:lnTo>
                  <a:lnTo>
                    <a:pt x="133" y="206"/>
                  </a:lnTo>
                  <a:close/>
                  <a:moveTo>
                    <a:pt x="82" y="150"/>
                  </a:moveTo>
                  <a:lnTo>
                    <a:pt x="82" y="150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82" y="150"/>
                  </a:lnTo>
                  <a:lnTo>
                    <a:pt x="82" y="150"/>
                  </a:lnTo>
                  <a:close/>
                  <a:moveTo>
                    <a:pt x="310" y="203"/>
                  </a:moveTo>
                  <a:lnTo>
                    <a:pt x="310" y="203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6" y="194"/>
                  </a:lnTo>
                  <a:lnTo>
                    <a:pt x="316" y="194"/>
                  </a:lnTo>
                  <a:lnTo>
                    <a:pt x="310" y="202"/>
                  </a:lnTo>
                  <a:lnTo>
                    <a:pt x="310" y="202"/>
                  </a:lnTo>
                  <a:lnTo>
                    <a:pt x="310" y="203"/>
                  </a:lnTo>
                  <a:lnTo>
                    <a:pt x="310" y="203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lnTo>
                    <a:pt x="376" y="154"/>
                  </a:lnTo>
                  <a:lnTo>
                    <a:pt x="376" y="154"/>
                  </a:lnTo>
                  <a:lnTo>
                    <a:pt x="374" y="156"/>
                  </a:lnTo>
                  <a:lnTo>
                    <a:pt x="374" y="159"/>
                  </a:lnTo>
                  <a:lnTo>
                    <a:pt x="374" y="159"/>
                  </a:lnTo>
                  <a:lnTo>
                    <a:pt x="382" y="147"/>
                  </a:lnTo>
                  <a:lnTo>
                    <a:pt x="382" y="147"/>
                  </a:lnTo>
                  <a:close/>
                  <a:moveTo>
                    <a:pt x="308" y="76"/>
                  </a:moveTo>
                  <a:lnTo>
                    <a:pt x="308" y="76"/>
                  </a:lnTo>
                  <a:lnTo>
                    <a:pt x="311" y="79"/>
                  </a:lnTo>
                  <a:lnTo>
                    <a:pt x="311" y="79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3" y="72"/>
                  </a:lnTo>
                  <a:lnTo>
                    <a:pt x="313" y="72"/>
                  </a:lnTo>
                  <a:lnTo>
                    <a:pt x="311" y="72"/>
                  </a:lnTo>
                  <a:lnTo>
                    <a:pt x="308" y="76"/>
                  </a:lnTo>
                  <a:lnTo>
                    <a:pt x="308" y="76"/>
                  </a:lnTo>
                  <a:close/>
                  <a:moveTo>
                    <a:pt x="399" y="77"/>
                  </a:moveTo>
                  <a:lnTo>
                    <a:pt x="399" y="77"/>
                  </a:lnTo>
                  <a:lnTo>
                    <a:pt x="396" y="76"/>
                  </a:lnTo>
                  <a:lnTo>
                    <a:pt x="396" y="76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9" y="77"/>
                  </a:lnTo>
                  <a:lnTo>
                    <a:pt x="399" y="77"/>
                  </a:lnTo>
                  <a:close/>
                  <a:moveTo>
                    <a:pt x="237" y="263"/>
                  </a:moveTo>
                  <a:lnTo>
                    <a:pt x="237" y="263"/>
                  </a:lnTo>
                  <a:lnTo>
                    <a:pt x="235" y="263"/>
                  </a:lnTo>
                  <a:lnTo>
                    <a:pt x="235" y="26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7" y="263"/>
                  </a:lnTo>
                  <a:lnTo>
                    <a:pt x="237" y="263"/>
                  </a:lnTo>
                  <a:close/>
                  <a:moveTo>
                    <a:pt x="270" y="151"/>
                  </a:move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65" y="156"/>
                  </a:lnTo>
                  <a:lnTo>
                    <a:pt x="265" y="156"/>
                  </a:lnTo>
                  <a:lnTo>
                    <a:pt x="264" y="158"/>
                  </a:lnTo>
                  <a:lnTo>
                    <a:pt x="264" y="159"/>
                  </a:lnTo>
                  <a:lnTo>
                    <a:pt x="264" y="159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70" y="151"/>
                  </a:lnTo>
                  <a:lnTo>
                    <a:pt x="270" y="151"/>
                  </a:lnTo>
                  <a:close/>
                  <a:moveTo>
                    <a:pt x="188" y="260"/>
                  </a:moveTo>
                  <a:lnTo>
                    <a:pt x="188" y="260"/>
                  </a:lnTo>
                  <a:lnTo>
                    <a:pt x="186" y="259"/>
                  </a:lnTo>
                  <a:lnTo>
                    <a:pt x="186" y="259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8" y="260"/>
                  </a:lnTo>
                  <a:lnTo>
                    <a:pt x="188" y="260"/>
                  </a:lnTo>
                  <a:close/>
                  <a:moveTo>
                    <a:pt x="164" y="175"/>
                  </a:moveTo>
                  <a:lnTo>
                    <a:pt x="164" y="175"/>
                  </a:lnTo>
                  <a:lnTo>
                    <a:pt x="163" y="173"/>
                  </a:lnTo>
                  <a:lnTo>
                    <a:pt x="161" y="172"/>
                  </a:lnTo>
                  <a:lnTo>
                    <a:pt x="161" y="172"/>
                  </a:lnTo>
                  <a:lnTo>
                    <a:pt x="161" y="175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5"/>
                  </a:lnTo>
                  <a:lnTo>
                    <a:pt x="164" y="175"/>
                  </a:lnTo>
                  <a:close/>
                  <a:moveTo>
                    <a:pt x="257" y="129"/>
                  </a:moveTo>
                  <a:lnTo>
                    <a:pt x="257" y="129"/>
                  </a:lnTo>
                  <a:lnTo>
                    <a:pt x="256" y="132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2"/>
                  </a:lnTo>
                  <a:lnTo>
                    <a:pt x="257" y="129"/>
                  </a:lnTo>
                  <a:lnTo>
                    <a:pt x="257" y="129"/>
                  </a:lnTo>
                  <a:close/>
                  <a:moveTo>
                    <a:pt x="144" y="181"/>
                  </a:moveTo>
                  <a:lnTo>
                    <a:pt x="144" y="181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1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4" y="181"/>
                  </a:lnTo>
                  <a:lnTo>
                    <a:pt x="144" y="181"/>
                  </a:lnTo>
                  <a:close/>
                  <a:moveTo>
                    <a:pt x="280" y="230"/>
                  </a:moveTo>
                  <a:lnTo>
                    <a:pt x="280" y="230"/>
                  </a:lnTo>
                  <a:lnTo>
                    <a:pt x="283" y="227"/>
                  </a:lnTo>
                  <a:lnTo>
                    <a:pt x="283" y="227"/>
                  </a:lnTo>
                  <a:lnTo>
                    <a:pt x="280" y="225"/>
                  </a:lnTo>
                  <a:lnTo>
                    <a:pt x="280" y="225"/>
                  </a:lnTo>
                  <a:lnTo>
                    <a:pt x="278" y="227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32" y="206"/>
                  </a:lnTo>
                  <a:lnTo>
                    <a:pt x="232" y="206"/>
                  </a:lnTo>
                  <a:lnTo>
                    <a:pt x="232" y="203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1" y="205"/>
                  </a:lnTo>
                  <a:lnTo>
                    <a:pt x="231" y="205"/>
                  </a:lnTo>
                  <a:lnTo>
                    <a:pt x="232" y="208"/>
                  </a:lnTo>
                  <a:lnTo>
                    <a:pt x="232" y="208"/>
                  </a:lnTo>
                  <a:close/>
                  <a:moveTo>
                    <a:pt x="265" y="120"/>
                  </a:moveTo>
                  <a:lnTo>
                    <a:pt x="265" y="120"/>
                  </a:lnTo>
                  <a:lnTo>
                    <a:pt x="267" y="121"/>
                  </a:lnTo>
                  <a:lnTo>
                    <a:pt x="267" y="121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5"/>
                  </a:lnTo>
                  <a:lnTo>
                    <a:pt x="265" y="120"/>
                  </a:lnTo>
                  <a:lnTo>
                    <a:pt x="265" y="120"/>
                  </a:lnTo>
                  <a:close/>
                  <a:moveTo>
                    <a:pt x="157" y="112"/>
                  </a:moveTo>
                  <a:lnTo>
                    <a:pt x="157" y="112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8" y="113"/>
                  </a:lnTo>
                  <a:lnTo>
                    <a:pt x="158" y="113"/>
                  </a:lnTo>
                  <a:lnTo>
                    <a:pt x="157" y="112"/>
                  </a:lnTo>
                  <a:lnTo>
                    <a:pt x="157" y="112"/>
                  </a:lnTo>
                  <a:close/>
                  <a:moveTo>
                    <a:pt x="269" y="91"/>
                  </a:moveTo>
                  <a:lnTo>
                    <a:pt x="269" y="91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3" y="87"/>
                  </a:lnTo>
                  <a:lnTo>
                    <a:pt x="273" y="83"/>
                  </a:lnTo>
                  <a:lnTo>
                    <a:pt x="273" y="83"/>
                  </a:lnTo>
                  <a:lnTo>
                    <a:pt x="272" y="83"/>
                  </a:lnTo>
                  <a:lnTo>
                    <a:pt x="272" y="85"/>
                  </a:lnTo>
                  <a:lnTo>
                    <a:pt x="272" y="85"/>
                  </a:lnTo>
                  <a:lnTo>
                    <a:pt x="269" y="91"/>
                  </a:lnTo>
                  <a:lnTo>
                    <a:pt x="269" y="91"/>
                  </a:lnTo>
                  <a:close/>
                  <a:moveTo>
                    <a:pt x="136" y="210"/>
                  </a:moveTo>
                  <a:lnTo>
                    <a:pt x="136" y="210"/>
                  </a:lnTo>
                  <a:lnTo>
                    <a:pt x="136" y="211"/>
                  </a:lnTo>
                  <a:lnTo>
                    <a:pt x="138" y="213"/>
                  </a:lnTo>
                  <a:lnTo>
                    <a:pt x="138" y="213"/>
                  </a:lnTo>
                  <a:lnTo>
                    <a:pt x="149" y="222"/>
                  </a:lnTo>
                  <a:lnTo>
                    <a:pt x="149" y="222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9" y="221"/>
                  </a:lnTo>
                  <a:lnTo>
                    <a:pt x="149" y="221"/>
                  </a:lnTo>
                  <a:lnTo>
                    <a:pt x="138" y="211"/>
                  </a:lnTo>
                  <a:lnTo>
                    <a:pt x="138" y="211"/>
                  </a:lnTo>
                  <a:lnTo>
                    <a:pt x="136" y="210"/>
                  </a:lnTo>
                  <a:lnTo>
                    <a:pt x="136" y="210"/>
                  </a:lnTo>
                  <a:close/>
                  <a:moveTo>
                    <a:pt x="286" y="181"/>
                  </a:moveTo>
                  <a:lnTo>
                    <a:pt x="286" y="181"/>
                  </a:lnTo>
                  <a:lnTo>
                    <a:pt x="287" y="176"/>
                  </a:lnTo>
                  <a:lnTo>
                    <a:pt x="287" y="173"/>
                  </a:lnTo>
                  <a:lnTo>
                    <a:pt x="287" y="173"/>
                  </a:lnTo>
                  <a:lnTo>
                    <a:pt x="286" y="176"/>
                  </a:lnTo>
                  <a:lnTo>
                    <a:pt x="286" y="176"/>
                  </a:lnTo>
                  <a:lnTo>
                    <a:pt x="284" y="178"/>
                  </a:lnTo>
                  <a:lnTo>
                    <a:pt x="286" y="181"/>
                  </a:lnTo>
                  <a:lnTo>
                    <a:pt x="286" y="181"/>
                  </a:lnTo>
                  <a:close/>
                  <a:moveTo>
                    <a:pt x="354" y="112"/>
                  </a:moveTo>
                  <a:lnTo>
                    <a:pt x="354" y="112"/>
                  </a:lnTo>
                  <a:lnTo>
                    <a:pt x="352" y="120"/>
                  </a:lnTo>
                  <a:lnTo>
                    <a:pt x="352" y="120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5" y="115"/>
                  </a:lnTo>
                  <a:lnTo>
                    <a:pt x="354" y="112"/>
                  </a:lnTo>
                  <a:lnTo>
                    <a:pt x="354" y="112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83" y="110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78" y="112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8" y="113"/>
                  </a:lnTo>
                  <a:close/>
                  <a:moveTo>
                    <a:pt x="114" y="191"/>
                  </a:moveTo>
                  <a:lnTo>
                    <a:pt x="114" y="191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7" y="189"/>
                  </a:lnTo>
                  <a:lnTo>
                    <a:pt x="117" y="189"/>
                  </a:lnTo>
                  <a:lnTo>
                    <a:pt x="114" y="191"/>
                  </a:lnTo>
                  <a:lnTo>
                    <a:pt x="114" y="191"/>
                  </a:lnTo>
                  <a:close/>
                  <a:moveTo>
                    <a:pt x="136" y="137"/>
                  </a:moveTo>
                  <a:lnTo>
                    <a:pt x="136" y="137"/>
                  </a:lnTo>
                  <a:lnTo>
                    <a:pt x="133" y="142"/>
                  </a:lnTo>
                  <a:lnTo>
                    <a:pt x="133" y="142"/>
                  </a:lnTo>
                  <a:lnTo>
                    <a:pt x="134" y="143"/>
                  </a:lnTo>
                  <a:lnTo>
                    <a:pt x="134" y="143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close/>
                  <a:moveTo>
                    <a:pt x="128" y="189"/>
                  </a:moveTo>
                  <a:lnTo>
                    <a:pt x="128" y="189"/>
                  </a:lnTo>
                  <a:lnTo>
                    <a:pt x="131" y="192"/>
                  </a:lnTo>
                  <a:lnTo>
                    <a:pt x="131" y="192"/>
                  </a:lnTo>
                  <a:lnTo>
                    <a:pt x="133" y="191"/>
                  </a:lnTo>
                  <a:lnTo>
                    <a:pt x="133" y="191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9"/>
                  </a:lnTo>
                  <a:lnTo>
                    <a:pt x="128" y="189"/>
                  </a:lnTo>
                  <a:close/>
                  <a:moveTo>
                    <a:pt x="248" y="134"/>
                  </a:moveTo>
                  <a:lnTo>
                    <a:pt x="248" y="134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3" y="139"/>
                  </a:lnTo>
                  <a:lnTo>
                    <a:pt x="248" y="134"/>
                  </a:lnTo>
                  <a:lnTo>
                    <a:pt x="248" y="134"/>
                  </a:lnTo>
                  <a:close/>
                  <a:moveTo>
                    <a:pt x="303" y="124"/>
                  </a:moveTo>
                  <a:lnTo>
                    <a:pt x="303" y="124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8" y="121"/>
                  </a:lnTo>
                  <a:lnTo>
                    <a:pt x="308" y="121"/>
                  </a:lnTo>
                  <a:lnTo>
                    <a:pt x="305" y="121"/>
                  </a:lnTo>
                  <a:lnTo>
                    <a:pt x="303" y="124"/>
                  </a:lnTo>
                  <a:lnTo>
                    <a:pt x="303" y="124"/>
                  </a:lnTo>
                  <a:close/>
                  <a:moveTo>
                    <a:pt x="265" y="191"/>
                  </a:moveTo>
                  <a:lnTo>
                    <a:pt x="265" y="191"/>
                  </a:lnTo>
                  <a:lnTo>
                    <a:pt x="262" y="197"/>
                  </a:lnTo>
                  <a:lnTo>
                    <a:pt x="262" y="197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4"/>
                  </a:lnTo>
                  <a:lnTo>
                    <a:pt x="265" y="191"/>
                  </a:lnTo>
                  <a:lnTo>
                    <a:pt x="265" y="191"/>
                  </a:lnTo>
                  <a:close/>
                  <a:moveTo>
                    <a:pt x="300" y="213"/>
                  </a:moveTo>
                  <a:lnTo>
                    <a:pt x="300" y="213"/>
                  </a:lnTo>
                  <a:lnTo>
                    <a:pt x="300" y="213"/>
                  </a:lnTo>
                  <a:lnTo>
                    <a:pt x="300" y="213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4" y="219"/>
                  </a:lnTo>
                  <a:lnTo>
                    <a:pt x="294" y="219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300" y="214"/>
                  </a:lnTo>
                  <a:lnTo>
                    <a:pt x="300" y="214"/>
                  </a:lnTo>
                  <a:lnTo>
                    <a:pt x="300" y="213"/>
                  </a:lnTo>
                  <a:lnTo>
                    <a:pt x="300" y="213"/>
                  </a:lnTo>
                  <a:close/>
                  <a:moveTo>
                    <a:pt x="163" y="225"/>
                  </a:moveTo>
                  <a:lnTo>
                    <a:pt x="163" y="225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63" y="230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4" y="227"/>
                  </a:lnTo>
                  <a:lnTo>
                    <a:pt x="163" y="225"/>
                  </a:lnTo>
                  <a:lnTo>
                    <a:pt x="163" y="225"/>
                  </a:lnTo>
                  <a:close/>
                  <a:moveTo>
                    <a:pt x="366" y="151"/>
                  </a:moveTo>
                  <a:lnTo>
                    <a:pt x="366" y="151"/>
                  </a:lnTo>
                  <a:lnTo>
                    <a:pt x="366" y="151"/>
                  </a:lnTo>
                  <a:lnTo>
                    <a:pt x="366" y="151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71" y="145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1"/>
                  </a:lnTo>
                  <a:lnTo>
                    <a:pt x="366" y="151"/>
                  </a:lnTo>
                  <a:close/>
                  <a:moveTo>
                    <a:pt x="250" y="139"/>
                  </a:moveTo>
                  <a:lnTo>
                    <a:pt x="250" y="139"/>
                  </a:lnTo>
                  <a:lnTo>
                    <a:pt x="250" y="139"/>
                  </a:lnTo>
                  <a:lnTo>
                    <a:pt x="250" y="139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39"/>
                  </a:lnTo>
                  <a:lnTo>
                    <a:pt x="250" y="139"/>
                  </a:lnTo>
                  <a:close/>
                  <a:moveTo>
                    <a:pt x="357" y="170"/>
                  </a:moveTo>
                  <a:lnTo>
                    <a:pt x="357" y="170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7" y="170"/>
                  </a:lnTo>
                  <a:lnTo>
                    <a:pt x="357" y="170"/>
                  </a:lnTo>
                  <a:close/>
                  <a:moveTo>
                    <a:pt x="115" y="143"/>
                  </a:moveTo>
                  <a:lnTo>
                    <a:pt x="115" y="143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15" y="143"/>
                  </a:lnTo>
                  <a:lnTo>
                    <a:pt x="115" y="143"/>
                  </a:lnTo>
                  <a:close/>
                  <a:moveTo>
                    <a:pt x="199" y="106"/>
                  </a:moveTo>
                  <a:lnTo>
                    <a:pt x="199" y="106"/>
                  </a:lnTo>
                  <a:lnTo>
                    <a:pt x="199" y="102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198" y="102"/>
                  </a:lnTo>
                  <a:lnTo>
                    <a:pt x="198" y="106"/>
                  </a:lnTo>
                  <a:lnTo>
                    <a:pt x="198" y="106"/>
                  </a:lnTo>
                  <a:lnTo>
                    <a:pt x="199" y="106"/>
                  </a:lnTo>
                  <a:lnTo>
                    <a:pt x="199" y="106"/>
                  </a:lnTo>
                  <a:close/>
                  <a:moveTo>
                    <a:pt x="158" y="181"/>
                  </a:moveTo>
                  <a:lnTo>
                    <a:pt x="158" y="181"/>
                  </a:lnTo>
                  <a:lnTo>
                    <a:pt x="158" y="189"/>
                  </a:lnTo>
                  <a:lnTo>
                    <a:pt x="158" y="189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58" y="181"/>
                  </a:lnTo>
                  <a:lnTo>
                    <a:pt x="158" y="181"/>
                  </a:lnTo>
                  <a:close/>
                  <a:moveTo>
                    <a:pt x="300" y="120"/>
                  </a:move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130" y="150"/>
                  </a:moveTo>
                  <a:lnTo>
                    <a:pt x="130" y="150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4" y="156"/>
                  </a:lnTo>
                  <a:lnTo>
                    <a:pt x="134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0" y="150"/>
                  </a:lnTo>
                  <a:lnTo>
                    <a:pt x="130" y="150"/>
                  </a:lnTo>
                  <a:close/>
                  <a:moveTo>
                    <a:pt x="390" y="90"/>
                  </a:moveTo>
                  <a:lnTo>
                    <a:pt x="390" y="90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3" y="80"/>
                  </a:lnTo>
                  <a:lnTo>
                    <a:pt x="393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90"/>
                  </a:lnTo>
                  <a:lnTo>
                    <a:pt x="390" y="90"/>
                  </a:lnTo>
                  <a:close/>
                  <a:moveTo>
                    <a:pt x="190" y="117"/>
                  </a:moveTo>
                  <a:lnTo>
                    <a:pt x="190" y="117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4" y="120"/>
                  </a:lnTo>
                  <a:lnTo>
                    <a:pt x="194" y="120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0" y="117"/>
                  </a:lnTo>
                  <a:lnTo>
                    <a:pt x="190" y="117"/>
                  </a:lnTo>
                  <a:close/>
                  <a:moveTo>
                    <a:pt x="179" y="94"/>
                  </a:moveTo>
                  <a:lnTo>
                    <a:pt x="179" y="94"/>
                  </a:lnTo>
                  <a:lnTo>
                    <a:pt x="180" y="90"/>
                  </a:lnTo>
                  <a:lnTo>
                    <a:pt x="179" y="87"/>
                  </a:lnTo>
                  <a:lnTo>
                    <a:pt x="179" y="87"/>
                  </a:lnTo>
                  <a:lnTo>
                    <a:pt x="177" y="88"/>
                  </a:lnTo>
                  <a:lnTo>
                    <a:pt x="177" y="90"/>
                  </a:lnTo>
                  <a:lnTo>
                    <a:pt x="177" y="90"/>
                  </a:lnTo>
                  <a:lnTo>
                    <a:pt x="179" y="94"/>
                  </a:lnTo>
                  <a:lnTo>
                    <a:pt x="179" y="94"/>
                  </a:lnTo>
                  <a:close/>
                  <a:moveTo>
                    <a:pt x="185" y="162"/>
                  </a:moveTo>
                  <a:lnTo>
                    <a:pt x="185" y="162"/>
                  </a:lnTo>
                  <a:lnTo>
                    <a:pt x="186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3" y="159"/>
                  </a:lnTo>
                  <a:lnTo>
                    <a:pt x="185" y="162"/>
                  </a:lnTo>
                  <a:lnTo>
                    <a:pt x="185" y="162"/>
                  </a:lnTo>
                  <a:close/>
                  <a:moveTo>
                    <a:pt x="245" y="145"/>
                  </a:moveTo>
                  <a:lnTo>
                    <a:pt x="245" y="145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5" y="145"/>
                  </a:lnTo>
                  <a:lnTo>
                    <a:pt x="245" y="145"/>
                  </a:lnTo>
                  <a:close/>
                  <a:moveTo>
                    <a:pt x="284" y="203"/>
                  </a:moveTo>
                  <a:lnTo>
                    <a:pt x="284" y="203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83" y="202"/>
                  </a:lnTo>
                  <a:lnTo>
                    <a:pt x="283" y="202"/>
                  </a:lnTo>
                  <a:lnTo>
                    <a:pt x="284" y="203"/>
                  </a:lnTo>
                  <a:lnTo>
                    <a:pt x="284" y="203"/>
                  </a:lnTo>
                  <a:close/>
                  <a:moveTo>
                    <a:pt x="272" y="257"/>
                  </a:moveTo>
                  <a:lnTo>
                    <a:pt x="272" y="257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5" y="263"/>
                  </a:lnTo>
                  <a:lnTo>
                    <a:pt x="272" y="257"/>
                  </a:lnTo>
                  <a:lnTo>
                    <a:pt x="272" y="257"/>
                  </a:lnTo>
                  <a:close/>
                  <a:moveTo>
                    <a:pt x="270" y="181"/>
                  </a:moveTo>
                  <a:lnTo>
                    <a:pt x="270" y="181"/>
                  </a:lnTo>
                  <a:lnTo>
                    <a:pt x="272" y="181"/>
                  </a:lnTo>
                  <a:lnTo>
                    <a:pt x="272" y="181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0" y="181"/>
                  </a:lnTo>
                  <a:lnTo>
                    <a:pt x="270" y="181"/>
                  </a:lnTo>
                  <a:close/>
                  <a:moveTo>
                    <a:pt x="305" y="195"/>
                  </a:moveTo>
                  <a:lnTo>
                    <a:pt x="305" y="195"/>
                  </a:lnTo>
                  <a:lnTo>
                    <a:pt x="311" y="189"/>
                  </a:lnTo>
                  <a:lnTo>
                    <a:pt x="311" y="189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05" y="195"/>
                  </a:lnTo>
                  <a:lnTo>
                    <a:pt x="305" y="195"/>
                  </a:lnTo>
                  <a:close/>
                  <a:moveTo>
                    <a:pt x="155" y="227"/>
                  </a:moveTo>
                  <a:lnTo>
                    <a:pt x="155" y="227"/>
                  </a:lnTo>
                  <a:lnTo>
                    <a:pt x="157" y="230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close/>
                  <a:moveTo>
                    <a:pt x="149" y="129"/>
                  </a:moveTo>
                  <a:lnTo>
                    <a:pt x="149" y="129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50" y="123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9" y="129"/>
                  </a:lnTo>
                  <a:lnTo>
                    <a:pt x="149" y="129"/>
                  </a:lnTo>
                  <a:close/>
                  <a:moveTo>
                    <a:pt x="78" y="170"/>
                  </a:moveTo>
                  <a:lnTo>
                    <a:pt x="78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8" y="170"/>
                  </a:lnTo>
                  <a:lnTo>
                    <a:pt x="78" y="170"/>
                  </a:lnTo>
                  <a:close/>
                  <a:moveTo>
                    <a:pt x="29" y="147"/>
                  </a:move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7"/>
                  </a:lnTo>
                  <a:lnTo>
                    <a:pt x="29" y="147"/>
                  </a:lnTo>
                  <a:close/>
                  <a:moveTo>
                    <a:pt x="313" y="186"/>
                  </a:moveTo>
                  <a:lnTo>
                    <a:pt x="313" y="186"/>
                  </a:lnTo>
                  <a:lnTo>
                    <a:pt x="316" y="184"/>
                  </a:lnTo>
                  <a:lnTo>
                    <a:pt x="314" y="181"/>
                  </a:lnTo>
                  <a:lnTo>
                    <a:pt x="314" y="181"/>
                  </a:lnTo>
                  <a:lnTo>
                    <a:pt x="311" y="184"/>
                  </a:lnTo>
                  <a:lnTo>
                    <a:pt x="311" y="184"/>
                  </a:lnTo>
                  <a:lnTo>
                    <a:pt x="313" y="186"/>
                  </a:lnTo>
                  <a:lnTo>
                    <a:pt x="313" y="186"/>
                  </a:lnTo>
                  <a:close/>
                  <a:moveTo>
                    <a:pt x="333" y="113"/>
                  </a:moveTo>
                  <a:lnTo>
                    <a:pt x="333" y="113"/>
                  </a:lnTo>
                  <a:lnTo>
                    <a:pt x="333" y="118"/>
                  </a:lnTo>
                  <a:lnTo>
                    <a:pt x="333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3"/>
                  </a:lnTo>
                  <a:lnTo>
                    <a:pt x="333" y="113"/>
                  </a:lnTo>
                  <a:lnTo>
                    <a:pt x="333" y="113"/>
                  </a:lnTo>
                  <a:close/>
                  <a:moveTo>
                    <a:pt x="81" y="206"/>
                  </a:moveTo>
                  <a:lnTo>
                    <a:pt x="81" y="206"/>
                  </a:lnTo>
                  <a:lnTo>
                    <a:pt x="78" y="203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81" y="206"/>
                  </a:lnTo>
                  <a:lnTo>
                    <a:pt x="81" y="206"/>
                  </a:lnTo>
                  <a:close/>
                  <a:moveTo>
                    <a:pt x="377" y="96"/>
                  </a:moveTo>
                  <a:lnTo>
                    <a:pt x="377" y="96"/>
                  </a:lnTo>
                  <a:lnTo>
                    <a:pt x="377" y="96"/>
                  </a:lnTo>
                  <a:lnTo>
                    <a:pt x="377" y="96"/>
                  </a:lnTo>
                  <a:lnTo>
                    <a:pt x="382" y="91"/>
                  </a:lnTo>
                  <a:lnTo>
                    <a:pt x="382" y="91"/>
                  </a:lnTo>
                  <a:lnTo>
                    <a:pt x="382" y="90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77" y="96"/>
                  </a:lnTo>
                  <a:lnTo>
                    <a:pt x="377" y="96"/>
                  </a:lnTo>
                  <a:close/>
                  <a:moveTo>
                    <a:pt x="185" y="208"/>
                  </a:moveTo>
                  <a:lnTo>
                    <a:pt x="185" y="208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3" y="205"/>
                  </a:lnTo>
                  <a:lnTo>
                    <a:pt x="185" y="208"/>
                  </a:lnTo>
                  <a:lnTo>
                    <a:pt x="185" y="208"/>
                  </a:lnTo>
                  <a:close/>
                  <a:moveTo>
                    <a:pt x="406" y="79"/>
                  </a:moveTo>
                  <a:lnTo>
                    <a:pt x="406" y="79"/>
                  </a:lnTo>
                  <a:lnTo>
                    <a:pt x="407" y="71"/>
                  </a:lnTo>
                  <a:lnTo>
                    <a:pt x="407" y="71"/>
                  </a:lnTo>
                  <a:lnTo>
                    <a:pt x="406" y="71"/>
                  </a:lnTo>
                  <a:lnTo>
                    <a:pt x="406" y="71"/>
                  </a:lnTo>
                  <a:lnTo>
                    <a:pt x="406" y="76"/>
                  </a:lnTo>
                  <a:lnTo>
                    <a:pt x="406" y="79"/>
                  </a:lnTo>
                  <a:lnTo>
                    <a:pt x="406" y="79"/>
                  </a:lnTo>
                  <a:close/>
                  <a:moveTo>
                    <a:pt x="216" y="271"/>
                  </a:moveTo>
                  <a:lnTo>
                    <a:pt x="216" y="271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21" y="274"/>
                  </a:lnTo>
                  <a:lnTo>
                    <a:pt x="221" y="274"/>
                  </a:lnTo>
                  <a:lnTo>
                    <a:pt x="220" y="273"/>
                  </a:lnTo>
                  <a:lnTo>
                    <a:pt x="216" y="271"/>
                  </a:lnTo>
                  <a:lnTo>
                    <a:pt x="216" y="271"/>
                  </a:lnTo>
                  <a:close/>
                  <a:moveTo>
                    <a:pt x="387" y="69"/>
                  </a:moveTo>
                  <a:lnTo>
                    <a:pt x="387" y="69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88" y="74"/>
                  </a:lnTo>
                  <a:lnTo>
                    <a:pt x="388" y="74"/>
                  </a:lnTo>
                  <a:lnTo>
                    <a:pt x="388" y="69"/>
                  </a:lnTo>
                  <a:lnTo>
                    <a:pt x="388" y="69"/>
                  </a:lnTo>
                  <a:lnTo>
                    <a:pt x="387" y="69"/>
                  </a:lnTo>
                  <a:lnTo>
                    <a:pt x="387" y="69"/>
                  </a:lnTo>
                  <a:lnTo>
                    <a:pt x="387" y="69"/>
                  </a:lnTo>
                  <a:close/>
                  <a:moveTo>
                    <a:pt x="377" y="79"/>
                  </a:moveTo>
                  <a:lnTo>
                    <a:pt x="377" y="79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74" y="82"/>
                  </a:lnTo>
                  <a:lnTo>
                    <a:pt x="374" y="82"/>
                  </a:lnTo>
                  <a:lnTo>
                    <a:pt x="374" y="83"/>
                  </a:lnTo>
                  <a:lnTo>
                    <a:pt x="374" y="83"/>
                  </a:lnTo>
                  <a:lnTo>
                    <a:pt x="377" y="79"/>
                  </a:lnTo>
                  <a:lnTo>
                    <a:pt x="377" y="79"/>
                  </a:lnTo>
                  <a:close/>
                  <a:moveTo>
                    <a:pt x="253" y="118"/>
                  </a:moveTo>
                  <a:lnTo>
                    <a:pt x="253" y="118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3" y="118"/>
                  </a:lnTo>
                  <a:lnTo>
                    <a:pt x="253" y="118"/>
                  </a:lnTo>
                  <a:close/>
                  <a:moveTo>
                    <a:pt x="387" y="66"/>
                  </a:moveTo>
                  <a:lnTo>
                    <a:pt x="387" y="66"/>
                  </a:lnTo>
                  <a:lnTo>
                    <a:pt x="384" y="57"/>
                  </a:lnTo>
                  <a:lnTo>
                    <a:pt x="384" y="57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7" y="66"/>
                  </a:lnTo>
                  <a:lnTo>
                    <a:pt x="387" y="66"/>
                  </a:lnTo>
                  <a:close/>
                  <a:moveTo>
                    <a:pt x="267" y="145"/>
                  </a:moveTo>
                  <a:lnTo>
                    <a:pt x="267" y="145"/>
                  </a:lnTo>
                  <a:lnTo>
                    <a:pt x="265" y="150"/>
                  </a:lnTo>
                  <a:lnTo>
                    <a:pt x="265" y="150"/>
                  </a:lnTo>
                  <a:lnTo>
                    <a:pt x="269" y="148"/>
                  </a:lnTo>
                  <a:lnTo>
                    <a:pt x="269" y="148"/>
                  </a:lnTo>
                  <a:lnTo>
                    <a:pt x="267" y="145"/>
                  </a:lnTo>
                  <a:lnTo>
                    <a:pt x="267" y="145"/>
                  </a:lnTo>
                  <a:close/>
                  <a:moveTo>
                    <a:pt x="365" y="93"/>
                  </a:moveTo>
                  <a:lnTo>
                    <a:pt x="365" y="93"/>
                  </a:lnTo>
                  <a:lnTo>
                    <a:pt x="368" y="85"/>
                  </a:lnTo>
                  <a:lnTo>
                    <a:pt x="368" y="85"/>
                  </a:lnTo>
                  <a:lnTo>
                    <a:pt x="368" y="83"/>
                  </a:lnTo>
                  <a:lnTo>
                    <a:pt x="368" y="83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5" y="90"/>
                  </a:lnTo>
                  <a:lnTo>
                    <a:pt x="365" y="93"/>
                  </a:lnTo>
                  <a:lnTo>
                    <a:pt x="365" y="93"/>
                  </a:lnTo>
                  <a:close/>
                  <a:moveTo>
                    <a:pt x="138" y="180"/>
                  </a:move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1" y="181"/>
                  </a:lnTo>
                  <a:lnTo>
                    <a:pt x="141" y="181"/>
                  </a:lnTo>
                  <a:lnTo>
                    <a:pt x="138" y="180"/>
                  </a:lnTo>
                  <a:lnTo>
                    <a:pt x="138" y="180"/>
                  </a:lnTo>
                  <a:close/>
                  <a:moveTo>
                    <a:pt x="142" y="134"/>
                  </a:moveTo>
                  <a:lnTo>
                    <a:pt x="142" y="134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1" y="131"/>
                  </a:lnTo>
                  <a:lnTo>
                    <a:pt x="141" y="131"/>
                  </a:lnTo>
                  <a:lnTo>
                    <a:pt x="142" y="134"/>
                  </a:lnTo>
                  <a:lnTo>
                    <a:pt x="142" y="134"/>
                  </a:lnTo>
                  <a:close/>
                  <a:moveTo>
                    <a:pt x="153" y="135"/>
                  </a:moveTo>
                  <a:lnTo>
                    <a:pt x="153" y="135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7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3" y="135"/>
                  </a:lnTo>
                  <a:lnTo>
                    <a:pt x="153" y="135"/>
                  </a:lnTo>
                  <a:close/>
                  <a:moveTo>
                    <a:pt x="264" y="107"/>
                  </a:moveTo>
                  <a:lnTo>
                    <a:pt x="264" y="107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4" y="107"/>
                  </a:lnTo>
                  <a:lnTo>
                    <a:pt x="264" y="107"/>
                  </a:lnTo>
                  <a:close/>
                  <a:moveTo>
                    <a:pt x="305" y="178"/>
                  </a:moveTo>
                  <a:lnTo>
                    <a:pt x="305" y="178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8" y="173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10" y="170"/>
                  </a:lnTo>
                  <a:lnTo>
                    <a:pt x="306" y="175"/>
                  </a:lnTo>
                  <a:lnTo>
                    <a:pt x="305" y="178"/>
                  </a:lnTo>
                  <a:lnTo>
                    <a:pt x="305" y="178"/>
                  </a:lnTo>
                  <a:close/>
                  <a:moveTo>
                    <a:pt x="325" y="172"/>
                  </a:moveTo>
                  <a:lnTo>
                    <a:pt x="325" y="172"/>
                  </a:lnTo>
                  <a:lnTo>
                    <a:pt x="327" y="169"/>
                  </a:lnTo>
                  <a:lnTo>
                    <a:pt x="327" y="169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5" y="172"/>
                  </a:lnTo>
                  <a:lnTo>
                    <a:pt x="325" y="172"/>
                  </a:lnTo>
                  <a:close/>
                  <a:moveTo>
                    <a:pt x="229" y="274"/>
                  </a:moveTo>
                  <a:lnTo>
                    <a:pt x="229" y="274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3"/>
                  </a:lnTo>
                  <a:lnTo>
                    <a:pt x="226" y="274"/>
                  </a:lnTo>
                  <a:lnTo>
                    <a:pt x="226" y="274"/>
                  </a:lnTo>
                  <a:lnTo>
                    <a:pt x="229" y="277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74"/>
                  </a:lnTo>
                  <a:close/>
                  <a:moveTo>
                    <a:pt x="171" y="188"/>
                  </a:moveTo>
                  <a:lnTo>
                    <a:pt x="171" y="188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1" y="188"/>
                  </a:lnTo>
                  <a:lnTo>
                    <a:pt x="171" y="188"/>
                  </a:lnTo>
                  <a:close/>
                  <a:moveTo>
                    <a:pt x="298" y="135"/>
                  </a:moveTo>
                  <a:lnTo>
                    <a:pt x="298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7" y="142"/>
                  </a:lnTo>
                  <a:lnTo>
                    <a:pt x="297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298" y="135"/>
                  </a:lnTo>
                  <a:lnTo>
                    <a:pt x="298" y="135"/>
                  </a:lnTo>
                  <a:close/>
                  <a:moveTo>
                    <a:pt x="310" y="213"/>
                  </a:moveTo>
                  <a:lnTo>
                    <a:pt x="310" y="213"/>
                  </a:lnTo>
                  <a:lnTo>
                    <a:pt x="310" y="213"/>
                  </a:lnTo>
                  <a:lnTo>
                    <a:pt x="310" y="213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10" y="213"/>
                  </a:lnTo>
                  <a:lnTo>
                    <a:pt x="310" y="213"/>
                  </a:lnTo>
                  <a:close/>
                  <a:moveTo>
                    <a:pt x="190" y="82"/>
                  </a:moveTo>
                  <a:lnTo>
                    <a:pt x="190" y="82"/>
                  </a:lnTo>
                  <a:lnTo>
                    <a:pt x="188" y="85"/>
                  </a:lnTo>
                  <a:lnTo>
                    <a:pt x="188" y="88"/>
                  </a:lnTo>
                  <a:lnTo>
                    <a:pt x="188" y="88"/>
                  </a:lnTo>
                  <a:lnTo>
                    <a:pt x="190" y="85"/>
                  </a:lnTo>
                  <a:lnTo>
                    <a:pt x="190" y="85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0" y="82"/>
                  </a:lnTo>
                  <a:close/>
                  <a:moveTo>
                    <a:pt x="51" y="151"/>
                  </a:moveTo>
                  <a:lnTo>
                    <a:pt x="51" y="151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1" y="151"/>
                  </a:lnTo>
                  <a:lnTo>
                    <a:pt x="51" y="151"/>
                  </a:lnTo>
                  <a:close/>
                  <a:moveTo>
                    <a:pt x="82" y="175"/>
                  </a:moveTo>
                  <a:lnTo>
                    <a:pt x="82" y="175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2" y="175"/>
                  </a:lnTo>
                  <a:lnTo>
                    <a:pt x="82" y="175"/>
                  </a:lnTo>
                  <a:close/>
                  <a:moveTo>
                    <a:pt x="324" y="200"/>
                  </a:moveTo>
                  <a:lnTo>
                    <a:pt x="324" y="200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24" y="200"/>
                  </a:lnTo>
                  <a:lnTo>
                    <a:pt x="324" y="200"/>
                  </a:lnTo>
                  <a:close/>
                  <a:moveTo>
                    <a:pt x="368" y="154"/>
                  </a:moveTo>
                  <a:lnTo>
                    <a:pt x="368" y="154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68" y="154"/>
                  </a:lnTo>
                  <a:lnTo>
                    <a:pt x="368" y="154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220" y="281"/>
                  </a:moveTo>
                  <a:lnTo>
                    <a:pt x="220" y="281"/>
                  </a:lnTo>
                  <a:lnTo>
                    <a:pt x="220" y="279"/>
                  </a:lnTo>
                  <a:lnTo>
                    <a:pt x="220" y="279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8" y="281"/>
                  </a:lnTo>
                  <a:lnTo>
                    <a:pt x="218" y="281"/>
                  </a:lnTo>
                  <a:lnTo>
                    <a:pt x="220" y="281"/>
                  </a:lnTo>
                  <a:lnTo>
                    <a:pt x="220" y="281"/>
                  </a:lnTo>
                  <a:close/>
                  <a:moveTo>
                    <a:pt x="172" y="161"/>
                  </a:moveTo>
                  <a:lnTo>
                    <a:pt x="172" y="161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2" y="161"/>
                  </a:lnTo>
                  <a:lnTo>
                    <a:pt x="172" y="161"/>
                  </a:lnTo>
                  <a:close/>
                  <a:moveTo>
                    <a:pt x="133" y="184"/>
                  </a:moveTo>
                  <a:lnTo>
                    <a:pt x="133" y="184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3" y="184"/>
                  </a:lnTo>
                  <a:close/>
                  <a:moveTo>
                    <a:pt x="257" y="110"/>
                  </a:moveTo>
                  <a:lnTo>
                    <a:pt x="257" y="110"/>
                  </a:lnTo>
                  <a:lnTo>
                    <a:pt x="259" y="110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7" y="109"/>
                  </a:lnTo>
                  <a:lnTo>
                    <a:pt x="257" y="109"/>
                  </a:lnTo>
                  <a:lnTo>
                    <a:pt x="257" y="110"/>
                  </a:lnTo>
                  <a:lnTo>
                    <a:pt x="257" y="110"/>
                  </a:lnTo>
                  <a:close/>
                  <a:moveTo>
                    <a:pt x="280" y="184"/>
                  </a:moveTo>
                  <a:lnTo>
                    <a:pt x="280" y="184"/>
                  </a:lnTo>
                  <a:lnTo>
                    <a:pt x="278" y="184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6" y="191"/>
                  </a:lnTo>
                  <a:lnTo>
                    <a:pt x="276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80" y="184"/>
                  </a:lnTo>
                  <a:lnTo>
                    <a:pt x="280" y="184"/>
                  </a:lnTo>
                  <a:close/>
                  <a:moveTo>
                    <a:pt x="363" y="161"/>
                  </a:moveTo>
                  <a:lnTo>
                    <a:pt x="363" y="161"/>
                  </a:lnTo>
                  <a:lnTo>
                    <a:pt x="363" y="161"/>
                  </a:lnTo>
                  <a:lnTo>
                    <a:pt x="363" y="161"/>
                  </a:lnTo>
                  <a:lnTo>
                    <a:pt x="365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6" y="159"/>
                  </a:lnTo>
                  <a:lnTo>
                    <a:pt x="366" y="159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3" y="161"/>
                  </a:lnTo>
                  <a:lnTo>
                    <a:pt x="363" y="161"/>
                  </a:lnTo>
                  <a:close/>
                  <a:moveTo>
                    <a:pt x="360" y="110"/>
                  </a:moveTo>
                  <a:lnTo>
                    <a:pt x="360" y="110"/>
                  </a:lnTo>
                  <a:lnTo>
                    <a:pt x="360" y="112"/>
                  </a:lnTo>
                  <a:lnTo>
                    <a:pt x="360" y="112"/>
                  </a:lnTo>
                  <a:lnTo>
                    <a:pt x="358" y="117"/>
                  </a:lnTo>
                  <a:lnTo>
                    <a:pt x="358" y="117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60" y="110"/>
                  </a:lnTo>
                  <a:lnTo>
                    <a:pt x="360" y="110"/>
                  </a:lnTo>
                  <a:close/>
                  <a:moveTo>
                    <a:pt x="313" y="178"/>
                  </a:moveTo>
                  <a:lnTo>
                    <a:pt x="313" y="178"/>
                  </a:lnTo>
                  <a:lnTo>
                    <a:pt x="313" y="178"/>
                  </a:lnTo>
                  <a:lnTo>
                    <a:pt x="313" y="178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10" y="183"/>
                  </a:lnTo>
                  <a:lnTo>
                    <a:pt x="310" y="183"/>
                  </a:lnTo>
                  <a:lnTo>
                    <a:pt x="313" y="178"/>
                  </a:lnTo>
                  <a:lnTo>
                    <a:pt x="313" y="178"/>
                  </a:lnTo>
                  <a:close/>
                  <a:moveTo>
                    <a:pt x="347" y="181"/>
                  </a:moveTo>
                  <a:lnTo>
                    <a:pt x="347" y="181"/>
                  </a:lnTo>
                  <a:lnTo>
                    <a:pt x="347" y="181"/>
                  </a:lnTo>
                  <a:lnTo>
                    <a:pt x="347" y="181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1" y="175"/>
                  </a:lnTo>
                  <a:lnTo>
                    <a:pt x="351" y="175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1"/>
                  </a:lnTo>
                  <a:lnTo>
                    <a:pt x="347" y="181"/>
                  </a:lnTo>
                  <a:close/>
                  <a:moveTo>
                    <a:pt x="407" y="57"/>
                  </a:moveTo>
                  <a:lnTo>
                    <a:pt x="407" y="57"/>
                  </a:lnTo>
                  <a:lnTo>
                    <a:pt x="407" y="64"/>
                  </a:lnTo>
                  <a:lnTo>
                    <a:pt x="407" y="64"/>
                  </a:lnTo>
                  <a:lnTo>
                    <a:pt x="407" y="61"/>
                  </a:lnTo>
                  <a:lnTo>
                    <a:pt x="407" y="57"/>
                  </a:lnTo>
                  <a:lnTo>
                    <a:pt x="407" y="57"/>
                  </a:lnTo>
                  <a:close/>
                  <a:moveTo>
                    <a:pt x="190" y="38"/>
                  </a:moveTo>
                  <a:lnTo>
                    <a:pt x="190" y="38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0" y="38"/>
                  </a:lnTo>
                  <a:lnTo>
                    <a:pt x="190" y="38"/>
                  </a:lnTo>
                  <a:close/>
                  <a:moveTo>
                    <a:pt x="261" y="98"/>
                  </a:moveTo>
                  <a:lnTo>
                    <a:pt x="261" y="98"/>
                  </a:lnTo>
                  <a:lnTo>
                    <a:pt x="262" y="99"/>
                  </a:lnTo>
                  <a:lnTo>
                    <a:pt x="264" y="98"/>
                  </a:lnTo>
                  <a:lnTo>
                    <a:pt x="264" y="98"/>
                  </a:lnTo>
                  <a:lnTo>
                    <a:pt x="264" y="93"/>
                  </a:lnTo>
                  <a:lnTo>
                    <a:pt x="264" y="93"/>
                  </a:lnTo>
                  <a:lnTo>
                    <a:pt x="261" y="98"/>
                  </a:lnTo>
                  <a:lnTo>
                    <a:pt x="261" y="98"/>
                  </a:lnTo>
                  <a:close/>
                  <a:moveTo>
                    <a:pt x="242" y="218"/>
                  </a:moveTo>
                  <a:lnTo>
                    <a:pt x="242" y="218"/>
                  </a:lnTo>
                  <a:lnTo>
                    <a:pt x="243" y="214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2" y="214"/>
                  </a:lnTo>
                  <a:lnTo>
                    <a:pt x="242" y="218"/>
                  </a:lnTo>
                  <a:lnTo>
                    <a:pt x="242" y="218"/>
                  </a:lnTo>
                  <a:close/>
                  <a:moveTo>
                    <a:pt x="321" y="191"/>
                  </a:moveTo>
                  <a:lnTo>
                    <a:pt x="321" y="191"/>
                  </a:lnTo>
                  <a:lnTo>
                    <a:pt x="321" y="189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1" y="188"/>
                  </a:lnTo>
                  <a:lnTo>
                    <a:pt x="321" y="191"/>
                  </a:lnTo>
                  <a:lnTo>
                    <a:pt x="321" y="191"/>
                  </a:lnTo>
                  <a:close/>
                  <a:moveTo>
                    <a:pt x="242" y="197"/>
                  </a:moveTo>
                  <a:lnTo>
                    <a:pt x="242" y="197"/>
                  </a:lnTo>
                  <a:lnTo>
                    <a:pt x="240" y="200"/>
                  </a:lnTo>
                  <a:lnTo>
                    <a:pt x="242" y="203"/>
                  </a:lnTo>
                  <a:lnTo>
                    <a:pt x="242" y="203"/>
                  </a:lnTo>
                  <a:lnTo>
                    <a:pt x="242" y="197"/>
                  </a:lnTo>
                  <a:lnTo>
                    <a:pt x="242" y="197"/>
                  </a:lnTo>
                  <a:close/>
                  <a:moveTo>
                    <a:pt x="289" y="181"/>
                  </a:moveTo>
                  <a:lnTo>
                    <a:pt x="289" y="181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7" y="186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89" y="181"/>
                  </a:lnTo>
                  <a:lnTo>
                    <a:pt x="289" y="181"/>
                  </a:lnTo>
                  <a:close/>
                  <a:moveTo>
                    <a:pt x="332" y="154"/>
                  </a:moveTo>
                  <a:lnTo>
                    <a:pt x="332" y="154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0" y="154"/>
                  </a:lnTo>
                  <a:lnTo>
                    <a:pt x="332" y="154"/>
                  </a:lnTo>
                  <a:lnTo>
                    <a:pt x="332" y="154"/>
                  </a:lnTo>
                  <a:close/>
                  <a:moveTo>
                    <a:pt x="294" y="175"/>
                  </a:moveTo>
                  <a:lnTo>
                    <a:pt x="294" y="175"/>
                  </a:lnTo>
                  <a:lnTo>
                    <a:pt x="295" y="173"/>
                  </a:lnTo>
                  <a:lnTo>
                    <a:pt x="294" y="170"/>
                  </a:lnTo>
                  <a:lnTo>
                    <a:pt x="294" y="170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2" y="173"/>
                  </a:lnTo>
                  <a:lnTo>
                    <a:pt x="294" y="175"/>
                  </a:lnTo>
                  <a:lnTo>
                    <a:pt x="294" y="175"/>
                  </a:lnTo>
                  <a:close/>
                  <a:moveTo>
                    <a:pt x="157" y="121"/>
                  </a:moveTo>
                  <a:lnTo>
                    <a:pt x="157" y="121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1" y="11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58" y="120"/>
                  </a:lnTo>
                  <a:lnTo>
                    <a:pt x="157" y="121"/>
                  </a:lnTo>
                  <a:lnTo>
                    <a:pt x="157" y="121"/>
                  </a:lnTo>
                  <a:close/>
                  <a:moveTo>
                    <a:pt x="349" y="106"/>
                  </a:moveTo>
                  <a:lnTo>
                    <a:pt x="349" y="106"/>
                  </a:lnTo>
                  <a:lnTo>
                    <a:pt x="349" y="109"/>
                  </a:lnTo>
                  <a:lnTo>
                    <a:pt x="349" y="109"/>
                  </a:lnTo>
                  <a:lnTo>
                    <a:pt x="351" y="107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49" y="106"/>
                  </a:lnTo>
                  <a:lnTo>
                    <a:pt x="349" y="106"/>
                  </a:lnTo>
                  <a:close/>
                  <a:moveTo>
                    <a:pt x="153" y="129"/>
                  </a:moveTo>
                  <a:lnTo>
                    <a:pt x="153" y="129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29"/>
                  </a:lnTo>
                  <a:lnTo>
                    <a:pt x="153" y="129"/>
                  </a:lnTo>
                  <a:close/>
                  <a:moveTo>
                    <a:pt x="183" y="140"/>
                  </a:moveTo>
                  <a:lnTo>
                    <a:pt x="183" y="140"/>
                  </a:lnTo>
                  <a:lnTo>
                    <a:pt x="183" y="139"/>
                  </a:lnTo>
                  <a:lnTo>
                    <a:pt x="183" y="137"/>
                  </a:lnTo>
                  <a:lnTo>
                    <a:pt x="183" y="137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3" y="140"/>
                  </a:lnTo>
                  <a:lnTo>
                    <a:pt x="183" y="140"/>
                  </a:lnTo>
                  <a:close/>
                  <a:moveTo>
                    <a:pt x="269" y="161"/>
                  </a:moveTo>
                  <a:lnTo>
                    <a:pt x="269" y="161"/>
                  </a:lnTo>
                  <a:lnTo>
                    <a:pt x="269" y="161"/>
                  </a:lnTo>
                  <a:lnTo>
                    <a:pt x="269" y="161"/>
                  </a:lnTo>
                  <a:lnTo>
                    <a:pt x="265" y="164"/>
                  </a:lnTo>
                  <a:lnTo>
                    <a:pt x="265" y="164"/>
                  </a:lnTo>
                  <a:lnTo>
                    <a:pt x="265" y="165"/>
                  </a:lnTo>
                  <a:lnTo>
                    <a:pt x="265" y="165"/>
                  </a:lnTo>
                  <a:lnTo>
                    <a:pt x="269" y="161"/>
                  </a:lnTo>
                  <a:lnTo>
                    <a:pt x="269" y="161"/>
                  </a:lnTo>
                  <a:close/>
                  <a:moveTo>
                    <a:pt x="87" y="167"/>
                  </a:move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9" y="169"/>
                  </a:lnTo>
                  <a:lnTo>
                    <a:pt x="87" y="167"/>
                  </a:lnTo>
                  <a:lnTo>
                    <a:pt x="87" y="167"/>
                  </a:lnTo>
                  <a:close/>
                  <a:moveTo>
                    <a:pt x="130" y="135"/>
                  </a:move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7" y="134"/>
                  </a:lnTo>
                  <a:lnTo>
                    <a:pt x="127" y="134"/>
                  </a:lnTo>
                  <a:lnTo>
                    <a:pt x="130" y="135"/>
                  </a:lnTo>
                  <a:lnTo>
                    <a:pt x="130" y="135"/>
                  </a:lnTo>
                  <a:close/>
                  <a:moveTo>
                    <a:pt x="259" y="153"/>
                  </a:moveTo>
                  <a:lnTo>
                    <a:pt x="259" y="153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6" y="156"/>
                  </a:lnTo>
                  <a:lnTo>
                    <a:pt x="257" y="154"/>
                  </a:lnTo>
                  <a:lnTo>
                    <a:pt x="259" y="153"/>
                  </a:lnTo>
                  <a:lnTo>
                    <a:pt x="259" y="153"/>
                  </a:lnTo>
                  <a:close/>
                  <a:moveTo>
                    <a:pt x="74" y="183"/>
                  </a:moveTo>
                  <a:lnTo>
                    <a:pt x="74" y="183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4" y="181"/>
                  </a:lnTo>
                  <a:lnTo>
                    <a:pt x="74" y="183"/>
                  </a:lnTo>
                  <a:lnTo>
                    <a:pt x="74" y="183"/>
                  </a:lnTo>
                  <a:close/>
                  <a:moveTo>
                    <a:pt x="168" y="235"/>
                  </a:moveTo>
                  <a:lnTo>
                    <a:pt x="168" y="235"/>
                  </a:lnTo>
                  <a:lnTo>
                    <a:pt x="168" y="238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9" y="240"/>
                  </a:lnTo>
                  <a:lnTo>
                    <a:pt x="169" y="240"/>
                  </a:lnTo>
                  <a:lnTo>
                    <a:pt x="171" y="240"/>
                  </a:lnTo>
                  <a:lnTo>
                    <a:pt x="171" y="240"/>
                  </a:lnTo>
                  <a:lnTo>
                    <a:pt x="168" y="235"/>
                  </a:lnTo>
                  <a:lnTo>
                    <a:pt x="168" y="235"/>
                  </a:lnTo>
                  <a:close/>
                  <a:moveTo>
                    <a:pt x="297" y="227"/>
                  </a:moveTo>
                  <a:lnTo>
                    <a:pt x="297" y="227"/>
                  </a:lnTo>
                  <a:lnTo>
                    <a:pt x="300" y="224"/>
                  </a:lnTo>
                  <a:lnTo>
                    <a:pt x="300" y="224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close/>
                  <a:moveTo>
                    <a:pt x="390" y="131"/>
                  </a:moveTo>
                  <a:lnTo>
                    <a:pt x="390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88" y="132"/>
                  </a:lnTo>
                  <a:lnTo>
                    <a:pt x="387" y="135"/>
                  </a:lnTo>
                  <a:lnTo>
                    <a:pt x="387" y="135"/>
                  </a:lnTo>
                  <a:lnTo>
                    <a:pt x="390" y="131"/>
                  </a:lnTo>
                  <a:lnTo>
                    <a:pt x="390" y="131"/>
                  </a:lnTo>
                  <a:close/>
                  <a:moveTo>
                    <a:pt x="257" y="148"/>
                  </a:moveTo>
                  <a:lnTo>
                    <a:pt x="257" y="148"/>
                  </a:lnTo>
                  <a:lnTo>
                    <a:pt x="259" y="147"/>
                  </a:lnTo>
                  <a:lnTo>
                    <a:pt x="259" y="143"/>
                  </a:lnTo>
                  <a:lnTo>
                    <a:pt x="259" y="143"/>
                  </a:lnTo>
                  <a:lnTo>
                    <a:pt x="257" y="148"/>
                  </a:lnTo>
                  <a:lnTo>
                    <a:pt x="257" y="148"/>
                  </a:lnTo>
                  <a:close/>
                  <a:moveTo>
                    <a:pt x="82" y="181"/>
                  </a:moveTo>
                  <a:lnTo>
                    <a:pt x="82" y="181"/>
                  </a:lnTo>
                  <a:lnTo>
                    <a:pt x="81" y="178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2" y="181"/>
                  </a:lnTo>
                  <a:lnTo>
                    <a:pt x="82" y="181"/>
                  </a:lnTo>
                  <a:close/>
                  <a:moveTo>
                    <a:pt x="224" y="183"/>
                  </a:moveTo>
                  <a:lnTo>
                    <a:pt x="224" y="183"/>
                  </a:lnTo>
                  <a:lnTo>
                    <a:pt x="226" y="183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81"/>
                  </a:lnTo>
                  <a:lnTo>
                    <a:pt x="226" y="176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83"/>
                  </a:lnTo>
                  <a:lnTo>
                    <a:pt x="224" y="183"/>
                  </a:lnTo>
                  <a:close/>
                  <a:moveTo>
                    <a:pt x="245" y="156"/>
                  </a:moveTo>
                  <a:lnTo>
                    <a:pt x="245" y="156"/>
                  </a:lnTo>
                  <a:lnTo>
                    <a:pt x="242" y="154"/>
                  </a:lnTo>
                  <a:lnTo>
                    <a:pt x="242" y="154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5" y="156"/>
                  </a:lnTo>
                  <a:lnTo>
                    <a:pt x="245" y="156"/>
                  </a:lnTo>
                  <a:close/>
                  <a:moveTo>
                    <a:pt x="346" y="120"/>
                  </a:moveTo>
                  <a:lnTo>
                    <a:pt x="346" y="120"/>
                  </a:lnTo>
                  <a:lnTo>
                    <a:pt x="346" y="121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6" y="120"/>
                  </a:lnTo>
                  <a:lnTo>
                    <a:pt x="346" y="120"/>
                  </a:lnTo>
                  <a:close/>
                  <a:moveTo>
                    <a:pt x="41" y="109"/>
                  </a:moveTo>
                  <a:lnTo>
                    <a:pt x="41" y="109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12"/>
                  </a:lnTo>
                  <a:lnTo>
                    <a:pt x="41" y="109"/>
                  </a:lnTo>
                  <a:lnTo>
                    <a:pt x="41" y="109"/>
                  </a:lnTo>
                  <a:close/>
                  <a:moveTo>
                    <a:pt x="272" y="98"/>
                  </a:moveTo>
                  <a:lnTo>
                    <a:pt x="272" y="98"/>
                  </a:lnTo>
                  <a:lnTo>
                    <a:pt x="272" y="94"/>
                  </a:lnTo>
                  <a:lnTo>
                    <a:pt x="272" y="93"/>
                  </a:lnTo>
                  <a:lnTo>
                    <a:pt x="272" y="93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2" y="98"/>
                  </a:lnTo>
                  <a:lnTo>
                    <a:pt x="272" y="98"/>
                  </a:lnTo>
                  <a:close/>
                  <a:moveTo>
                    <a:pt x="303" y="210"/>
                  </a:moveTo>
                  <a:lnTo>
                    <a:pt x="303" y="210"/>
                  </a:lnTo>
                  <a:lnTo>
                    <a:pt x="306" y="206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3" y="206"/>
                  </a:lnTo>
                  <a:lnTo>
                    <a:pt x="303" y="210"/>
                  </a:lnTo>
                  <a:lnTo>
                    <a:pt x="303" y="210"/>
                  </a:lnTo>
                  <a:close/>
                  <a:moveTo>
                    <a:pt x="257" y="210"/>
                  </a:moveTo>
                  <a:lnTo>
                    <a:pt x="257" y="210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7" y="213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7" y="210"/>
                  </a:lnTo>
                  <a:lnTo>
                    <a:pt x="257" y="210"/>
                  </a:lnTo>
                  <a:close/>
                  <a:moveTo>
                    <a:pt x="179" y="165"/>
                  </a:moveTo>
                  <a:lnTo>
                    <a:pt x="179" y="165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77" y="167"/>
                  </a:lnTo>
                  <a:lnTo>
                    <a:pt x="177" y="167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79" y="165"/>
                  </a:lnTo>
                  <a:lnTo>
                    <a:pt x="179" y="165"/>
                  </a:lnTo>
                  <a:close/>
                  <a:moveTo>
                    <a:pt x="188" y="113"/>
                  </a:moveTo>
                  <a:lnTo>
                    <a:pt x="188" y="113"/>
                  </a:lnTo>
                  <a:lnTo>
                    <a:pt x="188" y="113"/>
                  </a:lnTo>
                  <a:lnTo>
                    <a:pt x="188" y="113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3"/>
                  </a:lnTo>
                  <a:lnTo>
                    <a:pt x="188" y="113"/>
                  </a:lnTo>
                  <a:close/>
                  <a:moveTo>
                    <a:pt x="253" y="222"/>
                  </a:moveTo>
                  <a:lnTo>
                    <a:pt x="253" y="222"/>
                  </a:lnTo>
                  <a:lnTo>
                    <a:pt x="254" y="221"/>
                  </a:lnTo>
                  <a:lnTo>
                    <a:pt x="254" y="221"/>
                  </a:lnTo>
                  <a:lnTo>
                    <a:pt x="253" y="219"/>
                  </a:lnTo>
                  <a:lnTo>
                    <a:pt x="253" y="219"/>
                  </a:lnTo>
                  <a:lnTo>
                    <a:pt x="253" y="221"/>
                  </a:lnTo>
                  <a:lnTo>
                    <a:pt x="253" y="222"/>
                  </a:lnTo>
                  <a:lnTo>
                    <a:pt x="253" y="2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194" y="69"/>
                  </a:moveTo>
                  <a:lnTo>
                    <a:pt x="194" y="69"/>
                  </a:lnTo>
                  <a:lnTo>
                    <a:pt x="194" y="71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4" y="69"/>
                  </a:lnTo>
                  <a:lnTo>
                    <a:pt x="194" y="69"/>
                  </a:lnTo>
                  <a:close/>
                  <a:moveTo>
                    <a:pt x="347" y="134"/>
                  </a:moveTo>
                  <a:lnTo>
                    <a:pt x="347" y="134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7" y="134"/>
                  </a:lnTo>
                  <a:lnTo>
                    <a:pt x="347" y="134"/>
                  </a:lnTo>
                  <a:close/>
                  <a:moveTo>
                    <a:pt x="172" y="197"/>
                  </a:moveTo>
                  <a:lnTo>
                    <a:pt x="172" y="197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2" y="197"/>
                  </a:lnTo>
                  <a:lnTo>
                    <a:pt x="172" y="197"/>
                  </a:lnTo>
                  <a:close/>
                  <a:moveTo>
                    <a:pt x="340" y="109"/>
                  </a:moveTo>
                  <a:lnTo>
                    <a:pt x="340" y="109"/>
                  </a:lnTo>
                  <a:lnTo>
                    <a:pt x="336" y="110"/>
                  </a:lnTo>
                  <a:lnTo>
                    <a:pt x="336" y="110"/>
                  </a:lnTo>
                  <a:lnTo>
                    <a:pt x="338" y="110"/>
                  </a:lnTo>
                  <a:lnTo>
                    <a:pt x="340" y="110"/>
                  </a:lnTo>
                  <a:lnTo>
                    <a:pt x="340" y="110"/>
                  </a:lnTo>
                  <a:lnTo>
                    <a:pt x="340" y="109"/>
                  </a:lnTo>
                  <a:lnTo>
                    <a:pt x="340" y="109"/>
                  </a:lnTo>
                  <a:close/>
                  <a:moveTo>
                    <a:pt x="163" y="216"/>
                  </a:moveTo>
                  <a:lnTo>
                    <a:pt x="163" y="216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16"/>
                  </a:lnTo>
                  <a:lnTo>
                    <a:pt x="163" y="216"/>
                  </a:lnTo>
                  <a:close/>
                  <a:moveTo>
                    <a:pt x="246" y="124"/>
                  </a:moveTo>
                  <a:lnTo>
                    <a:pt x="246" y="124"/>
                  </a:lnTo>
                  <a:lnTo>
                    <a:pt x="245" y="126"/>
                  </a:lnTo>
                  <a:lnTo>
                    <a:pt x="245" y="126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6" y="124"/>
                  </a:lnTo>
                  <a:lnTo>
                    <a:pt x="246" y="124"/>
                  </a:lnTo>
                  <a:close/>
                  <a:moveTo>
                    <a:pt x="169" y="247"/>
                  </a:moveTo>
                  <a:lnTo>
                    <a:pt x="169" y="247"/>
                  </a:lnTo>
                  <a:lnTo>
                    <a:pt x="166" y="244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69" y="247"/>
                  </a:lnTo>
                  <a:lnTo>
                    <a:pt x="169" y="247"/>
                  </a:lnTo>
                  <a:close/>
                  <a:moveTo>
                    <a:pt x="246" y="153"/>
                  </a:moveTo>
                  <a:lnTo>
                    <a:pt x="246" y="153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6" y="153"/>
                  </a:lnTo>
                  <a:close/>
                  <a:moveTo>
                    <a:pt x="253" y="254"/>
                  </a:moveTo>
                  <a:lnTo>
                    <a:pt x="253" y="254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48" y="260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0"/>
                  </a:lnTo>
                  <a:lnTo>
                    <a:pt x="253" y="254"/>
                  </a:lnTo>
                  <a:lnTo>
                    <a:pt x="253" y="254"/>
                  </a:lnTo>
                  <a:close/>
                  <a:moveTo>
                    <a:pt x="227" y="287"/>
                  </a:moveTo>
                  <a:lnTo>
                    <a:pt x="227" y="287"/>
                  </a:lnTo>
                  <a:lnTo>
                    <a:pt x="229" y="288"/>
                  </a:lnTo>
                  <a:lnTo>
                    <a:pt x="229" y="287"/>
                  </a:lnTo>
                  <a:lnTo>
                    <a:pt x="229" y="287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27" y="287"/>
                  </a:lnTo>
                  <a:lnTo>
                    <a:pt x="227" y="287"/>
                  </a:lnTo>
                  <a:close/>
                  <a:moveTo>
                    <a:pt x="177" y="159"/>
                  </a:moveTo>
                  <a:lnTo>
                    <a:pt x="177" y="159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4" y="165"/>
                  </a:lnTo>
                  <a:lnTo>
                    <a:pt x="174" y="165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close/>
                  <a:moveTo>
                    <a:pt x="242" y="172"/>
                  </a:moveTo>
                  <a:lnTo>
                    <a:pt x="242" y="172"/>
                  </a:lnTo>
                  <a:lnTo>
                    <a:pt x="239" y="175"/>
                  </a:lnTo>
                  <a:lnTo>
                    <a:pt x="239" y="175"/>
                  </a:lnTo>
                  <a:lnTo>
                    <a:pt x="242" y="173"/>
                  </a:lnTo>
                  <a:lnTo>
                    <a:pt x="242" y="172"/>
                  </a:lnTo>
                  <a:lnTo>
                    <a:pt x="242" y="172"/>
                  </a:lnTo>
                  <a:close/>
                  <a:moveTo>
                    <a:pt x="382" y="126"/>
                  </a:moveTo>
                  <a:lnTo>
                    <a:pt x="382" y="126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5" y="126"/>
                  </a:lnTo>
                  <a:lnTo>
                    <a:pt x="385" y="126"/>
                  </a:lnTo>
                  <a:lnTo>
                    <a:pt x="382" y="126"/>
                  </a:lnTo>
                  <a:lnTo>
                    <a:pt x="382" y="126"/>
                  </a:lnTo>
                  <a:close/>
                  <a:moveTo>
                    <a:pt x="344" y="140"/>
                  </a:moveTo>
                  <a:lnTo>
                    <a:pt x="344" y="140"/>
                  </a:lnTo>
                  <a:lnTo>
                    <a:pt x="346" y="140"/>
                  </a:lnTo>
                  <a:lnTo>
                    <a:pt x="347" y="137"/>
                  </a:lnTo>
                  <a:lnTo>
                    <a:pt x="347" y="137"/>
                  </a:lnTo>
                  <a:lnTo>
                    <a:pt x="346" y="139"/>
                  </a:lnTo>
                  <a:lnTo>
                    <a:pt x="344" y="140"/>
                  </a:lnTo>
                  <a:lnTo>
                    <a:pt x="344" y="140"/>
                  </a:lnTo>
                  <a:close/>
                  <a:moveTo>
                    <a:pt x="152" y="218"/>
                  </a:moveTo>
                  <a:lnTo>
                    <a:pt x="152" y="218"/>
                  </a:lnTo>
                  <a:lnTo>
                    <a:pt x="152" y="219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19"/>
                  </a:lnTo>
                  <a:lnTo>
                    <a:pt x="153" y="219"/>
                  </a:lnTo>
                  <a:lnTo>
                    <a:pt x="152" y="218"/>
                  </a:lnTo>
                  <a:lnTo>
                    <a:pt x="152" y="218"/>
                  </a:lnTo>
                  <a:close/>
                  <a:moveTo>
                    <a:pt x="201" y="192"/>
                  </a:moveTo>
                  <a:lnTo>
                    <a:pt x="201" y="192"/>
                  </a:lnTo>
                  <a:lnTo>
                    <a:pt x="199" y="191"/>
                  </a:lnTo>
                  <a:lnTo>
                    <a:pt x="199" y="191"/>
                  </a:lnTo>
                  <a:lnTo>
                    <a:pt x="199" y="192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201" y="192"/>
                  </a:lnTo>
                  <a:lnTo>
                    <a:pt x="201" y="192"/>
                  </a:lnTo>
                  <a:close/>
                  <a:moveTo>
                    <a:pt x="131" y="121"/>
                  </a:moveTo>
                  <a:lnTo>
                    <a:pt x="131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31" y="121"/>
                  </a:lnTo>
                  <a:lnTo>
                    <a:pt x="131" y="121"/>
                  </a:lnTo>
                  <a:close/>
                  <a:moveTo>
                    <a:pt x="202" y="229"/>
                  </a:moveTo>
                  <a:lnTo>
                    <a:pt x="202" y="229"/>
                  </a:lnTo>
                  <a:lnTo>
                    <a:pt x="201" y="229"/>
                  </a:lnTo>
                  <a:lnTo>
                    <a:pt x="201" y="229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2" y="232"/>
                  </a:lnTo>
                  <a:lnTo>
                    <a:pt x="202" y="232"/>
                  </a:lnTo>
                  <a:lnTo>
                    <a:pt x="202" y="229"/>
                  </a:lnTo>
                  <a:lnTo>
                    <a:pt x="202" y="229"/>
                  </a:lnTo>
                  <a:close/>
                  <a:moveTo>
                    <a:pt x="177" y="173"/>
                  </a:moveTo>
                  <a:lnTo>
                    <a:pt x="177" y="173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142" y="151"/>
                  </a:moveTo>
                  <a:lnTo>
                    <a:pt x="142" y="151"/>
                  </a:lnTo>
                  <a:lnTo>
                    <a:pt x="142" y="153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2" y="151"/>
                  </a:lnTo>
                  <a:lnTo>
                    <a:pt x="142" y="151"/>
                  </a:lnTo>
                  <a:close/>
                  <a:moveTo>
                    <a:pt x="286" y="208"/>
                  </a:moveTo>
                  <a:lnTo>
                    <a:pt x="286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9" y="211"/>
                  </a:lnTo>
                  <a:lnTo>
                    <a:pt x="289" y="211"/>
                  </a:lnTo>
                  <a:lnTo>
                    <a:pt x="286" y="208"/>
                  </a:lnTo>
                  <a:lnTo>
                    <a:pt x="286" y="208"/>
                  </a:lnTo>
                  <a:close/>
                  <a:moveTo>
                    <a:pt x="272" y="188"/>
                  </a:moveTo>
                  <a:lnTo>
                    <a:pt x="272" y="188"/>
                  </a:lnTo>
                  <a:lnTo>
                    <a:pt x="273" y="186"/>
                  </a:lnTo>
                  <a:lnTo>
                    <a:pt x="273" y="184"/>
                  </a:lnTo>
                  <a:lnTo>
                    <a:pt x="273" y="184"/>
                  </a:lnTo>
                  <a:lnTo>
                    <a:pt x="270" y="186"/>
                  </a:lnTo>
                  <a:lnTo>
                    <a:pt x="270" y="186"/>
                  </a:lnTo>
                  <a:lnTo>
                    <a:pt x="272" y="188"/>
                  </a:lnTo>
                  <a:lnTo>
                    <a:pt x="272" y="188"/>
                  </a:lnTo>
                  <a:close/>
                  <a:moveTo>
                    <a:pt x="147" y="87"/>
                  </a:moveTo>
                  <a:lnTo>
                    <a:pt x="147" y="87"/>
                  </a:lnTo>
                  <a:lnTo>
                    <a:pt x="144" y="87"/>
                  </a:lnTo>
                  <a:lnTo>
                    <a:pt x="144" y="87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7" y="87"/>
                  </a:lnTo>
                  <a:lnTo>
                    <a:pt x="147" y="87"/>
                  </a:lnTo>
                  <a:close/>
                  <a:moveTo>
                    <a:pt x="310" y="68"/>
                  </a:moveTo>
                  <a:lnTo>
                    <a:pt x="310" y="68"/>
                  </a:lnTo>
                  <a:lnTo>
                    <a:pt x="306" y="69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10" y="68"/>
                  </a:lnTo>
                  <a:lnTo>
                    <a:pt x="310" y="68"/>
                  </a:lnTo>
                  <a:close/>
                  <a:moveTo>
                    <a:pt x="366" y="102"/>
                  </a:moveTo>
                  <a:lnTo>
                    <a:pt x="366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8" y="106"/>
                  </a:lnTo>
                  <a:lnTo>
                    <a:pt x="368" y="106"/>
                  </a:lnTo>
                  <a:lnTo>
                    <a:pt x="366" y="102"/>
                  </a:lnTo>
                  <a:lnTo>
                    <a:pt x="366" y="102"/>
                  </a:lnTo>
                  <a:close/>
                  <a:moveTo>
                    <a:pt x="163" y="206"/>
                  </a:moveTo>
                  <a:lnTo>
                    <a:pt x="163" y="206"/>
                  </a:lnTo>
                  <a:lnTo>
                    <a:pt x="163" y="206"/>
                  </a:lnTo>
                  <a:lnTo>
                    <a:pt x="163" y="206"/>
                  </a:lnTo>
                  <a:lnTo>
                    <a:pt x="160" y="203"/>
                  </a:lnTo>
                  <a:lnTo>
                    <a:pt x="160" y="203"/>
                  </a:lnTo>
                  <a:lnTo>
                    <a:pt x="161" y="206"/>
                  </a:lnTo>
                  <a:lnTo>
                    <a:pt x="163" y="206"/>
                  </a:lnTo>
                  <a:lnTo>
                    <a:pt x="163" y="206"/>
                  </a:lnTo>
                  <a:close/>
                  <a:moveTo>
                    <a:pt x="60" y="118"/>
                  </a:moveTo>
                  <a:lnTo>
                    <a:pt x="60" y="118"/>
                  </a:lnTo>
                  <a:lnTo>
                    <a:pt x="59" y="118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18"/>
                  </a:lnTo>
                  <a:lnTo>
                    <a:pt x="60" y="118"/>
                  </a:lnTo>
                  <a:close/>
                  <a:moveTo>
                    <a:pt x="256" y="200"/>
                  </a:moveTo>
                  <a:lnTo>
                    <a:pt x="256" y="200"/>
                  </a:lnTo>
                  <a:lnTo>
                    <a:pt x="256" y="199"/>
                  </a:lnTo>
                  <a:lnTo>
                    <a:pt x="256" y="197"/>
                  </a:lnTo>
                  <a:lnTo>
                    <a:pt x="256" y="197"/>
                  </a:lnTo>
                  <a:lnTo>
                    <a:pt x="256" y="199"/>
                  </a:lnTo>
                  <a:lnTo>
                    <a:pt x="256" y="200"/>
                  </a:lnTo>
                  <a:lnTo>
                    <a:pt x="256" y="200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1" y="139"/>
                  </a:lnTo>
                  <a:lnTo>
                    <a:pt x="41" y="139"/>
                  </a:lnTo>
                  <a:close/>
                  <a:moveTo>
                    <a:pt x="44" y="162"/>
                  </a:moveTo>
                  <a:lnTo>
                    <a:pt x="44" y="162"/>
                  </a:lnTo>
                  <a:lnTo>
                    <a:pt x="46" y="159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4" y="162"/>
                  </a:lnTo>
                  <a:lnTo>
                    <a:pt x="44" y="162"/>
                  </a:lnTo>
                  <a:close/>
                  <a:moveTo>
                    <a:pt x="377" y="134"/>
                  </a:moveTo>
                  <a:lnTo>
                    <a:pt x="377" y="134"/>
                  </a:lnTo>
                  <a:lnTo>
                    <a:pt x="377" y="134"/>
                  </a:lnTo>
                  <a:lnTo>
                    <a:pt x="377" y="134"/>
                  </a:lnTo>
                  <a:lnTo>
                    <a:pt x="376" y="135"/>
                  </a:lnTo>
                  <a:lnTo>
                    <a:pt x="376" y="137"/>
                  </a:lnTo>
                  <a:lnTo>
                    <a:pt x="376" y="137"/>
                  </a:lnTo>
                  <a:lnTo>
                    <a:pt x="377" y="134"/>
                  </a:lnTo>
                  <a:lnTo>
                    <a:pt x="377" y="134"/>
                  </a:lnTo>
                  <a:close/>
                  <a:moveTo>
                    <a:pt x="141" y="202"/>
                  </a:moveTo>
                  <a:lnTo>
                    <a:pt x="141" y="202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close/>
                  <a:moveTo>
                    <a:pt x="242" y="178"/>
                  </a:moveTo>
                  <a:lnTo>
                    <a:pt x="242" y="178"/>
                  </a:lnTo>
                  <a:lnTo>
                    <a:pt x="240" y="180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2" y="181"/>
                  </a:lnTo>
                  <a:lnTo>
                    <a:pt x="242" y="178"/>
                  </a:lnTo>
                  <a:lnTo>
                    <a:pt x="242" y="178"/>
                  </a:lnTo>
                  <a:close/>
                  <a:moveTo>
                    <a:pt x="185" y="118"/>
                  </a:moveTo>
                  <a:lnTo>
                    <a:pt x="185" y="118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5" y="118"/>
                  </a:lnTo>
                  <a:lnTo>
                    <a:pt x="185" y="118"/>
                  </a:lnTo>
                  <a:close/>
                  <a:moveTo>
                    <a:pt x="168" y="183"/>
                  </a:moveTo>
                  <a:lnTo>
                    <a:pt x="168" y="183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8" y="183"/>
                  </a:lnTo>
                  <a:lnTo>
                    <a:pt x="168" y="183"/>
                  </a:lnTo>
                  <a:close/>
                  <a:moveTo>
                    <a:pt x="166" y="120"/>
                  </a:moveTo>
                  <a:lnTo>
                    <a:pt x="166" y="120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0"/>
                  </a:lnTo>
                  <a:close/>
                  <a:moveTo>
                    <a:pt x="292" y="159"/>
                  </a:moveTo>
                  <a:lnTo>
                    <a:pt x="292" y="159"/>
                  </a:lnTo>
                  <a:lnTo>
                    <a:pt x="292" y="161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59"/>
                  </a:lnTo>
                  <a:lnTo>
                    <a:pt x="292" y="159"/>
                  </a:lnTo>
                  <a:close/>
                  <a:moveTo>
                    <a:pt x="188" y="143"/>
                  </a:moveTo>
                  <a:lnTo>
                    <a:pt x="188" y="143"/>
                  </a:lnTo>
                  <a:lnTo>
                    <a:pt x="188" y="142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3"/>
                  </a:lnTo>
                  <a:lnTo>
                    <a:pt x="188" y="143"/>
                  </a:lnTo>
                  <a:close/>
                  <a:moveTo>
                    <a:pt x="365" y="77"/>
                  </a:moveTo>
                  <a:lnTo>
                    <a:pt x="365" y="77"/>
                  </a:lnTo>
                  <a:lnTo>
                    <a:pt x="363" y="77"/>
                  </a:lnTo>
                  <a:lnTo>
                    <a:pt x="363" y="79"/>
                  </a:lnTo>
                  <a:lnTo>
                    <a:pt x="363" y="79"/>
                  </a:lnTo>
                  <a:lnTo>
                    <a:pt x="365" y="77"/>
                  </a:lnTo>
                  <a:lnTo>
                    <a:pt x="365" y="77"/>
                  </a:lnTo>
                  <a:close/>
                  <a:moveTo>
                    <a:pt x="281" y="191"/>
                  </a:moveTo>
                  <a:lnTo>
                    <a:pt x="281" y="191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78" y="195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80" y="195"/>
                  </a:lnTo>
                  <a:lnTo>
                    <a:pt x="281" y="191"/>
                  </a:lnTo>
                  <a:lnTo>
                    <a:pt x="281" y="191"/>
                  </a:lnTo>
                  <a:close/>
                  <a:moveTo>
                    <a:pt x="79" y="162"/>
                  </a:moveTo>
                  <a:lnTo>
                    <a:pt x="79" y="162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9" y="162"/>
                  </a:lnTo>
                  <a:lnTo>
                    <a:pt x="79" y="162"/>
                  </a:lnTo>
                  <a:close/>
                  <a:moveTo>
                    <a:pt x="240" y="210"/>
                  </a:moveTo>
                  <a:lnTo>
                    <a:pt x="240" y="210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10"/>
                  </a:lnTo>
                  <a:lnTo>
                    <a:pt x="240" y="210"/>
                  </a:lnTo>
                  <a:close/>
                  <a:moveTo>
                    <a:pt x="335" y="121"/>
                  </a:moveTo>
                  <a:lnTo>
                    <a:pt x="335" y="121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5" y="121"/>
                  </a:lnTo>
                  <a:lnTo>
                    <a:pt x="335" y="121"/>
                  </a:lnTo>
                  <a:close/>
                  <a:moveTo>
                    <a:pt x="65" y="170"/>
                  </a:moveTo>
                  <a:lnTo>
                    <a:pt x="65" y="170"/>
                  </a:lnTo>
                  <a:lnTo>
                    <a:pt x="65" y="172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5" y="170"/>
                  </a:lnTo>
                  <a:lnTo>
                    <a:pt x="65" y="170"/>
                  </a:lnTo>
                  <a:close/>
                  <a:moveTo>
                    <a:pt x="316" y="164"/>
                  </a:moveTo>
                  <a:lnTo>
                    <a:pt x="316" y="164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64"/>
                  </a:lnTo>
                  <a:lnTo>
                    <a:pt x="316" y="164"/>
                  </a:lnTo>
                  <a:close/>
                  <a:moveTo>
                    <a:pt x="174" y="224"/>
                  </a:move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5"/>
                  </a:lnTo>
                  <a:lnTo>
                    <a:pt x="172" y="225"/>
                  </a:lnTo>
                  <a:lnTo>
                    <a:pt x="174" y="224"/>
                  </a:lnTo>
                  <a:lnTo>
                    <a:pt x="174" y="224"/>
                  </a:lnTo>
                  <a:close/>
                  <a:moveTo>
                    <a:pt x="358" y="93"/>
                  </a:moveTo>
                  <a:lnTo>
                    <a:pt x="358" y="93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6"/>
                  </a:lnTo>
                  <a:lnTo>
                    <a:pt x="358" y="93"/>
                  </a:lnTo>
                  <a:lnTo>
                    <a:pt x="358" y="93"/>
                  </a:lnTo>
                  <a:close/>
                  <a:moveTo>
                    <a:pt x="234" y="145"/>
                  </a:moveTo>
                  <a:lnTo>
                    <a:pt x="234" y="145"/>
                  </a:lnTo>
                  <a:lnTo>
                    <a:pt x="232" y="145"/>
                  </a:lnTo>
                  <a:lnTo>
                    <a:pt x="232" y="145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5" y="147"/>
                  </a:lnTo>
                  <a:lnTo>
                    <a:pt x="235" y="147"/>
                  </a:lnTo>
                  <a:lnTo>
                    <a:pt x="234" y="145"/>
                  </a:lnTo>
                  <a:lnTo>
                    <a:pt x="234" y="145"/>
                  </a:lnTo>
                  <a:close/>
                  <a:moveTo>
                    <a:pt x="251" y="263"/>
                  </a:move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3" y="262"/>
                  </a:lnTo>
                  <a:lnTo>
                    <a:pt x="251" y="263"/>
                  </a:lnTo>
                  <a:lnTo>
                    <a:pt x="251" y="263"/>
                  </a:lnTo>
                  <a:close/>
                  <a:moveTo>
                    <a:pt x="264" y="205"/>
                  </a:moveTo>
                  <a:lnTo>
                    <a:pt x="264" y="205"/>
                  </a:lnTo>
                  <a:lnTo>
                    <a:pt x="262" y="205"/>
                  </a:lnTo>
                  <a:lnTo>
                    <a:pt x="262" y="205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5"/>
                  </a:lnTo>
                  <a:lnTo>
                    <a:pt x="264" y="205"/>
                  </a:lnTo>
                  <a:close/>
                  <a:moveTo>
                    <a:pt x="235" y="115"/>
                  </a:moveTo>
                  <a:lnTo>
                    <a:pt x="235" y="115"/>
                  </a:lnTo>
                  <a:lnTo>
                    <a:pt x="237" y="117"/>
                  </a:lnTo>
                  <a:lnTo>
                    <a:pt x="237" y="117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5"/>
                  </a:lnTo>
                  <a:lnTo>
                    <a:pt x="235" y="115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50" y="159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60" y="199"/>
                  </a:moveTo>
                  <a:lnTo>
                    <a:pt x="160" y="199"/>
                  </a:lnTo>
                  <a:lnTo>
                    <a:pt x="163" y="200"/>
                  </a:lnTo>
                  <a:lnTo>
                    <a:pt x="163" y="200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0" y="199"/>
                  </a:lnTo>
                  <a:lnTo>
                    <a:pt x="160" y="199"/>
                  </a:lnTo>
                  <a:close/>
                  <a:moveTo>
                    <a:pt x="30" y="107"/>
                  </a:moveTo>
                  <a:lnTo>
                    <a:pt x="30" y="107"/>
                  </a:lnTo>
                  <a:lnTo>
                    <a:pt x="30" y="110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0" y="107"/>
                  </a:lnTo>
                  <a:lnTo>
                    <a:pt x="30" y="107"/>
                  </a:lnTo>
                  <a:close/>
                  <a:moveTo>
                    <a:pt x="92" y="158"/>
                  </a:moveTo>
                  <a:lnTo>
                    <a:pt x="92" y="15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2" y="158"/>
                  </a:lnTo>
                  <a:lnTo>
                    <a:pt x="92" y="158"/>
                  </a:lnTo>
                  <a:close/>
                  <a:moveTo>
                    <a:pt x="133" y="199"/>
                  </a:moveTo>
                  <a:lnTo>
                    <a:pt x="133" y="199"/>
                  </a:lnTo>
                  <a:lnTo>
                    <a:pt x="133" y="200"/>
                  </a:lnTo>
                  <a:lnTo>
                    <a:pt x="134" y="202"/>
                  </a:lnTo>
                  <a:lnTo>
                    <a:pt x="134" y="202"/>
                  </a:lnTo>
                  <a:lnTo>
                    <a:pt x="134" y="200"/>
                  </a:lnTo>
                  <a:lnTo>
                    <a:pt x="133" y="199"/>
                  </a:lnTo>
                  <a:lnTo>
                    <a:pt x="133" y="199"/>
                  </a:lnTo>
                  <a:close/>
                  <a:moveTo>
                    <a:pt x="351" y="101"/>
                  </a:moveTo>
                  <a:lnTo>
                    <a:pt x="351" y="101"/>
                  </a:lnTo>
                  <a:lnTo>
                    <a:pt x="351" y="101"/>
                  </a:lnTo>
                  <a:lnTo>
                    <a:pt x="351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99"/>
                  </a:lnTo>
                  <a:lnTo>
                    <a:pt x="351" y="99"/>
                  </a:lnTo>
                  <a:lnTo>
                    <a:pt x="351" y="101"/>
                  </a:lnTo>
                  <a:lnTo>
                    <a:pt x="351" y="101"/>
                  </a:lnTo>
                  <a:close/>
                  <a:moveTo>
                    <a:pt x="272" y="194"/>
                  </a:moveTo>
                  <a:lnTo>
                    <a:pt x="272" y="194"/>
                  </a:lnTo>
                  <a:lnTo>
                    <a:pt x="270" y="195"/>
                  </a:lnTo>
                  <a:lnTo>
                    <a:pt x="270" y="197"/>
                  </a:lnTo>
                  <a:lnTo>
                    <a:pt x="270" y="197"/>
                  </a:lnTo>
                  <a:lnTo>
                    <a:pt x="272" y="194"/>
                  </a:lnTo>
                  <a:lnTo>
                    <a:pt x="272" y="194"/>
                  </a:lnTo>
                  <a:close/>
                  <a:moveTo>
                    <a:pt x="160" y="216"/>
                  </a:moveTo>
                  <a:lnTo>
                    <a:pt x="160" y="216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0" y="216"/>
                  </a:lnTo>
                  <a:close/>
                  <a:moveTo>
                    <a:pt x="388" y="93"/>
                  </a:moveTo>
                  <a:lnTo>
                    <a:pt x="388" y="93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87" y="91"/>
                  </a:lnTo>
                  <a:lnTo>
                    <a:pt x="388" y="93"/>
                  </a:lnTo>
                  <a:lnTo>
                    <a:pt x="388" y="93"/>
                  </a:lnTo>
                  <a:close/>
                  <a:moveTo>
                    <a:pt x="316" y="208"/>
                  </a:moveTo>
                  <a:lnTo>
                    <a:pt x="316" y="208"/>
                  </a:lnTo>
                  <a:lnTo>
                    <a:pt x="313" y="210"/>
                  </a:lnTo>
                  <a:lnTo>
                    <a:pt x="313" y="210"/>
                  </a:lnTo>
                  <a:lnTo>
                    <a:pt x="316" y="208"/>
                  </a:lnTo>
                  <a:lnTo>
                    <a:pt x="316" y="208"/>
                  </a:lnTo>
                  <a:close/>
                  <a:moveTo>
                    <a:pt x="171" y="140"/>
                  </a:moveTo>
                  <a:lnTo>
                    <a:pt x="171" y="140"/>
                  </a:lnTo>
                  <a:lnTo>
                    <a:pt x="172" y="140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1" y="139"/>
                  </a:lnTo>
                  <a:lnTo>
                    <a:pt x="171" y="140"/>
                  </a:lnTo>
                  <a:lnTo>
                    <a:pt x="171" y="140"/>
                  </a:lnTo>
                  <a:close/>
                  <a:moveTo>
                    <a:pt x="286" y="123"/>
                  </a:moveTo>
                  <a:lnTo>
                    <a:pt x="286" y="123"/>
                  </a:lnTo>
                  <a:lnTo>
                    <a:pt x="284" y="124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6" y="123"/>
                  </a:lnTo>
                  <a:lnTo>
                    <a:pt x="286" y="123"/>
                  </a:lnTo>
                  <a:close/>
                  <a:moveTo>
                    <a:pt x="193" y="99"/>
                  </a:moveTo>
                  <a:lnTo>
                    <a:pt x="193" y="99"/>
                  </a:lnTo>
                  <a:lnTo>
                    <a:pt x="193" y="99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93" y="99"/>
                  </a:lnTo>
                  <a:close/>
                  <a:moveTo>
                    <a:pt x="314" y="172"/>
                  </a:moveTo>
                  <a:lnTo>
                    <a:pt x="314" y="172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70"/>
                  </a:lnTo>
                  <a:lnTo>
                    <a:pt x="314" y="172"/>
                  </a:lnTo>
                  <a:lnTo>
                    <a:pt x="314" y="172"/>
                  </a:lnTo>
                  <a:close/>
                  <a:moveTo>
                    <a:pt x="354" y="126"/>
                  </a:moveTo>
                  <a:lnTo>
                    <a:pt x="354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6"/>
                  </a:lnTo>
                  <a:lnTo>
                    <a:pt x="354" y="126"/>
                  </a:lnTo>
                  <a:close/>
                  <a:moveTo>
                    <a:pt x="194" y="49"/>
                  </a:moveTo>
                  <a:lnTo>
                    <a:pt x="194" y="49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4" y="49"/>
                  </a:lnTo>
                  <a:lnTo>
                    <a:pt x="194" y="49"/>
                  </a:lnTo>
                  <a:close/>
                  <a:moveTo>
                    <a:pt x="74" y="109"/>
                  </a:moveTo>
                  <a:lnTo>
                    <a:pt x="74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4" y="109"/>
                  </a:lnTo>
                  <a:lnTo>
                    <a:pt x="74" y="109"/>
                  </a:lnTo>
                  <a:close/>
                  <a:moveTo>
                    <a:pt x="221" y="259"/>
                  </a:moveTo>
                  <a:lnTo>
                    <a:pt x="221" y="259"/>
                  </a:lnTo>
                  <a:lnTo>
                    <a:pt x="221" y="259"/>
                  </a:lnTo>
                  <a:lnTo>
                    <a:pt x="221" y="259"/>
                  </a:lnTo>
                  <a:lnTo>
                    <a:pt x="221" y="255"/>
                  </a:lnTo>
                  <a:lnTo>
                    <a:pt x="221" y="255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1" y="259"/>
                  </a:lnTo>
                  <a:lnTo>
                    <a:pt x="221" y="259"/>
                  </a:lnTo>
                  <a:close/>
                  <a:moveTo>
                    <a:pt x="125" y="137"/>
                  </a:moveTo>
                  <a:lnTo>
                    <a:pt x="125" y="137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5" y="137"/>
                  </a:lnTo>
                  <a:lnTo>
                    <a:pt x="125" y="137"/>
                  </a:lnTo>
                  <a:close/>
                  <a:moveTo>
                    <a:pt x="164" y="233"/>
                  </a:moveTo>
                  <a:lnTo>
                    <a:pt x="164" y="233"/>
                  </a:lnTo>
                  <a:lnTo>
                    <a:pt x="161" y="235"/>
                  </a:lnTo>
                  <a:lnTo>
                    <a:pt x="161" y="235"/>
                  </a:lnTo>
                  <a:lnTo>
                    <a:pt x="164" y="235"/>
                  </a:lnTo>
                  <a:lnTo>
                    <a:pt x="164" y="235"/>
                  </a:lnTo>
                  <a:lnTo>
                    <a:pt x="164" y="233"/>
                  </a:lnTo>
                  <a:lnTo>
                    <a:pt x="164" y="233"/>
                  </a:lnTo>
                  <a:close/>
                  <a:moveTo>
                    <a:pt x="237" y="219"/>
                  </a:moveTo>
                  <a:lnTo>
                    <a:pt x="237" y="219"/>
                  </a:lnTo>
                  <a:lnTo>
                    <a:pt x="239" y="221"/>
                  </a:lnTo>
                  <a:lnTo>
                    <a:pt x="239" y="221"/>
                  </a:lnTo>
                  <a:lnTo>
                    <a:pt x="237" y="219"/>
                  </a:lnTo>
                  <a:lnTo>
                    <a:pt x="237" y="219"/>
                  </a:lnTo>
                  <a:close/>
                  <a:moveTo>
                    <a:pt x="133" y="148"/>
                  </a:moveTo>
                  <a:lnTo>
                    <a:pt x="133" y="148"/>
                  </a:lnTo>
                  <a:lnTo>
                    <a:pt x="133" y="148"/>
                  </a:lnTo>
                  <a:lnTo>
                    <a:pt x="133" y="148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3" y="148"/>
                  </a:lnTo>
                  <a:close/>
                  <a:moveTo>
                    <a:pt x="330" y="170"/>
                  </a:moveTo>
                  <a:lnTo>
                    <a:pt x="330" y="170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70"/>
                  </a:lnTo>
                  <a:lnTo>
                    <a:pt x="330" y="170"/>
                  </a:lnTo>
                  <a:close/>
                  <a:moveTo>
                    <a:pt x="202" y="169"/>
                  </a:moveTo>
                  <a:lnTo>
                    <a:pt x="202" y="169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7"/>
                  </a:lnTo>
                  <a:lnTo>
                    <a:pt x="202" y="169"/>
                  </a:lnTo>
                  <a:lnTo>
                    <a:pt x="202" y="169"/>
                  </a:lnTo>
                  <a:close/>
                  <a:moveTo>
                    <a:pt x="291" y="214"/>
                  </a:moveTo>
                  <a:lnTo>
                    <a:pt x="291" y="214"/>
                  </a:lnTo>
                  <a:lnTo>
                    <a:pt x="291" y="214"/>
                  </a:lnTo>
                  <a:lnTo>
                    <a:pt x="291" y="214"/>
                  </a:lnTo>
                  <a:lnTo>
                    <a:pt x="291" y="216"/>
                  </a:lnTo>
                  <a:lnTo>
                    <a:pt x="291" y="216"/>
                  </a:lnTo>
                  <a:lnTo>
                    <a:pt x="292" y="214"/>
                  </a:lnTo>
                  <a:lnTo>
                    <a:pt x="292" y="214"/>
                  </a:lnTo>
                  <a:lnTo>
                    <a:pt x="291" y="214"/>
                  </a:lnTo>
                  <a:lnTo>
                    <a:pt x="291" y="214"/>
                  </a:lnTo>
                  <a:close/>
                  <a:moveTo>
                    <a:pt x="227" y="236"/>
                  </a:moveTo>
                  <a:lnTo>
                    <a:pt x="227" y="236"/>
                  </a:lnTo>
                  <a:lnTo>
                    <a:pt x="226" y="238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7" y="236"/>
                  </a:lnTo>
                  <a:lnTo>
                    <a:pt x="227" y="236"/>
                  </a:lnTo>
                  <a:close/>
                  <a:moveTo>
                    <a:pt x="234" y="118"/>
                  </a:moveTo>
                  <a:lnTo>
                    <a:pt x="234" y="118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4" y="118"/>
                  </a:lnTo>
                  <a:lnTo>
                    <a:pt x="234" y="118"/>
                  </a:lnTo>
                  <a:close/>
                  <a:moveTo>
                    <a:pt x="289" y="153"/>
                  </a:moveTo>
                  <a:lnTo>
                    <a:pt x="289" y="153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3"/>
                  </a:lnTo>
                  <a:lnTo>
                    <a:pt x="289" y="153"/>
                  </a:lnTo>
                  <a:close/>
                  <a:moveTo>
                    <a:pt x="141" y="158"/>
                  </a:move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254" y="110"/>
                  </a:moveTo>
                  <a:lnTo>
                    <a:pt x="254" y="110"/>
                  </a:lnTo>
                  <a:lnTo>
                    <a:pt x="253" y="113"/>
                  </a:lnTo>
                  <a:lnTo>
                    <a:pt x="253" y="113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0"/>
                  </a:lnTo>
                  <a:lnTo>
                    <a:pt x="254" y="110"/>
                  </a:lnTo>
                  <a:close/>
                  <a:moveTo>
                    <a:pt x="111" y="175"/>
                  </a:moveTo>
                  <a:lnTo>
                    <a:pt x="111" y="175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11" y="175"/>
                  </a:lnTo>
                  <a:close/>
                  <a:moveTo>
                    <a:pt x="123" y="126"/>
                  </a:moveTo>
                  <a:lnTo>
                    <a:pt x="123" y="126"/>
                  </a:lnTo>
                  <a:lnTo>
                    <a:pt x="122" y="126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6"/>
                  </a:lnTo>
                  <a:close/>
                  <a:moveTo>
                    <a:pt x="128" y="128"/>
                  </a:moveTo>
                  <a:lnTo>
                    <a:pt x="128" y="128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8" y="128"/>
                  </a:lnTo>
                  <a:lnTo>
                    <a:pt x="128" y="128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79" y="148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232" y="191"/>
                  </a:moveTo>
                  <a:lnTo>
                    <a:pt x="232" y="191"/>
                  </a:lnTo>
                  <a:lnTo>
                    <a:pt x="231" y="191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91"/>
                  </a:lnTo>
                  <a:lnTo>
                    <a:pt x="232" y="191"/>
                  </a:lnTo>
                  <a:close/>
                  <a:moveTo>
                    <a:pt x="226" y="233"/>
                  </a:moveTo>
                  <a:lnTo>
                    <a:pt x="226" y="233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3"/>
                  </a:lnTo>
                  <a:lnTo>
                    <a:pt x="226" y="233"/>
                  </a:lnTo>
                  <a:close/>
                  <a:moveTo>
                    <a:pt x="317" y="180"/>
                  </a:moveTo>
                  <a:lnTo>
                    <a:pt x="317" y="180"/>
                  </a:lnTo>
                  <a:lnTo>
                    <a:pt x="317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close/>
                  <a:moveTo>
                    <a:pt x="86" y="183"/>
                  </a:moveTo>
                  <a:lnTo>
                    <a:pt x="86" y="183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4"/>
                  </a:lnTo>
                  <a:lnTo>
                    <a:pt x="86" y="183"/>
                  </a:lnTo>
                  <a:lnTo>
                    <a:pt x="86" y="183"/>
                  </a:lnTo>
                  <a:close/>
                  <a:moveTo>
                    <a:pt x="313" y="113"/>
                  </a:moveTo>
                  <a:lnTo>
                    <a:pt x="313" y="113"/>
                  </a:lnTo>
                  <a:lnTo>
                    <a:pt x="311" y="115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3"/>
                  </a:lnTo>
                  <a:close/>
                  <a:moveTo>
                    <a:pt x="180" y="112"/>
                  </a:moveTo>
                  <a:lnTo>
                    <a:pt x="180" y="112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0" y="112"/>
                  </a:lnTo>
                  <a:lnTo>
                    <a:pt x="180" y="112"/>
                  </a:lnTo>
                  <a:close/>
                  <a:moveTo>
                    <a:pt x="322" y="176"/>
                  </a:moveTo>
                  <a:lnTo>
                    <a:pt x="322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2" y="176"/>
                  </a:lnTo>
                  <a:close/>
                  <a:moveTo>
                    <a:pt x="368" y="96"/>
                  </a:moveTo>
                  <a:lnTo>
                    <a:pt x="368" y="96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8"/>
                  </a:lnTo>
                  <a:lnTo>
                    <a:pt x="368" y="96"/>
                  </a:lnTo>
                  <a:lnTo>
                    <a:pt x="368" y="96"/>
                  </a:lnTo>
                  <a:close/>
                  <a:moveTo>
                    <a:pt x="360" y="107"/>
                  </a:moveTo>
                  <a:lnTo>
                    <a:pt x="360" y="107"/>
                  </a:lnTo>
                  <a:lnTo>
                    <a:pt x="360" y="106"/>
                  </a:lnTo>
                  <a:lnTo>
                    <a:pt x="360" y="106"/>
                  </a:lnTo>
                  <a:lnTo>
                    <a:pt x="360" y="107"/>
                  </a:lnTo>
                  <a:lnTo>
                    <a:pt x="360" y="107"/>
                  </a:lnTo>
                  <a:close/>
                  <a:moveTo>
                    <a:pt x="182" y="153"/>
                  </a:moveTo>
                  <a:lnTo>
                    <a:pt x="182" y="153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3"/>
                  </a:lnTo>
                  <a:lnTo>
                    <a:pt x="182" y="153"/>
                  </a:lnTo>
                  <a:close/>
                  <a:moveTo>
                    <a:pt x="191" y="147"/>
                  </a:moveTo>
                  <a:lnTo>
                    <a:pt x="191" y="147"/>
                  </a:lnTo>
                  <a:lnTo>
                    <a:pt x="190" y="147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91" y="147"/>
                  </a:lnTo>
                  <a:lnTo>
                    <a:pt x="191" y="147"/>
                  </a:lnTo>
                  <a:close/>
                  <a:moveTo>
                    <a:pt x="84" y="109"/>
                  </a:move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4" y="109"/>
                  </a:lnTo>
                  <a:lnTo>
                    <a:pt x="84" y="109"/>
                  </a:lnTo>
                  <a:close/>
                  <a:moveTo>
                    <a:pt x="278" y="79"/>
                  </a:moveTo>
                  <a:lnTo>
                    <a:pt x="278" y="79"/>
                  </a:lnTo>
                  <a:lnTo>
                    <a:pt x="278" y="77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78" y="79"/>
                  </a:lnTo>
                  <a:lnTo>
                    <a:pt x="278" y="79"/>
                  </a:lnTo>
                  <a:close/>
                  <a:moveTo>
                    <a:pt x="201" y="266"/>
                  </a:moveTo>
                  <a:lnTo>
                    <a:pt x="201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1" y="266"/>
                  </a:lnTo>
                  <a:lnTo>
                    <a:pt x="201" y="266"/>
                  </a:lnTo>
                  <a:close/>
                  <a:moveTo>
                    <a:pt x="229" y="213"/>
                  </a:moveTo>
                  <a:lnTo>
                    <a:pt x="229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9" y="213"/>
                  </a:lnTo>
                  <a:lnTo>
                    <a:pt x="229" y="213"/>
                  </a:lnTo>
                  <a:close/>
                  <a:moveTo>
                    <a:pt x="265" y="200"/>
                  </a:moveTo>
                  <a:lnTo>
                    <a:pt x="265" y="200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67" y="199"/>
                  </a:lnTo>
                  <a:lnTo>
                    <a:pt x="267" y="199"/>
                  </a:lnTo>
                  <a:lnTo>
                    <a:pt x="265" y="200"/>
                  </a:lnTo>
                  <a:lnTo>
                    <a:pt x="265" y="200"/>
                  </a:lnTo>
                  <a:close/>
                  <a:moveTo>
                    <a:pt x="239" y="135"/>
                  </a:moveTo>
                  <a:lnTo>
                    <a:pt x="239" y="135"/>
                  </a:lnTo>
                  <a:lnTo>
                    <a:pt x="239" y="135"/>
                  </a:lnTo>
                  <a:lnTo>
                    <a:pt x="239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9" y="134"/>
                  </a:lnTo>
                  <a:lnTo>
                    <a:pt x="239" y="134"/>
                  </a:lnTo>
                  <a:lnTo>
                    <a:pt x="239" y="135"/>
                  </a:lnTo>
                  <a:lnTo>
                    <a:pt x="239" y="135"/>
                  </a:lnTo>
                  <a:close/>
                  <a:moveTo>
                    <a:pt x="303" y="202"/>
                  </a:moveTo>
                  <a:lnTo>
                    <a:pt x="303" y="202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03" y="202"/>
                  </a:lnTo>
                  <a:lnTo>
                    <a:pt x="303" y="202"/>
                  </a:lnTo>
                  <a:close/>
                  <a:moveTo>
                    <a:pt x="246" y="225"/>
                  </a:moveTo>
                  <a:lnTo>
                    <a:pt x="246" y="225"/>
                  </a:lnTo>
                  <a:lnTo>
                    <a:pt x="248" y="229"/>
                  </a:lnTo>
                  <a:lnTo>
                    <a:pt x="248" y="229"/>
                  </a:lnTo>
                  <a:lnTo>
                    <a:pt x="248" y="227"/>
                  </a:lnTo>
                  <a:lnTo>
                    <a:pt x="246" y="225"/>
                  </a:lnTo>
                  <a:lnTo>
                    <a:pt x="246" y="225"/>
                  </a:lnTo>
                  <a:close/>
                  <a:moveTo>
                    <a:pt x="291" y="224"/>
                  </a:moveTo>
                  <a:lnTo>
                    <a:pt x="291" y="224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4"/>
                  </a:lnTo>
                  <a:lnTo>
                    <a:pt x="291" y="224"/>
                  </a:lnTo>
                  <a:close/>
                  <a:moveTo>
                    <a:pt x="362" y="148"/>
                  </a:move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2" y="148"/>
                  </a:lnTo>
                  <a:lnTo>
                    <a:pt x="362" y="148"/>
                  </a:lnTo>
                  <a:close/>
                  <a:moveTo>
                    <a:pt x="43" y="150"/>
                  </a:moveTo>
                  <a:lnTo>
                    <a:pt x="43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50"/>
                  </a:lnTo>
                  <a:lnTo>
                    <a:pt x="43" y="150"/>
                  </a:lnTo>
                  <a:close/>
                  <a:moveTo>
                    <a:pt x="196" y="58"/>
                  </a:move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4" y="57"/>
                  </a:lnTo>
                  <a:lnTo>
                    <a:pt x="194" y="57"/>
                  </a:lnTo>
                  <a:lnTo>
                    <a:pt x="196" y="58"/>
                  </a:lnTo>
                  <a:lnTo>
                    <a:pt x="196" y="58"/>
                  </a:lnTo>
                  <a:close/>
                  <a:moveTo>
                    <a:pt x="253" y="206"/>
                  </a:moveTo>
                  <a:lnTo>
                    <a:pt x="253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6"/>
                  </a:lnTo>
                  <a:lnTo>
                    <a:pt x="253" y="206"/>
                  </a:lnTo>
                  <a:close/>
                  <a:moveTo>
                    <a:pt x="254" y="216"/>
                  </a:moveTo>
                  <a:lnTo>
                    <a:pt x="254" y="216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6"/>
                  </a:lnTo>
                  <a:close/>
                  <a:moveTo>
                    <a:pt x="89" y="82"/>
                  </a:moveTo>
                  <a:lnTo>
                    <a:pt x="89" y="82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89" y="82"/>
                  </a:lnTo>
                  <a:close/>
                  <a:moveTo>
                    <a:pt x="237" y="170"/>
                  </a:moveTo>
                  <a:lnTo>
                    <a:pt x="237" y="170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0"/>
                  </a:lnTo>
                  <a:lnTo>
                    <a:pt x="237" y="170"/>
                  </a:lnTo>
                  <a:close/>
                  <a:moveTo>
                    <a:pt x="377" y="126"/>
                  </a:moveTo>
                  <a:lnTo>
                    <a:pt x="377" y="126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6"/>
                  </a:lnTo>
                  <a:lnTo>
                    <a:pt x="377" y="126"/>
                  </a:lnTo>
                  <a:close/>
                  <a:moveTo>
                    <a:pt x="302" y="88"/>
                  </a:moveTo>
                  <a:lnTo>
                    <a:pt x="302" y="88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88"/>
                  </a:lnTo>
                  <a:lnTo>
                    <a:pt x="302" y="88"/>
                  </a:lnTo>
                  <a:close/>
                  <a:moveTo>
                    <a:pt x="254" y="104"/>
                  </a:moveTo>
                  <a:lnTo>
                    <a:pt x="254" y="104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4" y="104"/>
                  </a:lnTo>
                  <a:lnTo>
                    <a:pt x="254" y="104"/>
                  </a:lnTo>
                  <a:close/>
                  <a:moveTo>
                    <a:pt x="81" y="104"/>
                  </a:move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close/>
                  <a:moveTo>
                    <a:pt x="246" y="115"/>
                  </a:moveTo>
                  <a:lnTo>
                    <a:pt x="246" y="115"/>
                  </a:lnTo>
                  <a:lnTo>
                    <a:pt x="245" y="115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6" y="115"/>
                  </a:lnTo>
                  <a:lnTo>
                    <a:pt x="246" y="115"/>
                  </a:lnTo>
                  <a:close/>
                  <a:moveTo>
                    <a:pt x="242" y="117"/>
                  </a:moveTo>
                  <a:lnTo>
                    <a:pt x="242" y="117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7"/>
                  </a:lnTo>
                  <a:lnTo>
                    <a:pt x="242" y="117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1" y="188"/>
                  </a:lnTo>
                  <a:lnTo>
                    <a:pt x="261" y="188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257" y="192"/>
                  </a:moveTo>
                  <a:lnTo>
                    <a:pt x="257" y="192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2"/>
                  </a:lnTo>
                  <a:lnTo>
                    <a:pt x="257" y="192"/>
                  </a:lnTo>
                  <a:close/>
                  <a:moveTo>
                    <a:pt x="138" y="203"/>
                  </a:moveTo>
                  <a:lnTo>
                    <a:pt x="138" y="203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3"/>
                  </a:lnTo>
                  <a:lnTo>
                    <a:pt x="138" y="203"/>
                  </a:lnTo>
                  <a:close/>
                  <a:moveTo>
                    <a:pt x="306" y="199"/>
                  </a:moveTo>
                  <a:lnTo>
                    <a:pt x="306" y="199"/>
                  </a:lnTo>
                  <a:lnTo>
                    <a:pt x="306" y="199"/>
                  </a:lnTo>
                  <a:lnTo>
                    <a:pt x="306" y="199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6" y="199"/>
                  </a:lnTo>
                  <a:lnTo>
                    <a:pt x="306" y="199"/>
                  </a:lnTo>
                  <a:close/>
                  <a:moveTo>
                    <a:pt x="218" y="235"/>
                  </a:moveTo>
                  <a:lnTo>
                    <a:pt x="218" y="235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8" y="235"/>
                  </a:lnTo>
                  <a:lnTo>
                    <a:pt x="218" y="235"/>
                  </a:lnTo>
                  <a:close/>
                  <a:moveTo>
                    <a:pt x="210" y="235"/>
                  </a:moveTo>
                  <a:lnTo>
                    <a:pt x="210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10" y="235"/>
                  </a:lnTo>
                  <a:lnTo>
                    <a:pt x="210" y="235"/>
                  </a:lnTo>
                  <a:close/>
                  <a:moveTo>
                    <a:pt x="381" y="135"/>
                  </a:moveTo>
                  <a:lnTo>
                    <a:pt x="381" y="135"/>
                  </a:lnTo>
                  <a:lnTo>
                    <a:pt x="381" y="134"/>
                  </a:lnTo>
                  <a:lnTo>
                    <a:pt x="381" y="134"/>
                  </a:lnTo>
                  <a:lnTo>
                    <a:pt x="381" y="135"/>
                  </a:lnTo>
                  <a:lnTo>
                    <a:pt x="381" y="135"/>
                  </a:lnTo>
                  <a:close/>
                  <a:moveTo>
                    <a:pt x="347" y="162"/>
                  </a:moveTo>
                  <a:lnTo>
                    <a:pt x="347" y="162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7" y="162"/>
                  </a:lnTo>
                  <a:close/>
                  <a:moveTo>
                    <a:pt x="139" y="165"/>
                  </a:moveTo>
                  <a:lnTo>
                    <a:pt x="139" y="165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39" y="165"/>
                  </a:lnTo>
                  <a:close/>
                  <a:moveTo>
                    <a:pt x="273" y="202"/>
                  </a:moveTo>
                  <a:lnTo>
                    <a:pt x="273" y="202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2" y="203"/>
                  </a:lnTo>
                  <a:lnTo>
                    <a:pt x="272" y="203"/>
                  </a:lnTo>
                  <a:lnTo>
                    <a:pt x="273" y="203"/>
                  </a:lnTo>
                  <a:lnTo>
                    <a:pt x="273" y="203"/>
                  </a:lnTo>
                  <a:lnTo>
                    <a:pt x="273" y="202"/>
                  </a:lnTo>
                  <a:lnTo>
                    <a:pt x="273" y="202"/>
                  </a:lnTo>
                  <a:close/>
                  <a:moveTo>
                    <a:pt x="343" y="90"/>
                  </a:moveTo>
                  <a:lnTo>
                    <a:pt x="343" y="90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3" y="91"/>
                  </a:lnTo>
                  <a:lnTo>
                    <a:pt x="343" y="91"/>
                  </a:lnTo>
                  <a:lnTo>
                    <a:pt x="343" y="90"/>
                  </a:lnTo>
                  <a:lnTo>
                    <a:pt x="343" y="90"/>
                  </a:lnTo>
                  <a:close/>
                  <a:moveTo>
                    <a:pt x="297" y="169"/>
                  </a:moveTo>
                  <a:lnTo>
                    <a:pt x="297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close/>
                  <a:moveTo>
                    <a:pt x="335" y="188"/>
                  </a:move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close/>
                  <a:moveTo>
                    <a:pt x="198" y="172"/>
                  </a:move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2"/>
                  </a:lnTo>
                  <a:lnTo>
                    <a:pt x="198" y="172"/>
                  </a:lnTo>
                  <a:close/>
                  <a:moveTo>
                    <a:pt x="399" y="126"/>
                  </a:move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399" y="124"/>
                  </a:lnTo>
                  <a:lnTo>
                    <a:pt x="399" y="124"/>
                  </a:lnTo>
                  <a:lnTo>
                    <a:pt x="399" y="126"/>
                  </a:lnTo>
                  <a:lnTo>
                    <a:pt x="399" y="126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close/>
                  <a:moveTo>
                    <a:pt x="325" y="192"/>
                  </a:moveTo>
                  <a:lnTo>
                    <a:pt x="325" y="192"/>
                  </a:lnTo>
                  <a:lnTo>
                    <a:pt x="325" y="191"/>
                  </a:lnTo>
                  <a:lnTo>
                    <a:pt x="325" y="191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close/>
                  <a:moveTo>
                    <a:pt x="193" y="178"/>
                  </a:moveTo>
                  <a:lnTo>
                    <a:pt x="193" y="178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78"/>
                  </a:lnTo>
                  <a:lnTo>
                    <a:pt x="193" y="178"/>
                  </a:lnTo>
                  <a:close/>
                  <a:moveTo>
                    <a:pt x="355" y="104"/>
                  </a:moveTo>
                  <a:lnTo>
                    <a:pt x="355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5" y="104"/>
                  </a:lnTo>
                  <a:lnTo>
                    <a:pt x="355" y="104"/>
                  </a:lnTo>
                  <a:close/>
                  <a:moveTo>
                    <a:pt x="357" y="129"/>
                  </a:move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29"/>
                  </a:lnTo>
                  <a:close/>
                  <a:moveTo>
                    <a:pt x="232" y="232"/>
                  </a:moveTo>
                  <a:lnTo>
                    <a:pt x="232" y="232"/>
                  </a:lnTo>
                  <a:lnTo>
                    <a:pt x="234" y="232"/>
                  </a:lnTo>
                  <a:lnTo>
                    <a:pt x="234" y="232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2" y="232"/>
                  </a:lnTo>
                  <a:lnTo>
                    <a:pt x="232" y="232"/>
                  </a:lnTo>
                  <a:close/>
                  <a:moveTo>
                    <a:pt x="131" y="145"/>
                  </a:move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1" y="145"/>
                  </a:lnTo>
                  <a:lnTo>
                    <a:pt x="131" y="145"/>
                  </a:lnTo>
                  <a:close/>
                  <a:moveTo>
                    <a:pt x="294" y="230"/>
                  </a:move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close/>
                  <a:moveTo>
                    <a:pt x="382" y="117"/>
                  </a:move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7"/>
                  </a:lnTo>
                  <a:lnTo>
                    <a:pt x="382" y="117"/>
                  </a:lnTo>
                  <a:close/>
                  <a:moveTo>
                    <a:pt x="164" y="222"/>
                  </a:moveTo>
                  <a:lnTo>
                    <a:pt x="164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2"/>
                  </a:lnTo>
                  <a:lnTo>
                    <a:pt x="164" y="222"/>
                  </a:lnTo>
                  <a:close/>
                  <a:moveTo>
                    <a:pt x="177" y="222"/>
                  </a:moveTo>
                  <a:lnTo>
                    <a:pt x="177" y="222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7" y="222"/>
                  </a:lnTo>
                  <a:lnTo>
                    <a:pt x="177" y="222"/>
                  </a:lnTo>
                  <a:close/>
                  <a:moveTo>
                    <a:pt x="287" y="112"/>
                  </a:moveTo>
                  <a:lnTo>
                    <a:pt x="287" y="112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7" y="113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2"/>
                  </a:lnTo>
                  <a:close/>
                  <a:moveTo>
                    <a:pt x="125" y="112"/>
                  </a:moveTo>
                  <a:lnTo>
                    <a:pt x="125" y="112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close/>
                  <a:moveTo>
                    <a:pt x="149" y="169"/>
                  </a:moveTo>
                  <a:lnTo>
                    <a:pt x="149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49" y="169"/>
                  </a:lnTo>
                  <a:lnTo>
                    <a:pt x="149" y="169"/>
                  </a:lnTo>
                  <a:close/>
                  <a:moveTo>
                    <a:pt x="56" y="124"/>
                  </a:move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6" y="124"/>
                  </a:lnTo>
                  <a:close/>
                  <a:moveTo>
                    <a:pt x="275" y="251"/>
                  </a:moveTo>
                  <a:lnTo>
                    <a:pt x="275" y="251"/>
                  </a:lnTo>
                  <a:lnTo>
                    <a:pt x="275" y="251"/>
                  </a:lnTo>
                  <a:lnTo>
                    <a:pt x="275" y="251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51"/>
                  </a:lnTo>
                  <a:lnTo>
                    <a:pt x="275" y="251"/>
                  </a:lnTo>
                  <a:close/>
                  <a:moveTo>
                    <a:pt x="231" y="123"/>
                  </a:moveTo>
                  <a:lnTo>
                    <a:pt x="231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1" y="123"/>
                  </a:lnTo>
                  <a:lnTo>
                    <a:pt x="231" y="123"/>
                  </a:lnTo>
                  <a:close/>
                  <a:moveTo>
                    <a:pt x="106" y="200"/>
                  </a:move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6" y="2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76"/>
            <p:cNvSpPr>
              <a:spLocks noEditPoints="1"/>
            </p:cNvSpPr>
            <p:nvPr/>
          </p:nvSpPr>
          <p:spPr bwMode="auto">
            <a:xfrm>
              <a:off x="5902423" y="1943448"/>
              <a:ext cx="665163" cy="328613"/>
            </a:xfrm>
            <a:custGeom>
              <a:gdLst>
                <a:gd fmla="*/ 148 w 419" name="T0"/>
                <a:gd fmla="*/ 141 h 207" name="T1"/>
                <a:gd fmla="*/ 113 w 419" name="T2"/>
                <a:gd fmla="*/ 89 h 207" name="T3"/>
                <a:gd fmla="*/ 88 w 419" name="T4"/>
                <a:gd fmla="*/ 70 h 207" name="T5"/>
                <a:gd fmla="*/ 49 w 419" name="T6"/>
                <a:gd fmla="*/ 172 h 207" name="T7"/>
                <a:gd fmla="*/ 83 w 419" name="T8"/>
                <a:gd fmla="*/ 24 h 207" name="T9"/>
                <a:gd fmla="*/ 400 w 419" name="T10"/>
                <a:gd fmla="*/ 71 h 207" name="T11"/>
                <a:gd fmla="*/ 355 w 419" name="T12"/>
                <a:gd fmla="*/ 127 h 207" name="T13"/>
                <a:gd fmla="*/ 331 w 419" name="T14"/>
                <a:gd fmla="*/ 62 h 207" name="T15"/>
                <a:gd fmla="*/ 288 w 419" name="T16"/>
                <a:gd fmla="*/ 147 h 207" name="T17"/>
                <a:gd fmla="*/ 236 w 419" name="T18"/>
                <a:gd fmla="*/ 133 h 207" name="T19"/>
                <a:gd fmla="*/ 214 w 419" name="T20"/>
                <a:gd fmla="*/ 103 h 207" name="T21"/>
                <a:gd fmla="*/ 178 w 419" name="T22"/>
                <a:gd fmla="*/ 120 h 207" name="T23"/>
                <a:gd fmla="*/ 71 w 419" name="T24"/>
                <a:gd fmla="*/ 37 h 207" name="T25"/>
                <a:gd fmla="*/ 359 w 419" name="T26"/>
                <a:gd fmla="*/ 21 h 207" name="T27"/>
                <a:gd fmla="*/ 314 w 419" name="T28"/>
                <a:gd fmla="*/ 54 h 207" name="T29"/>
                <a:gd fmla="*/ 142 w 419" name="T30"/>
                <a:gd fmla="*/ 22 h 207" name="T31"/>
                <a:gd fmla="*/ 134 w 419" name="T32"/>
                <a:gd fmla="*/ 106 h 207" name="T33"/>
                <a:gd fmla="*/ 58 w 419" name="T34"/>
                <a:gd fmla="*/ 128 h 207" name="T35"/>
                <a:gd fmla="*/ 50 w 419" name="T36"/>
                <a:gd fmla="*/ 89 h 207" name="T37"/>
                <a:gd fmla="*/ 210 w 419" name="T38"/>
                <a:gd fmla="*/ 41 h 207" name="T39"/>
                <a:gd fmla="*/ 246 w 419" name="T40"/>
                <a:gd fmla="*/ 60 h 207" name="T41"/>
                <a:gd fmla="*/ 52 w 419" name="T42"/>
                <a:gd fmla="*/ 114 h 207" name="T43"/>
                <a:gd fmla="*/ 363 w 419" name="T44"/>
                <a:gd fmla="*/ 100 h 207" name="T45"/>
                <a:gd fmla="*/ 170 w 419" name="T46"/>
                <a:gd fmla="*/ 127 h 207" name="T47"/>
                <a:gd fmla="*/ 353 w 419" name="T48"/>
                <a:gd fmla="*/ 56 h 207" name="T49"/>
                <a:gd fmla="*/ 221 w 419" name="T50"/>
                <a:gd fmla="*/ 101 h 207" name="T51"/>
                <a:gd fmla="*/ 336 w 419" name="T52"/>
                <a:gd fmla="*/ 71 h 207" name="T53"/>
                <a:gd fmla="*/ 71 w 419" name="T54"/>
                <a:gd fmla="*/ 109 h 207" name="T55"/>
                <a:gd fmla="*/ 25 w 419" name="T56"/>
                <a:gd fmla="*/ 123 h 207" name="T57"/>
                <a:gd fmla="*/ 329 w 419" name="T58"/>
                <a:gd fmla="*/ 87 h 207" name="T59"/>
                <a:gd fmla="*/ 20 w 419" name="T60"/>
                <a:gd fmla="*/ 100 h 207" name="T61"/>
                <a:gd fmla="*/ 230 w 419" name="T62"/>
                <a:gd fmla="*/ 40 h 207" name="T63"/>
                <a:gd fmla="*/ 292 w 419" name="T64"/>
                <a:gd fmla="*/ 52 h 207" name="T65"/>
                <a:gd fmla="*/ 352 w 419" name="T66"/>
                <a:gd fmla="*/ 41 h 207" name="T67"/>
                <a:gd fmla="*/ 150 w 419" name="T68"/>
                <a:gd fmla="*/ 65 h 207" name="T69"/>
                <a:gd fmla="*/ 172 w 419" name="T70"/>
                <a:gd fmla="*/ 116 h 207" name="T71"/>
                <a:gd fmla="*/ 299 w 419" name="T72"/>
                <a:gd fmla="*/ 56 h 207" name="T73"/>
                <a:gd fmla="*/ 339 w 419" name="T74"/>
                <a:gd fmla="*/ 41 h 207" name="T75"/>
                <a:gd fmla="*/ 341 w 419" name="T76"/>
                <a:gd fmla="*/ 101 h 207" name="T77"/>
                <a:gd fmla="*/ 276 w 419" name="T78"/>
                <a:gd fmla="*/ 38 h 207" name="T79"/>
                <a:gd fmla="*/ 227 w 419" name="T80"/>
                <a:gd fmla="*/ 112 h 207" name="T81"/>
                <a:gd fmla="*/ 366 w 419" name="T82"/>
                <a:gd fmla="*/ 71 h 207" name="T83"/>
                <a:gd fmla="*/ 216 w 419" name="T84"/>
                <a:gd fmla="*/ 134 h 207" name="T85"/>
                <a:gd fmla="*/ 320 w 419" name="T86"/>
                <a:gd fmla="*/ 27 h 207" name="T87"/>
                <a:gd fmla="*/ 213 w 419" name="T88"/>
                <a:gd fmla="*/ 171 h 207" name="T89"/>
                <a:gd fmla="*/ 258 w 419" name="T90"/>
                <a:gd fmla="*/ 130 h 207" name="T91"/>
                <a:gd fmla="*/ 129 w 419" name="T92"/>
                <a:gd fmla="*/ 38 h 207" name="T93"/>
                <a:gd fmla="*/ 367 w 419" name="T94"/>
                <a:gd fmla="*/ 87 h 207" name="T95"/>
                <a:gd fmla="*/ 176 w 419" name="T96"/>
                <a:gd fmla="*/ 89 h 207" name="T97"/>
                <a:gd fmla="*/ 137 w 419" name="T98"/>
                <a:gd fmla="*/ 122 h 207" name="T99"/>
                <a:gd fmla="*/ 247 w 419" name="T100"/>
                <a:gd fmla="*/ 51 h 207" name="T101"/>
                <a:gd fmla="*/ 298 w 419" name="T102"/>
                <a:gd fmla="*/ 120 h 207" name="T103"/>
                <a:gd fmla="*/ 63 w 419" name="T104"/>
                <a:gd fmla="*/ 114 h 207" name="T105"/>
                <a:gd fmla="*/ 140 w 419" name="T106"/>
                <a:gd fmla="*/ 35 h 207" name="T107"/>
                <a:gd fmla="*/ 20 w 419" name="T108"/>
                <a:gd fmla="*/ 131 h 207" name="T109"/>
                <a:gd fmla="*/ 131 w 419" name="T110"/>
                <a:gd fmla="*/ 120 h 207" name="T111"/>
                <a:gd fmla="*/ 397 w 419" name="T112"/>
                <a:gd fmla="*/ 111 h 207" name="T113"/>
                <a:gd fmla="*/ 216 w 419" name="T114"/>
                <a:gd fmla="*/ 141 h 207" name="T115"/>
                <a:gd fmla="*/ 153 w 419" name="T116"/>
                <a:gd fmla="*/ 93 h 207" name="T117"/>
                <a:gd fmla="*/ 128 w 419" name="T118"/>
                <a:gd fmla="*/ 114 h 207" name="T119"/>
                <a:gd fmla="*/ 375 w 419" name="T120"/>
                <a:gd fmla="*/ 48 h 207" name="T121"/>
                <a:gd fmla="*/ 334 w 419" name="T122"/>
                <a:gd fmla="*/ 117 h 207" name="T123"/>
                <a:gd fmla="*/ 139 w 419" name="T124"/>
                <a:gd fmla="*/ 27 h 207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06" w="419">
                  <a:moveTo>
                    <a:pt x="178" y="120"/>
                  </a:moveTo>
                  <a:lnTo>
                    <a:pt x="178" y="120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5" y="136"/>
                  </a:lnTo>
                  <a:lnTo>
                    <a:pt x="175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5" y="157"/>
                  </a:lnTo>
                  <a:lnTo>
                    <a:pt x="162" y="149"/>
                  </a:lnTo>
                  <a:lnTo>
                    <a:pt x="162" y="149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56" y="134"/>
                  </a:lnTo>
                  <a:lnTo>
                    <a:pt x="156" y="134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0" y="133"/>
                  </a:lnTo>
                  <a:lnTo>
                    <a:pt x="150" y="133"/>
                  </a:lnTo>
                  <a:lnTo>
                    <a:pt x="153" y="134"/>
                  </a:lnTo>
                  <a:lnTo>
                    <a:pt x="153" y="134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3" y="149"/>
                  </a:lnTo>
                  <a:lnTo>
                    <a:pt x="140" y="155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5" y="133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1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16" y="149"/>
                  </a:lnTo>
                  <a:lnTo>
                    <a:pt x="116" y="149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100"/>
                  </a:lnTo>
                  <a:lnTo>
                    <a:pt x="110" y="100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2" y="89"/>
                  </a:lnTo>
                  <a:lnTo>
                    <a:pt x="112" y="89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0" y="86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8" y="41"/>
                  </a:lnTo>
                  <a:lnTo>
                    <a:pt x="98" y="41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1" y="57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88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5" y="138"/>
                  </a:lnTo>
                  <a:lnTo>
                    <a:pt x="75" y="138"/>
                  </a:lnTo>
                  <a:lnTo>
                    <a:pt x="79" y="138"/>
                  </a:lnTo>
                  <a:lnTo>
                    <a:pt x="79" y="138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1" y="150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6" y="152"/>
                  </a:lnTo>
                  <a:lnTo>
                    <a:pt x="66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58" y="168"/>
                  </a:lnTo>
                  <a:lnTo>
                    <a:pt x="58" y="168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5" y="177"/>
                  </a:lnTo>
                  <a:lnTo>
                    <a:pt x="55" y="177"/>
                  </a:lnTo>
                  <a:lnTo>
                    <a:pt x="52" y="174"/>
                  </a:lnTo>
                  <a:lnTo>
                    <a:pt x="52" y="17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4" y="134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1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" y="139"/>
                  </a:lnTo>
                  <a:lnTo>
                    <a:pt x="3" y="127"/>
                  </a:lnTo>
                  <a:lnTo>
                    <a:pt x="6" y="114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9" y="84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50" y="4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16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43" y="16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83" y="22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8" y="27"/>
                  </a:lnTo>
                  <a:lnTo>
                    <a:pt x="236" y="2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60" y="8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82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34" y="2"/>
                  </a:lnTo>
                  <a:lnTo>
                    <a:pt x="352" y="7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9" y="16"/>
                  </a:lnTo>
                  <a:lnTo>
                    <a:pt x="375" y="22"/>
                  </a:lnTo>
                  <a:lnTo>
                    <a:pt x="383" y="29"/>
                  </a:lnTo>
                  <a:lnTo>
                    <a:pt x="383" y="29"/>
                  </a:lnTo>
                  <a:lnTo>
                    <a:pt x="386" y="34"/>
                  </a:lnTo>
                  <a:lnTo>
                    <a:pt x="386" y="34"/>
                  </a:lnTo>
                  <a:lnTo>
                    <a:pt x="393" y="41"/>
                  </a:lnTo>
                  <a:lnTo>
                    <a:pt x="397" y="49"/>
                  </a:lnTo>
                  <a:lnTo>
                    <a:pt x="397" y="49"/>
                  </a:lnTo>
                  <a:lnTo>
                    <a:pt x="407" y="68"/>
                  </a:lnTo>
                  <a:lnTo>
                    <a:pt x="407" y="68"/>
                  </a:lnTo>
                  <a:lnTo>
                    <a:pt x="411" y="78"/>
                  </a:lnTo>
                  <a:lnTo>
                    <a:pt x="415" y="89"/>
                  </a:lnTo>
                  <a:lnTo>
                    <a:pt x="415" y="89"/>
                  </a:lnTo>
                  <a:lnTo>
                    <a:pt x="418" y="109"/>
                  </a:lnTo>
                  <a:lnTo>
                    <a:pt x="418" y="109"/>
                  </a:lnTo>
                  <a:lnTo>
                    <a:pt x="419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5"/>
                  </a:lnTo>
                  <a:lnTo>
                    <a:pt x="415" y="125"/>
                  </a:lnTo>
                  <a:lnTo>
                    <a:pt x="415" y="125"/>
                  </a:lnTo>
                  <a:lnTo>
                    <a:pt x="413" y="120"/>
                  </a:lnTo>
                  <a:lnTo>
                    <a:pt x="413" y="120"/>
                  </a:lnTo>
                  <a:lnTo>
                    <a:pt x="411" y="108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7" y="86"/>
                  </a:lnTo>
                  <a:lnTo>
                    <a:pt x="407" y="86"/>
                  </a:lnTo>
                  <a:lnTo>
                    <a:pt x="400" y="71"/>
                  </a:lnTo>
                  <a:lnTo>
                    <a:pt x="400" y="71"/>
                  </a:lnTo>
                  <a:lnTo>
                    <a:pt x="397" y="63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9" y="73"/>
                  </a:lnTo>
                  <a:lnTo>
                    <a:pt x="404" y="89"/>
                  </a:lnTo>
                  <a:lnTo>
                    <a:pt x="404" y="89"/>
                  </a:lnTo>
                  <a:lnTo>
                    <a:pt x="404" y="90"/>
                  </a:lnTo>
                  <a:lnTo>
                    <a:pt x="404" y="90"/>
                  </a:lnTo>
                  <a:lnTo>
                    <a:pt x="407" y="98"/>
                  </a:lnTo>
                  <a:lnTo>
                    <a:pt x="410" y="106"/>
                  </a:lnTo>
                  <a:lnTo>
                    <a:pt x="410" y="106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05" y="123"/>
                  </a:lnTo>
                  <a:lnTo>
                    <a:pt x="405" y="123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3"/>
                  </a:lnTo>
                  <a:lnTo>
                    <a:pt x="404" y="123"/>
                  </a:lnTo>
                  <a:lnTo>
                    <a:pt x="400" y="122"/>
                  </a:lnTo>
                  <a:lnTo>
                    <a:pt x="400" y="122"/>
                  </a:lnTo>
                  <a:lnTo>
                    <a:pt x="391" y="117"/>
                  </a:lnTo>
                  <a:lnTo>
                    <a:pt x="391" y="117"/>
                  </a:lnTo>
                  <a:lnTo>
                    <a:pt x="389" y="116"/>
                  </a:lnTo>
                  <a:lnTo>
                    <a:pt x="389" y="116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8"/>
                  </a:lnTo>
                  <a:lnTo>
                    <a:pt x="386" y="108"/>
                  </a:lnTo>
                  <a:lnTo>
                    <a:pt x="385" y="114"/>
                  </a:lnTo>
                  <a:lnTo>
                    <a:pt x="385" y="114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78" y="111"/>
                  </a:lnTo>
                  <a:lnTo>
                    <a:pt x="378" y="111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2" y="112"/>
                  </a:lnTo>
                  <a:lnTo>
                    <a:pt x="372" y="112"/>
                  </a:lnTo>
                  <a:lnTo>
                    <a:pt x="367" y="114"/>
                  </a:lnTo>
                  <a:lnTo>
                    <a:pt x="367" y="114"/>
                  </a:lnTo>
                  <a:lnTo>
                    <a:pt x="366" y="117"/>
                  </a:lnTo>
                  <a:lnTo>
                    <a:pt x="366" y="119"/>
                  </a:lnTo>
                  <a:lnTo>
                    <a:pt x="366" y="119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59" y="136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5" y="128"/>
                  </a:lnTo>
                  <a:lnTo>
                    <a:pt x="355" y="128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6" y="125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345" y="112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20"/>
                  </a:lnTo>
                  <a:lnTo>
                    <a:pt x="337" y="122"/>
                  </a:lnTo>
                  <a:lnTo>
                    <a:pt x="337" y="122"/>
                  </a:lnTo>
                  <a:lnTo>
                    <a:pt x="337" y="123"/>
                  </a:lnTo>
                  <a:lnTo>
                    <a:pt x="337" y="123"/>
                  </a:lnTo>
                  <a:lnTo>
                    <a:pt x="331" y="134"/>
                  </a:lnTo>
                  <a:lnTo>
                    <a:pt x="331" y="134"/>
                  </a:lnTo>
                  <a:lnTo>
                    <a:pt x="329" y="136"/>
                  </a:lnTo>
                  <a:lnTo>
                    <a:pt x="329" y="136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31" y="125"/>
                  </a:lnTo>
                  <a:lnTo>
                    <a:pt x="331" y="125"/>
                  </a:lnTo>
                  <a:lnTo>
                    <a:pt x="333" y="122"/>
                  </a:lnTo>
                  <a:lnTo>
                    <a:pt x="333" y="122"/>
                  </a:lnTo>
                  <a:lnTo>
                    <a:pt x="333" y="120"/>
                  </a:lnTo>
                  <a:lnTo>
                    <a:pt x="333" y="120"/>
                  </a:lnTo>
                  <a:lnTo>
                    <a:pt x="331" y="117"/>
                  </a:lnTo>
                  <a:lnTo>
                    <a:pt x="331" y="117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9" y="104"/>
                  </a:lnTo>
                  <a:lnTo>
                    <a:pt x="329" y="104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3"/>
                  </a:lnTo>
                  <a:lnTo>
                    <a:pt x="329" y="73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29" y="67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62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62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31" y="51"/>
                  </a:lnTo>
                  <a:lnTo>
                    <a:pt x="331" y="51"/>
                  </a:lnTo>
                  <a:lnTo>
                    <a:pt x="331" y="49"/>
                  </a:lnTo>
                  <a:lnTo>
                    <a:pt x="331" y="46"/>
                  </a:lnTo>
                  <a:lnTo>
                    <a:pt x="331" y="46"/>
                  </a:lnTo>
                  <a:lnTo>
                    <a:pt x="326" y="49"/>
                  </a:lnTo>
                  <a:lnTo>
                    <a:pt x="326" y="49"/>
                  </a:lnTo>
                  <a:lnTo>
                    <a:pt x="325" y="48"/>
                  </a:lnTo>
                  <a:lnTo>
                    <a:pt x="325" y="48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8" y="40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5" y="43"/>
                  </a:lnTo>
                  <a:lnTo>
                    <a:pt x="323" y="46"/>
                  </a:lnTo>
                  <a:lnTo>
                    <a:pt x="323" y="46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8" y="51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4" y="63"/>
                  </a:lnTo>
                  <a:lnTo>
                    <a:pt x="314" y="63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09" y="79"/>
                  </a:lnTo>
                  <a:lnTo>
                    <a:pt x="309" y="7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7" y="90"/>
                  </a:lnTo>
                  <a:lnTo>
                    <a:pt x="306" y="90"/>
                  </a:lnTo>
                  <a:lnTo>
                    <a:pt x="306" y="90"/>
                  </a:lnTo>
                  <a:lnTo>
                    <a:pt x="306" y="92"/>
                  </a:lnTo>
                  <a:lnTo>
                    <a:pt x="306" y="95"/>
                  </a:lnTo>
                  <a:lnTo>
                    <a:pt x="306" y="95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1" y="123"/>
                  </a:lnTo>
                  <a:lnTo>
                    <a:pt x="299" y="125"/>
                  </a:lnTo>
                  <a:lnTo>
                    <a:pt x="299" y="125"/>
                  </a:lnTo>
                  <a:lnTo>
                    <a:pt x="298" y="127"/>
                  </a:lnTo>
                  <a:lnTo>
                    <a:pt x="298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6" y="138"/>
                  </a:lnTo>
                  <a:lnTo>
                    <a:pt x="296" y="138"/>
                  </a:lnTo>
                  <a:lnTo>
                    <a:pt x="295" y="144"/>
                  </a:lnTo>
                  <a:lnTo>
                    <a:pt x="295" y="144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88" y="147"/>
                  </a:lnTo>
                  <a:lnTo>
                    <a:pt x="288" y="147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1" y="134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30"/>
                  </a:lnTo>
                  <a:lnTo>
                    <a:pt x="281" y="130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66" y="131"/>
                  </a:lnTo>
                  <a:lnTo>
                    <a:pt x="266" y="131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58"/>
                  </a:lnTo>
                  <a:lnTo>
                    <a:pt x="251" y="153"/>
                  </a:lnTo>
                  <a:lnTo>
                    <a:pt x="251" y="153"/>
                  </a:lnTo>
                  <a:lnTo>
                    <a:pt x="251" y="152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7" y="138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6" y="133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4" y="130"/>
                  </a:lnTo>
                  <a:lnTo>
                    <a:pt x="243" y="130"/>
                  </a:lnTo>
                  <a:lnTo>
                    <a:pt x="243" y="130"/>
                  </a:lnTo>
                  <a:lnTo>
                    <a:pt x="240" y="130"/>
                  </a:lnTo>
                  <a:lnTo>
                    <a:pt x="238" y="131"/>
                  </a:lnTo>
                  <a:lnTo>
                    <a:pt x="238" y="131"/>
                  </a:lnTo>
                  <a:lnTo>
                    <a:pt x="236" y="133"/>
                  </a:lnTo>
                  <a:lnTo>
                    <a:pt x="236" y="133"/>
                  </a:lnTo>
                  <a:lnTo>
                    <a:pt x="233" y="134"/>
                  </a:lnTo>
                  <a:lnTo>
                    <a:pt x="230" y="136"/>
                  </a:lnTo>
                  <a:lnTo>
                    <a:pt x="230" y="136"/>
                  </a:lnTo>
                  <a:lnTo>
                    <a:pt x="227" y="145"/>
                  </a:lnTo>
                  <a:lnTo>
                    <a:pt x="227" y="145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4" y="152"/>
                  </a:lnTo>
                  <a:lnTo>
                    <a:pt x="224" y="152"/>
                  </a:lnTo>
                  <a:lnTo>
                    <a:pt x="221" y="164"/>
                  </a:lnTo>
                  <a:lnTo>
                    <a:pt x="221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7" y="169"/>
                  </a:lnTo>
                  <a:lnTo>
                    <a:pt x="219" y="171"/>
                  </a:lnTo>
                  <a:lnTo>
                    <a:pt x="217" y="174"/>
                  </a:lnTo>
                  <a:lnTo>
                    <a:pt x="217" y="174"/>
                  </a:lnTo>
                  <a:lnTo>
                    <a:pt x="216" y="190"/>
                  </a:lnTo>
                  <a:lnTo>
                    <a:pt x="214" y="205"/>
                  </a:lnTo>
                  <a:lnTo>
                    <a:pt x="214" y="205"/>
                  </a:lnTo>
                  <a:lnTo>
                    <a:pt x="214" y="207"/>
                  </a:lnTo>
                  <a:lnTo>
                    <a:pt x="214" y="207"/>
                  </a:lnTo>
                  <a:lnTo>
                    <a:pt x="211" y="202"/>
                  </a:lnTo>
                  <a:lnTo>
                    <a:pt x="211" y="202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79"/>
                  </a:lnTo>
                  <a:lnTo>
                    <a:pt x="216" y="179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1" y="174"/>
                  </a:lnTo>
                  <a:lnTo>
                    <a:pt x="211" y="174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4" y="103"/>
                  </a:lnTo>
                  <a:lnTo>
                    <a:pt x="214" y="101"/>
                  </a:lnTo>
                  <a:lnTo>
                    <a:pt x="214" y="101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3" y="89"/>
                  </a:lnTo>
                  <a:lnTo>
                    <a:pt x="213" y="89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4" y="79"/>
                  </a:lnTo>
                  <a:lnTo>
                    <a:pt x="213" y="76"/>
                  </a:lnTo>
                  <a:lnTo>
                    <a:pt x="213" y="76"/>
                  </a:lnTo>
                  <a:lnTo>
                    <a:pt x="211" y="75"/>
                  </a:lnTo>
                  <a:lnTo>
                    <a:pt x="211" y="75"/>
                  </a:lnTo>
                  <a:lnTo>
                    <a:pt x="210" y="70"/>
                  </a:lnTo>
                  <a:lnTo>
                    <a:pt x="210" y="70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06" y="54"/>
                  </a:lnTo>
                  <a:lnTo>
                    <a:pt x="205" y="54"/>
                  </a:lnTo>
                  <a:lnTo>
                    <a:pt x="202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60"/>
                  </a:lnTo>
                  <a:lnTo>
                    <a:pt x="195" y="62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5" y="63"/>
                  </a:lnTo>
                  <a:lnTo>
                    <a:pt x="194" y="63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4" y="65"/>
                  </a:lnTo>
                  <a:lnTo>
                    <a:pt x="194" y="65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0"/>
                  </a:lnTo>
                  <a:lnTo>
                    <a:pt x="189" y="70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81"/>
                  </a:lnTo>
                  <a:lnTo>
                    <a:pt x="186" y="84"/>
                  </a:lnTo>
                  <a:lnTo>
                    <a:pt x="186" y="84"/>
                  </a:lnTo>
                  <a:lnTo>
                    <a:pt x="183" y="98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close/>
                  <a:moveTo>
                    <a:pt x="268" y="29"/>
                  </a:moveTo>
                  <a:lnTo>
                    <a:pt x="268" y="29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71" y="30"/>
                  </a:lnTo>
                  <a:lnTo>
                    <a:pt x="271" y="30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68" y="29"/>
                  </a:lnTo>
                  <a:lnTo>
                    <a:pt x="268" y="29"/>
                  </a:lnTo>
                  <a:close/>
                  <a:moveTo>
                    <a:pt x="47" y="57"/>
                  </a:move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39" y="65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7"/>
                  </a:lnTo>
                  <a:close/>
                  <a:moveTo>
                    <a:pt x="110" y="21"/>
                  </a:move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96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7" y="45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82" y="32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0" y="21"/>
                  </a:lnTo>
                  <a:lnTo>
                    <a:pt x="110" y="21"/>
                  </a:lnTo>
                  <a:close/>
                  <a:moveTo>
                    <a:pt x="382" y="38"/>
                  </a:move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56" y="18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31" y="8"/>
                  </a:lnTo>
                  <a:lnTo>
                    <a:pt x="320" y="5"/>
                  </a:lnTo>
                  <a:lnTo>
                    <a:pt x="320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298" y="5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73" y="10"/>
                  </a:lnTo>
                  <a:lnTo>
                    <a:pt x="273" y="10"/>
                  </a:lnTo>
                  <a:lnTo>
                    <a:pt x="255" y="18"/>
                  </a:lnTo>
                  <a:lnTo>
                    <a:pt x="255" y="18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77" y="11"/>
                  </a:lnTo>
                  <a:lnTo>
                    <a:pt x="277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4" y="10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309" y="8"/>
                  </a:lnTo>
                  <a:lnTo>
                    <a:pt x="322" y="8"/>
                  </a:lnTo>
                  <a:lnTo>
                    <a:pt x="322" y="8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47" y="15"/>
                  </a:lnTo>
                  <a:lnTo>
                    <a:pt x="359" y="21"/>
                  </a:lnTo>
                  <a:lnTo>
                    <a:pt x="359" y="21"/>
                  </a:lnTo>
                  <a:lnTo>
                    <a:pt x="375" y="34"/>
                  </a:lnTo>
                  <a:lnTo>
                    <a:pt x="375" y="34"/>
                  </a:lnTo>
                  <a:lnTo>
                    <a:pt x="382" y="38"/>
                  </a:lnTo>
                  <a:lnTo>
                    <a:pt x="382" y="38"/>
                  </a:lnTo>
                  <a:close/>
                  <a:moveTo>
                    <a:pt x="169" y="86"/>
                  </a:moveTo>
                  <a:lnTo>
                    <a:pt x="169" y="86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1" y="87"/>
                  </a:lnTo>
                  <a:lnTo>
                    <a:pt x="161" y="87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8" y="93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69" y="86"/>
                  </a:lnTo>
                  <a:lnTo>
                    <a:pt x="169" y="86"/>
                  </a:lnTo>
                  <a:close/>
                  <a:moveTo>
                    <a:pt x="352" y="67"/>
                  </a:moveTo>
                  <a:lnTo>
                    <a:pt x="352" y="67"/>
                  </a:lnTo>
                  <a:lnTo>
                    <a:pt x="355" y="75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61" y="78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61" y="76"/>
                  </a:lnTo>
                  <a:lnTo>
                    <a:pt x="358" y="63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8" y="62"/>
                  </a:lnTo>
                  <a:lnTo>
                    <a:pt x="352" y="67"/>
                  </a:lnTo>
                  <a:lnTo>
                    <a:pt x="352" y="67"/>
                  </a:lnTo>
                  <a:close/>
                  <a:moveTo>
                    <a:pt x="314" y="54"/>
                  </a:moveTo>
                  <a:lnTo>
                    <a:pt x="314" y="54"/>
                  </a:lnTo>
                  <a:lnTo>
                    <a:pt x="315" y="51"/>
                  </a:lnTo>
                  <a:lnTo>
                    <a:pt x="315" y="51"/>
                  </a:lnTo>
                  <a:lnTo>
                    <a:pt x="317" y="46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0"/>
                  </a:lnTo>
                  <a:lnTo>
                    <a:pt x="317" y="40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9" y="41"/>
                  </a:lnTo>
                  <a:lnTo>
                    <a:pt x="309" y="41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309" y="48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51"/>
                  </a:lnTo>
                  <a:lnTo>
                    <a:pt x="311" y="51"/>
                  </a:lnTo>
                  <a:lnTo>
                    <a:pt x="314" y="54"/>
                  </a:lnTo>
                  <a:lnTo>
                    <a:pt x="314" y="54"/>
                  </a:lnTo>
                  <a:close/>
                  <a:moveTo>
                    <a:pt x="63" y="67"/>
                  </a:moveTo>
                  <a:lnTo>
                    <a:pt x="63" y="67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1"/>
                  </a:lnTo>
                  <a:lnTo>
                    <a:pt x="64" y="81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8" y="76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3" y="67"/>
                  </a:lnTo>
                  <a:lnTo>
                    <a:pt x="63" y="67"/>
                  </a:lnTo>
                  <a:close/>
                  <a:moveTo>
                    <a:pt x="393" y="108"/>
                  </a:moveTo>
                  <a:lnTo>
                    <a:pt x="393" y="108"/>
                  </a:lnTo>
                  <a:lnTo>
                    <a:pt x="393" y="108"/>
                  </a:lnTo>
                  <a:lnTo>
                    <a:pt x="393" y="108"/>
                  </a:lnTo>
                  <a:lnTo>
                    <a:pt x="393" y="106"/>
                  </a:lnTo>
                  <a:lnTo>
                    <a:pt x="393" y="106"/>
                  </a:lnTo>
                  <a:lnTo>
                    <a:pt x="394" y="98"/>
                  </a:lnTo>
                  <a:lnTo>
                    <a:pt x="396" y="92"/>
                  </a:lnTo>
                  <a:lnTo>
                    <a:pt x="396" y="92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4" y="82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1" y="81"/>
                  </a:lnTo>
                  <a:lnTo>
                    <a:pt x="393" y="86"/>
                  </a:lnTo>
                  <a:lnTo>
                    <a:pt x="393" y="92"/>
                  </a:lnTo>
                  <a:lnTo>
                    <a:pt x="393" y="92"/>
                  </a:lnTo>
                  <a:lnTo>
                    <a:pt x="391" y="95"/>
                  </a:lnTo>
                  <a:lnTo>
                    <a:pt x="391" y="95"/>
                  </a:lnTo>
                  <a:lnTo>
                    <a:pt x="389" y="95"/>
                  </a:lnTo>
                  <a:lnTo>
                    <a:pt x="389" y="95"/>
                  </a:lnTo>
                  <a:lnTo>
                    <a:pt x="389" y="100"/>
                  </a:lnTo>
                  <a:lnTo>
                    <a:pt x="389" y="100"/>
                  </a:lnTo>
                  <a:lnTo>
                    <a:pt x="393" y="108"/>
                  </a:lnTo>
                  <a:lnTo>
                    <a:pt x="393" y="108"/>
                  </a:lnTo>
                  <a:close/>
                  <a:moveTo>
                    <a:pt x="189" y="32"/>
                  </a:move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65" y="24"/>
                  </a:lnTo>
                  <a:lnTo>
                    <a:pt x="165" y="24"/>
                  </a:lnTo>
                  <a:lnTo>
                    <a:pt x="159" y="22"/>
                  </a:lnTo>
                  <a:lnTo>
                    <a:pt x="151" y="22"/>
                  </a:lnTo>
                  <a:lnTo>
                    <a:pt x="151" y="22"/>
                  </a:lnTo>
                  <a:lnTo>
                    <a:pt x="142" y="22"/>
                  </a:lnTo>
                  <a:lnTo>
                    <a:pt x="14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65" y="26"/>
                  </a:lnTo>
                  <a:lnTo>
                    <a:pt x="165" y="26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89" y="32"/>
                  </a:lnTo>
                  <a:close/>
                  <a:moveTo>
                    <a:pt x="355" y="30"/>
                  </a:moveTo>
                  <a:lnTo>
                    <a:pt x="355" y="30"/>
                  </a:lnTo>
                  <a:lnTo>
                    <a:pt x="359" y="37"/>
                  </a:lnTo>
                  <a:lnTo>
                    <a:pt x="359" y="37"/>
                  </a:lnTo>
                  <a:lnTo>
                    <a:pt x="361" y="37"/>
                  </a:lnTo>
                  <a:lnTo>
                    <a:pt x="361" y="37"/>
                  </a:lnTo>
                  <a:lnTo>
                    <a:pt x="364" y="37"/>
                  </a:lnTo>
                  <a:lnTo>
                    <a:pt x="367" y="38"/>
                  </a:lnTo>
                  <a:lnTo>
                    <a:pt x="367" y="38"/>
                  </a:lnTo>
                  <a:lnTo>
                    <a:pt x="370" y="41"/>
                  </a:lnTo>
                  <a:lnTo>
                    <a:pt x="370" y="41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7" y="35"/>
                  </a:lnTo>
                  <a:lnTo>
                    <a:pt x="367" y="35"/>
                  </a:lnTo>
                  <a:lnTo>
                    <a:pt x="363" y="32"/>
                  </a:lnTo>
                  <a:lnTo>
                    <a:pt x="358" y="27"/>
                  </a:lnTo>
                  <a:lnTo>
                    <a:pt x="358" y="27"/>
                  </a:lnTo>
                  <a:lnTo>
                    <a:pt x="355" y="30"/>
                  </a:lnTo>
                  <a:lnTo>
                    <a:pt x="355" y="30"/>
                  </a:lnTo>
                  <a:close/>
                  <a:moveTo>
                    <a:pt x="265" y="26"/>
                  </a:moveTo>
                  <a:lnTo>
                    <a:pt x="265" y="26"/>
                  </a:lnTo>
                  <a:lnTo>
                    <a:pt x="266" y="26"/>
                  </a:lnTo>
                  <a:lnTo>
                    <a:pt x="266" y="26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82" y="21"/>
                  </a:lnTo>
                  <a:lnTo>
                    <a:pt x="282" y="21"/>
                  </a:lnTo>
                  <a:lnTo>
                    <a:pt x="285" y="21"/>
                  </a:lnTo>
                  <a:lnTo>
                    <a:pt x="285" y="21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66" y="22"/>
                  </a:lnTo>
                  <a:lnTo>
                    <a:pt x="265" y="26"/>
                  </a:lnTo>
                  <a:lnTo>
                    <a:pt x="265" y="26"/>
                  </a:lnTo>
                  <a:close/>
                  <a:moveTo>
                    <a:pt x="145" y="106"/>
                  </a:move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4" y="106"/>
                  </a:lnTo>
                  <a:lnTo>
                    <a:pt x="132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31" y="111"/>
                  </a:lnTo>
                  <a:lnTo>
                    <a:pt x="134" y="111"/>
                  </a:lnTo>
                  <a:lnTo>
                    <a:pt x="134" y="111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5" y="106"/>
                  </a:lnTo>
                  <a:lnTo>
                    <a:pt x="145" y="106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8"/>
                  </a:lnTo>
                  <a:lnTo>
                    <a:pt x="57" y="108"/>
                  </a:lnTo>
                  <a:lnTo>
                    <a:pt x="57" y="108"/>
                  </a:lnTo>
                  <a:close/>
                  <a:moveTo>
                    <a:pt x="296" y="97"/>
                  </a:moveTo>
                  <a:lnTo>
                    <a:pt x="296" y="97"/>
                  </a:lnTo>
                  <a:lnTo>
                    <a:pt x="288" y="103"/>
                  </a:lnTo>
                  <a:lnTo>
                    <a:pt x="288" y="103"/>
                  </a:lnTo>
                  <a:lnTo>
                    <a:pt x="290" y="112"/>
                  </a:lnTo>
                  <a:lnTo>
                    <a:pt x="290" y="112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5" y="103"/>
                  </a:lnTo>
                  <a:lnTo>
                    <a:pt x="296" y="97"/>
                  </a:lnTo>
                  <a:lnTo>
                    <a:pt x="296" y="97"/>
                  </a:lnTo>
                  <a:close/>
                  <a:moveTo>
                    <a:pt x="9" y="134"/>
                  </a:moveTo>
                  <a:lnTo>
                    <a:pt x="9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19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9"/>
                  </a:lnTo>
                  <a:lnTo>
                    <a:pt x="12" y="119"/>
                  </a:lnTo>
                  <a:lnTo>
                    <a:pt x="9" y="134"/>
                  </a:lnTo>
                  <a:lnTo>
                    <a:pt x="9" y="134"/>
                  </a:lnTo>
                  <a:close/>
                  <a:moveTo>
                    <a:pt x="50" y="125"/>
                  </a:moveTo>
                  <a:lnTo>
                    <a:pt x="50" y="125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8" y="134"/>
                  </a:lnTo>
                  <a:lnTo>
                    <a:pt x="60" y="131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3" y="125"/>
                  </a:lnTo>
                  <a:lnTo>
                    <a:pt x="50" y="125"/>
                  </a:lnTo>
                  <a:lnTo>
                    <a:pt x="50" y="125"/>
                  </a:lnTo>
                  <a:close/>
                  <a:moveTo>
                    <a:pt x="342" y="27"/>
                  </a:moveTo>
                  <a:lnTo>
                    <a:pt x="342" y="27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29" y="16"/>
                  </a:lnTo>
                  <a:lnTo>
                    <a:pt x="329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9" y="19"/>
                  </a:lnTo>
                  <a:lnTo>
                    <a:pt x="334" y="22"/>
                  </a:lnTo>
                  <a:lnTo>
                    <a:pt x="334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42" y="27"/>
                  </a:lnTo>
                  <a:lnTo>
                    <a:pt x="342" y="27"/>
                  </a:lnTo>
                  <a:close/>
                  <a:moveTo>
                    <a:pt x="82" y="40"/>
                  </a:moveTo>
                  <a:lnTo>
                    <a:pt x="82" y="40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71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0"/>
                  </a:lnTo>
                  <a:lnTo>
                    <a:pt x="82" y="40"/>
                  </a:lnTo>
                  <a:close/>
                  <a:moveTo>
                    <a:pt x="222" y="38"/>
                  </a:moveTo>
                  <a:lnTo>
                    <a:pt x="222" y="38"/>
                  </a:lnTo>
                  <a:lnTo>
                    <a:pt x="224" y="37"/>
                  </a:lnTo>
                  <a:lnTo>
                    <a:pt x="224" y="37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5" y="27"/>
                  </a:lnTo>
                  <a:lnTo>
                    <a:pt x="222" y="38"/>
                  </a:lnTo>
                  <a:lnTo>
                    <a:pt x="222" y="38"/>
                  </a:lnTo>
                  <a:close/>
                  <a:moveTo>
                    <a:pt x="50" y="89"/>
                  </a:moveTo>
                  <a:lnTo>
                    <a:pt x="50" y="89"/>
                  </a:lnTo>
                  <a:lnTo>
                    <a:pt x="49" y="8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0" y="89"/>
                  </a:lnTo>
                  <a:lnTo>
                    <a:pt x="50" y="89"/>
                  </a:lnTo>
                  <a:close/>
                  <a:moveTo>
                    <a:pt x="45" y="68"/>
                  </a:move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2" y="75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7" y="70"/>
                  </a:lnTo>
                  <a:lnTo>
                    <a:pt x="45" y="68"/>
                  </a:lnTo>
                  <a:lnTo>
                    <a:pt x="45" y="68"/>
                  </a:lnTo>
                  <a:close/>
                  <a:moveTo>
                    <a:pt x="260" y="56"/>
                  </a:moveTo>
                  <a:lnTo>
                    <a:pt x="260" y="56"/>
                  </a:lnTo>
                  <a:lnTo>
                    <a:pt x="258" y="56"/>
                  </a:lnTo>
                  <a:lnTo>
                    <a:pt x="258" y="56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63" y="63"/>
                  </a:lnTo>
                  <a:lnTo>
                    <a:pt x="263" y="63"/>
                  </a:lnTo>
                  <a:lnTo>
                    <a:pt x="260" y="56"/>
                  </a:lnTo>
                  <a:lnTo>
                    <a:pt x="260" y="56"/>
                  </a:lnTo>
                  <a:close/>
                  <a:moveTo>
                    <a:pt x="164" y="133"/>
                  </a:moveTo>
                  <a:lnTo>
                    <a:pt x="164" y="13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4" y="133"/>
                  </a:lnTo>
                  <a:lnTo>
                    <a:pt x="164" y="133"/>
                  </a:lnTo>
                  <a:close/>
                  <a:moveTo>
                    <a:pt x="213" y="41"/>
                  </a:moveTo>
                  <a:lnTo>
                    <a:pt x="213" y="41"/>
                  </a:lnTo>
                  <a:lnTo>
                    <a:pt x="206" y="37"/>
                  </a:lnTo>
                  <a:lnTo>
                    <a:pt x="199" y="32"/>
                  </a:lnTo>
                  <a:lnTo>
                    <a:pt x="189" y="27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202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3" y="41"/>
                  </a:lnTo>
                  <a:lnTo>
                    <a:pt x="213" y="41"/>
                  </a:lnTo>
                  <a:close/>
                  <a:moveTo>
                    <a:pt x="265" y="41"/>
                  </a:moveTo>
                  <a:lnTo>
                    <a:pt x="265" y="41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8" y="46"/>
                  </a:lnTo>
                  <a:lnTo>
                    <a:pt x="268" y="46"/>
                  </a:lnTo>
                  <a:lnTo>
                    <a:pt x="266" y="43"/>
                  </a:lnTo>
                  <a:lnTo>
                    <a:pt x="265" y="41"/>
                  </a:lnTo>
                  <a:lnTo>
                    <a:pt x="265" y="41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8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388" y="65"/>
                  </a:moveTo>
                  <a:lnTo>
                    <a:pt x="388" y="65"/>
                  </a:lnTo>
                  <a:lnTo>
                    <a:pt x="388" y="63"/>
                  </a:lnTo>
                  <a:lnTo>
                    <a:pt x="388" y="63"/>
                  </a:lnTo>
                  <a:lnTo>
                    <a:pt x="380" y="49"/>
                  </a:lnTo>
                  <a:lnTo>
                    <a:pt x="380" y="49"/>
                  </a:lnTo>
                  <a:lnTo>
                    <a:pt x="380" y="48"/>
                  </a:lnTo>
                  <a:lnTo>
                    <a:pt x="380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9"/>
                  </a:lnTo>
                  <a:lnTo>
                    <a:pt x="378" y="49"/>
                  </a:lnTo>
                  <a:lnTo>
                    <a:pt x="380" y="56"/>
                  </a:lnTo>
                  <a:lnTo>
                    <a:pt x="380" y="56"/>
                  </a:lnTo>
                  <a:lnTo>
                    <a:pt x="382" y="57"/>
                  </a:lnTo>
                  <a:lnTo>
                    <a:pt x="382" y="57"/>
                  </a:lnTo>
                  <a:lnTo>
                    <a:pt x="386" y="63"/>
                  </a:lnTo>
                  <a:lnTo>
                    <a:pt x="386" y="63"/>
                  </a:lnTo>
                  <a:lnTo>
                    <a:pt x="388" y="65"/>
                  </a:lnTo>
                  <a:lnTo>
                    <a:pt x="388" y="65"/>
                  </a:lnTo>
                  <a:close/>
                  <a:moveTo>
                    <a:pt x="244" y="54"/>
                  </a:moveTo>
                  <a:lnTo>
                    <a:pt x="244" y="5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4" y="54"/>
                  </a:lnTo>
                  <a:lnTo>
                    <a:pt x="244" y="54"/>
                  </a:lnTo>
                  <a:close/>
                  <a:moveTo>
                    <a:pt x="293" y="24"/>
                  </a:moveTo>
                  <a:lnTo>
                    <a:pt x="293" y="24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93" y="29"/>
                  </a:lnTo>
                  <a:lnTo>
                    <a:pt x="293" y="29"/>
                  </a:lnTo>
                  <a:lnTo>
                    <a:pt x="293" y="24"/>
                  </a:lnTo>
                  <a:lnTo>
                    <a:pt x="293" y="24"/>
                  </a:lnTo>
                  <a:close/>
                  <a:moveTo>
                    <a:pt x="383" y="35"/>
                  </a:moveTo>
                  <a:lnTo>
                    <a:pt x="383" y="35"/>
                  </a:lnTo>
                  <a:lnTo>
                    <a:pt x="383" y="35"/>
                  </a:lnTo>
                  <a:lnTo>
                    <a:pt x="383" y="35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7" y="19"/>
                  </a:lnTo>
                  <a:lnTo>
                    <a:pt x="361" y="16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55" y="13"/>
                  </a:lnTo>
                  <a:lnTo>
                    <a:pt x="366" y="19"/>
                  </a:lnTo>
                  <a:lnTo>
                    <a:pt x="375" y="27"/>
                  </a:lnTo>
                  <a:lnTo>
                    <a:pt x="383" y="35"/>
                  </a:lnTo>
                  <a:lnTo>
                    <a:pt x="383" y="35"/>
                  </a:lnTo>
                  <a:close/>
                  <a:moveTo>
                    <a:pt x="246" y="125"/>
                  </a:moveTo>
                  <a:lnTo>
                    <a:pt x="246" y="125"/>
                  </a:lnTo>
                  <a:lnTo>
                    <a:pt x="249" y="122"/>
                  </a:lnTo>
                  <a:lnTo>
                    <a:pt x="251" y="119"/>
                  </a:lnTo>
                  <a:lnTo>
                    <a:pt x="251" y="119"/>
                  </a:lnTo>
                  <a:lnTo>
                    <a:pt x="252" y="116"/>
                  </a:lnTo>
                  <a:lnTo>
                    <a:pt x="251" y="112"/>
                  </a:lnTo>
                  <a:lnTo>
                    <a:pt x="251" y="112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49" y="116"/>
                  </a:lnTo>
                  <a:lnTo>
                    <a:pt x="249" y="116"/>
                  </a:lnTo>
                  <a:lnTo>
                    <a:pt x="247" y="116"/>
                  </a:lnTo>
                  <a:lnTo>
                    <a:pt x="247" y="116"/>
                  </a:lnTo>
                  <a:lnTo>
                    <a:pt x="246" y="119"/>
                  </a:lnTo>
                  <a:lnTo>
                    <a:pt x="246" y="119"/>
                  </a:lnTo>
                  <a:lnTo>
                    <a:pt x="244" y="122"/>
                  </a:lnTo>
                  <a:lnTo>
                    <a:pt x="244" y="122"/>
                  </a:lnTo>
                  <a:lnTo>
                    <a:pt x="246" y="125"/>
                  </a:lnTo>
                  <a:lnTo>
                    <a:pt x="246" y="125"/>
                  </a:lnTo>
                  <a:close/>
                  <a:moveTo>
                    <a:pt x="47" y="103"/>
                  </a:moveTo>
                  <a:lnTo>
                    <a:pt x="47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7" y="103"/>
                  </a:lnTo>
                  <a:lnTo>
                    <a:pt x="47" y="10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6" y="103"/>
                  </a:lnTo>
                  <a:lnTo>
                    <a:pt x="146" y="103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3" y="101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5" y="100"/>
                  </a:lnTo>
                  <a:lnTo>
                    <a:pt x="135" y="100"/>
                  </a:lnTo>
                  <a:close/>
                  <a:moveTo>
                    <a:pt x="285" y="60"/>
                  </a:moveTo>
                  <a:lnTo>
                    <a:pt x="285" y="60"/>
                  </a:lnTo>
                  <a:lnTo>
                    <a:pt x="282" y="60"/>
                  </a:lnTo>
                  <a:lnTo>
                    <a:pt x="282" y="60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81" y="67"/>
                  </a:lnTo>
                  <a:lnTo>
                    <a:pt x="281" y="67"/>
                  </a:lnTo>
                  <a:lnTo>
                    <a:pt x="282" y="70"/>
                  </a:lnTo>
                  <a:lnTo>
                    <a:pt x="282" y="7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0"/>
                  </a:lnTo>
                  <a:lnTo>
                    <a:pt x="285" y="60"/>
                  </a:lnTo>
                  <a:close/>
                  <a:moveTo>
                    <a:pt x="326" y="21"/>
                  </a:moveTo>
                  <a:lnTo>
                    <a:pt x="326" y="21"/>
                  </a:lnTo>
                  <a:lnTo>
                    <a:pt x="323" y="19"/>
                  </a:lnTo>
                  <a:lnTo>
                    <a:pt x="317" y="18"/>
                  </a:lnTo>
                  <a:lnTo>
                    <a:pt x="311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11" y="19"/>
                  </a:lnTo>
                  <a:lnTo>
                    <a:pt x="311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26" y="21"/>
                  </a:lnTo>
                  <a:lnTo>
                    <a:pt x="326" y="21"/>
                  </a:lnTo>
                  <a:close/>
                  <a:moveTo>
                    <a:pt x="363" y="100"/>
                  </a:moveTo>
                  <a:lnTo>
                    <a:pt x="363" y="100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58" y="111"/>
                  </a:lnTo>
                  <a:lnTo>
                    <a:pt x="358" y="111"/>
                  </a:lnTo>
                  <a:lnTo>
                    <a:pt x="358" y="112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64" y="103"/>
                  </a:lnTo>
                  <a:lnTo>
                    <a:pt x="364" y="103"/>
                  </a:lnTo>
                  <a:lnTo>
                    <a:pt x="364" y="101"/>
                  </a:lnTo>
                  <a:lnTo>
                    <a:pt x="364" y="101"/>
                  </a:lnTo>
                  <a:lnTo>
                    <a:pt x="363" y="100"/>
                  </a:lnTo>
                  <a:lnTo>
                    <a:pt x="363" y="100"/>
                  </a:lnTo>
                  <a:close/>
                  <a:moveTo>
                    <a:pt x="238" y="51"/>
                  </a:moveTo>
                  <a:lnTo>
                    <a:pt x="238" y="51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8" y="59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2"/>
                  </a:lnTo>
                  <a:lnTo>
                    <a:pt x="238" y="51"/>
                  </a:lnTo>
                  <a:lnTo>
                    <a:pt x="238" y="51"/>
                  </a:lnTo>
                  <a:close/>
                  <a:moveTo>
                    <a:pt x="282" y="34"/>
                  </a:moveTo>
                  <a:lnTo>
                    <a:pt x="282" y="34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85" y="37"/>
                  </a:lnTo>
                  <a:lnTo>
                    <a:pt x="285" y="37"/>
                  </a:lnTo>
                  <a:lnTo>
                    <a:pt x="288" y="35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82" y="34"/>
                  </a:lnTo>
                  <a:lnTo>
                    <a:pt x="282" y="34"/>
                  </a:lnTo>
                  <a:close/>
                  <a:moveTo>
                    <a:pt x="247" y="101"/>
                  </a:moveTo>
                  <a:lnTo>
                    <a:pt x="247" y="101"/>
                  </a:lnTo>
                  <a:lnTo>
                    <a:pt x="247" y="101"/>
                  </a:lnTo>
                  <a:lnTo>
                    <a:pt x="247" y="101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9" y="109"/>
                  </a:lnTo>
                  <a:lnTo>
                    <a:pt x="249" y="109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7" y="101"/>
                  </a:lnTo>
                  <a:lnTo>
                    <a:pt x="247" y="101"/>
                  </a:lnTo>
                  <a:close/>
                  <a:moveTo>
                    <a:pt x="164" y="123"/>
                  </a:moveTo>
                  <a:lnTo>
                    <a:pt x="164" y="123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4" y="123"/>
                  </a:lnTo>
                  <a:lnTo>
                    <a:pt x="164" y="123"/>
                  </a:lnTo>
                  <a:close/>
                  <a:moveTo>
                    <a:pt x="268" y="51"/>
                  </a:moveTo>
                  <a:lnTo>
                    <a:pt x="268" y="51"/>
                  </a:lnTo>
                  <a:lnTo>
                    <a:pt x="262" y="54"/>
                  </a:lnTo>
                  <a:lnTo>
                    <a:pt x="262" y="54"/>
                  </a:lnTo>
                  <a:lnTo>
                    <a:pt x="265" y="60"/>
                  </a:lnTo>
                  <a:lnTo>
                    <a:pt x="265" y="60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1"/>
                  </a:lnTo>
                  <a:lnTo>
                    <a:pt x="268" y="51"/>
                  </a:lnTo>
                  <a:close/>
                  <a:moveTo>
                    <a:pt x="175" y="76"/>
                  </a:moveTo>
                  <a:lnTo>
                    <a:pt x="175" y="76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5" y="76"/>
                  </a:lnTo>
                  <a:lnTo>
                    <a:pt x="175" y="76"/>
                  </a:lnTo>
                  <a:close/>
                  <a:moveTo>
                    <a:pt x="352" y="46"/>
                  </a:moveTo>
                  <a:lnTo>
                    <a:pt x="352" y="46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50" y="51"/>
                  </a:lnTo>
                  <a:lnTo>
                    <a:pt x="352" y="49"/>
                  </a:lnTo>
                  <a:lnTo>
                    <a:pt x="352" y="49"/>
                  </a:lnTo>
                  <a:lnTo>
                    <a:pt x="352" y="46"/>
                  </a:lnTo>
                  <a:lnTo>
                    <a:pt x="352" y="46"/>
                  </a:lnTo>
                  <a:close/>
                  <a:moveTo>
                    <a:pt x="342" y="79"/>
                  </a:moveTo>
                  <a:lnTo>
                    <a:pt x="342" y="79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39" y="84"/>
                  </a:lnTo>
                  <a:lnTo>
                    <a:pt x="336" y="84"/>
                  </a:lnTo>
                  <a:lnTo>
                    <a:pt x="336" y="84"/>
                  </a:lnTo>
                  <a:lnTo>
                    <a:pt x="336" y="86"/>
                  </a:lnTo>
                  <a:lnTo>
                    <a:pt x="337" y="87"/>
                  </a:lnTo>
                  <a:lnTo>
                    <a:pt x="337" y="87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2" y="87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2" y="79"/>
                  </a:lnTo>
                  <a:lnTo>
                    <a:pt x="342" y="79"/>
                  </a:lnTo>
                  <a:close/>
                  <a:moveTo>
                    <a:pt x="356" y="59"/>
                  </a:moveTo>
                  <a:lnTo>
                    <a:pt x="356" y="59"/>
                  </a:lnTo>
                  <a:lnTo>
                    <a:pt x="356" y="52"/>
                  </a:lnTo>
                  <a:lnTo>
                    <a:pt x="356" y="52"/>
                  </a:lnTo>
                  <a:lnTo>
                    <a:pt x="353" y="54"/>
                  </a:lnTo>
                  <a:lnTo>
                    <a:pt x="353" y="56"/>
                  </a:lnTo>
                  <a:lnTo>
                    <a:pt x="353" y="56"/>
                  </a:lnTo>
                  <a:lnTo>
                    <a:pt x="352" y="60"/>
                  </a:lnTo>
                  <a:lnTo>
                    <a:pt x="352" y="60"/>
                  </a:lnTo>
                  <a:lnTo>
                    <a:pt x="352" y="63"/>
                  </a:lnTo>
                  <a:lnTo>
                    <a:pt x="352" y="63"/>
                  </a:lnTo>
                  <a:lnTo>
                    <a:pt x="356" y="59"/>
                  </a:lnTo>
                  <a:lnTo>
                    <a:pt x="356" y="59"/>
                  </a:lnTo>
                  <a:close/>
                  <a:moveTo>
                    <a:pt x="143" y="27"/>
                  </a:move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3" y="27"/>
                  </a:lnTo>
                  <a:lnTo>
                    <a:pt x="143" y="27"/>
                  </a:lnTo>
                  <a:close/>
                  <a:moveTo>
                    <a:pt x="227" y="106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28" y="106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3" y="101"/>
                  </a:lnTo>
                  <a:lnTo>
                    <a:pt x="233" y="101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2"/>
                  </a:lnTo>
                  <a:lnTo>
                    <a:pt x="233" y="92"/>
                  </a:lnTo>
                  <a:lnTo>
                    <a:pt x="227" y="106"/>
                  </a:lnTo>
                  <a:lnTo>
                    <a:pt x="227" y="106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37"/>
                  </a:lnTo>
                  <a:lnTo>
                    <a:pt x="99" y="34"/>
                  </a:lnTo>
                  <a:lnTo>
                    <a:pt x="99" y="34"/>
                  </a:lnTo>
                  <a:close/>
                  <a:moveTo>
                    <a:pt x="221" y="101"/>
                  </a:moveTo>
                  <a:lnTo>
                    <a:pt x="221" y="101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19" y="106"/>
                  </a:lnTo>
                  <a:lnTo>
                    <a:pt x="219" y="106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21" y="112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221" y="101"/>
                  </a:lnTo>
                  <a:lnTo>
                    <a:pt x="221" y="101"/>
                  </a:lnTo>
                  <a:close/>
                  <a:moveTo>
                    <a:pt x="124" y="65"/>
                  </a:moveTo>
                  <a:lnTo>
                    <a:pt x="124" y="65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71"/>
                  </a:lnTo>
                  <a:lnTo>
                    <a:pt x="124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65"/>
                  </a:lnTo>
                  <a:lnTo>
                    <a:pt x="124" y="65"/>
                  </a:lnTo>
                  <a:close/>
                  <a:moveTo>
                    <a:pt x="173" y="104"/>
                  </a:moveTo>
                  <a:lnTo>
                    <a:pt x="173" y="104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73" y="112"/>
                  </a:lnTo>
                  <a:lnTo>
                    <a:pt x="173" y="112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3" y="104"/>
                  </a:lnTo>
                  <a:lnTo>
                    <a:pt x="173" y="104"/>
                  </a:lnTo>
                  <a:close/>
                  <a:moveTo>
                    <a:pt x="230" y="122"/>
                  </a:moveTo>
                  <a:lnTo>
                    <a:pt x="230" y="122"/>
                  </a:lnTo>
                  <a:lnTo>
                    <a:pt x="230" y="122"/>
                  </a:lnTo>
                  <a:lnTo>
                    <a:pt x="230" y="122"/>
                  </a:lnTo>
                  <a:lnTo>
                    <a:pt x="225" y="127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30" y="122"/>
                  </a:lnTo>
                  <a:lnTo>
                    <a:pt x="230" y="122"/>
                  </a:lnTo>
                  <a:close/>
                  <a:moveTo>
                    <a:pt x="288" y="68"/>
                  </a:moveTo>
                  <a:lnTo>
                    <a:pt x="288" y="68"/>
                  </a:lnTo>
                  <a:lnTo>
                    <a:pt x="285" y="71"/>
                  </a:lnTo>
                  <a:lnTo>
                    <a:pt x="285" y="71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90" y="75"/>
                  </a:lnTo>
                  <a:lnTo>
                    <a:pt x="290" y="75"/>
                  </a:lnTo>
                  <a:lnTo>
                    <a:pt x="288" y="68"/>
                  </a:lnTo>
                  <a:lnTo>
                    <a:pt x="288" y="68"/>
                  </a:lnTo>
                  <a:close/>
                  <a:moveTo>
                    <a:pt x="339" y="71"/>
                  </a:moveTo>
                  <a:lnTo>
                    <a:pt x="339" y="71"/>
                  </a:lnTo>
                  <a:lnTo>
                    <a:pt x="339" y="68"/>
                  </a:lnTo>
                  <a:lnTo>
                    <a:pt x="339" y="68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6" y="62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3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6" y="70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39" y="71"/>
                  </a:lnTo>
                  <a:lnTo>
                    <a:pt x="339" y="71"/>
                  </a:lnTo>
                  <a:close/>
                  <a:moveTo>
                    <a:pt x="295" y="89"/>
                  </a:moveTo>
                  <a:lnTo>
                    <a:pt x="295" y="89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96" y="93"/>
                  </a:lnTo>
                  <a:lnTo>
                    <a:pt x="296" y="93"/>
                  </a:lnTo>
                  <a:lnTo>
                    <a:pt x="295" y="89"/>
                  </a:lnTo>
                  <a:lnTo>
                    <a:pt x="295" y="89"/>
                  </a:lnTo>
                  <a:close/>
                  <a:moveTo>
                    <a:pt x="146" y="45"/>
                  </a:moveTo>
                  <a:lnTo>
                    <a:pt x="146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6" y="45"/>
                  </a:lnTo>
                  <a:lnTo>
                    <a:pt x="146" y="45"/>
                  </a:lnTo>
                  <a:close/>
                  <a:moveTo>
                    <a:pt x="273" y="86"/>
                  </a:moveTo>
                  <a:lnTo>
                    <a:pt x="273" y="86"/>
                  </a:lnTo>
                  <a:lnTo>
                    <a:pt x="273" y="86"/>
                  </a:lnTo>
                  <a:lnTo>
                    <a:pt x="273" y="86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7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4" y="79"/>
                  </a:lnTo>
                  <a:lnTo>
                    <a:pt x="274" y="79"/>
                  </a:lnTo>
                  <a:lnTo>
                    <a:pt x="273" y="81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3" y="86"/>
                  </a:lnTo>
                  <a:lnTo>
                    <a:pt x="273" y="86"/>
                  </a:lnTo>
                  <a:close/>
                  <a:moveTo>
                    <a:pt x="31" y="125"/>
                  </a:moveTo>
                  <a:lnTo>
                    <a:pt x="31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9"/>
                  </a:lnTo>
                  <a:lnTo>
                    <a:pt x="71" y="109"/>
                  </a:lnTo>
                  <a:close/>
                  <a:moveTo>
                    <a:pt x="251" y="98"/>
                  </a:moveTo>
                  <a:lnTo>
                    <a:pt x="251" y="98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1" y="98"/>
                  </a:lnTo>
                  <a:lnTo>
                    <a:pt x="251" y="98"/>
                  </a:lnTo>
                  <a:close/>
                  <a:moveTo>
                    <a:pt x="197" y="43"/>
                  </a:moveTo>
                  <a:lnTo>
                    <a:pt x="197" y="43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3"/>
                  </a:lnTo>
                  <a:lnTo>
                    <a:pt x="199" y="43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8" y="52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5" y="48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16" y="45"/>
                  </a:moveTo>
                  <a:lnTo>
                    <a:pt x="116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6" y="45"/>
                  </a:lnTo>
                  <a:lnTo>
                    <a:pt x="116" y="45"/>
                  </a:lnTo>
                  <a:close/>
                  <a:moveTo>
                    <a:pt x="25" y="133"/>
                  </a:move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2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close/>
                  <a:moveTo>
                    <a:pt x="222" y="87"/>
                  </a:move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2" y="87"/>
                  </a:lnTo>
                  <a:lnTo>
                    <a:pt x="222" y="87"/>
                  </a:lnTo>
                  <a:close/>
                  <a:moveTo>
                    <a:pt x="299" y="100"/>
                  </a:moveTo>
                  <a:lnTo>
                    <a:pt x="299" y="100"/>
                  </a:lnTo>
                  <a:lnTo>
                    <a:pt x="298" y="104"/>
                  </a:lnTo>
                  <a:lnTo>
                    <a:pt x="296" y="109"/>
                  </a:lnTo>
                  <a:lnTo>
                    <a:pt x="296" y="109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299" y="100"/>
                  </a:lnTo>
                  <a:lnTo>
                    <a:pt x="299" y="100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8" y="93"/>
                  </a:lnTo>
                  <a:lnTo>
                    <a:pt x="228" y="93"/>
                  </a:lnTo>
                  <a:lnTo>
                    <a:pt x="225" y="95"/>
                  </a:lnTo>
                  <a:lnTo>
                    <a:pt x="222" y="98"/>
                  </a:lnTo>
                  <a:lnTo>
                    <a:pt x="222" y="98"/>
                  </a:lnTo>
                  <a:close/>
                  <a:moveTo>
                    <a:pt x="79" y="95"/>
                  </a:moveTo>
                  <a:lnTo>
                    <a:pt x="79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79" y="95"/>
                  </a:lnTo>
                  <a:close/>
                  <a:moveTo>
                    <a:pt x="341" y="54"/>
                  </a:moveTo>
                  <a:lnTo>
                    <a:pt x="341" y="54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7" y="54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41" y="54"/>
                  </a:lnTo>
                  <a:lnTo>
                    <a:pt x="341" y="54"/>
                  </a:lnTo>
                  <a:close/>
                  <a:moveTo>
                    <a:pt x="329" y="87"/>
                  </a:moveTo>
                  <a:lnTo>
                    <a:pt x="329" y="87"/>
                  </a:lnTo>
                  <a:lnTo>
                    <a:pt x="329" y="89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31" y="95"/>
                  </a:lnTo>
                  <a:lnTo>
                    <a:pt x="331" y="95"/>
                  </a:lnTo>
                  <a:lnTo>
                    <a:pt x="331" y="97"/>
                  </a:lnTo>
                  <a:lnTo>
                    <a:pt x="331" y="97"/>
                  </a:lnTo>
                  <a:lnTo>
                    <a:pt x="333" y="95"/>
                  </a:lnTo>
                  <a:lnTo>
                    <a:pt x="333" y="95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1" y="89"/>
                  </a:lnTo>
                  <a:lnTo>
                    <a:pt x="329" y="87"/>
                  </a:lnTo>
                  <a:lnTo>
                    <a:pt x="329" y="87"/>
                  </a:lnTo>
                  <a:close/>
                  <a:moveTo>
                    <a:pt x="176" y="63"/>
                  </a:moveTo>
                  <a:lnTo>
                    <a:pt x="176" y="63"/>
                  </a:lnTo>
                  <a:lnTo>
                    <a:pt x="176" y="60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6" y="63"/>
                  </a:lnTo>
                  <a:lnTo>
                    <a:pt x="176" y="63"/>
                  </a:lnTo>
                  <a:close/>
                  <a:moveTo>
                    <a:pt x="146" y="81"/>
                  </a:moveTo>
                  <a:lnTo>
                    <a:pt x="146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5" y="84"/>
                  </a:lnTo>
                  <a:lnTo>
                    <a:pt x="146" y="81"/>
                  </a:lnTo>
                  <a:lnTo>
                    <a:pt x="146" y="81"/>
                  </a:lnTo>
                  <a:close/>
                  <a:moveTo>
                    <a:pt x="129" y="54"/>
                  </a:moveTo>
                  <a:lnTo>
                    <a:pt x="129" y="54"/>
                  </a:lnTo>
                  <a:lnTo>
                    <a:pt x="131" y="60"/>
                  </a:lnTo>
                  <a:lnTo>
                    <a:pt x="131" y="60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9" y="54"/>
                  </a:lnTo>
                  <a:lnTo>
                    <a:pt x="129" y="54"/>
                  </a:lnTo>
                  <a:close/>
                  <a:moveTo>
                    <a:pt x="128" y="92"/>
                  </a:moveTo>
                  <a:lnTo>
                    <a:pt x="128" y="92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28" y="92"/>
                  </a:lnTo>
                  <a:close/>
                  <a:moveTo>
                    <a:pt x="181" y="65"/>
                  </a:moveTo>
                  <a:lnTo>
                    <a:pt x="181" y="65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184" y="65"/>
                  </a:lnTo>
                  <a:lnTo>
                    <a:pt x="181" y="65"/>
                  </a:lnTo>
                  <a:lnTo>
                    <a:pt x="181" y="65"/>
                  </a:lnTo>
                  <a:close/>
                  <a:moveTo>
                    <a:pt x="27" y="89"/>
                  </a:moveTo>
                  <a:lnTo>
                    <a:pt x="27" y="89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9"/>
                  </a:lnTo>
                  <a:close/>
                  <a:moveTo>
                    <a:pt x="110" y="38"/>
                  </a:moveTo>
                  <a:lnTo>
                    <a:pt x="110" y="38"/>
                  </a:lnTo>
                  <a:lnTo>
                    <a:pt x="113" y="38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3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8"/>
                  </a:lnTo>
                  <a:lnTo>
                    <a:pt x="110" y="38"/>
                  </a:lnTo>
                  <a:close/>
                  <a:moveTo>
                    <a:pt x="408" y="120"/>
                  </a:move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7" y="111"/>
                  </a:lnTo>
                  <a:lnTo>
                    <a:pt x="405" y="103"/>
                  </a:lnTo>
                  <a:lnTo>
                    <a:pt x="405" y="103"/>
                  </a:lnTo>
                  <a:lnTo>
                    <a:pt x="405" y="108"/>
                  </a:lnTo>
                  <a:lnTo>
                    <a:pt x="405" y="108"/>
                  </a:lnTo>
                  <a:lnTo>
                    <a:pt x="407" y="119"/>
                  </a:lnTo>
                  <a:lnTo>
                    <a:pt x="407" y="119"/>
                  </a:lnTo>
                  <a:lnTo>
                    <a:pt x="408" y="120"/>
                  </a:lnTo>
                  <a:lnTo>
                    <a:pt x="408" y="120"/>
                  </a:lnTo>
                  <a:close/>
                  <a:moveTo>
                    <a:pt x="255" y="95"/>
                  </a:moveTo>
                  <a:lnTo>
                    <a:pt x="255" y="95"/>
                  </a:lnTo>
                  <a:lnTo>
                    <a:pt x="257" y="90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2" y="95"/>
                  </a:lnTo>
                  <a:lnTo>
                    <a:pt x="252" y="95"/>
                  </a:lnTo>
                  <a:lnTo>
                    <a:pt x="255" y="95"/>
                  </a:lnTo>
                  <a:lnTo>
                    <a:pt x="255" y="95"/>
                  </a:lnTo>
                  <a:close/>
                  <a:moveTo>
                    <a:pt x="251" y="131"/>
                  </a:moveTo>
                  <a:lnTo>
                    <a:pt x="251" y="131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4" y="122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49" y="128"/>
                  </a:lnTo>
                  <a:lnTo>
                    <a:pt x="249" y="128"/>
                  </a:lnTo>
                  <a:lnTo>
                    <a:pt x="249" y="130"/>
                  </a:lnTo>
                  <a:lnTo>
                    <a:pt x="251" y="131"/>
                  </a:lnTo>
                  <a:lnTo>
                    <a:pt x="251" y="131"/>
                  </a:lnTo>
                  <a:close/>
                  <a:moveTo>
                    <a:pt x="227" y="45"/>
                  </a:moveTo>
                  <a:lnTo>
                    <a:pt x="227" y="45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27" y="45"/>
                  </a:lnTo>
                  <a:lnTo>
                    <a:pt x="227" y="45"/>
                  </a:lnTo>
                  <a:close/>
                  <a:moveTo>
                    <a:pt x="249" y="38"/>
                  </a:moveTo>
                  <a:lnTo>
                    <a:pt x="249" y="38"/>
                  </a:lnTo>
                  <a:lnTo>
                    <a:pt x="244" y="41"/>
                  </a:lnTo>
                  <a:lnTo>
                    <a:pt x="244" y="41"/>
                  </a:lnTo>
                  <a:lnTo>
                    <a:pt x="247" y="43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49" y="38"/>
                  </a:lnTo>
                  <a:lnTo>
                    <a:pt x="249" y="38"/>
                  </a:lnTo>
                  <a:close/>
                  <a:moveTo>
                    <a:pt x="60" y="52"/>
                  </a:moveTo>
                  <a:lnTo>
                    <a:pt x="60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0" y="6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60" y="52"/>
                  </a:lnTo>
                  <a:lnTo>
                    <a:pt x="60" y="52"/>
                  </a:lnTo>
                  <a:close/>
                  <a:moveTo>
                    <a:pt x="361" y="119"/>
                  </a:moveTo>
                  <a:lnTo>
                    <a:pt x="361" y="119"/>
                  </a:lnTo>
                  <a:lnTo>
                    <a:pt x="363" y="119"/>
                  </a:lnTo>
                  <a:lnTo>
                    <a:pt x="363" y="119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6" y="112"/>
                  </a:lnTo>
                  <a:lnTo>
                    <a:pt x="367" y="112"/>
                  </a:lnTo>
                  <a:lnTo>
                    <a:pt x="367" y="112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1" y="119"/>
                  </a:lnTo>
                  <a:lnTo>
                    <a:pt x="361" y="119"/>
                  </a:lnTo>
                  <a:close/>
                  <a:moveTo>
                    <a:pt x="85" y="76"/>
                  </a:move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5" y="76"/>
                  </a:lnTo>
                  <a:lnTo>
                    <a:pt x="85" y="76"/>
                  </a:lnTo>
                  <a:close/>
                  <a:moveTo>
                    <a:pt x="292" y="52"/>
                  </a:moveTo>
                  <a:lnTo>
                    <a:pt x="292" y="52"/>
                  </a:lnTo>
                  <a:lnTo>
                    <a:pt x="292" y="49"/>
                  </a:lnTo>
                  <a:lnTo>
                    <a:pt x="292" y="48"/>
                  </a:lnTo>
                  <a:lnTo>
                    <a:pt x="292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2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7" y="54"/>
                  </a:lnTo>
                  <a:lnTo>
                    <a:pt x="228" y="52"/>
                  </a:lnTo>
                  <a:lnTo>
                    <a:pt x="228" y="52"/>
                  </a:lnTo>
                  <a:lnTo>
                    <a:pt x="233" y="46"/>
                  </a:lnTo>
                  <a:lnTo>
                    <a:pt x="233" y="46"/>
                  </a:lnTo>
                  <a:close/>
                  <a:moveTo>
                    <a:pt x="244" y="29"/>
                  </a:moveTo>
                  <a:lnTo>
                    <a:pt x="244" y="29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2"/>
                  </a:lnTo>
                  <a:lnTo>
                    <a:pt x="244" y="35"/>
                  </a:lnTo>
                  <a:lnTo>
                    <a:pt x="244" y="35"/>
                  </a:lnTo>
                  <a:lnTo>
                    <a:pt x="244" y="37"/>
                  </a:lnTo>
                  <a:lnTo>
                    <a:pt x="244" y="37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6" y="32"/>
                  </a:lnTo>
                  <a:lnTo>
                    <a:pt x="244" y="29"/>
                  </a:lnTo>
                  <a:lnTo>
                    <a:pt x="244" y="29"/>
                  </a:lnTo>
                  <a:close/>
                  <a:moveTo>
                    <a:pt x="219" y="164"/>
                  </a:moveTo>
                  <a:lnTo>
                    <a:pt x="219" y="164"/>
                  </a:lnTo>
                  <a:lnTo>
                    <a:pt x="216" y="158"/>
                  </a:lnTo>
                  <a:lnTo>
                    <a:pt x="216" y="158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6" y="164"/>
                  </a:lnTo>
                  <a:lnTo>
                    <a:pt x="216" y="164"/>
                  </a:lnTo>
                  <a:lnTo>
                    <a:pt x="219" y="164"/>
                  </a:lnTo>
                  <a:lnTo>
                    <a:pt x="219" y="164"/>
                  </a:lnTo>
                  <a:close/>
                  <a:moveTo>
                    <a:pt x="165" y="49"/>
                  </a:moveTo>
                  <a:lnTo>
                    <a:pt x="165" y="49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2" y="52"/>
                  </a:lnTo>
                  <a:lnTo>
                    <a:pt x="172" y="52"/>
                  </a:lnTo>
                  <a:lnTo>
                    <a:pt x="165" y="49"/>
                  </a:lnTo>
                  <a:lnTo>
                    <a:pt x="165" y="49"/>
                  </a:lnTo>
                  <a:close/>
                  <a:moveTo>
                    <a:pt x="352" y="41"/>
                  </a:moveTo>
                  <a:lnTo>
                    <a:pt x="352" y="41"/>
                  </a:lnTo>
                  <a:lnTo>
                    <a:pt x="352" y="41"/>
                  </a:lnTo>
                  <a:lnTo>
                    <a:pt x="352" y="41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7" y="37"/>
                  </a:lnTo>
                  <a:lnTo>
                    <a:pt x="348" y="38"/>
                  </a:lnTo>
                  <a:lnTo>
                    <a:pt x="348" y="38"/>
                  </a:lnTo>
                  <a:lnTo>
                    <a:pt x="352" y="41"/>
                  </a:lnTo>
                  <a:lnTo>
                    <a:pt x="352" y="41"/>
                  </a:lnTo>
                  <a:close/>
                  <a:moveTo>
                    <a:pt x="268" y="38"/>
                  </a:moveTo>
                  <a:lnTo>
                    <a:pt x="268" y="38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68" y="38"/>
                  </a:lnTo>
                  <a:lnTo>
                    <a:pt x="268" y="38"/>
                  </a:lnTo>
                  <a:close/>
                  <a:moveTo>
                    <a:pt x="331" y="35"/>
                  </a:moveTo>
                  <a:lnTo>
                    <a:pt x="331" y="35"/>
                  </a:lnTo>
                  <a:lnTo>
                    <a:pt x="333" y="38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6" y="35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1" y="35"/>
                  </a:lnTo>
                  <a:close/>
                  <a:moveTo>
                    <a:pt x="158" y="111"/>
                  </a:moveTo>
                  <a:lnTo>
                    <a:pt x="158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8" y="111"/>
                  </a:lnTo>
                  <a:lnTo>
                    <a:pt x="158" y="111"/>
                  </a:lnTo>
                  <a:close/>
                  <a:moveTo>
                    <a:pt x="235" y="63"/>
                  </a:moveTo>
                  <a:lnTo>
                    <a:pt x="235" y="63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73"/>
                  </a:lnTo>
                  <a:lnTo>
                    <a:pt x="232" y="73"/>
                  </a:lnTo>
                  <a:lnTo>
                    <a:pt x="235" y="63"/>
                  </a:lnTo>
                  <a:lnTo>
                    <a:pt x="235" y="63"/>
                  </a:lnTo>
                  <a:close/>
                  <a:moveTo>
                    <a:pt x="148" y="68"/>
                  </a:moveTo>
                  <a:lnTo>
                    <a:pt x="148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3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8" y="68"/>
                  </a:lnTo>
                  <a:close/>
                  <a:moveTo>
                    <a:pt x="298" y="40"/>
                  </a:moveTo>
                  <a:lnTo>
                    <a:pt x="298" y="40"/>
                  </a:lnTo>
                  <a:lnTo>
                    <a:pt x="301" y="38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40"/>
                  </a:lnTo>
                  <a:lnTo>
                    <a:pt x="298" y="40"/>
                  </a:lnTo>
                  <a:close/>
                  <a:moveTo>
                    <a:pt x="386" y="76"/>
                  </a:moveTo>
                  <a:lnTo>
                    <a:pt x="386" y="76"/>
                  </a:lnTo>
                  <a:lnTo>
                    <a:pt x="386" y="73"/>
                  </a:lnTo>
                  <a:lnTo>
                    <a:pt x="385" y="68"/>
                  </a:lnTo>
                  <a:lnTo>
                    <a:pt x="385" y="68"/>
                  </a:lnTo>
                  <a:lnTo>
                    <a:pt x="383" y="70"/>
                  </a:lnTo>
                  <a:lnTo>
                    <a:pt x="383" y="70"/>
                  </a:lnTo>
                  <a:lnTo>
                    <a:pt x="385" y="76"/>
                  </a:lnTo>
                  <a:lnTo>
                    <a:pt x="385" y="76"/>
                  </a:lnTo>
                  <a:lnTo>
                    <a:pt x="385" y="78"/>
                  </a:lnTo>
                  <a:lnTo>
                    <a:pt x="385" y="78"/>
                  </a:lnTo>
                  <a:lnTo>
                    <a:pt x="386" y="76"/>
                  </a:lnTo>
                  <a:lnTo>
                    <a:pt x="386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153" y="75"/>
                  </a:moveTo>
                  <a:lnTo>
                    <a:pt x="153" y="75"/>
                  </a:lnTo>
                  <a:lnTo>
                    <a:pt x="154" y="76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56" y="70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1"/>
                  </a:lnTo>
                  <a:lnTo>
                    <a:pt x="153" y="75"/>
                  </a:lnTo>
                  <a:lnTo>
                    <a:pt x="153" y="75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9" y="119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2" y="116"/>
                  </a:lnTo>
                  <a:close/>
                  <a:moveTo>
                    <a:pt x="306" y="82"/>
                  </a:moveTo>
                  <a:lnTo>
                    <a:pt x="306" y="82"/>
                  </a:lnTo>
                  <a:lnTo>
                    <a:pt x="303" y="84"/>
                  </a:lnTo>
                  <a:lnTo>
                    <a:pt x="301" y="86"/>
                  </a:lnTo>
                  <a:lnTo>
                    <a:pt x="301" y="86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6" y="86"/>
                  </a:lnTo>
                  <a:lnTo>
                    <a:pt x="306" y="86"/>
                  </a:lnTo>
                  <a:lnTo>
                    <a:pt x="306" y="84"/>
                  </a:lnTo>
                  <a:lnTo>
                    <a:pt x="306" y="82"/>
                  </a:lnTo>
                  <a:lnTo>
                    <a:pt x="306" y="82"/>
                  </a:lnTo>
                  <a:close/>
                  <a:moveTo>
                    <a:pt x="304" y="19"/>
                  </a:moveTo>
                  <a:lnTo>
                    <a:pt x="304" y="19"/>
                  </a:lnTo>
                  <a:lnTo>
                    <a:pt x="299" y="16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304" y="19"/>
                  </a:lnTo>
                  <a:lnTo>
                    <a:pt x="304" y="19"/>
                  </a:lnTo>
                  <a:close/>
                  <a:moveTo>
                    <a:pt x="266" y="82"/>
                  </a:moveTo>
                  <a:lnTo>
                    <a:pt x="266" y="82"/>
                  </a:lnTo>
                  <a:lnTo>
                    <a:pt x="268" y="86"/>
                  </a:lnTo>
                  <a:lnTo>
                    <a:pt x="268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  <a:moveTo>
                    <a:pt x="121" y="62"/>
                  </a:moveTo>
                  <a:lnTo>
                    <a:pt x="121" y="62"/>
                  </a:lnTo>
                  <a:lnTo>
                    <a:pt x="120" y="59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21" y="62"/>
                  </a:lnTo>
                  <a:lnTo>
                    <a:pt x="121" y="62"/>
                  </a:lnTo>
                  <a:close/>
                  <a:moveTo>
                    <a:pt x="295" y="59"/>
                  </a:moveTo>
                  <a:lnTo>
                    <a:pt x="295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96" y="63"/>
                  </a:lnTo>
                  <a:lnTo>
                    <a:pt x="295" y="59"/>
                  </a:lnTo>
                  <a:lnTo>
                    <a:pt x="295" y="59"/>
                  </a:lnTo>
                  <a:close/>
                  <a:moveTo>
                    <a:pt x="16" y="141"/>
                  </a:moveTo>
                  <a:lnTo>
                    <a:pt x="16" y="141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6" y="130"/>
                  </a:lnTo>
                  <a:lnTo>
                    <a:pt x="16" y="141"/>
                  </a:lnTo>
                  <a:lnTo>
                    <a:pt x="16" y="141"/>
                  </a:lnTo>
                  <a:close/>
                  <a:moveTo>
                    <a:pt x="299" y="49"/>
                  </a:moveTo>
                  <a:lnTo>
                    <a:pt x="299" y="49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303" y="56"/>
                  </a:lnTo>
                  <a:lnTo>
                    <a:pt x="303" y="56"/>
                  </a:lnTo>
                  <a:lnTo>
                    <a:pt x="303" y="54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299" y="49"/>
                  </a:lnTo>
                  <a:lnTo>
                    <a:pt x="299" y="49"/>
                  </a:lnTo>
                  <a:close/>
                  <a:moveTo>
                    <a:pt x="77" y="81"/>
                  </a:moveTo>
                  <a:lnTo>
                    <a:pt x="77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1"/>
                  </a:lnTo>
                  <a:lnTo>
                    <a:pt x="77" y="81"/>
                  </a:lnTo>
                  <a:close/>
                  <a:moveTo>
                    <a:pt x="139" y="65"/>
                  </a:moveTo>
                  <a:lnTo>
                    <a:pt x="139" y="65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2" y="63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9" y="65"/>
                  </a:lnTo>
                  <a:lnTo>
                    <a:pt x="139" y="65"/>
                  </a:lnTo>
                  <a:close/>
                  <a:moveTo>
                    <a:pt x="128" y="51"/>
                  </a:moveTo>
                  <a:lnTo>
                    <a:pt x="128" y="51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close/>
                  <a:moveTo>
                    <a:pt x="374" y="79"/>
                  </a:moveTo>
                  <a:lnTo>
                    <a:pt x="374" y="79"/>
                  </a:lnTo>
                  <a:lnTo>
                    <a:pt x="372" y="75"/>
                  </a:lnTo>
                  <a:lnTo>
                    <a:pt x="372" y="75"/>
                  </a:lnTo>
                  <a:lnTo>
                    <a:pt x="370" y="81"/>
                  </a:lnTo>
                  <a:lnTo>
                    <a:pt x="370" y="81"/>
                  </a:lnTo>
                  <a:lnTo>
                    <a:pt x="374" y="79"/>
                  </a:lnTo>
                  <a:lnTo>
                    <a:pt x="374" y="79"/>
                  </a:lnTo>
                  <a:close/>
                  <a:moveTo>
                    <a:pt x="281" y="84"/>
                  </a:moveTo>
                  <a:lnTo>
                    <a:pt x="281" y="84"/>
                  </a:lnTo>
                  <a:lnTo>
                    <a:pt x="277" y="87"/>
                  </a:lnTo>
                  <a:lnTo>
                    <a:pt x="276" y="89"/>
                  </a:lnTo>
                  <a:lnTo>
                    <a:pt x="276" y="89"/>
                  </a:lnTo>
                  <a:lnTo>
                    <a:pt x="279" y="87"/>
                  </a:lnTo>
                  <a:lnTo>
                    <a:pt x="279" y="87"/>
                  </a:lnTo>
                  <a:lnTo>
                    <a:pt x="281" y="86"/>
                  </a:lnTo>
                  <a:lnTo>
                    <a:pt x="281" y="84"/>
                  </a:lnTo>
                  <a:lnTo>
                    <a:pt x="281" y="84"/>
                  </a:lnTo>
                  <a:close/>
                  <a:moveTo>
                    <a:pt x="337" y="43"/>
                  </a:moveTo>
                  <a:lnTo>
                    <a:pt x="337" y="43"/>
                  </a:lnTo>
                  <a:lnTo>
                    <a:pt x="341" y="46"/>
                  </a:lnTo>
                  <a:lnTo>
                    <a:pt x="341" y="46"/>
                  </a:lnTo>
                  <a:lnTo>
                    <a:pt x="341" y="41"/>
                  </a:lnTo>
                  <a:lnTo>
                    <a:pt x="341" y="41"/>
                  </a:lnTo>
                  <a:lnTo>
                    <a:pt x="339" y="41"/>
                  </a:lnTo>
                  <a:lnTo>
                    <a:pt x="337" y="43"/>
                  </a:lnTo>
                  <a:lnTo>
                    <a:pt x="337" y="43"/>
                  </a:lnTo>
                  <a:close/>
                  <a:moveTo>
                    <a:pt x="172" y="67"/>
                  </a:moveTo>
                  <a:lnTo>
                    <a:pt x="172" y="67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2" y="67"/>
                  </a:lnTo>
                  <a:lnTo>
                    <a:pt x="172" y="67"/>
                  </a:lnTo>
                  <a:close/>
                  <a:moveTo>
                    <a:pt x="142" y="51"/>
                  </a:moveTo>
                  <a:lnTo>
                    <a:pt x="142" y="51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7" y="51"/>
                  </a:lnTo>
                  <a:lnTo>
                    <a:pt x="137" y="51"/>
                  </a:lnTo>
                  <a:lnTo>
                    <a:pt x="142" y="51"/>
                  </a:lnTo>
                  <a:lnTo>
                    <a:pt x="142" y="51"/>
                  </a:lnTo>
                  <a:close/>
                  <a:moveTo>
                    <a:pt x="189" y="54"/>
                  </a:moveTo>
                  <a:lnTo>
                    <a:pt x="189" y="54"/>
                  </a:lnTo>
                  <a:lnTo>
                    <a:pt x="189" y="51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9" y="54"/>
                  </a:lnTo>
                  <a:lnTo>
                    <a:pt x="189" y="54"/>
                  </a:lnTo>
                  <a:close/>
                  <a:moveTo>
                    <a:pt x="265" y="93"/>
                  </a:moveTo>
                  <a:lnTo>
                    <a:pt x="265" y="93"/>
                  </a:lnTo>
                  <a:lnTo>
                    <a:pt x="265" y="89"/>
                  </a:lnTo>
                  <a:lnTo>
                    <a:pt x="262" y="86"/>
                  </a:lnTo>
                  <a:lnTo>
                    <a:pt x="262" y="86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5" y="93"/>
                  </a:lnTo>
                  <a:lnTo>
                    <a:pt x="265" y="93"/>
                  </a:lnTo>
                  <a:close/>
                  <a:moveTo>
                    <a:pt x="281" y="109"/>
                  </a:moveTo>
                  <a:lnTo>
                    <a:pt x="281" y="109"/>
                  </a:lnTo>
                  <a:lnTo>
                    <a:pt x="281" y="111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4" y="112"/>
                  </a:lnTo>
                  <a:lnTo>
                    <a:pt x="284" y="112"/>
                  </a:lnTo>
                  <a:lnTo>
                    <a:pt x="281" y="108"/>
                  </a:lnTo>
                  <a:lnTo>
                    <a:pt x="281" y="108"/>
                  </a:lnTo>
                  <a:lnTo>
                    <a:pt x="281" y="109"/>
                  </a:lnTo>
                  <a:lnTo>
                    <a:pt x="281" y="109"/>
                  </a:lnTo>
                  <a:close/>
                  <a:moveTo>
                    <a:pt x="374" y="93"/>
                  </a:moveTo>
                  <a:lnTo>
                    <a:pt x="374" y="93"/>
                  </a:lnTo>
                  <a:lnTo>
                    <a:pt x="372" y="93"/>
                  </a:lnTo>
                  <a:lnTo>
                    <a:pt x="372" y="95"/>
                  </a:lnTo>
                  <a:lnTo>
                    <a:pt x="372" y="95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4" y="93"/>
                  </a:lnTo>
                  <a:lnTo>
                    <a:pt x="374" y="93"/>
                  </a:lnTo>
                  <a:close/>
                  <a:moveTo>
                    <a:pt x="344" y="104"/>
                  </a:moveTo>
                  <a:lnTo>
                    <a:pt x="344" y="104"/>
                  </a:lnTo>
                  <a:lnTo>
                    <a:pt x="342" y="101"/>
                  </a:lnTo>
                  <a:lnTo>
                    <a:pt x="342" y="101"/>
                  </a:lnTo>
                  <a:lnTo>
                    <a:pt x="341" y="101"/>
                  </a:lnTo>
                  <a:lnTo>
                    <a:pt x="341" y="101"/>
                  </a:lnTo>
                  <a:lnTo>
                    <a:pt x="341" y="108"/>
                  </a:lnTo>
                  <a:lnTo>
                    <a:pt x="341" y="108"/>
                  </a:lnTo>
                  <a:lnTo>
                    <a:pt x="344" y="104"/>
                  </a:lnTo>
                  <a:lnTo>
                    <a:pt x="344" y="104"/>
                  </a:lnTo>
                  <a:close/>
                  <a:moveTo>
                    <a:pt x="27" y="98"/>
                  </a:moveTo>
                  <a:lnTo>
                    <a:pt x="27" y="98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7" y="101"/>
                  </a:lnTo>
                  <a:lnTo>
                    <a:pt x="27" y="98"/>
                  </a:lnTo>
                  <a:lnTo>
                    <a:pt x="27" y="98"/>
                  </a:lnTo>
                  <a:close/>
                  <a:moveTo>
                    <a:pt x="49" y="147"/>
                  </a:moveTo>
                  <a:lnTo>
                    <a:pt x="49" y="147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50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49" y="147"/>
                  </a:lnTo>
                  <a:lnTo>
                    <a:pt x="49" y="147"/>
                  </a:lnTo>
                  <a:close/>
                  <a:moveTo>
                    <a:pt x="266" y="114"/>
                  </a:moveTo>
                  <a:lnTo>
                    <a:pt x="266" y="114"/>
                  </a:lnTo>
                  <a:lnTo>
                    <a:pt x="268" y="112"/>
                  </a:lnTo>
                  <a:lnTo>
                    <a:pt x="268" y="111"/>
                  </a:lnTo>
                  <a:lnTo>
                    <a:pt x="268" y="111"/>
                  </a:lnTo>
                  <a:lnTo>
                    <a:pt x="270" y="109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6" y="111"/>
                  </a:lnTo>
                  <a:lnTo>
                    <a:pt x="266" y="114"/>
                  </a:lnTo>
                  <a:lnTo>
                    <a:pt x="266" y="114"/>
                  </a:lnTo>
                  <a:close/>
                  <a:moveTo>
                    <a:pt x="120" y="119"/>
                  </a:moveTo>
                  <a:lnTo>
                    <a:pt x="120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9"/>
                  </a:lnTo>
                  <a:lnTo>
                    <a:pt x="120" y="119"/>
                  </a:lnTo>
                  <a:close/>
                  <a:moveTo>
                    <a:pt x="270" y="76"/>
                  </a:moveTo>
                  <a:lnTo>
                    <a:pt x="270" y="76"/>
                  </a:lnTo>
                  <a:lnTo>
                    <a:pt x="266" y="71"/>
                  </a:lnTo>
                  <a:lnTo>
                    <a:pt x="266" y="71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70" y="76"/>
                  </a:lnTo>
                  <a:lnTo>
                    <a:pt x="270" y="76"/>
                  </a:lnTo>
                  <a:close/>
                  <a:moveTo>
                    <a:pt x="276" y="38"/>
                  </a:moveTo>
                  <a:lnTo>
                    <a:pt x="276" y="38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76" y="38"/>
                  </a:lnTo>
                  <a:lnTo>
                    <a:pt x="276" y="38"/>
                  </a:lnTo>
                  <a:close/>
                  <a:moveTo>
                    <a:pt x="77" y="116"/>
                  </a:moveTo>
                  <a:lnTo>
                    <a:pt x="77" y="116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6"/>
                  </a:lnTo>
                  <a:lnTo>
                    <a:pt x="77" y="116"/>
                  </a:lnTo>
                  <a:close/>
                  <a:moveTo>
                    <a:pt x="167" y="104"/>
                  </a:moveTo>
                  <a:lnTo>
                    <a:pt x="167" y="104"/>
                  </a:lnTo>
                  <a:lnTo>
                    <a:pt x="165" y="106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close/>
                  <a:moveTo>
                    <a:pt x="295" y="37"/>
                  </a:moveTo>
                  <a:lnTo>
                    <a:pt x="295" y="37"/>
                  </a:lnTo>
                  <a:lnTo>
                    <a:pt x="292" y="38"/>
                  </a:lnTo>
                  <a:lnTo>
                    <a:pt x="290" y="40"/>
                  </a:lnTo>
                  <a:lnTo>
                    <a:pt x="290" y="40"/>
                  </a:lnTo>
                  <a:lnTo>
                    <a:pt x="295" y="40"/>
                  </a:lnTo>
                  <a:lnTo>
                    <a:pt x="295" y="40"/>
                  </a:lnTo>
                  <a:lnTo>
                    <a:pt x="295" y="37"/>
                  </a:lnTo>
                  <a:lnTo>
                    <a:pt x="295" y="37"/>
                  </a:lnTo>
                  <a:close/>
                  <a:moveTo>
                    <a:pt x="58" y="114"/>
                  </a:moveTo>
                  <a:lnTo>
                    <a:pt x="58" y="114"/>
                  </a:lnTo>
                  <a:lnTo>
                    <a:pt x="55" y="116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8" y="114"/>
                  </a:lnTo>
                  <a:lnTo>
                    <a:pt x="58" y="114"/>
                  </a:lnTo>
                  <a:close/>
                  <a:moveTo>
                    <a:pt x="370" y="84"/>
                  </a:moveTo>
                  <a:lnTo>
                    <a:pt x="370" y="84"/>
                  </a:lnTo>
                  <a:lnTo>
                    <a:pt x="370" y="87"/>
                  </a:lnTo>
                  <a:lnTo>
                    <a:pt x="370" y="87"/>
                  </a:lnTo>
                  <a:lnTo>
                    <a:pt x="374" y="87"/>
                  </a:lnTo>
                  <a:lnTo>
                    <a:pt x="374" y="87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0" y="84"/>
                  </a:lnTo>
                  <a:lnTo>
                    <a:pt x="370" y="84"/>
                  </a:lnTo>
                  <a:close/>
                  <a:moveTo>
                    <a:pt x="63" y="59"/>
                  </a:moveTo>
                  <a:lnTo>
                    <a:pt x="63" y="59"/>
                  </a:lnTo>
                  <a:lnTo>
                    <a:pt x="58" y="62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3" y="59"/>
                  </a:lnTo>
                  <a:lnTo>
                    <a:pt x="63" y="59"/>
                  </a:lnTo>
                  <a:close/>
                  <a:moveTo>
                    <a:pt x="227" y="112"/>
                  </a:moveTo>
                  <a:lnTo>
                    <a:pt x="227" y="112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7" y="112"/>
                  </a:lnTo>
                  <a:lnTo>
                    <a:pt x="227" y="112"/>
                  </a:lnTo>
                  <a:close/>
                  <a:moveTo>
                    <a:pt x="276" y="101"/>
                  </a:moveTo>
                  <a:lnTo>
                    <a:pt x="276" y="101"/>
                  </a:lnTo>
                  <a:lnTo>
                    <a:pt x="277" y="100"/>
                  </a:lnTo>
                  <a:lnTo>
                    <a:pt x="277" y="100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7" y="98"/>
                  </a:lnTo>
                  <a:lnTo>
                    <a:pt x="276" y="101"/>
                  </a:lnTo>
                  <a:lnTo>
                    <a:pt x="276" y="101"/>
                  </a:lnTo>
                  <a:close/>
                  <a:moveTo>
                    <a:pt x="221" y="78"/>
                  </a:moveTo>
                  <a:lnTo>
                    <a:pt x="221" y="78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21" y="78"/>
                  </a:lnTo>
                  <a:lnTo>
                    <a:pt x="221" y="78"/>
                  </a:lnTo>
                  <a:close/>
                  <a:moveTo>
                    <a:pt x="167" y="62"/>
                  </a:moveTo>
                  <a:lnTo>
                    <a:pt x="167" y="62"/>
                  </a:lnTo>
                  <a:lnTo>
                    <a:pt x="170" y="57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0"/>
                  </a:lnTo>
                  <a:lnTo>
                    <a:pt x="167" y="62"/>
                  </a:lnTo>
                  <a:lnTo>
                    <a:pt x="167" y="62"/>
                  </a:lnTo>
                  <a:close/>
                  <a:moveTo>
                    <a:pt x="150" y="95"/>
                  </a:moveTo>
                  <a:lnTo>
                    <a:pt x="150" y="95"/>
                  </a:lnTo>
                  <a:lnTo>
                    <a:pt x="148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0" y="95"/>
                  </a:lnTo>
                  <a:lnTo>
                    <a:pt x="150" y="95"/>
                  </a:lnTo>
                  <a:close/>
                  <a:moveTo>
                    <a:pt x="143" y="76"/>
                  </a:moveTo>
                  <a:lnTo>
                    <a:pt x="143" y="76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3" y="76"/>
                  </a:lnTo>
                  <a:lnTo>
                    <a:pt x="143" y="76"/>
                  </a:lnTo>
                  <a:close/>
                  <a:moveTo>
                    <a:pt x="240" y="119"/>
                  </a:moveTo>
                  <a:lnTo>
                    <a:pt x="240" y="119"/>
                  </a:lnTo>
                  <a:lnTo>
                    <a:pt x="243" y="109"/>
                  </a:lnTo>
                  <a:lnTo>
                    <a:pt x="243" y="109"/>
                  </a:lnTo>
                  <a:lnTo>
                    <a:pt x="241" y="109"/>
                  </a:lnTo>
                  <a:lnTo>
                    <a:pt x="241" y="109"/>
                  </a:lnTo>
                  <a:lnTo>
                    <a:pt x="240" y="117"/>
                  </a:lnTo>
                  <a:lnTo>
                    <a:pt x="240" y="117"/>
                  </a:lnTo>
                  <a:lnTo>
                    <a:pt x="240" y="119"/>
                  </a:lnTo>
                  <a:lnTo>
                    <a:pt x="240" y="119"/>
                  </a:lnTo>
                  <a:lnTo>
                    <a:pt x="240" y="119"/>
                  </a:lnTo>
                  <a:close/>
                  <a:moveTo>
                    <a:pt x="366" y="60"/>
                  </a:moveTo>
                  <a:lnTo>
                    <a:pt x="366" y="60"/>
                  </a:lnTo>
                  <a:lnTo>
                    <a:pt x="366" y="71"/>
                  </a:lnTo>
                  <a:lnTo>
                    <a:pt x="366" y="7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3"/>
                  </a:lnTo>
                  <a:lnTo>
                    <a:pt x="366" y="60"/>
                  </a:lnTo>
                  <a:lnTo>
                    <a:pt x="366" y="60"/>
                  </a:lnTo>
                  <a:close/>
                  <a:moveTo>
                    <a:pt x="347" y="97"/>
                  </a:moveTo>
                  <a:lnTo>
                    <a:pt x="347" y="97"/>
                  </a:lnTo>
                  <a:lnTo>
                    <a:pt x="344" y="98"/>
                  </a:lnTo>
                  <a:lnTo>
                    <a:pt x="344" y="98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7"/>
                  </a:lnTo>
                  <a:lnTo>
                    <a:pt x="347" y="97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4" y="120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close/>
                  <a:moveTo>
                    <a:pt x="112" y="125"/>
                  </a:moveTo>
                  <a:lnTo>
                    <a:pt x="112" y="125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5"/>
                  </a:lnTo>
                  <a:close/>
                  <a:moveTo>
                    <a:pt x="222" y="119"/>
                  </a:moveTo>
                  <a:lnTo>
                    <a:pt x="222" y="119"/>
                  </a:lnTo>
                  <a:lnTo>
                    <a:pt x="224" y="123"/>
                  </a:lnTo>
                  <a:lnTo>
                    <a:pt x="224" y="123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2" y="119"/>
                  </a:lnTo>
                  <a:lnTo>
                    <a:pt x="222" y="119"/>
                  </a:lnTo>
                  <a:close/>
                  <a:moveTo>
                    <a:pt x="139" y="112"/>
                  </a:moveTo>
                  <a:lnTo>
                    <a:pt x="139" y="112"/>
                  </a:lnTo>
                  <a:lnTo>
                    <a:pt x="140" y="114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39" y="112"/>
                  </a:lnTo>
                  <a:lnTo>
                    <a:pt x="139" y="112"/>
                  </a:lnTo>
                  <a:close/>
                  <a:moveTo>
                    <a:pt x="214" y="134"/>
                  </a:moveTo>
                  <a:lnTo>
                    <a:pt x="214" y="134"/>
                  </a:lnTo>
                  <a:lnTo>
                    <a:pt x="216" y="134"/>
                  </a:lnTo>
                  <a:lnTo>
                    <a:pt x="216" y="134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4" y="134"/>
                  </a:lnTo>
                  <a:lnTo>
                    <a:pt x="214" y="134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80" y="56"/>
                  </a:lnTo>
                  <a:lnTo>
                    <a:pt x="80" y="56"/>
                  </a:lnTo>
                  <a:close/>
                  <a:moveTo>
                    <a:pt x="243" y="82"/>
                  </a:moveTo>
                  <a:lnTo>
                    <a:pt x="243" y="82"/>
                  </a:lnTo>
                  <a:lnTo>
                    <a:pt x="244" y="81"/>
                  </a:lnTo>
                  <a:lnTo>
                    <a:pt x="243" y="79"/>
                  </a:lnTo>
                  <a:lnTo>
                    <a:pt x="243" y="79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3" y="82"/>
                  </a:lnTo>
                  <a:close/>
                  <a:moveTo>
                    <a:pt x="314" y="27"/>
                  </a:moveTo>
                  <a:lnTo>
                    <a:pt x="314" y="27"/>
                  </a:lnTo>
                  <a:lnTo>
                    <a:pt x="311" y="29"/>
                  </a:lnTo>
                  <a:lnTo>
                    <a:pt x="311" y="29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4" y="27"/>
                  </a:lnTo>
                  <a:lnTo>
                    <a:pt x="314" y="27"/>
                  </a:lnTo>
                  <a:close/>
                  <a:moveTo>
                    <a:pt x="176" y="37"/>
                  </a:moveTo>
                  <a:lnTo>
                    <a:pt x="176" y="37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close/>
                  <a:moveTo>
                    <a:pt x="131" y="63"/>
                  </a:moveTo>
                  <a:lnTo>
                    <a:pt x="131" y="63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close/>
                  <a:moveTo>
                    <a:pt x="320" y="27"/>
                  </a:moveTo>
                  <a:lnTo>
                    <a:pt x="320" y="27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3" y="30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0" y="27"/>
                  </a:lnTo>
                  <a:lnTo>
                    <a:pt x="320" y="27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0" y="68"/>
                  </a:lnTo>
                  <a:lnTo>
                    <a:pt x="260" y="68"/>
                  </a:lnTo>
                  <a:lnTo>
                    <a:pt x="257" y="71"/>
                  </a:lnTo>
                  <a:lnTo>
                    <a:pt x="257" y="71"/>
                  </a:lnTo>
                  <a:close/>
                  <a:moveTo>
                    <a:pt x="36" y="127"/>
                  </a:moveTo>
                  <a:lnTo>
                    <a:pt x="36" y="127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6" y="127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81" y="76"/>
                  </a:lnTo>
                  <a:lnTo>
                    <a:pt x="181" y="76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271" y="119"/>
                  </a:moveTo>
                  <a:lnTo>
                    <a:pt x="271" y="119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1" y="119"/>
                  </a:lnTo>
                  <a:lnTo>
                    <a:pt x="271" y="119"/>
                  </a:lnTo>
                  <a:close/>
                  <a:moveTo>
                    <a:pt x="142" y="145"/>
                  </a:moveTo>
                  <a:lnTo>
                    <a:pt x="142" y="14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2" y="142"/>
                  </a:lnTo>
                  <a:lnTo>
                    <a:pt x="142" y="145"/>
                  </a:lnTo>
                  <a:lnTo>
                    <a:pt x="142" y="145"/>
                  </a:lnTo>
                  <a:close/>
                  <a:moveTo>
                    <a:pt x="301" y="63"/>
                  </a:moveTo>
                  <a:lnTo>
                    <a:pt x="301" y="63"/>
                  </a:lnTo>
                  <a:lnTo>
                    <a:pt x="301" y="59"/>
                  </a:lnTo>
                  <a:lnTo>
                    <a:pt x="301" y="59"/>
                  </a:lnTo>
                  <a:lnTo>
                    <a:pt x="299" y="59"/>
                  </a:lnTo>
                  <a:lnTo>
                    <a:pt x="299" y="59"/>
                  </a:lnTo>
                  <a:lnTo>
                    <a:pt x="301" y="63"/>
                  </a:lnTo>
                  <a:lnTo>
                    <a:pt x="301" y="63"/>
                  </a:lnTo>
                  <a:close/>
                  <a:moveTo>
                    <a:pt x="217" y="175"/>
                  </a:moveTo>
                  <a:lnTo>
                    <a:pt x="217" y="175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7" y="175"/>
                  </a:lnTo>
                  <a:lnTo>
                    <a:pt x="217" y="175"/>
                  </a:lnTo>
                  <a:close/>
                  <a:moveTo>
                    <a:pt x="276" y="112"/>
                  </a:moveTo>
                  <a:lnTo>
                    <a:pt x="276" y="112"/>
                  </a:lnTo>
                  <a:lnTo>
                    <a:pt x="277" y="116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6" y="111"/>
                  </a:lnTo>
                  <a:lnTo>
                    <a:pt x="276" y="111"/>
                  </a:lnTo>
                  <a:lnTo>
                    <a:pt x="276" y="112"/>
                  </a:lnTo>
                  <a:lnTo>
                    <a:pt x="276" y="112"/>
                  </a:lnTo>
                  <a:close/>
                  <a:moveTo>
                    <a:pt x="116" y="70"/>
                  </a:moveTo>
                  <a:lnTo>
                    <a:pt x="116" y="70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70"/>
                  </a:lnTo>
                  <a:lnTo>
                    <a:pt x="113" y="70"/>
                  </a:lnTo>
                  <a:lnTo>
                    <a:pt x="116" y="70"/>
                  </a:lnTo>
                  <a:lnTo>
                    <a:pt x="116" y="70"/>
                  </a:lnTo>
                  <a:close/>
                  <a:moveTo>
                    <a:pt x="326" y="27"/>
                  </a:moveTo>
                  <a:lnTo>
                    <a:pt x="326" y="27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26" y="27"/>
                  </a:lnTo>
                  <a:lnTo>
                    <a:pt x="326" y="27"/>
                  </a:lnTo>
                  <a:close/>
                  <a:moveTo>
                    <a:pt x="352" y="24"/>
                  </a:moveTo>
                  <a:lnTo>
                    <a:pt x="352" y="24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24"/>
                  </a:lnTo>
                  <a:lnTo>
                    <a:pt x="347" y="24"/>
                  </a:lnTo>
                  <a:lnTo>
                    <a:pt x="350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close/>
                  <a:moveTo>
                    <a:pt x="247" y="81"/>
                  </a:moveTo>
                  <a:lnTo>
                    <a:pt x="247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1"/>
                  </a:lnTo>
                  <a:close/>
                  <a:moveTo>
                    <a:pt x="293" y="136"/>
                  </a:moveTo>
                  <a:lnTo>
                    <a:pt x="293" y="136"/>
                  </a:lnTo>
                  <a:lnTo>
                    <a:pt x="296" y="134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3" y="136"/>
                  </a:lnTo>
                  <a:lnTo>
                    <a:pt x="293" y="136"/>
                  </a:lnTo>
                  <a:close/>
                  <a:moveTo>
                    <a:pt x="260" y="123"/>
                  </a:moveTo>
                  <a:lnTo>
                    <a:pt x="260" y="123"/>
                  </a:lnTo>
                  <a:lnTo>
                    <a:pt x="258" y="127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23"/>
                  </a:lnTo>
                  <a:lnTo>
                    <a:pt x="260" y="123"/>
                  </a:lnTo>
                  <a:close/>
                  <a:moveTo>
                    <a:pt x="293" y="123"/>
                  </a:moveTo>
                  <a:lnTo>
                    <a:pt x="293" y="123"/>
                  </a:lnTo>
                  <a:lnTo>
                    <a:pt x="292" y="125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5" y="125"/>
                  </a:lnTo>
                  <a:lnTo>
                    <a:pt x="295" y="125"/>
                  </a:lnTo>
                  <a:lnTo>
                    <a:pt x="293" y="123"/>
                  </a:lnTo>
                  <a:lnTo>
                    <a:pt x="293" y="123"/>
                  </a:lnTo>
                  <a:close/>
                  <a:moveTo>
                    <a:pt x="304" y="35"/>
                  </a:moveTo>
                  <a:lnTo>
                    <a:pt x="304" y="35"/>
                  </a:lnTo>
                  <a:lnTo>
                    <a:pt x="306" y="34"/>
                  </a:lnTo>
                  <a:lnTo>
                    <a:pt x="306" y="32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303" y="32"/>
                  </a:lnTo>
                  <a:lnTo>
                    <a:pt x="304" y="35"/>
                  </a:lnTo>
                  <a:lnTo>
                    <a:pt x="304" y="35"/>
                  </a:lnTo>
                  <a:close/>
                  <a:moveTo>
                    <a:pt x="358" y="43"/>
                  </a:moveTo>
                  <a:lnTo>
                    <a:pt x="358" y="43"/>
                  </a:lnTo>
                  <a:lnTo>
                    <a:pt x="356" y="45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8" y="43"/>
                  </a:lnTo>
                  <a:lnTo>
                    <a:pt x="358" y="43"/>
                  </a:lnTo>
                  <a:close/>
                  <a:moveTo>
                    <a:pt x="33" y="101"/>
                  </a:move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3" y="101"/>
                  </a:lnTo>
                  <a:close/>
                  <a:moveTo>
                    <a:pt x="285" y="119"/>
                  </a:moveTo>
                  <a:lnTo>
                    <a:pt x="285" y="119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4" y="123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19"/>
                  </a:lnTo>
                  <a:lnTo>
                    <a:pt x="285" y="119"/>
                  </a:lnTo>
                  <a:close/>
                  <a:moveTo>
                    <a:pt x="131" y="81"/>
                  </a:moveTo>
                  <a:lnTo>
                    <a:pt x="131" y="81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1"/>
                  </a:lnTo>
                  <a:lnTo>
                    <a:pt x="131" y="81"/>
                  </a:lnTo>
                  <a:close/>
                  <a:moveTo>
                    <a:pt x="129" y="38"/>
                  </a:moveTo>
                  <a:lnTo>
                    <a:pt x="129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9" y="38"/>
                  </a:lnTo>
                  <a:lnTo>
                    <a:pt x="129" y="38"/>
                  </a:lnTo>
                  <a:close/>
                  <a:moveTo>
                    <a:pt x="82" y="87"/>
                  </a:moveTo>
                  <a:lnTo>
                    <a:pt x="82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0" y="86"/>
                  </a:lnTo>
                  <a:lnTo>
                    <a:pt x="82" y="87"/>
                  </a:lnTo>
                  <a:lnTo>
                    <a:pt x="82" y="87"/>
                  </a:lnTo>
                  <a:close/>
                  <a:moveTo>
                    <a:pt x="135" y="87"/>
                  </a:moveTo>
                  <a:lnTo>
                    <a:pt x="135" y="87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5" y="87"/>
                  </a:lnTo>
                  <a:lnTo>
                    <a:pt x="135" y="87"/>
                  </a:lnTo>
                  <a:close/>
                  <a:moveTo>
                    <a:pt x="317" y="35"/>
                  </a:moveTo>
                  <a:lnTo>
                    <a:pt x="317" y="35"/>
                  </a:lnTo>
                  <a:lnTo>
                    <a:pt x="314" y="3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17" y="35"/>
                  </a:lnTo>
                  <a:lnTo>
                    <a:pt x="317" y="35"/>
                  </a:lnTo>
                  <a:close/>
                  <a:moveTo>
                    <a:pt x="115" y="104"/>
                  </a:moveTo>
                  <a:lnTo>
                    <a:pt x="115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15" y="104"/>
                  </a:lnTo>
                  <a:lnTo>
                    <a:pt x="115" y="104"/>
                  </a:lnTo>
                  <a:close/>
                  <a:moveTo>
                    <a:pt x="221" y="142"/>
                  </a:moveTo>
                  <a:lnTo>
                    <a:pt x="221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1" y="144"/>
                  </a:lnTo>
                  <a:lnTo>
                    <a:pt x="221" y="142"/>
                  </a:lnTo>
                  <a:lnTo>
                    <a:pt x="221" y="142"/>
                  </a:lnTo>
                  <a:close/>
                  <a:moveTo>
                    <a:pt x="158" y="120"/>
                  </a:moveTo>
                  <a:lnTo>
                    <a:pt x="158" y="120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61" y="120"/>
                  </a:lnTo>
                  <a:lnTo>
                    <a:pt x="161" y="120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8" y="120"/>
                  </a:lnTo>
                  <a:lnTo>
                    <a:pt x="158" y="120"/>
                  </a:lnTo>
                  <a:close/>
                  <a:moveTo>
                    <a:pt x="367" y="87"/>
                  </a:moveTo>
                  <a:lnTo>
                    <a:pt x="367" y="87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4" y="86"/>
                  </a:lnTo>
                  <a:lnTo>
                    <a:pt x="364" y="87"/>
                  </a:lnTo>
                  <a:lnTo>
                    <a:pt x="364" y="87"/>
                  </a:lnTo>
                  <a:lnTo>
                    <a:pt x="367" y="87"/>
                  </a:lnTo>
                  <a:lnTo>
                    <a:pt x="367" y="87"/>
                  </a:lnTo>
                  <a:close/>
                  <a:moveTo>
                    <a:pt x="247" y="141"/>
                  </a:moveTo>
                  <a:lnTo>
                    <a:pt x="247" y="141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7" y="141"/>
                  </a:lnTo>
                  <a:lnTo>
                    <a:pt x="247" y="141"/>
                  </a:lnTo>
                  <a:close/>
                  <a:moveTo>
                    <a:pt x="189" y="60"/>
                  </a:moveTo>
                  <a:lnTo>
                    <a:pt x="189" y="60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9" y="60"/>
                  </a:lnTo>
                  <a:lnTo>
                    <a:pt x="189" y="60"/>
                  </a:lnTo>
                  <a:close/>
                  <a:moveTo>
                    <a:pt x="165" y="119"/>
                  </a:moveTo>
                  <a:lnTo>
                    <a:pt x="165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5" y="120"/>
                  </a:lnTo>
                  <a:lnTo>
                    <a:pt x="165" y="119"/>
                  </a:lnTo>
                  <a:lnTo>
                    <a:pt x="165" y="119"/>
                  </a:lnTo>
                  <a:close/>
                  <a:moveTo>
                    <a:pt x="254" y="112"/>
                  </a:moveTo>
                  <a:lnTo>
                    <a:pt x="254" y="112"/>
                  </a:lnTo>
                  <a:lnTo>
                    <a:pt x="255" y="109"/>
                  </a:lnTo>
                  <a:lnTo>
                    <a:pt x="255" y="108"/>
                  </a:lnTo>
                  <a:lnTo>
                    <a:pt x="255" y="108"/>
                  </a:lnTo>
                  <a:lnTo>
                    <a:pt x="254" y="109"/>
                  </a:lnTo>
                  <a:lnTo>
                    <a:pt x="254" y="109"/>
                  </a:lnTo>
                  <a:lnTo>
                    <a:pt x="255" y="109"/>
                  </a:lnTo>
                  <a:lnTo>
                    <a:pt x="254" y="111"/>
                  </a:lnTo>
                  <a:lnTo>
                    <a:pt x="254" y="111"/>
                  </a:lnTo>
                  <a:lnTo>
                    <a:pt x="254" y="112"/>
                  </a:lnTo>
                  <a:lnTo>
                    <a:pt x="254" y="112"/>
                  </a:lnTo>
                  <a:close/>
                  <a:moveTo>
                    <a:pt x="375" y="70"/>
                  </a:moveTo>
                  <a:lnTo>
                    <a:pt x="375" y="70"/>
                  </a:lnTo>
                  <a:lnTo>
                    <a:pt x="374" y="67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5" y="70"/>
                  </a:lnTo>
                  <a:lnTo>
                    <a:pt x="375" y="70"/>
                  </a:lnTo>
                  <a:close/>
                  <a:moveTo>
                    <a:pt x="176" y="89"/>
                  </a:moveTo>
                  <a:lnTo>
                    <a:pt x="176" y="89"/>
                  </a:lnTo>
                  <a:lnTo>
                    <a:pt x="178" y="86"/>
                  </a:lnTo>
                  <a:lnTo>
                    <a:pt x="178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close/>
                  <a:moveTo>
                    <a:pt x="112" y="76"/>
                  </a:moveTo>
                  <a:lnTo>
                    <a:pt x="112" y="76"/>
                  </a:lnTo>
                  <a:lnTo>
                    <a:pt x="113" y="76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6"/>
                  </a:lnTo>
                  <a:lnTo>
                    <a:pt x="112" y="76"/>
                  </a:lnTo>
                  <a:close/>
                  <a:moveTo>
                    <a:pt x="262" y="26"/>
                  </a:moveTo>
                  <a:lnTo>
                    <a:pt x="262" y="26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8" y="27"/>
                  </a:lnTo>
                  <a:lnTo>
                    <a:pt x="262" y="26"/>
                  </a:lnTo>
                  <a:lnTo>
                    <a:pt x="262" y="26"/>
                  </a:lnTo>
                  <a:close/>
                  <a:moveTo>
                    <a:pt x="124" y="93"/>
                  </a:moveTo>
                  <a:lnTo>
                    <a:pt x="124" y="93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4" y="93"/>
                  </a:lnTo>
                  <a:lnTo>
                    <a:pt x="124" y="93"/>
                  </a:lnTo>
                  <a:close/>
                  <a:moveTo>
                    <a:pt x="246" y="68"/>
                  </a:move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7" y="68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7" y="65"/>
                  </a:lnTo>
                  <a:lnTo>
                    <a:pt x="247" y="65"/>
                  </a:lnTo>
                  <a:lnTo>
                    <a:pt x="246" y="68"/>
                  </a:lnTo>
                  <a:lnTo>
                    <a:pt x="246" y="68"/>
                  </a:lnTo>
                  <a:close/>
                  <a:moveTo>
                    <a:pt x="228" y="109"/>
                  </a:moveTo>
                  <a:lnTo>
                    <a:pt x="228" y="10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28" y="109"/>
                  </a:lnTo>
                  <a:lnTo>
                    <a:pt x="228" y="109"/>
                  </a:lnTo>
                  <a:close/>
                  <a:moveTo>
                    <a:pt x="79" y="76"/>
                  </a:move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79" y="76"/>
                  </a:lnTo>
                  <a:lnTo>
                    <a:pt x="79" y="76"/>
                  </a:lnTo>
                  <a:close/>
                  <a:moveTo>
                    <a:pt x="137" y="122"/>
                  </a:moveTo>
                  <a:lnTo>
                    <a:pt x="137" y="122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7" y="122"/>
                  </a:lnTo>
                  <a:lnTo>
                    <a:pt x="137" y="1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71" y="100"/>
                  </a:lnTo>
                  <a:lnTo>
                    <a:pt x="270" y="98"/>
                  </a:lnTo>
                  <a:lnTo>
                    <a:pt x="270" y="98"/>
                  </a:lnTo>
                  <a:lnTo>
                    <a:pt x="268" y="100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341" y="90"/>
                  </a:moveTo>
                  <a:lnTo>
                    <a:pt x="341" y="90"/>
                  </a:lnTo>
                  <a:lnTo>
                    <a:pt x="339" y="90"/>
                  </a:lnTo>
                  <a:lnTo>
                    <a:pt x="339" y="90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0"/>
                  </a:lnTo>
                  <a:lnTo>
                    <a:pt x="341" y="90"/>
                  </a:lnTo>
                  <a:close/>
                  <a:moveTo>
                    <a:pt x="225" y="75"/>
                  </a:moveTo>
                  <a:lnTo>
                    <a:pt x="225" y="75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30" y="75"/>
                  </a:lnTo>
                  <a:lnTo>
                    <a:pt x="230" y="75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5" y="75"/>
                  </a:lnTo>
                  <a:lnTo>
                    <a:pt x="225" y="75"/>
                  </a:lnTo>
                  <a:close/>
                  <a:moveTo>
                    <a:pt x="293" y="70"/>
                  </a:moveTo>
                  <a:lnTo>
                    <a:pt x="293" y="70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296" y="73"/>
                  </a:lnTo>
                  <a:lnTo>
                    <a:pt x="296" y="73"/>
                  </a:lnTo>
                  <a:lnTo>
                    <a:pt x="293" y="70"/>
                  </a:lnTo>
                  <a:lnTo>
                    <a:pt x="293" y="70"/>
                  </a:lnTo>
                  <a:close/>
                  <a:moveTo>
                    <a:pt x="353" y="98"/>
                  </a:moveTo>
                  <a:lnTo>
                    <a:pt x="353" y="98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3" y="98"/>
                  </a:lnTo>
                  <a:lnTo>
                    <a:pt x="353" y="98"/>
                  </a:lnTo>
                  <a:close/>
                  <a:moveTo>
                    <a:pt x="247" y="51"/>
                  </a:moveTo>
                  <a:lnTo>
                    <a:pt x="247" y="51"/>
                  </a:lnTo>
                  <a:lnTo>
                    <a:pt x="251" y="48"/>
                  </a:lnTo>
                  <a:lnTo>
                    <a:pt x="251" y="48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close/>
                  <a:moveTo>
                    <a:pt x="162" y="52"/>
                  </a:moveTo>
                  <a:lnTo>
                    <a:pt x="162" y="52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2" y="52"/>
                  </a:lnTo>
                  <a:lnTo>
                    <a:pt x="162" y="52"/>
                  </a:lnTo>
                  <a:close/>
                  <a:moveTo>
                    <a:pt x="222" y="133"/>
                  </a:moveTo>
                  <a:lnTo>
                    <a:pt x="222" y="133"/>
                  </a:lnTo>
                  <a:lnTo>
                    <a:pt x="222" y="134"/>
                  </a:lnTo>
                  <a:lnTo>
                    <a:pt x="222" y="134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22" y="133"/>
                  </a:lnTo>
                  <a:lnTo>
                    <a:pt x="222" y="133"/>
                  </a:lnTo>
                  <a:close/>
                  <a:moveTo>
                    <a:pt x="71" y="123"/>
                  </a:move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45" y="89"/>
                  </a:moveTo>
                  <a:lnTo>
                    <a:pt x="345" y="89"/>
                  </a:lnTo>
                  <a:lnTo>
                    <a:pt x="345" y="90"/>
                  </a:lnTo>
                  <a:lnTo>
                    <a:pt x="344" y="92"/>
                  </a:lnTo>
                  <a:lnTo>
                    <a:pt x="344" y="92"/>
                  </a:lnTo>
                  <a:lnTo>
                    <a:pt x="347" y="92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5" y="89"/>
                  </a:lnTo>
                  <a:lnTo>
                    <a:pt x="345" y="89"/>
                  </a:lnTo>
                  <a:close/>
                  <a:moveTo>
                    <a:pt x="217" y="62"/>
                  </a:moveTo>
                  <a:lnTo>
                    <a:pt x="217" y="62"/>
                  </a:lnTo>
                  <a:lnTo>
                    <a:pt x="219" y="62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7" y="62"/>
                  </a:lnTo>
                  <a:lnTo>
                    <a:pt x="217" y="62"/>
                  </a:lnTo>
                  <a:close/>
                  <a:moveTo>
                    <a:pt x="47" y="138"/>
                  </a:moveTo>
                  <a:lnTo>
                    <a:pt x="47" y="138"/>
                  </a:lnTo>
                  <a:lnTo>
                    <a:pt x="49" y="141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7" y="138"/>
                  </a:lnTo>
                  <a:lnTo>
                    <a:pt x="47" y="138"/>
                  </a:lnTo>
                  <a:close/>
                  <a:moveTo>
                    <a:pt x="296" y="122"/>
                  </a:moveTo>
                  <a:lnTo>
                    <a:pt x="296" y="122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5" y="120"/>
                  </a:lnTo>
                  <a:lnTo>
                    <a:pt x="295" y="120"/>
                  </a:lnTo>
                  <a:lnTo>
                    <a:pt x="296" y="122"/>
                  </a:lnTo>
                  <a:lnTo>
                    <a:pt x="296" y="122"/>
                  </a:lnTo>
                  <a:close/>
                  <a:moveTo>
                    <a:pt x="266" y="119"/>
                  </a:moveTo>
                  <a:lnTo>
                    <a:pt x="266" y="119"/>
                  </a:lnTo>
                  <a:lnTo>
                    <a:pt x="265" y="120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6" y="119"/>
                  </a:lnTo>
                  <a:lnTo>
                    <a:pt x="266" y="119"/>
                  </a:lnTo>
                  <a:close/>
                  <a:moveTo>
                    <a:pt x="370" y="70"/>
                  </a:moveTo>
                  <a:lnTo>
                    <a:pt x="370" y="70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70" y="71"/>
                  </a:lnTo>
                  <a:lnTo>
                    <a:pt x="370" y="71"/>
                  </a:lnTo>
                  <a:lnTo>
                    <a:pt x="370" y="70"/>
                  </a:lnTo>
                  <a:lnTo>
                    <a:pt x="370" y="70"/>
                  </a:lnTo>
                  <a:close/>
                  <a:moveTo>
                    <a:pt x="348" y="56"/>
                  </a:moveTo>
                  <a:lnTo>
                    <a:pt x="348" y="56"/>
                  </a:lnTo>
                  <a:lnTo>
                    <a:pt x="348" y="56"/>
                  </a:lnTo>
                  <a:lnTo>
                    <a:pt x="348" y="56"/>
                  </a:lnTo>
                  <a:lnTo>
                    <a:pt x="347" y="56"/>
                  </a:lnTo>
                  <a:lnTo>
                    <a:pt x="347" y="56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6"/>
                  </a:lnTo>
                  <a:lnTo>
                    <a:pt x="348" y="56"/>
                  </a:lnTo>
                  <a:close/>
                  <a:moveTo>
                    <a:pt x="236" y="128"/>
                  </a:moveTo>
                  <a:lnTo>
                    <a:pt x="236" y="128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close/>
                  <a:moveTo>
                    <a:pt x="121" y="56"/>
                  </a:moveTo>
                  <a:lnTo>
                    <a:pt x="121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1" y="56"/>
                  </a:lnTo>
                  <a:lnTo>
                    <a:pt x="121" y="56"/>
                  </a:lnTo>
                  <a:close/>
                  <a:moveTo>
                    <a:pt x="304" y="27"/>
                  </a:moveTo>
                  <a:lnTo>
                    <a:pt x="304" y="27"/>
                  </a:lnTo>
                  <a:lnTo>
                    <a:pt x="303" y="26"/>
                  </a:lnTo>
                  <a:lnTo>
                    <a:pt x="301" y="27"/>
                  </a:lnTo>
                  <a:lnTo>
                    <a:pt x="301" y="27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4" y="27"/>
                  </a:lnTo>
                  <a:lnTo>
                    <a:pt x="304" y="27"/>
                  </a:lnTo>
                  <a:close/>
                  <a:moveTo>
                    <a:pt x="238" y="123"/>
                  </a:moveTo>
                  <a:lnTo>
                    <a:pt x="238" y="123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close/>
                  <a:moveTo>
                    <a:pt x="64" y="111"/>
                  </a:moveTo>
                  <a:lnTo>
                    <a:pt x="64" y="111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1"/>
                  </a:lnTo>
                  <a:lnTo>
                    <a:pt x="64" y="111"/>
                  </a:lnTo>
                  <a:close/>
                  <a:moveTo>
                    <a:pt x="273" y="48"/>
                  </a:moveTo>
                  <a:lnTo>
                    <a:pt x="273" y="48"/>
                  </a:lnTo>
                  <a:lnTo>
                    <a:pt x="273" y="49"/>
                  </a:lnTo>
                  <a:lnTo>
                    <a:pt x="271" y="51"/>
                  </a:lnTo>
                  <a:lnTo>
                    <a:pt x="271" y="51"/>
                  </a:lnTo>
                  <a:lnTo>
                    <a:pt x="273" y="49"/>
                  </a:lnTo>
                  <a:lnTo>
                    <a:pt x="273" y="48"/>
                  </a:lnTo>
                  <a:lnTo>
                    <a:pt x="273" y="48"/>
                  </a:lnTo>
                  <a:close/>
                  <a:moveTo>
                    <a:pt x="352" y="111"/>
                  </a:moveTo>
                  <a:lnTo>
                    <a:pt x="352" y="11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50" y="108"/>
                  </a:lnTo>
                  <a:lnTo>
                    <a:pt x="350" y="108"/>
                  </a:lnTo>
                  <a:lnTo>
                    <a:pt x="352" y="111"/>
                  </a:lnTo>
                  <a:lnTo>
                    <a:pt x="352" y="111"/>
                  </a:lnTo>
                  <a:close/>
                  <a:moveTo>
                    <a:pt x="285" y="51"/>
                  </a:moveTo>
                  <a:lnTo>
                    <a:pt x="285" y="51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1"/>
                  </a:lnTo>
                  <a:lnTo>
                    <a:pt x="285" y="51"/>
                  </a:lnTo>
                  <a:close/>
                  <a:moveTo>
                    <a:pt x="236" y="75"/>
                  </a:moveTo>
                  <a:lnTo>
                    <a:pt x="236" y="75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5"/>
                  </a:lnTo>
                  <a:lnTo>
                    <a:pt x="236" y="75"/>
                  </a:lnTo>
                  <a:close/>
                  <a:moveTo>
                    <a:pt x="173" y="81"/>
                  </a:moveTo>
                  <a:lnTo>
                    <a:pt x="173" y="81"/>
                  </a:lnTo>
                  <a:lnTo>
                    <a:pt x="173" y="79"/>
                  </a:lnTo>
                  <a:lnTo>
                    <a:pt x="173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3" y="81"/>
                  </a:lnTo>
                  <a:lnTo>
                    <a:pt x="173" y="81"/>
                  </a:lnTo>
                  <a:close/>
                  <a:moveTo>
                    <a:pt x="221" y="122"/>
                  </a:moveTo>
                  <a:lnTo>
                    <a:pt x="221" y="122"/>
                  </a:lnTo>
                  <a:lnTo>
                    <a:pt x="221" y="125"/>
                  </a:lnTo>
                  <a:lnTo>
                    <a:pt x="222" y="127"/>
                  </a:lnTo>
                  <a:lnTo>
                    <a:pt x="222" y="127"/>
                  </a:lnTo>
                  <a:lnTo>
                    <a:pt x="221" y="122"/>
                  </a:lnTo>
                  <a:lnTo>
                    <a:pt x="221" y="122"/>
                  </a:lnTo>
                  <a:close/>
                  <a:moveTo>
                    <a:pt x="143" y="37"/>
                  </a:moveTo>
                  <a:lnTo>
                    <a:pt x="143" y="37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3" y="37"/>
                  </a:lnTo>
                  <a:lnTo>
                    <a:pt x="143" y="37"/>
                  </a:lnTo>
                  <a:close/>
                  <a:moveTo>
                    <a:pt x="240" y="101"/>
                  </a:moveTo>
                  <a:lnTo>
                    <a:pt x="240" y="101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1" y="101"/>
                  </a:lnTo>
                  <a:lnTo>
                    <a:pt x="241" y="101"/>
                  </a:lnTo>
                  <a:lnTo>
                    <a:pt x="240" y="101"/>
                  </a:lnTo>
                  <a:lnTo>
                    <a:pt x="240" y="101"/>
                  </a:lnTo>
                  <a:close/>
                  <a:moveTo>
                    <a:pt x="30" y="138"/>
                  </a:moveTo>
                  <a:lnTo>
                    <a:pt x="30" y="138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30" y="138"/>
                  </a:lnTo>
                  <a:close/>
                  <a:moveTo>
                    <a:pt x="112" y="134"/>
                  </a:moveTo>
                  <a:lnTo>
                    <a:pt x="112" y="134"/>
                  </a:lnTo>
                  <a:lnTo>
                    <a:pt x="113" y="133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33"/>
                  </a:lnTo>
                  <a:lnTo>
                    <a:pt x="112" y="134"/>
                  </a:lnTo>
                  <a:lnTo>
                    <a:pt x="112" y="134"/>
                  </a:lnTo>
                  <a:close/>
                  <a:moveTo>
                    <a:pt x="64" y="54"/>
                  </a:moveTo>
                  <a:lnTo>
                    <a:pt x="64" y="54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4" y="54"/>
                  </a:lnTo>
                  <a:close/>
                  <a:moveTo>
                    <a:pt x="128" y="100"/>
                  </a:moveTo>
                  <a:lnTo>
                    <a:pt x="128" y="100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8" y="100"/>
                  </a:lnTo>
                  <a:lnTo>
                    <a:pt x="128" y="100"/>
                  </a:lnTo>
                  <a:close/>
                  <a:moveTo>
                    <a:pt x="281" y="103"/>
                  </a:moveTo>
                  <a:lnTo>
                    <a:pt x="281" y="103"/>
                  </a:lnTo>
                  <a:lnTo>
                    <a:pt x="281" y="103"/>
                  </a:lnTo>
                  <a:lnTo>
                    <a:pt x="281" y="103"/>
                  </a:lnTo>
                  <a:lnTo>
                    <a:pt x="282" y="103"/>
                  </a:lnTo>
                  <a:lnTo>
                    <a:pt x="282" y="103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1" y="103"/>
                  </a:lnTo>
                  <a:lnTo>
                    <a:pt x="281" y="103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6"/>
                  </a:lnTo>
                  <a:lnTo>
                    <a:pt x="19" y="116"/>
                  </a:lnTo>
                  <a:close/>
                  <a:moveTo>
                    <a:pt x="20" y="131"/>
                  </a:moveTo>
                  <a:lnTo>
                    <a:pt x="20" y="131"/>
                  </a:lnTo>
                  <a:lnTo>
                    <a:pt x="20" y="133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1"/>
                  </a:lnTo>
                  <a:lnTo>
                    <a:pt x="20" y="131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83" y="86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3" y="84"/>
                  </a:lnTo>
                  <a:lnTo>
                    <a:pt x="181" y="86"/>
                  </a:lnTo>
                  <a:lnTo>
                    <a:pt x="181" y="86"/>
                  </a:lnTo>
                  <a:close/>
                  <a:moveTo>
                    <a:pt x="68" y="89"/>
                  </a:moveTo>
                  <a:lnTo>
                    <a:pt x="68" y="89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89"/>
                  </a:lnTo>
                  <a:close/>
                  <a:moveTo>
                    <a:pt x="216" y="116"/>
                  </a:moveTo>
                  <a:lnTo>
                    <a:pt x="216" y="116"/>
                  </a:lnTo>
                  <a:lnTo>
                    <a:pt x="216" y="117"/>
                  </a:lnTo>
                  <a:lnTo>
                    <a:pt x="217" y="116"/>
                  </a:lnTo>
                  <a:lnTo>
                    <a:pt x="217" y="116"/>
                  </a:lnTo>
                  <a:lnTo>
                    <a:pt x="216" y="116"/>
                  </a:lnTo>
                  <a:lnTo>
                    <a:pt x="216" y="116"/>
                  </a:lnTo>
                  <a:close/>
                  <a:moveTo>
                    <a:pt x="180" y="81"/>
                  </a:moveTo>
                  <a:lnTo>
                    <a:pt x="180" y="81"/>
                  </a:lnTo>
                  <a:lnTo>
                    <a:pt x="180" y="79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80" y="81"/>
                  </a:lnTo>
                  <a:lnTo>
                    <a:pt x="180" y="81"/>
                  </a:lnTo>
                  <a:close/>
                  <a:moveTo>
                    <a:pt x="72" y="60"/>
                  </a:moveTo>
                  <a:lnTo>
                    <a:pt x="72" y="60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60"/>
                  </a:lnTo>
                  <a:close/>
                  <a:moveTo>
                    <a:pt x="176" y="114"/>
                  </a:moveTo>
                  <a:lnTo>
                    <a:pt x="176" y="114"/>
                  </a:lnTo>
                  <a:lnTo>
                    <a:pt x="178" y="114"/>
                  </a:lnTo>
                  <a:lnTo>
                    <a:pt x="178" y="114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close/>
                  <a:moveTo>
                    <a:pt x="131" y="120"/>
                  </a:moveTo>
                  <a:lnTo>
                    <a:pt x="131" y="120"/>
                  </a:lnTo>
                  <a:lnTo>
                    <a:pt x="131" y="120"/>
                  </a:lnTo>
                  <a:lnTo>
                    <a:pt x="131" y="120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0"/>
                  </a:lnTo>
                  <a:lnTo>
                    <a:pt x="131" y="120"/>
                  </a:lnTo>
                  <a:close/>
                  <a:moveTo>
                    <a:pt x="288" y="128"/>
                  </a:moveTo>
                  <a:lnTo>
                    <a:pt x="288" y="128"/>
                  </a:lnTo>
                  <a:lnTo>
                    <a:pt x="287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8" y="128"/>
                  </a:lnTo>
                  <a:lnTo>
                    <a:pt x="288" y="128"/>
                  </a:lnTo>
                  <a:close/>
                  <a:moveTo>
                    <a:pt x="255" y="75"/>
                  </a:moveTo>
                  <a:lnTo>
                    <a:pt x="255" y="75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76"/>
                  </a:lnTo>
                  <a:lnTo>
                    <a:pt x="255" y="75"/>
                  </a:lnTo>
                  <a:lnTo>
                    <a:pt x="255" y="75"/>
                  </a:lnTo>
                  <a:close/>
                  <a:moveTo>
                    <a:pt x="213" y="60"/>
                  </a:moveTo>
                  <a:lnTo>
                    <a:pt x="213" y="60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13" y="60"/>
                  </a:lnTo>
                  <a:lnTo>
                    <a:pt x="213" y="60"/>
                  </a:lnTo>
                  <a:close/>
                  <a:moveTo>
                    <a:pt x="235" y="60"/>
                  </a:moveTo>
                  <a:lnTo>
                    <a:pt x="235" y="60"/>
                  </a:lnTo>
                  <a:lnTo>
                    <a:pt x="235" y="60"/>
                  </a:lnTo>
                  <a:lnTo>
                    <a:pt x="235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5" y="60"/>
                  </a:lnTo>
                  <a:lnTo>
                    <a:pt x="235" y="60"/>
                  </a:lnTo>
                  <a:close/>
                  <a:moveTo>
                    <a:pt x="295" y="116"/>
                  </a:moveTo>
                  <a:lnTo>
                    <a:pt x="295" y="116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3" y="117"/>
                  </a:lnTo>
                  <a:lnTo>
                    <a:pt x="295" y="116"/>
                  </a:lnTo>
                  <a:lnTo>
                    <a:pt x="295" y="116"/>
                  </a:lnTo>
                  <a:close/>
                  <a:moveTo>
                    <a:pt x="150" y="84"/>
                  </a:moveTo>
                  <a:lnTo>
                    <a:pt x="150" y="84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0" y="84"/>
                  </a:lnTo>
                  <a:lnTo>
                    <a:pt x="150" y="84"/>
                  </a:lnTo>
                  <a:close/>
                  <a:moveTo>
                    <a:pt x="216" y="123"/>
                  </a:move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4" y="127"/>
                  </a:lnTo>
                  <a:lnTo>
                    <a:pt x="216" y="123"/>
                  </a:lnTo>
                  <a:lnTo>
                    <a:pt x="216" y="123"/>
                  </a:lnTo>
                  <a:close/>
                  <a:moveTo>
                    <a:pt x="397" y="111"/>
                  </a:moveTo>
                  <a:lnTo>
                    <a:pt x="397" y="111"/>
                  </a:lnTo>
                  <a:lnTo>
                    <a:pt x="397" y="111"/>
                  </a:lnTo>
                  <a:lnTo>
                    <a:pt x="397" y="111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1"/>
                  </a:lnTo>
                  <a:lnTo>
                    <a:pt x="397" y="111"/>
                  </a:lnTo>
                  <a:close/>
                  <a:moveTo>
                    <a:pt x="241" y="87"/>
                  </a:moveTo>
                  <a:lnTo>
                    <a:pt x="241" y="87"/>
                  </a:lnTo>
                  <a:lnTo>
                    <a:pt x="241" y="89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87"/>
                  </a:lnTo>
                  <a:lnTo>
                    <a:pt x="241" y="87"/>
                  </a:lnTo>
                  <a:close/>
                  <a:moveTo>
                    <a:pt x="85" y="43"/>
                  </a:moveTo>
                  <a:lnTo>
                    <a:pt x="85" y="43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3"/>
                  </a:lnTo>
                  <a:close/>
                  <a:moveTo>
                    <a:pt x="277" y="73"/>
                  </a:moveTo>
                  <a:lnTo>
                    <a:pt x="277" y="73"/>
                  </a:lnTo>
                  <a:lnTo>
                    <a:pt x="279" y="71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7" y="73"/>
                  </a:lnTo>
                  <a:lnTo>
                    <a:pt x="277" y="73"/>
                  </a:lnTo>
                  <a:close/>
                  <a:moveTo>
                    <a:pt x="361" y="62"/>
                  </a:moveTo>
                  <a:lnTo>
                    <a:pt x="361" y="62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62"/>
                  </a:lnTo>
                  <a:lnTo>
                    <a:pt x="361" y="62"/>
                  </a:lnTo>
                  <a:close/>
                  <a:moveTo>
                    <a:pt x="134" y="27"/>
                  </a:move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4" y="27"/>
                  </a:lnTo>
                  <a:lnTo>
                    <a:pt x="134" y="27"/>
                  </a:lnTo>
                  <a:close/>
                  <a:moveTo>
                    <a:pt x="123" y="87"/>
                  </a:moveTo>
                  <a:lnTo>
                    <a:pt x="123" y="87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3" y="87"/>
                  </a:lnTo>
                  <a:lnTo>
                    <a:pt x="123" y="87"/>
                  </a:lnTo>
                  <a:close/>
                  <a:moveTo>
                    <a:pt x="246" y="89"/>
                  </a:moveTo>
                  <a:lnTo>
                    <a:pt x="246" y="89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6" y="89"/>
                  </a:lnTo>
                  <a:lnTo>
                    <a:pt x="246" y="89"/>
                  </a:lnTo>
                  <a:close/>
                  <a:moveTo>
                    <a:pt x="216" y="139"/>
                  </a:moveTo>
                  <a:lnTo>
                    <a:pt x="216" y="139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7" y="141"/>
                  </a:lnTo>
                  <a:lnTo>
                    <a:pt x="216" y="139"/>
                  </a:lnTo>
                  <a:lnTo>
                    <a:pt x="216" y="139"/>
                  </a:lnTo>
                  <a:close/>
                  <a:moveTo>
                    <a:pt x="63" y="125"/>
                  </a:moveTo>
                  <a:lnTo>
                    <a:pt x="63" y="125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5"/>
                  </a:lnTo>
                  <a:lnTo>
                    <a:pt x="63" y="125"/>
                  </a:lnTo>
                  <a:close/>
                  <a:moveTo>
                    <a:pt x="53" y="82"/>
                  </a:moveTo>
                  <a:lnTo>
                    <a:pt x="53" y="82"/>
                  </a:lnTo>
                  <a:lnTo>
                    <a:pt x="53" y="84"/>
                  </a:lnTo>
                  <a:lnTo>
                    <a:pt x="55" y="84"/>
                  </a:lnTo>
                  <a:lnTo>
                    <a:pt x="55" y="84"/>
                  </a:lnTo>
                  <a:lnTo>
                    <a:pt x="53" y="82"/>
                  </a:lnTo>
                  <a:lnTo>
                    <a:pt x="53" y="82"/>
                  </a:lnTo>
                  <a:close/>
                  <a:moveTo>
                    <a:pt x="367" y="93"/>
                  </a:moveTo>
                  <a:lnTo>
                    <a:pt x="367" y="93"/>
                  </a:lnTo>
                  <a:lnTo>
                    <a:pt x="367" y="92"/>
                  </a:lnTo>
                  <a:lnTo>
                    <a:pt x="367" y="90"/>
                  </a:lnTo>
                  <a:lnTo>
                    <a:pt x="367" y="90"/>
                  </a:lnTo>
                  <a:lnTo>
                    <a:pt x="367" y="93"/>
                  </a:lnTo>
                  <a:lnTo>
                    <a:pt x="367" y="93"/>
                  </a:lnTo>
                  <a:close/>
                  <a:moveTo>
                    <a:pt x="170" y="142"/>
                  </a:moveTo>
                  <a:lnTo>
                    <a:pt x="170" y="142"/>
                  </a:lnTo>
                  <a:lnTo>
                    <a:pt x="170" y="141"/>
                  </a:lnTo>
                  <a:lnTo>
                    <a:pt x="170" y="141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2"/>
                  </a:lnTo>
                  <a:close/>
                  <a:moveTo>
                    <a:pt x="285" y="93"/>
                  </a:moveTo>
                  <a:lnTo>
                    <a:pt x="285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5" y="93"/>
                  </a:lnTo>
                  <a:lnTo>
                    <a:pt x="285" y="93"/>
                  </a:lnTo>
                  <a:close/>
                  <a:moveTo>
                    <a:pt x="336" y="75"/>
                  </a:move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6" y="75"/>
                  </a:lnTo>
                  <a:lnTo>
                    <a:pt x="336" y="75"/>
                  </a:lnTo>
                  <a:close/>
                  <a:moveTo>
                    <a:pt x="285" y="78"/>
                  </a:moveTo>
                  <a:lnTo>
                    <a:pt x="285" y="78"/>
                  </a:lnTo>
                  <a:lnTo>
                    <a:pt x="287" y="78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5" y="78"/>
                  </a:lnTo>
                  <a:close/>
                  <a:moveTo>
                    <a:pt x="255" y="138"/>
                  </a:moveTo>
                  <a:lnTo>
                    <a:pt x="255" y="138"/>
                  </a:lnTo>
                  <a:lnTo>
                    <a:pt x="255" y="138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5" y="138"/>
                  </a:lnTo>
                  <a:lnTo>
                    <a:pt x="255" y="138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3" y="93"/>
                  </a:lnTo>
                  <a:close/>
                  <a:moveTo>
                    <a:pt x="219" y="138"/>
                  </a:moveTo>
                  <a:lnTo>
                    <a:pt x="219" y="138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8"/>
                  </a:lnTo>
                  <a:lnTo>
                    <a:pt x="219" y="138"/>
                  </a:lnTo>
                  <a:close/>
                  <a:moveTo>
                    <a:pt x="221" y="73"/>
                  </a:moveTo>
                  <a:lnTo>
                    <a:pt x="221" y="73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21" y="73"/>
                  </a:lnTo>
                  <a:lnTo>
                    <a:pt x="221" y="73"/>
                  </a:lnTo>
                  <a:close/>
                  <a:moveTo>
                    <a:pt x="337" y="108"/>
                  </a:moveTo>
                  <a:lnTo>
                    <a:pt x="337" y="108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8"/>
                  </a:lnTo>
                  <a:lnTo>
                    <a:pt x="337" y="108"/>
                  </a:lnTo>
                  <a:close/>
                  <a:moveTo>
                    <a:pt x="123" y="104"/>
                  </a:move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close/>
                  <a:moveTo>
                    <a:pt x="241" y="127"/>
                  </a:moveTo>
                  <a:lnTo>
                    <a:pt x="241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1" y="127"/>
                  </a:lnTo>
                  <a:lnTo>
                    <a:pt x="241" y="127"/>
                  </a:lnTo>
                  <a:close/>
                  <a:moveTo>
                    <a:pt x="145" y="62"/>
                  </a:moveTo>
                  <a:lnTo>
                    <a:pt x="145" y="62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5" y="62"/>
                  </a:lnTo>
                  <a:lnTo>
                    <a:pt x="145" y="62"/>
                  </a:lnTo>
                  <a:close/>
                  <a:moveTo>
                    <a:pt x="285" y="104"/>
                  </a:moveTo>
                  <a:lnTo>
                    <a:pt x="285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5" y="104"/>
                  </a:lnTo>
                  <a:lnTo>
                    <a:pt x="285" y="104"/>
                  </a:lnTo>
                  <a:close/>
                  <a:moveTo>
                    <a:pt x="128" y="114"/>
                  </a:moveTo>
                  <a:lnTo>
                    <a:pt x="128" y="114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8" y="114"/>
                  </a:lnTo>
                  <a:close/>
                  <a:moveTo>
                    <a:pt x="64" y="136"/>
                  </a:move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6"/>
                  </a:lnTo>
                  <a:close/>
                  <a:moveTo>
                    <a:pt x="225" y="141"/>
                  </a:move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close/>
                  <a:moveTo>
                    <a:pt x="369" y="104"/>
                  </a:moveTo>
                  <a:lnTo>
                    <a:pt x="369" y="104"/>
                  </a:lnTo>
                  <a:lnTo>
                    <a:pt x="369" y="104"/>
                  </a:lnTo>
                  <a:lnTo>
                    <a:pt x="369" y="104"/>
                  </a:lnTo>
                  <a:lnTo>
                    <a:pt x="369" y="101"/>
                  </a:lnTo>
                  <a:lnTo>
                    <a:pt x="369" y="101"/>
                  </a:lnTo>
                  <a:lnTo>
                    <a:pt x="367" y="101"/>
                  </a:lnTo>
                  <a:lnTo>
                    <a:pt x="367" y="101"/>
                  </a:lnTo>
                  <a:lnTo>
                    <a:pt x="369" y="104"/>
                  </a:lnTo>
                  <a:lnTo>
                    <a:pt x="369" y="104"/>
                  </a:lnTo>
                  <a:close/>
                  <a:moveTo>
                    <a:pt x="363" y="51"/>
                  </a:moveTo>
                  <a:lnTo>
                    <a:pt x="363" y="51"/>
                  </a:lnTo>
                  <a:lnTo>
                    <a:pt x="363" y="51"/>
                  </a:lnTo>
                  <a:lnTo>
                    <a:pt x="363" y="51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3" y="51"/>
                  </a:lnTo>
                  <a:lnTo>
                    <a:pt x="363" y="51"/>
                  </a:lnTo>
                  <a:close/>
                  <a:moveTo>
                    <a:pt x="288" y="60"/>
                  </a:moveTo>
                  <a:lnTo>
                    <a:pt x="288" y="60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8" y="60"/>
                  </a:lnTo>
                  <a:close/>
                  <a:moveTo>
                    <a:pt x="219" y="48"/>
                  </a:moveTo>
                  <a:lnTo>
                    <a:pt x="219" y="48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19" y="48"/>
                  </a:lnTo>
                  <a:lnTo>
                    <a:pt x="219" y="48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375" y="48"/>
                  </a:moveTo>
                  <a:lnTo>
                    <a:pt x="375" y="48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5" y="48"/>
                  </a:lnTo>
                  <a:lnTo>
                    <a:pt x="375" y="48"/>
                  </a:lnTo>
                  <a:close/>
                  <a:moveTo>
                    <a:pt x="235" y="109"/>
                  </a:moveTo>
                  <a:lnTo>
                    <a:pt x="235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9"/>
                  </a:lnTo>
                  <a:lnTo>
                    <a:pt x="235" y="109"/>
                  </a:lnTo>
                  <a:close/>
                  <a:moveTo>
                    <a:pt x="240" y="38"/>
                  </a:moveTo>
                  <a:lnTo>
                    <a:pt x="240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38"/>
                  </a:lnTo>
                  <a:close/>
                  <a:moveTo>
                    <a:pt x="260" y="98"/>
                  </a:moveTo>
                  <a:lnTo>
                    <a:pt x="260" y="98"/>
                  </a:lnTo>
                  <a:lnTo>
                    <a:pt x="260" y="98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98"/>
                  </a:lnTo>
                  <a:lnTo>
                    <a:pt x="260" y="98"/>
                  </a:lnTo>
                  <a:close/>
                  <a:moveTo>
                    <a:pt x="293" y="19"/>
                  </a:moveTo>
                  <a:lnTo>
                    <a:pt x="293" y="19"/>
                  </a:lnTo>
                  <a:lnTo>
                    <a:pt x="292" y="19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19"/>
                  </a:lnTo>
                  <a:lnTo>
                    <a:pt x="293" y="19"/>
                  </a:lnTo>
                  <a:close/>
                  <a:moveTo>
                    <a:pt x="282" y="51"/>
                  </a:moveTo>
                  <a:lnTo>
                    <a:pt x="282" y="51"/>
                  </a:lnTo>
                  <a:lnTo>
                    <a:pt x="281" y="49"/>
                  </a:lnTo>
                  <a:lnTo>
                    <a:pt x="281" y="49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2" y="51"/>
                  </a:lnTo>
                  <a:lnTo>
                    <a:pt x="282" y="51"/>
                  </a:lnTo>
                  <a:close/>
                  <a:moveTo>
                    <a:pt x="385" y="37"/>
                  </a:moveTo>
                  <a:lnTo>
                    <a:pt x="385" y="37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5" y="37"/>
                  </a:lnTo>
                  <a:lnTo>
                    <a:pt x="385" y="37"/>
                  </a:lnTo>
                  <a:close/>
                  <a:moveTo>
                    <a:pt x="334" y="117"/>
                  </a:moveTo>
                  <a:lnTo>
                    <a:pt x="334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7"/>
                  </a:lnTo>
                  <a:lnTo>
                    <a:pt x="334" y="117"/>
                  </a:lnTo>
                  <a:close/>
                  <a:moveTo>
                    <a:pt x="192" y="52"/>
                  </a:move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2"/>
                  </a:lnTo>
                  <a:lnTo>
                    <a:pt x="192" y="52"/>
                  </a:lnTo>
                  <a:close/>
                  <a:moveTo>
                    <a:pt x="257" y="114"/>
                  </a:moveTo>
                  <a:lnTo>
                    <a:pt x="257" y="114"/>
                  </a:lnTo>
                  <a:lnTo>
                    <a:pt x="257" y="114"/>
                  </a:lnTo>
                  <a:lnTo>
                    <a:pt x="257" y="114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7" y="114"/>
                  </a:lnTo>
                  <a:lnTo>
                    <a:pt x="257" y="114"/>
                  </a:lnTo>
                  <a:close/>
                  <a:moveTo>
                    <a:pt x="197" y="56"/>
                  </a:move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close/>
                  <a:moveTo>
                    <a:pt x="303" y="43"/>
                  </a:moveTo>
                  <a:lnTo>
                    <a:pt x="303" y="43"/>
                  </a:lnTo>
                  <a:lnTo>
                    <a:pt x="303" y="45"/>
                  </a:lnTo>
                  <a:lnTo>
                    <a:pt x="303" y="45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close/>
                  <a:moveTo>
                    <a:pt x="164" y="141"/>
                  </a:moveTo>
                  <a:lnTo>
                    <a:pt x="164" y="141"/>
                  </a:lnTo>
                  <a:lnTo>
                    <a:pt x="162" y="141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4" y="141"/>
                  </a:lnTo>
                  <a:close/>
                  <a:moveTo>
                    <a:pt x="391" y="45"/>
                  </a:moveTo>
                  <a:lnTo>
                    <a:pt x="391" y="45"/>
                  </a:lnTo>
                  <a:lnTo>
                    <a:pt x="391" y="46"/>
                  </a:lnTo>
                  <a:lnTo>
                    <a:pt x="391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1" y="45"/>
                  </a:lnTo>
                  <a:lnTo>
                    <a:pt x="391" y="45"/>
                  </a:lnTo>
                  <a:close/>
                  <a:moveTo>
                    <a:pt x="139" y="27"/>
                  </a:move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39" y="27"/>
                  </a:lnTo>
                  <a:close/>
                  <a:moveTo>
                    <a:pt x="49" y="82"/>
                  </a:moveTo>
                  <a:lnTo>
                    <a:pt x="49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9" y="82"/>
                  </a:lnTo>
                  <a:close/>
                  <a:moveTo>
                    <a:pt x="213" y="112"/>
                  </a:moveTo>
                  <a:lnTo>
                    <a:pt x="213" y="112"/>
                  </a:lnTo>
                  <a:lnTo>
                    <a:pt x="213" y="112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3" y="112"/>
                  </a:lnTo>
                  <a:close/>
                  <a:moveTo>
                    <a:pt x="352" y="89"/>
                  </a:moveTo>
                  <a:lnTo>
                    <a:pt x="352" y="89"/>
                  </a:lnTo>
                  <a:lnTo>
                    <a:pt x="352" y="89"/>
                  </a:lnTo>
                  <a:lnTo>
                    <a:pt x="352" y="89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89"/>
                  </a:lnTo>
                  <a:lnTo>
                    <a:pt x="352" y="89"/>
                  </a:lnTo>
                  <a:close/>
                  <a:moveTo>
                    <a:pt x="307" y="62"/>
                  </a:move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2"/>
                  </a:lnTo>
                  <a:lnTo>
                    <a:pt x="307" y="62"/>
                  </a:lnTo>
                  <a:close/>
                  <a:moveTo>
                    <a:pt x="279" y="35"/>
                  </a:moveTo>
                  <a:lnTo>
                    <a:pt x="279" y="35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77" y="35"/>
                  </a:lnTo>
                  <a:lnTo>
                    <a:pt x="277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close/>
                  <a:moveTo>
                    <a:pt x="180" y="100"/>
                  </a:move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77"/>
            <p:cNvSpPr/>
            <p:nvPr/>
          </p:nvSpPr>
          <p:spPr bwMode="auto">
            <a:xfrm>
              <a:off x="6258023" y="2184748"/>
              <a:ext cx="14288" cy="60325"/>
            </a:xfrm>
            <a:custGeom>
              <a:gdLst>
                <a:gd fmla="*/ 9 w 9" name="T0"/>
                <a:gd fmla="*/ 0 h 38" name="T1"/>
                <a:gd fmla="*/ 9 w 9" name="T2"/>
                <a:gd fmla="*/ 0 h 38" name="T3"/>
                <a:gd fmla="*/ 8 w 9" name="T4"/>
                <a:gd fmla="*/ 8 h 38" name="T5"/>
                <a:gd fmla="*/ 8 w 9" name="T6"/>
                <a:gd fmla="*/ 8 h 38" name="T7"/>
                <a:gd fmla="*/ 8 w 9" name="T8"/>
                <a:gd fmla="*/ 9 h 38" name="T9"/>
                <a:gd fmla="*/ 6 w 9" name="T10"/>
                <a:gd fmla="*/ 12 h 38" name="T11"/>
                <a:gd fmla="*/ 6 w 9" name="T12"/>
                <a:gd fmla="*/ 12 h 38" name="T13"/>
                <a:gd fmla="*/ 6 w 9" name="T14"/>
                <a:gd fmla="*/ 12 h 38" name="T15"/>
                <a:gd fmla="*/ 6 w 9" name="T16"/>
                <a:gd fmla="*/ 12 h 38" name="T17"/>
                <a:gd fmla="*/ 6 w 9" name="T18"/>
                <a:gd fmla="*/ 17 h 38" name="T19"/>
                <a:gd fmla="*/ 6 w 9" name="T20"/>
                <a:gd fmla="*/ 22 h 38" name="T21"/>
                <a:gd fmla="*/ 6 w 9" name="T22"/>
                <a:gd fmla="*/ 22 h 38" name="T23"/>
                <a:gd fmla="*/ 3 w 9" name="T24"/>
                <a:gd fmla="*/ 36 h 38" name="T25"/>
                <a:gd fmla="*/ 3 w 9" name="T26"/>
                <a:gd fmla="*/ 36 h 38" name="T27"/>
                <a:gd fmla="*/ 1 w 9" name="T28"/>
                <a:gd fmla="*/ 38 h 38" name="T29"/>
                <a:gd fmla="*/ 1 w 9" name="T30"/>
                <a:gd fmla="*/ 38 h 38" name="T31"/>
                <a:gd fmla="*/ 0 w 9" name="T32"/>
                <a:gd fmla="*/ 36 h 38" name="T33"/>
                <a:gd fmla="*/ 0 w 9" name="T34"/>
                <a:gd fmla="*/ 36 h 38" name="T35"/>
                <a:gd fmla="*/ 3 w 9" name="T36"/>
                <a:gd fmla="*/ 19 h 38" name="T37"/>
                <a:gd fmla="*/ 8 w 9" name="T38"/>
                <a:gd fmla="*/ 0 h 38" name="T39"/>
                <a:gd fmla="*/ 8 w 9" name="T40"/>
                <a:gd fmla="*/ 0 h 38" name="T41"/>
                <a:gd fmla="*/ 9 w 9" name="T42"/>
                <a:gd fmla="*/ 0 h 38" name="T43"/>
                <a:gd fmla="*/ 9 w 9" name="T44"/>
                <a:gd fmla="*/ 0 h 3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8" w="9">
                  <a:moveTo>
                    <a:pt x="9" y="0"/>
                  </a:moveTo>
                  <a:lnTo>
                    <a:pt x="9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19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78"/>
            <p:cNvSpPr/>
            <p:nvPr/>
          </p:nvSpPr>
          <p:spPr bwMode="auto">
            <a:xfrm>
              <a:off x="6288186" y="2186336"/>
              <a:ext cx="9525" cy="38100"/>
            </a:xfrm>
            <a:custGeom>
              <a:gdLst>
                <a:gd fmla="*/ 4 w 6" name="T0"/>
                <a:gd fmla="*/ 16 h 24" name="T1"/>
                <a:gd fmla="*/ 4 w 6" name="T2"/>
                <a:gd fmla="*/ 16 h 24" name="T3"/>
                <a:gd fmla="*/ 4 w 6" name="T4"/>
                <a:gd fmla="*/ 16 h 24" name="T5"/>
                <a:gd fmla="*/ 4 w 6" name="T6"/>
                <a:gd fmla="*/ 16 h 24" name="T7"/>
                <a:gd fmla="*/ 6 w 6" name="T8"/>
                <a:gd fmla="*/ 19 h 24" name="T9"/>
                <a:gd fmla="*/ 4 w 6" name="T10"/>
                <a:gd fmla="*/ 24 h 24" name="T11"/>
                <a:gd fmla="*/ 4 w 6" name="T12"/>
                <a:gd fmla="*/ 24 h 24" name="T13"/>
                <a:gd fmla="*/ 3 w 6" name="T14"/>
                <a:gd fmla="*/ 21 h 24" name="T15"/>
                <a:gd fmla="*/ 3 w 6" name="T16"/>
                <a:gd fmla="*/ 21 h 24" name="T17"/>
                <a:gd fmla="*/ 0 w 6" name="T18"/>
                <a:gd fmla="*/ 2 h 24" name="T19"/>
                <a:gd fmla="*/ 0 w 6" name="T20"/>
                <a:gd fmla="*/ 2 h 24" name="T21"/>
                <a:gd fmla="*/ 0 w 6" name="T22"/>
                <a:gd fmla="*/ 0 h 24" name="T23"/>
                <a:gd fmla="*/ 0 w 6" name="T24"/>
                <a:gd fmla="*/ 0 h 24" name="T25"/>
                <a:gd fmla="*/ 1 w 6" name="T26"/>
                <a:gd fmla="*/ 2 h 24" name="T27"/>
                <a:gd fmla="*/ 1 w 6" name="T28"/>
                <a:gd fmla="*/ 2 h 24" name="T29"/>
                <a:gd fmla="*/ 4 w 6" name="T30"/>
                <a:gd fmla="*/ 15 h 24" name="T31"/>
                <a:gd fmla="*/ 4 w 6" name="T32"/>
                <a:gd fmla="*/ 15 h 24" name="T33"/>
                <a:gd fmla="*/ 4 w 6" name="T34"/>
                <a:gd fmla="*/ 16 h 24" name="T35"/>
                <a:gd fmla="*/ 4 w 6" name="T36"/>
                <a:gd fmla="*/ 16 h 2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4" w="6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179"/>
            <p:cNvSpPr/>
            <p:nvPr/>
          </p:nvSpPr>
          <p:spPr bwMode="auto">
            <a:xfrm>
              <a:off x="6254848" y="2251423"/>
              <a:ext cx="4763" cy="25400"/>
            </a:xfrm>
            <a:custGeom>
              <a:gdLst>
                <a:gd fmla="*/ 3 w 3" name="T0"/>
                <a:gd fmla="*/ 0 h 16" name="T1"/>
                <a:gd fmla="*/ 3 w 3" name="T2"/>
                <a:gd fmla="*/ 0 h 16" name="T3"/>
                <a:gd fmla="*/ 0 w 3" name="T4"/>
                <a:gd fmla="*/ 16 h 16" name="T5"/>
                <a:gd fmla="*/ 0 w 3" name="T6"/>
                <a:gd fmla="*/ 16 h 16" name="T7"/>
                <a:gd fmla="*/ 0 w 3" name="T8"/>
                <a:gd fmla="*/ 16 h 16" name="T9"/>
                <a:gd fmla="*/ 0 w 3" name="T10"/>
                <a:gd fmla="*/ 16 h 16" name="T11"/>
                <a:gd fmla="*/ 0 w 3" name="T12"/>
                <a:gd fmla="*/ 13 h 16" name="T13"/>
                <a:gd fmla="*/ 0 w 3" name="T14"/>
                <a:gd fmla="*/ 13 h 16" name="T15"/>
                <a:gd fmla="*/ 0 w 3" name="T16"/>
                <a:gd fmla="*/ 2 h 16" name="T17"/>
                <a:gd fmla="*/ 0 w 3" name="T18"/>
                <a:gd fmla="*/ 2 h 16" name="T19"/>
                <a:gd fmla="*/ 0 w 3" name="T20"/>
                <a:gd fmla="*/ 0 h 16" name="T21"/>
                <a:gd fmla="*/ 3 w 3" name="T22"/>
                <a:gd fmla="*/ 0 h 16" name="T23"/>
                <a:gd fmla="*/ 3 w 3" name="T24"/>
                <a:gd fmla="*/ 0 h 1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" w="3">
                  <a:moveTo>
                    <a:pt x="3" y="0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181"/>
            <p:cNvSpPr/>
            <p:nvPr/>
          </p:nvSpPr>
          <p:spPr bwMode="auto">
            <a:xfrm>
              <a:off x="6077048" y="2203798"/>
              <a:ext cx="3175" cy="15875"/>
            </a:xfrm>
            <a:custGeom>
              <a:gdLst>
                <a:gd fmla="*/ 0 w 2" name="T0"/>
                <a:gd fmla="*/ 10 h 10" name="T1"/>
                <a:gd fmla="*/ 0 w 2" name="T2"/>
                <a:gd fmla="*/ 10 h 10" name="T3"/>
                <a:gd fmla="*/ 0 w 2" name="T4"/>
                <a:gd fmla="*/ 0 h 10" name="T5"/>
                <a:gd fmla="*/ 0 w 2" name="T6"/>
                <a:gd fmla="*/ 0 h 10" name="T7"/>
                <a:gd fmla="*/ 0 w 2" name="T8"/>
                <a:gd fmla="*/ 0 h 10" name="T9"/>
                <a:gd fmla="*/ 0 w 2" name="T10"/>
                <a:gd fmla="*/ 0 h 10" name="T11"/>
                <a:gd fmla="*/ 0 w 2" name="T12"/>
                <a:gd fmla="*/ 2 h 10" name="T13"/>
                <a:gd fmla="*/ 0 w 2" name="T14"/>
                <a:gd fmla="*/ 2 h 10" name="T15"/>
                <a:gd fmla="*/ 2 w 2" name="T16"/>
                <a:gd fmla="*/ 2 h 10" name="T17"/>
                <a:gd fmla="*/ 2 w 2" name="T18"/>
                <a:gd fmla="*/ 2 h 10" name="T19"/>
                <a:gd fmla="*/ 0 w 2" name="T20"/>
                <a:gd fmla="*/ 10 h 10" name="T21"/>
                <a:gd fmla="*/ 0 w 2" name="T22"/>
                <a:gd fmla="*/ 10 h 10" name="T23"/>
                <a:gd fmla="*/ 0 w 2" name="T24"/>
                <a:gd fmla="*/ 10 h 10" name="T25"/>
                <a:gd fmla="*/ 0 w 2" name="T26"/>
                <a:gd fmla="*/ 10 h 1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" w="2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182"/>
            <p:cNvSpPr/>
            <p:nvPr/>
          </p:nvSpPr>
          <p:spPr bwMode="auto">
            <a:xfrm>
              <a:off x="6240561" y="2272061"/>
              <a:ext cx="1588" cy="17463"/>
            </a:xfrm>
            <a:custGeom>
              <a:gdLst>
                <a:gd fmla="*/ 0 w 1" name="T0"/>
                <a:gd fmla="*/ 11 h 11" name="T1"/>
                <a:gd fmla="*/ 0 w 1" name="T2"/>
                <a:gd fmla="*/ 11 h 11" name="T3"/>
                <a:gd fmla="*/ 0 w 1" name="T4"/>
                <a:gd fmla="*/ 0 h 11" name="T5"/>
                <a:gd fmla="*/ 0 w 1" name="T6"/>
                <a:gd fmla="*/ 0 h 11" name="T7"/>
                <a:gd fmla="*/ 1 w 1" name="T8"/>
                <a:gd fmla="*/ 2 h 11" name="T9"/>
                <a:gd fmla="*/ 1 w 1" name="T10"/>
                <a:gd fmla="*/ 2 h 11" name="T11"/>
                <a:gd fmla="*/ 1 w 1" name="T12"/>
                <a:gd fmla="*/ 11 h 11" name="T13"/>
                <a:gd fmla="*/ 1 w 1" name="T14"/>
                <a:gd fmla="*/ 11 h 11" name="T15"/>
                <a:gd fmla="*/ 0 w 1" name="T16"/>
                <a:gd fmla="*/ 11 h 11" name="T17"/>
                <a:gd fmla="*/ 0 w 1" name="T18"/>
                <a:gd fmla="*/ 11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1">
                  <a:moveTo>
                    <a:pt x="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183"/>
            <p:cNvSpPr/>
            <p:nvPr/>
          </p:nvSpPr>
          <p:spPr bwMode="auto">
            <a:xfrm>
              <a:off x="6016723" y="2197448"/>
              <a:ext cx="3175" cy="6350"/>
            </a:xfrm>
            <a:custGeom>
              <a:gdLst>
                <a:gd fmla="*/ 2 w 2" name="T0"/>
                <a:gd fmla="*/ 4 h 4" name="T1"/>
                <a:gd fmla="*/ 2 w 2" name="T2"/>
                <a:gd fmla="*/ 4 h 4" name="T3"/>
                <a:gd fmla="*/ 0 w 2" name="T4"/>
                <a:gd fmla="*/ 1 h 4" name="T5"/>
                <a:gd fmla="*/ 0 w 2" name="T6"/>
                <a:gd fmla="*/ 1 h 4" name="T7"/>
                <a:gd fmla="*/ 2 w 2" name="T8"/>
                <a:gd fmla="*/ 0 h 4" name="T9"/>
                <a:gd fmla="*/ 2 w 2" name="T10"/>
                <a:gd fmla="*/ 0 h 4" name="T11"/>
                <a:gd fmla="*/ 2 w 2" name="T12"/>
                <a:gd fmla="*/ 4 h 4" name="T13"/>
                <a:gd fmla="*/ 2 w 2" name="T14"/>
                <a:gd fmla="*/ 4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2">
                  <a:moveTo>
                    <a:pt x="2" y="4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184"/>
            <p:cNvSpPr/>
            <p:nvPr/>
          </p:nvSpPr>
          <p:spPr bwMode="auto">
            <a:xfrm flipH="1">
              <a:off x="6054823" y="2327623"/>
              <a:ext cx="0" cy="6350"/>
            </a:xfrm>
            <a:custGeom>
              <a:gdLst>
                <a:gd fmla="*/ 4 h 4" name="T0"/>
                <a:gd fmla="*/ 4 h 4" name="T1"/>
                <a:gd fmla="*/ 3 h 4" name="T2"/>
                <a:gd fmla="*/ 0 h 4" name="T3"/>
                <a:gd fmla="*/ 0 h 4" name="T4"/>
                <a:gd fmla="*/ 4 h 4" name="T5"/>
                <a:gd fmla="*/ 4 h 4" name="T6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b="b" l="0" r="r" t="0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186"/>
            <p:cNvSpPr/>
            <p:nvPr/>
          </p:nvSpPr>
          <p:spPr bwMode="auto">
            <a:xfrm>
              <a:off x="5981798" y="2240311"/>
              <a:ext cx="3175" cy="1588"/>
            </a:xfrm>
            <a:custGeom>
              <a:gdLst>
                <a:gd fmla="*/ 0 w 2" name="T0"/>
                <a:gd fmla="*/ 1 h 1" name="T1"/>
                <a:gd fmla="*/ 0 w 2" name="T2"/>
                <a:gd fmla="*/ 1 h 1" name="T3"/>
                <a:gd fmla="*/ 0 w 2" name="T4"/>
                <a:gd fmla="*/ 0 h 1" name="T5"/>
                <a:gd fmla="*/ 0 w 2" name="T6"/>
                <a:gd fmla="*/ 0 h 1" name="T7"/>
                <a:gd fmla="*/ 2 w 2" name="T8"/>
                <a:gd fmla="*/ 1 h 1" name="T9"/>
                <a:gd fmla="*/ 0 w 2" name="T10"/>
                <a:gd fmla="*/ 1 h 1" name="T11"/>
                <a:gd fmla="*/ 0 w 2" name="T12"/>
                <a:gd fmla="*/ 1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187"/>
            <p:cNvSpPr/>
            <p:nvPr/>
          </p:nvSpPr>
          <p:spPr bwMode="auto">
            <a:xfrm>
              <a:off x="6107211" y="2172048"/>
              <a:ext cx="3175" cy="1588"/>
            </a:xfrm>
            <a:custGeom>
              <a:gdLst>
                <a:gd fmla="*/ 2 w 2" name="T0"/>
                <a:gd fmla="*/ 0 h 1" name="T1"/>
                <a:gd fmla="*/ 2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0 w 2" name="T8"/>
                <a:gd fmla="*/ 1 h 1" name="T9"/>
                <a:gd fmla="*/ 0 w 2" name="T10"/>
                <a:gd fmla="*/ 1 h 1" name="T11"/>
                <a:gd fmla="*/ 0 w 2" name="T12"/>
                <a:gd fmla="*/ 0 h 1" name="T13"/>
                <a:gd fmla="*/ 0 w 2" name="T14"/>
                <a:gd fmla="*/ 0 h 1" name="T15"/>
                <a:gd fmla="*/ 2 w 2" name="T16"/>
                <a:gd fmla="*/ 0 h 1" name="T17"/>
                <a:gd fmla="*/ 2 w 2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188"/>
            <p:cNvSpPr/>
            <p:nvPr/>
          </p:nvSpPr>
          <p:spPr bwMode="auto">
            <a:xfrm flipH="1">
              <a:off x="6110386" y="2179986"/>
              <a:ext cx="0" cy="1588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1 h 1" name="T4"/>
                <a:gd fmla="*/ 1 h 1" name="T5"/>
                <a:gd fmla="*/ 1 h 1" name="T6"/>
                <a:gd fmla="*/ 0 h 1" name="T7"/>
                <a:gd fmla="*/ 0 h 1" name="T8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189"/>
            <p:cNvSpPr/>
            <p:nvPr/>
          </p:nvSpPr>
          <p:spPr bwMode="auto">
            <a:xfrm flipH="1">
              <a:off x="6110386" y="2181573"/>
              <a:ext cx="0" cy="3175"/>
            </a:xfrm>
            <a:custGeom>
              <a:gdLst>
                <a:gd fmla="*/ 0 h 2" name="T0"/>
                <a:gd fmla="*/ 0 h 2" name="T1"/>
                <a:gd fmla="*/ 2 h 2" name="T2"/>
                <a:gd fmla="*/ 2 h 2" name="T3"/>
                <a:gd fmla="*/ 2 h 2" name="T4"/>
                <a:gd fmla="*/ 2 h 2" name="T5"/>
                <a:gd fmla="*/ 0 h 2" name="T6"/>
                <a:gd fmla="*/ 0 h 2" name="T7"/>
                <a:gd fmla="*/ 0 h 2" name="T8"/>
                <a:gd fmla="*/ 0 h 2" name="T9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190"/>
            <p:cNvSpPr/>
            <p:nvPr/>
          </p:nvSpPr>
          <p:spPr bwMode="auto">
            <a:xfrm flipH="1">
              <a:off x="6110386" y="2176811"/>
              <a:ext cx="0" cy="3175"/>
            </a:xfrm>
            <a:custGeom>
              <a:gdLst>
                <a:gd fmla="*/ 2 h 2" name="T0"/>
                <a:gd fmla="*/ 2 h 2" name="T1"/>
                <a:gd fmla="*/ 0 h 2" name="T2"/>
                <a:gd fmla="*/ 0 h 2" name="T3"/>
                <a:gd fmla="*/ 0 h 2" name="T4"/>
                <a:gd fmla="*/ 0 h 2" name="T5"/>
                <a:gd fmla="*/ 2 h 2" name="T6"/>
                <a:gd fmla="*/ 2 h 2" name="T7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b="b" l="0" r="r" t="0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75" name="Freeform 192"/>
          <p:cNvSpPr>
            <a:spLocks noEditPoints="1"/>
          </p:cNvSpPr>
          <p:nvPr/>
        </p:nvSpPr>
        <p:spPr bwMode="auto">
          <a:xfrm>
            <a:off x="7745253" y="4450915"/>
            <a:ext cx="883958" cy="933667"/>
          </a:xfrm>
          <a:custGeom>
            <a:gdLst>
              <a:gd fmla="*/ 0 w 409" name="T0"/>
              <a:gd fmla="*/ 183 h 432" name="T1"/>
              <a:gd fmla="*/ 253 w 409" name="T2"/>
              <a:gd fmla="*/ 388 h 432" name="T3"/>
              <a:gd fmla="*/ 272 w 409" name="T4"/>
              <a:gd fmla="*/ 22 h 432" name="T5"/>
              <a:gd fmla="*/ 95 w 409" name="T6"/>
              <a:gd fmla="*/ 273 h 432" name="T7"/>
              <a:gd fmla="*/ 400 w 409" name="T8"/>
              <a:gd fmla="*/ 122 h 432" name="T9"/>
              <a:gd fmla="*/ 324 w 409" name="T10"/>
              <a:gd fmla="*/ 390 h 432" name="T11"/>
              <a:gd fmla="*/ 221 w 409" name="T12"/>
              <a:gd fmla="*/ 407 h 432" name="T13"/>
              <a:gd fmla="*/ 124 w 409" name="T14"/>
              <a:gd fmla="*/ 420 h 432" name="T15"/>
              <a:gd fmla="*/ 67 w 409" name="T16"/>
              <a:gd fmla="*/ 33 h 432" name="T17"/>
              <a:gd fmla="*/ 344 w 409" name="T18"/>
              <a:gd fmla="*/ 384 h 432" name="T19"/>
              <a:gd fmla="*/ 117 w 409" name="T20"/>
              <a:gd fmla="*/ 73 h 432" name="T21"/>
              <a:gd fmla="*/ 94 w 409" name="T22"/>
              <a:gd fmla="*/ 30 h 432" name="T23"/>
              <a:gd fmla="*/ 297 w 409" name="T24"/>
              <a:gd fmla="*/ 49 h 432" name="T25"/>
              <a:gd fmla="*/ 220 w 409" name="T26"/>
              <a:gd fmla="*/ 14 h 432" name="T27"/>
              <a:gd fmla="*/ 338 w 409" name="T28"/>
              <a:gd fmla="*/ 322 h 432" name="T29"/>
              <a:gd fmla="*/ 108 w 409" name="T30"/>
              <a:gd fmla="*/ 278 h 432" name="T31"/>
              <a:gd fmla="*/ 34 w 409" name="T32"/>
              <a:gd fmla="*/ 150 h 432" name="T33"/>
              <a:gd fmla="*/ 363 w 409" name="T34"/>
              <a:gd fmla="*/ 122 h 432" name="T35"/>
              <a:gd fmla="*/ 19 w 409" name="T36"/>
              <a:gd fmla="*/ 71 h 432" name="T37"/>
              <a:gd fmla="*/ 277 w 409" name="T38"/>
              <a:gd fmla="*/ 407 h 432" name="T39"/>
              <a:gd fmla="*/ 51 w 409" name="T40"/>
              <a:gd fmla="*/ 372 h 432" name="T41"/>
              <a:gd fmla="*/ 393 w 409" name="T42"/>
              <a:gd fmla="*/ 262 h 432" name="T43"/>
              <a:gd fmla="*/ 319 w 409" name="T44"/>
              <a:gd fmla="*/ 109 h 432" name="T45"/>
              <a:gd fmla="*/ 23 w 409" name="T46"/>
              <a:gd fmla="*/ 322 h 432" name="T47"/>
              <a:gd fmla="*/ 18 w 409" name="T48"/>
              <a:gd fmla="*/ 84 h 432" name="T49"/>
              <a:gd fmla="*/ 354 w 409" name="T50"/>
              <a:gd fmla="*/ 66 h 432" name="T51"/>
              <a:gd fmla="*/ 155 w 409" name="T52"/>
              <a:gd fmla="*/ 18 h 432" name="T53"/>
              <a:gd fmla="*/ 340 w 409" name="T54"/>
              <a:gd fmla="*/ 73 h 432" name="T55"/>
              <a:gd fmla="*/ 346 w 409" name="T56"/>
              <a:gd fmla="*/ 346 h 432" name="T57"/>
              <a:gd fmla="*/ 86 w 409" name="T58"/>
              <a:gd fmla="*/ 89 h 432" name="T59"/>
              <a:gd fmla="*/ 300 w 409" name="T60"/>
              <a:gd fmla="*/ 341 h 432" name="T61"/>
              <a:gd fmla="*/ 335 w 409" name="T62"/>
              <a:gd fmla="*/ 33 h 432" name="T63"/>
              <a:gd fmla="*/ 387 w 409" name="T64"/>
              <a:gd fmla="*/ 347 h 432" name="T65"/>
              <a:gd fmla="*/ 289 w 409" name="T66"/>
              <a:gd fmla="*/ 96 h 432" name="T67"/>
              <a:gd fmla="*/ 363 w 409" name="T68"/>
              <a:gd fmla="*/ 330 h 432" name="T69"/>
              <a:gd fmla="*/ 142 w 409" name="T70"/>
              <a:gd fmla="*/ 393 h 432" name="T71"/>
              <a:gd fmla="*/ 313 w 409" name="T72"/>
              <a:gd fmla="*/ 298 h 432" name="T73"/>
              <a:gd fmla="*/ 26 w 409" name="T74"/>
              <a:gd fmla="*/ 284 h 432" name="T75"/>
              <a:gd fmla="*/ 21 w 409" name="T76"/>
              <a:gd fmla="*/ 314 h 432" name="T77"/>
              <a:gd fmla="*/ 254 w 409" name="T78"/>
              <a:gd fmla="*/ 414 h 432" name="T79"/>
              <a:gd fmla="*/ 385 w 409" name="T80"/>
              <a:gd fmla="*/ 115 h 432" name="T81"/>
              <a:gd fmla="*/ 127 w 409" name="T82"/>
              <a:gd fmla="*/ 95 h 432" name="T83"/>
              <a:gd fmla="*/ 29 w 409" name="T84"/>
              <a:gd fmla="*/ 112 h 432" name="T85"/>
              <a:gd fmla="*/ 24 w 409" name="T86"/>
              <a:gd fmla="*/ 360 h 432" name="T87"/>
              <a:gd fmla="*/ 305 w 409" name="T88"/>
              <a:gd fmla="*/ 349 h 432" name="T89"/>
              <a:gd fmla="*/ 40 w 409" name="T90"/>
              <a:gd fmla="*/ 311 h 432" name="T91"/>
              <a:gd fmla="*/ 330 w 409" name="T92"/>
              <a:gd fmla="*/ 11 h 432" name="T93"/>
              <a:gd fmla="*/ 10 w 409" name="T94"/>
              <a:gd fmla="*/ 169 h 432" name="T95"/>
              <a:gd fmla="*/ 75 w 409" name="T96"/>
              <a:gd fmla="*/ 114 h 432" name="T97"/>
              <a:gd fmla="*/ 354 w 409" name="T98"/>
              <a:gd fmla="*/ 81 h 432" name="T99"/>
              <a:gd fmla="*/ 292 w 409" name="T100"/>
              <a:gd fmla="*/ 98 h 432" name="T101"/>
              <a:gd fmla="*/ 105 w 409" name="T102"/>
              <a:gd fmla="*/ 16 h 432" name="T103"/>
              <a:gd fmla="*/ 207 w 409" name="T104"/>
              <a:gd fmla="*/ 421 h 432" name="T105"/>
              <a:gd fmla="*/ 49 w 409" name="T106"/>
              <a:gd fmla="*/ 104 h 432" name="T107"/>
              <a:gd fmla="*/ 348 w 409" name="T108"/>
              <a:gd fmla="*/ 82 h 432" name="T109"/>
              <a:gd fmla="*/ 92 w 409" name="T110"/>
              <a:gd fmla="*/ 90 h 432" name="T111"/>
              <a:gd fmla="*/ 67 w 409" name="T112"/>
              <a:gd fmla="*/ 335 h 432" name="T113"/>
              <a:gd fmla="*/ 139 w 409" name="T114"/>
              <a:gd fmla="*/ 35 h 432" name="T115"/>
              <a:gd fmla="*/ 332 w 409" name="T116"/>
              <a:gd fmla="*/ 96 h 432" name="T117"/>
              <a:gd fmla="*/ 46 w 409" name="T118"/>
              <a:gd fmla="*/ 109 h 432" name="T119"/>
              <a:gd fmla="*/ 365 w 409" name="T120"/>
              <a:gd fmla="*/ 289 h 432" name="T121"/>
              <a:gd fmla="*/ 46 w 409" name="T122"/>
              <a:gd fmla="*/ 284 h 432" name="T123"/>
              <a:gd fmla="*/ 27 w 409" name="T124"/>
              <a:gd fmla="*/ 85 h 43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2" w="409">
                <a:moveTo>
                  <a:pt x="56" y="10"/>
                </a:moveTo>
                <a:lnTo>
                  <a:pt x="56" y="10"/>
                </a:lnTo>
                <a:lnTo>
                  <a:pt x="56" y="10"/>
                </a:lnTo>
                <a:lnTo>
                  <a:pt x="56" y="10"/>
                </a:lnTo>
                <a:lnTo>
                  <a:pt x="56" y="7"/>
                </a:lnTo>
                <a:lnTo>
                  <a:pt x="59" y="5"/>
                </a:lnTo>
                <a:lnTo>
                  <a:pt x="59" y="5"/>
                </a:lnTo>
                <a:lnTo>
                  <a:pt x="68" y="2"/>
                </a:lnTo>
                <a:lnTo>
                  <a:pt x="68" y="2"/>
                </a:lnTo>
                <a:lnTo>
                  <a:pt x="78" y="2"/>
                </a:lnTo>
                <a:lnTo>
                  <a:pt x="86" y="2"/>
                </a:lnTo>
                <a:lnTo>
                  <a:pt x="86" y="2"/>
                </a:lnTo>
                <a:lnTo>
                  <a:pt x="101" y="0"/>
                </a:lnTo>
                <a:lnTo>
                  <a:pt x="101" y="0"/>
                </a:lnTo>
                <a:lnTo>
                  <a:pt x="131" y="0"/>
                </a:lnTo>
                <a:lnTo>
                  <a:pt x="131" y="0"/>
                </a:lnTo>
                <a:lnTo>
                  <a:pt x="182" y="0"/>
                </a:lnTo>
                <a:lnTo>
                  <a:pt x="182" y="0"/>
                </a:lnTo>
                <a:lnTo>
                  <a:pt x="232" y="2"/>
                </a:lnTo>
                <a:lnTo>
                  <a:pt x="232" y="2"/>
                </a:lnTo>
                <a:lnTo>
                  <a:pt x="269" y="3"/>
                </a:lnTo>
                <a:lnTo>
                  <a:pt x="303" y="3"/>
                </a:lnTo>
                <a:lnTo>
                  <a:pt x="303" y="3"/>
                </a:lnTo>
                <a:lnTo>
                  <a:pt x="332" y="5"/>
                </a:lnTo>
                <a:lnTo>
                  <a:pt x="332" y="5"/>
                </a:lnTo>
                <a:lnTo>
                  <a:pt x="346" y="5"/>
                </a:lnTo>
                <a:lnTo>
                  <a:pt x="360" y="8"/>
                </a:lnTo>
                <a:lnTo>
                  <a:pt x="360" y="8"/>
                </a:lnTo>
                <a:lnTo>
                  <a:pt x="368" y="10"/>
                </a:lnTo>
                <a:lnTo>
                  <a:pt x="368" y="10"/>
                </a:lnTo>
                <a:lnTo>
                  <a:pt x="371" y="11"/>
                </a:lnTo>
                <a:lnTo>
                  <a:pt x="371" y="11"/>
                </a:lnTo>
                <a:lnTo>
                  <a:pt x="374" y="13"/>
                </a:lnTo>
                <a:lnTo>
                  <a:pt x="374" y="13"/>
                </a:lnTo>
                <a:lnTo>
                  <a:pt x="381" y="16"/>
                </a:lnTo>
                <a:lnTo>
                  <a:pt x="384" y="22"/>
                </a:lnTo>
                <a:lnTo>
                  <a:pt x="384" y="22"/>
                </a:lnTo>
                <a:lnTo>
                  <a:pt x="390" y="32"/>
                </a:lnTo>
                <a:lnTo>
                  <a:pt x="393" y="41"/>
                </a:lnTo>
                <a:lnTo>
                  <a:pt x="393" y="41"/>
                </a:lnTo>
                <a:lnTo>
                  <a:pt x="396" y="55"/>
                </a:lnTo>
                <a:lnTo>
                  <a:pt x="398" y="70"/>
                </a:lnTo>
                <a:lnTo>
                  <a:pt x="398" y="70"/>
                </a:lnTo>
                <a:lnTo>
                  <a:pt x="401" y="95"/>
                </a:lnTo>
                <a:lnTo>
                  <a:pt x="401" y="95"/>
                </a:lnTo>
                <a:lnTo>
                  <a:pt x="404" y="123"/>
                </a:lnTo>
                <a:lnTo>
                  <a:pt x="404" y="123"/>
                </a:lnTo>
                <a:lnTo>
                  <a:pt x="404" y="136"/>
                </a:lnTo>
                <a:lnTo>
                  <a:pt x="404" y="136"/>
                </a:lnTo>
                <a:lnTo>
                  <a:pt x="406" y="174"/>
                </a:lnTo>
                <a:lnTo>
                  <a:pt x="406" y="174"/>
                </a:lnTo>
                <a:lnTo>
                  <a:pt x="406" y="210"/>
                </a:lnTo>
                <a:lnTo>
                  <a:pt x="406" y="210"/>
                </a:lnTo>
                <a:lnTo>
                  <a:pt x="407" y="242"/>
                </a:lnTo>
                <a:lnTo>
                  <a:pt x="407" y="242"/>
                </a:lnTo>
                <a:lnTo>
                  <a:pt x="409" y="272"/>
                </a:lnTo>
                <a:lnTo>
                  <a:pt x="409" y="272"/>
                </a:lnTo>
                <a:lnTo>
                  <a:pt x="409" y="322"/>
                </a:lnTo>
                <a:lnTo>
                  <a:pt x="409" y="322"/>
                </a:lnTo>
                <a:lnTo>
                  <a:pt x="407" y="336"/>
                </a:lnTo>
                <a:lnTo>
                  <a:pt x="406" y="352"/>
                </a:lnTo>
                <a:lnTo>
                  <a:pt x="406" y="352"/>
                </a:lnTo>
                <a:lnTo>
                  <a:pt x="404" y="361"/>
                </a:lnTo>
                <a:lnTo>
                  <a:pt x="401" y="371"/>
                </a:lnTo>
                <a:lnTo>
                  <a:pt x="401" y="371"/>
                </a:lnTo>
                <a:lnTo>
                  <a:pt x="393" y="390"/>
                </a:lnTo>
                <a:lnTo>
                  <a:pt x="393" y="390"/>
                </a:lnTo>
                <a:lnTo>
                  <a:pt x="387" y="401"/>
                </a:lnTo>
                <a:lnTo>
                  <a:pt x="378" y="412"/>
                </a:lnTo>
                <a:lnTo>
                  <a:pt x="378" y="412"/>
                </a:lnTo>
                <a:lnTo>
                  <a:pt x="368" y="418"/>
                </a:lnTo>
                <a:lnTo>
                  <a:pt x="368" y="418"/>
                </a:lnTo>
                <a:lnTo>
                  <a:pt x="362" y="421"/>
                </a:lnTo>
                <a:lnTo>
                  <a:pt x="355" y="423"/>
                </a:lnTo>
                <a:lnTo>
                  <a:pt x="355" y="423"/>
                </a:lnTo>
                <a:lnTo>
                  <a:pt x="341" y="425"/>
                </a:lnTo>
                <a:lnTo>
                  <a:pt x="341" y="425"/>
                </a:lnTo>
                <a:lnTo>
                  <a:pt x="322" y="426"/>
                </a:lnTo>
                <a:lnTo>
                  <a:pt x="322" y="426"/>
                </a:lnTo>
                <a:lnTo>
                  <a:pt x="283" y="428"/>
                </a:lnTo>
                <a:lnTo>
                  <a:pt x="283" y="428"/>
                </a:lnTo>
                <a:lnTo>
                  <a:pt x="232" y="431"/>
                </a:lnTo>
                <a:lnTo>
                  <a:pt x="232" y="431"/>
                </a:lnTo>
                <a:lnTo>
                  <a:pt x="191" y="432"/>
                </a:lnTo>
                <a:lnTo>
                  <a:pt x="149" y="432"/>
                </a:lnTo>
                <a:lnTo>
                  <a:pt x="149" y="432"/>
                </a:lnTo>
                <a:lnTo>
                  <a:pt x="108" y="432"/>
                </a:lnTo>
                <a:lnTo>
                  <a:pt x="108" y="432"/>
                </a:lnTo>
                <a:lnTo>
                  <a:pt x="90" y="431"/>
                </a:lnTo>
                <a:lnTo>
                  <a:pt x="73" y="429"/>
                </a:lnTo>
                <a:lnTo>
                  <a:pt x="73" y="429"/>
                </a:lnTo>
                <a:lnTo>
                  <a:pt x="53" y="426"/>
                </a:lnTo>
                <a:lnTo>
                  <a:pt x="53" y="426"/>
                </a:lnTo>
                <a:lnTo>
                  <a:pt x="38" y="421"/>
                </a:lnTo>
                <a:lnTo>
                  <a:pt x="38" y="421"/>
                </a:lnTo>
                <a:lnTo>
                  <a:pt x="30" y="418"/>
                </a:lnTo>
                <a:lnTo>
                  <a:pt x="23" y="415"/>
                </a:lnTo>
                <a:lnTo>
                  <a:pt x="23" y="415"/>
                </a:lnTo>
                <a:lnTo>
                  <a:pt x="21" y="414"/>
                </a:lnTo>
                <a:lnTo>
                  <a:pt x="21" y="414"/>
                </a:lnTo>
                <a:lnTo>
                  <a:pt x="16" y="412"/>
                </a:lnTo>
                <a:lnTo>
                  <a:pt x="12" y="407"/>
                </a:lnTo>
                <a:lnTo>
                  <a:pt x="12" y="407"/>
                </a:lnTo>
                <a:lnTo>
                  <a:pt x="7" y="398"/>
                </a:lnTo>
                <a:lnTo>
                  <a:pt x="4" y="385"/>
                </a:lnTo>
                <a:lnTo>
                  <a:pt x="4" y="385"/>
                </a:lnTo>
                <a:lnTo>
                  <a:pt x="0" y="369"/>
                </a:lnTo>
                <a:lnTo>
                  <a:pt x="0" y="369"/>
                </a:lnTo>
                <a:lnTo>
                  <a:pt x="2" y="302"/>
                </a:lnTo>
                <a:lnTo>
                  <a:pt x="2" y="302"/>
                </a:lnTo>
                <a:lnTo>
                  <a:pt x="2" y="270"/>
                </a:lnTo>
                <a:lnTo>
                  <a:pt x="2" y="270"/>
                </a:lnTo>
                <a:lnTo>
                  <a:pt x="2" y="227"/>
                </a:lnTo>
                <a:lnTo>
                  <a:pt x="2" y="227"/>
                </a:lnTo>
                <a:lnTo>
                  <a:pt x="0" y="183"/>
                </a:lnTo>
                <a:lnTo>
                  <a:pt x="0" y="183"/>
                </a:lnTo>
                <a:lnTo>
                  <a:pt x="0" y="126"/>
                </a:lnTo>
                <a:lnTo>
                  <a:pt x="0" y="126"/>
                </a:lnTo>
                <a:lnTo>
                  <a:pt x="2" y="95"/>
                </a:lnTo>
                <a:lnTo>
                  <a:pt x="2" y="95"/>
                </a:lnTo>
                <a:lnTo>
                  <a:pt x="4" y="79"/>
                </a:lnTo>
                <a:lnTo>
                  <a:pt x="4" y="79"/>
                </a:lnTo>
                <a:lnTo>
                  <a:pt x="8" y="54"/>
                </a:lnTo>
                <a:lnTo>
                  <a:pt x="8" y="54"/>
                </a:lnTo>
                <a:lnTo>
                  <a:pt x="12" y="44"/>
                </a:lnTo>
                <a:lnTo>
                  <a:pt x="12" y="44"/>
                </a:lnTo>
                <a:lnTo>
                  <a:pt x="13" y="40"/>
                </a:lnTo>
                <a:lnTo>
                  <a:pt x="16" y="35"/>
                </a:lnTo>
                <a:lnTo>
                  <a:pt x="26" y="27"/>
                </a:lnTo>
                <a:lnTo>
                  <a:pt x="26" y="27"/>
                </a:lnTo>
                <a:lnTo>
                  <a:pt x="30" y="22"/>
                </a:lnTo>
                <a:lnTo>
                  <a:pt x="30" y="22"/>
                </a:lnTo>
                <a:lnTo>
                  <a:pt x="41" y="16"/>
                </a:lnTo>
                <a:lnTo>
                  <a:pt x="54" y="11"/>
                </a:lnTo>
                <a:lnTo>
                  <a:pt x="54" y="11"/>
                </a:lnTo>
                <a:lnTo>
                  <a:pt x="56" y="10"/>
                </a:lnTo>
                <a:lnTo>
                  <a:pt x="56" y="10"/>
                </a:lnTo>
                <a:lnTo>
                  <a:pt x="56" y="10"/>
                </a:lnTo>
                <a:lnTo>
                  <a:pt x="56" y="10"/>
                </a:lnTo>
                <a:close/>
                <a:moveTo>
                  <a:pt x="340" y="270"/>
                </a:moveTo>
                <a:lnTo>
                  <a:pt x="340" y="270"/>
                </a:lnTo>
                <a:lnTo>
                  <a:pt x="333" y="270"/>
                </a:lnTo>
                <a:lnTo>
                  <a:pt x="333" y="270"/>
                </a:lnTo>
                <a:lnTo>
                  <a:pt x="333" y="272"/>
                </a:lnTo>
                <a:lnTo>
                  <a:pt x="333" y="272"/>
                </a:lnTo>
                <a:lnTo>
                  <a:pt x="340" y="270"/>
                </a:lnTo>
                <a:lnTo>
                  <a:pt x="340" y="270"/>
                </a:lnTo>
                <a:lnTo>
                  <a:pt x="340" y="270"/>
                </a:lnTo>
                <a:lnTo>
                  <a:pt x="340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0" y="270"/>
                </a:lnTo>
                <a:lnTo>
                  <a:pt x="340" y="270"/>
                </a:lnTo>
                <a:close/>
                <a:moveTo>
                  <a:pt x="363" y="92"/>
                </a:moveTo>
                <a:lnTo>
                  <a:pt x="363" y="92"/>
                </a:lnTo>
                <a:lnTo>
                  <a:pt x="365" y="92"/>
                </a:lnTo>
                <a:lnTo>
                  <a:pt x="365" y="92"/>
                </a:lnTo>
                <a:lnTo>
                  <a:pt x="365" y="87"/>
                </a:lnTo>
                <a:lnTo>
                  <a:pt x="365" y="87"/>
                </a:lnTo>
                <a:lnTo>
                  <a:pt x="365" y="90"/>
                </a:lnTo>
                <a:lnTo>
                  <a:pt x="365" y="90"/>
                </a:lnTo>
                <a:lnTo>
                  <a:pt x="363" y="92"/>
                </a:lnTo>
                <a:lnTo>
                  <a:pt x="363" y="92"/>
                </a:lnTo>
                <a:lnTo>
                  <a:pt x="363" y="92"/>
                </a:lnTo>
                <a:lnTo>
                  <a:pt x="363" y="93"/>
                </a:lnTo>
                <a:lnTo>
                  <a:pt x="363" y="93"/>
                </a:lnTo>
                <a:lnTo>
                  <a:pt x="363" y="92"/>
                </a:lnTo>
                <a:lnTo>
                  <a:pt x="363" y="92"/>
                </a:lnTo>
                <a:close/>
                <a:moveTo>
                  <a:pt x="237" y="401"/>
                </a:moveTo>
                <a:lnTo>
                  <a:pt x="237" y="401"/>
                </a:lnTo>
                <a:lnTo>
                  <a:pt x="254" y="399"/>
                </a:lnTo>
                <a:lnTo>
                  <a:pt x="254" y="399"/>
                </a:lnTo>
                <a:lnTo>
                  <a:pt x="254" y="399"/>
                </a:lnTo>
                <a:lnTo>
                  <a:pt x="254" y="399"/>
                </a:lnTo>
                <a:lnTo>
                  <a:pt x="239" y="399"/>
                </a:lnTo>
                <a:lnTo>
                  <a:pt x="239" y="399"/>
                </a:lnTo>
                <a:lnTo>
                  <a:pt x="237" y="401"/>
                </a:lnTo>
                <a:lnTo>
                  <a:pt x="237" y="401"/>
                </a:lnTo>
                <a:lnTo>
                  <a:pt x="236" y="401"/>
                </a:lnTo>
                <a:lnTo>
                  <a:pt x="236" y="401"/>
                </a:lnTo>
                <a:lnTo>
                  <a:pt x="236" y="401"/>
                </a:lnTo>
                <a:lnTo>
                  <a:pt x="236" y="401"/>
                </a:lnTo>
                <a:lnTo>
                  <a:pt x="237" y="401"/>
                </a:lnTo>
                <a:lnTo>
                  <a:pt x="237" y="401"/>
                </a:lnTo>
                <a:close/>
                <a:moveTo>
                  <a:pt x="321" y="268"/>
                </a:moveTo>
                <a:lnTo>
                  <a:pt x="321" y="268"/>
                </a:lnTo>
                <a:lnTo>
                  <a:pt x="321" y="268"/>
                </a:lnTo>
                <a:lnTo>
                  <a:pt x="321" y="268"/>
                </a:lnTo>
                <a:lnTo>
                  <a:pt x="297" y="270"/>
                </a:lnTo>
                <a:lnTo>
                  <a:pt x="297" y="270"/>
                </a:lnTo>
                <a:lnTo>
                  <a:pt x="280" y="273"/>
                </a:lnTo>
                <a:lnTo>
                  <a:pt x="280" y="273"/>
                </a:lnTo>
                <a:lnTo>
                  <a:pt x="278" y="273"/>
                </a:lnTo>
                <a:lnTo>
                  <a:pt x="278" y="273"/>
                </a:lnTo>
                <a:lnTo>
                  <a:pt x="280" y="273"/>
                </a:lnTo>
                <a:lnTo>
                  <a:pt x="280" y="273"/>
                </a:lnTo>
                <a:lnTo>
                  <a:pt x="286" y="273"/>
                </a:lnTo>
                <a:lnTo>
                  <a:pt x="286" y="273"/>
                </a:lnTo>
                <a:lnTo>
                  <a:pt x="307" y="272"/>
                </a:lnTo>
                <a:lnTo>
                  <a:pt x="307" y="272"/>
                </a:lnTo>
                <a:lnTo>
                  <a:pt x="321" y="268"/>
                </a:lnTo>
                <a:lnTo>
                  <a:pt x="321" y="268"/>
                </a:lnTo>
                <a:lnTo>
                  <a:pt x="321" y="268"/>
                </a:lnTo>
                <a:lnTo>
                  <a:pt x="321" y="268"/>
                </a:lnTo>
                <a:lnTo>
                  <a:pt x="322" y="268"/>
                </a:lnTo>
                <a:lnTo>
                  <a:pt x="322" y="268"/>
                </a:lnTo>
                <a:lnTo>
                  <a:pt x="322" y="268"/>
                </a:lnTo>
                <a:lnTo>
                  <a:pt x="322" y="268"/>
                </a:lnTo>
                <a:lnTo>
                  <a:pt x="321" y="268"/>
                </a:lnTo>
                <a:lnTo>
                  <a:pt x="321" y="268"/>
                </a:lnTo>
                <a:close/>
                <a:moveTo>
                  <a:pt x="172" y="390"/>
                </a:moveTo>
                <a:lnTo>
                  <a:pt x="172" y="390"/>
                </a:lnTo>
                <a:lnTo>
                  <a:pt x="176" y="391"/>
                </a:lnTo>
                <a:lnTo>
                  <a:pt x="176" y="391"/>
                </a:lnTo>
                <a:lnTo>
                  <a:pt x="177" y="391"/>
                </a:lnTo>
                <a:lnTo>
                  <a:pt x="177" y="391"/>
                </a:lnTo>
                <a:lnTo>
                  <a:pt x="182" y="391"/>
                </a:lnTo>
                <a:lnTo>
                  <a:pt x="182" y="391"/>
                </a:lnTo>
                <a:lnTo>
                  <a:pt x="196" y="391"/>
                </a:lnTo>
                <a:lnTo>
                  <a:pt x="196" y="391"/>
                </a:lnTo>
                <a:lnTo>
                  <a:pt x="228" y="390"/>
                </a:lnTo>
                <a:lnTo>
                  <a:pt x="228" y="390"/>
                </a:lnTo>
                <a:lnTo>
                  <a:pt x="245" y="390"/>
                </a:lnTo>
                <a:lnTo>
                  <a:pt x="245" y="390"/>
                </a:lnTo>
                <a:lnTo>
                  <a:pt x="248" y="388"/>
                </a:lnTo>
                <a:lnTo>
                  <a:pt x="248" y="388"/>
                </a:lnTo>
                <a:lnTo>
                  <a:pt x="251" y="388"/>
                </a:lnTo>
                <a:lnTo>
                  <a:pt x="253" y="388"/>
                </a:lnTo>
                <a:lnTo>
                  <a:pt x="253" y="388"/>
                </a:lnTo>
                <a:lnTo>
                  <a:pt x="254" y="391"/>
                </a:lnTo>
                <a:lnTo>
                  <a:pt x="254" y="393"/>
                </a:lnTo>
                <a:lnTo>
                  <a:pt x="254" y="393"/>
                </a:lnTo>
                <a:lnTo>
                  <a:pt x="253" y="395"/>
                </a:lnTo>
                <a:lnTo>
                  <a:pt x="253" y="395"/>
                </a:lnTo>
                <a:lnTo>
                  <a:pt x="275" y="393"/>
                </a:lnTo>
                <a:lnTo>
                  <a:pt x="275" y="393"/>
                </a:lnTo>
                <a:lnTo>
                  <a:pt x="275" y="390"/>
                </a:lnTo>
                <a:lnTo>
                  <a:pt x="275" y="390"/>
                </a:lnTo>
                <a:lnTo>
                  <a:pt x="275" y="365"/>
                </a:lnTo>
                <a:lnTo>
                  <a:pt x="275" y="365"/>
                </a:lnTo>
                <a:lnTo>
                  <a:pt x="275" y="358"/>
                </a:lnTo>
                <a:lnTo>
                  <a:pt x="275" y="358"/>
                </a:lnTo>
                <a:lnTo>
                  <a:pt x="273" y="343"/>
                </a:lnTo>
                <a:lnTo>
                  <a:pt x="273" y="343"/>
                </a:lnTo>
                <a:lnTo>
                  <a:pt x="272" y="325"/>
                </a:lnTo>
                <a:lnTo>
                  <a:pt x="272" y="325"/>
                </a:lnTo>
                <a:lnTo>
                  <a:pt x="272" y="292"/>
                </a:lnTo>
                <a:lnTo>
                  <a:pt x="272" y="292"/>
                </a:lnTo>
                <a:lnTo>
                  <a:pt x="270" y="287"/>
                </a:lnTo>
                <a:lnTo>
                  <a:pt x="270" y="287"/>
                </a:lnTo>
                <a:lnTo>
                  <a:pt x="270" y="284"/>
                </a:lnTo>
                <a:lnTo>
                  <a:pt x="270" y="284"/>
                </a:lnTo>
                <a:lnTo>
                  <a:pt x="272" y="283"/>
                </a:lnTo>
                <a:lnTo>
                  <a:pt x="273" y="281"/>
                </a:lnTo>
                <a:lnTo>
                  <a:pt x="273" y="281"/>
                </a:lnTo>
                <a:lnTo>
                  <a:pt x="275" y="281"/>
                </a:lnTo>
                <a:lnTo>
                  <a:pt x="275" y="281"/>
                </a:lnTo>
                <a:lnTo>
                  <a:pt x="277" y="278"/>
                </a:lnTo>
                <a:lnTo>
                  <a:pt x="277" y="278"/>
                </a:lnTo>
                <a:lnTo>
                  <a:pt x="275" y="275"/>
                </a:lnTo>
                <a:lnTo>
                  <a:pt x="275" y="275"/>
                </a:lnTo>
                <a:lnTo>
                  <a:pt x="273" y="272"/>
                </a:lnTo>
                <a:lnTo>
                  <a:pt x="275" y="270"/>
                </a:lnTo>
                <a:lnTo>
                  <a:pt x="275" y="270"/>
                </a:lnTo>
                <a:lnTo>
                  <a:pt x="278" y="270"/>
                </a:lnTo>
                <a:lnTo>
                  <a:pt x="278" y="270"/>
                </a:lnTo>
                <a:lnTo>
                  <a:pt x="299" y="267"/>
                </a:lnTo>
                <a:lnTo>
                  <a:pt x="299" y="267"/>
                </a:lnTo>
                <a:lnTo>
                  <a:pt x="330" y="264"/>
                </a:lnTo>
                <a:lnTo>
                  <a:pt x="330" y="264"/>
                </a:lnTo>
                <a:lnTo>
                  <a:pt x="344" y="262"/>
                </a:lnTo>
                <a:lnTo>
                  <a:pt x="360" y="262"/>
                </a:lnTo>
                <a:lnTo>
                  <a:pt x="360" y="262"/>
                </a:lnTo>
                <a:lnTo>
                  <a:pt x="362" y="262"/>
                </a:lnTo>
                <a:lnTo>
                  <a:pt x="362" y="262"/>
                </a:lnTo>
                <a:lnTo>
                  <a:pt x="362" y="261"/>
                </a:lnTo>
                <a:lnTo>
                  <a:pt x="362" y="261"/>
                </a:lnTo>
                <a:lnTo>
                  <a:pt x="362" y="224"/>
                </a:lnTo>
                <a:lnTo>
                  <a:pt x="362" y="224"/>
                </a:lnTo>
                <a:lnTo>
                  <a:pt x="362" y="223"/>
                </a:lnTo>
                <a:lnTo>
                  <a:pt x="362" y="223"/>
                </a:lnTo>
                <a:lnTo>
                  <a:pt x="359" y="218"/>
                </a:lnTo>
                <a:lnTo>
                  <a:pt x="359" y="218"/>
                </a:lnTo>
                <a:lnTo>
                  <a:pt x="359" y="213"/>
                </a:lnTo>
                <a:lnTo>
                  <a:pt x="359" y="213"/>
                </a:lnTo>
                <a:lnTo>
                  <a:pt x="359" y="210"/>
                </a:lnTo>
                <a:lnTo>
                  <a:pt x="359" y="210"/>
                </a:lnTo>
                <a:lnTo>
                  <a:pt x="359" y="205"/>
                </a:lnTo>
                <a:lnTo>
                  <a:pt x="359" y="205"/>
                </a:lnTo>
                <a:lnTo>
                  <a:pt x="360" y="204"/>
                </a:lnTo>
                <a:lnTo>
                  <a:pt x="360" y="204"/>
                </a:lnTo>
                <a:lnTo>
                  <a:pt x="360" y="201"/>
                </a:lnTo>
                <a:lnTo>
                  <a:pt x="360" y="201"/>
                </a:lnTo>
                <a:lnTo>
                  <a:pt x="362" y="186"/>
                </a:lnTo>
                <a:lnTo>
                  <a:pt x="362" y="186"/>
                </a:lnTo>
                <a:lnTo>
                  <a:pt x="362" y="169"/>
                </a:lnTo>
                <a:lnTo>
                  <a:pt x="362" y="169"/>
                </a:lnTo>
                <a:lnTo>
                  <a:pt x="362" y="141"/>
                </a:lnTo>
                <a:lnTo>
                  <a:pt x="362" y="141"/>
                </a:lnTo>
                <a:lnTo>
                  <a:pt x="362" y="139"/>
                </a:lnTo>
                <a:lnTo>
                  <a:pt x="362" y="139"/>
                </a:lnTo>
                <a:lnTo>
                  <a:pt x="359" y="139"/>
                </a:lnTo>
                <a:lnTo>
                  <a:pt x="359" y="139"/>
                </a:lnTo>
                <a:lnTo>
                  <a:pt x="329" y="139"/>
                </a:lnTo>
                <a:lnTo>
                  <a:pt x="297" y="139"/>
                </a:lnTo>
                <a:lnTo>
                  <a:pt x="297" y="139"/>
                </a:lnTo>
                <a:lnTo>
                  <a:pt x="277" y="137"/>
                </a:lnTo>
                <a:lnTo>
                  <a:pt x="277" y="137"/>
                </a:lnTo>
                <a:lnTo>
                  <a:pt x="273" y="137"/>
                </a:lnTo>
                <a:lnTo>
                  <a:pt x="273" y="137"/>
                </a:lnTo>
                <a:lnTo>
                  <a:pt x="272" y="139"/>
                </a:lnTo>
                <a:lnTo>
                  <a:pt x="272" y="139"/>
                </a:lnTo>
                <a:lnTo>
                  <a:pt x="270" y="137"/>
                </a:lnTo>
                <a:lnTo>
                  <a:pt x="269" y="136"/>
                </a:lnTo>
                <a:lnTo>
                  <a:pt x="269" y="136"/>
                </a:lnTo>
                <a:lnTo>
                  <a:pt x="269" y="133"/>
                </a:lnTo>
                <a:lnTo>
                  <a:pt x="269" y="133"/>
                </a:lnTo>
                <a:lnTo>
                  <a:pt x="270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26"/>
                </a:lnTo>
                <a:lnTo>
                  <a:pt x="272" y="126"/>
                </a:lnTo>
                <a:lnTo>
                  <a:pt x="272" y="123"/>
                </a:lnTo>
                <a:lnTo>
                  <a:pt x="273" y="122"/>
                </a:lnTo>
                <a:lnTo>
                  <a:pt x="273" y="122"/>
                </a:lnTo>
                <a:lnTo>
                  <a:pt x="273" y="120"/>
                </a:lnTo>
                <a:lnTo>
                  <a:pt x="273" y="120"/>
                </a:lnTo>
                <a:lnTo>
                  <a:pt x="273" y="63"/>
                </a:lnTo>
                <a:lnTo>
                  <a:pt x="273" y="63"/>
                </a:lnTo>
                <a:lnTo>
                  <a:pt x="273" y="54"/>
                </a:lnTo>
                <a:lnTo>
                  <a:pt x="273" y="54"/>
                </a:lnTo>
                <a:lnTo>
                  <a:pt x="273" y="35"/>
                </a:lnTo>
                <a:lnTo>
                  <a:pt x="273" y="35"/>
                </a:lnTo>
                <a:lnTo>
                  <a:pt x="273" y="32"/>
                </a:lnTo>
                <a:lnTo>
                  <a:pt x="273" y="32"/>
                </a:lnTo>
                <a:lnTo>
                  <a:pt x="272" y="32"/>
                </a:lnTo>
                <a:lnTo>
                  <a:pt x="270" y="29"/>
                </a:lnTo>
                <a:lnTo>
                  <a:pt x="270" y="29"/>
                </a:lnTo>
                <a:lnTo>
                  <a:pt x="270" y="25"/>
                </a:lnTo>
                <a:lnTo>
                  <a:pt x="273" y="24"/>
                </a:lnTo>
                <a:lnTo>
                  <a:pt x="273" y="24"/>
                </a:lnTo>
                <a:lnTo>
                  <a:pt x="272" y="24"/>
                </a:lnTo>
                <a:lnTo>
                  <a:pt x="272" y="22"/>
                </a:lnTo>
                <a:lnTo>
                  <a:pt x="272" y="22"/>
                </a:lnTo>
                <a:lnTo>
                  <a:pt x="272" y="21"/>
                </a:lnTo>
                <a:lnTo>
                  <a:pt x="272" y="21"/>
                </a:lnTo>
                <a:lnTo>
                  <a:pt x="270" y="21"/>
                </a:lnTo>
                <a:lnTo>
                  <a:pt x="270" y="21"/>
                </a:lnTo>
                <a:lnTo>
                  <a:pt x="248" y="21"/>
                </a:lnTo>
                <a:lnTo>
                  <a:pt x="248" y="21"/>
                </a:lnTo>
                <a:lnTo>
                  <a:pt x="247" y="21"/>
                </a:lnTo>
                <a:lnTo>
                  <a:pt x="247" y="21"/>
                </a:lnTo>
                <a:lnTo>
                  <a:pt x="229" y="22"/>
                </a:lnTo>
                <a:lnTo>
                  <a:pt x="229" y="22"/>
                </a:lnTo>
                <a:lnTo>
                  <a:pt x="226" y="22"/>
                </a:lnTo>
                <a:lnTo>
                  <a:pt x="226" y="22"/>
                </a:lnTo>
                <a:lnTo>
                  <a:pt x="231" y="22"/>
                </a:lnTo>
                <a:lnTo>
                  <a:pt x="231" y="22"/>
                </a:lnTo>
                <a:lnTo>
                  <a:pt x="248" y="22"/>
                </a:lnTo>
                <a:lnTo>
                  <a:pt x="248" y="22"/>
                </a:lnTo>
                <a:lnTo>
                  <a:pt x="256" y="22"/>
                </a:lnTo>
                <a:lnTo>
                  <a:pt x="256" y="22"/>
                </a:lnTo>
                <a:lnTo>
                  <a:pt x="259" y="22"/>
                </a:lnTo>
                <a:lnTo>
                  <a:pt x="261" y="25"/>
                </a:lnTo>
                <a:lnTo>
                  <a:pt x="261" y="25"/>
                </a:lnTo>
                <a:lnTo>
                  <a:pt x="259" y="29"/>
                </a:lnTo>
                <a:lnTo>
                  <a:pt x="258" y="29"/>
                </a:lnTo>
                <a:lnTo>
                  <a:pt x="258" y="29"/>
                </a:lnTo>
                <a:lnTo>
                  <a:pt x="253" y="29"/>
                </a:lnTo>
                <a:lnTo>
                  <a:pt x="253" y="29"/>
                </a:lnTo>
                <a:lnTo>
                  <a:pt x="242" y="27"/>
                </a:lnTo>
                <a:lnTo>
                  <a:pt x="242" y="27"/>
                </a:lnTo>
                <a:lnTo>
                  <a:pt x="228" y="25"/>
                </a:lnTo>
                <a:lnTo>
                  <a:pt x="228" y="25"/>
                </a:lnTo>
                <a:lnTo>
                  <a:pt x="202" y="25"/>
                </a:lnTo>
                <a:lnTo>
                  <a:pt x="202" y="25"/>
                </a:lnTo>
                <a:lnTo>
                  <a:pt x="171" y="24"/>
                </a:lnTo>
                <a:lnTo>
                  <a:pt x="171" y="24"/>
                </a:lnTo>
                <a:lnTo>
                  <a:pt x="168" y="25"/>
                </a:lnTo>
                <a:lnTo>
                  <a:pt x="168" y="25"/>
                </a:lnTo>
                <a:lnTo>
                  <a:pt x="165" y="24"/>
                </a:lnTo>
                <a:lnTo>
                  <a:pt x="165" y="24"/>
                </a:lnTo>
                <a:lnTo>
                  <a:pt x="155" y="24"/>
                </a:lnTo>
                <a:lnTo>
                  <a:pt x="155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7"/>
                </a:lnTo>
                <a:lnTo>
                  <a:pt x="154" y="27"/>
                </a:lnTo>
                <a:lnTo>
                  <a:pt x="154" y="41"/>
                </a:lnTo>
                <a:lnTo>
                  <a:pt x="154" y="41"/>
                </a:lnTo>
                <a:lnTo>
                  <a:pt x="154" y="73"/>
                </a:lnTo>
                <a:lnTo>
                  <a:pt x="154" y="73"/>
                </a:lnTo>
                <a:lnTo>
                  <a:pt x="154" y="78"/>
                </a:lnTo>
                <a:lnTo>
                  <a:pt x="154" y="78"/>
                </a:lnTo>
                <a:lnTo>
                  <a:pt x="154" y="93"/>
                </a:lnTo>
                <a:lnTo>
                  <a:pt x="154" y="93"/>
                </a:lnTo>
                <a:lnTo>
                  <a:pt x="155" y="115"/>
                </a:lnTo>
                <a:lnTo>
                  <a:pt x="155" y="115"/>
                </a:lnTo>
                <a:lnTo>
                  <a:pt x="155" y="119"/>
                </a:lnTo>
                <a:lnTo>
                  <a:pt x="155" y="119"/>
                </a:lnTo>
                <a:lnTo>
                  <a:pt x="157" y="120"/>
                </a:lnTo>
                <a:lnTo>
                  <a:pt x="155" y="122"/>
                </a:lnTo>
                <a:lnTo>
                  <a:pt x="155" y="122"/>
                </a:lnTo>
                <a:lnTo>
                  <a:pt x="155" y="123"/>
                </a:lnTo>
                <a:lnTo>
                  <a:pt x="155" y="123"/>
                </a:lnTo>
                <a:lnTo>
                  <a:pt x="155" y="128"/>
                </a:lnTo>
                <a:lnTo>
                  <a:pt x="155" y="128"/>
                </a:lnTo>
                <a:lnTo>
                  <a:pt x="155" y="128"/>
                </a:lnTo>
                <a:lnTo>
                  <a:pt x="157" y="130"/>
                </a:lnTo>
                <a:lnTo>
                  <a:pt x="157" y="130"/>
                </a:lnTo>
                <a:lnTo>
                  <a:pt x="157" y="131"/>
                </a:lnTo>
                <a:lnTo>
                  <a:pt x="155" y="131"/>
                </a:lnTo>
                <a:lnTo>
                  <a:pt x="155" y="131"/>
                </a:lnTo>
                <a:lnTo>
                  <a:pt x="155" y="133"/>
                </a:lnTo>
                <a:lnTo>
                  <a:pt x="155" y="133"/>
                </a:lnTo>
                <a:lnTo>
                  <a:pt x="154" y="134"/>
                </a:lnTo>
                <a:lnTo>
                  <a:pt x="154" y="134"/>
                </a:lnTo>
                <a:lnTo>
                  <a:pt x="154" y="137"/>
                </a:lnTo>
                <a:lnTo>
                  <a:pt x="152" y="141"/>
                </a:lnTo>
                <a:lnTo>
                  <a:pt x="152" y="141"/>
                </a:lnTo>
                <a:lnTo>
                  <a:pt x="150" y="142"/>
                </a:lnTo>
                <a:lnTo>
                  <a:pt x="150" y="142"/>
                </a:lnTo>
                <a:lnTo>
                  <a:pt x="149" y="142"/>
                </a:lnTo>
                <a:lnTo>
                  <a:pt x="147" y="141"/>
                </a:lnTo>
                <a:lnTo>
                  <a:pt x="147" y="141"/>
                </a:lnTo>
                <a:lnTo>
                  <a:pt x="146" y="141"/>
                </a:lnTo>
                <a:lnTo>
                  <a:pt x="146" y="141"/>
                </a:lnTo>
                <a:lnTo>
                  <a:pt x="120" y="141"/>
                </a:lnTo>
                <a:lnTo>
                  <a:pt x="120" y="141"/>
                </a:lnTo>
                <a:lnTo>
                  <a:pt x="103" y="142"/>
                </a:lnTo>
                <a:lnTo>
                  <a:pt x="103" y="142"/>
                </a:lnTo>
                <a:lnTo>
                  <a:pt x="78" y="145"/>
                </a:lnTo>
                <a:lnTo>
                  <a:pt x="78" y="145"/>
                </a:lnTo>
                <a:lnTo>
                  <a:pt x="59" y="147"/>
                </a:lnTo>
                <a:lnTo>
                  <a:pt x="59" y="147"/>
                </a:lnTo>
                <a:lnTo>
                  <a:pt x="49" y="149"/>
                </a:lnTo>
                <a:lnTo>
                  <a:pt x="49" y="149"/>
                </a:lnTo>
                <a:lnTo>
                  <a:pt x="49" y="152"/>
                </a:lnTo>
                <a:lnTo>
                  <a:pt x="49" y="152"/>
                </a:lnTo>
                <a:lnTo>
                  <a:pt x="49" y="205"/>
                </a:lnTo>
                <a:lnTo>
                  <a:pt x="49" y="205"/>
                </a:lnTo>
                <a:lnTo>
                  <a:pt x="51" y="238"/>
                </a:lnTo>
                <a:lnTo>
                  <a:pt x="49" y="272"/>
                </a:lnTo>
                <a:lnTo>
                  <a:pt x="49" y="272"/>
                </a:lnTo>
                <a:lnTo>
                  <a:pt x="49" y="273"/>
                </a:lnTo>
                <a:lnTo>
                  <a:pt x="49" y="273"/>
                </a:lnTo>
                <a:lnTo>
                  <a:pt x="51" y="273"/>
                </a:lnTo>
                <a:lnTo>
                  <a:pt x="51" y="273"/>
                </a:lnTo>
                <a:lnTo>
                  <a:pt x="51" y="273"/>
                </a:lnTo>
                <a:lnTo>
                  <a:pt x="53" y="272"/>
                </a:lnTo>
                <a:lnTo>
                  <a:pt x="56" y="272"/>
                </a:lnTo>
                <a:lnTo>
                  <a:pt x="56" y="272"/>
                </a:lnTo>
                <a:lnTo>
                  <a:pt x="64" y="272"/>
                </a:lnTo>
                <a:lnTo>
                  <a:pt x="64" y="272"/>
                </a:lnTo>
                <a:lnTo>
                  <a:pt x="70" y="273"/>
                </a:lnTo>
                <a:lnTo>
                  <a:pt x="70" y="273"/>
                </a:lnTo>
                <a:lnTo>
                  <a:pt x="95" y="273"/>
                </a:lnTo>
                <a:lnTo>
                  <a:pt x="95" y="273"/>
                </a:lnTo>
                <a:lnTo>
                  <a:pt x="128" y="273"/>
                </a:lnTo>
                <a:lnTo>
                  <a:pt x="128" y="273"/>
                </a:lnTo>
                <a:lnTo>
                  <a:pt x="141" y="273"/>
                </a:lnTo>
                <a:lnTo>
                  <a:pt x="141" y="273"/>
                </a:lnTo>
                <a:lnTo>
                  <a:pt x="142" y="272"/>
                </a:lnTo>
                <a:lnTo>
                  <a:pt x="142" y="272"/>
                </a:lnTo>
                <a:lnTo>
                  <a:pt x="144" y="272"/>
                </a:lnTo>
                <a:lnTo>
                  <a:pt x="147" y="273"/>
                </a:lnTo>
                <a:lnTo>
                  <a:pt x="147" y="273"/>
                </a:lnTo>
                <a:lnTo>
                  <a:pt x="147" y="275"/>
                </a:lnTo>
                <a:lnTo>
                  <a:pt x="147" y="275"/>
                </a:lnTo>
                <a:lnTo>
                  <a:pt x="147" y="273"/>
                </a:lnTo>
                <a:lnTo>
                  <a:pt x="147" y="273"/>
                </a:lnTo>
                <a:lnTo>
                  <a:pt x="149" y="273"/>
                </a:lnTo>
                <a:lnTo>
                  <a:pt x="150" y="273"/>
                </a:lnTo>
                <a:lnTo>
                  <a:pt x="150" y="273"/>
                </a:lnTo>
                <a:lnTo>
                  <a:pt x="152" y="273"/>
                </a:lnTo>
                <a:lnTo>
                  <a:pt x="152" y="275"/>
                </a:lnTo>
                <a:lnTo>
                  <a:pt x="152" y="275"/>
                </a:lnTo>
                <a:lnTo>
                  <a:pt x="152" y="286"/>
                </a:lnTo>
                <a:lnTo>
                  <a:pt x="152" y="286"/>
                </a:lnTo>
                <a:lnTo>
                  <a:pt x="150" y="298"/>
                </a:lnTo>
                <a:lnTo>
                  <a:pt x="150" y="298"/>
                </a:lnTo>
                <a:lnTo>
                  <a:pt x="152" y="327"/>
                </a:lnTo>
                <a:lnTo>
                  <a:pt x="152" y="327"/>
                </a:lnTo>
                <a:lnTo>
                  <a:pt x="154" y="347"/>
                </a:lnTo>
                <a:lnTo>
                  <a:pt x="154" y="347"/>
                </a:lnTo>
                <a:lnTo>
                  <a:pt x="154" y="385"/>
                </a:lnTo>
                <a:lnTo>
                  <a:pt x="154" y="385"/>
                </a:lnTo>
                <a:lnTo>
                  <a:pt x="154" y="391"/>
                </a:lnTo>
                <a:lnTo>
                  <a:pt x="154" y="391"/>
                </a:lnTo>
                <a:lnTo>
                  <a:pt x="155" y="393"/>
                </a:lnTo>
                <a:lnTo>
                  <a:pt x="157" y="393"/>
                </a:lnTo>
                <a:lnTo>
                  <a:pt x="157" y="393"/>
                </a:lnTo>
                <a:lnTo>
                  <a:pt x="158" y="395"/>
                </a:lnTo>
                <a:lnTo>
                  <a:pt x="158" y="395"/>
                </a:lnTo>
                <a:lnTo>
                  <a:pt x="166" y="396"/>
                </a:lnTo>
                <a:lnTo>
                  <a:pt x="166" y="396"/>
                </a:lnTo>
                <a:lnTo>
                  <a:pt x="177" y="396"/>
                </a:lnTo>
                <a:lnTo>
                  <a:pt x="177" y="396"/>
                </a:lnTo>
                <a:lnTo>
                  <a:pt x="198" y="398"/>
                </a:lnTo>
                <a:lnTo>
                  <a:pt x="198" y="398"/>
                </a:lnTo>
                <a:lnTo>
                  <a:pt x="237" y="396"/>
                </a:lnTo>
                <a:lnTo>
                  <a:pt x="237" y="396"/>
                </a:lnTo>
                <a:lnTo>
                  <a:pt x="245" y="396"/>
                </a:lnTo>
                <a:lnTo>
                  <a:pt x="245" y="396"/>
                </a:lnTo>
                <a:lnTo>
                  <a:pt x="245" y="395"/>
                </a:lnTo>
                <a:lnTo>
                  <a:pt x="245" y="395"/>
                </a:lnTo>
                <a:lnTo>
                  <a:pt x="232" y="395"/>
                </a:lnTo>
                <a:lnTo>
                  <a:pt x="232" y="395"/>
                </a:lnTo>
                <a:lnTo>
                  <a:pt x="224" y="395"/>
                </a:lnTo>
                <a:lnTo>
                  <a:pt x="224" y="395"/>
                </a:lnTo>
                <a:lnTo>
                  <a:pt x="195" y="395"/>
                </a:lnTo>
                <a:lnTo>
                  <a:pt x="195" y="395"/>
                </a:lnTo>
                <a:lnTo>
                  <a:pt x="180" y="396"/>
                </a:lnTo>
                <a:lnTo>
                  <a:pt x="180" y="396"/>
                </a:lnTo>
                <a:lnTo>
                  <a:pt x="176" y="395"/>
                </a:lnTo>
                <a:lnTo>
                  <a:pt x="176" y="395"/>
                </a:lnTo>
                <a:lnTo>
                  <a:pt x="172" y="393"/>
                </a:lnTo>
                <a:lnTo>
                  <a:pt x="172" y="390"/>
                </a:lnTo>
                <a:lnTo>
                  <a:pt x="172" y="390"/>
                </a:lnTo>
                <a:close/>
                <a:moveTo>
                  <a:pt x="398" y="104"/>
                </a:moveTo>
                <a:lnTo>
                  <a:pt x="398" y="104"/>
                </a:lnTo>
                <a:lnTo>
                  <a:pt x="398" y="104"/>
                </a:lnTo>
                <a:lnTo>
                  <a:pt x="398" y="104"/>
                </a:lnTo>
                <a:lnTo>
                  <a:pt x="398" y="104"/>
                </a:lnTo>
                <a:lnTo>
                  <a:pt x="398" y="104"/>
                </a:lnTo>
                <a:lnTo>
                  <a:pt x="398" y="117"/>
                </a:lnTo>
                <a:lnTo>
                  <a:pt x="398" y="117"/>
                </a:lnTo>
                <a:lnTo>
                  <a:pt x="398" y="117"/>
                </a:lnTo>
                <a:lnTo>
                  <a:pt x="398" y="117"/>
                </a:lnTo>
                <a:lnTo>
                  <a:pt x="400" y="125"/>
                </a:lnTo>
                <a:lnTo>
                  <a:pt x="400" y="125"/>
                </a:lnTo>
                <a:lnTo>
                  <a:pt x="400" y="141"/>
                </a:lnTo>
                <a:lnTo>
                  <a:pt x="400" y="141"/>
                </a:lnTo>
                <a:lnTo>
                  <a:pt x="401" y="166"/>
                </a:lnTo>
                <a:lnTo>
                  <a:pt x="401" y="166"/>
                </a:lnTo>
                <a:lnTo>
                  <a:pt x="401" y="213"/>
                </a:lnTo>
                <a:lnTo>
                  <a:pt x="401" y="213"/>
                </a:lnTo>
                <a:lnTo>
                  <a:pt x="401" y="221"/>
                </a:lnTo>
                <a:lnTo>
                  <a:pt x="401" y="221"/>
                </a:lnTo>
                <a:lnTo>
                  <a:pt x="401" y="223"/>
                </a:lnTo>
                <a:lnTo>
                  <a:pt x="401" y="223"/>
                </a:lnTo>
                <a:lnTo>
                  <a:pt x="401" y="226"/>
                </a:lnTo>
                <a:lnTo>
                  <a:pt x="401" y="226"/>
                </a:lnTo>
                <a:lnTo>
                  <a:pt x="403" y="248"/>
                </a:lnTo>
                <a:lnTo>
                  <a:pt x="403" y="248"/>
                </a:lnTo>
                <a:lnTo>
                  <a:pt x="404" y="275"/>
                </a:lnTo>
                <a:lnTo>
                  <a:pt x="404" y="275"/>
                </a:lnTo>
                <a:lnTo>
                  <a:pt x="404" y="305"/>
                </a:lnTo>
                <a:lnTo>
                  <a:pt x="404" y="305"/>
                </a:lnTo>
                <a:lnTo>
                  <a:pt x="403" y="324"/>
                </a:lnTo>
                <a:lnTo>
                  <a:pt x="403" y="324"/>
                </a:lnTo>
                <a:lnTo>
                  <a:pt x="401" y="338"/>
                </a:lnTo>
                <a:lnTo>
                  <a:pt x="401" y="338"/>
                </a:lnTo>
                <a:lnTo>
                  <a:pt x="401" y="357"/>
                </a:lnTo>
                <a:lnTo>
                  <a:pt x="401" y="357"/>
                </a:lnTo>
                <a:lnTo>
                  <a:pt x="401" y="357"/>
                </a:lnTo>
                <a:lnTo>
                  <a:pt x="401" y="357"/>
                </a:lnTo>
                <a:lnTo>
                  <a:pt x="401" y="355"/>
                </a:lnTo>
                <a:lnTo>
                  <a:pt x="401" y="355"/>
                </a:lnTo>
                <a:lnTo>
                  <a:pt x="404" y="339"/>
                </a:lnTo>
                <a:lnTo>
                  <a:pt x="404" y="339"/>
                </a:lnTo>
                <a:lnTo>
                  <a:pt x="404" y="317"/>
                </a:lnTo>
                <a:lnTo>
                  <a:pt x="404" y="317"/>
                </a:lnTo>
                <a:lnTo>
                  <a:pt x="404" y="257"/>
                </a:lnTo>
                <a:lnTo>
                  <a:pt x="404" y="257"/>
                </a:lnTo>
                <a:lnTo>
                  <a:pt x="404" y="237"/>
                </a:lnTo>
                <a:lnTo>
                  <a:pt x="404" y="237"/>
                </a:lnTo>
                <a:lnTo>
                  <a:pt x="403" y="204"/>
                </a:lnTo>
                <a:lnTo>
                  <a:pt x="403" y="204"/>
                </a:lnTo>
                <a:lnTo>
                  <a:pt x="401" y="172"/>
                </a:lnTo>
                <a:lnTo>
                  <a:pt x="401" y="172"/>
                </a:lnTo>
                <a:lnTo>
                  <a:pt x="401" y="147"/>
                </a:lnTo>
                <a:lnTo>
                  <a:pt x="400" y="122"/>
                </a:lnTo>
                <a:lnTo>
                  <a:pt x="400" y="122"/>
                </a:lnTo>
                <a:lnTo>
                  <a:pt x="398" y="104"/>
                </a:lnTo>
                <a:lnTo>
                  <a:pt x="398" y="104"/>
                </a:lnTo>
                <a:close/>
                <a:moveTo>
                  <a:pt x="8" y="327"/>
                </a:moveTo>
                <a:lnTo>
                  <a:pt x="8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52"/>
                </a:lnTo>
                <a:lnTo>
                  <a:pt x="8" y="376"/>
                </a:lnTo>
                <a:lnTo>
                  <a:pt x="8" y="376"/>
                </a:lnTo>
                <a:lnTo>
                  <a:pt x="10" y="396"/>
                </a:lnTo>
                <a:lnTo>
                  <a:pt x="10" y="396"/>
                </a:lnTo>
                <a:lnTo>
                  <a:pt x="13" y="399"/>
                </a:lnTo>
                <a:lnTo>
                  <a:pt x="13" y="399"/>
                </a:lnTo>
                <a:lnTo>
                  <a:pt x="23" y="409"/>
                </a:lnTo>
                <a:lnTo>
                  <a:pt x="23" y="409"/>
                </a:lnTo>
                <a:lnTo>
                  <a:pt x="26" y="410"/>
                </a:lnTo>
                <a:lnTo>
                  <a:pt x="29" y="410"/>
                </a:lnTo>
                <a:lnTo>
                  <a:pt x="29" y="410"/>
                </a:lnTo>
                <a:lnTo>
                  <a:pt x="27" y="409"/>
                </a:lnTo>
                <a:lnTo>
                  <a:pt x="27" y="409"/>
                </a:lnTo>
                <a:lnTo>
                  <a:pt x="24" y="406"/>
                </a:lnTo>
                <a:lnTo>
                  <a:pt x="21" y="402"/>
                </a:lnTo>
                <a:lnTo>
                  <a:pt x="21" y="402"/>
                </a:lnTo>
                <a:lnTo>
                  <a:pt x="18" y="396"/>
                </a:lnTo>
                <a:lnTo>
                  <a:pt x="18" y="396"/>
                </a:lnTo>
                <a:lnTo>
                  <a:pt x="13" y="384"/>
                </a:lnTo>
                <a:lnTo>
                  <a:pt x="13" y="384"/>
                </a:lnTo>
                <a:lnTo>
                  <a:pt x="10" y="379"/>
                </a:lnTo>
                <a:lnTo>
                  <a:pt x="10" y="379"/>
                </a:lnTo>
                <a:lnTo>
                  <a:pt x="10" y="376"/>
                </a:lnTo>
                <a:lnTo>
                  <a:pt x="10" y="371"/>
                </a:lnTo>
                <a:lnTo>
                  <a:pt x="10" y="371"/>
                </a:lnTo>
                <a:lnTo>
                  <a:pt x="10" y="371"/>
                </a:lnTo>
                <a:lnTo>
                  <a:pt x="10" y="371"/>
                </a:lnTo>
                <a:lnTo>
                  <a:pt x="10" y="349"/>
                </a:lnTo>
                <a:lnTo>
                  <a:pt x="10" y="349"/>
                </a:lnTo>
                <a:lnTo>
                  <a:pt x="10" y="343"/>
                </a:lnTo>
                <a:lnTo>
                  <a:pt x="10" y="343"/>
                </a:lnTo>
                <a:lnTo>
                  <a:pt x="8" y="335"/>
                </a:lnTo>
                <a:lnTo>
                  <a:pt x="8" y="335"/>
                </a:lnTo>
                <a:lnTo>
                  <a:pt x="8" y="327"/>
                </a:lnTo>
                <a:lnTo>
                  <a:pt x="8" y="327"/>
                </a:lnTo>
                <a:close/>
                <a:moveTo>
                  <a:pt x="62" y="421"/>
                </a:moveTo>
                <a:lnTo>
                  <a:pt x="62" y="421"/>
                </a:lnTo>
                <a:lnTo>
                  <a:pt x="62" y="423"/>
                </a:lnTo>
                <a:lnTo>
                  <a:pt x="62" y="423"/>
                </a:lnTo>
                <a:lnTo>
                  <a:pt x="64" y="423"/>
                </a:lnTo>
                <a:lnTo>
                  <a:pt x="64" y="423"/>
                </a:lnTo>
                <a:lnTo>
                  <a:pt x="71" y="425"/>
                </a:lnTo>
                <a:lnTo>
                  <a:pt x="81" y="426"/>
                </a:lnTo>
                <a:lnTo>
                  <a:pt x="81" y="426"/>
                </a:lnTo>
                <a:lnTo>
                  <a:pt x="111" y="426"/>
                </a:lnTo>
                <a:lnTo>
                  <a:pt x="111" y="426"/>
                </a:lnTo>
                <a:lnTo>
                  <a:pt x="171" y="426"/>
                </a:lnTo>
                <a:lnTo>
                  <a:pt x="171" y="426"/>
                </a:lnTo>
                <a:lnTo>
                  <a:pt x="183" y="426"/>
                </a:lnTo>
                <a:lnTo>
                  <a:pt x="183" y="426"/>
                </a:lnTo>
                <a:lnTo>
                  <a:pt x="180" y="426"/>
                </a:lnTo>
                <a:lnTo>
                  <a:pt x="180" y="426"/>
                </a:lnTo>
                <a:lnTo>
                  <a:pt x="168" y="425"/>
                </a:lnTo>
                <a:lnTo>
                  <a:pt x="168" y="425"/>
                </a:lnTo>
                <a:lnTo>
                  <a:pt x="160" y="425"/>
                </a:lnTo>
                <a:lnTo>
                  <a:pt x="160" y="425"/>
                </a:lnTo>
                <a:lnTo>
                  <a:pt x="136" y="425"/>
                </a:lnTo>
                <a:lnTo>
                  <a:pt x="136" y="425"/>
                </a:lnTo>
                <a:lnTo>
                  <a:pt x="108" y="425"/>
                </a:lnTo>
                <a:lnTo>
                  <a:pt x="79" y="425"/>
                </a:lnTo>
                <a:lnTo>
                  <a:pt x="79" y="425"/>
                </a:lnTo>
                <a:lnTo>
                  <a:pt x="71" y="423"/>
                </a:lnTo>
                <a:lnTo>
                  <a:pt x="64" y="421"/>
                </a:lnTo>
                <a:lnTo>
                  <a:pt x="64" y="421"/>
                </a:lnTo>
                <a:lnTo>
                  <a:pt x="62" y="421"/>
                </a:lnTo>
                <a:lnTo>
                  <a:pt x="62" y="421"/>
                </a:lnTo>
                <a:close/>
                <a:moveTo>
                  <a:pt x="351" y="415"/>
                </a:moveTo>
                <a:lnTo>
                  <a:pt x="351" y="415"/>
                </a:lnTo>
                <a:lnTo>
                  <a:pt x="349" y="415"/>
                </a:lnTo>
                <a:lnTo>
                  <a:pt x="349" y="415"/>
                </a:lnTo>
                <a:lnTo>
                  <a:pt x="340" y="418"/>
                </a:lnTo>
                <a:lnTo>
                  <a:pt x="340" y="418"/>
                </a:lnTo>
                <a:lnTo>
                  <a:pt x="335" y="418"/>
                </a:lnTo>
                <a:lnTo>
                  <a:pt x="332" y="415"/>
                </a:lnTo>
                <a:lnTo>
                  <a:pt x="332" y="415"/>
                </a:lnTo>
                <a:lnTo>
                  <a:pt x="329" y="415"/>
                </a:lnTo>
                <a:lnTo>
                  <a:pt x="329" y="415"/>
                </a:lnTo>
                <a:lnTo>
                  <a:pt x="297" y="420"/>
                </a:lnTo>
                <a:lnTo>
                  <a:pt x="297" y="420"/>
                </a:lnTo>
                <a:lnTo>
                  <a:pt x="289" y="421"/>
                </a:lnTo>
                <a:lnTo>
                  <a:pt x="289" y="421"/>
                </a:lnTo>
                <a:lnTo>
                  <a:pt x="291" y="423"/>
                </a:lnTo>
                <a:lnTo>
                  <a:pt x="291" y="423"/>
                </a:lnTo>
                <a:lnTo>
                  <a:pt x="329" y="421"/>
                </a:lnTo>
                <a:lnTo>
                  <a:pt x="329" y="421"/>
                </a:lnTo>
                <a:lnTo>
                  <a:pt x="332" y="421"/>
                </a:lnTo>
                <a:lnTo>
                  <a:pt x="332" y="421"/>
                </a:lnTo>
                <a:lnTo>
                  <a:pt x="352" y="417"/>
                </a:lnTo>
                <a:lnTo>
                  <a:pt x="352" y="417"/>
                </a:lnTo>
                <a:lnTo>
                  <a:pt x="354" y="417"/>
                </a:lnTo>
                <a:lnTo>
                  <a:pt x="354" y="417"/>
                </a:lnTo>
                <a:lnTo>
                  <a:pt x="351" y="415"/>
                </a:lnTo>
                <a:lnTo>
                  <a:pt x="351" y="415"/>
                </a:lnTo>
                <a:close/>
                <a:moveTo>
                  <a:pt x="338" y="377"/>
                </a:moveTo>
                <a:lnTo>
                  <a:pt x="338" y="377"/>
                </a:lnTo>
                <a:lnTo>
                  <a:pt x="338" y="377"/>
                </a:lnTo>
                <a:lnTo>
                  <a:pt x="338" y="377"/>
                </a:lnTo>
                <a:lnTo>
                  <a:pt x="337" y="379"/>
                </a:lnTo>
                <a:lnTo>
                  <a:pt x="337" y="379"/>
                </a:lnTo>
                <a:lnTo>
                  <a:pt x="335" y="380"/>
                </a:lnTo>
                <a:lnTo>
                  <a:pt x="335" y="380"/>
                </a:lnTo>
                <a:lnTo>
                  <a:pt x="332" y="382"/>
                </a:lnTo>
                <a:lnTo>
                  <a:pt x="329" y="382"/>
                </a:lnTo>
                <a:lnTo>
                  <a:pt x="329" y="382"/>
                </a:lnTo>
                <a:lnTo>
                  <a:pt x="324" y="390"/>
                </a:lnTo>
                <a:lnTo>
                  <a:pt x="324" y="390"/>
                </a:lnTo>
                <a:lnTo>
                  <a:pt x="321" y="393"/>
                </a:lnTo>
                <a:lnTo>
                  <a:pt x="321" y="393"/>
                </a:lnTo>
                <a:lnTo>
                  <a:pt x="319" y="393"/>
                </a:lnTo>
                <a:lnTo>
                  <a:pt x="318" y="391"/>
                </a:lnTo>
                <a:lnTo>
                  <a:pt x="318" y="391"/>
                </a:lnTo>
                <a:lnTo>
                  <a:pt x="316" y="391"/>
                </a:lnTo>
                <a:lnTo>
                  <a:pt x="316" y="391"/>
                </a:lnTo>
                <a:lnTo>
                  <a:pt x="314" y="398"/>
                </a:lnTo>
                <a:lnTo>
                  <a:pt x="314" y="398"/>
                </a:lnTo>
                <a:lnTo>
                  <a:pt x="324" y="396"/>
                </a:lnTo>
                <a:lnTo>
                  <a:pt x="324" y="396"/>
                </a:lnTo>
                <a:lnTo>
                  <a:pt x="327" y="395"/>
                </a:lnTo>
                <a:lnTo>
                  <a:pt x="327" y="395"/>
                </a:lnTo>
                <a:lnTo>
                  <a:pt x="335" y="385"/>
                </a:lnTo>
                <a:lnTo>
                  <a:pt x="335" y="385"/>
                </a:lnTo>
                <a:lnTo>
                  <a:pt x="338" y="382"/>
                </a:lnTo>
                <a:lnTo>
                  <a:pt x="338" y="377"/>
                </a:lnTo>
                <a:lnTo>
                  <a:pt x="338" y="377"/>
                </a:lnTo>
                <a:close/>
                <a:moveTo>
                  <a:pt x="188" y="401"/>
                </a:moveTo>
                <a:lnTo>
                  <a:pt x="188" y="401"/>
                </a:lnTo>
                <a:lnTo>
                  <a:pt x="188" y="401"/>
                </a:lnTo>
                <a:lnTo>
                  <a:pt x="188" y="401"/>
                </a:lnTo>
                <a:lnTo>
                  <a:pt x="172" y="399"/>
                </a:lnTo>
                <a:lnTo>
                  <a:pt x="172" y="399"/>
                </a:lnTo>
                <a:lnTo>
                  <a:pt x="163" y="399"/>
                </a:lnTo>
                <a:lnTo>
                  <a:pt x="163" y="399"/>
                </a:lnTo>
                <a:lnTo>
                  <a:pt x="154" y="396"/>
                </a:lnTo>
                <a:lnTo>
                  <a:pt x="154" y="396"/>
                </a:lnTo>
                <a:lnTo>
                  <a:pt x="152" y="395"/>
                </a:lnTo>
                <a:lnTo>
                  <a:pt x="150" y="393"/>
                </a:lnTo>
                <a:lnTo>
                  <a:pt x="150" y="393"/>
                </a:lnTo>
                <a:lnTo>
                  <a:pt x="150" y="388"/>
                </a:lnTo>
                <a:lnTo>
                  <a:pt x="150" y="388"/>
                </a:lnTo>
                <a:lnTo>
                  <a:pt x="150" y="385"/>
                </a:lnTo>
                <a:lnTo>
                  <a:pt x="150" y="385"/>
                </a:lnTo>
                <a:lnTo>
                  <a:pt x="149" y="387"/>
                </a:lnTo>
                <a:lnTo>
                  <a:pt x="149" y="388"/>
                </a:lnTo>
                <a:lnTo>
                  <a:pt x="149" y="388"/>
                </a:lnTo>
                <a:lnTo>
                  <a:pt x="149" y="401"/>
                </a:lnTo>
                <a:lnTo>
                  <a:pt x="149" y="401"/>
                </a:lnTo>
                <a:lnTo>
                  <a:pt x="149" y="402"/>
                </a:lnTo>
                <a:lnTo>
                  <a:pt x="149" y="402"/>
                </a:lnTo>
                <a:lnTo>
                  <a:pt x="169" y="402"/>
                </a:lnTo>
                <a:lnTo>
                  <a:pt x="188" y="401"/>
                </a:lnTo>
                <a:lnTo>
                  <a:pt x="188" y="401"/>
                </a:lnTo>
                <a:close/>
                <a:moveTo>
                  <a:pt x="302" y="48"/>
                </a:moveTo>
                <a:lnTo>
                  <a:pt x="302" y="48"/>
                </a:lnTo>
                <a:lnTo>
                  <a:pt x="302" y="49"/>
                </a:lnTo>
                <a:lnTo>
                  <a:pt x="302" y="49"/>
                </a:lnTo>
                <a:lnTo>
                  <a:pt x="299" y="55"/>
                </a:lnTo>
                <a:lnTo>
                  <a:pt x="297" y="62"/>
                </a:lnTo>
                <a:lnTo>
                  <a:pt x="297" y="62"/>
                </a:lnTo>
                <a:lnTo>
                  <a:pt x="297" y="66"/>
                </a:lnTo>
                <a:lnTo>
                  <a:pt x="297" y="66"/>
                </a:lnTo>
                <a:lnTo>
                  <a:pt x="299" y="87"/>
                </a:lnTo>
                <a:lnTo>
                  <a:pt x="299" y="87"/>
                </a:lnTo>
                <a:lnTo>
                  <a:pt x="300" y="89"/>
                </a:lnTo>
                <a:lnTo>
                  <a:pt x="300" y="89"/>
                </a:lnTo>
                <a:lnTo>
                  <a:pt x="305" y="79"/>
                </a:lnTo>
                <a:lnTo>
                  <a:pt x="305" y="79"/>
                </a:lnTo>
                <a:lnTo>
                  <a:pt x="303" y="76"/>
                </a:lnTo>
                <a:lnTo>
                  <a:pt x="303" y="74"/>
                </a:lnTo>
                <a:lnTo>
                  <a:pt x="303" y="74"/>
                </a:lnTo>
                <a:lnTo>
                  <a:pt x="302" y="73"/>
                </a:lnTo>
                <a:lnTo>
                  <a:pt x="302" y="73"/>
                </a:lnTo>
                <a:lnTo>
                  <a:pt x="302" y="68"/>
                </a:lnTo>
                <a:lnTo>
                  <a:pt x="302" y="68"/>
                </a:lnTo>
                <a:lnTo>
                  <a:pt x="302" y="63"/>
                </a:lnTo>
                <a:lnTo>
                  <a:pt x="302" y="63"/>
                </a:lnTo>
                <a:lnTo>
                  <a:pt x="302" y="48"/>
                </a:lnTo>
                <a:lnTo>
                  <a:pt x="302" y="48"/>
                </a:lnTo>
                <a:close/>
                <a:moveTo>
                  <a:pt x="313" y="59"/>
                </a:moveTo>
                <a:lnTo>
                  <a:pt x="313" y="59"/>
                </a:lnTo>
                <a:lnTo>
                  <a:pt x="313" y="55"/>
                </a:lnTo>
                <a:lnTo>
                  <a:pt x="313" y="55"/>
                </a:lnTo>
                <a:lnTo>
                  <a:pt x="314" y="51"/>
                </a:lnTo>
                <a:lnTo>
                  <a:pt x="314" y="51"/>
                </a:lnTo>
                <a:lnTo>
                  <a:pt x="318" y="43"/>
                </a:lnTo>
                <a:lnTo>
                  <a:pt x="318" y="43"/>
                </a:lnTo>
                <a:lnTo>
                  <a:pt x="318" y="41"/>
                </a:lnTo>
                <a:lnTo>
                  <a:pt x="318" y="41"/>
                </a:lnTo>
                <a:lnTo>
                  <a:pt x="318" y="40"/>
                </a:lnTo>
                <a:lnTo>
                  <a:pt x="319" y="38"/>
                </a:lnTo>
                <a:lnTo>
                  <a:pt x="319" y="38"/>
                </a:lnTo>
                <a:lnTo>
                  <a:pt x="321" y="35"/>
                </a:lnTo>
                <a:lnTo>
                  <a:pt x="321" y="35"/>
                </a:lnTo>
                <a:lnTo>
                  <a:pt x="318" y="33"/>
                </a:lnTo>
                <a:lnTo>
                  <a:pt x="318" y="33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08" y="46"/>
                </a:lnTo>
                <a:lnTo>
                  <a:pt x="308" y="46"/>
                </a:lnTo>
                <a:lnTo>
                  <a:pt x="310" y="48"/>
                </a:lnTo>
                <a:lnTo>
                  <a:pt x="310" y="48"/>
                </a:lnTo>
                <a:lnTo>
                  <a:pt x="313" y="57"/>
                </a:lnTo>
                <a:lnTo>
                  <a:pt x="313" y="57"/>
                </a:lnTo>
                <a:lnTo>
                  <a:pt x="313" y="59"/>
                </a:lnTo>
                <a:lnTo>
                  <a:pt x="313" y="59"/>
                </a:lnTo>
                <a:close/>
                <a:moveTo>
                  <a:pt x="206" y="409"/>
                </a:moveTo>
                <a:lnTo>
                  <a:pt x="206" y="409"/>
                </a:lnTo>
                <a:lnTo>
                  <a:pt x="206" y="407"/>
                </a:lnTo>
                <a:lnTo>
                  <a:pt x="206" y="407"/>
                </a:lnTo>
                <a:lnTo>
                  <a:pt x="207" y="406"/>
                </a:lnTo>
                <a:lnTo>
                  <a:pt x="209" y="407"/>
                </a:lnTo>
                <a:lnTo>
                  <a:pt x="209" y="407"/>
                </a:lnTo>
                <a:lnTo>
                  <a:pt x="210" y="407"/>
                </a:lnTo>
                <a:lnTo>
                  <a:pt x="210" y="407"/>
                </a:lnTo>
                <a:lnTo>
                  <a:pt x="212" y="409"/>
                </a:lnTo>
                <a:lnTo>
                  <a:pt x="212" y="409"/>
                </a:lnTo>
                <a:lnTo>
                  <a:pt x="221" y="407"/>
                </a:lnTo>
                <a:lnTo>
                  <a:pt x="221" y="407"/>
                </a:lnTo>
                <a:lnTo>
                  <a:pt x="221" y="407"/>
                </a:lnTo>
                <a:lnTo>
                  <a:pt x="221" y="407"/>
                </a:lnTo>
                <a:lnTo>
                  <a:pt x="221" y="406"/>
                </a:lnTo>
                <a:lnTo>
                  <a:pt x="221" y="406"/>
                </a:lnTo>
                <a:lnTo>
                  <a:pt x="220" y="406"/>
                </a:lnTo>
                <a:lnTo>
                  <a:pt x="220" y="406"/>
                </a:lnTo>
                <a:lnTo>
                  <a:pt x="191" y="406"/>
                </a:lnTo>
                <a:lnTo>
                  <a:pt x="191" y="406"/>
                </a:lnTo>
                <a:lnTo>
                  <a:pt x="177" y="406"/>
                </a:lnTo>
                <a:lnTo>
                  <a:pt x="177" y="406"/>
                </a:lnTo>
                <a:lnTo>
                  <a:pt x="176" y="406"/>
                </a:lnTo>
                <a:lnTo>
                  <a:pt x="176" y="406"/>
                </a:lnTo>
                <a:lnTo>
                  <a:pt x="180" y="409"/>
                </a:lnTo>
                <a:lnTo>
                  <a:pt x="180" y="409"/>
                </a:lnTo>
                <a:lnTo>
                  <a:pt x="182" y="410"/>
                </a:lnTo>
                <a:lnTo>
                  <a:pt x="183" y="410"/>
                </a:lnTo>
                <a:lnTo>
                  <a:pt x="183" y="410"/>
                </a:lnTo>
                <a:lnTo>
                  <a:pt x="196" y="409"/>
                </a:lnTo>
                <a:lnTo>
                  <a:pt x="196" y="409"/>
                </a:lnTo>
                <a:lnTo>
                  <a:pt x="206" y="409"/>
                </a:lnTo>
                <a:lnTo>
                  <a:pt x="206" y="409"/>
                </a:lnTo>
                <a:close/>
                <a:moveTo>
                  <a:pt x="119" y="106"/>
                </a:moveTo>
                <a:lnTo>
                  <a:pt x="119" y="106"/>
                </a:lnTo>
                <a:lnTo>
                  <a:pt x="122" y="103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8" y="68"/>
                </a:lnTo>
                <a:lnTo>
                  <a:pt x="128" y="68"/>
                </a:lnTo>
                <a:lnTo>
                  <a:pt x="130" y="59"/>
                </a:lnTo>
                <a:lnTo>
                  <a:pt x="130" y="48"/>
                </a:lnTo>
                <a:lnTo>
                  <a:pt x="130" y="48"/>
                </a:lnTo>
                <a:lnTo>
                  <a:pt x="128" y="46"/>
                </a:lnTo>
                <a:lnTo>
                  <a:pt x="128" y="46"/>
                </a:lnTo>
                <a:lnTo>
                  <a:pt x="128" y="48"/>
                </a:lnTo>
                <a:lnTo>
                  <a:pt x="128" y="48"/>
                </a:lnTo>
                <a:lnTo>
                  <a:pt x="125" y="73"/>
                </a:lnTo>
                <a:lnTo>
                  <a:pt x="125" y="73"/>
                </a:lnTo>
                <a:lnTo>
                  <a:pt x="125" y="76"/>
                </a:lnTo>
                <a:lnTo>
                  <a:pt x="125" y="76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1"/>
                </a:lnTo>
                <a:lnTo>
                  <a:pt x="122" y="100"/>
                </a:lnTo>
                <a:lnTo>
                  <a:pt x="122" y="100"/>
                </a:lnTo>
                <a:lnTo>
                  <a:pt x="120" y="103"/>
                </a:lnTo>
                <a:lnTo>
                  <a:pt x="119" y="104"/>
                </a:lnTo>
                <a:lnTo>
                  <a:pt x="119" y="104"/>
                </a:lnTo>
                <a:lnTo>
                  <a:pt x="119" y="106"/>
                </a:lnTo>
                <a:lnTo>
                  <a:pt x="119" y="106"/>
                </a:lnTo>
                <a:close/>
                <a:moveTo>
                  <a:pt x="67" y="63"/>
                </a:moveTo>
                <a:lnTo>
                  <a:pt x="67" y="63"/>
                </a:lnTo>
                <a:lnTo>
                  <a:pt x="65" y="63"/>
                </a:lnTo>
                <a:lnTo>
                  <a:pt x="65" y="63"/>
                </a:lnTo>
                <a:lnTo>
                  <a:pt x="67" y="79"/>
                </a:lnTo>
                <a:lnTo>
                  <a:pt x="67" y="79"/>
                </a:lnTo>
                <a:lnTo>
                  <a:pt x="76" y="78"/>
                </a:lnTo>
                <a:lnTo>
                  <a:pt x="76" y="78"/>
                </a:lnTo>
                <a:lnTo>
                  <a:pt x="79" y="73"/>
                </a:lnTo>
                <a:lnTo>
                  <a:pt x="79" y="73"/>
                </a:lnTo>
                <a:lnTo>
                  <a:pt x="79" y="71"/>
                </a:lnTo>
                <a:lnTo>
                  <a:pt x="79" y="71"/>
                </a:lnTo>
                <a:lnTo>
                  <a:pt x="76" y="63"/>
                </a:lnTo>
                <a:lnTo>
                  <a:pt x="76" y="63"/>
                </a:lnTo>
                <a:lnTo>
                  <a:pt x="76" y="65"/>
                </a:lnTo>
                <a:lnTo>
                  <a:pt x="76" y="65"/>
                </a:lnTo>
                <a:lnTo>
                  <a:pt x="75" y="66"/>
                </a:lnTo>
                <a:lnTo>
                  <a:pt x="75" y="66"/>
                </a:lnTo>
                <a:lnTo>
                  <a:pt x="71" y="68"/>
                </a:lnTo>
                <a:lnTo>
                  <a:pt x="68" y="66"/>
                </a:lnTo>
                <a:lnTo>
                  <a:pt x="68" y="66"/>
                </a:lnTo>
                <a:lnTo>
                  <a:pt x="67" y="65"/>
                </a:lnTo>
                <a:lnTo>
                  <a:pt x="67" y="65"/>
                </a:lnTo>
                <a:lnTo>
                  <a:pt x="67" y="63"/>
                </a:lnTo>
                <a:lnTo>
                  <a:pt x="67" y="63"/>
                </a:lnTo>
                <a:close/>
                <a:moveTo>
                  <a:pt x="10" y="107"/>
                </a:moveTo>
                <a:lnTo>
                  <a:pt x="10" y="107"/>
                </a:lnTo>
                <a:lnTo>
                  <a:pt x="8" y="104"/>
                </a:lnTo>
                <a:lnTo>
                  <a:pt x="8" y="103"/>
                </a:lnTo>
                <a:lnTo>
                  <a:pt x="8" y="103"/>
                </a:lnTo>
                <a:lnTo>
                  <a:pt x="8" y="100"/>
                </a:lnTo>
                <a:lnTo>
                  <a:pt x="8" y="100"/>
                </a:lnTo>
                <a:lnTo>
                  <a:pt x="10" y="96"/>
                </a:lnTo>
                <a:lnTo>
                  <a:pt x="10" y="96"/>
                </a:lnTo>
                <a:lnTo>
                  <a:pt x="12" y="89"/>
                </a:lnTo>
                <a:lnTo>
                  <a:pt x="12" y="89"/>
                </a:lnTo>
                <a:lnTo>
                  <a:pt x="13" y="74"/>
                </a:lnTo>
                <a:lnTo>
                  <a:pt x="13" y="74"/>
                </a:lnTo>
                <a:lnTo>
                  <a:pt x="13" y="73"/>
                </a:lnTo>
                <a:lnTo>
                  <a:pt x="13" y="73"/>
                </a:lnTo>
                <a:lnTo>
                  <a:pt x="10" y="79"/>
                </a:lnTo>
                <a:lnTo>
                  <a:pt x="10" y="79"/>
                </a:lnTo>
                <a:lnTo>
                  <a:pt x="8" y="82"/>
                </a:lnTo>
                <a:lnTo>
                  <a:pt x="8" y="82"/>
                </a:lnTo>
                <a:lnTo>
                  <a:pt x="7" y="81"/>
                </a:lnTo>
                <a:lnTo>
                  <a:pt x="7" y="81"/>
                </a:lnTo>
                <a:lnTo>
                  <a:pt x="7" y="93"/>
                </a:lnTo>
                <a:lnTo>
                  <a:pt x="7" y="93"/>
                </a:lnTo>
                <a:lnTo>
                  <a:pt x="7" y="126"/>
                </a:lnTo>
                <a:lnTo>
                  <a:pt x="7" y="126"/>
                </a:ln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10" y="107"/>
                </a:lnTo>
                <a:lnTo>
                  <a:pt x="10" y="107"/>
                </a:lnTo>
                <a:close/>
                <a:moveTo>
                  <a:pt x="87" y="418"/>
                </a:moveTo>
                <a:lnTo>
                  <a:pt x="87" y="418"/>
                </a:lnTo>
                <a:lnTo>
                  <a:pt x="109" y="421"/>
                </a:lnTo>
                <a:lnTo>
                  <a:pt x="130" y="421"/>
                </a:lnTo>
                <a:lnTo>
                  <a:pt x="130" y="421"/>
                </a:lnTo>
                <a:lnTo>
                  <a:pt x="128" y="420"/>
                </a:lnTo>
                <a:lnTo>
                  <a:pt x="128" y="420"/>
                </a:lnTo>
                <a:lnTo>
                  <a:pt x="124" y="420"/>
                </a:lnTo>
                <a:lnTo>
                  <a:pt x="120" y="417"/>
                </a:lnTo>
                <a:lnTo>
                  <a:pt x="120" y="417"/>
                </a:lnTo>
                <a:lnTo>
                  <a:pt x="119" y="417"/>
                </a:lnTo>
                <a:lnTo>
                  <a:pt x="119" y="417"/>
                </a:lnTo>
                <a:lnTo>
                  <a:pt x="109" y="417"/>
                </a:lnTo>
                <a:lnTo>
                  <a:pt x="109" y="417"/>
                </a:lnTo>
                <a:lnTo>
                  <a:pt x="108" y="417"/>
                </a:lnTo>
                <a:lnTo>
                  <a:pt x="108" y="417"/>
                </a:lnTo>
                <a:lnTo>
                  <a:pt x="103" y="420"/>
                </a:lnTo>
                <a:lnTo>
                  <a:pt x="97" y="418"/>
                </a:lnTo>
                <a:lnTo>
                  <a:pt x="97" y="418"/>
                </a:lnTo>
                <a:lnTo>
                  <a:pt x="95" y="417"/>
                </a:lnTo>
                <a:lnTo>
                  <a:pt x="95" y="417"/>
                </a:lnTo>
                <a:lnTo>
                  <a:pt x="94" y="415"/>
                </a:lnTo>
                <a:lnTo>
                  <a:pt x="94" y="415"/>
                </a:lnTo>
                <a:lnTo>
                  <a:pt x="90" y="415"/>
                </a:lnTo>
                <a:lnTo>
                  <a:pt x="90" y="415"/>
                </a:lnTo>
                <a:lnTo>
                  <a:pt x="87" y="418"/>
                </a:lnTo>
                <a:lnTo>
                  <a:pt x="87" y="418"/>
                </a:lnTo>
                <a:close/>
                <a:moveTo>
                  <a:pt x="382" y="30"/>
                </a:moveTo>
                <a:lnTo>
                  <a:pt x="382" y="30"/>
                </a:lnTo>
                <a:lnTo>
                  <a:pt x="381" y="25"/>
                </a:lnTo>
                <a:lnTo>
                  <a:pt x="381" y="25"/>
                </a:lnTo>
                <a:lnTo>
                  <a:pt x="373" y="16"/>
                </a:lnTo>
                <a:lnTo>
                  <a:pt x="373" y="16"/>
                </a:lnTo>
                <a:lnTo>
                  <a:pt x="370" y="14"/>
                </a:lnTo>
                <a:lnTo>
                  <a:pt x="370" y="14"/>
                </a:lnTo>
                <a:lnTo>
                  <a:pt x="360" y="11"/>
                </a:lnTo>
                <a:lnTo>
                  <a:pt x="360" y="11"/>
                </a:lnTo>
                <a:lnTo>
                  <a:pt x="349" y="10"/>
                </a:lnTo>
                <a:lnTo>
                  <a:pt x="349" y="10"/>
                </a:lnTo>
                <a:lnTo>
                  <a:pt x="343" y="10"/>
                </a:lnTo>
                <a:lnTo>
                  <a:pt x="343" y="10"/>
                </a:lnTo>
                <a:lnTo>
                  <a:pt x="343" y="10"/>
                </a:lnTo>
                <a:lnTo>
                  <a:pt x="343" y="10"/>
                </a:lnTo>
                <a:lnTo>
                  <a:pt x="351" y="11"/>
                </a:lnTo>
                <a:lnTo>
                  <a:pt x="351" y="11"/>
                </a:lnTo>
                <a:lnTo>
                  <a:pt x="359" y="14"/>
                </a:lnTo>
                <a:lnTo>
                  <a:pt x="365" y="18"/>
                </a:lnTo>
                <a:lnTo>
                  <a:pt x="365" y="18"/>
                </a:lnTo>
                <a:lnTo>
                  <a:pt x="371" y="19"/>
                </a:lnTo>
                <a:lnTo>
                  <a:pt x="371" y="19"/>
                </a:lnTo>
                <a:lnTo>
                  <a:pt x="374" y="21"/>
                </a:lnTo>
                <a:lnTo>
                  <a:pt x="374" y="21"/>
                </a:lnTo>
                <a:lnTo>
                  <a:pt x="378" y="24"/>
                </a:lnTo>
                <a:lnTo>
                  <a:pt x="378" y="24"/>
                </a:lnTo>
                <a:lnTo>
                  <a:pt x="382" y="30"/>
                </a:lnTo>
                <a:lnTo>
                  <a:pt x="382" y="30"/>
                </a:lnTo>
                <a:close/>
                <a:moveTo>
                  <a:pt x="41" y="223"/>
                </a:moveTo>
                <a:lnTo>
                  <a:pt x="41" y="223"/>
                </a:lnTo>
                <a:lnTo>
                  <a:pt x="41" y="215"/>
                </a:lnTo>
                <a:lnTo>
                  <a:pt x="41" y="215"/>
                </a:lnTo>
                <a:lnTo>
                  <a:pt x="41" y="213"/>
                </a:lnTo>
                <a:lnTo>
                  <a:pt x="41" y="213"/>
                </a:lnTo>
                <a:lnTo>
                  <a:pt x="43" y="212"/>
                </a:lnTo>
                <a:lnTo>
                  <a:pt x="43" y="212"/>
                </a:lnTo>
                <a:lnTo>
                  <a:pt x="45" y="213"/>
                </a:lnTo>
                <a:lnTo>
                  <a:pt x="45" y="213"/>
                </a:lnTo>
                <a:lnTo>
                  <a:pt x="45" y="215"/>
                </a:lnTo>
                <a:lnTo>
                  <a:pt x="45" y="215"/>
                </a:lnTo>
                <a:lnTo>
                  <a:pt x="45" y="257"/>
                </a:lnTo>
                <a:lnTo>
                  <a:pt x="45" y="257"/>
                </a:lnTo>
                <a:lnTo>
                  <a:pt x="46" y="272"/>
                </a:lnTo>
                <a:lnTo>
                  <a:pt x="46" y="272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64"/>
                </a:lnTo>
                <a:lnTo>
                  <a:pt x="46" y="264"/>
                </a:lnTo>
                <a:lnTo>
                  <a:pt x="46" y="210"/>
                </a:lnTo>
                <a:lnTo>
                  <a:pt x="46" y="210"/>
                </a:lnTo>
                <a:lnTo>
                  <a:pt x="46" y="208"/>
                </a:lnTo>
                <a:lnTo>
                  <a:pt x="46" y="208"/>
                </a:lnTo>
                <a:lnTo>
                  <a:pt x="43" y="210"/>
                </a:lnTo>
                <a:lnTo>
                  <a:pt x="43" y="210"/>
                </a:lnTo>
                <a:lnTo>
                  <a:pt x="40" y="208"/>
                </a:lnTo>
                <a:lnTo>
                  <a:pt x="40" y="208"/>
                </a:lnTo>
                <a:lnTo>
                  <a:pt x="40" y="221"/>
                </a:lnTo>
                <a:lnTo>
                  <a:pt x="40" y="221"/>
                </a:lnTo>
                <a:lnTo>
                  <a:pt x="41" y="223"/>
                </a:lnTo>
                <a:lnTo>
                  <a:pt x="41" y="223"/>
                </a:lnTo>
                <a:close/>
                <a:moveTo>
                  <a:pt x="338" y="46"/>
                </a:moveTo>
                <a:lnTo>
                  <a:pt x="338" y="46"/>
                </a:lnTo>
                <a:lnTo>
                  <a:pt x="343" y="51"/>
                </a:lnTo>
                <a:lnTo>
                  <a:pt x="343" y="51"/>
                </a:lnTo>
                <a:lnTo>
                  <a:pt x="346" y="52"/>
                </a:lnTo>
                <a:lnTo>
                  <a:pt x="346" y="52"/>
                </a:lnTo>
                <a:lnTo>
                  <a:pt x="354" y="43"/>
                </a:lnTo>
                <a:lnTo>
                  <a:pt x="354" y="43"/>
                </a:lnTo>
                <a:lnTo>
                  <a:pt x="352" y="41"/>
                </a:lnTo>
                <a:lnTo>
                  <a:pt x="352" y="41"/>
                </a:lnTo>
                <a:lnTo>
                  <a:pt x="352" y="40"/>
                </a:lnTo>
                <a:lnTo>
                  <a:pt x="351" y="40"/>
                </a:lnTo>
                <a:lnTo>
                  <a:pt x="351" y="40"/>
                </a:lnTo>
                <a:lnTo>
                  <a:pt x="349" y="41"/>
                </a:lnTo>
                <a:lnTo>
                  <a:pt x="349" y="41"/>
                </a:lnTo>
                <a:lnTo>
                  <a:pt x="346" y="43"/>
                </a:lnTo>
                <a:lnTo>
                  <a:pt x="341" y="41"/>
                </a:lnTo>
                <a:lnTo>
                  <a:pt x="341" y="41"/>
                </a:lnTo>
                <a:lnTo>
                  <a:pt x="338" y="46"/>
                </a:lnTo>
                <a:lnTo>
                  <a:pt x="338" y="46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75" y="38"/>
                </a:lnTo>
                <a:lnTo>
                  <a:pt x="75" y="38"/>
                </a:lnTo>
                <a:lnTo>
                  <a:pt x="71" y="38"/>
                </a:lnTo>
                <a:lnTo>
                  <a:pt x="71" y="38"/>
                </a:lnTo>
                <a:lnTo>
                  <a:pt x="68" y="38"/>
                </a:lnTo>
                <a:lnTo>
                  <a:pt x="68" y="38"/>
                </a:lnTo>
                <a:lnTo>
                  <a:pt x="67" y="37"/>
                </a:lnTo>
                <a:lnTo>
                  <a:pt x="67" y="33"/>
                </a:lnTo>
                <a:lnTo>
                  <a:pt x="67" y="33"/>
                </a:lnTo>
                <a:lnTo>
                  <a:pt x="75" y="29"/>
                </a:lnTo>
                <a:lnTo>
                  <a:pt x="75" y="29"/>
                </a:lnTo>
                <a:lnTo>
                  <a:pt x="75" y="27"/>
                </a:lnTo>
                <a:lnTo>
                  <a:pt x="75" y="27"/>
                </a:lnTo>
                <a:lnTo>
                  <a:pt x="68" y="29"/>
                </a:lnTo>
                <a:lnTo>
                  <a:pt x="60" y="32"/>
                </a:lnTo>
                <a:lnTo>
                  <a:pt x="60" y="32"/>
                </a:lnTo>
                <a:lnTo>
                  <a:pt x="60" y="33"/>
                </a:lnTo>
                <a:lnTo>
                  <a:pt x="60" y="33"/>
                </a:lnTo>
                <a:lnTo>
                  <a:pt x="62" y="40"/>
                </a:lnTo>
                <a:lnTo>
                  <a:pt x="62" y="40"/>
                </a:lnTo>
                <a:lnTo>
                  <a:pt x="64" y="41"/>
                </a:lnTo>
                <a:lnTo>
                  <a:pt x="64" y="41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86" y="281"/>
                </a:moveTo>
                <a:lnTo>
                  <a:pt x="86" y="281"/>
                </a:lnTo>
                <a:lnTo>
                  <a:pt x="68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81"/>
                </a:lnTo>
                <a:lnTo>
                  <a:pt x="51" y="283"/>
                </a:lnTo>
                <a:lnTo>
                  <a:pt x="54" y="283"/>
                </a:lnTo>
                <a:lnTo>
                  <a:pt x="54" y="283"/>
                </a:lnTo>
                <a:lnTo>
                  <a:pt x="84" y="281"/>
                </a:lnTo>
                <a:lnTo>
                  <a:pt x="84" y="281"/>
                </a:lnTo>
                <a:lnTo>
                  <a:pt x="86" y="281"/>
                </a:lnTo>
                <a:lnTo>
                  <a:pt x="86" y="281"/>
                </a:lnTo>
                <a:close/>
                <a:moveTo>
                  <a:pt x="341" y="117"/>
                </a:moveTo>
                <a:lnTo>
                  <a:pt x="341" y="117"/>
                </a:lnTo>
                <a:lnTo>
                  <a:pt x="343" y="120"/>
                </a:lnTo>
                <a:lnTo>
                  <a:pt x="346" y="120"/>
                </a:lnTo>
                <a:lnTo>
                  <a:pt x="346" y="120"/>
                </a:lnTo>
                <a:lnTo>
                  <a:pt x="357" y="122"/>
                </a:lnTo>
                <a:lnTo>
                  <a:pt x="357" y="122"/>
                </a:lnTo>
                <a:lnTo>
                  <a:pt x="359" y="122"/>
                </a:lnTo>
                <a:lnTo>
                  <a:pt x="359" y="122"/>
                </a:lnTo>
                <a:lnTo>
                  <a:pt x="355" y="100"/>
                </a:lnTo>
                <a:lnTo>
                  <a:pt x="355" y="100"/>
                </a:lnTo>
                <a:lnTo>
                  <a:pt x="355" y="101"/>
                </a:lnTo>
                <a:lnTo>
                  <a:pt x="355" y="101"/>
                </a:lnTo>
                <a:lnTo>
                  <a:pt x="355" y="112"/>
                </a:lnTo>
                <a:lnTo>
                  <a:pt x="355" y="112"/>
                </a:lnTo>
                <a:lnTo>
                  <a:pt x="355" y="114"/>
                </a:lnTo>
                <a:lnTo>
                  <a:pt x="355" y="114"/>
                </a:lnTo>
                <a:lnTo>
                  <a:pt x="355" y="115"/>
                </a:lnTo>
                <a:lnTo>
                  <a:pt x="355" y="117"/>
                </a:lnTo>
                <a:lnTo>
                  <a:pt x="355" y="117"/>
                </a:lnTo>
                <a:lnTo>
                  <a:pt x="354" y="117"/>
                </a:lnTo>
                <a:lnTo>
                  <a:pt x="352" y="117"/>
                </a:lnTo>
                <a:lnTo>
                  <a:pt x="352" y="117"/>
                </a:lnTo>
                <a:lnTo>
                  <a:pt x="351" y="117"/>
                </a:lnTo>
                <a:lnTo>
                  <a:pt x="351" y="117"/>
                </a:lnTo>
                <a:lnTo>
                  <a:pt x="348" y="117"/>
                </a:lnTo>
                <a:lnTo>
                  <a:pt x="348" y="117"/>
                </a:lnTo>
                <a:lnTo>
                  <a:pt x="341" y="117"/>
                </a:lnTo>
                <a:lnTo>
                  <a:pt x="341" y="117"/>
                </a:lnTo>
                <a:close/>
                <a:moveTo>
                  <a:pt x="71" y="287"/>
                </a:moveTo>
                <a:lnTo>
                  <a:pt x="71" y="287"/>
                </a:lnTo>
                <a:lnTo>
                  <a:pt x="73" y="287"/>
                </a:lnTo>
                <a:lnTo>
                  <a:pt x="73" y="287"/>
                </a:lnTo>
                <a:lnTo>
                  <a:pt x="95" y="289"/>
                </a:lnTo>
                <a:lnTo>
                  <a:pt x="95" y="289"/>
                </a:lnTo>
                <a:lnTo>
                  <a:pt x="105" y="290"/>
                </a:lnTo>
                <a:lnTo>
                  <a:pt x="105" y="290"/>
                </a:lnTo>
                <a:lnTo>
                  <a:pt x="112" y="289"/>
                </a:lnTo>
                <a:lnTo>
                  <a:pt x="112" y="289"/>
                </a:lnTo>
                <a:lnTo>
                  <a:pt x="119" y="287"/>
                </a:lnTo>
                <a:lnTo>
                  <a:pt x="119" y="287"/>
                </a:lnTo>
                <a:lnTo>
                  <a:pt x="95" y="287"/>
                </a:lnTo>
                <a:lnTo>
                  <a:pt x="71" y="287"/>
                </a:lnTo>
                <a:lnTo>
                  <a:pt x="71" y="287"/>
                </a:lnTo>
                <a:close/>
                <a:moveTo>
                  <a:pt x="76" y="320"/>
                </a:moveTo>
                <a:lnTo>
                  <a:pt x="76" y="320"/>
                </a:lnTo>
                <a:lnTo>
                  <a:pt x="76" y="320"/>
                </a:lnTo>
                <a:lnTo>
                  <a:pt x="76" y="320"/>
                </a:lnTo>
                <a:lnTo>
                  <a:pt x="75" y="322"/>
                </a:lnTo>
                <a:lnTo>
                  <a:pt x="75" y="322"/>
                </a:lnTo>
                <a:lnTo>
                  <a:pt x="73" y="325"/>
                </a:lnTo>
                <a:lnTo>
                  <a:pt x="73" y="325"/>
                </a:lnTo>
                <a:lnTo>
                  <a:pt x="73" y="339"/>
                </a:lnTo>
                <a:lnTo>
                  <a:pt x="73" y="339"/>
                </a:lnTo>
                <a:lnTo>
                  <a:pt x="73" y="339"/>
                </a:lnTo>
                <a:lnTo>
                  <a:pt x="73" y="339"/>
                </a:lnTo>
                <a:lnTo>
                  <a:pt x="73" y="339"/>
                </a:lnTo>
                <a:lnTo>
                  <a:pt x="73" y="339"/>
                </a:lnTo>
                <a:lnTo>
                  <a:pt x="78" y="336"/>
                </a:lnTo>
                <a:lnTo>
                  <a:pt x="78" y="336"/>
                </a:lnTo>
                <a:lnTo>
                  <a:pt x="79" y="335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9" y="330"/>
                </a:lnTo>
                <a:lnTo>
                  <a:pt x="76" y="320"/>
                </a:lnTo>
                <a:lnTo>
                  <a:pt x="76" y="320"/>
                </a:lnTo>
                <a:close/>
                <a:moveTo>
                  <a:pt x="35" y="82"/>
                </a:moveTo>
                <a:lnTo>
                  <a:pt x="35" y="82"/>
                </a:lnTo>
                <a:lnTo>
                  <a:pt x="38" y="78"/>
                </a:lnTo>
                <a:lnTo>
                  <a:pt x="38" y="78"/>
                </a:lnTo>
                <a:lnTo>
                  <a:pt x="41" y="55"/>
                </a:lnTo>
                <a:lnTo>
                  <a:pt x="41" y="55"/>
                </a:lnTo>
                <a:lnTo>
                  <a:pt x="41" y="51"/>
                </a:lnTo>
                <a:lnTo>
                  <a:pt x="41" y="51"/>
                </a:lnTo>
                <a:lnTo>
                  <a:pt x="40" y="54"/>
                </a:lnTo>
                <a:lnTo>
                  <a:pt x="40" y="54"/>
                </a:lnTo>
                <a:lnTo>
                  <a:pt x="37" y="66"/>
                </a:lnTo>
                <a:lnTo>
                  <a:pt x="37" y="66"/>
                </a:lnTo>
                <a:lnTo>
                  <a:pt x="35" y="71"/>
                </a:lnTo>
                <a:lnTo>
                  <a:pt x="35" y="76"/>
                </a:lnTo>
                <a:lnTo>
                  <a:pt x="35" y="76"/>
                </a:lnTo>
                <a:lnTo>
                  <a:pt x="35" y="81"/>
                </a:lnTo>
                <a:lnTo>
                  <a:pt x="35" y="81"/>
                </a:lnTo>
                <a:lnTo>
                  <a:pt x="35" y="82"/>
                </a:lnTo>
                <a:lnTo>
                  <a:pt x="35" y="82"/>
                </a:lnTo>
                <a:close/>
                <a:moveTo>
                  <a:pt x="344" y="384"/>
                </a:moveTo>
                <a:lnTo>
                  <a:pt x="344" y="384"/>
                </a:lnTo>
                <a:lnTo>
                  <a:pt x="341" y="384"/>
                </a:lnTo>
                <a:lnTo>
                  <a:pt x="340" y="387"/>
                </a:lnTo>
                <a:lnTo>
                  <a:pt x="340" y="387"/>
                </a:lnTo>
                <a:lnTo>
                  <a:pt x="338" y="390"/>
                </a:lnTo>
                <a:lnTo>
                  <a:pt x="338" y="390"/>
                </a:lnTo>
                <a:lnTo>
                  <a:pt x="335" y="395"/>
                </a:lnTo>
                <a:lnTo>
                  <a:pt x="330" y="398"/>
                </a:lnTo>
                <a:lnTo>
                  <a:pt x="330" y="398"/>
                </a:lnTo>
                <a:lnTo>
                  <a:pt x="324" y="401"/>
                </a:lnTo>
                <a:lnTo>
                  <a:pt x="324" y="401"/>
                </a:lnTo>
                <a:lnTo>
                  <a:pt x="322" y="404"/>
                </a:lnTo>
                <a:lnTo>
                  <a:pt x="322" y="404"/>
                </a:lnTo>
                <a:lnTo>
                  <a:pt x="321" y="404"/>
                </a:lnTo>
                <a:lnTo>
                  <a:pt x="321" y="404"/>
                </a:lnTo>
                <a:lnTo>
                  <a:pt x="330" y="406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2" y="401"/>
                </a:lnTo>
                <a:lnTo>
                  <a:pt x="335" y="396"/>
                </a:lnTo>
                <a:lnTo>
                  <a:pt x="335" y="396"/>
                </a:lnTo>
                <a:lnTo>
                  <a:pt x="340" y="391"/>
                </a:lnTo>
                <a:lnTo>
                  <a:pt x="343" y="387"/>
                </a:lnTo>
                <a:lnTo>
                  <a:pt x="343" y="387"/>
                </a:lnTo>
                <a:lnTo>
                  <a:pt x="343" y="384"/>
                </a:lnTo>
                <a:lnTo>
                  <a:pt x="343" y="384"/>
                </a:lnTo>
                <a:lnTo>
                  <a:pt x="344" y="384"/>
                </a:lnTo>
                <a:lnTo>
                  <a:pt x="344" y="384"/>
                </a:lnTo>
                <a:close/>
                <a:moveTo>
                  <a:pt x="270" y="11"/>
                </a:moveTo>
                <a:lnTo>
                  <a:pt x="270" y="11"/>
                </a:lnTo>
                <a:lnTo>
                  <a:pt x="270" y="11"/>
                </a:lnTo>
                <a:lnTo>
                  <a:pt x="270" y="11"/>
                </a:lnTo>
                <a:lnTo>
                  <a:pt x="277" y="13"/>
                </a:lnTo>
                <a:lnTo>
                  <a:pt x="277" y="13"/>
                </a:lnTo>
                <a:lnTo>
                  <a:pt x="286" y="13"/>
                </a:lnTo>
                <a:lnTo>
                  <a:pt x="286" y="13"/>
                </a:lnTo>
                <a:lnTo>
                  <a:pt x="288" y="11"/>
                </a:lnTo>
                <a:lnTo>
                  <a:pt x="288" y="11"/>
                </a:lnTo>
                <a:lnTo>
                  <a:pt x="291" y="11"/>
                </a:lnTo>
                <a:lnTo>
                  <a:pt x="291" y="11"/>
                </a:lnTo>
                <a:lnTo>
                  <a:pt x="292" y="11"/>
                </a:lnTo>
                <a:lnTo>
                  <a:pt x="292" y="11"/>
                </a:lnTo>
                <a:lnTo>
                  <a:pt x="294" y="13"/>
                </a:lnTo>
                <a:lnTo>
                  <a:pt x="294" y="13"/>
                </a:lnTo>
                <a:lnTo>
                  <a:pt x="311" y="13"/>
                </a:lnTo>
                <a:lnTo>
                  <a:pt x="311" y="13"/>
                </a:lnTo>
                <a:lnTo>
                  <a:pt x="313" y="11"/>
                </a:lnTo>
                <a:lnTo>
                  <a:pt x="313" y="11"/>
                </a:lnTo>
                <a:lnTo>
                  <a:pt x="313" y="11"/>
                </a:lnTo>
                <a:lnTo>
                  <a:pt x="313" y="11"/>
                </a:lnTo>
                <a:lnTo>
                  <a:pt x="303" y="10"/>
                </a:lnTo>
                <a:lnTo>
                  <a:pt x="303" y="10"/>
                </a:lnTo>
                <a:lnTo>
                  <a:pt x="300" y="10"/>
                </a:lnTo>
                <a:lnTo>
                  <a:pt x="300" y="10"/>
                </a:lnTo>
                <a:lnTo>
                  <a:pt x="270" y="11"/>
                </a:lnTo>
                <a:lnTo>
                  <a:pt x="270" y="11"/>
                </a:lnTo>
                <a:lnTo>
                  <a:pt x="270" y="11"/>
                </a:lnTo>
                <a:lnTo>
                  <a:pt x="270" y="11"/>
                </a:lnTo>
                <a:close/>
                <a:moveTo>
                  <a:pt x="68" y="302"/>
                </a:moveTo>
                <a:lnTo>
                  <a:pt x="68" y="302"/>
                </a:lnTo>
                <a:lnTo>
                  <a:pt x="62" y="300"/>
                </a:lnTo>
                <a:lnTo>
                  <a:pt x="56" y="298"/>
                </a:lnTo>
                <a:lnTo>
                  <a:pt x="56" y="298"/>
                </a:lnTo>
                <a:lnTo>
                  <a:pt x="54" y="300"/>
                </a:lnTo>
                <a:lnTo>
                  <a:pt x="54" y="302"/>
                </a:lnTo>
                <a:lnTo>
                  <a:pt x="54" y="302"/>
                </a:lnTo>
                <a:lnTo>
                  <a:pt x="57" y="311"/>
                </a:lnTo>
                <a:lnTo>
                  <a:pt x="57" y="311"/>
                </a:lnTo>
                <a:lnTo>
                  <a:pt x="59" y="313"/>
                </a:lnTo>
                <a:lnTo>
                  <a:pt x="59" y="313"/>
                </a:lnTo>
                <a:lnTo>
                  <a:pt x="59" y="311"/>
                </a:lnTo>
                <a:lnTo>
                  <a:pt x="59" y="309"/>
                </a:lnTo>
                <a:lnTo>
                  <a:pt x="59" y="309"/>
                </a:lnTo>
                <a:lnTo>
                  <a:pt x="59" y="306"/>
                </a:lnTo>
                <a:lnTo>
                  <a:pt x="59" y="306"/>
                </a:lnTo>
                <a:lnTo>
                  <a:pt x="59" y="305"/>
                </a:lnTo>
                <a:lnTo>
                  <a:pt x="60" y="305"/>
                </a:lnTo>
                <a:lnTo>
                  <a:pt x="60" y="305"/>
                </a:lnTo>
                <a:lnTo>
                  <a:pt x="62" y="305"/>
                </a:lnTo>
                <a:lnTo>
                  <a:pt x="62" y="305"/>
                </a:lnTo>
                <a:lnTo>
                  <a:pt x="64" y="306"/>
                </a:lnTo>
                <a:lnTo>
                  <a:pt x="64" y="306"/>
                </a:lnTo>
                <a:lnTo>
                  <a:pt x="64" y="308"/>
                </a:lnTo>
                <a:lnTo>
                  <a:pt x="64" y="308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2"/>
                </a:lnTo>
                <a:lnTo>
                  <a:pt x="68" y="302"/>
                </a:lnTo>
                <a:close/>
                <a:moveTo>
                  <a:pt x="119" y="78"/>
                </a:moveTo>
                <a:lnTo>
                  <a:pt x="119" y="78"/>
                </a:lnTo>
                <a:lnTo>
                  <a:pt x="120" y="76"/>
                </a:lnTo>
                <a:lnTo>
                  <a:pt x="120" y="76"/>
                </a:lnTo>
                <a:lnTo>
                  <a:pt x="124" y="57"/>
                </a:lnTo>
                <a:lnTo>
                  <a:pt x="124" y="57"/>
                </a:lnTo>
                <a:lnTo>
                  <a:pt x="124" y="54"/>
                </a:lnTo>
                <a:lnTo>
                  <a:pt x="124" y="54"/>
                </a:lnTo>
                <a:lnTo>
                  <a:pt x="122" y="54"/>
                </a:lnTo>
                <a:lnTo>
                  <a:pt x="122" y="54"/>
                </a:lnTo>
                <a:lnTo>
                  <a:pt x="117" y="60"/>
                </a:lnTo>
                <a:lnTo>
                  <a:pt x="117" y="60"/>
                </a:lnTo>
                <a:lnTo>
                  <a:pt x="120" y="62"/>
                </a:lnTo>
                <a:lnTo>
                  <a:pt x="120" y="62"/>
                </a:lnTo>
                <a:lnTo>
                  <a:pt x="120" y="63"/>
                </a:lnTo>
                <a:lnTo>
                  <a:pt x="119" y="65"/>
                </a:lnTo>
                <a:lnTo>
                  <a:pt x="119" y="65"/>
                </a:lnTo>
                <a:lnTo>
                  <a:pt x="117" y="65"/>
                </a:lnTo>
                <a:lnTo>
                  <a:pt x="117" y="65"/>
                </a:lnTo>
                <a:lnTo>
                  <a:pt x="117" y="66"/>
                </a:lnTo>
                <a:lnTo>
                  <a:pt x="117" y="66"/>
                </a:lnTo>
                <a:lnTo>
                  <a:pt x="117" y="73"/>
                </a:lnTo>
                <a:lnTo>
                  <a:pt x="117" y="73"/>
                </a:lnTo>
                <a:lnTo>
                  <a:pt x="117" y="73"/>
                </a:lnTo>
                <a:lnTo>
                  <a:pt x="117" y="73"/>
                </a:lnTo>
                <a:lnTo>
                  <a:pt x="119" y="74"/>
                </a:lnTo>
                <a:lnTo>
                  <a:pt x="119" y="74"/>
                </a:lnTo>
                <a:lnTo>
                  <a:pt x="117" y="74"/>
                </a:lnTo>
                <a:lnTo>
                  <a:pt x="117" y="74"/>
                </a:lnTo>
                <a:lnTo>
                  <a:pt x="119" y="78"/>
                </a:lnTo>
                <a:lnTo>
                  <a:pt x="119" y="78"/>
                </a:lnTo>
                <a:close/>
                <a:moveTo>
                  <a:pt x="302" y="384"/>
                </a:moveTo>
                <a:lnTo>
                  <a:pt x="302" y="384"/>
                </a:lnTo>
                <a:lnTo>
                  <a:pt x="303" y="380"/>
                </a:lnTo>
                <a:lnTo>
                  <a:pt x="303" y="379"/>
                </a:lnTo>
                <a:lnTo>
                  <a:pt x="303" y="379"/>
                </a:lnTo>
                <a:lnTo>
                  <a:pt x="302" y="374"/>
                </a:lnTo>
                <a:lnTo>
                  <a:pt x="302" y="374"/>
                </a:lnTo>
                <a:lnTo>
                  <a:pt x="302" y="372"/>
                </a:lnTo>
                <a:lnTo>
                  <a:pt x="302" y="372"/>
                </a:lnTo>
                <a:lnTo>
                  <a:pt x="297" y="360"/>
                </a:lnTo>
                <a:lnTo>
                  <a:pt x="297" y="360"/>
                </a:lnTo>
                <a:lnTo>
                  <a:pt x="295" y="358"/>
                </a:lnTo>
                <a:lnTo>
                  <a:pt x="295" y="358"/>
                </a:lnTo>
                <a:lnTo>
                  <a:pt x="295" y="371"/>
                </a:lnTo>
                <a:lnTo>
                  <a:pt x="295" y="371"/>
                </a:lnTo>
                <a:lnTo>
                  <a:pt x="295" y="372"/>
                </a:lnTo>
                <a:lnTo>
                  <a:pt x="295" y="372"/>
                </a:lnTo>
                <a:lnTo>
                  <a:pt x="300" y="380"/>
                </a:lnTo>
                <a:lnTo>
                  <a:pt x="300" y="380"/>
                </a:lnTo>
                <a:lnTo>
                  <a:pt x="302" y="384"/>
                </a:lnTo>
                <a:lnTo>
                  <a:pt x="302" y="384"/>
                </a:lnTo>
                <a:close/>
                <a:moveTo>
                  <a:pt x="48" y="57"/>
                </a:moveTo>
                <a:lnTo>
                  <a:pt x="48" y="57"/>
                </a:lnTo>
                <a:lnTo>
                  <a:pt x="49" y="57"/>
                </a:lnTo>
                <a:lnTo>
                  <a:pt x="49" y="57"/>
                </a:lnTo>
                <a:lnTo>
                  <a:pt x="51" y="55"/>
                </a:lnTo>
                <a:lnTo>
                  <a:pt x="51" y="54"/>
                </a:lnTo>
                <a:lnTo>
                  <a:pt x="51" y="54"/>
                </a:lnTo>
                <a:lnTo>
                  <a:pt x="53" y="41"/>
                </a:lnTo>
                <a:lnTo>
                  <a:pt x="53" y="41"/>
                </a:lnTo>
                <a:lnTo>
                  <a:pt x="53" y="38"/>
                </a:lnTo>
                <a:lnTo>
                  <a:pt x="51" y="35"/>
                </a:lnTo>
                <a:lnTo>
                  <a:pt x="51" y="35"/>
                </a:lnTo>
                <a:lnTo>
                  <a:pt x="46" y="52"/>
                </a:lnTo>
                <a:lnTo>
                  <a:pt x="46" y="52"/>
                </a:lnTo>
                <a:lnTo>
                  <a:pt x="46" y="54"/>
                </a:lnTo>
                <a:lnTo>
                  <a:pt x="46" y="54"/>
                </a:lnTo>
                <a:lnTo>
                  <a:pt x="48" y="57"/>
                </a:lnTo>
                <a:lnTo>
                  <a:pt x="48" y="57"/>
                </a:lnTo>
                <a:close/>
                <a:moveTo>
                  <a:pt x="103" y="51"/>
                </a:moveTo>
                <a:lnTo>
                  <a:pt x="103" y="51"/>
                </a:lnTo>
                <a:lnTo>
                  <a:pt x="111" y="55"/>
                </a:lnTo>
                <a:lnTo>
                  <a:pt x="111" y="55"/>
                </a:lnTo>
                <a:lnTo>
                  <a:pt x="112" y="54"/>
                </a:lnTo>
                <a:lnTo>
                  <a:pt x="112" y="52"/>
                </a:lnTo>
                <a:lnTo>
                  <a:pt x="112" y="52"/>
                </a:lnTo>
                <a:lnTo>
                  <a:pt x="112" y="41"/>
                </a:lnTo>
                <a:lnTo>
                  <a:pt x="112" y="41"/>
                </a:lnTo>
                <a:lnTo>
                  <a:pt x="112" y="40"/>
                </a:lnTo>
                <a:lnTo>
                  <a:pt x="112" y="40"/>
                </a:lnTo>
                <a:lnTo>
                  <a:pt x="109" y="41"/>
                </a:lnTo>
                <a:lnTo>
                  <a:pt x="109" y="41"/>
                </a:lnTo>
                <a:lnTo>
                  <a:pt x="109" y="41"/>
                </a:lnTo>
                <a:lnTo>
                  <a:pt x="109" y="41"/>
                </a:lnTo>
                <a:lnTo>
                  <a:pt x="103" y="51"/>
                </a:lnTo>
                <a:lnTo>
                  <a:pt x="103" y="51"/>
                </a:lnTo>
                <a:close/>
                <a:moveTo>
                  <a:pt x="368" y="141"/>
                </a:moveTo>
                <a:lnTo>
                  <a:pt x="368" y="141"/>
                </a:lnTo>
                <a:lnTo>
                  <a:pt x="366" y="141"/>
                </a:lnTo>
                <a:lnTo>
                  <a:pt x="366" y="141"/>
                </a:lnTo>
                <a:lnTo>
                  <a:pt x="366" y="142"/>
                </a:lnTo>
                <a:lnTo>
                  <a:pt x="366" y="142"/>
                </a:lnTo>
                <a:lnTo>
                  <a:pt x="366" y="175"/>
                </a:lnTo>
                <a:lnTo>
                  <a:pt x="366" y="175"/>
                </a:lnTo>
                <a:lnTo>
                  <a:pt x="366" y="190"/>
                </a:lnTo>
                <a:lnTo>
                  <a:pt x="366" y="190"/>
                </a:lnTo>
                <a:lnTo>
                  <a:pt x="366" y="197"/>
                </a:lnTo>
                <a:lnTo>
                  <a:pt x="366" y="197"/>
                </a:lnTo>
                <a:lnTo>
                  <a:pt x="368" y="196"/>
                </a:lnTo>
                <a:lnTo>
                  <a:pt x="368" y="196"/>
                </a:lnTo>
                <a:lnTo>
                  <a:pt x="366" y="180"/>
                </a:lnTo>
                <a:lnTo>
                  <a:pt x="366" y="180"/>
                </a:lnTo>
                <a:lnTo>
                  <a:pt x="366" y="177"/>
                </a:lnTo>
                <a:lnTo>
                  <a:pt x="366" y="175"/>
                </a:lnTo>
                <a:lnTo>
                  <a:pt x="366" y="175"/>
                </a:lnTo>
                <a:lnTo>
                  <a:pt x="368" y="175"/>
                </a:lnTo>
                <a:lnTo>
                  <a:pt x="368" y="174"/>
                </a:lnTo>
                <a:lnTo>
                  <a:pt x="368" y="174"/>
                </a:lnTo>
                <a:lnTo>
                  <a:pt x="368" y="158"/>
                </a:lnTo>
                <a:lnTo>
                  <a:pt x="368" y="142"/>
                </a:lnTo>
                <a:lnTo>
                  <a:pt x="368" y="142"/>
                </a:lnTo>
                <a:lnTo>
                  <a:pt x="368" y="141"/>
                </a:lnTo>
                <a:lnTo>
                  <a:pt x="368" y="141"/>
                </a:lnTo>
                <a:close/>
                <a:moveTo>
                  <a:pt x="46" y="199"/>
                </a:moveTo>
                <a:lnTo>
                  <a:pt x="46" y="199"/>
                </a:lnTo>
                <a:lnTo>
                  <a:pt x="46" y="199"/>
                </a:lnTo>
                <a:lnTo>
                  <a:pt x="46" y="199"/>
                </a:lnTo>
                <a:lnTo>
                  <a:pt x="46" y="150"/>
                </a:lnTo>
                <a:lnTo>
                  <a:pt x="46" y="150"/>
                </a:lnTo>
                <a:lnTo>
                  <a:pt x="43" y="149"/>
                </a:lnTo>
                <a:lnTo>
                  <a:pt x="43" y="149"/>
                </a:lnTo>
                <a:lnTo>
                  <a:pt x="43" y="152"/>
                </a:lnTo>
                <a:lnTo>
                  <a:pt x="43" y="152"/>
                </a:lnTo>
                <a:lnTo>
                  <a:pt x="45" y="167"/>
                </a:lnTo>
                <a:lnTo>
                  <a:pt x="45" y="167"/>
                </a:lnTo>
                <a:lnTo>
                  <a:pt x="45" y="188"/>
                </a:lnTo>
                <a:lnTo>
                  <a:pt x="45" y="188"/>
                </a:lnTo>
                <a:lnTo>
                  <a:pt x="46" y="199"/>
                </a:lnTo>
                <a:lnTo>
                  <a:pt x="46" y="199"/>
                </a:lnTo>
                <a:close/>
                <a:moveTo>
                  <a:pt x="97" y="22"/>
                </a:moveTo>
                <a:lnTo>
                  <a:pt x="97" y="22"/>
                </a:lnTo>
                <a:lnTo>
                  <a:pt x="90" y="24"/>
                </a:lnTo>
                <a:lnTo>
                  <a:pt x="84" y="27"/>
                </a:lnTo>
                <a:lnTo>
                  <a:pt x="84" y="27"/>
                </a:lnTo>
                <a:lnTo>
                  <a:pt x="84" y="33"/>
                </a:lnTo>
                <a:lnTo>
                  <a:pt x="84" y="33"/>
                </a:lnTo>
                <a:lnTo>
                  <a:pt x="92" y="32"/>
                </a:lnTo>
                <a:lnTo>
                  <a:pt x="92" y="32"/>
                </a:lnTo>
                <a:lnTo>
                  <a:pt x="94" y="30"/>
                </a:lnTo>
                <a:lnTo>
                  <a:pt x="95" y="29"/>
                </a:lnTo>
                <a:lnTo>
                  <a:pt x="95" y="29"/>
                </a:lnTo>
                <a:lnTo>
                  <a:pt x="97" y="22"/>
                </a:lnTo>
                <a:lnTo>
                  <a:pt x="97" y="22"/>
                </a:lnTo>
                <a:close/>
                <a:moveTo>
                  <a:pt x="32" y="365"/>
                </a:moveTo>
                <a:lnTo>
                  <a:pt x="32" y="365"/>
                </a:lnTo>
                <a:lnTo>
                  <a:pt x="43" y="352"/>
                </a:lnTo>
                <a:lnTo>
                  <a:pt x="43" y="352"/>
                </a:lnTo>
                <a:lnTo>
                  <a:pt x="43" y="349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30" y="358"/>
                </a:lnTo>
                <a:lnTo>
                  <a:pt x="30" y="358"/>
                </a:lnTo>
                <a:lnTo>
                  <a:pt x="29" y="360"/>
                </a:lnTo>
                <a:lnTo>
                  <a:pt x="29" y="360"/>
                </a:lnTo>
                <a:lnTo>
                  <a:pt x="32" y="365"/>
                </a:lnTo>
                <a:lnTo>
                  <a:pt x="32" y="365"/>
                </a:lnTo>
                <a:close/>
                <a:moveTo>
                  <a:pt x="385" y="196"/>
                </a:moveTo>
                <a:lnTo>
                  <a:pt x="385" y="196"/>
                </a:lnTo>
                <a:lnTo>
                  <a:pt x="385" y="196"/>
                </a:lnTo>
                <a:lnTo>
                  <a:pt x="385" y="196"/>
                </a:lnTo>
                <a:lnTo>
                  <a:pt x="387" y="215"/>
                </a:lnTo>
                <a:lnTo>
                  <a:pt x="387" y="215"/>
                </a:lnTo>
                <a:lnTo>
                  <a:pt x="389" y="212"/>
                </a:lnTo>
                <a:lnTo>
                  <a:pt x="389" y="212"/>
                </a:lnTo>
                <a:lnTo>
                  <a:pt x="392" y="207"/>
                </a:lnTo>
                <a:lnTo>
                  <a:pt x="392" y="207"/>
                </a:lnTo>
                <a:lnTo>
                  <a:pt x="392" y="201"/>
                </a:lnTo>
                <a:lnTo>
                  <a:pt x="392" y="201"/>
                </a:lnTo>
                <a:lnTo>
                  <a:pt x="392" y="197"/>
                </a:lnTo>
                <a:lnTo>
                  <a:pt x="392" y="197"/>
                </a:lnTo>
                <a:lnTo>
                  <a:pt x="389" y="197"/>
                </a:lnTo>
                <a:lnTo>
                  <a:pt x="385" y="196"/>
                </a:lnTo>
                <a:lnTo>
                  <a:pt x="385" y="196"/>
                </a:lnTo>
                <a:close/>
                <a:moveTo>
                  <a:pt x="101" y="309"/>
                </a:moveTo>
                <a:lnTo>
                  <a:pt x="101" y="309"/>
                </a:lnTo>
                <a:lnTo>
                  <a:pt x="101" y="305"/>
                </a:lnTo>
                <a:lnTo>
                  <a:pt x="101" y="305"/>
                </a:lnTo>
                <a:lnTo>
                  <a:pt x="101" y="303"/>
                </a:lnTo>
                <a:lnTo>
                  <a:pt x="101" y="303"/>
                </a:lnTo>
                <a:lnTo>
                  <a:pt x="103" y="298"/>
                </a:lnTo>
                <a:lnTo>
                  <a:pt x="103" y="298"/>
                </a:lnTo>
                <a:lnTo>
                  <a:pt x="94" y="300"/>
                </a:lnTo>
                <a:lnTo>
                  <a:pt x="94" y="300"/>
                </a:lnTo>
                <a:lnTo>
                  <a:pt x="97" y="311"/>
                </a:lnTo>
                <a:lnTo>
                  <a:pt x="97" y="311"/>
                </a:lnTo>
                <a:lnTo>
                  <a:pt x="101" y="309"/>
                </a:lnTo>
                <a:lnTo>
                  <a:pt x="101" y="309"/>
                </a:lnTo>
                <a:close/>
                <a:moveTo>
                  <a:pt x="396" y="248"/>
                </a:moveTo>
                <a:lnTo>
                  <a:pt x="396" y="248"/>
                </a:lnTo>
                <a:lnTo>
                  <a:pt x="396" y="248"/>
                </a:lnTo>
                <a:lnTo>
                  <a:pt x="396" y="248"/>
                </a:lnTo>
                <a:lnTo>
                  <a:pt x="398" y="249"/>
                </a:lnTo>
                <a:lnTo>
                  <a:pt x="398" y="251"/>
                </a:lnTo>
                <a:lnTo>
                  <a:pt x="398" y="251"/>
                </a:lnTo>
                <a:lnTo>
                  <a:pt x="396" y="256"/>
                </a:lnTo>
                <a:lnTo>
                  <a:pt x="396" y="256"/>
                </a:lnTo>
                <a:lnTo>
                  <a:pt x="396" y="257"/>
                </a:lnTo>
                <a:lnTo>
                  <a:pt x="396" y="257"/>
                </a:lnTo>
                <a:lnTo>
                  <a:pt x="396" y="262"/>
                </a:lnTo>
                <a:lnTo>
                  <a:pt x="396" y="262"/>
                </a:lnTo>
                <a:lnTo>
                  <a:pt x="398" y="264"/>
                </a:lnTo>
                <a:lnTo>
                  <a:pt x="400" y="265"/>
                </a:lnTo>
                <a:lnTo>
                  <a:pt x="400" y="265"/>
                </a:lnTo>
                <a:lnTo>
                  <a:pt x="400" y="267"/>
                </a:lnTo>
                <a:lnTo>
                  <a:pt x="400" y="267"/>
                </a:lnTo>
                <a:lnTo>
                  <a:pt x="400" y="275"/>
                </a:lnTo>
                <a:lnTo>
                  <a:pt x="400" y="275"/>
                </a:lnTo>
                <a:lnTo>
                  <a:pt x="400" y="275"/>
                </a:lnTo>
                <a:lnTo>
                  <a:pt x="401" y="275"/>
                </a:lnTo>
                <a:lnTo>
                  <a:pt x="401" y="275"/>
                </a:lnTo>
                <a:lnTo>
                  <a:pt x="400" y="253"/>
                </a:lnTo>
                <a:lnTo>
                  <a:pt x="398" y="231"/>
                </a:lnTo>
                <a:lnTo>
                  <a:pt x="398" y="231"/>
                </a:lnTo>
                <a:lnTo>
                  <a:pt x="396" y="234"/>
                </a:lnTo>
                <a:lnTo>
                  <a:pt x="396" y="234"/>
                </a:lnTo>
                <a:lnTo>
                  <a:pt x="396" y="248"/>
                </a:lnTo>
                <a:lnTo>
                  <a:pt x="396" y="248"/>
                </a:lnTo>
                <a:close/>
                <a:moveTo>
                  <a:pt x="355" y="308"/>
                </a:moveTo>
                <a:lnTo>
                  <a:pt x="355" y="308"/>
                </a:lnTo>
                <a:lnTo>
                  <a:pt x="355" y="302"/>
                </a:lnTo>
                <a:lnTo>
                  <a:pt x="355" y="302"/>
                </a:lnTo>
                <a:lnTo>
                  <a:pt x="355" y="300"/>
                </a:lnTo>
                <a:lnTo>
                  <a:pt x="355" y="300"/>
                </a:lnTo>
                <a:lnTo>
                  <a:pt x="352" y="297"/>
                </a:lnTo>
                <a:lnTo>
                  <a:pt x="352" y="297"/>
                </a:lnTo>
                <a:lnTo>
                  <a:pt x="351" y="297"/>
                </a:lnTo>
                <a:lnTo>
                  <a:pt x="351" y="297"/>
                </a:lnTo>
                <a:lnTo>
                  <a:pt x="348" y="297"/>
                </a:lnTo>
                <a:lnTo>
                  <a:pt x="348" y="297"/>
                </a:lnTo>
                <a:lnTo>
                  <a:pt x="349" y="305"/>
                </a:lnTo>
                <a:lnTo>
                  <a:pt x="349" y="305"/>
                </a:lnTo>
                <a:lnTo>
                  <a:pt x="349" y="306"/>
                </a:lnTo>
                <a:lnTo>
                  <a:pt x="349" y="306"/>
                </a:lnTo>
                <a:lnTo>
                  <a:pt x="352" y="308"/>
                </a:lnTo>
                <a:lnTo>
                  <a:pt x="352" y="308"/>
                </a:lnTo>
                <a:lnTo>
                  <a:pt x="355" y="308"/>
                </a:lnTo>
                <a:lnTo>
                  <a:pt x="355" y="308"/>
                </a:lnTo>
                <a:close/>
                <a:moveTo>
                  <a:pt x="300" y="24"/>
                </a:moveTo>
                <a:lnTo>
                  <a:pt x="300" y="24"/>
                </a:lnTo>
                <a:lnTo>
                  <a:pt x="297" y="25"/>
                </a:lnTo>
                <a:lnTo>
                  <a:pt x="297" y="25"/>
                </a:lnTo>
                <a:lnTo>
                  <a:pt x="297" y="27"/>
                </a:lnTo>
                <a:lnTo>
                  <a:pt x="297" y="27"/>
                </a:lnTo>
                <a:lnTo>
                  <a:pt x="295" y="29"/>
                </a:lnTo>
                <a:lnTo>
                  <a:pt x="295" y="29"/>
                </a:lnTo>
                <a:lnTo>
                  <a:pt x="295" y="38"/>
                </a:lnTo>
                <a:lnTo>
                  <a:pt x="295" y="49"/>
                </a:lnTo>
                <a:lnTo>
                  <a:pt x="295" y="49"/>
                </a:lnTo>
                <a:lnTo>
                  <a:pt x="295" y="49"/>
                </a:lnTo>
                <a:lnTo>
                  <a:pt x="295" y="49"/>
                </a:lnTo>
                <a:lnTo>
                  <a:pt x="297" y="49"/>
                </a:lnTo>
                <a:lnTo>
                  <a:pt x="297" y="49"/>
                </a:lnTo>
                <a:lnTo>
                  <a:pt x="300" y="41"/>
                </a:lnTo>
                <a:lnTo>
                  <a:pt x="300" y="41"/>
                </a:lnTo>
                <a:lnTo>
                  <a:pt x="299" y="40"/>
                </a:lnTo>
                <a:lnTo>
                  <a:pt x="299" y="40"/>
                </a:lnTo>
                <a:lnTo>
                  <a:pt x="297" y="38"/>
                </a:lnTo>
                <a:lnTo>
                  <a:pt x="299" y="37"/>
                </a:lnTo>
                <a:lnTo>
                  <a:pt x="299" y="37"/>
                </a:lnTo>
                <a:lnTo>
                  <a:pt x="299" y="33"/>
                </a:lnTo>
                <a:lnTo>
                  <a:pt x="299" y="33"/>
                </a:lnTo>
                <a:lnTo>
                  <a:pt x="300" y="30"/>
                </a:lnTo>
                <a:lnTo>
                  <a:pt x="300" y="27"/>
                </a:lnTo>
                <a:lnTo>
                  <a:pt x="300" y="27"/>
                </a:lnTo>
                <a:lnTo>
                  <a:pt x="300" y="24"/>
                </a:lnTo>
                <a:lnTo>
                  <a:pt x="300" y="24"/>
                </a:lnTo>
                <a:close/>
                <a:moveTo>
                  <a:pt x="365" y="401"/>
                </a:moveTo>
                <a:lnTo>
                  <a:pt x="365" y="401"/>
                </a:lnTo>
                <a:lnTo>
                  <a:pt x="371" y="398"/>
                </a:lnTo>
                <a:lnTo>
                  <a:pt x="378" y="391"/>
                </a:lnTo>
                <a:lnTo>
                  <a:pt x="382" y="385"/>
                </a:lnTo>
                <a:lnTo>
                  <a:pt x="385" y="380"/>
                </a:lnTo>
                <a:lnTo>
                  <a:pt x="385" y="380"/>
                </a:lnTo>
                <a:lnTo>
                  <a:pt x="384" y="380"/>
                </a:lnTo>
                <a:lnTo>
                  <a:pt x="384" y="380"/>
                </a:lnTo>
                <a:lnTo>
                  <a:pt x="379" y="387"/>
                </a:lnTo>
                <a:lnTo>
                  <a:pt x="371" y="390"/>
                </a:lnTo>
                <a:lnTo>
                  <a:pt x="371" y="390"/>
                </a:lnTo>
                <a:lnTo>
                  <a:pt x="370" y="391"/>
                </a:lnTo>
                <a:lnTo>
                  <a:pt x="370" y="391"/>
                </a:lnTo>
                <a:lnTo>
                  <a:pt x="368" y="396"/>
                </a:lnTo>
                <a:lnTo>
                  <a:pt x="368" y="396"/>
                </a:lnTo>
                <a:lnTo>
                  <a:pt x="365" y="401"/>
                </a:lnTo>
                <a:lnTo>
                  <a:pt x="365" y="401"/>
                </a:lnTo>
                <a:close/>
                <a:moveTo>
                  <a:pt x="41" y="114"/>
                </a:moveTo>
                <a:lnTo>
                  <a:pt x="41" y="114"/>
                </a:lnTo>
                <a:lnTo>
                  <a:pt x="38" y="120"/>
                </a:lnTo>
                <a:lnTo>
                  <a:pt x="38" y="120"/>
                </a:lnTo>
                <a:lnTo>
                  <a:pt x="38" y="122"/>
                </a:lnTo>
                <a:lnTo>
                  <a:pt x="38" y="122"/>
                </a:lnTo>
                <a:lnTo>
                  <a:pt x="37" y="123"/>
                </a:lnTo>
                <a:lnTo>
                  <a:pt x="35" y="125"/>
                </a:lnTo>
                <a:lnTo>
                  <a:pt x="35" y="125"/>
                </a:lnTo>
                <a:lnTo>
                  <a:pt x="35" y="128"/>
                </a:lnTo>
                <a:lnTo>
                  <a:pt x="35" y="128"/>
                </a:lnTo>
                <a:lnTo>
                  <a:pt x="35" y="130"/>
                </a:lnTo>
                <a:lnTo>
                  <a:pt x="35" y="130"/>
                </a:lnTo>
                <a:lnTo>
                  <a:pt x="37" y="128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0" y="123"/>
                </a:lnTo>
                <a:lnTo>
                  <a:pt x="41" y="122"/>
                </a:lnTo>
                <a:lnTo>
                  <a:pt x="41" y="122"/>
                </a:lnTo>
                <a:lnTo>
                  <a:pt x="43" y="122"/>
                </a:lnTo>
                <a:lnTo>
                  <a:pt x="43" y="122"/>
                </a:lnTo>
                <a:lnTo>
                  <a:pt x="46" y="120"/>
                </a:lnTo>
                <a:lnTo>
                  <a:pt x="46" y="120"/>
                </a:lnTo>
                <a:lnTo>
                  <a:pt x="46" y="114"/>
                </a:lnTo>
                <a:lnTo>
                  <a:pt x="46" y="114"/>
                </a:lnTo>
                <a:lnTo>
                  <a:pt x="41" y="114"/>
                </a:lnTo>
                <a:lnTo>
                  <a:pt x="41" y="114"/>
                </a:lnTo>
                <a:close/>
                <a:moveTo>
                  <a:pt x="131" y="37"/>
                </a:moveTo>
                <a:lnTo>
                  <a:pt x="131" y="37"/>
                </a:lnTo>
                <a:lnTo>
                  <a:pt x="133" y="37"/>
                </a:lnTo>
                <a:lnTo>
                  <a:pt x="133" y="37"/>
                </a:lnTo>
                <a:lnTo>
                  <a:pt x="135" y="22"/>
                </a:lnTo>
                <a:lnTo>
                  <a:pt x="135" y="22"/>
                </a:lnTo>
                <a:lnTo>
                  <a:pt x="125" y="22"/>
                </a:lnTo>
                <a:lnTo>
                  <a:pt x="125" y="22"/>
                </a:lnTo>
                <a:lnTo>
                  <a:pt x="125" y="24"/>
                </a:lnTo>
                <a:lnTo>
                  <a:pt x="125" y="24"/>
                </a:lnTo>
                <a:lnTo>
                  <a:pt x="125" y="33"/>
                </a:lnTo>
                <a:lnTo>
                  <a:pt x="125" y="33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3"/>
                </a:lnTo>
                <a:lnTo>
                  <a:pt x="125" y="33"/>
                </a:lnTo>
                <a:lnTo>
                  <a:pt x="127" y="29"/>
                </a:lnTo>
                <a:lnTo>
                  <a:pt x="127" y="29"/>
                </a:lnTo>
                <a:lnTo>
                  <a:pt x="127" y="27"/>
                </a:lnTo>
                <a:lnTo>
                  <a:pt x="128" y="27"/>
                </a:lnTo>
                <a:lnTo>
                  <a:pt x="128" y="27"/>
                </a:lnTo>
                <a:lnTo>
                  <a:pt x="130" y="27"/>
                </a:lnTo>
                <a:lnTo>
                  <a:pt x="130" y="29"/>
                </a:lnTo>
                <a:lnTo>
                  <a:pt x="130" y="29"/>
                </a:lnTo>
                <a:lnTo>
                  <a:pt x="131" y="32"/>
                </a:lnTo>
                <a:lnTo>
                  <a:pt x="131" y="32"/>
                </a:lnTo>
                <a:lnTo>
                  <a:pt x="131" y="37"/>
                </a:lnTo>
                <a:lnTo>
                  <a:pt x="131" y="37"/>
                </a:lnTo>
                <a:close/>
                <a:moveTo>
                  <a:pt x="220" y="14"/>
                </a:moveTo>
                <a:lnTo>
                  <a:pt x="220" y="14"/>
                </a:lnTo>
                <a:lnTo>
                  <a:pt x="220" y="14"/>
                </a:lnTo>
                <a:lnTo>
                  <a:pt x="220" y="14"/>
                </a:lnTo>
                <a:lnTo>
                  <a:pt x="247" y="16"/>
                </a:lnTo>
                <a:lnTo>
                  <a:pt x="273" y="16"/>
                </a:lnTo>
                <a:lnTo>
                  <a:pt x="273" y="16"/>
                </a:lnTo>
                <a:lnTo>
                  <a:pt x="272" y="16"/>
                </a:lnTo>
                <a:lnTo>
                  <a:pt x="272" y="16"/>
                </a:lnTo>
                <a:lnTo>
                  <a:pt x="262" y="16"/>
                </a:lnTo>
                <a:lnTo>
                  <a:pt x="262" y="16"/>
                </a:lnTo>
                <a:lnTo>
                  <a:pt x="253" y="16"/>
                </a:lnTo>
                <a:lnTo>
                  <a:pt x="253" y="16"/>
                </a:lnTo>
                <a:lnTo>
                  <a:pt x="251" y="16"/>
                </a:lnTo>
                <a:lnTo>
                  <a:pt x="250" y="14"/>
                </a:lnTo>
                <a:lnTo>
                  <a:pt x="250" y="14"/>
                </a:lnTo>
                <a:lnTo>
                  <a:pt x="250" y="13"/>
                </a:lnTo>
                <a:lnTo>
                  <a:pt x="250" y="13"/>
                </a:lnTo>
                <a:lnTo>
                  <a:pt x="242" y="13"/>
                </a:lnTo>
                <a:lnTo>
                  <a:pt x="242" y="13"/>
                </a:lnTo>
                <a:lnTo>
                  <a:pt x="226" y="13"/>
                </a:lnTo>
                <a:lnTo>
                  <a:pt x="226" y="13"/>
                </a:lnTo>
                <a:lnTo>
                  <a:pt x="220" y="14"/>
                </a:lnTo>
                <a:lnTo>
                  <a:pt x="220" y="14"/>
                </a:lnTo>
                <a:close/>
                <a:moveTo>
                  <a:pt x="368" y="306"/>
                </a:moveTo>
                <a:lnTo>
                  <a:pt x="368" y="306"/>
                </a:lnTo>
                <a:lnTo>
                  <a:pt x="371" y="292"/>
                </a:lnTo>
                <a:lnTo>
                  <a:pt x="371" y="292"/>
                </a:lnTo>
                <a:lnTo>
                  <a:pt x="363" y="292"/>
                </a:lnTo>
                <a:lnTo>
                  <a:pt x="363" y="292"/>
                </a:lnTo>
                <a:lnTo>
                  <a:pt x="365" y="306"/>
                </a:lnTo>
                <a:lnTo>
                  <a:pt x="365" y="306"/>
                </a:lnTo>
                <a:lnTo>
                  <a:pt x="368" y="306"/>
                </a:lnTo>
                <a:lnTo>
                  <a:pt x="368" y="306"/>
                </a:lnTo>
                <a:close/>
                <a:moveTo>
                  <a:pt x="382" y="303"/>
                </a:moveTo>
                <a:lnTo>
                  <a:pt x="382" y="303"/>
                </a:lnTo>
                <a:lnTo>
                  <a:pt x="382" y="303"/>
                </a:lnTo>
                <a:lnTo>
                  <a:pt x="382" y="303"/>
                </a:lnTo>
                <a:lnTo>
                  <a:pt x="384" y="298"/>
                </a:lnTo>
                <a:lnTo>
                  <a:pt x="385" y="294"/>
                </a:lnTo>
                <a:lnTo>
                  <a:pt x="385" y="294"/>
                </a:lnTo>
                <a:lnTo>
                  <a:pt x="385" y="287"/>
                </a:lnTo>
                <a:lnTo>
                  <a:pt x="384" y="281"/>
                </a:lnTo>
                <a:lnTo>
                  <a:pt x="384" y="281"/>
                </a:lnTo>
                <a:lnTo>
                  <a:pt x="382" y="281"/>
                </a:lnTo>
                <a:lnTo>
                  <a:pt x="382" y="281"/>
                </a:lnTo>
                <a:lnTo>
                  <a:pt x="381" y="292"/>
                </a:lnTo>
                <a:lnTo>
                  <a:pt x="382" y="303"/>
                </a:lnTo>
                <a:lnTo>
                  <a:pt x="382" y="303"/>
                </a:lnTo>
                <a:close/>
                <a:moveTo>
                  <a:pt x="18" y="376"/>
                </a:moveTo>
                <a:lnTo>
                  <a:pt x="18" y="376"/>
                </a:lnTo>
                <a:lnTo>
                  <a:pt x="19" y="388"/>
                </a:lnTo>
                <a:lnTo>
                  <a:pt x="19" y="388"/>
                </a:lnTo>
                <a:lnTo>
                  <a:pt x="19" y="390"/>
                </a:lnTo>
                <a:lnTo>
                  <a:pt x="19" y="390"/>
                </a:lnTo>
                <a:lnTo>
                  <a:pt x="26" y="395"/>
                </a:lnTo>
                <a:lnTo>
                  <a:pt x="26" y="395"/>
                </a:lnTo>
                <a:lnTo>
                  <a:pt x="27" y="396"/>
                </a:lnTo>
                <a:lnTo>
                  <a:pt x="27" y="396"/>
                </a:lnTo>
                <a:lnTo>
                  <a:pt x="26" y="395"/>
                </a:lnTo>
                <a:lnTo>
                  <a:pt x="26" y="395"/>
                </a:lnTo>
                <a:lnTo>
                  <a:pt x="23" y="382"/>
                </a:lnTo>
                <a:lnTo>
                  <a:pt x="23" y="382"/>
                </a:lnTo>
                <a:lnTo>
                  <a:pt x="21" y="380"/>
                </a:lnTo>
                <a:lnTo>
                  <a:pt x="21" y="380"/>
                </a:lnTo>
                <a:lnTo>
                  <a:pt x="18" y="376"/>
                </a:lnTo>
                <a:lnTo>
                  <a:pt x="18" y="376"/>
                </a:lnTo>
                <a:close/>
                <a:moveTo>
                  <a:pt x="86" y="49"/>
                </a:moveTo>
                <a:lnTo>
                  <a:pt x="86" y="49"/>
                </a:lnTo>
                <a:lnTo>
                  <a:pt x="79" y="54"/>
                </a:lnTo>
                <a:lnTo>
                  <a:pt x="79" y="54"/>
                </a:lnTo>
                <a:lnTo>
                  <a:pt x="78" y="54"/>
                </a:lnTo>
                <a:lnTo>
                  <a:pt x="78" y="54"/>
                </a:lnTo>
                <a:lnTo>
                  <a:pt x="78" y="57"/>
                </a:lnTo>
                <a:lnTo>
                  <a:pt x="79" y="60"/>
                </a:lnTo>
                <a:lnTo>
                  <a:pt x="79" y="60"/>
                </a:lnTo>
                <a:lnTo>
                  <a:pt x="79" y="63"/>
                </a:lnTo>
                <a:lnTo>
                  <a:pt x="79" y="63"/>
                </a:lnTo>
                <a:lnTo>
                  <a:pt x="81" y="65"/>
                </a:lnTo>
                <a:lnTo>
                  <a:pt x="81" y="65"/>
                </a:lnTo>
                <a:lnTo>
                  <a:pt x="83" y="60"/>
                </a:lnTo>
                <a:lnTo>
                  <a:pt x="83" y="60"/>
                </a:lnTo>
                <a:lnTo>
                  <a:pt x="84" y="57"/>
                </a:lnTo>
                <a:lnTo>
                  <a:pt x="87" y="59"/>
                </a:lnTo>
                <a:lnTo>
                  <a:pt x="87" y="59"/>
                </a:lnTo>
                <a:lnTo>
                  <a:pt x="86" y="55"/>
                </a:lnTo>
                <a:lnTo>
                  <a:pt x="86" y="55"/>
                </a:lnTo>
                <a:lnTo>
                  <a:pt x="86" y="54"/>
                </a:lnTo>
                <a:lnTo>
                  <a:pt x="86" y="54"/>
                </a:lnTo>
                <a:lnTo>
                  <a:pt x="86" y="51"/>
                </a:lnTo>
                <a:lnTo>
                  <a:pt x="86" y="49"/>
                </a:lnTo>
                <a:lnTo>
                  <a:pt x="86" y="49"/>
                </a:lnTo>
                <a:close/>
                <a:moveTo>
                  <a:pt x="303" y="95"/>
                </a:moveTo>
                <a:lnTo>
                  <a:pt x="303" y="95"/>
                </a:lnTo>
                <a:lnTo>
                  <a:pt x="303" y="95"/>
                </a:lnTo>
                <a:lnTo>
                  <a:pt x="303" y="95"/>
                </a:lnTo>
                <a:lnTo>
                  <a:pt x="300" y="103"/>
                </a:lnTo>
                <a:lnTo>
                  <a:pt x="300" y="103"/>
                </a:lnTo>
                <a:lnTo>
                  <a:pt x="300" y="104"/>
                </a:lnTo>
                <a:lnTo>
                  <a:pt x="300" y="104"/>
                </a:lnTo>
                <a:lnTo>
                  <a:pt x="300" y="112"/>
                </a:lnTo>
                <a:lnTo>
                  <a:pt x="300" y="112"/>
                </a:lnTo>
                <a:lnTo>
                  <a:pt x="303" y="112"/>
                </a:lnTo>
                <a:lnTo>
                  <a:pt x="303" y="112"/>
                </a:lnTo>
                <a:lnTo>
                  <a:pt x="307" y="98"/>
                </a:lnTo>
                <a:lnTo>
                  <a:pt x="307" y="98"/>
                </a:lnTo>
                <a:lnTo>
                  <a:pt x="305" y="96"/>
                </a:lnTo>
                <a:lnTo>
                  <a:pt x="305" y="96"/>
                </a:lnTo>
                <a:lnTo>
                  <a:pt x="303" y="95"/>
                </a:lnTo>
                <a:lnTo>
                  <a:pt x="303" y="95"/>
                </a:lnTo>
                <a:close/>
                <a:moveTo>
                  <a:pt x="48" y="361"/>
                </a:moveTo>
                <a:lnTo>
                  <a:pt x="48" y="361"/>
                </a:lnTo>
                <a:lnTo>
                  <a:pt x="54" y="357"/>
                </a:lnTo>
                <a:lnTo>
                  <a:pt x="54" y="357"/>
                </a:lnTo>
                <a:lnTo>
                  <a:pt x="54" y="355"/>
                </a:lnTo>
                <a:lnTo>
                  <a:pt x="54" y="355"/>
                </a:lnTo>
                <a:lnTo>
                  <a:pt x="53" y="350"/>
                </a:lnTo>
                <a:lnTo>
                  <a:pt x="53" y="350"/>
                </a:lnTo>
                <a:lnTo>
                  <a:pt x="53" y="346"/>
                </a:lnTo>
                <a:lnTo>
                  <a:pt x="53" y="346"/>
                </a:lnTo>
                <a:lnTo>
                  <a:pt x="51" y="347"/>
                </a:lnTo>
                <a:lnTo>
                  <a:pt x="51" y="347"/>
                </a:lnTo>
                <a:lnTo>
                  <a:pt x="48" y="352"/>
                </a:lnTo>
                <a:lnTo>
                  <a:pt x="48" y="352"/>
                </a:lnTo>
                <a:lnTo>
                  <a:pt x="48" y="357"/>
                </a:lnTo>
                <a:lnTo>
                  <a:pt x="48" y="357"/>
                </a:lnTo>
                <a:lnTo>
                  <a:pt x="48" y="361"/>
                </a:lnTo>
                <a:lnTo>
                  <a:pt x="48" y="361"/>
                </a:lnTo>
                <a:close/>
                <a:moveTo>
                  <a:pt x="343" y="327"/>
                </a:moveTo>
                <a:lnTo>
                  <a:pt x="343" y="327"/>
                </a:lnTo>
                <a:lnTo>
                  <a:pt x="346" y="324"/>
                </a:lnTo>
                <a:lnTo>
                  <a:pt x="346" y="324"/>
                </a:lnTo>
                <a:lnTo>
                  <a:pt x="346" y="322"/>
                </a:lnTo>
                <a:lnTo>
                  <a:pt x="346" y="322"/>
                </a:lnTo>
                <a:lnTo>
                  <a:pt x="344" y="314"/>
                </a:lnTo>
                <a:lnTo>
                  <a:pt x="344" y="314"/>
                </a:lnTo>
                <a:lnTo>
                  <a:pt x="338" y="316"/>
                </a:lnTo>
                <a:lnTo>
                  <a:pt x="338" y="316"/>
                </a:lnTo>
                <a:lnTo>
                  <a:pt x="338" y="322"/>
                </a:lnTo>
                <a:lnTo>
                  <a:pt x="338" y="322"/>
                </a:lnTo>
                <a:lnTo>
                  <a:pt x="340" y="324"/>
                </a:lnTo>
                <a:lnTo>
                  <a:pt x="340" y="325"/>
                </a:lnTo>
                <a:lnTo>
                  <a:pt x="340" y="325"/>
                </a:lnTo>
                <a:lnTo>
                  <a:pt x="341" y="325"/>
                </a:lnTo>
                <a:lnTo>
                  <a:pt x="343" y="327"/>
                </a:lnTo>
                <a:lnTo>
                  <a:pt x="343" y="327"/>
                </a:lnTo>
                <a:close/>
                <a:moveTo>
                  <a:pt x="5" y="139"/>
                </a:moveTo>
                <a:lnTo>
                  <a:pt x="5" y="139"/>
                </a:lnTo>
                <a:lnTo>
                  <a:pt x="4" y="139"/>
                </a:lnTo>
                <a:lnTo>
                  <a:pt x="4" y="139"/>
                </a:lnTo>
                <a:lnTo>
                  <a:pt x="4" y="178"/>
                </a:lnTo>
                <a:lnTo>
                  <a:pt x="4" y="178"/>
                </a:lnTo>
                <a:lnTo>
                  <a:pt x="7" y="178"/>
                </a:lnTo>
                <a:lnTo>
                  <a:pt x="7" y="178"/>
                </a:lnTo>
                <a:lnTo>
                  <a:pt x="5" y="139"/>
                </a:lnTo>
                <a:lnTo>
                  <a:pt x="5" y="139"/>
                </a:lnTo>
                <a:close/>
                <a:moveTo>
                  <a:pt x="30" y="354"/>
                </a:moveTo>
                <a:lnTo>
                  <a:pt x="30" y="354"/>
                </a:lnTo>
                <a:lnTo>
                  <a:pt x="30" y="354"/>
                </a:lnTo>
                <a:lnTo>
                  <a:pt x="30" y="354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1" y="336"/>
                </a:lnTo>
                <a:lnTo>
                  <a:pt x="41" y="336"/>
                </a:lnTo>
                <a:lnTo>
                  <a:pt x="40" y="338"/>
                </a:lnTo>
                <a:lnTo>
                  <a:pt x="40" y="338"/>
                </a:lnTo>
                <a:lnTo>
                  <a:pt x="35" y="344"/>
                </a:lnTo>
                <a:lnTo>
                  <a:pt x="35" y="344"/>
                </a:lnTo>
                <a:lnTo>
                  <a:pt x="34" y="346"/>
                </a:lnTo>
                <a:lnTo>
                  <a:pt x="34" y="347"/>
                </a:lnTo>
                <a:lnTo>
                  <a:pt x="34" y="347"/>
                </a:lnTo>
                <a:lnTo>
                  <a:pt x="34" y="349"/>
                </a:lnTo>
                <a:lnTo>
                  <a:pt x="32" y="350"/>
                </a:lnTo>
                <a:lnTo>
                  <a:pt x="32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4"/>
                </a:lnTo>
                <a:lnTo>
                  <a:pt x="30" y="354"/>
                </a:lnTo>
                <a:close/>
                <a:moveTo>
                  <a:pt x="43" y="22"/>
                </a:moveTo>
                <a:lnTo>
                  <a:pt x="43" y="22"/>
                </a:lnTo>
                <a:lnTo>
                  <a:pt x="34" y="25"/>
                </a:lnTo>
                <a:lnTo>
                  <a:pt x="29" y="29"/>
                </a:lnTo>
                <a:lnTo>
                  <a:pt x="27" y="30"/>
                </a:lnTo>
                <a:lnTo>
                  <a:pt x="27" y="30"/>
                </a:lnTo>
                <a:lnTo>
                  <a:pt x="29" y="32"/>
                </a:lnTo>
                <a:lnTo>
                  <a:pt x="29" y="33"/>
                </a:lnTo>
                <a:lnTo>
                  <a:pt x="29" y="33"/>
                </a:lnTo>
                <a:lnTo>
                  <a:pt x="27" y="37"/>
                </a:lnTo>
                <a:lnTo>
                  <a:pt x="27" y="37"/>
                </a:lnTo>
                <a:lnTo>
                  <a:pt x="26" y="40"/>
                </a:lnTo>
                <a:lnTo>
                  <a:pt x="26" y="40"/>
                </a:lnTo>
                <a:lnTo>
                  <a:pt x="34" y="30"/>
                </a:lnTo>
                <a:lnTo>
                  <a:pt x="43" y="22"/>
                </a:lnTo>
                <a:lnTo>
                  <a:pt x="43" y="22"/>
                </a:lnTo>
                <a:close/>
                <a:moveTo>
                  <a:pt x="387" y="224"/>
                </a:moveTo>
                <a:lnTo>
                  <a:pt x="387" y="224"/>
                </a:lnTo>
                <a:lnTo>
                  <a:pt x="385" y="226"/>
                </a:lnTo>
                <a:lnTo>
                  <a:pt x="385" y="226"/>
                </a:lnTo>
                <a:lnTo>
                  <a:pt x="387" y="240"/>
                </a:lnTo>
                <a:lnTo>
                  <a:pt x="387" y="240"/>
                </a:lnTo>
                <a:lnTo>
                  <a:pt x="387" y="242"/>
                </a:lnTo>
                <a:lnTo>
                  <a:pt x="387" y="242"/>
                </a:lnTo>
                <a:lnTo>
                  <a:pt x="389" y="237"/>
                </a:lnTo>
                <a:lnTo>
                  <a:pt x="389" y="237"/>
                </a:lnTo>
                <a:lnTo>
                  <a:pt x="390" y="235"/>
                </a:lnTo>
                <a:lnTo>
                  <a:pt x="390" y="235"/>
                </a:lnTo>
                <a:lnTo>
                  <a:pt x="390" y="227"/>
                </a:lnTo>
                <a:lnTo>
                  <a:pt x="390" y="227"/>
                </a:lnTo>
                <a:lnTo>
                  <a:pt x="390" y="224"/>
                </a:lnTo>
                <a:lnTo>
                  <a:pt x="390" y="224"/>
                </a:lnTo>
                <a:lnTo>
                  <a:pt x="387" y="224"/>
                </a:lnTo>
                <a:lnTo>
                  <a:pt x="387" y="224"/>
                </a:lnTo>
                <a:close/>
                <a:moveTo>
                  <a:pt x="351" y="112"/>
                </a:moveTo>
                <a:lnTo>
                  <a:pt x="351" y="112"/>
                </a:lnTo>
                <a:lnTo>
                  <a:pt x="348" y="100"/>
                </a:lnTo>
                <a:lnTo>
                  <a:pt x="348" y="100"/>
                </a:lnTo>
                <a:lnTo>
                  <a:pt x="344" y="106"/>
                </a:lnTo>
                <a:lnTo>
                  <a:pt x="343" y="112"/>
                </a:lnTo>
                <a:lnTo>
                  <a:pt x="343" y="112"/>
                </a:lnTo>
                <a:lnTo>
                  <a:pt x="351" y="112"/>
                </a:lnTo>
                <a:lnTo>
                  <a:pt x="351" y="112"/>
                </a:lnTo>
                <a:close/>
                <a:moveTo>
                  <a:pt x="43" y="48"/>
                </a:moveTo>
                <a:lnTo>
                  <a:pt x="43" y="48"/>
                </a:lnTo>
                <a:lnTo>
                  <a:pt x="49" y="30"/>
                </a:lnTo>
                <a:lnTo>
                  <a:pt x="49" y="30"/>
                </a:lnTo>
                <a:lnTo>
                  <a:pt x="43" y="35"/>
                </a:lnTo>
                <a:lnTo>
                  <a:pt x="37" y="40"/>
                </a:lnTo>
                <a:lnTo>
                  <a:pt x="37" y="40"/>
                </a:lnTo>
                <a:lnTo>
                  <a:pt x="38" y="41"/>
                </a:lnTo>
                <a:lnTo>
                  <a:pt x="38" y="41"/>
                </a:lnTo>
                <a:lnTo>
                  <a:pt x="40" y="40"/>
                </a:lnTo>
                <a:lnTo>
                  <a:pt x="40" y="40"/>
                </a:lnTo>
                <a:lnTo>
                  <a:pt x="43" y="40"/>
                </a:lnTo>
                <a:lnTo>
                  <a:pt x="43" y="40"/>
                </a:lnTo>
                <a:lnTo>
                  <a:pt x="45" y="41"/>
                </a:lnTo>
                <a:lnTo>
                  <a:pt x="45" y="41"/>
                </a:lnTo>
                <a:lnTo>
                  <a:pt x="43" y="43"/>
                </a:lnTo>
                <a:lnTo>
                  <a:pt x="43" y="43"/>
                </a:lnTo>
                <a:lnTo>
                  <a:pt x="43" y="46"/>
                </a:lnTo>
                <a:lnTo>
                  <a:pt x="43" y="46"/>
                </a:lnTo>
                <a:lnTo>
                  <a:pt x="43" y="48"/>
                </a:lnTo>
                <a:lnTo>
                  <a:pt x="43" y="48"/>
                </a:lnTo>
                <a:close/>
                <a:moveTo>
                  <a:pt x="142" y="279"/>
                </a:moveTo>
                <a:lnTo>
                  <a:pt x="142" y="279"/>
                </a:lnTo>
                <a:lnTo>
                  <a:pt x="142" y="279"/>
                </a:lnTo>
                <a:lnTo>
                  <a:pt x="142" y="279"/>
                </a:lnTo>
                <a:lnTo>
                  <a:pt x="124" y="278"/>
                </a:lnTo>
                <a:lnTo>
                  <a:pt x="106" y="278"/>
                </a:lnTo>
                <a:lnTo>
                  <a:pt x="106" y="278"/>
                </a:lnTo>
                <a:lnTo>
                  <a:pt x="108" y="278"/>
                </a:lnTo>
                <a:lnTo>
                  <a:pt x="108" y="278"/>
                </a:lnTo>
                <a:lnTo>
                  <a:pt x="124" y="279"/>
                </a:lnTo>
                <a:lnTo>
                  <a:pt x="141" y="281"/>
                </a:lnTo>
                <a:lnTo>
                  <a:pt x="141" y="281"/>
                </a:lnTo>
                <a:lnTo>
                  <a:pt x="142" y="281"/>
                </a:lnTo>
                <a:lnTo>
                  <a:pt x="142" y="281"/>
                </a:lnTo>
                <a:lnTo>
                  <a:pt x="142" y="279"/>
                </a:lnTo>
                <a:lnTo>
                  <a:pt x="142" y="279"/>
                </a:lnTo>
                <a:close/>
                <a:moveTo>
                  <a:pt x="313" y="344"/>
                </a:moveTo>
                <a:lnTo>
                  <a:pt x="313" y="344"/>
                </a:lnTo>
                <a:lnTo>
                  <a:pt x="313" y="347"/>
                </a:lnTo>
                <a:lnTo>
                  <a:pt x="313" y="347"/>
                </a:lnTo>
                <a:lnTo>
                  <a:pt x="305" y="357"/>
                </a:lnTo>
                <a:lnTo>
                  <a:pt x="305" y="357"/>
                </a:lnTo>
                <a:lnTo>
                  <a:pt x="305" y="360"/>
                </a:lnTo>
                <a:lnTo>
                  <a:pt x="305" y="360"/>
                </a:lnTo>
                <a:lnTo>
                  <a:pt x="305" y="366"/>
                </a:lnTo>
                <a:lnTo>
                  <a:pt x="305" y="366"/>
                </a:lnTo>
                <a:lnTo>
                  <a:pt x="305" y="368"/>
                </a:lnTo>
                <a:lnTo>
                  <a:pt x="305" y="368"/>
                </a:lnTo>
                <a:lnTo>
                  <a:pt x="314" y="346"/>
                </a:lnTo>
                <a:lnTo>
                  <a:pt x="314" y="346"/>
                </a:lnTo>
                <a:lnTo>
                  <a:pt x="313" y="344"/>
                </a:lnTo>
                <a:lnTo>
                  <a:pt x="313" y="344"/>
                </a:lnTo>
                <a:close/>
                <a:moveTo>
                  <a:pt x="310" y="410"/>
                </a:moveTo>
                <a:lnTo>
                  <a:pt x="310" y="410"/>
                </a:lnTo>
                <a:lnTo>
                  <a:pt x="308" y="409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2" y="404"/>
                </a:lnTo>
                <a:lnTo>
                  <a:pt x="302" y="404"/>
                </a:lnTo>
                <a:lnTo>
                  <a:pt x="300" y="407"/>
                </a:lnTo>
                <a:lnTo>
                  <a:pt x="299" y="409"/>
                </a:lnTo>
                <a:lnTo>
                  <a:pt x="299" y="409"/>
                </a:lnTo>
                <a:lnTo>
                  <a:pt x="295" y="409"/>
                </a:lnTo>
                <a:lnTo>
                  <a:pt x="294" y="406"/>
                </a:lnTo>
                <a:lnTo>
                  <a:pt x="294" y="406"/>
                </a:lnTo>
                <a:lnTo>
                  <a:pt x="291" y="409"/>
                </a:lnTo>
                <a:lnTo>
                  <a:pt x="291" y="409"/>
                </a:lnTo>
                <a:lnTo>
                  <a:pt x="291" y="410"/>
                </a:lnTo>
                <a:lnTo>
                  <a:pt x="291" y="410"/>
                </a:lnTo>
                <a:lnTo>
                  <a:pt x="310" y="410"/>
                </a:lnTo>
                <a:lnTo>
                  <a:pt x="310" y="410"/>
                </a:lnTo>
                <a:close/>
                <a:moveTo>
                  <a:pt x="57" y="320"/>
                </a:moveTo>
                <a:lnTo>
                  <a:pt x="57" y="320"/>
                </a:lnTo>
                <a:lnTo>
                  <a:pt x="53" y="324"/>
                </a:lnTo>
                <a:lnTo>
                  <a:pt x="53" y="324"/>
                </a:lnTo>
                <a:lnTo>
                  <a:pt x="53" y="325"/>
                </a:lnTo>
                <a:lnTo>
                  <a:pt x="53" y="325"/>
                </a:lnTo>
                <a:lnTo>
                  <a:pt x="54" y="333"/>
                </a:lnTo>
                <a:lnTo>
                  <a:pt x="54" y="333"/>
                </a:lnTo>
                <a:lnTo>
                  <a:pt x="60" y="328"/>
                </a:lnTo>
                <a:lnTo>
                  <a:pt x="60" y="328"/>
                </a:lnTo>
                <a:lnTo>
                  <a:pt x="57" y="320"/>
                </a:lnTo>
                <a:lnTo>
                  <a:pt x="57" y="320"/>
                </a:lnTo>
                <a:close/>
                <a:moveTo>
                  <a:pt x="286" y="382"/>
                </a:moveTo>
                <a:lnTo>
                  <a:pt x="286" y="382"/>
                </a:lnTo>
                <a:lnTo>
                  <a:pt x="284" y="380"/>
                </a:lnTo>
                <a:lnTo>
                  <a:pt x="283" y="379"/>
                </a:lnTo>
                <a:lnTo>
                  <a:pt x="283" y="379"/>
                </a:lnTo>
                <a:lnTo>
                  <a:pt x="283" y="371"/>
                </a:lnTo>
                <a:lnTo>
                  <a:pt x="283" y="371"/>
                </a:lnTo>
                <a:lnTo>
                  <a:pt x="283" y="365"/>
                </a:lnTo>
                <a:lnTo>
                  <a:pt x="283" y="365"/>
                </a:lnTo>
                <a:lnTo>
                  <a:pt x="283" y="365"/>
                </a:lnTo>
                <a:lnTo>
                  <a:pt x="283" y="365"/>
                </a:lnTo>
                <a:lnTo>
                  <a:pt x="283" y="391"/>
                </a:lnTo>
                <a:lnTo>
                  <a:pt x="283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82"/>
                </a:lnTo>
                <a:lnTo>
                  <a:pt x="286" y="382"/>
                </a:lnTo>
                <a:close/>
                <a:moveTo>
                  <a:pt x="384" y="141"/>
                </a:moveTo>
                <a:lnTo>
                  <a:pt x="384" y="141"/>
                </a:lnTo>
                <a:lnTo>
                  <a:pt x="389" y="137"/>
                </a:lnTo>
                <a:lnTo>
                  <a:pt x="389" y="137"/>
                </a:lnTo>
                <a:lnTo>
                  <a:pt x="389" y="136"/>
                </a:lnTo>
                <a:lnTo>
                  <a:pt x="389" y="136"/>
                </a:lnTo>
                <a:lnTo>
                  <a:pt x="387" y="123"/>
                </a:lnTo>
                <a:lnTo>
                  <a:pt x="387" y="123"/>
                </a:lnTo>
                <a:lnTo>
                  <a:pt x="387" y="122"/>
                </a:lnTo>
                <a:lnTo>
                  <a:pt x="387" y="122"/>
                </a:lnTo>
                <a:lnTo>
                  <a:pt x="385" y="123"/>
                </a:lnTo>
                <a:lnTo>
                  <a:pt x="385" y="123"/>
                </a:lnTo>
                <a:lnTo>
                  <a:pt x="385" y="128"/>
                </a:lnTo>
                <a:lnTo>
                  <a:pt x="385" y="128"/>
                </a:lnTo>
                <a:lnTo>
                  <a:pt x="385" y="137"/>
                </a:lnTo>
                <a:lnTo>
                  <a:pt x="385" y="137"/>
                </a:lnTo>
                <a:lnTo>
                  <a:pt x="384" y="141"/>
                </a:lnTo>
                <a:lnTo>
                  <a:pt x="384" y="141"/>
                </a:lnTo>
                <a:close/>
                <a:moveTo>
                  <a:pt x="10" y="65"/>
                </a:moveTo>
                <a:lnTo>
                  <a:pt x="10" y="65"/>
                </a:lnTo>
                <a:lnTo>
                  <a:pt x="10" y="65"/>
                </a:lnTo>
                <a:lnTo>
                  <a:pt x="10" y="65"/>
                </a:lnTo>
                <a:lnTo>
                  <a:pt x="13" y="57"/>
                </a:lnTo>
                <a:lnTo>
                  <a:pt x="13" y="57"/>
                </a:lnTo>
                <a:lnTo>
                  <a:pt x="18" y="46"/>
                </a:lnTo>
                <a:lnTo>
                  <a:pt x="24" y="35"/>
                </a:lnTo>
                <a:lnTo>
                  <a:pt x="24" y="35"/>
                </a:lnTo>
                <a:lnTo>
                  <a:pt x="24" y="33"/>
                </a:lnTo>
                <a:lnTo>
                  <a:pt x="24" y="33"/>
                </a:lnTo>
                <a:lnTo>
                  <a:pt x="18" y="43"/>
                </a:lnTo>
                <a:lnTo>
                  <a:pt x="18" y="43"/>
                </a:lnTo>
                <a:lnTo>
                  <a:pt x="15" y="49"/>
                </a:lnTo>
                <a:lnTo>
                  <a:pt x="12" y="57"/>
                </a:lnTo>
                <a:lnTo>
                  <a:pt x="12" y="57"/>
                </a:lnTo>
                <a:lnTo>
                  <a:pt x="10" y="65"/>
                </a:lnTo>
                <a:lnTo>
                  <a:pt x="10" y="65"/>
                </a:lnTo>
                <a:close/>
                <a:moveTo>
                  <a:pt x="34" y="182"/>
                </a:moveTo>
                <a:lnTo>
                  <a:pt x="34" y="182"/>
                </a:lnTo>
                <a:lnTo>
                  <a:pt x="35" y="147"/>
                </a:lnTo>
                <a:lnTo>
                  <a:pt x="35" y="147"/>
                </a:lnTo>
                <a:lnTo>
                  <a:pt x="34" y="150"/>
                </a:lnTo>
                <a:lnTo>
                  <a:pt x="34" y="150"/>
                </a:lnTo>
                <a:lnTo>
                  <a:pt x="32" y="155"/>
                </a:lnTo>
                <a:lnTo>
                  <a:pt x="32" y="160"/>
                </a:lnTo>
                <a:lnTo>
                  <a:pt x="32" y="160"/>
                </a:lnTo>
                <a:lnTo>
                  <a:pt x="32" y="163"/>
                </a:lnTo>
                <a:lnTo>
                  <a:pt x="32" y="163"/>
                </a:lnTo>
                <a:lnTo>
                  <a:pt x="34" y="182"/>
                </a:lnTo>
                <a:lnTo>
                  <a:pt x="34" y="182"/>
                </a:lnTo>
                <a:close/>
                <a:moveTo>
                  <a:pt x="133" y="349"/>
                </a:moveTo>
                <a:lnTo>
                  <a:pt x="133" y="349"/>
                </a:lnTo>
                <a:lnTo>
                  <a:pt x="133" y="349"/>
                </a:lnTo>
                <a:lnTo>
                  <a:pt x="133" y="349"/>
                </a:lnTo>
                <a:lnTo>
                  <a:pt x="128" y="358"/>
                </a:lnTo>
                <a:lnTo>
                  <a:pt x="128" y="358"/>
                </a:lnTo>
                <a:lnTo>
                  <a:pt x="128" y="360"/>
                </a:lnTo>
                <a:lnTo>
                  <a:pt x="128" y="360"/>
                </a:lnTo>
                <a:lnTo>
                  <a:pt x="130" y="365"/>
                </a:lnTo>
                <a:lnTo>
                  <a:pt x="130" y="365"/>
                </a:lnTo>
                <a:lnTo>
                  <a:pt x="131" y="368"/>
                </a:lnTo>
                <a:lnTo>
                  <a:pt x="131" y="368"/>
                </a:lnTo>
                <a:lnTo>
                  <a:pt x="133" y="358"/>
                </a:lnTo>
                <a:lnTo>
                  <a:pt x="133" y="349"/>
                </a:lnTo>
                <a:lnTo>
                  <a:pt x="133" y="349"/>
                </a:lnTo>
                <a:close/>
                <a:moveTo>
                  <a:pt x="100" y="112"/>
                </a:moveTo>
                <a:lnTo>
                  <a:pt x="100" y="112"/>
                </a:lnTo>
                <a:lnTo>
                  <a:pt x="101" y="103"/>
                </a:lnTo>
                <a:lnTo>
                  <a:pt x="101" y="103"/>
                </a:lnTo>
                <a:lnTo>
                  <a:pt x="97" y="103"/>
                </a:lnTo>
                <a:lnTo>
                  <a:pt x="94" y="103"/>
                </a:lnTo>
                <a:lnTo>
                  <a:pt x="94" y="103"/>
                </a:lnTo>
                <a:lnTo>
                  <a:pt x="95" y="112"/>
                </a:lnTo>
                <a:lnTo>
                  <a:pt x="95" y="112"/>
                </a:lnTo>
                <a:lnTo>
                  <a:pt x="100" y="112"/>
                </a:lnTo>
                <a:lnTo>
                  <a:pt x="100" y="112"/>
                </a:lnTo>
                <a:close/>
                <a:moveTo>
                  <a:pt x="32" y="210"/>
                </a:moveTo>
                <a:lnTo>
                  <a:pt x="32" y="210"/>
                </a:lnTo>
                <a:lnTo>
                  <a:pt x="29" y="213"/>
                </a:lnTo>
                <a:lnTo>
                  <a:pt x="29" y="213"/>
                </a:lnTo>
                <a:lnTo>
                  <a:pt x="29" y="215"/>
                </a:lnTo>
                <a:lnTo>
                  <a:pt x="29" y="215"/>
                </a:lnTo>
                <a:lnTo>
                  <a:pt x="27" y="223"/>
                </a:lnTo>
                <a:lnTo>
                  <a:pt x="27" y="223"/>
                </a:lnTo>
                <a:lnTo>
                  <a:pt x="27" y="226"/>
                </a:lnTo>
                <a:lnTo>
                  <a:pt x="27" y="226"/>
                </a:lnTo>
                <a:lnTo>
                  <a:pt x="34" y="223"/>
                </a:lnTo>
                <a:lnTo>
                  <a:pt x="34" y="223"/>
                </a:lnTo>
                <a:lnTo>
                  <a:pt x="32" y="210"/>
                </a:lnTo>
                <a:lnTo>
                  <a:pt x="32" y="210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8" y="8"/>
                </a:lnTo>
                <a:lnTo>
                  <a:pt x="67" y="11"/>
                </a:lnTo>
                <a:lnTo>
                  <a:pt x="56" y="14"/>
                </a:lnTo>
                <a:lnTo>
                  <a:pt x="49" y="16"/>
                </a:lnTo>
                <a:lnTo>
                  <a:pt x="49" y="16"/>
                </a:lnTo>
                <a:lnTo>
                  <a:pt x="57" y="16"/>
                </a:lnTo>
                <a:lnTo>
                  <a:pt x="65" y="14"/>
                </a:lnTo>
                <a:lnTo>
                  <a:pt x="65" y="14"/>
                </a:lnTo>
                <a:lnTo>
                  <a:pt x="67" y="13"/>
                </a:lnTo>
                <a:lnTo>
                  <a:pt x="68" y="11"/>
                </a:lnTo>
                <a:lnTo>
                  <a:pt x="68" y="11"/>
                </a:lnTo>
                <a:lnTo>
                  <a:pt x="76" y="10"/>
                </a:lnTo>
                <a:lnTo>
                  <a:pt x="76" y="10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368" y="60"/>
                </a:moveTo>
                <a:lnTo>
                  <a:pt x="368" y="60"/>
                </a:lnTo>
                <a:lnTo>
                  <a:pt x="363" y="70"/>
                </a:lnTo>
                <a:lnTo>
                  <a:pt x="363" y="70"/>
                </a:lnTo>
                <a:lnTo>
                  <a:pt x="362" y="73"/>
                </a:lnTo>
                <a:lnTo>
                  <a:pt x="363" y="76"/>
                </a:lnTo>
                <a:lnTo>
                  <a:pt x="363" y="76"/>
                </a:lnTo>
                <a:lnTo>
                  <a:pt x="363" y="76"/>
                </a:lnTo>
                <a:lnTo>
                  <a:pt x="363" y="76"/>
                </a:lnTo>
                <a:lnTo>
                  <a:pt x="363" y="78"/>
                </a:lnTo>
                <a:lnTo>
                  <a:pt x="363" y="78"/>
                </a:lnTo>
                <a:lnTo>
                  <a:pt x="366" y="76"/>
                </a:lnTo>
                <a:lnTo>
                  <a:pt x="366" y="76"/>
                </a:lnTo>
                <a:lnTo>
                  <a:pt x="366" y="74"/>
                </a:lnTo>
                <a:lnTo>
                  <a:pt x="366" y="74"/>
                </a:lnTo>
                <a:lnTo>
                  <a:pt x="368" y="68"/>
                </a:lnTo>
                <a:lnTo>
                  <a:pt x="368" y="62"/>
                </a:lnTo>
                <a:lnTo>
                  <a:pt x="368" y="62"/>
                </a:lnTo>
                <a:lnTo>
                  <a:pt x="368" y="60"/>
                </a:lnTo>
                <a:lnTo>
                  <a:pt x="368" y="60"/>
                </a:lnTo>
                <a:close/>
                <a:moveTo>
                  <a:pt x="111" y="371"/>
                </a:moveTo>
                <a:lnTo>
                  <a:pt x="111" y="371"/>
                </a:lnTo>
                <a:lnTo>
                  <a:pt x="109" y="363"/>
                </a:lnTo>
                <a:lnTo>
                  <a:pt x="109" y="363"/>
                </a:lnTo>
                <a:lnTo>
                  <a:pt x="108" y="366"/>
                </a:lnTo>
                <a:lnTo>
                  <a:pt x="108" y="366"/>
                </a:lnTo>
                <a:lnTo>
                  <a:pt x="106" y="368"/>
                </a:lnTo>
                <a:lnTo>
                  <a:pt x="105" y="366"/>
                </a:lnTo>
                <a:lnTo>
                  <a:pt x="105" y="366"/>
                </a:lnTo>
                <a:lnTo>
                  <a:pt x="103" y="365"/>
                </a:lnTo>
                <a:lnTo>
                  <a:pt x="103" y="365"/>
                </a:lnTo>
                <a:lnTo>
                  <a:pt x="97" y="371"/>
                </a:lnTo>
                <a:lnTo>
                  <a:pt x="97" y="371"/>
                </a:lnTo>
                <a:lnTo>
                  <a:pt x="106" y="371"/>
                </a:lnTo>
                <a:lnTo>
                  <a:pt x="106" y="371"/>
                </a:lnTo>
                <a:lnTo>
                  <a:pt x="108" y="371"/>
                </a:lnTo>
                <a:lnTo>
                  <a:pt x="108" y="371"/>
                </a:lnTo>
                <a:lnTo>
                  <a:pt x="109" y="369"/>
                </a:lnTo>
                <a:lnTo>
                  <a:pt x="111" y="371"/>
                </a:lnTo>
                <a:lnTo>
                  <a:pt x="111" y="371"/>
                </a:lnTo>
                <a:close/>
                <a:moveTo>
                  <a:pt x="109" y="379"/>
                </a:moveTo>
                <a:lnTo>
                  <a:pt x="109" y="379"/>
                </a:lnTo>
                <a:lnTo>
                  <a:pt x="108" y="376"/>
                </a:lnTo>
                <a:lnTo>
                  <a:pt x="108" y="376"/>
                </a:lnTo>
                <a:lnTo>
                  <a:pt x="97" y="376"/>
                </a:lnTo>
                <a:lnTo>
                  <a:pt x="97" y="376"/>
                </a:lnTo>
                <a:lnTo>
                  <a:pt x="98" y="380"/>
                </a:lnTo>
                <a:lnTo>
                  <a:pt x="98" y="380"/>
                </a:lnTo>
                <a:lnTo>
                  <a:pt x="109" y="379"/>
                </a:lnTo>
                <a:lnTo>
                  <a:pt x="109" y="379"/>
                </a:lnTo>
                <a:close/>
                <a:moveTo>
                  <a:pt x="363" y="122"/>
                </a:moveTo>
                <a:lnTo>
                  <a:pt x="363" y="122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68" y="119"/>
                </a:lnTo>
                <a:lnTo>
                  <a:pt x="366" y="115"/>
                </a:lnTo>
                <a:lnTo>
                  <a:pt x="366" y="115"/>
                </a:lnTo>
                <a:lnTo>
                  <a:pt x="366" y="111"/>
                </a:lnTo>
                <a:lnTo>
                  <a:pt x="366" y="111"/>
                </a:lnTo>
                <a:lnTo>
                  <a:pt x="368" y="109"/>
                </a:lnTo>
                <a:lnTo>
                  <a:pt x="368" y="109"/>
                </a:lnTo>
                <a:lnTo>
                  <a:pt x="363" y="107"/>
                </a:lnTo>
                <a:lnTo>
                  <a:pt x="363" y="107"/>
                </a:lnTo>
                <a:lnTo>
                  <a:pt x="363" y="122"/>
                </a:lnTo>
                <a:lnTo>
                  <a:pt x="363" y="122"/>
                </a:lnTo>
                <a:close/>
                <a:moveTo>
                  <a:pt x="366" y="385"/>
                </a:moveTo>
                <a:lnTo>
                  <a:pt x="366" y="385"/>
                </a:lnTo>
                <a:lnTo>
                  <a:pt x="363" y="382"/>
                </a:lnTo>
                <a:lnTo>
                  <a:pt x="363" y="382"/>
                </a:lnTo>
                <a:lnTo>
                  <a:pt x="362" y="379"/>
                </a:lnTo>
                <a:lnTo>
                  <a:pt x="362" y="379"/>
                </a:lnTo>
                <a:lnTo>
                  <a:pt x="359" y="385"/>
                </a:lnTo>
                <a:lnTo>
                  <a:pt x="359" y="385"/>
                </a:lnTo>
                <a:lnTo>
                  <a:pt x="355" y="390"/>
                </a:lnTo>
                <a:lnTo>
                  <a:pt x="355" y="390"/>
                </a:lnTo>
                <a:lnTo>
                  <a:pt x="360" y="390"/>
                </a:lnTo>
                <a:lnTo>
                  <a:pt x="360" y="390"/>
                </a:lnTo>
                <a:lnTo>
                  <a:pt x="363" y="388"/>
                </a:lnTo>
                <a:lnTo>
                  <a:pt x="366" y="385"/>
                </a:lnTo>
                <a:lnTo>
                  <a:pt x="366" y="385"/>
                </a:lnTo>
                <a:lnTo>
                  <a:pt x="366" y="385"/>
                </a:lnTo>
                <a:lnTo>
                  <a:pt x="366" y="385"/>
                </a:lnTo>
                <a:close/>
                <a:moveTo>
                  <a:pt x="98" y="81"/>
                </a:move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101" y="78"/>
                </a:lnTo>
                <a:lnTo>
                  <a:pt x="101" y="74"/>
                </a:lnTo>
                <a:lnTo>
                  <a:pt x="101" y="74"/>
                </a:lnTo>
                <a:lnTo>
                  <a:pt x="101" y="68"/>
                </a:lnTo>
                <a:lnTo>
                  <a:pt x="101" y="68"/>
                </a:lnTo>
                <a:lnTo>
                  <a:pt x="95" y="73"/>
                </a:lnTo>
                <a:lnTo>
                  <a:pt x="95" y="73"/>
                </a:lnTo>
                <a:lnTo>
                  <a:pt x="98" y="81"/>
                </a:lnTo>
                <a:lnTo>
                  <a:pt x="98" y="81"/>
                </a:lnTo>
                <a:close/>
                <a:moveTo>
                  <a:pt x="325" y="41"/>
                </a:moveTo>
                <a:lnTo>
                  <a:pt x="325" y="41"/>
                </a:lnTo>
                <a:lnTo>
                  <a:pt x="324" y="43"/>
                </a:lnTo>
                <a:lnTo>
                  <a:pt x="324" y="43"/>
                </a:lnTo>
                <a:lnTo>
                  <a:pt x="322" y="43"/>
                </a:lnTo>
                <a:lnTo>
                  <a:pt x="321" y="44"/>
                </a:lnTo>
                <a:lnTo>
                  <a:pt x="321" y="44"/>
                </a:lnTo>
                <a:lnTo>
                  <a:pt x="318" y="52"/>
                </a:lnTo>
                <a:lnTo>
                  <a:pt x="318" y="52"/>
                </a:lnTo>
                <a:lnTo>
                  <a:pt x="318" y="54"/>
                </a:lnTo>
                <a:lnTo>
                  <a:pt x="318" y="54"/>
                </a:lnTo>
                <a:lnTo>
                  <a:pt x="322" y="49"/>
                </a:lnTo>
                <a:lnTo>
                  <a:pt x="329" y="44"/>
                </a:lnTo>
                <a:lnTo>
                  <a:pt x="329" y="44"/>
                </a:lnTo>
                <a:lnTo>
                  <a:pt x="327" y="43"/>
                </a:lnTo>
                <a:lnTo>
                  <a:pt x="327" y="43"/>
                </a:lnTo>
                <a:lnTo>
                  <a:pt x="325" y="41"/>
                </a:lnTo>
                <a:lnTo>
                  <a:pt x="325" y="41"/>
                </a:lnTo>
                <a:close/>
                <a:moveTo>
                  <a:pt x="49" y="141"/>
                </a:moveTo>
                <a:lnTo>
                  <a:pt x="49" y="141"/>
                </a:lnTo>
                <a:lnTo>
                  <a:pt x="70" y="141"/>
                </a:lnTo>
                <a:lnTo>
                  <a:pt x="90" y="139"/>
                </a:lnTo>
                <a:lnTo>
                  <a:pt x="90" y="139"/>
                </a:lnTo>
                <a:lnTo>
                  <a:pt x="89" y="139"/>
                </a:lnTo>
                <a:lnTo>
                  <a:pt x="89" y="139"/>
                </a:lnTo>
                <a:lnTo>
                  <a:pt x="64" y="139"/>
                </a:lnTo>
                <a:lnTo>
                  <a:pt x="64" y="139"/>
                </a:lnTo>
                <a:lnTo>
                  <a:pt x="62" y="141"/>
                </a:lnTo>
                <a:lnTo>
                  <a:pt x="62" y="141"/>
                </a:lnTo>
                <a:lnTo>
                  <a:pt x="59" y="141"/>
                </a:lnTo>
                <a:lnTo>
                  <a:pt x="59" y="141"/>
                </a:lnTo>
                <a:lnTo>
                  <a:pt x="53" y="139"/>
                </a:lnTo>
                <a:lnTo>
                  <a:pt x="53" y="139"/>
                </a:lnTo>
                <a:lnTo>
                  <a:pt x="49" y="139"/>
                </a:lnTo>
                <a:lnTo>
                  <a:pt x="49" y="139"/>
                </a:lnTo>
                <a:lnTo>
                  <a:pt x="49" y="141"/>
                </a:lnTo>
                <a:lnTo>
                  <a:pt x="49" y="141"/>
                </a:lnTo>
                <a:close/>
                <a:moveTo>
                  <a:pt x="243" y="407"/>
                </a:moveTo>
                <a:lnTo>
                  <a:pt x="243" y="407"/>
                </a:lnTo>
                <a:lnTo>
                  <a:pt x="231" y="410"/>
                </a:lnTo>
                <a:lnTo>
                  <a:pt x="231" y="410"/>
                </a:lnTo>
                <a:lnTo>
                  <a:pt x="232" y="414"/>
                </a:lnTo>
                <a:lnTo>
                  <a:pt x="232" y="414"/>
                </a:lnTo>
                <a:lnTo>
                  <a:pt x="234" y="414"/>
                </a:lnTo>
                <a:lnTo>
                  <a:pt x="234" y="414"/>
                </a:lnTo>
                <a:lnTo>
                  <a:pt x="240" y="412"/>
                </a:lnTo>
                <a:lnTo>
                  <a:pt x="240" y="412"/>
                </a:lnTo>
                <a:lnTo>
                  <a:pt x="243" y="412"/>
                </a:lnTo>
                <a:lnTo>
                  <a:pt x="243" y="412"/>
                </a:lnTo>
                <a:lnTo>
                  <a:pt x="243" y="407"/>
                </a:lnTo>
                <a:lnTo>
                  <a:pt x="243" y="407"/>
                </a:lnTo>
                <a:close/>
                <a:moveTo>
                  <a:pt x="322" y="365"/>
                </a:moveTo>
                <a:lnTo>
                  <a:pt x="322" y="365"/>
                </a:lnTo>
                <a:lnTo>
                  <a:pt x="321" y="365"/>
                </a:lnTo>
                <a:lnTo>
                  <a:pt x="321" y="365"/>
                </a:lnTo>
                <a:lnTo>
                  <a:pt x="310" y="385"/>
                </a:lnTo>
                <a:lnTo>
                  <a:pt x="310" y="385"/>
                </a:lnTo>
                <a:lnTo>
                  <a:pt x="311" y="384"/>
                </a:lnTo>
                <a:lnTo>
                  <a:pt x="311" y="384"/>
                </a:lnTo>
                <a:lnTo>
                  <a:pt x="321" y="372"/>
                </a:lnTo>
                <a:lnTo>
                  <a:pt x="321" y="372"/>
                </a:lnTo>
                <a:lnTo>
                  <a:pt x="322" y="371"/>
                </a:lnTo>
                <a:lnTo>
                  <a:pt x="322" y="371"/>
                </a:lnTo>
                <a:lnTo>
                  <a:pt x="322" y="365"/>
                </a:lnTo>
                <a:lnTo>
                  <a:pt x="322" y="365"/>
                </a:lnTo>
                <a:close/>
                <a:moveTo>
                  <a:pt x="26" y="51"/>
                </a:moveTo>
                <a:lnTo>
                  <a:pt x="26" y="51"/>
                </a:lnTo>
                <a:lnTo>
                  <a:pt x="21" y="60"/>
                </a:lnTo>
                <a:lnTo>
                  <a:pt x="19" y="71"/>
                </a:lnTo>
                <a:lnTo>
                  <a:pt x="19" y="71"/>
                </a:lnTo>
                <a:lnTo>
                  <a:pt x="24" y="66"/>
                </a:lnTo>
                <a:lnTo>
                  <a:pt x="24" y="66"/>
                </a:lnTo>
                <a:lnTo>
                  <a:pt x="24" y="63"/>
                </a:lnTo>
                <a:lnTo>
                  <a:pt x="24" y="63"/>
                </a:lnTo>
                <a:lnTo>
                  <a:pt x="24" y="52"/>
                </a:lnTo>
                <a:lnTo>
                  <a:pt x="24" y="52"/>
                </a:lnTo>
                <a:lnTo>
                  <a:pt x="26" y="51"/>
                </a:lnTo>
                <a:lnTo>
                  <a:pt x="26" y="51"/>
                </a:lnTo>
                <a:close/>
                <a:moveTo>
                  <a:pt x="83" y="317"/>
                </a:move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3" y="328"/>
                </a:lnTo>
                <a:lnTo>
                  <a:pt x="83" y="328"/>
                </a:lnTo>
                <a:lnTo>
                  <a:pt x="84" y="331"/>
                </a:lnTo>
                <a:lnTo>
                  <a:pt x="84" y="331"/>
                </a:lnTo>
                <a:lnTo>
                  <a:pt x="87" y="328"/>
                </a:lnTo>
                <a:lnTo>
                  <a:pt x="87" y="328"/>
                </a:lnTo>
                <a:lnTo>
                  <a:pt x="87" y="325"/>
                </a:lnTo>
                <a:lnTo>
                  <a:pt x="87" y="325"/>
                </a:lnTo>
                <a:lnTo>
                  <a:pt x="84" y="317"/>
                </a:lnTo>
                <a:lnTo>
                  <a:pt x="84" y="317"/>
                </a:lnTo>
                <a:lnTo>
                  <a:pt x="84" y="317"/>
                </a:lnTo>
                <a:lnTo>
                  <a:pt x="83" y="317"/>
                </a:lnTo>
                <a:lnTo>
                  <a:pt x="83" y="317"/>
                </a:lnTo>
                <a:close/>
                <a:moveTo>
                  <a:pt x="330" y="103"/>
                </a:moveTo>
                <a:lnTo>
                  <a:pt x="330" y="103"/>
                </a:lnTo>
                <a:lnTo>
                  <a:pt x="329" y="112"/>
                </a:lnTo>
                <a:lnTo>
                  <a:pt x="329" y="112"/>
                </a:lnTo>
                <a:lnTo>
                  <a:pt x="335" y="112"/>
                </a:lnTo>
                <a:lnTo>
                  <a:pt x="335" y="112"/>
                </a:lnTo>
                <a:lnTo>
                  <a:pt x="335" y="104"/>
                </a:lnTo>
                <a:lnTo>
                  <a:pt x="335" y="104"/>
                </a:lnTo>
                <a:lnTo>
                  <a:pt x="332" y="104"/>
                </a:lnTo>
                <a:lnTo>
                  <a:pt x="330" y="103"/>
                </a:lnTo>
                <a:lnTo>
                  <a:pt x="330" y="103"/>
                </a:lnTo>
                <a:close/>
                <a:moveTo>
                  <a:pt x="281" y="51"/>
                </a:moveTo>
                <a:lnTo>
                  <a:pt x="281" y="51"/>
                </a:lnTo>
                <a:lnTo>
                  <a:pt x="283" y="73"/>
                </a:lnTo>
                <a:lnTo>
                  <a:pt x="283" y="95"/>
                </a:lnTo>
                <a:lnTo>
                  <a:pt x="283" y="95"/>
                </a:lnTo>
                <a:lnTo>
                  <a:pt x="284" y="92"/>
                </a:lnTo>
                <a:lnTo>
                  <a:pt x="284" y="92"/>
                </a:lnTo>
                <a:lnTo>
                  <a:pt x="283" y="76"/>
                </a:lnTo>
                <a:lnTo>
                  <a:pt x="283" y="76"/>
                </a:lnTo>
                <a:lnTo>
                  <a:pt x="283" y="60"/>
                </a:lnTo>
                <a:lnTo>
                  <a:pt x="283" y="60"/>
                </a:lnTo>
                <a:lnTo>
                  <a:pt x="281" y="51"/>
                </a:lnTo>
                <a:lnTo>
                  <a:pt x="281" y="51"/>
                </a:lnTo>
                <a:close/>
                <a:moveTo>
                  <a:pt x="29" y="414"/>
                </a:moveTo>
                <a:lnTo>
                  <a:pt x="29" y="414"/>
                </a:lnTo>
                <a:lnTo>
                  <a:pt x="38" y="418"/>
                </a:lnTo>
                <a:lnTo>
                  <a:pt x="48" y="420"/>
                </a:lnTo>
                <a:lnTo>
                  <a:pt x="48" y="420"/>
                </a:lnTo>
                <a:lnTo>
                  <a:pt x="34" y="412"/>
                </a:lnTo>
                <a:lnTo>
                  <a:pt x="34" y="412"/>
                </a:lnTo>
                <a:lnTo>
                  <a:pt x="29" y="414"/>
                </a:lnTo>
                <a:lnTo>
                  <a:pt x="29" y="414"/>
                </a:lnTo>
                <a:close/>
                <a:moveTo>
                  <a:pt x="32" y="333"/>
                </a:moveTo>
                <a:lnTo>
                  <a:pt x="32" y="333"/>
                </a:lnTo>
                <a:lnTo>
                  <a:pt x="34" y="333"/>
                </a:lnTo>
                <a:lnTo>
                  <a:pt x="34" y="333"/>
                </a:lnTo>
                <a:lnTo>
                  <a:pt x="40" y="328"/>
                </a:lnTo>
                <a:lnTo>
                  <a:pt x="40" y="328"/>
                </a:lnTo>
                <a:lnTo>
                  <a:pt x="40" y="327"/>
                </a:lnTo>
                <a:lnTo>
                  <a:pt x="40" y="327"/>
                </a:lnTo>
                <a:lnTo>
                  <a:pt x="38" y="322"/>
                </a:lnTo>
                <a:lnTo>
                  <a:pt x="38" y="322"/>
                </a:lnTo>
                <a:lnTo>
                  <a:pt x="35" y="324"/>
                </a:lnTo>
                <a:lnTo>
                  <a:pt x="35" y="324"/>
                </a:lnTo>
                <a:lnTo>
                  <a:pt x="34" y="325"/>
                </a:lnTo>
                <a:lnTo>
                  <a:pt x="32" y="328"/>
                </a:lnTo>
                <a:lnTo>
                  <a:pt x="32" y="328"/>
                </a:lnTo>
                <a:lnTo>
                  <a:pt x="32" y="333"/>
                </a:lnTo>
                <a:lnTo>
                  <a:pt x="32" y="333"/>
                </a:lnTo>
                <a:close/>
                <a:moveTo>
                  <a:pt x="295" y="379"/>
                </a:moveTo>
                <a:lnTo>
                  <a:pt x="295" y="379"/>
                </a:lnTo>
                <a:lnTo>
                  <a:pt x="294" y="391"/>
                </a:lnTo>
                <a:lnTo>
                  <a:pt x="294" y="391"/>
                </a:lnTo>
                <a:lnTo>
                  <a:pt x="297" y="390"/>
                </a:lnTo>
                <a:lnTo>
                  <a:pt x="297" y="390"/>
                </a:lnTo>
                <a:lnTo>
                  <a:pt x="300" y="387"/>
                </a:lnTo>
                <a:lnTo>
                  <a:pt x="300" y="387"/>
                </a:lnTo>
                <a:lnTo>
                  <a:pt x="295" y="379"/>
                </a:lnTo>
                <a:lnTo>
                  <a:pt x="295" y="379"/>
                </a:lnTo>
                <a:close/>
                <a:moveTo>
                  <a:pt x="343" y="125"/>
                </a:moveTo>
                <a:lnTo>
                  <a:pt x="343" y="125"/>
                </a:lnTo>
                <a:lnTo>
                  <a:pt x="341" y="123"/>
                </a:lnTo>
                <a:lnTo>
                  <a:pt x="340" y="125"/>
                </a:lnTo>
                <a:lnTo>
                  <a:pt x="340" y="125"/>
                </a:lnTo>
                <a:lnTo>
                  <a:pt x="338" y="125"/>
                </a:lnTo>
                <a:lnTo>
                  <a:pt x="338" y="125"/>
                </a:lnTo>
                <a:lnTo>
                  <a:pt x="335" y="123"/>
                </a:lnTo>
                <a:lnTo>
                  <a:pt x="335" y="123"/>
                </a:lnTo>
                <a:lnTo>
                  <a:pt x="318" y="122"/>
                </a:lnTo>
                <a:lnTo>
                  <a:pt x="318" y="122"/>
                </a:lnTo>
                <a:lnTo>
                  <a:pt x="313" y="122"/>
                </a:lnTo>
                <a:lnTo>
                  <a:pt x="313" y="122"/>
                </a:lnTo>
                <a:lnTo>
                  <a:pt x="316" y="123"/>
                </a:lnTo>
                <a:lnTo>
                  <a:pt x="316" y="123"/>
                </a:lnTo>
                <a:lnTo>
                  <a:pt x="318" y="123"/>
                </a:lnTo>
                <a:lnTo>
                  <a:pt x="318" y="123"/>
                </a:lnTo>
                <a:lnTo>
                  <a:pt x="321" y="125"/>
                </a:lnTo>
                <a:lnTo>
                  <a:pt x="321" y="125"/>
                </a:lnTo>
                <a:lnTo>
                  <a:pt x="341" y="125"/>
                </a:lnTo>
                <a:lnTo>
                  <a:pt x="341" y="125"/>
                </a:lnTo>
                <a:lnTo>
                  <a:pt x="343" y="125"/>
                </a:lnTo>
                <a:lnTo>
                  <a:pt x="343" y="125"/>
                </a:lnTo>
                <a:close/>
                <a:moveTo>
                  <a:pt x="288" y="401"/>
                </a:moveTo>
                <a:lnTo>
                  <a:pt x="288" y="401"/>
                </a:lnTo>
                <a:lnTo>
                  <a:pt x="273" y="402"/>
                </a:lnTo>
                <a:lnTo>
                  <a:pt x="273" y="402"/>
                </a:lnTo>
                <a:lnTo>
                  <a:pt x="277" y="407"/>
                </a:lnTo>
                <a:lnTo>
                  <a:pt x="277" y="407"/>
                </a:lnTo>
                <a:lnTo>
                  <a:pt x="286" y="402"/>
                </a:lnTo>
                <a:lnTo>
                  <a:pt x="286" y="402"/>
                </a:lnTo>
                <a:lnTo>
                  <a:pt x="288" y="401"/>
                </a:lnTo>
                <a:lnTo>
                  <a:pt x="288" y="401"/>
                </a:lnTo>
                <a:close/>
                <a:moveTo>
                  <a:pt x="37" y="390"/>
                </a:moveTo>
                <a:lnTo>
                  <a:pt x="37" y="390"/>
                </a:lnTo>
                <a:lnTo>
                  <a:pt x="40" y="399"/>
                </a:lnTo>
                <a:lnTo>
                  <a:pt x="40" y="399"/>
                </a:lnTo>
                <a:lnTo>
                  <a:pt x="41" y="401"/>
                </a:lnTo>
                <a:lnTo>
                  <a:pt x="41" y="399"/>
                </a:lnTo>
                <a:lnTo>
                  <a:pt x="41" y="399"/>
                </a:lnTo>
                <a:lnTo>
                  <a:pt x="43" y="387"/>
                </a:lnTo>
                <a:lnTo>
                  <a:pt x="43" y="387"/>
                </a:lnTo>
                <a:lnTo>
                  <a:pt x="37" y="390"/>
                </a:lnTo>
                <a:lnTo>
                  <a:pt x="37" y="390"/>
                </a:lnTo>
                <a:close/>
                <a:moveTo>
                  <a:pt x="366" y="243"/>
                </a:moveTo>
                <a:lnTo>
                  <a:pt x="366" y="243"/>
                </a:lnTo>
                <a:lnTo>
                  <a:pt x="365" y="262"/>
                </a:lnTo>
                <a:lnTo>
                  <a:pt x="365" y="262"/>
                </a:lnTo>
                <a:lnTo>
                  <a:pt x="368" y="262"/>
                </a:lnTo>
                <a:lnTo>
                  <a:pt x="368" y="262"/>
                </a:lnTo>
                <a:lnTo>
                  <a:pt x="368" y="261"/>
                </a:lnTo>
                <a:lnTo>
                  <a:pt x="368" y="261"/>
                </a:lnTo>
                <a:lnTo>
                  <a:pt x="368" y="254"/>
                </a:lnTo>
                <a:lnTo>
                  <a:pt x="366" y="249"/>
                </a:lnTo>
                <a:lnTo>
                  <a:pt x="366" y="249"/>
                </a:lnTo>
                <a:lnTo>
                  <a:pt x="366" y="243"/>
                </a:lnTo>
                <a:lnTo>
                  <a:pt x="366" y="243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30" y="287"/>
                </a:lnTo>
                <a:lnTo>
                  <a:pt x="130" y="287"/>
                </a:lnTo>
                <a:lnTo>
                  <a:pt x="130" y="287"/>
                </a:lnTo>
                <a:lnTo>
                  <a:pt x="130" y="287"/>
                </a:lnTo>
                <a:lnTo>
                  <a:pt x="125" y="289"/>
                </a:lnTo>
                <a:lnTo>
                  <a:pt x="125" y="289"/>
                </a:lnTo>
                <a:lnTo>
                  <a:pt x="124" y="290"/>
                </a:lnTo>
                <a:lnTo>
                  <a:pt x="124" y="290"/>
                </a:lnTo>
                <a:lnTo>
                  <a:pt x="125" y="290"/>
                </a:lnTo>
                <a:lnTo>
                  <a:pt x="125" y="290"/>
                </a:lnTo>
                <a:lnTo>
                  <a:pt x="127" y="290"/>
                </a:lnTo>
                <a:lnTo>
                  <a:pt x="127" y="290"/>
                </a:lnTo>
                <a:lnTo>
                  <a:pt x="128" y="290"/>
                </a:lnTo>
                <a:lnTo>
                  <a:pt x="128" y="290"/>
                </a:lnTo>
                <a:lnTo>
                  <a:pt x="130" y="289"/>
                </a:lnTo>
                <a:lnTo>
                  <a:pt x="131" y="290"/>
                </a:lnTo>
                <a:lnTo>
                  <a:pt x="131" y="290"/>
                </a:lnTo>
                <a:lnTo>
                  <a:pt x="135" y="292"/>
                </a:lnTo>
                <a:lnTo>
                  <a:pt x="135" y="292"/>
                </a:lnTo>
                <a:lnTo>
                  <a:pt x="139" y="292"/>
                </a:lnTo>
                <a:lnTo>
                  <a:pt x="139" y="292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390" y="147"/>
                </a:moveTo>
                <a:lnTo>
                  <a:pt x="390" y="147"/>
                </a:lnTo>
                <a:lnTo>
                  <a:pt x="390" y="145"/>
                </a:lnTo>
                <a:lnTo>
                  <a:pt x="390" y="145"/>
                </a:lnTo>
                <a:lnTo>
                  <a:pt x="385" y="152"/>
                </a:lnTo>
                <a:lnTo>
                  <a:pt x="385" y="152"/>
                </a:lnTo>
                <a:lnTo>
                  <a:pt x="384" y="155"/>
                </a:lnTo>
                <a:lnTo>
                  <a:pt x="385" y="160"/>
                </a:lnTo>
                <a:lnTo>
                  <a:pt x="385" y="160"/>
                </a:lnTo>
                <a:lnTo>
                  <a:pt x="390" y="155"/>
                </a:lnTo>
                <a:lnTo>
                  <a:pt x="390" y="155"/>
                </a:lnTo>
                <a:lnTo>
                  <a:pt x="390" y="147"/>
                </a:lnTo>
                <a:lnTo>
                  <a:pt x="390" y="147"/>
                </a:lnTo>
                <a:close/>
                <a:moveTo>
                  <a:pt x="385" y="325"/>
                </a:moveTo>
                <a:lnTo>
                  <a:pt x="385" y="325"/>
                </a:lnTo>
                <a:lnTo>
                  <a:pt x="387" y="325"/>
                </a:lnTo>
                <a:lnTo>
                  <a:pt x="387" y="325"/>
                </a:lnTo>
                <a:lnTo>
                  <a:pt x="389" y="320"/>
                </a:lnTo>
                <a:lnTo>
                  <a:pt x="389" y="320"/>
                </a:lnTo>
                <a:lnTo>
                  <a:pt x="390" y="319"/>
                </a:lnTo>
                <a:lnTo>
                  <a:pt x="390" y="319"/>
                </a:lnTo>
                <a:lnTo>
                  <a:pt x="390" y="309"/>
                </a:lnTo>
                <a:lnTo>
                  <a:pt x="390" y="309"/>
                </a:lnTo>
                <a:lnTo>
                  <a:pt x="390" y="308"/>
                </a:lnTo>
                <a:lnTo>
                  <a:pt x="390" y="308"/>
                </a:lnTo>
                <a:lnTo>
                  <a:pt x="387" y="309"/>
                </a:lnTo>
                <a:lnTo>
                  <a:pt x="387" y="309"/>
                </a:lnTo>
                <a:lnTo>
                  <a:pt x="385" y="325"/>
                </a:lnTo>
                <a:lnTo>
                  <a:pt x="385" y="325"/>
                </a:lnTo>
                <a:close/>
                <a:moveTo>
                  <a:pt x="329" y="303"/>
                </a:moveTo>
                <a:lnTo>
                  <a:pt x="329" y="303"/>
                </a:lnTo>
                <a:lnTo>
                  <a:pt x="330" y="311"/>
                </a:lnTo>
                <a:lnTo>
                  <a:pt x="330" y="311"/>
                </a:lnTo>
                <a:lnTo>
                  <a:pt x="332" y="309"/>
                </a:lnTo>
                <a:lnTo>
                  <a:pt x="332" y="309"/>
                </a:lnTo>
                <a:lnTo>
                  <a:pt x="335" y="306"/>
                </a:lnTo>
                <a:lnTo>
                  <a:pt x="335" y="306"/>
                </a:lnTo>
                <a:lnTo>
                  <a:pt x="337" y="303"/>
                </a:lnTo>
                <a:lnTo>
                  <a:pt x="335" y="302"/>
                </a:lnTo>
                <a:lnTo>
                  <a:pt x="335" y="302"/>
                </a:lnTo>
                <a:lnTo>
                  <a:pt x="329" y="303"/>
                </a:lnTo>
                <a:lnTo>
                  <a:pt x="329" y="303"/>
                </a:lnTo>
                <a:close/>
                <a:moveTo>
                  <a:pt x="29" y="177"/>
                </a:moveTo>
                <a:lnTo>
                  <a:pt x="29" y="177"/>
                </a:lnTo>
                <a:lnTo>
                  <a:pt x="29" y="204"/>
                </a:lnTo>
                <a:lnTo>
                  <a:pt x="29" y="204"/>
                </a:lnTo>
                <a:lnTo>
                  <a:pt x="29" y="204"/>
                </a:lnTo>
                <a:lnTo>
                  <a:pt x="29" y="204"/>
                </a:lnTo>
                <a:lnTo>
                  <a:pt x="32" y="202"/>
                </a:lnTo>
                <a:lnTo>
                  <a:pt x="30" y="201"/>
                </a:lnTo>
                <a:lnTo>
                  <a:pt x="30" y="201"/>
                </a:lnTo>
                <a:lnTo>
                  <a:pt x="29" y="180"/>
                </a:lnTo>
                <a:lnTo>
                  <a:pt x="29" y="180"/>
                </a:lnTo>
                <a:lnTo>
                  <a:pt x="29" y="177"/>
                </a:lnTo>
                <a:lnTo>
                  <a:pt x="29" y="177"/>
                </a:lnTo>
                <a:close/>
                <a:moveTo>
                  <a:pt x="56" y="363"/>
                </a:moveTo>
                <a:lnTo>
                  <a:pt x="56" y="363"/>
                </a:lnTo>
                <a:lnTo>
                  <a:pt x="54" y="365"/>
                </a:lnTo>
                <a:lnTo>
                  <a:pt x="54" y="365"/>
                </a:lnTo>
                <a:lnTo>
                  <a:pt x="53" y="369"/>
                </a:lnTo>
                <a:lnTo>
                  <a:pt x="53" y="369"/>
                </a:lnTo>
                <a:lnTo>
                  <a:pt x="51" y="372"/>
                </a:lnTo>
                <a:lnTo>
                  <a:pt x="53" y="374"/>
                </a:lnTo>
                <a:lnTo>
                  <a:pt x="53" y="374"/>
                </a:lnTo>
                <a:lnTo>
                  <a:pt x="54" y="376"/>
                </a:lnTo>
                <a:lnTo>
                  <a:pt x="54" y="376"/>
                </a:lnTo>
                <a:lnTo>
                  <a:pt x="57" y="372"/>
                </a:lnTo>
                <a:lnTo>
                  <a:pt x="57" y="372"/>
                </a:lnTo>
                <a:lnTo>
                  <a:pt x="56" y="363"/>
                </a:lnTo>
                <a:lnTo>
                  <a:pt x="56" y="363"/>
                </a:lnTo>
                <a:close/>
                <a:moveTo>
                  <a:pt x="16" y="276"/>
                </a:moveTo>
                <a:lnTo>
                  <a:pt x="16" y="276"/>
                </a:lnTo>
                <a:lnTo>
                  <a:pt x="18" y="275"/>
                </a:lnTo>
                <a:lnTo>
                  <a:pt x="18" y="272"/>
                </a:lnTo>
                <a:lnTo>
                  <a:pt x="18" y="272"/>
                </a:lnTo>
                <a:lnTo>
                  <a:pt x="19" y="265"/>
                </a:lnTo>
                <a:lnTo>
                  <a:pt x="21" y="259"/>
                </a:lnTo>
                <a:lnTo>
                  <a:pt x="21" y="259"/>
                </a:lnTo>
                <a:lnTo>
                  <a:pt x="19" y="259"/>
                </a:lnTo>
                <a:lnTo>
                  <a:pt x="19" y="259"/>
                </a:lnTo>
                <a:lnTo>
                  <a:pt x="18" y="262"/>
                </a:lnTo>
                <a:lnTo>
                  <a:pt x="15" y="264"/>
                </a:lnTo>
                <a:lnTo>
                  <a:pt x="15" y="264"/>
                </a:lnTo>
                <a:lnTo>
                  <a:pt x="16" y="276"/>
                </a:lnTo>
                <a:lnTo>
                  <a:pt x="16" y="276"/>
                </a:lnTo>
                <a:close/>
                <a:moveTo>
                  <a:pt x="266" y="421"/>
                </a:moveTo>
                <a:lnTo>
                  <a:pt x="266" y="421"/>
                </a:lnTo>
                <a:lnTo>
                  <a:pt x="281" y="418"/>
                </a:lnTo>
                <a:lnTo>
                  <a:pt x="281" y="418"/>
                </a:lnTo>
                <a:lnTo>
                  <a:pt x="281" y="418"/>
                </a:lnTo>
                <a:lnTo>
                  <a:pt x="281" y="418"/>
                </a:lnTo>
                <a:lnTo>
                  <a:pt x="278" y="417"/>
                </a:lnTo>
                <a:lnTo>
                  <a:pt x="278" y="417"/>
                </a:lnTo>
                <a:lnTo>
                  <a:pt x="275" y="417"/>
                </a:lnTo>
                <a:lnTo>
                  <a:pt x="275" y="417"/>
                </a:lnTo>
                <a:lnTo>
                  <a:pt x="266" y="418"/>
                </a:lnTo>
                <a:lnTo>
                  <a:pt x="266" y="418"/>
                </a:lnTo>
                <a:lnTo>
                  <a:pt x="266" y="421"/>
                </a:lnTo>
                <a:lnTo>
                  <a:pt x="266" y="421"/>
                </a:lnTo>
                <a:close/>
                <a:moveTo>
                  <a:pt x="187" y="8"/>
                </a:moveTo>
                <a:lnTo>
                  <a:pt x="187" y="8"/>
                </a:lnTo>
                <a:lnTo>
                  <a:pt x="187" y="10"/>
                </a:lnTo>
                <a:lnTo>
                  <a:pt x="188" y="10"/>
                </a:lnTo>
                <a:lnTo>
                  <a:pt x="188" y="10"/>
                </a:lnTo>
                <a:lnTo>
                  <a:pt x="210" y="8"/>
                </a:lnTo>
                <a:lnTo>
                  <a:pt x="21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187" y="8"/>
                </a:lnTo>
                <a:lnTo>
                  <a:pt x="187" y="8"/>
                </a:lnTo>
                <a:close/>
                <a:moveTo>
                  <a:pt x="18" y="96"/>
                </a:moveTo>
                <a:lnTo>
                  <a:pt x="18" y="96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85"/>
                </a:lnTo>
                <a:lnTo>
                  <a:pt x="24" y="85"/>
                </a:lnTo>
                <a:lnTo>
                  <a:pt x="21" y="89"/>
                </a:lnTo>
                <a:lnTo>
                  <a:pt x="21" y="89"/>
                </a:lnTo>
                <a:lnTo>
                  <a:pt x="18" y="92"/>
                </a:lnTo>
                <a:lnTo>
                  <a:pt x="18" y="95"/>
                </a:lnTo>
                <a:lnTo>
                  <a:pt x="18" y="95"/>
                </a:lnTo>
                <a:lnTo>
                  <a:pt x="18" y="96"/>
                </a:lnTo>
                <a:lnTo>
                  <a:pt x="18" y="96"/>
                </a:lnTo>
                <a:close/>
                <a:moveTo>
                  <a:pt x="295" y="298"/>
                </a:moveTo>
                <a:lnTo>
                  <a:pt x="295" y="298"/>
                </a:lnTo>
                <a:lnTo>
                  <a:pt x="295" y="298"/>
                </a:lnTo>
                <a:lnTo>
                  <a:pt x="295" y="298"/>
                </a:lnTo>
                <a:lnTo>
                  <a:pt x="297" y="309"/>
                </a:lnTo>
                <a:lnTo>
                  <a:pt x="297" y="309"/>
                </a:lnTo>
                <a:lnTo>
                  <a:pt x="297" y="319"/>
                </a:lnTo>
                <a:lnTo>
                  <a:pt x="297" y="319"/>
                </a:lnTo>
                <a:lnTo>
                  <a:pt x="299" y="313"/>
                </a:lnTo>
                <a:lnTo>
                  <a:pt x="299" y="313"/>
                </a:lnTo>
                <a:lnTo>
                  <a:pt x="299" y="305"/>
                </a:lnTo>
                <a:lnTo>
                  <a:pt x="299" y="305"/>
                </a:lnTo>
                <a:lnTo>
                  <a:pt x="299" y="303"/>
                </a:lnTo>
                <a:lnTo>
                  <a:pt x="299" y="303"/>
                </a:lnTo>
                <a:lnTo>
                  <a:pt x="295" y="298"/>
                </a:lnTo>
                <a:lnTo>
                  <a:pt x="295" y="298"/>
                </a:lnTo>
                <a:close/>
                <a:moveTo>
                  <a:pt x="149" y="333"/>
                </a:moveTo>
                <a:lnTo>
                  <a:pt x="149" y="333"/>
                </a:lnTo>
                <a:lnTo>
                  <a:pt x="149" y="350"/>
                </a:lnTo>
                <a:lnTo>
                  <a:pt x="150" y="371"/>
                </a:lnTo>
                <a:lnTo>
                  <a:pt x="150" y="371"/>
                </a:lnTo>
                <a:lnTo>
                  <a:pt x="150" y="352"/>
                </a:lnTo>
                <a:lnTo>
                  <a:pt x="149" y="333"/>
                </a:lnTo>
                <a:lnTo>
                  <a:pt x="149" y="333"/>
                </a:lnTo>
                <a:close/>
                <a:moveTo>
                  <a:pt x="378" y="354"/>
                </a:moveTo>
                <a:lnTo>
                  <a:pt x="378" y="354"/>
                </a:lnTo>
                <a:lnTo>
                  <a:pt x="379" y="355"/>
                </a:lnTo>
                <a:lnTo>
                  <a:pt x="379" y="355"/>
                </a:lnTo>
                <a:lnTo>
                  <a:pt x="379" y="354"/>
                </a:lnTo>
                <a:lnTo>
                  <a:pt x="379" y="354"/>
                </a:lnTo>
                <a:lnTo>
                  <a:pt x="379" y="341"/>
                </a:lnTo>
                <a:lnTo>
                  <a:pt x="379" y="341"/>
                </a:lnTo>
                <a:lnTo>
                  <a:pt x="379" y="341"/>
                </a:lnTo>
                <a:lnTo>
                  <a:pt x="379" y="341"/>
                </a:lnTo>
                <a:lnTo>
                  <a:pt x="379" y="338"/>
                </a:lnTo>
                <a:lnTo>
                  <a:pt x="379" y="338"/>
                </a:lnTo>
                <a:lnTo>
                  <a:pt x="378" y="333"/>
                </a:lnTo>
                <a:lnTo>
                  <a:pt x="378" y="333"/>
                </a:lnTo>
                <a:lnTo>
                  <a:pt x="378" y="333"/>
                </a:lnTo>
                <a:lnTo>
                  <a:pt x="378" y="333"/>
                </a:lnTo>
                <a:lnTo>
                  <a:pt x="378" y="339"/>
                </a:lnTo>
                <a:lnTo>
                  <a:pt x="378" y="346"/>
                </a:lnTo>
                <a:lnTo>
                  <a:pt x="378" y="346"/>
                </a:lnTo>
                <a:lnTo>
                  <a:pt x="378" y="349"/>
                </a:lnTo>
                <a:lnTo>
                  <a:pt x="378" y="349"/>
                </a:lnTo>
                <a:lnTo>
                  <a:pt x="378" y="354"/>
                </a:lnTo>
                <a:lnTo>
                  <a:pt x="378" y="354"/>
                </a:lnTo>
                <a:close/>
                <a:moveTo>
                  <a:pt x="395" y="276"/>
                </a:moveTo>
                <a:lnTo>
                  <a:pt x="395" y="276"/>
                </a:lnTo>
                <a:lnTo>
                  <a:pt x="393" y="262"/>
                </a:lnTo>
                <a:lnTo>
                  <a:pt x="393" y="262"/>
                </a:lnTo>
                <a:lnTo>
                  <a:pt x="392" y="265"/>
                </a:lnTo>
                <a:lnTo>
                  <a:pt x="390" y="268"/>
                </a:lnTo>
                <a:lnTo>
                  <a:pt x="390" y="268"/>
                </a:lnTo>
                <a:lnTo>
                  <a:pt x="390" y="275"/>
                </a:lnTo>
                <a:lnTo>
                  <a:pt x="390" y="275"/>
                </a:lnTo>
                <a:lnTo>
                  <a:pt x="390" y="276"/>
                </a:lnTo>
                <a:lnTo>
                  <a:pt x="390" y="276"/>
                </a:lnTo>
                <a:lnTo>
                  <a:pt x="395" y="276"/>
                </a:lnTo>
                <a:lnTo>
                  <a:pt x="395" y="276"/>
                </a:lnTo>
                <a:close/>
                <a:moveTo>
                  <a:pt x="329" y="84"/>
                </a:moveTo>
                <a:lnTo>
                  <a:pt x="329" y="84"/>
                </a:lnTo>
                <a:lnTo>
                  <a:pt x="327" y="85"/>
                </a:lnTo>
                <a:lnTo>
                  <a:pt x="327" y="85"/>
                </a:lnTo>
                <a:lnTo>
                  <a:pt x="325" y="90"/>
                </a:lnTo>
                <a:lnTo>
                  <a:pt x="325" y="90"/>
                </a:lnTo>
                <a:lnTo>
                  <a:pt x="325" y="95"/>
                </a:lnTo>
                <a:lnTo>
                  <a:pt x="325" y="95"/>
                </a:lnTo>
                <a:lnTo>
                  <a:pt x="325" y="96"/>
                </a:lnTo>
                <a:lnTo>
                  <a:pt x="327" y="98"/>
                </a:lnTo>
                <a:lnTo>
                  <a:pt x="327" y="98"/>
                </a:lnTo>
                <a:lnTo>
                  <a:pt x="329" y="95"/>
                </a:lnTo>
                <a:lnTo>
                  <a:pt x="329" y="95"/>
                </a:lnTo>
                <a:lnTo>
                  <a:pt x="330" y="89"/>
                </a:lnTo>
                <a:lnTo>
                  <a:pt x="330" y="89"/>
                </a:lnTo>
                <a:lnTo>
                  <a:pt x="330" y="87"/>
                </a:lnTo>
                <a:lnTo>
                  <a:pt x="329" y="84"/>
                </a:lnTo>
                <a:lnTo>
                  <a:pt x="329" y="84"/>
                </a:lnTo>
                <a:close/>
                <a:moveTo>
                  <a:pt x="40" y="360"/>
                </a:moveTo>
                <a:lnTo>
                  <a:pt x="40" y="360"/>
                </a:lnTo>
                <a:lnTo>
                  <a:pt x="34" y="368"/>
                </a:lnTo>
                <a:lnTo>
                  <a:pt x="34" y="368"/>
                </a:lnTo>
                <a:lnTo>
                  <a:pt x="35" y="369"/>
                </a:lnTo>
                <a:lnTo>
                  <a:pt x="35" y="369"/>
                </a:lnTo>
                <a:lnTo>
                  <a:pt x="43" y="365"/>
                </a:lnTo>
                <a:lnTo>
                  <a:pt x="43" y="365"/>
                </a:lnTo>
                <a:lnTo>
                  <a:pt x="40" y="360"/>
                </a:lnTo>
                <a:lnTo>
                  <a:pt x="40" y="360"/>
                </a:lnTo>
                <a:close/>
                <a:moveTo>
                  <a:pt x="310" y="101"/>
                </a:moveTo>
                <a:lnTo>
                  <a:pt x="310" y="101"/>
                </a:lnTo>
                <a:lnTo>
                  <a:pt x="307" y="114"/>
                </a:lnTo>
                <a:lnTo>
                  <a:pt x="307" y="114"/>
                </a:lnTo>
                <a:lnTo>
                  <a:pt x="311" y="114"/>
                </a:lnTo>
                <a:lnTo>
                  <a:pt x="311" y="114"/>
                </a:lnTo>
                <a:lnTo>
                  <a:pt x="311" y="112"/>
                </a:lnTo>
                <a:lnTo>
                  <a:pt x="311" y="112"/>
                </a:lnTo>
                <a:lnTo>
                  <a:pt x="311" y="106"/>
                </a:lnTo>
                <a:lnTo>
                  <a:pt x="311" y="106"/>
                </a:lnTo>
                <a:lnTo>
                  <a:pt x="311" y="104"/>
                </a:lnTo>
                <a:lnTo>
                  <a:pt x="310" y="101"/>
                </a:lnTo>
                <a:lnTo>
                  <a:pt x="310" y="101"/>
                </a:lnTo>
                <a:close/>
                <a:moveTo>
                  <a:pt x="81" y="343"/>
                </a:moveTo>
                <a:lnTo>
                  <a:pt x="81" y="343"/>
                </a:lnTo>
                <a:lnTo>
                  <a:pt x="75" y="346"/>
                </a:lnTo>
                <a:lnTo>
                  <a:pt x="75" y="346"/>
                </a:lnTo>
                <a:lnTo>
                  <a:pt x="76" y="350"/>
                </a:lnTo>
                <a:lnTo>
                  <a:pt x="76" y="350"/>
                </a:lnTo>
                <a:lnTo>
                  <a:pt x="81" y="350"/>
                </a:lnTo>
                <a:lnTo>
                  <a:pt x="81" y="350"/>
                </a:lnTo>
                <a:lnTo>
                  <a:pt x="81" y="343"/>
                </a:lnTo>
                <a:lnTo>
                  <a:pt x="81" y="343"/>
                </a:lnTo>
                <a:close/>
                <a:moveTo>
                  <a:pt x="374" y="379"/>
                </a:moveTo>
                <a:lnTo>
                  <a:pt x="374" y="379"/>
                </a:lnTo>
                <a:lnTo>
                  <a:pt x="379" y="374"/>
                </a:lnTo>
                <a:lnTo>
                  <a:pt x="382" y="366"/>
                </a:lnTo>
                <a:lnTo>
                  <a:pt x="382" y="366"/>
                </a:lnTo>
                <a:lnTo>
                  <a:pt x="382" y="366"/>
                </a:lnTo>
                <a:lnTo>
                  <a:pt x="382" y="366"/>
                </a:lnTo>
                <a:lnTo>
                  <a:pt x="381" y="365"/>
                </a:lnTo>
                <a:lnTo>
                  <a:pt x="381" y="365"/>
                </a:lnTo>
                <a:lnTo>
                  <a:pt x="376" y="371"/>
                </a:lnTo>
                <a:lnTo>
                  <a:pt x="374" y="379"/>
                </a:lnTo>
                <a:lnTo>
                  <a:pt x="374" y="379"/>
                </a:lnTo>
                <a:close/>
                <a:moveTo>
                  <a:pt x="329" y="66"/>
                </a:moveTo>
                <a:lnTo>
                  <a:pt x="329" y="66"/>
                </a:lnTo>
                <a:lnTo>
                  <a:pt x="337" y="60"/>
                </a:lnTo>
                <a:lnTo>
                  <a:pt x="337" y="60"/>
                </a:lnTo>
                <a:lnTo>
                  <a:pt x="333" y="55"/>
                </a:lnTo>
                <a:lnTo>
                  <a:pt x="333" y="55"/>
                </a:lnTo>
                <a:lnTo>
                  <a:pt x="332" y="59"/>
                </a:lnTo>
                <a:lnTo>
                  <a:pt x="332" y="59"/>
                </a:lnTo>
                <a:lnTo>
                  <a:pt x="329" y="65"/>
                </a:lnTo>
                <a:lnTo>
                  <a:pt x="329" y="65"/>
                </a:lnTo>
                <a:lnTo>
                  <a:pt x="327" y="66"/>
                </a:lnTo>
                <a:lnTo>
                  <a:pt x="329" y="66"/>
                </a:lnTo>
                <a:lnTo>
                  <a:pt x="329" y="66"/>
                </a:lnTo>
                <a:close/>
                <a:moveTo>
                  <a:pt x="120" y="327"/>
                </a:moveTo>
                <a:lnTo>
                  <a:pt x="120" y="327"/>
                </a:lnTo>
                <a:lnTo>
                  <a:pt x="120" y="316"/>
                </a:lnTo>
                <a:lnTo>
                  <a:pt x="117" y="306"/>
                </a:lnTo>
                <a:lnTo>
                  <a:pt x="117" y="306"/>
                </a:lnTo>
                <a:lnTo>
                  <a:pt x="117" y="311"/>
                </a:lnTo>
                <a:lnTo>
                  <a:pt x="117" y="311"/>
                </a:lnTo>
                <a:lnTo>
                  <a:pt x="117" y="314"/>
                </a:lnTo>
                <a:lnTo>
                  <a:pt x="117" y="314"/>
                </a:lnTo>
                <a:lnTo>
                  <a:pt x="120" y="325"/>
                </a:lnTo>
                <a:lnTo>
                  <a:pt x="120" y="325"/>
                </a:lnTo>
                <a:lnTo>
                  <a:pt x="120" y="327"/>
                </a:lnTo>
                <a:lnTo>
                  <a:pt x="120" y="327"/>
                </a:lnTo>
                <a:close/>
                <a:moveTo>
                  <a:pt x="310" y="33"/>
                </a:moveTo>
                <a:lnTo>
                  <a:pt x="310" y="33"/>
                </a:lnTo>
                <a:lnTo>
                  <a:pt x="314" y="30"/>
                </a:lnTo>
                <a:lnTo>
                  <a:pt x="314" y="30"/>
                </a:lnTo>
                <a:lnTo>
                  <a:pt x="308" y="25"/>
                </a:lnTo>
                <a:lnTo>
                  <a:pt x="308" y="25"/>
                </a:lnTo>
                <a:lnTo>
                  <a:pt x="305" y="32"/>
                </a:lnTo>
                <a:lnTo>
                  <a:pt x="305" y="32"/>
                </a:lnTo>
                <a:lnTo>
                  <a:pt x="307" y="32"/>
                </a:lnTo>
                <a:lnTo>
                  <a:pt x="310" y="33"/>
                </a:lnTo>
                <a:lnTo>
                  <a:pt x="310" y="33"/>
                </a:lnTo>
                <a:close/>
                <a:moveTo>
                  <a:pt x="321" y="100"/>
                </a:moveTo>
                <a:lnTo>
                  <a:pt x="321" y="100"/>
                </a:lnTo>
                <a:lnTo>
                  <a:pt x="319" y="104"/>
                </a:lnTo>
                <a:lnTo>
                  <a:pt x="319" y="104"/>
                </a:lnTo>
                <a:lnTo>
                  <a:pt x="319" y="109"/>
                </a:lnTo>
                <a:lnTo>
                  <a:pt x="319" y="109"/>
                </a:lnTo>
                <a:lnTo>
                  <a:pt x="321" y="114"/>
                </a:lnTo>
                <a:lnTo>
                  <a:pt x="321" y="114"/>
                </a:lnTo>
                <a:lnTo>
                  <a:pt x="321" y="114"/>
                </a:lnTo>
                <a:lnTo>
                  <a:pt x="321" y="114"/>
                </a:lnTo>
                <a:lnTo>
                  <a:pt x="322" y="114"/>
                </a:lnTo>
                <a:lnTo>
                  <a:pt x="322" y="114"/>
                </a:lnTo>
                <a:lnTo>
                  <a:pt x="322" y="107"/>
                </a:lnTo>
                <a:lnTo>
                  <a:pt x="322" y="107"/>
                </a:lnTo>
                <a:lnTo>
                  <a:pt x="322" y="101"/>
                </a:lnTo>
                <a:lnTo>
                  <a:pt x="322" y="101"/>
                </a:lnTo>
                <a:lnTo>
                  <a:pt x="322" y="100"/>
                </a:lnTo>
                <a:lnTo>
                  <a:pt x="321" y="100"/>
                </a:lnTo>
                <a:lnTo>
                  <a:pt x="321" y="100"/>
                </a:lnTo>
                <a:close/>
                <a:moveTo>
                  <a:pt x="365" y="43"/>
                </a:moveTo>
                <a:lnTo>
                  <a:pt x="365" y="43"/>
                </a:lnTo>
                <a:lnTo>
                  <a:pt x="360" y="49"/>
                </a:lnTo>
                <a:lnTo>
                  <a:pt x="360" y="49"/>
                </a:lnTo>
                <a:lnTo>
                  <a:pt x="360" y="51"/>
                </a:lnTo>
                <a:lnTo>
                  <a:pt x="360" y="51"/>
                </a:lnTo>
                <a:lnTo>
                  <a:pt x="363" y="51"/>
                </a:lnTo>
                <a:lnTo>
                  <a:pt x="365" y="51"/>
                </a:lnTo>
                <a:lnTo>
                  <a:pt x="365" y="51"/>
                </a:lnTo>
                <a:lnTo>
                  <a:pt x="370" y="48"/>
                </a:lnTo>
                <a:lnTo>
                  <a:pt x="370" y="48"/>
                </a:lnTo>
                <a:lnTo>
                  <a:pt x="365" y="43"/>
                </a:lnTo>
                <a:lnTo>
                  <a:pt x="365" y="43"/>
                </a:lnTo>
                <a:close/>
                <a:moveTo>
                  <a:pt x="278" y="313"/>
                </a:moveTo>
                <a:lnTo>
                  <a:pt x="278" y="313"/>
                </a:lnTo>
                <a:lnTo>
                  <a:pt x="278" y="294"/>
                </a:lnTo>
                <a:lnTo>
                  <a:pt x="278" y="294"/>
                </a:lnTo>
                <a:lnTo>
                  <a:pt x="278" y="290"/>
                </a:lnTo>
                <a:lnTo>
                  <a:pt x="278" y="290"/>
                </a:lnTo>
                <a:lnTo>
                  <a:pt x="277" y="294"/>
                </a:lnTo>
                <a:lnTo>
                  <a:pt x="275" y="297"/>
                </a:lnTo>
                <a:lnTo>
                  <a:pt x="275" y="297"/>
                </a:lnTo>
                <a:lnTo>
                  <a:pt x="278" y="311"/>
                </a:lnTo>
                <a:lnTo>
                  <a:pt x="278" y="311"/>
                </a:lnTo>
                <a:lnTo>
                  <a:pt x="278" y="313"/>
                </a:lnTo>
                <a:lnTo>
                  <a:pt x="278" y="313"/>
                </a:lnTo>
                <a:close/>
                <a:moveTo>
                  <a:pt x="51" y="317"/>
                </a:moveTo>
                <a:lnTo>
                  <a:pt x="51" y="317"/>
                </a:lnTo>
                <a:lnTo>
                  <a:pt x="54" y="316"/>
                </a:lnTo>
                <a:lnTo>
                  <a:pt x="54" y="316"/>
                </a:lnTo>
                <a:lnTo>
                  <a:pt x="54" y="314"/>
                </a:lnTo>
                <a:lnTo>
                  <a:pt x="54" y="314"/>
                </a:lnTo>
                <a:lnTo>
                  <a:pt x="54" y="314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lnTo>
                  <a:pt x="49" y="305"/>
                </a:lnTo>
                <a:lnTo>
                  <a:pt x="49" y="306"/>
                </a:lnTo>
                <a:lnTo>
                  <a:pt x="49" y="306"/>
                </a:lnTo>
                <a:lnTo>
                  <a:pt x="51" y="316"/>
                </a:lnTo>
                <a:lnTo>
                  <a:pt x="51" y="316"/>
                </a:lnTo>
                <a:lnTo>
                  <a:pt x="51" y="317"/>
                </a:lnTo>
                <a:lnTo>
                  <a:pt x="51" y="317"/>
                </a:lnTo>
                <a:close/>
                <a:moveTo>
                  <a:pt x="139" y="407"/>
                </a:moveTo>
                <a:lnTo>
                  <a:pt x="139" y="407"/>
                </a:lnTo>
                <a:lnTo>
                  <a:pt x="139" y="407"/>
                </a:lnTo>
                <a:lnTo>
                  <a:pt x="139" y="407"/>
                </a:lnTo>
                <a:lnTo>
                  <a:pt x="150" y="414"/>
                </a:lnTo>
                <a:lnTo>
                  <a:pt x="150" y="414"/>
                </a:lnTo>
                <a:lnTo>
                  <a:pt x="152" y="414"/>
                </a:lnTo>
                <a:lnTo>
                  <a:pt x="152" y="414"/>
                </a:lnTo>
                <a:lnTo>
                  <a:pt x="149" y="407"/>
                </a:lnTo>
                <a:lnTo>
                  <a:pt x="149" y="407"/>
                </a:lnTo>
                <a:lnTo>
                  <a:pt x="147" y="407"/>
                </a:lnTo>
                <a:lnTo>
                  <a:pt x="147" y="407"/>
                </a:lnTo>
                <a:lnTo>
                  <a:pt x="139" y="407"/>
                </a:lnTo>
                <a:lnTo>
                  <a:pt x="139" y="407"/>
                </a:lnTo>
                <a:close/>
                <a:moveTo>
                  <a:pt x="311" y="66"/>
                </a:moveTo>
                <a:lnTo>
                  <a:pt x="311" y="66"/>
                </a:lnTo>
                <a:lnTo>
                  <a:pt x="310" y="70"/>
                </a:lnTo>
                <a:lnTo>
                  <a:pt x="310" y="70"/>
                </a:lnTo>
                <a:lnTo>
                  <a:pt x="310" y="74"/>
                </a:lnTo>
                <a:lnTo>
                  <a:pt x="310" y="74"/>
                </a:lnTo>
                <a:lnTo>
                  <a:pt x="310" y="76"/>
                </a:lnTo>
                <a:lnTo>
                  <a:pt x="310" y="78"/>
                </a:lnTo>
                <a:lnTo>
                  <a:pt x="310" y="78"/>
                </a:lnTo>
                <a:lnTo>
                  <a:pt x="308" y="79"/>
                </a:lnTo>
                <a:lnTo>
                  <a:pt x="308" y="79"/>
                </a:lnTo>
                <a:lnTo>
                  <a:pt x="308" y="82"/>
                </a:lnTo>
                <a:lnTo>
                  <a:pt x="308" y="82"/>
                </a:lnTo>
                <a:lnTo>
                  <a:pt x="307" y="87"/>
                </a:lnTo>
                <a:lnTo>
                  <a:pt x="307" y="87"/>
                </a:lnTo>
                <a:lnTo>
                  <a:pt x="307" y="87"/>
                </a:lnTo>
                <a:lnTo>
                  <a:pt x="307" y="87"/>
                </a:lnTo>
                <a:lnTo>
                  <a:pt x="308" y="84"/>
                </a:lnTo>
                <a:lnTo>
                  <a:pt x="308" y="84"/>
                </a:lnTo>
                <a:lnTo>
                  <a:pt x="310" y="81"/>
                </a:lnTo>
                <a:lnTo>
                  <a:pt x="310" y="81"/>
                </a:lnTo>
                <a:lnTo>
                  <a:pt x="310" y="79"/>
                </a:lnTo>
                <a:lnTo>
                  <a:pt x="311" y="79"/>
                </a:lnTo>
                <a:lnTo>
                  <a:pt x="311" y="79"/>
                </a:lnTo>
                <a:lnTo>
                  <a:pt x="313" y="76"/>
                </a:lnTo>
                <a:lnTo>
                  <a:pt x="313" y="76"/>
                </a:lnTo>
                <a:lnTo>
                  <a:pt x="311" y="66"/>
                </a:lnTo>
                <a:lnTo>
                  <a:pt x="311" y="66"/>
                </a:lnTo>
                <a:close/>
                <a:moveTo>
                  <a:pt x="24" y="333"/>
                </a:moveTo>
                <a:lnTo>
                  <a:pt x="24" y="333"/>
                </a:lnTo>
                <a:lnTo>
                  <a:pt x="26" y="331"/>
                </a:lnTo>
                <a:lnTo>
                  <a:pt x="26" y="328"/>
                </a:lnTo>
                <a:lnTo>
                  <a:pt x="26" y="328"/>
                </a:lnTo>
                <a:lnTo>
                  <a:pt x="24" y="322"/>
                </a:lnTo>
                <a:lnTo>
                  <a:pt x="24" y="322"/>
                </a:lnTo>
                <a:lnTo>
                  <a:pt x="24" y="317"/>
                </a:lnTo>
                <a:lnTo>
                  <a:pt x="24" y="317"/>
                </a:lnTo>
                <a:lnTo>
                  <a:pt x="21" y="317"/>
                </a:ln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3" y="322"/>
                </a:lnTo>
                <a:lnTo>
                  <a:pt x="23" y="322"/>
                </a:lnTo>
                <a:lnTo>
                  <a:pt x="24" y="328"/>
                </a:lnTo>
                <a:lnTo>
                  <a:pt x="24" y="328"/>
                </a:lnTo>
                <a:lnTo>
                  <a:pt x="24" y="333"/>
                </a:lnTo>
                <a:lnTo>
                  <a:pt x="24" y="333"/>
                </a:lnTo>
                <a:close/>
                <a:moveTo>
                  <a:pt x="54" y="81"/>
                </a:moveTo>
                <a:lnTo>
                  <a:pt x="54" y="81"/>
                </a:lnTo>
                <a:lnTo>
                  <a:pt x="54" y="81"/>
                </a:lnTo>
                <a:lnTo>
                  <a:pt x="54" y="81"/>
                </a:lnTo>
                <a:lnTo>
                  <a:pt x="54" y="81"/>
                </a:lnTo>
                <a:lnTo>
                  <a:pt x="54" y="81"/>
                </a:lnTo>
                <a:lnTo>
                  <a:pt x="57" y="73"/>
                </a:lnTo>
                <a:lnTo>
                  <a:pt x="57" y="73"/>
                </a:lnTo>
                <a:lnTo>
                  <a:pt x="59" y="68"/>
                </a:lnTo>
                <a:lnTo>
                  <a:pt x="59" y="68"/>
                </a:lnTo>
                <a:lnTo>
                  <a:pt x="56" y="68"/>
                </a:lnTo>
                <a:lnTo>
                  <a:pt x="54" y="66"/>
                </a:lnTo>
                <a:lnTo>
                  <a:pt x="54" y="66"/>
                </a:lnTo>
                <a:lnTo>
                  <a:pt x="54" y="81"/>
                </a:lnTo>
                <a:lnTo>
                  <a:pt x="54" y="81"/>
                </a:lnTo>
                <a:close/>
                <a:moveTo>
                  <a:pt x="98" y="346"/>
                </a:moveTo>
                <a:lnTo>
                  <a:pt x="98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39"/>
                </a:lnTo>
                <a:lnTo>
                  <a:pt x="100" y="336"/>
                </a:lnTo>
                <a:lnTo>
                  <a:pt x="100" y="335"/>
                </a:lnTo>
                <a:lnTo>
                  <a:pt x="100" y="335"/>
                </a:lnTo>
                <a:lnTo>
                  <a:pt x="95" y="336"/>
                </a:lnTo>
                <a:lnTo>
                  <a:pt x="95" y="336"/>
                </a:lnTo>
                <a:lnTo>
                  <a:pt x="98" y="346"/>
                </a:lnTo>
                <a:lnTo>
                  <a:pt x="98" y="346"/>
                </a:lnTo>
                <a:close/>
                <a:moveTo>
                  <a:pt x="378" y="46"/>
                </a:moveTo>
                <a:lnTo>
                  <a:pt x="378" y="46"/>
                </a:lnTo>
                <a:lnTo>
                  <a:pt x="378" y="44"/>
                </a:lnTo>
                <a:lnTo>
                  <a:pt x="379" y="41"/>
                </a:lnTo>
                <a:lnTo>
                  <a:pt x="379" y="41"/>
                </a:lnTo>
                <a:lnTo>
                  <a:pt x="379" y="41"/>
                </a:lnTo>
                <a:lnTo>
                  <a:pt x="379" y="41"/>
                </a:lnTo>
                <a:lnTo>
                  <a:pt x="376" y="33"/>
                </a:lnTo>
                <a:lnTo>
                  <a:pt x="376" y="33"/>
                </a:lnTo>
                <a:lnTo>
                  <a:pt x="374" y="30"/>
                </a:lnTo>
                <a:lnTo>
                  <a:pt x="374" y="30"/>
                </a:lnTo>
                <a:lnTo>
                  <a:pt x="373" y="32"/>
                </a:lnTo>
                <a:lnTo>
                  <a:pt x="373" y="33"/>
                </a:lnTo>
                <a:lnTo>
                  <a:pt x="373" y="33"/>
                </a:lnTo>
                <a:lnTo>
                  <a:pt x="373" y="33"/>
                </a:lnTo>
                <a:lnTo>
                  <a:pt x="373" y="33"/>
                </a:lnTo>
                <a:lnTo>
                  <a:pt x="376" y="40"/>
                </a:lnTo>
                <a:lnTo>
                  <a:pt x="376" y="40"/>
                </a:lnTo>
                <a:lnTo>
                  <a:pt x="378" y="43"/>
                </a:lnTo>
                <a:lnTo>
                  <a:pt x="378" y="46"/>
                </a:lnTo>
                <a:lnTo>
                  <a:pt x="378" y="46"/>
                </a:lnTo>
                <a:lnTo>
                  <a:pt x="378" y="48"/>
                </a:lnTo>
                <a:lnTo>
                  <a:pt x="378" y="48"/>
                </a:lnTo>
                <a:lnTo>
                  <a:pt x="378" y="46"/>
                </a:lnTo>
                <a:lnTo>
                  <a:pt x="378" y="46"/>
                </a:lnTo>
                <a:close/>
                <a:moveTo>
                  <a:pt x="112" y="90"/>
                </a:moveTo>
                <a:lnTo>
                  <a:pt x="112" y="90"/>
                </a:lnTo>
                <a:lnTo>
                  <a:pt x="109" y="90"/>
                </a:lnTo>
                <a:lnTo>
                  <a:pt x="106" y="93"/>
                </a:lnTo>
                <a:lnTo>
                  <a:pt x="106" y="93"/>
                </a:lnTo>
                <a:lnTo>
                  <a:pt x="108" y="96"/>
                </a:lnTo>
                <a:lnTo>
                  <a:pt x="108" y="96"/>
                </a:lnTo>
                <a:lnTo>
                  <a:pt x="109" y="100"/>
                </a:lnTo>
                <a:lnTo>
                  <a:pt x="109" y="100"/>
                </a:lnTo>
                <a:lnTo>
                  <a:pt x="112" y="95"/>
                </a:lnTo>
                <a:lnTo>
                  <a:pt x="112" y="95"/>
                </a:lnTo>
                <a:lnTo>
                  <a:pt x="112" y="92"/>
                </a:lnTo>
                <a:lnTo>
                  <a:pt x="112" y="90"/>
                </a:lnTo>
                <a:lnTo>
                  <a:pt x="112" y="90"/>
                </a:lnTo>
                <a:close/>
                <a:moveTo>
                  <a:pt x="108" y="316"/>
                </a:moveTo>
                <a:lnTo>
                  <a:pt x="108" y="316"/>
                </a:lnTo>
                <a:lnTo>
                  <a:pt x="109" y="322"/>
                </a:lnTo>
                <a:lnTo>
                  <a:pt x="109" y="322"/>
                </a:lnTo>
                <a:lnTo>
                  <a:pt x="109" y="322"/>
                </a:lnTo>
                <a:lnTo>
                  <a:pt x="109" y="322"/>
                </a:lnTo>
                <a:lnTo>
                  <a:pt x="112" y="324"/>
                </a:lnTo>
                <a:lnTo>
                  <a:pt x="112" y="324"/>
                </a:lnTo>
                <a:lnTo>
                  <a:pt x="112" y="319"/>
                </a:lnTo>
                <a:lnTo>
                  <a:pt x="112" y="319"/>
                </a:lnTo>
                <a:lnTo>
                  <a:pt x="112" y="314"/>
                </a:lnTo>
                <a:lnTo>
                  <a:pt x="112" y="314"/>
                </a:lnTo>
                <a:lnTo>
                  <a:pt x="108" y="316"/>
                </a:lnTo>
                <a:lnTo>
                  <a:pt x="108" y="316"/>
                </a:lnTo>
                <a:close/>
                <a:moveTo>
                  <a:pt x="86" y="365"/>
                </a:moveTo>
                <a:lnTo>
                  <a:pt x="86" y="365"/>
                </a:lnTo>
                <a:lnTo>
                  <a:pt x="86" y="371"/>
                </a:lnTo>
                <a:lnTo>
                  <a:pt x="86" y="371"/>
                </a:lnTo>
                <a:lnTo>
                  <a:pt x="89" y="371"/>
                </a:lnTo>
                <a:lnTo>
                  <a:pt x="92" y="369"/>
                </a:lnTo>
                <a:lnTo>
                  <a:pt x="92" y="369"/>
                </a:lnTo>
                <a:lnTo>
                  <a:pt x="90" y="365"/>
                </a:lnTo>
                <a:lnTo>
                  <a:pt x="90" y="365"/>
                </a:lnTo>
                <a:lnTo>
                  <a:pt x="86" y="365"/>
                </a:lnTo>
                <a:lnTo>
                  <a:pt x="86" y="365"/>
                </a:lnTo>
                <a:close/>
                <a:moveTo>
                  <a:pt x="18" y="84"/>
                </a:move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1" y="79"/>
                </a:lnTo>
                <a:lnTo>
                  <a:pt x="21" y="79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6" y="74"/>
                </a:lnTo>
                <a:lnTo>
                  <a:pt x="24" y="71"/>
                </a:lnTo>
                <a:lnTo>
                  <a:pt x="24" y="71"/>
                </a:lnTo>
                <a:lnTo>
                  <a:pt x="24" y="71"/>
                </a:lnTo>
                <a:lnTo>
                  <a:pt x="24" y="71"/>
                </a:lnTo>
                <a:lnTo>
                  <a:pt x="19" y="78"/>
                </a:lnTo>
                <a:lnTo>
                  <a:pt x="19" y="78"/>
                </a:lnTo>
                <a:lnTo>
                  <a:pt x="18" y="79"/>
                </a:lnTo>
                <a:lnTo>
                  <a:pt x="18" y="79"/>
                </a:lnTo>
                <a:lnTo>
                  <a:pt x="18" y="84"/>
                </a:lnTo>
                <a:lnTo>
                  <a:pt x="18" y="84"/>
                </a:lnTo>
                <a:close/>
                <a:moveTo>
                  <a:pt x="389" y="290"/>
                </a:moveTo>
                <a:lnTo>
                  <a:pt x="389" y="290"/>
                </a:lnTo>
                <a:lnTo>
                  <a:pt x="390" y="290"/>
                </a:lnTo>
                <a:lnTo>
                  <a:pt x="390" y="290"/>
                </a:lnTo>
                <a:lnTo>
                  <a:pt x="393" y="286"/>
                </a:lnTo>
                <a:lnTo>
                  <a:pt x="393" y="286"/>
                </a:lnTo>
                <a:lnTo>
                  <a:pt x="393" y="279"/>
                </a:lnTo>
                <a:lnTo>
                  <a:pt x="393" y="279"/>
                </a:lnTo>
                <a:lnTo>
                  <a:pt x="390" y="281"/>
                </a:lnTo>
                <a:lnTo>
                  <a:pt x="390" y="281"/>
                </a:lnTo>
                <a:lnTo>
                  <a:pt x="389" y="290"/>
                </a:lnTo>
                <a:lnTo>
                  <a:pt x="389" y="290"/>
                </a:lnTo>
                <a:close/>
                <a:moveTo>
                  <a:pt x="117" y="355"/>
                </a:moveTo>
                <a:lnTo>
                  <a:pt x="117" y="355"/>
                </a:lnTo>
                <a:lnTo>
                  <a:pt x="117" y="371"/>
                </a:lnTo>
                <a:lnTo>
                  <a:pt x="117" y="371"/>
                </a:lnTo>
                <a:lnTo>
                  <a:pt x="119" y="371"/>
                </a:lnTo>
                <a:lnTo>
                  <a:pt x="119" y="371"/>
                </a:lnTo>
                <a:lnTo>
                  <a:pt x="119" y="368"/>
                </a:lnTo>
                <a:lnTo>
                  <a:pt x="119" y="368"/>
                </a:lnTo>
                <a:lnTo>
                  <a:pt x="119" y="366"/>
                </a:lnTo>
                <a:lnTo>
                  <a:pt x="119" y="366"/>
                </a:lnTo>
                <a:lnTo>
                  <a:pt x="119" y="363"/>
                </a:lnTo>
                <a:lnTo>
                  <a:pt x="119" y="363"/>
                </a:lnTo>
                <a:lnTo>
                  <a:pt x="120" y="357"/>
                </a:lnTo>
                <a:lnTo>
                  <a:pt x="120" y="357"/>
                </a:lnTo>
                <a:lnTo>
                  <a:pt x="120" y="354"/>
                </a:lnTo>
                <a:lnTo>
                  <a:pt x="120" y="354"/>
                </a:lnTo>
                <a:lnTo>
                  <a:pt x="117" y="355"/>
                </a:lnTo>
                <a:lnTo>
                  <a:pt x="117" y="355"/>
                </a:lnTo>
                <a:close/>
                <a:moveTo>
                  <a:pt x="127" y="350"/>
                </a:moveTo>
                <a:lnTo>
                  <a:pt x="127" y="350"/>
                </a:lnTo>
                <a:lnTo>
                  <a:pt x="128" y="350"/>
                </a:lnTo>
                <a:lnTo>
                  <a:pt x="128" y="350"/>
                </a:lnTo>
                <a:lnTo>
                  <a:pt x="131" y="344"/>
                </a:lnTo>
                <a:lnTo>
                  <a:pt x="131" y="344"/>
                </a:lnTo>
                <a:lnTo>
                  <a:pt x="131" y="343"/>
                </a:lnTo>
                <a:lnTo>
                  <a:pt x="131" y="343"/>
                </a:lnTo>
                <a:lnTo>
                  <a:pt x="130" y="335"/>
                </a:lnTo>
                <a:lnTo>
                  <a:pt x="130" y="335"/>
                </a:lnTo>
                <a:lnTo>
                  <a:pt x="130" y="335"/>
                </a:lnTo>
                <a:lnTo>
                  <a:pt x="130" y="335"/>
                </a:lnTo>
                <a:lnTo>
                  <a:pt x="127" y="349"/>
                </a:lnTo>
                <a:lnTo>
                  <a:pt x="127" y="349"/>
                </a:lnTo>
                <a:lnTo>
                  <a:pt x="127" y="350"/>
                </a:lnTo>
                <a:lnTo>
                  <a:pt x="127" y="350"/>
                </a:lnTo>
                <a:close/>
                <a:moveTo>
                  <a:pt x="26" y="185"/>
                </a:moveTo>
                <a:lnTo>
                  <a:pt x="26" y="185"/>
                </a:lnTo>
                <a:lnTo>
                  <a:pt x="26" y="183"/>
                </a:lnTo>
                <a:lnTo>
                  <a:pt x="26" y="183"/>
                </a:lnTo>
                <a:lnTo>
                  <a:pt x="26" y="167"/>
                </a:lnTo>
                <a:lnTo>
                  <a:pt x="26" y="167"/>
                </a:lnTo>
                <a:lnTo>
                  <a:pt x="26" y="164"/>
                </a:lnTo>
                <a:lnTo>
                  <a:pt x="26" y="164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3" y="185"/>
                </a:lnTo>
                <a:lnTo>
                  <a:pt x="23" y="185"/>
                </a:lnTo>
                <a:lnTo>
                  <a:pt x="24" y="185"/>
                </a:lnTo>
                <a:lnTo>
                  <a:pt x="24" y="185"/>
                </a:lnTo>
                <a:lnTo>
                  <a:pt x="26" y="185"/>
                </a:lnTo>
                <a:lnTo>
                  <a:pt x="26" y="185"/>
                </a:lnTo>
                <a:close/>
                <a:moveTo>
                  <a:pt x="157" y="420"/>
                </a:moveTo>
                <a:lnTo>
                  <a:pt x="157" y="420"/>
                </a:lnTo>
                <a:lnTo>
                  <a:pt x="154" y="418"/>
                </a:lnTo>
                <a:lnTo>
                  <a:pt x="154" y="418"/>
                </a:lnTo>
                <a:lnTo>
                  <a:pt x="147" y="418"/>
                </a:lnTo>
                <a:lnTo>
                  <a:pt x="147" y="418"/>
                </a:lnTo>
                <a:lnTo>
                  <a:pt x="144" y="417"/>
                </a:lnTo>
                <a:lnTo>
                  <a:pt x="144" y="417"/>
                </a:lnTo>
                <a:lnTo>
                  <a:pt x="141" y="417"/>
                </a:lnTo>
                <a:lnTo>
                  <a:pt x="141" y="417"/>
                </a:lnTo>
                <a:lnTo>
                  <a:pt x="138" y="417"/>
                </a:lnTo>
                <a:lnTo>
                  <a:pt x="138" y="417"/>
                </a:lnTo>
                <a:lnTo>
                  <a:pt x="136" y="417"/>
                </a:lnTo>
                <a:lnTo>
                  <a:pt x="135" y="418"/>
                </a:lnTo>
                <a:lnTo>
                  <a:pt x="135" y="418"/>
                </a:lnTo>
                <a:lnTo>
                  <a:pt x="146" y="420"/>
                </a:lnTo>
                <a:lnTo>
                  <a:pt x="157" y="420"/>
                </a:lnTo>
                <a:lnTo>
                  <a:pt x="157" y="420"/>
                </a:lnTo>
                <a:close/>
                <a:moveTo>
                  <a:pt x="389" y="305"/>
                </a:moveTo>
                <a:lnTo>
                  <a:pt x="389" y="305"/>
                </a:lnTo>
                <a:lnTo>
                  <a:pt x="390" y="303"/>
                </a:lnTo>
                <a:lnTo>
                  <a:pt x="392" y="300"/>
                </a:lnTo>
                <a:lnTo>
                  <a:pt x="392" y="300"/>
                </a:lnTo>
                <a:lnTo>
                  <a:pt x="392" y="298"/>
                </a:lnTo>
                <a:lnTo>
                  <a:pt x="392" y="298"/>
                </a:lnTo>
                <a:lnTo>
                  <a:pt x="393" y="294"/>
                </a:lnTo>
                <a:lnTo>
                  <a:pt x="393" y="294"/>
                </a:lnTo>
                <a:lnTo>
                  <a:pt x="389" y="298"/>
                </a:lnTo>
                <a:lnTo>
                  <a:pt x="389" y="298"/>
                </a:lnTo>
                <a:lnTo>
                  <a:pt x="389" y="300"/>
                </a:lnTo>
                <a:lnTo>
                  <a:pt x="389" y="300"/>
                </a:lnTo>
                <a:lnTo>
                  <a:pt x="389" y="305"/>
                </a:lnTo>
                <a:lnTo>
                  <a:pt x="389" y="305"/>
                </a:lnTo>
                <a:close/>
                <a:moveTo>
                  <a:pt x="111" y="73"/>
                </a:move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2" y="82"/>
                </a:lnTo>
                <a:lnTo>
                  <a:pt x="112" y="82"/>
                </a:lnTo>
                <a:lnTo>
                  <a:pt x="111" y="74"/>
                </a:lnTo>
                <a:lnTo>
                  <a:pt x="111" y="74"/>
                </a:lnTo>
                <a:lnTo>
                  <a:pt x="111" y="73"/>
                </a:lnTo>
                <a:lnTo>
                  <a:pt x="111" y="73"/>
                </a:lnTo>
                <a:close/>
                <a:moveTo>
                  <a:pt x="354" y="66"/>
                </a:moveTo>
                <a:lnTo>
                  <a:pt x="354" y="66"/>
                </a:lnTo>
                <a:lnTo>
                  <a:pt x="354" y="66"/>
                </a:lnTo>
                <a:lnTo>
                  <a:pt x="354" y="66"/>
                </a:lnTo>
                <a:lnTo>
                  <a:pt x="355" y="59"/>
                </a:lnTo>
                <a:lnTo>
                  <a:pt x="355" y="59"/>
                </a:lnTo>
                <a:lnTo>
                  <a:pt x="355" y="57"/>
                </a:lnTo>
                <a:lnTo>
                  <a:pt x="355" y="57"/>
                </a:lnTo>
                <a:lnTo>
                  <a:pt x="354" y="55"/>
                </a:lnTo>
                <a:lnTo>
                  <a:pt x="354" y="55"/>
                </a:lnTo>
                <a:lnTo>
                  <a:pt x="351" y="62"/>
                </a:lnTo>
                <a:lnTo>
                  <a:pt x="351" y="62"/>
                </a:lnTo>
                <a:lnTo>
                  <a:pt x="354" y="66"/>
                </a:lnTo>
                <a:lnTo>
                  <a:pt x="354" y="66"/>
                </a:lnTo>
                <a:close/>
                <a:moveTo>
                  <a:pt x="98" y="357"/>
                </a:moveTo>
                <a:lnTo>
                  <a:pt x="98" y="357"/>
                </a:lnTo>
                <a:lnTo>
                  <a:pt x="98" y="354"/>
                </a:lnTo>
                <a:lnTo>
                  <a:pt x="98" y="354"/>
                </a:lnTo>
                <a:lnTo>
                  <a:pt x="92" y="354"/>
                </a:lnTo>
                <a:lnTo>
                  <a:pt x="92" y="354"/>
                </a:lnTo>
                <a:lnTo>
                  <a:pt x="92" y="358"/>
                </a:lnTo>
                <a:lnTo>
                  <a:pt x="92" y="358"/>
                </a:lnTo>
                <a:lnTo>
                  <a:pt x="98" y="357"/>
                </a:lnTo>
                <a:lnTo>
                  <a:pt x="98" y="357"/>
                </a:lnTo>
                <a:close/>
                <a:moveTo>
                  <a:pt x="95" y="317"/>
                </a:moveTo>
                <a:lnTo>
                  <a:pt x="95" y="317"/>
                </a:lnTo>
                <a:lnTo>
                  <a:pt x="90" y="317"/>
                </a:lnTo>
                <a:lnTo>
                  <a:pt x="90" y="317"/>
                </a:lnTo>
                <a:lnTo>
                  <a:pt x="90" y="322"/>
                </a:lnTo>
                <a:lnTo>
                  <a:pt x="92" y="325"/>
                </a:lnTo>
                <a:lnTo>
                  <a:pt x="92" y="325"/>
                </a:lnTo>
                <a:lnTo>
                  <a:pt x="97" y="322"/>
                </a:lnTo>
                <a:lnTo>
                  <a:pt x="97" y="322"/>
                </a:lnTo>
                <a:lnTo>
                  <a:pt x="95" y="317"/>
                </a:lnTo>
                <a:lnTo>
                  <a:pt x="95" y="317"/>
                </a:lnTo>
                <a:close/>
                <a:moveTo>
                  <a:pt x="213" y="412"/>
                </a:moveTo>
                <a:lnTo>
                  <a:pt x="213" y="412"/>
                </a:lnTo>
                <a:lnTo>
                  <a:pt x="217" y="415"/>
                </a:lnTo>
                <a:lnTo>
                  <a:pt x="217" y="415"/>
                </a:lnTo>
                <a:lnTo>
                  <a:pt x="218" y="415"/>
                </a:lnTo>
                <a:lnTo>
                  <a:pt x="218" y="415"/>
                </a:lnTo>
                <a:lnTo>
                  <a:pt x="223" y="415"/>
                </a:lnTo>
                <a:lnTo>
                  <a:pt x="223" y="415"/>
                </a:lnTo>
                <a:lnTo>
                  <a:pt x="223" y="410"/>
                </a:lnTo>
                <a:lnTo>
                  <a:pt x="223" y="410"/>
                </a:lnTo>
                <a:lnTo>
                  <a:pt x="213" y="412"/>
                </a:lnTo>
                <a:lnTo>
                  <a:pt x="213" y="412"/>
                </a:lnTo>
                <a:close/>
                <a:moveTo>
                  <a:pt x="357" y="350"/>
                </a:moveTo>
                <a:lnTo>
                  <a:pt x="357" y="350"/>
                </a:lnTo>
                <a:lnTo>
                  <a:pt x="360" y="347"/>
                </a:lnTo>
                <a:lnTo>
                  <a:pt x="360" y="347"/>
                </a:lnTo>
                <a:lnTo>
                  <a:pt x="362" y="346"/>
                </a:lnTo>
                <a:lnTo>
                  <a:pt x="362" y="344"/>
                </a:lnTo>
                <a:lnTo>
                  <a:pt x="362" y="344"/>
                </a:lnTo>
                <a:lnTo>
                  <a:pt x="362" y="338"/>
                </a:lnTo>
                <a:lnTo>
                  <a:pt x="362" y="338"/>
                </a:lnTo>
                <a:lnTo>
                  <a:pt x="360" y="341"/>
                </a:lnTo>
                <a:lnTo>
                  <a:pt x="359" y="346"/>
                </a:lnTo>
                <a:lnTo>
                  <a:pt x="359" y="346"/>
                </a:lnTo>
                <a:lnTo>
                  <a:pt x="357" y="349"/>
                </a:lnTo>
                <a:lnTo>
                  <a:pt x="357" y="349"/>
                </a:lnTo>
                <a:lnTo>
                  <a:pt x="357" y="350"/>
                </a:lnTo>
                <a:lnTo>
                  <a:pt x="357" y="350"/>
                </a:lnTo>
                <a:close/>
                <a:moveTo>
                  <a:pt x="352" y="70"/>
                </a:moveTo>
                <a:lnTo>
                  <a:pt x="352" y="70"/>
                </a:lnTo>
                <a:lnTo>
                  <a:pt x="349" y="65"/>
                </a:lnTo>
                <a:lnTo>
                  <a:pt x="349" y="65"/>
                </a:lnTo>
                <a:lnTo>
                  <a:pt x="346" y="70"/>
                </a:lnTo>
                <a:lnTo>
                  <a:pt x="346" y="70"/>
                </a:lnTo>
                <a:lnTo>
                  <a:pt x="346" y="70"/>
                </a:lnTo>
                <a:lnTo>
                  <a:pt x="346" y="70"/>
                </a:lnTo>
                <a:lnTo>
                  <a:pt x="348" y="74"/>
                </a:lnTo>
                <a:lnTo>
                  <a:pt x="348" y="74"/>
                </a:lnTo>
                <a:lnTo>
                  <a:pt x="352" y="70"/>
                </a:lnTo>
                <a:lnTo>
                  <a:pt x="352" y="70"/>
                </a:lnTo>
                <a:close/>
                <a:moveTo>
                  <a:pt x="289" y="303"/>
                </a:moveTo>
                <a:lnTo>
                  <a:pt x="289" y="303"/>
                </a:lnTo>
                <a:lnTo>
                  <a:pt x="289" y="309"/>
                </a:lnTo>
                <a:lnTo>
                  <a:pt x="289" y="309"/>
                </a:lnTo>
                <a:lnTo>
                  <a:pt x="291" y="320"/>
                </a:lnTo>
                <a:lnTo>
                  <a:pt x="291" y="320"/>
                </a:lnTo>
                <a:lnTo>
                  <a:pt x="291" y="322"/>
                </a:lnTo>
                <a:lnTo>
                  <a:pt x="291" y="322"/>
                </a:lnTo>
                <a:lnTo>
                  <a:pt x="292" y="324"/>
                </a:lnTo>
                <a:lnTo>
                  <a:pt x="292" y="324"/>
                </a:lnTo>
                <a:lnTo>
                  <a:pt x="292" y="313"/>
                </a:lnTo>
                <a:lnTo>
                  <a:pt x="289" y="303"/>
                </a:lnTo>
                <a:lnTo>
                  <a:pt x="289" y="303"/>
                </a:lnTo>
                <a:close/>
                <a:moveTo>
                  <a:pt x="288" y="349"/>
                </a:moveTo>
                <a:lnTo>
                  <a:pt x="288" y="349"/>
                </a:lnTo>
                <a:lnTo>
                  <a:pt x="288" y="349"/>
                </a:lnTo>
                <a:lnTo>
                  <a:pt x="288" y="349"/>
                </a:lnTo>
                <a:lnTo>
                  <a:pt x="288" y="338"/>
                </a:lnTo>
                <a:lnTo>
                  <a:pt x="288" y="338"/>
                </a:lnTo>
                <a:lnTo>
                  <a:pt x="288" y="336"/>
                </a:lnTo>
                <a:lnTo>
                  <a:pt x="288" y="336"/>
                </a:lnTo>
                <a:lnTo>
                  <a:pt x="286" y="331"/>
                </a:lnTo>
                <a:lnTo>
                  <a:pt x="286" y="331"/>
                </a:lnTo>
                <a:lnTo>
                  <a:pt x="286" y="328"/>
                </a:lnTo>
                <a:lnTo>
                  <a:pt x="286" y="328"/>
                </a:lnTo>
                <a:lnTo>
                  <a:pt x="286" y="328"/>
                </a:lnTo>
                <a:lnTo>
                  <a:pt x="286" y="328"/>
                </a:lnTo>
                <a:lnTo>
                  <a:pt x="284" y="322"/>
                </a:lnTo>
                <a:lnTo>
                  <a:pt x="284" y="322"/>
                </a:lnTo>
                <a:lnTo>
                  <a:pt x="284" y="322"/>
                </a:lnTo>
                <a:lnTo>
                  <a:pt x="284" y="322"/>
                </a:lnTo>
                <a:lnTo>
                  <a:pt x="288" y="349"/>
                </a:lnTo>
                <a:lnTo>
                  <a:pt x="288" y="349"/>
                </a:lnTo>
                <a:close/>
                <a:moveTo>
                  <a:pt x="95" y="368"/>
                </a:moveTo>
                <a:lnTo>
                  <a:pt x="95" y="368"/>
                </a:lnTo>
                <a:lnTo>
                  <a:pt x="101" y="361"/>
                </a:lnTo>
                <a:lnTo>
                  <a:pt x="101" y="361"/>
                </a:lnTo>
                <a:lnTo>
                  <a:pt x="100" y="360"/>
                </a:lnTo>
                <a:lnTo>
                  <a:pt x="100" y="360"/>
                </a:lnTo>
                <a:lnTo>
                  <a:pt x="94" y="363"/>
                </a:lnTo>
                <a:lnTo>
                  <a:pt x="94" y="363"/>
                </a:lnTo>
                <a:lnTo>
                  <a:pt x="95" y="368"/>
                </a:lnTo>
                <a:lnTo>
                  <a:pt x="95" y="368"/>
                </a:lnTo>
                <a:close/>
                <a:moveTo>
                  <a:pt x="155" y="18"/>
                </a:move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65" y="18"/>
                </a:lnTo>
                <a:lnTo>
                  <a:pt x="165" y="18"/>
                </a:lnTo>
                <a:lnTo>
                  <a:pt x="168" y="18"/>
                </a:lnTo>
                <a:lnTo>
                  <a:pt x="168" y="18"/>
                </a:lnTo>
                <a:lnTo>
                  <a:pt x="169" y="18"/>
                </a:lnTo>
                <a:lnTo>
                  <a:pt x="169" y="18"/>
                </a:lnTo>
                <a:lnTo>
                  <a:pt x="176" y="18"/>
                </a:lnTo>
                <a:lnTo>
                  <a:pt x="176" y="18"/>
                </a:lnTo>
                <a:lnTo>
                  <a:pt x="174" y="18"/>
                </a:lnTo>
                <a:lnTo>
                  <a:pt x="174" y="18"/>
                </a:lnTo>
                <a:lnTo>
                  <a:pt x="172" y="16"/>
                </a:lnTo>
                <a:lnTo>
                  <a:pt x="172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8"/>
                </a:lnTo>
                <a:lnTo>
                  <a:pt x="155" y="18"/>
                </a:lnTo>
                <a:close/>
                <a:moveTo>
                  <a:pt x="333" y="76"/>
                </a:moveTo>
                <a:lnTo>
                  <a:pt x="333" y="76"/>
                </a:lnTo>
                <a:lnTo>
                  <a:pt x="330" y="79"/>
                </a:lnTo>
                <a:lnTo>
                  <a:pt x="330" y="79"/>
                </a:lnTo>
                <a:lnTo>
                  <a:pt x="330" y="81"/>
                </a:lnTo>
                <a:lnTo>
                  <a:pt x="330" y="81"/>
                </a:lnTo>
                <a:lnTo>
                  <a:pt x="333" y="85"/>
                </a:lnTo>
                <a:lnTo>
                  <a:pt x="333" y="85"/>
                </a:lnTo>
                <a:lnTo>
                  <a:pt x="337" y="79"/>
                </a:lnTo>
                <a:lnTo>
                  <a:pt x="337" y="79"/>
                </a:lnTo>
                <a:lnTo>
                  <a:pt x="333" y="76"/>
                </a:lnTo>
                <a:lnTo>
                  <a:pt x="333" y="76"/>
                </a:lnTo>
                <a:close/>
                <a:moveTo>
                  <a:pt x="308" y="368"/>
                </a:moveTo>
                <a:lnTo>
                  <a:pt x="308" y="368"/>
                </a:lnTo>
                <a:lnTo>
                  <a:pt x="313" y="363"/>
                </a:lnTo>
                <a:lnTo>
                  <a:pt x="316" y="355"/>
                </a:lnTo>
                <a:lnTo>
                  <a:pt x="316" y="355"/>
                </a:lnTo>
                <a:lnTo>
                  <a:pt x="314" y="354"/>
                </a:lnTo>
                <a:lnTo>
                  <a:pt x="314" y="354"/>
                </a:lnTo>
                <a:lnTo>
                  <a:pt x="308" y="368"/>
                </a:lnTo>
                <a:lnTo>
                  <a:pt x="308" y="368"/>
                </a:lnTo>
                <a:close/>
                <a:moveTo>
                  <a:pt x="389" y="328"/>
                </a:moveTo>
                <a:lnTo>
                  <a:pt x="389" y="328"/>
                </a:lnTo>
                <a:lnTo>
                  <a:pt x="389" y="327"/>
                </a:lnTo>
                <a:lnTo>
                  <a:pt x="389" y="327"/>
                </a:lnTo>
                <a:lnTo>
                  <a:pt x="385" y="333"/>
                </a:lnTo>
                <a:lnTo>
                  <a:pt x="385" y="333"/>
                </a:lnTo>
                <a:lnTo>
                  <a:pt x="385" y="333"/>
                </a:lnTo>
                <a:lnTo>
                  <a:pt x="385" y="333"/>
                </a:lnTo>
                <a:lnTo>
                  <a:pt x="385" y="338"/>
                </a:lnTo>
                <a:lnTo>
                  <a:pt x="385" y="338"/>
                </a:lnTo>
                <a:lnTo>
                  <a:pt x="389" y="336"/>
                </a:lnTo>
                <a:lnTo>
                  <a:pt x="389" y="336"/>
                </a:lnTo>
                <a:lnTo>
                  <a:pt x="389" y="328"/>
                </a:lnTo>
                <a:lnTo>
                  <a:pt x="389" y="328"/>
                </a:lnTo>
                <a:close/>
                <a:moveTo>
                  <a:pt x="130" y="107"/>
                </a:moveTo>
                <a:lnTo>
                  <a:pt x="130" y="107"/>
                </a:lnTo>
                <a:lnTo>
                  <a:pt x="130" y="100"/>
                </a:lnTo>
                <a:lnTo>
                  <a:pt x="130" y="100"/>
                </a:lnTo>
                <a:lnTo>
                  <a:pt x="127" y="103"/>
                </a:lnTo>
                <a:lnTo>
                  <a:pt x="125" y="107"/>
                </a:lnTo>
                <a:lnTo>
                  <a:pt x="125" y="107"/>
                </a:lnTo>
                <a:lnTo>
                  <a:pt x="130" y="107"/>
                </a:lnTo>
                <a:lnTo>
                  <a:pt x="130" y="107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08"/>
                </a:lnTo>
                <a:lnTo>
                  <a:pt x="68" y="308"/>
                </a:lnTo>
                <a:lnTo>
                  <a:pt x="65" y="311"/>
                </a:lnTo>
                <a:lnTo>
                  <a:pt x="65" y="311"/>
                </a:lnTo>
                <a:lnTo>
                  <a:pt x="65" y="313"/>
                </a:lnTo>
                <a:lnTo>
                  <a:pt x="65" y="313"/>
                </a:lnTo>
                <a:lnTo>
                  <a:pt x="67" y="317"/>
                </a:lnTo>
                <a:lnTo>
                  <a:pt x="67" y="317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251" y="409"/>
                </a:moveTo>
                <a:lnTo>
                  <a:pt x="251" y="409"/>
                </a:lnTo>
                <a:lnTo>
                  <a:pt x="264" y="407"/>
                </a:lnTo>
                <a:lnTo>
                  <a:pt x="264" y="407"/>
                </a:lnTo>
                <a:lnTo>
                  <a:pt x="264" y="406"/>
                </a:lnTo>
                <a:lnTo>
                  <a:pt x="264" y="406"/>
                </a:lnTo>
                <a:lnTo>
                  <a:pt x="264" y="404"/>
                </a:lnTo>
                <a:lnTo>
                  <a:pt x="264" y="404"/>
                </a:lnTo>
                <a:lnTo>
                  <a:pt x="250" y="407"/>
                </a:lnTo>
                <a:lnTo>
                  <a:pt x="250" y="407"/>
                </a:lnTo>
                <a:lnTo>
                  <a:pt x="251" y="409"/>
                </a:lnTo>
                <a:lnTo>
                  <a:pt x="251" y="409"/>
                </a:lnTo>
                <a:close/>
                <a:moveTo>
                  <a:pt x="141" y="98"/>
                </a:moveTo>
                <a:lnTo>
                  <a:pt x="141" y="98"/>
                </a:lnTo>
                <a:lnTo>
                  <a:pt x="139" y="104"/>
                </a:lnTo>
                <a:lnTo>
                  <a:pt x="139" y="109"/>
                </a:lnTo>
                <a:lnTo>
                  <a:pt x="139" y="109"/>
                </a:lnTo>
                <a:lnTo>
                  <a:pt x="142" y="111"/>
                </a:lnTo>
                <a:lnTo>
                  <a:pt x="142" y="111"/>
                </a:lnTo>
                <a:lnTo>
                  <a:pt x="142" y="101"/>
                </a:lnTo>
                <a:lnTo>
                  <a:pt x="142" y="101"/>
                </a:lnTo>
                <a:lnTo>
                  <a:pt x="141" y="98"/>
                </a:lnTo>
                <a:lnTo>
                  <a:pt x="141" y="98"/>
                </a:lnTo>
                <a:close/>
                <a:moveTo>
                  <a:pt x="79" y="16"/>
                </a:moveTo>
                <a:lnTo>
                  <a:pt x="79" y="16"/>
                </a:lnTo>
                <a:lnTo>
                  <a:pt x="98" y="16"/>
                </a:lnTo>
                <a:lnTo>
                  <a:pt x="98" y="16"/>
                </a:lnTo>
                <a:lnTo>
                  <a:pt x="98" y="14"/>
                </a:lnTo>
                <a:lnTo>
                  <a:pt x="98" y="14"/>
                </a:lnTo>
                <a:lnTo>
                  <a:pt x="90" y="14"/>
                </a:lnTo>
                <a:lnTo>
                  <a:pt x="79" y="16"/>
                </a:lnTo>
                <a:lnTo>
                  <a:pt x="79" y="16"/>
                </a:lnTo>
                <a:close/>
                <a:moveTo>
                  <a:pt x="338" y="66"/>
                </a:moveTo>
                <a:lnTo>
                  <a:pt x="338" y="66"/>
                </a:lnTo>
                <a:lnTo>
                  <a:pt x="335" y="73"/>
                </a:lnTo>
                <a:lnTo>
                  <a:pt x="335" y="73"/>
                </a:lnTo>
                <a:lnTo>
                  <a:pt x="338" y="76"/>
                </a:lnTo>
                <a:lnTo>
                  <a:pt x="338" y="76"/>
                </a:lnTo>
                <a:lnTo>
                  <a:pt x="340" y="73"/>
                </a:lnTo>
                <a:lnTo>
                  <a:pt x="340" y="73"/>
                </a:lnTo>
                <a:lnTo>
                  <a:pt x="338" y="66"/>
                </a:lnTo>
                <a:lnTo>
                  <a:pt x="338" y="66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32" y="231"/>
                </a:lnTo>
                <a:lnTo>
                  <a:pt x="32" y="231"/>
                </a:lnTo>
                <a:lnTo>
                  <a:pt x="34" y="229"/>
                </a:lnTo>
                <a:lnTo>
                  <a:pt x="34" y="227"/>
                </a:lnTo>
                <a:lnTo>
                  <a:pt x="34" y="227"/>
                </a:lnTo>
                <a:lnTo>
                  <a:pt x="27" y="229"/>
                </a:lnTo>
                <a:lnTo>
                  <a:pt x="27" y="229"/>
                </a:lnTo>
                <a:lnTo>
                  <a:pt x="27" y="235"/>
                </a:lnTo>
                <a:lnTo>
                  <a:pt x="27" y="235"/>
                </a:lnTo>
                <a:close/>
                <a:moveTo>
                  <a:pt x="27" y="253"/>
                </a:moveTo>
                <a:lnTo>
                  <a:pt x="27" y="253"/>
                </a:lnTo>
                <a:lnTo>
                  <a:pt x="29" y="251"/>
                </a:lnTo>
                <a:lnTo>
                  <a:pt x="29" y="249"/>
                </a:lnTo>
                <a:lnTo>
                  <a:pt x="29" y="249"/>
                </a:lnTo>
                <a:lnTo>
                  <a:pt x="30" y="242"/>
                </a:lnTo>
                <a:lnTo>
                  <a:pt x="30" y="242"/>
                </a:lnTo>
                <a:lnTo>
                  <a:pt x="29" y="240"/>
                </a:lnTo>
                <a:lnTo>
                  <a:pt x="29" y="240"/>
                </a:lnTo>
                <a:lnTo>
                  <a:pt x="27" y="243"/>
                </a:lnTo>
                <a:lnTo>
                  <a:pt x="27" y="243"/>
                </a:lnTo>
                <a:lnTo>
                  <a:pt x="27" y="253"/>
                </a:lnTo>
                <a:lnTo>
                  <a:pt x="27" y="253"/>
                </a:lnTo>
                <a:close/>
                <a:moveTo>
                  <a:pt x="29" y="109"/>
                </a:moveTo>
                <a:lnTo>
                  <a:pt x="29" y="109"/>
                </a:lnTo>
                <a:lnTo>
                  <a:pt x="29" y="107"/>
                </a:lnTo>
                <a:lnTo>
                  <a:pt x="29" y="107"/>
                </a:lnTo>
                <a:lnTo>
                  <a:pt x="30" y="106"/>
                </a:lnTo>
                <a:lnTo>
                  <a:pt x="30" y="106"/>
                </a:lnTo>
                <a:lnTo>
                  <a:pt x="29" y="104"/>
                </a:lnTo>
                <a:lnTo>
                  <a:pt x="29" y="104"/>
                </a:lnTo>
                <a:lnTo>
                  <a:pt x="26" y="106"/>
                </a:lnTo>
                <a:lnTo>
                  <a:pt x="24" y="104"/>
                </a:lnTo>
                <a:lnTo>
                  <a:pt x="24" y="104"/>
                </a:lnTo>
                <a:lnTo>
                  <a:pt x="23" y="107"/>
                </a:lnTo>
                <a:lnTo>
                  <a:pt x="23" y="109"/>
                </a:lnTo>
                <a:lnTo>
                  <a:pt x="23" y="109"/>
                </a:lnTo>
                <a:lnTo>
                  <a:pt x="26" y="109"/>
                </a:lnTo>
                <a:lnTo>
                  <a:pt x="29" y="109"/>
                </a:lnTo>
                <a:lnTo>
                  <a:pt x="29" y="109"/>
                </a:lnTo>
                <a:close/>
                <a:moveTo>
                  <a:pt x="119" y="37"/>
                </a:moveTo>
                <a:lnTo>
                  <a:pt x="119" y="37"/>
                </a:lnTo>
                <a:lnTo>
                  <a:pt x="117" y="38"/>
                </a:lnTo>
                <a:lnTo>
                  <a:pt x="117" y="38"/>
                </a:lnTo>
                <a:lnTo>
                  <a:pt x="116" y="41"/>
                </a:lnTo>
                <a:lnTo>
                  <a:pt x="116" y="41"/>
                </a:lnTo>
                <a:lnTo>
                  <a:pt x="116" y="51"/>
                </a:lnTo>
                <a:lnTo>
                  <a:pt x="116" y="51"/>
                </a:lnTo>
                <a:lnTo>
                  <a:pt x="116" y="51"/>
                </a:lnTo>
                <a:lnTo>
                  <a:pt x="116" y="51"/>
                </a:lnTo>
                <a:lnTo>
                  <a:pt x="117" y="49"/>
                </a:lnTo>
                <a:lnTo>
                  <a:pt x="117" y="49"/>
                </a:lnTo>
                <a:lnTo>
                  <a:pt x="119" y="37"/>
                </a:lnTo>
                <a:lnTo>
                  <a:pt x="119" y="37"/>
                </a:lnTo>
                <a:lnTo>
                  <a:pt x="119" y="37"/>
                </a:lnTo>
                <a:lnTo>
                  <a:pt x="119" y="37"/>
                </a:lnTo>
                <a:close/>
                <a:moveTo>
                  <a:pt x="146" y="123"/>
                </a:moveTo>
                <a:lnTo>
                  <a:pt x="146" y="123"/>
                </a:lnTo>
                <a:lnTo>
                  <a:pt x="146" y="125"/>
                </a:lnTo>
                <a:lnTo>
                  <a:pt x="144" y="126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2"/>
                </a:lnTo>
                <a:lnTo>
                  <a:pt x="150" y="122"/>
                </a:lnTo>
                <a:lnTo>
                  <a:pt x="149" y="123"/>
                </a:lnTo>
                <a:lnTo>
                  <a:pt x="149" y="123"/>
                </a:lnTo>
                <a:lnTo>
                  <a:pt x="147" y="123"/>
                </a:lnTo>
                <a:lnTo>
                  <a:pt x="147" y="123"/>
                </a:lnTo>
                <a:lnTo>
                  <a:pt x="146" y="122"/>
                </a:lnTo>
                <a:lnTo>
                  <a:pt x="146" y="123"/>
                </a:lnTo>
                <a:lnTo>
                  <a:pt x="146" y="123"/>
                </a:lnTo>
                <a:close/>
                <a:moveTo>
                  <a:pt x="196" y="414"/>
                </a:moveTo>
                <a:lnTo>
                  <a:pt x="196" y="414"/>
                </a:lnTo>
                <a:lnTo>
                  <a:pt x="196" y="414"/>
                </a:lnTo>
                <a:lnTo>
                  <a:pt x="196" y="414"/>
                </a:lnTo>
                <a:lnTo>
                  <a:pt x="199" y="415"/>
                </a:lnTo>
                <a:lnTo>
                  <a:pt x="199" y="415"/>
                </a:lnTo>
                <a:lnTo>
                  <a:pt x="207" y="415"/>
                </a:lnTo>
                <a:lnTo>
                  <a:pt x="207" y="415"/>
                </a:lnTo>
                <a:lnTo>
                  <a:pt x="207" y="412"/>
                </a:lnTo>
                <a:lnTo>
                  <a:pt x="207" y="412"/>
                </a:lnTo>
                <a:lnTo>
                  <a:pt x="196" y="414"/>
                </a:lnTo>
                <a:lnTo>
                  <a:pt x="196" y="414"/>
                </a:lnTo>
                <a:close/>
                <a:moveTo>
                  <a:pt x="73" y="376"/>
                </a:moveTo>
                <a:lnTo>
                  <a:pt x="73" y="376"/>
                </a:lnTo>
                <a:lnTo>
                  <a:pt x="76" y="382"/>
                </a:lnTo>
                <a:lnTo>
                  <a:pt x="76" y="382"/>
                </a:lnTo>
                <a:lnTo>
                  <a:pt x="79" y="379"/>
                </a:lnTo>
                <a:lnTo>
                  <a:pt x="79" y="379"/>
                </a:lnTo>
                <a:lnTo>
                  <a:pt x="78" y="376"/>
                </a:lnTo>
                <a:lnTo>
                  <a:pt x="75" y="376"/>
                </a:lnTo>
                <a:lnTo>
                  <a:pt x="75" y="376"/>
                </a:lnTo>
                <a:lnTo>
                  <a:pt x="73" y="376"/>
                </a:lnTo>
                <a:lnTo>
                  <a:pt x="73" y="376"/>
                </a:lnTo>
                <a:close/>
                <a:moveTo>
                  <a:pt x="92" y="85"/>
                </a:moveTo>
                <a:lnTo>
                  <a:pt x="92" y="85"/>
                </a:lnTo>
                <a:lnTo>
                  <a:pt x="97" y="85"/>
                </a:lnTo>
                <a:lnTo>
                  <a:pt x="97" y="85"/>
                </a:lnTo>
                <a:lnTo>
                  <a:pt x="92" y="74"/>
                </a:lnTo>
                <a:lnTo>
                  <a:pt x="92" y="74"/>
                </a:lnTo>
                <a:lnTo>
                  <a:pt x="92" y="76"/>
                </a:lnTo>
                <a:lnTo>
                  <a:pt x="92" y="76"/>
                </a:lnTo>
                <a:lnTo>
                  <a:pt x="92" y="85"/>
                </a:lnTo>
                <a:lnTo>
                  <a:pt x="92" y="85"/>
                </a:lnTo>
                <a:close/>
                <a:moveTo>
                  <a:pt x="344" y="346"/>
                </a:moveTo>
                <a:lnTo>
                  <a:pt x="344" y="346"/>
                </a:lnTo>
                <a:lnTo>
                  <a:pt x="346" y="346"/>
                </a:lnTo>
                <a:lnTo>
                  <a:pt x="346" y="346"/>
                </a:lnTo>
                <a:lnTo>
                  <a:pt x="346" y="346"/>
                </a:lnTo>
                <a:lnTo>
                  <a:pt x="346" y="346"/>
                </a:lnTo>
                <a:lnTo>
                  <a:pt x="349" y="338"/>
                </a:lnTo>
                <a:lnTo>
                  <a:pt x="349" y="338"/>
                </a:lnTo>
                <a:lnTo>
                  <a:pt x="349" y="335"/>
                </a:lnTo>
                <a:lnTo>
                  <a:pt x="349" y="335"/>
                </a:lnTo>
                <a:lnTo>
                  <a:pt x="348" y="335"/>
                </a:lnTo>
                <a:lnTo>
                  <a:pt x="348" y="335"/>
                </a:lnTo>
                <a:lnTo>
                  <a:pt x="346" y="338"/>
                </a:lnTo>
                <a:lnTo>
                  <a:pt x="344" y="341"/>
                </a:lnTo>
                <a:lnTo>
                  <a:pt x="344" y="341"/>
                </a:lnTo>
                <a:lnTo>
                  <a:pt x="344" y="346"/>
                </a:lnTo>
                <a:lnTo>
                  <a:pt x="344" y="346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71" y="24"/>
                </a:lnTo>
                <a:lnTo>
                  <a:pt x="71" y="24"/>
                </a:lnTo>
                <a:lnTo>
                  <a:pt x="62" y="24"/>
                </a:lnTo>
                <a:lnTo>
                  <a:pt x="62" y="24"/>
                </a:lnTo>
                <a:lnTo>
                  <a:pt x="60" y="25"/>
                </a:lnTo>
                <a:lnTo>
                  <a:pt x="60" y="27"/>
                </a:lnTo>
                <a:lnTo>
                  <a:pt x="60" y="27"/>
                </a:lnTo>
                <a:lnTo>
                  <a:pt x="71" y="24"/>
                </a:lnTo>
                <a:lnTo>
                  <a:pt x="71" y="24"/>
                </a:lnTo>
                <a:close/>
                <a:moveTo>
                  <a:pt x="359" y="399"/>
                </a:moveTo>
                <a:lnTo>
                  <a:pt x="359" y="399"/>
                </a:lnTo>
                <a:lnTo>
                  <a:pt x="360" y="396"/>
                </a:lnTo>
                <a:lnTo>
                  <a:pt x="360" y="396"/>
                </a:lnTo>
                <a:lnTo>
                  <a:pt x="346" y="402"/>
                </a:lnTo>
                <a:lnTo>
                  <a:pt x="346" y="402"/>
                </a:lnTo>
                <a:lnTo>
                  <a:pt x="348" y="402"/>
                </a:lnTo>
                <a:lnTo>
                  <a:pt x="348" y="402"/>
                </a:lnTo>
                <a:lnTo>
                  <a:pt x="351" y="402"/>
                </a:lnTo>
                <a:lnTo>
                  <a:pt x="354" y="401"/>
                </a:lnTo>
                <a:lnTo>
                  <a:pt x="354" y="401"/>
                </a:lnTo>
                <a:lnTo>
                  <a:pt x="355" y="399"/>
                </a:lnTo>
                <a:lnTo>
                  <a:pt x="359" y="399"/>
                </a:lnTo>
                <a:lnTo>
                  <a:pt x="359" y="399"/>
                </a:lnTo>
                <a:close/>
                <a:moveTo>
                  <a:pt x="325" y="22"/>
                </a:moveTo>
                <a:lnTo>
                  <a:pt x="325" y="22"/>
                </a:lnTo>
                <a:lnTo>
                  <a:pt x="324" y="22"/>
                </a:lnTo>
                <a:lnTo>
                  <a:pt x="324" y="22"/>
                </a:lnTo>
                <a:lnTo>
                  <a:pt x="319" y="21"/>
                </a:lnTo>
                <a:lnTo>
                  <a:pt x="319" y="21"/>
                </a:lnTo>
                <a:lnTo>
                  <a:pt x="316" y="19"/>
                </a:lnTo>
                <a:lnTo>
                  <a:pt x="316" y="19"/>
                </a:lnTo>
                <a:lnTo>
                  <a:pt x="314" y="19"/>
                </a:lnTo>
                <a:lnTo>
                  <a:pt x="314" y="19"/>
                </a:lnTo>
                <a:lnTo>
                  <a:pt x="313" y="21"/>
                </a:lnTo>
                <a:lnTo>
                  <a:pt x="313" y="21"/>
                </a:lnTo>
                <a:lnTo>
                  <a:pt x="314" y="21"/>
                </a:lnTo>
                <a:lnTo>
                  <a:pt x="314" y="21"/>
                </a:lnTo>
                <a:lnTo>
                  <a:pt x="322" y="24"/>
                </a:lnTo>
                <a:lnTo>
                  <a:pt x="322" y="24"/>
                </a:lnTo>
                <a:lnTo>
                  <a:pt x="324" y="24"/>
                </a:lnTo>
                <a:lnTo>
                  <a:pt x="325" y="22"/>
                </a:lnTo>
                <a:lnTo>
                  <a:pt x="325" y="22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92" y="90"/>
                </a:lnTo>
                <a:lnTo>
                  <a:pt x="392" y="73"/>
                </a:lnTo>
                <a:lnTo>
                  <a:pt x="392" y="73"/>
                </a:lnTo>
                <a:lnTo>
                  <a:pt x="392" y="76"/>
                </a:lnTo>
                <a:lnTo>
                  <a:pt x="392" y="76"/>
                </a:lnTo>
                <a:lnTo>
                  <a:pt x="392" y="96"/>
                </a:lnTo>
                <a:lnTo>
                  <a:pt x="392" y="96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390" y="160"/>
                </a:move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85" y="163"/>
                </a:lnTo>
                <a:lnTo>
                  <a:pt x="385" y="163"/>
                </a:lnTo>
                <a:lnTo>
                  <a:pt x="384" y="164"/>
                </a:lnTo>
                <a:lnTo>
                  <a:pt x="384" y="164"/>
                </a:lnTo>
                <a:lnTo>
                  <a:pt x="384" y="169"/>
                </a:lnTo>
                <a:lnTo>
                  <a:pt x="384" y="169"/>
                </a:lnTo>
                <a:lnTo>
                  <a:pt x="385" y="171"/>
                </a:lnTo>
                <a:lnTo>
                  <a:pt x="385" y="171"/>
                </a:lnTo>
                <a:lnTo>
                  <a:pt x="390" y="160"/>
                </a:lnTo>
                <a:lnTo>
                  <a:pt x="390" y="160"/>
                </a:lnTo>
                <a:close/>
                <a:moveTo>
                  <a:pt x="378" y="62"/>
                </a:moveTo>
                <a:lnTo>
                  <a:pt x="378" y="62"/>
                </a:lnTo>
                <a:lnTo>
                  <a:pt x="379" y="60"/>
                </a:lnTo>
                <a:lnTo>
                  <a:pt x="379" y="57"/>
                </a:lnTo>
                <a:lnTo>
                  <a:pt x="379" y="57"/>
                </a:lnTo>
                <a:lnTo>
                  <a:pt x="379" y="51"/>
                </a:lnTo>
                <a:lnTo>
                  <a:pt x="379" y="51"/>
                </a:lnTo>
                <a:lnTo>
                  <a:pt x="379" y="51"/>
                </a:lnTo>
                <a:lnTo>
                  <a:pt x="379" y="51"/>
                </a:lnTo>
                <a:lnTo>
                  <a:pt x="376" y="52"/>
                </a:lnTo>
                <a:lnTo>
                  <a:pt x="376" y="52"/>
                </a:lnTo>
                <a:lnTo>
                  <a:pt x="378" y="62"/>
                </a:lnTo>
                <a:lnTo>
                  <a:pt x="378" y="62"/>
                </a:lnTo>
                <a:close/>
                <a:moveTo>
                  <a:pt x="305" y="316"/>
                </a:moveTo>
                <a:lnTo>
                  <a:pt x="305" y="316"/>
                </a:lnTo>
                <a:lnTo>
                  <a:pt x="305" y="325"/>
                </a:lnTo>
                <a:lnTo>
                  <a:pt x="305" y="325"/>
                </a:lnTo>
                <a:lnTo>
                  <a:pt x="310" y="322"/>
                </a:lnTo>
                <a:lnTo>
                  <a:pt x="310" y="322"/>
                </a:lnTo>
                <a:lnTo>
                  <a:pt x="308" y="319"/>
                </a:lnTo>
                <a:lnTo>
                  <a:pt x="308" y="319"/>
                </a:lnTo>
                <a:lnTo>
                  <a:pt x="307" y="317"/>
                </a:lnTo>
                <a:lnTo>
                  <a:pt x="305" y="316"/>
                </a:lnTo>
                <a:lnTo>
                  <a:pt x="305" y="316"/>
                </a:lnTo>
                <a:close/>
                <a:moveTo>
                  <a:pt x="81" y="87"/>
                </a:moveTo>
                <a:lnTo>
                  <a:pt x="81" y="87"/>
                </a:lnTo>
                <a:lnTo>
                  <a:pt x="81" y="90"/>
                </a:lnTo>
                <a:lnTo>
                  <a:pt x="81" y="90"/>
                </a:lnTo>
                <a:lnTo>
                  <a:pt x="89" y="92"/>
                </a:lnTo>
                <a:lnTo>
                  <a:pt x="89" y="92"/>
                </a:lnTo>
                <a:lnTo>
                  <a:pt x="87" y="89"/>
                </a:lnTo>
                <a:lnTo>
                  <a:pt x="86" y="89"/>
                </a:lnTo>
                <a:lnTo>
                  <a:pt x="86" y="89"/>
                </a:lnTo>
                <a:lnTo>
                  <a:pt x="81" y="87"/>
                </a:lnTo>
                <a:lnTo>
                  <a:pt x="81" y="87"/>
                </a:lnTo>
                <a:close/>
                <a:moveTo>
                  <a:pt x="41" y="226"/>
                </a:move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0" y="229"/>
                </a:lnTo>
                <a:lnTo>
                  <a:pt x="40" y="229"/>
                </a:lnTo>
                <a:lnTo>
                  <a:pt x="40" y="245"/>
                </a:lnTo>
                <a:lnTo>
                  <a:pt x="40" y="245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1" y="226"/>
                </a:lnTo>
                <a:lnTo>
                  <a:pt x="41" y="226"/>
                </a:lnTo>
                <a:close/>
                <a:moveTo>
                  <a:pt x="117" y="338"/>
                </a:moveTo>
                <a:lnTo>
                  <a:pt x="117" y="338"/>
                </a:lnTo>
                <a:lnTo>
                  <a:pt x="117" y="349"/>
                </a:lnTo>
                <a:lnTo>
                  <a:pt x="117" y="349"/>
                </a:lnTo>
                <a:lnTo>
                  <a:pt x="120" y="349"/>
                </a:lnTo>
                <a:lnTo>
                  <a:pt x="120" y="349"/>
                </a:lnTo>
                <a:lnTo>
                  <a:pt x="117" y="338"/>
                </a:lnTo>
                <a:lnTo>
                  <a:pt x="117" y="338"/>
                </a:lnTo>
                <a:close/>
                <a:moveTo>
                  <a:pt x="18" y="360"/>
                </a:moveTo>
                <a:lnTo>
                  <a:pt x="18" y="360"/>
                </a:lnTo>
                <a:lnTo>
                  <a:pt x="16" y="360"/>
                </a:lnTo>
                <a:lnTo>
                  <a:pt x="16" y="360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21" y="374"/>
                </a:lnTo>
                <a:lnTo>
                  <a:pt x="21" y="374"/>
                </a:lnTo>
                <a:lnTo>
                  <a:pt x="19" y="369"/>
                </a:lnTo>
                <a:lnTo>
                  <a:pt x="19" y="369"/>
                </a:lnTo>
                <a:lnTo>
                  <a:pt x="18" y="368"/>
                </a:lnTo>
                <a:lnTo>
                  <a:pt x="18" y="366"/>
                </a:lnTo>
                <a:lnTo>
                  <a:pt x="18" y="366"/>
                </a:lnTo>
                <a:lnTo>
                  <a:pt x="18" y="361"/>
                </a:lnTo>
                <a:lnTo>
                  <a:pt x="18" y="361"/>
                </a:lnTo>
                <a:lnTo>
                  <a:pt x="18" y="360"/>
                </a:lnTo>
                <a:lnTo>
                  <a:pt x="18" y="360"/>
                </a:lnTo>
                <a:close/>
                <a:moveTo>
                  <a:pt x="384" y="396"/>
                </a:moveTo>
                <a:lnTo>
                  <a:pt x="384" y="396"/>
                </a:lnTo>
                <a:lnTo>
                  <a:pt x="387" y="393"/>
                </a:lnTo>
                <a:lnTo>
                  <a:pt x="390" y="387"/>
                </a:lnTo>
                <a:lnTo>
                  <a:pt x="393" y="374"/>
                </a:lnTo>
                <a:lnTo>
                  <a:pt x="393" y="374"/>
                </a:lnTo>
                <a:lnTo>
                  <a:pt x="384" y="396"/>
                </a:lnTo>
                <a:lnTo>
                  <a:pt x="384" y="396"/>
                </a:lnTo>
                <a:close/>
                <a:moveTo>
                  <a:pt x="373" y="404"/>
                </a:moveTo>
                <a:lnTo>
                  <a:pt x="373" y="404"/>
                </a:lnTo>
                <a:lnTo>
                  <a:pt x="378" y="398"/>
                </a:lnTo>
                <a:lnTo>
                  <a:pt x="382" y="393"/>
                </a:lnTo>
                <a:lnTo>
                  <a:pt x="382" y="393"/>
                </a:lnTo>
                <a:lnTo>
                  <a:pt x="371" y="402"/>
                </a:lnTo>
                <a:lnTo>
                  <a:pt x="371" y="402"/>
                </a:lnTo>
                <a:lnTo>
                  <a:pt x="373" y="404"/>
                </a:lnTo>
                <a:lnTo>
                  <a:pt x="373" y="404"/>
                </a:lnTo>
                <a:close/>
                <a:moveTo>
                  <a:pt x="62" y="92"/>
                </a:moveTo>
                <a:lnTo>
                  <a:pt x="62" y="92"/>
                </a:lnTo>
                <a:lnTo>
                  <a:pt x="60" y="96"/>
                </a:lnTo>
                <a:lnTo>
                  <a:pt x="60" y="96"/>
                </a:lnTo>
                <a:lnTo>
                  <a:pt x="67" y="98"/>
                </a:lnTo>
                <a:lnTo>
                  <a:pt x="67" y="98"/>
                </a:lnTo>
                <a:lnTo>
                  <a:pt x="65" y="92"/>
                </a:lnTo>
                <a:lnTo>
                  <a:pt x="65" y="92"/>
                </a:lnTo>
                <a:lnTo>
                  <a:pt x="62" y="92"/>
                </a:lnTo>
                <a:lnTo>
                  <a:pt x="62" y="92"/>
                </a:lnTo>
                <a:close/>
                <a:moveTo>
                  <a:pt x="95" y="62"/>
                </a:moveTo>
                <a:lnTo>
                  <a:pt x="95" y="62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5"/>
                </a:lnTo>
                <a:lnTo>
                  <a:pt x="94" y="70"/>
                </a:lnTo>
                <a:lnTo>
                  <a:pt x="94" y="70"/>
                </a:lnTo>
                <a:lnTo>
                  <a:pt x="100" y="65"/>
                </a:lnTo>
                <a:lnTo>
                  <a:pt x="100" y="65"/>
                </a:lnTo>
                <a:lnTo>
                  <a:pt x="95" y="62"/>
                </a:lnTo>
                <a:lnTo>
                  <a:pt x="95" y="62"/>
                </a:lnTo>
                <a:close/>
                <a:moveTo>
                  <a:pt x="21" y="231"/>
                </a:moveTo>
                <a:lnTo>
                  <a:pt x="21" y="231"/>
                </a:lnTo>
                <a:lnTo>
                  <a:pt x="23" y="242"/>
                </a:lnTo>
                <a:lnTo>
                  <a:pt x="23" y="242"/>
                </a:lnTo>
                <a:lnTo>
                  <a:pt x="24" y="240"/>
                </a:lnTo>
                <a:lnTo>
                  <a:pt x="24" y="240"/>
                </a:lnTo>
                <a:lnTo>
                  <a:pt x="24" y="232"/>
                </a:lnTo>
                <a:lnTo>
                  <a:pt x="24" y="232"/>
                </a:lnTo>
                <a:lnTo>
                  <a:pt x="24" y="231"/>
                </a:lnTo>
                <a:lnTo>
                  <a:pt x="24" y="231"/>
                </a:lnTo>
                <a:lnTo>
                  <a:pt x="21" y="231"/>
                </a:lnTo>
                <a:lnTo>
                  <a:pt x="21" y="231"/>
                </a:lnTo>
                <a:close/>
                <a:moveTo>
                  <a:pt x="314" y="62"/>
                </a:moveTo>
                <a:lnTo>
                  <a:pt x="314" y="62"/>
                </a:lnTo>
                <a:lnTo>
                  <a:pt x="314" y="63"/>
                </a:lnTo>
                <a:lnTo>
                  <a:pt x="314" y="65"/>
                </a:lnTo>
                <a:lnTo>
                  <a:pt x="314" y="65"/>
                </a:lnTo>
                <a:lnTo>
                  <a:pt x="314" y="70"/>
                </a:lnTo>
                <a:lnTo>
                  <a:pt x="314" y="70"/>
                </a:lnTo>
                <a:lnTo>
                  <a:pt x="316" y="73"/>
                </a:lnTo>
                <a:lnTo>
                  <a:pt x="316" y="73"/>
                </a:lnTo>
                <a:lnTo>
                  <a:pt x="318" y="68"/>
                </a:lnTo>
                <a:lnTo>
                  <a:pt x="318" y="68"/>
                </a:lnTo>
                <a:lnTo>
                  <a:pt x="318" y="66"/>
                </a:lnTo>
                <a:lnTo>
                  <a:pt x="318" y="66"/>
                </a:lnTo>
                <a:lnTo>
                  <a:pt x="314" y="62"/>
                </a:lnTo>
                <a:lnTo>
                  <a:pt x="314" y="62"/>
                </a:lnTo>
                <a:close/>
                <a:moveTo>
                  <a:pt x="299" y="335"/>
                </a:moveTo>
                <a:lnTo>
                  <a:pt x="299" y="335"/>
                </a:lnTo>
                <a:lnTo>
                  <a:pt x="299" y="341"/>
                </a:lnTo>
                <a:lnTo>
                  <a:pt x="300" y="346"/>
                </a:lnTo>
                <a:lnTo>
                  <a:pt x="300" y="346"/>
                </a:lnTo>
                <a:lnTo>
                  <a:pt x="300" y="341"/>
                </a:lnTo>
                <a:lnTo>
                  <a:pt x="300" y="336"/>
                </a:lnTo>
                <a:lnTo>
                  <a:pt x="300" y="336"/>
                </a:lnTo>
                <a:lnTo>
                  <a:pt x="299" y="335"/>
                </a:lnTo>
                <a:lnTo>
                  <a:pt x="299" y="335"/>
                </a:lnTo>
                <a:close/>
                <a:moveTo>
                  <a:pt x="365" y="210"/>
                </a:moveTo>
                <a:lnTo>
                  <a:pt x="365" y="210"/>
                </a:lnTo>
                <a:lnTo>
                  <a:pt x="365" y="210"/>
                </a:lnTo>
                <a:lnTo>
                  <a:pt x="365" y="210"/>
                </a:lnTo>
                <a:lnTo>
                  <a:pt x="365" y="221"/>
                </a:lnTo>
                <a:lnTo>
                  <a:pt x="365" y="221"/>
                </a:lnTo>
                <a:lnTo>
                  <a:pt x="368" y="226"/>
                </a:lnTo>
                <a:lnTo>
                  <a:pt x="368" y="226"/>
                </a:lnTo>
                <a:lnTo>
                  <a:pt x="368" y="226"/>
                </a:lnTo>
                <a:lnTo>
                  <a:pt x="368" y="226"/>
                </a:lnTo>
                <a:lnTo>
                  <a:pt x="368" y="221"/>
                </a:lnTo>
                <a:lnTo>
                  <a:pt x="368" y="221"/>
                </a:lnTo>
                <a:lnTo>
                  <a:pt x="365" y="210"/>
                </a:lnTo>
                <a:lnTo>
                  <a:pt x="365" y="210"/>
                </a:lnTo>
                <a:close/>
                <a:moveTo>
                  <a:pt x="87" y="382"/>
                </a:moveTo>
                <a:lnTo>
                  <a:pt x="87" y="382"/>
                </a:lnTo>
                <a:lnTo>
                  <a:pt x="87" y="382"/>
                </a:lnTo>
                <a:lnTo>
                  <a:pt x="87" y="382"/>
                </a:lnTo>
                <a:lnTo>
                  <a:pt x="95" y="380"/>
                </a:lnTo>
                <a:lnTo>
                  <a:pt x="95" y="380"/>
                </a:lnTo>
                <a:lnTo>
                  <a:pt x="94" y="376"/>
                </a:lnTo>
                <a:lnTo>
                  <a:pt x="94" y="376"/>
                </a:lnTo>
                <a:lnTo>
                  <a:pt x="87" y="382"/>
                </a:lnTo>
                <a:lnTo>
                  <a:pt x="87" y="382"/>
                </a:lnTo>
                <a:close/>
                <a:moveTo>
                  <a:pt x="48" y="338"/>
                </a:moveTo>
                <a:lnTo>
                  <a:pt x="48" y="338"/>
                </a:lnTo>
                <a:lnTo>
                  <a:pt x="48" y="338"/>
                </a:lnTo>
                <a:lnTo>
                  <a:pt x="48" y="338"/>
                </a:lnTo>
                <a:lnTo>
                  <a:pt x="49" y="336"/>
                </a:lnTo>
                <a:lnTo>
                  <a:pt x="49" y="336"/>
                </a:lnTo>
                <a:lnTo>
                  <a:pt x="51" y="335"/>
                </a:lnTo>
                <a:lnTo>
                  <a:pt x="51" y="335"/>
                </a:lnTo>
                <a:lnTo>
                  <a:pt x="49" y="330"/>
                </a:lnTo>
                <a:lnTo>
                  <a:pt x="49" y="330"/>
                </a:lnTo>
                <a:lnTo>
                  <a:pt x="49" y="328"/>
                </a:lnTo>
                <a:lnTo>
                  <a:pt x="49" y="328"/>
                </a:lnTo>
                <a:lnTo>
                  <a:pt x="48" y="330"/>
                </a:lnTo>
                <a:lnTo>
                  <a:pt x="48" y="331"/>
                </a:lnTo>
                <a:lnTo>
                  <a:pt x="48" y="331"/>
                </a:lnTo>
                <a:lnTo>
                  <a:pt x="48" y="338"/>
                </a:lnTo>
                <a:lnTo>
                  <a:pt x="48" y="338"/>
                </a:lnTo>
                <a:close/>
                <a:moveTo>
                  <a:pt x="325" y="54"/>
                </a:moveTo>
                <a:lnTo>
                  <a:pt x="325" y="54"/>
                </a:lnTo>
                <a:lnTo>
                  <a:pt x="325" y="52"/>
                </a:lnTo>
                <a:lnTo>
                  <a:pt x="325" y="52"/>
                </a:lnTo>
                <a:lnTo>
                  <a:pt x="318" y="59"/>
                </a:lnTo>
                <a:lnTo>
                  <a:pt x="318" y="59"/>
                </a:lnTo>
                <a:lnTo>
                  <a:pt x="322" y="62"/>
                </a:lnTo>
                <a:lnTo>
                  <a:pt x="322" y="62"/>
                </a:lnTo>
                <a:lnTo>
                  <a:pt x="325" y="54"/>
                </a:lnTo>
                <a:lnTo>
                  <a:pt x="325" y="54"/>
                </a:lnTo>
                <a:close/>
                <a:moveTo>
                  <a:pt x="373" y="123"/>
                </a:moveTo>
                <a:lnTo>
                  <a:pt x="373" y="123"/>
                </a:lnTo>
                <a:lnTo>
                  <a:pt x="374" y="130"/>
                </a:lnTo>
                <a:lnTo>
                  <a:pt x="376" y="136"/>
                </a:lnTo>
                <a:lnTo>
                  <a:pt x="376" y="136"/>
                </a:lnTo>
                <a:lnTo>
                  <a:pt x="376" y="134"/>
                </a:lnTo>
                <a:lnTo>
                  <a:pt x="376" y="134"/>
                </a:lnTo>
                <a:lnTo>
                  <a:pt x="376" y="131"/>
                </a:lnTo>
                <a:lnTo>
                  <a:pt x="376" y="131"/>
                </a:lnTo>
                <a:lnTo>
                  <a:pt x="376" y="126"/>
                </a:lnTo>
                <a:lnTo>
                  <a:pt x="376" y="126"/>
                </a:lnTo>
                <a:lnTo>
                  <a:pt x="376" y="123"/>
                </a:lnTo>
                <a:lnTo>
                  <a:pt x="376" y="123"/>
                </a:lnTo>
                <a:lnTo>
                  <a:pt x="373" y="123"/>
                </a:lnTo>
                <a:lnTo>
                  <a:pt x="373" y="123"/>
                </a:lnTo>
                <a:close/>
                <a:moveTo>
                  <a:pt x="70" y="415"/>
                </a:moveTo>
                <a:lnTo>
                  <a:pt x="70" y="415"/>
                </a:lnTo>
                <a:lnTo>
                  <a:pt x="84" y="418"/>
                </a:lnTo>
                <a:lnTo>
                  <a:pt x="84" y="418"/>
                </a:lnTo>
                <a:lnTo>
                  <a:pt x="83" y="417"/>
                </a:lnTo>
                <a:lnTo>
                  <a:pt x="79" y="415"/>
                </a:lnTo>
                <a:lnTo>
                  <a:pt x="79" y="415"/>
                </a:lnTo>
                <a:lnTo>
                  <a:pt x="70" y="415"/>
                </a:lnTo>
                <a:lnTo>
                  <a:pt x="70" y="415"/>
                </a:lnTo>
                <a:close/>
                <a:moveTo>
                  <a:pt x="365" y="125"/>
                </a:moveTo>
                <a:lnTo>
                  <a:pt x="365" y="125"/>
                </a:lnTo>
                <a:lnTo>
                  <a:pt x="366" y="128"/>
                </a:lnTo>
                <a:lnTo>
                  <a:pt x="366" y="130"/>
                </a:lnTo>
                <a:lnTo>
                  <a:pt x="366" y="130"/>
                </a:lnTo>
                <a:lnTo>
                  <a:pt x="366" y="133"/>
                </a:lnTo>
                <a:lnTo>
                  <a:pt x="366" y="133"/>
                </a:lnTo>
                <a:lnTo>
                  <a:pt x="368" y="133"/>
                </a:lnTo>
                <a:lnTo>
                  <a:pt x="368" y="133"/>
                </a:lnTo>
                <a:lnTo>
                  <a:pt x="370" y="128"/>
                </a:lnTo>
                <a:lnTo>
                  <a:pt x="370" y="128"/>
                </a:lnTo>
                <a:lnTo>
                  <a:pt x="370" y="125"/>
                </a:lnTo>
                <a:lnTo>
                  <a:pt x="370" y="125"/>
                </a:lnTo>
                <a:lnTo>
                  <a:pt x="365" y="125"/>
                </a:lnTo>
                <a:lnTo>
                  <a:pt x="365" y="125"/>
                </a:lnTo>
                <a:close/>
                <a:moveTo>
                  <a:pt x="283" y="21"/>
                </a:moveTo>
                <a:lnTo>
                  <a:pt x="283" y="21"/>
                </a:lnTo>
                <a:lnTo>
                  <a:pt x="283" y="27"/>
                </a:lnTo>
                <a:lnTo>
                  <a:pt x="283" y="27"/>
                </a:lnTo>
                <a:lnTo>
                  <a:pt x="289" y="21"/>
                </a:lnTo>
                <a:lnTo>
                  <a:pt x="289" y="21"/>
                </a:lnTo>
                <a:lnTo>
                  <a:pt x="283" y="21"/>
                </a:lnTo>
                <a:lnTo>
                  <a:pt x="283" y="21"/>
                </a:lnTo>
                <a:close/>
                <a:moveTo>
                  <a:pt x="15" y="316"/>
                </a:moveTo>
                <a:lnTo>
                  <a:pt x="15" y="316"/>
                </a:lnTo>
                <a:lnTo>
                  <a:pt x="18" y="333"/>
                </a:lnTo>
                <a:lnTo>
                  <a:pt x="18" y="333"/>
                </a:lnTo>
                <a:lnTo>
                  <a:pt x="18" y="333"/>
                </a:lnTo>
                <a:lnTo>
                  <a:pt x="18" y="333"/>
                </a:lnTo>
                <a:lnTo>
                  <a:pt x="18" y="317"/>
                </a:lnTo>
                <a:lnTo>
                  <a:pt x="18" y="317"/>
                </a:lnTo>
                <a:lnTo>
                  <a:pt x="15" y="316"/>
                </a:lnTo>
                <a:lnTo>
                  <a:pt x="15" y="316"/>
                </a:lnTo>
                <a:close/>
                <a:moveTo>
                  <a:pt x="330" y="37"/>
                </a:moveTo>
                <a:lnTo>
                  <a:pt x="330" y="37"/>
                </a:lnTo>
                <a:lnTo>
                  <a:pt x="335" y="33"/>
                </a:lnTo>
                <a:lnTo>
                  <a:pt x="335" y="33"/>
                </a:lnTo>
                <a:lnTo>
                  <a:pt x="329" y="30"/>
                </a:lnTo>
                <a:lnTo>
                  <a:pt x="329" y="30"/>
                </a:lnTo>
                <a:lnTo>
                  <a:pt x="327" y="33"/>
                </a:lnTo>
                <a:lnTo>
                  <a:pt x="327" y="33"/>
                </a:lnTo>
                <a:lnTo>
                  <a:pt x="330" y="35"/>
                </a:lnTo>
                <a:lnTo>
                  <a:pt x="330" y="35"/>
                </a:lnTo>
                <a:lnTo>
                  <a:pt x="330" y="37"/>
                </a:lnTo>
                <a:lnTo>
                  <a:pt x="330" y="37"/>
                </a:lnTo>
                <a:close/>
                <a:moveTo>
                  <a:pt x="105" y="398"/>
                </a:moveTo>
                <a:lnTo>
                  <a:pt x="105" y="398"/>
                </a:lnTo>
                <a:lnTo>
                  <a:pt x="101" y="395"/>
                </a:lnTo>
                <a:lnTo>
                  <a:pt x="100" y="395"/>
                </a:lnTo>
                <a:lnTo>
                  <a:pt x="100" y="395"/>
                </a:lnTo>
                <a:lnTo>
                  <a:pt x="100" y="398"/>
                </a:lnTo>
                <a:lnTo>
                  <a:pt x="100" y="399"/>
                </a:lnTo>
                <a:lnTo>
                  <a:pt x="100" y="399"/>
                </a:lnTo>
                <a:lnTo>
                  <a:pt x="103" y="399"/>
                </a:lnTo>
                <a:lnTo>
                  <a:pt x="103" y="399"/>
                </a:lnTo>
                <a:lnTo>
                  <a:pt x="105" y="398"/>
                </a:lnTo>
                <a:lnTo>
                  <a:pt x="105" y="398"/>
                </a:lnTo>
                <a:close/>
                <a:moveTo>
                  <a:pt x="396" y="219"/>
                </a:moveTo>
                <a:lnTo>
                  <a:pt x="396" y="219"/>
                </a:lnTo>
                <a:lnTo>
                  <a:pt x="396" y="218"/>
                </a:lnTo>
                <a:lnTo>
                  <a:pt x="398" y="218"/>
                </a:lnTo>
                <a:lnTo>
                  <a:pt x="398" y="218"/>
                </a:lnTo>
                <a:lnTo>
                  <a:pt x="398" y="205"/>
                </a:lnTo>
                <a:lnTo>
                  <a:pt x="398" y="205"/>
                </a:lnTo>
                <a:lnTo>
                  <a:pt x="396" y="204"/>
                </a:lnTo>
                <a:lnTo>
                  <a:pt x="396" y="204"/>
                </a:lnTo>
                <a:lnTo>
                  <a:pt x="396" y="207"/>
                </a:lnTo>
                <a:lnTo>
                  <a:pt x="396" y="207"/>
                </a:lnTo>
                <a:lnTo>
                  <a:pt x="396" y="215"/>
                </a:lnTo>
                <a:lnTo>
                  <a:pt x="396" y="215"/>
                </a:lnTo>
                <a:lnTo>
                  <a:pt x="396" y="219"/>
                </a:lnTo>
                <a:lnTo>
                  <a:pt x="396" y="219"/>
                </a:lnTo>
                <a:close/>
                <a:moveTo>
                  <a:pt x="381" y="245"/>
                </a:moveTo>
                <a:lnTo>
                  <a:pt x="381" y="245"/>
                </a:lnTo>
                <a:lnTo>
                  <a:pt x="379" y="245"/>
                </a:lnTo>
                <a:lnTo>
                  <a:pt x="379" y="245"/>
                </a:lnTo>
                <a:lnTo>
                  <a:pt x="381" y="264"/>
                </a:lnTo>
                <a:lnTo>
                  <a:pt x="381" y="264"/>
                </a:lnTo>
                <a:lnTo>
                  <a:pt x="382" y="264"/>
                </a:lnTo>
                <a:lnTo>
                  <a:pt x="382" y="264"/>
                </a:lnTo>
                <a:lnTo>
                  <a:pt x="382" y="264"/>
                </a:lnTo>
                <a:lnTo>
                  <a:pt x="382" y="264"/>
                </a:lnTo>
                <a:lnTo>
                  <a:pt x="381" y="245"/>
                </a:lnTo>
                <a:lnTo>
                  <a:pt x="381" y="245"/>
                </a:lnTo>
                <a:close/>
                <a:moveTo>
                  <a:pt x="27" y="120"/>
                </a:moveTo>
                <a:lnTo>
                  <a:pt x="27" y="120"/>
                </a:lnTo>
                <a:lnTo>
                  <a:pt x="26" y="120"/>
                </a:lnTo>
                <a:lnTo>
                  <a:pt x="26" y="120"/>
                </a:lnTo>
                <a:lnTo>
                  <a:pt x="24" y="123"/>
                </a:lnTo>
                <a:lnTo>
                  <a:pt x="24" y="123"/>
                </a:lnTo>
                <a:lnTo>
                  <a:pt x="24" y="128"/>
                </a:lnTo>
                <a:lnTo>
                  <a:pt x="24" y="128"/>
                </a:lnTo>
                <a:lnTo>
                  <a:pt x="24" y="130"/>
                </a:lnTo>
                <a:lnTo>
                  <a:pt x="24" y="130"/>
                </a:lnTo>
                <a:lnTo>
                  <a:pt x="26" y="125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144" y="402"/>
                </a:moveTo>
                <a:lnTo>
                  <a:pt x="144" y="402"/>
                </a:lnTo>
                <a:lnTo>
                  <a:pt x="141" y="398"/>
                </a:lnTo>
                <a:lnTo>
                  <a:pt x="141" y="398"/>
                </a:lnTo>
                <a:lnTo>
                  <a:pt x="139" y="398"/>
                </a:lnTo>
                <a:lnTo>
                  <a:pt x="139" y="398"/>
                </a:lnTo>
                <a:lnTo>
                  <a:pt x="139" y="402"/>
                </a:lnTo>
                <a:lnTo>
                  <a:pt x="139" y="402"/>
                </a:lnTo>
                <a:lnTo>
                  <a:pt x="144" y="402"/>
                </a:lnTo>
                <a:lnTo>
                  <a:pt x="144" y="402"/>
                </a:lnTo>
                <a:close/>
                <a:moveTo>
                  <a:pt x="60" y="338"/>
                </a:moveTo>
                <a:lnTo>
                  <a:pt x="60" y="338"/>
                </a:lnTo>
                <a:lnTo>
                  <a:pt x="59" y="338"/>
                </a:lnTo>
                <a:lnTo>
                  <a:pt x="59" y="338"/>
                </a:lnTo>
                <a:lnTo>
                  <a:pt x="56" y="341"/>
                </a:lnTo>
                <a:lnTo>
                  <a:pt x="56" y="341"/>
                </a:lnTo>
                <a:lnTo>
                  <a:pt x="56" y="343"/>
                </a:lnTo>
                <a:lnTo>
                  <a:pt x="56" y="343"/>
                </a:lnTo>
                <a:lnTo>
                  <a:pt x="56" y="347"/>
                </a:lnTo>
                <a:lnTo>
                  <a:pt x="56" y="347"/>
                </a:lnTo>
                <a:lnTo>
                  <a:pt x="57" y="347"/>
                </a:lnTo>
                <a:lnTo>
                  <a:pt x="57" y="347"/>
                </a:lnTo>
                <a:lnTo>
                  <a:pt x="60" y="338"/>
                </a:lnTo>
                <a:lnTo>
                  <a:pt x="60" y="338"/>
                </a:lnTo>
                <a:close/>
                <a:moveTo>
                  <a:pt x="51" y="401"/>
                </a:moveTo>
                <a:lnTo>
                  <a:pt x="51" y="401"/>
                </a:lnTo>
                <a:lnTo>
                  <a:pt x="49" y="398"/>
                </a:lnTo>
                <a:lnTo>
                  <a:pt x="49" y="398"/>
                </a:lnTo>
                <a:lnTo>
                  <a:pt x="46" y="395"/>
                </a:lnTo>
                <a:lnTo>
                  <a:pt x="46" y="395"/>
                </a:lnTo>
                <a:lnTo>
                  <a:pt x="46" y="401"/>
                </a:lnTo>
                <a:lnTo>
                  <a:pt x="46" y="401"/>
                </a:lnTo>
                <a:lnTo>
                  <a:pt x="51" y="401"/>
                </a:lnTo>
                <a:lnTo>
                  <a:pt x="51" y="401"/>
                </a:lnTo>
                <a:close/>
                <a:moveTo>
                  <a:pt x="291" y="126"/>
                </a:moveTo>
                <a:lnTo>
                  <a:pt x="291" y="126"/>
                </a:lnTo>
                <a:lnTo>
                  <a:pt x="288" y="125"/>
                </a:lnTo>
                <a:lnTo>
                  <a:pt x="284" y="123"/>
                </a:lnTo>
                <a:lnTo>
                  <a:pt x="284" y="123"/>
                </a:lnTo>
                <a:lnTo>
                  <a:pt x="283" y="125"/>
                </a:lnTo>
                <a:lnTo>
                  <a:pt x="280" y="126"/>
                </a:lnTo>
                <a:lnTo>
                  <a:pt x="280" y="126"/>
                </a:lnTo>
                <a:lnTo>
                  <a:pt x="281" y="126"/>
                </a:lnTo>
                <a:lnTo>
                  <a:pt x="281" y="126"/>
                </a:lnTo>
                <a:lnTo>
                  <a:pt x="281" y="126"/>
                </a:lnTo>
                <a:lnTo>
                  <a:pt x="289" y="126"/>
                </a:lnTo>
                <a:lnTo>
                  <a:pt x="289" y="126"/>
                </a:lnTo>
                <a:lnTo>
                  <a:pt x="291" y="126"/>
                </a:lnTo>
                <a:lnTo>
                  <a:pt x="291" y="126"/>
                </a:lnTo>
                <a:close/>
                <a:moveTo>
                  <a:pt x="385" y="341"/>
                </a:moveTo>
                <a:lnTo>
                  <a:pt x="385" y="341"/>
                </a:lnTo>
                <a:lnTo>
                  <a:pt x="385" y="350"/>
                </a:lnTo>
                <a:lnTo>
                  <a:pt x="385" y="350"/>
                </a:lnTo>
                <a:lnTo>
                  <a:pt x="387" y="347"/>
                </a:lnTo>
                <a:lnTo>
                  <a:pt x="389" y="341"/>
                </a:lnTo>
                <a:lnTo>
                  <a:pt x="389" y="341"/>
                </a:lnTo>
                <a:lnTo>
                  <a:pt x="385" y="341"/>
                </a:lnTo>
                <a:lnTo>
                  <a:pt x="385" y="341"/>
                </a:lnTo>
                <a:close/>
                <a:moveTo>
                  <a:pt x="29" y="95"/>
                </a:moveTo>
                <a:lnTo>
                  <a:pt x="29" y="95"/>
                </a:lnTo>
                <a:lnTo>
                  <a:pt x="29" y="95"/>
                </a:lnTo>
                <a:lnTo>
                  <a:pt x="29" y="95"/>
                </a:lnTo>
                <a:lnTo>
                  <a:pt x="30" y="92"/>
                </a:lnTo>
                <a:lnTo>
                  <a:pt x="30" y="92"/>
                </a:lnTo>
                <a:lnTo>
                  <a:pt x="32" y="89"/>
                </a:lnTo>
                <a:lnTo>
                  <a:pt x="32" y="84"/>
                </a:lnTo>
                <a:lnTo>
                  <a:pt x="32" y="84"/>
                </a:lnTo>
                <a:lnTo>
                  <a:pt x="32" y="82"/>
                </a:lnTo>
                <a:lnTo>
                  <a:pt x="32" y="82"/>
                </a:lnTo>
                <a:lnTo>
                  <a:pt x="29" y="95"/>
                </a:lnTo>
                <a:lnTo>
                  <a:pt x="29" y="95"/>
                </a:lnTo>
                <a:close/>
                <a:moveTo>
                  <a:pt x="15" y="336"/>
                </a:moveTo>
                <a:lnTo>
                  <a:pt x="15" y="336"/>
                </a:lnTo>
                <a:lnTo>
                  <a:pt x="15" y="346"/>
                </a:lnTo>
                <a:lnTo>
                  <a:pt x="15" y="352"/>
                </a:lnTo>
                <a:lnTo>
                  <a:pt x="15" y="352"/>
                </a:lnTo>
                <a:lnTo>
                  <a:pt x="16" y="352"/>
                </a:lnTo>
                <a:lnTo>
                  <a:pt x="16" y="350"/>
                </a:lnTo>
                <a:lnTo>
                  <a:pt x="16" y="350"/>
                </a:lnTo>
                <a:lnTo>
                  <a:pt x="15" y="346"/>
                </a:lnTo>
                <a:lnTo>
                  <a:pt x="15" y="346"/>
                </a:lnTo>
                <a:lnTo>
                  <a:pt x="15" y="336"/>
                </a:lnTo>
                <a:lnTo>
                  <a:pt x="15" y="336"/>
                </a:lnTo>
                <a:close/>
                <a:moveTo>
                  <a:pt x="120" y="137"/>
                </a:moveTo>
                <a:lnTo>
                  <a:pt x="120" y="137"/>
                </a:lnTo>
                <a:lnTo>
                  <a:pt x="142" y="136"/>
                </a:lnTo>
                <a:lnTo>
                  <a:pt x="142" y="136"/>
                </a:lnTo>
                <a:lnTo>
                  <a:pt x="131" y="136"/>
                </a:lnTo>
                <a:lnTo>
                  <a:pt x="120" y="137"/>
                </a:lnTo>
                <a:lnTo>
                  <a:pt x="120" y="137"/>
                </a:lnTo>
                <a:close/>
                <a:moveTo>
                  <a:pt x="54" y="379"/>
                </a:moveTo>
                <a:lnTo>
                  <a:pt x="54" y="379"/>
                </a:lnTo>
                <a:lnTo>
                  <a:pt x="56" y="382"/>
                </a:lnTo>
                <a:lnTo>
                  <a:pt x="56" y="382"/>
                </a:lnTo>
                <a:lnTo>
                  <a:pt x="57" y="384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77"/>
                </a:lnTo>
                <a:lnTo>
                  <a:pt x="59" y="377"/>
                </a:lnTo>
                <a:lnTo>
                  <a:pt x="59" y="376"/>
                </a:lnTo>
                <a:lnTo>
                  <a:pt x="59" y="376"/>
                </a:lnTo>
                <a:lnTo>
                  <a:pt x="54" y="379"/>
                </a:lnTo>
                <a:lnTo>
                  <a:pt x="54" y="379"/>
                </a:lnTo>
                <a:close/>
                <a:moveTo>
                  <a:pt x="288" y="407"/>
                </a:moveTo>
                <a:lnTo>
                  <a:pt x="288" y="407"/>
                </a:lnTo>
                <a:lnTo>
                  <a:pt x="280" y="410"/>
                </a:lnTo>
                <a:lnTo>
                  <a:pt x="280" y="410"/>
                </a:lnTo>
                <a:lnTo>
                  <a:pt x="280" y="412"/>
                </a:lnTo>
                <a:lnTo>
                  <a:pt x="280" y="412"/>
                </a:lnTo>
                <a:lnTo>
                  <a:pt x="286" y="410"/>
                </a:lnTo>
                <a:lnTo>
                  <a:pt x="286" y="410"/>
                </a:lnTo>
                <a:lnTo>
                  <a:pt x="288" y="407"/>
                </a:lnTo>
                <a:lnTo>
                  <a:pt x="288" y="407"/>
                </a:lnTo>
                <a:close/>
                <a:moveTo>
                  <a:pt x="70" y="354"/>
                </a:moveTo>
                <a:lnTo>
                  <a:pt x="70" y="354"/>
                </a:lnTo>
                <a:lnTo>
                  <a:pt x="67" y="354"/>
                </a:lnTo>
                <a:lnTo>
                  <a:pt x="67" y="354"/>
                </a:lnTo>
                <a:lnTo>
                  <a:pt x="67" y="357"/>
                </a:lnTo>
                <a:lnTo>
                  <a:pt x="67" y="357"/>
                </a:lnTo>
                <a:lnTo>
                  <a:pt x="67" y="357"/>
                </a:lnTo>
                <a:lnTo>
                  <a:pt x="67" y="357"/>
                </a:lnTo>
                <a:lnTo>
                  <a:pt x="70" y="358"/>
                </a:lnTo>
                <a:lnTo>
                  <a:pt x="70" y="361"/>
                </a:lnTo>
                <a:lnTo>
                  <a:pt x="70" y="361"/>
                </a:lnTo>
                <a:lnTo>
                  <a:pt x="70" y="363"/>
                </a:lnTo>
                <a:lnTo>
                  <a:pt x="70" y="363"/>
                </a:lnTo>
                <a:lnTo>
                  <a:pt x="71" y="363"/>
                </a:lnTo>
                <a:lnTo>
                  <a:pt x="71" y="361"/>
                </a:lnTo>
                <a:lnTo>
                  <a:pt x="71" y="361"/>
                </a:lnTo>
                <a:lnTo>
                  <a:pt x="70" y="357"/>
                </a:lnTo>
                <a:lnTo>
                  <a:pt x="70" y="357"/>
                </a:lnTo>
                <a:lnTo>
                  <a:pt x="70" y="354"/>
                </a:lnTo>
                <a:lnTo>
                  <a:pt x="70" y="354"/>
                </a:lnTo>
                <a:close/>
                <a:moveTo>
                  <a:pt x="120" y="406"/>
                </a:moveTo>
                <a:lnTo>
                  <a:pt x="120" y="406"/>
                </a:lnTo>
                <a:lnTo>
                  <a:pt x="120" y="404"/>
                </a:lnTo>
                <a:lnTo>
                  <a:pt x="120" y="404"/>
                </a:lnTo>
                <a:lnTo>
                  <a:pt x="119" y="402"/>
                </a:lnTo>
                <a:lnTo>
                  <a:pt x="119" y="402"/>
                </a:lnTo>
                <a:lnTo>
                  <a:pt x="112" y="404"/>
                </a:lnTo>
                <a:lnTo>
                  <a:pt x="112" y="404"/>
                </a:lnTo>
                <a:lnTo>
                  <a:pt x="112" y="406"/>
                </a:lnTo>
                <a:lnTo>
                  <a:pt x="112" y="406"/>
                </a:lnTo>
                <a:lnTo>
                  <a:pt x="120" y="406"/>
                </a:lnTo>
                <a:lnTo>
                  <a:pt x="120" y="406"/>
                </a:lnTo>
                <a:close/>
                <a:moveTo>
                  <a:pt x="71" y="35"/>
                </a:move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8" y="35"/>
                </a:lnTo>
                <a:lnTo>
                  <a:pt x="78" y="35"/>
                </a:lnTo>
                <a:lnTo>
                  <a:pt x="78" y="30"/>
                </a:lnTo>
                <a:lnTo>
                  <a:pt x="78" y="30"/>
                </a:lnTo>
                <a:lnTo>
                  <a:pt x="71" y="35"/>
                </a:lnTo>
                <a:lnTo>
                  <a:pt x="71" y="35"/>
                </a:lnTo>
                <a:close/>
                <a:moveTo>
                  <a:pt x="288" y="73"/>
                </a:moveTo>
                <a:lnTo>
                  <a:pt x="288" y="73"/>
                </a:lnTo>
                <a:lnTo>
                  <a:pt x="289" y="70"/>
                </a:lnTo>
                <a:lnTo>
                  <a:pt x="289" y="70"/>
                </a:lnTo>
                <a:lnTo>
                  <a:pt x="288" y="60"/>
                </a:lnTo>
                <a:lnTo>
                  <a:pt x="288" y="60"/>
                </a:lnTo>
                <a:lnTo>
                  <a:pt x="288" y="54"/>
                </a:lnTo>
                <a:lnTo>
                  <a:pt x="288" y="54"/>
                </a:lnTo>
                <a:lnTo>
                  <a:pt x="288" y="63"/>
                </a:lnTo>
                <a:lnTo>
                  <a:pt x="288" y="73"/>
                </a:lnTo>
                <a:lnTo>
                  <a:pt x="288" y="73"/>
                </a:lnTo>
                <a:close/>
                <a:moveTo>
                  <a:pt x="289" y="96"/>
                </a:moveTo>
                <a:lnTo>
                  <a:pt x="289" y="96"/>
                </a:lnTo>
                <a:lnTo>
                  <a:pt x="289" y="90"/>
                </a:lnTo>
                <a:lnTo>
                  <a:pt x="291" y="84"/>
                </a:lnTo>
                <a:lnTo>
                  <a:pt x="291" y="84"/>
                </a:lnTo>
                <a:lnTo>
                  <a:pt x="289" y="85"/>
                </a:lnTo>
                <a:lnTo>
                  <a:pt x="289" y="85"/>
                </a:lnTo>
                <a:lnTo>
                  <a:pt x="288" y="92"/>
                </a:lnTo>
                <a:lnTo>
                  <a:pt x="289" y="96"/>
                </a:lnTo>
                <a:lnTo>
                  <a:pt x="289" y="96"/>
                </a:lnTo>
                <a:close/>
                <a:moveTo>
                  <a:pt x="267" y="407"/>
                </a:moveTo>
                <a:lnTo>
                  <a:pt x="267" y="407"/>
                </a:lnTo>
                <a:lnTo>
                  <a:pt x="270" y="407"/>
                </a:lnTo>
                <a:lnTo>
                  <a:pt x="270" y="410"/>
                </a:lnTo>
                <a:lnTo>
                  <a:pt x="270" y="410"/>
                </a:lnTo>
                <a:lnTo>
                  <a:pt x="273" y="409"/>
                </a:lnTo>
                <a:lnTo>
                  <a:pt x="273" y="409"/>
                </a:lnTo>
                <a:lnTo>
                  <a:pt x="270" y="406"/>
                </a:lnTo>
                <a:lnTo>
                  <a:pt x="270" y="406"/>
                </a:lnTo>
                <a:lnTo>
                  <a:pt x="270" y="404"/>
                </a:lnTo>
                <a:lnTo>
                  <a:pt x="267" y="404"/>
                </a:lnTo>
                <a:lnTo>
                  <a:pt x="267" y="404"/>
                </a:lnTo>
                <a:lnTo>
                  <a:pt x="267" y="407"/>
                </a:lnTo>
                <a:lnTo>
                  <a:pt x="267" y="407"/>
                </a:lnTo>
                <a:close/>
                <a:moveTo>
                  <a:pt x="256" y="421"/>
                </a:moveTo>
                <a:lnTo>
                  <a:pt x="256" y="421"/>
                </a:lnTo>
                <a:lnTo>
                  <a:pt x="256" y="420"/>
                </a:lnTo>
                <a:lnTo>
                  <a:pt x="254" y="420"/>
                </a:lnTo>
                <a:lnTo>
                  <a:pt x="254" y="420"/>
                </a:lnTo>
                <a:lnTo>
                  <a:pt x="251" y="420"/>
                </a:lnTo>
                <a:lnTo>
                  <a:pt x="251" y="420"/>
                </a:lnTo>
                <a:lnTo>
                  <a:pt x="245" y="421"/>
                </a:lnTo>
                <a:lnTo>
                  <a:pt x="245" y="421"/>
                </a:lnTo>
                <a:lnTo>
                  <a:pt x="245" y="421"/>
                </a:lnTo>
                <a:lnTo>
                  <a:pt x="245" y="423"/>
                </a:lnTo>
                <a:lnTo>
                  <a:pt x="245" y="423"/>
                </a:lnTo>
                <a:lnTo>
                  <a:pt x="256" y="421"/>
                </a:lnTo>
                <a:lnTo>
                  <a:pt x="256" y="421"/>
                </a:lnTo>
                <a:close/>
                <a:moveTo>
                  <a:pt x="297" y="415"/>
                </a:moveTo>
                <a:lnTo>
                  <a:pt x="297" y="415"/>
                </a:lnTo>
                <a:lnTo>
                  <a:pt x="289" y="415"/>
                </a:lnTo>
                <a:lnTo>
                  <a:pt x="289" y="415"/>
                </a:lnTo>
                <a:lnTo>
                  <a:pt x="289" y="418"/>
                </a:lnTo>
                <a:lnTo>
                  <a:pt x="289" y="418"/>
                </a:lnTo>
                <a:lnTo>
                  <a:pt x="297" y="417"/>
                </a:lnTo>
                <a:lnTo>
                  <a:pt x="297" y="417"/>
                </a:lnTo>
                <a:lnTo>
                  <a:pt x="297" y="415"/>
                </a:lnTo>
                <a:lnTo>
                  <a:pt x="297" y="415"/>
                </a:lnTo>
                <a:close/>
                <a:moveTo>
                  <a:pt x="141" y="22"/>
                </a:moveTo>
                <a:lnTo>
                  <a:pt x="141" y="22"/>
                </a:lnTo>
                <a:lnTo>
                  <a:pt x="142" y="32"/>
                </a:lnTo>
                <a:lnTo>
                  <a:pt x="142" y="32"/>
                </a:lnTo>
                <a:lnTo>
                  <a:pt x="142" y="32"/>
                </a:lnTo>
                <a:lnTo>
                  <a:pt x="142" y="32"/>
                </a:lnTo>
                <a:lnTo>
                  <a:pt x="144" y="22"/>
                </a:lnTo>
                <a:lnTo>
                  <a:pt x="144" y="22"/>
                </a:lnTo>
                <a:lnTo>
                  <a:pt x="144" y="22"/>
                </a:lnTo>
                <a:lnTo>
                  <a:pt x="144" y="22"/>
                </a:lnTo>
                <a:lnTo>
                  <a:pt x="141" y="22"/>
                </a:lnTo>
                <a:lnTo>
                  <a:pt x="141" y="22"/>
                </a:lnTo>
                <a:close/>
                <a:moveTo>
                  <a:pt x="27" y="339"/>
                </a:moveTo>
                <a:lnTo>
                  <a:pt x="27" y="339"/>
                </a:lnTo>
                <a:lnTo>
                  <a:pt x="26" y="339"/>
                </a:lnTo>
                <a:lnTo>
                  <a:pt x="26" y="339"/>
                </a:lnTo>
                <a:lnTo>
                  <a:pt x="27" y="347"/>
                </a:lnTo>
                <a:lnTo>
                  <a:pt x="27" y="347"/>
                </a:lnTo>
                <a:lnTo>
                  <a:pt x="29" y="347"/>
                </a:lnTo>
                <a:lnTo>
                  <a:pt x="29" y="346"/>
                </a:lnTo>
                <a:lnTo>
                  <a:pt x="29" y="346"/>
                </a:lnTo>
                <a:lnTo>
                  <a:pt x="27" y="339"/>
                </a:lnTo>
                <a:lnTo>
                  <a:pt x="27" y="339"/>
                </a:lnTo>
                <a:close/>
                <a:moveTo>
                  <a:pt x="311" y="404"/>
                </a:moveTo>
                <a:lnTo>
                  <a:pt x="311" y="404"/>
                </a:lnTo>
                <a:lnTo>
                  <a:pt x="313" y="404"/>
                </a:lnTo>
                <a:lnTo>
                  <a:pt x="314" y="404"/>
                </a:lnTo>
                <a:lnTo>
                  <a:pt x="314" y="404"/>
                </a:lnTo>
                <a:lnTo>
                  <a:pt x="319" y="401"/>
                </a:lnTo>
                <a:lnTo>
                  <a:pt x="319" y="401"/>
                </a:lnTo>
                <a:lnTo>
                  <a:pt x="314" y="401"/>
                </a:lnTo>
                <a:lnTo>
                  <a:pt x="314" y="401"/>
                </a:lnTo>
                <a:lnTo>
                  <a:pt x="313" y="401"/>
                </a:lnTo>
                <a:lnTo>
                  <a:pt x="311" y="402"/>
                </a:lnTo>
                <a:lnTo>
                  <a:pt x="311" y="402"/>
                </a:lnTo>
                <a:lnTo>
                  <a:pt x="311" y="404"/>
                </a:lnTo>
                <a:lnTo>
                  <a:pt x="311" y="404"/>
                </a:lnTo>
                <a:close/>
                <a:moveTo>
                  <a:pt x="366" y="96"/>
                </a:moveTo>
                <a:lnTo>
                  <a:pt x="366" y="96"/>
                </a:lnTo>
                <a:lnTo>
                  <a:pt x="365" y="96"/>
                </a:lnTo>
                <a:lnTo>
                  <a:pt x="365" y="96"/>
                </a:lnTo>
                <a:lnTo>
                  <a:pt x="365" y="104"/>
                </a:lnTo>
                <a:lnTo>
                  <a:pt x="365" y="104"/>
                </a:lnTo>
                <a:lnTo>
                  <a:pt x="368" y="104"/>
                </a:lnTo>
                <a:lnTo>
                  <a:pt x="368" y="104"/>
                </a:lnTo>
                <a:lnTo>
                  <a:pt x="366" y="96"/>
                </a:lnTo>
                <a:lnTo>
                  <a:pt x="366" y="96"/>
                </a:lnTo>
                <a:close/>
                <a:moveTo>
                  <a:pt x="24" y="207"/>
                </a:moveTo>
                <a:lnTo>
                  <a:pt x="24" y="207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6" y="196"/>
                </a:lnTo>
                <a:lnTo>
                  <a:pt x="26" y="196"/>
                </a:lnTo>
                <a:lnTo>
                  <a:pt x="24" y="196"/>
                </a:lnTo>
                <a:lnTo>
                  <a:pt x="24" y="196"/>
                </a:lnTo>
                <a:lnTo>
                  <a:pt x="24" y="197"/>
                </a:lnTo>
                <a:lnTo>
                  <a:pt x="23" y="199"/>
                </a:lnTo>
                <a:lnTo>
                  <a:pt x="23" y="199"/>
                </a:lnTo>
                <a:lnTo>
                  <a:pt x="24" y="205"/>
                </a:lnTo>
                <a:lnTo>
                  <a:pt x="24" y="205"/>
                </a:lnTo>
                <a:lnTo>
                  <a:pt x="24" y="207"/>
                </a:lnTo>
                <a:lnTo>
                  <a:pt x="24" y="207"/>
                </a:lnTo>
                <a:close/>
                <a:moveTo>
                  <a:pt x="359" y="336"/>
                </a:moveTo>
                <a:lnTo>
                  <a:pt x="359" y="336"/>
                </a:lnTo>
                <a:lnTo>
                  <a:pt x="363" y="331"/>
                </a:lnTo>
                <a:lnTo>
                  <a:pt x="363" y="331"/>
                </a:lnTo>
                <a:lnTo>
                  <a:pt x="363" y="330"/>
                </a:lnTo>
                <a:lnTo>
                  <a:pt x="363" y="330"/>
                </a:lnTo>
                <a:lnTo>
                  <a:pt x="359" y="331"/>
                </a:lnTo>
                <a:lnTo>
                  <a:pt x="359" y="331"/>
                </a:lnTo>
                <a:lnTo>
                  <a:pt x="359" y="335"/>
                </a:lnTo>
                <a:lnTo>
                  <a:pt x="359" y="336"/>
                </a:lnTo>
                <a:lnTo>
                  <a:pt x="359" y="336"/>
                </a:lnTo>
                <a:close/>
                <a:moveTo>
                  <a:pt x="89" y="404"/>
                </a:moveTo>
                <a:lnTo>
                  <a:pt x="89" y="404"/>
                </a:lnTo>
                <a:lnTo>
                  <a:pt x="89" y="404"/>
                </a:lnTo>
                <a:lnTo>
                  <a:pt x="89" y="404"/>
                </a:lnTo>
                <a:lnTo>
                  <a:pt x="89" y="406"/>
                </a:lnTo>
                <a:lnTo>
                  <a:pt x="89" y="406"/>
                </a:lnTo>
                <a:lnTo>
                  <a:pt x="100" y="406"/>
                </a:lnTo>
                <a:lnTo>
                  <a:pt x="100" y="406"/>
                </a:lnTo>
                <a:lnTo>
                  <a:pt x="101" y="406"/>
                </a:lnTo>
                <a:lnTo>
                  <a:pt x="101" y="404"/>
                </a:lnTo>
                <a:lnTo>
                  <a:pt x="101" y="404"/>
                </a:lnTo>
                <a:lnTo>
                  <a:pt x="89" y="404"/>
                </a:lnTo>
                <a:lnTo>
                  <a:pt x="89" y="404"/>
                </a:lnTo>
                <a:close/>
                <a:moveTo>
                  <a:pt x="343" y="399"/>
                </a:moveTo>
                <a:lnTo>
                  <a:pt x="343" y="399"/>
                </a:lnTo>
                <a:lnTo>
                  <a:pt x="349" y="396"/>
                </a:lnTo>
                <a:lnTo>
                  <a:pt x="355" y="395"/>
                </a:lnTo>
                <a:lnTo>
                  <a:pt x="355" y="395"/>
                </a:lnTo>
                <a:lnTo>
                  <a:pt x="348" y="396"/>
                </a:lnTo>
                <a:lnTo>
                  <a:pt x="348" y="396"/>
                </a:lnTo>
                <a:lnTo>
                  <a:pt x="343" y="399"/>
                </a:lnTo>
                <a:lnTo>
                  <a:pt x="343" y="399"/>
                </a:lnTo>
                <a:close/>
                <a:moveTo>
                  <a:pt x="73" y="100"/>
                </a:moveTo>
                <a:lnTo>
                  <a:pt x="73" y="100"/>
                </a:lnTo>
                <a:lnTo>
                  <a:pt x="75" y="93"/>
                </a:lnTo>
                <a:lnTo>
                  <a:pt x="75" y="93"/>
                </a:lnTo>
                <a:lnTo>
                  <a:pt x="71" y="93"/>
                </a:lnTo>
                <a:lnTo>
                  <a:pt x="71" y="93"/>
                </a:lnTo>
                <a:lnTo>
                  <a:pt x="70" y="96"/>
                </a:lnTo>
                <a:lnTo>
                  <a:pt x="70" y="96"/>
                </a:lnTo>
                <a:lnTo>
                  <a:pt x="70" y="100"/>
                </a:lnTo>
                <a:lnTo>
                  <a:pt x="71" y="100"/>
                </a:lnTo>
                <a:lnTo>
                  <a:pt x="71" y="100"/>
                </a:lnTo>
                <a:lnTo>
                  <a:pt x="73" y="100"/>
                </a:lnTo>
                <a:lnTo>
                  <a:pt x="73" y="100"/>
                </a:lnTo>
                <a:close/>
                <a:moveTo>
                  <a:pt x="349" y="313"/>
                </a:moveTo>
                <a:lnTo>
                  <a:pt x="349" y="313"/>
                </a:lnTo>
                <a:lnTo>
                  <a:pt x="351" y="317"/>
                </a:lnTo>
                <a:lnTo>
                  <a:pt x="351" y="317"/>
                </a:lnTo>
                <a:lnTo>
                  <a:pt x="354" y="316"/>
                </a:lnTo>
                <a:lnTo>
                  <a:pt x="354" y="316"/>
                </a:lnTo>
                <a:lnTo>
                  <a:pt x="354" y="313"/>
                </a:lnTo>
                <a:lnTo>
                  <a:pt x="354" y="313"/>
                </a:lnTo>
                <a:lnTo>
                  <a:pt x="352" y="313"/>
                </a:lnTo>
                <a:lnTo>
                  <a:pt x="349" y="313"/>
                </a:lnTo>
                <a:lnTo>
                  <a:pt x="349" y="313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71" y="49"/>
                </a:lnTo>
                <a:lnTo>
                  <a:pt x="71" y="49"/>
                </a:lnTo>
                <a:lnTo>
                  <a:pt x="75" y="46"/>
                </a:lnTo>
                <a:lnTo>
                  <a:pt x="75" y="46"/>
                </a:lnTo>
                <a:lnTo>
                  <a:pt x="76" y="44"/>
                </a:lnTo>
                <a:lnTo>
                  <a:pt x="76" y="41"/>
                </a:lnTo>
                <a:lnTo>
                  <a:pt x="76" y="41"/>
                </a:lnTo>
                <a:lnTo>
                  <a:pt x="70" y="46"/>
                </a:lnTo>
                <a:lnTo>
                  <a:pt x="70" y="46"/>
                </a:lnTo>
                <a:close/>
                <a:moveTo>
                  <a:pt x="46" y="141"/>
                </a:moveTo>
                <a:lnTo>
                  <a:pt x="46" y="141"/>
                </a:lnTo>
                <a:lnTo>
                  <a:pt x="46" y="136"/>
                </a:lnTo>
                <a:lnTo>
                  <a:pt x="45" y="131"/>
                </a:lnTo>
                <a:lnTo>
                  <a:pt x="45" y="131"/>
                </a:lnTo>
                <a:lnTo>
                  <a:pt x="45" y="136"/>
                </a:lnTo>
                <a:lnTo>
                  <a:pt x="45" y="141"/>
                </a:lnTo>
                <a:lnTo>
                  <a:pt x="45" y="141"/>
                </a:lnTo>
                <a:lnTo>
                  <a:pt x="46" y="141"/>
                </a:lnTo>
                <a:lnTo>
                  <a:pt x="46" y="141"/>
                </a:lnTo>
                <a:close/>
                <a:moveTo>
                  <a:pt x="43" y="92"/>
                </a:move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6" y="82"/>
                </a:lnTo>
                <a:lnTo>
                  <a:pt x="46" y="82"/>
                </a:lnTo>
                <a:lnTo>
                  <a:pt x="46" y="78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3" y="92"/>
                </a:lnTo>
                <a:lnTo>
                  <a:pt x="43" y="92"/>
                </a:lnTo>
                <a:close/>
                <a:moveTo>
                  <a:pt x="90" y="387"/>
                </a:moveTo>
                <a:lnTo>
                  <a:pt x="90" y="387"/>
                </a:lnTo>
                <a:lnTo>
                  <a:pt x="92" y="388"/>
                </a:lnTo>
                <a:lnTo>
                  <a:pt x="92" y="388"/>
                </a:lnTo>
                <a:lnTo>
                  <a:pt x="98" y="387"/>
                </a:lnTo>
                <a:lnTo>
                  <a:pt x="98" y="387"/>
                </a:lnTo>
                <a:lnTo>
                  <a:pt x="97" y="385"/>
                </a:lnTo>
                <a:lnTo>
                  <a:pt x="95" y="385"/>
                </a:lnTo>
                <a:lnTo>
                  <a:pt x="95" y="385"/>
                </a:lnTo>
                <a:lnTo>
                  <a:pt x="92" y="385"/>
                </a:lnTo>
                <a:lnTo>
                  <a:pt x="92" y="385"/>
                </a:lnTo>
                <a:lnTo>
                  <a:pt x="90" y="387"/>
                </a:lnTo>
                <a:lnTo>
                  <a:pt x="90" y="387"/>
                </a:lnTo>
                <a:close/>
                <a:moveTo>
                  <a:pt x="392" y="185"/>
                </a:moveTo>
                <a:lnTo>
                  <a:pt x="392" y="185"/>
                </a:lnTo>
                <a:lnTo>
                  <a:pt x="390" y="185"/>
                </a:lnTo>
                <a:lnTo>
                  <a:pt x="390" y="186"/>
                </a:lnTo>
                <a:lnTo>
                  <a:pt x="390" y="186"/>
                </a:lnTo>
                <a:lnTo>
                  <a:pt x="389" y="191"/>
                </a:lnTo>
                <a:lnTo>
                  <a:pt x="389" y="191"/>
                </a:lnTo>
                <a:lnTo>
                  <a:pt x="389" y="194"/>
                </a:lnTo>
                <a:lnTo>
                  <a:pt x="390" y="194"/>
                </a:lnTo>
                <a:lnTo>
                  <a:pt x="390" y="194"/>
                </a:lnTo>
                <a:lnTo>
                  <a:pt x="392" y="193"/>
                </a:lnTo>
                <a:lnTo>
                  <a:pt x="392" y="193"/>
                </a:lnTo>
                <a:lnTo>
                  <a:pt x="392" y="185"/>
                </a:lnTo>
                <a:lnTo>
                  <a:pt x="392" y="185"/>
                </a:lnTo>
                <a:close/>
                <a:moveTo>
                  <a:pt x="142" y="393"/>
                </a:moveTo>
                <a:lnTo>
                  <a:pt x="142" y="393"/>
                </a:lnTo>
                <a:lnTo>
                  <a:pt x="141" y="385"/>
                </a:lnTo>
                <a:lnTo>
                  <a:pt x="141" y="385"/>
                </a:lnTo>
                <a:lnTo>
                  <a:pt x="138" y="387"/>
                </a:lnTo>
                <a:lnTo>
                  <a:pt x="138" y="387"/>
                </a:lnTo>
                <a:lnTo>
                  <a:pt x="139" y="390"/>
                </a:lnTo>
                <a:lnTo>
                  <a:pt x="142" y="393"/>
                </a:lnTo>
                <a:lnTo>
                  <a:pt x="142" y="393"/>
                </a:lnTo>
                <a:close/>
                <a:moveTo>
                  <a:pt x="316" y="104"/>
                </a:moveTo>
                <a:lnTo>
                  <a:pt x="316" y="104"/>
                </a:lnTo>
                <a:lnTo>
                  <a:pt x="318" y="96"/>
                </a:lnTo>
                <a:lnTo>
                  <a:pt x="318" y="96"/>
                </a:lnTo>
                <a:lnTo>
                  <a:pt x="314" y="96"/>
                </a:lnTo>
                <a:lnTo>
                  <a:pt x="314" y="96"/>
                </a:lnTo>
                <a:lnTo>
                  <a:pt x="314" y="101"/>
                </a:lnTo>
                <a:lnTo>
                  <a:pt x="314" y="101"/>
                </a:lnTo>
                <a:lnTo>
                  <a:pt x="316" y="104"/>
                </a:lnTo>
                <a:lnTo>
                  <a:pt x="316" y="104"/>
                </a:lnTo>
                <a:close/>
                <a:moveTo>
                  <a:pt x="59" y="119"/>
                </a:moveTo>
                <a:lnTo>
                  <a:pt x="59" y="119"/>
                </a:lnTo>
                <a:lnTo>
                  <a:pt x="60" y="119"/>
                </a:lnTo>
                <a:lnTo>
                  <a:pt x="60" y="119"/>
                </a:lnTo>
                <a:lnTo>
                  <a:pt x="67" y="117"/>
                </a:lnTo>
                <a:lnTo>
                  <a:pt x="67" y="117"/>
                </a:lnTo>
                <a:lnTo>
                  <a:pt x="68" y="117"/>
                </a:lnTo>
                <a:lnTo>
                  <a:pt x="68" y="115"/>
                </a:lnTo>
                <a:lnTo>
                  <a:pt x="68" y="115"/>
                </a:lnTo>
                <a:lnTo>
                  <a:pt x="60" y="115"/>
                </a:lnTo>
                <a:lnTo>
                  <a:pt x="60" y="115"/>
                </a:lnTo>
                <a:lnTo>
                  <a:pt x="59" y="119"/>
                </a:lnTo>
                <a:lnTo>
                  <a:pt x="59" y="119"/>
                </a:lnTo>
                <a:close/>
                <a:moveTo>
                  <a:pt x="86" y="112"/>
                </a:moveTo>
                <a:lnTo>
                  <a:pt x="86" y="112"/>
                </a:lnTo>
                <a:lnTo>
                  <a:pt x="87" y="106"/>
                </a:lnTo>
                <a:lnTo>
                  <a:pt x="87" y="106"/>
                </a:lnTo>
                <a:lnTo>
                  <a:pt x="87" y="106"/>
                </a:lnTo>
                <a:lnTo>
                  <a:pt x="87" y="106"/>
                </a:lnTo>
                <a:lnTo>
                  <a:pt x="83" y="112"/>
                </a:lnTo>
                <a:lnTo>
                  <a:pt x="83" y="112"/>
                </a:lnTo>
                <a:lnTo>
                  <a:pt x="86" y="112"/>
                </a:lnTo>
                <a:lnTo>
                  <a:pt x="86" y="112"/>
                </a:lnTo>
                <a:close/>
                <a:moveTo>
                  <a:pt x="90" y="303"/>
                </a:move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13"/>
                </a:lnTo>
                <a:lnTo>
                  <a:pt x="90" y="313"/>
                </a:lnTo>
                <a:lnTo>
                  <a:pt x="94" y="311"/>
                </a:lnTo>
                <a:lnTo>
                  <a:pt x="94" y="311"/>
                </a:lnTo>
                <a:lnTo>
                  <a:pt x="90" y="303"/>
                </a:lnTo>
                <a:lnTo>
                  <a:pt x="90" y="303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98" y="30"/>
                </a:lnTo>
                <a:lnTo>
                  <a:pt x="98" y="30"/>
                </a:lnTo>
                <a:lnTo>
                  <a:pt x="103" y="30"/>
                </a:lnTo>
                <a:lnTo>
                  <a:pt x="103" y="30"/>
                </a:lnTo>
                <a:lnTo>
                  <a:pt x="105" y="29"/>
                </a:lnTo>
                <a:lnTo>
                  <a:pt x="105" y="29"/>
                </a:lnTo>
                <a:lnTo>
                  <a:pt x="106" y="25"/>
                </a:lnTo>
                <a:lnTo>
                  <a:pt x="106" y="25"/>
                </a:lnTo>
                <a:lnTo>
                  <a:pt x="106" y="24"/>
                </a:lnTo>
                <a:lnTo>
                  <a:pt x="106" y="24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68" y="60"/>
                </a:lnTo>
                <a:lnTo>
                  <a:pt x="68" y="60"/>
                </a:lnTo>
                <a:lnTo>
                  <a:pt x="71" y="65"/>
                </a:lnTo>
                <a:lnTo>
                  <a:pt x="71" y="65"/>
                </a:lnTo>
                <a:lnTo>
                  <a:pt x="73" y="62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212" y="425"/>
                </a:moveTo>
                <a:lnTo>
                  <a:pt x="212" y="425"/>
                </a:lnTo>
                <a:lnTo>
                  <a:pt x="212" y="423"/>
                </a:lnTo>
                <a:lnTo>
                  <a:pt x="215" y="423"/>
                </a:lnTo>
                <a:lnTo>
                  <a:pt x="215" y="423"/>
                </a:lnTo>
                <a:lnTo>
                  <a:pt x="220" y="421"/>
                </a:lnTo>
                <a:lnTo>
                  <a:pt x="220" y="421"/>
                </a:lnTo>
                <a:lnTo>
                  <a:pt x="218" y="421"/>
                </a:lnTo>
                <a:lnTo>
                  <a:pt x="218" y="421"/>
                </a:lnTo>
                <a:lnTo>
                  <a:pt x="212" y="421"/>
                </a:lnTo>
                <a:lnTo>
                  <a:pt x="212" y="421"/>
                </a:lnTo>
                <a:lnTo>
                  <a:pt x="209" y="425"/>
                </a:lnTo>
                <a:lnTo>
                  <a:pt x="209" y="425"/>
                </a:lnTo>
                <a:lnTo>
                  <a:pt x="212" y="425"/>
                </a:lnTo>
                <a:lnTo>
                  <a:pt x="212" y="425"/>
                </a:lnTo>
                <a:close/>
                <a:moveTo>
                  <a:pt x="71" y="295"/>
                </a:moveTo>
                <a:lnTo>
                  <a:pt x="71" y="295"/>
                </a:lnTo>
                <a:lnTo>
                  <a:pt x="59" y="295"/>
                </a:lnTo>
                <a:lnTo>
                  <a:pt x="59" y="295"/>
                </a:lnTo>
                <a:lnTo>
                  <a:pt x="59" y="297"/>
                </a:lnTo>
                <a:lnTo>
                  <a:pt x="59" y="297"/>
                </a:lnTo>
                <a:lnTo>
                  <a:pt x="60" y="297"/>
                </a:lnTo>
                <a:lnTo>
                  <a:pt x="60" y="297"/>
                </a:lnTo>
                <a:lnTo>
                  <a:pt x="68" y="297"/>
                </a:lnTo>
                <a:lnTo>
                  <a:pt x="68" y="297"/>
                </a:lnTo>
                <a:lnTo>
                  <a:pt x="70" y="297"/>
                </a:lnTo>
                <a:lnTo>
                  <a:pt x="71" y="295"/>
                </a:lnTo>
                <a:lnTo>
                  <a:pt x="71" y="295"/>
                </a:lnTo>
                <a:close/>
                <a:moveTo>
                  <a:pt x="83" y="104"/>
                </a:moveTo>
                <a:lnTo>
                  <a:pt x="83" y="104"/>
                </a:lnTo>
                <a:lnTo>
                  <a:pt x="86" y="101"/>
                </a:lnTo>
                <a:lnTo>
                  <a:pt x="86" y="101"/>
                </a:lnTo>
                <a:lnTo>
                  <a:pt x="84" y="101"/>
                </a:lnTo>
                <a:lnTo>
                  <a:pt x="81" y="101"/>
                </a:lnTo>
                <a:lnTo>
                  <a:pt x="81" y="101"/>
                </a:lnTo>
                <a:lnTo>
                  <a:pt x="79" y="103"/>
                </a:lnTo>
                <a:lnTo>
                  <a:pt x="79" y="103"/>
                </a:lnTo>
                <a:lnTo>
                  <a:pt x="81" y="103"/>
                </a:lnTo>
                <a:lnTo>
                  <a:pt x="81" y="103"/>
                </a:lnTo>
                <a:lnTo>
                  <a:pt x="83" y="104"/>
                </a:lnTo>
                <a:lnTo>
                  <a:pt x="83" y="104"/>
                </a:lnTo>
                <a:close/>
                <a:moveTo>
                  <a:pt x="313" y="298"/>
                </a:move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6" y="300"/>
                </a:lnTo>
                <a:lnTo>
                  <a:pt x="319" y="302"/>
                </a:lnTo>
                <a:lnTo>
                  <a:pt x="319" y="302"/>
                </a:lnTo>
                <a:lnTo>
                  <a:pt x="319" y="297"/>
                </a:lnTo>
                <a:lnTo>
                  <a:pt x="319" y="297"/>
                </a:lnTo>
                <a:lnTo>
                  <a:pt x="313" y="298"/>
                </a:lnTo>
                <a:lnTo>
                  <a:pt x="313" y="298"/>
                </a:lnTo>
                <a:close/>
                <a:moveTo>
                  <a:pt x="34" y="336"/>
                </a:moveTo>
                <a:lnTo>
                  <a:pt x="34" y="336"/>
                </a:lnTo>
                <a:lnTo>
                  <a:pt x="34" y="341"/>
                </a:lnTo>
                <a:lnTo>
                  <a:pt x="34" y="341"/>
                </a:lnTo>
                <a:lnTo>
                  <a:pt x="40" y="333"/>
                </a:lnTo>
                <a:lnTo>
                  <a:pt x="40" y="333"/>
                </a:lnTo>
                <a:lnTo>
                  <a:pt x="40" y="333"/>
                </a:lnTo>
                <a:lnTo>
                  <a:pt x="40" y="333"/>
                </a:lnTo>
                <a:lnTo>
                  <a:pt x="34" y="336"/>
                </a:lnTo>
                <a:lnTo>
                  <a:pt x="34" y="336"/>
                </a:lnTo>
                <a:close/>
                <a:moveTo>
                  <a:pt x="62" y="111"/>
                </a:moveTo>
                <a:lnTo>
                  <a:pt x="62" y="111"/>
                </a:lnTo>
                <a:lnTo>
                  <a:pt x="68" y="112"/>
                </a:lnTo>
                <a:lnTo>
                  <a:pt x="68" y="112"/>
                </a:lnTo>
                <a:lnTo>
                  <a:pt x="68" y="107"/>
                </a:lnTo>
                <a:lnTo>
                  <a:pt x="68" y="107"/>
                </a:lnTo>
                <a:lnTo>
                  <a:pt x="65" y="107"/>
                </a:lnTo>
                <a:lnTo>
                  <a:pt x="65" y="107"/>
                </a:lnTo>
                <a:lnTo>
                  <a:pt x="64" y="109"/>
                </a:lnTo>
                <a:lnTo>
                  <a:pt x="64" y="109"/>
                </a:lnTo>
                <a:lnTo>
                  <a:pt x="62" y="111"/>
                </a:lnTo>
                <a:lnTo>
                  <a:pt x="62" y="111"/>
                </a:lnTo>
                <a:close/>
                <a:moveTo>
                  <a:pt x="49" y="89"/>
                </a:moveTo>
                <a:lnTo>
                  <a:pt x="49" y="89"/>
                </a:lnTo>
                <a:lnTo>
                  <a:pt x="51" y="89"/>
                </a:lnTo>
                <a:lnTo>
                  <a:pt x="51" y="89"/>
                </a:lnTo>
                <a:lnTo>
                  <a:pt x="54" y="82"/>
                </a:lnTo>
                <a:lnTo>
                  <a:pt x="54" y="82"/>
                </a:lnTo>
                <a:lnTo>
                  <a:pt x="51" y="82"/>
                </a:lnTo>
                <a:lnTo>
                  <a:pt x="49" y="82"/>
                </a:lnTo>
                <a:lnTo>
                  <a:pt x="49" y="82"/>
                </a:lnTo>
                <a:lnTo>
                  <a:pt x="49" y="89"/>
                </a:lnTo>
                <a:lnTo>
                  <a:pt x="49" y="89"/>
                </a:lnTo>
                <a:close/>
                <a:moveTo>
                  <a:pt x="344" y="298"/>
                </a:moveTo>
                <a:lnTo>
                  <a:pt x="344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300"/>
                </a:lnTo>
                <a:lnTo>
                  <a:pt x="341" y="300"/>
                </a:lnTo>
                <a:lnTo>
                  <a:pt x="341" y="300"/>
                </a:lnTo>
                <a:lnTo>
                  <a:pt x="343" y="303"/>
                </a:lnTo>
                <a:lnTo>
                  <a:pt x="343" y="303"/>
                </a:lnTo>
                <a:lnTo>
                  <a:pt x="344" y="305"/>
                </a:lnTo>
                <a:lnTo>
                  <a:pt x="344" y="305"/>
                </a:lnTo>
                <a:lnTo>
                  <a:pt x="344" y="298"/>
                </a:lnTo>
                <a:lnTo>
                  <a:pt x="344" y="298"/>
                </a:lnTo>
                <a:close/>
                <a:moveTo>
                  <a:pt x="89" y="355"/>
                </a:moveTo>
                <a:lnTo>
                  <a:pt x="89" y="355"/>
                </a:lnTo>
                <a:lnTo>
                  <a:pt x="86" y="358"/>
                </a:lnTo>
                <a:lnTo>
                  <a:pt x="86" y="361"/>
                </a:lnTo>
                <a:lnTo>
                  <a:pt x="86" y="361"/>
                </a:lnTo>
                <a:lnTo>
                  <a:pt x="89" y="360"/>
                </a:lnTo>
                <a:lnTo>
                  <a:pt x="89" y="360"/>
                </a:lnTo>
                <a:lnTo>
                  <a:pt x="89" y="355"/>
                </a:lnTo>
                <a:lnTo>
                  <a:pt x="89" y="355"/>
                </a:lnTo>
                <a:close/>
                <a:moveTo>
                  <a:pt x="373" y="41"/>
                </a:moveTo>
                <a:lnTo>
                  <a:pt x="373" y="41"/>
                </a:lnTo>
                <a:lnTo>
                  <a:pt x="368" y="43"/>
                </a:lnTo>
                <a:lnTo>
                  <a:pt x="368" y="43"/>
                </a:lnTo>
                <a:lnTo>
                  <a:pt x="371" y="44"/>
                </a:lnTo>
                <a:lnTo>
                  <a:pt x="373" y="46"/>
                </a:lnTo>
                <a:lnTo>
                  <a:pt x="373" y="46"/>
                </a:lnTo>
                <a:lnTo>
                  <a:pt x="373" y="43"/>
                </a:lnTo>
                <a:lnTo>
                  <a:pt x="373" y="41"/>
                </a:lnTo>
                <a:lnTo>
                  <a:pt x="373" y="41"/>
                </a:lnTo>
                <a:close/>
                <a:moveTo>
                  <a:pt x="120" y="24"/>
                </a:move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19" y="27"/>
                </a:lnTo>
                <a:lnTo>
                  <a:pt x="119" y="27"/>
                </a:lnTo>
                <a:lnTo>
                  <a:pt x="119" y="29"/>
                </a:lnTo>
                <a:lnTo>
                  <a:pt x="119" y="29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2"/>
                </a:lnTo>
                <a:lnTo>
                  <a:pt x="119" y="32"/>
                </a:lnTo>
                <a:lnTo>
                  <a:pt x="119" y="32"/>
                </a:lnTo>
                <a:lnTo>
                  <a:pt x="120" y="24"/>
                </a:lnTo>
                <a:lnTo>
                  <a:pt x="120" y="24"/>
                </a:lnTo>
                <a:close/>
                <a:moveTo>
                  <a:pt x="228" y="404"/>
                </a:moveTo>
                <a:lnTo>
                  <a:pt x="228" y="404"/>
                </a:lnTo>
                <a:lnTo>
                  <a:pt x="228" y="406"/>
                </a:lnTo>
                <a:lnTo>
                  <a:pt x="229" y="406"/>
                </a:lnTo>
                <a:lnTo>
                  <a:pt x="229" y="406"/>
                </a:lnTo>
                <a:lnTo>
                  <a:pt x="236" y="406"/>
                </a:lnTo>
                <a:lnTo>
                  <a:pt x="236" y="406"/>
                </a:lnTo>
                <a:lnTo>
                  <a:pt x="243" y="404"/>
                </a:lnTo>
                <a:lnTo>
                  <a:pt x="243" y="404"/>
                </a:lnTo>
                <a:lnTo>
                  <a:pt x="243" y="404"/>
                </a:lnTo>
                <a:lnTo>
                  <a:pt x="243" y="404"/>
                </a:lnTo>
                <a:lnTo>
                  <a:pt x="228" y="404"/>
                </a:lnTo>
                <a:lnTo>
                  <a:pt x="228" y="404"/>
                </a:lnTo>
                <a:close/>
                <a:moveTo>
                  <a:pt x="26" y="284"/>
                </a:moveTo>
                <a:lnTo>
                  <a:pt x="26" y="284"/>
                </a:lnTo>
                <a:lnTo>
                  <a:pt x="26" y="284"/>
                </a:lnTo>
                <a:lnTo>
                  <a:pt x="26" y="284"/>
                </a:lnTo>
                <a:lnTo>
                  <a:pt x="26" y="284"/>
                </a:lnTo>
                <a:lnTo>
                  <a:pt x="26" y="295"/>
                </a:lnTo>
                <a:lnTo>
                  <a:pt x="26" y="295"/>
                </a:lnTo>
                <a:lnTo>
                  <a:pt x="27" y="294"/>
                </a:lnTo>
                <a:lnTo>
                  <a:pt x="27" y="294"/>
                </a:lnTo>
                <a:lnTo>
                  <a:pt x="27" y="294"/>
                </a:lnTo>
                <a:lnTo>
                  <a:pt x="26" y="284"/>
                </a:lnTo>
                <a:lnTo>
                  <a:pt x="26" y="284"/>
                </a:lnTo>
                <a:lnTo>
                  <a:pt x="26" y="284"/>
                </a:lnTo>
                <a:lnTo>
                  <a:pt x="26" y="284"/>
                </a:lnTo>
                <a:close/>
                <a:moveTo>
                  <a:pt x="360" y="306"/>
                </a:moveTo>
                <a:lnTo>
                  <a:pt x="360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3"/>
                </a:lnTo>
                <a:lnTo>
                  <a:pt x="362" y="303"/>
                </a:lnTo>
                <a:lnTo>
                  <a:pt x="360" y="295"/>
                </a:lnTo>
                <a:lnTo>
                  <a:pt x="360" y="295"/>
                </a:lnTo>
                <a:lnTo>
                  <a:pt x="360" y="302"/>
                </a:lnTo>
                <a:lnTo>
                  <a:pt x="360" y="306"/>
                </a:lnTo>
                <a:lnTo>
                  <a:pt x="360" y="306"/>
                </a:lnTo>
                <a:close/>
                <a:moveTo>
                  <a:pt x="18" y="248"/>
                </a:moveTo>
                <a:lnTo>
                  <a:pt x="18" y="248"/>
                </a:lnTo>
                <a:lnTo>
                  <a:pt x="19" y="246"/>
                </a:lnTo>
                <a:lnTo>
                  <a:pt x="19" y="245"/>
                </a:lnTo>
                <a:lnTo>
                  <a:pt x="19" y="245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48"/>
                </a:lnTo>
                <a:lnTo>
                  <a:pt x="18" y="248"/>
                </a:lnTo>
                <a:close/>
                <a:moveTo>
                  <a:pt x="303" y="303"/>
                </a:moveTo>
                <a:lnTo>
                  <a:pt x="303" y="303"/>
                </a:lnTo>
                <a:lnTo>
                  <a:pt x="305" y="302"/>
                </a:lnTo>
                <a:lnTo>
                  <a:pt x="305" y="302"/>
                </a:lnTo>
                <a:lnTo>
                  <a:pt x="307" y="300"/>
                </a:lnTo>
                <a:lnTo>
                  <a:pt x="307" y="298"/>
                </a:lnTo>
                <a:lnTo>
                  <a:pt x="307" y="298"/>
                </a:lnTo>
                <a:lnTo>
                  <a:pt x="303" y="298"/>
                </a:lnTo>
                <a:lnTo>
                  <a:pt x="303" y="298"/>
                </a:lnTo>
                <a:lnTo>
                  <a:pt x="303" y="300"/>
                </a:lnTo>
                <a:lnTo>
                  <a:pt x="303" y="303"/>
                </a:lnTo>
                <a:lnTo>
                  <a:pt x="303" y="303"/>
                </a:lnTo>
                <a:close/>
                <a:moveTo>
                  <a:pt x="359" y="25"/>
                </a:moveTo>
                <a:lnTo>
                  <a:pt x="359" y="25"/>
                </a:lnTo>
                <a:lnTo>
                  <a:pt x="362" y="30"/>
                </a:lnTo>
                <a:lnTo>
                  <a:pt x="362" y="30"/>
                </a:lnTo>
                <a:lnTo>
                  <a:pt x="363" y="29"/>
                </a:lnTo>
                <a:lnTo>
                  <a:pt x="363" y="29"/>
                </a:lnTo>
                <a:lnTo>
                  <a:pt x="360" y="25"/>
                </a:lnTo>
                <a:lnTo>
                  <a:pt x="360" y="25"/>
                </a:lnTo>
                <a:lnTo>
                  <a:pt x="359" y="25"/>
                </a:lnTo>
                <a:lnTo>
                  <a:pt x="359" y="25"/>
                </a:lnTo>
                <a:close/>
                <a:moveTo>
                  <a:pt x="127" y="390"/>
                </a:moveTo>
                <a:lnTo>
                  <a:pt x="127" y="390"/>
                </a:lnTo>
                <a:lnTo>
                  <a:pt x="122" y="388"/>
                </a:lnTo>
                <a:lnTo>
                  <a:pt x="122" y="388"/>
                </a:lnTo>
                <a:lnTo>
                  <a:pt x="124" y="391"/>
                </a:lnTo>
                <a:lnTo>
                  <a:pt x="124" y="391"/>
                </a:lnTo>
                <a:lnTo>
                  <a:pt x="125" y="393"/>
                </a:lnTo>
                <a:lnTo>
                  <a:pt x="125" y="393"/>
                </a:lnTo>
                <a:lnTo>
                  <a:pt x="127" y="393"/>
                </a:lnTo>
                <a:lnTo>
                  <a:pt x="127" y="393"/>
                </a:lnTo>
                <a:lnTo>
                  <a:pt x="127" y="390"/>
                </a:lnTo>
                <a:lnTo>
                  <a:pt x="127" y="390"/>
                </a:lnTo>
                <a:close/>
                <a:moveTo>
                  <a:pt x="368" y="407"/>
                </a:moveTo>
                <a:lnTo>
                  <a:pt x="368" y="407"/>
                </a:lnTo>
                <a:lnTo>
                  <a:pt x="368" y="407"/>
                </a:lnTo>
                <a:lnTo>
                  <a:pt x="368" y="407"/>
                </a:lnTo>
                <a:lnTo>
                  <a:pt x="363" y="409"/>
                </a:lnTo>
                <a:lnTo>
                  <a:pt x="363" y="409"/>
                </a:lnTo>
                <a:lnTo>
                  <a:pt x="359" y="410"/>
                </a:lnTo>
                <a:lnTo>
                  <a:pt x="359" y="410"/>
                </a:lnTo>
                <a:lnTo>
                  <a:pt x="359" y="410"/>
                </a:lnTo>
                <a:lnTo>
                  <a:pt x="359" y="410"/>
                </a:lnTo>
                <a:lnTo>
                  <a:pt x="357" y="410"/>
                </a:lnTo>
                <a:lnTo>
                  <a:pt x="357" y="410"/>
                </a:lnTo>
                <a:lnTo>
                  <a:pt x="359" y="412"/>
                </a:lnTo>
                <a:lnTo>
                  <a:pt x="359" y="412"/>
                </a:lnTo>
                <a:lnTo>
                  <a:pt x="359" y="412"/>
                </a:lnTo>
                <a:lnTo>
                  <a:pt x="359" y="412"/>
                </a:lnTo>
                <a:lnTo>
                  <a:pt x="363" y="410"/>
                </a:lnTo>
                <a:lnTo>
                  <a:pt x="368" y="407"/>
                </a:lnTo>
                <a:lnTo>
                  <a:pt x="368" y="407"/>
                </a:lnTo>
                <a:close/>
                <a:moveTo>
                  <a:pt x="363" y="322"/>
                </a:moveTo>
                <a:lnTo>
                  <a:pt x="363" y="322"/>
                </a:lnTo>
                <a:lnTo>
                  <a:pt x="362" y="324"/>
                </a:lnTo>
                <a:lnTo>
                  <a:pt x="359" y="327"/>
                </a:lnTo>
                <a:lnTo>
                  <a:pt x="359" y="327"/>
                </a:lnTo>
                <a:lnTo>
                  <a:pt x="365" y="327"/>
                </a:lnTo>
                <a:lnTo>
                  <a:pt x="365" y="327"/>
                </a:lnTo>
                <a:lnTo>
                  <a:pt x="363" y="322"/>
                </a:lnTo>
                <a:lnTo>
                  <a:pt x="363" y="322"/>
                </a:lnTo>
                <a:close/>
                <a:moveTo>
                  <a:pt x="130" y="393"/>
                </a:moveTo>
                <a:lnTo>
                  <a:pt x="130" y="393"/>
                </a:lnTo>
                <a:lnTo>
                  <a:pt x="136" y="395"/>
                </a:lnTo>
                <a:lnTo>
                  <a:pt x="136" y="395"/>
                </a:lnTo>
                <a:lnTo>
                  <a:pt x="136" y="393"/>
                </a:lnTo>
                <a:lnTo>
                  <a:pt x="136" y="393"/>
                </a:lnTo>
                <a:lnTo>
                  <a:pt x="130" y="390"/>
                </a:lnTo>
                <a:lnTo>
                  <a:pt x="130" y="390"/>
                </a:lnTo>
                <a:lnTo>
                  <a:pt x="130" y="393"/>
                </a:lnTo>
                <a:lnTo>
                  <a:pt x="130" y="393"/>
                </a:lnTo>
                <a:close/>
                <a:moveTo>
                  <a:pt x="329" y="120"/>
                </a:moveTo>
                <a:lnTo>
                  <a:pt x="329" y="120"/>
                </a:lnTo>
                <a:lnTo>
                  <a:pt x="337" y="120"/>
                </a:lnTo>
                <a:lnTo>
                  <a:pt x="337" y="120"/>
                </a:lnTo>
                <a:lnTo>
                  <a:pt x="337" y="117"/>
                </a:lnTo>
                <a:lnTo>
                  <a:pt x="337" y="117"/>
                </a:lnTo>
                <a:lnTo>
                  <a:pt x="329" y="119"/>
                </a:lnTo>
                <a:lnTo>
                  <a:pt x="329" y="119"/>
                </a:lnTo>
                <a:lnTo>
                  <a:pt x="329" y="120"/>
                </a:lnTo>
                <a:lnTo>
                  <a:pt x="329" y="120"/>
                </a:lnTo>
                <a:close/>
                <a:moveTo>
                  <a:pt x="24" y="313"/>
                </a:moveTo>
                <a:lnTo>
                  <a:pt x="24" y="313"/>
                </a:lnTo>
                <a:lnTo>
                  <a:pt x="23" y="306"/>
                </a:lnTo>
                <a:lnTo>
                  <a:pt x="23" y="306"/>
                </a:lnTo>
                <a:lnTo>
                  <a:pt x="21" y="309"/>
                </a:lnTo>
                <a:lnTo>
                  <a:pt x="21" y="314"/>
                </a:lnTo>
                <a:lnTo>
                  <a:pt x="21" y="314"/>
                </a:lnTo>
                <a:lnTo>
                  <a:pt x="24" y="313"/>
                </a:lnTo>
                <a:lnTo>
                  <a:pt x="24" y="313"/>
                </a:lnTo>
                <a:close/>
                <a:moveTo>
                  <a:pt x="40" y="300"/>
                </a:moveTo>
                <a:lnTo>
                  <a:pt x="40" y="300"/>
                </a:lnTo>
                <a:lnTo>
                  <a:pt x="43" y="298"/>
                </a:lnTo>
                <a:lnTo>
                  <a:pt x="43" y="295"/>
                </a:lnTo>
                <a:lnTo>
                  <a:pt x="43" y="295"/>
                </a:lnTo>
                <a:lnTo>
                  <a:pt x="43" y="290"/>
                </a:lnTo>
                <a:lnTo>
                  <a:pt x="43" y="290"/>
                </a:lnTo>
                <a:lnTo>
                  <a:pt x="41" y="289"/>
                </a:lnTo>
                <a:lnTo>
                  <a:pt x="41" y="289"/>
                </a:lnTo>
                <a:lnTo>
                  <a:pt x="41" y="289"/>
                </a:lnTo>
                <a:lnTo>
                  <a:pt x="41" y="289"/>
                </a:lnTo>
                <a:lnTo>
                  <a:pt x="40" y="300"/>
                </a:lnTo>
                <a:lnTo>
                  <a:pt x="40" y="300"/>
                </a:lnTo>
                <a:close/>
                <a:moveTo>
                  <a:pt x="67" y="399"/>
                </a:moveTo>
                <a:lnTo>
                  <a:pt x="67" y="399"/>
                </a:lnTo>
                <a:lnTo>
                  <a:pt x="67" y="399"/>
                </a:lnTo>
                <a:lnTo>
                  <a:pt x="67" y="399"/>
                </a:lnTo>
                <a:lnTo>
                  <a:pt x="67" y="393"/>
                </a:lnTo>
                <a:lnTo>
                  <a:pt x="67" y="393"/>
                </a:lnTo>
                <a:lnTo>
                  <a:pt x="64" y="395"/>
                </a:lnTo>
                <a:lnTo>
                  <a:pt x="64" y="395"/>
                </a:lnTo>
                <a:lnTo>
                  <a:pt x="67" y="399"/>
                </a:lnTo>
                <a:lnTo>
                  <a:pt x="67" y="399"/>
                </a:lnTo>
                <a:close/>
                <a:moveTo>
                  <a:pt x="141" y="114"/>
                </a:moveTo>
                <a:lnTo>
                  <a:pt x="141" y="114"/>
                </a:lnTo>
                <a:lnTo>
                  <a:pt x="138" y="115"/>
                </a:lnTo>
                <a:lnTo>
                  <a:pt x="138" y="115"/>
                </a:lnTo>
                <a:lnTo>
                  <a:pt x="138" y="117"/>
                </a:lnTo>
                <a:lnTo>
                  <a:pt x="138" y="117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4"/>
                </a:lnTo>
                <a:lnTo>
                  <a:pt x="141" y="114"/>
                </a:lnTo>
                <a:close/>
                <a:moveTo>
                  <a:pt x="101" y="54"/>
                </a:moveTo>
                <a:lnTo>
                  <a:pt x="101" y="54"/>
                </a:lnTo>
                <a:lnTo>
                  <a:pt x="103" y="57"/>
                </a:lnTo>
                <a:lnTo>
                  <a:pt x="106" y="57"/>
                </a:lnTo>
                <a:lnTo>
                  <a:pt x="106" y="57"/>
                </a:lnTo>
                <a:lnTo>
                  <a:pt x="106" y="59"/>
                </a:lnTo>
                <a:lnTo>
                  <a:pt x="106" y="59"/>
                </a:lnTo>
                <a:lnTo>
                  <a:pt x="108" y="59"/>
                </a:lnTo>
                <a:lnTo>
                  <a:pt x="108" y="57"/>
                </a:lnTo>
                <a:lnTo>
                  <a:pt x="108" y="57"/>
                </a:lnTo>
                <a:lnTo>
                  <a:pt x="101" y="54"/>
                </a:lnTo>
                <a:lnTo>
                  <a:pt x="101" y="54"/>
                </a:lnTo>
                <a:close/>
                <a:moveTo>
                  <a:pt x="311" y="302"/>
                </a:moveTo>
                <a:lnTo>
                  <a:pt x="311" y="302"/>
                </a:lnTo>
                <a:lnTo>
                  <a:pt x="313" y="306"/>
                </a:lnTo>
                <a:lnTo>
                  <a:pt x="313" y="306"/>
                </a:lnTo>
                <a:lnTo>
                  <a:pt x="316" y="305"/>
                </a:lnTo>
                <a:lnTo>
                  <a:pt x="316" y="305"/>
                </a:lnTo>
                <a:lnTo>
                  <a:pt x="313" y="303"/>
                </a:lnTo>
                <a:lnTo>
                  <a:pt x="311" y="302"/>
                </a:lnTo>
                <a:lnTo>
                  <a:pt x="311" y="302"/>
                </a:lnTo>
                <a:close/>
                <a:moveTo>
                  <a:pt x="330" y="49"/>
                </a:move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51"/>
                </a:lnTo>
                <a:lnTo>
                  <a:pt x="329" y="54"/>
                </a:lnTo>
                <a:lnTo>
                  <a:pt x="329" y="54"/>
                </a:lnTo>
                <a:lnTo>
                  <a:pt x="327" y="57"/>
                </a:lnTo>
                <a:lnTo>
                  <a:pt x="327" y="57"/>
                </a:lnTo>
                <a:lnTo>
                  <a:pt x="325" y="60"/>
                </a:lnTo>
                <a:lnTo>
                  <a:pt x="325" y="60"/>
                </a:lnTo>
                <a:lnTo>
                  <a:pt x="332" y="52"/>
                </a:lnTo>
                <a:lnTo>
                  <a:pt x="332" y="52"/>
                </a:lnTo>
                <a:lnTo>
                  <a:pt x="332" y="51"/>
                </a:lnTo>
                <a:lnTo>
                  <a:pt x="332" y="51"/>
                </a:lnTo>
                <a:lnTo>
                  <a:pt x="330" y="49"/>
                </a:lnTo>
                <a:lnTo>
                  <a:pt x="330" y="49"/>
                </a:lnTo>
                <a:close/>
                <a:moveTo>
                  <a:pt x="101" y="120"/>
                </a:moveTo>
                <a:lnTo>
                  <a:pt x="101" y="120"/>
                </a:lnTo>
                <a:lnTo>
                  <a:pt x="105" y="120"/>
                </a:lnTo>
                <a:lnTo>
                  <a:pt x="108" y="119"/>
                </a:lnTo>
                <a:lnTo>
                  <a:pt x="108" y="119"/>
                </a:lnTo>
                <a:lnTo>
                  <a:pt x="105" y="117"/>
                </a:lnTo>
                <a:lnTo>
                  <a:pt x="101" y="117"/>
                </a:lnTo>
                <a:lnTo>
                  <a:pt x="101" y="117"/>
                </a:lnTo>
                <a:lnTo>
                  <a:pt x="101" y="120"/>
                </a:lnTo>
                <a:lnTo>
                  <a:pt x="101" y="120"/>
                </a:lnTo>
                <a:close/>
                <a:moveTo>
                  <a:pt x="384" y="96"/>
                </a:moveTo>
                <a:lnTo>
                  <a:pt x="384" y="96"/>
                </a:lnTo>
                <a:lnTo>
                  <a:pt x="384" y="96"/>
                </a:lnTo>
                <a:lnTo>
                  <a:pt x="384" y="96"/>
                </a:lnTo>
                <a:lnTo>
                  <a:pt x="384" y="100"/>
                </a:lnTo>
                <a:lnTo>
                  <a:pt x="384" y="101"/>
                </a:lnTo>
                <a:lnTo>
                  <a:pt x="384" y="101"/>
                </a:lnTo>
                <a:lnTo>
                  <a:pt x="385" y="104"/>
                </a:lnTo>
                <a:lnTo>
                  <a:pt x="384" y="106"/>
                </a:lnTo>
                <a:lnTo>
                  <a:pt x="384" y="106"/>
                </a:lnTo>
                <a:lnTo>
                  <a:pt x="384" y="109"/>
                </a:lnTo>
                <a:lnTo>
                  <a:pt x="384" y="109"/>
                </a:lnTo>
                <a:lnTo>
                  <a:pt x="385" y="107"/>
                </a:lnTo>
                <a:lnTo>
                  <a:pt x="385" y="107"/>
                </a:lnTo>
                <a:lnTo>
                  <a:pt x="384" y="96"/>
                </a:lnTo>
                <a:lnTo>
                  <a:pt x="384" y="96"/>
                </a:lnTo>
                <a:close/>
                <a:moveTo>
                  <a:pt x="360" y="316"/>
                </a:moveTo>
                <a:lnTo>
                  <a:pt x="360" y="316"/>
                </a:lnTo>
                <a:lnTo>
                  <a:pt x="360" y="320"/>
                </a:lnTo>
                <a:lnTo>
                  <a:pt x="360" y="320"/>
                </a:lnTo>
                <a:lnTo>
                  <a:pt x="363" y="319"/>
                </a:lnTo>
                <a:lnTo>
                  <a:pt x="363" y="319"/>
                </a:lnTo>
                <a:lnTo>
                  <a:pt x="363" y="316"/>
                </a:lnTo>
                <a:lnTo>
                  <a:pt x="360" y="316"/>
                </a:lnTo>
                <a:lnTo>
                  <a:pt x="360" y="316"/>
                </a:lnTo>
                <a:close/>
                <a:moveTo>
                  <a:pt x="254" y="412"/>
                </a:moveTo>
                <a:lnTo>
                  <a:pt x="254" y="412"/>
                </a:lnTo>
                <a:lnTo>
                  <a:pt x="254" y="414"/>
                </a:lnTo>
                <a:lnTo>
                  <a:pt x="254" y="414"/>
                </a:lnTo>
                <a:lnTo>
                  <a:pt x="264" y="412"/>
                </a:lnTo>
                <a:lnTo>
                  <a:pt x="264" y="412"/>
                </a:lnTo>
                <a:lnTo>
                  <a:pt x="264" y="410"/>
                </a:lnTo>
                <a:lnTo>
                  <a:pt x="264" y="410"/>
                </a:lnTo>
                <a:lnTo>
                  <a:pt x="254" y="412"/>
                </a:lnTo>
                <a:lnTo>
                  <a:pt x="254" y="412"/>
                </a:lnTo>
                <a:close/>
                <a:moveTo>
                  <a:pt x="24" y="279"/>
                </a:moveTo>
                <a:lnTo>
                  <a:pt x="24" y="279"/>
                </a:lnTo>
                <a:lnTo>
                  <a:pt x="26" y="279"/>
                </a:lnTo>
                <a:lnTo>
                  <a:pt x="26" y="278"/>
                </a:lnTo>
                <a:lnTo>
                  <a:pt x="26" y="278"/>
                </a:lnTo>
                <a:lnTo>
                  <a:pt x="26" y="272"/>
                </a:lnTo>
                <a:lnTo>
                  <a:pt x="26" y="272"/>
                </a:lnTo>
                <a:lnTo>
                  <a:pt x="24" y="273"/>
                </a:lnTo>
                <a:lnTo>
                  <a:pt x="24" y="273"/>
                </a:lnTo>
                <a:lnTo>
                  <a:pt x="24" y="279"/>
                </a:lnTo>
                <a:lnTo>
                  <a:pt x="24" y="279"/>
                </a:lnTo>
                <a:close/>
                <a:moveTo>
                  <a:pt x="318" y="93"/>
                </a:moveTo>
                <a:lnTo>
                  <a:pt x="318" y="93"/>
                </a:lnTo>
                <a:lnTo>
                  <a:pt x="318" y="93"/>
                </a:lnTo>
                <a:lnTo>
                  <a:pt x="318" y="93"/>
                </a:lnTo>
                <a:lnTo>
                  <a:pt x="316" y="90"/>
                </a:lnTo>
                <a:lnTo>
                  <a:pt x="316" y="90"/>
                </a:lnTo>
                <a:lnTo>
                  <a:pt x="314" y="87"/>
                </a:lnTo>
                <a:lnTo>
                  <a:pt x="314" y="87"/>
                </a:lnTo>
                <a:lnTo>
                  <a:pt x="314" y="89"/>
                </a:lnTo>
                <a:lnTo>
                  <a:pt x="314" y="89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8" y="93"/>
                </a:lnTo>
                <a:lnTo>
                  <a:pt x="318" y="93"/>
                </a:lnTo>
                <a:close/>
                <a:moveTo>
                  <a:pt x="90" y="398"/>
                </a:moveTo>
                <a:lnTo>
                  <a:pt x="90" y="398"/>
                </a:lnTo>
                <a:lnTo>
                  <a:pt x="86" y="401"/>
                </a:lnTo>
                <a:lnTo>
                  <a:pt x="86" y="401"/>
                </a:lnTo>
                <a:lnTo>
                  <a:pt x="94" y="401"/>
                </a:lnTo>
                <a:lnTo>
                  <a:pt x="94" y="401"/>
                </a:lnTo>
                <a:lnTo>
                  <a:pt x="90" y="398"/>
                </a:lnTo>
                <a:lnTo>
                  <a:pt x="90" y="398"/>
                </a:lnTo>
                <a:close/>
                <a:moveTo>
                  <a:pt x="318" y="281"/>
                </a:moveTo>
                <a:lnTo>
                  <a:pt x="318" y="281"/>
                </a:lnTo>
                <a:lnTo>
                  <a:pt x="318" y="283"/>
                </a:lnTo>
                <a:lnTo>
                  <a:pt x="318" y="283"/>
                </a:lnTo>
                <a:lnTo>
                  <a:pt x="324" y="283"/>
                </a:lnTo>
                <a:lnTo>
                  <a:pt x="324" y="283"/>
                </a:lnTo>
                <a:lnTo>
                  <a:pt x="324" y="283"/>
                </a:lnTo>
                <a:lnTo>
                  <a:pt x="324" y="283"/>
                </a:lnTo>
                <a:lnTo>
                  <a:pt x="327" y="281"/>
                </a:lnTo>
                <a:lnTo>
                  <a:pt x="327" y="281"/>
                </a:lnTo>
                <a:lnTo>
                  <a:pt x="318" y="281"/>
                </a:lnTo>
                <a:lnTo>
                  <a:pt x="318" y="281"/>
                </a:lnTo>
                <a:close/>
                <a:moveTo>
                  <a:pt x="38" y="286"/>
                </a:moveTo>
                <a:lnTo>
                  <a:pt x="38" y="286"/>
                </a:lnTo>
                <a:lnTo>
                  <a:pt x="38" y="286"/>
                </a:lnTo>
                <a:lnTo>
                  <a:pt x="38" y="286"/>
                </a:lnTo>
                <a:lnTo>
                  <a:pt x="37" y="287"/>
                </a:lnTo>
                <a:lnTo>
                  <a:pt x="37" y="287"/>
                </a:lnTo>
                <a:lnTo>
                  <a:pt x="37" y="289"/>
                </a:lnTo>
                <a:lnTo>
                  <a:pt x="37" y="289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8" y="286"/>
                </a:lnTo>
                <a:lnTo>
                  <a:pt x="38" y="286"/>
                </a:lnTo>
                <a:close/>
                <a:moveTo>
                  <a:pt x="135" y="65"/>
                </a:moveTo>
                <a:lnTo>
                  <a:pt x="135" y="65"/>
                </a:lnTo>
                <a:lnTo>
                  <a:pt x="135" y="78"/>
                </a:lnTo>
                <a:lnTo>
                  <a:pt x="135" y="78"/>
                </a:lnTo>
                <a:lnTo>
                  <a:pt x="136" y="71"/>
                </a:lnTo>
                <a:lnTo>
                  <a:pt x="135" y="65"/>
                </a:lnTo>
                <a:lnTo>
                  <a:pt x="135" y="65"/>
                </a:lnTo>
                <a:close/>
                <a:moveTo>
                  <a:pt x="111" y="357"/>
                </a:moveTo>
                <a:lnTo>
                  <a:pt x="111" y="357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57"/>
                </a:lnTo>
                <a:lnTo>
                  <a:pt x="114" y="357"/>
                </a:lnTo>
                <a:lnTo>
                  <a:pt x="111" y="357"/>
                </a:lnTo>
                <a:lnTo>
                  <a:pt x="111" y="357"/>
                </a:lnTo>
                <a:close/>
                <a:moveTo>
                  <a:pt x="340" y="30"/>
                </a:move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33" y="27"/>
                </a:lnTo>
                <a:lnTo>
                  <a:pt x="333" y="27"/>
                </a:lnTo>
                <a:lnTo>
                  <a:pt x="332" y="29"/>
                </a:lnTo>
                <a:lnTo>
                  <a:pt x="332" y="29"/>
                </a:lnTo>
                <a:lnTo>
                  <a:pt x="338" y="30"/>
                </a:lnTo>
                <a:lnTo>
                  <a:pt x="338" y="30"/>
                </a:lnTo>
                <a:lnTo>
                  <a:pt x="340" y="30"/>
                </a:lnTo>
                <a:lnTo>
                  <a:pt x="340" y="30"/>
                </a:lnTo>
                <a:close/>
                <a:moveTo>
                  <a:pt x="87" y="295"/>
                </a:moveTo>
                <a:lnTo>
                  <a:pt x="87" y="295"/>
                </a:lnTo>
                <a:lnTo>
                  <a:pt x="78" y="295"/>
                </a:lnTo>
                <a:lnTo>
                  <a:pt x="78" y="295"/>
                </a:lnTo>
                <a:lnTo>
                  <a:pt x="78" y="297"/>
                </a:lnTo>
                <a:lnTo>
                  <a:pt x="79" y="297"/>
                </a:lnTo>
                <a:lnTo>
                  <a:pt x="79" y="297"/>
                </a:lnTo>
                <a:lnTo>
                  <a:pt x="81" y="297"/>
                </a:lnTo>
                <a:lnTo>
                  <a:pt x="81" y="297"/>
                </a:lnTo>
                <a:lnTo>
                  <a:pt x="83" y="297"/>
                </a:lnTo>
                <a:lnTo>
                  <a:pt x="83" y="297"/>
                </a:lnTo>
                <a:lnTo>
                  <a:pt x="86" y="297"/>
                </a:lnTo>
                <a:lnTo>
                  <a:pt x="86" y="297"/>
                </a:lnTo>
                <a:lnTo>
                  <a:pt x="87" y="295"/>
                </a:lnTo>
                <a:lnTo>
                  <a:pt x="87" y="295"/>
                </a:lnTo>
                <a:close/>
                <a:moveTo>
                  <a:pt x="382" y="117"/>
                </a:moveTo>
                <a:lnTo>
                  <a:pt x="382" y="117"/>
                </a:lnTo>
                <a:lnTo>
                  <a:pt x="385" y="115"/>
                </a:lnTo>
                <a:lnTo>
                  <a:pt x="385" y="115"/>
                </a:lnTo>
                <a:lnTo>
                  <a:pt x="385" y="112"/>
                </a:lnTo>
                <a:lnTo>
                  <a:pt x="385" y="112"/>
                </a:lnTo>
                <a:lnTo>
                  <a:pt x="382" y="114"/>
                </a:lnTo>
                <a:lnTo>
                  <a:pt x="382" y="117"/>
                </a:lnTo>
                <a:lnTo>
                  <a:pt x="382" y="117"/>
                </a:lnTo>
                <a:close/>
                <a:moveTo>
                  <a:pt x="108" y="302"/>
                </a:moveTo>
                <a:lnTo>
                  <a:pt x="108" y="302"/>
                </a:lnTo>
                <a:lnTo>
                  <a:pt x="108" y="308"/>
                </a:lnTo>
                <a:lnTo>
                  <a:pt x="108" y="308"/>
                </a:lnTo>
                <a:lnTo>
                  <a:pt x="111" y="308"/>
                </a:lnTo>
                <a:lnTo>
                  <a:pt x="111" y="308"/>
                </a:lnTo>
                <a:lnTo>
                  <a:pt x="108" y="302"/>
                </a:lnTo>
                <a:lnTo>
                  <a:pt x="108" y="302"/>
                </a:lnTo>
                <a:close/>
                <a:moveTo>
                  <a:pt x="100" y="324"/>
                </a:moveTo>
                <a:lnTo>
                  <a:pt x="100" y="324"/>
                </a:lnTo>
                <a:lnTo>
                  <a:pt x="101" y="324"/>
                </a:lnTo>
                <a:lnTo>
                  <a:pt x="101" y="324"/>
                </a:lnTo>
                <a:lnTo>
                  <a:pt x="101" y="317"/>
                </a:lnTo>
                <a:lnTo>
                  <a:pt x="101" y="317"/>
                </a:lnTo>
                <a:lnTo>
                  <a:pt x="98" y="317"/>
                </a:lnTo>
                <a:lnTo>
                  <a:pt x="98" y="317"/>
                </a:lnTo>
                <a:lnTo>
                  <a:pt x="100" y="324"/>
                </a:lnTo>
                <a:lnTo>
                  <a:pt x="100" y="324"/>
                </a:lnTo>
                <a:close/>
                <a:moveTo>
                  <a:pt x="289" y="30"/>
                </a:moveTo>
                <a:lnTo>
                  <a:pt x="289" y="30"/>
                </a:lnTo>
                <a:lnTo>
                  <a:pt x="289" y="33"/>
                </a:lnTo>
                <a:lnTo>
                  <a:pt x="289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29"/>
                </a:lnTo>
                <a:lnTo>
                  <a:pt x="292" y="29"/>
                </a:lnTo>
                <a:lnTo>
                  <a:pt x="289" y="30"/>
                </a:lnTo>
                <a:lnTo>
                  <a:pt x="289" y="30"/>
                </a:lnTo>
                <a:close/>
                <a:moveTo>
                  <a:pt x="370" y="57"/>
                </a:moveTo>
                <a:lnTo>
                  <a:pt x="370" y="57"/>
                </a:lnTo>
                <a:lnTo>
                  <a:pt x="373" y="60"/>
                </a:lnTo>
                <a:lnTo>
                  <a:pt x="373" y="60"/>
                </a:lnTo>
                <a:lnTo>
                  <a:pt x="373" y="60"/>
                </a:lnTo>
                <a:lnTo>
                  <a:pt x="373" y="60"/>
                </a:lnTo>
                <a:lnTo>
                  <a:pt x="371" y="54"/>
                </a:lnTo>
                <a:lnTo>
                  <a:pt x="371" y="54"/>
                </a:lnTo>
                <a:lnTo>
                  <a:pt x="370" y="57"/>
                </a:lnTo>
                <a:lnTo>
                  <a:pt x="370" y="57"/>
                </a:lnTo>
                <a:close/>
                <a:moveTo>
                  <a:pt x="70" y="391"/>
                </a:moveTo>
                <a:lnTo>
                  <a:pt x="70" y="391"/>
                </a:lnTo>
                <a:lnTo>
                  <a:pt x="70" y="398"/>
                </a:lnTo>
                <a:lnTo>
                  <a:pt x="70" y="398"/>
                </a:lnTo>
                <a:lnTo>
                  <a:pt x="73" y="393"/>
                </a:lnTo>
                <a:lnTo>
                  <a:pt x="73" y="393"/>
                </a:lnTo>
                <a:lnTo>
                  <a:pt x="70" y="391"/>
                </a:lnTo>
                <a:lnTo>
                  <a:pt x="70" y="391"/>
                </a:lnTo>
                <a:close/>
                <a:moveTo>
                  <a:pt x="321" y="71"/>
                </a:moveTo>
                <a:lnTo>
                  <a:pt x="321" y="71"/>
                </a:lnTo>
                <a:lnTo>
                  <a:pt x="321" y="71"/>
                </a:lnTo>
                <a:lnTo>
                  <a:pt x="321" y="71"/>
                </a:lnTo>
                <a:lnTo>
                  <a:pt x="318" y="78"/>
                </a:lnTo>
                <a:lnTo>
                  <a:pt x="318" y="78"/>
                </a:lnTo>
                <a:lnTo>
                  <a:pt x="318" y="79"/>
                </a:lnTo>
                <a:lnTo>
                  <a:pt x="318" y="79"/>
                </a:lnTo>
                <a:lnTo>
                  <a:pt x="319" y="76"/>
                </a:lnTo>
                <a:lnTo>
                  <a:pt x="321" y="73"/>
                </a:lnTo>
                <a:lnTo>
                  <a:pt x="321" y="73"/>
                </a:lnTo>
                <a:lnTo>
                  <a:pt x="321" y="71"/>
                </a:lnTo>
                <a:lnTo>
                  <a:pt x="321" y="71"/>
                </a:lnTo>
                <a:close/>
                <a:moveTo>
                  <a:pt x="116" y="298"/>
                </a:moveTo>
                <a:lnTo>
                  <a:pt x="116" y="298"/>
                </a:lnTo>
                <a:lnTo>
                  <a:pt x="111" y="298"/>
                </a:lnTo>
                <a:lnTo>
                  <a:pt x="111" y="298"/>
                </a:lnTo>
                <a:lnTo>
                  <a:pt x="114" y="305"/>
                </a:lnTo>
                <a:lnTo>
                  <a:pt x="114" y="305"/>
                </a:lnTo>
                <a:lnTo>
                  <a:pt x="116" y="298"/>
                </a:lnTo>
                <a:lnTo>
                  <a:pt x="116" y="298"/>
                </a:lnTo>
                <a:close/>
                <a:moveTo>
                  <a:pt x="124" y="402"/>
                </a:moveTo>
                <a:lnTo>
                  <a:pt x="124" y="402"/>
                </a:lnTo>
                <a:lnTo>
                  <a:pt x="125" y="406"/>
                </a:lnTo>
                <a:lnTo>
                  <a:pt x="125" y="406"/>
                </a:lnTo>
                <a:lnTo>
                  <a:pt x="125" y="406"/>
                </a:lnTo>
                <a:lnTo>
                  <a:pt x="125" y="406"/>
                </a:lnTo>
                <a:lnTo>
                  <a:pt x="130" y="406"/>
                </a:lnTo>
                <a:lnTo>
                  <a:pt x="130" y="406"/>
                </a:lnTo>
                <a:lnTo>
                  <a:pt x="127" y="402"/>
                </a:lnTo>
                <a:lnTo>
                  <a:pt x="124" y="402"/>
                </a:lnTo>
                <a:lnTo>
                  <a:pt x="124" y="402"/>
                </a:lnTo>
                <a:close/>
                <a:moveTo>
                  <a:pt x="138" y="382"/>
                </a:moveTo>
                <a:lnTo>
                  <a:pt x="138" y="382"/>
                </a:lnTo>
                <a:lnTo>
                  <a:pt x="139" y="382"/>
                </a:lnTo>
                <a:lnTo>
                  <a:pt x="139" y="382"/>
                </a:lnTo>
                <a:lnTo>
                  <a:pt x="139" y="382"/>
                </a:lnTo>
                <a:lnTo>
                  <a:pt x="139" y="382"/>
                </a:lnTo>
                <a:lnTo>
                  <a:pt x="139" y="377"/>
                </a:lnTo>
                <a:lnTo>
                  <a:pt x="139" y="377"/>
                </a:lnTo>
                <a:lnTo>
                  <a:pt x="139" y="371"/>
                </a:lnTo>
                <a:lnTo>
                  <a:pt x="139" y="371"/>
                </a:lnTo>
                <a:lnTo>
                  <a:pt x="138" y="371"/>
                </a:lnTo>
                <a:lnTo>
                  <a:pt x="138" y="371"/>
                </a:lnTo>
                <a:lnTo>
                  <a:pt x="138" y="382"/>
                </a:lnTo>
                <a:lnTo>
                  <a:pt x="138" y="382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6"/>
                </a:lnTo>
                <a:lnTo>
                  <a:pt x="116" y="396"/>
                </a:lnTo>
                <a:lnTo>
                  <a:pt x="116" y="396"/>
                </a:lnTo>
                <a:lnTo>
                  <a:pt x="114" y="396"/>
                </a:lnTo>
                <a:lnTo>
                  <a:pt x="114" y="396"/>
                </a:lnTo>
                <a:lnTo>
                  <a:pt x="114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27" y="95"/>
                </a:moveTo>
                <a:lnTo>
                  <a:pt x="127" y="95"/>
                </a:lnTo>
                <a:lnTo>
                  <a:pt x="130" y="90"/>
                </a:lnTo>
                <a:lnTo>
                  <a:pt x="130" y="85"/>
                </a:lnTo>
                <a:lnTo>
                  <a:pt x="130" y="85"/>
                </a:lnTo>
                <a:lnTo>
                  <a:pt x="127" y="95"/>
                </a:lnTo>
                <a:lnTo>
                  <a:pt x="127" y="95"/>
                </a:lnTo>
                <a:close/>
                <a:moveTo>
                  <a:pt x="325" y="324"/>
                </a:moveTo>
                <a:lnTo>
                  <a:pt x="325" y="324"/>
                </a:lnTo>
                <a:lnTo>
                  <a:pt x="325" y="324"/>
                </a:lnTo>
                <a:lnTo>
                  <a:pt x="325" y="324"/>
                </a:lnTo>
                <a:lnTo>
                  <a:pt x="322" y="327"/>
                </a:lnTo>
                <a:lnTo>
                  <a:pt x="322" y="327"/>
                </a:lnTo>
                <a:lnTo>
                  <a:pt x="322" y="328"/>
                </a:lnTo>
                <a:lnTo>
                  <a:pt x="322" y="328"/>
                </a:lnTo>
                <a:lnTo>
                  <a:pt x="324" y="330"/>
                </a:lnTo>
                <a:lnTo>
                  <a:pt x="324" y="330"/>
                </a:lnTo>
                <a:lnTo>
                  <a:pt x="325" y="327"/>
                </a:lnTo>
                <a:lnTo>
                  <a:pt x="325" y="324"/>
                </a:lnTo>
                <a:lnTo>
                  <a:pt x="325" y="324"/>
                </a:lnTo>
                <a:close/>
                <a:moveTo>
                  <a:pt x="127" y="322"/>
                </a:moveTo>
                <a:lnTo>
                  <a:pt x="127" y="322"/>
                </a:lnTo>
                <a:lnTo>
                  <a:pt x="127" y="316"/>
                </a:lnTo>
                <a:lnTo>
                  <a:pt x="125" y="309"/>
                </a:lnTo>
                <a:lnTo>
                  <a:pt x="125" y="309"/>
                </a:lnTo>
                <a:lnTo>
                  <a:pt x="127" y="322"/>
                </a:lnTo>
                <a:lnTo>
                  <a:pt x="127" y="322"/>
                </a:lnTo>
                <a:close/>
                <a:moveTo>
                  <a:pt x="169" y="407"/>
                </a:moveTo>
                <a:lnTo>
                  <a:pt x="169" y="407"/>
                </a:lnTo>
                <a:lnTo>
                  <a:pt x="163" y="407"/>
                </a:lnTo>
                <a:lnTo>
                  <a:pt x="163" y="407"/>
                </a:lnTo>
                <a:lnTo>
                  <a:pt x="163" y="407"/>
                </a:lnTo>
                <a:lnTo>
                  <a:pt x="163" y="407"/>
                </a:lnTo>
                <a:lnTo>
                  <a:pt x="169" y="409"/>
                </a:lnTo>
                <a:lnTo>
                  <a:pt x="169" y="409"/>
                </a:lnTo>
                <a:lnTo>
                  <a:pt x="169" y="407"/>
                </a:lnTo>
                <a:lnTo>
                  <a:pt x="169" y="407"/>
                </a:lnTo>
                <a:close/>
                <a:moveTo>
                  <a:pt x="37" y="387"/>
                </a:moveTo>
                <a:lnTo>
                  <a:pt x="37" y="387"/>
                </a:lnTo>
                <a:lnTo>
                  <a:pt x="40" y="384"/>
                </a:lnTo>
                <a:lnTo>
                  <a:pt x="40" y="384"/>
                </a:lnTo>
                <a:lnTo>
                  <a:pt x="38" y="384"/>
                </a:lnTo>
                <a:lnTo>
                  <a:pt x="38" y="384"/>
                </a:lnTo>
                <a:lnTo>
                  <a:pt x="35" y="382"/>
                </a:lnTo>
                <a:lnTo>
                  <a:pt x="35" y="382"/>
                </a:lnTo>
                <a:lnTo>
                  <a:pt x="37" y="387"/>
                </a:lnTo>
                <a:lnTo>
                  <a:pt x="37" y="387"/>
                </a:lnTo>
                <a:close/>
                <a:moveTo>
                  <a:pt x="125" y="379"/>
                </a:moveTo>
                <a:lnTo>
                  <a:pt x="125" y="379"/>
                </a:lnTo>
                <a:lnTo>
                  <a:pt x="120" y="380"/>
                </a:lnTo>
                <a:lnTo>
                  <a:pt x="120" y="380"/>
                </a:lnTo>
                <a:lnTo>
                  <a:pt x="120" y="382"/>
                </a:lnTo>
                <a:lnTo>
                  <a:pt x="120" y="382"/>
                </a:lnTo>
                <a:lnTo>
                  <a:pt x="125" y="382"/>
                </a:lnTo>
                <a:lnTo>
                  <a:pt x="125" y="382"/>
                </a:lnTo>
                <a:lnTo>
                  <a:pt x="125" y="379"/>
                </a:lnTo>
                <a:lnTo>
                  <a:pt x="125" y="379"/>
                </a:lnTo>
                <a:close/>
                <a:moveTo>
                  <a:pt x="294" y="289"/>
                </a:moveTo>
                <a:lnTo>
                  <a:pt x="294" y="289"/>
                </a:lnTo>
                <a:lnTo>
                  <a:pt x="294" y="289"/>
                </a:lnTo>
                <a:lnTo>
                  <a:pt x="294" y="289"/>
                </a:lnTo>
                <a:lnTo>
                  <a:pt x="294" y="290"/>
                </a:lnTo>
                <a:lnTo>
                  <a:pt x="295" y="292"/>
                </a:lnTo>
                <a:lnTo>
                  <a:pt x="295" y="292"/>
                </a:lnTo>
                <a:lnTo>
                  <a:pt x="299" y="289"/>
                </a:lnTo>
                <a:lnTo>
                  <a:pt x="299" y="289"/>
                </a:lnTo>
                <a:lnTo>
                  <a:pt x="294" y="289"/>
                </a:lnTo>
                <a:lnTo>
                  <a:pt x="294" y="289"/>
                </a:lnTo>
                <a:close/>
                <a:moveTo>
                  <a:pt x="106" y="104"/>
                </a:moveTo>
                <a:lnTo>
                  <a:pt x="106" y="104"/>
                </a:lnTo>
                <a:lnTo>
                  <a:pt x="105" y="104"/>
                </a:lnTo>
                <a:lnTo>
                  <a:pt x="105" y="104"/>
                </a:lnTo>
                <a:lnTo>
                  <a:pt x="103" y="111"/>
                </a:lnTo>
                <a:lnTo>
                  <a:pt x="103" y="111"/>
                </a:lnTo>
                <a:lnTo>
                  <a:pt x="105" y="109"/>
                </a:lnTo>
                <a:lnTo>
                  <a:pt x="105" y="109"/>
                </a:lnTo>
                <a:lnTo>
                  <a:pt x="106" y="107"/>
                </a:lnTo>
                <a:lnTo>
                  <a:pt x="106" y="107"/>
                </a:lnTo>
                <a:lnTo>
                  <a:pt x="106" y="104"/>
                </a:lnTo>
                <a:lnTo>
                  <a:pt x="106" y="104"/>
                </a:lnTo>
                <a:close/>
                <a:moveTo>
                  <a:pt x="232" y="420"/>
                </a:moveTo>
                <a:lnTo>
                  <a:pt x="232" y="420"/>
                </a:lnTo>
                <a:lnTo>
                  <a:pt x="232" y="418"/>
                </a:lnTo>
                <a:lnTo>
                  <a:pt x="231" y="418"/>
                </a:lnTo>
                <a:lnTo>
                  <a:pt x="231" y="418"/>
                </a:lnTo>
                <a:lnTo>
                  <a:pt x="228" y="418"/>
                </a:lnTo>
                <a:lnTo>
                  <a:pt x="228" y="418"/>
                </a:lnTo>
                <a:lnTo>
                  <a:pt x="226" y="420"/>
                </a:lnTo>
                <a:lnTo>
                  <a:pt x="226" y="421"/>
                </a:lnTo>
                <a:lnTo>
                  <a:pt x="226" y="421"/>
                </a:lnTo>
                <a:lnTo>
                  <a:pt x="232" y="420"/>
                </a:lnTo>
                <a:lnTo>
                  <a:pt x="232" y="420"/>
                </a:lnTo>
                <a:close/>
                <a:moveTo>
                  <a:pt x="316" y="366"/>
                </a:moveTo>
                <a:lnTo>
                  <a:pt x="316" y="366"/>
                </a:lnTo>
                <a:lnTo>
                  <a:pt x="316" y="365"/>
                </a:lnTo>
                <a:lnTo>
                  <a:pt x="316" y="365"/>
                </a:lnTo>
                <a:lnTo>
                  <a:pt x="313" y="369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6" y="366"/>
                </a:lnTo>
                <a:lnTo>
                  <a:pt x="316" y="366"/>
                </a:lnTo>
                <a:close/>
                <a:moveTo>
                  <a:pt x="313" y="309"/>
                </a:moveTo>
                <a:lnTo>
                  <a:pt x="313" y="309"/>
                </a:lnTo>
                <a:lnTo>
                  <a:pt x="313" y="311"/>
                </a:lnTo>
                <a:lnTo>
                  <a:pt x="313" y="311"/>
                </a:lnTo>
                <a:lnTo>
                  <a:pt x="316" y="311"/>
                </a:lnTo>
                <a:lnTo>
                  <a:pt x="316" y="311"/>
                </a:lnTo>
                <a:lnTo>
                  <a:pt x="316" y="311"/>
                </a:lnTo>
                <a:lnTo>
                  <a:pt x="316" y="311"/>
                </a:lnTo>
                <a:lnTo>
                  <a:pt x="319" y="308"/>
                </a:lnTo>
                <a:lnTo>
                  <a:pt x="319" y="308"/>
                </a:lnTo>
                <a:lnTo>
                  <a:pt x="319" y="308"/>
                </a:lnTo>
                <a:lnTo>
                  <a:pt x="319" y="308"/>
                </a:lnTo>
                <a:lnTo>
                  <a:pt x="313" y="309"/>
                </a:lnTo>
                <a:lnTo>
                  <a:pt x="313" y="309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7" y="114"/>
                </a:lnTo>
                <a:lnTo>
                  <a:pt x="29" y="112"/>
                </a:lnTo>
                <a:lnTo>
                  <a:pt x="29" y="112"/>
                </a:lnTo>
                <a:lnTo>
                  <a:pt x="26" y="112"/>
                </a:lnTo>
                <a:lnTo>
                  <a:pt x="26" y="112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43" y="325"/>
                </a:moveTo>
                <a:lnTo>
                  <a:pt x="43" y="325"/>
                </a:lnTo>
                <a:lnTo>
                  <a:pt x="43" y="325"/>
                </a:lnTo>
                <a:lnTo>
                  <a:pt x="43" y="325"/>
                </a:lnTo>
                <a:lnTo>
                  <a:pt x="43" y="316"/>
                </a:lnTo>
                <a:lnTo>
                  <a:pt x="43" y="316"/>
                </a:lnTo>
                <a:lnTo>
                  <a:pt x="43" y="316"/>
                </a:lnTo>
                <a:lnTo>
                  <a:pt x="43" y="316"/>
                </a:lnTo>
                <a:lnTo>
                  <a:pt x="41" y="319"/>
                </a:lnTo>
                <a:lnTo>
                  <a:pt x="41" y="319"/>
                </a:lnTo>
                <a:lnTo>
                  <a:pt x="43" y="325"/>
                </a:lnTo>
                <a:lnTo>
                  <a:pt x="43" y="325"/>
                </a:lnTo>
                <a:close/>
                <a:moveTo>
                  <a:pt x="352" y="51"/>
                </a:moveTo>
                <a:lnTo>
                  <a:pt x="352" y="51"/>
                </a:lnTo>
                <a:lnTo>
                  <a:pt x="352" y="51"/>
                </a:lnTo>
                <a:lnTo>
                  <a:pt x="352" y="51"/>
                </a:lnTo>
                <a:lnTo>
                  <a:pt x="348" y="57"/>
                </a:lnTo>
                <a:lnTo>
                  <a:pt x="348" y="57"/>
                </a:lnTo>
                <a:lnTo>
                  <a:pt x="348" y="57"/>
                </a:lnTo>
                <a:lnTo>
                  <a:pt x="348" y="57"/>
                </a:lnTo>
                <a:lnTo>
                  <a:pt x="348" y="57"/>
                </a:lnTo>
                <a:lnTo>
                  <a:pt x="348" y="57"/>
                </a:lnTo>
                <a:lnTo>
                  <a:pt x="352" y="51"/>
                </a:lnTo>
                <a:lnTo>
                  <a:pt x="352" y="51"/>
                </a:lnTo>
                <a:close/>
                <a:moveTo>
                  <a:pt x="135" y="402"/>
                </a:moveTo>
                <a:lnTo>
                  <a:pt x="135" y="402"/>
                </a:lnTo>
                <a:lnTo>
                  <a:pt x="136" y="401"/>
                </a:lnTo>
                <a:lnTo>
                  <a:pt x="136" y="401"/>
                </a:lnTo>
                <a:lnTo>
                  <a:pt x="131" y="401"/>
                </a:lnTo>
                <a:lnTo>
                  <a:pt x="131" y="401"/>
                </a:lnTo>
                <a:lnTo>
                  <a:pt x="133" y="404"/>
                </a:lnTo>
                <a:lnTo>
                  <a:pt x="133" y="404"/>
                </a:lnTo>
                <a:lnTo>
                  <a:pt x="135" y="402"/>
                </a:lnTo>
                <a:lnTo>
                  <a:pt x="135" y="402"/>
                </a:lnTo>
                <a:close/>
                <a:moveTo>
                  <a:pt x="27" y="311"/>
                </a:moveTo>
                <a:lnTo>
                  <a:pt x="27" y="311"/>
                </a:lnTo>
                <a:lnTo>
                  <a:pt x="27" y="306"/>
                </a:lnTo>
                <a:lnTo>
                  <a:pt x="27" y="300"/>
                </a:lnTo>
                <a:lnTo>
                  <a:pt x="27" y="300"/>
                </a:lnTo>
                <a:lnTo>
                  <a:pt x="26" y="302"/>
                </a:lnTo>
                <a:lnTo>
                  <a:pt x="26" y="302"/>
                </a:lnTo>
                <a:lnTo>
                  <a:pt x="27" y="311"/>
                </a:lnTo>
                <a:lnTo>
                  <a:pt x="27" y="311"/>
                </a:lnTo>
                <a:close/>
                <a:moveTo>
                  <a:pt x="30" y="133"/>
                </a:moveTo>
                <a:lnTo>
                  <a:pt x="30" y="133"/>
                </a:lnTo>
                <a:lnTo>
                  <a:pt x="32" y="125"/>
                </a:lnTo>
                <a:lnTo>
                  <a:pt x="32" y="125"/>
                </a:lnTo>
                <a:lnTo>
                  <a:pt x="29" y="128"/>
                </a:lnTo>
                <a:lnTo>
                  <a:pt x="29" y="131"/>
                </a:lnTo>
                <a:lnTo>
                  <a:pt x="29" y="131"/>
                </a:lnTo>
                <a:lnTo>
                  <a:pt x="29" y="131"/>
                </a:lnTo>
                <a:lnTo>
                  <a:pt x="30" y="133"/>
                </a:lnTo>
                <a:lnTo>
                  <a:pt x="30" y="133"/>
                </a:lnTo>
                <a:close/>
                <a:moveTo>
                  <a:pt x="84" y="387"/>
                </a:moveTo>
                <a:lnTo>
                  <a:pt x="84" y="387"/>
                </a:lnTo>
                <a:lnTo>
                  <a:pt x="81" y="390"/>
                </a:lnTo>
                <a:lnTo>
                  <a:pt x="81" y="390"/>
                </a:lnTo>
                <a:lnTo>
                  <a:pt x="86" y="390"/>
                </a:lnTo>
                <a:lnTo>
                  <a:pt x="86" y="390"/>
                </a:lnTo>
                <a:lnTo>
                  <a:pt x="84" y="387"/>
                </a:lnTo>
                <a:lnTo>
                  <a:pt x="84" y="387"/>
                </a:lnTo>
                <a:close/>
                <a:moveTo>
                  <a:pt x="125" y="120"/>
                </a:moveTo>
                <a:lnTo>
                  <a:pt x="125" y="120"/>
                </a:lnTo>
                <a:lnTo>
                  <a:pt x="131" y="120"/>
                </a:lnTo>
                <a:lnTo>
                  <a:pt x="131" y="120"/>
                </a:lnTo>
                <a:lnTo>
                  <a:pt x="128" y="119"/>
                </a:lnTo>
                <a:lnTo>
                  <a:pt x="125" y="120"/>
                </a:lnTo>
                <a:lnTo>
                  <a:pt x="125" y="120"/>
                </a:lnTo>
                <a:close/>
                <a:moveTo>
                  <a:pt x="319" y="352"/>
                </a:moveTo>
                <a:lnTo>
                  <a:pt x="319" y="352"/>
                </a:lnTo>
                <a:lnTo>
                  <a:pt x="321" y="349"/>
                </a:lnTo>
                <a:lnTo>
                  <a:pt x="321" y="349"/>
                </a:lnTo>
                <a:lnTo>
                  <a:pt x="319" y="349"/>
                </a:lnTo>
                <a:lnTo>
                  <a:pt x="316" y="352"/>
                </a:lnTo>
                <a:lnTo>
                  <a:pt x="316" y="352"/>
                </a:lnTo>
                <a:lnTo>
                  <a:pt x="319" y="352"/>
                </a:lnTo>
                <a:lnTo>
                  <a:pt x="319" y="352"/>
                </a:lnTo>
                <a:close/>
                <a:moveTo>
                  <a:pt x="316" y="319"/>
                </a:moveTo>
                <a:lnTo>
                  <a:pt x="316" y="319"/>
                </a:lnTo>
                <a:lnTo>
                  <a:pt x="316" y="319"/>
                </a:lnTo>
                <a:lnTo>
                  <a:pt x="316" y="319"/>
                </a:lnTo>
                <a:lnTo>
                  <a:pt x="319" y="317"/>
                </a:lnTo>
                <a:lnTo>
                  <a:pt x="319" y="317"/>
                </a:lnTo>
                <a:lnTo>
                  <a:pt x="319" y="314"/>
                </a:lnTo>
                <a:lnTo>
                  <a:pt x="319" y="314"/>
                </a:lnTo>
                <a:lnTo>
                  <a:pt x="318" y="317"/>
                </a:lnTo>
                <a:lnTo>
                  <a:pt x="316" y="319"/>
                </a:lnTo>
                <a:lnTo>
                  <a:pt x="316" y="319"/>
                </a:lnTo>
                <a:close/>
                <a:moveTo>
                  <a:pt x="284" y="290"/>
                </a:moveTo>
                <a:lnTo>
                  <a:pt x="284" y="290"/>
                </a:lnTo>
                <a:lnTo>
                  <a:pt x="284" y="289"/>
                </a:lnTo>
                <a:lnTo>
                  <a:pt x="284" y="289"/>
                </a:lnTo>
                <a:lnTo>
                  <a:pt x="284" y="286"/>
                </a:lnTo>
                <a:lnTo>
                  <a:pt x="284" y="286"/>
                </a:lnTo>
                <a:lnTo>
                  <a:pt x="283" y="286"/>
                </a:lnTo>
                <a:lnTo>
                  <a:pt x="283" y="286"/>
                </a:lnTo>
                <a:lnTo>
                  <a:pt x="284" y="290"/>
                </a:lnTo>
                <a:lnTo>
                  <a:pt x="284" y="290"/>
                </a:lnTo>
                <a:close/>
                <a:moveTo>
                  <a:pt x="157" y="409"/>
                </a:moveTo>
                <a:lnTo>
                  <a:pt x="157" y="409"/>
                </a:lnTo>
                <a:lnTo>
                  <a:pt x="160" y="412"/>
                </a:lnTo>
                <a:lnTo>
                  <a:pt x="165" y="412"/>
                </a:lnTo>
                <a:lnTo>
                  <a:pt x="165" y="412"/>
                </a:lnTo>
                <a:lnTo>
                  <a:pt x="157" y="409"/>
                </a:lnTo>
                <a:lnTo>
                  <a:pt x="157" y="409"/>
                </a:lnTo>
                <a:close/>
                <a:moveTo>
                  <a:pt x="24" y="360"/>
                </a:moveTo>
                <a:lnTo>
                  <a:pt x="24" y="360"/>
                </a:lnTo>
                <a:lnTo>
                  <a:pt x="24" y="361"/>
                </a:lnTo>
                <a:lnTo>
                  <a:pt x="24" y="361"/>
                </a:lnTo>
                <a:lnTo>
                  <a:pt x="24" y="361"/>
                </a:lnTo>
                <a:lnTo>
                  <a:pt x="24" y="366"/>
                </a:lnTo>
                <a:lnTo>
                  <a:pt x="24" y="366"/>
                </a:lnTo>
                <a:lnTo>
                  <a:pt x="26" y="363"/>
                </a:lnTo>
                <a:lnTo>
                  <a:pt x="24" y="360"/>
                </a:lnTo>
                <a:lnTo>
                  <a:pt x="24" y="360"/>
                </a:lnTo>
                <a:close/>
                <a:moveTo>
                  <a:pt x="366" y="30"/>
                </a:moveTo>
                <a:lnTo>
                  <a:pt x="366" y="30"/>
                </a:lnTo>
                <a:lnTo>
                  <a:pt x="363" y="33"/>
                </a:lnTo>
                <a:lnTo>
                  <a:pt x="363" y="33"/>
                </a:lnTo>
                <a:lnTo>
                  <a:pt x="365" y="35"/>
                </a:lnTo>
                <a:lnTo>
                  <a:pt x="365" y="35"/>
                </a:lnTo>
                <a:lnTo>
                  <a:pt x="368" y="32"/>
                </a:lnTo>
                <a:lnTo>
                  <a:pt x="368" y="32"/>
                </a:lnTo>
                <a:lnTo>
                  <a:pt x="366" y="30"/>
                </a:lnTo>
                <a:lnTo>
                  <a:pt x="366" y="30"/>
                </a:lnTo>
                <a:close/>
                <a:moveTo>
                  <a:pt x="310" y="398"/>
                </a:moveTo>
                <a:lnTo>
                  <a:pt x="310" y="398"/>
                </a:lnTo>
                <a:lnTo>
                  <a:pt x="308" y="396"/>
                </a:lnTo>
                <a:lnTo>
                  <a:pt x="307" y="396"/>
                </a:lnTo>
                <a:lnTo>
                  <a:pt x="307" y="396"/>
                </a:lnTo>
                <a:lnTo>
                  <a:pt x="303" y="396"/>
                </a:lnTo>
                <a:lnTo>
                  <a:pt x="303" y="396"/>
                </a:lnTo>
                <a:lnTo>
                  <a:pt x="302" y="398"/>
                </a:lnTo>
                <a:lnTo>
                  <a:pt x="302" y="398"/>
                </a:lnTo>
                <a:lnTo>
                  <a:pt x="310" y="398"/>
                </a:lnTo>
                <a:lnTo>
                  <a:pt x="310" y="398"/>
                </a:lnTo>
                <a:close/>
                <a:moveTo>
                  <a:pt x="124" y="117"/>
                </a:moveTo>
                <a:lnTo>
                  <a:pt x="124" y="117"/>
                </a:lnTo>
                <a:lnTo>
                  <a:pt x="117" y="115"/>
                </a:lnTo>
                <a:lnTo>
                  <a:pt x="117" y="115"/>
                </a:lnTo>
                <a:lnTo>
                  <a:pt x="122" y="119"/>
                </a:lnTo>
                <a:lnTo>
                  <a:pt x="122" y="119"/>
                </a:lnTo>
                <a:lnTo>
                  <a:pt x="124" y="117"/>
                </a:lnTo>
                <a:lnTo>
                  <a:pt x="124" y="117"/>
                </a:lnTo>
                <a:close/>
                <a:moveTo>
                  <a:pt x="128" y="410"/>
                </a:moveTo>
                <a:lnTo>
                  <a:pt x="128" y="410"/>
                </a:lnTo>
                <a:lnTo>
                  <a:pt x="131" y="412"/>
                </a:lnTo>
                <a:lnTo>
                  <a:pt x="133" y="412"/>
                </a:lnTo>
                <a:lnTo>
                  <a:pt x="133" y="412"/>
                </a:lnTo>
                <a:lnTo>
                  <a:pt x="135" y="410"/>
                </a:lnTo>
                <a:lnTo>
                  <a:pt x="135" y="410"/>
                </a:lnTo>
                <a:lnTo>
                  <a:pt x="128" y="410"/>
                </a:lnTo>
                <a:lnTo>
                  <a:pt x="128" y="410"/>
                </a:lnTo>
                <a:close/>
                <a:moveTo>
                  <a:pt x="125" y="112"/>
                </a:moveTo>
                <a:lnTo>
                  <a:pt x="125" y="112"/>
                </a:lnTo>
                <a:lnTo>
                  <a:pt x="125" y="112"/>
                </a:lnTo>
                <a:lnTo>
                  <a:pt x="125" y="112"/>
                </a:lnTo>
                <a:lnTo>
                  <a:pt x="127" y="114"/>
                </a:lnTo>
                <a:lnTo>
                  <a:pt x="127" y="114"/>
                </a:lnTo>
                <a:lnTo>
                  <a:pt x="130" y="114"/>
                </a:lnTo>
                <a:lnTo>
                  <a:pt x="131" y="114"/>
                </a:lnTo>
                <a:lnTo>
                  <a:pt x="131" y="114"/>
                </a:lnTo>
                <a:lnTo>
                  <a:pt x="131" y="112"/>
                </a:lnTo>
                <a:lnTo>
                  <a:pt x="131" y="112"/>
                </a:lnTo>
                <a:lnTo>
                  <a:pt x="131" y="112"/>
                </a:lnTo>
                <a:lnTo>
                  <a:pt x="131" y="112"/>
                </a:lnTo>
                <a:lnTo>
                  <a:pt x="125" y="112"/>
                </a:lnTo>
                <a:lnTo>
                  <a:pt x="125" y="112"/>
                </a:lnTo>
                <a:close/>
                <a:moveTo>
                  <a:pt x="75" y="399"/>
                </a:moveTo>
                <a:lnTo>
                  <a:pt x="75" y="399"/>
                </a:lnTo>
                <a:lnTo>
                  <a:pt x="75" y="401"/>
                </a:lnTo>
                <a:lnTo>
                  <a:pt x="75" y="401"/>
                </a:lnTo>
                <a:lnTo>
                  <a:pt x="78" y="401"/>
                </a:lnTo>
                <a:lnTo>
                  <a:pt x="81" y="399"/>
                </a:lnTo>
                <a:lnTo>
                  <a:pt x="81" y="399"/>
                </a:lnTo>
                <a:lnTo>
                  <a:pt x="79" y="398"/>
                </a:lnTo>
                <a:lnTo>
                  <a:pt x="79" y="398"/>
                </a:lnTo>
                <a:lnTo>
                  <a:pt x="75" y="399"/>
                </a:lnTo>
                <a:lnTo>
                  <a:pt x="75" y="399"/>
                </a:lnTo>
                <a:close/>
                <a:moveTo>
                  <a:pt x="73" y="309"/>
                </a:moveTo>
                <a:lnTo>
                  <a:pt x="73" y="309"/>
                </a:lnTo>
                <a:lnTo>
                  <a:pt x="73" y="316"/>
                </a:lnTo>
                <a:lnTo>
                  <a:pt x="73" y="316"/>
                </a:lnTo>
                <a:lnTo>
                  <a:pt x="75" y="316"/>
                </a:lnTo>
                <a:lnTo>
                  <a:pt x="75" y="314"/>
                </a:lnTo>
                <a:lnTo>
                  <a:pt x="75" y="314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close/>
                <a:moveTo>
                  <a:pt x="368" y="314"/>
                </a:moveTo>
                <a:lnTo>
                  <a:pt x="368" y="314"/>
                </a:lnTo>
                <a:lnTo>
                  <a:pt x="368" y="309"/>
                </a:lnTo>
                <a:lnTo>
                  <a:pt x="368" y="309"/>
                </a:lnTo>
                <a:lnTo>
                  <a:pt x="366" y="311"/>
                </a:lnTo>
                <a:lnTo>
                  <a:pt x="366" y="311"/>
                </a:lnTo>
                <a:lnTo>
                  <a:pt x="366" y="313"/>
                </a:lnTo>
                <a:lnTo>
                  <a:pt x="368" y="314"/>
                </a:lnTo>
                <a:lnTo>
                  <a:pt x="368" y="314"/>
                </a:lnTo>
                <a:close/>
                <a:moveTo>
                  <a:pt x="325" y="29"/>
                </a:moveTo>
                <a:lnTo>
                  <a:pt x="325" y="29"/>
                </a:lnTo>
                <a:lnTo>
                  <a:pt x="322" y="30"/>
                </a:lnTo>
                <a:lnTo>
                  <a:pt x="321" y="30"/>
                </a:lnTo>
                <a:lnTo>
                  <a:pt x="321" y="30"/>
                </a:lnTo>
                <a:lnTo>
                  <a:pt x="322" y="33"/>
                </a:lnTo>
                <a:lnTo>
                  <a:pt x="322" y="33"/>
                </a:lnTo>
                <a:lnTo>
                  <a:pt x="325" y="29"/>
                </a:lnTo>
                <a:lnTo>
                  <a:pt x="325" y="29"/>
                </a:lnTo>
                <a:close/>
                <a:moveTo>
                  <a:pt x="319" y="27"/>
                </a:moveTo>
                <a:lnTo>
                  <a:pt x="319" y="27"/>
                </a:lnTo>
                <a:lnTo>
                  <a:pt x="313" y="25"/>
                </a:lnTo>
                <a:lnTo>
                  <a:pt x="313" y="25"/>
                </a:lnTo>
                <a:lnTo>
                  <a:pt x="318" y="29"/>
                </a:lnTo>
                <a:lnTo>
                  <a:pt x="318" y="29"/>
                </a:lnTo>
                <a:lnTo>
                  <a:pt x="319" y="27"/>
                </a:lnTo>
                <a:lnTo>
                  <a:pt x="319" y="27"/>
                </a:lnTo>
                <a:close/>
                <a:moveTo>
                  <a:pt x="310" y="346"/>
                </a:moveTo>
                <a:lnTo>
                  <a:pt x="310" y="346"/>
                </a:lnTo>
                <a:lnTo>
                  <a:pt x="308" y="346"/>
                </a:lnTo>
                <a:lnTo>
                  <a:pt x="308" y="346"/>
                </a:lnTo>
                <a:lnTo>
                  <a:pt x="305" y="349"/>
                </a:lnTo>
                <a:lnTo>
                  <a:pt x="305" y="349"/>
                </a:lnTo>
                <a:lnTo>
                  <a:pt x="303" y="350"/>
                </a:lnTo>
                <a:lnTo>
                  <a:pt x="305" y="352"/>
                </a:lnTo>
                <a:lnTo>
                  <a:pt x="305" y="352"/>
                </a:lnTo>
                <a:lnTo>
                  <a:pt x="310" y="346"/>
                </a:lnTo>
                <a:lnTo>
                  <a:pt x="310" y="346"/>
                </a:lnTo>
                <a:close/>
                <a:moveTo>
                  <a:pt x="84" y="303"/>
                </a:moveTo>
                <a:lnTo>
                  <a:pt x="84" y="303"/>
                </a:lnTo>
                <a:lnTo>
                  <a:pt x="87" y="309"/>
                </a:lnTo>
                <a:lnTo>
                  <a:pt x="87" y="309"/>
                </a:lnTo>
                <a:lnTo>
                  <a:pt x="86" y="303"/>
                </a:lnTo>
                <a:lnTo>
                  <a:pt x="86" y="303"/>
                </a:lnTo>
                <a:lnTo>
                  <a:pt x="84" y="303"/>
                </a:lnTo>
                <a:lnTo>
                  <a:pt x="84" y="303"/>
                </a:lnTo>
                <a:close/>
                <a:moveTo>
                  <a:pt x="57" y="404"/>
                </a:moveTo>
                <a:lnTo>
                  <a:pt x="57" y="404"/>
                </a:lnTo>
                <a:lnTo>
                  <a:pt x="57" y="404"/>
                </a:lnTo>
                <a:lnTo>
                  <a:pt x="57" y="404"/>
                </a:lnTo>
                <a:lnTo>
                  <a:pt x="60" y="406"/>
                </a:lnTo>
                <a:lnTo>
                  <a:pt x="60" y="406"/>
                </a:lnTo>
                <a:lnTo>
                  <a:pt x="62" y="406"/>
                </a:lnTo>
                <a:lnTo>
                  <a:pt x="65" y="406"/>
                </a:lnTo>
                <a:lnTo>
                  <a:pt x="65" y="406"/>
                </a:lnTo>
                <a:lnTo>
                  <a:pt x="62" y="404"/>
                </a:lnTo>
                <a:lnTo>
                  <a:pt x="62" y="404"/>
                </a:lnTo>
                <a:lnTo>
                  <a:pt x="57" y="404"/>
                </a:lnTo>
                <a:lnTo>
                  <a:pt x="57" y="404"/>
                </a:lnTo>
                <a:close/>
                <a:moveTo>
                  <a:pt x="94" y="46"/>
                </a:move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0" y="48"/>
                </a:lnTo>
                <a:lnTo>
                  <a:pt x="90" y="48"/>
                </a:lnTo>
                <a:lnTo>
                  <a:pt x="90" y="51"/>
                </a:lnTo>
                <a:lnTo>
                  <a:pt x="90" y="51"/>
                </a:lnTo>
                <a:lnTo>
                  <a:pt x="90" y="51"/>
                </a:lnTo>
                <a:lnTo>
                  <a:pt x="90" y="51"/>
                </a:lnTo>
                <a:lnTo>
                  <a:pt x="94" y="46"/>
                </a:lnTo>
                <a:lnTo>
                  <a:pt x="94" y="46"/>
                </a:lnTo>
                <a:close/>
                <a:moveTo>
                  <a:pt x="34" y="268"/>
                </a:moveTo>
                <a:lnTo>
                  <a:pt x="34" y="268"/>
                </a:lnTo>
                <a:lnTo>
                  <a:pt x="34" y="268"/>
                </a:lnTo>
                <a:lnTo>
                  <a:pt x="34" y="268"/>
                </a:lnTo>
                <a:lnTo>
                  <a:pt x="34" y="273"/>
                </a:lnTo>
                <a:lnTo>
                  <a:pt x="34" y="273"/>
                </a:lnTo>
                <a:lnTo>
                  <a:pt x="34" y="276"/>
                </a:lnTo>
                <a:lnTo>
                  <a:pt x="34" y="276"/>
                </a:lnTo>
                <a:lnTo>
                  <a:pt x="35" y="276"/>
                </a:lnTo>
                <a:lnTo>
                  <a:pt x="35" y="275"/>
                </a:lnTo>
                <a:lnTo>
                  <a:pt x="35" y="275"/>
                </a:lnTo>
                <a:lnTo>
                  <a:pt x="34" y="268"/>
                </a:lnTo>
                <a:lnTo>
                  <a:pt x="34" y="268"/>
                </a:lnTo>
                <a:close/>
                <a:moveTo>
                  <a:pt x="60" y="107"/>
                </a:moveTo>
                <a:lnTo>
                  <a:pt x="60" y="107"/>
                </a:lnTo>
                <a:lnTo>
                  <a:pt x="57" y="107"/>
                </a:lnTo>
                <a:lnTo>
                  <a:pt x="57" y="107"/>
                </a:lnTo>
                <a:lnTo>
                  <a:pt x="56" y="111"/>
                </a:lnTo>
                <a:lnTo>
                  <a:pt x="56" y="111"/>
                </a:lnTo>
                <a:lnTo>
                  <a:pt x="59" y="111"/>
                </a:lnTo>
                <a:lnTo>
                  <a:pt x="59" y="111"/>
                </a:lnTo>
                <a:lnTo>
                  <a:pt x="60" y="107"/>
                </a:lnTo>
                <a:lnTo>
                  <a:pt x="60" y="107"/>
                </a:lnTo>
                <a:close/>
                <a:moveTo>
                  <a:pt x="365" y="279"/>
                </a:moveTo>
                <a:lnTo>
                  <a:pt x="365" y="279"/>
                </a:lnTo>
                <a:lnTo>
                  <a:pt x="365" y="279"/>
                </a:lnTo>
                <a:lnTo>
                  <a:pt x="365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8"/>
                </a:lnTo>
                <a:lnTo>
                  <a:pt x="370" y="278"/>
                </a:lnTo>
                <a:lnTo>
                  <a:pt x="365" y="279"/>
                </a:lnTo>
                <a:lnTo>
                  <a:pt x="365" y="279"/>
                </a:lnTo>
                <a:lnTo>
                  <a:pt x="365" y="279"/>
                </a:lnTo>
                <a:lnTo>
                  <a:pt x="365" y="279"/>
                </a:lnTo>
                <a:close/>
                <a:moveTo>
                  <a:pt x="94" y="344"/>
                </a:moveTo>
                <a:lnTo>
                  <a:pt x="94" y="344"/>
                </a:lnTo>
                <a:lnTo>
                  <a:pt x="92" y="338"/>
                </a:lnTo>
                <a:lnTo>
                  <a:pt x="92" y="338"/>
                </a:lnTo>
                <a:lnTo>
                  <a:pt x="92" y="338"/>
                </a:lnTo>
                <a:lnTo>
                  <a:pt x="92" y="338"/>
                </a:lnTo>
                <a:lnTo>
                  <a:pt x="92" y="343"/>
                </a:lnTo>
                <a:lnTo>
                  <a:pt x="92" y="343"/>
                </a:lnTo>
                <a:lnTo>
                  <a:pt x="94" y="344"/>
                </a:lnTo>
                <a:lnTo>
                  <a:pt x="94" y="344"/>
                </a:lnTo>
                <a:close/>
                <a:moveTo>
                  <a:pt x="119" y="14"/>
                </a:moveTo>
                <a:lnTo>
                  <a:pt x="119" y="14"/>
                </a:lnTo>
                <a:lnTo>
                  <a:pt x="120" y="14"/>
                </a:lnTo>
                <a:lnTo>
                  <a:pt x="120" y="14"/>
                </a:lnTo>
                <a:lnTo>
                  <a:pt x="120" y="13"/>
                </a:lnTo>
                <a:lnTo>
                  <a:pt x="122" y="11"/>
                </a:lnTo>
                <a:lnTo>
                  <a:pt x="122" y="11"/>
                </a:lnTo>
                <a:lnTo>
                  <a:pt x="117" y="13"/>
                </a:lnTo>
                <a:lnTo>
                  <a:pt x="117" y="13"/>
                </a:lnTo>
                <a:lnTo>
                  <a:pt x="119" y="14"/>
                </a:lnTo>
                <a:lnTo>
                  <a:pt x="119" y="14"/>
                </a:lnTo>
                <a:close/>
                <a:moveTo>
                  <a:pt x="365" y="363"/>
                </a:moveTo>
                <a:lnTo>
                  <a:pt x="365" y="363"/>
                </a:lnTo>
                <a:lnTo>
                  <a:pt x="363" y="365"/>
                </a:lnTo>
                <a:lnTo>
                  <a:pt x="362" y="368"/>
                </a:lnTo>
                <a:lnTo>
                  <a:pt x="362" y="368"/>
                </a:lnTo>
                <a:lnTo>
                  <a:pt x="362" y="369"/>
                </a:lnTo>
                <a:lnTo>
                  <a:pt x="362" y="369"/>
                </a:lnTo>
                <a:lnTo>
                  <a:pt x="365" y="366"/>
                </a:lnTo>
                <a:lnTo>
                  <a:pt x="365" y="363"/>
                </a:lnTo>
                <a:lnTo>
                  <a:pt x="365" y="363"/>
                </a:lnTo>
                <a:close/>
                <a:moveTo>
                  <a:pt x="43" y="306"/>
                </a:moveTo>
                <a:lnTo>
                  <a:pt x="43" y="306"/>
                </a:lnTo>
                <a:lnTo>
                  <a:pt x="40" y="308"/>
                </a:lnTo>
                <a:lnTo>
                  <a:pt x="40" y="308"/>
                </a:lnTo>
                <a:lnTo>
                  <a:pt x="40" y="308"/>
                </a:lnTo>
                <a:lnTo>
                  <a:pt x="40" y="308"/>
                </a:lnTo>
                <a:lnTo>
                  <a:pt x="40" y="311"/>
                </a:lnTo>
                <a:lnTo>
                  <a:pt x="40" y="311"/>
                </a:lnTo>
                <a:lnTo>
                  <a:pt x="41" y="308"/>
                </a:lnTo>
                <a:lnTo>
                  <a:pt x="43" y="306"/>
                </a:lnTo>
                <a:lnTo>
                  <a:pt x="43" y="306"/>
                </a:lnTo>
                <a:close/>
                <a:moveTo>
                  <a:pt x="136" y="54"/>
                </a:moveTo>
                <a:lnTo>
                  <a:pt x="136" y="54"/>
                </a:lnTo>
                <a:lnTo>
                  <a:pt x="136" y="49"/>
                </a:lnTo>
                <a:lnTo>
                  <a:pt x="136" y="44"/>
                </a:lnTo>
                <a:lnTo>
                  <a:pt x="136" y="44"/>
                </a:lnTo>
                <a:lnTo>
                  <a:pt x="136" y="49"/>
                </a:lnTo>
                <a:lnTo>
                  <a:pt x="136" y="54"/>
                </a:lnTo>
                <a:lnTo>
                  <a:pt x="136" y="54"/>
                </a:lnTo>
                <a:close/>
                <a:moveTo>
                  <a:pt x="68" y="377"/>
                </a:moveTo>
                <a:lnTo>
                  <a:pt x="68" y="377"/>
                </a:lnTo>
                <a:lnTo>
                  <a:pt x="68" y="384"/>
                </a:lnTo>
                <a:lnTo>
                  <a:pt x="68" y="384"/>
                </a:lnTo>
                <a:lnTo>
                  <a:pt x="70" y="384"/>
                </a:lnTo>
                <a:lnTo>
                  <a:pt x="70" y="384"/>
                </a:lnTo>
                <a:lnTo>
                  <a:pt x="68" y="377"/>
                </a:lnTo>
                <a:lnTo>
                  <a:pt x="68" y="377"/>
                </a:lnTo>
                <a:close/>
                <a:moveTo>
                  <a:pt x="103" y="390"/>
                </a:moveTo>
                <a:lnTo>
                  <a:pt x="103" y="390"/>
                </a:lnTo>
                <a:lnTo>
                  <a:pt x="105" y="391"/>
                </a:lnTo>
                <a:lnTo>
                  <a:pt x="108" y="391"/>
                </a:lnTo>
                <a:lnTo>
                  <a:pt x="108" y="391"/>
                </a:lnTo>
                <a:lnTo>
                  <a:pt x="108" y="388"/>
                </a:lnTo>
                <a:lnTo>
                  <a:pt x="108" y="388"/>
                </a:lnTo>
                <a:lnTo>
                  <a:pt x="103" y="390"/>
                </a:lnTo>
                <a:lnTo>
                  <a:pt x="103" y="390"/>
                </a:lnTo>
                <a:close/>
                <a:moveTo>
                  <a:pt x="150" y="16"/>
                </a:moveTo>
                <a:lnTo>
                  <a:pt x="150" y="16"/>
                </a:lnTo>
                <a:lnTo>
                  <a:pt x="147" y="18"/>
                </a:lnTo>
                <a:lnTo>
                  <a:pt x="146" y="19"/>
                </a:lnTo>
                <a:lnTo>
                  <a:pt x="146" y="19"/>
                </a:lnTo>
                <a:lnTo>
                  <a:pt x="147" y="19"/>
                </a:lnTo>
                <a:lnTo>
                  <a:pt x="147" y="19"/>
                </a:lnTo>
                <a:lnTo>
                  <a:pt x="149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6"/>
                </a:lnTo>
                <a:lnTo>
                  <a:pt x="150" y="16"/>
                </a:lnTo>
                <a:close/>
                <a:moveTo>
                  <a:pt x="286" y="395"/>
                </a:moveTo>
                <a:lnTo>
                  <a:pt x="286" y="395"/>
                </a:lnTo>
                <a:lnTo>
                  <a:pt x="283" y="396"/>
                </a:lnTo>
                <a:lnTo>
                  <a:pt x="283" y="396"/>
                </a:lnTo>
                <a:lnTo>
                  <a:pt x="283" y="398"/>
                </a:lnTo>
                <a:lnTo>
                  <a:pt x="283" y="398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5"/>
                </a:lnTo>
                <a:lnTo>
                  <a:pt x="286" y="395"/>
                </a:lnTo>
                <a:close/>
                <a:moveTo>
                  <a:pt x="325" y="305"/>
                </a:moveTo>
                <a:lnTo>
                  <a:pt x="325" y="305"/>
                </a:lnTo>
                <a:lnTo>
                  <a:pt x="324" y="306"/>
                </a:lnTo>
                <a:lnTo>
                  <a:pt x="324" y="306"/>
                </a:lnTo>
                <a:lnTo>
                  <a:pt x="325" y="309"/>
                </a:lnTo>
                <a:lnTo>
                  <a:pt x="325" y="309"/>
                </a:lnTo>
                <a:lnTo>
                  <a:pt x="325" y="309"/>
                </a:lnTo>
                <a:lnTo>
                  <a:pt x="327" y="311"/>
                </a:lnTo>
                <a:lnTo>
                  <a:pt x="327" y="311"/>
                </a:lnTo>
                <a:lnTo>
                  <a:pt x="325" y="305"/>
                </a:lnTo>
                <a:lnTo>
                  <a:pt x="325" y="305"/>
                </a:lnTo>
                <a:close/>
                <a:moveTo>
                  <a:pt x="344" y="96"/>
                </a:moveTo>
                <a:lnTo>
                  <a:pt x="344" y="96"/>
                </a:lnTo>
                <a:lnTo>
                  <a:pt x="343" y="100"/>
                </a:lnTo>
                <a:lnTo>
                  <a:pt x="343" y="103"/>
                </a:lnTo>
                <a:lnTo>
                  <a:pt x="343" y="103"/>
                </a:lnTo>
                <a:lnTo>
                  <a:pt x="344" y="96"/>
                </a:lnTo>
                <a:lnTo>
                  <a:pt x="344" y="96"/>
                </a:lnTo>
                <a:close/>
                <a:moveTo>
                  <a:pt x="384" y="309"/>
                </a:moveTo>
                <a:lnTo>
                  <a:pt x="384" y="309"/>
                </a:lnTo>
                <a:lnTo>
                  <a:pt x="382" y="308"/>
                </a:lnTo>
                <a:lnTo>
                  <a:pt x="382" y="308"/>
                </a:lnTo>
                <a:lnTo>
                  <a:pt x="382" y="314"/>
                </a:lnTo>
                <a:lnTo>
                  <a:pt x="382" y="314"/>
                </a:lnTo>
                <a:lnTo>
                  <a:pt x="384" y="314"/>
                </a:lnTo>
                <a:lnTo>
                  <a:pt x="384" y="314"/>
                </a:lnTo>
                <a:lnTo>
                  <a:pt x="384" y="309"/>
                </a:lnTo>
                <a:lnTo>
                  <a:pt x="384" y="309"/>
                </a:lnTo>
                <a:close/>
                <a:moveTo>
                  <a:pt x="141" y="349"/>
                </a:moveTo>
                <a:lnTo>
                  <a:pt x="141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54"/>
                </a:lnTo>
                <a:lnTo>
                  <a:pt x="141" y="360"/>
                </a:lnTo>
                <a:lnTo>
                  <a:pt x="141" y="360"/>
                </a:lnTo>
                <a:lnTo>
                  <a:pt x="141" y="349"/>
                </a:lnTo>
                <a:lnTo>
                  <a:pt x="141" y="349"/>
                </a:lnTo>
                <a:lnTo>
                  <a:pt x="141" y="349"/>
                </a:lnTo>
                <a:lnTo>
                  <a:pt x="141" y="349"/>
                </a:lnTo>
                <a:close/>
                <a:moveTo>
                  <a:pt x="23" y="292"/>
                </a:moveTo>
                <a:lnTo>
                  <a:pt x="23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302"/>
                </a:lnTo>
                <a:lnTo>
                  <a:pt x="21" y="302"/>
                </a:lnTo>
                <a:lnTo>
                  <a:pt x="23" y="298"/>
                </a:lnTo>
                <a:lnTo>
                  <a:pt x="23" y="298"/>
                </a:lnTo>
                <a:lnTo>
                  <a:pt x="23" y="292"/>
                </a:lnTo>
                <a:lnTo>
                  <a:pt x="23" y="292"/>
                </a:lnTo>
                <a:close/>
                <a:moveTo>
                  <a:pt x="56" y="125"/>
                </a:moveTo>
                <a:lnTo>
                  <a:pt x="56" y="125"/>
                </a:lnTo>
                <a:lnTo>
                  <a:pt x="62" y="125"/>
                </a:lnTo>
                <a:lnTo>
                  <a:pt x="65" y="125"/>
                </a:lnTo>
                <a:lnTo>
                  <a:pt x="65" y="125"/>
                </a:lnTo>
                <a:lnTo>
                  <a:pt x="56" y="125"/>
                </a:lnTo>
                <a:lnTo>
                  <a:pt x="56" y="125"/>
                </a:lnTo>
                <a:lnTo>
                  <a:pt x="56" y="125"/>
                </a:lnTo>
                <a:lnTo>
                  <a:pt x="56" y="125"/>
                </a:lnTo>
                <a:close/>
                <a:moveTo>
                  <a:pt x="335" y="11"/>
                </a:moveTo>
                <a:lnTo>
                  <a:pt x="335" y="11"/>
                </a:lnTo>
                <a:lnTo>
                  <a:pt x="327" y="10"/>
                </a:lnTo>
                <a:lnTo>
                  <a:pt x="327" y="10"/>
                </a:lnTo>
                <a:lnTo>
                  <a:pt x="330" y="11"/>
                </a:lnTo>
                <a:lnTo>
                  <a:pt x="330" y="11"/>
                </a:lnTo>
                <a:lnTo>
                  <a:pt x="333" y="11"/>
                </a:lnTo>
                <a:lnTo>
                  <a:pt x="335" y="11"/>
                </a:lnTo>
                <a:lnTo>
                  <a:pt x="335" y="11"/>
                </a:lnTo>
                <a:close/>
                <a:moveTo>
                  <a:pt x="147" y="119"/>
                </a:moveTo>
                <a:lnTo>
                  <a:pt x="147" y="119"/>
                </a:lnTo>
                <a:lnTo>
                  <a:pt x="147" y="114"/>
                </a:lnTo>
                <a:lnTo>
                  <a:pt x="147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9"/>
                </a:lnTo>
                <a:lnTo>
                  <a:pt x="146" y="119"/>
                </a:lnTo>
                <a:lnTo>
                  <a:pt x="146" y="119"/>
                </a:lnTo>
                <a:lnTo>
                  <a:pt x="146" y="119"/>
                </a:lnTo>
                <a:lnTo>
                  <a:pt x="147" y="119"/>
                </a:lnTo>
                <a:lnTo>
                  <a:pt x="147" y="119"/>
                </a:lnTo>
                <a:close/>
                <a:moveTo>
                  <a:pt x="373" y="82"/>
                </a:moveTo>
                <a:lnTo>
                  <a:pt x="373" y="82"/>
                </a:lnTo>
                <a:lnTo>
                  <a:pt x="371" y="85"/>
                </a:lnTo>
                <a:lnTo>
                  <a:pt x="373" y="89"/>
                </a:lnTo>
                <a:lnTo>
                  <a:pt x="373" y="89"/>
                </a:lnTo>
                <a:lnTo>
                  <a:pt x="373" y="82"/>
                </a:lnTo>
                <a:lnTo>
                  <a:pt x="373" y="82"/>
                </a:lnTo>
                <a:close/>
                <a:moveTo>
                  <a:pt x="56" y="41"/>
                </a:moveTo>
                <a:lnTo>
                  <a:pt x="56" y="41"/>
                </a:lnTo>
                <a:lnTo>
                  <a:pt x="56" y="41"/>
                </a:lnTo>
                <a:lnTo>
                  <a:pt x="56" y="41"/>
                </a:lnTo>
                <a:lnTo>
                  <a:pt x="56" y="44"/>
                </a:lnTo>
                <a:lnTo>
                  <a:pt x="56" y="44"/>
                </a:lnTo>
                <a:lnTo>
                  <a:pt x="56" y="49"/>
                </a:lnTo>
                <a:lnTo>
                  <a:pt x="56" y="49"/>
                </a:lnTo>
                <a:lnTo>
                  <a:pt x="56" y="51"/>
                </a:lnTo>
                <a:lnTo>
                  <a:pt x="56" y="51"/>
                </a:lnTo>
                <a:lnTo>
                  <a:pt x="56" y="51"/>
                </a:lnTo>
                <a:lnTo>
                  <a:pt x="56" y="41"/>
                </a:lnTo>
                <a:lnTo>
                  <a:pt x="56" y="41"/>
                </a:lnTo>
                <a:close/>
                <a:moveTo>
                  <a:pt x="343" y="309"/>
                </a:moveTo>
                <a:lnTo>
                  <a:pt x="343" y="309"/>
                </a:lnTo>
                <a:lnTo>
                  <a:pt x="340" y="306"/>
                </a:lnTo>
                <a:lnTo>
                  <a:pt x="340" y="306"/>
                </a:lnTo>
                <a:lnTo>
                  <a:pt x="340" y="309"/>
                </a:lnTo>
                <a:lnTo>
                  <a:pt x="340" y="309"/>
                </a:lnTo>
                <a:lnTo>
                  <a:pt x="343" y="309"/>
                </a:lnTo>
                <a:lnTo>
                  <a:pt x="343" y="309"/>
                </a:lnTo>
                <a:close/>
                <a:moveTo>
                  <a:pt x="308" y="401"/>
                </a:moveTo>
                <a:lnTo>
                  <a:pt x="308" y="401"/>
                </a:lnTo>
                <a:lnTo>
                  <a:pt x="303" y="401"/>
                </a:lnTo>
                <a:lnTo>
                  <a:pt x="303" y="401"/>
                </a:lnTo>
                <a:lnTo>
                  <a:pt x="308" y="402"/>
                </a:lnTo>
                <a:lnTo>
                  <a:pt x="308" y="402"/>
                </a:lnTo>
                <a:lnTo>
                  <a:pt x="308" y="401"/>
                </a:lnTo>
                <a:lnTo>
                  <a:pt x="308" y="401"/>
                </a:lnTo>
                <a:close/>
                <a:moveTo>
                  <a:pt x="60" y="391"/>
                </a:moveTo>
                <a:lnTo>
                  <a:pt x="60" y="391"/>
                </a:lnTo>
                <a:lnTo>
                  <a:pt x="62" y="391"/>
                </a:lnTo>
                <a:lnTo>
                  <a:pt x="62" y="391"/>
                </a:lnTo>
                <a:lnTo>
                  <a:pt x="64" y="390"/>
                </a:lnTo>
                <a:lnTo>
                  <a:pt x="64" y="390"/>
                </a:lnTo>
                <a:lnTo>
                  <a:pt x="62" y="387"/>
                </a:lnTo>
                <a:lnTo>
                  <a:pt x="62" y="387"/>
                </a:lnTo>
                <a:lnTo>
                  <a:pt x="60" y="391"/>
                </a:lnTo>
                <a:lnTo>
                  <a:pt x="60" y="391"/>
                </a:lnTo>
                <a:close/>
                <a:moveTo>
                  <a:pt x="142" y="289"/>
                </a:moveTo>
                <a:lnTo>
                  <a:pt x="142" y="289"/>
                </a:lnTo>
                <a:lnTo>
                  <a:pt x="142" y="298"/>
                </a:lnTo>
                <a:lnTo>
                  <a:pt x="142" y="298"/>
                </a:lnTo>
                <a:lnTo>
                  <a:pt x="142" y="294"/>
                </a:lnTo>
                <a:lnTo>
                  <a:pt x="142" y="289"/>
                </a:lnTo>
                <a:lnTo>
                  <a:pt x="142" y="289"/>
                </a:lnTo>
                <a:close/>
                <a:moveTo>
                  <a:pt x="122" y="371"/>
                </a:moveTo>
                <a:lnTo>
                  <a:pt x="122" y="371"/>
                </a:lnTo>
                <a:lnTo>
                  <a:pt x="125" y="371"/>
                </a:lnTo>
                <a:lnTo>
                  <a:pt x="125" y="371"/>
                </a:lnTo>
                <a:lnTo>
                  <a:pt x="124" y="366"/>
                </a:lnTo>
                <a:lnTo>
                  <a:pt x="124" y="366"/>
                </a:lnTo>
                <a:lnTo>
                  <a:pt x="124" y="366"/>
                </a:lnTo>
                <a:lnTo>
                  <a:pt x="124" y="366"/>
                </a:lnTo>
                <a:lnTo>
                  <a:pt x="122" y="371"/>
                </a:lnTo>
                <a:lnTo>
                  <a:pt x="122" y="371"/>
                </a:lnTo>
                <a:close/>
                <a:moveTo>
                  <a:pt x="359" y="68"/>
                </a:moveTo>
                <a:lnTo>
                  <a:pt x="359" y="68"/>
                </a:lnTo>
                <a:lnTo>
                  <a:pt x="357" y="70"/>
                </a:lnTo>
                <a:lnTo>
                  <a:pt x="359" y="73"/>
                </a:lnTo>
                <a:lnTo>
                  <a:pt x="359" y="73"/>
                </a:lnTo>
                <a:lnTo>
                  <a:pt x="359" y="71"/>
                </a:lnTo>
                <a:lnTo>
                  <a:pt x="359" y="71"/>
                </a:lnTo>
                <a:lnTo>
                  <a:pt x="359" y="68"/>
                </a:lnTo>
                <a:lnTo>
                  <a:pt x="359" y="68"/>
                </a:lnTo>
                <a:close/>
                <a:moveTo>
                  <a:pt x="237" y="418"/>
                </a:moveTo>
                <a:lnTo>
                  <a:pt x="237" y="418"/>
                </a:lnTo>
                <a:lnTo>
                  <a:pt x="237" y="418"/>
                </a:lnTo>
                <a:lnTo>
                  <a:pt x="237" y="418"/>
                </a:lnTo>
                <a:lnTo>
                  <a:pt x="239" y="418"/>
                </a:lnTo>
                <a:lnTo>
                  <a:pt x="239" y="418"/>
                </a:lnTo>
                <a:lnTo>
                  <a:pt x="242" y="418"/>
                </a:lnTo>
                <a:lnTo>
                  <a:pt x="242" y="418"/>
                </a:lnTo>
                <a:lnTo>
                  <a:pt x="242" y="417"/>
                </a:lnTo>
                <a:lnTo>
                  <a:pt x="242" y="417"/>
                </a:lnTo>
                <a:lnTo>
                  <a:pt x="237" y="418"/>
                </a:lnTo>
                <a:lnTo>
                  <a:pt x="237" y="418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62" y="79"/>
                </a:lnTo>
                <a:lnTo>
                  <a:pt x="62" y="79"/>
                </a:lnTo>
                <a:lnTo>
                  <a:pt x="62" y="74"/>
                </a:lnTo>
                <a:lnTo>
                  <a:pt x="62" y="74"/>
                </a:lnTo>
                <a:lnTo>
                  <a:pt x="60" y="78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0" y="169"/>
                </a:moveTo>
                <a:lnTo>
                  <a:pt x="10" y="169"/>
                </a:lnTo>
                <a:lnTo>
                  <a:pt x="10" y="178"/>
                </a:lnTo>
                <a:lnTo>
                  <a:pt x="10" y="178"/>
                </a:lnTo>
                <a:lnTo>
                  <a:pt x="12" y="174"/>
                </a:lnTo>
                <a:lnTo>
                  <a:pt x="10" y="169"/>
                </a:lnTo>
                <a:lnTo>
                  <a:pt x="10" y="169"/>
                </a:lnTo>
                <a:close/>
                <a:moveTo>
                  <a:pt x="46" y="410"/>
                </a:moveTo>
                <a:lnTo>
                  <a:pt x="46" y="410"/>
                </a:lnTo>
                <a:lnTo>
                  <a:pt x="49" y="414"/>
                </a:lnTo>
                <a:lnTo>
                  <a:pt x="53" y="412"/>
                </a:lnTo>
                <a:lnTo>
                  <a:pt x="53" y="412"/>
                </a:lnTo>
                <a:lnTo>
                  <a:pt x="53" y="412"/>
                </a:lnTo>
                <a:lnTo>
                  <a:pt x="53" y="412"/>
                </a:lnTo>
                <a:lnTo>
                  <a:pt x="46" y="410"/>
                </a:lnTo>
                <a:lnTo>
                  <a:pt x="46" y="410"/>
                </a:lnTo>
                <a:close/>
                <a:moveTo>
                  <a:pt x="319" y="87"/>
                </a:moveTo>
                <a:lnTo>
                  <a:pt x="319" y="87"/>
                </a:lnTo>
                <a:lnTo>
                  <a:pt x="321" y="82"/>
                </a:lnTo>
                <a:lnTo>
                  <a:pt x="321" y="82"/>
                </a:lnTo>
                <a:lnTo>
                  <a:pt x="319" y="82"/>
                </a:lnTo>
                <a:lnTo>
                  <a:pt x="319" y="82"/>
                </a:lnTo>
                <a:lnTo>
                  <a:pt x="318" y="84"/>
                </a:lnTo>
                <a:lnTo>
                  <a:pt x="319" y="87"/>
                </a:lnTo>
                <a:lnTo>
                  <a:pt x="319" y="87"/>
                </a:lnTo>
                <a:close/>
                <a:moveTo>
                  <a:pt x="106" y="37"/>
                </a:moveTo>
                <a:lnTo>
                  <a:pt x="106" y="37"/>
                </a:lnTo>
                <a:lnTo>
                  <a:pt x="103" y="37"/>
                </a:lnTo>
                <a:lnTo>
                  <a:pt x="103" y="38"/>
                </a:lnTo>
                <a:lnTo>
                  <a:pt x="103" y="38"/>
                </a:lnTo>
                <a:lnTo>
                  <a:pt x="105" y="38"/>
                </a:lnTo>
                <a:lnTo>
                  <a:pt x="106" y="37"/>
                </a:lnTo>
                <a:lnTo>
                  <a:pt x="106" y="37"/>
                </a:lnTo>
                <a:close/>
                <a:moveTo>
                  <a:pt x="60" y="100"/>
                </a:moveTo>
                <a:lnTo>
                  <a:pt x="60" y="100"/>
                </a:lnTo>
                <a:lnTo>
                  <a:pt x="59" y="101"/>
                </a:lnTo>
                <a:lnTo>
                  <a:pt x="60" y="101"/>
                </a:lnTo>
                <a:lnTo>
                  <a:pt x="60" y="101"/>
                </a:lnTo>
                <a:lnTo>
                  <a:pt x="62" y="103"/>
                </a:lnTo>
                <a:lnTo>
                  <a:pt x="62" y="103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0" y="100"/>
                </a:lnTo>
                <a:lnTo>
                  <a:pt x="60" y="100"/>
                </a:lnTo>
                <a:close/>
                <a:moveTo>
                  <a:pt x="81" y="46"/>
                </a:moveTo>
                <a:lnTo>
                  <a:pt x="81" y="46"/>
                </a:lnTo>
                <a:lnTo>
                  <a:pt x="86" y="44"/>
                </a:lnTo>
                <a:lnTo>
                  <a:pt x="86" y="44"/>
                </a:lnTo>
                <a:lnTo>
                  <a:pt x="84" y="43"/>
                </a:lnTo>
                <a:lnTo>
                  <a:pt x="84" y="43"/>
                </a:lnTo>
                <a:lnTo>
                  <a:pt x="81" y="46"/>
                </a:lnTo>
                <a:lnTo>
                  <a:pt x="81" y="46"/>
                </a:lnTo>
                <a:close/>
                <a:moveTo>
                  <a:pt x="81" y="354"/>
                </a:moveTo>
                <a:lnTo>
                  <a:pt x="81" y="354"/>
                </a:lnTo>
                <a:lnTo>
                  <a:pt x="78" y="354"/>
                </a:lnTo>
                <a:lnTo>
                  <a:pt x="78" y="354"/>
                </a:lnTo>
                <a:lnTo>
                  <a:pt x="78" y="357"/>
                </a:lnTo>
                <a:lnTo>
                  <a:pt x="78" y="357"/>
                </a:lnTo>
                <a:lnTo>
                  <a:pt x="81" y="354"/>
                </a:lnTo>
                <a:lnTo>
                  <a:pt x="81" y="354"/>
                </a:lnTo>
                <a:close/>
                <a:moveTo>
                  <a:pt x="390" y="221"/>
                </a:moveTo>
                <a:lnTo>
                  <a:pt x="390" y="221"/>
                </a:lnTo>
                <a:lnTo>
                  <a:pt x="390" y="216"/>
                </a:lnTo>
                <a:lnTo>
                  <a:pt x="390" y="216"/>
                </a:lnTo>
                <a:lnTo>
                  <a:pt x="390" y="216"/>
                </a:lnTo>
                <a:lnTo>
                  <a:pt x="390" y="216"/>
                </a:lnTo>
                <a:lnTo>
                  <a:pt x="389" y="221"/>
                </a:lnTo>
                <a:lnTo>
                  <a:pt x="389" y="221"/>
                </a:lnTo>
                <a:lnTo>
                  <a:pt x="390" y="221"/>
                </a:lnTo>
                <a:lnTo>
                  <a:pt x="390" y="221"/>
                </a:lnTo>
                <a:close/>
                <a:moveTo>
                  <a:pt x="340" y="92"/>
                </a:moveTo>
                <a:lnTo>
                  <a:pt x="340" y="92"/>
                </a:lnTo>
                <a:lnTo>
                  <a:pt x="338" y="93"/>
                </a:lnTo>
                <a:lnTo>
                  <a:pt x="338" y="96"/>
                </a:lnTo>
                <a:lnTo>
                  <a:pt x="338" y="96"/>
                </a:lnTo>
                <a:lnTo>
                  <a:pt x="340" y="92"/>
                </a:lnTo>
                <a:lnTo>
                  <a:pt x="340" y="92"/>
                </a:lnTo>
                <a:close/>
                <a:moveTo>
                  <a:pt x="343" y="90"/>
                </a:moveTo>
                <a:lnTo>
                  <a:pt x="343" y="90"/>
                </a:lnTo>
                <a:lnTo>
                  <a:pt x="343" y="93"/>
                </a:lnTo>
                <a:lnTo>
                  <a:pt x="343" y="93"/>
                </a:lnTo>
                <a:lnTo>
                  <a:pt x="346" y="92"/>
                </a:lnTo>
                <a:lnTo>
                  <a:pt x="346" y="92"/>
                </a:lnTo>
                <a:lnTo>
                  <a:pt x="346" y="90"/>
                </a:lnTo>
                <a:lnTo>
                  <a:pt x="344" y="90"/>
                </a:lnTo>
                <a:lnTo>
                  <a:pt x="344" y="90"/>
                </a:lnTo>
                <a:lnTo>
                  <a:pt x="343" y="90"/>
                </a:lnTo>
                <a:lnTo>
                  <a:pt x="343" y="90"/>
                </a:lnTo>
                <a:close/>
                <a:moveTo>
                  <a:pt x="278" y="52"/>
                </a:moveTo>
                <a:lnTo>
                  <a:pt x="278" y="52"/>
                </a:lnTo>
                <a:lnTo>
                  <a:pt x="278" y="52"/>
                </a:lnTo>
                <a:lnTo>
                  <a:pt x="278" y="52"/>
                </a:lnTo>
                <a:lnTo>
                  <a:pt x="278" y="44"/>
                </a:lnTo>
                <a:lnTo>
                  <a:pt x="278" y="44"/>
                </a:lnTo>
                <a:lnTo>
                  <a:pt x="278" y="38"/>
                </a:lnTo>
                <a:lnTo>
                  <a:pt x="278" y="38"/>
                </a:lnTo>
                <a:lnTo>
                  <a:pt x="278" y="52"/>
                </a:lnTo>
                <a:lnTo>
                  <a:pt x="278" y="52"/>
                </a:lnTo>
                <a:close/>
                <a:moveTo>
                  <a:pt x="35" y="283"/>
                </a:moveTo>
                <a:lnTo>
                  <a:pt x="35" y="283"/>
                </a:lnTo>
                <a:lnTo>
                  <a:pt x="37" y="281"/>
                </a:lnTo>
                <a:lnTo>
                  <a:pt x="37" y="279"/>
                </a:lnTo>
                <a:lnTo>
                  <a:pt x="37" y="279"/>
                </a:lnTo>
                <a:lnTo>
                  <a:pt x="34" y="279"/>
                </a:lnTo>
                <a:lnTo>
                  <a:pt x="34" y="279"/>
                </a:lnTo>
                <a:lnTo>
                  <a:pt x="35" y="283"/>
                </a:lnTo>
                <a:lnTo>
                  <a:pt x="35" y="283"/>
                </a:lnTo>
                <a:close/>
                <a:moveTo>
                  <a:pt x="325" y="107"/>
                </a:moveTo>
                <a:lnTo>
                  <a:pt x="325" y="107"/>
                </a:lnTo>
                <a:lnTo>
                  <a:pt x="327" y="107"/>
                </a:lnTo>
                <a:lnTo>
                  <a:pt x="327" y="107"/>
                </a:lnTo>
                <a:lnTo>
                  <a:pt x="327" y="103"/>
                </a:lnTo>
                <a:lnTo>
                  <a:pt x="327" y="103"/>
                </a:lnTo>
                <a:lnTo>
                  <a:pt x="327" y="101"/>
                </a:lnTo>
                <a:lnTo>
                  <a:pt x="325" y="101"/>
                </a:lnTo>
                <a:lnTo>
                  <a:pt x="325" y="101"/>
                </a:lnTo>
                <a:lnTo>
                  <a:pt x="325" y="107"/>
                </a:lnTo>
                <a:lnTo>
                  <a:pt x="325" y="107"/>
                </a:lnTo>
                <a:close/>
                <a:moveTo>
                  <a:pt x="75" y="114"/>
                </a:moveTo>
                <a:lnTo>
                  <a:pt x="75" y="114"/>
                </a:lnTo>
                <a:lnTo>
                  <a:pt x="75" y="107"/>
                </a:lnTo>
                <a:lnTo>
                  <a:pt x="75" y="107"/>
                </a:lnTo>
                <a:lnTo>
                  <a:pt x="75" y="109"/>
                </a:lnTo>
                <a:lnTo>
                  <a:pt x="75" y="109"/>
                </a:lnTo>
                <a:lnTo>
                  <a:pt x="73" y="112"/>
                </a:lnTo>
                <a:lnTo>
                  <a:pt x="73" y="112"/>
                </a:lnTo>
                <a:lnTo>
                  <a:pt x="75" y="114"/>
                </a:lnTo>
                <a:lnTo>
                  <a:pt x="75" y="114"/>
                </a:lnTo>
                <a:close/>
                <a:moveTo>
                  <a:pt x="284" y="120"/>
                </a:moveTo>
                <a:lnTo>
                  <a:pt x="284" y="120"/>
                </a:lnTo>
                <a:lnTo>
                  <a:pt x="291" y="120"/>
                </a:lnTo>
                <a:lnTo>
                  <a:pt x="291" y="120"/>
                </a:lnTo>
                <a:lnTo>
                  <a:pt x="289" y="119"/>
                </a:lnTo>
                <a:lnTo>
                  <a:pt x="289" y="119"/>
                </a:lnTo>
                <a:lnTo>
                  <a:pt x="288" y="120"/>
                </a:lnTo>
                <a:lnTo>
                  <a:pt x="286" y="120"/>
                </a:lnTo>
                <a:lnTo>
                  <a:pt x="286" y="120"/>
                </a:lnTo>
                <a:lnTo>
                  <a:pt x="284" y="120"/>
                </a:lnTo>
                <a:lnTo>
                  <a:pt x="284" y="120"/>
                </a:lnTo>
                <a:close/>
                <a:moveTo>
                  <a:pt x="327" y="19"/>
                </a:move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9" y="19"/>
                </a:lnTo>
                <a:lnTo>
                  <a:pt x="329" y="19"/>
                </a:lnTo>
                <a:lnTo>
                  <a:pt x="330" y="21"/>
                </a:lnTo>
                <a:lnTo>
                  <a:pt x="332" y="19"/>
                </a:lnTo>
                <a:lnTo>
                  <a:pt x="332" y="19"/>
                </a:lnTo>
                <a:lnTo>
                  <a:pt x="327" y="19"/>
                </a:lnTo>
                <a:lnTo>
                  <a:pt x="327" y="19"/>
                </a:lnTo>
                <a:close/>
                <a:moveTo>
                  <a:pt x="400" y="283"/>
                </a:moveTo>
                <a:lnTo>
                  <a:pt x="400" y="283"/>
                </a:lnTo>
                <a:lnTo>
                  <a:pt x="400" y="283"/>
                </a:lnTo>
                <a:lnTo>
                  <a:pt x="400" y="283"/>
                </a:lnTo>
                <a:lnTo>
                  <a:pt x="400" y="286"/>
                </a:lnTo>
                <a:lnTo>
                  <a:pt x="400" y="287"/>
                </a:lnTo>
                <a:lnTo>
                  <a:pt x="400" y="287"/>
                </a:lnTo>
                <a:lnTo>
                  <a:pt x="400" y="287"/>
                </a:lnTo>
                <a:lnTo>
                  <a:pt x="400" y="287"/>
                </a:lnTo>
                <a:lnTo>
                  <a:pt x="400" y="283"/>
                </a:lnTo>
                <a:lnTo>
                  <a:pt x="400" y="283"/>
                </a:lnTo>
                <a:close/>
                <a:moveTo>
                  <a:pt x="101" y="354"/>
                </a:moveTo>
                <a:lnTo>
                  <a:pt x="101" y="354"/>
                </a:lnTo>
                <a:lnTo>
                  <a:pt x="103" y="355"/>
                </a:lnTo>
                <a:lnTo>
                  <a:pt x="103" y="355"/>
                </a:lnTo>
                <a:lnTo>
                  <a:pt x="105" y="355"/>
                </a:lnTo>
                <a:lnTo>
                  <a:pt x="105" y="355"/>
                </a:lnTo>
                <a:lnTo>
                  <a:pt x="103" y="354"/>
                </a:lnTo>
                <a:lnTo>
                  <a:pt x="101" y="354"/>
                </a:lnTo>
                <a:lnTo>
                  <a:pt x="101" y="354"/>
                </a:lnTo>
                <a:close/>
                <a:moveTo>
                  <a:pt x="327" y="333"/>
                </a:moveTo>
                <a:lnTo>
                  <a:pt x="327" y="333"/>
                </a:lnTo>
                <a:lnTo>
                  <a:pt x="327" y="339"/>
                </a:lnTo>
                <a:lnTo>
                  <a:pt x="327" y="339"/>
                </a:lnTo>
                <a:lnTo>
                  <a:pt x="329" y="338"/>
                </a:lnTo>
                <a:lnTo>
                  <a:pt x="329" y="336"/>
                </a:lnTo>
                <a:lnTo>
                  <a:pt x="327" y="333"/>
                </a:lnTo>
                <a:lnTo>
                  <a:pt x="327" y="333"/>
                </a:lnTo>
                <a:close/>
                <a:moveTo>
                  <a:pt x="45" y="62"/>
                </a:moveTo>
                <a:lnTo>
                  <a:pt x="45" y="62"/>
                </a:lnTo>
                <a:lnTo>
                  <a:pt x="43" y="68"/>
                </a:lnTo>
                <a:lnTo>
                  <a:pt x="43" y="68"/>
                </a:lnTo>
                <a:lnTo>
                  <a:pt x="45" y="65"/>
                </a:lnTo>
                <a:lnTo>
                  <a:pt x="45" y="62"/>
                </a:lnTo>
                <a:lnTo>
                  <a:pt x="45" y="62"/>
                </a:lnTo>
                <a:close/>
                <a:moveTo>
                  <a:pt x="308" y="55"/>
                </a:moveTo>
                <a:lnTo>
                  <a:pt x="308" y="55"/>
                </a:lnTo>
                <a:lnTo>
                  <a:pt x="308" y="55"/>
                </a:lnTo>
                <a:lnTo>
                  <a:pt x="308" y="55"/>
                </a:lnTo>
                <a:lnTo>
                  <a:pt x="310" y="63"/>
                </a:lnTo>
                <a:lnTo>
                  <a:pt x="310" y="63"/>
                </a:lnTo>
                <a:lnTo>
                  <a:pt x="310" y="62"/>
                </a:lnTo>
                <a:lnTo>
                  <a:pt x="310" y="62"/>
                </a:lnTo>
                <a:lnTo>
                  <a:pt x="308" y="55"/>
                </a:lnTo>
                <a:lnTo>
                  <a:pt x="308" y="55"/>
                </a:lnTo>
                <a:close/>
                <a:moveTo>
                  <a:pt x="114" y="24"/>
                </a:moveTo>
                <a:lnTo>
                  <a:pt x="114" y="24"/>
                </a:lnTo>
                <a:lnTo>
                  <a:pt x="114" y="25"/>
                </a:lnTo>
                <a:lnTo>
                  <a:pt x="114" y="25"/>
                </a:lnTo>
                <a:lnTo>
                  <a:pt x="116" y="21"/>
                </a:lnTo>
                <a:lnTo>
                  <a:pt x="116" y="21"/>
                </a:lnTo>
                <a:lnTo>
                  <a:pt x="114" y="21"/>
                </a:lnTo>
                <a:lnTo>
                  <a:pt x="112" y="22"/>
                </a:lnTo>
                <a:lnTo>
                  <a:pt x="112" y="22"/>
                </a:lnTo>
                <a:lnTo>
                  <a:pt x="112" y="24"/>
                </a:lnTo>
                <a:lnTo>
                  <a:pt x="114" y="24"/>
                </a:lnTo>
                <a:lnTo>
                  <a:pt x="114" y="24"/>
                </a:lnTo>
                <a:close/>
                <a:moveTo>
                  <a:pt x="109" y="109"/>
                </a:moveTo>
                <a:lnTo>
                  <a:pt x="109" y="109"/>
                </a:lnTo>
                <a:lnTo>
                  <a:pt x="114" y="109"/>
                </a:lnTo>
                <a:lnTo>
                  <a:pt x="114" y="109"/>
                </a:lnTo>
                <a:lnTo>
                  <a:pt x="111" y="106"/>
                </a:lnTo>
                <a:lnTo>
                  <a:pt x="111" y="106"/>
                </a:lnTo>
                <a:lnTo>
                  <a:pt x="109" y="109"/>
                </a:lnTo>
                <a:lnTo>
                  <a:pt x="109" y="109"/>
                </a:lnTo>
                <a:close/>
                <a:moveTo>
                  <a:pt x="114" y="103"/>
                </a:moveTo>
                <a:lnTo>
                  <a:pt x="114" y="103"/>
                </a:lnTo>
                <a:lnTo>
                  <a:pt x="114" y="100"/>
                </a:lnTo>
                <a:lnTo>
                  <a:pt x="114" y="100"/>
                </a:lnTo>
                <a:lnTo>
                  <a:pt x="114" y="100"/>
                </a:lnTo>
                <a:lnTo>
                  <a:pt x="114" y="100"/>
                </a:lnTo>
                <a:lnTo>
                  <a:pt x="112" y="103"/>
                </a:lnTo>
                <a:lnTo>
                  <a:pt x="112" y="103"/>
                </a:lnTo>
                <a:lnTo>
                  <a:pt x="114" y="103"/>
                </a:lnTo>
                <a:lnTo>
                  <a:pt x="114" y="103"/>
                </a:lnTo>
                <a:close/>
                <a:moveTo>
                  <a:pt x="89" y="112"/>
                </a:moveTo>
                <a:lnTo>
                  <a:pt x="89" y="112"/>
                </a:lnTo>
                <a:lnTo>
                  <a:pt x="92" y="112"/>
                </a:lnTo>
                <a:lnTo>
                  <a:pt x="92" y="112"/>
                </a:lnTo>
                <a:lnTo>
                  <a:pt x="90" y="109"/>
                </a:lnTo>
                <a:lnTo>
                  <a:pt x="90" y="109"/>
                </a:lnTo>
                <a:lnTo>
                  <a:pt x="89" y="112"/>
                </a:lnTo>
                <a:lnTo>
                  <a:pt x="89" y="112"/>
                </a:lnTo>
                <a:close/>
                <a:moveTo>
                  <a:pt x="354" y="81"/>
                </a:move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5" y="78"/>
                </a:lnTo>
                <a:lnTo>
                  <a:pt x="355" y="78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4" y="81"/>
                </a:lnTo>
                <a:lnTo>
                  <a:pt x="354" y="81"/>
                </a:lnTo>
                <a:close/>
                <a:moveTo>
                  <a:pt x="387" y="259"/>
                </a:moveTo>
                <a:lnTo>
                  <a:pt x="387" y="259"/>
                </a:lnTo>
                <a:lnTo>
                  <a:pt x="389" y="259"/>
                </a:lnTo>
                <a:lnTo>
                  <a:pt x="389" y="259"/>
                </a:lnTo>
                <a:lnTo>
                  <a:pt x="389" y="253"/>
                </a:lnTo>
                <a:lnTo>
                  <a:pt x="389" y="253"/>
                </a:lnTo>
                <a:lnTo>
                  <a:pt x="389" y="253"/>
                </a:lnTo>
                <a:lnTo>
                  <a:pt x="387" y="253"/>
                </a:lnTo>
                <a:lnTo>
                  <a:pt x="387" y="253"/>
                </a:lnTo>
                <a:lnTo>
                  <a:pt x="387" y="259"/>
                </a:lnTo>
                <a:lnTo>
                  <a:pt x="387" y="259"/>
                </a:lnTo>
                <a:close/>
                <a:moveTo>
                  <a:pt x="54" y="90"/>
                </a:move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3" y="93"/>
                </a:lnTo>
                <a:lnTo>
                  <a:pt x="53" y="93"/>
                </a:lnTo>
                <a:lnTo>
                  <a:pt x="54" y="93"/>
                </a:lnTo>
                <a:lnTo>
                  <a:pt x="54" y="93"/>
                </a:lnTo>
                <a:lnTo>
                  <a:pt x="54" y="90"/>
                </a:lnTo>
                <a:lnTo>
                  <a:pt x="54" y="90"/>
                </a:lnTo>
                <a:close/>
                <a:moveTo>
                  <a:pt x="111" y="120"/>
                </a:moveTo>
                <a:lnTo>
                  <a:pt x="111" y="120"/>
                </a:lnTo>
                <a:lnTo>
                  <a:pt x="117" y="120"/>
                </a:lnTo>
                <a:lnTo>
                  <a:pt x="117" y="120"/>
                </a:lnTo>
                <a:lnTo>
                  <a:pt x="114" y="119"/>
                </a:lnTo>
                <a:lnTo>
                  <a:pt x="111" y="120"/>
                </a:lnTo>
                <a:lnTo>
                  <a:pt x="111" y="120"/>
                </a:lnTo>
                <a:close/>
                <a:moveTo>
                  <a:pt x="344" y="16"/>
                </a:moveTo>
                <a:lnTo>
                  <a:pt x="344" y="16"/>
                </a:lnTo>
                <a:lnTo>
                  <a:pt x="352" y="18"/>
                </a:lnTo>
                <a:lnTo>
                  <a:pt x="352" y="18"/>
                </a:lnTo>
                <a:lnTo>
                  <a:pt x="348" y="14"/>
                </a:lnTo>
                <a:lnTo>
                  <a:pt x="344" y="16"/>
                </a:lnTo>
                <a:lnTo>
                  <a:pt x="344" y="16"/>
                </a:lnTo>
                <a:close/>
                <a:moveTo>
                  <a:pt x="108" y="66"/>
                </a:moveTo>
                <a:lnTo>
                  <a:pt x="108" y="66"/>
                </a:lnTo>
                <a:lnTo>
                  <a:pt x="109" y="63"/>
                </a:lnTo>
                <a:lnTo>
                  <a:pt x="109" y="63"/>
                </a:lnTo>
                <a:lnTo>
                  <a:pt x="106" y="63"/>
                </a:lnTo>
                <a:lnTo>
                  <a:pt x="106" y="65"/>
                </a:lnTo>
                <a:lnTo>
                  <a:pt x="106" y="65"/>
                </a:lnTo>
                <a:lnTo>
                  <a:pt x="108" y="66"/>
                </a:lnTo>
                <a:lnTo>
                  <a:pt x="108" y="66"/>
                </a:lnTo>
                <a:close/>
                <a:moveTo>
                  <a:pt x="325" y="361"/>
                </a:move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7" y="358"/>
                </a:lnTo>
                <a:lnTo>
                  <a:pt x="327" y="358"/>
                </a:lnTo>
                <a:lnTo>
                  <a:pt x="325" y="357"/>
                </a:lnTo>
                <a:lnTo>
                  <a:pt x="325" y="357"/>
                </a:lnTo>
                <a:lnTo>
                  <a:pt x="325" y="361"/>
                </a:lnTo>
                <a:lnTo>
                  <a:pt x="325" y="361"/>
                </a:lnTo>
                <a:close/>
                <a:moveTo>
                  <a:pt x="278" y="396"/>
                </a:moveTo>
                <a:lnTo>
                  <a:pt x="278" y="396"/>
                </a:lnTo>
                <a:lnTo>
                  <a:pt x="273" y="396"/>
                </a:lnTo>
                <a:lnTo>
                  <a:pt x="273" y="396"/>
                </a:lnTo>
                <a:lnTo>
                  <a:pt x="273" y="396"/>
                </a:lnTo>
                <a:lnTo>
                  <a:pt x="273" y="396"/>
                </a:lnTo>
                <a:lnTo>
                  <a:pt x="278" y="398"/>
                </a:lnTo>
                <a:lnTo>
                  <a:pt x="278" y="398"/>
                </a:lnTo>
                <a:lnTo>
                  <a:pt x="278" y="396"/>
                </a:lnTo>
                <a:lnTo>
                  <a:pt x="278" y="396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5" y="49"/>
                </a:lnTo>
                <a:lnTo>
                  <a:pt x="35" y="49"/>
                </a:lnTo>
                <a:lnTo>
                  <a:pt x="37" y="44"/>
                </a:lnTo>
                <a:lnTo>
                  <a:pt x="37" y="44"/>
                </a:lnTo>
                <a:lnTo>
                  <a:pt x="35" y="44"/>
                </a:lnTo>
                <a:lnTo>
                  <a:pt x="35" y="44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4" y="60"/>
                </a:moveTo>
                <a:lnTo>
                  <a:pt x="34" y="60"/>
                </a:lnTo>
                <a:lnTo>
                  <a:pt x="37" y="54"/>
                </a:lnTo>
                <a:lnTo>
                  <a:pt x="37" y="54"/>
                </a:lnTo>
                <a:lnTo>
                  <a:pt x="34" y="57"/>
                </a:lnTo>
                <a:lnTo>
                  <a:pt x="34" y="60"/>
                </a:lnTo>
                <a:lnTo>
                  <a:pt x="34" y="60"/>
                </a:lnTo>
                <a:close/>
                <a:moveTo>
                  <a:pt x="111" y="328"/>
                </a:moveTo>
                <a:lnTo>
                  <a:pt x="111" y="328"/>
                </a:lnTo>
                <a:lnTo>
                  <a:pt x="111" y="328"/>
                </a:lnTo>
                <a:lnTo>
                  <a:pt x="111" y="328"/>
                </a:lnTo>
                <a:lnTo>
                  <a:pt x="109" y="330"/>
                </a:lnTo>
                <a:lnTo>
                  <a:pt x="109" y="330"/>
                </a:lnTo>
                <a:lnTo>
                  <a:pt x="111" y="333"/>
                </a:lnTo>
                <a:lnTo>
                  <a:pt x="111" y="333"/>
                </a:lnTo>
                <a:lnTo>
                  <a:pt x="111" y="333"/>
                </a:lnTo>
                <a:lnTo>
                  <a:pt x="111" y="333"/>
                </a:lnTo>
                <a:lnTo>
                  <a:pt x="111" y="328"/>
                </a:lnTo>
                <a:lnTo>
                  <a:pt x="111" y="328"/>
                </a:lnTo>
                <a:close/>
                <a:moveTo>
                  <a:pt x="329" y="374"/>
                </a:moveTo>
                <a:lnTo>
                  <a:pt x="329" y="374"/>
                </a:lnTo>
                <a:lnTo>
                  <a:pt x="329" y="374"/>
                </a:lnTo>
                <a:lnTo>
                  <a:pt x="329" y="374"/>
                </a:lnTo>
                <a:lnTo>
                  <a:pt x="325" y="379"/>
                </a:lnTo>
                <a:lnTo>
                  <a:pt x="325" y="379"/>
                </a:lnTo>
                <a:lnTo>
                  <a:pt x="329" y="377"/>
                </a:lnTo>
                <a:lnTo>
                  <a:pt x="329" y="374"/>
                </a:lnTo>
                <a:lnTo>
                  <a:pt x="329" y="374"/>
                </a:lnTo>
                <a:close/>
                <a:moveTo>
                  <a:pt x="294" y="98"/>
                </a:moveTo>
                <a:lnTo>
                  <a:pt x="294" y="98"/>
                </a:lnTo>
                <a:lnTo>
                  <a:pt x="292" y="98"/>
                </a:lnTo>
                <a:lnTo>
                  <a:pt x="292" y="98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4" y="98"/>
                </a:lnTo>
                <a:lnTo>
                  <a:pt x="294" y="98"/>
                </a:lnTo>
                <a:close/>
                <a:moveTo>
                  <a:pt x="60" y="46"/>
                </a:moveTo>
                <a:lnTo>
                  <a:pt x="60" y="46"/>
                </a:lnTo>
                <a:lnTo>
                  <a:pt x="60" y="46"/>
                </a:lnTo>
                <a:lnTo>
                  <a:pt x="60" y="46"/>
                </a:lnTo>
                <a:lnTo>
                  <a:pt x="60" y="51"/>
                </a:lnTo>
                <a:lnTo>
                  <a:pt x="60" y="51"/>
                </a:lnTo>
                <a:lnTo>
                  <a:pt x="60" y="49"/>
                </a:lnTo>
                <a:lnTo>
                  <a:pt x="60" y="48"/>
                </a:lnTo>
                <a:lnTo>
                  <a:pt x="60" y="48"/>
                </a:lnTo>
                <a:lnTo>
                  <a:pt x="60" y="46"/>
                </a:lnTo>
                <a:lnTo>
                  <a:pt x="60" y="46"/>
                </a:lnTo>
                <a:close/>
                <a:moveTo>
                  <a:pt x="359" y="90"/>
                </a:moveTo>
                <a:lnTo>
                  <a:pt x="359" y="90"/>
                </a:lnTo>
                <a:lnTo>
                  <a:pt x="359" y="90"/>
                </a:lnTo>
                <a:lnTo>
                  <a:pt x="359" y="90"/>
                </a:lnTo>
                <a:lnTo>
                  <a:pt x="359" y="85"/>
                </a:lnTo>
                <a:lnTo>
                  <a:pt x="359" y="85"/>
                </a:lnTo>
                <a:lnTo>
                  <a:pt x="359" y="85"/>
                </a:lnTo>
                <a:lnTo>
                  <a:pt x="359" y="87"/>
                </a:lnTo>
                <a:lnTo>
                  <a:pt x="359" y="87"/>
                </a:lnTo>
                <a:lnTo>
                  <a:pt x="359" y="90"/>
                </a:lnTo>
                <a:lnTo>
                  <a:pt x="359" y="90"/>
                </a:lnTo>
                <a:close/>
                <a:moveTo>
                  <a:pt x="291" y="382"/>
                </a:moveTo>
                <a:lnTo>
                  <a:pt x="291" y="382"/>
                </a:lnTo>
                <a:lnTo>
                  <a:pt x="291" y="391"/>
                </a:lnTo>
                <a:lnTo>
                  <a:pt x="291" y="391"/>
                </a:lnTo>
                <a:lnTo>
                  <a:pt x="291" y="382"/>
                </a:lnTo>
                <a:lnTo>
                  <a:pt x="291" y="382"/>
                </a:lnTo>
                <a:close/>
                <a:moveTo>
                  <a:pt x="307" y="281"/>
                </a:moveTo>
                <a:lnTo>
                  <a:pt x="307" y="281"/>
                </a:lnTo>
                <a:lnTo>
                  <a:pt x="310" y="283"/>
                </a:lnTo>
                <a:lnTo>
                  <a:pt x="311" y="281"/>
                </a:lnTo>
                <a:lnTo>
                  <a:pt x="311" y="281"/>
                </a:lnTo>
                <a:lnTo>
                  <a:pt x="307" y="281"/>
                </a:lnTo>
                <a:lnTo>
                  <a:pt x="307" y="281"/>
                </a:lnTo>
                <a:close/>
                <a:moveTo>
                  <a:pt x="352" y="363"/>
                </a:moveTo>
                <a:lnTo>
                  <a:pt x="352" y="363"/>
                </a:lnTo>
                <a:lnTo>
                  <a:pt x="354" y="361"/>
                </a:lnTo>
                <a:lnTo>
                  <a:pt x="355" y="360"/>
                </a:lnTo>
                <a:lnTo>
                  <a:pt x="354" y="358"/>
                </a:lnTo>
                <a:lnTo>
                  <a:pt x="354" y="358"/>
                </a:lnTo>
                <a:lnTo>
                  <a:pt x="352" y="363"/>
                </a:lnTo>
                <a:lnTo>
                  <a:pt x="352" y="363"/>
                </a:lnTo>
                <a:close/>
                <a:moveTo>
                  <a:pt x="370" y="372"/>
                </a:moveTo>
                <a:lnTo>
                  <a:pt x="370" y="372"/>
                </a:lnTo>
                <a:lnTo>
                  <a:pt x="371" y="369"/>
                </a:lnTo>
                <a:lnTo>
                  <a:pt x="371" y="366"/>
                </a:lnTo>
                <a:lnTo>
                  <a:pt x="371" y="366"/>
                </a:lnTo>
                <a:lnTo>
                  <a:pt x="370" y="372"/>
                </a:lnTo>
                <a:lnTo>
                  <a:pt x="370" y="372"/>
                </a:lnTo>
                <a:close/>
                <a:moveTo>
                  <a:pt x="344" y="79"/>
                </a:moveTo>
                <a:lnTo>
                  <a:pt x="344" y="79"/>
                </a:lnTo>
                <a:lnTo>
                  <a:pt x="344" y="79"/>
                </a:lnTo>
                <a:lnTo>
                  <a:pt x="344" y="79"/>
                </a:lnTo>
                <a:lnTo>
                  <a:pt x="346" y="78"/>
                </a:lnTo>
                <a:lnTo>
                  <a:pt x="346" y="78"/>
                </a:lnTo>
                <a:lnTo>
                  <a:pt x="344" y="74"/>
                </a:lnTo>
                <a:lnTo>
                  <a:pt x="344" y="74"/>
                </a:lnTo>
                <a:lnTo>
                  <a:pt x="344" y="79"/>
                </a:lnTo>
                <a:lnTo>
                  <a:pt x="344" y="79"/>
                </a:lnTo>
                <a:close/>
                <a:moveTo>
                  <a:pt x="51" y="341"/>
                </a:moveTo>
                <a:lnTo>
                  <a:pt x="51" y="341"/>
                </a:lnTo>
                <a:lnTo>
                  <a:pt x="49" y="343"/>
                </a:lnTo>
                <a:lnTo>
                  <a:pt x="48" y="346"/>
                </a:lnTo>
                <a:lnTo>
                  <a:pt x="48" y="346"/>
                </a:lnTo>
                <a:lnTo>
                  <a:pt x="51" y="341"/>
                </a:lnTo>
                <a:lnTo>
                  <a:pt x="51" y="341"/>
                </a:lnTo>
                <a:close/>
                <a:moveTo>
                  <a:pt x="109" y="16"/>
                </a:moveTo>
                <a:lnTo>
                  <a:pt x="109" y="16"/>
                </a:lnTo>
                <a:lnTo>
                  <a:pt x="112" y="16"/>
                </a:lnTo>
                <a:lnTo>
                  <a:pt x="114" y="14"/>
                </a:lnTo>
                <a:lnTo>
                  <a:pt x="114" y="14"/>
                </a:lnTo>
                <a:lnTo>
                  <a:pt x="111" y="14"/>
                </a:lnTo>
                <a:lnTo>
                  <a:pt x="111" y="14"/>
                </a:lnTo>
                <a:lnTo>
                  <a:pt x="109" y="16"/>
                </a:lnTo>
                <a:lnTo>
                  <a:pt x="109" y="16"/>
                </a:lnTo>
                <a:close/>
                <a:moveTo>
                  <a:pt x="368" y="38"/>
                </a:moveTo>
                <a:lnTo>
                  <a:pt x="368" y="38"/>
                </a:lnTo>
                <a:lnTo>
                  <a:pt x="368" y="38"/>
                </a:lnTo>
                <a:lnTo>
                  <a:pt x="368" y="38"/>
                </a:lnTo>
                <a:lnTo>
                  <a:pt x="371" y="38"/>
                </a:lnTo>
                <a:lnTo>
                  <a:pt x="371" y="38"/>
                </a:lnTo>
                <a:lnTo>
                  <a:pt x="370" y="35"/>
                </a:lnTo>
                <a:lnTo>
                  <a:pt x="370" y="35"/>
                </a:lnTo>
                <a:lnTo>
                  <a:pt x="368" y="38"/>
                </a:lnTo>
                <a:lnTo>
                  <a:pt x="368" y="38"/>
                </a:lnTo>
                <a:close/>
                <a:moveTo>
                  <a:pt x="54" y="119"/>
                </a:moveTo>
                <a:lnTo>
                  <a:pt x="54" y="119"/>
                </a:lnTo>
                <a:lnTo>
                  <a:pt x="56" y="117"/>
                </a:lnTo>
                <a:lnTo>
                  <a:pt x="56" y="117"/>
                </a:lnTo>
                <a:lnTo>
                  <a:pt x="57" y="115"/>
                </a:lnTo>
                <a:lnTo>
                  <a:pt x="57" y="115"/>
                </a:lnTo>
                <a:lnTo>
                  <a:pt x="56" y="115"/>
                </a:lnTo>
                <a:lnTo>
                  <a:pt x="56" y="115"/>
                </a:lnTo>
                <a:lnTo>
                  <a:pt x="54" y="119"/>
                </a:lnTo>
                <a:lnTo>
                  <a:pt x="54" y="119"/>
                </a:lnTo>
                <a:close/>
                <a:moveTo>
                  <a:pt x="95" y="330"/>
                </a:moveTo>
                <a:lnTo>
                  <a:pt x="95" y="330"/>
                </a:lnTo>
                <a:lnTo>
                  <a:pt x="95" y="330"/>
                </a:lnTo>
                <a:lnTo>
                  <a:pt x="95" y="330"/>
                </a:lnTo>
                <a:lnTo>
                  <a:pt x="98" y="328"/>
                </a:lnTo>
                <a:lnTo>
                  <a:pt x="98" y="328"/>
                </a:lnTo>
                <a:lnTo>
                  <a:pt x="97" y="327"/>
                </a:lnTo>
                <a:lnTo>
                  <a:pt x="97" y="327"/>
                </a:lnTo>
                <a:lnTo>
                  <a:pt x="95" y="330"/>
                </a:lnTo>
                <a:lnTo>
                  <a:pt x="95" y="330"/>
                </a:lnTo>
                <a:close/>
                <a:moveTo>
                  <a:pt x="105" y="18"/>
                </a:moveTo>
                <a:lnTo>
                  <a:pt x="105" y="18"/>
                </a:lnTo>
                <a:lnTo>
                  <a:pt x="105" y="16"/>
                </a:lnTo>
                <a:lnTo>
                  <a:pt x="103" y="14"/>
                </a:lnTo>
                <a:lnTo>
                  <a:pt x="103" y="14"/>
                </a:lnTo>
                <a:lnTo>
                  <a:pt x="103" y="18"/>
                </a:lnTo>
                <a:lnTo>
                  <a:pt x="103" y="18"/>
                </a:lnTo>
                <a:lnTo>
                  <a:pt x="105" y="18"/>
                </a:lnTo>
                <a:lnTo>
                  <a:pt x="105" y="18"/>
                </a:lnTo>
                <a:close/>
                <a:moveTo>
                  <a:pt x="84" y="84"/>
                </a:moveTo>
                <a:lnTo>
                  <a:pt x="84" y="84"/>
                </a:lnTo>
                <a:lnTo>
                  <a:pt x="83" y="81"/>
                </a:lnTo>
                <a:lnTo>
                  <a:pt x="83" y="81"/>
                </a:lnTo>
                <a:lnTo>
                  <a:pt x="83" y="84"/>
                </a:lnTo>
                <a:lnTo>
                  <a:pt x="83" y="84"/>
                </a:lnTo>
                <a:lnTo>
                  <a:pt x="84" y="84"/>
                </a:lnTo>
                <a:lnTo>
                  <a:pt x="84" y="84"/>
                </a:lnTo>
                <a:close/>
                <a:moveTo>
                  <a:pt x="392" y="257"/>
                </a:move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93" y="254"/>
                </a:lnTo>
                <a:lnTo>
                  <a:pt x="393" y="253"/>
                </a:lnTo>
                <a:lnTo>
                  <a:pt x="393" y="253"/>
                </a:lnTo>
                <a:lnTo>
                  <a:pt x="392" y="253"/>
                </a:lnTo>
                <a:lnTo>
                  <a:pt x="392" y="253"/>
                </a:lnTo>
                <a:lnTo>
                  <a:pt x="392" y="257"/>
                </a:lnTo>
                <a:lnTo>
                  <a:pt x="392" y="257"/>
                </a:lnTo>
                <a:close/>
                <a:moveTo>
                  <a:pt x="38" y="409"/>
                </a:moveTo>
                <a:lnTo>
                  <a:pt x="38" y="409"/>
                </a:lnTo>
                <a:lnTo>
                  <a:pt x="38" y="410"/>
                </a:lnTo>
                <a:lnTo>
                  <a:pt x="38" y="410"/>
                </a:lnTo>
                <a:lnTo>
                  <a:pt x="43" y="414"/>
                </a:lnTo>
                <a:lnTo>
                  <a:pt x="43" y="414"/>
                </a:lnTo>
                <a:lnTo>
                  <a:pt x="38" y="409"/>
                </a:lnTo>
                <a:lnTo>
                  <a:pt x="38" y="409"/>
                </a:lnTo>
                <a:close/>
                <a:moveTo>
                  <a:pt x="308" y="305"/>
                </a:moveTo>
                <a:lnTo>
                  <a:pt x="308" y="305"/>
                </a:lnTo>
                <a:lnTo>
                  <a:pt x="307" y="306"/>
                </a:lnTo>
                <a:lnTo>
                  <a:pt x="308" y="308"/>
                </a:lnTo>
                <a:lnTo>
                  <a:pt x="308" y="308"/>
                </a:lnTo>
                <a:lnTo>
                  <a:pt x="308" y="306"/>
                </a:lnTo>
                <a:lnTo>
                  <a:pt x="308" y="305"/>
                </a:lnTo>
                <a:lnTo>
                  <a:pt x="308" y="305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7" y="59"/>
                </a:lnTo>
                <a:lnTo>
                  <a:pt x="27" y="59"/>
                </a:lnTo>
                <a:lnTo>
                  <a:pt x="29" y="57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382" y="273"/>
                </a:moveTo>
                <a:lnTo>
                  <a:pt x="382" y="273"/>
                </a:lnTo>
                <a:lnTo>
                  <a:pt x="382" y="272"/>
                </a:lnTo>
                <a:lnTo>
                  <a:pt x="382" y="268"/>
                </a:lnTo>
                <a:lnTo>
                  <a:pt x="382" y="268"/>
                </a:lnTo>
                <a:lnTo>
                  <a:pt x="382" y="270"/>
                </a:lnTo>
                <a:lnTo>
                  <a:pt x="382" y="273"/>
                </a:lnTo>
                <a:lnTo>
                  <a:pt x="382" y="273"/>
                </a:lnTo>
                <a:close/>
                <a:moveTo>
                  <a:pt x="280" y="21"/>
                </a:move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78" y="21"/>
                </a:lnTo>
                <a:lnTo>
                  <a:pt x="278" y="21"/>
                </a:lnTo>
                <a:lnTo>
                  <a:pt x="278" y="25"/>
                </a:lnTo>
                <a:lnTo>
                  <a:pt x="278" y="25"/>
                </a:lnTo>
                <a:lnTo>
                  <a:pt x="278" y="25"/>
                </a:lnTo>
                <a:lnTo>
                  <a:pt x="278" y="25"/>
                </a:lnTo>
                <a:lnTo>
                  <a:pt x="280" y="24"/>
                </a:lnTo>
                <a:lnTo>
                  <a:pt x="280" y="21"/>
                </a:lnTo>
                <a:lnTo>
                  <a:pt x="280" y="21"/>
                </a:lnTo>
                <a:close/>
                <a:moveTo>
                  <a:pt x="324" y="84"/>
                </a:moveTo>
                <a:lnTo>
                  <a:pt x="324" y="84"/>
                </a:lnTo>
                <a:lnTo>
                  <a:pt x="325" y="81"/>
                </a:lnTo>
                <a:lnTo>
                  <a:pt x="325" y="81"/>
                </a:lnTo>
                <a:lnTo>
                  <a:pt x="324" y="82"/>
                </a:lnTo>
                <a:lnTo>
                  <a:pt x="324" y="82"/>
                </a:lnTo>
                <a:lnTo>
                  <a:pt x="324" y="84"/>
                </a:lnTo>
                <a:lnTo>
                  <a:pt x="324" y="84"/>
                </a:lnTo>
                <a:close/>
                <a:moveTo>
                  <a:pt x="349" y="21"/>
                </a:move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52" y="22"/>
                </a:lnTo>
                <a:lnTo>
                  <a:pt x="352" y="22"/>
                </a:lnTo>
                <a:lnTo>
                  <a:pt x="354" y="22"/>
                </a:lnTo>
                <a:lnTo>
                  <a:pt x="354" y="22"/>
                </a:lnTo>
                <a:lnTo>
                  <a:pt x="349" y="21"/>
                </a:lnTo>
                <a:lnTo>
                  <a:pt x="349" y="21"/>
                </a:lnTo>
                <a:close/>
                <a:moveTo>
                  <a:pt x="396" y="182"/>
                </a:moveTo>
                <a:lnTo>
                  <a:pt x="396" y="182"/>
                </a:lnTo>
                <a:lnTo>
                  <a:pt x="396" y="186"/>
                </a:lnTo>
                <a:lnTo>
                  <a:pt x="396" y="186"/>
                </a:lnTo>
                <a:lnTo>
                  <a:pt x="396" y="190"/>
                </a:lnTo>
                <a:lnTo>
                  <a:pt x="396" y="190"/>
                </a:lnTo>
                <a:lnTo>
                  <a:pt x="396" y="190"/>
                </a:lnTo>
                <a:lnTo>
                  <a:pt x="396" y="190"/>
                </a:lnTo>
                <a:lnTo>
                  <a:pt x="396" y="182"/>
                </a:lnTo>
                <a:lnTo>
                  <a:pt x="396" y="182"/>
                </a:lnTo>
                <a:close/>
                <a:moveTo>
                  <a:pt x="103" y="22"/>
                </a:moveTo>
                <a:lnTo>
                  <a:pt x="103" y="22"/>
                </a:lnTo>
                <a:lnTo>
                  <a:pt x="100" y="22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1" y="24"/>
                </a:lnTo>
                <a:lnTo>
                  <a:pt x="103" y="22"/>
                </a:lnTo>
                <a:lnTo>
                  <a:pt x="103" y="22"/>
                </a:lnTo>
                <a:close/>
                <a:moveTo>
                  <a:pt x="35" y="306"/>
                </a:move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4" y="300"/>
                </a:lnTo>
                <a:lnTo>
                  <a:pt x="34" y="300"/>
                </a:lnTo>
                <a:lnTo>
                  <a:pt x="35" y="306"/>
                </a:lnTo>
                <a:lnTo>
                  <a:pt x="35" y="306"/>
                </a:lnTo>
                <a:close/>
                <a:moveTo>
                  <a:pt x="207" y="421"/>
                </a:moveTo>
                <a:lnTo>
                  <a:pt x="207" y="421"/>
                </a:lnTo>
                <a:lnTo>
                  <a:pt x="201" y="420"/>
                </a:lnTo>
                <a:lnTo>
                  <a:pt x="201" y="420"/>
                </a:lnTo>
                <a:lnTo>
                  <a:pt x="204" y="421"/>
                </a:lnTo>
                <a:lnTo>
                  <a:pt x="207" y="421"/>
                </a:lnTo>
                <a:lnTo>
                  <a:pt x="207" y="421"/>
                </a:lnTo>
                <a:close/>
                <a:moveTo>
                  <a:pt x="295" y="95"/>
                </a:moveTo>
                <a:lnTo>
                  <a:pt x="295" y="95"/>
                </a:lnTo>
                <a:lnTo>
                  <a:pt x="295" y="90"/>
                </a:lnTo>
                <a:lnTo>
                  <a:pt x="295" y="89"/>
                </a:lnTo>
                <a:lnTo>
                  <a:pt x="295" y="89"/>
                </a:lnTo>
                <a:lnTo>
                  <a:pt x="295" y="95"/>
                </a:lnTo>
                <a:lnTo>
                  <a:pt x="295" y="95"/>
                </a:lnTo>
                <a:close/>
                <a:moveTo>
                  <a:pt x="46" y="404"/>
                </a:move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9" y="406"/>
                </a:lnTo>
                <a:lnTo>
                  <a:pt x="49" y="406"/>
                </a:lnTo>
                <a:lnTo>
                  <a:pt x="51" y="404"/>
                </a:lnTo>
                <a:lnTo>
                  <a:pt x="51" y="404"/>
                </a:lnTo>
                <a:lnTo>
                  <a:pt x="46" y="404"/>
                </a:lnTo>
                <a:lnTo>
                  <a:pt x="46" y="404"/>
                </a:lnTo>
                <a:close/>
                <a:moveTo>
                  <a:pt x="8" y="265"/>
                </a:moveTo>
                <a:lnTo>
                  <a:pt x="8" y="265"/>
                </a:lnTo>
                <a:lnTo>
                  <a:pt x="8" y="272"/>
                </a:lnTo>
                <a:lnTo>
                  <a:pt x="8" y="272"/>
                </a:lnTo>
                <a:lnTo>
                  <a:pt x="8" y="268"/>
                </a:lnTo>
                <a:lnTo>
                  <a:pt x="8" y="265"/>
                </a:lnTo>
                <a:lnTo>
                  <a:pt x="8" y="265"/>
                </a:lnTo>
                <a:close/>
                <a:moveTo>
                  <a:pt x="138" y="11"/>
                </a:moveTo>
                <a:lnTo>
                  <a:pt x="138" y="11"/>
                </a:lnTo>
                <a:lnTo>
                  <a:pt x="141" y="11"/>
                </a:lnTo>
                <a:lnTo>
                  <a:pt x="144" y="11"/>
                </a:lnTo>
                <a:lnTo>
                  <a:pt x="144" y="11"/>
                </a:lnTo>
                <a:lnTo>
                  <a:pt x="138" y="11"/>
                </a:lnTo>
                <a:lnTo>
                  <a:pt x="138" y="11"/>
                </a:lnTo>
                <a:close/>
                <a:moveTo>
                  <a:pt x="284" y="35"/>
                </a:moveTo>
                <a:lnTo>
                  <a:pt x="284" y="35"/>
                </a:lnTo>
                <a:lnTo>
                  <a:pt x="284" y="35"/>
                </a:lnTo>
                <a:lnTo>
                  <a:pt x="284" y="35"/>
                </a:lnTo>
                <a:lnTo>
                  <a:pt x="284" y="32"/>
                </a:lnTo>
                <a:lnTo>
                  <a:pt x="284" y="32"/>
                </a:lnTo>
                <a:lnTo>
                  <a:pt x="283" y="30"/>
                </a:lnTo>
                <a:lnTo>
                  <a:pt x="283" y="30"/>
                </a:lnTo>
                <a:lnTo>
                  <a:pt x="283" y="32"/>
                </a:lnTo>
                <a:lnTo>
                  <a:pt x="283" y="32"/>
                </a:lnTo>
                <a:lnTo>
                  <a:pt x="284" y="35"/>
                </a:lnTo>
                <a:lnTo>
                  <a:pt x="284" y="35"/>
                </a:lnTo>
                <a:close/>
                <a:moveTo>
                  <a:pt x="354" y="325"/>
                </a:moveTo>
                <a:lnTo>
                  <a:pt x="354" y="325"/>
                </a:lnTo>
                <a:lnTo>
                  <a:pt x="354" y="325"/>
                </a:lnTo>
                <a:lnTo>
                  <a:pt x="354" y="325"/>
                </a:lnTo>
                <a:lnTo>
                  <a:pt x="352" y="327"/>
                </a:lnTo>
                <a:lnTo>
                  <a:pt x="352" y="327"/>
                </a:lnTo>
                <a:lnTo>
                  <a:pt x="352" y="328"/>
                </a:lnTo>
                <a:lnTo>
                  <a:pt x="352" y="328"/>
                </a:lnTo>
                <a:lnTo>
                  <a:pt x="354" y="327"/>
                </a:lnTo>
                <a:lnTo>
                  <a:pt x="354" y="327"/>
                </a:lnTo>
                <a:lnTo>
                  <a:pt x="354" y="325"/>
                </a:lnTo>
                <a:lnTo>
                  <a:pt x="354" y="325"/>
                </a:lnTo>
                <a:close/>
                <a:moveTo>
                  <a:pt x="343" y="62"/>
                </a:moveTo>
                <a:lnTo>
                  <a:pt x="343" y="62"/>
                </a:lnTo>
                <a:lnTo>
                  <a:pt x="341" y="62"/>
                </a:lnTo>
                <a:lnTo>
                  <a:pt x="343" y="65"/>
                </a:lnTo>
                <a:lnTo>
                  <a:pt x="343" y="65"/>
                </a:lnTo>
                <a:lnTo>
                  <a:pt x="343" y="62"/>
                </a:lnTo>
                <a:lnTo>
                  <a:pt x="343" y="62"/>
                </a:lnTo>
                <a:close/>
                <a:moveTo>
                  <a:pt x="389" y="245"/>
                </a:moveTo>
                <a:lnTo>
                  <a:pt x="389" y="245"/>
                </a:lnTo>
                <a:lnTo>
                  <a:pt x="389" y="245"/>
                </a:lnTo>
                <a:lnTo>
                  <a:pt x="389" y="245"/>
                </a:lnTo>
                <a:lnTo>
                  <a:pt x="389" y="248"/>
                </a:lnTo>
                <a:lnTo>
                  <a:pt x="389" y="248"/>
                </a:lnTo>
                <a:lnTo>
                  <a:pt x="387" y="248"/>
                </a:lnTo>
                <a:lnTo>
                  <a:pt x="389" y="248"/>
                </a:lnTo>
                <a:lnTo>
                  <a:pt x="389" y="248"/>
                </a:lnTo>
                <a:lnTo>
                  <a:pt x="389" y="245"/>
                </a:lnTo>
                <a:lnTo>
                  <a:pt x="389" y="245"/>
                </a:lnTo>
                <a:close/>
                <a:moveTo>
                  <a:pt x="59" y="398"/>
                </a:moveTo>
                <a:lnTo>
                  <a:pt x="59" y="398"/>
                </a:lnTo>
                <a:lnTo>
                  <a:pt x="57" y="399"/>
                </a:lnTo>
                <a:lnTo>
                  <a:pt x="57" y="401"/>
                </a:lnTo>
                <a:lnTo>
                  <a:pt x="57" y="401"/>
                </a:lnTo>
                <a:lnTo>
                  <a:pt x="59" y="401"/>
                </a:lnTo>
                <a:lnTo>
                  <a:pt x="59" y="401"/>
                </a:lnTo>
                <a:lnTo>
                  <a:pt x="60" y="401"/>
                </a:lnTo>
                <a:lnTo>
                  <a:pt x="60" y="401"/>
                </a:lnTo>
                <a:lnTo>
                  <a:pt x="59" y="398"/>
                </a:lnTo>
                <a:lnTo>
                  <a:pt x="59" y="398"/>
                </a:lnTo>
                <a:close/>
                <a:moveTo>
                  <a:pt x="120" y="377"/>
                </a:moveTo>
                <a:lnTo>
                  <a:pt x="120" y="377"/>
                </a:lnTo>
                <a:lnTo>
                  <a:pt x="124" y="376"/>
                </a:lnTo>
                <a:lnTo>
                  <a:pt x="124" y="376"/>
                </a:lnTo>
                <a:lnTo>
                  <a:pt x="120" y="376"/>
                </a:lnTo>
                <a:lnTo>
                  <a:pt x="120" y="376"/>
                </a:lnTo>
                <a:lnTo>
                  <a:pt x="120" y="377"/>
                </a:lnTo>
                <a:lnTo>
                  <a:pt x="120" y="377"/>
                </a:lnTo>
                <a:close/>
                <a:moveTo>
                  <a:pt x="396" y="223"/>
                </a:moveTo>
                <a:lnTo>
                  <a:pt x="396" y="223"/>
                </a:lnTo>
                <a:lnTo>
                  <a:pt x="396" y="226"/>
                </a:lnTo>
                <a:lnTo>
                  <a:pt x="396" y="226"/>
                </a:lnTo>
                <a:lnTo>
                  <a:pt x="396" y="224"/>
                </a:lnTo>
                <a:lnTo>
                  <a:pt x="398" y="223"/>
                </a:lnTo>
                <a:lnTo>
                  <a:pt x="398" y="223"/>
                </a:lnTo>
                <a:lnTo>
                  <a:pt x="396" y="223"/>
                </a:lnTo>
                <a:lnTo>
                  <a:pt x="396" y="223"/>
                </a:lnTo>
                <a:close/>
                <a:moveTo>
                  <a:pt x="49" y="104"/>
                </a:moveTo>
                <a:lnTo>
                  <a:pt x="49" y="104"/>
                </a:lnTo>
                <a:lnTo>
                  <a:pt x="51" y="104"/>
                </a:lnTo>
                <a:lnTo>
                  <a:pt x="53" y="104"/>
                </a:lnTo>
                <a:lnTo>
                  <a:pt x="53" y="104"/>
                </a:lnTo>
                <a:lnTo>
                  <a:pt x="49" y="103"/>
                </a:lnTo>
                <a:lnTo>
                  <a:pt x="49" y="103"/>
                </a:lnTo>
                <a:lnTo>
                  <a:pt x="49" y="104"/>
                </a:lnTo>
                <a:lnTo>
                  <a:pt x="49" y="104"/>
                </a:lnTo>
                <a:close/>
                <a:moveTo>
                  <a:pt x="318" y="409"/>
                </a:moveTo>
                <a:lnTo>
                  <a:pt x="318" y="409"/>
                </a:lnTo>
                <a:lnTo>
                  <a:pt x="316" y="409"/>
                </a:lnTo>
                <a:lnTo>
                  <a:pt x="313" y="409"/>
                </a:lnTo>
                <a:lnTo>
                  <a:pt x="313" y="409"/>
                </a:lnTo>
                <a:lnTo>
                  <a:pt x="318" y="409"/>
                </a:lnTo>
                <a:lnTo>
                  <a:pt x="318" y="409"/>
                </a:lnTo>
                <a:close/>
                <a:moveTo>
                  <a:pt x="21" y="350"/>
                </a:moveTo>
                <a:lnTo>
                  <a:pt x="21" y="350"/>
                </a:lnTo>
                <a:lnTo>
                  <a:pt x="23" y="349"/>
                </a:lnTo>
                <a:lnTo>
                  <a:pt x="21" y="347"/>
                </a:lnTo>
                <a:lnTo>
                  <a:pt x="21" y="347"/>
                </a:lnTo>
                <a:lnTo>
                  <a:pt x="21" y="350"/>
                </a:lnTo>
                <a:lnTo>
                  <a:pt x="21" y="350"/>
                </a:lnTo>
                <a:close/>
                <a:moveTo>
                  <a:pt x="141" y="44"/>
                </a:moveTo>
                <a:lnTo>
                  <a:pt x="141" y="44"/>
                </a:lnTo>
                <a:lnTo>
                  <a:pt x="141" y="48"/>
                </a:lnTo>
                <a:lnTo>
                  <a:pt x="141" y="51"/>
                </a:lnTo>
                <a:lnTo>
                  <a:pt x="141" y="51"/>
                </a:lnTo>
                <a:lnTo>
                  <a:pt x="141" y="48"/>
                </a:lnTo>
                <a:lnTo>
                  <a:pt x="141" y="44"/>
                </a:lnTo>
                <a:lnTo>
                  <a:pt x="141" y="44"/>
                </a:lnTo>
                <a:close/>
                <a:moveTo>
                  <a:pt x="387" y="144"/>
                </a:moveTo>
                <a:lnTo>
                  <a:pt x="387" y="144"/>
                </a:lnTo>
                <a:lnTo>
                  <a:pt x="385" y="145"/>
                </a:lnTo>
                <a:lnTo>
                  <a:pt x="385" y="147"/>
                </a:lnTo>
                <a:lnTo>
                  <a:pt x="385" y="147"/>
                </a:lnTo>
                <a:lnTo>
                  <a:pt x="387" y="144"/>
                </a:lnTo>
                <a:lnTo>
                  <a:pt x="387" y="144"/>
                </a:lnTo>
                <a:close/>
                <a:moveTo>
                  <a:pt x="40" y="191"/>
                </a:moveTo>
                <a:lnTo>
                  <a:pt x="40" y="191"/>
                </a:lnTo>
                <a:lnTo>
                  <a:pt x="40" y="191"/>
                </a:lnTo>
                <a:lnTo>
                  <a:pt x="40" y="191"/>
                </a:lnTo>
                <a:lnTo>
                  <a:pt x="41" y="186"/>
                </a:lnTo>
                <a:lnTo>
                  <a:pt x="41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91"/>
                </a:lnTo>
                <a:lnTo>
                  <a:pt x="40" y="191"/>
                </a:lnTo>
                <a:close/>
                <a:moveTo>
                  <a:pt x="65" y="51"/>
                </a:moveTo>
                <a:lnTo>
                  <a:pt x="65" y="51"/>
                </a:lnTo>
                <a:lnTo>
                  <a:pt x="65" y="51"/>
                </a:lnTo>
                <a:lnTo>
                  <a:pt x="65" y="51"/>
                </a:lnTo>
                <a:lnTo>
                  <a:pt x="68" y="51"/>
                </a:lnTo>
                <a:lnTo>
                  <a:pt x="68" y="51"/>
                </a:lnTo>
                <a:lnTo>
                  <a:pt x="67" y="49"/>
                </a:lnTo>
                <a:lnTo>
                  <a:pt x="67" y="49"/>
                </a:lnTo>
                <a:lnTo>
                  <a:pt x="65" y="51"/>
                </a:lnTo>
                <a:lnTo>
                  <a:pt x="65" y="51"/>
                </a:lnTo>
                <a:close/>
                <a:moveTo>
                  <a:pt x="229" y="414"/>
                </a:moveTo>
                <a:lnTo>
                  <a:pt x="229" y="414"/>
                </a:lnTo>
                <a:lnTo>
                  <a:pt x="228" y="412"/>
                </a:lnTo>
                <a:lnTo>
                  <a:pt x="228" y="412"/>
                </a:lnTo>
                <a:lnTo>
                  <a:pt x="226" y="412"/>
                </a:lnTo>
                <a:lnTo>
                  <a:pt x="226" y="412"/>
                </a:lnTo>
                <a:lnTo>
                  <a:pt x="228" y="415"/>
                </a:lnTo>
                <a:lnTo>
                  <a:pt x="228" y="415"/>
                </a:lnTo>
                <a:lnTo>
                  <a:pt x="229" y="414"/>
                </a:lnTo>
                <a:lnTo>
                  <a:pt x="229" y="414"/>
                </a:lnTo>
                <a:close/>
                <a:moveTo>
                  <a:pt x="71" y="85"/>
                </a:moveTo>
                <a:lnTo>
                  <a:pt x="71" y="85"/>
                </a:lnTo>
                <a:lnTo>
                  <a:pt x="71" y="85"/>
                </a:lnTo>
                <a:lnTo>
                  <a:pt x="71" y="85"/>
                </a:lnTo>
                <a:lnTo>
                  <a:pt x="68" y="85"/>
                </a:lnTo>
                <a:lnTo>
                  <a:pt x="68" y="85"/>
                </a:lnTo>
                <a:lnTo>
                  <a:pt x="68" y="85"/>
                </a:lnTo>
                <a:lnTo>
                  <a:pt x="68" y="85"/>
                </a:lnTo>
                <a:lnTo>
                  <a:pt x="71" y="87"/>
                </a:lnTo>
                <a:lnTo>
                  <a:pt x="71" y="87"/>
                </a:lnTo>
                <a:lnTo>
                  <a:pt x="71" y="85"/>
                </a:lnTo>
                <a:lnTo>
                  <a:pt x="71" y="85"/>
                </a:lnTo>
                <a:close/>
                <a:moveTo>
                  <a:pt x="34" y="379"/>
                </a:moveTo>
                <a:lnTo>
                  <a:pt x="34" y="379"/>
                </a:lnTo>
                <a:lnTo>
                  <a:pt x="35" y="377"/>
                </a:lnTo>
                <a:lnTo>
                  <a:pt x="35" y="377"/>
                </a:lnTo>
                <a:lnTo>
                  <a:pt x="34" y="376"/>
                </a:lnTo>
                <a:lnTo>
                  <a:pt x="34" y="376"/>
                </a:lnTo>
                <a:lnTo>
                  <a:pt x="34" y="379"/>
                </a:lnTo>
                <a:lnTo>
                  <a:pt x="34" y="379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98" y="48"/>
                </a:lnTo>
                <a:lnTo>
                  <a:pt x="98" y="48"/>
                </a:lnTo>
                <a:lnTo>
                  <a:pt x="100" y="44"/>
                </a:lnTo>
                <a:lnTo>
                  <a:pt x="100" y="44"/>
                </a:lnTo>
                <a:lnTo>
                  <a:pt x="98" y="44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51" y="115"/>
                </a:moveTo>
                <a:lnTo>
                  <a:pt x="51" y="115"/>
                </a:lnTo>
                <a:lnTo>
                  <a:pt x="49" y="114"/>
                </a:lnTo>
                <a:lnTo>
                  <a:pt x="49" y="114"/>
                </a:lnTo>
                <a:lnTo>
                  <a:pt x="49" y="119"/>
                </a:lnTo>
                <a:lnTo>
                  <a:pt x="49" y="119"/>
                </a:lnTo>
                <a:lnTo>
                  <a:pt x="49" y="119"/>
                </a:lnTo>
                <a:lnTo>
                  <a:pt x="49" y="119"/>
                </a:lnTo>
                <a:lnTo>
                  <a:pt x="51" y="115"/>
                </a:lnTo>
                <a:lnTo>
                  <a:pt x="51" y="115"/>
                </a:lnTo>
                <a:close/>
                <a:moveTo>
                  <a:pt x="324" y="302"/>
                </a:moveTo>
                <a:lnTo>
                  <a:pt x="324" y="302"/>
                </a:lnTo>
                <a:lnTo>
                  <a:pt x="324" y="300"/>
                </a:lnTo>
                <a:lnTo>
                  <a:pt x="324" y="298"/>
                </a:lnTo>
                <a:lnTo>
                  <a:pt x="324" y="298"/>
                </a:lnTo>
                <a:lnTo>
                  <a:pt x="324" y="302"/>
                </a:lnTo>
                <a:lnTo>
                  <a:pt x="324" y="302"/>
                </a:lnTo>
                <a:close/>
                <a:moveTo>
                  <a:pt x="348" y="82"/>
                </a:moveTo>
                <a:lnTo>
                  <a:pt x="348" y="82"/>
                </a:lnTo>
                <a:lnTo>
                  <a:pt x="346" y="84"/>
                </a:lnTo>
                <a:lnTo>
                  <a:pt x="346" y="84"/>
                </a:lnTo>
                <a:lnTo>
                  <a:pt x="348" y="85"/>
                </a:lnTo>
                <a:lnTo>
                  <a:pt x="348" y="85"/>
                </a:lnTo>
                <a:lnTo>
                  <a:pt x="348" y="84"/>
                </a:lnTo>
                <a:lnTo>
                  <a:pt x="348" y="82"/>
                </a:lnTo>
                <a:lnTo>
                  <a:pt x="348" y="82"/>
                </a:lnTo>
                <a:close/>
                <a:moveTo>
                  <a:pt x="60" y="417"/>
                </a:moveTo>
                <a:lnTo>
                  <a:pt x="60" y="417"/>
                </a:lnTo>
                <a:lnTo>
                  <a:pt x="59" y="415"/>
                </a:lnTo>
                <a:lnTo>
                  <a:pt x="57" y="417"/>
                </a:lnTo>
                <a:lnTo>
                  <a:pt x="57" y="417"/>
                </a:lnTo>
                <a:lnTo>
                  <a:pt x="60" y="417"/>
                </a:lnTo>
                <a:lnTo>
                  <a:pt x="60" y="417"/>
                </a:lnTo>
                <a:close/>
                <a:moveTo>
                  <a:pt x="29" y="81"/>
                </a:moveTo>
                <a:lnTo>
                  <a:pt x="29" y="81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7" y="79"/>
                </a:lnTo>
                <a:lnTo>
                  <a:pt x="29" y="81"/>
                </a:lnTo>
                <a:lnTo>
                  <a:pt x="29" y="81"/>
                </a:lnTo>
                <a:close/>
                <a:moveTo>
                  <a:pt x="387" y="68"/>
                </a:moveTo>
                <a:lnTo>
                  <a:pt x="387" y="68"/>
                </a:lnTo>
                <a:lnTo>
                  <a:pt x="387" y="68"/>
                </a:lnTo>
                <a:lnTo>
                  <a:pt x="387" y="68"/>
                </a:lnTo>
                <a:lnTo>
                  <a:pt x="385" y="62"/>
                </a:lnTo>
                <a:lnTo>
                  <a:pt x="385" y="62"/>
                </a:lnTo>
                <a:lnTo>
                  <a:pt x="385" y="62"/>
                </a:lnTo>
                <a:lnTo>
                  <a:pt x="385" y="62"/>
                </a:lnTo>
                <a:lnTo>
                  <a:pt x="387" y="68"/>
                </a:lnTo>
                <a:lnTo>
                  <a:pt x="387" y="68"/>
                </a:lnTo>
                <a:close/>
                <a:moveTo>
                  <a:pt x="341" y="21"/>
                </a:moveTo>
                <a:lnTo>
                  <a:pt x="341" y="21"/>
                </a:lnTo>
                <a:lnTo>
                  <a:pt x="340" y="22"/>
                </a:lnTo>
                <a:lnTo>
                  <a:pt x="340" y="22"/>
                </a:lnTo>
                <a:lnTo>
                  <a:pt x="341" y="24"/>
                </a:lnTo>
                <a:lnTo>
                  <a:pt x="344" y="25"/>
                </a:lnTo>
                <a:lnTo>
                  <a:pt x="344" y="25"/>
                </a:lnTo>
                <a:lnTo>
                  <a:pt x="341" y="21"/>
                </a:lnTo>
                <a:lnTo>
                  <a:pt x="341" y="21"/>
                </a:lnTo>
                <a:close/>
                <a:moveTo>
                  <a:pt x="363" y="84"/>
                </a:moveTo>
                <a:lnTo>
                  <a:pt x="363" y="84"/>
                </a:lnTo>
                <a:lnTo>
                  <a:pt x="365" y="81"/>
                </a:lnTo>
                <a:lnTo>
                  <a:pt x="365" y="81"/>
                </a:lnTo>
                <a:lnTo>
                  <a:pt x="363" y="82"/>
                </a:lnTo>
                <a:lnTo>
                  <a:pt x="363" y="84"/>
                </a:lnTo>
                <a:lnTo>
                  <a:pt x="363" y="84"/>
                </a:lnTo>
                <a:close/>
                <a:moveTo>
                  <a:pt x="385" y="44"/>
                </a:moveTo>
                <a:lnTo>
                  <a:pt x="385" y="44"/>
                </a:lnTo>
                <a:lnTo>
                  <a:pt x="385" y="44"/>
                </a:lnTo>
                <a:lnTo>
                  <a:pt x="385" y="44"/>
                </a:lnTo>
                <a:lnTo>
                  <a:pt x="384" y="38"/>
                </a:lnTo>
                <a:lnTo>
                  <a:pt x="384" y="38"/>
                </a:lnTo>
                <a:lnTo>
                  <a:pt x="384" y="38"/>
                </a:lnTo>
                <a:lnTo>
                  <a:pt x="384" y="38"/>
                </a:lnTo>
                <a:lnTo>
                  <a:pt x="385" y="44"/>
                </a:lnTo>
                <a:lnTo>
                  <a:pt x="385" y="44"/>
                </a:lnTo>
                <a:close/>
                <a:moveTo>
                  <a:pt x="24" y="96"/>
                </a:moveTo>
                <a:lnTo>
                  <a:pt x="24" y="96"/>
                </a:lnTo>
                <a:lnTo>
                  <a:pt x="23" y="98"/>
                </a:lnTo>
                <a:lnTo>
                  <a:pt x="23" y="100"/>
                </a:lnTo>
                <a:lnTo>
                  <a:pt x="23" y="100"/>
                </a:lnTo>
                <a:lnTo>
                  <a:pt x="24" y="96"/>
                </a:lnTo>
                <a:lnTo>
                  <a:pt x="24" y="96"/>
                </a:lnTo>
                <a:close/>
                <a:moveTo>
                  <a:pt x="316" y="343"/>
                </a:moveTo>
                <a:lnTo>
                  <a:pt x="316" y="343"/>
                </a:lnTo>
                <a:lnTo>
                  <a:pt x="318" y="341"/>
                </a:lnTo>
                <a:lnTo>
                  <a:pt x="316" y="339"/>
                </a:lnTo>
                <a:lnTo>
                  <a:pt x="316" y="339"/>
                </a:lnTo>
                <a:lnTo>
                  <a:pt x="316" y="341"/>
                </a:lnTo>
                <a:lnTo>
                  <a:pt x="316" y="341"/>
                </a:lnTo>
                <a:lnTo>
                  <a:pt x="316" y="343"/>
                </a:lnTo>
                <a:lnTo>
                  <a:pt x="316" y="343"/>
                </a:lnTo>
                <a:close/>
                <a:moveTo>
                  <a:pt x="97" y="59"/>
                </a:moveTo>
                <a:lnTo>
                  <a:pt x="97" y="59"/>
                </a:lnTo>
                <a:lnTo>
                  <a:pt x="100" y="62"/>
                </a:lnTo>
                <a:lnTo>
                  <a:pt x="100" y="62"/>
                </a:lnTo>
                <a:lnTo>
                  <a:pt x="100" y="60"/>
                </a:lnTo>
                <a:lnTo>
                  <a:pt x="97" y="59"/>
                </a:lnTo>
                <a:lnTo>
                  <a:pt x="97" y="59"/>
                </a:lnTo>
                <a:close/>
                <a:moveTo>
                  <a:pt x="332" y="292"/>
                </a:moveTo>
                <a:lnTo>
                  <a:pt x="332" y="292"/>
                </a:lnTo>
                <a:lnTo>
                  <a:pt x="327" y="294"/>
                </a:lnTo>
                <a:lnTo>
                  <a:pt x="327" y="294"/>
                </a:lnTo>
                <a:lnTo>
                  <a:pt x="332" y="292"/>
                </a:lnTo>
                <a:lnTo>
                  <a:pt x="332" y="292"/>
                </a:lnTo>
                <a:close/>
                <a:moveTo>
                  <a:pt x="187" y="414"/>
                </a:moveTo>
                <a:lnTo>
                  <a:pt x="187" y="414"/>
                </a:lnTo>
                <a:lnTo>
                  <a:pt x="188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4"/>
                </a:lnTo>
                <a:lnTo>
                  <a:pt x="187" y="414"/>
                </a:lnTo>
                <a:lnTo>
                  <a:pt x="187" y="414"/>
                </a:lnTo>
                <a:close/>
                <a:moveTo>
                  <a:pt x="141" y="414"/>
                </a:moveTo>
                <a:lnTo>
                  <a:pt x="141" y="414"/>
                </a:lnTo>
                <a:lnTo>
                  <a:pt x="141" y="412"/>
                </a:lnTo>
                <a:lnTo>
                  <a:pt x="141" y="412"/>
                </a:lnTo>
                <a:lnTo>
                  <a:pt x="138" y="412"/>
                </a:lnTo>
                <a:lnTo>
                  <a:pt x="138" y="412"/>
                </a:lnTo>
                <a:lnTo>
                  <a:pt x="138" y="412"/>
                </a:lnTo>
                <a:lnTo>
                  <a:pt x="138" y="412"/>
                </a:lnTo>
                <a:lnTo>
                  <a:pt x="141" y="414"/>
                </a:lnTo>
                <a:lnTo>
                  <a:pt x="141" y="414"/>
                </a:lnTo>
                <a:close/>
                <a:moveTo>
                  <a:pt x="354" y="35"/>
                </a:moveTo>
                <a:lnTo>
                  <a:pt x="354" y="35"/>
                </a:lnTo>
                <a:lnTo>
                  <a:pt x="354" y="33"/>
                </a:lnTo>
                <a:lnTo>
                  <a:pt x="354" y="33"/>
                </a:lnTo>
                <a:lnTo>
                  <a:pt x="352" y="32"/>
                </a:lnTo>
                <a:lnTo>
                  <a:pt x="352" y="32"/>
                </a:lnTo>
                <a:lnTo>
                  <a:pt x="352" y="33"/>
                </a:lnTo>
                <a:lnTo>
                  <a:pt x="352" y="35"/>
                </a:lnTo>
                <a:lnTo>
                  <a:pt x="352" y="35"/>
                </a:lnTo>
                <a:lnTo>
                  <a:pt x="354" y="35"/>
                </a:lnTo>
                <a:lnTo>
                  <a:pt x="354" y="35"/>
                </a:lnTo>
                <a:close/>
                <a:moveTo>
                  <a:pt x="94" y="89"/>
                </a:moveTo>
                <a:lnTo>
                  <a:pt x="94" y="89"/>
                </a:lnTo>
                <a:lnTo>
                  <a:pt x="92" y="89"/>
                </a:lnTo>
                <a:lnTo>
                  <a:pt x="92" y="89"/>
                </a:lnTo>
                <a:lnTo>
                  <a:pt x="92" y="90"/>
                </a:lnTo>
                <a:lnTo>
                  <a:pt x="92" y="90"/>
                </a:lnTo>
                <a:lnTo>
                  <a:pt x="94" y="89"/>
                </a:lnTo>
                <a:lnTo>
                  <a:pt x="94" y="89"/>
                </a:lnTo>
                <a:close/>
                <a:moveTo>
                  <a:pt x="78" y="308"/>
                </a:moveTo>
                <a:lnTo>
                  <a:pt x="78" y="308"/>
                </a:lnTo>
                <a:lnTo>
                  <a:pt x="76" y="311"/>
                </a:lnTo>
                <a:lnTo>
                  <a:pt x="76" y="311"/>
                </a:lnTo>
                <a:lnTo>
                  <a:pt x="78" y="311"/>
                </a:lnTo>
                <a:lnTo>
                  <a:pt x="78" y="311"/>
                </a:lnTo>
                <a:lnTo>
                  <a:pt x="78" y="308"/>
                </a:lnTo>
                <a:lnTo>
                  <a:pt x="78" y="308"/>
                </a:lnTo>
                <a:close/>
                <a:moveTo>
                  <a:pt x="51" y="63"/>
                </a:moveTo>
                <a:lnTo>
                  <a:pt x="51" y="63"/>
                </a:lnTo>
                <a:lnTo>
                  <a:pt x="49" y="65"/>
                </a:lnTo>
                <a:lnTo>
                  <a:pt x="51" y="66"/>
                </a:lnTo>
                <a:lnTo>
                  <a:pt x="51" y="66"/>
                </a:lnTo>
                <a:lnTo>
                  <a:pt x="51" y="63"/>
                </a:lnTo>
                <a:lnTo>
                  <a:pt x="51" y="63"/>
                </a:lnTo>
                <a:close/>
                <a:moveTo>
                  <a:pt x="365" y="417"/>
                </a:moveTo>
                <a:lnTo>
                  <a:pt x="365" y="417"/>
                </a:lnTo>
                <a:lnTo>
                  <a:pt x="363" y="417"/>
                </a:lnTo>
                <a:lnTo>
                  <a:pt x="363" y="417"/>
                </a:lnTo>
                <a:lnTo>
                  <a:pt x="359" y="418"/>
                </a:lnTo>
                <a:lnTo>
                  <a:pt x="359" y="418"/>
                </a:lnTo>
                <a:lnTo>
                  <a:pt x="359" y="420"/>
                </a:lnTo>
                <a:lnTo>
                  <a:pt x="359" y="420"/>
                </a:lnTo>
                <a:lnTo>
                  <a:pt x="365" y="417"/>
                </a:lnTo>
                <a:lnTo>
                  <a:pt x="365" y="417"/>
                </a:lnTo>
                <a:close/>
                <a:moveTo>
                  <a:pt x="18" y="256"/>
                </a:moveTo>
                <a:lnTo>
                  <a:pt x="18" y="256"/>
                </a:lnTo>
                <a:lnTo>
                  <a:pt x="19" y="254"/>
                </a:lnTo>
                <a:lnTo>
                  <a:pt x="19" y="254"/>
                </a:lnTo>
                <a:lnTo>
                  <a:pt x="19" y="253"/>
                </a:lnTo>
                <a:lnTo>
                  <a:pt x="19" y="253"/>
                </a:lnTo>
                <a:lnTo>
                  <a:pt x="18" y="254"/>
                </a:lnTo>
                <a:lnTo>
                  <a:pt x="18" y="256"/>
                </a:lnTo>
                <a:lnTo>
                  <a:pt x="18" y="256"/>
                </a:lnTo>
                <a:close/>
                <a:moveTo>
                  <a:pt x="49" y="111"/>
                </a:moveTo>
                <a:lnTo>
                  <a:pt x="49" y="111"/>
                </a:lnTo>
                <a:lnTo>
                  <a:pt x="51" y="111"/>
                </a:lnTo>
                <a:lnTo>
                  <a:pt x="51" y="109"/>
                </a:lnTo>
                <a:lnTo>
                  <a:pt x="51" y="109"/>
                </a:lnTo>
                <a:lnTo>
                  <a:pt x="51" y="107"/>
                </a:lnTo>
                <a:lnTo>
                  <a:pt x="51" y="107"/>
                </a:lnTo>
                <a:lnTo>
                  <a:pt x="49" y="109"/>
                </a:lnTo>
                <a:lnTo>
                  <a:pt x="49" y="109"/>
                </a:lnTo>
                <a:lnTo>
                  <a:pt x="49" y="111"/>
                </a:lnTo>
                <a:lnTo>
                  <a:pt x="49" y="111"/>
                </a:lnTo>
                <a:close/>
                <a:moveTo>
                  <a:pt x="34" y="235"/>
                </a:moveTo>
                <a:lnTo>
                  <a:pt x="34" y="235"/>
                </a:lnTo>
                <a:lnTo>
                  <a:pt x="34" y="235"/>
                </a:lnTo>
                <a:lnTo>
                  <a:pt x="34" y="235"/>
                </a:lnTo>
                <a:lnTo>
                  <a:pt x="32" y="237"/>
                </a:lnTo>
                <a:lnTo>
                  <a:pt x="32" y="237"/>
                </a:lnTo>
                <a:lnTo>
                  <a:pt x="34" y="238"/>
                </a:lnTo>
                <a:lnTo>
                  <a:pt x="34" y="238"/>
                </a:lnTo>
                <a:lnTo>
                  <a:pt x="34" y="235"/>
                </a:lnTo>
                <a:lnTo>
                  <a:pt x="34" y="235"/>
                </a:lnTo>
                <a:close/>
                <a:moveTo>
                  <a:pt x="333" y="322"/>
                </a:moveTo>
                <a:lnTo>
                  <a:pt x="333" y="322"/>
                </a:lnTo>
                <a:lnTo>
                  <a:pt x="333" y="327"/>
                </a:lnTo>
                <a:lnTo>
                  <a:pt x="333" y="327"/>
                </a:lnTo>
                <a:lnTo>
                  <a:pt x="335" y="325"/>
                </a:lnTo>
                <a:lnTo>
                  <a:pt x="333" y="322"/>
                </a:lnTo>
                <a:lnTo>
                  <a:pt x="333" y="322"/>
                </a:lnTo>
                <a:close/>
                <a:moveTo>
                  <a:pt x="321" y="287"/>
                </a:moveTo>
                <a:lnTo>
                  <a:pt x="321" y="287"/>
                </a:lnTo>
                <a:lnTo>
                  <a:pt x="318" y="287"/>
                </a:lnTo>
                <a:lnTo>
                  <a:pt x="318" y="287"/>
                </a:lnTo>
                <a:lnTo>
                  <a:pt x="318" y="287"/>
                </a:lnTo>
                <a:lnTo>
                  <a:pt x="318" y="287"/>
                </a:lnTo>
                <a:lnTo>
                  <a:pt x="319" y="287"/>
                </a:lnTo>
                <a:lnTo>
                  <a:pt x="321" y="287"/>
                </a:lnTo>
                <a:lnTo>
                  <a:pt x="321" y="287"/>
                </a:lnTo>
                <a:close/>
                <a:moveTo>
                  <a:pt x="83" y="396"/>
                </a:moveTo>
                <a:lnTo>
                  <a:pt x="83" y="396"/>
                </a:lnTo>
                <a:lnTo>
                  <a:pt x="83" y="398"/>
                </a:lnTo>
                <a:lnTo>
                  <a:pt x="83" y="398"/>
                </a:lnTo>
                <a:lnTo>
                  <a:pt x="84" y="398"/>
                </a:lnTo>
                <a:lnTo>
                  <a:pt x="84" y="398"/>
                </a:lnTo>
                <a:lnTo>
                  <a:pt x="86" y="396"/>
                </a:lnTo>
                <a:lnTo>
                  <a:pt x="86" y="396"/>
                </a:lnTo>
                <a:lnTo>
                  <a:pt x="86" y="395"/>
                </a:lnTo>
                <a:lnTo>
                  <a:pt x="86" y="395"/>
                </a:lnTo>
                <a:lnTo>
                  <a:pt x="83" y="396"/>
                </a:lnTo>
                <a:lnTo>
                  <a:pt x="83" y="396"/>
                </a:lnTo>
                <a:close/>
                <a:moveTo>
                  <a:pt x="54" y="134"/>
                </a:moveTo>
                <a:lnTo>
                  <a:pt x="54" y="134"/>
                </a:lnTo>
                <a:lnTo>
                  <a:pt x="51" y="134"/>
                </a:lnTo>
                <a:lnTo>
                  <a:pt x="51" y="136"/>
                </a:lnTo>
                <a:lnTo>
                  <a:pt x="51" y="136"/>
                </a:lnTo>
                <a:lnTo>
                  <a:pt x="54" y="134"/>
                </a:lnTo>
                <a:lnTo>
                  <a:pt x="54" y="134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92" y="119"/>
                </a:lnTo>
                <a:lnTo>
                  <a:pt x="92" y="119"/>
                </a:lnTo>
                <a:lnTo>
                  <a:pt x="89" y="119"/>
                </a:lnTo>
                <a:lnTo>
                  <a:pt x="89" y="119"/>
                </a:lnTo>
                <a:lnTo>
                  <a:pt x="94" y="119"/>
                </a:lnTo>
                <a:lnTo>
                  <a:pt x="94" y="119"/>
                </a:lnTo>
                <a:close/>
                <a:moveTo>
                  <a:pt x="319" y="14"/>
                </a:moveTo>
                <a:lnTo>
                  <a:pt x="319" y="14"/>
                </a:lnTo>
                <a:lnTo>
                  <a:pt x="319" y="14"/>
                </a:lnTo>
                <a:lnTo>
                  <a:pt x="319" y="14"/>
                </a:lnTo>
                <a:lnTo>
                  <a:pt x="322" y="14"/>
                </a:lnTo>
                <a:lnTo>
                  <a:pt x="322" y="14"/>
                </a:lnTo>
                <a:lnTo>
                  <a:pt x="321" y="13"/>
                </a:lnTo>
                <a:lnTo>
                  <a:pt x="319" y="14"/>
                </a:lnTo>
                <a:lnTo>
                  <a:pt x="319" y="14"/>
                </a:lnTo>
                <a:close/>
                <a:moveTo>
                  <a:pt x="67" y="330"/>
                </a:moveTo>
                <a:lnTo>
                  <a:pt x="67" y="330"/>
                </a:lnTo>
                <a:lnTo>
                  <a:pt x="67" y="333"/>
                </a:lnTo>
                <a:lnTo>
                  <a:pt x="67" y="335"/>
                </a:lnTo>
                <a:lnTo>
                  <a:pt x="67" y="335"/>
                </a:lnTo>
                <a:lnTo>
                  <a:pt x="67" y="330"/>
                </a:lnTo>
                <a:lnTo>
                  <a:pt x="67" y="330"/>
                </a:lnTo>
                <a:close/>
                <a:moveTo>
                  <a:pt x="24" y="213"/>
                </a:moveTo>
                <a:lnTo>
                  <a:pt x="24" y="213"/>
                </a:lnTo>
                <a:lnTo>
                  <a:pt x="24" y="210"/>
                </a:lnTo>
                <a:lnTo>
                  <a:pt x="24" y="210"/>
                </a:lnTo>
                <a:lnTo>
                  <a:pt x="24" y="212"/>
                </a:lnTo>
                <a:lnTo>
                  <a:pt x="24" y="213"/>
                </a:lnTo>
                <a:lnTo>
                  <a:pt x="24" y="213"/>
                </a:lnTo>
                <a:close/>
                <a:moveTo>
                  <a:pt x="357" y="32"/>
                </a:moveTo>
                <a:lnTo>
                  <a:pt x="357" y="32"/>
                </a:lnTo>
                <a:lnTo>
                  <a:pt x="355" y="29"/>
                </a:lnTo>
                <a:lnTo>
                  <a:pt x="355" y="29"/>
                </a:lnTo>
                <a:lnTo>
                  <a:pt x="357" y="32"/>
                </a:lnTo>
                <a:lnTo>
                  <a:pt x="357" y="32"/>
                </a:lnTo>
                <a:close/>
                <a:moveTo>
                  <a:pt x="303" y="24"/>
                </a:moveTo>
                <a:lnTo>
                  <a:pt x="303" y="24"/>
                </a:lnTo>
                <a:lnTo>
                  <a:pt x="303" y="25"/>
                </a:lnTo>
                <a:lnTo>
                  <a:pt x="303" y="25"/>
                </a:lnTo>
                <a:lnTo>
                  <a:pt x="303" y="25"/>
                </a:lnTo>
                <a:lnTo>
                  <a:pt x="303" y="25"/>
                </a:lnTo>
                <a:lnTo>
                  <a:pt x="305" y="24"/>
                </a:lnTo>
                <a:lnTo>
                  <a:pt x="305" y="24"/>
                </a:lnTo>
                <a:lnTo>
                  <a:pt x="303" y="24"/>
                </a:lnTo>
                <a:lnTo>
                  <a:pt x="303" y="24"/>
                </a:lnTo>
                <a:close/>
                <a:moveTo>
                  <a:pt x="30" y="48"/>
                </a:moveTo>
                <a:lnTo>
                  <a:pt x="30" y="48"/>
                </a:lnTo>
                <a:lnTo>
                  <a:pt x="32" y="44"/>
                </a:lnTo>
                <a:lnTo>
                  <a:pt x="32" y="44"/>
                </a:lnTo>
                <a:lnTo>
                  <a:pt x="30" y="44"/>
                </a:lnTo>
                <a:lnTo>
                  <a:pt x="30" y="44"/>
                </a:lnTo>
                <a:lnTo>
                  <a:pt x="30" y="48"/>
                </a:lnTo>
                <a:lnTo>
                  <a:pt x="30" y="48"/>
                </a:lnTo>
                <a:close/>
                <a:moveTo>
                  <a:pt x="116" y="327"/>
                </a:moveTo>
                <a:lnTo>
                  <a:pt x="116" y="327"/>
                </a:lnTo>
                <a:lnTo>
                  <a:pt x="116" y="328"/>
                </a:lnTo>
                <a:lnTo>
                  <a:pt x="116" y="328"/>
                </a:lnTo>
                <a:lnTo>
                  <a:pt x="116" y="328"/>
                </a:lnTo>
                <a:lnTo>
                  <a:pt x="116" y="327"/>
                </a:lnTo>
                <a:lnTo>
                  <a:pt x="116" y="327"/>
                </a:lnTo>
                <a:close/>
                <a:moveTo>
                  <a:pt x="79" y="111"/>
                </a:moveTo>
                <a:lnTo>
                  <a:pt x="79" y="111"/>
                </a:lnTo>
                <a:lnTo>
                  <a:pt x="81" y="109"/>
                </a:lnTo>
                <a:lnTo>
                  <a:pt x="81" y="109"/>
                </a:lnTo>
                <a:lnTo>
                  <a:pt x="79" y="109"/>
                </a:lnTo>
                <a:lnTo>
                  <a:pt x="79" y="111"/>
                </a:lnTo>
                <a:lnTo>
                  <a:pt x="79" y="111"/>
                </a:lnTo>
                <a:close/>
                <a:moveTo>
                  <a:pt x="98" y="120"/>
                </a:moveTo>
                <a:lnTo>
                  <a:pt x="98" y="120"/>
                </a:lnTo>
                <a:lnTo>
                  <a:pt x="98" y="117"/>
                </a:lnTo>
                <a:lnTo>
                  <a:pt x="98" y="117"/>
                </a:lnTo>
                <a:lnTo>
                  <a:pt x="97" y="117"/>
                </a:lnTo>
                <a:lnTo>
                  <a:pt x="97" y="117"/>
                </a:lnTo>
                <a:lnTo>
                  <a:pt x="97" y="119"/>
                </a:lnTo>
                <a:lnTo>
                  <a:pt x="98" y="120"/>
                </a:lnTo>
                <a:lnTo>
                  <a:pt x="98" y="120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57" y="57"/>
                </a:lnTo>
                <a:lnTo>
                  <a:pt x="57" y="57"/>
                </a:lnTo>
                <a:lnTo>
                  <a:pt x="57" y="59"/>
                </a:lnTo>
                <a:lnTo>
                  <a:pt x="57" y="59"/>
                </a:lnTo>
                <a:lnTo>
                  <a:pt x="60" y="59"/>
                </a:lnTo>
                <a:lnTo>
                  <a:pt x="60" y="59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300" y="19"/>
                </a:moveTo>
                <a:lnTo>
                  <a:pt x="300" y="19"/>
                </a:lnTo>
                <a:lnTo>
                  <a:pt x="299" y="19"/>
                </a:lnTo>
                <a:lnTo>
                  <a:pt x="297" y="21"/>
                </a:lnTo>
                <a:lnTo>
                  <a:pt x="297" y="21"/>
                </a:lnTo>
                <a:lnTo>
                  <a:pt x="300" y="19"/>
                </a:lnTo>
                <a:lnTo>
                  <a:pt x="300" y="19"/>
                </a:lnTo>
                <a:close/>
                <a:moveTo>
                  <a:pt x="29" y="68"/>
                </a:moveTo>
                <a:lnTo>
                  <a:pt x="29" y="68"/>
                </a:lnTo>
                <a:lnTo>
                  <a:pt x="29" y="68"/>
                </a:lnTo>
                <a:lnTo>
                  <a:pt x="29" y="68"/>
                </a:lnTo>
                <a:lnTo>
                  <a:pt x="29" y="65"/>
                </a:lnTo>
                <a:lnTo>
                  <a:pt x="29" y="65"/>
                </a:lnTo>
                <a:lnTo>
                  <a:pt x="29" y="66"/>
                </a:lnTo>
                <a:lnTo>
                  <a:pt x="29" y="68"/>
                </a:lnTo>
                <a:lnTo>
                  <a:pt x="29" y="68"/>
                </a:lnTo>
                <a:close/>
                <a:moveTo>
                  <a:pt x="95" y="125"/>
                </a:moveTo>
                <a:lnTo>
                  <a:pt x="95" y="125"/>
                </a:lnTo>
                <a:lnTo>
                  <a:pt x="95" y="125"/>
                </a:lnTo>
                <a:lnTo>
                  <a:pt x="95" y="125"/>
                </a:lnTo>
                <a:lnTo>
                  <a:pt x="89" y="125"/>
                </a:lnTo>
                <a:lnTo>
                  <a:pt x="89" y="125"/>
                </a:lnTo>
                <a:lnTo>
                  <a:pt x="89" y="125"/>
                </a:lnTo>
                <a:lnTo>
                  <a:pt x="89" y="125"/>
                </a:lnTo>
                <a:lnTo>
                  <a:pt x="95" y="125"/>
                </a:lnTo>
                <a:lnTo>
                  <a:pt x="95" y="125"/>
                </a:lnTo>
                <a:close/>
                <a:moveTo>
                  <a:pt x="53" y="98"/>
                </a:moveTo>
                <a:lnTo>
                  <a:pt x="53" y="98"/>
                </a:lnTo>
                <a:lnTo>
                  <a:pt x="51" y="98"/>
                </a:lnTo>
                <a:lnTo>
                  <a:pt x="49" y="96"/>
                </a:lnTo>
                <a:lnTo>
                  <a:pt x="49" y="96"/>
                </a:lnTo>
                <a:lnTo>
                  <a:pt x="53" y="98"/>
                </a:lnTo>
                <a:lnTo>
                  <a:pt x="53" y="98"/>
                </a:lnTo>
                <a:close/>
                <a:moveTo>
                  <a:pt x="349" y="25"/>
                </a:moveTo>
                <a:lnTo>
                  <a:pt x="349" y="25"/>
                </a:lnTo>
                <a:lnTo>
                  <a:pt x="349" y="24"/>
                </a:lnTo>
                <a:lnTo>
                  <a:pt x="348" y="24"/>
                </a:lnTo>
                <a:lnTo>
                  <a:pt x="348" y="24"/>
                </a:lnTo>
                <a:lnTo>
                  <a:pt x="349" y="25"/>
                </a:lnTo>
                <a:lnTo>
                  <a:pt x="349" y="25"/>
                </a:lnTo>
                <a:close/>
                <a:moveTo>
                  <a:pt x="362" y="63"/>
                </a:moveTo>
                <a:lnTo>
                  <a:pt x="362" y="63"/>
                </a:lnTo>
                <a:lnTo>
                  <a:pt x="363" y="60"/>
                </a:lnTo>
                <a:lnTo>
                  <a:pt x="363" y="60"/>
                </a:lnTo>
                <a:lnTo>
                  <a:pt x="362" y="62"/>
                </a:lnTo>
                <a:lnTo>
                  <a:pt x="362" y="63"/>
                </a:lnTo>
                <a:lnTo>
                  <a:pt x="362" y="63"/>
                </a:lnTo>
                <a:close/>
                <a:moveTo>
                  <a:pt x="139" y="35"/>
                </a:moveTo>
                <a:lnTo>
                  <a:pt x="139" y="35"/>
                </a:lnTo>
                <a:lnTo>
                  <a:pt x="139" y="38"/>
                </a:lnTo>
                <a:lnTo>
                  <a:pt x="139" y="38"/>
                </a:lnTo>
                <a:lnTo>
                  <a:pt x="139" y="38"/>
                </a:lnTo>
                <a:lnTo>
                  <a:pt x="139" y="38"/>
                </a:lnTo>
                <a:lnTo>
                  <a:pt x="139" y="35"/>
                </a:lnTo>
                <a:lnTo>
                  <a:pt x="139" y="35"/>
                </a:lnTo>
                <a:close/>
                <a:moveTo>
                  <a:pt x="120" y="125"/>
                </a:moveTo>
                <a:lnTo>
                  <a:pt x="120" y="125"/>
                </a:lnTo>
                <a:lnTo>
                  <a:pt x="124" y="125"/>
                </a:lnTo>
                <a:lnTo>
                  <a:pt x="124" y="125"/>
                </a:lnTo>
                <a:lnTo>
                  <a:pt x="122" y="125"/>
                </a:lnTo>
                <a:lnTo>
                  <a:pt x="120" y="125"/>
                </a:lnTo>
                <a:lnTo>
                  <a:pt x="120" y="125"/>
                </a:lnTo>
                <a:close/>
                <a:moveTo>
                  <a:pt x="176" y="410"/>
                </a:moveTo>
                <a:lnTo>
                  <a:pt x="176" y="410"/>
                </a:lnTo>
                <a:lnTo>
                  <a:pt x="174" y="409"/>
                </a:lnTo>
                <a:lnTo>
                  <a:pt x="174" y="409"/>
                </a:lnTo>
                <a:lnTo>
                  <a:pt x="174" y="410"/>
                </a:lnTo>
                <a:lnTo>
                  <a:pt x="176" y="410"/>
                </a:lnTo>
                <a:lnTo>
                  <a:pt x="176" y="410"/>
                </a:lnTo>
                <a:close/>
                <a:moveTo>
                  <a:pt x="262" y="418"/>
                </a:moveTo>
                <a:lnTo>
                  <a:pt x="262" y="418"/>
                </a:lnTo>
                <a:lnTo>
                  <a:pt x="261" y="420"/>
                </a:lnTo>
                <a:lnTo>
                  <a:pt x="261" y="420"/>
                </a:lnTo>
                <a:lnTo>
                  <a:pt x="261" y="420"/>
                </a:lnTo>
                <a:lnTo>
                  <a:pt x="261" y="420"/>
                </a:lnTo>
                <a:lnTo>
                  <a:pt x="262" y="421"/>
                </a:lnTo>
                <a:lnTo>
                  <a:pt x="262" y="421"/>
                </a:lnTo>
                <a:lnTo>
                  <a:pt x="262" y="418"/>
                </a:lnTo>
                <a:lnTo>
                  <a:pt x="262" y="418"/>
                </a:lnTo>
                <a:close/>
                <a:moveTo>
                  <a:pt x="29" y="380"/>
                </a:moveTo>
                <a:lnTo>
                  <a:pt x="29" y="380"/>
                </a:lnTo>
                <a:lnTo>
                  <a:pt x="29" y="380"/>
                </a:lnTo>
                <a:lnTo>
                  <a:pt x="29" y="380"/>
                </a:lnTo>
                <a:lnTo>
                  <a:pt x="30" y="384"/>
                </a:lnTo>
                <a:lnTo>
                  <a:pt x="30" y="384"/>
                </a:lnTo>
                <a:lnTo>
                  <a:pt x="30" y="384"/>
                </a:lnTo>
                <a:lnTo>
                  <a:pt x="30" y="384"/>
                </a:lnTo>
                <a:lnTo>
                  <a:pt x="29" y="380"/>
                </a:lnTo>
                <a:lnTo>
                  <a:pt x="29" y="380"/>
                </a:lnTo>
                <a:close/>
                <a:moveTo>
                  <a:pt x="303" y="331"/>
                </a:moveTo>
                <a:lnTo>
                  <a:pt x="303" y="331"/>
                </a:lnTo>
                <a:lnTo>
                  <a:pt x="303" y="335"/>
                </a:lnTo>
                <a:lnTo>
                  <a:pt x="303" y="335"/>
                </a:lnTo>
                <a:lnTo>
                  <a:pt x="305" y="333"/>
                </a:lnTo>
                <a:lnTo>
                  <a:pt x="303" y="331"/>
                </a:lnTo>
                <a:lnTo>
                  <a:pt x="303" y="331"/>
                </a:lnTo>
                <a:close/>
                <a:moveTo>
                  <a:pt x="333" y="40"/>
                </a:moveTo>
                <a:lnTo>
                  <a:pt x="333" y="40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2" y="38"/>
                </a:lnTo>
                <a:lnTo>
                  <a:pt x="332" y="38"/>
                </a:lnTo>
                <a:lnTo>
                  <a:pt x="333" y="40"/>
                </a:lnTo>
                <a:lnTo>
                  <a:pt x="333" y="40"/>
                </a:lnTo>
                <a:close/>
                <a:moveTo>
                  <a:pt x="360" y="360"/>
                </a:moveTo>
                <a:lnTo>
                  <a:pt x="360" y="360"/>
                </a:lnTo>
                <a:lnTo>
                  <a:pt x="360" y="361"/>
                </a:lnTo>
                <a:lnTo>
                  <a:pt x="360" y="363"/>
                </a:lnTo>
                <a:lnTo>
                  <a:pt x="360" y="363"/>
                </a:lnTo>
                <a:lnTo>
                  <a:pt x="360" y="361"/>
                </a:lnTo>
                <a:lnTo>
                  <a:pt x="360" y="360"/>
                </a:lnTo>
                <a:lnTo>
                  <a:pt x="360" y="360"/>
                </a:lnTo>
                <a:close/>
                <a:moveTo>
                  <a:pt x="355" y="369"/>
                </a:moveTo>
                <a:lnTo>
                  <a:pt x="355" y="369"/>
                </a:lnTo>
                <a:lnTo>
                  <a:pt x="355" y="369"/>
                </a:lnTo>
                <a:lnTo>
                  <a:pt x="355" y="369"/>
                </a:lnTo>
                <a:lnTo>
                  <a:pt x="355" y="369"/>
                </a:lnTo>
                <a:lnTo>
                  <a:pt x="355" y="369"/>
                </a:lnTo>
                <a:lnTo>
                  <a:pt x="357" y="368"/>
                </a:lnTo>
                <a:lnTo>
                  <a:pt x="357" y="366"/>
                </a:lnTo>
                <a:lnTo>
                  <a:pt x="357" y="366"/>
                </a:lnTo>
                <a:lnTo>
                  <a:pt x="355" y="369"/>
                </a:lnTo>
                <a:lnTo>
                  <a:pt x="355" y="369"/>
                </a:lnTo>
                <a:close/>
                <a:moveTo>
                  <a:pt x="64" y="87"/>
                </a:moveTo>
                <a:lnTo>
                  <a:pt x="64" y="87"/>
                </a:lnTo>
                <a:lnTo>
                  <a:pt x="64" y="89"/>
                </a:lnTo>
                <a:lnTo>
                  <a:pt x="65" y="89"/>
                </a:lnTo>
                <a:lnTo>
                  <a:pt x="65" y="89"/>
                </a:lnTo>
                <a:lnTo>
                  <a:pt x="64" y="87"/>
                </a:lnTo>
                <a:lnTo>
                  <a:pt x="64" y="87"/>
                </a:lnTo>
                <a:close/>
                <a:moveTo>
                  <a:pt x="111" y="349"/>
                </a:moveTo>
                <a:lnTo>
                  <a:pt x="111" y="349"/>
                </a:lnTo>
                <a:lnTo>
                  <a:pt x="111" y="349"/>
                </a:lnTo>
                <a:lnTo>
                  <a:pt x="112" y="349"/>
                </a:lnTo>
                <a:lnTo>
                  <a:pt x="112" y="349"/>
                </a:lnTo>
                <a:lnTo>
                  <a:pt x="112" y="347"/>
                </a:lnTo>
                <a:lnTo>
                  <a:pt x="112" y="347"/>
                </a:lnTo>
                <a:lnTo>
                  <a:pt x="111" y="349"/>
                </a:lnTo>
                <a:lnTo>
                  <a:pt x="111" y="349"/>
                </a:lnTo>
                <a:close/>
                <a:moveTo>
                  <a:pt x="311" y="93"/>
                </a:moveTo>
                <a:lnTo>
                  <a:pt x="311" y="93"/>
                </a:lnTo>
                <a:lnTo>
                  <a:pt x="310" y="96"/>
                </a:lnTo>
                <a:lnTo>
                  <a:pt x="311" y="98"/>
                </a:lnTo>
                <a:lnTo>
                  <a:pt x="311" y="98"/>
                </a:lnTo>
                <a:lnTo>
                  <a:pt x="311" y="93"/>
                </a:lnTo>
                <a:lnTo>
                  <a:pt x="311" y="93"/>
                </a:lnTo>
                <a:close/>
                <a:moveTo>
                  <a:pt x="385" y="190"/>
                </a:moveTo>
                <a:lnTo>
                  <a:pt x="385" y="190"/>
                </a:lnTo>
                <a:lnTo>
                  <a:pt x="385" y="186"/>
                </a:lnTo>
                <a:lnTo>
                  <a:pt x="385" y="186"/>
                </a:lnTo>
                <a:lnTo>
                  <a:pt x="385" y="188"/>
                </a:lnTo>
                <a:lnTo>
                  <a:pt x="385" y="190"/>
                </a:lnTo>
                <a:lnTo>
                  <a:pt x="385" y="190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2" y="95"/>
                </a:lnTo>
                <a:lnTo>
                  <a:pt x="332" y="93"/>
                </a:lnTo>
                <a:lnTo>
                  <a:pt x="332" y="93"/>
                </a:lnTo>
                <a:lnTo>
                  <a:pt x="332" y="96"/>
                </a:lnTo>
                <a:lnTo>
                  <a:pt x="332" y="96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338" y="41"/>
                </a:moveTo>
                <a:lnTo>
                  <a:pt x="338" y="41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8" y="41"/>
                </a:lnTo>
                <a:lnTo>
                  <a:pt x="338" y="41"/>
                </a:lnTo>
                <a:close/>
                <a:moveTo>
                  <a:pt x="60" y="85"/>
                </a:moveTo>
                <a:lnTo>
                  <a:pt x="60" y="85"/>
                </a:lnTo>
                <a:lnTo>
                  <a:pt x="59" y="85"/>
                </a:lnTo>
                <a:lnTo>
                  <a:pt x="59" y="87"/>
                </a:lnTo>
                <a:lnTo>
                  <a:pt x="59" y="87"/>
                </a:lnTo>
                <a:lnTo>
                  <a:pt x="60" y="85"/>
                </a:lnTo>
                <a:lnTo>
                  <a:pt x="60" y="85"/>
                </a:lnTo>
                <a:close/>
                <a:moveTo>
                  <a:pt x="60" y="349"/>
                </a:moveTo>
                <a:lnTo>
                  <a:pt x="60" y="349"/>
                </a:lnTo>
                <a:lnTo>
                  <a:pt x="60" y="350"/>
                </a:lnTo>
                <a:lnTo>
                  <a:pt x="60" y="350"/>
                </a:lnTo>
                <a:lnTo>
                  <a:pt x="60" y="349"/>
                </a:lnTo>
                <a:lnTo>
                  <a:pt x="60" y="349"/>
                </a:lnTo>
                <a:close/>
                <a:moveTo>
                  <a:pt x="316" y="294"/>
                </a:moveTo>
                <a:lnTo>
                  <a:pt x="316" y="294"/>
                </a:lnTo>
                <a:lnTo>
                  <a:pt x="316" y="294"/>
                </a:lnTo>
                <a:lnTo>
                  <a:pt x="316" y="294"/>
                </a:lnTo>
                <a:lnTo>
                  <a:pt x="319" y="294"/>
                </a:lnTo>
                <a:lnTo>
                  <a:pt x="319" y="294"/>
                </a:lnTo>
                <a:lnTo>
                  <a:pt x="319" y="294"/>
                </a:lnTo>
                <a:lnTo>
                  <a:pt x="319" y="294"/>
                </a:lnTo>
                <a:lnTo>
                  <a:pt x="316" y="294"/>
                </a:lnTo>
                <a:lnTo>
                  <a:pt x="316" y="294"/>
                </a:lnTo>
                <a:close/>
                <a:moveTo>
                  <a:pt x="250" y="417"/>
                </a:moveTo>
                <a:lnTo>
                  <a:pt x="250" y="417"/>
                </a:lnTo>
                <a:lnTo>
                  <a:pt x="247" y="417"/>
                </a:lnTo>
                <a:lnTo>
                  <a:pt x="247" y="418"/>
                </a:lnTo>
                <a:lnTo>
                  <a:pt x="247" y="418"/>
                </a:lnTo>
                <a:lnTo>
                  <a:pt x="250" y="417"/>
                </a:lnTo>
                <a:lnTo>
                  <a:pt x="250" y="417"/>
                </a:lnTo>
                <a:close/>
                <a:moveTo>
                  <a:pt x="128" y="18"/>
                </a:moveTo>
                <a:lnTo>
                  <a:pt x="128" y="18"/>
                </a:lnTo>
                <a:lnTo>
                  <a:pt x="127" y="18"/>
                </a:lnTo>
                <a:lnTo>
                  <a:pt x="127" y="18"/>
                </a:lnTo>
                <a:lnTo>
                  <a:pt x="127" y="18"/>
                </a:lnTo>
                <a:lnTo>
                  <a:pt x="128" y="18"/>
                </a:lnTo>
                <a:lnTo>
                  <a:pt x="128" y="18"/>
                </a:lnTo>
                <a:close/>
                <a:moveTo>
                  <a:pt x="307" y="336"/>
                </a:moveTo>
                <a:lnTo>
                  <a:pt x="307" y="336"/>
                </a:lnTo>
                <a:lnTo>
                  <a:pt x="307" y="339"/>
                </a:lnTo>
                <a:lnTo>
                  <a:pt x="307" y="339"/>
                </a:lnTo>
                <a:lnTo>
                  <a:pt x="308" y="338"/>
                </a:lnTo>
                <a:lnTo>
                  <a:pt x="308" y="338"/>
                </a:lnTo>
                <a:lnTo>
                  <a:pt x="307" y="336"/>
                </a:lnTo>
                <a:lnTo>
                  <a:pt x="307" y="336"/>
                </a:lnTo>
                <a:close/>
                <a:moveTo>
                  <a:pt x="322" y="314"/>
                </a:moveTo>
                <a:lnTo>
                  <a:pt x="322" y="314"/>
                </a:lnTo>
                <a:lnTo>
                  <a:pt x="322" y="316"/>
                </a:lnTo>
                <a:lnTo>
                  <a:pt x="322" y="316"/>
                </a:lnTo>
                <a:lnTo>
                  <a:pt x="324" y="316"/>
                </a:lnTo>
                <a:lnTo>
                  <a:pt x="322" y="314"/>
                </a:lnTo>
                <a:lnTo>
                  <a:pt x="322" y="314"/>
                </a:lnTo>
                <a:close/>
                <a:moveTo>
                  <a:pt x="105" y="358"/>
                </a:moveTo>
                <a:lnTo>
                  <a:pt x="105" y="358"/>
                </a:lnTo>
                <a:lnTo>
                  <a:pt x="105" y="360"/>
                </a:lnTo>
                <a:lnTo>
                  <a:pt x="105" y="360"/>
                </a:lnTo>
                <a:lnTo>
                  <a:pt x="105" y="360"/>
                </a:lnTo>
                <a:lnTo>
                  <a:pt x="105" y="360"/>
                </a:lnTo>
                <a:lnTo>
                  <a:pt x="105" y="358"/>
                </a:lnTo>
                <a:lnTo>
                  <a:pt x="105" y="358"/>
                </a:lnTo>
                <a:lnTo>
                  <a:pt x="105" y="358"/>
                </a:lnTo>
                <a:lnTo>
                  <a:pt x="105" y="358"/>
                </a:lnTo>
                <a:close/>
                <a:moveTo>
                  <a:pt x="310" y="335"/>
                </a:moveTo>
                <a:lnTo>
                  <a:pt x="310" y="335"/>
                </a:lnTo>
                <a:lnTo>
                  <a:pt x="310" y="335"/>
                </a:lnTo>
                <a:lnTo>
                  <a:pt x="310" y="335"/>
                </a:lnTo>
                <a:lnTo>
                  <a:pt x="310" y="333"/>
                </a:lnTo>
                <a:lnTo>
                  <a:pt x="310" y="333"/>
                </a:lnTo>
                <a:lnTo>
                  <a:pt x="308" y="333"/>
                </a:lnTo>
                <a:lnTo>
                  <a:pt x="308" y="333"/>
                </a:lnTo>
                <a:lnTo>
                  <a:pt x="310" y="335"/>
                </a:lnTo>
                <a:lnTo>
                  <a:pt x="310" y="335"/>
                </a:lnTo>
                <a:close/>
                <a:moveTo>
                  <a:pt x="355" y="287"/>
                </a:moveTo>
                <a:lnTo>
                  <a:pt x="355" y="287"/>
                </a:lnTo>
                <a:lnTo>
                  <a:pt x="355" y="287"/>
                </a:lnTo>
                <a:lnTo>
                  <a:pt x="355" y="287"/>
                </a:lnTo>
                <a:lnTo>
                  <a:pt x="357" y="287"/>
                </a:lnTo>
                <a:lnTo>
                  <a:pt x="357" y="287"/>
                </a:lnTo>
                <a:lnTo>
                  <a:pt x="357" y="287"/>
                </a:lnTo>
                <a:lnTo>
                  <a:pt x="357" y="287"/>
                </a:lnTo>
                <a:lnTo>
                  <a:pt x="355" y="287"/>
                </a:lnTo>
                <a:lnTo>
                  <a:pt x="355" y="287"/>
                </a:lnTo>
                <a:close/>
                <a:moveTo>
                  <a:pt x="318" y="328"/>
                </a:moveTo>
                <a:lnTo>
                  <a:pt x="318" y="328"/>
                </a:lnTo>
                <a:lnTo>
                  <a:pt x="318" y="327"/>
                </a:lnTo>
                <a:lnTo>
                  <a:pt x="316" y="325"/>
                </a:lnTo>
                <a:lnTo>
                  <a:pt x="316" y="325"/>
                </a:lnTo>
                <a:lnTo>
                  <a:pt x="318" y="328"/>
                </a:lnTo>
                <a:lnTo>
                  <a:pt x="318" y="328"/>
                </a:lnTo>
                <a:close/>
                <a:moveTo>
                  <a:pt x="53" y="32"/>
                </a:moveTo>
                <a:lnTo>
                  <a:pt x="53" y="32"/>
                </a:lnTo>
                <a:lnTo>
                  <a:pt x="53" y="32"/>
                </a:lnTo>
                <a:lnTo>
                  <a:pt x="53" y="30"/>
                </a:lnTo>
                <a:lnTo>
                  <a:pt x="53" y="30"/>
                </a:lnTo>
                <a:lnTo>
                  <a:pt x="53" y="32"/>
                </a:lnTo>
                <a:lnTo>
                  <a:pt x="53" y="32"/>
                </a:lnTo>
                <a:close/>
                <a:moveTo>
                  <a:pt x="371" y="73"/>
                </a:moveTo>
                <a:lnTo>
                  <a:pt x="371" y="73"/>
                </a:lnTo>
                <a:lnTo>
                  <a:pt x="371" y="71"/>
                </a:lnTo>
                <a:lnTo>
                  <a:pt x="371" y="71"/>
                </a:lnTo>
                <a:lnTo>
                  <a:pt x="371" y="71"/>
                </a:lnTo>
                <a:lnTo>
                  <a:pt x="371" y="73"/>
                </a:lnTo>
                <a:lnTo>
                  <a:pt x="371" y="73"/>
                </a:lnTo>
                <a:close/>
                <a:moveTo>
                  <a:pt x="45" y="109"/>
                </a:moveTo>
                <a:lnTo>
                  <a:pt x="45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5" y="109"/>
                </a:lnTo>
                <a:lnTo>
                  <a:pt x="45" y="109"/>
                </a:lnTo>
                <a:close/>
                <a:moveTo>
                  <a:pt x="131" y="387"/>
                </a:moveTo>
                <a:lnTo>
                  <a:pt x="131" y="387"/>
                </a:lnTo>
                <a:lnTo>
                  <a:pt x="131" y="385"/>
                </a:lnTo>
                <a:lnTo>
                  <a:pt x="130" y="387"/>
                </a:lnTo>
                <a:lnTo>
                  <a:pt x="130" y="387"/>
                </a:lnTo>
                <a:lnTo>
                  <a:pt x="131" y="387"/>
                </a:lnTo>
                <a:lnTo>
                  <a:pt x="131" y="387"/>
                </a:lnTo>
                <a:close/>
                <a:moveTo>
                  <a:pt x="329" y="352"/>
                </a:moveTo>
                <a:lnTo>
                  <a:pt x="329" y="352"/>
                </a:lnTo>
                <a:lnTo>
                  <a:pt x="327" y="354"/>
                </a:lnTo>
                <a:lnTo>
                  <a:pt x="327" y="354"/>
                </a:lnTo>
                <a:lnTo>
                  <a:pt x="329" y="354"/>
                </a:lnTo>
                <a:lnTo>
                  <a:pt x="329" y="354"/>
                </a:lnTo>
                <a:lnTo>
                  <a:pt x="329" y="354"/>
                </a:lnTo>
                <a:lnTo>
                  <a:pt x="329" y="352"/>
                </a:lnTo>
                <a:lnTo>
                  <a:pt x="329" y="352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97" y="37"/>
                </a:lnTo>
                <a:lnTo>
                  <a:pt x="97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300" y="286"/>
                </a:moveTo>
                <a:lnTo>
                  <a:pt x="300" y="286"/>
                </a:lnTo>
                <a:lnTo>
                  <a:pt x="300" y="286"/>
                </a:lnTo>
                <a:lnTo>
                  <a:pt x="300" y="286"/>
                </a:lnTo>
                <a:lnTo>
                  <a:pt x="297" y="286"/>
                </a:lnTo>
                <a:lnTo>
                  <a:pt x="297" y="286"/>
                </a:lnTo>
                <a:lnTo>
                  <a:pt x="297" y="286"/>
                </a:lnTo>
                <a:lnTo>
                  <a:pt x="297" y="286"/>
                </a:lnTo>
                <a:lnTo>
                  <a:pt x="300" y="286"/>
                </a:lnTo>
                <a:lnTo>
                  <a:pt x="300" y="286"/>
                </a:lnTo>
                <a:close/>
                <a:moveTo>
                  <a:pt x="23" y="251"/>
                </a:moveTo>
                <a:lnTo>
                  <a:pt x="23" y="251"/>
                </a:lnTo>
                <a:lnTo>
                  <a:pt x="23" y="248"/>
                </a:lnTo>
                <a:lnTo>
                  <a:pt x="23" y="248"/>
                </a:lnTo>
                <a:lnTo>
                  <a:pt x="23" y="251"/>
                </a:lnTo>
                <a:lnTo>
                  <a:pt x="23" y="251"/>
                </a:lnTo>
                <a:close/>
                <a:moveTo>
                  <a:pt x="131" y="398"/>
                </a:moveTo>
                <a:lnTo>
                  <a:pt x="131" y="398"/>
                </a:lnTo>
                <a:lnTo>
                  <a:pt x="130" y="398"/>
                </a:lnTo>
                <a:lnTo>
                  <a:pt x="130" y="398"/>
                </a:lnTo>
                <a:lnTo>
                  <a:pt x="130" y="398"/>
                </a:lnTo>
                <a:lnTo>
                  <a:pt x="131" y="398"/>
                </a:lnTo>
                <a:lnTo>
                  <a:pt x="131" y="398"/>
                </a:lnTo>
                <a:close/>
                <a:moveTo>
                  <a:pt x="23" y="227"/>
                </a:moveTo>
                <a:lnTo>
                  <a:pt x="23" y="227"/>
                </a:lnTo>
                <a:lnTo>
                  <a:pt x="21" y="226"/>
                </a:lnTo>
                <a:lnTo>
                  <a:pt x="21" y="226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close/>
                <a:moveTo>
                  <a:pt x="83" y="40"/>
                </a:moveTo>
                <a:lnTo>
                  <a:pt x="83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1" y="41"/>
                </a:lnTo>
                <a:lnTo>
                  <a:pt x="81" y="41"/>
                </a:lnTo>
                <a:lnTo>
                  <a:pt x="83" y="40"/>
                </a:lnTo>
                <a:lnTo>
                  <a:pt x="83" y="40"/>
                </a:lnTo>
                <a:close/>
                <a:moveTo>
                  <a:pt x="15" y="313"/>
                </a:moveTo>
                <a:lnTo>
                  <a:pt x="15" y="313"/>
                </a:lnTo>
                <a:lnTo>
                  <a:pt x="16" y="311"/>
                </a:lnTo>
                <a:lnTo>
                  <a:pt x="16" y="311"/>
                </a:lnTo>
                <a:lnTo>
                  <a:pt x="15" y="311"/>
                </a:lnTo>
                <a:lnTo>
                  <a:pt x="15" y="313"/>
                </a:lnTo>
                <a:lnTo>
                  <a:pt x="15" y="313"/>
                </a:lnTo>
                <a:close/>
                <a:moveTo>
                  <a:pt x="84" y="74"/>
                </a:moveTo>
                <a:lnTo>
                  <a:pt x="84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4" y="74"/>
                </a:lnTo>
                <a:lnTo>
                  <a:pt x="84" y="74"/>
                </a:lnTo>
                <a:close/>
                <a:moveTo>
                  <a:pt x="23" y="190"/>
                </a:moveTo>
                <a:lnTo>
                  <a:pt x="23" y="190"/>
                </a:lnTo>
                <a:lnTo>
                  <a:pt x="24" y="190"/>
                </a:lnTo>
                <a:lnTo>
                  <a:pt x="24" y="190"/>
                </a:lnTo>
                <a:lnTo>
                  <a:pt x="24" y="188"/>
                </a:lnTo>
                <a:lnTo>
                  <a:pt x="24" y="188"/>
                </a:lnTo>
                <a:lnTo>
                  <a:pt x="23" y="188"/>
                </a:lnTo>
                <a:lnTo>
                  <a:pt x="23" y="190"/>
                </a:lnTo>
                <a:lnTo>
                  <a:pt x="23" y="190"/>
                </a:lnTo>
                <a:close/>
                <a:moveTo>
                  <a:pt x="174" y="13"/>
                </a:moveTo>
                <a:lnTo>
                  <a:pt x="174" y="13"/>
                </a:lnTo>
                <a:lnTo>
                  <a:pt x="176" y="13"/>
                </a:lnTo>
                <a:lnTo>
                  <a:pt x="176" y="13"/>
                </a:lnTo>
                <a:lnTo>
                  <a:pt x="176" y="13"/>
                </a:lnTo>
                <a:lnTo>
                  <a:pt x="174" y="13"/>
                </a:lnTo>
                <a:lnTo>
                  <a:pt x="174" y="13"/>
                </a:lnTo>
                <a:close/>
                <a:moveTo>
                  <a:pt x="135" y="297"/>
                </a:moveTo>
                <a:lnTo>
                  <a:pt x="135" y="297"/>
                </a:lnTo>
                <a:lnTo>
                  <a:pt x="135" y="297"/>
                </a:lnTo>
                <a:lnTo>
                  <a:pt x="135" y="297"/>
                </a:lnTo>
                <a:lnTo>
                  <a:pt x="135" y="298"/>
                </a:lnTo>
                <a:lnTo>
                  <a:pt x="135" y="298"/>
                </a:lnTo>
                <a:lnTo>
                  <a:pt x="135" y="298"/>
                </a:lnTo>
                <a:lnTo>
                  <a:pt x="135" y="298"/>
                </a:lnTo>
                <a:lnTo>
                  <a:pt x="135" y="297"/>
                </a:lnTo>
                <a:lnTo>
                  <a:pt x="135" y="297"/>
                </a:lnTo>
                <a:close/>
                <a:moveTo>
                  <a:pt x="46" y="294"/>
                </a:moveTo>
                <a:lnTo>
                  <a:pt x="46" y="294"/>
                </a:lnTo>
                <a:lnTo>
                  <a:pt x="46" y="295"/>
                </a:lnTo>
                <a:lnTo>
                  <a:pt x="46" y="295"/>
                </a:lnTo>
                <a:lnTo>
                  <a:pt x="48" y="294"/>
                </a:lnTo>
                <a:lnTo>
                  <a:pt x="48" y="294"/>
                </a:lnTo>
                <a:lnTo>
                  <a:pt x="46" y="294"/>
                </a:lnTo>
                <a:lnTo>
                  <a:pt x="46" y="294"/>
                </a:lnTo>
                <a:close/>
                <a:moveTo>
                  <a:pt x="365" y="289"/>
                </a:moveTo>
                <a:lnTo>
                  <a:pt x="365" y="289"/>
                </a:lnTo>
                <a:lnTo>
                  <a:pt x="365" y="287"/>
                </a:lnTo>
                <a:lnTo>
                  <a:pt x="365" y="287"/>
                </a:lnTo>
                <a:lnTo>
                  <a:pt x="363" y="287"/>
                </a:lnTo>
                <a:lnTo>
                  <a:pt x="363" y="287"/>
                </a:lnTo>
                <a:lnTo>
                  <a:pt x="363" y="289"/>
                </a:lnTo>
                <a:lnTo>
                  <a:pt x="363" y="289"/>
                </a:lnTo>
                <a:lnTo>
                  <a:pt x="365" y="289"/>
                </a:lnTo>
                <a:lnTo>
                  <a:pt x="365" y="289"/>
                </a:lnTo>
                <a:close/>
                <a:moveTo>
                  <a:pt x="327" y="287"/>
                </a:moveTo>
                <a:lnTo>
                  <a:pt x="327" y="287"/>
                </a:lnTo>
                <a:lnTo>
                  <a:pt x="324" y="287"/>
                </a:lnTo>
                <a:lnTo>
                  <a:pt x="324" y="287"/>
                </a:lnTo>
                <a:lnTo>
                  <a:pt x="327" y="287"/>
                </a:lnTo>
                <a:lnTo>
                  <a:pt x="327" y="287"/>
                </a:lnTo>
                <a:close/>
                <a:moveTo>
                  <a:pt x="365" y="272"/>
                </a:moveTo>
                <a:lnTo>
                  <a:pt x="365" y="272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5" y="272"/>
                </a:lnTo>
                <a:lnTo>
                  <a:pt x="365" y="272"/>
                </a:lnTo>
                <a:close/>
                <a:moveTo>
                  <a:pt x="141" y="284"/>
                </a:moveTo>
                <a:lnTo>
                  <a:pt x="141" y="284"/>
                </a:lnTo>
                <a:lnTo>
                  <a:pt x="141" y="284"/>
                </a:lnTo>
                <a:lnTo>
                  <a:pt x="141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41" y="284"/>
                </a:lnTo>
                <a:lnTo>
                  <a:pt x="141" y="284"/>
                </a:lnTo>
                <a:close/>
                <a:moveTo>
                  <a:pt x="81" y="404"/>
                </a:moveTo>
                <a:lnTo>
                  <a:pt x="81" y="404"/>
                </a:lnTo>
                <a:lnTo>
                  <a:pt x="83" y="404"/>
                </a:lnTo>
                <a:lnTo>
                  <a:pt x="83" y="404"/>
                </a:lnTo>
                <a:lnTo>
                  <a:pt x="81" y="404"/>
                </a:lnTo>
                <a:lnTo>
                  <a:pt x="81" y="404"/>
                </a:lnTo>
                <a:close/>
                <a:moveTo>
                  <a:pt x="385" y="360"/>
                </a:moveTo>
                <a:lnTo>
                  <a:pt x="385" y="360"/>
                </a:lnTo>
                <a:lnTo>
                  <a:pt x="385" y="360"/>
                </a:lnTo>
                <a:lnTo>
                  <a:pt x="385" y="360"/>
                </a:lnTo>
                <a:lnTo>
                  <a:pt x="384" y="361"/>
                </a:lnTo>
                <a:lnTo>
                  <a:pt x="384" y="361"/>
                </a:lnTo>
                <a:lnTo>
                  <a:pt x="385" y="360"/>
                </a:lnTo>
                <a:lnTo>
                  <a:pt x="385" y="360"/>
                </a:lnTo>
                <a:close/>
                <a:moveTo>
                  <a:pt x="125" y="41"/>
                </a:moveTo>
                <a:lnTo>
                  <a:pt x="125" y="41"/>
                </a:lnTo>
                <a:lnTo>
                  <a:pt x="125" y="41"/>
                </a:lnTo>
                <a:lnTo>
                  <a:pt x="125" y="41"/>
                </a:lnTo>
                <a:lnTo>
                  <a:pt x="125" y="40"/>
                </a:lnTo>
                <a:lnTo>
                  <a:pt x="125" y="40"/>
                </a:lnTo>
                <a:lnTo>
                  <a:pt x="124" y="40"/>
                </a:lnTo>
                <a:lnTo>
                  <a:pt x="124" y="40"/>
                </a:lnTo>
                <a:lnTo>
                  <a:pt x="125" y="41"/>
                </a:lnTo>
                <a:lnTo>
                  <a:pt x="125" y="41"/>
                </a:lnTo>
                <a:close/>
                <a:moveTo>
                  <a:pt x="362" y="311"/>
                </a:moveTo>
                <a:lnTo>
                  <a:pt x="362" y="311"/>
                </a:lnTo>
                <a:lnTo>
                  <a:pt x="362" y="311"/>
                </a:lnTo>
                <a:lnTo>
                  <a:pt x="362" y="311"/>
                </a:lnTo>
                <a:lnTo>
                  <a:pt x="362" y="311"/>
                </a:lnTo>
                <a:lnTo>
                  <a:pt x="362" y="311"/>
                </a:lnTo>
                <a:lnTo>
                  <a:pt x="362" y="311"/>
                </a:lnTo>
                <a:close/>
                <a:moveTo>
                  <a:pt x="281" y="119"/>
                </a:moveTo>
                <a:lnTo>
                  <a:pt x="281" y="119"/>
                </a:lnTo>
                <a:lnTo>
                  <a:pt x="281" y="117"/>
                </a:lnTo>
                <a:lnTo>
                  <a:pt x="281" y="117"/>
                </a:lnTo>
                <a:lnTo>
                  <a:pt x="281" y="119"/>
                </a:lnTo>
                <a:lnTo>
                  <a:pt x="281" y="119"/>
                </a:lnTo>
                <a:close/>
                <a:moveTo>
                  <a:pt x="294" y="119"/>
                </a:moveTo>
                <a:lnTo>
                  <a:pt x="294" y="119"/>
                </a:lnTo>
                <a:lnTo>
                  <a:pt x="295" y="119"/>
                </a:lnTo>
                <a:lnTo>
                  <a:pt x="295" y="119"/>
                </a:lnTo>
                <a:lnTo>
                  <a:pt x="292" y="117"/>
                </a:lnTo>
                <a:lnTo>
                  <a:pt x="292" y="117"/>
                </a:lnTo>
                <a:lnTo>
                  <a:pt x="294" y="119"/>
                </a:lnTo>
                <a:lnTo>
                  <a:pt x="294" y="119"/>
                </a:lnTo>
                <a:close/>
                <a:moveTo>
                  <a:pt x="92" y="295"/>
                </a:moveTo>
                <a:lnTo>
                  <a:pt x="92" y="295"/>
                </a:lnTo>
                <a:lnTo>
                  <a:pt x="92" y="297"/>
                </a:lnTo>
                <a:lnTo>
                  <a:pt x="92" y="297"/>
                </a:lnTo>
                <a:lnTo>
                  <a:pt x="92" y="295"/>
                </a:lnTo>
                <a:lnTo>
                  <a:pt x="92" y="295"/>
                </a:lnTo>
                <a:lnTo>
                  <a:pt x="92" y="295"/>
                </a:lnTo>
                <a:lnTo>
                  <a:pt x="92" y="295"/>
                </a:lnTo>
                <a:lnTo>
                  <a:pt x="92" y="295"/>
                </a:lnTo>
                <a:lnTo>
                  <a:pt x="92" y="295"/>
                </a:lnTo>
                <a:close/>
                <a:moveTo>
                  <a:pt x="182" y="418"/>
                </a:moveTo>
                <a:lnTo>
                  <a:pt x="182" y="418"/>
                </a:lnTo>
                <a:lnTo>
                  <a:pt x="182" y="418"/>
                </a:lnTo>
                <a:lnTo>
                  <a:pt x="182" y="418"/>
                </a:lnTo>
                <a:lnTo>
                  <a:pt x="180" y="418"/>
                </a:lnTo>
                <a:lnTo>
                  <a:pt x="180" y="418"/>
                </a:lnTo>
                <a:lnTo>
                  <a:pt x="180" y="418"/>
                </a:lnTo>
                <a:lnTo>
                  <a:pt x="180" y="418"/>
                </a:lnTo>
                <a:lnTo>
                  <a:pt x="182" y="418"/>
                </a:lnTo>
                <a:lnTo>
                  <a:pt x="182" y="418"/>
                </a:lnTo>
                <a:close/>
                <a:moveTo>
                  <a:pt x="135" y="376"/>
                </a:moveTo>
                <a:lnTo>
                  <a:pt x="135" y="376"/>
                </a:lnTo>
                <a:lnTo>
                  <a:pt x="133" y="376"/>
                </a:lnTo>
                <a:lnTo>
                  <a:pt x="133" y="376"/>
                </a:lnTo>
                <a:lnTo>
                  <a:pt x="135" y="377"/>
                </a:lnTo>
                <a:lnTo>
                  <a:pt x="135" y="377"/>
                </a:lnTo>
                <a:lnTo>
                  <a:pt x="135" y="376"/>
                </a:lnTo>
                <a:lnTo>
                  <a:pt x="135" y="376"/>
                </a:lnTo>
                <a:close/>
                <a:moveTo>
                  <a:pt x="346" y="328"/>
                </a:moveTo>
                <a:lnTo>
                  <a:pt x="346" y="328"/>
                </a:lnTo>
                <a:lnTo>
                  <a:pt x="346" y="328"/>
                </a:lnTo>
                <a:lnTo>
                  <a:pt x="346" y="328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6" y="328"/>
                </a:lnTo>
                <a:lnTo>
                  <a:pt x="346" y="328"/>
                </a:lnTo>
                <a:close/>
                <a:moveTo>
                  <a:pt x="46" y="284"/>
                </a:moveTo>
                <a:lnTo>
                  <a:pt x="46" y="284"/>
                </a:lnTo>
                <a:lnTo>
                  <a:pt x="46" y="283"/>
                </a:lnTo>
                <a:lnTo>
                  <a:pt x="46" y="283"/>
                </a:lnTo>
                <a:lnTo>
                  <a:pt x="46" y="283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325" y="276"/>
                </a:moveTo>
                <a:lnTo>
                  <a:pt x="325" y="276"/>
                </a:lnTo>
                <a:lnTo>
                  <a:pt x="325" y="276"/>
                </a:lnTo>
                <a:lnTo>
                  <a:pt x="325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5" y="276"/>
                </a:lnTo>
                <a:lnTo>
                  <a:pt x="325" y="276"/>
                </a:lnTo>
                <a:close/>
                <a:moveTo>
                  <a:pt x="378" y="111"/>
                </a:moveTo>
                <a:lnTo>
                  <a:pt x="378" y="111"/>
                </a:lnTo>
                <a:lnTo>
                  <a:pt x="379" y="111"/>
                </a:lnTo>
                <a:lnTo>
                  <a:pt x="379" y="111"/>
                </a:lnTo>
                <a:lnTo>
                  <a:pt x="379" y="109"/>
                </a:lnTo>
                <a:lnTo>
                  <a:pt x="379" y="109"/>
                </a:lnTo>
                <a:lnTo>
                  <a:pt x="378" y="109"/>
                </a:lnTo>
                <a:lnTo>
                  <a:pt x="378" y="109"/>
                </a:lnTo>
                <a:lnTo>
                  <a:pt x="378" y="111"/>
                </a:lnTo>
                <a:lnTo>
                  <a:pt x="378" y="111"/>
                </a:lnTo>
                <a:close/>
                <a:moveTo>
                  <a:pt x="135" y="107"/>
                </a:moveTo>
                <a:lnTo>
                  <a:pt x="135" y="107"/>
                </a:lnTo>
                <a:lnTo>
                  <a:pt x="135" y="107"/>
                </a:lnTo>
                <a:lnTo>
                  <a:pt x="135" y="107"/>
                </a:lnTo>
                <a:lnTo>
                  <a:pt x="135" y="106"/>
                </a:lnTo>
                <a:lnTo>
                  <a:pt x="135" y="106"/>
                </a:lnTo>
                <a:lnTo>
                  <a:pt x="135" y="106"/>
                </a:lnTo>
                <a:lnTo>
                  <a:pt x="135" y="106"/>
                </a:lnTo>
                <a:lnTo>
                  <a:pt x="135" y="107"/>
                </a:lnTo>
                <a:lnTo>
                  <a:pt x="135" y="107"/>
                </a:lnTo>
                <a:close/>
                <a:moveTo>
                  <a:pt x="45" y="101"/>
                </a:moveTo>
                <a:lnTo>
                  <a:pt x="45" y="101"/>
                </a:lnTo>
                <a:lnTo>
                  <a:pt x="43" y="101"/>
                </a:lnTo>
                <a:lnTo>
                  <a:pt x="43" y="101"/>
                </a:lnTo>
                <a:lnTo>
                  <a:pt x="43" y="103"/>
                </a:lnTo>
                <a:lnTo>
                  <a:pt x="43" y="103"/>
                </a:lnTo>
                <a:lnTo>
                  <a:pt x="43" y="103"/>
                </a:lnTo>
                <a:lnTo>
                  <a:pt x="43" y="103"/>
                </a:lnTo>
                <a:lnTo>
                  <a:pt x="45" y="101"/>
                </a:lnTo>
                <a:lnTo>
                  <a:pt x="45" y="101"/>
                </a:lnTo>
                <a:close/>
                <a:moveTo>
                  <a:pt x="84" y="346"/>
                </a:moveTo>
                <a:lnTo>
                  <a:pt x="84" y="346"/>
                </a:lnTo>
                <a:lnTo>
                  <a:pt x="84" y="346"/>
                </a:lnTo>
                <a:lnTo>
                  <a:pt x="84" y="346"/>
                </a:lnTo>
                <a:lnTo>
                  <a:pt x="84" y="344"/>
                </a:lnTo>
                <a:lnTo>
                  <a:pt x="84" y="344"/>
                </a:lnTo>
                <a:lnTo>
                  <a:pt x="84" y="344"/>
                </a:lnTo>
                <a:lnTo>
                  <a:pt x="84" y="344"/>
                </a:lnTo>
                <a:lnTo>
                  <a:pt x="84" y="346"/>
                </a:lnTo>
                <a:lnTo>
                  <a:pt x="84" y="346"/>
                </a:lnTo>
                <a:close/>
                <a:moveTo>
                  <a:pt x="305" y="343"/>
                </a:moveTo>
                <a:lnTo>
                  <a:pt x="305" y="343"/>
                </a:lnTo>
                <a:lnTo>
                  <a:pt x="305" y="343"/>
                </a:lnTo>
                <a:lnTo>
                  <a:pt x="305" y="343"/>
                </a:lnTo>
                <a:lnTo>
                  <a:pt x="305" y="343"/>
                </a:lnTo>
                <a:lnTo>
                  <a:pt x="305" y="343"/>
                </a:lnTo>
                <a:lnTo>
                  <a:pt x="305" y="343"/>
                </a:lnTo>
                <a:close/>
                <a:moveTo>
                  <a:pt x="122" y="399"/>
                </a:moveTo>
                <a:lnTo>
                  <a:pt x="122" y="399"/>
                </a:lnTo>
                <a:lnTo>
                  <a:pt x="122" y="399"/>
                </a:lnTo>
                <a:lnTo>
                  <a:pt x="122" y="399"/>
                </a:lnTo>
                <a:lnTo>
                  <a:pt x="120" y="398"/>
                </a:lnTo>
                <a:lnTo>
                  <a:pt x="120" y="398"/>
                </a:lnTo>
                <a:lnTo>
                  <a:pt x="120" y="398"/>
                </a:lnTo>
                <a:lnTo>
                  <a:pt x="120" y="398"/>
                </a:lnTo>
                <a:lnTo>
                  <a:pt x="122" y="399"/>
                </a:lnTo>
                <a:lnTo>
                  <a:pt x="122" y="399"/>
                </a:lnTo>
                <a:close/>
                <a:moveTo>
                  <a:pt x="27" y="317"/>
                </a:moveTo>
                <a:lnTo>
                  <a:pt x="27" y="317"/>
                </a:lnTo>
                <a:lnTo>
                  <a:pt x="29" y="317"/>
                </a:lnTo>
                <a:lnTo>
                  <a:pt x="29" y="317"/>
                </a:lnTo>
                <a:lnTo>
                  <a:pt x="29" y="316"/>
                </a:lnTo>
                <a:lnTo>
                  <a:pt x="29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7"/>
                </a:lnTo>
                <a:lnTo>
                  <a:pt x="27" y="317"/>
                </a:lnTo>
                <a:close/>
                <a:moveTo>
                  <a:pt x="338" y="24"/>
                </a:moveTo>
                <a:lnTo>
                  <a:pt x="338" y="24"/>
                </a:lnTo>
                <a:lnTo>
                  <a:pt x="337" y="24"/>
                </a:lnTo>
                <a:lnTo>
                  <a:pt x="337" y="24"/>
                </a:lnTo>
                <a:lnTo>
                  <a:pt x="337" y="24"/>
                </a:lnTo>
                <a:lnTo>
                  <a:pt x="337" y="24"/>
                </a:lnTo>
                <a:lnTo>
                  <a:pt x="338" y="24"/>
                </a:lnTo>
                <a:lnTo>
                  <a:pt x="338" y="24"/>
                </a:lnTo>
                <a:lnTo>
                  <a:pt x="338" y="24"/>
                </a:lnTo>
                <a:lnTo>
                  <a:pt x="338" y="24"/>
                </a:lnTo>
                <a:close/>
                <a:moveTo>
                  <a:pt x="370" y="114"/>
                </a:moveTo>
                <a:lnTo>
                  <a:pt x="370" y="114"/>
                </a:lnTo>
                <a:lnTo>
                  <a:pt x="370" y="114"/>
                </a:lnTo>
                <a:lnTo>
                  <a:pt x="370" y="114"/>
                </a:lnTo>
                <a:lnTo>
                  <a:pt x="370" y="115"/>
                </a:lnTo>
                <a:lnTo>
                  <a:pt x="370" y="115"/>
                </a:lnTo>
                <a:lnTo>
                  <a:pt x="371" y="115"/>
                </a:lnTo>
                <a:lnTo>
                  <a:pt x="371" y="115"/>
                </a:lnTo>
                <a:lnTo>
                  <a:pt x="370" y="114"/>
                </a:lnTo>
                <a:lnTo>
                  <a:pt x="370" y="114"/>
                </a:lnTo>
                <a:close/>
                <a:moveTo>
                  <a:pt x="284" y="417"/>
                </a:moveTo>
                <a:lnTo>
                  <a:pt x="284" y="417"/>
                </a:lnTo>
                <a:lnTo>
                  <a:pt x="284" y="417"/>
                </a:lnTo>
                <a:lnTo>
                  <a:pt x="284" y="417"/>
                </a:lnTo>
                <a:lnTo>
                  <a:pt x="286" y="417"/>
                </a:lnTo>
                <a:lnTo>
                  <a:pt x="286" y="417"/>
                </a:lnTo>
                <a:lnTo>
                  <a:pt x="286" y="417"/>
                </a:lnTo>
                <a:lnTo>
                  <a:pt x="286" y="417"/>
                </a:lnTo>
                <a:lnTo>
                  <a:pt x="284" y="417"/>
                </a:lnTo>
                <a:lnTo>
                  <a:pt x="284" y="417"/>
                </a:lnTo>
                <a:close/>
                <a:moveTo>
                  <a:pt x="27" y="85"/>
                </a:move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5"/>
                </a:lnTo>
                <a:lnTo>
                  <a:pt x="27" y="85"/>
                </a:lnTo>
                <a:close/>
                <a:moveTo>
                  <a:pt x="73" y="388"/>
                </a:moveTo>
                <a:lnTo>
                  <a:pt x="73" y="388"/>
                </a:lnTo>
                <a:lnTo>
                  <a:pt x="73" y="388"/>
                </a:lnTo>
                <a:lnTo>
                  <a:pt x="73" y="388"/>
                </a:lnTo>
                <a:lnTo>
                  <a:pt x="73" y="388"/>
                </a:lnTo>
                <a:lnTo>
                  <a:pt x="73" y="388"/>
                </a:lnTo>
                <a:close/>
                <a:moveTo>
                  <a:pt x="24" y="267"/>
                </a:moveTo>
                <a:lnTo>
                  <a:pt x="24" y="267"/>
                </a:lnTo>
                <a:lnTo>
                  <a:pt x="24" y="265"/>
                </a:lnTo>
                <a:lnTo>
                  <a:pt x="24" y="265"/>
                </a:lnTo>
                <a:lnTo>
                  <a:pt x="24" y="267"/>
                </a:lnTo>
                <a:lnTo>
                  <a:pt x="24" y="267"/>
                </a:lnTo>
                <a:lnTo>
                  <a:pt x="24" y="267"/>
                </a:lnTo>
                <a:lnTo>
                  <a:pt x="24" y="267"/>
                </a:lnTo>
                <a:lnTo>
                  <a:pt x="24" y="267"/>
                </a:lnTo>
                <a:lnTo>
                  <a:pt x="24" y="267"/>
                </a:lnTo>
                <a:close/>
                <a:moveTo>
                  <a:pt x="392" y="71"/>
                </a:move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lnTo>
                  <a:pt x="392" y="71"/>
                </a:lnTo>
                <a:close/>
                <a:moveTo>
                  <a:pt x="344" y="268"/>
                </a:moveTo>
                <a:lnTo>
                  <a:pt x="344" y="268"/>
                </a:lnTo>
                <a:lnTo>
                  <a:pt x="344" y="268"/>
                </a:lnTo>
                <a:lnTo>
                  <a:pt x="344" y="268"/>
                </a:lnTo>
                <a:lnTo>
                  <a:pt x="343" y="268"/>
                </a:lnTo>
                <a:lnTo>
                  <a:pt x="343" y="268"/>
                </a:lnTo>
                <a:lnTo>
                  <a:pt x="343" y="268"/>
                </a:lnTo>
                <a:lnTo>
                  <a:pt x="343" y="268"/>
                </a:lnTo>
                <a:lnTo>
                  <a:pt x="344" y="268"/>
                </a:lnTo>
                <a:lnTo>
                  <a:pt x="344" y="268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337" y="401"/>
                </a:move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2"/>
                </a:lnTo>
                <a:lnTo>
                  <a:pt x="337" y="402"/>
                </a:lnTo>
                <a:lnTo>
                  <a:pt x="337" y="401"/>
                </a:lnTo>
                <a:lnTo>
                  <a:pt x="337" y="401"/>
                </a:lnTo>
                <a:close/>
                <a:moveTo>
                  <a:pt x="351" y="287"/>
                </a:moveTo>
                <a:lnTo>
                  <a:pt x="351" y="287"/>
                </a:lnTo>
                <a:lnTo>
                  <a:pt x="349" y="286"/>
                </a:lnTo>
                <a:lnTo>
                  <a:pt x="349" y="286"/>
                </a:lnTo>
                <a:lnTo>
                  <a:pt x="349" y="287"/>
                </a:lnTo>
                <a:lnTo>
                  <a:pt x="349" y="287"/>
                </a:lnTo>
                <a:lnTo>
                  <a:pt x="351" y="287"/>
                </a:lnTo>
                <a:lnTo>
                  <a:pt x="351" y="287"/>
                </a:lnTo>
                <a:close/>
                <a:moveTo>
                  <a:pt x="248" y="410"/>
                </a:moveTo>
                <a:lnTo>
                  <a:pt x="248" y="410"/>
                </a:lnTo>
                <a:lnTo>
                  <a:pt x="247" y="409"/>
                </a:lnTo>
                <a:lnTo>
                  <a:pt x="247" y="409"/>
                </a:lnTo>
                <a:lnTo>
                  <a:pt x="247" y="410"/>
                </a:lnTo>
                <a:lnTo>
                  <a:pt x="247" y="410"/>
                </a:lnTo>
                <a:lnTo>
                  <a:pt x="247" y="410"/>
                </a:lnTo>
                <a:lnTo>
                  <a:pt x="247" y="410"/>
                </a:lnTo>
                <a:lnTo>
                  <a:pt x="248" y="410"/>
                </a:lnTo>
                <a:lnTo>
                  <a:pt x="248" y="410"/>
                </a:lnTo>
                <a:close/>
                <a:moveTo>
                  <a:pt x="291" y="283"/>
                </a:move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lnTo>
                  <a:pt x="291" y="28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6" name="Freeform 193"/>
          <p:cNvSpPr>
            <a:spLocks noEditPoints="1"/>
          </p:cNvSpPr>
          <p:nvPr/>
        </p:nvSpPr>
        <p:spPr bwMode="auto">
          <a:xfrm>
            <a:off x="6563920" y="1422983"/>
            <a:ext cx="708895" cy="937989"/>
          </a:xfrm>
          <a:custGeom>
            <a:gdLst>
              <a:gd fmla="*/ 147 w 328" name="T0"/>
              <a:gd fmla="*/ 381 h 434" name="T1"/>
              <a:gd fmla="*/ 90 w 328" name="T2"/>
              <a:gd fmla="*/ 365 h 434" name="T3"/>
              <a:gd fmla="*/ 82 w 328" name="T4"/>
              <a:gd fmla="*/ 193 h 434" name="T5"/>
              <a:gd fmla="*/ 262 w 328" name="T6"/>
              <a:gd fmla="*/ 97 h 434" name="T7"/>
              <a:gd fmla="*/ 259 w 328" name="T8"/>
              <a:gd fmla="*/ 32 h 434" name="T9"/>
              <a:gd fmla="*/ 153 w 328" name="T10"/>
              <a:gd fmla="*/ 26 h 434" name="T11"/>
              <a:gd fmla="*/ 262 w 328" name="T12"/>
              <a:gd fmla="*/ 187 h 434" name="T13"/>
              <a:gd fmla="*/ 294 w 328" name="T14"/>
              <a:gd fmla="*/ 116 h 434" name="T15"/>
              <a:gd fmla="*/ 158 w 328" name="T16"/>
              <a:gd fmla="*/ 34 h 434" name="T17"/>
              <a:gd fmla="*/ 131 w 328" name="T18"/>
              <a:gd fmla="*/ 165 h 434" name="T19"/>
              <a:gd fmla="*/ 156 w 328" name="T20"/>
              <a:gd fmla="*/ 40 h 434" name="T21"/>
              <a:gd fmla="*/ 62 w 328" name="T22"/>
              <a:gd fmla="*/ 105 h 434" name="T23"/>
              <a:gd fmla="*/ 137 w 328" name="T24"/>
              <a:gd fmla="*/ 305 h 434" name="T25"/>
              <a:gd fmla="*/ 150 w 328" name="T26"/>
              <a:gd fmla="*/ 67 h 434" name="T27"/>
              <a:gd fmla="*/ 29 w 328" name="T28"/>
              <a:gd fmla="*/ 125 h 434" name="T29"/>
              <a:gd fmla="*/ 90 w 328" name="T30"/>
              <a:gd fmla="*/ 187 h 434" name="T31"/>
              <a:gd fmla="*/ 268 w 328" name="T32"/>
              <a:gd fmla="*/ 5 h 434" name="T33"/>
              <a:gd fmla="*/ 182 w 328" name="T34"/>
              <a:gd fmla="*/ 157 h 434" name="T35"/>
              <a:gd fmla="*/ 57 w 328" name="T36"/>
              <a:gd fmla="*/ 158 h 434" name="T37"/>
              <a:gd fmla="*/ 226 w 328" name="T38"/>
              <a:gd fmla="*/ 127 h 434" name="T39"/>
              <a:gd fmla="*/ 152 w 328" name="T40"/>
              <a:gd fmla="*/ 411 h 434" name="T41"/>
              <a:gd fmla="*/ 57 w 328" name="T42"/>
              <a:gd fmla="*/ 106 h 434" name="T43"/>
              <a:gd fmla="*/ 308 w 328" name="T44"/>
              <a:gd fmla="*/ 101 h 434" name="T45"/>
              <a:gd fmla="*/ 52 w 328" name="T46"/>
              <a:gd fmla="*/ 124 h 434" name="T47"/>
              <a:gd fmla="*/ 150 w 328" name="T48"/>
              <a:gd fmla="*/ 294 h 434" name="T49"/>
              <a:gd fmla="*/ 202 w 328" name="T50"/>
              <a:gd fmla="*/ 12 h 434" name="T51"/>
              <a:gd fmla="*/ 136 w 328" name="T52"/>
              <a:gd fmla="*/ 365 h 434" name="T53"/>
              <a:gd fmla="*/ 298 w 328" name="T54"/>
              <a:gd fmla="*/ 51 h 434" name="T55"/>
              <a:gd fmla="*/ 208 w 328" name="T56"/>
              <a:gd fmla="*/ 199 h 434" name="T57"/>
              <a:gd fmla="*/ 115 w 328" name="T58"/>
              <a:gd fmla="*/ 281 h 434" name="T59"/>
              <a:gd fmla="*/ 88 w 328" name="T60"/>
              <a:gd fmla="*/ 420 h 434" name="T61"/>
              <a:gd fmla="*/ 174 w 328" name="T62"/>
              <a:gd fmla="*/ 111 h 434" name="T63"/>
              <a:gd fmla="*/ 189 w 328" name="T64"/>
              <a:gd fmla="*/ 165 h 434" name="T65"/>
              <a:gd fmla="*/ 234 w 328" name="T66"/>
              <a:gd fmla="*/ 131 h 434" name="T67"/>
              <a:gd fmla="*/ 139 w 328" name="T68"/>
              <a:gd fmla="*/ 333 h 434" name="T69"/>
              <a:gd fmla="*/ 103 w 328" name="T70"/>
              <a:gd fmla="*/ 165 h 434" name="T71"/>
              <a:gd fmla="*/ 248 w 328" name="T72"/>
              <a:gd fmla="*/ 21 h 434" name="T73"/>
              <a:gd fmla="*/ 145 w 328" name="T74"/>
              <a:gd fmla="*/ 349 h 434" name="T75"/>
              <a:gd fmla="*/ 197 w 328" name="T76"/>
              <a:gd fmla="*/ 157 h 434" name="T77"/>
              <a:gd fmla="*/ 224 w 328" name="T78"/>
              <a:gd fmla="*/ 141 h 434" name="T79"/>
              <a:gd fmla="*/ 126 w 328" name="T80"/>
              <a:gd fmla="*/ 62 h 434" name="T81"/>
              <a:gd fmla="*/ 178 w 328" name="T82"/>
              <a:gd fmla="*/ 23 h 434" name="T83"/>
              <a:gd fmla="*/ 150 w 328" name="T84"/>
              <a:gd fmla="*/ 407 h 434" name="T85"/>
              <a:gd fmla="*/ 66 w 328" name="T86"/>
              <a:gd fmla="*/ 165 h 434" name="T87"/>
              <a:gd fmla="*/ 257 w 328" name="T88"/>
              <a:gd fmla="*/ 15 h 434" name="T89"/>
              <a:gd fmla="*/ 103 w 328" name="T90"/>
              <a:gd fmla="*/ 336 h 434" name="T91"/>
              <a:gd fmla="*/ 175 w 328" name="T92"/>
              <a:gd fmla="*/ 303 h 434" name="T93"/>
              <a:gd fmla="*/ 148 w 328" name="T94"/>
              <a:gd fmla="*/ 303 h 434" name="T95"/>
              <a:gd fmla="*/ 298 w 328" name="T96"/>
              <a:gd fmla="*/ 32 h 434" name="T97"/>
              <a:gd fmla="*/ 21 w 328" name="T98"/>
              <a:gd fmla="*/ 139 h 434" name="T99"/>
              <a:gd fmla="*/ 134 w 328" name="T100"/>
              <a:gd fmla="*/ 106 h 434" name="T101"/>
              <a:gd fmla="*/ 197 w 328" name="T102"/>
              <a:gd fmla="*/ 124 h 434" name="T103"/>
              <a:gd fmla="*/ 30 w 328" name="T104"/>
              <a:gd fmla="*/ 157 h 434" name="T105"/>
              <a:gd fmla="*/ 137 w 328" name="T106"/>
              <a:gd fmla="*/ 322 h 434" name="T107"/>
              <a:gd fmla="*/ 152 w 328" name="T108"/>
              <a:gd fmla="*/ 223 h 434" name="T109"/>
              <a:gd fmla="*/ 267 w 328" name="T110"/>
              <a:gd fmla="*/ 172 h 434" name="T111"/>
              <a:gd fmla="*/ 111 w 328" name="T112"/>
              <a:gd fmla="*/ 97 h 434" name="T113"/>
              <a:gd fmla="*/ 170 w 328" name="T114"/>
              <a:gd fmla="*/ 412 h 434" name="T115"/>
              <a:gd fmla="*/ 172 w 328" name="T116"/>
              <a:gd fmla="*/ 426 h 434" name="T117"/>
              <a:gd fmla="*/ 100 w 328" name="T118"/>
              <a:gd fmla="*/ 354 h 434" name="T119"/>
              <a:gd fmla="*/ 189 w 328" name="T120"/>
              <a:gd fmla="*/ 37 h 434" name="T121"/>
              <a:gd fmla="*/ 234 w 328" name="T122"/>
              <a:gd fmla="*/ 112 h 434" name="T123"/>
              <a:gd fmla="*/ 134 w 328" name="T124"/>
              <a:gd fmla="*/ 324 h 43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3" w="328">
                <a:moveTo>
                  <a:pt x="144" y="234"/>
                </a:moveTo>
                <a:lnTo>
                  <a:pt x="144" y="234"/>
                </a:lnTo>
                <a:lnTo>
                  <a:pt x="147" y="273"/>
                </a:lnTo>
                <a:lnTo>
                  <a:pt x="147" y="273"/>
                </a:lnTo>
                <a:lnTo>
                  <a:pt x="148" y="275"/>
                </a:lnTo>
                <a:lnTo>
                  <a:pt x="148" y="275"/>
                </a:lnTo>
                <a:lnTo>
                  <a:pt x="158" y="275"/>
                </a:lnTo>
                <a:lnTo>
                  <a:pt x="158" y="275"/>
                </a:lnTo>
                <a:lnTo>
                  <a:pt x="159" y="275"/>
                </a:lnTo>
                <a:lnTo>
                  <a:pt x="159" y="275"/>
                </a:lnTo>
                <a:lnTo>
                  <a:pt x="169" y="280"/>
                </a:lnTo>
                <a:lnTo>
                  <a:pt x="169" y="280"/>
                </a:lnTo>
                <a:lnTo>
                  <a:pt x="174" y="284"/>
                </a:lnTo>
                <a:lnTo>
                  <a:pt x="177" y="291"/>
                </a:lnTo>
                <a:lnTo>
                  <a:pt x="177" y="291"/>
                </a:lnTo>
                <a:lnTo>
                  <a:pt x="177" y="294"/>
                </a:lnTo>
                <a:lnTo>
                  <a:pt x="177" y="294"/>
                </a:lnTo>
                <a:lnTo>
                  <a:pt x="177" y="297"/>
                </a:lnTo>
                <a:lnTo>
                  <a:pt x="177" y="297"/>
                </a:lnTo>
                <a:lnTo>
                  <a:pt x="178" y="303"/>
                </a:lnTo>
                <a:lnTo>
                  <a:pt x="178" y="303"/>
                </a:lnTo>
                <a:lnTo>
                  <a:pt x="178" y="308"/>
                </a:lnTo>
                <a:lnTo>
                  <a:pt x="175" y="311"/>
                </a:lnTo>
                <a:lnTo>
                  <a:pt x="175" y="311"/>
                </a:lnTo>
                <a:lnTo>
                  <a:pt x="169" y="318"/>
                </a:lnTo>
                <a:lnTo>
                  <a:pt x="161" y="322"/>
                </a:lnTo>
                <a:lnTo>
                  <a:pt x="161" y="322"/>
                </a:lnTo>
                <a:lnTo>
                  <a:pt x="159" y="322"/>
                </a:lnTo>
                <a:lnTo>
                  <a:pt x="159" y="322"/>
                </a:lnTo>
                <a:lnTo>
                  <a:pt x="155" y="325"/>
                </a:lnTo>
                <a:lnTo>
                  <a:pt x="150" y="327"/>
                </a:lnTo>
                <a:lnTo>
                  <a:pt x="150" y="327"/>
                </a:lnTo>
                <a:lnTo>
                  <a:pt x="148" y="327"/>
                </a:lnTo>
                <a:lnTo>
                  <a:pt x="148" y="327"/>
                </a:lnTo>
                <a:lnTo>
                  <a:pt x="147" y="365"/>
                </a:lnTo>
                <a:lnTo>
                  <a:pt x="147" y="365"/>
                </a:lnTo>
                <a:lnTo>
                  <a:pt x="148" y="365"/>
                </a:lnTo>
                <a:lnTo>
                  <a:pt x="148" y="365"/>
                </a:lnTo>
                <a:lnTo>
                  <a:pt x="150" y="365"/>
                </a:lnTo>
                <a:lnTo>
                  <a:pt x="152" y="365"/>
                </a:lnTo>
                <a:lnTo>
                  <a:pt x="152" y="365"/>
                </a:lnTo>
                <a:lnTo>
                  <a:pt x="155" y="366"/>
                </a:lnTo>
                <a:lnTo>
                  <a:pt x="155" y="366"/>
                </a:lnTo>
                <a:lnTo>
                  <a:pt x="166" y="368"/>
                </a:lnTo>
                <a:lnTo>
                  <a:pt x="166" y="368"/>
                </a:lnTo>
                <a:lnTo>
                  <a:pt x="177" y="373"/>
                </a:lnTo>
                <a:lnTo>
                  <a:pt x="177" y="373"/>
                </a:lnTo>
                <a:lnTo>
                  <a:pt x="188" y="379"/>
                </a:lnTo>
                <a:lnTo>
                  <a:pt x="188" y="379"/>
                </a:lnTo>
                <a:lnTo>
                  <a:pt x="193" y="382"/>
                </a:lnTo>
                <a:lnTo>
                  <a:pt x="194" y="385"/>
                </a:lnTo>
                <a:lnTo>
                  <a:pt x="194" y="385"/>
                </a:lnTo>
                <a:lnTo>
                  <a:pt x="200" y="392"/>
                </a:lnTo>
                <a:lnTo>
                  <a:pt x="200" y="392"/>
                </a:lnTo>
                <a:lnTo>
                  <a:pt x="204" y="396"/>
                </a:lnTo>
                <a:lnTo>
                  <a:pt x="204" y="396"/>
                </a:lnTo>
                <a:lnTo>
                  <a:pt x="204" y="398"/>
                </a:lnTo>
                <a:lnTo>
                  <a:pt x="204" y="398"/>
                </a:lnTo>
                <a:lnTo>
                  <a:pt x="205" y="400"/>
                </a:lnTo>
                <a:lnTo>
                  <a:pt x="205" y="400"/>
                </a:lnTo>
                <a:lnTo>
                  <a:pt x="207" y="403"/>
                </a:lnTo>
                <a:lnTo>
                  <a:pt x="207" y="403"/>
                </a:lnTo>
                <a:lnTo>
                  <a:pt x="207" y="403"/>
                </a:lnTo>
                <a:lnTo>
                  <a:pt x="207" y="403"/>
                </a:lnTo>
                <a:lnTo>
                  <a:pt x="207" y="404"/>
                </a:lnTo>
                <a:lnTo>
                  <a:pt x="207" y="406"/>
                </a:lnTo>
                <a:lnTo>
                  <a:pt x="207" y="406"/>
                </a:lnTo>
                <a:lnTo>
                  <a:pt x="205" y="406"/>
                </a:lnTo>
                <a:lnTo>
                  <a:pt x="205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2" y="407"/>
                </a:lnTo>
                <a:lnTo>
                  <a:pt x="200" y="406"/>
                </a:lnTo>
                <a:lnTo>
                  <a:pt x="200" y="406"/>
                </a:lnTo>
                <a:lnTo>
                  <a:pt x="197" y="403"/>
                </a:lnTo>
                <a:lnTo>
                  <a:pt x="197" y="403"/>
                </a:lnTo>
                <a:lnTo>
                  <a:pt x="193" y="396"/>
                </a:lnTo>
                <a:lnTo>
                  <a:pt x="193" y="396"/>
                </a:lnTo>
                <a:lnTo>
                  <a:pt x="186" y="392"/>
                </a:lnTo>
                <a:lnTo>
                  <a:pt x="186" y="392"/>
                </a:lnTo>
                <a:lnTo>
                  <a:pt x="185" y="390"/>
                </a:lnTo>
                <a:lnTo>
                  <a:pt x="185" y="390"/>
                </a:lnTo>
                <a:lnTo>
                  <a:pt x="182" y="387"/>
                </a:lnTo>
                <a:lnTo>
                  <a:pt x="182" y="387"/>
                </a:lnTo>
                <a:lnTo>
                  <a:pt x="180" y="387"/>
                </a:lnTo>
                <a:lnTo>
                  <a:pt x="180" y="387"/>
                </a:lnTo>
                <a:lnTo>
                  <a:pt x="177" y="385"/>
                </a:lnTo>
                <a:lnTo>
                  <a:pt x="177" y="384"/>
                </a:lnTo>
                <a:lnTo>
                  <a:pt x="177" y="384"/>
                </a:lnTo>
                <a:lnTo>
                  <a:pt x="175" y="384"/>
                </a:lnTo>
                <a:lnTo>
                  <a:pt x="175" y="384"/>
                </a:lnTo>
                <a:lnTo>
                  <a:pt x="167" y="382"/>
                </a:lnTo>
                <a:lnTo>
                  <a:pt x="167" y="382"/>
                </a:lnTo>
                <a:lnTo>
                  <a:pt x="152" y="381"/>
                </a:lnTo>
                <a:lnTo>
                  <a:pt x="152" y="381"/>
                </a:lnTo>
                <a:lnTo>
                  <a:pt x="147" y="381"/>
                </a:lnTo>
                <a:lnTo>
                  <a:pt x="147" y="381"/>
                </a:lnTo>
                <a:lnTo>
                  <a:pt x="147" y="396"/>
                </a:lnTo>
                <a:lnTo>
                  <a:pt x="147" y="396"/>
                </a:lnTo>
                <a:lnTo>
                  <a:pt x="152" y="396"/>
                </a:lnTo>
                <a:lnTo>
                  <a:pt x="152" y="396"/>
                </a:lnTo>
                <a:lnTo>
                  <a:pt x="158" y="396"/>
                </a:lnTo>
                <a:lnTo>
                  <a:pt x="166" y="398"/>
                </a:lnTo>
                <a:lnTo>
                  <a:pt x="166" y="398"/>
                </a:lnTo>
                <a:lnTo>
                  <a:pt x="182" y="401"/>
                </a:lnTo>
                <a:lnTo>
                  <a:pt x="182" y="401"/>
                </a:lnTo>
                <a:lnTo>
                  <a:pt x="194" y="404"/>
                </a:lnTo>
                <a:lnTo>
                  <a:pt x="194" y="404"/>
                </a:lnTo>
                <a:lnTo>
                  <a:pt x="196" y="406"/>
                </a:lnTo>
                <a:lnTo>
                  <a:pt x="196" y="406"/>
                </a:lnTo>
                <a:lnTo>
                  <a:pt x="204" y="411"/>
                </a:lnTo>
                <a:lnTo>
                  <a:pt x="204" y="411"/>
                </a:lnTo>
                <a:lnTo>
                  <a:pt x="208" y="415"/>
                </a:lnTo>
                <a:lnTo>
                  <a:pt x="208" y="415"/>
                </a:lnTo>
                <a:lnTo>
                  <a:pt x="212" y="419"/>
                </a:lnTo>
                <a:lnTo>
                  <a:pt x="212" y="419"/>
                </a:lnTo>
                <a:lnTo>
                  <a:pt x="215" y="422"/>
                </a:lnTo>
                <a:lnTo>
                  <a:pt x="215" y="422"/>
                </a:lnTo>
                <a:lnTo>
                  <a:pt x="215" y="422"/>
                </a:lnTo>
                <a:lnTo>
                  <a:pt x="215" y="422"/>
                </a:lnTo>
                <a:lnTo>
                  <a:pt x="216" y="423"/>
                </a:lnTo>
                <a:lnTo>
                  <a:pt x="216" y="423"/>
                </a:lnTo>
                <a:lnTo>
                  <a:pt x="221" y="428"/>
                </a:lnTo>
                <a:lnTo>
                  <a:pt x="221" y="428"/>
                </a:lnTo>
                <a:lnTo>
                  <a:pt x="221" y="430"/>
                </a:lnTo>
                <a:lnTo>
                  <a:pt x="221" y="430"/>
                </a:lnTo>
                <a:lnTo>
                  <a:pt x="221" y="430"/>
                </a:lnTo>
                <a:lnTo>
                  <a:pt x="221" y="431"/>
                </a:lnTo>
                <a:lnTo>
                  <a:pt x="221" y="431"/>
                </a:lnTo>
                <a:lnTo>
                  <a:pt x="219" y="431"/>
                </a:lnTo>
                <a:lnTo>
                  <a:pt x="219" y="431"/>
                </a:lnTo>
                <a:lnTo>
                  <a:pt x="216" y="431"/>
                </a:lnTo>
                <a:lnTo>
                  <a:pt x="216" y="431"/>
                </a:lnTo>
                <a:lnTo>
                  <a:pt x="170" y="433"/>
                </a:lnTo>
                <a:lnTo>
                  <a:pt x="170" y="433"/>
                </a:lnTo>
                <a:lnTo>
                  <a:pt x="147" y="433"/>
                </a:lnTo>
                <a:lnTo>
                  <a:pt x="147" y="433"/>
                </a:lnTo>
                <a:lnTo>
                  <a:pt x="123" y="433"/>
                </a:lnTo>
                <a:lnTo>
                  <a:pt x="123" y="433"/>
                </a:lnTo>
                <a:lnTo>
                  <a:pt x="104" y="433"/>
                </a:lnTo>
                <a:lnTo>
                  <a:pt x="104" y="433"/>
                </a:lnTo>
                <a:lnTo>
                  <a:pt x="84" y="433"/>
                </a:lnTo>
                <a:lnTo>
                  <a:pt x="84" y="433"/>
                </a:lnTo>
                <a:lnTo>
                  <a:pt x="77" y="433"/>
                </a:lnTo>
                <a:lnTo>
                  <a:pt x="77" y="433"/>
                </a:lnTo>
                <a:lnTo>
                  <a:pt x="71" y="433"/>
                </a:lnTo>
                <a:lnTo>
                  <a:pt x="71" y="433"/>
                </a:lnTo>
                <a:lnTo>
                  <a:pt x="70" y="434"/>
                </a:lnTo>
                <a:lnTo>
                  <a:pt x="70" y="434"/>
                </a:lnTo>
                <a:lnTo>
                  <a:pt x="66" y="433"/>
                </a:lnTo>
                <a:lnTo>
                  <a:pt x="66" y="433"/>
                </a:lnTo>
                <a:lnTo>
                  <a:pt x="65" y="433"/>
                </a:lnTo>
                <a:lnTo>
                  <a:pt x="65" y="433"/>
                </a:lnTo>
                <a:lnTo>
                  <a:pt x="63" y="433"/>
                </a:lnTo>
                <a:lnTo>
                  <a:pt x="63" y="433"/>
                </a:lnTo>
                <a:lnTo>
                  <a:pt x="62" y="433"/>
                </a:lnTo>
                <a:lnTo>
                  <a:pt x="60" y="433"/>
                </a:lnTo>
                <a:lnTo>
                  <a:pt x="60" y="433"/>
                </a:lnTo>
                <a:lnTo>
                  <a:pt x="60" y="431"/>
                </a:lnTo>
                <a:lnTo>
                  <a:pt x="60" y="431"/>
                </a:lnTo>
                <a:lnTo>
                  <a:pt x="58" y="431"/>
                </a:lnTo>
                <a:lnTo>
                  <a:pt x="58" y="430"/>
                </a:lnTo>
                <a:lnTo>
                  <a:pt x="58" y="430"/>
                </a:lnTo>
                <a:lnTo>
                  <a:pt x="60" y="428"/>
                </a:lnTo>
                <a:lnTo>
                  <a:pt x="60" y="428"/>
                </a:lnTo>
                <a:lnTo>
                  <a:pt x="68" y="420"/>
                </a:lnTo>
                <a:lnTo>
                  <a:pt x="76" y="415"/>
                </a:lnTo>
                <a:lnTo>
                  <a:pt x="76" y="415"/>
                </a:lnTo>
                <a:lnTo>
                  <a:pt x="85" y="411"/>
                </a:lnTo>
                <a:lnTo>
                  <a:pt x="85" y="411"/>
                </a:lnTo>
                <a:lnTo>
                  <a:pt x="87" y="411"/>
                </a:lnTo>
                <a:lnTo>
                  <a:pt x="87" y="411"/>
                </a:lnTo>
                <a:lnTo>
                  <a:pt x="98" y="404"/>
                </a:lnTo>
                <a:lnTo>
                  <a:pt x="98" y="404"/>
                </a:lnTo>
                <a:lnTo>
                  <a:pt x="111" y="400"/>
                </a:lnTo>
                <a:lnTo>
                  <a:pt x="111" y="400"/>
                </a:lnTo>
                <a:lnTo>
                  <a:pt x="120" y="396"/>
                </a:lnTo>
                <a:lnTo>
                  <a:pt x="129" y="395"/>
                </a:lnTo>
                <a:lnTo>
                  <a:pt x="129" y="395"/>
                </a:lnTo>
                <a:lnTo>
                  <a:pt x="131" y="395"/>
                </a:lnTo>
                <a:lnTo>
                  <a:pt x="131" y="395"/>
                </a:lnTo>
                <a:lnTo>
                  <a:pt x="131" y="395"/>
                </a:lnTo>
                <a:lnTo>
                  <a:pt x="131" y="395"/>
                </a:lnTo>
                <a:lnTo>
                  <a:pt x="129" y="379"/>
                </a:lnTo>
                <a:lnTo>
                  <a:pt x="129" y="379"/>
                </a:lnTo>
                <a:lnTo>
                  <a:pt x="128" y="379"/>
                </a:lnTo>
                <a:lnTo>
                  <a:pt x="128" y="379"/>
                </a:lnTo>
                <a:lnTo>
                  <a:pt x="114" y="377"/>
                </a:lnTo>
                <a:lnTo>
                  <a:pt x="114" y="377"/>
                </a:lnTo>
                <a:lnTo>
                  <a:pt x="103" y="374"/>
                </a:lnTo>
                <a:lnTo>
                  <a:pt x="93" y="368"/>
                </a:lnTo>
                <a:lnTo>
                  <a:pt x="93" y="368"/>
                </a:lnTo>
                <a:lnTo>
                  <a:pt x="90" y="365"/>
                </a:lnTo>
                <a:lnTo>
                  <a:pt x="90" y="365"/>
                </a:lnTo>
                <a:lnTo>
                  <a:pt x="87" y="359"/>
                </a:lnTo>
                <a:lnTo>
                  <a:pt x="85" y="352"/>
                </a:lnTo>
                <a:lnTo>
                  <a:pt x="85" y="352"/>
                </a:lnTo>
                <a:lnTo>
                  <a:pt x="85" y="341"/>
                </a:lnTo>
                <a:lnTo>
                  <a:pt x="85" y="341"/>
                </a:lnTo>
                <a:lnTo>
                  <a:pt x="87" y="336"/>
                </a:lnTo>
                <a:lnTo>
                  <a:pt x="90" y="330"/>
                </a:lnTo>
                <a:lnTo>
                  <a:pt x="93" y="327"/>
                </a:lnTo>
                <a:lnTo>
                  <a:pt x="96" y="322"/>
                </a:lnTo>
                <a:lnTo>
                  <a:pt x="96" y="322"/>
                </a:lnTo>
                <a:lnTo>
                  <a:pt x="100" y="321"/>
                </a:lnTo>
                <a:lnTo>
                  <a:pt x="100" y="321"/>
                </a:lnTo>
                <a:lnTo>
                  <a:pt x="101" y="318"/>
                </a:lnTo>
                <a:lnTo>
                  <a:pt x="101" y="318"/>
                </a:lnTo>
                <a:lnTo>
                  <a:pt x="104" y="316"/>
                </a:lnTo>
                <a:lnTo>
                  <a:pt x="104" y="316"/>
                </a:lnTo>
                <a:lnTo>
                  <a:pt x="104" y="316"/>
                </a:lnTo>
                <a:lnTo>
                  <a:pt x="104" y="316"/>
                </a:lnTo>
                <a:lnTo>
                  <a:pt x="115" y="311"/>
                </a:lnTo>
                <a:lnTo>
                  <a:pt x="115" y="311"/>
                </a:lnTo>
                <a:lnTo>
                  <a:pt x="120" y="310"/>
                </a:lnTo>
                <a:lnTo>
                  <a:pt x="120" y="310"/>
                </a:lnTo>
                <a:lnTo>
                  <a:pt x="126" y="308"/>
                </a:lnTo>
                <a:lnTo>
                  <a:pt x="126" y="308"/>
                </a:lnTo>
                <a:lnTo>
                  <a:pt x="128" y="307"/>
                </a:lnTo>
                <a:lnTo>
                  <a:pt x="128" y="307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5" y="297"/>
                </a:lnTo>
                <a:lnTo>
                  <a:pt x="123" y="297"/>
                </a:lnTo>
                <a:lnTo>
                  <a:pt x="123" y="297"/>
                </a:lnTo>
                <a:lnTo>
                  <a:pt x="123" y="299"/>
                </a:lnTo>
                <a:lnTo>
                  <a:pt x="120" y="299"/>
                </a:lnTo>
                <a:lnTo>
                  <a:pt x="120" y="299"/>
                </a:lnTo>
                <a:lnTo>
                  <a:pt x="114" y="297"/>
                </a:lnTo>
                <a:lnTo>
                  <a:pt x="114" y="297"/>
                </a:lnTo>
                <a:lnTo>
                  <a:pt x="103" y="295"/>
                </a:lnTo>
                <a:lnTo>
                  <a:pt x="103" y="295"/>
                </a:lnTo>
                <a:lnTo>
                  <a:pt x="95" y="292"/>
                </a:lnTo>
                <a:lnTo>
                  <a:pt x="87" y="286"/>
                </a:lnTo>
                <a:lnTo>
                  <a:pt x="87" y="286"/>
                </a:lnTo>
                <a:lnTo>
                  <a:pt x="84" y="281"/>
                </a:lnTo>
                <a:lnTo>
                  <a:pt x="84" y="281"/>
                </a:lnTo>
                <a:lnTo>
                  <a:pt x="84" y="281"/>
                </a:lnTo>
                <a:lnTo>
                  <a:pt x="84" y="281"/>
                </a:lnTo>
                <a:lnTo>
                  <a:pt x="82" y="281"/>
                </a:lnTo>
                <a:lnTo>
                  <a:pt x="81" y="280"/>
                </a:lnTo>
                <a:lnTo>
                  <a:pt x="81" y="280"/>
                </a:lnTo>
                <a:lnTo>
                  <a:pt x="79" y="272"/>
                </a:lnTo>
                <a:lnTo>
                  <a:pt x="79" y="272"/>
                </a:lnTo>
                <a:lnTo>
                  <a:pt x="79" y="265"/>
                </a:lnTo>
                <a:lnTo>
                  <a:pt x="79" y="265"/>
                </a:lnTo>
                <a:lnTo>
                  <a:pt x="81" y="259"/>
                </a:lnTo>
                <a:lnTo>
                  <a:pt x="84" y="254"/>
                </a:lnTo>
                <a:lnTo>
                  <a:pt x="84" y="254"/>
                </a:lnTo>
                <a:lnTo>
                  <a:pt x="84" y="253"/>
                </a:lnTo>
                <a:lnTo>
                  <a:pt x="84" y="253"/>
                </a:lnTo>
                <a:lnTo>
                  <a:pt x="84" y="250"/>
                </a:lnTo>
                <a:lnTo>
                  <a:pt x="84" y="250"/>
                </a:lnTo>
                <a:lnTo>
                  <a:pt x="87" y="243"/>
                </a:lnTo>
                <a:lnTo>
                  <a:pt x="90" y="239"/>
                </a:lnTo>
                <a:lnTo>
                  <a:pt x="90" y="239"/>
                </a:lnTo>
                <a:lnTo>
                  <a:pt x="96" y="234"/>
                </a:lnTo>
                <a:lnTo>
                  <a:pt x="103" y="229"/>
                </a:lnTo>
                <a:lnTo>
                  <a:pt x="103" y="229"/>
                </a:lnTo>
                <a:lnTo>
                  <a:pt x="104" y="229"/>
                </a:lnTo>
                <a:lnTo>
                  <a:pt x="104" y="229"/>
                </a:lnTo>
                <a:lnTo>
                  <a:pt x="114" y="224"/>
                </a:lnTo>
                <a:lnTo>
                  <a:pt x="114" y="224"/>
                </a:lnTo>
                <a:lnTo>
                  <a:pt x="122" y="223"/>
                </a:lnTo>
                <a:lnTo>
                  <a:pt x="122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10"/>
                </a:lnTo>
                <a:lnTo>
                  <a:pt x="123" y="210"/>
                </a:lnTo>
                <a:lnTo>
                  <a:pt x="123" y="204"/>
                </a:lnTo>
                <a:lnTo>
                  <a:pt x="123" y="204"/>
                </a:lnTo>
                <a:lnTo>
                  <a:pt x="123" y="199"/>
                </a:lnTo>
                <a:lnTo>
                  <a:pt x="123" y="199"/>
                </a:lnTo>
                <a:lnTo>
                  <a:pt x="123" y="198"/>
                </a:lnTo>
                <a:lnTo>
                  <a:pt x="122" y="198"/>
                </a:lnTo>
                <a:lnTo>
                  <a:pt x="122" y="198"/>
                </a:lnTo>
                <a:lnTo>
                  <a:pt x="114" y="198"/>
                </a:lnTo>
                <a:lnTo>
                  <a:pt x="114" y="198"/>
                </a:lnTo>
                <a:lnTo>
                  <a:pt x="112" y="199"/>
                </a:lnTo>
                <a:lnTo>
                  <a:pt x="112" y="199"/>
                </a:lnTo>
                <a:lnTo>
                  <a:pt x="111" y="199"/>
                </a:lnTo>
                <a:lnTo>
                  <a:pt x="109" y="199"/>
                </a:lnTo>
                <a:lnTo>
                  <a:pt x="109" y="199"/>
                </a:lnTo>
                <a:lnTo>
                  <a:pt x="107" y="198"/>
                </a:lnTo>
                <a:lnTo>
                  <a:pt x="107" y="198"/>
                </a:lnTo>
                <a:lnTo>
                  <a:pt x="96" y="196"/>
                </a:lnTo>
                <a:lnTo>
                  <a:pt x="87" y="193"/>
                </a:lnTo>
                <a:lnTo>
                  <a:pt x="87" y="193"/>
                </a:lnTo>
                <a:lnTo>
                  <a:pt x="84" y="193"/>
                </a:lnTo>
                <a:lnTo>
                  <a:pt x="84" y="193"/>
                </a:lnTo>
                <a:lnTo>
                  <a:pt x="82" y="193"/>
                </a:lnTo>
                <a:lnTo>
                  <a:pt x="81" y="193"/>
                </a:lnTo>
                <a:lnTo>
                  <a:pt x="81" y="193"/>
                </a:lnTo>
                <a:lnTo>
                  <a:pt x="81" y="191"/>
                </a:lnTo>
                <a:lnTo>
                  <a:pt x="81" y="191"/>
                </a:lnTo>
                <a:lnTo>
                  <a:pt x="70" y="187"/>
                </a:lnTo>
                <a:lnTo>
                  <a:pt x="60" y="182"/>
                </a:lnTo>
                <a:lnTo>
                  <a:pt x="60" y="182"/>
                </a:lnTo>
                <a:lnTo>
                  <a:pt x="58" y="182"/>
                </a:lnTo>
                <a:lnTo>
                  <a:pt x="58" y="182"/>
                </a:lnTo>
                <a:lnTo>
                  <a:pt x="57" y="182"/>
                </a:lnTo>
                <a:lnTo>
                  <a:pt x="55" y="180"/>
                </a:lnTo>
                <a:lnTo>
                  <a:pt x="55" y="180"/>
                </a:lnTo>
                <a:lnTo>
                  <a:pt x="54" y="177"/>
                </a:lnTo>
                <a:lnTo>
                  <a:pt x="54" y="177"/>
                </a:lnTo>
                <a:lnTo>
                  <a:pt x="52" y="177"/>
                </a:lnTo>
                <a:lnTo>
                  <a:pt x="52" y="177"/>
                </a:lnTo>
                <a:lnTo>
                  <a:pt x="38" y="168"/>
                </a:lnTo>
                <a:lnTo>
                  <a:pt x="38" y="168"/>
                </a:lnTo>
                <a:lnTo>
                  <a:pt x="29" y="161"/>
                </a:lnTo>
                <a:lnTo>
                  <a:pt x="21" y="152"/>
                </a:lnTo>
                <a:lnTo>
                  <a:pt x="21" y="152"/>
                </a:lnTo>
                <a:lnTo>
                  <a:pt x="14" y="141"/>
                </a:lnTo>
                <a:lnTo>
                  <a:pt x="14" y="141"/>
                </a:lnTo>
                <a:lnTo>
                  <a:pt x="11" y="136"/>
                </a:lnTo>
                <a:lnTo>
                  <a:pt x="10" y="130"/>
                </a:lnTo>
                <a:lnTo>
                  <a:pt x="10" y="130"/>
                </a:lnTo>
                <a:lnTo>
                  <a:pt x="5" y="117"/>
                </a:lnTo>
                <a:lnTo>
                  <a:pt x="5" y="117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1"/>
                </a:lnTo>
                <a:lnTo>
                  <a:pt x="3" y="101"/>
                </a:lnTo>
                <a:lnTo>
                  <a:pt x="3" y="101"/>
                </a:lnTo>
                <a:lnTo>
                  <a:pt x="5" y="100"/>
                </a:lnTo>
                <a:lnTo>
                  <a:pt x="5" y="100"/>
                </a:lnTo>
                <a:lnTo>
                  <a:pt x="5" y="98"/>
                </a:lnTo>
                <a:lnTo>
                  <a:pt x="6" y="100"/>
                </a:lnTo>
                <a:lnTo>
                  <a:pt x="6" y="100"/>
                </a:lnTo>
                <a:lnTo>
                  <a:pt x="8" y="100"/>
                </a:lnTo>
                <a:lnTo>
                  <a:pt x="8" y="100"/>
                </a:lnTo>
                <a:lnTo>
                  <a:pt x="10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6" y="100"/>
                </a:lnTo>
                <a:lnTo>
                  <a:pt x="16" y="100"/>
                </a:lnTo>
                <a:lnTo>
                  <a:pt x="17" y="100"/>
                </a:lnTo>
                <a:lnTo>
                  <a:pt x="17" y="100"/>
                </a:lnTo>
                <a:lnTo>
                  <a:pt x="19" y="100"/>
                </a:lnTo>
                <a:lnTo>
                  <a:pt x="22" y="100"/>
                </a:lnTo>
                <a:lnTo>
                  <a:pt x="22" y="100"/>
                </a:lnTo>
                <a:lnTo>
                  <a:pt x="22" y="100"/>
                </a:lnTo>
                <a:lnTo>
                  <a:pt x="22" y="100"/>
                </a:lnTo>
                <a:lnTo>
                  <a:pt x="49" y="101"/>
                </a:lnTo>
                <a:lnTo>
                  <a:pt x="49" y="101"/>
                </a:lnTo>
                <a:lnTo>
                  <a:pt x="58" y="101"/>
                </a:lnTo>
                <a:lnTo>
                  <a:pt x="58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70" y="101"/>
                </a:lnTo>
                <a:lnTo>
                  <a:pt x="70" y="101"/>
                </a:lnTo>
                <a:lnTo>
                  <a:pt x="71" y="101"/>
                </a:lnTo>
                <a:lnTo>
                  <a:pt x="71" y="101"/>
                </a:lnTo>
                <a:lnTo>
                  <a:pt x="74" y="101"/>
                </a:lnTo>
                <a:lnTo>
                  <a:pt x="74" y="101"/>
                </a:lnTo>
                <a:lnTo>
                  <a:pt x="76" y="101"/>
                </a:lnTo>
                <a:lnTo>
                  <a:pt x="76" y="101"/>
                </a:lnTo>
                <a:lnTo>
                  <a:pt x="79" y="101"/>
                </a:lnTo>
                <a:lnTo>
                  <a:pt x="79" y="101"/>
                </a:lnTo>
                <a:lnTo>
                  <a:pt x="81" y="101"/>
                </a:lnTo>
                <a:lnTo>
                  <a:pt x="84" y="101"/>
                </a:lnTo>
                <a:lnTo>
                  <a:pt x="84" y="101"/>
                </a:lnTo>
                <a:lnTo>
                  <a:pt x="87" y="100"/>
                </a:lnTo>
                <a:lnTo>
                  <a:pt x="87" y="100"/>
                </a:lnTo>
                <a:lnTo>
                  <a:pt x="88" y="101"/>
                </a:lnTo>
                <a:lnTo>
                  <a:pt x="88" y="101"/>
                </a:lnTo>
                <a:lnTo>
                  <a:pt x="156" y="101"/>
                </a:lnTo>
                <a:lnTo>
                  <a:pt x="156" y="101"/>
                </a:lnTo>
                <a:lnTo>
                  <a:pt x="197" y="100"/>
                </a:lnTo>
                <a:lnTo>
                  <a:pt x="197" y="100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34" y="97"/>
                </a:lnTo>
                <a:lnTo>
                  <a:pt x="235" y="98"/>
                </a:lnTo>
                <a:lnTo>
                  <a:pt x="237" y="100"/>
                </a:lnTo>
                <a:lnTo>
                  <a:pt x="237" y="100"/>
                </a:lnTo>
                <a:lnTo>
                  <a:pt x="238" y="98"/>
                </a:lnTo>
                <a:lnTo>
                  <a:pt x="238" y="98"/>
                </a:lnTo>
                <a:lnTo>
                  <a:pt x="254" y="97"/>
                </a:lnTo>
                <a:lnTo>
                  <a:pt x="254" y="97"/>
                </a:lnTo>
                <a:lnTo>
                  <a:pt x="262" y="97"/>
                </a:lnTo>
                <a:lnTo>
                  <a:pt x="262" y="97"/>
                </a:lnTo>
                <a:lnTo>
                  <a:pt x="264" y="97"/>
                </a:lnTo>
                <a:lnTo>
                  <a:pt x="264" y="97"/>
                </a:lnTo>
                <a:lnTo>
                  <a:pt x="265" y="95"/>
                </a:lnTo>
                <a:lnTo>
                  <a:pt x="268" y="97"/>
                </a:lnTo>
                <a:lnTo>
                  <a:pt x="268" y="97"/>
                </a:lnTo>
                <a:lnTo>
                  <a:pt x="268" y="97"/>
                </a:lnTo>
                <a:lnTo>
                  <a:pt x="268" y="97"/>
                </a:lnTo>
                <a:lnTo>
                  <a:pt x="271" y="97"/>
                </a:lnTo>
                <a:lnTo>
                  <a:pt x="271" y="97"/>
                </a:lnTo>
                <a:lnTo>
                  <a:pt x="273" y="95"/>
                </a:lnTo>
                <a:lnTo>
                  <a:pt x="273" y="95"/>
                </a:lnTo>
                <a:lnTo>
                  <a:pt x="276" y="95"/>
                </a:lnTo>
                <a:lnTo>
                  <a:pt x="276" y="95"/>
                </a:lnTo>
                <a:lnTo>
                  <a:pt x="278" y="95"/>
                </a:lnTo>
                <a:lnTo>
                  <a:pt x="278" y="95"/>
                </a:lnTo>
                <a:lnTo>
                  <a:pt x="279" y="95"/>
                </a:lnTo>
                <a:lnTo>
                  <a:pt x="281" y="97"/>
                </a:lnTo>
                <a:lnTo>
                  <a:pt x="281" y="97"/>
                </a:lnTo>
                <a:lnTo>
                  <a:pt x="281" y="100"/>
                </a:lnTo>
                <a:lnTo>
                  <a:pt x="281" y="100"/>
                </a:lnTo>
                <a:lnTo>
                  <a:pt x="279" y="106"/>
                </a:lnTo>
                <a:lnTo>
                  <a:pt x="278" y="112"/>
                </a:lnTo>
                <a:lnTo>
                  <a:pt x="278" y="112"/>
                </a:lnTo>
                <a:lnTo>
                  <a:pt x="270" y="124"/>
                </a:lnTo>
                <a:lnTo>
                  <a:pt x="270" y="124"/>
                </a:lnTo>
                <a:lnTo>
                  <a:pt x="265" y="131"/>
                </a:lnTo>
                <a:lnTo>
                  <a:pt x="265" y="131"/>
                </a:lnTo>
                <a:lnTo>
                  <a:pt x="260" y="139"/>
                </a:lnTo>
                <a:lnTo>
                  <a:pt x="254" y="146"/>
                </a:lnTo>
                <a:lnTo>
                  <a:pt x="254" y="146"/>
                </a:lnTo>
                <a:lnTo>
                  <a:pt x="249" y="150"/>
                </a:lnTo>
                <a:lnTo>
                  <a:pt x="249" y="150"/>
                </a:lnTo>
                <a:lnTo>
                  <a:pt x="243" y="157"/>
                </a:lnTo>
                <a:lnTo>
                  <a:pt x="237" y="163"/>
                </a:lnTo>
                <a:lnTo>
                  <a:pt x="237" y="163"/>
                </a:lnTo>
                <a:lnTo>
                  <a:pt x="229" y="169"/>
                </a:lnTo>
                <a:lnTo>
                  <a:pt x="219" y="174"/>
                </a:lnTo>
                <a:lnTo>
                  <a:pt x="200" y="183"/>
                </a:lnTo>
                <a:lnTo>
                  <a:pt x="200" y="183"/>
                </a:lnTo>
                <a:lnTo>
                  <a:pt x="191" y="187"/>
                </a:lnTo>
                <a:lnTo>
                  <a:pt x="180" y="190"/>
                </a:lnTo>
                <a:lnTo>
                  <a:pt x="180" y="190"/>
                </a:lnTo>
                <a:lnTo>
                  <a:pt x="159" y="195"/>
                </a:lnTo>
                <a:lnTo>
                  <a:pt x="159" y="195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7" y="199"/>
                </a:lnTo>
                <a:lnTo>
                  <a:pt x="145" y="199"/>
                </a:lnTo>
                <a:lnTo>
                  <a:pt x="145" y="199"/>
                </a:lnTo>
                <a:lnTo>
                  <a:pt x="145" y="207"/>
                </a:lnTo>
                <a:lnTo>
                  <a:pt x="145" y="215"/>
                </a:lnTo>
                <a:lnTo>
                  <a:pt x="145" y="215"/>
                </a:lnTo>
                <a:lnTo>
                  <a:pt x="147" y="215"/>
                </a:lnTo>
                <a:lnTo>
                  <a:pt x="147" y="215"/>
                </a:lnTo>
                <a:lnTo>
                  <a:pt x="170" y="206"/>
                </a:lnTo>
                <a:lnTo>
                  <a:pt x="170" y="206"/>
                </a:lnTo>
                <a:lnTo>
                  <a:pt x="193" y="198"/>
                </a:lnTo>
                <a:lnTo>
                  <a:pt x="193" y="198"/>
                </a:lnTo>
                <a:lnTo>
                  <a:pt x="216" y="188"/>
                </a:lnTo>
                <a:lnTo>
                  <a:pt x="216" y="188"/>
                </a:lnTo>
                <a:lnTo>
                  <a:pt x="235" y="179"/>
                </a:lnTo>
                <a:lnTo>
                  <a:pt x="235" y="179"/>
                </a:lnTo>
                <a:lnTo>
                  <a:pt x="245" y="172"/>
                </a:lnTo>
                <a:lnTo>
                  <a:pt x="245" y="172"/>
                </a:lnTo>
                <a:lnTo>
                  <a:pt x="249" y="169"/>
                </a:lnTo>
                <a:lnTo>
                  <a:pt x="249" y="169"/>
                </a:lnTo>
                <a:lnTo>
                  <a:pt x="260" y="163"/>
                </a:lnTo>
                <a:lnTo>
                  <a:pt x="260" y="163"/>
                </a:lnTo>
                <a:lnTo>
                  <a:pt x="271" y="152"/>
                </a:lnTo>
                <a:lnTo>
                  <a:pt x="279" y="141"/>
                </a:lnTo>
                <a:lnTo>
                  <a:pt x="279" y="141"/>
                </a:lnTo>
                <a:lnTo>
                  <a:pt x="287" y="127"/>
                </a:lnTo>
                <a:lnTo>
                  <a:pt x="287" y="127"/>
                </a:lnTo>
                <a:lnTo>
                  <a:pt x="289" y="122"/>
                </a:lnTo>
                <a:lnTo>
                  <a:pt x="289" y="122"/>
                </a:lnTo>
                <a:lnTo>
                  <a:pt x="290" y="114"/>
                </a:lnTo>
                <a:lnTo>
                  <a:pt x="292" y="105"/>
                </a:lnTo>
                <a:lnTo>
                  <a:pt x="292" y="105"/>
                </a:lnTo>
                <a:lnTo>
                  <a:pt x="294" y="92"/>
                </a:lnTo>
                <a:lnTo>
                  <a:pt x="294" y="92"/>
                </a:lnTo>
                <a:lnTo>
                  <a:pt x="294" y="81"/>
                </a:lnTo>
                <a:lnTo>
                  <a:pt x="294" y="81"/>
                </a:lnTo>
                <a:lnTo>
                  <a:pt x="292" y="71"/>
                </a:lnTo>
                <a:lnTo>
                  <a:pt x="289" y="62"/>
                </a:lnTo>
                <a:lnTo>
                  <a:pt x="289" y="62"/>
                </a:lnTo>
                <a:lnTo>
                  <a:pt x="287" y="57"/>
                </a:lnTo>
                <a:lnTo>
                  <a:pt x="287" y="57"/>
                </a:lnTo>
                <a:lnTo>
                  <a:pt x="284" y="53"/>
                </a:lnTo>
                <a:lnTo>
                  <a:pt x="281" y="48"/>
                </a:lnTo>
                <a:lnTo>
                  <a:pt x="281" y="48"/>
                </a:lnTo>
                <a:lnTo>
                  <a:pt x="275" y="42"/>
                </a:lnTo>
                <a:lnTo>
                  <a:pt x="275" y="42"/>
                </a:lnTo>
                <a:lnTo>
                  <a:pt x="273" y="40"/>
                </a:lnTo>
                <a:lnTo>
                  <a:pt x="273" y="40"/>
                </a:lnTo>
                <a:lnTo>
                  <a:pt x="259" y="32"/>
                </a:lnTo>
                <a:lnTo>
                  <a:pt x="259" y="32"/>
                </a:lnTo>
                <a:lnTo>
                  <a:pt x="251" y="29"/>
                </a:lnTo>
                <a:lnTo>
                  <a:pt x="241" y="29"/>
                </a:lnTo>
                <a:lnTo>
                  <a:pt x="241" y="29"/>
                </a:lnTo>
                <a:lnTo>
                  <a:pt x="230" y="27"/>
                </a:lnTo>
                <a:lnTo>
                  <a:pt x="219" y="29"/>
                </a:lnTo>
                <a:lnTo>
                  <a:pt x="219" y="29"/>
                </a:lnTo>
                <a:lnTo>
                  <a:pt x="213" y="29"/>
                </a:lnTo>
                <a:lnTo>
                  <a:pt x="213" y="29"/>
                </a:lnTo>
                <a:lnTo>
                  <a:pt x="212" y="30"/>
                </a:lnTo>
                <a:lnTo>
                  <a:pt x="212" y="30"/>
                </a:lnTo>
                <a:lnTo>
                  <a:pt x="208" y="34"/>
                </a:lnTo>
                <a:lnTo>
                  <a:pt x="208" y="34"/>
                </a:lnTo>
                <a:lnTo>
                  <a:pt x="205" y="38"/>
                </a:lnTo>
                <a:lnTo>
                  <a:pt x="205" y="38"/>
                </a:lnTo>
                <a:lnTo>
                  <a:pt x="200" y="45"/>
                </a:lnTo>
                <a:lnTo>
                  <a:pt x="200" y="45"/>
                </a:lnTo>
                <a:lnTo>
                  <a:pt x="191" y="54"/>
                </a:lnTo>
                <a:lnTo>
                  <a:pt x="191" y="54"/>
                </a:lnTo>
                <a:lnTo>
                  <a:pt x="177" y="65"/>
                </a:lnTo>
                <a:lnTo>
                  <a:pt x="177" y="65"/>
                </a:lnTo>
                <a:lnTo>
                  <a:pt x="166" y="70"/>
                </a:lnTo>
                <a:lnTo>
                  <a:pt x="153" y="73"/>
                </a:lnTo>
                <a:lnTo>
                  <a:pt x="153" y="73"/>
                </a:lnTo>
                <a:lnTo>
                  <a:pt x="137" y="75"/>
                </a:lnTo>
                <a:lnTo>
                  <a:pt x="137" y="75"/>
                </a:lnTo>
                <a:lnTo>
                  <a:pt x="129" y="75"/>
                </a:lnTo>
                <a:lnTo>
                  <a:pt x="129" y="75"/>
                </a:lnTo>
                <a:lnTo>
                  <a:pt x="123" y="71"/>
                </a:lnTo>
                <a:lnTo>
                  <a:pt x="123" y="71"/>
                </a:lnTo>
                <a:lnTo>
                  <a:pt x="120" y="70"/>
                </a:lnTo>
                <a:lnTo>
                  <a:pt x="120" y="70"/>
                </a:lnTo>
                <a:lnTo>
                  <a:pt x="122" y="73"/>
                </a:lnTo>
                <a:lnTo>
                  <a:pt x="122" y="75"/>
                </a:lnTo>
                <a:lnTo>
                  <a:pt x="122" y="75"/>
                </a:lnTo>
                <a:lnTo>
                  <a:pt x="118" y="76"/>
                </a:lnTo>
                <a:lnTo>
                  <a:pt x="118" y="76"/>
                </a:lnTo>
                <a:lnTo>
                  <a:pt x="118" y="78"/>
                </a:lnTo>
                <a:lnTo>
                  <a:pt x="118" y="78"/>
                </a:lnTo>
                <a:lnTo>
                  <a:pt x="118" y="81"/>
                </a:lnTo>
                <a:lnTo>
                  <a:pt x="118" y="81"/>
                </a:lnTo>
                <a:lnTo>
                  <a:pt x="117" y="89"/>
                </a:lnTo>
                <a:lnTo>
                  <a:pt x="117" y="89"/>
                </a:lnTo>
                <a:lnTo>
                  <a:pt x="115" y="94"/>
                </a:lnTo>
                <a:lnTo>
                  <a:pt x="114" y="97"/>
                </a:lnTo>
                <a:lnTo>
                  <a:pt x="114" y="97"/>
                </a:lnTo>
                <a:lnTo>
                  <a:pt x="111" y="98"/>
                </a:lnTo>
                <a:lnTo>
                  <a:pt x="111" y="98"/>
                </a:lnTo>
                <a:lnTo>
                  <a:pt x="109" y="98"/>
                </a:lnTo>
                <a:lnTo>
                  <a:pt x="109" y="98"/>
                </a:lnTo>
                <a:lnTo>
                  <a:pt x="107" y="97"/>
                </a:lnTo>
                <a:lnTo>
                  <a:pt x="107" y="97"/>
                </a:lnTo>
                <a:lnTo>
                  <a:pt x="107" y="92"/>
                </a:lnTo>
                <a:lnTo>
                  <a:pt x="109" y="86"/>
                </a:lnTo>
                <a:lnTo>
                  <a:pt x="109" y="86"/>
                </a:lnTo>
                <a:lnTo>
                  <a:pt x="111" y="79"/>
                </a:lnTo>
                <a:lnTo>
                  <a:pt x="114" y="75"/>
                </a:lnTo>
                <a:lnTo>
                  <a:pt x="114" y="75"/>
                </a:lnTo>
                <a:lnTo>
                  <a:pt x="115" y="71"/>
                </a:lnTo>
                <a:lnTo>
                  <a:pt x="115" y="71"/>
                </a:lnTo>
                <a:lnTo>
                  <a:pt x="117" y="71"/>
                </a:lnTo>
                <a:lnTo>
                  <a:pt x="117" y="71"/>
                </a:lnTo>
                <a:lnTo>
                  <a:pt x="118" y="70"/>
                </a:lnTo>
                <a:lnTo>
                  <a:pt x="118" y="70"/>
                </a:lnTo>
                <a:lnTo>
                  <a:pt x="118" y="70"/>
                </a:lnTo>
                <a:lnTo>
                  <a:pt x="118" y="70"/>
                </a:lnTo>
                <a:lnTo>
                  <a:pt x="117" y="70"/>
                </a:lnTo>
                <a:lnTo>
                  <a:pt x="117" y="70"/>
                </a:lnTo>
                <a:lnTo>
                  <a:pt x="115" y="68"/>
                </a:lnTo>
                <a:lnTo>
                  <a:pt x="114" y="67"/>
                </a:lnTo>
                <a:lnTo>
                  <a:pt x="114" y="67"/>
                </a:lnTo>
                <a:lnTo>
                  <a:pt x="115" y="65"/>
                </a:lnTo>
                <a:lnTo>
                  <a:pt x="117" y="64"/>
                </a:lnTo>
                <a:lnTo>
                  <a:pt x="117" y="64"/>
                </a:lnTo>
                <a:lnTo>
                  <a:pt x="117" y="64"/>
                </a:lnTo>
                <a:lnTo>
                  <a:pt x="117" y="64"/>
                </a:lnTo>
                <a:lnTo>
                  <a:pt x="117" y="64"/>
                </a:lnTo>
                <a:lnTo>
                  <a:pt x="117" y="64"/>
                </a:lnTo>
                <a:lnTo>
                  <a:pt x="117" y="62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22" y="57"/>
                </a:lnTo>
                <a:lnTo>
                  <a:pt x="122" y="57"/>
                </a:lnTo>
                <a:lnTo>
                  <a:pt x="126" y="53"/>
                </a:lnTo>
                <a:lnTo>
                  <a:pt x="126" y="53"/>
                </a:lnTo>
                <a:lnTo>
                  <a:pt x="128" y="51"/>
                </a:lnTo>
                <a:lnTo>
                  <a:pt x="128" y="51"/>
                </a:lnTo>
                <a:lnTo>
                  <a:pt x="128" y="49"/>
                </a:lnTo>
                <a:lnTo>
                  <a:pt x="128" y="49"/>
                </a:lnTo>
                <a:lnTo>
                  <a:pt x="129" y="46"/>
                </a:lnTo>
                <a:lnTo>
                  <a:pt x="129" y="46"/>
                </a:lnTo>
                <a:lnTo>
                  <a:pt x="139" y="37"/>
                </a:lnTo>
                <a:lnTo>
                  <a:pt x="139" y="37"/>
                </a:lnTo>
                <a:lnTo>
                  <a:pt x="145" y="30"/>
                </a:lnTo>
                <a:lnTo>
                  <a:pt x="145" y="30"/>
                </a:lnTo>
                <a:lnTo>
                  <a:pt x="153" y="26"/>
                </a:lnTo>
                <a:lnTo>
                  <a:pt x="153" y="26"/>
                </a:lnTo>
                <a:lnTo>
                  <a:pt x="161" y="21"/>
                </a:lnTo>
                <a:lnTo>
                  <a:pt x="161" y="21"/>
                </a:lnTo>
                <a:lnTo>
                  <a:pt x="163" y="19"/>
                </a:lnTo>
                <a:lnTo>
                  <a:pt x="163" y="19"/>
                </a:lnTo>
                <a:lnTo>
                  <a:pt x="164" y="18"/>
                </a:lnTo>
                <a:lnTo>
                  <a:pt x="164" y="18"/>
                </a:lnTo>
                <a:lnTo>
                  <a:pt x="167" y="18"/>
                </a:lnTo>
                <a:lnTo>
                  <a:pt x="167" y="18"/>
                </a:lnTo>
                <a:lnTo>
                  <a:pt x="169" y="16"/>
                </a:lnTo>
                <a:lnTo>
                  <a:pt x="169" y="16"/>
                </a:lnTo>
                <a:lnTo>
                  <a:pt x="178" y="13"/>
                </a:lnTo>
                <a:lnTo>
                  <a:pt x="189" y="10"/>
                </a:lnTo>
                <a:lnTo>
                  <a:pt x="189" y="10"/>
                </a:lnTo>
                <a:lnTo>
                  <a:pt x="199" y="8"/>
                </a:lnTo>
                <a:lnTo>
                  <a:pt x="199" y="8"/>
                </a:lnTo>
                <a:lnTo>
                  <a:pt x="200" y="7"/>
                </a:lnTo>
                <a:lnTo>
                  <a:pt x="200" y="7"/>
                </a:lnTo>
                <a:lnTo>
                  <a:pt x="200" y="7"/>
                </a:lnTo>
                <a:lnTo>
                  <a:pt x="200" y="7"/>
                </a:lnTo>
                <a:lnTo>
                  <a:pt x="202" y="5"/>
                </a:lnTo>
                <a:lnTo>
                  <a:pt x="204" y="5"/>
                </a:lnTo>
                <a:lnTo>
                  <a:pt x="204" y="5"/>
                </a:lnTo>
                <a:lnTo>
                  <a:pt x="208" y="5"/>
                </a:lnTo>
                <a:lnTo>
                  <a:pt x="208" y="5"/>
                </a:lnTo>
                <a:lnTo>
                  <a:pt x="216" y="4"/>
                </a:lnTo>
                <a:lnTo>
                  <a:pt x="226" y="2"/>
                </a:lnTo>
                <a:lnTo>
                  <a:pt x="226" y="2"/>
                </a:lnTo>
                <a:lnTo>
                  <a:pt x="237" y="0"/>
                </a:lnTo>
                <a:lnTo>
                  <a:pt x="237" y="0"/>
                </a:lnTo>
                <a:lnTo>
                  <a:pt x="254" y="0"/>
                </a:lnTo>
                <a:lnTo>
                  <a:pt x="254" y="0"/>
                </a:lnTo>
                <a:lnTo>
                  <a:pt x="264" y="2"/>
                </a:lnTo>
                <a:lnTo>
                  <a:pt x="264" y="2"/>
                </a:lnTo>
                <a:lnTo>
                  <a:pt x="271" y="4"/>
                </a:lnTo>
                <a:lnTo>
                  <a:pt x="271" y="4"/>
                </a:lnTo>
                <a:lnTo>
                  <a:pt x="281" y="7"/>
                </a:lnTo>
                <a:lnTo>
                  <a:pt x="281" y="7"/>
                </a:lnTo>
                <a:lnTo>
                  <a:pt x="292" y="12"/>
                </a:lnTo>
                <a:lnTo>
                  <a:pt x="292" y="12"/>
                </a:lnTo>
                <a:lnTo>
                  <a:pt x="298" y="18"/>
                </a:lnTo>
                <a:lnTo>
                  <a:pt x="298" y="18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17" y="38"/>
                </a:lnTo>
                <a:lnTo>
                  <a:pt x="317" y="38"/>
                </a:lnTo>
                <a:lnTo>
                  <a:pt x="319" y="43"/>
                </a:lnTo>
                <a:lnTo>
                  <a:pt x="319" y="43"/>
                </a:lnTo>
                <a:lnTo>
                  <a:pt x="319" y="45"/>
                </a:lnTo>
                <a:lnTo>
                  <a:pt x="319" y="45"/>
                </a:lnTo>
                <a:lnTo>
                  <a:pt x="320" y="48"/>
                </a:lnTo>
                <a:lnTo>
                  <a:pt x="320" y="48"/>
                </a:lnTo>
                <a:lnTo>
                  <a:pt x="322" y="51"/>
                </a:lnTo>
                <a:lnTo>
                  <a:pt x="322" y="51"/>
                </a:lnTo>
                <a:lnTo>
                  <a:pt x="325" y="59"/>
                </a:lnTo>
                <a:lnTo>
                  <a:pt x="327" y="65"/>
                </a:lnTo>
                <a:lnTo>
                  <a:pt x="327" y="65"/>
                </a:lnTo>
                <a:lnTo>
                  <a:pt x="328" y="83"/>
                </a:lnTo>
                <a:lnTo>
                  <a:pt x="328" y="83"/>
                </a:lnTo>
                <a:lnTo>
                  <a:pt x="328" y="92"/>
                </a:lnTo>
                <a:lnTo>
                  <a:pt x="328" y="92"/>
                </a:lnTo>
                <a:lnTo>
                  <a:pt x="327" y="101"/>
                </a:lnTo>
                <a:lnTo>
                  <a:pt x="327" y="101"/>
                </a:lnTo>
                <a:lnTo>
                  <a:pt x="327" y="105"/>
                </a:lnTo>
                <a:lnTo>
                  <a:pt x="327" y="105"/>
                </a:lnTo>
                <a:lnTo>
                  <a:pt x="327" y="106"/>
                </a:lnTo>
                <a:lnTo>
                  <a:pt x="327" y="106"/>
                </a:lnTo>
                <a:lnTo>
                  <a:pt x="327" y="108"/>
                </a:lnTo>
                <a:lnTo>
                  <a:pt x="327" y="108"/>
                </a:lnTo>
                <a:lnTo>
                  <a:pt x="325" y="112"/>
                </a:lnTo>
                <a:lnTo>
                  <a:pt x="325" y="112"/>
                </a:lnTo>
                <a:lnTo>
                  <a:pt x="324" y="120"/>
                </a:lnTo>
                <a:lnTo>
                  <a:pt x="320" y="127"/>
                </a:lnTo>
                <a:lnTo>
                  <a:pt x="320" y="127"/>
                </a:lnTo>
                <a:lnTo>
                  <a:pt x="316" y="138"/>
                </a:lnTo>
                <a:lnTo>
                  <a:pt x="316" y="138"/>
                </a:lnTo>
                <a:lnTo>
                  <a:pt x="314" y="139"/>
                </a:lnTo>
                <a:lnTo>
                  <a:pt x="314" y="139"/>
                </a:lnTo>
                <a:lnTo>
                  <a:pt x="314" y="141"/>
                </a:lnTo>
                <a:lnTo>
                  <a:pt x="312" y="142"/>
                </a:lnTo>
                <a:lnTo>
                  <a:pt x="312" y="142"/>
                </a:lnTo>
                <a:lnTo>
                  <a:pt x="311" y="144"/>
                </a:lnTo>
                <a:lnTo>
                  <a:pt x="311" y="144"/>
                </a:lnTo>
                <a:lnTo>
                  <a:pt x="306" y="150"/>
                </a:lnTo>
                <a:lnTo>
                  <a:pt x="306" y="150"/>
                </a:lnTo>
                <a:lnTo>
                  <a:pt x="301" y="155"/>
                </a:lnTo>
                <a:lnTo>
                  <a:pt x="301" y="155"/>
                </a:lnTo>
                <a:lnTo>
                  <a:pt x="295" y="161"/>
                </a:lnTo>
                <a:lnTo>
                  <a:pt x="295" y="161"/>
                </a:lnTo>
                <a:lnTo>
                  <a:pt x="286" y="169"/>
                </a:lnTo>
                <a:lnTo>
                  <a:pt x="286" y="169"/>
                </a:lnTo>
                <a:lnTo>
                  <a:pt x="278" y="177"/>
                </a:lnTo>
                <a:lnTo>
                  <a:pt x="268" y="183"/>
                </a:lnTo>
                <a:lnTo>
                  <a:pt x="268" y="183"/>
                </a:lnTo>
                <a:lnTo>
                  <a:pt x="262" y="187"/>
                </a:lnTo>
                <a:lnTo>
                  <a:pt x="262" y="187"/>
                </a:lnTo>
                <a:lnTo>
                  <a:pt x="257" y="188"/>
                </a:lnTo>
                <a:lnTo>
                  <a:pt x="257" y="188"/>
                </a:lnTo>
                <a:lnTo>
                  <a:pt x="243" y="196"/>
                </a:lnTo>
                <a:lnTo>
                  <a:pt x="227" y="204"/>
                </a:lnTo>
                <a:lnTo>
                  <a:pt x="227" y="204"/>
                </a:lnTo>
                <a:lnTo>
                  <a:pt x="213" y="209"/>
                </a:lnTo>
                <a:lnTo>
                  <a:pt x="213" y="209"/>
                </a:lnTo>
                <a:lnTo>
                  <a:pt x="193" y="217"/>
                </a:lnTo>
                <a:lnTo>
                  <a:pt x="193" y="217"/>
                </a:lnTo>
                <a:lnTo>
                  <a:pt x="172" y="223"/>
                </a:lnTo>
                <a:lnTo>
                  <a:pt x="172" y="223"/>
                </a:lnTo>
                <a:lnTo>
                  <a:pt x="152" y="231"/>
                </a:lnTo>
                <a:lnTo>
                  <a:pt x="152" y="231"/>
                </a:lnTo>
                <a:lnTo>
                  <a:pt x="145" y="234"/>
                </a:lnTo>
                <a:lnTo>
                  <a:pt x="145" y="234"/>
                </a:lnTo>
                <a:lnTo>
                  <a:pt x="144" y="234"/>
                </a:lnTo>
                <a:lnTo>
                  <a:pt x="144" y="234"/>
                </a:lnTo>
                <a:close/>
                <a:moveTo>
                  <a:pt x="152" y="226"/>
                </a:moveTo>
                <a:lnTo>
                  <a:pt x="152" y="226"/>
                </a:lnTo>
                <a:lnTo>
                  <a:pt x="153" y="224"/>
                </a:lnTo>
                <a:lnTo>
                  <a:pt x="153" y="224"/>
                </a:lnTo>
                <a:lnTo>
                  <a:pt x="155" y="224"/>
                </a:lnTo>
                <a:lnTo>
                  <a:pt x="155" y="224"/>
                </a:lnTo>
                <a:lnTo>
                  <a:pt x="163" y="221"/>
                </a:lnTo>
                <a:lnTo>
                  <a:pt x="163" y="221"/>
                </a:lnTo>
                <a:lnTo>
                  <a:pt x="164" y="221"/>
                </a:lnTo>
                <a:lnTo>
                  <a:pt x="164" y="221"/>
                </a:lnTo>
                <a:lnTo>
                  <a:pt x="161" y="221"/>
                </a:lnTo>
                <a:lnTo>
                  <a:pt x="161" y="221"/>
                </a:lnTo>
                <a:lnTo>
                  <a:pt x="153" y="224"/>
                </a:lnTo>
                <a:lnTo>
                  <a:pt x="153" y="224"/>
                </a:lnTo>
                <a:lnTo>
                  <a:pt x="153" y="224"/>
                </a:lnTo>
                <a:lnTo>
                  <a:pt x="153" y="224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lnTo>
                  <a:pt x="152" y="226"/>
                </a:lnTo>
                <a:close/>
                <a:moveTo>
                  <a:pt x="112" y="254"/>
                </a:moveTo>
                <a:lnTo>
                  <a:pt x="112" y="254"/>
                </a:lnTo>
                <a:lnTo>
                  <a:pt x="112" y="256"/>
                </a:lnTo>
                <a:lnTo>
                  <a:pt x="112" y="256"/>
                </a:lnTo>
                <a:lnTo>
                  <a:pt x="112" y="256"/>
                </a:lnTo>
                <a:lnTo>
                  <a:pt x="112" y="256"/>
                </a:lnTo>
                <a:lnTo>
                  <a:pt x="112" y="254"/>
                </a:lnTo>
                <a:lnTo>
                  <a:pt x="112" y="254"/>
                </a:lnTo>
                <a:lnTo>
                  <a:pt x="114" y="253"/>
                </a:lnTo>
                <a:lnTo>
                  <a:pt x="114" y="253"/>
                </a:lnTo>
                <a:lnTo>
                  <a:pt x="114" y="253"/>
                </a:lnTo>
                <a:lnTo>
                  <a:pt x="114" y="253"/>
                </a:lnTo>
                <a:lnTo>
                  <a:pt x="112" y="254"/>
                </a:lnTo>
                <a:lnTo>
                  <a:pt x="112" y="254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4" y="195"/>
                </a:lnTo>
                <a:lnTo>
                  <a:pt x="104" y="195"/>
                </a:lnTo>
                <a:lnTo>
                  <a:pt x="104" y="195"/>
                </a:lnTo>
                <a:lnTo>
                  <a:pt x="104" y="195"/>
                </a:lnTo>
                <a:lnTo>
                  <a:pt x="103" y="195"/>
                </a:lnTo>
                <a:lnTo>
                  <a:pt x="103" y="195"/>
                </a:lnTo>
                <a:lnTo>
                  <a:pt x="103" y="195"/>
                </a:lnTo>
                <a:lnTo>
                  <a:pt x="103" y="195"/>
                </a:lnTo>
                <a:lnTo>
                  <a:pt x="98" y="193"/>
                </a:lnTo>
                <a:lnTo>
                  <a:pt x="98" y="193"/>
                </a:lnTo>
                <a:lnTo>
                  <a:pt x="98" y="193"/>
                </a:lnTo>
                <a:lnTo>
                  <a:pt x="98" y="193"/>
                </a:lnTo>
                <a:lnTo>
                  <a:pt x="98" y="195"/>
                </a:lnTo>
                <a:lnTo>
                  <a:pt x="98" y="195"/>
                </a:lnTo>
                <a:lnTo>
                  <a:pt x="98" y="193"/>
                </a:lnTo>
                <a:lnTo>
                  <a:pt x="98" y="193"/>
                </a:lnTo>
                <a:lnTo>
                  <a:pt x="100" y="195"/>
                </a:lnTo>
                <a:lnTo>
                  <a:pt x="100" y="195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294" y="116"/>
                </a:moveTo>
                <a:lnTo>
                  <a:pt x="294" y="116"/>
                </a:lnTo>
                <a:lnTo>
                  <a:pt x="294" y="114"/>
                </a:lnTo>
                <a:lnTo>
                  <a:pt x="294" y="114"/>
                </a:lnTo>
                <a:lnTo>
                  <a:pt x="295" y="111"/>
                </a:lnTo>
                <a:lnTo>
                  <a:pt x="295" y="111"/>
                </a:lnTo>
                <a:lnTo>
                  <a:pt x="297" y="106"/>
                </a:lnTo>
                <a:lnTo>
                  <a:pt x="297" y="106"/>
                </a:lnTo>
                <a:lnTo>
                  <a:pt x="297" y="103"/>
                </a:lnTo>
                <a:lnTo>
                  <a:pt x="300" y="103"/>
                </a:lnTo>
                <a:lnTo>
                  <a:pt x="300" y="103"/>
                </a:lnTo>
                <a:lnTo>
                  <a:pt x="297" y="90"/>
                </a:lnTo>
                <a:lnTo>
                  <a:pt x="297" y="90"/>
                </a:lnTo>
                <a:lnTo>
                  <a:pt x="297" y="90"/>
                </a:lnTo>
                <a:lnTo>
                  <a:pt x="297" y="90"/>
                </a:lnTo>
                <a:lnTo>
                  <a:pt x="297" y="92"/>
                </a:lnTo>
                <a:lnTo>
                  <a:pt x="297" y="92"/>
                </a:lnTo>
                <a:lnTo>
                  <a:pt x="295" y="109"/>
                </a:lnTo>
                <a:lnTo>
                  <a:pt x="295" y="109"/>
                </a:lnTo>
                <a:lnTo>
                  <a:pt x="294" y="116"/>
                </a:lnTo>
                <a:lnTo>
                  <a:pt x="294" y="116"/>
                </a:lnTo>
                <a:lnTo>
                  <a:pt x="294" y="119"/>
                </a:lnTo>
                <a:lnTo>
                  <a:pt x="294" y="119"/>
                </a:lnTo>
                <a:lnTo>
                  <a:pt x="294" y="116"/>
                </a:lnTo>
                <a:lnTo>
                  <a:pt x="294" y="116"/>
                </a:lnTo>
                <a:close/>
                <a:moveTo>
                  <a:pt x="144" y="277"/>
                </a:moveTo>
                <a:lnTo>
                  <a:pt x="144" y="277"/>
                </a:lnTo>
                <a:lnTo>
                  <a:pt x="144" y="278"/>
                </a:lnTo>
                <a:lnTo>
                  <a:pt x="144" y="278"/>
                </a:lnTo>
                <a:lnTo>
                  <a:pt x="144" y="283"/>
                </a:lnTo>
                <a:lnTo>
                  <a:pt x="144" y="283"/>
                </a:lnTo>
                <a:lnTo>
                  <a:pt x="144" y="288"/>
                </a:lnTo>
                <a:lnTo>
                  <a:pt x="144" y="288"/>
                </a:lnTo>
                <a:lnTo>
                  <a:pt x="145" y="286"/>
                </a:lnTo>
                <a:lnTo>
                  <a:pt x="145" y="286"/>
                </a:lnTo>
                <a:lnTo>
                  <a:pt x="144" y="281"/>
                </a:lnTo>
                <a:lnTo>
                  <a:pt x="144" y="281"/>
                </a:lnTo>
                <a:lnTo>
                  <a:pt x="144" y="278"/>
                </a:lnTo>
                <a:lnTo>
                  <a:pt x="144" y="278"/>
                </a:lnTo>
                <a:lnTo>
                  <a:pt x="144" y="277"/>
                </a:lnTo>
                <a:lnTo>
                  <a:pt x="144" y="277"/>
                </a:lnTo>
                <a:lnTo>
                  <a:pt x="144" y="277"/>
                </a:lnTo>
                <a:lnTo>
                  <a:pt x="144" y="275"/>
                </a:lnTo>
                <a:lnTo>
                  <a:pt x="144" y="275"/>
                </a:lnTo>
                <a:lnTo>
                  <a:pt x="144" y="273"/>
                </a:lnTo>
                <a:lnTo>
                  <a:pt x="144" y="273"/>
                </a:lnTo>
                <a:lnTo>
                  <a:pt x="144" y="264"/>
                </a:lnTo>
                <a:lnTo>
                  <a:pt x="144" y="264"/>
                </a:lnTo>
                <a:lnTo>
                  <a:pt x="141" y="240"/>
                </a:lnTo>
                <a:lnTo>
                  <a:pt x="141" y="240"/>
                </a:lnTo>
                <a:lnTo>
                  <a:pt x="141" y="237"/>
                </a:lnTo>
                <a:lnTo>
                  <a:pt x="141" y="237"/>
                </a:lnTo>
                <a:lnTo>
                  <a:pt x="141" y="243"/>
                </a:lnTo>
                <a:lnTo>
                  <a:pt x="141" y="243"/>
                </a:lnTo>
                <a:lnTo>
                  <a:pt x="141" y="245"/>
                </a:lnTo>
                <a:lnTo>
                  <a:pt x="141" y="245"/>
                </a:lnTo>
                <a:lnTo>
                  <a:pt x="141" y="247"/>
                </a:lnTo>
                <a:lnTo>
                  <a:pt x="141" y="247"/>
                </a:lnTo>
                <a:lnTo>
                  <a:pt x="141" y="253"/>
                </a:lnTo>
                <a:lnTo>
                  <a:pt x="141" y="253"/>
                </a:lnTo>
                <a:lnTo>
                  <a:pt x="141" y="262"/>
                </a:lnTo>
                <a:lnTo>
                  <a:pt x="141" y="262"/>
                </a:lnTo>
                <a:lnTo>
                  <a:pt x="144" y="277"/>
                </a:lnTo>
                <a:lnTo>
                  <a:pt x="144" y="277"/>
                </a:lnTo>
                <a:lnTo>
                  <a:pt x="144" y="277"/>
                </a:lnTo>
                <a:lnTo>
                  <a:pt x="144" y="277"/>
                </a:lnTo>
                <a:close/>
                <a:moveTo>
                  <a:pt x="164" y="32"/>
                </a:moveTo>
                <a:lnTo>
                  <a:pt x="164" y="32"/>
                </a:lnTo>
                <a:lnTo>
                  <a:pt x="164" y="32"/>
                </a:lnTo>
                <a:lnTo>
                  <a:pt x="164" y="32"/>
                </a:lnTo>
                <a:lnTo>
                  <a:pt x="174" y="29"/>
                </a:lnTo>
                <a:lnTo>
                  <a:pt x="174" y="29"/>
                </a:lnTo>
                <a:lnTo>
                  <a:pt x="177" y="27"/>
                </a:lnTo>
                <a:lnTo>
                  <a:pt x="177" y="27"/>
                </a:lnTo>
                <a:lnTo>
                  <a:pt x="178" y="27"/>
                </a:lnTo>
                <a:lnTo>
                  <a:pt x="178" y="29"/>
                </a:lnTo>
                <a:lnTo>
                  <a:pt x="178" y="29"/>
                </a:lnTo>
                <a:lnTo>
                  <a:pt x="178" y="30"/>
                </a:lnTo>
                <a:lnTo>
                  <a:pt x="178" y="30"/>
                </a:lnTo>
                <a:lnTo>
                  <a:pt x="178" y="35"/>
                </a:lnTo>
                <a:lnTo>
                  <a:pt x="177" y="38"/>
                </a:lnTo>
                <a:lnTo>
                  <a:pt x="177" y="38"/>
                </a:lnTo>
                <a:lnTo>
                  <a:pt x="170" y="46"/>
                </a:lnTo>
                <a:lnTo>
                  <a:pt x="170" y="46"/>
                </a:lnTo>
                <a:lnTo>
                  <a:pt x="169" y="46"/>
                </a:lnTo>
                <a:lnTo>
                  <a:pt x="169" y="46"/>
                </a:lnTo>
                <a:lnTo>
                  <a:pt x="177" y="45"/>
                </a:lnTo>
                <a:lnTo>
                  <a:pt x="177" y="45"/>
                </a:lnTo>
                <a:lnTo>
                  <a:pt x="177" y="43"/>
                </a:lnTo>
                <a:lnTo>
                  <a:pt x="177" y="43"/>
                </a:lnTo>
                <a:lnTo>
                  <a:pt x="180" y="34"/>
                </a:lnTo>
                <a:lnTo>
                  <a:pt x="180" y="34"/>
                </a:lnTo>
                <a:lnTo>
                  <a:pt x="180" y="32"/>
                </a:lnTo>
                <a:lnTo>
                  <a:pt x="180" y="32"/>
                </a:lnTo>
                <a:lnTo>
                  <a:pt x="180" y="30"/>
                </a:lnTo>
                <a:lnTo>
                  <a:pt x="180" y="30"/>
                </a:lnTo>
                <a:lnTo>
                  <a:pt x="182" y="26"/>
                </a:lnTo>
                <a:lnTo>
                  <a:pt x="182" y="26"/>
                </a:lnTo>
                <a:lnTo>
                  <a:pt x="182" y="26"/>
                </a:lnTo>
                <a:lnTo>
                  <a:pt x="182" y="26"/>
                </a:lnTo>
                <a:lnTo>
                  <a:pt x="175" y="26"/>
                </a:lnTo>
                <a:lnTo>
                  <a:pt x="175" y="26"/>
                </a:lnTo>
                <a:lnTo>
                  <a:pt x="175" y="26"/>
                </a:lnTo>
                <a:lnTo>
                  <a:pt x="175" y="26"/>
                </a:lnTo>
                <a:lnTo>
                  <a:pt x="170" y="27"/>
                </a:lnTo>
                <a:lnTo>
                  <a:pt x="170" y="27"/>
                </a:lnTo>
                <a:lnTo>
                  <a:pt x="166" y="27"/>
                </a:lnTo>
                <a:lnTo>
                  <a:pt x="166" y="27"/>
                </a:lnTo>
                <a:lnTo>
                  <a:pt x="166" y="29"/>
                </a:lnTo>
                <a:lnTo>
                  <a:pt x="166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2"/>
                </a:lnTo>
                <a:lnTo>
                  <a:pt x="163" y="32"/>
                </a:lnTo>
                <a:lnTo>
                  <a:pt x="163" y="32"/>
                </a:lnTo>
                <a:lnTo>
                  <a:pt x="161" y="32"/>
                </a:lnTo>
                <a:lnTo>
                  <a:pt x="161" y="32"/>
                </a:lnTo>
                <a:lnTo>
                  <a:pt x="158" y="34"/>
                </a:lnTo>
                <a:lnTo>
                  <a:pt x="158" y="34"/>
                </a:lnTo>
                <a:lnTo>
                  <a:pt x="152" y="37"/>
                </a:lnTo>
                <a:lnTo>
                  <a:pt x="147" y="42"/>
                </a:lnTo>
                <a:lnTo>
                  <a:pt x="147" y="42"/>
                </a:lnTo>
                <a:lnTo>
                  <a:pt x="145" y="43"/>
                </a:lnTo>
                <a:lnTo>
                  <a:pt x="145" y="43"/>
                </a:lnTo>
                <a:lnTo>
                  <a:pt x="145" y="45"/>
                </a:lnTo>
                <a:lnTo>
                  <a:pt x="145" y="45"/>
                </a:lnTo>
                <a:lnTo>
                  <a:pt x="145" y="45"/>
                </a:lnTo>
                <a:lnTo>
                  <a:pt x="145" y="45"/>
                </a:lnTo>
                <a:lnTo>
                  <a:pt x="145" y="45"/>
                </a:lnTo>
                <a:lnTo>
                  <a:pt x="145" y="45"/>
                </a:lnTo>
                <a:lnTo>
                  <a:pt x="147" y="45"/>
                </a:lnTo>
                <a:lnTo>
                  <a:pt x="147" y="45"/>
                </a:lnTo>
                <a:lnTo>
                  <a:pt x="153" y="40"/>
                </a:lnTo>
                <a:lnTo>
                  <a:pt x="159" y="35"/>
                </a:lnTo>
                <a:lnTo>
                  <a:pt x="159" y="35"/>
                </a:lnTo>
                <a:lnTo>
                  <a:pt x="164" y="32"/>
                </a:lnTo>
                <a:lnTo>
                  <a:pt x="164" y="32"/>
                </a:lnTo>
                <a:close/>
                <a:moveTo>
                  <a:pt x="128" y="363"/>
                </a:moveTo>
                <a:lnTo>
                  <a:pt x="128" y="363"/>
                </a:lnTo>
                <a:lnTo>
                  <a:pt x="128" y="330"/>
                </a:lnTo>
                <a:lnTo>
                  <a:pt x="128" y="330"/>
                </a:lnTo>
                <a:lnTo>
                  <a:pt x="128" y="330"/>
                </a:lnTo>
                <a:lnTo>
                  <a:pt x="128" y="330"/>
                </a:lnTo>
                <a:lnTo>
                  <a:pt x="118" y="332"/>
                </a:lnTo>
                <a:lnTo>
                  <a:pt x="118" y="332"/>
                </a:lnTo>
                <a:lnTo>
                  <a:pt x="115" y="333"/>
                </a:lnTo>
                <a:lnTo>
                  <a:pt x="115" y="333"/>
                </a:lnTo>
                <a:lnTo>
                  <a:pt x="109" y="338"/>
                </a:lnTo>
                <a:lnTo>
                  <a:pt x="109" y="338"/>
                </a:lnTo>
                <a:lnTo>
                  <a:pt x="106" y="343"/>
                </a:lnTo>
                <a:lnTo>
                  <a:pt x="106" y="343"/>
                </a:lnTo>
                <a:lnTo>
                  <a:pt x="104" y="346"/>
                </a:lnTo>
                <a:lnTo>
                  <a:pt x="103" y="351"/>
                </a:lnTo>
                <a:lnTo>
                  <a:pt x="103" y="351"/>
                </a:lnTo>
                <a:lnTo>
                  <a:pt x="104" y="354"/>
                </a:lnTo>
                <a:lnTo>
                  <a:pt x="104" y="354"/>
                </a:lnTo>
                <a:lnTo>
                  <a:pt x="106" y="355"/>
                </a:lnTo>
                <a:lnTo>
                  <a:pt x="106" y="355"/>
                </a:lnTo>
                <a:lnTo>
                  <a:pt x="114" y="360"/>
                </a:lnTo>
                <a:lnTo>
                  <a:pt x="114" y="360"/>
                </a:lnTo>
                <a:lnTo>
                  <a:pt x="125" y="363"/>
                </a:lnTo>
                <a:lnTo>
                  <a:pt x="125" y="363"/>
                </a:lnTo>
                <a:lnTo>
                  <a:pt x="128" y="363"/>
                </a:lnTo>
                <a:lnTo>
                  <a:pt x="128" y="363"/>
                </a:lnTo>
                <a:close/>
                <a:moveTo>
                  <a:pt x="120" y="111"/>
                </a:moveTo>
                <a:lnTo>
                  <a:pt x="120" y="111"/>
                </a:lnTo>
                <a:lnTo>
                  <a:pt x="120" y="166"/>
                </a:lnTo>
                <a:lnTo>
                  <a:pt x="120" y="166"/>
                </a:lnTo>
                <a:lnTo>
                  <a:pt x="125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5"/>
                </a:lnTo>
                <a:lnTo>
                  <a:pt x="128" y="165"/>
                </a:lnTo>
                <a:lnTo>
                  <a:pt x="128" y="150"/>
                </a:lnTo>
                <a:lnTo>
                  <a:pt x="128" y="150"/>
                </a:lnTo>
                <a:lnTo>
                  <a:pt x="128" y="114"/>
                </a:lnTo>
                <a:lnTo>
                  <a:pt x="128" y="114"/>
                </a:lnTo>
                <a:lnTo>
                  <a:pt x="128" y="111"/>
                </a:lnTo>
                <a:lnTo>
                  <a:pt x="128" y="111"/>
                </a:lnTo>
                <a:lnTo>
                  <a:pt x="122" y="111"/>
                </a:lnTo>
                <a:lnTo>
                  <a:pt x="122" y="111"/>
                </a:lnTo>
                <a:lnTo>
                  <a:pt x="120" y="111"/>
                </a:lnTo>
                <a:lnTo>
                  <a:pt x="120" y="111"/>
                </a:lnTo>
                <a:close/>
                <a:moveTo>
                  <a:pt x="111" y="165"/>
                </a:moveTo>
                <a:lnTo>
                  <a:pt x="111" y="165"/>
                </a:lnTo>
                <a:lnTo>
                  <a:pt x="111" y="138"/>
                </a:lnTo>
                <a:lnTo>
                  <a:pt x="109" y="112"/>
                </a:lnTo>
                <a:lnTo>
                  <a:pt x="109" y="112"/>
                </a:lnTo>
                <a:lnTo>
                  <a:pt x="103" y="112"/>
                </a:lnTo>
                <a:lnTo>
                  <a:pt x="103" y="112"/>
                </a:lnTo>
                <a:lnTo>
                  <a:pt x="101" y="161"/>
                </a:lnTo>
                <a:lnTo>
                  <a:pt x="101" y="161"/>
                </a:lnTo>
                <a:lnTo>
                  <a:pt x="111" y="165"/>
                </a:lnTo>
                <a:lnTo>
                  <a:pt x="111" y="165"/>
                </a:lnTo>
                <a:close/>
                <a:moveTo>
                  <a:pt x="139" y="111"/>
                </a:moveTo>
                <a:lnTo>
                  <a:pt x="139" y="111"/>
                </a:lnTo>
                <a:lnTo>
                  <a:pt x="139" y="112"/>
                </a:lnTo>
                <a:lnTo>
                  <a:pt x="139" y="112"/>
                </a:lnTo>
                <a:lnTo>
                  <a:pt x="139" y="165"/>
                </a:lnTo>
                <a:lnTo>
                  <a:pt x="139" y="165"/>
                </a:lnTo>
                <a:lnTo>
                  <a:pt x="145" y="165"/>
                </a:lnTo>
                <a:lnTo>
                  <a:pt x="145" y="165"/>
                </a:lnTo>
                <a:lnTo>
                  <a:pt x="145" y="163"/>
                </a:lnTo>
                <a:lnTo>
                  <a:pt x="145" y="163"/>
                </a:lnTo>
                <a:lnTo>
                  <a:pt x="147" y="147"/>
                </a:lnTo>
                <a:lnTo>
                  <a:pt x="147" y="147"/>
                </a:lnTo>
                <a:lnTo>
                  <a:pt x="147" y="116"/>
                </a:lnTo>
                <a:lnTo>
                  <a:pt x="147" y="116"/>
                </a:lnTo>
                <a:lnTo>
                  <a:pt x="145" y="109"/>
                </a:lnTo>
                <a:lnTo>
                  <a:pt x="145" y="109"/>
                </a:lnTo>
                <a:lnTo>
                  <a:pt x="139" y="111"/>
                </a:lnTo>
                <a:lnTo>
                  <a:pt x="139" y="111"/>
                </a:lnTo>
                <a:close/>
                <a:moveTo>
                  <a:pt x="131" y="111"/>
                </a:moveTo>
                <a:lnTo>
                  <a:pt x="131" y="111"/>
                </a:lnTo>
                <a:lnTo>
                  <a:pt x="131" y="114"/>
                </a:lnTo>
                <a:lnTo>
                  <a:pt x="131" y="114"/>
                </a:lnTo>
                <a:lnTo>
                  <a:pt x="131" y="165"/>
                </a:lnTo>
                <a:lnTo>
                  <a:pt x="131" y="165"/>
                </a:lnTo>
                <a:lnTo>
                  <a:pt x="131" y="166"/>
                </a:lnTo>
                <a:lnTo>
                  <a:pt x="131" y="166"/>
                </a:lnTo>
                <a:lnTo>
                  <a:pt x="137" y="166"/>
                </a:lnTo>
                <a:lnTo>
                  <a:pt x="137" y="166"/>
                </a:lnTo>
                <a:lnTo>
                  <a:pt x="137" y="165"/>
                </a:lnTo>
                <a:lnTo>
                  <a:pt x="137" y="165"/>
                </a:lnTo>
                <a:lnTo>
                  <a:pt x="137" y="136"/>
                </a:lnTo>
                <a:lnTo>
                  <a:pt x="137" y="136"/>
                </a:lnTo>
                <a:lnTo>
                  <a:pt x="137" y="114"/>
                </a:lnTo>
                <a:lnTo>
                  <a:pt x="137" y="114"/>
                </a:lnTo>
                <a:lnTo>
                  <a:pt x="136" y="111"/>
                </a:lnTo>
                <a:lnTo>
                  <a:pt x="136" y="111"/>
                </a:lnTo>
                <a:lnTo>
                  <a:pt x="131" y="111"/>
                </a:lnTo>
                <a:lnTo>
                  <a:pt x="131" y="111"/>
                </a:lnTo>
                <a:close/>
                <a:moveTo>
                  <a:pt x="150" y="109"/>
                </a:moveTo>
                <a:lnTo>
                  <a:pt x="150" y="109"/>
                </a:lnTo>
                <a:lnTo>
                  <a:pt x="148" y="116"/>
                </a:lnTo>
                <a:lnTo>
                  <a:pt x="148" y="116"/>
                </a:lnTo>
                <a:lnTo>
                  <a:pt x="148" y="139"/>
                </a:lnTo>
                <a:lnTo>
                  <a:pt x="148" y="163"/>
                </a:lnTo>
                <a:lnTo>
                  <a:pt x="148" y="163"/>
                </a:lnTo>
                <a:lnTo>
                  <a:pt x="148" y="163"/>
                </a:lnTo>
                <a:lnTo>
                  <a:pt x="148" y="163"/>
                </a:lnTo>
                <a:lnTo>
                  <a:pt x="155" y="163"/>
                </a:lnTo>
                <a:lnTo>
                  <a:pt x="155" y="163"/>
                </a:lnTo>
                <a:lnTo>
                  <a:pt x="155" y="128"/>
                </a:lnTo>
                <a:lnTo>
                  <a:pt x="155" y="128"/>
                </a:lnTo>
                <a:lnTo>
                  <a:pt x="153" y="128"/>
                </a:lnTo>
                <a:lnTo>
                  <a:pt x="153" y="128"/>
                </a:lnTo>
                <a:lnTo>
                  <a:pt x="152" y="128"/>
                </a:lnTo>
                <a:lnTo>
                  <a:pt x="150" y="127"/>
                </a:lnTo>
                <a:lnTo>
                  <a:pt x="150" y="127"/>
                </a:lnTo>
                <a:lnTo>
                  <a:pt x="150" y="125"/>
                </a:lnTo>
                <a:lnTo>
                  <a:pt x="150" y="124"/>
                </a:lnTo>
                <a:lnTo>
                  <a:pt x="150" y="124"/>
                </a:lnTo>
                <a:lnTo>
                  <a:pt x="152" y="122"/>
                </a:lnTo>
                <a:lnTo>
                  <a:pt x="153" y="122"/>
                </a:lnTo>
                <a:lnTo>
                  <a:pt x="153" y="122"/>
                </a:lnTo>
                <a:lnTo>
                  <a:pt x="155" y="124"/>
                </a:lnTo>
                <a:lnTo>
                  <a:pt x="155" y="124"/>
                </a:lnTo>
                <a:lnTo>
                  <a:pt x="155" y="109"/>
                </a:lnTo>
                <a:lnTo>
                  <a:pt x="155" y="109"/>
                </a:lnTo>
                <a:lnTo>
                  <a:pt x="153" y="109"/>
                </a:lnTo>
                <a:lnTo>
                  <a:pt x="153" y="109"/>
                </a:lnTo>
                <a:lnTo>
                  <a:pt x="150" y="109"/>
                </a:lnTo>
                <a:lnTo>
                  <a:pt x="150" y="109"/>
                </a:lnTo>
                <a:close/>
                <a:moveTo>
                  <a:pt x="117" y="166"/>
                </a:moveTo>
                <a:lnTo>
                  <a:pt x="117" y="166"/>
                </a:lnTo>
                <a:lnTo>
                  <a:pt x="118" y="111"/>
                </a:lnTo>
                <a:lnTo>
                  <a:pt x="118" y="111"/>
                </a:lnTo>
                <a:lnTo>
                  <a:pt x="112" y="112"/>
                </a:lnTo>
                <a:lnTo>
                  <a:pt x="112" y="112"/>
                </a:lnTo>
                <a:lnTo>
                  <a:pt x="112" y="130"/>
                </a:lnTo>
                <a:lnTo>
                  <a:pt x="112" y="130"/>
                </a:lnTo>
                <a:lnTo>
                  <a:pt x="112" y="147"/>
                </a:lnTo>
                <a:lnTo>
                  <a:pt x="112" y="147"/>
                </a:lnTo>
                <a:lnTo>
                  <a:pt x="112" y="165"/>
                </a:lnTo>
                <a:lnTo>
                  <a:pt x="112" y="165"/>
                </a:lnTo>
                <a:lnTo>
                  <a:pt x="117" y="166"/>
                </a:lnTo>
                <a:lnTo>
                  <a:pt x="117" y="166"/>
                </a:lnTo>
                <a:close/>
                <a:moveTo>
                  <a:pt x="79" y="116"/>
                </a:moveTo>
                <a:lnTo>
                  <a:pt x="79" y="116"/>
                </a:lnTo>
                <a:lnTo>
                  <a:pt x="77" y="135"/>
                </a:lnTo>
                <a:lnTo>
                  <a:pt x="77" y="153"/>
                </a:lnTo>
                <a:lnTo>
                  <a:pt x="77" y="153"/>
                </a:lnTo>
                <a:lnTo>
                  <a:pt x="84" y="155"/>
                </a:lnTo>
                <a:lnTo>
                  <a:pt x="84" y="155"/>
                </a:lnTo>
                <a:lnTo>
                  <a:pt x="84" y="114"/>
                </a:lnTo>
                <a:lnTo>
                  <a:pt x="84" y="114"/>
                </a:lnTo>
                <a:lnTo>
                  <a:pt x="79" y="116"/>
                </a:lnTo>
                <a:lnTo>
                  <a:pt x="79" y="116"/>
                </a:lnTo>
                <a:close/>
                <a:moveTo>
                  <a:pt x="74" y="152"/>
                </a:moveTo>
                <a:lnTo>
                  <a:pt x="74" y="152"/>
                </a:lnTo>
                <a:lnTo>
                  <a:pt x="74" y="150"/>
                </a:lnTo>
                <a:lnTo>
                  <a:pt x="74" y="150"/>
                </a:lnTo>
                <a:lnTo>
                  <a:pt x="74" y="146"/>
                </a:lnTo>
                <a:lnTo>
                  <a:pt x="74" y="146"/>
                </a:lnTo>
                <a:lnTo>
                  <a:pt x="74" y="124"/>
                </a:lnTo>
                <a:lnTo>
                  <a:pt x="74" y="124"/>
                </a:lnTo>
                <a:lnTo>
                  <a:pt x="76" y="111"/>
                </a:lnTo>
                <a:lnTo>
                  <a:pt x="76" y="111"/>
                </a:lnTo>
                <a:lnTo>
                  <a:pt x="76" y="105"/>
                </a:lnTo>
                <a:lnTo>
                  <a:pt x="76" y="105"/>
                </a:lnTo>
                <a:lnTo>
                  <a:pt x="71" y="105"/>
                </a:lnTo>
                <a:lnTo>
                  <a:pt x="71" y="105"/>
                </a:lnTo>
                <a:lnTo>
                  <a:pt x="70" y="111"/>
                </a:lnTo>
                <a:lnTo>
                  <a:pt x="70" y="111"/>
                </a:lnTo>
                <a:lnTo>
                  <a:pt x="70" y="149"/>
                </a:lnTo>
                <a:lnTo>
                  <a:pt x="70" y="149"/>
                </a:lnTo>
                <a:lnTo>
                  <a:pt x="70" y="150"/>
                </a:lnTo>
                <a:lnTo>
                  <a:pt x="70" y="150"/>
                </a:lnTo>
                <a:lnTo>
                  <a:pt x="74" y="152"/>
                </a:lnTo>
                <a:lnTo>
                  <a:pt x="74" y="152"/>
                </a:lnTo>
                <a:lnTo>
                  <a:pt x="74" y="152"/>
                </a:lnTo>
                <a:lnTo>
                  <a:pt x="74" y="152"/>
                </a:lnTo>
                <a:close/>
                <a:moveTo>
                  <a:pt x="156" y="40"/>
                </a:moveTo>
                <a:lnTo>
                  <a:pt x="156" y="40"/>
                </a:lnTo>
                <a:lnTo>
                  <a:pt x="156" y="42"/>
                </a:lnTo>
                <a:lnTo>
                  <a:pt x="156" y="42"/>
                </a:lnTo>
                <a:lnTo>
                  <a:pt x="159" y="43"/>
                </a:lnTo>
                <a:lnTo>
                  <a:pt x="159" y="43"/>
                </a:lnTo>
                <a:lnTo>
                  <a:pt x="161" y="46"/>
                </a:lnTo>
                <a:lnTo>
                  <a:pt x="161" y="48"/>
                </a:lnTo>
                <a:lnTo>
                  <a:pt x="161" y="48"/>
                </a:lnTo>
                <a:lnTo>
                  <a:pt x="158" y="49"/>
                </a:lnTo>
                <a:lnTo>
                  <a:pt x="158" y="49"/>
                </a:lnTo>
                <a:lnTo>
                  <a:pt x="156" y="49"/>
                </a:lnTo>
                <a:lnTo>
                  <a:pt x="155" y="48"/>
                </a:lnTo>
                <a:lnTo>
                  <a:pt x="155" y="48"/>
                </a:lnTo>
                <a:lnTo>
                  <a:pt x="153" y="45"/>
                </a:lnTo>
                <a:lnTo>
                  <a:pt x="153" y="45"/>
                </a:lnTo>
                <a:lnTo>
                  <a:pt x="152" y="43"/>
                </a:lnTo>
                <a:lnTo>
                  <a:pt x="152" y="43"/>
                </a:lnTo>
                <a:lnTo>
                  <a:pt x="152" y="43"/>
                </a:lnTo>
                <a:lnTo>
                  <a:pt x="152" y="43"/>
                </a:lnTo>
                <a:lnTo>
                  <a:pt x="144" y="51"/>
                </a:lnTo>
                <a:lnTo>
                  <a:pt x="144" y="51"/>
                </a:lnTo>
                <a:lnTo>
                  <a:pt x="142" y="54"/>
                </a:lnTo>
                <a:lnTo>
                  <a:pt x="142" y="54"/>
                </a:lnTo>
                <a:lnTo>
                  <a:pt x="145" y="54"/>
                </a:lnTo>
                <a:lnTo>
                  <a:pt x="145" y="54"/>
                </a:lnTo>
                <a:lnTo>
                  <a:pt x="155" y="51"/>
                </a:lnTo>
                <a:lnTo>
                  <a:pt x="155" y="51"/>
                </a:lnTo>
                <a:lnTo>
                  <a:pt x="164" y="46"/>
                </a:lnTo>
                <a:lnTo>
                  <a:pt x="174" y="38"/>
                </a:lnTo>
                <a:lnTo>
                  <a:pt x="174" y="38"/>
                </a:lnTo>
                <a:lnTo>
                  <a:pt x="175" y="34"/>
                </a:lnTo>
                <a:lnTo>
                  <a:pt x="175" y="34"/>
                </a:lnTo>
                <a:lnTo>
                  <a:pt x="177" y="30"/>
                </a:lnTo>
                <a:lnTo>
                  <a:pt x="177" y="30"/>
                </a:lnTo>
                <a:lnTo>
                  <a:pt x="172" y="32"/>
                </a:lnTo>
                <a:lnTo>
                  <a:pt x="166" y="34"/>
                </a:lnTo>
                <a:lnTo>
                  <a:pt x="159" y="37"/>
                </a:lnTo>
                <a:lnTo>
                  <a:pt x="156" y="40"/>
                </a:lnTo>
                <a:lnTo>
                  <a:pt x="156" y="40"/>
                </a:lnTo>
                <a:close/>
                <a:moveTo>
                  <a:pt x="92" y="158"/>
                </a:moveTo>
                <a:lnTo>
                  <a:pt x="92" y="158"/>
                </a:lnTo>
                <a:lnTo>
                  <a:pt x="92" y="114"/>
                </a:lnTo>
                <a:lnTo>
                  <a:pt x="92" y="114"/>
                </a:lnTo>
                <a:lnTo>
                  <a:pt x="88" y="114"/>
                </a:lnTo>
                <a:lnTo>
                  <a:pt x="88" y="114"/>
                </a:lnTo>
                <a:lnTo>
                  <a:pt x="87" y="114"/>
                </a:lnTo>
                <a:lnTo>
                  <a:pt x="87" y="114"/>
                </a:lnTo>
                <a:lnTo>
                  <a:pt x="87" y="157"/>
                </a:lnTo>
                <a:lnTo>
                  <a:pt x="87" y="157"/>
                </a:lnTo>
                <a:lnTo>
                  <a:pt x="92" y="158"/>
                </a:lnTo>
                <a:lnTo>
                  <a:pt x="92" y="158"/>
                </a:lnTo>
                <a:close/>
                <a:moveTo>
                  <a:pt x="62" y="105"/>
                </a:moveTo>
                <a:lnTo>
                  <a:pt x="62" y="105"/>
                </a:lnTo>
                <a:lnTo>
                  <a:pt x="62" y="106"/>
                </a:lnTo>
                <a:lnTo>
                  <a:pt x="62" y="106"/>
                </a:lnTo>
                <a:lnTo>
                  <a:pt x="60" y="108"/>
                </a:lnTo>
                <a:lnTo>
                  <a:pt x="60" y="109"/>
                </a:lnTo>
                <a:lnTo>
                  <a:pt x="60" y="109"/>
                </a:lnTo>
                <a:lnTo>
                  <a:pt x="60" y="117"/>
                </a:lnTo>
                <a:lnTo>
                  <a:pt x="60" y="117"/>
                </a:lnTo>
                <a:lnTo>
                  <a:pt x="62" y="119"/>
                </a:lnTo>
                <a:lnTo>
                  <a:pt x="62" y="119"/>
                </a:lnTo>
                <a:lnTo>
                  <a:pt x="65" y="120"/>
                </a:lnTo>
                <a:lnTo>
                  <a:pt x="65" y="120"/>
                </a:lnTo>
                <a:lnTo>
                  <a:pt x="66" y="122"/>
                </a:lnTo>
                <a:lnTo>
                  <a:pt x="65" y="124"/>
                </a:lnTo>
                <a:lnTo>
                  <a:pt x="65" y="124"/>
                </a:lnTo>
                <a:lnTo>
                  <a:pt x="63" y="125"/>
                </a:lnTo>
                <a:lnTo>
                  <a:pt x="62" y="125"/>
                </a:lnTo>
                <a:lnTo>
                  <a:pt x="62" y="125"/>
                </a:lnTo>
                <a:lnTo>
                  <a:pt x="60" y="125"/>
                </a:lnTo>
                <a:lnTo>
                  <a:pt x="60" y="125"/>
                </a:lnTo>
                <a:lnTo>
                  <a:pt x="60" y="125"/>
                </a:lnTo>
                <a:lnTo>
                  <a:pt x="60" y="125"/>
                </a:lnTo>
                <a:lnTo>
                  <a:pt x="60" y="133"/>
                </a:lnTo>
                <a:lnTo>
                  <a:pt x="60" y="133"/>
                </a:lnTo>
                <a:lnTo>
                  <a:pt x="62" y="135"/>
                </a:lnTo>
                <a:lnTo>
                  <a:pt x="62" y="135"/>
                </a:lnTo>
                <a:lnTo>
                  <a:pt x="63" y="136"/>
                </a:lnTo>
                <a:lnTo>
                  <a:pt x="63" y="136"/>
                </a:lnTo>
                <a:lnTo>
                  <a:pt x="63" y="138"/>
                </a:lnTo>
                <a:lnTo>
                  <a:pt x="63" y="138"/>
                </a:lnTo>
                <a:lnTo>
                  <a:pt x="62" y="139"/>
                </a:lnTo>
                <a:lnTo>
                  <a:pt x="62" y="139"/>
                </a:lnTo>
                <a:lnTo>
                  <a:pt x="60" y="138"/>
                </a:lnTo>
                <a:lnTo>
                  <a:pt x="60" y="138"/>
                </a:lnTo>
                <a:lnTo>
                  <a:pt x="60" y="146"/>
                </a:lnTo>
                <a:lnTo>
                  <a:pt x="60" y="146"/>
                </a:lnTo>
                <a:lnTo>
                  <a:pt x="66" y="149"/>
                </a:lnTo>
                <a:lnTo>
                  <a:pt x="66" y="149"/>
                </a:lnTo>
                <a:lnTo>
                  <a:pt x="66" y="147"/>
                </a:lnTo>
                <a:lnTo>
                  <a:pt x="66" y="147"/>
                </a:lnTo>
                <a:lnTo>
                  <a:pt x="66" y="141"/>
                </a:lnTo>
                <a:lnTo>
                  <a:pt x="66" y="141"/>
                </a:lnTo>
                <a:lnTo>
                  <a:pt x="66" y="109"/>
                </a:lnTo>
                <a:lnTo>
                  <a:pt x="66" y="109"/>
                </a:lnTo>
                <a:lnTo>
                  <a:pt x="66" y="105"/>
                </a:lnTo>
                <a:lnTo>
                  <a:pt x="66" y="105"/>
                </a:lnTo>
                <a:lnTo>
                  <a:pt x="62" y="105"/>
                </a:lnTo>
                <a:lnTo>
                  <a:pt x="62" y="105"/>
                </a:lnTo>
                <a:close/>
                <a:moveTo>
                  <a:pt x="95" y="114"/>
                </a:moveTo>
                <a:lnTo>
                  <a:pt x="95" y="114"/>
                </a:lnTo>
                <a:lnTo>
                  <a:pt x="95" y="160"/>
                </a:lnTo>
                <a:lnTo>
                  <a:pt x="95" y="160"/>
                </a:lnTo>
                <a:lnTo>
                  <a:pt x="100" y="161"/>
                </a:lnTo>
                <a:lnTo>
                  <a:pt x="100" y="161"/>
                </a:lnTo>
                <a:lnTo>
                  <a:pt x="100" y="112"/>
                </a:lnTo>
                <a:lnTo>
                  <a:pt x="100" y="112"/>
                </a:lnTo>
                <a:lnTo>
                  <a:pt x="95" y="114"/>
                </a:lnTo>
                <a:lnTo>
                  <a:pt x="95" y="114"/>
                </a:lnTo>
                <a:close/>
                <a:moveTo>
                  <a:pt x="164" y="124"/>
                </a:moveTo>
                <a:lnTo>
                  <a:pt x="164" y="124"/>
                </a:lnTo>
                <a:lnTo>
                  <a:pt x="158" y="127"/>
                </a:lnTo>
                <a:lnTo>
                  <a:pt x="158" y="127"/>
                </a:lnTo>
                <a:lnTo>
                  <a:pt x="158" y="161"/>
                </a:lnTo>
                <a:lnTo>
                  <a:pt x="158" y="161"/>
                </a:lnTo>
                <a:lnTo>
                  <a:pt x="163" y="160"/>
                </a:lnTo>
                <a:lnTo>
                  <a:pt x="163" y="160"/>
                </a:lnTo>
                <a:lnTo>
                  <a:pt x="164" y="124"/>
                </a:lnTo>
                <a:lnTo>
                  <a:pt x="164" y="124"/>
                </a:lnTo>
                <a:close/>
                <a:moveTo>
                  <a:pt x="125" y="248"/>
                </a:moveTo>
                <a:lnTo>
                  <a:pt x="125" y="248"/>
                </a:lnTo>
                <a:lnTo>
                  <a:pt x="125" y="247"/>
                </a:lnTo>
                <a:lnTo>
                  <a:pt x="125" y="247"/>
                </a:lnTo>
                <a:lnTo>
                  <a:pt x="123" y="248"/>
                </a:lnTo>
                <a:lnTo>
                  <a:pt x="123" y="248"/>
                </a:lnTo>
                <a:lnTo>
                  <a:pt x="118" y="254"/>
                </a:lnTo>
                <a:lnTo>
                  <a:pt x="118" y="254"/>
                </a:lnTo>
                <a:lnTo>
                  <a:pt x="118" y="256"/>
                </a:lnTo>
                <a:lnTo>
                  <a:pt x="118" y="256"/>
                </a:lnTo>
                <a:lnTo>
                  <a:pt x="117" y="262"/>
                </a:lnTo>
                <a:lnTo>
                  <a:pt x="117" y="262"/>
                </a:lnTo>
                <a:lnTo>
                  <a:pt x="117" y="264"/>
                </a:lnTo>
                <a:lnTo>
                  <a:pt x="117" y="265"/>
                </a:lnTo>
                <a:lnTo>
                  <a:pt x="117" y="265"/>
                </a:lnTo>
                <a:lnTo>
                  <a:pt x="115" y="267"/>
                </a:lnTo>
                <a:lnTo>
                  <a:pt x="114" y="267"/>
                </a:lnTo>
                <a:lnTo>
                  <a:pt x="114" y="267"/>
                </a:lnTo>
                <a:lnTo>
                  <a:pt x="114" y="267"/>
                </a:lnTo>
                <a:lnTo>
                  <a:pt x="114" y="267"/>
                </a:lnTo>
                <a:lnTo>
                  <a:pt x="115" y="272"/>
                </a:lnTo>
                <a:lnTo>
                  <a:pt x="115" y="272"/>
                </a:lnTo>
                <a:lnTo>
                  <a:pt x="118" y="275"/>
                </a:lnTo>
                <a:lnTo>
                  <a:pt x="122" y="277"/>
                </a:lnTo>
                <a:lnTo>
                  <a:pt x="122" y="277"/>
                </a:lnTo>
                <a:lnTo>
                  <a:pt x="125" y="277"/>
                </a:lnTo>
                <a:lnTo>
                  <a:pt x="125" y="277"/>
                </a:lnTo>
                <a:lnTo>
                  <a:pt x="125" y="261"/>
                </a:lnTo>
                <a:lnTo>
                  <a:pt x="125" y="261"/>
                </a:lnTo>
                <a:lnTo>
                  <a:pt x="125" y="248"/>
                </a:lnTo>
                <a:lnTo>
                  <a:pt x="125" y="248"/>
                </a:lnTo>
                <a:close/>
                <a:moveTo>
                  <a:pt x="141" y="307"/>
                </a:moveTo>
                <a:lnTo>
                  <a:pt x="141" y="307"/>
                </a:lnTo>
                <a:lnTo>
                  <a:pt x="141" y="305"/>
                </a:lnTo>
                <a:lnTo>
                  <a:pt x="141" y="305"/>
                </a:lnTo>
                <a:lnTo>
                  <a:pt x="141" y="295"/>
                </a:lnTo>
                <a:lnTo>
                  <a:pt x="141" y="295"/>
                </a:lnTo>
                <a:lnTo>
                  <a:pt x="139" y="273"/>
                </a:lnTo>
                <a:lnTo>
                  <a:pt x="139" y="273"/>
                </a:lnTo>
                <a:lnTo>
                  <a:pt x="137" y="254"/>
                </a:lnTo>
                <a:lnTo>
                  <a:pt x="137" y="254"/>
                </a:lnTo>
                <a:lnTo>
                  <a:pt x="136" y="247"/>
                </a:lnTo>
                <a:lnTo>
                  <a:pt x="136" y="247"/>
                </a:lnTo>
                <a:lnTo>
                  <a:pt x="136" y="245"/>
                </a:lnTo>
                <a:lnTo>
                  <a:pt x="137" y="245"/>
                </a:lnTo>
                <a:lnTo>
                  <a:pt x="137" y="245"/>
                </a:lnTo>
                <a:lnTo>
                  <a:pt x="137" y="243"/>
                </a:lnTo>
                <a:lnTo>
                  <a:pt x="137" y="243"/>
                </a:lnTo>
                <a:lnTo>
                  <a:pt x="137" y="237"/>
                </a:lnTo>
                <a:lnTo>
                  <a:pt x="137" y="237"/>
                </a:lnTo>
                <a:lnTo>
                  <a:pt x="134" y="239"/>
                </a:lnTo>
                <a:lnTo>
                  <a:pt x="134" y="239"/>
                </a:lnTo>
                <a:lnTo>
                  <a:pt x="136" y="240"/>
                </a:lnTo>
                <a:lnTo>
                  <a:pt x="136" y="242"/>
                </a:lnTo>
                <a:lnTo>
                  <a:pt x="136" y="242"/>
                </a:lnTo>
                <a:lnTo>
                  <a:pt x="136" y="243"/>
                </a:lnTo>
                <a:lnTo>
                  <a:pt x="136" y="243"/>
                </a:lnTo>
                <a:lnTo>
                  <a:pt x="134" y="248"/>
                </a:lnTo>
                <a:lnTo>
                  <a:pt x="134" y="248"/>
                </a:lnTo>
                <a:lnTo>
                  <a:pt x="136" y="278"/>
                </a:lnTo>
                <a:lnTo>
                  <a:pt x="136" y="278"/>
                </a:lnTo>
                <a:lnTo>
                  <a:pt x="136" y="280"/>
                </a:lnTo>
                <a:lnTo>
                  <a:pt x="136" y="280"/>
                </a:lnTo>
                <a:lnTo>
                  <a:pt x="137" y="280"/>
                </a:lnTo>
                <a:lnTo>
                  <a:pt x="137" y="280"/>
                </a:lnTo>
                <a:lnTo>
                  <a:pt x="137" y="280"/>
                </a:lnTo>
                <a:lnTo>
                  <a:pt x="137" y="281"/>
                </a:lnTo>
                <a:lnTo>
                  <a:pt x="137" y="281"/>
                </a:lnTo>
                <a:lnTo>
                  <a:pt x="137" y="283"/>
                </a:lnTo>
                <a:lnTo>
                  <a:pt x="137" y="283"/>
                </a:lnTo>
                <a:lnTo>
                  <a:pt x="137" y="297"/>
                </a:lnTo>
                <a:lnTo>
                  <a:pt x="137" y="297"/>
                </a:lnTo>
                <a:lnTo>
                  <a:pt x="139" y="302"/>
                </a:lnTo>
                <a:lnTo>
                  <a:pt x="139" y="302"/>
                </a:lnTo>
                <a:lnTo>
                  <a:pt x="137" y="303"/>
                </a:lnTo>
                <a:lnTo>
                  <a:pt x="137" y="303"/>
                </a:lnTo>
                <a:lnTo>
                  <a:pt x="137" y="305"/>
                </a:lnTo>
                <a:lnTo>
                  <a:pt x="137" y="305"/>
                </a:lnTo>
                <a:lnTo>
                  <a:pt x="137" y="307"/>
                </a:lnTo>
                <a:lnTo>
                  <a:pt x="137" y="307"/>
                </a:lnTo>
                <a:lnTo>
                  <a:pt x="136" y="308"/>
                </a:lnTo>
                <a:lnTo>
                  <a:pt x="136" y="308"/>
                </a:lnTo>
                <a:lnTo>
                  <a:pt x="141" y="307"/>
                </a:lnTo>
                <a:lnTo>
                  <a:pt x="141" y="307"/>
                </a:lnTo>
                <a:close/>
                <a:moveTo>
                  <a:pt x="172" y="136"/>
                </a:moveTo>
                <a:lnTo>
                  <a:pt x="172" y="136"/>
                </a:lnTo>
                <a:lnTo>
                  <a:pt x="170" y="138"/>
                </a:lnTo>
                <a:lnTo>
                  <a:pt x="170" y="138"/>
                </a:lnTo>
                <a:lnTo>
                  <a:pt x="169" y="138"/>
                </a:lnTo>
                <a:lnTo>
                  <a:pt x="169" y="138"/>
                </a:lnTo>
                <a:lnTo>
                  <a:pt x="167" y="136"/>
                </a:lnTo>
                <a:lnTo>
                  <a:pt x="167" y="135"/>
                </a:lnTo>
                <a:lnTo>
                  <a:pt x="167" y="135"/>
                </a:lnTo>
                <a:lnTo>
                  <a:pt x="169" y="133"/>
                </a:lnTo>
                <a:lnTo>
                  <a:pt x="169" y="133"/>
                </a:lnTo>
                <a:lnTo>
                  <a:pt x="172" y="131"/>
                </a:lnTo>
                <a:lnTo>
                  <a:pt x="172" y="131"/>
                </a:lnTo>
                <a:lnTo>
                  <a:pt x="172" y="130"/>
                </a:lnTo>
                <a:lnTo>
                  <a:pt x="172" y="130"/>
                </a:lnTo>
                <a:lnTo>
                  <a:pt x="174" y="120"/>
                </a:lnTo>
                <a:lnTo>
                  <a:pt x="174" y="120"/>
                </a:lnTo>
                <a:lnTo>
                  <a:pt x="174" y="119"/>
                </a:lnTo>
                <a:lnTo>
                  <a:pt x="174" y="119"/>
                </a:lnTo>
                <a:lnTo>
                  <a:pt x="167" y="122"/>
                </a:lnTo>
                <a:lnTo>
                  <a:pt x="167" y="122"/>
                </a:lnTo>
                <a:lnTo>
                  <a:pt x="166" y="124"/>
                </a:lnTo>
                <a:lnTo>
                  <a:pt x="166" y="124"/>
                </a:lnTo>
                <a:lnTo>
                  <a:pt x="166" y="146"/>
                </a:lnTo>
                <a:lnTo>
                  <a:pt x="166" y="146"/>
                </a:lnTo>
                <a:lnTo>
                  <a:pt x="166" y="147"/>
                </a:lnTo>
                <a:lnTo>
                  <a:pt x="166" y="147"/>
                </a:lnTo>
                <a:lnTo>
                  <a:pt x="167" y="147"/>
                </a:lnTo>
                <a:lnTo>
                  <a:pt x="167" y="147"/>
                </a:lnTo>
                <a:lnTo>
                  <a:pt x="167" y="146"/>
                </a:lnTo>
                <a:lnTo>
                  <a:pt x="169" y="146"/>
                </a:lnTo>
                <a:lnTo>
                  <a:pt x="169" y="146"/>
                </a:lnTo>
                <a:lnTo>
                  <a:pt x="172" y="146"/>
                </a:lnTo>
                <a:lnTo>
                  <a:pt x="172" y="146"/>
                </a:lnTo>
                <a:lnTo>
                  <a:pt x="172" y="136"/>
                </a:lnTo>
                <a:lnTo>
                  <a:pt x="172" y="136"/>
                </a:lnTo>
                <a:close/>
                <a:moveTo>
                  <a:pt x="123" y="404"/>
                </a:moveTo>
                <a:lnTo>
                  <a:pt x="123" y="404"/>
                </a:lnTo>
                <a:lnTo>
                  <a:pt x="126" y="422"/>
                </a:lnTo>
                <a:lnTo>
                  <a:pt x="126" y="422"/>
                </a:lnTo>
                <a:lnTo>
                  <a:pt x="128" y="422"/>
                </a:lnTo>
                <a:lnTo>
                  <a:pt x="128" y="422"/>
                </a:lnTo>
                <a:lnTo>
                  <a:pt x="129" y="423"/>
                </a:lnTo>
                <a:lnTo>
                  <a:pt x="128" y="425"/>
                </a:lnTo>
                <a:lnTo>
                  <a:pt x="128" y="425"/>
                </a:lnTo>
                <a:lnTo>
                  <a:pt x="128" y="425"/>
                </a:lnTo>
                <a:lnTo>
                  <a:pt x="128" y="425"/>
                </a:lnTo>
                <a:lnTo>
                  <a:pt x="128" y="426"/>
                </a:lnTo>
                <a:lnTo>
                  <a:pt x="129" y="426"/>
                </a:lnTo>
                <a:lnTo>
                  <a:pt x="129" y="426"/>
                </a:lnTo>
                <a:lnTo>
                  <a:pt x="133" y="426"/>
                </a:lnTo>
                <a:lnTo>
                  <a:pt x="133" y="426"/>
                </a:lnTo>
                <a:lnTo>
                  <a:pt x="133" y="420"/>
                </a:lnTo>
                <a:lnTo>
                  <a:pt x="133" y="420"/>
                </a:lnTo>
                <a:lnTo>
                  <a:pt x="129" y="404"/>
                </a:lnTo>
                <a:lnTo>
                  <a:pt x="129" y="404"/>
                </a:lnTo>
                <a:lnTo>
                  <a:pt x="129" y="404"/>
                </a:lnTo>
                <a:lnTo>
                  <a:pt x="129" y="404"/>
                </a:lnTo>
                <a:lnTo>
                  <a:pt x="123" y="404"/>
                </a:lnTo>
                <a:lnTo>
                  <a:pt x="123" y="404"/>
                </a:lnTo>
                <a:close/>
                <a:moveTo>
                  <a:pt x="197" y="34"/>
                </a:move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4" y="37"/>
                </a:lnTo>
                <a:lnTo>
                  <a:pt x="194" y="37"/>
                </a:lnTo>
                <a:lnTo>
                  <a:pt x="191" y="42"/>
                </a:lnTo>
                <a:lnTo>
                  <a:pt x="191" y="42"/>
                </a:lnTo>
                <a:lnTo>
                  <a:pt x="191" y="42"/>
                </a:lnTo>
                <a:lnTo>
                  <a:pt x="191" y="42"/>
                </a:lnTo>
                <a:lnTo>
                  <a:pt x="191" y="43"/>
                </a:lnTo>
                <a:lnTo>
                  <a:pt x="189" y="45"/>
                </a:lnTo>
                <a:lnTo>
                  <a:pt x="189" y="45"/>
                </a:lnTo>
                <a:lnTo>
                  <a:pt x="186" y="48"/>
                </a:lnTo>
                <a:lnTo>
                  <a:pt x="186" y="48"/>
                </a:lnTo>
                <a:lnTo>
                  <a:pt x="183" y="53"/>
                </a:lnTo>
                <a:lnTo>
                  <a:pt x="183" y="53"/>
                </a:lnTo>
                <a:lnTo>
                  <a:pt x="177" y="57"/>
                </a:lnTo>
                <a:lnTo>
                  <a:pt x="177" y="57"/>
                </a:lnTo>
                <a:lnTo>
                  <a:pt x="174" y="59"/>
                </a:lnTo>
                <a:lnTo>
                  <a:pt x="174" y="59"/>
                </a:lnTo>
                <a:lnTo>
                  <a:pt x="167" y="64"/>
                </a:lnTo>
                <a:lnTo>
                  <a:pt x="167" y="64"/>
                </a:lnTo>
                <a:lnTo>
                  <a:pt x="163" y="64"/>
                </a:lnTo>
                <a:lnTo>
                  <a:pt x="159" y="62"/>
                </a:lnTo>
                <a:lnTo>
                  <a:pt x="159" y="62"/>
                </a:lnTo>
                <a:lnTo>
                  <a:pt x="158" y="62"/>
                </a:lnTo>
                <a:lnTo>
                  <a:pt x="158" y="62"/>
                </a:lnTo>
                <a:lnTo>
                  <a:pt x="155" y="64"/>
                </a:lnTo>
                <a:lnTo>
                  <a:pt x="155" y="64"/>
                </a:lnTo>
                <a:lnTo>
                  <a:pt x="150" y="67"/>
                </a:lnTo>
                <a:lnTo>
                  <a:pt x="150" y="67"/>
                </a:lnTo>
                <a:lnTo>
                  <a:pt x="145" y="68"/>
                </a:lnTo>
                <a:lnTo>
                  <a:pt x="142" y="67"/>
                </a:lnTo>
                <a:lnTo>
                  <a:pt x="142" y="67"/>
                </a:lnTo>
                <a:lnTo>
                  <a:pt x="137" y="67"/>
                </a:lnTo>
                <a:lnTo>
                  <a:pt x="133" y="65"/>
                </a:lnTo>
                <a:lnTo>
                  <a:pt x="133" y="65"/>
                </a:lnTo>
                <a:lnTo>
                  <a:pt x="131" y="67"/>
                </a:lnTo>
                <a:lnTo>
                  <a:pt x="131" y="67"/>
                </a:lnTo>
                <a:lnTo>
                  <a:pt x="133" y="68"/>
                </a:lnTo>
                <a:lnTo>
                  <a:pt x="133" y="68"/>
                </a:lnTo>
                <a:lnTo>
                  <a:pt x="141" y="68"/>
                </a:lnTo>
                <a:lnTo>
                  <a:pt x="141" y="68"/>
                </a:lnTo>
                <a:lnTo>
                  <a:pt x="153" y="68"/>
                </a:lnTo>
                <a:lnTo>
                  <a:pt x="153" y="68"/>
                </a:lnTo>
                <a:lnTo>
                  <a:pt x="163" y="65"/>
                </a:lnTo>
                <a:lnTo>
                  <a:pt x="163" y="65"/>
                </a:lnTo>
                <a:lnTo>
                  <a:pt x="172" y="62"/>
                </a:lnTo>
                <a:lnTo>
                  <a:pt x="182" y="57"/>
                </a:lnTo>
                <a:lnTo>
                  <a:pt x="182" y="57"/>
                </a:lnTo>
                <a:lnTo>
                  <a:pt x="183" y="56"/>
                </a:lnTo>
                <a:lnTo>
                  <a:pt x="183" y="56"/>
                </a:lnTo>
                <a:lnTo>
                  <a:pt x="183" y="54"/>
                </a:lnTo>
                <a:lnTo>
                  <a:pt x="183" y="53"/>
                </a:lnTo>
                <a:lnTo>
                  <a:pt x="183" y="53"/>
                </a:lnTo>
                <a:lnTo>
                  <a:pt x="185" y="53"/>
                </a:lnTo>
                <a:lnTo>
                  <a:pt x="185" y="53"/>
                </a:lnTo>
                <a:lnTo>
                  <a:pt x="191" y="46"/>
                </a:lnTo>
                <a:lnTo>
                  <a:pt x="191" y="46"/>
                </a:lnTo>
                <a:lnTo>
                  <a:pt x="194" y="40"/>
                </a:lnTo>
                <a:lnTo>
                  <a:pt x="197" y="34"/>
                </a:lnTo>
                <a:lnTo>
                  <a:pt x="197" y="34"/>
                </a:lnTo>
                <a:close/>
                <a:moveTo>
                  <a:pt x="295" y="64"/>
                </a:moveTo>
                <a:lnTo>
                  <a:pt x="295" y="64"/>
                </a:lnTo>
                <a:lnTo>
                  <a:pt x="295" y="64"/>
                </a:lnTo>
                <a:lnTo>
                  <a:pt x="295" y="64"/>
                </a:lnTo>
                <a:lnTo>
                  <a:pt x="290" y="49"/>
                </a:lnTo>
                <a:lnTo>
                  <a:pt x="290" y="49"/>
                </a:lnTo>
                <a:lnTo>
                  <a:pt x="289" y="49"/>
                </a:lnTo>
                <a:lnTo>
                  <a:pt x="289" y="49"/>
                </a:lnTo>
                <a:lnTo>
                  <a:pt x="287" y="48"/>
                </a:lnTo>
                <a:lnTo>
                  <a:pt x="287" y="48"/>
                </a:lnTo>
                <a:lnTo>
                  <a:pt x="284" y="42"/>
                </a:lnTo>
                <a:lnTo>
                  <a:pt x="284" y="42"/>
                </a:lnTo>
                <a:lnTo>
                  <a:pt x="284" y="38"/>
                </a:lnTo>
                <a:lnTo>
                  <a:pt x="281" y="37"/>
                </a:lnTo>
                <a:lnTo>
                  <a:pt x="281" y="37"/>
                </a:lnTo>
                <a:lnTo>
                  <a:pt x="281" y="35"/>
                </a:lnTo>
                <a:lnTo>
                  <a:pt x="281" y="35"/>
                </a:lnTo>
                <a:lnTo>
                  <a:pt x="279" y="38"/>
                </a:lnTo>
                <a:lnTo>
                  <a:pt x="278" y="42"/>
                </a:lnTo>
                <a:lnTo>
                  <a:pt x="278" y="42"/>
                </a:lnTo>
                <a:lnTo>
                  <a:pt x="283" y="45"/>
                </a:lnTo>
                <a:lnTo>
                  <a:pt x="283" y="45"/>
                </a:lnTo>
                <a:lnTo>
                  <a:pt x="287" y="53"/>
                </a:lnTo>
                <a:lnTo>
                  <a:pt x="292" y="60"/>
                </a:lnTo>
                <a:lnTo>
                  <a:pt x="292" y="60"/>
                </a:lnTo>
                <a:lnTo>
                  <a:pt x="294" y="65"/>
                </a:lnTo>
                <a:lnTo>
                  <a:pt x="294" y="65"/>
                </a:lnTo>
                <a:lnTo>
                  <a:pt x="295" y="64"/>
                </a:lnTo>
                <a:lnTo>
                  <a:pt x="295" y="64"/>
                </a:lnTo>
                <a:close/>
                <a:moveTo>
                  <a:pt x="150" y="425"/>
                </a:moveTo>
                <a:lnTo>
                  <a:pt x="150" y="425"/>
                </a:lnTo>
                <a:lnTo>
                  <a:pt x="150" y="417"/>
                </a:lnTo>
                <a:lnTo>
                  <a:pt x="148" y="411"/>
                </a:lnTo>
                <a:lnTo>
                  <a:pt x="148" y="411"/>
                </a:lnTo>
                <a:lnTo>
                  <a:pt x="142" y="411"/>
                </a:lnTo>
                <a:lnTo>
                  <a:pt x="142" y="411"/>
                </a:lnTo>
                <a:lnTo>
                  <a:pt x="142" y="414"/>
                </a:lnTo>
                <a:lnTo>
                  <a:pt x="142" y="414"/>
                </a:lnTo>
                <a:lnTo>
                  <a:pt x="145" y="422"/>
                </a:lnTo>
                <a:lnTo>
                  <a:pt x="145" y="422"/>
                </a:lnTo>
                <a:lnTo>
                  <a:pt x="145" y="423"/>
                </a:lnTo>
                <a:lnTo>
                  <a:pt x="145" y="425"/>
                </a:lnTo>
                <a:lnTo>
                  <a:pt x="145" y="425"/>
                </a:lnTo>
                <a:lnTo>
                  <a:pt x="150" y="425"/>
                </a:lnTo>
                <a:lnTo>
                  <a:pt x="150" y="425"/>
                </a:lnTo>
                <a:close/>
                <a:moveTo>
                  <a:pt x="33" y="128"/>
                </a:moveTo>
                <a:lnTo>
                  <a:pt x="33" y="128"/>
                </a:lnTo>
                <a:lnTo>
                  <a:pt x="33" y="128"/>
                </a:lnTo>
                <a:lnTo>
                  <a:pt x="33" y="128"/>
                </a:lnTo>
                <a:lnTo>
                  <a:pt x="35" y="116"/>
                </a:lnTo>
                <a:lnTo>
                  <a:pt x="35" y="116"/>
                </a:lnTo>
                <a:lnTo>
                  <a:pt x="33" y="112"/>
                </a:lnTo>
                <a:lnTo>
                  <a:pt x="33" y="112"/>
                </a:lnTo>
                <a:lnTo>
                  <a:pt x="32" y="108"/>
                </a:lnTo>
                <a:lnTo>
                  <a:pt x="32" y="108"/>
                </a:lnTo>
                <a:lnTo>
                  <a:pt x="32" y="106"/>
                </a:lnTo>
                <a:lnTo>
                  <a:pt x="32" y="106"/>
                </a:lnTo>
                <a:lnTo>
                  <a:pt x="30" y="106"/>
                </a:lnTo>
                <a:lnTo>
                  <a:pt x="30" y="106"/>
                </a:lnTo>
                <a:lnTo>
                  <a:pt x="30" y="109"/>
                </a:lnTo>
                <a:lnTo>
                  <a:pt x="30" y="109"/>
                </a:lnTo>
                <a:lnTo>
                  <a:pt x="29" y="117"/>
                </a:lnTo>
                <a:lnTo>
                  <a:pt x="29" y="117"/>
                </a:lnTo>
                <a:lnTo>
                  <a:pt x="29" y="124"/>
                </a:lnTo>
                <a:lnTo>
                  <a:pt x="29" y="124"/>
                </a:lnTo>
                <a:lnTo>
                  <a:pt x="29" y="125"/>
                </a:lnTo>
                <a:lnTo>
                  <a:pt x="29" y="125"/>
                </a:lnTo>
                <a:lnTo>
                  <a:pt x="33" y="128"/>
                </a:lnTo>
                <a:lnTo>
                  <a:pt x="33" y="128"/>
                </a:lnTo>
                <a:lnTo>
                  <a:pt x="33" y="128"/>
                </a:lnTo>
                <a:lnTo>
                  <a:pt x="33" y="128"/>
                </a:lnTo>
                <a:close/>
                <a:moveTo>
                  <a:pt x="103" y="188"/>
                </a:moveTo>
                <a:lnTo>
                  <a:pt x="103" y="188"/>
                </a:lnTo>
                <a:lnTo>
                  <a:pt x="109" y="188"/>
                </a:lnTo>
                <a:lnTo>
                  <a:pt x="109" y="188"/>
                </a:lnTo>
                <a:lnTo>
                  <a:pt x="109" y="177"/>
                </a:lnTo>
                <a:lnTo>
                  <a:pt x="109" y="177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88"/>
                </a:lnTo>
                <a:lnTo>
                  <a:pt x="103" y="188"/>
                </a:lnTo>
                <a:close/>
                <a:moveTo>
                  <a:pt x="133" y="411"/>
                </a:moveTo>
                <a:lnTo>
                  <a:pt x="133" y="411"/>
                </a:lnTo>
                <a:lnTo>
                  <a:pt x="134" y="419"/>
                </a:lnTo>
                <a:lnTo>
                  <a:pt x="137" y="426"/>
                </a:lnTo>
                <a:lnTo>
                  <a:pt x="137" y="426"/>
                </a:lnTo>
                <a:lnTo>
                  <a:pt x="142" y="425"/>
                </a:lnTo>
                <a:lnTo>
                  <a:pt x="142" y="425"/>
                </a:lnTo>
                <a:lnTo>
                  <a:pt x="141" y="419"/>
                </a:lnTo>
                <a:lnTo>
                  <a:pt x="141" y="411"/>
                </a:lnTo>
                <a:lnTo>
                  <a:pt x="141" y="411"/>
                </a:lnTo>
                <a:lnTo>
                  <a:pt x="139" y="411"/>
                </a:lnTo>
                <a:lnTo>
                  <a:pt x="139" y="411"/>
                </a:lnTo>
                <a:lnTo>
                  <a:pt x="133" y="411"/>
                </a:lnTo>
                <a:lnTo>
                  <a:pt x="133" y="411"/>
                </a:lnTo>
                <a:close/>
                <a:moveTo>
                  <a:pt x="219" y="111"/>
                </a:moveTo>
                <a:lnTo>
                  <a:pt x="219" y="111"/>
                </a:lnTo>
                <a:lnTo>
                  <a:pt x="219" y="111"/>
                </a:lnTo>
                <a:lnTo>
                  <a:pt x="219" y="111"/>
                </a:lnTo>
                <a:lnTo>
                  <a:pt x="218" y="111"/>
                </a:lnTo>
                <a:lnTo>
                  <a:pt x="218" y="111"/>
                </a:lnTo>
                <a:lnTo>
                  <a:pt x="215" y="114"/>
                </a:lnTo>
                <a:lnTo>
                  <a:pt x="212" y="114"/>
                </a:lnTo>
                <a:lnTo>
                  <a:pt x="212" y="114"/>
                </a:lnTo>
                <a:lnTo>
                  <a:pt x="210" y="116"/>
                </a:lnTo>
                <a:lnTo>
                  <a:pt x="210" y="116"/>
                </a:lnTo>
                <a:lnTo>
                  <a:pt x="208" y="117"/>
                </a:lnTo>
                <a:lnTo>
                  <a:pt x="208" y="117"/>
                </a:lnTo>
                <a:lnTo>
                  <a:pt x="210" y="117"/>
                </a:lnTo>
                <a:lnTo>
                  <a:pt x="210" y="117"/>
                </a:lnTo>
                <a:lnTo>
                  <a:pt x="212" y="119"/>
                </a:lnTo>
                <a:lnTo>
                  <a:pt x="212" y="120"/>
                </a:lnTo>
                <a:lnTo>
                  <a:pt x="212" y="120"/>
                </a:lnTo>
                <a:lnTo>
                  <a:pt x="212" y="120"/>
                </a:lnTo>
                <a:lnTo>
                  <a:pt x="212" y="120"/>
                </a:lnTo>
                <a:lnTo>
                  <a:pt x="212" y="124"/>
                </a:lnTo>
                <a:lnTo>
                  <a:pt x="212" y="124"/>
                </a:lnTo>
                <a:lnTo>
                  <a:pt x="210" y="128"/>
                </a:lnTo>
                <a:lnTo>
                  <a:pt x="210" y="128"/>
                </a:lnTo>
                <a:lnTo>
                  <a:pt x="210" y="130"/>
                </a:lnTo>
                <a:lnTo>
                  <a:pt x="210" y="130"/>
                </a:lnTo>
                <a:lnTo>
                  <a:pt x="216" y="125"/>
                </a:lnTo>
                <a:lnTo>
                  <a:pt x="216" y="125"/>
                </a:lnTo>
                <a:lnTo>
                  <a:pt x="216" y="125"/>
                </a:lnTo>
                <a:lnTo>
                  <a:pt x="216" y="125"/>
                </a:lnTo>
                <a:lnTo>
                  <a:pt x="215" y="120"/>
                </a:lnTo>
                <a:lnTo>
                  <a:pt x="215" y="120"/>
                </a:lnTo>
                <a:lnTo>
                  <a:pt x="215" y="119"/>
                </a:lnTo>
                <a:lnTo>
                  <a:pt x="215" y="119"/>
                </a:lnTo>
                <a:lnTo>
                  <a:pt x="216" y="117"/>
                </a:lnTo>
                <a:lnTo>
                  <a:pt x="219" y="117"/>
                </a:lnTo>
                <a:lnTo>
                  <a:pt x="219" y="117"/>
                </a:lnTo>
                <a:lnTo>
                  <a:pt x="221" y="119"/>
                </a:lnTo>
                <a:lnTo>
                  <a:pt x="221" y="120"/>
                </a:lnTo>
                <a:lnTo>
                  <a:pt x="221" y="120"/>
                </a:lnTo>
                <a:lnTo>
                  <a:pt x="226" y="117"/>
                </a:lnTo>
                <a:lnTo>
                  <a:pt x="226" y="117"/>
                </a:lnTo>
                <a:lnTo>
                  <a:pt x="223" y="117"/>
                </a:lnTo>
                <a:lnTo>
                  <a:pt x="223" y="117"/>
                </a:lnTo>
                <a:lnTo>
                  <a:pt x="221" y="117"/>
                </a:lnTo>
                <a:lnTo>
                  <a:pt x="218" y="117"/>
                </a:lnTo>
                <a:lnTo>
                  <a:pt x="218" y="117"/>
                </a:lnTo>
                <a:lnTo>
                  <a:pt x="218" y="114"/>
                </a:lnTo>
                <a:lnTo>
                  <a:pt x="218" y="112"/>
                </a:lnTo>
                <a:lnTo>
                  <a:pt x="218" y="112"/>
                </a:lnTo>
                <a:lnTo>
                  <a:pt x="219" y="111"/>
                </a:lnTo>
                <a:lnTo>
                  <a:pt x="219" y="111"/>
                </a:lnTo>
                <a:close/>
                <a:moveTo>
                  <a:pt x="90" y="187"/>
                </a:moveTo>
                <a:lnTo>
                  <a:pt x="90" y="187"/>
                </a:lnTo>
                <a:lnTo>
                  <a:pt x="92" y="185"/>
                </a:lnTo>
                <a:lnTo>
                  <a:pt x="92" y="185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88" y="172"/>
                </a:lnTo>
                <a:lnTo>
                  <a:pt x="88" y="172"/>
                </a:lnTo>
                <a:lnTo>
                  <a:pt x="85" y="172"/>
                </a:lnTo>
                <a:lnTo>
                  <a:pt x="85" y="172"/>
                </a:lnTo>
                <a:lnTo>
                  <a:pt x="85" y="187"/>
                </a:lnTo>
                <a:lnTo>
                  <a:pt x="85" y="187"/>
                </a:lnTo>
                <a:lnTo>
                  <a:pt x="90" y="187"/>
                </a:lnTo>
                <a:lnTo>
                  <a:pt x="90" y="187"/>
                </a:lnTo>
                <a:close/>
                <a:moveTo>
                  <a:pt x="200" y="136"/>
                </a:moveTo>
                <a:lnTo>
                  <a:pt x="200" y="136"/>
                </a:lnTo>
                <a:lnTo>
                  <a:pt x="207" y="131"/>
                </a:lnTo>
                <a:lnTo>
                  <a:pt x="207" y="131"/>
                </a:lnTo>
                <a:lnTo>
                  <a:pt x="208" y="131"/>
                </a:lnTo>
                <a:lnTo>
                  <a:pt x="208" y="131"/>
                </a:lnTo>
                <a:lnTo>
                  <a:pt x="208" y="128"/>
                </a:lnTo>
                <a:lnTo>
                  <a:pt x="208" y="128"/>
                </a:lnTo>
                <a:lnTo>
                  <a:pt x="207" y="120"/>
                </a:lnTo>
                <a:lnTo>
                  <a:pt x="207" y="120"/>
                </a:lnTo>
                <a:lnTo>
                  <a:pt x="207" y="119"/>
                </a:lnTo>
                <a:lnTo>
                  <a:pt x="207" y="119"/>
                </a:lnTo>
                <a:lnTo>
                  <a:pt x="207" y="120"/>
                </a:lnTo>
                <a:lnTo>
                  <a:pt x="207" y="120"/>
                </a:lnTo>
                <a:lnTo>
                  <a:pt x="200" y="125"/>
                </a:lnTo>
                <a:lnTo>
                  <a:pt x="200" y="125"/>
                </a:lnTo>
                <a:lnTo>
                  <a:pt x="200" y="127"/>
                </a:lnTo>
                <a:lnTo>
                  <a:pt x="200" y="127"/>
                </a:lnTo>
                <a:lnTo>
                  <a:pt x="200" y="133"/>
                </a:lnTo>
                <a:lnTo>
                  <a:pt x="200" y="133"/>
                </a:lnTo>
                <a:lnTo>
                  <a:pt x="200" y="136"/>
                </a:lnTo>
                <a:lnTo>
                  <a:pt x="200" y="136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2" y="179"/>
                </a:lnTo>
                <a:lnTo>
                  <a:pt x="82" y="172"/>
                </a:lnTo>
                <a:lnTo>
                  <a:pt x="82" y="172"/>
                </a:lnTo>
                <a:lnTo>
                  <a:pt x="77" y="171"/>
                </a:lnTo>
                <a:lnTo>
                  <a:pt x="77" y="171"/>
                </a:lnTo>
                <a:lnTo>
                  <a:pt x="76" y="172"/>
                </a:lnTo>
                <a:lnTo>
                  <a:pt x="76" y="172"/>
                </a:lnTo>
                <a:lnTo>
                  <a:pt x="77" y="182"/>
                </a:lnTo>
                <a:lnTo>
                  <a:pt x="77" y="182"/>
                </a:lnTo>
                <a:lnTo>
                  <a:pt x="77" y="183"/>
                </a:lnTo>
                <a:lnTo>
                  <a:pt x="77" y="183"/>
                </a:lnTo>
                <a:lnTo>
                  <a:pt x="79" y="185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25" y="120"/>
                </a:moveTo>
                <a:lnTo>
                  <a:pt x="25" y="120"/>
                </a:lnTo>
                <a:lnTo>
                  <a:pt x="25" y="120"/>
                </a:lnTo>
                <a:lnTo>
                  <a:pt x="25" y="120"/>
                </a:lnTo>
                <a:lnTo>
                  <a:pt x="27" y="108"/>
                </a:lnTo>
                <a:lnTo>
                  <a:pt x="27" y="108"/>
                </a:lnTo>
                <a:lnTo>
                  <a:pt x="25" y="106"/>
                </a:lnTo>
                <a:lnTo>
                  <a:pt x="25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2" y="117"/>
                </a:lnTo>
                <a:lnTo>
                  <a:pt x="22" y="117"/>
                </a:lnTo>
                <a:lnTo>
                  <a:pt x="25" y="120"/>
                </a:lnTo>
                <a:lnTo>
                  <a:pt x="25" y="120"/>
                </a:lnTo>
                <a:close/>
                <a:moveTo>
                  <a:pt x="36" y="135"/>
                </a:moveTo>
                <a:lnTo>
                  <a:pt x="36" y="135"/>
                </a:lnTo>
                <a:lnTo>
                  <a:pt x="36" y="136"/>
                </a:lnTo>
                <a:lnTo>
                  <a:pt x="36" y="136"/>
                </a:lnTo>
                <a:lnTo>
                  <a:pt x="35" y="147"/>
                </a:lnTo>
                <a:lnTo>
                  <a:pt x="35" y="147"/>
                </a:lnTo>
                <a:lnTo>
                  <a:pt x="35" y="149"/>
                </a:lnTo>
                <a:lnTo>
                  <a:pt x="35" y="149"/>
                </a:lnTo>
                <a:lnTo>
                  <a:pt x="40" y="153"/>
                </a:lnTo>
                <a:lnTo>
                  <a:pt x="40" y="153"/>
                </a:lnTo>
                <a:lnTo>
                  <a:pt x="41" y="153"/>
                </a:lnTo>
                <a:lnTo>
                  <a:pt x="41" y="153"/>
                </a:lnTo>
                <a:lnTo>
                  <a:pt x="41" y="153"/>
                </a:lnTo>
                <a:lnTo>
                  <a:pt x="41" y="153"/>
                </a:lnTo>
                <a:lnTo>
                  <a:pt x="41" y="147"/>
                </a:lnTo>
                <a:lnTo>
                  <a:pt x="41" y="147"/>
                </a:lnTo>
                <a:lnTo>
                  <a:pt x="41" y="146"/>
                </a:lnTo>
                <a:lnTo>
                  <a:pt x="41" y="146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38" y="142"/>
                </a:lnTo>
                <a:lnTo>
                  <a:pt x="38" y="141"/>
                </a:lnTo>
                <a:lnTo>
                  <a:pt x="41" y="139"/>
                </a:lnTo>
                <a:lnTo>
                  <a:pt x="41" y="139"/>
                </a:lnTo>
                <a:lnTo>
                  <a:pt x="41" y="139"/>
                </a:lnTo>
                <a:lnTo>
                  <a:pt x="41" y="139"/>
                </a:lnTo>
                <a:lnTo>
                  <a:pt x="41" y="138"/>
                </a:lnTo>
                <a:lnTo>
                  <a:pt x="41" y="138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close/>
                <a:moveTo>
                  <a:pt x="281" y="10"/>
                </a:moveTo>
                <a:lnTo>
                  <a:pt x="281" y="10"/>
                </a:lnTo>
                <a:lnTo>
                  <a:pt x="281" y="10"/>
                </a:lnTo>
                <a:lnTo>
                  <a:pt x="281" y="10"/>
                </a:lnTo>
                <a:lnTo>
                  <a:pt x="281" y="10"/>
                </a:lnTo>
                <a:lnTo>
                  <a:pt x="281" y="10"/>
                </a:lnTo>
                <a:lnTo>
                  <a:pt x="268" y="5"/>
                </a:lnTo>
                <a:lnTo>
                  <a:pt x="268" y="5"/>
                </a:lnTo>
                <a:lnTo>
                  <a:pt x="256" y="4"/>
                </a:lnTo>
                <a:lnTo>
                  <a:pt x="256" y="4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3" y="4"/>
                </a:lnTo>
                <a:lnTo>
                  <a:pt x="243" y="4"/>
                </a:lnTo>
                <a:lnTo>
                  <a:pt x="265" y="8"/>
                </a:lnTo>
                <a:lnTo>
                  <a:pt x="265" y="8"/>
                </a:lnTo>
                <a:lnTo>
                  <a:pt x="271" y="8"/>
                </a:lnTo>
                <a:lnTo>
                  <a:pt x="271" y="8"/>
                </a:lnTo>
                <a:lnTo>
                  <a:pt x="281" y="10"/>
                </a:lnTo>
                <a:lnTo>
                  <a:pt x="281" y="10"/>
                </a:lnTo>
                <a:lnTo>
                  <a:pt x="281" y="10"/>
                </a:lnTo>
                <a:lnTo>
                  <a:pt x="281" y="10"/>
                </a:lnTo>
                <a:close/>
                <a:moveTo>
                  <a:pt x="164" y="120"/>
                </a:moveTo>
                <a:lnTo>
                  <a:pt x="164" y="120"/>
                </a:lnTo>
                <a:lnTo>
                  <a:pt x="164" y="116"/>
                </a:lnTo>
                <a:lnTo>
                  <a:pt x="164" y="109"/>
                </a:lnTo>
                <a:lnTo>
                  <a:pt x="164" y="109"/>
                </a:lnTo>
                <a:lnTo>
                  <a:pt x="159" y="109"/>
                </a:lnTo>
                <a:lnTo>
                  <a:pt x="159" y="109"/>
                </a:lnTo>
                <a:lnTo>
                  <a:pt x="158" y="114"/>
                </a:lnTo>
                <a:lnTo>
                  <a:pt x="158" y="114"/>
                </a:lnTo>
                <a:lnTo>
                  <a:pt x="158" y="122"/>
                </a:lnTo>
                <a:lnTo>
                  <a:pt x="158" y="122"/>
                </a:lnTo>
                <a:lnTo>
                  <a:pt x="158" y="122"/>
                </a:lnTo>
                <a:lnTo>
                  <a:pt x="158" y="122"/>
                </a:lnTo>
                <a:lnTo>
                  <a:pt x="164" y="120"/>
                </a:lnTo>
                <a:lnTo>
                  <a:pt x="164" y="120"/>
                </a:lnTo>
                <a:close/>
                <a:moveTo>
                  <a:pt x="182" y="112"/>
                </a:moveTo>
                <a:lnTo>
                  <a:pt x="182" y="112"/>
                </a:lnTo>
                <a:lnTo>
                  <a:pt x="177" y="117"/>
                </a:lnTo>
                <a:lnTo>
                  <a:pt x="177" y="117"/>
                </a:lnTo>
                <a:lnTo>
                  <a:pt x="175" y="119"/>
                </a:lnTo>
                <a:lnTo>
                  <a:pt x="175" y="119"/>
                </a:lnTo>
                <a:lnTo>
                  <a:pt x="175" y="127"/>
                </a:lnTo>
                <a:lnTo>
                  <a:pt x="175" y="127"/>
                </a:lnTo>
                <a:lnTo>
                  <a:pt x="175" y="128"/>
                </a:lnTo>
                <a:lnTo>
                  <a:pt x="175" y="128"/>
                </a:lnTo>
                <a:lnTo>
                  <a:pt x="182" y="124"/>
                </a:lnTo>
                <a:lnTo>
                  <a:pt x="182" y="124"/>
                </a:lnTo>
                <a:lnTo>
                  <a:pt x="182" y="122"/>
                </a:lnTo>
                <a:lnTo>
                  <a:pt x="182" y="122"/>
                </a:lnTo>
                <a:lnTo>
                  <a:pt x="182" y="114"/>
                </a:lnTo>
                <a:lnTo>
                  <a:pt x="182" y="114"/>
                </a:lnTo>
                <a:lnTo>
                  <a:pt x="182" y="112"/>
                </a:lnTo>
                <a:lnTo>
                  <a:pt x="182" y="112"/>
                </a:lnTo>
                <a:close/>
                <a:moveTo>
                  <a:pt x="212" y="201"/>
                </a:moveTo>
                <a:lnTo>
                  <a:pt x="212" y="201"/>
                </a:lnTo>
                <a:lnTo>
                  <a:pt x="215" y="199"/>
                </a:lnTo>
                <a:lnTo>
                  <a:pt x="215" y="199"/>
                </a:lnTo>
                <a:lnTo>
                  <a:pt x="226" y="193"/>
                </a:lnTo>
                <a:lnTo>
                  <a:pt x="226" y="193"/>
                </a:lnTo>
                <a:lnTo>
                  <a:pt x="232" y="190"/>
                </a:lnTo>
                <a:lnTo>
                  <a:pt x="232" y="190"/>
                </a:lnTo>
                <a:lnTo>
                  <a:pt x="234" y="188"/>
                </a:lnTo>
                <a:lnTo>
                  <a:pt x="234" y="188"/>
                </a:lnTo>
                <a:lnTo>
                  <a:pt x="232" y="188"/>
                </a:lnTo>
                <a:lnTo>
                  <a:pt x="232" y="188"/>
                </a:lnTo>
                <a:lnTo>
                  <a:pt x="224" y="190"/>
                </a:lnTo>
                <a:lnTo>
                  <a:pt x="224" y="190"/>
                </a:lnTo>
                <a:lnTo>
                  <a:pt x="223" y="191"/>
                </a:lnTo>
                <a:lnTo>
                  <a:pt x="223" y="191"/>
                </a:lnTo>
                <a:lnTo>
                  <a:pt x="213" y="198"/>
                </a:lnTo>
                <a:lnTo>
                  <a:pt x="213" y="198"/>
                </a:lnTo>
                <a:lnTo>
                  <a:pt x="213" y="199"/>
                </a:lnTo>
                <a:lnTo>
                  <a:pt x="213" y="199"/>
                </a:lnTo>
                <a:lnTo>
                  <a:pt x="212" y="201"/>
                </a:lnTo>
                <a:lnTo>
                  <a:pt x="212" y="201"/>
                </a:lnTo>
                <a:close/>
                <a:moveTo>
                  <a:pt x="36" y="119"/>
                </a:move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30"/>
                </a:lnTo>
                <a:lnTo>
                  <a:pt x="36" y="130"/>
                </a:lnTo>
                <a:lnTo>
                  <a:pt x="36" y="131"/>
                </a:lnTo>
                <a:lnTo>
                  <a:pt x="36" y="131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3" y="125"/>
                </a:lnTo>
                <a:lnTo>
                  <a:pt x="43" y="125"/>
                </a:lnTo>
                <a:lnTo>
                  <a:pt x="41" y="125"/>
                </a:lnTo>
                <a:lnTo>
                  <a:pt x="41" y="125"/>
                </a:lnTo>
                <a:lnTo>
                  <a:pt x="38" y="119"/>
                </a:lnTo>
                <a:lnTo>
                  <a:pt x="38" y="119"/>
                </a:lnTo>
                <a:lnTo>
                  <a:pt x="36" y="119"/>
                </a:lnTo>
                <a:lnTo>
                  <a:pt x="36" y="119"/>
                </a:lnTo>
                <a:close/>
                <a:moveTo>
                  <a:pt x="182" y="147"/>
                </a:moveTo>
                <a:lnTo>
                  <a:pt x="182" y="147"/>
                </a:lnTo>
                <a:lnTo>
                  <a:pt x="175" y="149"/>
                </a:lnTo>
                <a:lnTo>
                  <a:pt x="175" y="149"/>
                </a:lnTo>
                <a:lnTo>
                  <a:pt x="174" y="158"/>
                </a:lnTo>
                <a:lnTo>
                  <a:pt x="174" y="158"/>
                </a:lnTo>
                <a:lnTo>
                  <a:pt x="182" y="157"/>
                </a:lnTo>
                <a:lnTo>
                  <a:pt x="182" y="157"/>
                </a:lnTo>
                <a:lnTo>
                  <a:pt x="182" y="147"/>
                </a:lnTo>
                <a:lnTo>
                  <a:pt x="182" y="147"/>
                </a:lnTo>
                <a:close/>
                <a:moveTo>
                  <a:pt x="191" y="142"/>
                </a:moveTo>
                <a:lnTo>
                  <a:pt x="191" y="142"/>
                </a:lnTo>
                <a:lnTo>
                  <a:pt x="185" y="146"/>
                </a:lnTo>
                <a:lnTo>
                  <a:pt x="185" y="146"/>
                </a:lnTo>
                <a:lnTo>
                  <a:pt x="185" y="146"/>
                </a:lnTo>
                <a:lnTo>
                  <a:pt x="185" y="146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191" y="153"/>
                </a:lnTo>
                <a:lnTo>
                  <a:pt x="191" y="153"/>
                </a:lnTo>
                <a:lnTo>
                  <a:pt x="191" y="142"/>
                </a:lnTo>
                <a:lnTo>
                  <a:pt x="191" y="142"/>
                </a:lnTo>
                <a:close/>
                <a:moveTo>
                  <a:pt x="185" y="122"/>
                </a:moveTo>
                <a:lnTo>
                  <a:pt x="185" y="122"/>
                </a:lnTo>
                <a:lnTo>
                  <a:pt x="191" y="116"/>
                </a:lnTo>
                <a:lnTo>
                  <a:pt x="191" y="116"/>
                </a:lnTo>
                <a:lnTo>
                  <a:pt x="191" y="116"/>
                </a:lnTo>
                <a:lnTo>
                  <a:pt x="191" y="116"/>
                </a:lnTo>
                <a:lnTo>
                  <a:pt x="191" y="111"/>
                </a:lnTo>
                <a:lnTo>
                  <a:pt x="191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5" y="111"/>
                </a:lnTo>
                <a:lnTo>
                  <a:pt x="185" y="112"/>
                </a:lnTo>
                <a:lnTo>
                  <a:pt x="185" y="112"/>
                </a:lnTo>
                <a:lnTo>
                  <a:pt x="185" y="120"/>
                </a:lnTo>
                <a:lnTo>
                  <a:pt x="185" y="120"/>
                </a:lnTo>
                <a:lnTo>
                  <a:pt x="185" y="122"/>
                </a:lnTo>
                <a:lnTo>
                  <a:pt x="185" y="122"/>
                </a:lnTo>
                <a:close/>
                <a:moveTo>
                  <a:pt x="137" y="379"/>
                </a:moveTo>
                <a:lnTo>
                  <a:pt x="137" y="379"/>
                </a:lnTo>
                <a:lnTo>
                  <a:pt x="137" y="381"/>
                </a:lnTo>
                <a:lnTo>
                  <a:pt x="137" y="381"/>
                </a:lnTo>
                <a:lnTo>
                  <a:pt x="139" y="392"/>
                </a:lnTo>
                <a:lnTo>
                  <a:pt x="139" y="392"/>
                </a:lnTo>
                <a:lnTo>
                  <a:pt x="137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5"/>
                </a:lnTo>
                <a:lnTo>
                  <a:pt x="139" y="395"/>
                </a:lnTo>
                <a:lnTo>
                  <a:pt x="139" y="395"/>
                </a:lnTo>
                <a:lnTo>
                  <a:pt x="139" y="393"/>
                </a:lnTo>
                <a:lnTo>
                  <a:pt x="139" y="392"/>
                </a:lnTo>
                <a:lnTo>
                  <a:pt x="139" y="392"/>
                </a:lnTo>
                <a:lnTo>
                  <a:pt x="139" y="390"/>
                </a:lnTo>
                <a:lnTo>
                  <a:pt x="139" y="390"/>
                </a:lnTo>
                <a:lnTo>
                  <a:pt x="141" y="390"/>
                </a:lnTo>
                <a:lnTo>
                  <a:pt x="141" y="390"/>
                </a:lnTo>
                <a:lnTo>
                  <a:pt x="141" y="392"/>
                </a:lnTo>
                <a:lnTo>
                  <a:pt x="141" y="392"/>
                </a:lnTo>
                <a:lnTo>
                  <a:pt x="141" y="396"/>
                </a:lnTo>
                <a:lnTo>
                  <a:pt x="141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79"/>
                </a:lnTo>
                <a:lnTo>
                  <a:pt x="142" y="379"/>
                </a:lnTo>
                <a:lnTo>
                  <a:pt x="137" y="379"/>
                </a:lnTo>
                <a:lnTo>
                  <a:pt x="137" y="379"/>
                </a:lnTo>
                <a:close/>
                <a:moveTo>
                  <a:pt x="51" y="153"/>
                </a:moveTo>
                <a:lnTo>
                  <a:pt x="51" y="153"/>
                </a:lnTo>
                <a:lnTo>
                  <a:pt x="51" y="155"/>
                </a:lnTo>
                <a:lnTo>
                  <a:pt x="51" y="155"/>
                </a:lnTo>
                <a:lnTo>
                  <a:pt x="52" y="165"/>
                </a:lnTo>
                <a:lnTo>
                  <a:pt x="52" y="165"/>
                </a:lnTo>
                <a:lnTo>
                  <a:pt x="52" y="166"/>
                </a:lnTo>
                <a:lnTo>
                  <a:pt x="52" y="166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8"/>
                </a:lnTo>
                <a:lnTo>
                  <a:pt x="57" y="168"/>
                </a:lnTo>
                <a:lnTo>
                  <a:pt x="57" y="166"/>
                </a:lnTo>
                <a:lnTo>
                  <a:pt x="57" y="166"/>
                </a:lnTo>
                <a:lnTo>
                  <a:pt x="55" y="165"/>
                </a:lnTo>
                <a:lnTo>
                  <a:pt x="57" y="161"/>
                </a:lnTo>
                <a:lnTo>
                  <a:pt x="57" y="161"/>
                </a:lnTo>
                <a:lnTo>
                  <a:pt x="57" y="161"/>
                </a:lnTo>
                <a:lnTo>
                  <a:pt x="57" y="161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1" y="153"/>
                </a:lnTo>
                <a:lnTo>
                  <a:pt x="51" y="153"/>
                </a:lnTo>
                <a:close/>
                <a:moveTo>
                  <a:pt x="118" y="406"/>
                </a:moveTo>
                <a:lnTo>
                  <a:pt x="118" y="406"/>
                </a:lnTo>
                <a:lnTo>
                  <a:pt x="118" y="409"/>
                </a:lnTo>
                <a:lnTo>
                  <a:pt x="118" y="409"/>
                </a:lnTo>
                <a:lnTo>
                  <a:pt x="120" y="420"/>
                </a:lnTo>
                <a:lnTo>
                  <a:pt x="120" y="420"/>
                </a:lnTo>
                <a:lnTo>
                  <a:pt x="125" y="420"/>
                </a:lnTo>
                <a:lnTo>
                  <a:pt x="125" y="420"/>
                </a:lnTo>
                <a:lnTo>
                  <a:pt x="122" y="406"/>
                </a:lnTo>
                <a:lnTo>
                  <a:pt x="122" y="406"/>
                </a:lnTo>
                <a:lnTo>
                  <a:pt x="118" y="406"/>
                </a:lnTo>
                <a:lnTo>
                  <a:pt x="118" y="406"/>
                </a:lnTo>
                <a:close/>
                <a:moveTo>
                  <a:pt x="104" y="419"/>
                </a:moveTo>
                <a:lnTo>
                  <a:pt x="104" y="419"/>
                </a:lnTo>
                <a:lnTo>
                  <a:pt x="111" y="417"/>
                </a:lnTo>
                <a:lnTo>
                  <a:pt x="111" y="417"/>
                </a:lnTo>
                <a:lnTo>
                  <a:pt x="111" y="417"/>
                </a:lnTo>
                <a:lnTo>
                  <a:pt x="111" y="417"/>
                </a:lnTo>
                <a:lnTo>
                  <a:pt x="109" y="409"/>
                </a:lnTo>
                <a:lnTo>
                  <a:pt x="109" y="409"/>
                </a:lnTo>
                <a:lnTo>
                  <a:pt x="107" y="409"/>
                </a:lnTo>
                <a:lnTo>
                  <a:pt x="107" y="409"/>
                </a:lnTo>
                <a:lnTo>
                  <a:pt x="107" y="407"/>
                </a:lnTo>
                <a:lnTo>
                  <a:pt x="107" y="407"/>
                </a:lnTo>
                <a:lnTo>
                  <a:pt x="104" y="409"/>
                </a:lnTo>
                <a:lnTo>
                  <a:pt x="104" y="409"/>
                </a:lnTo>
                <a:lnTo>
                  <a:pt x="103" y="411"/>
                </a:lnTo>
                <a:lnTo>
                  <a:pt x="103" y="411"/>
                </a:lnTo>
                <a:lnTo>
                  <a:pt x="103" y="414"/>
                </a:lnTo>
                <a:lnTo>
                  <a:pt x="104" y="419"/>
                </a:lnTo>
                <a:lnTo>
                  <a:pt x="104" y="419"/>
                </a:lnTo>
                <a:close/>
                <a:moveTo>
                  <a:pt x="29" y="128"/>
                </a:move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38"/>
                </a:lnTo>
                <a:lnTo>
                  <a:pt x="29" y="138"/>
                </a:lnTo>
                <a:lnTo>
                  <a:pt x="29" y="139"/>
                </a:lnTo>
                <a:lnTo>
                  <a:pt x="29" y="139"/>
                </a:lnTo>
                <a:lnTo>
                  <a:pt x="32" y="144"/>
                </a:lnTo>
                <a:lnTo>
                  <a:pt x="32" y="144"/>
                </a:lnTo>
                <a:lnTo>
                  <a:pt x="33" y="144"/>
                </a:lnTo>
                <a:lnTo>
                  <a:pt x="33" y="144"/>
                </a:lnTo>
                <a:lnTo>
                  <a:pt x="33" y="133"/>
                </a:lnTo>
                <a:lnTo>
                  <a:pt x="33" y="133"/>
                </a:lnTo>
                <a:lnTo>
                  <a:pt x="33" y="131"/>
                </a:lnTo>
                <a:lnTo>
                  <a:pt x="33" y="131"/>
                </a:lnTo>
                <a:lnTo>
                  <a:pt x="29" y="128"/>
                </a:lnTo>
                <a:lnTo>
                  <a:pt x="29" y="128"/>
                </a:lnTo>
                <a:close/>
                <a:moveTo>
                  <a:pt x="100" y="174"/>
                </a:moveTo>
                <a:lnTo>
                  <a:pt x="100" y="174"/>
                </a:lnTo>
                <a:lnTo>
                  <a:pt x="95" y="172"/>
                </a:lnTo>
                <a:lnTo>
                  <a:pt x="95" y="172"/>
                </a:lnTo>
                <a:lnTo>
                  <a:pt x="95" y="183"/>
                </a:lnTo>
                <a:lnTo>
                  <a:pt x="95" y="183"/>
                </a:lnTo>
                <a:lnTo>
                  <a:pt x="96" y="188"/>
                </a:lnTo>
                <a:lnTo>
                  <a:pt x="96" y="188"/>
                </a:lnTo>
                <a:lnTo>
                  <a:pt x="98" y="188"/>
                </a:lnTo>
                <a:lnTo>
                  <a:pt x="98" y="188"/>
                </a:lnTo>
                <a:lnTo>
                  <a:pt x="100" y="174"/>
                </a:lnTo>
                <a:lnTo>
                  <a:pt x="100" y="174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6" y="112"/>
                </a:lnTo>
                <a:lnTo>
                  <a:pt x="36" y="112"/>
                </a:lnTo>
                <a:lnTo>
                  <a:pt x="38" y="114"/>
                </a:lnTo>
                <a:lnTo>
                  <a:pt x="38" y="114"/>
                </a:lnTo>
                <a:lnTo>
                  <a:pt x="41" y="120"/>
                </a:lnTo>
                <a:lnTo>
                  <a:pt x="41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11"/>
                </a:lnTo>
                <a:lnTo>
                  <a:pt x="43" y="111"/>
                </a:lnTo>
                <a:lnTo>
                  <a:pt x="41" y="105"/>
                </a:lnTo>
                <a:lnTo>
                  <a:pt x="41" y="105"/>
                </a:lnTo>
                <a:lnTo>
                  <a:pt x="40" y="105"/>
                </a:lnTo>
                <a:lnTo>
                  <a:pt x="40" y="105"/>
                </a:lnTo>
                <a:lnTo>
                  <a:pt x="38" y="108"/>
                </a:lnTo>
                <a:lnTo>
                  <a:pt x="38" y="108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8" y="136"/>
                </a:moveTo>
                <a:lnTo>
                  <a:pt x="218" y="136"/>
                </a:lnTo>
                <a:lnTo>
                  <a:pt x="219" y="136"/>
                </a:lnTo>
                <a:lnTo>
                  <a:pt x="219" y="136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6" y="127"/>
                </a:lnTo>
                <a:lnTo>
                  <a:pt x="226" y="127"/>
                </a:lnTo>
                <a:lnTo>
                  <a:pt x="226" y="124"/>
                </a:lnTo>
                <a:lnTo>
                  <a:pt x="226" y="124"/>
                </a:lnTo>
                <a:lnTo>
                  <a:pt x="226" y="124"/>
                </a:lnTo>
                <a:lnTo>
                  <a:pt x="226" y="124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18" y="136"/>
                </a:lnTo>
                <a:lnTo>
                  <a:pt x="218" y="136"/>
                </a:lnTo>
                <a:close/>
                <a:moveTo>
                  <a:pt x="137" y="54"/>
                </a:moveTo>
                <a:lnTo>
                  <a:pt x="137" y="54"/>
                </a:lnTo>
                <a:lnTo>
                  <a:pt x="137" y="54"/>
                </a:lnTo>
                <a:lnTo>
                  <a:pt x="137" y="54"/>
                </a:lnTo>
                <a:lnTo>
                  <a:pt x="136" y="57"/>
                </a:lnTo>
                <a:lnTo>
                  <a:pt x="136" y="57"/>
                </a:lnTo>
                <a:lnTo>
                  <a:pt x="136" y="60"/>
                </a:lnTo>
                <a:lnTo>
                  <a:pt x="136" y="60"/>
                </a:lnTo>
                <a:lnTo>
                  <a:pt x="134" y="64"/>
                </a:lnTo>
                <a:lnTo>
                  <a:pt x="134" y="64"/>
                </a:lnTo>
                <a:lnTo>
                  <a:pt x="137" y="64"/>
                </a:lnTo>
                <a:lnTo>
                  <a:pt x="141" y="64"/>
                </a:lnTo>
                <a:lnTo>
                  <a:pt x="141" y="64"/>
                </a:lnTo>
                <a:lnTo>
                  <a:pt x="142" y="62"/>
                </a:lnTo>
                <a:lnTo>
                  <a:pt x="142" y="62"/>
                </a:lnTo>
                <a:lnTo>
                  <a:pt x="144" y="57"/>
                </a:lnTo>
                <a:lnTo>
                  <a:pt x="144" y="57"/>
                </a:lnTo>
                <a:lnTo>
                  <a:pt x="145" y="57"/>
                </a:lnTo>
                <a:lnTo>
                  <a:pt x="145" y="57"/>
                </a:lnTo>
                <a:lnTo>
                  <a:pt x="142" y="57"/>
                </a:lnTo>
                <a:lnTo>
                  <a:pt x="142" y="57"/>
                </a:lnTo>
                <a:lnTo>
                  <a:pt x="139" y="57"/>
                </a:lnTo>
                <a:lnTo>
                  <a:pt x="137" y="56"/>
                </a:lnTo>
                <a:lnTo>
                  <a:pt x="137" y="56"/>
                </a:lnTo>
                <a:lnTo>
                  <a:pt x="137" y="54"/>
                </a:lnTo>
                <a:lnTo>
                  <a:pt x="137" y="54"/>
                </a:lnTo>
                <a:close/>
                <a:moveTo>
                  <a:pt x="84" y="158"/>
                </a:moveTo>
                <a:lnTo>
                  <a:pt x="84" y="158"/>
                </a:lnTo>
                <a:lnTo>
                  <a:pt x="81" y="157"/>
                </a:lnTo>
                <a:lnTo>
                  <a:pt x="81" y="157"/>
                </a:lnTo>
                <a:lnTo>
                  <a:pt x="77" y="157"/>
                </a:lnTo>
                <a:lnTo>
                  <a:pt x="77" y="157"/>
                </a:lnTo>
                <a:lnTo>
                  <a:pt x="77" y="165"/>
                </a:lnTo>
                <a:lnTo>
                  <a:pt x="77" y="165"/>
                </a:lnTo>
                <a:lnTo>
                  <a:pt x="84" y="166"/>
                </a:lnTo>
                <a:lnTo>
                  <a:pt x="84" y="166"/>
                </a:lnTo>
                <a:lnTo>
                  <a:pt x="84" y="158"/>
                </a:lnTo>
                <a:lnTo>
                  <a:pt x="84" y="158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5" y="142"/>
                </a:lnTo>
                <a:lnTo>
                  <a:pt x="205" y="142"/>
                </a:lnTo>
                <a:lnTo>
                  <a:pt x="202" y="141"/>
                </a:lnTo>
                <a:lnTo>
                  <a:pt x="202" y="138"/>
                </a:lnTo>
                <a:lnTo>
                  <a:pt x="202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9"/>
                </a:lnTo>
                <a:lnTo>
                  <a:pt x="200" y="147"/>
                </a:lnTo>
                <a:lnTo>
                  <a:pt x="200" y="147"/>
                </a:lnTo>
                <a:lnTo>
                  <a:pt x="200" y="149"/>
                </a:lnTo>
                <a:lnTo>
                  <a:pt x="200" y="149"/>
                </a:lnTo>
                <a:lnTo>
                  <a:pt x="207" y="147"/>
                </a:lnTo>
                <a:lnTo>
                  <a:pt x="207" y="147"/>
                </a:lnTo>
                <a:lnTo>
                  <a:pt x="207" y="147"/>
                </a:lnTo>
                <a:lnTo>
                  <a:pt x="207" y="147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91" y="131"/>
                </a:moveTo>
                <a:lnTo>
                  <a:pt x="191" y="131"/>
                </a:lnTo>
                <a:lnTo>
                  <a:pt x="185" y="135"/>
                </a:lnTo>
                <a:lnTo>
                  <a:pt x="185" y="135"/>
                </a:lnTo>
                <a:lnTo>
                  <a:pt x="185" y="136"/>
                </a:lnTo>
                <a:lnTo>
                  <a:pt x="185" y="136"/>
                </a:lnTo>
                <a:lnTo>
                  <a:pt x="185" y="139"/>
                </a:lnTo>
                <a:lnTo>
                  <a:pt x="185" y="139"/>
                </a:lnTo>
                <a:lnTo>
                  <a:pt x="185" y="142"/>
                </a:lnTo>
                <a:lnTo>
                  <a:pt x="185" y="142"/>
                </a:lnTo>
                <a:lnTo>
                  <a:pt x="191" y="139"/>
                </a:lnTo>
                <a:lnTo>
                  <a:pt x="191" y="139"/>
                </a:lnTo>
                <a:lnTo>
                  <a:pt x="191" y="131"/>
                </a:lnTo>
                <a:lnTo>
                  <a:pt x="191" y="131"/>
                </a:lnTo>
                <a:close/>
                <a:moveTo>
                  <a:pt x="159" y="422"/>
                </a:moveTo>
                <a:lnTo>
                  <a:pt x="159" y="422"/>
                </a:lnTo>
                <a:lnTo>
                  <a:pt x="158" y="422"/>
                </a:lnTo>
                <a:lnTo>
                  <a:pt x="158" y="422"/>
                </a:lnTo>
                <a:lnTo>
                  <a:pt x="156" y="422"/>
                </a:lnTo>
                <a:lnTo>
                  <a:pt x="156" y="420"/>
                </a:lnTo>
                <a:lnTo>
                  <a:pt x="156" y="420"/>
                </a:lnTo>
                <a:lnTo>
                  <a:pt x="156" y="419"/>
                </a:lnTo>
                <a:lnTo>
                  <a:pt x="156" y="419"/>
                </a:lnTo>
                <a:lnTo>
                  <a:pt x="156" y="417"/>
                </a:lnTo>
                <a:lnTo>
                  <a:pt x="156" y="417"/>
                </a:lnTo>
                <a:lnTo>
                  <a:pt x="155" y="411"/>
                </a:lnTo>
                <a:lnTo>
                  <a:pt x="155" y="411"/>
                </a:lnTo>
                <a:lnTo>
                  <a:pt x="152" y="411"/>
                </a:lnTo>
                <a:lnTo>
                  <a:pt x="152" y="411"/>
                </a:lnTo>
                <a:lnTo>
                  <a:pt x="153" y="417"/>
                </a:lnTo>
                <a:lnTo>
                  <a:pt x="155" y="425"/>
                </a:lnTo>
                <a:lnTo>
                  <a:pt x="155" y="425"/>
                </a:lnTo>
                <a:lnTo>
                  <a:pt x="159" y="423"/>
                </a:lnTo>
                <a:lnTo>
                  <a:pt x="159" y="423"/>
                </a:lnTo>
                <a:lnTo>
                  <a:pt x="159" y="422"/>
                </a:lnTo>
                <a:lnTo>
                  <a:pt x="159" y="422"/>
                </a:lnTo>
                <a:close/>
                <a:moveTo>
                  <a:pt x="115" y="406"/>
                </a:moveTo>
                <a:lnTo>
                  <a:pt x="115" y="406"/>
                </a:lnTo>
                <a:lnTo>
                  <a:pt x="111" y="407"/>
                </a:lnTo>
                <a:lnTo>
                  <a:pt x="111" y="407"/>
                </a:lnTo>
                <a:lnTo>
                  <a:pt x="111" y="411"/>
                </a:lnTo>
                <a:lnTo>
                  <a:pt x="111" y="411"/>
                </a:lnTo>
                <a:lnTo>
                  <a:pt x="112" y="417"/>
                </a:lnTo>
                <a:lnTo>
                  <a:pt x="112" y="417"/>
                </a:lnTo>
                <a:lnTo>
                  <a:pt x="112" y="417"/>
                </a:lnTo>
                <a:lnTo>
                  <a:pt x="112" y="417"/>
                </a:lnTo>
                <a:lnTo>
                  <a:pt x="117" y="417"/>
                </a:lnTo>
                <a:lnTo>
                  <a:pt x="117" y="417"/>
                </a:lnTo>
                <a:lnTo>
                  <a:pt x="115" y="406"/>
                </a:lnTo>
                <a:lnTo>
                  <a:pt x="115" y="406"/>
                </a:lnTo>
                <a:close/>
                <a:moveTo>
                  <a:pt x="66" y="160"/>
                </a:moveTo>
                <a:lnTo>
                  <a:pt x="66" y="160"/>
                </a:lnTo>
                <a:lnTo>
                  <a:pt x="66" y="152"/>
                </a:lnTo>
                <a:lnTo>
                  <a:pt x="66" y="152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65" y="160"/>
                </a:lnTo>
                <a:lnTo>
                  <a:pt x="65" y="160"/>
                </a:lnTo>
                <a:lnTo>
                  <a:pt x="66" y="160"/>
                </a:lnTo>
                <a:lnTo>
                  <a:pt x="66" y="160"/>
                </a:lnTo>
                <a:close/>
                <a:moveTo>
                  <a:pt x="70" y="428"/>
                </a:moveTo>
                <a:lnTo>
                  <a:pt x="70" y="428"/>
                </a:lnTo>
                <a:lnTo>
                  <a:pt x="71" y="426"/>
                </a:lnTo>
                <a:lnTo>
                  <a:pt x="71" y="426"/>
                </a:lnTo>
                <a:lnTo>
                  <a:pt x="81" y="420"/>
                </a:lnTo>
                <a:lnTo>
                  <a:pt x="81" y="420"/>
                </a:lnTo>
                <a:lnTo>
                  <a:pt x="92" y="414"/>
                </a:lnTo>
                <a:lnTo>
                  <a:pt x="92" y="414"/>
                </a:lnTo>
                <a:lnTo>
                  <a:pt x="93" y="411"/>
                </a:lnTo>
                <a:lnTo>
                  <a:pt x="93" y="411"/>
                </a:lnTo>
                <a:lnTo>
                  <a:pt x="88" y="412"/>
                </a:lnTo>
                <a:lnTo>
                  <a:pt x="88" y="412"/>
                </a:lnTo>
                <a:lnTo>
                  <a:pt x="87" y="414"/>
                </a:lnTo>
                <a:lnTo>
                  <a:pt x="87" y="414"/>
                </a:lnTo>
                <a:lnTo>
                  <a:pt x="73" y="423"/>
                </a:lnTo>
                <a:lnTo>
                  <a:pt x="73" y="423"/>
                </a:lnTo>
                <a:lnTo>
                  <a:pt x="70" y="428"/>
                </a:lnTo>
                <a:lnTo>
                  <a:pt x="70" y="428"/>
                </a:lnTo>
                <a:close/>
                <a:moveTo>
                  <a:pt x="128" y="243"/>
                </a:moveTo>
                <a:lnTo>
                  <a:pt x="128" y="243"/>
                </a:lnTo>
                <a:lnTo>
                  <a:pt x="128" y="243"/>
                </a:lnTo>
                <a:lnTo>
                  <a:pt x="126" y="245"/>
                </a:lnTo>
                <a:lnTo>
                  <a:pt x="126" y="245"/>
                </a:lnTo>
                <a:lnTo>
                  <a:pt x="126" y="262"/>
                </a:lnTo>
                <a:lnTo>
                  <a:pt x="126" y="262"/>
                </a:lnTo>
                <a:lnTo>
                  <a:pt x="128" y="275"/>
                </a:lnTo>
                <a:lnTo>
                  <a:pt x="128" y="275"/>
                </a:lnTo>
                <a:lnTo>
                  <a:pt x="128" y="275"/>
                </a:lnTo>
                <a:lnTo>
                  <a:pt x="128" y="275"/>
                </a:lnTo>
                <a:lnTo>
                  <a:pt x="129" y="275"/>
                </a:lnTo>
                <a:lnTo>
                  <a:pt x="129" y="275"/>
                </a:lnTo>
                <a:lnTo>
                  <a:pt x="128" y="243"/>
                </a:lnTo>
                <a:lnTo>
                  <a:pt x="128" y="243"/>
                </a:lnTo>
                <a:close/>
                <a:moveTo>
                  <a:pt x="57" y="144"/>
                </a:moveTo>
                <a:lnTo>
                  <a:pt x="57" y="144"/>
                </a:lnTo>
                <a:lnTo>
                  <a:pt x="57" y="144"/>
                </a:lnTo>
                <a:lnTo>
                  <a:pt x="57" y="144"/>
                </a:lnTo>
                <a:lnTo>
                  <a:pt x="57" y="138"/>
                </a:lnTo>
                <a:lnTo>
                  <a:pt x="57" y="138"/>
                </a:lnTo>
                <a:lnTo>
                  <a:pt x="57" y="136"/>
                </a:lnTo>
                <a:lnTo>
                  <a:pt x="57" y="136"/>
                </a:lnTo>
                <a:lnTo>
                  <a:pt x="52" y="133"/>
                </a:lnTo>
                <a:lnTo>
                  <a:pt x="52" y="133"/>
                </a:lnTo>
                <a:lnTo>
                  <a:pt x="51" y="133"/>
                </a:lnTo>
                <a:lnTo>
                  <a:pt x="51" y="133"/>
                </a:lnTo>
                <a:lnTo>
                  <a:pt x="51" y="141"/>
                </a:lnTo>
                <a:lnTo>
                  <a:pt x="51" y="141"/>
                </a:lnTo>
                <a:lnTo>
                  <a:pt x="52" y="141"/>
                </a:lnTo>
                <a:lnTo>
                  <a:pt x="52" y="141"/>
                </a:lnTo>
                <a:lnTo>
                  <a:pt x="55" y="142"/>
                </a:lnTo>
                <a:lnTo>
                  <a:pt x="55" y="142"/>
                </a:lnTo>
                <a:lnTo>
                  <a:pt x="57" y="144"/>
                </a:lnTo>
                <a:lnTo>
                  <a:pt x="57" y="144"/>
                </a:lnTo>
                <a:close/>
                <a:moveTo>
                  <a:pt x="57" y="116"/>
                </a:moveTo>
                <a:lnTo>
                  <a:pt x="57" y="116"/>
                </a:lnTo>
                <a:lnTo>
                  <a:pt x="58" y="116"/>
                </a:lnTo>
                <a:lnTo>
                  <a:pt x="58" y="116"/>
                </a:lnTo>
                <a:lnTo>
                  <a:pt x="57" y="109"/>
                </a:lnTo>
                <a:lnTo>
                  <a:pt x="57" y="109"/>
                </a:lnTo>
                <a:lnTo>
                  <a:pt x="57" y="106"/>
                </a:lnTo>
                <a:lnTo>
                  <a:pt x="57" y="106"/>
                </a:lnTo>
                <a:lnTo>
                  <a:pt x="55" y="105"/>
                </a:lnTo>
                <a:lnTo>
                  <a:pt x="55" y="105"/>
                </a:lnTo>
                <a:lnTo>
                  <a:pt x="52" y="105"/>
                </a:lnTo>
                <a:lnTo>
                  <a:pt x="52" y="105"/>
                </a:lnTo>
                <a:lnTo>
                  <a:pt x="52" y="106"/>
                </a:lnTo>
                <a:lnTo>
                  <a:pt x="52" y="106"/>
                </a:lnTo>
                <a:lnTo>
                  <a:pt x="52" y="111"/>
                </a:lnTo>
                <a:lnTo>
                  <a:pt x="52" y="111"/>
                </a:lnTo>
                <a:lnTo>
                  <a:pt x="54" y="112"/>
                </a:lnTo>
                <a:lnTo>
                  <a:pt x="54" y="112"/>
                </a:lnTo>
                <a:lnTo>
                  <a:pt x="57" y="116"/>
                </a:lnTo>
                <a:lnTo>
                  <a:pt x="57" y="116"/>
                </a:lnTo>
                <a:close/>
                <a:moveTo>
                  <a:pt x="92" y="169"/>
                </a:moveTo>
                <a:lnTo>
                  <a:pt x="92" y="169"/>
                </a:lnTo>
                <a:lnTo>
                  <a:pt x="92" y="161"/>
                </a:lnTo>
                <a:lnTo>
                  <a:pt x="92" y="161"/>
                </a:lnTo>
                <a:lnTo>
                  <a:pt x="85" y="160"/>
                </a:lnTo>
                <a:lnTo>
                  <a:pt x="85" y="160"/>
                </a:lnTo>
                <a:lnTo>
                  <a:pt x="85" y="168"/>
                </a:lnTo>
                <a:lnTo>
                  <a:pt x="85" y="168"/>
                </a:lnTo>
                <a:lnTo>
                  <a:pt x="92" y="169"/>
                </a:lnTo>
                <a:lnTo>
                  <a:pt x="92" y="169"/>
                </a:lnTo>
                <a:close/>
                <a:moveTo>
                  <a:pt x="194" y="141"/>
                </a:moveTo>
                <a:lnTo>
                  <a:pt x="194" y="141"/>
                </a:lnTo>
                <a:lnTo>
                  <a:pt x="193" y="153"/>
                </a:lnTo>
                <a:lnTo>
                  <a:pt x="193" y="153"/>
                </a:lnTo>
                <a:lnTo>
                  <a:pt x="197" y="152"/>
                </a:lnTo>
                <a:lnTo>
                  <a:pt x="197" y="152"/>
                </a:lnTo>
                <a:lnTo>
                  <a:pt x="197" y="139"/>
                </a:lnTo>
                <a:lnTo>
                  <a:pt x="197" y="139"/>
                </a:lnTo>
                <a:lnTo>
                  <a:pt x="194" y="141"/>
                </a:lnTo>
                <a:lnTo>
                  <a:pt x="194" y="141"/>
                </a:lnTo>
                <a:close/>
                <a:moveTo>
                  <a:pt x="51" y="144"/>
                </a:moveTo>
                <a:lnTo>
                  <a:pt x="51" y="144"/>
                </a:lnTo>
                <a:lnTo>
                  <a:pt x="51" y="150"/>
                </a:lnTo>
                <a:lnTo>
                  <a:pt x="51" y="150"/>
                </a:lnTo>
                <a:lnTo>
                  <a:pt x="52" y="150"/>
                </a:lnTo>
                <a:lnTo>
                  <a:pt x="52" y="150"/>
                </a:lnTo>
                <a:lnTo>
                  <a:pt x="57" y="155"/>
                </a:lnTo>
                <a:lnTo>
                  <a:pt x="57" y="155"/>
                </a:lnTo>
                <a:lnTo>
                  <a:pt x="57" y="155"/>
                </a:lnTo>
                <a:lnTo>
                  <a:pt x="57" y="155"/>
                </a:lnTo>
                <a:lnTo>
                  <a:pt x="57" y="149"/>
                </a:lnTo>
                <a:lnTo>
                  <a:pt x="57" y="149"/>
                </a:lnTo>
                <a:lnTo>
                  <a:pt x="57" y="147"/>
                </a:lnTo>
                <a:lnTo>
                  <a:pt x="57" y="147"/>
                </a:lnTo>
                <a:lnTo>
                  <a:pt x="54" y="146"/>
                </a:lnTo>
                <a:lnTo>
                  <a:pt x="54" y="146"/>
                </a:lnTo>
                <a:lnTo>
                  <a:pt x="51" y="144"/>
                </a:lnTo>
                <a:lnTo>
                  <a:pt x="51" y="144"/>
                </a:lnTo>
                <a:close/>
                <a:moveTo>
                  <a:pt x="19" y="119"/>
                </a:moveTo>
                <a:lnTo>
                  <a:pt x="19" y="119"/>
                </a:lnTo>
                <a:lnTo>
                  <a:pt x="19" y="125"/>
                </a:lnTo>
                <a:lnTo>
                  <a:pt x="19" y="125"/>
                </a:lnTo>
                <a:lnTo>
                  <a:pt x="21" y="125"/>
                </a:lnTo>
                <a:lnTo>
                  <a:pt x="21" y="125"/>
                </a:lnTo>
                <a:lnTo>
                  <a:pt x="25" y="133"/>
                </a:lnTo>
                <a:lnTo>
                  <a:pt x="25" y="133"/>
                </a:lnTo>
                <a:lnTo>
                  <a:pt x="25" y="133"/>
                </a:lnTo>
                <a:lnTo>
                  <a:pt x="25" y="133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1" y="120"/>
                </a:lnTo>
                <a:lnTo>
                  <a:pt x="21" y="120"/>
                </a:lnTo>
                <a:lnTo>
                  <a:pt x="19" y="119"/>
                </a:lnTo>
                <a:lnTo>
                  <a:pt x="19" y="119"/>
                </a:lnTo>
                <a:close/>
                <a:moveTo>
                  <a:pt x="170" y="158"/>
                </a:moveTo>
                <a:lnTo>
                  <a:pt x="170" y="158"/>
                </a:lnTo>
                <a:lnTo>
                  <a:pt x="172" y="150"/>
                </a:lnTo>
                <a:lnTo>
                  <a:pt x="172" y="150"/>
                </a:lnTo>
                <a:lnTo>
                  <a:pt x="170" y="150"/>
                </a:lnTo>
                <a:lnTo>
                  <a:pt x="170" y="150"/>
                </a:lnTo>
                <a:lnTo>
                  <a:pt x="169" y="150"/>
                </a:lnTo>
                <a:lnTo>
                  <a:pt x="167" y="150"/>
                </a:lnTo>
                <a:lnTo>
                  <a:pt x="167" y="150"/>
                </a:lnTo>
                <a:lnTo>
                  <a:pt x="166" y="149"/>
                </a:lnTo>
                <a:lnTo>
                  <a:pt x="166" y="149"/>
                </a:lnTo>
                <a:lnTo>
                  <a:pt x="166" y="160"/>
                </a:lnTo>
                <a:lnTo>
                  <a:pt x="166" y="160"/>
                </a:lnTo>
                <a:lnTo>
                  <a:pt x="170" y="158"/>
                </a:lnTo>
                <a:lnTo>
                  <a:pt x="170" y="158"/>
                </a:lnTo>
                <a:close/>
                <a:moveTo>
                  <a:pt x="309" y="89"/>
                </a:moveTo>
                <a:lnTo>
                  <a:pt x="309" y="89"/>
                </a:lnTo>
                <a:lnTo>
                  <a:pt x="306" y="92"/>
                </a:lnTo>
                <a:lnTo>
                  <a:pt x="306" y="92"/>
                </a:lnTo>
                <a:lnTo>
                  <a:pt x="305" y="94"/>
                </a:lnTo>
                <a:lnTo>
                  <a:pt x="305" y="94"/>
                </a:lnTo>
                <a:lnTo>
                  <a:pt x="305" y="97"/>
                </a:lnTo>
                <a:lnTo>
                  <a:pt x="305" y="97"/>
                </a:lnTo>
                <a:lnTo>
                  <a:pt x="305" y="103"/>
                </a:lnTo>
                <a:lnTo>
                  <a:pt x="305" y="103"/>
                </a:lnTo>
                <a:lnTo>
                  <a:pt x="305" y="105"/>
                </a:lnTo>
                <a:lnTo>
                  <a:pt x="305" y="105"/>
                </a:lnTo>
                <a:lnTo>
                  <a:pt x="306" y="103"/>
                </a:lnTo>
                <a:lnTo>
                  <a:pt x="306" y="103"/>
                </a:lnTo>
                <a:lnTo>
                  <a:pt x="308" y="101"/>
                </a:lnTo>
                <a:lnTo>
                  <a:pt x="308" y="101"/>
                </a:lnTo>
                <a:lnTo>
                  <a:pt x="309" y="95"/>
                </a:lnTo>
                <a:lnTo>
                  <a:pt x="309" y="89"/>
                </a:lnTo>
                <a:lnTo>
                  <a:pt x="309" y="89"/>
                </a:lnTo>
                <a:lnTo>
                  <a:pt x="309" y="89"/>
                </a:lnTo>
                <a:lnTo>
                  <a:pt x="309" y="89"/>
                </a:lnTo>
                <a:close/>
                <a:moveTo>
                  <a:pt x="251" y="177"/>
                </a:moveTo>
                <a:lnTo>
                  <a:pt x="251" y="177"/>
                </a:lnTo>
                <a:lnTo>
                  <a:pt x="245" y="179"/>
                </a:lnTo>
                <a:lnTo>
                  <a:pt x="245" y="179"/>
                </a:lnTo>
                <a:lnTo>
                  <a:pt x="243" y="180"/>
                </a:lnTo>
                <a:lnTo>
                  <a:pt x="243" y="180"/>
                </a:lnTo>
                <a:lnTo>
                  <a:pt x="240" y="185"/>
                </a:lnTo>
                <a:lnTo>
                  <a:pt x="240" y="185"/>
                </a:lnTo>
                <a:lnTo>
                  <a:pt x="237" y="190"/>
                </a:lnTo>
                <a:lnTo>
                  <a:pt x="237" y="190"/>
                </a:lnTo>
                <a:lnTo>
                  <a:pt x="240" y="188"/>
                </a:lnTo>
                <a:lnTo>
                  <a:pt x="240" y="188"/>
                </a:lnTo>
                <a:lnTo>
                  <a:pt x="240" y="188"/>
                </a:lnTo>
                <a:lnTo>
                  <a:pt x="240" y="188"/>
                </a:lnTo>
                <a:lnTo>
                  <a:pt x="245" y="183"/>
                </a:lnTo>
                <a:lnTo>
                  <a:pt x="245" y="183"/>
                </a:lnTo>
                <a:lnTo>
                  <a:pt x="251" y="179"/>
                </a:lnTo>
                <a:lnTo>
                  <a:pt x="251" y="179"/>
                </a:lnTo>
                <a:lnTo>
                  <a:pt x="251" y="177"/>
                </a:lnTo>
                <a:lnTo>
                  <a:pt x="251" y="177"/>
                </a:lnTo>
                <a:close/>
                <a:moveTo>
                  <a:pt x="193" y="34"/>
                </a:moveTo>
                <a:lnTo>
                  <a:pt x="193" y="34"/>
                </a:lnTo>
                <a:lnTo>
                  <a:pt x="197" y="29"/>
                </a:lnTo>
                <a:lnTo>
                  <a:pt x="197" y="29"/>
                </a:lnTo>
                <a:lnTo>
                  <a:pt x="199" y="27"/>
                </a:lnTo>
                <a:lnTo>
                  <a:pt x="199" y="27"/>
                </a:lnTo>
                <a:lnTo>
                  <a:pt x="197" y="26"/>
                </a:lnTo>
                <a:lnTo>
                  <a:pt x="196" y="24"/>
                </a:lnTo>
                <a:lnTo>
                  <a:pt x="196" y="24"/>
                </a:lnTo>
                <a:lnTo>
                  <a:pt x="191" y="27"/>
                </a:lnTo>
                <a:lnTo>
                  <a:pt x="191" y="27"/>
                </a:lnTo>
                <a:lnTo>
                  <a:pt x="191" y="30"/>
                </a:lnTo>
                <a:lnTo>
                  <a:pt x="191" y="34"/>
                </a:lnTo>
                <a:lnTo>
                  <a:pt x="191" y="34"/>
                </a:lnTo>
                <a:lnTo>
                  <a:pt x="193" y="34"/>
                </a:lnTo>
                <a:lnTo>
                  <a:pt x="193" y="34"/>
                </a:lnTo>
                <a:close/>
                <a:moveTo>
                  <a:pt x="47" y="161"/>
                </a:moveTo>
                <a:lnTo>
                  <a:pt x="47" y="161"/>
                </a:lnTo>
                <a:lnTo>
                  <a:pt x="47" y="160"/>
                </a:lnTo>
                <a:lnTo>
                  <a:pt x="47" y="160"/>
                </a:lnTo>
                <a:lnTo>
                  <a:pt x="49" y="153"/>
                </a:lnTo>
                <a:lnTo>
                  <a:pt x="49" y="153"/>
                </a:lnTo>
                <a:lnTo>
                  <a:pt x="47" y="152"/>
                </a:lnTo>
                <a:lnTo>
                  <a:pt x="47" y="150"/>
                </a:lnTo>
                <a:lnTo>
                  <a:pt x="47" y="150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3" y="157"/>
                </a:lnTo>
                <a:lnTo>
                  <a:pt x="43" y="157"/>
                </a:lnTo>
                <a:lnTo>
                  <a:pt x="44" y="157"/>
                </a:lnTo>
                <a:lnTo>
                  <a:pt x="44" y="157"/>
                </a:lnTo>
                <a:lnTo>
                  <a:pt x="47" y="161"/>
                </a:lnTo>
                <a:lnTo>
                  <a:pt x="47" y="161"/>
                </a:lnTo>
                <a:close/>
                <a:moveTo>
                  <a:pt x="237" y="120"/>
                </a:move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41" y="116"/>
                </a:lnTo>
                <a:lnTo>
                  <a:pt x="241" y="116"/>
                </a:lnTo>
                <a:lnTo>
                  <a:pt x="243" y="114"/>
                </a:lnTo>
                <a:lnTo>
                  <a:pt x="243" y="111"/>
                </a:lnTo>
                <a:lnTo>
                  <a:pt x="243" y="111"/>
                </a:lnTo>
                <a:lnTo>
                  <a:pt x="243" y="108"/>
                </a:lnTo>
                <a:lnTo>
                  <a:pt x="243" y="108"/>
                </a:lnTo>
                <a:lnTo>
                  <a:pt x="241" y="108"/>
                </a:lnTo>
                <a:lnTo>
                  <a:pt x="241" y="108"/>
                </a:lnTo>
                <a:lnTo>
                  <a:pt x="240" y="111"/>
                </a:lnTo>
                <a:lnTo>
                  <a:pt x="240" y="111"/>
                </a:lnTo>
                <a:lnTo>
                  <a:pt x="238" y="112"/>
                </a:lnTo>
                <a:lnTo>
                  <a:pt x="238" y="112"/>
                </a:lnTo>
                <a:lnTo>
                  <a:pt x="237" y="114"/>
                </a:lnTo>
                <a:lnTo>
                  <a:pt x="237" y="117"/>
                </a:lnTo>
                <a:lnTo>
                  <a:pt x="237" y="117"/>
                </a:lnTo>
                <a:lnTo>
                  <a:pt x="237" y="120"/>
                </a:lnTo>
                <a:lnTo>
                  <a:pt x="237" y="120"/>
                </a:lnTo>
                <a:close/>
                <a:moveTo>
                  <a:pt x="57" y="130"/>
                </a:moveTo>
                <a:lnTo>
                  <a:pt x="57" y="130"/>
                </a:lnTo>
                <a:lnTo>
                  <a:pt x="58" y="130"/>
                </a:lnTo>
                <a:lnTo>
                  <a:pt x="58" y="130"/>
                </a:lnTo>
                <a:lnTo>
                  <a:pt x="58" y="124"/>
                </a:lnTo>
                <a:lnTo>
                  <a:pt x="58" y="124"/>
                </a:lnTo>
                <a:lnTo>
                  <a:pt x="57" y="122"/>
                </a:lnTo>
                <a:lnTo>
                  <a:pt x="57" y="122"/>
                </a:lnTo>
                <a:lnTo>
                  <a:pt x="54" y="119"/>
                </a:lnTo>
                <a:lnTo>
                  <a:pt x="54" y="119"/>
                </a:lnTo>
                <a:lnTo>
                  <a:pt x="52" y="117"/>
                </a:lnTo>
                <a:lnTo>
                  <a:pt x="52" y="117"/>
                </a:lnTo>
                <a:lnTo>
                  <a:pt x="52" y="119"/>
                </a:lnTo>
                <a:lnTo>
                  <a:pt x="52" y="119"/>
                </a:lnTo>
                <a:lnTo>
                  <a:pt x="52" y="124"/>
                </a:lnTo>
                <a:lnTo>
                  <a:pt x="52" y="124"/>
                </a:lnTo>
                <a:lnTo>
                  <a:pt x="52" y="125"/>
                </a:lnTo>
                <a:lnTo>
                  <a:pt x="52" y="125"/>
                </a:lnTo>
                <a:lnTo>
                  <a:pt x="57" y="130"/>
                </a:lnTo>
                <a:lnTo>
                  <a:pt x="57" y="130"/>
                </a:lnTo>
                <a:lnTo>
                  <a:pt x="57" y="130"/>
                </a:lnTo>
                <a:lnTo>
                  <a:pt x="57" y="130"/>
                </a:lnTo>
                <a:close/>
                <a:moveTo>
                  <a:pt x="128" y="171"/>
                </a:moveTo>
                <a:lnTo>
                  <a:pt x="128" y="171"/>
                </a:lnTo>
                <a:lnTo>
                  <a:pt x="125" y="169"/>
                </a:lnTo>
                <a:lnTo>
                  <a:pt x="120" y="171"/>
                </a:lnTo>
                <a:lnTo>
                  <a:pt x="120" y="171"/>
                </a:lnTo>
                <a:lnTo>
                  <a:pt x="120" y="176"/>
                </a:lnTo>
                <a:lnTo>
                  <a:pt x="120" y="176"/>
                </a:lnTo>
                <a:lnTo>
                  <a:pt x="128" y="176"/>
                </a:lnTo>
                <a:lnTo>
                  <a:pt x="128" y="176"/>
                </a:lnTo>
                <a:lnTo>
                  <a:pt x="128" y="171"/>
                </a:lnTo>
                <a:lnTo>
                  <a:pt x="128" y="171"/>
                </a:lnTo>
                <a:close/>
                <a:moveTo>
                  <a:pt x="131" y="243"/>
                </a:move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75"/>
                </a:lnTo>
                <a:lnTo>
                  <a:pt x="131" y="275"/>
                </a:lnTo>
                <a:lnTo>
                  <a:pt x="133" y="277"/>
                </a:lnTo>
                <a:lnTo>
                  <a:pt x="133" y="277"/>
                </a:lnTo>
                <a:lnTo>
                  <a:pt x="133" y="275"/>
                </a:lnTo>
                <a:lnTo>
                  <a:pt x="133" y="275"/>
                </a:lnTo>
                <a:lnTo>
                  <a:pt x="133" y="269"/>
                </a:lnTo>
                <a:lnTo>
                  <a:pt x="133" y="269"/>
                </a:lnTo>
                <a:lnTo>
                  <a:pt x="133" y="248"/>
                </a:lnTo>
                <a:lnTo>
                  <a:pt x="133" y="248"/>
                </a:lnTo>
                <a:lnTo>
                  <a:pt x="131" y="243"/>
                </a:lnTo>
                <a:lnTo>
                  <a:pt x="131" y="243"/>
                </a:lnTo>
                <a:close/>
                <a:moveTo>
                  <a:pt x="95" y="265"/>
                </a:moveTo>
                <a:lnTo>
                  <a:pt x="95" y="265"/>
                </a:lnTo>
                <a:lnTo>
                  <a:pt x="95" y="270"/>
                </a:lnTo>
                <a:lnTo>
                  <a:pt x="95" y="270"/>
                </a:lnTo>
                <a:lnTo>
                  <a:pt x="96" y="277"/>
                </a:lnTo>
                <a:lnTo>
                  <a:pt x="101" y="281"/>
                </a:lnTo>
                <a:lnTo>
                  <a:pt x="101" y="281"/>
                </a:lnTo>
                <a:lnTo>
                  <a:pt x="104" y="283"/>
                </a:lnTo>
                <a:lnTo>
                  <a:pt x="104" y="283"/>
                </a:lnTo>
                <a:lnTo>
                  <a:pt x="106" y="283"/>
                </a:lnTo>
                <a:lnTo>
                  <a:pt x="106" y="283"/>
                </a:lnTo>
                <a:lnTo>
                  <a:pt x="106" y="283"/>
                </a:lnTo>
                <a:lnTo>
                  <a:pt x="103" y="280"/>
                </a:lnTo>
                <a:lnTo>
                  <a:pt x="103" y="280"/>
                </a:lnTo>
                <a:lnTo>
                  <a:pt x="100" y="275"/>
                </a:lnTo>
                <a:lnTo>
                  <a:pt x="96" y="270"/>
                </a:lnTo>
                <a:lnTo>
                  <a:pt x="96" y="270"/>
                </a:lnTo>
                <a:lnTo>
                  <a:pt x="96" y="269"/>
                </a:lnTo>
                <a:lnTo>
                  <a:pt x="96" y="269"/>
                </a:lnTo>
                <a:lnTo>
                  <a:pt x="95" y="267"/>
                </a:lnTo>
                <a:lnTo>
                  <a:pt x="95" y="267"/>
                </a:lnTo>
                <a:lnTo>
                  <a:pt x="95" y="265"/>
                </a:lnTo>
                <a:lnTo>
                  <a:pt x="95" y="265"/>
                </a:lnTo>
                <a:close/>
                <a:moveTo>
                  <a:pt x="128" y="179"/>
                </a:moveTo>
                <a:lnTo>
                  <a:pt x="128" y="179"/>
                </a:lnTo>
                <a:lnTo>
                  <a:pt x="120" y="179"/>
                </a:lnTo>
                <a:lnTo>
                  <a:pt x="120" y="179"/>
                </a:lnTo>
                <a:lnTo>
                  <a:pt x="122" y="185"/>
                </a:lnTo>
                <a:lnTo>
                  <a:pt x="122" y="185"/>
                </a:lnTo>
                <a:lnTo>
                  <a:pt x="126" y="185"/>
                </a:lnTo>
                <a:lnTo>
                  <a:pt x="126" y="185"/>
                </a:lnTo>
                <a:lnTo>
                  <a:pt x="128" y="179"/>
                </a:lnTo>
                <a:lnTo>
                  <a:pt x="128" y="179"/>
                </a:lnTo>
                <a:close/>
                <a:moveTo>
                  <a:pt x="148" y="295"/>
                </a:moveTo>
                <a:lnTo>
                  <a:pt x="148" y="295"/>
                </a:lnTo>
                <a:lnTo>
                  <a:pt x="152" y="295"/>
                </a:lnTo>
                <a:lnTo>
                  <a:pt x="152" y="295"/>
                </a:lnTo>
                <a:lnTo>
                  <a:pt x="153" y="297"/>
                </a:lnTo>
                <a:lnTo>
                  <a:pt x="155" y="299"/>
                </a:lnTo>
                <a:lnTo>
                  <a:pt x="155" y="299"/>
                </a:lnTo>
                <a:lnTo>
                  <a:pt x="156" y="302"/>
                </a:lnTo>
                <a:lnTo>
                  <a:pt x="155" y="305"/>
                </a:lnTo>
                <a:lnTo>
                  <a:pt x="155" y="305"/>
                </a:lnTo>
                <a:lnTo>
                  <a:pt x="155" y="305"/>
                </a:lnTo>
                <a:lnTo>
                  <a:pt x="155" y="305"/>
                </a:lnTo>
                <a:lnTo>
                  <a:pt x="156" y="305"/>
                </a:lnTo>
                <a:lnTo>
                  <a:pt x="158" y="305"/>
                </a:lnTo>
                <a:lnTo>
                  <a:pt x="158" y="305"/>
                </a:lnTo>
                <a:lnTo>
                  <a:pt x="158" y="303"/>
                </a:lnTo>
                <a:lnTo>
                  <a:pt x="158" y="303"/>
                </a:lnTo>
                <a:lnTo>
                  <a:pt x="158" y="300"/>
                </a:lnTo>
                <a:lnTo>
                  <a:pt x="158" y="300"/>
                </a:lnTo>
                <a:lnTo>
                  <a:pt x="155" y="289"/>
                </a:lnTo>
                <a:lnTo>
                  <a:pt x="155" y="289"/>
                </a:lnTo>
                <a:lnTo>
                  <a:pt x="153" y="288"/>
                </a:lnTo>
                <a:lnTo>
                  <a:pt x="153" y="288"/>
                </a:lnTo>
                <a:lnTo>
                  <a:pt x="153" y="292"/>
                </a:lnTo>
                <a:lnTo>
                  <a:pt x="153" y="292"/>
                </a:lnTo>
                <a:lnTo>
                  <a:pt x="153" y="292"/>
                </a:lnTo>
                <a:lnTo>
                  <a:pt x="153" y="292"/>
                </a:lnTo>
                <a:lnTo>
                  <a:pt x="152" y="294"/>
                </a:lnTo>
                <a:lnTo>
                  <a:pt x="152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2"/>
                </a:lnTo>
                <a:lnTo>
                  <a:pt x="150" y="292"/>
                </a:lnTo>
                <a:lnTo>
                  <a:pt x="150" y="291"/>
                </a:lnTo>
                <a:lnTo>
                  <a:pt x="150" y="291"/>
                </a:lnTo>
                <a:lnTo>
                  <a:pt x="150" y="292"/>
                </a:lnTo>
                <a:lnTo>
                  <a:pt x="148" y="295"/>
                </a:lnTo>
                <a:lnTo>
                  <a:pt x="148" y="295"/>
                </a:lnTo>
                <a:close/>
                <a:moveTo>
                  <a:pt x="74" y="163"/>
                </a:moveTo>
                <a:lnTo>
                  <a:pt x="74" y="163"/>
                </a:lnTo>
                <a:lnTo>
                  <a:pt x="74" y="155"/>
                </a:lnTo>
                <a:lnTo>
                  <a:pt x="74" y="155"/>
                </a:lnTo>
                <a:lnTo>
                  <a:pt x="70" y="153"/>
                </a:lnTo>
                <a:lnTo>
                  <a:pt x="70" y="153"/>
                </a:lnTo>
                <a:lnTo>
                  <a:pt x="68" y="161"/>
                </a:lnTo>
                <a:lnTo>
                  <a:pt x="68" y="161"/>
                </a:lnTo>
                <a:lnTo>
                  <a:pt x="74" y="163"/>
                </a:lnTo>
                <a:lnTo>
                  <a:pt x="74" y="163"/>
                </a:lnTo>
                <a:close/>
                <a:moveTo>
                  <a:pt x="182" y="136"/>
                </a:moveTo>
                <a:lnTo>
                  <a:pt x="182" y="136"/>
                </a:lnTo>
                <a:lnTo>
                  <a:pt x="175" y="139"/>
                </a:lnTo>
                <a:lnTo>
                  <a:pt x="175" y="139"/>
                </a:lnTo>
                <a:lnTo>
                  <a:pt x="175" y="146"/>
                </a:lnTo>
                <a:lnTo>
                  <a:pt x="175" y="146"/>
                </a:lnTo>
                <a:lnTo>
                  <a:pt x="182" y="142"/>
                </a:lnTo>
                <a:lnTo>
                  <a:pt x="182" y="142"/>
                </a:lnTo>
                <a:lnTo>
                  <a:pt x="182" y="136"/>
                </a:lnTo>
                <a:lnTo>
                  <a:pt x="182" y="136"/>
                </a:lnTo>
                <a:close/>
                <a:moveTo>
                  <a:pt x="170" y="65"/>
                </a:moveTo>
                <a:lnTo>
                  <a:pt x="170" y="65"/>
                </a:lnTo>
                <a:lnTo>
                  <a:pt x="164" y="68"/>
                </a:lnTo>
                <a:lnTo>
                  <a:pt x="164" y="68"/>
                </a:lnTo>
                <a:lnTo>
                  <a:pt x="156" y="70"/>
                </a:lnTo>
                <a:lnTo>
                  <a:pt x="148" y="71"/>
                </a:lnTo>
                <a:lnTo>
                  <a:pt x="148" y="71"/>
                </a:lnTo>
                <a:lnTo>
                  <a:pt x="134" y="70"/>
                </a:lnTo>
                <a:lnTo>
                  <a:pt x="134" y="70"/>
                </a:lnTo>
                <a:lnTo>
                  <a:pt x="125" y="68"/>
                </a:lnTo>
                <a:lnTo>
                  <a:pt x="125" y="68"/>
                </a:lnTo>
                <a:lnTo>
                  <a:pt x="125" y="68"/>
                </a:lnTo>
                <a:lnTo>
                  <a:pt x="125" y="68"/>
                </a:lnTo>
                <a:lnTo>
                  <a:pt x="125" y="70"/>
                </a:lnTo>
                <a:lnTo>
                  <a:pt x="125" y="70"/>
                </a:lnTo>
                <a:lnTo>
                  <a:pt x="129" y="71"/>
                </a:lnTo>
                <a:lnTo>
                  <a:pt x="129" y="71"/>
                </a:lnTo>
                <a:lnTo>
                  <a:pt x="139" y="73"/>
                </a:lnTo>
                <a:lnTo>
                  <a:pt x="139" y="73"/>
                </a:lnTo>
                <a:lnTo>
                  <a:pt x="142" y="71"/>
                </a:lnTo>
                <a:lnTo>
                  <a:pt x="142" y="71"/>
                </a:lnTo>
                <a:lnTo>
                  <a:pt x="152" y="71"/>
                </a:lnTo>
                <a:lnTo>
                  <a:pt x="159" y="70"/>
                </a:lnTo>
                <a:lnTo>
                  <a:pt x="159" y="70"/>
                </a:lnTo>
                <a:lnTo>
                  <a:pt x="170" y="65"/>
                </a:lnTo>
                <a:lnTo>
                  <a:pt x="170" y="65"/>
                </a:lnTo>
                <a:close/>
                <a:moveTo>
                  <a:pt x="234" y="117"/>
                </a:move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29" y="120"/>
                </a:lnTo>
                <a:lnTo>
                  <a:pt x="229" y="120"/>
                </a:lnTo>
                <a:lnTo>
                  <a:pt x="229" y="122"/>
                </a:lnTo>
                <a:lnTo>
                  <a:pt x="229" y="122"/>
                </a:lnTo>
                <a:lnTo>
                  <a:pt x="229" y="127"/>
                </a:lnTo>
                <a:lnTo>
                  <a:pt x="229" y="127"/>
                </a:lnTo>
                <a:lnTo>
                  <a:pt x="227" y="128"/>
                </a:lnTo>
                <a:lnTo>
                  <a:pt x="227" y="128"/>
                </a:lnTo>
                <a:lnTo>
                  <a:pt x="229" y="130"/>
                </a:lnTo>
                <a:lnTo>
                  <a:pt x="229" y="130"/>
                </a:lnTo>
                <a:lnTo>
                  <a:pt x="234" y="124"/>
                </a:lnTo>
                <a:lnTo>
                  <a:pt x="234" y="124"/>
                </a:lnTo>
                <a:lnTo>
                  <a:pt x="234" y="124"/>
                </a:lnTo>
                <a:lnTo>
                  <a:pt x="234" y="124"/>
                </a:lnTo>
                <a:lnTo>
                  <a:pt x="234" y="117"/>
                </a:lnTo>
                <a:lnTo>
                  <a:pt x="234" y="117"/>
                </a:lnTo>
                <a:close/>
                <a:moveTo>
                  <a:pt x="202" y="12"/>
                </a:moveTo>
                <a:lnTo>
                  <a:pt x="202" y="12"/>
                </a:lnTo>
                <a:lnTo>
                  <a:pt x="202" y="10"/>
                </a:lnTo>
                <a:lnTo>
                  <a:pt x="202" y="10"/>
                </a:lnTo>
                <a:lnTo>
                  <a:pt x="199" y="12"/>
                </a:lnTo>
                <a:lnTo>
                  <a:pt x="199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1" y="15"/>
                </a:lnTo>
                <a:lnTo>
                  <a:pt x="191" y="15"/>
                </a:lnTo>
                <a:lnTo>
                  <a:pt x="188" y="15"/>
                </a:lnTo>
                <a:lnTo>
                  <a:pt x="188" y="15"/>
                </a:lnTo>
                <a:lnTo>
                  <a:pt x="186" y="15"/>
                </a:lnTo>
                <a:lnTo>
                  <a:pt x="186" y="15"/>
                </a:lnTo>
                <a:lnTo>
                  <a:pt x="188" y="16"/>
                </a:lnTo>
                <a:lnTo>
                  <a:pt x="188" y="16"/>
                </a:lnTo>
                <a:lnTo>
                  <a:pt x="197" y="16"/>
                </a:lnTo>
                <a:lnTo>
                  <a:pt x="197" y="16"/>
                </a:lnTo>
                <a:lnTo>
                  <a:pt x="199" y="15"/>
                </a:lnTo>
                <a:lnTo>
                  <a:pt x="199" y="15"/>
                </a:lnTo>
                <a:lnTo>
                  <a:pt x="199" y="13"/>
                </a:lnTo>
                <a:lnTo>
                  <a:pt x="199" y="13"/>
                </a:lnTo>
                <a:lnTo>
                  <a:pt x="202" y="12"/>
                </a:lnTo>
                <a:lnTo>
                  <a:pt x="202" y="12"/>
                </a:lnTo>
                <a:close/>
                <a:moveTo>
                  <a:pt x="73" y="180"/>
                </a:moveTo>
                <a:lnTo>
                  <a:pt x="73" y="180"/>
                </a:lnTo>
                <a:lnTo>
                  <a:pt x="74" y="171"/>
                </a:lnTo>
                <a:lnTo>
                  <a:pt x="74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6"/>
                </a:lnTo>
                <a:lnTo>
                  <a:pt x="70" y="176"/>
                </a:lnTo>
                <a:lnTo>
                  <a:pt x="68" y="179"/>
                </a:lnTo>
                <a:lnTo>
                  <a:pt x="68" y="179"/>
                </a:lnTo>
                <a:lnTo>
                  <a:pt x="73" y="180"/>
                </a:lnTo>
                <a:lnTo>
                  <a:pt x="73" y="180"/>
                </a:lnTo>
                <a:close/>
                <a:moveTo>
                  <a:pt x="295" y="46"/>
                </a:moveTo>
                <a:lnTo>
                  <a:pt x="295" y="46"/>
                </a:lnTo>
                <a:lnTo>
                  <a:pt x="295" y="38"/>
                </a:lnTo>
                <a:lnTo>
                  <a:pt x="295" y="38"/>
                </a:lnTo>
                <a:lnTo>
                  <a:pt x="295" y="37"/>
                </a:lnTo>
                <a:lnTo>
                  <a:pt x="294" y="35"/>
                </a:lnTo>
                <a:lnTo>
                  <a:pt x="294" y="35"/>
                </a:lnTo>
                <a:lnTo>
                  <a:pt x="292" y="34"/>
                </a:lnTo>
                <a:lnTo>
                  <a:pt x="292" y="34"/>
                </a:lnTo>
                <a:lnTo>
                  <a:pt x="292" y="34"/>
                </a:lnTo>
                <a:lnTo>
                  <a:pt x="292" y="34"/>
                </a:lnTo>
                <a:lnTo>
                  <a:pt x="292" y="43"/>
                </a:lnTo>
                <a:lnTo>
                  <a:pt x="292" y="43"/>
                </a:lnTo>
                <a:lnTo>
                  <a:pt x="292" y="43"/>
                </a:lnTo>
                <a:lnTo>
                  <a:pt x="292" y="43"/>
                </a:lnTo>
                <a:lnTo>
                  <a:pt x="295" y="46"/>
                </a:lnTo>
                <a:lnTo>
                  <a:pt x="295" y="46"/>
                </a:lnTo>
                <a:close/>
                <a:moveTo>
                  <a:pt x="273" y="35"/>
                </a:moveTo>
                <a:lnTo>
                  <a:pt x="273" y="35"/>
                </a:lnTo>
                <a:lnTo>
                  <a:pt x="270" y="35"/>
                </a:lnTo>
                <a:lnTo>
                  <a:pt x="268" y="34"/>
                </a:lnTo>
                <a:lnTo>
                  <a:pt x="268" y="34"/>
                </a:lnTo>
                <a:lnTo>
                  <a:pt x="262" y="29"/>
                </a:lnTo>
                <a:lnTo>
                  <a:pt x="262" y="29"/>
                </a:lnTo>
                <a:lnTo>
                  <a:pt x="259" y="26"/>
                </a:lnTo>
                <a:lnTo>
                  <a:pt x="259" y="26"/>
                </a:lnTo>
                <a:lnTo>
                  <a:pt x="257" y="24"/>
                </a:lnTo>
                <a:lnTo>
                  <a:pt x="257" y="24"/>
                </a:lnTo>
                <a:lnTo>
                  <a:pt x="253" y="27"/>
                </a:lnTo>
                <a:lnTo>
                  <a:pt x="253" y="27"/>
                </a:lnTo>
                <a:lnTo>
                  <a:pt x="253" y="27"/>
                </a:lnTo>
                <a:lnTo>
                  <a:pt x="253" y="27"/>
                </a:lnTo>
                <a:lnTo>
                  <a:pt x="262" y="30"/>
                </a:lnTo>
                <a:lnTo>
                  <a:pt x="262" y="30"/>
                </a:lnTo>
                <a:lnTo>
                  <a:pt x="273" y="37"/>
                </a:lnTo>
                <a:lnTo>
                  <a:pt x="273" y="37"/>
                </a:lnTo>
                <a:lnTo>
                  <a:pt x="275" y="38"/>
                </a:lnTo>
                <a:lnTo>
                  <a:pt x="275" y="38"/>
                </a:lnTo>
                <a:lnTo>
                  <a:pt x="273" y="35"/>
                </a:lnTo>
                <a:lnTo>
                  <a:pt x="273" y="35"/>
                </a:lnTo>
                <a:close/>
                <a:moveTo>
                  <a:pt x="210" y="139"/>
                </a:moveTo>
                <a:lnTo>
                  <a:pt x="210" y="139"/>
                </a:lnTo>
                <a:lnTo>
                  <a:pt x="215" y="138"/>
                </a:lnTo>
                <a:lnTo>
                  <a:pt x="215" y="138"/>
                </a:lnTo>
                <a:lnTo>
                  <a:pt x="216" y="136"/>
                </a:lnTo>
                <a:lnTo>
                  <a:pt x="216" y="136"/>
                </a:lnTo>
                <a:lnTo>
                  <a:pt x="216" y="131"/>
                </a:lnTo>
                <a:lnTo>
                  <a:pt x="216" y="131"/>
                </a:lnTo>
                <a:lnTo>
                  <a:pt x="216" y="130"/>
                </a:lnTo>
                <a:lnTo>
                  <a:pt x="216" y="130"/>
                </a:lnTo>
                <a:lnTo>
                  <a:pt x="210" y="133"/>
                </a:lnTo>
                <a:lnTo>
                  <a:pt x="210" y="133"/>
                </a:lnTo>
                <a:lnTo>
                  <a:pt x="210" y="133"/>
                </a:lnTo>
                <a:lnTo>
                  <a:pt x="210" y="133"/>
                </a:lnTo>
                <a:lnTo>
                  <a:pt x="210" y="139"/>
                </a:lnTo>
                <a:lnTo>
                  <a:pt x="210" y="139"/>
                </a:lnTo>
                <a:close/>
                <a:moveTo>
                  <a:pt x="90" y="264"/>
                </a:move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88" y="270"/>
                </a:lnTo>
                <a:lnTo>
                  <a:pt x="90" y="275"/>
                </a:lnTo>
                <a:lnTo>
                  <a:pt x="90" y="275"/>
                </a:lnTo>
                <a:lnTo>
                  <a:pt x="92" y="277"/>
                </a:lnTo>
                <a:lnTo>
                  <a:pt x="92" y="277"/>
                </a:lnTo>
                <a:lnTo>
                  <a:pt x="92" y="278"/>
                </a:lnTo>
                <a:lnTo>
                  <a:pt x="92" y="278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8" y="283"/>
                </a:lnTo>
                <a:lnTo>
                  <a:pt x="98" y="283"/>
                </a:lnTo>
                <a:lnTo>
                  <a:pt x="95" y="280"/>
                </a:lnTo>
                <a:lnTo>
                  <a:pt x="92" y="277"/>
                </a:lnTo>
                <a:lnTo>
                  <a:pt x="92" y="272"/>
                </a:lnTo>
                <a:lnTo>
                  <a:pt x="92" y="267"/>
                </a:lnTo>
                <a:lnTo>
                  <a:pt x="92" y="267"/>
                </a:lnTo>
                <a:lnTo>
                  <a:pt x="90" y="265"/>
                </a:lnTo>
                <a:lnTo>
                  <a:pt x="90" y="264"/>
                </a:lnTo>
                <a:lnTo>
                  <a:pt x="90" y="264"/>
                </a:lnTo>
                <a:close/>
                <a:moveTo>
                  <a:pt x="136" y="365"/>
                </a:move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3"/>
                </a:lnTo>
                <a:lnTo>
                  <a:pt x="136" y="363"/>
                </a:lnTo>
                <a:lnTo>
                  <a:pt x="136" y="340"/>
                </a:lnTo>
                <a:lnTo>
                  <a:pt x="136" y="340"/>
                </a:lnTo>
                <a:lnTo>
                  <a:pt x="136" y="336"/>
                </a:lnTo>
                <a:lnTo>
                  <a:pt x="136" y="336"/>
                </a:lnTo>
                <a:lnTo>
                  <a:pt x="134" y="335"/>
                </a:lnTo>
                <a:lnTo>
                  <a:pt x="134" y="335"/>
                </a:lnTo>
                <a:lnTo>
                  <a:pt x="136" y="365"/>
                </a:lnTo>
                <a:lnTo>
                  <a:pt x="136" y="365"/>
                </a:lnTo>
                <a:close/>
                <a:moveTo>
                  <a:pt x="123" y="314"/>
                </a:moveTo>
                <a:lnTo>
                  <a:pt x="123" y="314"/>
                </a:lnTo>
                <a:lnTo>
                  <a:pt x="117" y="316"/>
                </a:lnTo>
                <a:lnTo>
                  <a:pt x="111" y="321"/>
                </a:lnTo>
                <a:lnTo>
                  <a:pt x="111" y="321"/>
                </a:lnTo>
                <a:lnTo>
                  <a:pt x="112" y="321"/>
                </a:lnTo>
                <a:lnTo>
                  <a:pt x="112" y="321"/>
                </a:lnTo>
                <a:lnTo>
                  <a:pt x="122" y="318"/>
                </a:lnTo>
                <a:lnTo>
                  <a:pt x="122" y="318"/>
                </a:lnTo>
                <a:lnTo>
                  <a:pt x="126" y="318"/>
                </a:lnTo>
                <a:lnTo>
                  <a:pt x="126" y="318"/>
                </a:lnTo>
                <a:lnTo>
                  <a:pt x="128" y="316"/>
                </a:lnTo>
                <a:lnTo>
                  <a:pt x="128" y="316"/>
                </a:lnTo>
                <a:lnTo>
                  <a:pt x="128" y="316"/>
                </a:lnTo>
                <a:lnTo>
                  <a:pt x="128" y="316"/>
                </a:lnTo>
                <a:lnTo>
                  <a:pt x="126" y="316"/>
                </a:lnTo>
                <a:lnTo>
                  <a:pt x="126" y="316"/>
                </a:lnTo>
                <a:lnTo>
                  <a:pt x="125" y="316"/>
                </a:lnTo>
                <a:lnTo>
                  <a:pt x="123" y="314"/>
                </a:lnTo>
                <a:lnTo>
                  <a:pt x="123" y="31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44" y="128"/>
                </a:lnTo>
                <a:lnTo>
                  <a:pt x="44" y="128"/>
                </a:lnTo>
                <a:lnTo>
                  <a:pt x="44" y="131"/>
                </a:lnTo>
                <a:lnTo>
                  <a:pt x="44" y="131"/>
                </a:lnTo>
                <a:lnTo>
                  <a:pt x="44" y="136"/>
                </a:lnTo>
                <a:lnTo>
                  <a:pt x="44" y="136"/>
                </a:lnTo>
                <a:lnTo>
                  <a:pt x="44" y="138"/>
                </a:lnTo>
                <a:lnTo>
                  <a:pt x="44" y="138"/>
                </a:lnTo>
                <a:lnTo>
                  <a:pt x="49" y="139"/>
                </a:lnTo>
                <a:lnTo>
                  <a:pt x="49" y="139"/>
                </a:lnTo>
                <a:lnTo>
                  <a:pt x="49" y="139"/>
                </a:lnTo>
                <a:lnTo>
                  <a:pt x="49" y="139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189" y="29"/>
                </a:moveTo>
                <a:lnTo>
                  <a:pt x="189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30"/>
                </a:lnTo>
                <a:lnTo>
                  <a:pt x="188" y="30"/>
                </a:lnTo>
                <a:lnTo>
                  <a:pt x="183" y="37"/>
                </a:lnTo>
                <a:lnTo>
                  <a:pt x="183" y="37"/>
                </a:lnTo>
                <a:lnTo>
                  <a:pt x="180" y="45"/>
                </a:lnTo>
                <a:lnTo>
                  <a:pt x="180" y="45"/>
                </a:lnTo>
                <a:lnTo>
                  <a:pt x="180" y="45"/>
                </a:lnTo>
                <a:lnTo>
                  <a:pt x="180" y="45"/>
                </a:lnTo>
                <a:lnTo>
                  <a:pt x="183" y="42"/>
                </a:lnTo>
                <a:lnTo>
                  <a:pt x="183" y="42"/>
                </a:lnTo>
                <a:lnTo>
                  <a:pt x="186" y="38"/>
                </a:lnTo>
                <a:lnTo>
                  <a:pt x="186" y="38"/>
                </a:lnTo>
                <a:lnTo>
                  <a:pt x="188" y="34"/>
                </a:lnTo>
                <a:lnTo>
                  <a:pt x="189" y="30"/>
                </a:lnTo>
                <a:lnTo>
                  <a:pt x="189" y="30"/>
                </a:lnTo>
                <a:lnTo>
                  <a:pt x="189" y="29"/>
                </a:lnTo>
                <a:lnTo>
                  <a:pt x="189" y="29"/>
                </a:lnTo>
                <a:close/>
                <a:moveTo>
                  <a:pt x="197" y="138"/>
                </a:moveTo>
                <a:lnTo>
                  <a:pt x="197" y="138"/>
                </a:lnTo>
                <a:lnTo>
                  <a:pt x="197" y="127"/>
                </a:lnTo>
                <a:lnTo>
                  <a:pt x="197" y="127"/>
                </a:lnTo>
                <a:lnTo>
                  <a:pt x="194" y="128"/>
                </a:lnTo>
                <a:lnTo>
                  <a:pt x="194" y="128"/>
                </a:lnTo>
                <a:lnTo>
                  <a:pt x="194" y="130"/>
                </a:lnTo>
                <a:lnTo>
                  <a:pt x="194" y="130"/>
                </a:lnTo>
                <a:lnTo>
                  <a:pt x="194" y="136"/>
                </a:lnTo>
                <a:lnTo>
                  <a:pt x="194" y="136"/>
                </a:lnTo>
                <a:lnTo>
                  <a:pt x="194" y="139"/>
                </a:lnTo>
                <a:lnTo>
                  <a:pt x="194" y="139"/>
                </a:lnTo>
                <a:lnTo>
                  <a:pt x="197" y="138"/>
                </a:lnTo>
                <a:lnTo>
                  <a:pt x="197" y="138"/>
                </a:lnTo>
                <a:close/>
                <a:moveTo>
                  <a:pt x="117" y="185"/>
                </a:moveTo>
                <a:lnTo>
                  <a:pt x="117" y="185"/>
                </a:lnTo>
                <a:lnTo>
                  <a:pt x="117" y="179"/>
                </a:lnTo>
                <a:lnTo>
                  <a:pt x="117" y="179"/>
                </a:lnTo>
                <a:lnTo>
                  <a:pt x="112" y="177"/>
                </a:lnTo>
                <a:lnTo>
                  <a:pt x="112" y="177"/>
                </a:lnTo>
                <a:lnTo>
                  <a:pt x="112" y="183"/>
                </a:lnTo>
                <a:lnTo>
                  <a:pt x="112" y="183"/>
                </a:lnTo>
                <a:lnTo>
                  <a:pt x="117" y="185"/>
                </a:lnTo>
                <a:lnTo>
                  <a:pt x="117" y="185"/>
                </a:lnTo>
                <a:close/>
                <a:moveTo>
                  <a:pt x="298" y="45"/>
                </a:moveTo>
                <a:lnTo>
                  <a:pt x="298" y="45"/>
                </a:lnTo>
                <a:lnTo>
                  <a:pt x="298" y="51"/>
                </a:lnTo>
                <a:lnTo>
                  <a:pt x="298" y="51"/>
                </a:lnTo>
                <a:lnTo>
                  <a:pt x="298" y="54"/>
                </a:lnTo>
                <a:lnTo>
                  <a:pt x="298" y="54"/>
                </a:lnTo>
                <a:lnTo>
                  <a:pt x="303" y="62"/>
                </a:lnTo>
                <a:lnTo>
                  <a:pt x="303" y="62"/>
                </a:lnTo>
                <a:lnTo>
                  <a:pt x="303" y="64"/>
                </a:lnTo>
                <a:lnTo>
                  <a:pt x="303" y="64"/>
                </a:lnTo>
                <a:lnTo>
                  <a:pt x="303" y="64"/>
                </a:lnTo>
                <a:lnTo>
                  <a:pt x="303" y="64"/>
                </a:lnTo>
                <a:lnTo>
                  <a:pt x="303" y="59"/>
                </a:lnTo>
                <a:lnTo>
                  <a:pt x="303" y="59"/>
                </a:lnTo>
                <a:lnTo>
                  <a:pt x="301" y="54"/>
                </a:lnTo>
                <a:lnTo>
                  <a:pt x="300" y="51"/>
                </a:lnTo>
                <a:lnTo>
                  <a:pt x="300" y="51"/>
                </a:lnTo>
                <a:lnTo>
                  <a:pt x="300" y="49"/>
                </a:lnTo>
                <a:lnTo>
                  <a:pt x="300" y="49"/>
                </a:lnTo>
                <a:lnTo>
                  <a:pt x="300" y="46"/>
                </a:lnTo>
                <a:lnTo>
                  <a:pt x="300" y="46"/>
                </a:lnTo>
                <a:lnTo>
                  <a:pt x="298" y="45"/>
                </a:lnTo>
                <a:lnTo>
                  <a:pt x="298" y="45"/>
                </a:lnTo>
                <a:close/>
                <a:moveTo>
                  <a:pt x="167" y="414"/>
                </a:moveTo>
                <a:lnTo>
                  <a:pt x="167" y="414"/>
                </a:lnTo>
                <a:lnTo>
                  <a:pt x="163" y="412"/>
                </a:lnTo>
                <a:lnTo>
                  <a:pt x="163" y="412"/>
                </a:lnTo>
                <a:lnTo>
                  <a:pt x="163" y="414"/>
                </a:lnTo>
                <a:lnTo>
                  <a:pt x="163" y="414"/>
                </a:lnTo>
                <a:lnTo>
                  <a:pt x="163" y="415"/>
                </a:lnTo>
                <a:lnTo>
                  <a:pt x="163" y="415"/>
                </a:lnTo>
                <a:lnTo>
                  <a:pt x="163" y="419"/>
                </a:lnTo>
                <a:lnTo>
                  <a:pt x="163" y="419"/>
                </a:lnTo>
                <a:lnTo>
                  <a:pt x="169" y="420"/>
                </a:lnTo>
                <a:lnTo>
                  <a:pt x="169" y="420"/>
                </a:lnTo>
                <a:lnTo>
                  <a:pt x="167" y="414"/>
                </a:lnTo>
                <a:lnTo>
                  <a:pt x="167" y="414"/>
                </a:lnTo>
                <a:close/>
                <a:moveTo>
                  <a:pt x="246" y="120"/>
                </a:moveTo>
                <a:lnTo>
                  <a:pt x="246" y="120"/>
                </a:lnTo>
                <a:lnTo>
                  <a:pt x="246" y="119"/>
                </a:lnTo>
                <a:lnTo>
                  <a:pt x="246" y="119"/>
                </a:lnTo>
                <a:lnTo>
                  <a:pt x="248" y="117"/>
                </a:lnTo>
                <a:lnTo>
                  <a:pt x="251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09"/>
                </a:lnTo>
                <a:lnTo>
                  <a:pt x="251" y="109"/>
                </a:lnTo>
                <a:lnTo>
                  <a:pt x="248" y="112"/>
                </a:lnTo>
                <a:lnTo>
                  <a:pt x="248" y="112"/>
                </a:lnTo>
                <a:lnTo>
                  <a:pt x="246" y="116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lnTo>
                  <a:pt x="170" y="215"/>
                </a:lnTo>
                <a:lnTo>
                  <a:pt x="183" y="212"/>
                </a:lnTo>
                <a:lnTo>
                  <a:pt x="183" y="212"/>
                </a:lnTo>
                <a:lnTo>
                  <a:pt x="183" y="210"/>
                </a:lnTo>
                <a:lnTo>
                  <a:pt x="185" y="209"/>
                </a:lnTo>
                <a:lnTo>
                  <a:pt x="185" y="209"/>
                </a:lnTo>
                <a:lnTo>
                  <a:pt x="185" y="207"/>
                </a:lnTo>
                <a:lnTo>
                  <a:pt x="185" y="207"/>
                </a:lnTo>
                <a:lnTo>
                  <a:pt x="182" y="209"/>
                </a:lnTo>
                <a:lnTo>
                  <a:pt x="182" y="209"/>
                </a:lnTo>
                <a:lnTo>
                  <a:pt x="170" y="213"/>
                </a:lnTo>
                <a:lnTo>
                  <a:pt x="170" y="213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300" y="90"/>
                </a:moveTo>
                <a:lnTo>
                  <a:pt x="300" y="90"/>
                </a:lnTo>
                <a:lnTo>
                  <a:pt x="300" y="87"/>
                </a:lnTo>
                <a:lnTo>
                  <a:pt x="300" y="86"/>
                </a:lnTo>
                <a:lnTo>
                  <a:pt x="300" y="86"/>
                </a:lnTo>
                <a:lnTo>
                  <a:pt x="298" y="76"/>
                </a:lnTo>
                <a:lnTo>
                  <a:pt x="298" y="76"/>
                </a:lnTo>
                <a:lnTo>
                  <a:pt x="297" y="70"/>
                </a:lnTo>
                <a:lnTo>
                  <a:pt x="297" y="70"/>
                </a:lnTo>
                <a:lnTo>
                  <a:pt x="297" y="68"/>
                </a:lnTo>
                <a:lnTo>
                  <a:pt x="297" y="68"/>
                </a:lnTo>
                <a:lnTo>
                  <a:pt x="300" y="90"/>
                </a:lnTo>
                <a:lnTo>
                  <a:pt x="300" y="90"/>
                </a:lnTo>
                <a:close/>
                <a:moveTo>
                  <a:pt x="131" y="176"/>
                </a:moveTo>
                <a:lnTo>
                  <a:pt x="131" y="176"/>
                </a:lnTo>
                <a:lnTo>
                  <a:pt x="136" y="176"/>
                </a:lnTo>
                <a:lnTo>
                  <a:pt x="136" y="176"/>
                </a:lnTo>
                <a:lnTo>
                  <a:pt x="136" y="171"/>
                </a:lnTo>
                <a:lnTo>
                  <a:pt x="136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2"/>
                </a:lnTo>
                <a:lnTo>
                  <a:pt x="131" y="172"/>
                </a:lnTo>
                <a:lnTo>
                  <a:pt x="131" y="176"/>
                </a:lnTo>
                <a:lnTo>
                  <a:pt x="131" y="176"/>
                </a:lnTo>
                <a:close/>
                <a:moveTo>
                  <a:pt x="208" y="199"/>
                </a:moveTo>
                <a:lnTo>
                  <a:pt x="208" y="199"/>
                </a:lnTo>
                <a:lnTo>
                  <a:pt x="205" y="199"/>
                </a:lnTo>
                <a:lnTo>
                  <a:pt x="205" y="199"/>
                </a:lnTo>
                <a:lnTo>
                  <a:pt x="194" y="206"/>
                </a:lnTo>
                <a:lnTo>
                  <a:pt x="194" y="206"/>
                </a:lnTo>
                <a:lnTo>
                  <a:pt x="193" y="206"/>
                </a:lnTo>
                <a:lnTo>
                  <a:pt x="193" y="206"/>
                </a:lnTo>
                <a:lnTo>
                  <a:pt x="194" y="207"/>
                </a:lnTo>
                <a:lnTo>
                  <a:pt x="194" y="207"/>
                </a:lnTo>
                <a:lnTo>
                  <a:pt x="205" y="201"/>
                </a:lnTo>
                <a:lnTo>
                  <a:pt x="205" y="201"/>
                </a:lnTo>
                <a:lnTo>
                  <a:pt x="208" y="199"/>
                </a:lnTo>
                <a:lnTo>
                  <a:pt x="208" y="199"/>
                </a:lnTo>
                <a:close/>
                <a:moveTo>
                  <a:pt x="169" y="414"/>
                </a:moveTo>
                <a:lnTo>
                  <a:pt x="169" y="414"/>
                </a:lnTo>
                <a:lnTo>
                  <a:pt x="170" y="420"/>
                </a:lnTo>
                <a:lnTo>
                  <a:pt x="170" y="420"/>
                </a:lnTo>
                <a:lnTo>
                  <a:pt x="177" y="420"/>
                </a:lnTo>
                <a:lnTo>
                  <a:pt x="177" y="420"/>
                </a:lnTo>
                <a:lnTo>
                  <a:pt x="175" y="417"/>
                </a:lnTo>
                <a:lnTo>
                  <a:pt x="175" y="417"/>
                </a:lnTo>
                <a:lnTo>
                  <a:pt x="175" y="415"/>
                </a:lnTo>
                <a:lnTo>
                  <a:pt x="175" y="415"/>
                </a:lnTo>
                <a:lnTo>
                  <a:pt x="169" y="414"/>
                </a:lnTo>
                <a:lnTo>
                  <a:pt x="169" y="414"/>
                </a:lnTo>
                <a:close/>
                <a:moveTo>
                  <a:pt x="200" y="26"/>
                </a:moveTo>
                <a:lnTo>
                  <a:pt x="200" y="26"/>
                </a:lnTo>
                <a:lnTo>
                  <a:pt x="200" y="30"/>
                </a:lnTo>
                <a:lnTo>
                  <a:pt x="200" y="35"/>
                </a:lnTo>
                <a:lnTo>
                  <a:pt x="199" y="40"/>
                </a:lnTo>
                <a:lnTo>
                  <a:pt x="196" y="45"/>
                </a:lnTo>
                <a:lnTo>
                  <a:pt x="196" y="45"/>
                </a:lnTo>
                <a:lnTo>
                  <a:pt x="200" y="40"/>
                </a:lnTo>
                <a:lnTo>
                  <a:pt x="204" y="34"/>
                </a:lnTo>
                <a:lnTo>
                  <a:pt x="204" y="34"/>
                </a:lnTo>
                <a:lnTo>
                  <a:pt x="202" y="30"/>
                </a:lnTo>
                <a:lnTo>
                  <a:pt x="204" y="29"/>
                </a:lnTo>
                <a:lnTo>
                  <a:pt x="204" y="29"/>
                </a:lnTo>
                <a:lnTo>
                  <a:pt x="202" y="26"/>
                </a:lnTo>
                <a:lnTo>
                  <a:pt x="202" y="26"/>
                </a:lnTo>
                <a:lnTo>
                  <a:pt x="200" y="26"/>
                </a:lnTo>
                <a:lnTo>
                  <a:pt x="200" y="26"/>
                </a:lnTo>
                <a:close/>
                <a:moveTo>
                  <a:pt x="136" y="185"/>
                </a:moveTo>
                <a:lnTo>
                  <a:pt x="136" y="185"/>
                </a:lnTo>
                <a:lnTo>
                  <a:pt x="136" y="179"/>
                </a:lnTo>
                <a:lnTo>
                  <a:pt x="136" y="179"/>
                </a:lnTo>
                <a:lnTo>
                  <a:pt x="131" y="179"/>
                </a:lnTo>
                <a:lnTo>
                  <a:pt x="131" y="179"/>
                </a:lnTo>
                <a:lnTo>
                  <a:pt x="131" y="185"/>
                </a:lnTo>
                <a:lnTo>
                  <a:pt x="131" y="185"/>
                </a:lnTo>
                <a:lnTo>
                  <a:pt x="136" y="185"/>
                </a:lnTo>
                <a:lnTo>
                  <a:pt x="136" y="185"/>
                </a:lnTo>
                <a:close/>
                <a:moveTo>
                  <a:pt x="199" y="160"/>
                </a:moveTo>
                <a:lnTo>
                  <a:pt x="199" y="160"/>
                </a:lnTo>
                <a:lnTo>
                  <a:pt x="200" y="160"/>
                </a:lnTo>
                <a:lnTo>
                  <a:pt x="200" y="160"/>
                </a:lnTo>
                <a:lnTo>
                  <a:pt x="205" y="157"/>
                </a:lnTo>
                <a:lnTo>
                  <a:pt x="205" y="157"/>
                </a:lnTo>
                <a:lnTo>
                  <a:pt x="207" y="155"/>
                </a:lnTo>
                <a:lnTo>
                  <a:pt x="207" y="155"/>
                </a:lnTo>
                <a:lnTo>
                  <a:pt x="207" y="152"/>
                </a:lnTo>
                <a:lnTo>
                  <a:pt x="207" y="152"/>
                </a:lnTo>
                <a:lnTo>
                  <a:pt x="205" y="152"/>
                </a:lnTo>
                <a:lnTo>
                  <a:pt x="205" y="152"/>
                </a:lnTo>
                <a:lnTo>
                  <a:pt x="200" y="155"/>
                </a:lnTo>
                <a:lnTo>
                  <a:pt x="200" y="155"/>
                </a:lnTo>
                <a:lnTo>
                  <a:pt x="200" y="157"/>
                </a:lnTo>
                <a:lnTo>
                  <a:pt x="200" y="157"/>
                </a:lnTo>
                <a:lnTo>
                  <a:pt x="199" y="160"/>
                </a:lnTo>
                <a:lnTo>
                  <a:pt x="199" y="160"/>
                </a:lnTo>
                <a:close/>
                <a:moveTo>
                  <a:pt x="309" y="67"/>
                </a:moveTo>
                <a:lnTo>
                  <a:pt x="309" y="67"/>
                </a:lnTo>
                <a:lnTo>
                  <a:pt x="309" y="65"/>
                </a:lnTo>
                <a:lnTo>
                  <a:pt x="309" y="64"/>
                </a:lnTo>
                <a:lnTo>
                  <a:pt x="309" y="64"/>
                </a:lnTo>
                <a:lnTo>
                  <a:pt x="308" y="56"/>
                </a:lnTo>
                <a:lnTo>
                  <a:pt x="308" y="56"/>
                </a:lnTo>
                <a:lnTo>
                  <a:pt x="305" y="51"/>
                </a:lnTo>
                <a:lnTo>
                  <a:pt x="305" y="51"/>
                </a:lnTo>
                <a:lnTo>
                  <a:pt x="305" y="53"/>
                </a:lnTo>
                <a:lnTo>
                  <a:pt x="305" y="53"/>
                </a:lnTo>
                <a:lnTo>
                  <a:pt x="306" y="57"/>
                </a:lnTo>
                <a:lnTo>
                  <a:pt x="306" y="57"/>
                </a:lnTo>
                <a:lnTo>
                  <a:pt x="306" y="60"/>
                </a:lnTo>
                <a:lnTo>
                  <a:pt x="306" y="60"/>
                </a:lnTo>
                <a:lnTo>
                  <a:pt x="306" y="62"/>
                </a:lnTo>
                <a:lnTo>
                  <a:pt x="306" y="62"/>
                </a:lnTo>
                <a:lnTo>
                  <a:pt x="308" y="64"/>
                </a:lnTo>
                <a:lnTo>
                  <a:pt x="308" y="64"/>
                </a:lnTo>
                <a:lnTo>
                  <a:pt x="308" y="65"/>
                </a:lnTo>
                <a:lnTo>
                  <a:pt x="308" y="65"/>
                </a:lnTo>
                <a:lnTo>
                  <a:pt x="309" y="67"/>
                </a:lnTo>
                <a:lnTo>
                  <a:pt x="309" y="67"/>
                </a:lnTo>
                <a:close/>
                <a:moveTo>
                  <a:pt x="114" y="275"/>
                </a:moveTo>
                <a:lnTo>
                  <a:pt x="114" y="275"/>
                </a:lnTo>
                <a:lnTo>
                  <a:pt x="112" y="278"/>
                </a:lnTo>
                <a:lnTo>
                  <a:pt x="112" y="278"/>
                </a:lnTo>
                <a:lnTo>
                  <a:pt x="115" y="281"/>
                </a:lnTo>
                <a:lnTo>
                  <a:pt x="115" y="281"/>
                </a:lnTo>
                <a:lnTo>
                  <a:pt x="117" y="283"/>
                </a:lnTo>
                <a:lnTo>
                  <a:pt x="117" y="284"/>
                </a:lnTo>
                <a:lnTo>
                  <a:pt x="117" y="284"/>
                </a:lnTo>
                <a:lnTo>
                  <a:pt x="117" y="286"/>
                </a:lnTo>
                <a:lnTo>
                  <a:pt x="117" y="286"/>
                </a:lnTo>
                <a:lnTo>
                  <a:pt x="117" y="286"/>
                </a:lnTo>
                <a:lnTo>
                  <a:pt x="118" y="284"/>
                </a:lnTo>
                <a:lnTo>
                  <a:pt x="118" y="284"/>
                </a:lnTo>
                <a:lnTo>
                  <a:pt x="118" y="284"/>
                </a:lnTo>
                <a:lnTo>
                  <a:pt x="120" y="284"/>
                </a:lnTo>
                <a:lnTo>
                  <a:pt x="120" y="284"/>
                </a:lnTo>
                <a:lnTo>
                  <a:pt x="122" y="284"/>
                </a:lnTo>
                <a:lnTo>
                  <a:pt x="122" y="284"/>
                </a:lnTo>
                <a:lnTo>
                  <a:pt x="122" y="284"/>
                </a:lnTo>
                <a:lnTo>
                  <a:pt x="122" y="284"/>
                </a:lnTo>
                <a:lnTo>
                  <a:pt x="120" y="283"/>
                </a:lnTo>
                <a:lnTo>
                  <a:pt x="120" y="283"/>
                </a:lnTo>
                <a:lnTo>
                  <a:pt x="118" y="283"/>
                </a:lnTo>
                <a:lnTo>
                  <a:pt x="118" y="283"/>
                </a:lnTo>
                <a:lnTo>
                  <a:pt x="118" y="281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4" y="275"/>
                </a:lnTo>
                <a:lnTo>
                  <a:pt x="114" y="275"/>
                </a:lnTo>
                <a:close/>
                <a:moveTo>
                  <a:pt x="133" y="365"/>
                </a:moveTo>
                <a:lnTo>
                  <a:pt x="133" y="365"/>
                </a:lnTo>
                <a:lnTo>
                  <a:pt x="131" y="330"/>
                </a:lnTo>
                <a:lnTo>
                  <a:pt x="131" y="330"/>
                </a:lnTo>
                <a:lnTo>
                  <a:pt x="131" y="363"/>
                </a:lnTo>
                <a:lnTo>
                  <a:pt x="131" y="363"/>
                </a:lnTo>
                <a:lnTo>
                  <a:pt x="131" y="363"/>
                </a:lnTo>
                <a:lnTo>
                  <a:pt x="131" y="363"/>
                </a:lnTo>
                <a:lnTo>
                  <a:pt x="133" y="365"/>
                </a:lnTo>
                <a:lnTo>
                  <a:pt x="133" y="365"/>
                </a:lnTo>
                <a:close/>
                <a:moveTo>
                  <a:pt x="155" y="177"/>
                </a:moveTo>
                <a:lnTo>
                  <a:pt x="155" y="177"/>
                </a:lnTo>
                <a:lnTo>
                  <a:pt x="147" y="179"/>
                </a:lnTo>
                <a:lnTo>
                  <a:pt x="147" y="179"/>
                </a:lnTo>
                <a:lnTo>
                  <a:pt x="147" y="183"/>
                </a:lnTo>
                <a:lnTo>
                  <a:pt x="147" y="183"/>
                </a:lnTo>
                <a:lnTo>
                  <a:pt x="153" y="182"/>
                </a:lnTo>
                <a:lnTo>
                  <a:pt x="153" y="182"/>
                </a:lnTo>
                <a:lnTo>
                  <a:pt x="155" y="177"/>
                </a:lnTo>
                <a:lnTo>
                  <a:pt x="155" y="177"/>
                </a:lnTo>
                <a:close/>
                <a:moveTo>
                  <a:pt x="155" y="176"/>
                </a:moveTo>
                <a:lnTo>
                  <a:pt x="155" y="176"/>
                </a:lnTo>
                <a:lnTo>
                  <a:pt x="155" y="171"/>
                </a:lnTo>
                <a:lnTo>
                  <a:pt x="155" y="171"/>
                </a:lnTo>
                <a:lnTo>
                  <a:pt x="147" y="171"/>
                </a:lnTo>
                <a:lnTo>
                  <a:pt x="147" y="171"/>
                </a:lnTo>
                <a:lnTo>
                  <a:pt x="147" y="176"/>
                </a:lnTo>
                <a:lnTo>
                  <a:pt x="147" y="176"/>
                </a:lnTo>
                <a:lnTo>
                  <a:pt x="155" y="176"/>
                </a:lnTo>
                <a:lnTo>
                  <a:pt x="155" y="176"/>
                </a:lnTo>
                <a:close/>
                <a:moveTo>
                  <a:pt x="234" y="191"/>
                </a:moveTo>
                <a:lnTo>
                  <a:pt x="234" y="191"/>
                </a:lnTo>
                <a:lnTo>
                  <a:pt x="223" y="198"/>
                </a:lnTo>
                <a:lnTo>
                  <a:pt x="223" y="198"/>
                </a:lnTo>
                <a:lnTo>
                  <a:pt x="234" y="195"/>
                </a:lnTo>
                <a:lnTo>
                  <a:pt x="241" y="190"/>
                </a:lnTo>
                <a:lnTo>
                  <a:pt x="241" y="190"/>
                </a:lnTo>
                <a:lnTo>
                  <a:pt x="240" y="191"/>
                </a:lnTo>
                <a:lnTo>
                  <a:pt x="240" y="191"/>
                </a:lnTo>
                <a:lnTo>
                  <a:pt x="237" y="191"/>
                </a:lnTo>
                <a:lnTo>
                  <a:pt x="237" y="191"/>
                </a:lnTo>
                <a:lnTo>
                  <a:pt x="234" y="191"/>
                </a:lnTo>
                <a:lnTo>
                  <a:pt x="234" y="191"/>
                </a:lnTo>
                <a:close/>
                <a:moveTo>
                  <a:pt x="134" y="281"/>
                </a:moveTo>
                <a:lnTo>
                  <a:pt x="134" y="281"/>
                </a:lnTo>
                <a:lnTo>
                  <a:pt x="133" y="283"/>
                </a:lnTo>
                <a:lnTo>
                  <a:pt x="133" y="283"/>
                </a:lnTo>
                <a:lnTo>
                  <a:pt x="131" y="284"/>
                </a:lnTo>
                <a:lnTo>
                  <a:pt x="131" y="284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34" y="291"/>
                </a:lnTo>
                <a:lnTo>
                  <a:pt x="134" y="281"/>
                </a:lnTo>
                <a:lnTo>
                  <a:pt x="134" y="281"/>
                </a:lnTo>
                <a:close/>
                <a:moveTo>
                  <a:pt x="88" y="420"/>
                </a:moveTo>
                <a:lnTo>
                  <a:pt x="88" y="420"/>
                </a:lnTo>
                <a:lnTo>
                  <a:pt x="87" y="419"/>
                </a:lnTo>
                <a:lnTo>
                  <a:pt x="87" y="419"/>
                </a:lnTo>
                <a:lnTo>
                  <a:pt x="81" y="423"/>
                </a:lnTo>
                <a:lnTo>
                  <a:pt x="81" y="423"/>
                </a:lnTo>
                <a:lnTo>
                  <a:pt x="81" y="426"/>
                </a:lnTo>
                <a:lnTo>
                  <a:pt x="81" y="426"/>
                </a:lnTo>
                <a:lnTo>
                  <a:pt x="88" y="425"/>
                </a:lnTo>
                <a:lnTo>
                  <a:pt x="88" y="425"/>
                </a:lnTo>
                <a:lnTo>
                  <a:pt x="88" y="423"/>
                </a:lnTo>
                <a:lnTo>
                  <a:pt x="87" y="422"/>
                </a:lnTo>
                <a:lnTo>
                  <a:pt x="87" y="422"/>
                </a:lnTo>
                <a:lnTo>
                  <a:pt x="87" y="420"/>
                </a:lnTo>
                <a:lnTo>
                  <a:pt x="87" y="420"/>
                </a:lnTo>
                <a:lnTo>
                  <a:pt x="88" y="420"/>
                </a:lnTo>
                <a:lnTo>
                  <a:pt x="88" y="420"/>
                </a:lnTo>
                <a:close/>
                <a:moveTo>
                  <a:pt x="182" y="165"/>
                </a:moveTo>
                <a:lnTo>
                  <a:pt x="182" y="165"/>
                </a:lnTo>
                <a:lnTo>
                  <a:pt x="174" y="166"/>
                </a:lnTo>
                <a:lnTo>
                  <a:pt x="174" y="166"/>
                </a:lnTo>
                <a:lnTo>
                  <a:pt x="174" y="171"/>
                </a:lnTo>
                <a:lnTo>
                  <a:pt x="174" y="171"/>
                </a:lnTo>
                <a:lnTo>
                  <a:pt x="182" y="168"/>
                </a:lnTo>
                <a:lnTo>
                  <a:pt x="182" y="168"/>
                </a:lnTo>
                <a:lnTo>
                  <a:pt x="182" y="165"/>
                </a:lnTo>
                <a:lnTo>
                  <a:pt x="182" y="165"/>
                </a:lnTo>
                <a:close/>
                <a:moveTo>
                  <a:pt x="289" y="13"/>
                </a:moveTo>
                <a:lnTo>
                  <a:pt x="289" y="13"/>
                </a:lnTo>
                <a:lnTo>
                  <a:pt x="289" y="13"/>
                </a:lnTo>
                <a:lnTo>
                  <a:pt x="289" y="13"/>
                </a:lnTo>
                <a:lnTo>
                  <a:pt x="290" y="15"/>
                </a:lnTo>
                <a:lnTo>
                  <a:pt x="290" y="15"/>
                </a:lnTo>
                <a:lnTo>
                  <a:pt x="298" y="21"/>
                </a:lnTo>
                <a:lnTo>
                  <a:pt x="298" y="21"/>
                </a:lnTo>
                <a:lnTo>
                  <a:pt x="303" y="26"/>
                </a:lnTo>
                <a:lnTo>
                  <a:pt x="303" y="26"/>
                </a:lnTo>
                <a:lnTo>
                  <a:pt x="309" y="32"/>
                </a:lnTo>
                <a:lnTo>
                  <a:pt x="309" y="32"/>
                </a:lnTo>
                <a:lnTo>
                  <a:pt x="311" y="34"/>
                </a:lnTo>
                <a:lnTo>
                  <a:pt x="311" y="34"/>
                </a:lnTo>
                <a:lnTo>
                  <a:pt x="312" y="38"/>
                </a:lnTo>
                <a:lnTo>
                  <a:pt x="312" y="38"/>
                </a:lnTo>
                <a:lnTo>
                  <a:pt x="314" y="40"/>
                </a:lnTo>
                <a:lnTo>
                  <a:pt x="314" y="40"/>
                </a:lnTo>
                <a:lnTo>
                  <a:pt x="314" y="38"/>
                </a:lnTo>
                <a:lnTo>
                  <a:pt x="314" y="38"/>
                </a:lnTo>
                <a:lnTo>
                  <a:pt x="311" y="34"/>
                </a:lnTo>
                <a:lnTo>
                  <a:pt x="311" y="34"/>
                </a:lnTo>
                <a:lnTo>
                  <a:pt x="305" y="26"/>
                </a:lnTo>
                <a:lnTo>
                  <a:pt x="297" y="19"/>
                </a:lnTo>
                <a:lnTo>
                  <a:pt x="297" y="19"/>
                </a:lnTo>
                <a:lnTo>
                  <a:pt x="292" y="15"/>
                </a:lnTo>
                <a:lnTo>
                  <a:pt x="292" y="15"/>
                </a:lnTo>
                <a:lnTo>
                  <a:pt x="289" y="13"/>
                </a:lnTo>
                <a:lnTo>
                  <a:pt x="289" y="13"/>
                </a:lnTo>
                <a:close/>
                <a:moveTo>
                  <a:pt x="92" y="111"/>
                </a:moveTo>
                <a:lnTo>
                  <a:pt x="92" y="111"/>
                </a:lnTo>
                <a:lnTo>
                  <a:pt x="92" y="106"/>
                </a:lnTo>
                <a:lnTo>
                  <a:pt x="92" y="106"/>
                </a:lnTo>
                <a:lnTo>
                  <a:pt x="90" y="105"/>
                </a:lnTo>
                <a:lnTo>
                  <a:pt x="90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11"/>
                </a:lnTo>
                <a:lnTo>
                  <a:pt x="87" y="111"/>
                </a:lnTo>
                <a:lnTo>
                  <a:pt x="92" y="111"/>
                </a:lnTo>
                <a:lnTo>
                  <a:pt x="92" y="111"/>
                </a:lnTo>
                <a:close/>
                <a:moveTo>
                  <a:pt x="103" y="109"/>
                </a:moveTo>
                <a:lnTo>
                  <a:pt x="103" y="109"/>
                </a:lnTo>
                <a:lnTo>
                  <a:pt x="109" y="109"/>
                </a:lnTo>
                <a:lnTo>
                  <a:pt x="109" y="109"/>
                </a:lnTo>
                <a:lnTo>
                  <a:pt x="109" y="106"/>
                </a:lnTo>
                <a:lnTo>
                  <a:pt x="109" y="106"/>
                </a:lnTo>
                <a:lnTo>
                  <a:pt x="107" y="105"/>
                </a:lnTo>
                <a:lnTo>
                  <a:pt x="107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6"/>
                </a:lnTo>
                <a:lnTo>
                  <a:pt x="103" y="106"/>
                </a:lnTo>
                <a:lnTo>
                  <a:pt x="104" y="108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lnTo>
                  <a:pt x="103" y="109"/>
                </a:lnTo>
                <a:close/>
                <a:moveTo>
                  <a:pt x="253" y="10"/>
                </a:moveTo>
                <a:lnTo>
                  <a:pt x="253" y="10"/>
                </a:lnTo>
                <a:lnTo>
                  <a:pt x="249" y="8"/>
                </a:lnTo>
                <a:lnTo>
                  <a:pt x="249" y="8"/>
                </a:lnTo>
                <a:lnTo>
                  <a:pt x="243" y="7"/>
                </a:lnTo>
                <a:lnTo>
                  <a:pt x="243" y="7"/>
                </a:lnTo>
                <a:lnTo>
                  <a:pt x="237" y="7"/>
                </a:lnTo>
                <a:lnTo>
                  <a:pt x="237" y="7"/>
                </a:lnTo>
                <a:lnTo>
                  <a:pt x="226" y="7"/>
                </a:lnTo>
                <a:lnTo>
                  <a:pt x="226" y="7"/>
                </a:lnTo>
                <a:lnTo>
                  <a:pt x="224" y="7"/>
                </a:lnTo>
                <a:lnTo>
                  <a:pt x="224" y="7"/>
                </a:lnTo>
                <a:lnTo>
                  <a:pt x="226" y="7"/>
                </a:lnTo>
                <a:lnTo>
                  <a:pt x="226" y="7"/>
                </a:lnTo>
                <a:lnTo>
                  <a:pt x="253" y="10"/>
                </a:lnTo>
                <a:lnTo>
                  <a:pt x="253" y="10"/>
                </a:lnTo>
                <a:close/>
                <a:moveTo>
                  <a:pt x="169" y="117"/>
                </a:moveTo>
                <a:lnTo>
                  <a:pt x="169" y="117"/>
                </a:lnTo>
                <a:lnTo>
                  <a:pt x="169" y="117"/>
                </a:lnTo>
                <a:lnTo>
                  <a:pt x="169" y="117"/>
                </a:lnTo>
                <a:lnTo>
                  <a:pt x="167" y="116"/>
                </a:lnTo>
                <a:lnTo>
                  <a:pt x="167" y="114"/>
                </a:lnTo>
                <a:lnTo>
                  <a:pt x="169" y="112"/>
                </a:lnTo>
                <a:lnTo>
                  <a:pt x="170" y="112"/>
                </a:lnTo>
                <a:lnTo>
                  <a:pt x="170" y="112"/>
                </a:lnTo>
                <a:lnTo>
                  <a:pt x="172" y="111"/>
                </a:lnTo>
                <a:lnTo>
                  <a:pt x="172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09"/>
                </a:lnTo>
                <a:lnTo>
                  <a:pt x="174" y="109"/>
                </a:lnTo>
                <a:lnTo>
                  <a:pt x="169" y="109"/>
                </a:lnTo>
                <a:lnTo>
                  <a:pt x="169" y="109"/>
                </a:lnTo>
                <a:lnTo>
                  <a:pt x="167" y="109"/>
                </a:lnTo>
                <a:lnTo>
                  <a:pt x="167" y="109"/>
                </a:lnTo>
                <a:lnTo>
                  <a:pt x="167" y="119"/>
                </a:lnTo>
                <a:lnTo>
                  <a:pt x="167" y="119"/>
                </a:lnTo>
                <a:lnTo>
                  <a:pt x="169" y="117"/>
                </a:lnTo>
                <a:lnTo>
                  <a:pt x="169" y="117"/>
                </a:lnTo>
                <a:close/>
                <a:moveTo>
                  <a:pt x="115" y="371"/>
                </a:moveTo>
                <a:lnTo>
                  <a:pt x="115" y="371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07" y="370"/>
                </a:lnTo>
                <a:lnTo>
                  <a:pt x="107" y="370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4" y="371"/>
                </a:lnTo>
                <a:lnTo>
                  <a:pt x="104" y="371"/>
                </a:lnTo>
                <a:lnTo>
                  <a:pt x="114" y="374"/>
                </a:lnTo>
                <a:lnTo>
                  <a:pt x="114" y="374"/>
                </a:lnTo>
                <a:lnTo>
                  <a:pt x="115" y="371"/>
                </a:lnTo>
                <a:lnTo>
                  <a:pt x="115" y="371"/>
                </a:lnTo>
                <a:close/>
                <a:moveTo>
                  <a:pt x="95" y="163"/>
                </a:moveTo>
                <a:lnTo>
                  <a:pt x="95" y="163"/>
                </a:lnTo>
                <a:lnTo>
                  <a:pt x="95" y="168"/>
                </a:lnTo>
                <a:lnTo>
                  <a:pt x="95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3"/>
                </a:lnTo>
                <a:lnTo>
                  <a:pt x="100" y="163"/>
                </a:lnTo>
                <a:lnTo>
                  <a:pt x="95" y="163"/>
                </a:lnTo>
                <a:lnTo>
                  <a:pt x="95" y="163"/>
                </a:lnTo>
                <a:close/>
                <a:moveTo>
                  <a:pt x="101" y="419"/>
                </a:moveTo>
                <a:lnTo>
                  <a:pt x="101" y="419"/>
                </a:lnTo>
                <a:lnTo>
                  <a:pt x="101" y="411"/>
                </a:lnTo>
                <a:lnTo>
                  <a:pt x="101" y="411"/>
                </a:lnTo>
                <a:lnTo>
                  <a:pt x="98" y="412"/>
                </a:lnTo>
                <a:lnTo>
                  <a:pt x="98" y="415"/>
                </a:lnTo>
                <a:lnTo>
                  <a:pt x="98" y="415"/>
                </a:lnTo>
                <a:lnTo>
                  <a:pt x="98" y="419"/>
                </a:lnTo>
                <a:lnTo>
                  <a:pt x="98" y="419"/>
                </a:lnTo>
                <a:lnTo>
                  <a:pt x="101" y="419"/>
                </a:lnTo>
                <a:lnTo>
                  <a:pt x="101" y="419"/>
                </a:lnTo>
                <a:close/>
                <a:moveTo>
                  <a:pt x="174" y="177"/>
                </a:moveTo>
                <a:lnTo>
                  <a:pt x="174" y="177"/>
                </a:lnTo>
                <a:lnTo>
                  <a:pt x="180" y="174"/>
                </a:lnTo>
                <a:lnTo>
                  <a:pt x="180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1"/>
                </a:lnTo>
                <a:lnTo>
                  <a:pt x="182" y="171"/>
                </a:lnTo>
                <a:lnTo>
                  <a:pt x="174" y="172"/>
                </a:lnTo>
                <a:lnTo>
                  <a:pt x="174" y="172"/>
                </a:lnTo>
                <a:lnTo>
                  <a:pt x="174" y="177"/>
                </a:lnTo>
                <a:lnTo>
                  <a:pt x="174" y="177"/>
                </a:lnTo>
                <a:close/>
                <a:moveTo>
                  <a:pt x="117" y="176"/>
                </a:moveTo>
                <a:lnTo>
                  <a:pt x="117" y="176"/>
                </a:lnTo>
                <a:lnTo>
                  <a:pt x="117" y="171"/>
                </a:lnTo>
                <a:lnTo>
                  <a:pt x="117" y="171"/>
                </a:lnTo>
                <a:lnTo>
                  <a:pt x="112" y="171"/>
                </a:lnTo>
                <a:lnTo>
                  <a:pt x="112" y="171"/>
                </a:lnTo>
                <a:lnTo>
                  <a:pt x="112" y="176"/>
                </a:lnTo>
                <a:lnTo>
                  <a:pt x="112" y="176"/>
                </a:lnTo>
                <a:lnTo>
                  <a:pt x="117" y="176"/>
                </a:lnTo>
                <a:lnTo>
                  <a:pt x="117" y="176"/>
                </a:lnTo>
                <a:close/>
                <a:moveTo>
                  <a:pt x="158" y="183"/>
                </a:moveTo>
                <a:lnTo>
                  <a:pt x="158" y="183"/>
                </a:lnTo>
                <a:lnTo>
                  <a:pt x="159" y="187"/>
                </a:lnTo>
                <a:lnTo>
                  <a:pt x="159" y="187"/>
                </a:lnTo>
                <a:lnTo>
                  <a:pt x="167" y="185"/>
                </a:lnTo>
                <a:lnTo>
                  <a:pt x="167" y="185"/>
                </a:lnTo>
                <a:lnTo>
                  <a:pt x="167" y="183"/>
                </a:lnTo>
                <a:lnTo>
                  <a:pt x="167" y="183"/>
                </a:lnTo>
                <a:lnTo>
                  <a:pt x="164" y="183"/>
                </a:lnTo>
                <a:lnTo>
                  <a:pt x="164" y="183"/>
                </a:lnTo>
                <a:lnTo>
                  <a:pt x="158" y="183"/>
                </a:lnTo>
                <a:lnTo>
                  <a:pt x="158" y="183"/>
                </a:lnTo>
                <a:close/>
                <a:moveTo>
                  <a:pt x="60" y="168"/>
                </a:moveTo>
                <a:lnTo>
                  <a:pt x="60" y="168"/>
                </a:lnTo>
                <a:lnTo>
                  <a:pt x="60" y="171"/>
                </a:lnTo>
                <a:lnTo>
                  <a:pt x="60" y="171"/>
                </a:lnTo>
                <a:lnTo>
                  <a:pt x="60" y="172"/>
                </a:lnTo>
                <a:lnTo>
                  <a:pt x="60" y="172"/>
                </a:lnTo>
                <a:lnTo>
                  <a:pt x="65" y="176"/>
                </a:lnTo>
                <a:lnTo>
                  <a:pt x="65" y="176"/>
                </a:lnTo>
                <a:lnTo>
                  <a:pt x="65" y="169"/>
                </a:lnTo>
                <a:lnTo>
                  <a:pt x="65" y="169"/>
                </a:lnTo>
                <a:lnTo>
                  <a:pt x="60" y="168"/>
                </a:lnTo>
                <a:lnTo>
                  <a:pt x="60" y="168"/>
                </a:lnTo>
                <a:close/>
                <a:moveTo>
                  <a:pt x="185" y="166"/>
                </a:moveTo>
                <a:lnTo>
                  <a:pt x="185" y="166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89" y="160"/>
                </a:lnTo>
                <a:lnTo>
                  <a:pt x="189" y="160"/>
                </a:lnTo>
                <a:lnTo>
                  <a:pt x="185" y="163"/>
                </a:lnTo>
                <a:lnTo>
                  <a:pt x="185" y="163"/>
                </a:lnTo>
                <a:lnTo>
                  <a:pt x="185" y="166"/>
                </a:lnTo>
                <a:lnTo>
                  <a:pt x="185" y="166"/>
                </a:lnTo>
                <a:close/>
                <a:moveTo>
                  <a:pt x="191" y="119"/>
                </a:moveTo>
                <a:lnTo>
                  <a:pt x="191" y="119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8"/>
                </a:lnTo>
                <a:lnTo>
                  <a:pt x="185" y="128"/>
                </a:lnTo>
                <a:lnTo>
                  <a:pt x="191" y="124"/>
                </a:lnTo>
                <a:lnTo>
                  <a:pt x="191" y="124"/>
                </a:lnTo>
                <a:lnTo>
                  <a:pt x="191" y="122"/>
                </a:lnTo>
                <a:lnTo>
                  <a:pt x="191" y="122"/>
                </a:lnTo>
                <a:lnTo>
                  <a:pt x="191" y="119"/>
                </a:lnTo>
                <a:lnTo>
                  <a:pt x="191" y="119"/>
                </a:lnTo>
                <a:close/>
                <a:moveTo>
                  <a:pt x="283" y="27"/>
                </a:moveTo>
                <a:lnTo>
                  <a:pt x="283" y="27"/>
                </a:lnTo>
                <a:lnTo>
                  <a:pt x="284" y="26"/>
                </a:lnTo>
                <a:lnTo>
                  <a:pt x="284" y="26"/>
                </a:lnTo>
                <a:lnTo>
                  <a:pt x="286" y="23"/>
                </a:lnTo>
                <a:lnTo>
                  <a:pt x="286" y="23"/>
                </a:lnTo>
                <a:lnTo>
                  <a:pt x="286" y="23"/>
                </a:lnTo>
                <a:lnTo>
                  <a:pt x="287" y="23"/>
                </a:lnTo>
                <a:lnTo>
                  <a:pt x="287" y="23"/>
                </a:lnTo>
                <a:lnTo>
                  <a:pt x="289" y="24"/>
                </a:lnTo>
                <a:lnTo>
                  <a:pt x="289" y="24"/>
                </a:lnTo>
                <a:lnTo>
                  <a:pt x="289" y="23"/>
                </a:lnTo>
                <a:lnTo>
                  <a:pt x="289" y="23"/>
                </a:lnTo>
                <a:lnTo>
                  <a:pt x="281" y="19"/>
                </a:lnTo>
                <a:lnTo>
                  <a:pt x="281" y="19"/>
                </a:lnTo>
                <a:lnTo>
                  <a:pt x="283" y="27"/>
                </a:lnTo>
                <a:lnTo>
                  <a:pt x="283" y="27"/>
                </a:lnTo>
                <a:close/>
                <a:moveTo>
                  <a:pt x="212" y="24"/>
                </a:moveTo>
                <a:lnTo>
                  <a:pt x="212" y="24"/>
                </a:lnTo>
                <a:lnTo>
                  <a:pt x="210" y="23"/>
                </a:lnTo>
                <a:lnTo>
                  <a:pt x="210" y="19"/>
                </a:lnTo>
                <a:lnTo>
                  <a:pt x="210" y="19"/>
                </a:lnTo>
                <a:lnTo>
                  <a:pt x="207" y="23"/>
                </a:lnTo>
                <a:lnTo>
                  <a:pt x="204" y="24"/>
                </a:lnTo>
                <a:lnTo>
                  <a:pt x="204" y="24"/>
                </a:lnTo>
                <a:lnTo>
                  <a:pt x="205" y="27"/>
                </a:lnTo>
                <a:lnTo>
                  <a:pt x="205" y="27"/>
                </a:lnTo>
                <a:lnTo>
                  <a:pt x="207" y="27"/>
                </a:lnTo>
                <a:lnTo>
                  <a:pt x="207" y="27"/>
                </a:lnTo>
                <a:lnTo>
                  <a:pt x="210" y="26"/>
                </a:lnTo>
                <a:lnTo>
                  <a:pt x="210" y="26"/>
                </a:lnTo>
                <a:lnTo>
                  <a:pt x="212" y="24"/>
                </a:lnTo>
                <a:lnTo>
                  <a:pt x="212" y="24"/>
                </a:lnTo>
                <a:close/>
                <a:moveTo>
                  <a:pt x="133" y="406"/>
                </a:moveTo>
                <a:lnTo>
                  <a:pt x="133" y="406"/>
                </a:lnTo>
                <a:lnTo>
                  <a:pt x="134" y="406"/>
                </a:lnTo>
                <a:lnTo>
                  <a:pt x="134" y="406"/>
                </a:lnTo>
                <a:lnTo>
                  <a:pt x="134" y="406"/>
                </a:lnTo>
                <a:lnTo>
                  <a:pt x="134" y="406"/>
                </a:lnTo>
                <a:lnTo>
                  <a:pt x="137" y="407"/>
                </a:lnTo>
                <a:lnTo>
                  <a:pt x="139" y="407"/>
                </a:lnTo>
                <a:lnTo>
                  <a:pt x="139" y="407"/>
                </a:lnTo>
                <a:lnTo>
                  <a:pt x="139" y="403"/>
                </a:lnTo>
                <a:lnTo>
                  <a:pt x="139" y="403"/>
                </a:lnTo>
                <a:lnTo>
                  <a:pt x="136" y="403"/>
                </a:lnTo>
                <a:lnTo>
                  <a:pt x="136" y="403"/>
                </a:lnTo>
                <a:lnTo>
                  <a:pt x="136" y="403"/>
                </a:lnTo>
                <a:lnTo>
                  <a:pt x="136" y="403"/>
                </a:lnTo>
                <a:lnTo>
                  <a:pt x="134" y="404"/>
                </a:lnTo>
                <a:lnTo>
                  <a:pt x="133" y="404"/>
                </a:lnTo>
                <a:lnTo>
                  <a:pt x="133" y="404"/>
                </a:lnTo>
                <a:lnTo>
                  <a:pt x="131" y="404"/>
                </a:lnTo>
                <a:lnTo>
                  <a:pt x="131" y="404"/>
                </a:lnTo>
                <a:lnTo>
                  <a:pt x="133" y="406"/>
                </a:lnTo>
                <a:lnTo>
                  <a:pt x="133" y="406"/>
                </a:lnTo>
                <a:close/>
                <a:moveTo>
                  <a:pt x="221" y="15"/>
                </a:moveTo>
                <a:lnTo>
                  <a:pt x="221" y="15"/>
                </a:lnTo>
                <a:lnTo>
                  <a:pt x="216" y="16"/>
                </a:lnTo>
                <a:lnTo>
                  <a:pt x="216" y="16"/>
                </a:lnTo>
                <a:lnTo>
                  <a:pt x="215" y="18"/>
                </a:lnTo>
                <a:lnTo>
                  <a:pt x="215" y="18"/>
                </a:lnTo>
                <a:lnTo>
                  <a:pt x="213" y="19"/>
                </a:lnTo>
                <a:lnTo>
                  <a:pt x="213" y="19"/>
                </a:lnTo>
                <a:lnTo>
                  <a:pt x="213" y="23"/>
                </a:lnTo>
                <a:lnTo>
                  <a:pt x="213" y="23"/>
                </a:lnTo>
                <a:lnTo>
                  <a:pt x="215" y="23"/>
                </a:lnTo>
                <a:lnTo>
                  <a:pt x="215" y="23"/>
                </a:lnTo>
                <a:lnTo>
                  <a:pt x="221" y="15"/>
                </a:lnTo>
                <a:lnTo>
                  <a:pt x="221" y="15"/>
                </a:lnTo>
                <a:close/>
                <a:moveTo>
                  <a:pt x="227" y="136"/>
                </a:move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34" y="131"/>
                </a:lnTo>
                <a:lnTo>
                  <a:pt x="234" y="131"/>
                </a:lnTo>
                <a:lnTo>
                  <a:pt x="234" y="131"/>
                </a:lnTo>
                <a:lnTo>
                  <a:pt x="234" y="131"/>
                </a:lnTo>
                <a:lnTo>
                  <a:pt x="234" y="128"/>
                </a:lnTo>
                <a:lnTo>
                  <a:pt x="234" y="128"/>
                </a:lnTo>
                <a:lnTo>
                  <a:pt x="227" y="133"/>
                </a:lnTo>
                <a:lnTo>
                  <a:pt x="227" y="133"/>
                </a:lnTo>
                <a:lnTo>
                  <a:pt x="227" y="133"/>
                </a:lnTo>
                <a:lnTo>
                  <a:pt x="227" y="133"/>
                </a:lnTo>
                <a:lnTo>
                  <a:pt x="227" y="136"/>
                </a:lnTo>
                <a:lnTo>
                  <a:pt x="227" y="136"/>
                </a:lnTo>
                <a:close/>
                <a:moveTo>
                  <a:pt x="271" y="32"/>
                </a:moveTo>
                <a:lnTo>
                  <a:pt x="271" y="32"/>
                </a:lnTo>
                <a:lnTo>
                  <a:pt x="271" y="32"/>
                </a:lnTo>
                <a:lnTo>
                  <a:pt x="271" y="32"/>
                </a:lnTo>
                <a:lnTo>
                  <a:pt x="271" y="29"/>
                </a:lnTo>
                <a:lnTo>
                  <a:pt x="271" y="29"/>
                </a:lnTo>
                <a:lnTo>
                  <a:pt x="270" y="27"/>
                </a:lnTo>
                <a:lnTo>
                  <a:pt x="270" y="27"/>
                </a:ln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7" y="30"/>
                </a:lnTo>
                <a:lnTo>
                  <a:pt x="271" y="32"/>
                </a:lnTo>
                <a:lnTo>
                  <a:pt x="271" y="32"/>
                </a:lnTo>
                <a:close/>
                <a:moveTo>
                  <a:pt x="49" y="128"/>
                </a:moveTo>
                <a:lnTo>
                  <a:pt x="49" y="128"/>
                </a:lnTo>
                <a:lnTo>
                  <a:pt x="49" y="125"/>
                </a:lnTo>
                <a:lnTo>
                  <a:pt x="49" y="125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4" y="124"/>
                </a:lnTo>
                <a:lnTo>
                  <a:pt x="44" y="124"/>
                </a:lnTo>
                <a:lnTo>
                  <a:pt x="44" y="124"/>
                </a:lnTo>
                <a:lnTo>
                  <a:pt x="44" y="124"/>
                </a:lnTo>
                <a:lnTo>
                  <a:pt x="49" y="128"/>
                </a:lnTo>
                <a:lnTo>
                  <a:pt x="49" y="128"/>
                </a:lnTo>
                <a:close/>
                <a:moveTo>
                  <a:pt x="100" y="111"/>
                </a:moveTo>
                <a:lnTo>
                  <a:pt x="100" y="111"/>
                </a:lnTo>
                <a:lnTo>
                  <a:pt x="98" y="108"/>
                </a:lnTo>
                <a:lnTo>
                  <a:pt x="98" y="108"/>
                </a:lnTo>
                <a:lnTo>
                  <a:pt x="98" y="106"/>
                </a:lnTo>
                <a:lnTo>
                  <a:pt x="100" y="106"/>
                </a:lnTo>
                <a:lnTo>
                  <a:pt x="100" y="106"/>
                </a:lnTo>
                <a:lnTo>
                  <a:pt x="100" y="105"/>
                </a:lnTo>
                <a:lnTo>
                  <a:pt x="100" y="105"/>
                </a:lnTo>
                <a:lnTo>
                  <a:pt x="96" y="105"/>
                </a:lnTo>
                <a:lnTo>
                  <a:pt x="96" y="105"/>
                </a:lnTo>
                <a:lnTo>
                  <a:pt x="95" y="106"/>
                </a:lnTo>
                <a:lnTo>
                  <a:pt x="95" y="106"/>
                </a:lnTo>
                <a:lnTo>
                  <a:pt x="95" y="111"/>
                </a:lnTo>
                <a:lnTo>
                  <a:pt x="95" y="111"/>
                </a:lnTo>
                <a:lnTo>
                  <a:pt x="100" y="111"/>
                </a:lnTo>
                <a:lnTo>
                  <a:pt x="100" y="111"/>
                </a:lnTo>
                <a:close/>
                <a:moveTo>
                  <a:pt x="101" y="275"/>
                </a:moveTo>
                <a:lnTo>
                  <a:pt x="101" y="275"/>
                </a:lnTo>
                <a:lnTo>
                  <a:pt x="103" y="275"/>
                </a:lnTo>
                <a:lnTo>
                  <a:pt x="103" y="275"/>
                </a:lnTo>
                <a:lnTo>
                  <a:pt x="101" y="273"/>
                </a:lnTo>
                <a:lnTo>
                  <a:pt x="101" y="273"/>
                </a:lnTo>
                <a:lnTo>
                  <a:pt x="101" y="265"/>
                </a:lnTo>
                <a:lnTo>
                  <a:pt x="101" y="265"/>
                </a:lnTo>
                <a:lnTo>
                  <a:pt x="101" y="264"/>
                </a:lnTo>
                <a:lnTo>
                  <a:pt x="101" y="264"/>
                </a:lnTo>
                <a:lnTo>
                  <a:pt x="101" y="262"/>
                </a:lnTo>
                <a:lnTo>
                  <a:pt x="100" y="262"/>
                </a:lnTo>
                <a:lnTo>
                  <a:pt x="100" y="262"/>
                </a:lnTo>
                <a:lnTo>
                  <a:pt x="100" y="269"/>
                </a:lnTo>
                <a:lnTo>
                  <a:pt x="101" y="275"/>
                </a:lnTo>
                <a:lnTo>
                  <a:pt x="101" y="275"/>
                </a:lnTo>
                <a:close/>
                <a:moveTo>
                  <a:pt x="207" y="109"/>
                </a:moveTo>
                <a:lnTo>
                  <a:pt x="207" y="109"/>
                </a:lnTo>
                <a:lnTo>
                  <a:pt x="204" y="109"/>
                </a:lnTo>
                <a:lnTo>
                  <a:pt x="202" y="109"/>
                </a:lnTo>
                <a:lnTo>
                  <a:pt x="202" y="109"/>
                </a:lnTo>
                <a:lnTo>
                  <a:pt x="200" y="111"/>
                </a:lnTo>
                <a:lnTo>
                  <a:pt x="200" y="111"/>
                </a:lnTo>
                <a:lnTo>
                  <a:pt x="200" y="112"/>
                </a:lnTo>
                <a:lnTo>
                  <a:pt x="200" y="112"/>
                </a:lnTo>
                <a:lnTo>
                  <a:pt x="200" y="116"/>
                </a:lnTo>
                <a:lnTo>
                  <a:pt x="200" y="116"/>
                </a:lnTo>
                <a:lnTo>
                  <a:pt x="207" y="111"/>
                </a:lnTo>
                <a:lnTo>
                  <a:pt x="207" y="111"/>
                </a:lnTo>
                <a:lnTo>
                  <a:pt x="207" y="109"/>
                </a:lnTo>
                <a:lnTo>
                  <a:pt x="207" y="109"/>
                </a:lnTo>
                <a:close/>
                <a:moveTo>
                  <a:pt x="134" y="330"/>
                </a:moveTo>
                <a:lnTo>
                  <a:pt x="134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2"/>
                </a:lnTo>
                <a:lnTo>
                  <a:pt x="134" y="332"/>
                </a:lnTo>
                <a:lnTo>
                  <a:pt x="136" y="332"/>
                </a:lnTo>
                <a:lnTo>
                  <a:pt x="136" y="332"/>
                </a:lnTo>
                <a:lnTo>
                  <a:pt x="137" y="330"/>
                </a:lnTo>
                <a:lnTo>
                  <a:pt x="139" y="332"/>
                </a:lnTo>
                <a:lnTo>
                  <a:pt x="139" y="332"/>
                </a:lnTo>
                <a:lnTo>
                  <a:pt x="139" y="333"/>
                </a:lnTo>
                <a:lnTo>
                  <a:pt x="139" y="333"/>
                </a:lnTo>
                <a:lnTo>
                  <a:pt x="139" y="338"/>
                </a:lnTo>
                <a:lnTo>
                  <a:pt x="139" y="338"/>
                </a:lnTo>
                <a:lnTo>
                  <a:pt x="139" y="343"/>
                </a:lnTo>
                <a:lnTo>
                  <a:pt x="139" y="343"/>
                </a:lnTo>
                <a:lnTo>
                  <a:pt x="141" y="329"/>
                </a:lnTo>
                <a:lnTo>
                  <a:pt x="141" y="329"/>
                </a:lnTo>
                <a:lnTo>
                  <a:pt x="134" y="330"/>
                </a:lnTo>
                <a:lnTo>
                  <a:pt x="134" y="330"/>
                </a:lnTo>
                <a:close/>
                <a:moveTo>
                  <a:pt x="79" y="109"/>
                </a:moveTo>
                <a:lnTo>
                  <a:pt x="79" y="109"/>
                </a:lnTo>
                <a:lnTo>
                  <a:pt x="84" y="109"/>
                </a:lnTo>
                <a:lnTo>
                  <a:pt x="84" y="109"/>
                </a:lnTo>
                <a:lnTo>
                  <a:pt x="82" y="105"/>
                </a:lnTo>
                <a:lnTo>
                  <a:pt x="82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9"/>
                </a:lnTo>
                <a:lnTo>
                  <a:pt x="79" y="109"/>
                </a:lnTo>
                <a:close/>
                <a:moveTo>
                  <a:pt x="208" y="153"/>
                </a:moveTo>
                <a:lnTo>
                  <a:pt x="208" y="153"/>
                </a:lnTo>
                <a:lnTo>
                  <a:pt x="215" y="150"/>
                </a:lnTo>
                <a:lnTo>
                  <a:pt x="215" y="150"/>
                </a:lnTo>
                <a:lnTo>
                  <a:pt x="215" y="150"/>
                </a:lnTo>
                <a:lnTo>
                  <a:pt x="215" y="150"/>
                </a:lnTo>
                <a:lnTo>
                  <a:pt x="215" y="147"/>
                </a:lnTo>
                <a:lnTo>
                  <a:pt x="215" y="147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08" y="153"/>
                </a:lnTo>
                <a:lnTo>
                  <a:pt x="208" y="153"/>
                </a:lnTo>
                <a:close/>
                <a:moveTo>
                  <a:pt x="278" y="18"/>
                </a:moveTo>
                <a:lnTo>
                  <a:pt x="278" y="18"/>
                </a:lnTo>
                <a:lnTo>
                  <a:pt x="275" y="16"/>
                </a:lnTo>
                <a:lnTo>
                  <a:pt x="275" y="16"/>
                </a:lnTo>
                <a:lnTo>
                  <a:pt x="276" y="18"/>
                </a:lnTo>
                <a:lnTo>
                  <a:pt x="276" y="18"/>
                </a:lnTo>
                <a:lnTo>
                  <a:pt x="276" y="23"/>
                </a:lnTo>
                <a:lnTo>
                  <a:pt x="276" y="27"/>
                </a:lnTo>
                <a:lnTo>
                  <a:pt x="276" y="27"/>
                </a:lnTo>
                <a:lnTo>
                  <a:pt x="276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18"/>
                </a:lnTo>
                <a:lnTo>
                  <a:pt x="278" y="18"/>
                </a:lnTo>
                <a:close/>
                <a:moveTo>
                  <a:pt x="270" y="15"/>
                </a:moveTo>
                <a:lnTo>
                  <a:pt x="270" y="15"/>
                </a:lnTo>
                <a:lnTo>
                  <a:pt x="271" y="21"/>
                </a:lnTo>
                <a:lnTo>
                  <a:pt x="271" y="23"/>
                </a:lnTo>
                <a:lnTo>
                  <a:pt x="275" y="26"/>
                </a:lnTo>
                <a:lnTo>
                  <a:pt x="275" y="26"/>
                </a:lnTo>
                <a:lnTo>
                  <a:pt x="275" y="26"/>
                </a:lnTo>
                <a:lnTo>
                  <a:pt x="275" y="26"/>
                </a:lnTo>
                <a:lnTo>
                  <a:pt x="273" y="19"/>
                </a:lnTo>
                <a:lnTo>
                  <a:pt x="271" y="16"/>
                </a:lnTo>
                <a:lnTo>
                  <a:pt x="271" y="16"/>
                </a:lnTo>
                <a:lnTo>
                  <a:pt x="270" y="15"/>
                </a:lnTo>
                <a:lnTo>
                  <a:pt x="270" y="15"/>
                </a:lnTo>
                <a:close/>
                <a:moveTo>
                  <a:pt x="141" y="176"/>
                </a:moveTo>
                <a:lnTo>
                  <a:pt x="141" y="176"/>
                </a:lnTo>
                <a:lnTo>
                  <a:pt x="145" y="176"/>
                </a:lnTo>
                <a:lnTo>
                  <a:pt x="145" y="176"/>
                </a:lnTo>
                <a:lnTo>
                  <a:pt x="145" y="171"/>
                </a:lnTo>
                <a:lnTo>
                  <a:pt x="145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6"/>
                </a:lnTo>
                <a:lnTo>
                  <a:pt x="141" y="176"/>
                </a:lnTo>
                <a:close/>
                <a:moveTo>
                  <a:pt x="103" y="172"/>
                </a:moveTo>
                <a:lnTo>
                  <a:pt x="103" y="172"/>
                </a:lnTo>
                <a:lnTo>
                  <a:pt x="109" y="174"/>
                </a:lnTo>
                <a:lnTo>
                  <a:pt x="109" y="174"/>
                </a:lnTo>
                <a:lnTo>
                  <a:pt x="109" y="171"/>
                </a:lnTo>
                <a:lnTo>
                  <a:pt x="109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2"/>
                </a:lnTo>
                <a:lnTo>
                  <a:pt x="103" y="172"/>
                </a:lnTo>
                <a:close/>
                <a:moveTo>
                  <a:pt x="117" y="105"/>
                </a:moveTo>
                <a:lnTo>
                  <a:pt x="117" y="105"/>
                </a:lnTo>
                <a:lnTo>
                  <a:pt x="112" y="105"/>
                </a:lnTo>
                <a:lnTo>
                  <a:pt x="112" y="105"/>
                </a:lnTo>
                <a:lnTo>
                  <a:pt x="112" y="109"/>
                </a:lnTo>
                <a:lnTo>
                  <a:pt x="112" y="109"/>
                </a:lnTo>
                <a:lnTo>
                  <a:pt x="118" y="109"/>
                </a:lnTo>
                <a:lnTo>
                  <a:pt x="118" y="109"/>
                </a:lnTo>
                <a:lnTo>
                  <a:pt x="117" y="105"/>
                </a:lnTo>
                <a:lnTo>
                  <a:pt x="117" y="105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09" y="168"/>
                </a:lnTo>
                <a:lnTo>
                  <a:pt x="109" y="168"/>
                </a:lnTo>
                <a:lnTo>
                  <a:pt x="109" y="166"/>
                </a:lnTo>
                <a:lnTo>
                  <a:pt x="109" y="166"/>
                </a:lnTo>
                <a:lnTo>
                  <a:pt x="103" y="165"/>
                </a:lnTo>
                <a:lnTo>
                  <a:pt x="103" y="165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45" y="403"/>
                </a:moveTo>
                <a:lnTo>
                  <a:pt x="145" y="403"/>
                </a:lnTo>
                <a:lnTo>
                  <a:pt x="145" y="404"/>
                </a:lnTo>
                <a:lnTo>
                  <a:pt x="145" y="404"/>
                </a:lnTo>
                <a:lnTo>
                  <a:pt x="145" y="406"/>
                </a:lnTo>
                <a:lnTo>
                  <a:pt x="145" y="406"/>
                </a:lnTo>
                <a:lnTo>
                  <a:pt x="144" y="407"/>
                </a:lnTo>
                <a:lnTo>
                  <a:pt x="144" y="407"/>
                </a:lnTo>
                <a:lnTo>
                  <a:pt x="142" y="406"/>
                </a:lnTo>
                <a:lnTo>
                  <a:pt x="142" y="406"/>
                </a:lnTo>
                <a:lnTo>
                  <a:pt x="142" y="404"/>
                </a:lnTo>
                <a:lnTo>
                  <a:pt x="142" y="404"/>
                </a:lnTo>
                <a:lnTo>
                  <a:pt x="142" y="403"/>
                </a:lnTo>
                <a:lnTo>
                  <a:pt x="142" y="403"/>
                </a:lnTo>
                <a:lnTo>
                  <a:pt x="141" y="403"/>
                </a:lnTo>
                <a:lnTo>
                  <a:pt x="141" y="403"/>
                </a:lnTo>
                <a:lnTo>
                  <a:pt x="142" y="407"/>
                </a:lnTo>
                <a:lnTo>
                  <a:pt x="142" y="407"/>
                </a:lnTo>
                <a:lnTo>
                  <a:pt x="148" y="407"/>
                </a:lnTo>
                <a:lnTo>
                  <a:pt x="148" y="407"/>
                </a:lnTo>
                <a:lnTo>
                  <a:pt x="147" y="403"/>
                </a:lnTo>
                <a:lnTo>
                  <a:pt x="147" y="403"/>
                </a:lnTo>
                <a:lnTo>
                  <a:pt x="145" y="403"/>
                </a:lnTo>
                <a:lnTo>
                  <a:pt x="145" y="403"/>
                </a:lnTo>
                <a:close/>
                <a:moveTo>
                  <a:pt x="275" y="155"/>
                </a:moveTo>
                <a:lnTo>
                  <a:pt x="275" y="155"/>
                </a:lnTo>
                <a:lnTo>
                  <a:pt x="276" y="155"/>
                </a:lnTo>
                <a:lnTo>
                  <a:pt x="278" y="153"/>
                </a:lnTo>
                <a:lnTo>
                  <a:pt x="278" y="153"/>
                </a:lnTo>
                <a:lnTo>
                  <a:pt x="284" y="142"/>
                </a:lnTo>
                <a:lnTo>
                  <a:pt x="284" y="142"/>
                </a:lnTo>
                <a:lnTo>
                  <a:pt x="284" y="142"/>
                </a:lnTo>
                <a:lnTo>
                  <a:pt x="284" y="142"/>
                </a:lnTo>
                <a:lnTo>
                  <a:pt x="284" y="142"/>
                </a:lnTo>
                <a:lnTo>
                  <a:pt x="284" y="142"/>
                </a:lnTo>
                <a:lnTo>
                  <a:pt x="279" y="149"/>
                </a:lnTo>
                <a:lnTo>
                  <a:pt x="275" y="155"/>
                </a:lnTo>
                <a:lnTo>
                  <a:pt x="275" y="155"/>
                </a:lnTo>
                <a:close/>
                <a:moveTo>
                  <a:pt x="166" y="56"/>
                </a:moveTo>
                <a:lnTo>
                  <a:pt x="166" y="56"/>
                </a:lnTo>
                <a:lnTo>
                  <a:pt x="172" y="53"/>
                </a:lnTo>
                <a:lnTo>
                  <a:pt x="175" y="49"/>
                </a:lnTo>
                <a:lnTo>
                  <a:pt x="175" y="49"/>
                </a:lnTo>
                <a:lnTo>
                  <a:pt x="174" y="49"/>
                </a:lnTo>
                <a:lnTo>
                  <a:pt x="174" y="49"/>
                </a:lnTo>
                <a:lnTo>
                  <a:pt x="170" y="51"/>
                </a:lnTo>
                <a:lnTo>
                  <a:pt x="170" y="51"/>
                </a:lnTo>
                <a:lnTo>
                  <a:pt x="166" y="56"/>
                </a:lnTo>
                <a:lnTo>
                  <a:pt x="166" y="56"/>
                </a:lnTo>
                <a:close/>
                <a:moveTo>
                  <a:pt x="153" y="188"/>
                </a:moveTo>
                <a:lnTo>
                  <a:pt x="153" y="188"/>
                </a:lnTo>
                <a:lnTo>
                  <a:pt x="153" y="185"/>
                </a:lnTo>
                <a:lnTo>
                  <a:pt x="153" y="185"/>
                </a:lnTo>
                <a:lnTo>
                  <a:pt x="147" y="185"/>
                </a:lnTo>
                <a:lnTo>
                  <a:pt x="147" y="185"/>
                </a:lnTo>
                <a:lnTo>
                  <a:pt x="147" y="188"/>
                </a:lnTo>
                <a:lnTo>
                  <a:pt x="147" y="188"/>
                </a:lnTo>
                <a:lnTo>
                  <a:pt x="153" y="188"/>
                </a:lnTo>
                <a:lnTo>
                  <a:pt x="153" y="188"/>
                </a:lnTo>
                <a:close/>
                <a:moveTo>
                  <a:pt x="251" y="130"/>
                </a:moveTo>
                <a:lnTo>
                  <a:pt x="251" y="130"/>
                </a:lnTo>
                <a:lnTo>
                  <a:pt x="249" y="130"/>
                </a:lnTo>
                <a:lnTo>
                  <a:pt x="249" y="130"/>
                </a:lnTo>
                <a:lnTo>
                  <a:pt x="245" y="136"/>
                </a:lnTo>
                <a:lnTo>
                  <a:pt x="245" y="136"/>
                </a:lnTo>
                <a:lnTo>
                  <a:pt x="245" y="138"/>
                </a:lnTo>
                <a:lnTo>
                  <a:pt x="243" y="139"/>
                </a:lnTo>
                <a:lnTo>
                  <a:pt x="243" y="139"/>
                </a:lnTo>
                <a:lnTo>
                  <a:pt x="245" y="139"/>
                </a:lnTo>
                <a:lnTo>
                  <a:pt x="245" y="139"/>
                </a:lnTo>
                <a:lnTo>
                  <a:pt x="249" y="135"/>
                </a:lnTo>
                <a:lnTo>
                  <a:pt x="249" y="135"/>
                </a:lnTo>
                <a:lnTo>
                  <a:pt x="249" y="133"/>
                </a:lnTo>
                <a:lnTo>
                  <a:pt x="249" y="133"/>
                </a:lnTo>
                <a:lnTo>
                  <a:pt x="251" y="130"/>
                </a:lnTo>
                <a:lnTo>
                  <a:pt x="251" y="130"/>
                </a:lnTo>
                <a:close/>
                <a:moveTo>
                  <a:pt x="257" y="108"/>
                </a:moveTo>
                <a:lnTo>
                  <a:pt x="257" y="108"/>
                </a:lnTo>
                <a:lnTo>
                  <a:pt x="254" y="108"/>
                </a:lnTo>
                <a:lnTo>
                  <a:pt x="254" y="108"/>
                </a:lnTo>
                <a:lnTo>
                  <a:pt x="254" y="116"/>
                </a:lnTo>
                <a:lnTo>
                  <a:pt x="254" y="116"/>
                </a:lnTo>
                <a:lnTo>
                  <a:pt x="256" y="112"/>
                </a:lnTo>
                <a:lnTo>
                  <a:pt x="257" y="108"/>
                </a:lnTo>
                <a:lnTo>
                  <a:pt x="257" y="108"/>
                </a:lnTo>
                <a:close/>
                <a:moveTo>
                  <a:pt x="248" y="21"/>
                </a:moveTo>
                <a:lnTo>
                  <a:pt x="248" y="21"/>
                </a:lnTo>
                <a:lnTo>
                  <a:pt x="256" y="19"/>
                </a:lnTo>
                <a:lnTo>
                  <a:pt x="256" y="19"/>
                </a:lnTo>
                <a:lnTo>
                  <a:pt x="256" y="18"/>
                </a:lnTo>
                <a:lnTo>
                  <a:pt x="254" y="18"/>
                </a:lnTo>
                <a:lnTo>
                  <a:pt x="254" y="18"/>
                </a:lnTo>
                <a:lnTo>
                  <a:pt x="248" y="18"/>
                </a:lnTo>
                <a:lnTo>
                  <a:pt x="248" y="18"/>
                </a:lnTo>
                <a:lnTo>
                  <a:pt x="248" y="21"/>
                </a:lnTo>
                <a:lnTo>
                  <a:pt x="248" y="21"/>
                </a:lnTo>
                <a:close/>
                <a:moveTo>
                  <a:pt x="88" y="351"/>
                </a:moveTo>
                <a:lnTo>
                  <a:pt x="88" y="351"/>
                </a:lnTo>
                <a:lnTo>
                  <a:pt x="90" y="359"/>
                </a:lnTo>
                <a:lnTo>
                  <a:pt x="92" y="362"/>
                </a:lnTo>
                <a:lnTo>
                  <a:pt x="93" y="365"/>
                </a:lnTo>
                <a:lnTo>
                  <a:pt x="93" y="365"/>
                </a:lnTo>
                <a:lnTo>
                  <a:pt x="96" y="366"/>
                </a:lnTo>
                <a:lnTo>
                  <a:pt x="96" y="366"/>
                </a:lnTo>
                <a:lnTo>
                  <a:pt x="101" y="370"/>
                </a:lnTo>
                <a:lnTo>
                  <a:pt x="101" y="370"/>
                </a:lnTo>
                <a:lnTo>
                  <a:pt x="100" y="366"/>
                </a:lnTo>
                <a:lnTo>
                  <a:pt x="100" y="366"/>
                </a:lnTo>
                <a:lnTo>
                  <a:pt x="96" y="365"/>
                </a:lnTo>
                <a:lnTo>
                  <a:pt x="96" y="365"/>
                </a:lnTo>
                <a:lnTo>
                  <a:pt x="93" y="362"/>
                </a:lnTo>
                <a:lnTo>
                  <a:pt x="90" y="359"/>
                </a:lnTo>
                <a:lnTo>
                  <a:pt x="90" y="359"/>
                </a:lnTo>
                <a:lnTo>
                  <a:pt x="90" y="355"/>
                </a:lnTo>
                <a:lnTo>
                  <a:pt x="90" y="355"/>
                </a:lnTo>
                <a:lnTo>
                  <a:pt x="90" y="352"/>
                </a:lnTo>
                <a:lnTo>
                  <a:pt x="90" y="352"/>
                </a:lnTo>
                <a:lnTo>
                  <a:pt x="88" y="351"/>
                </a:lnTo>
                <a:lnTo>
                  <a:pt x="88" y="351"/>
                </a:lnTo>
                <a:close/>
                <a:moveTo>
                  <a:pt x="292" y="48"/>
                </a:move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95" y="57"/>
                </a:lnTo>
                <a:lnTo>
                  <a:pt x="298" y="65"/>
                </a:lnTo>
                <a:lnTo>
                  <a:pt x="298" y="65"/>
                </a:lnTo>
                <a:lnTo>
                  <a:pt x="298" y="67"/>
                </a:lnTo>
                <a:lnTo>
                  <a:pt x="298" y="67"/>
                </a:lnTo>
                <a:lnTo>
                  <a:pt x="300" y="67"/>
                </a:lnTo>
                <a:lnTo>
                  <a:pt x="300" y="67"/>
                </a:lnTo>
                <a:lnTo>
                  <a:pt x="300" y="67"/>
                </a:lnTo>
                <a:lnTo>
                  <a:pt x="300" y="67"/>
                </a:lnTo>
                <a:lnTo>
                  <a:pt x="297" y="56"/>
                </a:lnTo>
                <a:lnTo>
                  <a:pt x="297" y="56"/>
                </a:lnTo>
                <a:lnTo>
                  <a:pt x="294" y="49"/>
                </a:lnTo>
                <a:lnTo>
                  <a:pt x="294" y="49"/>
                </a:lnTo>
                <a:lnTo>
                  <a:pt x="292" y="48"/>
                </a:lnTo>
                <a:lnTo>
                  <a:pt x="292" y="48"/>
                </a:lnTo>
                <a:close/>
                <a:moveTo>
                  <a:pt x="241" y="12"/>
                </a:moveTo>
                <a:lnTo>
                  <a:pt x="241" y="12"/>
                </a:lnTo>
                <a:lnTo>
                  <a:pt x="235" y="10"/>
                </a:lnTo>
                <a:lnTo>
                  <a:pt x="235" y="10"/>
                </a:lnTo>
                <a:lnTo>
                  <a:pt x="235" y="13"/>
                </a:lnTo>
                <a:lnTo>
                  <a:pt x="235" y="13"/>
                </a:lnTo>
                <a:lnTo>
                  <a:pt x="237" y="13"/>
                </a:lnTo>
                <a:lnTo>
                  <a:pt x="238" y="16"/>
                </a:lnTo>
                <a:lnTo>
                  <a:pt x="238" y="16"/>
                </a:lnTo>
                <a:lnTo>
                  <a:pt x="240" y="15"/>
                </a:lnTo>
                <a:lnTo>
                  <a:pt x="240" y="15"/>
                </a:lnTo>
                <a:lnTo>
                  <a:pt x="241" y="12"/>
                </a:lnTo>
                <a:lnTo>
                  <a:pt x="241" y="12"/>
                </a:lnTo>
                <a:close/>
                <a:moveTo>
                  <a:pt x="210" y="146"/>
                </a:moveTo>
                <a:lnTo>
                  <a:pt x="210" y="146"/>
                </a:lnTo>
                <a:lnTo>
                  <a:pt x="215" y="144"/>
                </a:lnTo>
                <a:lnTo>
                  <a:pt x="215" y="144"/>
                </a:lnTo>
                <a:lnTo>
                  <a:pt x="215" y="144"/>
                </a:lnTo>
                <a:lnTo>
                  <a:pt x="215" y="144"/>
                </a:lnTo>
                <a:lnTo>
                  <a:pt x="215" y="141"/>
                </a:lnTo>
                <a:lnTo>
                  <a:pt x="215" y="141"/>
                </a:lnTo>
                <a:lnTo>
                  <a:pt x="210" y="142"/>
                </a:lnTo>
                <a:lnTo>
                  <a:pt x="210" y="142"/>
                </a:lnTo>
                <a:lnTo>
                  <a:pt x="210" y="146"/>
                </a:lnTo>
                <a:lnTo>
                  <a:pt x="210" y="146"/>
                </a:lnTo>
                <a:close/>
                <a:moveTo>
                  <a:pt x="284" y="30"/>
                </a:moveTo>
                <a:lnTo>
                  <a:pt x="284" y="30"/>
                </a:lnTo>
                <a:lnTo>
                  <a:pt x="286" y="35"/>
                </a:lnTo>
                <a:lnTo>
                  <a:pt x="289" y="37"/>
                </a:lnTo>
                <a:lnTo>
                  <a:pt x="289" y="37"/>
                </a:lnTo>
                <a:lnTo>
                  <a:pt x="289" y="30"/>
                </a:lnTo>
                <a:lnTo>
                  <a:pt x="289" y="30"/>
                </a:lnTo>
                <a:lnTo>
                  <a:pt x="287" y="30"/>
                </a:lnTo>
                <a:lnTo>
                  <a:pt x="287" y="30"/>
                </a:lnTo>
                <a:lnTo>
                  <a:pt x="284" y="30"/>
                </a:lnTo>
                <a:lnTo>
                  <a:pt x="284" y="30"/>
                </a:lnTo>
                <a:close/>
                <a:moveTo>
                  <a:pt x="182" y="158"/>
                </a:moveTo>
                <a:lnTo>
                  <a:pt x="182" y="158"/>
                </a:lnTo>
                <a:lnTo>
                  <a:pt x="174" y="161"/>
                </a:lnTo>
                <a:lnTo>
                  <a:pt x="174" y="161"/>
                </a:lnTo>
                <a:lnTo>
                  <a:pt x="174" y="163"/>
                </a:lnTo>
                <a:lnTo>
                  <a:pt x="174" y="163"/>
                </a:lnTo>
                <a:lnTo>
                  <a:pt x="182" y="161"/>
                </a:lnTo>
                <a:lnTo>
                  <a:pt x="182" y="161"/>
                </a:lnTo>
                <a:lnTo>
                  <a:pt x="182" y="158"/>
                </a:lnTo>
                <a:lnTo>
                  <a:pt x="182" y="158"/>
                </a:lnTo>
                <a:close/>
                <a:moveTo>
                  <a:pt x="145" y="349"/>
                </a:moveTo>
                <a:lnTo>
                  <a:pt x="145" y="349"/>
                </a:lnTo>
                <a:lnTo>
                  <a:pt x="145" y="327"/>
                </a:lnTo>
                <a:lnTo>
                  <a:pt x="145" y="327"/>
                </a:lnTo>
                <a:lnTo>
                  <a:pt x="144" y="329"/>
                </a:lnTo>
                <a:lnTo>
                  <a:pt x="144" y="329"/>
                </a:lnTo>
                <a:lnTo>
                  <a:pt x="145" y="349"/>
                </a:lnTo>
                <a:lnTo>
                  <a:pt x="145" y="349"/>
                </a:lnTo>
                <a:close/>
                <a:moveTo>
                  <a:pt x="159" y="407"/>
                </a:moveTo>
                <a:lnTo>
                  <a:pt x="159" y="407"/>
                </a:lnTo>
                <a:lnTo>
                  <a:pt x="167" y="407"/>
                </a:lnTo>
                <a:lnTo>
                  <a:pt x="167" y="407"/>
                </a:lnTo>
                <a:lnTo>
                  <a:pt x="175" y="407"/>
                </a:lnTo>
                <a:lnTo>
                  <a:pt x="175" y="407"/>
                </a:lnTo>
                <a:lnTo>
                  <a:pt x="175" y="407"/>
                </a:lnTo>
                <a:lnTo>
                  <a:pt x="175" y="407"/>
                </a:lnTo>
                <a:lnTo>
                  <a:pt x="159" y="404"/>
                </a:lnTo>
                <a:lnTo>
                  <a:pt x="159" y="404"/>
                </a:lnTo>
                <a:lnTo>
                  <a:pt x="159" y="407"/>
                </a:lnTo>
                <a:lnTo>
                  <a:pt x="159" y="407"/>
                </a:lnTo>
                <a:close/>
                <a:moveTo>
                  <a:pt x="148" y="169"/>
                </a:moveTo>
                <a:lnTo>
                  <a:pt x="148" y="169"/>
                </a:lnTo>
                <a:lnTo>
                  <a:pt x="155" y="168"/>
                </a:lnTo>
                <a:lnTo>
                  <a:pt x="155" y="168"/>
                </a:lnTo>
                <a:lnTo>
                  <a:pt x="155" y="165"/>
                </a:lnTo>
                <a:lnTo>
                  <a:pt x="155" y="165"/>
                </a:lnTo>
                <a:lnTo>
                  <a:pt x="148" y="166"/>
                </a:lnTo>
                <a:lnTo>
                  <a:pt x="148" y="166"/>
                </a:lnTo>
                <a:lnTo>
                  <a:pt x="148" y="169"/>
                </a:lnTo>
                <a:lnTo>
                  <a:pt x="148" y="169"/>
                </a:lnTo>
                <a:close/>
                <a:moveTo>
                  <a:pt x="115" y="247"/>
                </a:moveTo>
                <a:lnTo>
                  <a:pt x="115" y="247"/>
                </a:lnTo>
                <a:lnTo>
                  <a:pt x="114" y="247"/>
                </a:lnTo>
                <a:lnTo>
                  <a:pt x="114" y="247"/>
                </a:lnTo>
                <a:lnTo>
                  <a:pt x="114" y="247"/>
                </a:lnTo>
                <a:lnTo>
                  <a:pt x="114" y="247"/>
                </a:lnTo>
                <a:lnTo>
                  <a:pt x="111" y="251"/>
                </a:lnTo>
                <a:lnTo>
                  <a:pt x="111" y="251"/>
                </a:lnTo>
                <a:lnTo>
                  <a:pt x="106" y="258"/>
                </a:lnTo>
                <a:lnTo>
                  <a:pt x="106" y="258"/>
                </a:lnTo>
                <a:lnTo>
                  <a:pt x="106" y="261"/>
                </a:lnTo>
                <a:lnTo>
                  <a:pt x="106" y="261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7" y="261"/>
                </a:lnTo>
                <a:lnTo>
                  <a:pt x="107" y="261"/>
                </a:lnTo>
                <a:lnTo>
                  <a:pt x="107" y="258"/>
                </a:lnTo>
                <a:lnTo>
                  <a:pt x="107" y="258"/>
                </a:lnTo>
                <a:lnTo>
                  <a:pt x="107" y="256"/>
                </a:lnTo>
                <a:lnTo>
                  <a:pt x="109" y="256"/>
                </a:lnTo>
                <a:lnTo>
                  <a:pt x="109" y="256"/>
                </a:lnTo>
                <a:lnTo>
                  <a:pt x="109" y="254"/>
                </a:lnTo>
                <a:lnTo>
                  <a:pt x="109" y="254"/>
                </a:lnTo>
                <a:lnTo>
                  <a:pt x="114" y="248"/>
                </a:lnTo>
                <a:lnTo>
                  <a:pt x="114" y="248"/>
                </a:lnTo>
                <a:lnTo>
                  <a:pt x="115" y="247"/>
                </a:lnTo>
                <a:lnTo>
                  <a:pt x="115" y="247"/>
                </a:lnTo>
                <a:close/>
                <a:moveTo>
                  <a:pt x="232" y="23"/>
                </a:moveTo>
                <a:lnTo>
                  <a:pt x="232" y="23"/>
                </a:lnTo>
                <a:lnTo>
                  <a:pt x="232" y="21"/>
                </a:lnTo>
                <a:lnTo>
                  <a:pt x="232" y="21"/>
                </a:lnTo>
                <a:lnTo>
                  <a:pt x="232" y="21"/>
                </a:lnTo>
                <a:lnTo>
                  <a:pt x="232" y="21"/>
                </a:lnTo>
                <a:lnTo>
                  <a:pt x="226" y="21"/>
                </a:lnTo>
                <a:lnTo>
                  <a:pt x="226" y="21"/>
                </a:lnTo>
                <a:lnTo>
                  <a:pt x="226" y="21"/>
                </a:lnTo>
                <a:lnTo>
                  <a:pt x="226" y="21"/>
                </a:lnTo>
                <a:lnTo>
                  <a:pt x="221" y="23"/>
                </a:lnTo>
                <a:lnTo>
                  <a:pt x="221" y="23"/>
                </a:lnTo>
                <a:lnTo>
                  <a:pt x="232" y="23"/>
                </a:lnTo>
                <a:lnTo>
                  <a:pt x="232" y="23"/>
                </a:lnTo>
                <a:close/>
                <a:moveTo>
                  <a:pt x="44" y="139"/>
                </a:moveTo>
                <a:lnTo>
                  <a:pt x="44" y="139"/>
                </a:lnTo>
                <a:lnTo>
                  <a:pt x="44" y="142"/>
                </a:lnTo>
                <a:lnTo>
                  <a:pt x="46" y="146"/>
                </a:lnTo>
                <a:lnTo>
                  <a:pt x="46" y="146"/>
                </a:lnTo>
                <a:lnTo>
                  <a:pt x="47" y="146"/>
                </a:lnTo>
                <a:lnTo>
                  <a:pt x="47" y="146"/>
                </a:lnTo>
                <a:lnTo>
                  <a:pt x="47" y="147"/>
                </a:lnTo>
                <a:lnTo>
                  <a:pt x="47" y="147"/>
                </a:lnTo>
                <a:lnTo>
                  <a:pt x="49" y="147"/>
                </a:lnTo>
                <a:lnTo>
                  <a:pt x="49" y="147"/>
                </a:lnTo>
                <a:lnTo>
                  <a:pt x="49" y="142"/>
                </a:lnTo>
                <a:lnTo>
                  <a:pt x="49" y="142"/>
                </a:lnTo>
                <a:lnTo>
                  <a:pt x="47" y="142"/>
                </a:lnTo>
                <a:lnTo>
                  <a:pt x="47" y="142"/>
                </a:lnTo>
                <a:lnTo>
                  <a:pt x="44" y="139"/>
                </a:lnTo>
                <a:lnTo>
                  <a:pt x="44" y="139"/>
                </a:lnTo>
                <a:close/>
                <a:moveTo>
                  <a:pt x="112" y="324"/>
                </a:moveTo>
                <a:lnTo>
                  <a:pt x="112" y="324"/>
                </a:lnTo>
                <a:lnTo>
                  <a:pt x="107" y="325"/>
                </a:lnTo>
                <a:lnTo>
                  <a:pt x="104" y="329"/>
                </a:lnTo>
                <a:lnTo>
                  <a:pt x="104" y="329"/>
                </a:lnTo>
                <a:lnTo>
                  <a:pt x="114" y="325"/>
                </a:lnTo>
                <a:lnTo>
                  <a:pt x="114" y="325"/>
                </a:lnTo>
                <a:lnTo>
                  <a:pt x="112" y="324"/>
                </a:lnTo>
                <a:lnTo>
                  <a:pt x="112" y="324"/>
                </a:lnTo>
                <a:close/>
                <a:moveTo>
                  <a:pt x="193" y="163"/>
                </a:moveTo>
                <a:lnTo>
                  <a:pt x="193" y="163"/>
                </a:lnTo>
                <a:lnTo>
                  <a:pt x="196" y="161"/>
                </a:lnTo>
                <a:lnTo>
                  <a:pt x="196" y="161"/>
                </a:lnTo>
                <a:lnTo>
                  <a:pt x="197" y="161"/>
                </a:lnTo>
                <a:lnTo>
                  <a:pt x="197" y="161"/>
                </a:lnTo>
                <a:lnTo>
                  <a:pt x="197" y="157"/>
                </a:lnTo>
                <a:lnTo>
                  <a:pt x="197" y="157"/>
                </a:lnTo>
                <a:lnTo>
                  <a:pt x="193" y="158"/>
                </a:lnTo>
                <a:lnTo>
                  <a:pt x="193" y="158"/>
                </a:lnTo>
                <a:lnTo>
                  <a:pt x="193" y="160"/>
                </a:lnTo>
                <a:lnTo>
                  <a:pt x="193" y="160"/>
                </a:lnTo>
                <a:lnTo>
                  <a:pt x="193" y="163"/>
                </a:lnTo>
                <a:lnTo>
                  <a:pt x="193" y="163"/>
                </a:lnTo>
                <a:close/>
                <a:moveTo>
                  <a:pt x="256" y="176"/>
                </a:moveTo>
                <a:lnTo>
                  <a:pt x="256" y="176"/>
                </a:lnTo>
                <a:lnTo>
                  <a:pt x="256" y="176"/>
                </a:lnTo>
                <a:lnTo>
                  <a:pt x="256" y="176"/>
                </a:lnTo>
                <a:lnTo>
                  <a:pt x="262" y="171"/>
                </a:lnTo>
                <a:lnTo>
                  <a:pt x="262" y="171"/>
                </a:lnTo>
                <a:lnTo>
                  <a:pt x="264" y="169"/>
                </a:lnTo>
                <a:lnTo>
                  <a:pt x="264" y="168"/>
                </a:lnTo>
                <a:lnTo>
                  <a:pt x="264" y="168"/>
                </a:lnTo>
                <a:lnTo>
                  <a:pt x="262" y="168"/>
                </a:lnTo>
                <a:lnTo>
                  <a:pt x="260" y="169"/>
                </a:lnTo>
                <a:lnTo>
                  <a:pt x="260" y="169"/>
                </a:lnTo>
                <a:lnTo>
                  <a:pt x="257" y="172"/>
                </a:lnTo>
                <a:lnTo>
                  <a:pt x="257" y="172"/>
                </a:lnTo>
                <a:lnTo>
                  <a:pt x="256" y="176"/>
                </a:lnTo>
                <a:lnTo>
                  <a:pt x="256" y="176"/>
                </a:lnTo>
                <a:close/>
                <a:moveTo>
                  <a:pt x="166" y="51"/>
                </a:moveTo>
                <a:lnTo>
                  <a:pt x="166" y="51"/>
                </a:lnTo>
                <a:lnTo>
                  <a:pt x="163" y="53"/>
                </a:lnTo>
                <a:lnTo>
                  <a:pt x="159" y="56"/>
                </a:lnTo>
                <a:lnTo>
                  <a:pt x="159" y="56"/>
                </a:lnTo>
                <a:lnTo>
                  <a:pt x="159" y="59"/>
                </a:lnTo>
                <a:lnTo>
                  <a:pt x="159" y="59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4" y="53"/>
                </a:lnTo>
                <a:lnTo>
                  <a:pt x="164" y="53"/>
                </a:lnTo>
                <a:lnTo>
                  <a:pt x="166" y="51"/>
                </a:lnTo>
                <a:lnTo>
                  <a:pt x="166" y="51"/>
                </a:lnTo>
                <a:close/>
                <a:moveTo>
                  <a:pt x="147" y="62"/>
                </a:moveTo>
                <a:lnTo>
                  <a:pt x="147" y="62"/>
                </a:lnTo>
                <a:lnTo>
                  <a:pt x="148" y="62"/>
                </a:lnTo>
                <a:lnTo>
                  <a:pt x="148" y="62"/>
                </a:lnTo>
                <a:lnTo>
                  <a:pt x="155" y="60"/>
                </a:lnTo>
                <a:lnTo>
                  <a:pt x="155" y="60"/>
                </a:lnTo>
                <a:lnTo>
                  <a:pt x="156" y="59"/>
                </a:lnTo>
                <a:lnTo>
                  <a:pt x="156" y="59"/>
                </a:lnTo>
                <a:lnTo>
                  <a:pt x="152" y="59"/>
                </a:lnTo>
                <a:lnTo>
                  <a:pt x="147" y="62"/>
                </a:lnTo>
                <a:lnTo>
                  <a:pt x="147" y="62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22" y="106"/>
                </a:lnTo>
                <a:lnTo>
                  <a:pt x="122" y="106"/>
                </a:lnTo>
                <a:lnTo>
                  <a:pt x="122" y="108"/>
                </a:lnTo>
                <a:lnTo>
                  <a:pt x="122" y="108"/>
                </a:lnTo>
                <a:lnTo>
                  <a:pt x="128" y="108"/>
                </a:lnTo>
                <a:lnTo>
                  <a:pt x="128" y="108"/>
                </a:lnTo>
                <a:lnTo>
                  <a:pt x="128" y="106"/>
                </a:lnTo>
                <a:lnTo>
                  <a:pt x="128" y="106"/>
                </a:lnTo>
                <a:close/>
                <a:moveTo>
                  <a:pt x="170" y="161"/>
                </a:moveTo>
                <a:lnTo>
                  <a:pt x="170" y="161"/>
                </a:lnTo>
                <a:lnTo>
                  <a:pt x="166" y="163"/>
                </a:lnTo>
                <a:lnTo>
                  <a:pt x="166" y="163"/>
                </a:lnTo>
                <a:lnTo>
                  <a:pt x="166" y="166"/>
                </a:lnTo>
                <a:lnTo>
                  <a:pt x="166" y="166"/>
                </a:lnTo>
                <a:lnTo>
                  <a:pt x="170" y="165"/>
                </a:lnTo>
                <a:lnTo>
                  <a:pt x="170" y="165"/>
                </a:lnTo>
                <a:lnTo>
                  <a:pt x="170" y="161"/>
                </a:lnTo>
                <a:lnTo>
                  <a:pt x="170" y="161"/>
                </a:lnTo>
                <a:close/>
                <a:moveTo>
                  <a:pt x="193" y="420"/>
                </a:moveTo>
                <a:lnTo>
                  <a:pt x="193" y="420"/>
                </a:lnTo>
                <a:lnTo>
                  <a:pt x="185" y="419"/>
                </a:lnTo>
                <a:lnTo>
                  <a:pt x="185" y="419"/>
                </a:lnTo>
                <a:lnTo>
                  <a:pt x="185" y="420"/>
                </a:lnTo>
                <a:lnTo>
                  <a:pt x="186" y="422"/>
                </a:lnTo>
                <a:lnTo>
                  <a:pt x="186" y="422"/>
                </a:lnTo>
                <a:lnTo>
                  <a:pt x="186" y="422"/>
                </a:lnTo>
                <a:lnTo>
                  <a:pt x="186" y="422"/>
                </a:lnTo>
                <a:lnTo>
                  <a:pt x="188" y="422"/>
                </a:lnTo>
                <a:lnTo>
                  <a:pt x="188" y="422"/>
                </a:lnTo>
                <a:lnTo>
                  <a:pt x="191" y="422"/>
                </a:lnTo>
                <a:lnTo>
                  <a:pt x="191" y="422"/>
                </a:lnTo>
                <a:lnTo>
                  <a:pt x="193" y="420"/>
                </a:lnTo>
                <a:lnTo>
                  <a:pt x="193" y="420"/>
                </a:lnTo>
                <a:close/>
                <a:moveTo>
                  <a:pt x="224" y="141"/>
                </a:move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18" y="146"/>
                </a:lnTo>
                <a:lnTo>
                  <a:pt x="218" y="146"/>
                </a:lnTo>
                <a:lnTo>
                  <a:pt x="218" y="146"/>
                </a:lnTo>
                <a:lnTo>
                  <a:pt x="218" y="146"/>
                </a:lnTo>
                <a:lnTo>
                  <a:pt x="218" y="149"/>
                </a:lnTo>
                <a:lnTo>
                  <a:pt x="218" y="149"/>
                </a:lnTo>
                <a:lnTo>
                  <a:pt x="223" y="144"/>
                </a:lnTo>
                <a:lnTo>
                  <a:pt x="223" y="144"/>
                </a:lnTo>
                <a:lnTo>
                  <a:pt x="224" y="142"/>
                </a:lnTo>
                <a:lnTo>
                  <a:pt x="224" y="141"/>
                </a:lnTo>
                <a:lnTo>
                  <a:pt x="224" y="141"/>
                </a:lnTo>
                <a:close/>
                <a:moveTo>
                  <a:pt x="163" y="163"/>
                </a:moveTo>
                <a:lnTo>
                  <a:pt x="163" y="163"/>
                </a:lnTo>
                <a:lnTo>
                  <a:pt x="158" y="165"/>
                </a:lnTo>
                <a:lnTo>
                  <a:pt x="158" y="165"/>
                </a:lnTo>
                <a:lnTo>
                  <a:pt x="158" y="168"/>
                </a:lnTo>
                <a:lnTo>
                  <a:pt x="158" y="168"/>
                </a:lnTo>
                <a:lnTo>
                  <a:pt x="163" y="166"/>
                </a:lnTo>
                <a:lnTo>
                  <a:pt x="163" y="166"/>
                </a:lnTo>
                <a:lnTo>
                  <a:pt x="163" y="163"/>
                </a:lnTo>
                <a:lnTo>
                  <a:pt x="163" y="163"/>
                </a:lnTo>
                <a:close/>
                <a:moveTo>
                  <a:pt x="218" y="142"/>
                </a:moveTo>
                <a:lnTo>
                  <a:pt x="218" y="142"/>
                </a:lnTo>
                <a:lnTo>
                  <a:pt x="219" y="141"/>
                </a:lnTo>
                <a:lnTo>
                  <a:pt x="219" y="141"/>
                </a:lnTo>
                <a:lnTo>
                  <a:pt x="223" y="139"/>
                </a:lnTo>
                <a:lnTo>
                  <a:pt x="223" y="139"/>
                </a:lnTo>
                <a:lnTo>
                  <a:pt x="224" y="138"/>
                </a:lnTo>
                <a:lnTo>
                  <a:pt x="224" y="136"/>
                </a:lnTo>
                <a:lnTo>
                  <a:pt x="224" y="136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42"/>
                </a:lnTo>
                <a:lnTo>
                  <a:pt x="218" y="142"/>
                </a:lnTo>
                <a:close/>
                <a:moveTo>
                  <a:pt x="128" y="206"/>
                </a:moveTo>
                <a:lnTo>
                  <a:pt x="128" y="206"/>
                </a:lnTo>
                <a:lnTo>
                  <a:pt x="128" y="213"/>
                </a:lnTo>
                <a:lnTo>
                  <a:pt x="128" y="221"/>
                </a:lnTo>
                <a:lnTo>
                  <a:pt x="128" y="221"/>
                </a:lnTo>
                <a:lnTo>
                  <a:pt x="128" y="221"/>
                </a:lnTo>
                <a:lnTo>
                  <a:pt x="128" y="221"/>
                </a:lnTo>
                <a:lnTo>
                  <a:pt x="128" y="206"/>
                </a:lnTo>
                <a:lnTo>
                  <a:pt x="128" y="206"/>
                </a:lnTo>
                <a:close/>
                <a:moveTo>
                  <a:pt x="144" y="183"/>
                </a:moveTo>
                <a:lnTo>
                  <a:pt x="144" y="183"/>
                </a:lnTo>
                <a:lnTo>
                  <a:pt x="144" y="179"/>
                </a:lnTo>
                <a:lnTo>
                  <a:pt x="144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83"/>
                </a:lnTo>
                <a:lnTo>
                  <a:pt x="141" y="183"/>
                </a:lnTo>
                <a:lnTo>
                  <a:pt x="144" y="183"/>
                </a:lnTo>
                <a:lnTo>
                  <a:pt x="144" y="183"/>
                </a:lnTo>
                <a:close/>
                <a:moveTo>
                  <a:pt x="104" y="242"/>
                </a:moveTo>
                <a:lnTo>
                  <a:pt x="104" y="242"/>
                </a:lnTo>
                <a:lnTo>
                  <a:pt x="103" y="242"/>
                </a:lnTo>
                <a:lnTo>
                  <a:pt x="103" y="242"/>
                </a:lnTo>
                <a:lnTo>
                  <a:pt x="100" y="250"/>
                </a:lnTo>
                <a:lnTo>
                  <a:pt x="100" y="250"/>
                </a:lnTo>
                <a:lnTo>
                  <a:pt x="100" y="250"/>
                </a:lnTo>
                <a:lnTo>
                  <a:pt x="100" y="250"/>
                </a:lnTo>
                <a:lnTo>
                  <a:pt x="100" y="250"/>
                </a:lnTo>
                <a:lnTo>
                  <a:pt x="103" y="247"/>
                </a:lnTo>
                <a:lnTo>
                  <a:pt x="103" y="247"/>
                </a:lnTo>
                <a:lnTo>
                  <a:pt x="104" y="243"/>
                </a:lnTo>
                <a:lnTo>
                  <a:pt x="104" y="243"/>
                </a:lnTo>
                <a:lnTo>
                  <a:pt x="104" y="242"/>
                </a:lnTo>
                <a:lnTo>
                  <a:pt x="104" y="242"/>
                </a:lnTo>
                <a:close/>
                <a:moveTo>
                  <a:pt x="166" y="169"/>
                </a:moveTo>
                <a:lnTo>
                  <a:pt x="166" y="169"/>
                </a:lnTo>
                <a:lnTo>
                  <a:pt x="166" y="172"/>
                </a:lnTo>
                <a:lnTo>
                  <a:pt x="166" y="172"/>
                </a:lnTo>
                <a:lnTo>
                  <a:pt x="170" y="171"/>
                </a:lnTo>
                <a:lnTo>
                  <a:pt x="170" y="171"/>
                </a:lnTo>
                <a:lnTo>
                  <a:pt x="170" y="168"/>
                </a:lnTo>
                <a:lnTo>
                  <a:pt x="170" y="168"/>
                </a:lnTo>
                <a:lnTo>
                  <a:pt x="166" y="169"/>
                </a:lnTo>
                <a:lnTo>
                  <a:pt x="166" y="169"/>
                </a:lnTo>
                <a:close/>
                <a:moveTo>
                  <a:pt x="158" y="171"/>
                </a:moveTo>
                <a:lnTo>
                  <a:pt x="158" y="171"/>
                </a:lnTo>
                <a:lnTo>
                  <a:pt x="158" y="174"/>
                </a:lnTo>
                <a:lnTo>
                  <a:pt x="158" y="174"/>
                </a:lnTo>
                <a:lnTo>
                  <a:pt x="161" y="174"/>
                </a:lnTo>
                <a:lnTo>
                  <a:pt x="161" y="174"/>
                </a:lnTo>
                <a:lnTo>
                  <a:pt x="163" y="169"/>
                </a:lnTo>
                <a:lnTo>
                  <a:pt x="163" y="169"/>
                </a:lnTo>
                <a:lnTo>
                  <a:pt x="158" y="171"/>
                </a:lnTo>
                <a:lnTo>
                  <a:pt x="158" y="171"/>
                </a:lnTo>
                <a:close/>
                <a:moveTo>
                  <a:pt x="129" y="56"/>
                </a:moveTo>
                <a:lnTo>
                  <a:pt x="129" y="56"/>
                </a:lnTo>
                <a:lnTo>
                  <a:pt x="129" y="56"/>
                </a:lnTo>
                <a:lnTo>
                  <a:pt x="129" y="56"/>
                </a:lnTo>
                <a:lnTo>
                  <a:pt x="128" y="56"/>
                </a:lnTo>
                <a:lnTo>
                  <a:pt x="128" y="56"/>
                </a:lnTo>
                <a:lnTo>
                  <a:pt x="126" y="59"/>
                </a:lnTo>
                <a:lnTo>
                  <a:pt x="126" y="59"/>
                </a:lnTo>
                <a:lnTo>
                  <a:pt x="125" y="62"/>
                </a:lnTo>
                <a:lnTo>
                  <a:pt x="125" y="62"/>
                </a:lnTo>
                <a:lnTo>
                  <a:pt x="123" y="65"/>
                </a:lnTo>
                <a:lnTo>
                  <a:pt x="123" y="65"/>
                </a:lnTo>
                <a:lnTo>
                  <a:pt x="128" y="67"/>
                </a:lnTo>
                <a:lnTo>
                  <a:pt x="128" y="67"/>
                </a:lnTo>
                <a:lnTo>
                  <a:pt x="126" y="65"/>
                </a:lnTo>
                <a:lnTo>
                  <a:pt x="126" y="65"/>
                </a:lnTo>
                <a:lnTo>
                  <a:pt x="126" y="62"/>
                </a:lnTo>
                <a:lnTo>
                  <a:pt x="126" y="62"/>
                </a:lnTo>
                <a:lnTo>
                  <a:pt x="126" y="59"/>
                </a:lnTo>
                <a:lnTo>
                  <a:pt x="126" y="59"/>
                </a:lnTo>
                <a:lnTo>
                  <a:pt x="129" y="56"/>
                </a:lnTo>
                <a:lnTo>
                  <a:pt x="129" y="56"/>
                </a:lnTo>
                <a:close/>
                <a:moveTo>
                  <a:pt x="178" y="417"/>
                </a:moveTo>
                <a:lnTo>
                  <a:pt x="178" y="417"/>
                </a:lnTo>
                <a:lnTo>
                  <a:pt x="178" y="422"/>
                </a:lnTo>
                <a:lnTo>
                  <a:pt x="178" y="422"/>
                </a:lnTo>
                <a:lnTo>
                  <a:pt x="183" y="422"/>
                </a:lnTo>
                <a:lnTo>
                  <a:pt x="183" y="422"/>
                </a:lnTo>
                <a:lnTo>
                  <a:pt x="182" y="419"/>
                </a:lnTo>
                <a:lnTo>
                  <a:pt x="182" y="419"/>
                </a:lnTo>
                <a:lnTo>
                  <a:pt x="182" y="417"/>
                </a:lnTo>
                <a:lnTo>
                  <a:pt x="182" y="417"/>
                </a:lnTo>
                <a:lnTo>
                  <a:pt x="178" y="417"/>
                </a:lnTo>
                <a:lnTo>
                  <a:pt x="178" y="417"/>
                </a:lnTo>
                <a:close/>
                <a:moveTo>
                  <a:pt x="309" y="71"/>
                </a:moveTo>
                <a:lnTo>
                  <a:pt x="309" y="71"/>
                </a:lnTo>
                <a:lnTo>
                  <a:pt x="308" y="76"/>
                </a:lnTo>
                <a:lnTo>
                  <a:pt x="306" y="83"/>
                </a:lnTo>
                <a:lnTo>
                  <a:pt x="306" y="83"/>
                </a:lnTo>
                <a:lnTo>
                  <a:pt x="309" y="81"/>
                </a:lnTo>
                <a:lnTo>
                  <a:pt x="309" y="81"/>
                </a:lnTo>
                <a:lnTo>
                  <a:pt x="309" y="78"/>
                </a:lnTo>
                <a:lnTo>
                  <a:pt x="309" y="78"/>
                </a:lnTo>
                <a:lnTo>
                  <a:pt x="309" y="76"/>
                </a:lnTo>
                <a:lnTo>
                  <a:pt x="309" y="75"/>
                </a:lnTo>
                <a:lnTo>
                  <a:pt x="309" y="75"/>
                </a:lnTo>
                <a:lnTo>
                  <a:pt x="309" y="71"/>
                </a:lnTo>
                <a:lnTo>
                  <a:pt x="309" y="71"/>
                </a:lnTo>
                <a:close/>
                <a:moveTo>
                  <a:pt x="95" y="333"/>
                </a:moveTo>
                <a:lnTo>
                  <a:pt x="95" y="333"/>
                </a:lnTo>
                <a:lnTo>
                  <a:pt x="93" y="336"/>
                </a:lnTo>
                <a:lnTo>
                  <a:pt x="92" y="341"/>
                </a:lnTo>
                <a:lnTo>
                  <a:pt x="92" y="348"/>
                </a:lnTo>
                <a:lnTo>
                  <a:pt x="92" y="348"/>
                </a:lnTo>
                <a:lnTo>
                  <a:pt x="95" y="333"/>
                </a:lnTo>
                <a:lnTo>
                  <a:pt x="95" y="333"/>
                </a:lnTo>
                <a:close/>
                <a:moveTo>
                  <a:pt x="152" y="376"/>
                </a:moveTo>
                <a:lnTo>
                  <a:pt x="152" y="376"/>
                </a:lnTo>
                <a:lnTo>
                  <a:pt x="161" y="377"/>
                </a:lnTo>
                <a:lnTo>
                  <a:pt x="161" y="377"/>
                </a:lnTo>
                <a:lnTo>
                  <a:pt x="156" y="374"/>
                </a:lnTo>
                <a:lnTo>
                  <a:pt x="156" y="374"/>
                </a:lnTo>
                <a:lnTo>
                  <a:pt x="153" y="374"/>
                </a:lnTo>
                <a:lnTo>
                  <a:pt x="153" y="374"/>
                </a:lnTo>
                <a:lnTo>
                  <a:pt x="152" y="373"/>
                </a:lnTo>
                <a:lnTo>
                  <a:pt x="148" y="373"/>
                </a:lnTo>
                <a:lnTo>
                  <a:pt x="148" y="373"/>
                </a:lnTo>
                <a:lnTo>
                  <a:pt x="150" y="373"/>
                </a:lnTo>
                <a:lnTo>
                  <a:pt x="150" y="373"/>
                </a:lnTo>
                <a:lnTo>
                  <a:pt x="152" y="374"/>
                </a:lnTo>
                <a:lnTo>
                  <a:pt x="152" y="376"/>
                </a:lnTo>
                <a:lnTo>
                  <a:pt x="152" y="376"/>
                </a:lnTo>
                <a:close/>
                <a:moveTo>
                  <a:pt x="46" y="111"/>
                </a:moveTo>
                <a:lnTo>
                  <a:pt x="46" y="111"/>
                </a:lnTo>
                <a:lnTo>
                  <a:pt x="47" y="116"/>
                </a:lnTo>
                <a:lnTo>
                  <a:pt x="49" y="120"/>
                </a:lnTo>
                <a:lnTo>
                  <a:pt x="49" y="120"/>
                </a:lnTo>
                <a:lnTo>
                  <a:pt x="51" y="116"/>
                </a:lnTo>
                <a:lnTo>
                  <a:pt x="51" y="116"/>
                </a:lnTo>
                <a:lnTo>
                  <a:pt x="49" y="114"/>
                </a:lnTo>
                <a:lnTo>
                  <a:pt x="49" y="114"/>
                </a:lnTo>
                <a:lnTo>
                  <a:pt x="47" y="111"/>
                </a:lnTo>
                <a:lnTo>
                  <a:pt x="47" y="111"/>
                </a:lnTo>
                <a:lnTo>
                  <a:pt x="46" y="111"/>
                </a:lnTo>
                <a:lnTo>
                  <a:pt x="46" y="111"/>
                </a:lnTo>
                <a:close/>
                <a:moveTo>
                  <a:pt x="95" y="415"/>
                </a:moveTo>
                <a:lnTo>
                  <a:pt x="95" y="415"/>
                </a:lnTo>
                <a:lnTo>
                  <a:pt x="90" y="417"/>
                </a:lnTo>
                <a:lnTo>
                  <a:pt x="90" y="417"/>
                </a:lnTo>
                <a:lnTo>
                  <a:pt x="92" y="419"/>
                </a:lnTo>
                <a:lnTo>
                  <a:pt x="92" y="419"/>
                </a:lnTo>
                <a:lnTo>
                  <a:pt x="95" y="419"/>
                </a:lnTo>
                <a:lnTo>
                  <a:pt x="95" y="419"/>
                </a:lnTo>
                <a:lnTo>
                  <a:pt x="95" y="417"/>
                </a:lnTo>
                <a:lnTo>
                  <a:pt x="95" y="415"/>
                </a:lnTo>
                <a:lnTo>
                  <a:pt x="95" y="415"/>
                </a:lnTo>
                <a:close/>
                <a:moveTo>
                  <a:pt x="200" y="122"/>
                </a:moveTo>
                <a:lnTo>
                  <a:pt x="200" y="122"/>
                </a:lnTo>
                <a:lnTo>
                  <a:pt x="205" y="117"/>
                </a:lnTo>
                <a:lnTo>
                  <a:pt x="208" y="112"/>
                </a:lnTo>
                <a:lnTo>
                  <a:pt x="208" y="112"/>
                </a:lnTo>
                <a:lnTo>
                  <a:pt x="207" y="114"/>
                </a:lnTo>
                <a:lnTo>
                  <a:pt x="207" y="114"/>
                </a:lnTo>
                <a:lnTo>
                  <a:pt x="200" y="119"/>
                </a:lnTo>
                <a:lnTo>
                  <a:pt x="200" y="119"/>
                </a:lnTo>
                <a:lnTo>
                  <a:pt x="200" y="120"/>
                </a:lnTo>
                <a:lnTo>
                  <a:pt x="200" y="122"/>
                </a:lnTo>
                <a:lnTo>
                  <a:pt x="200" y="122"/>
                </a:lnTo>
                <a:close/>
                <a:moveTo>
                  <a:pt x="185" y="21"/>
                </a:moveTo>
                <a:lnTo>
                  <a:pt x="185" y="21"/>
                </a:lnTo>
                <a:lnTo>
                  <a:pt x="180" y="21"/>
                </a:lnTo>
                <a:lnTo>
                  <a:pt x="177" y="21"/>
                </a:lnTo>
                <a:lnTo>
                  <a:pt x="177" y="21"/>
                </a:lnTo>
                <a:lnTo>
                  <a:pt x="178" y="21"/>
                </a:lnTo>
                <a:lnTo>
                  <a:pt x="178" y="21"/>
                </a:lnTo>
                <a:lnTo>
                  <a:pt x="178" y="23"/>
                </a:lnTo>
                <a:lnTo>
                  <a:pt x="178" y="23"/>
                </a:lnTo>
                <a:lnTo>
                  <a:pt x="183" y="23"/>
                </a:lnTo>
                <a:lnTo>
                  <a:pt x="183" y="23"/>
                </a:lnTo>
                <a:lnTo>
                  <a:pt x="185" y="21"/>
                </a:lnTo>
                <a:lnTo>
                  <a:pt x="185" y="21"/>
                </a:lnTo>
                <a:close/>
                <a:moveTo>
                  <a:pt x="111" y="425"/>
                </a:moveTo>
                <a:lnTo>
                  <a:pt x="111" y="425"/>
                </a:lnTo>
                <a:lnTo>
                  <a:pt x="106" y="425"/>
                </a:lnTo>
                <a:lnTo>
                  <a:pt x="106" y="425"/>
                </a:lnTo>
                <a:lnTo>
                  <a:pt x="106" y="426"/>
                </a:lnTo>
                <a:lnTo>
                  <a:pt x="106" y="426"/>
                </a:lnTo>
                <a:lnTo>
                  <a:pt x="107" y="428"/>
                </a:lnTo>
                <a:lnTo>
                  <a:pt x="107" y="428"/>
                </a:lnTo>
                <a:lnTo>
                  <a:pt x="111" y="428"/>
                </a:lnTo>
                <a:lnTo>
                  <a:pt x="111" y="428"/>
                </a:lnTo>
                <a:lnTo>
                  <a:pt x="111" y="425"/>
                </a:lnTo>
                <a:lnTo>
                  <a:pt x="111" y="425"/>
                </a:lnTo>
                <a:close/>
                <a:moveTo>
                  <a:pt x="298" y="136"/>
                </a:moveTo>
                <a:lnTo>
                  <a:pt x="298" y="136"/>
                </a:lnTo>
                <a:lnTo>
                  <a:pt x="298" y="136"/>
                </a:lnTo>
                <a:lnTo>
                  <a:pt x="298" y="136"/>
                </a:lnTo>
                <a:lnTo>
                  <a:pt x="298" y="135"/>
                </a:lnTo>
                <a:lnTo>
                  <a:pt x="298" y="135"/>
                </a:lnTo>
                <a:lnTo>
                  <a:pt x="300" y="130"/>
                </a:lnTo>
                <a:lnTo>
                  <a:pt x="300" y="130"/>
                </a:lnTo>
                <a:lnTo>
                  <a:pt x="301" y="127"/>
                </a:lnTo>
                <a:lnTo>
                  <a:pt x="301" y="127"/>
                </a:lnTo>
                <a:lnTo>
                  <a:pt x="301" y="127"/>
                </a:lnTo>
                <a:lnTo>
                  <a:pt x="301" y="127"/>
                </a:lnTo>
                <a:lnTo>
                  <a:pt x="300" y="127"/>
                </a:lnTo>
                <a:lnTo>
                  <a:pt x="300" y="127"/>
                </a:lnTo>
                <a:lnTo>
                  <a:pt x="298" y="131"/>
                </a:lnTo>
                <a:lnTo>
                  <a:pt x="298" y="131"/>
                </a:lnTo>
                <a:lnTo>
                  <a:pt x="298" y="136"/>
                </a:lnTo>
                <a:lnTo>
                  <a:pt x="298" y="136"/>
                </a:lnTo>
                <a:close/>
                <a:moveTo>
                  <a:pt x="159" y="53"/>
                </a:moveTo>
                <a:lnTo>
                  <a:pt x="159" y="53"/>
                </a:lnTo>
                <a:lnTo>
                  <a:pt x="148" y="56"/>
                </a:lnTo>
                <a:lnTo>
                  <a:pt x="148" y="56"/>
                </a:lnTo>
                <a:lnTo>
                  <a:pt x="150" y="57"/>
                </a:lnTo>
                <a:lnTo>
                  <a:pt x="150" y="57"/>
                </a:lnTo>
                <a:lnTo>
                  <a:pt x="153" y="56"/>
                </a:lnTo>
                <a:lnTo>
                  <a:pt x="158" y="56"/>
                </a:lnTo>
                <a:lnTo>
                  <a:pt x="158" y="56"/>
                </a:lnTo>
                <a:lnTo>
                  <a:pt x="159" y="53"/>
                </a:lnTo>
                <a:lnTo>
                  <a:pt x="159" y="53"/>
                </a:lnTo>
                <a:close/>
                <a:moveTo>
                  <a:pt x="10" y="124"/>
                </a:moveTo>
                <a:lnTo>
                  <a:pt x="10" y="124"/>
                </a:lnTo>
                <a:lnTo>
                  <a:pt x="16" y="135"/>
                </a:lnTo>
                <a:lnTo>
                  <a:pt x="16" y="135"/>
                </a:lnTo>
                <a:lnTo>
                  <a:pt x="16" y="133"/>
                </a:lnTo>
                <a:lnTo>
                  <a:pt x="16" y="133"/>
                </a:lnTo>
                <a:lnTo>
                  <a:pt x="11" y="124"/>
                </a:lnTo>
                <a:lnTo>
                  <a:pt x="11" y="124"/>
                </a:lnTo>
                <a:lnTo>
                  <a:pt x="11" y="124"/>
                </a:lnTo>
                <a:lnTo>
                  <a:pt x="11" y="124"/>
                </a:lnTo>
                <a:lnTo>
                  <a:pt x="10" y="124"/>
                </a:lnTo>
                <a:lnTo>
                  <a:pt x="10" y="124"/>
                </a:lnTo>
                <a:close/>
                <a:moveTo>
                  <a:pt x="199" y="422"/>
                </a:moveTo>
                <a:lnTo>
                  <a:pt x="199" y="422"/>
                </a:lnTo>
                <a:lnTo>
                  <a:pt x="197" y="417"/>
                </a:lnTo>
                <a:lnTo>
                  <a:pt x="197" y="417"/>
                </a:lnTo>
                <a:lnTo>
                  <a:pt x="197" y="415"/>
                </a:lnTo>
                <a:lnTo>
                  <a:pt x="197" y="415"/>
                </a:lnTo>
                <a:lnTo>
                  <a:pt x="193" y="414"/>
                </a:lnTo>
                <a:lnTo>
                  <a:pt x="193" y="414"/>
                </a:lnTo>
                <a:lnTo>
                  <a:pt x="194" y="415"/>
                </a:lnTo>
                <a:lnTo>
                  <a:pt x="194" y="415"/>
                </a:lnTo>
                <a:lnTo>
                  <a:pt x="197" y="417"/>
                </a:lnTo>
                <a:lnTo>
                  <a:pt x="197" y="417"/>
                </a:lnTo>
                <a:lnTo>
                  <a:pt x="197" y="419"/>
                </a:lnTo>
                <a:lnTo>
                  <a:pt x="196" y="420"/>
                </a:lnTo>
                <a:lnTo>
                  <a:pt x="196" y="420"/>
                </a:lnTo>
                <a:lnTo>
                  <a:pt x="194" y="420"/>
                </a:lnTo>
                <a:lnTo>
                  <a:pt x="194" y="420"/>
                </a:lnTo>
                <a:lnTo>
                  <a:pt x="196" y="422"/>
                </a:lnTo>
                <a:lnTo>
                  <a:pt x="199" y="422"/>
                </a:lnTo>
                <a:lnTo>
                  <a:pt x="199" y="422"/>
                </a:lnTo>
                <a:close/>
                <a:moveTo>
                  <a:pt x="150" y="407"/>
                </a:moveTo>
                <a:lnTo>
                  <a:pt x="150" y="407"/>
                </a:lnTo>
                <a:lnTo>
                  <a:pt x="152" y="407"/>
                </a:lnTo>
                <a:lnTo>
                  <a:pt x="152" y="407"/>
                </a:lnTo>
                <a:lnTo>
                  <a:pt x="152" y="406"/>
                </a:lnTo>
                <a:lnTo>
                  <a:pt x="152" y="406"/>
                </a:lnTo>
                <a:lnTo>
                  <a:pt x="153" y="404"/>
                </a:lnTo>
                <a:lnTo>
                  <a:pt x="155" y="404"/>
                </a:lnTo>
                <a:lnTo>
                  <a:pt x="155" y="404"/>
                </a:lnTo>
                <a:lnTo>
                  <a:pt x="156" y="404"/>
                </a:lnTo>
                <a:lnTo>
                  <a:pt x="156" y="404"/>
                </a:lnTo>
                <a:lnTo>
                  <a:pt x="156" y="404"/>
                </a:lnTo>
                <a:lnTo>
                  <a:pt x="155" y="403"/>
                </a:lnTo>
                <a:lnTo>
                  <a:pt x="155" y="403"/>
                </a:lnTo>
                <a:lnTo>
                  <a:pt x="150" y="403"/>
                </a:lnTo>
                <a:lnTo>
                  <a:pt x="150" y="403"/>
                </a:lnTo>
                <a:lnTo>
                  <a:pt x="150" y="403"/>
                </a:lnTo>
                <a:lnTo>
                  <a:pt x="150" y="403"/>
                </a:lnTo>
                <a:lnTo>
                  <a:pt x="150" y="407"/>
                </a:lnTo>
                <a:lnTo>
                  <a:pt x="150" y="407"/>
                </a:lnTo>
                <a:close/>
                <a:moveTo>
                  <a:pt x="139" y="198"/>
                </a:moveTo>
                <a:lnTo>
                  <a:pt x="139" y="198"/>
                </a:lnTo>
                <a:lnTo>
                  <a:pt x="134" y="198"/>
                </a:lnTo>
                <a:lnTo>
                  <a:pt x="134" y="198"/>
                </a:lnTo>
                <a:lnTo>
                  <a:pt x="134" y="198"/>
                </a:lnTo>
                <a:lnTo>
                  <a:pt x="134" y="198"/>
                </a:lnTo>
                <a:lnTo>
                  <a:pt x="133" y="199"/>
                </a:lnTo>
                <a:lnTo>
                  <a:pt x="133" y="199"/>
                </a:lnTo>
                <a:lnTo>
                  <a:pt x="133" y="202"/>
                </a:lnTo>
                <a:lnTo>
                  <a:pt x="133" y="202"/>
                </a:lnTo>
                <a:lnTo>
                  <a:pt x="133" y="206"/>
                </a:lnTo>
                <a:lnTo>
                  <a:pt x="133" y="206"/>
                </a:lnTo>
                <a:lnTo>
                  <a:pt x="134" y="201"/>
                </a:lnTo>
                <a:lnTo>
                  <a:pt x="134" y="201"/>
                </a:lnTo>
                <a:lnTo>
                  <a:pt x="136" y="199"/>
                </a:lnTo>
                <a:lnTo>
                  <a:pt x="136" y="199"/>
                </a:lnTo>
                <a:lnTo>
                  <a:pt x="137" y="198"/>
                </a:lnTo>
                <a:lnTo>
                  <a:pt x="137" y="199"/>
                </a:lnTo>
                <a:lnTo>
                  <a:pt x="137" y="199"/>
                </a:lnTo>
                <a:lnTo>
                  <a:pt x="139" y="201"/>
                </a:lnTo>
                <a:lnTo>
                  <a:pt x="139" y="201"/>
                </a:lnTo>
                <a:lnTo>
                  <a:pt x="139" y="201"/>
                </a:lnTo>
                <a:lnTo>
                  <a:pt x="139" y="201"/>
                </a:lnTo>
                <a:lnTo>
                  <a:pt x="139" y="198"/>
                </a:lnTo>
                <a:lnTo>
                  <a:pt x="139" y="198"/>
                </a:lnTo>
                <a:close/>
                <a:moveTo>
                  <a:pt x="166" y="176"/>
                </a:moveTo>
                <a:lnTo>
                  <a:pt x="166" y="176"/>
                </a:lnTo>
                <a:lnTo>
                  <a:pt x="166" y="177"/>
                </a:lnTo>
                <a:lnTo>
                  <a:pt x="166" y="177"/>
                </a:lnTo>
                <a:lnTo>
                  <a:pt x="167" y="179"/>
                </a:lnTo>
                <a:lnTo>
                  <a:pt x="167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4"/>
                </a:lnTo>
                <a:lnTo>
                  <a:pt x="169" y="174"/>
                </a:lnTo>
                <a:lnTo>
                  <a:pt x="166" y="176"/>
                </a:lnTo>
                <a:lnTo>
                  <a:pt x="166" y="176"/>
                </a:lnTo>
                <a:close/>
                <a:moveTo>
                  <a:pt x="251" y="13"/>
                </a:moveTo>
                <a:lnTo>
                  <a:pt x="251" y="13"/>
                </a:lnTo>
                <a:lnTo>
                  <a:pt x="249" y="15"/>
                </a:lnTo>
                <a:lnTo>
                  <a:pt x="249" y="15"/>
                </a:lnTo>
                <a:lnTo>
                  <a:pt x="256" y="15"/>
                </a:lnTo>
                <a:lnTo>
                  <a:pt x="256" y="15"/>
                </a:lnTo>
                <a:lnTo>
                  <a:pt x="256" y="13"/>
                </a:lnTo>
                <a:lnTo>
                  <a:pt x="256" y="13"/>
                </a:lnTo>
                <a:lnTo>
                  <a:pt x="251" y="13"/>
                </a:lnTo>
                <a:lnTo>
                  <a:pt x="251" y="13"/>
                </a:lnTo>
                <a:close/>
                <a:moveTo>
                  <a:pt x="114" y="288"/>
                </a:move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6"/>
                </a:lnTo>
                <a:lnTo>
                  <a:pt x="114" y="286"/>
                </a:lnTo>
                <a:lnTo>
                  <a:pt x="112" y="286"/>
                </a:lnTo>
                <a:lnTo>
                  <a:pt x="111" y="284"/>
                </a:lnTo>
                <a:lnTo>
                  <a:pt x="111" y="284"/>
                </a:lnTo>
                <a:lnTo>
                  <a:pt x="109" y="283"/>
                </a:lnTo>
                <a:lnTo>
                  <a:pt x="109" y="283"/>
                </a:lnTo>
                <a:lnTo>
                  <a:pt x="107" y="286"/>
                </a:lnTo>
                <a:lnTo>
                  <a:pt x="107" y="286"/>
                </a:lnTo>
                <a:lnTo>
                  <a:pt x="114" y="288"/>
                </a:lnTo>
                <a:lnTo>
                  <a:pt x="114" y="288"/>
                </a:lnTo>
                <a:close/>
                <a:moveTo>
                  <a:pt x="189" y="168"/>
                </a:moveTo>
                <a:lnTo>
                  <a:pt x="189" y="168"/>
                </a:lnTo>
                <a:lnTo>
                  <a:pt x="185" y="169"/>
                </a:lnTo>
                <a:lnTo>
                  <a:pt x="185" y="169"/>
                </a:lnTo>
                <a:lnTo>
                  <a:pt x="185" y="172"/>
                </a:lnTo>
                <a:lnTo>
                  <a:pt x="185" y="172"/>
                </a:lnTo>
                <a:lnTo>
                  <a:pt x="188" y="171"/>
                </a:lnTo>
                <a:lnTo>
                  <a:pt x="188" y="171"/>
                </a:lnTo>
                <a:lnTo>
                  <a:pt x="188" y="171"/>
                </a:lnTo>
                <a:lnTo>
                  <a:pt x="188" y="171"/>
                </a:lnTo>
                <a:lnTo>
                  <a:pt x="189" y="168"/>
                </a:lnTo>
                <a:lnTo>
                  <a:pt x="189" y="168"/>
                </a:lnTo>
                <a:close/>
                <a:moveTo>
                  <a:pt x="141" y="357"/>
                </a:moveTo>
                <a:lnTo>
                  <a:pt x="141" y="357"/>
                </a:lnTo>
                <a:lnTo>
                  <a:pt x="139" y="365"/>
                </a:lnTo>
                <a:lnTo>
                  <a:pt x="139" y="365"/>
                </a:lnTo>
                <a:lnTo>
                  <a:pt x="142" y="365"/>
                </a:lnTo>
                <a:lnTo>
                  <a:pt x="142" y="365"/>
                </a:lnTo>
                <a:lnTo>
                  <a:pt x="142" y="363"/>
                </a:lnTo>
                <a:lnTo>
                  <a:pt x="142" y="363"/>
                </a:lnTo>
                <a:lnTo>
                  <a:pt x="142" y="360"/>
                </a:lnTo>
                <a:lnTo>
                  <a:pt x="142" y="360"/>
                </a:lnTo>
                <a:lnTo>
                  <a:pt x="141" y="359"/>
                </a:lnTo>
                <a:lnTo>
                  <a:pt x="141" y="357"/>
                </a:lnTo>
                <a:lnTo>
                  <a:pt x="141" y="357"/>
                </a:lnTo>
                <a:close/>
                <a:moveTo>
                  <a:pt x="66" y="163"/>
                </a:moveTo>
                <a:lnTo>
                  <a:pt x="66" y="163"/>
                </a:lnTo>
                <a:lnTo>
                  <a:pt x="60" y="160"/>
                </a:lnTo>
                <a:lnTo>
                  <a:pt x="60" y="160"/>
                </a:lnTo>
                <a:lnTo>
                  <a:pt x="60" y="161"/>
                </a:lnTo>
                <a:lnTo>
                  <a:pt x="62" y="163"/>
                </a:lnTo>
                <a:lnTo>
                  <a:pt x="62" y="163"/>
                </a:lnTo>
                <a:lnTo>
                  <a:pt x="63" y="163"/>
                </a:lnTo>
                <a:lnTo>
                  <a:pt x="63" y="163"/>
                </a:lnTo>
                <a:lnTo>
                  <a:pt x="66" y="165"/>
                </a:lnTo>
                <a:lnTo>
                  <a:pt x="66" y="165"/>
                </a:lnTo>
                <a:lnTo>
                  <a:pt x="66" y="163"/>
                </a:lnTo>
                <a:lnTo>
                  <a:pt x="66" y="163"/>
                </a:lnTo>
                <a:close/>
                <a:moveTo>
                  <a:pt x="178" y="51"/>
                </a:moveTo>
                <a:lnTo>
                  <a:pt x="178" y="51"/>
                </a:lnTo>
                <a:lnTo>
                  <a:pt x="175" y="54"/>
                </a:lnTo>
                <a:lnTo>
                  <a:pt x="175" y="54"/>
                </a:lnTo>
                <a:lnTo>
                  <a:pt x="172" y="56"/>
                </a:lnTo>
                <a:lnTo>
                  <a:pt x="172" y="56"/>
                </a:lnTo>
                <a:lnTo>
                  <a:pt x="167" y="57"/>
                </a:lnTo>
                <a:lnTo>
                  <a:pt x="167" y="57"/>
                </a:lnTo>
                <a:lnTo>
                  <a:pt x="170" y="57"/>
                </a:lnTo>
                <a:lnTo>
                  <a:pt x="174" y="56"/>
                </a:lnTo>
                <a:lnTo>
                  <a:pt x="178" y="51"/>
                </a:lnTo>
                <a:lnTo>
                  <a:pt x="178" y="51"/>
                </a:lnTo>
                <a:close/>
                <a:moveTo>
                  <a:pt x="103" y="322"/>
                </a:moveTo>
                <a:lnTo>
                  <a:pt x="103" y="322"/>
                </a:lnTo>
                <a:lnTo>
                  <a:pt x="107" y="319"/>
                </a:lnTo>
                <a:lnTo>
                  <a:pt x="107" y="319"/>
                </a:lnTo>
                <a:lnTo>
                  <a:pt x="112" y="316"/>
                </a:lnTo>
                <a:lnTo>
                  <a:pt x="112" y="316"/>
                </a:lnTo>
                <a:lnTo>
                  <a:pt x="117" y="313"/>
                </a:lnTo>
                <a:lnTo>
                  <a:pt x="117" y="313"/>
                </a:lnTo>
                <a:lnTo>
                  <a:pt x="117" y="313"/>
                </a:lnTo>
                <a:lnTo>
                  <a:pt x="117" y="313"/>
                </a:lnTo>
                <a:lnTo>
                  <a:pt x="106" y="319"/>
                </a:lnTo>
                <a:lnTo>
                  <a:pt x="106" y="319"/>
                </a:lnTo>
                <a:lnTo>
                  <a:pt x="103" y="322"/>
                </a:lnTo>
                <a:lnTo>
                  <a:pt x="103" y="322"/>
                </a:lnTo>
                <a:close/>
                <a:moveTo>
                  <a:pt x="117" y="401"/>
                </a:moveTo>
                <a:lnTo>
                  <a:pt x="117" y="401"/>
                </a:lnTo>
                <a:lnTo>
                  <a:pt x="109" y="403"/>
                </a:lnTo>
                <a:lnTo>
                  <a:pt x="103" y="406"/>
                </a:lnTo>
                <a:lnTo>
                  <a:pt x="103" y="406"/>
                </a:lnTo>
                <a:lnTo>
                  <a:pt x="107" y="404"/>
                </a:lnTo>
                <a:lnTo>
                  <a:pt x="107" y="404"/>
                </a:lnTo>
                <a:lnTo>
                  <a:pt x="114" y="401"/>
                </a:lnTo>
                <a:lnTo>
                  <a:pt x="114" y="401"/>
                </a:lnTo>
                <a:lnTo>
                  <a:pt x="117" y="401"/>
                </a:lnTo>
                <a:lnTo>
                  <a:pt x="117" y="401"/>
                </a:lnTo>
                <a:close/>
                <a:moveTo>
                  <a:pt x="295" y="138"/>
                </a:moveTo>
                <a:lnTo>
                  <a:pt x="295" y="138"/>
                </a:lnTo>
                <a:lnTo>
                  <a:pt x="290" y="147"/>
                </a:lnTo>
                <a:lnTo>
                  <a:pt x="290" y="147"/>
                </a:lnTo>
                <a:lnTo>
                  <a:pt x="297" y="141"/>
                </a:lnTo>
                <a:lnTo>
                  <a:pt x="297" y="141"/>
                </a:lnTo>
                <a:lnTo>
                  <a:pt x="295" y="138"/>
                </a:lnTo>
                <a:lnTo>
                  <a:pt x="295" y="138"/>
                </a:lnTo>
                <a:close/>
                <a:moveTo>
                  <a:pt x="114" y="425"/>
                </a:moveTo>
                <a:lnTo>
                  <a:pt x="114" y="425"/>
                </a:lnTo>
                <a:lnTo>
                  <a:pt x="115" y="426"/>
                </a:lnTo>
                <a:lnTo>
                  <a:pt x="115" y="426"/>
                </a:lnTo>
                <a:lnTo>
                  <a:pt x="115" y="428"/>
                </a:lnTo>
                <a:lnTo>
                  <a:pt x="115" y="428"/>
                </a:lnTo>
                <a:lnTo>
                  <a:pt x="118" y="428"/>
                </a:lnTo>
                <a:lnTo>
                  <a:pt x="118" y="428"/>
                </a:lnTo>
                <a:lnTo>
                  <a:pt x="118" y="425"/>
                </a:lnTo>
                <a:lnTo>
                  <a:pt x="118" y="425"/>
                </a:lnTo>
                <a:lnTo>
                  <a:pt x="114" y="425"/>
                </a:lnTo>
                <a:lnTo>
                  <a:pt x="114" y="425"/>
                </a:lnTo>
                <a:close/>
                <a:moveTo>
                  <a:pt x="194" y="120"/>
                </a:moveTo>
                <a:lnTo>
                  <a:pt x="194" y="120"/>
                </a:lnTo>
                <a:lnTo>
                  <a:pt x="197" y="119"/>
                </a:lnTo>
                <a:lnTo>
                  <a:pt x="197" y="119"/>
                </a:lnTo>
                <a:lnTo>
                  <a:pt x="197" y="117"/>
                </a:lnTo>
                <a:lnTo>
                  <a:pt x="197" y="117"/>
                </a:lnTo>
                <a:lnTo>
                  <a:pt x="197" y="114"/>
                </a:lnTo>
                <a:lnTo>
                  <a:pt x="197" y="114"/>
                </a:lnTo>
                <a:lnTo>
                  <a:pt x="194" y="116"/>
                </a:lnTo>
                <a:lnTo>
                  <a:pt x="194" y="116"/>
                </a:lnTo>
                <a:lnTo>
                  <a:pt x="194" y="117"/>
                </a:lnTo>
                <a:lnTo>
                  <a:pt x="194" y="117"/>
                </a:lnTo>
                <a:lnTo>
                  <a:pt x="194" y="120"/>
                </a:lnTo>
                <a:lnTo>
                  <a:pt x="194" y="120"/>
                </a:lnTo>
                <a:close/>
                <a:moveTo>
                  <a:pt x="216" y="163"/>
                </a:moveTo>
                <a:lnTo>
                  <a:pt x="216" y="163"/>
                </a:lnTo>
                <a:lnTo>
                  <a:pt x="218" y="163"/>
                </a:lnTo>
                <a:lnTo>
                  <a:pt x="218" y="163"/>
                </a:lnTo>
                <a:lnTo>
                  <a:pt x="221" y="160"/>
                </a:lnTo>
                <a:lnTo>
                  <a:pt x="221" y="160"/>
                </a:lnTo>
                <a:lnTo>
                  <a:pt x="223" y="160"/>
                </a:lnTo>
                <a:lnTo>
                  <a:pt x="223" y="158"/>
                </a:lnTo>
                <a:lnTo>
                  <a:pt x="223" y="158"/>
                </a:lnTo>
                <a:lnTo>
                  <a:pt x="216" y="161"/>
                </a:lnTo>
                <a:lnTo>
                  <a:pt x="216" y="161"/>
                </a:lnTo>
                <a:lnTo>
                  <a:pt x="216" y="163"/>
                </a:lnTo>
                <a:lnTo>
                  <a:pt x="216" y="163"/>
                </a:lnTo>
                <a:close/>
                <a:moveTo>
                  <a:pt x="257" y="15"/>
                </a:moveTo>
                <a:lnTo>
                  <a:pt x="257" y="15"/>
                </a:lnTo>
                <a:lnTo>
                  <a:pt x="257" y="16"/>
                </a:lnTo>
                <a:lnTo>
                  <a:pt x="257" y="16"/>
                </a:lnTo>
                <a:lnTo>
                  <a:pt x="260" y="16"/>
                </a:lnTo>
                <a:lnTo>
                  <a:pt x="260" y="16"/>
                </a:lnTo>
                <a:lnTo>
                  <a:pt x="262" y="19"/>
                </a:lnTo>
                <a:lnTo>
                  <a:pt x="262" y="19"/>
                </a:lnTo>
                <a:lnTo>
                  <a:pt x="264" y="18"/>
                </a:lnTo>
                <a:lnTo>
                  <a:pt x="264" y="18"/>
                </a:lnTo>
                <a:lnTo>
                  <a:pt x="260" y="16"/>
                </a:lnTo>
                <a:lnTo>
                  <a:pt x="257" y="15"/>
                </a:lnTo>
                <a:lnTo>
                  <a:pt x="257" y="15"/>
                </a:lnTo>
                <a:close/>
                <a:moveTo>
                  <a:pt x="175" y="133"/>
                </a:moveTo>
                <a:lnTo>
                  <a:pt x="175" y="133"/>
                </a:lnTo>
                <a:lnTo>
                  <a:pt x="175" y="133"/>
                </a:lnTo>
                <a:lnTo>
                  <a:pt x="175" y="133"/>
                </a:lnTo>
                <a:lnTo>
                  <a:pt x="182" y="130"/>
                </a:lnTo>
                <a:lnTo>
                  <a:pt x="182" y="130"/>
                </a:lnTo>
                <a:lnTo>
                  <a:pt x="182" y="128"/>
                </a:lnTo>
                <a:lnTo>
                  <a:pt x="182" y="128"/>
                </a:lnTo>
                <a:lnTo>
                  <a:pt x="182" y="127"/>
                </a:lnTo>
                <a:lnTo>
                  <a:pt x="182" y="127"/>
                </a:lnTo>
                <a:lnTo>
                  <a:pt x="175" y="133"/>
                </a:lnTo>
                <a:lnTo>
                  <a:pt x="175" y="133"/>
                </a:lnTo>
                <a:close/>
                <a:moveTo>
                  <a:pt x="221" y="112"/>
                </a:moveTo>
                <a:lnTo>
                  <a:pt x="221" y="112"/>
                </a:lnTo>
                <a:lnTo>
                  <a:pt x="224" y="111"/>
                </a:lnTo>
                <a:lnTo>
                  <a:pt x="227" y="111"/>
                </a:lnTo>
                <a:lnTo>
                  <a:pt x="227" y="111"/>
                </a:lnTo>
                <a:lnTo>
                  <a:pt x="226" y="109"/>
                </a:lnTo>
                <a:lnTo>
                  <a:pt x="226" y="109"/>
                </a:lnTo>
                <a:lnTo>
                  <a:pt x="223" y="109"/>
                </a:lnTo>
                <a:lnTo>
                  <a:pt x="223" y="109"/>
                </a:lnTo>
                <a:lnTo>
                  <a:pt x="221" y="112"/>
                </a:lnTo>
                <a:lnTo>
                  <a:pt x="221" y="112"/>
                </a:lnTo>
                <a:close/>
                <a:moveTo>
                  <a:pt x="126" y="324"/>
                </a:moveTo>
                <a:lnTo>
                  <a:pt x="126" y="324"/>
                </a:lnTo>
                <a:lnTo>
                  <a:pt x="123" y="325"/>
                </a:lnTo>
                <a:lnTo>
                  <a:pt x="123" y="325"/>
                </a:lnTo>
                <a:lnTo>
                  <a:pt x="122" y="325"/>
                </a:lnTo>
                <a:lnTo>
                  <a:pt x="122" y="325"/>
                </a:lnTo>
                <a:lnTo>
                  <a:pt x="112" y="329"/>
                </a:lnTo>
                <a:lnTo>
                  <a:pt x="112" y="329"/>
                </a:lnTo>
                <a:lnTo>
                  <a:pt x="112" y="329"/>
                </a:lnTo>
                <a:lnTo>
                  <a:pt x="112" y="329"/>
                </a:lnTo>
                <a:lnTo>
                  <a:pt x="112" y="329"/>
                </a:lnTo>
                <a:lnTo>
                  <a:pt x="112" y="329"/>
                </a:lnTo>
                <a:lnTo>
                  <a:pt x="126" y="325"/>
                </a:lnTo>
                <a:lnTo>
                  <a:pt x="126" y="325"/>
                </a:lnTo>
                <a:lnTo>
                  <a:pt x="126" y="324"/>
                </a:lnTo>
                <a:lnTo>
                  <a:pt x="126" y="324"/>
                </a:lnTo>
                <a:close/>
                <a:moveTo>
                  <a:pt x="133" y="232"/>
                </a:moveTo>
                <a:lnTo>
                  <a:pt x="133" y="232"/>
                </a:lnTo>
                <a:lnTo>
                  <a:pt x="133" y="234"/>
                </a:lnTo>
                <a:lnTo>
                  <a:pt x="133" y="234"/>
                </a:lnTo>
                <a:lnTo>
                  <a:pt x="131" y="236"/>
                </a:lnTo>
                <a:lnTo>
                  <a:pt x="131" y="236"/>
                </a:lnTo>
                <a:lnTo>
                  <a:pt x="136" y="232"/>
                </a:lnTo>
                <a:lnTo>
                  <a:pt x="136" y="232"/>
                </a:lnTo>
                <a:lnTo>
                  <a:pt x="137" y="232"/>
                </a:lnTo>
                <a:lnTo>
                  <a:pt x="137" y="232"/>
                </a:lnTo>
                <a:lnTo>
                  <a:pt x="137" y="231"/>
                </a:lnTo>
                <a:lnTo>
                  <a:pt x="137" y="231"/>
                </a:lnTo>
                <a:lnTo>
                  <a:pt x="133" y="232"/>
                </a:lnTo>
                <a:lnTo>
                  <a:pt x="133" y="232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21" y="136"/>
                </a:lnTo>
                <a:lnTo>
                  <a:pt x="21" y="136"/>
                </a:lnTo>
                <a:lnTo>
                  <a:pt x="24" y="141"/>
                </a:lnTo>
                <a:lnTo>
                  <a:pt x="24" y="141"/>
                </a:lnTo>
                <a:lnTo>
                  <a:pt x="25" y="142"/>
                </a:lnTo>
                <a:lnTo>
                  <a:pt x="25" y="142"/>
                </a:lnTo>
                <a:lnTo>
                  <a:pt x="25" y="141"/>
                </a:lnTo>
                <a:lnTo>
                  <a:pt x="25" y="141"/>
                </a:lnTo>
                <a:lnTo>
                  <a:pt x="21" y="133"/>
                </a:lnTo>
                <a:lnTo>
                  <a:pt x="21" y="133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3" y="106"/>
                </a:moveTo>
                <a:lnTo>
                  <a:pt x="13" y="106"/>
                </a:lnTo>
                <a:lnTo>
                  <a:pt x="13" y="109"/>
                </a:lnTo>
                <a:lnTo>
                  <a:pt x="13" y="109"/>
                </a:lnTo>
                <a:lnTo>
                  <a:pt x="16" y="108"/>
                </a:lnTo>
                <a:lnTo>
                  <a:pt x="17" y="109"/>
                </a:lnTo>
                <a:lnTo>
                  <a:pt x="17" y="109"/>
                </a:lnTo>
                <a:lnTo>
                  <a:pt x="17" y="106"/>
                </a:lnTo>
                <a:lnTo>
                  <a:pt x="17" y="106"/>
                </a:lnTo>
                <a:lnTo>
                  <a:pt x="13" y="106"/>
                </a:lnTo>
                <a:lnTo>
                  <a:pt x="13" y="106"/>
                </a:lnTo>
                <a:close/>
                <a:moveTo>
                  <a:pt x="158" y="177"/>
                </a:moveTo>
                <a:lnTo>
                  <a:pt x="158" y="177"/>
                </a:lnTo>
                <a:lnTo>
                  <a:pt x="158" y="180"/>
                </a:lnTo>
                <a:lnTo>
                  <a:pt x="158" y="180"/>
                </a:lnTo>
                <a:lnTo>
                  <a:pt x="161" y="180"/>
                </a:lnTo>
                <a:lnTo>
                  <a:pt x="161" y="180"/>
                </a:lnTo>
                <a:lnTo>
                  <a:pt x="161" y="176"/>
                </a:lnTo>
                <a:lnTo>
                  <a:pt x="161" y="176"/>
                </a:lnTo>
                <a:lnTo>
                  <a:pt x="158" y="177"/>
                </a:lnTo>
                <a:lnTo>
                  <a:pt x="158" y="177"/>
                </a:lnTo>
                <a:close/>
                <a:moveTo>
                  <a:pt x="103" y="336"/>
                </a:moveTo>
                <a:lnTo>
                  <a:pt x="103" y="336"/>
                </a:lnTo>
                <a:lnTo>
                  <a:pt x="101" y="344"/>
                </a:lnTo>
                <a:lnTo>
                  <a:pt x="101" y="344"/>
                </a:lnTo>
                <a:lnTo>
                  <a:pt x="103" y="341"/>
                </a:lnTo>
                <a:lnTo>
                  <a:pt x="104" y="338"/>
                </a:lnTo>
                <a:lnTo>
                  <a:pt x="104" y="338"/>
                </a:lnTo>
                <a:lnTo>
                  <a:pt x="103" y="336"/>
                </a:lnTo>
                <a:lnTo>
                  <a:pt x="103" y="336"/>
                </a:lnTo>
                <a:close/>
                <a:moveTo>
                  <a:pt x="271" y="13"/>
                </a:moveTo>
                <a:lnTo>
                  <a:pt x="271" y="13"/>
                </a:lnTo>
                <a:lnTo>
                  <a:pt x="273" y="13"/>
                </a:lnTo>
                <a:lnTo>
                  <a:pt x="273" y="13"/>
                </a:lnTo>
                <a:lnTo>
                  <a:pt x="287" y="18"/>
                </a:lnTo>
                <a:lnTo>
                  <a:pt x="287" y="18"/>
                </a:lnTo>
                <a:lnTo>
                  <a:pt x="287" y="18"/>
                </a:lnTo>
                <a:lnTo>
                  <a:pt x="287" y="18"/>
                </a:lnTo>
                <a:lnTo>
                  <a:pt x="279" y="15"/>
                </a:lnTo>
                <a:lnTo>
                  <a:pt x="271" y="13"/>
                </a:lnTo>
                <a:lnTo>
                  <a:pt x="271" y="13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63" y="422"/>
                </a:lnTo>
                <a:lnTo>
                  <a:pt x="163" y="422"/>
                </a:lnTo>
                <a:lnTo>
                  <a:pt x="164" y="423"/>
                </a:lnTo>
                <a:lnTo>
                  <a:pt x="164" y="423"/>
                </a:lnTo>
                <a:lnTo>
                  <a:pt x="169" y="423"/>
                </a:lnTo>
                <a:lnTo>
                  <a:pt x="169" y="423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270" y="166"/>
                </a:moveTo>
                <a:lnTo>
                  <a:pt x="270" y="166"/>
                </a:lnTo>
                <a:lnTo>
                  <a:pt x="271" y="165"/>
                </a:lnTo>
                <a:lnTo>
                  <a:pt x="271" y="165"/>
                </a:lnTo>
                <a:lnTo>
                  <a:pt x="273" y="161"/>
                </a:lnTo>
                <a:lnTo>
                  <a:pt x="273" y="161"/>
                </a:lnTo>
                <a:lnTo>
                  <a:pt x="273" y="160"/>
                </a:lnTo>
                <a:lnTo>
                  <a:pt x="275" y="158"/>
                </a:lnTo>
                <a:lnTo>
                  <a:pt x="275" y="158"/>
                </a:lnTo>
                <a:lnTo>
                  <a:pt x="273" y="160"/>
                </a:lnTo>
                <a:lnTo>
                  <a:pt x="273" y="160"/>
                </a:lnTo>
                <a:lnTo>
                  <a:pt x="270" y="166"/>
                </a:lnTo>
                <a:lnTo>
                  <a:pt x="270" y="166"/>
                </a:lnTo>
                <a:close/>
                <a:moveTo>
                  <a:pt x="131" y="62"/>
                </a:moveTo>
                <a:lnTo>
                  <a:pt x="131" y="62"/>
                </a:lnTo>
                <a:lnTo>
                  <a:pt x="134" y="56"/>
                </a:lnTo>
                <a:lnTo>
                  <a:pt x="134" y="56"/>
                </a:lnTo>
                <a:lnTo>
                  <a:pt x="133" y="56"/>
                </a:lnTo>
                <a:lnTo>
                  <a:pt x="131" y="57"/>
                </a:lnTo>
                <a:lnTo>
                  <a:pt x="131" y="57"/>
                </a:lnTo>
                <a:lnTo>
                  <a:pt x="131" y="59"/>
                </a:lnTo>
                <a:lnTo>
                  <a:pt x="131" y="62"/>
                </a:lnTo>
                <a:lnTo>
                  <a:pt x="131" y="62"/>
                </a:lnTo>
                <a:close/>
                <a:moveTo>
                  <a:pt x="183" y="409"/>
                </a:moveTo>
                <a:lnTo>
                  <a:pt x="183" y="409"/>
                </a:lnTo>
                <a:lnTo>
                  <a:pt x="183" y="411"/>
                </a:lnTo>
                <a:lnTo>
                  <a:pt x="183" y="411"/>
                </a:lnTo>
                <a:lnTo>
                  <a:pt x="191" y="414"/>
                </a:lnTo>
                <a:lnTo>
                  <a:pt x="191" y="414"/>
                </a:lnTo>
                <a:lnTo>
                  <a:pt x="189" y="412"/>
                </a:lnTo>
                <a:lnTo>
                  <a:pt x="189" y="412"/>
                </a:lnTo>
                <a:lnTo>
                  <a:pt x="183" y="409"/>
                </a:lnTo>
                <a:lnTo>
                  <a:pt x="183" y="409"/>
                </a:lnTo>
                <a:close/>
                <a:moveTo>
                  <a:pt x="163" y="289"/>
                </a:moveTo>
                <a:lnTo>
                  <a:pt x="163" y="289"/>
                </a:lnTo>
                <a:lnTo>
                  <a:pt x="166" y="295"/>
                </a:lnTo>
                <a:lnTo>
                  <a:pt x="166" y="295"/>
                </a:lnTo>
                <a:lnTo>
                  <a:pt x="166" y="292"/>
                </a:lnTo>
                <a:lnTo>
                  <a:pt x="166" y="292"/>
                </a:lnTo>
                <a:lnTo>
                  <a:pt x="164" y="291"/>
                </a:lnTo>
                <a:lnTo>
                  <a:pt x="163" y="289"/>
                </a:lnTo>
                <a:lnTo>
                  <a:pt x="163" y="289"/>
                </a:lnTo>
                <a:close/>
                <a:moveTo>
                  <a:pt x="243" y="120"/>
                </a:moveTo>
                <a:lnTo>
                  <a:pt x="243" y="120"/>
                </a:lnTo>
                <a:lnTo>
                  <a:pt x="243" y="120"/>
                </a:lnTo>
                <a:lnTo>
                  <a:pt x="243" y="120"/>
                </a:lnTo>
                <a:lnTo>
                  <a:pt x="238" y="128"/>
                </a:lnTo>
                <a:lnTo>
                  <a:pt x="238" y="128"/>
                </a:lnTo>
                <a:lnTo>
                  <a:pt x="241" y="125"/>
                </a:lnTo>
                <a:lnTo>
                  <a:pt x="241" y="125"/>
                </a:lnTo>
                <a:lnTo>
                  <a:pt x="243" y="125"/>
                </a:lnTo>
                <a:lnTo>
                  <a:pt x="243" y="125"/>
                </a:lnTo>
                <a:lnTo>
                  <a:pt x="243" y="120"/>
                </a:lnTo>
                <a:lnTo>
                  <a:pt x="243" y="120"/>
                </a:lnTo>
                <a:close/>
                <a:moveTo>
                  <a:pt x="131" y="190"/>
                </a:moveTo>
                <a:lnTo>
                  <a:pt x="131" y="190"/>
                </a:lnTo>
                <a:lnTo>
                  <a:pt x="134" y="190"/>
                </a:lnTo>
                <a:lnTo>
                  <a:pt x="134" y="190"/>
                </a:lnTo>
                <a:lnTo>
                  <a:pt x="136" y="190"/>
                </a:lnTo>
                <a:lnTo>
                  <a:pt x="136" y="190"/>
                </a:lnTo>
                <a:lnTo>
                  <a:pt x="134" y="187"/>
                </a:lnTo>
                <a:lnTo>
                  <a:pt x="134" y="187"/>
                </a:lnTo>
                <a:lnTo>
                  <a:pt x="131" y="188"/>
                </a:lnTo>
                <a:lnTo>
                  <a:pt x="131" y="188"/>
                </a:lnTo>
                <a:lnTo>
                  <a:pt x="131" y="190"/>
                </a:lnTo>
                <a:lnTo>
                  <a:pt x="131" y="190"/>
                </a:lnTo>
                <a:close/>
                <a:moveTo>
                  <a:pt x="96" y="422"/>
                </a:moveTo>
                <a:lnTo>
                  <a:pt x="96" y="422"/>
                </a:lnTo>
                <a:lnTo>
                  <a:pt x="90" y="422"/>
                </a:lnTo>
                <a:lnTo>
                  <a:pt x="90" y="422"/>
                </a:lnTo>
                <a:lnTo>
                  <a:pt x="90" y="425"/>
                </a:lnTo>
                <a:lnTo>
                  <a:pt x="90" y="425"/>
                </a:lnTo>
                <a:lnTo>
                  <a:pt x="96" y="423"/>
                </a:lnTo>
                <a:lnTo>
                  <a:pt x="96" y="423"/>
                </a:lnTo>
                <a:lnTo>
                  <a:pt x="96" y="422"/>
                </a:lnTo>
                <a:lnTo>
                  <a:pt x="96" y="422"/>
                </a:lnTo>
                <a:close/>
                <a:moveTo>
                  <a:pt x="175" y="303"/>
                </a:moveTo>
                <a:lnTo>
                  <a:pt x="175" y="303"/>
                </a:lnTo>
                <a:lnTo>
                  <a:pt x="170" y="313"/>
                </a:lnTo>
                <a:lnTo>
                  <a:pt x="170" y="313"/>
                </a:lnTo>
                <a:lnTo>
                  <a:pt x="175" y="308"/>
                </a:lnTo>
                <a:lnTo>
                  <a:pt x="175" y="308"/>
                </a:lnTo>
                <a:lnTo>
                  <a:pt x="175" y="303"/>
                </a:lnTo>
                <a:lnTo>
                  <a:pt x="175" y="303"/>
                </a:lnTo>
                <a:close/>
                <a:moveTo>
                  <a:pt x="226" y="10"/>
                </a:moveTo>
                <a:lnTo>
                  <a:pt x="226" y="10"/>
                </a:lnTo>
                <a:lnTo>
                  <a:pt x="224" y="15"/>
                </a:lnTo>
                <a:lnTo>
                  <a:pt x="224" y="15"/>
                </a:lnTo>
                <a:lnTo>
                  <a:pt x="221" y="19"/>
                </a:lnTo>
                <a:lnTo>
                  <a:pt x="221" y="19"/>
                </a:lnTo>
                <a:lnTo>
                  <a:pt x="223" y="19"/>
                </a:lnTo>
                <a:lnTo>
                  <a:pt x="223" y="19"/>
                </a:lnTo>
                <a:lnTo>
                  <a:pt x="224" y="16"/>
                </a:lnTo>
                <a:lnTo>
                  <a:pt x="224" y="16"/>
                </a:lnTo>
                <a:lnTo>
                  <a:pt x="226" y="13"/>
                </a:lnTo>
                <a:lnTo>
                  <a:pt x="227" y="12"/>
                </a:lnTo>
                <a:lnTo>
                  <a:pt x="227" y="12"/>
                </a:lnTo>
                <a:lnTo>
                  <a:pt x="229" y="10"/>
                </a:lnTo>
                <a:lnTo>
                  <a:pt x="229" y="10"/>
                </a:lnTo>
                <a:lnTo>
                  <a:pt x="226" y="10"/>
                </a:lnTo>
                <a:lnTo>
                  <a:pt x="226" y="10"/>
                </a:lnTo>
                <a:close/>
                <a:moveTo>
                  <a:pt x="193" y="169"/>
                </a:moveTo>
                <a:lnTo>
                  <a:pt x="193" y="169"/>
                </a:lnTo>
                <a:lnTo>
                  <a:pt x="196" y="168"/>
                </a:lnTo>
                <a:lnTo>
                  <a:pt x="196" y="168"/>
                </a:lnTo>
                <a:lnTo>
                  <a:pt x="196" y="166"/>
                </a:lnTo>
                <a:lnTo>
                  <a:pt x="196" y="165"/>
                </a:lnTo>
                <a:lnTo>
                  <a:pt x="196" y="165"/>
                </a:lnTo>
                <a:lnTo>
                  <a:pt x="194" y="166"/>
                </a:lnTo>
                <a:lnTo>
                  <a:pt x="194" y="166"/>
                </a:lnTo>
                <a:lnTo>
                  <a:pt x="193" y="166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close/>
                <a:moveTo>
                  <a:pt x="306" y="37"/>
                </a:moveTo>
                <a:lnTo>
                  <a:pt x="306" y="37"/>
                </a:lnTo>
                <a:lnTo>
                  <a:pt x="305" y="34"/>
                </a:lnTo>
                <a:lnTo>
                  <a:pt x="301" y="32"/>
                </a:lnTo>
                <a:lnTo>
                  <a:pt x="301" y="32"/>
                </a:lnTo>
                <a:lnTo>
                  <a:pt x="301" y="34"/>
                </a:lnTo>
                <a:lnTo>
                  <a:pt x="301" y="34"/>
                </a:lnTo>
                <a:lnTo>
                  <a:pt x="305" y="35"/>
                </a:lnTo>
                <a:lnTo>
                  <a:pt x="305" y="35"/>
                </a:lnTo>
                <a:lnTo>
                  <a:pt x="306" y="37"/>
                </a:lnTo>
                <a:lnTo>
                  <a:pt x="306" y="37"/>
                </a:lnTo>
                <a:close/>
                <a:moveTo>
                  <a:pt x="204" y="105"/>
                </a:moveTo>
                <a:lnTo>
                  <a:pt x="204" y="105"/>
                </a:lnTo>
                <a:lnTo>
                  <a:pt x="191" y="106"/>
                </a:lnTo>
                <a:lnTo>
                  <a:pt x="191" y="106"/>
                </a:lnTo>
                <a:lnTo>
                  <a:pt x="189" y="106"/>
                </a:lnTo>
                <a:lnTo>
                  <a:pt x="189" y="106"/>
                </a:lnTo>
                <a:lnTo>
                  <a:pt x="191" y="106"/>
                </a:lnTo>
                <a:lnTo>
                  <a:pt x="191" y="106"/>
                </a:lnTo>
                <a:lnTo>
                  <a:pt x="202" y="106"/>
                </a:lnTo>
                <a:lnTo>
                  <a:pt x="202" y="106"/>
                </a:lnTo>
                <a:lnTo>
                  <a:pt x="204" y="105"/>
                </a:lnTo>
                <a:lnTo>
                  <a:pt x="204" y="105"/>
                </a:lnTo>
                <a:close/>
                <a:moveTo>
                  <a:pt x="276" y="32"/>
                </a:moveTo>
                <a:lnTo>
                  <a:pt x="276" y="32"/>
                </a:lnTo>
                <a:lnTo>
                  <a:pt x="275" y="34"/>
                </a:lnTo>
                <a:lnTo>
                  <a:pt x="276" y="34"/>
                </a:lnTo>
                <a:lnTo>
                  <a:pt x="276" y="34"/>
                </a:lnTo>
                <a:lnTo>
                  <a:pt x="276" y="37"/>
                </a:lnTo>
                <a:lnTo>
                  <a:pt x="276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4"/>
                </a:lnTo>
                <a:lnTo>
                  <a:pt x="278" y="34"/>
                </a:lnTo>
                <a:lnTo>
                  <a:pt x="278" y="32"/>
                </a:lnTo>
                <a:lnTo>
                  <a:pt x="278" y="32"/>
                </a:lnTo>
                <a:lnTo>
                  <a:pt x="276" y="32"/>
                </a:lnTo>
                <a:lnTo>
                  <a:pt x="276" y="32"/>
                </a:lnTo>
                <a:close/>
                <a:moveTo>
                  <a:pt x="234" y="135"/>
                </a:moveTo>
                <a:lnTo>
                  <a:pt x="234" y="135"/>
                </a:lnTo>
                <a:lnTo>
                  <a:pt x="234" y="135"/>
                </a:lnTo>
                <a:lnTo>
                  <a:pt x="234" y="135"/>
                </a:lnTo>
                <a:lnTo>
                  <a:pt x="227" y="139"/>
                </a:lnTo>
                <a:lnTo>
                  <a:pt x="227" y="139"/>
                </a:lnTo>
                <a:lnTo>
                  <a:pt x="227" y="141"/>
                </a:lnTo>
                <a:lnTo>
                  <a:pt x="227" y="141"/>
                </a:lnTo>
                <a:lnTo>
                  <a:pt x="230" y="139"/>
                </a:lnTo>
                <a:lnTo>
                  <a:pt x="230" y="139"/>
                </a:lnTo>
                <a:lnTo>
                  <a:pt x="230" y="139"/>
                </a:lnTo>
                <a:lnTo>
                  <a:pt x="230" y="139"/>
                </a:lnTo>
                <a:lnTo>
                  <a:pt x="234" y="136"/>
                </a:lnTo>
                <a:lnTo>
                  <a:pt x="234" y="136"/>
                </a:lnTo>
                <a:lnTo>
                  <a:pt x="234" y="135"/>
                </a:lnTo>
                <a:lnTo>
                  <a:pt x="234" y="135"/>
                </a:lnTo>
                <a:close/>
                <a:moveTo>
                  <a:pt x="148" y="303"/>
                </a:moveTo>
                <a:lnTo>
                  <a:pt x="148" y="303"/>
                </a:lnTo>
                <a:lnTo>
                  <a:pt x="148" y="303"/>
                </a:lnTo>
                <a:lnTo>
                  <a:pt x="148" y="303"/>
                </a:lnTo>
                <a:lnTo>
                  <a:pt x="150" y="302"/>
                </a:lnTo>
                <a:lnTo>
                  <a:pt x="150" y="302"/>
                </a:lnTo>
                <a:lnTo>
                  <a:pt x="150" y="302"/>
                </a:lnTo>
                <a:lnTo>
                  <a:pt x="150" y="302"/>
                </a:lnTo>
                <a:lnTo>
                  <a:pt x="152" y="300"/>
                </a:lnTo>
                <a:lnTo>
                  <a:pt x="150" y="300"/>
                </a:lnTo>
                <a:lnTo>
                  <a:pt x="150" y="300"/>
                </a:lnTo>
                <a:lnTo>
                  <a:pt x="148" y="300"/>
                </a:lnTo>
                <a:lnTo>
                  <a:pt x="148" y="300"/>
                </a:lnTo>
                <a:lnTo>
                  <a:pt x="148" y="303"/>
                </a:lnTo>
                <a:lnTo>
                  <a:pt x="148" y="303"/>
                </a:lnTo>
                <a:close/>
                <a:moveTo>
                  <a:pt x="199" y="425"/>
                </a:moveTo>
                <a:lnTo>
                  <a:pt x="199" y="425"/>
                </a:lnTo>
                <a:lnTo>
                  <a:pt x="197" y="425"/>
                </a:lnTo>
                <a:lnTo>
                  <a:pt x="197" y="425"/>
                </a:lnTo>
                <a:lnTo>
                  <a:pt x="194" y="425"/>
                </a:lnTo>
                <a:lnTo>
                  <a:pt x="194" y="425"/>
                </a:lnTo>
                <a:lnTo>
                  <a:pt x="188" y="425"/>
                </a:lnTo>
                <a:lnTo>
                  <a:pt x="188" y="425"/>
                </a:lnTo>
                <a:lnTo>
                  <a:pt x="186" y="425"/>
                </a:lnTo>
                <a:lnTo>
                  <a:pt x="186" y="425"/>
                </a:lnTo>
                <a:lnTo>
                  <a:pt x="194" y="425"/>
                </a:lnTo>
                <a:lnTo>
                  <a:pt x="199" y="425"/>
                </a:lnTo>
                <a:lnTo>
                  <a:pt x="199" y="425"/>
                </a:lnTo>
                <a:close/>
                <a:moveTo>
                  <a:pt x="133" y="379"/>
                </a:moveTo>
                <a:lnTo>
                  <a:pt x="133" y="37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79"/>
                </a:lnTo>
                <a:lnTo>
                  <a:pt x="134" y="379"/>
                </a:lnTo>
                <a:lnTo>
                  <a:pt x="133" y="379"/>
                </a:lnTo>
                <a:lnTo>
                  <a:pt x="133" y="379"/>
                </a:lnTo>
                <a:close/>
                <a:moveTo>
                  <a:pt x="74" y="168"/>
                </a:moveTo>
                <a:lnTo>
                  <a:pt x="74" y="168"/>
                </a:lnTo>
                <a:lnTo>
                  <a:pt x="73" y="166"/>
                </a:lnTo>
                <a:lnTo>
                  <a:pt x="73" y="166"/>
                </a:lnTo>
                <a:lnTo>
                  <a:pt x="70" y="165"/>
                </a:lnTo>
                <a:lnTo>
                  <a:pt x="70" y="165"/>
                </a:lnTo>
                <a:lnTo>
                  <a:pt x="68" y="165"/>
                </a:lnTo>
                <a:lnTo>
                  <a:pt x="68" y="165"/>
                </a:lnTo>
                <a:lnTo>
                  <a:pt x="68" y="166"/>
                </a:lnTo>
                <a:lnTo>
                  <a:pt x="68" y="166"/>
                </a:lnTo>
                <a:lnTo>
                  <a:pt x="74" y="168"/>
                </a:lnTo>
                <a:lnTo>
                  <a:pt x="74" y="168"/>
                </a:lnTo>
                <a:close/>
                <a:moveTo>
                  <a:pt x="235" y="147"/>
                </a:moveTo>
                <a:lnTo>
                  <a:pt x="235" y="147"/>
                </a:lnTo>
                <a:lnTo>
                  <a:pt x="235" y="147"/>
                </a:lnTo>
                <a:lnTo>
                  <a:pt x="235" y="147"/>
                </a:lnTo>
                <a:lnTo>
                  <a:pt x="240" y="144"/>
                </a:lnTo>
                <a:lnTo>
                  <a:pt x="240" y="144"/>
                </a:lnTo>
                <a:lnTo>
                  <a:pt x="240" y="141"/>
                </a:lnTo>
                <a:lnTo>
                  <a:pt x="240" y="141"/>
                </a:lnTo>
                <a:lnTo>
                  <a:pt x="235" y="146"/>
                </a:lnTo>
                <a:lnTo>
                  <a:pt x="235" y="146"/>
                </a:lnTo>
                <a:lnTo>
                  <a:pt x="235" y="147"/>
                </a:lnTo>
                <a:lnTo>
                  <a:pt x="235" y="147"/>
                </a:lnTo>
                <a:close/>
                <a:moveTo>
                  <a:pt x="46" y="106"/>
                </a:moveTo>
                <a:lnTo>
                  <a:pt x="46" y="106"/>
                </a:lnTo>
                <a:lnTo>
                  <a:pt x="47" y="108"/>
                </a:lnTo>
                <a:lnTo>
                  <a:pt x="47" y="108"/>
                </a:lnTo>
                <a:lnTo>
                  <a:pt x="49" y="109"/>
                </a:lnTo>
                <a:lnTo>
                  <a:pt x="49" y="109"/>
                </a:lnTo>
                <a:lnTo>
                  <a:pt x="49" y="108"/>
                </a:lnTo>
                <a:lnTo>
                  <a:pt x="49" y="108"/>
                </a:lnTo>
                <a:lnTo>
                  <a:pt x="49" y="106"/>
                </a:lnTo>
                <a:lnTo>
                  <a:pt x="49" y="106"/>
                </a:lnTo>
                <a:lnTo>
                  <a:pt x="47" y="105"/>
                </a:lnTo>
                <a:lnTo>
                  <a:pt x="47" y="105"/>
                </a:lnTo>
                <a:lnTo>
                  <a:pt x="46" y="106"/>
                </a:lnTo>
                <a:lnTo>
                  <a:pt x="46" y="106"/>
                </a:lnTo>
                <a:close/>
                <a:moveTo>
                  <a:pt x="268" y="163"/>
                </a:moveTo>
                <a:lnTo>
                  <a:pt x="268" y="163"/>
                </a:lnTo>
                <a:lnTo>
                  <a:pt x="264" y="166"/>
                </a:lnTo>
                <a:lnTo>
                  <a:pt x="264" y="166"/>
                </a:lnTo>
                <a:lnTo>
                  <a:pt x="267" y="168"/>
                </a:lnTo>
                <a:lnTo>
                  <a:pt x="267" y="168"/>
                </a:lnTo>
                <a:lnTo>
                  <a:pt x="268" y="163"/>
                </a:lnTo>
                <a:lnTo>
                  <a:pt x="268" y="163"/>
                </a:lnTo>
                <a:close/>
                <a:moveTo>
                  <a:pt x="200" y="18"/>
                </a:moveTo>
                <a:lnTo>
                  <a:pt x="200" y="18"/>
                </a:lnTo>
                <a:lnTo>
                  <a:pt x="199" y="19"/>
                </a:lnTo>
                <a:lnTo>
                  <a:pt x="199" y="19"/>
                </a:lnTo>
                <a:lnTo>
                  <a:pt x="200" y="21"/>
                </a:lnTo>
                <a:lnTo>
                  <a:pt x="202" y="23"/>
                </a:lnTo>
                <a:lnTo>
                  <a:pt x="202" y="23"/>
                </a:lnTo>
                <a:lnTo>
                  <a:pt x="202" y="18"/>
                </a:lnTo>
                <a:lnTo>
                  <a:pt x="202" y="18"/>
                </a:lnTo>
                <a:lnTo>
                  <a:pt x="200" y="18"/>
                </a:lnTo>
                <a:lnTo>
                  <a:pt x="200" y="18"/>
                </a:lnTo>
                <a:close/>
                <a:moveTo>
                  <a:pt x="301" y="29"/>
                </a:moveTo>
                <a:lnTo>
                  <a:pt x="301" y="29"/>
                </a:lnTo>
                <a:lnTo>
                  <a:pt x="297" y="26"/>
                </a:lnTo>
                <a:lnTo>
                  <a:pt x="297" y="26"/>
                </a:lnTo>
                <a:lnTo>
                  <a:pt x="297" y="27"/>
                </a:lnTo>
                <a:lnTo>
                  <a:pt x="297" y="27"/>
                </a:lnTo>
                <a:lnTo>
                  <a:pt x="298" y="32"/>
                </a:lnTo>
                <a:lnTo>
                  <a:pt x="298" y="32"/>
                </a:lnTo>
                <a:lnTo>
                  <a:pt x="301" y="29"/>
                </a:lnTo>
                <a:lnTo>
                  <a:pt x="301" y="29"/>
                </a:lnTo>
                <a:close/>
                <a:moveTo>
                  <a:pt x="13" y="119"/>
                </a:moveTo>
                <a:lnTo>
                  <a:pt x="13" y="119"/>
                </a:lnTo>
                <a:lnTo>
                  <a:pt x="14" y="124"/>
                </a:lnTo>
                <a:lnTo>
                  <a:pt x="16" y="128"/>
                </a:lnTo>
                <a:lnTo>
                  <a:pt x="16" y="128"/>
                </a:lnTo>
                <a:lnTo>
                  <a:pt x="16" y="127"/>
                </a:lnTo>
                <a:lnTo>
                  <a:pt x="16" y="127"/>
                </a:lnTo>
                <a:lnTo>
                  <a:pt x="13" y="119"/>
                </a:lnTo>
                <a:lnTo>
                  <a:pt x="13" y="119"/>
                </a:lnTo>
                <a:close/>
                <a:moveTo>
                  <a:pt x="32" y="152"/>
                </a:moveTo>
                <a:lnTo>
                  <a:pt x="32" y="152"/>
                </a:lnTo>
                <a:lnTo>
                  <a:pt x="32" y="149"/>
                </a:lnTo>
                <a:lnTo>
                  <a:pt x="32" y="149"/>
                </a:lnTo>
                <a:lnTo>
                  <a:pt x="32" y="149"/>
                </a:lnTo>
                <a:lnTo>
                  <a:pt x="29" y="146"/>
                </a:lnTo>
                <a:lnTo>
                  <a:pt x="29" y="146"/>
                </a:lnTo>
                <a:lnTo>
                  <a:pt x="29" y="146"/>
                </a:lnTo>
                <a:lnTo>
                  <a:pt x="29" y="146"/>
                </a:lnTo>
                <a:lnTo>
                  <a:pt x="30" y="149"/>
                </a:lnTo>
                <a:lnTo>
                  <a:pt x="32" y="152"/>
                </a:lnTo>
                <a:lnTo>
                  <a:pt x="32" y="152"/>
                </a:lnTo>
                <a:close/>
                <a:moveTo>
                  <a:pt x="166" y="23"/>
                </a:moveTo>
                <a:lnTo>
                  <a:pt x="166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58" y="26"/>
                </a:lnTo>
                <a:lnTo>
                  <a:pt x="158" y="26"/>
                </a:lnTo>
                <a:lnTo>
                  <a:pt x="159" y="26"/>
                </a:lnTo>
                <a:lnTo>
                  <a:pt x="159" y="26"/>
                </a:lnTo>
                <a:lnTo>
                  <a:pt x="161" y="24"/>
                </a:lnTo>
                <a:lnTo>
                  <a:pt x="161" y="24"/>
                </a:lnTo>
                <a:lnTo>
                  <a:pt x="163" y="24"/>
                </a:lnTo>
                <a:lnTo>
                  <a:pt x="163" y="24"/>
                </a:lnTo>
                <a:lnTo>
                  <a:pt x="166" y="23"/>
                </a:lnTo>
                <a:lnTo>
                  <a:pt x="166" y="23"/>
                </a:lnTo>
                <a:close/>
                <a:moveTo>
                  <a:pt x="144" y="187"/>
                </a:moveTo>
                <a:lnTo>
                  <a:pt x="144" y="187"/>
                </a:lnTo>
                <a:lnTo>
                  <a:pt x="142" y="187"/>
                </a:lnTo>
                <a:lnTo>
                  <a:pt x="142" y="187"/>
                </a:lnTo>
                <a:lnTo>
                  <a:pt x="141" y="187"/>
                </a:lnTo>
                <a:lnTo>
                  <a:pt x="141" y="187"/>
                </a:lnTo>
                <a:lnTo>
                  <a:pt x="141" y="190"/>
                </a:lnTo>
                <a:lnTo>
                  <a:pt x="141" y="190"/>
                </a:lnTo>
                <a:lnTo>
                  <a:pt x="144" y="190"/>
                </a:lnTo>
                <a:lnTo>
                  <a:pt x="144" y="190"/>
                </a:lnTo>
                <a:lnTo>
                  <a:pt x="144" y="187"/>
                </a:lnTo>
                <a:lnTo>
                  <a:pt x="144" y="187"/>
                </a:lnTo>
                <a:close/>
                <a:moveTo>
                  <a:pt x="309" y="84"/>
                </a:moveTo>
                <a:lnTo>
                  <a:pt x="309" y="84"/>
                </a:lnTo>
                <a:lnTo>
                  <a:pt x="309" y="84"/>
                </a:lnTo>
                <a:lnTo>
                  <a:pt x="309" y="84"/>
                </a:lnTo>
                <a:lnTo>
                  <a:pt x="306" y="86"/>
                </a:lnTo>
                <a:lnTo>
                  <a:pt x="306" y="86"/>
                </a:lnTo>
                <a:lnTo>
                  <a:pt x="306" y="86"/>
                </a:lnTo>
                <a:lnTo>
                  <a:pt x="306" y="86"/>
                </a:lnTo>
                <a:lnTo>
                  <a:pt x="306" y="89"/>
                </a:lnTo>
                <a:lnTo>
                  <a:pt x="306" y="89"/>
                </a:lnTo>
                <a:lnTo>
                  <a:pt x="309" y="86"/>
                </a:lnTo>
                <a:lnTo>
                  <a:pt x="309" y="86"/>
                </a:lnTo>
                <a:lnTo>
                  <a:pt x="309" y="84"/>
                </a:lnTo>
                <a:lnTo>
                  <a:pt x="309" y="84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06" y="248"/>
                </a:lnTo>
                <a:lnTo>
                  <a:pt x="106" y="248"/>
                </a:lnTo>
                <a:lnTo>
                  <a:pt x="103" y="251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264" y="114"/>
                </a:move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6"/>
                </a:lnTo>
                <a:lnTo>
                  <a:pt x="264" y="116"/>
                </a:lnTo>
                <a:lnTo>
                  <a:pt x="262" y="117"/>
                </a:lnTo>
                <a:lnTo>
                  <a:pt x="262" y="117"/>
                </a:lnTo>
                <a:lnTo>
                  <a:pt x="260" y="119"/>
                </a:lnTo>
                <a:lnTo>
                  <a:pt x="260" y="119"/>
                </a:lnTo>
                <a:lnTo>
                  <a:pt x="260" y="120"/>
                </a:lnTo>
                <a:lnTo>
                  <a:pt x="260" y="120"/>
                </a:lnTo>
                <a:lnTo>
                  <a:pt x="259" y="120"/>
                </a:lnTo>
                <a:lnTo>
                  <a:pt x="259" y="122"/>
                </a:lnTo>
                <a:lnTo>
                  <a:pt x="259" y="122"/>
                </a:lnTo>
                <a:lnTo>
                  <a:pt x="264" y="117"/>
                </a:lnTo>
                <a:lnTo>
                  <a:pt x="264" y="117"/>
                </a:lnTo>
                <a:lnTo>
                  <a:pt x="264" y="114"/>
                </a:lnTo>
                <a:lnTo>
                  <a:pt x="264" y="114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5" y="146"/>
                </a:lnTo>
                <a:lnTo>
                  <a:pt x="24" y="146"/>
                </a:lnTo>
                <a:lnTo>
                  <a:pt x="24" y="146"/>
                </a:lnTo>
                <a:lnTo>
                  <a:pt x="21" y="139"/>
                </a:lnTo>
                <a:lnTo>
                  <a:pt x="21" y="139"/>
                </a:lnTo>
                <a:lnTo>
                  <a:pt x="19" y="139"/>
                </a:lnTo>
                <a:lnTo>
                  <a:pt x="19" y="139"/>
                </a:lnTo>
                <a:lnTo>
                  <a:pt x="19" y="141"/>
                </a:lnTo>
                <a:lnTo>
                  <a:pt x="19" y="141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25" y="428"/>
                </a:moveTo>
                <a:lnTo>
                  <a:pt x="125" y="428"/>
                </a:lnTo>
                <a:lnTo>
                  <a:pt x="125" y="425"/>
                </a:lnTo>
                <a:lnTo>
                  <a:pt x="125" y="425"/>
                </a:lnTo>
                <a:lnTo>
                  <a:pt x="122" y="425"/>
                </a:lnTo>
                <a:lnTo>
                  <a:pt x="122" y="425"/>
                </a:lnTo>
                <a:lnTo>
                  <a:pt x="122" y="426"/>
                </a:lnTo>
                <a:lnTo>
                  <a:pt x="123" y="428"/>
                </a:lnTo>
                <a:lnTo>
                  <a:pt x="123" y="428"/>
                </a:lnTo>
                <a:lnTo>
                  <a:pt x="125" y="428"/>
                </a:lnTo>
                <a:lnTo>
                  <a:pt x="125" y="428"/>
                </a:lnTo>
                <a:close/>
                <a:moveTo>
                  <a:pt x="205" y="18"/>
                </a:moveTo>
                <a:lnTo>
                  <a:pt x="205" y="18"/>
                </a:lnTo>
                <a:lnTo>
                  <a:pt x="204" y="21"/>
                </a:lnTo>
                <a:lnTo>
                  <a:pt x="204" y="21"/>
                </a:lnTo>
                <a:lnTo>
                  <a:pt x="208" y="18"/>
                </a:lnTo>
                <a:lnTo>
                  <a:pt x="208" y="18"/>
                </a:lnTo>
                <a:lnTo>
                  <a:pt x="205" y="18"/>
                </a:lnTo>
                <a:lnTo>
                  <a:pt x="205" y="18"/>
                </a:lnTo>
                <a:close/>
                <a:moveTo>
                  <a:pt x="262" y="111"/>
                </a:moveTo>
                <a:lnTo>
                  <a:pt x="262" y="111"/>
                </a:lnTo>
                <a:lnTo>
                  <a:pt x="262" y="111"/>
                </a:lnTo>
                <a:lnTo>
                  <a:pt x="262" y="111"/>
                </a:lnTo>
                <a:lnTo>
                  <a:pt x="265" y="108"/>
                </a:lnTo>
                <a:lnTo>
                  <a:pt x="265" y="108"/>
                </a:lnTo>
                <a:lnTo>
                  <a:pt x="265" y="106"/>
                </a:lnTo>
                <a:lnTo>
                  <a:pt x="265" y="106"/>
                </a:lnTo>
                <a:lnTo>
                  <a:pt x="265" y="103"/>
                </a:lnTo>
                <a:lnTo>
                  <a:pt x="265" y="103"/>
                </a:lnTo>
                <a:lnTo>
                  <a:pt x="264" y="103"/>
                </a:lnTo>
                <a:lnTo>
                  <a:pt x="264" y="103"/>
                </a:lnTo>
                <a:lnTo>
                  <a:pt x="264" y="103"/>
                </a:lnTo>
                <a:lnTo>
                  <a:pt x="264" y="103"/>
                </a:lnTo>
                <a:lnTo>
                  <a:pt x="264" y="106"/>
                </a:lnTo>
                <a:lnTo>
                  <a:pt x="264" y="106"/>
                </a:lnTo>
                <a:lnTo>
                  <a:pt x="262" y="109"/>
                </a:lnTo>
                <a:lnTo>
                  <a:pt x="262" y="109"/>
                </a:lnTo>
                <a:lnTo>
                  <a:pt x="262" y="111"/>
                </a:lnTo>
                <a:lnTo>
                  <a:pt x="262" y="111"/>
                </a:lnTo>
                <a:close/>
                <a:moveTo>
                  <a:pt x="185" y="131"/>
                </a:moveTo>
                <a:lnTo>
                  <a:pt x="185" y="131"/>
                </a:lnTo>
                <a:lnTo>
                  <a:pt x="186" y="131"/>
                </a:lnTo>
                <a:lnTo>
                  <a:pt x="186" y="131"/>
                </a:lnTo>
                <a:lnTo>
                  <a:pt x="191" y="128"/>
                </a:lnTo>
                <a:lnTo>
                  <a:pt x="191" y="128"/>
                </a:lnTo>
                <a:lnTo>
                  <a:pt x="191" y="127"/>
                </a:lnTo>
                <a:lnTo>
                  <a:pt x="191" y="127"/>
                </a:lnTo>
                <a:lnTo>
                  <a:pt x="185" y="131"/>
                </a:lnTo>
                <a:lnTo>
                  <a:pt x="185" y="131"/>
                </a:lnTo>
                <a:lnTo>
                  <a:pt x="185" y="131"/>
                </a:lnTo>
                <a:lnTo>
                  <a:pt x="185" y="131"/>
                </a:lnTo>
                <a:lnTo>
                  <a:pt x="185" y="131"/>
                </a:lnTo>
                <a:lnTo>
                  <a:pt x="185" y="131"/>
                </a:lnTo>
                <a:close/>
                <a:moveTo>
                  <a:pt x="204" y="420"/>
                </a:moveTo>
                <a:lnTo>
                  <a:pt x="204" y="420"/>
                </a:lnTo>
                <a:lnTo>
                  <a:pt x="200" y="419"/>
                </a:lnTo>
                <a:lnTo>
                  <a:pt x="200" y="419"/>
                </a:lnTo>
                <a:lnTo>
                  <a:pt x="199" y="419"/>
                </a:lnTo>
                <a:lnTo>
                  <a:pt x="199" y="419"/>
                </a:lnTo>
                <a:lnTo>
                  <a:pt x="200" y="422"/>
                </a:lnTo>
                <a:lnTo>
                  <a:pt x="200" y="422"/>
                </a:lnTo>
                <a:lnTo>
                  <a:pt x="202" y="422"/>
                </a:lnTo>
                <a:lnTo>
                  <a:pt x="204" y="420"/>
                </a:lnTo>
                <a:lnTo>
                  <a:pt x="204" y="420"/>
                </a:lnTo>
                <a:close/>
                <a:moveTo>
                  <a:pt x="235" y="21"/>
                </a:moveTo>
                <a:lnTo>
                  <a:pt x="235" y="21"/>
                </a:lnTo>
                <a:lnTo>
                  <a:pt x="235" y="21"/>
                </a:lnTo>
                <a:lnTo>
                  <a:pt x="235" y="21"/>
                </a:lnTo>
                <a:lnTo>
                  <a:pt x="240" y="19"/>
                </a:lnTo>
                <a:lnTo>
                  <a:pt x="240" y="19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19"/>
                </a:lnTo>
                <a:lnTo>
                  <a:pt x="237" y="19"/>
                </a:lnTo>
                <a:lnTo>
                  <a:pt x="235" y="21"/>
                </a:lnTo>
                <a:lnTo>
                  <a:pt x="235" y="21"/>
                </a:lnTo>
                <a:close/>
                <a:moveTo>
                  <a:pt x="103" y="425"/>
                </a:moveTo>
                <a:lnTo>
                  <a:pt x="103" y="425"/>
                </a:lnTo>
                <a:lnTo>
                  <a:pt x="100" y="426"/>
                </a:lnTo>
                <a:lnTo>
                  <a:pt x="100" y="426"/>
                </a:lnTo>
                <a:lnTo>
                  <a:pt x="101" y="428"/>
                </a:lnTo>
                <a:lnTo>
                  <a:pt x="101" y="428"/>
                </a:lnTo>
                <a:lnTo>
                  <a:pt x="103" y="428"/>
                </a:lnTo>
                <a:lnTo>
                  <a:pt x="103" y="428"/>
                </a:lnTo>
                <a:lnTo>
                  <a:pt x="103" y="425"/>
                </a:lnTo>
                <a:lnTo>
                  <a:pt x="103" y="425"/>
                </a:lnTo>
                <a:close/>
                <a:moveTo>
                  <a:pt x="136" y="108"/>
                </a:moveTo>
                <a:lnTo>
                  <a:pt x="136" y="108"/>
                </a:lnTo>
                <a:lnTo>
                  <a:pt x="134" y="106"/>
                </a:lnTo>
                <a:lnTo>
                  <a:pt x="133" y="106"/>
                </a:lnTo>
                <a:lnTo>
                  <a:pt x="133" y="106"/>
                </a:lnTo>
                <a:lnTo>
                  <a:pt x="131" y="108"/>
                </a:lnTo>
                <a:lnTo>
                  <a:pt x="131" y="108"/>
                </a:lnTo>
                <a:lnTo>
                  <a:pt x="136" y="108"/>
                </a:lnTo>
                <a:lnTo>
                  <a:pt x="136" y="108"/>
                </a:lnTo>
                <a:close/>
                <a:moveTo>
                  <a:pt x="232" y="12"/>
                </a:moveTo>
                <a:lnTo>
                  <a:pt x="232" y="12"/>
                </a:lnTo>
                <a:lnTo>
                  <a:pt x="229" y="15"/>
                </a:lnTo>
                <a:lnTo>
                  <a:pt x="226" y="16"/>
                </a:lnTo>
                <a:lnTo>
                  <a:pt x="226" y="16"/>
                </a:lnTo>
                <a:lnTo>
                  <a:pt x="232" y="12"/>
                </a:lnTo>
                <a:lnTo>
                  <a:pt x="232" y="12"/>
                </a:lnTo>
                <a:close/>
                <a:moveTo>
                  <a:pt x="131" y="218"/>
                </a:moveTo>
                <a:lnTo>
                  <a:pt x="131" y="218"/>
                </a:lnTo>
                <a:lnTo>
                  <a:pt x="131" y="220"/>
                </a:lnTo>
                <a:lnTo>
                  <a:pt x="131" y="220"/>
                </a:lnTo>
                <a:lnTo>
                  <a:pt x="136" y="218"/>
                </a:lnTo>
                <a:lnTo>
                  <a:pt x="136" y="218"/>
                </a:lnTo>
                <a:lnTo>
                  <a:pt x="134" y="217"/>
                </a:lnTo>
                <a:lnTo>
                  <a:pt x="134" y="217"/>
                </a:lnTo>
                <a:lnTo>
                  <a:pt x="133" y="218"/>
                </a:lnTo>
                <a:lnTo>
                  <a:pt x="131" y="218"/>
                </a:lnTo>
                <a:lnTo>
                  <a:pt x="131" y="218"/>
                </a:lnTo>
                <a:close/>
                <a:moveTo>
                  <a:pt x="139" y="168"/>
                </a:moveTo>
                <a:lnTo>
                  <a:pt x="139" y="168"/>
                </a:lnTo>
                <a:lnTo>
                  <a:pt x="141" y="169"/>
                </a:lnTo>
                <a:lnTo>
                  <a:pt x="141" y="169"/>
                </a:lnTo>
                <a:lnTo>
                  <a:pt x="145" y="169"/>
                </a:lnTo>
                <a:lnTo>
                  <a:pt x="145" y="169"/>
                </a:lnTo>
                <a:lnTo>
                  <a:pt x="145" y="168"/>
                </a:lnTo>
                <a:lnTo>
                  <a:pt x="145" y="168"/>
                </a:lnTo>
                <a:lnTo>
                  <a:pt x="139" y="168"/>
                </a:lnTo>
                <a:lnTo>
                  <a:pt x="139" y="168"/>
                </a:lnTo>
                <a:close/>
                <a:moveTo>
                  <a:pt x="191" y="157"/>
                </a:moveTo>
                <a:lnTo>
                  <a:pt x="191" y="157"/>
                </a:lnTo>
                <a:lnTo>
                  <a:pt x="189" y="157"/>
                </a:lnTo>
                <a:lnTo>
                  <a:pt x="189" y="157"/>
                </a:lnTo>
                <a:lnTo>
                  <a:pt x="185" y="158"/>
                </a:lnTo>
                <a:lnTo>
                  <a:pt x="185" y="158"/>
                </a:lnTo>
                <a:lnTo>
                  <a:pt x="185" y="160"/>
                </a:lnTo>
                <a:lnTo>
                  <a:pt x="185" y="160"/>
                </a:lnTo>
                <a:lnTo>
                  <a:pt x="191" y="157"/>
                </a:lnTo>
                <a:lnTo>
                  <a:pt x="191" y="157"/>
                </a:lnTo>
                <a:close/>
                <a:moveTo>
                  <a:pt x="52" y="169"/>
                </a:moveTo>
                <a:lnTo>
                  <a:pt x="52" y="169"/>
                </a:lnTo>
                <a:lnTo>
                  <a:pt x="52" y="171"/>
                </a:lnTo>
                <a:lnTo>
                  <a:pt x="52" y="171"/>
                </a:lnTo>
                <a:lnTo>
                  <a:pt x="52" y="171"/>
                </a:lnTo>
                <a:lnTo>
                  <a:pt x="55" y="172"/>
                </a:lnTo>
                <a:lnTo>
                  <a:pt x="55" y="172"/>
                </a:lnTo>
                <a:lnTo>
                  <a:pt x="57" y="174"/>
                </a:lnTo>
                <a:lnTo>
                  <a:pt x="57" y="174"/>
                </a:lnTo>
                <a:lnTo>
                  <a:pt x="57" y="172"/>
                </a:lnTo>
                <a:lnTo>
                  <a:pt x="57" y="172"/>
                </a:lnTo>
                <a:lnTo>
                  <a:pt x="52" y="169"/>
                </a:lnTo>
                <a:lnTo>
                  <a:pt x="52" y="169"/>
                </a:lnTo>
                <a:close/>
                <a:moveTo>
                  <a:pt x="232" y="108"/>
                </a:moveTo>
                <a:lnTo>
                  <a:pt x="232" y="108"/>
                </a:lnTo>
                <a:lnTo>
                  <a:pt x="232" y="109"/>
                </a:lnTo>
                <a:lnTo>
                  <a:pt x="232" y="109"/>
                </a:lnTo>
                <a:lnTo>
                  <a:pt x="230" y="111"/>
                </a:lnTo>
                <a:lnTo>
                  <a:pt x="230" y="112"/>
                </a:lnTo>
                <a:lnTo>
                  <a:pt x="230" y="112"/>
                </a:lnTo>
                <a:lnTo>
                  <a:pt x="234" y="109"/>
                </a:lnTo>
                <a:lnTo>
                  <a:pt x="234" y="109"/>
                </a:lnTo>
                <a:lnTo>
                  <a:pt x="234" y="108"/>
                </a:lnTo>
                <a:lnTo>
                  <a:pt x="234" y="108"/>
                </a:lnTo>
                <a:lnTo>
                  <a:pt x="232" y="108"/>
                </a:lnTo>
                <a:lnTo>
                  <a:pt x="232" y="108"/>
                </a:lnTo>
                <a:close/>
                <a:moveTo>
                  <a:pt x="311" y="46"/>
                </a:moveTo>
                <a:lnTo>
                  <a:pt x="311" y="46"/>
                </a:lnTo>
                <a:lnTo>
                  <a:pt x="309" y="45"/>
                </a:lnTo>
                <a:lnTo>
                  <a:pt x="309" y="45"/>
                </a:lnTo>
                <a:lnTo>
                  <a:pt x="305" y="42"/>
                </a:lnTo>
                <a:lnTo>
                  <a:pt x="305" y="42"/>
                </a:lnTo>
                <a:lnTo>
                  <a:pt x="305" y="42"/>
                </a:lnTo>
                <a:lnTo>
                  <a:pt x="305" y="42"/>
                </a:lnTo>
                <a:lnTo>
                  <a:pt x="305" y="42"/>
                </a:lnTo>
                <a:lnTo>
                  <a:pt x="305" y="42"/>
                </a:lnTo>
                <a:lnTo>
                  <a:pt x="306" y="45"/>
                </a:lnTo>
                <a:lnTo>
                  <a:pt x="306" y="45"/>
                </a:lnTo>
                <a:lnTo>
                  <a:pt x="308" y="43"/>
                </a:lnTo>
                <a:lnTo>
                  <a:pt x="308" y="45"/>
                </a:lnTo>
                <a:lnTo>
                  <a:pt x="308" y="45"/>
                </a:lnTo>
                <a:lnTo>
                  <a:pt x="311" y="46"/>
                </a:lnTo>
                <a:lnTo>
                  <a:pt x="311" y="46"/>
                </a:lnTo>
                <a:close/>
                <a:moveTo>
                  <a:pt x="197" y="122"/>
                </a:moveTo>
                <a:lnTo>
                  <a:pt x="197" y="122"/>
                </a:lnTo>
                <a:lnTo>
                  <a:pt x="197" y="122"/>
                </a:lnTo>
                <a:lnTo>
                  <a:pt x="197" y="122"/>
                </a:lnTo>
                <a:lnTo>
                  <a:pt x="196" y="124"/>
                </a:lnTo>
                <a:lnTo>
                  <a:pt x="196" y="124"/>
                </a:lnTo>
                <a:lnTo>
                  <a:pt x="194" y="125"/>
                </a:lnTo>
                <a:lnTo>
                  <a:pt x="194" y="127"/>
                </a:lnTo>
                <a:lnTo>
                  <a:pt x="194" y="127"/>
                </a:lnTo>
                <a:lnTo>
                  <a:pt x="197" y="124"/>
                </a:lnTo>
                <a:lnTo>
                  <a:pt x="197" y="124"/>
                </a:lnTo>
                <a:lnTo>
                  <a:pt x="197" y="124"/>
                </a:lnTo>
                <a:lnTo>
                  <a:pt x="197" y="124"/>
                </a:lnTo>
                <a:lnTo>
                  <a:pt x="197" y="122"/>
                </a:lnTo>
                <a:lnTo>
                  <a:pt x="197" y="122"/>
                </a:lnTo>
                <a:close/>
                <a:moveTo>
                  <a:pt x="92" y="426"/>
                </a:moveTo>
                <a:lnTo>
                  <a:pt x="92" y="426"/>
                </a:lnTo>
                <a:lnTo>
                  <a:pt x="93" y="428"/>
                </a:lnTo>
                <a:lnTo>
                  <a:pt x="96" y="428"/>
                </a:lnTo>
                <a:lnTo>
                  <a:pt x="96" y="428"/>
                </a:lnTo>
                <a:lnTo>
                  <a:pt x="96" y="426"/>
                </a:lnTo>
                <a:lnTo>
                  <a:pt x="96" y="426"/>
                </a:lnTo>
                <a:lnTo>
                  <a:pt x="92" y="426"/>
                </a:lnTo>
                <a:lnTo>
                  <a:pt x="92" y="426"/>
                </a:lnTo>
                <a:close/>
                <a:moveTo>
                  <a:pt x="141" y="108"/>
                </a:moveTo>
                <a:lnTo>
                  <a:pt x="141" y="108"/>
                </a:lnTo>
                <a:lnTo>
                  <a:pt x="144" y="108"/>
                </a:lnTo>
                <a:lnTo>
                  <a:pt x="144" y="108"/>
                </a:lnTo>
                <a:lnTo>
                  <a:pt x="145" y="106"/>
                </a:lnTo>
                <a:lnTo>
                  <a:pt x="145" y="106"/>
                </a:lnTo>
                <a:lnTo>
                  <a:pt x="141" y="106"/>
                </a:lnTo>
                <a:lnTo>
                  <a:pt x="141" y="106"/>
                </a:lnTo>
                <a:lnTo>
                  <a:pt x="141" y="108"/>
                </a:lnTo>
                <a:lnTo>
                  <a:pt x="141" y="108"/>
                </a:lnTo>
                <a:close/>
                <a:moveTo>
                  <a:pt x="6" y="108"/>
                </a:moveTo>
                <a:lnTo>
                  <a:pt x="6" y="108"/>
                </a:lnTo>
                <a:lnTo>
                  <a:pt x="5" y="108"/>
                </a:lnTo>
                <a:lnTo>
                  <a:pt x="5" y="108"/>
                </a:lnTo>
                <a:lnTo>
                  <a:pt x="5" y="111"/>
                </a:lnTo>
                <a:lnTo>
                  <a:pt x="5" y="111"/>
                </a:lnTo>
                <a:lnTo>
                  <a:pt x="8" y="109"/>
                </a:lnTo>
                <a:lnTo>
                  <a:pt x="8" y="109"/>
                </a:lnTo>
                <a:lnTo>
                  <a:pt x="6" y="108"/>
                </a:lnTo>
                <a:lnTo>
                  <a:pt x="6" y="108"/>
                </a:lnTo>
                <a:close/>
                <a:moveTo>
                  <a:pt x="264" y="15"/>
                </a:moveTo>
                <a:lnTo>
                  <a:pt x="264" y="15"/>
                </a:lnTo>
                <a:lnTo>
                  <a:pt x="264" y="15"/>
                </a:lnTo>
                <a:lnTo>
                  <a:pt x="264" y="15"/>
                </a:lnTo>
                <a:lnTo>
                  <a:pt x="267" y="18"/>
                </a:lnTo>
                <a:lnTo>
                  <a:pt x="267" y="18"/>
                </a:lnTo>
                <a:lnTo>
                  <a:pt x="267" y="15"/>
                </a:lnTo>
                <a:lnTo>
                  <a:pt x="267" y="15"/>
                </a:lnTo>
                <a:lnTo>
                  <a:pt x="264" y="15"/>
                </a:lnTo>
                <a:lnTo>
                  <a:pt x="264" y="15"/>
                </a:lnTo>
                <a:close/>
                <a:moveTo>
                  <a:pt x="213" y="111"/>
                </a:moveTo>
                <a:lnTo>
                  <a:pt x="213" y="111"/>
                </a:lnTo>
                <a:lnTo>
                  <a:pt x="216" y="109"/>
                </a:lnTo>
                <a:lnTo>
                  <a:pt x="216" y="109"/>
                </a:lnTo>
                <a:lnTo>
                  <a:pt x="213" y="109"/>
                </a:lnTo>
                <a:lnTo>
                  <a:pt x="213" y="109"/>
                </a:lnTo>
                <a:lnTo>
                  <a:pt x="213" y="111"/>
                </a:lnTo>
                <a:lnTo>
                  <a:pt x="213" y="111"/>
                </a:lnTo>
                <a:close/>
                <a:moveTo>
                  <a:pt x="182" y="18"/>
                </a:move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6" y="19"/>
                </a:lnTo>
                <a:lnTo>
                  <a:pt x="186" y="19"/>
                </a:lnTo>
                <a:lnTo>
                  <a:pt x="188" y="19"/>
                </a:lnTo>
                <a:lnTo>
                  <a:pt x="188" y="19"/>
                </a:lnTo>
                <a:lnTo>
                  <a:pt x="189" y="19"/>
                </a:lnTo>
                <a:lnTo>
                  <a:pt x="189" y="19"/>
                </a:lnTo>
                <a:lnTo>
                  <a:pt x="185" y="18"/>
                </a:lnTo>
                <a:lnTo>
                  <a:pt x="183" y="16"/>
                </a:lnTo>
                <a:lnTo>
                  <a:pt x="183" y="16"/>
                </a:lnTo>
                <a:lnTo>
                  <a:pt x="182" y="18"/>
                </a:lnTo>
                <a:lnTo>
                  <a:pt x="182" y="18"/>
                </a:lnTo>
                <a:close/>
                <a:moveTo>
                  <a:pt x="270" y="24"/>
                </a:moveTo>
                <a:lnTo>
                  <a:pt x="270" y="24"/>
                </a:lnTo>
                <a:lnTo>
                  <a:pt x="267" y="21"/>
                </a:lnTo>
                <a:lnTo>
                  <a:pt x="267" y="21"/>
                </a:lnTo>
                <a:lnTo>
                  <a:pt x="265" y="24"/>
                </a:lnTo>
                <a:lnTo>
                  <a:pt x="265" y="24"/>
                </a:lnTo>
                <a:lnTo>
                  <a:pt x="268" y="24"/>
                </a:lnTo>
                <a:lnTo>
                  <a:pt x="268" y="24"/>
                </a:lnTo>
                <a:lnTo>
                  <a:pt x="270" y="24"/>
                </a:lnTo>
                <a:lnTo>
                  <a:pt x="270" y="24"/>
                </a:lnTo>
                <a:close/>
                <a:moveTo>
                  <a:pt x="144" y="226"/>
                </a:moveTo>
                <a:lnTo>
                  <a:pt x="144" y="226"/>
                </a:lnTo>
                <a:lnTo>
                  <a:pt x="147" y="224"/>
                </a:lnTo>
                <a:lnTo>
                  <a:pt x="147" y="224"/>
                </a:lnTo>
                <a:lnTo>
                  <a:pt x="145" y="224"/>
                </a:lnTo>
                <a:lnTo>
                  <a:pt x="144" y="224"/>
                </a:lnTo>
                <a:lnTo>
                  <a:pt x="144" y="224"/>
                </a:lnTo>
                <a:lnTo>
                  <a:pt x="144" y="226"/>
                </a:lnTo>
                <a:lnTo>
                  <a:pt x="144" y="226"/>
                </a:lnTo>
                <a:close/>
                <a:moveTo>
                  <a:pt x="109" y="289"/>
                </a:moveTo>
                <a:lnTo>
                  <a:pt x="109" y="289"/>
                </a:lnTo>
                <a:lnTo>
                  <a:pt x="101" y="286"/>
                </a:lnTo>
                <a:lnTo>
                  <a:pt x="101" y="286"/>
                </a:lnTo>
                <a:lnTo>
                  <a:pt x="104" y="289"/>
                </a:lnTo>
                <a:lnTo>
                  <a:pt x="109" y="289"/>
                </a:lnTo>
                <a:lnTo>
                  <a:pt x="109" y="289"/>
                </a:lnTo>
                <a:close/>
                <a:moveTo>
                  <a:pt x="25" y="153"/>
                </a:moveTo>
                <a:lnTo>
                  <a:pt x="25" y="153"/>
                </a:lnTo>
                <a:lnTo>
                  <a:pt x="30" y="158"/>
                </a:lnTo>
                <a:lnTo>
                  <a:pt x="30" y="158"/>
                </a:lnTo>
                <a:lnTo>
                  <a:pt x="30" y="157"/>
                </a:lnTo>
                <a:lnTo>
                  <a:pt x="30" y="157"/>
                </a:lnTo>
                <a:lnTo>
                  <a:pt x="27" y="153"/>
                </a:lnTo>
                <a:lnTo>
                  <a:pt x="27" y="153"/>
                </a:lnTo>
                <a:lnTo>
                  <a:pt x="25" y="153"/>
                </a:lnTo>
                <a:lnTo>
                  <a:pt x="25" y="153"/>
                </a:lnTo>
                <a:close/>
                <a:moveTo>
                  <a:pt x="128" y="400"/>
                </a:moveTo>
                <a:lnTo>
                  <a:pt x="128" y="400"/>
                </a:lnTo>
                <a:lnTo>
                  <a:pt x="123" y="401"/>
                </a:lnTo>
                <a:lnTo>
                  <a:pt x="123" y="401"/>
                </a:lnTo>
                <a:lnTo>
                  <a:pt x="123" y="401"/>
                </a:lnTo>
                <a:lnTo>
                  <a:pt x="123" y="401"/>
                </a:lnTo>
                <a:lnTo>
                  <a:pt x="126" y="401"/>
                </a:lnTo>
                <a:lnTo>
                  <a:pt x="126" y="401"/>
                </a:lnTo>
                <a:lnTo>
                  <a:pt x="128" y="400"/>
                </a:lnTo>
                <a:lnTo>
                  <a:pt x="128" y="400"/>
                </a:lnTo>
                <a:close/>
                <a:moveTo>
                  <a:pt x="207" y="139"/>
                </a:moveTo>
                <a:lnTo>
                  <a:pt x="207" y="139"/>
                </a:lnTo>
                <a:lnTo>
                  <a:pt x="207" y="136"/>
                </a:lnTo>
                <a:lnTo>
                  <a:pt x="207" y="136"/>
                </a:lnTo>
                <a:lnTo>
                  <a:pt x="207" y="136"/>
                </a:lnTo>
                <a:lnTo>
                  <a:pt x="207" y="136"/>
                </a:lnTo>
                <a:lnTo>
                  <a:pt x="205" y="139"/>
                </a:lnTo>
                <a:lnTo>
                  <a:pt x="205" y="139"/>
                </a:lnTo>
                <a:lnTo>
                  <a:pt x="207" y="139"/>
                </a:lnTo>
                <a:lnTo>
                  <a:pt x="207" y="139"/>
                </a:lnTo>
                <a:close/>
                <a:moveTo>
                  <a:pt x="156" y="308"/>
                </a:moveTo>
                <a:lnTo>
                  <a:pt x="156" y="308"/>
                </a:lnTo>
                <a:lnTo>
                  <a:pt x="148" y="311"/>
                </a:lnTo>
                <a:lnTo>
                  <a:pt x="148" y="311"/>
                </a:lnTo>
                <a:lnTo>
                  <a:pt x="152" y="310"/>
                </a:lnTo>
                <a:lnTo>
                  <a:pt x="156" y="308"/>
                </a:lnTo>
                <a:lnTo>
                  <a:pt x="156" y="308"/>
                </a:lnTo>
                <a:close/>
                <a:moveTo>
                  <a:pt x="145" y="359"/>
                </a:moveTo>
                <a:lnTo>
                  <a:pt x="145" y="359"/>
                </a:lnTo>
                <a:lnTo>
                  <a:pt x="145" y="359"/>
                </a:lnTo>
                <a:lnTo>
                  <a:pt x="145" y="359"/>
                </a:lnTo>
                <a:lnTo>
                  <a:pt x="144" y="359"/>
                </a:lnTo>
                <a:lnTo>
                  <a:pt x="144" y="359"/>
                </a:lnTo>
                <a:lnTo>
                  <a:pt x="145" y="365"/>
                </a:lnTo>
                <a:lnTo>
                  <a:pt x="145" y="365"/>
                </a:lnTo>
                <a:lnTo>
                  <a:pt x="145" y="359"/>
                </a:lnTo>
                <a:lnTo>
                  <a:pt x="145" y="359"/>
                </a:lnTo>
                <a:close/>
                <a:moveTo>
                  <a:pt x="90" y="256"/>
                </a:moveTo>
                <a:lnTo>
                  <a:pt x="90" y="256"/>
                </a:lnTo>
                <a:lnTo>
                  <a:pt x="90" y="256"/>
                </a:lnTo>
                <a:lnTo>
                  <a:pt x="90" y="256"/>
                </a:lnTo>
                <a:lnTo>
                  <a:pt x="90" y="254"/>
                </a:lnTo>
                <a:lnTo>
                  <a:pt x="90" y="254"/>
                </a:lnTo>
                <a:lnTo>
                  <a:pt x="90" y="253"/>
                </a:lnTo>
                <a:lnTo>
                  <a:pt x="90" y="253"/>
                </a:lnTo>
                <a:lnTo>
                  <a:pt x="88" y="256"/>
                </a:lnTo>
                <a:lnTo>
                  <a:pt x="88" y="259"/>
                </a:lnTo>
                <a:lnTo>
                  <a:pt x="88" y="259"/>
                </a:lnTo>
                <a:lnTo>
                  <a:pt x="90" y="256"/>
                </a:lnTo>
                <a:lnTo>
                  <a:pt x="90" y="256"/>
                </a:lnTo>
                <a:close/>
                <a:moveTo>
                  <a:pt x="17" y="119"/>
                </a:moveTo>
                <a:lnTo>
                  <a:pt x="17" y="119"/>
                </a:lnTo>
                <a:lnTo>
                  <a:pt x="17" y="117"/>
                </a:lnTo>
                <a:lnTo>
                  <a:pt x="14" y="114"/>
                </a:lnTo>
                <a:lnTo>
                  <a:pt x="14" y="114"/>
                </a:lnTo>
                <a:lnTo>
                  <a:pt x="17" y="119"/>
                </a:lnTo>
                <a:lnTo>
                  <a:pt x="17" y="119"/>
                </a:lnTo>
                <a:close/>
                <a:moveTo>
                  <a:pt x="256" y="124"/>
                </a:moveTo>
                <a:lnTo>
                  <a:pt x="256" y="124"/>
                </a:lnTo>
                <a:lnTo>
                  <a:pt x="256" y="124"/>
                </a:lnTo>
                <a:lnTo>
                  <a:pt x="256" y="124"/>
                </a:lnTo>
                <a:lnTo>
                  <a:pt x="254" y="127"/>
                </a:lnTo>
                <a:lnTo>
                  <a:pt x="254" y="127"/>
                </a:lnTo>
                <a:lnTo>
                  <a:pt x="253" y="127"/>
                </a:lnTo>
                <a:lnTo>
                  <a:pt x="253" y="128"/>
                </a:lnTo>
                <a:lnTo>
                  <a:pt x="253" y="128"/>
                </a:lnTo>
                <a:lnTo>
                  <a:pt x="256" y="124"/>
                </a:lnTo>
                <a:lnTo>
                  <a:pt x="256" y="124"/>
                </a:lnTo>
                <a:close/>
                <a:moveTo>
                  <a:pt x="109" y="237"/>
                </a:moveTo>
                <a:lnTo>
                  <a:pt x="109" y="237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09" y="236"/>
                </a:lnTo>
                <a:lnTo>
                  <a:pt x="109" y="236"/>
                </a:lnTo>
                <a:lnTo>
                  <a:pt x="109" y="237"/>
                </a:lnTo>
                <a:lnTo>
                  <a:pt x="109" y="237"/>
                </a:lnTo>
                <a:close/>
                <a:moveTo>
                  <a:pt x="150" y="106"/>
                </a:move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8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0" y="106"/>
                </a:lnTo>
                <a:lnTo>
                  <a:pt x="150" y="106"/>
                </a:lnTo>
                <a:close/>
                <a:moveTo>
                  <a:pt x="141" y="321"/>
                </a:moveTo>
                <a:lnTo>
                  <a:pt x="141" y="321"/>
                </a:lnTo>
                <a:lnTo>
                  <a:pt x="137" y="322"/>
                </a:lnTo>
                <a:lnTo>
                  <a:pt x="137" y="322"/>
                </a:lnTo>
                <a:lnTo>
                  <a:pt x="137" y="322"/>
                </a:lnTo>
                <a:lnTo>
                  <a:pt x="139" y="322"/>
                </a:lnTo>
                <a:lnTo>
                  <a:pt x="139" y="322"/>
                </a:lnTo>
                <a:lnTo>
                  <a:pt x="141" y="322"/>
                </a:lnTo>
                <a:lnTo>
                  <a:pt x="141" y="322"/>
                </a:lnTo>
                <a:lnTo>
                  <a:pt x="141" y="321"/>
                </a:lnTo>
                <a:lnTo>
                  <a:pt x="141" y="321"/>
                </a:lnTo>
                <a:close/>
                <a:moveTo>
                  <a:pt x="301" y="71"/>
                </a:moveTo>
                <a:lnTo>
                  <a:pt x="301" y="71"/>
                </a:lnTo>
                <a:lnTo>
                  <a:pt x="303" y="75"/>
                </a:lnTo>
                <a:lnTo>
                  <a:pt x="303" y="75"/>
                </a:lnTo>
                <a:lnTo>
                  <a:pt x="303" y="71"/>
                </a:lnTo>
                <a:lnTo>
                  <a:pt x="303" y="71"/>
                </a:lnTo>
                <a:lnTo>
                  <a:pt x="301" y="71"/>
                </a:lnTo>
                <a:lnTo>
                  <a:pt x="301" y="71"/>
                </a:lnTo>
                <a:close/>
                <a:moveTo>
                  <a:pt x="90" y="426"/>
                </a:moveTo>
                <a:lnTo>
                  <a:pt x="90" y="426"/>
                </a:lnTo>
                <a:lnTo>
                  <a:pt x="84" y="428"/>
                </a:lnTo>
                <a:lnTo>
                  <a:pt x="84" y="428"/>
                </a:lnTo>
                <a:lnTo>
                  <a:pt x="84" y="428"/>
                </a:lnTo>
                <a:lnTo>
                  <a:pt x="84" y="428"/>
                </a:lnTo>
                <a:lnTo>
                  <a:pt x="90" y="428"/>
                </a:lnTo>
                <a:lnTo>
                  <a:pt x="90" y="428"/>
                </a:lnTo>
                <a:lnTo>
                  <a:pt x="90" y="426"/>
                </a:lnTo>
                <a:lnTo>
                  <a:pt x="90" y="426"/>
                </a:lnTo>
                <a:close/>
                <a:moveTo>
                  <a:pt x="245" y="26"/>
                </a:moveTo>
                <a:lnTo>
                  <a:pt x="245" y="26"/>
                </a:lnTo>
                <a:lnTo>
                  <a:pt x="243" y="24"/>
                </a:lnTo>
                <a:lnTo>
                  <a:pt x="243" y="24"/>
                </a:lnTo>
                <a:lnTo>
                  <a:pt x="240" y="26"/>
                </a:lnTo>
                <a:lnTo>
                  <a:pt x="240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close/>
                <a:moveTo>
                  <a:pt x="139" y="373"/>
                </a:moveTo>
                <a:lnTo>
                  <a:pt x="139" y="373"/>
                </a:lnTo>
                <a:lnTo>
                  <a:pt x="139" y="373"/>
                </a:lnTo>
                <a:lnTo>
                  <a:pt x="136" y="371"/>
                </a:lnTo>
                <a:lnTo>
                  <a:pt x="136" y="371"/>
                </a:lnTo>
                <a:lnTo>
                  <a:pt x="137" y="373"/>
                </a:lnTo>
                <a:lnTo>
                  <a:pt x="137" y="373"/>
                </a:lnTo>
                <a:lnTo>
                  <a:pt x="139" y="373"/>
                </a:lnTo>
                <a:lnTo>
                  <a:pt x="139" y="373"/>
                </a:lnTo>
                <a:close/>
                <a:moveTo>
                  <a:pt x="213" y="15"/>
                </a:moveTo>
                <a:lnTo>
                  <a:pt x="213" y="15"/>
                </a:lnTo>
                <a:lnTo>
                  <a:pt x="216" y="12"/>
                </a:lnTo>
                <a:lnTo>
                  <a:pt x="216" y="12"/>
                </a:lnTo>
                <a:lnTo>
                  <a:pt x="213" y="12"/>
                </a:lnTo>
                <a:lnTo>
                  <a:pt x="213" y="15"/>
                </a:lnTo>
                <a:lnTo>
                  <a:pt x="213" y="15"/>
                </a:lnTo>
                <a:close/>
                <a:moveTo>
                  <a:pt x="122" y="190"/>
                </a:moveTo>
                <a:lnTo>
                  <a:pt x="122" y="190"/>
                </a:lnTo>
                <a:lnTo>
                  <a:pt x="125" y="190"/>
                </a:lnTo>
                <a:lnTo>
                  <a:pt x="125" y="190"/>
                </a:lnTo>
                <a:lnTo>
                  <a:pt x="125" y="188"/>
                </a:lnTo>
                <a:lnTo>
                  <a:pt x="125" y="188"/>
                </a:lnTo>
                <a:lnTo>
                  <a:pt x="122" y="188"/>
                </a:lnTo>
                <a:lnTo>
                  <a:pt x="122" y="188"/>
                </a:lnTo>
                <a:lnTo>
                  <a:pt x="122" y="190"/>
                </a:lnTo>
                <a:lnTo>
                  <a:pt x="122" y="190"/>
                </a:lnTo>
                <a:close/>
                <a:moveTo>
                  <a:pt x="204" y="13"/>
                </a:moveTo>
                <a:lnTo>
                  <a:pt x="204" y="13"/>
                </a:lnTo>
                <a:lnTo>
                  <a:pt x="207" y="12"/>
                </a:lnTo>
                <a:lnTo>
                  <a:pt x="207" y="12"/>
                </a:lnTo>
                <a:lnTo>
                  <a:pt x="204" y="13"/>
                </a:lnTo>
                <a:lnTo>
                  <a:pt x="204" y="13"/>
                </a:lnTo>
                <a:lnTo>
                  <a:pt x="204" y="13"/>
                </a:lnTo>
                <a:lnTo>
                  <a:pt x="204" y="13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33"/>
                </a:lnTo>
                <a:lnTo>
                  <a:pt x="55" y="133"/>
                </a:lnTo>
                <a:lnTo>
                  <a:pt x="52" y="128"/>
                </a:lnTo>
                <a:lnTo>
                  <a:pt x="52" y="128"/>
                </a:lnTo>
                <a:lnTo>
                  <a:pt x="52" y="130"/>
                </a:lnTo>
                <a:lnTo>
                  <a:pt x="52" y="130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259" y="177"/>
                </a:moveTo>
                <a:lnTo>
                  <a:pt x="259" y="177"/>
                </a:lnTo>
                <a:lnTo>
                  <a:pt x="256" y="179"/>
                </a:lnTo>
                <a:lnTo>
                  <a:pt x="254" y="180"/>
                </a:lnTo>
                <a:lnTo>
                  <a:pt x="254" y="180"/>
                </a:lnTo>
                <a:lnTo>
                  <a:pt x="256" y="179"/>
                </a:lnTo>
                <a:lnTo>
                  <a:pt x="259" y="177"/>
                </a:lnTo>
                <a:lnTo>
                  <a:pt x="259" y="177"/>
                </a:lnTo>
                <a:close/>
                <a:moveTo>
                  <a:pt x="107" y="330"/>
                </a:moveTo>
                <a:lnTo>
                  <a:pt x="107" y="330"/>
                </a:lnTo>
                <a:lnTo>
                  <a:pt x="107" y="330"/>
                </a:lnTo>
                <a:lnTo>
                  <a:pt x="107" y="330"/>
                </a:lnTo>
                <a:lnTo>
                  <a:pt x="103" y="332"/>
                </a:lnTo>
                <a:lnTo>
                  <a:pt x="103" y="332"/>
                </a:lnTo>
                <a:lnTo>
                  <a:pt x="103" y="333"/>
                </a:lnTo>
                <a:lnTo>
                  <a:pt x="103" y="333"/>
                </a:lnTo>
                <a:lnTo>
                  <a:pt x="107" y="330"/>
                </a:lnTo>
                <a:lnTo>
                  <a:pt x="107" y="330"/>
                </a:lnTo>
                <a:close/>
                <a:moveTo>
                  <a:pt x="152" y="223"/>
                </a:moveTo>
                <a:lnTo>
                  <a:pt x="152" y="223"/>
                </a:lnTo>
                <a:lnTo>
                  <a:pt x="156" y="221"/>
                </a:lnTo>
                <a:lnTo>
                  <a:pt x="156" y="221"/>
                </a:lnTo>
                <a:lnTo>
                  <a:pt x="153" y="221"/>
                </a:lnTo>
                <a:lnTo>
                  <a:pt x="153" y="221"/>
                </a:lnTo>
                <a:lnTo>
                  <a:pt x="152" y="221"/>
                </a:lnTo>
                <a:lnTo>
                  <a:pt x="152" y="223"/>
                </a:lnTo>
                <a:lnTo>
                  <a:pt x="152" y="223"/>
                </a:lnTo>
                <a:close/>
                <a:moveTo>
                  <a:pt x="305" y="114"/>
                </a:moveTo>
                <a:lnTo>
                  <a:pt x="305" y="114"/>
                </a:lnTo>
                <a:lnTo>
                  <a:pt x="305" y="114"/>
                </a:lnTo>
                <a:lnTo>
                  <a:pt x="305" y="114"/>
                </a:lnTo>
                <a:lnTo>
                  <a:pt x="306" y="108"/>
                </a:lnTo>
                <a:lnTo>
                  <a:pt x="306" y="108"/>
                </a:lnTo>
                <a:lnTo>
                  <a:pt x="305" y="109"/>
                </a:lnTo>
                <a:lnTo>
                  <a:pt x="305" y="109"/>
                </a:lnTo>
                <a:lnTo>
                  <a:pt x="305" y="114"/>
                </a:lnTo>
                <a:lnTo>
                  <a:pt x="305" y="114"/>
                </a:lnTo>
                <a:close/>
                <a:moveTo>
                  <a:pt x="246" y="111"/>
                </a:move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8" y="108"/>
                </a:lnTo>
                <a:lnTo>
                  <a:pt x="248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11"/>
                </a:lnTo>
                <a:lnTo>
                  <a:pt x="246" y="111"/>
                </a:lnTo>
                <a:close/>
                <a:moveTo>
                  <a:pt x="292" y="29"/>
                </a:moveTo>
                <a:lnTo>
                  <a:pt x="292" y="29"/>
                </a:lnTo>
                <a:lnTo>
                  <a:pt x="292" y="29"/>
                </a:lnTo>
                <a:lnTo>
                  <a:pt x="292" y="29"/>
                </a:lnTo>
                <a:lnTo>
                  <a:pt x="292" y="29"/>
                </a:lnTo>
                <a:lnTo>
                  <a:pt x="292" y="29"/>
                </a:lnTo>
                <a:lnTo>
                  <a:pt x="295" y="32"/>
                </a:lnTo>
                <a:lnTo>
                  <a:pt x="295" y="32"/>
                </a:lnTo>
                <a:lnTo>
                  <a:pt x="292" y="29"/>
                </a:lnTo>
                <a:lnTo>
                  <a:pt x="292" y="29"/>
                </a:lnTo>
                <a:close/>
                <a:moveTo>
                  <a:pt x="182" y="377"/>
                </a:moveTo>
                <a:lnTo>
                  <a:pt x="182" y="377"/>
                </a:lnTo>
                <a:lnTo>
                  <a:pt x="189" y="382"/>
                </a:lnTo>
                <a:lnTo>
                  <a:pt x="189" y="382"/>
                </a:lnTo>
                <a:lnTo>
                  <a:pt x="182" y="377"/>
                </a:lnTo>
                <a:lnTo>
                  <a:pt x="182" y="377"/>
                </a:lnTo>
                <a:close/>
                <a:moveTo>
                  <a:pt x="106" y="269"/>
                </a:moveTo>
                <a:lnTo>
                  <a:pt x="106" y="269"/>
                </a:lnTo>
                <a:lnTo>
                  <a:pt x="106" y="267"/>
                </a:lnTo>
                <a:lnTo>
                  <a:pt x="106" y="267"/>
                </a:lnTo>
                <a:lnTo>
                  <a:pt x="106" y="265"/>
                </a:lnTo>
                <a:lnTo>
                  <a:pt x="104" y="265"/>
                </a:lnTo>
                <a:lnTo>
                  <a:pt x="104" y="265"/>
                </a:lnTo>
                <a:lnTo>
                  <a:pt x="106" y="269"/>
                </a:lnTo>
                <a:lnTo>
                  <a:pt x="106" y="269"/>
                </a:lnTo>
                <a:close/>
                <a:moveTo>
                  <a:pt x="137" y="400"/>
                </a:moveTo>
                <a:lnTo>
                  <a:pt x="137" y="400"/>
                </a:lnTo>
                <a:lnTo>
                  <a:pt x="136" y="398"/>
                </a:lnTo>
                <a:lnTo>
                  <a:pt x="136" y="398"/>
                </a:lnTo>
                <a:lnTo>
                  <a:pt x="136" y="398"/>
                </a:lnTo>
                <a:lnTo>
                  <a:pt x="134" y="400"/>
                </a:lnTo>
                <a:lnTo>
                  <a:pt x="134" y="400"/>
                </a:lnTo>
                <a:lnTo>
                  <a:pt x="137" y="400"/>
                </a:lnTo>
                <a:lnTo>
                  <a:pt x="137" y="400"/>
                </a:lnTo>
                <a:close/>
                <a:moveTo>
                  <a:pt x="199" y="166"/>
                </a:moveTo>
                <a:lnTo>
                  <a:pt x="199" y="166"/>
                </a:lnTo>
                <a:lnTo>
                  <a:pt x="204" y="163"/>
                </a:lnTo>
                <a:lnTo>
                  <a:pt x="204" y="163"/>
                </a:lnTo>
                <a:lnTo>
                  <a:pt x="199" y="165"/>
                </a:lnTo>
                <a:lnTo>
                  <a:pt x="199" y="165"/>
                </a:lnTo>
                <a:lnTo>
                  <a:pt x="199" y="166"/>
                </a:lnTo>
                <a:lnTo>
                  <a:pt x="199" y="166"/>
                </a:lnTo>
                <a:close/>
                <a:moveTo>
                  <a:pt x="230" y="165"/>
                </a:moveTo>
                <a:lnTo>
                  <a:pt x="230" y="165"/>
                </a:lnTo>
                <a:lnTo>
                  <a:pt x="227" y="166"/>
                </a:lnTo>
                <a:lnTo>
                  <a:pt x="227" y="166"/>
                </a:lnTo>
                <a:lnTo>
                  <a:pt x="224" y="168"/>
                </a:lnTo>
                <a:lnTo>
                  <a:pt x="224" y="168"/>
                </a:lnTo>
                <a:lnTo>
                  <a:pt x="230" y="165"/>
                </a:lnTo>
                <a:lnTo>
                  <a:pt x="230" y="165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47" y="165"/>
                </a:lnTo>
                <a:lnTo>
                  <a:pt x="47" y="165"/>
                </a:lnTo>
                <a:lnTo>
                  <a:pt x="47" y="165"/>
                </a:lnTo>
                <a:lnTo>
                  <a:pt x="46" y="163"/>
                </a:lnTo>
                <a:lnTo>
                  <a:pt x="46" y="163"/>
                </a:lnTo>
                <a:lnTo>
                  <a:pt x="44" y="161"/>
                </a:lnTo>
                <a:lnTo>
                  <a:pt x="44" y="161"/>
                </a:lnTo>
                <a:lnTo>
                  <a:pt x="44" y="161"/>
                </a:lnTo>
                <a:lnTo>
                  <a:pt x="44" y="161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267" y="172"/>
                </a:moveTo>
                <a:lnTo>
                  <a:pt x="267" y="172"/>
                </a:lnTo>
                <a:lnTo>
                  <a:pt x="265" y="172"/>
                </a:lnTo>
                <a:lnTo>
                  <a:pt x="264" y="176"/>
                </a:lnTo>
                <a:lnTo>
                  <a:pt x="264" y="176"/>
                </a:lnTo>
                <a:lnTo>
                  <a:pt x="267" y="172"/>
                </a:lnTo>
                <a:lnTo>
                  <a:pt x="267" y="172"/>
                </a:lnTo>
                <a:lnTo>
                  <a:pt x="267" y="172"/>
                </a:lnTo>
                <a:lnTo>
                  <a:pt x="267" y="172"/>
                </a:lnTo>
                <a:close/>
                <a:moveTo>
                  <a:pt x="148" y="278"/>
                </a:moveTo>
                <a:lnTo>
                  <a:pt x="148" y="278"/>
                </a:lnTo>
                <a:lnTo>
                  <a:pt x="147" y="278"/>
                </a:lnTo>
                <a:lnTo>
                  <a:pt x="147" y="280"/>
                </a:lnTo>
                <a:lnTo>
                  <a:pt x="147" y="280"/>
                </a:lnTo>
                <a:lnTo>
                  <a:pt x="147" y="281"/>
                </a:lnTo>
                <a:lnTo>
                  <a:pt x="147" y="281"/>
                </a:lnTo>
                <a:lnTo>
                  <a:pt x="147" y="281"/>
                </a:lnTo>
                <a:lnTo>
                  <a:pt x="147" y="281"/>
                </a:lnTo>
                <a:lnTo>
                  <a:pt x="148" y="278"/>
                </a:lnTo>
                <a:lnTo>
                  <a:pt x="148" y="278"/>
                </a:lnTo>
                <a:close/>
                <a:moveTo>
                  <a:pt x="251" y="174"/>
                </a:moveTo>
                <a:lnTo>
                  <a:pt x="251" y="174"/>
                </a:lnTo>
                <a:lnTo>
                  <a:pt x="253" y="174"/>
                </a:lnTo>
                <a:lnTo>
                  <a:pt x="254" y="172"/>
                </a:lnTo>
                <a:lnTo>
                  <a:pt x="254" y="172"/>
                </a:lnTo>
                <a:lnTo>
                  <a:pt x="251" y="174"/>
                </a:lnTo>
                <a:lnTo>
                  <a:pt x="251" y="174"/>
                </a:lnTo>
                <a:close/>
                <a:moveTo>
                  <a:pt x="123" y="294"/>
                </a:moveTo>
                <a:lnTo>
                  <a:pt x="123" y="294"/>
                </a:lnTo>
                <a:lnTo>
                  <a:pt x="122" y="291"/>
                </a:lnTo>
                <a:lnTo>
                  <a:pt x="122" y="291"/>
                </a:lnTo>
                <a:lnTo>
                  <a:pt x="122" y="292"/>
                </a:lnTo>
                <a:lnTo>
                  <a:pt x="122" y="292"/>
                </a:lnTo>
                <a:lnTo>
                  <a:pt x="123" y="292"/>
                </a:lnTo>
                <a:lnTo>
                  <a:pt x="123" y="294"/>
                </a:lnTo>
                <a:lnTo>
                  <a:pt x="123" y="294"/>
                </a:lnTo>
                <a:close/>
                <a:moveTo>
                  <a:pt x="111" y="243"/>
                </a:moveTo>
                <a:lnTo>
                  <a:pt x="111" y="243"/>
                </a:lnTo>
                <a:lnTo>
                  <a:pt x="112" y="243"/>
                </a:lnTo>
                <a:lnTo>
                  <a:pt x="114" y="242"/>
                </a:lnTo>
                <a:lnTo>
                  <a:pt x="114" y="242"/>
                </a:lnTo>
                <a:lnTo>
                  <a:pt x="111" y="243"/>
                </a:lnTo>
                <a:lnTo>
                  <a:pt x="111" y="243"/>
                </a:lnTo>
                <a:close/>
                <a:moveTo>
                  <a:pt x="38" y="165"/>
                </a:moveTo>
                <a:lnTo>
                  <a:pt x="38" y="165"/>
                </a:lnTo>
                <a:lnTo>
                  <a:pt x="38" y="165"/>
                </a:lnTo>
                <a:lnTo>
                  <a:pt x="38" y="165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lnTo>
                  <a:pt x="33" y="161"/>
                </a:lnTo>
                <a:lnTo>
                  <a:pt x="33" y="161"/>
                </a:lnTo>
                <a:lnTo>
                  <a:pt x="38" y="165"/>
                </a:lnTo>
                <a:lnTo>
                  <a:pt x="38" y="165"/>
                </a:lnTo>
                <a:close/>
                <a:moveTo>
                  <a:pt x="35" y="153"/>
                </a:moveTo>
                <a:lnTo>
                  <a:pt x="35" y="153"/>
                </a:lnTo>
                <a:lnTo>
                  <a:pt x="36" y="157"/>
                </a:lnTo>
                <a:lnTo>
                  <a:pt x="38" y="158"/>
                </a:lnTo>
                <a:lnTo>
                  <a:pt x="38" y="158"/>
                </a:lnTo>
                <a:lnTo>
                  <a:pt x="35" y="153"/>
                </a:lnTo>
                <a:lnTo>
                  <a:pt x="35" y="153"/>
                </a:lnTo>
                <a:close/>
                <a:moveTo>
                  <a:pt x="163" y="60"/>
                </a:moveTo>
                <a:lnTo>
                  <a:pt x="163" y="60"/>
                </a:lnTo>
                <a:lnTo>
                  <a:pt x="166" y="60"/>
                </a:lnTo>
                <a:lnTo>
                  <a:pt x="166" y="60"/>
                </a:lnTo>
                <a:lnTo>
                  <a:pt x="164" y="59"/>
                </a:lnTo>
                <a:lnTo>
                  <a:pt x="164" y="59"/>
                </a:lnTo>
                <a:lnTo>
                  <a:pt x="163" y="60"/>
                </a:lnTo>
                <a:lnTo>
                  <a:pt x="163" y="60"/>
                </a:lnTo>
                <a:close/>
                <a:moveTo>
                  <a:pt x="227" y="153"/>
                </a:moveTo>
                <a:lnTo>
                  <a:pt x="227" y="153"/>
                </a:lnTo>
                <a:lnTo>
                  <a:pt x="232" y="150"/>
                </a:lnTo>
                <a:lnTo>
                  <a:pt x="232" y="150"/>
                </a:lnTo>
                <a:lnTo>
                  <a:pt x="232" y="149"/>
                </a:lnTo>
                <a:lnTo>
                  <a:pt x="232" y="149"/>
                </a:lnTo>
                <a:lnTo>
                  <a:pt x="227" y="153"/>
                </a:lnTo>
                <a:lnTo>
                  <a:pt x="227" y="153"/>
                </a:lnTo>
                <a:close/>
                <a:moveTo>
                  <a:pt x="234" y="15"/>
                </a:moveTo>
                <a:lnTo>
                  <a:pt x="234" y="15"/>
                </a:lnTo>
                <a:lnTo>
                  <a:pt x="230" y="18"/>
                </a:lnTo>
                <a:lnTo>
                  <a:pt x="230" y="18"/>
                </a:lnTo>
                <a:lnTo>
                  <a:pt x="232" y="16"/>
                </a:lnTo>
                <a:lnTo>
                  <a:pt x="234" y="15"/>
                </a:lnTo>
                <a:lnTo>
                  <a:pt x="234" y="15"/>
                </a:lnTo>
                <a:close/>
                <a:moveTo>
                  <a:pt x="111" y="362"/>
                </a:moveTo>
                <a:lnTo>
                  <a:pt x="111" y="362"/>
                </a:lnTo>
                <a:lnTo>
                  <a:pt x="114" y="363"/>
                </a:lnTo>
                <a:lnTo>
                  <a:pt x="117" y="365"/>
                </a:lnTo>
                <a:lnTo>
                  <a:pt x="117" y="365"/>
                </a:lnTo>
                <a:lnTo>
                  <a:pt x="111" y="362"/>
                </a:lnTo>
                <a:lnTo>
                  <a:pt x="111" y="362"/>
                </a:lnTo>
                <a:close/>
                <a:moveTo>
                  <a:pt x="163" y="295"/>
                </a:moveTo>
                <a:lnTo>
                  <a:pt x="163" y="295"/>
                </a:lnTo>
                <a:lnTo>
                  <a:pt x="163" y="300"/>
                </a:lnTo>
                <a:lnTo>
                  <a:pt x="163" y="300"/>
                </a:lnTo>
                <a:lnTo>
                  <a:pt x="163" y="300"/>
                </a:lnTo>
                <a:lnTo>
                  <a:pt x="163" y="300"/>
                </a:lnTo>
                <a:lnTo>
                  <a:pt x="163" y="295"/>
                </a:lnTo>
                <a:lnTo>
                  <a:pt x="163" y="295"/>
                </a:lnTo>
                <a:close/>
                <a:moveTo>
                  <a:pt x="111" y="94"/>
                </a:moveTo>
                <a:lnTo>
                  <a:pt x="111" y="94"/>
                </a:lnTo>
                <a:lnTo>
                  <a:pt x="111" y="97"/>
                </a:lnTo>
                <a:lnTo>
                  <a:pt x="111" y="97"/>
                </a:lnTo>
                <a:lnTo>
                  <a:pt x="111" y="97"/>
                </a:lnTo>
                <a:lnTo>
                  <a:pt x="111" y="97"/>
                </a:lnTo>
                <a:lnTo>
                  <a:pt x="112" y="95"/>
                </a:lnTo>
                <a:lnTo>
                  <a:pt x="112" y="95"/>
                </a:lnTo>
                <a:lnTo>
                  <a:pt x="111" y="94"/>
                </a:lnTo>
                <a:lnTo>
                  <a:pt x="111" y="94"/>
                </a:lnTo>
                <a:close/>
                <a:moveTo>
                  <a:pt x="142" y="202"/>
                </a:move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198"/>
                </a:lnTo>
                <a:lnTo>
                  <a:pt x="142" y="198"/>
                </a:lnTo>
                <a:lnTo>
                  <a:pt x="142" y="199"/>
                </a:lnTo>
                <a:lnTo>
                  <a:pt x="142" y="202"/>
                </a:lnTo>
                <a:lnTo>
                  <a:pt x="142" y="202"/>
                </a:lnTo>
                <a:close/>
                <a:moveTo>
                  <a:pt x="294" y="26"/>
                </a:moveTo>
                <a:lnTo>
                  <a:pt x="294" y="26"/>
                </a:lnTo>
                <a:lnTo>
                  <a:pt x="292" y="24"/>
                </a:lnTo>
                <a:lnTo>
                  <a:pt x="292" y="24"/>
                </a:lnTo>
                <a:lnTo>
                  <a:pt x="292" y="26"/>
                </a:lnTo>
                <a:lnTo>
                  <a:pt x="294" y="26"/>
                </a:lnTo>
                <a:lnTo>
                  <a:pt x="294" y="26"/>
                </a:lnTo>
                <a:close/>
                <a:moveTo>
                  <a:pt x="77" y="168"/>
                </a:moveTo>
                <a:lnTo>
                  <a:pt x="77" y="168"/>
                </a:lnTo>
                <a:lnTo>
                  <a:pt x="77" y="168"/>
                </a:lnTo>
                <a:lnTo>
                  <a:pt x="77" y="168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77" y="168"/>
                </a:lnTo>
                <a:lnTo>
                  <a:pt x="77" y="168"/>
                </a:lnTo>
                <a:close/>
                <a:moveTo>
                  <a:pt x="100" y="259"/>
                </a:moveTo>
                <a:lnTo>
                  <a:pt x="100" y="259"/>
                </a:lnTo>
                <a:lnTo>
                  <a:pt x="101" y="261"/>
                </a:lnTo>
                <a:lnTo>
                  <a:pt x="101" y="261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9"/>
                </a:lnTo>
                <a:lnTo>
                  <a:pt x="100" y="259"/>
                </a:lnTo>
                <a:close/>
                <a:moveTo>
                  <a:pt x="196" y="109"/>
                </a:moveTo>
                <a:lnTo>
                  <a:pt x="196" y="109"/>
                </a:lnTo>
                <a:lnTo>
                  <a:pt x="194" y="112"/>
                </a:lnTo>
                <a:lnTo>
                  <a:pt x="194" y="112"/>
                </a:lnTo>
                <a:lnTo>
                  <a:pt x="196" y="112"/>
                </a:lnTo>
                <a:lnTo>
                  <a:pt x="196" y="112"/>
                </a:lnTo>
                <a:lnTo>
                  <a:pt x="196" y="109"/>
                </a:lnTo>
                <a:lnTo>
                  <a:pt x="196" y="109"/>
                </a:lnTo>
                <a:close/>
                <a:moveTo>
                  <a:pt x="301" y="116"/>
                </a:moveTo>
                <a:lnTo>
                  <a:pt x="301" y="116"/>
                </a:lnTo>
                <a:lnTo>
                  <a:pt x="301" y="111"/>
                </a:lnTo>
                <a:lnTo>
                  <a:pt x="301" y="111"/>
                </a:lnTo>
                <a:lnTo>
                  <a:pt x="301" y="116"/>
                </a:lnTo>
                <a:lnTo>
                  <a:pt x="301" y="116"/>
                </a:lnTo>
                <a:close/>
                <a:moveTo>
                  <a:pt x="265" y="101"/>
                </a:moveTo>
                <a:lnTo>
                  <a:pt x="265" y="101"/>
                </a:lnTo>
                <a:lnTo>
                  <a:pt x="262" y="100"/>
                </a:lnTo>
                <a:lnTo>
                  <a:pt x="260" y="101"/>
                </a:lnTo>
                <a:lnTo>
                  <a:pt x="260" y="101"/>
                </a:lnTo>
                <a:lnTo>
                  <a:pt x="265" y="101"/>
                </a:lnTo>
                <a:lnTo>
                  <a:pt x="265" y="101"/>
                </a:lnTo>
                <a:close/>
                <a:moveTo>
                  <a:pt x="178" y="412"/>
                </a:moveTo>
                <a:lnTo>
                  <a:pt x="178" y="412"/>
                </a:lnTo>
                <a:lnTo>
                  <a:pt x="177" y="414"/>
                </a:lnTo>
                <a:lnTo>
                  <a:pt x="177" y="414"/>
                </a:lnTo>
                <a:lnTo>
                  <a:pt x="178" y="414"/>
                </a:lnTo>
                <a:lnTo>
                  <a:pt x="178" y="414"/>
                </a:lnTo>
                <a:lnTo>
                  <a:pt x="180" y="415"/>
                </a:lnTo>
                <a:lnTo>
                  <a:pt x="180" y="415"/>
                </a:lnTo>
                <a:lnTo>
                  <a:pt x="182" y="414"/>
                </a:lnTo>
                <a:lnTo>
                  <a:pt x="182" y="414"/>
                </a:lnTo>
                <a:lnTo>
                  <a:pt x="178" y="412"/>
                </a:lnTo>
                <a:lnTo>
                  <a:pt x="178" y="412"/>
                </a:lnTo>
                <a:close/>
                <a:moveTo>
                  <a:pt x="103" y="423"/>
                </a:moveTo>
                <a:lnTo>
                  <a:pt x="103" y="423"/>
                </a:lnTo>
                <a:lnTo>
                  <a:pt x="103" y="422"/>
                </a:lnTo>
                <a:lnTo>
                  <a:pt x="103" y="422"/>
                </a:lnTo>
                <a:lnTo>
                  <a:pt x="100" y="422"/>
                </a:lnTo>
                <a:lnTo>
                  <a:pt x="100" y="422"/>
                </a:lnTo>
                <a:lnTo>
                  <a:pt x="100" y="423"/>
                </a:lnTo>
                <a:lnTo>
                  <a:pt x="100" y="423"/>
                </a:lnTo>
                <a:lnTo>
                  <a:pt x="103" y="423"/>
                </a:lnTo>
                <a:lnTo>
                  <a:pt x="103" y="423"/>
                </a:lnTo>
                <a:close/>
                <a:moveTo>
                  <a:pt x="164" y="426"/>
                </a:moveTo>
                <a:lnTo>
                  <a:pt x="164" y="426"/>
                </a:lnTo>
                <a:lnTo>
                  <a:pt x="169" y="426"/>
                </a:lnTo>
                <a:lnTo>
                  <a:pt x="169" y="426"/>
                </a:lnTo>
                <a:lnTo>
                  <a:pt x="164" y="426"/>
                </a:lnTo>
                <a:lnTo>
                  <a:pt x="164" y="426"/>
                </a:lnTo>
                <a:close/>
                <a:moveTo>
                  <a:pt x="175" y="412"/>
                </a:moveTo>
                <a:lnTo>
                  <a:pt x="175" y="412"/>
                </a:lnTo>
                <a:lnTo>
                  <a:pt x="175" y="412"/>
                </a:lnTo>
                <a:lnTo>
                  <a:pt x="175" y="412"/>
                </a:lnTo>
                <a:lnTo>
                  <a:pt x="170" y="411"/>
                </a:lnTo>
                <a:lnTo>
                  <a:pt x="170" y="411"/>
                </a:lnTo>
                <a:lnTo>
                  <a:pt x="170" y="412"/>
                </a:lnTo>
                <a:lnTo>
                  <a:pt x="170" y="412"/>
                </a:lnTo>
                <a:lnTo>
                  <a:pt x="175" y="412"/>
                </a:lnTo>
                <a:lnTo>
                  <a:pt x="175" y="412"/>
                </a:lnTo>
                <a:close/>
                <a:moveTo>
                  <a:pt x="183" y="27"/>
                </a:moveTo>
                <a:lnTo>
                  <a:pt x="183" y="27"/>
                </a:lnTo>
                <a:lnTo>
                  <a:pt x="185" y="26"/>
                </a:lnTo>
                <a:lnTo>
                  <a:pt x="185" y="26"/>
                </a:lnTo>
                <a:lnTo>
                  <a:pt x="186" y="26"/>
                </a:lnTo>
                <a:lnTo>
                  <a:pt x="186" y="24"/>
                </a:lnTo>
                <a:lnTo>
                  <a:pt x="186" y="24"/>
                </a:lnTo>
                <a:lnTo>
                  <a:pt x="185" y="26"/>
                </a:lnTo>
                <a:lnTo>
                  <a:pt x="183" y="27"/>
                </a:lnTo>
                <a:lnTo>
                  <a:pt x="183" y="27"/>
                </a:lnTo>
                <a:close/>
                <a:moveTo>
                  <a:pt x="182" y="49"/>
                </a:moveTo>
                <a:lnTo>
                  <a:pt x="182" y="49"/>
                </a:lnTo>
                <a:lnTo>
                  <a:pt x="183" y="48"/>
                </a:lnTo>
                <a:lnTo>
                  <a:pt x="183" y="48"/>
                </a:lnTo>
                <a:lnTo>
                  <a:pt x="183" y="48"/>
                </a:lnTo>
                <a:lnTo>
                  <a:pt x="182" y="49"/>
                </a:lnTo>
                <a:lnTo>
                  <a:pt x="182" y="49"/>
                </a:lnTo>
                <a:close/>
                <a:moveTo>
                  <a:pt x="208" y="106"/>
                </a:moveTo>
                <a:lnTo>
                  <a:pt x="208" y="106"/>
                </a:lnTo>
                <a:lnTo>
                  <a:pt x="215" y="106"/>
                </a:lnTo>
                <a:lnTo>
                  <a:pt x="215" y="106"/>
                </a:lnTo>
                <a:lnTo>
                  <a:pt x="208" y="106"/>
                </a:lnTo>
                <a:lnTo>
                  <a:pt x="208" y="106"/>
                </a:lnTo>
                <a:close/>
                <a:moveTo>
                  <a:pt x="63" y="179"/>
                </a:moveTo>
                <a:lnTo>
                  <a:pt x="63" y="179"/>
                </a:lnTo>
                <a:lnTo>
                  <a:pt x="60" y="176"/>
                </a:lnTo>
                <a:lnTo>
                  <a:pt x="60" y="176"/>
                </a:lnTo>
                <a:lnTo>
                  <a:pt x="63" y="179"/>
                </a:lnTo>
                <a:lnTo>
                  <a:pt x="63" y="179"/>
                </a:lnTo>
                <a:close/>
                <a:moveTo>
                  <a:pt x="283" y="32"/>
                </a:moveTo>
                <a:lnTo>
                  <a:pt x="283" y="32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1" y="30"/>
                </a:lnTo>
                <a:lnTo>
                  <a:pt x="281" y="30"/>
                </a:lnTo>
                <a:lnTo>
                  <a:pt x="283" y="32"/>
                </a:lnTo>
                <a:lnTo>
                  <a:pt x="283" y="32"/>
                </a:lnTo>
                <a:close/>
                <a:moveTo>
                  <a:pt x="170" y="422"/>
                </a:moveTo>
                <a:lnTo>
                  <a:pt x="170" y="422"/>
                </a:lnTo>
                <a:lnTo>
                  <a:pt x="172" y="423"/>
                </a:lnTo>
                <a:lnTo>
                  <a:pt x="172" y="423"/>
                </a:lnTo>
                <a:lnTo>
                  <a:pt x="172" y="423"/>
                </a:lnTo>
                <a:lnTo>
                  <a:pt x="174" y="423"/>
                </a:lnTo>
                <a:lnTo>
                  <a:pt x="174" y="423"/>
                </a:lnTo>
                <a:lnTo>
                  <a:pt x="170" y="422"/>
                </a:lnTo>
                <a:lnTo>
                  <a:pt x="170" y="422"/>
                </a:lnTo>
                <a:close/>
                <a:moveTo>
                  <a:pt x="172" y="297"/>
                </a:moveTo>
                <a:lnTo>
                  <a:pt x="172" y="297"/>
                </a:lnTo>
                <a:lnTo>
                  <a:pt x="172" y="294"/>
                </a:lnTo>
                <a:lnTo>
                  <a:pt x="170" y="292"/>
                </a:lnTo>
                <a:lnTo>
                  <a:pt x="170" y="292"/>
                </a:lnTo>
                <a:lnTo>
                  <a:pt x="172" y="297"/>
                </a:lnTo>
                <a:lnTo>
                  <a:pt x="172" y="297"/>
                </a:lnTo>
                <a:close/>
                <a:moveTo>
                  <a:pt x="95" y="352"/>
                </a:moveTo>
                <a:lnTo>
                  <a:pt x="95" y="352"/>
                </a:lnTo>
                <a:lnTo>
                  <a:pt x="95" y="349"/>
                </a:lnTo>
                <a:lnTo>
                  <a:pt x="95" y="349"/>
                </a:lnTo>
                <a:lnTo>
                  <a:pt x="95" y="352"/>
                </a:lnTo>
                <a:lnTo>
                  <a:pt x="95" y="352"/>
                </a:lnTo>
                <a:close/>
                <a:moveTo>
                  <a:pt x="237" y="183"/>
                </a:moveTo>
                <a:lnTo>
                  <a:pt x="237" y="183"/>
                </a:lnTo>
                <a:lnTo>
                  <a:pt x="234" y="185"/>
                </a:lnTo>
                <a:lnTo>
                  <a:pt x="234" y="185"/>
                </a:lnTo>
                <a:lnTo>
                  <a:pt x="235" y="185"/>
                </a:lnTo>
                <a:lnTo>
                  <a:pt x="237" y="183"/>
                </a:lnTo>
                <a:lnTo>
                  <a:pt x="237" y="183"/>
                </a:lnTo>
                <a:close/>
                <a:moveTo>
                  <a:pt x="169" y="212"/>
                </a:moveTo>
                <a:lnTo>
                  <a:pt x="169" y="212"/>
                </a:lnTo>
                <a:lnTo>
                  <a:pt x="170" y="212"/>
                </a:lnTo>
                <a:lnTo>
                  <a:pt x="170" y="212"/>
                </a:lnTo>
                <a:lnTo>
                  <a:pt x="172" y="210"/>
                </a:lnTo>
                <a:lnTo>
                  <a:pt x="172" y="210"/>
                </a:lnTo>
                <a:lnTo>
                  <a:pt x="169" y="212"/>
                </a:lnTo>
                <a:lnTo>
                  <a:pt x="169" y="212"/>
                </a:lnTo>
                <a:lnTo>
                  <a:pt x="169" y="212"/>
                </a:lnTo>
                <a:lnTo>
                  <a:pt x="169" y="212"/>
                </a:lnTo>
                <a:close/>
                <a:moveTo>
                  <a:pt x="188" y="204"/>
                </a:moveTo>
                <a:lnTo>
                  <a:pt x="188" y="204"/>
                </a:lnTo>
                <a:lnTo>
                  <a:pt x="189" y="206"/>
                </a:lnTo>
                <a:lnTo>
                  <a:pt x="191" y="204"/>
                </a:lnTo>
                <a:lnTo>
                  <a:pt x="191" y="204"/>
                </a:lnTo>
                <a:lnTo>
                  <a:pt x="188" y="204"/>
                </a:lnTo>
                <a:lnTo>
                  <a:pt x="188" y="204"/>
                </a:lnTo>
                <a:close/>
                <a:moveTo>
                  <a:pt x="180" y="407"/>
                </a:moveTo>
                <a:lnTo>
                  <a:pt x="180" y="407"/>
                </a:lnTo>
                <a:lnTo>
                  <a:pt x="177" y="407"/>
                </a:lnTo>
                <a:lnTo>
                  <a:pt x="177" y="407"/>
                </a:lnTo>
                <a:lnTo>
                  <a:pt x="178" y="409"/>
                </a:lnTo>
                <a:lnTo>
                  <a:pt x="178" y="409"/>
                </a:lnTo>
                <a:lnTo>
                  <a:pt x="180" y="407"/>
                </a:lnTo>
                <a:lnTo>
                  <a:pt x="180" y="407"/>
                </a:lnTo>
                <a:close/>
                <a:moveTo>
                  <a:pt x="175" y="426"/>
                </a:moveTo>
                <a:lnTo>
                  <a:pt x="175" y="426"/>
                </a:lnTo>
                <a:lnTo>
                  <a:pt x="172" y="426"/>
                </a:lnTo>
                <a:lnTo>
                  <a:pt x="172" y="426"/>
                </a:lnTo>
                <a:lnTo>
                  <a:pt x="175" y="426"/>
                </a:lnTo>
                <a:lnTo>
                  <a:pt x="175" y="426"/>
                </a:lnTo>
                <a:close/>
                <a:moveTo>
                  <a:pt x="125" y="288"/>
                </a:moveTo>
                <a:lnTo>
                  <a:pt x="125" y="288"/>
                </a:lnTo>
                <a:lnTo>
                  <a:pt x="125" y="286"/>
                </a:lnTo>
                <a:lnTo>
                  <a:pt x="123" y="286"/>
                </a:lnTo>
                <a:lnTo>
                  <a:pt x="123" y="286"/>
                </a:lnTo>
                <a:lnTo>
                  <a:pt x="125" y="288"/>
                </a:lnTo>
                <a:lnTo>
                  <a:pt x="125" y="288"/>
                </a:lnTo>
                <a:close/>
                <a:moveTo>
                  <a:pt x="167" y="401"/>
                </a:moveTo>
                <a:lnTo>
                  <a:pt x="167" y="401"/>
                </a:lnTo>
                <a:lnTo>
                  <a:pt x="167" y="401"/>
                </a:lnTo>
                <a:lnTo>
                  <a:pt x="167" y="401"/>
                </a:lnTo>
                <a:lnTo>
                  <a:pt x="172" y="403"/>
                </a:lnTo>
                <a:lnTo>
                  <a:pt x="172" y="403"/>
                </a:lnTo>
                <a:lnTo>
                  <a:pt x="172" y="403"/>
                </a:lnTo>
                <a:lnTo>
                  <a:pt x="172" y="403"/>
                </a:lnTo>
                <a:lnTo>
                  <a:pt x="167" y="401"/>
                </a:lnTo>
                <a:lnTo>
                  <a:pt x="167" y="401"/>
                </a:lnTo>
                <a:close/>
                <a:moveTo>
                  <a:pt x="144" y="321"/>
                </a:moveTo>
                <a:lnTo>
                  <a:pt x="144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close/>
                <a:moveTo>
                  <a:pt x="153" y="284"/>
                </a:moveTo>
                <a:lnTo>
                  <a:pt x="153" y="284"/>
                </a:lnTo>
                <a:lnTo>
                  <a:pt x="155" y="284"/>
                </a:lnTo>
                <a:lnTo>
                  <a:pt x="155" y="284"/>
                </a:lnTo>
                <a:lnTo>
                  <a:pt x="153" y="283"/>
                </a:lnTo>
                <a:lnTo>
                  <a:pt x="153" y="283"/>
                </a:lnTo>
                <a:lnTo>
                  <a:pt x="153" y="284"/>
                </a:lnTo>
                <a:lnTo>
                  <a:pt x="153" y="284"/>
                </a:lnTo>
                <a:close/>
                <a:moveTo>
                  <a:pt x="240" y="131"/>
                </a:moveTo>
                <a:lnTo>
                  <a:pt x="240" y="131"/>
                </a:lnTo>
                <a:lnTo>
                  <a:pt x="237" y="133"/>
                </a:lnTo>
                <a:lnTo>
                  <a:pt x="237" y="133"/>
                </a:lnTo>
                <a:lnTo>
                  <a:pt x="240" y="131"/>
                </a:lnTo>
                <a:lnTo>
                  <a:pt x="240" y="131"/>
                </a:lnTo>
                <a:close/>
                <a:moveTo>
                  <a:pt x="287" y="40"/>
                </a:moveTo>
                <a:lnTo>
                  <a:pt x="287" y="40"/>
                </a:lnTo>
                <a:lnTo>
                  <a:pt x="287" y="42"/>
                </a:lnTo>
                <a:lnTo>
                  <a:pt x="289" y="42"/>
                </a:lnTo>
                <a:lnTo>
                  <a:pt x="289" y="42"/>
                </a:lnTo>
                <a:lnTo>
                  <a:pt x="289" y="40"/>
                </a:lnTo>
                <a:lnTo>
                  <a:pt x="289" y="40"/>
                </a:lnTo>
                <a:lnTo>
                  <a:pt x="287" y="40"/>
                </a:lnTo>
                <a:lnTo>
                  <a:pt x="287" y="40"/>
                </a:lnTo>
                <a:close/>
                <a:moveTo>
                  <a:pt x="156" y="218"/>
                </a:moveTo>
                <a:lnTo>
                  <a:pt x="156" y="218"/>
                </a:lnTo>
                <a:lnTo>
                  <a:pt x="153" y="218"/>
                </a:lnTo>
                <a:lnTo>
                  <a:pt x="153" y="218"/>
                </a:lnTo>
                <a:lnTo>
                  <a:pt x="156" y="218"/>
                </a:lnTo>
                <a:lnTo>
                  <a:pt x="156" y="218"/>
                </a:lnTo>
                <a:close/>
                <a:moveTo>
                  <a:pt x="159" y="286"/>
                </a:move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59" y="286"/>
                </a:lnTo>
                <a:lnTo>
                  <a:pt x="161" y="286"/>
                </a:lnTo>
                <a:lnTo>
                  <a:pt x="161" y="286"/>
                </a:lnTo>
                <a:lnTo>
                  <a:pt x="159" y="286"/>
                </a:lnTo>
                <a:lnTo>
                  <a:pt x="159" y="286"/>
                </a:lnTo>
                <a:close/>
                <a:moveTo>
                  <a:pt x="191" y="23"/>
                </a:moveTo>
                <a:lnTo>
                  <a:pt x="191" y="23"/>
                </a:lnTo>
                <a:lnTo>
                  <a:pt x="189" y="24"/>
                </a:lnTo>
                <a:lnTo>
                  <a:pt x="189" y="24"/>
                </a:lnTo>
                <a:lnTo>
                  <a:pt x="189" y="24"/>
                </a:lnTo>
                <a:lnTo>
                  <a:pt x="191" y="23"/>
                </a:lnTo>
                <a:lnTo>
                  <a:pt x="191" y="23"/>
                </a:lnTo>
                <a:close/>
                <a:moveTo>
                  <a:pt x="270" y="100"/>
                </a:moveTo>
                <a:lnTo>
                  <a:pt x="270" y="100"/>
                </a:lnTo>
                <a:lnTo>
                  <a:pt x="271" y="100"/>
                </a:lnTo>
                <a:lnTo>
                  <a:pt x="271" y="100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close/>
                <a:moveTo>
                  <a:pt x="109" y="248"/>
                </a:moveTo>
                <a:lnTo>
                  <a:pt x="109" y="248"/>
                </a:lnTo>
                <a:lnTo>
                  <a:pt x="109" y="248"/>
                </a:lnTo>
                <a:lnTo>
                  <a:pt x="109" y="248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09" y="248"/>
                </a:lnTo>
                <a:lnTo>
                  <a:pt x="109" y="248"/>
                </a:lnTo>
                <a:close/>
                <a:moveTo>
                  <a:pt x="96" y="362"/>
                </a:moveTo>
                <a:lnTo>
                  <a:pt x="96" y="362"/>
                </a:lnTo>
                <a:lnTo>
                  <a:pt x="96" y="360"/>
                </a:lnTo>
                <a:lnTo>
                  <a:pt x="95" y="360"/>
                </a:lnTo>
                <a:lnTo>
                  <a:pt x="95" y="360"/>
                </a:lnTo>
                <a:lnTo>
                  <a:pt x="96" y="362"/>
                </a:lnTo>
                <a:lnTo>
                  <a:pt x="96" y="362"/>
                </a:lnTo>
                <a:close/>
                <a:moveTo>
                  <a:pt x="100" y="354"/>
                </a:moveTo>
                <a:lnTo>
                  <a:pt x="100" y="354"/>
                </a:lnTo>
                <a:lnTo>
                  <a:pt x="100" y="354"/>
                </a:lnTo>
                <a:lnTo>
                  <a:pt x="100" y="354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54"/>
                </a:lnTo>
                <a:lnTo>
                  <a:pt x="100" y="354"/>
                </a:lnTo>
                <a:close/>
                <a:moveTo>
                  <a:pt x="71" y="422"/>
                </a:moveTo>
                <a:lnTo>
                  <a:pt x="71" y="422"/>
                </a:lnTo>
                <a:lnTo>
                  <a:pt x="71" y="422"/>
                </a:lnTo>
                <a:lnTo>
                  <a:pt x="71" y="422"/>
                </a:lnTo>
                <a:lnTo>
                  <a:pt x="74" y="420"/>
                </a:lnTo>
                <a:lnTo>
                  <a:pt x="74" y="420"/>
                </a:lnTo>
                <a:lnTo>
                  <a:pt x="73" y="420"/>
                </a:lnTo>
                <a:lnTo>
                  <a:pt x="73" y="420"/>
                </a:lnTo>
                <a:lnTo>
                  <a:pt x="71" y="422"/>
                </a:lnTo>
                <a:lnTo>
                  <a:pt x="71" y="422"/>
                </a:lnTo>
                <a:close/>
                <a:moveTo>
                  <a:pt x="169" y="106"/>
                </a:moveTo>
                <a:lnTo>
                  <a:pt x="169" y="106"/>
                </a:lnTo>
                <a:lnTo>
                  <a:pt x="169" y="106"/>
                </a:lnTo>
                <a:lnTo>
                  <a:pt x="169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69" y="106"/>
                </a:lnTo>
                <a:lnTo>
                  <a:pt x="169" y="106"/>
                </a:lnTo>
                <a:close/>
                <a:moveTo>
                  <a:pt x="163" y="106"/>
                </a:move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1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6"/>
                </a:lnTo>
                <a:close/>
                <a:moveTo>
                  <a:pt x="147" y="65"/>
                </a:moveTo>
                <a:lnTo>
                  <a:pt x="147" y="65"/>
                </a:lnTo>
                <a:lnTo>
                  <a:pt x="145" y="64"/>
                </a:lnTo>
                <a:lnTo>
                  <a:pt x="145" y="64"/>
                </a:lnTo>
                <a:lnTo>
                  <a:pt x="147" y="65"/>
                </a:lnTo>
                <a:lnTo>
                  <a:pt x="147" y="65"/>
                </a:lnTo>
                <a:close/>
                <a:moveTo>
                  <a:pt x="219" y="7"/>
                </a:move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23" y="7"/>
                </a:lnTo>
                <a:lnTo>
                  <a:pt x="223" y="7"/>
                </a:lnTo>
                <a:lnTo>
                  <a:pt x="223" y="7"/>
                </a:lnTo>
                <a:lnTo>
                  <a:pt x="223" y="7"/>
                </a:lnTo>
                <a:lnTo>
                  <a:pt x="219" y="7"/>
                </a:lnTo>
                <a:lnTo>
                  <a:pt x="219" y="7"/>
                </a:lnTo>
                <a:close/>
                <a:moveTo>
                  <a:pt x="111" y="272"/>
                </a:moveTo>
                <a:lnTo>
                  <a:pt x="111" y="272"/>
                </a:lnTo>
                <a:lnTo>
                  <a:pt x="109" y="272"/>
                </a:lnTo>
                <a:lnTo>
                  <a:pt x="109" y="272"/>
                </a:lnTo>
                <a:lnTo>
                  <a:pt x="111" y="273"/>
                </a:lnTo>
                <a:lnTo>
                  <a:pt x="111" y="273"/>
                </a:lnTo>
                <a:lnTo>
                  <a:pt x="111" y="272"/>
                </a:lnTo>
                <a:lnTo>
                  <a:pt x="111" y="272"/>
                </a:lnTo>
                <a:close/>
                <a:moveTo>
                  <a:pt x="177" y="109"/>
                </a:moveTo>
                <a:lnTo>
                  <a:pt x="177" y="109"/>
                </a:lnTo>
                <a:lnTo>
                  <a:pt x="175" y="109"/>
                </a:lnTo>
                <a:lnTo>
                  <a:pt x="175" y="109"/>
                </a:lnTo>
                <a:lnTo>
                  <a:pt x="175" y="109"/>
                </a:lnTo>
                <a:lnTo>
                  <a:pt x="177" y="109"/>
                </a:lnTo>
                <a:lnTo>
                  <a:pt x="177" y="109"/>
                </a:lnTo>
                <a:close/>
                <a:moveTo>
                  <a:pt x="174" y="23"/>
                </a:moveTo>
                <a:lnTo>
                  <a:pt x="174" y="23"/>
                </a:lnTo>
                <a:lnTo>
                  <a:pt x="174" y="23"/>
                </a:lnTo>
                <a:lnTo>
                  <a:pt x="174" y="23"/>
                </a:lnTo>
                <a:lnTo>
                  <a:pt x="172" y="23"/>
                </a:lnTo>
                <a:lnTo>
                  <a:pt x="172" y="23"/>
                </a:lnTo>
                <a:lnTo>
                  <a:pt x="172" y="23"/>
                </a:lnTo>
                <a:lnTo>
                  <a:pt x="172" y="23"/>
                </a:lnTo>
                <a:lnTo>
                  <a:pt x="174" y="23"/>
                </a:lnTo>
                <a:lnTo>
                  <a:pt x="174" y="23"/>
                </a:lnTo>
                <a:close/>
                <a:moveTo>
                  <a:pt x="180" y="206"/>
                </a:moveTo>
                <a:lnTo>
                  <a:pt x="180" y="206"/>
                </a:lnTo>
                <a:lnTo>
                  <a:pt x="182" y="206"/>
                </a:lnTo>
                <a:lnTo>
                  <a:pt x="182" y="206"/>
                </a:lnTo>
                <a:lnTo>
                  <a:pt x="183" y="206"/>
                </a:lnTo>
                <a:lnTo>
                  <a:pt x="183" y="206"/>
                </a:lnTo>
                <a:lnTo>
                  <a:pt x="182" y="204"/>
                </a:lnTo>
                <a:lnTo>
                  <a:pt x="182" y="204"/>
                </a:lnTo>
                <a:lnTo>
                  <a:pt x="180" y="206"/>
                </a:lnTo>
                <a:lnTo>
                  <a:pt x="180" y="206"/>
                </a:lnTo>
                <a:close/>
                <a:moveTo>
                  <a:pt x="243" y="23"/>
                </a:moveTo>
                <a:lnTo>
                  <a:pt x="243" y="23"/>
                </a:lnTo>
                <a:lnTo>
                  <a:pt x="241" y="21"/>
                </a:lnTo>
                <a:lnTo>
                  <a:pt x="241" y="23"/>
                </a:lnTo>
                <a:lnTo>
                  <a:pt x="241" y="23"/>
                </a:lnTo>
                <a:lnTo>
                  <a:pt x="243" y="23"/>
                </a:lnTo>
                <a:lnTo>
                  <a:pt x="243" y="23"/>
                </a:lnTo>
                <a:close/>
                <a:moveTo>
                  <a:pt x="191" y="37"/>
                </a:moveTo>
                <a:lnTo>
                  <a:pt x="191" y="37"/>
                </a:lnTo>
                <a:lnTo>
                  <a:pt x="189" y="37"/>
                </a:lnTo>
                <a:lnTo>
                  <a:pt x="189" y="37"/>
                </a:lnTo>
                <a:lnTo>
                  <a:pt x="189" y="38"/>
                </a:lnTo>
                <a:lnTo>
                  <a:pt x="189" y="38"/>
                </a:lnTo>
                <a:lnTo>
                  <a:pt x="189" y="38"/>
                </a:lnTo>
                <a:lnTo>
                  <a:pt x="189" y="38"/>
                </a:lnTo>
                <a:lnTo>
                  <a:pt x="191" y="37"/>
                </a:lnTo>
                <a:lnTo>
                  <a:pt x="191" y="37"/>
                </a:lnTo>
                <a:close/>
                <a:moveTo>
                  <a:pt x="314" y="73"/>
                </a:moveTo>
                <a:lnTo>
                  <a:pt x="314" y="73"/>
                </a:lnTo>
                <a:lnTo>
                  <a:pt x="314" y="75"/>
                </a:lnTo>
                <a:lnTo>
                  <a:pt x="314" y="75"/>
                </a:lnTo>
                <a:lnTo>
                  <a:pt x="314" y="73"/>
                </a:lnTo>
                <a:lnTo>
                  <a:pt x="314" y="73"/>
                </a:lnTo>
                <a:close/>
                <a:moveTo>
                  <a:pt x="131" y="401"/>
                </a:moveTo>
                <a:lnTo>
                  <a:pt x="131" y="401"/>
                </a:lnTo>
                <a:lnTo>
                  <a:pt x="131" y="400"/>
                </a:lnTo>
                <a:lnTo>
                  <a:pt x="131" y="400"/>
                </a:lnTo>
                <a:lnTo>
                  <a:pt x="131" y="400"/>
                </a:lnTo>
                <a:lnTo>
                  <a:pt x="131" y="400"/>
                </a:lnTo>
                <a:lnTo>
                  <a:pt x="131" y="401"/>
                </a:lnTo>
                <a:lnTo>
                  <a:pt x="131" y="401"/>
                </a:lnTo>
                <a:close/>
                <a:moveTo>
                  <a:pt x="115" y="190"/>
                </a:moveTo>
                <a:lnTo>
                  <a:pt x="115" y="190"/>
                </a:lnTo>
                <a:lnTo>
                  <a:pt x="115" y="188"/>
                </a:lnTo>
                <a:lnTo>
                  <a:pt x="115" y="188"/>
                </a:lnTo>
                <a:lnTo>
                  <a:pt x="115" y="190"/>
                </a:lnTo>
                <a:lnTo>
                  <a:pt x="115" y="190"/>
                </a:lnTo>
                <a:lnTo>
                  <a:pt x="115" y="190"/>
                </a:lnTo>
                <a:lnTo>
                  <a:pt x="115" y="190"/>
                </a:lnTo>
                <a:lnTo>
                  <a:pt x="115" y="190"/>
                </a:lnTo>
                <a:lnTo>
                  <a:pt x="115" y="190"/>
                </a:lnTo>
                <a:close/>
                <a:moveTo>
                  <a:pt x="223" y="12"/>
                </a:moveTo>
                <a:lnTo>
                  <a:pt x="223" y="12"/>
                </a:lnTo>
                <a:lnTo>
                  <a:pt x="223" y="10"/>
                </a:lnTo>
                <a:lnTo>
                  <a:pt x="223" y="10"/>
                </a:lnTo>
                <a:lnTo>
                  <a:pt x="223" y="10"/>
                </a:lnTo>
                <a:lnTo>
                  <a:pt x="223" y="10"/>
                </a:lnTo>
                <a:lnTo>
                  <a:pt x="223" y="12"/>
                </a:lnTo>
                <a:lnTo>
                  <a:pt x="223" y="12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325" y="90"/>
                </a:moveTo>
                <a:lnTo>
                  <a:pt x="325" y="90"/>
                </a:lnTo>
                <a:lnTo>
                  <a:pt x="325" y="89"/>
                </a:lnTo>
                <a:lnTo>
                  <a:pt x="325" y="89"/>
                </a:lnTo>
                <a:lnTo>
                  <a:pt x="325" y="89"/>
                </a:lnTo>
                <a:lnTo>
                  <a:pt x="325" y="89"/>
                </a:lnTo>
                <a:lnTo>
                  <a:pt x="325" y="89"/>
                </a:lnTo>
                <a:lnTo>
                  <a:pt x="325" y="89"/>
                </a:lnTo>
                <a:lnTo>
                  <a:pt x="325" y="90"/>
                </a:lnTo>
                <a:lnTo>
                  <a:pt x="325" y="90"/>
                </a:lnTo>
                <a:close/>
                <a:moveTo>
                  <a:pt x="118" y="403"/>
                </a:moveTo>
                <a:lnTo>
                  <a:pt x="118" y="403"/>
                </a:lnTo>
                <a:lnTo>
                  <a:pt x="118" y="403"/>
                </a:lnTo>
                <a:lnTo>
                  <a:pt x="118" y="403"/>
                </a:lnTo>
                <a:lnTo>
                  <a:pt x="120" y="403"/>
                </a:lnTo>
                <a:lnTo>
                  <a:pt x="120" y="403"/>
                </a:lnTo>
                <a:lnTo>
                  <a:pt x="118" y="403"/>
                </a:lnTo>
                <a:lnTo>
                  <a:pt x="118" y="403"/>
                </a:lnTo>
                <a:close/>
                <a:moveTo>
                  <a:pt x="109" y="366"/>
                </a:moveTo>
                <a:lnTo>
                  <a:pt x="109" y="366"/>
                </a:lnTo>
                <a:lnTo>
                  <a:pt x="107" y="366"/>
                </a:lnTo>
                <a:lnTo>
                  <a:pt x="107" y="366"/>
                </a:lnTo>
                <a:lnTo>
                  <a:pt x="109" y="366"/>
                </a:lnTo>
                <a:lnTo>
                  <a:pt x="109" y="366"/>
                </a:lnTo>
                <a:close/>
                <a:moveTo>
                  <a:pt x="167" y="311"/>
                </a:moveTo>
                <a:lnTo>
                  <a:pt x="167" y="311"/>
                </a:lnTo>
                <a:lnTo>
                  <a:pt x="167" y="311"/>
                </a:lnTo>
                <a:lnTo>
                  <a:pt x="167" y="311"/>
                </a:lnTo>
                <a:lnTo>
                  <a:pt x="166" y="311"/>
                </a:lnTo>
                <a:lnTo>
                  <a:pt x="166" y="311"/>
                </a:lnTo>
                <a:lnTo>
                  <a:pt x="167" y="311"/>
                </a:lnTo>
                <a:lnTo>
                  <a:pt x="167" y="311"/>
                </a:lnTo>
                <a:close/>
                <a:moveTo>
                  <a:pt x="142" y="204"/>
                </a:move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4"/>
                </a:lnTo>
                <a:close/>
                <a:moveTo>
                  <a:pt x="232" y="114"/>
                </a:moveTo>
                <a:lnTo>
                  <a:pt x="232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2"/>
                </a:lnTo>
                <a:lnTo>
                  <a:pt x="234" y="112"/>
                </a:lnTo>
                <a:lnTo>
                  <a:pt x="232" y="114"/>
                </a:lnTo>
                <a:lnTo>
                  <a:pt x="232" y="114"/>
                </a:lnTo>
                <a:close/>
                <a:moveTo>
                  <a:pt x="180" y="106"/>
                </a:moveTo>
                <a:lnTo>
                  <a:pt x="180" y="106"/>
                </a:lnTo>
                <a:lnTo>
                  <a:pt x="180" y="106"/>
                </a:lnTo>
                <a:lnTo>
                  <a:pt x="180" y="106"/>
                </a:lnTo>
                <a:lnTo>
                  <a:pt x="182" y="106"/>
                </a:lnTo>
                <a:lnTo>
                  <a:pt x="182" y="106"/>
                </a:lnTo>
                <a:lnTo>
                  <a:pt x="182" y="106"/>
                </a:lnTo>
                <a:lnTo>
                  <a:pt x="182" y="106"/>
                </a:lnTo>
                <a:lnTo>
                  <a:pt x="180" y="106"/>
                </a:lnTo>
                <a:lnTo>
                  <a:pt x="180" y="106"/>
                </a:lnTo>
                <a:close/>
                <a:moveTo>
                  <a:pt x="216" y="26"/>
                </a:moveTo>
                <a:lnTo>
                  <a:pt x="216" y="26"/>
                </a:lnTo>
                <a:lnTo>
                  <a:pt x="216" y="26"/>
                </a:lnTo>
                <a:lnTo>
                  <a:pt x="216" y="26"/>
                </a:lnTo>
                <a:lnTo>
                  <a:pt x="215" y="26"/>
                </a:lnTo>
                <a:lnTo>
                  <a:pt x="215" y="26"/>
                </a:lnTo>
                <a:lnTo>
                  <a:pt x="215" y="26"/>
                </a:lnTo>
                <a:lnTo>
                  <a:pt x="215" y="26"/>
                </a:lnTo>
                <a:lnTo>
                  <a:pt x="216" y="26"/>
                </a:lnTo>
                <a:lnTo>
                  <a:pt x="216" y="26"/>
                </a:lnTo>
                <a:close/>
                <a:moveTo>
                  <a:pt x="226" y="155"/>
                </a:move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lnTo>
                  <a:pt x="226" y="155"/>
                </a:lnTo>
                <a:close/>
                <a:moveTo>
                  <a:pt x="267" y="12"/>
                </a:move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close/>
                <a:moveTo>
                  <a:pt x="65" y="428"/>
                </a:moveTo>
                <a:lnTo>
                  <a:pt x="65" y="428"/>
                </a:lnTo>
                <a:lnTo>
                  <a:pt x="65" y="428"/>
                </a:lnTo>
                <a:lnTo>
                  <a:pt x="65" y="428"/>
                </a:lnTo>
                <a:lnTo>
                  <a:pt x="65" y="428"/>
                </a:lnTo>
                <a:lnTo>
                  <a:pt x="65" y="428"/>
                </a:lnTo>
                <a:close/>
                <a:moveTo>
                  <a:pt x="100" y="349"/>
                </a:move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8"/>
                </a:lnTo>
                <a:lnTo>
                  <a:pt x="100" y="348"/>
                </a:lnTo>
                <a:lnTo>
                  <a:pt x="100" y="348"/>
                </a:lnTo>
                <a:lnTo>
                  <a:pt x="100" y="348"/>
                </a:lnTo>
                <a:lnTo>
                  <a:pt x="100" y="349"/>
                </a:lnTo>
                <a:lnTo>
                  <a:pt x="100" y="349"/>
                </a:lnTo>
                <a:close/>
                <a:moveTo>
                  <a:pt x="200" y="209"/>
                </a:moveTo>
                <a:lnTo>
                  <a:pt x="200" y="209"/>
                </a:lnTo>
                <a:lnTo>
                  <a:pt x="200" y="209"/>
                </a:lnTo>
                <a:lnTo>
                  <a:pt x="200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0" y="209"/>
                </a:lnTo>
                <a:lnTo>
                  <a:pt x="200" y="209"/>
                </a:lnTo>
                <a:close/>
                <a:moveTo>
                  <a:pt x="219" y="12"/>
                </a:moveTo>
                <a:lnTo>
                  <a:pt x="219" y="12"/>
                </a:lnTo>
                <a:lnTo>
                  <a:pt x="219" y="12"/>
                </a:lnTo>
                <a:lnTo>
                  <a:pt x="219" y="12"/>
                </a:lnTo>
                <a:lnTo>
                  <a:pt x="218" y="13"/>
                </a:lnTo>
                <a:lnTo>
                  <a:pt x="218" y="13"/>
                </a:lnTo>
                <a:lnTo>
                  <a:pt x="219" y="13"/>
                </a:lnTo>
                <a:lnTo>
                  <a:pt x="219" y="13"/>
                </a:lnTo>
                <a:lnTo>
                  <a:pt x="219" y="12"/>
                </a:lnTo>
                <a:lnTo>
                  <a:pt x="219" y="12"/>
                </a:lnTo>
                <a:close/>
                <a:moveTo>
                  <a:pt x="112" y="229"/>
                </a:moveTo>
                <a:lnTo>
                  <a:pt x="112" y="229"/>
                </a:lnTo>
                <a:lnTo>
                  <a:pt x="112" y="229"/>
                </a:lnTo>
                <a:lnTo>
                  <a:pt x="112" y="229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4" y="229"/>
                </a:lnTo>
                <a:lnTo>
                  <a:pt x="112" y="229"/>
                </a:lnTo>
                <a:lnTo>
                  <a:pt x="112" y="229"/>
                </a:lnTo>
                <a:close/>
                <a:moveTo>
                  <a:pt x="96" y="250"/>
                </a:move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lnTo>
                  <a:pt x="96" y="250"/>
                </a:lnTo>
                <a:close/>
                <a:moveTo>
                  <a:pt x="134" y="324"/>
                </a:moveTo>
                <a:lnTo>
                  <a:pt x="134" y="324"/>
                </a:lnTo>
                <a:lnTo>
                  <a:pt x="134" y="324"/>
                </a:lnTo>
                <a:lnTo>
                  <a:pt x="134" y="324"/>
                </a:lnTo>
                <a:lnTo>
                  <a:pt x="134" y="322"/>
                </a:lnTo>
                <a:lnTo>
                  <a:pt x="134" y="322"/>
                </a:lnTo>
                <a:lnTo>
                  <a:pt x="134" y="322"/>
                </a:lnTo>
                <a:lnTo>
                  <a:pt x="134" y="322"/>
                </a:lnTo>
                <a:lnTo>
                  <a:pt x="134" y="324"/>
                </a:lnTo>
                <a:lnTo>
                  <a:pt x="134" y="324"/>
                </a:lnTo>
                <a:close/>
                <a:moveTo>
                  <a:pt x="289" y="150"/>
                </a:move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lnTo>
                  <a:pt x="289" y="150"/>
                </a:lnTo>
                <a:close/>
                <a:moveTo>
                  <a:pt x="256" y="101"/>
                </a:move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lnTo>
                  <a:pt x="256" y="101"/>
                </a:lnTo>
                <a:close/>
                <a:moveTo>
                  <a:pt x="118" y="292"/>
                </a:moveTo>
                <a:lnTo>
                  <a:pt x="118" y="292"/>
                </a:lnTo>
                <a:lnTo>
                  <a:pt x="118" y="292"/>
                </a:lnTo>
                <a:lnTo>
                  <a:pt x="118" y="292"/>
                </a:lnTo>
                <a:lnTo>
                  <a:pt x="118" y="292"/>
                </a:lnTo>
                <a:lnTo>
                  <a:pt x="118" y="292"/>
                </a:lnTo>
                <a:lnTo>
                  <a:pt x="118" y="292"/>
                </a:lnTo>
                <a:lnTo>
                  <a:pt x="118" y="292"/>
                </a:lnTo>
                <a:close/>
                <a:moveTo>
                  <a:pt x="232" y="116"/>
                </a:moveTo>
                <a:lnTo>
                  <a:pt x="232" y="116"/>
                </a:lnTo>
                <a:lnTo>
                  <a:pt x="232" y="114"/>
                </a:lnTo>
                <a:lnTo>
                  <a:pt x="232" y="114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7" name="Freeform 194"/>
          <p:cNvSpPr>
            <a:spLocks noEditPoints="1"/>
          </p:cNvSpPr>
          <p:nvPr/>
        </p:nvSpPr>
        <p:spPr bwMode="auto">
          <a:xfrm>
            <a:off x="7848993" y="5440775"/>
            <a:ext cx="574897" cy="968247"/>
          </a:xfrm>
          <a:custGeom>
            <a:gdLst>
              <a:gd fmla="*/ 181 w 266" name="T0"/>
              <a:gd fmla="*/ 55 h 448" name="T1"/>
              <a:gd fmla="*/ 147 w 266" name="T2"/>
              <a:gd fmla="*/ 17 h 448" name="T3"/>
              <a:gd fmla="*/ 169 w 266" name="T4"/>
              <a:gd fmla="*/ 19 h 448" name="T5"/>
              <a:gd fmla="*/ 154 w 266" name="T6"/>
              <a:gd fmla="*/ 3 h 448" name="T7"/>
              <a:gd fmla="*/ 186 w 266" name="T8"/>
              <a:gd fmla="*/ 47 h 448" name="T9"/>
              <a:gd fmla="*/ 205 w 266" name="T10"/>
              <a:gd fmla="*/ 137 h 448" name="T11"/>
              <a:gd fmla="*/ 230 w 266" name="T12"/>
              <a:gd fmla="*/ 189 h 448" name="T13"/>
              <a:gd fmla="*/ 266 w 266" name="T14"/>
              <a:gd fmla="*/ 241 h 448" name="T15"/>
              <a:gd fmla="*/ 236 w 266" name="T16"/>
              <a:gd fmla="*/ 276 h 448" name="T17"/>
              <a:gd fmla="*/ 243 w 266" name="T18"/>
              <a:gd fmla="*/ 320 h 448" name="T19"/>
              <a:gd fmla="*/ 243 w 266" name="T20"/>
              <a:gd fmla="*/ 353 h 448" name="T21"/>
              <a:gd fmla="*/ 222 w 266" name="T22"/>
              <a:gd fmla="*/ 383 h 448" name="T23"/>
              <a:gd fmla="*/ 222 w 266" name="T24"/>
              <a:gd fmla="*/ 432 h 448" name="T25"/>
              <a:gd fmla="*/ 117 w 266" name="T26"/>
              <a:gd fmla="*/ 440 h 448" name="T27"/>
              <a:gd fmla="*/ 20 w 266" name="T28"/>
              <a:gd fmla="*/ 400 h 448" name="T29"/>
              <a:gd fmla="*/ 5 w 266" name="T30"/>
              <a:gd fmla="*/ 381 h 448" name="T31"/>
              <a:gd fmla="*/ 6 w 266" name="T32"/>
              <a:gd fmla="*/ 374 h 448" name="T33"/>
              <a:gd fmla="*/ 85 w 266" name="T34"/>
              <a:gd fmla="*/ 424 h 448" name="T35"/>
              <a:gd fmla="*/ 205 w 266" name="T36"/>
              <a:gd fmla="*/ 437 h 448" name="T37"/>
              <a:gd fmla="*/ 214 w 266" name="T38"/>
              <a:gd fmla="*/ 392 h 448" name="T39"/>
              <a:gd fmla="*/ 216 w 266" name="T40"/>
              <a:gd fmla="*/ 374 h 448" name="T41"/>
              <a:gd fmla="*/ 203 w 266" name="T42"/>
              <a:gd fmla="*/ 362 h 448" name="T43"/>
              <a:gd fmla="*/ 156 w 266" name="T44"/>
              <a:gd fmla="*/ 344 h 448" name="T45"/>
              <a:gd fmla="*/ 203 w 266" name="T46"/>
              <a:gd fmla="*/ 314 h 448" name="T47"/>
              <a:gd fmla="*/ 230 w 266" name="T48"/>
              <a:gd fmla="*/ 277 h 448" name="T49"/>
              <a:gd fmla="*/ 252 w 266" name="T50"/>
              <a:gd fmla="*/ 260 h 448" name="T51"/>
              <a:gd fmla="*/ 240 w 266" name="T52"/>
              <a:gd fmla="*/ 209 h 448" name="T53"/>
              <a:gd fmla="*/ 202 w 266" name="T54"/>
              <a:gd fmla="*/ 157 h 448" name="T55"/>
              <a:gd fmla="*/ 202 w 266" name="T56"/>
              <a:gd fmla="*/ 112 h 448" name="T57"/>
              <a:gd fmla="*/ 58 w 266" name="T58"/>
              <a:gd fmla="*/ 411 h 448" name="T59"/>
              <a:gd fmla="*/ 38 w 266" name="T60"/>
              <a:gd fmla="*/ 400 h 448" name="T61"/>
              <a:gd fmla="*/ 211 w 266" name="T62"/>
              <a:gd fmla="*/ 333 h 448" name="T63"/>
              <a:gd fmla="*/ 218 w 266" name="T64"/>
              <a:gd fmla="*/ 320 h 448" name="T65"/>
              <a:gd fmla="*/ 229 w 266" name="T66"/>
              <a:gd fmla="*/ 320 h 448" name="T67"/>
              <a:gd fmla="*/ 233 w 266" name="T68"/>
              <a:gd fmla="*/ 318 h 448" name="T69"/>
              <a:gd fmla="*/ 214 w 266" name="T70"/>
              <a:gd fmla="*/ 310 h 448" name="T71"/>
              <a:gd fmla="*/ 186 w 266" name="T72"/>
              <a:gd fmla="*/ 334 h 448" name="T73"/>
              <a:gd fmla="*/ 203 w 266" name="T74"/>
              <a:gd fmla="*/ 326 h 448" name="T75"/>
              <a:gd fmla="*/ 213 w 266" name="T76"/>
              <a:gd fmla="*/ 321 h 448" name="T77"/>
              <a:gd fmla="*/ 218 w 266" name="T78"/>
              <a:gd fmla="*/ 347 h 448" name="T79"/>
              <a:gd fmla="*/ 227 w 266" name="T80"/>
              <a:gd fmla="*/ 348 h 448" name="T81"/>
              <a:gd fmla="*/ 238 w 266" name="T82"/>
              <a:gd fmla="*/ 347 h 448" name="T83"/>
              <a:gd fmla="*/ 214 w 266" name="T84"/>
              <a:gd fmla="*/ 340 h 448" name="T85"/>
              <a:gd fmla="*/ 199 w 266" name="T86"/>
              <a:gd fmla="*/ 356 h 448" name="T87"/>
              <a:gd fmla="*/ 194 w 266" name="T88"/>
              <a:gd fmla="*/ 345 h 448" name="T89"/>
              <a:gd fmla="*/ 208 w 266" name="T90"/>
              <a:gd fmla="*/ 353 h 448" name="T91"/>
              <a:gd fmla="*/ 218 w 266" name="T92"/>
              <a:gd fmla="*/ 350 h 448" name="T93"/>
              <a:gd fmla="*/ 202 w 266" name="T94"/>
              <a:gd fmla="*/ 94 h 448" name="T95"/>
              <a:gd fmla="*/ 236 w 266" name="T96"/>
              <a:gd fmla="*/ 323 h 448" name="T97"/>
              <a:gd fmla="*/ 199 w 266" name="T98"/>
              <a:gd fmla="*/ 135 h 448" name="T99"/>
              <a:gd fmla="*/ 216 w 266" name="T100"/>
              <a:gd fmla="*/ 366 h 448" name="T101"/>
              <a:gd fmla="*/ 221 w 266" name="T102"/>
              <a:gd fmla="*/ 366 h 448" name="T103"/>
              <a:gd fmla="*/ 94 w 266" name="T104"/>
              <a:gd fmla="*/ 429 h 448" name="T105"/>
              <a:gd fmla="*/ 225 w 266" name="T106"/>
              <a:gd fmla="*/ 364 h 448" name="T107"/>
              <a:gd fmla="*/ 210 w 266" name="T108"/>
              <a:gd fmla="*/ 358 h 448" name="T109"/>
              <a:gd fmla="*/ 203 w 266" name="T110"/>
              <a:gd fmla="*/ 334 h 448" name="T111"/>
              <a:gd fmla="*/ 225 w 266" name="T112"/>
              <a:gd fmla="*/ 326 h 448" name="T113"/>
              <a:gd fmla="*/ 221 w 266" name="T114"/>
              <a:gd fmla="*/ 358 h 448" name="T115"/>
              <a:gd fmla="*/ 184 w 266" name="T116"/>
              <a:gd fmla="*/ 339 h 448" name="T117"/>
              <a:gd fmla="*/ 178 w 266" name="T118"/>
              <a:gd fmla="*/ 333 h 448" name="T119"/>
              <a:gd fmla="*/ 227 w 266" name="T120"/>
              <a:gd fmla="*/ 351 h 448" name="T121"/>
              <a:gd fmla="*/ 229 w 266" name="T122"/>
              <a:gd fmla="*/ 358 h 448" name="T123"/>
              <a:gd fmla="*/ 224 w 266" name="T124"/>
              <a:gd fmla="*/ 370 h 44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8" w="266">
                <a:moveTo>
                  <a:pt x="194" y="86"/>
                </a:moveTo>
                <a:lnTo>
                  <a:pt x="194" y="86"/>
                </a:lnTo>
                <a:lnTo>
                  <a:pt x="192" y="86"/>
                </a:lnTo>
                <a:lnTo>
                  <a:pt x="192" y="86"/>
                </a:lnTo>
                <a:lnTo>
                  <a:pt x="191" y="86"/>
                </a:lnTo>
                <a:lnTo>
                  <a:pt x="191" y="85"/>
                </a:lnTo>
                <a:lnTo>
                  <a:pt x="191" y="85"/>
                </a:lnTo>
                <a:lnTo>
                  <a:pt x="189" y="80"/>
                </a:lnTo>
                <a:lnTo>
                  <a:pt x="189" y="80"/>
                </a:lnTo>
                <a:lnTo>
                  <a:pt x="188" y="75"/>
                </a:lnTo>
                <a:lnTo>
                  <a:pt x="188" y="75"/>
                </a:lnTo>
                <a:lnTo>
                  <a:pt x="184" y="68"/>
                </a:lnTo>
                <a:lnTo>
                  <a:pt x="184" y="68"/>
                </a:lnTo>
                <a:lnTo>
                  <a:pt x="181" y="60"/>
                </a:lnTo>
                <a:lnTo>
                  <a:pt x="181" y="60"/>
                </a:lnTo>
                <a:lnTo>
                  <a:pt x="180" y="56"/>
                </a:lnTo>
                <a:lnTo>
                  <a:pt x="180" y="56"/>
                </a:lnTo>
                <a:lnTo>
                  <a:pt x="180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3"/>
                </a:lnTo>
                <a:lnTo>
                  <a:pt x="181" y="53"/>
                </a:lnTo>
                <a:lnTo>
                  <a:pt x="178" y="49"/>
                </a:lnTo>
                <a:lnTo>
                  <a:pt x="178" y="49"/>
                </a:lnTo>
                <a:lnTo>
                  <a:pt x="175" y="44"/>
                </a:lnTo>
                <a:lnTo>
                  <a:pt x="175" y="44"/>
                </a:lnTo>
                <a:lnTo>
                  <a:pt x="170" y="34"/>
                </a:lnTo>
                <a:lnTo>
                  <a:pt x="170" y="34"/>
                </a:lnTo>
                <a:lnTo>
                  <a:pt x="169" y="31"/>
                </a:lnTo>
                <a:lnTo>
                  <a:pt x="169" y="31"/>
                </a:lnTo>
                <a:lnTo>
                  <a:pt x="164" y="26"/>
                </a:lnTo>
                <a:lnTo>
                  <a:pt x="164" y="26"/>
                </a:lnTo>
                <a:lnTo>
                  <a:pt x="162" y="25"/>
                </a:lnTo>
                <a:lnTo>
                  <a:pt x="162" y="25"/>
                </a:lnTo>
                <a:lnTo>
                  <a:pt x="162" y="22"/>
                </a:lnTo>
                <a:lnTo>
                  <a:pt x="162" y="22"/>
                </a:lnTo>
                <a:lnTo>
                  <a:pt x="154" y="19"/>
                </a:lnTo>
                <a:lnTo>
                  <a:pt x="154" y="19"/>
                </a:lnTo>
                <a:lnTo>
                  <a:pt x="147" y="17"/>
                </a:lnTo>
                <a:lnTo>
                  <a:pt x="147" y="17"/>
                </a:lnTo>
                <a:lnTo>
                  <a:pt x="140" y="15"/>
                </a:lnTo>
                <a:lnTo>
                  <a:pt x="140" y="15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39" y="11"/>
                </a:lnTo>
                <a:lnTo>
                  <a:pt x="142" y="11"/>
                </a:lnTo>
                <a:lnTo>
                  <a:pt x="142" y="11"/>
                </a:lnTo>
                <a:lnTo>
                  <a:pt x="150" y="14"/>
                </a:lnTo>
                <a:lnTo>
                  <a:pt x="150" y="14"/>
                </a:lnTo>
                <a:lnTo>
                  <a:pt x="156" y="17"/>
                </a:lnTo>
                <a:lnTo>
                  <a:pt x="156" y="17"/>
                </a:lnTo>
                <a:lnTo>
                  <a:pt x="162" y="20"/>
                </a:lnTo>
                <a:lnTo>
                  <a:pt x="162" y="20"/>
                </a:lnTo>
                <a:lnTo>
                  <a:pt x="165" y="20"/>
                </a:lnTo>
                <a:lnTo>
                  <a:pt x="165" y="20"/>
                </a:lnTo>
                <a:lnTo>
                  <a:pt x="167" y="22"/>
                </a:lnTo>
                <a:lnTo>
                  <a:pt x="167" y="22"/>
                </a:lnTo>
                <a:lnTo>
                  <a:pt x="169" y="19"/>
                </a:lnTo>
                <a:lnTo>
                  <a:pt x="169" y="19"/>
                </a:lnTo>
                <a:lnTo>
                  <a:pt x="165" y="17"/>
                </a:lnTo>
                <a:lnTo>
                  <a:pt x="165" y="17"/>
                </a:lnTo>
                <a:lnTo>
                  <a:pt x="159" y="14"/>
                </a:lnTo>
                <a:lnTo>
                  <a:pt x="159" y="14"/>
                </a:lnTo>
                <a:lnTo>
                  <a:pt x="140" y="6"/>
                </a:lnTo>
                <a:lnTo>
                  <a:pt x="140" y="6"/>
                </a:lnTo>
                <a:lnTo>
                  <a:pt x="140" y="4"/>
                </a:lnTo>
                <a:lnTo>
                  <a:pt x="140" y="4"/>
                </a:lnTo>
                <a:lnTo>
                  <a:pt x="143" y="4"/>
                </a:lnTo>
                <a:lnTo>
                  <a:pt x="143" y="4"/>
                </a:lnTo>
                <a:lnTo>
                  <a:pt x="145" y="4"/>
                </a:lnTo>
                <a:lnTo>
                  <a:pt x="145" y="4"/>
                </a:lnTo>
                <a:lnTo>
                  <a:pt x="161" y="12"/>
                </a:lnTo>
                <a:lnTo>
                  <a:pt x="161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54" y="3"/>
                </a:lnTo>
                <a:lnTo>
                  <a:pt x="154" y="3"/>
                </a:lnTo>
                <a:lnTo>
                  <a:pt x="153" y="1"/>
                </a:lnTo>
                <a:lnTo>
                  <a:pt x="153" y="1"/>
                </a:lnTo>
                <a:lnTo>
                  <a:pt x="154" y="0"/>
                </a:lnTo>
                <a:lnTo>
                  <a:pt x="154" y="0"/>
                </a:lnTo>
                <a:lnTo>
                  <a:pt x="156" y="1"/>
                </a:lnTo>
                <a:lnTo>
                  <a:pt x="156" y="1"/>
                </a:lnTo>
                <a:lnTo>
                  <a:pt x="164" y="8"/>
                </a:lnTo>
                <a:lnTo>
                  <a:pt x="164" y="8"/>
                </a:lnTo>
                <a:lnTo>
                  <a:pt x="172" y="19"/>
                </a:lnTo>
                <a:lnTo>
                  <a:pt x="172" y="19"/>
                </a:lnTo>
                <a:lnTo>
                  <a:pt x="176" y="22"/>
                </a:lnTo>
                <a:lnTo>
                  <a:pt x="176" y="22"/>
                </a:lnTo>
                <a:lnTo>
                  <a:pt x="176" y="23"/>
                </a:lnTo>
                <a:lnTo>
                  <a:pt x="176" y="23"/>
                </a:lnTo>
                <a:lnTo>
                  <a:pt x="178" y="26"/>
                </a:lnTo>
                <a:lnTo>
                  <a:pt x="178" y="26"/>
                </a:lnTo>
                <a:lnTo>
                  <a:pt x="184" y="39"/>
                </a:lnTo>
                <a:lnTo>
                  <a:pt x="184" y="39"/>
                </a:lnTo>
                <a:lnTo>
                  <a:pt x="186" y="47"/>
                </a:lnTo>
                <a:lnTo>
                  <a:pt x="186" y="47"/>
                </a:lnTo>
                <a:lnTo>
                  <a:pt x="189" y="52"/>
                </a:lnTo>
                <a:lnTo>
                  <a:pt x="189" y="52"/>
                </a:lnTo>
                <a:lnTo>
                  <a:pt x="191" y="58"/>
                </a:lnTo>
                <a:lnTo>
                  <a:pt x="191" y="58"/>
                </a:lnTo>
                <a:lnTo>
                  <a:pt x="194" y="66"/>
                </a:lnTo>
                <a:lnTo>
                  <a:pt x="194" y="66"/>
                </a:lnTo>
                <a:lnTo>
                  <a:pt x="199" y="79"/>
                </a:lnTo>
                <a:lnTo>
                  <a:pt x="199" y="79"/>
                </a:lnTo>
                <a:lnTo>
                  <a:pt x="202" y="86"/>
                </a:lnTo>
                <a:lnTo>
                  <a:pt x="202" y="86"/>
                </a:lnTo>
                <a:lnTo>
                  <a:pt x="205" y="94"/>
                </a:lnTo>
                <a:lnTo>
                  <a:pt x="205" y="94"/>
                </a:lnTo>
                <a:lnTo>
                  <a:pt x="206" y="104"/>
                </a:lnTo>
                <a:lnTo>
                  <a:pt x="206" y="104"/>
                </a:lnTo>
                <a:lnTo>
                  <a:pt x="206" y="126"/>
                </a:lnTo>
                <a:lnTo>
                  <a:pt x="206" y="126"/>
                </a:lnTo>
                <a:lnTo>
                  <a:pt x="206" y="127"/>
                </a:lnTo>
                <a:lnTo>
                  <a:pt x="206" y="127"/>
                </a:lnTo>
                <a:lnTo>
                  <a:pt x="205" y="137"/>
                </a:lnTo>
                <a:lnTo>
                  <a:pt x="205" y="137"/>
                </a:lnTo>
                <a:lnTo>
                  <a:pt x="203" y="142"/>
                </a:lnTo>
                <a:lnTo>
                  <a:pt x="203" y="146"/>
                </a:lnTo>
                <a:lnTo>
                  <a:pt x="203" y="146"/>
                </a:lnTo>
                <a:lnTo>
                  <a:pt x="203" y="148"/>
                </a:lnTo>
                <a:lnTo>
                  <a:pt x="203" y="148"/>
                </a:lnTo>
                <a:lnTo>
                  <a:pt x="203" y="150"/>
                </a:lnTo>
                <a:lnTo>
                  <a:pt x="203" y="151"/>
                </a:lnTo>
                <a:lnTo>
                  <a:pt x="203" y="151"/>
                </a:lnTo>
                <a:lnTo>
                  <a:pt x="206" y="156"/>
                </a:lnTo>
                <a:lnTo>
                  <a:pt x="206" y="156"/>
                </a:lnTo>
                <a:lnTo>
                  <a:pt x="211" y="164"/>
                </a:lnTo>
                <a:lnTo>
                  <a:pt x="216" y="170"/>
                </a:lnTo>
                <a:lnTo>
                  <a:pt x="216" y="170"/>
                </a:lnTo>
                <a:lnTo>
                  <a:pt x="216" y="172"/>
                </a:lnTo>
                <a:lnTo>
                  <a:pt x="216" y="172"/>
                </a:lnTo>
                <a:lnTo>
                  <a:pt x="225" y="183"/>
                </a:lnTo>
                <a:lnTo>
                  <a:pt x="225" y="183"/>
                </a:lnTo>
                <a:lnTo>
                  <a:pt x="225" y="184"/>
                </a:lnTo>
                <a:lnTo>
                  <a:pt x="225" y="184"/>
                </a:lnTo>
                <a:lnTo>
                  <a:pt x="230" y="189"/>
                </a:lnTo>
                <a:lnTo>
                  <a:pt x="230" y="189"/>
                </a:lnTo>
                <a:lnTo>
                  <a:pt x="230" y="191"/>
                </a:lnTo>
                <a:lnTo>
                  <a:pt x="230" y="191"/>
                </a:lnTo>
                <a:lnTo>
                  <a:pt x="236" y="197"/>
                </a:lnTo>
                <a:lnTo>
                  <a:pt x="236" y="197"/>
                </a:lnTo>
                <a:lnTo>
                  <a:pt x="240" y="200"/>
                </a:lnTo>
                <a:lnTo>
                  <a:pt x="240" y="200"/>
                </a:lnTo>
                <a:lnTo>
                  <a:pt x="243" y="205"/>
                </a:lnTo>
                <a:lnTo>
                  <a:pt x="243" y="205"/>
                </a:lnTo>
                <a:lnTo>
                  <a:pt x="247" y="209"/>
                </a:lnTo>
                <a:lnTo>
                  <a:pt x="247" y="209"/>
                </a:lnTo>
                <a:lnTo>
                  <a:pt x="251" y="214"/>
                </a:lnTo>
                <a:lnTo>
                  <a:pt x="251" y="214"/>
                </a:lnTo>
                <a:lnTo>
                  <a:pt x="255" y="222"/>
                </a:lnTo>
                <a:lnTo>
                  <a:pt x="255" y="222"/>
                </a:lnTo>
                <a:lnTo>
                  <a:pt x="262" y="233"/>
                </a:lnTo>
                <a:lnTo>
                  <a:pt x="262" y="233"/>
                </a:lnTo>
                <a:lnTo>
                  <a:pt x="265" y="238"/>
                </a:lnTo>
                <a:lnTo>
                  <a:pt x="265" y="238"/>
                </a:lnTo>
                <a:lnTo>
                  <a:pt x="266" y="241"/>
                </a:lnTo>
                <a:lnTo>
                  <a:pt x="266" y="244"/>
                </a:lnTo>
                <a:lnTo>
                  <a:pt x="266" y="244"/>
                </a:lnTo>
                <a:lnTo>
                  <a:pt x="266" y="250"/>
                </a:lnTo>
                <a:lnTo>
                  <a:pt x="266" y="250"/>
                </a:lnTo>
                <a:lnTo>
                  <a:pt x="265" y="255"/>
                </a:lnTo>
                <a:lnTo>
                  <a:pt x="265" y="255"/>
                </a:lnTo>
                <a:lnTo>
                  <a:pt x="259" y="265"/>
                </a:lnTo>
                <a:lnTo>
                  <a:pt x="259" y="265"/>
                </a:lnTo>
                <a:lnTo>
                  <a:pt x="255" y="268"/>
                </a:lnTo>
                <a:lnTo>
                  <a:pt x="251" y="269"/>
                </a:lnTo>
                <a:lnTo>
                  <a:pt x="251" y="269"/>
                </a:lnTo>
                <a:lnTo>
                  <a:pt x="243" y="273"/>
                </a:lnTo>
                <a:lnTo>
                  <a:pt x="243" y="273"/>
                </a:lnTo>
                <a:lnTo>
                  <a:pt x="241" y="273"/>
                </a:lnTo>
                <a:lnTo>
                  <a:pt x="241" y="273"/>
                </a:lnTo>
                <a:lnTo>
                  <a:pt x="240" y="274"/>
                </a:lnTo>
                <a:lnTo>
                  <a:pt x="240" y="274"/>
                </a:lnTo>
                <a:lnTo>
                  <a:pt x="238" y="276"/>
                </a:lnTo>
                <a:lnTo>
                  <a:pt x="238" y="276"/>
                </a:lnTo>
                <a:lnTo>
                  <a:pt x="236" y="276"/>
                </a:lnTo>
                <a:lnTo>
                  <a:pt x="236" y="276"/>
                </a:lnTo>
                <a:lnTo>
                  <a:pt x="236" y="277"/>
                </a:lnTo>
                <a:lnTo>
                  <a:pt x="236" y="277"/>
                </a:lnTo>
                <a:lnTo>
                  <a:pt x="235" y="280"/>
                </a:lnTo>
                <a:lnTo>
                  <a:pt x="235" y="280"/>
                </a:lnTo>
                <a:lnTo>
                  <a:pt x="232" y="285"/>
                </a:lnTo>
                <a:lnTo>
                  <a:pt x="232" y="285"/>
                </a:lnTo>
                <a:lnTo>
                  <a:pt x="230" y="290"/>
                </a:lnTo>
                <a:lnTo>
                  <a:pt x="230" y="295"/>
                </a:lnTo>
                <a:lnTo>
                  <a:pt x="230" y="295"/>
                </a:lnTo>
                <a:lnTo>
                  <a:pt x="232" y="299"/>
                </a:lnTo>
                <a:lnTo>
                  <a:pt x="232" y="299"/>
                </a:lnTo>
                <a:lnTo>
                  <a:pt x="236" y="306"/>
                </a:lnTo>
                <a:lnTo>
                  <a:pt x="236" y="306"/>
                </a:lnTo>
                <a:lnTo>
                  <a:pt x="238" y="307"/>
                </a:lnTo>
                <a:lnTo>
                  <a:pt x="238" y="307"/>
                </a:lnTo>
                <a:lnTo>
                  <a:pt x="241" y="310"/>
                </a:lnTo>
                <a:lnTo>
                  <a:pt x="241" y="310"/>
                </a:lnTo>
                <a:lnTo>
                  <a:pt x="243" y="315"/>
                </a:lnTo>
                <a:lnTo>
                  <a:pt x="243" y="320"/>
                </a:lnTo>
                <a:lnTo>
                  <a:pt x="243" y="320"/>
                </a:lnTo>
                <a:lnTo>
                  <a:pt x="243" y="325"/>
                </a:lnTo>
                <a:lnTo>
                  <a:pt x="240" y="328"/>
                </a:lnTo>
                <a:lnTo>
                  <a:pt x="240" y="328"/>
                </a:lnTo>
                <a:lnTo>
                  <a:pt x="240" y="329"/>
                </a:lnTo>
                <a:lnTo>
                  <a:pt x="240" y="329"/>
                </a:lnTo>
                <a:lnTo>
                  <a:pt x="236" y="334"/>
                </a:lnTo>
                <a:lnTo>
                  <a:pt x="236" y="334"/>
                </a:lnTo>
                <a:lnTo>
                  <a:pt x="236" y="336"/>
                </a:lnTo>
                <a:lnTo>
                  <a:pt x="236" y="336"/>
                </a:lnTo>
                <a:lnTo>
                  <a:pt x="240" y="337"/>
                </a:lnTo>
                <a:lnTo>
                  <a:pt x="240" y="337"/>
                </a:lnTo>
                <a:lnTo>
                  <a:pt x="243" y="344"/>
                </a:lnTo>
                <a:lnTo>
                  <a:pt x="244" y="348"/>
                </a:lnTo>
                <a:lnTo>
                  <a:pt x="244" y="348"/>
                </a:lnTo>
                <a:lnTo>
                  <a:pt x="244" y="350"/>
                </a:lnTo>
                <a:lnTo>
                  <a:pt x="244" y="350"/>
                </a:lnTo>
                <a:lnTo>
                  <a:pt x="244" y="351"/>
                </a:lnTo>
                <a:lnTo>
                  <a:pt x="243" y="353"/>
                </a:lnTo>
                <a:lnTo>
                  <a:pt x="243" y="353"/>
                </a:lnTo>
                <a:lnTo>
                  <a:pt x="243" y="353"/>
                </a:lnTo>
                <a:lnTo>
                  <a:pt x="243" y="353"/>
                </a:lnTo>
                <a:lnTo>
                  <a:pt x="243" y="355"/>
                </a:lnTo>
                <a:lnTo>
                  <a:pt x="243" y="356"/>
                </a:lnTo>
                <a:lnTo>
                  <a:pt x="243" y="356"/>
                </a:lnTo>
                <a:lnTo>
                  <a:pt x="243" y="358"/>
                </a:lnTo>
                <a:lnTo>
                  <a:pt x="243" y="358"/>
                </a:lnTo>
                <a:lnTo>
                  <a:pt x="241" y="362"/>
                </a:lnTo>
                <a:lnTo>
                  <a:pt x="241" y="362"/>
                </a:lnTo>
                <a:lnTo>
                  <a:pt x="238" y="366"/>
                </a:lnTo>
                <a:lnTo>
                  <a:pt x="235" y="369"/>
                </a:lnTo>
                <a:lnTo>
                  <a:pt x="235" y="369"/>
                </a:lnTo>
                <a:lnTo>
                  <a:pt x="229" y="374"/>
                </a:lnTo>
                <a:lnTo>
                  <a:pt x="229" y="374"/>
                </a:lnTo>
                <a:lnTo>
                  <a:pt x="225" y="375"/>
                </a:lnTo>
                <a:lnTo>
                  <a:pt x="225" y="375"/>
                </a:lnTo>
                <a:lnTo>
                  <a:pt x="222" y="380"/>
                </a:lnTo>
                <a:lnTo>
                  <a:pt x="222" y="380"/>
                </a:lnTo>
                <a:lnTo>
                  <a:pt x="222" y="383"/>
                </a:lnTo>
                <a:lnTo>
                  <a:pt x="222" y="383"/>
                </a:lnTo>
                <a:lnTo>
                  <a:pt x="221" y="392"/>
                </a:lnTo>
                <a:lnTo>
                  <a:pt x="221" y="392"/>
                </a:lnTo>
                <a:lnTo>
                  <a:pt x="222" y="396"/>
                </a:lnTo>
                <a:lnTo>
                  <a:pt x="222" y="396"/>
                </a:lnTo>
                <a:lnTo>
                  <a:pt x="225" y="403"/>
                </a:lnTo>
                <a:lnTo>
                  <a:pt x="225" y="403"/>
                </a:lnTo>
                <a:lnTo>
                  <a:pt x="227" y="408"/>
                </a:lnTo>
                <a:lnTo>
                  <a:pt x="227" y="408"/>
                </a:lnTo>
                <a:lnTo>
                  <a:pt x="227" y="413"/>
                </a:lnTo>
                <a:lnTo>
                  <a:pt x="227" y="413"/>
                </a:lnTo>
                <a:lnTo>
                  <a:pt x="227" y="416"/>
                </a:lnTo>
                <a:lnTo>
                  <a:pt x="227" y="416"/>
                </a:lnTo>
                <a:lnTo>
                  <a:pt x="227" y="422"/>
                </a:lnTo>
                <a:lnTo>
                  <a:pt x="227" y="422"/>
                </a:lnTo>
                <a:lnTo>
                  <a:pt x="227" y="424"/>
                </a:lnTo>
                <a:lnTo>
                  <a:pt x="227" y="424"/>
                </a:lnTo>
                <a:lnTo>
                  <a:pt x="224" y="430"/>
                </a:lnTo>
                <a:lnTo>
                  <a:pt x="224" y="430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21" y="433"/>
                </a:lnTo>
                <a:lnTo>
                  <a:pt x="221" y="433"/>
                </a:lnTo>
                <a:lnTo>
                  <a:pt x="213" y="438"/>
                </a:lnTo>
                <a:lnTo>
                  <a:pt x="213" y="438"/>
                </a:lnTo>
                <a:lnTo>
                  <a:pt x="208" y="441"/>
                </a:lnTo>
                <a:lnTo>
                  <a:pt x="208" y="441"/>
                </a:lnTo>
                <a:lnTo>
                  <a:pt x="199" y="445"/>
                </a:lnTo>
                <a:lnTo>
                  <a:pt x="199" y="445"/>
                </a:lnTo>
                <a:lnTo>
                  <a:pt x="192" y="446"/>
                </a:lnTo>
                <a:lnTo>
                  <a:pt x="184" y="448"/>
                </a:lnTo>
                <a:lnTo>
                  <a:pt x="184" y="448"/>
                </a:lnTo>
                <a:lnTo>
                  <a:pt x="165" y="448"/>
                </a:lnTo>
                <a:lnTo>
                  <a:pt x="165" y="448"/>
                </a:lnTo>
                <a:lnTo>
                  <a:pt x="147" y="446"/>
                </a:lnTo>
                <a:lnTo>
                  <a:pt x="147" y="446"/>
                </a:lnTo>
                <a:lnTo>
                  <a:pt x="137" y="445"/>
                </a:lnTo>
                <a:lnTo>
                  <a:pt x="137" y="445"/>
                </a:lnTo>
                <a:lnTo>
                  <a:pt x="117" y="440"/>
                </a:lnTo>
                <a:lnTo>
                  <a:pt x="117" y="440"/>
                </a:lnTo>
                <a:lnTo>
                  <a:pt x="109" y="438"/>
                </a:lnTo>
                <a:lnTo>
                  <a:pt x="109" y="438"/>
                </a:lnTo>
                <a:lnTo>
                  <a:pt x="98" y="435"/>
                </a:lnTo>
                <a:lnTo>
                  <a:pt x="98" y="435"/>
                </a:lnTo>
                <a:lnTo>
                  <a:pt x="79" y="429"/>
                </a:lnTo>
                <a:lnTo>
                  <a:pt x="79" y="429"/>
                </a:lnTo>
                <a:lnTo>
                  <a:pt x="66" y="424"/>
                </a:lnTo>
                <a:lnTo>
                  <a:pt x="66" y="424"/>
                </a:lnTo>
                <a:lnTo>
                  <a:pt x="66" y="424"/>
                </a:lnTo>
                <a:lnTo>
                  <a:pt x="66" y="424"/>
                </a:lnTo>
                <a:lnTo>
                  <a:pt x="64" y="426"/>
                </a:lnTo>
                <a:lnTo>
                  <a:pt x="63" y="426"/>
                </a:lnTo>
                <a:lnTo>
                  <a:pt x="63" y="426"/>
                </a:lnTo>
                <a:lnTo>
                  <a:pt x="52" y="419"/>
                </a:lnTo>
                <a:lnTo>
                  <a:pt x="41" y="411"/>
                </a:lnTo>
                <a:lnTo>
                  <a:pt x="41" y="411"/>
                </a:lnTo>
                <a:lnTo>
                  <a:pt x="39" y="411"/>
                </a:lnTo>
                <a:lnTo>
                  <a:pt x="39" y="411"/>
                </a:lnTo>
                <a:lnTo>
                  <a:pt x="20" y="400"/>
                </a:lnTo>
                <a:lnTo>
                  <a:pt x="20" y="400"/>
                </a:lnTo>
                <a:lnTo>
                  <a:pt x="12" y="396"/>
                </a:lnTo>
                <a:lnTo>
                  <a:pt x="12" y="396"/>
                </a:lnTo>
                <a:lnTo>
                  <a:pt x="9" y="394"/>
                </a:lnTo>
                <a:lnTo>
                  <a:pt x="9" y="394"/>
                </a:lnTo>
                <a:lnTo>
                  <a:pt x="3" y="386"/>
                </a:lnTo>
                <a:lnTo>
                  <a:pt x="3" y="386"/>
                </a:lnTo>
                <a:lnTo>
                  <a:pt x="1" y="383"/>
                </a:lnTo>
                <a:lnTo>
                  <a:pt x="1" y="383"/>
                </a:lnTo>
                <a:lnTo>
                  <a:pt x="0" y="383"/>
                </a:lnTo>
                <a:lnTo>
                  <a:pt x="0" y="383"/>
                </a:lnTo>
                <a:lnTo>
                  <a:pt x="0" y="381"/>
                </a:lnTo>
                <a:lnTo>
                  <a:pt x="0" y="380"/>
                </a:lnTo>
                <a:lnTo>
                  <a:pt x="0" y="380"/>
                </a:lnTo>
                <a:lnTo>
                  <a:pt x="3" y="378"/>
                </a:lnTo>
                <a:lnTo>
                  <a:pt x="3" y="378"/>
                </a:lnTo>
                <a:lnTo>
                  <a:pt x="5" y="380"/>
                </a:lnTo>
                <a:lnTo>
                  <a:pt x="5" y="380"/>
                </a:lnTo>
                <a:lnTo>
                  <a:pt x="5" y="381"/>
                </a:lnTo>
                <a:lnTo>
                  <a:pt x="5" y="381"/>
                </a:lnTo>
                <a:lnTo>
                  <a:pt x="6" y="385"/>
                </a:lnTo>
                <a:lnTo>
                  <a:pt x="6" y="385"/>
                </a:lnTo>
                <a:lnTo>
                  <a:pt x="9" y="389"/>
                </a:lnTo>
                <a:lnTo>
                  <a:pt x="9" y="389"/>
                </a:lnTo>
                <a:lnTo>
                  <a:pt x="14" y="392"/>
                </a:lnTo>
                <a:lnTo>
                  <a:pt x="19" y="397"/>
                </a:lnTo>
                <a:lnTo>
                  <a:pt x="19" y="397"/>
                </a:lnTo>
                <a:lnTo>
                  <a:pt x="30" y="403"/>
                </a:lnTo>
                <a:lnTo>
                  <a:pt x="30" y="403"/>
                </a:lnTo>
                <a:lnTo>
                  <a:pt x="31" y="403"/>
                </a:lnTo>
                <a:lnTo>
                  <a:pt x="31" y="403"/>
                </a:lnTo>
                <a:lnTo>
                  <a:pt x="30" y="403"/>
                </a:lnTo>
                <a:lnTo>
                  <a:pt x="30" y="403"/>
                </a:lnTo>
                <a:lnTo>
                  <a:pt x="17" y="388"/>
                </a:lnTo>
                <a:lnTo>
                  <a:pt x="17" y="388"/>
                </a:lnTo>
                <a:lnTo>
                  <a:pt x="8" y="377"/>
                </a:lnTo>
                <a:lnTo>
                  <a:pt x="8" y="377"/>
                </a:lnTo>
                <a:lnTo>
                  <a:pt x="6" y="375"/>
                </a:lnTo>
                <a:lnTo>
                  <a:pt x="6" y="375"/>
                </a:lnTo>
                <a:lnTo>
                  <a:pt x="6" y="374"/>
                </a:lnTo>
                <a:lnTo>
                  <a:pt x="6" y="374"/>
                </a:lnTo>
                <a:lnTo>
                  <a:pt x="6" y="372"/>
                </a:lnTo>
                <a:lnTo>
                  <a:pt x="6" y="372"/>
                </a:lnTo>
                <a:lnTo>
                  <a:pt x="8" y="372"/>
                </a:lnTo>
                <a:lnTo>
                  <a:pt x="8" y="372"/>
                </a:lnTo>
                <a:lnTo>
                  <a:pt x="9" y="372"/>
                </a:lnTo>
                <a:lnTo>
                  <a:pt x="9" y="372"/>
                </a:lnTo>
                <a:lnTo>
                  <a:pt x="20" y="381"/>
                </a:lnTo>
                <a:lnTo>
                  <a:pt x="20" y="381"/>
                </a:lnTo>
                <a:lnTo>
                  <a:pt x="38" y="396"/>
                </a:lnTo>
                <a:lnTo>
                  <a:pt x="57" y="407"/>
                </a:lnTo>
                <a:lnTo>
                  <a:pt x="57" y="407"/>
                </a:lnTo>
                <a:lnTo>
                  <a:pt x="72" y="415"/>
                </a:lnTo>
                <a:lnTo>
                  <a:pt x="72" y="415"/>
                </a:lnTo>
                <a:lnTo>
                  <a:pt x="74" y="416"/>
                </a:lnTo>
                <a:lnTo>
                  <a:pt x="74" y="416"/>
                </a:lnTo>
                <a:lnTo>
                  <a:pt x="79" y="421"/>
                </a:lnTo>
                <a:lnTo>
                  <a:pt x="79" y="421"/>
                </a:lnTo>
                <a:lnTo>
                  <a:pt x="85" y="424"/>
                </a:lnTo>
                <a:lnTo>
                  <a:pt x="85" y="424"/>
                </a:lnTo>
                <a:lnTo>
                  <a:pt x="106" y="433"/>
                </a:lnTo>
                <a:lnTo>
                  <a:pt x="106" y="433"/>
                </a:lnTo>
                <a:lnTo>
                  <a:pt x="117" y="437"/>
                </a:lnTo>
                <a:lnTo>
                  <a:pt x="129" y="438"/>
                </a:lnTo>
                <a:lnTo>
                  <a:pt x="129" y="438"/>
                </a:lnTo>
                <a:lnTo>
                  <a:pt x="140" y="440"/>
                </a:lnTo>
                <a:lnTo>
                  <a:pt x="140" y="440"/>
                </a:lnTo>
                <a:lnTo>
                  <a:pt x="150" y="440"/>
                </a:lnTo>
                <a:lnTo>
                  <a:pt x="150" y="440"/>
                </a:lnTo>
                <a:lnTo>
                  <a:pt x="158" y="441"/>
                </a:lnTo>
                <a:lnTo>
                  <a:pt x="165" y="443"/>
                </a:lnTo>
                <a:lnTo>
                  <a:pt x="165" y="443"/>
                </a:lnTo>
                <a:lnTo>
                  <a:pt x="180" y="443"/>
                </a:lnTo>
                <a:lnTo>
                  <a:pt x="180" y="443"/>
                </a:lnTo>
                <a:lnTo>
                  <a:pt x="186" y="441"/>
                </a:lnTo>
                <a:lnTo>
                  <a:pt x="186" y="441"/>
                </a:lnTo>
                <a:lnTo>
                  <a:pt x="195" y="440"/>
                </a:lnTo>
                <a:lnTo>
                  <a:pt x="195" y="440"/>
                </a:lnTo>
                <a:lnTo>
                  <a:pt x="205" y="437"/>
                </a:lnTo>
                <a:lnTo>
                  <a:pt x="205" y="437"/>
                </a:lnTo>
                <a:lnTo>
                  <a:pt x="208" y="435"/>
                </a:lnTo>
                <a:lnTo>
                  <a:pt x="208" y="435"/>
                </a:lnTo>
                <a:lnTo>
                  <a:pt x="213" y="432"/>
                </a:lnTo>
                <a:lnTo>
                  <a:pt x="213" y="432"/>
                </a:lnTo>
                <a:lnTo>
                  <a:pt x="216" y="430"/>
                </a:lnTo>
                <a:lnTo>
                  <a:pt x="216" y="430"/>
                </a:lnTo>
                <a:lnTo>
                  <a:pt x="221" y="422"/>
                </a:lnTo>
                <a:lnTo>
                  <a:pt x="221" y="422"/>
                </a:lnTo>
                <a:lnTo>
                  <a:pt x="221" y="419"/>
                </a:lnTo>
                <a:lnTo>
                  <a:pt x="221" y="419"/>
                </a:lnTo>
                <a:lnTo>
                  <a:pt x="221" y="410"/>
                </a:lnTo>
                <a:lnTo>
                  <a:pt x="221" y="410"/>
                </a:lnTo>
                <a:lnTo>
                  <a:pt x="218" y="400"/>
                </a:lnTo>
                <a:lnTo>
                  <a:pt x="218" y="400"/>
                </a:lnTo>
                <a:lnTo>
                  <a:pt x="216" y="396"/>
                </a:lnTo>
                <a:lnTo>
                  <a:pt x="216" y="396"/>
                </a:lnTo>
                <a:lnTo>
                  <a:pt x="216" y="394"/>
                </a:lnTo>
                <a:lnTo>
                  <a:pt x="214" y="394"/>
                </a:lnTo>
                <a:lnTo>
                  <a:pt x="214" y="394"/>
                </a:lnTo>
                <a:lnTo>
                  <a:pt x="214" y="392"/>
                </a:lnTo>
                <a:lnTo>
                  <a:pt x="214" y="392"/>
                </a:lnTo>
                <a:lnTo>
                  <a:pt x="213" y="392"/>
                </a:lnTo>
                <a:lnTo>
                  <a:pt x="213" y="392"/>
                </a:lnTo>
                <a:lnTo>
                  <a:pt x="211" y="391"/>
                </a:lnTo>
                <a:lnTo>
                  <a:pt x="213" y="389"/>
                </a:lnTo>
                <a:lnTo>
                  <a:pt x="213" y="389"/>
                </a:lnTo>
                <a:lnTo>
                  <a:pt x="214" y="383"/>
                </a:lnTo>
                <a:lnTo>
                  <a:pt x="214" y="383"/>
                </a:lnTo>
                <a:lnTo>
                  <a:pt x="216" y="380"/>
                </a:lnTo>
                <a:lnTo>
                  <a:pt x="216" y="380"/>
                </a:lnTo>
                <a:lnTo>
                  <a:pt x="216" y="377"/>
                </a:lnTo>
                <a:lnTo>
                  <a:pt x="216" y="377"/>
                </a:lnTo>
                <a:lnTo>
                  <a:pt x="214" y="377"/>
                </a:lnTo>
                <a:lnTo>
                  <a:pt x="214" y="377"/>
                </a:lnTo>
                <a:lnTo>
                  <a:pt x="216" y="375"/>
                </a:lnTo>
                <a:lnTo>
                  <a:pt x="216" y="375"/>
                </a:lnTo>
                <a:lnTo>
                  <a:pt x="218" y="374"/>
                </a:lnTo>
                <a:lnTo>
                  <a:pt x="218" y="374"/>
                </a:lnTo>
                <a:lnTo>
                  <a:pt x="216" y="374"/>
                </a:lnTo>
                <a:lnTo>
                  <a:pt x="216" y="374"/>
                </a:lnTo>
                <a:lnTo>
                  <a:pt x="214" y="372"/>
                </a:lnTo>
                <a:lnTo>
                  <a:pt x="214" y="372"/>
                </a:lnTo>
                <a:lnTo>
                  <a:pt x="213" y="370"/>
                </a:lnTo>
                <a:lnTo>
                  <a:pt x="213" y="370"/>
                </a:lnTo>
                <a:lnTo>
                  <a:pt x="211" y="370"/>
                </a:lnTo>
                <a:lnTo>
                  <a:pt x="211" y="370"/>
                </a:lnTo>
                <a:lnTo>
                  <a:pt x="211" y="369"/>
                </a:lnTo>
                <a:lnTo>
                  <a:pt x="211" y="369"/>
                </a:lnTo>
                <a:lnTo>
                  <a:pt x="211" y="369"/>
                </a:lnTo>
                <a:lnTo>
                  <a:pt x="211" y="369"/>
                </a:lnTo>
                <a:lnTo>
                  <a:pt x="213" y="367"/>
                </a:lnTo>
                <a:lnTo>
                  <a:pt x="213" y="367"/>
                </a:lnTo>
                <a:lnTo>
                  <a:pt x="210" y="366"/>
                </a:lnTo>
                <a:lnTo>
                  <a:pt x="210" y="366"/>
                </a:lnTo>
                <a:lnTo>
                  <a:pt x="208" y="366"/>
                </a:lnTo>
                <a:lnTo>
                  <a:pt x="206" y="364"/>
                </a:lnTo>
                <a:lnTo>
                  <a:pt x="206" y="364"/>
                </a:lnTo>
                <a:lnTo>
                  <a:pt x="206" y="364"/>
                </a:lnTo>
                <a:lnTo>
                  <a:pt x="206" y="364"/>
                </a:lnTo>
                <a:lnTo>
                  <a:pt x="203" y="362"/>
                </a:lnTo>
                <a:lnTo>
                  <a:pt x="203" y="362"/>
                </a:lnTo>
                <a:lnTo>
                  <a:pt x="197" y="361"/>
                </a:lnTo>
                <a:lnTo>
                  <a:pt x="197" y="361"/>
                </a:lnTo>
                <a:lnTo>
                  <a:pt x="172" y="353"/>
                </a:lnTo>
                <a:lnTo>
                  <a:pt x="172" y="353"/>
                </a:lnTo>
                <a:lnTo>
                  <a:pt x="165" y="350"/>
                </a:lnTo>
                <a:lnTo>
                  <a:pt x="165" y="350"/>
                </a:lnTo>
                <a:lnTo>
                  <a:pt x="162" y="350"/>
                </a:lnTo>
                <a:lnTo>
                  <a:pt x="162" y="350"/>
                </a:lnTo>
                <a:lnTo>
                  <a:pt x="159" y="350"/>
                </a:lnTo>
                <a:lnTo>
                  <a:pt x="158" y="348"/>
                </a:lnTo>
                <a:lnTo>
                  <a:pt x="158" y="348"/>
                </a:lnTo>
                <a:lnTo>
                  <a:pt x="158" y="350"/>
                </a:lnTo>
                <a:lnTo>
                  <a:pt x="158" y="350"/>
                </a:lnTo>
                <a:lnTo>
                  <a:pt x="156" y="348"/>
                </a:lnTo>
                <a:lnTo>
                  <a:pt x="156" y="348"/>
                </a:lnTo>
                <a:lnTo>
                  <a:pt x="154" y="347"/>
                </a:lnTo>
                <a:lnTo>
                  <a:pt x="156" y="345"/>
                </a:lnTo>
                <a:lnTo>
                  <a:pt x="156" y="345"/>
                </a:lnTo>
                <a:lnTo>
                  <a:pt x="156" y="344"/>
                </a:lnTo>
                <a:lnTo>
                  <a:pt x="156" y="344"/>
                </a:lnTo>
                <a:lnTo>
                  <a:pt x="156" y="344"/>
                </a:lnTo>
                <a:lnTo>
                  <a:pt x="158" y="342"/>
                </a:lnTo>
                <a:lnTo>
                  <a:pt x="158" y="342"/>
                </a:lnTo>
                <a:lnTo>
                  <a:pt x="159" y="344"/>
                </a:lnTo>
                <a:lnTo>
                  <a:pt x="159" y="344"/>
                </a:lnTo>
                <a:lnTo>
                  <a:pt x="161" y="342"/>
                </a:lnTo>
                <a:lnTo>
                  <a:pt x="161" y="340"/>
                </a:lnTo>
                <a:lnTo>
                  <a:pt x="161" y="340"/>
                </a:lnTo>
                <a:lnTo>
                  <a:pt x="159" y="337"/>
                </a:lnTo>
                <a:lnTo>
                  <a:pt x="162" y="336"/>
                </a:lnTo>
                <a:lnTo>
                  <a:pt x="162" y="336"/>
                </a:lnTo>
                <a:lnTo>
                  <a:pt x="172" y="333"/>
                </a:lnTo>
                <a:lnTo>
                  <a:pt x="172" y="333"/>
                </a:lnTo>
                <a:lnTo>
                  <a:pt x="188" y="325"/>
                </a:lnTo>
                <a:lnTo>
                  <a:pt x="188" y="325"/>
                </a:lnTo>
                <a:lnTo>
                  <a:pt x="191" y="321"/>
                </a:lnTo>
                <a:lnTo>
                  <a:pt x="191" y="321"/>
                </a:lnTo>
                <a:lnTo>
                  <a:pt x="203" y="314"/>
                </a:lnTo>
                <a:lnTo>
                  <a:pt x="203" y="314"/>
                </a:lnTo>
                <a:lnTo>
                  <a:pt x="210" y="309"/>
                </a:lnTo>
                <a:lnTo>
                  <a:pt x="210" y="309"/>
                </a:lnTo>
                <a:lnTo>
                  <a:pt x="216" y="306"/>
                </a:lnTo>
                <a:lnTo>
                  <a:pt x="221" y="304"/>
                </a:lnTo>
                <a:lnTo>
                  <a:pt x="221" y="304"/>
                </a:lnTo>
                <a:lnTo>
                  <a:pt x="225" y="304"/>
                </a:lnTo>
                <a:lnTo>
                  <a:pt x="225" y="304"/>
                </a:lnTo>
                <a:lnTo>
                  <a:pt x="225" y="303"/>
                </a:lnTo>
                <a:lnTo>
                  <a:pt x="225" y="303"/>
                </a:lnTo>
                <a:lnTo>
                  <a:pt x="225" y="298"/>
                </a:lnTo>
                <a:lnTo>
                  <a:pt x="225" y="298"/>
                </a:lnTo>
                <a:lnTo>
                  <a:pt x="224" y="296"/>
                </a:lnTo>
                <a:lnTo>
                  <a:pt x="224" y="296"/>
                </a:lnTo>
                <a:lnTo>
                  <a:pt x="224" y="292"/>
                </a:lnTo>
                <a:lnTo>
                  <a:pt x="224" y="287"/>
                </a:lnTo>
                <a:lnTo>
                  <a:pt x="224" y="287"/>
                </a:lnTo>
                <a:lnTo>
                  <a:pt x="225" y="285"/>
                </a:lnTo>
                <a:lnTo>
                  <a:pt x="225" y="285"/>
                </a:lnTo>
                <a:lnTo>
                  <a:pt x="227" y="280"/>
                </a:lnTo>
                <a:lnTo>
                  <a:pt x="230" y="277"/>
                </a:lnTo>
                <a:lnTo>
                  <a:pt x="230" y="277"/>
                </a:lnTo>
                <a:lnTo>
                  <a:pt x="232" y="274"/>
                </a:lnTo>
                <a:lnTo>
                  <a:pt x="232" y="274"/>
                </a:lnTo>
                <a:lnTo>
                  <a:pt x="233" y="273"/>
                </a:lnTo>
                <a:lnTo>
                  <a:pt x="233" y="273"/>
                </a:lnTo>
                <a:lnTo>
                  <a:pt x="233" y="271"/>
                </a:lnTo>
                <a:lnTo>
                  <a:pt x="233" y="271"/>
                </a:lnTo>
                <a:lnTo>
                  <a:pt x="236" y="269"/>
                </a:lnTo>
                <a:lnTo>
                  <a:pt x="236" y="269"/>
                </a:lnTo>
                <a:lnTo>
                  <a:pt x="240" y="268"/>
                </a:lnTo>
                <a:lnTo>
                  <a:pt x="240" y="268"/>
                </a:lnTo>
                <a:lnTo>
                  <a:pt x="241" y="266"/>
                </a:lnTo>
                <a:lnTo>
                  <a:pt x="241" y="266"/>
                </a:lnTo>
                <a:lnTo>
                  <a:pt x="244" y="265"/>
                </a:lnTo>
                <a:lnTo>
                  <a:pt x="244" y="265"/>
                </a:lnTo>
                <a:lnTo>
                  <a:pt x="246" y="263"/>
                </a:lnTo>
                <a:lnTo>
                  <a:pt x="246" y="263"/>
                </a:lnTo>
                <a:lnTo>
                  <a:pt x="247" y="262"/>
                </a:lnTo>
                <a:lnTo>
                  <a:pt x="247" y="262"/>
                </a:lnTo>
                <a:lnTo>
                  <a:pt x="252" y="260"/>
                </a:lnTo>
                <a:lnTo>
                  <a:pt x="252" y="260"/>
                </a:lnTo>
                <a:lnTo>
                  <a:pt x="254" y="258"/>
                </a:lnTo>
                <a:lnTo>
                  <a:pt x="254" y="258"/>
                </a:lnTo>
                <a:lnTo>
                  <a:pt x="257" y="255"/>
                </a:lnTo>
                <a:lnTo>
                  <a:pt x="257" y="255"/>
                </a:lnTo>
                <a:lnTo>
                  <a:pt x="257" y="254"/>
                </a:lnTo>
                <a:lnTo>
                  <a:pt x="257" y="254"/>
                </a:lnTo>
                <a:lnTo>
                  <a:pt x="257" y="241"/>
                </a:lnTo>
                <a:lnTo>
                  <a:pt x="257" y="241"/>
                </a:lnTo>
                <a:lnTo>
                  <a:pt x="257" y="239"/>
                </a:lnTo>
                <a:lnTo>
                  <a:pt x="257" y="239"/>
                </a:lnTo>
                <a:lnTo>
                  <a:pt x="255" y="233"/>
                </a:lnTo>
                <a:lnTo>
                  <a:pt x="252" y="228"/>
                </a:lnTo>
                <a:lnTo>
                  <a:pt x="252" y="228"/>
                </a:lnTo>
                <a:lnTo>
                  <a:pt x="249" y="224"/>
                </a:lnTo>
                <a:lnTo>
                  <a:pt x="249" y="224"/>
                </a:lnTo>
                <a:lnTo>
                  <a:pt x="243" y="216"/>
                </a:lnTo>
                <a:lnTo>
                  <a:pt x="243" y="216"/>
                </a:lnTo>
                <a:lnTo>
                  <a:pt x="240" y="209"/>
                </a:lnTo>
                <a:lnTo>
                  <a:pt x="240" y="209"/>
                </a:lnTo>
                <a:lnTo>
                  <a:pt x="236" y="205"/>
                </a:lnTo>
                <a:lnTo>
                  <a:pt x="236" y="205"/>
                </a:lnTo>
                <a:lnTo>
                  <a:pt x="230" y="198"/>
                </a:lnTo>
                <a:lnTo>
                  <a:pt x="225" y="194"/>
                </a:lnTo>
                <a:lnTo>
                  <a:pt x="225" y="194"/>
                </a:lnTo>
                <a:lnTo>
                  <a:pt x="222" y="189"/>
                </a:lnTo>
                <a:lnTo>
                  <a:pt x="222" y="189"/>
                </a:lnTo>
                <a:lnTo>
                  <a:pt x="218" y="183"/>
                </a:lnTo>
                <a:lnTo>
                  <a:pt x="218" y="183"/>
                </a:lnTo>
                <a:lnTo>
                  <a:pt x="210" y="170"/>
                </a:lnTo>
                <a:lnTo>
                  <a:pt x="210" y="170"/>
                </a:lnTo>
                <a:lnTo>
                  <a:pt x="208" y="167"/>
                </a:lnTo>
                <a:lnTo>
                  <a:pt x="208" y="167"/>
                </a:lnTo>
                <a:lnTo>
                  <a:pt x="208" y="167"/>
                </a:lnTo>
                <a:lnTo>
                  <a:pt x="208" y="167"/>
                </a:lnTo>
                <a:lnTo>
                  <a:pt x="206" y="167"/>
                </a:lnTo>
                <a:lnTo>
                  <a:pt x="205" y="165"/>
                </a:lnTo>
                <a:lnTo>
                  <a:pt x="205" y="165"/>
                </a:lnTo>
                <a:lnTo>
                  <a:pt x="202" y="157"/>
                </a:lnTo>
                <a:lnTo>
                  <a:pt x="202" y="157"/>
                </a:lnTo>
                <a:lnTo>
                  <a:pt x="199" y="154"/>
                </a:lnTo>
                <a:lnTo>
                  <a:pt x="199" y="154"/>
                </a:lnTo>
                <a:lnTo>
                  <a:pt x="199" y="154"/>
                </a:lnTo>
                <a:lnTo>
                  <a:pt x="199" y="154"/>
                </a:lnTo>
                <a:lnTo>
                  <a:pt x="195" y="148"/>
                </a:lnTo>
                <a:lnTo>
                  <a:pt x="195" y="148"/>
                </a:lnTo>
                <a:lnTo>
                  <a:pt x="195" y="143"/>
                </a:lnTo>
                <a:lnTo>
                  <a:pt x="195" y="138"/>
                </a:lnTo>
                <a:lnTo>
                  <a:pt x="195" y="138"/>
                </a:lnTo>
                <a:lnTo>
                  <a:pt x="195" y="134"/>
                </a:lnTo>
                <a:lnTo>
                  <a:pt x="195" y="134"/>
                </a:lnTo>
                <a:lnTo>
                  <a:pt x="195" y="131"/>
                </a:lnTo>
                <a:lnTo>
                  <a:pt x="197" y="127"/>
                </a:lnTo>
                <a:lnTo>
                  <a:pt x="197" y="127"/>
                </a:lnTo>
                <a:lnTo>
                  <a:pt x="200" y="121"/>
                </a:lnTo>
                <a:lnTo>
                  <a:pt x="200" y="121"/>
                </a:lnTo>
                <a:lnTo>
                  <a:pt x="202" y="116"/>
                </a:lnTo>
                <a:lnTo>
                  <a:pt x="202" y="116"/>
                </a:lnTo>
                <a:lnTo>
                  <a:pt x="202" y="112"/>
                </a:lnTo>
                <a:lnTo>
                  <a:pt x="202" y="112"/>
                </a:lnTo>
                <a:lnTo>
                  <a:pt x="202" y="109"/>
                </a:lnTo>
                <a:lnTo>
                  <a:pt x="200" y="104"/>
                </a:lnTo>
                <a:lnTo>
                  <a:pt x="200" y="104"/>
                </a:lnTo>
                <a:lnTo>
                  <a:pt x="197" y="96"/>
                </a:lnTo>
                <a:lnTo>
                  <a:pt x="197" y="96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58" y="411"/>
                </a:moveTo>
                <a:lnTo>
                  <a:pt x="58" y="411"/>
                </a:lnTo>
                <a:lnTo>
                  <a:pt x="58" y="411"/>
                </a:lnTo>
                <a:lnTo>
                  <a:pt x="58" y="411"/>
                </a:lnTo>
                <a:lnTo>
                  <a:pt x="79" y="421"/>
                </a:lnTo>
                <a:lnTo>
                  <a:pt x="79" y="421"/>
                </a:lnTo>
                <a:lnTo>
                  <a:pt x="79" y="421"/>
                </a:lnTo>
                <a:lnTo>
                  <a:pt x="79" y="421"/>
                </a:lnTo>
                <a:lnTo>
                  <a:pt x="79" y="421"/>
                </a:lnTo>
                <a:lnTo>
                  <a:pt x="79" y="421"/>
                </a:lnTo>
                <a:lnTo>
                  <a:pt x="77" y="421"/>
                </a:lnTo>
                <a:lnTo>
                  <a:pt x="77" y="421"/>
                </a:lnTo>
                <a:lnTo>
                  <a:pt x="58" y="411"/>
                </a:lnTo>
                <a:lnTo>
                  <a:pt x="58" y="411"/>
                </a:lnTo>
                <a:lnTo>
                  <a:pt x="58" y="411"/>
                </a:lnTo>
                <a:lnTo>
                  <a:pt x="58" y="411"/>
                </a:lnTo>
                <a:lnTo>
                  <a:pt x="57" y="410"/>
                </a:lnTo>
                <a:lnTo>
                  <a:pt x="57" y="410"/>
                </a:lnTo>
                <a:lnTo>
                  <a:pt x="44" y="402"/>
                </a:lnTo>
                <a:lnTo>
                  <a:pt x="44" y="402"/>
                </a:lnTo>
                <a:lnTo>
                  <a:pt x="25" y="389"/>
                </a:lnTo>
                <a:lnTo>
                  <a:pt x="25" y="389"/>
                </a:lnTo>
                <a:lnTo>
                  <a:pt x="12" y="378"/>
                </a:lnTo>
                <a:lnTo>
                  <a:pt x="12" y="378"/>
                </a:lnTo>
                <a:lnTo>
                  <a:pt x="11" y="377"/>
                </a:lnTo>
                <a:lnTo>
                  <a:pt x="11" y="377"/>
                </a:lnTo>
                <a:lnTo>
                  <a:pt x="22" y="391"/>
                </a:lnTo>
                <a:lnTo>
                  <a:pt x="33" y="402"/>
                </a:lnTo>
                <a:lnTo>
                  <a:pt x="33" y="402"/>
                </a:lnTo>
                <a:lnTo>
                  <a:pt x="35" y="402"/>
                </a:lnTo>
                <a:lnTo>
                  <a:pt x="35" y="402"/>
                </a:lnTo>
                <a:lnTo>
                  <a:pt x="36" y="400"/>
                </a:lnTo>
                <a:lnTo>
                  <a:pt x="38" y="400"/>
                </a:lnTo>
                <a:lnTo>
                  <a:pt x="38" y="400"/>
                </a:lnTo>
                <a:lnTo>
                  <a:pt x="38" y="402"/>
                </a:lnTo>
                <a:lnTo>
                  <a:pt x="38" y="402"/>
                </a:lnTo>
                <a:lnTo>
                  <a:pt x="42" y="405"/>
                </a:lnTo>
                <a:lnTo>
                  <a:pt x="42" y="405"/>
                </a:lnTo>
                <a:lnTo>
                  <a:pt x="44" y="403"/>
                </a:lnTo>
                <a:lnTo>
                  <a:pt x="46" y="405"/>
                </a:lnTo>
                <a:lnTo>
                  <a:pt x="46" y="405"/>
                </a:lnTo>
                <a:lnTo>
                  <a:pt x="57" y="410"/>
                </a:lnTo>
                <a:lnTo>
                  <a:pt x="57" y="410"/>
                </a:lnTo>
                <a:lnTo>
                  <a:pt x="58" y="411"/>
                </a:lnTo>
                <a:lnTo>
                  <a:pt x="58" y="411"/>
                </a:lnTo>
                <a:close/>
                <a:moveTo>
                  <a:pt x="206" y="337"/>
                </a:moveTo>
                <a:lnTo>
                  <a:pt x="206" y="337"/>
                </a:lnTo>
                <a:lnTo>
                  <a:pt x="206" y="336"/>
                </a:lnTo>
                <a:lnTo>
                  <a:pt x="206" y="336"/>
                </a:lnTo>
                <a:lnTo>
                  <a:pt x="208" y="334"/>
                </a:lnTo>
                <a:lnTo>
                  <a:pt x="210" y="333"/>
                </a:lnTo>
                <a:lnTo>
                  <a:pt x="210" y="333"/>
                </a:lnTo>
                <a:lnTo>
                  <a:pt x="211" y="333"/>
                </a:lnTo>
                <a:lnTo>
                  <a:pt x="211" y="333"/>
                </a:lnTo>
                <a:lnTo>
                  <a:pt x="211" y="333"/>
                </a:lnTo>
                <a:lnTo>
                  <a:pt x="211" y="333"/>
                </a:lnTo>
                <a:lnTo>
                  <a:pt x="211" y="331"/>
                </a:lnTo>
                <a:lnTo>
                  <a:pt x="211" y="331"/>
                </a:lnTo>
                <a:lnTo>
                  <a:pt x="211" y="328"/>
                </a:lnTo>
                <a:lnTo>
                  <a:pt x="211" y="328"/>
                </a:lnTo>
                <a:lnTo>
                  <a:pt x="213" y="326"/>
                </a:lnTo>
                <a:lnTo>
                  <a:pt x="214" y="326"/>
                </a:lnTo>
                <a:lnTo>
                  <a:pt x="214" y="326"/>
                </a:lnTo>
                <a:lnTo>
                  <a:pt x="216" y="326"/>
                </a:lnTo>
                <a:lnTo>
                  <a:pt x="216" y="326"/>
                </a:lnTo>
                <a:lnTo>
                  <a:pt x="216" y="325"/>
                </a:lnTo>
                <a:lnTo>
                  <a:pt x="216" y="325"/>
                </a:lnTo>
                <a:lnTo>
                  <a:pt x="216" y="323"/>
                </a:lnTo>
                <a:lnTo>
                  <a:pt x="216" y="323"/>
                </a:lnTo>
                <a:lnTo>
                  <a:pt x="216" y="321"/>
                </a:lnTo>
                <a:lnTo>
                  <a:pt x="216" y="321"/>
                </a:lnTo>
                <a:lnTo>
                  <a:pt x="218" y="320"/>
                </a:lnTo>
                <a:lnTo>
                  <a:pt x="218" y="320"/>
                </a:lnTo>
                <a:lnTo>
                  <a:pt x="219" y="320"/>
                </a:lnTo>
                <a:lnTo>
                  <a:pt x="219" y="320"/>
                </a:lnTo>
                <a:lnTo>
                  <a:pt x="222" y="320"/>
                </a:lnTo>
                <a:lnTo>
                  <a:pt x="224" y="321"/>
                </a:lnTo>
                <a:lnTo>
                  <a:pt x="224" y="321"/>
                </a:lnTo>
                <a:lnTo>
                  <a:pt x="222" y="323"/>
                </a:lnTo>
                <a:lnTo>
                  <a:pt x="224" y="325"/>
                </a:lnTo>
                <a:lnTo>
                  <a:pt x="224" y="325"/>
                </a:lnTo>
                <a:lnTo>
                  <a:pt x="224" y="323"/>
                </a:lnTo>
                <a:lnTo>
                  <a:pt x="224" y="323"/>
                </a:lnTo>
                <a:lnTo>
                  <a:pt x="225" y="318"/>
                </a:lnTo>
                <a:lnTo>
                  <a:pt x="225" y="318"/>
                </a:lnTo>
                <a:lnTo>
                  <a:pt x="227" y="318"/>
                </a:lnTo>
                <a:lnTo>
                  <a:pt x="227" y="318"/>
                </a:lnTo>
                <a:lnTo>
                  <a:pt x="229" y="317"/>
                </a:lnTo>
                <a:lnTo>
                  <a:pt x="229" y="317"/>
                </a:lnTo>
                <a:lnTo>
                  <a:pt x="229" y="318"/>
                </a:lnTo>
                <a:lnTo>
                  <a:pt x="229" y="318"/>
                </a:lnTo>
                <a:lnTo>
                  <a:pt x="229" y="320"/>
                </a:lnTo>
                <a:lnTo>
                  <a:pt x="229" y="320"/>
                </a:lnTo>
                <a:lnTo>
                  <a:pt x="230" y="320"/>
                </a:lnTo>
                <a:lnTo>
                  <a:pt x="230" y="320"/>
                </a:lnTo>
                <a:lnTo>
                  <a:pt x="230" y="318"/>
                </a:lnTo>
                <a:lnTo>
                  <a:pt x="230" y="318"/>
                </a:lnTo>
                <a:lnTo>
                  <a:pt x="229" y="314"/>
                </a:lnTo>
                <a:lnTo>
                  <a:pt x="229" y="314"/>
                </a:lnTo>
                <a:lnTo>
                  <a:pt x="229" y="312"/>
                </a:lnTo>
                <a:lnTo>
                  <a:pt x="229" y="312"/>
                </a:lnTo>
                <a:lnTo>
                  <a:pt x="232" y="310"/>
                </a:lnTo>
                <a:lnTo>
                  <a:pt x="232" y="310"/>
                </a:lnTo>
                <a:lnTo>
                  <a:pt x="233" y="312"/>
                </a:lnTo>
                <a:lnTo>
                  <a:pt x="233" y="314"/>
                </a:lnTo>
                <a:lnTo>
                  <a:pt x="233" y="314"/>
                </a:lnTo>
                <a:lnTo>
                  <a:pt x="233" y="314"/>
                </a:lnTo>
                <a:lnTo>
                  <a:pt x="233" y="314"/>
                </a:lnTo>
                <a:lnTo>
                  <a:pt x="233" y="317"/>
                </a:lnTo>
                <a:lnTo>
                  <a:pt x="233" y="317"/>
                </a:lnTo>
                <a:lnTo>
                  <a:pt x="233" y="318"/>
                </a:lnTo>
                <a:lnTo>
                  <a:pt x="233" y="318"/>
                </a:lnTo>
                <a:lnTo>
                  <a:pt x="233" y="318"/>
                </a:lnTo>
                <a:lnTo>
                  <a:pt x="233" y="318"/>
                </a:lnTo>
                <a:lnTo>
                  <a:pt x="236" y="321"/>
                </a:lnTo>
                <a:lnTo>
                  <a:pt x="236" y="321"/>
                </a:lnTo>
                <a:lnTo>
                  <a:pt x="236" y="317"/>
                </a:lnTo>
                <a:lnTo>
                  <a:pt x="235" y="312"/>
                </a:lnTo>
                <a:lnTo>
                  <a:pt x="235" y="312"/>
                </a:lnTo>
                <a:lnTo>
                  <a:pt x="235" y="312"/>
                </a:lnTo>
                <a:lnTo>
                  <a:pt x="235" y="312"/>
                </a:lnTo>
                <a:lnTo>
                  <a:pt x="235" y="312"/>
                </a:lnTo>
                <a:lnTo>
                  <a:pt x="233" y="310"/>
                </a:lnTo>
                <a:lnTo>
                  <a:pt x="233" y="310"/>
                </a:lnTo>
                <a:lnTo>
                  <a:pt x="233" y="309"/>
                </a:lnTo>
                <a:lnTo>
                  <a:pt x="233" y="309"/>
                </a:lnTo>
                <a:lnTo>
                  <a:pt x="232" y="309"/>
                </a:lnTo>
                <a:lnTo>
                  <a:pt x="229" y="307"/>
                </a:lnTo>
                <a:lnTo>
                  <a:pt x="229" y="307"/>
                </a:lnTo>
                <a:lnTo>
                  <a:pt x="225" y="307"/>
                </a:lnTo>
                <a:lnTo>
                  <a:pt x="221" y="307"/>
                </a:lnTo>
                <a:lnTo>
                  <a:pt x="221" y="307"/>
                </a:lnTo>
                <a:lnTo>
                  <a:pt x="214" y="310"/>
                </a:lnTo>
                <a:lnTo>
                  <a:pt x="210" y="314"/>
                </a:lnTo>
                <a:lnTo>
                  <a:pt x="210" y="314"/>
                </a:lnTo>
                <a:lnTo>
                  <a:pt x="199" y="321"/>
                </a:lnTo>
                <a:lnTo>
                  <a:pt x="199" y="321"/>
                </a:lnTo>
                <a:lnTo>
                  <a:pt x="194" y="326"/>
                </a:lnTo>
                <a:lnTo>
                  <a:pt x="194" y="326"/>
                </a:lnTo>
                <a:lnTo>
                  <a:pt x="189" y="329"/>
                </a:lnTo>
                <a:lnTo>
                  <a:pt x="189" y="329"/>
                </a:lnTo>
                <a:lnTo>
                  <a:pt x="178" y="336"/>
                </a:lnTo>
                <a:lnTo>
                  <a:pt x="178" y="336"/>
                </a:lnTo>
                <a:lnTo>
                  <a:pt x="175" y="337"/>
                </a:lnTo>
                <a:lnTo>
                  <a:pt x="175" y="337"/>
                </a:lnTo>
                <a:lnTo>
                  <a:pt x="175" y="339"/>
                </a:lnTo>
                <a:lnTo>
                  <a:pt x="173" y="340"/>
                </a:lnTo>
                <a:lnTo>
                  <a:pt x="173" y="340"/>
                </a:lnTo>
                <a:lnTo>
                  <a:pt x="175" y="340"/>
                </a:lnTo>
                <a:lnTo>
                  <a:pt x="175" y="340"/>
                </a:lnTo>
                <a:lnTo>
                  <a:pt x="181" y="337"/>
                </a:lnTo>
                <a:lnTo>
                  <a:pt x="181" y="337"/>
                </a:lnTo>
                <a:lnTo>
                  <a:pt x="186" y="334"/>
                </a:lnTo>
                <a:lnTo>
                  <a:pt x="186" y="334"/>
                </a:lnTo>
                <a:lnTo>
                  <a:pt x="188" y="334"/>
                </a:lnTo>
                <a:lnTo>
                  <a:pt x="188" y="334"/>
                </a:lnTo>
                <a:lnTo>
                  <a:pt x="189" y="334"/>
                </a:lnTo>
                <a:lnTo>
                  <a:pt x="189" y="334"/>
                </a:lnTo>
                <a:lnTo>
                  <a:pt x="189" y="336"/>
                </a:lnTo>
                <a:lnTo>
                  <a:pt x="189" y="336"/>
                </a:lnTo>
                <a:lnTo>
                  <a:pt x="188" y="337"/>
                </a:lnTo>
                <a:lnTo>
                  <a:pt x="188" y="337"/>
                </a:lnTo>
                <a:lnTo>
                  <a:pt x="188" y="339"/>
                </a:lnTo>
                <a:lnTo>
                  <a:pt x="188" y="339"/>
                </a:lnTo>
                <a:lnTo>
                  <a:pt x="188" y="337"/>
                </a:lnTo>
                <a:lnTo>
                  <a:pt x="188" y="337"/>
                </a:lnTo>
                <a:lnTo>
                  <a:pt x="197" y="331"/>
                </a:lnTo>
                <a:lnTo>
                  <a:pt x="197" y="331"/>
                </a:lnTo>
                <a:lnTo>
                  <a:pt x="199" y="328"/>
                </a:lnTo>
                <a:lnTo>
                  <a:pt x="199" y="328"/>
                </a:lnTo>
                <a:lnTo>
                  <a:pt x="200" y="326"/>
                </a:lnTo>
                <a:lnTo>
                  <a:pt x="200" y="326"/>
                </a:lnTo>
                <a:lnTo>
                  <a:pt x="203" y="326"/>
                </a:lnTo>
                <a:lnTo>
                  <a:pt x="203" y="326"/>
                </a:lnTo>
                <a:lnTo>
                  <a:pt x="203" y="328"/>
                </a:lnTo>
                <a:lnTo>
                  <a:pt x="203" y="328"/>
                </a:lnTo>
                <a:lnTo>
                  <a:pt x="202" y="329"/>
                </a:lnTo>
                <a:lnTo>
                  <a:pt x="202" y="329"/>
                </a:lnTo>
                <a:lnTo>
                  <a:pt x="200" y="331"/>
                </a:lnTo>
                <a:lnTo>
                  <a:pt x="200" y="331"/>
                </a:lnTo>
                <a:lnTo>
                  <a:pt x="197" y="336"/>
                </a:lnTo>
                <a:lnTo>
                  <a:pt x="197" y="336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203" y="331"/>
                </a:lnTo>
                <a:lnTo>
                  <a:pt x="210" y="323"/>
                </a:lnTo>
                <a:lnTo>
                  <a:pt x="210" y="323"/>
                </a:lnTo>
                <a:lnTo>
                  <a:pt x="211" y="321"/>
                </a:lnTo>
                <a:lnTo>
                  <a:pt x="211" y="321"/>
                </a:lnTo>
                <a:lnTo>
                  <a:pt x="213" y="321"/>
                </a:lnTo>
                <a:lnTo>
                  <a:pt x="213" y="321"/>
                </a:lnTo>
                <a:lnTo>
                  <a:pt x="213" y="323"/>
                </a:lnTo>
                <a:lnTo>
                  <a:pt x="213" y="323"/>
                </a:lnTo>
                <a:lnTo>
                  <a:pt x="213" y="325"/>
                </a:lnTo>
                <a:lnTo>
                  <a:pt x="213" y="325"/>
                </a:lnTo>
                <a:lnTo>
                  <a:pt x="211" y="326"/>
                </a:lnTo>
                <a:lnTo>
                  <a:pt x="211" y="326"/>
                </a:lnTo>
                <a:lnTo>
                  <a:pt x="208" y="331"/>
                </a:lnTo>
                <a:lnTo>
                  <a:pt x="206" y="336"/>
                </a:lnTo>
                <a:lnTo>
                  <a:pt x="206" y="336"/>
                </a:lnTo>
                <a:lnTo>
                  <a:pt x="206" y="337"/>
                </a:lnTo>
                <a:lnTo>
                  <a:pt x="206" y="337"/>
                </a:lnTo>
                <a:lnTo>
                  <a:pt x="206" y="337"/>
                </a:lnTo>
                <a:lnTo>
                  <a:pt x="206" y="337"/>
                </a:lnTo>
                <a:close/>
                <a:moveTo>
                  <a:pt x="216" y="348"/>
                </a:move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7"/>
                </a:lnTo>
                <a:lnTo>
                  <a:pt x="216" y="347"/>
                </a:lnTo>
                <a:lnTo>
                  <a:pt x="218" y="347"/>
                </a:lnTo>
                <a:lnTo>
                  <a:pt x="218" y="347"/>
                </a:lnTo>
                <a:lnTo>
                  <a:pt x="218" y="348"/>
                </a:lnTo>
                <a:lnTo>
                  <a:pt x="218" y="348"/>
                </a:lnTo>
                <a:lnTo>
                  <a:pt x="219" y="350"/>
                </a:lnTo>
                <a:lnTo>
                  <a:pt x="219" y="350"/>
                </a:lnTo>
                <a:lnTo>
                  <a:pt x="224" y="350"/>
                </a:lnTo>
                <a:lnTo>
                  <a:pt x="224" y="350"/>
                </a:lnTo>
                <a:lnTo>
                  <a:pt x="222" y="347"/>
                </a:lnTo>
                <a:lnTo>
                  <a:pt x="222" y="347"/>
                </a:lnTo>
                <a:lnTo>
                  <a:pt x="222" y="345"/>
                </a:lnTo>
                <a:lnTo>
                  <a:pt x="222" y="345"/>
                </a:lnTo>
                <a:lnTo>
                  <a:pt x="224" y="344"/>
                </a:lnTo>
                <a:lnTo>
                  <a:pt x="224" y="344"/>
                </a:lnTo>
                <a:lnTo>
                  <a:pt x="225" y="345"/>
                </a:lnTo>
                <a:lnTo>
                  <a:pt x="225" y="345"/>
                </a:lnTo>
                <a:lnTo>
                  <a:pt x="227" y="348"/>
                </a:lnTo>
                <a:lnTo>
                  <a:pt x="227" y="348"/>
                </a:lnTo>
                <a:lnTo>
                  <a:pt x="227" y="348"/>
                </a:lnTo>
                <a:lnTo>
                  <a:pt x="227" y="348"/>
                </a:lnTo>
                <a:lnTo>
                  <a:pt x="227" y="348"/>
                </a:lnTo>
                <a:lnTo>
                  <a:pt x="227" y="348"/>
                </a:lnTo>
                <a:lnTo>
                  <a:pt x="225" y="347"/>
                </a:lnTo>
                <a:lnTo>
                  <a:pt x="225" y="347"/>
                </a:lnTo>
                <a:lnTo>
                  <a:pt x="225" y="344"/>
                </a:lnTo>
                <a:lnTo>
                  <a:pt x="225" y="344"/>
                </a:lnTo>
                <a:lnTo>
                  <a:pt x="229" y="342"/>
                </a:lnTo>
                <a:lnTo>
                  <a:pt x="229" y="342"/>
                </a:lnTo>
                <a:lnTo>
                  <a:pt x="230" y="344"/>
                </a:lnTo>
                <a:lnTo>
                  <a:pt x="230" y="344"/>
                </a:lnTo>
                <a:lnTo>
                  <a:pt x="230" y="345"/>
                </a:lnTo>
                <a:lnTo>
                  <a:pt x="230" y="345"/>
                </a:lnTo>
                <a:lnTo>
                  <a:pt x="232" y="347"/>
                </a:lnTo>
                <a:lnTo>
                  <a:pt x="232" y="347"/>
                </a:lnTo>
                <a:lnTo>
                  <a:pt x="235" y="347"/>
                </a:lnTo>
                <a:lnTo>
                  <a:pt x="235" y="347"/>
                </a:lnTo>
                <a:lnTo>
                  <a:pt x="235" y="345"/>
                </a:lnTo>
                <a:lnTo>
                  <a:pt x="236" y="347"/>
                </a:lnTo>
                <a:lnTo>
                  <a:pt x="236" y="347"/>
                </a:lnTo>
                <a:lnTo>
                  <a:pt x="238" y="347"/>
                </a:lnTo>
                <a:lnTo>
                  <a:pt x="238" y="347"/>
                </a:lnTo>
                <a:lnTo>
                  <a:pt x="236" y="345"/>
                </a:lnTo>
                <a:lnTo>
                  <a:pt x="236" y="345"/>
                </a:lnTo>
                <a:lnTo>
                  <a:pt x="235" y="342"/>
                </a:lnTo>
                <a:lnTo>
                  <a:pt x="235" y="342"/>
                </a:lnTo>
                <a:lnTo>
                  <a:pt x="232" y="340"/>
                </a:lnTo>
                <a:lnTo>
                  <a:pt x="232" y="340"/>
                </a:lnTo>
                <a:lnTo>
                  <a:pt x="232" y="339"/>
                </a:lnTo>
                <a:lnTo>
                  <a:pt x="232" y="337"/>
                </a:lnTo>
                <a:lnTo>
                  <a:pt x="232" y="337"/>
                </a:lnTo>
                <a:lnTo>
                  <a:pt x="232" y="337"/>
                </a:lnTo>
                <a:lnTo>
                  <a:pt x="232" y="337"/>
                </a:lnTo>
                <a:lnTo>
                  <a:pt x="230" y="337"/>
                </a:lnTo>
                <a:lnTo>
                  <a:pt x="230" y="337"/>
                </a:lnTo>
                <a:lnTo>
                  <a:pt x="229" y="337"/>
                </a:lnTo>
                <a:lnTo>
                  <a:pt x="227" y="337"/>
                </a:lnTo>
                <a:lnTo>
                  <a:pt x="227" y="337"/>
                </a:lnTo>
                <a:lnTo>
                  <a:pt x="225" y="337"/>
                </a:lnTo>
                <a:lnTo>
                  <a:pt x="225" y="337"/>
                </a:lnTo>
                <a:lnTo>
                  <a:pt x="214" y="340"/>
                </a:lnTo>
                <a:lnTo>
                  <a:pt x="214" y="340"/>
                </a:lnTo>
                <a:lnTo>
                  <a:pt x="203" y="342"/>
                </a:lnTo>
                <a:lnTo>
                  <a:pt x="203" y="342"/>
                </a:lnTo>
                <a:lnTo>
                  <a:pt x="191" y="345"/>
                </a:lnTo>
                <a:lnTo>
                  <a:pt x="191" y="345"/>
                </a:lnTo>
                <a:lnTo>
                  <a:pt x="180" y="345"/>
                </a:lnTo>
                <a:lnTo>
                  <a:pt x="180" y="345"/>
                </a:lnTo>
                <a:lnTo>
                  <a:pt x="173" y="345"/>
                </a:lnTo>
                <a:lnTo>
                  <a:pt x="173" y="345"/>
                </a:lnTo>
                <a:lnTo>
                  <a:pt x="167" y="345"/>
                </a:lnTo>
                <a:lnTo>
                  <a:pt x="167" y="345"/>
                </a:lnTo>
                <a:lnTo>
                  <a:pt x="164" y="347"/>
                </a:lnTo>
                <a:lnTo>
                  <a:pt x="164" y="347"/>
                </a:lnTo>
                <a:lnTo>
                  <a:pt x="172" y="348"/>
                </a:lnTo>
                <a:lnTo>
                  <a:pt x="172" y="348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9" y="356"/>
                </a:lnTo>
                <a:lnTo>
                  <a:pt x="197" y="355"/>
                </a:lnTo>
                <a:lnTo>
                  <a:pt x="197" y="355"/>
                </a:lnTo>
                <a:lnTo>
                  <a:pt x="197" y="355"/>
                </a:lnTo>
                <a:lnTo>
                  <a:pt x="197" y="353"/>
                </a:lnTo>
                <a:lnTo>
                  <a:pt x="197" y="353"/>
                </a:lnTo>
                <a:lnTo>
                  <a:pt x="197" y="350"/>
                </a:lnTo>
                <a:lnTo>
                  <a:pt x="197" y="350"/>
                </a:lnTo>
                <a:lnTo>
                  <a:pt x="195" y="348"/>
                </a:lnTo>
                <a:lnTo>
                  <a:pt x="195" y="348"/>
                </a:lnTo>
                <a:lnTo>
                  <a:pt x="194" y="348"/>
                </a:lnTo>
                <a:lnTo>
                  <a:pt x="194" y="348"/>
                </a:lnTo>
                <a:lnTo>
                  <a:pt x="192" y="348"/>
                </a:lnTo>
                <a:lnTo>
                  <a:pt x="192" y="348"/>
                </a:lnTo>
                <a:lnTo>
                  <a:pt x="192" y="347"/>
                </a:lnTo>
                <a:lnTo>
                  <a:pt x="192" y="345"/>
                </a:lnTo>
                <a:lnTo>
                  <a:pt x="192" y="345"/>
                </a:lnTo>
                <a:lnTo>
                  <a:pt x="194" y="345"/>
                </a:lnTo>
                <a:lnTo>
                  <a:pt x="194" y="345"/>
                </a:lnTo>
                <a:lnTo>
                  <a:pt x="199" y="350"/>
                </a:lnTo>
                <a:lnTo>
                  <a:pt x="199" y="350"/>
                </a:lnTo>
                <a:lnTo>
                  <a:pt x="200" y="350"/>
                </a:lnTo>
                <a:lnTo>
                  <a:pt x="200" y="350"/>
                </a:lnTo>
                <a:lnTo>
                  <a:pt x="203" y="353"/>
                </a:lnTo>
                <a:lnTo>
                  <a:pt x="203" y="353"/>
                </a:lnTo>
                <a:lnTo>
                  <a:pt x="206" y="353"/>
                </a:lnTo>
                <a:lnTo>
                  <a:pt x="206" y="353"/>
                </a:lnTo>
                <a:lnTo>
                  <a:pt x="203" y="350"/>
                </a:lnTo>
                <a:lnTo>
                  <a:pt x="203" y="350"/>
                </a:lnTo>
                <a:lnTo>
                  <a:pt x="203" y="348"/>
                </a:lnTo>
                <a:lnTo>
                  <a:pt x="203" y="348"/>
                </a:lnTo>
                <a:lnTo>
                  <a:pt x="205" y="348"/>
                </a:lnTo>
                <a:lnTo>
                  <a:pt x="205" y="348"/>
                </a:lnTo>
                <a:lnTo>
                  <a:pt x="205" y="348"/>
                </a:lnTo>
                <a:lnTo>
                  <a:pt x="205" y="348"/>
                </a:lnTo>
                <a:lnTo>
                  <a:pt x="206" y="351"/>
                </a:lnTo>
                <a:lnTo>
                  <a:pt x="206" y="351"/>
                </a:lnTo>
                <a:lnTo>
                  <a:pt x="208" y="353"/>
                </a:lnTo>
                <a:lnTo>
                  <a:pt x="208" y="353"/>
                </a:lnTo>
                <a:lnTo>
                  <a:pt x="210" y="355"/>
                </a:lnTo>
                <a:lnTo>
                  <a:pt x="210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6" y="355"/>
                </a:lnTo>
                <a:lnTo>
                  <a:pt x="216" y="355"/>
                </a:lnTo>
                <a:lnTo>
                  <a:pt x="216" y="355"/>
                </a:lnTo>
                <a:lnTo>
                  <a:pt x="216" y="355"/>
                </a:lnTo>
                <a:lnTo>
                  <a:pt x="214" y="355"/>
                </a:lnTo>
                <a:lnTo>
                  <a:pt x="213" y="351"/>
                </a:lnTo>
                <a:lnTo>
                  <a:pt x="213" y="351"/>
                </a:lnTo>
                <a:lnTo>
                  <a:pt x="213" y="351"/>
                </a:lnTo>
                <a:lnTo>
                  <a:pt x="213" y="351"/>
                </a:lnTo>
                <a:lnTo>
                  <a:pt x="213" y="348"/>
                </a:lnTo>
                <a:lnTo>
                  <a:pt x="213" y="348"/>
                </a:lnTo>
                <a:lnTo>
                  <a:pt x="216" y="350"/>
                </a:lnTo>
                <a:lnTo>
                  <a:pt x="216" y="350"/>
                </a:lnTo>
                <a:lnTo>
                  <a:pt x="218" y="350"/>
                </a:lnTo>
                <a:lnTo>
                  <a:pt x="218" y="350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close/>
                <a:moveTo>
                  <a:pt x="184" y="45"/>
                </a:moveTo>
                <a:lnTo>
                  <a:pt x="184" y="45"/>
                </a:lnTo>
                <a:lnTo>
                  <a:pt x="176" y="26"/>
                </a:lnTo>
                <a:lnTo>
                  <a:pt x="176" y="26"/>
                </a:lnTo>
                <a:lnTo>
                  <a:pt x="173" y="28"/>
                </a:lnTo>
                <a:lnTo>
                  <a:pt x="173" y="28"/>
                </a:lnTo>
                <a:lnTo>
                  <a:pt x="184" y="45"/>
                </a:lnTo>
                <a:lnTo>
                  <a:pt x="184" y="45"/>
                </a:lnTo>
                <a:close/>
                <a:moveTo>
                  <a:pt x="205" y="107"/>
                </a:moveTo>
                <a:lnTo>
                  <a:pt x="205" y="107"/>
                </a:lnTo>
                <a:lnTo>
                  <a:pt x="205" y="107"/>
                </a:lnTo>
                <a:lnTo>
                  <a:pt x="205" y="107"/>
                </a:lnTo>
                <a:lnTo>
                  <a:pt x="205" y="104"/>
                </a:lnTo>
                <a:lnTo>
                  <a:pt x="205" y="10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6"/>
                </a:lnTo>
                <a:lnTo>
                  <a:pt x="202" y="96"/>
                </a:lnTo>
                <a:lnTo>
                  <a:pt x="202" y="99"/>
                </a:lnTo>
                <a:lnTo>
                  <a:pt x="202" y="99"/>
                </a:lnTo>
                <a:lnTo>
                  <a:pt x="203" y="102"/>
                </a:lnTo>
                <a:lnTo>
                  <a:pt x="203" y="102"/>
                </a:lnTo>
                <a:lnTo>
                  <a:pt x="205" y="107"/>
                </a:lnTo>
                <a:lnTo>
                  <a:pt x="205" y="107"/>
                </a:lnTo>
                <a:close/>
                <a:moveTo>
                  <a:pt x="235" y="326"/>
                </a:moveTo>
                <a:lnTo>
                  <a:pt x="235" y="326"/>
                </a:lnTo>
                <a:lnTo>
                  <a:pt x="235" y="326"/>
                </a:lnTo>
                <a:lnTo>
                  <a:pt x="235" y="326"/>
                </a:lnTo>
                <a:lnTo>
                  <a:pt x="236" y="325"/>
                </a:lnTo>
                <a:lnTo>
                  <a:pt x="236" y="325"/>
                </a:lnTo>
                <a:lnTo>
                  <a:pt x="236" y="323"/>
                </a:lnTo>
                <a:lnTo>
                  <a:pt x="236" y="323"/>
                </a:lnTo>
                <a:lnTo>
                  <a:pt x="235" y="321"/>
                </a:lnTo>
                <a:lnTo>
                  <a:pt x="235" y="321"/>
                </a:lnTo>
                <a:lnTo>
                  <a:pt x="232" y="318"/>
                </a:lnTo>
                <a:lnTo>
                  <a:pt x="232" y="318"/>
                </a:lnTo>
                <a:lnTo>
                  <a:pt x="232" y="321"/>
                </a:lnTo>
                <a:lnTo>
                  <a:pt x="232" y="321"/>
                </a:lnTo>
                <a:lnTo>
                  <a:pt x="232" y="323"/>
                </a:lnTo>
                <a:lnTo>
                  <a:pt x="232" y="323"/>
                </a:lnTo>
                <a:lnTo>
                  <a:pt x="235" y="326"/>
                </a:lnTo>
                <a:lnTo>
                  <a:pt x="235" y="326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199" y="140"/>
                </a:lnTo>
                <a:lnTo>
                  <a:pt x="199" y="140"/>
                </a:lnTo>
                <a:lnTo>
                  <a:pt x="200" y="137"/>
                </a:lnTo>
                <a:lnTo>
                  <a:pt x="200" y="137"/>
                </a:lnTo>
                <a:lnTo>
                  <a:pt x="200" y="132"/>
                </a:lnTo>
                <a:lnTo>
                  <a:pt x="200" y="132"/>
                </a:lnTo>
                <a:lnTo>
                  <a:pt x="199" y="135"/>
                </a:lnTo>
                <a:lnTo>
                  <a:pt x="199" y="135"/>
                </a:lnTo>
                <a:lnTo>
                  <a:pt x="197" y="138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236" y="350"/>
                </a:moveTo>
                <a:lnTo>
                  <a:pt x="236" y="350"/>
                </a:lnTo>
                <a:lnTo>
                  <a:pt x="236" y="350"/>
                </a:lnTo>
                <a:lnTo>
                  <a:pt x="236" y="350"/>
                </a:lnTo>
                <a:lnTo>
                  <a:pt x="233" y="351"/>
                </a:lnTo>
                <a:lnTo>
                  <a:pt x="233" y="351"/>
                </a:lnTo>
                <a:lnTo>
                  <a:pt x="232" y="353"/>
                </a:lnTo>
                <a:lnTo>
                  <a:pt x="232" y="356"/>
                </a:lnTo>
                <a:lnTo>
                  <a:pt x="232" y="356"/>
                </a:lnTo>
                <a:lnTo>
                  <a:pt x="235" y="355"/>
                </a:lnTo>
                <a:lnTo>
                  <a:pt x="235" y="355"/>
                </a:lnTo>
                <a:lnTo>
                  <a:pt x="236" y="355"/>
                </a:lnTo>
                <a:lnTo>
                  <a:pt x="236" y="355"/>
                </a:lnTo>
                <a:lnTo>
                  <a:pt x="236" y="350"/>
                </a:lnTo>
                <a:lnTo>
                  <a:pt x="236" y="350"/>
                </a:lnTo>
                <a:close/>
                <a:moveTo>
                  <a:pt x="216" y="366"/>
                </a:moveTo>
                <a:lnTo>
                  <a:pt x="216" y="366"/>
                </a:lnTo>
                <a:lnTo>
                  <a:pt x="218" y="367"/>
                </a:lnTo>
                <a:lnTo>
                  <a:pt x="218" y="367"/>
                </a:lnTo>
                <a:lnTo>
                  <a:pt x="219" y="367"/>
                </a:lnTo>
                <a:lnTo>
                  <a:pt x="219" y="367"/>
                </a:lnTo>
                <a:lnTo>
                  <a:pt x="227" y="367"/>
                </a:lnTo>
                <a:lnTo>
                  <a:pt x="227" y="367"/>
                </a:lnTo>
                <a:lnTo>
                  <a:pt x="232" y="366"/>
                </a:lnTo>
                <a:lnTo>
                  <a:pt x="232" y="366"/>
                </a:lnTo>
                <a:lnTo>
                  <a:pt x="229" y="366"/>
                </a:lnTo>
                <a:lnTo>
                  <a:pt x="229" y="366"/>
                </a:lnTo>
                <a:lnTo>
                  <a:pt x="227" y="366"/>
                </a:lnTo>
                <a:lnTo>
                  <a:pt x="227" y="366"/>
                </a:lnTo>
                <a:lnTo>
                  <a:pt x="225" y="366"/>
                </a:lnTo>
                <a:lnTo>
                  <a:pt x="225" y="366"/>
                </a:lnTo>
                <a:lnTo>
                  <a:pt x="224" y="366"/>
                </a:lnTo>
                <a:lnTo>
                  <a:pt x="224" y="366"/>
                </a:lnTo>
                <a:lnTo>
                  <a:pt x="222" y="366"/>
                </a:lnTo>
                <a:lnTo>
                  <a:pt x="222" y="366"/>
                </a:lnTo>
                <a:lnTo>
                  <a:pt x="221" y="366"/>
                </a:lnTo>
                <a:lnTo>
                  <a:pt x="221" y="366"/>
                </a:lnTo>
                <a:lnTo>
                  <a:pt x="218" y="366"/>
                </a:lnTo>
                <a:lnTo>
                  <a:pt x="218" y="366"/>
                </a:lnTo>
                <a:lnTo>
                  <a:pt x="216" y="366"/>
                </a:lnTo>
                <a:lnTo>
                  <a:pt x="216" y="366"/>
                </a:lnTo>
                <a:close/>
                <a:moveTo>
                  <a:pt x="225" y="351"/>
                </a:moveTo>
                <a:lnTo>
                  <a:pt x="225" y="351"/>
                </a:lnTo>
                <a:lnTo>
                  <a:pt x="219" y="353"/>
                </a:lnTo>
                <a:lnTo>
                  <a:pt x="219" y="353"/>
                </a:lnTo>
                <a:lnTo>
                  <a:pt x="221" y="355"/>
                </a:lnTo>
                <a:lnTo>
                  <a:pt x="221" y="355"/>
                </a:lnTo>
                <a:lnTo>
                  <a:pt x="225" y="353"/>
                </a:lnTo>
                <a:lnTo>
                  <a:pt x="225" y="353"/>
                </a:lnTo>
                <a:lnTo>
                  <a:pt x="225" y="351"/>
                </a:lnTo>
                <a:lnTo>
                  <a:pt x="225" y="351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7" y="427"/>
                </a:lnTo>
                <a:lnTo>
                  <a:pt x="94" y="429"/>
                </a:lnTo>
                <a:lnTo>
                  <a:pt x="94" y="429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218" y="362"/>
                </a:moveTo>
                <a:lnTo>
                  <a:pt x="218" y="362"/>
                </a:lnTo>
                <a:lnTo>
                  <a:pt x="218" y="361"/>
                </a:lnTo>
                <a:lnTo>
                  <a:pt x="218" y="361"/>
                </a:lnTo>
                <a:lnTo>
                  <a:pt x="210" y="361"/>
                </a:lnTo>
                <a:lnTo>
                  <a:pt x="210" y="361"/>
                </a:lnTo>
                <a:lnTo>
                  <a:pt x="210" y="361"/>
                </a:lnTo>
                <a:lnTo>
                  <a:pt x="210" y="361"/>
                </a:lnTo>
                <a:lnTo>
                  <a:pt x="213" y="362"/>
                </a:lnTo>
                <a:lnTo>
                  <a:pt x="218" y="362"/>
                </a:lnTo>
                <a:lnTo>
                  <a:pt x="218" y="362"/>
                </a:lnTo>
                <a:close/>
                <a:moveTo>
                  <a:pt x="227" y="359"/>
                </a:moveTo>
                <a:lnTo>
                  <a:pt x="227" y="359"/>
                </a:lnTo>
                <a:lnTo>
                  <a:pt x="222" y="361"/>
                </a:lnTo>
                <a:lnTo>
                  <a:pt x="222" y="361"/>
                </a:lnTo>
                <a:lnTo>
                  <a:pt x="224" y="362"/>
                </a:lnTo>
                <a:lnTo>
                  <a:pt x="224" y="362"/>
                </a:lnTo>
                <a:lnTo>
                  <a:pt x="225" y="364"/>
                </a:lnTo>
                <a:lnTo>
                  <a:pt x="225" y="362"/>
                </a:lnTo>
                <a:lnTo>
                  <a:pt x="225" y="362"/>
                </a:lnTo>
                <a:lnTo>
                  <a:pt x="227" y="359"/>
                </a:lnTo>
                <a:lnTo>
                  <a:pt x="227" y="359"/>
                </a:lnTo>
                <a:close/>
                <a:moveTo>
                  <a:pt x="202" y="356"/>
                </a:moveTo>
                <a:lnTo>
                  <a:pt x="202" y="356"/>
                </a:lnTo>
                <a:lnTo>
                  <a:pt x="202" y="356"/>
                </a:lnTo>
                <a:lnTo>
                  <a:pt x="202" y="356"/>
                </a:lnTo>
                <a:lnTo>
                  <a:pt x="206" y="358"/>
                </a:lnTo>
                <a:lnTo>
                  <a:pt x="206" y="358"/>
                </a:lnTo>
                <a:lnTo>
                  <a:pt x="208" y="358"/>
                </a:lnTo>
                <a:lnTo>
                  <a:pt x="208" y="358"/>
                </a:lnTo>
                <a:lnTo>
                  <a:pt x="208" y="356"/>
                </a:lnTo>
                <a:lnTo>
                  <a:pt x="208" y="356"/>
                </a:lnTo>
                <a:lnTo>
                  <a:pt x="202" y="356"/>
                </a:lnTo>
                <a:lnTo>
                  <a:pt x="202" y="35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10" y="358"/>
                </a:lnTo>
                <a:lnTo>
                  <a:pt x="210" y="358"/>
                </a:lnTo>
                <a:lnTo>
                  <a:pt x="218" y="358"/>
                </a:lnTo>
                <a:lnTo>
                  <a:pt x="218" y="358"/>
                </a:lnTo>
                <a:lnTo>
                  <a:pt x="219" y="358"/>
                </a:lnTo>
                <a:lnTo>
                  <a:pt x="219" y="358"/>
                </a:lnTo>
                <a:lnTo>
                  <a:pt x="214" y="358"/>
                </a:lnTo>
                <a:lnTo>
                  <a:pt x="214" y="358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203" y="334"/>
                </a:moveTo>
                <a:lnTo>
                  <a:pt x="203" y="334"/>
                </a:lnTo>
                <a:lnTo>
                  <a:pt x="203" y="334"/>
                </a:lnTo>
                <a:lnTo>
                  <a:pt x="203" y="334"/>
                </a:lnTo>
                <a:lnTo>
                  <a:pt x="200" y="339"/>
                </a:lnTo>
                <a:lnTo>
                  <a:pt x="200" y="339"/>
                </a:lnTo>
                <a:lnTo>
                  <a:pt x="200" y="339"/>
                </a:lnTo>
                <a:lnTo>
                  <a:pt x="200" y="339"/>
                </a:lnTo>
                <a:lnTo>
                  <a:pt x="203" y="337"/>
                </a:lnTo>
                <a:lnTo>
                  <a:pt x="203" y="337"/>
                </a:lnTo>
                <a:lnTo>
                  <a:pt x="203" y="334"/>
                </a:lnTo>
                <a:lnTo>
                  <a:pt x="203" y="334"/>
                </a:lnTo>
                <a:close/>
                <a:moveTo>
                  <a:pt x="194" y="336"/>
                </a:moveTo>
                <a:lnTo>
                  <a:pt x="194" y="336"/>
                </a:lnTo>
                <a:lnTo>
                  <a:pt x="192" y="339"/>
                </a:lnTo>
                <a:lnTo>
                  <a:pt x="192" y="339"/>
                </a:ln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94" y="339"/>
                </a:lnTo>
                <a:lnTo>
                  <a:pt x="194" y="339"/>
                </a:lnTo>
                <a:lnTo>
                  <a:pt x="194" y="336"/>
                </a:lnTo>
                <a:lnTo>
                  <a:pt x="194" y="336"/>
                </a:lnTo>
                <a:close/>
                <a:moveTo>
                  <a:pt x="227" y="328"/>
                </a:moveTo>
                <a:lnTo>
                  <a:pt x="227" y="328"/>
                </a:lnTo>
                <a:lnTo>
                  <a:pt x="227" y="326"/>
                </a:lnTo>
                <a:lnTo>
                  <a:pt x="227" y="326"/>
                </a:lnTo>
                <a:lnTo>
                  <a:pt x="229" y="325"/>
                </a:lnTo>
                <a:lnTo>
                  <a:pt x="227" y="323"/>
                </a:lnTo>
                <a:lnTo>
                  <a:pt x="227" y="323"/>
                </a:lnTo>
                <a:lnTo>
                  <a:pt x="225" y="326"/>
                </a:lnTo>
                <a:lnTo>
                  <a:pt x="225" y="326"/>
                </a:lnTo>
                <a:lnTo>
                  <a:pt x="227" y="328"/>
                </a:lnTo>
                <a:lnTo>
                  <a:pt x="227" y="328"/>
                </a:lnTo>
                <a:close/>
                <a:moveTo>
                  <a:pt x="222" y="328"/>
                </a:moveTo>
                <a:lnTo>
                  <a:pt x="222" y="328"/>
                </a:lnTo>
                <a:lnTo>
                  <a:pt x="221" y="325"/>
                </a:lnTo>
                <a:lnTo>
                  <a:pt x="221" y="325"/>
                </a:lnTo>
                <a:lnTo>
                  <a:pt x="221" y="328"/>
                </a:lnTo>
                <a:lnTo>
                  <a:pt x="221" y="329"/>
                </a:lnTo>
                <a:lnTo>
                  <a:pt x="221" y="329"/>
                </a:lnTo>
                <a:lnTo>
                  <a:pt x="222" y="328"/>
                </a:lnTo>
                <a:lnTo>
                  <a:pt x="222" y="328"/>
                </a:lnTo>
                <a:close/>
                <a:moveTo>
                  <a:pt x="221" y="358"/>
                </a:moveTo>
                <a:lnTo>
                  <a:pt x="221" y="358"/>
                </a:lnTo>
                <a:lnTo>
                  <a:pt x="227" y="358"/>
                </a:lnTo>
                <a:lnTo>
                  <a:pt x="227" y="358"/>
                </a:lnTo>
                <a:lnTo>
                  <a:pt x="227" y="356"/>
                </a:lnTo>
                <a:lnTo>
                  <a:pt x="227" y="356"/>
                </a:lnTo>
                <a:lnTo>
                  <a:pt x="221" y="358"/>
                </a:lnTo>
                <a:lnTo>
                  <a:pt x="221" y="358"/>
                </a:lnTo>
                <a:close/>
                <a:moveTo>
                  <a:pt x="240" y="344"/>
                </a:moveTo>
                <a:lnTo>
                  <a:pt x="240" y="344"/>
                </a:lnTo>
                <a:lnTo>
                  <a:pt x="238" y="340"/>
                </a:lnTo>
                <a:lnTo>
                  <a:pt x="236" y="337"/>
                </a:lnTo>
                <a:lnTo>
                  <a:pt x="236" y="337"/>
                </a:lnTo>
                <a:lnTo>
                  <a:pt x="236" y="339"/>
                </a:lnTo>
                <a:lnTo>
                  <a:pt x="236" y="339"/>
                </a:lnTo>
                <a:lnTo>
                  <a:pt x="240" y="344"/>
                </a:lnTo>
                <a:lnTo>
                  <a:pt x="240" y="344"/>
                </a:lnTo>
                <a:close/>
                <a:moveTo>
                  <a:pt x="216" y="334"/>
                </a:moveTo>
                <a:lnTo>
                  <a:pt x="216" y="334"/>
                </a:lnTo>
                <a:lnTo>
                  <a:pt x="219" y="331"/>
                </a:lnTo>
                <a:lnTo>
                  <a:pt x="219" y="331"/>
                </a:lnTo>
                <a:lnTo>
                  <a:pt x="218" y="331"/>
                </a:lnTo>
                <a:lnTo>
                  <a:pt x="218" y="331"/>
                </a:lnTo>
                <a:lnTo>
                  <a:pt x="216" y="334"/>
                </a:lnTo>
                <a:lnTo>
                  <a:pt x="216" y="334"/>
                </a:lnTo>
                <a:close/>
                <a:moveTo>
                  <a:pt x="183" y="340"/>
                </a:moveTo>
                <a:lnTo>
                  <a:pt x="183" y="340"/>
                </a:lnTo>
                <a:lnTo>
                  <a:pt x="184" y="339"/>
                </a:lnTo>
                <a:lnTo>
                  <a:pt x="184" y="339"/>
                </a:lnTo>
                <a:lnTo>
                  <a:pt x="180" y="340"/>
                </a:lnTo>
                <a:lnTo>
                  <a:pt x="180" y="340"/>
                </a:lnTo>
                <a:lnTo>
                  <a:pt x="183" y="340"/>
                </a:lnTo>
                <a:lnTo>
                  <a:pt x="183" y="340"/>
                </a:lnTo>
                <a:close/>
                <a:moveTo>
                  <a:pt x="229" y="329"/>
                </a:moveTo>
                <a:lnTo>
                  <a:pt x="229" y="329"/>
                </a:lnTo>
                <a:lnTo>
                  <a:pt x="230" y="331"/>
                </a:lnTo>
                <a:lnTo>
                  <a:pt x="230" y="331"/>
                </a:lnTo>
                <a:lnTo>
                  <a:pt x="230" y="331"/>
                </a:lnTo>
                <a:lnTo>
                  <a:pt x="230" y="331"/>
                </a:lnTo>
                <a:lnTo>
                  <a:pt x="229" y="328"/>
                </a:lnTo>
                <a:lnTo>
                  <a:pt x="229" y="328"/>
                </a:lnTo>
                <a:lnTo>
                  <a:pt x="229" y="329"/>
                </a:lnTo>
                <a:lnTo>
                  <a:pt x="229" y="329"/>
                </a:lnTo>
                <a:close/>
                <a:moveTo>
                  <a:pt x="178" y="333"/>
                </a:moveTo>
                <a:lnTo>
                  <a:pt x="178" y="333"/>
                </a:lnTo>
                <a:lnTo>
                  <a:pt x="173" y="334"/>
                </a:lnTo>
                <a:lnTo>
                  <a:pt x="173" y="334"/>
                </a:lnTo>
                <a:lnTo>
                  <a:pt x="178" y="333"/>
                </a:lnTo>
                <a:lnTo>
                  <a:pt x="178" y="333"/>
                </a:lnTo>
                <a:close/>
                <a:moveTo>
                  <a:pt x="221" y="361"/>
                </a:moveTo>
                <a:lnTo>
                  <a:pt x="221" y="361"/>
                </a:lnTo>
                <a:lnTo>
                  <a:pt x="219" y="362"/>
                </a:lnTo>
                <a:lnTo>
                  <a:pt x="219" y="362"/>
                </a:lnTo>
                <a:lnTo>
                  <a:pt x="221" y="362"/>
                </a:lnTo>
                <a:lnTo>
                  <a:pt x="221" y="362"/>
                </a:lnTo>
                <a:lnTo>
                  <a:pt x="221" y="361"/>
                </a:lnTo>
                <a:lnTo>
                  <a:pt x="221" y="361"/>
                </a:lnTo>
                <a:close/>
                <a:moveTo>
                  <a:pt x="225" y="333"/>
                </a:moveTo>
                <a:lnTo>
                  <a:pt x="225" y="333"/>
                </a:lnTo>
                <a:lnTo>
                  <a:pt x="229" y="333"/>
                </a:lnTo>
                <a:lnTo>
                  <a:pt x="229" y="333"/>
                </a:lnTo>
                <a:lnTo>
                  <a:pt x="227" y="331"/>
                </a:lnTo>
                <a:lnTo>
                  <a:pt x="227" y="331"/>
                </a:lnTo>
                <a:lnTo>
                  <a:pt x="225" y="333"/>
                </a:lnTo>
                <a:lnTo>
                  <a:pt x="225" y="333"/>
                </a:lnTo>
                <a:close/>
                <a:moveTo>
                  <a:pt x="229" y="351"/>
                </a:moveTo>
                <a:lnTo>
                  <a:pt x="229" y="351"/>
                </a:lnTo>
                <a:lnTo>
                  <a:pt x="227" y="351"/>
                </a:lnTo>
                <a:lnTo>
                  <a:pt x="227" y="351"/>
                </a:lnTo>
                <a:lnTo>
                  <a:pt x="227" y="353"/>
                </a:lnTo>
                <a:lnTo>
                  <a:pt x="227" y="353"/>
                </a:lnTo>
                <a:lnTo>
                  <a:pt x="229" y="351"/>
                </a:lnTo>
                <a:lnTo>
                  <a:pt x="229" y="351"/>
                </a:lnTo>
                <a:lnTo>
                  <a:pt x="229" y="351"/>
                </a:lnTo>
                <a:close/>
                <a:moveTo>
                  <a:pt x="200" y="127"/>
                </a:moveTo>
                <a:lnTo>
                  <a:pt x="200" y="127"/>
                </a:lnTo>
                <a:lnTo>
                  <a:pt x="202" y="126"/>
                </a:lnTo>
                <a:lnTo>
                  <a:pt x="202" y="124"/>
                </a:lnTo>
                <a:lnTo>
                  <a:pt x="202" y="124"/>
                </a:lnTo>
                <a:lnTo>
                  <a:pt x="200" y="127"/>
                </a:lnTo>
                <a:lnTo>
                  <a:pt x="200" y="127"/>
                </a:lnTo>
                <a:close/>
                <a:moveTo>
                  <a:pt x="229" y="358"/>
                </a:moveTo>
                <a:lnTo>
                  <a:pt x="229" y="358"/>
                </a:lnTo>
                <a:lnTo>
                  <a:pt x="229" y="355"/>
                </a:lnTo>
                <a:lnTo>
                  <a:pt x="229" y="355"/>
                </a:lnTo>
                <a:lnTo>
                  <a:pt x="229" y="356"/>
                </a:lnTo>
                <a:lnTo>
                  <a:pt x="229" y="358"/>
                </a:lnTo>
                <a:lnTo>
                  <a:pt x="229" y="358"/>
                </a:lnTo>
                <a:close/>
                <a:moveTo>
                  <a:pt x="233" y="359"/>
                </a:moveTo>
                <a:lnTo>
                  <a:pt x="233" y="359"/>
                </a:lnTo>
                <a:lnTo>
                  <a:pt x="233" y="359"/>
                </a:lnTo>
                <a:lnTo>
                  <a:pt x="233" y="359"/>
                </a:lnTo>
                <a:lnTo>
                  <a:pt x="233" y="358"/>
                </a:lnTo>
                <a:lnTo>
                  <a:pt x="233" y="358"/>
                </a:lnTo>
                <a:lnTo>
                  <a:pt x="233" y="358"/>
                </a:lnTo>
                <a:lnTo>
                  <a:pt x="233" y="358"/>
                </a:lnTo>
                <a:lnTo>
                  <a:pt x="233" y="358"/>
                </a:lnTo>
                <a:lnTo>
                  <a:pt x="233" y="358"/>
                </a:lnTo>
                <a:lnTo>
                  <a:pt x="233" y="359"/>
                </a:lnTo>
                <a:lnTo>
                  <a:pt x="233" y="359"/>
                </a:lnTo>
                <a:close/>
                <a:moveTo>
                  <a:pt x="224" y="370"/>
                </a:move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close/>
                <a:moveTo>
                  <a:pt x="227" y="418"/>
                </a:moveTo>
                <a:lnTo>
                  <a:pt x="227" y="418"/>
                </a:lnTo>
                <a:lnTo>
                  <a:pt x="227" y="418"/>
                </a:lnTo>
                <a:lnTo>
                  <a:pt x="227" y="418"/>
                </a:lnTo>
                <a:lnTo>
                  <a:pt x="227" y="419"/>
                </a:lnTo>
                <a:lnTo>
                  <a:pt x="227" y="419"/>
                </a:lnTo>
                <a:lnTo>
                  <a:pt x="227" y="419"/>
                </a:lnTo>
                <a:lnTo>
                  <a:pt x="227" y="419"/>
                </a:lnTo>
                <a:lnTo>
                  <a:pt x="227" y="418"/>
                </a:lnTo>
                <a:lnTo>
                  <a:pt x="227" y="4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8" name="Freeform 195"/>
          <p:cNvSpPr/>
          <p:nvPr/>
        </p:nvSpPr>
        <p:spPr bwMode="auto">
          <a:xfrm>
            <a:off x="7859800" y="5860060"/>
            <a:ext cx="242062" cy="492769"/>
          </a:xfrm>
          <a:custGeom>
            <a:gdLst>
              <a:gd fmla="*/ 7 w 112" name="T0"/>
              <a:gd fmla="*/ 99 h 228" name="T1"/>
              <a:gd fmla="*/ 0 w 112" name="T2"/>
              <a:gd fmla="*/ 102 h 228" name="T3"/>
              <a:gd fmla="*/ 52 w 112" name="T4"/>
              <a:gd fmla="*/ 41 h 228" name="T5"/>
              <a:gd fmla="*/ 64 w 112" name="T6"/>
              <a:gd fmla="*/ 30 h 228" name="T7"/>
              <a:gd fmla="*/ 7 w 112" name="T8"/>
              <a:gd fmla="*/ 71 h 228" name="T9"/>
              <a:gd fmla="*/ 7 w 112" name="T10"/>
              <a:gd fmla="*/ 63 h 228" name="T11"/>
              <a:gd fmla="*/ 59 w 112" name="T12"/>
              <a:gd fmla="*/ 8 h 228" name="T13"/>
              <a:gd fmla="*/ 12 w 112" name="T14"/>
              <a:gd fmla="*/ 41 h 228" name="T15"/>
              <a:gd fmla="*/ 4 w 112" name="T16"/>
              <a:gd fmla="*/ 41 h 228" name="T17"/>
              <a:gd fmla="*/ 48 w 112" name="T18"/>
              <a:gd fmla="*/ 0 h 228" name="T19"/>
              <a:gd fmla="*/ 52 w 112" name="T20"/>
              <a:gd fmla="*/ 4 h 228" name="T21"/>
              <a:gd fmla="*/ 34 w 112" name="T22"/>
              <a:gd fmla="*/ 14 h 228" name="T23"/>
              <a:gd fmla="*/ 7 w 112" name="T24"/>
              <a:gd fmla="*/ 41 h 228" name="T25"/>
              <a:gd fmla="*/ 64 w 112" name="T26"/>
              <a:gd fmla="*/ 3 h 228" name="T27"/>
              <a:gd fmla="*/ 67 w 112" name="T28"/>
              <a:gd fmla="*/ 6 h 228" name="T29"/>
              <a:gd fmla="*/ 9 w 112" name="T30"/>
              <a:gd fmla="*/ 66 h 228" name="T31"/>
              <a:gd fmla="*/ 42 w 112" name="T32"/>
              <a:gd fmla="*/ 42 h 228" name="T33"/>
              <a:gd fmla="*/ 78 w 112" name="T34"/>
              <a:gd fmla="*/ 19 h 228" name="T35"/>
              <a:gd fmla="*/ 44 w 112" name="T36"/>
              <a:gd fmla="*/ 53 h 228" name="T37"/>
              <a:gd fmla="*/ 6 w 112" name="T38"/>
              <a:gd fmla="*/ 98 h 228" name="T39"/>
              <a:gd fmla="*/ 86 w 112" name="T40"/>
              <a:gd fmla="*/ 31 h 228" name="T41"/>
              <a:gd fmla="*/ 71 w 112" name="T42"/>
              <a:gd fmla="*/ 50 h 228" name="T43"/>
              <a:gd fmla="*/ 9 w 112" name="T44"/>
              <a:gd fmla="*/ 124 h 228" name="T45"/>
              <a:gd fmla="*/ 78 w 112" name="T46"/>
              <a:gd fmla="*/ 60 h 228" name="T47"/>
              <a:gd fmla="*/ 80 w 112" name="T48"/>
              <a:gd fmla="*/ 61 h 228" name="T49"/>
              <a:gd fmla="*/ 14 w 112" name="T50"/>
              <a:gd fmla="*/ 148 h 228" name="T51"/>
              <a:gd fmla="*/ 59 w 112" name="T52"/>
              <a:gd fmla="*/ 107 h 228" name="T53"/>
              <a:gd fmla="*/ 80 w 112" name="T54"/>
              <a:gd fmla="*/ 93 h 228" name="T55"/>
              <a:gd fmla="*/ 33 w 112" name="T56"/>
              <a:gd fmla="*/ 161 h 228" name="T57"/>
              <a:gd fmla="*/ 34 w 112" name="T58"/>
              <a:gd fmla="*/ 167 h 228" name="T59"/>
              <a:gd fmla="*/ 83 w 112" name="T60"/>
              <a:gd fmla="*/ 123 h 228" name="T61"/>
              <a:gd fmla="*/ 42 w 112" name="T62"/>
              <a:gd fmla="*/ 184 h 228" name="T63"/>
              <a:gd fmla="*/ 47 w 112" name="T64"/>
              <a:gd fmla="*/ 183 h 228" name="T65"/>
              <a:gd fmla="*/ 82 w 112" name="T66"/>
              <a:gd fmla="*/ 151 h 228" name="T67"/>
              <a:gd fmla="*/ 82 w 112" name="T68"/>
              <a:gd fmla="*/ 159 h 228" name="T69"/>
              <a:gd fmla="*/ 61 w 112" name="T70"/>
              <a:gd fmla="*/ 202 h 228" name="T71"/>
              <a:gd fmla="*/ 96 w 112" name="T72"/>
              <a:gd fmla="*/ 175 h 228" name="T73"/>
              <a:gd fmla="*/ 102 w 112" name="T74"/>
              <a:gd fmla="*/ 180 h 228" name="T75"/>
              <a:gd fmla="*/ 89 w 112" name="T76"/>
              <a:gd fmla="*/ 217 h 228" name="T77"/>
              <a:gd fmla="*/ 107 w 112" name="T78"/>
              <a:gd fmla="*/ 205 h 228" name="T79"/>
              <a:gd fmla="*/ 108 w 112" name="T80"/>
              <a:gd fmla="*/ 217 h 228" name="T81"/>
              <a:gd fmla="*/ 102 w 112" name="T82"/>
              <a:gd fmla="*/ 227 h 228" name="T83"/>
              <a:gd fmla="*/ 108 w 112" name="T84"/>
              <a:gd fmla="*/ 206 h 228" name="T85"/>
              <a:gd fmla="*/ 89 w 112" name="T86"/>
              <a:gd fmla="*/ 221 h 228" name="T87"/>
              <a:gd fmla="*/ 89 w 112" name="T88"/>
              <a:gd fmla="*/ 205 h 228" name="T89"/>
              <a:gd fmla="*/ 99 w 112" name="T90"/>
              <a:gd fmla="*/ 176 h 228" name="T91"/>
              <a:gd fmla="*/ 61 w 112" name="T92"/>
              <a:gd fmla="*/ 205 h 228" name="T93"/>
              <a:gd fmla="*/ 77 w 112" name="T94"/>
              <a:gd fmla="*/ 162 h 228" name="T95"/>
              <a:gd fmla="*/ 63 w 112" name="T96"/>
              <a:gd fmla="*/ 172 h 228" name="T97"/>
              <a:gd fmla="*/ 37 w 112" name="T98"/>
              <a:gd fmla="*/ 192 h 228" name="T99"/>
              <a:gd fmla="*/ 63 w 112" name="T100"/>
              <a:gd fmla="*/ 150 h 228" name="T101"/>
              <a:gd fmla="*/ 52 w 112" name="T102"/>
              <a:gd fmla="*/ 156 h 228" name="T103"/>
              <a:gd fmla="*/ 28 w 112" name="T104"/>
              <a:gd fmla="*/ 172 h 228" name="T105"/>
              <a:gd fmla="*/ 42 w 112" name="T106"/>
              <a:gd fmla="*/ 142 h 228" name="T107"/>
              <a:gd fmla="*/ 44 w 112" name="T108"/>
              <a:gd fmla="*/ 124 h 228" name="T109"/>
              <a:gd fmla="*/ 11 w 112" name="T110"/>
              <a:gd fmla="*/ 151 h 228" name="T111"/>
              <a:gd fmla="*/ 39 w 112" name="T112"/>
              <a:gd fmla="*/ 107 h 228" name="T113"/>
              <a:gd fmla="*/ 33 w 112" name="T114"/>
              <a:gd fmla="*/ 105 h 228" name="T115"/>
              <a:gd fmla="*/ 3 w 112" name="T116"/>
              <a:gd fmla="*/ 131 h 228" name="T117"/>
              <a:gd fmla="*/ 36 w 112" name="T118"/>
              <a:gd fmla="*/ 85 h 228" name="T119"/>
              <a:gd fmla="*/ 69 w 112" name="T120"/>
              <a:gd fmla="*/ 47 h 228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228" w="112">
                <a:moveTo>
                  <a:pt x="69" y="47"/>
                </a:moveTo>
                <a:lnTo>
                  <a:pt x="69" y="47"/>
                </a:lnTo>
                <a:lnTo>
                  <a:pt x="67" y="49"/>
                </a:lnTo>
                <a:lnTo>
                  <a:pt x="67" y="49"/>
                </a:lnTo>
                <a:lnTo>
                  <a:pt x="42" y="69"/>
                </a:lnTo>
                <a:lnTo>
                  <a:pt x="17" y="91"/>
                </a:lnTo>
                <a:lnTo>
                  <a:pt x="17" y="91"/>
                </a:lnTo>
                <a:lnTo>
                  <a:pt x="7" y="99"/>
                </a:lnTo>
                <a:lnTo>
                  <a:pt x="7" y="99"/>
                </a:lnTo>
                <a:lnTo>
                  <a:pt x="3" y="102"/>
                </a:lnTo>
                <a:lnTo>
                  <a:pt x="3" y="102"/>
                </a:lnTo>
                <a:lnTo>
                  <a:pt x="1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2"/>
                </a:lnTo>
                <a:lnTo>
                  <a:pt x="0" y="102"/>
                </a:lnTo>
                <a:lnTo>
                  <a:pt x="0" y="101"/>
                </a:lnTo>
                <a:lnTo>
                  <a:pt x="0" y="101"/>
                </a:lnTo>
                <a:lnTo>
                  <a:pt x="3" y="96"/>
                </a:lnTo>
                <a:lnTo>
                  <a:pt x="3" y="96"/>
                </a:lnTo>
                <a:lnTo>
                  <a:pt x="20" y="75"/>
                </a:lnTo>
                <a:lnTo>
                  <a:pt x="20" y="75"/>
                </a:lnTo>
                <a:lnTo>
                  <a:pt x="36" y="58"/>
                </a:lnTo>
                <a:lnTo>
                  <a:pt x="52" y="41"/>
                </a:lnTo>
                <a:lnTo>
                  <a:pt x="52" y="41"/>
                </a:lnTo>
                <a:lnTo>
                  <a:pt x="64" y="30"/>
                </a:lnTo>
                <a:lnTo>
                  <a:pt x="64" y="30"/>
                </a:lnTo>
                <a:lnTo>
                  <a:pt x="66" y="28"/>
                </a:lnTo>
                <a:lnTo>
                  <a:pt x="66" y="28"/>
                </a:lnTo>
                <a:lnTo>
                  <a:pt x="66" y="28"/>
                </a:lnTo>
                <a:lnTo>
                  <a:pt x="66" y="28"/>
                </a:lnTo>
                <a:lnTo>
                  <a:pt x="64" y="30"/>
                </a:lnTo>
                <a:lnTo>
                  <a:pt x="64" y="30"/>
                </a:lnTo>
                <a:lnTo>
                  <a:pt x="42" y="45"/>
                </a:lnTo>
                <a:lnTo>
                  <a:pt x="20" y="63"/>
                </a:lnTo>
                <a:lnTo>
                  <a:pt x="20" y="63"/>
                </a:lnTo>
                <a:lnTo>
                  <a:pt x="11" y="69"/>
                </a:lnTo>
                <a:lnTo>
                  <a:pt x="11" y="69"/>
                </a:lnTo>
                <a:lnTo>
                  <a:pt x="7" y="71"/>
                </a:lnTo>
                <a:lnTo>
                  <a:pt x="7" y="71"/>
                </a:lnTo>
                <a:lnTo>
                  <a:pt x="6" y="72"/>
                </a:lnTo>
                <a:lnTo>
                  <a:pt x="6" y="72"/>
                </a:lnTo>
                <a:lnTo>
                  <a:pt x="4" y="71"/>
                </a:lnTo>
                <a:lnTo>
                  <a:pt x="4" y="69"/>
                </a:lnTo>
                <a:lnTo>
                  <a:pt x="4" y="69"/>
                </a:lnTo>
                <a:lnTo>
                  <a:pt x="4" y="68"/>
                </a:lnTo>
                <a:lnTo>
                  <a:pt x="4" y="68"/>
                </a:lnTo>
                <a:lnTo>
                  <a:pt x="7" y="63"/>
                </a:lnTo>
                <a:lnTo>
                  <a:pt x="7" y="63"/>
                </a:lnTo>
                <a:lnTo>
                  <a:pt x="28" y="38"/>
                </a:lnTo>
                <a:lnTo>
                  <a:pt x="28" y="38"/>
                </a:lnTo>
                <a:lnTo>
                  <a:pt x="44" y="23"/>
                </a:lnTo>
                <a:lnTo>
                  <a:pt x="59" y="9"/>
                </a:lnTo>
                <a:lnTo>
                  <a:pt x="59" y="9"/>
                </a:lnTo>
                <a:lnTo>
                  <a:pt x="59" y="8"/>
                </a:lnTo>
                <a:lnTo>
                  <a:pt x="59" y="8"/>
                </a:lnTo>
                <a:lnTo>
                  <a:pt x="59" y="9"/>
                </a:lnTo>
                <a:lnTo>
                  <a:pt x="59" y="9"/>
                </a:lnTo>
                <a:lnTo>
                  <a:pt x="50" y="14"/>
                </a:lnTo>
                <a:lnTo>
                  <a:pt x="50" y="14"/>
                </a:lnTo>
                <a:lnTo>
                  <a:pt x="23" y="34"/>
                </a:lnTo>
                <a:lnTo>
                  <a:pt x="23" y="34"/>
                </a:lnTo>
                <a:lnTo>
                  <a:pt x="12" y="41"/>
                </a:lnTo>
                <a:lnTo>
                  <a:pt x="12" y="41"/>
                </a:lnTo>
                <a:lnTo>
                  <a:pt x="7" y="45"/>
                </a:lnTo>
                <a:lnTo>
                  <a:pt x="7" y="45"/>
                </a:lnTo>
                <a:lnTo>
                  <a:pt x="6" y="45"/>
                </a:lnTo>
                <a:lnTo>
                  <a:pt x="6" y="45"/>
                </a:lnTo>
                <a:lnTo>
                  <a:pt x="3" y="45"/>
                </a:lnTo>
                <a:lnTo>
                  <a:pt x="3" y="44"/>
                </a:lnTo>
                <a:lnTo>
                  <a:pt x="3" y="44"/>
                </a:lnTo>
                <a:lnTo>
                  <a:pt x="4" y="41"/>
                </a:lnTo>
                <a:lnTo>
                  <a:pt x="4" y="41"/>
                </a:lnTo>
                <a:lnTo>
                  <a:pt x="15" y="28"/>
                </a:lnTo>
                <a:lnTo>
                  <a:pt x="15" y="28"/>
                </a:lnTo>
                <a:lnTo>
                  <a:pt x="30" y="14"/>
                </a:lnTo>
                <a:lnTo>
                  <a:pt x="45" y="3"/>
                </a:lnTo>
                <a:lnTo>
                  <a:pt x="45" y="3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2" y="0"/>
                </a:lnTo>
                <a:lnTo>
                  <a:pt x="52" y="1"/>
                </a:lnTo>
                <a:lnTo>
                  <a:pt x="52" y="1"/>
                </a:lnTo>
                <a:lnTo>
                  <a:pt x="52" y="3"/>
                </a:lnTo>
                <a:lnTo>
                  <a:pt x="52" y="4"/>
                </a:lnTo>
                <a:lnTo>
                  <a:pt x="52" y="4"/>
                </a:lnTo>
                <a:lnTo>
                  <a:pt x="50" y="4"/>
                </a:lnTo>
                <a:lnTo>
                  <a:pt x="50" y="4"/>
                </a:lnTo>
                <a:lnTo>
                  <a:pt x="48" y="4"/>
                </a:lnTo>
                <a:lnTo>
                  <a:pt x="48" y="4"/>
                </a:lnTo>
                <a:lnTo>
                  <a:pt x="44" y="8"/>
                </a:lnTo>
                <a:lnTo>
                  <a:pt x="44" y="8"/>
                </a:lnTo>
                <a:lnTo>
                  <a:pt x="34" y="14"/>
                </a:lnTo>
                <a:lnTo>
                  <a:pt x="34" y="14"/>
                </a:lnTo>
                <a:lnTo>
                  <a:pt x="25" y="22"/>
                </a:lnTo>
                <a:lnTo>
                  <a:pt x="15" y="31"/>
                </a:lnTo>
                <a:lnTo>
                  <a:pt x="15" y="31"/>
                </a:lnTo>
                <a:lnTo>
                  <a:pt x="7" y="41"/>
                </a:lnTo>
                <a:lnTo>
                  <a:pt x="7" y="41"/>
                </a:lnTo>
                <a:lnTo>
                  <a:pt x="7" y="42"/>
                </a:lnTo>
                <a:lnTo>
                  <a:pt x="7" y="42"/>
                </a:lnTo>
                <a:lnTo>
                  <a:pt x="7" y="41"/>
                </a:lnTo>
                <a:lnTo>
                  <a:pt x="7" y="41"/>
                </a:lnTo>
                <a:lnTo>
                  <a:pt x="14" y="38"/>
                </a:lnTo>
                <a:lnTo>
                  <a:pt x="14" y="38"/>
                </a:lnTo>
                <a:lnTo>
                  <a:pt x="30" y="25"/>
                </a:lnTo>
                <a:lnTo>
                  <a:pt x="30" y="25"/>
                </a:lnTo>
                <a:lnTo>
                  <a:pt x="56" y="8"/>
                </a:lnTo>
                <a:lnTo>
                  <a:pt x="56" y="8"/>
                </a:lnTo>
                <a:lnTo>
                  <a:pt x="64" y="3"/>
                </a:lnTo>
                <a:lnTo>
                  <a:pt x="64" y="3"/>
                </a:lnTo>
                <a:lnTo>
                  <a:pt x="66" y="1"/>
                </a:lnTo>
                <a:lnTo>
                  <a:pt x="66" y="1"/>
                </a:lnTo>
                <a:lnTo>
                  <a:pt x="67" y="3"/>
                </a:lnTo>
                <a:lnTo>
                  <a:pt x="67" y="3"/>
                </a:lnTo>
                <a:lnTo>
                  <a:pt x="67" y="4"/>
                </a:lnTo>
                <a:lnTo>
                  <a:pt x="67" y="4"/>
                </a:lnTo>
                <a:lnTo>
                  <a:pt x="67" y="6"/>
                </a:lnTo>
                <a:lnTo>
                  <a:pt x="67" y="6"/>
                </a:lnTo>
                <a:lnTo>
                  <a:pt x="63" y="9"/>
                </a:lnTo>
                <a:lnTo>
                  <a:pt x="63" y="9"/>
                </a:lnTo>
                <a:lnTo>
                  <a:pt x="50" y="20"/>
                </a:lnTo>
                <a:lnTo>
                  <a:pt x="37" y="31"/>
                </a:lnTo>
                <a:lnTo>
                  <a:pt x="17" y="56"/>
                </a:lnTo>
                <a:lnTo>
                  <a:pt x="17" y="56"/>
                </a:lnTo>
                <a:lnTo>
                  <a:pt x="9" y="66"/>
                </a:lnTo>
                <a:lnTo>
                  <a:pt x="9" y="66"/>
                </a:lnTo>
                <a:lnTo>
                  <a:pt x="7" y="69"/>
                </a:lnTo>
                <a:lnTo>
                  <a:pt x="7" y="69"/>
                </a:lnTo>
                <a:lnTo>
                  <a:pt x="9" y="68"/>
                </a:lnTo>
                <a:lnTo>
                  <a:pt x="9" y="68"/>
                </a:lnTo>
                <a:lnTo>
                  <a:pt x="17" y="61"/>
                </a:lnTo>
                <a:lnTo>
                  <a:pt x="17" y="61"/>
                </a:lnTo>
                <a:lnTo>
                  <a:pt x="42" y="42"/>
                </a:lnTo>
                <a:lnTo>
                  <a:pt x="42" y="42"/>
                </a:lnTo>
                <a:lnTo>
                  <a:pt x="69" y="23"/>
                </a:lnTo>
                <a:lnTo>
                  <a:pt x="69" y="23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5" y="19"/>
                </a:lnTo>
                <a:lnTo>
                  <a:pt x="78" y="19"/>
                </a:lnTo>
                <a:lnTo>
                  <a:pt x="78" y="19"/>
                </a:lnTo>
                <a:lnTo>
                  <a:pt x="78" y="20"/>
                </a:lnTo>
                <a:lnTo>
                  <a:pt x="78" y="20"/>
                </a:lnTo>
                <a:lnTo>
                  <a:pt x="77" y="22"/>
                </a:lnTo>
                <a:lnTo>
                  <a:pt x="77" y="22"/>
                </a:lnTo>
                <a:lnTo>
                  <a:pt x="74" y="25"/>
                </a:lnTo>
                <a:lnTo>
                  <a:pt x="74" y="25"/>
                </a:lnTo>
                <a:lnTo>
                  <a:pt x="44" y="53"/>
                </a:lnTo>
                <a:lnTo>
                  <a:pt x="17" y="83"/>
                </a:lnTo>
                <a:lnTo>
                  <a:pt x="17" y="83"/>
                </a:lnTo>
                <a:lnTo>
                  <a:pt x="4" y="98"/>
                </a:lnTo>
                <a:lnTo>
                  <a:pt x="4" y="98"/>
                </a:lnTo>
                <a:lnTo>
                  <a:pt x="4" y="99"/>
                </a:lnTo>
                <a:lnTo>
                  <a:pt x="4" y="99"/>
                </a:lnTo>
                <a:lnTo>
                  <a:pt x="6" y="98"/>
                </a:lnTo>
                <a:lnTo>
                  <a:pt x="6" y="98"/>
                </a:lnTo>
                <a:lnTo>
                  <a:pt x="18" y="86"/>
                </a:lnTo>
                <a:lnTo>
                  <a:pt x="18" y="86"/>
                </a:lnTo>
                <a:lnTo>
                  <a:pt x="44" y="64"/>
                </a:lnTo>
                <a:lnTo>
                  <a:pt x="71" y="44"/>
                </a:lnTo>
                <a:lnTo>
                  <a:pt x="71" y="44"/>
                </a:lnTo>
                <a:lnTo>
                  <a:pt x="86" y="33"/>
                </a:lnTo>
                <a:lnTo>
                  <a:pt x="86" y="33"/>
                </a:lnTo>
                <a:lnTo>
                  <a:pt x="86" y="31"/>
                </a:lnTo>
                <a:lnTo>
                  <a:pt x="86" y="31"/>
                </a:lnTo>
                <a:lnTo>
                  <a:pt x="88" y="33"/>
                </a:lnTo>
                <a:lnTo>
                  <a:pt x="88" y="33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71" y="50"/>
                </a:lnTo>
                <a:lnTo>
                  <a:pt x="55" y="66"/>
                </a:lnTo>
                <a:lnTo>
                  <a:pt x="41" y="83"/>
                </a:lnTo>
                <a:lnTo>
                  <a:pt x="26" y="101"/>
                </a:lnTo>
                <a:lnTo>
                  <a:pt x="26" y="101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34" y="99"/>
                </a:lnTo>
                <a:lnTo>
                  <a:pt x="34" y="99"/>
                </a:lnTo>
                <a:lnTo>
                  <a:pt x="55" y="80"/>
                </a:lnTo>
                <a:lnTo>
                  <a:pt x="75" y="63"/>
                </a:lnTo>
                <a:lnTo>
                  <a:pt x="75" y="63"/>
                </a:lnTo>
                <a:lnTo>
                  <a:pt x="78" y="60"/>
                </a:lnTo>
                <a:lnTo>
                  <a:pt x="78" y="60"/>
                </a:lnTo>
                <a:lnTo>
                  <a:pt x="80" y="60"/>
                </a:lnTo>
                <a:lnTo>
                  <a:pt x="80" y="60"/>
                </a:lnTo>
                <a:lnTo>
                  <a:pt x="82" y="60"/>
                </a:lnTo>
                <a:lnTo>
                  <a:pt x="82" y="60"/>
                </a:lnTo>
                <a:lnTo>
                  <a:pt x="82" y="61"/>
                </a:lnTo>
                <a:lnTo>
                  <a:pt x="82" y="61"/>
                </a:lnTo>
                <a:lnTo>
                  <a:pt x="80" y="61"/>
                </a:lnTo>
                <a:lnTo>
                  <a:pt x="80" y="61"/>
                </a:lnTo>
                <a:lnTo>
                  <a:pt x="64" y="80"/>
                </a:lnTo>
                <a:lnTo>
                  <a:pt x="48" y="99"/>
                </a:lnTo>
                <a:lnTo>
                  <a:pt x="48" y="99"/>
                </a:lnTo>
                <a:lnTo>
                  <a:pt x="31" y="121"/>
                </a:lnTo>
                <a:lnTo>
                  <a:pt x="15" y="145"/>
                </a:lnTo>
                <a:lnTo>
                  <a:pt x="15" y="145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5" y="146"/>
                </a:lnTo>
                <a:lnTo>
                  <a:pt x="15" y="146"/>
                </a:lnTo>
                <a:lnTo>
                  <a:pt x="30" y="132"/>
                </a:lnTo>
                <a:lnTo>
                  <a:pt x="30" y="132"/>
                </a:lnTo>
                <a:lnTo>
                  <a:pt x="59" y="107"/>
                </a:lnTo>
                <a:lnTo>
                  <a:pt x="59" y="107"/>
                </a:lnTo>
                <a:lnTo>
                  <a:pt x="77" y="93"/>
                </a:lnTo>
                <a:lnTo>
                  <a:pt x="77" y="93"/>
                </a:lnTo>
                <a:lnTo>
                  <a:pt x="78" y="91"/>
                </a:lnTo>
                <a:lnTo>
                  <a:pt x="78" y="91"/>
                </a:lnTo>
                <a:lnTo>
                  <a:pt x="80" y="91"/>
                </a:lnTo>
                <a:lnTo>
                  <a:pt x="80" y="91"/>
                </a:lnTo>
                <a:lnTo>
                  <a:pt x="80" y="93"/>
                </a:lnTo>
                <a:lnTo>
                  <a:pt x="80" y="93"/>
                </a:lnTo>
                <a:lnTo>
                  <a:pt x="80" y="94"/>
                </a:lnTo>
                <a:lnTo>
                  <a:pt x="80" y="94"/>
                </a:lnTo>
                <a:lnTo>
                  <a:pt x="58" y="123"/>
                </a:lnTo>
                <a:lnTo>
                  <a:pt x="58" y="123"/>
                </a:lnTo>
                <a:lnTo>
                  <a:pt x="45" y="142"/>
                </a:lnTo>
                <a:lnTo>
                  <a:pt x="33" y="161"/>
                </a:lnTo>
                <a:lnTo>
                  <a:pt x="33" y="161"/>
                </a:lnTo>
                <a:lnTo>
                  <a:pt x="30" y="167"/>
                </a:lnTo>
                <a:lnTo>
                  <a:pt x="30" y="167"/>
                </a:lnTo>
                <a:lnTo>
                  <a:pt x="30" y="170"/>
                </a:lnTo>
                <a:lnTo>
                  <a:pt x="30" y="170"/>
                </a:lnTo>
                <a:lnTo>
                  <a:pt x="31" y="170"/>
                </a:lnTo>
                <a:lnTo>
                  <a:pt x="31" y="170"/>
                </a:lnTo>
                <a:lnTo>
                  <a:pt x="34" y="167"/>
                </a:lnTo>
                <a:lnTo>
                  <a:pt x="34" y="167"/>
                </a:lnTo>
                <a:lnTo>
                  <a:pt x="48" y="156"/>
                </a:lnTo>
                <a:lnTo>
                  <a:pt x="48" y="156"/>
                </a:lnTo>
                <a:lnTo>
                  <a:pt x="71" y="135"/>
                </a:lnTo>
                <a:lnTo>
                  <a:pt x="71" y="135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5" y="123"/>
                </a:lnTo>
                <a:lnTo>
                  <a:pt x="85" y="123"/>
                </a:lnTo>
                <a:lnTo>
                  <a:pt x="85" y="124"/>
                </a:lnTo>
                <a:lnTo>
                  <a:pt x="85" y="124"/>
                </a:lnTo>
                <a:lnTo>
                  <a:pt x="85" y="124"/>
                </a:lnTo>
                <a:lnTo>
                  <a:pt x="85" y="124"/>
                </a:lnTo>
                <a:lnTo>
                  <a:pt x="63" y="153"/>
                </a:lnTo>
                <a:lnTo>
                  <a:pt x="42" y="184"/>
                </a:lnTo>
                <a:lnTo>
                  <a:pt x="42" y="184"/>
                </a:lnTo>
                <a:lnTo>
                  <a:pt x="41" y="189"/>
                </a:lnTo>
                <a:lnTo>
                  <a:pt x="41" y="189"/>
                </a:lnTo>
                <a:lnTo>
                  <a:pt x="39" y="189"/>
                </a:lnTo>
                <a:lnTo>
                  <a:pt x="39" y="189"/>
                </a:lnTo>
                <a:lnTo>
                  <a:pt x="41" y="189"/>
                </a:lnTo>
                <a:lnTo>
                  <a:pt x="41" y="189"/>
                </a:lnTo>
                <a:lnTo>
                  <a:pt x="47" y="183"/>
                </a:lnTo>
                <a:lnTo>
                  <a:pt x="47" y="183"/>
                </a:lnTo>
                <a:lnTo>
                  <a:pt x="67" y="164"/>
                </a:lnTo>
                <a:lnTo>
                  <a:pt x="67" y="164"/>
                </a:lnTo>
                <a:lnTo>
                  <a:pt x="78" y="154"/>
                </a:lnTo>
                <a:lnTo>
                  <a:pt x="78" y="154"/>
                </a:lnTo>
                <a:lnTo>
                  <a:pt x="80" y="153"/>
                </a:lnTo>
                <a:lnTo>
                  <a:pt x="80" y="153"/>
                </a:lnTo>
                <a:lnTo>
                  <a:pt x="82" y="151"/>
                </a:lnTo>
                <a:lnTo>
                  <a:pt x="82" y="151"/>
                </a:lnTo>
                <a:lnTo>
                  <a:pt x="83" y="151"/>
                </a:lnTo>
                <a:lnTo>
                  <a:pt x="83" y="151"/>
                </a:lnTo>
                <a:lnTo>
                  <a:pt x="85" y="154"/>
                </a:lnTo>
                <a:lnTo>
                  <a:pt x="85" y="154"/>
                </a:lnTo>
                <a:lnTo>
                  <a:pt x="83" y="156"/>
                </a:lnTo>
                <a:lnTo>
                  <a:pt x="83" y="156"/>
                </a:lnTo>
                <a:lnTo>
                  <a:pt x="82" y="159"/>
                </a:lnTo>
                <a:lnTo>
                  <a:pt x="82" y="159"/>
                </a:lnTo>
                <a:lnTo>
                  <a:pt x="72" y="176"/>
                </a:lnTo>
                <a:lnTo>
                  <a:pt x="72" y="176"/>
                </a:lnTo>
                <a:lnTo>
                  <a:pt x="63" y="195"/>
                </a:lnTo>
                <a:lnTo>
                  <a:pt x="63" y="195"/>
                </a:lnTo>
                <a:lnTo>
                  <a:pt x="61" y="200"/>
                </a:lnTo>
                <a:lnTo>
                  <a:pt x="61" y="200"/>
                </a:lnTo>
                <a:lnTo>
                  <a:pt x="61" y="202"/>
                </a:lnTo>
                <a:lnTo>
                  <a:pt x="61" y="202"/>
                </a:lnTo>
                <a:lnTo>
                  <a:pt x="63" y="200"/>
                </a:lnTo>
                <a:lnTo>
                  <a:pt x="63" y="200"/>
                </a:lnTo>
                <a:lnTo>
                  <a:pt x="67" y="197"/>
                </a:lnTo>
                <a:lnTo>
                  <a:pt x="67" y="197"/>
                </a:lnTo>
                <a:lnTo>
                  <a:pt x="91" y="180"/>
                </a:lnTo>
                <a:lnTo>
                  <a:pt x="91" y="180"/>
                </a:lnTo>
                <a:lnTo>
                  <a:pt x="96" y="175"/>
                </a:lnTo>
                <a:lnTo>
                  <a:pt x="96" y="175"/>
                </a:lnTo>
                <a:lnTo>
                  <a:pt x="99" y="173"/>
                </a:lnTo>
                <a:lnTo>
                  <a:pt x="99" y="173"/>
                </a:lnTo>
                <a:lnTo>
                  <a:pt x="102" y="173"/>
                </a:lnTo>
                <a:lnTo>
                  <a:pt x="102" y="176"/>
                </a:lnTo>
                <a:lnTo>
                  <a:pt x="102" y="176"/>
                </a:lnTo>
                <a:lnTo>
                  <a:pt x="102" y="180"/>
                </a:lnTo>
                <a:lnTo>
                  <a:pt x="102" y="180"/>
                </a:lnTo>
                <a:lnTo>
                  <a:pt x="96" y="195"/>
                </a:lnTo>
                <a:lnTo>
                  <a:pt x="96" y="195"/>
                </a:lnTo>
                <a:lnTo>
                  <a:pt x="89" y="211"/>
                </a:lnTo>
                <a:lnTo>
                  <a:pt x="89" y="211"/>
                </a:lnTo>
                <a:lnTo>
                  <a:pt x="89" y="216"/>
                </a:lnTo>
                <a:lnTo>
                  <a:pt x="89" y="216"/>
                </a:lnTo>
                <a:lnTo>
                  <a:pt x="89" y="217"/>
                </a:lnTo>
                <a:lnTo>
                  <a:pt x="89" y="217"/>
                </a:lnTo>
                <a:lnTo>
                  <a:pt x="91" y="217"/>
                </a:lnTo>
                <a:lnTo>
                  <a:pt x="91" y="217"/>
                </a:lnTo>
                <a:lnTo>
                  <a:pt x="94" y="216"/>
                </a:lnTo>
                <a:lnTo>
                  <a:pt x="94" y="216"/>
                </a:lnTo>
                <a:lnTo>
                  <a:pt x="102" y="208"/>
                </a:lnTo>
                <a:lnTo>
                  <a:pt x="102" y="208"/>
                </a:lnTo>
                <a:lnTo>
                  <a:pt x="107" y="205"/>
                </a:lnTo>
                <a:lnTo>
                  <a:pt x="107" y="205"/>
                </a:lnTo>
                <a:lnTo>
                  <a:pt x="108" y="203"/>
                </a:lnTo>
                <a:lnTo>
                  <a:pt x="108" y="203"/>
                </a:lnTo>
                <a:lnTo>
                  <a:pt x="112" y="203"/>
                </a:lnTo>
                <a:lnTo>
                  <a:pt x="112" y="205"/>
                </a:lnTo>
                <a:lnTo>
                  <a:pt x="112" y="205"/>
                </a:lnTo>
                <a:lnTo>
                  <a:pt x="112" y="206"/>
                </a:lnTo>
                <a:lnTo>
                  <a:pt x="112" y="206"/>
                </a:lnTo>
                <a:lnTo>
                  <a:pt x="108" y="217"/>
                </a:lnTo>
                <a:lnTo>
                  <a:pt x="108" y="217"/>
                </a:lnTo>
                <a:lnTo>
                  <a:pt x="105" y="228"/>
                </a:lnTo>
                <a:lnTo>
                  <a:pt x="105" y="228"/>
                </a:lnTo>
                <a:lnTo>
                  <a:pt x="104" y="228"/>
                </a:lnTo>
                <a:lnTo>
                  <a:pt x="104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7"/>
                </a:lnTo>
                <a:lnTo>
                  <a:pt x="102" y="227"/>
                </a:lnTo>
                <a:lnTo>
                  <a:pt x="107" y="214"/>
                </a:lnTo>
                <a:lnTo>
                  <a:pt x="107" y="214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5" y="209"/>
                </a:lnTo>
                <a:lnTo>
                  <a:pt x="105" y="209"/>
                </a:lnTo>
                <a:lnTo>
                  <a:pt x="94" y="217"/>
                </a:lnTo>
                <a:lnTo>
                  <a:pt x="94" y="217"/>
                </a:lnTo>
                <a:lnTo>
                  <a:pt x="93" y="219"/>
                </a:lnTo>
                <a:lnTo>
                  <a:pt x="93" y="219"/>
                </a:lnTo>
                <a:lnTo>
                  <a:pt x="89" y="221"/>
                </a:lnTo>
                <a:lnTo>
                  <a:pt x="89" y="221"/>
                </a:lnTo>
                <a:lnTo>
                  <a:pt x="88" y="219"/>
                </a:lnTo>
                <a:lnTo>
                  <a:pt x="86" y="217"/>
                </a:lnTo>
                <a:lnTo>
                  <a:pt x="86" y="217"/>
                </a:lnTo>
                <a:lnTo>
                  <a:pt x="86" y="214"/>
                </a:lnTo>
                <a:lnTo>
                  <a:pt x="86" y="214"/>
                </a:lnTo>
                <a:lnTo>
                  <a:pt x="89" y="205"/>
                </a:lnTo>
                <a:lnTo>
                  <a:pt x="89" y="205"/>
                </a:lnTo>
                <a:lnTo>
                  <a:pt x="96" y="189"/>
                </a:lnTo>
                <a:lnTo>
                  <a:pt x="96" y="189"/>
                </a:lnTo>
                <a:lnTo>
                  <a:pt x="99" y="178"/>
                </a:lnTo>
                <a:lnTo>
                  <a:pt x="99" y="178"/>
                </a:lnTo>
                <a:lnTo>
                  <a:pt x="101" y="176"/>
                </a:lnTo>
                <a:lnTo>
                  <a:pt x="101" y="176"/>
                </a:lnTo>
                <a:lnTo>
                  <a:pt x="99" y="176"/>
                </a:lnTo>
                <a:lnTo>
                  <a:pt x="99" y="176"/>
                </a:lnTo>
                <a:lnTo>
                  <a:pt x="94" y="180"/>
                </a:lnTo>
                <a:lnTo>
                  <a:pt x="94" y="180"/>
                </a:lnTo>
                <a:lnTo>
                  <a:pt x="71" y="198"/>
                </a:lnTo>
                <a:lnTo>
                  <a:pt x="71" y="198"/>
                </a:lnTo>
                <a:lnTo>
                  <a:pt x="64" y="203"/>
                </a:lnTo>
                <a:lnTo>
                  <a:pt x="64" y="203"/>
                </a:lnTo>
                <a:lnTo>
                  <a:pt x="61" y="205"/>
                </a:lnTo>
                <a:lnTo>
                  <a:pt x="61" y="205"/>
                </a:lnTo>
                <a:lnTo>
                  <a:pt x="59" y="203"/>
                </a:lnTo>
                <a:lnTo>
                  <a:pt x="58" y="202"/>
                </a:lnTo>
                <a:lnTo>
                  <a:pt x="58" y="202"/>
                </a:lnTo>
                <a:lnTo>
                  <a:pt x="59" y="197"/>
                </a:lnTo>
                <a:lnTo>
                  <a:pt x="59" y="197"/>
                </a:lnTo>
                <a:lnTo>
                  <a:pt x="63" y="189"/>
                </a:lnTo>
                <a:lnTo>
                  <a:pt x="63" y="189"/>
                </a:lnTo>
                <a:lnTo>
                  <a:pt x="77" y="162"/>
                </a:lnTo>
                <a:lnTo>
                  <a:pt x="77" y="162"/>
                </a:lnTo>
                <a:lnTo>
                  <a:pt x="80" y="157"/>
                </a:lnTo>
                <a:lnTo>
                  <a:pt x="80" y="157"/>
                </a:lnTo>
                <a:lnTo>
                  <a:pt x="80" y="156"/>
                </a:lnTo>
                <a:lnTo>
                  <a:pt x="80" y="156"/>
                </a:lnTo>
                <a:lnTo>
                  <a:pt x="80" y="156"/>
                </a:lnTo>
                <a:lnTo>
                  <a:pt x="80" y="156"/>
                </a:lnTo>
                <a:lnTo>
                  <a:pt x="63" y="172"/>
                </a:lnTo>
                <a:lnTo>
                  <a:pt x="63" y="172"/>
                </a:lnTo>
                <a:lnTo>
                  <a:pt x="47" y="186"/>
                </a:lnTo>
                <a:lnTo>
                  <a:pt x="47" y="186"/>
                </a:lnTo>
                <a:lnTo>
                  <a:pt x="42" y="191"/>
                </a:lnTo>
                <a:lnTo>
                  <a:pt x="42" y="191"/>
                </a:lnTo>
                <a:lnTo>
                  <a:pt x="39" y="192"/>
                </a:lnTo>
                <a:lnTo>
                  <a:pt x="39" y="192"/>
                </a:lnTo>
                <a:lnTo>
                  <a:pt x="37" y="192"/>
                </a:lnTo>
                <a:lnTo>
                  <a:pt x="37" y="192"/>
                </a:lnTo>
                <a:lnTo>
                  <a:pt x="36" y="191"/>
                </a:lnTo>
                <a:lnTo>
                  <a:pt x="36" y="191"/>
                </a:lnTo>
                <a:lnTo>
                  <a:pt x="37" y="187"/>
                </a:lnTo>
                <a:lnTo>
                  <a:pt x="37" y="187"/>
                </a:lnTo>
                <a:lnTo>
                  <a:pt x="41" y="181"/>
                </a:lnTo>
                <a:lnTo>
                  <a:pt x="41" y="181"/>
                </a:lnTo>
                <a:lnTo>
                  <a:pt x="63" y="150"/>
                </a:lnTo>
                <a:lnTo>
                  <a:pt x="63" y="150"/>
                </a:lnTo>
                <a:lnTo>
                  <a:pt x="71" y="139"/>
                </a:lnTo>
                <a:lnTo>
                  <a:pt x="71" y="139"/>
                </a:lnTo>
                <a:lnTo>
                  <a:pt x="71" y="137"/>
                </a:lnTo>
                <a:lnTo>
                  <a:pt x="71" y="137"/>
                </a:lnTo>
                <a:lnTo>
                  <a:pt x="71" y="139"/>
                </a:lnTo>
                <a:lnTo>
                  <a:pt x="71" y="139"/>
                </a:lnTo>
                <a:lnTo>
                  <a:pt x="52" y="156"/>
                </a:lnTo>
                <a:lnTo>
                  <a:pt x="52" y="156"/>
                </a:lnTo>
                <a:lnTo>
                  <a:pt x="37" y="168"/>
                </a:lnTo>
                <a:lnTo>
                  <a:pt x="37" y="168"/>
                </a:lnTo>
                <a:lnTo>
                  <a:pt x="33" y="172"/>
                </a:lnTo>
                <a:lnTo>
                  <a:pt x="33" y="172"/>
                </a:lnTo>
                <a:lnTo>
                  <a:pt x="30" y="173"/>
                </a:lnTo>
                <a:lnTo>
                  <a:pt x="30" y="173"/>
                </a:lnTo>
                <a:lnTo>
                  <a:pt x="28" y="172"/>
                </a:lnTo>
                <a:lnTo>
                  <a:pt x="26" y="170"/>
                </a:lnTo>
                <a:lnTo>
                  <a:pt x="26" y="170"/>
                </a:lnTo>
                <a:lnTo>
                  <a:pt x="26" y="167"/>
                </a:lnTo>
                <a:lnTo>
                  <a:pt x="26" y="167"/>
                </a:lnTo>
                <a:lnTo>
                  <a:pt x="30" y="162"/>
                </a:lnTo>
                <a:lnTo>
                  <a:pt x="30" y="162"/>
                </a:lnTo>
                <a:lnTo>
                  <a:pt x="42" y="142"/>
                </a:lnTo>
                <a:lnTo>
                  <a:pt x="42" y="142"/>
                </a:lnTo>
                <a:lnTo>
                  <a:pt x="56" y="120"/>
                </a:lnTo>
                <a:lnTo>
                  <a:pt x="72" y="101"/>
                </a:lnTo>
                <a:lnTo>
                  <a:pt x="72" y="101"/>
                </a:lnTo>
                <a:lnTo>
                  <a:pt x="72" y="99"/>
                </a:lnTo>
                <a:lnTo>
                  <a:pt x="72" y="99"/>
                </a:lnTo>
                <a:lnTo>
                  <a:pt x="71" y="101"/>
                </a:lnTo>
                <a:lnTo>
                  <a:pt x="71" y="101"/>
                </a:lnTo>
                <a:lnTo>
                  <a:pt x="44" y="124"/>
                </a:lnTo>
                <a:lnTo>
                  <a:pt x="44" y="124"/>
                </a:lnTo>
                <a:lnTo>
                  <a:pt x="20" y="145"/>
                </a:lnTo>
                <a:lnTo>
                  <a:pt x="20" y="145"/>
                </a:lnTo>
                <a:lnTo>
                  <a:pt x="15" y="150"/>
                </a:lnTo>
                <a:lnTo>
                  <a:pt x="15" y="150"/>
                </a:lnTo>
                <a:lnTo>
                  <a:pt x="12" y="151"/>
                </a:lnTo>
                <a:lnTo>
                  <a:pt x="12" y="151"/>
                </a:lnTo>
                <a:lnTo>
                  <a:pt x="11" y="151"/>
                </a:lnTo>
                <a:lnTo>
                  <a:pt x="11" y="151"/>
                </a:lnTo>
                <a:lnTo>
                  <a:pt x="9" y="150"/>
                </a:lnTo>
                <a:lnTo>
                  <a:pt x="9" y="150"/>
                </a:lnTo>
                <a:lnTo>
                  <a:pt x="11" y="146"/>
                </a:lnTo>
                <a:lnTo>
                  <a:pt x="11" y="146"/>
                </a:lnTo>
                <a:lnTo>
                  <a:pt x="18" y="135"/>
                </a:lnTo>
                <a:lnTo>
                  <a:pt x="18" y="135"/>
                </a:lnTo>
                <a:lnTo>
                  <a:pt x="39" y="107"/>
                </a:lnTo>
                <a:lnTo>
                  <a:pt x="61" y="79"/>
                </a:lnTo>
                <a:lnTo>
                  <a:pt x="61" y="79"/>
                </a:lnTo>
                <a:lnTo>
                  <a:pt x="63" y="77"/>
                </a:lnTo>
                <a:lnTo>
                  <a:pt x="63" y="77"/>
                </a:lnTo>
                <a:lnTo>
                  <a:pt x="61" y="79"/>
                </a:lnTo>
                <a:lnTo>
                  <a:pt x="61" y="79"/>
                </a:lnTo>
                <a:lnTo>
                  <a:pt x="33" y="105"/>
                </a:lnTo>
                <a:lnTo>
                  <a:pt x="33" y="105"/>
                </a:lnTo>
                <a:lnTo>
                  <a:pt x="11" y="127"/>
                </a:lnTo>
                <a:lnTo>
                  <a:pt x="11" y="127"/>
                </a:lnTo>
                <a:lnTo>
                  <a:pt x="6" y="131"/>
                </a:lnTo>
                <a:lnTo>
                  <a:pt x="6" y="131"/>
                </a:lnTo>
                <a:lnTo>
                  <a:pt x="4" y="132"/>
                </a:lnTo>
                <a:lnTo>
                  <a:pt x="4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29"/>
                </a:lnTo>
                <a:lnTo>
                  <a:pt x="3" y="129"/>
                </a:lnTo>
                <a:lnTo>
                  <a:pt x="6" y="124"/>
                </a:lnTo>
                <a:lnTo>
                  <a:pt x="6" y="124"/>
                </a:lnTo>
                <a:lnTo>
                  <a:pt x="15" y="110"/>
                </a:lnTo>
                <a:lnTo>
                  <a:pt x="15" y="110"/>
                </a:lnTo>
                <a:lnTo>
                  <a:pt x="36" y="85"/>
                </a:lnTo>
                <a:lnTo>
                  <a:pt x="36" y="85"/>
                </a:lnTo>
                <a:lnTo>
                  <a:pt x="52" y="66"/>
                </a:lnTo>
                <a:lnTo>
                  <a:pt x="69" y="49"/>
                </a:lnTo>
                <a:lnTo>
                  <a:pt x="69" y="49"/>
                </a:lnTo>
                <a:lnTo>
                  <a:pt x="69" y="49"/>
                </a:lnTo>
                <a:lnTo>
                  <a:pt x="69" y="49"/>
                </a:lnTo>
                <a:lnTo>
                  <a:pt x="69" y="47"/>
                </a:lnTo>
                <a:lnTo>
                  <a:pt x="69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9" name="Freeform 196"/>
          <p:cNvSpPr>
            <a:spLocks noEditPoints="1"/>
          </p:cNvSpPr>
          <p:nvPr/>
        </p:nvSpPr>
        <p:spPr bwMode="auto">
          <a:xfrm>
            <a:off x="8026217" y="5695804"/>
            <a:ext cx="200998" cy="129676"/>
          </a:xfrm>
          <a:custGeom>
            <a:gdLst>
              <a:gd fmla="*/ 90 w 93" name="T0"/>
              <a:gd fmla="*/ 16 h 60" name="T1"/>
              <a:gd fmla="*/ 87 w 93" name="T2"/>
              <a:gd fmla="*/ 27 h 60" name="T3"/>
              <a:gd fmla="*/ 74 w 93" name="T4"/>
              <a:gd fmla="*/ 41 h 60" name="T5"/>
              <a:gd fmla="*/ 68 w 93" name="T6"/>
              <a:gd fmla="*/ 46 h 60" name="T7"/>
              <a:gd fmla="*/ 71 w 93" name="T8"/>
              <a:gd fmla="*/ 54 h 60" name="T9"/>
              <a:gd fmla="*/ 74 w 93" name="T10"/>
              <a:gd fmla="*/ 58 h 60" name="T11"/>
              <a:gd fmla="*/ 63 w 93" name="T12"/>
              <a:gd fmla="*/ 60 h 60" name="T13"/>
              <a:gd fmla="*/ 44 w 93" name="T14"/>
              <a:gd fmla="*/ 52 h 60" name="T15"/>
              <a:gd fmla="*/ 24 w 93" name="T16"/>
              <a:gd fmla="*/ 47 h 60" name="T17"/>
              <a:gd fmla="*/ 19 w 93" name="T18"/>
              <a:gd fmla="*/ 44 h 60" name="T19"/>
              <a:gd fmla="*/ 11 w 93" name="T20"/>
              <a:gd fmla="*/ 39 h 60" name="T21"/>
              <a:gd fmla="*/ 1 w 93" name="T22"/>
              <a:gd fmla="*/ 20 h 60" name="T23"/>
              <a:gd fmla="*/ 0 w 93" name="T24"/>
              <a:gd fmla="*/ 14 h 60" name="T25"/>
              <a:gd fmla="*/ 5 w 93" name="T26"/>
              <a:gd fmla="*/ 3 h 60" name="T27"/>
              <a:gd fmla="*/ 11 w 93" name="T28"/>
              <a:gd fmla="*/ 17 h 60" name="T29"/>
              <a:gd fmla="*/ 5 w 93" name="T30"/>
              <a:gd fmla="*/ 6 h 60" name="T31"/>
              <a:gd fmla="*/ 9 w 93" name="T32"/>
              <a:gd fmla="*/ 3 h 60" name="T33"/>
              <a:gd fmla="*/ 22 w 93" name="T34"/>
              <a:gd fmla="*/ 9 h 60" name="T35"/>
              <a:gd fmla="*/ 30 w 93" name="T36"/>
              <a:gd fmla="*/ 8 h 60" name="T37"/>
              <a:gd fmla="*/ 47 w 93" name="T38"/>
              <a:gd fmla="*/ 9 h 60" name="T39"/>
              <a:gd fmla="*/ 68 w 93" name="T40"/>
              <a:gd fmla="*/ 14 h 60" name="T41"/>
              <a:gd fmla="*/ 55 w 93" name="T42"/>
              <a:gd fmla="*/ 11 h 60" name="T43"/>
              <a:gd fmla="*/ 65 w 93" name="T44"/>
              <a:gd fmla="*/ 16 h 60" name="T45"/>
              <a:gd fmla="*/ 58 w 93" name="T46"/>
              <a:gd fmla="*/ 16 h 60" name="T47"/>
              <a:gd fmla="*/ 55 w 93" name="T48"/>
              <a:gd fmla="*/ 19 h 60" name="T49"/>
              <a:gd fmla="*/ 63 w 93" name="T50"/>
              <a:gd fmla="*/ 20 h 60" name="T51"/>
              <a:gd fmla="*/ 88 w 93" name="T52"/>
              <a:gd fmla="*/ 13 h 60" name="T53"/>
              <a:gd fmla="*/ 47 w 93" name="T54"/>
              <a:gd fmla="*/ 33 h 60" name="T55"/>
              <a:gd fmla="*/ 24 w 93" name="T56"/>
              <a:gd fmla="*/ 36 h 60" name="T57"/>
              <a:gd fmla="*/ 30 w 93" name="T58"/>
              <a:gd fmla="*/ 38 h 60" name="T59"/>
              <a:gd fmla="*/ 57 w 93" name="T60"/>
              <a:gd fmla="*/ 43 h 60" name="T61"/>
              <a:gd fmla="*/ 47 w 93" name="T62"/>
              <a:gd fmla="*/ 39 h 60" name="T63"/>
              <a:gd fmla="*/ 52 w 93" name="T64"/>
              <a:gd fmla="*/ 36 h 60" name="T65"/>
              <a:gd fmla="*/ 11 w 93" name="T66"/>
              <a:gd fmla="*/ 28 h 60" name="T67"/>
              <a:gd fmla="*/ 22 w 93" name="T68"/>
              <a:gd fmla="*/ 30 h 60" name="T69"/>
              <a:gd fmla="*/ 20 w 93" name="T70"/>
              <a:gd fmla="*/ 25 h 60" name="T71"/>
              <a:gd fmla="*/ 22 w 93" name="T72"/>
              <a:gd fmla="*/ 17 h 60" name="T73"/>
              <a:gd fmla="*/ 39 w 93" name="T74"/>
              <a:gd fmla="*/ 20 h 60" name="T75"/>
              <a:gd fmla="*/ 22 w 93" name="T76"/>
              <a:gd fmla="*/ 17 h 60" name="T77"/>
              <a:gd fmla="*/ 41 w 93" name="T78"/>
              <a:gd fmla="*/ 13 h 60" name="T79"/>
              <a:gd fmla="*/ 52 w 93" name="T80"/>
              <a:gd fmla="*/ 20 h 60" name="T81"/>
              <a:gd fmla="*/ 49 w 93" name="T82"/>
              <a:gd fmla="*/ 32 h 60" name="T83"/>
              <a:gd fmla="*/ 46 w 93" name="T84"/>
              <a:gd fmla="*/ 47 h 60" name="T85"/>
              <a:gd fmla="*/ 36 w 93" name="T86"/>
              <a:gd fmla="*/ 24 h 60" name="T87"/>
              <a:gd fmla="*/ 36 w 93" name="T88"/>
              <a:gd fmla="*/ 24 h 60" name="T89"/>
              <a:gd fmla="*/ 19 w 93" name="T90"/>
              <a:gd fmla="*/ 19 h 60" name="T91"/>
              <a:gd fmla="*/ 71 w 93" name="T92"/>
              <a:gd fmla="*/ 30 h 60" name="T93"/>
              <a:gd fmla="*/ 16 w 93" name="T94"/>
              <a:gd fmla="*/ 20 h 60" name="T95"/>
              <a:gd fmla="*/ 8 w 93" name="T96"/>
              <a:gd fmla="*/ 9 h 60" name="T97"/>
              <a:gd fmla="*/ 39 w 93" name="T98"/>
              <a:gd fmla="*/ 16 h 60" name="T99"/>
              <a:gd fmla="*/ 46 w 93" name="T100"/>
              <a:gd fmla="*/ 27 h 60" name="T101"/>
              <a:gd fmla="*/ 65 w 93" name="T102"/>
              <a:gd fmla="*/ 58 h 60" name="T103"/>
              <a:gd fmla="*/ 61 w 93" name="T104"/>
              <a:gd fmla="*/ 57 h 60" name="T105"/>
              <a:gd fmla="*/ 72 w 93" name="T106"/>
              <a:gd fmla="*/ 35 h 60" name="T107"/>
              <a:gd fmla="*/ 57 w 93" name="T108"/>
              <a:gd fmla="*/ 50 h 60" name="T109"/>
              <a:gd fmla="*/ 77 w 93" name="T110"/>
              <a:gd fmla="*/ 24 h 60" name="T111"/>
              <a:gd fmla="*/ 25 w 93" name="T112"/>
              <a:gd fmla="*/ 43 h 60" name="T113"/>
              <a:gd fmla="*/ 60 w 93" name="T114"/>
              <a:gd fmla="*/ 35 h 60" name="T115"/>
              <a:gd fmla="*/ 61 w 93" name="T116"/>
              <a:gd fmla="*/ 39 h 60" name="T117"/>
              <a:gd fmla="*/ 22 w 93" name="T118"/>
              <a:gd fmla="*/ 14 h 60" name="T119"/>
              <a:gd fmla="*/ 66 w 93" name="T120"/>
              <a:gd fmla="*/ 41 h 60" name="T121"/>
              <a:gd fmla="*/ 63 w 93" name="T122"/>
              <a:gd fmla="*/ 35 h 60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60" w="93">
                <a:moveTo>
                  <a:pt x="88" y="14"/>
                </a:moveTo>
                <a:lnTo>
                  <a:pt x="88" y="14"/>
                </a:lnTo>
                <a:lnTo>
                  <a:pt x="88" y="13"/>
                </a:lnTo>
                <a:lnTo>
                  <a:pt x="88" y="13"/>
                </a:lnTo>
                <a:lnTo>
                  <a:pt x="90" y="13"/>
                </a:lnTo>
                <a:lnTo>
                  <a:pt x="90" y="13"/>
                </a:lnTo>
                <a:lnTo>
                  <a:pt x="91" y="14"/>
                </a:lnTo>
                <a:lnTo>
                  <a:pt x="91" y="14"/>
                </a:lnTo>
                <a:lnTo>
                  <a:pt x="90" y="16"/>
                </a:lnTo>
                <a:lnTo>
                  <a:pt x="90" y="16"/>
                </a:lnTo>
                <a:lnTo>
                  <a:pt x="91" y="17"/>
                </a:lnTo>
                <a:lnTo>
                  <a:pt x="91" y="17"/>
                </a:lnTo>
                <a:lnTo>
                  <a:pt x="93" y="19"/>
                </a:lnTo>
                <a:lnTo>
                  <a:pt x="91" y="20"/>
                </a:lnTo>
                <a:lnTo>
                  <a:pt x="91" y="20"/>
                </a:lnTo>
                <a:lnTo>
                  <a:pt x="88" y="24"/>
                </a:lnTo>
                <a:lnTo>
                  <a:pt x="88" y="24"/>
                </a:lnTo>
                <a:lnTo>
                  <a:pt x="88" y="25"/>
                </a:lnTo>
                <a:lnTo>
                  <a:pt x="88" y="25"/>
                </a:lnTo>
                <a:lnTo>
                  <a:pt x="87" y="27"/>
                </a:lnTo>
                <a:lnTo>
                  <a:pt x="87" y="27"/>
                </a:lnTo>
                <a:lnTo>
                  <a:pt x="80" y="30"/>
                </a:lnTo>
                <a:lnTo>
                  <a:pt x="74" y="33"/>
                </a:lnTo>
                <a:lnTo>
                  <a:pt x="74" y="33"/>
                </a:lnTo>
                <a:lnTo>
                  <a:pt x="74" y="33"/>
                </a:lnTo>
                <a:lnTo>
                  <a:pt x="74" y="33"/>
                </a:lnTo>
                <a:lnTo>
                  <a:pt x="74" y="33"/>
                </a:lnTo>
                <a:lnTo>
                  <a:pt x="74" y="33"/>
                </a:lnTo>
                <a:lnTo>
                  <a:pt x="76" y="36"/>
                </a:lnTo>
                <a:lnTo>
                  <a:pt x="74" y="41"/>
                </a:lnTo>
                <a:lnTo>
                  <a:pt x="74" y="41"/>
                </a:lnTo>
                <a:lnTo>
                  <a:pt x="72" y="43"/>
                </a:lnTo>
                <a:lnTo>
                  <a:pt x="71" y="41"/>
                </a:lnTo>
                <a:lnTo>
                  <a:pt x="71" y="41"/>
                </a:lnTo>
                <a:lnTo>
                  <a:pt x="71" y="39"/>
                </a:lnTo>
                <a:lnTo>
                  <a:pt x="71" y="39"/>
                </a:lnTo>
                <a:lnTo>
                  <a:pt x="69" y="38"/>
                </a:lnTo>
                <a:lnTo>
                  <a:pt x="69" y="38"/>
                </a:lnTo>
                <a:lnTo>
                  <a:pt x="68" y="46"/>
                </a:lnTo>
                <a:lnTo>
                  <a:pt x="68" y="46"/>
                </a:lnTo>
                <a:lnTo>
                  <a:pt x="65" y="50"/>
                </a:lnTo>
                <a:lnTo>
                  <a:pt x="61" y="52"/>
                </a:lnTo>
                <a:lnTo>
                  <a:pt x="61" y="52"/>
                </a:lnTo>
                <a:lnTo>
                  <a:pt x="63" y="54"/>
                </a:lnTo>
                <a:lnTo>
                  <a:pt x="63" y="54"/>
                </a:lnTo>
                <a:lnTo>
                  <a:pt x="69" y="54"/>
                </a:lnTo>
                <a:lnTo>
                  <a:pt x="69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2" y="52"/>
                </a:lnTo>
                <a:lnTo>
                  <a:pt x="72" y="52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7" y="57"/>
                </a:lnTo>
                <a:lnTo>
                  <a:pt x="76" y="58"/>
                </a:lnTo>
                <a:lnTo>
                  <a:pt x="76" y="58"/>
                </a:lnTo>
                <a:lnTo>
                  <a:pt x="74" y="58"/>
                </a:lnTo>
                <a:lnTo>
                  <a:pt x="74" y="58"/>
                </a:lnTo>
                <a:lnTo>
                  <a:pt x="74" y="60"/>
                </a:lnTo>
                <a:lnTo>
                  <a:pt x="74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3" y="60"/>
                </a:lnTo>
                <a:lnTo>
                  <a:pt x="63" y="60"/>
                </a:lnTo>
                <a:lnTo>
                  <a:pt x="63" y="58"/>
                </a:lnTo>
                <a:lnTo>
                  <a:pt x="63" y="58"/>
                </a:lnTo>
                <a:lnTo>
                  <a:pt x="63" y="58"/>
                </a:lnTo>
                <a:lnTo>
                  <a:pt x="63" y="58"/>
                </a:lnTo>
                <a:lnTo>
                  <a:pt x="57" y="58"/>
                </a:lnTo>
                <a:lnTo>
                  <a:pt x="52" y="55"/>
                </a:lnTo>
                <a:lnTo>
                  <a:pt x="52" y="55"/>
                </a:lnTo>
                <a:lnTo>
                  <a:pt x="44" y="52"/>
                </a:lnTo>
                <a:lnTo>
                  <a:pt x="44" y="52"/>
                </a:lnTo>
                <a:lnTo>
                  <a:pt x="42" y="50"/>
                </a:lnTo>
                <a:lnTo>
                  <a:pt x="42" y="50"/>
                </a:lnTo>
                <a:lnTo>
                  <a:pt x="33" y="47"/>
                </a:lnTo>
                <a:lnTo>
                  <a:pt x="33" y="47"/>
                </a:lnTo>
                <a:lnTo>
                  <a:pt x="30" y="47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5" y="47"/>
                </a:lnTo>
                <a:lnTo>
                  <a:pt x="24" y="47"/>
                </a:lnTo>
                <a:lnTo>
                  <a:pt x="24" y="47"/>
                </a:lnTo>
                <a:lnTo>
                  <a:pt x="22" y="47"/>
                </a:lnTo>
                <a:lnTo>
                  <a:pt x="22" y="47"/>
                </a:lnTo>
                <a:lnTo>
                  <a:pt x="20" y="47"/>
                </a:lnTo>
                <a:lnTo>
                  <a:pt x="20" y="46"/>
                </a:lnTo>
                <a:lnTo>
                  <a:pt x="20" y="46"/>
                </a:lnTo>
                <a:lnTo>
                  <a:pt x="20" y="44"/>
                </a:lnTo>
                <a:lnTo>
                  <a:pt x="20" y="44"/>
                </a:lnTo>
                <a:lnTo>
                  <a:pt x="19" y="44"/>
                </a:lnTo>
                <a:lnTo>
                  <a:pt x="19" y="44"/>
                </a:lnTo>
                <a:lnTo>
                  <a:pt x="16" y="44"/>
                </a:lnTo>
                <a:lnTo>
                  <a:pt x="14" y="43"/>
                </a:lnTo>
                <a:lnTo>
                  <a:pt x="14" y="43"/>
                </a:lnTo>
                <a:lnTo>
                  <a:pt x="14" y="43"/>
                </a:lnTo>
                <a:lnTo>
                  <a:pt x="14" y="43"/>
                </a:lnTo>
                <a:lnTo>
                  <a:pt x="12" y="41"/>
                </a:lnTo>
                <a:lnTo>
                  <a:pt x="12" y="41"/>
                </a:lnTo>
                <a:lnTo>
                  <a:pt x="11" y="39"/>
                </a:lnTo>
                <a:lnTo>
                  <a:pt x="11" y="39"/>
                </a:lnTo>
                <a:lnTo>
                  <a:pt x="11" y="39"/>
                </a:lnTo>
                <a:lnTo>
                  <a:pt x="14" y="36"/>
                </a:lnTo>
                <a:lnTo>
                  <a:pt x="14" y="36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1" y="30"/>
                </a:lnTo>
                <a:lnTo>
                  <a:pt x="5" y="25"/>
                </a:lnTo>
                <a:lnTo>
                  <a:pt x="5" y="25"/>
                </a:lnTo>
                <a:lnTo>
                  <a:pt x="1" y="20"/>
                </a:lnTo>
                <a:lnTo>
                  <a:pt x="1" y="20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1" y="14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0" y="6"/>
                </a:lnTo>
                <a:lnTo>
                  <a:pt x="0" y="6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5" y="3"/>
                </a:lnTo>
                <a:lnTo>
                  <a:pt x="5" y="3"/>
                </a:lnTo>
                <a:lnTo>
                  <a:pt x="3" y="3"/>
                </a:lnTo>
                <a:lnTo>
                  <a:pt x="3" y="3"/>
                </a:lnTo>
                <a:lnTo>
                  <a:pt x="1" y="6"/>
                </a:lnTo>
                <a:lnTo>
                  <a:pt x="1" y="9"/>
                </a:lnTo>
                <a:lnTo>
                  <a:pt x="1" y="9"/>
                </a:lnTo>
                <a:lnTo>
                  <a:pt x="5" y="16"/>
                </a:lnTo>
                <a:lnTo>
                  <a:pt x="8" y="19"/>
                </a:lnTo>
                <a:lnTo>
                  <a:pt x="8" y="19"/>
                </a:lnTo>
                <a:lnTo>
                  <a:pt x="11" y="17"/>
                </a:lnTo>
                <a:lnTo>
                  <a:pt x="11" y="17"/>
                </a:lnTo>
                <a:lnTo>
                  <a:pt x="11" y="16"/>
                </a:lnTo>
                <a:lnTo>
                  <a:pt x="11" y="1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9" y="2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6"/>
                </a:lnTo>
                <a:lnTo>
                  <a:pt x="9" y="6"/>
                </a:lnTo>
                <a:lnTo>
                  <a:pt x="12" y="11"/>
                </a:lnTo>
                <a:lnTo>
                  <a:pt x="16" y="14"/>
                </a:lnTo>
                <a:lnTo>
                  <a:pt x="16" y="14"/>
                </a:lnTo>
                <a:lnTo>
                  <a:pt x="24" y="11"/>
                </a:lnTo>
                <a:lnTo>
                  <a:pt x="24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11"/>
                </a:lnTo>
                <a:lnTo>
                  <a:pt x="24" y="11"/>
                </a:lnTo>
                <a:lnTo>
                  <a:pt x="30" y="9"/>
                </a:lnTo>
                <a:lnTo>
                  <a:pt x="30" y="9"/>
                </a:lnTo>
                <a:lnTo>
                  <a:pt x="30" y="8"/>
                </a:lnTo>
                <a:lnTo>
                  <a:pt x="30" y="8"/>
                </a:lnTo>
                <a:lnTo>
                  <a:pt x="31" y="6"/>
                </a:lnTo>
                <a:lnTo>
                  <a:pt x="33" y="6"/>
                </a:lnTo>
                <a:lnTo>
                  <a:pt x="33" y="6"/>
                </a:lnTo>
                <a:lnTo>
                  <a:pt x="36" y="8"/>
                </a:lnTo>
                <a:lnTo>
                  <a:pt x="36" y="8"/>
                </a:lnTo>
                <a:lnTo>
                  <a:pt x="38" y="9"/>
                </a:lnTo>
                <a:lnTo>
                  <a:pt x="38" y="9"/>
                </a:lnTo>
                <a:lnTo>
                  <a:pt x="47" y="9"/>
                </a:lnTo>
                <a:lnTo>
                  <a:pt x="47" y="9"/>
                </a:lnTo>
                <a:lnTo>
                  <a:pt x="63" y="9"/>
                </a:lnTo>
                <a:lnTo>
                  <a:pt x="63" y="9"/>
                </a:lnTo>
                <a:lnTo>
                  <a:pt x="66" y="9"/>
                </a:lnTo>
                <a:lnTo>
                  <a:pt x="66" y="9"/>
                </a:lnTo>
                <a:lnTo>
                  <a:pt x="68" y="9"/>
                </a:lnTo>
                <a:lnTo>
                  <a:pt x="68" y="9"/>
                </a:lnTo>
                <a:lnTo>
                  <a:pt x="69" y="11"/>
                </a:lnTo>
                <a:lnTo>
                  <a:pt x="69" y="14"/>
                </a:lnTo>
                <a:lnTo>
                  <a:pt x="69" y="14"/>
                </a:lnTo>
                <a:lnTo>
                  <a:pt x="68" y="14"/>
                </a:lnTo>
                <a:lnTo>
                  <a:pt x="66" y="14"/>
                </a:lnTo>
                <a:lnTo>
                  <a:pt x="66" y="14"/>
                </a:lnTo>
                <a:lnTo>
                  <a:pt x="61" y="13"/>
                </a:lnTo>
                <a:lnTo>
                  <a:pt x="58" y="11"/>
                </a:lnTo>
                <a:lnTo>
                  <a:pt x="58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5" y="11"/>
                </a:lnTo>
                <a:lnTo>
                  <a:pt x="55" y="11"/>
                </a:lnTo>
                <a:lnTo>
                  <a:pt x="60" y="13"/>
                </a:lnTo>
                <a:lnTo>
                  <a:pt x="60" y="13"/>
                </a:lnTo>
                <a:lnTo>
                  <a:pt x="61" y="14"/>
                </a:lnTo>
                <a:lnTo>
                  <a:pt x="61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6"/>
                </a:lnTo>
                <a:lnTo>
                  <a:pt x="65" y="17"/>
                </a:lnTo>
                <a:lnTo>
                  <a:pt x="65" y="17"/>
                </a:lnTo>
                <a:lnTo>
                  <a:pt x="63" y="19"/>
                </a:lnTo>
                <a:lnTo>
                  <a:pt x="61" y="19"/>
                </a:lnTo>
                <a:lnTo>
                  <a:pt x="61" y="19"/>
                </a:lnTo>
                <a:lnTo>
                  <a:pt x="61" y="17"/>
                </a:lnTo>
                <a:lnTo>
                  <a:pt x="61" y="17"/>
                </a:lnTo>
                <a:lnTo>
                  <a:pt x="60" y="16"/>
                </a:lnTo>
                <a:lnTo>
                  <a:pt x="58" y="16"/>
                </a:lnTo>
                <a:lnTo>
                  <a:pt x="58" y="16"/>
                </a:lnTo>
                <a:lnTo>
                  <a:pt x="52" y="13"/>
                </a:lnTo>
                <a:lnTo>
                  <a:pt x="52" y="13"/>
                </a:lnTo>
                <a:lnTo>
                  <a:pt x="46" y="13"/>
                </a:lnTo>
                <a:lnTo>
                  <a:pt x="46" y="13"/>
                </a:lnTo>
                <a:lnTo>
                  <a:pt x="46" y="13"/>
                </a:lnTo>
                <a:lnTo>
                  <a:pt x="46" y="13"/>
                </a:lnTo>
                <a:lnTo>
                  <a:pt x="52" y="17"/>
                </a:lnTo>
                <a:lnTo>
                  <a:pt x="52" y="17"/>
                </a:lnTo>
                <a:lnTo>
                  <a:pt x="55" y="19"/>
                </a:lnTo>
                <a:lnTo>
                  <a:pt x="55" y="19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8" y="22"/>
                </a:lnTo>
                <a:lnTo>
                  <a:pt x="58" y="22"/>
                </a:lnTo>
                <a:lnTo>
                  <a:pt x="60" y="22"/>
                </a:lnTo>
                <a:lnTo>
                  <a:pt x="61" y="22"/>
                </a:lnTo>
                <a:lnTo>
                  <a:pt x="61" y="22"/>
                </a:lnTo>
                <a:lnTo>
                  <a:pt x="63" y="20"/>
                </a:lnTo>
                <a:lnTo>
                  <a:pt x="63" y="20"/>
                </a:lnTo>
                <a:lnTo>
                  <a:pt x="76" y="17"/>
                </a:lnTo>
                <a:lnTo>
                  <a:pt x="76" y="17"/>
                </a:lnTo>
                <a:lnTo>
                  <a:pt x="82" y="16"/>
                </a:lnTo>
                <a:lnTo>
                  <a:pt x="82" y="16"/>
                </a:lnTo>
                <a:lnTo>
                  <a:pt x="83" y="14"/>
                </a:lnTo>
                <a:lnTo>
                  <a:pt x="83" y="13"/>
                </a:lnTo>
                <a:lnTo>
                  <a:pt x="83" y="13"/>
                </a:lnTo>
                <a:lnTo>
                  <a:pt x="87" y="11"/>
                </a:lnTo>
                <a:lnTo>
                  <a:pt x="87" y="11"/>
                </a:lnTo>
                <a:lnTo>
                  <a:pt x="88" y="13"/>
                </a:lnTo>
                <a:lnTo>
                  <a:pt x="88" y="13"/>
                </a:lnTo>
                <a:lnTo>
                  <a:pt x="88" y="14"/>
                </a:lnTo>
                <a:lnTo>
                  <a:pt x="88" y="14"/>
                </a:lnTo>
                <a:close/>
                <a:moveTo>
                  <a:pt x="55" y="36"/>
                </a:moveTo>
                <a:lnTo>
                  <a:pt x="55" y="36"/>
                </a:lnTo>
                <a:lnTo>
                  <a:pt x="55" y="36"/>
                </a:lnTo>
                <a:lnTo>
                  <a:pt x="55" y="36"/>
                </a:lnTo>
                <a:lnTo>
                  <a:pt x="55" y="35"/>
                </a:lnTo>
                <a:lnTo>
                  <a:pt x="55" y="35"/>
                </a:lnTo>
                <a:lnTo>
                  <a:pt x="47" y="33"/>
                </a:lnTo>
                <a:lnTo>
                  <a:pt x="47" y="33"/>
                </a:lnTo>
                <a:lnTo>
                  <a:pt x="46" y="33"/>
                </a:lnTo>
                <a:lnTo>
                  <a:pt x="46" y="33"/>
                </a:lnTo>
                <a:lnTo>
                  <a:pt x="35" y="33"/>
                </a:lnTo>
                <a:lnTo>
                  <a:pt x="35" y="33"/>
                </a:lnTo>
                <a:lnTo>
                  <a:pt x="30" y="33"/>
                </a:lnTo>
                <a:lnTo>
                  <a:pt x="25" y="36"/>
                </a:lnTo>
                <a:lnTo>
                  <a:pt x="25" y="36"/>
                </a:lnTo>
                <a:lnTo>
                  <a:pt x="24" y="36"/>
                </a:lnTo>
                <a:lnTo>
                  <a:pt x="24" y="36"/>
                </a:lnTo>
                <a:lnTo>
                  <a:pt x="22" y="36"/>
                </a:lnTo>
                <a:lnTo>
                  <a:pt x="22" y="36"/>
                </a:lnTo>
                <a:lnTo>
                  <a:pt x="20" y="38"/>
                </a:lnTo>
                <a:lnTo>
                  <a:pt x="20" y="38"/>
                </a:lnTo>
                <a:lnTo>
                  <a:pt x="19" y="39"/>
                </a:lnTo>
                <a:lnTo>
                  <a:pt x="19" y="39"/>
                </a:lnTo>
                <a:lnTo>
                  <a:pt x="20" y="39"/>
                </a:lnTo>
                <a:lnTo>
                  <a:pt x="20" y="39"/>
                </a:lnTo>
                <a:lnTo>
                  <a:pt x="30" y="38"/>
                </a:lnTo>
                <a:lnTo>
                  <a:pt x="30" y="38"/>
                </a:lnTo>
                <a:lnTo>
                  <a:pt x="36" y="39"/>
                </a:lnTo>
                <a:lnTo>
                  <a:pt x="42" y="43"/>
                </a:lnTo>
                <a:lnTo>
                  <a:pt x="42" y="43"/>
                </a:lnTo>
                <a:lnTo>
                  <a:pt x="49" y="46"/>
                </a:lnTo>
                <a:lnTo>
                  <a:pt x="49" y="46"/>
                </a:lnTo>
                <a:lnTo>
                  <a:pt x="50" y="46"/>
                </a:lnTo>
                <a:lnTo>
                  <a:pt x="50" y="46"/>
                </a:lnTo>
                <a:lnTo>
                  <a:pt x="55" y="44"/>
                </a:lnTo>
                <a:lnTo>
                  <a:pt x="55" y="44"/>
                </a:lnTo>
                <a:lnTo>
                  <a:pt x="57" y="43"/>
                </a:lnTo>
                <a:lnTo>
                  <a:pt x="57" y="43"/>
                </a:lnTo>
                <a:lnTo>
                  <a:pt x="58" y="41"/>
                </a:lnTo>
                <a:lnTo>
                  <a:pt x="58" y="41"/>
                </a:lnTo>
                <a:lnTo>
                  <a:pt x="58" y="38"/>
                </a:lnTo>
                <a:lnTo>
                  <a:pt x="58" y="38"/>
                </a:lnTo>
                <a:lnTo>
                  <a:pt x="53" y="38"/>
                </a:lnTo>
                <a:lnTo>
                  <a:pt x="53" y="38"/>
                </a:lnTo>
                <a:lnTo>
                  <a:pt x="49" y="39"/>
                </a:lnTo>
                <a:lnTo>
                  <a:pt x="49" y="39"/>
                </a:lnTo>
                <a:lnTo>
                  <a:pt x="47" y="39"/>
                </a:lnTo>
                <a:lnTo>
                  <a:pt x="47" y="39"/>
                </a:lnTo>
                <a:lnTo>
                  <a:pt x="46" y="38"/>
                </a:lnTo>
                <a:lnTo>
                  <a:pt x="46" y="36"/>
                </a:lnTo>
                <a:lnTo>
                  <a:pt x="46" y="36"/>
                </a:lnTo>
                <a:lnTo>
                  <a:pt x="46" y="35"/>
                </a:lnTo>
                <a:lnTo>
                  <a:pt x="47" y="35"/>
                </a:lnTo>
                <a:lnTo>
                  <a:pt x="47" y="35"/>
                </a:lnTo>
                <a:lnTo>
                  <a:pt x="49" y="35"/>
                </a:lnTo>
                <a:lnTo>
                  <a:pt x="49" y="35"/>
                </a:lnTo>
                <a:lnTo>
                  <a:pt x="52" y="36"/>
                </a:lnTo>
                <a:lnTo>
                  <a:pt x="55" y="36"/>
                </a:lnTo>
                <a:lnTo>
                  <a:pt x="55" y="36"/>
                </a:lnTo>
                <a:close/>
                <a:moveTo>
                  <a:pt x="3" y="17"/>
                </a:move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3" y="20"/>
                </a:lnTo>
                <a:lnTo>
                  <a:pt x="3" y="20"/>
                </a:lnTo>
                <a:lnTo>
                  <a:pt x="6" y="25"/>
                </a:lnTo>
                <a:lnTo>
                  <a:pt x="11" y="28"/>
                </a:lnTo>
                <a:lnTo>
                  <a:pt x="11" y="28"/>
                </a:lnTo>
                <a:lnTo>
                  <a:pt x="14" y="30"/>
                </a:lnTo>
                <a:lnTo>
                  <a:pt x="17" y="30"/>
                </a:lnTo>
                <a:lnTo>
                  <a:pt x="17" y="30"/>
                </a:lnTo>
                <a:lnTo>
                  <a:pt x="19" y="30"/>
                </a:lnTo>
                <a:lnTo>
                  <a:pt x="20" y="32"/>
                </a:lnTo>
                <a:lnTo>
                  <a:pt x="20" y="32"/>
                </a:lnTo>
                <a:lnTo>
                  <a:pt x="22" y="32"/>
                </a:lnTo>
                <a:lnTo>
                  <a:pt x="22" y="30"/>
                </a:lnTo>
                <a:lnTo>
                  <a:pt x="22" y="30"/>
                </a:lnTo>
                <a:lnTo>
                  <a:pt x="24" y="28"/>
                </a:lnTo>
                <a:lnTo>
                  <a:pt x="25" y="28"/>
                </a:lnTo>
                <a:lnTo>
                  <a:pt x="25" y="28"/>
                </a:lnTo>
                <a:lnTo>
                  <a:pt x="28" y="27"/>
                </a:lnTo>
                <a:lnTo>
                  <a:pt x="28" y="27"/>
                </a:lnTo>
                <a:lnTo>
                  <a:pt x="27" y="27"/>
                </a:lnTo>
                <a:lnTo>
                  <a:pt x="27" y="27"/>
                </a:lnTo>
                <a:lnTo>
                  <a:pt x="24" y="27"/>
                </a:lnTo>
                <a:lnTo>
                  <a:pt x="24" y="27"/>
                </a:lnTo>
                <a:lnTo>
                  <a:pt x="20" y="25"/>
                </a:lnTo>
                <a:lnTo>
                  <a:pt x="20" y="25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17"/>
                </a:lnTo>
                <a:lnTo>
                  <a:pt x="3" y="17"/>
                </a:lnTo>
                <a:lnTo>
                  <a:pt x="3" y="17"/>
                </a:lnTo>
                <a:lnTo>
                  <a:pt x="3" y="17"/>
                </a:lnTo>
                <a:close/>
                <a:moveTo>
                  <a:pt x="22" y="17"/>
                </a:move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4" y="17"/>
                </a:lnTo>
                <a:lnTo>
                  <a:pt x="24" y="17"/>
                </a:lnTo>
                <a:lnTo>
                  <a:pt x="28" y="20"/>
                </a:lnTo>
                <a:lnTo>
                  <a:pt x="35" y="22"/>
                </a:lnTo>
                <a:lnTo>
                  <a:pt x="35" y="22"/>
                </a:lnTo>
                <a:lnTo>
                  <a:pt x="38" y="20"/>
                </a:lnTo>
                <a:lnTo>
                  <a:pt x="38" y="20"/>
                </a:lnTo>
                <a:lnTo>
                  <a:pt x="39" y="20"/>
                </a:lnTo>
                <a:lnTo>
                  <a:pt x="39" y="20"/>
                </a:lnTo>
                <a:lnTo>
                  <a:pt x="39" y="19"/>
                </a:lnTo>
                <a:lnTo>
                  <a:pt x="39" y="19"/>
                </a:lnTo>
                <a:lnTo>
                  <a:pt x="33" y="14"/>
                </a:lnTo>
                <a:lnTo>
                  <a:pt x="33" y="14"/>
                </a:lnTo>
                <a:lnTo>
                  <a:pt x="33" y="13"/>
                </a:lnTo>
                <a:lnTo>
                  <a:pt x="33" y="13"/>
                </a:lnTo>
                <a:lnTo>
                  <a:pt x="28" y="14"/>
                </a:lnTo>
                <a:lnTo>
                  <a:pt x="28" y="14"/>
                </a:lnTo>
                <a:lnTo>
                  <a:pt x="22" y="17"/>
                </a:lnTo>
                <a:lnTo>
                  <a:pt x="22" y="17"/>
                </a:lnTo>
                <a:close/>
                <a:moveTo>
                  <a:pt x="55" y="22"/>
                </a:moveTo>
                <a:lnTo>
                  <a:pt x="55" y="22"/>
                </a:lnTo>
                <a:lnTo>
                  <a:pt x="55" y="20"/>
                </a:lnTo>
                <a:lnTo>
                  <a:pt x="55" y="20"/>
                </a:lnTo>
                <a:lnTo>
                  <a:pt x="49" y="17"/>
                </a:lnTo>
                <a:lnTo>
                  <a:pt x="44" y="13"/>
                </a:lnTo>
                <a:lnTo>
                  <a:pt x="44" y="13"/>
                </a:lnTo>
                <a:lnTo>
                  <a:pt x="42" y="11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2" y="17"/>
                </a:lnTo>
                <a:lnTo>
                  <a:pt x="42" y="17"/>
                </a:lnTo>
                <a:lnTo>
                  <a:pt x="44" y="19"/>
                </a:lnTo>
                <a:lnTo>
                  <a:pt x="44" y="19"/>
                </a:lnTo>
                <a:lnTo>
                  <a:pt x="50" y="20"/>
                </a:lnTo>
                <a:lnTo>
                  <a:pt x="50" y="20"/>
                </a:lnTo>
                <a:lnTo>
                  <a:pt x="52" y="20"/>
                </a:lnTo>
                <a:lnTo>
                  <a:pt x="52" y="20"/>
                </a:lnTo>
                <a:lnTo>
                  <a:pt x="53" y="22"/>
                </a:lnTo>
                <a:lnTo>
                  <a:pt x="55" y="22"/>
                </a:lnTo>
                <a:lnTo>
                  <a:pt x="55" y="22"/>
                </a:lnTo>
                <a:close/>
                <a:moveTo>
                  <a:pt x="55" y="30"/>
                </a:moveTo>
                <a:lnTo>
                  <a:pt x="55" y="30"/>
                </a:lnTo>
                <a:lnTo>
                  <a:pt x="41" y="32"/>
                </a:lnTo>
                <a:lnTo>
                  <a:pt x="41" y="32"/>
                </a:lnTo>
                <a:lnTo>
                  <a:pt x="49" y="32"/>
                </a:lnTo>
                <a:lnTo>
                  <a:pt x="49" y="32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2"/>
                </a:lnTo>
                <a:lnTo>
                  <a:pt x="55" y="30"/>
                </a:lnTo>
                <a:lnTo>
                  <a:pt x="55" y="30"/>
                </a:lnTo>
                <a:lnTo>
                  <a:pt x="55" y="30"/>
                </a:lnTo>
                <a:lnTo>
                  <a:pt x="55" y="30"/>
                </a:lnTo>
                <a:close/>
                <a:moveTo>
                  <a:pt x="46" y="47"/>
                </a:moveTo>
                <a:lnTo>
                  <a:pt x="46" y="47"/>
                </a:lnTo>
                <a:lnTo>
                  <a:pt x="39" y="43"/>
                </a:lnTo>
                <a:lnTo>
                  <a:pt x="33" y="41"/>
                </a:lnTo>
                <a:lnTo>
                  <a:pt x="33" y="41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close/>
                <a:moveTo>
                  <a:pt x="36" y="24"/>
                </a:moveTo>
                <a:lnTo>
                  <a:pt x="36" y="24"/>
                </a:lnTo>
                <a:lnTo>
                  <a:pt x="28" y="22"/>
                </a:lnTo>
                <a:lnTo>
                  <a:pt x="28" y="22"/>
                </a:lnTo>
                <a:lnTo>
                  <a:pt x="28" y="25"/>
                </a:lnTo>
                <a:lnTo>
                  <a:pt x="28" y="25"/>
                </a:lnTo>
                <a:lnTo>
                  <a:pt x="30" y="25"/>
                </a:lnTo>
                <a:lnTo>
                  <a:pt x="30" y="25"/>
                </a:lnTo>
                <a:lnTo>
                  <a:pt x="31" y="25"/>
                </a:lnTo>
                <a:lnTo>
                  <a:pt x="31" y="25"/>
                </a:lnTo>
                <a:lnTo>
                  <a:pt x="36" y="24"/>
                </a:lnTo>
                <a:lnTo>
                  <a:pt x="36" y="24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17" y="20"/>
                </a:lnTo>
                <a:lnTo>
                  <a:pt x="17" y="20"/>
                </a:lnTo>
                <a:lnTo>
                  <a:pt x="20" y="22"/>
                </a:lnTo>
                <a:lnTo>
                  <a:pt x="20" y="22"/>
                </a:lnTo>
                <a:lnTo>
                  <a:pt x="22" y="22"/>
                </a:lnTo>
                <a:lnTo>
                  <a:pt x="24" y="22"/>
                </a:lnTo>
                <a:lnTo>
                  <a:pt x="24" y="22"/>
                </a:lnTo>
                <a:lnTo>
                  <a:pt x="19" y="19"/>
                </a:lnTo>
                <a:lnTo>
                  <a:pt x="19" y="19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79" y="28"/>
                </a:moveTo>
                <a:lnTo>
                  <a:pt x="79" y="28"/>
                </a:lnTo>
                <a:lnTo>
                  <a:pt x="76" y="28"/>
                </a:lnTo>
                <a:lnTo>
                  <a:pt x="76" y="28"/>
                </a:lnTo>
                <a:lnTo>
                  <a:pt x="74" y="28"/>
                </a:lnTo>
                <a:lnTo>
                  <a:pt x="74" y="28"/>
                </a:lnTo>
                <a:lnTo>
                  <a:pt x="71" y="30"/>
                </a:lnTo>
                <a:lnTo>
                  <a:pt x="71" y="30"/>
                </a:lnTo>
                <a:lnTo>
                  <a:pt x="72" y="32"/>
                </a:lnTo>
                <a:lnTo>
                  <a:pt x="72" y="32"/>
                </a:lnTo>
                <a:lnTo>
                  <a:pt x="79" y="28"/>
                </a:lnTo>
                <a:lnTo>
                  <a:pt x="79" y="28"/>
                </a:lnTo>
                <a:close/>
                <a:moveTo>
                  <a:pt x="19" y="22"/>
                </a:move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6" y="20"/>
                </a:lnTo>
                <a:lnTo>
                  <a:pt x="16" y="20"/>
                </a:lnTo>
                <a:lnTo>
                  <a:pt x="14" y="20"/>
                </a:lnTo>
                <a:lnTo>
                  <a:pt x="14" y="20"/>
                </a:lnTo>
                <a:lnTo>
                  <a:pt x="12" y="22"/>
                </a:lnTo>
                <a:lnTo>
                  <a:pt x="12" y="22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12" y="16"/>
                </a:lnTo>
                <a:lnTo>
                  <a:pt x="12" y="16"/>
                </a:lnTo>
                <a:lnTo>
                  <a:pt x="14" y="16"/>
                </a:lnTo>
                <a:lnTo>
                  <a:pt x="14" y="16"/>
                </a:lnTo>
                <a:close/>
                <a:moveTo>
                  <a:pt x="36" y="13"/>
                </a:moveTo>
                <a:lnTo>
                  <a:pt x="36" y="13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6" y="13"/>
                </a:lnTo>
                <a:lnTo>
                  <a:pt x="36" y="13"/>
                </a:lnTo>
                <a:close/>
                <a:moveTo>
                  <a:pt x="46" y="27"/>
                </a:moveTo>
                <a:lnTo>
                  <a:pt x="46" y="27"/>
                </a:lnTo>
                <a:lnTo>
                  <a:pt x="44" y="27"/>
                </a:lnTo>
                <a:lnTo>
                  <a:pt x="44" y="27"/>
                </a:lnTo>
                <a:lnTo>
                  <a:pt x="39" y="28"/>
                </a:lnTo>
                <a:lnTo>
                  <a:pt x="39" y="28"/>
                </a:lnTo>
                <a:lnTo>
                  <a:pt x="39" y="28"/>
                </a:lnTo>
                <a:lnTo>
                  <a:pt x="39" y="28"/>
                </a:lnTo>
                <a:lnTo>
                  <a:pt x="46" y="27"/>
                </a:lnTo>
                <a:lnTo>
                  <a:pt x="46" y="27"/>
                </a:lnTo>
                <a:close/>
                <a:moveTo>
                  <a:pt x="65" y="58"/>
                </a:moveTo>
                <a:lnTo>
                  <a:pt x="65" y="58"/>
                </a:lnTo>
                <a:lnTo>
                  <a:pt x="68" y="58"/>
                </a:lnTo>
                <a:lnTo>
                  <a:pt x="71" y="58"/>
                </a:lnTo>
                <a:lnTo>
                  <a:pt x="71" y="58"/>
                </a:lnTo>
                <a:lnTo>
                  <a:pt x="69" y="58"/>
                </a:lnTo>
                <a:lnTo>
                  <a:pt x="69" y="58"/>
                </a:lnTo>
                <a:lnTo>
                  <a:pt x="65" y="58"/>
                </a:lnTo>
                <a:lnTo>
                  <a:pt x="65" y="58"/>
                </a:lnTo>
                <a:close/>
                <a:moveTo>
                  <a:pt x="57" y="55"/>
                </a:moveTo>
                <a:lnTo>
                  <a:pt x="57" y="55"/>
                </a:lnTo>
                <a:lnTo>
                  <a:pt x="61" y="57"/>
                </a:lnTo>
                <a:lnTo>
                  <a:pt x="61" y="57"/>
                </a:lnTo>
                <a:lnTo>
                  <a:pt x="58" y="55"/>
                </a:lnTo>
                <a:lnTo>
                  <a:pt x="58" y="55"/>
                </a:lnTo>
                <a:lnTo>
                  <a:pt x="57" y="55"/>
                </a:lnTo>
                <a:lnTo>
                  <a:pt x="57" y="55"/>
                </a:lnTo>
                <a:close/>
                <a:moveTo>
                  <a:pt x="69" y="33"/>
                </a:moveTo>
                <a:lnTo>
                  <a:pt x="69" y="33"/>
                </a:lnTo>
                <a:lnTo>
                  <a:pt x="72" y="38"/>
                </a:lnTo>
                <a:lnTo>
                  <a:pt x="72" y="38"/>
                </a:lnTo>
                <a:lnTo>
                  <a:pt x="72" y="35"/>
                </a:lnTo>
                <a:lnTo>
                  <a:pt x="69" y="33"/>
                </a:lnTo>
                <a:lnTo>
                  <a:pt x="69" y="33"/>
                </a:lnTo>
                <a:close/>
                <a:moveTo>
                  <a:pt x="57" y="50"/>
                </a:moveTo>
                <a:lnTo>
                  <a:pt x="57" y="50"/>
                </a:lnTo>
                <a:lnTo>
                  <a:pt x="57" y="49"/>
                </a:lnTo>
                <a:lnTo>
                  <a:pt x="57" y="49"/>
                </a:lnTo>
                <a:lnTo>
                  <a:pt x="53" y="49"/>
                </a:lnTo>
                <a:lnTo>
                  <a:pt x="53" y="49"/>
                </a:lnTo>
                <a:lnTo>
                  <a:pt x="57" y="50"/>
                </a:lnTo>
                <a:lnTo>
                  <a:pt x="57" y="50"/>
                </a:lnTo>
                <a:close/>
                <a:moveTo>
                  <a:pt x="41" y="24"/>
                </a:moveTo>
                <a:lnTo>
                  <a:pt x="41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1" y="24"/>
                </a:lnTo>
                <a:lnTo>
                  <a:pt x="41" y="24"/>
                </a:lnTo>
                <a:close/>
                <a:moveTo>
                  <a:pt x="77" y="24"/>
                </a:moveTo>
                <a:lnTo>
                  <a:pt x="77" y="24"/>
                </a:lnTo>
                <a:lnTo>
                  <a:pt x="80" y="24"/>
                </a:lnTo>
                <a:lnTo>
                  <a:pt x="82" y="22"/>
                </a:lnTo>
                <a:lnTo>
                  <a:pt x="82" y="22"/>
                </a:lnTo>
                <a:lnTo>
                  <a:pt x="77" y="24"/>
                </a:lnTo>
                <a:lnTo>
                  <a:pt x="77" y="24"/>
                </a:lnTo>
                <a:close/>
                <a:moveTo>
                  <a:pt x="25" y="43"/>
                </a:moveTo>
                <a:lnTo>
                  <a:pt x="25" y="43"/>
                </a:lnTo>
                <a:lnTo>
                  <a:pt x="25" y="43"/>
                </a:lnTo>
                <a:lnTo>
                  <a:pt x="25" y="43"/>
                </a:lnTo>
                <a:lnTo>
                  <a:pt x="24" y="43"/>
                </a:lnTo>
                <a:lnTo>
                  <a:pt x="24" y="43"/>
                </a:lnTo>
                <a:lnTo>
                  <a:pt x="22" y="43"/>
                </a:lnTo>
                <a:lnTo>
                  <a:pt x="22" y="43"/>
                </a:lnTo>
                <a:lnTo>
                  <a:pt x="25" y="43"/>
                </a:lnTo>
                <a:lnTo>
                  <a:pt x="25" y="43"/>
                </a:lnTo>
                <a:close/>
                <a:moveTo>
                  <a:pt x="60" y="35"/>
                </a:moveTo>
                <a:lnTo>
                  <a:pt x="60" y="35"/>
                </a:lnTo>
                <a:lnTo>
                  <a:pt x="60" y="35"/>
                </a:lnTo>
                <a:lnTo>
                  <a:pt x="60" y="35"/>
                </a:lnTo>
                <a:lnTo>
                  <a:pt x="61" y="35"/>
                </a:lnTo>
                <a:lnTo>
                  <a:pt x="61" y="35"/>
                </a:lnTo>
                <a:lnTo>
                  <a:pt x="60" y="33"/>
                </a:lnTo>
                <a:lnTo>
                  <a:pt x="60" y="33"/>
                </a:lnTo>
                <a:lnTo>
                  <a:pt x="60" y="35"/>
                </a:lnTo>
                <a:lnTo>
                  <a:pt x="60" y="35"/>
                </a:lnTo>
                <a:close/>
                <a:moveTo>
                  <a:pt x="60" y="39"/>
                </a:moveTo>
                <a:lnTo>
                  <a:pt x="60" y="39"/>
                </a:lnTo>
                <a:lnTo>
                  <a:pt x="61" y="39"/>
                </a:lnTo>
                <a:lnTo>
                  <a:pt x="61" y="39"/>
                </a:lnTo>
                <a:lnTo>
                  <a:pt x="60" y="39"/>
                </a:lnTo>
                <a:lnTo>
                  <a:pt x="60" y="39"/>
                </a:lnTo>
                <a:lnTo>
                  <a:pt x="60" y="39"/>
                </a:lnTo>
                <a:lnTo>
                  <a:pt x="60" y="39"/>
                </a:lnTo>
                <a:close/>
                <a:moveTo>
                  <a:pt x="24" y="13"/>
                </a:move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24" y="13"/>
                </a:lnTo>
                <a:lnTo>
                  <a:pt x="24" y="13"/>
                </a:lnTo>
                <a:close/>
                <a:moveTo>
                  <a:pt x="66" y="41"/>
                </a:moveTo>
                <a:lnTo>
                  <a:pt x="66" y="41"/>
                </a:lnTo>
                <a:lnTo>
                  <a:pt x="66" y="43"/>
                </a:lnTo>
                <a:lnTo>
                  <a:pt x="66" y="43"/>
                </a:lnTo>
                <a:lnTo>
                  <a:pt x="66" y="41"/>
                </a:lnTo>
                <a:lnTo>
                  <a:pt x="66" y="41"/>
                </a:lnTo>
                <a:close/>
                <a:moveTo>
                  <a:pt x="58" y="52"/>
                </a:moveTo>
                <a:lnTo>
                  <a:pt x="58" y="52"/>
                </a:lnTo>
                <a:lnTo>
                  <a:pt x="60" y="50"/>
                </a:lnTo>
                <a:lnTo>
                  <a:pt x="60" y="50"/>
                </a:lnTo>
                <a:lnTo>
                  <a:pt x="58" y="52"/>
                </a:lnTo>
                <a:lnTo>
                  <a:pt x="58" y="52"/>
                </a:lnTo>
                <a:close/>
                <a:moveTo>
                  <a:pt x="63" y="35"/>
                </a:moveTo>
                <a:lnTo>
                  <a:pt x="63" y="35"/>
                </a:lnTo>
                <a:lnTo>
                  <a:pt x="63" y="35"/>
                </a:lnTo>
                <a:lnTo>
                  <a:pt x="63" y="35"/>
                </a:lnTo>
                <a:lnTo>
                  <a:pt x="63" y="35"/>
                </a:lnTo>
                <a:lnTo>
                  <a:pt x="63" y="35"/>
                </a:lnTo>
                <a:lnTo>
                  <a:pt x="63" y="35"/>
                </a:lnTo>
                <a:lnTo>
                  <a:pt x="63" y="3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0" name="Freeform 197"/>
          <p:cNvSpPr>
            <a:spLocks noEditPoints="1"/>
          </p:cNvSpPr>
          <p:nvPr/>
        </p:nvSpPr>
        <p:spPr bwMode="auto">
          <a:xfrm>
            <a:off x="8216408" y="5756319"/>
            <a:ext cx="175063" cy="233417"/>
          </a:xfrm>
          <a:custGeom>
            <a:gdLst>
              <a:gd fmla="*/ 18 w 81" name="T0"/>
              <a:gd fmla="*/ 8 h 108" name="T1"/>
              <a:gd fmla="*/ 41 w 81" name="T2"/>
              <a:gd fmla="*/ 45 h 108" name="T3"/>
              <a:gd fmla="*/ 51 w 81" name="T4"/>
              <a:gd fmla="*/ 62 h 108" name="T5"/>
              <a:gd fmla="*/ 55 w 81" name="T6"/>
              <a:gd fmla="*/ 75 h 108" name="T7"/>
              <a:gd fmla="*/ 41 w 81" name="T8"/>
              <a:gd fmla="*/ 89 h 108" name="T9"/>
              <a:gd fmla="*/ 62 w 81" name="T10"/>
              <a:gd fmla="*/ 82 h 108" name="T11"/>
              <a:gd fmla="*/ 60 w 81" name="T12"/>
              <a:gd fmla="*/ 87 h 108" name="T13"/>
              <a:gd fmla="*/ 81 w 81" name="T14"/>
              <a:gd fmla="*/ 97 h 108" name="T15"/>
              <a:gd fmla="*/ 77 w 81" name="T16"/>
              <a:gd fmla="*/ 98 h 108" name="T17"/>
              <a:gd fmla="*/ 46 w 81" name="T18"/>
              <a:gd fmla="*/ 103 h 108" name="T19"/>
              <a:gd fmla="*/ 33 w 81" name="T20"/>
              <a:gd fmla="*/ 106 h 108" name="T21"/>
              <a:gd fmla="*/ 66 w 81" name="T22"/>
              <a:gd fmla="*/ 92 h 108" name="T23"/>
              <a:gd fmla="*/ 77 w 81" name="T24"/>
              <a:gd fmla="*/ 95 h 108" name="T25"/>
              <a:gd fmla="*/ 41 w 81" name="T26"/>
              <a:gd fmla="*/ 97 h 108" name="T27"/>
              <a:gd fmla="*/ 41 w 81" name="T28"/>
              <a:gd fmla="*/ 93 h 108" name="T29"/>
              <a:gd fmla="*/ 40 w 81" name="T30"/>
              <a:gd fmla="*/ 92 h 108" name="T31"/>
              <a:gd fmla="*/ 41 w 81" name="T32"/>
              <a:gd fmla="*/ 84 h 108" name="T33"/>
              <a:gd fmla="*/ 36 w 81" name="T34"/>
              <a:gd fmla="*/ 82 h 108" name="T35"/>
              <a:gd fmla="*/ 29 w 81" name="T36"/>
              <a:gd fmla="*/ 81 h 108" name="T37"/>
              <a:gd fmla="*/ 41 w 81" name="T38"/>
              <a:gd fmla="*/ 67 h 108" name="T39"/>
              <a:gd fmla="*/ 19 w 81" name="T40"/>
              <a:gd fmla="*/ 75 h 108" name="T41"/>
              <a:gd fmla="*/ 35 w 81" name="T42"/>
              <a:gd fmla="*/ 57 h 108" name="T43"/>
              <a:gd fmla="*/ 13 w 81" name="T44"/>
              <a:gd fmla="*/ 71 h 108" name="T45"/>
              <a:gd fmla="*/ 22 w 81" name="T46"/>
              <a:gd fmla="*/ 87 h 108" name="T47"/>
              <a:gd fmla="*/ 10 w 81" name="T48"/>
              <a:gd fmla="*/ 70 h 108" name="T49"/>
              <a:gd fmla="*/ 0 w 81" name="T50"/>
              <a:gd fmla="*/ 24 h 108" name="T51"/>
              <a:gd fmla="*/ 5 w 81" name="T52"/>
              <a:gd fmla="*/ 26 h 108" name="T53"/>
              <a:gd fmla="*/ 11 w 81" name="T54"/>
              <a:gd fmla="*/ 67 h 108" name="T55"/>
              <a:gd fmla="*/ 13 w 81" name="T56"/>
              <a:gd fmla="*/ 60 h 108" name="T57"/>
              <a:gd fmla="*/ 19 w 81" name="T58"/>
              <a:gd fmla="*/ 48 h 108" name="T59"/>
              <a:gd fmla="*/ 11 w 81" name="T60"/>
              <a:gd fmla="*/ 49 h 108" name="T61"/>
              <a:gd fmla="*/ 18 w 81" name="T62"/>
              <a:gd fmla="*/ 38 h 108" name="T63"/>
              <a:gd fmla="*/ 8 w 81" name="T64"/>
              <a:gd fmla="*/ 40 h 108" name="T65"/>
              <a:gd fmla="*/ 14 w 81" name="T66"/>
              <a:gd fmla="*/ 30 h 108" name="T67"/>
              <a:gd fmla="*/ 10 w 81" name="T68"/>
              <a:gd fmla="*/ 26 h 108" name="T69"/>
              <a:gd fmla="*/ 10 w 81" name="T70"/>
              <a:gd fmla="*/ 22 h 108" name="T71"/>
              <a:gd fmla="*/ 10 w 81" name="T72"/>
              <a:gd fmla="*/ 16 h 108" name="T73"/>
              <a:gd fmla="*/ 8 w 81" name="T74"/>
              <a:gd fmla="*/ 8 h 108" name="T75"/>
              <a:gd fmla="*/ 6 w 81" name="T76"/>
              <a:gd fmla="*/ 5 h 108" name="T77"/>
              <a:gd fmla="*/ 13 w 81" name="T78"/>
              <a:gd fmla="*/ 2 h 108" name="T79"/>
              <a:gd fmla="*/ 10 w 81" name="T80"/>
              <a:gd fmla="*/ 5 h 108" name="T81"/>
              <a:gd fmla="*/ 10 w 81" name="T82"/>
              <a:gd fmla="*/ 13 h 108" name="T83"/>
              <a:gd fmla="*/ 24 w 81" name="T84"/>
              <a:gd fmla="*/ 71 h 108" name="T85"/>
              <a:gd fmla="*/ 29 w 81" name="T86"/>
              <a:gd fmla="*/ 32 h 108" name="T87"/>
              <a:gd fmla="*/ 16 w 81" name="T88"/>
              <a:gd fmla="*/ 46 h 108" name="T89"/>
              <a:gd fmla="*/ 30 w 81" name="T90"/>
              <a:gd fmla="*/ 41 h 108" name="T91"/>
              <a:gd fmla="*/ 18 w 81" name="T92"/>
              <a:gd fmla="*/ 54 h 108" name="T93"/>
              <a:gd fmla="*/ 33 w 81" name="T94"/>
              <a:gd fmla="*/ 48 h 108" name="T95"/>
              <a:gd fmla="*/ 18 w 81" name="T96"/>
              <a:gd fmla="*/ 63 h 108" name="T97"/>
              <a:gd fmla="*/ 40 w 81" name="T98"/>
              <a:gd fmla="*/ 54 h 108" name="T99"/>
              <a:gd fmla="*/ 51 w 81" name="T100"/>
              <a:gd fmla="*/ 75 h 108" name="T101"/>
              <a:gd fmla="*/ 30 w 81" name="T102"/>
              <a:gd fmla="*/ 81 h 108" name="T103"/>
              <a:gd fmla="*/ 14 w 81" name="T104"/>
              <a:gd fmla="*/ 35 h 108" name="T105"/>
              <a:gd fmla="*/ 22 w 81" name="T106"/>
              <a:gd fmla="*/ 34 h 108" name="T107"/>
              <a:gd fmla="*/ 11 w 81" name="T108"/>
              <a:gd fmla="*/ 29 h 108" name="T109"/>
              <a:gd fmla="*/ 43 w 81" name="T110"/>
              <a:gd fmla="*/ 101 h 108" name="T111"/>
              <a:gd fmla="*/ 59 w 81" name="T112"/>
              <a:gd fmla="*/ 95 h 108" name="T113"/>
              <a:gd fmla="*/ 18 w 81" name="T114"/>
              <a:gd fmla="*/ 15 h 108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08" w="81">
                <a:moveTo>
                  <a:pt x="13" y="8"/>
                </a:moveTo>
                <a:lnTo>
                  <a:pt x="13" y="8"/>
                </a:lnTo>
                <a:lnTo>
                  <a:pt x="14" y="7"/>
                </a:lnTo>
                <a:lnTo>
                  <a:pt x="14" y="7"/>
                </a:lnTo>
                <a:lnTo>
                  <a:pt x="16" y="7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8" y="8"/>
                </a:lnTo>
                <a:lnTo>
                  <a:pt x="19" y="11"/>
                </a:lnTo>
                <a:lnTo>
                  <a:pt x="21" y="16"/>
                </a:lnTo>
                <a:lnTo>
                  <a:pt x="21" y="16"/>
                </a:lnTo>
                <a:lnTo>
                  <a:pt x="22" y="18"/>
                </a:lnTo>
                <a:lnTo>
                  <a:pt x="22" y="18"/>
                </a:lnTo>
                <a:lnTo>
                  <a:pt x="32" y="29"/>
                </a:lnTo>
                <a:lnTo>
                  <a:pt x="32" y="29"/>
                </a:lnTo>
                <a:lnTo>
                  <a:pt x="36" y="37"/>
                </a:lnTo>
                <a:lnTo>
                  <a:pt x="41" y="45"/>
                </a:lnTo>
                <a:lnTo>
                  <a:pt x="41" y="45"/>
                </a:lnTo>
                <a:lnTo>
                  <a:pt x="48" y="59"/>
                </a:lnTo>
                <a:lnTo>
                  <a:pt x="48" y="59"/>
                </a:lnTo>
                <a:lnTo>
                  <a:pt x="48" y="60"/>
                </a:lnTo>
                <a:lnTo>
                  <a:pt x="48" y="60"/>
                </a:lnTo>
                <a:lnTo>
                  <a:pt x="49" y="60"/>
                </a:lnTo>
                <a:lnTo>
                  <a:pt x="49" y="60"/>
                </a:lnTo>
                <a:lnTo>
                  <a:pt x="51" y="60"/>
                </a:lnTo>
                <a:lnTo>
                  <a:pt x="51" y="62"/>
                </a:lnTo>
                <a:lnTo>
                  <a:pt x="51" y="62"/>
                </a:lnTo>
                <a:lnTo>
                  <a:pt x="49" y="63"/>
                </a:lnTo>
                <a:lnTo>
                  <a:pt x="49" y="63"/>
                </a:lnTo>
                <a:lnTo>
                  <a:pt x="54" y="73"/>
                </a:lnTo>
                <a:lnTo>
                  <a:pt x="54" y="73"/>
                </a:lnTo>
                <a:lnTo>
                  <a:pt x="54" y="73"/>
                </a:lnTo>
                <a:lnTo>
                  <a:pt x="54" y="73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4" y="76"/>
                </a:lnTo>
                <a:lnTo>
                  <a:pt x="54" y="76"/>
                </a:lnTo>
                <a:lnTo>
                  <a:pt x="43" y="86"/>
                </a:lnTo>
                <a:lnTo>
                  <a:pt x="43" y="86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6" y="87"/>
                </a:lnTo>
                <a:lnTo>
                  <a:pt x="46" y="87"/>
                </a:lnTo>
                <a:lnTo>
                  <a:pt x="57" y="82"/>
                </a:lnTo>
                <a:lnTo>
                  <a:pt x="57" y="82"/>
                </a:lnTo>
                <a:lnTo>
                  <a:pt x="60" y="81"/>
                </a:lnTo>
                <a:lnTo>
                  <a:pt x="60" y="81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2" y="84"/>
                </a:lnTo>
                <a:lnTo>
                  <a:pt x="59" y="86"/>
                </a:lnTo>
                <a:lnTo>
                  <a:pt x="59" y="86"/>
                </a:lnTo>
                <a:lnTo>
                  <a:pt x="57" y="87"/>
                </a:lnTo>
                <a:lnTo>
                  <a:pt x="57" y="87"/>
                </a:lnTo>
                <a:lnTo>
                  <a:pt x="60" y="87"/>
                </a:lnTo>
                <a:lnTo>
                  <a:pt x="60" y="87"/>
                </a:lnTo>
                <a:lnTo>
                  <a:pt x="68" y="86"/>
                </a:lnTo>
                <a:lnTo>
                  <a:pt x="68" y="86"/>
                </a:lnTo>
                <a:lnTo>
                  <a:pt x="74" y="87"/>
                </a:lnTo>
                <a:lnTo>
                  <a:pt x="77" y="90"/>
                </a:lnTo>
                <a:lnTo>
                  <a:pt x="77" y="90"/>
                </a:lnTo>
                <a:lnTo>
                  <a:pt x="79" y="92"/>
                </a:lnTo>
                <a:lnTo>
                  <a:pt x="81" y="95"/>
                </a:lnTo>
                <a:lnTo>
                  <a:pt x="81" y="95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8"/>
                </a:lnTo>
                <a:lnTo>
                  <a:pt x="81" y="98"/>
                </a:lnTo>
                <a:lnTo>
                  <a:pt x="79" y="98"/>
                </a:lnTo>
                <a:lnTo>
                  <a:pt x="79" y="98"/>
                </a:lnTo>
                <a:lnTo>
                  <a:pt x="79" y="100"/>
                </a:lnTo>
                <a:lnTo>
                  <a:pt x="79" y="100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7" y="98"/>
                </a:lnTo>
                <a:lnTo>
                  <a:pt x="76" y="98"/>
                </a:lnTo>
                <a:lnTo>
                  <a:pt x="76" y="98"/>
                </a:lnTo>
                <a:lnTo>
                  <a:pt x="66" y="98"/>
                </a:lnTo>
                <a:lnTo>
                  <a:pt x="57" y="100"/>
                </a:lnTo>
                <a:lnTo>
                  <a:pt x="57" y="100"/>
                </a:lnTo>
                <a:lnTo>
                  <a:pt x="46" y="103"/>
                </a:lnTo>
                <a:lnTo>
                  <a:pt x="46" y="103"/>
                </a:lnTo>
                <a:lnTo>
                  <a:pt x="40" y="106"/>
                </a:lnTo>
                <a:lnTo>
                  <a:pt x="40" y="106"/>
                </a:lnTo>
                <a:lnTo>
                  <a:pt x="35" y="108"/>
                </a:lnTo>
                <a:lnTo>
                  <a:pt x="35" y="108"/>
                </a:lnTo>
                <a:lnTo>
                  <a:pt x="35" y="108"/>
                </a:lnTo>
                <a:lnTo>
                  <a:pt x="35" y="108"/>
                </a:lnTo>
                <a:lnTo>
                  <a:pt x="33" y="106"/>
                </a:lnTo>
                <a:lnTo>
                  <a:pt x="33" y="106"/>
                </a:lnTo>
                <a:lnTo>
                  <a:pt x="33" y="106"/>
                </a:lnTo>
                <a:lnTo>
                  <a:pt x="35" y="104"/>
                </a:lnTo>
                <a:lnTo>
                  <a:pt x="35" y="104"/>
                </a:lnTo>
                <a:lnTo>
                  <a:pt x="46" y="97"/>
                </a:lnTo>
                <a:lnTo>
                  <a:pt x="57" y="92"/>
                </a:lnTo>
                <a:lnTo>
                  <a:pt x="57" y="92"/>
                </a:lnTo>
                <a:lnTo>
                  <a:pt x="63" y="92"/>
                </a:lnTo>
                <a:lnTo>
                  <a:pt x="63" y="92"/>
                </a:lnTo>
                <a:lnTo>
                  <a:pt x="66" y="92"/>
                </a:lnTo>
                <a:lnTo>
                  <a:pt x="66" y="92"/>
                </a:lnTo>
                <a:lnTo>
                  <a:pt x="68" y="92"/>
                </a:lnTo>
                <a:lnTo>
                  <a:pt x="68" y="92"/>
                </a:lnTo>
                <a:lnTo>
                  <a:pt x="70" y="92"/>
                </a:lnTo>
                <a:lnTo>
                  <a:pt x="70" y="92"/>
                </a:lnTo>
                <a:lnTo>
                  <a:pt x="73" y="92"/>
                </a:lnTo>
                <a:lnTo>
                  <a:pt x="73" y="92"/>
                </a:lnTo>
                <a:lnTo>
                  <a:pt x="77" y="95"/>
                </a:lnTo>
                <a:lnTo>
                  <a:pt x="77" y="95"/>
                </a:lnTo>
                <a:lnTo>
                  <a:pt x="77" y="92"/>
                </a:lnTo>
                <a:lnTo>
                  <a:pt x="77" y="92"/>
                </a:lnTo>
                <a:lnTo>
                  <a:pt x="73" y="89"/>
                </a:lnTo>
                <a:lnTo>
                  <a:pt x="68" y="89"/>
                </a:lnTo>
                <a:lnTo>
                  <a:pt x="68" y="89"/>
                </a:lnTo>
                <a:lnTo>
                  <a:pt x="57" y="90"/>
                </a:lnTo>
                <a:lnTo>
                  <a:pt x="57" y="90"/>
                </a:lnTo>
                <a:lnTo>
                  <a:pt x="49" y="93"/>
                </a:lnTo>
                <a:lnTo>
                  <a:pt x="41" y="97"/>
                </a:lnTo>
                <a:lnTo>
                  <a:pt x="41" y="97"/>
                </a:lnTo>
                <a:lnTo>
                  <a:pt x="38" y="98"/>
                </a:lnTo>
                <a:lnTo>
                  <a:pt x="38" y="98"/>
                </a:lnTo>
                <a:lnTo>
                  <a:pt x="36" y="98"/>
                </a:lnTo>
                <a:lnTo>
                  <a:pt x="36" y="98"/>
                </a:lnTo>
                <a:lnTo>
                  <a:pt x="38" y="97"/>
                </a:lnTo>
                <a:lnTo>
                  <a:pt x="38" y="97"/>
                </a:lnTo>
                <a:lnTo>
                  <a:pt x="41" y="93"/>
                </a:lnTo>
                <a:lnTo>
                  <a:pt x="41" y="93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1" y="87"/>
                </a:lnTo>
                <a:lnTo>
                  <a:pt x="51" y="87"/>
                </a:lnTo>
                <a:lnTo>
                  <a:pt x="43" y="90"/>
                </a:lnTo>
                <a:lnTo>
                  <a:pt x="43" y="90"/>
                </a:lnTo>
                <a:lnTo>
                  <a:pt x="40" y="92"/>
                </a:lnTo>
                <a:lnTo>
                  <a:pt x="40" y="92"/>
                </a:lnTo>
                <a:lnTo>
                  <a:pt x="38" y="92"/>
                </a:lnTo>
                <a:lnTo>
                  <a:pt x="38" y="92"/>
                </a:lnTo>
                <a:lnTo>
                  <a:pt x="38" y="90"/>
                </a:lnTo>
                <a:lnTo>
                  <a:pt x="38" y="89"/>
                </a:lnTo>
                <a:lnTo>
                  <a:pt x="38" y="89"/>
                </a:lnTo>
                <a:lnTo>
                  <a:pt x="38" y="87"/>
                </a:lnTo>
                <a:lnTo>
                  <a:pt x="38" y="87"/>
                </a:lnTo>
                <a:lnTo>
                  <a:pt x="41" y="84"/>
                </a:lnTo>
                <a:lnTo>
                  <a:pt x="41" y="84"/>
                </a:lnTo>
                <a:lnTo>
                  <a:pt x="48" y="78"/>
                </a:lnTo>
                <a:lnTo>
                  <a:pt x="48" y="78"/>
                </a:lnTo>
                <a:lnTo>
                  <a:pt x="49" y="78"/>
                </a:lnTo>
                <a:lnTo>
                  <a:pt x="49" y="78"/>
                </a:lnTo>
                <a:lnTo>
                  <a:pt x="48" y="78"/>
                </a:lnTo>
                <a:lnTo>
                  <a:pt x="48" y="78"/>
                </a:lnTo>
                <a:lnTo>
                  <a:pt x="36" y="82"/>
                </a:lnTo>
                <a:lnTo>
                  <a:pt x="36" y="82"/>
                </a:lnTo>
                <a:lnTo>
                  <a:pt x="30" y="84"/>
                </a:lnTo>
                <a:lnTo>
                  <a:pt x="30" y="84"/>
                </a:lnTo>
                <a:lnTo>
                  <a:pt x="29" y="84"/>
                </a:lnTo>
                <a:lnTo>
                  <a:pt x="29" y="84"/>
                </a:lnTo>
                <a:lnTo>
                  <a:pt x="27" y="84"/>
                </a:lnTo>
                <a:lnTo>
                  <a:pt x="27" y="82"/>
                </a:lnTo>
                <a:lnTo>
                  <a:pt x="27" y="82"/>
                </a:lnTo>
                <a:lnTo>
                  <a:pt x="29" y="81"/>
                </a:lnTo>
                <a:lnTo>
                  <a:pt x="29" y="81"/>
                </a:lnTo>
                <a:lnTo>
                  <a:pt x="35" y="73"/>
                </a:lnTo>
                <a:lnTo>
                  <a:pt x="35" y="73"/>
                </a:lnTo>
                <a:lnTo>
                  <a:pt x="43" y="67"/>
                </a:lnTo>
                <a:lnTo>
                  <a:pt x="43" y="67"/>
                </a:lnTo>
                <a:lnTo>
                  <a:pt x="43" y="67"/>
                </a:lnTo>
                <a:lnTo>
                  <a:pt x="43" y="67"/>
                </a:lnTo>
                <a:lnTo>
                  <a:pt x="43" y="67"/>
                </a:lnTo>
                <a:lnTo>
                  <a:pt x="43" y="67"/>
                </a:lnTo>
                <a:lnTo>
                  <a:pt x="41" y="67"/>
                </a:lnTo>
                <a:lnTo>
                  <a:pt x="41" y="67"/>
                </a:lnTo>
                <a:lnTo>
                  <a:pt x="27" y="73"/>
                </a:lnTo>
                <a:lnTo>
                  <a:pt x="27" y="73"/>
                </a:lnTo>
                <a:lnTo>
                  <a:pt x="24" y="75"/>
                </a:lnTo>
                <a:lnTo>
                  <a:pt x="24" y="75"/>
                </a:lnTo>
                <a:lnTo>
                  <a:pt x="22" y="76"/>
                </a:lnTo>
                <a:lnTo>
                  <a:pt x="22" y="76"/>
                </a:lnTo>
                <a:lnTo>
                  <a:pt x="19" y="75"/>
                </a:lnTo>
                <a:lnTo>
                  <a:pt x="19" y="75"/>
                </a:lnTo>
                <a:lnTo>
                  <a:pt x="19" y="73"/>
                </a:lnTo>
                <a:lnTo>
                  <a:pt x="19" y="73"/>
                </a:lnTo>
                <a:lnTo>
                  <a:pt x="21" y="71"/>
                </a:lnTo>
                <a:lnTo>
                  <a:pt x="21" y="71"/>
                </a:lnTo>
                <a:lnTo>
                  <a:pt x="25" y="67"/>
                </a:lnTo>
                <a:lnTo>
                  <a:pt x="25" y="67"/>
                </a:lnTo>
                <a:lnTo>
                  <a:pt x="33" y="57"/>
                </a:lnTo>
                <a:lnTo>
                  <a:pt x="33" y="57"/>
                </a:lnTo>
                <a:lnTo>
                  <a:pt x="35" y="57"/>
                </a:lnTo>
                <a:lnTo>
                  <a:pt x="35" y="57"/>
                </a:lnTo>
                <a:lnTo>
                  <a:pt x="33" y="57"/>
                </a:lnTo>
                <a:lnTo>
                  <a:pt x="33" y="57"/>
                </a:lnTo>
                <a:lnTo>
                  <a:pt x="18" y="67"/>
                </a:lnTo>
                <a:lnTo>
                  <a:pt x="18" y="67"/>
                </a:lnTo>
                <a:lnTo>
                  <a:pt x="13" y="70"/>
                </a:lnTo>
                <a:lnTo>
                  <a:pt x="13" y="70"/>
                </a:lnTo>
                <a:lnTo>
                  <a:pt x="13" y="71"/>
                </a:lnTo>
                <a:lnTo>
                  <a:pt x="13" y="71"/>
                </a:lnTo>
                <a:lnTo>
                  <a:pt x="19" y="82"/>
                </a:lnTo>
                <a:lnTo>
                  <a:pt x="19" y="82"/>
                </a:lnTo>
                <a:lnTo>
                  <a:pt x="21" y="84"/>
                </a:lnTo>
                <a:lnTo>
                  <a:pt x="21" y="84"/>
                </a:lnTo>
                <a:lnTo>
                  <a:pt x="21" y="86"/>
                </a:lnTo>
                <a:lnTo>
                  <a:pt x="21" y="86"/>
                </a:lnTo>
                <a:lnTo>
                  <a:pt x="22" y="86"/>
                </a:lnTo>
                <a:lnTo>
                  <a:pt x="22" y="87"/>
                </a:lnTo>
                <a:lnTo>
                  <a:pt x="22" y="87"/>
                </a:lnTo>
                <a:lnTo>
                  <a:pt x="22" y="89"/>
                </a:lnTo>
                <a:lnTo>
                  <a:pt x="21" y="89"/>
                </a:lnTo>
                <a:lnTo>
                  <a:pt x="21" y="89"/>
                </a:lnTo>
                <a:lnTo>
                  <a:pt x="19" y="89"/>
                </a:lnTo>
                <a:lnTo>
                  <a:pt x="18" y="87"/>
                </a:lnTo>
                <a:lnTo>
                  <a:pt x="18" y="87"/>
                </a:lnTo>
                <a:lnTo>
                  <a:pt x="18" y="86"/>
                </a:lnTo>
                <a:lnTo>
                  <a:pt x="18" y="86"/>
                </a:lnTo>
                <a:lnTo>
                  <a:pt x="10" y="70"/>
                </a:lnTo>
                <a:lnTo>
                  <a:pt x="10" y="70"/>
                </a:lnTo>
                <a:lnTo>
                  <a:pt x="10" y="68"/>
                </a:lnTo>
                <a:lnTo>
                  <a:pt x="10" y="68"/>
                </a:lnTo>
                <a:lnTo>
                  <a:pt x="6" y="59"/>
                </a:lnTo>
                <a:lnTo>
                  <a:pt x="3" y="49"/>
                </a:lnTo>
                <a:lnTo>
                  <a:pt x="3" y="49"/>
                </a:lnTo>
                <a:lnTo>
                  <a:pt x="2" y="30"/>
                </a:lnTo>
                <a:lnTo>
                  <a:pt x="2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3" y="22"/>
                </a:lnTo>
                <a:lnTo>
                  <a:pt x="3" y="22"/>
                </a:lnTo>
                <a:lnTo>
                  <a:pt x="5" y="22"/>
                </a:lnTo>
                <a:lnTo>
                  <a:pt x="5" y="22"/>
                </a:lnTo>
                <a:lnTo>
                  <a:pt x="5" y="26"/>
                </a:lnTo>
                <a:lnTo>
                  <a:pt x="5" y="26"/>
                </a:lnTo>
                <a:lnTo>
                  <a:pt x="5" y="29"/>
                </a:lnTo>
                <a:lnTo>
                  <a:pt x="5" y="32"/>
                </a:lnTo>
                <a:lnTo>
                  <a:pt x="5" y="32"/>
                </a:lnTo>
                <a:lnTo>
                  <a:pt x="6" y="51"/>
                </a:lnTo>
                <a:lnTo>
                  <a:pt x="6" y="51"/>
                </a:lnTo>
                <a:lnTo>
                  <a:pt x="8" y="57"/>
                </a:lnTo>
                <a:lnTo>
                  <a:pt x="11" y="65"/>
                </a:lnTo>
                <a:lnTo>
                  <a:pt x="11" y="65"/>
                </a:lnTo>
                <a:lnTo>
                  <a:pt x="11" y="67"/>
                </a:lnTo>
                <a:lnTo>
                  <a:pt x="11" y="67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14" y="59"/>
                </a:lnTo>
                <a:lnTo>
                  <a:pt x="14" y="59"/>
                </a:lnTo>
                <a:lnTo>
                  <a:pt x="13" y="60"/>
                </a:lnTo>
                <a:lnTo>
                  <a:pt x="13" y="60"/>
                </a:lnTo>
                <a:lnTo>
                  <a:pt x="11" y="60"/>
                </a:lnTo>
                <a:lnTo>
                  <a:pt x="11" y="60"/>
                </a:lnTo>
                <a:lnTo>
                  <a:pt x="10" y="59"/>
                </a:lnTo>
                <a:lnTo>
                  <a:pt x="10" y="57"/>
                </a:lnTo>
                <a:lnTo>
                  <a:pt x="10" y="57"/>
                </a:lnTo>
                <a:lnTo>
                  <a:pt x="11" y="56"/>
                </a:lnTo>
                <a:lnTo>
                  <a:pt x="11" y="56"/>
                </a:lnTo>
                <a:lnTo>
                  <a:pt x="19" y="48"/>
                </a:lnTo>
                <a:lnTo>
                  <a:pt x="19" y="48"/>
                </a:lnTo>
                <a:lnTo>
                  <a:pt x="21" y="48"/>
                </a:lnTo>
                <a:lnTo>
                  <a:pt x="21" y="48"/>
                </a:lnTo>
                <a:lnTo>
                  <a:pt x="19" y="48"/>
                </a:lnTo>
                <a:lnTo>
                  <a:pt x="19" y="48"/>
                </a:lnTo>
                <a:lnTo>
                  <a:pt x="14" y="49"/>
                </a:lnTo>
                <a:lnTo>
                  <a:pt x="14" y="49"/>
                </a:lnTo>
                <a:lnTo>
                  <a:pt x="13" y="49"/>
                </a:lnTo>
                <a:lnTo>
                  <a:pt x="13" y="49"/>
                </a:lnTo>
                <a:lnTo>
                  <a:pt x="11" y="49"/>
                </a:lnTo>
                <a:lnTo>
                  <a:pt x="11" y="48"/>
                </a:lnTo>
                <a:lnTo>
                  <a:pt x="11" y="48"/>
                </a:lnTo>
                <a:lnTo>
                  <a:pt x="13" y="46"/>
                </a:lnTo>
                <a:lnTo>
                  <a:pt x="13" y="46"/>
                </a:lnTo>
                <a:lnTo>
                  <a:pt x="18" y="40"/>
                </a:lnTo>
                <a:lnTo>
                  <a:pt x="18" y="40"/>
                </a:lnTo>
                <a:lnTo>
                  <a:pt x="19" y="38"/>
                </a:lnTo>
                <a:lnTo>
                  <a:pt x="19" y="38"/>
                </a:lnTo>
                <a:lnTo>
                  <a:pt x="18" y="38"/>
                </a:lnTo>
                <a:lnTo>
                  <a:pt x="18" y="38"/>
                </a:lnTo>
                <a:lnTo>
                  <a:pt x="13" y="41"/>
                </a:lnTo>
                <a:lnTo>
                  <a:pt x="13" y="41"/>
                </a:lnTo>
                <a:lnTo>
                  <a:pt x="11" y="43"/>
                </a:lnTo>
                <a:lnTo>
                  <a:pt x="11" y="43"/>
                </a:lnTo>
                <a:lnTo>
                  <a:pt x="8" y="41"/>
                </a:lnTo>
                <a:lnTo>
                  <a:pt x="8" y="41"/>
                </a:lnTo>
                <a:lnTo>
                  <a:pt x="8" y="40"/>
                </a:lnTo>
                <a:lnTo>
                  <a:pt x="8" y="40"/>
                </a:lnTo>
                <a:lnTo>
                  <a:pt x="10" y="38"/>
                </a:lnTo>
                <a:lnTo>
                  <a:pt x="10" y="38"/>
                </a:lnTo>
                <a:lnTo>
                  <a:pt x="16" y="30"/>
                </a:lnTo>
                <a:lnTo>
                  <a:pt x="16" y="30"/>
                </a:lnTo>
                <a:lnTo>
                  <a:pt x="16" y="29"/>
                </a:lnTo>
                <a:lnTo>
                  <a:pt x="16" y="29"/>
                </a:lnTo>
                <a:lnTo>
                  <a:pt x="16" y="29"/>
                </a:lnTo>
                <a:lnTo>
                  <a:pt x="16" y="29"/>
                </a:lnTo>
                <a:lnTo>
                  <a:pt x="14" y="30"/>
                </a:lnTo>
                <a:lnTo>
                  <a:pt x="14" y="30"/>
                </a:lnTo>
                <a:lnTo>
                  <a:pt x="10" y="32"/>
                </a:lnTo>
                <a:lnTo>
                  <a:pt x="10" y="32"/>
                </a:lnTo>
                <a:lnTo>
                  <a:pt x="8" y="34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10" y="26"/>
                </a:lnTo>
                <a:lnTo>
                  <a:pt x="10" y="26"/>
                </a:lnTo>
                <a:lnTo>
                  <a:pt x="13" y="22"/>
                </a:lnTo>
                <a:lnTo>
                  <a:pt x="13" y="22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3" y="21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2"/>
                </a:lnTo>
                <a:lnTo>
                  <a:pt x="6" y="21"/>
                </a:lnTo>
                <a:lnTo>
                  <a:pt x="6" y="21"/>
                </a:lnTo>
                <a:lnTo>
                  <a:pt x="8" y="18"/>
                </a:lnTo>
                <a:lnTo>
                  <a:pt x="8" y="18"/>
                </a:lnTo>
                <a:lnTo>
                  <a:pt x="10" y="16"/>
                </a:lnTo>
                <a:lnTo>
                  <a:pt x="10" y="16"/>
                </a:lnTo>
                <a:lnTo>
                  <a:pt x="8" y="16"/>
                </a:lnTo>
                <a:lnTo>
                  <a:pt x="8" y="16"/>
                </a:lnTo>
                <a:lnTo>
                  <a:pt x="6" y="16"/>
                </a:lnTo>
                <a:lnTo>
                  <a:pt x="6" y="16"/>
                </a:lnTo>
                <a:lnTo>
                  <a:pt x="6" y="13"/>
                </a:lnTo>
                <a:lnTo>
                  <a:pt x="6" y="13"/>
                </a:lnTo>
                <a:lnTo>
                  <a:pt x="8" y="10"/>
                </a:lnTo>
                <a:lnTo>
                  <a:pt x="8" y="10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5" y="8"/>
                </a:lnTo>
                <a:lnTo>
                  <a:pt x="5" y="7"/>
                </a:lnTo>
                <a:lnTo>
                  <a:pt x="5" y="7"/>
                </a:lnTo>
                <a:lnTo>
                  <a:pt x="6" y="5"/>
                </a:lnTo>
                <a:lnTo>
                  <a:pt x="6" y="5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1" y="4"/>
                </a:lnTo>
                <a:lnTo>
                  <a:pt x="11" y="5"/>
                </a:lnTo>
                <a:lnTo>
                  <a:pt x="11" y="5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10" y="5"/>
                </a:lnTo>
                <a:lnTo>
                  <a:pt x="10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3" y="8"/>
                </a:lnTo>
                <a:lnTo>
                  <a:pt x="13" y="8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4" y="11"/>
                </a:lnTo>
                <a:lnTo>
                  <a:pt x="14" y="11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close/>
                <a:moveTo>
                  <a:pt x="24" y="71"/>
                </a:moveTo>
                <a:lnTo>
                  <a:pt x="24" y="71"/>
                </a:lnTo>
                <a:lnTo>
                  <a:pt x="24" y="73"/>
                </a:lnTo>
                <a:lnTo>
                  <a:pt x="24" y="73"/>
                </a:lnTo>
                <a:lnTo>
                  <a:pt x="46" y="62"/>
                </a:lnTo>
                <a:lnTo>
                  <a:pt x="46" y="62"/>
                </a:lnTo>
                <a:lnTo>
                  <a:pt x="43" y="54"/>
                </a:lnTo>
                <a:lnTo>
                  <a:pt x="38" y="45"/>
                </a:lnTo>
                <a:lnTo>
                  <a:pt x="29" y="32"/>
                </a:lnTo>
                <a:lnTo>
                  <a:pt x="29" y="32"/>
                </a:lnTo>
                <a:lnTo>
                  <a:pt x="27" y="34"/>
                </a:lnTo>
                <a:lnTo>
                  <a:pt x="27" y="34"/>
                </a:lnTo>
                <a:lnTo>
                  <a:pt x="21" y="40"/>
                </a:lnTo>
                <a:lnTo>
                  <a:pt x="21" y="40"/>
                </a:lnTo>
                <a:lnTo>
                  <a:pt x="16" y="46"/>
                </a:lnTo>
                <a:lnTo>
                  <a:pt x="16" y="46"/>
                </a:lnTo>
                <a:lnTo>
                  <a:pt x="14" y="46"/>
                </a:lnTo>
                <a:lnTo>
                  <a:pt x="14" y="46"/>
                </a:lnTo>
                <a:lnTo>
                  <a:pt x="16" y="46"/>
                </a:lnTo>
                <a:lnTo>
                  <a:pt x="16" y="46"/>
                </a:lnTo>
                <a:lnTo>
                  <a:pt x="24" y="41"/>
                </a:lnTo>
                <a:lnTo>
                  <a:pt x="24" y="41"/>
                </a:lnTo>
                <a:lnTo>
                  <a:pt x="29" y="38"/>
                </a:lnTo>
                <a:lnTo>
                  <a:pt x="29" y="38"/>
                </a:lnTo>
                <a:lnTo>
                  <a:pt x="30" y="38"/>
                </a:lnTo>
                <a:lnTo>
                  <a:pt x="30" y="38"/>
                </a:lnTo>
                <a:lnTo>
                  <a:pt x="30" y="41"/>
                </a:lnTo>
                <a:lnTo>
                  <a:pt x="30" y="41"/>
                </a:lnTo>
                <a:lnTo>
                  <a:pt x="29" y="43"/>
                </a:lnTo>
                <a:lnTo>
                  <a:pt x="29" y="43"/>
                </a:lnTo>
                <a:lnTo>
                  <a:pt x="19" y="51"/>
                </a:lnTo>
                <a:lnTo>
                  <a:pt x="19" y="51"/>
                </a:lnTo>
                <a:lnTo>
                  <a:pt x="14" y="56"/>
                </a:lnTo>
                <a:lnTo>
                  <a:pt x="14" y="56"/>
                </a:lnTo>
                <a:lnTo>
                  <a:pt x="14" y="56"/>
                </a:lnTo>
                <a:lnTo>
                  <a:pt x="14" y="56"/>
                </a:lnTo>
                <a:lnTo>
                  <a:pt x="18" y="54"/>
                </a:lnTo>
                <a:lnTo>
                  <a:pt x="18" y="54"/>
                </a:lnTo>
                <a:lnTo>
                  <a:pt x="30" y="46"/>
                </a:lnTo>
                <a:lnTo>
                  <a:pt x="30" y="46"/>
                </a:lnTo>
                <a:lnTo>
                  <a:pt x="32" y="46"/>
                </a:lnTo>
                <a:lnTo>
                  <a:pt x="32" y="46"/>
                </a:lnTo>
                <a:lnTo>
                  <a:pt x="33" y="46"/>
                </a:lnTo>
                <a:lnTo>
                  <a:pt x="33" y="46"/>
                </a:lnTo>
                <a:lnTo>
                  <a:pt x="33" y="48"/>
                </a:lnTo>
                <a:lnTo>
                  <a:pt x="33" y="48"/>
                </a:lnTo>
                <a:lnTo>
                  <a:pt x="32" y="49"/>
                </a:lnTo>
                <a:lnTo>
                  <a:pt x="32" y="49"/>
                </a:lnTo>
                <a:lnTo>
                  <a:pt x="29" y="52"/>
                </a:lnTo>
                <a:lnTo>
                  <a:pt x="29" y="52"/>
                </a:lnTo>
                <a:lnTo>
                  <a:pt x="16" y="63"/>
                </a:lnTo>
                <a:lnTo>
                  <a:pt x="16" y="63"/>
                </a:lnTo>
                <a:lnTo>
                  <a:pt x="16" y="65"/>
                </a:lnTo>
                <a:lnTo>
                  <a:pt x="16" y="65"/>
                </a:lnTo>
                <a:lnTo>
                  <a:pt x="18" y="63"/>
                </a:lnTo>
                <a:lnTo>
                  <a:pt x="18" y="63"/>
                </a:lnTo>
                <a:lnTo>
                  <a:pt x="35" y="52"/>
                </a:lnTo>
                <a:lnTo>
                  <a:pt x="35" y="52"/>
                </a:lnTo>
                <a:lnTo>
                  <a:pt x="38" y="51"/>
                </a:lnTo>
                <a:lnTo>
                  <a:pt x="38" y="51"/>
                </a:lnTo>
                <a:lnTo>
                  <a:pt x="40" y="52"/>
                </a:lnTo>
                <a:lnTo>
                  <a:pt x="40" y="52"/>
                </a:lnTo>
                <a:lnTo>
                  <a:pt x="40" y="54"/>
                </a:lnTo>
                <a:lnTo>
                  <a:pt x="40" y="54"/>
                </a:lnTo>
                <a:lnTo>
                  <a:pt x="40" y="56"/>
                </a:lnTo>
                <a:lnTo>
                  <a:pt x="40" y="56"/>
                </a:lnTo>
                <a:lnTo>
                  <a:pt x="35" y="60"/>
                </a:lnTo>
                <a:lnTo>
                  <a:pt x="35" y="60"/>
                </a:lnTo>
                <a:lnTo>
                  <a:pt x="25" y="70"/>
                </a:lnTo>
                <a:lnTo>
                  <a:pt x="25" y="70"/>
                </a:lnTo>
                <a:lnTo>
                  <a:pt x="24" y="71"/>
                </a:lnTo>
                <a:lnTo>
                  <a:pt x="24" y="71"/>
                </a:lnTo>
                <a:close/>
                <a:moveTo>
                  <a:pt x="51" y="75"/>
                </a:moveTo>
                <a:lnTo>
                  <a:pt x="51" y="75"/>
                </a:lnTo>
                <a:lnTo>
                  <a:pt x="48" y="65"/>
                </a:lnTo>
                <a:lnTo>
                  <a:pt x="48" y="65"/>
                </a:lnTo>
                <a:lnTo>
                  <a:pt x="46" y="67"/>
                </a:lnTo>
                <a:lnTo>
                  <a:pt x="46" y="67"/>
                </a:lnTo>
                <a:lnTo>
                  <a:pt x="36" y="75"/>
                </a:lnTo>
                <a:lnTo>
                  <a:pt x="36" y="75"/>
                </a:lnTo>
                <a:lnTo>
                  <a:pt x="30" y="81"/>
                </a:lnTo>
                <a:lnTo>
                  <a:pt x="30" y="81"/>
                </a:lnTo>
                <a:lnTo>
                  <a:pt x="30" y="81"/>
                </a:lnTo>
                <a:lnTo>
                  <a:pt x="30" y="81"/>
                </a:lnTo>
                <a:lnTo>
                  <a:pt x="51" y="75"/>
                </a:lnTo>
                <a:lnTo>
                  <a:pt x="51" y="75"/>
                </a:lnTo>
                <a:close/>
                <a:moveTo>
                  <a:pt x="27" y="30"/>
                </a:moveTo>
                <a:lnTo>
                  <a:pt x="27" y="30"/>
                </a:lnTo>
                <a:lnTo>
                  <a:pt x="22" y="27"/>
                </a:lnTo>
                <a:lnTo>
                  <a:pt x="22" y="27"/>
                </a:lnTo>
                <a:lnTo>
                  <a:pt x="14" y="35"/>
                </a:lnTo>
                <a:lnTo>
                  <a:pt x="14" y="35"/>
                </a:lnTo>
                <a:lnTo>
                  <a:pt x="11" y="38"/>
                </a:lnTo>
                <a:lnTo>
                  <a:pt x="11" y="38"/>
                </a:lnTo>
                <a:lnTo>
                  <a:pt x="11" y="40"/>
                </a:lnTo>
                <a:lnTo>
                  <a:pt x="11" y="40"/>
                </a:lnTo>
                <a:lnTo>
                  <a:pt x="13" y="38"/>
                </a:lnTo>
                <a:lnTo>
                  <a:pt x="13" y="38"/>
                </a:lnTo>
                <a:lnTo>
                  <a:pt x="22" y="34"/>
                </a:lnTo>
                <a:lnTo>
                  <a:pt x="22" y="34"/>
                </a:lnTo>
                <a:lnTo>
                  <a:pt x="27" y="30"/>
                </a:lnTo>
                <a:lnTo>
                  <a:pt x="27" y="30"/>
                </a:lnTo>
                <a:close/>
                <a:moveTo>
                  <a:pt x="19" y="18"/>
                </a:moveTo>
                <a:lnTo>
                  <a:pt x="19" y="18"/>
                </a:lnTo>
                <a:lnTo>
                  <a:pt x="14" y="24"/>
                </a:lnTo>
                <a:lnTo>
                  <a:pt x="10" y="30"/>
                </a:lnTo>
                <a:lnTo>
                  <a:pt x="10" y="30"/>
                </a:lnTo>
                <a:lnTo>
                  <a:pt x="11" y="29"/>
                </a:lnTo>
                <a:lnTo>
                  <a:pt x="11" y="29"/>
                </a:lnTo>
                <a:lnTo>
                  <a:pt x="21" y="24"/>
                </a:lnTo>
                <a:lnTo>
                  <a:pt x="21" y="24"/>
                </a:lnTo>
                <a:lnTo>
                  <a:pt x="21" y="22"/>
                </a:lnTo>
                <a:lnTo>
                  <a:pt x="21" y="22"/>
                </a:lnTo>
                <a:lnTo>
                  <a:pt x="22" y="21"/>
                </a:lnTo>
                <a:lnTo>
                  <a:pt x="22" y="21"/>
                </a:lnTo>
                <a:lnTo>
                  <a:pt x="19" y="18"/>
                </a:lnTo>
                <a:lnTo>
                  <a:pt x="19" y="18"/>
                </a:lnTo>
                <a:close/>
                <a:moveTo>
                  <a:pt x="43" y="101"/>
                </a:moveTo>
                <a:lnTo>
                  <a:pt x="43" y="101"/>
                </a:lnTo>
                <a:lnTo>
                  <a:pt x="55" y="98"/>
                </a:lnTo>
                <a:lnTo>
                  <a:pt x="55" y="98"/>
                </a:lnTo>
                <a:lnTo>
                  <a:pt x="68" y="95"/>
                </a:lnTo>
                <a:lnTo>
                  <a:pt x="68" y="95"/>
                </a:lnTo>
                <a:lnTo>
                  <a:pt x="66" y="95"/>
                </a:lnTo>
                <a:lnTo>
                  <a:pt x="66" y="95"/>
                </a:lnTo>
                <a:lnTo>
                  <a:pt x="59" y="95"/>
                </a:lnTo>
                <a:lnTo>
                  <a:pt x="59" y="95"/>
                </a:lnTo>
                <a:lnTo>
                  <a:pt x="51" y="97"/>
                </a:lnTo>
                <a:lnTo>
                  <a:pt x="43" y="101"/>
                </a:lnTo>
                <a:lnTo>
                  <a:pt x="43" y="101"/>
                </a:lnTo>
                <a:lnTo>
                  <a:pt x="43" y="101"/>
                </a:lnTo>
                <a:lnTo>
                  <a:pt x="43" y="101"/>
                </a:lnTo>
                <a:close/>
                <a:moveTo>
                  <a:pt x="10" y="19"/>
                </a:moveTo>
                <a:lnTo>
                  <a:pt x="10" y="19"/>
                </a:lnTo>
                <a:lnTo>
                  <a:pt x="18" y="15"/>
                </a:lnTo>
                <a:lnTo>
                  <a:pt x="18" y="15"/>
                </a:lnTo>
                <a:lnTo>
                  <a:pt x="16" y="13"/>
                </a:lnTo>
                <a:lnTo>
                  <a:pt x="16" y="13"/>
                </a:lnTo>
                <a:lnTo>
                  <a:pt x="13" y="16"/>
                </a:lnTo>
                <a:lnTo>
                  <a:pt x="13" y="16"/>
                </a:lnTo>
                <a:lnTo>
                  <a:pt x="10" y="19"/>
                </a:lnTo>
                <a:lnTo>
                  <a:pt x="10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1" name="Freeform 198"/>
          <p:cNvSpPr>
            <a:spLocks noEditPoints="1"/>
          </p:cNvSpPr>
          <p:nvPr/>
        </p:nvSpPr>
        <p:spPr bwMode="auto">
          <a:xfrm>
            <a:off x="7924638" y="5587741"/>
            <a:ext cx="330674" cy="112386"/>
          </a:xfrm>
          <a:custGeom>
            <a:gdLst>
              <a:gd fmla="*/ 72 w 153" name="T0"/>
              <a:gd fmla="*/ 14 h 52" name="T1"/>
              <a:gd fmla="*/ 75 w 153" name="T2"/>
              <a:gd fmla="*/ 20 h 52" name="T3"/>
              <a:gd fmla="*/ 69 w 153" name="T4"/>
              <a:gd fmla="*/ 22 h 52" name="T5"/>
              <a:gd fmla="*/ 55 w 153" name="T6"/>
              <a:gd fmla="*/ 18 h 52" name="T7"/>
              <a:gd fmla="*/ 45 w 153" name="T8"/>
              <a:gd fmla="*/ 14 h 52" name="T9"/>
              <a:gd fmla="*/ 36 w 153" name="T10"/>
              <a:gd fmla="*/ 4 h 52" name="T11"/>
              <a:gd fmla="*/ 37 w 153" name="T12"/>
              <a:gd fmla="*/ 1 h 52" name="T13"/>
              <a:gd fmla="*/ 41 w 153" name="T14"/>
              <a:gd fmla="*/ 3 h 52" name="T15"/>
              <a:gd fmla="*/ 42 w 153" name="T16"/>
              <a:gd fmla="*/ 9 h 52" name="T17"/>
              <a:gd fmla="*/ 69 w 153" name="T18"/>
              <a:gd fmla="*/ 18 h 52" name="T19"/>
              <a:gd fmla="*/ 72 w 153" name="T20"/>
              <a:gd fmla="*/ 18 h 52" name="T21"/>
              <a:gd fmla="*/ 66 w 153" name="T22"/>
              <a:gd fmla="*/ 12 h 52" name="T23"/>
              <a:gd fmla="*/ 66 w 153" name="T24"/>
              <a:gd fmla="*/ 9 h 52" name="T25"/>
              <a:gd fmla="*/ 69 w 153" name="T26"/>
              <a:gd fmla="*/ 9 h 52" name="T27"/>
              <a:gd fmla="*/ 80 w 153" name="T28"/>
              <a:gd fmla="*/ 14 h 52" name="T29"/>
              <a:gd fmla="*/ 94 w 153" name="T30"/>
              <a:gd fmla="*/ 15 h 52" name="T31"/>
              <a:gd fmla="*/ 94 w 153" name="T32"/>
              <a:gd fmla="*/ 18 h 52" name="T33"/>
              <a:gd fmla="*/ 115 w 153" name="T34"/>
              <a:gd fmla="*/ 22 h 52" name="T35"/>
              <a:gd fmla="*/ 135 w 153" name="T36"/>
              <a:gd fmla="*/ 26 h 52" name="T37"/>
              <a:gd fmla="*/ 146 w 153" name="T38"/>
              <a:gd fmla="*/ 33 h 52" name="T39"/>
              <a:gd fmla="*/ 149 w 153" name="T40"/>
              <a:gd fmla="*/ 33 h 52" name="T41"/>
              <a:gd fmla="*/ 151 w 153" name="T42"/>
              <a:gd fmla="*/ 33 h 52" name="T43"/>
              <a:gd fmla="*/ 153 w 153" name="T44"/>
              <a:gd fmla="*/ 37 h 52" name="T45"/>
              <a:gd fmla="*/ 153 w 153" name="T46"/>
              <a:gd fmla="*/ 42 h 52" name="T47"/>
              <a:gd fmla="*/ 149 w 153" name="T48"/>
              <a:gd fmla="*/ 41 h 52" name="T49"/>
              <a:gd fmla="*/ 148 w 153" name="T50"/>
              <a:gd fmla="*/ 42 h 52" name="T51"/>
              <a:gd fmla="*/ 143 w 153" name="T52"/>
              <a:gd fmla="*/ 45 h 52" name="T53"/>
              <a:gd fmla="*/ 126 w 153" name="T54"/>
              <a:gd fmla="*/ 42 h 52" name="T55"/>
              <a:gd fmla="*/ 105 w 153" name="T56"/>
              <a:gd fmla="*/ 33 h 52" name="T57"/>
              <a:gd fmla="*/ 96 w 153" name="T58"/>
              <a:gd fmla="*/ 31 h 52" name="T59"/>
              <a:gd fmla="*/ 66 w 153" name="T60"/>
              <a:gd fmla="*/ 41 h 52" name="T61"/>
              <a:gd fmla="*/ 37 w 153" name="T62"/>
              <a:gd fmla="*/ 52 h 52" name="T63"/>
              <a:gd fmla="*/ 34 w 153" name="T64"/>
              <a:gd fmla="*/ 52 h 52" name="T65"/>
              <a:gd fmla="*/ 36 w 153" name="T66"/>
              <a:gd fmla="*/ 50 h 52" name="T67"/>
              <a:gd fmla="*/ 41 w 153" name="T68"/>
              <a:gd fmla="*/ 45 h 52" name="T69"/>
              <a:gd fmla="*/ 39 w 153" name="T70"/>
              <a:gd fmla="*/ 44 h 52" name="T71"/>
              <a:gd fmla="*/ 12 w 153" name="T72"/>
              <a:gd fmla="*/ 25 h 52" name="T73"/>
              <a:gd fmla="*/ 3 w 153" name="T74"/>
              <a:gd fmla="*/ 11 h 52" name="T75"/>
              <a:gd fmla="*/ 0 w 153" name="T76"/>
              <a:gd fmla="*/ 3 h 52" name="T77"/>
              <a:gd fmla="*/ 1 w 153" name="T78"/>
              <a:gd fmla="*/ 0 h 52" name="T79"/>
              <a:gd fmla="*/ 4 w 153" name="T80"/>
              <a:gd fmla="*/ 3 h 52" name="T81"/>
              <a:gd fmla="*/ 4 w 153" name="T82"/>
              <a:gd fmla="*/ 9 h 52" name="T83"/>
              <a:gd fmla="*/ 22 w 153" name="T84"/>
              <a:gd fmla="*/ 29 h 52" name="T85"/>
              <a:gd fmla="*/ 37 w 153" name="T86"/>
              <a:gd fmla="*/ 39 h 52" name="T87"/>
              <a:gd fmla="*/ 41 w 153" name="T88"/>
              <a:gd fmla="*/ 37 h 52" name="T89"/>
              <a:gd fmla="*/ 44 w 153" name="T90"/>
              <a:gd fmla="*/ 41 h 52" name="T91"/>
              <a:gd fmla="*/ 58 w 153" name="T92"/>
              <a:gd fmla="*/ 34 h 52" name="T93"/>
              <a:gd fmla="*/ 74 w 153" name="T94"/>
              <a:gd fmla="*/ 26 h 52" name="T95"/>
              <a:gd fmla="*/ 86 w 153" name="T96"/>
              <a:gd fmla="*/ 20 h 52" name="T97"/>
              <a:gd fmla="*/ 129 w 153" name="T98"/>
              <a:gd fmla="*/ 26 h 52" name="T99"/>
              <a:gd fmla="*/ 113 w 153" name="T100"/>
              <a:gd fmla="*/ 25 h 52" name="T101"/>
              <a:gd fmla="*/ 129 w 153" name="T102"/>
              <a:gd fmla="*/ 26 h 52" name="T103"/>
              <a:gd fmla="*/ 132 w 153" name="T104"/>
              <a:gd fmla="*/ 41 h 52" name="T105"/>
              <a:gd fmla="*/ 124 w 153" name="T106"/>
              <a:gd fmla="*/ 37 h 52" name="T107"/>
              <a:gd fmla="*/ 61 w 153" name="T108"/>
              <a:gd fmla="*/ 39 h 52" name="T109"/>
              <a:gd fmla="*/ 69 w 153" name="T110"/>
              <a:gd fmla="*/ 36 h 52" name="T111"/>
              <a:gd fmla="*/ 66 w 153" name="T112"/>
              <a:gd fmla="*/ 36 h 52" name="T113"/>
              <a:gd fmla="*/ 85 w 153" name="T114"/>
              <a:gd fmla="*/ 23 h 52" name="T115"/>
              <a:gd fmla="*/ 77 w 153" name="T116"/>
              <a:gd fmla="*/ 28 h 52" name="T117"/>
              <a:gd fmla="*/ 74 w 153" name="T118"/>
              <a:gd fmla="*/ 34 h 52" name="T119"/>
              <a:gd fmla="*/ 75 w 153" name="T120"/>
              <a:gd fmla="*/ 34 h 52" name="T121"/>
              <a:gd fmla="*/ 74 w 153" name="T122"/>
              <a:gd fmla="*/ 34 h 52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52" w="153">
                <a:moveTo>
                  <a:pt x="86" y="20"/>
                </a:moveTo>
                <a:lnTo>
                  <a:pt x="86" y="20"/>
                </a:lnTo>
                <a:lnTo>
                  <a:pt x="72" y="14"/>
                </a:lnTo>
                <a:lnTo>
                  <a:pt x="72" y="14"/>
                </a:lnTo>
                <a:lnTo>
                  <a:pt x="74" y="15"/>
                </a:lnTo>
                <a:lnTo>
                  <a:pt x="74" y="15"/>
                </a:lnTo>
                <a:lnTo>
                  <a:pt x="75" y="20"/>
                </a:lnTo>
                <a:lnTo>
                  <a:pt x="75" y="20"/>
                </a:lnTo>
                <a:lnTo>
                  <a:pt x="75" y="22"/>
                </a:lnTo>
                <a:lnTo>
                  <a:pt x="74" y="22"/>
                </a:lnTo>
                <a:lnTo>
                  <a:pt x="74" y="22"/>
                </a:lnTo>
                <a:lnTo>
                  <a:pt x="69" y="22"/>
                </a:lnTo>
                <a:lnTo>
                  <a:pt x="69" y="22"/>
                </a:lnTo>
                <a:lnTo>
                  <a:pt x="61" y="20"/>
                </a:lnTo>
                <a:lnTo>
                  <a:pt x="61" y="20"/>
                </a:lnTo>
                <a:lnTo>
                  <a:pt x="55" y="18"/>
                </a:lnTo>
                <a:lnTo>
                  <a:pt x="47" y="15"/>
                </a:lnTo>
                <a:lnTo>
                  <a:pt x="47" y="15"/>
                </a:lnTo>
                <a:lnTo>
                  <a:pt x="45" y="14"/>
                </a:lnTo>
                <a:lnTo>
                  <a:pt x="45" y="14"/>
                </a:lnTo>
                <a:lnTo>
                  <a:pt x="41" y="11"/>
                </a:lnTo>
                <a:lnTo>
                  <a:pt x="37" y="6"/>
                </a:lnTo>
                <a:lnTo>
                  <a:pt x="37" y="6"/>
                </a:lnTo>
                <a:lnTo>
                  <a:pt x="36" y="4"/>
                </a:lnTo>
                <a:lnTo>
                  <a:pt x="36" y="4"/>
                </a:lnTo>
                <a:lnTo>
                  <a:pt x="36" y="3"/>
                </a:lnTo>
                <a:lnTo>
                  <a:pt x="36" y="3"/>
                </a:lnTo>
                <a:lnTo>
                  <a:pt x="37" y="1"/>
                </a:lnTo>
                <a:lnTo>
                  <a:pt x="39" y="1"/>
                </a:lnTo>
                <a:lnTo>
                  <a:pt x="39" y="1"/>
                </a:lnTo>
                <a:lnTo>
                  <a:pt x="41" y="3"/>
                </a:lnTo>
                <a:lnTo>
                  <a:pt x="41" y="3"/>
                </a:lnTo>
                <a:lnTo>
                  <a:pt x="41" y="6"/>
                </a:lnTo>
                <a:lnTo>
                  <a:pt x="41" y="6"/>
                </a:lnTo>
                <a:lnTo>
                  <a:pt x="42" y="9"/>
                </a:lnTo>
                <a:lnTo>
                  <a:pt x="42" y="9"/>
                </a:lnTo>
                <a:lnTo>
                  <a:pt x="52" y="15"/>
                </a:lnTo>
                <a:lnTo>
                  <a:pt x="61" y="18"/>
                </a:lnTo>
                <a:lnTo>
                  <a:pt x="61" y="18"/>
                </a:lnTo>
                <a:lnTo>
                  <a:pt x="69" y="18"/>
                </a:lnTo>
                <a:lnTo>
                  <a:pt x="69" y="18"/>
                </a:lnTo>
                <a:lnTo>
                  <a:pt x="72" y="20"/>
                </a:lnTo>
                <a:lnTo>
                  <a:pt x="72" y="20"/>
                </a:lnTo>
                <a:lnTo>
                  <a:pt x="72" y="18"/>
                </a:lnTo>
                <a:lnTo>
                  <a:pt x="72" y="18"/>
                </a:lnTo>
                <a:lnTo>
                  <a:pt x="69" y="14"/>
                </a:lnTo>
                <a:lnTo>
                  <a:pt x="69" y="14"/>
                </a:lnTo>
                <a:lnTo>
                  <a:pt x="66" y="12"/>
                </a:lnTo>
                <a:lnTo>
                  <a:pt x="66" y="12"/>
                </a:lnTo>
                <a:lnTo>
                  <a:pt x="66" y="11"/>
                </a:lnTo>
                <a:lnTo>
                  <a:pt x="66" y="11"/>
                </a:lnTo>
                <a:lnTo>
                  <a:pt x="66" y="9"/>
                </a:lnTo>
                <a:lnTo>
                  <a:pt x="67" y="9"/>
                </a:lnTo>
                <a:lnTo>
                  <a:pt x="67" y="9"/>
                </a:lnTo>
                <a:lnTo>
                  <a:pt x="69" y="9"/>
                </a:lnTo>
                <a:lnTo>
                  <a:pt x="69" y="9"/>
                </a:lnTo>
                <a:lnTo>
                  <a:pt x="72" y="11"/>
                </a:lnTo>
                <a:lnTo>
                  <a:pt x="72" y="11"/>
                </a:lnTo>
                <a:lnTo>
                  <a:pt x="75" y="12"/>
                </a:lnTo>
                <a:lnTo>
                  <a:pt x="80" y="14"/>
                </a:lnTo>
                <a:lnTo>
                  <a:pt x="80" y="14"/>
                </a:lnTo>
                <a:lnTo>
                  <a:pt x="91" y="15"/>
                </a:lnTo>
                <a:lnTo>
                  <a:pt x="91" y="15"/>
                </a:lnTo>
                <a:lnTo>
                  <a:pt x="94" y="15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105" y="20"/>
                </a:lnTo>
                <a:lnTo>
                  <a:pt x="115" y="22"/>
                </a:lnTo>
                <a:lnTo>
                  <a:pt x="115" y="22"/>
                </a:lnTo>
                <a:lnTo>
                  <a:pt x="129" y="25"/>
                </a:lnTo>
                <a:lnTo>
                  <a:pt x="129" y="25"/>
                </a:lnTo>
                <a:lnTo>
                  <a:pt x="135" y="26"/>
                </a:lnTo>
                <a:lnTo>
                  <a:pt x="143" y="29"/>
                </a:lnTo>
                <a:lnTo>
                  <a:pt x="143" y="29"/>
                </a:lnTo>
                <a:lnTo>
                  <a:pt x="146" y="33"/>
                </a:lnTo>
                <a:lnTo>
                  <a:pt x="146" y="33"/>
                </a:lnTo>
                <a:lnTo>
                  <a:pt x="148" y="33"/>
                </a:lnTo>
                <a:lnTo>
                  <a:pt x="148" y="33"/>
                </a:lnTo>
                <a:lnTo>
                  <a:pt x="149" y="33"/>
                </a:lnTo>
                <a:lnTo>
                  <a:pt x="149" y="33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3" y="34"/>
                </a:lnTo>
                <a:lnTo>
                  <a:pt x="153" y="36"/>
                </a:lnTo>
                <a:lnTo>
                  <a:pt x="153" y="36"/>
                </a:lnTo>
                <a:lnTo>
                  <a:pt x="153" y="37"/>
                </a:lnTo>
                <a:lnTo>
                  <a:pt x="153" y="37"/>
                </a:lnTo>
                <a:lnTo>
                  <a:pt x="153" y="41"/>
                </a:lnTo>
                <a:lnTo>
                  <a:pt x="153" y="41"/>
                </a:lnTo>
                <a:lnTo>
                  <a:pt x="153" y="42"/>
                </a:lnTo>
                <a:lnTo>
                  <a:pt x="153" y="42"/>
                </a:lnTo>
                <a:lnTo>
                  <a:pt x="151" y="42"/>
                </a:lnTo>
                <a:lnTo>
                  <a:pt x="151" y="42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8" y="42"/>
                </a:lnTo>
                <a:lnTo>
                  <a:pt x="148" y="42"/>
                </a:lnTo>
                <a:lnTo>
                  <a:pt x="146" y="45"/>
                </a:lnTo>
                <a:lnTo>
                  <a:pt x="143" y="45"/>
                </a:lnTo>
                <a:lnTo>
                  <a:pt x="143" y="45"/>
                </a:lnTo>
                <a:lnTo>
                  <a:pt x="132" y="45"/>
                </a:lnTo>
                <a:lnTo>
                  <a:pt x="132" y="45"/>
                </a:lnTo>
                <a:lnTo>
                  <a:pt x="126" y="42"/>
                </a:lnTo>
                <a:lnTo>
                  <a:pt x="126" y="42"/>
                </a:lnTo>
                <a:lnTo>
                  <a:pt x="123" y="39"/>
                </a:lnTo>
                <a:lnTo>
                  <a:pt x="123" y="39"/>
                </a:lnTo>
                <a:lnTo>
                  <a:pt x="113" y="36"/>
                </a:lnTo>
                <a:lnTo>
                  <a:pt x="105" y="33"/>
                </a:lnTo>
                <a:lnTo>
                  <a:pt x="105" y="33"/>
                </a:lnTo>
                <a:lnTo>
                  <a:pt x="97" y="31"/>
                </a:lnTo>
                <a:lnTo>
                  <a:pt x="97" y="31"/>
                </a:lnTo>
                <a:lnTo>
                  <a:pt x="96" y="31"/>
                </a:lnTo>
                <a:lnTo>
                  <a:pt x="96" y="31"/>
                </a:lnTo>
                <a:lnTo>
                  <a:pt x="83" y="34"/>
                </a:lnTo>
                <a:lnTo>
                  <a:pt x="83" y="34"/>
                </a:lnTo>
                <a:lnTo>
                  <a:pt x="66" y="41"/>
                </a:lnTo>
                <a:lnTo>
                  <a:pt x="47" y="47"/>
                </a:lnTo>
                <a:lnTo>
                  <a:pt x="47" y="47"/>
                </a:lnTo>
                <a:lnTo>
                  <a:pt x="37" y="52"/>
                </a:lnTo>
                <a:lnTo>
                  <a:pt x="37" y="52"/>
                </a:lnTo>
                <a:lnTo>
                  <a:pt x="36" y="52"/>
                </a:lnTo>
                <a:lnTo>
                  <a:pt x="36" y="52"/>
                </a:lnTo>
                <a:lnTo>
                  <a:pt x="34" y="52"/>
                </a:lnTo>
                <a:lnTo>
                  <a:pt x="34" y="52"/>
                </a:lnTo>
                <a:lnTo>
                  <a:pt x="34" y="50"/>
                </a:lnTo>
                <a:lnTo>
                  <a:pt x="34" y="50"/>
                </a:lnTo>
                <a:lnTo>
                  <a:pt x="36" y="50"/>
                </a:lnTo>
                <a:lnTo>
                  <a:pt x="36" y="50"/>
                </a:lnTo>
                <a:lnTo>
                  <a:pt x="42" y="47"/>
                </a:lnTo>
                <a:lnTo>
                  <a:pt x="42" y="47"/>
                </a:lnTo>
                <a:lnTo>
                  <a:pt x="41" y="45"/>
                </a:lnTo>
                <a:lnTo>
                  <a:pt x="41" y="45"/>
                </a:lnTo>
                <a:lnTo>
                  <a:pt x="41" y="44"/>
                </a:lnTo>
                <a:lnTo>
                  <a:pt x="41" y="44"/>
                </a:lnTo>
                <a:lnTo>
                  <a:pt x="39" y="44"/>
                </a:lnTo>
                <a:lnTo>
                  <a:pt x="39" y="44"/>
                </a:lnTo>
                <a:lnTo>
                  <a:pt x="22" y="33"/>
                </a:lnTo>
                <a:lnTo>
                  <a:pt x="22" y="33"/>
                </a:lnTo>
                <a:lnTo>
                  <a:pt x="12" y="25"/>
                </a:lnTo>
                <a:lnTo>
                  <a:pt x="12" y="25"/>
                </a:lnTo>
                <a:lnTo>
                  <a:pt x="7" y="18"/>
                </a:lnTo>
                <a:lnTo>
                  <a:pt x="3" y="12"/>
                </a:lnTo>
                <a:lnTo>
                  <a:pt x="3" y="12"/>
                </a:lnTo>
                <a:lnTo>
                  <a:pt x="3" y="11"/>
                </a:lnTo>
                <a:lnTo>
                  <a:pt x="3" y="11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6"/>
                </a:lnTo>
                <a:lnTo>
                  <a:pt x="4" y="9"/>
                </a:lnTo>
                <a:lnTo>
                  <a:pt x="4" y="9"/>
                </a:lnTo>
                <a:lnTo>
                  <a:pt x="7" y="14"/>
                </a:lnTo>
                <a:lnTo>
                  <a:pt x="7" y="14"/>
                </a:lnTo>
                <a:lnTo>
                  <a:pt x="14" y="23"/>
                </a:lnTo>
                <a:lnTo>
                  <a:pt x="22" y="29"/>
                </a:lnTo>
                <a:lnTo>
                  <a:pt x="22" y="29"/>
                </a:lnTo>
                <a:lnTo>
                  <a:pt x="29" y="36"/>
                </a:lnTo>
                <a:lnTo>
                  <a:pt x="29" y="36"/>
                </a:lnTo>
                <a:lnTo>
                  <a:pt x="37" y="39"/>
                </a:lnTo>
                <a:lnTo>
                  <a:pt x="37" y="39"/>
                </a:lnTo>
                <a:lnTo>
                  <a:pt x="39" y="39"/>
                </a:lnTo>
                <a:lnTo>
                  <a:pt x="39" y="39"/>
                </a:lnTo>
                <a:lnTo>
                  <a:pt x="41" y="37"/>
                </a:lnTo>
                <a:lnTo>
                  <a:pt x="41" y="37"/>
                </a:lnTo>
                <a:lnTo>
                  <a:pt x="42" y="39"/>
                </a:lnTo>
                <a:lnTo>
                  <a:pt x="44" y="41"/>
                </a:lnTo>
                <a:lnTo>
                  <a:pt x="44" y="41"/>
                </a:lnTo>
                <a:lnTo>
                  <a:pt x="45" y="41"/>
                </a:lnTo>
                <a:lnTo>
                  <a:pt x="45" y="41"/>
                </a:lnTo>
                <a:lnTo>
                  <a:pt x="58" y="34"/>
                </a:lnTo>
                <a:lnTo>
                  <a:pt x="58" y="34"/>
                </a:lnTo>
                <a:lnTo>
                  <a:pt x="66" y="29"/>
                </a:lnTo>
                <a:lnTo>
                  <a:pt x="66" y="29"/>
                </a:lnTo>
                <a:lnTo>
                  <a:pt x="74" y="26"/>
                </a:lnTo>
                <a:lnTo>
                  <a:pt x="74" y="26"/>
                </a:lnTo>
                <a:lnTo>
                  <a:pt x="82" y="22"/>
                </a:lnTo>
                <a:lnTo>
                  <a:pt x="82" y="22"/>
                </a:lnTo>
                <a:lnTo>
                  <a:pt x="86" y="20"/>
                </a:lnTo>
                <a:lnTo>
                  <a:pt x="86" y="20"/>
                </a:lnTo>
                <a:lnTo>
                  <a:pt x="86" y="20"/>
                </a:lnTo>
                <a:lnTo>
                  <a:pt x="86" y="20"/>
                </a:lnTo>
                <a:close/>
                <a:moveTo>
                  <a:pt x="129" y="26"/>
                </a:moveTo>
                <a:lnTo>
                  <a:pt x="129" y="26"/>
                </a:lnTo>
                <a:lnTo>
                  <a:pt x="107" y="23"/>
                </a:lnTo>
                <a:lnTo>
                  <a:pt x="107" y="23"/>
                </a:lnTo>
                <a:lnTo>
                  <a:pt x="113" y="25"/>
                </a:lnTo>
                <a:lnTo>
                  <a:pt x="113" y="25"/>
                </a:lnTo>
                <a:lnTo>
                  <a:pt x="121" y="26"/>
                </a:lnTo>
                <a:lnTo>
                  <a:pt x="121" y="26"/>
                </a:lnTo>
                <a:lnTo>
                  <a:pt x="129" y="26"/>
                </a:lnTo>
                <a:lnTo>
                  <a:pt x="129" y="26"/>
                </a:lnTo>
                <a:close/>
                <a:moveTo>
                  <a:pt x="132" y="42"/>
                </a:moveTo>
                <a:lnTo>
                  <a:pt x="132" y="42"/>
                </a:lnTo>
                <a:lnTo>
                  <a:pt x="132" y="41"/>
                </a:lnTo>
                <a:lnTo>
                  <a:pt x="132" y="41"/>
                </a:lnTo>
                <a:lnTo>
                  <a:pt x="127" y="39"/>
                </a:lnTo>
                <a:lnTo>
                  <a:pt x="127" y="39"/>
                </a:lnTo>
                <a:lnTo>
                  <a:pt x="124" y="37"/>
                </a:lnTo>
                <a:lnTo>
                  <a:pt x="124" y="37"/>
                </a:lnTo>
                <a:lnTo>
                  <a:pt x="129" y="41"/>
                </a:lnTo>
                <a:lnTo>
                  <a:pt x="132" y="42"/>
                </a:lnTo>
                <a:lnTo>
                  <a:pt x="132" y="42"/>
                </a:lnTo>
                <a:close/>
                <a:moveTo>
                  <a:pt x="61" y="39"/>
                </a:move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9" y="36"/>
                </a:lnTo>
                <a:lnTo>
                  <a:pt x="69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1" y="39"/>
                </a:lnTo>
                <a:lnTo>
                  <a:pt x="61" y="39"/>
                </a:lnTo>
                <a:close/>
                <a:moveTo>
                  <a:pt x="85" y="23"/>
                </a:moveTo>
                <a:lnTo>
                  <a:pt x="85" y="23"/>
                </a:lnTo>
                <a:lnTo>
                  <a:pt x="80" y="25"/>
                </a:lnTo>
                <a:lnTo>
                  <a:pt x="77" y="28"/>
                </a:lnTo>
                <a:lnTo>
                  <a:pt x="77" y="28"/>
                </a:lnTo>
                <a:lnTo>
                  <a:pt x="85" y="23"/>
                </a:lnTo>
                <a:lnTo>
                  <a:pt x="85" y="23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5" y="34"/>
                </a:lnTo>
                <a:lnTo>
                  <a:pt x="75" y="34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2" name="Freeform 199"/>
          <p:cNvSpPr/>
          <p:nvPr/>
        </p:nvSpPr>
        <p:spPr bwMode="auto">
          <a:xfrm>
            <a:off x="7851155" y="5617998"/>
            <a:ext cx="194514" cy="218288"/>
          </a:xfrm>
          <a:custGeom>
            <a:gdLst>
              <a:gd fmla="*/ 75 w 90" name="T0"/>
              <a:gd fmla="*/ 39 h 101" name="T1"/>
              <a:gd fmla="*/ 76 w 90" name="T2"/>
              <a:gd fmla="*/ 44 h 101" name="T3"/>
              <a:gd fmla="*/ 70 w 90" name="T4"/>
              <a:gd fmla="*/ 58 h 101" name="T5"/>
              <a:gd fmla="*/ 82 w 90" name="T6"/>
              <a:gd fmla="*/ 63 h 101" name="T7"/>
              <a:gd fmla="*/ 82 w 90" name="T8"/>
              <a:gd fmla="*/ 66 h 101" name="T9"/>
              <a:gd fmla="*/ 70 w 90" name="T10"/>
              <a:gd fmla="*/ 61 h 101" name="T11"/>
              <a:gd fmla="*/ 79 w 90" name="T12"/>
              <a:gd fmla="*/ 72 h 101" name="T13"/>
              <a:gd fmla="*/ 87 w 90" name="T14"/>
              <a:gd fmla="*/ 74 h 101" name="T15"/>
              <a:gd fmla="*/ 89 w 90" name="T16"/>
              <a:gd fmla="*/ 79 h 101" name="T17"/>
              <a:gd fmla="*/ 70 w 90" name="T18"/>
              <a:gd fmla="*/ 68 h 101" name="T19"/>
              <a:gd fmla="*/ 60 w 90" name="T20"/>
              <a:gd fmla="*/ 55 h 101" name="T21"/>
              <a:gd fmla="*/ 52 w 90" name="T22"/>
              <a:gd fmla="*/ 68 h 101" name="T23"/>
              <a:gd fmla="*/ 62 w 90" name="T24"/>
              <a:gd fmla="*/ 58 h 101" name="T25"/>
              <a:gd fmla="*/ 60 w 90" name="T26"/>
              <a:gd fmla="*/ 64 h 101" name="T27"/>
              <a:gd fmla="*/ 41 w 90" name="T28"/>
              <a:gd fmla="*/ 88 h 101" name="T29"/>
              <a:gd fmla="*/ 32 w 90" name="T30"/>
              <a:gd fmla="*/ 101 h 101" name="T31"/>
              <a:gd fmla="*/ 35 w 90" name="T32"/>
              <a:gd fmla="*/ 93 h 101" name="T33"/>
              <a:gd fmla="*/ 57 w 90" name="T34"/>
              <a:gd fmla="*/ 52 h 101" name="T35"/>
              <a:gd fmla="*/ 38 w 90" name="T36"/>
              <a:gd fmla="*/ 72 h 101" name="T37"/>
              <a:gd fmla="*/ 22 w 90" name="T38"/>
              <a:gd fmla="*/ 96 h 101" name="T39"/>
              <a:gd fmla="*/ 21 w 90" name="T40"/>
              <a:gd fmla="*/ 93 h 101" name="T41"/>
              <a:gd fmla="*/ 41 w 90" name="T42"/>
              <a:gd fmla="*/ 42 h 101" name="T43"/>
              <a:gd fmla="*/ 34 w 90" name="T44"/>
              <a:gd fmla="*/ 52 h 101" name="T45"/>
              <a:gd fmla="*/ 13 w 90" name="T46"/>
              <a:gd fmla="*/ 83 h 101" name="T47"/>
              <a:gd fmla="*/ 11 w 90" name="T48"/>
              <a:gd fmla="*/ 79 h 101" name="T49"/>
              <a:gd fmla="*/ 29 w 90" name="T50"/>
              <a:gd fmla="*/ 34 h 101" name="T51"/>
              <a:gd fmla="*/ 27 w 90" name="T52"/>
              <a:gd fmla="*/ 34 h 101" name="T53"/>
              <a:gd fmla="*/ 5 w 90" name="T54"/>
              <a:gd fmla="*/ 61 h 101" name="T55"/>
              <a:gd fmla="*/ 0 w 90" name="T56"/>
              <a:gd fmla="*/ 64 h 101" name="T57"/>
              <a:gd fmla="*/ 2 w 90" name="T58"/>
              <a:gd fmla="*/ 55 h 101" name="T59"/>
              <a:gd fmla="*/ 15 w 90" name="T60"/>
              <a:gd fmla="*/ 25 h 101" name="T61"/>
              <a:gd fmla="*/ 7 w 90" name="T62"/>
              <a:gd fmla="*/ 28 h 101" name="T63"/>
              <a:gd fmla="*/ 13 w 90" name="T64"/>
              <a:gd fmla="*/ 20 h 101" name="T65"/>
              <a:gd fmla="*/ 18 w 90" name="T66"/>
              <a:gd fmla="*/ 20 h 101" name="T67"/>
              <a:gd fmla="*/ 7 w 90" name="T68"/>
              <a:gd fmla="*/ 49 h 101" name="T69"/>
              <a:gd fmla="*/ 4 w 90" name="T70"/>
              <a:gd fmla="*/ 60 h 101" name="T71"/>
              <a:gd fmla="*/ 26 w 90" name="T72"/>
              <a:gd fmla="*/ 31 h 101" name="T73"/>
              <a:gd fmla="*/ 30 w 90" name="T74"/>
              <a:gd fmla="*/ 34 h 101" name="T75"/>
              <a:gd fmla="*/ 16 w 90" name="T76"/>
              <a:gd fmla="*/ 72 h 101" name="T77"/>
              <a:gd fmla="*/ 24 w 90" name="T78"/>
              <a:gd fmla="*/ 60 h 101" name="T79"/>
              <a:gd fmla="*/ 41 w 90" name="T80"/>
              <a:gd fmla="*/ 39 h 101" name="T81"/>
              <a:gd fmla="*/ 45 w 90" name="T82"/>
              <a:gd fmla="*/ 42 h 101" name="T83"/>
              <a:gd fmla="*/ 26 w 90" name="T84"/>
              <a:gd fmla="*/ 86 h 101" name="T85"/>
              <a:gd fmla="*/ 51 w 90" name="T86"/>
              <a:gd fmla="*/ 55 h 101" name="T87"/>
              <a:gd fmla="*/ 57 w 90" name="T88"/>
              <a:gd fmla="*/ 49 h 101" name="T89"/>
              <a:gd fmla="*/ 62 w 90" name="T90"/>
              <a:gd fmla="*/ 49 h 101" name="T91"/>
              <a:gd fmla="*/ 67 w 90" name="T92"/>
              <a:gd fmla="*/ 56 h 101" name="T93"/>
              <a:gd fmla="*/ 54 w 90" name="T94"/>
              <a:gd fmla="*/ 42 h 101" name="T95"/>
              <a:gd fmla="*/ 24 w 90" name="T96"/>
              <a:gd fmla="*/ 11 h 101" name="T97"/>
              <a:gd fmla="*/ 24 w 90" name="T98"/>
              <a:gd fmla="*/ 0 h 101" name="T99"/>
              <a:gd fmla="*/ 26 w 90" name="T100"/>
              <a:gd fmla="*/ 8 h 101" name="T101"/>
              <a:gd fmla="*/ 41 w 90" name="T102"/>
              <a:gd fmla="*/ 31 h 101" name="T103"/>
              <a:gd fmla="*/ 68 w 90" name="T104"/>
              <a:gd fmla="*/ 42 h 101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100" w="90">
                <a:moveTo>
                  <a:pt x="70" y="44"/>
                </a:moveTo>
                <a:lnTo>
                  <a:pt x="70" y="44"/>
                </a:lnTo>
                <a:lnTo>
                  <a:pt x="73" y="41"/>
                </a:lnTo>
                <a:lnTo>
                  <a:pt x="73" y="41"/>
                </a:lnTo>
                <a:lnTo>
                  <a:pt x="73" y="39"/>
                </a:lnTo>
                <a:lnTo>
                  <a:pt x="75" y="39"/>
                </a:lnTo>
                <a:lnTo>
                  <a:pt x="75" y="39"/>
                </a:lnTo>
                <a:lnTo>
                  <a:pt x="76" y="41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3" y="45"/>
                </a:lnTo>
                <a:lnTo>
                  <a:pt x="71" y="49"/>
                </a:lnTo>
                <a:lnTo>
                  <a:pt x="71" y="49"/>
                </a:lnTo>
                <a:lnTo>
                  <a:pt x="70" y="53"/>
                </a:lnTo>
                <a:lnTo>
                  <a:pt x="70" y="58"/>
                </a:lnTo>
                <a:lnTo>
                  <a:pt x="70" y="58"/>
                </a:lnTo>
                <a:lnTo>
                  <a:pt x="70" y="60"/>
                </a:lnTo>
                <a:lnTo>
                  <a:pt x="70" y="60"/>
                </a:lnTo>
                <a:lnTo>
                  <a:pt x="75" y="61"/>
                </a:lnTo>
                <a:lnTo>
                  <a:pt x="79" y="63"/>
                </a:lnTo>
                <a:lnTo>
                  <a:pt x="79" y="63"/>
                </a:lnTo>
                <a:lnTo>
                  <a:pt x="82" y="63"/>
                </a:lnTo>
                <a:lnTo>
                  <a:pt x="82" y="63"/>
                </a:lnTo>
                <a:lnTo>
                  <a:pt x="84" y="63"/>
                </a:lnTo>
                <a:lnTo>
                  <a:pt x="86" y="64"/>
                </a:lnTo>
                <a:lnTo>
                  <a:pt x="86" y="64"/>
                </a:lnTo>
                <a:lnTo>
                  <a:pt x="84" y="66"/>
                </a:lnTo>
                <a:lnTo>
                  <a:pt x="82" y="66"/>
                </a:lnTo>
                <a:lnTo>
                  <a:pt x="82" y="66"/>
                </a:lnTo>
                <a:lnTo>
                  <a:pt x="79" y="66"/>
                </a:lnTo>
                <a:lnTo>
                  <a:pt x="79" y="66"/>
                </a:lnTo>
                <a:lnTo>
                  <a:pt x="71" y="61"/>
                </a:lnTo>
                <a:lnTo>
                  <a:pt x="71" y="61"/>
                </a:lnTo>
                <a:lnTo>
                  <a:pt x="70" y="61"/>
                </a:lnTo>
                <a:lnTo>
                  <a:pt x="70" y="61"/>
                </a:lnTo>
                <a:lnTo>
                  <a:pt x="70" y="63"/>
                </a:lnTo>
                <a:lnTo>
                  <a:pt x="70" y="63"/>
                </a:lnTo>
                <a:lnTo>
                  <a:pt x="73" y="66"/>
                </a:lnTo>
                <a:lnTo>
                  <a:pt x="76" y="71"/>
                </a:lnTo>
                <a:lnTo>
                  <a:pt x="79" y="72"/>
                </a:lnTo>
                <a:lnTo>
                  <a:pt x="84" y="74"/>
                </a:lnTo>
                <a:lnTo>
                  <a:pt x="84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9" y="74"/>
                </a:lnTo>
                <a:lnTo>
                  <a:pt x="90" y="75"/>
                </a:lnTo>
                <a:lnTo>
                  <a:pt x="90" y="75"/>
                </a:lnTo>
                <a:lnTo>
                  <a:pt x="90" y="79"/>
                </a:lnTo>
                <a:lnTo>
                  <a:pt x="89" y="79"/>
                </a:lnTo>
                <a:lnTo>
                  <a:pt x="89" y="79"/>
                </a:lnTo>
                <a:lnTo>
                  <a:pt x="87" y="79"/>
                </a:lnTo>
                <a:lnTo>
                  <a:pt x="87" y="79"/>
                </a:lnTo>
                <a:lnTo>
                  <a:pt x="79" y="75"/>
                </a:lnTo>
                <a:lnTo>
                  <a:pt x="75" y="72"/>
                </a:lnTo>
                <a:lnTo>
                  <a:pt x="75" y="72"/>
                </a:lnTo>
                <a:lnTo>
                  <a:pt x="70" y="68"/>
                </a:lnTo>
                <a:lnTo>
                  <a:pt x="67" y="61"/>
                </a:lnTo>
                <a:lnTo>
                  <a:pt x="67" y="61"/>
                </a:lnTo>
                <a:lnTo>
                  <a:pt x="67" y="60"/>
                </a:lnTo>
                <a:lnTo>
                  <a:pt x="67" y="60"/>
                </a:lnTo>
                <a:lnTo>
                  <a:pt x="60" y="55"/>
                </a:lnTo>
                <a:lnTo>
                  <a:pt x="60" y="55"/>
                </a:lnTo>
                <a:lnTo>
                  <a:pt x="60" y="55"/>
                </a:lnTo>
                <a:lnTo>
                  <a:pt x="60" y="55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4" y="66"/>
                </a:lnTo>
                <a:lnTo>
                  <a:pt x="54" y="66"/>
                </a:lnTo>
                <a:lnTo>
                  <a:pt x="59" y="58"/>
                </a:lnTo>
                <a:lnTo>
                  <a:pt x="59" y="58"/>
                </a:lnTo>
                <a:lnTo>
                  <a:pt x="62" y="58"/>
                </a:lnTo>
                <a:lnTo>
                  <a:pt x="62" y="58"/>
                </a:lnTo>
                <a:lnTo>
                  <a:pt x="63" y="60"/>
                </a:lnTo>
                <a:lnTo>
                  <a:pt x="63" y="61"/>
                </a:lnTo>
                <a:lnTo>
                  <a:pt x="63" y="61"/>
                </a:lnTo>
                <a:lnTo>
                  <a:pt x="62" y="63"/>
                </a:lnTo>
                <a:lnTo>
                  <a:pt x="62" y="63"/>
                </a:lnTo>
                <a:lnTo>
                  <a:pt x="60" y="64"/>
                </a:lnTo>
                <a:lnTo>
                  <a:pt x="60" y="64"/>
                </a:lnTo>
                <a:lnTo>
                  <a:pt x="56" y="68"/>
                </a:lnTo>
                <a:lnTo>
                  <a:pt x="56" y="68"/>
                </a:lnTo>
                <a:lnTo>
                  <a:pt x="52" y="72"/>
                </a:lnTo>
                <a:lnTo>
                  <a:pt x="52" y="72"/>
                </a:lnTo>
                <a:lnTo>
                  <a:pt x="41" y="88"/>
                </a:lnTo>
                <a:lnTo>
                  <a:pt x="41" y="88"/>
                </a:lnTo>
                <a:lnTo>
                  <a:pt x="35" y="99"/>
                </a:lnTo>
                <a:lnTo>
                  <a:pt x="35" y="99"/>
                </a:lnTo>
                <a:lnTo>
                  <a:pt x="34" y="99"/>
                </a:lnTo>
                <a:lnTo>
                  <a:pt x="34" y="99"/>
                </a:lnTo>
                <a:lnTo>
                  <a:pt x="32" y="101"/>
                </a:lnTo>
                <a:lnTo>
                  <a:pt x="32" y="101"/>
                </a:lnTo>
                <a:lnTo>
                  <a:pt x="32" y="99"/>
                </a:lnTo>
                <a:lnTo>
                  <a:pt x="32" y="99"/>
                </a:lnTo>
                <a:lnTo>
                  <a:pt x="32" y="98"/>
                </a:lnTo>
                <a:lnTo>
                  <a:pt x="32" y="98"/>
                </a:lnTo>
                <a:lnTo>
                  <a:pt x="35" y="93"/>
                </a:lnTo>
                <a:lnTo>
                  <a:pt x="35" y="93"/>
                </a:lnTo>
                <a:lnTo>
                  <a:pt x="56" y="58"/>
                </a:lnTo>
                <a:lnTo>
                  <a:pt x="56" y="58"/>
                </a:lnTo>
                <a:lnTo>
                  <a:pt x="59" y="53"/>
                </a:lnTo>
                <a:lnTo>
                  <a:pt x="59" y="53"/>
                </a:lnTo>
                <a:lnTo>
                  <a:pt x="57" y="52"/>
                </a:lnTo>
                <a:lnTo>
                  <a:pt x="57" y="52"/>
                </a:lnTo>
                <a:lnTo>
                  <a:pt x="54" y="56"/>
                </a:lnTo>
                <a:lnTo>
                  <a:pt x="54" y="56"/>
                </a:lnTo>
                <a:lnTo>
                  <a:pt x="46" y="64"/>
                </a:lnTo>
                <a:lnTo>
                  <a:pt x="38" y="72"/>
                </a:lnTo>
                <a:lnTo>
                  <a:pt x="38" y="72"/>
                </a:lnTo>
                <a:lnTo>
                  <a:pt x="32" y="83"/>
                </a:lnTo>
                <a:lnTo>
                  <a:pt x="26" y="93"/>
                </a:lnTo>
                <a:lnTo>
                  <a:pt x="26" y="93"/>
                </a:lnTo>
                <a:lnTo>
                  <a:pt x="24" y="96"/>
                </a:lnTo>
                <a:lnTo>
                  <a:pt x="24" y="96"/>
                </a:lnTo>
                <a:lnTo>
                  <a:pt x="22" y="96"/>
                </a:lnTo>
                <a:lnTo>
                  <a:pt x="22" y="96"/>
                </a:lnTo>
                <a:lnTo>
                  <a:pt x="21" y="98"/>
                </a:lnTo>
                <a:lnTo>
                  <a:pt x="21" y="98"/>
                </a:lnTo>
                <a:lnTo>
                  <a:pt x="19" y="96"/>
                </a:lnTo>
                <a:lnTo>
                  <a:pt x="19" y="96"/>
                </a:lnTo>
                <a:lnTo>
                  <a:pt x="21" y="93"/>
                </a:lnTo>
                <a:lnTo>
                  <a:pt x="21" y="93"/>
                </a:lnTo>
                <a:lnTo>
                  <a:pt x="26" y="80"/>
                </a:lnTo>
                <a:lnTo>
                  <a:pt x="26" y="80"/>
                </a:lnTo>
                <a:lnTo>
                  <a:pt x="38" y="50"/>
                </a:lnTo>
                <a:lnTo>
                  <a:pt x="38" y="50"/>
                </a:lnTo>
                <a:lnTo>
                  <a:pt x="41" y="42"/>
                </a:lnTo>
                <a:lnTo>
                  <a:pt x="41" y="42"/>
                </a:lnTo>
                <a:lnTo>
                  <a:pt x="43" y="41"/>
                </a:lnTo>
                <a:lnTo>
                  <a:pt x="43" y="41"/>
                </a:lnTo>
                <a:lnTo>
                  <a:pt x="41" y="42"/>
                </a:lnTo>
                <a:lnTo>
                  <a:pt x="41" y="42"/>
                </a:lnTo>
                <a:lnTo>
                  <a:pt x="34" y="52"/>
                </a:lnTo>
                <a:lnTo>
                  <a:pt x="34" y="52"/>
                </a:lnTo>
                <a:lnTo>
                  <a:pt x="19" y="71"/>
                </a:lnTo>
                <a:lnTo>
                  <a:pt x="19" y="71"/>
                </a:lnTo>
                <a:lnTo>
                  <a:pt x="13" y="82"/>
                </a:lnTo>
                <a:lnTo>
                  <a:pt x="13" y="82"/>
                </a:lnTo>
                <a:lnTo>
                  <a:pt x="13" y="83"/>
                </a:lnTo>
                <a:lnTo>
                  <a:pt x="13" y="83"/>
                </a:lnTo>
                <a:lnTo>
                  <a:pt x="11" y="83"/>
                </a:lnTo>
                <a:lnTo>
                  <a:pt x="11" y="83"/>
                </a:lnTo>
                <a:lnTo>
                  <a:pt x="10" y="82"/>
                </a:lnTo>
                <a:lnTo>
                  <a:pt x="10" y="82"/>
                </a:lnTo>
                <a:lnTo>
                  <a:pt x="11" y="79"/>
                </a:lnTo>
                <a:lnTo>
                  <a:pt x="11" y="79"/>
                </a:lnTo>
                <a:lnTo>
                  <a:pt x="15" y="66"/>
                </a:lnTo>
                <a:lnTo>
                  <a:pt x="15" y="66"/>
                </a:lnTo>
                <a:lnTo>
                  <a:pt x="24" y="47"/>
                </a:lnTo>
                <a:lnTo>
                  <a:pt x="24" y="47"/>
                </a:lnTo>
                <a:lnTo>
                  <a:pt x="29" y="34"/>
                </a:lnTo>
                <a:lnTo>
                  <a:pt x="29" y="34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7" y="34"/>
                </a:lnTo>
                <a:lnTo>
                  <a:pt x="27" y="34"/>
                </a:lnTo>
                <a:lnTo>
                  <a:pt x="22" y="38"/>
                </a:lnTo>
                <a:lnTo>
                  <a:pt x="22" y="38"/>
                </a:lnTo>
                <a:lnTo>
                  <a:pt x="13" y="52"/>
                </a:lnTo>
                <a:lnTo>
                  <a:pt x="13" y="52"/>
                </a:lnTo>
                <a:lnTo>
                  <a:pt x="5" y="61"/>
                </a:lnTo>
                <a:lnTo>
                  <a:pt x="5" y="61"/>
                </a:lnTo>
                <a:lnTo>
                  <a:pt x="4" y="64"/>
                </a:lnTo>
                <a:lnTo>
                  <a:pt x="4" y="64"/>
                </a:lnTo>
                <a:lnTo>
                  <a:pt x="2" y="64"/>
                </a:lnTo>
                <a:lnTo>
                  <a:pt x="2" y="64"/>
                </a:lnTo>
                <a:lnTo>
                  <a:pt x="0" y="64"/>
                </a:lnTo>
                <a:lnTo>
                  <a:pt x="0" y="63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2" y="55"/>
                </a:lnTo>
                <a:lnTo>
                  <a:pt x="2" y="55"/>
                </a:lnTo>
                <a:lnTo>
                  <a:pt x="13" y="28"/>
                </a:lnTo>
                <a:lnTo>
                  <a:pt x="13" y="28"/>
                </a:lnTo>
                <a:lnTo>
                  <a:pt x="15" y="25"/>
                </a:lnTo>
                <a:lnTo>
                  <a:pt x="15" y="25"/>
                </a:lnTo>
                <a:lnTo>
                  <a:pt x="15" y="25"/>
                </a:lnTo>
                <a:lnTo>
                  <a:pt x="15" y="25"/>
                </a:lnTo>
                <a:lnTo>
                  <a:pt x="13" y="27"/>
                </a:lnTo>
                <a:lnTo>
                  <a:pt x="13" y="27"/>
                </a:lnTo>
                <a:lnTo>
                  <a:pt x="10" y="28"/>
                </a:lnTo>
                <a:lnTo>
                  <a:pt x="10" y="28"/>
                </a:lnTo>
                <a:lnTo>
                  <a:pt x="8" y="30"/>
                </a:lnTo>
                <a:lnTo>
                  <a:pt x="7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13" y="20"/>
                </a:lnTo>
                <a:lnTo>
                  <a:pt x="13" y="20"/>
                </a:lnTo>
                <a:lnTo>
                  <a:pt x="15" y="19"/>
                </a:lnTo>
                <a:lnTo>
                  <a:pt x="15" y="19"/>
                </a:lnTo>
                <a:lnTo>
                  <a:pt x="16" y="19"/>
                </a:lnTo>
                <a:lnTo>
                  <a:pt x="18" y="19"/>
                </a:lnTo>
                <a:lnTo>
                  <a:pt x="18" y="19"/>
                </a:lnTo>
                <a:lnTo>
                  <a:pt x="18" y="20"/>
                </a:lnTo>
                <a:lnTo>
                  <a:pt x="18" y="22"/>
                </a:lnTo>
                <a:lnTo>
                  <a:pt x="18" y="22"/>
                </a:lnTo>
                <a:lnTo>
                  <a:pt x="18" y="23"/>
                </a:lnTo>
                <a:lnTo>
                  <a:pt x="18" y="23"/>
                </a:lnTo>
                <a:lnTo>
                  <a:pt x="7" y="49"/>
                </a:lnTo>
                <a:lnTo>
                  <a:pt x="7" y="49"/>
                </a:lnTo>
                <a:lnTo>
                  <a:pt x="4" y="58"/>
                </a:lnTo>
                <a:lnTo>
                  <a:pt x="4" y="58"/>
                </a:lnTo>
                <a:lnTo>
                  <a:pt x="2" y="61"/>
                </a:lnTo>
                <a:lnTo>
                  <a:pt x="2" y="61"/>
                </a:lnTo>
                <a:lnTo>
                  <a:pt x="4" y="60"/>
                </a:lnTo>
                <a:lnTo>
                  <a:pt x="4" y="60"/>
                </a:lnTo>
                <a:lnTo>
                  <a:pt x="16" y="44"/>
                </a:lnTo>
                <a:lnTo>
                  <a:pt x="16" y="44"/>
                </a:lnTo>
                <a:lnTo>
                  <a:pt x="22" y="34"/>
                </a:lnTo>
                <a:lnTo>
                  <a:pt x="22" y="34"/>
                </a:lnTo>
                <a:lnTo>
                  <a:pt x="26" y="31"/>
                </a:lnTo>
                <a:lnTo>
                  <a:pt x="26" y="31"/>
                </a:lnTo>
                <a:lnTo>
                  <a:pt x="27" y="30"/>
                </a:lnTo>
                <a:lnTo>
                  <a:pt x="27" y="30"/>
                </a:lnTo>
                <a:lnTo>
                  <a:pt x="30" y="30"/>
                </a:lnTo>
                <a:lnTo>
                  <a:pt x="30" y="31"/>
                </a:lnTo>
                <a:lnTo>
                  <a:pt x="30" y="31"/>
                </a:lnTo>
                <a:lnTo>
                  <a:pt x="30" y="34"/>
                </a:lnTo>
                <a:lnTo>
                  <a:pt x="30" y="34"/>
                </a:lnTo>
                <a:lnTo>
                  <a:pt x="29" y="42"/>
                </a:lnTo>
                <a:lnTo>
                  <a:pt x="29" y="42"/>
                </a:lnTo>
                <a:lnTo>
                  <a:pt x="19" y="63"/>
                </a:lnTo>
                <a:lnTo>
                  <a:pt x="19" y="63"/>
                </a:lnTo>
                <a:lnTo>
                  <a:pt x="16" y="72"/>
                </a:lnTo>
                <a:lnTo>
                  <a:pt x="16" y="72"/>
                </a:lnTo>
                <a:lnTo>
                  <a:pt x="15" y="74"/>
                </a:lnTo>
                <a:lnTo>
                  <a:pt x="15" y="74"/>
                </a:lnTo>
                <a:lnTo>
                  <a:pt x="16" y="72"/>
                </a:lnTo>
                <a:lnTo>
                  <a:pt x="16" y="72"/>
                </a:lnTo>
                <a:lnTo>
                  <a:pt x="24" y="60"/>
                </a:lnTo>
                <a:lnTo>
                  <a:pt x="34" y="47"/>
                </a:lnTo>
                <a:lnTo>
                  <a:pt x="34" y="47"/>
                </a:lnTo>
                <a:lnTo>
                  <a:pt x="40" y="41"/>
                </a:lnTo>
                <a:lnTo>
                  <a:pt x="40" y="41"/>
                </a:lnTo>
                <a:lnTo>
                  <a:pt x="41" y="39"/>
                </a:lnTo>
                <a:lnTo>
                  <a:pt x="41" y="39"/>
                </a:lnTo>
                <a:lnTo>
                  <a:pt x="43" y="38"/>
                </a:lnTo>
                <a:lnTo>
                  <a:pt x="43" y="38"/>
                </a:lnTo>
                <a:lnTo>
                  <a:pt x="45" y="38"/>
                </a:lnTo>
                <a:lnTo>
                  <a:pt x="46" y="39"/>
                </a:lnTo>
                <a:lnTo>
                  <a:pt x="46" y="39"/>
                </a:lnTo>
                <a:lnTo>
                  <a:pt x="45" y="42"/>
                </a:lnTo>
                <a:lnTo>
                  <a:pt x="45" y="42"/>
                </a:lnTo>
                <a:lnTo>
                  <a:pt x="40" y="53"/>
                </a:lnTo>
                <a:lnTo>
                  <a:pt x="40" y="53"/>
                </a:lnTo>
                <a:lnTo>
                  <a:pt x="26" y="85"/>
                </a:lnTo>
                <a:lnTo>
                  <a:pt x="26" y="85"/>
                </a:lnTo>
                <a:lnTo>
                  <a:pt x="26" y="86"/>
                </a:lnTo>
                <a:lnTo>
                  <a:pt x="26" y="86"/>
                </a:lnTo>
                <a:lnTo>
                  <a:pt x="27" y="85"/>
                </a:lnTo>
                <a:lnTo>
                  <a:pt x="27" y="85"/>
                </a:lnTo>
                <a:lnTo>
                  <a:pt x="38" y="69"/>
                </a:lnTo>
                <a:lnTo>
                  <a:pt x="51" y="55"/>
                </a:lnTo>
                <a:lnTo>
                  <a:pt x="51" y="55"/>
                </a:lnTo>
                <a:lnTo>
                  <a:pt x="54" y="52"/>
                </a:lnTo>
                <a:lnTo>
                  <a:pt x="54" y="52"/>
                </a:lnTo>
                <a:lnTo>
                  <a:pt x="56" y="50"/>
                </a:lnTo>
                <a:lnTo>
                  <a:pt x="56" y="50"/>
                </a:lnTo>
                <a:lnTo>
                  <a:pt x="57" y="49"/>
                </a:lnTo>
                <a:lnTo>
                  <a:pt x="57" y="49"/>
                </a:lnTo>
                <a:lnTo>
                  <a:pt x="59" y="49"/>
                </a:lnTo>
                <a:lnTo>
                  <a:pt x="59" y="49"/>
                </a:lnTo>
                <a:lnTo>
                  <a:pt x="60" y="47"/>
                </a:lnTo>
                <a:lnTo>
                  <a:pt x="60" y="47"/>
                </a:lnTo>
                <a:lnTo>
                  <a:pt x="62" y="47"/>
                </a:lnTo>
                <a:lnTo>
                  <a:pt x="62" y="49"/>
                </a:lnTo>
                <a:lnTo>
                  <a:pt x="62" y="49"/>
                </a:lnTo>
                <a:lnTo>
                  <a:pt x="62" y="50"/>
                </a:lnTo>
                <a:lnTo>
                  <a:pt x="62" y="50"/>
                </a:lnTo>
                <a:lnTo>
                  <a:pt x="60" y="53"/>
                </a:lnTo>
                <a:lnTo>
                  <a:pt x="60" y="53"/>
                </a:lnTo>
                <a:lnTo>
                  <a:pt x="67" y="56"/>
                </a:lnTo>
                <a:lnTo>
                  <a:pt x="67" y="56"/>
                </a:lnTo>
                <a:lnTo>
                  <a:pt x="68" y="47"/>
                </a:lnTo>
                <a:lnTo>
                  <a:pt x="68" y="47"/>
                </a:lnTo>
                <a:lnTo>
                  <a:pt x="67" y="47"/>
                </a:lnTo>
                <a:lnTo>
                  <a:pt x="67" y="47"/>
                </a:lnTo>
                <a:lnTo>
                  <a:pt x="54" y="42"/>
                </a:lnTo>
                <a:lnTo>
                  <a:pt x="41" y="34"/>
                </a:lnTo>
                <a:lnTo>
                  <a:pt x="41" y="34"/>
                </a:lnTo>
                <a:lnTo>
                  <a:pt x="35" y="28"/>
                </a:lnTo>
                <a:lnTo>
                  <a:pt x="30" y="22"/>
                </a:lnTo>
                <a:lnTo>
                  <a:pt x="30" y="22"/>
                </a:lnTo>
                <a:lnTo>
                  <a:pt x="24" y="11"/>
                </a:lnTo>
                <a:lnTo>
                  <a:pt x="24" y="11"/>
                </a:lnTo>
                <a:lnTo>
                  <a:pt x="24" y="8"/>
                </a:lnTo>
                <a:lnTo>
                  <a:pt x="24" y="8"/>
                </a:lnTo>
                <a:lnTo>
                  <a:pt x="22" y="3"/>
                </a:lnTo>
                <a:lnTo>
                  <a:pt x="22" y="3"/>
                </a:lnTo>
                <a:lnTo>
                  <a:pt x="24" y="0"/>
                </a:lnTo>
                <a:lnTo>
                  <a:pt x="24" y="0"/>
                </a:lnTo>
                <a:lnTo>
                  <a:pt x="27" y="1"/>
                </a:lnTo>
                <a:lnTo>
                  <a:pt x="27" y="1"/>
                </a:lnTo>
                <a:lnTo>
                  <a:pt x="27" y="3"/>
                </a:lnTo>
                <a:lnTo>
                  <a:pt x="27" y="3"/>
                </a:lnTo>
                <a:lnTo>
                  <a:pt x="26" y="8"/>
                </a:lnTo>
                <a:lnTo>
                  <a:pt x="27" y="11"/>
                </a:lnTo>
                <a:lnTo>
                  <a:pt x="27" y="11"/>
                </a:lnTo>
                <a:lnTo>
                  <a:pt x="30" y="19"/>
                </a:lnTo>
                <a:lnTo>
                  <a:pt x="35" y="25"/>
                </a:lnTo>
                <a:lnTo>
                  <a:pt x="35" y="25"/>
                </a:lnTo>
                <a:lnTo>
                  <a:pt x="41" y="31"/>
                </a:lnTo>
                <a:lnTo>
                  <a:pt x="49" y="36"/>
                </a:lnTo>
                <a:lnTo>
                  <a:pt x="49" y="36"/>
                </a:lnTo>
                <a:lnTo>
                  <a:pt x="57" y="41"/>
                </a:lnTo>
                <a:lnTo>
                  <a:pt x="67" y="42"/>
                </a:lnTo>
                <a:lnTo>
                  <a:pt x="67" y="42"/>
                </a:lnTo>
                <a:lnTo>
                  <a:pt x="68" y="42"/>
                </a:lnTo>
                <a:lnTo>
                  <a:pt x="68" y="42"/>
                </a:lnTo>
                <a:lnTo>
                  <a:pt x="70" y="44"/>
                </a:lnTo>
                <a:lnTo>
                  <a:pt x="70" y="4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3" name="Freeform 200"/>
          <p:cNvSpPr>
            <a:spLocks noEditPoints="1"/>
          </p:cNvSpPr>
          <p:nvPr/>
        </p:nvSpPr>
        <p:spPr bwMode="auto">
          <a:xfrm>
            <a:off x="7937606" y="5538032"/>
            <a:ext cx="101580" cy="123193"/>
          </a:xfrm>
          <a:custGeom>
            <a:gdLst>
              <a:gd fmla="*/ 31 w 47" name="T0"/>
              <a:gd fmla="*/ 54 h 57" name="T1"/>
              <a:gd fmla="*/ 28 w 47" name="T2"/>
              <a:gd fmla="*/ 48 h 57" name="T3"/>
              <a:gd fmla="*/ 20 w 47" name="T4"/>
              <a:gd fmla="*/ 40 h 57" name="T5"/>
              <a:gd fmla="*/ 14 w 47" name="T6"/>
              <a:gd fmla="*/ 30 h 57" name="T7"/>
              <a:gd fmla="*/ 9 w 47" name="T8"/>
              <a:gd fmla="*/ 19 h 57" name="T9"/>
              <a:gd fmla="*/ 9 w 47" name="T10"/>
              <a:gd fmla="*/ 18 h 57" name="T11"/>
              <a:gd fmla="*/ 11 w 47" name="T12"/>
              <a:gd fmla="*/ 16 h 57" name="T13"/>
              <a:gd fmla="*/ 12 w 47" name="T14"/>
              <a:gd fmla="*/ 16 h 57" name="T15"/>
              <a:gd fmla="*/ 14 w 47" name="T16"/>
              <a:gd fmla="*/ 18 h 57" name="T17"/>
              <a:gd fmla="*/ 19 w 47" name="T18"/>
              <a:gd fmla="*/ 26 h 57" name="T19"/>
              <a:gd fmla="*/ 30 w 47" name="T20"/>
              <a:gd fmla="*/ 46 h 57" name="T21"/>
              <a:gd fmla="*/ 31 w 47" name="T22"/>
              <a:gd fmla="*/ 46 h 57" name="T23"/>
              <a:gd fmla="*/ 36 w 47" name="T24"/>
              <a:gd fmla="*/ 49 h 57" name="T25"/>
              <a:gd fmla="*/ 42 w 47" name="T26"/>
              <a:gd fmla="*/ 52 h 57" name="T27"/>
              <a:gd fmla="*/ 44 w 47" name="T28"/>
              <a:gd fmla="*/ 52 h 57" name="T29"/>
              <a:gd fmla="*/ 47 w 47" name="T30"/>
              <a:gd fmla="*/ 56 h 57" name="T31"/>
              <a:gd fmla="*/ 46 w 47" name="T32"/>
              <a:gd fmla="*/ 57 h 57" name="T33"/>
              <a:gd fmla="*/ 44 w 47" name="T34"/>
              <a:gd fmla="*/ 57 h 57" name="T35"/>
              <a:gd fmla="*/ 41 w 47" name="T36"/>
              <a:gd fmla="*/ 57 h 57" name="T37"/>
              <a:gd fmla="*/ 36 w 47" name="T38"/>
              <a:gd fmla="*/ 54 h 57" name="T39"/>
              <a:gd fmla="*/ 35 w 47" name="T40"/>
              <a:gd fmla="*/ 52 h 57" name="T41"/>
              <a:gd fmla="*/ 35 w 47" name="T42"/>
              <a:gd fmla="*/ 54 h 57" name="T43"/>
              <a:gd fmla="*/ 35 w 47" name="T44"/>
              <a:gd fmla="*/ 56 h 57" name="T45"/>
              <a:gd fmla="*/ 33 w 47" name="T46"/>
              <a:gd fmla="*/ 57 h 57" name="T47"/>
              <a:gd fmla="*/ 31 w 47" name="T48"/>
              <a:gd fmla="*/ 56 h 57" name="T49"/>
              <a:gd fmla="*/ 25 w 47" name="T50"/>
              <a:gd fmla="*/ 51 h 57" name="T51"/>
              <a:gd fmla="*/ 19 w 47" name="T52"/>
              <a:gd fmla="*/ 45 h 57" name="T53"/>
              <a:gd fmla="*/ 8 w 47" name="T54"/>
              <a:gd fmla="*/ 29 h 57" name="T55"/>
              <a:gd fmla="*/ 5 w 47" name="T56"/>
              <a:gd fmla="*/ 19 h 57" name="T57"/>
              <a:gd fmla="*/ 1 w 47" name="T58"/>
              <a:gd fmla="*/ 8 h 57" name="T59"/>
              <a:gd fmla="*/ 0 w 47" name="T60"/>
              <a:gd fmla="*/ 5 h 57" name="T61"/>
              <a:gd fmla="*/ 0 w 47" name="T62"/>
              <a:gd fmla="*/ 4 h 57" name="T63"/>
              <a:gd fmla="*/ 0 w 47" name="T64"/>
              <a:gd fmla="*/ 2 h 57" name="T65"/>
              <a:gd fmla="*/ 1 w 47" name="T66"/>
              <a:gd fmla="*/ 0 h 57" name="T67"/>
              <a:gd fmla="*/ 5 w 47" name="T68"/>
              <a:gd fmla="*/ 2 h 57" name="T69"/>
              <a:gd fmla="*/ 5 w 47" name="T70"/>
              <a:gd fmla="*/ 4 h 57" name="T71"/>
              <a:gd fmla="*/ 5 w 47" name="T72"/>
              <a:gd fmla="*/ 7 h 57" name="T73"/>
              <a:gd fmla="*/ 6 w 47" name="T74"/>
              <a:gd fmla="*/ 19 h 57" name="T75"/>
              <a:gd fmla="*/ 11 w 47" name="T76"/>
              <a:gd fmla="*/ 29 h 57" name="T77"/>
              <a:gd fmla="*/ 22 w 47" name="T78"/>
              <a:gd fmla="*/ 46 h 57" name="T79"/>
              <a:gd fmla="*/ 30 w 47" name="T80"/>
              <a:gd fmla="*/ 52 h 57" name="T81"/>
              <a:gd fmla="*/ 31 w 47" name="T82"/>
              <a:gd fmla="*/ 54 h 57" name="T83"/>
              <a:gd fmla="*/ 31 w 47" name="T84"/>
              <a:gd fmla="*/ 54 h 57" name="T85"/>
              <a:gd fmla="*/ 14 w 47" name="T86"/>
              <a:gd fmla="*/ 24 h 57" name="T87"/>
              <a:gd fmla="*/ 22 w 47" name="T88"/>
              <a:gd fmla="*/ 38 h 57" name="T89"/>
              <a:gd fmla="*/ 14 w 47" name="T90"/>
              <a:gd fmla="*/ 24 h 57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57" w="47">
                <a:moveTo>
                  <a:pt x="31" y="54"/>
                </a:moveTo>
                <a:lnTo>
                  <a:pt x="31" y="54"/>
                </a:lnTo>
                <a:lnTo>
                  <a:pt x="28" y="48"/>
                </a:lnTo>
                <a:lnTo>
                  <a:pt x="28" y="48"/>
                </a:lnTo>
                <a:lnTo>
                  <a:pt x="20" y="40"/>
                </a:lnTo>
                <a:lnTo>
                  <a:pt x="20" y="40"/>
                </a:lnTo>
                <a:lnTo>
                  <a:pt x="17" y="35"/>
                </a:lnTo>
                <a:lnTo>
                  <a:pt x="14" y="30"/>
                </a:lnTo>
                <a:lnTo>
                  <a:pt x="14" y="30"/>
                </a:lnTo>
                <a:lnTo>
                  <a:pt x="9" y="19"/>
                </a:lnTo>
                <a:lnTo>
                  <a:pt x="9" y="19"/>
                </a:lnTo>
                <a:lnTo>
                  <a:pt x="9" y="18"/>
                </a:lnTo>
                <a:lnTo>
                  <a:pt x="9" y="18"/>
                </a:lnTo>
                <a:lnTo>
                  <a:pt x="11" y="16"/>
                </a:lnTo>
                <a:lnTo>
                  <a:pt x="11" y="16"/>
                </a:lnTo>
                <a:lnTo>
                  <a:pt x="12" y="16"/>
                </a:lnTo>
                <a:lnTo>
                  <a:pt x="12" y="16"/>
                </a:lnTo>
                <a:lnTo>
                  <a:pt x="14" y="18"/>
                </a:lnTo>
                <a:lnTo>
                  <a:pt x="14" y="18"/>
                </a:lnTo>
                <a:lnTo>
                  <a:pt x="19" y="26"/>
                </a:lnTo>
                <a:lnTo>
                  <a:pt x="19" y="26"/>
                </a:lnTo>
                <a:lnTo>
                  <a:pt x="30" y="46"/>
                </a:lnTo>
                <a:lnTo>
                  <a:pt x="30" y="46"/>
                </a:lnTo>
                <a:lnTo>
                  <a:pt x="31" y="46"/>
                </a:lnTo>
                <a:lnTo>
                  <a:pt x="31" y="46"/>
                </a:lnTo>
                <a:lnTo>
                  <a:pt x="36" y="49"/>
                </a:lnTo>
                <a:lnTo>
                  <a:pt x="42" y="52"/>
                </a:lnTo>
                <a:lnTo>
                  <a:pt x="42" y="52"/>
                </a:lnTo>
                <a:lnTo>
                  <a:pt x="44" y="52"/>
                </a:lnTo>
                <a:lnTo>
                  <a:pt x="44" y="52"/>
                </a:lnTo>
                <a:lnTo>
                  <a:pt x="46" y="54"/>
                </a:lnTo>
                <a:lnTo>
                  <a:pt x="47" y="56"/>
                </a:lnTo>
                <a:lnTo>
                  <a:pt x="47" y="56"/>
                </a:lnTo>
                <a:lnTo>
                  <a:pt x="46" y="57"/>
                </a:lnTo>
                <a:lnTo>
                  <a:pt x="44" y="57"/>
                </a:lnTo>
                <a:lnTo>
                  <a:pt x="44" y="57"/>
                </a:lnTo>
                <a:lnTo>
                  <a:pt x="41" y="57"/>
                </a:lnTo>
                <a:lnTo>
                  <a:pt x="41" y="57"/>
                </a:lnTo>
                <a:lnTo>
                  <a:pt x="36" y="54"/>
                </a:lnTo>
                <a:lnTo>
                  <a:pt x="36" y="54"/>
                </a:lnTo>
                <a:lnTo>
                  <a:pt x="35" y="52"/>
                </a:lnTo>
                <a:lnTo>
                  <a:pt x="35" y="52"/>
                </a:lnTo>
                <a:lnTo>
                  <a:pt x="35" y="54"/>
                </a:lnTo>
                <a:lnTo>
                  <a:pt x="35" y="54"/>
                </a:lnTo>
                <a:lnTo>
                  <a:pt x="35" y="56"/>
                </a:lnTo>
                <a:lnTo>
                  <a:pt x="35" y="56"/>
                </a:lnTo>
                <a:lnTo>
                  <a:pt x="35" y="57"/>
                </a:lnTo>
                <a:lnTo>
                  <a:pt x="33" y="57"/>
                </a:lnTo>
                <a:lnTo>
                  <a:pt x="33" y="57"/>
                </a:lnTo>
                <a:lnTo>
                  <a:pt x="31" y="56"/>
                </a:lnTo>
                <a:lnTo>
                  <a:pt x="31" y="56"/>
                </a:lnTo>
                <a:lnTo>
                  <a:pt x="25" y="51"/>
                </a:lnTo>
                <a:lnTo>
                  <a:pt x="25" y="51"/>
                </a:lnTo>
                <a:lnTo>
                  <a:pt x="19" y="45"/>
                </a:lnTo>
                <a:lnTo>
                  <a:pt x="12" y="37"/>
                </a:lnTo>
                <a:lnTo>
                  <a:pt x="8" y="29"/>
                </a:lnTo>
                <a:lnTo>
                  <a:pt x="5" y="19"/>
                </a:lnTo>
                <a:lnTo>
                  <a:pt x="5" y="19"/>
                </a:lnTo>
                <a:lnTo>
                  <a:pt x="1" y="8"/>
                </a:lnTo>
                <a:lnTo>
                  <a:pt x="1" y="8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7"/>
                </a:lnTo>
                <a:lnTo>
                  <a:pt x="5" y="7"/>
                </a:lnTo>
                <a:lnTo>
                  <a:pt x="5" y="13"/>
                </a:lnTo>
                <a:lnTo>
                  <a:pt x="6" y="19"/>
                </a:lnTo>
                <a:lnTo>
                  <a:pt x="6" y="19"/>
                </a:lnTo>
                <a:lnTo>
                  <a:pt x="11" y="29"/>
                </a:lnTo>
                <a:lnTo>
                  <a:pt x="16" y="38"/>
                </a:lnTo>
                <a:lnTo>
                  <a:pt x="22" y="46"/>
                </a:lnTo>
                <a:lnTo>
                  <a:pt x="30" y="52"/>
                </a:lnTo>
                <a:lnTo>
                  <a:pt x="30" y="52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close/>
                <a:moveTo>
                  <a:pt x="14" y="24"/>
                </a:moveTo>
                <a:lnTo>
                  <a:pt x="14" y="24"/>
                </a:lnTo>
                <a:lnTo>
                  <a:pt x="17" y="32"/>
                </a:lnTo>
                <a:lnTo>
                  <a:pt x="22" y="38"/>
                </a:lnTo>
                <a:lnTo>
                  <a:pt x="22" y="38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4" name="Freeform 201"/>
          <p:cNvSpPr/>
          <p:nvPr/>
        </p:nvSpPr>
        <p:spPr bwMode="auto">
          <a:xfrm>
            <a:off x="8233699" y="5972446"/>
            <a:ext cx="71322" cy="82128"/>
          </a:xfrm>
          <a:custGeom>
            <a:gdLst>
              <a:gd fmla="*/ 11 w 33" name="T0"/>
              <a:gd fmla="*/ 4 h 38" name="T1"/>
              <a:gd fmla="*/ 11 w 33" name="T2"/>
              <a:gd fmla="*/ 6 h 38" name="T3"/>
              <a:gd fmla="*/ 10 w 33" name="T4"/>
              <a:gd fmla="*/ 9 h 38" name="T5"/>
              <a:gd fmla="*/ 8 w 33" name="T6"/>
              <a:gd fmla="*/ 9 h 38" name="T7"/>
              <a:gd fmla="*/ 6 w 33" name="T8"/>
              <a:gd fmla="*/ 14 h 38" name="T9"/>
              <a:gd fmla="*/ 6 w 33" name="T10"/>
              <a:gd fmla="*/ 16 h 38" name="T11"/>
              <a:gd fmla="*/ 11 w 33" name="T12"/>
              <a:gd fmla="*/ 25 h 38" name="T13"/>
              <a:gd fmla="*/ 14 w 33" name="T14"/>
              <a:gd fmla="*/ 28 h 38" name="T15"/>
              <a:gd fmla="*/ 17 w 33" name="T16"/>
              <a:gd fmla="*/ 30 h 38" name="T17"/>
              <a:gd fmla="*/ 21 w 33" name="T18"/>
              <a:gd fmla="*/ 31 h 38" name="T19"/>
              <a:gd fmla="*/ 24 w 33" name="T20"/>
              <a:gd fmla="*/ 31 h 38" name="T21"/>
              <a:gd fmla="*/ 27 w 33" name="T22"/>
              <a:gd fmla="*/ 31 h 38" name="T23"/>
              <a:gd fmla="*/ 30 w 33" name="T24"/>
              <a:gd fmla="*/ 31 h 38" name="T25"/>
              <a:gd fmla="*/ 33 w 33" name="T26"/>
              <a:gd fmla="*/ 31 h 38" name="T27"/>
              <a:gd fmla="*/ 33 w 33" name="T28"/>
              <a:gd fmla="*/ 34 h 38" name="T29"/>
              <a:gd fmla="*/ 33 w 33" name="T30"/>
              <a:gd fmla="*/ 36 h 38" name="T31"/>
              <a:gd fmla="*/ 32 w 33" name="T32"/>
              <a:gd fmla="*/ 36 h 38" name="T33"/>
              <a:gd fmla="*/ 30 w 33" name="T34"/>
              <a:gd fmla="*/ 36 h 38" name="T35"/>
              <a:gd fmla="*/ 28 w 33" name="T36"/>
              <a:gd fmla="*/ 36 h 38" name="T37"/>
              <a:gd fmla="*/ 25 w 33" name="T38"/>
              <a:gd fmla="*/ 38 h 38" name="T39"/>
              <a:gd fmla="*/ 22 w 33" name="T40"/>
              <a:gd fmla="*/ 36 h 38" name="T41"/>
              <a:gd fmla="*/ 17 w 33" name="T42"/>
              <a:gd fmla="*/ 34 h 38" name="T43"/>
              <a:gd fmla="*/ 13 w 33" name="T44"/>
              <a:gd fmla="*/ 34 h 38" name="T45"/>
              <a:gd fmla="*/ 6 w 33" name="T46"/>
              <a:gd fmla="*/ 30 h 38" name="T47"/>
              <a:gd fmla="*/ 2 w 33" name="T48"/>
              <a:gd fmla="*/ 25 h 38" name="T49"/>
              <a:gd fmla="*/ 0 w 33" name="T50"/>
              <a:gd fmla="*/ 20 h 38" name="T51"/>
              <a:gd fmla="*/ 2 w 33" name="T52"/>
              <a:gd fmla="*/ 12 h 38" name="T53"/>
              <a:gd fmla="*/ 3 w 33" name="T54"/>
              <a:gd fmla="*/ 9 h 38" name="T55"/>
              <a:gd fmla="*/ 5 w 33" name="T56"/>
              <a:gd fmla="*/ 6 h 38" name="T57"/>
              <a:gd fmla="*/ 8 w 33" name="T58"/>
              <a:gd fmla="*/ 3 h 38" name="T59"/>
              <a:gd fmla="*/ 8 w 33" name="T60"/>
              <a:gd fmla="*/ 1 h 38" name="T61"/>
              <a:gd fmla="*/ 11 w 33" name="T62"/>
              <a:gd fmla="*/ 0 h 38" name="T63"/>
              <a:gd fmla="*/ 13 w 33" name="T64"/>
              <a:gd fmla="*/ 3 h 38" name="T65"/>
              <a:gd fmla="*/ 13 w 33" name="T66"/>
              <a:gd fmla="*/ 4 h 38" name="T67"/>
              <a:gd fmla="*/ 11 w 33" name="T68"/>
              <a:gd fmla="*/ 4 h 38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38" w="33">
                <a:moveTo>
                  <a:pt x="11" y="4"/>
                </a:moveTo>
                <a:lnTo>
                  <a:pt x="11" y="4"/>
                </a:lnTo>
                <a:lnTo>
                  <a:pt x="11" y="6"/>
                </a:lnTo>
                <a:lnTo>
                  <a:pt x="11" y="6"/>
                </a:lnTo>
                <a:lnTo>
                  <a:pt x="10" y="9"/>
                </a:lnTo>
                <a:lnTo>
                  <a:pt x="10" y="9"/>
                </a:lnTo>
                <a:lnTo>
                  <a:pt x="8" y="9"/>
                </a:lnTo>
                <a:lnTo>
                  <a:pt x="8" y="9"/>
                </a:lnTo>
                <a:lnTo>
                  <a:pt x="6" y="14"/>
                </a:lnTo>
                <a:lnTo>
                  <a:pt x="6" y="14"/>
                </a:lnTo>
                <a:lnTo>
                  <a:pt x="6" y="16"/>
                </a:lnTo>
                <a:lnTo>
                  <a:pt x="6" y="16"/>
                </a:lnTo>
                <a:lnTo>
                  <a:pt x="8" y="20"/>
                </a:lnTo>
                <a:lnTo>
                  <a:pt x="11" y="25"/>
                </a:lnTo>
                <a:lnTo>
                  <a:pt x="11" y="25"/>
                </a:lnTo>
                <a:lnTo>
                  <a:pt x="14" y="28"/>
                </a:lnTo>
                <a:lnTo>
                  <a:pt x="14" y="28"/>
                </a:lnTo>
                <a:lnTo>
                  <a:pt x="17" y="30"/>
                </a:lnTo>
                <a:lnTo>
                  <a:pt x="21" y="31"/>
                </a:lnTo>
                <a:lnTo>
                  <a:pt x="21" y="31"/>
                </a:lnTo>
                <a:lnTo>
                  <a:pt x="24" y="31"/>
                </a:lnTo>
                <a:lnTo>
                  <a:pt x="24" y="31"/>
                </a:lnTo>
                <a:lnTo>
                  <a:pt x="27" y="31"/>
                </a:lnTo>
                <a:lnTo>
                  <a:pt x="27" y="31"/>
                </a:lnTo>
                <a:lnTo>
                  <a:pt x="30" y="31"/>
                </a:lnTo>
                <a:lnTo>
                  <a:pt x="30" y="31"/>
                </a:lnTo>
                <a:lnTo>
                  <a:pt x="33" y="31"/>
                </a:lnTo>
                <a:lnTo>
                  <a:pt x="33" y="31"/>
                </a:lnTo>
                <a:lnTo>
                  <a:pt x="33" y="33"/>
                </a:lnTo>
                <a:lnTo>
                  <a:pt x="33" y="34"/>
                </a:lnTo>
                <a:lnTo>
                  <a:pt x="33" y="34"/>
                </a:lnTo>
                <a:lnTo>
                  <a:pt x="33" y="36"/>
                </a:lnTo>
                <a:lnTo>
                  <a:pt x="32" y="36"/>
                </a:lnTo>
                <a:lnTo>
                  <a:pt x="32" y="36"/>
                </a:lnTo>
                <a:lnTo>
                  <a:pt x="30" y="36"/>
                </a:lnTo>
                <a:lnTo>
                  <a:pt x="30" y="36"/>
                </a:lnTo>
                <a:lnTo>
                  <a:pt x="28" y="36"/>
                </a:lnTo>
                <a:lnTo>
                  <a:pt x="28" y="36"/>
                </a:lnTo>
                <a:lnTo>
                  <a:pt x="25" y="38"/>
                </a:lnTo>
                <a:lnTo>
                  <a:pt x="25" y="38"/>
                </a:lnTo>
                <a:lnTo>
                  <a:pt x="22" y="36"/>
                </a:lnTo>
                <a:lnTo>
                  <a:pt x="22" y="36"/>
                </a:lnTo>
                <a:lnTo>
                  <a:pt x="17" y="34"/>
                </a:lnTo>
                <a:lnTo>
                  <a:pt x="17" y="34"/>
                </a:lnTo>
                <a:lnTo>
                  <a:pt x="13" y="34"/>
                </a:lnTo>
                <a:lnTo>
                  <a:pt x="13" y="34"/>
                </a:lnTo>
                <a:lnTo>
                  <a:pt x="6" y="30"/>
                </a:lnTo>
                <a:lnTo>
                  <a:pt x="6" y="30"/>
                </a:lnTo>
                <a:lnTo>
                  <a:pt x="2" y="25"/>
                </a:lnTo>
                <a:lnTo>
                  <a:pt x="2" y="25"/>
                </a:lnTo>
                <a:lnTo>
                  <a:pt x="0" y="20"/>
                </a:lnTo>
                <a:lnTo>
                  <a:pt x="0" y="20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3" y="9"/>
                </a:lnTo>
                <a:lnTo>
                  <a:pt x="5" y="6"/>
                </a:lnTo>
                <a:lnTo>
                  <a:pt x="5" y="6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1" y="4"/>
                </a:lnTo>
                <a:lnTo>
                  <a:pt x="11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5" name="Freeform 202"/>
          <p:cNvSpPr/>
          <p:nvPr/>
        </p:nvSpPr>
        <p:spPr bwMode="auto">
          <a:xfrm>
            <a:off x="8287731" y="5991898"/>
            <a:ext cx="75645" cy="34580"/>
          </a:xfrm>
          <a:custGeom>
            <a:gdLst>
              <a:gd fmla="*/ 33 w 35" name="T0"/>
              <a:gd fmla="*/ 3 h 16" name="T1"/>
              <a:gd fmla="*/ 33 w 35" name="T2"/>
              <a:gd fmla="*/ 3 h 16" name="T3"/>
              <a:gd fmla="*/ 35 w 35" name="T4"/>
              <a:gd fmla="*/ 3 h 16" name="T5"/>
              <a:gd fmla="*/ 35 w 35" name="T6"/>
              <a:gd fmla="*/ 3 h 16" name="T7"/>
              <a:gd fmla="*/ 35 w 35" name="T8"/>
              <a:gd fmla="*/ 7 h 16" name="T9"/>
              <a:gd fmla="*/ 35 w 35" name="T10"/>
              <a:gd fmla="*/ 7 h 16" name="T11"/>
              <a:gd fmla="*/ 32 w 35" name="T12"/>
              <a:gd fmla="*/ 8 h 16" name="T13"/>
              <a:gd fmla="*/ 32 w 35" name="T14"/>
              <a:gd fmla="*/ 8 h 16" name="T15"/>
              <a:gd fmla="*/ 27 w 35" name="T16"/>
              <a:gd fmla="*/ 8 h 16" name="T17"/>
              <a:gd fmla="*/ 22 w 35" name="T18"/>
              <a:gd fmla="*/ 10 h 16" name="T19"/>
              <a:gd fmla="*/ 22 w 35" name="T20"/>
              <a:gd fmla="*/ 10 h 16" name="T21"/>
              <a:gd fmla="*/ 11 w 35" name="T22"/>
              <a:gd fmla="*/ 14 h 16" name="T23"/>
              <a:gd fmla="*/ 11 w 35" name="T24"/>
              <a:gd fmla="*/ 14 h 16" name="T25"/>
              <a:gd fmla="*/ 8 w 35" name="T26"/>
              <a:gd fmla="*/ 16 h 16" name="T27"/>
              <a:gd fmla="*/ 8 w 35" name="T28"/>
              <a:gd fmla="*/ 16 h 16" name="T29"/>
              <a:gd fmla="*/ 8 w 35" name="T30"/>
              <a:gd fmla="*/ 16 h 16" name="T31"/>
              <a:gd fmla="*/ 8 w 35" name="T32"/>
              <a:gd fmla="*/ 16 h 16" name="T33"/>
              <a:gd fmla="*/ 5 w 35" name="T34"/>
              <a:gd fmla="*/ 14 h 16" name="T35"/>
              <a:gd fmla="*/ 5 w 35" name="T36"/>
              <a:gd fmla="*/ 14 h 16" name="T37"/>
              <a:gd fmla="*/ 5 w 35" name="T38"/>
              <a:gd fmla="*/ 16 h 16" name="T39"/>
              <a:gd fmla="*/ 5 w 35" name="T40"/>
              <a:gd fmla="*/ 16 h 16" name="T41"/>
              <a:gd fmla="*/ 3 w 35" name="T42"/>
              <a:gd fmla="*/ 14 h 16" name="T43"/>
              <a:gd fmla="*/ 3 w 35" name="T44"/>
              <a:gd fmla="*/ 14 h 16" name="T45"/>
              <a:gd fmla="*/ 2 w 35" name="T46"/>
              <a:gd fmla="*/ 14 h 16" name="T47"/>
              <a:gd fmla="*/ 2 w 35" name="T48"/>
              <a:gd fmla="*/ 14 h 16" name="T49"/>
              <a:gd fmla="*/ 0 w 35" name="T50"/>
              <a:gd fmla="*/ 14 h 16" name="T51"/>
              <a:gd fmla="*/ 0 w 35" name="T52"/>
              <a:gd fmla="*/ 13 h 16" name="T53"/>
              <a:gd fmla="*/ 0 w 35" name="T54"/>
              <a:gd fmla="*/ 13 h 16" name="T55"/>
              <a:gd fmla="*/ 2 w 35" name="T56"/>
              <a:gd fmla="*/ 10 h 16" name="T57"/>
              <a:gd fmla="*/ 2 w 35" name="T58"/>
              <a:gd fmla="*/ 10 h 16" name="T59"/>
              <a:gd fmla="*/ 7 w 35" name="T60"/>
              <a:gd fmla="*/ 7 h 16" name="T61"/>
              <a:gd fmla="*/ 11 w 35" name="T62"/>
              <a:gd fmla="*/ 3 h 16" name="T63"/>
              <a:gd fmla="*/ 11 w 35" name="T64"/>
              <a:gd fmla="*/ 3 h 16" name="T65"/>
              <a:gd fmla="*/ 15 w 35" name="T66"/>
              <a:gd fmla="*/ 2 h 16" name="T67"/>
              <a:gd fmla="*/ 15 w 35" name="T68"/>
              <a:gd fmla="*/ 2 h 16" name="T69"/>
              <a:gd fmla="*/ 26 w 35" name="T70"/>
              <a:gd fmla="*/ 0 h 16" name="T71"/>
              <a:gd fmla="*/ 26 w 35" name="T72"/>
              <a:gd fmla="*/ 0 h 16" name="T73"/>
              <a:gd fmla="*/ 32 w 35" name="T74"/>
              <a:gd fmla="*/ 0 h 16" name="T75"/>
              <a:gd fmla="*/ 32 w 35" name="T76"/>
              <a:gd fmla="*/ 0 h 16" name="T77"/>
              <a:gd fmla="*/ 33 w 35" name="T78"/>
              <a:gd fmla="*/ 2 h 16" name="T79"/>
              <a:gd fmla="*/ 33 w 35" name="T80"/>
              <a:gd fmla="*/ 3 h 16" name="T81"/>
              <a:gd fmla="*/ 33 w 35" name="T82"/>
              <a:gd fmla="*/ 3 h 16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16" w="35">
                <a:moveTo>
                  <a:pt x="33" y="3"/>
                </a:moveTo>
                <a:lnTo>
                  <a:pt x="33" y="3"/>
                </a:lnTo>
                <a:lnTo>
                  <a:pt x="35" y="3"/>
                </a:lnTo>
                <a:lnTo>
                  <a:pt x="35" y="3"/>
                </a:lnTo>
                <a:lnTo>
                  <a:pt x="35" y="7"/>
                </a:lnTo>
                <a:lnTo>
                  <a:pt x="35" y="7"/>
                </a:lnTo>
                <a:lnTo>
                  <a:pt x="32" y="8"/>
                </a:lnTo>
                <a:lnTo>
                  <a:pt x="32" y="8"/>
                </a:lnTo>
                <a:lnTo>
                  <a:pt x="27" y="8"/>
                </a:lnTo>
                <a:lnTo>
                  <a:pt x="22" y="10"/>
                </a:lnTo>
                <a:lnTo>
                  <a:pt x="22" y="10"/>
                </a:lnTo>
                <a:lnTo>
                  <a:pt x="11" y="14"/>
                </a:lnTo>
                <a:lnTo>
                  <a:pt x="11" y="14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3" y="14"/>
                </a:lnTo>
                <a:lnTo>
                  <a:pt x="3" y="14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2" y="10"/>
                </a:lnTo>
                <a:lnTo>
                  <a:pt x="2" y="10"/>
                </a:lnTo>
                <a:lnTo>
                  <a:pt x="7" y="7"/>
                </a:lnTo>
                <a:lnTo>
                  <a:pt x="11" y="3"/>
                </a:lnTo>
                <a:lnTo>
                  <a:pt x="11" y="3"/>
                </a:lnTo>
                <a:lnTo>
                  <a:pt x="15" y="2"/>
                </a:lnTo>
                <a:lnTo>
                  <a:pt x="15" y="2"/>
                </a:lnTo>
                <a:lnTo>
                  <a:pt x="26" y="0"/>
                </a:lnTo>
                <a:lnTo>
                  <a:pt x="26" y="0"/>
                </a:lnTo>
                <a:lnTo>
                  <a:pt x="32" y="0"/>
                </a:lnTo>
                <a:lnTo>
                  <a:pt x="32" y="0"/>
                </a:lnTo>
                <a:lnTo>
                  <a:pt x="33" y="2"/>
                </a:lnTo>
                <a:lnTo>
                  <a:pt x="33" y="3"/>
                </a:lnTo>
                <a:lnTo>
                  <a:pt x="3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6" name="Freeform 203"/>
          <p:cNvSpPr/>
          <p:nvPr/>
        </p:nvSpPr>
        <p:spPr bwMode="auto">
          <a:xfrm>
            <a:off x="8173183" y="6039446"/>
            <a:ext cx="47548" cy="133998"/>
          </a:xfrm>
          <a:custGeom>
            <a:gdLst>
              <a:gd fmla="*/ 17 w 22" name="T0"/>
              <a:gd fmla="*/ 5 h 62" name="T1"/>
              <a:gd fmla="*/ 17 w 22" name="T2"/>
              <a:gd fmla="*/ 5 h 62" name="T3"/>
              <a:gd fmla="*/ 17 w 22" name="T4"/>
              <a:gd fmla="*/ 3 h 62" name="T5"/>
              <a:gd fmla="*/ 17 w 22" name="T6"/>
              <a:gd fmla="*/ 3 h 62" name="T7"/>
              <a:gd fmla="*/ 17 w 22" name="T8"/>
              <a:gd fmla="*/ 2 h 62" name="T9"/>
              <a:gd fmla="*/ 19 w 22" name="T10"/>
              <a:gd fmla="*/ 0 h 62" name="T11"/>
              <a:gd fmla="*/ 19 w 22" name="T12"/>
              <a:gd fmla="*/ 0 h 62" name="T13"/>
              <a:gd fmla="*/ 20 w 22" name="T14"/>
              <a:gd fmla="*/ 2 h 62" name="T15"/>
              <a:gd fmla="*/ 22 w 22" name="T16"/>
              <a:gd fmla="*/ 3 h 62" name="T17"/>
              <a:gd fmla="*/ 22 w 22" name="T18"/>
              <a:gd fmla="*/ 3 h 62" name="T19"/>
              <a:gd fmla="*/ 22 w 22" name="T20"/>
              <a:gd fmla="*/ 3 h 62" name="T21"/>
              <a:gd fmla="*/ 22 w 22" name="T22"/>
              <a:gd fmla="*/ 3 h 62" name="T23"/>
              <a:gd fmla="*/ 20 w 22" name="T24"/>
              <a:gd fmla="*/ 10 h 62" name="T25"/>
              <a:gd fmla="*/ 20 w 22" name="T26"/>
              <a:gd fmla="*/ 10 h 62" name="T27"/>
              <a:gd fmla="*/ 17 w 22" name="T28"/>
              <a:gd fmla="*/ 15 h 62" name="T29"/>
              <a:gd fmla="*/ 17 w 22" name="T30"/>
              <a:gd fmla="*/ 15 h 62" name="T31"/>
              <a:gd fmla="*/ 11 w 22" name="T32"/>
              <a:gd fmla="*/ 29 h 62" name="T33"/>
              <a:gd fmla="*/ 11 w 22" name="T34"/>
              <a:gd fmla="*/ 29 h 62" name="T35"/>
              <a:gd fmla="*/ 6 w 22" name="T36"/>
              <a:gd fmla="*/ 38 h 62" name="T37"/>
              <a:gd fmla="*/ 6 w 22" name="T38"/>
              <a:gd fmla="*/ 38 h 62" name="T39"/>
              <a:gd fmla="*/ 4 w 22" name="T40"/>
              <a:gd fmla="*/ 46 h 62" name="T41"/>
              <a:gd fmla="*/ 4 w 22" name="T42"/>
              <a:gd fmla="*/ 46 h 62" name="T43"/>
              <a:gd fmla="*/ 4 w 22" name="T44"/>
              <a:gd fmla="*/ 56 h 62" name="T45"/>
              <a:gd fmla="*/ 4 w 22" name="T46"/>
              <a:gd fmla="*/ 56 h 62" name="T47"/>
              <a:gd fmla="*/ 4 w 22" name="T48"/>
              <a:gd fmla="*/ 59 h 62" name="T49"/>
              <a:gd fmla="*/ 4 w 22" name="T50"/>
              <a:gd fmla="*/ 59 h 62" name="T51"/>
              <a:gd fmla="*/ 4 w 22" name="T52"/>
              <a:gd fmla="*/ 60 h 62" name="T53"/>
              <a:gd fmla="*/ 4 w 22" name="T54"/>
              <a:gd fmla="*/ 60 h 62" name="T55"/>
              <a:gd fmla="*/ 1 w 22" name="T56"/>
              <a:gd fmla="*/ 62 h 62" name="T57"/>
              <a:gd fmla="*/ 1 w 22" name="T58"/>
              <a:gd fmla="*/ 62 h 62" name="T59"/>
              <a:gd fmla="*/ 0 w 22" name="T60"/>
              <a:gd fmla="*/ 59 h 62" name="T61"/>
              <a:gd fmla="*/ 0 w 22" name="T62"/>
              <a:gd fmla="*/ 59 h 62" name="T63"/>
              <a:gd fmla="*/ 0 w 22" name="T64"/>
              <a:gd fmla="*/ 59 h 62" name="T65"/>
              <a:gd fmla="*/ 0 w 22" name="T66"/>
              <a:gd fmla="*/ 59 h 62" name="T67"/>
              <a:gd fmla="*/ 3 w 22" name="T68"/>
              <a:gd fmla="*/ 44 h 62" name="T69"/>
              <a:gd fmla="*/ 3 w 22" name="T70"/>
              <a:gd fmla="*/ 44 h 62" name="T71"/>
              <a:gd fmla="*/ 4 w 22" name="T72"/>
              <a:gd fmla="*/ 37 h 62" name="T73"/>
              <a:gd fmla="*/ 4 w 22" name="T74"/>
              <a:gd fmla="*/ 37 h 62" name="T75"/>
              <a:gd fmla="*/ 14 w 22" name="T76"/>
              <a:gd fmla="*/ 16 h 62" name="T77"/>
              <a:gd fmla="*/ 14 w 22" name="T78"/>
              <a:gd fmla="*/ 16 h 62" name="T79"/>
              <a:gd fmla="*/ 17 w 22" name="T80"/>
              <a:gd fmla="*/ 10 h 62" name="T81"/>
              <a:gd fmla="*/ 17 w 22" name="T82"/>
              <a:gd fmla="*/ 10 h 62" name="T83"/>
              <a:gd fmla="*/ 17 w 22" name="T84"/>
              <a:gd fmla="*/ 5 h 62" name="T85"/>
              <a:gd fmla="*/ 17 w 22" name="T86"/>
              <a:gd fmla="*/ 5 h 62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62" w="22">
                <a:moveTo>
                  <a:pt x="17" y="5"/>
                </a:moveTo>
                <a:lnTo>
                  <a:pt x="17" y="5"/>
                </a:lnTo>
                <a:lnTo>
                  <a:pt x="17" y="3"/>
                </a:lnTo>
                <a:lnTo>
                  <a:pt x="17" y="3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20" y="2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0" y="10"/>
                </a:lnTo>
                <a:lnTo>
                  <a:pt x="20" y="10"/>
                </a:lnTo>
                <a:lnTo>
                  <a:pt x="17" y="15"/>
                </a:lnTo>
                <a:lnTo>
                  <a:pt x="17" y="15"/>
                </a:lnTo>
                <a:lnTo>
                  <a:pt x="11" y="29"/>
                </a:lnTo>
                <a:lnTo>
                  <a:pt x="11" y="29"/>
                </a:lnTo>
                <a:lnTo>
                  <a:pt x="6" y="38"/>
                </a:lnTo>
                <a:lnTo>
                  <a:pt x="6" y="38"/>
                </a:lnTo>
                <a:lnTo>
                  <a:pt x="4" y="46"/>
                </a:lnTo>
                <a:lnTo>
                  <a:pt x="4" y="46"/>
                </a:lnTo>
                <a:lnTo>
                  <a:pt x="4" y="56"/>
                </a:lnTo>
                <a:lnTo>
                  <a:pt x="4" y="56"/>
                </a:lnTo>
                <a:lnTo>
                  <a:pt x="4" y="59"/>
                </a:lnTo>
                <a:lnTo>
                  <a:pt x="4" y="59"/>
                </a:lnTo>
                <a:lnTo>
                  <a:pt x="4" y="60"/>
                </a:lnTo>
                <a:lnTo>
                  <a:pt x="4" y="60"/>
                </a:lnTo>
                <a:lnTo>
                  <a:pt x="1" y="62"/>
                </a:lnTo>
                <a:lnTo>
                  <a:pt x="1" y="62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3" y="44"/>
                </a:lnTo>
                <a:lnTo>
                  <a:pt x="3" y="44"/>
                </a:lnTo>
                <a:lnTo>
                  <a:pt x="4" y="37"/>
                </a:lnTo>
                <a:lnTo>
                  <a:pt x="4" y="37"/>
                </a:lnTo>
                <a:lnTo>
                  <a:pt x="14" y="16"/>
                </a:lnTo>
                <a:lnTo>
                  <a:pt x="14" y="16"/>
                </a:lnTo>
                <a:lnTo>
                  <a:pt x="17" y="10"/>
                </a:lnTo>
                <a:lnTo>
                  <a:pt x="17" y="10"/>
                </a:lnTo>
                <a:lnTo>
                  <a:pt x="17" y="5"/>
                </a:lnTo>
                <a:lnTo>
                  <a:pt x="17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7" name="Freeform 204"/>
          <p:cNvSpPr/>
          <p:nvPr/>
        </p:nvSpPr>
        <p:spPr bwMode="auto">
          <a:xfrm>
            <a:off x="8181828" y="6352829"/>
            <a:ext cx="116708" cy="28097"/>
          </a:xfrm>
          <a:custGeom>
            <a:gdLst>
              <a:gd fmla="*/ 21 w 54" name="T0"/>
              <a:gd fmla="*/ 13 h 13" name="T1"/>
              <a:gd fmla="*/ 21 w 54" name="T2"/>
              <a:gd fmla="*/ 13 h 13" name="T3"/>
              <a:gd fmla="*/ 13 w 54" name="T4"/>
              <a:gd fmla="*/ 13 h 13" name="T5"/>
              <a:gd fmla="*/ 13 w 54" name="T6"/>
              <a:gd fmla="*/ 13 h 13" name="T7"/>
              <a:gd fmla="*/ 4 w 54" name="T8"/>
              <a:gd fmla="*/ 13 h 13" name="T9"/>
              <a:gd fmla="*/ 4 w 54" name="T10"/>
              <a:gd fmla="*/ 13 h 13" name="T11"/>
              <a:gd fmla="*/ 0 w 54" name="T12"/>
              <a:gd fmla="*/ 11 h 13" name="T13"/>
              <a:gd fmla="*/ 0 w 54" name="T14"/>
              <a:gd fmla="*/ 11 h 13" name="T15"/>
              <a:gd fmla="*/ 0 w 54" name="T16"/>
              <a:gd fmla="*/ 10 h 13" name="T17"/>
              <a:gd fmla="*/ 0 w 54" name="T18"/>
              <a:gd fmla="*/ 10 h 13" name="T19"/>
              <a:gd fmla="*/ 2 w 54" name="T20"/>
              <a:gd fmla="*/ 8 h 13" name="T21"/>
              <a:gd fmla="*/ 4 w 54" name="T22"/>
              <a:gd fmla="*/ 8 h 13" name="T23"/>
              <a:gd fmla="*/ 4 w 54" name="T24"/>
              <a:gd fmla="*/ 8 h 13" name="T25"/>
              <a:gd fmla="*/ 10 w 54" name="T26"/>
              <a:gd fmla="*/ 10 h 13" name="T27"/>
              <a:gd fmla="*/ 10 w 54" name="T28"/>
              <a:gd fmla="*/ 10 h 13" name="T29"/>
              <a:gd fmla="*/ 16 w 54" name="T30"/>
              <a:gd fmla="*/ 10 h 13" name="T31"/>
              <a:gd fmla="*/ 16 w 54" name="T32"/>
              <a:gd fmla="*/ 10 h 13" name="T33"/>
              <a:gd fmla="*/ 27 w 54" name="T34"/>
              <a:gd fmla="*/ 10 h 13" name="T35"/>
              <a:gd fmla="*/ 27 w 54" name="T36"/>
              <a:gd fmla="*/ 10 h 13" name="T37"/>
              <a:gd fmla="*/ 35 w 54" name="T38"/>
              <a:gd fmla="*/ 10 h 13" name="T39"/>
              <a:gd fmla="*/ 43 w 54" name="T40"/>
              <a:gd fmla="*/ 7 h 13" name="T41"/>
              <a:gd fmla="*/ 43 w 54" name="T42"/>
              <a:gd fmla="*/ 7 h 13" name="T43"/>
              <a:gd fmla="*/ 48 w 54" name="T44"/>
              <a:gd fmla="*/ 4 h 13" name="T45"/>
              <a:gd fmla="*/ 48 w 54" name="T46"/>
              <a:gd fmla="*/ 4 h 13" name="T47"/>
              <a:gd fmla="*/ 49 w 54" name="T48"/>
              <a:gd fmla="*/ 2 h 13" name="T49"/>
              <a:gd fmla="*/ 49 w 54" name="T50"/>
              <a:gd fmla="*/ 2 h 13" name="T51"/>
              <a:gd fmla="*/ 49 w 54" name="T52"/>
              <a:gd fmla="*/ 0 h 13" name="T53"/>
              <a:gd fmla="*/ 51 w 54" name="T54"/>
              <a:gd fmla="*/ 0 h 13" name="T55"/>
              <a:gd fmla="*/ 51 w 54" name="T56"/>
              <a:gd fmla="*/ 0 h 13" name="T57"/>
              <a:gd fmla="*/ 52 w 54" name="T58"/>
              <a:gd fmla="*/ 2 h 13" name="T59"/>
              <a:gd fmla="*/ 54 w 54" name="T60"/>
              <a:gd fmla="*/ 4 h 13" name="T61"/>
              <a:gd fmla="*/ 54 w 54" name="T62"/>
              <a:gd fmla="*/ 4 h 13" name="T63"/>
              <a:gd fmla="*/ 54 w 54" name="T64"/>
              <a:gd fmla="*/ 5 h 13" name="T65"/>
              <a:gd fmla="*/ 52 w 54" name="T66"/>
              <a:gd fmla="*/ 5 h 13" name="T67"/>
              <a:gd fmla="*/ 52 w 54" name="T68"/>
              <a:gd fmla="*/ 5 h 13" name="T69"/>
              <a:gd fmla="*/ 48 w 54" name="T70"/>
              <a:gd fmla="*/ 8 h 13" name="T71"/>
              <a:gd fmla="*/ 48 w 54" name="T72"/>
              <a:gd fmla="*/ 8 h 13" name="T73"/>
              <a:gd fmla="*/ 43 w 54" name="T74"/>
              <a:gd fmla="*/ 10 h 13" name="T75"/>
              <a:gd fmla="*/ 43 w 54" name="T76"/>
              <a:gd fmla="*/ 10 h 13" name="T77"/>
              <a:gd fmla="*/ 35 w 54" name="T78"/>
              <a:gd fmla="*/ 11 h 13" name="T79"/>
              <a:gd fmla="*/ 27 w 54" name="T80"/>
              <a:gd fmla="*/ 13 h 13" name="T81"/>
              <a:gd fmla="*/ 27 w 54" name="T82"/>
              <a:gd fmla="*/ 13 h 13" name="T83"/>
              <a:gd fmla="*/ 21 w 54" name="T84"/>
              <a:gd fmla="*/ 13 h 13" name="T85"/>
              <a:gd fmla="*/ 21 w 54" name="T86"/>
              <a:gd fmla="*/ 13 h 13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3" w="54">
                <a:moveTo>
                  <a:pt x="21" y="13"/>
                </a:moveTo>
                <a:lnTo>
                  <a:pt x="21" y="13"/>
                </a:lnTo>
                <a:lnTo>
                  <a:pt x="13" y="13"/>
                </a:lnTo>
                <a:lnTo>
                  <a:pt x="13" y="13"/>
                </a:lnTo>
                <a:lnTo>
                  <a:pt x="4" y="13"/>
                </a:lnTo>
                <a:lnTo>
                  <a:pt x="4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10" y="10"/>
                </a:lnTo>
                <a:lnTo>
                  <a:pt x="10" y="10"/>
                </a:lnTo>
                <a:lnTo>
                  <a:pt x="16" y="10"/>
                </a:lnTo>
                <a:lnTo>
                  <a:pt x="16" y="10"/>
                </a:lnTo>
                <a:lnTo>
                  <a:pt x="27" y="10"/>
                </a:lnTo>
                <a:lnTo>
                  <a:pt x="27" y="10"/>
                </a:lnTo>
                <a:lnTo>
                  <a:pt x="35" y="10"/>
                </a:lnTo>
                <a:lnTo>
                  <a:pt x="43" y="7"/>
                </a:lnTo>
                <a:lnTo>
                  <a:pt x="43" y="7"/>
                </a:lnTo>
                <a:lnTo>
                  <a:pt x="48" y="4"/>
                </a:lnTo>
                <a:lnTo>
                  <a:pt x="48" y="4"/>
                </a:lnTo>
                <a:lnTo>
                  <a:pt x="49" y="2"/>
                </a:lnTo>
                <a:lnTo>
                  <a:pt x="49" y="2"/>
                </a:lnTo>
                <a:lnTo>
                  <a:pt x="49" y="0"/>
                </a:lnTo>
                <a:lnTo>
                  <a:pt x="51" y="0"/>
                </a:lnTo>
                <a:lnTo>
                  <a:pt x="51" y="0"/>
                </a:lnTo>
                <a:lnTo>
                  <a:pt x="52" y="2"/>
                </a:lnTo>
                <a:lnTo>
                  <a:pt x="54" y="4"/>
                </a:lnTo>
                <a:lnTo>
                  <a:pt x="54" y="4"/>
                </a:lnTo>
                <a:lnTo>
                  <a:pt x="54" y="5"/>
                </a:lnTo>
                <a:lnTo>
                  <a:pt x="52" y="5"/>
                </a:lnTo>
                <a:lnTo>
                  <a:pt x="52" y="5"/>
                </a:lnTo>
                <a:lnTo>
                  <a:pt x="48" y="8"/>
                </a:lnTo>
                <a:lnTo>
                  <a:pt x="48" y="8"/>
                </a:lnTo>
                <a:lnTo>
                  <a:pt x="43" y="10"/>
                </a:lnTo>
                <a:lnTo>
                  <a:pt x="43" y="10"/>
                </a:lnTo>
                <a:lnTo>
                  <a:pt x="35" y="11"/>
                </a:lnTo>
                <a:lnTo>
                  <a:pt x="27" y="13"/>
                </a:lnTo>
                <a:lnTo>
                  <a:pt x="27" y="13"/>
                </a:lnTo>
                <a:lnTo>
                  <a:pt x="21" y="13"/>
                </a:lnTo>
                <a:lnTo>
                  <a:pt x="2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8" name="Freeform 206"/>
          <p:cNvSpPr>
            <a:spLocks noEditPoints="1"/>
          </p:cNvSpPr>
          <p:nvPr/>
        </p:nvSpPr>
        <p:spPr bwMode="auto">
          <a:xfrm>
            <a:off x="8311504" y="6043767"/>
            <a:ext cx="17290" cy="51870"/>
          </a:xfrm>
          <a:custGeom>
            <a:gdLst>
              <a:gd fmla="*/ 4 w 8" name="T0"/>
              <a:gd fmla="*/ 1 h 24" name="T1"/>
              <a:gd fmla="*/ 4 w 8" name="T2"/>
              <a:gd fmla="*/ 1 h 24" name="T3"/>
              <a:gd fmla="*/ 7 w 8" name="T4"/>
              <a:gd fmla="*/ 0 h 24" name="T5"/>
              <a:gd fmla="*/ 8 w 8" name="T6"/>
              <a:gd fmla="*/ 1 h 24" name="T7"/>
              <a:gd fmla="*/ 8 w 8" name="T8"/>
              <a:gd fmla="*/ 1 h 24" name="T9"/>
              <a:gd fmla="*/ 8 w 8" name="T10"/>
              <a:gd fmla="*/ 3 h 24" name="T11"/>
              <a:gd fmla="*/ 8 w 8" name="T12"/>
              <a:gd fmla="*/ 5 h 24" name="T13"/>
              <a:gd fmla="*/ 8 w 8" name="T14"/>
              <a:gd fmla="*/ 5 h 24" name="T15"/>
              <a:gd fmla="*/ 7 w 8" name="T16"/>
              <a:gd fmla="*/ 5 h 24" name="T17"/>
              <a:gd fmla="*/ 7 w 8" name="T18"/>
              <a:gd fmla="*/ 5 h 24" name="T19"/>
              <a:gd fmla="*/ 7 w 8" name="T20"/>
              <a:gd fmla="*/ 5 h 24" name="T21"/>
              <a:gd fmla="*/ 7 w 8" name="T22"/>
              <a:gd fmla="*/ 5 h 24" name="T23"/>
              <a:gd fmla="*/ 5 w 8" name="T24"/>
              <a:gd fmla="*/ 11 h 24" name="T25"/>
              <a:gd fmla="*/ 5 w 8" name="T26"/>
              <a:gd fmla="*/ 11 h 24" name="T27"/>
              <a:gd fmla="*/ 4 w 8" name="T28"/>
              <a:gd fmla="*/ 16 h 24" name="T29"/>
              <a:gd fmla="*/ 4 w 8" name="T30"/>
              <a:gd fmla="*/ 16 h 24" name="T31"/>
              <a:gd fmla="*/ 4 w 8" name="T32"/>
              <a:gd fmla="*/ 17 h 24" name="T33"/>
              <a:gd fmla="*/ 4 w 8" name="T34"/>
              <a:gd fmla="*/ 17 h 24" name="T35"/>
              <a:gd fmla="*/ 5 w 8" name="T36"/>
              <a:gd fmla="*/ 19 h 24" name="T37"/>
              <a:gd fmla="*/ 5 w 8" name="T38"/>
              <a:gd fmla="*/ 19 h 24" name="T39"/>
              <a:gd fmla="*/ 7 w 8" name="T40"/>
              <a:gd fmla="*/ 20 h 24" name="T41"/>
              <a:gd fmla="*/ 7 w 8" name="T42"/>
              <a:gd fmla="*/ 20 h 24" name="T43"/>
              <a:gd fmla="*/ 7 w 8" name="T44"/>
              <a:gd fmla="*/ 20 h 24" name="T45"/>
              <a:gd fmla="*/ 5 w 8" name="T46"/>
              <a:gd fmla="*/ 24 h 24" name="T47"/>
              <a:gd fmla="*/ 5 w 8" name="T48"/>
              <a:gd fmla="*/ 24 h 24" name="T49"/>
              <a:gd fmla="*/ 4 w 8" name="T50"/>
              <a:gd fmla="*/ 24 h 24" name="T51"/>
              <a:gd fmla="*/ 2 w 8" name="T52"/>
              <a:gd fmla="*/ 22 h 24" name="T53"/>
              <a:gd fmla="*/ 2 w 8" name="T54"/>
              <a:gd fmla="*/ 22 h 24" name="T55"/>
              <a:gd fmla="*/ 0 w 8" name="T56"/>
              <a:gd fmla="*/ 20 h 24" name="T57"/>
              <a:gd fmla="*/ 0 w 8" name="T58"/>
              <a:gd fmla="*/ 20 h 24" name="T59"/>
              <a:gd fmla="*/ 0 w 8" name="T60"/>
              <a:gd fmla="*/ 20 h 24" name="T61"/>
              <a:gd fmla="*/ 0 w 8" name="T62"/>
              <a:gd fmla="*/ 20 h 24" name="T63"/>
              <a:gd fmla="*/ 0 w 8" name="T64"/>
              <a:gd fmla="*/ 16 h 24" name="T65"/>
              <a:gd fmla="*/ 0 w 8" name="T66"/>
              <a:gd fmla="*/ 16 h 24" name="T67"/>
              <a:gd fmla="*/ 0 w 8" name="T68"/>
              <a:gd fmla="*/ 14 h 24" name="T69"/>
              <a:gd fmla="*/ 0 w 8" name="T70"/>
              <a:gd fmla="*/ 14 h 24" name="T71"/>
              <a:gd fmla="*/ 0 w 8" name="T72"/>
              <a:gd fmla="*/ 5 h 24" name="T73"/>
              <a:gd fmla="*/ 0 w 8" name="T74"/>
              <a:gd fmla="*/ 5 h 24" name="T75"/>
              <a:gd fmla="*/ 0 w 8" name="T76"/>
              <a:gd fmla="*/ 1 h 24" name="T77"/>
              <a:gd fmla="*/ 0 w 8" name="T78"/>
              <a:gd fmla="*/ 1 h 24" name="T79"/>
              <a:gd fmla="*/ 2 w 8" name="T80"/>
              <a:gd fmla="*/ 0 h 24" name="T81"/>
              <a:gd fmla="*/ 2 w 8" name="T82"/>
              <a:gd fmla="*/ 0 h 24" name="T83"/>
              <a:gd fmla="*/ 4 w 8" name="T84"/>
              <a:gd fmla="*/ 0 h 24" name="T85"/>
              <a:gd fmla="*/ 4 w 8" name="T86"/>
              <a:gd fmla="*/ 0 h 24" name="T87"/>
              <a:gd fmla="*/ 4 w 8" name="T88"/>
              <a:gd fmla="*/ 1 h 24" name="T89"/>
              <a:gd fmla="*/ 4 w 8" name="T90"/>
              <a:gd fmla="*/ 1 h 24" name="T91"/>
              <a:gd fmla="*/ 4 w 8" name="T92"/>
              <a:gd fmla="*/ 1 h 24" name="T93"/>
              <a:gd fmla="*/ 4 w 8" name="T94"/>
              <a:gd fmla="*/ 1 h 24" name="T95"/>
              <a:gd fmla="*/ 2 w 8" name="T96"/>
              <a:gd fmla="*/ 5 h 24" name="T97"/>
              <a:gd fmla="*/ 2 w 8" name="T98"/>
              <a:gd fmla="*/ 5 h 24" name="T99"/>
              <a:gd fmla="*/ 2 w 8" name="T100"/>
              <a:gd fmla="*/ 13 h 24" name="T101"/>
              <a:gd fmla="*/ 2 w 8" name="T102"/>
              <a:gd fmla="*/ 13 h 24" name="T103"/>
              <a:gd fmla="*/ 2 w 8" name="T104"/>
              <a:gd fmla="*/ 11 h 24" name="T105"/>
              <a:gd fmla="*/ 2 w 8" name="T106"/>
              <a:gd fmla="*/ 11 h 24" name="T107"/>
              <a:gd fmla="*/ 4 w 8" name="T108"/>
              <a:gd fmla="*/ 5 h 24" name="T109"/>
              <a:gd fmla="*/ 4 w 8" name="T110"/>
              <a:gd fmla="*/ 5 h 24" name="T111"/>
              <a:gd fmla="*/ 4 w 8" name="T112"/>
              <a:gd fmla="*/ 1 h 24" name="T113"/>
              <a:gd fmla="*/ 4 w 8" name="T114"/>
              <a:gd fmla="*/ 1 h 24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24" w="8">
                <a:moveTo>
                  <a:pt x="4" y="1"/>
                </a:moveTo>
                <a:lnTo>
                  <a:pt x="4" y="1"/>
                </a:lnTo>
                <a:lnTo>
                  <a:pt x="7" y="0"/>
                </a:lnTo>
                <a:lnTo>
                  <a:pt x="8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5" y="11"/>
                </a:lnTo>
                <a:lnTo>
                  <a:pt x="5" y="11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4" y="17"/>
                </a:lnTo>
                <a:lnTo>
                  <a:pt x="5" y="19"/>
                </a:lnTo>
                <a:lnTo>
                  <a:pt x="5" y="19"/>
                </a:lnTo>
                <a:lnTo>
                  <a:pt x="7" y="20"/>
                </a:lnTo>
                <a:lnTo>
                  <a:pt x="7" y="20"/>
                </a:lnTo>
                <a:lnTo>
                  <a:pt x="7" y="20"/>
                </a:lnTo>
                <a:lnTo>
                  <a:pt x="5" y="24"/>
                </a:lnTo>
                <a:lnTo>
                  <a:pt x="5" y="24"/>
                </a:lnTo>
                <a:lnTo>
                  <a:pt x="4" y="24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close/>
                <a:moveTo>
                  <a:pt x="4" y="1"/>
                </a:moveTo>
                <a:lnTo>
                  <a:pt x="4" y="1"/>
                </a:lnTo>
                <a:lnTo>
                  <a:pt x="2" y="5"/>
                </a:lnTo>
                <a:lnTo>
                  <a:pt x="2" y="5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4" y="5"/>
                </a:lnTo>
                <a:lnTo>
                  <a:pt x="4" y="5"/>
                </a:lnTo>
                <a:lnTo>
                  <a:pt x="4" y="1"/>
                </a:lnTo>
                <a:lnTo>
                  <a:pt x="4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9" name="Freeform 207"/>
          <p:cNvSpPr/>
          <p:nvPr/>
        </p:nvSpPr>
        <p:spPr bwMode="auto">
          <a:xfrm>
            <a:off x="8097540" y="6339861"/>
            <a:ext cx="30258" cy="30258"/>
          </a:xfrm>
          <a:custGeom>
            <a:gdLst>
              <a:gd fmla="*/ 11 w 14" name="T0"/>
              <a:gd fmla="*/ 2 h 14" name="T1"/>
              <a:gd fmla="*/ 11 w 14" name="T2"/>
              <a:gd fmla="*/ 2 h 14" name="T3"/>
              <a:gd fmla="*/ 9 w 14" name="T4"/>
              <a:gd fmla="*/ 3 h 14" name="T5"/>
              <a:gd fmla="*/ 9 w 14" name="T6"/>
              <a:gd fmla="*/ 3 h 14" name="T7"/>
              <a:gd fmla="*/ 3 w 14" name="T8"/>
              <a:gd fmla="*/ 10 h 14" name="T9"/>
              <a:gd fmla="*/ 3 w 14" name="T10"/>
              <a:gd fmla="*/ 10 h 14" name="T11"/>
              <a:gd fmla="*/ 2 w 14" name="T12"/>
              <a:gd fmla="*/ 10 h 14" name="T13"/>
              <a:gd fmla="*/ 2 w 14" name="T14"/>
              <a:gd fmla="*/ 10 h 14" name="T15"/>
              <a:gd fmla="*/ 0 w 14" name="T16"/>
              <a:gd fmla="*/ 10 h 14" name="T17"/>
              <a:gd fmla="*/ 0 w 14" name="T18"/>
              <a:gd fmla="*/ 10 h 14" name="T19"/>
              <a:gd fmla="*/ 0 w 14" name="T20"/>
              <a:gd fmla="*/ 10 h 14" name="T21"/>
              <a:gd fmla="*/ 0 w 14" name="T22"/>
              <a:gd fmla="*/ 10 h 14" name="T23"/>
              <a:gd fmla="*/ 9 w 14" name="T24"/>
              <a:gd fmla="*/ 0 h 14" name="T25"/>
              <a:gd fmla="*/ 9 w 14" name="T26"/>
              <a:gd fmla="*/ 0 h 14" name="T27"/>
              <a:gd fmla="*/ 11 w 14" name="T28"/>
              <a:gd fmla="*/ 0 h 14" name="T29"/>
              <a:gd fmla="*/ 11 w 14" name="T30"/>
              <a:gd fmla="*/ 0 h 14" name="T31"/>
              <a:gd fmla="*/ 13 w 14" name="T32"/>
              <a:gd fmla="*/ 0 h 14" name="T33"/>
              <a:gd fmla="*/ 14 w 14" name="T34"/>
              <a:gd fmla="*/ 2 h 14" name="T35"/>
              <a:gd fmla="*/ 14 w 14" name="T36"/>
              <a:gd fmla="*/ 2 h 14" name="T37"/>
              <a:gd fmla="*/ 14 w 14" name="T38"/>
              <a:gd fmla="*/ 5 h 14" name="T39"/>
              <a:gd fmla="*/ 14 w 14" name="T40"/>
              <a:gd fmla="*/ 5 h 14" name="T41"/>
              <a:gd fmla="*/ 14 w 14" name="T42"/>
              <a:gd fmla="*/ 11 h 14" name="T43"/>
              <a:gd fmla="*/ 14 w 14" name="T44"/>
              <a:gd fmla="*/ 11 h 14" name="T45"/>
              <a:gd fmla="*/ 14 w 14" name="T46"/>
              <a:gd fmla="*/ 14 h 14" name="T47"/>
              <a:gd fmla="*/ 14 w 14" name="T48"/>
              <a:gd fmla="*/ 14 h 14" name="T49"/>
              <a:gd fmla="*/ 11 w 14" name="T50"/>
              <a:gd fmla="*/ 13 h 14" name="T51"/>
              <a:gd fmla="*/ 11 w 14" name="T52"/>
              <a:gd fmla="*/ 13 h 14" name="T53"/>
              <a:gd fmla="*/ 11 w 14" name="T54"/>
              <a:gd fmla="*/ 10 h 14" name="T55"/>
              <a:gd fmla="*/ 11 w 14" name="T56"/>
              <a:gd fmla="*/ 10 h 14" name="T57"/>
              <a:gd fmla="*/ 13 w 14" name="T58"/>
              <a:gd fmla="*/ 3 h 14" name="T59"/>
              <a:gd fmla="*/ 13 w 14" name="T60"/>
              <a:gd fmla="*/ 3 h 14" name="T61"/>
              <a:gd fmla="*/ 11 w 14" name="T62"/>
              <a:gd fmla="*/ 2 h 14" name="T63"/>
              <a:gd fmla="*/ 11 w 14" name="T64"/>
              <a:gd fmla="*/ 2 h 14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4" w="14">
                <a:moveTo>
                  <a:pt x="11" y="2"/>
                </a:moveTo>
                <a:lnTo>
                  <a:pt x="11" y="2"/>
                </a:lnTo>
                <a:lnTo>
                  <a:pt x="9" y="3"/>
                </a:lnTo>
                <a:lnTo>
                  <a:pt x="9" y="3"/>
                </a:lnTo>
                <a:lnTo>
                  <a:pt x="3" y="10"/>
                </a:lnTo>
                <a:lnTo>
                  <a:pt x="3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4" y="2"/>
                </a:lnTo>
                <a:lnTo>
                  <a:pt x="14" y="2"/>
                </a:lnTo>
                <a:lnTo>
                  <a:pt x="14" y="5"/>
                </a:lnTo>
                <a:lnTo>
                  <a:pt x="14" y="5"/>
                </a:lnTo>
                <a:lnTo>
                  <a:pt x="14" y="11"/>
                </a:lnTo>
                <a:lnTo>
                  <a:pt x="14" y="11"/>
                </a:lnTo>
                <a:lnTo>
                  <a:pt x="14" y="14"/>
                </a:lnTo>
                <a:lnTo>
                  <a:pt x="14" y="14"/>
                </a:lnTo>
                <a:lnTo>
                  <a:pt x="11" y="13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3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0" name="Freeform 208"/>
          <p:cNvSpPr/>
          <p:nvPr/>
        </p:nvSpPr>
        <p:spPr bwMode="auto">
          <a:xfrm>
            <a:off x="8132120" y="6367957"/>
            <a:ext cx="19452" cy="6484"/>
          </a:xfrm>
          <a:custGeom>
            <a:gdLst>
              <a:gd fmla="*/ 0 w 9" name="T0"/>
              <a:gd fmla="*/ 1 h 3" name="T1"/>
              <a:gd fmla="*/ 0 w 9" name="T2"/>
              <a:gd fmla="*/ 1 h 3" name="T3"/>
              <a:gd fmla="*/ 4 w 9" name="T4"/>
              <a:gd fmla="*/ 0 h 3" name="T5"/>
              <a:gd fmla="*/ 9 w 9" name="T6"/>
              <a:gd fmla="*/ 0 h 3" name="T7"/>
              <a:gd fmla="*/ 9 w 9" name="T8"/>
              <a:gd fmla="*/ 0 h 3" name="T9"/>
              <a:gd fmla="*/ 8 w 9" name="T10"/>
              <a:gd fmla="*/ 1 h 3" name="T11"/>
              <a:gd fmla="*/ 8 w 9" name="T12"/>
              <a:gd fmla="*/ 1 h 3" name="T13"/>
              <a:gd fmla="*/ 4 w 9" name="T14"/>
              <a:gd fmla="*/ 3 h 3" name="T15"/>
              <a:gd fmla="*/ 0 w 9" name="T16"/>
              <a:gd fmla="*/ 1 h 3" name="T17"/>
              <a:gd fmla="*/ 0 w 9" name="T18"/>
              <a:gd fmla="*/ 1 h 3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3" w="9">
                <a:moveTo>
                  <a:pt x="0" y="1"/>
                </a:moveTo>
                <a:lnTo>
                  <a:pt x="0" y="1"/>
                </a:lnTo>
                <a:lnTo>
                  <a:pt x="4" y="0"/>
                </a:lnTo>
                <a:lnTo>
                  <a:pt x="9" y="0"/>
                </a:lnTo>
                <a:lnTo>
                  <a:pt x="9" y="0"/>
                </a:lnTo>
                <a:lnTo>
                  <a:pt x="8" y="1"/>
                </a:lnTo>
                <a:lnTo>
                  <a:pt x="8" y="1"/>
                </a:lnTo>
                <a:lnTo>
                  <a:pt x="4" y="3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1" name="Freeform 209"/>
          <p:cNvSpPr>
            <a:spLocks noEditPoints="1"/>
          </p:cNvSpPr>
          <p:nvPr/>
        </p:nvSpPr>
        <p:spPr bwMode="auto">
          <a:xfrm>
            <a:off x="6611468" y="411509"/>
            <a:ext cx="631090" cy="948796"/>
          </a:xfrm>
          <a:custGeom>
            <a:gdLst>
              <a:gd fmla="*/ 76 w 292" name="T0"/>
              <a:gd fmla="*/ 380 h 439" name="T1"/>
              <a:gd fmla="*/ 59 w 292" name="T2"/>
              <a:gd fmla="*/ 197 h 439" name="T3"/>
              <a:gd fmla="*/ 215 w 292" name="T4"/>
              <a:gd fmla="*/ 197 h 439" name="T5"/>
              <a:gd fmla="*/ 152 w 292" name="T6"/>
              <a:gd fmla="*/ 199 h 439" name="T7"/>
              <a:gd fmla="*/ 167 w 292" name="T8"/>
              <a:gd fmla="*/ 226 h 439" name="T9"/>
              <a:gd fmla="*/ 199 w 292" name="T10"/>
              <a:gd fmla="*/ 202 h 439" name="T11"/>
              <a:gd fmla="*/ 147 w 292" name="T12"/>
              <a:gd fmla="*/ 175 h 439" name="T13"/>
              <a:gd fmla="*/ 163 w 292" name="T14"/>
              <a:gd fmla="*/ 91 h 439" name="T15"/>
              <a:gd fmla="*/ 218 w 292" name="T16"/>
              <a:gd fmla="*/ 49 h 439" name="T17"/>
              <a:gd fmla="*/ 158 w 292" name="T18"/>
              <a:gd fmla="*/ 73 h 439" name="T19"/>
              <a:gd fmla="*/ 257 w 292" name="T20"/>
              <a:gd fmla="*/ 80 h 439" name="T21"/>
              <a:gd fmla="*/ 240 w 292" name="T22"/>
              <a:gd fmla="*/ 30 h 439" name="T23"/>
              <a:gd fmla="*/ 163 w 292" name="T24"/>
              <a:gd fmla="*/ 46 h 439" name="T25"/>
              <a:gd fmla="*/ 51 w 292" name="T26"/>
              <a:gd fmla="*/ 347 h 439" name="T27"/>
              <a:gd fmla="*/ 76 w 292" name="T28"/>
              <a:gd fmla="*/ 241 h 439" name="T29"/>
              <a:gd fmla="*/ 134 w 292" name="T30"/>
              <a:gd fmla="*/ 202 h 439" name="T31"/>
              <a:gd fmla="*/ 188 w 292" name="T32"/>
              <a:gd fmla="*/ 131 h 439" name="T33"/>
              <a:gd fmla="*/ 234 w 292" name="T34"/>
              <a:gd fmla="*/ 145 h 439" name="T35"/>
              <a:gd fmla="*/ 251 w 292" name="T36"/>
              <a:gd fmla="*/ 125 h 439" name="T37"/>
              <a:gd fmla="*/ 210 w 292" name="T38"/>
              <a:gd fmla="*/ 95 h 439" name="T39"/>
              <a:gd fmla="*/ 112 w 292" name="T40"/>
              <a:gd fmla="*/ 273 h 439" name="T41"/>
              <a:gd fmla="*/ 130 w 292" name="T42"/>
              <a:gd fmla="*/ 265 h 439" name="T43"/>
              <a:gd fmla="*/ 60 w 292" name="T44"/>
              <a:gd fmla="*/ 199 h 439" name="T45"/>
              <a:gd fmla="*/ 112 w 292" name="T46"/>
              <a:gd fmla="*/ 282 h 439" name="T47"/>
              <a:gd fmla="*/ 104 w 292" name="T48"/>
              <a:gd fmla="*/ 292 h 439" name="T49"/>
              <a:gd fmla="*/ 223 w 292" name="T50"/>
              <a:gd fmla="*/ 177 h 439" name="T51"/>
              <a:gd fmla="*/ 270 w 292" name="T52"/>
              <a:gd fmla="*/ 115 h 439" name="T53"/>
              <a:gd fmla="*/ 283 w 292" name="T54"/>
              <a:gd fmla="*/ 77 h 439" name="T55"/>
              <a:gd fmla="*/ 152 w 292" name="T56"/>
              <a:gd fmla="*/ 259 h 439" name="T57"/>
              <a:gd fmla="*/ 68 w 292" name="T58"/>
              <a:gd fmla="*/ 345 h 439" name="T59"/>
              <a:gd fmla="*/ 139 w 292" name="T60"/>
              <a:gd fmla="*/ 319 h 439" name="T61"/>
              <a:gd fmla="*/ 204 w 292" name="T62"/>
              <a:gd fmla="*/ 246 h 439" name="T63"/>
              <a:gd fmla="*/ 43 w 292" name="T64"/>
              <a:gd fmla="*/ 360 h 439" name="T65"/>
              <a:gd fmla="*/ 177 w 292" name="T66"/>
              <a:gd fmla="*/ 265 h 439" name="T67"/>
              <a:gd fmla="*/ 215 w 292" name="T68"/>
              <a:gd fmla="*/ 233 h 439" name="T69"/>
              <a:gd fmla="*/ 267 w 292" name="T70"/>
              <a:gd fmla="*/ 123 h 439" name="T71"/>
              <a:gd fmla="*/ 101 w 292" name="T72"/>
              <a:gd fmla="*/ 315 h 439" name="T73"/>
              <a:gd fmla="*/ 232 w 292" name="T74"/>
              <a:gd fmla="*/ 183 h 439" name="T75"/>
              <a:gd fmla="*/ 185 w 292" name="T76"/>
              <a:gd fmla="*/ 281 h 439" name="T77"/>
              <a:gd fmla="*/ 76 w 292" name="T78"/>
              <a:gd fmla="*/ 356 h 439" name="T79"/>
              <a:gd fmla="*/ 186 w 292" name="T80"/>
              <a:gd fmla="*/ 267 h 439" name="T81"/>
              <a:gd fmla="*/ 268 w 292" name="T82"/>
              <a:gd fmla="*/ 44 h 439" name="T83"/>
              <a:gd fmla="*/ 238 w 292" name="T84"/>
              <a:gd fmla="*/ 188 h 439" name="T85"/>
              <a:gd fmla="*/ 158 w 292" name="T86"/>
              <a:gd fmla="*/ 267 h 439" name="T87"/>
              <a:gd fmla="*/ 32 w 292" name="T88"/>
              <a:gd fmla="*/ 383 h 439" name="T89"/>
              <a:gd fmla="*/ 160 w 292" name="T90"/>
              <a:gd fmla="*/ 300 h 439" name="T91"/>
              <a:gd fmla="*/ 254 w 292" name="T92"/>
              <a:gd fmla="*/ 164 h 439" name="T93"/>
              <a:gd fmla="*/ 188 w 292" name="T94"/>
              <a:gd fmla="*/ 112 h 439" name="T95"/>
              <a:gd fmla="*/ 122 w 292" name="T96"/>
              <a:gd fmla="*/ 166 h 439" name="T97"/>
              <a:gd fmla="*/ 148 w 292" name="T98"/>
              <a:gd fmla="*/ 237 h 439" name="T99"/>
              <a:gd fmla="*/ 234 w 292" name="T100"/>
              <a:gd fmla="*/ 44 h 439" name="T101"/>
              <a:gd fmla="*/ 36 w 292" name="T102"/>
              <a:gd fmla="*/ 380 h 439" name="T103"/>
              <a:gd fmla="*/ 166 w 292" name="T104"/>
              <a:gd fmla="*/ 263 h 439" name="T105"/>
              <a:gd fmla="*/ 152 w 292" name="T106"/>
              <a:gd fmla="*/ 292 h 439" name="T107"/>
              <a:gd fmla="*/ 22 w 292" name="T108"/>
              <a:gd fmla="*/ 398 h 439" name="T109"/>
              <a:gd fmla="*/ 267 w 292" name="T110"/>
              <a:gd fmla="*/ 129 h 439" name="T111"/>
              <a:gd fmla="*/ 11 w 292" name="T112"/>
              <a:gd fmla="*/ 435 h 439" name="T113"/>
              <a:gd fmla="*/ 33 w 292" name="T114"/>
              <a:gd fmla="*/ 379 h 439" name="T115"/>
              <a:gd fmla="*/ 153 w 292" name="T116"/>
              <a:gd fmla="*/ 290 h 439" name="T117"/>
              <a:gd fmla="*/ 38 w 292" name="T118"/>
              <a:gd fmla="*/ 386 h 439" name="T119"/>
              <a:gd fmla="*/ 188 w 292" name="T120"/>
              <a:gd fmla="*/ 101 h 439" name="T121"/>
              <a:gd fmla="*/ 41 w 292" name="T122"/>
              <a:gd fmla="*/ 386 h 439" name="T123"/>
              <a:gd fmla="*/ 131 w 292" name="T124"/>
              <a:gd fmla="*/ 224 h 43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39" w="292">
                <a:moveTo>
                  <a:pt x="292" y="55"/>
                </a:moveTo>
                <a:lnTo>
                  <a:pt x="292" y="55"/>
                </a:lnTo>
                <a:lnTo>
                  <a:pt x="292" y="65"/>
                </a:lnTo>
                <a:lnTo>
                  <a:pt x="292" y="65"/>
                </a:lnTo>
                <a:lnTo>
                  <a:pt x="292" y="66"/>
                </a:lnTo>
                <a:lnTo>
                  <a:pt x="292" y="66"/>
                </a:lnTo>
                <a:lnTo>
                  <a:pt x="292" y="68"/>
                </a:lnTo>
                <a:lnTo>
                  <a:pt x="292" y="68"/>
                </a:lnTo>
                <a:lnTo>
                  <a:pt x="292" y="69"/>
                </a:lnTo>
                <a:lnTo>
                  <a:pt x="292" y="69"/>
                </a:lnTo>
                <a:lnTo>
                  <a:pt x="290" y="82"/>
                </a:lnTo>
                <a:lnTo>
                  <a:pt x="290" y="82"/>
                </a:lnTo>
                <a:lnTo>
                  <a:pt x="290" y="84"/>
                </a:lnTo>
                <a:lnTo>
                  <a:pt x="290" y="84"/>
                </a:lnTo>
                <a:lnTo>
                  <a:pt x="290" y="85"/>
                </a:lnTo>
                <a:lnTo>
                  <a:pt x="289" y="87"/>
                </a:lnTo>
                <a:lnTo>
                  <a:pt x="289" y="87"/>
                </a:lnTo>
                <a:lnTo>
                  <a:pt x="289" y="87"/>
                </a:lnTo>
                <a:lnTo>
                  <a:pt x="289" y="87"/>
                </a:lnTo>
                <a:lnTo>
                  <a:pt x="286" y="101"/>
                </a:lnTo>
                <a:lnTo>
                  <a:pt x="279" y="115"/>
                </a:lnTo>
                <a:lnTo>
                  <a:pt x="279" y="115"/>
                </a:lnTo>
                <a:lnTo>
                  <a:pt x="272" y="133"/>
                </a:lnTo>
                <a:lnTo>
                  <a:pt x="272" y="133"/>
                </a:lnTo>
                <a:lnTo>
                  <a:pt x="259" y="159"/>
                </a:lnTo>
                <a:lnTo>
                  <a:pt x="259" y="159"/>
                </a:lnTo>
                <a:lnTo>
                  <a:pt x="251" y="178"/>
                </a:lnTo>
                <a:lnTo>
                  <a:pt x="251" y="178"/>
                </a:lnTo>
                <a:lnTo>
                  <a:pt x="242" y="199"/>
                </a:lnTo>
                <a:lnTo>
                  <a:pt x="242" y="199"/>
                </a:lnTo>
                <a:lnTo>
                  <a:pt x="238" y="203"/>
                </a:lnTo>
                <a:lnTo>
                  <a:pt x="238" y="203"/>
                </a:lnTo>
                <a:lnTo>
                  <a:pt x="229" y="221"/>
                </a:lnTo>
                <a:lnTo>
                  <a:pt x="229" y="221"/>
                </a:lnTo>
                <a:lnTo>
                  <a:pt x="218" y="238"/>
                </a:lnTo>
                <a:lnTo>
                  <a:pt x="218" y="238"/>
                </a:lnTo>
                <a:lnTo>
                  <a:pt x="205" y="259"/>
                </a:lnTo>
                <a:lnTo>
                  <a:pt x="205" y="259"/>
                </a:lnTo>
                <a:lnTo>
                  <a:pt x="196" y="273"/>
                </a:lnTo>
                <a:lnTo>
                  <a:pt x="196" y="273"/>
                </a:lnTo>
                <a:lnTo>
                  <a:pt x="178" y="297"/>
                </a:lnTo>
                <a:lnTo>
                  <a:pt x="178" y="297"/>
                </a:lnTo>
                <a:lnTo>
                  <a:pt x="172" y="306"/>
                </a:lnTo>
                <a:lnTo>
                  <a:pt x="172" y="306"/>
                </a:lnTo>
                <a:lnTo>
                  <a:pt x="171" y="308"/>
                </a:lnTo>
                <a:lnTo>
                  <a:pt x="171" y="308"/>
                </a:lnTo>
                <a:lnTo>
                  <a:pt x="171" y="308"/>
                </a:lnTo>
                <a:lnTo>
                  <a:pt x="169" y="309"/>
                </a:lnTo>
                <a:lnTo>
                  <a:pt x="169" y="309"/>
                </a:lnTo>
                <a:lnTo>
                  <a:pt x="167" y="309"/>
                </a:lnTo>
                <a:lnTo>
                  <a:pt x="167" y="309"/>
                </a:lnTo>
                <a:lnTo>
                  <a:pt x="161" y="317"/>
                </a:lnTo>
                <a:lnTo>
                  <a:pt x="161" y="317"/>
                </a:lnTo>
                <a:lnTo>
                  <a:pt x="158" y="320"/>
                </a:lnTo>
                <a:lnTo>
                  <a:pt x="153" y="322"/>
                </a:lnTo>
                <a:lnTo>
                  <a:pt x="153" y="322"/>
                </a:lnTo>
                <a:lnTo>
                  <a:pt x="150" y="322"/>
                </a:lnTo>
                <a:lnTo>
                  <a:pt x="150" y="322"/>
                </a:lnTo>
                <a:lnTo>
                  <a:pt x="142" y="322"/>
                </a:lnTo>
                <a:lnTo>
                  <a:pt x="142" y="322"/>
                </a:lnTo>
                <a:lnTo>
                  <a:pt x="134" y="323"/>
                </a:lnTo>
                <a:lnTo>
                  <a:pt x="134" y="323"/>
                </a:lnTo>
                <a:lnTo>
                  <a:pt x="131" y="323"/>
                </a:lnTo>
                <a:lnTo>
                  <a:pt x="131" y="323"/>
                </a:lnTo>
                <a:lnTo>
                  <a:pt x="126" y="325"/>
                </a:lnTo>
                <a:lnTo>
                  <a:pt x="126" y="325"/>
                </a:lnTo>
                <a:lnTo>
                  <a:pt x="115" y="333"/>
                </a:lnTo>
                <a:lnTo>
                  <a:pt x="104" y="341"/>
                </a:lnTo>
                <a:lnTo>
                  <a:pt x="104" y="341"/>
                </a:lnTo>
                <a:lnTo>
                  <a:pt x="100" y="347"/>
                </a:lnTo>
                <a:lnTo>
                  <a:pt x="100" y="347"/>
                </a:lnTo>
                <a:lnTo>
                  <a:pt x="92" y="356"/>
                </a:lnTo>
                <a:lnTo>
                  <a:pt x="92" y="356"/>
                </a:lnTo>
                <a:lnTo>
                  <a:pt x="89" y="363"/>
                </a:lnTo>
                <a:lnTo>
                  <a:pt x="89" y="363"/>
                </a:lnTo>
                <a:lnTo>
                  <a:pt x="76" y="380"/>
                </a:lnTo>
                <a:lnTo>
                  <a:pt x="76" y="380"/>
                </a:lnTo>
                <a:lnTo>
                  <a:pt x="74" y="383"/>
                </a:lnTo>
                <a:lnTo>
                  <a:pt x="74" y="383"/>
                </a:lnTo>
                <a:lnTo>
                  <a:pt x="66" y="394"/>
                </a:lnTo>
                <a:lnTo>
                  <a:pt x="66" y="394"/>
                </a:lnTo>
                <a:lnTo>
                  <a:pt x="57" y="409"/>
                </a:lnTo>
                <a:lnTo>
                  <a:pt x="57" y="409"/>
                </a:lnTo>
                <a:lnTo>
                  <a:pt x="57" y="410"/>
                </a:lnTo>
                <a:lnTo>
                  <a:pt x="57" y="410"/>
                </a:lnTo>
                <a:lnTo>
                  <a:pt x="57" y="412"/>
                </a:lnTo>
                <a:lnTo>
                  <a:pt x="55" y="412"/>
                </a:lnTo>
                <a:lnTo>
                  <a:pt x="55" y="412"/>
                </a:lnTo>
                <a:lnTo>
                  <a:pt x="54" y="413"/>
                </a:lnTo>
                <a:lnTo>
                  <a:pt x="54" y="413"/>
                </a:lnTo>
                <a:lnTo>
                  <a:pt x="52" y="416"/>
                </a:lnTo>
                <a:lnTo>
                  <a:pt x="52" y="416"/>
                </a:lnTo>
                <a:lnTo>
                  <a:pt x="48" y="423"/>
                </a:lnTo>
                <a:lnTo>
                  <a:pt x="48" y="423"/>
                </a:lnTo>
                <a:lnTo>
                  <a:pt x="46" y="423"/>
                </a:lnTo>
                <a:lnTo>
                  <a:pt x="46" y="423"/>
                </a:lnTo>
                <a:lnTo>
                  <a:pt x="38" y="431"/>
                </a:lnTo>
                <a:lnTo>
                  <a:pt x="38" y="431"/>
                </a:lnTo>
                <a:lnTo>
                  <a:pt x="36" y="434"/>
                </a:lnTo>
                <a:lnTo>
                  <a:pt x="36" y="434"/>
                </a:lnTo>
                <a:lnTo>
                  <a:pt x="32" y="437"/>
                </a:lnTo>
                <a:lnTo>
                  <a:pt x="25" y="439"/>
                </a:lnTo>
                <a:lnTo>
                  <a:pt x="25" y="439"/>
                </a:lnTo>
                <a:lnTo>
                  <a:pt x="11" y="439"/>
                </a:lnTo>
                <a:lnTo>
                  <a:pt x="11" y="439"/>
                </a:lnTo>
                <a:lnTo>
                  <a:pt x="7" y="435"/>
                </a:lnTo>
                <a:lnTo>
                  <a:pt x="2" y="431"/>
                </a:lnTo>
                <a:lnTo>
                  <a:pt x="2" y="431"/>
                </a:lnTo>
                <a:lnTo>
                  <a:pt x="0" y="427"/>
                </a:lnTo>
                <a:lnTo>
                  <a:pt x="0" y="424"/>
                </a:lnTo>
                <a:lnTo>
                  <a:pt x="0" y="424"/>
                </a:lnTo>
                <a:lnTo>
                  <a:pt x="0" y="416"/>
                </a:lnTo>
                <a:lnTo>
                  <a:pt x="0" y="416"/>
                </a:lnTo>
                <a:lnTo>
                  <a:pt x="0" y="412"/>
                </a:lnTo>
                <a:lnTo>
                  <a:pt x="2" y="405"/>
                </a:lnTo>
                <a:lnTo>
                  <a:pt x="2" y="405"/>
                </a:lnTo>
                <a:lnTo>
                  <a:pt x="7" y="396"/>
                </a:lnTo>
                <a:lnTo>
                  <a:pt x="7" y="396"/>
                </a:lnTo>
                <a:lnTo>
                  <a:pt x="11" y="386"/>
                </a:lnTo>
                <a:lnTo>
                  <a:pt x="11" y="386"/>
                </a:lnTo>
                <a:lnTo>
                  <a:pt x="18" y="372"/>
                </a:lnTo>
                <a:lnTo>
                  <a:pt x="18" y="372"/>
                </a:lnTo>
                <a:lnTo>
                  <a:pt x="24" y="360"/>
                </a:lnTo>
                <a:lnTo>
                  <a:pt x="24" y="360"/>
                </a:lnTo>
                <a:lnTo>
                  <a:pt x="29" y="349"/>
                </a:lnTo>
                <a:lnTo>
                  <a:pt x="29" y="349"/>
                </a:lnTo>
                <a:lnTo>
                  <a:pt x="36" y="331"/>
                </a:lnTo>
                <a:lnTo>
                  <a:pt x="36" y="331"/>
                </a:lnTo>
                <a:lnTo>
                  <a:pt x="43" y="320"/>
                </a:lnTo>
                <a:lnTo>
                  <a:pt x="43" y="320"/>
                </a:lnTo>
                <a:lnTo>
                  <a:pt x="51" y="306"/>
                </a:lnTo>
                <a:lnTo>
                  <a:pt x="51" y="306"/>
                </a:lnTo>
                <a:lnTo>
                  <a:pt x="51" y="303"/>
                </a:lnTo>
                <a:lnTo>
                  <a:pt x="51" y="303"/>
                </a:lnTo>
                <a:lnTo>
                  <a:pt x="52" y="293"/>
                </a:lnTo>
                <a:lnTo>
                  <a:pt x="52" y="293"/>
                </a:lnTo>
                <a:lnTo>
                  <a:pt x="54" y="282"/>
                </a:lnTo>
                <a:lnTo>
                  <a:pt x="54" y="282"/>
                </a:lnTo>
                <a:lnTo>
                  <a:pt x="52" y="274"/>
                </a:lnTo>
                <a:lnTo>
                  <a:pt x="52" y="274"/>
                </a:lnTo>
                <a:lnTo>
                  <a:pt x="51" y="268"/>
                </a:lnTo>
                <a:lnTo>
                  <a:pt x="51" y="268"/>
                </a:lnTo>
                <a:lnTo>
                  <a:pt x="48" y="257"/>
                </a:lnTo>
                <a:lnTo>
                  <a:pt x="48" y="257"/>
                </a:lnTo>
                <a:lnTo>
                  <a:pt x="44" y="248"/>
                </a:lnTo>
                <a:lnTo>
                  <a:pt x="44" y="238"/>
                </a:lnTo>
                <a:lnTo>
                  <a:pt x="44" y="238"/>
                </a:lnTo>
                <a:lnTo>
                  <a:pt x="46" y="227"/>
                </a:lnTo>
                <a:lnTo>
                  <a:pt x="49" y="216"/>
                </a:lnTo>
                <a:lnTo>
                  <a:pt x="49" y="216"/>
                </a:lnTo>
                <a:lnTo>
                  <a:pt x="54" y="207"/>
                </a:lnTo>
                <a:lnTo>
                  <a:pt x="59" y="197"/>
                </a:lnTo>
                <a:lnTo>
                  <a:pt x="59" y="197"/>
                </a:lnTo>
                <a:lnTo>
                  <a:pt x="71" y="172"/>
                </a:lnTo>
                <a:lnTo>
                  <a:pt x="71" y="172"/>
                </a:lnTo>
                <a:lnTo>
                  <a:pt x="79" y="156"/>
                </a:lnTo>
                <a:lnTo>
                  <a:pt x="79" y="156"/>
                </a:lnTo>
                <a:lnTo>
                  <a:pt x="89" y="140"/>
                </a:lnTo>
                <a:lnTo>
                  <a:pt x="98" y="123"/>
                </a:lnTo>
                <a:lnTo>
                  <a:pt x="98" y="123"/>
                </a:lnTo>
                <a:lnTo>
                  <a:pt x="104" y="114"/>
                </a:lnTo>
                <a:lnTo>
                  <a:pt x="104" y="114"/>
                </a:lnTo>
                <a:lnTo>
                  <a:pt x="122" y="87"/>
                </a:lnTo>
                <a:lnTo>
                  <a:pt x="122" y="87"/>
                </a:lnTo>
                <a:lnTo>
                  <a:pt x="137" y="63"/>
                </a:lnTo>
                <a:lnTo>
                  <a:pt x="137" y="63"/>
                </a:lnTo>
                <a:lnTo>
                  <a:pt x="148" y="47"/>
                </a:lnTo>
                <a:lnTo>
                  <a:pt x="161" y="33"/>
                </a:lnTo>
                <a:lnTo>
                  <a:pt x="161" y="33"/>
                </a:lnTo>
                <a:lnTo>
                  <a:pt x="175" y="17"/>
                </a:lnTo>
                <a:lnTo>
                  <a:pt x="175" y="17"/>
                </a:lnTo>
                <a:lnTo>
                  <a:pt x="182" y="14"/>
                </a:lnTo>
                <a:lnTo>
                  <a:pt x="182" y="14"/>
                </a:lnTo>
                <a:lnTo>
                  <a:pt x="197" y="3"/>
                </a:lnTo>
                <a:lnTo>
                  <a:pt x="197" y="3"/>
                </a:lnTo>
                <a:lnTo>
                  <a:pt x="205" y="2"/>
                </a:lnTo>
                <a:lnTo>
                  <a:pt x="213" y="0"/>
                </a:lnTo>
                <a:lnTo>
                  <a:pt x="213" y="0"/>
                </a:lnTo>
                <a:lnTo>
                  <a:pt x="229" y="2"/>
                </a:lnTo>
                <a:lnTo>
                  <a:pt x="229" y="2"/>
                </a:lnTo>
                <a:lnTo>
                  <a:pt x="243" y="5"/>
                </a:lnTo>
                <a:lnTo>
                  <a:pt x="256" y="11"/>
                </a:lnTo>
                <a:lnTo>
                  <a:pt x="256" y="11"/>
                </a:lnTo>
                <a:lnTo>
                  <a:pt x="264" y="14"/>
                </a:lnTo>
                <a:lnTo>
                  <a:pt x="264" y="14"/>
                </a:lnTo>
                <a:lnTo>
                  <a:pt x="273" y="22"/>
                </a:lnTo>
                <a:lnTo>
                  <a:pt x="283" y="30"/>
                </a:lnTo>
                <a:lnTo>
                  <a:pt x="283" y="30"/>
                </a:lnTo>
                <a:lnTo>
                  <a:pt x="289" y="38"/>
                </a:lnTo>
                <a:lnTo>
                  <a:pt x="289" y="38"/>
                </a:lnTo>
                <a:lnTo>
                  <a:pt x="290" y="43"/>
                </a:lnTo>
                <a:lnTo>
                  <a:pt x="292" y="47"/>
                </a:lnTo>
                <a:lnTo>
                  <a:pt x="292" y="47"/>
                </a:lnTo>
                <a:lnTo>
                  <a:pt x="292" y="55"/>
                </a:lnTo>
                <a:lnTo>
                  <a:pt x="292" y="55"/>
                </a:lnTo>
                <a:close/>
                <a:moveTo>
                  <a:pt x="174" y="140"/>
                </a:moveTo>
                <a:lnTo>
                  <a:pt x="174" y="140"/>
                </a:lnTo>
                <a:lnTo>
                  <a:pt x="174" y="140"/>
                </a:lnTo>
                <a:lnTo>
                  <a:pt x="174" y="140"/>
                </a:lnTo>
                <a:lnTo>
                  <a:pt x="178" y="134"/>
                </a:lnTo>
                <a:lnTo>
                  <a:pt x="178" y="134"/>
                </a:lnTo>
                <a:lnTo>
                  <a:pt x="178" y="133"/>
                </a:lnTo>
                <a:lnTo>
                  <a:pt x="178" y="133"/>
                </a:lnTo>
                <a:lnTo>
                  <a:pt x="178" y="133"/>
                </a:lnTo>
                <a:lnTo>
                  <a:pt x="178" y="133"/>
                </a:lnTo>
                <a:lnTo>
                  <a:pt x="177" y="133"/>
                </a:lnTo>
                <a:lnTo>
                  <a:pt x="177" y="133"/>
                </a:lnTo>
                <a:lnTo>
                  <a:pt x="174" y="139"/>
                </a:lnTo>
                <a:lnTo>
                  <a:pt x="174" y="139"/>
                </a:lnTo>
                <a:lnTo>
                  <a:pt x="174" y="140"/>
                </a:lnTo>
                <a:lnTo>
                  <a:pt x="174" y="140"/>
                </a:ln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4" y="140"/>
                </a:lnTo>
                <a:lnTo>
                  <a:pt x="174" y="140"/>
                </a:lnTo>
                <a:close/>
                <a:moveTo>
                  <a:pt x="202" y="164"/>
                </a:moveTo>
                <a:lnTo>
                  <a:pt x="202" y="164"/>
                </a:lnTo>
                <a:lnTo>
                  <a:pt x="204" y="167"/>
                </a:lnTo>
                <a:lnTo>
                  <a:pt x="204" y="167"/>
                </a:lnTo>
                <a:lnTo>
                  <a:pt x="204" y="169"/>
                </a:lnTo>
                <a:lnTo>
                  <a:pt x="204" y="169"/>
                </a:lnTo>
                <a:lnTo>
                  <a:pt x="204" y="172"/>
                </a:lnTo>
                <a:lnTo>
                  <a:pt x="204" y="172"/>
                </a:lnTo>
                <a:lnTo>
                  <a:pt x="215" y="197"/>
                </a:lnTo>
                <a:lnTo>
                  <a:pt x="215" y="197"/>
                </a:lnTo>
                <a:lnTo>
                  <a:pt x="215" y="197"/>
                </a:lnTo>
                <a:lnTo>
                  <a:pt x="215" y="197"/>
                </a:lnTo>
                <a:lnTo>
                  <a:pt x="216" y="197"/>
                </a:lnTo>
                <a:lnTo>
                  <a:pt x="216" y="199"/>
                </a:lnTo>
                <a:lnTo>
                  <a:pt x="216" y="199"/>
                </a:lnTo>
                <a:lnTo>
                  <a:pt x="218" y="202"/>
                </a:lnTo>
                <a:lnTo>
                  <a:pt x="218" y="202"/>
                </a:lnTo>
                <a:lnTo>
                  <a:pt x="218" y="203"/>
                </a:lnTo>
                <a:lnTo>
                  <a:pt x="218" y="203"/>
                </a:lnTo>
                <a:lnTo>
                  <a:pt x="221" y="199"/>
                </a:lnTo>
                <a:lnTo>
                  <a:pt x="221" y="199"/>
                </a:lnTo>
                <a:lnTo>
                  <a:pt x="221" y="197"/>
                </a:lnTo>
                <a:lnTo>
                  <a:pt x="221" y="197"/>
                </a:lnTo>
                <a:lnTo>
                  <a:pt x="221" y="185"/>
                </a:lnTo>
                <a:lnTo>
                  <a:pt x="221" y="185"/>
                </a:lnTo>
                <a:lnTo>
                  <a:pt x="221" y="181"/>
                </a:lnTo>
                <a:lnTo>
                  <a:pt x="221" y="181"/>
                </a:lnTo>
                <a:lnTo>
                  <a:pt x="219" y="180"/>
                </a:lnTo>
                <a:lnTo>
                  <a:pt x="219" y="180"/>
                </a:lnTo>
                <a:lnTo>
                  <a:pt x="218" y="180"/>
                </a:lnTo>
                <a:lnTo>
                  <a:pt x="218" y="178"/>
                </a:lnTo>
                <a:lnTo>
                  <a:pt x="218" y="178"/>
                </a:lnTo>
                <a:lnTo>
                  <a:pt x="218" y="175"/>
                </a:lnTo>
                <a:lnTo>
                  <a:pt x="218" y="175"/>
                </a:lnTo>
                <a:lnTo>
                  <a:pt x="218" y="174"/>
                </a:lnTo>
                <a:lnTo>
                  <a:pt x="218" y="174"/>
                </a:lnTo>
                <a:lnTo>
                  <a:pt x="216" y="172"/>
                </a:lnTo>
                <a:lnTo>
                  <a:pt x="216" y="172"/>
                </a:lnTo>
                <a:lnTo>
                  <a:pt x="213" y="170"/>
                </a:lnTo>
                <a:lnTo>
                  <a:pt x="213" y="170"/>
                </a:lnTo>
                <a:lnTo>
                  <a:pt x="207" y="166"/>
                </a:lnTo>
                <a:lnTo>
                  <a:pt x="207" y="166"/>
                </a:lnTo>
                <a:lnTo>
                  <a:pt x="202" y="164"/>
                </a:lnTo>
                <a:lnTo>
                  <a:pt x="202" y="164"/>
                </a:lnTo>
                <a:lnTo>
                  <a:pt x="201" y="162"/>
                </a:lnTo>
                <a:lnTo>
                  <a:pt x="201" y="162"/>
                </a:lnTo>
                <a:lnTo>
                  <a:pt x="183" y="156"/>
                </a:lnTo>
                <a:lnTo>
                  <a:pt x="183" y="156"/>
                </a:lnTo>
                <a:lnTo>
                  <a:pt x="182" y="155"/>
                </a:lnTo>
                <a:lnTo>
                  <a:pt x="182" y="151"/>
                </a:lnTo>
                <a:lnTo>
                  <a:pt x="182" y="151"/>
                </a:lnTo>
                <a:lnTo>
                  <a:pt x="182" y="151"/>
                </a:lnTo>
                <a:lnTo>
                  <a:pt x="182" y="151"/>
                </a:lnTo>
                <a:lnTo>
                  <a:pt x="178" y="150"/>
                </a:lnTo>
                <a:lnTo>
                  <a:pt x="178" y="150"/>
                </a:lnTo>
                <a:lnTo>
                  <a:pt x="175" y="153"/>
                </a:lnTo>
                <a:lnTo>
                  <a:pt x="175" y="153"/>
                </a:lnTo>
                <a:lnTo>
                  <a:pt x="177" y="156"/>
                </a:lnTo>
                <a:lnTo>
                  <a:pt x="177" y="156"/>
                </a:lnTo>
                <a:lnTo>
                  <a:pt x="177" y="158"/>
                </a:lnTo>
                <a:lnTo>
                  <a:pt x="177" y="158"/>
                </a:lnTo>
                <a:lnTo>
                  <a:pt x="177" y="159"/>
                </a:lnTo>
                <a:lnTo>
                  <a:pt x="175" y="159"/>
                </a:lnTo>
                <a:lnTo>
                  <a:pt x="175" y="159"/>
                </a:lnTo>
                <a:lnTo>
                  <a:pt x="174" y="158"/>
                </a:lnTo>
                <a:lnTo>
                  <a:pt x="174" y="158"/>
                </a:lnTo>
                <a:lnTo>
                  <a:pt x="167" y="169"/>
                </a:lnTo>
                <a:lnTo>
                  <a:pt x="167" y="169"/>
                </a:lnTo>
                <a:lnTo>
                  <a:pt x="169" y="169"/>
                </a:lnTo>
                <a:lnTo>
                  <a:pt x="169" y="169"/>
                </a:lnTo>
                <a:lnTo>
                  <a:pt x="171" y="170"/>
                </a:lnTo>
                <a:lnTo>
                  <a:pt x="171" y="174"/>
                </a:lnTo>
                <a:lnTo>
                  <a:pt x="171" y="174"/>
                </a:lnTo>
                <a:lnTo>
                  <a:pt x="171" y="175"/>
                </a:lnTo>
                <a:lnTo>
                  <a:pt x="171" y="175"/>
                </a:lnTo>
                <a:lnTo>
                  <a:pt x="169" y="175"/>
                </a:lnTo>
                <a:lnTo>
                  <a:pt x="167" y="175"/>
                </a:lnTo>
                <a:lnTo>
                  <a:pt x="167" y="175"/>
                </a:lnTo>
                <a:lnTo>
                  <a:pt x="166" y="174"/>
                </a:lnTo>
                <a:lnTo>
                  <a:pt x="166" y="174"/>
                </a:lnTo>
                <a:lnTo>
                  <a:pt x="153" y="196"/>
                </a:lnTo>
                <a:lnTo>
                  <a:pt x="153" y="196"/>
                </a:lnTo>
                <a:lnTo>
                  <a:pt x="155" y="197"/>
                </a:lnTo>
                <a:lnTo>
                  <a:pt x="155" y="197"/>
                </a:lnTo>
                <a:lnTo>
                  <a:pt x="153" y="199"/>
                </a:lnTo>
                <a:lnTo>
                  <a:pt x="152" y="199"/>
                </a:lnTo>
                <a:lnTo>
                  <a:pt x="152" y="199"/>
                </a:lnTo>
                <a:lnTo>
                  <a:pt x="153" y="199"/>
                </a:lnTo>
                <a:lnTo>
                  <a:pt x="153" y="199"/>
                </a:lnTo>
                <a:lnTo>
                  <a:pt x="155" y="200"/>
                </a:lnTo>
                <a:lnTo>
                  <a:pt x="155" y="200"/>
                </a:lnTo>
                <a:lnTo>
                  <a:pt x="153" y="202"/>
                </a:lnTo>
                <a:lnTo>
                  <a:pt x="153" y="202"/>
                </a:lnTo>
                <a:lnTo>
                  <a:pt x="152" y="202"/>
                </a:lnTo>
                <a:lnTo>
                  <a:pt x="152" y="202"/>
                </a:lnTo>
                <a:lnTo>
                  <a:pt x="150" y="202"/>
                </a:lnTo>
                <a:lnTo>
                  <a:pt x="150" y="202"/>
                </a:lnTo>
                <a:lnTo>
                  <a:pt x="145" y="210"/>
                </a:lnTo>
                <a:lnTo>
                  <a:pt x="145" y="210"/>
                </a:lnTo>
                <a:lnTo>
                  <a:pt x="147" y="210"/>
                </a:lnTo>
                <a:lnTo>
                  <a:pt x="147" y="210"/>
                </a:lnTo>
                <a:lnTo>
                  <a:pt x="147" y="211"/>
                </a:lnTo>
                <a:lnTo>
                  <a:pt x="147" y="211"/>
                </a:lnTo>
                <a:lnTo>
                  <a:pt x="147" y="213"/>
                </a:lnTo>
                <a:lnTo>
                  <a:pt x="145" y="213"/>
                </a:lnTo>
                <a:lnTo>
                  <a:pt x="145" y="213"/>
                </a:lnTo>
                <a:lnTo>
                  <a:pt x="144" y="213"/>
                </a:lnTo>
                <a:lnTo>
                  <a:pt x="144" y="213"/>
                </a:lnTo>
                <a:lnTo>
                  <a:pt x="145" y="213"/>
                </a:lnTo>
                <a:lnTo>
                  <a:pt x="145" y="213"/>
                </a:lnTo>
                <a:lnTo>
                  <a:pt x="145" y="215"/>
                </a:lnTo>
                <a:lnTo>
                  <a:pt x="145" y="215"/>
                </a:lnTo>
                <a:lnTo>
                  <a:pt x="144" y="216"/>
                </a:lnTo>
                <a:lnTo>
                  <a:pt x="144" y="216"/>
                </a:lnTo>
                <a:lnTo>
                  <a:pt x="142" y="215"/>
                </a:lnTo>
                <a:lnTo>
                  <a:pt x="142" y="215"/>
                </a:lnTo>
                <a:lnTo>
                  <a:pt x="137" y="224"/>
                </a:lnTo>
                <a:lnTo>
                  <a:pt x="137" y="224"/>
                </a:lnTo>
                <a:lnTo>
                  <a:pt x="153" y="233"/>
                </a:lnTo>
                <a:lnTo>
                  <a:pt x="153" y="233"/>
                </a:lnTo>
                <a:lnTo>
                  <a:pt x="152" y="230"/>
                </a:lnTo>
                <a:lnTo>
                  <a:pt x="152" y="230"/>
                </a:lnTo>
                <a:lnTo>
                  <a:pt x="150" y="230"/>
                </a:lnTo>
                <a:lnTo>
                  <a:pt x="150" y="230"/>
                </a:lnTo>
                <a:lnTo>
                  <a:pt x="150" y="229"/>
                </a:lnTo>
                <a:lnTo>
                  <a:pt x="150" y="229"/>
                </a:lnTo>
                <a:lnTo>
                  <a:pt x="150" y="227"/>
                </a:lnTo>
                <a:lnTo>
                  <a:pt x="152" y="226"/>
                </a:lnTo>
                <a:lnTo>
                  <a:pt x="152" y="226"/>
                </a:lnTo>
                <a:lnTo>
                  <a:pt x="153" y="226"/>
                </a:lnTo>
                <a:lnTo>
                  <a:pt x="155" y="227"/>
                </a:lnTo>
                <a:lnTo>
                  <a:pt x="155" y="227"/>
                </a:lnTo>
                <a:lnTo>
                  <a:pt x="155" y="227"/>
                </a:lnTo>
                <a:lnTo>
                  <a:pt x="155" y="227"/>
                </a:lnTo>
                <a:lnTo>
                  <a:pt x="158" y="235"/>
                </a:lnTo>
                <a:lnTo>
                  <a:pt x="158" y="235"/>
                </a:lnTo>
                <a:lnTo>
                  <a:pt x="160" y="237"/>
                </a:lnTo>
                <a:lnTo>
                  <a:pt x="160" y="237"/>
                </a:lnTo>
                <a:lnTo>
                  <a:pt x="171" y="243"/>
                </a:lnTo>
                <a:lnTo>
                  <a:pt x="171" y="243"/>
                </a:lnTo>
                <a:lnTo>
                  <a:pt x="171" y="243"/>
                </a:lnTo>
                <a:lnTo>
                  <a:pt x="171" y="243"/>
                </a:lnTo>
                <a:lnTo>
                  <a:pt x="171" y="241"/>
                </a:lnTo>
                <a:lnTo>
                  <a:pt x="171" y="241"/>
                </a:lnTo>
                <a:lnTo>
                  <a:pt x="169" y="237"/>
                </a:lnTo>
                <a:lnTo>
                  <a:pt x="169" y="237"/>
                </a:lnTo>
                <a:lnTo>
                  <a:pt x="164" y="224"/>
                </a:lnTo>
                <a:lnTo>
                  <a:pt x="164" y="224"/>
                </a:lnTo>
                <a:lnTo>
                  <a:pt x="161" y="218"/>
                </a:lnTo>
                <a:lnTo>
                  <a:pt x="161" y="218"/>
                </a:lnTo>
                <a:lnTo>
                  <a:pt x="161" y="218"/>
                </a:lnTo>
                <a:lnTo>
                  <a:pt x="161" y="218"/>
                </a:lnTo>
                <a:lnTo>
                  <a:pt x="160" y="216"/>
                </a:lnTo>
                <a:lnTo>
                  <a:pt x="160" y="216"/>
                </a:lnTo>
                <a:lnTo>
                  <a:pt x="161" y="215"/>
                </a:lnTo>
                <a:lnTo>
                  <a:pt x="163" y="213"/>
                </a:lnTo>
                <a:lnTo>
                  <a:pt x="163" y="213"/>
                </a:lnTo>
                <a:lnTo>
                  <a:pt x="164" y="213"/>
                </a:lnTo>
                <a:lnTo>
                  <a:pt x="166" y="216"/>
                </a:lnTo>
                <a:lnTo>
                  <a:pt x="166" y="216"/>
                </a:lnTo>
                <a:lnTo>
                  <a:pt x="166" y="218"/>
                </a:lnTo>
                <a:lnTo>
                  <a:pt x="166" y="218"/>
                </a:lnTo>
                <a:lnTo>
                  <a:pt x="167" y="226"/>
                </a:lnTo>
                <a:lnTo>
                  <a:pt x="167" y="226"/>
                </a:lnTo>
                <a:lnTo>
                  <a:pt x="175" y="249"/>
                </a:lnTo>
                <a:lnTo>
                  <a:pt x="175" y="249"/>
                </a:lnTo>
                <a:lnTo>
                  <a:pt x="175" y="249"/>
                </a:lnTo>
                <a:lnTo>
                  <a:pt x="175" y="249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1"/>
                </a:lnTo>
                <a:lnTo>
                  <a:pt x="178" y="241"/>
                </a:lnTo>
                <a:lnTo>
                  <a:pt x="177" y="230"/>
                </a:lnTo>
                <a:lnTo>
                  <a:pt x="177" y="230"/>
                </a:lnTo>
                <a:lnTo>
                  <a:pt x="172" y="215"/>
                </a:lnTo>
                <a:lnTo>
                  <a:pt x="172" y="215"/>
                </a:lnTo>
                <a:lnTo>
                  <a:pt x="169" y="207"/>
                </a:lnTo>
                <a:lnTo>
                  <a:pt x="169" y="207"/>
                </a:lnTo>
                <a:lnTo>
                  <a:pt x="167" y="203"/>
                </a:lnTo>
                <a:lnTo>
                  <a:pt x="169" y="202"/>
                </a:lnTo>
                <a:lnTo>
                  <a:pt x="169" y="202"/>
                </a:lnTo>
                <a:lnTo>
                  <a:pt x="172" y="202"/>
                </a:lnTo>
                <a:lnTo>
                  <a:pt x="174" y="205"/>
                </a:lnTo>
                <a:lnTo>
                  <a:pt x="174" y="205"/>
                </a:lnTo>
                <a:lnTo>
                  <a:pt x="174" y="208"/>
                </a:lnTo>
                <a:lnTo>
                  <a:pt x="174" y="208"/>
                </a:lnTo>
                <a:lnTo>
                  <a:pt x="174" y="210"/>
                </a:lnTo>
                <a:lnTo>
                  <a:pt x="174" y="210"/>
                </a:lnTo>
                <a:lnTo>
                  <a:pt x="175" y="216"/>
                </a:lnTo>
                <a:lnTo>
                  <a:pt x="175" y="216"/>
                </a:lnTo>
                <a:lnTo>
                  <a:pt x="177" y="222"/>
                </a:lnTo>
                <a:lnTo>
                  <a:pt x="177" y="222"/>
                </a:lnTo>
                <a:lnTo>
                  <a:pt x="182" y="240"/>
                </a:lnTo>
                <a:lnTo>
                  <a:pt x="182" y="240"/>
                </a:lnTo>
                <a:lnTo>
                  <a:pt x="182" y="241"/>
                </a:lnTo>
                <a:lnTo>
                  <a:pt x="182" y="241"/>
                </a:lnTo>
                <a:lnTo>
                  <a:pt x="182" y="241"/>
                </a:lnTo>
                <a:lnTo>
                  <a:pt x="182" y="241"/>
                </a:lnTo>
                <a:lnTo>
                  <a:pt x="186" y="233"/>
                </a:lnTo>
                <a:lnTo>
                  <a:pt x="186" y="233"/>
                </a:lnTo>
                <a:lnTo>
                  <a:pt x="186" y="232"/>
                </a:lnTo>
                <a:lnTo>
                  <a:pt x="186" y="232"/>
                </a:lnTo>
                <a:lnTo>
                  <a:pt x="185" y="224"/>
                </a:lnTo>
                <a:lnTo>
                  <a:pt x="185" y="224"/>
                </a:lnTo>
                <a:lnTo>
                  <a:pt x="180" y="205"/>
                </a:lnTo>
                <a:lnTo>
                  <a:pt x="180" y="205"/>
                </a:lnTo>
                <a:lnTo>
                  <a:pt x="180" y="199"/>
                </a:lnTo>
                <a:lnTo>
                  <a:pt x="177" y="194"/>
                </a:lnTo>
                <a:lnTo>
                  <a:pt x="177" y="194"/>
                </a:lnTo>
                <a:lnTo>
                  <a:pt x="177" y="192"/>
                </a:lnTo>
                <a:lnTo>
                  <a:pt x="177" y="192"/>
                </a:lnTo>
                <a:lnTo>
                  <a:pt x="175" y="192"/>
                </a:lnTo>
                <a:lnTo>
                  <a:pt x="175" y="192"/>
                </a:lnTo>
                <a:lnTo>
                  <a:pt x="177" y="189"/>
                </a:lnTo>
                <a:lnTo>
                  <a:pt x="178" y="189"/>
                </a:lnTo>
                <a:lnTo>
                  <a:pt x="178" y="189"/>
                </a:lnTo>
                <a:lnTo>
                  <a:pt x="180" y="189"/>
                </a:lnTo>
                <a:lnTo>
                  <a:pt x="180" y="189"/>
                </a:lnTo>
                <a:lnTo>
                  <a:pt x="183" y="188"/>
                </a:lnTo>
                <a:lnTo>
                  <a:pt x="183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6" y="196"/>
                </a:lnTo>
                <a:lnTo>
                  <a:pt x="186" y="196"/>
                </a:lnTo>
                <a:lnTo>
                  <a:pt x="193" y="213"/>
                </a:lnTo>
                <a:lnTo>
                  <a:pt x="193" y="213"/>
                </a:lnTo>
                <a:lnTo>
                  <a:pt x="194" y="219"/>
                </a:lnTo>
                <a:lnTo>
                  <a:pt x="194" y="219"/>
                </a:lnTo>
                <a:lnTo>
                  <a:pt x="196" y="219"/>
                </a:lnTo>
                <a:lnTo>
                  <a:pt x="196" y="219"/>
                </a:lnTo>
                <a:lnTo>
                  <a:pt x="197" y="213"/>
                </a:lnTo>
                <a:lnTo>
                  <a:pt x="199" y="207"/>
                </a:lnTo>
                <a:lnTo>
                  <a:pt x="199" y="207"/>
                </a:lnTo>
                <a:lnTo>
                  <a:pt x="201" y="205"/>
                </a:lnTo>
                <a:lnTo>
                  <a:pt x="201" y="205"/>
                </a:lnTo>
                <a:lnTo>
                  <a:pt x="199" y="202"/>
                </a:lnTo>
                <a:lnTo>
                  <a:pt x="199" y="202"/>
                </a:lnTo>
                <a:lnTo>
                  <a:pt x="193" y="185"/>
                </a:lnTo>
                <a:lnTo>
                  <a:pt x="193" y="185"/>
                </a:lnTo>
                <a:lnTo>
                  <a:pt x="191" y="181"/>
                </a:lnTo>
                <a:lnTo>
                  <a:pt x="188" y="177"/>
                </a:lnTo>
                <a:lnTo>
                  <a:pt x="188" y="177"/>
                </a:lnTo>
                <a:lnTo>
                  <a:pt x="188" y="175"/>
                </a:lnTo>
                <a:lnTo>
                  <a:pt x="188" y="175"/>
                </a:lnTo>
                <a:lnTo>
                  <a:pt x="188" y="174"/>
                </a:lnTo>
                <a:lnTo>
                  <a:pt x="190" y="174"/>
                </a:lnTo>
                <a:lnTo>
                  <a:pt x="190" y="174"/>
                </a:lnTo>
                <a:lnTo>
                  <a:pt x="193" y="174"/>
                </a:lnTo>
                <a:lnTo>
                  <a:pt x="193" y="175"/>
                </a:lnTo>
                <a:lnTo>
                  <a:pt x="193" y="175"/>
                </a:lnTo>
                <a:lnTo>
                  <a:pt x="193" y="177"/>
                </a:lnTo>
                <a:lnTo>
                  <a:pt x="193" y="177"/>
                </a:lnTo>
                <a:lnTo>
                  <a:pt x="196" y="186"/>
                </a:lnTo>
                <a:lnTo>
                  <a:pt x="196" y="186"/>
                </a:lnTo>
                <a:lnTo>
                  <a:pt x="202" y="203"/>
                </a:lnTo>
                <a:lnTo>
                  <a:pt x="202" y="203"/>
                </a:lnTo>
                <a:lnTo>
                  <a:pt x="204" y="205"/>
                </a:lnTo>
                <a:lnTo>
                  <a:pt x="204" y="205"/>
                </a:lnTo>
                <a:lnTo>
                  <a:pt x="205" y="208"/>
                </a:lnTo>
                <a:lnTo>
                  <a:pt x="205" y="208"/>
                </a:lnTo>
                <a:lnTo>
                  <a:pt x="205" y="210"/>
                </a:lnTo>
                <a:lnTo>
                  <a:pt x="205" y="210"/>
                </a:lnTo>
                <a:lnTo>
                  <a:pt x="207" y="213"/>
                </a:lnTo>
                <a:lnTo>
                  <a:pt x="207" y="213"/>
                </a:lnTo>
                <a:lnTo>
                  <a:pt x="207" y="215"/>
                </a:lnTo>
                <a:lnTo>
                  <a:pt x="207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8"/>
                </a:lnTo>
                <a:lnTo>
                  <a:pt x="208" y="218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13" y="215"/>
                </a:lnTo>
                <a:lnTo>
                  <a:pt x="213" y="215"/>
                </a:lnTo>
                <a:lnTo>
                  <a:pt x="213" y="213"/>
                </a:lnTo>
                <a:lnTo>
                  <a:pt x="213" y="213"/>
                </a:lnTo>
                <a:lnTo>
                  <a:pt x="213" y="202"/>
                </a:lnTo>
                <a:lnTo>
                  <a:pt x="213" y="202"/>
                </a:lnTo>
                <a:lnTo>
                  <a:pt x="213" y="200"/>
                </a:lnTo>
                <a:lnTo>
                  <a:pt x="213" y="200"/>
                </a:lnTo>
                <a:lnTo>
                  <a:pt x="210" y="192"/>
                </a:lnTo>
                <a:lnTo>
                  <a:pt x="210" y="192"/>
                </a:lnTo>
                <a:lnTo>
                  <a:pt x="202" y="177"/>
                </a:lnTo>
                <a:lnTo>
                  <a:pt x="202" y="177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9" y="169"/>
                </a:lnTo>
                <a:lnTo>
                  <a:pt x="197" y="167"/>
                </a:lnTo>
                <a:lnTo>
                  <a:pt x="197" y="166"/>
                </a:lnTo>
                <a:lnTo>
                  <a:pt x="197" y="166"/>
                </a:lnTo>
                <a:lnTo>
                  <a:pt x="199" y="164"/>
                </a:lnTo>
                <a:lnTo>
                  <a:pt x="201" y="164"/>
                </a:lnTo>
                <a:lnTo>
                  <a:pt x="201" y="164"/>
                </a:lnTo>
                <a:lnTo>
                  <a:pt x="202" y="164"/>
                </a:lnTo>
                <a:lnTo>
                  <a:pt x="202" y="164"/>
                </a:lnTo>
                <a:close/>
                <a:moveTo>
                  <a:pt x="115" y="159"/>
                </a:move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8"/>
                </a:lnTo>
                <a:lnTo>
                  <a:pt x="117" y="158"/>
                </a:lnTo>
                <a:lnTo>
                  <a:pt x="117" y="158"/>
                </a:lnTo>
                <a:lnTo>
                  <a:pt x="119" y="158"/>
                </a:lnTo>
                <a:lnTo>
                  <a:pt x="119" y="158"/>
                </a:lnTo>
                <a:lnTo>
                  <a:pt x="126" y="162"/>
                </a:lnTo>
                <a:lnTo>
                  <a:pt x="126" y="162"/>
                </a:lnTo>
                <a:lnTo>
                  <a:pt x="139" y="169"/>
                </a:lnTo>
                <a:lnTo>
                  <a:pt x="139" y="169"/>
                </a:lnTo>
                <a:lnTo>
                  <a:pt x="147" y="175"/>
                </a:lnTo>
                <a:lnTo>
                  <a:pt x="147" y="175"/>
                </a:lnTo>
                <a:lnTo>
                  <a:pt x="148" y="175"/>
                </a:lnTo>
                <a:lnTo>
                  <a:pt x="148" y="175"/>
                </a:lnTo>
                <a:lnTo>
                  <a:pt x="153" y="167"/>
                </a:lnTo>
                <a:lnTo>
                  <a:pt x="153" y="167"/>
                </a:lnTo>
                <a:lnTo>
                  <a:pt x="152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2"/>
                </a:lnTo>
                <a:lnTo>
                  <a:pt x="152" y="161"/>
                </a:lnTo>
                <a:lnTo>
                  <a:pt x="152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1"/>
                </a:lnTo>
                <a:lnTo>
                  <a:pt x="161" y="153"/>
                </a:lnTo>
                <a:lnTo>
                  <a:pt x="161" y="153"/>
                </a:lnTo>
                <a:lnTo>
                  <a:pt x="160" y="153"/>
                </a:lnTo>
                <a:lnTo>
                  <a:pt x="158" y="153"/>
                </a:lnTo>
                <a:lnTo>
                  <a:pt x="158" y="153"/>
                </a:lnTo>
                <a:lnTo>
                  <a:pt x="158" y="150"/>
                </a:lnTo>
                <a:lnTo>
                  <a:pt x="160" y="148"/>
                </a:lnTo>
                <a:lnTo>
                  <a:pt x="160" y="148"/>
                </a:lnTo>
                <a:lnTo>
                  <a:pt x="160" y="148"/>
                </a:lnTo>
                <a:lnTo>
                  <a:pt x="160" y="148"/>
                </a:lnTo>
                <a:lnTo>
                  <a:pt x="161" y="147"/>
                </a:lnTo>
                <a:lnTo>
                  <a:pt x="163" y="147"/>
                </a:lnTo>
                <a:lnTo>
                  <a:pt x="163" y="147"/>
                </a:lnTo>
                <a:lnTo>
                  <a:pt x="164" y="147"/>
                </a:lnTo>
                <a:lnTo>
                  <a:pt x="164" y="147"/>
                </a:lnTo>
                <a:lnTo>
                  <a:pt x="164" y="147"/>
                </a:lnTo>
                <a:lnTo>
                  <a:pt x="164" y="147"/>
                </a:lnTo>
                <a:lnTo>
                  <a:pt x="174" y="129"/>
                </a:lnTo>
                <a:lnTo>
                  <a:pt x="174" y="129"/>
                </a:lnTo>
                <a:lnTo>
                  <a:pt x="174" y="129"/>
                </a:lnTo>
                <a:lnTo>
                  <a:pt x="174" y="129"/>
                </a:lnTo>
                <a:lnTo>
                  <a:pt x="174" y="128"/>
                </a:lnTo>
                <a:lnTo>
                  <a:pt x="174" y="128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8"/>
                </a:lnTo>
                <a:lnTo>
                  <a:pt x="174" y="128"/>
                </a:lnTo>
                <a:lnTo>
                  <a:pt x="172" y="128"/>
                </a:lnTo>
                <a:lnTo>
                  <a:pt x="172" y="128"/>
                </a:lnTo>
                <a:lnTo>
                  <a:pt x="171" y="126"/>
                </a:lnTo>
                <a:lnTo>
                  <a:pt x="171" y="125"/>
                </a:lnTo>
                <a:lnTo>
                  <a:pt x="171" y="125"/>
                </a:lnTo>
                <a:lnTo>
                  <a:pt x="171" y="123"/>
                </a:lnTo>
                <a:lnTo>
                  <a:pt x="171" y="123"/>
                </a:lnTo>
                <a:lnTo>
                  <a:pt x="171" y="123"/>
                </a:lnTo>
                <a:lnTo>
                  <a:pt x="172" y="121"/>
                </a:lnTo>
                <a:lnTo>
                  <a:pt x="172" y="121"/>
                </a:lnTo>
                <a:lnTo>
                  <a:pt x="175" y="123"/>
                </a:lnTo>
                <a:lnTo>
                  <a:pt x="175" y="123"/>
                </a:lnTo>
                <a:lnTo>
                  <a:pt x="175" y="125"/>
                </a:lnTo>
                <a:lnTo>
                  <a:pt x="175" y="125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5"/>
                </a:lnTo>
                <a:lnTo>
                  <a:pt x="178" y="114"/>
                </a:lnTo>
                <a:lnTo>
                  <a:pt x="178" y="114"/>
                </a:lnTo>
                <a:lnTo>
                  <a:pt x="180" y="112"/>
                </a:lnTo>
                <a:lnTo>
                  <a:pt x="180" y="112"/>
                </a:lnTo>
                <a:lnTo>
                  <a:pt x="182" y="114"/>
                </a:lnTo>
                <a:lnTo>
                  <a:pt x="182" y="114"/>
                </a:lnTo>
                <a:lnTo>
                  <a:pt x="186" y="104"/>
                </a:lnTo>
                <a:lnTo>
                  <a:pt x="186" y="104"/>
                </a:lnTo>
                <a:lnTo>
                  <a:pt x="182" y="101"/>
                </a:lnTo>
                <a:lnTo>
                  <a:pt x="182" y="101"/>
                </a:lnTo>
                <a:lnTo>
                  <a:pt x="172" y="96"/>
                </a:lnTo>
                <a:lnTo>
                  <a:pt x="172" y="96"/>
                </a:lnTo>
                <a:lnTo>
                  <a:pt x="163" y="91"/>
                </a:lnTo>
                <a:lnTo>
                  <a:pt x="163" y="91"/>
                </a:lnTo>
                <a:lnTo>
                  <a:pt x="161" y="90"/>
                </a:lnTo>
                <a:lnTo>
                  <a:pt x="161" y="88"/>
                </a:lnTo>
                <a:lnTo>
                  <a:pt x="161" y="88"/>
                </a:lnTo>
                <a:lnTo>
                  <a:pt x="161" y="88"/>
                </a:lnTo>
                <a:lnTo>
                  <a:pt x="161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7"/>
                </a:lnTo>
                <a:lnTo>
                  <a:pt x="160" y="87"/>
                </a:lnTo>
                <a:lnTo>
                  <a:pt x="161" y="85"/>
                </a:lnTo>
                <a:lnTo>
                  <a:pt x="161" y="85"/>
                </a:lnTo>
                <a:lnTo>
                  <a:pt x="163" y="87"/>
                </a:lnTo>
                <a:lnTo>
                  <a:pt x="163" y="87"/>
                </a:lnTo>
                <a:lnTo>
                  <a:pt x="167" y="88"/>
                </a:lnTo>
                <a:lnTo>
                  <a:pt x="167" y="88"/>
                </a:lnTo>
                <a:lnTo>
                  <a:pt x="171" y="90"/>
                </a:lnTo>
                <a:lnTo>
                  <a:pt x="171" y="90"/>
                </a:lnTo>
                <a:lnTo>
                  <a:pt x="171" y="90"/>
                </a:lnTo>
                <a:lnTo>
                  <a:pt x="171" y="90"/>
                </a:lnTo>
                <a:lnTo>
                  <a:pt x="166" y="87"/>
                </a:lnTo>
                <a:lnTo>
                  <a:pt x="166" y="87"/>
                </a:lnTo>
                <a:lnTo>
                  <a:pt x="163" y="84"/>
                </a:lnTo>
                <a:lnTo>
                  <a:pt x="163" y="84"/>
                </a:lnTo>
                <a:lnTo>
                  <a:pt x="163" y="82"/>
                </a:lnTo>
                <a:lnTo>
                  <a:pt x="163" y="82"/>
                </a:lnTo>
                <a:lnTo>
                  <a:pt x="164" y="80"/>
                </a:lnTo>
                <a:lnTo>
                  <a:pt x="164" y="80"/>
                </a:lnTo>
                <a:lnTo>
                  <a:pt x="166" y="82"/>
                </a:lnTo>
                <a:lnTo>
                  <a:pt x="166" y="82"/>
                </a:lnTo>
                <a:lnTo>
                  <a:pt x="177" y="88"/>
                </a:lnTo>
                <a:lnTo>
                  <a:pt x="177" y="88"/>
                </a:lnTo>
                <a:lnTo>
                  <a:pt x="190" y="96"/>
                </a:lnTo>
                <a:lnTo>
                  <a:pt x="190" y="96"/>
                </a:lnTo>
                <a:lnTo>
                  <a:pt x="191" y="96"/>
                </a:lnTo>
                <a:lnTo>
                  <a:pt x="191" y="96"/>
                </a:lnTo>
                <a:lnTo>
                  <a:pt x="196" y="87"/>
                </a:lnTo>
                <a:lnTo>
                  <a:pt x="196" y="87"/>
                </a:lnTo>
                <a:lnTo>
                  <a:pt x="196" y="85"/>
                </a:lnTo>
                <a:lnTo>
                  <a:pt x="196" y="85"/>
                </a:lnTo>
                <a:lnTo>
                  <a:pt x="193" y="84"/>
                </a:lnTo>
                <a:lnTo>
                  <a:pt x="193" y="84"/>
                </a:lnTo>
                <a:lnTo>
                  <a:pt x="191" y="82"/>
                </a:lnTo>
                <a:lnTo>
                  <a:pt x="191" y="82"/>
                </a:lnTo>
                <a:lnTo>
                  <a:pt x="191" y="80"/>
                </a:lnTo>
                <a:lnTo>
                  <a:pt x="193" y="79"/>
                </a:lnTo>
                <a:lnTo>
                  <a:pt x="193" y="79"/>
                </a:lnTo>
                <a:lnTo>
                  <a:pt x="194" y="79"/>
                </a:lnTo>
                <a:lnTo>
                  <a:pt x="196" y="79"/>
                </a:lnTo>
                <a:lnTo>
                  <a:pt x="196" y="79"/>
                </a:lnTo>
                <a:lnTo>
                  <a:pt x="196" y="80"/>
                </a:lnTo>
                <a:lnTo>
                  <a:pt x="196" y="80"/>
                </a:lnTo>
                <a:lnTo>
                  <a:pt x="196" y="82"/>
                </a:lnTo>
                <a:lnTo>
                  <a:pt x="196" y="82"/>
                </a:lnTo>
                <a:lnTo>
                  <a:pt x="199" y="82"/>
                </a:lnTo>
                <a:lnTo>
                  <a:pt x="199" y="82"/>
                </a:lnTo>
                <a:lnTo>
                  <a:pt x="202" y="77"/>
                </a:lnTo>
                <a:lnTo>
                  <a:pt x="202" y="77"/>
                </a:lnTo>
                <a:lnTo>
                  <a:pt x="201" y="76"/>
                </a:lnTo>
                <a:lnTo>
                  <a:pt x="199" y="74"/>
                </a:lnTo>
                <a:lnTo>
                  <a:pt x="199" y="74"/>
                </a:lnTo>
                <a:lnTo>
                  <a:pt x="201" y="73"/>
                </a:lnTo>
                <a:lnTo>
                  <a:pt x="202" y="71"/>
                </a:lnTo>
                <a:lnTo>
                  <a:pt x="202" y="71"/>
                </a:lnTo>
                <a:lnTo>
                  <a:pt x="205" y="73"/>
                </a:lnTo>
                <a:lnTo>
                  <a:pt x="205" y="73"/>
                </a:lnTo>
                <a:lnTo>
                  <a:pt x="205" y="73"/>
                </a:lnTo>
                <a:lnTo>
                  <a:pt x="205" y="73"/>
                </a:lnTo>
                <a:lnTo>
                  <a:pt x="213" y="60"/>
                </a:lnTo>
                <a:lnTo>
                  <a:pt x="213" y="60"/>
                </a:lnTo>
                <a:lnTo>
                  <a:pt x="216" y="54"/>
                </a:lnTo>
                <a:lnTo>
                  <a:pt x="216" y="54"/>
                </a:lnTo>
                <a:lnTo>
                  <a:pt x="216" y="52"/>
                </a:lnTo>
                <a:lnTo>
                  <a:pt x="216" y="52"/>
                </a:lnTo>
                <a:lnTo>
                  <a:pt x="216" y="50"/>
                </a:lnTo>
                <a:lnTo>
                  <a:pt x="218" y="49"/>
                </a:lnTo>
                <a:lnTo>
                  <a:pt x="218" y="49"/>
                </a:lnTo>
                <a:lnTo>
                  <a:pt x="219" y="47"/>
                </a:lnTo>
                <a:lnTo>
                  <a:pt x="219" y="47"/>
                </a:lnTo>
                <a:lnTo>
                  <a:pt x="219" y="44"/>
                </a:lnTo>
                <a:lnTo>
                  <a:pt x="219" y="44"/>
                </a:lnTo>
                <a:lnTo>
                  <a:pt x="221" y="44"/>
                </a:lnTo>
                <a:lnTo>
                  <a:pt x="221" y="44"/>
                </a:lnTo>
                <a:lnTo>
                  <a:pt x="224" y="36"/>
                </a:lnTo>
                <a:lnTo>
                  <a:pt x="224" y="36"/>
                </a:lnTo>
                <a:lnTo>
                  <a:pt x="227" y="33"/>
                </a:lnTo>
                <a:lnTo>
                  <a:pt x="227" y="33"/>
                </a:lnTo>
                <a:lnTo>
                  <a:pt x="229" y="32"/>
                </a:lnTo>
                <a:lnTo>
                  <a:pt x="229" y="32"/>
                </a:lnTo>
                <a:lnTo>
                  <a:pt x="229" y="32"/>
                </a:lnTo>
                <a:lnTo>
                  <a:pt x="229" y="32"/>
                </a:lnTo>
                <a:lnTo>
                  <a:pt x="227" y="32"/>
                </a:lnTo>
                <a:lnTo>
                  <a:pt x="227" y="32"/>
                </a:lnTo>
                <a:lnTo>
                  <a:pt x="227" y="32"/>
                </a:lnTo>
                <a:lnTo>
                  <a:pt x="227" y="32"/>
                </a:lnTo>
                <a:lnTo>
                  <a:pt x="226" y="30"/>
                </a:lnTo>
                <a:lnTo>
                  <a:pt x="226" y="30"/>
                </a:lnTo>
                <a:lnTo>
                  <a:pt x="226" y="30"/>
                </a:lnTo>
                <a:lnTo>
                  <a:pt x="226" y="30"/>
                </a:lnTo>
                <a:lnTo>
                  <a:pt x="213" y="30"/>
                </a:lnTo>
                <a:lnTo>
                  <a:pt x="213" y="30"/>
                </a:lnTo>
                <a:lnTo>
                  <a:pt x="210" y="30"/>
                </a:lnTo>
                <a:lnTo>
                  <a:pt x="210" y="30"/>
                </a:lnTo>
                <a:lnTo>
                  <a:pt x="201" y="33"/>
                </a:lnTo>
                <a:lnTo>
                  <a:pt x="201" y="33"/>
                </a:lnTo>
                <a:lnTo>
                  <a:pt x="188" y="43"/>
                </a:lnTo>
                <a:lnTo>
                  <a:pt x="175" y="52"/>
                </a:lnTo>
                <a:lnTo>
                  <a:pt x="175" y="52"/>
                </a:lnTo>
                <a:lnTo>
                  <a:pt x="166" y="65"/>
                </a:lnTo>
                <a:lnTo>
                  <a:pt x="166" y="65"/>
                </a:lnTo>
                <a:lnTo>
                  <a:pt x="148" y="88"/>
                </a:lnTo>
                <a:lnTo>
                  <a:pt x="148" y="88"/>
                </a:lnTo>
                <a:lnTo>
                  <a:pt x="141" y="103"/>
                </a:lnTo>
                <a:lnTo>
                  <a:pt x="141" y="103"/>
                </a:lnTo>
                <a:lnTo>
                  <a:pt x="134" y="112"/>
                </a:lnTo>
                <a:lnTo>
                  <a:pt x="134" y="112"/>
                </a:lnTo>
                <a:lnTo>
                  <a:pt x="122" y="131"/>
                </a:lnTo>
                <a:lnTo>
                  <a:pt x="122" y="131"/>
                </a:lnTo>
                <a:lnTo>
                  <a:pt x="112" y="147"/>
                </a:lnTo>
                <a:lnTo>
                  <a:pt x="112" y="147"/>
                </a:lnTo>
                <a:lnTo>
                  <a:pt x="98" y="175"/>
                </a:lnTo>
                <a:lnTo>
                  <a:pt x="98" y="175"/>
                </a:lnTo>
                <a:lnTo>
                  <a:pt x="89" y="196"/>
                </a:lnTo>
                <a:lnTo>
                  <a:pt x="89" y="196"/>
                </a:lnTo>
                <a:lnTo>
                  <a:pt x="79" y="219"/>
                </a:lnTo>
                <a:lnTo>
                  <a:pt x="79" y="219"/>
                </a:lnTo>
                <a:lnTo>
                  <a:pt x="79" y="219"/>
                </a:lnTo>
                <a:lnTo>
                  <a:pt x="79" y="219"/>
                </a:lnTo>
                <a:lnTo>
                  <a:pt x="76" y="221"/>
                </a:lnTo>
                <a:lnTo>
                  <a:pt x="74" y="221"/>
                </a:lnTo>
                <a:lnTo>
                  <a:pt x="74" y="221"/>
                </a:lnTo>
                <a:lnTo>
                  <a:pt x="73" y="219"/>
                </a:lnTo>
                <a:lnTo>
                  <a:pt x="74" y="216"/>
                </a:lnTo>
                <a:lnTo>
                  <a:pt x="74" y="216"/>
                </a:lnTo>
                <a:lnTo>
                  <a:pt x="81" y="207"/>
                </a:lnTo>
                <a:lnTo>
                  <a:pt x="81" y="207"/>
                </a:lnTo>
                <a:lnTo>
                  <a:pt x="89" y="191"/>
                </a:lnTo>
                <a:lnTo>
                  <a:pt x="89" y="191"/>
                </a:lnTo>
                <a:lnTo>
                  <a:pt x="93" y="181"/>
                </a:lnTo>
                <a:lnTo>
                  <a:pt x="93" y="181"/>
                </a:lnTo>
                <a:lnTo>
                  <a:pt x="104" y="156"/>
                </a:lnTo>
                <a:lnTo>
                  <a:pt x="104" y="156"/>
                </a:lnTo>
                <a:lnTo>
                  <a:pt x="115" y="137"/>
                </a:lnTo>
                <a:lnTo>
                  <a:pt x="115" y="137"/>
                </a:lnTo>
                <a:lnTo>
                  <a:pt x="123" y="123"/>
                </a:lnTo>
                <a:lnTo>
                  <a:pt x="123" y="123"/>
                </a:lnTo>
                <a:lnTo>
                  <a:pt x="134" y="107"/>
                </a:lnTo>
                <a:lnTo>
                  <a:pt x="134" y="107"/>
                </a:lnTo>
                <a:lnTo>
                  <a:pt x="147" y="88"/>
                </a:lnTo>
                <a:lnTo>
                  <a:pt x="147" y="88"/>
                </a:lnTo>
                <a:lnTo>
                  <a:pt x="158" y="73"/>
                </a:lnTo>
                <a:lnTo>
                  <a:pt x="158" y="73"/>
                </a:lnTo>
                <a:lnTo>
                  <a:pt x="172" y="54"/>
                </a:lnTo>
                <a:lnTo>
                  <a:pt x="172" y="54"/>
                </a:lnTo>
                <a:lnTo>
                  <a:pt x="177" y="47"/>
                </a:lnTo>
                <a:lnTo>
                  <a:pt x="183" y="41"/>
                </a:lnTo>
                <a:lnTo>
                  <a:pt x="183" y="41"/>
                </a:lnTo>
                <a:lnTo>
                  <a:pt x="194" y="35"/>
                </a:lnTo>
                <a:lnTo>
                  <a:pt x="205" y="28"/>
                </a:lnTo>
                <a:lnTo>
                  <a:pt x="205" y="28"/>
                </a:lnTo>
                <a:lnTo>
                  <a:pt x="213" y="27"/>
                </a:lnTo>
                <a:lnTo>
                  <a:pt x="213" y="27"/>
                </a:lnTo>
                <a:lnTo>
                  <a:pt x="223" y="27"/>
                </a:lnTo>
                <a:lnTo>
                  <a:pt x="223" y="27"/>
                </a:lnTo>
                <a:lnTo>
                  <a:pt x="227" y="27"/>
                </a:lnTo>
                <a:lnTo>
                  <a:pt x="227" y="27"/>
                </a:lnTo>
                <a:lnTo>
                  <a:pt x="231" y="27"/>
                </a:lnTo>
                <a:lnTo>
                  <a:pt x="231" y="30"/>
                </a:lnTo>
                <a:lnTo>
                  <a:pt x="231" y="30"/>
                </a:lnTo>
                <a:lnTo>
                  <a:pt x="231" y="30"/>
                </a:lnTo>
                <a:lnTo>
                  <a:pt x="231" y="30"/>
                </a:lnTo>
                <a:lnTo>
                  <a:pt x="231" y="30"/>
                </a:lnTo>
                <a:lnTo>
                  <a:pt x="231" y="30"/>
                </a:lnTo>
                <a:lnTo>
                  <a:pt x="232" y="32"/>
                </a:lnTo>
                <a:lnTo>
                  <a:pt x="232" y="32"/>
                </a:lnTo>
                <a:lnTo>
                  <a:pt x="235" y="33"/>
                </a:lnTo>
                <a:lnTo>
                  <a:pt x="235" y="33"/>
                </a:lnTo>
                <a:lnTo>
                  <a:pt x="237" y="32"/>
                </a:lnTo>
                <a:lnTo>
                  <a:pt x="238" y="33"/>
                </a:lnTo>
                <a:lnTo>
                  <a:pt x="238" y="33"/>
                </a:lnTo>
                <a:lnTo>
                  <a:pt x="238" y="35"/>
                </a:lnTo>
                <a:lnTo>
                  <a:pt x="238" y="36"/>
                </a:lnTo>
                <a:lnTo>
                  <a:pt x="238" y="36"/>
                </a:lnTo>
                <a:lnTo>
                  <a:pt x="238" y="38"/>
                </a:lnTo>
                <a:lnTo>
                  <a:pt x="237" y="36"/>
                </a:lnTo>
                <a:lnTo>
                  <a:pt x="237" y="36"/>
                </a:lnTo>
                <a:lnTo>
                  <a:pt x="237" y="46"/>
                </a:lnTo>
                <a:lnTo>
                  <a:pt x="237" y="46"/>
                </a:lnTo>
                <a:lnTo>
                  <a:pt x="237" y="47"/>
                </a:lnTo>
                <a:lnTo>
                  <a:pt x="237" y="47"/>
                </a:lnTo>
                <a:lnTo>
                  <a:pt x="238" y="52"/>
                </a:lnTo>
                <a:lnTo>
                  <a:pt x="238" y="52"/>
                </a:lnTo>
                <a:lnTo>
                  <a:pt x="237" y="54"/>
                </a:lnTo>
                <a:lnTo>
                  <a:pt x="237" y="54"/>
                </a:lnTo>
                <a:lnTo>
                  <a:pt x="235" y="54"/>
                </a:lnTo>
                <a:lnTo>
                  <a:pt x="235" y="54"/>
                </a:lnTo>
                <a:lnTo>
                  <a:pt x="234" y="54"/>
                </a:lnTo>
                <a:lnTo>
                  <a:pt x="234" y="54"/>
                </a:lnTo>
                <a:lnTo>
                  <a:pt x="232" y="57"/>
                </a:lnTo>
                <a:lnTo>
                  <a:pt x="232" y="57"/>
                </a:lnTo>
                <a:lnTo>
                  <a:pt x="234" y="60"/>
                </a:lnTo>
                <a:lnTo>
                  <a:pt x="234" y="60"/>
                </a:lnTo>
                <a:lnTo>
                  <a:pt x="234" y="62"/>
                </a:lnTo>
                <a:lnTo>
                  <a:pt x="234" y="62"/>
                </a:lnTo>
                <a:lnTo>
                  <a:pt x="232" y="62"/>
                </a:lnTo>
                <a:lnTo>
                  <a:pt x="232" y="62"/>
                </a:lnTo>
                <a:lnTo>
                  <a:pt x="231" y="62"/>
                </a:lnTo>
                <a:lnTo>
                  <a:pt x="227" y="62"/>
                </a:lnTo>
                <a:lnTo>
                  <a:pt x="227" y="62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31" y="69"/>
                </a:lnTo>
                <a:lnTo>
                  <a:pt x="231" y="69"/>
                </a:lnTo>
                <a:lnTo>
                  <a:pt x="237" y="73"/>
                </a:lnTo>
                <a:lnTo>
                  <a:pt x="237" y="73"/>
                </a:lnTo>
                <a:lnTo>
                  <a:pt x="248" y="80"/>
                </a:lnTo>
                <a:lnTo>
                  <a:pt x="248" y="80"/>
                </a:lnTo>
                <a:lnTo>
                  <a:pt x="253" y="84"/>
                </a:lnTo>
                <a:lnTo>
                  <a:pt x="253" y="84"/>
                </a:lnTo>
                <a:lnTo>
                  <a:pt x="253" y="82"/>
                </a:lnTo>
                <a:lnTo>
                  <a:pt x="253" y="82"/>
                </a:lnTo>
                <a:lnTo>
                  <a:pt x="253" y="80"/>
                </a:lnTo>
                <a:lnTo>
                  <a:pt x="254" y="79"/>
                </a:lnTo>
                <a:lnTo>
                  <a:pt x="254" y="79"/>
                </a:lnTo>
                <a:lnTo>
                  <a:pt x="256" y="79"/>
                </a:lnTo>
                <a:lnTo>
                  <a:pt x="257" y="80"/>
                </a:lnTo>
                <a:lnTo>
                  <a:pt x="257" y="80"/>
                </a:lnTo>
                <a:lnTo>
                  <a:pt x="259" y="84"/>
                </a:lnTo>
                <a:lnTo>
                  <a:pt x="259" y="84"/>
                </a:lnTo>
                <a:lnTo>
                  <a:pt x="259" y="87"/>
                </a:lnTo>
                <a:lnTo>
                  <a:pt x="261" y="88"/>
                </a:lnTo>
                <a:lnTo>
                  <a:pt x="261" y="88"/>
                </a:lnTo>
                <a:lnTo>
                  <a:pt x="261" y="88"/>
                </a:lnTo>
                <a:lnTo>
                  <a:pt x="261" y="88"/>
                </a:lnTo>
                <a:lnTo>
                  <a:pt x="262" y="90"/>
                </a:lnTo>
                <a:lnTo>
                  <a:pt x="262" y="90"/>
                </a:lnTo>
                <a:lnTo>
                  <a:pt x="262" y="90"/>
                </a:lnTo>
                <a:lnTo>
                  <a:pt x="262" y="90"/>
                </a:lnTo>
                <a:lnTo>
                  <a:pt x="264" y="93"/>
                </a:lnTo>
                <a:lnTo>
                  <a:pt x="264" y="93"/>
                </a:lnTo>
                <a:lnTo>
                  <a:pt x="265" y="90"/>
                </a:lnTo>
                <a:lnTo>
                  <a:pt x="265" y="90"/>
                </a:lnTo>
                <a:lnTo>
                  <a:pt x="265" y="88"/>
                </a:lnTo>
                <a:lnTo>
                  <a:pt x="265" y="85"/>
                </a:lnTo>
                <a:lnTo>
                  <a:pt x="265" y="85"/>
                </a:lnTo>
                <a:lnTo>
                  <a:pt x="265" y="84"/>
                </a:lnTo>
                <a:lnTo>
                  <a:pt x="265" y="84"/>
                </a:lnTo>
                <a:lnTo>
                  <a:pt x="264" y="79"/>
                </a:lnTo>
                <a:lnTo>
                  <a:pt x="264" y="79"/>
                </a:lnTo>
                <a:lnTo>
                  <a:pt x="262" y="74"/>
                </a:lnTo>
                <a:lnTo>
                  <a:pt x="262" y="74"/>
                </a:lnTo>
                <a:lnTo>
                  <a:pt x="262" y="74"/>
                </a:lnTo>
                <a:lnTo>
                  <a:pt x="262" y="74"/>
                </a:lnTo>
                <a:lnTo>
                  <a:pt x="262" y="73"/>
                </a:lnTo>
                <a:lnTo>
                  <a:pt x="264" y="73"/>
                </a:lnTo>
                <a:lnTo>
                  <a:pt x="264" y="73"/>
                </a:lnTo>
                <a:lnTo>
                  <a:pt x="265" y="73"/>
                </a:lnTo>
                <a:lnTo>
                  <a:pt x="265" y="74"/>
                </a:lnTo>
                <a:lnTo>
                  <a:pt x="265" y="74"/>
                </a:lnTo>
                <a:lnTo>
                  <a:pt x="265" y="77"/>
                </a:lnTo>
                <a:lnTo>
                  <a:pt x="265" y="77"/>
                </a:lnTo>
                <a:lnTo>
                  <a:pt x="267" y="79"/>
                </a:lnTo>
                <a:lnTo>
                  <a:pt x="267" y="79"/>
                </a:lnTo>
                <a:lnTo>
                  <a:pt x="268" y="80"/>
                </a:lnTo>
                <a:lnTo>
                  <a:pt x="268" y="80"/>
                </a:lnTo>
                <a:lnTo>
                  <a:pt x="268" y="82"/>
                </a:lnTo>
                <a:lnTo>
                  <a:pt x="268" y="82"/>
                </a:lnTo>
                <a:lnTo>
                  <a:pt x="270" y="79"/>
                </a:lnTo>
                <a:lnTo>
                  <a:pt x="270" y="79"/>
                </a:lnTo>
                <a:lnTo>
                  <a:pt x="272" y="73"/>
                </a:lnTo>
                <a:lnTo>
                  <a:pt x="272" y="73"/>
                </a:lnTo>
                <a:lnTo>
                  <a:pt x="272" y="71"/>
                </a:lnTo>
                <a:lnTo>
                  <a:pt x="272" y="71"/>
                </a:lnTo>
                <a:lnTo>
                  <a:pt x="268" y="65"/>
                </a:lnTo>
                <a:lnTo>
                  <a:pt x="268" y="65"/>
                </a:lnTo>
                <a:lnTo>
                  <a:pt x="262" y="57"/>
                </a:lnTo>
                <a:lnTo>
                  <a:pt x="262" y="57"/>
                </a:lnTo>
                <a:lnTo>
                  <a:pt x="251" y="43"/>
                </a:lnTo>
                <a:lnTo>
                  <a:pt x="251" y="43"/>
                </a:lnTo>
                <a:lnTo>
                  <a:pt x="248" y="41"/>
                </a:lnTo>
                <a:lnTo>
                  <a:pt x="248" y="41"/>
                </a:lnTo>
                <a:lnTo>
                  <a:pt x="246" y="39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38" y="32"/>
                </a:lnTo>
                <a:lnTo>
                  <a:pt x="238" y="32"/>
                </a:lnTo>
                <a:lnTo>
                  <a:pt x="237" y="32"/>
                </a:lnTo>
                <a:lnTo>
                  <a:pt x="237" y="32"/>
                </a:lnTo>
                <a:lnTo>
                  <a:pt x="237" y="30"/>
                </a:lnTo>
                <a:lnTo>
                  <a:pt x="237" y="30"/>
                </a:lnTo>
                <a:lnTo>
                  <a:pt x="234" y="30"/>
                </a:lnTo>
                <a:lnTo>
                  <a:pt x="234" y="30"/>
                </a:lnTo>
                <a:lnTo>
                  <a:pt x="232" y="28"/>
                </a:lnTo>
                <a:lnTo>
                  <a:pt x="232" y="28"/>
                </a:lnTo>
                <a:lnTo>
                  <a:pt x="232" y="27"/>
                </a:lnTo>
                <a:lnTo>
                  <a:pt x="234" y="25"/>
                </a:lnTo>
                <a:lnTo>
                  <a:pt x="234" y="25"/>
                </a:lnTo>
                <a:lnTo>
                  <a:pt x="235" y="25"/>
                </a:lnTo>
                <a:lnTo>
                  <a:pt x="235" y="25"/>
                </a:lnTo>
                <a:lnTo>
                  <a:pt x="240" y="30"/>
                </a:lnTo>
                <a:lnTo>
                  <a:pt x="240" y="30"/>
                </a:lnTo>
                <a:lnTo>
                  <a:pt x="246" y="35"/>
                </a:lnTo>
                <a:lnTo>
                  <a:pt x="246" y="35"/>
                </a:lnTo>
                <a:lnTo>
                  <a:pt x="253" y="38"/>
                </a:lnTo>
                <a:lnTo>
                  <a:pt x="253" y="38"/>
                </a:lnTo>
                <a:lnTo>
                  <a:pt x="257" y="39"/>
                </a:lnTo>
                <a:lnTo>
                  <a:pt x="257" y="39"/>
                </a:lnTo>
                <a:lnTo>
                  <a:pt x="259" y="43"/>
                </a:lnTo>
                <a:lnTo>
                  <a:pt x="257" y="44"/>
                </a:lnTo>
                <a:lnTo>
                  <a:pt x="257" y="44"/>
                </a:lnTo>
                <a:lnTo>
                  <a:pt x="256" y="44"/>
                </a:lnTo>
                <a:lnTo>
                  <a:pt x="256" y="44"/>
                </a:lnTo>
                <a:lnTo>
                  <a:pt x="264" y="55"/>
                </a:lnTo>
                <a:lnTo>
                  <a:pt x="264" y="55"/>
                </a:lnTo>
                <a:lnTo>
                  <a:pt x="272" y="66"/>
                </a:lnTo>
                <a:lnTo>
                  <a:pt x="272" y="66"/>
                </a:lnTo>
                <a:lnTo>
                  <a:pt x="272" y="65"/>
                </a:lnTo>
                <a:lnTo>
                  <a:pt x="272" y="65"/>
                </a:lnTo>
                <a:lnTo>
                  <a:pt x="272" y="55"/>
                </a:lnTo>
                <a:lnTo>
                  <a:pt x="272" y="55"/>
                </a:lnTo>
                <a:lnTo>
                  <a:pt x="270" y="52"/>
                </a:lnTo>
                <a:lnTo>
                  <a:pt x="268" y="49"/>
                </a:lnTo>
                <a:lnTo>
                  <a:pt x="268" y="49"/>
                </a:lnTo>
                <a:lnTo>
                  <a:pt x="259" y="35"/>
                </a:lnTo>
                <a:lnTo>
                  <a:pt x="259" y="35"/>
                </a:lnTo>
                <a:lnTo>
                  <a:pt x="254" y="30"/>
                </a:lnTo>
                <a:lnTo>
                  <a:pt x="254" y="30"/>
                </a:lnTo>
                <a:lnTo>
                  <a:pt x="254" y="28"/>
                </a:lnTo>
                <a:lnTo>
                  <a:pt x="254" y="28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48" y="17"/>
                </a:lnTo>
                <a:lnTo>
                  <a:pt x="248" y="17"/>
                </a:lnTo>
                <a:lnTo>
                  <a:pt x="245" y="16"/>
                </a:lnTo>
                <a:lnTo>
                  <a:pt x="242" y="16"/>
                </a:lnTo>
                <a:lnTo>
                  <a:pt x="242" y="16"/>
                </a:lnTo>
                <a:lnTo>
                  <a:pt x="232" y="16"/>
                </a:lnTo>
                <a:lnTo>
                  <a:pt x="232" y="16"/>
                </a:lnTo>
                <a:lnTo>
                  <a:pt x="231" y="16"/>
                </a:lnTo>
                <a:lnTo>
                  <a:pt x="229" y="17"/>
                </a:lnTo>
                <a:lnTo>
                  <a:pt x="229" y="17"/>
                </a:lnTo>
                <a:lnTo>
                  <a:pt x="227" y="17"/>
                </a:lnTo>
                <a:lnTo>
                  <a:pt x="227" y="17"/>
                </a:lnTo>
                <a:lnTo>
                  <a:pt x="226" y="17"/>
                </a:lnTo>
                <a:lnTo>
                  <a:pt x="226" y="17"/>
                </a:lnTo>
                <a:lnTo>
                  <a:pt x="226" y="16"/>
                </a:lnTo>
                <a:lnTo>
                  <a:pt x="226" y="16"/>
                </a:lnTo>
                <a:lnTo>
                  <a:pt x="221" y="14"/>
                </a:lnTo>
                <a:lnTo>
                  <a:pt x="221" y="14"/>
                </a:lnTo>
                <a:lnTo>
                  <a:pt x="221" y="17"/>
                </a:lnTo>
                <a:lnTo>
                  <a:pt x="218" y="17"/>
                </a:lnTo>
                <a:lnTo>
                  <a:pt x="218" y="17"/>
                </a:lnTo>
                <a:lnTo>
                  <a:pt x="218" y="16"/>
                </a:lnTo>
                <a:lnTo>
                  <a:pt x="216" y="16"/>
                </a:lnTo>
                <a:lnTo>
                  <a:pt x="216" y="16"/>
                </a:lnTo>
                <a:lnTo>
                  <a:pt x="210" y="16"/>
                </a:lnTo>
                <a:lnTo>
                  <a:pt x="210" y="16"/>
                </a:lnTo>
                <a:lnTo>
                  <a:pt x="202" y="14"/>
                </a:lnTo>
                <a:lnTo>
                  <a:pt x="194" y="17"/>
                </a:lnTo>
                <a:lnTo>
                  <a:pt x="194" y="17"/>
                </a:lnTo>
                <a:lnTo>
                  <a:pt x="190" y="17"/>
                </a:lnTo>
                <a:lnTo>
                  <a:pt x="188" y="21"/>
                </a:lnTo>
                <a:lnTo>
                  <a:pt x="188" y="21"/>
                </a:lnTo>
                <a:lnTo>
                  <a:pt x="180" y="27"/>
                </a:lnTo>
                <a:lnTo>
                  <a:pt x="180" y="27"/>
                </a:lnTo>
                <a:lnTo>
                  <a:pt x="174" y="35"/>
                </a:lnTo>
                <a:lnTo>
                  <a:pt x="174" y="35"/>
                </a:lnTo>
                <a:lnTo>
                  <a:pt x="172" y="36"/>
                </a:lnTo>
                <a:lnTo>
                  <a:pt x="172" y="36"/>
                </a:lnTo>
                <a:lnTo>
                  <a:pt x="171" y="36"/>
                </a:lnTo>
                <a:lnTo>
                  <a:pt x="171" y="36"/>
                </a:lnTo>
                <a:lnTo>
                  <a:pt x="163" y="46"/>
                </a:lnTo>
                <a:lnTo>
                  <a:pt x="163" y="46"/>
                </a:lnTo>
                <a:lnTo>
                  <a:pt x="150" y="60"/>
                </a:lnTo>
                <a:lnTo>
                  <a:pt x="137" y="77"/>
                </a:lnTo>
                <a:lnTo>
                  <a:pt x="137" y="77"/>
                </a:lnTo>
                <a:lnTo>
                  <a:pt x="115" y="112"/>
                </a:lnTo>
                <a:lnTo>
                  <a:pt x="115" y="112"/>
                </a:lnTo>
                <a:lnTo>
                  <a:pt x="109" y="121"/>
                </a:lnTo>
                <a:lnTo>
                  <a:pt x="109" y="121"/>
                </a:lnTo>
                <a:lnTo>
                  <a:pt x="98" y="144"/>
                </a:lnTo>
                <a:lnTo>
                  <a:pt x="98" y="144"/>
                </a:lnTo>
                <a:lnTo>
                  <a:pt x="92" y="156"/>
                </a:lnTo>
                <a:lnTo>
                  <a:pt x="92" y="156"/>
                </a:lnTo>
                <a:lnTo>
                  <a:pt x="87" y="167"/>
                </a:lnTo>
                <a:lnTo>
                  <a:pt x="87" y="167"/>
                </a:lnTo>
                <a:lnTo>
                  <a:pt x="84" y="172"/>
                </a:lnTo>
                <a:lnTo>
                  <a:pt x="84" y="172"/>
                </a:lnTo>
                <a:lnTo>
                  <a:pt x="79" y="181"/>
                </a:lnTo>
                <a:lnTo>
                  <a:pt x="79" y="181"/>
                </a:lnTo>
                <a:lnTo>
                  <a:pt x="73" y="196"/>
                </a:lnTo>
                <a:lnTo>
                  <a:pt x="73" y="196"/>
                </a:lnTo>
                <a:lnTo>
                  <a:pt x="70" y="199"/>
                </a:lnTo>
                <a:lnTo>
                  <a:pt x="70" y="199"/>
                </a:lnTo>
                <a:lnTo>
                  <a:pt x="68" y="205"/>
                </a:lnTo>
                <a:lnTo>
                  <a:pt x="68" y="205"/>
                </a:lnTo>
                <a:lnTo>
                  <a:pt x="65" y="211"/>
                </a:lnTo>
                <a:lnTo>
                  <a:pt x="65" y="211"/>
                </a:lnTo>
                <a:lnTo>
                  <a:pt x="62" y="218"/>
                </a:lnTo>
                <a:lnTo>
                  <a:pt x="62" y="218"/>
                </a:lnTo>
                <a:lnTo>
                  <a:pt x="60" y="227"/>
                </a:lnTo>
                <a:lnTo>
                  <a:pt x="60" y="237"/>
                </a:lnTo>
                <a:lnTo>
                  <a:pt x="60" y="237"/>
                </a:lnTo>
                <a:lnTo>
                  <a:pt x="60" y="241"/>
                </a:lnTo>
                <a:lnTo>
                  <a:pt x="60" y="241"/>
                </a:lnTo>
                <a:lnTo>
                  <a:pt x="62" y="251"/>
                </a:lnTo>
                <a:lnTo>
                  <a:pt x="62" y="251"/>
                </a:lnTo>
                <a:lnTo>
                  <a:pt x="63" y="263"/>
                </a:lnTo>
                <a:lnTo>
                  <a:pt x="63" y="263"/>
                </a:lnTo>
                <a:lnTo>
                  <a:pt x="65" y="270"/>
                </a:lnTo>
                <a:lnTo>
                  <a:pt x="65" y="270"/>
                </a:lnTo>
                <a:lnTo>
                  <a:pt x="65" y="278"/>
                </a:lnTo>
                <a:lnTo>
                  <a:pt x="65" y="284"/>
                </a:lnTo>
                <a:lnTo>
                  <a:pt x="65" y="284"/>
                </a:lnTo>
                <a:lnTo>
                  <a:pt x="62" y="292"/>
                </a:lnTo>
                <a:lnTo>
                  <a:pt x="62" y="292"/>
                </a:lnTo>
                <a:lnTo>
                  <a:pt x="60" y="297"/>
                </a:lnTo>
                <a:lnTo>
                  <a:pt x="60" y="297"/>
                </a:lnTo>
                <a:lnTo>
                  <a:pt x="59" y="301"/>
                </a:lnTo>
                <a:lnTo>
                  <a:pt x="59" y="301"/>
                </a:lnTo>
                <a:lnTo>
                  <a:pt x="55" y="309"/>
                </a:lnTo>
                <a:lnTo>
                  <a:pt x="55" y="309"/>
                </a:lnTo>
                <a:lnTo>
                  <a:pt x="52" y="319"/>
                </a:lnTo>
                <a:lnTo>
                  <a:pt x="52" y="319"/>
                </a:lnTo>
                <a:lnTo>
                  <a:pt x="49" y="327"/>
                </a:lnTo>
                <a:lnTo>
                  <a:pt x="44" y="334"/>
                </a:lnTo>
                <a:lnTo>
                  <a:pt x="44" y="334"/>
                </a:lnTo>
                <a:lnTo>
                  <a:pt x="40" y="342"/>
                </a:lnTo>
                <a:lnTo>
                  <a:pt x="40" y="342"/>
                </a:lnTo>
                <a:lnTo>
                  <a:pt x="40" y="344"/>
                </a:lnTo>
                <a:lnTo>
                  <a:pt x="40" y="344"/>
                </a:lnTo>
                <a:lnTo>
                  <a:pt x="41" y="344"/>
                </a:lnTo>
                <a:lnTo>
                  <a:pt x="41" y="345"/>
                </a:lnTo>
                <a:lnTo>
                  <a:pt x="41" y="345"/>
                </a:lnTo>
                <a:lnTo>
                  <a:pt x="43" y="350"/>
                </a:lnTo>
                <a:lnTo>
                  <a:pt x="43" y="350"/>
                </a:lnTo>
                <a:lnTo>
                  <a:pt x="46" y="355"/>
                </a:lnTo>
                <a:lnTo>
                  <a:pt x="46" y="355"/>
                </a:lnTo>
                <a:lnTo>
                  <a:pt x="46" y="356"/>
                </a:lnTo>
                <a:lnTo>
                  <a:pt x="46" y="356"/>
                </a:lnTo>
                <a:lnTo>
                  <a:pt x="49" y="355"/>
                </a:lnTo>
                <a:lnTo>
                  <a:pt x="51" y="353"/>
                </a:lnTo>
                <a:lnTo>
                  <a:pt x="51" y="353"/>
                </a:lnTo>
                <a:lnTo>
                  <a:pt x="52" y="350"/>
                </a:lnTo>
                <a:lnTo>
                  <a:pt x="52" y="350"/>
                </a:lnTo>
                <a:lnTo>
                  <a:pt x="52" y="349"/>
                </a:lnTo>
                <a:lnTo>
                  <a:pt x="52" y="349"/>
                </a:lnTo>
                <a:lnTo>
                  <a:pt x="51" y="347"/>
                </a:lnTo>
                <a:lnTo>
                  <a:pt x="51" y="347"/>
                </a:lnTo>
                <a:lnTo>
                  <a:pt x="51" y="345"/>
                </a:lnTo>
                <a:lnTo>
                  <a:pt x="51" y="345"/>
                </a:lnTo>
                <a:lnTo>
                  <a:pt x="52" y="342"/>
                </a:lnTo>
                <a:lnTo>
                  <a:pt x="54" y="342"/>
                </a:lnTo>
                <a:lnTo>
                  <a:pt x="54" y="342"/>
                </a:lnTo>
                <a:lnTo>
                  <a:pt x="55" y="344"/>
                </a:lnTo>
                <a:lnTo>
                  <a:pt x="55" y="344"/>
                </a:lnTo>
                <a:lnTo>
                  <a:pt x="62" y="331"/>
                </a:lnTo>
                <a:lnTo>
                  <a:pt x="62" y="331"/>
                </a:lnTo>
                <a:lnTo>
                  <a:pt x="59" y="328"/>
                </a:lnTo>
                <a:lnTo>
                  <a:pt x="59" y="328"/>
                </a:lnTo>
                <a:lnTo>
                  <a:pt x="59" y="328"/>
                </a:lnTo>
                <a:lnTo>
                  <a:pt x="59" y="328"/>
                </a:lnTo>
                <a:lnTo>
                  <a:pt x="59" y="325"/>
                </a:lnTo>
                <a:lnTo>
                  <a:pt x="62" y="323"/>
                </a:lnTo>
                <a:lnTo>
                  <a:pt x="62" y="323"/>
                </a:lnTo>
                <a:lnTo>
                  <a:pt x="63" y="325"/>
                </a:lnTo>
                <a:lnTo>
                  <a:pt x="63" y="327"/>
                </a:lnTo>
                <a:lnTo>
                  <a:pt x="63" y="327"/>
                </a:lnTo>
                <a:lnTo>
                  <a:pt x="63" y="328"/>
                </a:lnTo>
                <a:lnTo>
                  <a:pt x="63" y="328"/>
                </a:lnTo>
                <a:lnTo>
                  <a:pt x="65" y="328"/>
                </a:lnTo>
                <a:lnTo>
                  <a:pt x="65" y="328"/>
                </a:lnTo>
                <a:lnTo>
                  <a:pt x="70" y="319"/>
                </a:lnTo>
                <a:lnTo>
                  <a:pt x="70" y="319"/>
                </a:lnTo>
                <a:lnTo>
                  <a:pt x="70" y="317"/>
                </a:lnTo>
                <a:lnTo>
                  <a:pt x="70" y="317"/>
                </a:lnTo>
                <a:lnTo>
                  <a:pt x="70" y="315"/>
                </a:lnTo>
                <a:lnTo>
                  <a:pt x="70" y="315"/>
                </a:lnTo>
                <a:lnTo>
                  <a:pt x="68" y="314"/>
                </a:lnTo>
                <a:lnTo>
                  <a:pt x="68" y="314"/>
                </a:lnTo>
                <a:lnTo>
                  <a:pt x="70" y="312"/>
                </a:lnTo>
                <a:lnTo>
                  <a:pt x="70" y="312"/>
                </a:lnTo>
                <a:lnTo>
                  <a:pt x="73" y="312"/>
                </a:lnTo>
                <a:lnTo>
                  <a:pt x="73" y="312"/>
                </a:lnTo>
                <a:lnTo>
                  <a:pt x="73" y="312"/>
                </a:lnTo>
                <a:lnTo>
                  <a:pt x="73" y="312"/>
                </a:lnTo>
                <a:lnTo>
                  <a:pt x="100" y="265"/>
                </a:lnTo>
                <a:lnTo>
                  <a:pt x="100" y="265"/>
                </a:lnTo>
                <a:lnTo>
                  <a:pt x="93" y="262"/>
                </a:lnTo>
                <a:lnTo>
                  <a:pt x="93" y="262"/>
                </a:lnTo>
                <a:lnTo>
                  <a:pt x="89" y="260"/>
                </a:lnTo>
                <a:lnTo>
                  <a:pt x="89" y="260"/>
                </a:lnTo>
                <a:lnTo>
                  <a:pt x="87" y="259"/>
                </a:lnTo>
                <a:lnTo>
                  <a:pt x="87" y="256"/>
                </a:lnTo>
                <a:lnTo>
                  <a:pt x="87" y="256"/>
                </a:lnTo>
                <a:lnTo>
                  <a:pt x="87" y="256"/>
                </a:lnTo>
                <a:lnTo>
                  <a:pt x="87" y="256"/>
                </a:lnTo>
                <a:lnTo>
                  <a:pt x="84" y="254"/>
                </a:lnTo>
                <a:lnTo>
                  <a:pt x="84" y="254"/>
                </a:lnTo>
                <a:lnTo>
                  <a:pt x="78" y="251"/>
                </a:lnTo>
                <a:lnTo>
                  <a:pt x="78" y="251"/>
                </a:lnTo>
                <a:lnTo>
                  <a:pt x="76" y="249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4"/>
                </a:lnTo>
                <a:lnTo>
                  <a:pt x="76" y="244"/>
                </a:lnTo>
                <a:lnTo>
                  <a:pt x="78" y="244"/>
                </a:lnTo>
                <a:lnTo>
                  <a:pt x="78" y="244"/>
                </a:lnTo>
                <a:lnTo>
                  <a:pt x="79" y="246"/>
                </a:lnTo>
                <a:lnTo>
                  <a:pt x="79" y="246"/>
                </a:lnTo>
                <a:lnTo>
                  <a:pt x="81" y="248"/>
                </a:lnTo>
                <a:lnTo>
                  <a:pt x="81" y="248"/>
                </a:lnTo>
                <a:lnTo>
                  <a:pt x="85" y="249"/>
                </a:lnTo>
                <a:lnTo>
                  <a:pt x="85" y="249"/>
                </a:lnTo>
                <a:lnTo>
                  <a:pt x="82" y="246"/>
                </a:lnTo>
                <a:lnTo>
                  <a:pt x="82" y="246"/>
                </a:lnTo>
                <a:lnTo>
                  <a:pt x="78" y="243"/>
                </a:lnTo>
                <a:lnTo>
                  <a:pt x="78" y="243"/>
                </a:lnTo>
                <a:lnTo>
                  <a:pt x="76" y="243"/>
                </a:lnTo>
                <a:lnTo>
                  <a:pt x="76" y="243"/>
                </a:lnTo>
                <a:lnTo>
                  <a:pt x="76" y="241"/>
                </a:lnTo>
                <a:lnTo>
                  <a:pt x="76" y="241"/>
                </a:lnTo>
                <a:lnTo>
                  <a:pt x="78" y="241"/>
                </a:lnTo>
                <a:lnTo>
                  <a:pt x="78" y="241"/>
                </a:lnTo>
                <a:lnTo>
                  <a:pt x="79" y="241"/>
                </a:lnTo>
                <a:lnTo>
                  <a:pt x="79" y="241"/>
                </a:lnTo>
                <a:lnTo>
                  <a:pt x="82" y="243"/>
                </a:lnTo>
                <a:lnTo>
                  <a:pt x="82" y="243"/>
                </a:lnTo>
                <a:lnTo>
                  <a:pt x="92" y="246"/>
                </a:lnTo>
                <a:lnTo>
                  <a:pt x="103" y="252"/>
                </a:lnTo>
                <a:lnTo>
                  <a:pt x="103" y="252"/>
                </a:lnTo>
                <a:lnTo>
                  <a:pt x="106" y="256"/>
                </a:lnTo>
                <a:lnTo>
                  <a:pt x="106" y="256"/>
                </a:lnTo>
                <a:lnTo>
                  <a:pt x="111" y="248"/>
                </a:lnTo>
                <a:lnTo>
                  <a:pt x="111" y="248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7" y="243"/>
                </a:lnTo>
                <a:lnTo>
                  <a:pt x="107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1"/>
                </a:lnTo>
                <a:lnTo>
                  <a:pt x="104" y="240"/>
                </a:lnTo>
                <a:lnTo>
                  <a:pt x="104" y="240"/>
                </a:lnTo>
                <a:lnTo>
                  <a:pt x="104" y="240"/>
                </a:lnTo>
                <a:lnTo>
                  <a:pt x="104" y="240"/>
                </a:lnTo>
                <a:lnTo>
                  <a:pt x="104" y="238"/>
                </a:lnTo>
                <a:lnTo>
                  <a:pt x="104" y="238"/>
                </a:lnTo>
                <a:lnTo>
                  <a:pt x="106" y="237"/>
                </a:lnTo>
                <a:lnTo>
                  <a:pt x="106" y="237"/>
                </a:lnTo>
                <a:lnTo>
                  <a:pt x="109" y="237"/>
                </a:lnTo>
                <a:lnTo>
                  <a:pt x="109" y="237"/>
                </a:lnTo>
                <a:lnTo>
                  <a:pt x="111" y="238"/>
                </a:lnTo>
                <a:lnTo>
                  <a:pt x="111" y="238"/>
                </a:lnTo>
                <a:lnTo>
                  <a:pt x="114" y="238"/>
                </a:lnTo>
                <a:lnTo>
                  <a:pt x="114" y="238"/>
                </a:lnTo>
                <a:lnTo>
                  <a:pt x="115" y="238"/>
                </a:lnTo>
                <a:lnTo>
                  <a:pt x="115" y="238"/>
                </a:lnTo>
                <a:lnTo>
                  <a:pt x="119" y="232"/>
                </a:lnTo>
                <a:lnTo>
                  <a:pt x="119" y="232"/>
                </a:lnTo>
                <a:lnTo>
                  <a:pt x="117" y="232"/>
                </a:lnTo>
                <a:lnTo>
                  <a:pt x="117" y="232"/>
                </a:lnTo>
                <a:lnTo>
                  <a:pt x="114" y="230"/>
                </a:lnTo>
                <a:lnTo>
                  <a:pt x="114" y="230"/>
                </a:lnTo>
                <a:lnTo>
                  <a:pt x="114" y="232"/>
                </a:lnTo>
                <a:lnTo>
                  <a:pt x="112" y="230"/>
                </a:lnTo>
                <a:lnTo>
                  <a:pt x="112" y="230"/>
                </a:lnTo>
                <a:lnTo>
                  <a:pt x="111" y="229"/>
                </a:lnTo>
                <a:lnTo>
                  <a:pt x="111" y="229"/>
                </a:lnTo>
                <a:lnTo>
                  <a:pt x="111" y="229"/>
                </a:lnTo>
                <a:lnTo>
                  <a:pt x="109" y="229"/>
                </a:lnTo>
                <a:lnTo>
                  <a:pt x="109" y="229"/>
                </a:lnTo>
                <a:lnTo>
                  <a:pt x="109" y="226"/>
                </a:lnTo>
                <a:lnTo>
                  <a:pt x="109" y="226"/>
                </a:lnTo>
                <a:lnTo>
                  <a:pt x="112" y="224"/>
                </a:lnTo>
                <a:lnTo>
                  <a:pt x="112" y="224"/>
                </a:lnTo>
                <a:lnTo>
                  <a:pt x="114" y="226"/>
                </a:lnTo>
                <a:lnTo>
                  <a:pt x="114" y="226"/>
                </a:lnTo>
                <a:lnTo>
                  <a:pt x="115" y="226"/>
                </a:lnTo>
                <a:lnTo>
                  <a:pt x="115" y="226"/>
                </a:lnTo>
                <a:lnTo>
                  <a:pt x="115" y="224"/>
                </a:lnTo>
                <a:lnTo>
                  <a:pt x="119" y="224"/>
                </a:lnTo>
                <a:lnTo>
                  <a:pt x="119" y="224"/>
                </a:lnTo>
                <a:lnTo>
                  <a:pt x="120" y="226"/>
                </a:lnTo>
                <a:lnTo>
                  <a:pt x="120" y="226"/>
                </a:lnTo>
                <a:lnTo>
                  <a:pt x="122" y="226"/>
                </a:lnTo>
                <a:lnTo>
                  <a:pt x="122" y="226"/>
                </a:lnTo>
                <a:lnTo>
                  <a:pt x="131" y="207"/>
                </a:lnTo>
                <a:lnTo>
                  <a:pt x="131" y="207"/>
                </a:lnTo>
                <a:lnTo>
                  <a:pt x="128" y="205"/>
                </a:lnTo>
                <a:lnTo>
                  <a:pt x="128" y="205"/>
                </a:lnTo>
                <a:lnTo>
                  <a:pt x="128" y="203"/>
                </a:lnTo>
                <a:lnTo>
                  <a:pt x="130" y="202"/>
                </a:lnTo>
                <a:lnTo>
                  <a:pt x="130" y="202"/>
                </a:lnTo>
                <a:lnTo>
                  <a:pt x="133" y="202"/>
                </a:lnTo>
                <a:lnTo>
                  <a:pt x="134" y="202"/>
                </a:lnTo>
                <a:lnTo>
                  <a:pt x="134" y="202"/>
                </a:lnTo>
                <a:lnTo>
                  <a:pt x="139" y="194"/>
                </a:lnTo>
                <a:lnTo>
                  <a:pt x="139" y="194"/>
                </a:lnTo>
                <a:lnTo>
                  <a:pt x="137" y="192"/>
                </a:lnTo>
                <a:lnTo>
                  <a:pt x="137" y="192"/>
                </a:lnTo>
                <a:lnTo>
                  <a:pt x="136" y="191"/>
                </a:lnTo>
                <a:lnTo>
                  <a:pt x="137" y="189"/>
                </a:lnTo>
                <a:lnTo>
                  <a:pt x="137" y="189"/>
                </a:lnTo>
                <a:lnTo>
                  <a:pt x="139" y="189"/>
                </a:lnTo>
                <a:lnTo>
                  <a:pt x="139" y="189"/>
                </a:lnTo>
                <a:lnTo>
                  <a:pt x="139" y="189"/>
                </a:lnTo>
                <a:lnTo>
                  <a:pt x="139" y="189"/>
                </a:lnTo>
                <a:lnTo>
                  <a:pt x="142" y="188"/>
                </a:lnTo>
                <a:lnTo>
                  <a:pt x="142" y="188"/>
                </a:lnTo>
                <a:lnTo>
                  <a:pt x="142" y="188"/>
                </a:lnTo>
                <a:lnTo>
                  <a:pt x="142" y="188"/>
                </a:lnTo>
                <a:lnTo>
                  <a:pt x="142" y="185"/>
                </a:lnTo>
                <a:lnTo>
                  <a:pt x="142" y="185"/>
                </a:lnTo>
                <a:lnTo>
                  <a:pt x="142" y="185"/>
                </a:lnTo>
                <a:lnTo>
                  <a:pt x="142" y="185"/>
                </a:lnTo>
                <a:lnTo>
                  <a:pt x="134" y="181"/>
                </a:lnTo>
                <a:lnTo>
                  <a:pt x="134" y="181"/>
                </a:lnTo>
                <a:lnTo>
                  <a:pt x="119" y="172"/>
                </a:lnTo>
                <a:lnTo>
                  <a:pt x="119" y="172"/>
                </a:lnTo>
                <a:lnTo>
                  <a:pt x="115" y="170"/>
                </a:lnTo>
                <a:lnTo>
                  <a:pt x="112" y="169"/>
                </a:lnTo>
                <a:lnTo>
                  <a:pt x="112" y="169"/>
                </a:lnTo>
                <a:lnTo>
                  <a:pt x="111" y="169"/>
                </a:lnTo>
                <a:lnTo>
                  <a:pt x="111" y="169"/>
                </a:lnTo>
                <a:lnTo>
                  <a:pt x="109" y="167"/>
                </a:lnTo>
                <a:lnTo>
                  <a:pt x="109" y="166"/>
                </a:lnTo>
                <a:lnTo>
                  <a:pt x="109" y="166"/>
                </a:lnTo>
                <a:lnTo>
                  <a:pt x="112" y="164"/>
                </a:lnTo>
                <a:lnTo>
                  <a:pt x="114" y="164"/>
                </a:lnTo>
                <a:lnTo>
                  <a:pt x="114" y="164"/>
                </a:lnTo>
                <a:lnTo>
                  <a:pt x="115" y="166"/>
                </a:lnTo>
                <a:lnTo>
                  <a:pt x="115" y="166"/>
                </a:lnTo>
                <a:lnTo>
                  <a:pt x="119" y="169"/>
                </a:lnTo>
                <a:lnTo>
                  <a:pt x="119" y="169"/>
                </a:lnTo>
                <a:lnTo>
                  <a:pt x="130" y="175"/>
                </a:lnTo>
                <a:lnTo>
                  <a:pt x="130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75"/>
                </a:lnTo>
                <a:lnTo>
                  <a:pt x="128" y="174"/>
                </a:lnTo>
                <a:lnTo>
                  <a:pt x="128" y="174"/>
                </a:lnTo>
                <a:lnTo>
                  <a:pt x="114" y="164"/>
                </a:lnTo>
                <a:lnTo>
                  <a:pt x="114" y="164"/>
                </a:lnTo>
                <a:lnTo>
                  <a:pt x="114" y="161"/>
                </a:lnTo>
                <a:lnTo>
                  <a:pt x="114" y="161"/>
                </a:lnTo>
                <a:lnTo>
                  <a:pt x="115" y="159"/>
                </a:lnTo>
                <a:lnTo>
                  <a:pt x="115" y="159"/>
                </a:lnTo>
                <a:close/>
                <a:moveTo>
                  <a:pt x="207" y="93"/>
                </a:moveTo>
                <a:lnTo>
                  <a:pt x="207" y="93"/>
                </a:lnTo>
                <a:lnTo>
                  <a:pt x="194" y="115"/>
                </a:lnTo>
                <a:lnTo>
                  <a:pt x="194" y="115"/>
                </a:lnTo>
                <a:lnTo>
                  <a:pt x="197" y="117"/>
                </a:lnTo>
                <a:lnTo>
                  <a:pt x="197" y="117"/>
                </a:lnTo>
                <a:lnTo>
                  <a:pt x="199" y="118"/>
                </a:lnTo>
                <a:lnTo>
                  <a:pt x="199" y="118"/>
                </a:lnTo>
                <a:lnTo>
                  <a:pt x="201" y="118"/>
                </a:lnTo>
                <a:lnTo>
                  <a:pt x="201" y="120"/>
                </a:lnTo>
                <a:lnTo>
                  <a:pt x="201" y="120"/>
                </a:lnTo>
                <a:lnTo>
                  <a:pt x="199" y="121"/>
                </a:lnTo>
                <a:lnTo>
                  <a:pt x="197" y="123"/>
                </a:lnTo>
                <a:lnTo>
                  <a:pt x="197" y="123"/>
                </a:lnTo>
                <a:lnTo>
                  <a:pt x="196" y="123"/>
                </a:lnTo>
                <a:lnTo>
                  <a:pt x="196" y="123"/>
                </a:lnTo>
                <a:lnTo>
                  <a:pt x="196" y="123"/>
                </a:lnTo>
                <a:lnTo>
                  <a:pt x="194" y="123"/>
                </a:lnTo>
                <a:lnTo>
                  <a:pt x="194" y="123"/>
                </a:lnTo>
                <a:lnTo>
                  <a:pt x="191" y="123"/>
                </a:lnTo>
                <a:lnTo>
                  <a:pt x="191" y="123"/>
                </a:lnTo>
                <a:lnTo>
                  <a:pt x="188" y="131"/>
                </a:lnTo>
                <a:lnTo>
                  <a:pt x="188" y="131"/>
                </a:lnTo>
                <a:lnTo>
                  <a:pt x="190" y="133"/>
                </a:lnTo>
                <a:lnTo>
                  <a:pt x="190" y="133"/>
                </a:lnTo>
                <a:lnTo>
                  <a:pt x="191" y="133"/>
                </a:lnTo>
                <a:lnTo>
                  <a:pt x="193" y="134"/>
                </a:lnTo>
                <a:lnTo>
                  <a:pt x="193" y="134"/>
                </a:lnTo>
                <a:lnTo>
                  <a:pt x="193" y="134"/>
                </a:lnTo>
                <a:lnTo>
                  <a:pt x="193" y="134"/>
                </a:lnTo>
                <a:lnTo>
                  <a:pt x="194" y="136"/>
                </a:lnTo>
                <a:lnTo>
                  <a:pt x="193" y="137"/>
                </a:lnTo>
                <a:lnTo>
                  <a:pt x="193" y="137"/>
                </a:lnTo>
                <a:lnTo>
                  <a:pt x="193" y="139"/>
                </a:lnTo>
                <a:lnTo>
                  <a:pt x="193" y="139"/>
                </a:lnTo>
                <a:lnTo>
                  <a:pt x="191" y="137"/>
                </a:lnTo>
                <a:lnTo>
                  <a:pt x="191" y="137"/>
                </a:lnTo>
                <a:lnTo>
                  <a:pt x="190" y="137"/>
                </a:lnTo>
                <a:lnTo>
                  <a:pt x="190" y="137"/>
                </a:lnTo>
                <a:lnTo>
                  <a:pt x="185" y="136"/>
                </a:lnTo>
                <a:lnTo>
                  <a:pt x="185" y="136"/>
                </a:lnTo>
                <a:lnTo>
                  <a:pt x="183" y="140"/>
                </a:lnTo>
                <a:lnTo>
                  <a:pt x="183" y="140"/>
                </a:lnTo>
                <a:lnTo>
                  <a:pt x="194" y="145"/>
                </a:lnTo>
                <a:lnTo>
                  <a:pt x="204" y="151"/>
                </a:lnTo>
                <a:lnTo>
                  <a:pt x="204" y="151"/>
                </a:lnTo>
                <a:lnTo>
                  <a:pt x="205" y="150"/>
                </a:lnTo>
                <a:lnTo>
                  <a:pt x="205" y="150"/>
                </a:lnTo>
                <a:lnTo>
                  <a:pt x="205" y="148"/>
                </a:lnTo>
                <a:lnTo>
                  <a:pt x="207" y="147"/>
                </a:lnTo>
                <a:lnTo>
                  <a:pt x="207" y="147"/>
                </a:lnTo>
                <a:lnTo>
                  <a:pt x="208" y="148"/>
                </a:lnTo>
                <a:lnTo>
                  <a:pt x="210" y="148"/>
                </a:lnTo>
                <a:lnTo>
                  <a:pt x="210" y="148"/>
                </a:lnTo>
                <a:lnTo>
                  <a:pt x="212" y="155"/>
                </a:lnTo>
                <a:lnTo>
                  <a:pt x="212" y="155"/>
                </a:lnTo>
                <a:lnTo>
                  <a:pt x="216" y="162"/>
                </a:lnTo>
                <a:lnTo>
                  <a:pt x="216" y="162"/>
                </a:lnTo>
                <a:lnTo>
                  <a:pt x="218" y="164"/>
                </a:lnTo>
                <a:lnTo>
                  <a:pt x="218" y="164"/>
                </a:lnTo>
                <a:lnTo>
                  <a:pt x="219" y="167"/>
                </a:lnTo>
                <a:lnTo>
                  <a:pt x="219" y="167"/>
                </a:lnTo>
                <a:lnTo>
                  <a:pt x="221" y="169"/>
                </a:lnTo>
                <a:lnTo>
                  <a:pt x="221" y="169"/>
                </a:lnTo>
                <a:lnTo>
                  <a:pt x="219" y="170"/>
                </a:lnTo>
                <a:lnTo>
                  <a:pt x="219" y="170"/>
                </a:lnTo>
                <a:lnTo>
                  <a:pt x="221" y="172"/>
                </a:lnTo>
                <a:lnTo>
                  <a:pt x="221" y="172"/>
                </a:lnTo>
                <a:lnTo>
                  <a:pt x="223" y="170"/>
                </a:lnTo>
                <a:lnTo>
                  <a:pt x="223" y="170"/>
                </a:lnTo>
                <a:lnTo>
                  <a:pt x="226" y="162"/>
                </a:lnTo>
                <a:lnTo>
                  <a:pt x="226" y="162"/>
                </a:lnTo>
                <a:lnTo>
                  <a:pt x="226" y="162"/>
                </a:lnTo>
                <a:lnTo>
                  <a:pt x="226" y="162"/>
                </a:lnTo>
                <a:lnTo>
                  <a:pt x="223" y="156"/>
                </a:lnTo>
                <a:lnTo>
                  <a:pt x="223" y="156"/>
                </a:lnTo>
                <a:lnTo>
                  <a:pt x="221" y="155"/>
                </a:lnTo>
                <a:lnTo>
                  <a:pt x="221" y="155"/>
                </a:lnTo>
                <a:lnTo>
                  <a:pt x="223" y="153"/>
                </a:lnTo>
                <a:lnTo>
                  <a:pt x="224" y="153"/>
                </a:lnTo>
                <a:lnTo>
                  <a:pt x="224" y="153"/>
                </a:lnTo>
                <a:lnTo>
                  <a:pt x="226" y="155"/>
                </a:lnTo>
                <a:lnTo>
                  <a:pt x="226" y="155"/>
                </a:lnTo>
                <a:lnTo>
                  <a:pt x="227" y="159"/>
                </a:lnTo>
                <a:lnTo>
                  <a:pt x="227" y="159"/>
                </a:lnTo>
                <a:lnTo>
                  <a:pt x="229" y="159"/>
                </a:lnTo>
                <a:lnTo>
                  <a:pt x="229" y="159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1" y="147"/>
                </a:lnTo>
                <a:lnTo>
                  <a:pt x="231" y="147"/>
                </a:lnTo>
                <a:lnTo>
                  <a:pt x="231" y="145"/>
                </a:lnTo>
                <a:lnTo>
                  <a:pt x="231" y="145"/>
                </a:lnTo>
                <a:lnTo>
                  <a:pt x="231" y="144"/>
                </a:lnTo>
                <a:lnTo>
                  <a:pt x="231" y="144"/>
                </a:lnTo>
                <a:lnTo>
                  <a:pt x="234" y="144"/>
                </a:lnTo>
                <a:lnTo>
                  <a:pt x="234" y="145"/>
                </a:lnTo>
                <a:lnTo>
                  <a:pt x="234" y="145"/>
                </a:lnTo>
                <a:lnTo>
                  <a:pt x="234" y="145"/>
                </a:lnTo>
                <a:lnTo>
                  <a:pt x="234" y="145"/>
                </a:lnTo>
                <a:lnTo>
                  <a:pt x="235" y="145"/>
                </a:lnTo>
                <a:lnTo>
                  <a:pt x="235" y="145"/>
                </a:lnTo>
                <a:lnTo>
                  <a:pt x="237" y="139"/>
                </a:lnTo>
                <a:lnTo>
                  <a:pt x="237" y="139"/>
                </a:lnTo>
                <a:lnTo>
                  <a:pt x="238" y="137"/>
                </a:lnTo>
                <a:lnTo>
                  <a:pt x="237" y="134"/>
                </a:lnTo>
                <a:lnTo>
                  <a:pt x="237" y="134"/>
                </a:lnTo>
                <a:lnTo>
                  <a:pt x="237" y="134"/>
                </a:lnTo>
                <a:lnTo>
                  <a:pt x="237" y="134"/>
                </a:lnTo>
                <a:lnTo>
                  <a:pt x="238" y="133"/>
                </a:lnTo>
                <a:lnTo>
                  <a:pt x="238" y="133"/>
                </a:lnTo>
                <a:lnTo>
                  <a:pt x="237" y="129"/>
                </a:lnTo>
                <a:lnTo>
                  <a:pt x="237" y="129"/>
                </a:lnTo>
                <a:lnTo>
                  <a:pt x="231" y="120"/>
                </a:lnTo>
                <a:lnTo>
                  <a:pt x="231" y="120"/>
                </a:lnTo>
                <a:lnTo>
                  <a:pt x="227" y="112"/>
                </a:lnTo>
                <a:lnTo>
                  <a:pt x="227" y="112"/>
                </a:lnTo>
                <a:lnTo>
                  <a:pt x="226" y="110"/>
                </a:lnTo>
                <a:lnTo>
                  <a:pt x="226" y="110"/>
                </a:lnTo>
                <a:lnTo>
                  <a:pt x="226" y="109"/>
                </a:lnTo>
                <a:lnTo>
                  <a:pt x="226" y="109"/>
                </a:lnTo>
                <a:lnTo>
                  <a:pt x="226" y="109"/>
                </a:lnTo>
                <a:lnTo>
                  <a:pt x="229" y="107"/>
                </a:lnTo>
                <a:lnTo>
                  <a:pt x="231" y="110"/>
                </a:lnTo>
                <a:lnTo>
                  <a:pt x="231" y="110"/>
                </a:lnTo>
                <a:lnTo>
                  <a:pt x="231" y="110"/>
                </a:lnTo>
                <a:lnTo>
                  <a:pt x="231" y="112"/>
                </a:lnTo>
                <a:lnTo>
                  <a:pt x="231" y="112"/>
                </a:lnTo>
                <a:lnTo>
                  <a:pt x="232" y="115"/>
                </a:lnTo>
                <a:lnTo>
                  <a:pt x="232" y="115"/>
                </a:lnTo>
                <a:lnTo>
                  <a:pt x="235" y="121"/>
                </a:lnTo>
                <a:lnTo>
                  <a:pt x="235" y="121"/>
                </a:lnTo>
                <a:lnTo>
                  <a:pt x="243" y="137"/>
                </a:lnTo>
                <a:lnTo>
                  <a:pt x="243" y="137"/>
                </a:lnTo>
                <a:lnTo>
                  <a:pt x="248" y="148"/>
                </a:lnTo>
                <a:lnTo>
                  <a:pt x="248" y="148"/>
                </a:lnTo>
                <a:lnTo>
                  <a:pt x="248" y="150"/>
                </a:lnTo>
                <a:lnTo>
                  <a:pt x="248" y="150"/>
                </a:lnTo>
                <a:lnTo>
                  <a:pt x="249" y="147"/>
                </a:lnTo>
                <a:lnTo>
                  <a:pt x="249" y="147"/>
                </a:lnTo>
                <a:lnTo>
                  <a:pt x="248" y="131"/>
                </a:lnTo>
                <a:lnTo>
                  <a:pt x="248" y="131"/>
                </a:lnTo>
                <a:lnTo>
                  <a:pt x="248" y="126"/>
                </a:lnTo>
                <a:lnTo>
                  <a:pt x="248" y="126"/>
                </a:lnTo>
                <a:lnTo>
                  <a:pt x="246" y="121"/>
                </a:lnTo>
                <a:lnTo>
                  <a:pt x="246" y="121"/>
                </a:lnTo>
                <a:lnTo>
                  <a:pt x="242" y="114"/>
                </a:lnTo>
                <a:lnTo>
                  <a:pt x="242" y="114"/>
                </a:lnTo>
                <a:lnTo>
                  <a:pt x="237" y="104"/>
                </a:lnTo>
                <a:lnTo>
                  <a:pt x="237" y="104"/>
                </a:lnTo>
                <a:lnTo>
                  <a:pt x="232" y="98"/>
                </a:lnTo>
                <a:lnTo>
                  <a:pt x="232" y="98"/>
                </a:lnTo>
                <a:lnTo>
                  <a:pt x="232" y="96"/>
                </a:lnTo>
                <a:lnTo>
                  <a:pt x="232" y="96"/>
                </a:lnTo>
                <a:lnTo>
                  <a:pt x="232" y="95"/>
                </a:lnTo>
                <a:lnTo>
                  <a:pt x="234" y="93"/>
                </a:lnTo>
                <a:lnTo>
                  <a:pt x="234" y="93"/>
                </a:lnTo>
                <a:lnTo>
                  <a:pt x="235" y="93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8" y="99"/>
                </a:lnTo>
                <a:lnTo>
                  <a:pt x="238" y="99"/>
                </a:lnTo>
                <a:lnTo>
                  <a:pt x="240" y="106"/>
                </a:lnTo>
                <a:lnTo>
                  <a:pt x="240" y="106"/>
                </a:lnTo>
                <a:lnTo>
                  <a:pt x="249" y="121"/>
                </a:lnTo>
                <a:lnTo>
                  <a:pt x="249" y="121"/>
                </a:lnTo>
                <a:lnTo>
                  <a:pt x="249" y="123"/>
                </a:lnTo>
                <a:lnTo>
                  <a:pt x="249" y="123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54" y="133"/>
                </a:lnTo>
                <a:lnTo>
                  <a:pt x="254" y="133"/>
                </a:lnTo>
                <a:lnTo>
                  <a:pt x="256" y="134"/>
                </a:lnTo>
                <a:lnTo>
                  <a:pt x="256" y="134"/>
                </a:lnTo>
                <a:lnTo>
                  <a:pt x="256" y="134"/>
                </a:lnTo>
                <a:lnTo>
                  <a:pt x="256" y="134"/>
                </a:lnTo>
                <a:lnTo>
                  <a:pt x="259" y="126"/>
                </a:lnTo>
                <a:lnTo>
                  <a:pt x="259" y="126"/>
                </a:lnTo>
                <a:lnTo>
                  <a:pt x="259" y="125"/>
                </a:lnTo>
                <a:lnTo>
                  <a:pt x="259" y="125"/>
                </a:lnTo>
                <a:lnTo>
                  <a:pt x="259" y="115"/>
                </a:lnTo>
                <a:lnTo>
                  <a:pt x="259" y="115"/>
                </a:lnTo>
                <a:lnTo>
                  <a:pt x="257" y="114"/>
                </a:lnTo>
                <a:lnTo>
                  <a:pt x="257" y="114"/>
                </a:lnTo>
                <a:lnTo>
                  <a:pt x="257" y="115"/>
                </a:lnTo>
                <a:lnTo>
                  <a:pt x="257" y="115"/>
                </a:lnTo>
                <a:lnTo>
                  <a:pt x="256" y="118"/>
                </a:lnTo>
                <a:lnTo>
                  <a:pt x="256" y="118"/>
                </a:lnTo>
                <a:lnTo>
                  <a:pt x="254" y="118"/>
                </a:lnTo>
                <a:lnTo>
                  <a:pt x="253" y="118"/>
                </a:lnTo>
                <a:lnTo>
                  <a:pt x="253" y="118"/>
                </a:lnTo>
                <a:lnTo>
                  <a:pt x="251" y="117"/>
                </a:lnTo>
                <a:lnTo>
                  <a:pt x="251" y="114"/>
                </a:lnTo>
                <a:lnTo>
                  <a:pt x="251" y="114"/>
                </a:lnTo>
                <a:lnTo>
                  <a:pt x="256" y="110"/>
                </a:lnTo>
                <a:lnTo>
                  <a:pt x="256" y="110"/>
                </a:lnTo>
                <a:lnTo>
                  <a:pt x="256" y="107"/>
                </a:lnTo>
                <a:lnTo>
                  <a:pt x="256" y="107"/>
                </a:lnTo>
                <a:lnTo>
                  <a:pt x="245" y="91"/>
                </a:lnTo>
                <a:lnTo>
                  <a:pt x="245" y="91"/>
                </a:lnTo>
                <a:lnTo>
                  <a:pt x="240" y="85"/>
                </a:lnTo>
                <a:lnTo>
                  <a:pt x="240" y="85"/>
                </a:lnTo>
                <a:lnTo>
                  <a:pt x="237" y="84"/>
                </a:lnTo>
                <a:lnTo>
                  <a:pt x="237" y="84"/>
                </a:lnTo>
                <a:lnTo>
                  <a:pt x="229" y="80"/>
                </a:lnTo>
                <a:lnTo>
                  <a:pt x="229" y="80"/>
                </a:lnTo>
                <a:lnTo>
                  <a:pt x="223" y="77"/>
                </a:lnTo>
                <a:lnTo>
                  <a:pt x="223" y="77"/>
                </a:lnTo>
                <a:lnTo>
                  <a:pt x="221" y="76"/>
                </a:lnTo>
                <a:lnTo>
                  <a:pt x="221" y="76"/>
                </a:lnTo>
                <a:lnTo>
                  <a:pt x="219" y="74"/>
                </a:lnTo>
                <a:lnTo>
                  <a:pt x="218" y="74"/>
                </a:lnTo>
                <a:lnTo>
                  <a:pt x="218" y="74"/>
                </a:lnTo>
                <a:lnTo>
                  <a:pt x="216" y="77"/>
                </a:lnTo>
                <a:lnTo>
                  <a:pt x="216" y="77"/>
                </a:lnTo>
                <a:lnTo>
                  <a:pt x="219" y="77"/>
                </a:lnTo>
                <a:lnTo>
                  <a:pt x="219" y="77"/>
                </a:lnTo>
                <a:lnTo>
                  <a:pt x="221" y="79"/>
                </a:lnTo>
                <a:lnTo>
                  <a:pt x="221" y="80"/>
                </a:lnTo>
                <a:lnTo>
                  <a:pt x="221" y="80"/>
                </a:lnTo>
                <a:lnTo>
                  <a:pt x="221" y="82"/>
                </a:lnTo>
                <a:lnTo>
                  <a:pt x="221" y="82"/>
                </a:lnTo>
                <a:lnTo>
                  <a:pt x="219" y="84"/>
                </a:lnTo>
                <a:lnTo>
                  <a:pt x="219" y="84"/>
                </a:lnTo>
                <a:lnTo>
                  <a:pt x="219" y="84"/>
                </a:lnTo>
                <a:lnTo>
                  <a:pt x="216" y="82"/>
                </a:lnTo>
                <a:lnTo>
                  <a:pt x="216" y="82"/>
                </a:lnTo>
                <a:lnTo>
                  <a:pt x="215" y="82"/>
                </a:lnTo>
                <a:lnTo>
                  <a:pt x="215" y="82"/>
                </a:lnTo>
                <a:lnTo>
                  <a:pt x="212" y="85"/>
                </a:lnTo>
                <a:lnTo>
                  <a:pt x="212" y="85"/>
                </a:lnTo>
                <a:lnTo>
                  <a:pt x="212" y="88"/>
                </a:lnTo>
                <a:lnTo>
                  <a:pt x="212" y="88"/>
                </a:lnTo>
                <a:lnTo>
                  <a:pt x="213" y="88"/>
                </a:lnTo>
                <a:lnTo>
                  <a:pt x="213" y="88"/>
                </a:lnTo>
                <a:lnTo>
                  <a:pt x="213" y="90"/>
                </a:lnTo>
                <a:lnTo>
                  <a:pt x="213" y="90"/>
                </a:lnTo>
                <a:lnTo>
                  <a:pt x="213" y="91"/>
                </a:lnTo>
                <a:lnTo>
                  <a:pt x="213" y="91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5"/>
                </a:lnTo>
                <a:lnTo>
                  <a:pt x="210" y="95"/>
                </a:lnTo>
                <a:lnTo>
                  <a:pt x="210" y="95"/>
                </a:lnTo>
                <a:lnTo>
                  <a:pt x="210" y="95"/>
                </a:lnTo>
                <a:lnTo>
                  <a:pt x="210" y="95"/>
                </a:lnTo>
                <a:lnTo>
                  <a:pt x="207" y="93"/>
                </a:lnTo>
                <a:lnTo>
                  <a:pt x="207" y="93"/>
                </a:lnTo>
                <a:close/>
                <a:moveTo>
                  <a:pt x="142" y="265"/>
                </a:moveTo>
                <a:lnTo>
                  <a:pt x="142" y="265"/>
                </a:lnTo>
                <a:lnTo>
                  <a:pt x="141" y="265"/>
                </a:lnTo>
                <a:lnTo>
                  <a:pt x="141" y="265"/>
                </a:lnTo>
                <a:lnTo>
                  <a:pt x="137" y="257"/>
                </a:lnTo>
                <a:lnTo>
                  <a:pt x="137" y="257"/>
                </a:lnTo>
                <a:lnTo>
                  <a:pt x="136" y="256"/>
                </a:lnTo>
                <a:lnTo>
                  <a:pt x="136" y="256"/>
                </a:lnTo>
                <a:lnTo>
                  <a:pt x="133" y="256"/>
                </a:lnTo>
                <a:lnTo>
                  <a:pt x="133" y="256"/>
                </a:lnTo>
                <a:lnTo>
                  <a:pt x="133" y="254"/>
                </a:lnTo>
                <a:lnTo>
                  <a:pt x="133" y="254"/>
                </a:lnTo>
                <a:lnTo>
                  <a:pt x="133" y="252"/>
                </a:lnTo>
                <a:lnTo>
                  <a:pt x="133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6" y="249"/>
                </a:lnTo>
                <a:lnTo>
                  <a:pt x="136" y="249"/>
                </a:lnTo>
                <a:lnTo>
                  <a:pt x="137" y="249"/>
                </a:lnTo>
                <a:lnTo>
                  <a:pt x="139" y="251"/>
                </a:lnTo>
                <a:lnTo>
                  <a:pt x="139" y="251"/>
                </a:lnTo>
                <a:lnTo>
                  <a:pt x="139" y="252"/>
                </a:lnTo>
                <a:lnTo>
                  <a:pt x="139" y="252"/>
                </a:lnTo>
                <a:lnTo>
                  <a:pt x="148" y="252"/>
                </a:lnTo>
                <a:lnTo>
                  <a:pt x="148" y="252"/>
                </a:lnTo>
                <a:lnTo>
                  <a:pt x="150" y="251"/>
                </a:lnTo>
                <a:lnTo>
                  <a:pt x="150" y="251"/>
                </a:lnTo>
                <a:lnTo>
                  <a:pt x="147" y="243"/>
                </a:lnTo>
                <a:lnTo>
                  <a:pt x="147" y="243"/>
                </a:lnTo>
                <a:lnTo>
                  <a:pt x="147" y="241"/>
                </a:lnTo>
                <a:lnTo>
                  <a:pt x="147" y="241"/>
                </a:lnTo>
                <a:lnTo>
                  <a:pt x="142" y="240"/>
                </a:lnTo>
                <a:lnTo>
                  <a:pt x="142" y="240"/>
                </a:lnTo>
                <a:lnTo>
                  <a:pt x="134" y="235"/>
                </a:lnTo>
                <a:lnTo>
                  <a:pt x="134" y="235"/>
                </a:lnTo>
                <a:lnTo>
                  <a:pt x="134" y="235"/>
                </a:lnTo>
                <a:lnTo>
                  <a:pt x="134" y="235"/>
                </a:lnTo>
                <a:lnTo>
                  <a:pt x="134" y="237"/>
                </a:lnTo>
                <a:lnTo>
                  <a:pt x="134" y="237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3" y="238"/>
                </a:lnTo>
                <a:lnTo>
                  <a:pt x="131" y="238"/>
                </a:lnTo>
                <a:lnTo>
                  <a:pt x="131" y="238"/>
                </a:lnTo>
                <a:lnTo>
                  <a:pt x="130" y="238"/>
                </a:lnTo>
                <a:lnTo>
                  <a:pt x="128" y="238"/>
                </a:lnTo>
                <a:lnTo>
                  <a:pt x="128" y="238"/>
                </a:lnTo>
                <a:lnTo>
                  <a:pt x="125" y="246"/>
                </a:lnTo>
                <a:lnTo>
                  <a:pt x="125" y="246"/>
                </a:lnTo>
                <a:lnTo>
                  <a:pt x="126" y="246"/>
                </a:lnTo>
                <a:lnTo>
                  <a:pt x="126" y="246"/>
                </a:lnTo>
                <a:lnTo>
                  <a:pt x="128" y="246"/>
                </a:lnTo>
                <a:lnTo>
                  <a:pt x="128" y="246"/>
                </a:lnTo>
                <a:lnTo>
                  <a:pt x="128" y="249"/>
                </a:lnTo>
                <a:lnTo>
                  <a:pt x="128" y="249"/>
                </a:lnTo>
                <a:lnTo>
                  <a:pt x="126" y="251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3" y="251"/>
                </a:lnTo>
                <a:lnTo>
                  <a:pt x="123" y="251"/>
                </a:lnTo>
                <a:lnTo>
                  <a:pt x="122" y="251"/>
                </a:lnTo>
                <a:lnTo>
                  <a:pt x="122" y="251"/>
                </a:lnTo>
                <a:lnTo>
                  <a:pt x="111" y="273"/>
                </a:lnTo>
                <a:lnTo>
                  <a:pt x="111" y="273"/>
                </a:lnTo>
                <a:lnTo>
                  <a:pt x="111" y="273"/>
                </a:lnTo>
                <a:lnTo>
                  <a:pt x="111" y="273"/>
                </a:lnTo>
                <a:lnTo>
                  <a:pt x="112" y="273"/>
                </a:lnTo>
                <a:lnTo>
                  <a:pt x="112" y="273"/>
                </a:lnTo>
                <a:lnTo>
                  <a:pt x="112" y="274"/>
                </a:lnTo>
                <a:lnTo>
                  <a:pt x="112" y="274"/>
                </a:lnTo>
                <a:lnTo>
                  <a:pt x="112" y="276"/>
                </a:lnTo>
                <a:lnTo>
                  <a:pt x="112" y="276"/>
                </a:lnTo>
                <a:lnTo>
                  <a:pt x="114" y="279"/>
                </a:lnTo>
                <a:lnTo>
                  <a:pt x="114" y="279"/>
                </a:lnTo>
                <a:lnTo>
                  <a:pt x="114" y="281"/>
                </a:lnTo>
                <a:lnTo>
                  <a:pt x="114" y="281"/>
                </a:lnTo>
                <a:lnTo>
                  <a:pt x="117" y="281"/>
                </a:lnTo>
                <a:lnTo>
                  <a:pt x="117" y="281"/>
                </a:lnTo>
                <a:lnTo>
                  <a:pt x="117" y="282"/>
                </a:lnTo>
                <a:lnTo>
                  <a:pt x="117" y="282"/>
                </a:lnTo>
                <a:lnTo>
                  <a:pt x="119" y="284"/>
                </a:lnTo>
                <a:lnTo>
                  <a:pt x="119" y="284"/>
                </a:lnTo>
                <a:lnTo>
                  <a:pt x="119" y="286"/>
                </a:lnTo>
                <a:lnTo>
                  <a:pt x="119" y="286"/>
                </a:lnTo>
                <a:lnTo>
                  <a:pt x="122" y="287"/>
                </a:lnTo>
                <a:lnTo>
                  <a:pt x="126" y="289"/>
                </a:lnTo>
                <a:lnTo>
                  <a:pt x="126" y="289"/>
                </a:lnTo>
                <a:lnTo>
                  <a:pt x="128" y="289"/>
                </a:lnTo>
                <a:lnTo>
                  <a:pt x="128" y="289"/>
                </a:lnTo>
                <a:lnTo>
                  <a:pt x="126" y="286"/>
                </a:lnTo>
                <a:lnTo>
                  <a:pt x="126" y="286"/>
                </a:lnTo>
                <a:lnTo>
                  <a:pt x="125" y="286"/>
                </a:lnTo>
                <a:lnTo>
                  <a:pt x="125" y="286"/>
                </a:lnTo>
                <a:lnTo>
                  <a:pt x="123" y="286"/>
                </a:lnTo>
                <a:lnTo>
                  <a:pt x="123" y="286"/>
                </a:lnTo>
                <a:lnTo>
                  <a:pt x="125" y="284"/>
                </a:lnTo>
                <a:lnTo>
                  <a:pt x="125" y="284"/>
                </a:lnTo>
                <a:lnTo>
                  <a:pt x="126" y="284"/>
                </a:lnTo>
                <a:lnTo>
                  <a:pt x="126" y="284"/>
                </a:lnTo>
                <a:lnTo>
                  <a:pt x="123" y="278"/>
                </a:lnTo>
                <a:lnTo>
                  <a:pt x="123" y="278"/>
                </a:lnTo>
                <a:lnTo>
                  <a:pt x="122" y="276"/>
                </a:lnTo>
                <a:lnTo>
                  <a:pt x="122" y="276"/>
                </a:lnTo>
                <a:lnTo>
                  <a:pt x="119" y="274"/>
                </a:lnTo>
                <a:lnTo>
                  <a:pt x="119" y="274"/>
                </a:lnTo>
                <a:lnTo>
                  <a:pt x="119" y="273"/>
                </a:lnTo>
                <a:lnTo>
                  <a:pt x="119" y="273"/>
                </a:lnTo>
                <a:lnTo>
                  <a:pt x="119" y="270"/>
                </a:lnTo>
                <a:lnTo>
                  <a:pt x="119" y="270"/>
                </a:lnTo>
                <a:lnTo>
                  <a:pt x="117" y="265"/>
                </a:lnTo>
                <a:lnTo>
                  <a:pt x="117" y="265"/>
                </a:lnTo>
                <a:lnTo>
                  <a:pt x="117" y="263"/>
                </a:lnTo>
                <a:lnTo>
                  <a:pt x="117" y="263"/>
                </a:lnTo>
                <a:lnTo>
                  <a:pt x="119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7"/>
                </a:lnTo>
                <a:lnTo>
                  <a:pt x="122" y="267"/>
                </a:lnTo>
                <a:lnTo>
                  <a:pt x="122" y="267"/>
                </a:lnTo>
                <a:lnTo>
                  <a:pt x="122" y="267"/>
                </a:lnTo>
                <a:lnTo>
                  <a:pt x="123" y="271"/>
                </a:lnTo>
                <a:lnTo>
                  <a:pt x="123" y="271"/>
                </a:lnTo>
                <a:lnTo>
                  <a:pt x="123" y="271"/>
                </a:lnTo>
                <a:lnTo>
                  <a:pt x="123" y="271"/>
                </a:lnTo>
                <a:lnTo>
                  <a:pt x="123" y="273"/>
                </a:lnTo>
                <a:lnTo>
                  <a:pt x="126" y="274"/>
                </a:lnTo>
                <a:lnTo>
                  <a:pt x="126" y="274"/>
                </a:lnTo>
                <a:lnTo>
                  <a:pt x="131" y="276"/>
                </a:lnTo>
                <a:lnTo>
                  <a:pt x="131" y="276"/>
                </a:lnTo>
                <a:lnTo>
                  <a:pt x="134" y="276"/>
                </a:lnTo>
                <a:lnTo>
                  <a:pt x="134" y="276"/>
                </a:lnTo>
                <a:lnTo>
                  <a:pt x="134" y="276"/>
                </a:lnTo>
                <a:lnTo>
                  <a:pt x="134" y="276"/>
                </a:lnTo>
                <a:lnTo>
                  <a:pt x="133" y="270"/>
                </a:lnTo>
                <a:lnTo>
                  <a:pt x="133" y="270"/>
                </a:lnTo>
                <a:lnTo>
                  <a:pt x="131" y="270"/>
                </a:lnTo>
                <a:lnTo>
                  <a:pt x="131" y="270"/>
                </a:lnTo>
                <a:lnTo>
                  <a:pt x="128" y="268"/>
                </a:lnTo>
                <a:lnTo>
                  <a:pt x="128" y="268"/>
                </a:lnTo>
                <a:lnTo>
                  <a:pt x="128" y="267"/>
                </a:lnTo>
                <a:lnTo>
                  <a:pt x="128" y="267"/>
                </a:lnTo>
                <a:lnTo>
                  <a:pt x="130" y="265"/>
                </a:lnTo>
                <a:lnTo>
                  <a:pt x="130" y="265"/>
                </a:lnTo>
                <a:lnTo>
                  <a:pt x="130" y="265"/>
                </a:lnTo>
                <a:lnTo>
                  <a:pt x="130" y="265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30" y="257"/>
                </a:lnTo>
                <a:lnTo>
                  <a:pt x="130" y="257"/>
                </a:lnTo>
                <a:lnTo>
                  <a:pt x="131" y="257"/>
                </a:lnTo>
                <a:lnTo>
                  <a:pt x="131" y="257"/>
                </a:lnTo>
                <a:lnTo>
                  <a:pt x="133" y="259"/>
                </a:lnTo>
                <a:lnTo>
                  <a:pt x="133" y="260"/>
                </a:lnTo>
                <a:lnTo>
                  <a:pt x="133" y="260"/>
                </a:lnTo>
                <a:lnTo>
                  <a:pt x="133" y="265"/>
                </a:lnTo>
                <a:lnTo>
                  <a:pt x="133" y="265"/>
                </a:lnTo>
                <a:lnTo>
                  <a:pt x="142" y="265"/>
                </a:lnTo>
                <a:lnTo>
                  <a:pt x="142" y="265"/>
                </a:lnTo>
                <a:close/>
                <a:moveTo>
                  <a:pt x="51" y="259"/>
                </a:moveTo>
                <a:lnTo>
                  <a:pt x="51" y="259"/>
                </a:lnTo>
                <a:lnTo>
                  <a:pt x="51" y="259"/>
                </a:lnTo>
                <a:lnTo>
                  <a:pt x="51" y="259"/>
                </a:lnTo>
                <a:lnTo>
                  <a:pt x="51" y="254"/>
                </a:lnTo>
                <a:lnTo>
                  <a:pt x="51" y="254"/>
                </a:lnTo>
                <a:lnTo>
                  <a:pt x="51" y="235"/>
                </a:lnTo>
                <a:lnTo>
                  <a:pt x="51" y="235"/>
                </a:lnTo>
                <a:lnTo>
                  <a:pt x="52" y="222"/>
                </a:lnTo>
                <a:lnTo>
                  <a:pt x="52" y="222"/>
                </a:lnTo>
                <a:lnTo>
                  <a:pt x="54" y="215"/>
                </a:lnTo>
                <a:lnTo>
                  <a:pt x="57" y="207"/>
                </a:lnTo>
                <a:lnTo>
                  <a:pt x="57" y="207"/>
                </a:lnTo>
                <a:lnTo>
                  <a:pt x="63" y="196"/>
                </a:lnTo>
                <a:lnTo>
                  <a:pt x="63" y="196"/>
                </a:lnTo>
                <a:lnTo>
                  <a:pt x="73" y="178"/>
                </a:lnTo>
                <a:lnTo>
                  <a:pt x="73" y="178"/>
                </a:lnTo>
                <a:lnTo>
                  <a:pt x="76" y="172"/>
                </a:lnTo>
                <a:lnTo>
                  <a:pt x="76" y="172"/>
                </a:lnTo>
                <a:lnTo>
                  <a:pt x="85" y="156"/>
                </a:lnTo>
                <a:lnTo>
                  <a:pt x="85" y="156"/>
                </a:lnTo>
                <a:lnTo>
                  <a:pt x="103" y="125"/>
                </a:lnTo>
                <a:lnTo>
                  <a:pt x="103" y="125"/>
                </a:lnTo>
                <a:lnTo>
                  <a:pt x="115" y="104"/>
                </a:lnTo>
                <a:lnTo>
                  <a:pt x="115" y="104"/>
                </a:lnTo>
                <a:lnTo>
                  <a:pt x="131" y="79"/>
                </a:lnTo>
                <a:lnTo>
                  <a:pt x="131" y="79"/>
                </a:lnTo>
                <a:lnTo>
                  <a:pt x="139" y="68"/>
                </a:lnTo>
                <a:lnTo>
                  <a:pt x="139" y="68"/>
                </a:lnTo>
                <a:lnTo>
                  <a:pt x="148" y="55"/>
                </a:lnTo>
                <a:lnTo>
                  <a:pt x="158" y="43"/>
                </a:lnTo>
                <a:lnTo>
                  <a:pt x="158" y="43"/>
                </a:lnTo>
                <a:lnTo>
                  <a:pt x="169" y="30"/>
                </a:lnTo>
                <a:lnTo>
                  <a:pt x="180" y="19"/>
                </a:lnTo>
                <a:lnTo>
                  <a:pt x="180" y="19"/>
                </a:lnTo>
                <a:lnTo>
                  <a:pt x="180" y="17"/>
                </a:lnTo>
                <a:lnTo>
                  <a:pt x="180" y="17"/>
                </a:lnTo>
                <a:lnTo>
                  <a:pt x="178" y="21"/>
                </a:lnTo>
                <a:lnTo>
                  <a:pt x="178" y="21"/>
                </a:lnTo>
                <a:lnTo>
                  <a:pt x="174" y="25"/>
                </a:lnTo>
                <a:lnTo>
                  <a:pt x="174" y="25"/>
                </a:lnTo>
                <a:lnTo>
                  <a:pt x="158" y="39"/>
                </a:lnTo>
                <a:lnTo>
                  <a:pt x="158" y="39"/>
                </a:lnTo>
                <a:lnTo>
                  <a:pt x="141" y="62"/>
                </a:lnTo>
                <a:lnTo>
                  <a:pt x="141" y="62"/>
                </a:lnTo>
                <a:lnTo>
                  <a:pt x="125" y="87"/>
                </a:lnTo>
                <a:lnTo>
                  <a:pt x="125" y="87"/>
                </a:lnTo>
                <a:lnTo>
                  <a:pt x="103" y="121"/>
                </a:lnTo>
                <a:lnTo>
                  <a:pt x="103" y="121"/>
                </a:lnTo>
                <a:lnTo>
                  <a:pt x="90" y="142"/>
                </a:lnTo>
                <a:lnTo>
                  <a:pt x="90" y="142"/>
                </a:lnTo>
                <a:lnTo>
                  <a:pt x="84" y="153"/>
                </a:lnTo>
                <a:lnTo>
                  <a:pt x="84" y="153"/>
                </a:lnTo>
                <a:lnTo>
                  <a:pt x="79" y="162"/>
                </a:lnTo>
                <a:lnTo>
                  <a:pt x="79" y="162"/>
                </a:lnTo>
                <a:lnTo>
                  <a:pt x="74" y="174"/>
                </a:lnTo>
                <a:lnTo>
                  <a:pt x="74" y="174"/>
                </a:lnTo>
                <a:lnTo>
                  <a:pt x="60" y="199"/>
                </a:lnTo>
                <a:lnTo>
                  <a:pt x="60" y="199"/>
                </a:lnTo>
                <a:lnTo>
                  <a:pt x="54" y="213"/>
                </a:lnTo>
                <a:lnTo>
                  <a:pt x="54" y="213"/>
                </a:lnTo>
                <a:lnTo>
                  <a:pt x="51" y="219"/>
                </a:lnTo>
                <a:lnTo>
                  <a:pt x="51" y="219"/>
                </a:lnTo>
                <a:lnTo>
                  <a:pt x="48" y="232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51" y="257"/>
                </a:lnTo>
                <a:lnTo>
                  <a:pt x="51" y="257"/>
                </a:lnTo>
                <a:lnTo>
                  <a:pt x="51" y="259"/>
                </a:lnTo>
                <a:lnTo>
                  <a:pt x="51" y="259"/>
                </a:lnTo>
                <a:close/>
                <a:moveTo>
                  <a:pt x="90" y="153"/>
                </a:moveTo>
                <a:lnTo>
                  <a:pt x="90" y="153"/>
                </a:lnTo>
                <a:lnTo>
                  <a:pt x="89" y="153"/>
                </a:lnTo>
                <a:lnTo>
                  <a:pt x="89" y="153"/>
                </a:lnTo>
                <a:lnTo>
                  <a:pt x="89" y="155"/>
                </a:lnTo>
                <a:lnTo>
                  <a:pt x="89" y="155"/>
                </a:lnTo>
                <a:lnTo>
                  <a:pt x="81" y="169"/>
                </a:lnTo>
                <a:lnTo>
                  <a:pt x="81" y="169"/>
                </a:lnTo>
                <a:lnTo>
                  <a:pt x="73" y="185"/>
                </a:lnTo>
                <a:lnTo>
                  <a:pt x="73" y="185"/>
                </a:lnTo>
                <a:lnTo>
                  <a:pt x="62" y="203"/>
                </a:lnTo>
                <a:lnTo>
                  <a:pt x="62" y="203"/>
                </a:lnTo>
                <a:lnTo>
                  <a:pt x="55" y="218"/>
                </a:lnTo>
                <a:lnTo>
                  <a:pt x="55" y="218"/>
                </a:lnTo>
                <a:lnTo>
                  <a:pt x="54" y="224"/>
                </a:lnTo>
                <a:lnTo>
                  <a:pt x="54" y="230"/>
                </a:lnTo>
                <a:lnTo>
                  <a:pt x="54" y="230"/>
                </a:lnTo>
                <a:lnTo>
                  <a:pt x="52" y="241"/>
                </a:lnTo>
                <a:lnTo>
                  <a:pt x="52" y="241"/>
                </a:lnTo>
                <a:lnTo>
                  <a:pt x="54" y="259"/>
                </a:lnTo>
                <a:lnTo>
                  <a:pt x="54" y="259"/>
                </a:lnTo>
                <a:lnTo>
                  <a:pt x="54" y="267"/>
                </a:lnTo>
                <a:lnTo>
                  <a:pt x="54" y="267"/>
                </a:lnTo>
                <a:lnTo>
                  <a:pt x="57" y="276"/>
                </a:lnTo>
                <a:lnTo>
                  <a:pt x="57" y="276"/>
                </a:lnTo>
                <a:lnTo>
                  <a:pt x="59" y="284"/>
                </a:lnTo>
                <a:lnTo>
                  <a:pt x="59" y="284"/>
                </a:lnTo>
                <a:lnTo>
                  <a:pt x="59" y="286"/>
                </a:lnTo>
                <a:lnTo>
                  <a:pt x="59" y="286"/>
                </a:lnTo>
                <a:lnTo>
                  <a:pt x="59" y="284"/>
                </a:lnTo>
                <a:lnTo>
                  <a:pt x="59" y="284"/>
                </a:lnTo>
                <a:lnTo>
                  <a:pt x="59" y="271"/>
                </a:lnTo>
                <a:lnTo>
                  <a:pt x="59" y="271"/>
                </a:lnTo>
                <a:lnTo>
                  <a:pt x="55" y="262"/>
                </a:lnTo>
                <a:lnTo>
                  <a:pt x="55" y="262"/>
                </a:lnTo>
                <a:lnTo>
                  <a:pt x="54" y="254"/>
                </a:lnTo>
                <a:lnTo>
                  <a:pt x="54" y="244"/>
                </a:lnTo>
                <a:lnTo>
                  <a:pt x="54" y="244"/>
                </a:lnTo>
                <a:lnTo>
                  <a:pt x="54" y="244"/>
                </a:lnTo>
                <a:lnTo>
                  <a:pt x="54" y="244"/>
                </a:lnTo>
                <a:lnTo>
                  <a:pt x="54" y="235"/>
                </a:lnTo>
                <a:lnTo>
                  <a:pt x="55" y="227"/>
                </a:lnTo>
                <a:lnTo>
                  <a:pt x="55" y="227"/>
                </a:lnTo>
                <a:lnTo>
                  <a:pt x="60" y="213"/>
                </a:lnTo>
                <a:lnTo>
                  <a:pt x="60" y="213"/>
                </a:lnTo>
                <a:lnTo>
                  <a:pt x="65" y="202"/>
                </a:lnTo>
                <a:lnTo>
                  <a:pt x="70" y="191"/>
                </a:lnTo>
                <a:lnTo>
                  <a:pt x="70" y="191"/>
                </a:lnTo>
                <a:lnTo>
                  <a:pt x="73" y="185"/>
                </a:lnTo>
                <a:lnTo>
                  <a:pt x="73" y="185"/>
                </a:lnTo>
                <a:lnTo>
                  <a:pt x="82" y="166"/>
                </a:lnTo>
                <a:lnTo>
                  <a:pt x="82" y="166"/>
                </a:lnTo>
                <a:lnTo>
                  <a:pt x="89" y="155"/>
                </a:lnTo>
                <a:lnTo>
                  <a:pt x="89" y="155"/>
                </a:lnTo>
                <a:lnTo>
                  <a:pt x="90" y="153"/>
                </a:lnTo>
                <a:lnTo>
                  <a:pt x="90" y="153"/>
                </a:lnTo>
                <a:close/>
                <a:moveTo>
                  <a:pt x="120" y="300"/>
                </a:moveTo>
                <a:lnTo>
                  <a:pt x="120" y="300"/>
                </a:lnTo>
                <a:lnTo>
                  <a:pt x="120" y="298"/>
                </a:lnTo>
                <a:lnTo>
                  <a:pt x="120" y="298"/>
                </a:lnTo>
                <a:lnTo>
                  <a:pt x="114" y="286"/>
                </a:lnTo>
                <a:lnTo>
                  <a:pt x="114" y="286"/>
                </a:lnTo>
                <a:lnTo>
                  <a:pt x="112" y="282"/>
                </a:lnTo>
                <a:lnTo>
                  <a:pt x="112" y="282"/>
                </a:lnTo>
                <a:lnTo>
                  <a:pt x="107" y="276"/>
                </a:lnTo>
                <a:lnTo>
                  <a:pt x="107" y="276"/>
                </a:lnTo>
                <a:lnTo>
                  <a:pt x="104" y="281"/>
                </a:lnTo>
                <a:lnTo>
                  <a:pt x="104" y="281"/>
                </a:lnTo>
                <a:lnTo>
                  <a:pt x="104" y="281"/>
                </a:lnTo>
                <a:lnTo>
                  <a:pt x="104" y="281"/>
                </a:lnTo>
                <a:lnTo>
                  <a:pt x="104" y="286"/>
                </a:lnTo>
                <a:lnTo>
                  <a:pt x="106" y="289"/>
                </a:lnTo>
                <a:lnTo>
                  <a:pt x="106" y="289"/>
                </a:lnTo>
                <a:lnTo>
                  <a:pt x="111" y="303"/>
                </a:lnTo>
                <a:lnTo>
                  <a:pt x="111" y="303"/>
                </a:lnTo>
                <a:lnTo>
                  <a:pt x="112" y="303"/>
                </a:lnTo>
                <a:lnTo>
                  <a:pt x="112" y="303"/>
                </a:lnTo>
                <a:lnTo>
                  <a:pt x="120" y="300"/>
                </a:lnTo>
                <a:lnTo>
                  <a:pt x="120" y="300"/>
                </a:lnTo>
                <a:close/>
                <a:moveTo>
                  <a:pt x="284" y="69"/>
                </a:move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8"/>
                </a:lnTo>
                <a:lnTo>
                  <a:pt x="284" y="68"/>
                </a:lnTo>
                <a:lnTo>
                  <a:pt x="281" y="58"/>
                </a:lnTo>
                <a:lnTo>
                  <a:pt x="281" y="58"/>
                </a:lnTo>
                <a:lnTo>
                  <a:pt x="279" y="52"/>
                </a:lnTo>
                <a:lnTo>
                  <a:pt x="279" y="52"/>
                </a:lnTo>
                <a:lnTo>
                  <a:pt x="278" y="47"/>
                </a:lnTo>
                <a:lnTo>
                  <a:pt x="278" y="47"/>
                </a:lnTo>
                <a:lnTo>
                  <a:pt x="278" y="46"/>
                </a:lnTo>
                <a:lnTo>
                  <a:pt x="278" y="46"/>
                </a:lnTo>
                <a:lnTo>
                  <a:pt x="276" y="43"/>
                </a:lnTo>
                <a:lnTo>
                  <a:pt x="276" y="43"/>
                </a:lnTo>
                <a:lnTo>
                  <a:pt x="275" y="39"/>
                </a:lnTo>
                <a:lnTo>
                  <a:pt x="275" y="39"/>
                </a:lnTo>
                <a:lnTo>
                  <a:pt x="270" y="35"/>
                </a:lnTo>
                <a:lnTo>
                  <a:pt x="270" y="35"/>
                </a:lnTo>
                <a:lnTo>
                  <a:pt x="267" y="32"/>
                </a:lnTo>
                <a:lnTo>
                  <a:pt x="267" y="32"/>
                </a:lnTo>
                <a:lnTo>
                  <a:pt x="267" y="30"/>
                </a:lnTo>
                <a:lnTo>
                  <a:pt x="267" y="30"/>
                </a:lnTo>
                <a:lnTo>
                  <a:pt x="265" y="33"/>
                </a:lnTo>
                <a:lnTo>
                  <a:pt x="265" y="33"/>
                </a:lnTo>
                <a:lnTo>
                  <a:pt x="267" y="35"/>
                </a:lnTo>
                <a:lnTo>
                  <a:pt x="267" y="35"/>
                </a:lnTo>
                <a:lnTo>
                  <a:pt x="270" y="39"/>
                </a:lnTo>
                <a:lnTo>
                  <a:pt x="272" y="44"/>
                </a:lnTo>
                <a:lnTo>
                  <a:pt x="272" y="44"/>
                </a:lnTo>
                <a:lnTo>
                  <a:pt x="273" y="50"/>
                </a:lnTo>
                <a:lnTo>
                  <a:pt x="273" y="50"/>
                </a:lnTo>
                <a:lnTo>
                  <a:pt x="273" y="52"/>
                </a:lnTo>
                <a:lnTo>
                  <a:pt x="273" y="52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close/>
                <a:moveTo>
                  <a:pt x="190" y="229"/>
                </a:moveTo>
                <a:lnTo>
                  <a:pt x="190" y="229"/>
                </a:lnTo>
                <a:lnTo>
                  <a:pt x="193" y="224"/>
                </a:lnTo>
                <a:lnTo>
                  <a:pt x="193" y="224"/>
                </a:lnTo>
                <a:lnTo>
                  <a:pt x="193" y="222"/>
                </a:lnTo>
                <a:lnTo>
                  <a:pt x="193" y="222"/>
                </a:lnTo>
                <a:lnTo>
                  <a:pt x="191" y="213"/>
                </a:lnTo>
                <a:lnTo>
                  <a:pt x="191" y="213"/>
                </a:lnTo>
                <a:lnTo>
                  <a:pt x="185" y="199"/>
                </a:lnTo>
                <a:lnTo>
                  <a:pt x="185" y="199"/>
                </a:lnTo>
                <a:lnTo>
                  <a:pt x="182" y="192"/>
                </a:lnTo>
                <a:lnTo>
                  <a:pt x="182" y="192"/>
                </a:lnTo>
                <a:lnTo>
                  <a:pt x="182" y="194"/>
                </a:lnTo>
                <a:lnTo>
                  <a:pt x="182" y="194"/>
                </a:lnTo>
                <a:lnTo>
                  <a:pt x="190" y="229"/>
                </a:lnTo>
                <a:lnTo>
                  <a:pt x="190" y="229"/>
                </a:lnTo>
                <a:close/>
                <a:moveTo>
                  <a:pt x="109" y="304"/>
                </a:moveTo>
                <a:lnTo>
                  <a:pt x="109" y="304"/>
                </a:lnTo>
                <a:lnTo>
                  <a:pt x="106" y="298"/>
                </a:lnTo>
                <a:lnTo>
                  <a:pt x="106" y="298"/>
                </a:lnTo>
                <a:lnTo>
                  <a:pt x="104" y="292"/>
                </a:lnTo>
                <a:lnTo>
                  <a:pt x="104" y="292"/>
                </a:lnTo>
                <a:lnTo>
                  <a:pt x="101" y="286"/>
                </a:lnTo>
                <a:lnTo>
                  <a:pt x="101" y="286"/>
                </a:lnTo>
                <a:lnTo>
                  <a:pt x="101" y="287"/>
                </a:lnTo>
                <a:lnTo>
                  <a:pt x="101" y="287"/>
                </a:lnTo>
                <a:lnTo>
                  <a:pt x="96" y="293"/>
                </a:lnTo>
                <a:lnTo>
                  <a:pt x="96" y="293"/>
                </a:lnTo>
                <a:lnTo>
                  <a:pt x="96" y="297"/>
                </a:lnTo>
                <a:lnTo>
                  <a:pt x="96" y="297"/>
                </a:lnTo>
                <a:lnTo>
                  <a:pt x="103" y="309"/>
                </a:lnTo>
                <a:lnTo>
                  <a:pt x="103" y="309"/>
                </a:lnTo>
                <a:lnTo>
                  <a:pt x="103" y="311"/>
                </a:lnTo>
                <a:lnTo>
                  <a:pt x="103" y="311"/>
                </a:lnTo>
                <a:lnTo>
                  <a:pt x="109" y="304"/>
                </a:lnTo>
                <a:lnTo>
                  <a:pt x="109" y="304"/>
                </a:lnTo>
                <a:close/>
                <a:moveTo>
                  <a:pt x="199" y="237"/>
                </a:move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202" y="232"/>
                </a:lnTo>
                <a:lnTo>
                  <a:pt x="202" y="232"/>
                </a:lnTo>
                <a:lnTo>
                  <a:pt x="204" y="230"/>
                </a:lnTo>
                <a:lnTo>
                  <a:pt x="204" y="230"/>
                </a:lnTo>
                <a:lnTo>
                  <a:pt x="204" y="224"/>
                </a:lnTo>
                <a:lnTo>
                  <a:pt x="204" y="224"/>
                </a:lnTo>
                <a:lnTo>
                  <a:pt x="205" y="218"/>
                </a:lnTo>
                <a:lnTo>
                  <a:pt x="205" y="218"/>
                </a:lnTo>
                <a:lnTo>
                  <a:pt x="204" y="213"/>
                </a:lnTo>
                <a:lnTo>
                  <a:pt x="204" y="213"/>
                </a:lnTo>
                <a:lnTo>
                  <a:pt x="202" y="211"/>
                </a:lnTo>
                <a:lnTo>
                  <a:pt x="202" y="211"/>
                </a:lnTo>
                <a:lnTo>
                  <a:pt x="202" y="211"/>
                </a:lnTo>
                <a:lnTo>
                  <a:pt x="202" y="211"/>
                </a:lnTo>
                <a:lnTo>
                  <a:pt x="196" y="222"/>
                </a:lnTo>
                <a:lnTo>
                  <a:pt x="196" y="222"/>
                </a:lnTo>
                <a:lnTo>
                  <a:pt x="196" y="224"/>
                </a:lnTo>
                <a:lnTo>
                  <a:pt x="196" y="224"/>
                </a:lnTo>
                <a:lnTo>
                  <a:pt x="197" y="233"/>
                </a:lnTo>
                <a:lnTo>
                  <a:pt x="197" y="233"/>
                </a:lnTo>
                <a:lnTo>
                  <a:pt x="199" y="237"/>
                </a:lnTo>
                <a:lnTo>
                  <a:pt x="199" y="237"/>
                </a:lnTo>
                <a:close/>
                <a:moveTo>
                  <a:pt x="223" y="178"/>
                </a:moveTo>
                <a:lnTo>
                  <a:pt x="223" y="178"/>
                </a:lnTo>
                <a:lnTo>
                  <a:pt x="224" y="180"/>
                </a:lnTo>
                <a:lnTo>
                  <a:pt x="224" y="181"/>
                </a:lnTo>
                <a:lnTo>
                  <a:pt x="224" y="181"/>
                </a:lnTo>
                <a:lnTo>
                  <a:pt x="226" y="186"/>
                </a:lnTo>
                <a:lnTo>
                  <a:pt x="226" y="186"/>
                </a:lnTo>
                <a:lnTo>
                  <a:pt x="227" y="188"/>
                </a:lnTo>
                <a:lnTo>
                  <a:pt x="227" y="188"/>
                </a:lnTo>
                <a:lnTo>
                  <a:pt x="227" y="186"/>
                </a:lnTo>
                <a:lnTo>
                  <a:pt x="227" y="186"/>
                </a:lnTo>
                <a:lnTo>
                  <a:pt x="231" y="180"/>
                </a:lnTo>
                <a:lnTo>
                  <a:pt x="231" y="180"/>
                </a:lnTo>
                <a:lnTo>
                  <a:pt x="232" y="178"/>
                </a:lnTo>
                <a:lnTo>
                  <a:pt x="232" y="177"/>
                </a:lnTo>
                <a:lnTo>
                  <a:pt x="232" y="177"/>
                </a:lnTo>
                <a:lnTo>
                  <a:pt x="232" y="175"/>
                </a:lnTo>
                <a:lnTo>
                  <a:pt x="232" y="175"/>
                </a:lnTo>
                <a:lnTo>
                  <a:pt x="232" y="174"/>
                </a:lnTo>
                <a:lnTo>
                  <a:pt x="232" y="174"/>
                </a:lnTo>
                <a:lnTo>
                  <a:pt x="229" y="166"/>
                </a:lnTo>
                <a:lnTo>
                  <a:pt x="229" y="166"/>
                </a:lnTo>
                <a:lnTo>
                  <a:pt x="229" y="166"/>
                </a:lnTo>
                <a:lnTo>
                  <a:pt x="229" y="166"/>
                </a:lnTo>
                <a:lnTo>
                  <a:pt x="227" y="166"/>
                </a:lnTo>
                <a:lnTo>
                  <a:pt x="227" y="166"/>
                </a:lnTo>
                <a:lnTo>
                  <a:pt x="224" y="174"/>
                </a:lnTo>
                <a:lnTo>
                  <a:pt x="224" y="174"/>
                </a:lnTo>
                <a:lnTo>
                  <a:pt x="224" y="174"/>
                </a:lnTo>
                <a:lnTo>
                  <a:pt x="224" y="174"/>
                </a:lnTo>
                <a:lnTo>
                  <a:pt x="224" y="175"/>
                </a:lnTo>
                <a:lnTo>
                  <a:pt x="224" y="177"/>
                </a:lnTo>
                <a:lnTo>
                  <a:pt x="224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8"/>
                </a:lnTo>
                <a:lnTo>
                  <a:pt x="223" y="178"/>
                </a:lnTo>
                <a:close/>
                <a:moveTo>
                  <a:pt x="95" y="317"/>
                </a:moveTo>
                <a:lnTo>
                  <a:pt x="95" y="317"/>
                </a:lnTo>
                <a:lnTo>
                  <a:pt x="96" y="314"/>
                </a:lnTo>
                <a:lnTo>
                  <a:pt x="96" y="314"/>
                </a:lnTo>
                <a:lnTo>
                  <a:pt x="96" y="314"/>
                </a:lnTo>
                <a:lnTo>
                  <a:pt x="96" y="314"/>
                </a:lnTo>
                <a:lnTo>
                  <a:pt x="98" y="312"/>
                </a:lnTo>
                <a:lnTo>
                  <a:pt x="98" y="312"/>
                </a:lnTo>
                <a:lnTo>
                  <a:pt x="100" y="312"/>
                </a:lnTo>
                <a:lnTo>
                  <a:pt x="100" y="312"/>
                </a:lnTo>
                <a:lnTo>
                  <a:pt x="101" y="311"/>
                </a:lnTo>
                <a:lnTo>
                  <a:pt x="101" y="311"/>
                </a:lnTo>
                <a:lnTo>
                  <a:pt x="95" y="297"/>
                </a:lnTo>
                <a:lnTo>
                  <a:pt x="95" y="297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3" y="312"/>
                </a:lnTo>
                <a:lnTo>
                  <a:pt x="93" y="312"/>
                </a:lnTo>
                <a:lnTo>
                  <a:pt x="95" y="317"/>
                </a:lnTo>
                <a:lnTo>
                  <a:pt x="95" y="317"/>
                </a:lnTo>
                <a:close/>
                <a:moveTo>
                  <a:pt x="246" y="88"/>
                </a:moveTo>
                <a:lnTo>
                  <a:pt x="246" y="88"/>
                </a:lnTo>
                <a:lnTo>
                  <a:pt x="257" y="106"/>
                </a:lnTo>
                <a:lnTo>
                  <a:pt x="257" y="106"/>
                </a:lnTo>
                <a:lnTo>
                  <a:pt x="257" y="104"/>
                </a:lnTo>
                <a:lnTo>
                  <a:pt x="257" y="104"/>
                </a:lnTo>
                <a:lnTo>
                  <a:pt x="259" y="103"/>
                </a:lnTo>
                <a:lnTo>
                  <a:pt x="259" y="103"/>
                </a:lnTo>
                <a:lnTo>
                  <a:pt x="261" y="101"/>
                </a:lnTo>
                <a:lnTo>
                  <a:pt x="261" y="101"/>
                </a:lnTo>
                <a:lnTo>
                  <a:pt x="261" y="99"/>
                </a:lnTo>
                <a:lnTo>
                  <a:pt x="261" y="99"/>
                </a:lnTo>
                <a:lnTo>
                  <a:pt x="262" y="96"/>
                </a:lnTo>
                <a:lnTo>
                  <a:pt x="262" y="96"/>
                </a:lnTo>
                <a:lnTo>
                  <a:pt x="246" y="88"/>
                </a:lnTo>
                <a:lnTo>
                  <a:pt x="246" y="88"/>
                </a:lnTo>
                <a:close/>
                <a:moveTo>
                  <a:pt x="234" y="151"/>
                </a:moveTo>
                <a:lnTo>
                  <a:pt x="234" y="151"/>
                </a:lnTo>
                <a:lnTo>
                  <a:pt x="234" y="153"/>
                </a:lnTo>
                <a:lnTo>
                  <a:pt x="234" y="153"/>
                </a:lnTo>
                <a:lnTo>
                  <a:pt x="229" y="161"/>
                </a:lnTo>
                <a:lnTo>
                  <a:pt x="229" y="161"/>
                </a:lnTo>
                <a:lnTo>
                  <a:pt x="229" y="162"/>
                </a:lnTo>
                <a:lnTo>
                  <a:pt x="229" y="162"/>
                </a:lnTo>
                <a:lnTo>
                  <a:pt x="232" y="166"/>
                </a:lnTo>
                <a:lnTo>
                  <a:pt x="232" y="166"/>
                </a:lnTo>
                <a:lnTo>
                  <a:pt x="232" y="167"/>
                </a:lnTo>
                <a:lnTo>
                  <a:pt x="232" y="167"/>
                </a:lnTo>
                <a:lnTo>
                  <a:pt x="232" y="164"/>
                </a:lnTo>
                <a:lnTo>
                  <a:pt x="232" y="164"/>
                </a:lnTo>
                <a:lnTo>
                  <a:pt x="234" y="162"/>
                </a:lnTo>
                <a:lnTo>
                  <a:pt x="234" y="162"/>
                </a:lnTo>
                <a:lnTo>
                  <a:pt x="235" y="164"/>
                </a:lnTo>
                <a:lnTo>
                  <a:pt x="235" y="164"/>
                </a:lnTo>
                <a:lnTo>
                  <a:pt x="235" y="169"/>
                </a:lnTo>
                <a:lnTo>
                  <a:pt x="235" y="169"/>
                </a:lnTo>
                <a:lnTo>
                  <a:pt x="237" y="172"/>
                </a:lnTo>
                <a:lnTo>
                  <a:pt x="237" y="172"/>
                </a:lnTo>
                <a:lnTo>
                  <a:pt x="237" y="170"/>
                </a:lnTo>
                <a:lnTo>
                  <a:pt x="237" y="170"/>
                </a:lnTo>
                <a:lnTo>
                  <a:pt x="238" y="167"/>
                </a:lnTo>
                <a:lnTo>
                  <a:pt x="238" y="167"/>
                </a:lnTo>
                <a:lnTo>
                  <a:pt x="240" y="164"/>
                </a:lnTo>
                <a:lnTo>
                  <a:pt x="240" y="164"/>
                </a:lnTo>
                <a:lnTo>
                  <a:pt x="235" y="156"/>
                </a:lnTo>
                <a:lnTo>
                  <a:pt x="235" y="156"/>
                </a:lnTo>
                <a:lnTo>
                  <a:pt x="234" y="151"/>
                </a:lnTo>
                <a:lnTo>
                  <a:pt x="234" y="151"/>
                </a:lnTo>
                <a:close/>
                <a:moveTo>
                  <a:pt x="268" y="118"/>
                </a:moveTo>
                <a:lnTo>
                  <a:pt x="268" y="118"/>
                </a:lnTo>
                <a:lnTo>
                  <a:pt x="270" y="117"/>
                </a:lnTo>
                <a:lnTo>
                  <a:pt x="270" y="115"/>
                </a:lnTo>
                <a:lnTo>
                  <a:pt x="270" y="115"/>
                </a:lnTo>
                <a:lnTo>
                  <a:pt x="270" y="107"/>
                </a:lnTo>
                <a:lnTo>
                  <a:pt x="270" y="107"/>
                </a:lnTo>
                <a:lnTo>
                  <a:pt x="268" y="106"/>
                </a:lnTo>
                <a:lnTo>
                  <a:pt x="268" y="106"/>
                </a:lnTo>
                <a:lnTo>
                  <a:pt x="265" y="99"/>
                </a:lnTo>
                <a:lnTo>
                  <a:pt x="265" y="99"/>
                </a:lnTo>
                <a:lnTo>
                  <a:pt x="264" y="98"/>
                </a:lnTo>
                <a:lnTo>
                  <a:pt x="264" y="98"/>
                </a:lnTo>
                <a:lnTo>
                  <a:pt x="262" y="104"/>
                </a:lnTo>
                <a:lnTo>
                  <a:pt x="262" y="104"/>
                </a:lnTo>
                <a:lnTo>
                  <a:pt x="262" y="106"/>
                </a:lnTo>
                <a:lnTo>
                  <a:pt x="262" y="106"/>
                </a:lnTo>
                <a:lnTo>
                  <a:pt x="267" y="114"/>
                </a:lnTo>
                <a:lnTo>
                  <a:pt x="267" y="114"/>
                </a:lnTo>
                <a:lnTo>
                  <a:pt x="268" y="118"/>
                </a:lnTo>
                <a:lnTo>
                  <a:pt x="268" y="118"/>
                </a:lnTo>
                <a:close/>
                <a:moveTo>
                  <a:pt x="238" y="158"/>
                </a:moveTo>
                <a:lnTo>
                  <a:pt x="238" y="158"/>
                </a:lnTo>
                <a:lnTo>
                  <a:pt x="240" y="158"/>
                </a:lnTo>
                <a:lnTo>
                  <a:pt x="240" y="158"/>
                </a:lnTo>
                <a:lnTo>
                  <a:pt x="238" y="153"/>
                </a:lnTo>
                <a:lnTo>
                  <a:pt x="238" y="153"/>
                </a:lnTo>
                <a:lnTo>
                  <a:pt x="238" y="148"/>
                </a:lnTo>
                <a:lnTo>
                  <a:pt x="238" y="148"/>
                </a:lnTo>
                <a:lnTo>
                  <a:pt x="240" y="147"/>
                </a:lnTo>
                <a:lnTo>
                  <a:pt x="240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7"/>
                </a:lnTo>
                <a:lnTo>
                  <a:pt x="243" y="150"/>
                </a:lnTo>
                <a:lnTo>
                  <a:pt x="243" y="150"/>
                </a:lnTo>
                <a:lnTo>
                  <a:pt x="245" y="156"/>
                </a:lnTo>
                <a:lnTo>
                  <a:pt x="245" y="156"/>
                </a:lnTo>
                <a:lnTo>
                  <a:pt x="246" y="155"/>
                </a:lnTo>
                <a:lnTo>
                  <a:pt x="246" y="155"/>
                </a:lnTo>
                <a:lnTo>
                  <a:pt x="246" y="151"/>
                </a:lnTo>
                <a:lnTo>
                  <a:pt x="246" y="151"/>
                </a:lnTo>
                <a:lnTo>
                  <a:pt x="245" y="147"/>
                </a:lnTo>
                <a:lnTo>
                  <a:pt x="245" y="147"/>
                </a:lnTo>
                <a:lnTo>
                  <a:pt x="242" y="139"/>
                </a:lnTo>
                <a:lnTo>
                  <a:pt x="242" y="139"/>
                </a:lnTo>
                <a:lnTo>
                  <a:pt x="240" y="137"/>
                </a:lnTo>
                <a:lnTo>
                  <a:pt x="240" y="137"/>
                </a:lnTo>
                <a:lnTo>
                  <a:pt x="240" y="139"/>
                </a:lnTo>
                <a:lnTo>
                  <a:pt x="240" y="139"/>
                </a:lnTo>
                <a:lnTo>
                  <a:pt x="235" y="148"/>
                </a:lnTo>
                <a:lnTo>
                  <a:pt x="235" y="148"/>
                </a:lnTo>
                <a:lnTo>
                  <a:pt x="235" y="150"/>
                </a:lnTo>
                <a:lnTo>
                  <a:pt x="235" y="150"/>
                </a:lnTo>
                <a:lnTo>
                  <a:pt x="238" y="156"/>
                </a:lnTo>
                <a:lnTo>
                  <a:pt x="238" y="156"/>
                </a:lnTo>
                <a:lnTo>
                  <a:pt x="238" y="158"/>
                </a:lnTo>
                <a:lnTo>
                  <a:pt x="238" y="158"/>
                </a:lnTo>
                <a:close/>
                <a:moveTo>
                  <a:pt x="276" y="68"/>
                </a:moveTo>
                <a:lnTo>
                  <a:pt x="276" y="68"/>
                </a:lnTo>
                <a:lnTo>
                  <a:pt x="276" y="69"/>
                </a:lnTo>
                <a:lnTo>
                  <a:pt x="276" y="69"/>
                </a:lnTo>
                <a:lnTo>
                  <a:pt x="278" y="79"/>
                </a:lnTo>
                <a:lnTo>
                  <a:pt x="278" y="79"/>
                </a:lnTo>
                <a:lnTo>
                  <a:pt x="279" y="82"/>
                </a:lnTo>
                <a:lnTo>
                  <a:pt x="279" y="82"/>
                </a:lnTo>
                <a:lnTo>
                  <a:pt x="283" y="90"/>
                </a:lnTo>
                <a:lnTo>
                  <a:pt x="283" y="90"/>
                </a:lnTo>
                <a:lnTo>
                  <a:pt x="283" y="90"/>
                </a:lnTo>
                <a:lnTo>
                  <a:pt x="283" y="90"/>
                </a:lnTo>
                <a:lnTo>
                  <a:pt x="283" y="90"/>
                </a:lnTo>
                <a:lnTo>
                  <a:pt x="283" y="90"/>
                </a:lnTo>
                <a:lnTo>
                  <a:pt x="283" y="88"/>
                </a:lnTo>
                <a:lnTo>
                  <a:pt x="283" y="88"/>
                </a:lnTo>
                <a:lnTo>
                  <a:pt x="284" y="79"/>
                </a:lnTo>
                <a:lnTo>
                  <a:pt x="284" y="79"/>
                </a:lnTo>
                <a:lnTo>
                  <a:pt x="284" y="77"/>
                </a:lnTo>
                <a:lnTo>
                  <a:pt x="284" y="77"/>
                </a:lnTo>
                <a:lnTo>
                  <a:pt x="283" y="77"/>
                </a:lnTo>
                <a:lnTo>
                  <a:pt x="283" y="77"/>
                </a:lnTo>
                <a:lnTo>
                  <a:pt x="278" y="69"/>
                </a:lnTo>
                <a:lnTo>
                  <a:pt x="278" y="69"/>
                </a:lnTo>
                <a:lnTo>
                  <a:pt x="276" y="68"/>
                </a:lnTo>
                <a:lnTo>
                  <a:pt x="276" y="68"/>
                </a:lnTo>
                <a:close/>
                <a:moveTo>
                  <a:pt x="183" y="249"/>
                </a:moveTo>
                <a:lnTo>
                  <a:pt x="183" y="249"/>
                </a:lnTo>
                <a:lnTo>
                  <a:pt x="185" y="249"/>
                </a:lnTo>
                <a:lnTo>
                  <a:pt x="186" y="251"/>
                </a:lnTo>
                <a:lnTo>
                  <a:pt x="186" y="251"/>
                </a:lnTo>
                <a:lnTo>
                  <a:pt x="188" y="252"/>
                </a:lnTo>
                <a:lnTo>
                  <a:pt x="188" y="252"/>
                </a:lnTo>
                <a:lnTo>
                  <a:pt x="191" y="249"/>
                </a:lnTo>
                <a:lnTo>
                  <a:pt x="191" y="249"/>
                </a:lnTo>
                <a:lnTo>
                  <a:pt x="191" y="246"/>
                </a:lnTo>
                <a:lnTo>
                  <a:pt x="191" y="246"/>
                </a:lnTo>
                <a:lnTo>
                  <a:pt x="188" y="238"/>
                </a:lnTo>
                <a:lnTo>
                  <a:pt x="188" y="238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3" y="244"/>
                </a:lnTo>
                <a:lnTo>
                  <a:pt x="183" y="244"/>
                </a:lnTo>
                <a:lnTo>
                  <a:pt x="182" y="246"/>
                </a:lnTo>
                <a:lnTo>
                  <a:pt x="182" y="246"/>
                </a:lnTo>
                <a:lnTo>
                  <a:pt x="183" y="249"/>
                </a:lnTo>
                <a:lnTo>
                  <a:pt x="183" y="249"/>
                </a:lnTo>
                <a:close/>
                <a:moveTo>
                  <a:pt x="152" y="251"/>
                </a:moveTo>
                <a:lnTo>
                  <a:pt x="152" y="251"/>
                </a:lnTo>
                <a:lnTo>
                  <a:pt x="155" y="251"/>
                </a:lnTo>
                <a:lnTo>
                  <a:pt x="155" y="251"/>
                </a:lnTo>
                <a:lnTo>
                  <a:pt x="156" y="252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64" y="257"/>
                </a:lnTo>
                <a:lnTo>
                  <a:pt x="164" y="257"/>
                </a:lnTo>
                <a:lnTo>
                  <a:pt x="161" y="249"/>
                </a:lnTo>
                <a:lnTo>
                  <a:pt x="161" y="249"/>
                </a:lnTo>
                <a:lnTo>
                  <a:pt x="161" y="249"/>
                </a:lnTo>
                <a:lnTo>
                  <a:pt x="161" y="249"/>
                </a:lnTo>
                <a:lnTo>
                  <a:pt x="152" y="244"/>
                </a:lnTo>
                <a:lnTo>
                  <a:pt x="152" y="244"/>
                </a:lnTo>
                <a:lnTo>
                  <a:pt x="150" y="244"/>
                </a:lnTo>
                <a:lnTo>
                  <a:pt x="150" y="244"/>
                </a:lnTo>
                <a:lnTo>
                  <a:pt x="152" y="251"/>
                </a:lnTo>
                <a:lnTo>
                  <a:pt x="152" y="251"/>
                </a:lnTo>
                <a:close/>
                <a:moveTo>
                  <a:pt x="270" y="24"/>
                </a:move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2" y="27"/>
                </a:lnTo>
                <a:lnTo>
                  <a:pt x="272" y="27"/>
                </a:lnTo>
                <a:lnTo>
                  <a:pt x="278" y="35"/>
                </a:lnTo>
                <a:lnTo>
                  <a:pt x="278" y="35"/>
                </a:lnTo>
                <a:lnTo>
                  <a:pt x="283" y="43"/>
                </a:lnTo>
                <a:lnTo>
                  <a:pt x="283" y="43"/>
                </a:lnTo>
                <a:lnTo>
                  <a:pt x="287" y="47"/>
                </a:lnTo>
                <a:lnTo>
                  <a:pt x="289" y="54"/>
                </a:lnTo>
                <a:lnTo>
                  <a:pt x="289" y="54"/>
                </a:lnTo>
                <a:lnTo>
                  <a:pt x="289" y="55"/>
                </a:lnTo>
                <a:lnTo>
                  <a:pt x="289" y="55"/>
                </a:lnTo>
                <a:lnTo>
                  <a:pt x="289" y="47"/>
                </a:lnTo>
                <a:lnTo>
                  <a:pt x="289" y="47"/>
                </a:lnTo>
                <a:lnTo>
                  <a:pt x="286" y="41"/>
                </a:lnTo>
                <a:lnTo>
                  <a:pt x="283" y="36"/>
                </a:lnTo>
                <a:lnTo>
                  <a:pt x="283" y="36"/>
                </a:lnTo>
                <a:lnTo>
                  <a:pt x="275" y="27"/>
                </a:lnTo>
                <a:lnTo>
                  <a:pt x="275" y="27"/>
                </a:lnTo>
                <a:lnTo>
                  <a:pt x="270" y="24"/>
                </a:lnTo>
                <a:lnTo>
                  <a:pt x="270" y="24"/>
                </a:lnTo>
                <a:close/>
                <a:moveTo>
                  <a:pt x="152" y="263"/>
                </a:moveTo>
                <a:lnTo>
                  <a:pt x="152" y="263"/>
                </a:lnTo>
                <a:lnTo>
                  <a:pt x="152" y="259"/>
                </a:lnTo>
                <a:lnTo>
                  <a:pt x="152" y="259"/>
                </a:lnTo>
                <a:lnTo>
                  <a:pt x="150" y="257"/>
                </a:lnTo>
                <a:lnTo>
                  <a:pt x="150" y="257"/>
                </a:lnTo>
                <a:lnTo>
                  <a:pt x="144" y="257"/>
                </a:lnTo>
                <a:lnTo>
                  <a:pt x="144" y="257"/>
                </a:lnTo>
                <a:lnTo>
                  <a:pt x="141" y="257"/>
                </a:lnTo>
                <a:lnTo>
                  <a:pt x="141" y="257"/>
                </a:lnTo>
                <a:lnTo>
                  <a:pt x="144" y="265"/>
                </a:lnTo>
                <a:lnTo>
                  <a:pt x="144" y="265"/>
                </a:lnTo>
                <a:lnTo>
                  <a:pt x="152" y="263"/>
                </a:lnTo>
                <a:lnTo>
                  <a:pt x="152" y="263"/>
                </a:lnTo>
                <a:close/>
                <a:moveTo>
                  <a:pt x="89" y="309"/>
                </a:moveTo>
                <a:lnTo>
                  <a:pt x="89" y="309"/>
                </a:lnTo>
                <a:lnTo>
                  <a:pt x="84" y="317"/>
                </a:lnTo>
                <a:lnTo>
                  <a:pt x="84" y="317"/>
                </a:lnTo>
                <a:lnTo>
                  <a:pt x="84" y="319"/>
                </a:lnTo>
                <a:lnTo>
                  <a:pt x="84" y="319"/>
                </a:lnTo>
                <a:lnTo>
                  <a:pt x="85" y="322"/>
                </a:lnTo>
                <a:lnTo>
                  <a:pt x="85" y="322"/>
                </a:lnTo>
                <a:lnTo>
                  <a:pt x="87" y="320"/>
                </a:lnTo>
                <a:lnTo>
                  <a:pt x="87" y="320"/>
                </a:lnTo>
                <a:lnTo>
                  <a:pt x="90" y="322"/>
                </a:lnTo>
                <a:lnTo>
                  <a:pt x="90" y="322"/>
                </a:lnTo>
                <a:lnTo>
                  <a:pt x="93" y="319"/>
                </a:lnTo>
                <a:lnTo>
                  <a:pt x="93" y="319"/>
                </a:lnTo>
                <a:lnTo>
                  <a:pt x="89" y="309"/>
                </a:lnTo>
                <a:lnTo>
                  <a:pt x="89" y="309"/>
                </a:lnTo>
                <a:close/>
                <a:moveTo>
                  <a:pt x="62" y="281"/>
                </a:moveTo>
                <a:lnTo>
                  <a:pt x="62" y="281"/>
                </a:lnTo>
                <a:lnTo>
                  <a:pt x="62" y="276"/>
                </a:lnTo>
                <a:lnTo>
                  <a:pt x="62" y="276"/>
                </a:lnTo>
                <a:lnTo>
                  <a:pt x="62" y="263"/>
                </a:lnTo>
                <a:lnTo>
                  <a:pt x="62" y="263"/>
                </a:lnTo>
                <a:lnTo>
                  <a:pt x="60" y="256"/>
                </a:lnTo>
                <a:lnTo>
                  <a:pt x="60" y="256"/>
                </a:lnTo>
                <a:lnTo>
                  <a:pt x="57" y="241"/>
                </a:lnTo>
                <a:lnTo>
                  <a:pt x="57" y="241"/>
                </a:lnTo>
                <a:lnTo>
                  <a:pt x="57" y="251"/>
                </a:lnTo>
                <a:lnTo>
                  <a:pt x="57" y="251"/>
                </a:lnTo>
                <a:lnTo>
                  <a:pt x="59" y="260"/>
                </a:lnTo>
                <a:lnTo>
                  <a:pt x="59" y="260"/>
                </a:lnTo>
                <a:lnTo>
                  <a:pt x="60" y="273"/>
                </a:lnTo>
                <a:lnTo>
                  <a:pt x="60" y="273"/>
                </a:lnTo>
                <a:lnTo>
                  <a:pt x="62" y="281"/>
                </a:lnTo>
                <a:lnTo>
                  <a:pt x="62" y="281"/>
                </a:lnTo>
                <a:close/>
                <a:moveTo>
                  <a:pt x="112" y="306"/>
                </a:moveTo>
                <a:lnTo>
                  <a:pt x="112" y="306"/>
                </a:lnTo>
                <a:lnTo>
                  <a:pt x="115" y="311"/>
                </a:lnTo>
                <a:lnTo>
                  <a:pt x="119" y="317"/>
                </a:lnTo>
                <a:lnTo>
                  <a:pt x="119" y="317"/>
                </a:lnTo>
                <a:lnTo>
                  <a:pt x="119" y="312"/>
                </a:lnTo>
                <a:lnTo>
                  <a:pt x="119" y="312"/>
                </a:lnTo>
                <a:lnTo>
                  <a:pt x="119" y="311"/>
                </a:lnTo>
                <a:lnTo>
                  <a:pt x="117" y="311"/>
                </a:lnTo>
                <a:lnTo>
                  <a:pt x="117" y="311"/>
                </a:lnTo>
                <a:lnTo>
                  <a:pt x="119" y="309"/>
                </a:lnTo>
                <a:lnTo>
                  <a:pt x="120" y="309"/>
                </a:lnTo>
                <a:lnTo>
                  <a:pt x="120" y="309"/>
                </a:lnTo>
                <a:lnTo>
                  <a:pt x="120" y="301"/>
                </a:lnTo>
                <a:lnTo>
                  <a:pt x="120" y="301"/>
                </a:lnTo>
                <a:lnTo>
                  <a:pt x="112" y="306"/>
                </a:lnTo>
                <a:lnTo>
                  <a:pt x="112" y="306"/>
                </a:lnTo>
                <a:close/>
                <a:moveTo>
                  <a:pt x="73" y="364"/>
                </a:moveTo>
                <a:lnTo>
                  <a:pt x="73" y="364"/>
                </a:lnTo>
                <a:lnTo>
                  <a:pt x="73" y="364"/>
                </a:lnTo>
                <a:lnTo>
                  <a:pt x="73" y="364"/>
                </a:lnTo>
                <a:lnTo>
                  <a:pt x="73" y="352"/>
                </a:lnTo>
                <a:lnTo>
                  <a:pt x="73" y="352"/>
                </a:lnTo>
                <a:lnTo>
                  <a:pt x="73" y="350"/>
                </a:lnTo>
                <a:lnTo>
                  <a:pt x="73" y="350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68" y="345"/>
                </a:lnTo>
                <a:lnTo>
                  <a:pt x="68" y="345"/>
                </a:lnTo>
                <a:lnTo>
                  <a:pt x="68" y="347"/>
                </a:lnTo>
                <a:lnTo>
                  <a:pt x="68" y="347"/>
                </a:lnTo>
                <a:lnTo>
                  <a:pt x="71" y="358"/>
                </a:lnTo>
                <a:lnTo>
                  <a:pt x="71" y="358"/>
                </a:lnTo>
                <a:lnTo>
                  <a:pt x="73" y="364"/>
                </a:lnTo>
                <a:lnTo>
                  <a:pt x="73" y="364"/>
                </a:lnTo>
                <a:close/>
                <a:moveTo>
                  <a:pt x="273" y="76"/>
                </a:moveTo>
                <a:lnTo>
                  <a:pt x="273" y="76"/>
                </a:lnTo>
                <a:lnTo>
                  <a:pt x="273" y="76"/>
                </a:lnTo>
                <a:lnTo>
                  <a:pt x="273" y="76"/>
                </a:lnTo>
                <a:lnTo>
                  <a:pt x="270" y="84"/>
                </a:lnTo>
                <a:lnTo>
                  <a:pt x="270" y="84"/>
                </a:lnTo>
                <a:lnTo>
                  <a:pt x="270" y="85"/>
                </a:lnTo>
                <a:lnTo>
                  <a:pt x="270" y="85"/>
                </a:lnTo>
                <a:lnTo>
                  <a:pt x="275" y="91"/>
                </a:lnTo>
                <a:lnTo>
                  <a:pt x="275" y="91"/>
                </a:lnTo>
                <a:lnTo>
                  <a:pt x="276" y="93"/>
                </a:lnTo>
                <a:lnTo>
                  <a:pt x="276" y="93"/>
                </a:lnTo>
                <a:lnTo>
                  <a:pt x="276" y="91"/>
                </a:lnTo>
                <a:lnTo>
                  <a:pt x="276" y="91"/>
                </a:lnTo>
                <a:lnTo>
                  <a:pt x="276" y="84"/>
                </a:lnTo>
                <a:lnTo>
                  <a:pt x="276" y="84"/>
                </a:lnTo>
                <a:lnTo>
                  <a:pt x="275" y="79"/>
                </a:lnTo>
                <a:lnTo>
                  <a:pt x="273" y="76"/>
                </a:lnTo>
                <a:lnTo>
                  <a:pt x="273" y="76"/>
                </a:lnTo>
                <a:close/>
                <a:moveTo>
                  <a:pt x="130" y="295"/>
                </a:moveTo>
                <a:lnTo>
                  <a:pt x="130" y="295"/>
                </a:lnTo>
                <a:lnTo>
                  <a:pt x="130" y="292"/>
                </a:lnTo>
                <a:lnTo>
                  <a:pt x="130" y="292"/>
                </a:lnTo>
                <a:lnTo>
                  <a:pt x="128" y="292"/>
                </a:lnTo>
                <a:lnTo>
                  <a:pt x="128" y="292"/>
                </a:lnTo>
                <a:lnTo>
                  <a:pt x="123" y="290"/>
                </a:lnTo>
                <a:lnTo>
                  <a:pt x="119" y="289"/>
                </a:lnTo>
                <a:lnTo>
                  <a:pt x="119" y="289"/>
                </a:lnTo>
                <a:lnTo>
                  <a:pt x="117" y="289"/>
                </a:lnTo>
                <a:lnTo>
                  <a:pt x="117" y="289"/>
                </a:lnTo>
                <a:lnTo>
                  <a:pt x="122" y="298"/>
                </a:lnTo>
                <a:lnTo>
                  <a:pt x="122" y="298"/>
                </a:lnTo>
                <a:lnTo>
                  <a:pt x="123" y="295"/>
                </a:lnTo>
                <a:lnTo>
                  <a:pt x="125" y="297"/>
                </a:lnTo>
                <a:lnTo>
                  <a:pt x="125" y="297"/>
                </a:lnTo>
                <a:lnTo>
                  <a:pt x="130" y="295"/>
                </a:lnTo>
                <a:lnTo>
                  <a:pt x="130" y="295"/>
                </a:lnTo>
                <a:close/>
                <a:moveTo>
                  <a:pt x="81" y="360"/>
                </a:moveTo>
                <a:lnTo>
                  <a:pt x="81" y="360"/>
                </a:lnTo>
                <a:lnTo>
                  <a:pt x="82" y="356"/>
                </a:lnTo>
                <a:lnTo>
                  <a:pt x="82" y="356"/>
                </a:lnTo>
                <a:lnTo>
                  <a:pt x="78" y="341"/>
                </a:lnTo>
                <a:lnTo>
                  <a:pt x="78" y="341"/>
                </a:lnTo>
                <a:lnTo>
                  <a:pt x="78" y="339"/>
                </a:lnTo>
                <a:lnTo>
                  <a:pt x="78" y="339"/>
                </a:lnTo>
                <a:lnTo>
                  <a:pt x="78" y="341"/>
                </a:lnTo>
                <a:lnTo>
                  <a:pt x="78" y="341"/>
                </a:lnTo>
                <a:lnTo>
                  <a:pt x="76" y="349"/>
                </a:lnTo>
                <a:lnTo>
                  <a:pt x="76" y="349"/>
                </a:lnTo>
                <a:lnTo>
                  <a:pt x="78" y="352"/>
                </a:lnTo>
                <a:lnTo>
                  <a:pt x="78" y="352"/>
                </a:lnTo>
                <a:lnTo>
                  <a:pt x="79" y="355"/>
                </a:lnTo>
                <a:lnTo>
                  <a:pt x="79" y="355"/>
                </a:lnTo>
                <a:lnTo>
                  <a:pt x="81" y="360"/>
                </a:lnTo>
                <a:lnTo>
                  <a:pt x="81" y="360"/>
                </a:lnTo>
                <a:close/>
                <a:moveTo>
                  <a:pt x="126" y="319"/>
                </a:moveTo>
                <a:lnTo>
                  <a:pt x="126" y="319"/>
                </a:lnTo>
                <a:lnTo>
                  <a:pt x="120" y="320"/>
                </a:lnTo>
                <a:lnTo>
                  <a:pt x="120" y="320"/>
                </a:lnTo>
                <a:lnTo>
                  <a:pt x="122" y="320"/>
                </a:lnTo>
                <a:lnTo>
                  <a:pt x="120" y="322"/>
                </a:lnTo>
                <a:lnTo>
                  <a:pt x="120" y="322"/>
                </a:lnTo>
                <a:lnTo>
                  <a:pt x="119" y="325"/>
                </a:lnTo>
                <a:lnTo>
                  <a:pt x="119" y="325"/>
                </a:lnTo>
                <a:lnTo>
                  <a:pt x="123" y="323"/>
                </a:lnTo>
                <a:lnTo>
                  <a:pt x="123" y="323"/>
                </a:lnTo>
                <a:lnTo>
                  <a:pt x="130" y="320"/>
                </a:lnTo>
                <a:lnTo>
                  <a:pt x="136" y="320"/>
                </a:lnTo>
                <a:lnTo>
                  <a:pt x="136" y="320"/>
                </a:lnTo>
                <a:lnTo>
                  <a:pt x="139" y="319"/>
                </a:lnTo>
                <a:lnTo>
                  <a:pt x="139" y="319"/>
                </a:lnTo>
                <a:lnTo>
                  <a:pt x="137" y="317"/>
                </a:lnTo>
                <a:lnTo>
                  <a:pt x="137" y="315"/>
                </a:lnTo>
                <a:lnTo>
                  <a:pt x="137" y="315"/>
                </a:lnTo>
                <a:lnTo>
                  <a:pt x="136" y="315"/>
                </a:lnTo>
                <a:lnTo>
                  <a:pt x="136" y="315"/>
                </a:lnTo>
                <a:lnTo>
                  <a:pt x="134" y="315"/>
                </a:lnTo>
                <a:lnTo>
                  <a:pt x="134" y="315"/>
                </a:lnTo>
                <a:lnTo>
                  <a:pt x="133" y="317"/>
                </a:lnTo>
                <a:lnTo>
                  <a:pt x="133" y="317"/>
                </a:lnTo>
                <a:lnTo>
                  <a:pt x="131" y="319"/>
                </a:lnTo>
                <a:lnTo>
                  <a:pt x="131" y="319"/>
                </a:lnTo>
                <a:lnTo>
                  <a:pt x="130" y="320"/>
                </a:lnTo>
                <a:lnTo>
                  <a:pt x="128" y="319"/>
                </a:lnTo>
                <a:lnTo>
                  <a:pt x="128" y="319"/>
                </a:lnTo>
                <a:lnTo>
                  <a:pt x="126" y="319"/>
                </a:lnTo>
                <a:lnTo>
                  <a:pt x="126" y="319"/>
                </a:lnTo>
                <a:close/>
                <a:moveTo>
                  <a:pt x="197" y="13"/>
                </a:moveTo>
                <a:lnTo>
                  <a:pt x="197" y="13"/>
                </a:lnTo>
                <a:lnTo>
                  <a:pt x="207" y="13"/>
                </a:lnTo>
                <a:lnTo>
                  <a:pt x="207" y="13"/>
                </a:lnTo>
                <a:lnTo>
                  <a:pt x="216" y="13"/>
                </a:lnTo>
                <a:lnTo>
                  <a:pt x="216" y="13"/>
                </a:lnTo>
                <a:lnTo>
                  <a:pt x="219" y="13"/>
                </a:lnTo>
                <a:lnTo>
                  <a:pt x="219" y="13"/>
                </a:lnTo>
                <a:lnTo>
                  <a:pt x="218" y="11"/>
                </a:lnTo>
                <a:lnTo>
                  <a:pt x="218" y="11"/>
                </a:lnTo>
                <a:lnTo>
                  <a:pt x="213" y="11"/>
                </a:lnTo>
                <a:lnTo>
                  <a:pt x="213" y="11"/>
                </a:lnTo>
                <a:lnTo>
                  <a:pt x="204" y="8"/>
                </a:lnTo>
                <a:lnTo>
                  <a:pt x="204" y="8"/>
                </a:lnTo>
                <a:lnTo>
                  <a:pt x="202" y="9"/>
                </a:lnTo>
                <a:lnTo>
                  <a:pt x="202" y="9"/>
                </a:lnTo>
                <a:lnTo>
                  <a:pt x="197" y="13"/>
                </a:lnTo>
                <a:lnTo>
                  <a:pt x="197" y="13"/>
                </a:lnTo>
                <a:close/>
                <a:moveTo>
                  <a:pt x="145" y="274"/>
                </a:moveTo>
                <a:lnTo>
                  <a:pt x="145" y="274"/>
                </a:lnTo>
                <a:lnTo>
                  <a:pt x="144" y="271"/>
                </a:lnTo>
                <a:lnTo>
                  <a:pt x="144" y="271"/>
                </a:lnTo>
                <a:lnTo>
                  <a:pt x="144" y="271"/>
                </a:lnTo>
                <a:lnTo>
                  <a:pt x="144" y="271"/>
                </a:lnTo>
                <a:lnTo>
                  <a:pt x="136" y="270"/>
                </a:lnTo>
                <a:lnTo>
                  <a:pt x="136" y="270"/>
                </a:lnTo>
                <a:lnTo>
                  <a:pt x="134" y="271"/>
                </a:lnTo>
                <a:lnTo>
                  <a:pt x="134" y="271"/>
                </a:lnTo>
                <a:lnTo>
                  <a:pt x="137" y="276"/>
                </a:lnTo>
                <a:lnTo>
                  <a:pt x="137" y="276"/>
                </a:lnTo>
                <a:lnTo>
                  <a:pt x="141" y="278"/>
                </a:lnTo>
                <a:lnTo>
                  <a:pt x="141" y="278"/>
                </a:lnTo>
                <a:lnTo>
                  <a:pt x="142" y="276"/>
                </a:lnTo>
                <a:lnTo>
                  <a:pt x="142" y="276"/>
                </a:lnTo>
                <a:lnTo>
                  <a:pt x="145" y="274"/>
                </a:lnTo>
                <a:lnTo>
                  <a:pt x="145" y="274"/>
                </a:lnTo>
                <a:close/>
                <a:moveTo>
                  <a:pt x="275" y="110"/>
                </a:moveTo>
                <a:lnTo>
                  <a:pt x="275" y="110"/>
                </a:lnTo>
                <a:lnTo>
                  <a:pt x="276" y="107"/>
                </a:lnTo>
                <a:lnTo>
                  <a:pt x="276" y="107"/>
                </a:lnTo>
                <a:lnTo>
                  <a:pt x="275" y="104"/>
                </a:lnTo>
                <a:lnTo>
                  <a:pt x="275" y="104"/>
                </a:lnTo>
                <a:lnTo>
                  <a:pt x="273" y="96"/>
                </a:lnTo>
                <a:lnTo>
                  <a:pt x="273" y="96"/>
                </a:lnTo>
                <a:lnTo>
                  <a:pt x="270" y="90"/>
                </a:lnTo>
                <a:lnTo>
                  <a:pt x="270" y="90"/>
                </a:lnTo>
                <a:lnTo>
                  <a:pt x="268" y="88"/>
                </a:lnTo>
                <a:lnTo>
                  <a:pt x="268" y="88"/>
                </a:lnTo>
                <a:lnTo>
                  <a:pt x="268" y="90"/>
                </a:lnTo>
                <a:lnTo>
                  <a:pt x="268" y="90"/>
                </a:lnTo>
                <a:lnTo>
                  <a:pt x="272" y="106"/>
                </a:lnTo>
                <a:lnTo>
                  <a:pt x="272" y="106"/>
                </a:lnTo>
                <a:lnTo>
                  <a:pt x="275" y="110"/>
                </a:lnTo>
                <a:lnTo>
                  <a:pt x="275" y="110"/>
                </a:lnTo>
                <a:close/>
                <a:moveTo>
                  <a:pt x="208" y="235"/>
                </a:moveTo>
                <a:lnTo>
                  <a:pt x="208" y="235"/>
                </a:lnTo>
                <a:lnTo>
                  <a:pt x="205" y="240"/>
                </a:lnTo>
                <a:lnTo>
                  <a:pt x="205" y="240"/>
                </a:lnTo>
                <a:lnTo>
                  <a:pt x="204" y="246"/>
                </a:lnTo>
                <a:lnTo>
                  <a:pt x="204" y="246"/>
                </a:lnTo>
                <a:lnTo>
                  <a:pt x="204" y="248"/>
                </a:lnTo>
                <a:lnTo>
                  <a:pt x="205" y="249"/>
                </a:lnTo>
                <a:lnTo>
                  <a:pt x="205" y="249"/>
                </a:lnTo>
                <a:lnTo>
                  <a:pt x="212" y="240"/>
                </a:lnTo>
                <a:lnTo>
                  <a:pt x="212" y="240"/>
                </a:lnTo>
                <a:lnTo>
                  <a:pt x="208" y="235"/>
                </a:lnTo>
                <a:lnTo>
                  <a:pt x="208" y="235"/>
                </a:lnTo>
                <a:close/>
                <a:moveTo>
                  <a:pt x="229" y="200"/>
                </a:moveTo>
                <a:lnTo>
                  <a:pt x="229" y="200"/>
                </a:lnTo>
                <a:lnTo>
                  <a:pt x="229" y="202"/>
                </a:lnTo>
                <a:lnTo>
                  <a:pt x="229" y="202"/>
                </a:lnTo>
                <a:lnTo>
                  <a:pt x="224" y="210"/>
                </a:lnTo>
                <a:lnTo>
                  <a:pt x="224" y="210"/>
                </a:lnTo>
                <a:lnTo>
                  <a:pt x="224" y="211"/>
                </a:lnTo>
                <a:lnTo>
                  <a:pt x="224" y="211"/>
                </a:lnTo>
                <a:lnTo>
                  <a:pt x="223" y="215"/>
                </a:lnTo>
                <a:lnTo>
                  <a:pt x="223" y="215"/>
                </a:lnTo>
                <a:lnTo>
                  <a:pt x="223" y="219"/>
                </a:lnTo>
                <a:lnTo>
                  <a:pt x="223" y="219"/>
                </a:lnTo>
                <a:lnTo>
                  <a:pt x="224" y="218"/>
                </a:lnTo>
                <a:lnTo>
                  <a:pt x="224" y="218"/>
                </a:lnTo>
                <a:lnTo>
                  <a:pt x="231" y="205"/>
                </a:lnTo>
                <a:lnTo>
                  <a:pt x="231" y="205"/>
                </a:lnTo>
                <a:lnTo>
                  <a:pt x="231" y="205"/>
                </a:lnTo>
                <a:lnTo>
                  <a:pt x="231" y="205"/>
                </a:lnTo>
                <a:lnTo>
                  <a:pt x="231" y="203"/>
                </a:lnTo>
                <a:lnTo>
                  <a:pt x="231" y="203"/>
                </a:lnTo>
                <a:lnTo>
                  <a:pt x="229" y="200"/>
                </a:lnTo>
                <a:lnTo>
                  <a:pt x="229" y="200"/>
                </a:lnTo>
                <a:close/>
                <a:moveTo>
                  <a:pt x="70" y="366"/>
                </a:moveTo>
                <a:lnTo>
                  <a:pt x="70" y="366"/>
                </a:lnTo>
                <a:lnTo>
                  <a:pt x="66" y="350"/>
                </a:lnTo>
                <a:lnTo>
                  <a:pt x="66" y="350"/>
                </a:lnTo>
                <a:lnTo>
                  <a:pt x="65" y="350"/>
                </a:lnTo>
                <a:lnTo>
                  <a:pt x="65" y="350"/>
                </a:lnTo>
                <a:lnTo>
                  <a:pt x="65" y="356"/>
                </a:lnTo>
                <a:lnTo>
                  <a:pt x="65" y="356"/>
                </a:lnTo>
                <a:lnTo>
                  <a:pt x="65" y="363"/>
                </a:lnTo>
                <a:lnTo>
                  <a:pt x="65" y="363"/>
                </a:lnTo>
                <a:lnTo>
                  <a:pt x="65" y="364"/>
                </a:lnTo>
                <a:lnTo>
                  <a:pt x="65" y="364"/>
                </a:lnTo>
                <a:lnTo>
                  <a:pt x="70" y="366"/>
                </a:lnTo>
                <a:lnTo>
                  <a:pt x="70" y="366"/>
                </a:lnTo>
                <a:close/>
                <a:moveTo>
                  <a:pt x="167" y="270"/>
                </a:moveTo>
                <a:lnTo>
                  <a:pt x="167" y="270"/>
                </a:lnTo>
                <a:lnTo>
                  <a:pt x="160" y="270"/>
                </a:lnTo>
                <a:lnTo>
                  <a:pt x="160" y="270"/>
                </a:lnTo>
                <a:lnTo>
                  <a:pt x="158" y="270"/>
                </a:lnTo>
                <a:lnTo>
                  <a:pt x="158" y="270"/>
                </a:lnTo>
                <a:lnTo>
                  <a:pt x="158" y="271"/>
                </a:lnTo>
                <a:lnTo>
                  <a:pt x="158" y="271"/>
                </a:lnTo>
                <a:lnTo>
                  <a:pt x="158" y="276"/>
                </a:lnTo>
                <a:lnTo>
                  <a:pt x="158" y="276"/>
                </a:lnTo>
                <a:lnTo>
                  <a:pt x="163" y="274"/>
                </a:lnTo>
                <a:lnTo>
                  <a:pt x="163" y="274"/>
                </a:lnTo>
                <a:lnTo>
                  <a:pt x="164" y="273"/>
                </a:lnTo>
                <a:lnTo>
                  <a:pt x="164" y="273"/>
                </a:lnTo>
                <a:lnTo>
                  <a:pt x="167" y="273"/>
                </a:lnTo>
                <a:lnTo>
                  <a:pt x="167" y="273"/>
                </a:lnTo>
                <a:lnTo>
                  <a:pt x="167" y="273"/>
                </a:lnTo>
                <a:lnTo>
                  <a:pt x="167" y="273"/>
                </a:lnTo>
                <a:lnTo>
                  <a:pt x="167" y="270"/>
                </a:lnTo>
                <a:lnTo>
                  <a:pt x="167" y="270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lnTo>
                  <a:pt x="38" y="355"/>
                </a:lnTo>
                <a:lnTo>
                  <a:pt x="38" y="355"/>
                </a:lnTo>
                <a:lnTo>
                  <a:pt x="38" y="356"/>
                </a:lnTo>
                <a:lnTo>
                  <a:pt x="38" y="356"/>
                </a:lnTo>
                <a:lnTo>
                  <a:pt x="40" y="356"/>
                </a:lnTo>
                <a:lnTo>
                  <a:pt x="40" y="356"/>
                </a:lnTo>
                <a:lnTo>
                  <a:pt x="43" y="360"/>
                </a:lnTo>
                <a:lnTo>
                  <a:pt x="43" y="360"/>
                </a:lnTo>
                <a:lnTo>
                  <a:pt x="44" y="360"/>
                </a:lnTo>
                <a:lnTo>
                  <a:pt x="46" y="361"/>
                </a:lnTo>
                <a:lnTo>
                  <a:pt x="46" y="361"/>
                </a:lnTo>
                <a:lnTo>
                  <a:pt x="48" y="364"/>
                </a:lnTo>
                <a:lnTo>
                  <a:pt x="48" y="364"/>
                </a:lnTo>
                <a:lnTo>
                  <a:pt x="49" y="363"/>
                </a:lnTo>
                <a:lnTo>
                  <a:pt x="48" y="361"/>
                </a:lnTo>
                <a:lnTo>
                  <a:pt x="48" y="361"/>
                </a:lnTo>
                <a:lnTo>
                  <a:pt x="46" y="360"/>
                </a:lnTo>
                <a:lnTo>
                  <a:pt x="46" y="360"/>
                </a:lnTo>
                <a:lnTo>
                  <a:pt x="46" y="360"/>
                </a:lnTo>
                <a:lnTo>
                  <a:pt x="46" y="360"/>
                </a:lnTo>
                <a:lnTo>
                  <a:pt x="43" y="355"/>
                </a:lnTo>
                <a:lnTo>
                  <a:pt x="41" y="352"/>
                </a:lnTo>
                <a:lnTo>
                  <a:pt x="41" y="352"/>
                </a:lnTo>
                <a:lnTo>
                  <a:pt x="40" y="347"/>
                </a:lnTo>
                <a:lnTo>
                  <a:pt x="40" y="347"/>
                </a:lnTo>
                <a:lnTo>
                  <a:pt x="38" y="349"/>
                </a:lnTo>
                <a:lnTo>
                  <a:pt x="38" y="349"/>
                </a:lnTo>
                <a:lnTo>
                  <a:pt x="40" y="352"/>
                </a:lnTo>
                <a:lnTo>
                  <a:pt x="40" y="352"/>
                </a:lnTo>
                <a:lnTo>
                  <a:pt x="40" y="353"/>
                </a:lnTo>
                <a:lnTo>
                  <a:pt x="40" y="353"/>
                </a:lnTo>
                <a:lnTo>
                  <a:pt x="38" y="353"/>
                </a:lnTo>
                <a:lnTo>
                  <a:pt x="38" y="353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87" y="331"/>
                </a:moveTo>
                <a:lnTo>
                  <a:pt x="87" y="331"/>
                </a:lnTo>
                <a:lnTo>
                  <a:pt x="84" y="338"/>
                </a:lnTo>
                <a:lnTo>
                  <a:pt x="84" y="338"/>
                </a:lnTo>
                <a:lnTo>
                  <a:pt x="84" y="338"/>
                </a:lnTo>
                <a:lnTo>
                  <a:pt x="84" y="338"/>
                </a:lnTo>
                <a:lnTo>
                  <a:pt x="85" y="342"/>
                </a:lnTo>
                <a:lnTo>
                  <a:pt x="85" y="342"/>
                </a:lnTo>
                <a:lnTo>
                  <a:pt x="87" y="344"/>
                </a:lnTo>
                <a:lnTo>
                  <a:pt x="87" y="344"/>
                </a:lnTo>
                <a:lnTo>
                  <a:pt x="87" y="345"/>
                </a:lnTo>
                <a:lnTo>
                  <a:pt x="87" y="345"/>
                </a:lnTo>
                <a:lnTo>
                  <a:pt x="89" y="342"/>
                </a:lnTo>
                <a:lnTo>
                  <a:pt x="89" y="342"/>
                </a:lnTo>
                <a:lnTo>
                  <a:pt x="89" y="341"/>
                </a:lnTo>
                <a:lnTo>
                  <a:pt x="89" y="341"/>
                </a:lnTo>
                <a:lnTo>
                  <a:pt x="89" y="336"/>
                </a:lnTo>
                <a:lnTo>
                  <a:pt x="89" y="336"/>
                </a:lnTo>
                <a:lnTo>
                  <a:pt x="87" y="331"/>
                </a:lnTo>
                <a:lnTo>
                  <a:pt x="87" y="331"/>
                </a:lnTo>
                <a:close/>
                <a:moveTo>
                  <a:pt x="178" y="270"/>
                </a:moveTo>
                <a:lnTo>
                  <a:pt x="178" y="270"/>
                </a:lnTo>
                <a:lnTo>
                  <a:pt x="175" y="274"/>
                </a:lnTo>
                <a:lnTo>
                  <a:pt x="175" y="274"/>
                </a:lnTo>
                <a:lnTo>
                  <a:pt x="174" y="276"/>
                </a:lnTo>
                <a:lnTo>
                  <a:pt x="174" y="276"/>
                </a:lnTo>
                <a:lnTo>
                  <a:pt x="175" y="282"/>
                </a:lnTo>
                <a:lnTo>
                  <a:pt x="175" y="282"/>
                </a:lnTo>
                <a:lnTo>
                  <a:pt x="175" y="284"/>
                </a:lnTo>
                <a:lnTo>
                  <a:pt x="175" y="284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6"/>
                </a:lnTo>
                <a:lnTo>
                  <a:pt x="178" y="276"/>
                </a:lnTo>
                <a:lnTo>
                  <a:pt x="178" y="270"/>
                </a:lnTo>
                <a:lnTo>
                  <a:pt x="178" y="270"/>
                </a:lnTo>
                <a:close/>
                <a:moveTo>
                  <a:pt x="169" y="267"/>
                </a:moveTo>
                <a:lnTo>
                  <a:pt x="169" y="267"/>
                </a:lnTo>
                <a:lnTo>
                  <a:pt x="172" y="267"/>
                </a:lnTo>
                <a:lnTo>
                  <a:pt x="172" y="267"/>
                </a:lnTo>
                <a:lnTo>
                  <a:pt x="174" y="268"/>
                </a:lnTo>
                <a:lnTo>
                  <a:pt x="174" y="268"/>
                </a:lnTo>
                <a:lnTo>
                  <a:pt x="175" y="268"/>
                </a:lnTo>
                <a:lnTo>
                  <a:pt x="175" y="267"/>
                </a:lnTo>
                <a:lnTo>
                  <a:pt x="175" y="267"/>
                </a:lnTo>
                <a:lnTo>
                  <a:pt x="177" y="265"/>
                </a:lnTo>
                <a:lnTo>
                  <a:pt x="177" y="265"/>
                </a:lnTo>
                <a:lnTo>
                  <a:pt x="177" y="265"/>
                </a:lnTo>
                <a:lnTo>
                  <a:pt x="177" y="265"/>
                </a:lnTo>
                <a:lnTo>
                  <a:pt x="175" y="259"/>
                </a:lnTo>
                <a:lnTo>
                  <a:pt x="175" y="259"/>
                </a:lnTo>
                <a:lnTo>
                  <a:pt x="169" y="265"/>
                </a:lnTo>
                <a:lnTo>
                  <a:pt x="169" y="265"/>
                </a:lnTo>
                <a:lnTo>
                  <a:pt x="169" y="267"/>
                </a:lnTo>
                <a:lnTo>
                  <a:pt x="169" y="267"/>
                </a:lnTo>
                <a:close/>
                <a:moveTo>
                  <a:pt x="169" y="259"/>
                </a:moveTo>
                <a:lnTo>
                  <a:pt x="169" y="259"/>
                </a:lnTo>
                <a:lnTo>
                  <a:pt x="169" y="257"/>
                </a:lnTo>
                <a:lnTo>
                  <a:pt x="169" y="257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2" y="248"/>
                </a:lnTo>
                <a:lnTo>
                  <a:pt x="172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9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71" y="252"/>
                </a:lnTo>
                <a:lnTo>
                  <a:pt x="169" y="252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4" y="251"/>
                </a:lnTo>
                <a:lnTo>
                  <a:pt x="164" y="251"/>
                </a:lnTo>
                <a:lnTo>
                  <a:pt x="166" y="256"/>
                </a:lnTo>
                <a:lnTo>
                  <a:pt x="166" y="256"/>
                </a:lnTo>
                <a:lnTo>
                  <a:pt x="167" y="257"/>
                </a:lnTo>
                <a:lnTo>
                  <a:pt x="169" y="259"/>
                </a:lnTo>
                <a:lnTo>
                  <a:pt x="169" y="259"/>
                </a:lnTo>
                <a:close/>
                <a:moveTo>
                  <a:pt x="93" y="336"/>
                </a:moveTo>
                <a:lnTo>
                  <a:pt x="93" y="336"/>
                </a:lnTo>
                <a:lnTo>
                  <a:pt x="95" y="333"/>
                </a:lnTo>
                <a:lnTo>
                  <a:pt x="95" y="333"/>
                </a:lnTo>
                <a:lnTo>
                  <a:pt x="95" y="325"/>
                </a:lnTo>
                <a:lnTo>
                  <a:pt x="95" y="325"/>
                </a:lnTo>
                <a:lnTo>
                  <a:pt x="95" y="322"/>
                </a:lnTo>
                <a:lnTo>
                  <a:pt x="95" y="322"/>
                </a:lnTo>
                <a:lnTo>
                  <a:pt x="92" y="325"/>
                </a:lnTo>
                <a:lnTo>
                  <a:pt x="92" y="325"/>
                </a:lnTo>
                <a:lnTo>
                  <a:pt x="92" y="327"/>
                </a:lnTo>
                <a:lnTo>
                  <a:pt x="92" y="327"/>
                </a:lnTo>
                <a:lnTo>
                  <a:pt x="92" y="330"/>
                </a:lnTo>
                <a:lnTo>
                  <a:pt x="92" y="330"/>
                </a:lnTo>
                <a:lnTo>
                  <a:pt x="93" y="336"/>
                </a:lnTo>
                <a:lnTo>
                  <a:pt x="93" y="336"/>
                </a:lnTo>
                <a:close/>
                <a:moveTo>
                  <a:pt x="126" y="278"/>
                </a:moveTo>
                <a:lnTo>
                  <a:pt x="126" y="278"/>
                </a:lnTo>
                <a:lnTo>
                  <a:pt x="128" y="284"/>
                </a:lnTo>
                <a:lnTo>
                  <a:pt x="128" y="284"/>
                </a:lnTo>
                <a:lnTo>
                  <a:pt x="136" y="284"/>
                </a:lnTo>
                <a:lnTo>
                  <a:pt x="136" y="284"/>
                </a:lnTo>
                <a:lnTo>
                  <a:pt x="134" y="279"/>
                </a:lnTo>
                <a:lnTo>
                  <a:pt x="134" y="279"/>
                </a:lnTo>
                <a:lnTo>
                  <a:pt x="126" y="278"/>
                </a:lnTo>
                <a:lnTo>
                  <a:pt x="126" y="278"/>
                </a:lnTo>
                <a:close/>
                <a:moveTo>
                  <a:pt x="106" y="331"/>
                </a:moveTo>
                <a:lnTo>
                  <a:pt x="106" y="331"/>
                </a:lnTo>
                <a:lnTo>
                  <a:pt x="115" y="327"/>
                </a:lnTo>
                <a:lnTo>
                  <a:pt x="115" y="327"/>
                </a:lnTo>
                <a:lnTo>
                  <a:pt x="112" y="322"/>
                </a:lnTo>
                <a:lnTo>
                  <a:pt x="112" y="322"/>
                </a:lnTo>
                <a:lnTo>
                  <a:pt x="107" y="325"/>
                </a:lnTo>
                <a:lnTo>
                  <a:pt x="107" y="325"/>
                </a:lnTo>
                <a:lnTo>
                  <a:pt x="107" y="327"/>
                </a:lnTo>
                <a:lnTo>
                  <a:pt x="107" y="327"/>
                </a:lnTo>
                <a:lnTo>
                  <a:pt x="106" y="331"/>
                </a:lnTo>
                <a:lnTo>
                  <a:pt x="106" y="331"/>
                </a:lnTo>
                <a:close/>
                <a:moveTo>
                  <a:pt x="215" y="233"/>
                </a:move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9" y="226"/>
                </a:lnTo>
                <a:lnTo>
                  <a:pt x="219" y="226"/>
                </a:lnTo>
                <a:lnTo>
                  <a:pt x="218" y="224"/>
                </a:lnTo>
                <a:lnTo>
                  <a:pt x="218" y="224"/>
                </a:lnTo>
                <a:lnTo>
                  <a:pt x="218" y="219"/>
                </a:lnTo>
                <a:lnTo>
                  <a:pt x="218" y="219"/>
                </a:lnTo>
                <a:lnTo>
                  <a:pt x="218" y="219"/>
                </a:lnTo>
                <a:lnTo>
                  <a:pt x="218" y="219"/>
                </a:lnTo>
                <a:lnTo>
                  <a:pt x="215" y="224"/>
                </a:lnTo>
                <a:lnTo>
                  <a:pt x="215" y="224"/>
                </a:lnTo>
                <a:lnTo>
                  <a:pt x="215" y="226"/>
                </a:lnTo>
                <a:lnTo>
                  <a:pt x="215" y="226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close/>
                <a:moveTo>
                  <a:pt x="194" y="227"/>
                </a:moveTo>
                <a:lnTo>
                  <a:pt x="194" y="227"/>
                </a:lnTo>
                <a:lnTo>
                  <a:pt x="193" y="227"/>
                </a:lnTo>
                <a:lnTo>
                  <a:pt x="193" y="227"/>
                </a:lnTo>
                <a:lnTo>
                  <a:pt x="191" y="232"/>
                </a:lnTo>
                <a:lnTo>
                  <a:pt x="191" y="232"/>
                </a:lnTo>
                <a:lnTo>
                  <a:pt x="190" y="233"/>
                </a:lnTo>
                <a:lnTo>
                  <a:pt x="190" y="233"/>
                </a:lnTo>
                <a:lnTo>
                  <a:pt x="193" y="241"/>
                </a:lnTo>
                <a:lnTo>
                  <a:pt x="193" y="241"/>
                </a:lnTo>
                <a:lnTo>
                  <a:pt x="193" y="243"/>
                </a:lnTo>
                <a:lnTo>
                  <a:pt x="193" y="243"/>
                </a:lnTo>
                <a:lnTo>
                  <a:pt x="193" y="241"/>
                </a:lnTo>
                <a:lnTo>
                  <a:pt x="193" y="241"/>
                </a:lnTo>
                <a:lnTo>
                  <a:pt x="194" y="233"/>
                </a:lnTo>
                <a:lnTo>
                  <a:pt x="194" y="233"/>
                </a:lnTo>
                <a:lnTo>
                  <a:pt x="194" y="230"/>
                </a:lnTo>
                <a:lnTo>
                  <a:pt x="194" y="230"/>
                </a:lnTo>
                <a:lnTo>
                  <a:pt x="194" y="227"/>
                </a:lnTo>
                <a:lnTo>
                  <a:pt x="194" y="227"/>
                </a:lnTo>
                <a:close/>
                <a:moveTo>
                  <a:pt x="82" y="320"/>
                </a:moveTo>
                <a:lnTo>
                  <a:pt x="82" y="320"/>
                </a:lnTo>
                <a:lnTo>
                  <a:pt x="79" y="327"/>
                </a:lnTo>
                <a:lnTo>
                  <a:pt x="79" y="327"/>
                </a:lnTo>
                <a:lnTo>
                  <a:pt x="79" y="328"/>
                </a:lnTo>
                <a:lnTo>
                  <a:pt x="79" y="328"/>
                </a:lnTo>
                <a:lnTo>
                  <a:pt x="81" y="331"/>
                </a:lnTo>
                <a:lnTo>
                  <a:pt x="81" y="331"/>
                </a:lnTo>
                <a:lnTo>
                  <a:pt x="84" y="327"/>
                </a:lnTo>
                <a:lnTo>
                  <a:pt x="84" y="327"/>
                </a:lnTo>
                <a:lnTo>
                  <a:pt x="82" y="320"/>
                </a:lnTo>
                <a:lnTo>
                  <a:pt x="82" y="320"/>
                </a:lnTo>
                <a:close/>
                <a:moveTo>
                  <a:pt x="79" y="336"/>
                </a:moveTo>
                <a:lnTo>
                  <a:pt x="79" y="336"/>
                </a:lnTo>
                <a:lnTo>
                  <a:pt x="79" y="334"/>
                </a:lnTo>
                <a:lnTo>
                  <a:pt x="79" y="334"/>
                </a:lnTo>
                <a:lnTo>
                  <a:pt x="76" y="330"/>
                </a:lnTo>
                <a:lnTo>
                  <a:pt x="76" y="330"/>
                </a:lnTo>
                <a:lnTo>
                  <a:pt x="71" y="341"/>
                </a:lnTo>
                <a:lnTo>
                  <a:pt x="71" y="341"/>
                </a:lnTo>
                <a:lnTo>
                  <a:pt x="73" y="345"/>
                </a:lnTo>
                <a:lnTo>
                  <a:pt x="73" y="345"/>
                </a:lnTo>
                <a:lnTo>
                  <a:pt x="74" y="344"/>
                </a:lnTo>
                <a:lnTo>
                  <a:pt x="74" y="344"/>
                </a:lnTo>
                <a:lnTo>
                  <a:pt x="74" y="338"/>
                </a:lnTo>
                <a:lnTo>
                  <a:pt x="74" y="338"/>
                </a:lnTo>
                <a:lnTo>
                  <a:pt x="76" y="336"/>
                </a:lnTo>
                <a:lnTo>
                  <a:pt x="76" y="336"/>
                </a:lnTo>
                <a:lnTo>
                  <a:pt x="76" y="334"/>
                </a:lnTo>
                <a:lnTo>
                  <a:pt x="78" y="334"/>
                </a:lnTo>
                <a:lnTo>
                  <a:pt x="78" y="334"/>
                </a:lnTo>
                <a:lnTo>
                  <a:pt x="79" y="336"/>
                </a:lnTo>
                <a:lnTo>
                  <a:pt x="79" y="336"/>
                </a:lnTo>
                <a:close/>
                <a:moveTo>
                  <a:pt x="265" y="126"/>
                </a:moveTo>
                <a:lnTo>
                  <a:pt x="265" y="126"/>
                </a:lnTo>
                <a:lnTo>
                  <a:pt x="267" y="123"/>
                </a:lnTo>
                <a:lnTo>
                  <a:pt x="267" y="123"/>
                </a:lnTo>
                <a:lnTo>
                  <a:pt x="267" y="121"/>
                </a:lnTo>
                <a:lnTo>
                  <a:pt x="267" y="121"/>
                </a:lnTo>
                <a:lnTo>
                  <a:pt x="261" y="110"/>
                </a:lnTo>
                <a:lnTo>
                  <a:pt x="261" y="110"/>
                </a:lnTo>
                <a:lnTo>
                  <a:pt x="261" y="109"/>
                </a:lnTo>
                <a:lnTo>
                  <a:pt x="261" y="109"/>
                </a:lnTo>
                <a:lnTo>
                  <a:pt x="261" y="112"/>
                </a:lnTo>
                <a:lnTo>
                  <a:pt x="262" y="115"/>
                </a:lnTo>
                <a:lnTo>
                  <a:pt x="262" y="115"/>
                </a:lnTo>
                <a:lnTo>
                  <a:pt x="262" y="117"/>
                </a:lnTo>
                <a:lnTo>
                  <a:pt x="262" y="117"/>
                </a:lnTo>
                <a:lnTo>
                  <a:pt x="264" y="118"/>
                </a:lnTo>
                <a:lnTo>
                  <a:pt x="264" y="118"/>
                </a:lnTo>
                <a:lnTo>
                  <a:pt x="264" y="120"/>
                </a:lnTo>
                <a:lnTo>
                  <a:pt x="264" y="121"/>
                </a:lnTo>
                <a:lnTo>
                  <a:pt x="264" y="121"/>
                </a:lnTo>
                <a:lnTo>
                  <a:pt x="264" y="121"/>
                </a:lnTo>
                <a:lnTo>
                  <a:pt x="264" y="121"/>
                </a:lnTo>
                <a:lnTo>
                  <a:pt x="265" y="126"/>
                </a:lnTo>
                <a:lnTo>
                  <a:pt x="265" y="126"/>
                </a:lnTo>
                <a:close/>
                <a:moveTo>
                  <a:pt x="115" y="249"/>
                </a:moveTo>
                <a:lnTo>
                  <a:pt x="115" y="249"/>
                </a:lnTo>
                <a:lnTo>
                  <a:pt x="101" y="278"/>
                </a:lnTo>
                <a:lnTo>
                  <a:pt x="101" y="278"/>
                </a:lnTo>
                <a:lnTo>
                  <a:pt x="103" y="276"/>
                </a:lnTo>
                <a:lnTo>
                  <a:pt x="103" y="276"/>
                </a:lnTo>
                <a:lnTo>
                  <a:pt x="104" y="274"/>
                </a:lnTo>
                <a:lnTo>
                  <a:pt x="104" y="274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5" y="249"/>
                </a:lnTo>
                <a:lnTo>
                  <a:pt x="115" y="249"/>
                </a:lnTo>
                <a:close/>
                <a:moveTo>
                  <a:pt x="155" y="263"/>
                </a:moveTo>
                <a:lnTo>
                  <a:pt x="155" y="263"/>
                </a:lnTo>
                <a:lnTo>
                  <a:pt x="164" y="259"/>
                </a:lnTo>
                <a:lnTo>
                  <a:pt x="164" y="259"/>
                </a:lnTo>
                <a:lnTo>
                  <a:pt x="153" y="259"/>
                </a:lnTo>
                <a:lnTo>
                  <a:pt x="153" y="259"/>
                </a:lnTo>
                <a:lnTo>
                  <a:pt x="155" y="263"/>
                </a:lnTo>
                <a:lnTo>
                  <a:pt x="155" y="263"/>
                </a:lnTo>
                <a:close/>
                <a:moveTo>
                  <a:pt x="253" y="155"/>
                </a:moveTo>
                <a:lnTo>
                  <a:pt x="253" y="155"/>
                </a:lnTo>
                <a:lnTo>
                  <a:pt x="253" y="155"/>
                </a:lnTo>
                <a:lnTo>
                  <a:pt x="253" y="155"/>
                </a:lnTo>
                <a:lnTo>
                  <a:pt x="256" y="148"/>
                </a:lnTo>
                <a:lnTo>
                  <a:pt x="256" y="148"/>
                </a:lnTo>
                <a:lnTo>
                  <a:pt x="256" y="147"/>
                </a:lnTo>
                <a:lnTo>
                  <a:pt x="256" y="145"/>
                </a:lnTo>
                <a:lnTo>
                  <a:pt x="256" y="145"/>
                </a:lnTo>
                <a:lnTo>
                  <a:pt x="256" y="142"/>
                </a:lnTo>
                <a:lnTo>
                  <a:pt x="256" y="142"/>
                </a:lnTo>
                <a:lnTo>
                  <a:pt x="254" y="142"/>
                </a:lnTo>
                <a:lnTo>
                  <a:pt x="254" y="142"/>
                </a:lnTo>
                <a:lnTo>
                  <a:pt x="253" y="145"/>
                </a:lnTo>
                <a:lnTo>
                  <a:pt x="253" y="145"/>
                </a:lnTo>
                <a:lnTo>
                  <a:pt x="253" y="148"/>
                </a:lnTo>
                <a:lnTo>
                  <a:pt x="253" y="151"/>
                </a:lnTo>
                <a:lnTo>
                  <a:pt x="253" y="151"/>
                </a:lnTo>
                <a:lnTo>
                  <a:pt x="253" y="155"/>
                </a:lnTo>
                <a:lnTo>
                  <a:pt x="253" y="155"/>
                </a:lnTo>
                <a:close/>
                <a:moveTo>
                  <a:pt x="103" y="327"/>
                </a:moveTo>
                <a:lnTo>
                  <a:pt x="103" y="327"/>
                </a:lnTo>
                <a:lnTo>
                  <a:pt x="104" y="325"/>
                </a:lnTo>
                <a:lnTo>
                  <a:pt x="104" y="325"/>
                </a:lnTo>
                <a:lnTo>
                  <a:pt x="104" y="323"/>
                </a:lnTo>
                <a:lnTo>
                  <a:pt x="104" y="322"/>
                </a:lnTo>
                <a:lnTo>
                  <a:pt x="104" y="322"/>
                </a:lnTo>
                <a:lnTo>
                  <a:pt x="104" y="320"/>
                </a:lnTo>
                <a:lnTo>
                  <a:pt x="104" y="320"/>
                </a:lnTo>
                <a:lnTo>
                  <a:pt x="103" y="317"/>
                </a:lnTo>
                <a:lnTo>
                  <a:pt x="103" y="317"/>
                </a:lnTo>
                <a:lnTo>
                  <a:pt x="103" y="314"/>
                </a:lnTo>
                <a:lnTo>
                  <a:pt x="103" y="314"/>
                </a:lnTo>
                <a:lnTo>
                  <a:pt x="101" y="315"/>
                </a:lnTo>
                <a:lnTo>
                  <a:pt x="101" y="315"/>
                </a:lnTo>
                <a:lnTo>
                  <a:pt x="101" y="317"/>
                </a:lnTo>
                <a:lnTo>
                  <a:pt x="101" y="317"/>
                </a:lnTo>
                <a:lnTo>
                  <a:pt x="101" y="322"/>
                </a:lnTo>
                <a:lnTo>
                  <a:pt x="101" y="322"/>
                </a:lnTo>
                <a:lnTo>
                  <a:pt x="103" y="327"/>
                </a:lnTo>
                <a:lnTo>
                  <a:pt x="103" y="327"/>
                </a:lnTo>
                <a:close/>
                <a:moveTo>
                  <a:pt x="224" y="44"/>
                </a:moveTo>
                <a:lnTo>
                  <a:pt x="224" y="44"/>
                </a:lnTo>
                <a:lnTo>
                  <a:pt x="227" y="41"/>
                </a:lnTo>
                <a:lnTo>
                  <a:pt x="231" y="39"/>
                </a:lnTo>
                <a:lnTo>
                  <a:pt x="231" y="39"/>
                </a:lnTo>
                <a:lnTo>
                  <a:pt x="231" y="38"/>
                </a:lnTo>
                <a:lnTo>
                  <a:pt x="231" y="38"/>
                </a:lnTo>
                <a:lnTo>
                  <a:pt x="231" y="36"/>
                </a:lnTo>
                <a:lnTo>
                  <a:pt x="232" y="36"/>
                </a:lnTo>
                <a:lnTo>
                  <a:pt x="232" y="36"/>
                </a:lnTo>
                <a:lnTo>
                  <a:pt x="234" y="35"/>
                </a:lnTo>
                <a:lnTo>
                  <a:pt x="234" y="35"/>
                </a:lnTo>
                <a:lnTo>
                  <a:pt x="231" y="33"/>
                </a:lnTo>
                <a:lnTo>
                  <a:pt x="229" y="35"/>
                </a:lnTo>
                <a:lnTo>
                  <a:pt x="229" y="35"/>
                </a:lnTo>
                <a:lnTo>
                  <a:pt x="226" y="39"/>
                </a:lnTo>
                <a:lnTo>
                  <a:pt x="224" y="44"/>
                </a:lnTo>
                <a:lnTo>
                  <a:pt x="224" y="44"/>
                </a:lnTo>
                <a:close/>
                <a:moveTo>
                  <a:pt x="40" y="374"/>
                </a:moveTo>
                <a:lnTo>
                  <a:pt x="40" y="374"/>
                </a:lnTo>
                <a:lnTo>
                  <a:pt x="41" y="375"/>
                </a:lnTo>
                <a:lnTo>
                  <a:pt x="41" y="375"/>
                </a:lnTo>
                <a:lnTo>
                  <a:pt x="43" y="374"/>
                </a:lnTo>
                <a:lnTo>
                  <a:pt x="43" y="374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3" y="369"/>
                </a:lnTo>
                <a:lnTo>
                  <a:pt x="43" y="369"/>
                </a:lnTo>
                <a:lnTo>
                  <a:pt x="44" y="368"/>
                </a:lnTo>
                <a:lnTo>
                  <a:pt x="44" y="368"/>
                </a:lnTo>
                <a:lnTo>
                  <a:pt x="46" y="368"/>
                </a:lnTo>
                <a:lnTo>
                  <a:pt x="46" y="368"/>
                </a:lnTo>
                <a:lnTo>
                  <a:pt x="48" y="366"/>
                </a:lnTo>
                <a:lnTo>
                  <a:pt x="48" y="366"/>
                </a:lnTo>
                <a:lnTo>
                  <a:pt x="44" y="364"/>
                </a:lnTo>
                <a:lnTo>
                  <a:pt x="44" y="364"/>
                </a:lnTo>
                <a:lnTo>
                  <a:pt x="40" y="374"/>
                </a:lnTo>
                <a:lnTo>
                  <a:pt x="40" y="374"/>
                </a:lnTo>
                <a:close/>
                <a:moveTo>
                  <a:pt x="87" y="356"/>
                </a:moveTo>
                <a:lnTo>
                  <a:pt x="87" y="356"/>
                </a:lnTo>
                <a:lnTo>
                  <a:pt x="87" y="356"/>
                </a:lnTo>
                <a:lnTo>
                  <a:pt x="87" y="356"/>
                </a:lnTo>
                <a:lnTo>
                  <a:pt x="103" y="338"/>
                </a:lnTo>
                <a:lnTo>
                  <a:pt x="103" y="338"/>
                </a:lnTo>
                <a:lnTo>
                  <a:pt x="103" y="338"/>
                </a:lnTo>
                <a:lnTo>
                  <a:pt x="103" y="338"/>
                </a:lnTo>
                <a:lnTo>
                  <a:pt x="101" y="339"/>
                </a:lnTo>
                <a:lnTo>
                  <a:pt x="101" y="339"/>
                </a:lnTo>
                <a:lnTo>
                  <a:pt x="96" y="345"/>
                </a:lnTo>
                <a:lnTo>
                  <a:pt x="96" y="345"/>
                </a:lnTo>
                <a:lnTo>
                  <a:pt x="87" y="355"/>
                </a:lnTo>
                <a:lnTo>
                  <a:pt x="87" y="355"/>
                </a:lnTo>
                <a:lnTo>
                  <a:pt x="87" y="356"/>
                </a:lnTo>
                <a:lnTo>
                  <a:pt x="87" y="356"/>
                </a:lnTo>
                <a:close/>
                <a:moveTo>
                  <a:pt x="232" y="183"/>
                </a:moveTo>
                <a:lnTo>
                  <a:pt x="232" y="183"/>
                </a:lnTo>
                <a:lnTo>
                  <a:pt x="232" y="183"/>
                </a:lnTo>
                <a:lnTo>
                  <a:pt x="232" y="183"/>
                </a:lnTo>
                <a:lnTo>
                  <a:pt x="227" y="191"/>
                </a:lnTo>
                <a:lnTo>
                  <a:pt x="227" y="191"/>
                </a:lnTo>
                <a:lnTo>
                  <a:pt x="231" y="194"/>
                </a:lnTo>
                <a:lnTo>
                  <a:pt x="231" y="194"/>
                </a:lnTo>
                <a:lnTo>
                  <a:pt x="232" y="189"/>
                </a:lnTo>
                <a:lnTo>
                  <a:pt x="232" y="189"/>
                </a:lnTo>
                <a:lnTo>
                  <a:pt x="234" y="189"/>
                </a:lnTo>
                <a:lnTo>
                  <a:pt x="234" y="189"/>
                </a:lnTo>
                <a:lnTo>
                  <a:pt x="232" y="183"/>
                </a:lnTo>
                <a:lnTo>
                  <a:pt x="232" y="183"/>
                </a:lnTo>
                <a:close/>
                <a:moveTo>
                  <a:pt x="219" y="9"/>
                </a:moveTo>
                <a:lnTo>
                  <a:pt x="219" y="9"/>
                </a:lnTo>
                <a:lnTo>
                  <a:pt x="221" y="11"/>
                </a:lnTo>
                <a:lnTo>
                  <a:pt x="221" y="11"/>
                </a:lnTo>
                <a:lnTo>
                  <a:pt x="224" y="13"/>
                </a:lnTo>
                <a:lnTo>
                  <a:pt x="224" y="13"/>
                </a:lnTo>
                <a:lnTo>
                  <a:pt x="226" y="13"/>
                </a:lnTo>
                <a:lnTo>
                  <a:pt x="226" y="13"/>
                </a:lnTo>
                <a:lnTo>
                  <a:pt x="227" y="13"/>
                </a:lnTo>
                <a:lnTo>
                  <a:pt x="227" y="13"/>
                </a:lnTo>
                <a:lnTo>
                  <a:pt x="234" y="13"/>
                </a:lnTo>
                <a:lnTo>
                  <a:pt x="234" y="13"/>
                </a:lnTo>
                <a:lnTo>
                  <a:pt x="232" y="11"/>
                </a:lnTo>
                <a:lnTo>
                  <a:pt x="232" y="11"/>
                </a:lnTo>
                <a:lnTo>
                  <a:pt x="223" y="9"/>
                </a:lnTo>
                <a:lnTo>
                  <a:pt x="223" y="9"/>
                </a:lnTo>
                <a:lnTo>
                  <a:pt x="219" y="9"/>
                </a:lnTo>
                <a:lnTo>
                  <a:pt x="219" y="9"/>
                </a:lnTo>
                <a:close/>
                <a:moveTo>
                  <a:pt x="65" y="382"/>
                </a:moveTo>
                <a:lnTo>
                  <a:pt x="65" y="382"/>
                </a:lnTo>
                <a:lnTo>
                  <a:pt x="66" y="380"/>
                </a:lnTo>
                <a:lnTo>
                  <a:pt x="66" y="380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6" y="372"/>
                </a:lnTo>
                <a:lnTo>
                  <a:pt x="66" y="372"/>
                </a:lnTo>
                <a:lnTo>
                  <a:pt x="65" y="375"/>
                </a:lnTo>
                <a:lnTo>
                  <a:pt x="65" y="375"/>
                </a:lnTo>
                <a:lnTo>
                  <a:pt x="65" y="375"/>
                </a:lnTo>
                <a:lnTo>
                  <a:pt x="65" y="375"/>
                </a:lnTo>
                <a:lnTo>
                  <a:pt x="65" y="382"/>
                </a:lnTo>
                <a:lnTo>
                  <a:pt x="65" y="382"/>
                </a:lnTo>
                <a:close/>
                <a:moveTo>
                  <a:pt x="36" y="399"/>
                </a:moveTo>
                <a:lnTo>
                  <a:pt x="36" y="399"/>
                </a:lnTo>
                <a:lnTo>
                  <a:pt x="38" y="402"/>
                </a:lnTo>
                <a:lnTo>
                  <a:pt x="38" y="402"/>
                </a:lnTo>
                <a:lnTo>
                  <a:pt x="36" y="404"/>
                </a:lnTo>
                <a:lnTo>
                  <a:pt x="36" y="404"/>
                </a:lnTo>
                <a:lnTo>
                  <a:pt x="35" y="404"/>
                </a:lnTo>
                <a:lnTo>
                  <a:pt x="35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5"/>
                </a:lnTo>
                <a:lnTo>
                  <a:pt x="33" y="405"/>
                </a:lnTo>
                <a:lnTo>
                  <a:pt x="36" y="405"/>
                </a:lnTo>
                <a:lnTo>
                  <a:pt x="36" y="405"/>
                </a:lnTo>
                <a:lnTo>
                  <a:pt x="38" y="405"/>
                </a:lnTo>
                <a:lnTo>
                  <a:pt x="38" y="405"/>
                </a:lnTo>
                <a:lnTo>
                  <a:pt x="40" y="405"/>
                </a:lnTo>
                <a:lnTo>
                  <a:pt x="40" y="405"/>
                </a:lnTo>
                <a:lnTo>
                  <a:pt x="38" y="404"/>
                </a:lnTo>
                <a:lnTo>
                  <a:pt x="38" y="402"/>
                </a:lnTo>
                <a:lnTo>
                  <a:pt x="38" y="402"/>
                </a:lnTo>
                <a:lnTo>
                  <a:pt x="40" y="401"/>
                </a:lnTo>
                <a:lnTo>
                  <a:pt x="40" y="401"/>
                </a:lnTo>
                <a:lnTo>
                  <a:pt x="41" y="398"/>
                </a:lnTo>
                <a:lnTo>
                  <a:pt x="41" y="398"/>
                </a:lnTo>
                <a:lnTo>
                  <a:pt x="38" y="398"/>
                </a:lnTo>
                <a:lnTo>
                  <a:pt x="38" y="398"/>
                </a:lnTo>
                <a:lnTo>
                  <a:pt x="36" y="399"/>
                </a:lnTo>
                <a:lnTo>
                  <a:pt x="36" y="399"/>
                </a:lnTo>
                <a:close/>
                <a:moveTo>
                  <a:pt x="38" y="360"/>
                </a:moveTo>
                <a:lnTo>
                  <a:pt x="38" y="360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1"/>
                </a:lnTo>
                <a:lnTo>
                  <a:pt x="35" y="371"/>
                </a:lnTo>
                <a:lnTo>
                  <a:pt x="41" y="363"/>
                </a:lnTo>
                <a:lnTo>
                  <a:pt x="41" y="363"/>
                </a:lnTo>
                <a:lnTo>
                  <a:pt x="38" y="360"/>
                </a:lnTo>
                <a:lnTo>
                  <a:pt x="38" y="360"/>
                </a:lnTo>
                <a:close/>
                <a:moveTo>
                  <a:pt x="185" y="281"/>
                </a:moveTo>
                <a:lnTo>
                  <a:pt x="185" y="281"/>
                </a:lnTo>
                <a:lnTo>
                  <a:pt x="186" y="278"/>
                </a:lnTo>
                <a:lnTo>
                  <a:pt x="186" y="278"/>
                </a:lnTo>
                <a:lnTo>
                  <a:pt x="188" y="276"/>
                </a:lnTo>
                <a:lnTo>
                  <a:pt x="188" y="274"/>
                </a:lnTo>
                <a:lnTo>
                  <a:pt x="188" y="274"/>
                </a:lnTo>
                <a:lnTo>
                  <a:pt x="188" y="274"/>
                </a:lnTo>
                <a:lnTo>
                  <a:pt x="188" y="274"/>
                </a:lnTo>
                <a:lnTo>
                  <a:pt x="186" y="270"/>
                </a:lnTo>
                <a:lnTo>
                  <a:pt x="186" y="270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5" y="281"/>
                </a:lnTo>
                <a:lnTo>
                  <a:pt x="185" y="281"/>
                </a:lnTo>
                <a:close/>
                <a:moveTo>
                  <a:pt x="111" y="312"/>
                </a:moveTo>
                <a:lnTo>
                  <a:pt x="111" y="312"/>
                </a:lnTo>
                <a:lnTo>
                  <a:pt x="111" y="311"/>
                </a:lnTo>
                <a:lnTo>
                  <a:pt x="111" y="311"/>
                </a:lnTo>
                <a:lnTo>
                  <a:pt x="111" y="312"/>
                </a:lnTo>
                <a:lnTo>
                  <a:pt x="111" y="312"/>
                </a:lnTo>
                <a:lnTo>
                  <a:pt x="109" y="319"/>
                </a:lnTo>
                <a:lnTo>
                  <a:pt x="109" y="319"/>
                </a:lnTo>
                <a:lnTo>
                  <a:pt x="109" y="322"/>
                </a:lnTo>
                <a:lnTo>
                  <a:pt x="109" y="322"/>
                </a:lnTo>
                <a:lnTo>
                  <a:pt x="112" y="320"/>
                </a:lnTo>
                <a:lnTo>
                  <a:pt x="112" y="320"/>
                </a:lnTo>
                <a:lnTo>
                  <a:pt x="111" y="312"/>
                </a:lnTo>
                <a:lnTo>
                  <a:pt x="111" y="312"/>
                </a:lnTo>
                <a:close/>
                <a:moveTo>
                  <a:pt x="177" y="257"/>
                </a:moveTo>
                <a:lnTo>
                  <a:pt x="177" y="257"/>
                </a:lnTo>
                <a:lnTo>
                  <a:pt x="178" y="262"/>
                </a:lnTo>
                <a:lnTo>
                  <a:pt x="178" y="262"/>
                </a:lnTo>
                <a:lnTo>
                  <a:pt x="180" y="260"/>
                </a:lnTo>
                <a:lnTo>
                  <a:pt x="182" y="259"/>
                </a:lnTo>
                <a:lnTo>
                  <a:pt x="182" y="259"/>
                </a:lnTo>
                <a:lnTo>
                  <a:pt x="182" y="256"/>
                </a:lnTo>
                <a:lnTo>
                  <a:pt x="182" y="256"/>
                </a:lnTo>
                <a:lnTo>
                  <a:pt x="182" y="254"/>
                </a:lnTo>
                <a:lnTo>
                  <a:pt x="182" y="254"/>
                </a:lnTo>
                <a:lnTo>
                  <a:pt x="177" y="257"/>
                </a:lnTo>
                <a:lnTo>
                  <a:pt x="177" y="257"/>
                </a:lnTo>
                <a:close/>
                <a:moveTo>
                  <a:pt x="55" y="375"/>
                </a:moveTo>
                <a:lnTo>
                  <a:pt x="55" y="375"/>
                </a:lnTo>
                <a:lnTo>
                  <a:pt x="51" y="383"/>
                </a:lnTo>
                <a:lnTo>
                  <a:pt x="51" y="383"/>
                </a:lnTo>
                <a:lnTo>
                  <a:pt x="52" y="385"/>
                </a:lnTo>
                <a:lnTo>
                  <a:pt x="52" y="385"/>
                </a:lnTo>
                <a:lnTo>
                  <a:pt x="57" y="379"/>
                </a:lnTo>
                <a:lnTo>
                  <a:pt x="57" y="379"/>
                </a:lnTo>
                <a:lnTo>
                  <a:pt x="55" y="375"/>
                </a:lnTo>
                <a:lnTo>
                  <a:pt x="55" y="375"/>
                </a:lnTo>
                <a:close/>
                <a:moveTo>
                  <a:pt x="137" y="287"/>
                </a:moveTo>
                <a:lnTo>
                  <a:pt x="137" y="287"/>
                </a:lnTo>
                <a:lnTo>
                  <a:pt x="130" y="287"/>
                </a:lnTo>
                <a:lnTo>
                  <a:pt x="130" y="287"/>
                </a:lnTo>
                <a:lnTo>
                  <a:pt x="131" y="289"/>
                </a:lnTo>
                <a:lnTo>
                  <a:pt x="131" y="289"/>
                </a:lnTo>
                <a:lnTo>
                  <a:pt x="131" y="290"/>
                </a:lnTo>
                <a:lnTo>
                  <a:pt x="131" y="290"/>
                </a:lnTo>
                <a:lnTo>
                  <a:pt x="133" y="290"/>
                </a:lnTo>
                <a:lnTo>
                  <a:pt x="133" y="290"/>
                </a:lnTo>
                <a:lnTo>
                  <a:pt x="133" y="289"/>
                </a:lnTo>
                <a:lnTo>
                  <a:pt x="133" y="289"/>
                </a:lnTo>
                <a:lnTo>
                  <a:pt x="134" y="287"/>
                </a:lnTo>
                <a:lnTo>
                  <a:pt x="134" y="287"/>
                </a:lnTo>
                <a:lnTo>
                  <a:pt x="136" y="289"/>
                </a:lnTo>
                <a:lnTo>
                  <a:pt x="136" y="289"/>
                </a:lnTo>
                <a:lnTo>
                  <a:pt x="136" y="290"/>
                </a:lnTo>
                <a:lnTo>
                  <a:pt x="136" y="290"/>
                </a:lnTo>
                <a:lnTo>
                  <a:pt x="137" y="290"/>
                </a:lnTo>
                <a:lnTo>
                  <a:pt x="137" y="290"/>
                </a:lnTo>
                <a:lnTo>
                  <a:pt x="137" y="287"/>
                </a:lnTo>
                <a:lnTo>
                  <a:pt x="137" y="287"/>
                </a:lnTo>
                <a:close/>
                <a:moveTo>
                  <a:pt x="76" y="356"/>
                </a:moveTo>
                <a:lnTo>
                  <a:pt x="76" y="356"/>
                </a:lnTo>
                <a:lnTo>
                  <a:pt x="76" y="356"/>
                </a:lnTo>
                <a:lnTo>
                  <a:pt x="76" y="356"/>
                </a:lnTo>
                <a:lnTo>
                  <a:pt x="76" y="366"/>
                </a:lnTo>
                <a:lnTo>
                  <a:pt x="76" y="366"/>
                </a:lnTo>
                <a:lnTo>
                  <a:pt x="78" y="366"/>
                </a:lnTo>
                <a:lnTo>
                  <a:pt x="78" y="364"/>
                </a:lnTo>
                <a:lnTo>
                  <a:pt x="78" y="364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6" y="358"/>
                </a:lnTo>
                <a:lnTo>
                  <a:pt x="76" y="358"/>
                </a:lnTo>
                <a:lnTo>
                  <a:pt x="76" y="356"/>
                </a:lnTo>
                <a:lnTo>
                  <a:pt x="76" y="356"/>
                </a:lnTo>
                <a:close/>
                <a:moveTo>
                  <a:pt x="13" y="415"/>
                </a:moveTo>
                <a:lnTo>
                  <a:pt x="13" y="415"/>
                </a:lnTo>
                <a:lnTo>
                  <a:pt x="13" y="416"/>
                </a:lnTo>
                <a:lnTo>
                  <a:pt x="13" y="416"/>
                </a:lnTo>
                <a:lnTo>
                  <a:pt x="18" y="421"/>
                </a:lnTo>
                <a:lnTo>
                  <a:pt x="18" y="421"/>
                </a:lnTo>
                <a:lnTo>
                  <a:pt x="22" y="421"/>
                </a:lnTo>
                <a:lnTo>
                  <a:pt x="22" y="421"/>
                </a:lnTo>
                <a:lnTo>
                  <a:pt x="24" y="421"/>
                </a:lnTo>
                <a:lnTo>
                  <a:pt x="24" y="421"/>
                </a:lnTo>
                <a:lnTo>
                  <a:pt x="18" y="418"/>
                </a:lnTo>
                <a:lnTo>
                  <a:pt x="18" y="418"/>
                </a:lnTo>
                <a:lnTo>
                  <a:pt x="13" y="415"/>
                </a:lnTo>
                <a:lnTo>
                  <a:pt x="13" y="415"/>
                </a:lnTo>
                <a:close/>
                <a:moveTo>
                  <a:pt x="126" y="301"/>
                </a:moveTo>
                <a:lnTo>
                  <a:pt x="126" y="301"/>
                </a:lnTo>
                <a:lnTo>
                  <a:pt x="133" y="300"/>
                </a:lnTo>
                <a:lnTo>
                  <a:pt x="133" y="300"/>
                </a:lnTo>
                <a:lnTo>
                  <a:pt x="131" y="297"/>
                </a:lnTo>
                <a:lnTo>
                  <a:pt x="131" y="297"/>
                </a:lnTo>
                <a:lnTo>
                  <a:pt x="126" y="300"/>
                </a:lnTo>
                <a:lnTo>
                  <a:pt x="126" y="300"/>
                </a:lnTo>
                <a:lnTo>
                  <a:pt x="126" y="301"/>
                </a:lnTo>
                <a:lnTo>
                  <a:pt x="126" y="301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4" y="199"/>
                </a:lnTo>
                <a:lnTo>
                  <a:pt x="224" y="203"/>
                </a:lnTo>
                <a:lnTo>
                  <a:pt x="224" y="203"/>
                </a:lnTo>
                <a:lnTo>
                  <a:pt x="224" y="203"/>
                </a:lnTo>
                <a:lnTo>
                  <a:pt x="224" y="203"/>
                </a:lnTo>
                <a:lnTo>
                  <a:pt x="227" y="199"/>
                </a:lnTo>
                <a:lnTo>
                  <a:pt x="227" y="199"/>
                </a:lnTo>
                <a:lnTo>
                  <a:pt x="227" y="197"/>
                </a:lnTo>
                <a:lnTo>
                  <a:pt x="227" y="197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259" y="142"/>
                </a:moveTo>
                <a:lnTo>
                  <a:pt x="259" y="142"/>
                </a:lnTo>
                <a:lnTo>
                  <a:pt x="259" y="140"/>
                </a:lnTo>
                <a:lnTo>
                  <a:pt x="259" y="140"/>
                </a:lnTo>
                <a:lnTo>
                  <a:pt x="259" y="133"/>
                </a:lnTo>
                <a:lnTo>
                  <a:pt x="259" y="133"/>
                </a:lnTo>
                <a:lnTo>
                  <a:pt x="259" y="133"/>
                </a:lnTo>
                <a:lnTo>
                  <a:pt x="259" y="133"/>
                </a:lnTo>
                <a:lnTo>
                  <a:pt x="257" y="137"/>
                </a:lnTo>
                <a:lnTo>
                  <a:pt x="257" y="137"/>
                </a:lnTo>
                <a:lnTo>
                  <a:pt x="257" y="139"/>
                </a:lnTo>
                <a:lnTo>
                  <a:pt x="257" y="139"/>
                </a:lnTo>
                <a:lnTo>
                  <a:pt x="259" y="142"/>
                </a:lnTo>
                <a:lnTo>
                  <a:pt x="259" y="142"/>
                </a:lnTo>
                <a:close/>
                <a:moveTo>
                  <a:pt x="182" y="273"/>
                </a:moveTo>
                <a:lnTo>
                  <a:pt x="182" y="273"/>
                </a:lnTo>
                <a:lnTo>
                  <a:pt x="182" y="273"/>
                </a:lnTo>
                <a:lnTo>
                  <a:pt x="182" y="273"/>
                </a:lnTo>
                <a:lnTo>
                  <a:pt x="182" y="273"/>
                </a:lnTo>
                <a:lnTo>
                  <a:pt x="182" y="273"/>
                </a:lnTo>
                <a:lnTo>
                  <a:pt x="185" y="267"/>
                </a:lnTo>
                <a:lnTo>
                  <a:pt x="185" y="267"/>
                </a:lnTo>
                <a:lnTo>
                  <a:pt x="186" y="267"/>
                </a:lnTo>
                <a:lnTo>
                  <a:pt x="186" y="267"/>
                </a:lnTo>
                <a:lnTo>
                  <a:pt x="185" y="263"/>
                </a:lnTo>
                <a:lnTo>
                  <a:pt x="185" y="263"/>
                </a:lnTo>
                <a:lnTo>
                  <a:pt x="183" y="265"/>
                </a:lnTo>
                <a:lnTo>
                  <a:pt x="183" y="265"/>
                </a:lnTo>
                <a:lnTo>
                  <a:pt x="182" y="273"/>
                </a:lnTo>
                <a:lnTo>
                  <a:pt x="182" y="273"/>
                </a:lnTo>
                <a:close/>
                <a:moveTo>
                  <a:pt x="180" y="248"/>
                </a:moveTo>
                <a:lnTo>
                  <a:pt x="180" y="248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6"/>
                </a:lnTo>
                <a:lnTo>
                  <a:pt x="177" y="256"/>
                </a:lnTo>
                <a:lnTo>
                  <a:pt x="178" y="254"/>
                </a:lnTo>
                <a:lnTo>
                  <a:pt x="178" y="254"/>
                </a:lnTo>
                <a:lnTo>
                  <a:pt x="180" y="252"/>
                </a:lnTo>
                <a:lnTo>
                  <a:pt x="180" y="252"/>
                </a:lnTo>
                <a:lnTo>
                  <a:pt x="180" y="251"/>
                </a:lnTo>
                <a:lnTo>
                  <a:pt x="180" y="251"/>
                </a:lnTo>
                <a:lnTo>
                  <a:pt x="180" y="248"/>
                </a:lnTo>
                <a:lnTo>
                  <a:pt x="180" y="248"/>
                </a:lnTo>
                <a:close/>
                <a:moveTo>
                  <a:pt x="278" y="95"/>
                </a:moveTo>
                <a:lnTo>
                  <a:pt x="278" y="95"/>
                </a:lnTo>
                <a:lnTo>
                  <a:pt x="276" y="96"/>
                </a:lnTo>
                <a:lnTo>
                  <a:pt x="275" y="96"/>
                </a:lnTo>
                <a:lnTo>
                  <a:pt x="275" y="96"/>
                </a:lnTo>
                <a:lnTo>
                  <a:pt x="278" y="101"/>
                </a:lnTo>
                <a:lnTo>
                  <a:pt x="278" y="101"/>
                </a:lnTo>
                <a:lnTo>
                  <a:pt x="279" y="98"/>
                </a:lnTo>
                <a:lnTo>
                  <a:pt x="279" y="98"/>
                </a:lnTo>
                <a:lnTo>
                  <a:pt x="278" y="95"/>
                </a:lnTo>
                <a:lnTo>
                  <a:pt x="278" y="95"/>
                </a:lnTo>
                <a:close/>
                <a:moveTo>
                  <a:pt x="16" y="415"/>
                </a:moveTo>
                <a:lnTo>
                  <a:pt x="16" y="415"/>
                </a:lnTo>
                <a:lnTo>
                  <a:pt x="22" y="418"/>
                </a:lnTo>
                <a:lnTo>
                  <a:pt x="22" y="418"/>
                </a:lnTo>
                <a:lnTo>
                  <a:pt x="22" y="416"/>
                </a:lnTo>
                <a:lnTo>
                  <a:pt x="22" y="416"/>
                </a:lnTo>
                <a:lnTo>
                  <a:pt x="19" y="412"/>
                </a:lnTo>
                <a:lnTo>
                  <a:pt x="19" y="412"/>
                </a:lnTo>
                <a:lnTo>
                  <a:pt x="18" y="413"/>
                </a:lnTo>
                <a:lnTo>
                  <a:pt x="16" y="415"/>
                </a:lnTo>
                <a:lnTo>
                  <a:pt x="16" y="415"/>
                </a:lnTo>
                <a:close/>
                <a:moveTo>
                  <a:pt x="120" y="317"/>
                </a:moveTo>
                <a:lnTo>
                  <a:pt x="120" y="317"/>
                </a:lnTo>
                <a:lnTo>
                  <a:pt x="125" y="315"/>
                </a:lnTo>
                <a:lnTo>
                  <a:pt x="125" y="315"/>
                </a:lnTo>
                <a:lnTo>
                  <a:pt x="125" y="311"/>
                </a:lnTo>
                <a:lnTo>
                  <a:pt x="125" y="311"/>
                </a:lnTo>
                <a:lnTo>
                  <a:pt x="122" y="312"/>
                </a:lnTo>
                <a:lnTo>
                  <a:pt x="122" y="312"/>
                </a:lnTo>
                <a:lnTo>
                  <a:pt x="120" y="317"/>
                </a:lnTo>
                <a:lnTo>
                  <a:pt x="120" y="317"/>
                </a:lnTo>
                <a:close/>
                <a:moveTo>
                  <a:pt x="245" y="169"/>
                </a:moveTo>
                <a:lnTo>
                  <a:pt x="245" y="169"/>
                </a:lnTo>
                <a:lnTo>
                  <a:pt x="245" y="169"/>
                </a:lnTo>
                <a:lnTo>
                  <a:pt x="245" y="169"/>
                </a:lnTo>
                <a:lnTo>
                  <a:pt x="246" y="166"/>
                </a:lnTo>
                <a:lnTo>
                  <a:pt x="246" y="166"/>
                </a:lnTo>
                <a:lnTo>
                  <a:pt x="245" y="161"/>
                </a:lnTo>
                <a:lnTo>
                  <a:pt x="245" y="161"/>
                </a:lnTo>
                <a:lnTo>
                  <a:pt x="243" y="166"/>
                </a:lnTo>
                <a:lnTo>
                  <a:pt x="243" y="166"/>
                </a:lnTo>
                <a:lnTo>
                  <a:pt x="243" y="166"/>
                </a:lnTo>
                <a:lnTo>
                  <a:pt x="243" y="166"/>
                </a:lnTo>
                <a:lnTo>
                  <a:pt x="245" y="169"/>
                </a:lnTo>
                <a:lnTo>
                  <a:pt x="245" y="169"/>
                </a:lnTo>
                <a:close/>
                <a:moveTo>
                  <a:pt x="261" y="30"/>
                </a:moveTo>
                <a:lnTo>
                  <a:pt x="261" y="30"/>
                </a:lnTo>
                <a:lnTo>
                  <a:pt x="261" y="30"/>
                </a:lnTo>
                <a:lnTo>
                  <a:pt x="261" y="30"/>
                </a:lnTo>
                <a:lnTo>
                  <a:pt x="262" y="33"/>
                </a:lnTo>
                <a:lnTo>
                  <a:pt x="262" y="33"/>
                </a:lnTo>
                <a:lnTo>
                  <a:pt x="268" y="44"/>
                </a:lnTo>
                <a:lnTo>
                  <a:pt x="268" y="44"/>
                </a:lnTo>
                <a:lnTo>
                  <a:pt x="268" y="44"/>
                </a:lnTo>
                <a:lnTo>
                  <a:pt x="268" y="44"/>
                </a:lnTo>
                <a:lnTo>
                  <a:pt x="268" y="44"/>
                </a:lnTo>
                <a:lnTo>
                  <a:pt x="268" y="44"/>
                </a:lnTo>
                <a:lnTo>
                  <a:pt x="268" y="41"/>
                </a:lnTo>
                <a:lnTo>
                  <a:pt x="268" y="41"/>
                </a:lnTo>
                <a:lnTo>
                  <a:pt x="264" y="35"/>
                </a:lnTo>
                <a:lnTo>
                  <a:pt x="264" y="35"/>
                </a:lnTo>
                <a:lnTo>
                  <a:pt x="262" y="33"/>
                </a:lnTo>
                <a:lnTo>
                  <a:pt x="262" y="33"/>
                </a:lnTo>
                <a:lnTo>
                  <a:pt x="261" y="32"/>
                </a:lnTo>
                <a:lnTo>
                  <a:pt x="261" y="32"/>
                </a:lnTo>
                <a:lnTo>
                  <a:pt x="261" y="30"/>
                </a:lnTo>
                <a:lnTo>
                  <a:pt x="261" y="30"/>
                </a:lnTo>
                <a:close/>
                <a:moveTo>
                  <a:pt x="190" y="260"/>
                </a:moveTo>
                <a:lnTo>
                  <a:pt x="190" y="260"/>
                </a:lnTo>
                <a:lnTo>
                  <a:pt x="191" y="259"/>
                </a:lnTo>
                <a:lnTo>
                  <a:pt x="191" y="257"/>
                </a:lnTo>
                <a:lnTo>
                  <a:pt x="191" y="257"/>
                </a:lnTo>
                <a:lnTo>
                  <a:pt x="191" y="252"/>
                </a:lnTo>
                <a:lnTo>
                  <a:pt x="191" y="252"/>
                </a:lnTo>
                <a:lnTo>
                  <a:pt x="191" y="252"/>
                </a:lnTo>
                <a:lnTo>
                  <a:pt x="191" y="252"/>
                </a:lnTo>
                <a:lnTo>
                  <a:pt x="188" y="256"/>
                </a:lnTo>
                <a:lnTo>
                  <a:pt x="188" y="256"/>
                </a:lnTo>
                <a:lnTo>
                  <a:pt x="188" y="257"/>
                </a:lnTo>
                <a:lnTo>
                  <a:pt x="188" y="257"/>
                </a:lnTo>
                <a:lnTo>
                  <a:pt x="190" y="260"/>
                </a:lnTo>
                <a:lnTo>
                  <a:pt x="190" y="260"/>
                </a:lnTo>
                <a:close/>
                <a:moveTo>
                  <a:pt x="204" y="156"/>
                </a:moveTo>
                <a:lnTo>
                  <a:pt x="204" y="156"/>
                </a:lnTo>
                <a:lnTo>
                  <a:pt x="197" y="150"/>
                </a:lnTo>
                <a:lnTo>
                  <a:pt x="190" y="147"/>
                </a:lnTo>
                <a:lnTo>
                  <a:pt x="190" y="147"/>
                </a:lnTo>
                <a:lnTo>
                  <a:pt x="204" y="156"/>
                </a:lnTo>
                <a:lnTo>
                  <a:pt x="204" y="156"/>
                </a:lnTo>
                <a:close/>
                <a:moveTo>
                  <a:pt x="202" y="254"/>
                </a:moveTo>
                <a:lnTo>
                  <a:pt x="202" y="254"/>
                </a:lnTo>
                <a:lnTo>
                  <a:pt x="201" y="254"/>
                </a:lnTo>
                <a:lnTo>
                  <a:pt x="201" y="254"/>
                </a:lnTo>
                <a:lnTo>
                  <a:pt x="199" y="256"/>
                </a:lnTo>
                <a:lnTo>
                  <a:pt x="197" y="254"/>
                </a:lnTo>
                <a:lnTo>
                  <a:pt x="197" y="254"/>
                </a:lnTo>
                <a:lnTo>
                  <a:pt x="197" y="254"/>
                </a:lnTo>
                <a:lnTo>
                  <a:pt x="197" y="254"/>
                </a:lnTo>
                <a:lnTo>
                  <a:pt x="197" y="256"/>
                </a:lnTo>
                <a:lnTo>
                  <a:pt x="197" y="256"/>
                </a:lnTo>
                <a:lnTo>
                  <a:pt x="197" y="257"/>
                </a:lnTo>
                <a:lnTo>
                  <a:pt x="199" y="259"/>
                </a:lnTo>
                <a:lnTo>
                  <a:pt x="199" y="259"/>
                </a:lnTo>
                <a:lnTo>
                  <a:pt x="202" y="254"/>
                </a:lnTo>
                <a:lnTo>
                  <a:pt x="202" y="254"/>
                </a:lnTo>
                <a:close/>
                <a:moveTo>
                  <a:pt x="174" y="256"/>
                </a:moveTo>
                <a:lnTo>
                  <a:pt x="174" y="256"/>
                </a:lnTo>
                <a:lnTo>
                  <a:pt x="174" y="256"/>
                </a:lnTo>
                <a:lnTo>
                  <a:pt x="174" y="256"/>
                </a:lnTo>
                <a:lnTo>
                  <a:pt x="169" y="262"/>
                </a:lnTo>
                <a:lnTo>
                  <a:pt x="169" y="262"/>
                </a:lnTo>
                <a:lnTo>
                  <a:pt x="169" y="262"/>
                </a:lnTo>
                <a:lnTo>
                  <a:pt x="169" y="263"/>
                </a:lnTo>
                <a:lnTo>
                  <a:pt x="169" y="263"/>
                </a:lnTo>
                <a:lnTo>
                  <a:pt x="171" y="262"/>
                </a:lnTo>
                <a:lnTo>
                  <a:pt x="171" y="262"/>
                </a:lnTo>
                <a:lnTo>
                  <a:pt x="174" y="260"/>
                </a:lnTo>
                <a:lnTo>
                  <a:pt x="174" y="260"/>
                </a:lnTo>
                <a:lnTo>
                  <a:pt x="175" y="259"/>
                </a:lnTo>
                <a:lnTo>
                  <a:pt x="174" y="256"/>
                </a:lnTo>
                <a:lnTo>
                  <a:pt x="174" y="256"/>
                </a:lnTo>
                <a:close/>
                <a:moveTo>
                  <a:pt x="235" y="196"/>
                </a:moveTo>
                <a:lnTo>
                  <a:pt x="235" y="196"/>
                </a:lnTo>
                <a:lnTo>
                  <a:pt x="235" y="196"/>
                </a:lnTo>
                <a:lnTo>
                  <a:pt x="235" y="196"/>
                </a:lnTo>
                <a:lnTo>
                  <a:pt x="238" y="191"/>
                </a:lnTo>
                <a:lnTo>
                  <a:pt x="238" y="191"/>
                </a:lnTo>
                <a:lnTo>
                  <a:pt x="238" y="188"/>
                </a:lnTo>
                <a:lnTo>
                  <a:pt x="238" y="186"/>
                </a:lnTo>
                <a:lnTo>
                  <a:pt x="238" y="186"/>
                </a:lnTo>
                <a:lnTo>
                  <a:pt x="235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96"/>
                </a:lnTo>
                <a:lnTo>
                  <a:pt x="235" y="196"/>
                </a:lnTo>
                <a:close/>
                <a:moveTo>
                  <a:pt x="147" y="317"/>
                </a:moveTo>
                <a:lnTo>
                  <a:pt x="147" y="317"/>
                </a:lnTo>
                <a:lnTo>
                  <a:pt x="147" y="317"/>
                </a:lnTo>
                <a:lnTo>
                  <a:pt x="147" y="317"/>
                </a:lnTo>
                <a:lnTo>
                  <a:pt x="145" y="315"/>
                </a:lnTo>
                <a:lnTo>
                  <a:pt x="145" y="314"/>
                </a:lnTo>
                <a:lnTo>
                  <a:pt x="145" y="314"/>
                </a:lnTo>
                <a:lnTo>
                  <a:pt x="142" y="314"/>
                </a:lnTo>
                <a:lnTo>
                  <a:pt x="142" y="314"/>
                </a:lnTo>
                <a:lnTo>
                  <a:pt x="142" y="315"/>
                </a:lnTo>
                <a:lnTo>
                  <a:pt x="142" y="315"/>
                </a:lnTo>
                <a:lnTo>
                  <a:pt x="142" y="319"/>
                </a:lnTo>
                <a:lnTo>
                  <a:pt x="142" y="319"/>
                </a:lnTo>
                <a:lnTo>
                  <a:pt x="147" y="317"/>
                </a:lnTo>
                <a:lnTo>
                  <a:pt x="147" y="317"/>
                </a:lnTo>
                <a:close/>
                <a:moveTo>
                  <a:pt x="167" y="278"/>
                </a:moveTo>
                <a:lnTo>
                  <a:pt x="167" y="278"/>
                </a:lnTo>
                <a:lnTo>
                  <a:pt x="161" y="282"/>
                </a:lnTo>
                <a:lnTo>
                  <a:pt x="161" y="282"/>
                </a:lnTo>
                <a:lnTo>
                  <a:pt x="161" y="284"/>
                </a:lnTo>
                <a:lnTo>
                  <a:pt x="161" y="284"/>
                </a:lnTo>
                <a:lnTo>
                  <a:pt x="163" y="284"/>
                </a:lnTo>
                <a:lnTo>
                  <a:pt x="163" y="284"/>
                </a:lnTo>
                <a:lnTo>
                  <a:pt x="163" y="284"/>
                </a:lnTo>
                <a:lnTo>
                  <a:pt x="166" y="281"/>
                </a:lnTo>
                <a:lnTo>
                  <a:pt x="166" y="281"/>
                </a:lnTo>
                <a:lnTo>
                  <a:pt x="167" y="278"/>
                </a:lnTo>
                <a:lnTo>
                  <a:pt x="167" y="278"/>
                </a:lnTo>
                <a:close/>
                <a:moveTo>
                  <a:pt x="169" y="286"/>
                </a:moveTo>
                <a:lnTo>
                  <a:pt x="169" y="286"/>
                </a:lnTo>
                <a:lnTo>
                  <a:pt x="172" y="284"/>
                </a:lnTo>
                <a:lnTo>
                  <a:pt x="172" y="284"/>
                </a:lnTo>
                <a:lnTo>
                  <a:pt x="171" y="279"/>
                </a:lnTo>
                <a:lnTo>
                  <a:pt x="171" y="279"/>
                </a:lnTo>
                <a:lnTo>
                  <a:pt x="169" y="281"/>
                </a:lnTo>
                <a:lnTo>
                  <a:pt x="169" y="281"/>
                </a:lnTo>
                <a:lnTo>
                  <a:pt x="169" y="284"/>
                </a:lnTo>
                <a:lnTo>
                  <a:pt x="169" y="284"/>
                </a:lnTo>
                <a:lnTo>
                  <a:pt x="169" y="286"/>
                </a:lnTo>
                <a:lnTo>
                  <a:pt x="169" y="286"/>
                </a:lnTo>
                <a:close/>
                <a:moveTo>
                  <a:pt x="55" y="393"/>
                </a:moveTo>
                <a:lnTo>
                  <a:pt x="55" y="393"/>
                </a:lnTo>
                <a:lnTo>
                  <a:pt x="60" y="386"/>
                </a:lnTo>
                <a:lnTo>
                  <a:pt x="60" y="386"/>
                </a:lnTo>
                <a:lnTo>
                  <a:pt x="60" y="385"/>
                </a:lnTo>
                <a:lnTo>
                  <a:pt x="60" y="385"/>
                </a:lnTo>
                <a:lnTo>
                  <a:pt x="57" y="390"/>
                </a:lnTo>
                <a:lnTo>
                  <a:pt x="55" y="393"/>
                </a:lnTo>
                <a:lnTo>
                  <a:pt x="55" y="393"/>
                </a:lnTo>
                <a:close/>
                <a:moveTo>
                  <a:pt x="96" y="339"/>
                </a:moveTo>
                <a:lnTo>
                  <a:pt x="96" y="339"/>
                </a:lnTo>
                <a:lnTo>
                  <a:pt x="101" y="336"/>
                </a:lnTo>
                <a:lnTo>
                  <a:pt x="101" y="336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98" y="333"/>
                </a:lnTo>
                <a:lnTo>
                  <a:pt x="98" y="333"/>
                </a:lnTo>
                <a:lnTo>
                  <a:pt x="98" y="336"/>
                </a:lnTo>
                <a:lnTo>
                  <a:pt x="98" y="336"/>
                </a:lnTo>
                <a:lnTo>
                  <a:pt x="96" y="339"/>
                </a:lnTo>
                <a:lnTo>
                  <a:pt x="96" y="339"/>
                </a:lnTo>
                <a:close/>
                <a:moveTo>
                  <a:pt x="156" y="265"/>
                </a:moveTo>
                <a:lnTo>
                  <a:pt x="156" y="265"/>
                </a:lnTo>
                <a:lnTo>
                  <a:pt x="156" y="268"/>
                </a:lnTo>
                <a:lnTo>
                  <a:pt x="156" y="268"/>
                </a:lnTo>
                <a:lnTo>
                  <a:pt x="158" y="267"/>
                </a:lnTo>
                <a:lnTo>
                  <a:pt x="158" y="267"/>
                </a:ln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lnTo>
                  <a:pt x="156" y="265"/>
                </a:lnTo>
                <a:lnTo>
                  <a:pt x="156" y="265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44" y="290"/>
                </a:lnTo>
                <a:lnTo>
                  <a:pt x="144" y="290"/>
                </a:lnTo>
                <a:lnTo>
                  <a:pt x="144" y="289"/>
                </a:lnTo>
                <a:lnTo>
                  <a:pt x="144" y="289"/>
                </a:lnTo>
                <a:lnTo>
                  <a:pt x="144" y="287"/>
                </a:lnTo>
                <a:lnTo>
                  <a:pt x="144" y="287"/>
                </a:lnTo>
                <a:lnTo>
                  <a:pt x="139" y="287"/>
                </a:lnTo>
                <a:lnTo>
                  <a:pt x="139" y="287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240" y="172"/>
                </a:moveTo>
                <a:lnTo>
                  <a:pt x="240" y="172"/>
                </a:lnTo>
                <a:lnTo>
                  <a:pt x="238" y="172"/>
                </a:lnTo>
                <a:lnTo>
                  <a:pt x="238" y="172"/>
                </a:lnTo>
                <a:lnTo>
                  <a:pt x="237" y="175"/>
                </a:lnTo>
                <a:lnTo>
                  <a:pt x="237" y="175"/>
                </a:lnTo>
                <a:lnTo>
                  <a:pt x="237" y="177"/>
                </a:lnTo>
                <a:lnTo>
                  <a:pt x="237" y="177"/>
                </a:lnTo>
                <a:lnTo>
                  <a:pt x="238" y="180"/>
                </a:lnTo>
                <a:lnTo>
                  <a:pt x="238" y="180"/>
                </a:lnTo>
                <a:lnTo>
                  <a:pt x="240" y="177"/>
                </a:lnTo>
                <a:lnTo>
                  <a:pt x="240" y="177"/>
                </a:lnTo>
                <a:lnTo>
                  <a:pt x="240" y="174"/>
                </a:lnTo>
                <a:lnTo>
                  <a:pt x="240" y="174"/>
                </a:lnTo>
                <a:lnTo>
                  <a:pt x="240" y="172"/>
                </a:lnTo>
                <a:lnTo>
                  <a:pt x="240" y="172"/>
                </a:lnTo>
                <a:close/>
                <a:moveTo>
                  <a:pt x="251" y="133"/>
                </a:moveTo>
                <a:lnTo>
                  <a:pt x="251" y="133"/>
                </a:lnTo>
                <a:lnTo>
                  <a:pt x="251" y="133"/>
                </a:lnTo>
                <a:lnTo>
                  <a:pt x="251" y="133"/>
                </a:lnTo>
                <a:lnTo>
                  <a:pt x="251" y="142"/>
                </a:lnTo>
                <a:lnTo>
                  <a:pt x="251" y="142"/>
                </a:lnTo>
                <a:lnTo>
                  <a:pt x="253" y="139"/>
                </a:lnTo>
                <a:lnTo>
                  <a:pt x="253" y="139"/>
                </a:lnTo>
                <a:lnTo>
                  <a:pt x="253" y="137"/>
                </a:lnTo>
                <a:lnTo>
                  <a:pt x="253" y="137"/>
                </a:lnTo>
                <a:lnTo>
                  <a:pt x="251" y="133"/>
                </a:lnTo>
                <a:lnTo>
                  <a:pt x="251" y="133"/>
                </a:lnTo>
                <a:close/>
                <a:moveTo>
                  <a:pt x="106" y="317"/>
                </a:moveTo>
                <a:lnTo>
                  <a:pt x="106" y="317"/>
                </a:lnTo>
                <a:lnTo>
                  <a:pt x="107" y="309"/>
                </a:lnTo>
                <a:lnTo>
                  <a:pt x="107" y="309"/>
                </a:lnTo>
                <a:lnTo>
                  <a:pt x="107" y="309"/>
                </a:lnTo>
                <a:lnTo>
                  <a:pt x="107" y="309"/>
                </a:lnTo>
                <a:lnTo>
                  <a:pt x="104" y="312"/>
                </a:lnTo>
                <a:lnTo>
                  <a:pt x="104" y="312"/>
                </a:lnTo>
                <a:lnTo>
                  <a:pt x="106" y="317"/>
                </a:lnTo>
                <a:lnTo>
                  <a:pt x="106" y="317"/>
                </a:lnTo>
                <a:close/>
                <a:moveTo>
                  <a:pt x="262" y="134"/>
                </a:moveTo>
                <a:lnTo>
                  <a:pt x="262" y="134"/>
                </a:lnTo>
                <a:lnTo>
                  <a:pt x="262" y="134"/>
                </a:lnTo>
                <a:lnTo>
                  <a:pt x="262" y="134"/>
                </a:lnTo>
                <a:lnTo>
                  <a:pt x="264" y="131"/>
                </a:lnTo>
                <a:lnTo>
                  <a:pt x="264" y="128"/>
                </a:lnTo>
                <a:lnTo>
                  <a:pt x="264" y="128"/>
                </a:lnTo>
                <a:lnTo>
                  <a:pt x="262" y="125"/>
                </a:lnTo>
                <a:lnTo>
                  <a:pt x="262" y="125"/>
                </a:lnTo>
                <a:lnTo>
                  <a:pt x="262" y="128"/>
                </a:lnTo>
                <a:lnTo>
                  <a:pt x="262" y="128"/>
                </a:lnTo>
                <a:lnTo>
                  <a:pt x="262" y="133"/>
                </a:lnTo>
                <a:lnTo>
                  <a:pt x="262" y="133"/>
                </a:lnTo>
                <a:lnTo>
                  <a:pt x="262" y="134"/>
                </a:lnTo>
                <a:lnTo>
                  <a:pt x="262" y="134"/>
                </a:lnTo>
                <a:close/>
                <a:moveTo>
                  <a:pt x="29" y="390"/>
                </a:moveTo>
                <a:lnTo>
                  <a:pt x="29" y="390"/>
                </a:lnTo>
                <a:lnTo>
                  <a:pt x="32" y="385"/>
                </a:lnTo>
                <a:lnTo>
                  <a:pt x="32" y="385"/>
                </a:lnTo>
                <a:lnTo>
                  <a:pt x="32" y="383"/>
                </a:lnTo>
                <a:lnTo>
                  <a:pt x="30" y="382"/>
                </a:lnTo>
                <a:lnTo>
                  <a:pt x="30" y="382"/>
                </a:lnTo>
                <a:lnTo>
                  <a:pt x="27" y="390"/>
                </a:lnTo>
                <a:lnTo>
                  <a:pt x="27" y="390"/>
                </a:lnTo>
                <a:lnTo>
                  <a:pt x="29" y="390"/>
                </a:lnTo>
                <a:lnTo>
                  <a:pt x="29" y="390"/>
                </a:lnTo>
                <a:close/>
                <a:moveTo>
                  <a:pt x="81" y="341"/>
                </a:moveTo>
                <a:lnTo>
                  <a:pt x="81" y="341"/>
                </a:lnTo>
                <a:lnTo>
                  <a:pt x="85" y="350"/>
                </a:lnTo>
                <a:lnTo>
                  <a:pt x="85" y="350"/>
                </a:lnTo>
                <a:lnTo>
                  <a:pt x="84" y="345"/>
                </a:lnTo>
                <a:lnTo>
                  <a:pt x="82" y="341"/>
                </a:lnTo>
                <a:lnTo>
                  <a:pt x="82" y="341"/>
                </a:lnTo>
                <a:lnTo>
                  <a:pt x="81" y="341"/>
                </a:lnTo>
                <a:lnTo>
                  <a:pt x="81" y="341"/>
                </a:lnTo>
                <a:close/>
                <a:moveTo>
                  <a:pt x="158" y="308"/>
                </a:moveTo>
                <a:lnTo>
                  <a:pt x="158" y="308"/>
                </a:lnTo>
                <a:lnTo>
                  <a:pt x="160" y="311"/>
                </a:lnTo>
                <a:lnTo>
                  <a:pt x="160" y="311"/>
                </a:lnTo>
                <a:lnTo>
                  <a:pt x="163" y="308"/>
                </a:lnTo>
                <a:lnTo>
                  <a:pt x="163" y="308"/>
                </a:lnTo>
                <a:lnTo>
                  <a:pt x="161" y="306"/>
                </a:lnTo>
                <a:lnTo>
                  <a:pt x="161" y="306"/>
                </a:lnTo>
                <a:lnTo>
                  <a:pt x="158" y="308"/>
                </a:lnTo>
                <a:lnTo>
                  <a:pt x="158" y="308"/>
                </a:lnTo>
                <a:close/>
                <a:moveTo>
                  <a:pt x="141" y="298"/>
                </a:moveTo>
                <a:lnTo>
                  <a:pt x="141" y="298"/>
                </a:lnTo>
                <a:lnTo>
                  <a:pt x="139" y="293"/>
                </a:lnTo>
                <a:lnTo>
                  <a:pt x="139" y="293"/>
                </a:lnTo>
                <a:lnTo>
                  <a:pt x="137" y="295"/>
                </a:lnTo>
                <a:lnTo>
                  <a:pt x="137" y="295"/>
                </a:lnTo>
                <a:lnTo>
                  <a:pt x="139" y="300"/>
                </a:lnTo>
                <a:lnTo>
                  <a:pt x="139" y="300"/>
                </a:lnTo>
                <a:lnTo>
                  <a:pt x="141" y="298"/>
                </a:lnTo>
                <a:lnTo>
                  <a:pt x="141" y="298"/>
                </a:lnTo>
                <a:close/>
                <a:moveTo>
                  <a:pt x="160" y="170"/>
                </a:moveTo>
                <a:lnTo>
                  <a:pt x="160" y="170"/>
                </a:lnTo>
                <a:lnTo>
                  <a:pt x="158" y="170"/>
                </a:lnTo>
                <a:lnTo>
                  <a:pt x="158" y="172"/>
                </a:lnTo>
                <a:lnTo>
                  <a:pt x="158" y="172"/>
                </a:lnTo>
                <a:lnTo>
                  <a:pt x="153" y="180"/>
                </a:lnTo>
                <a:lnTo>
                  <a:pt x="153" y="180"/>
                </a:lnTo>
                <a:lnTo>
                  <a:pt x="153" y="181"/>
                </a:lnTo>
                <a:lnTo>
                  <a:pt x="153" y="181"/>
                </a:lnTo>
                <a:lnTo>
                  <a:pt x="160" y="170"/>
                </a:lnTo>
                <a:lnTo>
                  <a:pt x="160" y="170"/>
                </a:lnTo>
                <a:close/>
                <a:moveTo>
                  <a:pt x="137" y="177"/>
                </a:move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5" y="181"/>
                </a:lnTo>
                <a:lnTo>
                  <a:pt x="145" y="181"/>
                </a:lnTo>
                <a:lnTo>
                  <a:pt x="137" y="177"/>
                </a:lnTo>
                <a:lnTo>
                  <a:pt x="137" y="177"/>
                </a:lnTo>
                <a:close/>
                <a:moveTo>
                  <a:pt x="194" y="262"/>
                </a:moveTo>
                <a:lnTo>
                  <a:pt x="194" y="262"/>
                </a:lnTo>
                <a:lnTo>
                  <a:pt x="193" y="268"/>
                </a:lnTo>
                <a:lnTo>
                  <a:pt x="193" y="268"/>
                </a:lnTo>
                <a:lnTo>
                  <a:pt x="196" y="263"/>
                </a:lnTo>
                <a:lnTo>
                  <a:pt x="196" y="263"/>
                </a:lnTo>
                <a:lnTo>
                  <a:pt x="194" y="262"/>
                </a:lnTo>
                <a:lnTo>
                  <a:pt x="194" y="262"/>
                </a:lnTo>
                <a:close/>
                <a:moveTo>
                  <a:pt x="160" y="300"/>
                </a:moveTo>
                <a:lnTo>
                  <a:pt x="160" y="300"/>
                </a:lnTo>
                <a:lnTo>
                  <a:pt x="160" y="298"/>
                </a:lnTo>
                <a:lnTo>
                  <a:pt x="160" y="298"/>
                </a:lnTo>
                <a:lnTo>
                  <a:pt x="156" y="300"/>
                </a:lnTo>
                <a:lnTo>
                  <a:pt x="156" y="300"/>
                </a:lnTo>
                <a:lnTo>
                  <a:pt x="156" y="301"/>
                </a:lnTo>
                <a:lnTo>
                  <a:pt x="156" y="301"/>
                </a:lnTo>
                <a:lnTo>
                  <a:pt x="160" y="300"/>
                </a:lnTo>
                <a:lnTo>
                  <a:pt x="160" y="300"/>
                </a:lnTo>
                <a:close/>
                <a:moveTo>
                  <a:pt x="145" y="268"/>
                </a:moveTo>
                <a:lnTo>
                  <a:pt x="145" y="268"/>
                </a:lnTo>
                <a:lnTo>
                  <a:pt x="145" y="268"/>
                </a:lnTo>
                <a:lnTo>
                  <a:pt x="145" y="268"/>
                </a:lnTo>
                <a:lnTo>
                  <a:pt x="153" y="268"/>
                </a:lnTo>
                <a:lnTo>
                  <a:pt x="153" y="268"/>
                </a:lnTo>
                <a:lnTo>
                  <a:pt x="153" y="267"/>
                </a:lnTo>
                <a:lnTo>
                  <a:pt x="153" y="267"/>
                </a:lnTo>
                <a:lnTo>
                  <a:pt x="145" y="268"/>
                </a:lnTo>
                <a:lnTo>
                  <a:pt x="145" y="268"/>
                </a:lnTo>
                <a:close/>
                <a:moveTo>
                  <a:pt x="148" y="282"/>
                </a:moveTo>
                <a:lnTo>
                  <a:pt x="148" y="282"/>
                </a:lnTo>
                <a:lnTo>
                  <a:pt x="147" y="279"/>
                </a:lnTo>
                <a:lnTo>
                  <a:pt x="147" y="279"/>
                </a:lnTo>
                <a:lnTo>
                  <a:pt x="145" y="279"/>
                </a:lnTo>
                <a:lnTo>
                  <a:pt x="145" y="279"/>
                </a:lnTo>
                <a:lnTo>
                  <a:pt x="142" y="282"/>
                </a:lnTo>
                <a:lnTo>
                  <a:pt x="142" y="282"/>
                </a:lnTo>
                <a:lnTo>
                  <a:pt x="148" y="282"/>
                </a:lnTo>
                <a:lnTo>
                  <a:pt x="148" y="282"/>
                </a:lnTo>
                <a:close/>
                <a:moveTo>
                  <a:pt x="32" y="401"/>
                </a:moveTo>
                <a:lnTo>
                  <a:pt x="32" y="401"/>
                </a:lnTo>
                <a:lnTo>
                  <a:pt x="30" y="399"/>
                </a:lnTo>
                <a:lnTo>
                  <a:pt x="30" y="399"/>
                </a:lnTo>
                <a:lnTo>
                  <a:pt x="27" y="402"/>
                </a:lnTo>
                <a:lnTo>
                  <a:pt x="27" y="402"/>
                </a:lnTo>
                <a:lnTo>
                  <a:pt x="30" y="404"/>
                </a:lnTo>
                <a:lnTo>
                  <a:pt x="30" y="404"/>
                </a:lnTo>
                <a:lnTo>
                  <a:pt x="32" y="401"/>
                </a:lnTo>
                <a:lnTo>
                  <a:pt x="32" y="401"/>
                </a:lnTo>
                <a:close/>
                <a:moveTo>
                  <a:pt x="150" y="276"/>
                </a:moveTo>
                <a:lnTo>
                  <a:pt x="150" y="276"/>
                </a:lnTo>
                <a:lnTo>
                  <a:pt x="150" y="278"/>
                </a:lnTo>
                <a:lnTo>
                  <a:pt x="150" y="278"/>
                </a:lnTo>
                <a:lnTo>
                  <a:pt x="156" y="276"/>
                </a:lnTo>
                <a:lnTo>
                  <a:pt x="156" y="276"/>
                </a:lnTo>
                <a:lnTo>
                  <a:pt x="155" y="273"/>
                </a:lnTo>
                <a:lnTo>
                  <a:pt x="155" y="273"/>
                </a:lnTo>
                <a:lnTo>
                  <a:pt x="150" y="276"/>
                </a:lnTo>
                <a:lnTo>
                  <a:pt x="150" y="276"/>
                </a:lnTo>
                <a:close/>
                <a:moveTo>
                  <a:pt x="182" y="128"/>
                </a:moveTo>
                <a:lnTo>
                  <a:pt x="182" y="128"/>
                </a:lnTo>
                <a:lnTo>
                  <a:pt x="186" y="120"/>
                </a:lnTo>
                <a:lnTo>
                  <a:pt x="186" y="120"/>
                </a:lnTo>
                <a:lnTo>
                  <a:pt x="185" y="118"/>
                </a:lnTo>
                <a:lnTo>
                  <a:pt x="185" y="118"/>
                </a:lnTo>
                <a:lnTo>
                  <a:pt x="183" y="123"/>
                </a:lnTo>
                <a:lnTo>
                  <a:pt x="183" y="123"/>
                </a:lnTo>
                <a:lnTo>
                  <a:pt x="182" y="126"/>
                </a:lnTo>
                <a:lnTo>
                  <a:pt x="182" y="126"/>
                </a:lnTo>
                <a:lnTo>
                  <a:pt x="182" y="128"/>
                </a:lnTo>
                <a:lnTo>
                  <a:pt x="182" y="128"/>
                </a:lnTo>
                <a:close/>
                <a:moveTo>
                  <a:pt x="55" y="284"/>
                </a:moveTo>
                <a:lnTo>
                  <a:pt x="55" y="284"/>
                </a:lnTo>
                <a:lnTo>
                  <a:pt x="55" y="284"/>
                </a:lnTo>
                <a:lnTo>
                  <a:pt x="55" y="284"/>
                </a:lnTo>
                <a:lnTo>
                  <a:pt x="55" y="295"/>
                </a:lnTo>
                <a:lnTo>
                  <a:pt x="55" y="295"/>
                </a:lnTo>
                <a:lnTo>
                  <a:pt x="57" y="292"/>
                </a:lnTo>
                <a:lnTo>
                  <a:pt x="57" y="292"/>
                </a:lnTo>
                <a:lnTo>
                  <a:pt x="57" y="287"/>
                </a:lnTo>
                <a:lnTo>
                  <a:pt x="57" y="287"/>
                </a:lnTo>
                <a:lnTo>
                  <a:pt x="55" y="284"/>
                </a:lnTo>
                <a:lnTo>
                  <a:pt x="55" y="284"/>
                </a:lnTo>
                <a:close/>
                <a:moveTo>
                  <a:pt x="259" y="153"/>
                </a:moveTo>
                <a:lnTo>
                  <a:pt x="259" y="153"/>
                </a:lnTo>
                <a:lnTo>
                  <a:pt x="259" y="153"/>
                </a:lnTo>
                <a:lnTo>
                  <a:pt x="259" y="153"/>
                </a:lnTo>
                <a:lnTo>
                  <a:pt x="259" y="153"/>
                </a:lnTo>
                <a:lnTo>
                  <a:pt x="259" y="153"/>
                </a:lnTo>
                <a:lnTo>
                  <a:pt x="257" y="156"/>
                </a:lnTo>
                <a:lnTo>
                  <a:pt x="257" y="156"/>
                </a:lnTo>
                <a:lnTo>
                  <a:pt x="254" y="162"/>
                </a:lnTo>
                <a:lnTo>
                  <a:pt x="254" y="162"/>
                </a:lnTo>
                <a:lnTo>
                  <a:pt x="254" y="164"/>
                </a:lnTo>
                <a:lnTo>
                  <a:pt x="254" y="164"/>
                </a:lnTo>
                <a:lnTo>
                  <a:pt x="259" y="153"/>
                </a:lnTo>
                <a:lnTo>
                  <a:pt x="259" y="153"/>
                </a:lnTo>
                <a:close/>
                <a:moveTo>
                  <a:pt x="242" y="185"/>
                </a:moveTo>
                <a:lnTo>
                  <a:pt x="242" y="185"/>
                </a:lnTo>
                <a:lnTo>
                  <a:pt x="242" y="183"/>
                </a:lnTo>
                <a:lnTo>
                  <a:pt x="242" y="183"/>
                </a:lnTo>
                <a:lnTo>
                  <a:pt x="243" y="178"/>
                </a:lnTo>
                <a:lnTo>
                  <a:pt x="243" y="178"/>
                </a:lnTo>
                <a:lnTo>
                  <a:pt x="243" y="175"/>
                </a:lnTo>
                <a:lnTo>
                  <a:pt x="243" y="175"/>
                </a:lnTo>
                <a:lnTo>
                  <a:pt x="242" y="180"/>
                </a:lnTo>
                <a:lnTo>
                  <a:pt x="242" y="180"/>
                </a:lnTo>
                <a:lnTo>
                  <a:pt x="242" y="185"/>
                </a:lnTo>
                <a:lnTo>
                  <a:pt x="242" y="185"/>
                </a:lnTo>
                <a:close/>
                <a:moveTo>
                  <a:pt x="35" y="431"/>
                </a:moveTo>
                <a:lnTo>
                  <a:pt x="35" y="431"/>
                </a:lnTo>
                <a:lnTo>
                  <a:pt x="30" y="432"/>
                </a:lnTo>
                <a:lnTo>
                  <a:pt x="30" y="432"/>
                </a:lnTo>
                <a:lnTo>
                  <a:pt x="32" y="434"/>
                </a:lnTo>
                <a:lnTo>
                  <a:pt x="32" y="434"/>
                </a:lnTo>
                <a:lnTo>
                  <a:pt x="35" y="431"/>
                </a:lnTo>
                <a:lnTo>
                  <a:pt x="35" y="431"/>
                </a:lnTo>
                <a:close/>
                <a:moveTo>
                  <a:pt x="35" y="356"/>
                </a:move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2" y="360"/>
                </a:lnTo>
                <a:lnTo>
                  <a:pt x="30" y="361"/>
                </a:lnTo>
                <a:lnTo>
                  <a:pt x="30" y="361"/>
                </a:lnTo>
                <a:lnTo>
                  <a:pt x="33" y="360"/>
                </a:lnTo>
                <a:lnTo>
                  <a:pt x="33" y="360"/>
                </a:lnTo>
                <a:lnTo>
                  <a:pt x="33" y="360"/>
                </a:lnTo>
                <a:lnTo>
                  <a:pt x="33" y="360"/>
                </a:lnTo>
                <a:lnTo>
                  <a:pt x="35" y="356"/>
                </a:lnTo>
                <a:lnTo>
                  <a:pt x="35" y="356"/>
                </a:lnTo>
                <a:close/>
                <a:moveTo>
                  <a:pt x="145" y="297"/>
                </a:moveTo>
                <a:lnTo>
                  <a:pt x="145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3"/>
                </a:lnTo>
                <a:lnTo>
                  <a:pt x="147" y="293"/>
                </a:lnTo>
                <a:lnTo>
                  <a:pt x="145" y="293"/>
                </a:lnTo>
                <a:lnTo>
                  <a:pt x="145" y="293"/>
                </a:lnTo>
                <a:lnTo>
                  <a:pt x="145" y="297"/>
                </a:lnTo>
                <a:lnTo>
                  <a:pt x="145" y="297"/>
                </a:lnTo>
                <a:close/>
                <a:moveTo>
                  <a:pt x="21" y="405"/>
                </a:moveTo>
                <a:lnTo>
                  <a:pt x="21" y="405"/>
                </a:lnTo>
                <a:lnTo>
                  <a:pt x="19" y="407"/>
                </a:lnTo>
                <a:lnTo>
                  <a:pt x="19" y="407"/>
                </a:lnTo>
                <a:lnTo>
                  <a:pt x="22" y="410"/>
                </a:lnTo>
                <a:lnTo>
                  <a:pt x="22" y="410"/>
                </a:lnTo>
                <a:lnTo>
                  <a:pt x="22" y="407"/>
                </a:lnTo>
                <a:lnTo>
                  <a:pt x="21" y="405"/>
                </a:lnTo>
                <a:lnTo>
                  <a:pt x="21" y="405"/>
                </a:lnTo>
                <a:close/>
                <a:moveTo>
                  <a:pt x="155" y="185"/>
                </a:moveTo>
                <a:lnTo>
                  <a:pt x="155" y="185"/>
                </a:lnTo>
                <a:lnTo>
                  <a:pt x="155" y="185"/>
                </a:lnTo>
                <a:lnTo>
                  <a:pt x="155" y="185"/>
                </a:lnTo>
                <a:lnTo>
                  <a:pt x="163" y="172"/>
                </a:lnTo>
                <a:lnTo>
                  <a:pt x="163" y="172"/>
                </a:lnTo>
                <a:lnTo>
                  <a:pt x="161" y="172"/>
                </a:lnTo>
                <a:lnTo>
                  <a:pt x="161" y="172"/>
                </a:lnTo>
                <a:lnTo>
                  <a:pt x="161" y="174"/>
                </a:lnTo>
                <a:lnTo>
                  <a:pt x="161" y="174"/>
                </a:lnTo>
                <a:lnTo>
                  <a:pt x="155" y="183"/>
                </a:lnTo>
                <a:lnTo>
                  <a:pt x="155" y="183"/>
                </a:lnTo>
                <a:lnTo>
                  <a:pt x="155" y="185"/>
                </a:lnTo>
                <a:lnTo>
                  <a:pt x="155" y="185"/>
                </a:lnTo>
                <a:close/>
                <a:moveTo>
                  <a:pt x="190" y="112"/>
                </a:moveTo>
                <a:lnTo>
                  <a:pt x="190" y="112"/>
                </a:lnTo>
                <a:lnTo>
                  <a:pt x="193" y="106"/>
                </a:lnTo>
                <a:lnTo>
                  <a:pt x="193" y="106"/>
                </a:lnTo>
                <a:lnTo>
                  <a:pt x="193" y="106"/>
                </a:lnTo>
                <a:lnTo>
                  <a:pt x="193" y="106"/>
                </a:lnTo>
                <a:lnTo>
                  <a:pt x="188" y="112"/>
                </a:lnTo>
                <a:lnTo>
                  <a:pt x="188" y="112"/>
                </a:lnTo>
                <a:lnTo>
                  <a:pt x="190" y="112"/>
                </a:lnTo>
                <a:lnTo>
                  <a:pt x="190" y="112"/>
                </a:lnTo>
                <a:close/>
                <a:moveTo>
                  <a:pt x="148" y="273"/>
                </a:moveTo>
                <a:lnTo>
                  <a:pt x="148" y="273"/>
                </a:lnTo>
                <a:lnTo>
                  <a:pt x="153" y="271"/>
                </a:lnTo>
                <a:lnTo>
                  <a:pt x="153" y="271"/>
                </a:lnTo>
                <a:lnTo>
                  <a:pt x="152" y="271"/>
                </a:lnTo>
                <a:lnTo>
                  <a:pt x="152" y="271"/>
                </a:lnTo>
                <a:lnTo>
                  <a:pt x="147" y="271"/>
                </a:lnTo>
                <a:lnTo>
                  <a:pt x="147" y="271"/>
                </a:lnTo>
                <a:lnTo>
                  <a:pt x="148" y="273"/>
                </a:lnTo>
                <a:lnTo>
                  <a:pt x="148" y="273"/>
                </a:lnTo>
                <a:close/>
                <a:moveTo>
                  <a:pt x="215" y="218"/>
                </a:moveTo>
                <a:lnTo>
                  <a:pt x="215" y="218"/>
                </a:lnTo>
                <a:lnTo>
                  <a:pt x="216" y="216"/>
                </a:lnTo>
                <a:lnTo>
                  <a:pt x="216" y="216"/>
                </a:lnTo>
                <a:lnTo>
                  <a:pt x="218" y="215"/>
                </a:lnTo>
                <a:lnTo>
                  <a:pt x="216" y="211"/>
                </a:lnTo>
                <a:lnTo>
                  <a:pt x="216" y="211"/>
                </a:lnTo>
                <a:lnTo>
                  <a:pt x="215" y="215"/>
                </a:lnTo>
                <a:lnTo>
                  <a:pt x="215" y="218"/>
                </a:lnTo>
                <a:lnTo>
                  <a:pt x="215" y="218"/>
                </a:lnTo>
                <a:close/>
                <a:moveTo>
                  <a:pt x="212" y="221"/>
                </a:moveTo>
                <a:lnTo>
                  <a:pt x="212" y="221"/>
                </a:lnTo>
                <a:lnTo>
                  <a:pt x="210" y="224"/>
                </a:lnTo>
                <a:lnTo>
                  <a:pt x="210" y="224"/>
                </a:lnTo>
                <a:lnTo>
                  <a:pt x="210" y="226"/>
                </a:lnTo>
                <a:lnTo>
                  <a:pt x="210" y="226"/>
                </a:lnTo>
                <a:lnTo>
                  <a:pt x="210" y="226"/>
                </a:lnTo>
                <a:lnTo>
                  <a:pt x="212" y="224"/>
                </a:lnTo>
                <a:lnTo>
                  <a:pt x="212" y="221"/>
                </a:lnTo>
                <a:lnTo>
                  <a:pt x="212" y="221"/>
                </a:lnTo>
                <a:close/>
                <a:moveTo>
                  <a:pt x="268" y="99"/>
                </a:moveTo>
                <a:lnTo>
                  <a:pt x="268" y="99"/>
                </a:lnTo>
                <a:lnTo>
                  <a:pt x="268" y="99"/>
                </a:lnTo>
                <a:lnTo>
                  <a:pt x="268" y="99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5" y="96"/>
                </a:lnTo>
                <a:lnTo>
                  <a:pt x="265" y="96"/>
                </a:lnTo>
                <a:lnTo>
                  <a:pt x="265" y="96"/>
                </a:lnTo>
                <a:lnTo>
                  <a:pt x="265" y="96"/>
                </a:lnTo>
                <a:lnTo>
                  <a:pt x="268" y="99"/>
                </a:lnTo>
                <a:lnTo>
                  <a:pt x="268" y="99"/>
                </a:lnTo>
                <a:close/>
                <a:moveTo>
                  <a:pt x="253" y="16"/>
                </a:moveTo>
                <a:lnTo>
                  <a:pt x="253" y="16"/>
                </a:lnTo>
                <a:lnTo>
                  <a:pt x="251" y="14"/>
                </a:lnTo>
                <a:lnTo>
                  <a:pt x="251" y="14"/>
                </a:lnTo>
                <a:lnTo>
                  <a:pt x="249" y="14"/>
                </a:lnTo>
                <a:lnTo>
                  <a:pt x="249" y="14"/>
                </a:lnTo>
                <a:lnTo>
                  <a:pt x="243" y="11"/>
                </a:lnTo>
                <a:lnTo>
                  <a:pt x="243" y="11"/>
                </a:lnTo>
                <a:lnTo>
                  <a:pt x="242" y="11"/>
                </a:lnTo>
                <a:lnTo>
                  <a:pt x="242" y="11"/>
                </a:lnTo>
                <a:lnTo>
                  <a:pt x="253" y="16"/>
                </a:lnTo>
                <a:lnTo>
                  <a:pt x="253" y="16"/>
                </a:lnTo>
                <a:close/>
                <a:moveTo>
                  <a:pt x="232" y="210"/>
                </a:moveTo>
                <a:lnTo>
                  <a:pt x="232" y="210"/>
                </a:lnTo>
                <a:lnTo>
                  <a:pt x="232" y="208"/>
                </a:lnTo>
                <a:lnTo>
                  <a:pt x="232" y="208"/>
                </a:lnTo>
                <a:lnTo>
                  <a:pt x="224" y="224"/>
                </a:lnTo>
                <a:lnTo>
                  <a:pt x="224" y="224"/>
                </a:lnTo>
                <a:lnTo>
                  <a:pt x="232" y="210"/>
                </a:lnTo>
                <a:lnTo>
                  <a:pt x="232" y="210"/>
                </a:lnTo>
                <a:close/>
                <a:moveTo>
                  <a:pt x="227" y="57"/>
                </a:moveTo>
                <a:lnTo>
                  <a:pt x="227" y="57"/>
                </a:lnTo>
                <a:lnTo>
                  <a:pt x="231" y="49"/>
                </a:lnTo>
                <a:lnTo>
                  <a:pt x="231" y="49"/>
                </a:lnTo>
                <a:lnTo>
                  <a:pt x="226" y="55"/>
                </a:lnTo>
                <a:lnTo>
                  <a:pt x="226" y="55"/>
                </a:lnTo>
                <a:lnTo>
                  <a:pt x="227" y="57"/>
                </a:lnTo>
                <a:lnTo>
                  <a:pt x="227" y="57"/>
                </a:lnTo>
                <a:close/>
                <a:moveTo>
                  <a:pt x="122" y="166"/>
                </a:moveTo>
                <a:lnTo>
                  <a:pt x="122" y="166"/>
                </a:lnTo>
                <a:lnTo>
                  <a:pt x="131" y="172"/>
                </a:lnTo>
                <a:lnTo>
                  <a:pt x="131" y="172"/>
                </a:lnTo>
                <a:lnTo>
                  <a:pt x="126" y="169"/>
                </a:lnTo>
                <a:lnTo>
                  <a:pt x="122" y="166"/>
                </a:lnTo>
                <a:lnTo>
                  <a:pt x="122" y="166"/>
                </a:lnTo>
                <a:close/>
                <a:moveTo>
                  <a:pt x="221" y="205"/>
                </a:moveTo>
                <a:lnTo>
                  <a:pt x="221" y="205"/>
                </a:lnTo>
                <a:lnTo>
                  <a:pt x="219" y="207"/>
                </a:lnTo>
                <a:lnTo>
                  <a:pt x="221" y="210"/>
                </a:lnTo>
                <a:lnTo>
                  <a:pt x="221" y="210"/>
                </a:lnTo>
                <a:lnTo>
                  <a:pt x="221" y="208"/>
                </a:lnTo>
                <a:lnTo>
                  <a:pt x="221" y="205"/>
                </a:lnTo>
                <a:lnTo>
                  <a:pt x="221" y="205"/>
                </a:lnTo>
                <a:close/>
                <a:moveTo>
                  <a:pt x="155" y="309"/>
                </a:moveTo>
                <a:lnTo>
                  <a:pt x="155" y="309"/>
                </a:lnTo>
                <a:lnTo>
                  <a:pt x="153" y="309"/>
                </a:lnTo>
                <a:lnTo>
                  <a:pt x="153" y="309"/>
                </a:lnTo>
                <a:lnTo>
                  <a:pt x="153" y="314"/>
                </a:lnTo>
                <a:lnTo>
                  <a:pt x="153" y="314"/>
                </a:lnTo>
                <a:lnTo>
                  <a:pt x="155" y="312"/>
                </a:lnTo>
                <a:lnTo>
                  <a:pt x="155" y="312"/>
                </a:lnTo>
                <a:lnTo>
                  <a:pt x="155" y="309"/>
                </a:lnTo>
                <a:lnTo>
                  <a:pt x="155" y="309"/>
                </a:lnTo>
                <a:close/>
                <a:moveTo>
                  <a:pt x="133" y="314"/>
                </a:moveTo>
                <a:lnTo>
                  <a:pt x="133" y="314"/>
                </a:lnTo>
                <a:lnTo>
                  <a:pt x="136" y="312"/>
                </a:lnTo>
                <a:lnTo>
                  <a:pt x="136" y="312"/>
                </a:lnTo>
                <a:lnTo>
                  <a:pt x="136" y="311"/>
                </a:lnTo>
                <a:lnTo>
                  <a:pt x="136" y="311"/>
                </a:lnTo>
                <a:lnTo>
                  <a:pt x="134" y="311"/>
                </a:lnTo>
                <a:lnTo>
                  <a:pt x="134" y="311"/>
                </a:lnTo>
                <a:lnTo>
                  <a:pt x="133" y="314"/>
                </a:lnTo>
                <a:lnTo>
                  <a:pt x="133" y="314"/>
                </a:lnTo>
                <a:close/>
                <a:moveTo>
                  <a:pt x="270" y="28"/>
                </a:moveTo>
                <a:lnTo>
                  <a:pt x="270" y="28"/>
                </a:lnTo>
                <a:lnTo>
                  <a:pt x="265" y="24"/>
                </a:lnTo>
                <a:lnTo>
                  <a:pt x="261" y="21"/>
                </a:lnTo>
                <a:lnTo>
                  <a:pt x="261" y="21"/>
                </a:lnTo>
                <a:lnTo>
                  <a:pt x="262" y="22"/>
                </a:lnTo>
                <a:lnTo>
                  <a:pt x="262" y="22"/>
                </a:lnTo>
                <a:lnTo>
                  <a:pt x="268" y="27"/>
                </a:lnTo>
                <a:lnTo>
                  <a:pt x="268" y="27"/>
                </a:lnTo>
                <a:lnTo>
                  <a:pt x="270" y="28"/>
                </a:lnTo>
                <a:lnTo>
                  <a:pt x="270" y="28"/>
                </a:lnTo>
                <a:close/>
                <a:moveTo>
                  <a:pt x="196" y="251"/>
                </a:moveTo>
                <a:lnTo>
                  <a:pt x="196" y="251"/>
                </a:lnTo>
                <a:lnTo>
                  <a:pt x="196" y="249"/>
                </a:lnTo>
                <a:lnTo>
                  <a:pt x="196" y="246"/>
                </a:lnTo>
                <a:lnTo>
                  <a:pt x="196" y="246"/>
                </a:lnTo>
                <a:lnTo>
                  <a:pt x="194" y="249"/>
                </a:lnTo>
                <a:lnTo>
                  <a:pt x="196" y="251"/>
                </a:lnTo>
                <a:lnTo>
                  <a:pt x="196" y="251"/>
                </a:lnTo>
                <a:close/>
                <a:moveTo>
                  <a:pt x="207" y="230"/>
                </a:moveTo>
                <a:lnTo>
                  <a:pt x="207" y="230"/>
                </a:lnTo>
                <a:lnTo>
                  <a:pt x="205" y="232"/>
                </a:lnTo>
                <a:lnTo>
                  <a:pt x="205" y="235"/>
                </a:lnTo>
                <a:lnTo>
                  <a:pt x="205" y="235"/>
                </a:lnTo>
                <a:lnTo>
                  <a:pt x="207" y="233"/>
                </a:lnTo>
                <a:lnTo>
                  <a:pt x="207" y="233"/>
                </a:lnTo>
                <a:lnTo>
                  <a:pt x="207" y="232"/>
                </a:lnTo>
                <a:lnTo>
                  <a:pt x="207" y="230"/>
                </a:lnTo>
                <a:lnTo>
                  <a:pt x="207" y="230"/>
                </a:lnTo>
                <a:close/>
                <a:moveTo>
                  <a:pt x="59" y="371"/>
                </a:moveTo>
                <a:lnTo>
                  <a:pt x="59" y="371"/>
                </a:lnTo>
                <a:lnTo>
                  <a:pt x="57" y="374"/>
                </a:lnTo>
                <a:lnTo>
                  <a:pt x="57" y="374"/>
                </a:lnTo>
                <a:lnTo>
                  <a:pt x="59" y="377"/>
                </a:lnTo>
                <a:lnTo>
                  <a:pt x="59" y="377"/>
                </a:lnTo>
                <a:lnTo>
                  <a:pt x="59" y="375"/>
                </a:lnTo>
                <a:lnTo>
                  <a:pt x="59" y="375"/>
                </a:lnTo>
                <a:lnTo>
                  <a:pt x="59" y="371"/>
                </a:lnTo>
                <a:lnTo>
                  <a:pt x="59" y="371"/>
                </a:lnTo>
                <a:close/>
                <a:moveTo>
                  <a:pt x="136" y="230"/>
                </a:moveTo>
                <a:lnTo>
                  <a:pt x="136" y="230"/>
                </a:lnTo>
                <a:lnTo>
                  <a:pt x="148" y="237"/>
                </a:lnTo>
                <a:lnTo>
                  <a:pt x="148" y="237"/>
                </a:lnTo>
                <a:lnTo>
                  <a:pt x="136" y="230"/>
                </a:lnTo>
                <a:lnTo>
                  <a:pt x="136" y="230"/>
                </a:lnTo>
                <a:close/>
                <a:moveTo>
                  <a:pt x="19" y="424"/>
                </a:moveTo>
                <a:lnTo>
                  <a:pt x="19" y="424"/>
                </a:lnTo>
                <a:lnTo>
                  <a:pt x="19" y="424"/>
                </a:lnTo>
                <a:lnTo>
                  <a:pt x="19" y="424"/>
                </a:lnTo>
                <a:lnTo>
                  <a:pt x="13" y="423"/>
                </a:lnTo>
                <a:lnTo>
                  <a:pt x="13" y="423"/>
                </a:lnTo>
                <a:lnTo>
                  <a:pt x="14" y="424"/>
                </a:lnTo>
                <a:lnTo>
                  <a:pt x="14" y="424"/>
                </a:lnTo>
                <a:lnTo>
                  <a:pt x="18" y="424"/>
                </a:lnTo>
                <a:lnTo>
                  <a:pt x="18" y="424"/>
                </a:lnTo>
                <a:lnTo>
                  <a:pt x="19" y="424"/>
                </a:lnTo>
                <a:lnTo>
                  <a:pt x="19" y="424"/>
                </a:lnTo>
                <a:close/>
                <a:moveTo>
                  <a:pt x="46" y="393"/>
                </a:moveTo>
                <a:lnTo>
                  <a:pt x="46" y="393"/>
                </a:lnTo>
                <a:lnTo>
                  <a:pt x="46" y="393"/>
                </a:lnTo>
                <a:lnTo>
                  <a:pt x="46" y="393"/>
                </a:lnTo>
                <a:lnTo>
                  <a:pt x="49" y="388"/>
                </a:lnTo>
                <a:lnTo>
                  <a:pt x="49" y="388"/>
                </a:lnTo>
                <a:lnTo>
                  <a:pt x="49" y="388"/>
                </a:lnTo>
                <a:lnTo>
                  <a:pt x="49" y="386"/>
                </a:lnTo>
                <a:lnTo>
                  <a:pt x="49" y="386"/>
                </a:lnTo>
                <a:lnTo>
                  <a:pt x="46" y="393"/>
                </a:lnTo>
                <a:lnTo>
                  <a:pt x="46" y="393"/>
                </a:lnTo>
                <a:close/>
                <a:moveTo>
                  <a:pt x="36" y="388"/>
                </a:moveTo>
                <a:lnTo>
                  <a:pt x="36" y="388"/>
                </a:lnTo>
                <a:lnTo>
                  <a:pt x="33" y="393"/>
                </a:lnTo>
                <a:lnTo>
                  <a:pt x="33" y="393"/>
                </a:lnTo>
                <a:lnTo>
                  <a:pt x="35" y="393"/>
                </a:lnTo>
                <a:lnTo>
                  <a:pt x="35" y="393"/>
                </a:lnTo>
                <a:lnTo>
                  <a:pt x="36" y="390"/>
                </a:lnTo>
                <a:lnTo>
                  <a:pt x="36" y="390"/>
                </a:lnTo>
                <a:lnTo>
                  <a:pt x="36" y="388"/>
                </a:lnTo>
                <a:lnTo>
                  <a:pt x="36" y="388"/>
                </a:lnTo>
                <a:close/>
                <a:moveTo>
                  <a:pt x="7" y="415"/>
                </a:moveTo>
                <a:lnTo>
                  <a:pt x="7" y="415"/>
                </a:lnTo>
                <a:lnTo>
                  <a:pt x="7" y="415"/>
                </a:lnTo>
                <a:lnTo>
                  <a:pt x="7" y="415"/>
                </a:lnTo>
                <a:lnTo>
                  <a:pt x="7" y="420"/>
                </a:lnTo>
                <a:lnTo>
                  <a:pt x="7" y="420"/>
                </a:lnTo>
                <a:lnTo>
                  <a:pt x="7" y="421"/>
                </a:lnTo>
                <a:lnTo>
                  <a:pt x="7" y="421"/>
                </a:lnTo>
                <a:lnTo>
                  <a:pt x="7" y="423"/>
                </a:lnTo>
                <a:lnTo>
                  <a:pt x="7" y="423"/>
                </a:lnTo>
                <a:lnTo>
                  <a:pt x="7" y="420"/>
                </a:lnTo>
                <a:lnTo>
                  <a:pt x="7" y="420"/>
                </a:lnTo>
                <a:lnTo>
                  <a:pt x="7" y="415"/>
                </a:lnTo>
                <a:lnTo>
                  <a:pt x="7" y="415"/>
                </a:lnTo>
                <a:close/>
                <a:moveTo>
                  <a:pt x="242" y="161"/>
                </a:moveTo>
                <a:lnTo>
                  <a:pt x="242" y="161"/>
                </a:lnTo>
                <a:lnTo>
                  <a:pt x="242" y="161"/>
                </a:lnTo>
                <a:lnTo>
                  <a:pt x="242" y="161"/>
                </a:lnTo>
                <a:lnTo>
                  <a:pt x="243" y="159"/>
                </a:lnTo>
                <a:lnTo>
                  <a:pt x="243" y="159"/>
                </a:lnTo>
                <a:lnTo>
                  <a:pt x="243" y="158"/>
                </a:lnTo>
                <a:lnTo>
                  <a:pt x="243" y="158"/>
                </a:lnTo>
                <a:lnTo>
                  <a:pt x="242" y="155"/>
                </a:lnTo>
                <a:lnTo>
                  <a:pt x="242" y="155"/>
                </a:lnTo>
                <a:lnTo>
                  <a:pt x="242" y="155"/>
                </a:lnTo>
                <a:lnTo>
                  <a:pt x="242" y="155"/>
                </a:lnTo>
                <a:lnTo>
                  <a:pt x="242" y="161"/>
                </a:lnTo>
                <a:lnTo>
                  <a:pt x="242" y="161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48" y="156"/>
                </a:lnTo>
                <a:lnTo>
                  <a:pt x="248" y="156"/>
                </a:lnTo>
                <a:lnTo>
                  <a:pt x="246" y="159"/>
                </a:lnTo>
                <a:lnTo>
                  <a:pt x="246" y="159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232" y="46"/>
                </a:moveTo>
                <a:lnTo>
                  <a:pt x="232" y="46"/>
                </a:lnTo>
                <a:lnTo>
                  <a:pt x="234" y="44"/>
                </a:lnTo>
                <a:lnTo>
                  <a:pt x="234" y="44"/>
                </a:lnTo>
                <a:lnTo>
                  <a:pt x="234" y="44"/>
                </a:lnTo>
                <a:lnTo>
                  <a:pt x="234" y="43"/>
                </a:lnTo>
                <a:lnTo>
                  <a:pt x="234" y="43"/>
                </a:lnTo>
                <a:lnTo>
                  <a:pt x="232" y="44"/>
                </a:lnTo>
                <a:lnTo>
                  <a:pt x="232" y="44"/>
                </a:lnTo>
                <a:lnTo>
                  <a:pt x="232" y="46"/>
                </a:lnTo>
                <a:lnTo>
                  <a:pt x="232" y="46"/>
                </a:lnTo>
                <a:close/>
                <a:moveTo>
                  <a:pt x="125" y="235"/>
                </a:moveTo>
                <a:lnTo>
                  <a:pt x="125" y="235"/>
                </a:lnTo>
                <a:lnTo>
                  <a:pt x="125" y="235"/>
                </a:lnTo>
                <a:lnTo>
                  <a:pt x="125" y="235"/>
                </a:lnTo>
                <a:lnTo>
                  <a:pt x="123" y="237"/>
                </a:lnTo>
                <a:lnTo>
                  <a:pt x="123" y="237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0" y="244"/>
                </a:lnTo>
                <a:lnTo>
                  <a:pt x="125" y="235"/>
                </a:lnTo>
                <a:lnTo>
                  <a:pt x="125" y="235"/>
                </a:lnTo>
                <a:close/>
                <a:moveTo>
                  <a:pt x="167" y="161"/>
                </a:moveTo>
                <a:lnTo>
                  <a:pt x="167" y="161"/>
                </a:lnTo>
                <a:lnTo>
                  <a:pt x="164" y="167"/>
                </a:lnTo>
                <a:lnTo>
                  <a:pt x="164" y="167"/>
                </a:lnTo>
                <a:lnTo>
                  <a:pt x="166" y="167"/>
                </a:lnTo>
                <a:lnTo>
                  <a:pt x="166" y="167"/>
                </a:lnTo>
                <a:lnTo>
                  <a:pt x="167" y="161"/>
                </a:lnTo>
                <a:lnTo>
                  <a:pt x="167" y="161"/>
                </a:lnTo>
                <a:close/>
                <a:moveTo>
                  <a:pt x="164" y="286"/>
                </a:moveTo>
                <a:lnTo>
                  <a:pt x="164" y="286"/>
                </a:lnTo>
                <a:lnTo>
                  <a:pt x="164" y="289"/>
                </a:lnTo>
                <a:lnTo>
                  <a:pt x="164" y="289"/>
                </a:lnTo>
                <a:lnTo>
                  <a:pt x="166" y="287"/>
                </a:lnTo>
                <a:lnTo>
                  <a:pt x="166" y="287"/>
                </a:lnTo>
                <a:lnTo>
                  <a:pt x="166" y="286"/>
                </a:lnTo>
                <a:lnTo>
                  <a:pt x="166" y="286"/>
                </a:lnTo>
                <a:lnTo>
                  <a:pt x="166" y="284"/>
                </a:lnTo>
                <a:lnTo>
                  <a:pt x="166" y="284"/>
                </a:lnTo>
                <a:lnTo>
                  <a:pt x="166" y="284"/>
                </a:lnTo>
                <a:lnTo>
                  <a:pt x="166" y="284"/>
                </a:lnTo>
                <a:lnTo>
                  <a:pt x="164" y="286"/>
                </a:lnTo>
                <a:lnTo>
                  <a:pt x="164" y="286"/>
                </a:lnTo>
                <a:close/>
                <a:moveTo>
                  <a:pt x="46" y="418"/>
                </a:moveTo>
                <a:lnTo>
                  <a:pt x="46" y="418"/>
                </a:lnTo>
                <a:lnTo>
                  <a:pt x="41" y="423"/>
                </a:lnTo>
                <a:lnTo>
                  <a:pt x="41" y="423"/>
                </a:lnTo>
                <a:lnTo>
                  <a:pt x="44" y="421"/>
                </a:lnTo>
                <a:lnTo>
                  <a:pt x="46" y="418"/>
                </a:lnTo>
                <a:lnTo>
                  <a:pt x="46" y="418"/>
                </a:lnTo>
                <a:close/>
                <a:moveTo>
                  <a:pt x="240" y="79"/>
                </a:moveTo>
                <a:lnTo>
                  <a:pt x="240" y="79"/>
                </a:lnTo>
                <a:lnTo>
                  <a:pt x="232" y="76"/>
                </a:lnTo>
                <a:lnTo>
                  <a:pt x="232" y="76"/>
                </a:lnTo>
                <a:lnTo>
                  <a:pt x="235" y="79"/>
                </a:lnTo>
                <a:lnTo>
                  <a:pt x="240" y="79"/>
                </a:lnTo>
                <a:lnTo>
                  <a:pt x="240" y="79"/>
                </a:lnTo>
                <a:close/>
                <a:moveTo>
                  <a:pt x="156" y="289"/>
                </a:moveTo>
                <a:lnTo>
                  <a:pt x="156" y="289"/>
                </a:lnTo>
                <a:lnTo>
                  <a:pt x="158" y="289"/>
                </a:lnTo>
                <a:lnTo>
                  <a:pt x="158" y="289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6" y="286"/>
                </a:lnTo>
                <a:lnTo>
                  <a:pt x="156" y="286"/>
                </a:lnTo>
                <a:lnTo>
                  <a:pt x="156" y="289"/>
                </a:lnTo>
                <a:lnTo>
                  <a:pt x="156" y="289"/>
                </a:lnTo>
                <a:close/>
                <a:moveTo>
                  <a:pt x="36" y="383"/>
                </a:moveTo>
                <a:lnTo>
                  <a:pt x="36" y="383"/>
                </a:lnTo>
                <a:lnTo>
                  <a:pt x="38" y="382"/>
                </a:lnTo>
                <a:lnTo>
                  <a:pt x="38" y="382"/>
                </a:lnTo>
                <a:lnTo>
                  <a:pt x="36" y="380"/>
                </a:lnTo>
                <a:lnTo>
                  <a:pt x="36" y="380"/>
                </a:lnTo>
                <a:lnTo>
                  <a:pt x="35" y="383"/>
                </a:lnTo>
                <a:lnTo>
                  <a:pt x="35" y="383"/>
                </a:lnTo>
                <a:lnTo>
                  <a:pt x="36" y="383"/>
                </a:lnTo>
                <a:lnTo>
                  <a:pt x="36" y="383"/>
                </a:lnTo>
                <a:close/>
                <a:moveTo>
                  <a:pt x="131" y="311"/>
                </a:moveTo>
                <a:lnTo>
                  <a:pt x="131" y="311"/>
                </a:lnTo>
                <a:lnTo>
                  <a:pt x="128" y="311"/>
                </a:lnTo>
                <a:lnTo>
                  <a:pt x="128" y="311"/>
                </a:lnTo>
                <a:lnTo>
                  <a:pt x="130" y="314"/>
                </a:lnTo>
                <a:lnTo>
                  <a:pt x="130" y="314"/>
                </a:lnTo>
                <a:lnTo>
                  <a:pt x="131" y="311"/>
                </a:lnTo>
                <a:lnTo>
                  <a:pt x="131" y="311"/>
                </a:lnTo>
                <a:close/>
                <a:moveTo>
                  <a:pt x="167" y="156"/>
                </a:moveTo>
                <a:lnTo>
                  <a:pt x="167" y="156"/>
                </a:lnTo>
                <a:lnTo>
                  <a:pt x="167" y="156"/>
                </a:lnTo>
                <a:lnTo>
                  <a:pt x="167" y="156"/>
                </a:lnTo>
                <a:lnTo>
                  <a:pt x="161" y="166"/>
                </a:lnTo>
                <a:lnTo>
                  <a:pt x="161" y="166"/>
                </a:lnTo>
                <a:lnTo>
                  <a:pt x="163" y="166"/>
                </a:lnTo>
                <a:lnTo>
                  <a:pt x="163" y="166"/>
                </a:lnTo>
                <a:lnTo>
                  <a:pt x="167" y="156"/>
                </a:lnTo>
                <a:lnTo>
                  <a:pt x="167" y="156"/>
                </a:lnTo>
                <a:close/>
                <a:moveTo>
                  <a:pt x="216" y="8"/>
                </a:moveTo>
                <a:lnTo>
                  <a:pt x="216" y="8"/>
                </a:lnTo>
                <a:lnTo>
                  <a:pt x="215" y="6"/>
                </a:lnTo>
                <a:lnTo>
                  <a:pt x="215" y="6"/>
                </a:lnTo>
                <a:lnTo>
                  <a:pt x="213" y="6"/>
                </a:lnTo>
                <a:lnTo>
                  <a:pt x="213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6" y="8"/>
                </a:lnTo>
                <a:lnTo>
                  <a:pt x="216" y="8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1" y="396"/>
                </a:lnTo>
                <a:lnTo>
                  <a:pt x="41" y="396"/>
                </a:lnTo>
                <a:lnTo>
                  <a:pt x="43" y="394"/>
                </a:lnTo>
                <a:lnTo>
                  <a:pt x="43" y="394"/>
                </a:lnTo>
                <a:lnTo>
                  <a:pt x="41" y="393"/>
                </a:lnTo>
                <a:lnTo>
                  <a:pt x="41" y="393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32" y="391"/>
                </a:move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5" y="386"/>
                </a:lnTo>
                <a:lnTo>
                  <a:pt x="35" y="386"/>
                </a:lnTo>
                <a:lnTo>
                  <a:pt x="33" y="385"/>
                </a:lnTo>
                <a:lnTo>
                  <a:pt x="33" y="385"/>
                </a:lnTo>
                <a:lnTo>
                  <a:pt x="32" y="391"/>
                </a:lnTo>
                <a:lnTo>
                  <a:pt x="32" y="391"/>
                </a:lnTo>
                <a:close/>
                <a:moveTo>
                  <a:pt x="103" y="333"/>
                </a:moveTo>
                <a:lnTo>
                  <a:pt x="103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28"/>
                </a:lnTo>
                <a:lnTo>
                  <a:pt x="104" y="328"/>
                </a:lnTo>
                <a:lnTo>
                  <a:pt x="103" y="330"/>
                </a:lnTo>
                <a:lnTo>
                  <a:pt x="103" y="331"/>
                </a:lnTo>
                <a:lnTo>
                  <a:pt x="103" y="331"/>
                </a:lnTo>
                <a:lnTo>
                  <a:pt x="103" y="333"/>
                </a:lnTo>
                <a:lnTo>
                  <a:pt x="103" y="333"/>
                </a:lnTo>
                <a:close/>
                <a:moveTo>
                  <a:pt x="166" y="263"/>
                </a:moveTo>
                <a:lnTo>
                  <a:pt x="166" y="263"/>
                </a:lnTo>
                <a:lnTo>
                  <a:pt x="163" y="267"/>
                </a:lnTo>
                <a:lnTo>
                  <a:pt x="163" y="267"/>
                </a:lnTo>
                <a:lnTo>
                  <a:pt x="163" y="268"/>
                </a:lnTo>
                <a:lnTo>
                  <a:pt x="163" y="268"/>
                </a:lnTo>
                <a:lnTo>
                  <a:pt x="167" y="265"/>
                </a:lnTo>
                <a:lnTo>
                  <a:pt x="167" y="265"/>
                </a:lnTo>
                <a:lnTo>
                  <a:pt x="166" y="263"/>
                </a:lnTo>
                <a:lnTo>
                  <a:pt x="166" y="263"/>
                </a:lnTo>
                <a:close/>
                <a:moveTo>
                  <a:pt x="202" y="238"/>
                </a:moveTo>
                <a:lnTo>
                  <a:pt x="202" y="238"/>
                </a:lnTo>
                <a:lnTo>
                  <a:pt x="202" y="238"/>
                </a:lnTo>
                <a:lnTo>
                  <a:pt x="202" y="238"/>
                </a:lnTo>
                <a:lnTo>
                  <a:pt x="201" y="240"/>
                </a:lnTo>
                <a:lnTo>
                  <a:pt x="201" y="240"/>
                </a:lnTo>
                <a:lnTo>
                  <a:pt x="201" y="240"/>
                </a:lnTo>
                <a:lnTo>
                  <a:pt x="201" y="240"/>
                </a:lnTo>
                <a:lnTo>
                  <a:pt x="201" y="241"/>
                </a:lnTo>
                <a:lnTo>
                  <a:pt x="201" y="241"/>
                </a:lnTo>
                <a:lnTo>
                  <a:pt x="201" y="241"/>
                </a:lnTo>
                <a:lnTo>
                  <a:pt x="201" y="241"/>
                </a:lnTo>
                <a:lnTo>
                  <a:pt x="202" y="238"/>
                </a:lnTo>
                <a:lnTo>
                  <a:pt x="202" y="238"/>
                </a:lnTo>
                <a:close/>
                <a:moveTo>
                  <a:pt x="163" y="295"/>
                </a:moveTo>
                <a:lnTo>
                  <a:pt x="163" y="295"/>
                </a:lnTo>
                <a:lnTo>
                  <a:pt x="163" y="297"/>
                </a:lnTo>
                <a:lnTo>
                  <a:pt x="163" y="297"/>
                </a:lnTo>
                <a:lnTo>
                  <a:pt x="163" y="300"/>
                </a:lnTo>
                <a:lnTo>
                  <a:pt x="163" y="300"/>
                </a:lnTo>
                <a:lnTo>
                  <a:pt x="163" y="300"/>
                </a:lnTo>
                <a:lnTo>
                  <a:pt x="163" y="300"/>
                </a:lnTo>
                <a:lnTo>
                  <a:pt x="164" y="300"/>
                </a:lnTo>
                <a:lnTo>
                  <a:pt x="164" y="298"/>
                </a:lnTo>
                <a:lnTo>
                  <a:pt x="164" y="298"/>
                </a:lnTo>
                <a:lnTo>
                  <a:pt x="163" y="295"/>
                </a:lnTo>
                <a:lnTo>
                  <a:pt x="163" y="295"/>
                </a:lnTo>
                <a:close/>
                <a:moveTo>
                  <a:pt x="246" y="174"/>
                </a:moveTo>
                <a:lnTo>
                  <a:pt x="246" y="174"/>
                </a:lnTo>
                <a:lnTo>
                  <a:pt x="249" y="167"/>
                </a:lnTo>
                <a:lnTo>
                  <a:pt x="249" y="167"/>
                </a:lnTo>
                <a:lnTo>
                  <a:pt x="248" y="167"/>
                </a:lnTo>
                <a:lnTo>
                  <a:pt x="248" y="167"/>
                </a:lnTo>
                <a:lnTo>
                  <a:pt x="246" y="172"/>
                </a:lnTo>
                <a:lnTo>
                  <a:pt x="246" y="172"/>
                </a:lnTo>
                <a:lnTo>
                  <a:pt x="246" y="174"/>
                </a:lnTo>
                <a:lnTo>
                  <a:pt x="246" y="174"/>
                </a:lnTo>
                <a:close/>
                <a:moveTo>
                  <a:pt x="92" y="344"/>
                </a:moveTo>
                <a:lnTo>
                  <a:pt x="92" y="344"/>
                </a:lnTo>
                <a:lnTo>
                  <a:pt x="90" y="349"/>
                </a:lnTo>
                <a:lnTo>
                  <a:pt x="90" y="349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close/>
                <a:moveTo>
                  <a:pt x="46" y="319"/>
                </a:moveTo>
                <a:lnTo>
                  <a:pt x="46" y="319"/>
                </a:lnTo>
                <a:lnTo>
                  <a:pt x="46" y="319"/>
                </a:lnTo>
                <a:lnTo>
                  <a:pt x="46" y="319"/>
                </a:lnTo>
                <a:lnTo>
                  <a:pt x="41" y="327"/>
                </a:lnTo>
                <a:lnTo>
                  <a:pt x="41" y="327"/>
                </a:lnTo>
                <a:lnTo>
                  <a:pt x="41" y="328"/>
                </a:lnTo>
                <a:lnTo>
                  <a:pt x="41" y="328"/>
                </a:lnTo>
                <a:lnTo>
                  <a:pt x="46" y="319"/>
                </a:lnTo>
                <a:lnTo>
                  <a:pt x="46" y="319"/>
                </a:lnTo>
                <a:close/>
                <a:moveTo>
                  <a:pt x="153" y="186"/>
                </a:moveTo>
                <a:lnTo>
                  <a:pt x="153" y="186"/>
                </a:lnTo>
                <a:lnTo>
                  <a:pt x="148" y="194"/>
                </a:lnTo>
                <a:lnTo>
                  <a:pt x="148" y="194"/>
                </a:lnTo>
                <a:lnTo>
                  <a:pt x="153" y="186"/>
                </a:lnTo>
                <a:lnTo>
                  <a:pt x="153" y="186"/>
                </a:lnTo>
                <a:close/>
                <a:moveTo>
                  <a:pt x="171" y="290"/>
                </a:moveTo>
                <a:lnTo>
                  <a:pt x="171" y="290"/>
                </a:lnTo>
                <a:lnTo>
                  <a:pt x="171" y="290"/>
                </a:lnTo>
                <a:lnTo>
                  <a:pt x="171" y="290"/>
                </a:lnTo>
                <a:lnTo>
                  <a:pt x="169" y="292"/>
                </a:lnTo>
                <a:lnTo>
                  <a:pt x="169" y="292"/>
                </a:lnTo>
                <a:lnTo>
                  <a:pt x="167" y="293"/>
                </a:lnTo>
                <a:lnTo>
                  <a:pt x="167" y="295"/>
                </a:lnTo>
                <a:lnTo>
                  <a:pt x="167" y="295"/>
                </a:lnTo>
                <a:lnTo>
                  <a:pt x="171" y="290"/>
                </a:lnTo>
                <a:lnTo>
                  <a:pt x="171" y="290"/>
                </a:lnTo>
                <a:close/>
                <a:moveTo>
                  <a:pt x="152" y="295"/>
                </a:moveTo>
                <a:lnTo>
                  <a:pt x="152" y="295"/>
                </a:lnTo>
                <a:lnTo>
                  <a:pt x="152" y="292"/>
                </a:lnTo>
                <a:lnTo>
                  <a:pt x="152" y="292"/>
                </a:lnTo>
                <a:lnTo>
                  <a:pt x="150" y="292"/>
                </a:lnTo>
                <a:lnTo>
                  <a:pt x="150" y="292"/>
                </a:lnTo>
                <a:lnTo>
                  <a:pt x="150" y="295"/>
                </a:lnTo>
                <a:lnTo>
                  <a:pt x="150" y="295"/>
                </a:lnTo>
                <a:lnTo>
                  <a:pt x="152" y="295"/>
                </a:lnTo>
                <a:lnTo>
                  <a:pt x="152" y="295"/>
                </a:lnTo>
                <a:close/>
                <a:moveTo>
                  <a:pt x="126" y="306"/>
                </a:moveTo>
                <a:lnTo>
                  <a:pt x="126" y="306"/>
                </a:lnTo>
                <a:lnTo>
                  <a:pt x="126" y="308"/>
                </a:lnTo>
                <a:lnTo>
                  <a:pt x="126" y="308"/>
                </a:lnTo>
                <a:lnTo>
                  <a:pt x="131" y="306"/>
                </a:lnTo>
                <a:lnTo>
                  <a:pt x="131" y="306"/>
                </a:lnTo>
                <a:lnTo>
                  <a:pt x="126" y="306"/>
                </a:lnTo>
                <a:lnTo>
                  <a:pt x="126" y="306"/>
                </a:lnTo>
                <a:close/>
                <a:moveTo>
                  <a:pt x="219" y="5"/>
                </a:moveTo>
                <a:lnTo>
                  <a:pt x="219" y="5"/>
                </a:lnTo>
                <a:lnTo>
                  <a:pt x="219" y="5"/>
                </a:lnTo>
                <a:lnTo>
                  <a:pt x="219" y="5"/>
                </a:lnTo>
                <a:lnTo>
                  <a:pt x="223" y="6"/>
                </a:lnTo>
                <a:lnTo>
                  <a:pt x="223" y="6"/>
                </a:lnTo>
                <a:lnTo>
                  <a:pt x="223" y="5"/>
                </a:lnTo>
                <a:lnTo>
                  <a:pt x="223" y="5"/>
                </a:lnTo>
                <a:lnTo>
                  <a:pt x="219" y="5"/>
                </a:lnTo>
                <a:lnTo>
                  <a:pt x="219" y="5"/>
                </a:lnTo>
                <a:close/>
                <a:moveTo>
                  <a:pt x="160" y="293"/>
                </a:moveTo>
                <a:lnTo>
                  <a:pt x="160" y="293"/>
                </a:lnTo>
                <a:lnTo>
                  <a:pt x="156" y="295"/>
                </a:lnTo>
                <a:lnTo>
                  <a:pt x="156" y="295"/>
                </a:lnTo>
                <a:lnTo>
                  <a:pt x="155" y="297"/>
                </a:lnTo>
                <a:lnTo>
                  <a:pt x="155" y="297"/>
                </a:lnTo>
                <a:lnTo>
                  <a:pt x="160" y="295"/>
                </a:lnTo>
                <a:lnTo>
                  <a:pt x="160" y="295"/>
                </a:lnTo>
                <a:lnTo>
                  <a:pt x="160" y="293"/>
                </a:lnTo>
                <a:lnTo>
                  <a:pt x="160" y="293"/>
                </a:lnTo>
                <a:close/>
                <a:moveTo>
                  <a:pt x="150" y="186"/>
                </a:moveTo>
                <a:lnTo>
                  <a:pt x="150" y="186"/>
                </a:lnTo>
                <a:lnTo>
                  <a:pt x="148" y="188"/>
                </a:lnTo>
                <a:lnTo>
                  <a:pt x="148" y="188"/>
                </a:lnTo>
                <a:lnTo>
                  <a:pt x="147" y="189"/>
                </a:lnTo>
                <a:lnTo>
                  <a:pt x="145" y="191"/>
                </a:lnTo>
                <a:lnTo>
                  <a:pt x="145" y="191"/>
                </a:lnTo>
                <a:lnTo>
                  <a:pt x="147" y="192"/>
                </a:lnTo>
                <a:lnTo>
                  <a:pt x="147" y="192"/>
                </a:lnTo>
                <a:lnTo>
                  <a:pt x="150" y="186"/>
                </a:lnTo>
                <a:lnTo>
                  <a:pt x="150" y="186"/>
                </a:lnTo>
                <a:close/>
                <a:moveTo>
                  <a:pt x="46" y="386"/>
                </a:move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4" y="388"/>
                </a:lnTo>
                <a:lnTo>
                  <a:pt x="44" y="388"/>
                </a:lnTo>
                <a:lnTo>
                  <a:pt x="44" y="390"/>
                </a:lnTo>
                <a:lnTo>
                  <a:pt x="44" y="390"/>
                </a:lnTo>
                <a:lnTo>
                  <a:pt x="46" y="388"/>
                </a:lnTo>
                <a:lnTo>
                  <a:pt x="46" y="388"/>
                </a:lnTo>
                <a:lnTo>
                  <a:pt x="46" y="386"/>
                </a:lnTo>
                <a:lnTo>
                  <a:pt x="46" y="386"/>
                </a:lnTo>
                <a:close/>
                <a:moveTo>
                  <a:pt x="153" y="319"/>
                </a:moveTo>
                <a:lnTo>
                  <a:pt x="153" y="319"/>
                </a:lnTo>
                <a:lnTo>
                  <a:pt x="160" y="315"/>
                </a:lnTo>
                <a:lnTo>
                  <a:pt x="160" y="315"/>
                </a:lnTo>
                <a:lnTo>
                  <a:pt x="153" y="319"/>
                </a:lnTo>
                <a:lnTo>
                  <a:pt x="153" y="319"/>
                </a:lnTo>
                <a:close/>
                <a:moveTo>
                  <a:pt x="38" y="377"/>
                </a:moveTo>
                <a:lnTo>
                  <a:pt x="38" y="377"/>
                </a:lnTo>
                <a:lnTo>
                  <a:pt x="38" y="379"/>
                </a:lnTo>
                <a:lnTo>
                  <a:pt x="38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38" y="377"/>
                </a:lnTo>
                <a:lnTo>
                  <a:pt x="38" y="377"/>
                </a:lnTo>
                <a:close/>
                <a:moveTo>
                  <a:pt x="24" y="398"/>
                </a:moveTo>
                <a:lnTo>
                  <a:pt x="24" y="398"/>
                </a:lnTo>
                <a:lnTo>
                  <a:pt x="22" y="398"/>
                </a:lnTo>
                <a:lnTo>
                  <a:pt x="22" y="399"/>
                </a:lnTo>
                <a:lnTo>
                  <a:pt x="22" y="399"/>
                </a:lnTo>
                <a:lnTo>
                  <a:pt x="24" y="401"/>
                </a:lnTo>
                <a:lnTo>
                  <a:pt x="24" y="401"/>
                </a:lnTo>
                <a:lnTo>
                  <a:pt x="24" y="398"/>
                </a:lnTo>
                <a:lnTo>
                  <a:pt x="24" y="398"/>
                </a:lnTo>
                <a:close/>
                <a:moveTo>
                  <a:pt x="144" y="311"/>
                </a:moveTo>
                <a:lnTo>
                  <a:pt x="144" y="311"/>
                </a:lnTo>
                <a:lnTo>
                  <a:pt x="144" y="309"/>
                </a:lnTo>
                <a:lnTo>
                  <a:pt x="144" y="309"/>
                </a:lnTo>
                <a:lnTo>
                  <a:pt x="144" y="309"/>
                </a:lnTo>
                <a:lnTo>
                  <a:pt x="144" y="309"/>
                </a:lnTo>
                <a:lnTo>
                  <a:pt x="142" y="309"/>
                </a:lnTo>
                <a:lnTo>
                  <a:pt x="142" y="309"/>
                </a:lnTo>
                <a:lnTo>
                  <a:pt x="142" y="311"/>
                </a:lnTo>
                <a:lnTo>
                  <a:pt x="142" y="311"/>
                </a:lnTo>
                <a:lnTo>
                  <a:pt x="144" y="311"/>
                </a:lnTo>
                <a:lnTo>
                  <a:pt x="144" y="311"/>
                </a:lnTo>
                <a:close/>
                <a:moveTo>
                  <a:pt x="21" y="394"/>
                </a:moveTo>
                <a:lnTo>
                  <a:pt x="21" y="394"/>
                </a:lnTo>
                <a:lnTo>
                  <a:pt x="21" y="394"/>
                </a:lnTo>
                <a:lnTo>
                  <a:pt x="21" y="394"/>
                </a:lnTo>
                <a:lnTo>
                  <a:pt x="22" y="391"/>
                </a:lnTo>
                <a:lnTo>
                  <a:pt x="22" y="391"/>
                </a:lnTo>
                <a:lnTo>
                  <a:pt x="22" y="390"/>
                </a:lnTo>
                <a:lnTo>
                  <a:pt x="22" y="390"/>
                </a:lnTo>
                <a:lnTo>
                  <a:pt x="21" y="394"/>
                </a:lnTo>
                <a:lnTo>
                  <a:pt x="21" y="394"/>
                </a:lnTo>
                <a:close/>
                <a:moveTo>
                  <a:pt x="134" y="227"/>
                </a:moveTo>
                <a:lnTo>
                  <a:pt x="134" y="227"/>
                </a:lnTo>
                <a:lnTo>
                  <a:pt x="139" y="229"/>
                </a:lnTo>
                <a:lnTo>
                  <a:pt x="139" y="229"/>
                </a:lnTo>
                <a:lnTo>
                  <a:pt x="139" y="229"/>
                </a:lnTo>
                <a:lnTo>
                  <a:pt x="139" y="229"/>
                </a:lnTo>
                <a:lnTo>
                  <a:pt x="136" y="227"/>
                </a:lnTo>
                <a:lnTo>
                  <a:pt x="136" y="227"/>
                </a:lnTo>
                <a:lnTo>
                  <a:pt x="134" y="227"/>
                </a:lnTo>
                <a:lnTo>
                  <a:pt x="134" y="227"/>
                </a:lnTo>
                <a:close/>
                <a:moveTo>
                  <a:pt x="150" y="279"/>
                </a:moveTo>
                <a:lnTo>
                  <a:pt x="150" y="279"/>
                </a:lnTo>
                <a:lnTo>
                  <a:pt x="150" y="281"/>
                </a:lnTo>
                <a:lnTo>
                  <a:pt x="150" y="281"/>
                </a:lnTo>
                <a:lnTo>
                  <a:pt x="153" y="279"/>
                </a:lnTo>
                <a:lnTo>
                  <a:pt x="153" y="279"/>
                </a:lnTo>
                <a:lnTo>
                  <a:pt x="150" y="279"/>
                </a:lnTo>
                <a:lnTo>
                  <a:pt x="150" y="279"/>
                </a:lnTo>
                <a:close/>
                <a:moveTo>
                  <a:pt x="196" y="101"/>
                </a:moveTo>
                <a:lnTo>
                  <a:pt x="196" y="101"/>
                </a:lnTo>
                <a:lnTo>
                  <a:pt x="197" y="98"/>
                </a:lnTo>
                <a:lnTo>
                  <a:pt x="197" y="98"/>
                </a:lnTo>
                <a:lnTo>
                  <a:pt x="197" y="98"/>
                </a:lnTo>
                <a:lnTo>
                  <a:pt x="197" y="98"/>
                </a:lnTo>
                <a:lnTo>
                  <a:pt x="196" y="99"/>
                </a:lnTo>
                <a:lnTo>
                  <a:pt x="196" y="101"/>
                </a:lnTo>
                <a:lnTo>
                  <a:pt x="196" y="101"/>
                </a:lnTo>
                <a:close/>
                <a:moveTo>
                  <a:pt x="100" y="325"/>
                </a:moveTo>
                <a:lnTo>
                  <a:pt x="100" y="325"/>
                </a:lnTo>
                <a:lnTo>
                  <a:pt x="98" y="320"/>
                </a:lnTo>
                <a:lnTo>
                  <a:pt x="98" y="320"/>
                </a:lnTo>
                <a:lnTo>
                  <a:pt x="98" y="322"/>
                </a:lnTo>
                <a:lnTo>
                  <a:pt x="100" y="325"/>
                </a:lnTo>
                <a:lnTo>
                  <a:pt x="100" y="325"/>
                </a:lnTo>
                <a:close/>
                <a:moveTo>
                  <a:pt x="267" y="129"/>
                </a:moveTo>
                <a:lnTo>
                  <a:pt x="267" y="129"/>
                </a:lnTo>
                <a:lnTo>
                  <a:pt x="267" y="129"/>
                </a:lnTo>
                <a:lnTo>
                  <a:pt x="267" y="129"/>
                </a:lnTo>
                <a:lnTo>
                  <a:pt x="268" y="128"/>
                </a:lnTo>
                <a:lnTo>
                  <a:pt x="268" y="128"/>
                </a:lnTo>
                <a:lnTo>
                  <a:pt x="270" y="125"/>
                </a:lnTo>
                <a:lnTo>
                  <a:pt x="270" y="125"/>
                </a:lnTo>
                <a:lnTo>
                  <a:pt x="270" y="125"/>
                </a:lnTo>
                <a:lnTo>
                  <a:pt x="270" y="125"/>
                </a:lnTo>
                <a:lnTo>
                  <a:pt x="270" y="125"/>
                </a:lnTo>
                <a:lnTo>
                  <a:pt x="270" y="125"/>
                </a:lnTo>
                <a:lnTo>
                  <a:pt x="267" y="129"/>
                </a:lnTo>
                <a:lnTo>
                  <a:pt x="267" y="129"/>
                </a:lnTo>
                <a:close/>
                <a:moveTo>
                  <a:pt x="60" y="342"/>
                </a:moveTo>
                <a:lnTo>
                  <a:pt x="60" y="342"/>
                </a:lnTo>
                <a:lnTo>
                  <a:pt x="57" y="349"/>
                </a:lnTo>
                <a:lnTo>
                  <a:pt x="57" y="349"/>
                </a:lnTo>
                <a:lnTo>
                  <a:pt x="60" y="342"/>
                </a:lnTo>
                <a:lnTo>
                  <a:pt x="60" y="342"/>
                </a:lnTo>
                <a:close/>
                <a:moveTo>
                  <a:pt x="235" y="181"/>
                </a:moveTo>
                <a:lnTo>
                  <a:pt x="235" y="181"/>
                </a:lnTo>
                <a:lnTo>
                  <a:pt x="235" y="181"/>
                </a:lnTo>
                <a:lnTo>
                  <a:pt x="235" y="181"/>
                </a:lnTo>
                <a:lnTo>
                  <a:pt x="235" y="185"/>
                </a:lnTo>
                <a:lnTo>
                  <a:pt x="235" y="185"/>
                </a:lnTo>
                <a:lnTo>
                  <a:pt x="237" y="183"/>
                </a:lnTo>
                <a:lnTo>
                  <a:pt x="237" y="183"/>
                </a:lnTo>
                <a:lnTo>
                  <a:pt x="235" y="181"/>
                </a:lnTo>
                <a:lnTo>
                  <a:pt x="235" y="181"/>
                </a:lnTo>
                <a:close/>
                <a:moveTo>
                  <a:pt x="152" y="301"/>
                </a:moveTo>
                <a:lnTo>
                  <a:pt x="152" y="301"/>
                </a:lnTo>
                <a:lnTo>
                  <a:pt x="152" y="301"/>
                </a:lnTo>
                <a:lnTo>
                  <a:pt x="152" y="301"/>
                </a:lnTo>
                <a:lnTo>
                  <a:pt x="150" y="301"/>
                </a:lnTo>
                <a:lnTo>
                  <a:pt x="150" y="301"/>
                </a:lnTo>
                <a:lnTo>
                  <a:pt x="150" y="303"/>
                </a:lnTo>
                <a:lnTo>
                  <a:pt x="150" y="303"/>
                </a:lnTo>
                <a:lnTo>
                  <a:pt x="150" y="303"/>
                </a:lnTo>
                <a:lnTo>
                  <a:pt x="150" y="303"/>
                </a:lnTo>
                <a:lnTo>
                  <a:pt x="152" y="303"/>
                </a:lnTo>
                <a:lnTo>
                  <a:pt x="152" y="301"/>
                </a:lnTo>
                <a:lnTo>
                  <a:pt x="152" y="301"/>
                </a:lnTo>
                <a:close/>
                <a:moveTo>
                  <a:pt x="148" y="300"/>
                </a:moveTo>
                <a:lnTo>
                  <a:pt x="148" y="300"/>
                </a:lnTo>
                <a:lnTo>
                  <a:pt x="145" y="300"/>
                </a:lnTo>
                <a:lnTo>
                  <a:pt x="145" y="300"/>
                </a:lnTo>
                <a:lnTo>
                  <a:pt x="144" y="301"/>
                </a:lnTo>
                <a:lnTo>
                  <a:pt x="144" y="301"/>
                </a:lnTo>
                <a:lnTo>
                  <a:pt x="147" y="300"/>
                </a:lnTo>
                <a:lnTo>
                  <a:pt x="147" y="300"/>
                </a:lnTo>
                <a:lnTo>
                  <a:pt x="148" y="300"/>
                </a:lnTo>
                <a:lnTo>
                  <a:pt x="148" y="300"/>
                </a:lnTo>
                <a:close/>
                <a:moveTo>
                  <a:pt x="25" y="409"/>
                </a:moveTo>
                <a:lnTo>
                  <a:pt x="25" y="409"/>
                </a:lnTo>
                <a:lnTo>
                  <a:pt x="25" y="410"/>
                </a:lnTo>
                <a:lnTo>
                  <a:pt x="25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5" y="409"/>
                </a:lnTo>
                <a:lnTo>
                  <a:pt x="25" y="409"/>
                </a:lnTo>
                <a:close/>
                <a:moveTo>
                  <a:pt x="226" y="58"/>
                </a:moveTo>
                <a:lnTo>
                  <a:pt x="226" y="58"/>
                </a:lnTo>
                <a:lnTo>
                  <a:pt x="224" y="58"/>
                </a:lnTo>
                <a:lnTo>
                  <a:pt x="224" y="58"/>
                </a:lnTo>
                <a:lnTo>
                  <a:pt x="224" y="60"/>
                </a:lnTo>
                <a:lnTo>
                  <a:pt x="224" y="60"/>
                </a:lnTo>
                <a:lnTo>
                  <a:pt x="224" y="60"/>
                </a:lnTo>
                <a:lnTo>
                  <a:pt x="224" y="60"/>
                </a:lnTo>
                <a:lnTo>
                  <a:pt x="226" y="58"/>
                </a:lnTo>
                <a:lnTo>
                  <a:pt x="226" y="58"/>
                </a:lnTo>
                <a:close/>
                <a:moveTo>
                  <a:pt x="71" y="331"/>
                </a:moveTo>
                <a:lnTo>
                  <a:pt x="71" y="331"/>
                </a:lnTo>
                <a:lnTo>
                  <a:pt x="74" y="325"/>
                </a:lnTo>
                <a:lnTo>
                  <a:pt x="74" y="325"/>
                </a:lnTo>
                <a:lnTo>
                  <a:pt x="71" y="331"/>
                </a:lnTo>
                <a:lnTo>
                  <a:pt x="71" y="331"/>
                </a:lnTo>
                <a:close/>
                <a:moveTo>
                  <a:pt x="11" y="435"/>
                </a:moveTo>
                <a:lnTo>
                  <a:pt x="11" y="435"/>
                </a:lnTo>
                <a:lnTo>
                  <a:pt x="11" y="435"/>
                </a:lnTo>
                <a:lnTo>
                  <a:pt x="11" y="435"/>
                </a:lnTo>
                <a:lnTo>
                  <a:pt x="10" y="434"/>
                </a:lnTo>
                <a:lnTo>
                  <a:pt x="10" y="434"/>
                </a:lnTo>
                <a:lnTo>
                  <a:pt x="10" y="434"/>
                </a:lnTo>
                <a:lnTo>
                  <a:pt x="10" y="434"/>
                </a:lnTo>
                <a:lnTo>
                  <a:pt x="10" y="435"/>
                </a:lnTo>
                <a:lnTo>
                  <a:pt x="10" y="435"/>
                </a:lnTo>
                <a:lnTo>
                  <a:pt x="11" y="435"/>
                </a:lnTo>
                <a:lnTo>
                  <a:pt x="11" y="435"/>
                </a:lnTo>
                <a:close/>
                <a:moveTo>
                  <a:pt x="35" y="374"/>
                </a:moveTo>
                <a:lnTo>
                  <a:pt x="35" y="374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6" y="375"/>
                </a:lnTo>
                <a:lnTo>
                  <a:pt x="35" y="374"/>
                </a:lnTo>
                <a:lnTo>
                  <a:pt x="35" y="374"/>
                </a:lnTo>
                <a:close/>
                <a:moveTo>
                  <a:pt x="224" y="189"/>
                </a:moveTo>
                <a:lnTo>
                  <a:pt x="224" y="189"/>
                </a:lnTo>
                <a:lnTo>
                  <a:pt x="224" y="192"/>
                </a:lnTo>
                <a:lnTo>
                  <a:pt x="224" y="192"/>
                </a:lnTo>
                <a:lnTo>
                  <a:pt x="226" y="191"/>
                </a:lnTo>
                <a:lnTo>
                  <a:pt x="224" y="189"/>
                </a:lnTo>
                <a:lnTo>
                  <a:pt x="224" y="189"/>
                </a:lnTo>
                <a:close/>
                <a:moveTo>
                  <a:pt x="226" y="49"/>
                </a:moveTo>
                <a:lnTo>
                  <a:pt x="226" y="49"/>
                </a:lnTo>
                <a:lnTo>
                  <a:pt x="224" y="47"/>
                </a:lnTo>
                <a:lnTo>
                  <a:pt x="224" y="47"/>
                </a:lnTo>
                <a:lnTo>
                  <a:pt x="223" y="52"/>
                </a:lnTo>
                <a:lnTo>
                  <a:pt x="223" y="52"/>
                </a:lnTo>
                <a:lnTo>
                  <a:pt x="223" y="52"/>
                </a:lnTo>
                <a:lnTo>
                  <a:pt x="223" y="52"/>
                </a:lnTo>
                <a:lnTo>
                  <a:pt x="226" y="49"/>
                </a:lnTo>
                <a:lnTo>
                  <a:pt x="226" y="49"/>
                </a:lnTo>
                <a:close/>
                <a:moveTo>
                  <a:pt x="242" y="80"/>
                </a:move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2" y="80"/>
                </a:lnTo>
                <a:lnTo>
                  <a:pt x="242" y="80"/>
                </a:lnTo>
                <a:close/>
                <a:moveTo>
                  <a:pt x="232" y="199"/>
                </a:moveTo>
                <a:lnTo>
                  <a:pt x="232" y="199"/>
                </a:lnTo>
                <a:lnTo>
                  <a:pt x="232" y="196"/>
                </a:lnTo>
                <a:lnTo>
                  <a:pt x="232" y="196"/>
                </a:lnTo>
                <a:lnTo>
                  <a:pt x="232" y="197"/>
                </a:lnTo>
                <a:lnTo>
                  <a:pt x="232" y="199"/>
                </a:lnTo>
                <a:lnTo>
                  <a:pt x="232" y="199"/>
                </a:lnTo>
                <a:close/>
                <a:moveTo>
                  <a:pt x="38" y="418"/>
                </a:moveTo>
                <a:lnTo>
                  <a:pt x="38" y="418"/>
                </a:lnTo>
                <a:lnTo>
                  <a:pt x="40" y="416"/>
                </a:lnTo>
                <a:lnTo>
                  <a:pt x="40" y="416"/>
                </a:lnTo>
                <a:lnTo>
                  <a:pt x="40" y="416"/>
                </a:lnTo>
                <a:lnTo>
                  <a:pt x="38" y="418"/>
                </a:lnTo>
                <a:lnTo>
                  <a:pt x="38" y="418"/>
                </a:lnTo>
                <a:close/>
                <a:moveTo>
                  <a:pt x="33" y="396"/>
                </a:moveTo>
                <a:lnTo>
                  <a:pt x="33" y="396"/>
                </a:lnTo>
                <a:lnTo>
                  <a:pt x="32" y="394"/>
                </a:lnTo>
                <a:lnTo>
                  <a:pt x="32" y="394"/>
                </a:lnTo>
                <a:lnTo>
                  <a:pt x="32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close/>
                <a:moveTo>
                  <a:pt x="180" y="284"/>
                </a:moveTo>
                <a:lnTo>
                  <a:pt x="180" y="284"/>
                </a:lnTo>
                <a:lnTo>
                  <a:pt x="180" y="287"/>
                </a:lnTo>
                <a:lnTo>
                  <a:pt x="180" y="287"/>
                </a:lnTo>
                <a:lnTo>
                  <a:pt x="182" y="286"/>
                </a:lnTo>
                <a:lnTo>
                  <a:pt x="182" y="286"/>
                </a:lnTo>
                <a:lnTo>
                  <a:pt x="180" y="284"/>
                </a:lnTo>
                <a:lnTo>
                  <a:pt x="180" y="284"/>
                </a:lnTo>
                <a:close/>
                <a:moveTo>
                  <a:pt x="33" y="380"/>
                </a:moveTo>
                <a:lnTo>
                  <a:pt x="33" y="380"/>
                </a:lnTo>
                <a:lnTo>
                  <a:pt x="33" y="379"/>
                </a:lnTo>
                <a:lnTo>
                  <a:pt x="33" y="379"/>
                </a:lnTo>
                <a:lnTo>
                  <a:pt x="33" y="379"/>
                </a:lnTo>
                <a:lnTo>
                  <a:pt x="33" y="379"/>
                </a:lnTo>
                <a:lnTo>
                  <a:pt x="32" y="380"/>
                </a:lnTo>
                <a:lnTo>
                  <a:pt x="32" y="380"/>
                </a:lnTo>
                <a:lnTo>
                  <a:pt x="33" y="380"/>
                </a:lnTo>
                <a:lnTo>
                  <a:pt x="33" y="380"/>
                </a:lnTo>
                <a:close/>
                <a:moveTo>
                  <a:pt x="48" y="402"/>
                </a:moveTo>
                <a:lnTo>
                  <a:pt x="48" y="402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8" y="402"/>
                </a:lnTo>
                <a:lnTo>
                  <a:pt x="48" y="402"/>
                </a:lnTo>
                <a:close/>
                <a:moveTo>
                  <a:pt x="185" y="256"/>
                </a:moveTo>
                <a:lnTo>
                  <a:pt x="185" y="256"/>
                </a:lnTo>
                <a:lnTo>
                  <a:pt x="185" y="256"/>
                </a:lnTo>
                <a:lnTo>
                  <a:pt x="185" y="254"/>
                </a:lnTo>
                <a:lnTo>
                  <a:pt x="185" y="254"/>
                </a:lnTo>
                <a:lnTo>
                  <a:pt x="185" y="256"/>
                </a:lnTo>
                <a:lnTo>
                  <a:pt x="185" y="256"/>
                </a:lnTo>
                <a:lnTo>
                  <a:pt x="185" y="256"/>
                </a:lnTo>
                <a:close/>
                <a:moveTo>
                  <a:pt x="223" y="73"/>
                </a:moveTo>
                <a:lnTo>
                  <a:pt x="223" y="73"/>
                </a:lnTo>
                <a:lnTo>
                  <a:pt x="221" y="71"/>
                </a:lnTo>
                <a:lnTo>
                  <a:pt x="221" y="71"/>
                </a:lnTo>
                <a:lnTo>
                  <a:pt x="219" y="73"/>
                </a:lnTo>
                <a:lnTo>
                  <a:pt x="219" y="73"/>
                </a:lnTo>
                <a:lnTo>
                  <a:pt x="221" y="73"/>
                </a:lnTo>
                <a:lnTo>
                  <a:pt x="223" y="73"/>
                </a:lnTo>
                <a:lnTo>
                  <a:pt x="223" y="73"/>
                </a:lnTo>
                <a:close/>
                <a:moveTo>
                  <a:pt x="71" y="372"/>
                </a:moveTo>
                <a:lnTo>
                  <a:pt x="71" y="372"/>
                </a:lnTo>
                <a:lnTo>
                  <a:pt x="73" y="371"/>
                </a:lnTo>
                <a:lnTo>
                  <a:pt x="73" y="371"/>
                </a:lnTo>
                <a:lnTo>
                  <a:pt x="70" y="371"/>
                </a:lnTo>
                <a:lnTo>
                  <a:pt x="70" y="371"/>
                </a:lnTo>
                <a:lnTo>
                  <a:pt x="71" y="372"/>
                </a:lnTo>
                <a:lnTo>
                  <a:pt x="71" y="372"/>
                </a:lnTo>
                <a:close/>
                <a:moveTo>
                  <a:pt x="150" y="298"/>
                </a:moveTo>
                <a:lnTo>
                  <a:pt x="150" y="298"/>
                </a:lnTo>
                <a:lnTo>
                  <a:pt x="152" y="298"/>
                </a:lnTo>
                <a:lnTo>
                  <a:pt x="152" y="297"/>
                </a:lnTo>
                <a:lnTo>
                  <a:pt x="152" y="297"/>
                </a:lnTo>
                <a:lnTo>
                  <a:pt x="150" y="298"/>
                </a:lnTo>
                <a:lnTo>
                  <a:pt x="150" y="298"/>
                </a:lnTo>
                <a:lnTo>
                  <a:pt x="150" y="298"/>
                </a:lnTo>
                <a:close/>
                <a:moveTo>
                  <a:pt x="62" y="368"/>
                </a:moveTo>
                <a:lnTo>
                  <a:pt x="62" y="368"/>
                </a:lnTo>
                <a:lnTo>
                  <a:pt x="62" y="366"/>
                </a:lnTo>
                <a:lnTo>
                  <a:pt x="62" y="366"/>
                </a:lnTo>
                <a:lnTo>
                  <a:pt x="62" y="368"/>
                </a:lnTo>
                <a:lnTo>
                  <a:pt x="62" y="368"/>
                </a:lnTo>
                <a:lnTo>
                  <a:pt x="62" y="368"/>
                </a:lnTo>
                <a:close/>
                <a:moveTo>
                  <a:pt x="142" y="268"/>
                </a:moveTo>
                <a:lnTo>
                  <a:pt x="142" y="268"/>
                </a:lnTo>
                <a:lnTo>
                  <a:pt x="142" y="268"/>
                </a:lnTo>
                <a:lnTo>
                  <a:pt x="142" y="268"/>
                </a:lnTo>
                <a:lnTo>
                  <a:pt x="142" y="268"/>
                </a:lnTo>
                <a:lnTo>
                  <a:pt x="142" y="268"/>
                </a:lnTo>
                <a:lnTo>
                  <a:pt x="137" y="268"/>
                </a:lnTo>
                <a:lnTo>
                  <a:pt x="137" y="268"/>
                </a:lnTo>
                <a:lnTo>
                  <a:pt x="137" y="268"/>
                </a:lnTo>
                <a:lnTo>
                  <a:pt x="137" y="268"/>
                </a:lnTo>
                <a:lnTo>
                  <a:pt x="142" y="268"/>
                </a:lnTo>
                <a:lnTo>
                  <a:pt x="142" y="268"/>
                </a:lnTo>
                <a:close/>
                <a:moveTo>
                  <a:pt x="153" y="290"/>
                </a:moveTo>
                <a:lnTo>
                  <a:pt x="153" y="290"/>
                </a:lnTo>
                <a:lnTo>
                  <a:pt x="153" y="290"/>
                </a:lnTo>
                <a:lnTo>
                  <a:pt x="153" y="290"/>
                </a:lnTo>
                <a:lnTo>
                  <a:pt x="153" y="287"/>
                </a:lnTo>
                <a:lnTo>
                  <a:pt x="153" y="287"/>
                </a:lnTo>
                <a:lnTo>
                  <a:pt x="153" y="289"/>
                </a:lnTo>
                <a:lnTo>
                  <a:pt x="153" y="289"/>
                </a:lnTo>
                <a:lnTo>
                  <a:pt x="153" y="290"/>
                </a:lnTo>
                <a:lnTo>
                  <a:pt x="153" y="290"/>
                </a:lnTo>
                <a:close/>
                <a:moveTo>
                  <a:pt x="25" y="396"/>
                </a:moveTo>
                <a:lnTo>
                  <a:pt x="25" y="396"/>
                </a:lnTo>
                <a:lnTo>
                  <a:pt x="27" y="394"/>
                </a:lnTo>
                <a:lnTo>
                  <a:pt x="25" y="394"/>
                </a:lnTo>
                <a:lnTo>
                  <a:pt x="25" y="394"/>
                </a:lnTo>
                <a:lnTo>
                  <a:pt x="25" y="396"/>
                </a:lnTo>
                <a:lnTo>
                  <a:pt x="25" y="396"/>
                </a:lnTo>
                <a:close/>
                <a:moveTo>
                  <a:pt x="55" y="399"/>
                </a:moveTo>
                <a:lnTo>
                  <a:pt x="55" y="399"/>
                </a:lnTo>
                <a:lnTo>
                  <a:pt x="52" y="401"/>
                </a:lnTo>
                <a:lnTo>
                  <a:pt x="52" y="401"/>
                </a:lnTo>
                <a:lnTo>
                  <a:pt x="55" y="399"/>
                </a:lnTo>
                <a:lnTo>
                  <a:pt x="55" y="399"/>
                </a:lnTo>
                <a:close/>
                <a:moveTo>
                  <a:pt x="188" y="263"/>
                </a:moveTo>
                <a:lnTo>
                  <a:pt x="188" y="263"/>
                </a:lnTo>
                <a:lnTo>
                  <a:pt x="186" y="260"/>
                </a:lnTo>
                <a:lnTo>
                  <a:pt x="186" y="260"/>
                </a:lnTo>
                <a:lnTo>
                  <a:pt x="188" y="263"/>
                </a:lnTo>
                <a:lnTo>
                  <a:pt x="188" y="263"/>
                </a:lnTo>
                <a:close/>
                <a:moveTo>
                  <a:pt x="55" y="385"/>
                </a:moveTo>
                <a:lnTo>
                  <a:pt x="55" y="385"/>
                </a:lnTo>
                <a:lnTo>
                  <a:pt x="55" y="386"/>
                </a:lnTo>
                <a:lnTo>
                  <a:pt x="55" y="386"/>
                </a:lnTo>
                <a:lnTo>
                  <a:pt x="57" y="383"/>
                </a:lnTo>
                <a:lnTo>
                  <a:pt x="57" y="383"/>
                </a:lnTo>
                <a:lnTo>
                  <a:pt x="55" y="385"/>
                </a:lnTo>
                <a:lnTo>
                  <a:pt x="55" y="385"/>
                </a:lnTo>
                <a:close/>
                <a:moveTo>
                  <a:pt x="167" y="267"/>
                </a:moveTo>
                <a:lnTo>
                  <a:pt x="167" y="267"/>
                </a:lnTo>
                <a:lnTo>
                  <a:pt x="166" y="268"/>
                </a:lnTo>
                <a:lnTo>
                  <a:pt x="166" y="268"/>
                </a:lnTo>
                <a:lnTo>
                  <a:pt x="166" y="268"/>
                </a:lnTo>
                <a:lnTo>
                  <a:pt x="166" y="268"/>
                </a:lnTo>
                <a:lnTo>
                  <a:pt x="167" y="268"/>
                </a:lnTo>
                <a:lnTo>
                  <a:pt x="167" y="268"/>
                </a:lnTo>
                <a:lnTo>
                  <a:pt x="167" y="267"/>
                </a:lnTo>
                <a:lnTo>
                  <a:pt x="167" y="267"/>
                </a:lnTo>
                <a:close/>
                <a:moveTo>
                  <a:pt x="106" y="336"/>
                </a:moveTo>
                <a:lnTo>
                  <a:pt x="106" y="336"/>
                </a:lnTo>
                <a:lnTo>
                  <a:pt x="107" y="334"/>
                </a:lnTo>
                <a:lnTo>
                  <a:pt x="107" y="334"/>
                </a:lnTo>
                <a:lnTo>
                  <a:pt x="106" y="336"/>
                </a:lnTo>
                <a:lnTo>
                  <a:pt x="106" y="336"/>
                </a:lnTo>
                <a:close/>
                <a:moveTo>
                  <a:pt x="133" y="293"/>
                </a:moveTo>
                <a:lnTo>
                  <a:pt x="133" y="293"/>
                </a:lnTo>
                <a:lnTo>
                  <a:pt x="133" y="293"/>
                </a:lnTo>
                <a:lnTo>
                  <a:pt x="133" y="293"/>
                </a:lnTo>
                <a:lnTo>
                  <a:pt x="133" y="292"/>
                </a:lnTo>
                <a:lnTo>
                  <a:pt x="133" y="292"/>
                </a:lnTo>
                <a:lnTo>
                  <a:pt x="131" y="292"/>
                </a:lnTo>
                <a:lnTo>
                  <a:pt x="131" y="292"/>
                </a:lnTo>
                <a:lnTo>
                  <a:pt x="133" y="293"/>
                </a:lnTo>
                <a:lnTo>
                  <a:pt x="133" y="293"/>
                </a:lnTo>
                <a:close/>
                <a:moveTo>
                  <a:pt x="60" y="363"/>
                </a:moveTo>
                <a:lnTo>
                  <a:pt x="60" y="363"/>
                </a:lnTo>
                <a:lnTo>
                  <a:pt x="62" y="363"/>
                </a:lnTo>
                <a:lnTo>
                  <a:pt x="62" y="363"/>
                </a:lnTo>
                <a:lnTo>
                  <a:pt x="62" y="363"/>
                </a:lnTo>
                <a:lnTo>
                  <a:pt x="62" y="363"/>
                </a:lnTo>
                <a:lnTo>
                  <a:pt x="60" y="361"/>
                </a:lnTo>
                <a:lnTo>
                  <a:pt x="60" y="361"/>
                </a:lnTo>
                <a:lnTo>
                  <a:pt x="60" y="363"/>
                </a:lnTo>
                <a:lnTo>
                  <a:pt x="60" y="363"/>
                </a:lnTo>
                <a:close/>
                <a:moveTo>
                  <a:pt x="46" y="380"/>
                </a:moveTo>
                <a:lnTo>
                  <a:pt x="46" y="380"/>
                </a:lnTo>
                <a:lnTo>
                  <a:pt x="46" y="380"/>
                </a:lnTo>
                <a:lnTo>
                  <a:pt x="46" y="380"/>
                </a:lnTo>
                <a:lnTo>
                  <a:pt x="46" y="379"/>
                </a:lnTo>
                <a:lnTo>
                  <a:pt x="46" y="379"/>
                </a:lnTo>
                <a:lnTo>
                  <a:pt x="46" y="379"/>
                </a:lnTo>
                <a:lnTo>
                  <a:pt x="46" y="379"/>
                </a:lnTo>
                <a:lnTo>
                  <a:pt x="46" y="380"/>
                </a:lnTo>
                <a:lnTo>
                  <a:pt x="46" y="380"/>
                </a:lnTo>
                <a:close/>
                <a:moveTo>
                  <a:pt x="40" y="383"/>
                </a:moveTo>
                <a:lnTo>
                  <a:pt x="40" y="383"/>
                </a:lnTo>
                <a:lnTo>
                  <a:pt x="38" y="386"/>
                </a:lnTo>
                <a:lnTo>
                  <a:pt x="38" y="386"/>
                </a:lnTo>
                <a:lnTo>
                  <a:pt x="40" y="383"/>
                </a:lnTo>
                <a:lnTo>
                  <a:pt x="40" y="383"/>
                </a:lnTo>
                <a:close/>
                <a:moveTo>
                  <a:pt x="76" y="322"/>
                </a:moveTo>
                <a:lnTo>
                  <a:pt x="76" y="322"/>
                </a:lnTo>
                <a:lnTo>
                  <a:pt x="76" y="322"/>
                </a:lnTo>
                <a:lnTo>
                  <a:pt x="76" y="322"/>
                </a:lnTo>
                <a:lnTo>
                  <a:pt x="78" y="320"/>
                </a:lnTo>
                <a:lnTo>
                  <a:pt x="78" y="320"/>
                </a:lnTo>
                <a:lnTo>
                  <a:pt x="76" y="319"/>
                </a:lnTo>
                <a:lnTo>
                  <a:pt x="76" y="319"/>
                </a:lnTo>
                <a:lnTo>
                  <a:pt x="76" y="322"/>
                </a:lnTo>
                <a:lnTo>
                  <a:pt x="76" y="322"/>
                </a:lnTo>
                <a:close/>
                <a:moveTo>
                  <a:pt x="249" y="170"/>
                </a:moveTo>
                <a:lnTo>
                  <a:pt x="249" y="170"/>
                </a:lnTo>
                <a:lnTo>
                  <a:pt x="251" y="169"/>
                </a:lnTo>
                <a:lnTo>
                  <a:pt x="251" y="169"/>
                </a:lnTo>
                <a:lnTo>
                  <a:pt x="249" y="170"/>
                </a:lnTo>
                <a:lnTo>
                  <a:pt x="249" y="170"/>
                </a:lnTo>
                <a:close/>
                <a:moveTo>
                  <a:pt x="142" y="293"/>
                </a:move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5"/>
                </a:lnTo>
                <a:lnTo>
                  <a:pt x="142" y="295"/>
                </a:lnTo>
                <a:lnTo>
                  <a:pt x="142" y="295"/>
                </a:lnTo>
                <a:lnTo>
                  <a:pt x="142" y="295"/>
                </a:lnTo>
                <a:lnTo>
                  <a:pt x="142" y="293"/>
                </a:lnTo>
                <a:lnTo>
                  <a:pt x="142" y="293"/>
                </a:lnTo>
                <a:close/>
                <a:moveTo>
                  <a:pt x="139" y="301"/>
                </a:moveTo>
                <a:lnTo>
                  <a:pt x="139" y="301"/>
                </a:lnTo>
                <a:lnTo>
                  <a:pt x="141" y="301"/>
                </a:lnTo>
                <a:lnTo>
                  <a:pt x="141" y="301"/>
                </a:lnTo>
                <a:lnTo>
                  <a:pt x="141" y="301"/>
                </a:lnTo>
                <a:lnTo>
                  <a:pt x="139" y="301"/>
                </a:lnTo>
                <a:lnTo>
                  <a:pt x="139" y="301"/>
                </a:lnTo>
                <a:close/>
                <a:moveTo>
                  <a:pt x="174" y="295"/>
                </a:moveTo>
                <a:lnTo>
                  <a:pt x="174" y="295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74" y="295"/>
                </a:lnTo>
                <a:lnTo>
                  <a:pt x="174" y="295"/>
                </a:lnTo>
                <a:close/>
                <a:moveTo>
                  <a:pt x="136" y="300"/>
                </a:moveTo>
                <a:lnTo>
                  <a:pt x="136" y="300"/>
                </a:lnTo>
                <a:lnTo>
                  <a:pt x="136" y="300"/>
                </a:lnTo>
                <a:lnTo>
                  <a:pt x="136" y="300"/>
                </a:lnTo>
                <a:lnTo>
                  <a:pt x="136" y="298"/>
                </a:lnTo>
                <a:lnTo>
                  <a:pt x="136" y="298"/>
                </a:lnTo>
                <a:lnTo>
                  <a:pt x="136" y="298"/>
                </a:lnTo>
                <a:lnTo>
                  <a:pt x="136" y="298"/>
                </a:lnTo>
                <a:lnTo>
                  <a:pt x="136" y="300"/>
                </a:lnTo>
                <a:lnTo>
                  <a:pt x="136" y="300"/>
                </a:lnTo>
                <a:close/>
                <a:moveTo>
                  <a:pt x="235" y="203"/>
                </a:moveTo>
                <a:lnTo>
                  <a:pt x="235" y="203"/>
                </a:lnTo>
                <a:lnTo>
                  <a:pt x="235" y="203"/>
                </a:lnTo>
                <a:lnTo>
                  <a:pt x="235" y="203"/>
                </a:lnTo>
                <a:lnTo>
                  <a:pt x="237" y="200"/>
                </a:lnTo>
                <a:lnTo>
                  <a:pt x="237" y="200"/>
                </a:lnTo>
                <a:lnTo>
                  <a:pt x="237" y="200"/>
                </a:lnTo>
                <a:lnTo>
                  <a:pt x="237" y="200"/>
                </a:lnTo>
                <a:lnTo>
                  <a:pt x="235" y="203"/>
                </a:lnTo>
                <a:lnTo>
                  <a:pt x="235" y="203"/>
                </a:lnTo>
                <a:close/>
                <a:moveTo>
                  <a:pt x="259" y="91"/>
                </a:moveTo>
                <a:lnTo>
                  <a:pt x="259" y="91"/>
                </a:lnTo>
                <a:lnTo>
                  <a:pt x="259" y="90"/>
                </a:lnTo>
                <a:lnTo>
                  <a:pt x="259" y="90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close/>
                <a:moveTo>
                  <a:pt x="186" y="101"/>
                </a:moveTo>
                <a:lnTo>
                  <a:pt x="186" y="101"/>
                </a:lnTo>
                <a:lnTo>
                  <a:pt x="188" y="101"/>
                </a:lnTo>
                <a:lnTo>
                  <a:pt x="188" y="101"/>
                </a:lnTo>
                <a:lnTo>
                  <a:pt x="188" y="101"/>
                </a:lnTo>
                <a:lnTo>
                  <a:pt x="186" y="101"/>
                </a:lnTo>
                <a:lnTo>
                  <a:pt x="186" y="101"/>
                </a:lnTo>
                <a:close/>
                <a:moveTo>
                  <a:pt x="242" y="172"/>
                </a:moveTo>
                <a:lnTo>
                  <a:pt x="242" y="172"/>
                </a:lnTo>
                <a:lnTo>
                  <a:pt x="243" y="172"/>
                </a:lnTo>
                <a:lnTo>
                  <a:pt x="242" y="170"/>
                </a:lnTo>
                <a:lnTo>
                  <a:pt x="242" y="170"/>
                </a:lnTo>
                <a:lnTo>
                  <a:pt x="242" y="172"/>
                </a:lnTo>
                <a:lnTo>
                  <a:pt x="242" y="172"/>
                </a:lnTo>
                <a:close/>
                <a:moveTo>
                  <a:pt x="123" y="308"/>
                </a:moveTo>
                <a:lnTo>
                  <a:pt x="123" y="308"/>
                </a:lnTo>
                <a:lnTo>
                  <a:pt x="123" y="306"/>
                </a:lnTo>
                <a:lnTo>
                  <a:pt x="123" y="306"/>
                </a:lnTo>
                <a:lnTo>
                  <a:pt x="122" y="308"/>
                </a:lnTo>
                <a:lnTo>
                  <a:pt x="122" y="308"/>
                </a:lnTo>
                <a:lnTo>
                  <a:pt x="123" y="308"/>
                </a:lnTo>
                <a:lnTo>
                  <a:pt x="123" y="308"/>
                </a:lnTo>
                <a:close/>
                <a:moveTo>
                  <a:pt x="177" y="289"/>
                </a:moveTo>
                <a:lnTo>
                  <a:pt x="177" y="289"/>
                </a:lnTo>
                <a:lnTo>
                  <a:pt x="177" y="287"/>
                </a:lnTo>
                <a:lnTo>
                  <a:pt x="177" y="287"/>
                </a:lnTo>
                <a:lnTo>
                  <a:pt x="177" y="287"/>
                </a:lnTo>
                <a:lnTo>
                  <a:pt x="177" y="287"/>
                </a:lnTo>
                <a:lnTo>
                  <a:pt x="177" y="287"/>
                </a:lnTo>
                <a:lnTo>
                  <a:pt x="177" y="289"/>
                </a:lnTo>
                <a:lnTo>
                  <a:pt x="177" y="289"/>
                </a:lnTo>
                <a:close/>
                <a:moveTo>
                  <a:pt x="25" y="435"/>
                </a:moveTo>
                <a:lnTo>
                  <a:pt x="25" y="435"/>
                </a:lnTo>
                <a:lnTo>
                  <a:pt x="24" y="435"/>
                </a:lnTo>
                <a:lnTo>
                  <a:pt x="24" y="435"/>
                </a:lnTo>
                <a:lnTo>
                  <a:pt x="25" y="435"/>
                </a:lnTo>
                <a:lnTo>
                  <a:pt x="25" y="435"/>
                </a:lnTo>
                <a:close/>
                <a:moveTo>
                  <a:pt x="62" y="372"/>
                </a:moveTo>
                <a:lnTo>
                  <a:pt x="62" y="372"/>
                </a:lnTo>
                <a:lnTo>
                  <a:pt x="62" y="371"/>
                </a:lnTo>
                <a:lnTo>
                  <a:pt x="62" y="371"/>
                </a:lnTo>
                <a:lnTo>
                  <a:pt x="62" y="372"/>
                </a:lnTo>
                <a:lnTo>
                  <a:pt x="62" y="372"/>
                </a:lnTo>
                <a:close/>
                <a:moveTo>
                  <a:pt x="62" y="360"/>
                </a:moveTo>
                <a:lnTo>
                  <a:pt x="62" y="360"/>
                </a:lnTo>
                <a:lnTo>
                  <a:pt x="62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60"/>
                </a:lnTo>
                <a:lnTo>
                  <a:pt x="62" y="360"/>
                </a:lnTo>
                <a:close/>
                <a:moveTo>
                  <a:pt x="33" y="347"/>
                </a:moveTo>
                <a:lnTo>
                  <a:pt x="33" y="347"/>
                </a:lnTo>
                <a:lnTo>
                  <a:pt x="33" y="347"/>
                </a:lnTo>
                <a:lnTo>
                  <a:pt x="33" y="347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3" y="347"/>
                </a:lnTo>
                <a:lnTo>
                  <a:pt x="33" y="347"/>
                </a:lnTo>
                <a:close/>
                <a:moveTo>
                  <a:pt x="10" y="426"/>
                </a:moveTo>
                <a:lnTo>
                  <a:pt x="10" y="426"/>
                </a:lnTo>
                <a:lnTo>
                  <a:pt x="10" y="424"/>
                </a:lnTo>
                <a:lnTo>
                  <a:pt x="10" y="424"/>
                </a:lnTo>
                <a:lnTo>
                  <a:pt x="10" y="424"/>
                </a:lnTo>
                <a:lnTo>
                  <a:pt x="10" y="426"/>
                </a:lnTo>
                <a:lnTo>
                  <a:pt x="10" y="426"/>
                </a:lnTo>
                <a:close/>
                <a:moveTo>
                  <a:pt x="30" y="352"/>
                </a:moveTo>
                <a:lnTo>
                  <a:pt x="30" y="352"/>
                </a:lnTo>
                <a:lnTo>
                  <a:pt x="30" y="352"/>
                </a:lnTo>
                <a:lnTo>
                  <a:pt x="30" y="352"/>
                </a:lnTo>
                <a:lnTo>
                  <a:pt x="30" y="353"/>
                </a:lnTo>
                <a:lnTo>
                  <a:pt x="30" y="353"/>
                </a:lnTo>
                <a:lnTo>
                  <a:pt x="30" y="353"/>
                </a:lnTo>
                <a:lnTo>
                  <a:pt x="30" y="353"/>
                </a:lnTo>
                <a:lnTo>
                  <a:pt x="30" y="352"/>
                </a:lnTo>
                <a:lnTo>
                  <a:pt x="30" y="352"/>
                </a:lnTo>
                <a:close/>
                <a:moveTo>
                  <a:pt x="40" y="388"/>
                </a:moveTo>
                <a:lnTo>
                  <a:pt x="40" y="388"/>
                </a:lnTo>
                <a:lnTo>
                  <a:pt x="41" y="386"/>
                </a:lnTo>
                <a:lnTo>
                  <a:pt x="41" y="386"/>
                </a:lnTo>
                <a:lnTo>
                  <a:pt x="40" y="388"/>
                </a:lnTo>
                <a:lnTo>
                  <a:pt x="40" y="388"/>
                </a:lnTo>
                <a:close/>
                <a:moveTo>
                  <a:pt x="25" y="379"/>
                </a:moveTo>
                <a:lnTo>
                  <a:pt x="25" y="379"/>
                </a:lnTo>
                <a:lnTo>
                  <a:pt x="25" y="379"/>
                </a:lnTo>
                <a:lnTo>
                  <a:pt x="25" y="379"/>
                </a:lnTo>
                <a:lnTo>
                  <a:pt x="24" y="380"/>
                </a:lnTo>
                <a:lnTo>
                  <a:pt x="24" y="380"/>
                </a:lnTo>
                <a:lnTo>
                  <a:pt x="24" y="380"/>
                </a:lnTo>
                <a:lnTo>
                  <a:pt x="24" y="380"/>
                </a:lnTo>
                <a:lnTo>
                  <a:pt x="25" y="379"/>
                </a:lnTo>
                <a:lnTo>
                  <a:pt x="25" y="379"/>
                </a:lnTo>
                <a:close/>
                <a:moveTo>
                  <a:pt x="71" y="369"/>
                </a:moveTo>
                <a:lnTo>
                  <a:pt x="71" y="369"/>
                </a:lnTo>
                <a:lnTo>
                  <a:pt x="71" y="369"/>
                </a:lnTo>
                <a:lnTo>
                  <a:pt x="71" y="369"/>
                </a:lnTo>
                <a:lnTo>
                  <a:pt x="70" y="369"/>
                </a:lnTo>
                <a:lnTo>
                  <a:pt x="70" y="369"/>
                </a:lnTo>
                <a:lnTo>
                  <a:pt x="70" y="369"/>
                </a:lnTo>
                <a:lnTo>
                  <a:pt x="70" y="369"/>
                </a:lnTo>
                <a:lnTo>
                  <a:pt x="71" y="369"/>
                </a:lnTo>
                <a:lnTo>
                  <a:pt x="71" y="369"/>
                </a:lnTo>
                <a:close/>
                <a:moveTo>
                  <a:pt x="32" y="418"/>
                </a:move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2" y="418"/>
                </a:lnTo>
                <a:lnTo>
                  <a:pt x="32" y="418"/>
                </a:lnTo>
                <a:close/>
                <a:moveTo>
                  <a:pt x="145" y="196"/>
                </a:moveTo>
                <a:lnTo>
                  <a:pt x="145" y="196"/>
                </a:lnTo>
                <a:lnTo>
                  <a:pt x="144" y="194"/>
                </a:lnTo>
                <a:lnTo>
                  <a:pt x="144" y="194"/>
                </a:lnTo>
                <a:lnTo>
                  <a:pt x="145" y="196"/>
                </a:lnTo>
                <a:lnTo>
                  <a:pt x="145" y="196"/>
                </a:lnTo>
                <a:close/>
                <a:moveTo>
                  <a:pt x="275" y="71"/>
                </a:move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lnTo>
                  <a:pt x="275" y="71"/>
                </a:lnTo>
                <a:close/>
                <a:moveTo>
                  <a:pt x="43" y="410"/>
                </a:move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lnTo>
                  <a:pt x="43" y="410"/>
                </a:lnTo>
                <a:close/>
                <a:moveTo>
                  <a:pt x="38" y="371"/>
                </a:move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6" y="372"/>
                </a:lnTo>
                <a:lnTo>
                  <a:pt x="36" y="372"/>
                </a:lnTo>
                <a:lnTo>
                  <a:pt x="38" y="372"/>
                </a:lnTo>
                <a:lnTo>
                  <a:pt x="38" y="372"/>
                </a:lnTo>
                <a:lnTo>
                  <a:pt x="38" y="371"/>
                </a:lnTo>
                <a:lnTo>
                  <a:pt x="38" y="371"/>
                </a:lnTo>
                <a:close/>
                <a:moveTo>
                  <a:pt x="131" y="224"/>
                </a:move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lnTo>
                  <a:pt x="131" y="224"/>
                </a:lnTo>
                <a:close/>
                <a:moveTo>
                  <a:pt x="100" y="281"/>
                </a:moveTo>
                <a:lnTo>
                  <a:pt x="100" y="281"/>
                </a:lnTo>
                <a:lnTo>
                  <a:pt x="100" y="282"/>
                </a:lnTo>
                <a:lnTo>
                  <a:pt x="100" y="282"/>
                </a:lnTo>
                <a:lnTo>
                  <a:pt x="100" y="281"/>
                </a:lnTo>
                <a:lnTo>
                  <a:pt x="100" y="281"/>
                </a:lnTo>
                <a:lnTo>
                  <a:pt x="100" y="281"/>
                </a:lnTo>
                <a:lnTo>
                  <a:pt x="100" y="281"/>
                </a:lnTo>
                <a:lnTo>
                  <a:pt x="100" y="281"/>
                </a:lnTo>
                <a:lnTo>
                  <a:pt x="100" y="281"/>
                </a:lnTo>
                <a:close/>
                <a:moveTo>
                  <a:pt x="145" y="199"/>
                </a:moveTo>
                <a:lnTo>
                  <a:pt x="145" y="199"/>
                </a:lnTo>
                <a:lnTo>
                  <a:pt x="145" y="199"/>
                </a:lnTo>
                <a:lnTo>
                  <a:pt x="145" y="199"/>
                </a:lnTo>
                <a:lnTo>
                  <a:pt x="145" y="200"/>
                </a:lnTo>
                <a:lnTo>
                  <a:pt x="145" y="200"/>
                </a:lnTo>
                <a:lnTo>
                  <a:pt x="145" y="200"/>
                </a:lnTo>
                <a:lnTo>
                  <a:pt x="145" y="200"/>
                </a:lnTo>
                <a:lnTo>
                  <a:pt x="145" y="199"/>
                </a:lnTo>
                <a:lnTo>
                  <a:pt x="145" y="199"/>
                </a:lnTo>
                <a:close/>
                <a:moveTo>
                  <a:pt x="54" y="304"/>
                </a:move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lnTo>
                  <a:pt x="54" y="304"/>
                </a:lnTo>
                <a:close/>
                <a:moveTo>
                  <a:pt x="57" y="394"/>
                </a:moveTo>
                <a:lnTo>
                  <a:pt x="57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7" y="394"/>
                </a:lnTo>
                <a:lnTo>
                  <a:pt x="57" y="39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2" name="Freeform 210"/>
          <p:cNvSpPr>
            <a:spLocks noEditPoints="1"/>
          </p:cNvSpPr>
          <p:nvPr/>
        </p:nvSpPr>
        <p:spPr bwMode="auto">
          <a:xfrm>
            <a:off x="3060239" y="2460389"/>
            <a:ext cx="886119" cy="875313"/>
          </a:xfrm>
          <a:custGeom>
            <a:gdLst>
              <a:gd fmla="*/ 90 w 410" name="T0"/>
              <a:gd fmla="*/ 371 h 405" name="T1"/>
              <a:gd fmla="*/ 341 w 410" name="T2"/>
              <a:gd fmla="*/ 39 h 405" name="T3"/>
              <a:gd fmla="*/ 369 w 410" name="T4"/>
              <a:gd fmla="*/ 327 h 405" name="T5"/>
              <a:gd fmla="*/ 314 w 410" name="T6"/>
              <a:gd fmla="*/ 374 h 405" name="T7"/>
              <a:gd fmla="*/ 238 w 410" name="T8"/>
              <a:gd fmla="*/ 368 h 405" name="T9"/>
              <a:gd fmla="*/ 336 w 410" name="T10"/>
              <a:gd fmla="*/ 284 h 405" name="T11"/>
              <a:gd fmla="*/ 376 w 410" name="T12"/>
              <a:gd fmla="*/ 174 h 405" name="T13"/>
              <a:gd fmla="*/ 311 w 410" name="T14"/>
              <a:gd fmla="*/ 62 h 405" name="T15"/>
              <a:gd fmla="*/ 204 w 410" name="T16"/>
              <a:gd fmla="*/ 21 h 405" name="T17"/>
              <a:gd fmla="*/ 125 w 410" name="T18"/>
              <a:gd fmla="*/ 46 h 405" name="T19"/>
              <a:gd fmla="*/ 93 w 410" name="T20"/>
              <a:gd fmla="*/ 96 h 405" name="T21"/>
              <a:gd fmla="*/ 59 w 410" name="T22"/>
              <a:gd fmla="*/ 189 h 405" name="T23"/>
              <a:gd fmla="*/ 63 w 410" name="T24"/>
              <a:gd fmla="*/ 287 h 405" name="T25"/>
              <a:gd fmla="*/ 111 w 410" name="T26"/>
              <a:gd fmla="*/ 358 h 405" name="T27"/>
              <a:gd fmla="*/ 167 w 410" name="T28"/>
              <a:gd fmla="*/ 333 h 405" name="T29"/>
              <a:gd fmla="*/ 188 w 410" name="T30"/>
              <a:gd fmla="*/ 11 h 405" name="T31"/>
              <a:gd fmla="*/ 8 w 410" name="T32"/>
              <a:gd fmla="*/ 164 h 405" name="T33"/>
              <a:gd fmla="*/ 268 w 410" name="T34"/>
              <a:gd fmla="*/ 394 h 405" name="T35"/>
              <a:gd fmla="*/ 358 w 410" name="T36"/>
              <a:gd fmla="*/ 58 h 405" name="T37"/>
              <a:gd fmla="*/ 215 w 410" name="T38"/>
              <a:gd fmla="*/ 385 h 405" name="T39"/>
              <a:gd fmla="*/ 54 w 410" name="T40"/>
              <a:gd fmla="*/ 243 h 405" name="T41"/>
              <a:gd fmla="*/ 194 w 410" name="T42"/>
              <a:gd fmla="*/ 401 h 405" name="T43"/>
              <a:gd fmla="*/ 333 w 410" name="T44"/>
              <a:gd fmla="*/ 65 h 405" name="T45"/>
              <a:gd fmla="*/ 308 w 410" name="T46"/>
              <a:gd fmla="*/ 327 h 405" name="T47"/>
              <a:gd fmla="*/ 191 w 410" name="T48"/>
              <a:gd fmla="*/ 394 h 405" name="T49"/>
              <a:gd fmla="*/ 46 w 410" name="T50"/>
              <a:gd fmla="*/ 317 h 405" name="T51"/>
              <a:gd fmla="*/ 166 w 410" name="T52"/>
              <a:gd fmla="*/ 371 h 405" name="T53"/>
              <a:gd fmla="*/ 205 w 410" name="T54"/>
              <a:gd fmla="*/ 368 h 405" name="T55"/>
              <a:gd fmla="*/ 262 w 410" name="T56"/>
              <a:gd fmla="*/ 364 h 405" name="T57"/>
              <a:gd fmla="*/ 149 w 410" name="T58"/>
              <a:gd fmla="*/ 345 h 405" name="T59"/>
              <a:gd fmla="*/ 368 w 410" name="T60"/>
              <a:gd fmla="*/ 290 h 405" name="T61"/>
              <a:gd fmla="*/ 133 w 410" name="T62"/>
              <a:gd fmla="*/ 380 h 405" name="T63"/>
              <a:gd fmla="*/ 295 w 410" name="T64"/>
              <a:gd fmla="*/ 363 h 405" name="T65"/>
              <a:gd fmla="*/ 261 w 410" name="T66"/>
              <a:gd fmla="*/ 19 h 405" name="T67"/>
              <a:gd fmla="*/ 59 w 410" name="T68"/>
              <a:gd fmla="*/ 320 h 405" name="T69"/>
              <a:gd fmla="*/ 41 w 410" name="T70"/>
              <a:gd fmla="*/ 107 h 405" name="T71"/>
              <a:gd fmla="*/ 199 w 410" name="T72"/>
              <a:gd fmla="*/ 366 h 405" name="T73"/>
              <a:gd fmla="*/ 297 w 410" name="T74"/>
              <a:gd fmla="*/ 301 h 405" name="T75"/>
              <a:gd fmla="*/ 259 w 410" name="T76"/>
              <a:gd fmla="*/ 33 h 405" name="T77"/>
              <a:gd fmla="*/ 169 w 410" name="T78"/>
              <a:gd fmla="*/ 364 h 405" name="T79"/>
              <a:gd fmla="*/ 38 w 410" name="T80"/>
              <a:gd fmla="*/ 248 h 405" name="T81"/>
              <a:gd fmla="*/ 283 w 410" name="T82"/>
              <a:gd fmla="*/ 372 h 405" name="T83"/>
              <a:gd fmla="*/ 256 w 410" name="T84"/>
              <a:gd fmla="*/ 22 h 405" name="T85"/>
              <a:gd fmla="*/ 76 w 410" name="T86"/>
              <a:gd fmla="*/ 88 h 405" name="T87"/>
              <a:gd fmla="*/ 215 w 410" name="T88"/>
              <a:gd fmla="*/ 375 h 405" name="T89"/>
              <a:gd fmla="*/ 286 w 410" name="T90"/>
              <a:gd fmla="*/ 32 h 405" name="T91"/>
              <a:gd fmla="*/ 185 w 410" name="T92"/>
              <a:gd fmla="*/ 352 h 405" name="T93"/>
              <a:gd fmla="*/ 100 w 410" name="T94"/>
              <a:gd fmla="*/ 84 h 405" name="T95"/>
              <a:gd fmla="*/ 167 w 410" name="T96"/>
              <a:gd fmla="*/ 17 h 405" name="T97"/>
              <a:gd fmla="*/ 208 w 410" name="T98"/>
              <a:gd fmla="*/ 393 h 405" name="T99"/>
              <a:gd fmla="*/ 371 w 410" name="T100"/>
              <a:gd fmla="*/ 77 h 405" name="T101"/>
              <a:gd fmla="*/ 354 w 410" name="T102"/>
              <a:gd fmla="*/ 131 h 405" name="T103"/>
              <a:gd fmla="*/ 287 w 410" name="T104"/>
              <a:gd fmla="*/ 377 h 405" name="T105"/>
              <a:gd fmla="*/ 350 w 410" name="T106"/>
              <a:gd fmla="*/ 289 h 405" name="T107"/>
              <a:gd fmla="*/ 196 w 410" name="T108"/>
              <a:gd fmla="*/ 366 h 405" name="T109"/>
              <a:gd fmla="*/ 40 w 410" name="T110"/>
              <a:gd fmla="*/ 238 h 405" name="T111"/>
              <a:gd fmla="*/ 89 w 410" name="T112"/>
              <a:gd fmla="*/ 349 h 405" name="T113"/>
              <a:gd fmla="*/ 62 w 410" name="T114"/>
              <a:gd fmla="*/ 284 h 405" name="T115"/>
              <a:gd fmla="*/ 373 w 410" name="T116"/>
              <a:gd fmla="*/ 311 h 405" name="T117"/>
              <a:gd fmla="*/ 190 w 410" name="T118"/>
              <a:gd fmla="*/ 357 h 405" name="T119"/>
              <a:gd fmla="*/ 52 w 410" name="T120"/>
              <a:gd fmla="*/ 267 h 405" name="T121"/>
              <a:gd fmla="*/ 65 w 410" name="T122"/>
              <a:gd fmla="*/ 52 h 405" name="T123"/>
              <a:gd fmla="*/ 341 w 410" name="T124"/>
              <a:gd fmla="*/ 355 h 405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05" w="410">
                <a:moveTo>
                  <a:pt x="410" y="199"/>
                </a:moveTo>
                <a:lnTo>
                  <a:pt x="410" y="199"/>
                </a:lnTo>
                <a:lnTo>
                  <a:pt x="410" y="216"/>
                </a:lnTo>
                <a:lnTo>
                  <a:pt x="410" y="216"/>
                </a:lnTo>
                <a:lnTo>
                  <a:pt x="410" y="226"/>
                </a:lnTo>
                <a:lnTo>
                  <a:pt x="410" y="226"/>
                </a:lnTo>
                <a:lnTo>
                  <a:pt x="409" y="243"/>
                </a:lnTo>
                <a:lnTo>
                  <a:pt x="409" y="243"/>
                </a:lnTo>
                <a:lnTo>
                  <a:pt x="407" y="252"/>
                </a:lnTo>
                <a:lnTo>
                  <a:pt x="407" y="252"/>
                </a:lnTo>
                <a:lnTo>
                  <a:pt x="406" y="254"/>
                </a:lnTo>
                <a:lnTo>
                  <a:pt x="406" y="256"/>
                </a:lnTo>
                <a:lnTo>
                  <a:pt x="406" y="256"/>
                </a:lnTo>
                <a:lnTo>
                  <a:pt x="404" y="256"/>
                </a:lnTo>
                <a:lnTo>
                  <a:pt x="404" y="256"/>
                </a:lnTo>
                <a:lnTo>
                  <a:pt x="404" y="259"/>
                </a:lnTo>
                <a:lnTo>
                  <a:pt x="404" y="259"/>
                </a:lnTo>
                <a:lnTo>
                  <a:pt x="403" y="265"/>
                </a:lnTo>
                <a:lnTo>
                  <a:pt x="403" y="265"/>
                </a:lnTo>
                <a:lnTo>
                  <a:pt x="396" y="282"/>
                </a:lnTo>
                <a:lnTo>
                  <a:pt x="396" y="282"/>
                </a:lnTo>
                <a:lnTo>
                  <a:pt x="388" y="300"/>
                </a:lnTo>
                <a:lnTo>
                  <a:pt x="388" y="300"/>
                </a:lnTo>
                <a:lnTo>
                  <a:pt x="380" y="317"/>
                </a:lnTo>
                <a:lnTo>
                  <a:pt x="380" y="317"/>
                </a:lnTo>
                <a:lnTo>
                  <a:pt x="376" y="327"/>
                </a:lnTo>
                <a:lnTo>
                  <a:pt x="369" y="336"/>
                </a:lnTo>
                <a:lnTo>
                  <a:pt x="369" y="336"/>
                </a:lnTo>
                <a:lnTo>
                  <a:pt x="360" y="347"/>
                </a:lnTo>
                <a:lnTo>
                  <a:pt x="360" y="347"/>
                </a:lnTo>
                <a:lnTo>
                  <a:pt x="350" y="357"/>
                </a:lnTo>
                <a:lnTo>
                  <a:pt x="350" y="357"/>
                </a:lnTo>
                <a:lnTo>
                  <a:pt x="341" y="366"/>
                </a:lnTo>
                <a:lnTo>
                  <a:pt x="341" y="366"/>
                </a:lnTo>
                <a:lnTo>
                  <a:pt x="328" y="374"/>
                </a:lnTo>
                <a:lnTo>
                  <a:pt x="316" y="380"/>
                </a:lnTo>
                <a:lnTo>
                  <a:pt x="316" y="380"/>
                </a:lnTo>
                <a:lnTo>
                  <a:pt x="294" y="391"/>
                </a:lnTo>
                <a:lnTo>
                  <a:pt x="294" y="391"/>
                </a:lnTo>
                <a:lnTo>
                  <a:pt x="279" y="396"/>
                </a:lnTo>
                <a:lnTo>
                  <a:pt x="279" y="396"/>
                </a:lnTo>
                <a:lnTo>
                  <a:pt x="265" y="399"/>
                </a:lnTo>
                <a:lnTo>
                  <a:pt x="265" y="399"/>
                </a:lnTo>
                <a:lnTo>
                  <a:pt x="251" y="404"/>
                </a:lnTo>
                <a:lnTo>
                  <a:pt x="237" y="405"/>
                </a:lnTo>
                <a:lnTo>
                  <a:pt x="237" y="405"/>
                </a:lnTo>
                <a:lnTo>
                  <a:pt x="231" y="405"/>
                </a:lnTo>
                <a:lnTo>
                  <a:pt x="231" y="405"/>
                </a:lnTo>
                <a:lnTo>
                  <a:pt x="199" y="404"/>
                </a:lnTo>
                <a:lnTo>
                  <a:pt x="199" y="404"/>
                </a:lnTo>
                <a:lnTo>
                  <a:pt x="177" y="401"/>
                </a:lnTo>
                <a:lnTo>
                  <a:pt x="155" y="396"/>
                </a:lnTo>
                <a:lnTo>
                  <a:pt x="155" y="396"/>
                </a:lnTo>
                <a:lnTo>
                  <a:pt x="131" y="390"/>
                </a:lnTo>
                <a:lnTo>
                  <a:pt x="131" y="390"/>
                </a:lnTo>
                <a:lnTo>
                  <a:pt x="115" y="385"/>
                </a:lnTo>
                <a:lnTo>
                  <a:pt x="100" y="377"/>
                </a:lnTo>
                <a:lnTo>
                  <a:pt x="100" y="377"/>
                </a:lnTo>
                <a:lnTo>
                  <a:pt x="90" y="371"/>
                </a:lnTo>
                <a:lnTo>
                  <a:pt x="90" y="371"/>
                </a:lnTo>
                <a:lnTo>
                  <a:pt x="74" y="360"/>
                </a:lnTo>
                <a:lnTo>
                  <a:pt x="59" y="347"/>
                </a:lnTo>
                <a:lnTo>
                  <a:pt x="59" y="347"/>
                </a:lnTo>
                <a:lnTo>
                  <a:pt x="46" y="333"/>
                </a:lnTo>
                <a:lnTo>
                  <a:pt x="46" y="333"/>
                </a:lnTo>
                <a:lnTo>
                  <a:pt x="38" y="325"/>
                </a:lnTo>
                <a:lnTo>
                  <a:pt x="33" y="316"/>
                </a:lnTo>
                <a:lnTo>
                  <a:pt x="33" y="316"/>
                </a:lnTo>
                <a:lnTo>
                  <a:pt x="21" y="292"/>
                </a:lnTo>
                <a:lnTo>
                  <a:pt x="11" y="268"/>
                </a:lnTo>
                <a:lnTo>
                  <a:pt x="11" y="268"/>
                </a:lnTo>
                <a:lnTo>
                  <a:pt x="5" y="249"/>
                </a:lnTo>
                <a:lnTo>
                  <a:pt x="0" y="229"/>
                </a:lnTo>
                <a:lnTo>
                  <a:pt x="0" y="229"/>
                </a:lnTo>
                <a:lnTo>
                  <a:pt x="0" y="218"/>
                </a:lnTo>
                <a:lnTo>
                  <a:pt x="0" y="207"/>
                </a:lnTo>
                <a:lnTo>
                  <a:pt x="0" y="207"/>
                </a:lnTo>
                <a:lnTo>
                  <a:pt x="2" y="177"/>
                </a:lnTo>
                <a:lnTo>
                  <a:pt x="2" y="177"/>
                </a:lnTo>
                <a:lnTo>
                  <a:pt x="3" y="161"/>
                </a:lnTo>
                <a:lnTo>
                  <a:pt x="7" y="147"/>
                </a:lnTo>
                <a:lnTo>
                  <a:pt x="7" y="147"/>
                </a:lnTo>
                <a:lnTo>
                  <a:pt x="18" y="110"/>
                </a:lnTo>
                <a:lnTo>
                  <a:pt x="18" y="110"/>
                </a:lnTo>
                <a:lnTo>
                  <a:pt x="22" y="99"/>
                </a:lnTo>
                <a:lnTo>
                  <a:pt x="29" y="88"/>
                </a:lnTo>
                <a:lnTo>
                  <a:pt x="29" y="88"/>
                </a:lnTo>
                <a:lnTo>
                  <a:pt x="38" y="74"/>
                </a:lnTo>
                <a:lnTo>
                  <a:pt x="49" y="62"/>
                </a:lnTo>
                <a:lnTo>
                  <a:pt x="49" y="62"/>
                </a:lnTo>
                <a:lnTo>
                  <a:pt x="63" y="46"/>
                </a:lnTo>
                <a:lnTo>
                  <a:pt x="81" y="35"/>
                </a:lnTo>
                <a:lnTo>
                  <a:pt x="81" y="35"/>
                </a:lnTo>
                <a:lnTo>
                  <a:pt x="95" y="25"/>
                </a:lnTo>
                <a:lnTo>
                  <a:pt x="109" y="19"/>
                </a:lnTo>
                <a:lnTo>
                  <a:pt x="109" y="19"/>
                </a:lnTo>
                <a:lnTo>
                  <a:pt x="130" y="13"/>
                </a:lnTo>
                <a:lnTo>
                  <a:pt x="149" y="6"/>
                </a:lnTo>
                <a:lnTo>
                  <a:pt x="149" y="6"/>
                </a:lnTo>
                <a:lnTo>
                  <a:pt x="160" y="3"/>
                </a:lnTo>
                <a:lnTo>
                  <a:pt x="172" y="2"/>
                </a:lnTo>
                <a:lnTo>
                  <a:pt x="172" y="2"/>
                </a:lnTo>
                <a:lnTo>
                  <a:pt x="191" y="0"/>
                </a:lnTo>
                <a:lnTo>
                  <a:pt x="191" y="0"/>
                </a:lnTo>
                <a:lnTo>
                  <a:pt x="218" y="0"/>
                </a:lnTo>
                <a:lnTo>
                  <a:pt x="218" y="0"/>
                </a:lnTo>
                <a:lnTo>
                  <a:pt x="232" y="2"/>
                </a:lnTo>
                <a:lnTo>
                  <a:pt x="248" y="3"/>
                </a:lnTo>
                <a:lnTo>
                  <a:pt x="262" y="6"/>
                </a:lnTo>
                <a:lnTo>
                  <a:pt x="276" y="11"/>
                </a:lnTo>
                <a:lnTo>
                  <a:pt x="276" y="11"/>
                </a:lnTo>
                <a:lnTo>
                  <a:pt x="289" y="16"/>
                </a:lnTo>
                <a:lnTo>
                  <a:pt x="300" y="21"/>
                </a:lnTo>
                <a:lnTo>
                  <a:pt x="300" y="21"/>
                </a:lnTo>
                <a:lnTo>
                  <a:pt x="308" y="24"/>
                </a:lnTo>
                <a:lnTo>
                  <a:pt x="308" y="24"/>
                </a:lnTo>
                <a:lnTo>
                  <a:pt x="325" y="32"/>
                </a:lnTo>
                <a:lnTo>
                  <a:pt x="325" y="32"/>
                </a:lnTo>
                <a:lnTo>
                  <a:pt x="341" y="39"/>
                </a:lnTo>
                <a:lnTo>
                  <a:pt x="341" y="39"/>
                </a:lnTo>
                <a:lnTo>
                  <a:pt x="350" y="47"/>
                </a:lnTo>
                <a:lnTo>
                  <a:pt x="350" y="47"/>
                </a:lnTo>
                <a:lnTo>
                  <a:pt x="355" y="51"/>
                </a:lnTo>
                <a:lnTo>
                  <a:pt x="355" y="51"/>
                </a:lnTo>
                <a:lnTo>
                  <a:pt x="360" y="54"/>
                </a:lnTo>
                <a:lnTo>
                  <a:pt x="360" y="54"/>
                </a:lnTo>
                <a:lnTo>
                  <a:pt x="365" y="58"/>
                </a:lnTo>
                <a:lnTo>
                  <a:pt x="369" y="65"/>
                </a:lnTo>
                <a:lnTo>
                  <a:pt x="369" y="65"/>
                </a:lnTo>
                <a:lnTo>
                  <a:pt x="377" y="76"/>
                </a:lnTo>
                <a:lnTo>
                  <a:pt x="377" y="76"/>
                </a:lnTo>
                <a:lnTo>
                  <a:pt x="384" y="88"/>
                </a:lnTo>
                <a:lnTo>
                  <a:pt x="384" y="88"/>
                </a:lnTo>
                <a:lnTo>
                  <a:pt x="390" y="101"/>
                </a:lnTo>
                <a:lnTo>
                  <a:pt x="390" y="101"/>
                </a:lnTo>
                <a:lnTo>
                  <a:pt x="391" y="104"/>
                </a:lnTo>
                <a:lnTo>
                  <a:pt x="391" y="104"/>
                </a:lnTo>
                <a:lnTo>
                  <a:pt x="396" y="112"/>
                </a:lnTo>
                <a:lnTo>
                  <a:pt x="396" y="112"/>
                </a:lnTo>
                <a:lnTo>
                  <a:pt x="399" y="123"/>
                </a:lnTo>
                <a:lnTo>
                  <a:pt x="399" y="123"/>
                </a:lnTo>
                <a:lnTo>
                  <a:pt x="399" y="125"/>
                </a:lnTo>
                <a:lnTo>
                  <a:pt x="399" y="125"/>
                </a:lnTo>
                <a:lnTo>
                  <a:pt x="401" y="131"/>
                </a:lnTo>
                <a:lnTo>
                  <a:pt x="403" y="136"/>
                </a:lnTo>
                <a:lnTo>
                  <a:pt x="403" y="136"/>
                </a:lnTo>
                <a:lnTo>
                  <a:pt x="406" y="148"/>
                </a:lnTo>
                <a:lnTo>
                  <a:pt x="406" y="148"/>
                </a:lnTo>
                <a:lnTo>
                  <a:pt x="407" y="158"/>
                </a:lnTo>
                <a:lnTo>
                  <a:pt x="407" y="158"/>
                </a:lnTo>
                <a:lnTo>
                  <a:pt x="409" y="166"/>
                </a:lnTo>
                <a:lnTo>
                  <a:pt x="409" y="166"/>
                </a:lnTo>
                <a:lnTo>
                  <a:pt x="410" y="175"/>
                </a:lnTo>
                <a:lnTo>
                  <a:pt x="410" y="175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close/>
                <a:moveTo>
                  <a:pt x="369" y="327"/>
                </a:moveTo>
                <a:lnTo>
                  <a:pt x="369" y="327"/>
                </a:lnTo>
                <a:lnTo>
                  <a:pt x="368" y="328"/>
                </a:lnTo>
                <a:lnTo>
                  <a:pt x="368" y="328"/>
                </a:lnTo>
                <a:lnTo>
                  <a:pt x="366" y="331"/>
                </a:lnTo>
                <a:lnTo>
                  <a:pt x="366" y="331"/>
                </a:lnTo>
                <a:lnTo>
                  <a:pt x="365" y="331"/>
                </a:lnTo>
                <a:lnTo>
                  <a:pt x="365" y="331"/>
                </a:lnTo>
                <a:lnTo>
                  <a:pt x="358" y="339"/>
                </a:lnTo>
                <a:lnTo>
                  <a:pt x="358" y="339"/>
                </a:lnTo>
                <a:lnTo>
                  <a:pt x="358" y="339"/>
                </a:lnTo>
                <a:lnTo>
                  <a:pt x="358" y="339"/>
                </a:lnTo>
                <a:lnTo>
                  <a:pt x="360" y="339"/>
                </a:lnTo>
                <a:lnTo>
                  <a:pt x="360" y="339"/>
                </a:lnTo>
                <a:lnTo>
                  <a:pt x="363" y="333"/>
                </a:lnTo>
                <a:lnTo>
                  <a:pt x="363" y="333"/>
                </a:lnTo>
                <a:lnTo>
                  <a:pt x="366" y="331"/>
                </a:lnTo>
                <a:lnTo>
                  <a:pt x="366" y="331"/>
                </a:lnTo>
                <a:lnTo>
                  <a:pt x="368" y="328"/>
                </a:lnTo>
                <a:lnTo>
                  <a:pt x="368" y="328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lnTo>
                  <a:pt x="369" y="327"/>
                </a:lnTo>
                <a:close/>
                <a:moveTo>
                  <a:pt x="46" y="279"/>
                </a:moveTo>
                <a:lnTo>
                  <a:pt x="46" y="279"/>
                </a:lnTo>
                <a:lnTo>
                  <a:pt x="46" y="281"/>
                </a:lnTo>
                <a:lnTo>
                  <a:pt x="46" y="281"/>
                </a:lnTo>
                <a:lnTo>
                  <a:pt x="46" y="281"/>
                </a:lnTo>
                <a:lnTo>
                  <a:pt x="46" y="281"/>
                </a:lnTo>
                <a:lnTo>
                  <a:pt x="44" y="279"/>
                </a:lnTo>
                <a:lnTo>
                  <a:pt x="44" y="279"/>
                </a:lnTo>
                <a:lnTo>
                  <a:pt x="43" y="276"/>
                </a:lnTo>
                <a:lnTo>
                  <a:pt x="43" y="276"/>
                </a:lnTo>
                <a:lnTo>
                  <a:pt x="46" y="279"/>
                </a:lnTo>
                <a:lnTo>
                  <a:pt x="46" y="279"/>
                </a:lnTo>
                <a:close/>
                <a:moveTo>
                  <a:pt x="368" y="322"/>
                </a:moveTo>
                <a:lnTo>
                  <a:pt x="368" y="322"/>
                </a:lnTo>
                <a:lnTo>
                  <a:pt x="365" y="325"/>
                </a:lnTo>
                <a:lnTo>
                  <a:pt x="363" y="328"/>
                </a:lnTo>
                <a:lnTo>
                  <a:pt x="363" y="328"/>
                </a:lnTo>
                <a:lnTo>
                  <a:pt x="368" y="322"/>
                </a:lnTo>
                <a:lnTo>
                  <a:pt x="368" y="322"/>
                </a:lnTo>
                <a:lnTo>
                  <a:pt x="368" y="322"/>
                </a:lnTo>
                <a:lnTo>
                  <a:pt x="368" y="322"/>
                </a:lnTo>
                <a:lnTo>
                  <a:pt x="369" y="320"/>
                </a:lnTo>
                <a:lnTo>
                  <a:pt x="369" y="320"/>
                </a:lnTo>
                <a:lnTo>
                  <a:pt x="369" y="320"/>
                </a:lnTo>
                <a:lnTo>
                  <a:pt x="369" y="320"/>
                </a:lnTo>
                <a:lnTo>
                  <a:pt x="368" y="322"/>
                </a:lnTo>
                <a:lnTo>
                  <a:pt x="368" y="322"/>
                </a:lnTo>
                <a:close/>
                <a:moveTo>
                  <a:pt x="25" y="189"/>
                </a:moveTo>
                <a:lnTo>
                  <a:pt x="25" y="189"/>
                </a:lnTo>
                <a:lnTo>
                  <a:pt x="25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89"/>
                </a:lnTo>
                <a:lnTo>
                  <a:pt x="25" y="189"/>
                </a:lnTo>
                <a:lnTo>
                  <a:pt x="25" y="181"/>
                </a:lnTo>
                <a:lnTo>
                  <a:pt x="25" y="181"/>
                </a:lnTo>
                <a:lnTo>
                  <a:pt x="24" y="177"/>
                </a:lnTo>
                <a:lnTo>
                  <a:pt x="24" y="177"/>
                </a:lnTo>
                <a:lnTo>
                  <a:pt x="24" y="183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close/>
                <a:moveTo>
                  <a:pt x="339" y="357"/>
                </a:moveTo>
                <a:lnTo>
                  <a:pt x="339" y="357"/>
                </a:lnTo>
                <a:lnTo>
                  <a:pt x="338" y="357"/>
                </a:lnTo>
                <a:lnTo>
                  <a:pt x="338" y="357"/>
                </a:lnTo>
                <a:lnTo>
                  <a:pt x="330" y="363"/>
                </a:lnTo>
                <a:lnTo>
                  <a:pt x="319" y="368"/>
                </a:lnTo>
                <a:lnTo>
                  <a:pt x="319" y="368"/>
                </a:lnTo>
                <a:lnTo>
                  <a:pt x="317" y="371"/>
                </a:lnTo>
                <a:lnTo>
                  <a:pt x="317" y="371"/>
                </a:lnTo>
                <a:lnTo>
                  <a:pt x="314" y="374"/>
                </a:lnTo>
                <a:lnTo>
                  <a:pt x="314" y="374"/>
                </a:lnTo>
                <a:lnTo>
                  <a:pt x="316" y="374"/>
                </a:lnTo>
                <a:lnTo>
                  <a:pt x="316" y="374"/>
                </a:lnTo>
                <a:lnTo>
                  <a:pt x="325" y="366"/>
                </a:lnTo>
                <a:lnTo>
                  <a:pt x="325" y="366"/>
                </a:lnTo>
                <a:lnTo>
                  <a:pt x="338" y="357"/>
                </a:lnTo>
                <a:lnTo>
                  <a:pt x="338" y="357"/>
                </a:lnTo>
                <a:lnTo>
                  <a:pt x="339" y="357"/>
                </a:lnTo>
                <a:lnTo>
                  <a:pt x="339" y="357"/>
                </a:lnTo>
                <a:lnTo>
                  <a:pt x="341" y="355"/>
                </a:lnTo>
                <a:lnTo>
                  <a:pt x="341" y="355"/>
                </a:lnTo>
                <a:lnTo>
                  <a:pt x="341" y="355"/>
                </a:lnTo>
                <a:lnTo>
                  <a:pt x="341" y="355"/>
                </a:lnTo>
                <a:lnTo>
                  <a:pt x="339" y="357"/>
                </a:lnTo>
                <a:lnTo>
                  <a:pt x="339" y="357"/>
                </a:lnTo>
                <a:close/>
                <a:moveTo>
                  <a:pt x="193" y="352"/>
                </a:moveTo>
                <a:lnTo>
                  <a:pt x="193" y="352"/>
                </a:lnTo>
                <a:lnTo>
                  <a:pt x="194" y="352"/>
                </a:lnTo>
                <a:lnTo>
                  <a:pt x="194" y="352"/>
                </a:lnTo>
                <a:lnTo>
                  <a:pt x="204" y="357"/>
                </a:lnTo>
                <a:lnTo>
                  <a:pt x="204" y="357"/>
                </a:lnTo>
                <a:lnTo>
                  <a:pt x="204" y="358"/>
                </a:lnTo>
                <a:lnTo>
                  <a:pt x="204" y="358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5" y="358"/>
                </a:lnTo>
                <a:lnTo>
                  <a:pt x="205" y="358"/>
                </a:lnTo>
                <a:lnTo>
                  <a:pt x="207" y="360"/>
                </a:lnTo>
                <a:lnTo>
                  <a:pt x="207" y="361"/>
                </a:lnTo>
                <a:lnTo>
                  <a:pt x="207" y="361"/>
                </a:lnTo>
                <a:lnTo>
                  <a:pt x="210" y="361"/>
                </a:lnTo>
                <a:lnTo>
                  <a:pt x="210" y="361"/>
                </a:lnTo>
                <a:lnTo>
                  <a:pt x="221" y="366"/>
                </a:lnTo>
                <a:lnTo>
                  <a:pt x="221" y="366"/>
                </a:lnTo>
                <a:lnTo>
                  <a:pt x="223" y="368"/>
                </a:lnTo>
                <a:lnTo>
                  <a:pt x="223" y="368"/>
                </a:lnTo>
                <a:lnTo>
                  <a:pt x="223" y="369"/>
                </a:lnTo>
                <a:lnTo>
                  <a:pt x="223" y="369"/>
                </a:lnTo>
                <a:lnTo>
                  <a:pt x="224" y="371"/>
                </a:lnTo>
                <a:lnTo>
                  <a:pt x="224" y="371"/>
                </a:lnTo>
                <a:lnTo>
                  <a:pt x="224" y="369"/>
                </a:lnTo>
                <a:lnTo>
                  <a:pt x="224" y="369"/>
                </a:lnTo>
                <a:lnTo>
                  <a:pt x="224" y="368"/>
                </a:lnTo>
                <a:lnTo>
                  <a:pt x="224" y="368"/>
                </a:lnTo>
                <a:lnTo>
                  <a:pt x="227" y="368"/>
                </a:lnTo>
                <a:lnTo>
                  <a:pt x="227" y="368"/>
                </a:lnTo>
                <a:lnTo>
                  <a:pt x="227" y="368"/>
                </a:lnTo>
                <a:lnTo>
                  <a:pt x="227" y="368"/>
                </a:lnTo>
                <a:lnTo>
                  <a:pt x="227" y="369"/>
                </a:lnTo>
                <a:lnTo>
                  <a:pt x="227" y="369"/>
                </a:lnTo>
                <a:lnTo>
                  <a:pt x="231" y="369"/>
                </a:lnTo>
                <a:lnTo>
                  <a:pt x="231" y="368"/>
                </a:lnTo>
                <a:lnTo>
                  <a:pt x="231" y="368"/>
                </a:lnTo>
                <a:lnTo>
                  <a:pt x="237" y="368"/>
                </a:lnTo>
                <a:lnTo>
                  <a:pt x="237" y="368"/>
                </a:lnTo>
                <a:lnTo>
                  <a:pt x="235" y="369"/>
                </a:lnTo>
                <a:lnTo>
                  <a:pt x="235" y="369"/>
                </a:lnTo>
                <a:lnTo>
                  <a:pt x="238" y="368"/>
                </a:lnTo>
                <a:lnTo>
                  <a:pt x="238" y="368"/>
                </a:lnTo>
                <a:lnTo>
                  <a:pt x="240" y="368"/>
                </a:lnTo>
                <a:lnTo>
                  <a:pt x="240" y="368"/>
                </a:lnTo>
                <a:lnTo>
                  <a:pt x="242" y="366"/>
                </a:lnTo>
                <a:lnTo>
                  <a:pt x="242" y="366"/>
                </a:lnTo>
                <a:lnTo>
                  <a:pt x="246" y="363"/>
                </a:lnTo>
                <a:lnTo>
                  <a:pt x="251" y="360"/>
                </a:lnTo>
                <a:lnTo>
                  <a:pt x="251" y="360"/>
                </a:lnTo>
                <a:lnTo>
                  <a:pt x="259" y="353"/>
                </a:lnTo>
                <a:lnTo>
                  <a:pt x="264" y="344"/>
                </a:lnTo>
                <a:lnTo>
                  <a:pt x="264" y="344"/>
                </a:lnTo>
                <a:lnTo>
                  <a:pt x="267" y="341"/>
                </a:lnTo>
                <a:lnTo>
                  <a:pt x="267" y="341"/>
                </a:lnTo>
                <a:lnTo>
                  <a:pt x="275" y="331"/>
                </a:lnTo>
                <a:lnTo>
                  <a:pt x="275" y="331"/>
                </a:lnTo>
                <a:lnTo>
                  <a:pt x="275" y="331"/>
                </a:lnTo>
                <a:lnTo>
                  <a:pt x="275" y="331"/>
                </a:lnTo>
                <a:lnTo>
                  <a:pt x="279" y="328"/>
                </a:lnTo>
                <a:lnTo>
                  <a:pt x="279" y="328"/>
                </a:lnTo>
                <a:lnTo>
                  <a:pt x="279" y="327"/>
                </a:lnTo>
                <a:lnTo>
                  <a:pt x="279" y="325"/>
                </a:lnTo>
                <a:lnTo>
                  <a:pt x="279" y="325"/>
                </a:lnTo>
                <a:lnTo>
                  <a:pt x="279" y="323"/>
                </a:lnTo>
                <a:lnTo>
                  <a:pt x="279" y="323"/>
                </a:lnTo>
                <a:lnTo>
                  <a:pt x="279" y="323"/>
                </a:lnTo>
                <a:lnTo>
                  <a:pt x="279" y="323"/>
                </a:lnTo>
                <a:lnTo>
                  <a:pt x="283" y="314"/>
                </a:lnTo>
                <a:lnTo>
                  <a:pt x="283" y="314"/>
                </a:lnTo>
                <a:lnTo>
                  <a:pt x="284" y="311"/>
                </a:lnTo>
                <a:lnTo>
                  <a:pt x="286" y="309"/>
                </a:lnTo>
                <a:lnTo>
                  <a:pt x="286" y="309"/>
                </a:lnTo>
                <a:lnTo>
                  <a:pt x="286" y="309"/>
                </a:lnTo>
                <a:lnTo>
                  <a:pt x="286" y="309"/>
                </a:lnTo>
                <a:lnTo>
                  <a:pt x="286" y="308"/>
                </a:lnTo>
                <a:lnTo>
                  <a:pt x="286" y="308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7" y="290"/>
                </a:lnTo>
                <a:lnTo>
                  <a:pt x="287" y="290"/>
                </a:lnTo>
                <a:lnTo>
                  <a:pt x="287" y="289"/>
                </a:lnTo>
                <a:lnTo>
                  <a:pt x="287" y="289"/>
                </a:lnTo>
                <a:lnTo>
                  <a:pt x="289" y="289"/>
                </a:lnTo>
                <a:lnTo>
                  <a:pt x="289" y="289"/>
                </a:lnTo>
                <a:lnTo>
                  <a:pt x="308" y="289"/>
                </a:lnTo>
                <a:lnTo>
                  <a:pt x="308" y="289"/>
                </a:lnTo>
                <a:lnTo>
                  <a:pt x="317" y="289"/>
                </a:lnTo>
                <a:lnTo>
                  <a:pt x="317" y="289"/>
                </a:lnTo>
                <a:lnTo>
                  <a:pt x="325" y="287"/>
                </a:lnTo>
                <a:lnTo>
                  <a:pt x="325" y="287"/>
                </a:lnTo>
                <a:lnTo>
                  <a:pt x="325" y="287"/>
                </a:lnTo>
                <a:lnTo>
                  <a:pt x="325" y="287"/>
                </a:lnTo>
                <a:lnTo>
                  <a:pt x="325" y="289"/>
                </a:lnTo>
                <a:lnTo>
                  <a:pt x="325" y="289"/>
                </a:lnTo>
                <a:lnTo>
                  <a:pt x="327" y="287"/>
                </a:lnTo>
                <a:lnTo>
                  <a:pt x="327" y="287"/>
                </a:lnTo>
                <a:lnTo>
                  <a:pt x="332" y="286"/>
                </a:lnTo>
                <a:lnTo>
                  <a:pt x="336" y="284"/>
                </a:lnTo>
                <a:lnTo>
                  <a:pt x="336" y="284"/>
                </a:lnTo>
                <a:lnTo>
                  <a:pt x="336" y="284"/>
                </a:lnTo>
                <a:lnTo>
                  <a:pt x="336" y="284"/>
                </a:lnTo>
                <a:lnTo>
                  <a:pt x="338" y="282"/>
                </a:lnTo>
                <a:lnTo>
                  <a:pt x="338" y="282"/>
                </a:lnTo>
                <a:lnTo>
                  <a:pt x="350" y="278"/>
                </a:lnTo>
                <a:lnTo>
                  <a:pt x="350" y="278"/>
                </a:lnTo>
                <a:lnTo>
                  <a:pt x="358" y="273"/>
                </a:lnTo>
                <a:lnTo>
                  <a:pt x="368" y="265"/>
                </a:lnTo>
                <a:lnTo>
                  <a:pt x="368" y="265"/>
                </a:lnTo>
                <a:lnTo>
                  <a:pt x="374" y="259"/>
                </a:lnTo>
                <a:lnTo>
                  <a:pt x="374" y="259"/>
                </a:lnTo>
                <a:lnTo>
                  <a:pt x="377" y="252"/>
                </a:lnTo>
                <a:lnTo>
                  <a:pt x="379" y="245"/>
                </a:lnTo>
                <a:lnTo>
                  <a:pt x="379" y="245"/>
                </a:lnTo>
                <a:lnTo>
                  <a:pt x="379" y="243"/>
                </a:lnTo>
                <a:lnTo>
                  <a:pt x="379" y="243"/>
                </a:lnTo>
                <a:lnTo>
                  <a:pt x="380" y="241"/>
                </a:lnTo>
                <a:lnTo>
                  <a:pt x="380" y="241"/>
                </a:lnTo>
                <a:lnTo>
                  <a:pt x="379" y="237"/>
                </a:lnTo>
                <a:lnTo>
                  <a:pt x="379" y="237"/>
                </a:lnTo>
                <a:lnTo>
                  <a:pt x="379" y="233"/>
                </a:lnTo>
                <a:lnTo>
                  <a:pt x="379" y="233"/>
                </a:lnTo>
                <a:lnTo>
                  <a:pt x="379" y="232"/>
                </a:lnTo>
                <a:lnTo>
                  <a:pt x="379" y="232"/>
                </a:lnTo>
                <a:lnTo>
                  <a:pt x="379" y="230"/>
                </a:lnTo>
                <a:lnTo>
                  <a:pt x="379" y="230"/>
                </a:lnTo>
                <a:lnTo>
                  <a:pt x="380" y="230"/>
                </a:lnTo>
                <a:lnTo>
                  <a:pt x="380" y="230"/>
                </a:lnTo>
                <a:lnTo>
                  <a:pt x="380" y="222"/>
                </a:lnTo>
                <a:lnTo>
                  <a:pt x="380" y="222"/>
                </a:lnTo>
                <a:lnTo>
                  <a:pt x="380" y="221"/>
                </a:lnTo>
                <a:lnTo>
                  <a:pt x="379" y="222"/>
                </a:lnTo>
                <a:lnTo>
                  <a:pt x="379" y="222"/>
                </a:lnTo>
                <a:lnTo>
                  <a:pt x="377" y="227"/>
                </a:lnTo>
                <a:lnTo>
                  <a:pt x="377" y="227"/>
                </a:lnTo>
                <a:lnTo>
                  <a:pt x="374" y="216"/>
                </a:lnTo>
                <a:lnTo>
                  <a:pt x="374" y="216"/>
                </a:lnTo>
                <a:lnTo>
                  <a:pt x="374" y="216"/>
                </a:lnTo>
                <a:lnTo>
                  <a:pt x="374" y="216"/>
                </a:lnTo>
                <a:lnTo>
                  <a:pt x="380" y="208"/>
                </a:lnTo>
                <a:lnTo>
                  <a:pt x="384" y="200"/>
                </a:lnTo>
                <a:lnTo>
                  <a:pt x="384" y="200"/>
                </a:lnTo>
                <a:lnTo>
                  <a:pt x="384" y="192"/>
                </a:lnTo>
                <a:lnTo>
                  <a:pt x="384" y="192"/>
                </a:lnTo>
                <a:lnTo>
                  <a:pt x="384" y="189"/>
                </a:lnTo>
                <a:lnTo>
                  <a:pt x="384" y="189"/>
                </a:lnTo>
                <a:lnTo>
                  <a:pt x="382" y="185"/>
                </a:lnTo>
                <a:lnTo>
                  <a:pt x="380" y="180"/>
                </a:lnTo>
                <a:lnTo>
                  <a:pt x="380" y="180"/>
                </a:lnTo>
                <a:lnTo>
                  <a:pt x="377" y="175"/>
                </a:lnTo>
                <a:lnTo>
                  <a:pt x="377" y="175"/>
                </a:lnTo>
                <a:lnTo>
                  <a:pt x="377" y="170"/>
                </a:lnTo>
                <a:lnTo>
                  <a:pt x="377" y="170"/>
                </a:lnTo>
                <a:lnTo>
                  <a:pt x="376" y="167"/>
                </a:lnTo>
                <a:lnTo>
                  <a:pt x="376" y="167"/>
                </a:lnTo>
                <a:lnTo>
                  <a:pt x="377" y="174"/>
                </a:lnTo>
                <a:lnTo>
                  <a:pt x="377" y="174"/>
                </a:lnTo>
                <a:lnTo>
                  <a:pt x="377" y="174"/>
                </a:lnTo>
                <a:lnTo>
                  <a:pt x="377" y="174"/>
                </a:lnTo>
                <a:lnTo>
                  <a:pt x="376" y="174"/>
                </a:lnTo>
                <a:lnTo>
                  <a:pt x="376" y="174"/>
                </a:lnTo>
                <a:lnTo>
                  <a:pt x="373" y="170"/>
                </a:lnTo>
                <a:lnTo>
                  <a:pt x="369" y="169"/>
                </a:lnTo>
                <a:lnTo>
                  <a:pt x="369" y="169"/>
                </a:lnTo>
                <a:lnTo>
                  <a:pt x="365" y="167"/>
                </a:lnTo>
                <a:lnTo>
                  <a:pt x="365" y="167"/>
                </a:lnTo>
                <a:lnTo>
                  <a:pt x="363" y="167"/>
                </a:lnTo>
                <a:lnTo>
                  <a:pt x="363" y="167"/>
                </a:lnTo>
                <a:lnTo>
                  <a:pt x="363" y="164"/>
                </a:lnTo>
                <a:lnTo>
                  <a:pt x="363" y="164"/>
                </a:lnTo>
                <a:lnTo>
                  <a:pt x="361" y="166"/>
                </a:lnTo>
                <a:lnTo>
                  <a:pt x="361" y="167"/>
                </a:lnTo>
                <a:lnTo>
                  <a:pt x="361" y="167"/>
                </a:lnTo>
                <a:lnTo>
                  <a:pt x="355" y="167"/>
                </a:lnTo>
                <a:lnTo>
                  <a:pt x="349" y="169"/>
                </a:lnTo>
                <a:lnTo>
                  <a:pt x="349" y="169"/>
                </a:lnTo>
                <a:lnTo>
                  <a:pt x="344" y="172"/>
                </a:lnTo>
                <a:lnTo>
                  <a:pt x="341" y="175"/>
                </a:lnTo>
                <a:lnTo>
                  <a:pt x="341" y="175"/>
                </a:lnTo>
                <a:lnTo>
                  <a:pt x="332" y="169"/>
                </a:lnTo>
                <a:lnTo>
                  <a:pt x="332" y="169"/>
                </a:lnTo>
                <a:lnTo>
                  <a:pt x="335" y="158"/>
                </a:lnTo>
                <a:lnTo>
                  <a:pt x="338" y="148"/>
                </a:lnTo>
                <a:lnTo>
                  <a:pt x="338" y="148"/>
                </a:lnTo>
                <a:lnTo>
                  <a:pt x="339" y="153"/>
                </a:lnTo>
                <a:lnTo>
                  <a:pt x="339" y="153"/>
                </a:lnTo>
                <a:lnTo>
                  <a:pt x="341" y="153"/>
                </a:lnTo>
                <a:lnTo>
                  <a:pt x="341" y="153"/>
                </a:lnTo>
                <a:lnTo>
                  <a:pt x="339" y="150"/>
                </a:lnTo>
                <a:lnTo>
                  <a:pt x="339" y="150"/>
                </a:lnTo>
                <a:lnTo>
                  <a:pt x="339" y="148"/>
                </a:lnTo>
                <a:lnTo>
                  <a:pt x="339" y="145"/>
                </a:lnTo>
                <a:lnTo>
                  <a:pt x="339" y="145"/>
                </a:lnTo>
                <a:lnTo>
                  <a:pt x="346" y="129"/>
                </a:lnTo>
                <a:lnTo>
                  <a:pt x="349" y="112"/>
                </a:lnTo>
                <a:lnTo>
                  <a:pt x="349" y="112"/>
                </a:lnTo>
                <a:lnTo>
                  <a:pt x="350" y="106"/>
                </a:lnTo>
                <a:lnTo>
                  <a:pt x="349" y="99"/>
                </a:lnTo>
                <a:lnTo>
                  <a:pt x="349" y="99"/>
                </a:lnTo>
                <a:lnTo>
                  <a:pt x="347" y="93"/>
                </a:lnTo>
                <a:lnTo>
                  <a:pt x="346" y="85"/>
                </a:lnTo>
                <a:lnTo>
                  <a:pt x="341" y="79"/>
                </a:lnTo>
                <a:lnTo>
                  <a:pt x="335" y="74"/>
                </a:lnTo>
                <a:lnTo>
                  <a:pt x="335" y="74"/>
                </a:lnTo>
                <a:lnTo>
                  <a:pt x="333" y="73"/>
                </a:lnTo>
                <a:lnTo>
                  <a:pt x="333" y="73"/>
                </a:lnTo>
                <a:lnTo>
                  <a:pt x="332" y="69"/>
                </a:lnTo>
                <a:lnTo>
                  <a:pt x="332" y="69"/>
                </a:lnTo>
                <a:lnTo>
                  <a:pt x="328" y="66"/>
                </a:lnTo>
                <a:lnTo>
                  <a:pt x="328" y="66"/>
                </a:lnTo>
                <a:lnTo>
                  <a:pt x="328" y="66"/>
                </a:lnTo>
                <a:lnTo>
                  <a:pt x="328" y="66"/>
                </a:lnTo>
                <a:lnTo>
                  <a:pt x="330" y="69"/>
                </a:lnTo>
                <a:lnTo>
                  <a:pt x="330" y="69"/>
                </a:lnTo>
                <a:lnTo>
                  <a:pt x="330" y="69"/>
                </a:lnTo>
                <a:lnTo>
                  <a:pt x="330" y="69"/>
                </a:lnTo>
                <a:lnTo>
                  <a:pt x="319" y="65"/>
                </a:lnTo>
                <a:lnTo>
                  <a:pt x="309" y="62"/>
                </a:lnTo>
                <a:lnTo>
                  <a:pt x="309" y="62"/>
                </a:lnTo>
                <a:lnTo>
                  <a:pt x="311" y="62"/>
                </a:lnTo>
                <a:lnTo>
                  <a:pt x="311" y="62"/>
                </a:lnTo>
                <a:lnTo>
                  <a:pt x="309" y="62"/>
                </a:lnTo>
                <a:lnTo>
                  <a:pt x="309" y="62"/>
                </a:lnTo>
                <a:lnTo>
                  <a:pt x="309" y="62"/>
                </a:lnTo>
                <a:lnTo>
                  <a:pt x="308" y="62"/>
                </a:lnTo>
                <a:lnTo>
                  <a:pt x="308" y="62"/>
                </a:lnTo>
                <a:lnTo>
                  <a:pt x="305" y="62"/>
                </a:lnTo>
                <a:lnTo>
                  <a:pt x="305" y="62"/>
                </a:lnTo>
                <a:lnTo>
                  <a:pt x="308" y="58"/>
                </a:lnTo>
                <a:lnTo>
                  <a:pt x="308" y="58"/>
                </a:lnTo>
                <a:lnTo>
                  <a:pt x="303" y="55"/>
                </a:lnTo>
                <a:lnTo>
                  <a:pt x="303" y="55"/>
                </a:lnTo>
                <a:lnTo>
                  <a:pt x="303" y="62"/>
                </a:lnTo>
                <a:lnTo>
                  <a:pt x="303" y="62"/>
                </a:lnTo>
                <a:lnTo>
                  <a:pt x="294" y="62"/>
                </a:lnTo>
                <a:lnTo>
                  <a:pt x="286" y="62"/>
                </a:lnTo>
                <a:lnTo>
                  <a:pt x="286" y="62"/>
                </a:lnTo>
                <a:lnTo>
                  <a:pt x="268" y="65"/>
                </a:lnTo>
                <a:lnTo>
                  <a:pt x="268" y="65"/>
                </a:lnTo>
                <a:lnTo>
                  <a:pt x="267" y="63"/>
                </a:lnTo>
                <a:lnTo>
                  <a:pt x="267" y="63"/>
                </a:lnTo>
                <a:lnTo>
                  <a:pt x="265" y="65"/>
                </a:lnTo>
                <a:lnTo>
                  <a:pt x="262" y="66"/>
                </a:lnTo>
                <a:lnTo>
                  <a:pt x="262" y="66"/>
                </a:lnTo>
                <a:lnTo>
                  <a:pt x="257" y="68"/>
                </a:lnTo>
                <a:lnTo>
                  <a:pt x="257" y="68"/>
                </a:lnTo>
                <a:lnTo>
                  <a:pt x="256" y="68"/>
                </a:lnTo>
                <a:lnTo>
                  <a:pt x="256" y="68"/>
                </a:lnTo>
                <a:lnTo>
                  <a:pt x="253" y="63"/>
                </a:lnTo>
                <a:lnTo>
                  <a:pt x="253" y="63"/>
                </a:lnTo>
                <a:lnTo>
                  <a:pt x="251" y="58"/>
                </a:lnTo>
                <a:lnTo>
                  <a:pt x="251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8" y="57"/>
                </a:lnTo>
                <a:lnTo>
                  <a:pt x="248" y="57"/>
                </a:lnTo>
                <a:lnTo>
                  <a:pt x="246" y="54"/>
                </a:lnTo>
                <a:lnTo>
                  <a:pt x="246" y="54"/>
                </a:lnTo>
                <a:lnTo>
                  <a:pt x="240" y="47"/>
                </a:lnTo>
                <a:lnTo>
                  <a:pt x="234" y="41"/>
                </a:lnTo>
                <a:lnTo>
                  <a:pt x="234" y="41"/>
                </a:lnTo>
                <a:lnTo>
                  <a:pt x="226" y="33"/>
                </a:lnTo>
                <a:lnTo>
                  <a:pt x="226" y="33"/>
                </a:lnTo>
                <a:lnTo>
                  <a:pt x="224" y="32"/>
                </a:lnTo>
                <a:lnTo>
                  <a:pt x="224" y="32"/>
                </a:lnTo>
                <a:lnTo>
                  <a:pt x="216" y="25"/>
                </a:lnTo>
                <a:lnTo>
                  <a:pt x="216" y="25"/>
                </a:lnTo>
                <a:lnTo>
                  <a:pt x="216" y="25"/>
                </a:lnTo>
                <a:lnTo>
                  <a:pt x="216" y="25"/>
                </a:lnTo>
                <a:lnTo>
                  <a:pt x="218" y="25"/>
                </a:lnTo>
                <a:lnTo>
                  <a:pt x="218" y="25"/>
                </a:lnTo>
                <a:lnTo>
                  <a:pt x="216" y="24"/>
                </a:lnTo>
                <a:lnTo>
                  <a:pt x="216" y="24"/>
                </a:lnTo>
                <a:lnTo>
                  <a:pt x="213" y="24"/>
                </a:lnTo>
                <a:lnTo>
                  <a:pt x="213" y="24"/>
                </a:lnTo>
                <a:lnTo>
                  <a:pt x="208" y="22"/>
                </a:lnTo>
                <a:lnTo>
                  <a:pt x="208" y="22"/>
                </a:lnTo>
                <a:lnTo>
                  <a:pt x="204" y="21"/>
                </a:lnTo>
                <a:lnTo>
                  <a:pt x="204" y="21"/>
                </a:lnTo>
                <a:lnTo>
                  <a:pt x="205" y="21"/>
                </a:lnTo>
                <a:lnTo>
                  <a:pt x="205" y="21"/>
                </a:lnTo>
                <a:lnTo>
                  <a:pt x="205" y="19"/>
                </a:lnTo>
                <a:lnTo>
                  <a:pt x="205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202" y="21"/>
                </a:lnTo>
                <a:lnTo>
                  <a:pt x="202" y="21"/>
                </a:lnTo>
                <a:lnTo>
                  <a:pt x="197" y="21"/>
                </a:lnTo>
                <a:lnTo>
                  <a:pt x="197" y="21"/>
                </a:lnTo>
                <a:lnTo>
                  <a:pt x="193" y="21"/>
                </a:lnTo>
                <a:lnTo>
                  <a:pt x="193" y="21"/>
                </a:lnTo>
                <a:lnTo>
                  <a:pt x="190" y="21"/>
                </a:lnTo>
                <a:lnTo>
                  <a:pt x="190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2"/>
                </a:lnTo>
                <a:lnTo>
                  <a:pt x="188" y="22"/>
                </a:lnTo>
                <a:lnTo>
                  <a:pt x="193" y="22"/>
                </a:lnTo>
                <a:lnTo>
                  <a:pt x="193" y="22"/>
                </a:lnTo>
                <a:lnTo>
                  <a:pt x="191" y="22"/>
                </a:lnTo>
                <a:lnTo>
                  <a:pt x="191" y="22"/>
                </a:lnTo>
                <a:lnTo>
                  <a:pt x="186" y="24"/>
                </a:lnTo>
                <a:lnTo>
                  <a:pt x="186" y="24"/>
                </a:lnTo>
                <a:lnTo>
                  <a:pt x="185" y="25"/>
                </a:lnTo>
                <a:lnTo>
                  <a:pt x="185" y="25"/>
                </a:lnTo>
                <a:lnTo>
                  <a:pt x="175" y="27"/>
                </a:lnTo>
                <a:lnTo>
                  <a:pt x="175" y="27"/>
                </a:lnTo>
                <a:lnTo>
                  <a:pt x="174" y="27"/>
                </a:lnTo>
                <a:lnTo>
                  <a:pt x="174" y="27"/>
                </a:lnTo>
                <a:lnTo>
                  <a:pt x="171" y="28"/>
                </a:lnTo>
                <a:lnTo>
                  <a:pt x="171" y="28"/>
                </a:lnTo>
                <a:lnTo>
                  <a:pt x="163" y="35"/>
                </a:lnTo>
                <a:lnTo>
                  <a:pt x="163" y="35"/>
                </a:lnTo>
                <a:lnTo>
                  <a:pt x="161" y="36"/>
                </a:lnTo>
                <a:lnTo>
                  <a:pt x="161" y="36"/>
                </a:lnTo>
                <a:lnTo>
                  <a:pt x="160" y="36"/>
                </a:lnTo>
                <a:lnTo>
                  <a:pt x="160" y="36"/>
                </a:lnTo>
                <a:lnTo>
                  <a:pt x="155" y="35"/>
                </a:lnTo>
                <a:lnTo>
                  <a:pt x="150" y="35"/>
                </a:lnTo>
                <a:lnTo>
                  <a:pt x="150" y="35"/>
                </a:lnTo>
                <a:lnTo>
                  <a:pt x="147" y="35"/>
                </a:lnTo>
                <a:lnTo>
                  <a:pt x="147" y="35"/>
                </a:lnTo>
                <a:lnTo>
                  <a:pt x="137" y="36"/>
                </a:lnTo>
                <a:lnTo>
                  <a:pt x="131" y="41"/>
                </a:lnTo>
                <a:lnTo>
                  <a:pt x="131" y="41"/>
                </a:lnTo>
                <a:lnTo>
                  <a:pt x="130" y="43"/>
                </a:lnTo>
                <a:lnTo>
                  <a:pt x="130" y="43"/>
                </a:lnTo>
                <a:lnTo>
                  <a:pt x="130" y="43"/>
                </a:lnTo>
                <a:lnTo>
                  <a:pt x="130" y="43"/>
                </a:lnTo>
                <a:lnTo>
                  <a:pt x="131" y="41"/>
                </a:lnTo>
                <a:lnTo>
                  <a:pt x="131" y="41"/>
                </a:lnTo>
                <a:lnTo>
                  <a:pt x="130" y="41"/>
                </a:lnTo>
                <a:lnTo>
                  <a:pt x="130" y="41"/>
                </a:lnTo>
                <a:lnTo>
                  <a:pt x="128" y="44"/>
                </a:lnTo>
                <a:lnTo>
                  <a:pt x="128" y="44"/>
                </a:lnTo>
                <a:lnTo>
                  <a:pt x="126" y="46"/>
                </a:lnTo>
                <a:lnTo>
                  <a:pt x="125" y="46"/>
                </a:lnTo>
                <a:lnTo>
                  <a:pt x="125" y="46"/>
                </a:lnTo>
                <a:lnTo>
                  <a:pt x="122" y="47"/>
                </a:lnTo>
                <a:lnTo>
                  <a:pt x="120" y="49"/>
                </a:lnTo>
                <a:lnTo>
                  <a:pt x="120" y="49"/>
                </a:lnTo>
                <a:lnTo>
                  <a:pt x="120" y="51"/>
                </a:lnTo>
                <a:lnTo>
                  <a:pt x="120" y="51"/>
                </a:lnTo>
                <a:lnTo>
                  <a:pt x="125" y="49"/>
                </a:lnTo>
                <a:lnTo>
                  <a:pt x="125" y="49"/>
                </a:lnTo>
                <a:lnTo>
                  <a:pt x="125" y="49"/>
                </a:lnTo>
                <a:lnTo>
                  <a:pt x="125" y="49"/>
                </a:lnTo>
                <a:lnTo>
                  <a:pt x="123" y="57"/>
                </a:lnTo>
                <a:lnTo>
                  <a:pt x="123" y="57"/>
                </a:lnTo>
                <a:lnTo>
                  <a:pt x="123" y="63"/>
                </a:lnTo>
                <a:lnTo>
                  <a:pt x="125" y="68"/>
                </a:lnTo>
                <a:lnTo>
                  <a:pt x="126" y="73"/>
                </a:lnTo>
                <a:lnTo>
                  <a:pt x="131" y="76"/>
                </a:lnTo>
                <a:lnTo>
                  <a:pt x="131" y="76"/>
                </a:lnTo>
                <a:lnTo>
                  <a:pt x="133" y="77"/>
                </a:lnTo>
                <a:lnTo>
                  <a:pt x="133" y="77"/>
                </a:lnTo>
                <a:lnTo>
                  <a:pt x="134" y="77"/>
                </a:lnTo>
                <a:lnTo>
                  <a:pt x="134" y="79"/>
                </a:lnTo>
                <a:lnTo>
                  <a:pt x="134" y="79"/>
                </a:lnTo>
                <a:lnTo>
                  <a:pt x="134" y="80"/>
                </a:lnTo>
                <a:lnTo>
                  <a:pt x="134" y="80"/>
                </a:lnTo>
                <a:lnTo>
                  <a:pt x="136" y="79"/>
                </a:lnTo>
                <a:lnTo>
                  <a:pt x="136" y="79"/>
                </a:lnTo>
                <a:lnTo>
                  <a:pt x="142" y="80"/>
                </a:lnTo>
                <a:lnTo>
                  <a:pt x="142" y="80"/>
                </a:lnTo>
                <a:lnTo>
                  <a:pt x="139" y="96"/>
                </a:lnTo>
                <a:lnTo>
                  <a:pt x="139" y="96"/>
                </a:lnTo>
                <a:lnTo>
                  <a:pt x="133" y="96"/>
                </a:lnTo>
                <a:lnTo>
                  <a:pt x="133" y="96"/>
                </a:lnTo>
                <a:lnTo>
                  <a:pt x="136" y="92"/>
                </a:lnTo>
                <a:lnTo>
                  <a:pt x="136" y="92"/>
                </a:lnTo>
                <a:lnTo>
                  <a:pt x="137" y="88"/>
                </a:lnTo>
                <a:lnTo>
                  <a:pt x="137" y="88"/>
                </a:lnTo>
                <a:lnTo>
                  <a:pt x="137" y="87"/>
                </a:lnTo>
                <a:lnTo>
                  <a:pt x="136" y="85"/>
                </a:lnTo>
                <a:lnTo>
                  <a:pt x="136" y="85"/>
                </a:lnTo>
                <a:lnTo>
                  <a:pt x="134" y="87"/>
                </a:lnTo>
                <a:lnTo>
                  <a:pt x="133" y="90"/>
                </a:lnTo>
                <a:lnTo>
                  <a:pt x="133" y="90"/>
                </a:lnTo>
                <a:lnTo>
                  <a:pt x="133" y="92"/>
                </a:lnTo>
                <a:lnTo>
                  <a:pt x="133" y="92"/>
                </a:lnTo>
                <a:lnTo>
                  <a:pt x="133" y="96"/>
                </a:lnTo>
                <a:lnTo>
                  <a:pt x="133" y="96"/>
                </a:lnTo>
                <a:lnTo>
                  <a:pt x="131" y="96"/>
                </a:lnTo>
                <a:lnTo>
                  <a:pt x="131" y="96"/>
                </a:lnTo>
                <a:lnTo>
                  <a:pt x="117" y="95"/>
                </a:lnTo>
                <a:lnTo>
                  <a:pt x="117" y="95"/>
                </a:lnTo>
                <a:lnTo>
                  <a:pt x="117" y="95"/>
                </a:lnTo>
                <a:lnTo>
                  <a:pt x="117" y="95"/>
                </a:lnTo>
                <a:lnTo>
                  <a:pt x="117" y="95"/>
                </a:lnTo>
                <a:lnTo>
                  <a:pt x="117" y="95"/>
                </a:lnTo>
                <a:lnTo>
                  <a:pt x="119" y="90"/>
                </a:lnTo>
                <a:lnTo>
                  <a:pt x="119" y="90"/>
                </a:lnTo>
                <a:lnTo>
                  <a:pt x="115" y="92"/>
                </a:lnTo>
                <a:lnTo>
                  <a:pt x="115" y="95"/>
                </a:lnTo>
                <a:lnTo>
                  <a:pt x="115" y="95"/>
                </a:lnTo>
                <a:lnTo>
                  <a:pt x="93" y="96"/>
                </a:lnTo>
                <a:lnTo>
                  <a:pt x="93" y="96"/>
                </a:lnTo>
                <a:lnTo>
                  <a:pt x="95" y="93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3" y="95"/>
                </a:lnTo>
                <a:lnTo>
                  <a:pt x="93" y="95"/>
                </a:lnTo>
                <a:lnTo>
                  <a:pt x="90" y="96"/>
                </a:lnTo>
                <a:lnTo>
                  <a:pt x="90" y="96"/>
                </a:lnTo>
                <a:lnTo>
                  <a:pt x="85" y="96"/>
                </a:lnTo>
                <a:lnTo>
                  <a:pt x="85" y="96"/>
                </a:lnTo>
                <a:lnTo>
                  <a:pt x="74" y="99"/>
                </a:lnTo>
                <a:lnTo>
                  <a:pt x="63" y="103"/>
                </a:lnTo>
                <a:lnTo>
                  <a:pt x="63" y="103"/>
                </a:lnTo>
                <a:lnTo>
                  <a:pt x="59" y="104"/>
                </a:lnTo>
                <a:lnTo>
                  <a:pt x="59" y="104"/>
                </a:lnTo>
                <a:lnTo>
                  <a:pt x="49" y="110"/>
                </a:lnTo>
                <a:lnTo>
                  <a:pt x="40" y="117"/>
                </a:lnTo>
                <a:lnTo>
                  <a:pt x="40" y="117"/>
                </a:lnTo>
                <a:lnTo>
                  <a:pt x="35" y="121"/>
                </a:lnTo>
                <a:lnTo>
                  <a:pt x="32" y="128"/>
                </a:lnTo>
                <a:lnTo>
                  <a:pt x="32" y="128"/>
                </a:lnTo>
                <a:lnTo>
                  <a:pt x="29" y="134"/>
                </a:lnTo>
                <a:lnTo>
                  <a:pt x="29" y="142"/>
                </a:lnTo>
                <a:lnTo>
                  <a:pt x="29" y="142"/>
                </a:lnTo>
                <a:lnTo>
                  <a:pt x="30" y="150"/>
                </a:lnTo>
                <a:lnTo>
                  <a:pt x="33" y="158"/>
                </a:lnTo>
                <a:lnTo>
                  <a:pt x="33" y="158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72"/>
                </a:lnTo>
                <a:lnTo>
                  <a:pt x="40" y="172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1" y="170"/>
                </a:lnTo>
                <a:lnTo>
                  <a:pt x="41" y="170"/>
                </a:lnTo>
                <a:lnTo>
                  <a:pt x="41" y="172"/>
                </a:lnTo>
                <a:lnTo>
                  <a:pt x="41" y="172"/>
                </a:lnTo>
                <a:lnTo>
                  <a:pt x="48" y="178"/>
                </a:lnTo>
                <a:lnTo>
                  <a:pt x="54" y="186"/>
                </a:lnTo>
                <a:lnTo>
                  <a:pt x="54" y="186"/>
                </a:lnTo>
                <a:lnTo>
                  <a:pt x="54" y="188"/>
                </a:lnTo>
                <a:lnTo>
                  <a:pt x="54" y="188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5" y="188"/>
                </a:lnTo>
                <a:lnTo>
                  <a:pt x="55" y="188"/>
                </a:lnTo>
                <a:lnTo>
                  <a:pt x="57" y="189"/>
                </a:lnTo>
                <a:lnTo>
                  <a:pt x="57" y="189"/>
                </a:lnTo>
                <a:lnTo>
                  <a:pt x="55" y="192"/>
                </a:lnTo>
                <a:lnTo>
                  <a:pt x="55" y="192"/>
                </a:lnTo>
                <a:lnTo>
                  <a:pt x="57" y="192"/>
                </a:lnTo>
                <a:lnTo>
                  <a:pt x="57" y="192"/>
                </a:lnTo>
                <a:lnTo>
                  <a:pt x="59" y="189"/>
                </a:lnTo>
                <a:lnTo>
                  <a:pt x="59" y="189"/>
                </a:lnTo>
                <a:lnTo>
                  <a:pt x="63" y="194"/>
                </a:lnTo>
                <a:lnTo>
                  <a:pt x="63" y="194"/>
                </a:lnTo>
                <a:lnTo>
                  <a:pt x="62" y="196"/>
                </a:lnTo>
                <a:lnTo>
                  <a:pt x="62" y="199"/>
                </a:lnTo>
                <a:lnTo>
                  <a:pt x="62" y="199"/>
                </a:lnTo>
                <a:lnTo>
                  <a:pt x="65" y="196"/>
                </a:lnTo>
                <a:lnTo>
                  <a:pt x="65" y="196"/>
                </a:lnTo>
                <a:lnTo>
                  <a:pt x="74" y="202"/>
                </a:lnTo>
                <a:lnTo>
                  <a:pt x="74" y="202"/>
                </a:lnTo>
                <a:lnTo>
                  <a:pt x="84" y="210"/>
                </a:lnTo>
                <a:lnTo>
                  <a:pt x="84" y="210"/>
                </a:lnTo>
                <a:lnTo>
                  <a:pt x="82" y="211"/>
                </a:lnTo>
                <a:lnTo>
                  <a:pt x="82" y="211"/>
                </a:lnTo>
                <a:lnTo>
                  <a:pt x="82" y="211"/>
                </a:lnTo>
                <a:lnTo>
                  <a:pt x="82" y="211"/>
                </a:lnTo>
                <a:lnTo>
                  <a:pt x="84" y="213"/>
                </a:lnTo>
                <a:lnTo>
                  <a:pt x="84" y="216"/>
                </a:lnTo>
                <a:lnTo>
                  <a:pt x="84" y="216"/>
                </a:lnTo>
                <a:lnTo>
                  <a:pt x="82" y="219"/>
                </a:lnTo>
                <a:lnTo>
                  <a:pt x="82" y="219"/>
                </a:lnTo>
                <a:lnTo>
                  <a:pt x="81" y="222"/>
                </a:lnTo>
                <a:lnTo>
                  <a:pt x="81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4"/>
                </a:lnTo>
                <a:lnTo>
                  <a:pt x="79" y="224"/>
                </a:lnTo>
                <a:lnTo>
                  <a:pt x="76" y="232"/>
                </a:lnTo>
                <a:lnTo>
                  <a:pt x="76" y="232"/>
                </a:lnTo>
                <a:lnTo>
                  <a:pt x="76" y="233"/>
                </a:lnTo>
                <a:lnTo>
                  <a:pt x="76" y="233"/>
                </a:lnTo>
                <a:lnTo>
                  <a:pt x="73" y="229"/>
                </a:lnTo>
                <a:lnTo>
                  <a:pt x="73" y="229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70" y="241"/>
                </a:lnTo>
                <a:lnTo>
                  <a:pt x="70" y="241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0" y="249"/>
                </a:lnTo>
                <a:lnTo>
                  <a:pt x="66" y="259"/>
                </a:lnTo>
                <a:lnTo>
                  <a:pt x="65" y="270"/>
                </a:lnTo>
                <a:lnTo>
                  <a:pt x="65" y="281"/>
                </a:lnTo>
                <a:lnTo>
                  <a:pt x="65" y="281"/>
                </a:lnTo>
                <a:lnTo>
                  <a:pt x="63" y="279"/>
                </a:lnTo>
                <a:lnTo>
                  <a:pt x="63" y="279"/>
                </a:lnTo>
                <a:lnTo>
                  <a:pt x="63" y="281"/>
                </a:lnTo>
                <a:lnTo>
                  <a:pt x="63" y="281"/>
                </a:lnTo>
                <a:lnTo>
                  <a:pt x="65" y="282"/>
                </a:lnTo>
                <a:lnTo>
                  <a:pt x="65" y="282"/>
                </a:lnTo>
                <a:lnTo>
                  <a:pt x="65" y="287"/>
                </a:lnTo>
                <a:lnTo>
                  <a:pt x="65" y="287"/>
                </a:lnTo>
                <a:lnTo>
                  <a:pt x="63" y="287"/>
                </a:lnTo>
                <a:lnTo>
                  <a:pt x="63" y="287"/>
                </a:lnTo>
                <a:lnTo>
                  <a:pt x="60" y="290"/>
                </a:lnTo>
                <a:lnTo>
                  <a:pt x="60" y="290"/>
                </a:lnTo>
                <a:lnTo>
                  <a:pt x="62" y="292"/>
                </a:lnTo>
                <a:lnTo>
                  <a:pt x="62" y="292"/>
                </a:lnTo>
                <a:lnTo>
                  <a:pt x="65" y="289"/>
                </a:lnTo>
                <a:lnTo>
                  <a:pt x="65" y="289"/>
                </a:lnTo>
                <a:lnTo>
                  <a:pt x="65" y="290"/>
                </a:lnTo>
                <a:lnTo>
                  <a:pt x="65" y="290"/>
                </a:lnTo>
                <a:lnTo>
                  <a:pt x="65" y="292"/>
                </a:lnTo>
                <a:lnTo>
                  <a:pt x="65" y="293"/>
                </a:lnTo>
                <a:lnTo>
                  <a:pt x="65" y="293"/>
                </a:lnTo>
                <a:lnTo>
                  <a:pt x="63" y="295"/>
                </a:lnTo>
                <a:lnTo>
                  <a:pt x="63" y="295"/>
                </a:lnTo>
                <a:lnTo>
                  <a:pt x="65" y="298"/>
                </a:lnTo>
                <a:lnTo>
                  <a:pt x="65" y="298"/>
                </a:lnTo>
                <a:lnTo>
                  <a:pt x="66" y="298"/>
                </a:lnTo>
                <a:lnTo>
                  <a:pt x="66" y="298"/>
                </a:lnTo>
                <a:lnTo>
                  <a:pt x="73" y="311"/>
                </a:lnTo>
                <a:lnTo>
                  <a:pt x="73" y="311"/>
                </a:lnTo>
                <a:lnTo>
                  <a:pt x="74" y="314"/>
                </a:lnTo>
                <a:lnTo>
                  <a:pt x="74" y="314"/>
                </a:lnTo>
                <a:lnTo>
                  <a:pt x="76" y="320"/>
                </a:lnTo>
                <a:lnTo>
                  <a:pt x="79" y="325"/>
                </a:lnTo>
                <a:lnTo>
                  <a:pt x="79" y="325"/>
                </a:lnTo>
                <a:lnTo>
                  <a:pt x="87" y="336"/>
                </a:lnTo>
                <a:lnTo>
                  <a:pt x="92" y="339"/>
                </a:lnTo>
                <a:lnTo>
                  <a:pt x="98" y="342"/>
                </a:lnTo>
                <a:lnTo>
                  <a:pt x="98" y="342"/>
                </a:lnTo>
                <a:lnTo>
                  <a:pt x="100" y="344"/>
                </a:lnTo>
                <a:lnTo>
                  <a:pt x="100" y="344"/>
                </a:lnTo>
                <a:lnTo>
                  <a:pt x="100" y="347"/>
                </a:lnTo>
                <a:lnTo>
                  <a:pt x="103" y="352"/>
                </a:lnTo>
                <a:lnTo>
                  <a:pt x="103" y="352"/>
                </a:lnTo>
                <a:lnTo>
                  <a:pt x="103" y="352"/>
                </a:lnTo>
                <a:lnTo>
                  <a:pt x="103" y="352"/>
                </a:lnTo>
                <a:lnTo>
                  <a:pt x="100" y="350"/>
                </a:lnTo>
                <a:lnTo>
                  <a:pt x="100" y="350"/>
                </a:lnTo>
                <a:lnTo>
                  <a:pt x="96" y="349"/>
                </a:lnTo>
                <a:lnTo>
                  <a:pt x="96" y="349"/>
                </a:lnTo>
                <a:lnTo>
                  <a:pt x="95" y="345"/>
                </a:lnTo>
                <a:lnTo>
                  <a:pt x="95" y="345"/>
                </a:lnTo>
                <a:lnTo>
                  <a:pt x="92" y="344"/>
                </a:lnTo>
                <a:lnTo>
                  <a:pt x="92" y="344"/>
                </a:lnTo>
                <a:lnTo>
                  <a:pt x="92" y="345"/>
                </a:lnTo>
                <a:lnTo>
                  <a:pt x="92" y="345"/>
                </a:lnTo>
                <a:lnTo>
                  <a:pt x="101" y="353"/>
                </a:lnTo>
                <a:lnTo>
                  <a:pt x="101" y="353"/>
                </a:lnTo>
                <a:lnTo>
                  <a:pt x="103" y="355"/>
                </a:lnTo>
                <a:lnTo>
                  <a:pt x="103" y="355"/>
                </a:lnTo>
                <a:lnTo>
                  <a:pt x="103" y="358"/>
                </a:lnTo>
                <a:lnTo>
                  <a:pt x="103" y="358"/>
                </a:lnTo>
                <a:lnTo>
                  <a:pt x="114" y="364"/>
                </a:lnTo>
                <a:lnTo>
                  <a:pt x="114" y="364"/>
                </a:lnTo>
                <a:lnTo>
                  <a:pt x="114" y="361"/>
                </a:lnTo>
                <a:lnTo>
                  <a:pt x="114" y="361"/>
                </a:lnTo>
                <a:lnTo>
                  <a:pt x="112" y="361"/>
                </a:lnTo>
                <a:lnTo>
                  <a:pt x="111" y="361"/>
                </a:lnTo>
                <a:lnTo>
                  <a:pt x="111" y="361"/>
                </a:lnTo>
                <a:lnTo>
                  <a:pt x="111" y="358"/>
                </a:lnTo>
                <a:lnTo>
                  <a:pt x="111" y="358"/>
                </a:lnTo>
                <a:lnTo>
                  <a:pt x="115" y="360"/>
                </a:lnTo>
                <a:lnTo>
                  <a:pt x="115" y="360"/>
                </a:lnTo>
                <a:lnTo>
                  <a:pt x="122" y="363"/>
                </a:lnTo>
                <a:lnTo>
                  <a:pt x="122" y="363"/>
                </a:lnTo>
                <a:lnTo>
                  <a:pt x="119" y="366"/>
                </a:lnTo>
                <a:lnTo>
                  <a:pt x="119" y="366"/>
                </a:lnTo>
                <a:lnTo>
                  <a:pt x="123" y="368"/>
                </a:lnTo>
                <a:lnTo>
                  <a:pt x="123" y="368"/>
                </a:lnTo>
                <a:lnTo>
                  <a:pt x="126" y="369"/>
                </a:lnTo>
                <a:lnTo>
                  <a:pt x="126" y="369"/>
                </a:lnTo>
                <a:lnTo>
                  <a:pt x="131" y="369"/>
                </a:lnTo>
                <a:lnTo>
                  <a:pt x="131" y="369"/>
                </a:lnTo>
                <a:lnTo>
                  <a:pt x="136" y="371"/>
                </a:lnTo>
                <a:lnTo>
                  <a:pt x="136" y="371"/>
                </a:lnTo>
                <a:lnTo>
                  <a:pt x="130" y="368"/>
                </a:lnTo>
                <a:lnTo>
                  <a:pt x="125" y="364"/>
                </a:lnTo>
                <a:lnTo>
                  <a:pt x="125" y="364"/>
                </a:lnTo>
                <a:lnTo>
                  <a:pt x="131" y="364"/>
                </a:lnTo>
                <a:lnTo>
                  <a:pt x="136" y="364"/>
                </a:lnTo>
                <a:lnTo>
                  <a:pt x="136" y="364"/>
                </a:lnTo>
                <a:lnTo>
                  <a:pt x="136" y="366"/>
                </a:lnTo>
                <a:lnTo>
                  <a:pt x="136" y="366"/>
                </a:lnTo>
                <a:lnTo>
                  <a:pt x="136" y="366"/>
                </a:lnTo>
                <a:lnTo>
                  <a:pt x="136" y="366"/>
                </a:lnTo>
                <a:lnTo>
                  <a:pt x="136" y="363"/>
                </a:lnTo>
                <a:lnTo>
                  <a:pt x="136" y="363"/>
                </a:lnTo>
                <a:lnTo>
                  <a:pt x="136" y="363"/>
                </a:lnTo>
                <a:lnTo>
                  <a:pt x="136" y="363"/>
                </a:lnTo>
                <a:lnTo>
                  <a:pt x="139" y="361"/>
                </a:lnTo>
                <a:lnTo>
                  <a:pt x="142" y="358"/>
                </a:lnTo>
                <a:lnTo>
                  <a:pt x="142" y="358"/>
                </a:lnTo>
                <a:lnTo>
                  <a:pt x="144" y="352"/>
                </a:lnTo>
                <a:lnTo>
                  <a:pt x="144" y="352"/>
                </a:lnTo>
                <a:lnTo>
                  <a:pt x="145" y="350"/>
                </a:lnTo>
                <a:lnTo>
                  <a:pt x="145" y="350"/>
                </a:lnTo>
                <a:lnTo>
                  <a:pt x="149" y="342"/>
                </a:lnTo>
                <a:lnTo>
                  <a:pt x="149" y="342"/>
                </a:lnTo>
                <a:lnTo>
                  <a:pt x="150" y="342"/>
                </a:lnTo>
                <a:lnTo>
                  <a:pt x="150" y="342"/>
                </a:lnTo>
                <a:lnTo>
                  <a:pt x="152" y="342"/>
                </a:lnTo>
                <a:lnTo>
                  <a:pt x="152" y="342"/>
                </a:lnTo>
                <a:lnTo>
                  <a:pt x="153" y="341"/>
                </a:lnTo>
                <a:lnTo>
                  <a:pt x="155" y="339"/>
                </a:lnTo>
                <a:lnTo>
                  <a:pt x="155" y="339"/>
                </a:lnTo>
                <a:lnTo>
                  <a:pt x="155" y="342"/>
                </a:lnTo>
                <a:lnTo>
                  <a:pt x="155" y="342"/>
                </a:lnTo>
                <a:lnTo>
                  <a:pt x="155" y="344"/>
                </a:lnTo>
                <a:lnTo>
                  <a:pt x="156" y="344"/>
                </a:lnTo>
                <a:lnTo>
                  <a:pt x="156" y="344"/>
                </a:lnTo>
                <a:lnTo>
                  <a:pt x="156" y="342"/>
                </a:lnTo>
                <a:lnTo>
                  <a:pt x="156" y="342"/>
                </a:lnTo>
                <a:lnTo>
                  <a:pt x="155" y="339"/>
                </a:lnTo>
                <a:lnTo>
                  <a:pt x="155" y="339"/>
                </a:lnTo>
                <a:lnTo>
                  <a:pt x="164" y="334"/>
                </a:lnTo>
                <a:lnTo>
                  <a:pt x="164" y="334"/>
                </a:lnTo>
                <a:lnTo>
                  <a:pt x="166" y="336"/>
                </a:lnTo>
                <a:lnTo>
                  <a:pt x="166" y="336"/>
                </a:lnTo>
                <a:lnTo>
                  <a:pt x="167" y="334"/>
                </a:lnTo>
                <a:lnTo>
                  <a:pt x="167" y="333"/>
                </a:lnTo>
                <a:lnTo>
                  <a:pt x="167" y="333"/>
                </a:lnTo>
                <a:lnTo>
                  <a:pt x="174" y="330"/>
                </a:lnTo>
                <a:lnTo>
                  <a:pt x="174" y="330"/>
                </a:lnTo>
                <a:lnTo>
                  <a:pt x="174" y="331"/>
                </a:lnTo>
                <a:lnTo>
                  <a:pt x="174" y="331"/>
                </a:lnTo>
                <a:lnTo>
                  <a:pt x="180" y="339"/>
                </a:lnTo>
                <a:lnTo>
                  <a:pt x="180" y="339"/>
                </a:lnTo>
                <a:lnTo>
                  <a:pt x="186" y="345"/>
                </a:lnTo>
                <a:lnTo>
                  <a:pt x="193" y="350"/>
                </a:lnTo>
                <a:lnTo>
                  <a:pt x="193" y="350"/>
                </a:lnTo>
                <a:lnTo>
                  <a:pt x="193" y="352"/>
                </a:lnTo>
                <a:lnTo>
                  <a:pt x="193" y="352"/>
                </a:lnTo>
                <a:lnTo>
                  <a:pt x="193" y="350"/>
                </a:lnTo>
                <a:lnTo>
                  <a:pt x="191" y="352"/>
                </a:lnTo>
                <a:lnTo>
                  <a:pt x="191" y="352"/>
                </a:lnTo>
                <a:lnTo>
                  <a:pt x="191" y="352"/>
                </a:lnTo>
                <a:lnTo>
                  <a:pt x="191" y="353"/>
                </a:lnTo>
                <a:lnTo>
                  <a:pt x="191" y="353"/>
                </a:lnTo>
                <a:lnTo>
                  <a:pt x="193" y="353"/>
                </a:lnTo>
                <a:lnTo>
                  <a:pt x="193" y="353"/>
                </a:lnTo>
                <a:lnTo>
                  <a:pt x="193" y="352"/>
                </a:lnTo>
                <a:lnTo>
                  <a:pt x="193" y="352"/>
                </a:lnTo>
                <a:close/>
                <a:moveTo>
                  <a:pt x="93" y="38"/>
                </a:moveTo>
                <a:lnTo>
                  <a:pt x="93" y="38"/>
                </a:lnTo>
                <a:lnTo>
                  <a:pt x="95" y="36"/>
                </a:lnTo>
                <a:lnTo>
                  <a:pt x="95" y="36"/>
                </a:lnTo>
                <a:lnTo>
                  <a:pt x="103" y="33"/>
                </a:lnTo>
                <a:lnTo>
                  <a:pt x="103" y="33"/>
                </a:lnTo>
                <a:lnTo>
                  <a:pt x="117" y="25"/>
                </a:lnTo>
                <a:lnTo>
                  <a:pt x="117" y="25"/>
                </a:lnTo>
                <a:lnTo>
                  <a:pt x="128" y="21"/>
                </a:lnTo>
                <a:lnTo>
                  <a:pt x="141" y="16"/>
                </a:lnTo>
                <a:lnTo>
                  <a:pt x="141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4"/>
                </a:lnTo>
                <a:lnTo>
                  <a:pt x="142" y="14"/>
                </a:lnTo>
                <a:lnTo>
                  <a:pt x="141" y="14"/>
                </a:lnTo>
                <a:lnTo>
                  <a:pt x="141" y="14"/>
                </a:lnTo>
                <a:lnTo>
                  <a:pt x="128" y="17"/>
                </a:lnTo>
                <a:lnTo>
                  <a:pt x="128" y="17"/>
                </a:lnTo>
                <a:lnTo>
                  <a:pt x="117" y="21"/>
                </a:lnTo>
                <a:lnTo>
                  <a:pt x="108" y="27"/>
                </a:lnTo>
                <a:lnTo>
                  <a:pt x="108" y="27"/>
                </a:lnTo>
                <a:lnTo>
                  <a:pt x="101" y="32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close/>
                <a:moveTo>
                  <a:pt x="177" y="11"/>
                </a:moveTo>
                <a:lnTo>
                  <a:pt x="177" y="11"/>
                </a:lnTo>
                <a:lnTo>
                  <a:pt x="177" y="11"/>
                </a:lnTo>
                <a:lnTo>
                  <a:pt x="177" y="11"/>
                </a:lnTo>
                <a:lnTo>
                  <a:pt x="178" y="11"/>
                </a:lnTo>
                <a:lnTo>
                  <a:pt x="178" y="11"/>
                </a:lnTo>
                <a:lnTo>
                  <a:pt x="183" y="11"/>
                </a:lnTo>
                <a:lnTo>
                  <a:pt x="183" y="11"/>
                </a:lnTo>
                <a:lnTo>
                  <a:pt x="185" y="11"/>
                </a:lnTo>
                <a:lnTo>
                  <a:pt x="185" y="11"/>
                </a:lnTo>
                <a:lnTo>
                  <a:pt x="188" y="11"/>
                </a:lnTo>
                <a:lnTo>
                  <a:pt x="188" y="11"/>
                </a:lnTo>
                <a:lnTo>
                  <a:pt x="196" y="13"/>
                </a:lnTo>
                <a:lnTo>
                  <a:pt x="196" y="13"/>
                </a:lnTo>
                <a:lnTo>
                  <a:pt x="204" y="14"/>
                </a:lnTo>
                <a:lnTo>
                  <a:pt x="204" y="14"/>
                </a:lnTo>
                <a:lnTo>
                  <a:pt x="207" y="16"/>
                </a:lnTo>
                <a:lnTo>
                  <a:pt x="210" y="16"/>
                </a:lnTo>
                <a:lnTo>
                  <a:pt x="210" y="16"/>
                </a:lnTo>
                <a:lnTo>
                  <a:pt x="212" y="16"/>
                </a:lnTo>
                <a:lnTo>
                  <a:pt x="212" y="16"/>
                </a:lnTo>
                <a:lnTo>
                  <a:pt x="215" y="16"/>
                </a:lnTo>
                <a:lnTo>
                  <a:pt x="215" y="16"/>
                </a:lnTo>
                <a:lnTo>
                  <a:pt x="234" y="19"/>
                </a:lnTo>
                <a:lnTo>
                  <a:pt x="234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43" y="19"/>
                </a:lnTo>
                <a:lnTo>
                  <a:pt x="243" y="19"/>
                </a:lnTo>
                <a:lnTo>
                  <a:pt x="227" y="16"/>
                </a:lnTo>
                <a:lnTo>
                  <a:pt x="227" y="16"/>
                </a:lnTo>
                <a:lnTo>
                  <a:pt x="218" y="14"/>
                </a:lnTo>
                <a:lnTo>
                  <a:pt x="218" y="14"/>
                </a:lnTo>
                <a:lnTo>
                  <a:pt x="215" y="14"/>
                </a:lnTo>
                <a:lnTo>
                  <a:pt x="215" y="11"/>
                </a:lnTo>
                <a:lnTo>
                  <a:pt x="215" y="11"/>
                </a:lnTo>
                <a:lnTo>
                  <a:pt x="208" y="11"/>
                </a:lnTo>
                <a:lnTo>
                  <a:pt x="208" y="11"/>
                </a:lnTo>
                <a:lnTo>
                  <a:pt x="199" y="11"/>
                </a:lnTo>
                <a:lnTo>
                  <a:pt x="199" y="11"/>
                </a:lnTo>
                <a:lnTo>
                  <a:pt x="177" y="11"/>
                </a:lnTo>
                <a:lnTo>
                  <a:pt x="177" y="11"/>
                </a:lnTo>
                <a:lnTo>
                  <a:pt x="177" y="11"/>
                </a:lnTo>
                <a:lnTo>
                  <a:pt x="177" y="11"/>
                </a:lnTo>
                <a:close/>
                <a:moveTo>
                  <a:pt x="3" y="221"/>
                </a:moveTo>
                <a:lnTo>
                  <a:pt x="3" y="221"/>
                </a:lnTo>
                <a:lnTo>
                  <a:pt x="3" y="227"/>
                </a:lnTo>
                <a:lnTo>
                  <a:pt x="3" y="227"/>
                </a:lnTo>
                <a:lnTo>
                  <a:pt x="10" y="256"/>
                </a:lnTo>
                <a:lnTo>
                  <a:pt x="10" y="256"/>
                </a:lnTo>
                <a:lnTo>
                  <a:pt x="14" y="268"/>
                </a:lnTo>
                <a:lnTo>
                  <a:pt x="19" y="279"/>
                </a:lnTo>
                <a:lnTo>
                  <a:pt x="19" y="279"/>
                </a:lnTo>
                <a:lnTo>
                  <a:pt x="19" y="281"/>
                </a:lnTo>
                <a:lnTo>
                  <a:pt x="19" y="281"/>
                </a:lnTo>
                <a:lnTo>
                  <a:pt x="19" y="279"/>
                </a:lnTo>
                <a:lnTo>
                  <a:pt x="19" y="279"/>
                </a:lnTo>
                <a:lnTo>
                  <a:pt x="21" y="278"/>
                </a:lnTo>
                <a:lnTo>
                  <a:pt x="21" y="278"/>
                </a:lnTo>
                <a:lnTo>
                  <a:pt x="16" y="263"/>
                </a:lnTo>
                <a:lnTo>
                  <a:pt x="16" y="263"/>
                </a:lnTo>
                <a:lnTo>
                  <a:pt x="13" y="257"/>
                </a:lnTo>
                <a:lnTo>
                  <a:pt x="13" y="257"/>
                </a:lnTo>
                <a:lnTo>
                  <a:pt x="7" y="238"/>
                </a:lnTo>
                <a:lnTo>
                  <a:pt x="7" y="238"/>
                </a:lnTo>
                <a:lnTo>
                  <a:pt x="3" y="221"/>
                </a:lnTo>
                <a:lnTo>
                  <a:pt x="3" y="221"/>
                </a:lnTo>
                <a:close/>
                <a:moveTo>
                  <a:pt x="8" y="162"/>
                </a:moveTo>
                <a:lnTo>
                  <a:pt x="8" y="162"/>
                </a:lnTo>
                <a:lnTo>
                  <a:pt x="8" y="164"/>
                </a:lnTo>
                <a:lnTo>
                  <a:pt x="8" y="164"/>
                </a:lnTo>
                <a:lnTo>
                  <a:pt x="5" y="178"/>
                </a:lnTo>
                <a:lnTo>
                  <a:pt x="5" y="194"/>
                </a:lnTo>
                <a:lnTo>
                  <a:pt x="5" y="194"/>
                </a:lnTo>
                <a:lnTo>
                  <a:pt x="5" y="208"/>
                </a:lnTo>
                <a:lnTo>
                  <a:pt x="7" y="222"/>
                </a:lnTo>
                <a:lnTo>
                  <a:pt x="7" y="222"/>
                </a:lnTo>
                <a:lnTo>
                  <a:pt x="8" y="230"/>
                </a:lnTo>
                <a:lnTo>
                  <a:pt x="8" y="230"/>
                </a:lnTo>
                <a:lnTo>
                  <a:pt x="8" y="213"/>
                </a:lnTo>
                <a:lnTo>
                  <a:pt x="7" y="197"/>
                </a:lnTo>
                <a:lnTo>
                  <a:pt x="8" y="162"/>
                </a:lnTo>
                <a:lnTo>
                  <a:pt x="8" y="162"/>
                </a:lnTo>
                <a:close/>
                <a:moveTo>
                  <a:pt x="371" y="101"/>
                </a:moveTo>
                <a:lnTo>
                  <a:pt x="371" y="101"/>
                </a:lnTo>
                <a:lnTo>
                  <a:pt x="371" y="101"/>
                </a:lnTo>
                <a:lnTo>
                  <a:pt x="371" y="101"/>
                </a:lnTo>
                <a:lnTo>
                  <a:pt x="368" y="93"/>
                </a:lnTo>
                <a:lnTo>
                  <a:pt x="368" y="93"/>
                </a:lnTo>
                <a:lnTo>
                  <a:pt x="358" y="79"/>
                </a:lnTo>
                <a:lnTo>
                  <a:pt x="358" y="79"/>
                </a:lnTo>
                <a:lnTo>
                  <a:pt x="349" y="66"/>
                </a:lnTo>
                <a:lnTo>
                  <a:pt x="349" y="66"/>
                </a:lnTo>
                <a:lnTo>
                  <a:pt x="347" y="66"/>
                </a:lnTo>
                <a:lnTo>
                  <a:pt x="347" y="66"/>
                </a:lnTo>
                <a:lnTo>
                  <a:pt x="347" y="68"/>
                </a:lnTo>
                <a:lnTo>
                  <a:pt x="347" y="68"/>
                </a:lnTo>
                <a:lnTo>
                  <a:pt x="350" y="73"/>
                </a:lnTo>
                <a:lnTo>
                  <a:pt x="350" y="73"/>
                </a:lnTo>
                <a:lnTo>
                  <a:pt x="352" y="74"/>
                </a:lnTo>
                <a:lnTo>
                  <a:pt x="352" y="77"/>
                </a:lnTo>
                <a:lnTo>
                  <a:pt x="352" y="77"/>
                </a:lnTo>
                <a:lnTo>
                  <a:pt x="357" y="82"/>
                </a:lnTo>
                <a:lnTo>
                  <a:pt x="357" y="82"/>
                </a:lnTo>
                <a:lnTo>
                  <a:pt x="366" y="98"/>
                </a:lnTo>
                <a:lnTo>
                  <a:pt x="366" y="98"/>
                </a:lnTo>
                <a:lnTo>
                  <a:pt x="368" y="99"/>
                </a:lnTo>
                <a:lnTo>
                  <a:pt x="368" y="99"/>
                </a:lnTo>
                <a:lnTo>
                  <a:pt x="368" y="101"/>
                </a:lnTo>
                <a:lnTo>
                  <a:pt x="368" y="101"/>
                </a:lnTo>
                <a:lnTo>
                  <a:pt x="371" y="101"/>
                </a:lnTo>
                <a:lnTo>
                  <a:pt x="371" y="101"/>
                </a:lnTo>
                <a:close/>
                <a:moveTo>
                  <a:pt x="298" y="382"/>
                </a:moveTo>
                <a:lnTo>
                  <a:pt x="298" y="382"/>
                </a:lnTo>
                <a:lnTo>
                  <a:pt x="298" y="382"/>
                </a:lnTo>
                <a:lnTo>
                  <a:pt x="298" y="382"/>
                </a:lnTo>
                <a:lnTo>
                  <a:pt x="295" y="383"/>
                </a:lnTo>
                <a:lnTo>
                  <a:pt x="295" y="383"/>
                </a:lnTo>
                <a:lnTo>
                  <a:pt x="279" y="388"/>
                </a:lnTo>
                <a:lnTo>
                  <a:pt x="279" y="388"/>
                </a:lnTo>
                <a:lnTo>
                  <a:pt x="265" y="393"/>
                </a:lnTo>
                <a:lnTo>
                  <a:pt x="265" y="393"/>
                </a:lnTo>
                <a:lnTo>
                  <a:pt x="246" y="396"/>
                </a:lnTo>
                <a:lnTo>
                  <a:pt x="246" y="396"/>
                </a:lnTo>
                <a:lnTo>
                  <a:pt x="242" y="398"/>
                </a:lnTo>
                <a:lnTo>
                  <a:pt x="242" y="398"/>
                </a:lnTo>
                <a:lnTo>
                  <a:pt x="249" y="398"/>
                </a:lnTo>
                <a:lnTo>
                  <a:pt x="249" y="398"/>
                </a:lnTo>
                <a:lnTo>
                  <a:pt x="268" y="394"/>
                </a:lnTo>
                <a:lnTo>
                  <a:pt x="268" y="394"/>
                </a:lnTo>
                <a:lnTo>
                  <a:pt x="273" y="393"/>
                </a:lnTo>
                <a:lnTo>
                  <a:pt x="279" y="391"/>
                </a:lnTo>
                <a:lnTo>
                  <a:pt x="279" y="391"/>
                </a:lnTo>
                <a:lnTo>
                  <a:pt x="298" y="383"/>
                </a:lnTo>
                <a:lnTo>
                  <a:pt x="298" y="383"/>
                </a:lnTo>
                <a:lnTo>
                  <a:pt x="298" y="382"/>
                </a:lnTo>
                <a:lnTo>
                  <a:pt x="298" y="382"/>
                </a:lnTo>
                <a:close/>
                <a:moveTo>
                  <a:pt x="144" y="11"/>
                </a:moveTo>
                <a:lnTo>
                  <a:pt x="144" y="11"/>
                </a:lnTo>
                <a:lnTo>
                  <a:pt x="144" y="11"/>
                </a:lnTo>
                <a:lnTo>
                  <a:pt x="144" y="11"/>
                </a:lnTo>
                <a:lnTo>
                  <a:pt x="150" y="11"/>
                </a:lnTo>
                <a:lnTo>
                  <a:pt x="150" y="11"/>
                </a:lnTo>
                <a:lnTo>
                  <a:pt x="158" y="11"/>
                </a:lnTo>
                <a:lnTo>
                  <a:pt x="158" y="11"/>
                </a:lnTo>
                <a:lnTo>
                  <a:pt x="163" y="9"/>
                </a:lnTo>
                <a:lnTo>
                  <a:pt x="163" y="9"/>
                </a:lnTo>
                <a:lnTo>
                  <a:pt x="175" y="8"/>
                </a:lnTo>
                <a:lnTo>
                  <a:pt x="175" y="8"/>
                </a:lnTo>
                <a:lnTo>
                  <a:pt x="186" y="6"/>
                </a:lnTo>
                <a:lnTo>
                  <a:pt x="186" y="6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78" y="5"/>
                </a:lnTo>
                <a:lnTo>
                  <a:pt x="178" y="5"/>
                </a:lnTo>
                <a:lnTo>
                  <a:pt x="156" y="8"/>
                </a:lnTo>
                <a:lnTo>
                  <a:pt x="156" y="8"/>
                </a:lnTo>
                <a:lnTo>
                  <a:pt x="144" y="11"/>
                </a:lnTo>
                <a:lnTo>
                  <a:pt x="144" y="11"/>
                </a:lnTo>
                <a:close/>
                <a:moveTo>
                  <a:pt x="365" y="63"/>
                </a:moveTo>
                <a:lnTo>
                  <a:pt x="365" y="63"/>
                </a:lnTo>
                <a:lnTo>
                  <a:pt x="365" y="63"/>
                </a:lnTo>
                <a:lnTo>
                  <a:pt x="365" y="63"/>
                </a:lnTo>
                <a:lnTo>
                  <a:pt x="358" y="57"/>
                </a:lnTo>
                <a:lnTo>
                  <a:pt x="358" y="57"/>
                </a:lnTo>
                <a:lnTo>
                  <a:pt x="354" y="54"/>
                </a:lnTo>
                <a:lnTo>
                  <a:pt x="354" y="54"/>
                </a:lnTo>
                <a:lnTo>
                  <a:pt x="347" y="49"/>
                </a:lnTo>
                <a:lnTo>
                  <a:pt x="347" y="49"/>
                </a:lnTo>
                <a:lnTo>
                  <a:pt x="341" y="44"/>
                </a:lnTo>
                <a:lnTo>
                  <a:pt x="341" y="44"/>
                </a:lnTo>
                <a:lnTo>
                  <a:pt x="332" y="38"/>
                </a:lnTo>
                <a:lnTo>
                  <a:pt x="332" y="38"/>
                </a:lnTo>
                <a:lnTo>
                  <a:pt x="325" y="35"/>
                </a:lnTo>
                <a:lnTo>
                  <a:pt x="325" y="35"/>
                </a:lnTo>
                <a:lnTo>
                  <a:pt x="324" y="35"/>
                </a:lnTo>
                <a:lnTo>
                  <a:pt x="324" y="35"/>
                </a:lnTo>
                <a:lnTo>
                  <a:pt x="341" y="47"/>
                </a:lnTo>
                <a:lnTo>
                  <a:pt x="341" y="47"/>
                </a:lnTo>
                <a:lnTo>
                  <a:pt x="341" y="47"/>
                </a:lnTo>
                <a:lnTo>
                  <a:pt x="341" y="47"/>
                </a:lnTo>
                <a:lnTo>
                  <a:pt x="344" y="47"/>
                </a:lnTo>
                <a:lnTo>
                  <a:pt x="344" y="49"/>
                </a:lnTo>
                <a:lnTo>
                  <a:pt x="344" y="49"/>
                </a:lnTo>
                <a:lnTo>
                  <a:pt x="347" y="52"/>
                </a:lnTo>
                <a:lnTo>
                  <a:pt x="350" y="54"/>
                </a:lnTo>
                <a:lnTo>
                  <a:pt x="350" y="54"/>
                </a:lnTo>
                <a:lnTo>
                  <a:pt x="358" y="58"/>
                </a:lnTo>
                <a:lnTo>
                  <a:pt x="358" y="58"/>
                </a:lnTo>
                <a:lnTo>
                  <a:pt x="365" y="63"/>
                </a:lnTo>
                <a:lnTo>
                  <a:pt x="365" y="63"/>
                </a:lnTo>
                <a:close/>
                <a:moveTo>
                  <a:pt x="55" y="63"/>
                </a:moveTo>
                <a:lnTo>
                  <a:pt x="55" y="63"/>
                </a:lnTo>
                <a:lnTo>
                  <a:pt x="55" y="63"/>
                </a:lnTo>
                <a:lnTo>
                  <a:pt x="55" y="63"/>
                </a:lnTo>
                <a:lnTo>
                  <a:pt x="54" y="65"/>
                </a:lnTo>
                <a:lnTo>
                  <a:pt x="54" y="65"/>
                </a:lnTo>
                <a:lnTo>
                  <a:pt x="48" y="74"/>
                </a:lnTo>
                <a:lnTo>
                  <a:pt x="40" y="84"/>
                </a:lnTo>
                <a:lnTo>
                  <a:pt x="27" y="104"/>
                </a:lnTo>
                <a:lnTo>
                  <a:pt x="27" y="104"/>
                </a:lnTo>
                <a:lnTo>
                  <a:pt x="27" y="106"/>
                </a:lnTo>
                <a:lnTo>
                  <a:pt x="27" y="106"/>
                </a:lnTo>
                <a:lnTo>
                  <a:pt x="29" y="104"/>
                </a:lnTo>
                <a:lnTo>
                  <a:pt x="29" y="104"/>
                </a:lnTo>
                <a:lnTo>
                  <a:pt x="38" y="90"/>
                </a:lnTo>
                <a:lnTo>
                  <a:pt x="38" y="90"/>
                </a:lnTo>
                <a:lnTo>
                  <a:pt x="40" y="88"/>
                </a:lnTo>
                <a:lnTo>
                  <a:pt x="40" y="88"/>
                </a:lnTo>
                <a:lnTo>
                  <a:pt x="48" y="76"/>
                </a:lnTo>
                <a:lnTo>
                  <a:pt x="48" y="76"/>
                </a:lnTo>
                <a:lnTo>
                  <a:pt x="55" y="65"/>
                </a:lnTo>
                <a:lnTo>
                  <a:pt x="55" y="65"/>
                </a:lnTo>
                <a:lnTo>
                  <a:pt x="55" y="63"/>
                </a:lnTo>
                <a:lnTo>
                  <a:pt x="55" y="63"/>
                </a:lnTo>
                <a:close/>
                <a:moveTo>
                  <a:pt x="215" y="385"/>
                </a:moveTo>
                <a:lnTo>
                  <a:pt x="215" y="385"/>
                </a:lnTo>
                <a:lnTo>
                  <a:pt x="212" y="383"/>
                </a:lnTo>
                <a:lnTo>
                  <a:pt x="208" y="383"/>
                </a:lnTo>
                <a:lnTo>
                  <a:pt x="208" y="383"/>
                </a:lnTo>
                <a:lnTo>
                  <a:pt x="207" y="385"/>
                </a:lnTo>
                <a:lnTo>
                  <a:pt x="207" y="385"/>
                </a:lnTo>
                <a:lnTo>
                  <a:pt x="201" y="385"/>
                </a:lnTo>
                <a:lnTo>
                  <a:pt x="201" y="385"/>
                </a:lnTo>
                <a:lnTo>
                  <a:pt x="207" y="388"/>
                </a:lnTo>
                <a:lnTo>
                  <a:pt x="216" y="390"/>
                </a:lnTo>
                <a:lnTo>
                  <a:pt x="226" y="391"/>
                </a:lnTo>
                <a:lnTo>
                  <a:pt x="234" y="391"/>
                </a:lnTo>
                <a:lnTo>
                  <a:pt x="234" y="391"/>
                </a:lnTo>
                <a:lnTo>
                  <a:pt x="235" y="390"/>
                </a:lnTo>
                <a:lnTo>
                  <a:pt x="235" y="390"/>
                </a:lnTo>
                <a:lnTo>
                  <a:pt x="232" y="388"/>
                </a:lnTo>
                <a:lnTo>
                  <a:pt x="232" y="388"/>
                </a:lnTo>
                <a:lnTo>
                  <a:pt x="231" y="388"/>
                </a:lnTo>
                <a:lnTo>
                  <a:pt x="231" y="388"/>
                </a:lnTo>
                <a:lnTo>
                  <a:pt x="227" y="388"/>
                </a:lnTo>
                <a:lnTo>
                  <a:pt x="227" y="388"/>
                </a:lnTo>
                <a:lnTo>
                  <a:pt x="221" y="390"/>
                </a:lnTo>
                <a:lnTo>
                  <a:pt x="215" y="390"/>
                </a:lnTo>
                <a:lnTo>
                  <a:pt x="215" y="390"/>
                </a:lnTo>
                <a:lnTo>
                  <a:pt x="212" y="390"/>
                </a:lnTo>
                <a:lnTo>
                  <a:pt x="212" y="390"/>
                </a:lnTo>
                <a:lnTo>
                  <a:pt x="212" y="388"/>
                </a:lnTo>
                <a:lnTo>
                  <a:pt x="212" y="388"/>
                </a:lnTo>
                <a:lnTo>
                  <a:pt x="212" y="386"/>
                </a:lnTo>
                <a:lnTo>
                  <a:pt x="212" y="386"/>
                </a:lnTo>
                <a:lnTo>
                  <a:pt x="215" y="385"/>
                </a:lnTo>
                <a:lnTo>
                  <a:pt x="215" y="385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5"/>
                </a:lnTo>
                <a:lnTo>
                  <a:pt x="24" y="265"/>
                </a:lnTo>
                <a:lnTo>
                  <a:pt x="24" y="267"/>
                </a:lnTo>
                <a:lnTo>
                  <a:pt x="24" y="267"/>
                </a:lnTo>
                <a:lnTo>
                  <a:pt x="33" y="293"/>
                </a:lnTo>
                <a:lnTo>
                  <a:pt x="33" y="293"/>
                </a:lnTo>
                <a:lnTo>
                  <a:pt x="38" y="300"/>
                </a:lnTo>
                <a:lnTo>
                  <a:pt x="41" y="306"/>
                </a:lnTo>
                <a:lnTo>
                  <a:pt x="41" y="306"/>
                </a:lnTo>
                <a:lnTo>
                  <a:pt x="43" y="308"/>
                </a:lnTo>
                <a:lnTo>
                  <a:pt x="43" y="308"/>
                </a:lnTo>
                <a:lnTo>
                  <a:pt x="33" y="286"/>
                </a:lnTo>
                <a:lnTo>
                  <a:pt x="33" y="286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119" y="43"/>
                </a:moveTo>
                <a:lnTo>
                  <a:pt x="119" y="43"/>
                </a:lnTo>
                <a:lnTo>
                  <a:pt x="122" y="41"/>
                </a:lnTo>
                <a:lnTo>
                  <a:pt x="122" y="41"/>
                </a:lnTo>
                <a:lnTo>
                  <a:pt x="125" y="38"/>
                </a:lnTo>
                <a:lnTo>
                  <a:pt x="125" y="38"/>
                </a:lnTo>
                <a:lnTo>
                  <a:pt x="128" y="35"/>
                </a:lnTo>
                <a:lnTo>
                  <a:pt x="128" y="35"/>
                </a:lnTo>
                <a:lnTo>
                  <a:pt x="131" y="32"/>
                </a:lnTo>
                <a:lnTo>
                  <a:pt x="131" y="32"/>
                </a:lnTo>
                <a:lnTo>
                  <a:pt x="130" y="33"/>
                </a:lnTo>
                <a:lnTo>
                  <a:pt x="130" y="33"/>
                </a:lnTo>
                <a:lnTo>
                  <a:pt x="128" y="33"/>
                </a:lnTo>
                <a:lnTo>
                  <a:pt x="128" y="33"/>
                </a:lnTo>
                <a:lnTo>
                  <a:pt x="125" y="35"/>
                </a:lnTo>
                <a:lnTo>
                  <a:pt x="125" y="35"/>
                </a:lnTo>
                <a:lnTo>
                  <a:pt x="117" y="38"/>
                </a:lnTo>
                <a:lnTo>
                  <a:pt x="117" y="38"/>
                </a:lnTo>
                <a:lnTo>
                  <a:pt x="115" y="39"/>
                </a:lnTo>
                <a:lnTo>
                  <a:pt x="115" y="39"/>
                </a:lnTo>
                <a:lnTo>
                  <a:pt x="119" y="43"/>
                </a:lnTo>
                <a:lnTo>
                  <a:pt x="119" y="43"/>
                </a:lnTo>
                <a:close/>
                <a:moveTo>
                  <a:pt x="93" y="62"/>
                </a:move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5" y="60"/>
                </a:lnTo>
                <a:lnTo>
                  <a:pt x="95" y="60"/>
                </a:lnTo>
                <a:lnTo>
                  <a:pt x="101" y="55"/>
                </a:lnTo>
                <a:lnTo>
                  <a:pt x="101" y="55"/>
                </a:lnTo>
                <a:lnTo>
                  <a:pt x="104" y="54"/>
                </a:lnTo>
                <a:lnTo>
                  <a:pt x="104" y="54"/>
                </a:lnTo>
                <a:lnTo>
                  <a:pt x="108" y="51"/>
                </a:lnTo>
                <a:lnTo>
                  <a:pt x="108" y="51"/>
                </a:lnTo>
                <a:lnTo>
                  <a:pt x="104" y="47"/>
                </a:lnTo>
                <a:lnTo>
                  <a:pt x="104" y="47"/>
                </a:lnTo>
                <a:lnTo>
                  <a:pt x="98" y="54"/>
                </a:lnTo>
                <a:lnTo>
                  <a:pt x="98" y="54"/>
                </a:lnTo>
                <a:lnTo>
                  <a:pt x="95" y="57"/>
                </a:lnTo>
                <a:lnTo>
                  <a:pt x="93" y="62"/>
                </a:lnTo>
                <a:lnTo>
                  <a:pt x="93" y="62"/>
                </a:lnTo>
                <a:close/>
                <a:moveTo>
                  <a:pt x="54" y="243"/>
                </a:moveTo>
                <a:lnTo>
                  <a:pt x="54" y="243"/>
                </a:lnTo>
                <a:lnTo>
                  <a:pt x="55" y="240"/>
                </a:lnTo>
                <a:lnTo>
                  <a:pt x="55" y="240"/>
                </a:lnTo>
                <a:lnTo>
                  <a:pt x="55" y="238"/>
                </a:lnTo>
                <a:lnTo>
                  <a:pt x="55" y="238"/>
                </a:lnTo>
                <a:lnTo>
                  <a:pt x="52" y="232"/>
                </a:lnTo>
                <a:lnTo>
                  <a:pt x="52" y="232"/>
                </a:lnTo>
                <a:lnTo>
                  <a:pt x="49" y="237"/>
                </a:lnTo>
                <a:lnTo>
                  <a:pt x="49" y="237"/>
                </a:lnTo>
                <a:lnTo>
                  <a:pt x="48" y="243"/>
                </a:lnTo>
                <a:lnTo>
                  <a:pt x="48" y="243"/>
                </a:lnTo>
                <a:lnTo>
                  <a:pt x="49" y="245"/>
                </a:lnTo>
                <a:lnTo>
                  <a:pt x="49" y="245"/>
                </a:lnTo>
                <a:lnTo>
                  <a:pt x="51" y="243"/>
                </a:lnTo>
                <a:lnTo>
                  <a:pt x="54" y="243"/>
                </a:lnTo>
                <a:lnTo>
                  <a:pt x="54" y="243"/>
                </a:lnTo>
                <a:close/>
                <a:moveTo>
                  <a:pt x="355" y="349"/>
                </a:moveTo>
                <a:lnTo>
                  <a:pt x="355" y="349"/>
                </a:lnTo>
                <a:lnTo>
                  <a:pt x="355" y="349"/>
                </a:lnTo>
                <a:lnTo>
                  <a:pt x="355" y="349"/>
                </a:lnTo>
                <a:lnTo>
                  <a:pt x="354" y="349"/>
                </a:lnTo>
                <a:lnTo>
                  <a:pt x="354" y="349"/>
                </a:lnTo>
                <a:lnTo>
                  <a:pt x="341" y="360"/>
                </a:lnTo>
                <a:lnTo>
                  <a:pt x="330" y="368"/>
                </a:lnTo>
                <a:lnTo>
                  <a:pt x="330" y="368"/>
                </a:lnTo>
                <a:lnTo>
                  <a:pt x="317" y="375"/>
                </a:lnTo>
                <a:lnTo>
                  <a:pt x="317" y="375"/>
                </a:lnTo>
                <a:lnTo>
                  <a:pt x="316" y="377"/>
                </a:lnTo>
                <a:lnTo>
                  <a:pt x="316" y="377"/>
                </a:lnTo>
                <a:lnTo>
                  <a:pt x="325" y="372"/>
                </a:lnTo>
                <a:lnTo>
                  <a:pt x="338" y="364"/>
                </a:lnTo>
                <a:lnTo>
                  <a:pt x="349" y="355"/>
                </a:lnTo>
                <a:lnTo>
                  <a:pt x="355" y="349"/>
                </a:lnTo>
                <a:lnTo>
                  <a:pt x="355" y="349"/>
                </a:lnTo>
                <a:close/>
                <a:moveTo>
                  <a:pt x="71" y="65"/>
                </a:moveTo>
                <a:lnTo>
                  <a:pt x="71" y="65"/>
                </a:lnTo>
                <a:lnTo>
                  <a:pt x="70" y="65"/>
                </a:lnTo>
                <a:lnTo>
                  <a:pt x="70" y="65"/>
                </a:lnTo>
                <a:lnTo>
                  <a:pt x="65" y="69"/>
                </a:lnTo>
                <a:lnTo>
                  <a:pt x="63" y="76"/>
                </a:lnTo>
                <a:lnTo>
                  <a:pt x="63" y="76"/>
                </a:lnTo>
                <a:lnTo>
                  <a:pt x="62" y="77"/>
                </a:lnTo>
                <a:lnTo>
                  <a:pt x="62" y="77"/>
                </a:lnTo>
                <a:lnTo>
                  <a:pt x="65" y="76"/>
                </a:lnTo>
                <a:lnTo>
                  <a:pt x="65" y="76"/>
                </a:lnTo>
                <a:lnTo>
                  <a:pt x="73" y="66"/>
                </a:lnTo>
                <a:lnTo>
                  <a:pt x="73" y="66"/>
                </a:lnTo>
                <a:lnTo>
                  <a:pt x="71" y="65"/>
                </a:lnTo>
                <a:lnTo>
                  <a:pt x="71" y="65"/>
                </a:lnTo>
                <a:close/>
                <a:moveTo>
                  <a:pt x="194" y="401"/>
                </a:moveTo>
                <a:lnTo>
                  <a:pt x="194" y="401"/>
                </a:lnTo>
                <a:lnTo>
                  <a:pt x="194" y="401"/>
                </a:lnTo>
                <a:lnTo>
                  <a:pt x="194" y="401"/>
                </a:lnTo>
                <a:lnTo>
                  <a:pt x="171" y="396"/>
                </a:lnTo>
                <a:lnTo>
                  <a:pt x="171" y="396"/>
                </a:lnTo>
                <a:lnTo>
                  <a:pt x="153" y="391"/>
                </a:lnTo>
                <a:lnTo>
                  <a:pt x="153" y="391"/>
                </a:lnTo>
                <a:lnTo>
                  <a:pt x="145" y="391"/>
                </a:lnTo>
                <a:lnTo>
                  <a:pt x="145" y="391"/>
                </a:lnTo>
                <a:lnTo>
                  <a:pt x="171" y="398"/>
                </a:lnTo>
                <a:lnTo>
                  <a:pt x="194" y="401"/>
                </a:lnTo>
                <a:lnTo>
                  <a:pt x="194" y="401"/>
                </a:lnTo>
                <a:close/>
                <a:moveTo>
                  <a:pt x="126" y="385"/>
                </a:moveTo>
                <a:lnTo>
                  <a:pt x="126" y="385"/>
                </a:lnTo>
                <a:lnTo>
                  <a:pt x="125" y="385"/>
                </a:lnTo>
                <a:lnTo>
                  <a:pt x="125" y="385"/>
                </a:lnTo>
                <a:lnTo>
                  <a:pt x="115" y="380"/>
                </a:lnTo>
                <a:lnTo>
                  <a:pt x="115" y="380"/>
                </a:lnTo>
                <a:lnTo>
                  <a:pt x="108" y="375"/>
                </a:lnTo>
                <a:lnTo>
                  <a:pt x="100" y="371"/>
                </a:lnTo>
                <a:lnTo>
                  <a:pt x="100" y="371"/>
                </a:lnTo>
                <a:lnTo>
                  <a:pt x="98" y="369"/>
                </a:lnTo>
                <a:lnTo>
                  <a:pt x="98" y="369"/>
                </a:lnTo>
                <a:lnTo>
                  <a:pt x="98" y="369"/>
                </a:lnTo>
                <a:lnTo>
                  <a:pt x="98" y="369"/>
                </a:lnTo>
                <a:lnTo>
                  <a:pt x="95" y="368"/>
                </a:lnTo>
                <a:lnTo>
                  <a:pt x="95" y="368"/>
                </a:lnTo>
                <a:lnTo>
                  <a:pt x="93" y="369"/>
                </a:lnTo>
                <a:lnTo>
                  <a:pt x="93" y="369"/>
                </a:lnTo>
                <a:lnTo>
                  <a:pt x="109" y="379"/>
                </a:lnTo>
                <a:lnTo>
                  <a:pt x="117" y="382"/>
                </a:lnTo>
                <a:lnTo>
                  <a:pt x="126" y="385"/>
                </a:lnTo>
                <a:lnTo>
                  <a:pt x="126" y="385"/>
                </a:lnTo>
                <a:close/>
                <a:moveTo>
                  <a:pt x="365" y="115"/>
                </a:moveTo>
                <a:lnTo>
                  <a:pt x="365" y="115"/>
                </a:lnTo>
                <a:lnTo>
                  <a:pt x="363" y="115"/>
                </a:lnTo>
                <a:lnTo>
                  <a:pt x="361" y="114"/>
                </a:lnTo>
                <a:lnTo>
                  <a:pt x="361" y="114"/>
                </a:lnTo>
                <a:lnTo>
                  <a:pt x="360" y="112"/>
                </a:lnTo>
                <a:lnTo>
                  <a:pt x="360" y="112"/>
                </a:lnTo>
                <a:lnTo>
                  <a:pt x="357" y="106"/>
                </a:lnTo>
                <a:lnTo>
                  <a:pt x="357" y="106"/>
                </a:lnTo>
                <a:lnTo>
                  <a:pt x="355" y="104"/>
                </a:lnTo>
                <a:lnTo>
                  <a:pt x="355" y="104"/>
                </a:lnTo>
                <a:lnTo>
                  <a:pt x="358" y="115"/>
                </a:lnTo>
                <a:lnTo>
                  <a:pt x="358" y="115"/>
                </a:lnTo>
                <a:lnTo>
                  <a:pt x="360" y="115"/>
                </a:lnTo>
                <a:lnTo>
                  <a:pt x="361" y="115"/>
                </a:lnTo>
                <a:lnTo>
                  <a:pt x="361" y="115"/>
                </a:lnTo>
                <a:lnTo>
                  <a:pt x="361" y="117"/>
                </a:lnTo>
                <a:lnTo>
                  <a:pt x="361" y="117"/>
                </a:lnTo>
                <a:lnTo>
                  <a:pt x="363" y="117"/>
                </a:lnTo>
                <a:lnTo>
                  <a:pt x="365" y="118"/>
                </a:lnTo>
                <a:lnTo>
                  <a:pt x="365" y="118"/>
                </a:lnTo>
                <a:lnTo>
                  <a:pt x="366" y="120"/>
                </a:lnTo>
                <a:lnTo>
                  <a:pt x="366" y="120"/>
                </a:lnTo>
                <a:lnTo>
                  <a:pt x="366" y="121"/>
                </a:lnTo>
                <a:lnTo>
                  <a:pt x="368" y="121"/>
                </a:lnTo>
                <a:lnTo>
                  <a:pt x="368" y="121"/>
                </a:lnTo>
                <a:lnTo>
                  <a:pt x="365" y="115"/>
                </a:lnTo>
                <a:lnTo>
                  <a:pt x="365" y="115"/>
                </a:lnTo>
                <a:close/>
                <a:moveTo>
                  <a:pt x="316" y="47"/>
                </a:moveTo>
                <a:lnTo>
                  <a:pt x="316" y="47"/>
                </a:lnTo>
                <a:lnTo>
                  <a:pt x="319" y="51"/>
                </a:lnTo>
                <a:lnTo>
                  <a:pt x="319" y="51"/>
                </a:lnTo>
                <a:lnTo>
                  <a:pt x="320" y="54"/>
                </a:lnTo>
                <a:lnTo>
                  <a:pt x="320" y="54"/>
                </a:lnTo>
                <a:lnTo>
                  <a:pt x="330" y="62"/>
                </a:lnTo>
                <a:lnTo>
                  <a:pt x="330" y="62"/>
                </a:lnTo>
                <a:lnTo>
                  <a:pt x="333" y="65"/>
                </a:lnTo>
                <a:lnTo>
                  <a:pt x="333" y="65"/>
                </a:lnTo>
                <a:lnTo>
                  <a:pt x="332" y="63"/>
                </a:lnTo>
                <a:lnTo>
                  <a:pt x="332" y="63"/>
                </a:lnTo>
                <a:lnTo>
                  <a:pt x="325" y="54"/>
                </a:lnTo>
                <a:lnTo>
                  <a:pt x="325" y="54"/>
                </a:lnTo>
                <a:lnTo>
                  <a:pt x="322" y="49"/>
                </a:lnTo>
                <a:lnTo>
                  <a:pt x="322" y="49"/>
                </a:lnTo>
                <a:lnTo>
                  <a:pt x="316" y="47"/>
                </a:lnTo>
                <a:lnTo>
                  <a:pt x="316" y="47"/>
                </a:lnTo>
                <a:close/>
                <a:moveTo>
                  <a:pt x="18" y="140"/>
                </a:moveTo>
                <a:lnTo>
                  <a:pt x="18" y="140"/>
                </a:lnTo>
                <a:lnTo>
                  <a:pt x="18" y="139"/>
                </a:lnTo>
                <a:lnTo>
                  <a:pt x="18" y="139"/>
                </a:lnTo>
                <a:lnTo>
                  <a:pt x="22" y="128"/>
                </a:lnTo>
                <a:lnTo>
                  <a:pt x="22" y="128"/>
                </a:lnTo>
                <a:lnTo>
                  <a:pt x="30" y="110"/>
                </a:lnTo>
                <a:lnTo>
                  <a:pt x="30" y="110"/>
                </a:lnTo>
                <a:lnTo>
                  <a:pt x="30" y="109"/>
                </a:lnTo>
                <a:lnTo>
                  <a:pt x="30" y="109"/>
                </a:lnTo>
                <a:lnTo>
                  <a:pt x="25" y="115"/>
                </a:lnTo>
                <a:lnTo>
                  <a:pt x="22" y="125"/>
                </a:lnTo>
                <a:lnTo>
                  <a:pt x="19" y="134"/>
                </a:lnTo>
                <a:lnTo>
                  <a:pt x="18" y="140"/>
                </a:lnTo>
                <a:lnTo>
                  <a:pt x="18" y="140"/>
                </a:lnTo>
                <a:close/>
                <a:moveTo>
                  <a:pt x="32" y="215"/>
                </a:moveTo>
                <a:lnTo>
                  <a:pt x="32" y="215"/>
                </a:lnTo>
                <a:lnTo>
                  <a:pt x="32" y="215"/>
                </a:lnTo>
                <a:lnTo>
                  <a:pt x="32" y="215"/>
                </a:lnTo>
                <a:lnTo>
                  <a:pt x="38" y="207"/>
                </a:lnTo>
                <a:lnTo>
                  <a:pt x="38" y="207"/>
                </a:lnTo>
                <a:lnTo>
                  <a:pt x="38" y="205"/>
                </a:lnTo>
                <a:lnTo>
                  <a:pt x="38" y="205"/>
                </a:lnTo>
                <a:lnTo>
                  <a:pt x="37" y="202"/>
                </a:lnTo>
                <a:lnTo>
                  <a:pt x="37" y="202"/>
                </a:lnTo>
                <a:lnTo>
                  <a:pt x="35" y="202"/>
                </a:lnTo>
                <a:lnTo>
                  <a:pt x="35" y="202"/>
                </a:lnTo>
                <a:lnTo>
                  <a:pt x="32" y="213"/>
                </a:lnTo>
                <a:lnTo>
                  <a:pt x="32" y="213"/>
                </a:lnTo>
                <a:lnTo>
                  <a:pt x="32" y="215"/>
                </a:lnTo>
                <a:lnTo>
                  <a:pt x="32" y="215"/>
                </a:lnTo>
                <a:close/>
                <a:moveTo>
                  <a:pt x="202" y="390"/>
                </a:moveTo>
                <a:lnTo>
                  <a:pt x="202" y="390"/>
                </a:lnTo>
                <a:lnTo>
                  <a:pt x="194" y="385"/>
                </a:lnTo>
                <a:lnTo>
                  <a:pt x="194" y="385"/>
                </a:lnTo>
                <a:lnTo>
                  <a:pt x="193" y="385"/>
                </a:lnTo>
                <a:lnTo>
                  <a:pt x="193" y="385"/>
                </a:lnTo>
                <a:lnTo>
                  <a:pt x="190" y="386"/>
                </a:lnTo>
                <a:lnTo>
                  <a:pt x="186" y="388"/>
                </a:lnTo>
                <a:lnTo>
                  <a:pt x="186" y="388"/>
                </a:lnTo>
                <a:lnTo>
                  <a:pt x="188" y="390"/>
                </a:lnTo>
                <a:lnTo>
                  <a:pt x="188" y="390"/>
                </a:lnTo>
                <a:lnTo>
                  <a:pt x="193" y="390"/>
                </a:lnTo>
                <a:lnTo>
                  <a:pt x="193" y="390"/>
                </a:lnTo>
                <a:lnTo>
                  <a:pt x="202" y="390"/>
                </a:lnTo>
                <a:lnTo>
                  <a:pt x="202" y="390"/>
                </a:lnTo>
                <a:close/>
                <a:moveTo>
                  <a:pt x="303" y="320"/>
                </a:moveTo>
                <a:lnTo>
                  <a:pt x="303" y="320"/>
                </a:lnTo>
                <a:lnTo>
                  <a:pt x="303" y="328"/>
                </a:lnTo>
                <a:lnTo>
                  <a:pt x="303" y="328"/>
                </a:lnTo>
                <a:lnTo>
                  <a:pt x="308" y="327"/>
                </a:lnTo>
                <a:lnTo>
                  <a:pt x="308" y="327"/>
                </a:lnTo>
                <a:lnTo>
                  <a:pt x="306" y="319"/>
                </a:lnTo>
                <a:lnTo>
                  <a:pt x="306" y="319"/>
                </a:lnTo>
                <a:lnTo>
                  <a:pt x="303" y="320"/>
                </a:lnTo>
                <a:lnTo>
                  <a:pt x="303" y="320"/>
                </a:lnTo>
                <a:close/>
                <a:moveTo>
                  <a:pt x="281" y="25"/>
                </a:moveTo>
                <a:lnTo>
                  <a:pt x="281" y="25"/>
                </a:lnTo>
                <a:lnTo>
                  <a:pt x="270" y="22"/>
                </a:lnTo>
                <a:lnTo>
                  <a:pt x="270" y="22"/>
                </a:lnTo>
                <a:lnTo>
                  <a:pt x="272" y="25"/>
                </a:lnTo>
                <a:lnTo>
                  <a:pt x="272" y="25"/>
                </a:lnTo>
                <a:lnTo>
                  <a:pt x="279" y="28"/>
                </a:lnTo>
                <a:lnTo>
                  <a:pt x="279" y="28"/>
                </a:lnTo>
                <a:lnTo>
                  <a:pt x="281" y="30"/>
                </a:lnTo>
                <a:lnTo>
                  <a:pt x="281" y="30"/>
                </a:lnTo>
                <a:lnTo>
                  <a:pt x="281" y="25"/>
                </a:lnTo>
                <a:lnTo>
                  <a:pt x="281" y="25"/>
                </a:lnTo>
                <a:close/>
                <a:moveTo>
                  <a:pt x="275" y="379"/>
                </a:moveTo>
                <a:lnTo>
                  <a:pt x="275" y="379"/>
                </a:lnTo>
                <a:lnTo>
                  <a:pt x="275" y="374"/>
                </a:lnTo>
                <a:lnTo>
                  <a:pt x="275" y="374"/>
                </a:lnTo>
                <a:lnTo>
                  <a:pt x="262" y="380"/>
                </a:lnTo>
                <a:lnTo>
                  <a:pt x="262" y="380"/>
                </a:lnTo>
                <a:lnTo>
                  <a:pt x="262" y="380"/>
                </a:lnTo>
                <a:lnTo>
                  <a:pt x="262" y="380"/>
                </a:lnTo>
                <a:lnTo>
                  <a:pt x="275" y="379"/>
                </a:lnTo>
                <a:lnTo>
                  <a:pt x="275" y="379"/>
                </a:lnTo>
                <a:close/>
                <a:moveTo>
                  <a:pt x="44" y="189"/>
                </a:moveTo>
                <a:lnTo>
                  <a:pt x="44" y="189"/>
                </a:lnTo>
                <a:lnTo>
                  <a:pt x="38" y="197"/>
                </a:lnTo>
                <a:lnTo>
                  <a:pt x="38" y="197"/>
                </a:lnTo>
                <a:lnTo>
                  <a:pt x="38" y="199"/>
                </a:lnTo>
                <a:lnTo>
                  <a:pt x="38" y="199"/>
                </a:lnTo>
                <a:lnTo>
                  <a:pt x="41" y="204"/>
                </a:lnTo>
                <a:lnTo>
                  <a:pt x="41" y="204"/>
                </a:lnTo>
                <a:lnTo>
                  <a:pt x="43" y="196"/>
                </a:lnTo>
                <a:lnTo>
                  <a:pt x="44" y="189"/>
                </a:lnTo>
                <a:lnTo>
                  <a:pt x="44" y="189"/>
                </a:lnTo>
                <a:close/>
                <a:moveTo>
                  <a:pt x="79" y="98"/>
                </a:moveTo>
                <a:lnTo>
                  <a:pt x="79" y="98"/>
                </a:lnTo>
                <a:lnTo>
                  <a:pt x="81" y="96"/>
                </a:lnTo>
                <a:lnTo>
                  <a:pt x="81" y="96"/>
                </a:lnTo>
                <a:lnTo>
                  <a:pt x="85" y="87"/>
                </a:lnTo>
                <a:lnTo>
                  <a:pt x="85" y="87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79" y="93"/>
                </a:lnTo>
                <a:lnTo>
                  <a:pt x="79" y="93"/>
                </a:lnTo>
                <a:lnTo>
                  <a:pt x="79" y="95"/>
                </a:lnTo>
                <a:lnTo>
                  <a:pt x="79" y="95"/>
                </a:lnTo>
                <a:lnTo>
                  <a:pt x="79" y="98"/>
                </a:lnTo>
                <a:lnTo>
                  <a:pt x="79" y="98"/>
                </a:lnTo>
                <a:close/>
                <a:moveTo>
                  <a:pt x="207" y="399"/>
                </a:moveTo>
                <a:lnTo>
                  <a:pt x="207" y="399"/>
                </a:lnTo>
                <a:lnTo>
                  <a:pt x="205" y="398"/>
                </a:lnTo>
                <a:lnTo>
                  <a:pt x="205" y="398"/>
                </a:lnTo>
                <a:lnTo>
                  <a:pt x="196" y="396"/>
                </a:lnTo>
                <a:lnTo>
                  <a:pt x="196" y="396"/>
                </a:lnTo>
                <a:lnTo>
                  <a:pt x="191" y="394"/>
                </a:lnTo>
                <a:lnTo>
                  <a:pt x="191" y="394"/>
                </a:lnTo>
                <a:lnTo>
                  <a:pt x="180" y="394"/>
                </a:lnTo>
                <a:lnTo>
                  <a:pt x="180" y="394"/>
                </a:lnTo>
                <a:lnTo>
                  <a:pt x="178" y="394"/>
                </a:lnTo>
                <a:lnTo>
                  <a:pt x="178" y="394"/>
                </a:lnTo>
                <a:lnTo>
                  <a:pt x="207" y="399"/>
                </a:lnTo>
                <a:lnTo>
                  <a:pt x="207" y="399"/>
                </a:lnTo>
                <a:close/>
                <a:moveTo>
                  <a:pt x="283" y="44"/>
                </a:moveTo>
                <a:lnTo>
                  <a:pt x="283" y="44"/>
                </a:lnTo>
                <a:lnTo>
                  <a:pt x="283" y="46"/>
                </a:lnTo>
                <a:lnTo>
                  <a:pt x="283" y="46"/>
                </a:lnTo>
                <a:lnTo>
                  <a:pt x="283" y="47"/>
                </a:lnTo>
                <a:lnTo>
                  <a:pt x="283" y="47"/>
                </a:lnTo>
                <a:lnTo>
                  <a:pt x="284" y="49"/>
                </a:lnTo>
                <a:lnTo>
                  <a:pt x="284" y="52"/>
                </a:lnTo>
                <a:lnTo>
                  <a:pt x="284" y="52"/>
                </a:lnTo>
                <a:lnTo>
                  <a:pt x="284" y="52"/>
                </a:lnTo>
                <a:lnTo>
                  <a:pt x="284" y="52"/>
                </a:lnTo>
                <a:lnTo>
                  <a:pt x="287" y="57"/>
                </a:lnTo>
                <a:lnTo>
                  <a:pt x="287" y="57"/>
                </a:lnTo>
                <a:lnTo>
                  <a:pt x="289" y="52"/>
                </a:lnTo>
                <a:lnTo>
                  <a:pt x="289" y="52"/>
                </a:lnTo>
                <a:lnTo>
                  <a:pt x="283" y="44"/>
                </a:lnTo>
                <a:lnTo>
                  <a:pt x="283" y="44"/>
                </a:lnTo>
                <a:close/>
                <a:moveTo>
                  <a:pt x="357" y="334"/>
                </a:moveTo>
                <a:lnTo>
                  <a:pt x="357" y="334"/>
                </a:lnTo>
                <a:lnTo>
                  <a:pt x="355" y="334"/>
                </a:lnTo>
                <a:lnTo>
                  <a:pt x="355" y="334"/>
                </a:lnTo>
                <a:lnTo>
                  <a:pt x="352" y="338"/>
                </a:lnTo>
                <a:lnTo>
                  <a:pt x="352" y="338"/>
                </a:lnTo>
                <a:lnTo>
                  <a:pt x="349" y="341"/>
                </a:lnTo>
                <a:lnTo>
                  <a:pt x="349" y="341"/>
                </a:lnTo>
                <a:lnTo>
                  <a:pt x="346" y="342"/>
                </a:lnTo>
                <a:lnTo>
                  <a:pt x="346" y="342"/>
                </a:lnTo>
                <a:lnTo>
                  <a:pt x="349" y="344"/>
                </a:lnTo>
                <a:lnTo>
                  <a:pt x="349" y="344"/>
                </a:lnTo>
                <a:lnTo>
                  <a:pt x="354" y="339"/>
                </a:lnTo>
                <a:lnTo>
                  <a:pt x="357" y="334"/>
                </a:lnTo>
                <a:lnTo>
                  <a:pt x="357" y="334"/>
                </a:lnTo>
                <a:close/>
                <a:moveTo>
                  <a:pt x="130" y="27"/>
                </a:moveTo>
                <a:lnTo>
                  <a:pt x="130" y="27"/>
                </a:lnTo>
                <a:lnTo>
                  <a:pt x="131" y="28"/>
                </a:lnTo>
                <a:lnTo>
                  <a:pt x="133" y="28"/>
                </a:lnTo>
                <a:lnTo>
                  <a:pt x="133" y="28"/>
                </a:lnTo>
                <a:lnTo>
                  <a:pt x="134" y="30"/>
                </a:lnTo>
                <a:lnTo>
                  <a:pt x="134" y="30"/>
                </a:lnTo>
                <a:lnTo>
                  <a:pt x="136" y="28"/>
                </a:lnTo>
                <a:lnTo>
                  <a:pt x="136" y="28"/>
                </a:lnTo>
                <a:lnTo>
                  <a:pt x="139" y="25"/>
                </a:lnTo>
                <a:lnTo>
                  <a:pt x="139" y="25"/>
                </a:lnTo>
                <a:lnTo>
                  <a:pt x="136" y="25"/>
                </a:lnTo>
                <a:lnTo>
                  <a:pt x="130" y="27"/>
                </a:lnTo>
                <a:lnTo>
                  <a:pt x="130" y="27"/>
                </a:lnTo>
                <a:close/>
                <a:moveTo>
                  <a:pt x="44" y="317"/>
                </a:moveTo>
                <a:lnTo>
                  <a:pt x="44" y="317"/>
                </a:lnTo>
                <a:lnTo>
                  <a:pt x="52" y="327"/>
                </a:lnTo>
                <a:lnTo>
                  <a:pt x="60" y="334"/>
                </a:lnTo>
                <a:lnTo>
                  <a:pt x="60" y="334"/>
                </a:lnTo>
                <a:lnTo>
                  <a:pt x="52" y="325"/>
                </a:lnTo>
                <a:lnTo>
                  <a:pt x="46" y="317"/>
                </a:lnTo>
                <a:lnTo>
                  <a:pt x="46" y="317"/>
                </a:lnTo>
                <a:lnTo>
                  <a:pt x="44" y="317"/>
                </a:lnTo>
                <a:lnTo>
                  <a:pt x="44" y="317"/>
                </a:lnTo>
                <a:close/>
                <a:moveTo>
                  <a:pt x="276" y="17"/>
                </a:moveTo>
                <a:lnTo>
                  <a:pt x="276" y="17"/>
                </a:lnTo>
                <a:lnTo>
                  <a:pt x="275" y="17"/>
                </a:lnTo>
                <a:lnTo>
                  <a:pt x="275" y="17"/>
                </a:lnTo>
                <a:lnTo>
                  <a:pt x="265" y="14"/>
                </a:lnTo>
                <a:lnTo>
                  <a:pt x="265" y="14"/>
                </a:lnTo>
                <a:lnTo>
                  <a:pt x="261" y="16"/>
                </a:lnTo>
                <a:lnTo>
                  <a:pt x="261" y="16"/>
                </a:lnTo>
                <a:lnTo>
                  <a:pt x="275" y="19"/>
                </a:lnTo>
                <a:lnTo>
                  <a:pt x="275" y="19"/>
                </a:lnTo>
                <a:lnTo>
                  <a:pt x="276" y="17"/>
                </a:lnTo>
                <a:lnTo>
                  <a:pt x="276" y="17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6" y="87"/>
                </a:lnTo>
                <a:lnTo>
                  <a:pt x="103" y="92"/>
                </a:lnTo>
                <a:lnTo>
                  <a:pt x="103" y="92"/>
                </a:lnTo>
                <a:lnTo>
                  <a:pt x="103" y="93"/>
                </a:lnTo>
                <a:lnTo>
                  <a:pt x="104" y="95"/>
                </a:lnTo>
                <a:lnTo>
                  <a:pt x="104" y="9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256" y="36"/>
                </a:moveTo>
                <a:lnTo>
                  <a:pt x="256" y="36"/>
                </a:lnTo>
                <a:lnTo>
                  <a:pt x="253" y="35"/>
                </a:lnTo>
                <a:lnTo>
                  <a:pt x="253" y="35"/>
                </a:lnTo>
                <a:lnTo>
                  <a:pt x="251" y="35"/>
                </a:lnTo>
                <a:lnTo>
                  <a:pt x="251" y="35"/>
                </a:lnTo>
                <a:lnTo>
                  <a:pt x="248" y="36"/>
                </a:lnTo>
                <a:lnTo>
                  <a:pt x="248" y="36"/>
                </a:lnTo>
                <a:lnTo>
                  <a:pt x="246" y="36"/>
                </a:lnTo>
                <a:lnTo>
                  <a:pt x="246" y="36"/>
                </a:lnTo>
                <a:lnTo>
                  <a:pt x="248" y="38"/>
                </a:lnTo>
                <a:lnTo>
                  <a:pt x="248" y="38"/>
                </a:lnTo>
                <a:lnTo>
                  <a:pt x="253" y="38"/>
                </a:lnTo>
                <a:lnTo>
                  <a:pt x="254" y="38"/>
                </a:lnTo>
                <a:lnTo>
                  <a:pt x="254" y="38"/>
                </a:lnTo>
                <a:lnTo>
                  <a:pt x="256" y="36"/>
                </a:lnTo>
                <a:lnTo>
                  <a:pt x="256" y="36"/>
                </a:lnTo>
                <a:close/>
                <a:moveTo>
                  <a:pt x="311" y="368"/>
                </a:moveTo>
                <a:lnTo>
                  <a:pt x="311" y="368"/>
                </a:lnTo>
                <a:lnTo>
                  <a:pt x="305" y="371"/>
                </a:lnTo>
                <a:lnTo>
                  <a:pt x="305" y="371"/>
                </a:lnTo>
                <a:lnTo>
                  <a:pt x="302" y="371"/>
                </a:lnTo>
                <a:lnTo>
                  <a:pt x="298" y="371"/>
                </a:lnTo>
                <a:lnTo>
                  <a:pt x="298" y="371"/>
                </a:lnTo>
                <a:lnTo>
                  <a:pt x="295" y="372"/>
                </a:lnTo>
                <a:lnTo>
                  <a:pt x="295" y="372"/>
                </a:lnTo>
                <a:lnTo>
                  <a:pt x="298" y="374"/>
                </a:lnTo>
                <a:lnTo>
                  <a:pt x="298" y="374"/>
                </a:lnTo>
                <a:lnTo>
                  <a:pt x="311" y="369"/>
                </a:lnTo>
                <a:lnTo>
                  <a:pt x="311" y="369"/>
                </a:lnTo>
                <a:lnTo>
                  <a:pt x="311" y="368"/>
                </a:lnTo>
                <a:lnTo>
                  <a:pt x="311" y="368"/>
                </a:lnTo>
                <a:lnTo>
                  <a:pt x="311" y="368"/>
                </a:lnTo>
                <a:lnTo>
                  <a:pt x="311" y="368"/>
                </a:lnTo>
                <a:close/>
                <a:moveTo>
                  <a:pt x="166" y="371"/>
                </a:moveTo>
                <a:lnTo>
                  <a:pt x="166" y="371"/>
                </a:lnTo>
                <a:lnTo>
                  <a:pt x="177" y="372"/>
                </a:lnTo>
                <a:lnTo>
                  <a:pt x="177" y="372"/>
                </a:lnTo>
                <a:lnTo>
                  <a:pt x="177" y="371"/>
                </a:lnTo>
                <a:lnTo>
                  <a:pt x="177" y="371"/>
                </a:lnTo>
                <a:lnTo>
                  <a:pt x="177" y="371"/>
                </a:lnTo>
                <a:lnTo>
                  <a:pt x="167" y="369"/>
                </a:lnTo>
                <a:lnTo>
                  <a:pt x="167" y="369"/>
                </a:lnTo>
                <a:lnTo>
                  <a:pt x="166" y="369"/>
                </a:lnTo>
                <a:lnTo>
                  <a:pt x="166" y="371"/>
                </a:lnTo>
                <a:lnTo>
                  <a:pt x="166" y="371"/>
                </a:lnTo>
                <a:close/>
                <a:moveTo>
                  <a:pt x="158" y="380"/>
                </a:moveTo>
                <a:lnTo>
                  <a:pt x="158" y="380"/>
                </a:lnTo>
                <a:lnTo>
                  <a:pt x="161" y="382"/>
                </a:lnTo>
                <a:lnTo>
                  <a:pt x="161" y="382"/>
                </a:lnTo>
                <a:lnTo>
                  <a:pt x="171" y="382"/>
                </a:lnTo>
                <a:lnTo>
                  <a:pt x="171" y="382"/>
                </a:lnTo>
                <a:lnTo>
                  <a:pt x="169" y="382"/>
                </a:lnTo>
                <a:lnTo>
                  <a:pt x="169" y="382"/>
                </a:lnTo>
                <a:lnTo>
                  <a:pt x="161" y="379"/>
                </a:lnTo>
                <a:lnTo>
                  <a:pt x="161" y="379"/>
                </a:lnTo>
                <a:lnTo>
                  <a:pt x="160" y="379"/>
                </a:lnTo>
                <a:lnTo>
                  <a:pt x="160" y="379"/>
                </a:lnTo>
                <a:lnTo>
                  <a:pt x="160" y="379"/>
                </a:lnTo>
                <a:lnTo>
                  <a:pt x="158" y="380"/>
                </a:lnTo>
                <a:lnTo>
                  <a:pt x="158" y="380"/>
                </a:lnTo>
                <a:close/>
                <a:moveTo>
                  <a:pt x="276" y="360"/>
                </a:moveTo>
                <a:lnTo>
                  <a:pt x="276" y="360"/>
                </a:lnTo>
                <a:lnTo>
                  <a:pt x="273" y="361"/>
                </a:lnTo>
                <a:lnTo>
                  <a:pt x="273" y="361"/>
                </a:lnTo>
                <a:lnTo>
                  <a:pt x="270" y="363"/>
                </a:lnTo>
                <a:lnTo>
                  <a:pt x="268" y="361"/>
                </a:lnTo>
                <a:lnTo>
                  <a:pt x="268" y="361"/>
                </a:lnTo>
                <a:lnTo>
                  <a:pt x="267" y="363"/>
                </a:lnTo>
                <a:lnTo>
                  <a:pt x="265" y="366"/>
                </a:lnTo>
                <a:lnTo>
                  <a:pt x="265" y="366"/>
                </a:lnTo>
                <a:lnTo>
                  <a:pt x="275" y="363"/>
                </a:lnTo>
                <a:lnTo>
                  <a:pt x="275" y="363"/>
                </a:lnTo>
                <a:lnTo>
                  <a:pt x="276" y="360"/>
                </a:lnTo>
                <a:lnTo>
                  <a:pt x="276" y="360"/>
                </a:lnTo>
                <a:close/>
                <a:moveTo>
                  <a:pt x="25" y="248"/>
                </a:moveTo>
                <a:lnTo>
                  <a:pt x="25" y="248"/>
                </a:lnTo>
                <a:lnTo>
                  <a:pt x="25" y="246"/>
                </a:lnTo>
                <a:lnTo>
                  <a:pt x="25" y="246"/>
                </a:lnTo>
                <a:lnTo>
                  <a:pt x="25" y="230"/>
                </a:lnTo>
                <a:lnTo>
                  <a:pt x="25" y="230"/>
                </a:lnTo>
                <a:lnTo>
                  <a:pt x="24" y="229"/>
                </a:lnTo>
                <a:lnTo>
                  <a:pt x="24" y="229"/>
                </a:lnTo>
                <a:lnTo>
                  <a:pt x="24" y="235"/>
                </a:lnTo>
                <a:lnTo>
                  <a:pt x="24" y="235"/>
                </a:lnTo>
                <a:lnTo>
                  <a:pt x="24" y="238"/>
                </a:lnTo>
                <a:lnTo>
                  <a:pt x="25" y="243"/>
                </a:lnTo>
                <a:lnTo>
                  <a:pt x="25" y="243"/>
                </a:lnTo>
                <a:lnTo>
                  <a:pt x="25" y="246"/>
                </a:lnTo>
                <a:lnTo>
                  <a:pt x="25" y="246"/>
                </a:lnTo>
                <a:lnTo>
                  <a:pt x="25" y="248"/>
                </a:lnTo>
                <a:lnTo>
                  <a:pt x="25" y="248"/>
                </a:lnTo>
                <a:close/>
                <a:moveTo>
                  <a:pt x="207" y="366"/>
                </a:moveTo>
                <a:lnTo>
                  <a:pt x="207" y="366"/>
                </a:lnTo>
                <a:lnTo>
                  <a:pt x="205" y="368"/>
                </a:lnTo>
                <a:lnTo>
                  <a:pt x="205" y="368"/>
                </a:lnTo>
                <a:lnTo>
                  <a:pt x="205" y="369"/>
                </a:lnTo>
                <a:lnTo>
                  <a:pt x="207" y="369"/>
                </a:lnTo>
                <a:lnTo>
                  <a:pt x="207" y="369"/>
                </a:lnTo>
                <a:lnTo>
                  <a:pt x="210" y="371"/>
                </a:lnTo>
                <a:lnTo>
                  <a:pt x="210" y="371"/>
                </a:lnTo>
                <a:lnTo>
                  <a:pt x="213" y="364"/>
                </a:lnTo>
                <a:lnTo>
                  <a:pt x="213" y="364"/>
                </a:lnTo>
                <a:lnTo>
                  <a:pt x="207" y="366"/>
                </a:lnTo>
                <a:lnTo>
                  <a:pt x="207" y="366"/>
                </a:lnTo>
                <a:close/>
                <a:moveTo>
                  <a:pt x="313" y="322"/>
                </a:moveTo>
                <a:lnTo>
                  <a:pt x="313" y="322"/>
                </a:lnTo>
                <a:lnTo>
                  <a:pt x="316" y="319"/>
                </a:lnTo>
                <a:lnTo>
                  <a:pt x="317" y="316"/>
                </a:lnTo>
                <a:lnTo>
                  <a:pt x="317" y="316"/>
                </a:lnTo>
                <a:lnTo>
                  <a:pt x="317" y="314"/>
                </a:lnTo>
                <a:lnTo>
                  <a:pt x="317" y="314"/>
                </a:lnTo>
                <a:lnTo>
                  <a:pt x="313" y="316"/>
                </a:lnTo>
                <a:lnTo>
                  <a:pt x="313" y="316"/>
                </a:lnTo>
                <a:lnTo>
                  <a:pt x="313" y="322"/>
                </a:lnTo>
                <a:lnTo>
                  <a:pt x="313" y="322"/>
                </a:lnTo>
                <a:close/>
                <a:moveTo>
                  <a:pt x="278" y="341"/>
                </a:moveTo>
                <a:lnTo>
                  <a:pt x="278" y="341"/>
                </a:lnTo>
                <a:lnTo>
                  <a:pt x="279" y="333"/>
                </a:lnTo>
                <a:lnTo>
                  <a:pt x="279" y="333"/>
                </a:lnTo>
                <a:lnTo>
                  <a:pt x="276" y="334"/>
                </a:lnTo>
                <a:lnTo>
                  <a:pt x="276" y="334"/>
                </a:lnTo>
                <a:lnTo>
                  <a:pt x="276" y="336"/>
                </a:lnTo>
                <a:lnTo>
                  <a:pt x="276" y="336"/>
                </a:lnTo>
                <a:lnTo>
                  <a:pt x="275" y="336"/>
                </a:lnTo>
                <a:lnTo>
                  <a:pt x="275" y="336"/>
                </a:lnTo>
                <a:lnTo>
                  <a:pt x="276" y="341"/>
                </a:lnTo>
                <a:lnTo>
                  <a:pt x="276" y="341"/>
                </a:lnTo>
                <a:lnTo>
                  <a:pt x="278" y="341"/>
                </a:lnTo>
                <a:lnTo>
                  <a:pt x="278" y="341"/>
                </a:lnTo>
                <a:close/>
                <a:moveTo>
                  <a:pt x="35" y="222"/>
                </a:moveTo>
                <a:lnTo>
                  <a:pt x="35" y="222"/>
                </a:lnTo>
                <a:lnTo>
                  <a:pt x="37" y="218"/>
                </a:lnTo>
                <a:lnTo>
                  <a:pt x="38" y="213"/>
                </a:lnTo>
                <a:lnTo>
                  <a:pt x="38" y="213"/>
                </a:lnTo>
                <a:lnTo>
                  <a:pt x="38" y="213"/>
                </a:lnTo>
                <a:lnTo>
                  <a:pt x="38" y="213"/>
                </a:lnTo>
                <a:lnTo>
                  <a:pt x="33" y="218"/>
                </a:lnTo>
                <a:lnTo>
                  <a:pt x="33" y="218"/>
                </a:lnTo>
                <a:lnTo>
                  <a:pt x="33" y="219"/>
                </a:lnTo>
                <a:lnTo>
                  <a:pt x="33" y="219"/>
                </a:lnTo>
                <a:lnTo>
                  <a:pt x="35" y="222"/>
                </a:lnTo>
                <a:lnTo>
                  <a:pt x="35" y="222"/>
                </a:lnTo>
                <a:close/>
                <a:moveTo>
                  <a:pt x="169" y="353"/>
                </a:moveTo>
                <a:lnTo>
                  <a:pt x="169" y="353"/>
                </a:lnTo>
                <a:lnTo>
                  <a:pt x="171" y="357"/>
                </a:lnTo>
                <a:lnTo>
                  <a:pt x="171" y="357"/>
                </a:lnTo>
                <a:lnTo>
                  <a:pt x="174" y="353"/>
                </a:lnTo>
                <a:lnTo>
                  <a:pt x="174" y="353"/>
                </a:lnTo>
                <a:lnTo>
                  <a:pt x="174" y="350"/>
                </a:lnTo>
                <a:lnTo>
                  <a:pt x="171" y="350"/>
                </a:lnTo>
                <a:lnTo>
                  <a:pt x="171" y="350"/>
                </a:lnTo>
                <a:lnTo>
                  <a:pt x="169" y="353"/>
                </a:lnTo>
                <a:lnTo>
                  <a:pt x="169" y="353"/>
                </a:lnTo>
                <a:close/>
                <a:moveTo>
                  <a:pt x="262" y="364"/>
                </a:moveTo>
                <a:lnTo>
                  <a:pt x="262" y="364"/>
                </a:lnTo>
                <a:lnTo>
                  <a:pt x="254" y="369"/>
                </a:lnTo>
                <a:lnTo>
                  <a:pt x="254" y="369"/>
                </a:lnTo>
                <a:lnTo>
                  <a:pt x="253" y="371"/>
                </a:lnTo>
                <a:lnTo>
                  <a:pt x="253" y="371"/>
                </a:lnTo>
                <a:lnTo>
                  <a:pt x="256" y="369"/>
                </a:lnTo>
                <a:lnTo>
                  <a:pt x="256" y="369"/>
                </a:lnTo>
                <a:lnTo>
                  <a:pt x="261" y="368"/>
                </a:lnTo>
                <a:lnTo>
                  <a:pt x="261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4"/>
                </a:lnTo>
                <a:lnTo>
                  <a:pt x="262" y="364"/>
                </a:lnTo>
                <a:close/>
                <a:moveTo>
                  <a:pt x="390" y="140"/>
                </a:moveTo>
                <a:lnTo>
                  <a:pt x="390" y="140"/>
                </a:lnTo>
                <a:lnTo>
                  <a:pt x="391" y="144"/>
                </a:lnTo>
                <a:lnTo>
                  <a:pt x="391" y="144"/>
                </a:lnTo>
                <a:lnTo>
                  <a:pt x="390" y="147"/>
                </a:lnTo>
                <a:lnTo>
                  <a:pt x="390" y="147"/>
                </a:lnTo>
                <a:lnTo>
                  <a:pt x="390" y="148"/>
                </a:lnTo>
                <a:lnTo>
                  <a:pt x="390" y="148"/>
                </a:lnTo>
                <a:lnTo>
                  <a:pt x="391" y="156"/>
                </a:lnTo>
                <a:lnTo>
                  <a:pt x="391" y="156"/>
                </a:lnTo>
                <a:lnTo>
                  <a:pt x="391" y="159"/>
                </a:lnTo>
                <a:lnTo>
                  <a:pt x="391" y="159"/>
                </a:lnTo>
                <a:lnTo>
                  <a:pt x="393" y="161"/>
                </a:lnTo>
                <a:lnTo>
                  <a:pt x="393" y="161"/>
                </a:lnTo>
                <a:lnTo>
                  <a:pt x="391" y="145"/>
                </a:lnTo>
                <a:lnTo>
                  <a:pt x="391" y="145"/>
                </a:lnTo>
                <a:lnTo>
                  <a:pt x="390" y="140"/>
                </a:lnTo>
                <a:lnTo>
                  <a:pt x="390" y="140"/>
                </a:lnTo>
                <a:close/>
                <a:moveTo>
                  <a:pt x="183" y="385"/>
                </a:moveTo>
                <a:lnTo>
                  <a:pt x="183" y="385"/>
                </a:lnTo>
                <a:lnTo>
                  <a:pt x="169" y="385"/>
                </a:lnTo>
                <a:lnTo>
                  <a:pt x="169" y="385"/>
                </a:lnTo>
                <a:lnTo>
                  <a:pt x="169" y="385"/>
                </a:lnTo>
                <a:lnTo>
                  <a:pt x="169" y="385"/>
                </a:lnTo>
                <a:lnTo>
                  <a:pt x="174" y="386"/>
                </a:lnTo>
                <a:lnTo>
                  <a:pt x="174" y="386"/>
                </a:lnTo>
                <a:lnTo>
                  <a:pt x="182" y="386"/>
                </a:lnTo>
                <a:lnTo>
                  <a:pt x="182" y="386"/>
                </a:lnTo>
                <a:lnTo>
                  <a:pt x="183" y="385"/>
                </a:lnTo>
                <a:lnTo>
                  <a:pt x="183" y="385"/>
                </a:lnTo>
                <a:close/>
                <a:moveTo>
                  <a:pt x="38" y="229"/>
                </a:move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41" y="226"/>
                </a:lnTo>
                <a:lnTo>
                  <a:pt x="41" y="226"/>
                </a:lnTo>
                <a:lnTo>
                  <a:pt x="41" y="224"/>
                </a:lnTo>
                <a:lnTo>
                  <a:pt x="41" y="224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38" y="229"/>
                </a:lnTo>
                <a:lnTo>
                  <a:pt x="38" y="229"/>
                </a:lnTo>
                <a:close/>
                <a:moveTo>
                  <a:pt x="149" y="345"/>
                </a:moveTo>
                <a:lnTo>
                  <a:pt x="149" y="345"/>
                </a:lnTo>
                <a:lnTo>
                  <a:pt x="147" y="349"/>
                </a:lnTo>
                <a:lnTo>
                  <a:pt x="147" y="350"/>
                </a:lnTo>
                <a:lnTo>
                  <a:pt x="147" y="350"/>
                </a:lnTo>
                <a:lnTo>
                  <a:pt x="147" y="352"/>
                </a:lnTo>
                <a:lnTo>
                  <a:pt x="147" y="352"/>
                </a:lnTo>
                <a:lnTo>
                  <a:pt x="150" y="350"/>
                </a:lnTo>
                <a:lnTo>
                  <a:pt x="150" y="350"/>
                </a:lnTo>
                <a:lnTo>
                  <a:pt x="150" y="349"/>
                </a:lnTo>
                <a:lnTo>
                  <a:pt x="150" y="349"/>
                </a:lnTo>
                <a:lnTo>
                  <a:pt x="149" y="345"/>
                </a:lnTo>
                <a:lnTo>
                  <a:pt x="149" y="345"/>
                </a:lnTo>
                <a:close/>
                <a:moveTo>
                  <a:pt x="395" y="260"/>
                </a:moveTo>
                <a:lnTo>
                  <a:pt x="395" y="260"/>
                </a:lnTo>
                <a:lnTo>
                  <a:pt x="390" y="268"/>
                </a:lnTo>
                <a:lnTo>
                  <a:pt x="388" y="278"/>
                </a:lnTo>
                <a:lnTo>
                  <a:pt x="388" y="278"/>
                </a:lnTo>
                <a:lnTo>
                  <a:pt x="395" y="260"/>
                </a:lnTo>
                <a:lnTo>
                  <a:pt x="395" y="260"/>
                </a:lnTo>
                <a:close/>
                <a:moveTo>
                  <a:pt x="390" y="114"/>
                </a:move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6" y="133"/>
                </a:lnTo>
                <a:lnTo>
                  <a:pt x="396" y="133"/>
                </a:lnTo>
                <a:lnTo>
                  <a:pt x="396" y="128"/>
                </a:lnTo>
                <a:lnTo>
                  <a:pt x="395" y="123"/>
                </a:lnTo>
                <a:lnTo>
                  <a:pt x="395" y="123"/>
                </a:lnTo>
                <a:lnTo>
                  <a:pt x="391" y="117"/>
                </a:lnTo>
                <a:lnTo>
                  <a:pt x="391" y="117"/>
                </a:lnTo>
                <a:lnTo>
                  <a:pt x="390" y="114"/>
                </a:lnTo>
                <a:lnTo>
                  <a:pt x="390" y="114"/>
                </a:lnTo>
                <a:close/>
                <a:moveTo>
                  <a:pt x="98" y="79"/>
                </a:moveTo>
                <a:lnTo>
                  <a:pt x="98" y="79"/>
                </a:lnTo>
                <a:lnTo>
                  <a:pt x="101" y="76"/>
                </a:lnTo>
                <a:lnTo>
                  <a:pt x="104" y="71"/>
                </a:lnTo>
                <a:lnTo>
                  <a:pt x="104" y="71"/>
                </a:lnTo>
                <a:lnTo>
                  <a:pt x="103" y="71"/>
                </a:lnTo>
                <a:lnTo>
                  <a:pt x="103" y="71"/>
                </a:lnTo>
                <a:lnTo>
                  <a:pt x="101" y="73"/>
                </a:lnTo>
                <a:lnTo>
                  <a:pt x="101" y="73"/>
                </a:lnTo>
                <a:lnTo>
                  <a:pt x="98" y="77"/>
                </a:lnTo>
                <a:lnTo>
                  <a:pt x="98" y="77"/>
                </a:lnTo>
                <a:lnTo>
                  <a:pt x="98" y="79"/>
                </a:lnTo>
                <a:lnTo>
                  <a:pt x="98" y="79"/>
                </a:lnTo>
                <a:close/>
                <a:moveTo>
                  <a:pt x="232" y="402"/>
                </a:moveTo>
                <a:lnTo>
                  <a:pt x="232" y="402"/>
                </a:lnTo>
                <a:lnTo>
                  <a:pt x="246" y="401"/>
                </a:lnTo>
                <a:lnTo>
                  <a:pt x="246" y="401"/>
                </a:lnTo>
                <a:lnTo>
                  <a:pt x="232" y="401"/>
                </a:lnTo>
                <a:lnTo>
                  <a:pt x="232" y="401"/>
                </a:lnTo>
                <a:lnTo>
                  <a:pt x="232" y="402"/>
                </a:lnTo>
                <a:lnTo>
                  <a:pt x="232" y="402"/>
                </a:lnTo>
                <a:close/>
                <a:moveTo>
                  <a:pt x="361" y="298"/>
                </a:moveTo>
                <a:lnTo>
                  <a:pt x="361" y="298"/>
                </a:lnTo>
                <a:lnTo>
                  <a:pt x="361" y="300"/>
                </a:lnTo>
                <a:lnTo>
                  <a:pt x="361" y="300"/>
                </a:lnTo>
                <a:lnTo>
                  <a:pt x="363" y="298"/>
                </a:lnTo>
                <a:lnTo>
                  <a:pt x="363" y="298"/>
                </a:lnTo>
                <a:lnTo>
                  <a:pt x="368" y="290"/>
                </a:lnTo>
                <a:lnTo>
                  <a:pt x="368" y="290"/>
                </a:lnTo>
                <a:lnTo>
                  <a:pt x="366" y="289"/>
                </a:lnTo>
                <a:lnTo>
                  <a:pt x="366" y="289"/>
                </a:lnTo>
                <a:lnTo>
                  <a:pt x="361" y="298"/>
                </a:lnTo>
                <a:lnTo>
                  <a:pt x="361" y="298"/>
                </a:lnTo>
                <a:close/>
                <a:moveTo>
                  <a:pt x="328" y="290"/>
                </a:moveTo>
                <a:lnTo>
                  <a:pt x="328" y="290"/>
                </a:lnTo>
                <a:lnTo>
                  <a:pt x="327" y="290"/>
                </a:lnTo>
                <a:lnTo>
                  <a:pt x="327" y="290"/>
                </a:lnTo>
                <a:lnTo>
                  <a:pt x="325" y="293"/>
                </a:lnTo>
                <a:lnTo>
                  <a:pt x="325" y="293"/>
                </a:lnTo>
                <a:lnTo>
                  <a:pt x="324" y="295"/>
                </a:lnTo>
                <a:lnTo>
                  <a:pt x="324" y="295"/>
                </a:lnTo>
                <a:lnTo>
                  <a:pt x="325" y="298"/>
                </a:lnTo>
                <a:lnTo>
                  <a:pt x="325" y="298"/>
                </a:lnTo>
                <a:lnTo>
                  <a:pt x="327" y="297"/>
                </a:lnTo>
                <a:lnTo>
                  <a:pt x="327" y="297"/>
                </a:lnTo>
                <a:lnTo>
                  <a:pt x="327" y="297"/>
                </a:lnTo>
                <a:lnTo>
                  <a:pt x="327" y="297"/>
                </a:lnTo>
                <a:lnTo>
                  <a:pt x="328" y="290"/>
                </a:lnTo>
                <a:lnTo>
                  <a:pt x="328" y="290"/>
                </a:lnTo>
                <a:close/>
                <a:moveTo>
                  <a:pt x="308" y="333"/>
                </a:moveTo>
                <a:lnTo>
                  <a:pt x="308" y="333"/>
                </a:lnTo>
                <a:lnTo>
                  <a:pt x="302" y="339"/>
                </a:lnTo>
                <a:lnTo>
                  <a:pt x="302" y="339"/>
                </a:lnTo>
                <a:lnTo>
                  <a:pt x="305" y="339"/>
                </a:lnTo>
                <a:lnTo>
                  <a:pt x="308" y="336"/>
                </a:lnTo>
                <a:lnTo>
                  <a:pt x="308" y="336"/>
                </a:lnTo>
                <a:lnTo>
                  <a:pt x="308" y="336"/>
                </a:lnTo>
                <a:lnTo>
                  <a:pt x="308" y="336"/>
                </a:lnTo>
                <a:lnTo>
                  <a:pt x="308" y="333"/>
                </a:lnTo>
                <a:lnTo>
                  <a:pt x="308" y="333"/>
                </a:lnTo>
                <a:close/>
                <a:moveTo>
                  <a:pt x="111" y="49"/>
                </a:moveTo>
                <a:lnTo>
                  <a:pt x="111" y="49"/>
                </a:lnTo>
                <a:lnTo>
                  <a:pt x="111" y="47"/>
                </a:lnTo>
                <a:lnTo>
                  <a:pt x="111" y="47"/>
                </a:lnTo>
                <a:lnTo>
                  <a:pt x="112" y="41"/>
                </a:lnTo>
                <a:lnTo>
                  <a:pt x="112" y="41"/>
                </a:lnTo>
                <a:lnTo>
                  <a:pt x="108" y="46"/>
                </a:lnTo>
                <a:lnTo>
                  <a:pt x="108" y="46"/>
                </a:lnTo>
                <a:lnTo>
                  <a:pt x="111" y="49"/>
                </a:lnTo>
                <a:lnTo>
                  <a:pt x="111" y="49"/>
                </a:lnTo>
                <a:close/>
                <a:moveTo>
                  <a:pt x="384" y="115"/>
                </a:moveTo>
                <a:lnTo>
                  <a:pt x="384" y="115"/>
                </a:lnTo>
                <a:lnTo>
                  <a:pt x="379" y="106"/>
                </a:lnTo>
                <a:lnTo>
                  <a:pt x="374" y="98"/>
                </a:lnTo>
                <a:lnTo>
                  <a:pt x="374" y="98"/>
                </a:lnTo>
                <a:lnTo>
                  <a:pt x="374" y="98"/>
                </a:lnTo>
                <a:lnTo>
                  <a:pt x="374" y="98"/>
                </a:lnTo>
                <a:lnTo>
                  <a:pt x="380" y="110"/>
                </a:lnTo>
                <a:lnTo>
                  <a:pt x="380" y="110"/>
                </a:lnTo>
                <a:lnTo>
                  <a:pt x="384" y="115"/>
                </a:lnTo>
                <a:lnTo>
                  <a:pt x="384" y="115"/>
                </a:lnTo>
                <a:close/>
                <a:moveTo>
                  <a:pt x="133" y="380"/>
                </a:moveTo>
                <a:lnTo>
                  <a:pt x="133" y="380"/>
                </a:lnTo>
                <a:lnTo>
                  <a:pt x="123" y="375"/>
                </a:lnTo>
                <a:lnTo>
                  <a:pt x="114" y="374"/>
                </a:lnTo>
                <a:lnTo>
                  <a:pt x="114" y="374"/>
                </a:lnTo>
                <a:lnTo>
                  <a:pt x="133" y="380"/>
                </a:lnTo>
                <a:lnTo>
                  <a:pt x="133" y="380"/>
                </a:lnTo>
                <a:close/>
                <a:moveTo>
                  <a:pt x="46" y="232"/>
                </a:moveTo>
                <a:lnTo>
                  <a:pt x="46" y="232"/>
                </a:lnTo>
                <a:lnTo>
                  <a:pt x="48" y="229"/>
                </a:lnTo>
                <a:lnTo>
                  <a:pt x="48" y="226"/>
                </a:lnTo>
                <a:lnTo>
                  <a:pt x="48" y="226"/>
                </a:lnTo>
                <a:lnTo>
                  <a:pt x="48" y="224"/>
                </a:lnTo>
                <a:lnTo>
                  <a:pt x="48" y="224"/>
                </a:lnTo>
                <a:lnTo>
                  <a:pt x="46" y="226"/>
                </a:lnTo>
                <a:lnTo>
                  <a:pt x="46" y="226"/>
                </a:lnTo>
                <a:lnTo>
                  <a:pt x="46" y="227"/>
                </a:lnTo>
                <a:lnTo>
                  <a:pt x="46" y="227"/>
                </a:lnTo>
                <a:lnTo>
                  <a:pt x="46" y="232"/>
                </a:lnTo>
                <a:lnTo>
                  <a:pt x="46" y="232"/>
                </a:lnTo>
                <a:close/>
                <a:moveTo>
                  <a:pt x="30" y="263"/>
                </a:move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3" y="259"/>
                </a:lnTo>
                <a:lnTo>
                  <a:pt x="33" y="259"/>
                </a:lnTo>
                <a:lnTo>
                  <a:pt x="33" y="257"/>
                </a:lnTo>
                <a:lnTo>
                  <a:pt x="32" y="254"/>
                </a:lnTo>
                <a:lnTo>
                  <a:pt x="32" y="254"/>
                </a:lnTo>
                <a:lnTo>
                  <a:pt x="32" y="257"/>
                </a:lnTo>
                <a:lnTo>
                  <a:pt x="29" y="259"/>
                </a:lnTo>
                <a:lnTo>
                  <a:pt x="29" y="259"/>
                </a:lnTo>
                <a:lnTo>
                  <a:pt x="30" y="260"/>
                </a:lnTo>
                <a:lnTo>
                  <a:pt x="30" y="260"/>
                </a:lnTo>
                <a:lnTo>
                  <a:pt x="30" y="263"/>
                </a:lnTo>
                <a:lnTo>
                  <a:pt x="30" y="263"/>
                </a:lnTo>
                <a:close/>
                <a:moveTo>
                  <a:pt x="279" y="46"/>
                </a:moveTo>
                <a:lnTo>
                  <a:pt x="279" y="46"/>
                </a:lnTo>
                <a:lnTo>
                  <a:pt x="279" y="43"/>
                </a:lnTo>
                <a:lnTo>
                  <a:pt x="279" y="43"/>
                </a:lnTo>
                <a:lnTo>
                  <a:pt x="279" y="39"/>
                </a:lnTo>
                <a:lnTo>
                  <a:pt x="276" y="38"/>
                </a:lnTo>
                <a:lnTo>
                  <a:pt x="276" y="38"/>
                </a:lnTo>
                <a:lnTo>
                  <a:pt x="276" y="41"/>
                </a:lnTo>
                <a:lnTo>
                  <a:pt x="276" y="41"/>
                </a:lnTo>
                <a:lnTo>
                  <a:pt x="278" y="44"/>
                </a:lnTo>
                <a:lnTo>
                  <a:pt x="279" y="46"/>
                </a:lnTo>
                <a:lnTo>
                  <a:pt x="279" y="46"/>
                </a:lnTo>
                <a:close/>
                <a:moveTo>
                  <a:pt x="190" y="372"/>
                </a:moveTo>
                <a:lnTo>
                  <a:pt x="190" y="372"/>
                </a:lnTo>
                <a:lnTo>
                  <a:pt x="191" y="375"/>
                </a:lnTo>
                <a:lnTo>
                  <a:pt x="191" y="375"/>
                </a:lnTo>
                <a:lnTo>
                  <a:pt x="194" y="375"/>
                </a:lnTo>
                <a:lnTo>
                  <a:pt x="194" y="375"/>
                </a:lnTo>
                <a:lnTo>
                  <a:pt x="196" y="375"/>
                </a:lnTo>
                <a:lnTo>
                  <a:pt x="196" y="374"/>
                </a:lnTo>
                <a:lnTo>
                  <a:pt x="196" y="374"/>
                </a:lnTo>
                <a:lnTo>
                  <a:pt x="190" y="372"/>
                </a:lnTo>
                <a:lnTo>
                  <a:pt x="190" y="372"/>
                </a:lnTo>
                <a:close/>
                <a:moveTo>
                  <a:pt x="302" y="358"/>
                </a:moveTo>
                <a:lnTo>
                  <a:pt x="302" y="358"/>
                </a:lnTo>
                <a:lnTo>
                  <a:pt x="302" y="358"/>
                </a:lnTo>
                <a:lnTo>
                  <a:pt x="302" y="358"/>
                </a:lnTo>
                <a:lnTo>
                  <a:pt x="297" y="361"/>
                </a:lnTo>
                <a:lnTo>
                  <a:pt x="297" y="361"/>
                </a:lnTo>
                <a:lnTo>
                  <a:pt x="295" y="361"/>
                </a:lnTo>
                <a:lnTo>
                  <a:pt x="295" y="363"/>
                </a:lnTo>
                <a:lnTo>
                  <a:pt x="295" y="363"/>
                </a:lnTo>
                <a:lnTo>
                  <a:pt x="298" y="363"/>
                </a:lnTo>
                <a:lnTo>
                  <a:pt x="298" y="363"/>
                </a:lnTo>
                <a:lnTo>
                  <a:pt x="298" y="363"/>
                </a:lnTo>
                <a:lnTo>
                  <a:pt x="298" y="363"/>
                </a:lnTo>
                <a:lnTo>
                  <a:pt x="302" y="358"/>
                </a:lnTo>
                <a:lnTo>
                  <a:pt x="302" y="358"/>
                </a:lnTo>
                <a:close/>
                <a:moveTo>
                  <a:pt x="368" y="148"/>
                </a:moveTo>
                <a:lnTo>
                  <a:pt x="368" y="148"/>
                </a:lnTo>
                <a:lnTo>
                  <a:pt x="369" y="148"/>
                </a:lnTo>
                <a:lnTo>
                  <a:pt x="369" y="145"/>
                </a:lnTo>
                <a:lnTo>
                  <a:pt x="369" y="145"/>
                </a:lnTo>
                <a:lnTo>
                  <a:pt x="366" y="139"/>
                </a:lnTo>
                <a:lnTo>
                  <a:pt x="366" y="139"/>
                </a:lnTo>
                <a:lnTo>
                  <a:pt x="366" y="137"/>
                </a:lnTo>
                <a:lnTo>
                  <a:pt x="366" y="137"/>
                </a:lnTo>
                <a:lnTo>
                  <a:pt x="366" y="137"/>
                </a:lnTo>
                <a:lnTo>
                  <a:pt x="366" y="137"/>
                </a:lnTo>
                <a:lnTo>
                  <a:pt x="368" y="148"/>
                </a:lnTo>
                <a:lnTo>
                  <a:pt x="368" y="148"/>
                </a:lnTo>
                <a:close/>
                <a:moveTo>
                  <a:pt x="32" y="186"/>
                </a:moveTo>
                <a:lnTo>
                  <a:pt x="32" y="186"/>
                </a:lnTo>
                <a:lnTo>
                  <a:pt x="33" y="185"/>
                </a:lnTo>
                <a:lnTo>
                  <a:pt x="33" y="185"/>
                </a:lnTo>
                <a:lnTo>
                  <a:pt x="32" y="183"/>
                </a:lnTo>
                <a:lnTo>
                  <a:pt x="33" y="181"/>
                </a:lnTo>
                <a:lnTo>
                  <a:pt x="33" y="181"/>
                </a:lnTo>
                <a:lnTo>
                  <a:pt x="35" y="175"/>
                </a:lnTo>
                <a:lnTo>
                  <a:pt x="35" y="175"/>
                </a:lnTo>
                <a:lnTo>
                  <a:pt x="35" y="170"/>
                </a:lnTo>
                <a:lnTo>
                  <a:pt x="35" y="170"/>
                </a:lnTo>
                <a:lnTo>
                  <a:pt x="35" y="170"/>
                </a:lnTo>
                <a:lnTo>
                  <a:pt x="35" y="170"/>
                </a:lnTo>
                <a:lnTo>
                  <a:pt x="32" y="183"/>
                </a:lnTo>
                <a:lnTo>
                  <a:pt x="32" y="183"/>
                </a:lnTo>
                <a:lnTo>
                  <a:pt x="32" y="185"/>
                </a:lnTo>
                <a:lnTo>
                  <a:pt x="32" y="186"/>
                </a:lnTo>
                <a:lnTo>
                  <a:pt x="32" y="186"/>
                </a:lnTo>
                <a:close/>
                <a:moveTo>
                  <a:pt x="46" y="292"/>
                </a:moveTo>
                <a:lnTo>
                  <a:pt x="46" y="292"/>
                </a:lnTo>
                <a:lnTo>
                  <a:pt x="44" y="293"/>
                </a:lnTo>
                <a:lnTo>
                  <a:pt x="44" y="293"/>
                </a:lnTo>
                <a:lnTo>
                  <a:pt x="48" y="300"/>
                </a:lnTo>
                <a:lnTo>
                  <a:pt x="48" y="300"/>
                </a:lnTo>
                <a:lnTo>
                  <a:pt x="49" y="298"/>
                </a:lnTo>
                <a:lnTo>
                  <a:pt x="49" y="297"/>
                </a:lnTo>
                <a:lnTo>
                  <a:pt x="49" y="297"/>
                </a:lnTo>
                <a:lnTo>
                  <a:pt x="46" y="292"/>
                </a:lnTo>
                <a:lnTo>
                  <a:pt x="46" y="292"/>
                </a:lnTo>
                <a:close/>
                <a:moveTo>
                  <a:pt x="259" y="21"/>
                </a:moveTo>
                <a:lnTo>
                  <a:pt x="259" y="21"/>
                </a:lnTo>
                <a:lnTo>
                  <a:pt x="267" y="24"/>
                </a:lnTo>
                <a:lnTo>
                  <a:pt x="267" y="24"/>
                </a:lnTo>
                <a:lnTo>
                  <a:pt x="267" y="24"/>
                </a:lnTo>
                <a:lnTo>
                  <a:pt x="267" y="24"/>
                </a:lnTo>
                <a:lnTo>
                  <a:pt x="265" y="22"/>
                </a:lnTo>
                <a:lnTo>
                  <a:pt x="265" y="22"/>
                </a:lnTo>
                <a:lnTo>
                  <a:pt x="262" y="19"/>
                </a:lnTo>
                <a:lnTo>
                  <a:pt x="262" y="19"/>
                </a:lnTo>
                <a:lnTo>
                  <a:pt x="261" y="19"/>
                </a:lnTo>
                <a:lnTo>
                  <a:pt x="259" y="21"/>
                </a:lnTo>
                <a:lnTo>
                  <a:pt x="259" y="21"/>
                </a:lnTo>
                <a:close/>
                <a:moveTo>
                  <a:pt x="37" y="268"/>
                </a:moveTo>
                <a:lnTo>
                  <a:pt x="37" y="268"/>
                </a:lnTo>
                <a:lnTo>
                  <a:pt x="35" y="270"/>
                </a:lnTo>
                <a:lnTo>
                  <a:pt x="35" y="270"/>
                </a:lnTo>
                <a:lnTo>
                  <a:pt x="37" y="274"/>
                </a:lnTo>
                <a:lnTo>
                  <a:pt x="37" y="274"/>
                </a:lnTo>
                <a:lnTo>
                  <a:pt x="38" y="271"/>
                </a:lnTo>
                <a:lnTo>
                  <a:pt x="37" y="268"/>
                </a:lnTo>
                <a:lnTo>
                  <a:pt x="37" y="268"/>
                </a:lnTo>
                <a:close/>
                <a:moveTo>
                  <a:pt x="57" y="273"/>
                </a:moveTo>
                <a:lnTo>
                  <a:pt x="57" y="273"/>
                </a:lnTo>
                <a:lnTo>
                  <a:pt x="59" y="271"/>
                </a:lnTo>
                <a:lnTo>
                  <a:pt x="59" y="271"/>
                </a:lnTo>
                <a:lnTo>
                  <a:pt x="59" y="270"/>
                </a:lnTo>
                <a:lnTo>
                  <a:pt x="59" y="270"/>
                </a:lnTo>
                <a:lnTo>
                  <a:pt x="59" y="270"/>
                </a:lnTo>
                <a:lnTo>
                  <a:pt x="57" y="268"/>
                </a:lnTo>
                <a:lnTo>
                  <a:pt x="55" y="268"/>
                </a:lnTo>
                <a:lnTo>
                  <a:pt x="55" y="268"/>
                </a:lnTo>
                <a:lnTo>
                  <a:pt x="55" y="271"/>
                </a:lnTo>
                <a:lnTo>
                  <a:pt x="55" y="271"/>
                </a:lnTo>
                <a:lnTo>
                  <a:pt x="57" y="273"/>
                </a:lnTo>
                <a:lnTo>
                  <a:pt x="57" y="273"/>
                </a:lnTo>
                <a:close/>
                <a:moveTo>
                  <a:pt x="25" y="174"/>
                </a:moveTo>
                <a:lnTo>
                  <a:pt x="25" y="174"/>
                </a:lnTo>
                <a:lnTo>
                  <a:pt x="27" y="166"/>
                </a:lnTo>
                <a:lnTo>
                  <a:pt x="27" y="166"/>
                </a:lnTo>
                <a:lnTo>
                  <a:pt x="24" y="167"/>
                </a:lnTo>
                <a:lnTo>
                  <a:pt x="24" y="167"/>
                </a:lnTo>
                <a:lnTo>
                  <a:pt x="24" y="170"/>
                </a:lnTo>
                <a:lnTo>
                  <a:pt x="25" y="174"/>
                </a:lnTo>
                <a:lnTo>
                  <a:pt x="25" y="174"/>
                </a:lnTo>
                <a:close/>
                <a:moveTo>
                  <a:pt x="223" y="8"/>
                </a:moveTo>
                <a:lnTo>
                  <a:pt x="223" y="8"/>
                </a:lnTo>
                <a:lnTo>
                  <a:pt x="223" y="8"/>
                </a:lnTo>
                <a:lnTo>
                  <a:pt x="223" y="8"/>
                </a:lnTo>
                <a:lnTo>
                  <a:pt x="216" y="6"/>
                </a:lnTo>
                <a:lnTo>
                  <a:pt x="216" y="6"/>
                </a:lnTo>
                <a:lnTo>
                  <a:pt x="208" y="6"/>
                </a:lnTo>
                <a:lnTo>
                  <a:pt x="208" y="6"/>
                </a:lnTo>
                <a:lnTo>
                  <a:pt x="204" y="8"/>
                </a:lnTo>
                <a:lnTo>
                  <a:pt x="204" y="8"/>
                </a:lnTo>
                <a:lnTo>
                  <a:pt x="205" y="8"/>
                </a:lnTo>
                <a:lnTo>
                  <a:pt x="205" y="8"/>
                </a:lnTo>
                <a:lnTo>
                  <a:pt x="208" y="6"/>
                </a:lnTo>
                <a:lnTo>
                  <a:pt x="208" y="6"/>
                </a:lnTo>
                <a:lnTo>
                  <a:pt x="212" y="6"/>
                </a:lnTo>
                <a:lnTo>
                  <a:pt x="212" y="6"/>
                </a:lnTo>
                <a:lnTo>
                  <a:pt x="223" y="8"/>
                </a:lnTo>
                <a:lnTo>
                  <a:pt x="223" y="8"/>
                </a:lnTo>
                <a:close/>
                <a:moveTo>
                  <a:pt x="63" y="325"/>
                </a:moveTo>
                <a:lnTo>
                  <a:pt x="63" y="325"/>
                </a:lnTo>
                <a:lnTo>
                  <a:pt x="55" y="317"/>
                </a:lnTo>
                <a:lnTo>
                  <a:pt x="55" y="317"/>
                </a:lnTo>
                <a:lnTo>
                  <a:pt x="55" y="317"/>
                </a:lnTo>
                <a:lnTo>
                  <a:pt x="55" y="317"/>
                </a:lnTo>
                <a:lnTo>
                  <a:pt x="59" y="320"/>
                </a:lnTo>
                <a:lnTo>
                  <a:pt x="59" y="320"/>
                </a:lnTo>
                <a:lnTo>
                  <a:pt x="60" y="323"/>
                </a:lnTo>
                <a:lnTo>
                  <a:pt x="63" y="325"/>
                </a:lnTo>
                <a:lnTo>
                  <a:pt x="63" y="325"/>
                </a:lnTo>
                <a:close/>
                <a:moveTo>
                  <a:pt x="306" y="41"/>
                </a:moveTo>
                <a:lnTo>
                  <a:pt x="306" y="41"/>
                </a:lnTo>
                <a:lnTo>
                  <a:pt x="305" y="38"/>
                </a:lnTo>
                <a:lnTo>
                  <a:pt x="305" y="38"/>
                </a:lnTo>
                <a:lnTo>
                  <a:pt x="298" y="35"/>
                </a:lnTo>
                <a:lnTo>
                  <a:pt x="298" y="35"/>
                </a:lnTo>
                <a:lnTo>
                  <a:pt x="298" y="35"/>
                </a:lnTo>
                <a:lnTo>
                  <a:pt x="298" y="35"/>
                </a:lnTo>
                <a:lnTo>
                  <a:pt x="306" y="41"/>
                </a:lnTo>
                <a:lnTo>
                  <a:pt x="306" y="41"/>
                </a:lnTo>
                <a:close/>
                <a:moveTo>
                  <a:pt x="376" y="112"/>
                </a:moveTo>
                <a:lnTo>
                  <a:pt x="376" y="112"/>
                </a:lnTo>
                <a:lnTo>
                  <a:pt x="374" y="107"/>
                </a:lnTo>
                <a:lnTo>
                  <a:pt x="371" y="106"/>
                </a:lnTo>
                <a:lnTo>
                  <a:pt x="371" y="106"/>
                </a:lnTo>
                <a:lnTo>
                  <a:pt x="374" y="112"/>
                </a:lnTo>
                <a:lnTo>
                  <a:pt x="374" y="112"/>
                </a:lnTo>
                <a:lnTo>
                  <a:pt x="376" y="112"/>
                </a:lnTo>
                <a:lnTo>
                  <a:pt x="376" y="112"/>
                </a:lnTo>
                <a:close/>
                <a:moveTo>
                  <a:pt x="130" y="87"/>
                </a:moveTo>
                <a:lnTo>
                  <a:pt x="130" y="87"/>
                </a:lnTo>
                <a:lnTo>
                  <a:pt x="130" y="87"/>
                </a:lnTo>
                <a:lnTo>
                  <a:pt x="130" y="87"/>
                </a:lnTo>
                <a:lnTo>
                  <a:pt x="131" y="85"/>
                </a:lnTo>
                <a:lnTo>
                  <a:pt x="131" y="85"/>
                </a:lnTo>
                <a:lnTo>
                  <a:pt x="131" y="82"/>
                </a:lnTo>
                <a:lnTo>
                  <a:pt x="131" y="82"/>
                </a:lnTo>
                <a:lnTo>
                  <a:pt x="131" y="80"/>
                </a:lnTo>
                <a:lnTo>
                  <a:pt x="130" y="80"/>
                </a:lnTo>
                <a:lnTo>
                  <a:pt x="130" y="80"/>
                </a:lnTo>
                <a:lnTo>
                  <a:pt x="128" y="82"/>
                </a:lnTo>
                <a:lnTo>
                  <a:pt x="128" y="82"/>
                </a:lnTo>
                <a:lnTo>
                  <a:pt x="130" y="87"/>
                </a:lnTo>
                <a:lnTo>
                  <a:pt x="130" y="87"/>
                </a:lnTo>
                <a:close/>
                <a:moveTo>
                  <a:pt x="286" y="43"/>
                </a:moveTo>
                <a:lnTo>
                  <a:pt x="286" y="43"/>
                </a:lnTo>
                <a:lnTo>
                  <a:pt x="286" y="44"/>
                </a:lnTo>
                <a:lnTo>
                  <a:pt x="286" y="44"/>
                </a:lnTo>
                <a:lnTo>
                  <a:pt x="290" y="49"/>
                </a:lnTo>
                <a:lnTo>
                  <a:pt x="290" y="49"/>
                </a:lnTo>
                <a:lnTo>
                  <a:pt x="292" y="47"/>
                </a:lnTo>
                <a:lnTo>
                  <a:pt x="292" y="47"/>
                </a:lnTo>
                <a:lnTo>
                  <a:pt x="289" y="46"/>
                </a:lnTo>
                <a:lnTo>
                  <a:pt x="286" y="43"/>
                </a:lnTo>
                <a:lnTo>
                  <a:pt x="286" y="43"/>
                </a:lnTo>
                <a:close/>
                <a:moveTo>
                  <a:pt x="380" y="304"/>
                </a:moveTo>
                <a:lnTo>
                  <a:pt x="380" y="304"/>
                </a:lnTo>
                <a:lnTo>
                  <a:pt x="385" y="297"/>
                </a:lnTo>
                <a:lnTo>
                  <a:pt x="388" y="290"/>
                </a:lnTo>
                <a:lnTo>
                  <a:pt x="388" y="290"/>
                </a:lnTo>
                <a:lnTo>
                  <a:pt x="384" y="298"/>
                </a:lnTo>
                <a:lnTo>
                  <a:pt x="380" y="304"/>
                </a:lnTo>
                <a:lnTo>
                  <a:pt x="380" y="304"/>
                </a:lnTo>
                <a:close/>
                <a:moveTo>
                  <a:pt x="46" y="98"/>
                </a:moveTo>
                <a:lnTo>
                  <a:pt x="46" y="98"/>
                </a:lnTo>
                <a:lnTo>
                  <a:pt x="41" y="107"/>
                </a:lnTo>
                <a:lnTo>
                  <a:pt x="41" y="107"/>
                </a:lnTo>
                <a:lnTo>
                  <a:pt x="44" y="104"/>
                </a:lnTo>
                <a:lnTo>
                  <a:pt x="44" y="104"/>
                </a:lnTo>
                <a:lnTo>
                  <a:pt x="44" y="103"/>
                </a:lnTo>
                <a:lnTo>
                  <a:pt x="44" y="103"/>
                </a:lnTo>
                <a:lnTo>
                  <a:pt x="46" y="98"/>
                </a:lnTo>
                <a:lnTo>
                  <a:pt x="46" y="98"/>
                </a:lnTo>
                <a:close/>
                <a:moveTo>
                  <a:pt x="297" y="353"/>
                </a:moveTo>
                <a:lnTo>
                  <a:pt x="297" y="353"/>
                </a:lnTo>
                <a:lnTo>
                  <a:pt x="298" y="352"/>
                </a:lnTo>
                <a:lnTo>
                  <a:pt x="298" y="352"/>
                </a:lnTo>
                <a:lnTo>
                  <a:pt x="305" y="347"/>
                </a:lnTo>
                <a:lnTo>
                  <a:pt x="305" y="347"/>
                </a:lnTo>
                <a:lnTo>
                  <a:pt x="306" y="345"/>
                </a:lnTo>
                <a:lnTo>
                  <a:pt x="306" y="344"/>
                </a:lnTo>
                <a:lnTo>
                  <a:pt x="306" y="344"/>
                </a:lnTo>
                <a:lnTo>
                  <a:pt x="303" y="347"/>
                </a:lnTo>
                <a:lnTo>
                  <a:pt x="303" y="347"/>
                </a:lnTo>
                <a:lnTo>
                  <a:pt x="300" y="350"/>
                </a:lnTo>
                <a:lnTo>
                  <a:pt x="300" y="350"/>
                </a:lnTo>
                <a:lnTo>
                  <a:pt x="297" y="353"/>
                </a:lnTo>
                <a:lnTo>
                  <a:pt x="297" y="353"/>
                </a:lnTo>
                <a:close/>
                <a:moveTo>
                  <a:pt x="292" y="331"/>
                </a:moveTo>
                <a:lnTo>
                  <a:pt x="292" y="331"/>
                </a:lnTo>
                <a:lnTo>
                  <a:pt x="290" y="331"/>
                </a:lnTo>
                <a:lnTo>
                  <a:pt x="290" y="333"/>
                </a:lnTo>
                <a:lnTo>
                  <a:pt x="290" y="333"/>
                </a:lnTo>
                <a:lnTo>
                  <a:pt x="287" y="336"/>
                </a:lnTo>
                <a:lnTo>
                  <a:pt x="287" y="336"/>
                </a:lnTo>
                <a:lnTo>
                  <a:pt x="287" y="336"/>
                </a:lnTo>
                <a:lnTo>
                  <a:pt x="287" y="336"/>
                </a:lnTo>
                <a:lnTo>
                  <a:pt x="290" y="334"/>
                </a:lnTo>
                <a:lnTo>
                  <a:pt x="292" y="331"/>
                </a:lnTo>
                <a:lnTo>
                  <a:pt x="292" y="331"/>
                </a:lnTo>
                <a:close/>
                <a:moveTo>
                  <a:pt x="14" y="134"/>
                </a:moveTo>
                <a:lnTo>
                  <a:pt x="14" y="134"/>
                </a:lnTo>
                <a:lnTo>
                  <a:pt x="10" y="147"/>
                </a:lnTo>
                <a:lnTo>
                  <a:pt x="10" y="147"/>
                </a:lnTo>
                <a:lnTo>
                  <a:pt x="11" y="145"/>
                </a:lnTo>
                <a:lnTo>
                  <a:pt x="11" y="145"/>
                </a:lnTo>
                <a:lnTo>
                  <a:pt x="13" y="139"/>
                </a:lnTo>
                <a:lnTo>
                  <a:pt x="13" y="139"/>
                </a:lnTo>
                <a:lnTo>
                  <a:pt x="14" y="134"/>
                </a:lnTo>
                <a:lnTo>
                  <a:pt x="14" y="134"/>
                </a:lnTo>
                <a:close/>
                <a:moveTo>
                  <a:pt x="270" y="41"/>
                </a:moveTo>
                <a:lnTo>
                  <a:pt x="270" y="41"/>
                </a:lnTo>
                <a:lnTo>
                  <a:pt x="270" y="41"/>
                </a:lnTo>
                <a:lnTo>
                  <a:pt x="270" y="41"/>
                </a:lnTo>
                <a:lnTo>
                  <a:pt x="273" y="49"/>
                </a:lnTo>
                <a:lnTo>
                  <a:pt x="273" y="49"/>
                </a:lnTo>
                <a:lnTo>
                  <a:pt x="273" y="46"/>
                </a:lnTo>
                <a:lnTo>
                  <a:pt x="273" y="46"/>
                </a:lnTo>
                <a:lnTo>
                  <a:pt x="273" y="44"/>
                </a:lnTo>
                <a:lnTo>
                  <a:pt x="273" y="44"/>
                </a:lnTo>
                <a:lnTo>
                  <a:pt x="270" y="41"/>
                </a:lnTo>
                <a:lnTo>
                  <a:pt x="270" y="41"/>
                </a:lnTo>
                <a:close/>
                <a:moveTo>
                  <a:pt x="199" y="360"/>
                </a:moveTo>
                <a:lnTo>
                  <a:pt x="199" y="360"/>
                </a:lnTo>
                <a:lnTo>
                  <a:pt x="197" y="361"/>
                </a:lnTo>
                <a:lnTo>
                  <a:pt x="197" y="361"/>
                </a:lnTo>
                <a:lnTo>
                  <a:pt x="199" y="366"/>
                </a:lnTo>
                <a:lnTo>
                  <a:pt x="199" y="366"/>
                </a:lnTo>
                <a:lnTo>
                  <a:pt x="201" y="363"/>
                </a:lnTo>
                <a:lnTo>
                  <a:pt x="199" y="360"/>
                </a:lnTo>
                <a:lnTo>
                  <a:pt x="199" y="36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0" y="166"/>
                </a:lnTo>
                <a:lnTo>
                  <a:pt x="390" y="166"/>
                </a:lnTo>
                <a:lnTo>
                  <a:pt x="393" y="174"/>
                </a:lnTo>
                <a:lnTo>
                  <a:pt x="393" y="17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169" y="360"/>
                </a:moveTo>
                <a:lnTo>
                  <a:pt x="169" y="360"/>
                </a:lnTo>
                <a:lnTo>
                  <a:pt x="166" y="357"/>
                </a:lnTo>
                <a:lnTo>
                  <a:pt x="166" y="357"/>
                </a:lnTo>
                <a:lnTo>
                  <a:pt x="164" y="358"/>
                </a:lnTo>
                <a:lnTo>
                  <a:pt x="164" y="358"/>
                </a:lnTo>
                <a:lnTo>
                  <a:pt x="167" y="361"/>
                </a:lnTo>
                <a:lnTo>
                  <a:pt x="167" y="361"/>
                </a:lnTo>
                <a:lnTo>
                  <a:pt x="169" y="360"/>
                </a:lnTo>
                <a:lnTo>
                  <a:pt x="169" y="360"/>
                </a:lnTo>
                <a:close/>
                <a:moveTo>
                  <a:pt x="322" y="44"/>
                </a:moveTo>
                <a:lnTo>
                  <a:pt x="322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4"/>
                </a:lnTo>
                <a:lnTo>
                  <a:pt x="325" y="47"/>
                </a:lnTo>
                <a:lnTo>
                  <a:pt x="325" y="47"/>
                </a:lnTo>
                <a:lnTo>
                  <a:pt x="332" y="54"/>
                </a:lnTo>
                <a:lnTo>
                  <a:pt x="332" y="54"/>
                </a:lnTo>
                <a:lnTo>
                  <a:pt x="332" y="54"/>
                </a:lnTo>
                <a:lnTo>
                  <a:pt x="332" y="54"/>
                </a:lnTo>
                <a:lnTo>
                  <a:pt x="333" y="54"/>
                </a:lnTo>
                <a:lnTo>
                  <a:pt x="333" y="54"/>
                </a:lnTo>
                <a:lnTo>
                  <a:pt x="322" y="44"/>
                </a:lnTo>
                <a:lnTo>
                  <a:pt x="322" y="44"/>
                </a:lnTo>
                <a:close/>
                <a:moveTo>
                  <a:pt x="44" y="245"/>
                </a:moveTo>
                <a:lnTo>
                  <a:pt x="44" y="245"/>
                </a:lnTo>
                <a:lnTo>
                  <a:pt x="44" y="245"/>
                </a:lnTo>
                <a:lnTo>
                  <a:pt x="44" y="245"/>
                </a:lnTo>
                <a:lnTo>
                  <a:pt x="43" y="248"/>
                </a:lnTo>
                <a:lnTo>
                  <a:pt x="43" y="248"/>
                </a:lnTo>
                <a:lnTo>
                  <a:pt x="43" y="248"/>
                </a:lnTo>
                <a:lnTo>
                  <a:pt x="43" y="248"/>
                </a:lnTo>
                <a:lnTo>
                  <a:pt x="44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45"/>
                </a:lnTo>
                <a:lnTo>
                  <a:pt x="44" y="245"/>
                </a:lnTo>
                <a:close/>
                <a:moveTo>
                  <a:pt x="298" y="298"/>
                </a:moveTo>
                <a:lnTo>
                  <a:pt x="298" y="298"/>
                </a:lnTo>
                <a:lnTo>
                  <a:pt x="297" y="295"/>
                </a:lnTo>
                <a:lnTo>
                  <a:pt x="297" y="295"/>
                </a:lnTo>
                <a:lnTo>
                  <a:pt x="295" y="297"/>
                </a:lnTo>
                <a:lnTo>
                  <a:pt x="295" y="297"/>
                </a:lnTo>
                <a:lnTo>
                  <a:pt x="297" y="301"/>
                </a:lnTo>
                <a:lnTo>
                  <a:pt x="297" y="301"/>
                </a:lnTo>
                <a:lnTo>
                  <a:pt x="297" y="301"/>
                </a:lnTo>
                <a:lnTo>
                  <a:pt x="297" y="301"/>
                </a:lnTo>
                <a:lnTo>
                  <a:pt x="298" y="298"/>
                </a:lnTo>
                <a:lnTo>
                  <a:pt x="298" y="298"/>
                </a:lnTo>
                <a:close/>
                <a:moveTo>
                  <a:pt x="347" y="331"/>
                </a:moveTo>
                <a:lnTo>
                  <a:pt x="347" y="331"/>
                </a:lnTo>
                <a:lnTo>
                  <a:pt x="344" y="334"/>
                </a:lnTo>
                <a:lnTo>
                  <a:pt x="341" y="339"/>
                </a:lnTo>
                <a:lnTo>
                  <a:pt x="341" y="339"/>
                </a:lnTo>
                <a:lnTo>
                  <a:pt x="346" y="334"/>
                </a:lnTo>
                <a:lnTo>
                  <a:pt x="346" y="334"/>
                </a:lnTo>
                <a:lnTo>
                  <a:pt x="347" y="331"/>
                </a:lnTo>
                <a:lnTo>
                  <a:pt x="347" y="331"/>
                </a:lnTo>
                <a:close/>
                <a:moveTo>
                  <a:pt x="268" y="35"/>
                </a:moveTo>
                <a:lnTo>
                  <a:pt x="268" y="35"/>
                </a:lnTo>
                <a:lnTo>
                  <a:pt x="273" y="39"/>
                </a:lnTo>
                <a:lnTo>
                  <a:pt x="273" y="39"/>
                </a:lnTo>
                <a:lnTo>
                  <a:pt x="273" y="36"/>
                </a:lnTo>
                <a:lnTo>
                  <a:pt x="273" y="36"/>
                </a:lnTo>
                <a:lnTo>
                  <a:pt x="273" y="36"/>
                </a:lnTo>
                <a:lnTo>
                  <a:pt x="273" y="36"/>
                </a:lnTo>
                <a:lnTo>
                  <a:pt x="268" y="35"/>
                </a:lnTo>
                <a:lnTo>
                  <a:pt x="268" y="35"/>
                </a:lnTo>
                <a:close/>
                <a:moveTo>
                  <a:pt x="316" y="338"/>
                </a:moveTo>
                <a:lnTo>
                  <a:pt x="316" y="338"/>
                </a:lnTo>
                <a:lnTo>
                  <a:pt x="316" y="338"/>
                </a:lnTo>
                <a:lnTo>
                  <a:pt x="316" y="338"/>
                </a:lnTo>
                <a:lnTo>
                  <a:pt x="311" y="339"/>
                </a:lnTo>
                <a:lnTo>
                  <a:pt x="311" y="339"/>
                </a:lnTo>
                <a:lnTo>
                  <a:pt x="311" y="341"/>
                </a:lnTo>
                <a:lnTo>
                  <a:pt x="311" y="344"/>
                </a:lnTo>
                <a:lnTo>
                  <a:pt x="311" y="344"/>
                </a:lnTo>
                <a:lnTo>
                  <a:pt x="316" y="338"/>
                </a:lnTo>
                <a:lnTo>
                  <a:pt x="316" y="338"/>
                </a:lnTo>
                <a:close/>
                <a:moveTo>
                  <a:pt x="357" y="131"/>
                </a:moveTo>
                <a:lnTo>
                  <a:pt x="357" y="131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4"/>
                </a:lnTo>
                <a:lnTo>
                  <a:pt x="357" y="131"/>
                </a:lnTo>
                <a:lnTo>
                  <a:pt x="357" y="131"/>
                </a:lnTo>
                <a:close/>
                <a:moveTo>
                  <a:pt x="147" y="377"/>
                </a:moveTo>
                <a:lnTo>
                  <a:pt x="147" y="377"/>
                </a:lnTo>
                <a:lnTo>
                  <a:pt x="147" y="377"/>
                </a:lnTo>
                <a:lnTo>
                  <a:pt x="147" y="377"/>
                </a:lnTo>
                <a:lnTo>
                  <a:pt x="153" y="380"/>
                </a:lnTo>
                <a:lnTo>
                  <a:pt x="153" y="380"/>
                </a:lnTo>
                <a:lnTo>
                  <a:pt x="152" y="379"/>
                </a:lnTo>
                <a:lnTo>
                  <a:pt x="152" y="379"/>
                </a:lnTo>
                <a:lnTo>
                  <a:pt x="152" y="377"/>
                </a:lnTo>
                <a:lnTo>
                  <a:pt x="152" y="377"/>
                </a:lnTo>
                <a:lnTo>
                  <a:pt x="147" y="377"/>
                </a:lnTo>
                <a:lnTo>
                  <a:pt x="147" y="377"/>
                </a:lnTo>
                <a:close/>
                <a:moveTo>
                  <a:pt x="264" y="36"/>
                </a:moveTo>
                <a:lnTo>
                  <a:pt x="264" y="36"/>
                </a:lnTo>
                <a:lnTo>
                  <a:pt x="264" y="35"/>
                </a:lnTo>
                <a:lnTo>
                  <a:pt x="264" y="33"/>
                </a:lnTo>
                <a:lnTo>
                  <a:pt x="259" y="33"/>
                </a:lnTo>
                <a:lnTo>
                  <a:pt x="259" y="33"/>
                </a:lnTo>
                <a:lnTo>
                  <a:pt x="259" y="35"/>
                </a:lnTo>
                <a:lnTo>
                  <a:pt x="259" y="35"/>
                </a:lnTo>
                <a:lnTo>
                  <a:pt x="261" y="35"/>
                </a:lnTo>
                <a:lnTo>
                  <a:pt x="261" y="35"/>
                </a:lnTo>
                <a:lnTo>
                  <a:pt x="262" y="35"/>
                </a:lnTo>
                <a:lnTo>
                  <a:pt x="264" y="36"/>
                </a:lnTo>
                <a:lnTo>
                  <a:pt x="264" y="36"/>
                </a:lnTo>
                <a:close/>
                <a:moveTo>
                  <a:pt x="70" y="80"/>
                </a:moveTo>
                <a:lnTo>
                  <a:pt x="70" y="80"/>
                </a:lnTo>
                <a:lnTo>
                  <a:pt x="68" y="85"/>
                </a:lnTo>
                <a:lnTo>
                  <a:pt x="68" y="85"/>
                </a:lnTo>
                <a:lnTo>
                  <a:pt x="71" y="84"/>
                </a:lnTo>
                <a:lnTo>
                  <a:pt x="71" y="84"/>
                </a:lnTo>
                <a:lnTo>
                  <a:pt x="70" y="80"/>
                </a:lnTo>
                <a:lnTo>
                  <a:pt x="70" y="80"/>
                </a:lnTo>
                <a:close/>
                <a:moveTo>
                  <a:pt x="95" y="360"/>
                </a:moveTo>
                <a:lnTo>
                  <a:pt x="95" y="360"/>
                </a:lnTo>
                <a:lnTo>
                  <a:pt x="103" y="364"/>
                </a:lnTo>
                <a:lnTo>
                  <a:pt x="103" y="364"/>
                </a:lnTo>
                <a:lnTo>
                  <a:pt x="95" y="358"/>
                </a:lnTo>
                <a:lnTo>
                  <a:pt x="95" y="358"/>
                </a:lnTo>
                <a:lnTo>
                  <a:pt x="95" y="360"/>
                </a:lnTo>
                <a:lnTo>
                  <a:pt x="95" y="360"/>
                </a:lnTo>
                <a:close/>
                <a:moveTo>
                  <a:pt x="57" y="246"/>
                </a:moveTo>
                <a:lnTo>
                  <a:pt x="57" y="246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7" y="248"/>
                </a:lnTo>
                <a:lnTo>
                  <a:pt x="57" y="248"/>
                </a:lnTo>
                <a:lnTo>
                  <a:pt x="57" y="246"/>
                </a:lnTo>
                <a:lnTo>
                  <a:pt x="57" y="246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2" y="276"/>
                </a:lnTo>
                <a:lnTo>
                  <a:pt x="52" y="279"/>
                </a:lnTo>
                <a:lnTo>
                  <a:pt x="52" y="279"/>
                </a:lnTo>
                <a:lnTo>
                  <a:pt x="55" y="276"/>
                </a:lnTo>
                <a:lnTo>
                  <a:pt x="55" y="276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85" y="21"/>
                </a:moveTo>
                <a:lnTo>
                  <a:pt x="185" y="21"/>
                </a:lnTo>
                <a:lnTo>
                  <a:pt x="182" y="21"/>
                </a:lnTo>
                <a:lnTo>
                  <a:pt x="182" y="22"/>
                </a:lnTo>
                <a:lnTo>
                  <a:pt x="182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1"/>
                </a:lnTo>
                <a:lnTo>
                  <a:pt x="185" y="21"/>
                </a:lnTo>
                <a:close/>
                <a:moveTo>
                  <a:pt x="169" y="364"/>
                </a:moveTo>
                <a:lnTo>
                  <a:pt x="169" y="364"/>
                </a:lnTo>
                <a:lnTo>
                  <a:pt x="171" y="366"/>
                </a:lnTo>
                <a:lnTo>
                  <a:pt x="174" y="366"/>
                </a:lnTo>
                <a:lnTo>
                  <a:pt x="174" y="366"/>
                </a:lnTo>
                <a:lnTo>
                  <a:pt x="171" y="363"/>
                </a:lnTo>
                <a:lnTo>
                  <a:pt x="171" y="363"/>
                </a:lnTo>
                <a:lnTo>
                  <a:pt x="169" y="364"/>
                </a:lnTo>
                <a:lnTo>
                  <a:pt x="169" y="364"/>
                </a:lnTo>
                <a:close/>
                <a:moveTo>
                  <a:pt x="87" y="57"/>
                </a:moveTo>
                <a:lnTo>
                  <a:pt x="87" y="57"/>
                </a:lnTo>
                <a:lnTo>
                  <a:pt x="85" y="60"/>
                </a:lnTo>
                <a:lnTo>
                  <a:pt x="82" y="60"/>
                </a:lnTo>
                <a:lnTo>
                  <a:pt x="82" y="60"/>
                </a:lnTo>
                <a:lnTo>
                  <a:pt x="82" y="63"/>
                </a:lnTo>
                <a:lnTo>
                  <a:pt x="82" y="63"/>
                </a:lnTo>
                <a:lnTo>
                  <a:pt x="87" y="58"/>
                </a:lnTo>
                <a:lnTo>
                  <a:pt x="87" y="58"/>
                </a:lnTo>
                <a:lnTo>
                  <a:pt x="87" y="57"/>
                </a:lnTo>
                <a:lnTo>
                  <a:pt x="87" y="57"/>
                </a:lnTo>
                <a:close/>
                <a:moveTo>
                  <a:pt x="156" y="17"/>
                </a:moveTo>
                <a:lnTo>
                  <a:pt x="156" y="17"/>
                </a:lnTo>
                <a:lnTo>
                  <a:pt x="147" y="21"/>
                </a:lnTo>
                <a:lnTo>
                  <a:pt x="147" y="21"/>
                </a:lnTo>
                <a:lnTo>
                  <a:pt x="152" y="19"/>
                </a:lnTo>
                <a:lnTo>
                  <a:pt x="156" y="17"/>
                </a:lnTo>
                <a:lnTo>
                  <a:pt x="156" y="17"/>
                </a:lnTo>
                <a:close/>
                <a:moveTo>
                  <a:pt x="33" y="309"/>
                </a:moveTo>
                <a:lnTo>
                  <a:pt x="33" y="309"/>
                </a:lnTo>
                <a:lnTo>
                  <a:pt x="25" y="295"/>
                </a:lnTo>
                <a:lnTo>
                  <a:pt x="25" y="295"/>
                </a:lnTo>
                <a:lnTo>
                  <a:pt x="29" y="303"/>
                </a:lnTo>
                <a:lnTo>
                  <a:pt x="33" y="309"/>
                </a:lnTo>
                <a:lnTo>
                  <a:pt x="33" y="309"/>
                </a:lnTo>
                <a:close/>
                <a:moveTo>
                  <a:pt x="57" y="197"/>
                </a:moveTo>
                <a:lnTo>
                  <a:pt x="57" y="197"/>
                </a:lnTo>
                <a:lnTo>
                  <a:pt x="57" y="197"/>
                </a:lnTo>
                <a:lnTo>
                  <a:pt x="57" y="197"/>
                </a:lnTo>
                <a:lnTo>
                  <a:pt x="54" y="202"/>
                </a:lnTo>
                <a:lnTo>
                  <a:pt x="54" y="202"/>
                </a:lnTo>
                <a:lnTo>
                  <a:pt x="54" y="204"/>
                </a:lnTo>
                <a:lnTo>
                  <a:pt x="54" y="205"/>
                </a:lnTo>
                <a:lnTo>
                  <a:pt x="54" y="205"/>
                </a:lnTo>
                <a:lnTo>
                  <a:pt x="57" y="197"/>
                </a:lnTo>
                <a:lnTo>
                  <a:pt x="57" y="197"/>
                </a:lnTo>
                <a:close/>
                <a:moveTo>
                  <a:pt x="65" y="218"/>
                </a:moveTo>
                <a:lnTo>
                  <a:pt x="65" y="218"/>
                </a:lnTo>
                <a:lnTo>
                  <a:pt x="66" y="215"/>
                </a:lnTo>
                <a:lnTo>
                  <a:pt x="66" y="211"/>
                </a:lnTo>
                <a:lnTo>
                  <a:pt x="66" y="211"/>
                </a:lnTo>
                <a:lnTo>
                  <a:pt x="65" y="216"/>
                </a:lnTo>
                <a:lnTo>
                  <a:pt x="65" y="216"/>
                </a:lnTo>
                <a:lnTo>
                  <a:pt x="65" y="218"/>
                </a:lnTo>
                <a:lnTo>
                  <a:pt x="65" y="218"/>
                </a:lnTo>
                <a:close/>
                <a:moveTo>
                  <a:pt x="322" y="62"/>
                </a:moveTo>
                <a:lnTo>
                  <a:pt x="322" y="62"/>
                </a:lnTo>
                <a:lnTo>
                  <a:pt x="320" y="58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22" y="62"/>
                </a:lnTo>
                <a:lnTo>
                  <a:pt x="322" y="62"/>
                </a:lnTo>
                <a:close/>
                <a:moveTo>
                  <a:pt x="37" y="240"/>
                </a:moveTo>
                <a:lnTo>
                  <a:pt x="37" y="240"/>
                </a:lnTo>
                <a:lnTo>
                  <a:pt x="37" y="245"/>
                </a:lnTo>
                <a:lnTo>
                  <a:pt x="38" y="248"/>
                </a:lnTo>
                <a:lnTo>
                  <a:pt x="38" y="248"/>
                </a:lnTo>
                <a:lnTo>
                  <a:pt x="38" y="246"/>
                </a:lnTo>
                <a:lnTo>
                  <a:pt x="38" y="246"/>
                </a:lnTo>
                <a:lnTo>
                  <a:pt x="37" y="240"/>
                </a:lnTo>
                <a:lnTo>
                  <a:pt x="37" y="240"/>
                </a:lnTo>
                <a:close/>
                <a:moveTo>
                  <a:pt x="29" y="241"/>
                </a:moveTo>
                <a:lnTo>
                  <a:pt x="29" y="241"/>
                </a:lnTo>
                <a:lnTo>
                  <a:pt x="30" y="249"/>
                </a:lnTo>
                <a:lnTo>
                  <a:pt x="30" y="249"/>
                </a:lnTo>
                <a:lnTo>
                  <a:pt x="30" y="245"/>
                </a:lnTo>
                <a:lnTo>
                  <a:pt x="29" y="241"/>
                </a:lnTo>
                <a:lnTo>
                  <a:pt x="29" y="241"/>
                </a:lnTo>
                <a:close/>
                <a:moveTo>
                  <a:pt x="57" y="279"/>
                </a:moveTo>
                <a:lnTo>
                  <a:pt x="57" y="279"/>
                </a:lnTo>
                <a:lnTo>
                  <a:pt x="54" y="282"/>
                </a:lnTo>
                <a:lnTo>
                  <a:pt x="54" y="282"/>
                </a:lnTo>
                <a:lnTo>
                  <a:pt x="55" y="284"/>
                </a:lnTo>
                <a:lnTo>
                  <a:pt x="55" y="284"/>
                </a:lnTo>
                <a:lnTo>
                  <a:pt x="57" y="279"/>
                </a:lnTo>
                <a:lnTo>
                  <a:pt x="57" y="279"/>
                </a:lnTo>
                <a:lnTo>
                  <a:pt x="57" y="279"/>
                </a:lnTo>
                <a:lnTo>
                  <a:pt x="57" y="279"/>
                </a:lnTo>
                <a:close/>
                <a:moveTo>
                  <a:pt x="251" y="375"/>
                </a:moveTo>
                <a:lnTo>
                  <a:pt x="251" y="375"/>
                </a:lnTo>
                <a:lnTo>
                  <a:pt x="251" y="375"/>
                </a:lnTo>
                <a:lnTo>
                  <a:pt x="251" y="375"/>
                </a:lnTo>
                <a:lnTo>
                  <a:pt x="259" y="374"/>
                </a:lnTo>
                <a:lnTo>
                  <a:pt x="259" y="374"/>
                </a:lnTo>
                <a:lnTo>
                  <a:pt x="256" y="374"/>
                </a:lnTo>
                <a:lnTo>
                  <a:pt x="253" y="374"/>
                </a:lnTo>
                <a:lnTo>
                  <a:pt x="253" y="374"/>
                </a:lnTo>
                <a:lnTo>
                  <a:pt x="251" y="375"/>
                </a:lnTo>
                <a:lnTo>
                  <a:pt x="251" y="375"/>
                </a:lnTo>
                <a:close/>
                <a:moveTo>
                  <a:pt x="120" y="63"/>
                </a:moveTo>
                <a:lnTo>
                  <a:pt x="120" y="63"/>
                </a:lnTo>
                <a:lnTo>
                  <a:pt x="120" y="63"/>
                </a:lnTo>
                <a:lnTo>
                  <a:pt x="120" y="63"/>
                </a:lnTo>
                <a:lnTo>
                  <a:pt x="119" y="68"/>
                </a:lnTo>
                <a:lnTo>
                  <a:pt x="119" y="68"/>
                </a:lnTo>
                <a:lnTo>
                  <a:pt x="120" y="66"/>
                </a:lnTo>
                <a:lnTo>
                  <a:pt x="120" y="66"/>
                </a:lnTo>
                <a:lnTo>
                  <a:pt x="122" y="66"/>
                </a:lnTo>
                <a:lnTo>
                  <a:pt x="122" y="66"/>
                </a:lnTo>
                <a:lnTo>
                  <a:pt x="120" y="63"/>
                </a:lnTo>
                <a:lnTo>
                  <a:pt x="120" y="63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04" y="68"/>
                </a:lnTo>
                <a:lnTo>
                  <a:pt x="104" y="68"/>
                </a:lnTo>
                <a:lnTo>
                  <a:pt x="106" y="68"/>
                </a:lnTo>
                <a:lnTo>
                  <a:pt x="109" y="68"/>
                </a:lnTo>
                <a:lnTo>
                  <a:pt x="109" y="68"/>
                </a:lnTo>
                <a:lnTo>
                  <a:pt x="106" y="66"/>
                </a:lnTo>
                <a:lnTo>
                  <a:pt x="106" y="66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279" y="377"/>
                </a:moveTo>
                <a:lnTo>
                  <a:pt x="279" y="377"/>
                </a:lnTo>
                <a:lnTo>
                  <a:pt x="281" y="374"/>
                </a:lnTo>
                <a:lnTo>
                  <a:pt x="283" y="372"/>
                </a:lnTo>
                <a:lnTo>
                  <a:pt x="283" y="372"/>
                </a:lnTo>
                <a:lnTo>
                  <a:pt x="281" y="372"/>
                </a:lnTo>
                <a:lnTo>
                  <a:pt x="281" y="374"/>
                </a:lnTo>
                <a:lnTo>
                  <a:pt x="281" y="374"/>
                </a:lnTo>
                <a:lnTo>
                  <a:pt x="279" y="377"/>
                </a:lnTo>
                <a:lnTo>
                  <a:pt x="279" y="377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52" y="142"/>
                </a:lnTo>
                <a:lnTo>
                  <a:pt x="352" y="142"/>
                </a:lnTo>
                <a:lnTo>
                  <a:pt x="354" y="147"/>
                </a:lnTo>
                <a:lnTo>
                  <a:pt x="354" y="147"/>
                </a:lnTo>
                <a:lnTo>
                  <a:pt x="355" y="145"/>
                </a:lnTo>
                <a:lnTo>
                  <a:pt x="355" y="145"/>
                </a:lnTo>
                <a:lnTo>
                  <a:pt x="354" y="144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5" y="33"/>
                </a:lnTo>
                <a:lnTo>
                  <a:pt x="245" y="33"/>
                </a:lnTo>
                <a:lnTo>
                  <a:pt x="248" y="32"/>
                </a:lnTo>
                <a:lnTo>
                  <a:pt x="248" y="32"/>
                </a:lnTo>
                <a:lnTo>
                  <a:pt x="248" y="32"/>
                </a:lnTo>
                <a:lnTo>
                  <a:pt x="248" y="32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275" y="347"/>
                </a:moveTo>
                <a:lnTo>
                  <a:pt x="275" y="347"/>
                </a:lnTo>
                <a:lnTo>
                  <a:pt x="275" y="345"/>
                </a:lnTo>
                <a:lnTo>
                  <a:pt x="275" y="345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2" y="347"/>
                </a:lnTo>
                <a:lnTo>
                  <a:pt x="275" y="349"/>
                </a:lnTo>
                <a:lnTo>
                  <a:pt x="275" y="349"/>
                </a:lnTo>
                <a:lnTo>
                  <a:pt x="275" y="347"/>
                </a:lnTo>
                <a:lnTo>
                  <a:pt x="275" y="347"/>
                </a:lnTo>
                <a:close/>
                <a:moveTo>
                  <a:pt x="177" y="21"/>
                </a:moveTo>
                <a:lnTo>
                  <a:pt x="177" y="21"/>
                </a:lnTo>
                <a:lnTo>
                  <a:pt x="174" y="22"/>
                </a:lnTo>
                <a:lnTo>
                  <a:pt x="174" y="22"/>
                </a:lnTo>
                <a:lnTo>
                  <a:pt x="177" y="22"/>
                </a:lnTo>
                <a:lnTo>
                  <a:pt x="177" y="22"/>
                </a:lnTo>
                <a:lnTo>
                  <a:pt x="177" y="22"/>
                </a:lnTo>
                <a:lnTo>
                  <a:pt x="177" y="21"/>
                </a:lnTo>
                <a:lnTo>
                  <a:pt x="177" y="21"/>
                </a:lnTo>
                <a:close/>
                <a:moveTo>
                  <a:pt x="327" y="339"/>
                </a:moveTo>
                <a:lnTo>
                  <a:pt x="327" y="339"/>
                </a:lnTo>
                <a:lnTo>
                  <a:pt x="327" y="339"/>
                </a:lnTo>
                <a:lnTo>
                  <a:pt x="327" y="339"/>
                </a:lnTo>
                <a:lnTo>
                  <a:pt x="332" y="336"/>
                </a:lnTo>
                <a:lnTo>
                  <a:pt x="332" y="336"/>
                </a:lnTo>
                <a:lnTo>
                  <a:pt x="332" y="334"/>
                </a:lnTo>
                <a:lnTo>
                  <a:pt x="332" y="334"/>
                </a:lnTo>
                <a:lnTo>
                  <a:pt x="332" y="334"/>
                </a:lnTo>
                <a:lnTo>
                  <a:pt x="332" y="334"/>
                </a:lnTo>
                <a:lnTo>
                  <a:pt x="327" y="339"/>
                </a:lnTo>
                <a:lnTo>
                  <a:pt x="327" y="339"/>
                </a:lnTo>
                <a:close/>
                <a:moveTo>
                  <a:pt x="256" y="22"/>
                </a:moveTo>
                <a:lnTo>
                  <a:pt x="256" y="22"/>
                </a:lnTo>
                <a:lnTo>
                  <a:pt x="256" y="24"/>
                </a:lnTo>
                <a:lnTo>
                  <a:pt x="256" y="24"/>
                </a:lnTo>
                <a:lnTo>
                  <a:pt x="259" y="25"/>
                </a:lnTo>
                <a:lnTo>
                  <a:pt x="264" y="27"/>
                </a:lnTo>
                <a:lnTo>
                  <a:pt x="264" y="27"/>
                </a:lnTo>
                <a:lnTo>
                  <a:pt x="264" y="27"/>
                </a:lnTo>
                <a:lnTo>
                  <a:pt x="264" y="27"/>
                </a:lnTo>
                <a:lnTo>
                  <a:pt x="256" y="22"/>
                </a:lnTo>
                <a:lnTo>
                  <a:pt x="256" y="22"/>
                </a:lnTo>
                <a:close/>
                <a:moveTo>
                  <a:pt x="57" y="210"/>
                </a:moveTo>
                <a:lnTo>
                  <a:pt x="57" y="210"/>
                </a:lnTo>
                <a:lnTo>
                  <a:pt x="57" y="210"/>
                </a:lnTo>
                <a:lnTo>
                  <a:pt x="57" y="210"/>
                </a:lnTo>
                <a:lnTo>
                  <a:pt x="59" y="205"/>
                </a:lnTo>
                <a:lnTo>
                  <a:pt x="59" y="205"/>
                </a:lnTo>
                <a:lnTo>
                  <a:pt x="59" y="202"/>
                </a:lnTo>
                <a:lnTo>
                  <a:pt x="59" y="202"/>
                </a:lnTo>
                <a:lnTo>
                  <a:pt x="57" y="210"/>
                </a:lnTo>
                <a:lnTo>
                  <a:pt x="57" y="210"/>
                </a:lnTo>
                <a:close/>
                <a:moveTo>
                  <a:pt x="238" y="386"/>
                </a:moveTo>
                <a:lnTo>
                  <a:pt x="238" y="386"/>
                </a:lnTo>
                <a:lnTo>
                  <a:pt x="242" y="386"/>
                </a:lnTo>
                <a:lnTo>
                  <a:pt x="245" y="385"/>
                </a:lnTo>
                <a:lnTo>
                  <a:pt x="245" y="385"/>
                </a:lnTo>
                <a:lnTo>
                  <a:pt x="242" y="385"/>
                </a:lnTo>
                <a:lnTo>
                  <a:pt x="238" y="386"/>
                </a:lnTo>
                <a:lnTo>
                  <a:pt x="238" y="386"/>
                </a:lnTo>
                <a:close/>
                <a:moveTo>
                  <a:pt x="123" y="76"/>
                </a:moveTo>
                <a:lnTo>
                  <a:pt x="123" y="76"/>
                </a:lnTo>
                <a:lnTo>
                  <a:pt x="122" y="77"/>
                </a:lnTo>
                <a:lnTo>
                  <a:pt x="120" y="79"/>
                </a:lnTo>
                <a:lnTo>
                  <a:pt x="120" y="79"/>
                </a:lnTo>
                <a:lnTo>
                  <a:pt x="122" y="79"/>
                </a:lnTo>
                <a:lnTo>
                  <a:pt x="123" y="77"/>
                </a:lnTo>
                <a:lnTo>
                  <a:pt x="123" y="77"/>
                </a:lnTo>
                <a:lnTo>
                  <a:pt x="123" y="76"/>
                </a:lnTo>
                <a:lnTo>
                  <a:pt x="123" y="76"/>
                </a:lnTo>
                <a:close/>
                <a:moveTo>
                  <a:pt x="191" y="363"/>
                </a:moveTo>
                <a:lnTo>
                  <a:pt x="191" y="363"/>
                </a:lnTo>
                <a:lnTo>
                  <a:pt x="188" y="364"/>
                </a:lnTo>
                <a:lnTo>
                  <a:pt x="188" y="364"/>
                </a:lnTo>
                <a:lnTo>
                  <a:pt x="188" y="364"/>
                </a:lnTo>
                <a:lnTo>
                  <a:pt x="190" y="366"/>
                </a:lnTo>
                <a:lnTo>
                  <a:pt x="190" y="366"/>
                </a:lnTo>
                <a:lnTo>
                  <a:pt x="191" y="363"/>
                </a:lnTo>
                <a:lnTo>
                  <a:pt x="191" y="363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1" y="76"/>
                </a:lnTo>
                <a:lnTo>
                  <a:pt x="51" y="76"/>
                </a:lnTo>
                <a:lnTo>
                  <a:pt x="54" y="74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76" y="88"/>
                </a:moveTo>
                <a:lnTo>
                  <a:pt x="76" y="88"/>
                </a:lnTo>
                <a:lnTo>
                  <a:pt x="78" y="84"/>
                </a:lnTo>
                <a:lnTo>
                  <a:pt x="78" y="84"/>
                </a:lnTo>
                <a:lnTo>
                  <a:pt x="76" y="87"/>
                </a:lnTo>
                <a:lnTo>
                  <a:pt x="76" y="88"/>
                </a:lnTo>
                <a:lnTo>
                  <a:pt x="76" y="88"/>
                </a:lnTo>
                <a:close/>
                <a:moveTo>
                  <a:pt x="49" y="208"/>
                </a:move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10"/>
                </a:lnTo>
                <a:lnTo>
                  <a:pt x="49" y="210"/>
                </a:lnTo>
                <a:lnTo>
                  <a:pt x="49" y="211"/>
                </a:lnTo>
                <a:lnTo>
                  <a:pt x="51" y="213"/>
                </a:lnTo>
                <a:lnTo>
                  <a:pt x="51" y="213"/>
                </a:lnTo>
                <a:lnTo>
                  <a:pt x="49" y="208"/>
                </a:lnTo>
                <a:lnTo>
                  <a:pt x="49" y="208"/>
                </a:lnTo>
                <a:close/>
                <a:moveTo>
                  <a:pt x="48" y="259"/>
                </a:moveTo>
                <a:lnTo>
                  <a:pt x="48" y="259"/>
                </a:lnTo>
                <a:lnTo>
                  <a:pt x="48" y="260"/>
                </a:lnTo>
                <a:lnTo>
                  <a:pt x="49" y="263"/>
                </a:lnTo>
                <a:lnTo>
                  <a:pt x="49" y="263"/>
                </a:lnTo>
                <a:lnTo>
                  <a:pt x="49" y="262"/>
                </a:lnTo>
                <a:lnTo>
                  <a:pt x="49" y="262"/>
                </a:lnTo>
                <a:lnTo>
                  <a:pt x="48" y="259"/>
                </a:lnTo>
                <a:lnTo>
                  <a:pt x="48" y="259"/>
                </a:lnTo>
                <a:close/>
                <a:moveTo>
                  <a:pt x="377" y="151"/>
                </a:moveTo>
                <a:lnTo>
                  <a:pt x="377" y="151"/>
                </a:lnTo>
                <a:lnTo>
                  <a:pt x="377" y="151"/>
                </a:lnTo>
                <a:lnTo>
                  <a:pt x="377" y="151"/>
                </a:lnTo>
                <a:lnTo>
                  <a:pt x="377" y="156"/>
                </a:lnTo>
                <a:lnTo>
                  <a:pt x="380" y="159"/>
                </a:lnTo>
                <a:lnTo>
                  <a:pt x="380" y="159"/>
                </a:lnTo>
                <a:lnTo>
                  <a:pt x="377" y="151"/>
                </a:lnTo>
                <a:lnTo>
                  <a:pt x="377" y="151"/>
                </a:lnTo>
                <a:close/>
                <a:moveTo>
                  <a:pt x="32" y="230"/>
                </a:moveTo>
                <a:lnTo>
                  <a:pt x="32" y="230"/>
                </a:lnTo>
                <a:lnTo>
                  <a:pt x="32" y="227"/>
                </a:lnTo>
                <a:lnTo>
                  <a:pt x="30" y="224"/>
                </a:lnTo>
                <a:lnTo>
                  <a:pt x="30" y="224"/>
                </a:lnTo>
                <a:lnTo>
                  <a:pt x="32" y="230"/>
                </a:lnTo>
                <a:lnTo>
                  <a:pt x="32" y="230"/>
                </a:lnTo>
                <a:close/>
                <a:moveTo>
                  <a:pt x="79" y="341"/>
                </a:moveTo>
                <a:lnTo>
                  <a:pt x="79" y="341"/>
                </a:lnTo>
                <a:lnTo>
                  <a:pt x="78" y="342"/>
                </a:lnTo>
                <a:lnTo>
                  <a:pt x="78" y="342"/>
                </a:lnTo>
                <a:lnTo>
                  <a:pt x="85" y="347"/>
                </a:lnTo>
                <a:lnTo>
                  <a:pt x="85" y="347"/>
                </a:lnTo>
                <a:lnTo>
                  <a:pt x="84" y="345"/>
                </a:lnTo>
                <a:lnTo>
                  <a:pt x="84" y="345"/>
                </a:lnTo>
                <a:lnTo>
                  <a:pt x="79" y="341"/>
                </a:lnTo>
                <a:lnTo>
                  <a:pt x="79" y="341"/>
                </a:lnTo>
                <a:close/>
                <a:moveTo>
                  <a:pt x="161" y="27"/>
                </a:moveTo>
                <a:lnTo>
                  <a:pt x="161" y="27"/>
                </a:lnTo>
                <a:lnTo>
                  <a:pt x="158" y="28"/>
                </a:lnTo>
                <a:lnTo>
                  <a:pt x="155" y="30"/>
                </a:lnTo>
                <a:lnTo>
                  <a:pt x="155" y="30"/>
                </a:lnTo>
                <a:lnTo>
                  <a:pt x="156" y="30"/>
                </a:lnTo>
                <a:lnTo>
                  <a:pt x="156" y="30"/>
                </a:lnTo>
                <a:lnTo>
                  <a:pt x="161" y="27"/>
                </a:lnTo>
                <a:lnTo>
                  <a:pt x="161" y="27"/>
                </a:lnTo>
                <a:close/>
                <a:moveTo>
                  <a:pt x="210" y="375"/>
                </a:moveTo>
                <a:lnTo>
                  <a:pt x="210" y="375"/>
                </a:lnTo>
                <a:lnTo>
                  <a:pt x="215" y="375"/>
                </a:lnTo>
                <a:lnTo>
                  <a:pt x="215" y="375"/>
                </a:lnTo>
                <a:lnTo>
                  <a:pt x="212" y="374"/>
                </a:lnTo>
                <a:lnTo>
                  <a:pt x="212" y="374"/>
                </a:lnTo>
                <a:lnTo>
                  <a:pt x="210" y="374"/>
                </a:lnTo>
                <a:lnTo>
                  <a:pt x="210" y="375"/>
                </a:lnTo>
                <a:lnTo>
                  <a:pt x="210" y="375"/>
                </a:lnTo>
                <a:close/>
                <a:moveTo>
                  <a:pt x="93" y="51"/>
                </a:moveTo>
                <a:lnTo>
                  <a:pt x="93" y="51"/>
                </a:lnTo>
                <a:lnTo>
                  <a:pt x="90" y="55"/>
                </a:lnTo>
                <a:lnTo>
                  <a:pt x="90" y="55"/>
                </a:lnTo>
                <a:lnTo>
                  <a:pt x="92" y="54"/>
                </a:lnTo>
                <a:lnTo>
                  <a:pt x="93" y="51"/>
                </a:lnTo>
                <a:lnTo>
                  <a:pt x="93" y="51"/>
                </a:lnTo>
                <a:close/>
                <a:moveTo>
                  <a:pt x="183" y="345"/>
                </a:moveTo>
                <a:lnTo>
                  <a:pt x="183" y="345"/>
                </a:lnTo>
                <a:lnTo>
                  <a:pt x="180" y="342"/>
                </a:lnTo>
                <a:lnTo>
                  <a:pt x="180" y="342"/>
                </a:lnTo>
                <a:lnTo>
                  <a:pt x="180" y="345"/>
                </a:lnTo>
                <a:lnTo>
                  <a:pt x="180" y="345"/>
                </a:lnTo>
                <a:lnTo>
                  <a:pt x="183" y="345"/>
                </a:lnTo>
                <a:lnTo>
                  <a:pt x="183" y="345"/>
                </a:lnTo>
                <a:close/>
                <a:moveTo>
                  <a:pt x="347" y="77"/>
                </a:moveTo>
                <a:lnTo>
                  <a:pt x="347" y="77"/>
                </a:lnTo>
                <a:lnTo>
                  <a:pt x="344" y="73"/>
                </a:lnTo>
                <a:lnTo>
                  <a:pt x="344" y="73"/>
                </a:lnTo>
                <a:lnTo>
                  <a:pt x="343" y="73"/>
                </a:lnTo>
                <a:lnTo>
                  <a:pt x="343" y="73"/>
                </a:lnTo>
                <a:lnTo>
                  <a:pt x="347" y="77"/>
                </a:lnTo>
                <a:lnTo>
                  <a:pt x="347" y="77"/>
                </a:lnTo>
                <a:close/>
                <a:moveTo>
                  <a:pt x="361" y="150"/>
                </a:moveTo>
                <a:lnTo>
                  <a:pt x="361" y="150"/>
                </a:lnTo>
                <a:lnTo>
                  <a:pt x="361" y="155"/>
                </a:lnTo>
                <a:lnTo>
                  <a:pt x="361" y="158"/>
                </a:lnTo>
                <a:lnTo>
                  <a:pt x="361" y="158"/>
                </a:lnTo>
                <a:lnTo>
                  <a:pt x="361" y="150"/>
                </a:lnTo>
                <a:lnTo>
                  <a:pt x="361" y="150"/>
                </a:lnTo>
                <a:close/>
                <a:moveTo>
                  <a:pt x="267" y="345"/>
                </a:moveTo>
                <a:lnTo>
                  <a:pt x="267" y="345"/>
                </a:lnTo>
                <a:lnTo>
                  <a:pt x="270" y="344"/>
                </a:lnTo>
                <a:lnTo>
                  <a:pt x="270" y="344"/>
                </a:lnTo>
                <a:lnTo>
                  <a:pt x="268" y="342"/>
                </a:lnTo>
                <a:lnTo>
                  <a:pt x="268" y="342"/>
                </a:lnTo>
                <a:lnTo>
                  <a:pt x="267" y="345"/>
                </a:lnTo>
                <a:lnTo>
                  <a:pt x="267" y="345"/>
                </a:lnTo>
                <a:close/>
                <a:moveTo>
                  <a:pt x="294" y="36"/>
                </a:moveTo>
                <a:lnTo>
                  <a:pt x="294" y="36"/>
                </a:lnTo>
                <a:lnTo>
                  <a:pt x="295" y="38"/>
                </a:lnTo>
                <a:lnTo>
                  <a:pt x="295" y="38"/>
                </a:lnTo>
                <a:lnTo>
                  <a:pt x="295" y="38"/>
                </a:lnTo>
                <a:lnTo>
                  <a:pt x="298" y="38"/>
                </a:lnTo>
                <a:lnTo>
                  <a:pt x="298" y="38"/>
                </a:lnTo>
                <a:lnTo>
                  <a:pt x="298" y="38"/>
                </a:lnTo>
                <a:lnTo>
                  <a:pt x="298" y="38"/>
                </a:lnTo>
                <a:lnTo>
                  <a:pt x="294" y="36"/>
                </a:lnTo>
                <a:lnTo>
                  <a:pt x="294" y="36"/>
                </a:lnTo>
                <a:close/>
                <a:moveTo>
                  <a:pt x="290" y="35"/>
                </a:moveTo>
                <a:lnTo>
                  <a:pt x="290" y="35"/>
                </a:lnTo>
                <a:lnTo>
                  <a:pt x="289" y="33"/>
                </a:lnTo>
                <a:lnTo>
                  <a:pt x="287" y="32"/>
                </a:lnTo>
                <a:lnTo>
                  <a:pt x="287" y="32"/>
                </a:lnTo>
                <a:lnTo>
                  <a:pt x="286" y="32"/>
                </a:lnTo>
                <a:lnTo>
                  <a:pt x="286" y="32"/>
                </a:lnTo>
                <a:lnTo>
                  <a:pt x="290" y="35"/>
                </a:lnTo>
                <a:lnTo>
                  <a:pt x="290" y="35"/>
                </a:lnTo>
                <a:close/>
                <a:moveTo>
                  <a:pt x="289" y="292"/>
                </a:moveTo>
                <a:lnTo>
                  <a:pt x="289" y="292"/>
                </a:lnTo>
                <a:lnTo>
                  <a:pt x="287" y="293"/>
                </a:lnTo>
                <a:lnTo>
                  <a:pt x="287" y="293"/>
                </a:lnTo>
                <a:lnTo>
                  <a:pt x="289" y="295"/>
                </a:lnTo>
                <a:lnTo>
                  <a:pt x="289" y="295"/>
                </a:lnTo>
                <a:lnTo>
                  <a:pt x="289" y="295"/>
                </a:lnTo>
                <a:lnTo>
                  <a:pt x="289" y="295"/>
                </a:lnTo>
                <a:lnTo>
                  <a:pt x="289" y="295"/>
                </a:lnTo>
                <a:lnTo>
                  <a:pt x="289" y="295"/>
                </a:lnTo>
                <a:lnTo>
                  <a:pt x="289" y="292"/>
                </a:lnTo>
                <a:lnTo>
                  <a:pt x="289" y="292"/>
                </a:lnTo>
                <a:close/>
                <a:moveTo>
                  <a:pt x="294" y="51"/>
                </a:moveTo>
                <a:lnTo>
                  <a:pt x="294" y="51"/>
                </a:lnTo>
                <a:lnTo>
                  <a:pt x="294" y="52"/>
                </a:lnTo>
                <a:lnTo>
                  <a:pt x="294" y="52"/>
                </a:lnTo>
                <a:lnTo>
                  <a:pt x="294" y="54"/>
                </a:lnTo>
                <a:lnTo>
                  <a:pt x="294" y="54"/>
                </a:lnTo>
                <a:lnTo>
                  <a:pt x="297" y="57"/>
                </a:lnTo>
                <a:lnTo>
                  <a:pt x="297" y="57"/>
                </a:lnTo>
                <a:lnTo>
                  <a:pt x="297" y="57"/>
                </a:lnTo>
                <a:lnTo>
                  <a:pt x="297" y="57"/>
                </a:lnTo>
                <a:lnTo>
                  <a:pt x="294" y="51"/>
                </a:lnTo>
                <a:lnTo>
                  <a:pt x="294" y="51"/>
                </a:lnTo>
                <a:close/>
                <a:moveTo>
                  <a:pt x="333" y="289"/>
                </a:moveTo>
                <a:lnTo>
                  <a:pt x="333" y="289"/>
                </a:lnTo>
                <a:lnTo>
                  <a:pt x="332" y="287"/>
                </a:lnTo>
                <a:lnTo>
                  <a:pt x="332" y="287"/>
                </a:lnTo>
                <a:lnTo>
                  <a:pt x="332" y="287"/>
                </a:lnTo>
                <a:lnTo>
                  <a:pt x="332" y="287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3" y="289"/>
                </a:lnTo>
                <a:lnTo>
                  <a:pt x="333" y="289"/>
                </a:lnTo>
                <a:close/>
                <a:moveTo>
                  <a:pt x="267" y="43"/>
                </a:moveTo>
                <a:lnTo>
                  <a:pt x="267" y="43"/>
                </a:lnTo>
                <a:lnTo>
                  <a:pt x="265" y="39"/>
                </a:lnTo>
                <a:lnTo>
                  <a:pt x="265" y="39"/>
                </a:lnTo>
                <a:lnTo>
                  <a:pt x="264" y="43"/>
                </a:lnTo>
                <a:lnTo>
                  <a:pt x="264" y="43"/>
                </a:lnTo>
                <a:lnTo>
                  <a:pt x="267" y="43"/>
                </a:lnTo>
                <a:lnTo>
                  <a:pt x="267" y="43"/>
                </a:lnTo>
                <a:close/>
                <a:moveTo>
                  <a:pt x="163" y="352"/>
                </a:moveTo>
                <a:lnTo>
                  <a:pt x="163" y="352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4" y="353"/>
                </a:lnTo>
                <a:lnTo>
                  <a:pt x="164" y="353"/>
                </a:lnTo>
                <a:lnTo>
                  <a:pt x="163" y="352"/>
                </a:lnTo>
                <a:lnTo>
                  <a:pt x="163" y="352"/>
                </a:lnTo>
                <a:close/>
                <a:moveTo>
                  <a:pt x="186" y="352"/>
                </a:moveTo>
                <a:lnTo>
                  <a:pt x="186" y="352"/>
                </a:lnTo>
                <a:lnTo>
                  <a:pt x="185" y="352"/>
                </a:lnTo>
                <a:lnTo>
                  <a:pt x="185" y="352"/>
                </a:lnTo>
                <a:lnTo>
                  <a:pt x="186" y="355"/>
                </a:lnTo>
                <a:lnTo>
                  <a:pt x="186" y="355"/>
                </a:lnTo>
                <a:lnTo>
                  <a:pt x="186" y="352"/>
                </a:lnTo>
                <a:lnTo>
                  <a:pt x="186" y="352"/>
                </a:lnTo>
                <a:close/>
                <a:moveTo>
                  <a:pt x="317" y="350"/>
                </a:moveTo>
                <a:lnTo>
                  <a:pt x="317" y="350"/>
                </a:lnTo>
                <a:lnTo>
                  <a:pt x="314" y="355"/>
                </a:lnTo>
                <a:lnTo>
                  <a:pt x="314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2"/>
                </a:lnTo>
                <a:lnTo>
                  <a:pt x="317" y="350"/>
                </a:lnTo>
                <a:lnTo>
                  <a:pt x="317" y="350"/>
                </a:lnTo>
                <a:close/>
                <a:moveTo>
                  <a:pt x="33" y="115"/>
                </a:move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5" y="110"/>
                </a:lnTo>
                <a:lnTo>
                  <a:pt x="35" y="110"/>
                </a:lnTo>
                <a:lnTo>
                  <a:pt x="33" y="115"/>
                </a:lnTo>
                <a:lnTo>
                  <a:pt x="33" y="115"/>
                </a:lnTo>
                <a:close/>
                <a:moveTo>
                  <a:pt x="108" y="62"/>
                </a:moveTo>
                <a:lnTo>
                  <a:pt x="108" y="62"/>
                </a:lnTo>
                <a:lnTo>
                  <a:pt x="108" y="62"/>
                </a:lnTo>
                <a:lnTo>
                  <a:pt x="108" y="62"/>
                </a:lnTo>
                <a:lnTo>
                  <a:pt x="109" y="60"/>
                </a:lnTo>
                <a:lnTo>
                  <a:pt x="109" y="57"/>
                </a:lnTo>
                <a:lnTo>
                  <a:pt x="109" y="57"/>
                </a:lnTo>
                <a:lnTo>
                  <a:pt x="108" y="62"/>
                </a:lnTo>
                <a:lnTo>
                  <a:pt x="108" y="62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17" y="358"/>
                </a:lnTo>
                <a:lnTo>
                  <a:pt x="317" y="357"/>
                </a:lnTo>
                <a:lnTo>
                  <a:pt x="317" y="357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41" y="186"/>
                </a:moveTo>
                <a:lnTo>
                  <a:pt x="41" y="186"/>
                </a:lnTo>
                <a:lnTo>
                  <a:pt x="43" y="186"/>
                </a:lnTo>
                <a:lnTo>
                  <a:pt x="43" y="186"/>
                </a:lnTo>
                <a:lnTo>
                  <a:pt x="44" y="183"/>
                </a:lnTo>
                <a:lnTo>
                  <a:pt x="44" y="183"/>
                </a:lnTo>
                <a:lnTo>
                  <a:pt x="43" y="180"/>
                </a:lnTo>
                <a:lnTo>
                  <a:pt x="43" y="180"/>
                </a:lnTo>
                <a:lnTo>
                  <a:pt x="41" y="186"/>
                </a:lnTo>
                <a:lnTo>
                  <a:pt x="41" y="186"/>
                </a:lnTo>
                <a:close/>
                <a:moveTo>
                  <a:pt x="314" y="328"/>
                </a:moveTo>
                <a:lnTo>
                  <a:pt x="314" y="328"/>
                </a:lnTo>
                <a:lnTo>
                  <a:pt x="313" y="327"/>
                </a:lnTo>
                <a:lnTo>
                  <a:pt x="313" y="327"/>
                </a:lnTo>
                <a:lnTo>
                  <a:pt x="313" y="328"/>
                </a:lnTo>
                <a:lnTo>
                  <a:pt x="313" y="328"/>
                </a:lnTo>
                <a:lnTo>
                  <a:pt x="314" y="330"/>
                </a:lnTo>
                <a:lnTo>
                  <a:pt x="314" y="330"/>
                </a:lnTo>
                <a:lnTo>
                  <a:pt x="314" y="328"/>
                </a:lnTo>
                <a:lnTo>
                  <a:pt x="314" y="328"/>
                </a:lnTo>
                <a:close/>
                <a:moveTo>
                  <a:pt x="100" y="84"/>
                </a:move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3" y="79"/>
                </a:lnTo>
                <a:lnTo>
                  <a:pt x="103" y="79"/>
                </a:lnTo>
                <a:lnTo>
                  <a:pt x="100" y="84"/>
                </a:lnTo>
                <a:lnTo>
                  <a:pt x="100" y="84"/>
                </a:lnTo>
                <a:close/>
                <a:moveTo>
                  <a:pt x="175" y="360"/>
                </a:moveTo>
                <a:lnTo>
                  <a:pt x="175" y="360"/>
                </a:lnTo>
                <a:lnTo>
                  <a:pt x="174" y="361"/>
                </a:lnTo>
                <a:lnTo>
                  <a:pt x="174" y="361"/>
                </a:lnTo>
                <a:lnTo>
                  <a:pt x="175" y="363"/>
                </a:lnTo>
                <a:lnTo>
                  <a:pt x="175" y="363"/>
                </a:lnTo>
                <a:lnTo>
                  <a:pt x="175" y="363"/>
                </a:lnTo>
                <a:lnTo>
                  <a:pt x="175" y="363"/>
                </a:lnTo>
                <a:lnTo>
                  <a:pt x="175" y="360"/>
                </a:lnTo>
                <a:lnTo>
                  <a:pt x="175" y="360"/>
                </a:lnTo>
                <a:close/>
                <a:moveTo>
                  <a:pt x="297" y="316"/>
                </a:moveTo>
                <a:lnTo>
                  <a:pt x="297" y="316"/>
                </a:lnTo>
                <a:lnTo>
                  <a:pt x="295" y="317"/>
                </a:lnTo>
                <a:lnTo>
                  <a:pt x="295" y="317"/>
                </a:lnTo>
                <a:lnTo>
                  <a:pt x="295" y="319"/>
                </a:lnTo>
                <a:lnTo>
                  <a:pt x="295" y="319"/>
                </a:lnTo>
                <a:lnTo>
                  <a:pt x="297" y="317"/>
                </a:lnTo>
                <a:lnTo>
                  <a:pt x="297" y="317"/>
                </a:lnTo>
                <a:lnTo>
                  <a:pt x="297" y="316"/>
                </a:lnTo>
                <a:lnTo>
                  <a:pt x="297" y="316"/>
                </a:lnTo>
                <a:close/>
                <a:moveTo>
                  <a:pt x="46" y="207"/>
                </a:moveTo>
                <a:lnTo>
                  <a:pt x="46" y="207"/>
                </a:lnTo>
                <a:lnTo>
                  <a:pt x="44" y="210"/>
                </a:lnTo>
                <a:lnTo>
                  <a:pt x="46" y="211"/>
                </a:lnTo>
                <a:lnTo>
                  <a:pt x="46" y="211"/>
                </a:lnTo>
                <a:lnTo>
                  <a:pt x="46" y="207"/>
                </a:lnTo>
                <a:lnTo>
                  <a:pt x="46" y="207"/>
                </a:lnTo>
                <a:close/>
                <a:moveTo>
                  <a:pt x="338" y="287"/>
                </a:moveTo>
                <a:lnTo>
                  <a:pt x="338" y="287"/>
                </a:lnTo>
                <a:lnTo>
                  <a:pt x="338" y="289"/>
                </a:lnTo>
                <a:lnTo>
                  <a:pt x="338" y="290"/>
                </a:lnTo>
                <a:lnTo>
                  <a:pt x="338" y="290"/>
                </a:lnTo>
                <a:lnTo>
                  <a:pt x="338" y="289"/>
                </a:lnTo>
                <a:lnTo>
                  <a:pt x="338" y="287"/>
                </a:lnTo>
                <a:lnTo>
                  <a:pt x="338" y="287"/>
                </a:lnTo>
                <a:close/>
                <a:moveTo>
                  <a:pt x="256" y="17"/>
                </a:moveTo>
                <a:lnTo>
                  <a:pt x="256" y="17"/>
                </a:lnTo>
                <a:lnTo>
                  <a:pt x="256" y="17"/>
                </a:lnTo>
                <a:lnTo>
                  <a:pt x="256" y="17"/>
                </a:lnTo>
                <a:lnTo>
                  <a:pt x="249" y="16"/>
                </a:lnTo>
                <a:lnTo>
                  <a:pt x="249" y="16"/>
                </a:lnTo>
                <a:lnTo>
                  <a:pt x="254" y="19"/>
                </a:lnTo>
                <a:lnTo>
                  <a:pt x="254" y="19"/>
                </a:lnTo>
                <a:lnTo>
                  <a:pt x="256" y="17"/>
                </a:lnTo>
                <a:lnTo>
                  <a:pt x="256" y="17"/>
                </a:lnTo>
                <a:close/>
                <a:moveTo>
                  <a:pt x="167" y="17"/>
                </a:moveTo>
                <a:lnTo>
                  <a:pt x="167" y="17"/>
                </a:lnTo>
                <a:lnTo>
                  <a:pt x="169" y="19"/>
                </a:lnTo>
                <a:lnTo>
                  <a:pt x="169" y="19"/>
                </a:lnTo>
                <a:lnTo>
                  <a:pt x="171" y="17"/>
                </a:lnTo>
                <a:lnTo>
                  <a:pt x="171" y="16"/>
                </a:lnTo>
                <a:lnTo>
                  <a:pt x="171" y="16"/>
                </a:lnTo>
                <a:lnTo>
                  <a:pt x="167" y="17"/>
                </a:lnTo>
                <a:lnTo>
                  <a:pt x="167" y="17"/>
                </a:lnTo>
                <a:close/>
                <a:moveTo>
                  <a:pt x="35" y="262"/>
                </a:moveTo>
                <a:lnTo>
                  <a:pt x="35" y="262"/>
                </a:lnTo>
                <a:lnTo>
                  <a:pt x="33" y="267"/>
                </a:lnTo>
                <a:lnTo>
                  <a:pt x="33" y="267"/>
                </a:lnTo>
                <a:lnTo>
                  <a:pt x="33" y="267"/>
                </a:lnTo>
                <a:lnTo>
                  <a:pt x="33" y="267"/>
                </a:lnTo>
                <a:lnTo>
                  <a:pt x="35" y="265"/>
                </a:lnTo>
                <a:lnTo>
                  <a:pt x="35" y="263"/>
                </a:lnTo>
                <a:lnTo>
                  <a:pt x="35" y="262"/>
                </a:lnTo>
                <a:lnTo>
                  <a:pt x="35" y="262"/>
                </a:lnTo>
                <a:close/>
                <a:moveTo>
                  <a:pt x="308" y="290"/>
                </a:moveTo>
                <a:lnTo>
                  <a:pt x="308" y="290"/>
                </a:lnTo>
                <a:lnTo>
                  <a:pt x="308" y="292"/>
                </a:lnTo>
                <a:lnTo>
                  <a:pt x="308" y="292"/>
                </a:lnTo>
                <a:lnTo>
                  <a:pt x="306" y="293"/>
                </a:lnTo>
                <a:lnTo>
                  <a:pt x="306" y="293"/>
                </a:lnTo>
                <a:lnTo>
                  <a:pt x="309" y="292"/>
                </a:lnTo>
                <a:lnTo>
                  <a:pt x="309" y="292"/>
                </a:lnTo>
                <a:lnTo>
                  <a:pt x="308" y="290"/>
                </a:lnTo>
                <a:lnTo>
                  <a:pt x="308" y="290"/>
                </a:lnTo>
                <a:close/>
                <a:moveTo>
                  <a:pt x="41" y="256"/>
                </a:moveTo>
                <a:lnTo>
                  <a:pt x="41" y="256"/>
                </a:lnTo>
                <a:lnTo>
                  <a:pt x="40" y="252"/>
                </a:lnTo>
                <a:lnTo>
                  <a:pt x="40" y="252"/>
                </a:lnTo>
                <a:lnTo>
                  <a:pt x="40" y="254"/>
                </a:lnTo>
                <a:lnTo>
                  <a:pt x="40" y="254"/>
                </a:lnTo>
                <a:lnTo>
                  <a:pt x="40" y="254"/>
                </a:lnTo>
                <a:lnTo>
                  <a:pt x="40" y="256"/>
                </a:lnTo>
                <a:lnTo>
                  <a:pt x="41" y="256"/>
                </a:lnTo>
                <a:lnTo>
                  <a:pt x="41" y="256"/>
                </a:lnTo>
                <a:close/>
                <a:moveTo>
                  <a:pt x="79" y="334"/>
                </a:moveTo>
                <a:lnTo>
                  <a:pt x="79" y="334"/>
                </a:lnTo>
                <a:lnTo>
                  <a:pt x="82" y="338"/>
                </a:lnTo>
                <a:lnTo>
                  <a:pt x="82" y="338"/>
                </a:lnTo>
                <a:lnTo>
                  <a:pt x="82" y="336"/>
                </a:lnTo>
                <a:lnTo>
                  <a:pt x="82" y="336"/>
                </a:lnTo>
                <a:lnTo>
                  <a:pt x="79" y="334"/>
                </a:lnTo>
                <a:lnTo>
                  <a:pt x="79" y="334"/>
                </a:lnTo>
                <a:close/>
                <a:moveTo>
                  <a:pt x="147" y="360"/>
                </a:moveTo>
                <a:lnTo>
                  <a:pt x="147" y="360"/>
                </a:lnTo>
                <a:lnTo>
                  <a:pt x="147" y="363"/>
                </a:lnTo>
                <a:lnTo>
                  <a:pt x="147" y="363"/>
                </a:lnTo>
                <a:lnTo>
                  <a:pt x="149" y="361"/>
                </a:lnTo>
                <a:lnTo>
                  <a:pt x="149" y="361"/>
                </a:lnTo>
                <a:lnTo>
                  <a:pt x="147" y="360"/>
                </a:lnTo>
                <a:lnTo>
                  <a:pt x="147" y="360"/>
                </a:lnTo>
                <a:close/>
                <a:moveTo>
                  <a:pt x="286" y="316"/>
                </a:moveTo>
                <a:lnTo>
                  <a:pt x="286" y="316"/>
                </a:lnTo>
                <a:lnTo>
                  <a:pt x="287" y="314"/>
                </a:lnTo>
                <a:lnTo>
                  <a:pt x="287" y="312"/>
                </a:lnTo>
                <a:lnTo>
                  <a:pt x="287" y="312"/>
                </a:lnTo>
                <a:lnTo>
                  <a:pt x="286" y="314"/>
                </a:lnTo>
                <a:lnTo>
                  <a:pt x="286" y="314"/>
                </a:lnTo>
                <a:lnTo>
                  <a:pt x="286" y="316"/>
                </a:lnTo>
                <a:lnTo>
                  <a:pt x="286" y="316"/>
                </a:lnTo>
                <a:close/>
                <a:moveTo>
                  <a:pt x="213" y="393"/>
                </a:moveTo>
                <a:lnTo>
                  <a:pt x="213" y="393"/>
                </a:lnTo>
                <a:lnTo>
                  <a:pt x="208" y="393"/>
                </a:lnTo>
                <a:lnTo>
                  <a:pt x="208" y="393"/>
                </a:lnTo>
                <a:lnTo>
                  <a:pt x="208" y="393"/>
                </a:lnTo>
                <a:lnTo>
                  <a:pt x="208" y="393"/>
                </a:lnTo>
                <a:lnTo>
                  <a:pt x="213" y="393"/>
                </a:lnTo>
                <a:lnTo>
                  <a:pt x="213" y="393"/>
                </a:lnTo>
                <a:close/>
                <a:moveTo>
                  <a:pt x="166" y="32"/>
                </a:moveTo>
                <a:lnTo>
                  <a:pt x="166" y="32"/>
                </a:lnTo>
                <a:lnTo>
                  <a:pt x="160" y="33"/>
                </a:lnTo>
                <a:lnTo>
                  <a:pt x="160" y="33"/>
                </a:lnTo>
                <a:lnTo>
                  <a:pt x="163" y="33"/>
                </a:lnTo>
                <a:lnTo>
                  <a:pt x="166" y="32"/>
                </a:lnTo>
                <a:lnTo>
                  <a:pt x="166" y="32"/>
                </a:lnTo>
                <a:close/>
                <a:moveTo>
                  <a:pt x="316" y="306"/>
                </a:moveTo>
                <a:lnTo>
                  <a:pt x="316" y="306"/>
                </a:lnTo>
                <a:lnTo>
                  <a:pt x="317" y="304"/>
                </a:lnTo>
                <a:lnTo>
                  <a:pt x="317" y="304"/>
                </a:lnTo>
                <a:lnTo>
                  <a:pt x="316" y="303"/>
                </a:lnTo>
                <a:lnTo>
                  <a:pt x="316" y="303"/>
                </a:lnTo>
                <a:lnTo>
                  <a:pt x="314" y="304"/>
                </a:lnTo>
                <a:lnTo>
                  <a:pt x="316" y="306"/>
                </a:lnTo>
                <a:lnTo>
                  <a:pt x="316" y="306"/>
                </a:lnTo>
                <a:close/>
                <a:moveTo>
                  <a:pt x="237" y="30"/>
                </a:moveTo>
                <a:lnTo>
                  <a:pt x="237" y="30"/>
                </a:lnTo>
                <a:lnTo>
                  <a:pt x="237" y="33"/>
                </a:lnTo>
                <a:lnTo>
                  <a:pt x="237" y="33"/>
                </a:lnTo>
                <a:lnTo>
                  <a:pt x="240" y="30"/>
                </a:lnTo>
                <a:lnTo>
                  <a:pt x="240" y="30"/>
                </a:lnTo>
                <a:lnTo>
                  <a:pt x="237" y="30"/>
                </a:lnTo>
                <a:lnTo>
                  <a:pt x="237" y="30"/>
                </a:lnTo>
                <a:close/>
                <a:moveTo>
                  <a:pt x="51" y="300"/>
                </a:moveTo>
                <a:lnTo>
                  <a:pt x="51" y="300"/>
                </a:lnTo>
                <a:lnTo>
                  <a:pt x="51" y="301"/>
                </a:lnTo>
                <a:lnTo>
                  <a:pt x="51" y="303"/>
                </a:lnTo>
                <a:lnTo>
                  <a:pt x="51" y="303"/>
                </a:lnTo>
                <a:lnTo>
                  <a:pt x="52" y="301"/>
                </a:lnTo>
                <a:lnTo>
                  <a:pt x="52" y="301"/>
                </a:lnTo>
                <a:lnTo>
                  <a:pt x="51" y="300"/>
                </a:lnTo>
                <a:lnTo>
                  <a:pt x="51" y="300"/>
                </a:lnTo>
                <a:close/>
                <a:moveTo>
                  <a:pt x="292" y="352"/>
                </a:moveTo>
                <a:lnTo>
                  <a:pt x="292" y="352"/>
                </a:lnTo>
                <a:lnTo>
                  <a:pt x="290" y="353"/>
                </a:lnTo>
                <a:lnTo>
                  <a:pt x="287" y="355"/>
                </a:lnTo>
                <a:lnTo>
                  <a:pt x="287" y="355"/>
                </a:lnTo>
                <a:lnTo>
                  <a:pt x="292" y="352"/>
                </a:lnTo>
                <a:lnTo>
                  <a:pt x="292" y="352"/>
                </a:lnTo>
                <a:close/>
                <a:moveTo>
                  <a:pt x="164" y="363"/>
                </a:moveTo>
                <a:lnTo>
                  <a:pt x="164" y="363"/>
                </a:lnTo>
                <a:lnTo>
                  <a:pt x="163" y="361"/>
                </a:lnTo>
                <a:lnTo>
                  <a:pt x="163" y="361"/>
                </a:lnTo>
                <a:lnTo>
                  <a:pt x="161" y="364"/>
                </a:lnTo>
                <a:lnTo>
                  <a:pt x="161" y="364"/>
                </a:lnTo>
                <a:lnTo>
                  <a:pt x="163" y="364"/>
                </a:lnTo>
                <a:lnTo>
                  <a:pt x="164" y="363"/>
                </a:lnTo>
                <a:lnTo>
                  <a:pt x="164" y="363"/>
                </a:lnTo>
                <a:close/>
                <a:moveTo>
                  <a:pt x="373" y="159"/>
                </a:moveTo>
                <a:lnTo>
                  <a:pt x="373" y="159"/>
                </a:lnTo>
                <a:lnTo>
                  <a:pt x="374" y="158"/>
                </a:lnTo>
                <a:lnTo>
                  <a:pt x="373" y="156"/>
                </a:lnTo>
                <a:lnTo>
                  <a:pt x="373" y="156"/>
                </a:lnTo>
                <a:lnTo>
                  <a:pt x="373" y="159"/>
                </a:lnTo>
                <a:lnTo>
                  <a:pt x="373" y="159"/>
                </a:lnTo>
                <a:close/>
                <a:moveTo>
                  <a:pt x="371" y="77"/>
                </a:moveTo>
                <a:lnTo>
                  <a:pt x="371" y="77"/>
                </a:lnTo>
                <a:lnTo>
                  <a:pt x="371" y="76"/>
                </a:lnTo>
                <a:lnTo>
                  <a:pt x="368" y="74"/>
                </a:lnTo>
                <a:lnTo>
                  <a:pt x="368" y="74"/>
                </a:lnTo>
                <a:lnTo>
                  <a:pt x="371" y="77"/>
                </a:lnTo>
                <a:lnTo>
                  <a:pt x="371" y="77"/>
                </a:lnTo>
                <a:close/>
                <a:moveTo>
                  <a:pt x="218" y="382"/>
                </a:moveTo>
                <a:lnTo>
                  <a:pt x="218" y="382"/>
                </a:lnTo>
                <a:lnTo>
                  <a:pt x="218" y="382"/>
                </a:lnTo>
                <a:lnTo>
                  <a:pt x="218" y="382"/>
                </a:lnTo>
                <a:lnTo>
                  <a:pt x="221" y="383"/>
                </a:lnTo>
                <a:lnTo>
                  <a:pt x="221" y="383"/>
                </a:lnTo>
                <a:lnTo>
                  <a:pt x="221" y="382"/>
                </a:lnTo>
                <a:lnTo>
                  <a:pt x="221" y="382"/>
                </a:lnTo>
                <a:lnTo>
                  <a:pt x="218" y="382"/>
                </a:lnTo>
                <a:lnTo>
                  <a:pt x="218" y="382"/>
                </a:lnTo>
                <a:close/>
                <a:moveTo>
                  <a:pt x="251" y="43"/>
                </a:moveTo>
                <a:lnTo>
                  <a:pt x="251" y="43"/>
                </a:lnTo>
                <a:lnTo>
                  <a:pt x="253" y="44"/>
                </a:lnTo>
                <a:lnTo>
                  <a:pt x="253" y="44"/>
                </a:lnTo>
                <a:lnTo>
                  <a:pt x="254" y="43"/>
                </a:lnTo>
                <a:lnTo>
                  <a:pt x="254" y="43"/>
                </a:lnTo>
                <a:lnTo>
                  <a:pt x="253" y="43"/>
                </a:lnTo>
                <a:lnTo>
                  <a:pt x="251" y="43"/>
                </a:lnTo>
                <a:lnTo>
                  <a:pt x="251" y="43"/>
                </a:lnTo>
                <a:close/>
                <a:moveTo>
                  <a:pt x="160" y="22"/>
                </a:moveTo>
                <a:lnTo>
                  <a:pt x="160" y="22"/>
                </a:lnTo>
                <a:lnTo>
                  <a:pt x="158" y="22"/>
                </a:lnTo>
                <a:lnTo>
                  <a:pt x="156" y="24"/>
                </a:lnTo>
                <a:lnTo>
                  <a:pt x="156" y="24"/>
                </a:lnTo>
                <a:lnTo>
                  <a:pt x="160" y="22"/>
                </a:lnTo>
                <a:lnTo>
                  <a:pt x="160" y="22"/>
                </a:lnTo>
                <a:close/>
                <a:moveTo>
                  <a:pt x="262" y="361"/>
                </a:moveTo>
                <a:lnTo>
                  <a:pt x="262" y="361"/>
                </a:lnTo>
                <a:lnTo>
                  <a:pt x="264" y="361"/>
                </a:lnTo>
                <a:lnTo>
                  <a:pt x="264" y="360"/>
                </a:lnTo>
                <a:lnTo>
                  <a:pt x="264" y="360"/>
                </a:lnTo>
                <a:lnTo>
                  <a:pt x="262" y="360"/>
                </a:lnTo>
                <a:lnTo>
                  <a:pt x="262" y="361"/>
                </a:lnTo>
                <a:lnTo>
                  <a:pt x="262" y="361"/>
                </a:lnTo>
                <a:close/>
                <a:moveTo>
                  <a:pt x="155" y="361"/>
                </a:moveTo>
                <a:lnTo>
                  <a:pt x="155" y="361"/>
                </a:lnTo>
                <a:lnTo>
                  <a:pt x="156" y="358"/>
                </a:lnTo>
                <a:lnTo>
                  <a:pt x="156" y="357"/>
                </a:lnTo>
                <a:lnTo>
                  <a:pt x="156" y="357"/>
                </a:lnTo>
                <a:lnTo>
                  <a:pt x="155" y="361"/>
                </a:lnTo>
                <a:lnTo>
                  <a:pt x="155" y="361"/>
                </a:lnTo>
                <a:close/>
                <a:moveTo>
                  <a:pt x="262" y="63"/>
                </a:moveTo>
                <a:lnTo>
                  <a:pt x="262" y="63"/>
                </a:lnTo>
                <a:lnTo>
                  <a:pt x="261" y="65"/>
                </a:lnTo>
                <a:lnTo>
                  <a:pt x="261" y="66"/>
                </a:lnTo>
                <a:lnTo>
                  <a:pt x="261" y="66"/>
                </a:lnTo>
                <a:lnTo>
                  <a:pt x="262" y="63"/>
                </a:lnTo>
                <a:lnTo>
                  <a:pt x="262" y="63"/>
                </a:lnTo>
                <a:close/>
                <a:moveTo>
                  <a:pt x="354" y="131"/>
                </a:moveTo>
                <a:lnTo>
                  <a:pt x="354" y="131"/>
                </a:lnTo>
                <a:lnTo>
                  <a:pt x="354" y="126"/>
                </a:lnTo>
                <a:lnTo>
                  <a:pt x="354" y="126"/>
                </a:lnTo>
                <a:lnTo>
                  <a:pt x="354" y="129"/>
                </a:lnTo>
                <a:lnTo>
                  <a:pt x="354" y="131"/>
                </a:lnTo>
                <a:lnTo>
                  <a:pt x="354" y="131"/>
                </a:lnTo>
                <a:close/>
                <a:moveTo>
                  <a:pt x="114" y="69"/>
                </a:moveTo>
                <a:lnTo>
                  <a:pt x="114" y="69"/>
                </a:lnTo>
                <a:lnTo>
                  <a:pt x="115" y="65"/>
                </a:lnTo>
                <a:lnTo>
                  <a:pt x="115" y="65"/>
                </a:lnTo>
                <a:lnTo>
                  <a:pt x="114" y="66"/>
                </a:lnTo>
                <a:lnTo>
                  <a:pt x="114" y="69"/>
                </a:lnTo>
                <a:lnTo>
                  <a:pt x="114" y="69"/>
                </a:lnTo>
                <a:close/>
                <a:moveTo>
                  <a:pt x="150" y="364"/>
                </a:moveTo>
                <a:lnTo>
                  <a:pt x="150" y="364"/>
                </a:lnTo>
                <a:lnTo>
                  <a:pt x="150" y="366"/>
                </a:lnTo>
                <a:lnTo>
                  <a:pt x="150" y="366"/>
                </a:lnTo>
                <a:lnTo>
                  <a:pt x="152" y="366"/>
                </a:lnTo>
                <a:lnTo>
                  <a:pt x="152" y="364"/>
                </a:lnTo>
                <a:lnTo>
                  <a:pt x="152" y="364"/>
                </a:lnTo>
                <a:lnTo>
                  <a:pt x="150" y="364"/>
                </a:lnTo>
                <a:lnTo>
                  <a:pt x="150" y="364"/>
                </a:lnTo>
                <a:close/>
                <a:moveTo>
                  <a:pt x="119" y="55"/>
                </a:moveTo>
                <a:lnTo>
                  <a:pt x="119" y="55"/>
                </a:lnTo>
                <a:lnTo>
                  <a:pt x="117" y="58"/>
                </a:lnTo>
                <a:lnTo>
                  <a:pt x="117" y="58"/>
                </a:lnTo>
                <a:lnTo>
                  <a:pt x="119" y="57"/>
                </a:lnTo>
                <a:lnTo>
                  <a:pt x="119" y="55"/>
                </a:lnTo>
                <a:lnTo>
                  <a:pt x="119" y="55"/>
                </a:lnTo>
                <a:close/>
                <a:moveTo>
                  <a:pt x="167" y="349"/>
                </a:moveTo>
                <a:lnTo>
                  <a:pt x="167" y="349"/>
                </a:lnTo>
                <a:lnTo>
                  <a:pt x="166" y="349"/>
                </a:lnTo>
                <a:lnTo>
                  <a:pt x="166" y="349"/>
                </a:lnTo>
                <a:lnTo>
                  <a:pt x="167" y="350"/>
                </a:lnTo>
                <a:lnTo>
                  <a:pt x="167" y="350"/>
                </a:lnTo>
                <a:lnTo>
                  <a:pt x="167" y="349"/>
                </a:lnTo>
                <a:lnTo>
                  <a:pt x="167" y="349"/>
                </a:lnTo>
                <a:close/>
                <a:moveTo>
                  <a:pt x="259" y="360"/>
                </a:moveTo>
                <a:lnTo>
                  <a:pt x="259" y="360"/>
                </a:lnTo>
                <a:lnTo>
                  <a:pt x="257" y="358"/>
                </a:lnTo>
                <a:lnTo>
                  <a:pt x="257" y="358"/>
                </a:lnTo>
                <a:lnTo>
                  <a:pt x="256" y="361"/>
                </a:lnTo>
                <a:lnTo>
                  <a:pt x="256" y="361"/>
                </a:lnTo>
                <a:lnTo>
                  <a:pt x="259" y="360"/>
                </a:lnTo>
                <a:lnTo>
                  <a:pt x="259" y="360"/>
                </a:lnTo>
                <a:close/>
                <a:moveTo>
                  <a:pt x="332" y="301"/>
                </a:moveTo>
                <a:lnTo>
                  <a:pt x="332" y="301"/>
                </a:lnTo>
                <a:lnTo>
                  <a:pt x="332" y="298"/>
                </a:lnTo>
                <a:lnTo>
                  <a:pt x="332" y="298"/>
                </a:lnTo>
                <a:lnTo>
                  <a:pt x="330" y="300"/>
                </a:lnTo>
                <a:lnTo>
                  <a:pt x="332" y="301"/>
                </a:lnTo>
                <a:lnTo>
                  <a:pt x="332" y="301"/>
                </a:lnTo>
                <a:close/>
                <a:moveTo>
                  <a:pt x="73" y="319"/>
                </a:moveTo>
                <a:lnTo>
                  <a:pt x="73" y="319"/>
                </a:lnTo>
                <a:lnTo>
                  <a:pt x="74" y="320"/>
                </a:lnTo>
                <a:lnTo>
                  <a:pt x="74" y="320"/>
                </a:lnTo>
                <a:lnTo>
                  <a:pt x="74" y="319"/>
                </a:lnTo>
                <a:lnTo>
                  <a:pt x="73" y="319"/>
                </a:lnTo>
                <a:lnTo>
                  <a:pt x="73" y="319"/>
                </a:lnTo>
                <a:close/>
                <a:moveTo>
                  <a:pt x="289" y="375"/>
                </a:moveTo>
                <a:lnTo>
                  <a:pt x="289" y="375"/>
                </a:lnTo>
                <a:lnTo>
                  <a:pt x="286" y="375"/>
                </a:lnTo>
                <a:lnTo>
                  <a:pt x="286" y="375"/>
                </a:lnTo>
                <a:lnTo>
                  <a:pt x="287" y="377"/>
                </a:lnTo>
                <a:lnTo>
                  <a:pt x="287" y="377"/>
                </a:lnTo>
                <a:lnTo>
                  <a:pt x="289" y="375"/>
                </a:lnTo>
                <a:lnTo>
                  <a:pt x="289" y="375"/>
                </a:lnTo>
                <a:lnTo>
                  <a:pt x="289" y="375"/>
                </a:lnTo>
                <a:lnTo>
                  <a:pt x="289" y="375"/>
                </a:lnTo>
                <a:close/>
                <a:moveTo>
                  <a:pt x="87" y="68"/>
                </a:moveTo>
                <a:lnTo>
                  <a:pt x="87" y="68"/>
                </a:lnTo>
                <a:lnTo>
                  <a:pt x="89" y="66"/>
                </a:lnTo>
                <a:lnTo>
                  <a:pt x="89" y="65"/>
                </a:lnTo>
                <a:lnTo>
                  <a:pt x="89" y="65"/>
                </a:lnTo>
                <a:lnTo>
                  <a:pt x="87" y="68"/>
                </a:lnTo>
                <a:lnTo>
                  <a:pt x="87" y="68"/>
                </a:lnTo>
                <a:close/>
                <a:moveTo>
                  <a:pt x="253" y="385"/>
                </a:moveTo>
                <a:lnTo>
                  <a:pt x="253" y="385"/>
                </a:lnTo>
                <a:lnTo>
                  <a:pt x="254" y="385"/>
                </a:lnTo>
                <a:lnTo>
                  <a:pt x="256" y="385"/>
                </a:lnTo>
                <a:lnTo>
                  <a:pt x="256" y="385"/>
                </a:lnTo>
                <a:lnTo>
                  <a:pt x="253" y="385"/>
                </a:lnTo>
                <a:lnTo>
                  <a:pt x="253" y="385"/>
                </a:lnTo>
                <a:close/>
                <a:moveTo>
                  <a:pt x="349" y="306"/>
                </a:moveTo>
                <a:lnTo>
                  <a:pt x="349" y="306"/>
                </a:lnTo>
                <a:lnTo>
                  <a:pt x="350" y="303"/>
                </a:lnTo>
                <a:lnTo>
                  <a:pt x="350" y="303"/>
                </a:lnTo>
                <a:lnTo>
                  <a:pt x="349" y="304"/>
                </a:lnTo>
                <a:lnTo>
                  <a:pt x="349" y="306"/>
                </a:lnTo>
                <a:lnTo>
                  <a:pt x="349" y="306"/>
                </a:lnTo>
                <a:close/>
                <a:moveTo>
                  <a:pt x="235" y="377"/>
                </a:moveTo>
                <a:lnTo>
                  <a:pt x="235" y="377"/>
                </a:lnTo>
                <a:lnTo>
                  <a:pt x="235" y="377"/>
                </a:lnTo>
                <a:lnTo>
                  <a:pt x="235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9"/>
                </a:lnTo>
                <a:lnTo>
                  <a:pt x="231" y="379"/>
                </a:lnTo>
                <a:lnTo>
                  <a:pt x="235" y="377"/>
                </a:lnTo>
                <a:lnTo>
                  <a:pt x="235" y="377"/>
                </a:lnTo>
                <a:close/>
                <a:moveTo>
                  <a:pt x="163" y="338"/>
                </a:moveTo>
                <a:lnTo>
                  <a:pt x="163" y="338"/>
                </a:lnTo>
                <a:lnTo>
                  <a:pt x="163" y="339"/>
                </a:lnTo>
                <a:lnTo>
                  <a:pt x="163" y="339"/>
                </a:lnTo>
                <a:lnTo>
                  <a:pt x="163" y="339"/>
                </a:lnTo>
                <a:lnTo>
                  <a:pt x="163" y="339"/>
                </a:lnTo>
                <a:lnTo>
                  <a:pt x="164" y="339"/>
                </a:lnTo>
                <a:lnTo>
                  <a:pt x="164" y="339"/>
                </a:lnTo>
                <a:lnTo>
                  <a:pt x="163" y="338"/>
                </a:lnTo>
                <a:lnTo>
                  <a:pt x="163" y="338"/>
                </a:lnTo>
                <a:close/>
                <a:moveTo>
                  <a:pt x="361" y="66"/>
                </a:moveTo>
                <a:lnTo>
                  <a:pt x="361" y="66"/>
                </a:lnTo>
                <a:lnTo>
                  <a:pt x="365" y="69"/>
                </a:lnTo>
                <a:lnTo>
                  <a:pt x="365" y="69"/>
                </a:lnTo>
                <a:lnTo>
                  <a:pt x="363" y="68"/>
                </a:lnTo>
                <a:lnTo>
                  <a:pt x="361" y="66"/>
                </a:lnTo>
                <a:lnTo>
                  <a:pt x="361" y="66"/>
                </a:lnTo>
                <a:close/>
                <a:moveTo>
                  <a:pt x="350" y="289"/>
                </a:moveTo>
                <a:lnTo>
                  <a:pt x="350" y="289"/>
                </a:lnTo>
                <a:lnTo>
                  <a:pt x="350" y="289"/>
                </a:lnTo>
                <a:lnTo>
                  <a:pt x="350" y="289"/>
                </a:lnTo>
                <a:lnTo>
                  <a:pt x="352" y="289"/>
                </a:lnTo>
                <a:lnTo>
                  <a:pt x="352" y="287"/>
                </a:lnTo>
                <a:lnTo>
                  <a:pt x="352" y="287"/>
                </a:lnTo>
                <a:lnTo>
                  <a:pt x="350" y="289"/>
                </a:lnTo>
                <a:lnTo>
                  <a:pt x="350" y="289"/>
                </a:lnTo>
                <a:close/>
                <a:moveTo>
                  <a:pt x="286" y="331"/>
                </a:moveTo>
                <a:lnTo>
                  <a:pt x="286" y="331"/>
                </a:lnTo>
                <a:lnTo>
                  <a:pt x="284" y="331"/>
                </a:lnTo>
                <a:lnTo>
                  <a:pt x="284" y="333"/>
                </a:lnTo>
                <a:lnTo>
                  <a:pt x="284" y="333"/>
                </a:lnTo>
                <a:lnTo>
                  <a:pt x="286" y="331"/>
                </a:lnTo>
                <a:lnTo>
                  <a:pt x="286" y="331"/>
                </a:lnTo>
                <a:close/>
                <a:moveTo>
                  <a:pt x="371" y="286"/>
                </a:moveTo>
                <a:lnTo>
                  <a:pt x="371" y="286"/>
                </a:lnTo>
                <a:lnTo>
                  <a:pt x="369" y="286"/>
                </a:lnTo>
                <a:lnTo>
                  <a:pt x="369" y="286"/>
                </a:lnTo>
                <a:lnTo>
                  <a:pt x="369" y="287"/>
                </a:lnTo>
                <a:lnTo>
                  <a:pt x="369" y="287"/>
                </a:lnTo>
                <a:lnTo>
                  <a:pt x="369" y="287"/>
                </a:lnTo>
                <a:lnTo>
                  <a:pt x="369" y="287"/>
                </a:lnTo>
                <a:lnTo>
                  <a:pt x="371" y="286"/>
                </a:lnTo>
                <a:lnTo>
                  <a:pt x="371" y="286"/>
                </a:lnTo>
                <a:close/>
                <a:moveTo>
                  <a:pt x="290" y="55"/>
                </a:moveTo>
                <a:lnTo>
                  <a:pt x="290" y="55"/>
                </a:lnTo>
                <a:lnTo>
                  <a:pt x="290" y="57"/>
                </a:lnTo>
                <a:lnTo>
                  <a:pt x="290" y="57"/>
                </a:lnTo>
                <a:lnTo>
                  <a:pt x="292" y="57"/>
                </a:lnTo>
                <a:lnTo>
                  <a:pt x="292" y="57"/>
                </a:lnTo>
                <a:lnTo>
                  <a:pt x="290" y="55"/>
                </a:lnTo>
                <a:lnTo>
                  <a:pt x="290" y="55"/>
                </a:lnTo>
                <a:close/>
                <a:moveTo>
                  <a:pt x="30" y="128"/>
                </a:moveTo>
                <a:lnTo>
                  <a:pt x="30" y="128"/>
                </a:lnTo>
                <a:lnTo>
                  <a:pt x="30" y="128"/>
                </a:lnTo>
                <a:lnTo>
                  <a:pt x="30" y="128"/>
                </a:lnTo>
                <a:lnTo>
                  <a:pt x="32" y="125"/>
                </a:lnTo>
                <a:lnTo>
                  <a:pt x="32" y="125"/>
                </a:lnTo>
                <a:lnTo>
                  <a:pt x="30" y="125"/>
                </a:lnTo>
                <a:lnTo>
                  <a:pt x="30" y="125"/>
                </a:lnTo>
                <a:lnTo>
                  <a:pt x="30" y="128"/>
                </a:lnTo>
                <a:lnTo>
                  <a:pt x="30" y="128"/>
                </a:lnTo>
                <a:close/>
                <a:moveTo>
                  <a:pt x="234" y="30"/>
                </a:moveTo>
                <a:lnTo>
                  <a:pt x="234" y="30"/>
                </a:lnTo>
                <a:lnTo>
                  <a:pt x="232" y="30"/>
                </a:lnTo>
                <a:lnTo>
                  <a:pt x="232" y="30"/>
                </a:lnTo>
                <a:lnTo>
                  <a:pt x="232" y="30"/>
                </a:lnTo>
                <a:lnTo>
                  <a:pt x="232" y="30"/>
                </a:lnTo>
                <a:lnTo>
                  <a:pt x="234" y="32"/>
                </a:lnTo>
                <a:lnTo>
                  <a:pt x="234" y="32"/>
                </a:lnTo>
                <a:lnTo>
                  <a:pt x="234" y="30"/>
                </a:lnTo>
                <a:lnTo>
                  <a:pt x="234" y="30"/>
                </a:lnTo>
                <a:close/>
                <a:moveTo>
                  <a:pt x="152" y="353"/>
                </a:moveTo>
                <a:lnTo>
                  <a:pt x="152" y="353"/>
                </a:lnTo>
                <a:lnTo>
                  <a:pt x="150" y="355"/>
                </a:lnTo>
                <a:lnTo>
                  <a:pt x="150" y="355"/>
                </a:lnTo>
                <a:lnTo>
                  <a:pt x="150" y="357"/>
                </a:lnTo>
                <a:lnTo>
                  <a:pt x="150" y="357"/>
                </a:lnTo>
                <a:lnTo>
                  <a:pt x="152" y="353"/>
                </a:lnTo>
                <a:lnTo>
                  <a:pt x="152" y="353"/>
                </a:lnTo>
                <a:close/>
                <a:moveTo>
                  <a:pt x="194" y="364"/>
                </a:moveTo>
                <a:lnTo>
                  <a:pt x="194" y="364"/>
                </a:lnTo>
                <a:lnTo>
                  <a:pt x="193" y="366"/>
                </a:lnTo>
                <a:lnTo>
                  <a:pt x="193" y="366"/>
                </a:lnTo>
                <a:lnTo>
                  <a:pt x="196" y="366"/>
                </a:lnTo>
                <a:lnTo>
                  <a:pt x="196" y="366"/>
                </a:lnTo>
                <a:lnTo>
                  <a:pt x="194" y="364"/>
                </a:lnTo>
                <a:lnTo>
                  <a:pt x="194" y="364"/>
                </a:lnTo>
                <a:close/>
                <a:moveTo>
                  <a:pt x="303" y="366"/>
                </a:moveTo>
                <a:lnTo>
                  <a:pt x="303" y="366"/>
                </a:lnTo>
                <a:lnTo>
                  <a:pt x="300" y="368"/>
                </a:lnTo>
                <a:lnTo>
                  <a:pt x="300" y="368"/>
                </a:lnTo>
                <a:lnTo>
                  <a:pt x="302" y="368"/>
                </a:lnTo>
                <a:lnTo>
                  <a:pt x="303" y="366"/>
                </a:lnTo>
                <a:lnTo>
                  <a:pt x="303" y="366"/>
                </a:lnTo>
                <a:close/>
                <a:moveTo>
                  <a:pt x="62" y="319"/>
                </a:moveTo>
                <a:lnTo>
                  <a:pt x="62" y="319"/>
                </a:lnTo>
                <a:lnTo>
                  <a:pt x="62" y="319"/>
                </a:lnTo>
                <a:lnTo>
                  <a:pt x="60" y="317"/>
                </a:lnTo>
                <a:lnTo>
                  <a:pt x="60" y="317"/>
                </a:lnTo>
                <a:lnTo>
                  <a:pt x="62" y="319"/>
                </a:lnTo>
                <a:lnTo>
                  <a:pt x="62" y="319"/>
                </a:lnTo>
                <a:close/>
                <a:moveTo>
                  <a:pt x="145" y="372"/>
                </a:moveTo>
                <a:lnTo>
                  <a:pt x="145" y="372"/>
                </a:lnTo>
                <a:lnTo>
                  <a:pt x="147" y="372"/>
                </a:lnTo>
                <a:lnTo>
                  <a:pt x="147" y="372"/>
                </a:lnTo>
                <a:lnTo>
                  <a:pt x="147" y="372"/>
                </a:lnTo>
                <a:lnTo>
                  <a:pt x="145" y="372"/>
                </a:lnTo>
                <a:lnTo>
                  <a:pt x="145" y="372"/>
                </a:lnTo>
                <a:close/>
                <a:moveTo>
                  <a:pt x="385" y="196"/>
                </a:moveTo>
                <a:lnTo>
                  <a:pt x="385" y="196"/>
                </a:lnTo>
                <a:lnTo>
                  <a:pt x="385" y="194"/>
                </a:lnTo>
                <a:lnTo>
                  <a:pt x="385" y="194"/>
                </a:lnTo>
                <a:lnTo>
                  <a:pt x="385" y="194"/>
                </a:lnTo>
                <a:lnTo>
                  <a:pt x="385" y="196"/>
                </a:lnTo>
                <a:lnTo>
                  <a:pt x="385" y="196"/>
                </a:lnTo>
                <a:close/>
                <a:moveTo>
                  <a:pt x="52" y="260"/>
                </a:moveTo>
                <a:lnTo>
                  <a:pt x="52" y="260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60"/>
                </a:lnTo>
                <a:lnTo>
                  <a:pt x="52" y="260"/>
                </a:lnTo>
                <a:close/>
                <a:moveTo>
                  <a:pt x="352" y="136"/>
                </a:moveTo>
                <a:lnTo>
                  <a:pt x="352" y="136"/>
                </a:lnTo>
                <a:lnTo>
                  <a:pt x="350" y="137"/>
                </a:lnTo>
                <a:lnTo>
                  <a:pt x="352" y="137"/>
                </a:lnTo>
                <a:lnTo>
                  <a:pt x="352" y="137"/>
                </a:lnTo>
                <a:lnTo>
                  <a:pt x="352" y="136"/>
                </a:lnTo>
                <a:lnTo>
                  <a:pt x="352" y="136"/>
                </a:lnTo>
                <a:close/>
                <a:moveTo>
                  <a:pt x="60" y="240"/>
                </a:moveTo>
                <a:lnTo>
                  <a:pt x="60" y="240"/>
                </a:lnTo>
                <a:lnTo>
                  <a:pt x="60" y="241"/>
                </a:lnTo>
                <a:lnTo>
                  <a:pt x="60" y="241"/>
                </a:lnTo>
                <a:lnTo>
                  <a:pt x="60" y="241"/>
                </a:lnTo>
                <a:lnTo>
                  <a:pt x="60" y="240"/>
                </a:lnTo>
                <a:lnTo>
                  <a:pt x="60" y="240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40" y="238"/>
                </a:lnTo>
                <a:lnTo>
                  <a:pt x="40" y="238"/>
                </a:lnTo>
                <a:lnTo>
                  <a:pt x="40" y="237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43" y="175"/>
                </a:moveTo>
                <a:lnTo>
                  <a:pt x="43" y="175"/>
                </a:lnTo>
                <a:lnTo>
                  <a:pt x="41" y="177"/>
                </a:lnTo>
                <a:lnTo>
                  <a:pt x="41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5"/>
                </a:lnTo>
                <a:lnTo>
                  <a:pt x="43" y="175"/>
                </a:lnTo>
                <a:close/>
                <a:moveTo>
                  <a:pt x="46" y="268"/>
                </a:moveTo>
                <a:lnTo>
                  <a:pt x="46" y="268"/>
                </a:lnTo>
                <a:lnTo>
                  <a:pt x="44" y="265"/>
                </a:lnTo>
                <a:lnTo>
                  <a:pt x="44" y="265"/>
                </a:lnTo>
                <a:lnTo>
                  <a:pt x="44" y="267"/>
                </a:lnTo>
                <a:lnTo>
                  <a:pt x="46" y="268"/>
                </a:lnTo>
                <a:lnTo>
                  <a:pt x="46" y="268"/>
                </a:lnTo>
                <a:close/>
                <a:moveTo>
                  <a:pt x="95" y="80"/>
                </a:moveTo>
                <a:lnTo>
                  <a:pt x="95" y="80"/>
                </a:lnTo>
                <a:lnTo>
                  <a:pt x="93" y="84"/>
                </a:lnTo>
                <a:lnTo>
                  <a:pt x="93" y="84"/>
                </a:lnTo>
                <a:lnTo>
                  <a:pt x="95" y="84"/>
                </a:lnTo>
                <a:lnTo>
                  <a:pt x="95" y="84"/>
                </a:lnTo>
                <a:lnTo>
                  <a:pt x="95" y="82"/>
                </a:lnTo>
                <a:lnTo>
                  <a:pt x="95" y="80"/>
                </a:lnTo>
                <a:lnTo>
                  <a:pt x="95" y="80"/>
                </a:lnTo>
                <a:close/>
                <a:moveTo>
                  <a:pt x="302" y="28"/>
                </a:moveTo>
                <a:lnTo>
                  <a:pt x="302" y="28"/>
                </a:lnTo>
                <a:lnTo>
                  <a:pt x="302" y="28"/>
                </a:lnTo>
                <a:lnTo>
                  <a:pt x="302" y="28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302" y="28"/>
                </a:lnTo>
                <a:lnTo>
                  <a:pt x="302" y="28"/>
                </a:lnTo>
                <a:close/>
                <a:moveTo>
                  <a:pt x="100" y="66"/>
                </a:moveTo>
                <a:lnTo>
                  <a:pt x="100" y="66"/>
                </a:lnTo>
                <a:lnTo>
                  <a:pt x="101" y="63"/>
                </a:lnTo>
                <a:lnTo>
                  <a:pt x="101" y="63"/>
                </a:lnTo>
                <a:lnTo>
                  <a:pt x="100" y="65"/>
                </a:lnTo>
                <a:lnTo>
                  <a:pt x="100" y="65"/>
                </a:lnTo>
                <a:lnTo>
                  <a:pt x="100" y="66"/>
                </a:lnTo>
                <a:lnTo>
                  <a:pt x="100" y="66"/>
                </a:lnTo>
                <a:close/>
                <a:moveTo>
                  <a:pt x="281" y="347"/>
                </a:moveTo>
                <a:lnTo>
                  <a:pt x="281" y="347"/>
                </a:lnTo>
                <a:lnTo>
                  <a:pt x="283" y="345"/>
                </a:lnTo>
                <a:lnTo>
                  <a:pt x="283" y="345"/>
                </a:lnTo>
                <a:lnTo>
                  <a:pt x="281" y="345"/>
                </a:lnTo>
                <a:lnTo>
                  <a:pt x="281" y="347"/>
                </a:lnTo>
                <a:lnTo>
                  <a:pt x="281" y="347"/>
                </a:lnTo>
                <a:close/>
                <a:moveTo>
                  <a:pt x="115" y="52"/>
                </a:moveTo>
                <a:lnTo>
                  <a:pt x="115" y="52"/>
                </a:lnTo>
                <a:lnTo>
                  <a:pt x="114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2"/>
                </a:lnTo>
                <a:lnTo>
                  <a:pt x="115" y="52"/>
                </a:lnTo>
                <a:close/>
                <a:moveTo>
                  <a:pt x="89" y="349"/>
                </a:moveTo>
                <a:lnTo>
                  <a:pt x="89" y="349"/>
                </a:lnTo>
                <a:lnTo>
                  <a:pt x="89" y="350"/>
                </a:lnTo>
                <a:lnTo>
                  <a:pt x="90" y="350"/>
                </a:lnTo>
                <a:lnTo>
                  <a:pt x="90" y="350"/>
                </a:lnTo>
                <a:lnTo>
                  <a:pt x="89" y="349"/>
                </a:lnTo>
                <a:lnTo>
                  <a:pt x="89" y="349"/>
                </a:lnTo>
                <a:lnTo>
                  <a:pt x="89" y="349"/>
                </a:lnTo>
                <a:close/>
                <a:moveTo>
                  <a:pt x="55" y="88"/>
                </a:moveTo>
                <a:lnTo>
                  <a:pt x="55" y="88"/>
                </a:lnTo>
                <a:lnTo>
                  <a:pt x="55" y="87"/>
                </a:lnTo>
                <a:lnTo>
                  <a:pt x="55" y="87"/>
                </a:lnTo>
                <a:lnTo>
                  <a:pt x="54" y="87"/>
                </a:lnTo>
                <a:lnTo>
                  <a:pt x="54" y="87"/>
                </a:lnTo>
                <a:lnTo>
                  <a:pt x="55" y="88"/>
                </a:lnTo>
                <a:lnTo>
                  <a:pt x="55" y="88"/>
                </a:lnTo>
                <a:close/>
                <a:moveTo>
                  <a:pt x="297" y="336"/>
                </a:moveTo>
                <a:lnTo>
                  <a:pt x="297" y="336"/>
                </a:lnTo>
                <a:lnTo>
                  <a:pt x="297" y="336"/>
                </a:lnTo>
                <a:lnTo>
                  <a:pt x="297" y="336"/>
                </a:lnTo>
                <a:lnTo>
                  <a:pt x="295" y="338"/>
                </a:lnTo>
                <a:lnTo>
                  <a:pt x="295" y="338"/>
                </a:lnTo>
                <a:lnTo>
                  <a:pt x="297" y="338"/>
                </a:lnTo>
                <a:lnTo>
                  <a:pt x="297" y="336"/>
                </a:lnTo>
                <a:lnTo>
                  <a:pt x="297" y="336"/>
                </a:lnTo>
                <a:close/>
                <a:moveTo>
                  <a:pt x="145" y="385"/>
                </a:moveTo>
                <a:lnTo>
                  <a:pt x="145" y="385"/>
                </a:lnTo>
                <a:lnTo>
                  <a:pt x="145" y="385"/>
                </a:lnTo>
                <a:lnTo>
                  <a:pt x="145" y="385"/>
                </a:lnTo>
                <a:lnTo>
                  <a:pt x="149" y="386"/>
                </a:lnTo>
                <a:lnTo>
                  <a:pt x="149" y="386"/>
                </a:lnTo>
                <a:lnTo>
                  <a:pt x="145" y="385"/>
                </a:lnTo>
                <a:lnTo>
                  <a:pt x="145" y="385"/>
                </a:lnTo>
                <a:close/>
                <a:moveTo>
                  <a:pt x="373" y="290"/>
                </a:moveTo>
                <a:lnTo>
                  <a:pt x="373" y="290"/>
                </a:lnTo>
                <a:lnTo>
                  <a:pt x="373" y="292"/>
                </a:lnTo>
                <a:lnTo>
                  <a:pt x="373" y="292"/>
                </a:lnTo>
                <a:lnTo>
                  <a:pt x="374" y="289"/>
                </a:lnTo>
                <a:lnTo>
                  <a:pt x="374" y="289"/>
                </a:lnTo>
                <a:lnTo>
                  <a:pt x="373" y="289"/>
                </a:lnTo>
                <a:lnTo>
                  <a:pt x="373" y="289"/>
                </a:lnTo>
                <a:lnTo>
                  <a:pt x="373" y="290"/>
                </a:lnTo>
                <a:lnTo>
                  <a:pt x="373" y="290"/>
                </a:lnTo>
                <a:close/>
                <a:moveTo>
                  <a:pt x="317" y="308"/>
                </a:moveTo>
                <a:lnTo>
                  <a:pt x="317" y="308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08"/>
                </a:lnTo>
                <a:lnTo>
                  <a:pt x="317" y="308"/>
                </a:lnTo>
                <a:close/>
                <a:moveTo>
                  <a:pt x="48" y="194"/>
                </a:moveTo>
                <a:lnTo>
                  <a:pt x="48" y="194"/>
                </a:lnTo>
                <a:lnTo>
                  <a:pt x="46" y="196"/>
                </a:lnTo>
                <a:lnTo>
                  <a:pt x="46" y="196"/>
                </a:lnTo>
                <a:lnTo>
                  <a:pt x="48" y="196"/>
                </a:lnTo>
                <a:lnTo>
                  <a:pt x="48" y="194"/>
                </a:lnTo>
                <a:lnTo>
                  <a:pt x="48" y="194"/>
                </a:lnTo>
                <a:close/>
                <a:moveTo>
                  <a:pt x="62" y="284"/>
                </a:moveTo>
                <a:lnTo>
                  <a:pt x="62" y="284"/>
                </a:lnTo>
                <a:lnTo>
                  <a:pt x="62" y="284"/>
                </a:lnTo>
                <a:lnTo>
                  <a:pt x="62" y="284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62" y="284"/>
                </a:lnTo>
                <a:lnTo>
                  <a:pt x="62" y="284"/>
                </a:lnTo>
                <a:close/>
                <a:moveTo>
                  <a:pt x="251" y="51"/>
                </a:moveTo>
                <a:lnTo>
                  <a:pt x="251" y="51"/>
                </a:lnTo>
                <a:lnTo>
                  <a:pt x="253" y="51"/>
                </a:lnTo>
                <a:lnTo>
                  <a:pt x="253" y="51"/>
                </a:lnTo>
                <a:lnTo>
                  <a:pt x="253" y="51"/>
                </a:lnTo>
                <a:lnTo>
                  <a:pt x="251" y="51"/>
                </a:lnTo>
                <a:lnTo>
                  <a:pt x="251" y="51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4"/>
                </a:lnTo>
                <a:lnTo>
                  <a:pt x="30" y="194"/>
                </a:lnTo>
                <a:lnTo>
                  <a:pt x="30" y="194"/>
                </a:lnTo>
                <a:lnTo>
                  <a:pt x="30" y="194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41" y="112"/>
                </a:moveTo>
                <a:lnTo>
                  <a:pt x="41" y="112"/>
                </a:lnTo>
                <a:lnTo>
                  <a:pt x="41" y="112"/>
                </a:lnTo>
                <a:lnTo>
                  <a:pt x="41" y="112"/>
                </a:lnTo>
                <a:lnTo>
                  <a:pt x="40" y="114"/>
                </a:lnTo>
                <a:lnTo>
                  <a:pt x="40" y="114"/>
                </a:lnTo>
                <a:lnTo>
                  <a:pt x="40" y="114"/>
                </a:lnTo>
                <a:lnTo>
                  <a:pt x="40" y="114"/>
                </a:lnTo>
                <a:lnTo>
                  <a:pt x="41" y="112"/>
                </a:lnTo>
                <a:lnTo>
                  <a:pt x="41" y="112"/>
                </a:lnTo>
                <a:close/>
                <a:moveTo>
                  <a:pt x="62" y="227"/>
                </a:moveTo>
                <a:lnTo>
                  <a:pt x="62" y="227"/>
                </a:lnTo>
                <a:lnTo>
                  <a:pt x="62" y="226"/>
                </a:lnTo>
                <a:lnTo>
                  <a:pt x="62" y="226"/>
                </a:lnTo>
                <a:lnTo>
                  <a:pt x="62" y="227"/>
                </a:lnTo>
                <a:lnTo>
                  <a:pt x="62" y="227"/>
                </a:lnTo>
                <a:close/>
                <a:moveTo>
                  <a:pt x="294" y="314"/>
                </a:moveTo>
                <a:lnTo>
                  <a:pt x="294" y="314"/>
                </a:lnTo>
                <a:lnTo>
                  <a:pt x="295" y="312"/>
                </a:lnTo>
                <a:lnTo>
                  <a:pt x="295" y="312"/>
                </a:lnTo>
                <a:lnTo>
                  <a:pt x="295" y="312"/>
                </a:lnTo>
                <a:lnTo>
                  <a:pt x="294" y="314"/>
                </a:lnTo>
                <a:lnTo>
                  <a:pt x="294" y="314"/>
                </a:lnTo>
                <a:close/>
                <a:moveTo>
                  <a:pt x="89" y="342"/>
                </a:moveTo>
                <a:lnTo>
                  <a:pt x="89" y="342"/>
                </a:lnTo>
                <a:lnTo>
                  <a:pt x="89" y="341"/>
                </a:lnTo>
                <a:lnTo>
                  <a:pt x="87" y="341"/>
                </a:lnTo>
                <a:lnTo>
                  <a:pt x="87" y="341"/>
                </a:lnTo>
                <a:lnTo>
                  <a:pt x="89" y="342"/>
                </a:lnTo>
                <a:lnTo>
                  <a:pt x="89" y="342"/>
                </a:lnTo>
                <a:close/>
                <a:moveTo>
                  <a:pt x="374" y="309"/>
                </a:moveTo>
                <a:lnTo>
                  <a:pt x="374" y="309"/>
                </a:lnTo>
                <a:lnTo>
                  <a:pt x="374" y="309"/>
                </a:lnTo>
                <a:lnTo>
                  <a:pt x="374" y="309"/>
                </a:lnTo>
                <a:lnTo>
                  <a:pt x="373" y="311"/>
                </a:lnTo>
                <a:lnTo>
                  <a:pt x="373" y="311"/>
                </a:lnTo>
                <a:lnTo>
                  <a:pt x="373" y="311"/>
                </a:lnTo>
                <a:lnTo>
                  <a:pt x="373" y="311"/>
                </a:lnTo>
                <a:lnTo>
                  <a:pt x="374" y="309"/>
                </a:lnTo>
                <a:lnTo>
                  <a:pt x="374" y="309"/>
                </a:lnTo>
                <a:close/>
                <a:moveTo>
                  <a:pt x="183" y="364"/>
                </a:moveTo>
                <a:lnTo>
                  <a:pt x="183" y="364"/>
                </a:lnTo>
                <a:lnTo>
                  <a:pt x="183" y="363"/>
                </a:lnTo>
                <a:lnTo>
                  <a:pt x="183" y="363"/>
                </a:lnTo>
                <a:lnTo>
                  <a:pt x="183" y="364"/>
                </a:lnTo>
                <a:lnTo>
                  <a:pt x="183" y="364"/>
                </a:lnTo>
                <a:close/>
                <a:moveTo>
                  <a:pt x="54" y="338"/>
                </a:moveTo>
                <a:lnTo>
                  <a:pt x="54" y="338"/>
                </a:lnTo>
                <a:lnTo>
                  <a:pt x="54" y="338"/>
                </a:lnTo>
                <a:lnTo>
                  <a:pt x="54" y="338"/>
                </a:lnTo>
                <a:lnTo>
                  <a:pt x="55" y="339"/>
                </a:lnTo>
                <a:lnTo>
                  <a:pt x="55" y="339"/>
                </a:lnTo>
                <a:lnTo>
                  <a:pt x="55" y="339"/>
                </a:lnTo>
                <a:lnTo>
                  <a:pt x="55" y="339"/>
                </a:lnTo>
                <a:lnTo>
                  <a:pt x="54" y="338"/>
                </a:lnTo>
                <a:lnTo>
                  <a:pt x="54" y="338"/>
                </a:lnTo>
                <a:close/>
                <a:moveTo>
                  <a:pt x="311" y="309"/>
                </a:moveTo>
                <a:lnTo>
                  <a:pt x="311" y="309"/>
                </a:lnTo>
                <a:lnTo>
                  <a:pt x="311" y="309"/>
                </a:lnTo>
                <a:lnTo>
                  <a:pt x="311" y="309"/>
                </a:lnTo>
                <a:lnTo>
                  <a:pt x="313" y="309"/>
                </a:lnTo>
                <a:lnTo>
                  <a:pt x="313" y="308"/>
                </a:lnTo>
                <a:lnTo>
                  <a:pt x="313" y="308"/>
                </a:lnTo>
                <a:lnTo>
                  <a:pt x="311" y="309"/>
                </a:lnTo>
                <a:lnTo>
                  <a:pt x="311" y="309"/>
                </a:lnTo>
                <a:close/>
                <a:moveTo>
                  <a:pt x="40" y="267"/>
                </a:moveTo>
                <a:lnTo>
                  <a:pt x="40" y="267"/>
                </a:lnTo>
                <a:lnTo>
                  <a:pt x="40" y="267"/>
                </a:lnTo>
                <a:lnTo>
                  <a:pt x="40" y="267"/>
                </a:lnTo>
                <a:lnTo>
                  <a:pt x="40" y="265"/>
                </a:lnTo>
                <a:lnTo>
                  <a:pt x="40" y="265"/>
                </a:lnTo>
                <a:lnTo>
                  <a:pt x="40" y="265"/>
                </a:lnTo>
                <a:lnTo>
                  <a:pt x="40" y="265"/>
                </a:lnTo>
                <a:lnTo>
                  <a:pt x="40" y="267"/>
                </a:lnTo>
                <a:lnTo>
                  <a:pt x="40" y="267"/>
                </a:lnTo>
                <a:close/>
                <a:moveTo>
                  <a:pt x="335" y="293"/>
                </a:moveTo>
                <a:lnTo>
                  <a:pt x="335" y="293"/>
                </a:lnTo>
                <a:lnTo>
                  <a:pt x="335" y="293"/>
                </a:lnTo>
                <a:lnTo>
                  <a:pt x="335" y="295"/>
                </a:lnTo>
                <a:lnTo>
                  <a:pt x="335" y="295"/>
                </a:lnTo>
                <a:lnTo>
                  <a:pt x="335" y="295"/>
                </a:lnTo>
                <a:lnTo>
                  <a:pt x="335" y="295"/>
                </a:lnTo>
                <a:lnTo>
                  <a:pt x="335" y="293"/>
                </a:lnTo>
                <a:lnTo>
                  <a:pt x="335" y="293"/>
                </a:lnTo>
                <a:close/>
                <a:moveTo>
                  <a:pt x="382" y="118"/>
                </a:moveTo>
                <a:lnTo>
                  <a:pt x="382" y="118"/>
                </a:lnTo>
                <a:lnTo>
                  <a:pt x="380" y="118"/>
                </a:lnTo>
                <a:lnTo>
                  <a:pt x="380" y="118"/>
                </a:lnTo>
                <a:lnTo>
                  <a:pt x="382" y="120"/>
                </a:lnTo>
                <a:lnTo>
                  <a:pt x="382" y="120"/>
                </a:lnTo>
                <a:lnTo>
                  <a:pt x="382" y="120"/>
                </a:lnTo>
                <a:lnTo>
                  <a:pt x="382" y="120"/>
                </a:lnTo>
                <a:lnTo>
                  <a:pt x="382" y="118"/>
                </a:lnTo>
                <a:lnTo>
                  <a:pt x="382" y="118"/>
                </a:lnTo>
                <a:close/>
                <a:moveTo>
                  <a:pt x="190" y="355"/>
                </a:moveTo>
                <a:lnTo>
                  <a:pt x="190" y="355"/>
                </a:lnTo>
                <a:lnTo>
                  <a:pt x="190" y="357"/>
                </a:lnTo>
                <a:lnTo>
                  <a:pt x="190" y="357"/>
                </a:lnTo>
                <a:lnTo>
                  <a:pt x="190" y="357"/>
                </a:lnTo>
                <a:lnTo>
                  <a:pt x="190" y="355"/>
                </a:lnTo>
                <a:lnTo>
                  <a:pt x="190" y="355"/>
                </a:lnTo>
                <a:close/>
                <a:moveTo>
                  <a:pt x="373" y="282"/>
                </a:moveTo>
                <a:lnTo>
                  <a:pt x="373" y="282"/>
                </a:lnTo>
                <a:lnTo>
                  <a:pt x="373" y="281"/>
                </a:lnTo>
                <a:lnTo>
                  <a:pt x="373" y="281"/>
                </a:lnTo>
                <a:lnTo>
                  <a:pt x="373" y="281"/>
                </a:lnTo>
                <a:lnTo>
                  <a:pt x="373" y="282"/>
                </a:lnTo>
                <a:lnTo>
                  <a:pt x="373" y="282"/>
                </a:lnTo>
                <a:close/>
                <a:moveTo>
                  <a:pt x="403" y="207"/>
                </a:moveTo>
                <a:lnTo>
                  <a:pt x="403" y="207"/>
                </a:lnTo>
                <a:lnTo>
                  <a:pt x="401" y="207"/>
                </a:lnTo>
                <a:lnTo>
                  <a:pt x="401" y="207"/>
                </a:lnTo>
                <a:lnTo>
                  <a:pt x="401" y="207"/>
                </a:lnTo>
                <a:lnTo>
                  <a:pt x="401" y="207"/>
                </a:lnTo>
                <a:lnTo>
                  <a:pt x="403" y="207"/>
                </a:lnTo>
                <a:lnTo>
                  <a:pt x="403" y="207"/>
                </a:lnTo>
                <a:lnTo>
                  <a:pt x="403" y="207"/>
                </a:lnTo>
                <a:lnTo>
                  <a:pt x="403" y="207"/>
                </a:lnTo>
                <a:close/>
                <a:moveTo>
                  <a:pt x="294" y="58"/>
                </a:moveTo>
                <a:lnTo>
                  <a:pt x="294" y="58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58"/>
                </a:lnTo>
                <a:lnTo>
                  <a:pt x="294" y="58"/>
                </a:lnTo>
                <a:close/>
                <a:moveTo>
                  <a:pt x="385" y="208"/>
                </a:moveTo>
                <a:lnTo>
                  <a:pt x="385" y="208"/>
                </a:lnTo>
                <a:lnTo>
                  <a:pt x="385" y="208"/>
                </a:lnTo>
                <a:lnTo>
                  <a:pt x="385" y="208"/>
                </a:lnTo>
                <a:lnTo>
                  <a:pt x="385" y="210"/>
                </a:lnTo>
                <a:lnTo>
                  <a:pt x="385" y="210"/>
                </a:lnTo>
                <a:lnTo>
                  <a:pt x="385" y="210"/>
                </a:lnTo>
                <a:lnTo>
                  <a:pt x="385" y="210"/>
                </a:lnTo>
                <a:lnTo>
                  <a:pt x="385" y="208"/>
                </a:lnTo>
                <a:lnTo>
                  <a:pt x="385" y="208"/>
                </a:lnTo>
                <a:close/>
                <a:moveTo>
                  <a:pt x="71" y="207"/>
                </a:moveTo>
                <a:lnTo>
                  <a:pt x="71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8"/>
                </a:lnTo>
                <a:lnTo>
                  <a:pt x="71" y="208"/>
                </a:lnTo>
                <a:lnTo>
                  <a:pt x="71" y="208"/>
                </a:lnTo>
                <a:lnTo>
                  <a:pt x="71" y="208"/>
                </a:lnTo>
                <a:lnTo>
                  <a:pt x="71" y="207"/>
                </a:lnTo>
                <a:lnTo>
                  <a:pt x="71" y="207"/>
                </a:lnTo>
                <a:close/>
                <a:moveTo>
                  <a:pt x="347" y="308"/>
                </a:moveTo>
                <a:lnTo>
                  <a:pt x="347" y="308"/>
                </a:lnTo>
                <a:lnTo>
                  <a:pt x="347" y="308"/>
                </a:lnTo>
                <a:lnTo>
                  <a:pt x="347" y="308"/>
                </a:lnTo>
                <a:lnTo>
                  <a:pt x="347" y="309"/>
                </a:lnTo>
                <a:lnTo>
                  <a:pt x="347" y="309"/>
                </a:lnTo>
                <a:lnTo>
                  <a:pt x="347" y="308"/>
                </a:lnTo>
                <a:lnTo>
                  <a:pt x="347" y="308"/>
                </a:lnTo>
                <a:close/>
                <a:moveTo>
                  <a:pt x="52" y="267"/>
                </a:moveTo>
                <a:lnTo>
                  <a:pt x="52" y="267"/>
                </a:lnTo>
                <a:lnTo>
                  <a:pt x="52" y="267"/>
                </a:lnTo>
                <a:lnTo>
                  <a:pt x="52" y="267"/>
                </a:lnTo>
                <a:lnTo>
                  <a:pt x="52" y="267"/>
                </a:lnTo>
                <a:lnTo>
                  <a:pt x="52" y="267"/>
                </a:lnTo>
                <a:close/>
                <a:moveTo>
                  <a:pt x="311" y="52"/>
                </a:moveTo>
                <a:lnTo>
                  <a:pt x="311" y="52"/>
                </a:lnTo>
                <a:lnTo>
                  <a:pt x="313" y="54"/>
                </a:lnTo>
                <a:lnTo>
                  <a:pt x="313" y="54"/>
                </a:lnTo>
                <a:lnTo>
                  <a:pt x="311" y="52"/>
                </a:lnTo>
                <a:lnTo>
                  <a:pt x="311" y="52"/>
                </a:lnTo>
                <a:close/>
                <a:moveTo>
                  <a:pt x="52" y="336"/>
                </a:move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lnTo>
                  <a:pt x="52" y="336"/>
                </a:lnTo>
                <a:close/>
                <a:moveTo>
                  <a:pt x="306" y="46"/>
                </a:moveTo>
                <a:lnTo>
                  <a:pt x="306" y="46"/>
                </a:lnTo>
                <a:lnTo>
                  <a:pt x="306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4"/>
                </a:lnTo>
                <a:lnTo>
                  <a:pt x="305" y="44"/>
                </a:lnTo>
                <a:lnTo>
                  <a:pt x="305" y="44"/>
                </a:lnTo>
                <a:lnTo>
                  <a:pt x="306" y="46"/>
                </a:lnTo>
                <a:lnTo>
                  <a:pt x="306" y="46"/>
                </a:lnTo>
                <a:close/>
                <a:moveTo>
                  <a:pt x="287" y="319"/>
                </a:moveTo>
                <a:lnTo>
                  <a:pt x="287" y="319"/>
                </a:lnTo>
                <a:lnTo>
                  <a:pt x="287" y="319"/>
                </a:lnTo>
                <a:lnTo>
                  <a:pt x="287" y="319"/>
                </a:lnTo>
                <a:lnTo>
                  <a:pt x="287" y="317"/>
                </a:lnTo>
                <a:lnTo>
                  <a:pt x="287" y="317"/>
                </a:lnTo>
                <a:lnTo>
                  <a:pt x="287" y="317"/>
                </a:lnTo>
                <a:lnTo>
                  <a:pt x="287" y="317"/>
                </a:lnTo>
                <a:lnTo>
                  <a:pt x="287" y="319"/>
                </a:lnTo>
                <a:lnTo>
                  <a:pt x="287" y="319"/>
                </a:lnTo>
                <a:close/>
                <a:moveTo>
                  <a:pt x="371" y="129"/>
                </a:moveTo>
                <a:lnTo>
                  <a:pt x="371" y="129"/>
                </a:lnTo>
                <a:lnTo>
                  <a:pt x="369" y="129"/>
                </a:lnTo>
                <a:lnTo>
                  <a:pt x="369" y="129"/>
                </a:lnTo>
                <a:lnTo>
                  <a:pt x="371" y="131"/>
                </a:lnTo>
                <a:lnTo>
                  <a:pt x="371" y="131"/>
                </a:lnTo>
                <a:lnTo>
                  <a:pt x="371" y="131"/>
                </a:lnTo>
                <a:lnTo>
                  <a:pt x="371" y="131"/>
                </a:lnTo>
                <a:lnTo>
                  <a:pt x="371" y="129"/>
                </a:lnTo>
                <a:lnTo>
                  <a:pt x="371" y="129"/>
                </a:lnTo>
                <a:close/>
                <a:moveTo>
                  <a:pt x="262" y="39"/>
                </a:moveTo>
                <a:lnTo>
                  <a:pt x="262" y="39"/>
                </a:lnTo>
                <a:lnTo>
                  <a:pt x="262" y="38"/>
                </a:lnTo>
                <a:lnTo>
                  <a:pt x="262" y="38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close/>
                <a:moveTo>
                  <a:pt x="65" y="52"/>
                </a:moveTo>
                <a:lnTo>
                  <a:pt x="65" y="52"/>
                </a:lnTo>
                <a:lnTo>
                  <a:pt x="66" y="54"/>
                </a:lnTo>
                <a:lnTo>
                  <a:pt x="66" y="54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5" y="52"/>
                </a:lnTo>
                <a:lnTo>
                  <a:pt x="65" y="52"/>
                </a:lnTo>
                <a:close/>
                <a:moveTo>
                  <a:pt x="355" y="151"/>
                </a:moveTo>
                <a:lnTo>
                  <a:pt x="355" y="151"/>
                </a:lnTo>
                <a:lnTo>
                  <a:pt x="355" y="150"/>
                </a:lnTo>
                <a:lnTo>
                  <a:pt x="355" y="150"/>
                </a:lnTo>
                <a:lnTo>
                  <a:pt x="355" y="150"/>
                </a:lnTo>
                <a:lnTo>
                  <a:pt x="355" y="150"/>
                </a:lnTo>
                <a:lnTo>
                  <a:pt x="355" y="150"/>
                </a:lnTo>
                <a:lnTo>
                  <a:pt x="355" y="150"/>
                </a:lnTo>
                <a:lnTo>
                  <a:pt x="355" y="151"/>
                </a:lnTo>
                <a:lnTo>
                  <a:pt x="355" y="151"/>
                </a:lnTo>
                <a:close/>
                <a:moveTo>
                  <a:pt x="324" y="304"/>
                </a:moveTo>
                <a:lnTo>
                  <a:pt x="324" y="304"/>
                </a:lnTo>
                <a:lnTo>
                  <a:pt x="324" y="304"/>
                </a:lnTo>
                <a:lnTo>
                  <a:pt x="324" y="304"/>
                </a:lnTo>
                <a:lnTo>
                  <a:pt x="324" y="304"/>
                </a:lnTo>
                <a:lnTo>
                  <a:pt x="324" y="304"/>
                </a:lnTo>
                <a:lnTo>
                  <a:pt x="324" y="304"/>
                </a:lnTo>
                <a:lnTo>
                  <a:pt x="324" y="304"/>
                </a:lnTo>
                <a:close/>
                <a:moveTo>
                  <a:pt x="41" y="278"/>
                </a:moveTo>
                <a:lnTo>
                  <a:pt x="41" y="278"/>
                </a:lnTo>
                <a:lnTo>
                  <a:pt x="41" y="278"/>
                </a:lnTo>
                <a:lnTo>
                  <a:pt x="41" y="278"/>
                </a:lnTo>
                <a:lnTo>
                  <a:pt x="41" y="279"/>
                </a:lnTo>
                <a:lnTo>
                  <a:pt x="41" y="279"/>
                </a:lnTo>
                <a:lnTo>
                  <a:pt x="41" y="279"/>
                </a:lnTo>
                <a:lnTo>
                  <a:pt x="41" y="279"/>
                </a:lnTo>
                <a:lnTo>
                  <a:pt x="41" y="278"/>
                </a:lnTo>
                <a:lnTo>
                  <a:pt x="41" y="278"/>
                </a:lnTo>
                <a:close/>
                <a:moveTo>
                  <a:pt x="360" y="66"/>
                </a:moveTo>
                <a:lnTo>
                  <a:pt x="360" y="66"/>
                </a:lnTo>
                <a:lnTo>
                  <a:pt x="361" y="66"/>
                </a:lnTo>
                <a:lnTo>
                  <a:pt x="361" y="66"/>
                </a:lnTo>
                <a:lnTo>
                  <a:pt x="360" y="66"/>
                </a:lnTo>
                <a:lnTo>
                  <a:pt x="360" y="66"/>
                </a:lnTo>
                <a:lnTo>
                  <a:pt x="360" y="66"/>
                </a:lnTo>
                <a:lnTo>
                  <a:pt x="360" y="66"/>
                </a:lnTo>
                <a:lnTo>
                  <a:pt x="360" y="66"/>
                </a:lnTo>
                <a:lnTo>
                  <a:pt x="360" y="66"/>
                </a:lnTo>
                <a:close/>
                <a:moveTo>
                  <a:pt x="51" y="271"/>
                </a:moveTo>
                <a:lnTo>
                  <a:pt x="51" y="271"/>
                </a:lnTo>
                <a:lnTo>
                  <a:pt x="51" y="271"/>
                </a:lnTo>
                <a:lnTo>
                  <a:pt x="51" y="271"/>
                </a:lnTo>
                <a:lnTo>
                  <a:pt x="51" y="270"/>
                </a:lnTo>
                <a:lnTo>
                  <a:pt x="51" y="270"/>
                </a:lnTo>
                <a:lnTo>
                  <a:pt x="51" y="271"/>
                </a:lnTo>
                <a:lnTo>
                  <a:pt x="51" y="271"/>
                </a:lnTo>
                <a:lnTo>
                  <a:pt x="51" y="271"/>
                </a:lnTo>
                <a:lnTo>
                  <a:pt x="51" y="271"/>
                </a:lnTo>
                <a:close/>
                <a:moveTo>
                  <a:pt x="341" y="355"/>
                </a:moveTo>
                <a:lnTo>
                  <a:pt x="341" y="355"/>
                </a:lnTo>
                <a:lnTo>
                  <a:pt x="341" y="355"/>
                </a:lnTo>
                <a:lnTo>
                  <a:pt x="341" y="355"/>
                </a:lnTo>
                <a:lnTo>
                  <a:pt x="343" y="355"/>
                </a:lnTo>
                <a:lnTo>
                  <a:pt x="343" y="355"/>
                </a:lnTo>
                <a:lnTo>
                  <a:pt x="343" y="353"/>
                </a:lnTo>
                <a:lnTo>
                  <a:pt x="343" y="353"/>
                </a:lnTo>
                <a:lnTo>
                  <a:pt x="341" y="355"/>
                </a:lnTo>
                <a:lnTo>
                  <a:pt x="341" y="355"/>
                </a:lnTo>
                <a:close/>
                <a:moveTo>
                  <a:pt x="71" y="58"/>
                </a:moveTo>
                <a:lnTo>
                  <a:pt x="71" y="58"/>
                </a:lnTo>
                <a:lnTo>
                  <a:pt x="71" y="58"/>
                </a:lnTo>
                <a:lnTo>
                  <a:pt x="71" y="58"/>
                </a:lnTo>
                <a:lnTo>
                  <a:pt x="73" y="58"/>
                </a:lnTo>
                <a:lnTo>
                  <a:pt x="73" y="58"/>
                </a:lnTo>
                <a:lnTo>
                  <a:pt x="71" y="58"/>
                </a:lnTo>
                <a:lnTo>
                  <a:pt x="71" y="58"/>
                </a:lnTo>
                <a:lnTo>
                  <a:pt x="71" y="58"/>
                </a:lnTo>
                <a:lnTo>
                  <a:pt x="71" y="58"/>
                </a:lnTo>
                <a:close/>
                <a:moveTo>
                  <a:pt x="109" y="63"/>
                </a:move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33"/>
                </a:lnTo>
                <a:lnTo>
                  <a:pt x="51" y="333"/>
                </a:ln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3" name="Freeform 211"/>
          <p:cNvSpPr>
            <a:spLocks noEditPoints="1"/>
          </p:cNvSpPr>
          <p:nvPr/>
        </p:nvSpPr>
        <p:spPr bwMode="auto">
          <a:xfrm>
            <a:off x="3367138" y="2726225"/>
            <a:ext cx="265836" cy="287449"/>
          </a:xfrm>
          <a:custGeom>
            <a:gdLst>
              <a:gd fmla="*/ 123 w 123" name="T0"/>
              <a:gd fmla="*/ 76 h 133" name="T1"/>
              <a:gd fmla="*/ 123 w 123" name="T2"/>
              <a:gd fmla="*/ 85 h 133" name="T3"/>
              <a:gd fmla="*/ 109 w 123" name="T4"/>
              <a:gd fmla="*/ 126 h 133" name="T5"/>
              <a:gd fmla="*/ 96 w 123" name="T6"/>
              <a:gd fmla="*/ 123 h 133" name="T7"/>
              <a:gd fmla="*/ 65 w 123" name="T8"/>
              <a:gd fmla="*/ 122 h 133" name="T9"/>
              <a:gd fmla="*/ 3 w 123" name="T10"/>
              <a:gd fmla="*/ 87 h 133" name="T11"/>
              <a:gd fmla="*/ 25 w 123" name="T12"/>
              <a:gd fmla="*/ 22 h 133" name="T13"/>
              <a:gd fmla="*/ 100 w 123" name="T14"/>
              <a:gd fmla="*/ 16 h 133" name="T15"/>
              <a:gd fmla="*/ 101 w 123" name="T16"/>
              <a:gd fmla="*/ 17 h 133" name="T17"/>
              <a:gd fmla="*/ 119 w 123" name="T18"/>
              <a:gd fmla="*/ 25 h 133" name="T19"/>
              <a:gd fmla="*/ 63 w 123" name="T20"/>
              <a:gd fmla="*/ 28 h 133" name="T21"/>
              <a:gd fmla="*/ 32 w 123" name="T22"/>
              <a:gd fmla="*/ 58 h 133" name="T23"/>
              <a:gd fmla="*/ 49 w 123" name="T24"/>
              <a:gd fmla="*/ 95 h 133" name="T25"/>
              <a:gd fmla="*/ 65 w 123" name="T26"/>
              <a:gd fmla="*/ 96 h 133" name="T27"/>
              <a:gd fmla="*/ 100 w 123" name="T28"/>
              <a:gd fmla="*/ 65 h 133" name="T29"/>
              <a:gd fmla="*/ 103 w 123" name="T30"/>
              <a:gd fmla="*/ 46 h 133" name="T31"/>
              <a:gd fmla="*/ 21 w 123" name="T32"/>
              <a:gd fmla="*/ 63 h 133" name="T33"/>
              <a:gd fmla="*/ 27 w 123" name="T34"/>
              <a:gd fmla="*/ 33 h 133" name="T35"/>
              <a:gd fmla="*/ 109 w 123" name="T36"/>
              <a:gd fmla="*/ 73 h 133" name="T37"/>
              <a:gd fmla="*/ 22 w 123" name="T38"/>
              <a:gd fmla="*/ 41 h 133" name="T39"/>
              <a:gd fmla="*/ 19 w 123" name="T40"/>
              <a:gd fmla="*/ 44 h 133" name="T41"/>
              <a:gd fmla="*/ 65 w 123" name="T42"/>
              <a:gd fmla="*/ 21 h 133" name="T43"/>
              <a:gd fmla="*/ 104 w 123" name="T44"/>
              <a:gd fmla="*/ 60 h 133" name="T45"/>
              <a:gd fmla="*/ 48 w 123" name="T46"/>
              <a:gd fmla="*/ 114 h 133" name="T47"/>
              <a:gd fmla="*/ 89 w 123" name="T48"/>
              <a:gd fmla="*/ 106 h 133" name="T49"/>
              <a:gd fmla="*/ 104 w 123" name="T50"/>
              <a:gd fmla="*/ 27 h 133" name="T51"/>
              <a:gd fmla="*/ 21 w 123" name="T52"/>
              <a:gd fmla="*/ 36 h 133" name="T53"/>
              <a:gd fmla="*/ 104 w 123" name="T54"/>
              <a:gd fmla="*/ 51 h 133" name="T55"/>
              <a:gd fmla="*/ 115 w 123" name="T56"/>
              <a:gd fmla="*/ 69 h 133" name="T57"/>
              <a:gd fmla="*/ 36 w 123" name="T58"/>
              <a:gd fmla="*/ 22 h 133" name="T59"/>
              <a:gd fmla="*/ 85 w 123" name="T60"/>
              <a:gd fmla="*/ 28 h 133" name="T61"/>
              <a:gd fmla="*/ 117 w 123" name="T62"/>
              <a:gd fmla="*/ 84 h 133" name="T63"/>
              <a:gd fmla="*/ 16 w 123" name="T64"/>
              <a:gd fmla="*/ 35 h 133" name="T65"/>
              <a:gd fmla="*/ 32 w 123" name="T66"/>
              <a:gd fmla="*/ 96 h 133" name="T67"/>
              <a:gd fmla="*/ 46 w 123" name="T68"/>
              <a:gd fmla="*/ 19 h 133" name="T69"/>
              <a:gd fmla="*/ 63 w 123" name="T70"/>
              <a:gd fmla="*/ 115 h 133" name="T71"/>
              <a:gd fmla="*/ 36 w 123" name="T72"/>
              <a:gd fmla="*/ 82 h 133" name="T73"/>
              <a:gd fmla="*/ 33 w 123" name="T74"/>
              <a:gd fmla="*/ 52 h 133" name="T75"/>
              <a:gd fmla="*/ 48 w 123" name="T76"/>
              <a:gd fmla="*/ 25 h 133" name="T77"/>
              <a:gd fmla="*/ 85 w 123" name="T78"/>
              <a:gd fmla="*/ 115 h 133" name="T79"/>
              <a:gd fmla="*/ 21 w 123" name="T80"/>
              <a:gd fmla="*/ 81 h 133" name="T81"/>
              <a:gd fmla="*/ 109 w 123" name="T82"/>
              <a:gd fmla="*/ 107 h 133" name="T83"/>
              <a:gd fmla="*/ 59 w 123" name="T84"/>
              <a:gd fmla="*/ 19 h 133" name="T85"/>
              <a:gd fmla="*/ 36 w 123" name="T86"/>
              <a:gd fmla="*/ 33 h 133" name="T87"/>
              <a:gd fmla="*/ 112 w 123" name="T88"/>
              <a:gd fmla="*/ 117 h 133" name="T89"/>
              <a:gd fmla="*/ 81 w 123" name="T90"/>
              <a:gd fmla="*/ 17 h 133" name="T91"/>
              <a:gd fmla="*/ 78 w 123" name="T92"/>
              <a:gd fmla="*/ 10 h 133" name="T93"/>
              <a:gd fmla="*/ 120 w 123" name="T94"/>
              <a:gd fmla="*/ 88 h 133" name="T95"/>
              <a:gd fmla="*/ 21 w 123" name="T96"/>
              <a:gd fmla="*/ 93 h 133" name="T97"/>
              <a:gd fmla="*/ 21 w 123" name="T98"/>
              <a:gd fmla="*/ 84 h 133" name="T99"/>
              <a:gd fmla="*/ 81 w 123" name="T100"/>
              <a:gd fmla="*/ 110 h 133" name="T101"/>
              <a:gd fmla="*/ 101 w 123" name="T102"/>
              <a:gd fmla="*/ 110 h 133" name="T103"/>
              <a:gd fmla="*/ 117 w 123" name="T104"/>
              <a:gd fmla="*/ 38 h 133" name="T105"/>
              <a:gd fmla="*/ 59 w 123" name="T106"/>
              <a:gd fmla="*/ 104 h 133" name="T107"/>
              <a:gd fmla="*/ 81 w 123" name="T108"/>
              <a:gd fmla="*/ 22 h 133" name="T109"/>
              <a:gd fmla="*/ 107 w 123" name="T110"/>
              <a:gd fmla="*/ 98 h 133" name="T111"/>
              <a:gd fmla="*/ 115 w 123" name="T112"/>
              <a:gd fmla="*/ 33 h 133" name="T113"/>
              <a:gd fmla="*/ 85 w 123" name="T114"/>
              <a:gd fmla="*/ 98 h 133" name="T115"/>
              <a:gd fmla="*/ 30 w 123" name="T116"/>
              <a:gd fmla="*/ 90 h 133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33" w="123">
                <a:moveTo>
                  <a:pt x="123" y="28"/>
                </a:moveTo>
                <a:lnTo>
                  <a:pt x="123" y="28"/>
                </a:lnTo>
                <a:lnTo>
                  <a:pt x="123" y="35"/>
                </a:lnTo>
                <a:lnTo>
                  <a:pt x="123" y="39"/>
                </a:lnTo>
                <a:lnTo>
                  <a:pt x="123" y="39"/>
                </a:lnTo>
                <a:lnTo>
                  <a:pt x="123" y="46"/>
                </a:lnTo>
                <a:lnTo>
                  <a:pt x="123" y="52"/>
                </a:lnTo>
                <a:lnTo>
                  <a:pt x="123" y="52"/>
                </a:lnTo>
                <a:lnTo>
                  <a:pt x="123" y="65"/>
                </a:lnTo>
                <a:lnTo>
                  <a:pt x="123" y="65"/>
                </a:lnTo>
                <a:lnTo>
                  <a:pt x="123" y="76"/>
                </a:lnTo>
                <a:lnTo>
                  <a:pt x="123" y="76"/>
                </a:lnTo>
                <a:lnTo>
                  <a:pt x="123" y="76"/>
                </a:lnTo>
                <a:lnTo>
                  <a:pt x="123" y="76"/>
                </a:lnTo>
                <a:lnTo>
                  <a:pt x="122" y="74"/>
                </a:lnTo>
                <a:lnTo>
                  <a:pt x="122" y="74"/>
                </a:lnTo>
                <a:lnTo>
                  <a:pt x="122" y="74"/>
                </a:lnTo>
                <a:lnTo>
                  <a:pt x="122" y="74"/>
                </a:lnTo>
                <a:lnTo>
                  <a:pt x="120" y="74"/>
                </a:lnTo>
                <a:lnTo>
                  <a:pt x="119" y="77"/>
                </a:lnTo>
                <a:lnTo>
                  <a:pt x="119" y="77"/>
                </a:lnTo>
                <a:lnTo>
                  <a:pt x="120" y="77"/>
                </a:lnTo>
                <a:lnTo>
                  <a:pt x="120" y="77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85"/>
                </a:lnTo>
                <a:lnTo>
                  <a:pt x="123" y="85"/>
                </a:lnTo>
                <a:lnTo>
                  <a:pt x="123" y="87"/>
                </a:lnTo>
                <a:lnTo>
                  <a:pt x="123" y="87"/>
                </a:lnTo>
                <a:lnTo>
                  <a:pt x="123" y="110"/>
                </a:lnTo>
                <a:lnTo>
                  <a:pt x="123" y="110"/>
                </a:lnTo>
                <a:lnTo>
                  <a:pt x="122" y="114"/>
                </a:lnTo>
                <a:lnTo>
                  <a:pt x="122" y="114"/>
                </a:lnTo>
                <a:lnTo>
                  <a:pt x="117" y="118"/>
                </a:lnTo>
                <a:lnTo>
                  <a:pt x="117" y="118"/>
                </a:lnTo>
                <a:lnTo>
                  <a:pt x="115" y="120"/>
                </a:lnTo>
                <a:lnTo>
                  <a:pt x="115" y="120"/>
                </a:lnTo>
                <a:lnTo>
                  <a:pt x="112" y="123"/>
                </a:lnTo>
                <a:lnTo>
                  <a:pt x="112" y="123"/>
                </a:lnTo>
                <a:lnTo>
                  <a:pt x="109" y="126"/>
                </a:lnTo>
                <a:lnTo>
                  <a:pt x="109" y="126"/>
                </a:lnTo>
                <a:lnTo>
                  <a:pt x="104" y="131"/>
                </a:lnTo>
                <a:lnTo>
                  <a:pt x="104" y="131"/>
                </a:lnTo>
                <a:lnTo>
                  <a:pt x="103" y="133"/>
                </a:lnTo>
                <a:lnTo>
                  <a:pt x="101" y="133"/>
                </a:lnTo>
                <a:lnTo>
                  <a:pt x="101" y="133"/>
                </a:lnTo>
                <a:lnTo>
                  <a:pt x="95" y="131"/>
                </a:lnTo>
                <a:lnTo>
                  <a:pt x="95" y="131"/>
                </a:lnTo>
                <a:lnTo>
                  <a:pt x="96" y="125"/>
                </a:lnTo>
                <a:lnTo>
                  <a:pt x="96" y="125"/>
                </a:lnTo>
                <a:lnTo>
                  <a:pt x="98" y="125"/>
                </a:lnTo>
                <a:lnTo>
                  <a:pt x="98" y="125"/>
                </a:lnTo>
                <a:lnTo>
                  <a:pt x="96" y="123"/>
                </a:lnTo>
                <a:lnTo>
                  <a:pt x="96" y="123"/>
                </a:lnTo>
                <a:lnTo>
                  <a:pt x="95" y="131"/>
                </a:lnTo>
                <a:lnTo>
                  <a:pt x="95" y="131"/>
                </a:lnTo>
                <a:lnTo>
                  <a:pt x="92" y="129"/>
                </a:lnTo>
                <a:lnTo>
                  <a:pt x="92" y="129"/>
                </a:lnTo>
                <a:lnTo>
                  <a:pt x="95" y="120"/>
                </a:lnTo>
                <a:lnTo>
                  <a:pt x="95" y="120"/>
                </a:lnTo>
                <a:lnTo>
                  <a:pt x="93" y="120"/>
                </a:lnTo>
                <a:lnTo>
                  <a:pt x="93" y="120"/>
                </a:lnTo>
                <a:lnTo>
                  <a:pt x="89" y="129"/>
                </a:lnTo>
                <a:lnTo>
                  <a:pt x="89" y="129"/>
                </a:lnTo>
                <a:lnTo>
                  <a:pt x="89" y="129"/>
                </a:lnTo>
                <a:lnTo>
                  <a:pt x="89" y="129"/>
                </a:lnTo>
                <a:lnTo>
                  <a:pt x="65" y="122"/>
                </a:lnTo>
                <a:lnTo>
                  <a:pt x="65" y="122"/>
                </a:lnTo>
                <a:lnTo>
                  <a:pt x="33" y="112"/>
                </a:lnTo>
                <a:lnTo>
                  <a:pt x="33" y="112"/>
                </a:lnTo>
                <a:lnTo>
                  <a:pt x="16" y="106"/>
                </a:lnTo>
                <a:lnTo>
                  <a:pt x="16" y="106"/>
                </a:lnTo>
                <a:lnTo>
                  <a:pt x="5" y="101"/>
                </a:lnTo>
                <a:lnTo>
                  <a:pt x="5" y="101"/>
                </a:lnTo>
                <a:lnTo>
                  <a:pt x="3" y="99"/>
                </a:lnTo>
                <a:lnTo>
                  <a:pt x="3" y="99"/>
                </a:lnTo>
                <a:lnTo>
                  <a:pt x="2" y="90"/>
                </a:lnTo>
                <a:lnTo>
                  <a:pt x="2" y="90"/>
                </a:lnTo>
                <a:lnTo>
                  <a:pt x="3" y="90"/>
                </a:lnTo>
                <a:lnTo>
                  <a:pt x="3" y="90"/>
                </a:lnTo>
                <a:lnTo>
                  <a:pt x="3" y="88"/>
                </a:lnTo>
                <a:lnTo>
                  <a:pt x="3" y="87"/>
                </a:lnTo>
                <a:lnTo>
                  <a:pt x="3" y="87"/>
                </a:lnTo>
                <a:lnTo>
                  <a:pt x="2" y="87"/>
                </a:lnTo>
                <a:lnTo>
                  <a:pt x="2" y="87"/>
                </a:lnTo>
                <a:lnTo>
                  <a:pt x="2" y="87"/>
                </a:lnTo>
                <a:lnTo>
                  <a:pt x="2" y="87"/>
                </a:lnTo>
                <a:lnTo>
                  <a:pt x="0" y="73"/>
                </a:lnTo>
                <a:lnTo>
                  <a:pt x="0" y="58"/>
                </a:lnTo>
                <a:lnTo>
                  <a:pt x="0" y="58"/>
                </a:lnTo>
                <a:lnTo>
                  <a:pt x="0" y="47"/>
                </a:lnTo>
                <a:lnTo>
                  <a:pt x="0" y="47"/>
                </a:lnTo>
                <a:lnTo>
                  <a:pt x="2" y="46"/>
                </a:lnTo>
                <a:lnTo>
                  <a:pt x="2" y="46"/>
                </a:lnTo>
                <a:lnTo>
                  <a:pt x="13" y="33"/>
                </a:lnTo>
                <a:lnTo>
                  <a:pt x="25" y="22"/>
                </a:lnTo>
                <a:lnTo>
                  <a:pt x="38" y="11"/>
                </a:lnTo>
                <a:lnTo>
                  <a:pt x="51" y="2"/>
                </a:lnTo>
                <a:lnTo>
                  <a:pt x="51" y="2"/>
                </a:lnTo>
                <a:lnTo>
                  <a:pt x="52" y="0"/>
                </a:lnTo>
                <a:lnTo>
                  <a:pt x="54" y="0"/>
                </a:lnTo>
                <a:lnTo>
                  <a:pt x="54" y="0"/>
                </a:lnTo>
                <a:lnTo>
                  <a:pt x="52" y="3"/>
                </a:lnTo>
                <a:lnTo>
                  <a:pt x="52" y="3"/>
                </a:lnTo>
                <a:lnTo>
                  <a:pt x="57" y="3"/>
                </a:lnTo>
                <a:lnTo>
                  <a:pt x="57" y="3"/>
                </a:lnTo>
                <a:lnTo>
                  <a:pt x="55" y="2"/>
                </a:lnTo>
                <a:lnTo>
                  <a:pt x="55" y="2"/>
                </a:lnTo>
                <a:lnTo>
                  <a:pt x="78" y="8"/>
                </a:lnTo>
                <a:lnTo>
                  <a:pt x="100" y="16"/>
                </a:lnTo>
                <a:lnTo>
                  <a:pt x="100" y="16"/>
                </a:lnTo>
                <a:lnTo>
                  <a:pt x="100" y="19"/>
                </a:lnTo>
                <a:lnTo>
                  <a:pt x="96" y="19"/>
                </a:lnTo>
                <a:lnTo>
                  <a:pt x="96" y="19"/>
                </a:lnTo>
                <a:lnTo>
                  <a:pt x="95" y="27"/>
                </a:lnTo>
                <a:lnTo>
                  <a:pt x="95" y="27"/>
                </a:lnTo>
                <a:lnTo>
                  <a:pt x="95" y="30"/>
                </a:lnTo>
                <a:lnTo>
                  <a:pt x="95" y="30"/>
                </a:lnTo>
                <a:lnTo>
                  <a:pt x="95" y="28"/>
                </a:lnTo>
                <a:lnTo>
                  <a:pt x="95" y="28"/>
                </a:lnTo>
                <a:lnTo>
                  <a:pt x="101" y="21"/>
                </a:lnTo>
                <a:lnTo>
                  <a:pt x="101" y="21"/>
                </a:lnTo>
                <a:lnTo>
                  <a:pt x="103" y="19"/>
                </a:lnTo>
                <a:lnTo>
                  <a:pt x="101" y="17"/>
                </a:lnTo>
                <a:lnTo>
                  <a:pt x="101" y="17"/>
                </a:lnTo>
                <a:lnTo>
                  <a:pt x="106" y="19"/>
                </a:lnTo>
                <a:lnTo>
                  <a:pt x="106" y="19"/>
                </a:lnTo>
                <a:lnTo>
                  <a:pt x="107" y="22"/>
                </a:lnTo>
                <a:lnTo>
                  <a:pt x="107" y="22"/>
                </a:lnTo>
                <a:lnTo>
                  <a:pt x="107" y="19"/>
                </a:lnTo>
                <a:lnTo>
                  <a:pt x="107" y="19"/>
                </a:lnTo>
                <a:lnTo>
                  <a:pt x="111" y="21"/>
                </a:lnTo>
                <a:lnTo>
                  <a:pt x="111" y="21"/>
                </a:lnTo>
                <a:lnTo>
                  <a:pt x="117" y="22"/>
                </a:lnTo>
                <a:lnTo>
                  <a:pt x="117" y="22"/>
                </a:lnTo>
                <a:lnTo>
                  <a:pt x="119" y="24"/>
                </a:lnTo>
                <a:lnTo>
                  <a:pt x="119" y="25"/>
                </a:lnTo>
                <a:lnTo>
                  <a:pt x="119" y="25"/>
                </a:lnTo>
                <a:lnTo>
                  <a:pt x="120" y="28"/>
                </a:lnTo>
                <a:lnTo>
                  <a:pt x="120" y="28"/>
                </a:lnTo>
                <a:lnTo>
                  <a:pt x="123" y="28"/>
                </a:lnTo>
                <a:lnTo>
                  <a:pt x="123" y="28"/>
                </a:lnTo>
                <a:close/>
                <a:moveTo>
                  <a:pt x="96" y="41"/>
                </a:moveTo>
                <a:lnTo>
                  <a:pt x="96" y="41"/>
                </a:lnTo>
                <a:lnTo>
                  <a:pt x="93" y="36"/>
                </a:lnTo>
                <a:lnTo>
                  <a:pt x="93" y="36"/>
                </a:lnTo>
                <a:lnTo>
                  <a:pt x="87" y="32"/>
                </a:lnTo>
                <a:lnTo>
                  <a:pt x="81" y="28"/>
                </a:lnTo>
                <a:lnTo>
                  <a:pt x="81" y="28"/>
                </a:lnTo>
                <a:lnTo>
                  <a:pt x="71" y="27"/>
                </a:lnTo>
                <a:lnTo>
                  <a:pt x="63" y="28"/>
                </a:lnTo>
                <a:lnTo>
                  <a:pt x="63" y="28"/>
                </a:lnTo>
                <a:lnTo>
                  <a:pt x="62" y="28"/>
                </a:lnTo>
                <a:lnTo>
                  <a:pt x="62" y="28"/>
                </a:lnTo>
                <a:lnTo>
                  <a:pt x="54" y="30"/>
                </a:lnTo>
                <a:lnTo>
                  <a:pt x="46" y="33"/>
                </a:lnTo>
                <a:lnTo>
                  <a:pt x="46" y="33"/>
                </a:lnTo>
                <a:lnTo>
                  <a:pt x="40" y="43"/>
                </a:lnTo>
                <a:lnTo>
                  <a:pt x="40" y="43"/>
                </a:lnTo>
                <a:lnTo>
                  <a:pt x="38" y="44"/>
                </a:lnTo>
                <a:lnTo>
                  <a:pt x="38" y="44"/>
                </a:lnTo>
                <a:lnTo>
                  <a:pt x="36" y="46"/>
                </a:lnTo>
                <a:lnTo>
                  <a:pt x="36" y="46"/>
                </a:lnTo>
                <a:lnTo>
                  <a:pt x="33" y="54"/>
                </a:lnTo>
                <a:lnTo>
                  <a:pt x="33" y="54"/>
                </a:lnTo>
                <a:lnTo>
                  <a:pt x="32" y="58"/>
                </a:lnTo>
                <a:lnTo>
                  <a:pt x="32" y="65"/>
                </a:lnTo>
                <a:lnTo>
                  <a:pt x="33" y="69"/>
                </a:lnTo>
                <a:lnTo>
                  <a:pt x="35" y="74"/>
                </a:lnTo>
                <a:lnTo>
                  <a:pt x="35" y="74"/>
                </a:lnTo>
                <a:lnTo>
                  <a:pt x="36" y="76"/>
                </a:lnTo>
                <a:lnTo>
                  <a:pt x="36" y="76"/>
                </a:lnTo>
                <a:lnTo>
                  <a:pt x="41" y="84"/>
                </a:lnTo>
                <a:lnTo>
                  <a:pt x="48" y="90"/>
                </a:lnTo>
                <a:lnTo>
                  <a:pt x="48" y="90"/>
                </a:lnTo>
                <a:lnTo>
                  <a:pt x="49" y="92"/>
                </a:lnTo>
                <a:lnTo>
                  <a:pt x="49" y="92"/>
                </a:lnTo>
                <a:lnTo>
                  <a:pt x="49" y="93"/>
                </a:lnTo>
                <a:lnTo>
                  <a:pt x="49" y="95"/>
                </a:lnTo>
                <a:lnTo>
                  <a:pt x="49" y="95"/>
                </a:lnTo>
                <a:lnTo>
                  <a:pt x="51" y="93"/>
                </a:lnTo>
                <a:lnTo>
                  <a:pt x="51" y="93"/>
                </a:lnTo>
                <a:lnTo>
                  <a:pt x="54" y="95"/>
                </a:lnTo>
                <a:lnTo>
                  <a:pt x="54" y="95"/>
                </a:lnTo>
                <a:lnTo>
                  <a:pt x="55" y="101"/>
                </a:lnTo>
                <a:lnTo>
                  <a:pt x="55" y="101"/>
                </a:lnTo>
                <a:lnTo>
                  <a:pt x="57" y="98"/>
                </a:lnTo>
                <a:lnTo>
                  <a:pt x="57" y="96"/>
                </a:lnTo>
                <a:lnTo>
                  <a:pt x="57" y="96"/>
                </a:lnTo>
                <a:lnTo>
                  <a:pt x="55" y="95"/>
                </a:lnTo>
                <a:lnTo>
                  <a:pt x="55" y="95"/>
                </a:lnTo>
                <a:lnTo>
                  <a:pt x="57" y="95"/>
                </a:lnTo>
                <a:lnTo>
                  <a:pt x="57" y="95"/>
                </a:lnTo>
                <a:lnTo>
                  <a:pt x="65" y="96"/>
                </a:lnTo>
                <a:lnTo>
                  <a:pt x="74" y="96"/>
                </a:lnTo>
                <a:lnTo>
                  <a:pt x="74" y="96"/>
                </a:lnTo>
                <a:lnTo>
                  <a:pt x="82" y="95"/>
                </a:lnTo>
                <a:lnTo>
                  <a:pt x="89" y="90"/>
                </a:lnTo>
                <a:lnTo>
                  <a:pt x="93" y="84"/>
                </a:lnTo>
                <a:lnTo>
                  <a:pt x="98" y="76"/>
                </a:lnTo>
                <a:lnTo>
                  <a:pt x="98" y="76"/>
                </a:lnTo>
                <a:lnTo>
                  <a:pt x="98" y="65"/>
                </a:lnTo>
                <a:lnTo>
                  <a:pt x="98" y="65"/>
                </a:lnTo>
                <a:lnTo>
                  <a:pt x="98" y="63"/>
                </a:lnTo>
                <a:lnTo>
                  <a:pt x="98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5"/>
                </a:lnTo>
                <a:lnTo>
                  <a:pt x="100" y="65"/>
                </a:lnTo>
                <a:lnTo>
                  <a:pt x="101" y="63"/>
                </a:lnTo>
                <a:lnTo>
                  <a:pt x="101" y="63"/>
                </a:lnTo>
                <a:lnTo>
                  <a:pt x="100" y="60"/>
                </a:lnTo>
                <a:lnTo>
                  <a:pt x="100" y="60"/>
                </a:lnTo>
                <a:lnTo>
                  <a:pt x="98" y="62"/>
                </a:lnTo>
                <a:lnTo>
                  <a:pt x="98" y="62"/>
                </a:lnTo>
                <a:lnTo>
                  <a:pt x="98" y="54"/>
                </a:lnTo>
                <a:lnTo>
                  <a:pt x="98" y="47"/>
                </a:lnTo>
                <a:lnTo>
                  <a:pt x="98" y="47"/>
                </a:lnTo>
                <a:lnTo>
                  <a:pt x="100" y="47"/>
                </a:lnTo>
                <a:lnTo>
                  <a:pt x="101" y="47"/>
                </a:lnTo>
                <a:lnTo>
                  <a:pt x="101" y="47"/>
                </a:lnTo>
                <a:lnTo>
                  <a:pt x="103" y="46"/>
                </a:lnTo>
                <a:lnTo>
                  <a:pt x="103" y="46"/>
                </a:lnTo>
                <a:lnTo>
                  <a:pt x="104" y="39"/>
                </a:lnTo>
                <a:lnTo>
                  <a:pt x="104" y="39"/>
                </a:lnTo>
                <a:lnTo>
                  <a:pt x="100" y="38"/>
                </a:lnTo>
                <a:lnTo>
                  <a:pt x="100" y="38"/>
                </a:lnTo>
                <a:lnTo>
                  <a:pt x="96" y="41"/>
                </a:lnTo>
                <a:lnTo>
                  <a:pt x="96" y="41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9" y="66"/>
                </a:lnTo>
                <a:lnTo>
                  <a:pt x="19" y="66"/>
                </a:lnTo>
                <a:lnTo>
                  <a:pt x="21" y="65"/>
                </a:lnTo>
                <a:lnTo>
                  <a:pt x="21" y="63"/>
                </a:lnTo>
                <a:lnTo>
                  <a:pt x="21" y="63"/>
                </a:lnTo>
                <a:lnTo>
                  <a:pt x="16" y="58"/>
                </a:lnTo>
                <a:lnTo>
                  <a:pt x="16" y="58"/>
                </a:lnTo>
                <a:lnTo>
                  <a:pt x="14" y="58"/>
                </a:lnTo>
                <a:lnTo>
                  <a:pt x="14" y="58"/>
                </a:lnTo>
                <a:lnTo>
                  <a:pt x="13" y="63"/>
                </a:lnTo>
                <a:lnTo>
                  <a:pt x="13" y="63"/>
                </a:lnTo>
                <a:lnTo>
                  <a:pt x="16" y="65"/>
                </a:lnTo>
                <a:lnTo>
                  <a:pt x="18" y="68"/>
                </a:lnTo>
                <a:lnTo>
                  <a:pt x="18" y="68"/>
                </a:lnTo>
                <a:close/>
                <a:moveTo>
                  <a:pt x="32" y="28"/>
                </a:moveTo>
                <a:lnTo>
                  <a:pt x="32" y="28"/>
                </a:lnTo>
                <a:lnTo>
                  <a:pt x="27" y="33"/>
                </a:lnTo>
                <a:lnTo>
                  <a:pt x="27" y="33"/>
                </a:lnTo>
                <a:lnTo>
                  <a:pt x="27" y="33"/>
                </a:lnTo>
                <a:lnTo>
                  <a:pt x="27" y="33"/>
                </a:lnTo>
                <a:lnTo>
                  <a:pt x="29" y="41"/>
                </a:lnTo>
                <a:lnTo>
                  <a:pt x="29" y="41"/>
                </a:lnTo>
                <a:lnTo>
                  <a:pt x="29" y="43"/>
                </a:lnTo>
                <a:lnTo>
                  <a:pt x="29" y="43"/>
                </a:lnTo>
                <a:lnTo>
                  <a:pt x="30" y="35"/>
                </a:lnTo>
                <a:lnTo>
                  <a:pt x="32" y="28"/>
                </a:lnTo>
                <a:lnTo>
                  <a:pt x="32" y="28"/>
                </a:lnTo>
                <a:close/>
                <a:moveTo>
                  <a:pt x="104" y="77"/>
                </a:moveTo>
                <a:lnTo>
                  <a:pt x="104" y="77"/>
                </a:lnTo>
                <a:lnTo>
                  <a:pt x="107" y="76"/>
                </a:lnTo>
                <a:lnTo>
                  <a:pt x="107" y="76"/>
                </a:lnTo>
                <a:lnTo>
                  <a:pt x="109" y="73"/>
                </a:lnTo>
                <a:lnTo>
                  <a:pt x="109" y="73"/>
                </a:lnTo>
                <a:lnTo>
                  <a:pt x="107" y="69"/>
                </a:lnTo>
                <a:lnTo>
                  <a:pt x="107" y="69"/>
                </a:lnTo>
                <a:lnTo>
                  <a:pt x="104" y="74"/>
                </a:lnTo>
                <a:lnTo>
                  <a:pt x="104" y="74"/>
                </a:lnTo>
                <a:lnTo>
                  <a:pt x="103" y="76"/>
                </a:lnTo>
                <a:lnTo>
                  <a:pt x="103" y="76"/>
                </a:lnTo>
                <a:lnTo>
                  <a:pt x="104" y="77"/>
                </a:lnTo>
                <a:lnTo>
                  <a:pt x="104" y="77"/>
                </a:lnTo>
                <a:close/>
                <a:moveTo>
                  <a:pt x="24" y="36"/>
                </a:moveTo>
                <a:lnTo>
                  <a:pt x="24" y="36"/>
                </a:lnTo>
                <a:lnTo>
                  <a:pt x="22" y="39"/>
                </a:lnTo>
                <a:lnTo>
                  <a:pt x="22" y="39"/>
                </a:lnTo>
                <a:lnTo>
                  <a:pt x="22" y="41"/>
                </a:lnTo>
                <a:lnTo>
                  <a:pt x="22" y="41"/>
                </a:lnTo>
                <a:lnTo>
                  <a:pt x="25" y="51"/>
                </a:lnTo>
                <a:lnTo>
                  <a:pt x="25" y="51"/>
                </a:lnTo>
                <a:lnTo>
                  <a:pt x="25" y="46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22" y="58"/>
                </a:moveTo>
                <a:lnTo>
                  <a:pt x="22" y="58"/>
                </a:lnTo>
                <a:lnTo>
                  <a:pt x="24" y="57"/>
                </a:lnTo>
                <a:lnTo>
                  <a:pt x="22" y="57"/>
                </a:lnTo>
                <a:lnTo>
                  <a:pt x="22" y="57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6"/>
                </a:lnTo>
                <a:lnTo>
                  <a:pt x="19" y="47"/>
                </a:lnTo>
                <a:lnTo>
                  <a:pt x="19" y="47"/>
                </a:lnTo>
                <a:lnTo>
                  <a:pt x="19" y="52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lnTo>
                  <a:pt x="22" y="58"/>
                </a:lnTo>
                <a:lnTo>
                  <a:pt x="22" y="58"/>
                </a:lnTo>
                <a:close/>
                <a:moveTo>
                  <a:pt x="62" y="25"/>
                </a:moveTo>
                <a:lnTo>
                  <a:pt x="62" y="25"/>
                </a:lnTo>
                <a:lnTo>
                  <a:pt x="63" y="22"/>
                </a:lnTo>
                <a:lnTo>
                  <a:pt x="65" y="21"/>
                </a:lnTo>
                <a:lnTo>
                  <a:pt x="65" y="21"/>
                </a:lnTo>
                <a:lnTo>
                  <a:pt x="65" y="19"/>
                </a:lnTo>
                <a:lnTo>
                  <a:pt x="65" y="19"/>
                </a:lnTo>
                <a:lnTo>
                  <a:pt x="63" y="16"/>
                </a:lnTo>
                <a:lnTo>
                  <a:pt x="63" y="16"/>
                </a:lnTo>
                <a:lnTo>
                  <a:pt x="63" y="17"/>
                </a:lnTo>
                <a:lnTo>
                  <a:pt x="63" y="17"/>
                </a:lnTo>
                <a:lnTo>
                  <a:pt x="60" y="22"/>
                </a:lnTo>
                <a:lnTo>
                  <a:pt x="60" y="22"/>
                </a:lnTo>
                <a:lnTo>
                  <a:pt x="62" y="25"/>
                </a:lnTo>
                <a:lnTo>
                  <a:pt x="62" y="25"/>
                </a:lnTo>
                <a:close/>
                <a:moveTo>
                  <a:pt x="101" y="57"/>
                </a:moveTo>
                <a:lnTo>
                  <a:pt x="101" y="57"/>
                </a:lnTo>
                <a:lnTo>
                  <a:pt x="104" y="60"/>
                </a:lnTo>
                <a:lnTo>
                  <a:pt x="104" y="60"/>
                </a:lnTo>
                <a:lnTo>
                  <a:pt x="107" y="57"/>
                </a:lnTo>
                <a:lnTo>
                  <a:pt x="107" y="57"/>
                </a:lnTo>
                <a:lnTo>
                  <a:pt x="103" y="54"/>
                </a:lnTo>
                <a:lnTo>
                  <a:pt x="103" y="54"/>
                </a:lnTo>
                <a:lnTo>
                  <a:pt x="101" y="57"/>
                </a:lnTo>
                <a:lnTo>
                  <a:pt x="101" y="57"/>
                </a:lnTo>
                <a:close/>
                <a:moveTo>
                  <a:pt x="49" y="110"/>
                </a:moveTo>
                <a:lnTo>
                  <a:pt x="49" y="110"/>
                </a:lnTo>
                <a:lnTo>
                  <a:pt x="48" y="106"/>
                </a:lnTo>
                <a:lnTo>
                  <a:pt x="48" y="106"/>
                </a:lnTo>
                <a:lnTo>
                  <a:pt x="46" y="112"/>
                </a:lnTo>
                <a:lnTo>
                  <a:pt x="46" y="112"/>
                </a:lnTo>
                <a:lnTo>
                  <a:pt x="48" y="114"/>
                </a:lnTo>
                <a:lnTo>
                  <a:pt x="48" y="114"/>
                </a:lnTo>
                <a:lnTo>
                  <a:pt x="49" y="110"/>
                </a:lnTo>
                <a:lnTo>
                  <a:pt x="49" y="110"/>
                </a:lnTo>
                <a:close/>
                <a:moveTo>
                  <a:pt x="90" y="109"/>
                </a:moveTo>
                <a:lnTo>
                  <a:pt x="90" y="109"/>
                </a:lnTo>
                <a:lnTo>
                  <a:pt x="92" y="107"/>
                </a:lnTo>
                <a:lnTo>
                  <a:pt x="92" y="107"/>
                </a:lnTo>
                <a:lnTo>
                  <a:pt x="90" y="104"/>
                </a:lnTo>
                <a:lnTo>
                  <a:pt x="90" y="104"/>
                </a:lnTo>
                <a:lnTo>
                  <a:pt x="89" y="101"/>
                </a:lnTo>
                <a:lnTo>
                  <a:pt x="89" y="101"/>
                </a:lnTo>
                <a:lnTo>
                  <a:pt x="89" y="106"/>
                </a:lnTo>
                <a:lnTo>
                  <a:pt x="89" y="106"/>
                </a:lnTo>
                <a:lnTo>
                  <a:pt x="89" y="106"/>
                </a:lnTo>
                <a:lnTo>
                  <a:pt x="89" y="106"/>
                </a:lnTo>
                <a:lnTo>
                  <a:pt x="90" y="109"/>
                </a:lnTo>
                <a:lnTo>
                  <a:pt x="90" y="109"/>
                </a:lnTo>
                <a:close/>
                <a:moveTo>
                  <a:pt x="103" y="24"/>
                </a:moveTo>
                <a:lnTo>
                  <a:pt x="103" y="24"/>
                </a:lnTo>
                <a:lnTo>
                  <a:pt x="100" y="27"/>
                </a:lnTo>
                <a:lnTo>
                  <a:pt x="100" y="27"/>
                </a:lnTo>
                <a:lnTo>
                  <a:pt x="101" y="28"/>
                </a:lnTo>
                <a:lnTo>
                  <a:pt x="101" y="30"/>
                </a:lnTo>
                <a:lnTo>
                  <a:pt x="101" y="30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3" y="24"/>
                </a:lnTo>
                <a:lnTo>
                  <a:pt x="103" y="24"/>
                </a:lnTo>
                <a:close/>
                <a:moveTo>
                  <a:pt x="41" y="103"/>
                </a:moveTo>
                <a:lnTo>
                  <a:pt x="41" y="103"/>
                </a:lnTo>
                <a:lnTo>
                  <a:pt x="43" y="98"/>
                </a:lnTo>
                <a:lnTo>
                  <a:pt x="43" y="98"/>
                </a:lnTo>
                <a:lnTo>
                  <a:pt x="41" y="95"/>
                </a:lnTo>
                <a:lnTo>
                  <a:pt x="41" y="95"/>
                </a:lnTo>
                <a:lnTo>
                  <a:pt x="40" y="98"/>
                </a:lnTo>
                <a:lnTo>
                  <a:pt x="41" y="103"/>
                </a:lnTo>
                <a:lnTo>
                  <a:pt x="41" y="103"/>
                </a:lnTo>
                <a:close/>
                <a:moveTo>
                  <a:pt x="21" y="36"/>
                </a:move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4" y="33"/>
                </a:lnTo>
                <a:lnTo>
                  <a:pt x="24" y="33"/>
                </a:lnTo>
                <a:lnTo>
                  <a:pt x="24" y="32"/>
                </a:lnTo>
                <a:lnTo>
                  <a:pt x="22" y="28"/>
                </a:lnTo>
                <a:lnTo>
                  <a:pt x="22" y="28"/>
                </a:lnTo>
                <a:lnTo>
                  <a:pt x="21" y="32"/>
                </a:lnTo>
                <a:lnTo>
                  <a:pt x="21" y="32"/>
                </a:lnTo>
                <a:lnTo>
                  <a:pt x="21" y="36"/>
                </a:lnTo>
                <a:lnTo>
                  <a:pt x="21" y="36"/>
                </a:lnTo>
                <a:close/>
                <a:moveTo>
                  <a:pt x="107" y="47"/>
                </a:moveTo>
                <a:lnTo>
                  <a:pt x="107" y="47"/>
                </a:lnTo>
                <a:lnTo>
                  <a:pt x="104" y="51"/>
                </a:lnTo>
                <a:lnTo>
                  <a:pt x="104" y="51"/>
                </a:lnTo>
                <a:lnTo>
                  <a:pt x="109" y="54"/>
                </a:lnTo>
                <a:lnTo>
                  <a:pt x="109" y="54"/>
                </a:lnTo>
                <a:lnTo>
                  <a:pt x="107" y="47"/>
                </a:lnTo>
                <a:lnTo>
                  <a:pt x="107" y="47"/>
                </a:lnTo>
                <a:close/>
                <a:moveTo>
                  <a:pt x="115" y="65"/>
                </a:moveTo>
                <a:lnTo>
                  <a:pt x="115" y="65"/>
                </a:lnTo>
                <a:lnTo>
                  <a:pt x="114" y="69"/>
                </a:lnTo>
                <a:lnTo>
                  <a:pt x="114" y="69"/>
                </a:lnTo>
                <a:lnTo>
                  <a:pt x="114" y="71"/>
                </a:lnTo>
                <a:lnTo>
                  <a:pt x="114" y="71"/>
                </a:lnTo>
                <a:lnTo>
                  <a:pt x="114" y="73"/>
                </a:lnTo>
                <a:lnTo>
                  <a:pt x="114" y="73"/>
                </a:lnTo>
                <a:lnTo>
                  <a:pt x="114" y="73"/>
                </a:lnTo>
                <a:lnTo>
                  <a:pt x="115" y="69"/>
                </a:lnTo>
                <a:lnTo>
                  <a:pt x="115" y="65"/>
                </a:lnTo>
                <a:lnTo>
                  <a:pt x="115" y="65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3" y="24"/>
                </a:lnTo>
                <a:lnTo>
                  <a:pt x="33" y="24"/>
                </a:lnTo>
                <a:lnTo>
                  <a:pt x="33" y="25"/>
                </a:lnTo>
                <a:lnTo>
                  <a:pt x="33" y="25"/>
                </a:lnTo>
                <a:lnTo>
                  <a:pt x="35" y="28"/>
                </a:lnTo>
                <a:lnTo>
                  <a:pt x="35" y="2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10" y="51"/>
                </a:moveTo>
                <a:lnTo>
                  <a:pt x="10" y="51"/>
                </a:lnTo>
                <a:lnTo>
                  <a:pt x="10" y="47"/>
                </a:lnTo>
                <a:lnTo>
                  <a:pt x="8" y="43"/>
                </a:lnTo>
                <a:lnTo>
                  <a:pt x="8" y="43"/>
                </a:lnTo>
                <a:lnTo>
                  <a:pt x="8" y="47"/>
                </a:lnTo>
                <a:lnTo>
                  <a:pt x="10" y="51"/>
                </a:lnTo>
                <a:lnTo>
                  <a:pt x="10" y="51"/>
                </a:lnTo>
                <a:close/>
                <a:moveTo>
                  <a:pt x="87" y="22"/>
                </a:moveTo>
                <a:lnTo>
                  <a:pt x="87" y="22"/>
                </a:lnTo>
                <a:lnTo>
                  <a:pt x="85" y="25"/>
                </a:lnTo>
                <a:lnTo>
                  <a:pt x="85" y="28"/>
                </a:lnTo>
                <a:lnTo>
                  <a:pt x="85" y="28"/>
                </a:lnTo>
                <a:lnTo>
                  <a:pt x="89" y="22"/>
                </a:lnTo>
                <a:lnTo>
                  <a:pt x="89" y="22"/>
                </a:lnTo>
                <a:lnTo>
                  <a:pt x="87" y="22"/>
                </a:lnTo>
                <a:lnTo>
                  <a:pt x="87" y="22"/>
                </a:lnTo>
                <a:close/>
                <a:moveTo>
                  <a:pt x="51" y="107"/>
                </a:moveTo>
                <a:lnTo>
                  <a:pt x="51" y="107"/>
                </a:lnTo>
                <a:lnTo>
                  <a:pt x="52" y="106"/>
                </a:lnTo>
                <a:lnTo>
                  <a:pt x="52" y="104"/>
                </a:lnTo>
                <a:lnTo>
                  <a:pt x="52" y="104"/>
                </a:lnTo>
                <a:lnTo>
                  <a:pt x="49" y="104"/>
                </a:lnTo>
                <a:lnTo>
                  <a:pt x="49" y="104"/>
                </a:lnTo>
                <a:lnTo>
                  <a:pt x="51" y="107"/>
                </a:lnTo>
                <a:lnTo>
                  <a:pt x="51" y="107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2"/>
                </a:lnTo>
                <a:lnTo>
                  <a:pt x="117" y="82"/>
                </a:lnTo>
                <a:lnTo>
                  <a:pt x="115" y="82"/>
                </a:lnTo>
                <a:lnTo>
                  <a:pt x="115" y="82"/>
                </a:lnTo>
                <a:lnTo>
                  <a:pt x="114" y="84"/>
                </a:lnTo>
                <a:lnTo>
                  <a:pt x="115" y="85"/>
                </a:lnTo>
                <a:lnTo>
                  <a:pt x="115" y="85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6" y="39"/>
                </a:moveTo>
                <a:lnTo>
                  <a:pt x="16" y="39"/>
                </a:lnTo>
                <a:lnTo>
                  <a:pt x="16" y="38"/>
                </a:lnTo>
                <a:lnTo>
                  <a:pt x="16" y="35"/>
                </a:lnTo>
                <a:lnTo>
                  <a:pt x="16" y="35"/>
                </a:lnTo>
                <a:lnTo>
                  <a:pt x="14" y="36"/>
                </a:lnTo>
                <a:lnTo>
                  <a:pt x="16" y="39"/>
                </a:lnTo>
                <a:lnTo>
                  <a:pt x="16" y="39"/>
                </a:lnTo>
                <a:close/>
                <a:moveTo>
                  <a:pt x="57" y="109"/>
                </a:moveTo>
                <a:lnTo>
                  <a:pt x="57" y="109"/>
                </a:lnTo>
                <a:lnTo>
                  <a:pt x="57" y="114"/>
                </a:lnTo>
                <a:lnTo>
                  <a:pt x="57" y="114"/>
                </a:lnTo>
                <a:lnTo>
                  <a:pt x="60" y="112"/>
                </a:lnTo>
                <a:lnTo>
                  <a:pt x="60" y="112"/>
                </a:lnTo>
                <a:lnTo>
                  <a:pt x="57" y="109"/>
                </a:lnTo>
                <a:lnTo>
                  <a:pt x="57" y="109"/>
                </a:lnTo>
                <a:close/>
                <a:moveTo>
                  <a:pt x="32" y="96"/>
                </a:moveTo>
                <a:lnTo>
                  <a:pt x="32" y="96"/>
                </a:lnTo>
                <a:lnTo>
                  <a:pt x="29" y="99"/>
                </a:lnTo>
                <a:lnTo>
                  <a:pt x="29" y="99"/>
                </a:lnTo>
                <a:lnTo>
                  <a:pt x="29" y="101"/>
                </a:lnTo>
                <a:lnTo>
                  <a:pt x="29" y="101"/>
                </a:lnTo>
                <a:lnTo>
                  <a:pt x="30" y="98"/>
                </a:lnTo>
                <a:lnTo>
                  <a:pt x="32" y="96"/>
                </a:lnTo>
                <a:lnTo>
                  <a:pt x="32" y="96"/>
                </a:lnTo>
                <a:close/>
                <a:moveTo>
                  <a:pt x="46" y="19"/>
                </a:moveTo>
                <a:lnTo>
                  <a:pt x="46" y="19"/>
                </a:lnTo>
                <a:lnTo>
                  <a:pt x="44" y="24"/>
                </a:lnTo>
                <a:lnTo>
                  <a:pt x="44" y="24"/>
                </a:lnTo>
                <a:lnTo>
                  <a:pt x="46" y="19"/>
                </a:lnTo>
                <a:lnTo>
                  <a:pt x="46" y="19"/>
                </a:lnTo>
                <a:lnTo>
                  <a:pt x="46" y="19"/>
                </a:lnTo>
                <a:lnTo>
                  <a:pt x="46" y="19"/>
                </a:lnTo>
                <a:close/>
                <a:moveTo>
                  <a:pt x="107" y="115"/>
                </a:moveTo>
                <a:lnTo>
                  <a:pt x="107" y="115"/>
                </a:lnTo>
                <a:lnTo>
                  <a:pt x="109" y="117"/>
                </a:lnTo>
                <a:lnTo>
                  <a:pt x="109" y="117"/>
                </a:lnTo>
                <a:lnTo>
                  <a:pt x="111" y="112"/>
                </a:lnTo>
                <a:lnTo>
                  <a:pt x="111" y="112"/>
                </a:lnTo>
                <a:lnTo>
                  <a:pt x="112" y="110"/>
                </a:lnTo>
                <a:lnTo>
                  <a:pt x="111" y="109"/>
                </a:lnTo>
                <a:lnTo>
                  <a:pt x="111" y="109"/>
                </a:lnTo>
                <a:lnTo>
                  <a:pt x="107" y="115"/>
                </a:lnTo>
                <a:lnTo>
                  <a:pt x="107" y="115"/>
                </a:lnTo>
                <a:close/>
                <a:moveTo>
                  <a:pt x="63" y="115"/>
                </a:moveTo>
                <a:lnTo>
                  <a:pt x="63" y="115"/>
                </a:lnTo>
                <a:lnTo>
                  <a:pt x="62" y="115"/>
                </a:lnTo>
                <a:lnTo>
                  <a:pt x="62" y="115"/>
                </a:lnTo>
                <a:lnTo>
                  <a:pt x="59" y="117"/>
                </a:lnTo>
                <a:lnTo>
                  <a:pt x="59" y="117"/>
                </a:lnTo>
                <a:lnTo>
                  <a:pt x="59" y="118"/>
                </a:lnTo>
                <a:lnTo>
                  <a:pt x="59" y="118"/>
                </a:lnTo>
                <a:lnTo>
                  <a:pt x="59" y="118"/>
                </a:lnTo>
                <a:lnTo>
                  <a:pt x="63" y="115"/>
                </a:lnTo>
                <a:lnTo>
                  <a:pt x="63" y="115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36" y="82"/>
                </a:lnTo>
                <a:lnTo>
                  <a:pt x="36" y="82"/>
                </a:lnTo>
                <a:lnTo>
                  <a:pt x="36" y="82"/>
                </a:lnTo>
                <a:lnTo>
                  <a:pt x="36" y="82"/>
                </a:lnTo>
                <a:lnTo>
                  <a:pt x="35" y="84"/>
                </a:lnTo>
                <a:lnTo>
                  <a:pt x="36" y="85"/>
                </a:lnTo>
                <a:lnTo>
                  <a:pt x="36" y="85"/>
                </a:lnTo>
                <a:lnTo>
                  <a:pt x="36" y="85"/>
                </a:lnTo>
                <a:lnTo>
                  <a:pt x="36" y="85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33" y="49"/>
                </a:moveTo>
                <a:lnTo>
                  <a:pt x="33" y="49"/>
                </a:lnTo>
                <a:lnTo>
                  <a:pt x="32" y="52"/>
                </a:lnTo>
                <a:lnTo>
                  <a:pt x="30" y="55"/>
                </a:lnTo>
                <a:lnTo>
                  <a:pt x="30" y="55"/>
                </a:lnTo>
                <a:lnTo>
                  <a:pt x="33" y="52"/>
                </a:lnTo>
                <a:lnTo>
                  <a:pt x="33" y="52"/>
                </a:lnTo>
                <a:lnTo>
                  <a:pt x="33" y="51"/>
                </a:lnTo>
                <a:lnTo>
                  <a:pt x="33" y="49"/>
                </a:lnTo>
                <a:lnTo>
                  <a:pt x="33" y="49"/>
                </a:lnTo>
                <a:close/>
                <a:moveTo>
                  <a:pt x="48" y="25"/>
                </a:moveTo>
                <a:lnTo>
                  <a:pt x="48" y="25"/>
                </a:lnTo>
                <a:lnTo>
                  <a:pt x="46" y="27"/>
                </a:lnTo>
                <a:lnTo>
                  <a:pt x="46" y="28"/>
                </a:lnTo>
                <a:lnTo>
                  <a:pt x="46" y="28"/>
                </a:lnTo>
                <a:lnTo>
                  <a:pt x="48" y="32"/>
                </a:lnTo>
                <a:lnTo>
                  <a:pt x="48" y="32"/>
                </a:lnTo>
                <a:lnTo>
                  <a:pt x="48" y="32"/>
                </a:lnTo>
                <a:lnTo>
                  <a:pt x="48" y="32"/>
                </a:lnTo>
                <a:lnTo>
                  <a:pt x="48" y="25"/>
                </a:lnTo>
                <a:lnTo>
                  <a:pt x="48" y="25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90" y="115"/>
                </a:lnTo>
                <a:lnTo>
                  <a:pt x="90" y="115"/>
                </a:lnTo>
                <a:lnTo>
                  <a:pt x="89" y="118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87" y="110"/>
                </a:moveTo>
                <a:lnTo>
                  <a:pt x="87" y="110"/>
                </a:lnTo>
                <a:lnTo>
                  <a:pt x="87" y="110"/>
                </a:lnTo>
                <a:lnTo>
                  <a:pt x="87" y="110"/>
                </a:lnTo>
                <a:lnTo>
                  <a:pt x="85" y="115"/>
                </a:lnTo>
                <a:lnTo>
                  <a:pt x="85" y="115"/>
                </a:lnTo>
                <a:lnTo>
                  <a:pt x="87" y="115"/>
                </a:lnTo>
                <a:lnTo>
                  <a:pt x="87" y="115"/>
                </a:lnTo>
                <a:lnTo>
                  <a:pt x="89" y="112"/>
                </a:lnTo>
                <a:lnTo>
                  <a:pt x="89" y="112"/>
                </a:lnTo>
                <a:lnTo>
                  <a:pt x="87" y="110"/>
                </a:lnTo>
                <a:lnTo>
                  <a:pt x="87" y="110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4" y="79"/>
                </a:lnTo>
                <a:lnTo>
                  <a:pt x="24" y="76"/>
                </a:lnTo>
                <a:lnTo>
                  <a:pt x="24" y="76"/>
                </a:lnTo>
                <a:lnTo>
                  <a:pt x="22" y="77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92" y="90"/>
                </a:moveTo>
                <a:lnTo>
                  <a:pt x="92" y="90"/>
                </a:lnTo>
                <a:lnTo>
                  <a:pt x="92" y="93"/>
                </a:lnTo>
                <a:lnTo>
                  <a:pt x="93" y="95"/>
                </a:lnTo>
                <a:lnTo>
                  <a:pt x="93" y="95"/>
                </a:lnTo>
                <a:lnTo>
                  <a:pt x="92" y="90"/>
                </a:lnTo>
                <a:lnTo>
                  <a:pt x="92" y="90"/>
                </a:lnTo>
                <a:close/>
                <a:moveTo>
                  <a:pt x="107" y="103"/>
                </a:moveTo>
                <a:lnTo>
                  <a:pt x="107" y="103"/>
                </a:lnTo>
                <a:lnTo>
                  <a:pt x="107" y="104"/>
                </a:lnTo>
                <a:lnTo>
                  <a:pt x="107" y="104"/>
                </a:lnTo>
                <a:lnTo>
                  <a:pt x="107" y="109"/>
                </a:lnTo>
                <a:lnTo>
                  <a:pt x="107" y="109"/>
                </a:lnTo>
                <a:lnTo>
                  <a:pt x="109" y="107"/>
                </a:lnTo>
                <a:lnTo>
                  <a:pt x="109" y="106"/>
                </a:lnTo>
                <a:lnTo>
                  <a:pt x="109" y="106"/>
                </a:lnTo>
                <a:lnTo>
                  <a:pt x="107" y="103"/>
                </a:lnTo>
                <a:lnTo>
                  <a:pt x="107" y="103"/>
                </a:lnTo>
                <a:close/>
                <a:moveTo>
                  <a:pt x="41" y="33"/>
                </a:moveTo>
                <a:lnTo>
                  <a:pt x="41" y="33"/>
                </a:lnTo>
                <a:lnTo>
                  <a:pt x="41" y="35"/>
                </a:lnTo>
                <a:lnTo>
                  <a:pt x="41" y="36"/>
                </a:lnTo>
                <a:lnTo>
                  <a:pt x="41" y="36"/>
                </a:lnTo>
                <a:lnTo>
                  <a:pt x="43" y="36"/>
                </a:lnTo>
                <a:lnTo>
                  <a:pt x="43" y="36"/>
                </a:lnTo>
                <a:lnTo>
                  <a:pt x="41" y="33"/>
                </a:lnTo>
                <a:lnTo>
                  <a:pt x="41" y="33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60" y="14"/>
                </a:lnTo>
                <a:lnTo>
                  <a:pt x="60" y="14"/>
                </a:lnTo>
                <a:lnTo>
                  <a:pt x="59" y="17"/>
                </a:lnTo>
                <a:lnTo>
                  <a:pt x="59" y="17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36" y="33"/>
                </a:moveTo>
                <a:lnTo>
                  <a:pt x="36" y="33"/>
                </a:lnTo>
                <a:lnTo>
                  <a:pt x="35" y="39"/>
                </a:lnTo>
                <a:lnTo>
                  <a:pt x="35" y="39"/>
                </a:lnTo>
                <a:lnTo>
                  <a:pt x="35" y="36"/>
                </a:lnTo>
                <a:lnTo>
                  <a:pt x="36" y="33"/>
                </a:lnTo>
                <a:lnTo>
                  <a:pt x="36" y="33"/>
                </a:lnTo>
                <a:close/>
                <a:moveTo>
                  <a:pt x="123" y="95"/>
                </a:moveTo>
                <a:lnTo>
                  <a:pt x="123" y="95"/>
                </a:lnTo>
                <a:lnTo>
                  <a:pt x="120" y="93"/>
                </a:lnTo>
                <a:lnTo>
                  <a:pt x="120" y="93"/>
                </a:lnTo>
                <a:lnTo>
                  <a:pt x="122" y="96"/>
                </a:lnTo>
                <a:lnTo>
                  <a:pt x="122" y="96"/>
                </a:lnTo>
                <a:lnTo>
                  <a:pt x="123" y="95"/>
                </a:lnTo>
                <a:lnTo>
                  <a:pt x="123" y="95"/>
                </a:lnTo>
                <a:close/>
                <a:moveTo>
                  <a:pt x="109" y="120"/>
                </a:moveTo>
                <a:lnTo>
                  <a:pt x="109" y="120"/>
                </a:lnTo>
                <a:lnTo>
                  <a:pt x="111" y="120"/>
                </a:lnTo>
                <a:lnTo>
                  <a:pt x="111" y="120"/>
                </a:lnTo>
                <a:lnTo>
                  <a:pt x="112" y="118"/>
                </a:lnTo>
                <a:lnTo>
                  <a:pt x="112" y="117"/>
                </a:lnTo>
                <a:lnTo>
                  <a:pt x="112" y="117"/>
                </a:lnTo>
                <a:lnTo>
                  <a:pt x="109" y="120"/>
                </a:lnTo>
                <a:lnTo>
                  <a:pt x="109" y="120"/>
                </a:lnTo>
                <a:close/>
                <a:moveTo>
                  <a:pt x="11" y="58"/>
                </a:moveTo>
                <a:lnTo>
                  <a:pt x="11" y="58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1" y="58"/>
                </a:lnTo>
                <a:lnTo>
                  <a:pt x="11" y="58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7"/>
                </a:lnTo>
                <a:lnTo>
                  <a:pt x="81" y="17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1" y="14"/>
                </a:lnTo>
                <a:lnTo>
                  <a:pt x="81" y="14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76" y="8"/>
                </a:moveTo>
                <a:lnTo>
                  <a:pt x="76" y="8"/>
                </a:lnTo>
                <a:lnTo>
                  <a:pt x="74" y="8"/>
                </a:lnTo>
                <a:lnTo>
                  <a:pt x="74" y="8"/>
                </a:lnTo>
                <a:lnTo>
                  <a:pt x="76" y="10"/>
                </a:lnTo>
                <a:lnTo>
                  <a:pt x="76" y="10"/>
                </a:lnTo>
                <a:lnTo>
                  <a:pt x="78" y="10"/>
                </a:lnTo>
                <a:lnTo>
                  <a:pt x="78" y="10"/>
                </a:lnTo>
                <a:lnTo>
                  <a:pt x="78" y="10"/>
                </a:lnTo>
                <a:lnTo>
                  <a:pt x="78" y="10"/>
                </a:lnTo>
                <a:lnTo>
                  <a:pt x="76" y="8"/>
                </a:lnTo>
                <a:lnTo>
                  <a:pt x="76" y="8"/>
                </a:lnTo>
                <a:close/>
                <a:moveTo>
                  <a:pt x="51" y="25"/>
                </a:moveTo>
                <a:lnTo>
                  <a:pt x="51" y="25"/>
                </a:lnTo>
                <a:lnTo>
                  <a:pt x="51" y="28"/>
                </a:lnTo>
                <a:lnTo>
                  <a:pt x="51" y="28"/>
                </a:lnTo>
                <a:lnTo>
                  <a:pt x="51" y="27"/>
                </a:lnTo>
                <a:lnTo>
                  <a:pt x="51" y="25"/>
                </a:lnTo>
                <a:lnTo>
                  <a:pt x="51" y="25"/>
                </a:lnTo>
                <a:close/>
                <a:moveTo>
                  <a:pt x="120" y="88"/>
                </a:moveTo>
                <a:lnTo>
                  <a:pt x="120" y="88"/>
                </a:lnTo>
                <a:lnTo>
                  <a:pt x="119" y="90"/>
                </a:lnTo>
                <a:lnTo>
                  <a:pt x="119" y="90"/>
                </a:lnTo>
                <a:lnTo>
                  <a:pt x="122" y="90"/>
                </a:lnTo>
                <a:lnTo>
                  <a:pt x="122" y="90"/>
                </a:lnTo>
                <a:lnTo>
                  <a:pt x="120" y="88"/>
                </a:lnTo>
                <a:lnTo>
                  <a:pt x="120" y="88"/>
                </a:lnTo>
                <a:close/>
                <a:moveTo>
                  <a:pt x="7" y="62"/>
                </a:moveTo>
                <a:lnTo>
                  <a:pt x="7" y="62"/>
                </a:lnTo>
                <a:lnTo>
                  <a:pt x="5" y="63"/>
                </a:lnTo>
                <a:lnTo>
                  <a:pt x="7" y="65"/>
                </a:lnTo>
                <a:lnTo>
                  <a:pt x="7" y="65"/>
                </a:lnTo>
                <a:lnTo>
                  <a:pt x="7" y="62"/>
                </a:lnTo>
                <a:lnTo>
                  <a:pt x="7" y="62"/>
                </a:lnTo>
                <a:close/>
                <a:moveTo>
                  <a:pt x="21" y="93"/>
                </a:moveTo>
                <a:lnTo>
                  <a:pt x="21" y="93"/>
                </a:lnTo>
                <a:lnTo>
                  <a:pt x="19" y="88"/>
                </a:lnTo>
                <a:lnTo>
                  <a:pt x="19" y="88"/>
                </a:lnTo>
                <a:lnTo>
                  <a:pt x="19" y="92"/>
                </a:lnTo>
                <a:lnTo>
                  <a:pt x="21" y="93"/>
                </a:lnTo>
                <a:lnTo>
                  <a:pt x="21" y="93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2" y="87"/>
                </a:lnTo>
                <a:lnTo>
                  <a:pt x="22" y="87"/>
                </a:lnTo>
                <a:lnTo>
                  <a:pt x="22" y="84"/>
                </a:lnTo>
                <a:lnTo>
                  <a:pt x="22" y="84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27" y="79"/>
                </a:moveTo>
                <a:lnTo>
                  <a:pt x="27" y="79"/>
                </a:lnTo>
                <a:lnTo>
                  <a:pt x="27" y="82"/>
                </a:lnTo>
                <a:lnTo>
                  <a:pt x="27" y="82"/>
                </a:lnTo>
                <a:lnTo>
                  <a:pt x="27" y="81"/>
                </a:lnTo>
                <a:lnTo>
                  <a:pt x="27" y="79"/>
                </a:lnTo>
                <a:lnTo>
                  <a:pt x="27" y="79"/>
                </a:lnTo>
                <a:close/>
                <a:moveTo>
                  <a:pt x="81" y="110"/>
                </a:moveTo>
                <a:lnTo>
                  <a:pt x="81" y="110"/>
                </a:lnTo>
                <a:lnTo>
                  <a:pt x="79" y="107"/>
                </a:lnTo>
                <a:lnTo>
                  <a:pt x="79" y="107"/>
                </a:lnTo>
                <a:lnTo>
                  <a:pt x="79" y="109"/>
                </a:lnTo>
                <a:lnTo>
                  <a:pt x="81" y="110"/>
                </a:lnTo>
                <a:lnTo>
                  <a:pt x="81" y="110"/>
                </a:lnTo>
                <a:close/>
                <a:moveTo>
                  <a:pt x="7" y="79"/>
                </a:moveTo>
                <a:lnTo>
                  <a:pt x="7" y="79"/>
                </a:lnTo>
                <a:lnTo>
                  <a:pt x="7" y="81"/>
                </a:lnTo>
                <a:lnTo>
                  <a:pt x="7" y="82"/>
                </a:lnTo>
                <a:lnTo>
                  <a:pt x="7" y="82"/>
                </a:lnTo>
                <a:lnTo>
                  <a:pt x="7" y="79"/>
                </a:lnTo>
                <a:lnTo>
                  <a:pt x="7" y="79"/>
                </a:lnTo>
                <a:close/>
                <a:moveTo>
                  <a:pt x="101" y="110"/>
                </a:moveTo>
                <a:lnTo>
                  <a:pt x="101" y="110"/>
                </a:lnTo>
                <a:lnTo>
                  <a:pt x="101" y="110"/>
                </a:lnTo>
                <a:lnTo>
                  <a:pt x="101" y="110"/>
                </a:lnTo>
                <a:lnTo>
                  <a:pt x="103" y="114"/>
                </a:lnTo>
                <a:lnTo>
                  <a:pt x="103" y="114"/>
                </a:lnTo>
                <a:lnTo>
                  <a:pt x="101" y="110"/>
                </a:lnTo>
                <a:lnTo>
                  <a:pt x="101" y="110"/>
                </a:lnTo>
                <a:close/>
                <a:moveTo>
                  <a:pt x="71" y="17"/>
                </a:moveTo>
                <a:lnTo>
                  <a:pt x="71" y="17"/>
                </a:lnTo>
                <a:lnTo>
                  <a:pt x="70" y="13"/>
                </a:lnTo>
                <a:lnTo>
                  <a:pt x="70" y="13"/>
                </a:lnTo>
                <a:lnTo>
                  <a:pt x="71" y="17"/>
                </a:lnTo>
                <a:lnTo>
                  <a:pt x="71" y="17"/>
                </a:lnTo>
                <a:close/>
                <a:moveTo>
                  <a:pt x="117" y="41"/>
                </a:moveTo>
                <a:lnTo>
                  <a:pt x="117" y="41"/>
                </a:lnTo>
                <a:lnTo>
                  <a:pt x="117" y="41"/>
                </a:lnTo>
                <a:lnTo>
                  <a:pt x="117" y="41"/>
                </a:lnTo>
                <a:lnTo>
                  <a:pt x="117" y="38"/>
                </a:lnTo>
                <a:lnTo>
                  <a:pt x="117" y="38"/>
                </a:lnTo>
                <a:lnTo>
                  <a:pt x="117" y="38"/>
                </a:lnTo>
                <a:lnTo>
                  <a:pt x="117" y="38"/>
                </a:lnTo>
                <a:lnTo>
                  <a:pt x="117" y="41"/>
                </a:lnTo>
                <a:lnTo>
                  <a:pt x="117" y="41"/>
                </a:lnTo>
                <a:close/>
                <a:moveTo>
                  <a:pt x="2" y="52"/>
                </a:moveTo>
                <a:lnTo>
                  <a:pt x="2" y="52"/>
                </a:lnTo>
                <a:lnTo>
                  <a:pt x="2" y="52"/>
                </a:lnTo>
                <a:lnTo>
                  <a:pt x="2" y="52"/>
                </a:lnTo>
                <a:lnTo>
                  <a:pt x="2" y="54"/>
                </a:lnTo>
                <a:lnTo>
                  <a:pt x="3" y="54"/>
                </a:lnTo>
                <a:lnTo>
                  <a:pt x="3" y="54"/>
                </a:lnTo>
                <a:lnTo>
                  <a:pt x="2" y="52"/>
                </a:lnTo>
                <a:lnTo>
                  <a:pt x="2" y="52"/>
                </a:lnTo>
                <a:close/>
                <a:moveTo>
                  <a:pt x="59" y="104"/>
                </a:moveTo>
                <a:lnTo>
                  <a:pt x="59" y="104"/>
                </a:lnTo>
                <a:lnTo>
                  <a:pt x="59" y="106"/>
                </a:lnTo>
                <a:lnTo>
                  <a:pt x="60" y="107"/>
                </a:lnTo>
                <a:lnTo>
                  <a:pt x="60" y="107"/>
                </a:lnTo>
                <a:lnTo>
                  <a:pt x="59" y="104"/>
                </a:lnTo>
                <a:lnTo>
                  <a:pt x="59" y="104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09" y="66"/>
                </a:lnTo>
                <a:lnTo>
                  <a:pt x="111" y="68"/>
                </a:lnTo>
                <a:lnTo>
                  <a:pt x="111" y="68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81" y="24"/>
                </a:lnTo>
                <a:lnTo>
                  <a:pt x="81" y="24"/>
                </a:lnTo>
                <a:lnTo>
                  <a:pt x="81" y="24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120" y="82"/>
                </a:moveTo>
                <a:lnTo>
                  <a:pt x="120" y="82"/>
                </a:lnTo>
                <a:lnTo>
                  <a:pt x="122" y="82"/>
                </a:lnTo>
                <a:lnTo>
                  <a:pt x="122" y="82"/>
                </a:lnTo>
                <a:lnTo>
                  <a:pt x="122" y="82"/>
                </a:lnTo>
                <a:lnTo>
                  <a:pt x="120" y="82"/>
                </a:lnTo>
                <a:lnTo>
                  <a:pt x="120" y="82"/>
                </a:lnTo>
                <a:close/>
                <a:moveTo>
                  <a:pt x="107" y="98"/>
                </a:moveTo>
                <a:lnTo>
                  <a:pt x="107" y="98"/>
                </a:lnTo>
                <a:lnTo>
                  <a:pt x="109" y="99"/>
                </a:lnTo>
                <a:lnTo>
                  <a:pt x="109" y="99"/>
                </a:lnTo>
                <a:lnTo>
                  <a:pt x="107" y="98"/>
                </a:lnTo>
                <a:lnTo>
                  <a:pt x="107" y="98"/>
                </a:lnTo>
                <a:close/>
                <a:moveTo>
                  <a:pt x="115" y="33"/>
                </a:moveTo>
                <a:lnTo>
                  <a:pt x="115" y="33"/>
                </a:lnTo>
                <a:lnTo>
                  <a:pt x="115" y="33"/>
                </a:lnTo>
                <a:lnTo>
                  <a:pt x="115" y="33"/>
                </a:lnTo>
                <a:lnTo>
                  <a:pt x="115" y="35"/>
                </a:lnTo>
                <a:lnTo>
                  <a:pt x="115" y="35"/>
                </a:lnTo>
                <a:lnTo>
                  <a:pt x="115" y="35"/>
                </a:lnTo>
                <a:lnTo>
                  <a:pt x="115" y="35"/>
                </a:lnTo>
                <a:lnTo>
                  <a:pt x="115" y="33"/>
                </a:lnTo>
                <a:lnTo>
                  <a:pt x="115" y="33"/>
                </a:lnTo>
                <a:close/>
                <a:moveTo>
                  <a:pt x="7" y="54"/>
                </a:move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close/>
                <a:moveTo>
                  <a:pt x="85" y="98"/>
                </a:moveTo>
                <a:lnTo>
                  <a:pt x="85" y="98"/>
                </a:lnTo>
                <a:lnTo>
                  <a:pt x="87" y="98"/>
                </a:lnTo>
                <a:lnTo>
                  <a:pt x="87" y="98"/>
                </a:lnTo>
                <a:lnTo>
                  <a:pt x="85" y="98"/>
                </a:lnTo>
                <a:lnTo>
                  <a:pt x="85" y="9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close/>
                <a:moveTo>
                  <a:pt x="104" y="33"/>
                </a:move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6" y="32"/>
                </a:lnTo>
                <a:lnTo>
                  <a:pt x="106" y="32"/>
                </a:lnTo>
                <a:lnTo>
                  <a:pt x="104" y="32"/>
                </a:lnTo>
                <a:lnTo>
                  <a:pt x="104" y="32"/>
                </a:lnTo>
                <a:lnTo>
                  <a:pt x="104" y="33"/>
                </a:lnTo>
                <a:lnTo>
                  <a:pt x="104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4" name="Freeform 212"/>
          <p:cNvSpPr>
            <a:spLocks noEditPoints="1"/>
          </p:cNvSpPr>
          <p:nvPr/>
        </p:nvSpPr>
        <p:spPr bwMode="auto">
          <a:xfrm>
            <a:off x="3148851" y="2695967"/>
            <a:ext cx="205321" cy="196676"/>
          </a:xfrm>
          <a:custGeom>
            <a:gdLst>
              <a:gd fmla="*/ 68 w 95" name="T0"/>
              <a:gd fmla="*/ 68 h 91" name="T1"/>
              <a:gd fmla="*/ 54 w 95" name="T2"/>
              <a:gd fmla="*/ 87 h 91" name="T3"/>
              <a:gd fmla="*/ 52 w 95" name="T4"/>
              <a:gd fmla="*/ 88 h 91" name="T5"/>
              <a:gd fmla="*/ 46 w 95" name="T6"/>
              <a:gd fmla="*/ 85 h 91" name="T7"/>
              <a:gd fmla="*/ 22 w 95" name="T8"/>
              <a:gd fmla="*/ 71 h 91" name="T9"/>
              <a:gd fmla="*/ 10 w 95" name="T10"/>
              <a:gd fmla="*/ 60 h 91" name="T11"/>
              <a:gd fmla="*/ 0 w 95" name="T12"/>
              <a:gd fmla="*/ 38 h 91" name="T13"/>
              <a:gd fmla="*/ 7 w 95" name="T14"/>
              <a:gd fmla="*/ 25 h 91" name="T15"/>
              <a:gd fmla="*/ 22 w 95" name="T16"/>
              <a:gd fmla="*/ 11 h 91" name="T17"/>
              <a:gd fmla="*/ 37 w 95" name="T18"/>
              <a:gd fmla="*/ 1 h 91" name="T19"/>
              <a:gd fmla="*/ 63 w 95" name="T20"/>
              <a:gd fmla="*/ 0 h 91" name="T21"/>
              <a:gd fmla="*/ 87 w 95" name="T22"/>
              <a:gd fmla="*/ 1 h 91" name="T23"/>
              <a:gd fmla="*/ 92 w 95" name="T24"/>
              <a:gd fmla="*/ 3 h 91" name="T25"/>
              <a:gd fmla="*/ 92 w 95" name="T26"/>
              <a:gd fmla="*/ 39 h 91" name="T27"/>
              <a:gd fmla="*/ 87 w 95" name="T28"/>
              <a:gd fmla="*/ 38 h 91" name="T29"/>
              <a:gd fmla="*/ 85 w 95" name="T30"/>
              <a:gd fmla="*/ 47 h 91" name="T31"/>
              <a:gd fmla="*/ 81 w 95" name="T32"/>
              <a:gd fmla="*/ 53 h 91" name="T33"/>
              <a:gd fmla="*/ 70 w 95" name="T34"/>
              <a:gd fmla="*/ 44 h 91" name="T35"/>
              <a:gd fmla="*/ 74 w 95" name="T36"/>
              <a:gd fmla="*/ 30 h 91" name="T37"/>
              <a:gd fmla="*/ 70 w 95" name="T38"/>
              <a:gd fmla="*/ 44 h 91" name="T39"/>
              <a:gd fmla="*/ 73 w 95" name="T40"/>
              <a:gd fmla="*/ 24 h 91" name="T41"/>
              <a:gd fmla="*/ 54 w 95" name="T42"/>
              <a:gd fmla="*/ 24 h 91" name="T43"/>
              <a:gd fmla="*/ 49 w 95" name="T44"/>
              <a:gd fmla="*/ 28 h 91" name="T45"/>
              <a:gd fmla="*/ 57 w 95" name="T46"/>
              <a:gd fmla="*/ 42 h 91" name="T47"/>
              <a:gd fmla="*/ 54 w 95" name="T48"/>
              <a:gd fmla="*/ 47 h 91" name="T49"/>
              <a:gd fmla="*/ 65 w 95" name="T50"/>
              <a:gd fmla="*/ 35 h 91" name="T51"/>
              <a:gd fmla="*/ 54 w 95" name="T52"/>
              <a:gd fmla="*/ 61 h 91" name="T53"/>
              <a:gd fmla="*/ 49 w 95" name="T54"/>
              <a:gd fmla="*/ 65 h 91" name="T55"/>
              <a:gd fmla="*/ 55 w 95" name="T56"/>
              <a:gd fmla="*/ 5 h 91" name="T57"/>
              <a:gd fmla="*/ 52 w 95" name="T58"/>
              <a:gd fmla="*/ 69 h 91" name="T59"/>
              <a:gd fmla="*/ 55 w 95" name="T60"/>
              <a:gd fmla="*/ 66 h 91" name="T61"/>
              <a:gd fmla="*/ 68 w 95" name="T62"/>
              <a:gd fmla="*/ 8 h 91" name="T63"/>
              <a:gd fmla="*/ 43 w 95" name="T64"/>
              <a:gd fmla="*/ 35 h 91" name="T65"/>
              <a:gd fmla="*/ 16 w 95" name="T66"/>
              <a:gd fmla="*/ 38 h 91" name="T67"/>
              <a:gd fmla="*/ 18 w 95" name="T68"/>
              <a:gd fmla="*/ 55 h 91" name="T69"/>
              <a:gd fmla="*/ 16 w 95" name="T70"/>
              <a:gd fmla="*/ 61 h 91" name="T71"/>
              <a:gd fmla="*/ 24 w 95" name="T72"/>
              <a:gd fmla="*/ 44 h 91" name="T73"/>
              <a:gd fmla="*/ 18 w 95" name="T74"/>
              <a:gd fmla="*/ 42 h 91" name="T75"/>
              <a:gd fmla="*/ 18 w 95" name="T76"/>
              <a:gd fmla="*/ 42 h 91" name="T77"/>
              <a:gd fmla="*/ 10 w 95" name="T78"/>
              <a:gd fmla="*/ 47 h 91" name="T79"/>
              <a:gd fmla="*/ 25 w 95" name="T80"/>
              <a:gd fmla="*/ 65 h 91" name="T81"/>
              <a:gd fmla="*/ 21 w 95" name="T82"/>
              <a:gd fmla="*/ 65 h 91" name="T83"/>
              <a:gd fmla="*/ 32 w 95" name="T84"/>
              <a:gd fmla="*/ 71 h 91" name="T85"/>
              <a:gd fmla="*/ 38 w 95" name="T86"/>
              <a:gd fmla="*/ 68 h 91" name="T87"/>
              <a:gd fmla="*/ 74 w 95" name="T88"/>
              <a:gd fmla="*/ 5 h 91" name="T89"/>
              <a:gd fmla="*/ 57 w 95" name="T90"/>
              <a:gd fmla="*/ 52 h 91" name="T91"/>
              <a:gd fmla="*/ 35 w 95" name="T92"/>
              <a:gd fmla="*/ 65 h 91" name="T93"/>
              <a:gd fmla="*/ 44 w 95" name="T94"/>
              <a:gd fmla="*/ 74 h 91" name="T95"/>
              <a:gd fmla="*/ 63 w 95" name="T96"/>
              <a:gd fmla="*/ 50 h 91" name="T97"/>
              <a:gd fmla="*/ 87 w 95" name="T98"/>
              <a:gd fmla="*/ 9 h 91" name="T99"/>
              <a:gd fmla="*/ 73 w 95" name="T100"/>
              <a:gd fmla="*/ 57 h 91" name="T101"/>
              <a:gd fmla="*/ 30 w 95" name="T102"/>
              <a:gd fmla="*/ 60 h 91" name="T103"/>
              <a:gd fmla="*/ 48 w 95" name="T104"/>
              <a:gd fmla="*/ 14 h 91" name="T105"/>
              <a:gd fmla="*/ 84 w 95" name="T106"/>
              <a:gd fmla="*/ 31 h 91" name="T107"/>
              <a:gd fmla="*/ 59 w 95" name="T108"/>
              <a:gd fmla="*/ 24 h 91" name="T109"/>
              <a:gd fmla="*/ 37 w 95" name="T110"/>
              <a:gd fmla="*/ 53 h 91" name="T111"/>
              <a:gd fmla="*/ 76 w 95" name="T112"/>
              <a:gd fmla="*/ 14 h 91" name="T113"/>
              <a:gd fmla="*/ 76 w 95" name="T114"/>
              <a:gd fmla="*/ 14 h 91" name="T115"/>
              <a:gd fmla="*/ 40 w 95" name="T116"/>
              <a:gd fmla="*/ 28 h 91" name="T117"/>
              <a:gd fmla="*/ 62 w 95" name="T118"/>
              <a:gd fmla="*/ 44 h 91" name="T119"/>
              <a:gd fmla="*/ 37 w 95" name="T120"/>
              <a:gd fmla="*/ 47 h 91" name="T121"/>
              <a:gd fmla="*/ 44 w 95" name="T122"/>
              <a:gd fmla="*/ 79 h 91" name="T123"/>
              <a:gd fmla="*/ 44 w 95" name="T124"/>
              <a:gd fmla="*/ 79 h 9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91" w="95">
                <a:moveTo>
                  <a:pt x="71" y="63"/>
                </a:moveTo>
                <a:lnTo>
                  <a:pt x="71" y="63"/>
                </a:lnTo>
                <a:lnTo>
                  <a:pt x="71" y="61"/>
                </a:lnTo>
                <a:lnTo>
                  <a:pt x="71" y="61"/>
                </a:lnTo>
                <a:lnTo>
                  <a:pt x="70" y="63"/>
                </a:lnTo>
                <a:lnTo>
                  <a:pt x="70" y="65"/>
                </a:lnTo>
                <a:lnTo>
                  <a:pt x="70" y="65"/>
                </a:lnTo>
                <a:lnTo>
                  <a:pt x="68" y="68"/>
                </a:lnTo>
                <a:lnTo>
                  <a:pt x="68" y="68"/>
                </a:lnTo>
                <a:lnTo>
                  <a:pt x="60" y="79"/>
                </a:lnTo>
                <a:lnTo>
                  <a:pt x="60" y="79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4" y="87"/>
                </a:lnTo>
                <a:lnTo>
                  <a:pt x="54" y="87"/>
                </a:lnTo>
                <a:lnTo>
                  <a:pt x="51" y="80"/>
                </a:lnTo>
                <a:lnTo>
                  <a:pt x="51" y="80"/>
                </a:lnTo>
                <a:lnTo>
                  <a:pt x="51" y="82"/>
                </a:lnTo>
                <a:lnTo>
                  <a:pt x="51" y="82"/>
                </a:lnTo>
                <a:lnTo>
                  <a:pt x="52" y="87"/>
                </a:lnTo>
                <a:lnTo>
                  <a:pt x="52" y="87"/>
                </a:lnTo>
                <a:lnTo>
                  <a:pt x="52" y="88"/>
                </a:lnTo>
                <a:lnTo>
                  <a:pt x="52" y="88"/>
                </a:lnTo>
                <a:lnTo>
                  <a:pt x="52" y="91"/>
                </a:lnTo>
                <a:lnTo>
                  <a:pt x="52" y="91"/>
                </a:lnTo>
                <a:lnTo>
                  <a:pt x="46" y="88"/>
                </a:lnTo>
                <a:lnTo>
                  <a:pt x="46" y="88"/>
                </a:lnTo>
                <a:lnTo>
                  <a:pt x="46" y="87"/>
                </a:lnTo>
                <a:lnTo>
                  <a:pt x="46" y="87"/>
                </a:lnTo>
                <a:lnTo>
                  <a:pt x="46" y="85"/>
                </a:lnTo>
                <a:lnTo>
                  <a:pt x="46" y="85"/>
                </a:lnTo>
                <a:lnTo>
                  <a:pt x="44" y="87"/>
                </a:lnTo>
                <a:lnTo>
                  <a:pt x="44" y="87"/>
                </a:lnTo>
                <a:lnTo>
                  <a:pt x="38" y="83"/>
                </a:lnTo>
                <a:lnTo>
                  <a:pt x="38" y="83"/>
                </a:lnTo>
                <a:lnTo>
                  <a:pt x="25" y="74"/>
                </a:lnTo>
                <a:lnTo>
                  <a:pt x="25" y="74"/>
                </a:lnTo>
                <a:lnTo>
                  <a:pt x="22" y="71"/>
                </a:lnTo>
                <a:lnTo>
                  <a:pt x="22" y="71"/>
                </a:lnTo>
                <a:lnTo>
                  <a:pt x="21" y="69"/>
                </a:lnTo>
                <a:lnTo>
                  <a:pt x="21" y="69"/>
                </a:lnTo>
                <a:lnTo>
                  <a:pt x="11" y="61"/>
                </a:lnTo>
                <a:lnTo>
                  <a:pt x="11" y="61"/>
                </a:lnTo>
                <a:lnTo>
                  <a:pt x="11" y="60"/>
                </a:lnTo>
                <a:lnTo>
                  <a:pt x="11" y="60"/>
                </a:lnTo>
                <a:lnTo>
                  <a:pt x="10" y="60"/>
                </a:lnTo>
                <a:lnTo>
                  <a:pt x="10" y="60"/>
                </a:lnTo>
                <a:lnTo>
                  <a:pt x="5" y="53"/>
                </a:lnTo>
                <a:lnTo>
                  <a:pt x="5" y="53"/>
                </a:lnTo>
                <a:lnTo>
                  <a:pt x="2" y="47"/>
                </a:lnTo>
                <a:lnTo>
                  <a:pt x="2" y="47"/>
                </a:lnTo>
                <a:lnTo>
                  <a:pt x="0" y="42"/>
                </a:lnTo>
                <a:lnTo>
                  <a:pt x="0" y="38"/>
                </a:lnTo>
                <a:lnTo>
                  <a:pt x="0" y="38"/>
                </a:lnTo>
                <a:lnTo>
                  <a:pt x="2" y="33"/>
                </a:lnTo>
                <a:lnTo>
                  <a:pt x="2" y="33"/>
                </a:lnTo>
                <a:lnTo>
                  <a:pt x="3" y="36"/>
                </a:lnTo>
                <a:lnTo>
                  <a:pt x="3" y="36"/>
                </a:lnTo>
                <a:lnTo>
                  <a:pt x="5" y="35"/>
                </a:lnTo>
                <a:lnTo>
                  <a:pt x="5" y="35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14" y="16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5" y="8"/>
                </a:lnTo>
                <a:lnTo>
                  <a:pt x="25" y="8"/>
                </a:lnTo>
                <a:lnTo>
                  <a:pt x="27" y="6"/>
                </a:lnTo>
                <a:lnTo>
                  <a:pt x="27" y="6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4" y="0"/>
                </a:lnTo>
                <a:lnTo>
                  <a:pt x="44" y="0"/>
                </a:lnTo>
                <a:lnTo>
                  <a:pt x="62" y="0"/>
                </a:lnTo>
                <a:lnTo>
                  <a:pt x="62" y="0"/>
                </a:lnTo>
                <a:lnTo>
                  <a:pt x="63" y="0"/>
                </a:lnTo>
                <a:lnTo>
                  <a:pt x="63" y="0"/>
                </a:lnTo>
                <a:lnTo>
                  <a:pt x="63" y="3"/>
                </a:lnTo>
                <a:lnTo>
                  <a:pt x="63" y="3"/>
                </a:lnTo>
                <a:lnTo>
                  <a:pt x="63" y="1"/>
                </a:lnTo>
                <a:lnTo>
                  <a:pt x="65" y="0"/>
                </a:lnTo>
                <a:lnTo>
                  <a:pt x="65" y="0"/>
                </a:lnTo>
                <a:lnTo>
                  <a:pt x="67" y="0"/>
                </a:lnTo>
                <a:lnTo>
                  <a:pt x="67" y="0"/>
                </a:lnTo>
                <a:lnTo>
                  <a:pt x="87" y="1"/>
                </a:lnTo>
                <a:lnTo>
                  <a:pt x="87" y="1"/>
                </a:lnTo>
                <a:lnTo>
                  <a:pt x="87" y="3"/>
                </a:lnTo>
                <a:lnTo>
                  <a:pt x="89" y="3"/>
                </a:lnTo>
                <a:lnTo>
                  <a:pt x="89" y="3"/>
                </a:lnTo>
                <a:lnTo>
                  <a:pt x="90" y="6"/>
                </a:lnTo>
                <a:lnTo>
                  <a:pt x="90" y="6"/>
                </a:lnTo>
                <a:lnTo>
                  <a:pt x="92" y="5"/>
                </a:lnTo>
                <a:lnTo>
                  <a:pt x="92" y="3"/>
                </a:lnTo>
                <a:lnTo>
                  <a:pt x="92" y="3"/>
                </a:lnTo>
                <a:lnTo>
                  <a:pt x="95" y="3"/>
                </a:lnTo>
                <a:lnTo>
                  <a:pt x="95" y="3"/>
                </a:lnTo>
                <a:lnTo>
                  <a:pt x="95" y="8"/>
                </a:lnTo>
                <a:lnTo>
                  <a:pt x="95" y="8"/>
                </a:lnTo>
                <a:lnTo>
                  <a:pt x="93" y="25"/>
                </a:lnTo>
                <a:lnTo>
                  <a:pt x="93" y="25"/>
                </a:lnTo>
                <a:lnTo>
                  <a:pt x="92" y="39"/>
                </a:lnTo>
                <a:lnTo>
                  <a:pt x="92" y="39"/>
                </a:lnTo>
                <a:lnTo>
                  <a:pt x="90" y="41"/>
                </a:lnTo>
                <a:lnTo>
                  <a:pt x="90" y="41"/>
                </a:lnTo>
                <a:lnTo>
                  <a:pt x="87" y="46"/>
                </a:lnTo>
                <a:lnTo>
                  <a:pt x="87" y="46"/>
                </a:lnTo>
                <a:lnTo>
                  <a:pt x="87" y="39"/>
                </a:lnTo>
                <a:lnTo>
                  <a:pt x="87" y="39"/>
                </a:lnTo>
                <a:lnTo>
                  <a:pt x="87" y="38"/>
                </a:lnTo>
                <a:lnTo>
                  <a:pt x="87" y="38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4"/>
                </a:lnTo>
                <a:lnTo>
                  <a:pt x="85" y="44"/>
                </a:lnTo>
                <a:lnTo>
                  <a:pt x="85" y="47"/>
                </a:lnTo>
                <a:lnTo>
                  <a:pt x="84" y="49"/>
                </a:lnTo>
                <a:lnTo>
                  <a:pt x="84" y="49"/>
                </a:lnTo>
                <a:lnTo>
                  <a:pt x="82" y="47"/>
                </a:lnTo>
                <a:lnTo>
                  <a:pt x="82" y="47"/>
                </a:lnTo>
                <a:lnTo>
                  <a:pt x="81" y="52"/>
                </a:lnTo>
                <a:lnTo>
                  <a:pt x="81" y="52"/>
                </a:lnTo>
                <a:lnTo>
                  <a:pt x="81" y="53"/>
                </a:lnTo>
                <a:lnTo>
                  <a:pt x="81" y="5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close/>
                <a:moveTo>
                  <a:pt x="70" y="44"/>
                </a:moveTo>
                <a:lnTo>
                  <a:pt x="70" y="44"/>
                </a:lnTo>
                <a:lnTo>
                  <a:pt x="70" y="44"/>
                </a:lnTo>
                <a:lnTo>
                  <a:pt x="70" y="44"/>
                </a:lnTo>
                <a:lnTo>
                  <a:pt x="76" y="33"/>
                </a:lnTo>
                <a:lnTo>
                  <a:pt x="76" y="33"/>
                </a:lnTo>
                <a:lnTo>
                  <a:pt x="76" y="31"/>
                </a:lnTo>
                <a:lnTo>
                  <a:pt x="76" y="28"/>
                </a:lnTo>
                <a:lnTo>
                  <a:pt x="76" y="28"/>
                </a:lnTo>
                <a:lnTo>
                  <a:pt x="74" y="30"/>
                </a:lnTo>
                <a:lnTo>
                  <a:pt x="74" y="30"/>
                </a:lnTo>
                <a:lnTo>
                  <a:pt x="70" y="39"/>
                </a:lnTo>
                <a:lnTo>
                  <a:pt x="70" y="39"/>
                </a:lnTo>
                <a:lnTo>
                  <a:pt x="68" y="41"/>
                </a:lnTo>
                <a:lnTo>
                  <a:pt x="70" y="44"/>
                </a:lnTo>
                <a:lnTo>
                  <a:pt x="70" y="44"/>
                </a:lnTo>
                <a:lnTo>
                  <a:pt x="70" y="44"/>
                </a:lnTo>
                <a:lnTo>
                  <a:pt x="70" y="44"/>
                </a:lnTo>
                <a:close/>
                <a:moveTo>
                  <a:pt x="73" y="12"/>
                </a:moveTo>
                <a:lnTo>
                  <a:pt x="73" y="12"/>
                </a:lnTo>
                <a:lnTo>
                  <a:pt x="68" y="27"/>
                </a:lnTo>
                <a:lnTo>
                  <a:pt x="68" y="27"/>
                </a:lnTo>
                <a:lnTo>
                  <a:pt x="68" y="27"/>
                </a:lnTo>
                <a:lnTo>
                  <a:pt x="68" y="27"/>
                </a:lnTo>
                <a:lnTo>
                  <a:pt x="73" y="24"/>
                </a:lnTo>
                <a:lnTo>
                  <a:pt x="73" y="24"/>
                </a:lnTo>
                <a:lnTo>
                  <a:pt x="73" y="22"/>
                </a:lnTo>
                <a:lnTo>
                  <a:pt x="73" y="22"/>
                </a:lnTo>
                <a:lnTo>
                  <a:pt x="73" y="16"/>
                </a:lnTo>
                <a:lnTo>
                  <a:pt x="73" y="16"/>
                </a:lnTo>
                <a:lnTo>
                  <a:pt x="73" y="12"/>
                </a:lnTo>
                <a:lnTo>
                  <a:pt x="73" y="12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0"/>
                </a:lnTo>
                <a:lnTo>
                  <a:pt x="52" y="20"/>
                </a:lnTo>
                <a:lnTo>
                  <a:pt x="51" y="22"/>
                </a:lnTo>
                <a:lnTo>
                  <a:pt x="51" y="22"/>
                </a:lnTo>
                <a:lnTo>
                  <a:pt x="49" y="24"/>
                </a:lnTo>
                <a:lnTo>
                  <a:pt x="49" y="24"/>
                </a:lnTo>
                <a:lnTo>
                  <a:pt x="49" y="28"/>
                </a:lnTo>
                <a:lnTo>
                  <a:pt x="49" y="28"/>
                </a:lnTo>
                <a:lnTo>
                  <a:pt x="49" y="31"/>
                </a:lnTo>
                <a:lnTo>
                  <a:pt x="49" y="31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54" y="47"/>
                </a:moveTo>
                <a:lnTo>
                  <a:pt x="54" y="47"/>
                </a:lnTo>
                <a:lnTo>
                  <a:pt x="57" y="42"/>
                </a:lnTo>
                <a:lnTo>
                  <a:pt x="57" y="42"/>
                </a:lnTo>
                <a:lnTo>
                  <a:pt x="59" y="42"/>
                </a:lnTo>
                <a:lnTo>
                  <a:pt x="59" y="42"/>
                </a:lnTo>
                <a:lnTo>
                  <a:pt x="57" y="39"/>
                </a:lnTo>
                <a:lnTo>
                  <a:pt x="57" y="39"/>
                </a:lnTo>
                <a:lnTo>
                  <a:pt x="55" y="41"/>
                </a:lnTo>
                <a:lnTo>
                  <a:pt x="54" y="42"/>
                </a:lnTo>
                <a:lnTo>
                  <a:pt x="52" y="46"/>
                </a:lnTo>
                <a:lnTo>
                  <a:pt x="54" y="47"/>
                </a:lnTo>
                <a:lnTo>
                  <a:pt x="54" y="47"/>
                </a:lnTo>
                <a:close/>
                <a:moveTo>
                  <a:pt x="67" y="38"/>
                </a:moveTo>
                <a:lnTo>
                  <a:pt x="67" y="38"/>
                </a:lnTo>
                <a:lnTo>
                  <a:pt x="73" y="27"/>
                </a:lnTo>
                <a:lnTo>
                  <a:pt x="73" y="27"/>
                </a:lnTo>
                <a:lnTo>
                  <a:pt x="67" y="33"/>
                </a:lnTo>
                <a:lnTo>
                  <a:pt x="67" y="33"/>
                </a:lnTo>
                <a:lnTo>
                  <a:pt x="65" y="35"/>
                </a:lnTo>
                <a:lnTo>
                  <a:pt x="65" y="35"/>
                </a:lnTo>
                <a:lnTo>
                  <a:pt x="67" y="38"/>
                </a:lnTo>
                <a:lnTo>
                  <a:pt x="67" y="38"/>
                </a:lnTo>
                <a:close/>
                <a:moveTo>
                  <a:pt x="49" y="68"/>
                </a:moveTo>
                <a:lnTo>
                  <a:pt x="49" y="68"/>
                </a:lnTo>
                <a:lnTo>
                  <a:pt x="51" y="68"/>
                </a:lnTo>
                <a:lnTo>
                  <a:pt x="51" y="68"/>
                </a:lnTo>
                <a:lnTo>
                  <a:pt x="54" y="61"/>
                </a:lnTo>
                <a:lnTo>
                  <a:pt x="54" y="61"/>
                </a:lnTo>
                <a:lnTo>
                  <a:pt x="54" y="60"/>
                </a:lnTo>
                <a:lnTo>
                  <a:pt x="52" y="58"/>
                </a:lnTo>
                <a:lnTo>
                  <a:pt x="52" y="58"/>
                </a:lnTo>
                <a:lnTo>
                  <a:pt x="51" y="63"/>
                </a:lnTo>
                <a:lnTo>
                  <a:pt x="51" y="63"/>
                </a:lnTo>
                <a:lnTo>
                  <a:pt x="49" y="65"/>
                </a:lnTo>
                <a:lnTo>
                  <a:pt x="49" y="65"/>
                </a:lnTo>
                <a:lnTo>
                  <a:pt x="49" y="68"/>
                </a:lnTo>
                <a:lnTo>
                  <a:pt x="49" y="68"/>
                </a:lnTo>
                <a:close/>
                <a:moveTo>
                  <a:pt x="52" y="8"/>
                </a:move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5" y="5"/>
                </a:lnTo>
                <a:lnTo>
                  <a:pt x="55" y="5"/>
                </a:lnTo>
                <a:lnTo>
                  <a:pt x="55" y="3"/>
                </a:lnTo>
                <a:lnTo>
                  <a:pt x="55" y="0"/>
                </a:lnTo>
                <a:lnTo>
                  <a:pt x="55" y="0"/>
                </a:lnTo>
                <a:lnTo>
                  <a:pt x="54" y="0"/>
                </a:lnTo>
                <a:lnTo>
                  <a:pt x="54" y="0"/>
                </a:lnTo>
                <a:lnTo>
                  <a:pt x="52" y="8"/>
                </a:lnTo>
                <a:lnTo>
                  <a:pt x="52" y="8"/>
                </a:lnTo>
                <a:close/>
                <a:moveTo>
                  <a:pt x="52" y="69"/>
                </a:moveTo>
                <a:lnTo>
                  <a:pt x="52" y="69"/>
                </a:lnTo>
                <a:lnTo>
                  <a:pt x="54" y="71"/>
                </a:lnTo>
                <a:lnTo>
                  <a:pt x="55" y="72"/>
                </a:lnTo>
                <a:lnTo>
                  <a:pt x="55" y="72"/>
                </a:lnTo>
                <a:lnTo>
                  <a:pt x="57" y="69"/>
                </a:lnTo>
                <a:lnTo>
                  <a:pt x="57" y="69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5" y="66"/>
                </a:lnTo>
                <a:lnTo>
                  <a:pt x="52" y="69"/>
                </a:lnTo>
                <a:lnTo>
                  <a:pt x="52" y="69"/>
                </a:lnTo>
                <a:close/>
                <a:moveTo>
                  <a:pt x="65" y="17"/>
                </a:moveTo>
                <a:lnTo>
                  <a:pt x="65" y="17"/>
                </a:lnTo>
                <a:lnTo>
                  <a:pt x="68" y="8"/>
                </a:lnTo>
                <a:lnTo>
                  <a:pt x="68" y="8"/>
                </a:lnTo>
                <a:lnTo>
                  <a:pt x="67" y="11"/>
                </a:lnTo>
                <a:lnTo>
                  <a:pt x="67" y="11"/>
                </a:lnTo>
                <a:lnTo>
                  <a:pt x="65" y="17"/>
                </a:lnTo>
                <a:lnTo>
                  <a:pt x="65" y="17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4" y="41"/>
                </a:lnTo>
                <a:lnTo>
                  <a:pt x="43" y="35"/>
                </a:lnTo>
                <a:lnTo>
                  <a:pt x="43" y="35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14" y="41"/>
                </a:moveTo>
                <a:lnTo>
                  <a:pt x="14" y="41"/>
                </a:lnTo>
                <a:lnTo>
                  <a:pt x="14" y="41"/>
                </a:lnTo>
                <a:lnTo>
                  <a:pt x="14" y="41"/>
                </a:lnTo>
                <a:lnTo>
                  <a:pt x="16" y="38"/>
                </a:lnTo>
                <a:lnTo>
                  <a:pt x="16" y="38"/>
                </a:lnTo>
                <a:lnTo>
                  <a:pt x="18" y="36"/>
                </a:lnTo>
                <a:lnTo>
                  <a:pt x="16" y="35"/>
                </a:lnTo>
                <a:lnTo>
                  <a:pt x="16" y="35"/>
                </a:lnTo>
                <a:lnTo>
                  <a:pt x="14" y="41"/>
                </a:lnTo>
                <a:lnTo>
                  <a:pt x="14" y="41"/>
                </a:lnTo>
                <a:close/>
                <a:moveTo>
                  <a:pt x="18" y="55"/>
                </a:moveTo>
                <a:lnTo>
                  <a:pt x="18" y="55"/>
                </a:lnTo>
                <a:lnTo>
                  <a:pt x="18" y="57"/>
                </a:lnTo>
                <a:lnTo>
                  <a:pt x="18" y="57"/>
                </a:lnTo>
                <a:lnTo>
                  <a:pt x="16" y="58"/>
                </a:lnTo>
                <a:lnTo>
                  <a:pt x="16" y="58"/>
                </a:lnTo>
                <a:lnTo>
                  <a:pt x="14" y="60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8" y="58"/>
                </a:lnTo>
                <a:lnTo>
                  <a:pt x="18" y="58"/>
                </a:lnTo>
                <a:lnTo>
                  <a:pt x="18" y="55"/>
                </a:lnTo>
                <a:lnTo>
                  <a:pt x="18" y="55"/>
                </a:lnTo>
                <a:close/>
                <a:moveTo>
                  <a:pt x="25" y="41"/>
                </a:moveTo>
                <a:lnTo>
                  <a:pt x="25" y="41"/>
                </a:lnTo>
                <a:lnTo>
                  <a:pt x="24" y="44"/>
                </a:lnTo>
                <a:lnTo>
                  <a:pt x="24" y="44"/>
                </a:lnTo>
                <a:lnTo>
                  <a:pt x="24" y="46"/>
                </a:lnTo>
                <a:lnTo>
                  <a:pt x="24" y="47"/>
                </a:lnTo>
                <a:lnTo>
                  <a:pt x="24" y="47"/>
                </a:lnTo>
                <a:lnTo>
                  <a:pt x="25" y="46"/>
                </a:lnTo>
                <a:lnTo>
                  <a:pt x="25" y="41"/>
                </a:lnTo>
                <a:lnTo>
                  <a:pt x="25" y="41"/>
                </a:lnTo>
                <a:close/>
                <a:moveTo>
                  <a:pt x="18" y="42"/>
                </a:move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3" y="50"/>
                </a:lnTo>
                <a:lnTo>
                  <a:pt x="13" y="50"/>
                </a:lnTo>
                <a:lnTo>
                  <a:pt x="18" y="46"/>
                </a:lnTo>
                <a:lnTo>
                  <a:pt x="18" y="46"/>
                </a:lnTo>
                <a:lnTo>
                  <a:pt x="18" y="42"/>
                </a:lnTo>
                <a:lnTo>
                  <a:pt x="18" y="42"/>
                </a:lnTo>
                <a:close/>
                <a:moveTo>
                  <a:pt x="11" y="39"/>
                </a:moveTo>
                <a:lnTo>
                  <a:pt x="11" y="39"/>
                </a:lnTo>
                <a:lnTo>
                  <a:pt x="10" y="41"/>
                </a:lnTo>
                <a:lnTo>
                  <a:pt x="10" y="41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1" y="39"/>
                </a:lnTo>
                <a:lnTo>
                  <a:pt x="11" y="39"/>
                </a:lnTo>
                <a:close/>
                <a:moveTo>
                  <a:pt x="24" y="68"/>
                </a:moveTo>
                <a:lnTo>
                  <a:pt x="24" y="68"/>
                </a:lnTo>
                <a:lnTo>
                  <a:pt x="25" y="69"/>
                </a:lnTo>
                <a:lnTo>
                  <a:pt x="25" y="69"/>
                </a:lnTo>
                <a:lnTo>
                  <a:pt x="25" y="65"/>
                </a:lnTo>
                <a:lnTo>
                  <a:pt x="25" y="65"/>
                </a:lnTo>
                <a:lnTo>
                  <a:pt x="24" y="68"/>
                </a:lnTo>
                <a:lnTo>
                  <a:pt x="24" y="68"/>
                </a:lnTo>
                <a:close/>
                <a:moveTo>
                  <a:pt x="24" y="61"/>
                </a:moveTo>
                <a:lnTo>
                  <a:pt x="24" y="61"/>
                </a:lnTo>
                <a:lnTo>
                  <a:pt x="21" y="61"/>
                </a:lnTo>
                <a:lnTo>
                  <a:pt x="21" y="65"/>
                </a:lnTo>
                <a:lnTo>
                  <a:pt x="21" y="65"/>
                </a:lnTo>
                <a:lnTo>
                  <a:pt x="24" y="61"/>
                </a:lnTo>
                <a:lnTo>
                  <a:pt x="24" y="61"/>
                </a:lnTo>
                <a:close/>
                <a:moveTo>
                  <a:pt x="32" y="66"/>
                </a:moveTo>
                <a:lnTo>
                  <a:pt x="32" y="66"/>
                </a:lnTo>
                <a:lnTo>
                  <a:pt x="30" y="69"/>
                </a:lnTo>
                <a:lnTo>
                  <a:pt x="30" y="71"/>
                </a:lnTo>
                <a:lnTo>
                  <a:pt x="30" y="71"/>
                </a:lnTo>
                <a:lnTo>
                  <a:pt x="32" y="71"/>
                </a:lnTo>
                <a:lnTo>
                  <a:pt x="32" y="71"/>
                </a:lnTo>
                <a:lnTo>
                  <a:pt x="32" y="66"/>
                </a:lnTo>
                <a:lnTo>
                  <a:pt x="32" y="66"/>
                </a:lnTo>
                <a:close/>
                <a:moveTo>
                  <a:pt x="37" y="71"/>
                </a:moveTo>
                <a:lnTo>
                  <a:pt x="37" y="71"/>
                </a:lnTo>
                <a:lnTo>
                  <a:pt x="38" y="69"/>
                </a:lnTo>
                <a:lnTo>
                  <a:pt x="38" y="68"/>
                </a:lnTo>
                <a:lnTo>
                  <a:pt x="38" y="68"/>
                </a:lnTo>
                <a:lnTo>
                  <a:pt x="37" y="69"/>
                </a:lnTo>
                <a:lnTo>
                  <a:pt x="37" y="71"/>
                </a:lnTo>
                <a:lnTo>
                  <a:pt x="37" y="71"/>
                </a:lnTo>
                <a:close/>
                <a:moveTo>
                  <a:pt x="74" y="8"/>
                </a:moveTo>
                <a:lnTo>
                  <a:pt x="74" y="8"/>
                </a:lnTo>
                <a:lnTo>
                  <a:pt x="76" y="6"/>
                </a:lnTo>
                <a:lnTo>
                  <a:pt x="74" y="5"/>
                </a:lnTo>
                <a:lnTo>
                  <a:pt x="74" y="5"/>
                </a:lnTo>
                <a:lnTo>
                  <a:pt x="74" y="6"/>
                </a:lnTo>
                <a:lnTo>
                  <a:pt x="74" y="8"/>
                </a:lnTo>
                <a:lnTo>
                  <a:pt x="74" y="8"/>
                </a:lnTo>
                <a:close/>
                <a:moveTo>
                  <a:pt x="57" y="55"/>
                </a:moveTo>
                <a:lnTo>
                  <a:pt x="57" y="55"/>
                </a:lnTo>
                <a:lnTo>
                  <a:pt x="57" y="53"/>
                </a:lnTo>
                <a:lnTo>
                  <a:pt x="57" y="52"/>
                </a:lnTo>
                <a:lnTo>
                  <a:pt x="57" y="52"/>
                </a:lnTo>
                <a:lnTo>
                  <a:pt x="55" y="53"/>
                </a:lnTo>
                <a:lnTo>
                  <a:pt x="57" y="55"/>
                </a:lnTo>
                <a:lnTo>
                  <a:pt x="57" y="55"/>
                </a:lnTo>
                <a:close/>
                <a:moveTo>
                  <a:pt x="37" y="63"/>
                </a:moveTo>
                <a:lnTo>
                  <a:pt x="37" y="63"/>
                </a:lnTo>
                <a:lnTo>
                  <a:pt x="35" y="61"/>
                </a:lnTo>
                <a:lnTo>
                  <a:pt x="35" y="61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7" y="63"/>
                </a:lnTo>
                <a:lnTo>
                  <a:pt x="37" y="63"/>
                </a:lnTo>
                <a:close/>
                <a:moveTo>
                  <a:pt x="43" y="76"/>
                </a:moveTo>
                <a:lnTo>
                  <a:pt x="43" y="76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3" y="74"/>
                </a:lnTo>
                <a:lnTo>
                  <a:pt x="43" y="76"/>
                </a:lnTo>
                <a:lnTo>
                  <a:pt x="43" y="76"/>
                </a:lnTo>
                <a:close/>
                <a:moveTo>
                  <a:pt x="63" y="50"/>
                </a:moveTo>
                <a:lnTo>
                  <a:pt x="63" y="50"/>
                </a:lnTo>
                <a:lnTo>
                  <a:pt x="63" y="50"/>
                </a:lnTo>
                <a:lnTo>
                  <a:pt x="63" y="50"/>
                </a:lnTo>
                <a:lnTo>
                  <a:pt x="63" y="53"/>
                </a:lnTo>
                <a:lnTo>
                  <a:pt x="63" y="53"/>
                </a:lnTo>
                <a:lnTo>
                  <a:pt x="63" y="50"/>
                </a:lnTo>
                <a:lnTo>
                  <a:pt x="63" y="50"/>
                </a:lnTo>
                <a:close/>
                <a:moveTo>
                  <a:pt x="87" y="9"/>
                </a:moveTo>
                <a:lnTo>
                  <a:pt x="87" y="9"/>
                </a:lnTo>
                <a:lnTo>
                  <a:pt x="87" y="9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close/>
                <a:moveTo>
                  <a:pt x="73" y="58"/>
                </a:moveTo>
                <a:lnTo>
                  <a:pt x="73" y="58"/>
                </a:lnTo>
                <a:lnTo>
                  <a:pt x="73" y="57"/>
                </a:lnTo>
                <a:lnTo>
                  <a:pt x="73" y="57"/>
                </a:lnTo>
                <a:lnTo>
                  <a:pt x="71" y="58"/>
                </a:lnTo>
                <a:lnTo>
                  <a:pt x="71" y="58"/>
                </a:lnTo>
                <a:lnTo>
                  <a:pt x="73" y="58"/>
                </a:lnTo>
                <a:lnTo>
                  <a:pt x="73" y="58"/>
                </a:lnTo>
                <a:close/>
                <a:moveTo>
                  <a:pt x="30" y="60"/>
                </a:move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3"/>
                </a:lnTo>
                <a:lnTo>
                  <a:pt x="30" y="63"/>
                </a:lnTo>
                <a:lnTo>
                  <a:pt x="30" y="61"/>
                </a:lnTo>
                <a:lnTo>
                  <a:pt x="30" y="60"/>
                </a:lnTo>
                <a:lnTo>
                  <a:pt x="30" y="60"/>
                </a:lnTo>
                <a:close/>
                <a:moveTo>
                  <a:pt x="48" y="14"/>
                </a:moveTo>
                <a:lnTo>
                  <a:pt x="48" y="14"/>
                </a:lnTo>
                <a:lnTo>
                  <a:pt x="48" y="16"/>
                </a:lnTo>
                <a:lnTo>
                  <a:pt x="48" y="16"/>
                </a:lnTo>
                <a:lnTo>
                  <a:pt x="48" y="14"/>
                </a:lnTo>
                <a:lnTo>
                  <a:pt x="48" y="14"/>
                </a:lnTo>
                <a:close/>
                <a:moveTo>
                  <a:pt x="84" y="33"/>
                </a:moveTo>
                <a:lnTo>
                  <a:pt x="84" y="33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4" y="33"/>
                </a:lnTo>
                <a:close/>
                <a:moveTo>
                  <a:pt x="59" y="24"/>
                </a:move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lnTo>
                  <a:pt x="59" y="24"/>
                </a:lnTo>
                <a:close/>
                <a:moveTo>
                  <a:pt x="37" y="53"/>
                </a:moveTo>
                <a:lnTo>
                  <a:pt x="37" y="53"/>
                </a:lnTo>
                <a:lnTo>
                  <a:pt x="37" y="53"/>
                </a:lnTo>
                <a:lnTo>
                  <a:pt x="37" y="53"/>
                </a:lnTo>
                <a:lnTo>
                  <a:pt x="35" y="53"/>
                </a:lnTo>
                <a:lnTo>
                  <a:pt x="35" y="53"/>
                </a:lnTo>
                <a:lnTo>
                  <a:pt x="37" y="55"/>
                </a:lnTo>
                <a:lnTo>
                  <a:pt x="37" y="55"/>
                </a:lnTo>
                <a:lnTo>
                  <a:pt x="37" y="53"/>
                </a:lnTo>
                <a:lnTo>
                  <a:pt x="37" y="53"/>
                </a:lnTo>
                <a:close/>
                <a:moveTo>
                  <a:pt x="76" y="14"/>
                </a:moveTo>
                <a:lnTo>
                  <a:pt x="76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6" y="14"/>
                </a:lnTo>
                <a:lnTo>
                  <a:pt x="76" y="14"/>
                </a:lnTo>
                <a:lnTo>
                  <a:pt x="76" y="14"/>
                </a:lnTo>
                <a:lnTo>
                  <a:pt x="76" y="14"/>
                </a:lnTo>
                <a:close/>
                <a:moveTo>
                  <a:pt x="40" y="30"/>
                </a:moveTo>
                <a:lnTo>
                  <a:pt x="40" y="30"/>
                </a:lnTo>
                <a:lnTo>
                  <a:pt x="40" y="30"/>
                </a:lnTo>
                <a:lnTo>
                  <a:pt x="40" y="30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30"/>
                </a:lnTo>
                <a:lnTo>
                  <a:pt x="40" y="30"/>
                </a:lnTo>
                <a:close/>
                <a:moveTo>
                  <a:pt x="62" y="46"/>
                </a:moveTo>
                <a:lnTo>
                  <a:pt x="62" y="46"/>
                </a:lnTo>
                <a:lnTo>
                  <a:pt x="62" y="46"/>
                </a:lnTo>
                <a:lnTo>
                  <a:pt x="62" y="46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6"/>
                </a:lnTo>
                <a:lnTo>
                  <a:pt x="62" y="46"/>
                </a:lnTo>
                <a:close/>
                <a:moveTo>
                  <a:pt x="37" y="47"/>
                </a:moveTo>
                <a:lnTo>
                  <a:pt x="37" y="47"/>
                </a:lnTo>
                <a:lnTo>
                  <a:pt x="37" y="47"/>
                </a:lnTo>
                <a:lnTo>
                  <a:pt x="37" y="47"/>
                </a:lnTo>
                <a:lnTo>
                  <a:pt x="37" y="46"/>
                </a:lnTo>
                <a:lnTo>
                  <a:pt x="37" y="46"/>
                </a:lnTo>
                <a:lnTo>
                  <a:pt x="37" y="46"/>
                </a:lnTo>
                <a:lnTo>
                  <a:pt x="37" y="46"/>
                </a:lnTo>
                <a:lnTo>
                  <a:pt x="37" y="47"/>
                </a:lnTo>
                <a:lnTo>
                  <a:pt x="37" y="47"/>
                </a:lnTo>
                <a:close/>
                <a:moveTo>
                  <a:pt x="44" y="79"/>
                </a:moveTo>
                <a:lnTo>
                  <a:pt x="44" y="79"/>
                </a:lnTo>
                <a:lnTo>
                  <a:pt x="43" y="79"/>
                </a:lnTo>
                <a:lnTo>
                  <a:pt x="43" y="79"/>
                </a:ln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44" y="79"/>
                </a:lnTo>
                <a:lnTo>
                  <a:pt x="44" y="7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5" name="Freeform 213"/>
          <p:cNvSpPr>
            <a:spLocks noEditPoints="1"/>
          </p:cNvSpPr>
          <p:nvPr/>
        </p:nvSpPr>
        <p:spPr bwMode="auto">
          <a:xfrm>
            <a:off x="3230979" y="2940190"/>
            <a:ext cx="177224" cy="218288"/>
          </a:xfrm>
          <a:custGeom>
            <a:gdLst>
              <a:gd fmla="*/ 49 w 82" name="T0"/>
              <a:gd fmla="*/ 18 h 101" name="T1"/>
              <a:gd fmla="*/ 55 w 82" name="T2"/>
              <a:gd fmla="*/ 23 h 101" name="T3"/>
              <a:gd fmla="*/ 74 w 82" name="T4"/>
              <a:gd fmla="*/ 71 h 101" name="T5"/>
              <a:gd fmla="*/ 82 w 82" name="T6"/>
              <a:gd fmla="*/ 89 h 101" name="T7"/>
              <a:gd fmla="*/ 58 w 82" name="T8"/>
              <a:gd fmla="*/ 89 h 101" name="T9"/>
              <a:gd fmla="*/ 47 w 82" name="T10"/>
              <a:gd fmla="*/ 81 h 101" name="T11"/>
              <a:gd fmla="*/ 35 w 82" name="T12"/>
              <a:gd fmla="*/ 87 h 101" name="T13"/>
              <a:gd fmla="*/ 22 w 82" name="T14"/>
              <a:gd fmla="*/ 100 h 101" name="T15"/>
              <a:gd fmla="*/ 0 w 82" name="T16"/>
              <a:gd fmla="*/ 73 h 101" name="T17"/>
              <a:gd fmla="*/ 21 w 82" name="T18"/>
              <a:gd fmla="*/ 7 h 101" name="T19"/>
              <a:gd fmla="*/ 36 w 82" name="T20"/>
              <a:gd fmla="*/ 68 h 101" name="T21"/>
              <a:gd fmla="*/ 44 w 82" name="T22"/>
              <a:gd fmla="*/ 70 h 101" name="T23"/>
              <a:gd fmla="*/ 33 w 82" name="T24"/>
              <a:gd fmla="*/ 62 h 101" name="T25"/>
              <a:gd fmla="*/ 30 w 82" name="T26"/>
              <a:gd fmla="*/ 57 h 101" name="T27"/>
              <a:gd fmla="*/ 40 w 82" name="T28"/>
              <a:gd fmla="*/ 41 h 101" name="T29"/>
              <a:gd fmla="*/ 33 w 82" name="T30"/>
              <a:gd fmla="*/ 32 h 101" name="T31"/>
              <a:gd fmla="*/ 16 w 82" name="T32"/>
              <a:gd fmla="*/ 52 h 101" name="T33"/>
              <a:gd fmla="*/ 10 w 82" name="T34"/>
              <a:gd fmla="*/ 46 h 101" name="T35"/>
              <a:gd fmla="*/ 11 w 82" name="T36"/>
              <a:gd fmla="*/ 60 h 101" name="T37"/>
              <a:gd fmla="*/ 11 w 82" name="T38"/>
              <a:gd fmla="*/ 86 h 101" name="T39"/>
              <a:gd fmla="*/ 14 w 82" name="T40"/>
              <a:gd fmla="*/ 89 h 101" name="T41"/>
              <a:gd fmla="*/ 32 w 82" name="T42"/>
              <a:gd fmla="*/ 27 h 101" name="T43"/>
              <a:gd fmla="*/ 30 w 82" name="T44"/>
              <a:gd fmla="*/ 21 h 101" name="T45"/>
              <a:gd fmla="*/ 19 w 82" name="T46"/>
              <a:gd fmla="*/ 35 h 101" name="T47"/>
              <a:gd fmla="*/ 21 w 82" name="T48"/>
              <a:gd fmla="*/ 32 h 101" name="T49"/>
              <a:gd fmla="*/ 14 w 82" name="T50"/>
              <a:gd fmla="*/ 23 h 101" name="T51"/>
              <a:gd fmla="*/ 24 w 82" name="T52"/>
              <a:gd fmla="*/ 8 h 101" name="T53"/>
              <a:gd fmla="*/ 27 w 82" name="T54"/>
              <a:gd fmla="*/ 13 h 101" name="T55"/>
              <a:gd fmla="*/ 27 w 82" name="T56"/>
              <a:gd fmla="*/ 38 h 101" name="T57"/>
              <a:gd fmla="*/ 24 w 82" name="T58"/>
              <a:gd fmla="*/ 45 h 101" name="T59"/>
              <a:gd fmla="*/ 29 w 82" name="T60"/>
              <a:gd fmla="*/ 54 h 101" name="T61"/>
              <a:gd fmla="*/ 24 w 82" name="T62"/>
              <a:gd fmla="*/ 90 h 101" name="T63"/>
              <a:gd fmla="*/ 22 w 82" name="T64"/>
              <a:gd fmla="*/ 87 h 101" name="T65"/>
              <a:gd fmla="*/ 3 w 82" name="T66"/>
              <a:gd fmla="*/ 67 h 101" name="T67"/>
              <a:gd fmla="*/ 5 w 82" name="T68"/>
              <a:gd fmla="*/ 64 h 101" name="T69"/>
              <a:gd fmla="*/ 71 w 82" name="T70"/>
              <a:gd fmla="*/ 73 h 101" name="T71"/>
              <a:gd fmla="*/ 62 w 82" name="T72"/>
              <a:gd fmla="*/ 46 h 101" name="T73"/>
              <a:gd fmla="*/ 77 w 82" name="T74"/>
              <a:gd fmla="*/ 86 h 101" name="T75"/>
              <a:gd fmla="*/ 54 w 82" name="T76"/>
              <a:gd fmla="*/ 26 h 101" name="T77"/>
              <a:gd fmla="*/ 70 w 82" name="T78"/>
              <a:gd fmla="*/ 90 h 101" name="T79"/>
              <a:gd fmla="*/ 16 w 82" name="T80"/>
              <a:gd fmla="*/ 67 h 101" name="T81"/>
              <a:gd fmla="*/ 47 w 82" name="T82"/>
              <a:gd fmla="*/ 78 h 101" name="T83"/>
              <a:gd fmla="*/ 19 w 82" name="T84"/>
              <a:gd fmla="*/ 24 h 101" name="T85"/>
              <a:gd fmla="*/ 21 w 82" name="T86"/>
              <a:gd fmla="*/ 75 h 101" name="T87"/>
              <a:gd fmla="*/ 73 w 82" name="T88"/>
              <a:gd fmla="*/ 97 h 101" name="T89"/>
              <a:gd fmla="*/ 11 w 82" name="T90"/>
              <a:gd fmla="*/ 37 h 101" name="T91"/>
              <a:gd fmla="*/ 19 w 82" name="T92"/>
              <a:gd fmla="*/ 16 h 101" name="T93"/>
              <a:gd fmla="*/ 63 w 82" name="T94"/>
              <a:gd fmla="*/ 65 h 101" name="T95"/>
              <a:gd fmla="*/ 13 w 82" name="T96"/>
              <a:gd fmla="*/ 40 h 101" name="T97"/>
              <a:gd fmla="*/ 68 w 82" name="T98"/>
              <a:gd fmla="*/ 64 h 101" name="T99"/>
              <a:gd fmla="*/ 47 w 82" name="T100"/>
              <a:gd fmla="*/ 52 h 101" name="T101"/>
              <a:gd fmla="*/ 43 w 82" name="T102"/>
              <a:gd fmla="*/ 26 h 101" name="T103"/>
              <a:gd fmla="*/ 43 w 82" name="T104"/>
              <a:gd fmla="*/ 26 h 101" name="T105"/>
              <a:gd fmla="*/ 19 w 82" name="T106"/>
              <a:gd fmla="*/ 78 h 101" name="T107"/>
              <a:gd fmla="*/ 35 w 82" name="T108"/>
              <a:gd fmla="*/ 75 h 101" name="T109"/>
              <a:gd fmla="*/ 57 w 82" name="T110"/>
              <a:gd fmla="*/ 51 h 101" name="T111"/>
              <a:gd fmla="*/ 60 w 82" name="T112"/>
              <a:gd fmla="*/ 60 h 101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00" w="82">
                <a:moveTo>
                  <a:pt x="24" y="0"/>
                </a:moveTo>
                <a:lnTo>
                  <a:pt x="24" y="0"/>
                </a:lnTo>
                <a:lnTo>
                  <a:pt x="38" y="7"/>
                </a:lnTo>
                <a:lnTo>
                  <a:pt x="51" y="15"/>
                </a:lnTo>
                <a:lnTo>
                  <a:pt x="51" y="15"/>
                </a:lnTo>
                <a:lnTo>
                  <a:pt x="49" y="16"/>
                </a:lnTo>
                <a:lnTo>
                  <a:pt x="49" y="18"/>
                </a:lnTo>
                <a:lnTo>
                  <a:pt x="49" y="18"/>
                </a:lnTo>
                <a:lnTo>
                  <a:pt x="52" y="19"/>
                </a:lnTo>
                <a:lnTo>
                  <a:pt x="52" y="19"/>
                </a:lnTo>
                <a:lnTo>
                  <a:pt x="54" y="16"/>
                </a:lnTo>
                <a:lnTo>
                  <a:pt x="54" y="16"/>
                </a:lnTo>
                <a:lnTo>
                  <a:pt x="58" y="18"/>
                </a:lnTo>
                <a:lnTo>
                  <a:pt x="58" y="18"/>
                </a:lnTo>
                <a:lnTo>
                  <a:pt x="55" y="23"/>
                </a:lnTo>
                <a:lnTo>
                  <a:pt x="55" y="23"/>
                </a:lnTo>
                <a:lnTo>
                  <a:pt x="58" y="26"/>
                </a:lnTo>
                <a:lnTo>
                  <a:pt x="58" y="26"/>
                </a:lnTo>
                <a:lnTo>
                  <a:pt x="60" y="27"/>
                </a:lnTo>
                <a:lnTo>
                  <a:pt x="60" y="27"/>
                </a:lnTo>
                <a:lnTo>
                  <a:pt x="63" y="43"/>
                </a:lnTo>
                <a:lnTo>
                  <a:pt x="63" y="43"/>
                </a:lnTo>
                <a:lnTo>
                  <a:pt x="68" y="57"/>
                </a:lnTo>
                <a:lnTo>
                  <a:pt x="74" y="71"/>
                </a:lnTo>
                <a:lnTo>
                  <a:pt x="74" y="71"/>
                </a:lnTo>
                <a:lnTo>
                  <a:pt x="74" y="76"/>
                </a:lnTo>
                <a:lnTo>
                  <a:pt x="74" y="76"/>
                </a:lnTo>
                <a:lnTo>
                  <a:pt x="76" y="79"/>
                </a:lnTo>
                <a:lnTo>
                  <a:pt x="77" y="79"/>
                </a:lnTo>
                <a:lnTo>
                  <a:pt x="77" y="79"/>
                </a:lnTo>
                <a:lnTo>
                  <a:pt x="82" y="89"/>
                </a:lnTo>
                <a:lnTo>
                  <a:pt x="82" y="89"/>
                </a:lnTo>
                <a:lnTo>
                  <a:pt x="79" y="92"/>
                </a:lnTo>
                <a:lnTo>
                  <a:pt x="79" y="92"/>
                </a:lnTo>
                <a:lnTo>
                  <a:pt x="82" y="95"/>
                </a:lnTo>
                <a:lnTo>
                  <a:pt x="82" y="95"/>
                </a:lnTo>
                <a:lnTo>
                  <a:pt x="66" y="101"/>
                </a:lnTo>
                <a:lnTo>
                  <a:pt x="66" y="101"/>
                </a:lnTo>
                <a:lnTo>
                  <a:pt x="62" y="94"/>
                </a:lnTo>
                <a:lnTo>
                  <a:pt x="58" y="89"/>
                </a:lnTo>
                <a:lnTo>
                  <a:pt x="55" y="86"/>
                </a:lnTo>
                <a:lnTo>
                  <a:pt x="55" y="86"/>
                </a:lnTo>
                <a:lnTo>
                  <a:pt x="54" y="86"/>
                </a:lnTo>
                <a:lnTo>
                  <a:pt x="54" y="86"/>
                </a:lnTo>
                <a:lnTo>
                  <a:pt x="47" y="84"/>
                </a:lnTo>
                <a:lnTo>
                  <a:pt x="47" y="84"/>
                </a:lnTo>
                <a:lnTo>
                  <a:pt x="47" y="81"/>
                </a:lnTo>
                <a:lnTo>
                  <a:pt x="47" y="81"/>
                </a:lnTo>
                <a:lnTo>
                  <a:pt x="46" y="84"/>
                </a:lnTo>
                <a:lnTo>
                  <a:pt x="46" y="84"/>
                </a:lnTo>
                <a:lnTo>
                  <a:pt x="40" y="86"/>
                </a:lnTo>
                <a:lnTo>
                  <a:pt x="40" y="86"/>
                </a:lnTo>
                <a:lnTo>
                  <a:pt x="40" y="86"/>
                </a:lnTo>
                <a:lnTo>
                  <a:pt x="40" y="86"/>
                </a:lnTo>
                <a:lnTo>
                  <a:pt x="36" y="86"/>
                </a:lnTo>
                <a:lnTo>
                  <a:pt x="35" y="87"/>
                </a:lnTo>
                <a:lnTo>
                  <a:pt x="35" y="87"/>
                </a:lnTo>
                <a:lnTo>
                  <a:pt x="29" y="92"/>
                </a:lnTo>
                <a:lnTo>
                  <a:pt x="24" y="98"/>
                </a:lnTo>
                <a:lnTo>
                  <a:pt x="24" y="98"/>
                </a:lnTo>
                <a:lnTo>
                  <a:pt x="22" y="100"/>
                </a:lnTo>
                <a:lnTo>
                  <a:pt x="22" y="100"/>
                </a:lnTo>
                <a:lnTo>
                  <a:pt x="22" y="100"/>
                </a:lnTo>
                <a:lnTo>
                  <a:pt x="22" y="100"/>
                </a:lnTo>
                <a:lnTo>
                  <a:pt x="11" y="95"/>
                </a:lnTo>
                <a:lnTo>
                  <a:pt x="11" y="95"/>
                </a:lnTo>
                <a:lnTo>
                  <a:pt x="8" y="92"/>
                </a:lnTo>
                <a:lnTo>
                  <a:pt x="5" y="89"/>
                </a:lnTo>
                <a:lnTo>
                  <a:pt x="5" y="89"/>
                </a:lnTo>
                <a:lnTo>
                  <a:pt x="0" y="76"/>
                </a:lnTo>
                <a:lnTo>
                  <a:pt x="0" y="76"/>
                </a:lnTo>
                <a:lnTo>
                  <a:pt x="0" y="73"/>
                </a:lnTo>
                <a:lnTo>
                  <a:pt x="0" y="73"/>
                </a:lnTo>
                <a:lnTo>
                  <a:pt x="2" y="56"/>
                </a:lnTo>
                <a:lnTo>
                  <a:pt x="6" y="41"/>
                </a:lnTo>
                <a:lnTo>
                  <a:pt x="6" y="41"/>
                </a:lnTo>
                <a:lnTo>
                  <a:pt x="10" y="27"/>
                </a:lnTo>
                <a:lnTo>
                  <a:pt x="10" y="27"/>
                </a:lnTo>
                <a:lnTo>
                  <a:pt x="14" y="16"/>
                </a:lnTo>
                <a:lnTo>
                  <a:pt x="21" y="7"/>
                </a:lnTo>
                <a:lnTo>
                  <a:pt x="21" y="7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8" y="59"/>
                </a:moveTo>
                <a:lnTo>
                  <a:pt x="38" y="59"/>
                </a:lnTo>
                <a:lnTo>
                  <a:pt x="35" y="65"/>
                </a:lnTo>
                <a:lnTo>
                  <a:pt x="35" y="65"/>
                </a:lnTo>
                <a:lnTo>
                  <a:pt x="36" y="68"/>
                </a:lnTo>
                <a:lnTo>
                  <a:pt x="36" y="68"/>
                </a:lnTo>
                <a:lnTo>
                  <a:pt x="41" y="76"/>
                </a:lnTo>
                <a:lnTo>
                  <a:pt x="41" y="76"/>
                </a:lnTo>
                <a:lnTo>
                  <a:pt x="41" y="78"/>
                </a:lnTo>
                <a:lnTo>
                  <a:pt x="41" y="78"/>
                </a:lnTo>
                <a:lnTo>
                  <a:pt x="44" y="71"/>
                </a:lnTo>
                <a:lnTo>
                  <a:pt x="44" y="71"/>
                </a:lnTo>
                <a:lnTo>
                  <a:pt x="44" y="70"/>
                </a:lnTo>
                <a:lnTo>
                  <a:pt x="44" y="70"/>
                </a:lnTo>
                <a:lnTo>
                  <a:pt x="43" y="67"/>
                </a:lnTo>
                <a:lnTo>
                  <a:pt x="43" y="67"/>
                </a:lnTo>
                <a:lnTo>
                  <a:pt x="38" y="59"/>
                </a:lnTo>
                <a:lnTo>
                  <a:pt x="38" y="59"/>
                </a:lnTo>
                <a:close/>
                <a:moveTo>
                  <a:pt x="30" y="57"/>
                </a:moveTo>
                <a:lnTo>
                  <a:pt x="30" y="57"/>
                </a:lnTo>
                <a:lnTo>
                  <a:pt x="33" y="62"/>
                </a:lnTo>
                <a:lnTo>
                  <a:pt x="33" y="62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3" y="52"/>
                </a:lnTo>
                <a:lnTo>
                  <a:pt x="33" y="52"/>
                </a:lnTo>
                <a:lnTo>
                  <a:pt x="30" y="57"/>
                </a:lnTo>
                <a:lnTo>
                  <a:pt x="30" y="57"/>
                </a:lnTo>
                <a:close/>
                <a:moveTo>
                  <a:pt x="33" y="35"/>
                </a:moveTo>
                <a:lnTo>
                  <a:pt x="33" y="35"/>
                </a:lnTo>
                <a:lnTo>
                  <a:pt x="36" y="35"/>
                </a:lnTo>
                <a:lnTo>
                  <a:pt x="36" y="37"/>
                </a:lnTo>
                <a:lnTo>
                  <a:pt x="36" y="37"/>
                </a:lnTo>
                <a:lnTo>
                  <a:pt x="40" y="41"/>
                </a:lnTo>
                <a:lnTo>
                  <a:pt x="40" y="41"/>
                </a:lnTo>
                <a:lnTo>
                  <a:pt x="41" y="43"/>
                </a:lnTo>
                <a:lnTo>
                  <a:pt x="41" y="43"/>
                </a:lnTo>
                <a:lnTo>
                  <a:pt x="41" y="43"/>
                </a:lnTo>
                <a:lnTo>
                  <a:pt x="41" y="43"/>
                </a:lnTo>
                <a:lnTo>
                  <a:pt x="35" y="29"/>
                </a:lnTo>
                <a:lnTo>
                  <a:pt x="35" y="29"/>
                </a:lnTo>
                <a:lnTo>
                  <a:pt x="33" y="32"/>
                </a:lnTo>
                <a:lnTo>
                  <a:pt x="33" y="32"/>
                </a:lnTo>
                <a:lnTo>
                  <a:pt x="33" y="34"/>
                </a:lnTo>
                <a:lnTo>
                  <a:pt x="33" y="35"/>
                </a:lnTo>
                <a:lnTo>
                  <a:pt x="33" y="35"/>
                </a:lnTo>
                <a:close/>
                <a:moveTo>
                  <a:pt x="10" y="46"/>
                </a:moveTo>
                <a:lnTo>
                  <a:pt x="10" y="46"/>
                </a:lnTo>
                <a:lnTo>
                  <a:pt x="14" y="54"/>
                </a:lnTo>
                <a:lnTo>
                  <a:pt x="14" y="54"/>
                </a:lnTo>
                <a:lnTo>
                  <a:pt x="16" y="52"/>
                </a:lnTo>
                <a:lnTo>
                  <a:pt x="14" y="51"/>
                </a:lnTo>
                <a:lnTo>
                  <a:pt x="14" y="51"/>
                </a:lnTo>
                <a:lnTo>
                  <a:pt x="11" y="45"/>
                </a:lnTo>
                <a:lnTo>
                  <a:pt x="11" y="45"/>
                </a:lnTo>
                <a:lnTo>
                  <a:pt x="11" y="43"/>
                </a:lnTo>
                <a:lnTo>
                  <a:pt x="11" y="43"/>
                </a:lnTo>
                <a:lnTo>
                  <a:pt x="10" y="46"/>
                </a:lnTo>
                <a:lnTo>
                  <a:pt x="10" y="46"/>
                </a:lnTo>
                <a:close/>
                <a:moveTo>
                  <a:pt x="8" y="51"/>
                </a:moveTo>
                <a:lnTo>
                  <a:pt x="8" y="51"/>
                </a:lnTo>
                <a:lnTo>
                  <a:pt x="8" y="52"/>
                </a:lnTo>
                <a:lnTo>
                  <a:pt x="8" y="52"/>
                </a:lnTo>
                <a:lnTo>
                  <a:pt x="11" y="59"/>
                </a:lnTo>
                <a:lnTo>
                  <a:pt x="11" y="59"/>
                </a:lnTo>
                <a:lnTo>
                  <a:pt x="11" y="60"/>
                </a:lnTo>
                <a:lnTo>
                  <a:pt x="11" y="60"/>
                </a:lnTo>
                <a:lnTo>
                  <a:pt x="13" y="57"/>
                </a:lnTo>
                <a:lnTo>
                  <a:pt x="13" y="57"/>
                </a:lnTo>
                <a:lnTo>
                  <a:pt x="8" y="51"/>
                </a:lnTo>
                <a:lnTo>
                  <a:pt x="8" y="51"/>
                </a:lnTo>
                <a:close/>
                <a:moveTo>
                  <a:pt x="11" y="84"/>
                </a:moveTo>
                <a:lnTo>
                  <a:pt x="11" y="84"/>
                </a:lnTo>
                <a:lnTo>
                  <a:pt x="11" y="86"/>
                </a:lnTo>
                <a:lnTo>
                  <a:pt x="11" y="86"/>
                </a:lnTo>
                <a:lnTo>
                  <a:pt x="10" y="86"/>
                </a:lnTo>
                <a:lnTo>
                  <a:pt x="10" y="87"/>
                </a:lnTo>
                <a:lnTo>
                  <a:pt x="10" y="87"/>
                </a:lnTo>
                <a:lnTo>
                  <a:pt x="13" y="92"/>
                </a:lnTo>
                <a:lnTo>
                  <a:pt x="13" y="92"/>
                </a:lnTo>
                <a:lnTo>
                  <a:pt x="13" y="92"/>
                </a:lnTo>
                <a:lnTo>
                  <a:pt x="13" y="92"/>
                </a:lnTo>
                <a:lnTo>
                  <a:pt x="14" y="89"/>
                </a:lnTo>
                <a:lnTo>
                  <a:pt x="14" y="89"/>
                </a:lnTo>
                <a:lnTo>
                  <a:pt x="14" y="87"/>
                </a:lnTo>
                <a:lnTo>
                  <a:pt x="14" y="87"/>
                </a:lnTo>
                <a:lnTo>
                  <a:pt x="11" y="84"/>
                </a:lnTo>
                <a:lnTo>
                  <a:pt x="11" y="84"/>
                </a:lnTo>
                <a:close/>
                <a:moveTo>
                  <a:pt x="30" y="29"/>
                </a:moveTo>
                <a:lnTo>
                  <a:pt x="30" y="29"/>
                </a:lnTo>
                <a:lnTo>
                  <a:pt x="32" y="27"/>
                </a:lnTo>
                <a:lnTo>
                  <a:pt x="32" y="26"/>
                </a:lnTo>
                <a:lnTo>
                  <a:pt x="32" y="26"/>
                </a:lnTo>
                <a:lnTo>
                  <a:pt x="32" y="24"/>
                </a:lnTo>
                <a:lnTo>
                  <a:pt x="32" y="24"/>
                </a:lnTo>
                <a:lnTo>
                  <a:pt x="32" y="23"/>
                </a:lnTo>
                <a:lnTo>
                  <a:pt x="30" y="19"/>
                </a:lnTo>
                <a:lnTo>
                  <a:pt x="30" y="19"/>
                </a:lnTo>
                <a:lnTo>
                  <a:pt x="30" y="21"/>
                </a:lnTo>
                <a:lnTo>
                  <a:pt x="30" y="21"/>
                </a:lnTo>
                <a:lnTo>
                  <a:pt x="29" y="26"/>
                </a:lnTo>
                <a:lnTo>
                  <a:pt x="29" y="26"/>
                </a:lnTo>
                <a:lnTo>
                  <a:pt x="29" y="26"/>
                </a:lnTo>
                <a:lnTo>
                  <a:pt x="29" y="26"/>
                </a:lnTo>
                <a:lnTo>
                  <a:pt x="30" y="29"/>
                </a:lnTo>
                <a:lnTo>
                  <a:pt x="30" y="29"/>
                </a:lnTo>
                <a:close/>
                <a:moveTo>
                  <a:pt x="19" y="35"/>
                </a:moveTo>
                <a:lnTo>
                  <a:pt x="19" y="35"/>
                </a:lnTo>
                <a:lnTo>
                  <a:pt x="21" y="40"/>
                </a:lnTo>
                <a:lnTo>
                  <a:pt x="21" y="40"/>
                </a:lnTo>
                <a:lnTo>
                  <a:pt x="22" y="35"/>
                </a:lnTo>
                <a:lnTo>
                  <a:pt x="22" y="35"/>
                </a:lnTo>
                <a:lnTo>
                  <a:pt x="22" y="34"/>
                </a:lnTo>
                <a:lnTo>
                  <a:pt x="21" y="32"/>
                </a:lnTo>
                <a:lnTo>
                  <a:pt x="21" y="32"/>
                </a:lnTo>
                <a:lnTo>
                  <a:pt x="19" y="35"/>
                </a:lnTo>
                <a:lnTo>
                  <a:pt x="19" y="35"/>
                </a:lnTo>
                <a:close/>
                <a:moveTo>
                  <a:pt x="14" y="30"/>
                </a:moveTo>
                <a:lnTo>
                  <a:pt x="14" y="30"/>
                </a:lnTo>
                <a:lnTo>
                  <a:pt x="17" y="27"/>
                </a:lnTo>
                <a:lnTo>
                  <a:pt x="17" y="27"/>
                </a:lnTo>
                <a:lnTo>
                  <a:pt x="14" y="23"/>
                </a:lnTo>
                <a:lnTo>
                  <a:pt x="14" y="23"/>
                </a:lnTo>
                <a:lnTo>
                  <a:pt x="13" y="26"/>
                </a:lnTo>
                <a:lnTo>
                  <a:pt x="14" y="27"/>
                </a:lnTo>
                <a:lnTo>
                  <a:pt x="14" y="27"/>
                </a:lnTo>
                <a:lnTo>
                  <a:pt x="14" y="30"/>
                </a:lnTo>
                <a:lnTo>
                  <a:pt x="14" y="30"/>
                </a:lnTo>
                <a:close/>
                <a:moveTo>
                  <a:pt x="25" y="7"/>
                </a:moveTo>
                <a:lnTo>
                  <a:pt x="25" y="7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15"/>
                </a:lnTo>
                <a:lnTo>
                  <a:pt x="24" y="15"/>
                </a:lnTo>
                <a:lnTo>
                  <a:pt x="25" y="16"/>
                </a:lnTo>
                <a:lnTo>
                  <a:pt x="25" y="16"/>
                </a:lnTo>
                <a:lnTo>
                  <a:pt x="27" y="13"/>
                </a:lnTo>
                <a:lnTo>
                  <a:pt x="27" y="13"/>
                </a:lnTo>
                <a:lnTo>
                  <a:pt x="27" y="11"/>
                </a:lnTo>
                <a:lnTo>
                  <a:pt x="27" y="11"/>
                </a:lnTo>
                <a:lnTo>
                  <a:pt x="25" y="7"/>
                </a:lnTo>
                <a:lnTo>
                  <a:pt x="25" y="7"/>
                </a:lnTo>
                <a:close/>
                <a:moveTo>
                  <a:pt x="24" y="45"/>
                </a:moveTo>
                <a:lnTo>
                  <a:pt x="24" y="45"/>
                </a:lnTo>
                <a:lnTo>
                  <a:pt x="27" y="38"/>
                </a:lnTo>
                <a:lnTo>
                  <a:pt x="27" y="38"/>
                </a:lnTo>
                <a:lnTo>
                  <a:pt x="25" y="37"/>
                </a:lnTo>
                <a:lnTo>
                  <a:pt x="25" y="37"/>
                </a:lnTo>
                <a:lnTo>
                  <a:pt x="25" y="38"/>
                </a:lnTo>
                <a:lnTo>
                  <a:pt x="25" y="38"/>
                </a:lnTo>
                <a:lnTo>
                  <a:pt x="22" y="43"/>
                </a:lnTo>
                <a:lnTo>
                  <a:pt x="22" y="43"/>
                </a:lnTo>
                <a:lnTo>
                  <a:pt x="22" y="45"/>
                </a:lnTo>
                <a:lnTo>
                  <a:pt x="24" y="45"/>
                </a:lnTo>
                <a:lnTo>
                  <a:pt x="24" y="45"/>
                </a:lnTo>
                <a:close/>
                <a:moveTo>
                  <a:pt x="30" y="45"/>
                </a:move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lnTo>
                  <a:pt x="32" y="49"/>
                </a:lnTo>
                <a:lnTo>
                  <a:pt x="32" y="49"/>
                </a:lnTo>
                <a:lnTo>
                  <a:pt x="30" y="46"/>
                </a:lnTo>
                <a:lnTo>
                  <a:pt x="30" y="46"/>
                </a:lnTo>
                <a:lnTo>
                  <a:pt x="30" y="45"/>
                </a:lnTo>
                <a:lnTo>
                  <a:pt x="30" y="45"/>
                </a:lnTo>
                <a:close/>
                <a:moveTo>
                  <a:pt x="24" y="90"/>
                </a:moveTo>
                <a:lnTo>
                  <a:pt x="24" y="90"/>
                </a:lnTo>
                <a:lnTo>
                  <a:pt x="25" y="87"/>
                </a:lnTo>
                <a:lnTo>
                  <a:pt x="22" y="84"/>
                </a:lnTo>
                <a:lnTo>
                  <a:pt x="22" y="84"/>
                </a:lnTo>
                <a:lnTo>
                  <a:pt x="22" y="86"/>
                </a:lnTo>
                <a:lnTo>
                  <a:pt x="22" y="86"/>
                </a:lnTo>
                <a:lnTo>
                  <a:pt x="22" y="87"/>
                </a:lnTo>
                <a:lnTo>
                  <a:pt x="22" y="87"/>
                </a:lnTo>
                <a:lnTo>
                  <a:pt x="24" y="90"/>
                </a:lnTo>
                <a:lnTo>
                  <a:pt x="24" y="90"/>
                </a:lnTo>
                <a:close/>
                <a:moveTo>
                  <a:pt x="5" y="64"/>
                </a:move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3" y="67"/>
                </a:lnTo>
                <a:lnTo>
                  <a:pt x="3" y="67"/>
                </a:lnTo>
                <a:lnTo>
                  <a:pt x="5" y="68"/>
                </a:lnTo>
                <a:lnTo>
                  <a:pt x="5" y="68"/>
                </a:lnTo>
                <a:lnTo>
                  <a:pt x="6" y="70"/>
                </a:lnTo>
                <a:lnTo>
                  <a:pt x="6" y="70"/>
                </a:lnTo>
                <a:lnTo>
                  <a:pt x="6" y="68"/>
                </a:lnTo>
                <a:lnTo>
                  <a:pt x="6" y="68"/>
                </a:lnTo>
                <a:lnTo>
                  <a:pt x="5" y="64"/>
                </a:lnTo>
                <a:lnTo>
                  <a:pt x="5" y="64"/>
                </a:lnTo>
                <a:close/>
                <a:moveTo>
                  <a:pt x="71" y="67"/>
                </a:moveTo>
                <a:lnTo>
                  <a:pt x="71" y="67"/>
                </a:lnTo>
                <a:lnTo>
                  <a:pt x="70" y="70"/>
                </a:lnTo>
                <a:lnTo>
                  <a:pt x="70" y="70"/>
                </a:lnTo>
                <a:lnTo>
                  <a:pt x="71" y="73"/>
                </a:lnTo>
                <a:lnTo>
                  <a:pt x="71" y="73"/>
                </a:lnTo>
                <a:lnTo>
                  <a:pt x="71" y="73"/>
                </a:lnTo>
                <a:lnTo>
                  <a:pt x="71" y="73"/>
                </a:lnTo>
                <a:lnTo>
                  <a:pt x="71" y="67"/>
                </a:lnTo>
                <a:lnTo>
                  <a:pt x="71" y="67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0" y="41"/>
                </a:lnTo>
                <a:lnTo>
                  <a:pt x="60" y="41"/>
                </a:lnTo>
                <a:lnTo>
                  <a:pt x="62" y="46"/>
                </a:lnTo>
                <a:lnTo>
                  <a:pt x="62" y="46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79" y="86"/>
                </a:moveTo>
                <a:lnTo>
                  <a:pt x="79" y="86"/>
                </a:lnTo>
                <a:lnTo>
                  <a:pt x="76" y="82"/>
                </a:lnTo>
                <a:lnTo>
                  <a:pt x="76" y="82"/>
                </a:lnTo>
                <a:lnTo>
                  <a:pt x="77" y="86"/>
                </a:lnTo>
                <a:lnTo>
                  <a:pt x="77" y="86"/>
                </a:lnTo>
                <a:lnTo>
                  <a:pt x="79" y="86"/>
                </a:lnTo>
                <a:lnTo>
                  <a:pt x="79" y="86"/>
                </a:lnTo>
                <a:close/>
                <a:moveTo>
                  <a:pt x="57" y="29"/>
                </a:moveTo>
                <a:lnTo>
                  <a:pt x="57" y="29"/>
                </a:lnTo>
                <a:lnTo>
                  <a:pt x="58" y="29"/>
                </a:lnTo>
                <a:lnTo>
                  <a:pt x="58" y="29"/>
                </a:lnTo>
                <a:lnTo>
                  <a:pt x="54" y="26"/>
                </a:lnTo>
                <a:lnTo>
                  <a:pt x="54" y="26"/>
                </a:lnTo>
                <a:lnTo>
                  <a:pt x="54" y="26"/>
                </a:lnTo>
                <a:lnTo>
                  <a:pt x="54" y="26"/>
                </a:lnTo>
                <a:lnTo>
                  <a:pt x="57" y="29"/>
                </a:lnTo>
                <a:lnTo>
                  <a:pt x="57" y="29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8" y="89"/>
                </a:lnTo>
                <a:lnTo>
                  <a:pt x="70" y="90"/>
                </a:lnTo>
                <a:lnTo>
                  <a:pt x="70" y="90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16" y="65"/>
                </a:moveTo>
                <a:lnTo>
                  <a:pt x="16" y="65"/>
                </a:lnTo>
                <a:lnTo>
                  <a:pt x="16" y="65"/>
                </a:lnTo>
                <a:lnTo>
                  <a:pt x="16" y="65"/>
                </a:lnTo>
                <a:lnTo>
                  <a:pt x="16" y="67"/>
                </a:lnTo>
                <a:lnTo>
                  <a:pt x="16" y="67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5"/>
                </a:lnTo>
                <a:lnTo>
                  <a:pt x="16" y="65"/>
                </a:lnTo>
                <a:close/>
                <a:moveTo>
                  <a:pt x="47" y="78"/>
                </a:moveTo>
                <a:lnTo>
                  <a:pt x="47" y="78"/>
                </a:lnTo>
                <a:lnTo>
                  <a:pt x="46" y="75"/>
                </a:lnTo>
                <a:lnTo>
                  <a:pt x="46" y="75"/>
                </a:lnTo>
                <a:lnTo>
                  <a:pt x="44" y="79"/>
                </a:lnTo>
                <a:lnTo>
                  <a:pt x="44" y="79"/>
                </a:lnTo>
                <a:lnTo>
                  <a:pt x="47" y="78"/>
                </a:lnTo>
                <a:lnTo>
                  <a:pt x="47" y="78"/>
                </a:lnTo>
                <a:close/>
                <a:moveTo>
                  <a:pt x="19" y="24"/>
                </a:moveTo>
                <a:lnTo>
                  <a:pt x="19" y="24"/>
                </a:lnTo>
                <a:lnTo>
                  <a:pt x="16" y="19"/>
                </a:lnTo>
                <a:lnTo>
                  <a:pt x="16" y="19"/>
                </a:lnTo>
                <a:lnTo>
                  <a:pt x="19" y="24"/>
                </a:lnTo>
                <a:lnTo>
                  <a:pt x="19" y="24"/>
                </a:lnTo>
                <a:close/>
                <a:moveTo>
                  <a:pt x="19" y="73"/>
                </a:moveTo>
                <a:lnTo>
                  <a:pt x="19" y="73"/>
                </a:lnTo>
                <a:lnTo>
                  <a:pt x="21" y="75"/>
                </a:lnTo>
                <a:lnTo>
                  <a:pt x="21" y="75"/>
                </a:lnTo>
                <a:lnTo>
                  <a:pt x="21" y="73"/>
                </a:lnTo>
                <a:lnTo>
                  <a:pt x="21" y="73"/>
                </a:lnTo>
                <a:lnTo>
                  <a:pt x="21" y="73"/>
                </a:lnTo>
                <a:lnTo>
                  <a:pt x="19" y="73"/>
                </a:lnTo>
                <a:lnTo>
                  <a:pt x="19" y="73"/>
                </a:lnTo>
                <a:close/>
                <a:moveTo>
                  <a:pt x="73" y="97"/>
                </a:moveTo>
                <a:lnTo>
                  <a:pt x="73" y="97"/>
                </a:lnTo>
                <a:lnTo>
                  <a:pt x="73" y="95"/>
                </a:lnTo>
                <a:lnTo>
                  <a:pt x="73" y="95"/>
                </a:lnTo>
                <a:lnTo>
                  <a:pt x="71" y="97"/>
                </a:lnTo>
                <a:lnTo>
                  <a:pt x="71" y="97"/>
                </a:lnTo>
                <a:lnTo>
                  <a:pt x="71" y="97"/>
                </a:lnTo>
                <a:lnTo>
                  <a:pt x="73" y="97"/>
                </a:lnTo>
                <a:lnTo>
                  <a:pt x="73" y="97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1" y="35"/>
                </a:lnTo>
                <a:lnTo>
                  <a:pt x="11" y="34"/>
                </a:lnTo>
                <a:lnTo>
                  <a:pt x="11" y="34"/>
                </a:lnTo>
                <a:lnTo>
                  <a:pt x="11" y="35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19" y="16"/>
                </a:moveTo>
                <a:lnTo>
                  <a:pt x="19" y="16"/>
                </a:lnTo>
                <a:lnTo>
                  <a:pt x="17" y="13"/>
                </a:lnTo>
                <a:lnTo>
                  <a:pt x="17" y="13"/>
                </a:lnTo>
                <a:lnTo>
                  <a:pt x="17" y="16"/>
                </a:lnTo>
                <a:lnTo>
                  <a:pt x="19" y="16"/>
                </a:lnTo>
                <a:lnTo>
                  <a:pt x="19" y="16"/>
                </a:lnTo>
                <a:close/>
                <a:moveTo>
                  <a:pt x="63" y="65"/>
                </a:moveTo>
                <a:lnTo>
                  <a:pt x="63" y="65"/>
                </a:lnTo>
                <a:lnTo>
                  <a:pt x="62" y="68"/>
                </a:lnTo>
                <a:lnTo>
                  <a:pt x="63" y="68"/>
                </a:lnTo>
                <a:lnTo>
                  <a:pt x="63" y="68"/>
                </a:lnTo>
                <a:lnTo>
                  <a:pt x="63" y="65"/>
                </a:lnTo>
                <a:lnTo>
                  <a:pt x="63" y="65"/>
                </a:lnTo>
                <a:close/>
                <a:moveTo>
                  <a:pt x="14" y="43"/>
                </a:moveTo>
                <a:lnTo>
                  <a:pt x="14" y="43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4" y="43"/>
                </a:lnTo>
                <a:lnTo>
                  <a:pt x="14" y="43"/>
                </a:lnTo>
                <a:close/>
                <a:moveTo>
                  <a:pt x="68" y="65"/>
                </a:moveTo>
                <a:lnTo>
                  <a:pt x="68" y="65"/>
                </a:lnTo>
                <a:lnTo>
                  <a:pt x="68" y="64"/>
                </a:lnTo>
                <a:lnTo>
                  <a:pt x="68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8" y="65"/>
                </a:lnTo>
                <a:lnTo>
                  <a:pt x="68" y="65"/>
                </a:lnTo>
                <a:close/>
                <a:moveTo>
                  <a:pt x="47" y="52"/>
                </a:moveTo>
                <a:lnTo>
                  <a:pt x="47" y="52"/>
                </a:lnTo>
                <a:lnTo>
                  <a:pt x="47" y="52"/>
                </a:lnTo>
                <a:lnTo>
                  <a:pt x="47" y="52"/>
                </a:lnTo>
                <a:lnTo>
                  <a:pt x="49" y="56"/>
                </a:lnTo>
                <a:lnTo>
                  <a:pt x="49" y="56"/>
                </a:lnTo>
                <a:lnTo>
                  <a:pt x="47" y="52"/>
                </a:lnTo>
                <a:lnTo>
                  <a:pt x="47" y="52"/>
                </a:lnTo>
                <a:close/>
                <a:moveTo>
                  <a:pt x="43" y="26"/>
                </a:moveTo>
                <a:lnTo>
                  <a:pt x="43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3" y="23"/>
                </a:lnTo>
                <a:lnTo>
                  <a:pt x="43" y="23"/>
                </a:lnTo>
                <a:lnTo>
                  <a:pt x="43" y="26"/>
                </a:lnTo>
                <a:lnTo>
                  <a:pt x="43" y="26"/>
                </a:lnTo>
                <a:close/>
                <a:moveTo>
                  <a:pt x="19" y="78"/>
                </a:moveTo>
                <a:lnTo>
                  <a:pt x="19" y="78"/>
                </a:lnTo>
                <a:lnTo>
                  <a:pt x="19" y="79"/>
                </a:lnTo>
                <a:lnTo>
                  <a:pt x="19" y="81"/>
                </a:lnTo>
                <a:lnTo>
                  <a:pt x="19" y="81"/>
                </a:lnTo>
                <a:lnTo>
                  <a:pt x="19" y="79"/>
                </a:lnTo>
                <a:lnTo>
                  <a:pt x="19" y="78"/>
                </a:lnTo>
                <a:lnTo>
                  <a:pt x="19" y="78"/>
                </a:lnTo>
                <a:close/>
                <a:moveTo>
                  <a:pt x="36" y="76"/>
                </a:moveTo>
                <a:lnTo>
                  <a:pt x="36" y="76"/>
                </a:lnTo>
                <a:lnTo>
                  <a:pt x="36" y="76"/>
                </a:lnTo>
                <a:lnTo>
                  <a:pt x="36" y="76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6" y="76"/>
                </a:lnTo>
                <a:lnTo>
                  <a:pt x="36" y="76"/>
                </a:lnTo>
                <a:close/>
                <a:moveTo>
                  <a:pt x="57" y="52"/>
                </a:moveTo>
                <a:lnTo>
                  <a:pt x="57" y="52"/>
                </a:lnTo>
                <a:lnTo>
                  <a:pt x="58" y="52"/>
                </a:lnTo>
                <a:lnTo>
                  <a:pt x="58" y="52"/>
                </a:lnTo>
                <a:lnTo>
                  <a:pt x="57" y="51"/>
                </a:lnTo>
                <a:lnTo>
                  <a:pt x="57" y="51"/>
                </a:lnTo>
                <a:lnTo>
                  <a:pt x="57" y="51"/>
                </a:lnTo>
                <a:lnTo>
                  <a:pt x="57" y="51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60" y="59"/>
                </a:moveTo>
                <a:lnTo>
                  <a:pt x="60" y="59"/>
                </a:lnTo>
                <a:lnTo>
                  <a:pt x="60" y="60"/>
                </a:lnTo>
                <a:lnTo>
                  <a:pt x="60" y="60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6" name="Freeform 214"/>
          <p:cNvSpPr>
            <a:spLocks noEditPoints="1"/>
          </p:cNvSpPr>
          <p:nvPr/>
        </p:nvSpPr>
        <p:spPr bwMode="auto">
          <a:xfrm>
            <a:off x="3680523" y="2849417"/>
            <a:ext cx="177224" cy="194514"/>
          </a:xfrm>
          <a:custGeom>
            <a:gdLst>
              <a:gd fmla="*/ 40 w 82" name="T0"/>
              <a:gd fmla="*/ 88 h 90" name="T1"/>
              <a:gd fmla="*/ 19 w 82" name="T2"/>
              <a:gd fmla="*/ 82 h 90" name="T3"/>
              <a:gd fmla="*/ 13 w 82" name="T4"/>
              <a:gd fmla="*/ 88 h 90" name="T5"/>
              <a:gd fmla="*/ 0 w 82" name="T6"/>
              <a:gd fmla="*/ 58 h 90" name="T7"/>
              <a:gd fmla="*/ 11 w 82" name="T8"/>
              <a:gd fmla="*/ 42 h 90" name="T9"/>
              <a:gd fmla="*/ 40 w 82" name="T10"/>
              <a:gd fmla="*/ 0 h 90" name="T11"/>
              <a:gd fmla="*/ 38 w 82" name="T12"/>
              <a:gd fmla="*/ 9 h 90" name="T13"/>
              <a:gd fmla="*/ 45 w 82" name="T14"/>
              <a:gd fmla="*/ 8 h 90" name="T15"/>
              <a:gd fmla="*/ 48 w 82" name="T16"/>
              <a:gd fmla="*/ 6 h 90" name="T17"/>
              <a:gd fmla="*/ 48 w 82" name="T18"/>
              <a:gd fmla="*/ 27 h 90" name="T19"/>
              <a:gd fmla="*/ 49 w 82" name="T20"/>
              <a:gd fmla="*/ 38 h 90" name="T21"/>
              <a:gd fmla="*/ 59 w 82" name="T22"/>
              <a:gd fmla="*/ 39 h 90" name="T23"/>
              <a:gd fmla="*/ 70 w 82" name="T24"/>
              <a:gd fmla="*/ 42 h 90" name="T25"/>
              <a:gd fmla="*/ 81 w 82" name="T26"/>
              <a:gd fmla="*/ 46 h 90" name="T27"/>
              <a:gd fmla="*/ 62 w 82" name="T28"/>
              <a:gd fmla="*/ 83 h 90" name="T29"/>
              <a:gd fmla="*/ 60 w 82" name="T30"/>
              <a:gd fmla="*/ 77 h 90" name="T31"/>
              <a:gd fmla="*/ 57 w 82" name="T32"/>
              <a:gd fmla="*/ 87 h 90" name="T33"/>
              <a:gd fmla="*/ 43 w 82" name="T34"/>
              <a:gd fmla="*/ 85 h 90" name="T35"/>
              <a:gd fmla="*/ 35 w 82" name="T36"/>
              <a:gd fmla="*/ 65 h 90" name="T37"/>
              <a:gd fmla="*/ 33 w 82" name="T38"/>
              <a:gd fmla="*/ 69 h 90" name="T39"/>
              <a:gd fmla="*/ 38 w 82" name="T40"/>
              <a:gd fmla="*/ 63 h 90" name="T41"/>
              <a:gd fmla="*/ 38 w 82" name="T42"/>
              <a:gd fmla="*/ 57 h 90" name="T43"/>
              <a:gd fmla="*/ 16 w 82" name="T44"/>
              <a:gd fmla="*/ 61 h 90" name="T45"/>
              <a:gd fmla="*/ 15 w 82" name="T46"/>
              <a:gd fmla="*/ 68 h 90" name="T47"/>
              <a:gd fmla="*/ 19 w 82" name="T48"/>
              <a:gd fmla="*/ 50 h 90" name="T49"/>
              <a:gd fmla="*/ 30 w 82" name="T50"/>
              <a:gd fmla="*/ 41 h 90" name="T51"/>
              <a:gd fmla="*/ 79 w 82" name="T52"/>
              <a:gd fmla="*/ 52 h 90" name="T53"/>
              <a:gd fmla="*/ 79 w 82" name="T54"/>
              <a:gd fmla="*/ 61 h 90" name="T55"/>
              <a:gd fmla="*/ 37 w 82" name="T56"/>
              <a:gd fmla="*/ 28 h 90" name="T57"/>
              <a:gd fmla="*/ 40 w 82" name="T58"/>
              <a:gd fmla="*/ 25 h 90" name="T59"/>
              <a:gd fmla="*/ 40 w 82" name="T60"/>
              <a:gd fmla="*/ 74 h 90" name="T61"/>
              <a:gd fmla="*/ 30 w 82" name="T62"/>
              <a:gd fmla="*/ 61 h 90" name="T63"/>
              <a:gd fmla="*/ 16 w 82" name="T64"/>
              <a:gd fmla="*/ 79 h 90" name="T65"/>
              <a:gd fmla="*/ 11 w 82" name="T66"/>
              <a:gd fmla="*/ 87 h 90" name="T67"/>
              <a:gd fmla="*/ 26 w 82" name="T68"/>
              <a:gd fmla="*/ 60 h 90" name="T69"/>
              <a:gd fmla="*/ 45 w 82" name="T70"/>
              <a:gd fmla="*/ 58 h 90" name="T71"/>
              <a:gd fmla="*/ 32 w 82" name="T72"/>
              <a:gd fmla="*/ 24 h 90" name="T73"/>
              <a:gd fmla="*/ 8 w 82" name="T74"/>
              <a:gd fmla="*/ 68 h 90" name="T75"/>
              <a:gd fmla="*/ 10 w 82" name="T76"/>
              <a:gd fmla="*/ 60 h 90" name="T77"/>
              <a:gd fmla="*/ 56 w 82" name="T78"/>
              <a:gd fmla="*/ 39 h 90" name="T79"/>
              <a:gd fmla="*/ 49 w 82" name="T80"/>
              <a:gd fmla="*/ 50 h 90" name="T81"/>
              <a:gd fmla="*/ 35 w 82" name="T82"/>
              <a:gd fmla="*/ 25 h 90" name="T83"/>
              <a:gd fmla="*/ 35 w 82" name="T84"/>
              <a:gd fmla="*/ 31 h 90" name="T85"/>
              <a:gd fmla="*/ 35 w 82" name="T86"/>
              <a:gd fmla="*/ 31 h 90" name="T87"/>
              <a:gd fmla="*/ 21 w 82" name="T88"/>
              <a:gd fmla="*/ 44 h 90" name="T89"/>
              <a:gd fmla="*/ 51 w 82" name="T90"/>
              <a:gd fmla="*/ 82 h 90" name="T91"/>
              <a:gd fmla="*/ 46 w 82" name="T92"/>
              <a:gd fmla="*/ 39 h 90" name="T93"/>
              <a:gd fmla="*/ 21 w 82" name="T94"/>
              <a:gd fmla="*/ 66 h 90" name="T95"/>
              <a:gd fmla="*/ 45 w 82" name="T96"/>
              <a:gd fmla="*/ 16 h 90" name="T97"/>
              <a:gd fmla="*/ 67 w 82" name="T98"/>
              <a:gd fmla="*/ 60 h 90" name="T99"/>
              <a:gd fmla="*/ 8 w 82" name="T100"/>
              <a:gd fmla="*/ 79 h 90" name="T101"/>
              <a:gd fmla="*/ 73 w 82" name="T102"/>
              <a:gd fmla="*/ 52 h 90" name="T103"/>
              <a:gd fmla="*/ 29 w 82" name="T104"/>
              <a:gd fmla="*/ 47 h 90" name="T105"/>
              <a:gd fmla="*/ 41 w 82" name="T106"/>
              <a:gd fmla="*/ 17 h 90" name="T107"/>
              <a:gd fmla="*/ 33 w 82" name="T108"/>
              <a:gd fmla="*/ 87 h 90" name="T109"/>
              <a:gd fmla="*/ 54 w 82" name="T110"/>
              <a:gd fmla="*/ 80 h 90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90" w="82">
                <a:moveTo>
                  <a:pt x="43" y="77"/>
                </a:moveTo>
                <a:lnTo>
                  <a:pt x="43" y="77"/>
                </a:lnTo>
                <a:lnTo>
                  <a:pt x="40" y="83"/>
                </a:lnTo>
                <a:lnTo>
                  <a:pt x="40" y="83"/>
                </a:lnTo>
                <a:lnTo>
                  <a:pt x="40" y="87"/>
                </a:lnTo>
                <a:lnTo>
                  <a:pt x="40" y="87"/>
                </a:lnTo>
                <a:lnTo>
                  <a:pt x="40" y="88"/>
                </a:lnTo>
                <a:lnTo>
                  <a:pt x="40" y="88"/>
                </a:lnTo>
                <a:lnTo>
                  <a:pt x="40" y="90"/>
                </a:lnTo>
                <a:lnTo>
                  <a:pt x="40" y="90"/>
                </a:lnTo>
                <a:lnTo>
                  <a:pt x="29" y="90"/>
                </a:lnTo>
                <a:lnTo>
                  <a:pt x="16" y="88"/>
                </a:lnTo>
                <a:lnTo>
                  <a:pt x="16" y="88"/>
                </a:lnTo>
                <a:lnTo>
                  <a:pt x="18" y="85"/>
                </a:lnTo>
                <a:lnTo>
                  <a:pt x="18" y="85"/>
                </a:lnTo>
                <a:lnTo>
                  <a:pt x="19" y="82"/>
                </a:lnTo>
                <a:lnTo>
                  <a:pt x="19" y="82"/>
                </a:lnTo>
                <a:lnTo>
                  <a:pt x="19" y="82"/>
                </a:lnTo>
                <a:lnTo>
                  <a:pt x="19" y="82"/>
                </a:lnTo>
                <a:lnTo>
                  <a:pt x="18" y="82"/>
                </a:lnTo>
                <a:lnTo>
                  <a:pt x="18" y="82"/>
                </a:lnTo>
                <a:lnTo>
                  <a:pt x="15" y="87"/>
                </a:lnTo>
                <a:lnTo>
                  <a:pt x="15" y="87"/>
                </a:lnTo>
                <a:lnTo>
                  <a:pt x="13" y="88"/>
                </a:lnTo>
                <a:lnTo>
                  <a:pt x="13" y="88"/>
                </a:lnTo>
                <a:lnTo>
                  <a:pt x="2" y="85"/>
                </a:lnTo>
                <a:lnTo>
                  <a:pt x="2" y="85"/>
                </a:lnTo>
                <a:lnTo>
                  <a:pt x="0" y="85"/>
                </a:lnTo>
                <a:lnTo>
                  <a:pt x="0" y="85"/>
                </a:lnTo>
                <a:lnTo>
                  <a:pt x="0" y="83"/>
                </a:lnTo>
                <a:lnTo>
                  <a:pt x="0" y="83"/>
                </a:lnTo>
                <a:lnTo>
                  <a:pt x="0" y="58"/>
                </a:lnTo>
                <a:lnTo>
                  <a:pt x="0" y="58"/>
                </a:lnTo>
                <a:lnTo>
                  <a:pt x="2" y="57"/>
                </a:lnTo>
                <a:lnTo>
                  <a:pt x="2" y="57"/>
                </a:lnTo>
                <a:lnTo>
                  <a:pt x="8" y="47"/>
                </a:lnTo>
                <a:lnTo>
                  <a:pt x="8" y="47"/>
                </a:lnTo>
                <a:lnTo>
                  <a:pt x="10" y="47"/>
                </a:lnTo>
                <a:lnTo>
                  <a:pt x="10" y="47"/>
                </a:lnTo>
                <a:lnTo>
                  <a:pt x="11" y="42"/>
                </a:lnTo>
                <a:lnTo>
                  <a:pt x="11" y="42"/>
                </a:lnTo>
                <a:lnTo>
                  <a:pt x="13" y="41"/>
                </a:lnTo>
                <a:lnTo>
                  <a:pt x="13" y="41"/>
                </a:lnTo>
                <a:lnTo>
                  <a:pt x="26" y="24"/>
                </a:lnTo>
                <a:lnTo>
                  <a:pt x="37" y="5"/>
                </a:lnTo>
                <a:lnTo>
                  <a:pt x="37" y="5"/>
                </a:lnTo>
                <a:lnTo>
                  <a:pt x="40" y="0"/>
                </a:lnTo>
                <a:lnTo>
                  <a:pt x="40" y="0"/>
                </a:lnTo>
                <a:lnTo>
                  <a:pt x="41" y="1"/>
                </a:lnTo>
                <a:lnTo>
                  <a:pt x="41" y="1"/>
                </a:lnTo>
                <a:lnTo>
                  <a:pt x="41" y="1"/>
                </a:lnTo>
                <a:lnTo>
                  <a:pt x="41" y="1"/>
                </a:lnTo>
                <a:lnTo>
                  <a:pt x="38" y="8"/>
                </a:lnTo>
                <a:lnTo>
                  <a:pt x="38" y="8"/>
                </a:lnTo>
                <a:lnTo>
                  <a:pt x="38" y="9"/>
                </a:lnTo>
                <a:lnTo>
                  <a:pt x="38" y="9"/>
                </a:lnTo>
                <a:lnTo>
                  <a:pt x="40" y="12"/>
                </a:lnTo>
                <a:lnTo>
                  <a:pt x="40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5" y="9"/>
                </a:lnTo>
                <a:lnTo>
                  <a:pt x="45" y="9"/>
                </a:lnTo>
                <a:lnTo>
                  <a:pt x="45" y="8"/>
                </a:lnTo>
                <a:lnTo>
                  <a:pt x="45" y="8"/>
                </a:lnTo>
                <a:lnTo>
                  <a:pt x="43" y="3"/>
                </a:lnTo>
                <a:lnTo>
                  <a:pt x="43" y="3"/>
                </a:lnTo>
                <a:lnTo>
                  <a:pt x="43" y="1"/>
                </a:lnTo>
                <a:lnTo>
                  <a:pt x="43" y="1"/>
                </a:lnTo>
                <a:lnTo>
                  <a:pt x="46" y="5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8"/>
                </a:lnTo>
                <a:lnTo>
                  <a:pt x="48" y="8"/>
                </a:lnTo>
                <a:lnTo>
                  <a:pt x="46" y="19"/>
                </a:lnTo>
                <a:lnTo>
                  <a:pt x="46" y="19"/>
                </a:lnTo>
                <a:lnTo>
                  <a:pt x="46" y="24"/>
                </a:lnTo>
                <a:lnTo>
                  <a:pt x="48" y="27"/>
                </a:lnTo>
                <a:lnTo>
                  <a:pt x="48" y="27"/>
                </a:lnTo>
                <a:lnTo>
                  <a:pt x="52" y="35"/>
                </a:lnTo>
                <a:lnTo>
                  <a:pt x="52" y="35"/>
                </a:lnTo>
                <a:lnTo>
                  <a:pt x="52" y="35"/>
                </a:lnTo>
                <a:lnTo>
                  <a:pt x="52" y="35"/>
                </a:lnTo>
                <a:lnTo>
                  <a:pt x="51" y="35"/>
                </a:lnTo>
                <a:lnTo>
                  <a:pt x="49" y="38"/>
                </a:lnTo>
                <a:lnTo>
                  <a:pt x="49" y="38"/>
                </a:lnTo>
                <a:lnTo>
                  <a:pt x="49" y="41"/>
                </a:lnTo>
                <a:lnTo>
                  <a:pt x="49" y="41"/>
                </a:lnTo>
                <a:lnTo>
                  <a:pt x="52" y="38"/>
                </a:lnTo>
                <a:lnTo>
                  <a:pt x="52" y="35"/>
                </a:lnTo>
                <a:lnTo>
                  <a:pt x="52" y="35"/>
                </a:lnTo>
                <a:lnTo>
                  <a:pt x="56" y="36"/>
                </a:lnTo>
                <a:lnTo>
                  <a:pt x="56" y="36"/>
                </a:lnTo>
                <a:lnTo>
                  <a:pt x="59" y="39"/>
                </a:lnTo>
                <a:lnTo>
                  <a:pt x="59" y="39"/>
                </a:lnTo>
                <a:lnTo>
                  <a:pt x="59" y="42"/>
                </a:lnTo>
                <a:lnTo>
                  <a:pt x="59" y="42"/>
                </a:lnTo>
                <a:lnTo>
                  <a:pt x="62" y="39"/>
                </a:lnTo>
                <a:lnTo>
                  <a:pt x="62" y="39"/>
                </a:lnTo>
                <a:lnTo>
                  <a:pt x="65" y="41"/>
                </a:lnTo>
                <a:lnTo>
                  <a:pt x="70" y="42"/>
                </a:lnTo>
                <a:lnTo>
                  <a:pt x="70" y="42"/>
                </a:lnTo>
                <a:lnTo>
                  <a:pt x="78" y="41"/>
                </a:lnTo>
                <a:lnTo>
                  <a:pt x="78" y="41"/>
                </a:lnTo>
                <a:lnTo>
                  <a:pt x="79" y="46"/>
                </a:lnTo>
                <a:lnTo>
                  <a:pt x="79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52"/>
                </a:lnTo>
                <a:lnTo>
                  <a:pt x="82" y="60"/>
                </a:lnTo>
                <a:lnTo>
                  <a:pt x="82" y="60"/>
                </a:lnTo>
                <a:lnTo>
                  <a:pt x="81" y="66"/>
                </a:lnTo>
                <a:lnTo>
                  <a:pt x="76" y="72"/>
                </a:lnTo>
                <a:lnTo>
                  <a:pt x="76" y="72"/>
                </a:lnTo>
                <a:lnTo>
                  <a:pt x="70" y="79"/>
                </a:lnTo>
                <a:lnTo>
                  <a:pt x="62" y="83"/>
                </a:lnTo>
                <a:lnTo>
                  <a:pt x="62" y="83"/>
                </a:lnTo>
                <a:lnTo>
                  <a:pt x="60" y="83"/>
                </a:lnTo>
                <a:lnTo>
                  <a:pt x="60" y="83"/>
                </a:lnTo>
                <a:lnTo>
                  <a:pt x="62" y="80"/>
                </a:lnTo>
                <a:lnTo>
                  <a:pt x="62" y="80"/>
                </a:lnTo>
                <a:lnTo>
                  <a:pt x="62" y="76"/>
                </a:lnTo>
                <a:lnTo>
                  <a:pt x="62" y="76"/>
                </a:lnTo>
                <a:lnTo>
                  <a:pt x="60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60" y="85"/>
                </a:lnTo>
                <a:lnTo>
                  <a:pt x="60" y="85"/>
                </a:lnTo>
                <a:lnTo>
                  <a:pt x="57" y="87"/>
                </a:lnTo>
                <a:lnTo>
                  <a:pt x="57" y="87"/>
                </a:lnTo>
                <a:lnTo>
                  <a:pt x="49" y="90"/>
                </a:lnTo>
                <a:lnTo>
                  <a:pt x="49" y="90"/>
                </a:lnTo>
                <a:lnTo>
                  <a:pt x="46" y="90"/>
                </a:lnTo>
                <a:lnTo>
                  <a:pt x="41" y="90"/>
                </a:lnTo>
                <a:lnTo>
                  <a:pt x="41" y="90"/>
                </a:lnTo>
                <a:lnTo>
                  <a:pt x="41" y="88"/>
                </a:lnTo>
                <a:lnTo>
                  <a:pt x="41" y="88"/>
                </a:lnTo>
                <a:lnTo>
                  <a:pt x="43" y="85"/>
                </a:lnTo>
                <a:lnTo>
                  <a:pt x="43" y="82"/>
                </a:lnTo>
                <a:lnTo>
                  <a:pt x="43" y="82"/>
                </a:lnTo>
                <a:lnTo>
                  <a:pt x="43" y="77"/>
                </a:lnTo>
                <a:lnTo>
                  <a:pt x="43" y="77"/>
                </a:lnTo>
                <a:close/>
                <a:moveTo>
                  <a:pt x="38" y="57"/>
                </a:moveTo>
                <a:lnTo>
                  <a:pt x="38" y="57"/>
                </a:lnTo>
                <a:lnTo>
                  <a:pt x="37" y="60"/>
                </a:lnTo>
                <a:lnTo>
                  <a:pt x="35" y="65"/>
                </a:lnTo>
                <a:lnTo>
                  <a:pt x="35" y="65"/>
                </a:lnTo>
                <a:lnTo>
                  <a:pt x="35" y="66"/>
                </a:lnTo>
                <a:lnTo>
                  <a:pt x="35" y="66"/>
                </a:lnTo>
                <a:lnTo>
                  <a:pt x="35" y="68"/>
                </a:lnTo>
                <a:lnTo>
                  <a:pt x="35" y="69"/>
                </a:lnTo>
                <a:lnTo>
                  <a:pt x="35" y="69"/>
                </a:lnTo>
                <a:lnTo>
                  <a:pt x="33" y="69"/>
                </a:lnTo>
                <a:lnTo>
                  <a:pt x="33" y="69"/>
                </a:lnTo>
                <a:lnTo>
                  <a:pt x="33" y="74"/>
                </a:lnTo>
                <a:lnTo>
                  <a:pt x="33" y="74"/>
                </a:lnTo>
                <a:lnTo>
                  <a:pt x="33" y="74"/>
                </a:lnTo>
                <a:lnTo>
                  <a:pt x="33" y="74"/>
                </a:lnTo>
                <a:lnTo>
                  <a:pt x="38" y="66"/>
                </a:lnTo>
                <a:lnTo>
                  <a:pt x="38" y="66"/>
                </a:lnTo>
                <a:lnTo>
                  <a:pt x="38" y="63"/>
                </a:lnTo>
                <a:lnTo>
                  <a:pt x="38" y="63"/>
                </a:lnTo>
                <a:lnTo>
                  <a:pt x="38" y="61"/>
                </a:lnTo>
                <a:lnTo>
                  <a:pt x="40" y="61"/>
                </a:lnTo>
                <a:lnTo>
                  <a:pt x="40" y="61"/>
                </a:lnTo>
                <a:lnTo>
                  <a:pt x="40" y="60"/>
                </a:lnTo>
                <a:lnTo>
                  <a:pt x="40" y="60"/>
                </a:lnTo>
                <a:lnTo>
                  <a:pt x="41" y="57"/>
                </a:lnTo>
                <a:lnTo>
                  <a:pt x="41" y="57"/>
                </a:lnTo>
                <a:lnTo>
                  <a:pt x="38" y="57"/>
                </a:lnTo>
                <a:lnTo>
                  <a:pt x="38" y="57"/>
                </a:lnTo>
                <a:close/>
                <a:moveTo>
                  <a:pt x="19" y="50"/>
                </a:moveTo>
                <a:lnTo>
                  <a:pt x="19" y="50"/>
                </a:lnTo>
                <a:lnTo>
                  <a:pt x="19" y="50"/>
                </a:lnTo>
                <a:lnTo>
                  <a:pt x="19" y="50"/>
                </a:lnTo>
                <a:lnTo>
                  <a:pt x="16" y="60"/>
                </a:lnTo>
                <a:lnTo>
                  <a:pt x="16" y="60"/>
                </a:lnTo>
                <a:lnTo>
                  <a:pt x="16" y="61"/>
                </a:lnTo>
                <a:lnTo>
                  <a:pt x="16" y="61"/>
                </a:lnTo>
                <a:lnTo>
                  <a:pt x="15" y="63"/>
                </a:lnTo>
                <a:lnTo>
                  <a:pt x="15" y="63"/>
                </a:lnTo>
                <a:lnTo>
                  <a:pt x="13" y="66"/>
                </a:lnTo>
                <a:lnTo>
                  <a:pt x="13" y="66"/>
                </a:lnTo>
                <a:lnTo>
                  <a:pt x="13" y="68"/>
                </a:lnTo>
                <a:lnTo>
                  <a:pt x="13" y="68"/>
                </a:lnTo>
                <a:lnTo>
                  <a:pt x="15" y="68"/>
                </a:lnTo>
                <a:lnTo>
                  <a:pt x="15" y="68"/>
                </a:lnTo>
                <a:lnTo>
                  <a:pt x="16" y="65"/>
                </a:lnTo>
                <a:lnTo>
                  <a:pt x="16" y="65"/>
                </a:lnTo>
                <a:lnTo>
                  <a:pt x="19" y="55"/>
                </a:lnTo>
                <a:lnTo>
                  <a:pt x="19" y="55"/>
                </a:lnTo>
                <a:lnTo>
                  <a:pt x="21" y="53"/>
                </a:lnTo>
                <a:lnTo>
                  <a:pt x="19" y="50"/>
                </a:lnTo>
                <a:lnTo>
                  <a:pt x="19" y="50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0" y="38"/>
                </a:lnTo>
                <a:lnTo>
                  <a:pt x="30" y="38"/>
                </a:lnTo>
                <a:lnTo>
                  <a:pt x="30" y="41"/>
                </a:lnTo>
                <a:lnTo>
                  <a:pt x="30" y="41"/>
                </a:lnTo>
                <a:lnTo>
                  <a:pt x="30" y="41"/>
                </a:lnTo>
                <a:lnTo>
                  <a:pt x="30" y="41"/>
                </a:lnTo>
                <a:lnTo>
                  <a:pt x="32" y="42"/>
                </a:lnTo>
                <a:lnTo>
                  <a:pt x="32" y="42"/>
                </a:lnTo>
                <a:lnTo>
                  <a:pt x="35" y="39"/>
                </a:lnTo>
                <a:lnTo>
                  <a:pt x="35" y="39"/>
                </a:lnTo>
                <a:lnTo>
                  <a:pt x="32" y="35"/>
                </a:lnTo>
                <a:lnTo>
                  <a:pt x="32" y="35"/>
                </a:lnTo>
                <a:close/>
                <a:moveTo>
                  <a:pt x="79" y="52"/>
                </a:moveTo>
                <a:lnTo>
                  <a:pt x="79" y="52"/>
                </a:lnTo>
                <a:lnTo>
                  <a:pt x="78" y="55"/>
                </a:lnTo>
                <a:lnTo>
                  <a:pt x="78" y="57"/>
                </a:lnTo>
                <a:lnTo>
                  <a:pt x="78" y="57"/>
                </a:lnTo>
                <a:lnTo>
                  <a:pt x="78" y="63"/>
                </a:lnTo>
                <a:lnTo>
                  <a:pt x="78" y="63"/>
                </a:lnTo>
                <a:lnTo>
                  <a:pt x="78" y="65"/>
                </a:lnTo>
                <a:lnTo>
                  <a:pt x="78" y="65"/>
                </a:lnTo>
                <a:lnTo>
                  <a:pt x="79" y="61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7"/>
                </a:lnTo>
                <a:lnTo>
                  <a:pt x="81" y="55"/>
                </a:lnTo>
                <a:lnTo>
                  <a:pt x="79" y="52"/>
                </a:lnTo>
                <a:lnTo>
                  <a:pt x="79" y="52"/>
                </a:lnTo>
                <a:close/>
                <a:moveTo>
                  <a:pt x="37" y="28"/>
                </a:moveTo>
                <a:lnTo>
                  <a:pt x="37" y="28"/>
                </a:lnTo>
                <a:lnTo>
                  <a:pt x="40" y="33"/>
                </a:lnTo>
                <a:lnTo>
                  <a:pt x="40" y="33"/>
                </a:lnTo>
                <a:lnTo>
                  <a:pt x="41" y="31"/>
                </a:lnTo>
                <a:lnTo>
                  <a:pt x="43" y="28"/>
                </a:lnTo>
                <a:lnTo>
                  <a:pt x="43" y="28"/>
                </a:lnTo>
                <a:lnTo>
                  <a:pt x="40" y="25"/>
                </a:lnTo>
                <a:lnTo>
                  <a:pt x="40" y="25"/>
                </a:lnTo>
                <a:lnTo>
                  <a:pt x="37" y="28"/>
                </a:lnTo>
                <a:lnTo>
                  <a:pt x="37" y="28"/>
                </a:lnTo>
                <a:close/>
                <a:moveTo>
                  <a:pt x="33" y="82"/>
                </a:moveTo>
                <a:lnTo>
                  <a:pt x="33" y="82"/>
                </a:lnTo>
                <a:lnTo>
                  <a:pt x="37" y="85"/>
                </a:lnTo>
                <a:lnTo>
                  <a:pt x="37" y="85"/>
                </a:lnTo>
                <a:lnTo>
                  <a:pt x="40" y="74"/>
                </a:lnTo>
                <a:lnTo>
                  <a:pt x="40" y="74"/>
                </a:lnTo>
                <a:lnTo>
                  <a:pt x="37" y="79"/>
                </a:lnTo>
                <a:lnTo>
                  <a:pt x="33" y="82"/>
                </a:lnTo>
                <a:lnTo>
                  <a:pt x="33" y="82"/>
                </a:lnTo>
                <a:close/>
                <a:moveTo>
                  <a:pt x="35" y="49"/>
                </a:move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0" y="61"/>
                </a:lnTo>
                <a:lnTo>
                  <a:pt x="30" y="61"/>
                </a:lnTo>
                <a:lnTo>
                  <a:pt x="32" y="58"/>
                </a:lnTo>
                <a:lnTo>
                  <a:pt x="32" y="58"/>
                </a:lnTo>
                <a:lnTo>
                  <a:pt x="35" y="49"/>
                </a:lnTo>
                <a:lnTo>
                  <a:pt x="35" y="49"/>
                </a:lnTo>
                <a:close/>
                <a:moveTo>
                  <a:pt x="11" y="87"/>
                </a:moveTo>
                <a:lnTo>
                  <a:pt x="11" y="87"/>
                </a:lnTo>
                <a:lnTo>
                  <a:pt x="16" y="79"/>
                </a:lnTo>
                <a:lnTo>
                  <a:pt x="16" y="79"/>
                </a:lnTo>
                <a:lnTo>
                  <a:pt x="13" y="82"/>
                </a:lnTo>
                <a:lnTo>
                  <a:pt x="13" y="82"/>
                </a:lnTo>
                <a:lnTo>
                  <a:pt x="10" y="85"/>
                </a:lnTo>
                <a:lnTo>
                  <a:pt x="10" y="85"/>
                </a:lnTo>
                <a:lnTo>
                  <a:pt x="10" y="87"/>
                </a:lnTo>
                <a:lnTo>
                  <a:pt x="11" y="87"/>
                </a:lnTo>
                <a:lnTo>
                  <a:pt x="11" y="87"/>
                </a:lnTo>
                <a:close/>
                <a:moveTo>
                  <a:pt x="26" y="61"/>
                </a:moveTo>
                <a:lnTo>
                  <a:pt x="26" y="61"/>
                </a:lnTo>
                <a:lnTo>
                  <a:pt x="29" y="55"/>
                </a:lnTo>
                <a:lnTo>
                  <a:pt x="29" y="55"/>
                </a:lnTo>
                <a:lnTo>
                  <a:pt x="27" y="55"/>
                </a:lnTo>
                <a:lnTo>
                  <a:pt x="27" y="55"/>
                </a:lnTo>
                <a:lnTo>
                  <a:pt x="26" y="58"/>
                </a:lnTo>
                <a:lnTo>
                  <a:pt x="26" y="60"/>
                </a:lnTo>
                <a:lnTo>
                  <a:pt x="26" y="61"/>
                </a:lnTo>
                <a:lnTo>
                  <a:pt x="26" y="61"/>
                </a:lnTo>
                <a:close/>
                <a:moveTo>
                  <a:pt x="45" y="65"/>
                </a:moveTo>
                <a:lnTo>
                  <a:pt x="45" y="65"/>
                </a:lnTo>
                <a:lnTo>
                  <a:pt x="46" y="65"/>
                </a:lnTo>
                <a:lnTo>
                  <a:pt x="46" y="65"/>
                </a:lnTo>
                <a:lnTo>
                  <a:pt x="45" y="58"/>
                </a:lnTo>
                <a:lnTo>
                  <a:pt x="45" y="58"/>
                </a:lnTo>
                <a:lnTo>
                  <a:pt x="45" y="58"/>
                </a:lnTo>
                <a:lnTo>
                  <a:pt x="45" y="58"/>
                </a:lnTo>
                <a:lnTo>
                  <a:pt x="43" y="63"/>
                </a:lnTo>
                <a:lnTo>
                  <a:pt x="43" y="63"/>
                </a:lnTo>
                <a:lnTo>
                  <a:pt x="45" y="65"/>
                </a:lnTo>
                <a:lnTo>
                  <a:pt x="45" y="65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7" y="17"/>
                </a:lnTo>
                <a:lnTo>
                  <a:pt x="37" y="17"/>
                </a:lnTo>
                <a:lnTo>
                  <a:pt x="33" y="19"/>
                </a:lnTo>
                <a:lnTo>
                  <a:pt x="32" y="24"/>
                </a:lnTo>
                <a:lnTo>
                  <a:pt x="32" y="24"/>
                </a:lnTo>
                <a:close/>
                <a:moveTo>
                  <a:pt x="8" y="68"/>
                </a:move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10" y="66"/>
                </a:lnTo>
                <a:lnTo>
                  <a:pt x="10" y="66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0" y="60"/>
                </a:lnTo>
                <a:lnTo>
                  <a:pt x="10" y="60"/>
                </a:lnTo>
                <a:lnTo>
                  <a:pt x="8" y="68"/>
                </a:lnTo>
                <a:lnTo>
                  <a:pt x="8" y="68"/>
                </a:lnTo>
                <a:close/>
                <a:moveTo>
                  <a:pt x="56" y="39"/>
                </a:moveTo>
                <a:lnTo>
                  <a:pt x="56" y="39"/>
                </a:lnTo>
                <a:lnTo>
                  <a:pt x="56" y="49"/>
                </a:lnTo>
                <a:lnTo>
                  <a:pt x="56" y="49"/>
                </a:lnTo>
                <a:lnTo>
                  <a:pt x="56" y="39"/>
                </a:lnTo>
                <a:lnTo>
                  <a:pt x="56" y="39"/>
                </a:lnTo>
                <a:close/>
                <a:moveTo>
                  <a:pt x="51" y="53"/>
                </a:moveTo>
                <a:lnTo>
                  <a:pt x="51" y="53"/>
                </a:lnTo>
                <a:lnTo>
                  <a:pt x="51" y="50"/>
                </a:lnTo>
                <a:lnTo>
                  <a:pt x="51" y="50"/>
                </a:lnTo>
                <a:lnTo>
                  <a:pt x="51" y="49"/>
                </a:lnTo>
                <a:lnTo>
                  <a:pt x="49" y="47"/>
                </a:lnTo>
                <a:lnTo>
                  <a:pt x="49" y="47"/>
                </a:lnTo>
                <a:lnTo>
                  <a:pt x="49" y="50"/>
                </a:lnTo>
                <a:lnTo>
                  <a:pt x="51" y="53"/>
                </a:lnTo>
                <a:lnTo>
                  <a:pt x="51" y="53"/>
                </a:lnTo>
                <a:close/>
                <a:moveTo>
                  <a:pt x="38" y="20"/>
                </a:move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8" y="22"/>
                </a:lnTo>
                <a:lnTo>
                  <a:pt x="38" y="22"/>
                </a:lnTo>
                <a:lnTo>
                  <a:pt x="38" y="20"/>
                </a:lnTo>
                <a:lnTo>
                  <a:pt x="38" y="20"/>
                </a:lnTo>
                <a:close/>
                <a:moveTo>
                  <a:pt x="35" y="31"/>
                </a:move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7" y="36"/>
                </a:lnTo>
                <a:lnTo>
                  <a:pt x="37" y="36"/>
                </a:lnTo>
                <a:lnTo>
                  <a:pt x="38" y="35"/>
                </a:lnTo>
                <a:lnTo>
                  <a:pt x="38" y="35"/>
                </a:lnTo>
                <a:lnTo>
                  <a:pt x="35" y="31"/>
                </a:lnTo>
                <a:lnTo>
                  <a:pt x="35" y="31"/>
                </a:lnTo>
                <a:close/>
                <a:moveTo>
                  <a:pt x="21" y="44"/>
                </a:moveTo>
                <a:lnTo>
                  <a:pt x="21" y="44"/>
                </a:lnTo>
                <a:lnTo>
                  <a:pt x="21" y="47"/>
                </a:lnTo>
                <a:lnTo>
                  <a:pt x="22" y="49"/>
                </a:lnTo>
                <a:lnTo>
                  <a:pt x="22" y="49"/>
                </a:lnTo>
                <a:lnTo>
                  <a:pt x="22" y="46"/>
                </a:lnTo>
                <a:lnTo>
                  <a:pt x="21" y="44"/>
                </a:lnTo>
                <a:lnTo>
                  <a:pt x="21" y="44"/>
                </a:lnTo>
                <a:close/>
                <a:moveTo>
                  <a:pt x="51" y="82"/>
                </a:moveTo>
                <a:lnTo>
                  <a:pt x="51" y="82"/>
                </a:lnTo>
                <a:lnTo>
                  <a:pt x="51" y="83"/>
                </a:lnTo>
                <a:lnTo>
                  <a:pt x="51" y="85"/>
                </a:lnTo>
                <a:lnTo>
                  <a:pt x="51" y="85"/>
                </a:lnTo>
                <a:lnTo>
                  <a:pt x="52" y="83"/>
                </a:lnTo>
                <a:lnTo>
                  <a:pt x="52" y="83"/>
                </a:lnTo>
                <a:lnTo>
                  <a:pt x="51" y="82"/>
                </a:lnTo>
                <a:lnTo>
                  <a:pt x="51" y="82"/>
                </a:lnTo>
                <a:close/>
                <a:moveTo>
                  <a:pt x="46" y="39"/>
                </a:moveTo>
                <a:lnTo>
                  <a:pt x="46" y="39"/>
                </a:lnTo>
                <a:lnTo>
                  <a:pt x="45" y="41"/>
                </a:lnTo>
                <a:lnTo>
                  <a:pt x="45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close/>
                <a:moveTo>
                  <a:pt x="22" y="66"/>
                </a:moveTo>
                <a:lnTo>
                  <a:pt x="22" y="66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1" y="66"/>
                </a:lnTo>
                <a:lnTo>
                  <a:pt x="21" y="66"/>
                </a:lnTo>
                <a:lnTo>
                  <a:pt x="22" y="66"/>
                </a:lnTo>
                <a:lnTo>
                  <a:pt x="22" y="66"/>
                </a:lnTo>
                <a:close/>
                <a:moveTo>
                  <a:pt x="46" y="12"/>
                </a:moveTo>
                <a:lnTo>
                  <a:pt x="46" y="12"/>
                </a:lnTo>
                <a:lnTo>
                  <a:pt x="45" y="14"/>
                </a:lnTo>
                <a:lnTo>
                  <a:pt x="45" y="14"/>
                </a:lnTo>
                <a:lnTo>
                  <a:pt x="45" y="16"/>
                </a:lnTo>
                <a:lnTo>
                  <a:pt x="45" y="16"/>
                </a:lnTo>
                <a:lnTo>
                  <a:pt x="46" y="14"/>
                </a:lnTo>
                <a:lnTo>
                  <a:pt x="46" y="12"/>
                </a:lnTo>
                <a:lnTo>
                  <a:pt x="46" y="12"/>
                </a:lnTo>
                <a:close/>
                <a:moveTo>
                  <a:pt x="67" y="58"/>
                </a:moveTo>
                <a:lnTo>
                  <a:pt x="67" y="58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58"/>
                </a:lnTo>
                <a:lnTo>
                  <a:pt x="67" y="58"/>
                </a:lnTo>
                <a:close/>
                <a:moveTo>
                  <a:pt x="10" y="77"/>
                </a:move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8" y="77"/>
                </a:lnTo>
                <a:lnTo>
                  <a:pt x="8" y="79"/>
                </a:lnTo>
                <a:lnTo>
                  <a:pt x="8" y="79"/>
                </a:lnTo>
                <a:lnTo>
                  <a:pt x="10" y="77"/>
                </a:lnTo>
                <a:lnTo>
                  <a:pt x="10" y="77"/>
                </a:lnTo>
                <a:close/>
                <a:moveTo>
                  <a:pt x="74" y="49"/>
                </a:moveTo>
                <a:lnTo>
                  <a:pt x="74" y="49"/>
                </a:lnTo>
                <a:lnTo>
                  <a:pt x="74" y="49"/>
                </a:lnTo>
                <a:lnTo>
                  <a:pt x="74" y="49"/>
                </a:lnTo>
                <a:lnTo>
                  <a:pt x="73" y="52"/>
                </a:lnTo>
                <a:lnTo>
                  <a:pt x="73" y="52"/>
                </a:lnTo>
                <a:lnTo>
                  <a:pt x="74" y="50"/>
                </a:lnTo>
                <a:lnTo>
                  <a:pt x="74" y="49"/>
                </a:lnTo>
                <a:lnTo>
                  <a:pt x="74" y="49"/>
                </a:lnTo>
                <a:close/>
                <a:moveTo>
                  <a:pt x="29" y="46"/>
                </a:moveTo>
                <a:lnTo>
                  <a:pt x="29" y="46"/>
                </a:lnTo>
                <a:lnTo>
                  <a:pt x="29" y="47"/>
                </a:lnTo>
                <a:lnTo>
                  <a:pt x="29" y="47"/>
                </a:lnTo>
                <a:lnTo>
                  <a:pt x="29" y="46"/>
                </a:lnTo>
                <a:lnTo>
                  <a:pt x="29" y="46"/>
                </a:lnTo>
                <a:lnTo>
                  <a:pt x="29" y="46"/>
                </a:lnTo>
                <a:close/>
                <a:moveTo>
                  <a:pt x="41" y="19"/>
                </a:moveTo>
                <a:lnTo>
                  <a:pt x="41" y="19"/>
                </a:lnTo>
                <a:lnTo>
                  <a:pt x="41" y="17"/>
                </a:lnTo>
                <a:lnTo>
                  <a:pt x="41" y="17"/>
                </a:lnTo>
                <a:lnTo>
                  <a:pt x="41" y="17"/>
                </a:lnTo>
                <a:lnTo>
                  <a:pt x="41" y="17"/>
                </a:lnTo>
                <a:lnTo>
                  <a:pt x="41" y="19"/>
                </a:lnTo>
                <a:lnTo>
                  <a:pt x="41" y="19"/>
                </a:lnTo>
                <a:close/>
                <a:moveTo>
                  <a:pt x="33" y="87"/>
                </a:moveTo>
                <a:lnTo>
                  <a:pt x="33" y="87"/>
                </a:lnTo>
                <a:lnTo>
                  <a:pt x="35" y="88"/>
                </a:lnTo>
                <a:lnTo>
                  <a:pt x="35" y="88"/>
                </a:lnTo>
                <a:lnTo>
                  <a:pt x="33" y="87"/>
                </a:lnTo>
                <a:lnTo>
                  <a:pt x="33" y="87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4" y="79"/>
                </a:lnTo>
                <a:lnTo>
                  <a:pt x="54" y="7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7" name="Freeform 215"/>
          <p:cNvSpPr>
            <a:spLocks noEditPoints="1"/>
          </p:cNvSpPr>
          <p:nvPr/>
        </p:nvSpPr>
        <p:spPr bwMode="auto">
          <a:xfrm>
            <a:off x="3630813" y="2624645"/>
            <a:ext cx="149128" cy="183708"/>
          </a:xfrm>
          <a:custGeom>
            <a:gdLst>
              <a:gd fmla="*/ 17 w 69" name="T0"/>
              <a:gd fmla="*/ 3 h 85" name="T1"/>
              <a:gd fmla="*/ 53 w 69" name="T2"/>
              <a:gd fmla="*/ 9 h 85" name="T3"/>
              <a:gd fmla="*/ 60 w 69" name="T4"/>
              <a:gd fmla="*/ 19 h 85" name="T5"/>
              <a:gd fmla="*/ 68 w 69" name="T6"/>
              <a:gd fmla="*/ 31 h 85" name="T7"/>
              <a:gd fmla="*/ 66 w 69" name="T8"/>
              <a:gd fmla="*/ 38 h 85" name="T9"/>
              <a:gd fmla="*/ 68 w 69" name="T10"/>
              <a:gd fmla="*/ 60 h 85" name="T11"/>
              <a:gd fmla="*/ 63 w 69" name="T12"/>
              <a:gd fmla="*/ 75 h 85" name="T13"/>
              <a:gd fmla="*/ 42 w 69" name="T14"/>
              <a:gd fmla="*/ 75 h 85" name="T15"/>
              <a:gd fmla="*/ 12 w 69" name="T16"/>
              <a:gd fmla="*/ 41 h 85" name="T17"/>
              <a:gd fmla="*/ 11 w 69" name="T18"/>
              <a:gd fmla="*/ 38 h 85" name="T19"/>
              <a:gd fmla="*/ 9 w 69" name="T20"/>
              <a:gd fmla="*/ 33 h 85" name="T21"/>
              <a:gd fmla="*/ 3 w 69" name="T22"/>
              <a:gd fmla="*/ 16 h 85" name="T23"/>
              <a:gd fmla="*/ 9 w 69" name="T24"/>
              <a:gd fmla="*/ 4 h 85" name="T25"/>
              <a:gd fmla="*/ 56 w 69" name="T26"/>
              <a:gd fmla="*/ 58 h 85" name="T27"/>
              <a:gd fmla="*/ 53 w 69" name="T28"/>
              <a:gd fmla="*/ 64 h 85" name="T29"/>
              <a:gd fmla="*/ 58 w 69" name="T30"/>
              <a:gd fmla="*/ 58 h 85" name="T31"/>
              <a:gd fmla="*/ 53 w 69" name="T32"/>
              <a:gd fmla="*/ 39 h 85" name="T33"/>
              <a:gd fmla="*/ 56 w 69" name="T34"/>
              <a:gd fmla="*/ 33 h 85" name="T35"/>
              <a:gd fmla="*/ 38 w 69" name="T36"/>
              <a:gd fmla="*/ 38 h 85" name="T37"/>
              <a:gd fmla="*/ 31 w 69" name="T38"/>
              <a:gd fmla="*/ 39 h 85" name="T39"/>
              <a:gd fmla="*/ 47 w 69" name="T40"/>
              <a:gd fmla="*/ 23 h 85" name="T41"/>
              <a:gd fmla="*/ 41 w 69" name="T42"/>
              <a:gd fmla="*/ 64 h 85" name="T43"/>
              <a:gd fmla="*/ 39 w 69" name="T44"/>
              <a:gd fmla="*/ 60 h 85" name="T45"/>
              <a:gd fmla="*/ 28 w 69" name="T46"/>
              <a:gd fmla="*/ 33 h 85" name="T47"/>
              <a:gd fmla="*/ 30 w 69" name="T48"/>
              <a:gd fmla="*/ 6 h 85" name="T49"/>
              <a:gd fmla="*/ 47 w 69" name="T50"/>
              <a:gd fmla="*/ 9 h 85" name="T51"/>
              <a:gd fmla="*/ 47 w 69" name="T52"/>
              <a:gd fmla="*/ 9 h 85" name="T53"/>
              <a:gd fmla="*/ 15 w 69" name="T54"/>
              <a:gd fmla="*/ 33 h 85" name="T55"/>
              <a:gd fmla="*/ 53 w 69" name="T56"/>
              <a:gd fmla="*/ 52 h 85" name="T57"/>
              <a:gd fmla="*/ 53 w 69" name="T58"/>
              <a:gd fmla="*/ 22 h 85" name="T59"/>
              <a:gd fmla="*/ 6 w 69" name="T60"/>
              <a:gd fmla="*/ 14 h 85" name="T61"/>
              <a:gd fmla="*/ 6 w 69" name="T62"/>
              <a:gd fmla="*/ 14 h 85" name="T63"/>
              <a:gd fmla="*/ 45 w 69" name="T64"/>
              <a:gd fmla="*/ 42 h 85" name="T65"/>
              <a:gd fmla="*/ 14 w 69" name="T66"/>
              <a:gd fmla="*/ 27 h 85" name="T67"/>
              <a:gd fmla="*/ 44 w 69" name="T68"/>
              <a:gd fmla="*/ 22 h 85" name="T69"/>
              <a:gd fmla="*/ 41 w 69" name="T70"/>
              <a:gd fmla="*/ 6 h 85" name="T71"/>
              <a:gd fmla="*/ 41 w 69" name="T72"/>
              <a:gd fmla="*/ 6 h 85" name="T73"/>
              <a:gd fmla="*/ 25 w 69" name="T74"/>
              <a:gd fmla="*/ 11 h 85" name="T75"/>
              <a:gd fmla="*/ 41 w 69" name="T76"/>
              <a:gd fmla="*/ 31 h 85" name="T77"/>
              <a:gd fmla="*/ 26 w 69" name="T78"/>
              <a:gd fmla="*/ 25 h 85" name="T79"/>
              <a:gd fmla="*/ 26 w 69" name="T80"/>
              <a:gd fmla="*/ 25 h 85" name="T81"/>
              <a:gd fmla="*/ 53 w 69" name="T82"/>
              <a:gd fmla="*/ 79 h 85" name="T83"/>
              <a:gd fmla="*/ 25 w 69" name="T84"/>
              <a:gd fmla="*/ 36 h 85" name="T85"/>
              <a:gd fmla="*/ 22 w 69" name="T86"/>
              <a:gd fmla="*/ 4 h 85" name="T87"/>
              <a:gd fmla="*/ 11 w 69" name="T88"/>
              <a:gd fmla="*/ 8 h 85" name="T89"/>
              <a:gd fmla="*/ 11 w 69" name="T90"/>
              <a:gd fmla="*/ 8 h 85" name="T91"/>
              <a:gd fmla="*/ 44 w 69" name="T92"/>
              <a:gd fmla="*/ 31 h 85" name="T93"/>
              <a:gd fmla="*/ 45 w 69" name="T94"/>
              <a:gd fmla="*/ 49 h 85" name="T95"/>
              <a:gd fmla="*/ 44 w 69" name="T96"/>
              <a:gd fmla="*/ 58 h 85" name="T97"/>
              <a:gd fmla="*/ 15 w 69" name="T98"/>
              <a:gd fmla="*/ 11 h 85" name="T99"/>
              <a:gd fmla="*/ 25 w 69" name="T100"/>
              <a:gd fmla="*/ 49 h 85" name="T101"/>
              <a:gd fmla="*/ 20 w 69" name="T102"/>
              <a:gd fmla="*/ 20 h 85" name="T103"/>
              <a:gd fmla="*/ 14 w 69" name="T104"/>
              <a:gd fmla="*/ 4 h 85" name="T105"/>
              <a:gd fmla="*/ 41 w 69" name="T106"/>
              <a:gd fmla="*/ 69 h 85" name="T107"/>
              <a:gd fmla="*/ 19 w 69" name="T108"/>
              <a:gd fmla="*/ 44 h 85" name="T109"/>
              <a:gd fmla="*/ 61 w 69" name="T110"/>
              <a:gd fmla="*/ 23 h 85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85" w="69">
                <a:moveTo>
                  <a:pt x="14" y="0"/>
                </a:move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7" y="3"/>
                </a:lnTo>
                <a:lnTo>
                  <a:pt x="17" y="3"/>
                </a:lnTo>
                <a:lnTo>
                  <a:pt x="19" y="0"/>
                </a:lnTo>
                <a:lnTo>
                  <a:pt x="19" y="0"/>
                </a:lnTo>
                <a:lnTo>
                  <a:pt x="23" y="0"/>
                </a:lnTo>
                <a:lnTo>
                  <a:pt x="23" y="0"/>
                </a:lnTo>
                <a:lnTo>
                  <a:pt x="33" y="1"/>
                </a:lnTo>
                <a:lnTo>
                  <a:pt x="44" y="4"/>
                </a:lnTo>
                <a:lnTo>
                  <a:pt x="44" y="4"/>
                </a:lnTo>
                <a:lnTo>
                  <a:pt x="53" y="9"/>
                </a:lnTo>
                <a:lnTo>
                  <a:pt x="53" y="9"/>
                </a:lnTo>
                <a:lnTo>
                  <a:pt x="53" y="11"/>
                </a:lnTo>
                <a:lnTo>
                  <a:pt x="53" y="11"/>
                </a:lnTo>
                <a:lnTo>
                  <a:pt x="53" y="12"/>
                </a:lnTo>
                <a:lnTo>
                  <a:pt x="53" y="12"/>
                </a:lnTo>
                <a:lnTo>
                  <a:pt x="58" y="20"/>
                </a:lnTo>
                <a:lnTo>
                  <a:pt x="58" y="20"/>
                </a:lnTo>
                <a:lnTo>
                  <a:pt x="60" y="19"/>
                </a:lnTo>
                <a:lnTo>
                  <a:pt x="60" y="19"/>
                </a:lnTo>
                <a:lnTo>
                  <a:pt x="56" y="14"/>
                </a:lnTo>
                <a:lnTo>
                  <a:pt x="56" y="14"/>
                </a:lnTo>
                <a:lnTo>
                  <a:pt x="60" y="17"/>
                </a:lnTo>
                <a:lnTo>
                  <a:pt x="63" y="20"/>
                </a:lnTo>
                <a:lnTo>
                  <a:pt x="63" y="20"/>
                </a:lnTo>
                <a:lnTo>
                  <a:pt x="66" y="25"/>
                </a:lnTo>
                <a:lnTo>
                  <a:pt x="68" y="31"/>
                </a:lnTo>
                <a:lnTo>
                  <a:pt x="68" y="31"/>
                </a:lnTo>
                <a:lnTo>
                  <a:pt x="69" y="34"/>
                </a:lnTo>
                <a:lnTo>
                  <a:pt x="69" y="38"/>
                </a:lnTo>
                <a:lnTo>
                  <a:pt x="69" y="38"/>
                </a:lnTo>
                <a:lnTo>
                  <a:pt x="68" y="36"/>
                </a:lnTo>
                <a:lnTo>
                  <a:pt x="68" y="36"/>
                </a:lnTo>
                <a:lnTo>
                  <a:pt x="66" y="38"/>
                </a:lnTo>
                <a:lnTo>
                  <a:pt x="66" y="38"/>
                </a:lnTo>
                <a:lnTo>
                  <a:pt x="68" y="42"/>
                </a:lnTo>
                <a:lnTo>
                  <a:pt x="68" y="42"/>
                </a:lnTo>
                <a:lnTo>
                  <a:pt x="68" y="44"/>
                </a:lnTo>
                <a:lnTo>
                  <a:pt x="68" y="44"/>
                </a:lnTo>
                <a:lnTo>
                  <a:pt x="69" y="47"/>
                </a:lnTo>
                <a:lnTo>
                  <a:pt x="69" y="47"/>
                </a:lnTo>
                <a:lnTo>
                  <a:pt x="68" y="60"/>
                </a:lnTo>
                <a:lnTo>
                  <a:pt x="68" y="60"/>
                </a:lnTo>
                <a:lnTo>
                  <a:pt x="66" y="66"/>
                </a:lnTo>
                <a:lnTo>
                  <a:pt x="63" y="74"/>
                </a:lnTo>
                <a:lnTo>
                  <a:pt x="63" y="74"/>
                </a:lnTo>
                <a:lnTo>
                  <a:pt x="63" y="72"/>
                </a:lnTo>
                <a:lnTo>
                  <a:pt x="63" y="72"/>
                </a:lnTo>
                <a:lnTo>
                  <a:pt x="61" y="74"/>
                </a:lnTo>
                <a:lnTo>
                  <a:pt x="61" y="74"/>
                </a:lnTo>
                <a:lnTo>
                  <a:pt x="63" y="75"/>
                </a:lnTo>
                <a:lnTo>
                  <a:pt x="63" y="75"/>
                </a:lnTo>
                <a:lnTo>
                  <a:pt x="58" y="85"/>
                </a:lnTo>
                <a:lnTo>
                  <a:pt x="58" y="85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42" y="75"/>
                </a:lnTo>
                <a:lnTo>
                  <a:pt x="26" y="68"/>
                </a:lnTo>
                <a:lnTo>
                  <a:pt x="26" y="68"/>
                </a:lnTo>
                <a:lnTo>
                  <a:pt x="22" y="64"/>
                </a:lnTo>
                <a:lnTo>
                  <a:pt x="22" y="64"/>
                </a:lnTo>
                <a:lnTo>
                  <a:pt x="20" y="63"/>
                </a:lnTo>
                <a:lnTo>
                  <a:pt x="20" y="63"/>
                </a:lnTo>
                <a:lnTo>
                  <a:pt x="12" y="41"/>
                </a:lnTo>
                <a:lnTo>
                  <a:pt x="12" y="41"/>
                </a:lnTo>
                <a:lnTo>
                  <a:pt x="12" y="39"/>
                </a:lnTo>
                <a:lnTo>
                  <a:pt x="12" y="39"/>
                </a:lnTo>
                <a:lnTo>
                  <a:pt x="14" y="36"/>
                </a:lnTo>
                <a:lnTo>
                  <a:pt x="14" y="36"/>
                </a:lnTo>
                <a:lnTo>
                  <a:pt x="14" y="36"/>
                </a:lnTo>
                <a:lnTo>
                  <a:pt x="14" y="36"/>
                </a:lnTo>
                <a:lnTo>
                  <a:pt x="11" y="38"/>
                </a:lnTo>
                <a:lnTo>
                  <a:pt x="11" y="38"/>
                </a:lnTo>
                <a:lnTo>
                  <a:pt x="9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1" y="31"/>
                </a:lnTo>
                <a:lnTo>
                  <a:pt x="11" y="30"/>
                </a:lnTo>
                <a:lnTo>
                  <a:pt x="11" y="30"/>
                </a:lnTo>
                <a:lnTo>
                  <a:pt x="9" y="33"/>
                </a:lnTo>
                <a:lnTo>
                  <a:pt x="9" y="33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6" y="22"/>
                </a:lnTo>
                <a:lnTo>
                  <a:pt x="4" y="19"/>
                </a:lnTo>
                <a:lnTo>
                  <a:pt x="3" y="16"/>
                </a:lnTo>
                <a:lnTo>
                  <a:pt x="3" y="16"/>
                </a:lnTo>
                <a:lnTo>
                  <a:pt x="3" y="14"/>
                </a:lnTo>
                <a:lnTo>
                  <a:pt x="3" y="14"/>
                </a:lnTo>
                <a:lnTo>
                  <a:pt x="0" y="8"/>
                </a:lnTo>
                <a:lnTo>
                  <a:pt x="0" y="8"/>
                </a:lnTo>
                <a:lnTo>
                  <a:pt x="1" y="8"/>
                </a:lnTo>
                <a:lnTo>
                  <a:pt x="1" y="8"/>
                </a:lnTo>
                <a:lnTo>
                  <a:pt x="9" y="4"/>
                </a:lnTo>
                <a:lnTo>
                  <a:pt x="9" y="4"/>
                </a:lnTo>
                <a:lnTo>
                  <a:pt x="12" y="3"/>
                </a:lnTo>
                <a:lnTo>
                  <a:pt x="14" y="0"/>
                </a:lnTo>
                <a:lnTo>
                  <a:pt x="14" y="0"/>
                </a:lnTo>
                <a:close/>
                <a:moveTo>
                  <a:pt x="58" y="58"/>
                </a:moveTo>
                <a:lnTo>
                  <a:pt x="58" y="58"/>
                </a:lnTo>
                <a:lnTo>
                  <a:pt x="56" y="58"/>
                </a:lnTo>
                <a:lnTo>
                  <a:pt x="56" y="58"/>
                </a:lnTo>
                <a:lnTo>
                  <a:pt x="56" y="58"/>
                </a:lnTo>
                <a:lnTo>
                  <a:pt x="55" y="55"/>
                </a:lnTo>
                <a:lnTo>
                  <a:pt x="55" y="55"/>
                </a:lnTo>
                <a:lnTo>
                  <a:pt x="55" y="57"/>
                </a:lnTo>
                <a:lnTo>
                  <a:pt x="53" y="58"/>
                </a:lnTo>
                <a:lnTo>
                  <a:pt x="53" y="58"/>
                </a:lnTo>
                <a:lnTo>
                  <a:pt x="53" y="61"/>
                </a:lnTo>
                <a:lnTo>
                  <a:pt x="53" y="61"/>
                </a:lnTo>
                <a:lnTo>
                  <a:pt x="53" y="64"/>
                </a:lnTo>
                <a:lnTo>
                  <a:pt x="55" y="66"/>
                </a:lnTo>
                <a:lnTo>
                  <a:pt x="55" y="66"/>
                </a:lnTo>
                <a:lnTo>
                  <a:pt x="56" y="64"/>
                </a:lnTo>
                <a:lnTo>
                  <a:pt x="58" y="63"/>
                </a:lnTo>
                <a:lnTo>
                  <a:pt x="58" y="63"/>
                </a:lnTo>
                <a:lnTo>
                  <a:pt x="58" y="60"/>
                </a:lnTo>
                <a:lnTo>
                  <a:pt x="58" y="60"/>
                </a:lnTo>
                <a:lnTo>
                  <a:pt x="58" y="58"/>
                </a:lnTo>
                <a:lnTo>
                  <a:pt x="58" y="58"/>
                </a:lnTo>
                <a:close/>
                <a:moveTo>
                  <a:pt x="56" y="33"/>
                </a:moveTo>
                <a:lnTo>
                  <a:pt x="56" y="33"/>
                </a:lnTo>
                <a:lnTo>
                  <a:pt x="53" y="36"/>
                </a:lnTo>
                <a:lnTo>
                  <a:pt x="53" y="36"/>
                </a:lnTo>
                <a:lnTo>
                  <a:pt x="53" y="38"/>
                </a:lnTo>
                <a:lnTo>
                  <a:pt x="53" y="39"/>
                </a:lnTo>
                <a:lnTo>
                  <a:pt x="53" y="39"/>
                </a:lnTo>
                <a:lnTo>
                  <a:pt x="55" y="38"/>
                </a:lnTo>
                <a:lnTo>
                  <a:pt x="58" y="39"/>
                </a:lnTo>
                <a:lnTo>
                  <a:pt x="58" y="39"/>
                </a:lnTo>
                <a:lnTo>
                  <a:pt x="58" y="36"/>
                </a:lnTo>
                <a:lnTo>
                  <a:pt x="58" y="36"/>
                </a:lnTo>
                <a:lnTo>
                  <a:pt x="58" y="36"/>
                </a:lnTo>
                <a:lnTo>
                  <a:pt x="58" y="36"/>
                </a:lnTo>
                <a:lnTo>
                  <a:pt x="56" y="33"/>
                </a:lnTo>
                <a:lnTo>
                  <a:pt x="56" y="33"/>
                </a:lnTo>
                <a:close/>
                <a:moveTo>
                  <a:pt x="36" y="28"/>
                </a:moveTo>
                <a:lnTo>
                  <a:pt x="36" y="28"/>
                </a:lnTo>
                <a:lnTo>
                  <a:pt x="33" y="31"/>
                </a:lnTo>
                <a:lnTo>
                  <a:pt x="33" y="31"/>
                </a:lnTo>
                <a:lnTo>
                  <a:pt x="36" y="38"/>
                </a:lnTo>
                <a:lnTo>
                  <a:pt x="36" y="38"/>
                </a:lnTo>
                <a:lnTo>
                  <a:pt x="38" y="38"/>
                </a:lnTo>
                <a:lnTo>
                  <a:pt x="38" y="38"/>
                </a:lnTo>
                <a:lnTo>
                  <a:pt x="36" y="28"/>
                </a:lnTo>
                <a:lnTo>
                  <a:pt x="36" y="28"/>
                </a:lnTo>
                <a:close/>
                <a:moveTo>
                  <a:pt x="31" y="34"/>
                </a:moveTo>
                <a:lnTo>
                  <a:pt x="31" y="34"/>
                </a:lnTo>
                <a:lnTo>
                  <a:pt x="30" y="38"/>
                </a:lnTo>
                <a:lnTo>
                  <a:pt x="31" y="39"/>
                </a:lnTo>
                <a:lnTo>
                  <a:pt x="31" y="39"/>
                </a:lnTo>
                <a:lnTo>
                  <a:pt x="33" y="39"/>
                </a:lnTo>
                <a:lnTo>
                  <a:pt x="33" y="39"/>
                </a:lnTo>
                <a:lnTo>
                  <a:pt x="31" y="34"/>
                </a:lnTo>
                <a:lnTo>
                  <a:pt x="31" y="34"/>
                </a:lnTo>
                <a:close/>
                <a:moveTo>
                  <a:pt x="50" y="27"/>
                </a:moveTo>
                <a:lnTo>
                  <a:pt x="50" y="27"/>
                </a:lnTo>
                <a:lnTo>
                  <a:pt x="47" y="23"/>
                </a:lnTo>
                <a:lnTo>
                  <a:pt x="47" y="23"/>
                </a:lnTo>
                <a:lnTo>
                  <a:pt x="47" y="25"/>
                </a:lnTo>
                <a:lnTo>
                  <a:pt x="49" y="27"/>
                </a:lnTo>
                <a:lnTo>
                  <a:pt x="49" y="27"/>
                </a:lnTo>
                <a:lnTo>
                  <a:pt x="50" y="28"/>
                </a:lnTo>
                <a:lnTo>
                  <a:pt x="50" y="28"/>
                </a:lnTo>
                <a:lnTo>
                  <a:pt x="50" y="27"/>
                </a:lnTo>
                <a:lnTo>
                  <a:pt x="50" y="27"/>
                </a:lnTo>
                <a:close/>
                <a:moveTo>
                  <a:pt x="41" y="64"/>
                </a:moveTo>
                <a:lnTo>
                  <a:pt x="41" y="64"/>
                </a:lnTo>
                <a:lnTo>
                  <a:pt x="41" y="64"/>
                </a:lnTo>
                <a:lnTo>
                  <a:pt x="41" y="64"/>
                </a:lnTo>
                <a:lnTo>
                  <a:pt x="39" y="58"/>
                </a:lnTo>
                <a:lnTo>
                  <a:pt x="39" y="58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41" y="63"/>
                </a:lnTo>
                <a:lnTo>
                  <a:pt x="41" y="63"/>
                </a:lnTo>
                <a:lnTo>
                  <a:pt x="41" y="64"/>
                </a:lnTo>
                <a:lnTo>
                  <a:pt x="41" y="64"/>
                </a:lnTo>
                <a:close/>
                <a:moveTo>
                  <a:pt x="28" y="28"/>
                </a:moveTo>
                <a:lnTo>
                  <a:pt x="28" y="28"/>
                </a:lnTo>
                <a:lnTo>
                  <a:pt x="26" y="30"/>
                </a:lnTo>
                <a:lnTo>
                  <a:pt x="28" y="33"/>
                </a:lnTo>
                <a:lnTo>
                  <a:pt x="28" y="33"/>
                </a:lnTo>
                <a:lnTo>
                  <a:pt x="28" y="31"/>
                </a:lnTo>
                <a:lnTo>
                  <a:pt x="28" y="28"/>
                </a:lnTo>
                <a:lnTo>
                  <a:pt x="28" y="28"/>
                </a:lnTo>
                <a:close/>
                <a:moveTo>
                  <a:pt x="31" y="8"/>
                </a:moveTo>
                <a:lnTo>
                  <a:pt x="31" y="8"/>
                </a:lnTo>
                <a:lnTo>
                  <a:pt x="30" y="6"/>
                </a:lnTo>
                <a:lnTo>
                  <a:pt x="30" y="6"/>
                </a:lnTo>
                <a:lnTo>
                  <a:pt x="28" y="8"/>
                </a:lnTo>
                <a:lnTo>
                  <a:pt x="28" y="8"/>
                </a:lnTo>
                <a:lnTo>
                  <a:pt x="30" y="9"/>
                </a:lnTo>
                <a:lnTo>
                  <a:pt x="30" y="9"/>
                </a:lnTo>
                <a:lnTo>
                  <a:pt x="31" y="8"/>
                </a:lnTo>
                <a:lnTo>
                  <a:pt x="31" y="8"/>
                </a:lnTo>
                <a:close/>
                <a:moveTo>
                  <a:pt x="47" y="9"/>
                </a:moveTo>
                <a:lnTo>
                  <a:pt x="47" y="9"/>
                </a:lnTo>
                <a:lnTo>
                  <a:pt x="47" y="11"/>
                </a:lnTo>
                <a:lnTo>
                  <a:pt x="47" y="11"/>
                </a:lnTo>
                <a:lnTo>
                  <a:pt x="47" y="12"/>
                </a:lnTo>
                <a:lnTo>
                  <a:pt x="47" y="14"/>
                </a:lnTo>
                <a:lnTo>
                  <a:pt x="47" y="14"/>
                </a:lnTo>
                <a:lnTo>
                  <a:pt x="49" y="12"/>
                </a:lnTo>
                <a:lnTo>
                  <a:pt x="47" y="9"/>
                </a:lnTo>
                <a:lnTo>
                  <a:pt x="47" y="9"/>
                </a:lnTo>
                <a:close/>
                <a:moveTo>
                  <a:pt x="17" y="34"/>
                </a:moveTo>
                <a:lnTo>
                  <a:pt x="17" y="34"/>
                </a:lnTo>
                <a:lnTo>
                  <a:pt x="19" y="33"/>
                </a:lnTo>
                <a:lnTo>
                  <a:pt x="19" y="33"/>
                </a:lnTo>
                <a:lnTo>
                  <a:pt x="17" y="31"/>
                </a:lnTo>
                <a:lnTo>
                  <a:pt x="17" y="31"/>
                </a:lnTo>
                <a:lnTo>
                  <a:pt x="15" y="33"/>
                </a:lnTo>
                <a:lnTo>
                  <a:pt x="15" y="33"/>
                </a:lnTo>
                <a:lnTo>
                  <a:pt x="17" y="34"/>
                </a:lnTo>
                <a:lnTo>
                  <a:pt x="17" y="34"/>
                </a:lnTo>
                <a:close/>
                <a:moveTo>
                  <a:pt x="53" y="47"/>
                </a:moveTo>
                <a:lnTo>
                  <a:pt x="53" y="47"/>
                </a:lnTo>
                <a:lnTo>
                  <a:pt x="53" y="47"/>
                </a:lnTo>
                <a:lnTo>
                  <a:pt x="53" y="47"/>
                </a:lnTo>
                <a:lnTo>
                  <a:pt x="53" y="52"/>
                </a:lnTo>
                <a:lnTo>
                  <a:pt x="53" y="52"/>
                </a:lnTo>
                <a:lnTo>
                  <a:pt x="55" y="50"/>
                </a:lnTo>
                <a:lnTo>
                  <a:pt x="55" y="50"/>
                </a:lnTo>
                <a:lnTo>
                  <a:pt x="53" y="47"/>
                </a:lnTo>
                <a:lnTo>
                  <a:pt x="53" y="47"/>
                </a:lnTo>
                <a:close/>
                <a:moveTo>
                  <a:pt x="53" y="22"/>
                </a:move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0" y="16"/>
                </a:lnTo>
                <a:lnTo>
                  <a:pt x="50" y="16"/>
                </a:lnTo>
                <a:lnTo>
                  <a:pt x="50" y="17"/>
                </a:lnTo>
                <a:lnTo>
                  <a:pt x="50" y="17"/>
                </a:lnTo>
                <a:lnTo>
                  <a:pt x="53" y="22"/>
                </a:lnTo>
                <a:lnTo>
                  <a:pt x="53" y="22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8" y="17"/>
                </a:lnTo>
                <a:lnTo>
                  <a:pt x="8" y="17"/>
                </a:lnTo>
                <a:lnTo>
                  <a:pt x="9" y="16"/>
                </a:lnTo>
                <a:lnTo>
                  <a:pt x="9" y="16"/>
                </a:lnTo>
                <a:lnTo>
                  <a:pt x="8" y="14"/>
                </a:lnTo>
                <a:lnTo>
                  <a:pt x="8" y="14"/>
                </a:lnTo>
                <a:lnTo>
                  <a:pt x="6" y="14"/>
                </a:lnTo>
                <a:lnTo>
                  <a:pt x="6" y="14"/>
                </a:lnTo>
                <a:close/>
                <a:moveTo>
                  <a:pt x="45" y="42"/>
                </a:moveTo>
                <a:lnTo>
                  <a:pt x="45" y="42"/>
                </a:lnTo>
                <a:lnTo>
                  <a:pt x="47" y="41"/>
                </a:lnTo>
                <a:lnTo>
                  <a:pt x="47" y="38"/>
                </a:lnTo>
                <a:lnTo>
                  <a:pt x="47" y="38"/>
                </a:lnTo>
                <a:lnTo>
                  <a:pt x="45" y="39"/>
                </a:lnTo>
                <a:lnTo>
                  <a:pt x="45" y="39"/>
                </a:lnTo>
                <a:lnTo>
                  <a:pt x="45" y="42"/>
                </a:lnTo>
                <a:lnTo>
                  <a:pt x="45" y="42"/>
                </a:lnTo>
                <a:close/>
                <a:moveTo>
                  <a:pt x="14" y="28"/>
                </a:moveTo>
                <a:lnTo>
                  <a:pt x="14" y="28"/>
                </a:lnTo>
                <a:lnTo>
                  <a:pt x="15" y="28"/>
                </a:lnTo>
                <a:lnTo>
                  <a:pt x="15" y="28"/>
                </a:lnTo>
                <a:lnTo>
                  <a:pt x="15" y="27"/>
                </a:lnTo>
                <a:lnTo>
                  <a:pt x="15" y="27"/>
                </a:ln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14" y="28"/>
                </a:lnTo>
                <a:lnTo>
                  <a:pt x="14" y="28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4" y="22"/>
                </a:lnTo>
                <a:lnTo>
                  <a:pt x="44" y="22"/>
                </a:lnTo>
                <a:lnTo>
                  <a:pt x="45" y="20"/>
                </a:lnTo>
                <a:lnTo>
                  <a:pt x="45" y="20"/>
                </a:lnTo>
                <a:lnTo>
                  <a:pt x="44" y="19"/>
                </a:lnTo>
                <a:lnTo>
                  <a:pt x="44" y="19"/>
                </a:lnTo>
                <a:lnTo>
                  <a:pt x="42" y="20"/>
                </a:lnTo>
                <a:lnTo>
                  <a:pt x="42" y="20"/>
                </a:lnTo>
                <a:close/>
                <a:moveTo>
                  <a:pt x="41" y="6"/>
                </a:moveTo>
                <a:lnTo>
                  <a:pt x="41" y="6"/>
                </a:lnTo>
                <a:lnTo>
                  <a:pt x="41" y="8"/>
                </a:lnTo>
                <a:lnTo>
                  <a:pt x="41" y="8"/>
                </a:lnTo>
                <a:lnTo>
                  <a:pt x="44" y="9"/>
                </a:lnTo>
                <a:lnTo>
                  <a:pt x="44" y="9"/>
                </a:lnTo>
                <a:lnTo>
                  <a:pt x="44" y="8"/>
                </a:lnTo>
                <a:lnTo>
                  <a:pt x="44" y="8"/>
                </a:lnTo>
                <a:lnTo>
                  <a:pt x="41" y="6"/>
                </a:lnTo>
                <a:lnTo>
                  <a:pt x="41" y="6"/>
                </a:lnTo>
                <a:close/>
                <a:moveTo>
                  <a:pt x="28" y="12"/>
                </a:moveTo>
                <a:lnTo>
                  <a:pt x="28" y="12"/>
                </a:lnTo>
                <a:lnTo>
                  <a:pt x="26" y="11"/>
                </a:lnTo>
                <a:lnTo>
                  <a:pt x="26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6" y="12"/>
                </a:lnTo>
                <a:lnTo>
                  <a:pt x="28" y="12"/>
                </a:lnTo>
                <a:lnTo>
                  <a:pt x="28" y="12"/>
                </a:lnTo>
                <a:close/>
                <a:moveTo>
                  <a:pt x="41" y="28"/>
                </a:moveTo>
                <a:lnTo>
                  <a:pt x="41" y="28"/>
                </a:lnTo>
                <a:lnTo>
                  <a:pt x="39" y="28"/>
                </a:lnTo>
                <a:lnTo>
                  <a:pt x="39" y="28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41" y="30"/>
                </a:lnTo>
                <a:lnTo>
                  <a:pt x="41" y="30"/>
                </a:lnTo>
                <a:lnTo>
                  <a:pt x="41" y="28"/>
                </a:lnTo>
                <a:lnTo>
                  <a:pt x="41" y="28"/>
                </a:lnTo>
                <a:close/>
                <a:moveTo>
                  <a:pt x="26" y="25"/>
                </a:moveTo>
                <a:lnTo>
                  <a:pt x="26" y="25"/>
                </a:lnTo>
                <a:lnTo>
                  <a:pt x="26" y="23"/>
                </a:lnTo>
                <a:lnTo>
                  <a:pt x="26" y="23"/>
                </a:lnTo>
                <a:lnTo>
                  <a:pt x="25" y="25"/>
                </a:lnTo>
                <a:lnTo>
                  <a:pt x="26" y="27"/>
                </a:lnTo>
                <a:lnTo>
                  <a:pt x="26" y="27"/>
                </a:lnTo>
                <a:lnTo>
                  <a:pt x="26" y="25"/>
                </a:lnTo>
                <a:lnTo>
                  <a:pt x="26" y="25"/>
                </a:lnTo>
                <a:close/>
                <a:moveTo>
                  <a:pt x="68" y="58"/>
                </a:moveTo>
                <a:lnTo>
                  <a:pt x="68" y="58"/>
                </a:lnTo>
                <a:lnTo>
                  <a:pt x="66" y="55"/>
                </a:lnTo>
                <a:lnTo>
                  <a:pt x="66" y="55"/>
                </a:lnTo>
                <a:lnTo>
                  <a:pt x="66" y="57"/>
                </a:lnTo>
                <a:lnTo>
                  <a:pt x="68" y="58"/>
                </a:lnTo>
                <a:lnTo>
                  <a:pt x="68" y="58"/>
                </a:lnTo>
                <a:close/>
                <a:moveTo>
                  <a:pt x="53" y="79"/>
                </a:moveTo>
                <a:lnTo>
                  <a:pt x="53" y="79"/>
                </a:lnTo>
                <a:lnTo>
                  <a:pt x="55" y="77"/>
                </a:lnTo>
                <a:lnTo>
                  <a:pt x="55" y="75"/>
                </a:lnTo>
                <a:lnTo>
                  <a:pt x="55" y="75"/>
                </a:lnTo>
                <a:lnTo>
                  <a:pt x="53" y="79"/>
                </a:lnTo>
                <a:lnTo>
                  <a:pt x="53" y="79"/>
                </a:lnTo>
                <a:close/>
                <a:moveTo>
                  <a:pt x="25" y="36"/>
                </a:moveTo>
                <a:lnTo>
                  <a:pt x="25" y="36"/>
                </a:lnTo>
                <a:lnTo>
                  <a:pt x="23" y="33"/>
                </a:lnTo>
                <a:lnTo>
                  <a:pt x="23" y="33"/>
                </a:lnTo>
                <a:lnTo>
                  <a:pt x="23" y="34"/>
                </a:lnTo>
                <a:lnTo>
                  <a:pt x="25" y="36"/>
                </a:lnTo>
                <a:lnTo>
                  <a:pt x="25" y="36"/>
                </a:lnTo>
                <a:close/>
                <a:moveTo>
                  <a:pt x="20" y="4"/>
                </a:moveTo>
                <a:lnTo>
                  <a:pt x="20" y="4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3" y="3"/>
                </a:lnTo>
                <a:lnTo>
                  <a:pt x="23" y="3"/>
                </a:lnTo>
                <a:lnTo>
                  <a:pt x="20" y="4"/>
                </a:lnTo>
                <a:lnTo>
                  <a:pt x="20" y="4"/>
                </a:lnTo>
                <a:close/>
                <a:moveTo>
                  <a:pt x="11" y="8"/>
                </a:moveTo>
                <a:lnTo>
                  <a:pt x="11" y="8"/>
                </a:lnTo>
                <a:lnTo>
                  <a:pt x="8" y="8"/>
                </a:lnTo>
                <a:lnTo>
                  <a:pt x="8" y="8"/>
                </a:lnTo>
                <a:lnTo>
                  <a:pt x="8" y="8"/>
                </a:lnTo>
                <a:lnTo>
                  <a:pt x="8" y="8"/>
                </a:lnTo>
                <a:lnTo>
                  <a:pt x="9" y="9"/>
                </a:lnTo>
                <a:lnTo>
                  <a:pt x="9" y="9"/>
                </a:lnTo>
                <a:lnTo>
                  <a:pt x="11" y="8"/>
                </a:lnTo>
                <a:lnTo>
                  <a:pt x="11" y="8"/>
                </a:lnTo>
                <a:close/>
                <a:moveTo>
                  <a:pt x="42" y="34"/>
                </a:moveTo>
                <a:lnTo>
                  <a:pt x="42" y="34"/>
                </a:lnTo>
                <a:lnTo>
                  <a:pt x="42" y="34"/>
                </a:lnTo>
                <a:lnTo>
                  <a:pt x="42" y="34"/>
                </a:lnTo>
                <a:lnTo>
                  <a:pt x="44" y="33"/>
                </a:lnTo>
                <a:lnTo>
                  <a:pt x="44" y="33"/>
                </a:lnTo>
                <a:lnTo>
                  <a:pt x="44" y="31"/>
                </a:lnTo>
                <a:lnTo>
                  <a:pt x="44" y="31"/>
                </a:lnTo>
                <a:lnTo>
                  <a:pt x="42" y="34"/>
                </a:lnTo>
                <a:lnTo>
                  <a:pt x="42" y="34"/>
                </a:lnTo>
                <a:close/>
                <a:moveTo>
                  <a:pt x="45" y="49"/>
                </a:moveTo>
                <a:lnTo>
                  <a:pt x="45" y="49"/>
                </a:lnTo>
                <a:lnTo>
                  <a:pt x="45" y="49"/>
                </a:lnTo>
                <a:lnTo>
                  <a:pt x="45" y="50"/>
                </a:lnTo>
                <a:lnTo>
                  <a:pt x="45" y="50"/>
                </a:lnTo>
                <a:lnTo>
                  <a:pt x="45" y="49"/>
                </a:lnTo>
                <a:lnTo>
                  <a:pt x="45" y="49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close/>
                <a:moveTo>
                  <a:pt x="15" y="12"/>
                </a:moveTo>
                <a:lnTo>
                  <a:pt x="15" y="12"/>
                </a:lnTo>
                <a:lnTo>
                  <a:pt x="15" y="12"/>
                </a:lnTo>
                <a:lnTo>
                  <a:pt x="15" y="12"/>
                </a:lnTo>
                <a:lnTo>
                  <a:pt x="15" y="12"/>
                </a:lnTo>
                <a:lnTo>
                  <a:pt x="15" y="12"/>
                </a:lnTo>
                <a:lnTo>
                  <a:pt x="15" y="11"/>
                </a:lnTo>
                <a:lnTo>
                  <a:pt x="15" y="11"/>
                </a:lnTo>
                <a:lnTo>
                  <a:pt x="15" y="12"/>
                </a:lnTo>
                <a:lnTo>
                  <a:pt x="15" y="12"/>
                </a:lnTo>
                <a:close/>
                <a:moveTo>
                  <a:pt x="26" y="47"/>
                </a:moveTo>
                <a:lnTo>
                  <a:pt x="26" y="47"/>
                </a:lnTo>
                <a:lnTo>
                  <a:pt x="25" y="47"/>
                </a:lnTo>
                <a:lnTo>
                  <a:pt x="25" y="47"/>
                </a:lnTo>
                <a:lnTo>
                  <a:pt x="25" y="49"/>
                </a:lnTo>
                <a:lnTo>
                  <a:pt x="25" y="49"/>
                </a:lnTo>
                <a:lnTo>
                  <a:pt x="26" y="47"/>
                </a:lnTo>
                <a:lnTo>
                  <a:pt x="26" y="47"/>
                </a:lnTo>
                <a:close/>
                <a:moveTo>
                  <a:pt x="20" y="20"/>
                </a:move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close/>
                <a:moveTo>
                  <a:pt x="14" y="4"/>
                </a:move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close/>
                <a:moveTo>
                  <a:pt x="41" y="69"/>
                </a:moveTo>
                <a:lnTo>
                  <a:pt x="41" y="69"/>
                </a:lnTo>
                <a:lnTo>
                  <a:pt x="42" y="69"/>
                </a:lnTo>
                <a:lnTo>
                  <a:pt x="42" y="69"/>
                </a:lnTo>
                <a:lnTo>
                  <a:pt x="42" y="69"/>
                </a:lnTo>
                <a:lnTo>
                  <a:pt x="41" y="69"/>
                </a:lnTo>
                <a:lnTo>
                  <a:pt x="41" y="69"/>
                </a:lnTo>
                <a:close/>
                <a:moveTo>
                  <a:pt x="19" y="44"/>
                </a:move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lnTo>
                  <a:pt x="19" y="44"/>
                </a:lnTo>
                <a:close/>
                <a:moveTo>
                  <a:pt x="61" y="23"/>
                </a:moveTo>
                <a:lnTo>
                  <a:pt x="61" y="23"/>
                </a:lnTo>
                <a:lnTo>
                  <a:pt x="61" y="22"/>
                </a:lnTo>
                <a:lnTo>
                  <a:pt x="61" y="22"/>
                </a:lnTo>
                <a:lnTo>
                  <a:pt x="61" y="23"/>
                </a:lnTo>
                <a:lnTo>
                  <a:pt x="61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8" name="Freeform 216"/>
          <p:cNvSpPr>
            <a:spLocks noEditPoints="1"/>
          </p:cNvSpPr>
          <p:nvPr/>
        </p:nvSpPr>
        <p:spPr bwMode="auto">
          <a:xfrm>
            <a:off x="3384429" y="2531711"/>
            <a:ext cx="198836" cy="153451"/>
          </a:xfrm>
          <a:custGeom>
            <a:gdLst>
              <a:gd fmla="*/ 79 w 92" name="T0"/>
              <a:gd fmla="*/ 24 h 71" name="T1"/>
              <a:gd fmla="*/ 62 w 92" name="T2"/>
              <a:gd fmla="*/ 54 h 71" name="T3"/>
              <a:gd fmla="*/ 30 w 92" name="T4"/>
              <a:gd fmla="*/ 70 h 71" name="T5"/>
              <a:gd fmla="*/ 2 w 92" name="T6"/>
              <a:gd fmla="*/ 62 h 71" name="T7"/>
              <a:gd fmla="*/ 6 w 92" name="T8"/>
              <a:gd fmla="*/ 49 h 71" name="T9"/>
              <a:gd fmla="*/ 10 w 92" name="T10"/>
              <a:gd fmla="*/ 51 h 71" name="T11"/>
              <a:gd fmla="*/ 14 w 92" name="T12"/>
              <a:gd fmla="*/ 46 h 71" name="T13"/>
              <a:gd fmla="*/ 25 w 92" name="T14"/>
              <a:gd fmla="*/ 30 h 71" name="T15"/>
              <a:gd fmla="*/ 24 w 92" name="T16"/>
              <a:gd fmla="*/ 11 h 71" name="T17"/>
              <a:gd fmla="*/ 38 w 92" name="T18"/>
              <a:gd fmla="*/ 0 h 71" name="T19"/>
              <a:gd fmla="*/ 76 w 92" name="T20"/>
              <a:gd fmla="*/ 21 h 71" name="T21"/>
              <a:gd fmla="*/ 46 w 92" name="T22"/>
              <a:gd fmla="*/ 41 h 71" name="T23"/>
              <a:gd fmla="*/ 49 w 92" name="T24"/>
              <a:gd fmla="*/ 44 h 71" name="T25"/>
              <a:gd fmla="*/ 66 w 92" name="T26"/>
              <a:gd fmla="*/ 38 h 71" name="T27"/>
              <a:gd fmla="*/ 63 w 92" name="T28"/>
              <a:gd fmla="*/ 35 h 71" name="T29"/>
              <a:gd fmla="*/ 28 w 92" name="T30"/>
              <a:gd fmla="*/ 16 h 71" name="T31"/>
              <a:gd fmla="*/ 33 w 92" name="T32"/>
              <a:gd fmla="*/ 14 h 71" name="T33"/>
              <a:gd fmla="*/ 66 w 92" name="T34"/>
              <a:gd fmla="*/ 18 h 71" name="T35"/>
              <a:gd fmla="*/ 68 w 92" name="T36"/>
              <a:gd fmla="*/ 13 h 71" name="T37"/>
              <a:gd fmla="*/ 46 w 92" name="T38"/>
              <a:gd fmla="*/ 30 h 71" name="T39"/>
              <a:gd fmla="*/ 47 w 92" name="T40"/>
              <a:gd fmla="*/ 32 h 71" name="T41"/>
              <a:gd fmla="*/ 73 w 92" name="T42"/>
              <a:gd fmla="*/ 44 h 71" name="T43"/>
              <a:gd fmla="*/ 70 w 92" name="T44"/>
              <a:gd fmla="*/ 46 h 71" name="T45"/>
              <a:gd fmla="*/ 46 w 92" name="T46"/>
              <a:gd fmla="*/ 18 h 71" name="T47"/>
              <a:gd fmla="*/ 51 w 92" name="T48"/>
              <a:gd fmla="*/ 21 h 71" name="T49"/>
              <a:gd fmla="*/ 57 w 92" name="T50"/>
              <a:gd fmla="*/ 10 h 71" name="T51"/>
              <a:gd fmla="*/ 60 w 92" name="T52"/>
              <a:gd fmla="*/ 16 h 71" name="T53"/>
              <a:gd fmla="*/ 74 w 92" name="T54"/>
              <a:gd fmla="*/ 36 h 71" name="T55"/>
              <a:gd fmla="*/ 73 w 92" name="T56"/>
              <a:gd fmla="*/ 36 h 71" name="T57"/>
              <a:gd fmla="*/ 43 w 92" name="T58"/>
              <a:gd fmla="*/ 3 h 71" name="T59"/>
              <a:gd fmla="*/ 32 w 92" name="T60"/>
              <a:gd fmla="*/ 24 h 71" name="T61"/>
              <a:gd fmla="*/ 51 w 92" name="T62"/>
              <a:gd fmla="*/ 8 h 71" name="T63"/>
              <a:gd fmla="*/ 51 w 92" name="T64"/>
              <a:gd fmla="*/ 8 h 71" name="T65"/>
              <a:gd fmla="*/ 17 w 92" name="T66"/>
              <a:gd fmla="*/ 59 h 71" name="T67"/>
              <a:gd fmla="*/ 40 w 92" name="T68"/>
              <a:gd fmla="*/ 35 h 71" name="T69"/>
              <a:gd fmla="*/ 54 w 92" name="T70"/>
              <a:gd fmla="*/ 33 h 71" name="T71"/>
              <a:gd fmla="*/ 54 w 92" name="T72"/>
              <a:gd fmla="*/ 33 h 71" name="T73"/>
              <a:gd fmla="*/ 10 w 92" name="T74"/>
              <a:gd fmla="*/ 62 h 71" name="T75"/>
              <a:gd fmla="*/ 25 w 92" name="T76"/>
              <a:gd fmla="*/ 51 h 71" name="T77"/>
              <a:gd fmla="*/ 13 w 92" name="T78"/>
              <a:gd fmla="*/ 60 h 71" name="T79"/>
              <a:gd fmla="*/ 90 w 92" name="T80"/>
              <a:gd fmla="*/ 40 h 71" name="T81"/>
              <a:gd fmla="*/ 68 w 92" name="T82"/>
              <a:gd fmla="*/ 32 h 71" name="T83"/>
              <a:gd fmla="*/ 38 w 92" name="T84"/>
              <a:gd fmla="*/ 14 h 71" name="T85"/>
              <a:gd fmla="*/ 27 w 92" name="T86"/>
              <a:gd fmla="*/ 13 h 71" name="T87"/>
              <a:gd fmla="*/ 63 w 92" name="T88"/>
              <a:gd fmla="*/ 46 h 71" name="T89"/>
              <a:gd fmla="*/ 43 w 92" name="T90"/>
              <a:gd fmla="*/ 24 h 71" name="T91"/>
              <a:gd fmla="*/ 43 w 92" name="T92"/>
              <a:gd fmla="*/ 24 h 71" name="T93"/>
              <a:gd fmla="*/ 79 w 92" name="T94"/>
              <a:gd fmla="*/ 35 h 71" name="T95"/>
              <a:gd fmla="*/ 21 w 92" name="T96"/>
              <a:gd fmla="*/ 66 h 71" name="T97"/>
              <a:gd fmla="*/ 47 w 92" name="T98"/>
              <a:gd fmla="*/ 24 h 71" name="T99"/>
              <a:gd fmla="*/ 47 w 92" name="T100"/>
              <a:gd fmla="*/ 24 h 71" name="T101"/>
              <a:gd fmla="*/ 58 w 92" name="T102"/>
              <a:gd fmla="*/ 22 h 71" name="T103"/>
              <a:gd fmla="*/ 41 w 92" name="T104"/>
              <a:gd fmla="*/ 8 h 71" name="T105"/>
              <a:gd fmla="*/ 6 w 92" name="T106"/>
              <a:gd fmla="*/ 54 h 71" name="T107"/>
              <a:gd fmla="*/ 6 w 92" name="T108"/>
              <a:gd fmla="*/ 52 h 71" name="T109"/>
              <a:gd fmla="*/ 73 w 92" name="T110"/>
              <a:gd fmla="*/ 21 h 71" name="T111"/>
              <a:gd fmla="*/ 33 w 92" name="T112"/>
              <a:gd fmla="*/ 6 h 71" name="T113"/>
              <a:gd fmla="*/ 41 w 92" name="T114"/>
              <a:gd fmla="*/ 29 h 71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71" w="92">
                <a:moveTo>
                  <a:pt x="77" y="21"/>
                </a:moveTo>
                <a:lnTo>
                  <a:pt x="77" y="21"/>
                </a:lnTo>
                <a:lnTo>
                  <a:pt x="76" y="22"/>
                </a:lnTo>
                <a:lnTo>
                  <a:pt x="76" y="22"/>
                </a:lnTo>
                <a:lnTo>
                  <a:pt x="77" y="22"/>
                </a:lnTo>
                <a:lnTo>
                  <a:pt x="79" y="24"/>
                </a:lnTo>
                <a:lnTo>
                  <a:pt x="79" y="24"/>
                </a:lnTo>
                <a:lnTo>
                  <a:pt x="85" y="30"/>
                </a:lnTo>
                <a:lnTo>
                  <a:pt x="92" y="38"/>
                </a:lnTo>
                <a:lnTo>
                  <a:pt x="92" y="38"/>
                </a:lnTo>
                <a:lnTo>
                  <a:pt x="92" y="40"/>
                </a:lnTo>
                <a:lnTo>
                  <a:pt x="92" y="40"/>
                </a:lnTo>
                <a:lnTo>
                  <a:pt x="77" y="47"/>
                </a:lnTo>
                <a:lnTo>
                  <a:pt x="62" y="54"/>
                </a:lnTo>
                <a:lnTo>
                  <a:pt x="62" y="54"/>
                </a:lnTo>
                <a:lnTo>
                  <a:pt x="35" y="71"/>
                </a:lnTo>
                <a:lnTo>
                  <a:pt x="35" y="71"/>
                </a:lnTo>
                <a:lnTo>
                  <a:pt x="32" y="68"/>
                </a:lnTo>
                <a:lnTo>
                  <a:pt x="32" y="68"/>
                </a:lnTo>
                <a:lnTo>
                  <a:pt x="30" y="70"/>
                </a:lnTo>
                <a:lnTo>
                  <a:pt x="30" y="70"/>
                </a:lnTo>
                <a:lnTo>
                  <a:pt x="32" y="71"/>
                </a:lnTo>
                <a:lnTo>
                  <a:pt x="32" y="71"/>
                </a:lnTo>
                <a:lnTo>
                  <a:pt x="16" y="68"/>
                </a:lnTo>
                <a:lnTo>
                  <a:pt x="0" y="65"/>
                </a:lnTo>
                <a:lnTo>
                  <a:pt x="0" y="65"/>
                </a:lnTo>
                <a:lnTo>
                  <a:pt x="2" y="62"/>
                </a:lnTo>
                <a:lnTo>
                  <a:pt x="2" y="62"/>
                </a:lnTo>
                <a:lnTo>
                  <a:pt x="3" y="55"/>
                </a:lnTo>
                <a:lnTo>
                  <a:pt x="3" y="55"/>
                </a:lnTo>
                <a:lnTo>
                  <a:pt x="5" y="51"/>
                </a:lnTo>
                <a:lnTo>
                  <a:pt x="5" y="51"/>
                </a:lnTo>
                <a:lnTo>
                  <a:pt x="5" y="49"/>
                </a:lnTo>
                <a:lnTo>
                  <a:pt x="6" y="49"/>
                </a:lnTo>
                <a:lnTo>
                  <a:pt x="6" y="49"/>
                </a:lnTo>
                <a:lnTo>
                  <a:pt x="13" y="47"/>
                </a:lnTo>
                <a:lnTo>
                  <a:pt x="13" y="47"/>
                </a:lnTo>
                <a:lnTo>
                  <a:pt x="11" y="47"/>
                </a:lnTo>
                <a:lnTo>
                  <a:pt x="11" y="47"/>
                </a:lnTo>
                <a:lnTo>
                  <a:pt x="10" y="49"/>
                </a:lnTo>
                <a:lnTo>
                  <a:pt x="10" y="51"/>
                </a:lnTo>
                <a:lnTo>
                  <a:pt x="10" y="51"/>
                </a:lnTo>
                <a:lnTo>
                  <a:pt x="11" y="54"/>
                </a:lnTo>
                <a:lnTo>
                  <a:pt x="11" y="54"/>
                </a:lnTo>
                <a:lnTo>
                  <a:pt x="16" y="49"/>
                </a:lnTo>
                <a:lnTo>
                  <a:pt x="16" y="49"/>
                </a:lnTo>
                <a:lnTo>
                  <a:pt x="16" y="49"/>
                </a:lnTo>
                <a:lnTo>
                  <a:pt x="16" y="49"/>
                </a:lnTo>
                <a:lnTo>
                  <a:pt x="14" y="46"/>
                </a:lnTo>
                <a:lnTo>
                  <a:pt x="14" y="46"/>
                </a:lnTo>
                <a:lnTo>
                  <a:pt x="16" y="44"/>
                </a:lnTo>
                <a:lnTo>
                  <a:pt x="16" y="44"/>
                </a:lnTo>
                <a:lnTo>
                  <a:pt x="21" y="40"/>
                </a:lnTo>
                <a:lnTo>
                  <a:pt x="24" y="33"/>
                </a:lnTo>
                <a:lnTo>
                  <a:pt x="24" y="33"/>
                </a:lnTo>
                <a:lnTo>
                  <a:pt x="25" y="30"/>
                </a:lnTo>
                <a:lnTo>
                  <a:pt x="25" y="30"/>
                </a:lnTo>
                <a:lnTo>
                  <a:pt x="27" y="25"/>
                </a:lnTo>
                <a:lnTo>
                  <a:pt x="27" y="22"/>
                </a:lnTo>
                <a:lnTo>
                  <a:pt x="27" y="18"/>
                </a:lnTo>
                <a:lnTo>
                  <a:pt x="24" y="13"/>
                </a:lnTo>
                <a:lnTo>
                  <a:pt x="24" y="13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30" y="5"/>
                </a:lnTo>
                <a:lnTo>
                  <a:pt x="35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0" y="0"/>
                </a:lnTo>
                <a:lnTo>
                  <a:pt x="51" y="2"/>
                </a:lnTo>
                <a:lnTo>
                  <a:pt x="60" y="6"/>
                </a:lnTo>
                <a:lnTo>
                  <a:pt x="60" y="6"/>
                </a:lnTo>
                <a:lnTo>
                  <a:pt x="68" y="13"/>
                </a:lnTo>
                <a:lnTo>
                  <a:pt x="76" y="21"/>
                </a:lnTo>
                <a:lnTo>
                  <a:pt x="76" y="21"/>
                </a:lnTo>
                <a:lnTo>
                  <a:pt x="77" y="21"/>
                </a:lnTo>
                <a:lnTo>
                  <a:pt x="77" y="21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46" y="41"/>
                </a:lnTo>
                <a:lnTo>
                  <a:pt x="46" y="41"/>
                </a:lnTo>
                <a:lnTo>
                  <a:pt x="47" y="46"/>
                </a:lnTo>
                <a:lnTo>
                  <a:pt x="47" y="46"/>
                </a:lnTo>
                <a:lnTo>
                  <a:pt x="49" y="46"/>
                </a:lnTo>
                <a:lnTo>
                  <a:pt x="49" y="46"/>
                </a:lnTo>
                <a:lnTo>
                  <a:pt x="49" y="46"/>
                </a:lnTo>
                <a:lnTo>
                  <a:pt x="49" y="44"/>
                </a:lnTo>
                <a:lnTo>
                  <a:pt x="49" y="44"/>
                </a:lnTo>
                <a:lnTo>
                  <a:pt x="51" y="40"/>
                </a:lnTo>
                <a:lnTo>
                  <a:pt x="51" y="40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60" y="41"/>
                </a:moveTo>
                <a:lnTo>
                  <a:pt x="60" y="41"/>
                </a:lnTo>
                <a:lnTo>
                  <a:pt x="66" y="38"/>
                </a:lnTo>
                <a:lnTo>
                  <a:pt x="66" y="38"/>
                </a:lnTo>
                <a:lnTo>
                  <a:pt x="68" y="38"/>
                </a:lnTo>
                <a:lnTo>
                  <a:pt x="66" y="36"/>
                </a:lnTo>
                <a:lnTo>
                  <a:pt x="66" y="36"/>
                </a:lnTo>
                <a:lnTo>
                  <a:pt x="65" y="33"/>
                </a:lnTo>
                <a:lnTo>
                  <a:pt x="65" y="33"/>
                </a:lnTo>
                <a:lnTo>
                  <a:pt x="63" y="35"/>
                </a:lnTo>
                <a:lnTo>
                  <a:pt x="63" y="35"/>
                </a:lnTo>
                <a:lnTo>
                  <a:pt x="63" y="36"/>
                </a:lnTo>
                <a:lnTo>
                  <a:pt x="63" y="36"/>
                </a:lnTo>
                <a:lnTo>
                  <a:pt x="60" y="41"/>
                </a:lnTo>
                <a:lnTo>
                  <a:pt x="60" y="41"/>
                </a:lnTo>
                <a:close/>
                <a:moveTo>
                  <a:pt x="28" y="16"/>
                </a:moveTo>
                <a:lnTo>
                  <a:pt x="28" y="16"/>
                </a:lnTo>
                <a:lnTo>
                  <a:pt x="32" y="18"/>
                </a:lnTo>
                <a:lnTo>
                  <a:pt x="32" y="18"/>
                </a:lnTo>
                <a:lnTo>
                  <a:pt x="32" y="18"/>
                </a:lnTo>
                <a:lnTo>
                  <a:pt x="32" y="18"/>
                </a:lnTo>
                <a:lnTo>
                  <a:pt x="33" y="18"/>
                </a:lnTo>
                <a:lnTo>
                  <a:pt x="33" y="18"/>
                </a:lnTo>
                <a:lnTo>
                  <a:pt x="33" y="14"/>
                </a:lnTo>
                <a:lnTo>
                  <a:pt x="33" y="14"/>
                </a:lnTo>
                <a:lnTo>
                  <a:pt x="33" y="13"/>
                </a:lnTo>
                <a:lnTo>
                  <a:pt x="33" y="13"/>
                </a:lnTo>
                <a:lnTo>
                  <a:pt x="30" y="13"/>
                </a:lnTo>
                <a:lnTo>
                  <a:pt x="28" y="16"/>
                </a:lnTo>
                <a:lnTo>
                  <a:pt x="28" y="16"/>
                </a:lnTo>
                <a:close/>
                <a:moveTo>
                  <a:pt x="66" y="18"/>
                </a:moveTo>
                <a:lnTo>
                  <a:pt x="66" y="18"/>
                </a:lnTo>
                <a:lnTo>
                  <a:pt x="68" y="19"/>
                </a:lnTo>
                <a:lnTo>
                  <a:pt x="68" y="19"/>
                </a:lnTo>
                <a:lnTo>
                  <a:pt x="68" y="18"/>
                </a:lnTo>
                <a:lnTo>
                  <a:pt x="68" y="18"/>
                </a:lnTo>
                <a:lnTo>
                  <a:pt x="68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6" y="18"/>
                </a:lnTo>
                <a:lnTo>
                  <a:pt x="66" y="18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3" y="33"/>
                </a:lnTo>
                <a:lnTo>
                  <a:pt x="43" y="33"/>
                </a:lnTo>
                <a:lnTo>
                  <a:pt x="44" y="35"/>
                </a:lnTo>
                <a:lnTo>
                  <a:pt x="44" y="35"/>
                </a:lnTo>
                <a:lnTo>
                  <a:pt x="46" y="33"/>
                </a:lnTo>
                <a:lnTo>
                  <a:pt x="46" y="33"/>
                </a:lnTo>
                <a:lnTo>
                  <a:pt x="47" y="32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71" y="47"/>
                </a:moveTo>
                <a:lnTo>
                  <a:pt x="71" y="47"/>
                </a:lnTo>
                <a:lnTo>
                  <a:pt x="73" y="46"/>
                </a:lnTo>
                <a:lnTo>
                  <a:pt x="73" y="44"/>
                </a:lnTo>
                <a:lnTo>
                  <a:pt x="73" y="44"/>
                </a:lnTo>
                <a:lnTo>
                  <a:pt x="73" y="43"/>
                </a:lnTo>
                <a:lnTo>
                  <a:pt x="71" y="43"/>
                </a:lnTo>
                <a:lnTo>
                  <a:pt x="71" y="43"/>
                </a:lnTo>
                <a:lnTo>
                  <a:pt x="70" y="43"/>
                </a:lnTo>
                <a:lnTo>
                  <a:pt x="70" y="44"/>
                </a:lnTo>
                <a:lnTo>
                  <a:pt x="70" y="44"/>
                </a:lnTo>
                <a:lnTo>
                  <a:pt x="70" y="46"/>
                </a:lnTo>
                <a:lnTo>
                  <a:pt x="70" y="46"/>
                </a:lnTo>
                <a:lnTo>
                  <a:pt x="71" y="47"/>
                </a:lnTo>
                <a:lnTo>
                  <a:pt x="71" y="47"/>
                </a:lnTo>
                <a:close/>
                <a:moveTo>
                  <a:pt x="46" y="18"/>
                </a:moveTo>
                <a:lnTo>
                  <a:pt x="46" y="18"/>
                </a:lnTo>
                <a:lnTo>
                  <a:pt x="46" y="18"/>
                </a:lnTo>
                <a:lnTo>
                  <a:pt x="46" y="18"/>
                </a:lnTo>
                <a:lnTo>
                  <a:pt x="44" y="19"/>
                </a:lnTo>
                <a:lnTo>
                  <a:pt x="46" y="19"/>
                </a:lnTo>
                <a:lnTo>
                  <a:pt x="46" y="19"/>
                </a:lnTo>
                <a:lnTo>
                  <a:pt x="47" y="19"/>
                </a:lnTo>
                <a:lnTo>
                  <a:pt x="47" y="19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49" y="18"/>
                </a:lnTo>
                <a:lnTo>
                  <a:pt x="46" y="18"/>
                </a:lnTo>
                <a:lnTo>
                  <a:pt x="46" y="18"/>
                </a:lnTo>
                <a:close/>
                <a:moveTo>
                  <a:pt x="57" y="10"/>
                </a:move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3"/>
                </a:lnTo>
                <a:lnTo>
                  <a:pt x="57" y="13"/>
                </a:lnTo>
                <a:lnTo>
                  <a:pt x="57" y="14"/>
                </a:lnTo>
                <a:lnTo>
                  <a:pt x="60" y="16"/>
                </a:lnTo>
                <a:lnTo>
                  <a:pt x="60" y="16"/>
                </a:lnTo>
                <a:lnTo>
                  <a:pt x="60" y="14"/>
                </a:lnTo>
                <a:lnTo>
                  <a:pt x="60" y="14"/>
                </a:lnTo>
                <a:lnTo>
                  <a:pt x="58" y="11"/>
                </a:lnTo>
                <a:lnTo>
                  <a:pt x="58" y="11"/>
                </a:lnTo>
                <a:lnTo>
                  <a:pt x="57" y="10"/>
                </a:lnTo>
                <a:lnTo>
                  <a:pt x="57" y="10"/>
                </a:lnTo>
                <a:close/>
                <a:moveTo>
                  <a:pt x="74" y="36"/>
                </a:moveTo>
                <a:lnTo>
                  <a:pt x="74" y="36"/>
                </a:lnTo>
                <a:lnTo>
                  <a:pt x="76" y="33"/>
                </a:lnTo>
                <a:lnTo>
                  <a:pt x="76" y="33"/>
                </a:lnTo>
                <a:lnTo>
                  <a:pt x="73" y="33"/>
                </a:lnTo>
                <a:lnTo>
                  <a:pt x="73" y="33"/>
                </a:lnTo>
                <a:lnTo>
                  <a:pt x="73" y="36"/>
                </a:lnTo>
                <a:lnTo>
                  <a:pt x="73" y="36"/>
                </a:lnTo>
                <a:lnTo>
                  <a:pt x="74" y="36"/>
                </a:lnTo>
                <a:lnTo>
                  <a:pt x="74" y="36"/>
                </a:lnTo>
                <a:close/>
                <a:moveTo>
                  <a:pt x="44" y="5"/>
                </a:moveTo>
                <a:lnTo>
                  <a:pt x="44" y="5"/>
                </a:lnTo>
                <a:lnTo>
                  <a:pt x="46" y="2"/>
                </a:lnTo>
                <a:lnTo>
                  <a:pt x="46" y="2"/>
                </a:lnTo>
                <a:lnTo>
                  <a:pt x="43" y="3"/>
                </a:lnTo>
                <a:lnTo>
                  <a:pt x="40" y="3"/>
                </a:lnTo>
                <a:lnTo>
                  <a:pt x="40" y="3"/>
                </a:lnTo>
                <a:lnTo>
                  <a:pt x="44" y="5"/>
                </a:lnTo>
                <a:lnTo>
                  <a:pt x="44" y="5"/>
                </a:lnTo>
                <a:close/>
                <a:moveTo>
                  <a:pt x="30" y="22"/>
                </a:moveTo>
                <a:lnTo>
                  <a:pt x="30" y="22"/>
                </a:lnTo>
                <a:lnTo>
                  <a:pt x="32" y="24"/>
                </a:lnTo>
                <a:lnTo>
                  <a:pt x="33" y="24"/>
                </a:lnTo>
                <a:lnTo>
                  <a:pt x="33" y="24"/>
                </a:lnTo>
                <a:lnTo>
                  <a:pt x="33" y="22"/>
                </a:lnTo>
                <a:lnTo>
                  <a:pt x="33" y="22"/>
                </a:lnTo>
                <a:lnTo>
                  <a:pt x="30" y="22"/>
                </a:lnTo>
                <a:lnTo>
                  <a:pt x="30" y="22"/>
                </a:lnTo>
                <a:close/>
                <a:moveTo>
                  <a:pt x="51" y="8"/>
                </a:moveTo>
                <a:lnTo>
                  <a:pt x="51" y="8"/>
                </a:lnTo>
                <a:lnTo>
                  <a:pt x="49" y="10"/>
                </a:lnTo>
                <a:lnTo>
                  <a:pt x="47" y="11"/>
                </a:lnTo>
                <a:lnTo>
                  <a:pt x="47" y="11"/>
                </a:lnTo>
                <a:lnTo>
                  <a:pt x="51" y="11"/>
                </a:lnTo>
                <a:lnTo>
                  <a:pt x="51" y="11"/>
                </a:lnTo>
                <a:lnTo>
                  <a:pt x="51" y="8"/>
                </a:lnTo>
                <a:lnTo>
                  <a:pt x="51" y="8"/>
                </a:lnTo>
                <a:close/>
                <a:moveTo>
                  <a:pt x="16" y="60"/>
                </a:moveTo>
                <a:lnTo>
                  <a:pt x="16" y="60"/>
                </a:lnTo>
                <a:lnTo>
                  <a:pt x="17" y="60"/>
                </a:lnTo>
                <a:lnTo>
                  <a:pt x="17" y="60"/>
                </a:lnTo>
                <a:lnTo>
                  <a:pt x="17" y="59"/>
                </a:lnTo>
                <a:lnTo>
                  <a:pt x="17" y="59"/>
                </a:lnTo>
                <a:lnTo>
                  <a:pt x="19" y="57"/>
                </a:lnTo>
                <a:lnTo>
                  <a:pt x="17" y="55"/>
                </a:lnTo>
                <a:lnTo>
                  <a:pt x="17" y="55"/>
                </a:lnTo>
                <a:lnTo>
                  <a:pt x="16" y="60"/>
                </a:lnTo>
                <a:lnTo>
                  <a:pt x="16" y="60"/>
                </a:lnTo>
                <a:close/>
                <a:moveTo>
                  <a:pt x="40" y="35"/>
                </a:moveTo>
                <a:lnTo>
                  <a:pt x="40" y="35"/>
                </a:lnTo>
                <a:lnTo>
                  <a:pt x="40" y="38"/>
                </a:lnTo>
                <a:lnTo>
                  <a:pt x="40" y="38"/>
                </a:lnTo>
                <a:lnTo>
                  <a:pt x="41" y="36"/>
                </a:lnTo>
                <a:lnTo>
                  <a:pt x="40" y="35"/>
                </a:lnTo>
                <a:lnTo>
                  <a:pt x="40" y="35"/>
                </a:lnTo>
                <a:close/>
                <a:moveTo>
                  <a:pt x="54" y="33"/>
                </a:moveTo>
                <a:lnTo>
                  <a:pt x="54" y="33"/>
                </a:lnTo>
                <a:lnTo>
                  <a:pt x="52" y="35"/>
                </a:lnTo>
                <a:lnTo>
                  <a:pt x="52" y="35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3"/>
                </a:lnTo>
                <a:lnTo>
                  <a:pt x="54" y="33"/>
                </a:lnTo>
                <a:close/>
                <a:moveTo>
                  <a:pt x="10" y="62"/>
                </a:moveTo>
                <a:lnTo>
                  <a:pt x="10" y="62"/>
                </a:lnTo>
                <a:lnTo>
                  <a:pt x="8" y="63"/>
                </a:lnTo>
                <a:lnTo>
                  <a:pt x="10" y="65"/>
                </a:lnTo>
                <a:lnTo>
                  <a:pt x="10" y="65"/>
                </a:lnTo>
                <a:lnTo>
                  <a:pt x="10" y="62"/>
                </a:lnTo>
                <a:lnTo>
                  <a:pt x="10" y="62"/>
                </a:lnTo>
                <a:close/>
                <a:moveTo>
                  <a:pt x="25" y="51"/>
                </a:moveTo>
                <a:lnTo>
                  <a:pt x="25" y="51"/>
                </a:lnTo>
                <a:lnTo>
                  <a:pt x="25" y="49"/>
                </a:lnTo>
                <a:lnTo>
                  <a:pt x="25" y="47"/>
                </a:lnTo>
                <a:lnTo>
                  <a:pt x="25" y="47"/>
                </a:lnTo>
                <a:lnTo>
                  <a:pt x="24" y="49"/>
                </a:lnTo>
                <a:lnTo>
                  <a:pt x="25" y="51"/>
                </a:lnTo>
                <a:lnTo>
                  <a:pt x="25" y="51"/>
                </a:lnTo>
                <a:close/>
                <a:moveTo>
                  <a:pt x="13" y="60"/>
                </a:moveTo>
                <a:lnTo>
                  <a:pt x="13" y="60"/>
                </a:lnTo>
                <a:lnTo>
                  <a:pt x="13" y="59"/>
                </a:lnTo>
                <a:lnTo>
                  <a:pt x="13" y="59"/>
                </a:lnTo>
                <a:lnTo>
                  <a:pt x="13" y="60"/>
                </a:lnTo>
                <a:lnTo>
                  <a:pt x="13" y="60"/>
                </a:lnTo>
                <a:lnTo>
                  <a:pt x="13" y="60"/>
                </a:lnTo>
                <a:close/>
                <a:moveTo>
                  <a:pt x="88" y="41"/>
                </a:moveTo>
                <a:lnTo>
                  <a:pt x="88" y="41"/>
                </a:lnTo>
                <a:lnTo>
                  <a:pt x="90" y="41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88" y="41"/>
                </a:lnTo>
                <a:lnTo>
                  <a:pt x="88" y="41"/>
                </a:lnTo>
                <a:close/>
                <a:moveTo>
                  <a:pt x="66" y="32"/>
                </a:moveTo>
                <a:lnTo>
                  <a:pt x="66" y="32"/>
                </a:lnTo>
                <a:lnTo>
                  <a:pt x="68" y="33"/>
                </a:lnTo>
                <a:lnTo>
                  <a:pt x="68" y="33"/>
                </a:lnTo>
                <a:lnTo>
                  <a:pt x="68" y="32"/>
                </a:lnTo>
                <a:lnTo>
                  <a:pt x="66" y="32"/>
                </a:lnTo>
                <a:lnTo>
                  <a:pt x="66" y="32"/>
                </a:lnTo>
                <a:close/>
                <a:moveTo>
                  <a:pt x="40" y="18"/>
                </a:moveTo>
                <a:lnTo>
                  <a:pt x="40" y="18"/>
                </a:lnTo>
                <a:lnTo>
                  <a:pt x="40" y="16"/>
                </a:lnTo>
                <a:lnTo>
                  <a:pt x="38" y="14"/>
                </a:lnTo>
                <a:lnTo>
                  <a:pt x="38" y="14"/>
                </a:lnTo>
                <a:lnTo>
                  <a:pt x="40" y="18"/>
                </a:lnTo>
                <a:lnTo>
                  <a:pt x="40" y="18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25" y="14"/>
                </a:lnTo>
                <a:lnTo>
                  <a:pt x="25" y="14"/>
                </a:lnTo>
                <a:lnTo>
                  <a:pt x="27" y="13"/>
                </a:lnTo>
                <a:lnTo>
                  <a:pt x="27" y="13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5" y="11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2" y="47"/>
                </a:lnTo>
                <a:lnTo>
                  <a:pt x="60" y="47"/>
                </a:lnTo>
                <a:lnTo>
                  <a:pt x="60" y="47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43" y="24"/>
                </a:move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close/>
                <a:moveTo>
                  <a:pt x="81" y="35"/>
                </a:moveTo>
                <a:lnTo>
                  <a:pt x="81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79" y="35"/>
                </a:lnTo>
                <a:lnTo>
                  <a:pt x="81" y="35"/>
                </a:lnTo>
                <a:lnTo>
                  <a:pt x="81" y="35"/>
                </a:lnTo>
                <a:close/>
                <a:moveTo>
                  <a:pt x="21" y="66"/>
                </a:moveTo>
                <a:lnTo>
                  <a:pt x="21" y="66"/>
                </a:lnTo>
                <a:lnTo>
                  <a:pt x="22" y="66"/>
                </a:lnTo>
                <a:lnTo>
                  <a:pt x="21" y="65"/>
                </a:lnTo>
                <a:lnTo>
                  <a:pt x="21" y="65"/>
                </a:lnTo>
                <a:lnTo>
                  <a:pt x="21" y="66"/>
                </a:lnTo>
                <a:lnTo>
                  <a:pt x="21" y="66"/>
                </a:lnTo>
                <a:close/>
                <a:moveTo>
                  <a:pt x="47" y="24"/>
                </a:move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9" y="24"/>
                </a:lnTo>
                <a:lnTo>
                  <a:pt x="49" y="24"/>
                </a:lnTo>
                <a:lnTo>
                  <a:pt x="47" y="24"/>
                </a:lnTo>
                <a:lnTo>
                  <a:pt x="47" y="24"/>
                </a:lnTo>
                <a:close/>
                <a:moveTo>
                  <a:pt x="58" y="22"/>
                </a:moveTo>
                <a:lnTo>
                  <a:pt x="58" y="22"/>
                </a:lnTo>
                <a:lnTo>
                  <a:pt x="58" y="21"/>
                </a:lnTo>
                <a:lnTo>
                  <a:pt x="58" y="21"/>
                </a:lnTo>
                <a:lnTo>
                  <a:pt x="58" y="21"/>
                </a:lnTo>
                <a:lnTo>
                  <a:pt x="58" y="22"/>
                </a:lnTo>
                <a:lnTo>
                  <a:pt x="58" y="22"/>
                </a:lnTo>
                <a:close/>
                <a:moveTo>
                  <a:pt x="30" y="63"/>
                </a:moveTo>
                <a:lnTo>
                  <a:pt x="30" y="63"/>
                </a:lnTo>
                <a:lnTo>
                  <a:pt x="28" y="62"/>
                </a:lnTo>
                <a:lnTo>
                  <a:pt x="28" y="62"/>
                </a:lnTo>
                <a:lnTo>
                  <a:pt x="30" y="63"/>
                </a:lnTo>
                <a:lnTo>
                  <a:pt x="30" y="63"/>
                </a:lnTo>
                <a:close/>
                <a:moveTo>
                  <a:pt x="41" y="8"/>
                </a:moveTo>
                <a:lnTo>
                  <a:pt x="41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1" y="8"/>
                </a:lnTo>
                <a:lnTo>
                  <a:pt x="41" y="8"/>
                </a:lnTo>
                <a:close/>
                <a:moveTo>
                  <a:pt x="6" y="54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6" y="54"/>
                </a:lnTo>
                <a:close/>
                <a:moveTo>
                  <a:pt x="73" y="18"/>
                </a:moveTo>
                <a:lnTo>
                  <a:pt x="73" y="18"/>
                </a:lnTo>
                <a:lnTo>
                  <a:pt x="73" y="19"/>
                </a:lnTo>
                <a:lnTo>
                  <a:pt x="73" y="21"/>
                </a:lnTo>
                <a:lnTo>
                  <a:pt x="73" y="21"/>
                </a:lnTo>
                <a:lnTo>
                  <a:pt x="73" y="18"/>
                </a:lnTo>
                <a:lnTo>
                  <a:pt x="73" y="18"/>
                </a:lnTo>
                <a:close/>
                <a:moveTo>
                  <a:pt x="35" y="8"/>
                </a:moveTo>
                <a:lnTo>
                  <a:pt x="35" y="8"/>
                </a:lnTo>
                <a:lnTo>
                  <a:pt x="35" y="6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close/>
                <a:moveTo>
                  <a:pt x="41" y="29"/>
                </a:moveTo>
                <a:lnTo>
                  <a:pt x="41" y="29"/>
                </a:lnTo>
                <a:lnTo>
                  <a:pt x="43" y="29"/>
                </a:lnTo>
                <a:lnTo>
                  <a:pt x="43" y="29"/>
                </a:lnTo>
                <a:lnTo>
                  <a:pt x="43" y="29"/>
                </a:lnTo>
                <a:lnTo>
                  <a:pt x="43" y="29"/>
                </a:lnTo>
                <a:lnTo>
                  <a:pt x="41" y="29"/>
                </a:lnTo>
                <a:lnTo>
                  <a:pt x="41" y="2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9" name="Freeform 217"/>
          <p:cNvSpPr>
            <a:spLocks noEditPoints="1"/>
          </p:cNvSpPr>
          <p:nvPr/>
        </p:nvSpPr>
        <p:spPr bwMode="auto">
          <a:xfrm>
            <a:off x="3455751" y="3067705"/>
            <a:ext cx="168579" cy="146966"/>
          </a:xfrm>
          <a:custGeom>
            <a:gdLst>
              <a:gd fmla="*/ 48 w 78" name="T0"/>
              <a:gd fmla="*/ 64 h 68" name="T1"/>
              <a:gd fmla="*/ 49 w 78" name="T2"/>
              <a:gd fmla="*/ 64 h 68" name="T3"/>
              <a:gd fmla="*/ 43 w 78" name="T4"/>
              <a:gd fmla="*/ 68 h 68" name="T5"/>
              <a:gd fmla="*/ 38 w 78" name="T6"/>
              <a:gd fmla="*/ 66 h 68" name="T7"/>
              <a:gd fmla="*/ 21 w 78" name="T8"/>
              <a:gd fmla="*/ 58 h 68" name="T9"/>
              <a:gd fmla="*/ 19 w 78" name="T10"/>
              <a:gd fmla="*/ 55 h 68" name="T11"/>
              <a:gd fmla="*/ 16 w 78" name="T12"/>
              <a:gd fmla="*/ 55 h 68" name="T13"/>
              <a:gd fmla="*/ 13 w 78" name="T14"/>
              <a:gd fmla="*/ 52 h 68" name="T15"/>
              <a:gd fmla="*/ 0 w 78" name="T16"/>
              <a:gd fmla="*/ 42 h 68" name="T17"/>
              <a:gd fmla="*/ 29 w 78" name="T18"/>
              <a:gd fmla="*/ 25 h 68" name="T19"/>
              <a:gd fmla="*/ 32 w 78" name="T20"/>
              <a:gd fmla="*/ 23 h 68" name="T21"/>
              <a:gd fmla="*/ 40 w 78" name="T22"/>
              <a:gd fmla="*/ 19 h 68" name="T23"/>
              <a:gd fmla="*/ 55 w 78" name="T24"/>
              <a:gd fmla="*/ 5 h 68" name="T25"/>
              <a:gd fmla="*/ 76 w 78" name="T26"/>
              <a:gd fmla="*/ 3 h 68" name="T27"/>
              <a:gd fmla="*/ 76 w 78" name="T28"/>
              <a:gd fmla="*/ 8 h 68" name="T29"/>
              <a:gd fmla="*/ 62 w 78" name="T30"/>
              <a:gd fmla="*/ 52 h 68" name="T31"/>
              <a:gd fmla="*/ 54 w 78" name="T32"/>
              <a:gd fmla="*/ 61 h 68" name="T33"/>
              <a:gd fmla="*/ 49 w 78" name="T34"/>
              <a:gd fmla="*/ 31 h 68" name="T35"/>
              <a:gd fmla="*/ 52 w 78" name="T36"/>
              <a:gd fmla="*/ 35 h 68" name="T37"/>
              <a:gd fmla="*/ 55 w 78" name="T38"/>
              <a:gd fmla="*/ 27 h 68" name="T39"/>
              <a:gd fmla="*/ 52 w 78" name="T40"/>
              <a:gd fmla="*/ 22 h 68" name="T41"/>
              <a:gd fmla="*/ 49 w 78" name="T42"/>
              <a:gd fmla="*/ 28 h 68" name="T43"/>
              <a:gd fmla="*/ 49 w 78" name="T44"/>
              <a:gd fmla="*/ 23 h 68" name="T45"/>
              <a:gd fmla="*/ 38 w 78" name="T46"/>
              <a:gd fmla="*/ 55 h 68" name="T47"/>
              <a:gd fmla="*/ 37 w 78" name="T48"/>
              <a:gd fmla="*/ 53 h 68" name="T49"/>
              <a:gd fmla="*/ 43 w 78" name="T50"/>
              <a:gd fmla="*/ 36 h 68" name="T51"/>
              <a:gd fmla="*/ 41 w 78" name="T52"/>
              <a:gd fmla="*/ 31 h 68" name="T53"/>
              <a:gd fmla="*/ 41 w 78" name="T54"/>
              <a:gd fmla="*/ 36 h 68" name="T55"/>
              <a:gd fmla="*/ 60 w 78" name="T56"/>
              <a:gd fmla="*/ 31 h 68" name="T57"/>
              <a:gd fmla="*/ 46 w 78" name="T58"/>
              <a:gd fmla="*/ 60 h 68" name="T59"/>
              <a:gd fmla="*/ 49 w 78" name="T60"/>
              <a:gd fmla="*/ 60 h 68" name="T61"/>
              <a:gd fmla="*/ 19 w 78" name="T62"/>
              <a:gd fmla="*/ 50 h 68" name="T63"/>
              <a:gd fmla="*/ 18 w 78" name="T64"/>
              <a:gd fmla="*/ 53 h 68" name="T65"/>
              <a:gd fmla="*/ 38 w 78" name="T66"/>
              <a:gd fmla="*/ 42 h 68" name="T67"/>
              <a:gd fmla="*/ 38 w 78" name="T68"/>
              <a:gd fmla="*/ 46 h 68" name="T69"/>
              <a:gd fmla="*/ 49 w 78" name="T70"/>
              <a:gd fmla="*/ 44 h 68" name="T71"/>
              <a:gd fmla="*/ 48 w 78" name="T72"/>
              <a:gd fmla="*/ 46 h 68" name="T73"/>
              <a:gd fmla="*/ 40 w 78" name="T74"/>
              <a:gd fmla="*/ 25 h 68" name="T75"/>
              <a:gd fmla="*/ 43 w 78" name="T76"/>
              <a:gd fmla="*/ 25 h 68" name="T77"/>
              <a:gd fmla="*/ 29 w 78" name="T78"/>
              <a:gd fmla="*/ 53 h 68" name="T79"/>
              <a:gd fmla="*/ 29 w 78" name="T80"/>
              <a:gd fmla="*/ 55 h 68" name="T81"/>
              <a:gd fmla="*/ 30 w 78" name="T82"/>
              <a:gd fmla="*/ 46 h 68" name="T83"/>
              <a:gd fmla="*/ 65 w 78" name="T84"/>
              <a:gd fmla="*/ 41 h 68" name="T85"/>
              <a:gd fmla="*/ 65 w 78" name="T86"/>
              <a:gd fmla="*/ 38 h 68" name="T87"/>
              <a:gd fmla="*/ 74 w 78" name="T88"/>
              <a:gd fmla="*/ 5 h 68" name="T89"/>
              <a:gd fmla="*/ 74 w 78" name="T90"/>
              <a:gd fmla="*/ 8 h 68" name="T91"/>
              <a:gd fmla="*/ 29 w 78" name="T92"/>
              <a:gd fmla="*/ 41 h 68" name="T93"/>
              <a:gd fmla="*/ 30 w 78" name="T94"/>
              <a:gd fmla="*/ 42 h 68" name="T95"/>
              <a:gd fmla="*/ 68 w 78" name="T96"/>
              <a:gd fmla="*/ 5 h 68" name="T97"/>
              <a:gd fmla="*/ 68 w 78" name="T98"/>
              <a:gd fmla="*/ 5 h 68" name="T99"/>
              <a:gd fmla="*/ 29 w 78" name="T100"/>
              <a:gd fmla="*/ 31 h 68" name="T101"/>
              <a:gd fmla="*/ 55 w 78" name="T102"/>
              <a:gd fmla="*/ 41 h 68" name="T103"/>
              <a:gd fmla="*/ 55 w 78" name="T104"/>
              <a:gd fmla="*/ 41 h 68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68" w="78">
                <a:moveTo>
                  <a:pt x="54" y="61"/>
                </a:moveTo>
                <a:lnTo>
                  <a:pt x="54" y="61"/>
                </a:lnTo>
                <a:lnTo>
                  <a:pt x="52" y="61"/>
                </a:lnTo>
                <a:lnTo>
                  <a:pt x="52" y="61"/>
                </a:lnTo>
                <a:lnTo>
                  <a:pt x="48" y="64"/>
                </a:lnTo>
                <a:lnTo>
                  <a:pt x="48" y="64"/>
                </a:lnTo>
                <a:lnTo>
                  <a:pt x="46" y="64"/>
                </a:lnTo>
                <a:lnTo>
                  <a:pt x="46" y="64"/>
                </a:lnTo>
                <a:lnTo>
                  <a:pt x="48" y="64"/>
                </a:lnTo>
                <a:lnTo>
                  <a:pt x="49" y="64"/>
                </a:lnTo>
                <a:lnTo>
                  <a:pt x="49" y="64"/>
                </a:lnTo>
                <a:lnTo>
                  <a:pt x="51" y="64"/>
                </a:lnTo>
                <a:lnTo>
                  <a:pt x="51" y="64"/>
                </a:lnTo>
                <a:lnTo>
                  <a:pt x="48" y="66"/>
                </a:lnTo>
                <a:lnTo>
                  <a:pt x="43" y="68"/>
                </a:lnTo>
                <a:lnTo>
                  <a:pt x="43" y="68"/>
                </a:lnTo>
                <a:lnTo>
                  <a:pt x="41" y="68"/>
                </a:lnTo>
                <a:lnTo>
                  <a:pt x="38" y="66"/>
                </a:lnTo>
                <a:lnTo>
                  <a:pt x="38" y="66"/>
                </a:lnTo>
                <a:lnTo>
                  <a:pt x="38" y="66"/>
                </a:lnTo>
                <a:lnTo>
                  <a:pt x="38" y="66"/>
                </a:lnTo>
                <a:lnTo>
                  <a:pt x="35" y="66"/>
                </a:lnTo>
                <a:lnTo>
                  <a:pt x="35" y="66"/>
                </a:lnTo>
                <a:lnTo>
                  <a:pt x="21" y="58"/>
                </a:lnTo>
                <a:lnTo>
                  <a:pt x="21" y="58"/>
                </a:lnTo>
                <a:lnTo>
                  <a:pt x="22" y="57"/>
                </a:lnTo>
                <a:lnTo>
                  <a:pt x="21" y="53"/>
                </a:lnTo>
                <a:lnTo>
                  <a:pt x="21" y="53"/>
                </a:lnTo>
                <a:lnTo>
                  <a:pt x="19" y="55"/>
                </a:lnTo>
                <a:lnTo>
                  <a:pt x="19" y="55"/>
                </a:lnTo>
                <a:lnTo>
                  <a:pt x="21" y="57"/>
                </a:lnTo>
                <a:lnTo>
                  <a:pt x="21" y="57"/>
                </a:lnTo>
                <a:lnTo>
                  <a:pt x="21" y="58"/>
                </a:lnTo>
                <a:lnTo>
                  <a:pt x="21" y="58"/>
                </a:lnTo>
                <a:lnTo>
                  <a:pt x="16" y="55"/>
                </a:lnTo>
                <a:lnTo>
                  <a:pt x="16" y="55"/>
                </a:lnTo>
                <a:lnTo>
                  <a:pt x="16" y="55"/>
                </a:lnTo>
                <a:lnTo>
                  <a:pt x="16" y="55"/>
                </a:lnTo>
                <a:lnTo>
                  <a:pt x="14" y="53"/>
                </a:lnTo>
                <a:lnTo>
                  <a:pt x="13" y="52"/>
                </a:lnTo>
                <a:lnTo>
                  <a:pt x="13" y="52"/>
                </a:lnTo>
                <a:lnTo>
                  <a:pt x="13" y="53"/>
                </a:lnTo>
                <a:lnTo>
                  <a:pt x="13" y="53"/>
                </a:lnTo>
                <a:lnTo>
                  <a:pt x="0" y="42"/>
                </a:lnTo>
                <a:lnTo>
                  <a:pt x="0" y="42"/>
                </a:lnTo>
                <a:lnTo>
                  <a:pt x="2" y="42"/>
                </a:lnTo>
                <a:lnTo>
                  <a:pt x="2" y="42"/>
                </a:lnTo>
                <a:lnTo>
                  <a:pt x="29" y="25"/>
                </a:lnTo>
                <a:lnTo>
                  <a:pt x="29" y="25"/>
                </a:lnTo>
                <a:lnTo>
                  <a:pt x="29" y="25"/>
                </a:lnTo>
                <a:lnTo>
                  <a:pt x="30" y="25"/>
                </a:lnTo>
                <a:lnTo>
                  <a:pt x="30" y="25"/>
                </a:lnTo>
                <a:lnTo>
                  <a:pt x="30" y="23"/>
                </a:lnTo>
                <a:lnTo>
                  <a:pt x="32" y="23"/>
                </a:lnTo>
                <a:lnTo>
                  <a:pt x="32" y="23"/>
                </a:lnTo>
                <a:lnTo>
                  <a:pt x="35" y="22"/>
                </a:lnTo>
                <a:lnTo>
                  <a:pt x="35" y="22"/>
                </a:lnTo>
                <a:lnTo>
                  <a:pt x="37" y="20"/>
                </a:lnTo>
                <a:lnTo>
                  <a:pt x="37" y="20"/>
                </a:lnTo>
                <a:lnTo>
                  <a:pt x="40" y="19"/>
                </a:lnTo>
                <a:lnTo>
                  <a:pt x="40" y="19"/>
                </a:lnTo>
                <a:lnTo>
                  <a:pt x="51" y="9"/>
                </a:lnTo>
                <a:lnTo>
                  <a:pt x="51" y="9"/>
                </a:lnTo>
                <a:lnTo>
                  <a:pt x="55" y="5"/>
                </a:lnTo>
                <a:lnTo>
                  <a:pt x="55" y="5"/>
                </a:lnTo>
                <a:lnTo>
                  <a:pt x="60" y="1"/>
                </a:lnTo>
                <a:lnTo>
                  <a:pt x="60" y="1"/>
                </a:lnTo>
                <a:lnTo>
                  <a:pt x="63" y="0"/>
                </a:lnTo>
                <a:lnTo>
                  <a:pt x="63" y="0"/>
                </a:lnTo>
                <a:lnTo>
                  <a:pt x="76" y="3"/>
                </a:lnTo>
                <a:lnTo>
                  <a:pt x="76" y="3"/>
                </a:lnTo>
                <a:lnTo>
                  <a:pt x="78" y="3"/>
                </a:lnTo>
                <a:lnTo>
                  <a:pt x="78" y="3"/>
                </a:lnTo>
                <a:lnTo>
                  <a:pt x="76" y="8"/>
                </a:lnTo>
                <a:lnTo>
                  <a:pt x="76" y="8"/>
                </a:lnTo>
                <a:lnTo>
                  <a:pt x="74" y="19"/>
                </a:lnTo>
                <a:lnTo>
                  <a:pt x="71" y="30"/>
                </a:lnTo>
                <a:lnTo>
                  <a:pt x="66" y="41"/>
                </a:lnTo>
                <a:lnTo>
                  <a:pt x="62" y="52"/>
                </a:lnTo>
                <a:lnTo>
                  <a:pt x="62" y="52"/>
                </a:lnTo>
                <a:lnTo>
                  <a:pt x="55" y="61"/>
                </a:lnTo>
                <a:lnTo>
                  <a:pt x="55" y="61"/>
                </a:lnTo>
                <a:lnTo>
                  <a:pt x="54" y="63"/>
                </a:lnTo>
                <a:lnTo>
                  <a:pt x="54" y="63"/>
                </a:lnTo>
                <a:lnTo>
                  <a:pt x="54" y="61"/>
                </a:lnTo>
                <a:lnTo>
                  <a:pt x="54" y="61"/>
                </a:lnTo>
                <a:close/>
                <a:moveTo>
                  <a:pt x="52" y="31"/>
                </a:moveTo>
                <a:lnTo>
                  <a:pt x="52" y="31"/>
                </a:lnTo>
                <a:lnTo>
                  <a:pt x="49" y="31"/>
                </a:lnTo>
                <a:lnTo>
                  <a:pt x="49" y="31"/>
                </a:lnTo>
                <a:lnTo>
                  <a:pt x="49" y="33"/>
                </a:lnTo>
                <a:lnTo>
                  <a:pt x="49" y="33"/>
                </a:lnTo>
                <a:lnTo>
                  <a:pt x="49" y="36"/>
                </a:lnTo>
                <a:lnTo>
                  <a:pt x="49" y="36"/>
                </a:lnTo>
                <a:lnTo>
                  <a:pt x="52" y="35"/>
                </a:lnTo>
                <a:lnTo>
                  <a:pt x="52" y="31"/>
                </a:lnTo>
                <a:lnTo>
                  <a:pt x="52" y="31"/>
                </a:lnTo>
                <a:close/>
                <a:moveTo>
                  <a:pt x="52" y="22"/>
                </a:moveTo>
                <a:lnTo>
                  <a:pt x="52" y="22"/>
                </a:lnTo>
                <a:lnTo>
                  <a:pt x="55" y="27"/>
                </a:lnTo>
                <a:lnTo>
                  <a:pt x="55" y="27"/>
                </a:lnTo>
                <a:lnTo>
                  <a:pt x="55" y="23"/>
                </a:lnTo>
                <a:lnTo>
                  <a:pt x="55" y="22"/>
                </a:lnTo>
                <a:lnTo>
                  <a:pt x="55" y="22"/>
                </a:lnTo>
                <a:lnTo>
                  <a:pt x="52" y="22"/>
                </a:lnTo>
                <a:lnTo>
                  <a:pt x="52" y="22"/>
                </a:lnTo>
                <a:close/>
                <a:moveTo>
                  <a:pt x="49" y="23"/>
                </a:moveTo>
                <a:lnTo>
                  <a:pt x="49" y="23"/>
                </a:lnTo>
                <a:lnTo>
                  <a:pt x="48" y="25"/>
                </a:lnTo>
                <a:lnTo>
                  <a:pt x="49" y="28"/>
                </a:lnTo>
                <a:lnTo>
                  <a:pt x="49" y="28"/>
                </a:lnTo>
                <a:lnTo>
                  <a:pt x="52" y="28"/>
                </a:lnTo>
                <a:lnTo>
                  <a:pt x="52" y="28"/>
                </a:lnTo>
                <a:lnTo>
                  <a:pt x="49" y="23"/>
                </a:lnTo>
                <a:lnTo>
                  <a:pt x="49" y="23"/>
                </a:lnTo>
                <a:close/>
                <a:moveTo>
                  <a:pt x="35" y="53"/>
                </a:moveTo>
                <a:lnTo>
                  <a:pt x="35" y="53"/>
                </a:lnTo>
                <a:lnTo>
                  <a:pt x="35" y="55"/>
                </a:lnTo>
                <a:lnTo>
                  <a:pt x="35" y="55"/>
                </a:lnTo>
                <a:lnTo>
                  <a:pt x="38" y="55"/>
                </a:lnTo>
                <a:lnTo>
                  <a:pt x="38" y="55"/>
                </a:lnTo>
                <a:lnTo>
                  <a:pt x="38" y="53"/>
                </a:lnTo>
                <a:lnTo>
                  <a:pt x="38" y="53"/>
                </a:lnTo>
                <a:lnTo>
                  <a:pt x="37" y="53"/>
                </a:lnTo>
                <a:lnTo>
                  <a:pt x="37" y="53"/>
                </a:lnTo>
                <a:lnTo>
                  <a:pt x="35" y="53"/>
                </a:lnTo>
                <a:lnTo>
                  <a:pt x="35" y="53"/>
                </a:lnTo>
                <a:close/>
                <a:moveTo>
                  <a:pt x="41" y="36"/>
                </a:moveTo>
                <a:lnTo>
                  <a:pt x="41" y="36"/>
                </a:lnTo>
                <a:lnTo>
                  <a:pt x="43" y="36"/>
                </a:lnTo>
                <a:lnTo>
                  <a:pt x="43" y="36"/>
                </a:lnTo>
                <a:lnTo>
                  <a:pt x="43" y="33"/>
                </a:lnTo>
                <a:lnTo>
                  <a:pt x="43" y="33"/>
                </a:lnTo>
                <a:lnTo>
                  <a:pt x="43" y="33"/>
                </a:lnTo>
                <a:lnTo>
                  <a:pt x="41" y="31"/>
                </a:lnTo>
                <a:lnTo>
                  <a:pt x="41" y="31"/>
                </a:lnTo>
                <a:lnTo>
                  <a:pt x="40" y="33"/>
                </a:lnTo>
                <a:lnTo>
                  <a:pt x="40" y="33"/>
                </a:lnTo>
                <a:lnTo>
                  <a:pt x="41" y="36"/>
                </a:lnTo>
                <a:lnTo>
                  <a:pt x="41" y="36"/>
                </a:lnTo>
                <a:close/>
                <a:moveTo>
                  <a:pt x="60" y="35"/>
                </a:moveTo>
                <a:lnTo>
                  <a:pt x="60" y="35"/>
                </a:lnTo>
                <a:lnTo>
                  <a:pt x="62" y="30"/>
                </a:lnTo>
                <a:lnTo>
                  <a:pt x="62" y="30"/>
                </a:lnTo>
                <a:lnTo>
                  <a:pt x="60" y="31"/>
                </a:lnTo>
                <a:lnTo>
                  <a:pt x="60" y="31"/>
                </a:lnTo>
                <a:lnTo>
                  <a:pt x="60" y="33"/>
                </a:lnTo>
                <a:lnTo>
                  <a:pt x="60" y="35"/>
                </a:lnTo>
                <a:lnTo>
                  <a:pt x="60" y="35"/>
                </a:lnTo>
                <a:close/>
                <a:moveTo>
                  <a:pt x="46" y="60"/>
                </a:moveTo>
                <a:lnTo>
                  <a:pt x="46" y="60"/>
                </a:lnTo>
                <a:lnTo>
                  <a:pt x="46" y="61"/>
                </a:lnTo>
                <a:lnTo>
                  <a:pt x="46" y="61"/>
                </a:lnTo>
                <a:lnTo>
                  <a:pt x="49" y="60"/>
                </a:lnTo>
                <a:lnTo>
                  <a:pt x="49" y="60"/>
                </a:lnTo>
                <a:lnTo>
                  <a:pt x="49" y="60"/>
                </a:lnTo>
                <a:lnTo>
                  <a:pt x="49" y="60"/>
                </a:lnTo>
                <a:lnTo>
                  <a:pt x="46" y="60"/>
                </a:lnTo>
                <a:lnTo>
                  <a:pt x="46" y="60"/>
                </a:lnTo>
                <a:close/>
                <a:moveTo>
                  <a:pt x="19" y="50"/>
                </a:moveTo>
                <a:lnTo>
                  <a:pt x="19" y="50"/>
                </a:lnTo>
                <a:lnTo>
                  <a:pt x="16" y="50"/>
                </a:lnTo>
                <a:lnTo>
                  <a:pt x="16" y="50"/>
                </a:lnTo>
                <a:lnTo>
                  <a:pt x="18" y="53"/>
                </a:lnTo>
                <a:lnTo>
                  <a:pt x="18" y="53"/>
                </a:lnTo>
                <a:lnTo>
                  <a:pt x="19" y="50"/>
                </a:lnTo>
                <a:lnTo>
                  <a:pt x="19" y="50"/>
                </a:lnTo>
                <a:close/>
                <a:moveTo>
                  <a:pt x="40" y="44"/>
                </a:moveTo>
                <a:lnTo>
                  <a:pt x="40" y="44"/>
                </a:lnTo>
                <a:lnTo>
                  <a:pt x="38" y="42"/>
                </a:lnTo>
                <a:lnTo>
                  <a:pt x="38" y="42"/>
                </a:lnTo>
                <a:lnTo>
                  <a:pt x="37" y="42"/>
                </a:lnTo>
                <a:lnTo>
                  <a:pt x="37" y="42"/>
                </a:lnTo>
                <a:lnTo>
                  <a:pt x="38" y="46"/>
                </a:lnTo>
                <a:lnTo>
                  <a:pt x="38" y="46"/>
                </a:lnTo>
                <a:lnTo>
                  <a:pt x="40" y="44"/>
                </a:lnTo>
                <a:lnTo>
                  <a:pt x="40" y="44"/>
                </a:lnTo>
                <a:close/>
                <a:moveTo>
                  <a:pt x="48" y="46"/>
                </a:moveTo>
                <a:lnTo>
                  <a:pt x="48" y="46"/>
                </a:lnTo>
                <a:lnTo>
                  <a:pt x="49" y="44"/>
                </a:lnTo>
                <a:lnTo>
                  <a:pt x="49" y="44"/>
                </a:lnTo>
                <a:lnTo>
                  <a:pt x="48" y="44"/>
                </a:lnTo>
                <a:lnTo>
                  <a:pt x="46" y="44"/>
                </a:lnTo>
                <a:lnTo>
                  <a:pt x="46" y="44"/>
                </a:lnTo>
                <a:lnTo>
                  <a:pt x="48" y="46"/>
                </a:lnTo>
                <a:lnTo>
                  <a:pt x="48" y="46"/>
                </a:lnTo>
                <a:close/>
                <a:moveTo>
                  <a:pt x="43" y="25"/>
                </a:moveTo>
                <a:lnTo>
                  <a:pt x="43" y="25"/>
                </a:lnTo>
                <a:lnTo>
                  <a:pt x="40" y="25"/>
                </a:lnTo>
                <a:lnTo>
                  <a:pt x="40" y="25"/>
                </a:lnTo>
                <a:lnTo>
                  <a:pt x="41" y="27"/>
                </a:lnTo>
                <a:lnTo>
                  <a:pt x="41" y="27"/>
                </a:lnTo>
                <a:lnTo>
                  <a:pt x="43" y="27"/>
                </a:lnTo>
                <a:lnTo>
                  <a:pt x="43" y="25"/>
                </a:lnTo>
                <a:lnTo>
                  <a:pt x="43" y="25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3"/>
                </a:lnTo>
                <a:lnTo>
                  <a:pt x="29" y="53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5"/>
                </a:lnTo>
                <a:lnTo>
                  <a:pt x="29" y="57"/>
                </a:lnTo>
                <a:lnTo>
                  <a:pt x="29" y="57"/>
                </a:lnTo>
                <a:close/>
                <a:moveTo>
                  <a:pt x="30" y="49"/>
                </a:moveTo>
                <a:lnTo>
                  <a:pt x="30" y="49"/>
                </a:lnTo>
                <a:lnTo>
                  <a:pt x="30" y="46"/>
                </a:lnTo>
                <a:lnTo>
                  <a:pt x="29" y="46"/>
                </a:lnTo>
                <a:lnTo>
                  <a:pt x="29" y="46"/>
                </a:lnTo>
                <a:lnTo>
                  <a:pt x="30" y="49"/>
                </a:lnTo>
                <a:lnTo>
                  <a:pt x="30" y="49"/>
                </a:lnTo>
                <a:close/>
                <a:moveTo>
                  <a:pt x="65" y="41"/>
                </a:moveTo>
                <a:lnTo>
                  <a:pt x="65" y="41"/>
                </a:lnTo>
                <a:lnTo>
                  <a:pt x="66" y="39"/>
                </a:lnTo>
                <a:lnTo>
                  <a:pt x="66" y="39"/>
                </a:lnTo>
                <a:lnTo>
                  <a:pt x="65" y="38"/>
                </a:lnTo>
                <a:lnTo>
                  <a:pt x="65" y="38"/>
                </a:lnTo>
                <a:lnTo>
                  <a:pt x="65" y="41"/>
                </a:lnTo>
                <a:lnTo>
                  <a:pt x="65" y="41"/>
                </a:lnTo>
                <a:close/>
                <a:moveTo>
                  <a:pt x="74" y="5"/>
                </a:move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3" y="8"/>
                </a:lnTo>
                <a:lnTo>
                  <a:pt x="73" y="8"/>
                </a:lnTo>
                <a:lnTo>
                  <a:pt x="74" y="8"/>
                </a:lnTo>
                <a:lnTo>
                  <a:pt x="74" y="8"/>
                </a:lnTo>
                <a:lnTo>
                  <a:pt x="74" y="5"/>
                </a:lnTo>
                <a:lnTo>
                  <a:pt x="74" y="5"/>
                </a:lnTo>
                <a:close/>
                <a:moveTo>
                  <a:pt x="29" y="41"/>
                </a:moveTo>
                <a:lnTo>
                  <a:pt x="29" y="41"/>
                </a:lnTo>
                <a:lnTo>
                  <a:pt x="29" y="41"/>
                </a:lnTo>
                <a:lnTo>
                  <a:pt x="29" y="41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1"/>
                </a:lnTo>
                <a:lnTo>
                  <a:pt x="30" y="41"/>
                </a:lnTo>
                <a:lnTo>
                  <a:pt x="29" y="41"/>
                </a:lnTo>
                <a:lnTo>
                  <a:pt x="29" y="41"/>
                </a:lnTo>
                <a:close/>
                <a:moveTo>
                  <a:pt x="68" y="5"/>
                </a:moveTo>
                <a:lnTo>
                  <a:pt x="68" y="5"/>
                </a:lnTo>
                <a:lnTo>
                  <a:pt x="66" y="5"/>
                </a:lnTo>
                <a:lnTo>
                  <a:pt x="66" y="5"/>
                </a:lnTo>
                <a:lnTo>
                  <a:pt x="68" y="6"/>
                </a:lnTo>
                <a:lnTo>
                  <a:pt x="68" y="5"/>
                </a:lnTo>
                <a:lnTo>
                  <a:pt x="68" y="5"/>
                </a:lnTo>
                <a:close/>
                <a:moveTo>
                  <a:pt x="29" y="33"/>
                </a:moveTo>
                <a:lnTo>
                  <a:pt x="29" y="33"/>
                </a:lnTo>
                <a:lnTo>
                  <a:pt x="29" y="31"/>
                </a:lnTo>
                <a:lnTo>
                  <a:pt x="29" y="31"/>
                </a:lnTo>
                <a:lnTo>
                  <a:pt x="29" y="31"/>
                </a:lnTo>
                <a:lnTo>
                  <a:pt x="29" y="33"/>
                </a:lnTo>
                <a:lnTo>
                  <a:pt x="29" y="33"/>
                </a:lnTo>
                <a:close/>
                <a:moveTo>
                  <a:pt x="55" y="41"/>
                </a:moveTo>
                <a:lnTo>
                  <a:pt x="55" y="41"/>
                </a:lnTo>
                <a:lnTo>
                  <a:pt x="57" y="41"/>
                </a:lnTo>
                <a:lnTo>
                  <a:pt x="57" y="39"/>
                </a:lnTo>
                <a:lnTo>
                  <a:pt x="57" y="39"/>
                </a:lnTo>
                <a:lnTo>
                  <a:pt x="55" y="41"/>
                </a:lnTo>
                <a:lnTo>
                  <a:pt x="55" y="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0" name="Freeform 218"/>
          <p:cNvSpPr>
            <a:spLocks noEditPoints="1"/>
          </p:cNvSpPr>
          <p:nvPr/>
        </p:nvSpPr>
        <p:spPr bwMode="auto">
          <a:xfrm>
            <a:off x="3388751" y="2996383"/>
            <a:ext cx="155611" cy="136160"/>
          </a:xfrm>
          <a:custGeom>
            <a:gdLst>
              <a:gd fmla="*/ 66 w 72" name="T0"/>
              <a:gd fmla="*/ 36 h 63" name="T1"/>
              <a:gd fmla="*/ 63 w 72" name="T2"/>
              <a:gd fmla="*/ 33 h 63" name="T3"/>
              <a:gd fmla="*/ 63 w 72" name="T4"/>
              <a:gd fmla="*/ 38 h 63" name="T5"/>
              <a:gd fmla="*/ 60 w 72" name="T6"/>
              <a:gd fmla="*/ 39 h 63" name="T7"/>
              <a:gd fmla="*/ 56 w 72" name="T8"/>
              <a:gd fmla="*/ 45 h 63" name="T9"/>
              <a:gd fmla="*/ 50 w 72" name="T10"/>
              <a:gd fmla="*/ 45 h 63" name="T11"/>
              <a:gd fmla="*/ 49 w 72" name="T12"/>
              <a:gd fmla="*/ 49 h 63" name="T13"/>
              <a:gd fmla="*/ 22 w 72" name="T14"/>
              <a:gd fmla="*/ 61 h 63" name="T15"/>
              <a:gd fmla="*/ 1 w 72" name="T16"/>
              <a:gd fmla="*/ 6 h 63" name="T17"/>
              <a:gd fmla="*/ 9 w 72" name="T18"/>
              <a:gd fmla="*/ 6 h 63" name="T19"/>
              <a:gd fmla="*/ 9 w 72" name="T20"/>
              <a:gd fmla="*/ 9 h 63" name="T21"/>
              <a:gd fmla="*/ 12 w 72" name="T22"/>
              <a:gd fmla="*/ 6 h 63" name="T23"/>
              <a:gd fmla="*/ 38 w 72" name="T24"/>
              <a:gd fmla="*/ 19 h 63" name="T25"/>
              <a:gd fmla="*/ 49 w 72" name="T26"/>
              <a:gd fmla="*/ 22 h 63" name="T27"/>
              <a:gd fmla="*/ 49 w 72" name="T28"/>
              <a:gd fmla="*/ 25 h 63" name="T29"/>
              <a:gd fmla="*/ 50 w 72" name="T30"/>
              <a:gd fmla="*/ 23 h 63" name="T31"/>
              <a:gd fmla="*/ 55 w 72" name="T32"/>
              <a:gd fmla="*/ 23 h 63" name="T33"/>
              <a:gd fmla="*/ 53 w 72" name="T34"/>
              <a:gd fmla="*/ 28 h 63" name="T35"/>
              <a:gd fmla="*/ 56 w 72" name="T36"/>
              <a:gd fmla="*/ 25 h 63" name="T37"/>
              <a:gd fmla="*/ 30 w 72" name="T38"/>
              <a:gd fmla="*/ 25 h 63" name="T39"/>
              <a:gd fmla="*/ 25 w 72" name="T40"/>
              <a:gd fmla="*/ 25 h 63" name="T41"/>
              <a:gd fmla="*/ 52 w 72" name="T42"/>
              <a:gd fmla="*/ 36 h 63" name="T43"/>
              <a:gd fmla="*/ 55 w 72" name="T44"/>
              <a:gd fmla="*/ 42 h 63" name="T45"/>
              <a:gd fmla="*/ 52 w 72" name="T46"/>
              <a:gd fmla="*/ 36 h 63" name="T47"/>
              <a:gd fmla="*/ 6 w 72" name="T48"/>
              <a:gd fmla="*/ 19 h 63" name="T49"/>
              <a:gd fmla="*/ 6 w 72" name="T50"/>
              <a:gd fmla="*/ 15 h 63" name="T51"/>
              <a:gd fmla="*/ 41 w 72" name="T52"/>
              <a:gd fmla="*/ 39 h 63" name="T53"/>
              <a:gd fmla="*/ 42 w 72" name="T54"/>
              <a:gd fmla="*/ 41 h 63" name="T55"/>
              <a:gd fmla="*/ 23 w 72" name="T56"/>
              <a:gd fmla="*/ 38 h 63" name="T57"/>
              <a:gd fmla="*/ 22 w 72" name="T58"/>
              <a:gd fmla="*/ 36 h 63" name="T59"/>
              <a:gd fmla="*/ 15 w 72" name="T60"/>
              <a:gd fmla="*/ 15 h 63" name="T61"/>
              <a:gd fmla="*/ 15 w 72" name="T62"/>
              <a:gd fmla="*/ 17 h 63" name="T63"/>
              <a:gd fmla="*/ 39 w 72" name="T64"/>
              <a:gd fmla="*/ 44 h 63" name="T65"/>
              <a:gd fmla="*/ 38 w 72" name="T66"/>
              <a:gd fmla="*/ 41 h 63" name="T67"/>
              <a:gd fmla="*/ 39 w 72" name="T68"/>
              <a:gd fmla="*/ 44 h 63" name="T69"/>
              <a:gd fmla="*/ 50 w 72" name="T70"/>
              <a:gd fmla="*/ 42 h 63" name="T71"/>
              <a:gd fmla="*/ 49 w 72" name="T72"/>
              <a:gd fmla="*/ 41 h 63" name="T73"/>
              <a:gd fmla="*/ 30 w 72" name="T74"/>
              <a:gd fmla="*/ 17 h 63" name="T75"/>
              <a:gd fmla="*/ 33 w 72" name="T76"/>
              <a:gd fmla="*/ 22 h 63" name="T77"/>
              <a:gd fmla="*/ 30 w 72" name="T78"/>
              <a:gd fmla="*/ 17 h 63" name="T79"/>
              <a:gd fmla="*/ 12 w 72" name="T80"/>
              <a:gd fmla="*/ 14 h 63" name="T81"/>
              <a:gd fmla="*/ 14 w 72" name="T82"/>
              <a:gd fmla="*/ 12 h 63" name="T83"/>
              <a:gd fmla="*/ 11 w 72" name="T84"/>
              <a:gd fmla="*/ 14 h 63" name="T85"/>
              <a:gd fmla="*/ 20 w 72" name="T86"/>
              <a:gd fmla="*/ 25 h 63" name="T87"/>
              <a:gd fmla="*/ 17 w 72" name="T88"/>
              <a:gd fmla="*/ 23 h 63" name="T89"/>
              <a:gd fmla="*/ 28 w 72" name="T90"/>
              <a:gd fmla="*/ 56 h 63" name="T91"/>
              <a:gd fmla="*/ 28 w 72" name="T92"/>
              <a:gd fmla="*/ 56 h 63" name="T93"/>
              <a:gd fmla="*/ 25 w 72" name="T94"/>
              <a:gd fmla="*/ 45 h 63" name="T95"/>
              <a:gd fmla="*/ 22 w 72" name="T96"/>
              <a:gd fmla="*/ 15 h 63" name="T97"/>
              <a:gd fmla="*/ 22 w 72" name="T98"/>
              <a:gd fmla="*/ 17 h 63" name="T99"/>
              <a:gd fmla="*/ 22 w 72" name="T100"/>
              <a:gd fmla="*/ 15 h 63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62" w="72">
                <a:moveTo>
                  <a:pt x="72" y="30"/>
                </a:moveTo>
                <a:lnTo>
                  <a:pt x="72" y="30"/>
                </a:lnTo>
                <a:lnTo>
                  <a:pt x="66" y="36"/>
                </a:lnTo>
                <a:lnTo>
                  <a:pt x="66" y="36"/>
                </a:lnTo>
                <a:lnTo>
                  <a:pt x="63" y="34"/>
                </a:lnTo>
                <a:lnTo>
                  <a:pt x="63" y="34"/>
                </a:lnTo>
                <a:lnTo>
                  <a:pt x="63" y="33"/>
                </a:lnTo>
                <a:lnTo>
                  <a:pt x="63" y="33"/>
                </a:lnTo>
                <a:lnTo>
                  <a:pt x="55" y="33"/>
                </a:lnTo>
                <a:lnTo>
                  <a:pt x="55" y="33"/>
                </a:lnTo>
                <a:lnTo>
                  <a:pt x="63" y="38"/>
                </a:lnTo>
                <a:lnTo>
                  <a:pt x="63" y="38"/>
                </a:lnTo>
                <a:lnTo>
                  <a:pt x="61" y="41"/>
                </a:lnTo>
                <a:lnTo>
                  <a:pt x="61" y="41"/>
                </a:lnTo>
                <a:lnTo>
                  <a:pt x="60" y="39"/>
                </a:lnTo>
                <a:lnTo>
                  <a:pt x="60" y="39"/>
                </a:lnTo>
                <a:lnTo>
                  <a:pt x="60" y="41"/>
                </a:lnTo>
                <a:lnTo>
                  <a:pt x="60" y="42"/>
                </a:lnTo>
                <a:lnTo>
                  <a:pt x="60" y="42"/>
                </a:lnTo>
                <a:lnTo>
                  <a:pt x="56" y="45"/>
                </a:lnTo>
                <a:lnTo>
                  <a:pt x="52" y="47"/>
                </a:lnTo>
                <a:lnTo>
                  <a:pt x="52" y="47"/>
                </a:lnTo>
                <a:lnTo>
                  <a:pt x="50" y="45"/>
                </a:lnTo>
                <a:lnTo>
                  <a:pt x="50" y="45"/>
                </a:lnTo>
                <a:lnTo>
                  <a:pt x="49" y="45"/>
                </a:lnTo>
                <a:lnTo>
                  <a:pt x="49" y="45"/>
                </a:lnTo>
                <a:lnTo>
                  <a:pt x="49" y="49"/>
                </a:lnTo>
                <a:lnTo>
                  <a:pt x="49" y="49"/>
                </a:lnTo>
                <a:lnTo>
                  <a:pt x="22" y="63"/>
                </a:lnTo>
                <a:lnTo>
                  <a:pt x="22" y="63"/>
                </a:lnTo>
                <a:lnTo>
                  <a:pt x="22" y="61"/>
                </a:lnTo>
                <a:lnTo>
                  <a:pt x="22" y="61"/>
                </a:lnTo>
                <a:lnTo>
                  <a:pt x="17" y="52"/>
                </a:lnTo>
                <a:lnTo>
                  <a:pt x="12" y="41"/>
                </a:lnTo>
                <a:lnTo>
                  <a:pt x="12" y="41"/>
                </a:lnTo>
                <a:lnTo>
                  <a:pt x="1" y="6"/>
                </a:lnTo>
                <a:lnTo>
                  <a:pt x="1" y="6"/>
                </a:lnTo>
                <a:lnTo>
                  <a:pt x="0" y="0"/>
                </a:lnTo>
                <a:lnTo>
                  <a:pt x="0" y="0"/>
                </a:lnTo>
                <a:lnTo>
                  <a:pt x="9" y="6"/>
                </a:lnTo>
                <a:lnTo>
                  <a:pt x="9" y="6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34" y="15"/>
                </a:lnTo>
                <a:lnTo>
                  <a:pt x="34" y="15"/>
                </a:lnTo>
                <a:lnTo>
                  <a:pt x="36" y="17"/>
                </a:lnTo>
                <a:lnTo>
                  <a:pt x="38" y="19"/>
                </a:lnTo>
                <a:lnTo>
                  <a:pt x="38" y="19"/>
                </a:lnTo>
                <a:lnTo>
                  <a:pt x="39" y="19"/>
                </a:lnTo>
                <a:lnTo>
                  <a:pt x="39" y="19"/>
                </a:lnTo>
                <a:lnTo>
                  <a:pt x="49" y="22"/>
                </a:lnTo>
                <a:lnTo>
                  <a:pt x="49" y="22"/>
                </a:lnTo>
                <a:lnTo>
                  <a:pt x="49" y="23"/>
                </a:lnTo>
                <a:lnTo>
                  <a:pt x="49" y="23"/>
                </a:lnTo>
                <a:lnTo>
                  <a:pt x="49" y="25"/>
                </a:lnTo>
                <a:lnTo>
                  <a:pt x="49" y="25"/>
                </a:lnTo>
                <a:lnTo>
                  <a:pt x="50" y="25"/>
                </a:lnTo>
                <a:lnTo>
                  <a:pt x="50" y="25"/>
                </a:lnTo>
                <a:lnTo>
                  <a:pt x="50" y="23"/>
                </a:lnTo>
                <a:lnTo>
                  <a:pt x="53" y="23"/>
                </a:lnTo>
                <a:lnTo>
                  <a:pt x="53" y="23"/>
                </a:lnTo>
                <a:lnTo>
                  <a:pt x="55" y="23"/>
                </a:lnTo>
                <a:lnTo>
                  <a:pt x="55" y="23"/>
                </a:lnTo>
                <a:lnTo>
                  <a:pt x="53" y="25"/>
                </a:lnTo>
                <a:lnTo>
                  <a:pt x="53" y="25"/>
                </a:lnTo>
                <a:lnTo>
                  <a:pt x="53" y="28"/>
                </a:lnTo>
                <a:lnTo>
                  <a:pt x="53" y="28"/>
                </a:lnTo>
                <a:lnTo>
                  <a:pt x="58" y="28"/>
                </a:lnTo>
                <a:lnTo>
                  <a:pt x="58" y="28"/>
                </a:lnTo>
                <a:lnTo>
                  <a:pt x="56" y="25"/>
                </a:lnTo>
                <a:lnTo>
                  <a:pt x="56" y="25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30" y="25"/>
                </a:moveTo>
                <a:lnTo>
                  <a:pt x="30" y="25"/>
                </a:lnTo>
                <a:lnTo>
                  <a:pt x="26" y="22"/>
                </a:lnTo>
                <a:lnTo>
                  <a:pt x="26" y="22"/>
                </a:lnTo>
                <a:lnTo>
                  <a:pt x="25" y="25"/>
                </a:lnTo>
                <a:lnTo>
                  <a:pt x="25" y="25"/>
                </a:lnTo>
                <a:lnTo>
                  <a:pt x="30" y="25"/>
                </a:lnTo>
                <a:lnTo>
                  <a:pt x="30" y="25"/>
                </a:lnTo>
                <a:close/>
                <a:moveTo>
                  <a:pt x="52" y="36"/>
                </a:moveTo>
                <a:lnTo>
                  <a:pt x="52" y="36"/>
                </a:lnTo>
                <a:lnTo>
                  <a:pt x="52" y="36"/>
                </a:lnTo>
                <a:lnTo>
                  <a:pt x="52" y="36"/>
                </a:lnTo>
                <a:lnTo>
                  <a:pt x="55" y="42"/>
                </a:lnTo>
                <a:lnTo>
                  <a:pt x="55" y="42"/>
                </a:lnTo>
                <a:lnTo>
                  <a:pt x="56" y="38"/>
                </a:lnTo>
                <a:lnTo>
                  <a:pt x="56" y="38"/>
                </a:lnTo>
                <a:lnTo>
                  <a:pt x="52" y="36"/>
                </a:lnTo>
                <a:lnTo>
                  <a:pt x="52" y="36"/>
                </a:lnTo>
                <a:close/>
                <a:moveTo>
                  <a:pt x="6" y="15"/>
                </a:move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6" y="19"/>
                </a:lnTo>
                <a:lnTo>
                  <a:pt x="8" y="17"/>
                </a:lnTo>
                <a:lnTo>
                  <a:pt x="6" y="15"/>
                </a:lnTo>
                <a:lnTo>
                  <a:pt x="6" y="15"/>
                </a:lnTo>
                <a:close/>
                <a:moveTo>
                  <a:pt x="41" y="38"/>
                </a:moveTo>
                <a:lnTo>
                  <a:pt x="41" y="38"/>
                </a:lnTo>
                <a:lnTo>
                  <a:pt x="41" y="39"/>
                </a:lnTo>
                <a:lnTo>
                  <a:pt x="41" y="39"/>
                </a:lnTo>
                <a:lnTo>
                  <a:pt x="42" y="42"/>
                </a:lnTo>
                <a:lnTo>
                  <a:pt x="42" y="42"/>
                </a:lnTo>
                <a:lnTo>
                  <a:pt x="42" y="41"/>
                </a:lnTo>
                <a:lnTo>
                  <a:pt x="42" y="41"/>
                </a:lnTo>
                <a:lnTo>
                  <a:pt x="41" y="38"/>
                </a:lnTo>
                <a:lnTo>
                  <a:pt x="41" y="38"/>
                </a:lnTo>
                <a:close/>
                <a:moveTo>
                  <a:pt x="23" y="38"/>
                </a:moveTo>
                <a:lnTo>
                  <a:pt x="23" y="38"/>
                </a:lnTo>
                <a:lnTo>
                  <a:pt x="23" y="36"/>
                </a:lnTo>
                <a:lnTo>
                  <a:pt x="22" y="34"/>
                </a:lnTo>
                <a:lnTo>
                  <a:pt x="22" y="34"/>
                </a:lnTo>
                <a:lnTo>
                  <a:pt x="22" y="36"/>
                </a:lnTo>
                <a:lnTo>
                  <a:pt x="23" y="38"/>
                </a:lnTo>
                <a:lnTo>
                  <a:pt x="23" y="38"/>
                </a:lnTo>
                <a:close/>
                <a:moveTo>
                  <a:pt x="15" y="15"/>
                </a:moveTo>
                <a:lnTo>
                  <a:pt x="15" y="15"/>
                </a:ln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5" y="17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39" y="44"/>
                </a:moveTo>
                <a:lnTo>
                  <a:pt x="39" y="44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4"/>
                </a:lnTo>
                <a:lnTo>
                  <a:pt x="38" y="44"/>
                </a:lnTo>
                <a:lnTo>
                  <a:pt x="39" y="44"/>
                </a:lnTo>
                <a:lnTo>
                  <a:pt x="39" y="44"/>
                </a:lnTo>
                <a:close/>
                <a:moveTo>
                  <a:pt x="47" y="42"/>
                </a:moveTo>
                <a:lnTo>
                  <a:pt x="47" y="42"/>
                </a:lnTo>
                <a:lnTo>
                  <a:pt x="50" y="42"/>
                </a:lnTo>
                <a:lnTo>
                  <a:pt x="50" y="42"/>
                </a:lnTo>
                <a:lnTo>
                  <a:pt x="49" y="42"/>
                </a:lnTo>
                <a:lnTo>
                  <a:pt x="49" y="42"/>
                </a:lnTo>
                <a:lnTo>
                  <a:pt x="49" y="41"/>
                </a:lnTo>
                <a:lnTo>
                  <a:pt x="49" y="41"/>
                </a:lnTo>
                <a:lnTo>
                  <a:pt x="47" y="42"/>
                </a:lnTo>
                <a:lnTo>
                  <a:pt x="47" y="42"/>
                </a:lnTo>
                <a:close/>
                <a:moveTo>
                  <a:pt x="30" y="17"/>
                </a:moveTo>
                <a:lnTo>
                  <a:pt x="30" y="17"/>
                </a:lnTo>
                <a:lnTo>
                  <a:pt x="30" y="19"/>
                </a:lnTo>
                <a:lnTo>
                  <a:pt x="30" y="19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1" y="20"/>
                </a:lnTo>
                <a:lnTo>
                  <a:pt x="30" y="17"/>
                </a:lnTo>
                <a:lnTo>
                  <a:pt x="30" y="17"/>
                </a:lnTo>
                <a:close/>
                <a:moveTo>
                  <a:pt x="11" y="14"/>
                </a:moveTo>
                <a:lnTo>
                  <a:pt x="11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4" y="12"/>
                </a:lnTo>
                <a:lnTo>
                  <a:pt x="12" y="11"/>
                </a:lnTo>
                <a:lnTo>
                  <a:pt x="12" y="11"/>
                </a:lnTo>
                <a:lnTo>
                  <a:pt x="11" y="14"/>
                </a:lnTo>
                <a:lnTo>
                  <a:pt x="11" y="14"/>
                </a:lnTo>
                <a:close/>
                <a:moveTo>
                  <a:pt x="19" y="25"/>
                </a:moveTo>
                <a:lnTo>
                  <a:pt x="19" y="25"/>
                </a:lnTo>
                <a:lnTo>
                  <a:pt x="20" y="25"/>
                </a:lnTo>
                <a:lnTo>
                  <a:pt x="20" y="25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9" y="25"/>
                </a:lnTo>
                <a:lnTo>
                  <a:pt x="19" y="25"/>
                </a:lnTo>
                <a:close/>
                <a:moveTo>
                  <a:pt x="28" y="56"/>
                </a:moveTo>
                <a:lnTo>
                  <a:pt x="28" y="56"/>
                </a:lnTo>
                <a:lnTo>
                  <a:pt x="28" y="55"/>
                </a:lnTo>
                <a:lnTo>
                  <a:pt x="26" y="55"/>
                </a:lnTo>
                <a:lnTo>
                  <a:pt x="26" y="55"/>
                </a:lnTo>
                <a:lnTo>
                  <a:pt x="28" y="56"/>
                </a:lnTo>
                <a:lnTo>
                  <a:pt x="28" y="56"/>
                </a:lnTo>
                <a:close/>
                <a:moveTo>
                  <a:pt x="25" y="47"/>
                </a:moveTo>
                <a:lnTo>
                  <a:pt x="25" y="47"/>
                </a:lnTo>
                <a:lnTo>
                  <a:pt x="25" y="45"/>
                </a:lnTo>
                <a:lnTo>
                  <a:pt x="25" y="45"/>
                </a:lnTo>
                <a:lnTo>
                  <a:pt x="25" y="47"/>
                </a:lnTo>
                <a:lnTo>
                  <a:pt x="25" y="47"/>
                </a:lnTo>
                <a:close/>
                <a:moveTo>
                  <a:pt x="22" y="15"/>
                </a:move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1" name="Freeform 219"/>
          <p:cNvSpPr>
            <a:spLocks noEditPoints="1"/>
          </p:cNvSpPr>
          <p:nvPr/>
        </p:nvSpPr>
        <p:spPr bwMode="auto">
          <a:xfrm>
            <a:off x="3514104" y="2654903"/>
            <a:ext cx="110225" cy="84290"/>
          </a:xfrm>
          <a:custGeom>
            <a:gdLst>
              <a:gd fmla="*/ 38 w 51" name="T0"/>
              <a:gd fmla="*/ 24 h 39" name="T1"/>
              <a:gd fmla="*/ 44 w 51" name="T2"/>
              <a:gd fmla="*/ 17 h 39" name="T3"/>
              <a:gd fmla="*/ 51 w 51" name="T4"/>
              <a:gd fmla="*/ 39 h 39" name="T5"/>
              <a:gd fmla="*/ 30 w 51" name="T6"/>
              <a:gd fmla="*/ 31 h 39" name="T7"/>
              <a:gd fmla="*/ 28 w 51" name="T8"/>
              <a:gd fmla="*/ 27 h 39" name="T9"/>
              <a:gd fmla="*/ 27 w 51" name="T10"/>
              <a:gd fmla="*/ 27 h 39" name="T11"/>
              <a:gd fmla="*/ 25 w 51" name="T12"/>
              <a:gd fmla="*/ 28 h 39" name="T13"/>
              <a:gd fmla="*/ 19 w 51" name="T14"/>
              <a:gd fmla="*/ 28 h 39" name="T15"/>
              <a:gd fmla="*/ 14 w 51" name="T16"/>
              <a:gd fmla="*/ 27 h 39" name="T17"/>
              <a:gd fmla="*/ 3 w 51" name="T18"/>
              <a:gd fmla="*/ 24 h 39" name="T19"/>
              <a:gd fmla="*/ 0 w 51" name="T20"/>
              <a:gd fmla="*/ 22 h 39" name="T21"/>
              <a:gd fmla="*/ 11 w 51" name="T22"/>
              <a:gd fmla="*/ 16 h 39" name="T23"/>
              <a:gd fmla="*/ 11 w 51" name="T24"/>
              <a:gd fmla="*/ 17 h 39" name="T25"/>
              <a:gd fmla="*/ 13 w 51" name="T26"/>
              <a:gd fmla="*/ 16 h 39" name="T27"/>
              <a:gd fmla="*/ 14 w 51" name="T28"/>
              <a:gd fmla="*/ 14 h 39" name="T29"/>
              <a:gd fmla="*/ 24 w 51" name="T30"/>
              <a:gd fmla="*/ 9 h 39" name="T31"/>
              <a:gd fmla="*/ 25 w 51" name="T32"/>
              <a:gd fmla="*/ 13 h 39" name="T33"/>
              <a:gd fmla="*/ 27 w 51" name="T34"/>
              <a:gd fmla="*/ 11 h 39" name="T35"/>
              <a:gd fmla="*/ 27 w 51" name="T36"/>
              <a:gd fmla="*/ 9 h 39" name="T37"/>
              <a:gd fmla="*/ 27 w 51" name="T38"/>
              <a:gd fmla="*/ 8 h 39" name="T39"/>
              <a:gd fmla="*/ 39 w 51" name="T40"/>
              <a:gd fmla="*/ 0 h 39" name="T41"/>
              <a:gd fmla="*/ 43 w 51" name="T42"/>
              <a:gd fmla="*/ 13 h 39" name="T43"/>
              <a:gd fmla="*/ 44 w 51" name="T44"/>
              <a:gd fmla="*/ 16 h 39" name="T45"/>
              <a:gd fmla="*/ 41 w 51" name="T46"/>
              <a:gd fmla="*/ 13 h 39" name="T47"/>
              <a:gd fmla="*/ 39 w 51" name="T48"/>
              <a:gd fmla="*/ 16 h 39" name="T49"/>
              <a:gd fmla="*/ 38 w 51" name="T50"/>
              <a:gd fmla="*/ 20 h 39" name="T51"/>
              <a:gd fmla="*/ 38 w 51" name="T52"/>
              <a:gd fmla="*/ 24 h 39" name="T53"/>
              <a:gd fmla="*/ 21 w 51" name="T54"/>
              <a:gd fmla="*/ 16 h 39" name="T55"/>
              <a:gd fmla="*/ 21 w 51" name="T56"/>
              <a:gd fmla="*/ 16 h 39" name="T57"/>
              <a:gd fmla="*/ 21 w 51" name="T58"/>
              <a:gd fmla="*/ 19 h 39" name="T59"/>
              <a:gd fmla="*/ 22 w 51" name="T60"/>
              <a:gd fmla="*/ 17 h 39" name="T61"/>
              <a:gd fmla="*/ 21 w 51" name="T62"/>
              <a:gd fmla="*/ 16 h 39" name="T63"/>
              <a:gd fmla="*/ 39 w 51" name="T64"/>
              <a:gd fmla="*/ 30 h 39" name="T65"/>
              <a:gd fmla="*/ 39 w 51" name="T66"/>
              <a:gd fmla="*/ 33 h 39" name="T67"/>
              <a:gd fmla="*/ 41 w 51" name="T68"/>
              <a:gd fmla="*/ 35 h 39" name="T69"/>
              <a:gd fmla="*/ 39 w 51" name="T70"/>
              <a:gd fmla="*/ 30 h 39" name="T71"/>
              <a:gd fmla="*/ 14 w 51" name="T72"/>
              <a:gd fmla="*/ 24 h 39" name="T73"/>
              <a:gd fmla="*/ 14 w 51" name="T74"/>
              <a:gd fmla="*/ 19 h 39" name="T75"/>
              <a:gd fmla="*/ 13 w 51" name="T76"/>
              <a:gd fmla="*/ 20 h 39" name="T77"/>
              <a:gd fmla="*/ 14 w 51" name="T78"/>
              <a:gd fmla="*/ 24 h 39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39" w="51">
                <a:moveTo>
                  <a:pt x="38" y="24"/>
                </a:moveTo>
                <a:lnTo>
                  <a:pt x="38" y="24"/>
                </a:lnTo>
                <a:lnTo>
                  <a:pt x="44" y="17"/>
                </a:lnTo>
                <a:lnTo>
                  <a:pt x="44" y="17"/>
                </a:lnTo>
                <a:lnTo>
                  <a:pt x="51" y="39"/>
                </a:lnTo>
                <a:lnTo>
                  <a:pt x="51" y="39"/>
                </a:lnTo>
                <a:lnTo>
                  <a:pt x="30" y="31"/>
                </a:lnTo>
                <a:lnTo>
                  <a:pt x="30" y="31"/>
                </a:lnTo>
                <a:lnTo>
                  <a:pt x="28" y="30"/>
                </a:lnTo>
                <a:lnTo>
                  <a:pt x="28" y="27"/>
                </a:lnTo>
                <a:lnTo>
                  <a:pt x="28" y="27"/>
                </a:lnTo>
                <a:lnTo>
                  <a:pt x="27" y="27"/>
                </a:lnTo>
                <a:lnTo>
                  <a:pt x="25" y="28"/>
                </a:lnTo>
                <a:lnTo>
                  <a:pt x="25" y="28"/>
                </a:lnTo>
                <a:lnTo>
                  <a:pt x="19" y="28"/>
                </a:lnTo>
                <a:lnTo>
                  <a:pt x="19" y="28"/>
                </a:lnTo>
                <a:lnTo>
                  <a:pt x="14" y="27"/>
                </a:lnTo>
                <a:lnTo>
                  <a:pt x="14" y="27"/>
                </a:lnTo>
                <a:lnTo>
                  <a:pt x="3" y="24"/>
                </a:lnTo>
                <a:lnTo>
                  <a:pt x="3" y="24"/>
                </a:lnTo>
                <a:lnTo>
                  <a:pt x="0" y="22"/>
                </a:lnTo>
                <a:lnTo>
                  <a:pt x="0" y="22"/>
                </a:lnTo>
                <a:lnTo>
                  <a:pt x="11" y="16"/>
                </a:lnTo>
                <a:lnTo>
                  <a:pt x="11" y="16"/>
                </a:lnTo>
                <a:lnTo>
                  <a:pt x="11" y="17"/>
                </a:lnTo>
                <a:lnTo>
                  <a:pt x="11" y="17"/>
                </a:lnTo>
                <a:lnTo>
                  <a:pt x="13" y="17"/>
                </a:lnTo>
                <a:lnTo>
                  <a:pt x="13" y="16"/>
                </a:lnTo>
                <a:lnTo>
                  <a:pt x="13" y="16"/>
                </a:lnTo>
                <a:lnTo>
                  <a:pt x="14" y="14"/>
                </a:lnTo>
                <a:lnTo>
                  <a:pt x="14" y="14"/>
                </a:lnTo>
                <a:lnTo>
                  <a:pt x="24" y="9"/>
                </a:lnTo>
                <a:lnTo>
                  <a:pt x="24" y="9"/>
                </a:lnTo>
                <a:lnTo>
                  <a:pt x="25" y="13"/>
                </a:lnTo>
                <a:lnTo>
                  <a:pt x="25" y="13"/>
                </a:lnTo>
                <a:lnTo>
                  <a:pt x="27" y="11"/>
                </a:lnTo>
                <a:lnTo>
                  <a:pt x="27" y="11"/>
                </a:lnTo>
                <a:lnTo>
                  <a:pt x="27" y="9"/>
                </a:lnTo>
                <a:lnTo>
                  <a:pt x="27" y="8"/>
                </a:lnTo>
                <a:lnTo>
                  <a:pt x="27" y="8"/>
                </a:lnTo>
                <a:lnTo>
                  <a:pt x="39" y="0"/>
                </a:lnTo>
                <a:lnTo>
                  <a:pt x="39" y="0"/>
                </a:lnTo>
                <a:lnTo>
                  <a:pt x="43" y="13"/>
                </a:lnTo>
                <a:lnTo>
                  <a:pt x="43" y="13"/>
                </a:lnTo>
                <a:lnTo>
                  <a:pt x="44" y="16"/>
                </a:lnTo>
                <a:lnTo>
                  <a:pt x="44" y="16"/>
                </a:lnTo>
                <a:lnTo>
                  <a:pt x="43" y="14"/>
                </a:lnTo>
                <a:lnTo>
                  <a:pt x="41" y="13"/>
                </a:lnTo>
                <a:lnTo>
                  <a:pt x="41" y="13"/>
                </a:lnTo>
                <a:lnTo>
                  <a:pt x="39" y="16"/>
                </a:lnTo>
                <a:lnTo>
                  <a:pt x="39" y="16"/>
                </a:lnTo>
                <a:lnTo>
                  <a:pt x="38" y="20"/>
                </a:lnTo>
                <a:lnTo>
                  <a:pt x="38" y="20"/>
                </a:lnTo>
                <a:lnTo>
                  <a:pt x="38" y="24"/>
                </a:lnTo>
                <a:lnTo>
                  <a:pt x="38" y="24"/>
                </a:lnTo>
                <a:close/>
                <a:moveTo>
                  <a:pt x="21" y="16"/>
                </a:move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9"/>
                </a:lnTo>
                <a:lnTo>
                  <a:pt x="21" y="19"/>
                </a:lnTo>
                <a:lnTo>
                  <a:pt x="22" y="17"/>
                </a:lnTo>
                <a:lnTo>
                  <a:pt x="22" y="17"/>
                </a:lnTo>
                <a:lnTo>
                  <a:pt x="21" y="16"/>
                </a:lnTo>
                <a:lnTo>
                  <a:pt x="21" y="16"/>
                </a:lnTo>
                <a:close/>
                <a:moveTo>
                  <a:pt x="39" y="30"/>
                </a:moveTo>
                <a:lnTo>
                  <a:pt x="39" y="30"/>
                </a:lnTo>
                <a:lnTo>
                  <a:pt x="39" y="33"/>
                </a:lnTo>
                <a:lnTo>
                  <a:pt x="41" y="35"/>
                </a:lnTo>
                <a:lnTo>
                  <a:pt x="41" y="35"/>
                </a:lnTo>
                <a:lnTo>
                  <a:pt x="41" y="31"/>
                </a:lnTo>
                <a:lnTo>
                  <a:pt x="39" y="30"/>
                </a:lnTo>
                <a:lnTo>
                  <a:pt x="39" y="30"/>
                </a:lnTo>
                <a:close/>
                <a:moveTo>
                  <a:pt x="14" y="24"/>
                </a:moveTo>
                <a:lnTo>
                  <a:pt x="14" y="24"/>
                </a:lnTo>
                <a:lnTo>
                  <a:pt x="14" y="19"/>
                </a:lnTo>
                <a:lnTo>
                  <a:pt x="14" y="19"/>
                </a:lnTo>
                <a:lnTo>
                  <a:pt x="13" y="20"/>
                </a:lnTo>
                <a:lnTo>
                  <a:pt x="13" y="20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2" name="Freeform 220"/>
          <p:cNvSpPr>
            <a:spLocks noEditPoints="1"/>
          </p:cNvSpPr>
          <p:nvPr/>
        </p:nvSpPr>
        <p:spPr bwMode="auto">
          <a:xfrm>
            <a:off x="3678361" y="2797546"/>
            <a:ext cx="60515" cy="110225"/>
          </a:xfrm>
          <a:custGeom>
            <a:gdLst>
              <a:gd fmla="*/ 0 w 28" name="T0"/>
              <a:gd fmla="*/ 0 h 51" name="T1"/>
              <a:gd fmla="*/ 4 w 28" name="T2"/>
              <a:gd fmla="*/ 3 h 51" name="T3"/>
              <a:gd fmla="*/ 4 w 28" name="T4"/>
              <a:gd fmla="*/ 3 h 51" name="T5"/>
              <a:gd fmla="*/ 6 w 28" name="T6"/>
              <a:gd fmla="*/ 3 h 51" name="T7"/>
              <a:gd fmla="*/ 28 w 28" name="T8"/>
              <a:gd fmla="*/ 14 h 51" name="T9"/>
              <a:gd fmla="*/ 28 w 28" name="T10"/>
              <a:gd fmla="*/ 16 h 51" name="T11"/>
              <a:gd fmla="*/ 9 w 28" name="T12"/>
              <a:gd fmla="*/ 43 h 51" name="T13"/>
              <a:gd fmla="*/ 8 w 28" name="T14"/>
              <a:gd fmla="*/ 41 h 51" name="T15"/>
              <a:gd fmla="*/ 6 w 28" name="T16"/>
              <a:gd fmla="*/ 41 h 51" name="T17"/>
              <a:gd fmla="*/ 4 w 28" name="T18"/>
              <a:gd fmla="*/ 44 h 51" name="T19"/>
              <a:gd fmla="*/ 4 w 28" name="T20"/>
              <a:gd fmla="*/ 46 h 51" name="T21"/>
              <a:gd fmla="*/ 3 w 28" name="T22"/>
              <a:gd fmla="*/ 49 h 51" name="T23"/>
              <a:gd fmla="*/ 1 w 28" name="T24"/>
              <a:gd fmla="*/ 51 h 51" name="T25"/>
              <a:gd fmla="*/ 1 w 28" name="T26"/>
              <a:gd fmla="*/ 51 h 51" name="T27"/>
              <a:gd fmla="*/ 0 w 28" name="T28"/>
              <a:gd fmla="*/ 25 h 51" name="T29"/>
              <a:gd fmla="*/ 0 w 28" name="T30"/>
              <a:gd fmla="*/ 2 h 51" name="T31"/>
              <a:gd fmla="*/ 0 w 28" name="T32"/>
              <a:gd fmla="*/ 0 h 51" name="T33"/>
              <a:gd fmla="*/ 1 w 28" name="T34"/>
              <a:gd fmla="*/ 14 h 51" name="T35"/>
              <a:gd fmla="*/ 3 w 28" name="T36"/>
              <a:gd fmla="*/ 21 h 51" name="T37"/>
              <a:gd fmla="*/ 8 w 28" name="T38"/>
              <a:gd fmla="*/ 14 h 51" name="T39"/>
              <a:gd fmla="*/ 8 w 28" name="T40"/>
              <a:gd fmla="*/ 14 h 51" name="T41"/>
              <a:gd fmla="*/ 6 w 28" name="T42"/>
              <a:gd fmla="*/ 11 h 51" name="T43"/>
              <a:gd fmla="*/ 1 w 28" name="T44"/>
              <a:gd fmla="*/ 14 h 51" name="T45"/>
              <a:gd fmla="*/ 14 w 28" name="T46"/>
              <a:gd fmla="*/ 24 h 51" name="T47"/>
              <a:gd fmla="*/ 9 w 28" name="T48"/>
              <a:gd fmla="*/ 33 h 51" name="T49"/>
              <a:gd fmla="*/ 9 w 28" name="T50"/>
              <a:gd fmla="*/ 35 h 51" name="T51"/>
              <a:gd fmla="*/ 14 w 28" name="T52"/>
              <a:gd fmla="*/ 27 h 51" name="T53"/>
              <a:gd fmla="*/ 14 w 28" name="T54"/>
              <a:gd fmla="*/ 25 h 51" name="T55"/>
              <a:gd fmla="*/ 14 w 28" name="T56"/>
              <a:gd fmla="*/ 24 h 51" name="T57"/>
              <a:gd fmla="*/ 9 w 28" name="T58"/>
              <a:gd fmla="*/ 11 h 51" name="T59"/>
              <a:gd fmla="*/ 11 w 28" name="T60"/>
              <a:gd fmla="*/ 10 h 51" name="T61"/>
              <a:gd fmla="*/ 9 w 28" name="T62"/>
              <a:gd fmla="*/ 8 h 51" name="T63"/>
              <a:gd fmla="*/ 8 w 28" name="T64"/>
              <a:gd fmla="*/ 8 h 51" name="T65"/>
              <a:gd fmla="*/ 9 w 28" name="T66"/>
              <a:gd fmla="*/ 11 h 51" name="T67"/>
              <a:gd fmla="*/ 16 w 28" name="T68"/>
              <a:gd fmla="*/ 19 h 51" name="T69"/>
              <a:gd fmla="*/ 17 w 28" name="T70"/>
              <a:gd fmla="*/ 22 h 51" name="T71"/>
              <a:gd fmla="*/ 16 w 28" name="T72"/>
              <a:gd fmla="*/ 19 h 51" name="T73"/>
              <a:gd fmla="*/ 6 w 28" name="T74"/>
              <a:gd fmla="*/ 29 h 51" name="T75"/>
              <a:gd fmla="*/ 8 w 28" name="T76"/>
              <a:gd fmla="*/ 29 h 51" name="T77"/>
              <a:gd fmla="*/ 8 w 28" name="T78"/>
              <a:gd fmla="*/ 27 h 51" name="T79"/>
              <a:gd fmla="*/ 8 w 28" name="T80"/>
              <a:gd fmla="*/ 27 h 51" name="T81"/>
              <a:gd fmla="*/ 6 w 28" name="T82"/>
              <a:gd fmla="*/ 29 h 51" name="T83"/>
              <a:gd fmla="*/ 3 w 28" name="T84"/>
              <a:gd fmla="*/ 6 h 51" name="T85"/>
              <a:gd fmla="*/ 3 w 28" name="T86"/>
              <a:gd fmla="*/ 8 h 51" name="T87"/>
              <a:gd fmla="*/ 3 w 28" name="T88"/>
              <a:gd fmla="*/ 8 h 51" name="T89"/>
              <a:gd fmla="*/ 3 w 28" name="T90"/>
              <a:gd fmla="*/ 6 h 51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51" w="28">
                <a:moveTo>
                  <a:pt x="0" y="0"/>
                </a:moveTo>
                <a:lnTo>
                  <a:pt x="0" y="0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3"/>
                </a:lnTo>
                <a:lnTo>
                  <a:pt x="6" y="3"/>
                </a:lnTo>
                <a:lnTo>
                  <a:pt x="17" y="10"/>
                </a:lnTo>
                <a:lnTo>
                  <a:pt x="28" y="14"/>
                </a:lnTo>
                <a:lnTo>
                  <a:pt x="28" y="14"/>
                </a:lnTo>
                <a:lnTo>
                  <a:pt x="28" y="16"/>
                </a:lnTo>
                <a:lnTo>
                  <a:pt x="28" y="16"/>
                </a:lnTo>
                <a:lnTo>
                  <a:pt x="9" y="43"/>
                </a:lnTo>
                <a:lnTo>
                  <a:pt x="9" y="43"/>
                </a:lnTo>
                <a:lnTo>
                  <a:pt x="8" y="41"/>
                </a:lnTo>
                <a:lnTo>
                  <a:pt x="8" y="41"/>
                </a:lnTo>
                <a:lnTo>
                  <a:pt x="6" y="41"/>
                </a:lnTo>
                <a:lnTo>
                  <a:pt x="6" y="41"/>
                </a:lnTo>
                <a:lnTo>
                  <a:pt x="4" y="44"/>
                </a:lnTo>
                <a:lnTo>
                  <a:pt x="4" y="46"/>
                </a:lnTo>
                <a:lnTo>
                  <a:pt x="4" y="46"/>
                </a:lnTo>
                <a:lnTo>
                  <a:pt x="3" y="49"/>
                </a:lnTo>
                <a:lnTo>
                  <a:pt x="3" y="49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0" y="25"/>
                </a:lnTo>
                <a:lnTo>
                  <a:pt x="0" y="25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" y="14"/>
                </a:moveTo>
                <a:lnTo>
                  <a:pt x="1" y="14"/>
                </a:lnTo>
                <a:lnTo>
                  <a:pt x="3" y="21"/>
                </a:lnTo>
                <a:lnTo>
                  <a:pt x="3" y="21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6" y="11"/>
                </a:lnTo>
                <a:lnTo>
                  <a:pt x="6" y="11"/>
                </a:lnTo>
                <a:lnTo>
                  <a:pt x="1" y="14"/>
                </a:lnTo>
                <a:lnTo>
                  <a:pt x="1" y="14"/>
                </a:lnTo>
                <a:close/>
                <a:moveTo>
                  <a:pt x="14" y="24"/>
                </a:moveTo>
                <a:lnTo>
                  <a:pt x="14" y="24"/>
                </a:lnTo>
                <a:lnTo>
                  <a:pt x="9" y="33"/>
                </a:lnTo>
                <a:lnTo>
                  <a:pt x="9" y="33"/>
                </a:lnTo>
                <a:lnTo>
                  <a:pt x="9" y="35"/>
                </a:lnTo>
                <a:lnTo>
                  <a:pt x="9" y="35"/>
                </a:lnTo>
                <a:lnTo>
                  <a:pt x="14" y="27"/>
                </a:lnTo>
                <a:lnTo>
                  <a:pt x="14" y="27"/>
                </a:lnTo>
                <a:lnTo>
                  <a:pt x="14" y="25"/>
                </a:lnTo>
                <a:lnTo>
                  <a:pt x="14" y="25"/>
                </a:lnTo>
                <a:lnTo>
                  <a:pt x="14" y="24"/>
                </a:lnTo>
                <a:lnTo>
                  <a:pt x="14" y="24"/>
                </a:lnTo>
                <a:close/>
                <a:moveTo>
                  <a:pt x="9" y="11"/>
                </a:moveTo>
                <a:lnTo>
                  <a:pt x="9" y="11"/>
                </a:lnTo>
                <a:lnTo>
                  <a:pt x="11" y="10"/>
                </a:lnTo>
                <a:lnTo>
                  <a:pt x="11" y="10"/>
                </a:lnTo>
                <a:lnTo>
                  <a:pt x="9" y="8"/>
                </a:lnTo>
                <a:lnTo>
                  <a:pt x="9" y="8"/>
                </a:lnTo>
                <a:lnTo>
                  <a:pt x="8" y="8"/>
                </a:lnTo>
                <a:lnTo>
                  <a:pt x="8" y="8"/>
                </a:lnTo>
                <a:lnTo>
                  <a:pt x="9" y="11"/>
                </a:lnTo>
                <a:lnTo>
                  <a:pt x="9" y="11"/>
                </a:lnTo>
                <a:close/>
                <a:moveTo>
                  <a:pt x="16" y="19"/>
                </a:moveTo>
                <a:lnTo>
                  <a:pt x="16" y="19"/>
                </a:lnTo>
                <a:lnTo>
                  <a:pt x="16" y="21"/>
                </a:lnTo>
                <a:lnTo>
                  <a:pt x="17" y="22"/>
                </a:lnTo>
                <a:lnTo>
                  <a:pt x="17" y="22"/>
                </a:lnTo>
                <a:lnTo>
                  <a:pt x="16" y="19"/>
                </a:lnTo>
                <a:lnTo>
                  <a:pt x="16" y="19"/>
                </a:lnTo>
                <a:close/>
                <a:moveTo>
                  <a:pt x="6" y="29"/>
                </a:moveTo>
                <a:lnTo>
                  <a:pt x="6" y="29"/>
                </a:lnTo>
                <a:lnTo>
                  <a:pt x="8" y="29"/>
                </a:lnTo>
                <a:lnTo>
                  <a:pt x="8" y="29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6" y="29"/>
                </a:lnTo>
                <a:lnTo>
                  <a:pt x="6" y="29"/>
                </a:lnTo>
                <a:close/>
                <a:moveTo>
                  <a:pt x="3" y="6"/>
                </a:moveTo>
                <a:lnTo>
                  <a:pt x="3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3" name="Freeform 221"/>
          <p:cNvSpPr>
            <a:spLocks noEditPoints="1"/>
          </p:cNvSpPr>
          <p:nvPr/>
        </p:nvSpPr>
        <p:spPr bwMode="auto">
          <a:xfrm>
            <a:off x="3300140" y="2851578"/>
            <a:ext cx="49710" cy="82128"/>
          </a:xfrm>
          <a:custGeom>
            <a:gdLst>
              <a:gd fmla="*/ 23 w 23" name="T0"/>
              <a:gd fmla="*/ 38 h 38" name="T1"/>
              <a:gd fmla="*/ 23 w 23" name="T2"/>
              <a:gd fmla="*/ 38 h 38" name="T3"/>
              <a:gd fmla="*/ 0 w 23" name="T4"/>
              <a:gd fmla="*/ 29 h 38" name="T5"/>
              <a:gd fmla="*/ 0 w 23" name="T6"/>
              <a:gd fmla="*/ 29 h 38" name="T7"/>
              <a:gd fmla="*/ 0 w 23" name="T8"/>
              <a:gd fmla="*/ 27 h 38" name="T9"/>
              <a:gd fmla="*/ 0 w 23" name="T10"/>
              <a:gd fmla="*/ 27 h 38" name="T11"/>
              <a:gd fmla="*/ 9 w 23" name="T12"/>
              <a:gd fmla="*/ 16 h 38" name="T13"/>
              <a:gd fmla="*/ 9 w 23" name="T14"/>
              <a:gd fmla="*/ 16 h 38" name="T15"/>
              <a:gd fmla="*/ 11 w 23" name="T16"/>
              <a:gd fmla="*/ 15 h 38" name="T17"/>
              <a:gd fmla="*/ 11 w 23" name="T18"/>
              <a:gd fmla="*/ 15 h 38" name="T19"/>
              <a:gd fmla="*/ 12 w 23" name="T20"/>
              <a:gd fmla="*/ 13 h 38" name="T21"/>
              <a:gd fmla="*/ 12 w 23" name="T22"/>
              <a:gd fmla="*/ 13 h 38" name="T23"/>
              <a:gd fmla="*/ 12 w 23" name="T24"/>
              <a:gd fmla="*/ 11 h 38" name="T25"/>
              <a:gd fmla="*/ 12 w 23" name="T26"/>
              <a:gd fmla="*/ 11 h 38" name="T27"/>
              <a:gd fmla="*/ 12 w 23" name="T28"/>
              <a:gd fmla="*/ 10 h 38" name="T29"/>
              <a:gd fmla="*/ 12 w 23" name="T30"/>
              <a:gd fmla="*/ 10 h 38" name="T31"/>
              <a:gd fmla="*/ 20 w 23" name="T32"/>
              <a:gd fmla="*/ 0 h 38" name="T33"/>
              <a:gd fmla="*/ 20 w 23" name="T34"/>
              <a:gd fmla="*/ 0 h 38" name="T35"/>
              <a:gd fmla="*/ 22 w 23" name="T36"/>
              <a:gd fmla="*/ 0 h 38" name="T37"/>
              <a:gd fmla="*/ 22 w 23" name="T38"/>
              <a:gd fmla="*/ 0 h 38" name="T39"/>
              <a:gd fmla="*/ 22 w 23" name="T40"/>
              <a:gd fmla="*/ 2 h 38" name="T41"/>
              <a:gd fmla="*/ 22 w 23" name="T42"/>
              <a:gd fmla="*/ 2 h 38" name="T43"/>
              <a:gd fmla="*/ 22 w 23" name="T44"/>
              <a:gd fmla="*/ 15 h 38" name="T45"/>
              <a:gd fmla="*/ 22 w 23" name="T46"/>
              <a:gd fmla="*/ 15 h 38" name="T47"/>
              <a:gd fmla="*/ 20 w 23" name="T48"/>
              <a:gd fmla="*/ 16 h 38" name="T49"/>
              <a:gd fmla="*/ 20 w 23" name="T50"/>
              <a:gd fmla="*/ 16 h 38" name="T51"/>
              <a:gd fmla="*/ 20 w 23" name="T52"/>
              <a:gd fmla="*/ 19 h 38" name="T53"/>
              <a:gd fmla="*/ 20 w 23" name="T54"/>
              <a:gd fmla="*/ 19 h 38" name="T55"/>
              <a:gd fmla="*/ 22 w 23" name="T56"/>
              <a:gd fmla="*/ 19 h 38" name="T57"/>
              <a:gd fmla="*/ 22 w 23" name="T58"/>
              <a:gd fmla="*/ 19 h 38" name="T59"/>
              <a:gd fmla="*/ 23 w 23" name="T60"/>
              <a:gd fmla="*/ 38 h 38" name="T61"/>
              <a:gd fmla="*/ 23 w 23" name="T62"/>
              <a:gd fmla="*/ 38 h 38" name="T63"/>
              <a:gd fmla="*/ 15 w 23" name="T64"/>
              <a:gd fmla="*/ 32 h 38" name="T65"/>
              <a:gd fmla="*/ 15 w 23" name="T66"/>
              <a:gd fmla="*/ 32 h 38" name="T67"/>
              <a:gd fmla="*/ 15 w 23" name="T68"/>
              <a:gd fmla="*/ 30 h 38" name="T69"/>
              <a:gd fmla="*/ 15 w 23" name="T70"/>
              <a:gd fmla="*/ 30 h 38" name="T71"/>
              <a:gd fmla="*/ 15 w 23" name="T72"/>
              <a:gd fmla="*/ 30 h 38" name="T73"/>
              <a:gd fmla="*/ 15 w 23" name="T74"/>
              <a:gd fmla="*/ 30 h 38" name="T75"/>
              <a:gd fmla="*/ 15 w 23" name="T76"/>
              <a:gd fmla="*/ 32 h 38" name="T77"/>
              <a:gd fmla="*/ 15 w 23" name="T78"/>
              <a:gd fmla="*/ 32 h 38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38" w="23">
                <a:moveTo>
                  <a:pt x="23" y="38"/>
                </a:moveTo>
                <a:lnTo>
                  <a:pt x="23" y="38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9" y="16"/>
                </a:lnTo>
                <a:lnTo>
                  <a:pt x="9" y="16"/>
                </a:lnTo>
                <a:lnTo>
                  <a:pt x="11" y="15"/>
                </a:lnTo>
                <a:lnTo>
                  <a:pt x="11" y="15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2"/>
                </a:lnTo>
                <a:lnTo>
                  <a:pt x="22" y="2"/>
                </a:lnTo>
                <a:lnTo>
                  <a:pt x="22" y="15"/>
                </a:lnTo>
                <a:lnTo>
                  <a:pt x="22" y="15"/>
                </a:lnTo>
                <a:lnTo>
                  <a:pt x="20" y="16"/>
                </a:lnTo>
                <a:lnTo>
                  <a:pt x="20" y="16"/>
                </a:lnTo>
                <a:lnTo>
                  <a:pt x="20" y="19"/>
                </a:lnTo>
                <a:lnTo>
                  <a:pt x="20" y="19"/>
                </a:lnTo>
                <a:lnTo>
                  <a:pt x="22" y="19"/>
                </a:lnTo>
                <a:lnTo>
                  <a:pt x="22" y="19"/>
                </a:lnTo>
                <a:lnTo>
                  <a:pt x="23" y="38"/>
                </a:lnTo>
                <a:lnTo>
                  <a:pt x="23" y="38"/>
                </a:lnTo>
                <a:close/>
                <a:moveTo>
                  <a:pt x="15" y="32"/>
                </a:moveTo>
                <a:lnTo>
                  <a:pt x="15" y="32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5" y="32"/>
                </a:lnTo>
                <a:lnTo>
                  <a:pt x="15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4" name="Freeform 222"/>
          <p:cNvSpPr>
            <a:spLocks noEditPoints="1"/>
          </p:cNvSpPr>
          <p:nvPr/>
        </p:nvSpPr>
        <p:spPr bwMode="auto">
          <a:xfrm>
            <a:off x="3591910" y="3078511"/>
            <a:ext cx="62677" cy="125353"/>
          </a:xfrm>
          <a:custGeom>
            <a:gdLst>
              <a:gd fmla="*/ 21 w 29" name="T0"/>
              <a:gd fmla="*/ 0 h 58" name="T1"/>
              <a:gd fmla="*/ 29 w 29" name="T2"/>
              <a:gd fmla="*/ 1 h 58" name="T3"/>
              <a:gd fmla="*/ 22 w 29" name="T4"/>
              <a:gd fmla="*/ 30 h 58" name="T5"/>
              <a:gd fmla="*/ 10 w 29" name="T6"/>
              <a:gd fmla="*/ 55 h 58" name="T7"/>
              <a:gd fmla="*/ 8 w 29" name="T8"/>
              <a:gd fmla="*/ 55 h 58" name="T9"/>
              <a:gd fmla="*/ 7 w 29" name="T10"/>
              <a:gd fmla="*/ 55 h 58" name="T11"/>
              <a:gd fmla="*/ 5 w 29" name="T12"/>
              <a:gd fmla="*/ 56 h 58" name="T13"/>
              <a:gd fmla="*/ 0 w 29" name="T14"/>
              <a:gd fmla="*/ 58 h 58" name="T15"/>
              <a:gd fmla="*/ 3 w 29" name="T16"/>
              <a:gd fmla="*/ 52 h 58" name="T17"/>
              <a:gd fmla="*/ 7 w 29" name="T18"/>
              <a:gd fmla="*/ 45 h 58" name="T19"/>
              <a:gd fmla="*/ 8 w 29" name="T20"/>
              <a:gd fmla="*/ 47 h 58" name="T21"/>
              <a:gd fmla="*/ 8 w 29" name="T22"/>
              <a:gd fmla="*/ 45 h 58" name="T23"/>
              <a:gd fmla="*/ 8 w 29" name="T24"/>
              <a:gd fmla="*/ 44 h 58" name="T25"/>
              <a:gd fmla="*/ 10 w 29" name="T26"/>
              <a:gd fmla="*/ 41 h 58" name="T27"/>
              <a:gd fmla="*/ 10 w 29" name="T28"/>
              <a:gd fmla="*/ 42 h 58" name="T29"/>
              <a:gd fmla="*/ 11 w 29" name="T30"/>
              <a:gd fmla="*/ 41 h 58" name="T31"/>
              <a:gd fmla="*/ 11 w 29" name="T32"/>
              <a:gd fmla="*/ 37 h 58" name="T33"/>
              <a:gd fmla="*/ 18 w 29" name="T34"/>
              <a:gd fmla="*/ 18 h 58" name="T35"/>
              <a:gd fmla="*/ 19 w 29" name="T36"/>
              <a:gd fmla="*/ 12 h 58" name="T37"/>
              <a:gd fmla="*/ 19 w 29" name="T38"/>
              <a:gd fmla="*/ 11 h 58" name="T39"/>
              <a:gd fmla="*/ 21 w 29" name="T40"/>
              <a:gd fmla="*/ 15 h 58" name="T41"/>
              <a:gd fmla="*/ 22 w 29" name="T42"/>
              <a:gd fmla="*/ 14 h 58" name="T43"/>
              <a:gd fmla="*/ 21 w 29" name="T44"/>
              <a:gd fmla="*/ 11 h 58" name="T45"/>
              <a:gd fmla="*/ 19 w 29" name="T46"/>
              <a:gd fmla="*/ 9 h 58" name="T47"/>
              <a:gd fmla="*/ 21 w 29" name="T48"/>
              <a:gd fmla="*/ 1 h 58" name="T49"/>
              <a:gd fmla="*/ 21 w 29" name="T50"/>
              <a:gd fmla="*/ 0 h 58" name="T51"/>
              <a:gd fmla="*/ 22 w 29" name="T52"/>
              <a:gd fmla="*/ 7 h 58" name="T53"/>
              <a:gd fmla="*/ 24 w 29" name="T54"/>
              <a:gd fmla="*/ 11 h 58" name="T55"/>
              <a:gd fmla="*/ 26 w 29" name="T56"/>
              <a:gd fmla="*/ 6 h 58" name="T57"/>
              <a:gd fmla="*/ 22 w 29" name="T58"/>
              <a:gd fmla="*/ 7 h 58" name="T59"/>
              <a:gd fmla="*/ 19 w 29" name="T60"/>
              <a:gd fmla="*/ 30 h 58" name="T61"/>
              <a:gd fmla="*/ 19 w 29" name="T62"/>
              <a:gd fmla="*/ 30 h 58" name="T63"/>
              <a:gd fmla="*/ 22 w 29" name="T64"/>
              <a:gd fmla="*/ 26 h 58" name="T65"/>
              <a:gd fmla="*/ 22 w 29" name="T66"/>
              <a:gd fmla="*/ 25 h 58" name="T67"/>
              <a:gd fmla="*/ 19 w 29" name="T68"/>
              <a:gd fmla="*/ 30 h 58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57" w="28">
                <a:moveTo>
                  <a:pt x="21" y="0"/>
                </a:moveTo>
                <a:lnTo>
                  <a:pt x="21" y="0"/>
                </a:lnTo>
                <a:lnTo>
                  <a:pt x="29" y="1"/>
                </a:lnTo>
                <a:lnTo>
                  <a:pt x="29" y="1"/>
                </a:lnTo>
                <a:lnTo>
                  <a:pt x="26" y="15"/>
                </a:lnTo>
                <a:lnTo>
                  <a:pt x="22" y="30"/>
                </a:lnTo>
                <a:lnTo>
                  <a:pt x="16" y="42"/>
                </a:lnTo>
                <a:lnTo>
                  <a:pt x="10" y="55"/>
                </a:lnTo>
                <a:lnTo>
                  <a:pt x="10" y="55"/>
                </a:lnTo>
                <a:lnTo>
                  <a:pt x="8" y="55"/>
                </a:lnTo>
                <a:lnTo>
                  <a:pt x="7" y="55"/>
                </a:lnTo>
                <a:lnTo>
                  <a:pt x="7" y="55"/>
                </a:lnTo>
                <a:lnTo>
                  <a:pt x="5" y="56"/>
                </a:lnTo>
                <a:lnTo>
                  <a:pt x="5" y="56"/>
                </a:lnTo>
                <a:lnTo>
                  <a:pt x="3" y="58"/>
                </a:lnTo>
                <a:lnTo>
                  <a:pt x="0" y="58"/>
                </a:lnTo>
                <a:lnTo>
                  <a:pt x="0" y="58"/>
                </a:lnTo>
                <a:lnTo>
                  <a:pt x="3" y="52"/>
                </a:lnTo>
                <a:lnTo>
                  <a:pt x="3" y="52"/>
                </a:lnTo>
                <a:lnTo>
                  <a:pt x="7" y="45"/>
                </a:lnTo>
                <a:lnTo>
                  <a:pt x="7" y="45"/>
                </a:lnTo>
                <a:lnTo>
                  <a:pt x="8" y="47"/>
                </a:lnTo>
                <a:lnTo>
                  <a:pt x="8" y="47"/>
                </a:lnTo>
                <a:lnTo>
                  <a:pt x="8" y="45"/>
                </a:lnTo>
                <a:lnTo>
                  <a:pt x="8" y="45"/>
                </a:lnTo>
                <a:lnTo>
                  <a:pt x="8" y="44"/>
                </a:lnTo>
                <a:lnTo>
                  <a:pt x="8" y="44"/>
                </a:lnTo>
                <a:lnTo>
                  <a:pt x="10" y="41"/>
                </a:lnTo>
                <a:lnTo>
                  <a:pt x="10" y="41"/>
                </a:lnTo>
                <a:lnTo>
                  <a:pt x="10" y="42"/>
                </a:lnTo>
                <a:lnTo>
                  <a:pt x="10" y="42"/>
                </a:lnTo>
                <a:lnTo>
                  <a:pt x="11" y="41"/>
                </a:lnTo>
                <a:lnTo>
                  <a:pt x="11" y="41"/>
                </a:lnTo>
                <a:lnTo>
                  <a:pt x="11" y="37"/>
                </a:lnTo>
                <a:lnTo>
                  <a:pt x="11" y="37"/>
                </a:lnTo>
                <a:lnTo>
                  <a:pt x="18" y="18"/>
                </a:lnTo>
                <a:lnTo>
                  <a:pt x="18" y="18"/>
                </a:lnTo>
                <a:lnTo>
                  <a:pt x="19" y="12"/>
                </a:lnTo>
                <a:lnTo>
                  <a:pt x="19" y="12"/>
                </a:lnTo>
                <a:lnTo>
                  <a:pt x="19" y="11"/>
                </a:lnTo>
                <a:lnTo>
                  <a:pt x="19" y="11"/>
                </a:lnTo>
                <a:lnTo>
                  <a:pt x="21" y="15"/>
                </a:lnTo>
                <a:lnTo>
                  <a:pt x="21" y="15"/>
                </a:lnTo>
                <a:lnTo>
                  <a:pt x="22" y="14"/>
                </a:lnTo>
                <a:lnTo>
                  <a:pt x="22" y="14"/>
                </a:lnTo>
                <a:lnTo>
                  <a:pt x="21" y="11"/>
                </a:lnTo>
                <a:lnTo>
                  <a:pt x="21" y="11"/>
                </a:lnTo>
                <a:lnTo>
                  <a:pt x="19" y="9"/>
                </a:lnTo>
                <a:lnTo>
                  <a:pt x="19" y="9"/>
                </a:lnTo>
                <a:lnTo>
                  <a:pt x="21" y="1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22" y="7"/>
                </a:moveTo>
                <a:lnTo>
                  <a:pt x="22" y="7"/>
                </a:lnTo>
                <a:lnTo>
                  <a:pt x="24" y="11"/>
                </a:lnTo>
                <a:lnTo>
                  <a:pt x="24" y="11"/>
                </a:lnTo>
                <a:lnTo>
                  <a:pt x="26" y="6"/>
                </a:lnTo>
                <a:lnTo>
                  <a:pt x="26" y="6"/>
                </a:lnTo>
                <a:lnTo>
                  <a:pt x="22" y="7"/>
                </a:lnTo>
                <a:lnTo>
                  <a:pt x="22" y="7"/>
                </a:lnTo>
                <a:close/>
                <a:moveTo>
                  <a:pt x="19" y="30"/>
                </a:moveTo>
                <a:lnTo>
                  <a:pt x="19" y="30"/>
                </a:lnTo>
                <a:lnTo>
                  <a:pt x="19" y="30"/>
                </a:lnTo>
                <a:lnTo>
                  <a:pt x="19" y="30"/>
                </a:lnTo>
                <a:lnTo>
                  <a:pt x="22" y="26"/>
                </a:lnTo>
                <a:lnTo>
                  <a:pt x="22" y="26"/>
                </a:lnTo>
                <a:lnTo>
                  <a:pt x="22" y="25"/>
                </a:lnTo>
                <a:lnTo>
                  <a:pt x="22" y="25"/>
                </a:lnTo>
                <a:lnTo>
                  <a:pt x="19" y="30"/>
                </a:lnTo>
                <a:lnTo>
                  <a:pt x="19" y="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5" name="Freeform 223"/>
          <p:cNvSpPr/>
          <p:nvPr/>
        </p:nvSpPr>
        <p:spPr bwMode="auto">
          <a:xfrm>
            <a:off x="3648103" y="2786740"/>
            <a:ext cx="12968" cy="162096"/>
          </a:xfrm>
          <a:custGeom>
            <a:gdLst>
              <a:gd fmla="*/ 0 w 6" name="T0"/>
              <a:gd fmla="*/ 0 h 75" name="T1"/>
              <a:gd fmla="*/ 0 w 6" name="T2"/>
              <a:gd fmla="*/ 0 h 75" name="T3"/>
              <a:gd fmla="*/ 1 w 6" name="T4"/>
              <a:gd fmla="*/ 0 h 75" name="T5"/>
              <a:gd fmla="*/ 1 w 6" name="T6"/>
              <a:gd fmla="*/ 0 h 75" name="T7"/>
              <a:gd fmla="*/ 1 w 6" name="T8"/>
              <a:gd fmla="*/ 0 h 75" name="T9"/>
              <a:gd fmla="*/ 4 w 6" name="T10"/>
              <a:gd fmla="*/ 11 h 75" name="T11"/>
              <a:gd fmla="*/ 4 w 6" name="T12"/>
              <a:gd fmla="*/ 11 h 75" name="T13"/>
              <a:gd fmla="*/ 6 w 6" name="T14"/>
              <a:gd fmla="*/ 27 h 75" name="T15"/>
              <a:gd fmla="*/ 6 w 6" name="T16"/>
              <a:gd fmla="*/ 27 h 75" name="T17"/>
              <a:gd fmla="*/ 6 w 6" name="T18"/>
              <a:gd fmla="*/ 40 h 75" name="T19"/>
              <a:gd fmla="*/ 6 w 6" name="T20"/>
              <a:gd fmla="*/ 40 h 75" name="T21"/>
              <a:gd fmla="*/ 4 w 6" name="T22"/>
              <a:gd fmla="*/ 59 h 75" name="T23"/>
              <a:gd fmla="*/ 4 w 6" name="T24"/>
              <a:gd fmla="*/ 59 h 75" name="T25"/>
              <a:gd fmla="*/ 4 w 6" name="T26"/>
              <a:gd fmla="*/ 68 h 75" name="T27"/>
              <a:gd fmla="*/ 4 w 6" name="T28"/>
              <a:gd fmla="*/ 68 h 75" name="T29"/>
              <a:gd fmla="*/ 3 w 6" name="T30"/>
              <a:gd fmla="*/ 71 h 75" name="T31"/>
              <a:gd fmla="*/ 3 w 6" name="T32"/>
              <a:gd fmla="*/ 71 h 75" name="T33"/>
              <a:gd fmla="*/ 1 w 6" name="T34"/>
              <a:gd fmla="*/ 75 h 75" name="T35"/>
              <a:gd fmla="*/ 1 w 6" name="T36"/>
              <a:gd fmla="*/ 75 h 75" name="T37"/>
              <a:gd fmla="*/ 1 w 6" name="T38"/>
              <a:gd fmla="*/ 68 h 75" name="T39"/>
              <a:gd fmla="*/ 1 w 6" name="T40"/>
              <a:gd fmla="*/ 68 h 75" name="T41"/>
              <a:gd fmla="*/ 1 w 6" name="T42"/>
              <a:gd fmla="*/ 68 h 75" name="T43"/>
              <a:gd fmla="*/ 1 w 6" name="T44"/>
              <a:gd fmla="*/ 68 h 75" name="T45"/>
              <a:gd fmla="*/ 1 w 6" name="T46"/>
              <a:gd fmla="*/ 68 h 75" name="T47"/>
              <a:gd fmla="*/ 1 w 6" name="T48"/>
              <a:gd fmla="*/ 68 h 75" name="T49"/>
              <a:gd fmla="*/ 1 w 6" name="T50"/>
              <a:gd fmla="*/ 67 h 75" name="T51"/>
              <a:gd fmla="*/ 1 w 6" name="T52"/>
              <a:gd fmla="*/ 67 h 75" name="T53"/>
              <a:gd fmla="*/ 1 w 6" name="T54"/>
              <a:gd fmla="*/ 67 h 75" name="T55"/>
              <a:gd fmla="*/ 1 w 6" name="T56"/>
              <a:gd fmla="*/ 54 h 75" name="T57"/>
              <a:gd fmla="*/ 1 w 6" name="T58"/>
              <a:gd fmla="*/ 54 h 75" name="T59"/>
              <a:gd fmla="*/ 1 w 6" name="T60"/>
              <a:gd fmla="*/ 53 h 75" name="T61"/>
              <a:gd fmla="*/ 1 w 6" name="T62"/>
              <a:gd fmla="*/ 53 h 75" name="T63"/>
              <a:gd fmla="*/ 1 w 6" name="T64"/>
              <a:gd fmla="*/ 51 h 75" name="T65"/>
              <a:gd fmla="*/ 1 w 6" name="T66"/>
              <a:gd fmla="*/ 51 h 75" name="T67"/>
              <a:gd fmla="*/ 1 w 6" name="T68"/>
              <a:gd fmla="*/ 48 h 75" name="T69"/>
              <a:gd fmla="*/ 1 w 6" name="T70"/>
              <a:gd fmla="*/ 48 h 75" name="T71"/>
              <a:gd fmla="*/ 1 w 6" name="T72"/>
              <a:gd fmla="*/ 24 h 75" name="T73"/>
              <a:gd fmla="*/ 1 w 6" name="T74"/>
              <a:gd fmla="*/ 24 h 75" name="T75"/>
              <a:gd fmla="*/ 0 w 6" name="T76"/>
              <a:gd fmla="*/ 0 h 75" name="T77"/>
              <a:gd fmla="*/ 0 w 6" name="T78"/>
              <a:gd fmla="*/ 0 h 75" name="T79"/>
              <a:gd fmla="*/ 0 w 6" name="T80"/>
              <a:gd fmla="*/ 0 h 75" name="T81"/>
              <a:gd fmla="*/ 0 w 6" name="T82"/>
              <a:gd fmla="*/ 0 h 75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75" w="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4" y="11"/>
                </a:lnTo>
                <a:lnTo>
                  <a:pt x="4" y="11"/>
                </a:lnTo>
                <a:lnTo>
                  <a:pt x="6" y="27"/>
                </a:lnTo>
                <a:lnTo>
                  <a:pt x="6" y="27"/>
                </a:lnTo>
                <a:lnTo>
                  <a:pt x="6" y="40"/>
                </a:lnTo>
                <a:lnTo>
                  <a:pt x="6" y="40"/>
                </a:lnTo>
                <a:lnTo>
                  <a:pt x="4" y="59"/>
                </a:lnTo>
                <a:lnTo>
                  <a:pt x="4" y="59"/>
                </a:lnTo>
                <a:lnTo>
                  <a:pt x="4" y="68"/>
                </a:lnTo>
                <a:lnTo>
                  <a:pt x="4" y="68"/>
                </a:lnTo>
                <a:lnTo>
                  <a:pt x="3" y="71"/>
                </a:lnTo>
                <a:lnTo>
                  <a:pt x="3" y="71"/>
                </a:lnTo>
                <a:lnTo>
                  <a:pt x="1" y="75"/>
                </a:lnTo>
                <a:lnTo>
                  <a:pt x="1" y="75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7"/>
                </a:lnTo>
                <a:lnTo>
                  <a:pt x="1" y="67"/>
                </a:lnTo>
                <a:lnTo>
                  <a:pt x="1" y="67"/>
                </a:lnTo>
                <a:lnTo>
                  <a:pt x="1" y="54"/>
                </a:lnTo>
                <a:lnTo>
                  <a:pt x="1" y="54"/>
                </a:lnTo>
                <a:lnTo>
                  <a:pt x="1" y="53"/>
                </a:lnTo>
                <a:lnTo>
                  <a:pt x="1" y="53"/>
                </a:lnTo>
                <a:lnTo>
                  <a:pt x="1" y="51"/>
                </a:lnTo>
                <a:lnTo>
                  <a:pt x="1" y="51"/>
                </a:lnTo>
                <a:lnTo>
                  <a:pt x="1" y="48"/>
                </a:lnTo>
                <a:lnTo>
                  <a:pt x="1" y="48"/>
                </a:lnTo>
                <a:lnTo>
                  <a:pt x="1" y="24"/>
                </a:lnTo>
                <a:lnTo>
                  <a:pt x="1" y="2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6" name="Freeform 224"/>
          <p:cNvSpPr/>
          <p:nvPr/>
        </p:nvSpPr>
        <p:spPr bwMode="auto">
          <a:xfrm>
            <a:off x="3371461" y="2706773"/>
            <a:ext cx="41065" cy="49710"/>
          </a:xfrm>
          <a:custGeom>
            <a:gdLst>
              <a:gd fmla="*/ 0 w 19" name="T0"/>
              <a:gd fmla="*/ 23 h 23" name="T1"/>
              <a:gd fmla="*/ 0 w 19" name="T2"/>
              <a:gd fmla="*/ 23 h 23" name="T3"/>
              <a:gd fmla="*/ 0 w 19" name="T4"/>
              <a:gd fmla="*/ 23 h 23" name="T5"/>
              <a:gd fmla="*/ 0 w 19" name="T6"/>
              <a:gd fmla="*/ 23 h 23" name="T7"/>
              <a:gd fmla="*/ 0 w 19" name="T8"/>
              <a:gd fmla="*/ 22 h 23" name="T9"/>
              <a:gd fmla="*/ 0 w 19" name="T10"/>
              <a:gd fmla="*/ 22 h 23" name="T11"/>
              <a:gd fmla="*/ 1 w 19" name="T12"/>
              <a:gd fmla="*/ 22 h 23" name="T13"/>
              <a:gd fmla="*/ 1 w 19" name="T14"/>
              <a:gd fmla="*/ 22 h 23" name="T15"/>
              <a:gd fmla="*/ 1 w 19" name="T16"/>
              <a:gd fmla="*/ 22 h 23" name="T17"/>
              <a:gd fmla="*/ 1 w 19" name="T18"/>
              <a:gd fmla="*/ 22 h 23" name="T19"/>
              <a:gd fmla="*/ 1 w 19" name="T20"/>
              <a:gd fmla="*/ 19 h 23" name="T21"/>
              <a:gd fmla="*/ 1 w 19" name="T22"/>
              <a:gd fmla="*/ 14 h 23" name="T23"/>
              <a:gd fmla="*/ 1 w 19" name="T24"/>
              <a:gd fmla="*/ 14 h 23" name="T25"/>
              <a:gd fmla="*/ 3 w 19" name="T26"/>
              <a:gd fmla="*/ 4 h 23" name="T27"/>
              <a:gd fmla="*/ 3 w 19" name="T28"/>
              <a:gd fmla="*/ 4 h 23" name="T29"/>
              <a:gd fmla="*/ 3 w 19" name="T30"/>
              <a:gd fmla="*/ 3 h 23" name="T31"/>
              <a:gd fmla="*/ 3 w 19" name="T32"/>
              <a:gd fmla="*/ 3 h 23" name="T33"/>
              <a:gd fmla="*/ 5 w 19" name="T34"/>
              <a:gd fmla="*/ 4 h 23" name="T35"/>
              <a:gd fmla="*/ 5 w 19" name="T36"/>
              <a:gd fmla="*/ 4 h 23" name="T37"/>
              <a:gd fmla="*/ 5 w 19" name="T38"/>
              <a:gd fmla="*/ 3 h 23" name="T39"/>
              <a:gd fmla="*/ 3 w 19" name="T40"/>
              <a:gd fmla="*/ 0 h 23" name="T41"/>
              <a:gd fmla="*/ 3 w 19" name="T42"/>
              <a:gd fmla="*/ 0 h 23" name="T43"/>
              <a:gd fmla="*/ 5 w 19" name="T44"/>
              <a:gd fmla="*/ 0 h 23" name="T45"/>
              <a:gd fmla="*/ 5 w 19" name="T46"/>
              <a:gd fmla="*/ 0 h 23" name="T47"/>
              <a:gd fmla="*/ 5 w 19" name="T48"/>
              <a:gd fmla="*/ 0 h 23" name="T49"/>
              <a:gd fmla="*/ 5 w 19" name="T50"/>
              <a:gd fmla="*/ 0 h 23" name="T51"/>
              <a:gd fmla="*/ 6 w 19" name="T52"/>
              <a:gd fmla="*/ 1 h 23" name="T53"/>
              <a:gd fmla="*/ 8 w 19" name="T54"/>
              <a:gd fmla="*/ 3 h 23" name="T55"/>
              <a:gd fmla="*/ 8 w 19" name="T56"/>
              <a:gd fmla="*/ 3 h 23" name="T57"/>
              <a:gd fmla="*/ 8 w 19" name="T58"/>
              <a:gd fmla="*/ 1 h 23" name="T59"/>
              <a:gd fmla="*/ 8 w 19" name="T60"/>
              <a:gd fmla="*/ 1 h 23" name="T61"/>
              <a:gd fmla="*/ 8 w 19" name="T62"/>
              <a:gd fmla="*/ 1 h 23" name="T63"/>
              <a:gd fmla="*/ 19 w 19" name="T64"/>
              <a:gd fmla="*/ 3 h 23" name="T65"/>
              <a:gd fmla="*/ 19 w 19" name="T66"/>
              <a:gd fmla="*/ 3 h 23" name="T67"/>
              <a:gd fmla="*/ 17 w 19" name="T68"/>
              <a:gd fmla="*/ 4 h 23" name="T69"/>
              <a:gd fmla="*/ 19 w 19" name="T70"/>
              <a:gd fmla="*/ 6 h 23" name="T71"/>
              <a:gd fmla="*/ 19 w 19" name="T72"/>
              <a:gd fmla="*/ 6 h 23" name="T73"/>
              <a:gd fmla="*/ 17 w 19" name="T74"/>
              <a:gd fmla="*/ 9 h 23" name="T75"/>
              <a:gd fmla="*/ 17 w 19" name="T76"/>
              <a:gd fmla="*/ 9 h 23" name="T77"/>
              <a:gd fmla="*/ 1 w 19" name="T78"/>
              <a:gd fmla="*/ 23 h 23" name="T79"/>
              <a:gd fmla="*/ 1 w 19" name="T80"/>
              <a:gd fmla="*/ 23 h 23" name="T81"/>
              <a:gd fmla="*/ 0 w 19" name="T82"/>
              <a:gd fmla="*/ 23 h 23" name="T83"/>
              <a:gd fmla="*/ 0 w 19" name="T84"/>
              <a:gd fmla="*/ 23 h 23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23" w="19">
                <a:moveTo>
                  <a:pt x="0" y="23"/>
                </a:move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19"/>
                </a:lnTo>
                <a:lnTo>
                  <a:pt x="1" y="14"/>
                </a:lnTo>
                <a:lnTo>
                  <a:pt x="1" y="14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5" y="4"/>
                </a:lnTo>
                <a:lnTo>
                  <a:pt x="5" y="4"/>
                </a:lnTo>
                <a:lnTo>
                  <a:pt x="5" y="3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19" y="3"/>
                </a:lnTo>
                <a:lnTo>
                  <a:pt x="19" y="3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7" y="9"/>
                </a:lnTo>
                <a:lnTo>
                  <a:pt x="17" y="9"/>
                </a:lnTo>
                <a:lnTo>
                  <a:pt x="1" y="23"/>
                </a:lnTo>
                <a:lnTo>
                  <a:pt x="1" y="23"/>
                </a:lnTo>
                <a:lnTo>
                  <a:pt x="0" y="23"/>
                </a:lnTo>
                <a:lnTo>
                  <a:pt x="0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7" name="Freeform 225"/>
          <p:cNvSpPr/>
          <p:nvPr/>
        </p:nvSpPr>
        <p:spPr bwMode="auto">
          <a:xfrm>
            <a:off x="3520589" y="2648420"/>
            <a:ext cx="47548" cy="34580"/>
          </a:xfrm>
          <a:custGeom>
            <a:gdLst>
              <a:gd fmla="*/ 21 w 22" name="T0"/>
              <a:gd fmla="*/ 0 h 16" name="T1"/>
              <a:gd fmla="*/ 21 w 22" name="T2"/>
              <a:gd fmla="*/ 0 h 16" name="T3"/>
              <a:gd fmla="*/ 21 w 22" name="T4"/>
              <a:gd fmla="*/ 1 h 16" name="T5"/>
              <a:gd fmla="*/ 21 w 22" name="T6"/>
              <a:gd fmla="*/ 1 h 16" name="T7"/>
              <a:gd fmla="*/ 22 w 22" name="T8"/>
              <a:gd fmla="*/ 3 h 16" name="T9"/>
              <a:gd fmla="*/ 22 w 22" name="T10"/>
              <a:gd fmla="*/ 3 h 16" name="T11"/>
              <a:gd fmla="*/ 21 w 22" name="T12"/>
              <a:gd fmla="*/ 5 h 16" name="T13"/>
              <a:gd fmla="*/ 21 w 22" name="T14"/>
              <a:gd fmla="*/ 5 h 16" name="T15"/>
              <a:gd fmla="*/ 19 w 22" name="T16"/>
              <a:gd fmla="*/ 3 h 16" name="T17"/>
              <a:gd fmla="*/ 19 w 22" name="T18"/>
              <a:gd fmla="*/ 3 h 16" name="T19"/>
              <a:gd fmla="*/ 16 w 22" name="T20"/>
              <a:gd fmla="*/ 6 h 16" name="T21"/>
              <a:gd fmla="*/ 16 w 22" name="T22"/>
              <a:gd fmla="*/ 6 h 16" name="T23"/>
              <a:gd fmla="*/ 16 w 22" name="T24"/>
              <a:gd fmla="*/ 6 h 16" name="T25"/>
              <a:gd fmla="*/ 16 w 22" name="T26"/>
              <a:gd fmla="*/ 6 h 16" name="T27"/>
              <a:gd fmla="*/ 2 w 22" name="T28"/>
              <a:gd fmla="*/ 16 h 16" name="T29"/>
              <a:gd fmla="*/ 2 w 22" name="T30"/>
              <a:gd fmla="*/ 16 h 16" name="T31"/>
              <a:gd fmla="*/ 0 w 22" name="T32"/>
              <a:gd fmla="*/ 16 h 16" name="T33"/>
              <a:gd fmla="*/ 0 w 22" name="T34"/>
              <a:gd fmla="*/ 16 h 16" name="T35"/>
              <a:gd fmla="*/ 0 w 22" name="T36"/>
              <a:gd fmla="*/ 14 h 16" name="T37"/>
              <a:gd fmla="*/ 0 w 22" name="T38"/>
              <a:gd fmla="*/ 14 h 16" name="T39"/>
              <a:gd fmla="*/ 10 w 22" name="T40"/>
              <a:gd fmla="*/ 6 h 16" name="T41"/>
              <a:gd fmla="*/ 21 w 22" name="T42"/>
              <a:gd fmla="*/ 0 h 16" name="T43"/>
              <a:gd fmla="*/ 21 w 22" name="T44"/>
              <a:gd fmla="*/ 0 h 16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16" w="22">
                <a:moveTo>
                  <a:pt x="21" y="0"/>
                </a:moveTo>
                <a:lnTo>
                  <a:pt x="21" y="0"/>
                </a:lnTo>
                <a:lnTo>
                  <a:pt x="21" y="1"/>
                </a:lnTo>
                <a:lnTo>
                  <a:pt x="21" y="1"/>
                </a:lnTo>
                <a:lnTo>
                  <a:pt x="22" y="3"/>
                </a:lnTo>
                <a:lnTo>
                  <a:pt x="22" y="3"/>
                </a:lnTo>
                <a:lnTo>
                  <a:pt x="21" y="5"/>
                </a:lnTo>
                <a:lnTo>
                  <a:pt x="21" y="5"/>
                </a:lnTo>
                <a:lnTo>
                  <a:pt x="19" y="3"/>
                </a:lnTo>
                <a:lnTo>
                  <a:pt x="19" y="3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10" y="6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8" name="Freeform 226"/>
          <p:cNvSpPr/>
          <p:nvPr/>
        </p:nvSpPr>
        <p:spPr bwMode="auto">
          <a:xfrm>
            <a:off x="3715103" y="2613839"/>
            <a:ext cx="54032" cy="34580"/>
          </a:xfrm>
          <a:custGeom>
            <a:gdLst>
              <a:gd fmla="*/ 22 w 25" name="T0"/>
              <a:gd fmla="*/ 8 h 16" name="T1"/>
              <a:gd fmla="*/ 22 w 25" name="T2"/>
              <a:gd fmla="*/ 8 h 16" name="T3"/>
              <a:gd fmla="*/ 22 w 25" name="T4"/>
              <a:gd fmla="*/ 11 h 16" name="T5"/>
              <a:gd fmla="*/ 24 w 25" name="T6"/>
              <a:gd fmla="*/ 13 h 16" name="T7"/>
              <a:gd fmla="*/ 24 w 25" name="T8"/>
              <a:gd fmla="*/ 13 h 16" name="T9"/>
              <a:gd fmla="*/ 25 w 25" name="T10"/>
              <a:gd fmla="*/ 14 h 16" name="T11"/>
              <a:gd fmla="*/ 25 w 25" name="T12"/>
              <a:gd fmla="*/ 14 h 16" name="T13"/>
              <a:gd fmla="*/ 25 w 25" name="T14"/>
              <a:gd fmla="*/ 16 h 16" name="T15"/>
              <a:gd fmla="*/ 25 w 25" name="T16"/>
              <a:gd fmla="*/ 16 h 16" name="T17"/>
              <a:gd fmla="*/ 21 w 25" name="T18"/>
              <a:gd fmla="*/ 11 h 16" name="T19"/>
              <a:gd fmla="*/ 21 w 25" name="T20"/>
              <a:gd fmla="*/ 11 h 16" name="T21"/>
              <a:gd fmla="*/ 21 w 25" name="T22"/>
              <a:gd fmla="*/ 11 h 16" name="T23"/>
              <a:gd fmla="*/ 21 w 25" name="T24"/>
              <a:gd fmla="*/ 11 h 16" name="T25"/>
              <a:gd fmla="*/ 21 w 25" name="T26"/>
              <a:gd fmla="*/ 9 h 16" name="T27"/>
              <a:gd fmla="*/ 19 w 25" name="T28"/>
              <a:gd fmla="*/ 9 h 16" name="T29"/>
              <a:gd fmla="*/ 19 w 25" name="T30"/>
              <a:gd fmla="*/ 9 h 16" name="T31"/>
              <a:gd fmla="*/ 17 w 25" name="T32"/>
              <a:gd fmla="*/ 8 h 16" name="T33"/>
              <a:gd fmla="*/ 17 w 25" name="T34"/>
              <a:gd fmla="*/ 8 h 16" name="T35"/>
              <a:gd fmla="*/ 16 w 25" name="T36"/>
              <a:gd fmla="*/ 6 h 16" name="T37"/>
              <a:gd fmla="*/ 14 w 25" name="T38"/>
              <a:gd fmla="*/ 5 h 16" name="T39"/>
              <a:gd fmla="*/ 14 w 25" name="T40"/>
              <a:gd fmla="*/ 5 h 16" name="T41"/>
              <a:gd fmla="*/ 13 w 25" name="T42"/>
              <a:gd fmla="*/ 6 h 16" name="T43"/>
              <a:gd fmla="*/ 13 w 25" name="T44"/>
              <a:gd fmla="*/ 5 h 16" name="T45"/>
              <a:gd fmla="*/ 13 w 25" name="T46"/>
              <a:gd fmla="*/ 5 h 16" name="T47"/>
              <a:gd fmla="*/ 11 w 25" name="T48"/>
              <a:gd fmla="*/ 5 h 16" name="T49"/>
              <a:gd fmla="*/ 11 w 25" name="T50"/>
              <a:gd fmla="*/ 3 h 16" name="T51"/>
              <a:gd fmla="*/ 11 w 25" name="T52"/>
              <a:gd fmla="*/ 3 h 16" name="T53"/>
              <a:gd fmla="*/ 8 w 25" name="T54"/>
              <a:gd fmla="*/ 3 h 16" name="T55"/>
              <a:gd fmla="*/ 8 w 25" name="T56"/>
              <a:gd fmla="*/ 3 h 16" name="T57"/>
              <a:gd fmla="*/ 2 w 25" name="T58"/>
              <a:gd fmla="*/ 2 h 16" name="T59"/>
              <a:gd fmla="*/ 2 w 25" name="T60"/>
              <a:gd fmla="*/ 2 h 16" name="T61"/>
              <a:gd fmla="*/ 0 w 25" name="T62"/>
              <a:gd fmla="*/ 0 h 16" name="T63"/>
              <a:gd fmla="*/ 0 w 25" name="T64"/>
              <a:gd fmla="*/ 0 h 16" name="T65"/>
              <a:gd fmla="*/ 11 w 25" name="T66"/>
              <a:gd fmla="*/ 3 h 16" name="T67"/>
              <a:gd fmla="*/ 22 w 25" name="T68"/>
              <a:gd fmla="*/ 8 h 16" name="T69"/>
              <a:gd fmla="*/ 22 w 25" name="T70"/>
              <a:gd fmla="*/ 8 h 16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6" w="25">
                <a:moveTo>
                  <a:pt x="22" y="8"/>
                </a:moveTo>
                <a:lnTo>
                  <a:pt x="22" y="8"/>
                </a:lnTo>
                <a:lnTo>
                  <a:pt x="22" y="11"/>
                </a:lnTo>
                <a:lnTo>
                  <a:pt x="24" y="13"/>
                </a:lnTo>
                <a:lnTo>
                  <a:pt x="24" y="13"/>
                </a:lnTo>
                <a:lnTo>
                  <a:pt x="25" y="14"/>
                </a:lnTo>
                <a:lnTo>
                  <a:pt x="25" y="14"/>
                </a:lnTo>
                <a:lnTo>
                  <a:pt x="25" y="16"/>
                </a:lnTo>
                <a:lnTo>
                  <a:pt x="25" y="16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9"/>
                </a:lnTo>
                <a:lnTo>
                  <a:pt x="19" y="9"/>
                </a:lnTo>
                <a:lnTo>
                  <a:pt x="19" y="9"/>
                </a:lnTo>
                <a:lnTo>
                  <a:pt x="17" y="8"/>
                </a:lnTo>
                <a:lnTo>
                  <a:pt x="17" y="8"/>
                </a:lnTo>
                <a:lnTo>
                  <a:pt x="16" y="6"/>
                </a:lnTo>
                <a:lnTo>
                  <a:pt x="14" y="5"/>
                </a:lnTo>
                <a:lnTo>
                  <a:pt x="14" y="5"/>
                </a:lnTo>
                <a:lnTo>
                  <a:pt x="13" y="6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3"/>
                </a:lnTo>
                <a:lnTo>
                  <a:pt x="11" y="3"/>
                </a:lnTo>
                <a:lnTo>
                  <a:pt x="8" y="3"/>
                </a:lnTo>
                <a:lnTo>
                  <a:pt x="8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11" y="3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9" name="Freeform 227"/>
          <p:cNvSpPr/>
          <p:nvPr/>
        </p:nvSpPr>
        <p:spPr bwMode="auto">
          <a:xfrm>
            <a:off x="3643780" y="3002867"/>
            <a:ext cx="12968" cy="25935"/>
          </a:xfrm>
          <a:custGeom>
            <a:gdLst>
              <a:gd fmla="*/ 0 w 6" name="T0"/>
              <a:gd fmla="*/ 11 h 12" name="T1"/>
              <a:gd fmla="*/ 0 w 6" name="T2"/>
              <a:gd fmla="*/ 11 h 12" name="T3"/>
              <a:gd fmla="*/ 0 w 6" name="T4"/>
              <a:gd fmla="*/ 6 h 12" name="T5"/>
              <a:gd fmla="*/ 0 w 6" name="T6"/>
              <a:gd fmla="*/ 6 h 12" name="T7"/>
              <a:gd fmla="*/ 0 w 6" name="T8"/>
              <a:gd fmla="*/ 5 h 12" name="T9"/>
              <a:gd fmla="*/ 0 w 6" name="T10"/>
              <a:gd fmla="*/ 5 h 12" name="T11"/>
              <a:gd fmla="*/ 6 w 6" name="T12"/>
              <a:gd fmla="*/ 0 h 12" name="T13"/>
              <a:gd fmla="*/ 6 w 6" name="T14"/>
              <a:gd fmla="*/ 0 h 12" name="T15"/>
              <a:gd fmla="*/ 6 w 6" name="T16"/>
              <a:gd fmla="*/ 12 h 12" name="T17"/>
              <a:gd fmla="*/ 6 w 6" name="T18"/>
              <a:gd fmla="*/ 12 h 12" name="T19"/>
              <a:gd fmla="*/ 0 w 6" name="T20"/>
              <a:gd fmla="*/ 11 h 12" name="T21"/>
              <a:gd fmla="*/ 0 w 6" name="T22"/>
              <a:gd fmla="*/ 11 h 1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2" w="6">
                <a:moveTo>
                  <a:pt x="0" y="11"/>
                </a:moveTo>
                <a:lnTo>
                  <a:pt x="0" y="11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6" y="0"/>
                </a:lnTo>
                <a:lnTo>
                  <a:pt x="6" y="0"/>
                </a:lnTo>
                <a:lnTo>
                  <a:pt x="6" y="12"/>
                </a:lnTo>
                <a:lnTo>
                  <a:pt x="6" y="12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0" name="Freeform 228"/>
          <p:cNvSpPr/>
          <p:nvPr/>
        </p:nvSpPr>
        <p:spPr bwMode="auto">
          <a:xfrm>
            <a:off x="3708618" y="3063382"/>
            <a:ext cx="28097" cy="4323"/>
          </a:xfrm>
          <a:custGeom>
            <a:gdLst>
              <a:gd fmla="*/ 13 w 13" name="T0"/>
              <a:gd fmla="*/ 0 h 2" name="T1"/>
              <a:gd fmla="*/ 13 w 13" name="T2"/>
              <a:gd fmla="*/ 0 h 2" name="T3"/>
              <a:gd fmla="*/ 13 w 13" name="T4"/>
              <a:gd fmla="*/ 2 h 2" name="T5"/>
              <a:gd fmla="*/ 13 w 13" name="T6"/>
              <a:gd fmla="*/ 2 h 2" name="T7"/>
              <a:gd fmla="*/ 13 w 13" name="T8"/>
              <a:gd fmla="*/ 2 h 2" name="T9"/>
              <a:gd fmla="*/ 13 w 13" name="T10"/>
              <a:gd fmla="*/ 2 h 2" name="T11"/>
              <a:gd fmla="*/ 11 w 13" name="T12"/>
              <a:gd fmla="*/ 2 h 2" name="T13"/>
              <a:gd fmla="*/ 11 w 13" name="T14"/>
              <a:gd fmla="*/ 2 h 2" name="T15"/>
              <a:gd fmla="*/ 3 w 13" name="T16"/>
              <a:gd fmla="*/ 2 h 2" name="T17"/>
              <a:gd fmla="*/ 3 w 13" name="T18"/>
              <a:gd fmla="*/ 2 h 2" name="T19"/>
              <a:gd fmla="*/ 2 w 13" name="T20"/>
              <a:gd fmla="*/ 2 h 2" name="T21"/>
              <a:gd fmla="*/ 2 w 13" name="T22"/>
              <a:gd fmla="*/ 2 h 2" name="T23"/>
              <a:gd fmla="*/ 0 w 13" name="T24"/>
              <a:gd fmla="*/ 0 h 2" name="T25"/>
              <a:gd fmla="*/ 0 w 13" name="T26"/>
              <a:gd fmla="*/ 0 h 2" name="T27"/>
              <a:gd fmla="*/ 13 w 13" name="T28"/>
              <a:gd fmla="*/ 0 h 2" name="T29"/>
              <a:gd fmla="*/ 13 w 13" name="T30"/>
              <a:gd fmla="*/ 0 h 2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" w="13">
                <a:moveTo>
                  <a:pt x="13" y="0"/>
                </a:move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13" y="0"/>
                </a:lnTo>
                <a:lnTo>
                  <a:pt x="1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1" name="Freeform 229"/>
          <p:cNvSpPr/>
          <p:nvPr/>
        </p:nvSpPr>
        <p:spPr bwMode="auto">
          <a:xfrm>
            <a:off x="3568137" y="2637612"/>
            <a:ext cx="28097" cy="17290"/>
          </a:xfrm>
          <a:custGeom>
            <a:gdLst>
              <a:gd fmla="*/ 13 w 13" name="T0"/>
              <a:gd fmla="*/ 2 h 8" name="T1"/>
              <a:gd fmla="*/ 13 w 13" name="T2"/>
              <a:gd fmla="*/ 2 h 8" name="T3"/>
              <a:gd fmla="*/ 5 w 13" name="T4"/>
              <a:gd fmla="*/ 5 h 8" name="T5"/>
              <a:gd fmla="*/ 5 w 13" name="T6"/>
              <a:gd fmla="*/ 5 h 8" name="T7"/>
              <a:gd fmla="*/ 3 w 13" name="T8"/>
              <a:gd fmla="*/ 5 h 8" name="T9"/>
              <a:gd fmla="*/ 3 w 13" name="T10"/>
              <a:gd fmla="*/ 5 h 8" name="T11"/>
              <a:gd fmla="*/ 3 w 13" name="T12"/>
              <a:gd fmla="*/ 6 h 8" name="T13"/>
              <a:gd fmla="*/ 0 w 13" name="T14"/>
              <a:gd fmla="*/ 8 h 8" name="T15"/>
              <a:gd fmla="*/ 0 w 13" name="T16"/>
              <a:gd fmla="*/ 8 h 8" name="T17"/>
              <a:gd fmla="*/ 0 w 13" name="T18"/>
              <a:gd fmla="*/ 5 h 8" name="T19"/>
              <a:gd fmla="*/ 0 w 13" name="T20"/>
              <a:gd fmla="*/ 5 h 8" name="T21"/>
              <a:gd fmla="*/ 11 w 13" name="T22"/>
              <a:gd fmla="*/ 0 h 8" name="T23"/>
              <a:gd fmla="*/ 11 w 13" name="T24"/>
              <a:gd fmla="*/ 0 h 8" name="T25"/>
              <a:gd fmla="*/ 13 w 13" name="T26"/>
              <a:gd fmla="*/ 2 h 8" name="T27"/>
              <a:gd fmla="*/ 13 w 13" name="T28"/>
              <a:gd fmla="*/ 2 h 8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8" w="13">
                <a:moveTo>
                  <a:pt x="13" y="2"/>
                </a:moveTo>
                <a:lnTo>
                  <a:pt x="13" y="2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3" y="6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2" name="Freeform 230"/>
          <p:cNvSpPr/>
          <p:nvPr/>
        </p:nvSpPr>
        <p:spPr bwMode="auto">
          <a:xfrm>
            <a:off x="3507621" y="3028802"/>
            <a:ext cx="54032" cy="15130"/>
          </a:xfrm>
          <a:custGeom>
            <a:gdLst>
              <a:gd fmla="*/ 0 w 25" name="T0"/>
              <a:gd fmla="*/ 0 h 7" name="T1"/>
              <a:gd fmla="*/ 0 w 25" name="T2"/>
              <a:gd fmla="*/ 0 h 7" name="T3"/>
              <a:gd fmla="*/ 25 w 25" name="T4"/>
              <a:gd fmla="*/ 7 h 7" name="T5"/>
              <a:gd fmla="*/ 25 w 25" name="T6"/>
              <a:gd fmla="*/ 7 h 7" name="T7"/>
              <a:gd fmla="*/ 22 w 25" name="T8"/>
              <a:gd fmla="*/ 7 h 7" name="T9"/>
              <a:gd fmla="*/ 22 w 25" name="T10"/>
              <a:gd fmla="*/ 7 h 7" name="T11"/>
              <a:gd fmla="*/ 9 w 25" name="T12"/>
              <a:gd fmla="*/ 4 h 7" name="T13"/>
              <a:gd fmla="*/ 9 w 25" name="T14"/>
              <a:gd fmla="*/ 4 h 7" name="T15"/>
              <a:gd fmla="*/ 3 w 25" name="T16"/>
              <a:gd fmla="*/ 2 h 7" name="T17"/>
              <a:gd fmla="*/ 3 w 25" name="T18"/>
              <a:gd fmla="*/ 2 h 7" name="T19"/>
              <a:gd fmla="*/ 0 w 25" name="T20"/>
              <a:gd fmla="*/ 2 h 7" name="T21"/>
              <a:gd fmla="*/ 0 w 25" name="T22"/>
              <a:gd fmla="*/ 0 h 7" name="T23"/>
              <a:gd fmla="*/ 0 w 25" name="T24"/>
              <a:gd fmla="*/ 0 h 7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7" w="25">
                <a:moveTo>
                  <a:pt x="0" y="0"/>
                </a:moveTo>
                <a:lnTo>
                  <a:pt x="0" y="0"/>
                </a:lnTo>
                <a:lnTo>
                  <a:pt x="25" y="7"/>
                </a:lnTo>
                <a:lnTo>
                  <a:pt x="25" y="7"/>
                </a:lnTo>
                <a:lnTo>
                  <a:pt x="22" y="7"/>
                </a:lnTo>
                <a:lnTo>
                  <a:pt x="22" y="7"/>
                </a:lnTo>
                <a:lnTo>
                  <a:pt x="9" y="4"/>
                </a:lnTo>
                <a:lnTo>
                  <a:pt x="9" y="4"/>
                </a:lnTo>
                <a:lnTo>
                  <a:pt x="3" y="2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3" name="Freeform 231"/>
          <p:cNvSpPr/>
          <p:nvPr/>
        </p:nvSpPr>
        <p:spPr bwMode="auto">
          <a:xfrm>
            <a:off x="3680523" y="3063382"/>
            <a:ext cx="28097" cy="4323"/>
          </a:xfrm>
          <a:custGeom>
            <a:gdLst>
              <a:gd fmla="*/ 0 w 13" name="T0"/>
              <a:gd fmla="*/ 2 h 2" name="T1"/>
              <a:gd fmla="*/ 0 w 13" name="T2"/>
              <a:gd fmla="*/ 2 h 2" name="T3"/>
              <a:gd fmla="*/ 0 w 13" name="T4"/>
              <a:gd fmla="*/ 0 h 2" name="T5"/>
              <a:gd fmla="*/ 0 w 13" name="T6"/>
              <a:gd fmla="*/ 0 h 2" name="T7"/>
              <a:gd fmla="*/ 13 w 13" name="T8"/>
              <a:gd fmla="*/ 0 h 2" name="T9"/>
              <a:gd fmla="*/ 13 w 13" name="T10"/>
              <a:gd fmla="*/ 0 h 2" name="T11"/>
              <a:gd fmla="*/ 11 w 13" name="T12"/>
              <a:gd fmla="*/ 2 h 2" name="T13"/>
              <a:gd fmla="*/ 11 w 13" name="T14"/>
              <a:gd fmla="*/ 2 h 2" name="T15"/>
              <a:gd fmla="*/ 0 w 13" name="T16"/>
              <a:gd fmla="*/ 2 h 2" name="T17"/>
              <a:gd fmla="*/ 0 w 13" name="T18"/>
              <a:gd fmla="*/ 2 h 2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" w="13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4" name="Freeform 232"/>
          <p:cNvSpPr/>
          <p:nvPr/>
        </p:nvSpPr>
        <p:spPr bwMode="auto">
          <a:xfrm>
            <a:off x="3535717" y="3234122"/>
            <a:ext cx="36742" cy="4323"/>
          </a:xfrm>
          <a:custGeom>
            <a:gdLst>
              <a:gd fmla="*/ 0 w 17" name="T0"/>
              <a:gd fmla="*/ 0 h 2" name="T1"/>
              <a:gd fmla="*/ 0 w 17" name="T2"/>
              <a:gd fmla="*/ 0 h 2" name="T3"/>
              <a:gd fmla="*/ 4 w 17" name="T4"/>
              <a:gd fmla="*/ 0 h 2" name="T5"/>
              <a:gd fmla="*/ 4 w 17" name="T6"/>
              <a:gd fmla="*/ 0 h 2" name="T7"/>
              <a:gd fmla="*/ 6 w 17" name="T8"/>
              <a:gd fmla="*/ 0 h 2" name="T9"/>
              <a:gd fmla="*/ 6 w 17" name="T10"/>
              <a:gd fmla="*/ 0 h 2" name="T11"/>
              <a:gd fmla="*/ 17 w 17" name="T12"/>
              <a:gd fmla="*/ 2 h 2" name="T13"/>
              <a:gd fmla="*/ 17 w 17" name="T14"/>
              <a:gd fmla="*/ 2 h 2" name="T15"/>
              <a:gd fmla="*/ 17 w 17" name="T16"/>
              <a:gd fmla="*/ 2 h 2" name="T17"/>
              <a:gd fmla="*/ 17 w 17" name="T18"/>
              <a:gd fmla="*/ 2 h 2" name="T19"/>
              <a:gd fmla="*/ 9 w 17" name="T20"/>
              <a:gd fmla="*/ 2 h 2" name="T21"/>
              <a:gd fmla="*/ 0 w 17" name="T22"/>
              <a:gd fmla="*/ 0 h 2" name="T23"/>
              <a:gd fmla="*/ 0 w 17" name="T24"/>
              <a:gd fmla="*/ 0 h 2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2" w="17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9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5" name="Freeform 233"/>
          <p:cNvSpPr/>
          <p:nvPr/>
        </p:nvSpPr>
        <p:spPr bwMode="auto">
          <a:xfrm>
            <a:off x="3382268" y="3169284"/>
            <a:ext cx="19452" cy="12968"/>
          </a:xfrm>
          <a:custGeom>
            <a:gdLst>
              <a:gd fmla="*/ 1 w 9" name="T0"/>
              <a:gd fmla="*/ 6 h 6" name="T1"/>
              <a:gd fmla="*/ 1 w 9" name="T2"/>
              <a:gd fmla="*/ 6 h 6" name="T3"/>
              <a:gd fmla="*/ 0 w 9" name="T4"/>
              <a:gd fmla="*/ 3 h 6" name="T5"/>
              <a:gd fmla="*/ 0 w 9" name="T6"/>
              <a:gd fmla="*/ 3 h 6" name="T7"/>
              <a:gd fmla="*/ 3 w 9" name="T8"/>
              <a:gd fmla="*/ 2 h 6" name="T9"/>
              <a:gd fmla="*/ 3 w 9" name="T10"/>
              <a:gd fmla="*/ 2 h 6" name="T11"/>
              <a:gd fmla="*/ 6 w 9" name="T12"/>
              <a:gd fmla="*/ 0 h 6" name="T13"/>
              <a:gd fmla="*/ 6 w 9" name="T14"/>
              <a:gd fmla="*/ 0 h 6" name="T15"/>
              <a:gd fmla="*/ 7 w 9" name="T16"/>
              <a:gd fmla="*/ 0 h 6" name="T17"/>
              <a:gd fmla="*/ 9 w 9" name="T18"/>
              <a:gd fmla="*/ 2 h 6" name="T19"/>
              <a:gd fmla="*/ 9 w 9" name="T20"/>
              <a:gd fmla="*/ 2 h 6" name="T21"/>
              <a:gd fmla="*/ 1 w 9" name="T22"/>
              <a:gd fmla="*/ 6 h 6" name="T23"/>
              <a:gd fmla="*/ 1 w 9" name="T24"/>
              <a:gd fmla="*/ 6 h 6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6" w="9">
                <a:moveTo>
                  <a:pt x="1" y="6"/>
                </a:moveTo>
                <a:lnTo>
                  <a:pt x="1" y="6"/>
                </a:lnTo>
                <a:lnTo>
                  <a:pt x="0" y="3"/>
                </a:lnTo>
                <a:lnTo>
                  <a:pt x="0" y="3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6" name="Freeform 234"/>
          <p:cNvSpPr/>
          <p:nvPr/>
        </p:nvSpPr>
        <p:spPr bwMode="auto">
          <a:xfrm>
            <a:off x="3477364" y="3020157"/>
            <a:ext cx="25935" cy="8645"/>
          </a:xfrm>
          <a:custGeom>
            <a:gdLst>
              <a:gd fmla="*/ 0 w 12" name="T0"/>
              <a:gd fmla="*/ 0 h 4" name="T1"/>
              <a:gd fmla="*/ 0 w 12" name="T2"/>
              <a:gd fmla="*/ 0 h 4" name="T3"/>
              <a:gd fmla="*/ 1 w 12" name="T4"/>
              <a:gd fmla="*/ 0 h 4" name="T5"/>
              <a:gd fmla="*/ 1 w 12" name="T6"/>
              <a:gd fmla="*/ 0 h 4" name="T7"/>
              <a:gd fmla="*/ 12 w 12" name="T8"/>
              <a:gd fmla="*/ 3 h 4" name="T9"/>
              <a:gd fmla="*/ 12 w 12" name="T10"/>
              <a:gd fmla="*/ 3 h 4" name="T11"/>
              <a:gd fmla="*/ 12 w 12" name="T12"/>
              <a:gd fmla="*/ 4 h 4" name="T13"/>
              <a:gd fmla="*/ 12 w 12" name="T14"/>
              <a:gd fmla="*/ 4 h 4" name="T15"/>
              <a:gd fmla="*/ 12 w 12" name="T16"/>
              <a:gd fmla="*/ 4 h 4" name="T17"/>
              <a:gd fmla="*/ 0 w 12" name="T18"/>
              <a:gd fmla="*/ 0 h 4" name="T19"/>
              <a:gd fmla="*/ 0 w 12" name="T20"/>
              <a:gd fmla="*/ 0 h 4" name="T21"/>
              <a:gd fmla="*/ 0 w 12" name="T22"/>
              <a:gd fmla="*/ 0 h 4" name="T23"/>
              <a:gd fmla="*/ 0 w 12" name="T24"/>
              <a:gd fmla="*/ 0 h 4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" w="12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7" name="Freeform 235"/>
          <p:cNvSpPr/>
          <p:nvPr/>
        </p:nvSpPr>
        <p:spPr bwMode="auto">
          <a:xfrm>
            <a:off x="3639458" y="3061221"/>
            <a:ext cx="15130" cy="2162"/>
          </a:xfrm>
          <a:custGeom>
            <a:gdLst>
              <a:gd fmla="*/ 7 w 7" name="T0"/>
              <a:gd fmla="*/ 0 h 1" name="T1"/>
              <a:gd fmla="*/ 7 w 7" name="T2"/>
              <a:gd fmla="*/ 0 h 1" name="T3"/>
              <a:gd fmla="*/ 7 w 7" name="T4"/>
              <a:gd fmla="*/ 1 h 1" name="T5"/>
              <a:gd fmla="*/ 7 w 7" name="T6"/>
              <a:gd fmla="*/ 1 h 1" name="T7"/>
              <a:gd fmla="*/ 0 w 7" name="T8"/>
              <a:gd fmla="*/ 1 h 1" name="T9"/>
              <a:gd fmla="*/ 0 w 7" name="T10"/>
              <a:gd fmla="*/ 1 h 1" name="T11"/>
              <a:gd fmla="*/ 0 w 7" name="T12"/>
              <a:gd fmla="*/ 0 h 1" name="T13"/>
              <a:gd fmla="*/ 0 w 7" name="T14"/>
              <a:gd fmla="*/ 0 h 1" name="T15"/>
              <a:gd fmla="*/ 0 w 7" name="T16"/>
              <a:gd fmla="*/ 0 h 1" name="T17"/>
              <a:gd fmla="*/ 0 w 7" name="T18"/>
              <a:gd fmla="*/ 0 h 1" name="T19"/>
              <a:gd fmla="*/ 7 w 7" name="T20"/>
              <a:gd fmla="*/ 0 h 1" name="T21"/>
              <a:gd fmla="*/ 7 w 7" name="T22"/>
              <a:gd fmla="*/ 0 h 1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" w="7">
                <a:moveTo>
                  <a:pt x="7" y="0"/>
                </a:move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8" name="Freeform 236"/>
          <p:cNvSpPr/>
          <p:nvPr/>
        </p:nvSpPr>
        <p:spPr bwMode="auto">
          <a:xfrm>
            <a:off x="3745361" y="3061221"/>
            <a:ext cx="23775" cy="6484"/>
          </a:xfrm>
          <a:custGeom>
            <a:gdLst>
              <a:gd fmla="*/ 11 w 11" name="T0"/>
              <a:gd fmla="*/ 0 h 3" name="T1"/>
              <a:gd fmla="*/ 11 w 11" name="T2"/>
              <a:gd fmla="*/ 0 h 3" name="T3"/>
              <a:gd fmla="*/ 0 w 11" name="T4"/>
              <a:gd fmla="*/ 3 h 3" name="T5"/>
              <a:gd fmla="*/ 0 w 11" name="T6"/>
              <a:gd fmla="*/ 3 h 3" name="T7"/>
              <a:gd fmla="*/ 0 w 11" name="T8"/>
              <a:gd fmla="*/ 1 h 3" name="T9"/>
              <a:gd fmla="*/ 0 w 11" name="T10"/>
              <a:gd fmla="*/ 1 h 3" name="T11"/>
              <a:gd fmla="*/ 11 w 11" name="T12"/>
              <a:gd fmla="*/ 0 h 3" name="T13"/>
              <a:gd fmla="*/ 11 w 11" name="T14"/>
              <a:gd fmla="*/ 0 h 3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3" w="11">
                <a:moveTo>
                  <a:pt x="11" y="0"/>
                </a:moveTo>
                <a:lnTo>
                  <a:pt x="11" y="0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9" name="Freeform 237"/>
          <p:cNvSpPr/>
          <p:nvPr/>
        </p:nvSpPr>
        <p:spPr bwMode="auto">
          <a:xfrm>
            <a:off x="2788257" y="2992060"/>
            <a:ext cx="10807" cy="34580"/>
          </a:xfrm>
          <a:custGeom>
            <a:gdLst>
              <a:gd fmla="*/ 5 w 5" name="T0"/>
              <a:gd fmla="*/ 0 h 16" name="T1"/>
              <a:gd fmla="*/ 5 w 5" name="T2"/>
              <a:gd fmla="*/ 0 h 16" name="T3"/>
              <a:gd fmla="*/ 0 w 5" name="T4"/>
              <a:gd fmla="*/ 16 h 16" name="T5"/>
              <a:gd fmla="*/ 0 w 5" name="T6"/>
              <a:gd fmla="*/ 16 h 16" name="T7"/>
              <a:gd fmla="*/ 2 w 5" name="T8"/>
              <a:gd fmla="*/ 8 h 16" name="T9"/>
              <a:gd fmla="*/ 5 w 5" name="T10"/>
              <a:gd fmla="*/ 0 h 16" name="T11"/>
              <a:gd fmla="*/ 5 w 5" name="T12"/>
              <a:gd fmla="*/ 0 h 1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6" w="5">
                <a:moveTo>
                  <a:pt x="5" y="0"/>
                </a:moveTo>
                <a:lnTo>
                  <a:pt x="5" y="0"/>
                </a:lnTo>
                <a:lnTo>
                  <a:pt x="0" y="16"/>
                </a:lnTo>
                <a:lnTo>
                  <a:pt x="0" y="16"/>
                </a:lnTo>
                <a:lnTo>
                  <a:pt x="2" y="8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0" name="Freeform 238"/>
          <p:cNvSpPr/>
          <p:nvPr/>
        </p:nvSpPr>
        <p:spPr bwMode="auto">
          <a:xfrm>
            <a:off x="2799064" y="2957480"/>
            <a:ext cx="12968" cy="28097"/>
          </a:xfrm>
          <a:custGeom>
            <a:gdLst>
              <a:gd fmla="*/ 6 w 6" name="T0"/>
              <a:gd fmla="*/ 0 h 13" name="T1"/>
              <a:gd fmla="*/ 6 w 6" name="T2"/>
              <a:gd fmla="*/ 0 h 13" name="T3"/>
              <a:gd fmla="*/ 2 w 6" name="T4"/>
              <a:gd fmla="*/ 13 h 13" name="T5"/>
              <a:gd fmla="*/ 2 w 6" name="T6"/>
              <a:gd fmla="*/ 13 h 13" name="T7"/>
              <a:gd fmla="*/ 0 w 6" name="T8"/>
              <a:gd fmla="*/ 13 h 13" name="T9"/>
              <a:gd fmla="*/ 0 w 6" name="T10"/>
              <a:gd fmla="*/ 13 h 13" name="T11"/>
              <a:gd fmla="*/ 0 w 6" name="T12"/>
              <a:gd fmla="*/ 13 h 13" name="T13"/>
              <a:gd fmla="*/ 0 w 6" name="T14"/>
              <a:gd fmla="*/ 13 h 13" name="T15"/>
              <a:gd fmla="*/ 6 w 6" name="T16"/>
              <a:gd fmla="*/ 0 h 13" name="T17"/>
              <a:gd fmla="*/ 6 w 6" name="T18"/>
              <a:gd fmla="*/ 0 h 13" name="T19"/>
              <a:gd fmla="*/ 6 w 6" name="T20"/>
              <a:gd fmla="*/ 0 h 13" name="T21"/>
              <a:gd fmla="*/ 6 w 6" name="T22"/>
              <a:gd fmla="*/ 0 h 13" name="T23"/>
              <a:gd fmla="*/ 6 w 6" name="T24"/>
              <a:gd fmla="*/ 0 h 13" name="T25"/>
              <a:gd fmla="*/ 6 w 6" name="T26"/>
              <a:gd fmla="*/ 0 h 13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13" w="6">
                <a:moveTo>
                  <a:pt x="6" y="0"/>
                </a:moveTo>
                <a:lnTo>
                  <a:pt x="6" y="0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1" name="Freeform 239"/>
          <p:cNvSpPr/>
          <p:nvPr/>
        </p:nvSpPr>
        <p:spPr bwMode="auto">
          <a:xfrm>
            <a:off x="3773456" y="2650580"/>
            <a:ext cx="10807" cy="17290"/>
          </a:xfrm>
          <a:custGeom>
            <a:gdLst>
              <a:gd fmla="*/ 5 w 5" name="T0"/>
              <a:gd fmla="*/ 8 h 8" name="T1"/>
              <a:gd fmla="*/ 5 w 5" name="T2"/>
              <a:gd fmla="*/ 8 h 8" name="T3"/>
              <a:gd fmla="*/ 0 w 5" name="T4"/>
              <a:gd fmla="*/ 0 h 8" name="T5"/>
              <a:gd fmla="*/ 0 w 5" name="T6"/>
              <a:gd fmla="*/ 0 h 8" name="T7"/>
              <a:gd fmla="*/ 2 w 5" name="T8"/>
              <a:gd fmla="*/ 0 h 8" name="T9"/>
              <a:gd fmla="*/ 2 w 5" name="T10"/>
              <a:gd fmla="*/ 0 h 8" name="T11"/>
              <a:gd fmla="*/ 5 w 5" name="T12"/>
              <a:gd fmla="*/ 8 h 8" name="T13"/>
              <a:gd fmla="*/ 5 w 5" name="T14"/>
              <a:gd fmla="*/ 8 h 8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8" w="5">
                <a:moveTo>
                  <a:pt x="5" y="8"/>
                </a:moveTo>
                <a:lnTo>
                  <a:pt x="5" y="8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5" y="8"/>
                </a:lnTo>
                <a:lnTo>
                  <a:pt x="5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2" name="Freeform 240"/>
          <p:cNvSpPr/>
          <p:nvPr/>
        </p:nvSpPr>
        <p:spPr bwMode="auto">
          <a:xfrm>
            <a:off x="3494654" y="2689483"/>
            <a:ext cx="8645" cy="6484"/>
          </a:xfrm>
          <a:custGeom>
            <a:gdLst>
              <a:gd fmla="*/ 0 w 4" name="T0"/>
              <a:gd fmla="*/ 3 h 3" name="T1"/>
              <a:gd fmla="*/ 0 w 4" name="T2"/>
              <a:gd fmla="*/ 3 h 3" name="T3"/>
              <a:gd fmla="*/ 4 w 4" name="T4"/>
              <a:gd fmla="*/ 0 h 3" name="T5"/>
              <a:gd fmla="*/ 4 w 4" name="T6"/>
              <a:gd fmla="*/ 0 h 3" name="T7"/>
              <a:gd fmla="*/ 3 w 4" name="T8"/>
              <a:gd fmla="*/ 1 h 3" name="T9"/>
              <a:gd fmla="*/ 1 w 4" name="T10"/>
              <a:gd fmla="*/ 3 h 3" name="T11"/>
              <a:gd fmla="*/ 1 w 4" name="T12"/>
              <a:gd fmla="*/ 3 h 3" name="T13"/>
              <a:gd fmla="*/ 0 w 4" name="T14"/>
              <a:gd fmla="*/ 3 h 3" name="T15"/>
              <a:gd fmla="*/ 0 w 4" name="T16"/>
              <a:gd fmla="*/ 3 h 3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3" w="4">
                <a:moveTo>
                  <a:pt x="0" y="3"/>
                </a:move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3" y="1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3" name="Freeform 241"/>
          <p:cNvSpPr/>
          <p:nvPr/>
        </p:nvSpPr>
        <p:spPr bwMode="auto">
          <a:xfrm>
            <a:off x="3293655" y="2855901"/>
            <a:ext cx="12968" cy="19452"/>
          </a:xfrm>
          <a:custGeom>
            <a:gdLst>
              <a:gd fmla="*/ 0 w 6" name="T0"/>
              <a:gd fmla="*/ 9 h 9" name="T1"/>
              <a:gd fmla="*/ 0 w 6" name="T2"/>
              <a:gd fmla="*/ 9 h 9" name="T3"/>
              <a:gd fmla="*/ 6 w 6" name="T4"/>
              <a:gd fmla="*/ 0 h 9" name="T5"/>
              <a:gd fmla="*/ 6 w 6" name="T6"/>
              <a:gd fmla="*/ 0 h 9" name="T7"/>
              <a:gd fmla="*/ 6 w 6" name="T8"/>
              <a:gd fmla="*/ 0 h 9" name="T9"/>
              <a:gd fmla="*/ 6 w 6" name="T10"/>
              <a:gd fmla="*/ 0 h 9" name="T11"/>
              <a:gd fmla="*/ 0 w 6" name="T12"/>
              <a:gd fmla="*/ 9 h 9" name="T13"/>
              <a:gd fmla="*/ 0 w 6" name="T14"/>
              <a:gd fmla="*/ 9 h 9" name="T15"/>
              <a:gd fmla="*/ 0 w 6" name="T16"/>
              <a:gd fmla="*/ 9 h 9" name="T17"/>
              <a:gd fmla="*/ 0 w 6" name="T18"/>
              <a:gd fmla="*/ 9 h 9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9" w="6">
                <a:moveTo>
                  <a:pt x="0" y="9"/>
                </a:moveTo>
                <a:lnTo>
                  <a:pt x="0" y="9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4" name="Freeform 242"/>
          <p:cNvSpPr/>
          <p:nvPr/>
        </p:nvSpPr>
        <p:spPr bwMode="auto">
          <a:xfrm>
            <a:off x="3607040" y="3052575"/>
            <a:ext cx="17290" cy="8645"/>
          </a:xfrm>
          <a:custGeom>
            <a:gdLst>
              <a:gd fmla="*/ 8 w 8" name="T0"/>
              <a:gd fmla="*/ 4 h 4" name="T1"/>
              <a:gd fmla="*/ 8 w 8" name="T2"/>
              <a:gd fmla="*/ 4 h 4" name="T3"/>
              <a:gd fmla="*/ 0 w 8" name="T4"/>
              <a:gd fmla="*/ 0 h 4" name="T5"/>
              <a:gd fmla="*/ 0 w 8" name="T6"/>
              <a:gd fmla="*/ 0 h 4" name="T7"/>
              <a:gd fmla="*/ 0 w 8" name="T8"/>
              <a:gd fmla="*/ 0 h 4" name="T9"/>
              <a:gd fmla="*/ 0 w 8" name="T10"/>
              <a:gd fmla="*/ 0 h 4" name="T11"/>
              <a:gd fmla="*/ 1 w 8" name="T12"/>
              <a:gd fmla="*/ 0 h 4" name="T13"/>
              <a:gd fmla="*/ 1 w 8" name="T14"/>
              <a:gd fmla="*/ 0 h 4" name="T15"/>
              <a:gd fmla="*/ 8 w 8" name="T16"/>
              <a:gd fmla="*/ 2 h 4" name="T17"/>
              <a:gd fmla="*/ 8 w 8" name="T18"/>
              <a:gd fmla="*/ 2 h 4" name="T19"/>
              <a:gd fmla="*/ 8 w 8" name="T20"/>
              <a:gd fmla="*/ 2 h 4" name="T21"/>
              <a:gd fmla="*/ 8 w 8" name="T22"/>
              <a:gd fmla="*/ 4 h 4" name="T23"/>
              <a:gd fmla="*/ 8 w 8" name="T24"/>
              <a:gd fmla="*/ 4 h 4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" w="8">
                <a:moveTo>
                  <a:pt x="8" y="4"/>
                </a:moveTo>
                <a:lnTo>
                  <a:pt x="8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5" name="Freeform 243"/>
          <p:cNvSpPr/>
          <p:nvPr/>
        </p:nvSpPr>
        <p:spPr bwMode="auto">
          <a:xfrm>
            <a:off x="2844450" y="2875352"/>
            <a:ext cx="12968" cy="25935"/>
          </a:xfrm>
          <a:custGeom>
            <a:gdLst>
              <a:gd fmla="*/ 6 w 6" name="T0"/>
              <a:gd fmla="*/ 0 h 12" name="T1"/>
              <a:gd fmla="*/ 6 w 6" name="T2"/>
              <a:gd fmla="*/ 0 h 12" name="T3"/>
              <a:gd fmla="*/ 0 w 6" name="T4"/>
              <a:gd fmla="*/ 12 h 12" name="T5"/>
              <a:gd fmla="*/ 0 w 6" name="T6"/>
              <a:gd fmla="*/ 12 h 12" name="T7"/>
              <a:gd fmla="*/ 0 w 6" name="T8"/>
              <a:gd fmla="*/ 12 h 12" name="T9"/>
              <a:gd fmla="*/ 0 w 6" name="T10"/>
              <a:gd fmla="*/ 12 h 12" name="T11"/>
              <a:gd fmla="*/ 6 w 6" name="T12"/>
              <a:gd fmla="*/ 0 h 12" name="T13"/>
              <a:gd fmla="*/ 6 w 6" name="T14"/>
              <a:gd fmla="*/ 0 h 12" name="T15"/>
              <a:gd fmla="*/ 6 w 6" name="T16"/>
              <a:gd fmla="*/ 0 h 12" name="T17"/>
              <a:gd fmla="*/ 6 w 6" name="T18"/>
              <a:gd fmla="*/ 0 h 12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2" w="6">
                <a:moveTo>
                  <a:pt x="6" y="0"/>
                </a:moveTo>
                <a:lnTo>
                  <a:pt x="6" y="0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6" name="Freeform 244"/>
          <p:cNvSpPr/>
          <p:nvPr/>
        </p:nvSpPr>
        <p:spPr bwMode="auto">
          <a:xfrm>
            <a:off x="2827160" y="3169284"/>
            <a:ext cx="6484" cy="6484"/>
          </a:xfrm>
          <a:custGeom>
            <a:gdLst>
              <a:gd fmla="*/ 0 w 3" name="T0"/>
              <a:gd fmla="*/ 0 h 3" name="T1"/>
              <a:gd fmla="*/ 0 w 3" name="T2"/>
              <a:gd fmla="*/ 0 h 3" name="T3"/>
              <a:gd fmla="*/ 3 w 3" name="T4"/>
              <a:gd fmla="*/ 2 h 3" name="T5"/>
              <a:gd fmla="*/ 3 w 3" name="T6"/>
              <a:gd fmla="*/ 2 h 3" name="T7"/>
              <a:gd fmla="*/ 3 w 3" name="T8"/>
              <a:gd fmla="*/ 3 h 3" name="T9"/>
              <a:gd fmla="*/ 3 w 3" name="T10"/>
              <a:gd fmla="*/ 3 h 3" name="T11"/>
              <a:gd fmla="*/ 0 w 3" name="T12"/>
              <a:gd fmla="*/ 2 h 3" name="T13"/>
              <a:gd fmla="*/ 0 w 3" name="T14"/>
              <a:gd fmla="*/ 0 h 3" name="T15"/>
              <a:gd fmla="*/ 0 w 3" name="T16"/>
              <a:gd fmla="*/ 0 h 3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3" w="3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2"/>
                </a:lnTo>
                <a:lnTo>
                  <a:pt x="3" y="3"/>
                </a:lnTo>
                <a:lnTo>
                  <a:pt x="3" y="3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7" name="Freeform 245"/>
          <p:cNvSpPr/>
          <p:nvPr/>
        </p:nvSpPr>
        <p:spPr bwMode="auto">
          <a:xfrm>
            <a:off x="3306623" y="2836449"/>
            <a:ext cx="17290" cy="19452"/>
          </a:xfrm>
          <a:custGeom>
            <a:gdLst>
              <a:gd fmla="*/ 0 w 8" name="T0"/>
              <a:gd fmla="*/ 9 h 9" name="T1"/>
              <a:gd fmla="*/ 0 w 8" name="T2"/>
              <a:gd fmla="*/ 9 h 9" name="T3"/>
              <a:gd fmla="*/ 3 w 8" name="T4"/>
              <a:gd fmla="*/ 4 h 9" name="T5"/>
              <a:gd fmla="*/ 8 w 8" name="T6"/>
              <a:gd fmla="*/ 0 h 9" name="T7"/>
              <a:gd fmla="*/ 8 w 8" name="T8"/>
              <a:gd fmla="*/ 0 h 9" name="T9"/>
              <a:gd fmla="*/ 0 w 8" name="T10"/>
              <a:gd fmla="*/ 9 h 9" name="T11"/>
              <a:gd fmla="*/ 0 w 8" name="T12"/>
              <a:gd fmla="*/ 9 h 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9" w="8">
                <a:moveTo>
                  <a:pt x="0" y="9"/>
                </a:moveTo>
                <a:lnTo>
                  <a:pt x="0" y="9"/>
                </a:lnTo>
                <a:lnTo>
                  <a:pt x="3" y="4"/>
                </a:lnTo>
                <a:lnTo>
                  <a:pt x="8" y="0"/>
                </a:lnTo>
                <a:lnTo>
                  <a:pt x="8" y="0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8" name="Freeform 246"/>
          <p:cNvSpPr/>
          <p:nvPr/>
        </p:nvSpPr>
        <p:spPr bwMode="auto">
          <a:xfrm>
            <a:off x="3406041" y="3162801"/>
            <a:ext cx="12968" cy="6484"/>
          </a:xfrm>
          <a:custGeom>
            <a:gdLst>
              <a:gd fmla="*/ 6 w 6" name="T0"/>
              <a:gd fmla="*/ 2 h 3" name="T1"/>
              <a:gd fmla="*/ 6 w 6" name="T2"/>
              <a:gd fmla="*/ 2 h 3" name="T3"/>
              <a:gd fmla="*/ 1 w 6" name="T4"/>
              <a:gd fmla="*/ 3 h 3" name="T5"/>
              <a:gd fmla="*/ 1 w 6" name="T6"/>
              <a:gd fmla="*/ 3 h 3" name="T7"/>
              <a:gd fmla="*/ 0 w 6" name="T8"/>
              <a:gd fmla="*/ 3 h 3" name="T9"/>
              <a:gd fmla="*/ 0 w 6" name="T10"/>
              <a:gd fmla="*/ 3 h 3" name="T11"/>
              <a:gd fmla="*/ 6 w 6" name="T12"/>
              <a:gd fmla="*/ 0 h 3" name="T13"/>
              <a:gd fmla="*/ 6 w 6" name="T14"/>
              <a:gd fmla="*/ 0 h 3" name="T15"/>
              <a:gd fmla="*/ 6 w 6" name="T16"/>
              <a:gd fmla="*/ 2 h 3" name="T17"/>
              <a:gd fmla="*/ 6 w 6" name="T18"/>
              <a:gd fmla="*/ 2 h 3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3" w="6">
                <a:moveTo>
                  <a:pt x="6" y="2"/>
                </a:moveTo>
                <a:lnTo>
                  <a:pt x="6" y="2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9" name="Freeform 247"/>
          <p:cNvSpPr/>
          <p:nvPr/>
        </p:nvSpPr>
        <p:spPr bwMode="auto">
          <a:xfrm flipH="1">
            <a:off x="3630813" y="2778095"/>
            <a:ext cx="0" cy="6484"/>
          </a:xfrm>
          <a:custGeom>
            <a:gdLst>
              <a:gd fmla="*/ 3 h 3" name="T0"/>
              <a:gd fmla="*/ 3 h 3" name="T1"/>
              <a:gd fmla="*/ 1 h 3" name="T2"/>
              <a:gd fmla="*/ 0 h 3" name="T3"/>
              <a:gd fmla="*/ 0 h 3" name="T4"/>
              <a:gd fmla="*/ 1 h 3" name="T5"/>
              <a:gd fmla="*/ 3 h 3" name="T6"/>
              <a:gd fmla="*/ 3 h 3" name="T7"/>
            </a:gdLst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b="b" l="0" r="r" t="0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0" name="Freeform 248"/>
          <p:cNvSpPr/>
          <p:nvPr/>
        </p:nvSpPr>
        <p:spPr bwMode="auto">
          <a:xfrm>
            <a:off x="3462234" y="3015835"/>
            <a:ext cx="10807" cy="4323"/>
          </a:xfrm>
          <a:custGeom>
            <a:gdLst>
              <a:gd fmla="*/ 5 w 5" name="T0"/>
              <a:gd fmla="*/ 2 h 2" name="T1"/>
              <a:gd fmla="*/ 5 w 5" name="T2"/>
              <a:gd fmla="*/ 2 h 2" name="T3"/>
              <a:gd fmla="*/ 0 w 5" name="T4"/>
              <a:gd fmla="*/ 0 h 2" name="T5"/>
              <a:gd fmla="*/ 0 w 5" name="T6"/>
              <a:gd fmla="*/ 0 h 2" name="T7"/>
              <a:gd fmla="*/ 5 w 5" name="T8"/>
              <a:gd fmla="*/ 2 h 2" name="T9"/>
              <a:gd fmla="*/ 5 w 5" name="T10"/>
              <a:gd fmla="*/ 2 h 2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" w="5">
                <a:moveTo>
                  <a:pt x="5" y="2"/>
                </a:moveTo>
                <a:lnTo>
                  <a:pt x="5" y="2"/>
                </a:lnTo>
                <a:lnTo>
                  <a:pt x="0" y="0"/>
                </a:lnTo>
                <a:lnTo>
                  <a:pt x="0" y="0"/>
                </a:lnTo>
                <a:lnTo>
                  <a:pt x="5" y="2"/>
                </a:lnTo>
                <a:lnTo>
                  <a:pt x="5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1" name="Freeform 249"/>
          <p:cNvSpPr/>
          <p:nvPr/>
        </p:nvSpPr>
        <p:spPr bwMode="auto">
          <a:xfrm>
            <a:off x="3585427" y="3206026"/>
            <a:ext cx="4323" cy="4323"/>
          </a:xfrm>
          <a:custGeom>
            <a:gdLst>
              <a:gd fmla="*/ 2 w 2" name="T0"/>
              <a:gd fmla="*/ 0 h 2" name="T1"/>
              <a:gd fmla="*/ 2 w 2" name="T2"/>
              <a:gd fmla="*/ 0 h 2" name="T3"/>
              <a:gd fmla="*/ 2 w 2" name="T4"/>
              <a:gd fmla="*/ 2 h 2" name="T5"/>
              <a:gd fmla="*/ 2 w 2" name="T6"/>
              <a:gd fmla="*/ 2 h 2" name="T7"/>
              <a:gd fmla="*/ 0 w 2" name="T8"/>
              <a:gd fmla="*/ 2 h 2" name="T9"/>
              <a:gd fmla="*/ 0 w 2" name="T10"/>
              <a:gd fmla="*/ 2 h 2" name="T11"/>
              <a:gd fmla="*/ 0 w 2" name="T12"/>
              <a:gd fmla="*/ 2 h 2" name="T13"/>
              <a:gd fmla="*/ 0 w 2" name="T14"/>
              <a:gd fmla="*/ 2 h 2" name="T15"/>
              <a:gd fmla="*/ 2 w 2" name="T16"/>
              <a:gd fmla="*/ 0 h 2" name="T17"/>
              <a:gd fmla="*/ 2 w 2" name="T18"/>
              <a:gd fmla="*/ 0 h 2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" w="2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2" name="Freeform 250"/>
          <p:cNvSpPr/>
          <p:nvPr/>
        </p:nvSpPr>
        <p:spPr bwMode="auto">
          <a:xfrm>
            <a:off x="3419009" y="2713257"/>
            <a:ext cx="2162" cy="2162"/>
          </a:xfrm>
          <a:custGeom>
            <a:gdLst>
              <a:gd fmla="*/ 1 w 1" name="T0"/>
              <a:gd fmla="*/ 0 h 1" name="T1"/>
              <a:gd fmla="*/ 1 w 1" name="T2"/>
              <a:gd fmla="*/ 0 h 1" name="T3"/>
              <a:gd fmla="*/ 0 w 1" name="T4"/>
              <a:gd fmla="*/ 1 h 1" name="T5"/>
              <a:gd fmla="*/ 0 w 1" name="T6"/>
              <a:gd fmla="*/ 1 h 1" name="T7"/>
              <a:gd fmla="*/ 0 w 1" name="T8"/>
              <a:gd fmla="*/ 0 h 1" name="T9"/>
              <a:gd fmla="*/ 0 w 1" name="T10"/>
              <a:gd fmla="*/ 0 h 1" name="T11"/>
              <a:gd fmla="*/ 1 w 1" name="T12"/>
              <a:gd fmla="*/ 0 h 1" name="T13"/>
              <a:gd fmla="*/ 1 w 1" name="T14"/>
              <a:gd fmla="*/ 0 h 1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" w="1">
                <a:moveTo>
                  <a:pt x="1" y="0"/>
                </a:move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3" name="Freeform 251"/>
          <p:cNvSpPr/>
          <p:nvPr/>
        </p:nvSpPr>
        <p:spPr bwMode="auto">
          <a:xfrm>
            <a:off x="2820677" y="3167123"/>
            <a:ext cx="2162" cy="2162"/>
          </a:xfrm>
          <a:custGeom>
            <a:gdLst>
              <a:gd fmla="*/ 0 w 1" name="T0"/>
              <a:gd fmla="*/ 0 h 1" name="T1"/>
              <a:gd fmla="*/ 0 w 1" name="T2"/>
              <a:gd fmla="*/ 0 h 1" name="T3"/>
              <a:gd fmla="*/ 1 w 1" name="T4"/>
              <a:gd fmla="*/ 1 h 1" name="T5"/>
              <a:gd fmla="*/ 1 w 1" name="T6"/>
              <a:gd fmla="*/ 1 h 1" name="T7"/>
              <a:gd fmla="*/ 1 w 1" name="T8"/>
              <a:gd fmla="*/ 1 h 1" name="T9"/>
              <a:gd fmla="*/ 0 w 1" name="T10"/>
              <a:gd fmla="*/ 0 h 1" name="T11"/>
              <a:gd fmla="*/ 0 w 1" name="T12"/>
              <a:gd fmla="*/ 0 h 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" w="1">
                <a:moveTo>
                  <a:pt x="0" y="0"/>
                </a:moveTo>
                <a:lnTo>
                  <a:pt x="0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4" name="Freeform 252"/>
          <p:cNvSpPr/>
          <p:nvPr/>
        </p:nvSpPr>
        <p:spPr bwMode="auto">
          <a:xfrm>
            <a:off x="3323913" y="2832126"/>
            <a:ext cx="2162" cy="0"/>
          </a:xfrm>
          <a:custGeom>
            <a:gdLst>
              <a:gd fmla="*/ 0 w 1" name="T0"/>
              <a:gd fmla="*/ 0 w 1" name="T1"/>
              <a:gd fmla="*/ 1 w 1" name="T2"/>
              <a:gd fmla="*/ 1 w 1" name="T3"/>
              <a:gd fmla="*/ 1 w 1" name="T4"/>
              <a:gd fmla="*/ 1 w 1" name="T5"/>
              <a:gd fmla="*/ 0 w 1" name="T6"/>
              <a:gd fmla="*/ 0 w 1" name="T7"/>
              <a:gd fmla="*/ 0 w 1" name="T8"/>
              <a:gd fmla="*/ 0 w 1" name="T9"/>
            </a:gdLst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</a:cxnLst>
            <a:rect b="b" l="0" r="r" t="0"/>
            <a:pathLst>
              <a:path w="1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5" name="Freeform 253"/>
          <p:cNvSpPr>
            <a:spLocks noEditPoints="1"/>
          </p:cNvSpPr>
          <p:nvPr/>
        </p:nvSpPr>
        <p:spPr bwMode="auto">
          <a:xfrm>
            <a:off x="7926799" y="417993"/>
            <a:ext cx="566252" cy="927184"/>
          </a:xfrm>
          <a:custGeom>
            <a:gdLst>
              <a:gd fmla="*/ 147 w 262" name="T0"/>
              <a:gd fmla="*/ 122 h 429" name="T1"/>
              <a:gd fmla="*/ 22 w 262" name="T2"/>
              <a:gd fmla="*/ 182 h 429" name="T3"/>
              <a:gd fmla="*/ 57 w 262" name="T4"/>
              <a:gd fmla="*/ 172 h 429" name="T5"/>
              <a:gd fmla="*/ 106 w 262" name="T6"/>
              <a:gd fmla="*/ 148 h 429" name="T7"/>
              <a:gd fmla="*/ 79 w 262" name="T8"/>
              <a:gd fmla="*/ 106 h 429" name="T9"/>
              <a:gd fmla="*/ 208 w 262" name="T10"/>
              <a:gd fmla="*/ 141 h 429" name="T11"/>
              <a:gd fmla="*/ 47 w 262" name="T12"/>
              <a:gd fmla="*/ 243 h 429" name="T13"/>
              <a:gd fmla="*/ 112 w 262" name="T14"/>
              <a:gd fmla="*/ 301 h 429" name="T15"/>
              <a:gd fmla="*/ 58 w 262" name="T16"/>
              <a:gd fmla="*/ 407 h 429" name="T17"/>
              <a:gd fmla="*/ 118 w 262" name="T18"/>
              <a:gd fmla="*/ 81 h 429" name="T19"/>
              <a:gd fmla="*/ 114 w 262" name="T20"/>
              <a:gd fmla="*/ 331 h 429" name="T21"/>
              <a:gd fmla="*/ 241 w 262" name="T22"/>
              <a:gd fmla="*/ 294 h 429" name="T23"/>
              <a:gd fmla="*/ 240 w 262" name="T24"/>
              <a:gd fmla="*/ 245 h 429" name="T25"/>
              <a:gd fmla="*/ 243 w 262" name="T26"/>
              <a:gd fmla="*/ 259 h 429" name="T27"/>
              <a:gd fmla="*/ 98 w 262" name="T28"/>
              <a:gd fmla="*/ 365 h 429" name="T29"/>
              <a:gd fmla="*/ 88 w 262" name="T30"/>
              <a:gd fmla="*/ 213 h 429" name="T31"/>
              <a:gd fmla="*/ 197 w 262" name="T32"/>
              <a:gd fmla="*/ 353 h 429" name="T33"/>
              <a:gd fmla="*/ 65 w 262" name="T34"/>
              <a:gd fmla="*/ 301 h 429" name="T35"/>
              <a:gd fmla="*/ 208 w 262" name="T36"/>
              <a:gd fmla="*/ 223 h 429" name="T37"/>
              <a:gd fmla="*/ 33 w 262" name="T38"/>
              <a:gd fmla="*/ 338 h 429" name="T39"/>
              <a:gd fmla="*/ 122 w 262" name="T40"/>
              <a:gd fmla="*/ 372 h 429" name="T41"/>
              <a:gd fmla="*/ 234 w 262" name="T42"/>
              <a:gd fmla="*/ 150 h 429" name="T43"/>
              <a:gd fmla="*/ 126 w 262" name="T44"/>
              <a:gd fmla="*/ 344 h 429" name="T45"/>
              <a:gd fmla="*/ 204 w 262" name="T46"/>
              <a:gd fmla="*/ 374 h 429" name="T47"/>
              <a:gd fmla="*/ 27 w 262" name="T48"/>
              <a:gd fmla="*/ 235 h 429" name="T49"/>
              <a:gd fmla="*/ 156 w 262" name="T50"/>
              <a:gd fmla="*/ 353 h 429" name="T51"/>
              <a:gd fmla="*/ 147 w 262" name="T52"/>
              <a:gd fmla="*/ 253 h 429" name="T53"/>
              <a:gd fmla="*/ 172 w 262" name="T54"/>
              <a:gd fmla="*/ 380 h 429" name="T55"/>
              <a:gd fmla="*/ 186 w 262" name="T56"/>
              <a:gd fmla="*/ 314 h 429" name="T57"/>
              <a:gd fmla="*/ 13 w 262" name="T58"/>
              <a:gd fmla="*/ 270 h 429" name="T59"/>
              <a:gd fmla="*/ 172 w 262" name="T60"/>
              <a:gd fmla="*/ 158 h 429" name="T61"/>
              <a:gd fmla="*/ 82 w 262" name="T62"/>
              <a:gd fmla="*/ 156 h 429" name="T63"/>
              <a:gd fmla="*/ 25 w 262" name="T64"/>
              <a:gd fmla="*/ 202 h 429" name="T65"/>
              <a:gd fmla="*/ 156 w 262" name="T66"/>
              <a:gd fmla="*/ 331 h 429" name="T67"/>
              <a:gd fmla="*/ 21 w 262" name="T68"/>
              <a:gd fmla="*/ 208 h 429" name="T69"/>
              <a:gd fmla="*/ 131 w 262" name="T70"/>
              <a:gd fmla="*/ 164 h 429" name="T71"/>
              <a:gd fmla="*/ 109 w 262" name="T72"/>
              <a:gd fmla="*/ 279 h 429" name="T73"/>
              <a:gd fmla="*/ 136 w 262" name="T74"/>
              <a:gd fmla="*/ 107 h 429" name="T75"/>
              <a:gd fmla="*/ 144 w 262" name="T76"/>
              <a:gd fmla="*/ 137 h 429" name="T77"/>
              <a:gd fmla="*/ 159 w 262" name="T78"/>
              <a:gd fmla="*/ 213 h 429" name="T79"/>
              <a:gd fmla="*/ 230 w 262" name="T80"/>
              <a:gd fmla="*/ 136 h 429" name="T81"/>
              <a:gd fmla="*/ 32 w 262" name="T82"/>
              <a:gd fmla="*/ 382 h 429" name="T83"/>
              <a:gd fmla="*/ 174 w 262" name="T84"/>
              <a:gd fmla="*/ 322 h 429" name="T85"/>
              <a:gd fmla="*/ 178 w 262" name="T86"/>
              <a:gd fmla="*/ 415 h 429" name="T87"/>
              <a:gd fmla="*/ 167 w 262" name="T88"/>
              <a:gd fmla="*/ 306 h 429" name="T89"/>
              <a:gd fmla="*/ 117 w 262" name="T90"/>
              <a:gd fmla="*/ 259 h 429" name="T91"/>
              <a:gd fmla="*/ 13 w 262" name="T92"/>
              <a:gd fmla="*/ 308 h 429" name="T93"/>
              <a:gd fmla="*/ 238 w 262" name="T94"/>
              <a:gd fmla="*/ 177 h 429" name="T95"/>
              <a:gd fmla="*/ 230 w 262" name="T96"/>
              <a:gd fmla="*/ 361 h 429" name="T97"/>
              <a:gd fmla="*/ 223 w 262" name="T98"/>
              <a:gd fmla="*/ 328 h 429" name="T99"/>
              <a:gd fmla="*/ 120 w 262" name="T100"/>
              <a:gd fmla="*/ 297 h 429" name="T101"/>
              <a:gd fmla="*/ 161 w 262" name="T102"/>
              <a:gd fmla="*/ 152 h 429" name="T103"/>
              <a:gd fmla="*/ 54 w 262" name="T104"/>
              <a:gd fmla="*/ 164 h 429" name="T105"/>
              <a:gd fmla="*/ 177 w 262" name="T106"/>
              <a:gd fmla="*/ 314 h 429" name="T107"/>
              <a:gd fmla="*/ 219 w 262" name="T108"/>
              <a:gd fmla="*/ 391 h 429" name="T109"/>
              <a:gd fmla="*/ 221 w 262" name="T110"/>
              <a:gd fmla="*/ 366 h 429" name="T111"/>
              <a:gd fmla="*/ 199 w 262" name="T112"/>
              <a:gd fmla="*/ 301 h 429" name="T113"/>
              <a:gd fmla="*/ 202 w 262" name="T114"/>
              <a:gd fmla="*/ 330 h 429" name="T115"/>
              <a:gd fmla="*/ 169 w 262" name="T116"/>
              <a:gd fmla="*/ 297 h 429" name="T117"/>
              <a:gd fmla="*/ 25 w 262" name="T118"/>
              <a:gd fmla="*/ 212 h 429" name="T119"/>
              <a:gd fmla="*/ 167 w 262" name="T120"/>
              <a:gd fmla="*/ 262 h 429" name="T121"/>
              <a:gd fmla="*/ 27 w 262" name="T122"/>
              <a:gd fmla="*/ 387 h 429" name="T123"/>
              <a:gd fmla="*/ 28 w 262" name="T124"/>
              <a:gd fmla="*/ 223 h 429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9" w="262">
                <a:moveTo>
                  <a:pt x="24" y="382"/>
                </a:moveTo>
                <a:lnTo>
                  <a:pt x="24" y="382"/>
                </a:lnTo>
                <a:lnTo>
                  <a:pt x="25" y="380"/>
                </a:lnTo>
                <a:lnTo>
                  <a:pt x="27" y="376"/>
                </a:lnTo>
                <a:lnTo>
                  <a:pt x="27" y="376"/>
                </a:lnTo>
                <a:lnTo>
                  <a:pt x="27" y="376"/>
                </a:lnTo>
                <a:lnTo>
                  <a:pt x="27" y="376"/>
                </a:lnTo>
                <a:lnTo>
                  <a:pt x="24" y="371"/>
                </a:lnTo>
                <a:lnTo>
                  <a:pt x="24" y="371"/>
                </a:lnTo>
                <a:lnTo>
                  <a:pt x="17" y="363"/>
                </a:lnTo>
                <a:lnTo>
                  <a:pt x="13" y="353"/>
                </a:lnTo>
                <a:lnTo>
                  <a:pt x="13" y="353"/>
                </a:lnTo>
                <a:lnTo>
                  <a:pt x="8" y="346"/>
                </a:lnTo>
                <a:lnTo>
                  <a:pt x="8" y="346"/>
                </a:lnTo>
                <a:lnTo>
                  <a:pt x="5" y="338"/>
                </a:lnTo>
                <a:lnTo>
                  <a:pt x="3" y="331"/>
                </a:lnTo>
                <a:lnTo>
                  <a:pt x="3" y="331"/>
                </a:lnTo>
                <a:lnTo>
                  <a:pt x="2" y="322"/>
                </a:lnTo>
                <a:lnTo>
                  <a:pt x="2" y="322"/>
                </a:lnTo>
                <a:lnTo>
                  <a:pt x="0" y="314"/>
                </a:lnTo>
                <a:lnTo>
                  <a:pt x="0" y="305"/>
                </a:lnTo>
                <a:lnTo>
                  <a:pt x="0" y="305"/>
                </a:lnTo>
                <a:lnTo>
                  <a:pt x="0" y="289"/>
                </a:lnTo>
                <a:lnTo>
                  <a:pt x="0" y="289"/>
                </a:lnTo>
                <a:lnTo>
                  <a:pt x="2" y="267"/>
                </a:lnTo>
                <a:lnTo>
                  <a:pt x="2" y="267"/>
                </a:lnTo>
                <a:lnTo>
                  <a:pt x="2" y="260"/>
                </a:lnTo>
                <a:lnTo>
                  <a:pt x="2" y="260"/>
                </a:lnTo>
                <a:lnTo>
                  <a:pt x="3" y="256"/>
                </a:lnTo>
                <a:lnTo>
                  <a:pt x="3" y="256"/>
                </a:lnTo>
                <a:lnTo>
                  <a:pt x="3" y="253"/>
                </a:lnTo>
                <a:lnTo>
                  <a:pt x="3" y="253"/>
                </a:lnTo>
                <a:lnTo>
                  <a:pt x="6" y="245"/>
                </a:lnTo>
                <a:lnTo>
                  <a:pt x="6" y="245"/>
                </a:lnTo>
                <a:lnTo>
                  <a:pt x="8" y="240"/>
                </a:lnTo>
                <a:lnTo>
                  <a:pt x="8" y="240"/>
                </a:lnTo>
                <a:lnTo>
                  <a:pt x="11" y="227"/>
                </a:lnTo>
                <a:lnTo>
                  <a:pt x="11" y="227"/>
                </a:lnTo>
                <a:lnTo>
                  <a:pt x="11" y="221"/>
                </a:lnTo>
                <a:lnTo>
                  <a:pt x="11" y="215"/>
                </a:lnTo>
                <a:lnTo>
                  <a:pt x="11" y="215"/>
                </a:lnTo>
                <a:lnTo>
                  <a:pt x="10" y="200"/>
                </a:lnTo>
                <a:lnTo>
                  <a:pt x="10" y="200"/>
                </a:lnTo>
                <a:lnTo>
                  <a:pt x="8" y="188"/>
                </a:lnTo>
                <a:lnTo>
                  <a:pt x="8" y="188"/>
                </a:lnTo>
                <a:lnTo>
                  <a:pt x="8" y="185"/>
                </a:lnTo>
                <a:lnTo>
                  <a:pt x="8" y="185"/>
                </a:lnTo>
                <a:lnTo>
                  <a:pt x="10" y="169"/>
                </a:lnTo>
                <a:lnTo>
                  <a:pt x="10" y="169"/>
                </a:lnTo>
                <a:lnTo>
                  <a:pt x="10" y="159"/>
                </a:lnTo>
                <a:lnTo>
                  <a:pt x="11" y="152"/>
                </a:lnTo>
                <a:lnTo>
                  <a:pt x="11" y="152"/>
                </a:lnTo>
                <a:lnTo>
                  <a:pt x="13" y="148"/>
                </a:lnTo>
                <a:lnTo>
                  <a:pt x="11" y="147"/>
                </a:lnTo>
                <a:lnTo>
                  <a:pt x="11" y="147"/>
                </a:lnTo>
                <a:lnTo>
                  <a:pt x="13" y="144"/>
                </a:lnTo>
                <a:lnTo>
                  <a:pt x="13" y="144"/>
                </a:lnTo>
                <a:lnTo>
                  <a:pt x="17" y="139"/>
                </a:lnTo>
                <a:lnTo>
                  <a:pt x="17" y="139"/>
                </a:lnTo>
                <a:lnTo>
                  <a:pt x="21" y="136"/>
                </a:lnTo>
                <a:lnTo>
                  <a:pt x="21" y="136"/>
                </a:lnTo>
                <a:lnTo>
                  <a:pt x="28" y="131"/>
                </a:lnTo>
                <a:lnTo>
                  <a:pt x="38" y="128"/>
                </a:lnTo>
                <a:lnTo>
                  <a:pt x="38" y="128"/>
                </a:lnTo>
                <a:lnTo>
                  <a:pt x="49" y="128"/>
                </a:lnTo>
                <a:lnTo>
                  <a:pt x="49" y="128"/>
                </a:lnTo>
                <a:lnTo>
                  <a:pt x="60" y="126"/>
                </a:lnTo>
                <a:lnTo>
                  <a:pt x="60" y="126"/>
                </a:lnTo>
                <a:lnTo>
                  <a:pt x="62" y="126"/>
                </a:lnTo>
                <a:lnTo>
                  <a:pt x="62" y="126"/>
                </a:lnTo>
                <a:lnTo>
                  <a:pt x="60" y="123"/>
                </a:lnTo>
                <a:lnTo>
                  <a:pt x="60" y="123"/>
                </a:lnTo>
                <a:lnTo>
                  <a:pt x="58" y="118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7" y="111"/>
                </a:lnTo>
                <a:lnTo>
                  <a:pt x="57" y="70"/>
                </a:lnTo>
                <a:lnTo>
                  <a:pt x="57" y="70"/>
                </a:lnTo>
                <a:lnTo>
                  <a:pt x="57" y="55"/>
                </a:lnTo>
                <a:lnTo>
                  <a:pt x="57" y="55"/>
                </a:lnTo>
                <a:lnTo>
                  <a:pt x="55" y="54"/>
                </a:lnTo>
                <a:lnTo>
                  <a:pt x="55" y="54"/>
                </a:lnTo>
                <a:lnTo>
                  <a:pt x="54" y="47"/>
                </a:lnTo>
                <a:lnTo>
                  <a:pt x="49" y="44"/>
                </a:lnTo>
                <a:lnTo>
                  <a:pt x="49" y="44"/>
                </a:lnTo>
                <a:lnTo>
                  <a:pt x="44" y="36"/>
                </a:lnTo>
                <a:lnTo>
                  <a:pt x="44" y="36"/>
                </a:lnTo>
                <a:lnTo>
                  <a:pt x="43" y="35"/>
                </a:lnTo>
                <a:lnTo>
                  <a:pt x="43" y="35"/>
                </a:lnTo>
                <a:lnTo>
                  <a:pt x="40" y="32"/>
                </a:lnTo>
                <a:lnTo>
                  <a:pt x="40" y="32"/>
                </a:lnTo>
                <a:lnTo>
                  <a:pt x="40" y="32"/>
                </a:lnTo>
                <a:lnTo>
                  <a:pt x="40" y="32"/>
                </a:lnTo>
                <a:lnTo>
                  <a:pt x="36" y="30"/>
                </a:lnTo>
                <a:lnTo>
                  <a:pt x="36" y="27"/>
                </a:lnTo>
                <a:lnTo>
                  <a:pt x="36" y="27"/>
                </a:lnTo>
                <a:lnTo>
                  <a:pt x="38" y="22"/>
                </a:lnTo>
                <a:lnTo>
                  <a:pt x="41" y="19"/>
                </a:lnTo>
                <a:lnTo>
                  <a:pt x="41" y="19"/>
                </a:lnTo>
                <a:lnTo>
                  <a:pt x="41" y="18"/>
                </a:lnTo>
                <a:lnTo>
                  <a:pt x="41" y="18"/>
                </a:lnTo>
                <a:lnTo>
                  <a:pt x="44" y="13"/>
                </a:lnTo>
                <a:lnTo>
                  <a:pt x="49" y="10"/>
                </a:lnTo>
                <a:lnTo>
                  <a:pt x="49" y="10"/>
                </a:lnTo>
                <a:lnTo>
                  <a:pt x="51" y="8"/>
                </a:lnTo>
                <a:lnTo>
                  <a:pt x="51" y="8"/>
                </a:lnTo>
                <a:lnTo>
                  <a:pt x="52" y="6"/>
                </a:lnTo>
                <a:lnTo>
                  <a:pt x="52" y="6"/>
                </a:lnTo>
                <a:lnTo>
                  <a:pt x="54" y="6"/>
                </a:lnTo>
                <a:lnTo>
                  <a:pt x="54" y="6"/>
                </a:lnTo>
                <a:lnTo>
                  <a:pt x="60" y="3"/>
                </a:lnTo>
                <a:lnTo>
                  <a:pt x="66" y="2"/>
                </a:lnTo>
                <a:lnTo>
                  <a:pt x="66" y="2"/>
                </a:lnTo>
                <a:lnTo>
                  <a:pt x="70" y="2"/>
                </a:lnTo>
                <a:lnTo>
                  <a:pt x="70" y="2"/>
                </a:lnTo>
                <a:lnTo>
                  <a:pt x="77" y="0"/>
                </a:lnTo>
                <a:lnTo>
                  <a:pt x="77" y="0"/>
                </a:lnTo>
                <a:lnTo>
                  <a:pt x="84" y="0"/>
                </a:lnTo>
                <a:lnTo>
                  <a:pt x="84" y="0"/>
                </a:lnTo>
                <a:lnTo>
                  <a:pt x="90" y="2"/>
                </a:lnTo>
                <a:lnTo>
                  <a:pt x="90" y="2"/>
                </a:lnTo>
                <a:lnTo>
                  <a:pt x="95" y="3"/>
                </a:lnTo>
                <a:lnTo>
                  <a:pt x="95" y="3"/>
                </a:lnTo>
                <a:lnTo>
                  <a:pt x="96" y="6"/>
                </a:lnTo>
                <a:lnTo>
                  <a:pt x="96" y="6"/>
                </a:lnTo>
                <a:lnTo>
                  <a:pt x="96" y="8"/>
                </a:lnTo>
                <a:lnTo>
                  <a:pt x="96" y="8"/>
                </a:lnTo>
                <a:lnTo>
                  <a:pt x="96" y="11"/>
                </a:lnTo>
                <a:lnTo>
                  <a:pt x="96" y="11"/>
                </a:lnTo>
                <a:lnTo>
                  <a:pt x="95" y="14"/>
                </a:lnTo>
                <a:lnTo>
                  <a:pt x="95" y="14"/>
                </a:lnTo>
                <a:lnTo>
                  <a:pt x="93" y="18"/>
                </a:lnTo>
                <a:lnTo>
                  <a:pt x="93" y="18"/>
                </a:lnTo>
                <a:lnTo>
                  <a:pt x="93" y="27"/>
                </a:lnTo>
                <a:lnTo>
                  <a:pt x="93" y="27"/>
                </a:lnTo>
                <a:lnTo>
                  <a:pt x="96" y="33"/>
                </a:lnTo>
                <a:lnTo>
                  <a:pt x="96" y="33"/>
                </a:lnTo>
                <a:lnTo>
                  <a:pt x="99" y="44"/>
                </a:lnTo>
                <a:lnTo>
                  <a:pt x="99" y="44"/>
                </a:lnTo>
                <a:lnTo>
                  <a:pt x="103" y="47"/>
                </a:lnTo>
                <a:lnTo>
                  <a:pt x="103" y="47"/>
                </a:lnTo>
                <a:lnTo>
                  <a:pt x="112" y="62"/>
                </a:lnTo>
                <a:lnTo>
                  <a:pt x="112" y="62"/>
                </a:lnTo>
                <a:lnTo>
                  <a:pt x="122" y="73"/>
                </a:lnTo>
                <a:lnTo>
                  <a:pt x="122" y="73"/>
                </a:lnTo>
                <a:lnTo>
                  <a:pt x="125" y="76"/>
                </a:lnTo>
                <a:lnTo>
                  <a:pt x="125" y="76"/>
                </a:lnTo>
                <a:lnTo>
                  <a:pt x="134" y="96"/>
                </a:lnTo>
                <a:lnTo>
                  <a:pt x="134" y="96"/>
                </a:lnTo>
                <a:lnTo>
                  <a:pt x="137" y="101"/>
                </a:lnTo>
                <a:lnTo>
                  <a:pt x="137" y="101"/>
                </a:lnTo>
                <a:lnTo>
                  <a:pt x="142" y="117"/>
                </a:lnTo>
                <a:lnTo>
                  <a:pt x="142" y="117"/>
                </a:lnTo>
                <a:lnTo>
                  <a:pt x="144" y="120"/>
                </a:lnTo>
                <a:lnTo>
                  <a:pt x="144" y="120"/>
                </a:lnTo>
                <a:lnTo>
                  <a:pt x="144" y="122"/>
                </a:lnTo>
                <a:lnTo>
                  <a:pt x="145" y="122"/>
                </a:lnTo>
                <a:lnTo>
                  <a:pt x="145" y="122"/>
                </a:lnTo>
                <a:lnTo>
                  <a:pt x="147" y="122"/>
                </a:lnTo>
                <a:lnTo>
                  <a:pt x="147" y="122"/>
                </a:lnTo>
                <a:lnTo>
                  <a:pt x="148" y="122"/>
                </a:lnTo>
                <a:lnTo>
                  <a:pt x="148" y="122"/>
                </a:lnTo>
                <a:lnTo>
                  <a:pt x="158" y="122"/>
                </a:lnTo>
                <a:lnTo>
                  <a:pt x="158" y="122"/>
                </a:lnTo>
                <a:lnTo>
                  <a:pt x="177" y="123"/>
                </a:lnTo>
                <a:lnTo>
                  <a:pt x="177" y="123"/>
                </a:lnTo>
                <a:lnTo>
                  <a:pt x="193" y="125"/>
                </a:lnTo>
                <a:lnTo>
                  <a:pt x="193" y="125"/>
                </a:lnTo>
                <a:lnTo>
                  <a:pt x="205" y="126"/>
                </a:lnTo>
                <a:lnTo>
                  <a:pt x="205" y="126"/>
                </a:lnTo>
                <a:lnTo>
                  <a:pt x="215" y="128"/>
                </a:lnTo>
                <a:lnTo>
                  <a:pt x="215" y="128"/>
                </a:lnTo>
                <a:lnTo>
                  <a:pt x="224" y="130"/>
                </a:lnTo>
                <a:lnTo>
                  <a:pt x="224" y="130"/>
                </a:lnTo>
                <a:lnTo>
                  <a:pt x="227" y="130"/>
                </a:lnTo>
                <a:lnTo>
                  <a:pt x="227" y="130"/>
                </a:lnTo>
                <a:lnTo>
                  <a:pt x="229" y="130"/>
                </a:lnTo>
                <a:lnTo>
                  <a:pt x="229" y="130"/>
                </a:lnTo>
                <a:lnTo>
                  <a:pt x="230" y="130"/>
                </a:lnTo>
                <a:lnTo>
                  <a:pt x="230" y="131"/>
                </a:lnTo>
                <a:lnTo>
                  <a:pt x="230" y="131"/>
                </a:lnTo>
                <a:lnTo>
                  <a:pt x="238" y="136"/>
                </a:lnTo>
                <a:lnTo>
                  <a:pt x="238" y="136"/>
                </a:lnTo>
                <a:lnTo>
                  <a:pt x="241" y="137"/>
                </a:lnTo>
                <a:lnTo>
                  <a:pt x="241" y="137"/>
                </a:lnTo>
                <a:lnTo>
                  <a:pt x="245" y="141"/>
                </a:lnTo>
                <a:lnTo>
                  <a:pt x="245" y="141"/>
                </a:lnTo>
                <a:lnTo>
                  <a:pt x="246" y="142"/>
                </a:lnTo>
                <a:lnTo>
                  <a:pt x="246" y="142"/>
                </a:lnTo>
                <a:lnTo>
                  <a:pt x="249" y="145"/>
                </a:lnTo>
                <a:lnTo>
                  <a:pt x="251" y="150"/>
                </a:lnTo>
                <a:lnTo>
                  <a:pt x="251" y="150"/>
                </a:lnTo>
                <a:lnTo>
                  <a:pt x="251" y="158"/>
                </a:lnTo>
                <a:lnTo>
                  <a:pt x="251" y="158"/>
                </a:lnTo>
                <a:lnTo>
                  <a:pt x="251" y="163"/>
                </a:lnTo>
                <a:lnTo>
                  <a:pt x="251" y="163"/>
                </a:lnTo>
                <a:lnTo>
                  <a:pt x="251" y="171"/>
                </a:lnTo>
                <a:lnTo>
                  <a:pt x="251" y="171"/>
                </a:lnTo>
                <a:lnTo>
                  <a:pt x="251" y="178"/>
                </a:lnTo>
                <a:lnTo>
                  <a:pt x="251" y="178"/>
                </a:lnTo>
                <a:lnTo>
                  <a:pt x="249" y="191"/>
                </a:lnTo>
                <a:lnTo>
                  <a:pt x="249" y="191"/>
                </a:lnTo>
                <a:lnTo>
                  <a:pt x="248" y="205"/>
                </a:lnTo>
                <a:lnTo>
                  <a:pt x="248" y="205"/>
                </a:lnTo>
                <a:lnTo>
                  <a:pt x="248" y="215"/>
                </a:lnTo>
                <a:lnTo>
                  <a:pt x="248" y="223"/>
                </a:lnTo>
                <a:lnTo>
                  <a:pt x="248" y="223"/>
                </a:lnTo>
                <a:lnTo>
                  <a:pt x="248" y="224"/>
                </a:lnTo>
                <a:lnTo>
                  <a:pt x="248" y="224"/>
                </a:lnTo>
                <a:lnTo>
                  <a:pt x="249" y="229"/>
                </a:lnTo>
                <a:lnTo>
                  <a:pt x="251" y="234"/>
                </a:lnTo>
                <a:lnTo>
                  <a:pt x="251" y="234"/>
                </a:lnTo>
                <a:lnTo>
                  <a:pt x="257" y="249"/>
                </a:lnTo>
                <a:lnTo>
                  <a:pt x="257" y="249"/>
                </a:lnTo>
                <a:lnTo>
                  <a:pt x="260" y="259"/>
                </a:lnTo>
                <a:lnTo>
                  <a:pt x="260" y="259"/>
                </a:lnTo>
                <a:lnTo>
                  <a:pt x="262" y="265"/>
                </a:lnTo>
                <a:lnTo>
                  <a:pt x="262" y="271"/>
                </a:lnTo>
                <a:lnTo>
                  <a:pt x="262" y="271"/>
                </a:lnTo>
                <a:lnTo>
                  <a:pt x="262" y="290"/>
                </a:lnTo>
                <a:lnTo>
                  <a:pt x="262" y="290"/>
                </a:lnTo>
                <a:lnTo>
                  <a:pt x="262" y="300"/>
                </a:lnTo>
                <a:lnTo>
                  <a:pt x="262" y="300"/>
                </a:lnTo>
                <a:lnTo>
                  <a:pt x="260" y="309"/>
                </a:lnTo>
                <a:lnTo>
                  <a:pt x="260" y="309"/>
                </a:lnTo>
                <a:lnTo>
                  <a:pt x="257" y="322"/>
                </a:lnTo>
                <a:lnTo>
                  <a:pt x="254" y="336"/>
                </a:lnTo>
                <a:lnTo>
                  <a:pt x="254" y="336"/>
                </a:lnTo>
                <a:lnTo>
                  <a:pt x="249" y="350"/>
                </a:lnTo>
                <a:lnTo>
                  <a:pt x="249" y="35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6"/>
                </a:lnTo>
                <a:lnTo>
                  <a:pt x="246" y="366"/>
                </a:lnTo>
                <a:lnTo>
                  <a:pt x="246" y="368"/>
                </a:lnTo>
                <a:lnTo>
                  <a:pt x="246" y="368"/>
                </a:lnTo>
                <a:lnTo>
                  <a:pt x="248" y="369"/>
                </a:lnTo>
                <a:lnTo>
                  <a:pt x="248" y="369"/>
                </a:lnTo>
                <a:lnTo>
                  <a:pt x="248" y="371"/>
                </a:lnTo>
                <a:lnTo>
                  <a:pt x="248" y="371"/>
                </a:lnTo>
                <a:lnTo>
                  <a:pt x="251" y="376"/>
                </a:lnTo>
                <a:lnTo>
                  <a:pt x="251" y="379"/>
                </a:lnTo>
                <a:lnTo>
                  <a:pt x="251" y="379"/>
                </a:lnTo>
                <a:lnTo>
                  <a:pt x="253" y="385"/>
                </a:lnTo>
                <a:lnTo>
                  <a:pt x="253" y="385"/>
                </a:lnTo>
                <a:lnTo>
                  <a:pt x="253" y="393"/>
                </a:lnTo>
                <a:lnTo>
                  <a:pt x="251" y="399"/>
                </a:lnTo>
                <a:lnTo>
                  <a:pt x="251" y="399"/>
                </a:lnTo>
                <a:lnTo>
                  <a:pt x="248" y="404"/>
                </a:lnTo>
                <a:lnTo>
                  <a:pt x="248" y="404"/>
                </a:lnTo>
                <a:lnTo>
                  <a:pt x="243" y="409"/>
                </a:lnTo>
                <a:lnTo>
                  <a:pt x="237" y="412"/>
                </a:lnTo>
                <a:lnTo>
                  <a:pt x="237" y="412"/>
                </a:lnTo>
                <a:lnTo>
                  <a:pt x="215" y="420"/>
                </a:lnTo>
                <a:lnTo>
                  <a:pt x="215" y="420"/>
                </a:lnTo>
                <a:lnTo>
                  <a:pt x="197" y="423"/>
                </a:lnTo>
                <a:lnTo>
                  <a:pt x="197" y="423"/>
                </a:lnTo>
                <a:lnTo>
                  <a:pt x="188" y="424"/>
                </a:lnTo>
                <a:lnTo>
                  <a:pt x="188" y="424"/>
                </a:lnTo>
                <a:lnTo>
                  <a:pt x="180" y="426"/>
                </a:lnTo>
                <a:lnTo>
                  <a:pt x="180" y="426"/>
                </a:lnTo>
                <a:lnTo>
                  <a:pt x="167" y="428"/>
                </a:lnTo>
                <a:lnTo>
                  <a:pt x="167" y="428"/>
                </a:lnTo>
                <a:lnTo>
                  <a:pt x="150" y="429"/>
                </a:lnTo>
                <a:lnTo>
                  <a:pt x="150" y="429"/>
                </a:lnTo>
                <a:lnTo>
                  <a:pt x="147" y="429"/>
                </a:lnTo>
                <a:lnTo>
                  <a:pt x="147" y="429"/>
                </a:lnTo>
                <a:lnTo>
                  <a:pt x="111" y="429"/>
                </a:lnTo>
                <a:lnTo>
                  <a:pt x="111" y="429"/>
                </a:lnTo>
                <a:lnTo>
                  <a:pt x="90" y="428"/>
                </a:lnTo>
                <a:lnTo>
                  <a:pt x="90" y="428"/>
                </a:lnTo>
                <a:lnTo>
                  <a:pt x="79" y="426"/>
                </a:lnTo>
                <a:lnTo>
                  <a:pt x="79" y="426"/>
                </a:lnTo>
                <a:lnTo>
                  <a:pt x="60" y="423"/>
                </a:lnTo>
                <a:lnTo>
                  <a:pt x="60" y="423"/>
                </a:lnTo>
                <a:lnTo>
                  <a:pt x="47" y="420"/>
                </a:lnTo>
                <a:lnTo>
                  <a:pt x="36" y="413"/>
                </a:lnTo>
                <a:lnTo>
                  <a:pt x="36" y="413"/>
                </a:lnTo>
                <a:lnTo>
                  <a:pt x="28" y="409"/>
                </a:lnTo>
                <a:lnTo>
                  <a:pt x="28" y="409"/>
                </a:lnTo>
                <a:lnTo>
                  <a:pt x="25" y="406"/>
                </a:lnTo>
                <a:lnTo>
                  <a:pt x="25" y="406"/>
                </a:lnTo>
                <a:lnTo>
                  <a:pt x="24" y="404"/>
                </a:lnTo>
                <a:lnTo>
                  <a:pt x="24" y="404"/>
                </a:lnTo>
                <a:lnTo>
                  <a:pt x="22" y="404"/>
                </a:lnTo>
                <a:lnTo>
                  <a:pt x="22" y="402"/>
                </a:lnTo>
                <a:lnTo>
                  <a:pt x="22" y="402"/>
                </a:lnTo>
                <a:lnTo>
                  <a:pt x="22" y="401"/>
                </a:lnTo>
                <a:lnTo>
                  <a:pt x="24" y="401"/>
                </a:lnTo>
                <a:lnTo>
                  <a:pt x="24" y="401"/>
                </a:lnTo>
                <a:lnTo>
                  <a:pt x="24" y="399"/>
                </a:lnTo>
                <a:lnTo>
                  <a:pt x="24" y="399"/>
                </a:lnTo>
                <a:lnTo>
                  <a:pt x="24" y="399"/>
                </a:lnTo>
                <a:lnTo>
                  <a:pt x="22" y="395"/>
                </a:lnTo>
                <a:lnTo>
                  <a:pt x="22" y="388"/>
                </a:lnTo>
                <a:lnTo>
                  <a:pt x="22" y="388"/>
                </a:lnTo>
                <a:lnTo>
                  <a:pt x="22" y="387"/>
                </a:lnTo>
                <a:lnTo>
                  <a:pt x="22" y="387"/>
                </a:lnTo>
                <a:lnTo>
                  <a:pt x="21" y="385"/>
                </a:lnTo>
                <a:lnTo>
                  <a:pt x="21" y="385"/>
                </a:lnTo>
                <a:lnTo>
                  <a:pt x="21" y="383"/>
                </a:lnTo>
                <a:lnTo>
                  <a:pt x="21" y="382"/>
                </a:lnTo>
                <a:lnTo>
                  <a:pt x="21" y="382"/>
                </a:lnTo>
                <a:lnTo>
                  <a:pt x="22" y="382"/>
                </a:lnTo>
                <a:lnTo>
                  <a:pt x="24" y="382"/>
                </a:lnTo>
                <a:lnTo>
                  <a:pt x="24" y="382"/>
                </a:lnTo>
                <a:lnTo>
                  <a:pt x="24" y="382"/>
                </a:lnTo>
                <a:lnTo>
                  <a:pt x="24" y="382"/>
                </a:lnTo>
                <a:close/>
                <a:moveTo>
                  <a:pt x="22" y="182"/>
                </a:moveTo>
                <a:lnTo>
                  <a:pt x="22" y="182"/>
                </a:lnTo>
                <a:lnTo>
                  <a:pt x="24" y="182"/>
                </a:lnTo>
                <a:lnTo>
                  <a:pt x="24" y="182"/>
                </a:lnTo>
                <a:lnTo>
                  <a:pt x="24" y="182"/>
                </a:lnTo>
                <a:lnTo>
                  <a:pt x="24" y="182"/>
                </a:lnTo>
                <a:lnTo>
                  <a:pt x="22" y="182"/>
                </a:lnTo>
                <a:lnTo>
                  <a:pt x="22" y="182"/>
                </a:lnTo>
                <a:lnTo>
                  <a:pt x="22" y="180"/>
                </a:lnTo>
                <a:lnTo>
                  <a:pt x="22" y="180"/>
                </a:lnTo>
                <a:lnTo>
                  <a:pt x="22" y="182"/>
                </a:lnTo>
                <a:lnTo>
                  <a:pt x="22" y="182"/>
                </a:lnTo>
                <a:lnTo>
                  <a:pt x="22" y="182"/>
                </a:lnTo>
                <a:lnTo>
                  <a:pt x="22" y="182"/>
                </a:lnTo>
                <a:close/>
                <a:moveTo>
                  <a:pt x="84" y="27"/>
                </a:moveTo>
                <a:lnTo>
                  <a:pt x="84" y="27"/>
                </a:lnTo>
                <a:lnTo>
                  <a:pt x="82" y="29"/>
                </a:lnTo>
                <a:lnTo>
                  <a:pt x="82" y="29"/>
                </a:lnTo>
                <a:lnTo>
                  <a:pt x="81" y="30"/>
                </a:lnTo>
                <a:lnTo>
                  <a:pt x="81" y="30"/>
                </a:lnTo>
                <a:lnTo>
                  <a:pt x="79" y="33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2" y="33"/>
                </a:lnTo>
                <a:lnTo>
                  <a:pt x="82" y="33"/>
                </a:lnTo>
                <a:lnTo>
                  <a:pt x="84" y="30"/>
                </a:lnTo>
                <a:lnTo>
                  <a:pt x="84" y="30"/>
                </a:lnTo>
                <a:lnTo>
                  <a:pt x="84" y="27"/>
                </a:lnTo>
                <a:lnTo>
                  <a:pt x="84" y="27"/>
                </a:lnTo>
                <a:lnTo>
                  <a:pt x="87" y="25"/>
                </a:lnTo>
                <a:lnTo>
                  <a:pt x="87" y="25"/>
                </a:lnTo>
                <a:lnTo>
                  <a:pt x="87" y="24"/>
                </a:lnTo>
                <a:lnTo>
                  <a:pt x="87" y="24"/>
                </a:lnTo>
                <a:lnTo>
                  <a:pt x="84" y="27"/>
                </a:lnTo>
                <a:lnTo>
                  <a:pt x="84" y="27"/>
                </a:lnTo>
                <a:close/>
                <a:moveTo>
                  <a:pt x="243" y="311"/>
                </a:moveTo>
                <a:lnTo>
                  <a:pt x="243" y="311"/>
                </a:lnTo>
                <a:lnTo>
                  <a:pt x="246" y="308"/>
                </a:lnTo>
                <a:lnTo>
                  <a:pt x="246" y="308"/>
                </a:lnTo>
                <a:lnTo>
                  <a:pt x="248" y="306"/>
                </a:lnTo>
                <a:lnTo>
                  <a:pt x="248" y="306"/>
                </a:lnTo>
                <a:lnTo>
                  <a:pt x="248" y="305"/>
                </a:lnTo>
                <a:lnTo>
                  <a:pt x="246" y="303"/>
                </a:lnTo>
                <a:lnTo>
                  <a:pt x="246" y="303"/>
                </a:lnTo>
                <a:lnTo>
                  <a:pt x="245" y="301"/>
                </a:lnTo>
                <a:lnTo>
                  <a:pt x="243" y="303"/>
                </a:lnTo>
                <a:lnTo>
                  <a:pt x="243" y="303"/>
                </a:lnTo>
                <a:lnTo>
                  <a:pt x="240" y="305"/>
                </a:lnTo>
                <a:lnTo>
                  <a:pt x="240" y="305"/>
                </a:lnTo>
                <a:lnTo>
                  <a:pt x="230" y="311"/>
                </a:lnTo>
                <a:lnTo>
                  <a:pt x="221" y="312"/>
                </a:lnTo>
                <a:lnTo>
                  <a:pt x="221" y="312"/>
                </a:lnTo>
                <a:lnTo>
                  <a:pt x="213" y="312"/>
                </a:lnTo>
                <a:lnTo>
                  <a:pt x="213" y="312"/>
                </a:lnTo>
                <a:lnTo>
                  <a:pt x="211" y="312"/>
                </a:lnTo>
                <a:lnTo>
                  <a:pt x="211" y="312"/>
                </a:lnTo>
                <a:lnTo>
                  <a:pt x="213" y="311"/>
                </a:lnTo>
                <a:lnTo>
                  <a:pt x="211" y="309"/>
                </a:lnTo>
                <a:lnTo>
                  <a:pt x="211" y="309"/>
                </a:lnTo>
                <a:lnTo>
                  <a:pt x="210" y="311"/>
                </a:lnTo>
                <a:lnTo>
                  <a:pt x="210" y="311"/>
                </a:lnTo>
                <a:lnTo>
                  <a:pt x="211" y="312"/>
                </a:lnTo>
                <a:lnTo>
                  <a:pt x="211" y="312"/>
                </a:lnTo>
                <a:lnTo>
                  <a:pt x="211" y="312"/>
                </a:lnTo>
                <a:lnTo>
                  <a:pt x="211" y="312"/>
                </a:lnTo>
                <a:lnTo>
                  <a:pt x="202" y="312"/>
                </a:lnTo>
                <a:lnTo>
                  <a:pt x="202" y="312"/>
                </a:lnTo>
                <a:lnTo>
                  <a:pt x="202" y="309"/>
                </a:lnTo>
                <a:lnTo>
                  <a:pt x="202" y="309"/>
                </a:lnTo>
                <a:lnTo>
                  <a:pt x="200" y="308"/>
                </a:lnTo>
                <a:lnTo>
                  <a:pt x="202" y="306"/>
                </a:lnTo>
                <a:lnTo>
                  <a:pt x="202" y="306"/>
                </a:lnTo>
                <a:lnTo>
                  <a:pt x="204" y="306"/>
                </a:lnTo>
                <a:lnTo>
                  <a:pt x="204" y="306"/>
                </a:lnTo>
                <a:lnTo>
                  <a:pt x="202" y="305"/>
                </a:lnTo>
                <a:lnTo>
                  <a:pt x="202" y="305"/>
                </a:lnTo>
                <a:lnTo>
                  <a:pt x="200" y="305"/>
                </a:lnTo>
                <a:lnTo>
                  <a:pt x="200" y="305"/>
                </a:lnTo>
                <a:lnTo>
                  <a:pt x="197" y="305"/>
                </a:lnTo>
                <a:lnTo>
                  <a:pt x="196" y="306"/>
                </a:lnTo>
                <a:lnTo>
                  <a:pt x="196" y="306"/>
                </a:lnTo>
                <a:lnTo>
                  <a:pt x="196" y="308"/>
                </a:lnTo>
                <a:lnTo>
                  <a:pt x="196" y="308"/>
                </a:lnTo>
                <a:lnTo>
                  <a:pt x="197" y="311"/>
                </a:lnTo>
                <a:lnTo>
                  <a:pt x="197" y="311"/>
                </a:lnTo>
                <a:lnTo>
                  <a:pt x="196" y="311"/>
                </a:lnTo>
                <a:lnTo>
                  <a:pt x="196" y="311"/>
                </a:lnTo>
                <a:lnTo>
                  <a:pt x="194" y="311"/>
                </a:lnTo>
                <a:lnTo>
                  <a:pt x="193" y="312"/>
                </a:lnTo>
                <a:lnTo>
                  <a:pt x="193" y="312"/>
                </a:lnTo>
                <a:lnTo>
                  <a:pt x="193" y="314"/>
                </a:lnTo>
                <a:lnTo>
                  <a:pt x="194" y="316"/>
                </a:lnTo>
                <a:lnTo>
                  <a:pt x="194" y="316"/>
                </a:lnTo>
                <a:lnTo>
                  <a:pt x="196" y="316"/>
                </a:lnTo>
                <a:lnTo>
                  <a:pt x="196" y="316"/>
                </a:lnTo>
                <a:lnTo>
                  <a:pt x="202" y="317"/>
                </a:lnTo>
                <a:lnTo>
                  <a:pt x="202" y="317"/>
                </a:lnTo>
                <a:lnTo>
                  <a:pt x="216" y="319"/>
                </a:lnTo>
                <a:lnTo>
                  <a:pt x="216" y="319"/>
                </a:lnTo>
                <a:lnTo>
                  <a:pt x="218" y="319"/>
                </a:lnTo>
                <a:lnTo>
                  <a:pt x="218" y="319"/>
                </a:lnTo>
                <a:lnTo>
                  <a:pt x="218" y="320"/>
                </a:lnTo>
                <a:lnTo>
                  <a:pt x="218" y="320"/>
                </a:lnTo>
                <a:lnTo>
                  <a:pt x="218" y="319"/>
                </a:lnTo>
                <a:lnTo>
                  <a:pt x="218" y="319"/>
                </a:lnTo>
                <a:lnTo>
                  <a:pt x="219" y="319"/>
                </a:lnTo>
                <a:lnTo>
                  <a:pt x="219" y="319"/>
                </a:lnTo>
                <a:lnTo>
                  <a:pt x="218" y="322"/>
                </a:lnTo>
                <a:lnTo>
                  <a:pt x="218" y="322"/>
                </a:lnTo>
                <a:lnTo>
                  <a:pt x="218" y="322"/>
                </a:lnTo>
                <a:lnTo>
                  <a:pt x="219" y="322"/>
                </a:lnTo>
                <a:lnTo>
                  <a:pt x="219" y="322"/>
                </a:lnTo>
                <a:lnTo>
                  <a:pt x="221" y="319"/>
                </a:lnTo>
                <a:lnTo>
                  <a:pt x="221" y="319"/>
                </a:lnTo>
                <a:lnTo>
                  <a:pt x="223" y="319"/>
                </a:lnTo>
                <a:lnTo>
                  <a:pt x="223" y="319"/>
                </a:lnTo>
                <a:lnTo>
                  <a:pt x="234" y="316"/>
                </a:lnTo>
                <a:lnTo>
                  <a:pt x="241" y="311"/>
                </a:lnTo>
                <a:lnTo>
                  <a:pt x="241" y="311"/>
                </a:lnTo>
                <a:lnTo>
                  <a:pt x="243" y="311"/>
                </a:lnTo>
                <a:lnTo>
                  <a:pt x="243" y="311"/>
                </a:lnTo>
                <a:lnTo>
                  <a:pt x="243" y="311"/>
                </a:lnTo>
                <a:lnTo>
                  <a:pt x="243" y="311"/>
                </a:lnTo>
                <a:lnTo>
                  <a:pt x="243" y="312"/>
                </a:lnTo>
                <a:lnTo>
                  <a:pt x="243" y="312"/>
                </a:lnTo>
                <a:lnTo>
                  <a:pt x="238" y="322"/>
                </a:lnTo>
                <a:lnTo>
                  <a:pt x="238" y="322"/>
                </a:lnTo>
                <a:lnTo>
                  <a:pt x="238" y="322"/>
                </a:lnTo>
                <a:lnTo>
                  <a:pt x="238" y="322"/>
                </a:lnTo>
                <a:lnTo>
                  <a:pt x="238" y="322"/>
                </a:lnTo>
                <a:lnTo>
                  <a:pt x="238" y="322"/>
                </a:lnTo>
                <a:lnTo>
                  <a:pt x="243" y="312"/>
                </a:lnTo>
                <a:lnTo>
                  <a:pt x="243" y="312"/>
                </a:lnTo>
                <a:lnTo>
                  <a:pt x="243" y="311"/>
                </a:lnTo>
                <a:lnTo>
                  <a:pt x="243" y="311"/>
                </a:lnTo>
                <a:close/>
                <a:moveTo>
                  <a:pt x="128" y="178"/>
                </a:moveTo>
                <a:lnTo>
                  <a:pt x="128" y="178"/>
                </a:lnTo>
                <a:lnTo>
                  <a:pt x="104" y="178"/>
                </a:lnTo>
                <a:lnTo>
                  <a:pt x="104" y="178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4" y="178"/>
                </a:lnTo>
                <a:lnTo>
                  <a:pt x="104" y="178"/>
                </a:lnTo>
                <a:lnTo>
                  <a:pt x="101" y="178"/>
                </a:lnTo>
                <a:lnTo>
                  <a:pt x="101" y="178"/>
                </a:lnTo>
                <a:lnTo>
                  <a:pt x="88" y="177"/>
                </a:lnTo>
                <a:lnTo>
                  <a:pt x="88" y="177"/>
                </a:lnTo>
                <a:lnTo>
                  <a:pt x="73" y="175"/>
                </a:lnTo>
                <a:lnTo>
                  <a:pt x="73" y="175"/>
                </a:lnTo>
                <a:lnTo>
                  <a:pt x="71" y="175"/>
                </a:lnTo>
                <a:lnTo>
                  <a:pt x="71" y="175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0" y="175"/>
                </a:lnTo>
                <a:lnTo>
                  <a:pt x="70" y="175"/>
                </a:lnTo>
                <a:lnTo>
                  <a:pt x="58" y="172"/>
                </a:lnTo>
                <a:lnTo>
                  <a:pt x="58" y="172"/>
                </a:lnTo>
                <a:lnTo>
                  <a:pt x="58" y="182"/>
                </a:lnTo>
                <a:lnTo>
                  <a:pt x="58" y="182"/>
                </a:lnTo>
                <a:lnTo>
                  <a:pt x="58" y="182"/>
                </a:lnTo>
                <a:lnTo>
                  <a:pt x="58" y="180"/>
                </a:lnTo>
                <a:lnTo>
                  <a:pt x="58" y="180"/>
                </a:lnTo>
                <a:lnTo>
                  <a:pt x="57" y="174"/>
                </a:lnTo>
                <a:lnTo>
                  <a:pt x="57" y="174"/>
                </a:lnTo>
                <a:lnTo>
                  <a:pt x="57" y="172"/>
                </a:lnTo>
                <a:lnTo>
                  <a:pt x="57" y="172"/>
                </a:lnTo>
                <a:lnTo>
                  <a:pt x="47" y="171"/>
                </a:lnTo>
                <a:lnTo>
                  <a:pt x="47" y="171"/>
                </a:lnTo>
                <a:lnTo>
                  <a:pt x="47" y="174"/>
                </a:lnTo>
                <a:lnTo>
                  <a:pt x="47" y="174"/>
                </a:lnTo>
                <a:lnTo>
                  <a:pt x="47" y="178"/>
                </a:lnTo>
                <a:lnTo>
                  <a:pt x="47" y="178"/>
                </a:lnTo>
                <a:lnTo>
                  <a:pt x="46" y="177"/>
                </a:lnTo>
                <a:lnTo>
                  <a:pt x="46" y="177"/>
                </a:lnTo>
                <a:lnTo>
                  <a:pt x="46" y="177"/>
                </a:lnTo>
                <a:lnTo>
                  <a:pt x="46" y="174"/>
                </a:lnTo>
                <a:lnTo>
                  <a:pt x="46" y="174"/>
                </a:lnTo>
                <a:lnTo>
                  <a:pt x="46" y="169"/>
                </a:lnTo>
                <a:lnTo>
                  <a:pt x="46" y="169"/>
                </a:lnTo>
                <a:lnTo>
                  <a:pt x="36" y="167"/>
                </a:lnTo>
                <a:lnTo>
                  <a:pt x="36" y="167"/>
                </a:lnTo>
                <a:lnTo>
                  <a:pt x="36" y="171"/>
                </a:lnTo>
                <a:lnTo>
                  <a:pt x="36" y="171"/>
                </a:lnTo>
                <a:lnTo>
                  <a:pt x="35" y="169"/>
                </a:lnTo>
                <a:lnTo>
                  <a:pt x="35" y="169"/>
                </a:lnTo>
                <a:lnTo>
                  <a:pt x="35" y="167"/>
                </a:lnTo>
                <a:lnTo>
                  <a:pt x="35" y="167"/>
                </a:lnTo>
                <a:lnTo>
                  <a:pt x="35" y="166"/>
                </a:lnTo>
                <a:lnTo>
                  <a:pt x="35" y="166"/>
                </a:lnTo>
                <a:lnTo>
                  <a:pt x="32" y="163"/>
                </a:lnTo>
                <a:lnTo>
                  <a:pt x="32" y="159"/>
                </a:lnTo>
                <a:lnTo>
                  <a:pt x="32" y="159"/>
                </a:lnTo>
                <a:lnTo>
                  <a:pt x="32" y="155"/>
                </a:lnTo>
                <a:lnTo>
                  <a:pt x="32" y="155"/>
                </a:lnTo>
                <a:lnTo>
                  <a:pt x="33" y="152"/>
                </a:lnTo>
                <a:lnTo>
                  <a:pt x="33" y="152"/>
                </a:lnTo>
                <a:lnTo>
                  <a:pt x="35" y="150"/>
                </a:lnTo>
                <a:lnTo>
                  <a:pt x="35" y="150"/>
                </a:lnTo>
                <a:lnTo>
                  <a:pt x="35" y="137"/>
                </a:lnTo>
                <a:lnTo>
                  <a:pt x="35" y="137"/>
                </a:lnTo>
                <a:lnTo>
                  <a:pt x="35" y="134"/>
                </a:lnTo>
                <a:lnTo>
                  <a:pt x="35" y="134"/>
                </a:lnTo>
                <a:lnTo>
                  <a:pt x="28" y="137"/>
                </a:lnTo>
                <a:lnTo>
                  <a:pt x="28" y="137"/>
                </a:lnTo>
                <a:lnTo>
                  <a:pt x="28" y="139"/>
                </a:lnTo>
                <a:lnTo>
                  <a:pt x="28" y="139"/>
                </a:lnTo>
                <a:lnTo>
                  <a:pt x="28" y="144"/>
                </a:lnTo>
                <a:lnTo>
                  <a:pt x="28" y="144"/>
                </a:lnTo>
                <a:lnTo>
                  <a:pt x="28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9"/>
                </a:lnTo>
                <a:lnTo>
                  <a:pt x="27" y="158"/>
                </a:lnTo>
                <a:lnTo>
                  <a:pt x="27" y="156"/>
                </a:lnTo>
                <a:lnTo>
                  <a:pt x="27" y="156"/>
                </a:lnTo>
                <a:lnTo>
                  <a:pt x="27" y="155"/>
                </a:lnTo>
                <a:lnTo>
                  <a:pt x="27" y="155"/>
                </a:lnTo>
                <a:lnTo>
                  <a:pt x="27" y="155"/>
                </a:lnTo>
                <a:lnTo>
                  <a:pt x="25" y="153"/>
                </a:lnTo>
                <a:lnTo>
                  <a:pt x="25" y="153"/>
                </a:lnTo>
                <a:lnTo>
                  <a:pt x="25" y="147"/>
                </a:lnTo>
                <a:lnTo>
                  <a:pt x="25" y="141"/>
                </a:lnTo>
                <a:lnTo>
                  <a:pt x="25" y="141"/>
                </a:lnTo>
                <a:lnTo>
                  <a:pt x="24" y="142"/>
                </a:lnTo>
                <a:lnTo>
                  <a:pt x="24" y="142"/>
                </a:lnTo>
                <a:lnTo>
                  <a:pt x="24" y="144"/>
                </a:lnTo>
                <a:lnTo>
                  <a:pt x="24" y="144"/>
                </a:lnTo>
                <a:lnTo>
                  <a:pt x="25" y="152"/>
                </a:lnTo>
                <a:lnTo>
                  <a:pt x="25" y="152"/>
                </a:lnTo>
                <a:lnTo>
                  <a:pt x="25" y="153"/>
                </a:lnTo>
                <a:lnTo>
                  <a:pt x="25" y="153"/>
                </a:lnTo>
                <a:lnTo>
                  <a:pt x="24" y="153"/>
                </a:lnTo>
                <a:lnTo>
                  <a:pt x="24" y="153"/>
                </a:lnTo>
                <a:lnTo>
                  <a:pt x="24" y="152"/>
                </a:lnTo>
                <a:lnTo>
                  <a:pt x="24" y="152"/>
                </a:lnTo>
                <a:lnTo>
                  <a:pt x="24" y="150"/>
                </a:lnTo>
                <a:lnTo>
                  <a:pt x="24" y="150"/>
                </a:lnTo>
                <a:lnTo>
                  <a:pt x="22" y="148"/>
                </a:lnTo>
                <a:lnTo>
                  <a:pt x="22" y="148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21" y="147"/>
                </a:lnTo>
                <a:lnTo>
                  <a:pt x="21" y="147"/>
                </a:lnTo>
                <a:lnTo>
                  <a:pt x="19" y="152"/>
                </a:lnTo>
                <a:lnTo>
                  <a:pt x="19" y="152"/>
                </a:lnTo>
                <a:lnTo>
                  <a:pt x="17" y="156"/>
                </a:lnTo>
                <a:lnTo>
                  <a:pt x="17" y="156"/>
                </a:lnTo>
                <a:lnTo>
                  <a:pt x="17" y="166"/>
                </a:lnTo>
                <a:lnTo>
                  <a:pt x="17" y="166"/>
                </a:lnTo>
                <a:lnTo>
                  <a:pt x="17" y="169"/>
                </a:lnTo>
                <a:lnTo>
                  <a:pt x="21" y="171"/>
                </a:lnTo>
                <a:lnTo>
                  <a:pt x="21" y="171"/>
                </a:lnTo>
                <a:lnTo>
                  <a:pt x="24" y="175"/>
                </a:lnTo>
                <a:lnTo>
                  <a:pt x="24" y="175"/>
                </a:lnTo>
                <a:lnTo>
                  <a:pt x="33" y="182"/>
                </a:lnTo>
                <a:lnTo>
                  <a:pt x="33" y="182"/>
                </a:lnTo>
                <a:lnTo>
                  <a:pt x="43" y="186"/>
                </a:lnTo>
                <a:lnTo>
                  <a:pt x="43" y="186"/>
                </a:lnTo>
                <a:lnTo>
                  <a:pt x="46" y="188"/>
                </a:lnTo>
                <a:lnTo>
                  <a:pt x="46" y="188"/>
                </a:lnTo>
                <a:lnTo>
                  <a:pt x="46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8"/>
                </a:lnTo>
                <a:lnTo>
                  <a:pt x="49" y="189"/>
                </a:lnTo>
                <a:lnTo>
                  <a:pt x="49" y="189"/>
                </a:lnTo>
                <a:lnTo>
                  <a:pt x="49" y="189"/>
                </a:lnTo>
                <a:lnTo>
                  <a:pt x="49" y="189"/>
                </a:lnTo>
                <a:lnTo>
                  <a:pt x="58" y="191"/>
                </a:lnTo>
                <a:lnTo>
                  <a:pt x="58" y="191"/>
                </a:lnTo>
                <a:lnTo>
                  <a:pt x="58" y="191"/>
                </a:lnTo>
                <a:lnTo>
                  <a:pt x="58" y="191"/>
                </a:lnTo>
                <a:lnTo>
                  <a:pt x="60" y="191"/>
                </a:lnTo>
                <a:lnTo>
                  <a:pt x="60" y="191"/>
                </a:lnTo>
                <a:lnTo>
                  <a:pt x="62" y="193"/>
                </a:lnTo>
                <a:lnTo>
                  <a:pt x="62" y="193"/>
                </a:lnTo>
                <a:lnTo>
                  <a:pt x="65" y="193"/>
                </a:lnTo>
                <a:lnTo>
                  <a:pt x="65" y="193"/>
                </a:lnTo>
                <a:lnTo>
                  <a:pt x="74" y="194"/>
                </a:lnTo>
                <a:lnTo>
                  <a:pt x="74" y="194"/>
                </a:lnTo>
                <a:lnTo>
                  <a:pt x="77" y="194"/>
                </a:lnTo>
                <a:lnTo>
                  <a:pt x="77" y="194"/>
                </a:lnTo>
                <a:lnTo>
                  <a:pt x="79" y="196"/>
                </a:lnTo>
                <a:lnTo>
                  <a:pt x="79" y="196"/>
                </a:lnTo>
                <a:lnTo>
                  <a:pt x="84" y="196"/>
                </a:lnTo>
                <a:lnTo>
                  <a:pt x="84" y="196"/>
                </a:lnTo>
                <a:lnTo>
                  <a:pt x="101" y="196"/>
                </a:lnTo>
                <a:lnTo>
                  <a:pt x="101" y="196"/>
                </a:lnTo>
                <a:lnTo>
                  <a:pt x="104" y="196"/>
                </a:lnTo>
                <a:lnTo>
                  <a:pt x="104" y="196"/>
                </a:lnTo>
                <a:lnTo>
                  <a:pt x="106" y="196"/>
                </a:lnTo>
                <a:lnTo>
                  <a:pt x="106" y="196"/>
                </a:lnTo>
                <a:lnTo>
                  <a:pt x="107" y="194"/>
                </a:lnTo>
                <a:lnTo>
                  <a:pt x="107" y="194"/>
                </a:lnTo>
                <a:lnTo>
                  <a:pt x="117" y="194"/>
                </a:lnTo>
                <a:lnTo>
                  <a:pt x="117" y="194"/>
                </a:lnTo>
                <a:lnTo>
                  <a:pt x="137" y="194"/>
                </a:lnTo>
                <a:lnTo>
                  <a:pt x="158" y="193"/>
                </a:lnTo>
                <a:lnTo>
                  <a:pt x="158" y="193"/>
                </a:lnTo>
                <a:lnTo>
                  <a:pt x="155" y="177"/>
                </a:lnTo>
                <a:lnTo>
                  <a:pt x="155" y="177"/>
                </a:lnTo>
                <a:lnTo>
                  <a:pt x="129" y="178"/>
                </a:lnTo>
                <a:lnTo>
                  <a:pt x="129" y="178"/>
                </a:lnTo>
                <a:lnTo>
                  <a:pt x="129" y="183"/>
                </a:lnTo>
                <a:lnTo>
                  <a:pt x="129" y="183"/>
                </a:lnTo>
                <a:lnTo>
                  <a:pt x="129" y="183"/>
                </a:lnTo>
                <a:lnTo>
                  <a:pt x="129" y="183"/>
                </a:lnTo>
                <a:lnTo>
                  <a:pt x="129" y="182"/>
                </a:lnTo>
                <a:lnTo>
                  <a:pt x="129" y="182"/>
                </a:lnTo>
                <a:lnTo>
                  <a:pt x="128" y="178"/>
                </a:lnTo>
                <a:lnTo>
                  <a:pt x="128" y="178"/>
                </a:lnTo>
                <a:close/>
                <a:moveTo>
                  <a:pt x="104" y="163"/>
                </a:moveTo>
                <a:lnTo>
                  <a:pt x="104" y="163"/>
                </a:lnTo>
                <a:lnTo>
                  <a:pt x="104" y="161"/>
                </a:lnTo>
                <a:lnTo>
                  <a:pt x="104" y="161"/>
                </a:lnTo>
                <a:lnTo>
                  <a:pt x="104" y="155"/>
                </a:lnTo>
                <a:lnTo>
                  <a:pt x="104" y="155"/>
                </a:lnTo>
                <a:lnTo>
                  <a:pt x="103" y="148"/>
                </a:lnTo>
                <a:lnTo>
                  <a:pt x="103" y="148"/>
                </a:lnTo>
                <a:lnTo>
                  <a:pt x="104" y="147"/>
                </a:lnTo>
                <a:lnTo>
                  <a:pt x="104" y="147"/>
                </a:lnTo>
                <a:lnTo>
                  <a:pt x="106" y="147"/>
                </a:lnTo>
                <a:lnTo>
                  <a:pt x="106" y="147"/>
                </a:lnTo>
                <a:lnTo>
                  <a:pt x="106" y="148"/>
                </a:lnTo>
                <a:lnTo>
                  <a:pt x="106" y="148"/>
                </a:lnTo>
                <a:lnTo>
                  <a:pt x="109" y="155"/>
                </a:lnTo>
                <a:lnTo>
                  <a:pt x="109" y="155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64"/>
                </a:lnTo>
                <a:lnTo>
                  <a:pt x="112" y="152"/>
                </a:lnTo>
                <a:lnTo>
                  <a:pt x="112" y="152"/>
                </a:lnTo>
                <a:lnTo>
                  <a:pt x="112" y="150"/>
                </a:lnTo>
                <a:lnTo>
                  <a:pt x="112" y="150"/>
                </a:lnTo>
                <a:lnTo>
                  <a:pt x="112" y="148"/>
                </a:lnTo>
                <a:lnTo>
                  <a:pt x="112" y="148"/>
                </a:lnTo>
                <a:lnTo>
                  <a:pt x="112" y="147"/>
                </a:lnTo>
                <a:lnTo>
                  <a:pt x="112" y="147"/>
                </a:lnTo>
                <a:lnTo>
                  <a:pt x="109" y="145"/>
                </a:lnTo>
                <a:lnTo>
                  <a:pt x="109" y="145"/>
                </a:lnTo>
                <a:lnTo>
                  <a:pt x="107" y="139"/>
                </a:lnTo>
                <a:lnTo>
                  <a:pt x="107" y="139"/>
                </a:lnTo>
                <a:lnTo>
                  <a:pt x="106" y="139"/>
                </a:lnTo>
                <a:lnTo>
                  <a:pt x="106" y="139"/>
                </a:lnTo>
                <a:lnTo>
                  <a:pt x="104" y="137"/>
                </a:lnTo>
                <a:lnTo>
                  <a:pt x="104" y="136"/>
                </a:lnTo>
                <a:lnTo>
                  <a:pt x="104" y="136"/>
                </a:lnTo>
                <a:lnTo>
                  <a:pt x="104" y="134"/>
                </a:lnTo>
                <a:lnTo>
                  <a:pt x="104" y="134"/>
                </a:lnTo>
                <a:lnTo>
                  <a:pt x="104" y="133"/>
                </a:lnTo>
                <a:lnTo>
                  <a:pt x="104" y="133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99" y="126"/>
                </a:lnTo>
                <a:lnTo>
                  <a:pt x="99" y="125"/>
                </a:lnTo>
                <a:lnTo>
                  <a:pt x="99" y="125"/>
                </a:lnTo>
                <a:lnTo>
                  <a:pt x="101" y="122"/>
                </a:lnTo>
                <a:lnTo>
                  <a:pt x="101" y="122"/>
                </a:lnTo>
                <a:lnTo>
                  <a:pt x="101" y="120"/>
                </a:lnTo>
                <a:lnTo>
                  <a:pt x="101" y="120"/>
                </a:lnTo>
                <a:lnTo>
                  <a:pt x="98" y="112"/>
                </a:lnTo>
                <a:lnTo>
                  <a:pt x="98" y="112"/>
                </a:lnTo>
                <a:lnTo>
                  <a:pt x="92" y="96"/>
                </a:lnTo>
                <a:lnTo>
                  <a:pt x="92" y="96"/>
                </a:lnTo>
                <a:lnTo>
                  <a:pt x="87" y="84"/>
                </a:lnTo>
                <a:lnTo>
                  <a:pt x="87" y="84"/>
                </a:lnTo>
                <a:lnTo>
                  <a:pt x="87" y="82"/>
                </a:lnTo>
                <a:lnTo>
                  <a:pt x="87" y="82"/>
                </a:lnTo>
                <a:lnTo>
                  <a:pt x="85" y="81"/>
                </a:lnTo>
                <a:lnTo>
                  <a:pt x="85" y="79"/>
                </a:lnTo>
                <a:lnTo>
                  <a:pt x="85" y="79"/>
                </a:lnTo>
                <a:lnTo>
                  <a:pt x="85" y="77"/>
                </a:lnTo>
                <a:lnTo>
                  <a:pt x="85" y="77"/>
                </a:lnTo>
                <a:lnTo>
                  <a:pt x="85" y="76"/>
                </a:lnTo>
                <a:lnTo>
                  <a:pt x="85" y="76"/>
                </a:lnTo>
                <a:lnTo>
                  <a:pt x="84" y="74"/>
                </a:lnTo>
                <a:lnTo>
                  <a:pt x="82" y="73"/>
                </a:lnTo>
                <a:lnTo>
                  <a:pt x="82" y="73"/>
                </a:lnTo>
                <a:lnTo>
                  <a:pt x="81" y="73"/>
                </a:lnTo>
                <a:lnTo>
                  <a:pt x="81" y="70"/>
                </a:lnTo>
                <a:lnTo>
                  <a:pt x="81" y="70"/>
                </a:lnTo>
                <a:lnTo>
                  <a:pt x="82" y="68"/>
                </a:lnTo>
                <a:lnTo>
                  <a:pt x="82" y="68"/>
                </a:lnTo>
                <a:lnTo>
                  <a:pt x="81" y="66"/>
                </a:lnTo>
                <a:lnTo>
                  <a:pt x="81" y="66"/>
                </a:lnTo>
                <a:lnTo>
                  <a:pt x="79" y="66"/>
                </a:lnTo>
                <a:lnTo>
                  <a:pt x="79" y="66"/>
                </a:lnTo>
                <a:lnTo>
                  <a:pt x="74" y="66"/>
                </a:lnTo>
                <a:lnTo>
                  <a:pt x="74" y="66"/>
                </a:lnTo>
                <a:lnTo>
                  <a:pt x="71" y="65"/>
                </a:lnTo>
                <a:lnTo>
                  <a:pt x="73" y="63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0" y="62"/>
                </a:lnTo>
                <a:lnTo>
                  <a:pt x="70" y="62"/>
                </a:lnTo>
                <a:lnTo>
                  <a:pt x="68" y="62"/>
                </a:lnTo>
                <a:lnTo>
                  <a:pt x="68" y="60"/>
                </a:lnTo>
                <a:lnTo>
                  <a:pt x="68" y="60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74" y="54"/>
                </a:lnTo>
                <a:lnTo>
                  <a:pt x="74" y="54"/>
                </a:lnTo>
                <a:lnTo>
                  <a:pt x="76" y="54"/>
                </a:lnTo>
                <a:lnTo>
                  <a:pt x="76" y="54"/>
                </a:lnTo>
                <a:lnTo>
                  <a:pt x="76" y="52"/>
                </a:lnTo>
                <a:lnTo>
                  <a:pt x="76" y="52"/>
                </a:lnTo>
                <a:lnTo>
                  <a:pt x="76" y="51"/>
                </a:lnTo>
                <a:lnTo>
                  <a:pt x="76" y="51"/>
                </a:lnTo>
                <a:lnTo>
                  <a:pt x="74" y="51"/>
                </a:lnTo>
                <a:lnTo>
                  <a:pt x="74" y="49"/>
                </a:lnTo>
                <a:lnTo>
                  <a:pt x="74" y="49"/>
                </a:lnTo>
                <a:lnTo>
                  <a:pt x="68" y="49"/>
                </a:lnTo>
                <a:lnTo>
                  <a:pt x="68" y="49"/>
                </a:lnTo>
                <a:lnTo>
                  <a:pt x="63" y="49"/>
                </a:lnTo>
                <a:lnTo>
                  <a:pt x="63" y="49"/>
                </a:lnTo>
                <a:lnTo>
                  <a:pt x="63" y="51"/>
                </a:lnTo>
                <a:lnTo>
                  <a:pt x="63" y="51"/>
                </a:lnTo>
                <a:lnTo>
                  <a:pt x="63" y="52"/>
                </a:lnTo>
                <a:lnTo>
                  <a:pt x="63" y="52"/>
                </a:lnTo>
                <a:lnTo>
                  <a:pt x="63" y="59"/>
                </a:lnTo>
                <a:lnTo>
                  <a:pt x="63" y="59"/>
                </a:lnTo>
                <a:lnTo>
                  <a:pt x="63" y="73"/>
                </a:lnTo>
                <a:lnTo>
                  <a:pt x="63" y="73"/>
                </a:lnTo>
                <a:lnTo>
                  <a:pt x="63" y="74"/>
                </a:lnTo>
                <a:lnTo>
                  <a:pt x="63" y="74"/>
                </a:lnTo>
                <a:lnTo>
                  <a:pt x="63" y="79"/>
                </a:lnTo>
                <a:lnTo>
                  <a:pt x="63" y="79"/>
                </a:lnTo>
                <a:lnTo>
                  <a:pt x="65" y="79"/>
                </a:lnTo>
                <a:lnTo>
                  <a:pt x="65" y="79"/>
                </a:lnTo>
                <a:lnTo>
                  <a:pt x="66" y="79"/>
                </a:lnTo>
                <a:lnTo>
                  <a:pt x="68" y="81"/>
                </a:lnTo>
                <a:lnTo>
                  <a:pt x="68" y="81"/>
                </a:lnTo>
                <a:lnTo>
                  <a:pt x="68" y="82"/>
                </a:lnTo>
                <a:lnTo>
                  <a:pt x="68" y="82"/>
                </a:lnTo>
                <a:lnTo>
                  <a:pt x="68" y="85"/>
                </a:lnTo>
                <a:lnTo>
                  <a:pt x="68" y="85"/>
                </a:lnTo>
                <a:lnTo>
                  <a:pt x="68" y="88"/>
                </a:lnTo>
                <a:lnTo>
                  <a:pt x="68" y="88"/>
                </a:lnTo>
                <a:lnTo>
                  <a:pt x="71" y="90"/>
                </a:lnTo>
                <a:lnTo>
                  <a:pt x="71" y="90"/>
                </a:lnTo>
                <a:lnTo>
                  <a:pt x="77" y="92"/>
                </a:lnTo>
                <a:lnTo>
                  <a:pt x="77" y="92"/>
                </a:lnTo>
                <a:lnTo>
                  <a:pt x="81" y="93"/>
                </a:lnTo>
                <a:lnTo>
                  <a:pt x="81" y="93"/>
                </a:lnTo>
                <a:lnTo>
                  <a:pt x="81" y="96"/>
                </a:lnTo>
                <a:lnTo>
                  <a:pt x="79" y="98"/>
                </a:lnTo>
                <a:lnTo>
                  <a:pt x="79" y="98"/>
                </a:lnTo>
                <a:lnTo>
                  <a:pt x="77" y="98"/>
                </a:lnTo>
                <a:lnTo>
                  <a:pt x="77" y="98"/>
                </a:lnTo>
                <a:lnTo>
                  <a:pt x="71" y="95"/>
                </a:lnTo>
                <a:lnTo>
                  <a:pt x="71" y="95"/>
                </a:lnTo>
                <a:lnTo>
                  <a:pt x="70" y="92"/>
                </a:lnTo>
                <a:lnTo>
                  <a:pt x="70" y="92"/>
                </a:lnTo>
                <a:lnTo>
                  <a:pt x="68" y="92"/>
                </a:lnTo>
                <a:lnTo>
                  <a:pt x="68" y="92"/>
                </a:lnTo>
                <a:lnTo>
                  <a:pt x="65" y="93"/>
                </a:lnTo>
                <a:lnTo>
                  <a:pt x="65" y="93"/>
                </a:lnTo>
                <a:lnTo>
                  <a:pt x="65" y="93"/>
                </a:lnTo>
                <a:lnTo>
                  <a:pt x="65" y="95"/>
                </a:lnTo>
                <a:lnTo>
                  <a:pt x="65" y="95"/>
                </a:lnTo>
                <a:lnTo>
                  <a:pt x="68" y="98"/>
                </a:lnTo>
                <a:lnTo>
                  <a:pt x="68" y="98"/>
                </a:lnTo>
                <a:lnTo>
                  <a:pt x="71" y="100"/>
                </a:lnTo>
                <a:lnTo>
                  <a:pt x="71" y="100"/>
                </a:lnTo>
                <a:lnTo>
                  <a:pt x="73" y="100"/>
                </a:lnTo>
                <a:lnTo>
                  <a:pt x="73" y="100"/>
                </a:lnTo>
                <a:lnTo>
                  <a:pt x="81" y="101"/>
                </a:lnTo>
                <a:lnTo>
                  <a:pt x="81" y="101"/>
                </a:lnTo>
                <a:lnTo>
                  <a:pt x="82" y="101"/>
                </a:lnTo>
                <a:lnTo>
                  <a:pt x="82" y="101"/>
                </a:lnTo>
                <a:lnTo>
                  <a:pt x="84" y="103"/>
                </a:lnTo>
                <a:lnTo>
                  <a:pt x="84" y="104"/>
                </a:lnTo>
                <a:lnTo>
                  <a:pt x="84" y="104"/>
                </a:lnTo>
                <a:lnTo>
                  <a:pt x="82" y="106"/>
                </a:lnTo>
                <a:lnTo>
                  <a:pt x="82" y="106"/>
                </a:lnTo>
                <a:lnTo>
                  <a:pt x="82" y="106"/>
                </a:lnTo>
                <a:lnTo>
                  <a:pt x="82" y="106"/>
                </a:lnTo>
                <a:lnTo>
                  <a:pt x="79" y="106"/>
                </a:lnTo>
                <a:lnTo>
                  <a:pt x="79" y="106"/>
                </a:lnTo>
                <a:lnTo>
                  <a:pt x="73" y="103"/>
                </a:lnTo>
                <a:lnTo>
                  <a:pt x="73" y="103"/>
                </a:lnTo>
                <a:lnTo>
                  <a:pt x="71" y="103"/>
                </a:lnTo>
                <a:lnTo>
                  <a:pt x="71" y="103"/>
                </a:lnTo>
                <a:lnTo>
                  <a:pt x="71" y="104"/>
                </a:lnTo>
                <a:lnTo>
                  <a:pt x="71" y="104"/>
                </a:lnTo>
                <a:lnTo>
                  <a:pt x="73" y="107"/>
                </a:lnTo>
                <a:lnTo>
                  <a:pt x="73" y="107"/>
                </a:lnTo>
                <a:lnTo>
                  <a:pt x="79" y="111"/>
                </a:lnTo>
                <a:lnTo>
                  <a:pt x="79" y="111"/>
                </a:lnTo>
                <a:lnTo>
                  <a:pt x="81" y="111"/>
                </a:lnTo>
                <a:lnTo>
                  <a:pt x="81" y="111"/>
                </a:lnTo>
                <a:lnTo>
                  <a:pt x="85" y="111"/>
                </a:lnTo>
                <a:lnTo>
                  <a:pt x="85" y="111"/>
                </a:lnTo>
                <a:lnTo>
                  <a:pt x="90" y="112"/>
                </a:lnTo>
                <a:lnTo>
                  <a:pt x="90" y="112"/>
                </a:lnTo>
                <a:lnTo>
                  <a:pt x="92" y="114"/>
                </a:lnTo>
                <a:lnTo>
                  <a:pt x="92" y="114"/>
                </a:lnTo>
                <a:lnTo>
                  <a:pt x="90" y="115"/>
                </a:lnTo>
                <a:lnTo>
                  <a:pt x="90" y="115"/>
                </a:lnTo>
                <a:lnTo>
                  <a:pt x="87" y="115"/>
                </a:lnTo>
                <a:lnTo>
                  <a:pt x="87" y="115"/>
                </a:lnTo>
                <a:lnTo>
                  <a:pt x="82" y="114"/>
                </a:lnTo>
                <a:lnTo>
                  <a:pt x="82" y="114"/>
                </a:lnTo>
                <a:lnTo>
                  <a:pt x="79" y="114"/>
                </a:lnTo>
                <a:lnTo>
                  <a:pt x="76" y="115"/>
                </a:lnTo>
                <a:lnTo>
                  <a:pt x="76" y="115"/>
                </a:lnTo>
                <a:lnTo>
                  <a:pt x="74" y="115"/>
                </a:lnTo>
                <a:lnTo>
                  <a:pt x="74" y="115"/>
                </a:lnTo>
                <a:lnTo>
                  <a:pt x="73" y="117"/>
                </a:lnTo>
                <a:lnTo>
                  <a:pt x="73" y="117"/>
                </a:lnTo>
                <a:lnTo>
                  <a:pt x="73" y="118"/>
                </a:lnTo>
                <a:lnTo>
                  <a:pt x="73" y="120"/>
                </a:lnTo>
                <a:lnTo>
                  <a:pt x="73" y="120"/>
                </a:lnTo>
                <a:lnTo>
                  <a:pt x="74" y="120"/>
                </a:lnTo>
                <a:lnTo>
                  <a:pt x="74" y="120"/>
                </a:lnTo>
                <a:lnTo>
                  <a:pt x="79" y="122"/>
                </a:lnTo>
                <a:lnTo>
                  <a:pt x="79" y="122"/>
                </a:lnTo>
                <a:lnTo>
                  <a:pt x="81" y="122"/>
                </a:lnTo>
                <a:lnTo>
                  <a:pt x="81" y="122"/>
                </a:lnTo>
                <a:lnTo>
                  <a:pt x="87" y="122"/>
                </a:lnTo>
                <a:lnTo>
                  <a:pt x="92" y="122"/>
                </a:lnTo>
                <a:lnTo>
                  <a:pt x="92" y="122"/>
                </a:lnTo>
                <a:lnTo>
                  <a:pt x="93" y="123"/>
                </a:lnTo>
                <a:lnTo>
                  <a:pt x="93" y="123"/>
                </a:lnTo>
                <a:lnTo>
                  <a:pt x="93" y="125"/>
                </a:lnTo>
                <a:lnTo>
                  <a:pt x="93" y="125"/>
                </a:lnTo>
                <a:lnTo>
                  <a:pt x="93" y="125"/>
                </a:lnTo>
                <a:lnTo>
                  <a:pt x="92" y="126"/>
                </a:lnTo>
                <a:lnTo>
                  <a:pt x="92" y="126"/>
                </a:lnTo>
                <a:lnTo>
                  <a:pt x="88" y="126"/>
                </a:lnTo>
                <a:lnTo>
                  <a:pt x="88" y="126"/>
                </a:lnTo>
                <a:lnTo>
                  <a:pt x="82" y="126"/>
                </a:lnTo>
                <a:lnTo>
                  <a:pt x="82" y="126"/>
                </a:lnTo>
                <a:lnTo>
                  <a:pt x="81" y="125"/>
                </a:lnTo>
                <a:lnTo>
                  <a:pt x="81" y="125"/>
                </a:lnTo>
                <a:lnTo>
                  <a:pt x="76" y="128"/>
                </a:lnTo>
                <a:lnTo>
                  <a:pt x="76" y="128"/>
                </a:lnTo>
                <a:lnTo>
                  <a:pt x="74" y="128"/>
                </a:lnTo>
                <a:lnTo>
                  <a:pt x="76" y="130"/>
                </a:lnTo>
                <a:lnTo>
                  <a:pt x="76" y="130"/>
                </a:lnTo>
                <a:lnTo>
                  <a:pt x="77" y="134"/>
                </a:lnTo>
                <a:lnTo>
                  <a:pt x="77" y="134"/>
                </a:lnTo>
                <a:lnTo>
                  <a:pt x="79" y="134"/>
                </a:lnTo>
                <a:lnTo>
                  <a:pt x="79" y="134"/>
                </a:lnTo>
                <a:lnTo>
                  <a:pt x="84" y="136"/>
                </a:lnTo>
                <a:lnTo>
                  <a:pt x="84" y="136"/>
                </a:lnTo>
                <a:lnTo>
                  <a:pt x="90" y="137"/>
                </a:lnTo>
                <a:lnTo>
                  <a:pt x="90" y="137"/>
                </a:lnTo>
                <a:lnTo>
                  <a:pt x="92" y="139"/>
                </a:lnTo>
                <a:lnTo>
                  <a:pt x="93" y="139"/>
                </a:lnTo>
                <a:lnTo>
                  <a:pt x="93" y="139"/>
                </a:lnTo>
                <a:lnTo>
                  <a:pt x="93" y="139"/>
                </a:lnTo>
                <a:lnTo>
                  <a:pt x="93" y="139"/>
                </a:lnTo>
                <a:lnTo>
                  <a:pt x="96" y="139"/>
                </a:lnTo>
                <a:lnTo>
                  <a:pt x="96" y="141"/>
                </a:lnTo>
                <a:lnTo>
                  <a:pt x="96" y="141"/>
                </a:lnTo>
                <a:lnTo>
                  <a:pt x="98" y="145"/>
                </a:lnTo>
                <a:lnTo>
                  <a:pt x="98" y="145"/>
                </a:lnTo>
                <a:lnTo>
                  <a:pt x="98" y="148"/>
                </a:lnTo>
                <a:lnTo>
                  <a:pt x="98" y="148"/>
                </a:lnTo>
                <a:lnTo>
                  <a:pt x="99" y="148"/>
                </a:lnTo>
                <a:lnTo>
                  <a:pt x="99" y="148"/>
                </a:lnTo>
                <a:lnTo>
                  <a:pt x="101" y="148"/>
                </a:lnTo>
                <a:lnTo>
                  <a:pt x="101" y="150"/>
                </a:lnTo>
                <a:lnTo>
                  <a:pt x="101" y="150"/>
                </a:lnTo>
                <a:lnTo>
                  <a:pt x="101" y="152"/>
                </a:lnTo>
                <a:lnTo>
                  <a:pt x="99" y="153"/>
                </a:lnTo>
                <a:lnTo>
                  <a:pt x="99" y="153"/>
                </a:lnTo>
                <a:lnTo>
                  <a:pt x="99" y="155"/>
                </a:lnTo>
                <a:lnTo>
                  <a:pt x="99" y="155"/>
                </a:lnTo>
                <a:lnTo>
                  <a:pt x="101" y="161"/>
                </a:lnTo>
                <a:lnTo>
                  <a:pt x="101" y="161"/>
                </a:lnTo>
                <a:lnTo>
                  <a:pt x="103" y="161"/>
                </a:lnTo>
                <a:lnTo>
                  <a:pt x="104" y="163"/>
                </a:lnTo>
                <a:lnTo>
                  <a:pt x="104" y="163"/>
                </a:lnTo>
                <a:close/>
                <a:moveTo>
                  <a:pt x="185" y="189"/>
                </a:move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93" y="188"/>
                </a:lnTo>
                <a:lnTo>
                  <a:pt x="193" y="188"/>
                </a:lnTo>
                <a:lnTo>
                  <a:pt x="213" y="182"/>
                </a:lnTo>
                <a:lnTo>
                  <a:pt x="213" y="182"/>
                </a:lnTo>
                <a:lnTo>
                  <a:pt x="218" y="178"/>
                </a:lnTo>
                <a:lnTo>
                  <a:pt x="218" y="178"/>
                </a:lnTo>
                <a:lnTo>
                  <a:pt x="227" y="172"/>
                </a:lnTo>
                <a:lnTo>
                  <a:pt x="227" y="172"/>
                </a:lnTo>
                <a:lnTo>
                  <a:pt x="229" y="171"/>
                </a:lnTo>
                <a:lnTo>
                  <a:pt x="229" y="171"/>
                </a:lnTo>
                <a:lnTo>
                  <a:pt x="229" y="169"/>
                </a:lnTo>
                <a:lnTo>
                  <a:pt x="229" y="169"/>
                </a:lnTo>
                <a:lnTo>
                  <a:pt x="229" y="164"/>
                </a:lnTo>
                <a:lnTo>
                  <a:pt x="229" y="164"/>
                </a:lnTo>
                <a:lnTo>
                  <a:pt x="221" y="139"/>
                </a:lnTo>
                <a:lnTo>
                  <a:pt x="221" y="139"/>
                </a:lnTo>
                <a:lnTo>
                  <a:pt x="219" y="136"/>
                </a:lnTo>
                <a:lnTo>
                  <a:pt x="219" y="136"/>
                </a:lnTo>
                <a:lnTo>
                  <a:pt x="219" y="136"/>
                </a:lnTo>
                <a:lnTo>
                  <a:pt x="219" y="136"/>
                </a:lnTo>
                <a:lnTo>
                  <a:pt x="218" y="134"/>
                </a:lnTo>
                <a:lnTo>
                  <a:pt x="218" y="134"/>
                </a:lnTo>
                <a:lnTo>
                  <a:pt x="210" y="133"/>
                </a:lnTo>
                <a:lnTo>
                  <a:pt x="210" y="133"/>
                </a:lnTo>
                <a:lnTo>
                  <a:pt x="196" y="130"/>
                </a:lnTo>
                <a:lnTo>
                  <a:pt x="182" y="128"/>
                </a:lnTo>
                <a:lnTo>
                  <a:pt x="182" y="128"/>
                </a:lnTo>
                <a:lnTo>
                  <a:pt x="170" y="128"/>
                </a:lnTo>
                <a:lnTo>
                  <a:pt x="170" y="128"/>
                </a:lnTo>
                <a:lnTo>
                  <a:pt x="158" y="128"/>
                </a:lnTo>
                <a:lnTo>
                  <a:pt x="158" y="128"/>
                </a:lnTo>
                <a:lnTo>
                  <a:pt x="156" y="128"/>
                </a:lnTo>
                <a:lnTo>
                  <a:pt x="156" y="128"/>
                </a:lnTo>
                <a:lnTo>
                  <a:pt x="155" y="128"/>
                </a:lnTo>
                <a:lnTo>
                  <a:pt x="155" y="128"/>
                </a:lnTo>
                <a:lnTo>
                  <a:pt x="148" y="128"/>
                </a:lnTo>
                <a:lnTo>
                  <a:pt x="148" y="128"/>
                </a:lnTo>
                <a:lnTo>
                  <a:pt x="147" y="128"/>
                </a:lnTo>
                <a:lnTo>
                  <a:pt x="147" y="128"/>
                </a:lnTo>
                <a:lnTo>
                  <a:pt x="147" y="130"/>
                </a:lnTo>
                <a:lnTo>
                  <a:pt x="147" y="130"/>
                </a:lnTo>
                <a:lnTo>
                  <a:pt x="148" y="136"/>
                </a:lnTo>
                <a:lnTo>
                  <a:pt x="148" y="136"/>
                </a:lnTo>
                <a:lnTo>
                  <a:pt x="148" y="137"/>
                </a:lnTo>
                <a:lnTo>
                  <a:pt x="148" y="137"/>
                </a:lnTo>
                <a:lnTo>
                  <a:pt x="150" y="137"/>
                </a:lnTo>
                <a:lnTo>
                  <a:pt x="150" y="137"/>
                </a:lnTo>
                <a:lnTo>
                  <a:pt x="153" y="137"/>
                </a:lnTo>
                <a:lnTo>
                  <a:pt x="153" y="137"/>
                </a:lnTo>
                <a:lnTo>
                  <a:pt x="185" y="137"/>
                </a:lnTo>
                <a:lnTo>
                  <a:pt x="185" y="137"/>
                </a:lnTo>
                <a:lnTo>
                  <a:pt x="189" y="137"/>
                </a:lnTo>
                <a:lnTo>
                  <a:pt x="189" y="137"/>
                </a:lnTo>
                <a:lnTo>
                  <a:pt x="199" y="139"/>
                </a:lnTo>
                <a:lnTo>
                  <a:pt x="199" y="139"/>
                </a:lnTo>
                <a:lnTo>
                  <a:pt x="205" y="141"/>
                </a:lnTo>
                <a:lnTo>
                  <a:pt x="208" y="144"/>
                </a:lnTo>
                <a:lnTo>
                  <a:pt x="208" y="144"/>
                </a:lnTo>
                <a:lnTo>
                  <a:pt x="210" y="144"/>
                </a:lnTo>
                <a:lnTo>
                  <a:pt x="210" y="144"/>
                </a:lnTo>
                <a:lnTo>
                  <a:pt x="208" y="141"/>
                </a:lnTo>
                <a:lnTo>
                  <a:pt x="208" y="141"/>
                </a:lnTo>
                <a:lnTo>
                  <a:pt x="208" y="139"/>
                </a:lnTo>
                <a:lnTo>
                  <a:pt x="208" y="139"/>
                </a:lnTo>
                <a:lnTo>
                  <a:pt x="210" y="139"/>
                </a:lnTo>
                <a:lnTo>
                  <a:pt x="210" y="139"/>
                </a:lnTo>
                <a:lnTo>
                  <a:pt x="211" y="141"/>
                </a:lnTo>
                <a:lnTo>
                  <a:pt x="211" y="141"/>
                </a:lnTo>
                <a:lnTo>
                  <a:pt x="211" y="144"/>
                </a:lnTo>
                <a:lnTo>
                  <a:pt x="211" y="144"/>
                </a:lnTo>
                <a:lnTo>
                  <a:pt x="211" y="147"/>
                </a:lnTo>
                <a:lnTo>
                  <a:pt x="211" y="147"/>
                </a:lnTo>
                <a:lnTo>
                  <a:pt x="215" y="150"/>
                </a:lnTo>
                <a:lnTo>
                  <a:pt x="215" y="150"/>
                </a:lnTo>
                <a:lnTo>
                  <a:pt x="215" y="158"/>
                </a:lnTo>
                <a:lnTo>
                  <a:pt x="215" y="158"/>
                </a:lnTo>
                <a:lnTo>
                  <a:pt x="215" y="159"/>
                </a:lnTo>
                <a:lnTo>
                  <a:pt x="215" y="159"/>
                </a:lnTo>
                <a:lnTo>
                  <a:pt x="219" y="175"/>
                </a:lnTo>
                <a:lnTo>
                  <a:pt x="219" y="175"/>
                </a:lnTo>
                <a:lnTo>
                  <a:pt x="221" y="175"/>
                </a:lnTo>
                <a:lnTo>
                  <a:pt x="221" y="175"/>
                </a:lnTo>
                <a:lnTo>
                  <a:pt x="219" y="177"/>
                </a:lnTo>
                <a:lnTo>
                  <a:pt x="219" y="177"/>
                </a:lnTo>
                <a:lnTo>
                  <a:pt x="218" y="177"/>
                </a:lnTo>
                <a:lnTo>
                  <a:pt x="218" y="177"/>
                </a:lnTo>
                <a:lnTo>
                  <a:pt x="218" y="175"/>
                </a:lnTo>
                <a:lnTo>
                  <a:pt x="218" y="175"/>
                </a:lnTo>
                <a:lnTo>
                  <a:pt x="216" y="171"/>
                </a:lnTo>
                <a:lnTo>
                  <a:pt x="216" y="171"/>
                </a:lnTo>
                <a:lnTo>
                  <a:pt x="215" y="161"/>
                </a:lnTo>
                <a:lnTo>
                  <a:pt x="215" y="161"/>
                </a:lnTo>
                <a:lnTo>
                  <a:pt x="213" y="161"/>
                </a:lnTo>
                <a:lnTo>
                  <a:pt x="213" y="161"/>
                </a:lnTo>
                <a:lnTo>
                  <a:pt x="210" y="166"/>
                </a:lnTo>
                <a:lnTo>
                  <a:pt x="207" y="169"/>
                </a:lnTo>
                <a:lnTo>
                  <a:pt x="207" y="169"/>
                </a:lnTo>
                <a:lnTo>
                  <a:pt x="204" y="171"/>
                </a:lnTo>
                <a:lnTo>
                  <a:pt x="204" y="171"/>
                </a:lnTo>
                <a:lnTo>
                  <a:pt x="204" y="171"/>
                </a:lnTo>
                <a:lnTo>
                  <a:pt x="204" y="171"/>
                </a:lnTo>
                <a:lnTo>
                  <a:pt x="205" y="180"/>
                </a:lnTo>
                <a:lnTo>
                  <a:pt x="205" y="180"/>
                </a:lnTo>
                <a:lnTo>
                  <a:pt x="205" y="182"/>
                </a:lnTo>
                <a:lnTo>
                  <a:pt x="205" y="183"/>
                </a:lnTo>
                <a:lnTo>
                  <a:pt x="205" y="183"/>
                </a:lnTo>
                <a:lnTo>
                  <a:pt x="204" y="182"/>
                </a:lnTo>
                <a:lnTo>
                  <a:pt x="204" y="182"/>
                </a:lnTo>
                <a:lnTo>
                  <a:pt x="204" y="182"/>
                </a:lnTo>
                <a:lnTo>
                  <a:pt x="204" y="175"/>
                </a:lnTo>
                <a:lnTo>
                  <a:pt x="204" y="175"/>
                </a:lnTo>
                <a:lnTo>
                  <a:pt x="202" y="171"/>
                </a:lnTo>
                <a:lnTo>
                  <a:pt x="202" y="171"/>
                </a:lnTo>
                <a:lnTo>
                  <a:pt x="193" y="175"/>
                </a:lnTo>
                <a:lnTo>
                  <a:pt x="193" y="175"/>
                </a:lnTo>
                <a:lnTo>
                  <a:pt x="182" y="177"/>
                </a:lnTo>
                <a:lnTo>
                  <a:pt x="182" y="177"/>
                </a:lnTo>
                <a:lnTo>
                  <a:pt x="185" y="189"/>
                </a:lnTo>
                <a:lnTo>
                  <a:pt x="185" y="189"/>
                </a:lnTo>
                <a:close/>
                <a:moveTo>
                  <a:pt x="43" y="259"/>
                </a:moveTo>
                <a:lnTo>
                  <a:pt x="43" y="259"/>
                </a:lnTo>
                <a:lnTo>
                  <a:pt x="44" y="260"/>
                </a:lnTo>
                <a:lnTo>
                  <a:pt x="44" y="260"/>
                </a:lnTo>
                <a:lnTo>
                  <a:pt x="51" y="262"/>
                </a:lnTo>
                <a:lnTo>
                  <a:pt x="51" y="262"/>
                </a:lnTo>
                <a:lnTo>
                  <a:pt x="62" y="264"/>
                </a:lnTo>
                <a:lnTo>
                  <a:pt x="73" y="265"/>
                </a:lnTo>
                <a:lnTo>
                  <a:pt x="73" y="265"/>
                </a:lnTo>
                <a:lnTo>
                  <a:pt x="76" y="265"/>
                </a:lnTo>
                <a:lnTo>
                  <a:pt x="76" y="265"/>
                </a:lnTo>
                <a:lnTo>
                  <a:pt x="90" y="262"/>
                </a:lnTo>
                <a:lnTo>
                  <a:pt x="90" y="262"/>
                </a:lnTo>
                <a:lnTo>
                  <a:pt x="93" y="262"/>
                </a:lnTo>
                <a:lnTo>
                  <a:pt x="93" y="262"/>
                </a:lnTo>
                <a:lnTo>
                  <a:pt x="92" y="259"/>
                </a:lnTo>
                <a:lnTo>
                  <a:pt x="93" y="256"/>
                </a:lnTo>
                <a:lnTo>
                  <a:pt x="93" y="256"/>
                </a:lnTo>
                <a:lnTo>
                  <a:pt x="95" y="256"/>
                </a:lnTo>
                <a:lnTo>
                  <a:pt x="95" y="256"/>
                </a:lnTo>
                <a:lnTo>
                  <a:pt x="99" y="248"/>
                </a:lnTo>
                <a:lnTo>
                  <a:pt x="99" y="248"/>
                </a:lnTo>
                <a:lnTo>
                  <a:pt x="101" y="246"/>
                </a:lnTo>
                <a:lnTo>
                  <a:pt x="101" y="246"/>
                </a:lnTo>
                <a:lnTo>
                  <a:pt x="99" y="246"/>
                </a:lnTo>
                <a:lnTo>
                  <a:pt x="99" y="246"/>
                </a:lnTo>
                <a:lnTo>
                  <a:pt x="93" y="246"/>
                </a:lnTo>
                <a:lnTo>
                  <a:pt x="93" y="246"/>
                </a:lnTo>
                <a:lnTo>
                  <a:pt x="92" y="246"/>
                </a:lnTo>
                <a:lnTo>
                  <a:pt x="92" y="246"/>
                </a:lnTo>
                <a:lnTo>
                  <a:pt x="84" y="251"/>
                </a:lnTo>
                <a:lnTo>
                  <a:pt x="84" y="251"/>
                </a:lnTo>
                <a:lnTo>
                  <a:pt x="79" y="256"/>
                </a:lnTo>
                <a:lnTo>
                  <a:pt x="73" y="262"/>
                </a:lnTo>
                <a:lnTo>
                  <a:pt x="73" y="262"/>
                </a:lnTo>
                <a:lnTo>
                  <a:pt x="73" y="262"/>
                </a:lnTo>
                <a:lnTo>
                  <a:pt x="73" y="262"/>
                </a:lnTo>
                <a:lnTo>
                  <a:pt x="71" y="262"/>
                </a:lnTo>
                <a:lnTo>
                  <a:pt x="70" y="262"/>
                </a:lnTo>
                <a:lnTo>
                  <a:pt x="70" y="262"/>
                </a:lnTo>
                <a:lnTo>
                  <a:pt x="71" y="259"/>
                </a:lnTo>
                <a:lnTo>
                  <a:pt x="71" y="259"/>
                </a:lnTo>
                <a:lnTo>
                  <a:pt x="74" y="257"/>
                </a:lnTo>
                <a:lnTo>
                  <a:pt x="74" y="257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88" y="245"/>
                </a:lnTo>
                <a:lnTo>
                  <a:pt x="88" y="245"/>
                </a:lnTo>
                <a:lnTo>
                  <a:pt x="70" y="243"/>
                </a:lnTo>
                <a:lnTo>
                  <a:pt x="70" y="243"/>
                </a:lnTo>
                <a:lnTo>
                  <a:pt x="70" y="245"/>
                </a:lnTo>
                <a:lnTo>
                  <a:pt x="70" y="245"/>
                </a:lnTo>
                <a:lnTo>
                  <a:pt x="70" y="248"/>
                </a:lnTo>
                <a:lnTo>
                  <a:pt x="68" y="248"/>
                </a:lnTo>
                <a:lnTo>
                  <a:pt x="68" y="248"/>
                </a:lnTo>
                <a:lnTo>
                  <a:pt x="66" y="248"/>
                </a:lnTo>
                <a:lnTo>
                  <a:pt x="66" y="248"/>
                </a:lnTo>
                <a:lnTo>
                  <a:pt x="63" y="246"/>
                </a:lnTo>
                <a:lnTo>
                  <a:pt x="63" y="243"/>
                </a:lnTo>
                <a:lnTo>
                  <a:pt x="63" y="243"/>
                </a:lnTo>
                <a:lnTo>
                  <a:pt x="63" y="243"/>
                </a:lnTo>
                <a:lnTo>
                  <a:pt x="63" y="243"/>
                </a:lnTo>
                <a:lnTo>
                  <a:pt x="58" y="241"/>
                </a:lnTo>
                <a:lnTo>
                  <a:pt x="58" y="241"/>
                </a:lnTo>
                <a:lnTo>
                  <a:pt x="49" y="240"/>
                </a:lnTo>
                <a:lnTo>
                  <a:pt x="49" y="240"/>
                </a:lnTo>
                <a:lnTo>
                  <a:pt x="46" y="238"/>
                </a:lnTo>
                <a:lnTo>
                  <a:pt x="46" y="238"/>
                </a:lnTo>
                <a:lnTo>
                  <a:pt x="44" y="237"/>
                </a:lnTo>
                <a:lnTo>
                  <a:pt x="44" y="234"/>
                </a:lnTo>
                <a:lnTo>
                  <a:pt x="44" y="234"/>
                </a:lnTo>
                <a:lnTo>
                  <a:pt x="49" y="232"/>
                </a:lnTo>
                <a:lnTo>
                  <a:pt x="49" y="232"/>
                </a:lnTo>
                <a:lnTo>
                  <a:pt x="49" y="230"/>
                </a:lnTo>
                <a:lnTo>
                  <a:pt x="49" y="230"/>
                </a:lnTo>
                <a:lnTo>
                  <a:pt x="49" y="230"/>
                </a:lnTo>
                <a:lnTo>
                  <a:pt x="49" y="230"/>
                </a:lnTo>
                <a:lnTo>
                  <a:pt x="41" y="229"/>
                </a:lnTo>
                <a:lnTo>
                  <a:pt x="35" y="226"/>
                </a:lnTo>
                <a:lnTo>
                  <a:pt x="35" y="226"/>
                </a:lnTo>
                <a:lnTo>
                  <a:pt x="28" y="232"/>
                </a:lnTo>
                <a:lnTo>
                  <a:pt x="28" y="232"/>
                </a:lnTo>
                <a:lnTo>
                  <a:pt x="32" y="237"/>
                </a:lnTo>
                <a:lnTo>
                  <a:pt x="35" y="240"/>
                </a:lnTo>
                <a:lnTo>
                  <a:pt x="35" y="240"/>
                </a:lnTo>
                <a:lnTo>
                  <a:pt x="38" y="237"/>
                </a:lnTo>
                <a:lnTo>
                  <a:pt x="38" y="237"/>
                </a:lnTo>
                <a:lnTo>
                  <a:pt x="40" y="237"/>
                </a:lnTo>
                <a:lnTo>
                  <a:pt x="40" y="237"/>
                </a:lnTo>
                <a:lnTo>
                  <a:pt x="41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0" y="240"/>
                </a:lnTo>
                <a:lnTo>
                  <a:pt x="40" y="240"/>
                </a:lnTo>
                <a:lnTo>
                  <a:pt x="40" y="241"/>
                </a:lnTo>
                <a:lnTo>
                  <a:pt x="40" y="241"/>
                </a:lnTo>
                <a:lnTo>
                  <a:pt x="43" y="243"/>
                </a:lnTo>
                <a:lnTo>
                  <a:pt x="43" y="243"/>
                </a:lnTo>
                <a:lnTo>
                  <a:pt x="47" y="243"/>
                </a:lnTo>
                <a:lnTo>
                  <a:pt x="47" y="243"/>
                </a:lnTo>
                <a:lnTo>
                  <a:pt x="52" y="245"/>
                </a:lnTo>
                <a:lnTo>
                  <a:pt x="57" y="246"/>
                </a:lnTo>
                <a:lnTo>
                  <a:pt x="57" y="246"/>
                </a:lnTo>
                <a:lnTo>
                  <a:pt x="58" y="248"/>
                </a:lnTo>
                <a:lnTo>
                  <a:pt x="58" y="248"/>
                </a:lnTo>
                <a:lnTo>
                  <a:pt x="60" y="249"/>
                </a:lnTo>
                <a:lnTo>
                  <a:pt x="60" y="249"/>
                </a:lnTo>
                <a:lnTo>
                  <a:pt x="58" y="251"/>
                </a:lnTo>
                <a:lnTo>
                  <a:pt x="58" y="251"/>
                </a:lnTo>
                <a:lnTo>
                  <a:pt x="55" y="251"/>
                </a:lnTo>
                <a:lnTo>
                  <a:pt x="55" y="251"/>
                </a:lnTo>
                <a:lnTo>
                  <a:pt x="44" y="248"/>
                </a:lnTo>
                <a:lnTo>
                  <a:pt x="44" y="248"/>
                </a:lnTo>
                <a:lnTo>
                  <a:pt x="41" y="246"/>
                </a:lnTo>
                <a:lnTo>
                  <a:pt x="40" y="246"/>
                </a:lnTo>
                <a:lnTo>
                  <a:pt x="40" y="246"/>
                </a:lnTo>
                <a:lnTo>
                  <a:pt x="38" y="248"/>
                </a:lnTo>
                <a:lnTo>
                  <a:pt x="38" y="248"/>
                </a:lnTo>
                <a:lnTo>
                  <a:pt x="35" y="248"/>
                </a:lnTo>
                <a:lnTo>
                  <a:pt x="33" y="249"/>
                </a:lnTo>
                <a:lnTo>
                  <a:pt x="33" y="249"/>
                </a:lnTo>
                <a:lnTo>
                  <a:pt x="33" y="253"/>
                </a:lnTo>
                <a:lnTo>
                  <a:pt x="33" y="253"/>
                </a:lnTo>
                <a:lnTo>
                  <a:pt x="35" y="257"/>
                </a:lnTo>
                <a:lnTo>
                  <a:pt x="36" y="259"/>
                </a:lnTo>
                <a:lnTo>
                  <a:pt x="36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6"/>
                </a:lnTo>
                <a:lnTo>
                  <a:pt x="38" y="256"/>
                </a:lnTo>
                <a:lnTo>
                  <a:pt x="40" y="254"/>
                </a:lnTo>
                <a:lnTo>
                  <a:pt x="40" y="254"/>
                </a:lnTo>
                <a:lnTo>
                  <a:pt x="43" y="254"/>
                </a:lnTo>
                <a:lnTo>
                  <a:pt x="44" y="257"/>
                </a:lnTo>
                <a:lnTo>
                  <a:pt x="44" y="257"/>
                </a:lnTo>
                <a:lnTo>
                  <a:pt x="43" y="259"/>
                </a:lnTo>
                <a:lnTo>
                  <a:pt x="43" y="259"/>
                </a:lnTo>
                <a:close/>
                <a:moveTo>
                  <a:pt x="52" y="287"/>
                </a:moveTo>
                <a:lnTo>
                  <a:pt x="52" y="287"/>
                </a:lnTo>
                <a:lnTo>
                  <a:pt x="54" y="289"/>
                </a:lnTo>
                <a:lnTo>
                  <a:pt x="54" y="289"/>
                </a:lnTo>
                <a:lnTo>
                  <a:pt x="63" y="292"/>
                </a:lnTo>
                <a:lnTo>
                  <a:pt x="63" y="292"/>
                </a:lnTo>
                <a:lnTo>
                  <a:pt x="79" y="297"/>
                </a:lnTo>
                <a:lnTo>
                  <a:pt x="79" y="297"/>
                </a:lnTo>
                <a:lnTo>
                  <a:pt x="84" y="297"/>
                </a:lnTo>
                <a:lnTo>
                  <a:pt x="87" y="297"/>
                </a:lnTo>
                <a:lnTo>
                  <a:pt x="87" y="297"/>
                </a:lnTo>
                <a:lnTo>
                  <a:pt x="90" y="295"/>
                </a:lnTo>
                <a:lnTo>
                  <a:pt x="90" y="295"/>
                </a:lnTo>
                <a:lnTo>
                  <a:pt x="96" y="289"/>
                </a:lnTo>
                <a:lnTo>
                  <a:pt x="96" y="289"/>
                </a:lnTo>
                <a:lnTo>
                  <a:pt x="101" y="286"/>
                </a:lnTo>
                <a:lnTo>
                  <a:pt x="103" y="283"/>
                </a:lnTo>
                <a:lnTo>
                  <a:pt x="103" y="283"/>
                </a:lnTo>
                <a:lnTo>
                  <a:pt x="103" y="283"/>
                </a:lnTo>
                <a:lnTo>
                  <a:pt x="103" y="283"/>
                </a:lnTo>
                <a:lnTo>
                  <a:pt x="112" y="271"/>
                </a:lnTo>
                <a:lnTo>
                  <a:pt x="112" y="271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93" y="270"/>
                </a:lnTo>
                <a:lnTo>
                  <a:pt x="93" y="270"/>
                </a:lnTo>
                <a:lnTo>
                  <a:pt x="92" y="270"/>
                </a:lnTo>
                <a:lnTo>
                  <a:pt x="92" y="270"/>
                </a:lnTo>
                <a:lnTo>
                  <a:pt x="87" y="275"/>
                </a:lnTo>
                <a:lnTo>
                  <a:pt x="82" y="279"/>
                </a:lnTo>
                <a:lnTo>
                  <a:pt x="82" y="279"/>
                </a:lnTo>
                <a:lnTo>
                  <a:pt x="81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8"/>
                </a:lnTo>
                <a:lnTo>
                  <a:pt x="79" y="276"/>
                </a:lnTo>
                <a:lnTo>
                  <a:pt x="79" y="276"/>
                </a:lnTo>
                <a:lnTo>
                  <a:pt x="81" y="275"/>
                </a:lnTo>
                <a:lnTo>
                  <a:pt x="81" y="275"/>
                </a:lnTo>
                <a:lnTo>
                  <a:pt x="87" y="270"/>
                </a:lnTo>
                <a:lnTo>
                  <a:pt x="87" y="270"/>
                </a:lnTo>
                <a:lnTo>
                  <a:pt x="88" y="270"/>
                </a:lnTo>
                <a:lnTo>
                  <a:pt x="88" y="270"/>
                </a:lnTo>
                <a:lnTo>
                  <a:pt x="87" y="268"/>
                </a:lnTo>
                <a:lnTo>
                  <a:pt x="87" y="268"/>
                </a:lnTo>
                <a:lnTo>
                  <a:pt x="76" y="268"/>
                </a:lnTo>
                <a:lnTo>
                  <a:pt x="76" y="268"/>
                </a:lnTo>
                <a:lnTo>
                  <a:pt x="74" y="268"/>
                </a:lnTo>
                <a:lnTo>
                  <a:pt x="74" y="268"/>
                </a:lnTo>
                <a:lnTo>
                  <a:pt x="65" y="271"/>
                </a:lnTo>
                <a:lnTo>
                  <a:pt x="65" y="271"/>
                </a:lnTo>
                <a:lnTo>
                  <a:pt x="63" y="271"/>
                </a:lnTo>
                <a:lnTo>
                  <a:pt x="63" y="271"/>
                </a:lnTo>
                <a:lnTo>
                  <a:pt x="66" y="271"/>
                </a:lnTo>
                <a:lnTo>
                  <a:pt x="66" y="271"/>
                </a:lnTo>
                <a:lnTo>
                  <a:pt x="71" y="273"/>
                </a:lnTo>
                <a:lnTo>
                  <a:pt x="71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5"/>
                </a:lnTo>
                <a:lnTo>
                  <a:pt x="73" y="275"/>
                </a:lnTo>
                <a:lnTo>
                  <a:pt x="73" y="276"/>
                </a:lnTo>
                <a:lnTo>
                  <a:pt x="73" y="276"/>
                </a:lnTo>
                <a:lnTo>
                  <a:pt x="71" y="276"/>
                </a:lnTo>
                <a:lnTo>
                  <a:pt x="71" y="276"/>
                </a:lnTo>
                <a:lnTo>
                  <a:pt x="68" y="276"/>
                </a:lnTo>
                <a:lnTo>
                  <a:pt x="68" y="276"/>
                </a:lnTo>
                <a:lnTo>
                  <a:pt x="60" y="275"/>
                </a:lnTo>
                <a:lnTo>
                  <a:pt x="60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81"/>
                </a:lnTo>
                <a:lnTo>
                  <a:pt x="55" y="284"/>
                </a:lnTo>
                <a:lnTo>
                  <a:pt x="52" y="287"/>
                </a:lnTo>
                <a:lnTo>
                  <a:pt x="52" y="287"/>
                </a:lnTo>
                <a:close/>
                <a:moveTo>
                  <a:pt x="57" y="308"/>
                </a:moveTo>
                <a:lnTo>
                  <a:pt x="57" y="308"/>
                </a:lnTo>
                <a:lnTo>
                  <a:pt x="58" y="308"/>
                </a:lnTo>
                <a:lnTo>
                  <a:pt x="58" y="308"/>
                </a:lnTo>
                <a:lnTo>
                  <a:pt x="65" y="312"/>
                </a:lnTo>
                <a:lnTo>
                  <a:pt x="65" y="312"/>
                </a:lnTo>
                <a:lnTo>
                  <a:pt x="66" y="314"/>
                </a:lnTo>
                <a:lnTo>
                  <a:pt x="65" y="316"/>
                </a:lnTo>
                <a:lnTo>
                  <a:pt x="65" y="316"/>
                </a:lnTo>
                <a:lnTo>
                  <a:pt x="63" y="317"/>
                </a:lnTo>
                <a:lnTo>
                  <a:pt x="62" y="317"/>
                </a:lnTo>
                <a:lnTo>
                  <a:pt x="62" y="317"/>
                </a:lnTo>
                <a:lnTo>
                  <a:pt x="52" y="311"/>
                </a:lnTo>
                <a:lnTo>
                  <a:pt x="52" y="311"/>
                </a:lnTo>
                <a:lnTo>
                  <a:pt x="52" y="311"/>
                </a:lnTo>
                <a:lnTo>
                  <a:pt x="52" y="311"/>
                </a:lnTo>
                <a:lnTo>
                  <a:pt x="51" y="311"/>
                </a:lnTo>
                <a:lnTo>
                  <a:pt x="51" y="311"/>
                </a:lnTo>
                <a:lnTo>
                  <a:pt x="51" y="311"/>
                </a:lnTo>
                <a:lnTo>
                  <a:pt x="51" y="311"/>
                </a:lnTo>
                <a:lnTo>
                  <a:pt x="49" y="312"/>
                </a:lnTo>
                <a:lnTo>
                  <a:pt x="49" y="312"/>
                </a:lnTo>
                <a:lnTo>
                  <a:pt x="49" y="312"/>
                </a:lnTo>
                <a:lnTo>
                  <a:pt x="52" y="316"/>
                </a:lnTo>
                <a:lnTo>
                  <a:pt x="55" y="316"/>
                </a:lnTo>
                <a:lnTo>
                  <a:pt x="55" y="316"/>
                </a:lnTo>
                <a:lnTo>
                  <a:pt x="60" y="317"/>
                </a:lnTo>
                <a:lnTo>
                  <a:pt x="60" y="317"/>
                </a:lnTo>
                <a:lnTo>
                  <a:pt x="62" y="319"/>
                </a:lnTo>
                <a:lnTo>
                  <a:pt x="62" y="319"/>
                </a:lnTo>
                <a:lnTo>
                  <a:pt x="63" y="319"/>
                </a:lnTo>
                <a:lnTo>
                  <a:pt x="63" y="319"/>
                </a:lnTo>
                <a:lnTo>
                  <a:pt x="74" y="322"/>
                </a:lnTo>
                <a:lnTo>
                  <a:pt x="74" y="322"/>
                </a:lnTo>
                <a:lnTo>
                  <a:pt x="90" y="325"/>
                </a:lnTo>
                <a:lnTo>
                  <a:pt x="90" y="325"/>
                </a:lnTo>
                <a:lnTo>
                  <a:pt x="92" y="324"/>
                </a:lnTo>
                <a:lnTo>
                  <a:pt x="92" y="324"/>
                </a:lnTo>
                <a:lnTo>
                  <a:pt x="106" y="311"/>
                </a:lnTo>
                <a:lnTo>
                  <a:pt x="106" y="311"/>
                </a:lnTo>
                <a:lnTo>
                  <a:pt x="107" y="309"/>
                </a:lnTo>
                <a:lnTo>
                  <a:pt x="107" y="309"/>
                </a:lnTo>
                <a:lnTo>
                  <a:pt x="112" y="303"/>
                </a:lnTo>
                <a:lnTo>
                  <a:pt x="112" y="303"/>
                </a:lnTo>
                <a:lnTo>
                  <a:pt x="112" y="301"/>
                </a:lnTo>
                <a:lnTo>
                  <a:pt x="112" y="301"/>
                </a:lnTo>
                <a:lnTo>
                  <a:pt x="112" y="301"/>
                </a:lnTo>
                <a:lnTo>
                  <a:pt x="112" y="301"/>
                </a:lnTo>
                <a:lnTo>
                  <a:pt x="98" y="301"/>
                </a:lnTo>
                <a:lnTo>
                  <a:pt x="98" y="301"/>
                </a:lnTo>
                <a:lnTo>
                  <a:pt x="96" y="301"/>
                </a:lnTo>
                <a:lnTo>
                  <a:pt x="96" y="301"/>
                </a:lnTo>
                <a:lnTo>
                  <a:pt x="93" y="303"/>
                </a:lnTo>
                <a:lnTo>
                  <a:pt x="93" y="303"/>
                </a:lnTo>
                <a:lnTo>
                  <a:pt x="82" y="309"/>
                </a:lnTo>
                <a:lnTo>
                  <a:pt x="82" y="309"/>
                </a:lnTo>
                <a:lnTo>
                  <a:pt x="79" y="311"/>
                </a:lnTo>
                <a:lnTo>
                  <a:pt x="79" y="311"/>
                </a:lnTo>
                <a:lnTo>
                  <a:pt x="77" y="311"/>
                </a:lnTo>
                <a:lnTo>
                  <a:pt x="77" y="311"/>
                </a:lnTo>
                <a:lnTo>
                  <a:pt x="77" y="308"/>
                </a:lnTo>
                <a:lnTo>
                  <a:pt x="77" y="308"/>
                </a:lnTo>
                <a:lnTo>
                  <a:pt x="79" y="305"/>
                </a:lnTo>
                <a:lnTo>
                  <a:pt x="79" y="305"/>
                </a:lnTo>
                <a:lnTo>
                  <a:pt x="84" y="300"/>
                </a:lnTo>
                <a:lnTo>
                  <a:pt x="84" y="300"/>
                </a:lnTo>
                <a:lnTo>
                  <a:pt x="85" y="300"/>
                </a:lnTo>
                <a:lnTo>
                  <a:pt x="85" y="300"/>
                </a:lnTo>
                <a:lnTo>
                  <a:pt x="71" y="303"/>
                </a:lnTo>
                <a:lnTo>
                  <a:pt x="57" y="308"/>
                </a:lnTo>
                <a:lnTo>
                  <a:pt x="57" y="308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43" y="331"/>
                </a:lnTo>
                <a:lnTo>
                  <a:pt x="43" y="331"/>
                </a:lnTo>
                <a:lnTo>
                  <a:pt x="47" y="330"/>
                </a:lnTo>
                <a:lnTo>
                  <a:pt x="54" y="330"/>
                </a:lnTo>
                <a:lnTo>
                  <a:pt x="54" y="330"/>
                </a:lnTo>
                <a:lnTo>
                  <a:pt x="62" y="330"/>
                </a:lnTo>
                <a:lnTo>
                  <a:pt x="62" y="330"/>
                </a:lnTo>
                <a:lnTo>
                  <a:pt x="66" y="331"/>
                </a:lnTo>
                <a:lnTo>
                  <a:pt x="66" y="331"/>
                </a:lnTo>
                <a:lnTo>
                  <a:pt x="68" y="331"/>
                </a:lnTo>
                <a:lnTo>
                  <a:pt x="68" y="331"/>
                </a:lnTo>
                <a:lnTo>
                  <a:pt x="70" y="333"/>
                </a:lnTo>
                <a:lnTo>
                  <a:pt x="68" y="335"/>
                </a:lnTo>
                <a:lnTo>
                  <a:pt x="68" y="335"/>
                </a:lnTo>
                <a:lnTo>
                  <a:pt x="66" y="335"/>
                </a:lnTo>
                <a:lnTo>
                  <a:pt x="66" y="335"/>
                </a:lnTo>
                <a:lnTo>
                  <a:pt x="60" y="336"/>
                </a:lnTo>
                <a:lnTo>
                  <a:pt x="54" y="336"/>
                </a:lnTo>
                <a:lnTo>
                  <a:pt x="54" y="336"/>
                </a:lnTo>
                <a:lnTo>
                  <a:pt x="44" y="335"/>
                </a:lnTo>
                <a:lnTo>
                  <a:pt x="44" y="335"/>
                </a:lnTo>
                <a:lnTo>
                  <a:pt x="41" y="336"/>
                </a:lnTo>
                <a:lnTo>
                  <a:pt x="41" y="336"/>
                </a:lnTo>
                <a:lnTo>
                  <a:pt x="38" y="338"/>
                </a:lnTo>
                <a:lnTo>
                  <a:pt x="36" y="339"/>
                </a:lnTo>
                <a:lnTo>
                  <a:pt x="36" y="339"/>
                </a:lnTo>
                <a:lnTo>
                  <a:pt x="35" y="344"/>
                </a:lnTo>
                <a:lnTo>
                  <a:pt x="35" y="344"/>
                </a:lnTo>
                <a:lnTo>
                  <a:pt x="38" y="346"/>
                </a:lnTo>
                <a:lnTo>
                  <a:pt x="43" y="347"/>
                </a:lnTo>
                <a:lnTo>
                  <a:pt x="43" y="347"/>
                </a:lnTo>
                <a:lnTo>
                  <a:pt x="44" y="346"/>
                </a:lnTo>
                <a:lnTo>
                  <a:pt x="44" y="346"/>
                </a:lnTo>
                <a:lnTo>
                  <a:pt x="47" y="344"/>
                </a:lnTo>
                <a:lnTo>
                  <a:pt x="47" y="344"/>
                </a:lnTo>
                <a:lnTo>
                  <a:pt x="49" y="344"/>
                </a:lnTo>
                <a:lnTo>
                  <a:pt x="49" y="344"/>
                </a:lnTo>
                <a:lnTo>
                  <a:pt x="51" y="347"/>
                </a:lnTo>
                <a:lnTo>
                  <a:pt x="51" y="347"/>
                </a:lnTo>
                <a:lnTo>
                  <a:pt x="49" y="349"/>
                </a:lnTo>
                <a:lnTo>
                  <a:pt x="49" y="349"/>
                </a:lnTo>
                <a:lnTo>
                  <a:pt x="49" y="350"/>
                </a:lnTo>
                <a:lnTo>
                  <a:pt x="49" y="350"/>
                </a:lnTo>
                <a:lnTo>
                  <a:pt x="52" y="350"/>
                </a:lnTo>
                <a:lnTo>
                  <a:pt x="52" y="350"/>
                </a:lnTo>
                <a:lnTo>
                  <a:pt x="55" y="347"/>
                </a:lnTo>
                <a:lnTo>
                  <a:pt x="55" y="347"/>
                </a:lnTo>
                <a:lnTo>
                  <a:pt x="57" y="347"/>
                </a:lnTo>
                <a:lnTo>
                  <a:pt x="57" y="347"/>
                </a:lnTo>
                <a:lnTo>
                  <a:pt x="71" y="341"/>
                </a:lnTo>
                <a:lnTo>
                  <a:pt x="71" y="341"/>
                </a:lnTo>
                <a:lnTo>
                  <a:pt x="87" y="335"/>
                </a:lnTo>
                <a:lnTo>
                  <a:pt x="103" y="330"/>
                </a:lnTo>
                <a:lnTo>
                  <a:pt x="103" y="330"/>
                </a:lnTo>
                <a:lnTo>
                  <a:pt x="104" y="328"/>
                </a:lnTo>
                <a:lnTo>
                  <a:pt x="104" y="328"/>
                </a:lnTo>
                <a:lnTo>
                  <a:pt x="99" y="328"/>
                </a:lnTo>
                <a:lnTo>
                  <a:pt x="99" y="328"/>
                </a:lnTo>
                <a:lnTo>
                  <a:pt x="96" y="330"/>
                </a:lnTo>
                <a:lnTo>
                  <a:pt x="96" y="330"/>
                </a:lnTo>
                <a:lnTo>
                  <a:pt x="92" y="331"/>
                </a:lnTo>
                <a:lnTo>
                  <a:pt x="92" y="331"/>
                </a:lnTo>
                <a:lnTo>
                  <a:pt x="90" y="331"/>
                </a:lnTo>
                <a:lnTo>
                  <a:pt x="90" y="331"/>
                </a:lnTo>
                <a:lnTo>
                  <a:pt x="88" y="331"/>
                </a:lnTo>
                <a:lnTo>
                  <a:pt x="88" y="331"/>
                </a:lnTo>
                <a:lnTo>
                  <a:pt x="87" y="330"/>
                </a:lnTo>
                <a:lnTo>
                  <a:pt x="87" y="330"/>
                </a:lnTo>
                <a:lnTo>
                  <a:pt x="88" y="328"/>
                </a:lnTo>
                <a:lnTo>
                  <a:pt x="88" y="328"/>
                </a:lnTo>
                <a:lnTo>
                  <a:pt x="88" y="327"/>
                </a:lnTo>
                <a:lnTo>
                  <a:pt x="88" y="327"/>
                </a:lnTo>
                <a:lnTo>
                  <a:pt x="84" y="327"/>
                </a:lnTo>
                <a:lnTo>
                  <a:pt x="84" y="327"/>
                </a:lnTo>
                <a:lnTo>
                  <a:pt x="73" y="325"/>
                </a:lnTo>
                <a:lnTo>
                  <a:pt x="62" y="322"/>
                </a:lnTo>
                <a:lnTo>
                  <a:pt x="62" y="322"/>
                </a:lnTo>
                <a:lnTo>
                  <a:pt x="60" y="322"/>
                </a:lnTo>
                <a:lnTo>
                  <a:pt x="60" y="322"/>
                </a:lnTo>
                <a:lnTo>
                  <a:pt x="58" y="322"/>
                </a:lnTo>
                <a:lnTo>
                  <a:pt x="58" y="322"/>
                </a:lnTo>
                <a:lnTo>
                  <a:pt x="52" y="322"/>
                </a:lnTo>
                <a:lnTo>
                  <a:pt x="52" y="322"/>
                </a:lnTo>
                <a:lnTo>
                  <a:pt x="46" y="320"/>
                </a:lnTo>
                <a:lnTo>
                  <a:pt x="46" y="320"/>
                </a:lnTo>
                <a:lnTo>
                  <a:pt x="43" y="319"/>
                </a:lnTo>
                <a:lnTo>
                  <a:pt x="40" y="320"/>
                </a:lnTo>
                <a:lnTo>
                  <a:pt x="40" y="320"/>
                </a:lnTo>
                <a:lnTo>
                  <a:pt x="38" y="320"/>
                </a:lnTo>
                <a:lnTo>
                  <a:pt x="38" y="320"/>
                </a:lnTo>
                <a:lnTo>
                  <a:pt x="38" y="322"/>
                </a:lnTo>
                <a:lnTo>
                  <a:pt x="38" y="322"/>
                </a:lnTo>
                <a:lnTo>
                  <a:pt x="38" y="322"/>
                </a:lnTo>
                <a:lnTo>
                  <a:pt x="38" y="322"/>
                </a:lnTo>
                <a:lnTo>
                  <a:pt x="41" y="320"/>
                </a:lnTo>
                <a:lnTo>
                  <a:pt x="41" y="320"/>
                </a:lnTo>
                <a:lnTo>
                  <a:pt x="43" y="320"/>
                </a:lnTo>
                <a:lnTo>
                  <a:pt x="43" y="322"/>
                </a:lnTo>
                <a:lnTo>
                  <a:pt x="43" y="322"/>
                </a:lnTo>
                <a:lnTo>
                  <a:pt x="43" y="325"/>
                </a:lnTo>
                <a:lnTo>
                  <a:pt x="43" y="325"/>
                </a:lnTo>
                <a:lnTo>
                  <a:pt x="41" y="330"/>
                </a:lnTo>
                <a:lnTo>
                  <a:pt x="41" y="330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122" y="406"/>
                </a:moveTo>
                <a:lnTo>
                  <a:pt x="122" y="406"/>
                </a:lnTo>
                <a:lnTo>
                  <a:pt x="118" y="406"/>
                </a:lnTo>
                <a:lnTo>
                  <a:pt x="118" y="406"/>
                </a:lnTo>
                <a:lnTo>
                  <a:pt x="106" y="404"/>
                </a:lnTo>
                <a:lnTo>
                  <a:pt x="106" y="404"/>
                </a:lnTo>
                <a:lnTo>
                  <a:pt x="92" y="404"/>
                </a:lnTo>
                <a:lnTo>
                  <a:pt x="79" y="402"/>
                </a:lnTo>
                <a:lnTo>
                  <a:pt x="79" y="402"/>
                </a:lnTo>
                <a:lnTo>
                  <a:pt x="71" y="399"/>
                </a:lnTo>
                <a:lnTo>
                  <a:pt x="63" y="396"/>
                </a:lnTo>
                <a:lnTo>
                  <a:pt x="63" y="396"/>
                </a:lnTo>
                <a:lnTo>
                  <a:pt x="62" y="396"/>
                </a:lnTo>
                <a:lnTo>
                  <a:pt x="60" y="396"/>
                </a:lnTo>
                <a:lnTo>
                  <a:pt x="60" y="396"/>
                </a:lnTo>
                <a:lnTo>
                  <a:pt x="58" y="398"/>
                </a:lnTo>
                <a:lnTo>
                  <a:pt x="58" y="398"/>
                </a:lnTo>
                <a:lnTo>
                  <a:pt x="57" y="398"/>
                </a:lnTo>
                <a:lnTo>
                  <a:pt x="57" y="398"/>
                </a:lnTo>
                <a:lnTo>
                  <a:pt x="58" y="399"/>
                </a:lnTo>
                <a:lnTo>
                  <a:pt x="58" y="399"/>
                </a:lnTo>
                <a:lnTo>
                  <a:pt x="60" y="398"/>
                </a:lnTo>
                <a:lnTo>
                  <a:pt x="60" y="398"/>
                </a:lnTo>
                <a:lnTo>
                  <a:pt x="60" y="401"/>
                </a:lnTo>
                <a:lnTo>
                  <a:pt x="60" y="401"/>
                </a:lnTo>
                <a:lnTo>
                  <a:pt x="55" y="406"/>
                </a:lnTo>
                <a:lnTo>
                  <a:pt x="55" y="406"/>
                </a:lnTo>
                <a:lnTo>
                  <a:pt x="57" y="406"/>
                </a:lnTo>
                <a:lnTo>
                  <a:pt x="58" y="407"/>
                </a:lnTo>
                <a:lnTo>
                  <a:pt x="58" y="407"/>
                </a:lnTo>
                <a:lnTo>
                  <a:pt x="62" y="402"/>
                </a:lnTo>
                <a:lnTo>
                  <a:pt x="62" y="402"/>
                </a:lnTo>
                <a:lnTo>
                  <a:pt x="65" y="404"/>
                </a:lnTo>
                <a:lnTo>
                  <a:pt x="65" y="404"/>
                </a:lnTo>
                <a:lnTo>
                  <a:pt x="60" y="410"/>
                </a:lnTo>
                <a:lnTo>
                  <a:pt x="60" y="410"/>
                </a:lnTo>
                <a:lnTo>
                  <a:pt x="62" y="410"/>
                </a:lnTo>
                <a:lnTo>
                  <a:pt x="62" y="410"/>
                </a:lnTo>
                <a:lnTo>
                  <a:pt x="68" y="404"/>
                </a:lnTo>
                <a:lnTo>
                  <a:pt x="68" y="404"/>
                </a:lnTo>
                <a:lnTo>
                  <a:pt x="70" y="406"/>
                </a:lnTo>
                <a:lnTo>
                  <a:pt x="70" y="406"/>
                </a:lnTo>
                <a:lnTo>
                  <a:pt x="63" y="412"/>
                </a:lnTo>
                <a:lnTo>
                  <a:pt x="63" y="412"/>
                </a:lnTo>
                <a:lnTo>
                  <a:pt x="65" y="412"/>
                </a:lnTo>
                <a:lnTo>
                  <a:pt x="65" y="412"/>
                </a:lnTo>
                <a:lnTo>
                  <a:pt x="70" y="412"/>
                </a:lnTo>
                <a:lnTo>
                  <a:pt x="70" y="412"/>
                </a:lnTo>
                <a:lnTo>
                  <a:pt x="73" y="407"/>
                </a:lnTo>
                <a:lnTo>
                  <a:pt x="73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12"/>
                </a:lnTo>
                <a:lnTo>
                  <a:pt x="73" y="412"/>
                </a:lnTo>
                <a:lnTo>
                  <a:pt x="71" y="415"/>
                </a:lnTo>
                <a:lnTo>
                  <a:pt x="71" y="415"/>
                </a:lnTo>
                <a:lnTo>
                  <a:pt x="74" y="412"/>
                </a:lnTo>
                <a:lnTo>
                  <a:pt x="74" y="412"/>
                </a:lnTo>
                <a:lnTo>
                  <a:pt x="77" y="409"/>
                </a:lnTo>
                <a:lnTo>
                  <a:pt x="77" y="409"/>
                </a:lnTo>
                <a:lnTo>
                  <a:pt x="79" y="409"/>
                </a:lnTo>
                <a:lnTo>
                  <a:pt x="79" y="409"/>
                </a:lnTo>
                <a:lnTo>
                  <a:pt x="81" y="409"/>
                </a:lnTo>
                <a:lnTo>
                  <a:pt x="81" y="409"/>
                </a:lnTo>
                <a:lnTo>
                  <a:pt x="77" y="413"/>
                </a:lnTo>
                <a:lnTo>
                  <a:pt x="77" y="413"/>
                </a:lnTo>
                <a:lnTo>
                  <a:pt x="73" y="418"/>
                </a:lnTo>
                <a:lnTo>
                  <a:pt x="73" y="418"/>
                </a:lnTo>
                <a:lnTo>
                  <a:pt x="79" y="420"/>
                </a:lnTo>
                <a:lnTo>
                  <a:pt x="79" y="420"/>
                </a:lnTo>
                <a:lnTo>
                  <a:pt x="84" y="409"/>
                </a:lnTo>
                <a:lnTo>
                  <a:pt x="84" y="409"/>
                </a:lnTo>
                <a:lnTo>
                  <a:pt x="85" y="409"/>
                </a:lnTo>
                <a:lnTo>
                  <a:pt x="85" y="409"/>
                </a:lnTo>
                <a:lnTo>
                  <a:pt x="85" y="410"/>
                </a:lnTo>
                <a:lnTo>
                  <a:pt x="85" y="410"/>
                </a:lnTo>
                <a:lnTo>
                  <a:pt x="82" y="418"/>
                </a:lnTo>
                <a:lnTo>
                  <a:pt x="82" y="418"/>
                </a:lnTo>
                <a:lnTo>
                  <a:pt x="82" y="420"/>
                </a:lnTo>
                <a:lnTo>
                  <a:pt x="82" y="420"/>
                </a:lnTo>
                <a:lnTo>
                  <a:pt x="84" y="418"/>
                </a:lnTo>
                <a:lnTo>
                  <a:pt x="84" y="418"/>
                </a:lnTo>
                <a:lnTo>
                  <a:pt x="90" y="410"/>
                </a:lnTo>
                <a:lnTo>
                  <a:pt x="90" y="410"/>
                </a:lnTo>
                <a:lnTo>
                  <a:pt x="92" y="410"/>
                </a:lnTo>
                <a:lnTo>
                  <a:pt x="92" y="410"/>
                </a:lnTo>
                <a:lnTo>
                  <a:pt x="95" y="410"/>
                </a:lnTo>
                <a:lnTo>
                  <a:pt x="95" y="410"/>
                </a:lnTo>
                <a:lnTo>
                  <a:pt x="92" y="413"/>
                </a:lnTo>
                <a:lnTo>
                  <a:pt x="92" y="413"/>
                </a:lnTo>
                <a:lnTo>
                  <a:pt x="90" y="415"/>
                </a:lnTo>
                <a:lnTo>
                  <a:pt x="90" y="415"/>
                </a:lnTo>
                <a:lnTo>
                  <a:pt x="87" y="418"/>
                </a:lnTo>
                <a:lnTo>
                  <a:pt x="87" y="418"/>
                </a:lnTo>
                <a:lnTo>
                  <a:pt x="85" y="420"/>
                </a:lnTo>
                <a:lnTo>
                  <a:pt x="85" y="420"/>
                </a:lnTo>
                <a:lnTo>
                  <a:pt x="95" y="421"/>
                </a:lnTo>
                <a:lnTo>
                  <a:pt x="95" y="421"/>
                </a:lnTo>
                <a:lnTo>
                  <a:pt x="95" y="417"/>
                </a:lnTo>
                <a:lnTo>
                  <a:pt x="95" y="417"/>
                </a:lnTo>
                <a:lnTo>
                  <a:pt x="98" y="412"/>
                </a:lnTo>
                <a:lnTo>
                  <a:pt x="98" y="412"/>
                </a:lnTo>
                <a:lnTo>
                  <a:pt x="98" y="410"/>
                </a:lnTo>
                <a:lnTo>
                  <a:pt x="98" y="410"/>
                </a:lnTo>
                <a:lnTo>
                  <a:pt x="101" y="410"/>
                </a:lnTo>
                <a:lnTo>
                  <a:pt x="101" y="410"/>
                </a:lnTo>
                <a:lnTo>
                  <a:pt x="98" y="418"/>
                </a:lnTo>
                <a:lnTo>
                  <a:pt x="98" y="418"/>
                </a:lnTo>
                <a:lnTo>
                  <a:pt x="103" y="415"/>
                </a:lnTo>
                <a:lnTo>
                  <a:pt x="103" y="415"/>
                </a:lnTo>
                <a:lnTo>
                  <a:pt x="107" y="412"/>
                </a:lnTo>
                <a:lnTo>
                  <a:pt x="107" y="412"/>
                </a:lnTo>
                <a:lnTo>
                  <a:pt x="107" y="410"/>
                </a:lnTo>
                <a:lnTo>
                  <a:pt x="107" y="410"/>
                </a:lnTo>
                <a:lnTo>
                  <a:pt x="111" y="410"/>
                </a:lnTo>
                <a:lnTo>
                  <a:pt x="111" y="410"/>
                </a:lnTo>
                <a:lnTo>
                  <a:pt x="111" y="410"/>
                </a:lnTo>
                <a:lnTo>
                  <a:pt x="111" y="410"/>
                </a:lnTo>
                <a:lnTo>
                  <a:pt x="109" y="413"/>
                </a:lnTo>
                <a:lnTo>
                  <a:pt x="109" y="413"/>
                </a:lnTo>
                <a:lnTo>
                  <a:pt x="106" y="415"/>
                </a:lnTo>
                <a:lnTo>
                  <a:pt x="106" y="415"/>
                </a:lnTo>
                <a:lnTo>
                  <a:pt x="104" y="417"/>
                </a:lnTo>
                <a:lnTo>
                  <a:pt x="104" y="417"/>
                </a:lnTo>
                <a:lnTo>
                  <a:pt x="103" y="420"/>
                </a:lnTo>
                <a:lnTo>
                  <a:pt x="103" y="420"/>
                </a:lnTo>
                <a:lnTo>
                  <a:pt x="99" y="421"/>
                </a:lnTo>
                <a:lnTo>
                  <a:pt x="99" y="421"/>
                </a:lnTo>
                <a:lnTo>
                  <a:pt x="112" y="421"/>
                </a:lnTo>
                <a:lnTo>
                  <a:pt x="112" y="421"/>
                </a:lnTo>
                <a:lnTo>
                  <a:pt x="114" y="410"/>
                </a:lnTo>
                <a:lnTo>
                  <a:pt x="114" y="410"/>
                </a:lnTo>
                <a:lnTo>
                  <a:pt x="117" y="410"/>
                </a:lnTo>
                <a:lnTo>
                  <a:pt x="117" y="410"/>
                </a:lnTo>
                <a:lnTo>
                  <a:pt x="115" y="418"/>
                </a:lnTo>
                <a:lnTo>
                  <a:pt x="115" y="418"/>
                </a:lnTo>
                <a:lnTo>
                  <a:pt x="115" y="420"/>
                </a:lnTo>
                <a:lnTo>
                  <a:pt x="115" y="420"/>
                </a:lnTo>
                <a:lnTo>
                  <a:pt x="117" y="418"/>
                </a:lnTo>
                <a:lnTo>
                  <a:pt x="117" y="418"/>
                </a:lnTo>
                <a:lnTo>
                  <a:pt x="122" y="412"/>
                </a:lnTo>
                <a:lnTo>
                  <a:pt x="122" y="412"/>
                </a:lnTo>
                <a:lnTo>
                  <a:pt x="123" y="412"/>
                </a:lnTo>
                <a:lnTo>
                  <a:pt x="125" y="410"/>
                </a:lnTo>
                <a:lnTo>
                  <a:pt x="125" y="410"/>
                </a:lnTo>
                <a:lnTo>
                  <a:pt x="126" y="410"/>
                </a:lnTo>
                <a:lnTo>
                  <a:pt x="126" y="410"/>
                </a:lnTo>
                <a:lnTo>
                  <a:pt x="128" y="409"/>
                </a:lnTo>
                <a:lnTo>
                  <a:pt x="128" y="406"/>
                </a:lnTo>
                <a:lnTo>
                  <a:pt x="128" y="406"/>
                </a:lnTo>
                <a:lnTo>
                  <a:pt x="126" y="406"/>
                </a:lnTo>
                <a:lnTo>
                  <a:pt x="126" y="406"/>
                </a:lnTo>
                <a:lnTo>
                  <a:pt x="128" y="406"/>
                </a:lnTo>
                <a:lnTo>
                  <a:pt x="129" y="404"/>
                </a:lnTo>
                <a:lnTo>
                  <a:pt x="129" y="404"/>
                </a:lnTo>
                <a:lnTo>
                  <a:pt x="118" y="404"/>
                </a:lnTo>
                <a:lnTo>
                  <a:pt x="118" y="404"/>
                </a:lnTo>
                <a:lnTo>
                  <a:pt x="120" y="406"/>
                </a:lnTo>
                <a:lnTo>
                  <a:pt x="122" y="406"/>
                </a:lnTo>
                <a:lnTo>
                  <a:pt x="122" y="406"/>
                </a:lnTo>
                <a:close/>
                <a:moveTo>
                  <a:pt x="139" y="144"/>
                </a:move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6" y="142"/>
                </a:lnTo>
                <a:lnTo>
                  <a:pt x="136" y="141"/>
                </a:lnTo>
                <a:lnTo>
                  <a:pt x="136" y="141"/>
                </a:lnTo>
                <a:lnTo>
                  <a:pt x="136" y="139"/>
                </a:lnTo>
                <a:lnTo>
                  <a:pt x="136" y="139"/>
                </a:lnTo>
                <a:lnTo>
                  <a:pt x="136" y="131"/>
                </a:lnTo>
                <a:lnTo>
                  <a:pt x="136" y="131"/>
                </a:lnTo>
                <a:lnTo>
                  <a:pt x="133" y="118"/>
                </a:lnTo>
                <a:lnTo>
                  <a:pt x="133" y="118"/>
                </a:lnTo>
                <a:lnTo>
                  <a:pt x="131" y="109"/>
                </a:lnTo>
                <a:lnTo>
                  <a:pt x="131" y="109"/>
                </a:lnTo>
                <a:lnTo>
                  <a:pt x="129" y="107"/>
                </a:lnTo>
                <a:lnTo>
                  <a:pt x="129" y="107"/>
                </a:lnTo>
                <a:lnTo>
                  <a:pt x="129" y="106"/>
                </a:lnTo>
                <a:lnTo>
                  <a:pt x="129" y="106"/>
                </a:lnTo>
                <a:lnTo>
                  <a:pt x="129" y="104"/>
                </a:lnTo>
                <a:lnTo>
                  <a:pt x="129" y="104"/>
                </a:lnTo>
                <a:lnTo>
                  <a:pt x="126" y="95"/>
                </a:lnTo>
                <a:lnTo>
                  <a:pt x="126" y="95"/>
                </a:lnTo>
                <a:lnTo>
                  <a:pt x="125" y="93"/>
                </a:lnTo>
                <a:lnTo>
                  <a:pt x="125" y="93"/>
                </a:lnTo>
                <a:lnTo>
                  <a:pt x="125" y="92"/>
                </a:lnTo>
                <a:lnTo>
                  <a:pt x="125" y="92"/>
                </a:lnTo>
                <a:lnTo>
                  <a:pt x="125" y="88"/>
                </a:lnTo>
                <a:lnTo>
                  <a:pt x="125" y="88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14" y="84"/>
                </a:lnTo>
                <a:lnTo>
                  <a:pt x="114" y="84"/>
                </a:lnTo>
                <a:lnTo>
                  <a:pt x="104" y="93"/>
                </a:lnTo>
                <a:lnTo>
                  <a:pt x="104" y="93"/>
                </a:lnTo>
                <a:lnTo>
                  <a:pt x="103" y="95"/>
                </a:lnTo>
                <a:lnTo>
                  <a:pt x="103" y="95"/>
                </a:lnTo>
                <a:lnTo>
                  <a:pt x="103" y="95"/>
                </a:lnTo>
                <a:lnTo>
                  <a:pt x="103" y="95"/>
                </a:lnTo>
                <a:lnTo>
                  <a:pt x="114" y="88"/>
                </a:lnTo>
                <a:lnTo>
                  <a:pt x="114" y="88"/>
                </a:lnTo>
                <a:lnTo>
                  <a:pt x="115" y="87"/>
                </a:lnTo>
                <a:lnTo>
                  <a:pt x="115" y="87"/>
                </a:lnTo>
                <a:lnTo>
                  <a:pt x="117" y="87"/>
                </a:lnTo>
                <a:lnTo>
                  <a:pt x="117" y="87"/>
                </a:lnTo>
                <a:lnTo>
                  <a:pt x="117" y="88"/>
                </a:lnTo>
                <a:lnTo>
                  <a:pt x="117" y="88"/>
                </a:lnTo>
                <a:lnTo>
                  <a:pt x="117" y="90"/>
                </a:lnTo>
                <a:lnTo>
                  <a:pt x="117" y="90"/>
                </a:lnTo>
                <a:lnTo>
                  <a:pt x="114" y="93"/>
                </a:lnTo>
                <a:lnTo>
                  <a:pt x="114" y="93"/>
                </a:lnTo>
                <a:lnTo>
                  <a:pt x="115" y="93"/>
                </a:lnTo>
                <a:lnTo>
                  <a:pt x="115" y="93"/>
                </a:lnTo>
                <a:lnTo>
                  <a:pt x="118" y="92"/>
                </a:lnTo>
                <a:lnTo>
                  <a:pt x="118" y="92"/>
                </a:lnTo>
                <a:lnTo>
                  <a:pt x="122" y="90"/>
                </a:lnTo>
                <a:lnTo>
                  <a:pt x="122" y="90"/>
                </a:lnTo>
                <a:lnTo>
                  <a:pt x="123" y="92"/>
                </a:lnTo>
                <a:lnTo>
                  <a:pt x="123" y="92"/>
                </a:lnTo>
                <a:lnTo>
                  <a:pt x="122" y="93"/>
                </a:lnTo>
                <a:lnTo>
                  <a:pt x="122" y="93"/>
                </a:lnTo>
                <a:lnTo>
                  <a:pt x="120" y="95"/>
                </a:lnTo>
                <a:lnTo>
                  <a:pt x="120" y="95"/>
                </a:lnTo>
                <a:lnTo>
                  <a:pt x="114" y="103"/>
                </a:lnTo>
                <a:lnTo>
                  <a:pt x="114" y="103"/>
                </a:lnTo>
                <a:lnTo>
                  <a:pt x="112" y="103"/>
                </a:lnTo>
                <a:lnTo>
                  <a:pt x="112" y="103"/>
                </a:lnTo>
                <a:lnTo>
                  <a:pt x="114" y="103"/>
                </a:lnTo>
                <a:lnTo>
                  <a:pt x="114" y="103"/>
                </a:lnTo>
                <a:lnTo>
                  <a:pt x="115" y="103"/>
                </a:lnTo>
                <a:lnTo>
                  <a:pt x="115" y="103"/>
                </a:lnTo>
                <a:lnTo>
                  <a:pt x="117" y="103"/>
                </a:lnTo>
                <a:lnTo>
                  <a:pt x="117" y="103"/>
                </a:lnTo>
                <a:lnTo>
                  <a:pt x="117" y="104"/>
                </a:lnTo>
                <a:lnTo>
                  <a:pt x="117" y="104"/>
                </a:lnTo>
                <a:lnTo>
                  <a:pt x="117" y="106"/>
                </a:lnTo>
                <a:lnTo>
                  <a:pt x="117" y="106"/>
                </a:lnTo>
                <a:lnTo>
                  <a:pt x="115" y="107"/>
                </a:lnTo>
                <a:lnTo>
                  <a:pt x="115" y="107"/>
                </a:lnTo>
                <a:lnTo>
                  <a:pt x="118" y="106"/>
                </a:lnTo>
                <a:lnTo>
                  <a:pt x="118" y="106"/>
                </a:lnTo>
                <a:lnTo>
                  <a:pt x="120" y="106"/>
                </a:lnTo>
                <a:lnTo>
                  <a:pt x="120" y="106"/>
                </a:lnTo>
                <a:lnTo>
                  <a:pt x="122" y="106"/>
                </a:lnTo>
                <a:lnTo>
                  <a:pt x="122" y="106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18" y="112"/>
                </a:lnTo>
                <a:lnTo>
                  <a:pt x="118" y="112"/>
                </a:lnTo>
                <a:lnTo>
                  <a:pt x="112" y="118"/>
                </a:lnTo>
                <a:lnTo>
                  <a:pt x="112" y="118"/>
                </a:lnTo>
                <a:lnTo>
                  <a:pt x="112" y="120"/>
                </a:lnTo>
                <a:lnTo>
                  <a:pt x="112" y="120"/>
                </a:lnTo>
                <a:lnTo>
                  <a:pt x="112" y="118"/>
                </a:lnTo>
                <a:lnTo>
                  <a:pt x="112" y="118"/>
                </a:lnTo>
                <a:lnTo>
                  <a:pt x="120" y="114"/>
                </a:lnTo>
                <a:lnTo>
                  <a:pt x="120" y="114"/>
                </a:lnTo>
                <a:lnTo>
                  <a:pt x="123" y="112"/>
                </a:lnTo>
                <a:lnTo>
                  <a:pt x="123" y="112"/>
                </a:lnTo>
                <a:lnTo>
                  <a:pt x="125" y="112"/>
                </a:lnTo>
                <a:lnTo>
                  <a:pt x="125" y="112"/>
                </a:lnTo>
                <a:lnTo>
                  <a:pt x="125" y="114"/>
                </a:lnTo>
                <a:lnTo>
                  <a:pt x="125" y="114"/>
                </a:lnTo>
                <a:lnTo>
                  <a:pt x="123" y="115"/>
                </a:lnTo>
                <a:lnTo>
                  <a:pt x="123" y="115"/>
                </a:lnTo>
                <a:lnTo>
                  <a:pt x="120" y="118"/>
                </a:lnTo>
                <a:lnTo>
                  <a:pt x="120" y="118"/>
                </a:lnTo>
                <a:lnTo>
                  <a:pt x="122" y="118"/>
                </a:lnTo>
                <a:lnTo>
                  <a:pt x="122" y="118"/>
                </a:lnTo>
                <a:lnTo>
                  <a:pt x="125" y="117"/>
                </a:lnTo>
                <a:lnTo>
                  <a:pt x="125" y="117"/>
                </a:lnTo>
                <a:lnTo>
                  <a:pt x="128" y="118"/>
                </a:lnTo>
                <a:lnTo>
                  <a:pt x="128" y="122"/>
                </a:lnTo>
                <a:lnTo>
                  <a:pt x="128" y="122"/>
                </a:lnTo>
                <a:lnTo>
                  <a:pt x="128" y="123"/>
                </a:lnTo>
                <a:lnTo>
                  <a:pt x="128" y="123"/>
                </a:lnTo>
                <a:lnTo>
                  <a:pt x="126" y="125"/>
                </a:lnTo>
                <a:lnTo>
                  <a:pt x="126" y="125"/>
                </a:lnTo>
                <a:lnTo>
                  <a:pt x="128" y="125"/>
                </a:lnTo>
                <a:lnTo>
                  <a:pt x="128" y="125"/>
                </a:lnTo>
                <a:lnTo>
                  <a:pt x="129" y="123"/>
                </a:lnTo>
                <a:lnTo>
                  <a:pt x="129" y="123"/>
                </a:lnTo>
                <a:lnTo>
                  <a:pt x="131" y="125"/>
                </a:lnTo>
                <a:lnTo>
                  <a:pt x="131" y="125"/>
                </a:lnTo>
                <a:lnTo>
                  <a:pt x="131" y="126"/>
                </a:lnTo>
                <a:lnTo>
                  <a:pt x="131" y="126"/>
                </a:lnTo>
                <a:lnTo>
                  <a:pt x="131" y="126"/>
                </a:lnTo>
                <a:lnTo>
                  <a:pt x="131" y="126"/>
                </a:lnTo>
                <a:lnTo>
                  <a:pt x="126" y="133"/>
                </a:lnTo>
                <a:lnTo>
                  <a:pt x="126" y="133"/>
                </a:lnTo>
                <a:lnTo>
                  <a:pt x="117" y="145"/>
                </a:lnTo>
                <a:lnTo>
                  <a:pt x="117" y="145"/>
                </a:lnTo>
                <a:lnTo>
                  <a:pt x="115" y="147"/>
                </a:lnTo>
                <a:lnTo>
                  <a:pt x="115" y="147"/>
                </a:lnTo>
                <a:lnTo>
                  <a:pt x="115" y="148"/>
                </a:lnTo>
                <a:lnTo>
                  <a:pt x="115" y="148"/>
                </a:lnTo>
                <a:lnTo>
                  <a:pt x="117" y="147"/>
                </a:lnTo>
                <a:lnTo>
                  <a:pt x="117" y="147"/>
                </a:lnTo>
                <a:lnTo>
                  <a:pt x="118" y="147"/>
                </a:lnTo>
                <a:lnTo>
                  <a:pt x="118" y="145"/>
                </a:lnTo>
                <a:lnTo>
                  <a:pt x="118" y="145"/>
                </a:lnTo>
                <a:lnTo>
                  <a:pt x="120" y="145"/>
                </a:lnTo>
                <a:lnTo>
                  <a:pt x="120" y="145"/>
                </a:lnTo>
                <a:lnTo>
                  <a:pt x="123" y="144"/>
                </a:lnTo>
                <a:lnTo>
                  <a:pt x="123" y="144"/>
                </a:lnTo>
                <a:lnTo>
                  <a:pt x="122" y="142"/>
                </a:lnTo>
                <a:lnTo>
                  <a:pt x="122" y="141"/>
                </a:lnTo>
                <a:lnTo>
                  <a:pt x="122" y="141"/>
                </a:lnTo>
                <a:lnTo>
                  <a:pt x="123" y="141"/>
                </a:lnTo>
                <a:lnTo>
                  <a:pt x="125" y="139"/>
                </a:lnTo>
                <a:lnTo>
                  <a:pt x="125" y="139"/>
                </a:lnTo>
                <a:lnTo>
                  <a:pt x="126" y="141"/>
                </a:lnTo>
                <a:lnTo>
                  <a:pt x="128" y="142"/>
                </a:lnTo>
                <a:lnTo>
                  <a:pt x="128" y="142"/>
                </a:lnTo>
                <a:lnTo>
                  <a:pt x="129" y="141"/>
                </a:lnTo>
                <a:lnTo>
                  <a:pt x="129" y="141"/>
                </a:lnTo>
                <a:lnTo>
                  <a:pt x="131" y="139"/>
                </a:lnTo>
                <a:lnTo>
                  <a:pt x="131" y="139"/>
                </a:lnTo>
                <a:lnTo>
                  <a:pt x="134" y="139"/>
                </a:lnTo>
                <a:lnTo>
                  <a:pt x="134" y="139"/>
                </a:lnTo>
                <a:lnTo>
                  <a:pt x="134" y="142"/>
                </a:lnTo>
                <a:lnTo>
                  <a:pt x="134" y="142"/>
                </a:lnTo>
                <a:lnTo>
                  <a:pt x="133" y="142"/>
                </a:lnTo>
                <a:lnTo>
                  <a:pt x="133" y="142"/>
                </a:lnTo>
                <a:lnTo>
                  <a:pt x="129" y="147"/>
                </a:lnTo>
                <a:lnTo>
                  <a:pt x="129" y="147"/>
                </a:lnTo>
                <a:lnTo>
                  <a:pt x="131" y="150"/>
                </a:lnTo>
                <a:lnTo>
                  <a:pt x="131" y="150"/>
                </a:lnTo>
                <a:lnTo>
                  <a:pt x="131" y="152"/>
                </a:lnTo>
                <a:lnTo>
                  <a:pt x="131" y="152"/>
                </a:lnTo>
                <a:lnTo>
                  <a:pt x="131" y="153"/>
                </a:lnTo>
                <a:lnTo>
                  <a:pt x="131" y="153"/>
                </a:lnTo>
                <a:lnTo>
                  <a:pt x="133" y="152"/>
                </a:lnTo>
                <a:lnTo>
                  <a:pt x="133" y="152"/>
                </a:lnTo>
                <a:lnTo>
                  <a:pt x="137" y="148"/>
                </a:lnTo>
                <a:lnTo>
                  <a:pt x="137" y="148"/>
                </a:lnTo>
                <a:lnTo>
                  <a:pt x="139" y="148"/>
                </a:lnTo>
                <a:lnTo>
                  <a:pt x="140" y="148"/>
                </a:lnTo>
                <a:lnTo>
                  <a:pt x="140" y="148"/>
                </a:lnTo>
                <a:lnTo>
                  <a:pt x="139" y="144"/>
                </a:lnTo>
                <a:lnTo>
                  <a:pt x="139" y="144"/>
                </a:lnTo>
                <a:close/>
                <a:moveTo>
                  <a:pt x="88" y="358"/>
                </a:moveTo>
                <a:lnTo>
                  <a:pt x="88" y="358"/>
                </a:lnTo>
                <a:lnTo>
                  <a:pt x="92" y="352"/>
                </a:lnTo>
                <a:lnTo>
                  <a:pt x="92" y="352"/>
                </a:lnTo>
                <a:lnTo>
                  <a:pt x="101" y="342"/>
                </a:lnTo>
                <a:lnTo>
                  <a:pt x="101" y="342"/>
                </a:lnTo>
                <a:lnTo>
                  <a:pt x="114" y="331"/>
                </a:lnTo>
                <a:lnTo>
                  <a:pt x="114" y="331"/>
                </a:lnTo>
                <a:lnTo>
                  <a:pt x="114" y="330"/>
                </a:lnTo>
                <a:lnTo>
                  <a:pt x="114" y="330"/>
                </a:lnTo>
                <a:lnTo>
                  <a:pt x="109" y="330"/>
                </a:lnTo>
                <a:lnTo>
                  <a:pt x="109" y="330"/>
                </a:lnTo>
                <a:lnTo>
                  <a:pt x="90" y="336"/>
                </a:lnTo>
                <a:lnTo>
                  <a:pt x="73" y="342"/>
                </a:lnTo>
                <a:lnTo>
                  <a:pt x="73" y="342"/>
                </a:lnTo>
                <a:lnTo>
                  <a:pt x="58" y="349"/>
                </a:lnTo>
                <a:lnTo>
                  <a:pt x="58" y="349"/>
                </a:lnTo>
                <a:lnTo>
                  <a:pt x="57" y="350"/>
                </a:lnTo>
                <a:lnTo>
                  <a:pt x="57" y="350"/>
                </a:lnTo>
                <a:lnTo>
                  <a:pt x="60" y="350"/>
                </a:lnTo>
                <a:lnTo>
                  <a:pt x="60" y="350"/>
                </a:lnTo>
                <a:lnTo>
                  <a:pt x="66" y="350"/>
                </a:lnTo>
                <a:lnTo>
                  <a:pt x="71" y="352"/>
                </a:lnTo>
                <a:lnTo>
                  <a:pt x="71" y="352"/>
                </a:lnTo>
                <a:lnTo>
                  <a:pt x="74" y="353"/>
                </a:lnTo>
                <a:lnTo>
                  <a:pt x="74" y="353"/>
                </a:lnTo>
                <a:lnTo>
                  <a:pt x="74" y="355"/>
                </a:lnTo>
                <a:lnTo>
                  <a:pt x="74" y="355"/>
                </a:lnTo>
                <a:lnTo>
                  <a:pt x="74" y="355"/>
                </a:lnTo>
                <a:lnTo>
                  <a:pt x="73" y="357"/>
                </a:lnTo>
                <a:lnTo>
                  <a:pt x="73" y="357"/>
                </a:lnTo>
                <a:lnTo>
                  <a:pt x="88" y="358"/>
                </a:lnTo>
                <a:lnTo>
                  <a:pt x="88" y="358"/>
                </a:lnTo>
                <a:close/>
                <a:moveTo>
                  <a:pt x="60" y="371"/>
                </a:moveTo>
                <a:lnTo>
                  <a:pt x="60" y="371"/>
                </a:lnTo>
                <a:lnTo>
                  <a:pt x="62" y="369"/>
                </a:lnTo>
                <a:lnTo>
                  <a:pt x="65" y="369"/>
                </a:lnTo>
                <a:lnTo>
                  <a:pt x="65" y="369"/>
                </a:lnTo>
                <a:lnTo>
                  <a:pt x="68" y="372"/>
                </a:lnTo>
                <a:lnTo>
                  <a:pt x="68" y="372"/>
                </a:lnTo>
                <a:lnTo>
                  <a:pt x="70" y="372"/>
                </a:lnTo>
                <a:lnTo>
                  <a:pt x="70" y="372"/>
                </a:lnTo>
                <a:lnTo>
                  <a:pt x="71" y="372"/>
                </a:lnTo>
                <a:lnTo>
                  <a:pt x="71" y="372"/>
                </a:lnTo>
                <a:lnTo>
                  <a:pt x="76" y="369"/>
                </a:lnTo>
                <a:lnTo>
                  <a:pt x="81" y="368"/>
                </a:lnTo>
                <a:lnTo>
                  <a:pt x="81" y="368"/>
                </a:lnTo>
                <a:lnTo>
                  <a:pt x="98" y="361"/>
                </a:lnTo>
                <a:lnTo>
                  <a:pt x="98" y="361"/>
                </a:lnTo>
                <a:lnTo>
                  <a:pt x="98" y="361"/>
                </a:lnTo>
                <a:lnTo>
                  <a:pt x="98" y="361"/>
                </a:lnTo>
                <a:lnTo>
                  <a:pt x="98" y="361"/>
                </a:lnTo>
                <a:lnTo>
                  <a:pt x="98" y="361"/>
                </a:lnTo>
                <a:lnTo>
                  <a:pt x="95" y="361"/>
                </a:lnTo>
                <a:lnTo>
                  <a:pt x="95" y="361"/>
                </a:lnTo>
                <a:lnTo>
                  <a:pt x="92" y="363"/>
                </a:lnTo>
                <a:lnTo>
                  <a:pt x="92" y="363"/>
                </a:lnTo>
                <a:lnTo>
                  <a:pt x="88" y="363"/>
                </a:lnTo>
                <a:lnTo>
                  <a:pt x="87" y="360"/>
                </a:lnTo>
                <a:lnTo>
                  <a:pt x="87" y="360"/>
                </a:lnTo>
                <a:lnTo>
                  <a:pt x="85" y="360"/>
                </a:lnTo>
                <a:lnTo>
                  <a:pt x="85" y="360"/>
                </a:lnTo>
                <a:lnTo>
                  <a:pt x="77" y="360"/>
                </a:lnTo>
                <a:lnTo>
                  <a:pt x="77" y="360"/>
                </a:lnTo>
                <a:lnTo>
                  <a:pt x="62" y="357"/>
                </a:lnTo>
                <a:lnTo>
                  <a:pt x="62" y="357"/>
                </a:lnTo>
                <a:lnTo>
                  <a:pt x="57" y="357"/>
                </a:lnTo>
                <a:lnTo>
                  <a:pt x="52" y="353"/>
                </a:lnTo>
                <a:lnTo>
                  <a:pt x="52" y="353"/>
                </a:lnTo>
                <a:lnTo>
                  <a:pt x="52" y="353"/>
                </a:lnTo>
                <a:lnTo>
                  <a:pt x="52" y="353"/>
                </a:lnTo>
                <a:lnTo>
                  <a:pt x="47" y="357"/>
                </a:lnTo>
                <a:lnTo>
                  <a:pt x="47" y="357"/>
                </a:lnTo>
                <a:lnTo>
                  <a:pt x="46" y="360"/>
                </a:lnTo>
                <a:lnTo>
                  <a:pt x="47" y="363"/>
                </a:lnTo>
                <a:lnTo>
                  <a:pt x="47" y="363"/>
                </a:lnTo>
                <a:lnTo>
                  <a:pt x="51" y="365"/>
                </a:lnTo>
                <a:lnTo>
                  <a:pt x="51" y="365"/>
                </a:lnTo>
                <a:lnTo>
                  <a:pt x="54" y="368"/>
                </a:lnTo>
                <a:lnTo>
                  <a:pt x="54" y="368"/>
                </a:lnTo>
                <a:lnTo>
                  <a:pt x="55" y="368"/>
                </a:lnTo>
                <a:lnTo>
                  <a:pt x="55" y="368"/>
                </a:lnTo>
                <a:lnTo>
                  <a:pt x="58" y="368"/>
                </a:lnTo>
                <a:lnTo>
                  <a:pt x="60" y="369"/>
                </a:lnTo>
                <a:lnTo>
                  <a:pt x="60" y="369"/>
                </a:lnTo>
                <a:lnTo>
                  <a:pt x="60" y="371"/>
                </a:lnTo>
                <a:lnTo>
                  <a:pt x="60" y="371"/>
                </a:lnTo>
                <a:close/>
                <a:moveTo>
                  <a:pt x="186" y="243"/>
                </a:moveTo>
                <a:lnTo>
                  <a:pt x="186" y="243"/>
                </a:lnTo>
                <a:lnTo>
                  <a:pt x="186" y="243"/>
                </a:lnTo>
                <a:lnTo>
                  <a:pt x="186" y="243"/>
                </a:lnTo>
                <a:lnTo>
                  <a:pt x="186" y="241"/>
                </a:lnTo>
                <a:lnTo>
                  <a:pt x="188" y="241"/>
                </a:lnTo>
                <a:lnTo>
                  <a:pt x="188" y="241"/>
                </a:lnTo>
                <a:lnTo>
                  <a:pt x="189" y="241"/>
                </a:lnTo>
                <a:lnTo>
                  <a:pt x="189" y="241"/>
                </a:lnTo>
                <a:lnTo>
                  <a:pt x="193" y="241"/>
                </a:lnTo>
                <a:lnTo>
                  <a:pt x="193" y="240"/>
                </a:lnTo>
                <a:lnTo>
                  <a:pt x="193" y="240"/>
                </a:lnTo>
                <a:lnTo>
                  <a:pt x="194" y="238"/>
                </a:lnTo>
                <a:lnTo>
                  <a:pt x="196" y="238"/>
                </a:lnTo>
                <a:lnTo>
                  <a:pt x="196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40"/>
                </a:lnTo>
                <a:lnTo>
                  <a:pt x="197" y="240"/>
                </a:lnTo>
                <a:lnTo>
                  <a:pt x="199" y="238"/>
                </a:lnTo>
                <a:lnTo>
                  <a:pt x="199" y="238"/>
                </a:lnTo>
                <a:lnTo>
                  <a:pt x="199" y="238"/>
                </a:lnTo>
                <a:lnTo>
                  <a:pt x="200" y="238"/>
                </a:lnTo>
                <a:lnTo>
                  <a:pt x="200" y="238"/>
                </a:lnTo>
                <a:lnTo>
                  <a:pt x="211" y="237"/>
                </a:lnTo>
                <a:lnTo>
                  <a:pt x="211" y="237"/>
                </a:lnTo>
                <a:lnTo>
                  <a:pt x="223" y="235"/>
                </a:lnTo>
                <a:lnTo>
                  <a:pt x="232" y="230"/>
                </a:lnTo>
                <a:lnTo>
                  <a:pt x="232" y="230"/>
                </a:lnTo>
                <a:lnTo>
                  <a:pt x="234" y="230"/>
                </a:lnTo>
                <a:lnTo>
                  <a:pt x="234" y="230"/>
                </a:lnTo>
                <a:lnTo>
                  <a:pt x="235" y="234"/>
                </a:lnTo>
                <a:lnTo>
                  <a:pt x="235" y="234"/>
                </a:lnTo>
                <a:lnTo>
                  <a:pt x="237" y="232"/>
                </a:lnTo>
                <a:lnTo>
                  <a:pt x="237" y="232"/>
                </a:lnTo>
                <a:lnTo>
                  <a:pt x="237" y="230"/>
                </a:lnTo>
                <a:lnTo>
                  <a:pt x="237" y="230"/>
                </a:lnTo>
                <a:lnTo>
                  <a:pt x="237" y="229"/>
                </a:lnTo>
                <a:lnTo>
                  <a:pt x="237" y="229"/>
                </a:lnTo>
                <a:lnTo>
                  <a:pt x="240" y="226"/>
                </a:lnTo>
                <a:lnTo>
                  <a:pt x="240" y="226"/>
                </a:lnTo>
                <a:lnTo>
                  <a:pt x="241" y="224"/>
                </a:lnTo>
                <a:lnTo>
                  <a:pt x="241" y="224"/>
                </a:lnTo>
                <a:lnTo>
                  <a:pt x="241" y="223"/>
                </a:lnTo>
                <a:lnTo>
                  <a:pt x="240" y="221"/>
                </a:lnTo>
                <a:lnTo>
                  <a:pt x="240" y="221"/>
                </a:lnTo>
                <a:lnTo>
                  <a:pt x="238" y="219"/>
                </a:lnTo>
                <a:lnTo>
                  <a:pt x="237" y="221"/>
                </a:lnTo>
                <a:lnTo>
                  <a:pt x="237" y="221"/>
                </a:lnTo>
                <a:lnTo>
                  <a:pt x="235" y="223"/>
                </a:lnTo>
                <a:lnTo>
                  <a:pt x="235" y="223"/>
                </a:lnTo>
                <a:lnTo>
                  <a:pt x="230" y="226"/>
                </a:lnTo>
                <a:lnTo>
                  <a:pt x="230" y="226"/>
                </a:lnTo>
                <a:lnTo>
                  <a:pt x="215" y="230"/>
                </a:lnTo>
                <a:lnTo>
                  <a:pt x="207" y="232"/>
                </a:lnTo>
                <a:lnTo>
                  <a:pt x="197" y="232"/>
                </a:lnTo>
                <a:lnTo>
                  <a:pt x="197" y="232"/>
                </a:lnTo>
                <a:lnTo>
                  <a:pt x="185" y="232"/>
                </a:lnTo>
                <a:lnTo>
                  <a:pt x="185" y="232"/>
                </a:lnTo>
                <a:lnTo>
                  <a:pt x="183" y="232"/>
                </a:lnTo>
                <a:lnTo>
                  <a:pt x="182" y="234"/>
                </a:lnTo>
                <a:lnTo>
                  <a:pt x="182" y="234"/>
                </a:lnTo>
                <a:lnTo>
                  <a:pt x="182" y="237"/>
                </a:lnTo>
                <a:lnTo>
                  <a:pt x="185" y="237"/>
                </a:lnTo>
                <a:lnTo>
                  <a:pt x="185" y="237"/>
                </a:lnTo>
                <a:lnTo>
                  <a:pt x="186" y="238"/>
                </a:lnTo>
                <a:lnTo>
                  <a:pt x="186" y="238"/>
                </a:lnTo>
                <a:lnTo>
                  <a:pt x="189" y="238"/>
                </a:lnTo>
                <a:lnTo>
                  <a:pt x="189" y="238"/>
                </a:lnTo>
                <a:lnTo>
                  <a:pt x="177" y="243"/>
                </a:lnTo>
                <a:lnTo>
                  <a:pt x="177" y="243"/>
                </a:lnTo>
                <a:lnTo>
                  <a:pt x="177" y="245"/>
                </a:lnTo>
                <a:lnTo>
                  <a:pt x="177" y="245"/>
                </a:lnTo>
                <a:lnTo>
                  <a:pt x="182" y="245"/>
                </a:lnTo>
                <a:lnTo>
                  <a:pt x="186" y="243"/>
                </a:lnTo>
                <a:lnTo>
                  <a:pt x="186" y="243"/>
                </a:lnTo>
                <a:close/>
                <a:moveTo>
                  <a:pt x="241" y="295"/>
                </a:moveTo>
                <a:lnTo>
                  <a:pt x="241" y="295"/>
                </a:lnTo>
                <a:lnTo>
                  <a:pt x="241" y="294"/>
                </a:lnTo>
                <a:lnTo>
                  <a:pt x="241" y="294"/>
                </a:lnTo>
                <a:lnTo>
                  <a:pt x="245" y="286"/>
                </a:lnTo>
                <a:lnTo>
                  <a:pt x="245" y="286"/>
                </a:lnTo>
                <a:lnTo>
                  <a:pt x="243" y="284"/>
                </a:lnTo>
                <a:lnTo>
                  <a:pt x="241" y="283"/>
                </a:lnTo>
                <a:lnTo>
                  <a:pt x="241" y="283"/>
                </a:lnTo>
                <a:lnTo>
                  <a:pt x="241" y="283"/>
                </a:lnTo>
                <a:lnTo>
                  <a:pt x="241" y="283"/>
                </a:lnTo>
                <a:lnTo>
                  <a:pt x="243" y="279"/>
                </a:lnTo>
                <a:lnTo>
                  <a:pt x="243" y="279"/>
                </a:lnTo>
                <a:lnTo>
                  <a:pt x="243" y="278"/>
                </a:lnTo>
                <a:lnTo>
                  <a:pt x="243" y="278"/>
                </a:lnTo>
                <a:lnTo>
                  <a:pt x="243" y="271"/>
                </a:lnTo>
                <a:lnTo>
                  <a:pt x="243" y="271"/>
                </a:lnTo>
                <a:lnTo>
                  <a:pt x="243" y="271"/>
                </a:lnTo>
                <a:lnTo>
                  <a:pt x="243" y="271"/>
                </a:lnTo>
                <a:lnTo>
                  <a:pt x="235" y="273"/>
                </a:lnTo>
                <a:lnTo>
                  <a:pt x="235" y="273"/>
                </a:lnTo>
                <a:lnTo>
                  <a:pt x="237" y="275"/>
                </a:lnTo>
                <a:lnTo>
                  <a:pt x="237" y="275"/>
                </a:lnTo>
                <a:lnTo>
                  <a:pt x="238" y="275"/>
                </a:lnTo>
                <a:lnTo>
                  <a:pt x="238" y="275"/>
                </a:lnTo>
                <a:lnTo>
                  <a:pt x="240" y="273"/>
                </a:lnTo>
                <a:lnTo>
                  <a:pt x="240" y="273"/>
                </a:lnTo>
                <a:lnTo>
                  <a:pt x="243" y="275"/>
                </a:lnTo>
                <a:lnTo>
                  <a:pt x="243" y="276"/>
                </a:lnTo>
                <a:lnTo>
                  <a:pt x="243" y="276"/>
                </a:lnTo>
                <a:lnTo>
                  <a:pt x="241" y="278"/>
                </a:lnTo>
                <a:lnTo>
                  <a:pt x="241" y="278"/>
                </a:lnTo>
                <a:lnTo>
                  <a:pt x="238" y="281"/>
                </a:lnTo>
                <a:lnTo>
                  <a:pt x="238" y="281"/>
                </a:lnTo>
                <a:lnTo>
                  <a:pt x="238" y="283"/>
                </a:lnTo>
                <a:lnTo>
                  <a:pt x="238" y="283"/>
                </a:lnTo>
                <a:lnTo>
                  <a:pt x="238" y="284"/>
                </a:lnTo>
                <a:lnTo>
                  <a:pt x="237" y="286"/>
                </a:lnTo>
                <a:lnTo>
                  <a:pt x="237" y="286"/>
                </a:lnTo>
                <a:lnTo>
                  <a:pt x="237" y="284"/>
                </a:lnTo>
                <a:lnTo>
                  <a:pt x="237" y="284"/>
                </a:lnTo>
                <a:lnTo>
                  <a:pt x="232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9"/>
                </a:lnTo>
                <a:lnTo>
                  <a:pt x="224" y="292"/>
                </a:lnTo>
                <a:lnTo>
                  <a:pt x="218" y="294"/>
                </a:lnTo>
                <a:lnTo>
                  <a:pt x="218" y="294"/>
                </a:lnTo>
                <a:lnTo>
                  <a:pt x="216" y="290"/>
                </a:lnTo>
                <a:lnTo>
                  <a:pt x="216" y="290"/>
                </a:lnTo>
                <a:lnTo>
                  <a:pt x="215" y="290"/>
                </a:lnTo>
                <a:lnTo>
                  <a:pt x="213" y="294"/>
                </a:lnTo>
                <a:lnTo>
                  <a:pt x="213" y="294"/>
                </a:lnTo>
                <a:lnTo>
                  <a:pt x="215" y="294"/>
                </a:lnTo>
                <a:lnTo>
                  <a:pt x="215" y="294"/>
                </a:lnTo>
                <a:lnTo>
                  <a:pt x="213" y="294"/>
                </a:lnTo>
                <a:lnTo>
                  <a:pt x="213" y="294"/>
                </a:lnTo>
                <a:lnTo>
                  <a:pt x="207" y="294"/>
                </a:lnTo>
                <a:lnTo>
                  <a:pt x="207" y="294"/>
                </a:lnTo>
                <a:lnTo>
                  <a:pt x="202" y="294"/>
                </a:lnTo>
                <a:lnTo>
                  <a:pt x="202" y="294"/>
                </a:lnTo>
                <a:lnTo>
                  <a:pt x="196" y="292"/>
                </a:lnTo>
                <a:lnTo>
                  <a:pt x="196" y="292"/>
                </a:lnTo>
                <a:lnTo>
                  <a:pt x="196" y="292"/>
                </a:lnTo>
                <a:lnTo>
                  <a:pt x="196" y="292"/>
                </a:lnTo>
                <a:lnTo>
                  <a:pt x="193" y="292"/>
                </a:lnTo>
                <a:lnTo>
                  <a:pt x="193" y="292"/>
                </a:lnTo>
                <a:lnTo>
                  <a:pt x="194" y="290"/>
                </a:lnTo>
                <a:lnTo>
                  <a:pt x="194" y="290"/>
                </a:lnTo>
                <a:lnTo>
                  <a:pt x="191" y="289"/>
                </a:lnTo>
                <a:lnTo>
                  <a:pt x="191" y="289"/>
                </a:lnTo>
                <a:lnTo>
                  <a:pt x="191" y="290"/>
                </a:lnTo>
                <a:lnTo>
                  <a:pt x="191" y="290"/>
                </a:lnTo>
                <a:lnTo>
                  <a:pt x="189" y="292"/>
                </a:lnTo>
                <a:lnTo>
                  <a:pt x="189" y="292"/>
                </a:lnTo>
                <a:lnTo>
                  <a:pt x="191" y="292"/>
                </a:lnTo>
                <a:lnTo>
                  <a:pt x="191" y="292"/>
                </a:lnTo>
                <a:lnTo>
                  <a:pt x="191" y="292"/>
                </a:lnTo>
                <a:lnTo>
                  <a:pt x="191" y="292"/>
                </a:lnTo>
                <a:lnTo>
                  <a:pt x="189" y="295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204" y="300"/>
                </a:lnTo>
                <a:lnTo>
                  <a:pt x="204" y="300"/>
                </a:lnTo>
                <a:lnTo>
                  <a:pt x="205" y="300"/>
                </a:lnTo>
                <a:lnTo>
                  <a:pt x="205" y="300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0"/>
                </a:lnTo>
                <a:lnTo>
                  <a:pt x="207" y="300"/>
                </a:lnTo>
                <a:lnTo>
                  <a:pt x="215" y="300"/>
                </a:lnTo>
                <a:lnTo>
                  <a:pt x="221" y="300"/>
                </a:lnTo>
                <a:lnTo>
                  <a:pt x="221" y="300"/>
                </a:lnTo>
                <a:lnTo>
                  <a:pt x="223" y="301"/>
                </a:lnTo>
                <a:lnTo>
                  <a:pt x="223" y="301"/>
                </a:lnTo>
                <a:lnTo>
                  <a:pt x="224" y="300"/>
                </a:lnTo>
                <a:lnTo>
                  <a:pt x="224" y="300"/>
                </a:lnTo>
                <a:lnTo>
                  <a:pt x="226" y="298"/>
                </a:lnTo>
                <a:lnTo>
                  <a:pt x="226" y="298"/>
                </a:lnTo>
                <a:lnTo>
                  <a:pt x="235" y="295"/>
                </a:lnTo>
                <a:lnTo>
                  <a:pt x="235" y="295"/>
                </a:lnTo>
                <a:lnTo>
                  <a:pt x="237" y="294"/>
                </a:lnTo>
                <a:lnTo>
                  <a:pt x="237" y="294"/>
                </a:lnTo>
                <a:lnTo>
                  <a:pt x="235" y="295"/>
                </a:lnTo>
                <a:lnTo>
                  <a:pt x="235" y="295"/>
                </a:lnTo>
                <a:lnTo>
                  <a:pt x="235" y="297"/>
                </a:lnTo>
                <a:lnTo>
                  <a:pt x="235" y="297"/>
                </a:lnTo>
                <a:lnTo>
                  <a:pt x="237" y="297"/>
                </a:lnTo>
                <a:lnTo>
                  <a:pt x="237" y="297"/>
                </a:lnTo>
                <a:lnTo>
                  <a:pt x="238" y="295"/>
                </a:lnTo>
                <a:lnTo>
                  <a:pt x="238" y="295"/>
                </a:lnTo>
                <a:lnTo>
                  <a:pt x="238" y="294"/>
                </a:lnTo>
                <a:lnTo>
                  <a:pt x="238" y="294"/>
                </a:lnTo>
                <a:lnTo>
                  <a:pt x="238" y="292"/>
                </a:lnTo>
                <a:lnTo>
                  <a:pt x="238" y="292"/>
                </a:lnTo>
                <a:lnTo>
                  <a:pt x="240" y="290"/>
                </a:lnTo>
                <a:lnTo>
                  <a:pt x="240" y="290"/>
                </a:lnTo>
                <a:lnTo>
                  <a:pt x="241" y="295"/>
                </a:lnTo>
                <a:lnTo>
                  <a:pt x="241" y="295"/>
                </a:lnTo>
                <a:close/>
                <a:moveTo>
                  <a:pt x="196" y="262"/>
                </a:moveTo>
                <a:lnTo>
                  <a:pt x="196" y="262"/>
                </a:lnTo>
                <a:lnTo>
                  <a:pt x="196" y="262"/>
                </a:lnTo>
                <a:lnTo>
                  <a:pt x="196" y="262"/>
                </a:lnTo>
                <a:lnTo>
                  <a:pt x="196" y="260"/>
                </a:lnTo>
                <a:lnTo>
                  <a:pt x="196" y="260"/>
                </a:lnTo>
                <a:lnTo>
                  <a:pt x="197" y="259"/>
                </a:lnTo>
                <a:lnTo>
                  <a:pt x="197" y="259"/>
                </a:lnTo>
                <a:lnTo>
                  <a:pt x="197" y="259"/>
                </a:lnTo>
                <a:lnTo>
                  <a:pt x="204" y="259"/>
                </a:lnTo>
                <a:lnTo>
                  <a:pt x="204" y="259"/>
                </a:lnTo>
                <a:lnTo>
                  <a:pt x="210" y="259"/>
                </a:lnTo>
                <a:lnTo>
                  <a:pt x="210" y="259"/>
                </a:lnTo>
                <a:lnTo>
                  <a:pt x="221" y="256"/>
                </a:lnTo>
                <a:lnTo>
                  <a:pt x="221" y="256"/>
                </a:lnTo>
                <a:lnTo>
                  <a:pt x="223" y="257"/>
                </a:lnTo>
                <a:lnTo>
                  <a:pt x="223" y="257"/>
                </a:lnTo>
                <a:lnTo>
                  <a:pt x="223" y="256"/>
                </a:lnTo>
                <a:lnTo>
                  <a:pt x="223" y="256"/>
                </a:lnTo>
                <a:lnTo>
                  <a:pt x="224" y="254"/>
                </a:lnTo>
                <a:lnTo>
                  <a:pt x="224" y="254"/>
                </a:lnTo>
                <a:lnTo>
                  <a:pt x="232" y="251"/>
                </a:lnTo>
                <a:lnTo>
                  <a:pt x="237" y="248"/>
                </a:lnTo>
                <a:lnTo>
                  <a:pt x="237" y="248"/>
                </a:lnTo>
                <a:lnTo>
                  <a:pt x="238" y="248"/>
                </a:lnTo>
                <a:lnTo>
                  <a:pt x="238" y="248"/>
                </a:lnTo>
                <a:lnTo>
                  <a:pt x="240" y="251"/>
                </a:lnTo>
                <a:lnTo>
                  <a:pt x="240" y="251"/>
                </a:lnTo>
                <a:lnTo>
                  <a:pt x="241" y="251"/>
                </a:lnTo>
                <a:lnTo>
                  <a:pt x="241" y="251"/>
                </a:lnTo>
                <a:lnTo>
                  <a:pt x="241" y="249"/>
                </a:lnTo>
                <a:lnTo>
                  <a:pt x="241" y="249"/>
                </a:lnTo>
                <a:lnTo>
                  <a:pt x="241" y="245"/>
                </a:lnTo>
                <a:lnTo>
                  <a:pt x="241" y="245"/>
                </a:lnTo>
                <a:lnTo>
                  <a:pt x="240" y="246"/>
                </a:lnTo>
                <a:lnTo>
                  <a:pt x="240" y="246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3" y="241"/>
                </a:lnTo>
                <a:lnTo>
                  <a:pt x="243" y="241"/>
                </a:lnTo>
                <a:lnTo>
                  <a:pt x="243" y="240"/>
                </a:lnTo>
                <a:lnTo>
                  <a:pt x="243" y="238"/>
                </a:lnTo>
                <a:lnTo>
                  <a:pt x="241" y="237"/>
                </a:lnTo>
                <a:lnTo>
                  <a:pt x="240" y="237"/>
                </a:lnTo>
                <a:lnTo>
                  <a:pt x="240" y="237"/>
                </a:lnTo>
                <a:lnTo>
                  <a:pt x="238" y="237"/>
                </a:lnTo>
                <a:lnTo>
                  <a:pt x="238" y="237"/>
                </a:lnTo>
                <a:lnTo>
                  <a:pt x="238" y="234"/>
                </a:lnTo>
                <a:lnTo>
                  <a:pt x="238" y="234"/>
                </a:lnTo>
                <a:lnTo>
                  <a:pt x="235" y="238"/>
                </a:lnTo>
                <a:lnTo>
                  <a:pt x="235" y="238"/>
                </a:lnTo>
                <a:lnTo>
                  <a:pt x="235" y="240"/>
                </a:lnTo>
                <a:lnTo>
                  <a:pt x="235" y="240"/>
                </a:lnTo>
                <a:lnTo>
                  <a:pt x="237" y="240"/>
                </a:lnTo>
                <a:lnTo>
                  <a:pt x="235" y="241"/>
                </a:lnTo>
                <a:lnTo>
                  <a:pt x="235" y="241"/>
                </a:lnTo>
                <a:lnTo>
                  <a:pt x="226" y="248"/>
                </a:lnTo>
                <a:lnTo>
                  <a:pt x="226" y="248"/>
                </a:lnTo>
                <a:lnTo>
                  <a:pt x="226" y="248"/>
                </a:lnTo>
                <a:lnTo>
                  <a:pt x="226" y="248"/>
                </a:lnTo>
                <a:lnTo>
                  <a:pt x="227" y="246"/>
                </a:lnTo>
                <a:lnTo>
                  <a:pt x="227" y="246"/>
                </a:lnTo>
                <a:lnTo>
                  <a:pt x="227" y="246"/>
                </a:lnTo>
                <a:lnTo>
                  <a:pt x="227" y="246"/>
                </a:lnTo>
                <a:lnTo>
                  <a:pt x="229" y="243"/>
                </a:lnTo>
                <a:lnTo>
                  <a:pt x="229" y="243"/>
                </a:lnTo>
                <a:lnTo>
                  <a:pt x="221" y="246"/>
                </a:lnTo>
                <a:lnTo>
                  <a:pt x="221" y="246"/>
                </a:lnTo>
                <a:lnTo>
                  <a:pt x="219" y="248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21" y="249"/>
                </a:lnTo>
                <a:lnTo>
                  <a:pt x="213" y="253"/>
                </a:lnTo>
                <a:lnTo>
                  <a:pt x="205" y="253"/>
                </a:lnTo>
                <a:lnTo>
                  <a:pt x="205" y="253"/>
                </a:lnTo>
                <a:lnTo>
                  <a:pt x="193" y="253"/>
                </a:lnTo>
                <a:lnTo>
                  <a:pt x="193" y="253"/>
                </a:lnTo>
                <a:lnTo>
                  <a:pt x="189" y="253"/>
                </a:lnTo>
                <a:lnTo>
                  <a:pt x="188" y="256"/>
                </a:lnTo>
                <a:lnTo>
                  <a:pt x="188" y="256"/>
                </a:lnTo>
                <a:lnTo>
                  <a:pt x="189" y="257"/>
                </a:lnTo>
                <a:lnTo>
                  <a:pt x="191" y="259"/>
                </a:lnTo>
                <a:lnTo>
                  <a:pt x="191" y="259"/>
                </a:lnTo>
                <a:lnTo>
                  <a:pt x="194" y="259"/>
                </a:lnTo>
                <a:lnTo>
                  <a:pt x="194" y="259"/>
                </a:lnTo>
                <a:lnTo>
                  <a:pt x="196" y="259"/>
                </a:lnTo>
                <a:lnTo>
                  <a:pt x="196" y="259"/>
                </a:lnTo>
                <a:lnTo>
                  <a:pt x="196" y="259"/>
                </a:lnTo>
                <a:lnTo>
                  <a:pt x="196" y="259"/>
                </a:lnTo>
                <a:lnTo>
                  <a:pt x="194" y="260"/>
                </a:lnTo>
                <a:lnTo>
                  <a:pt x="194" y="260"/>
                </a:lnTo>
                <a:lnTo>
                  <a:pt x="196" y="262"/>
                </a:lnTo>
                <a:lnTo>
                  <a:pt x="196" y="262"/>
                </a:lnTo>
                <a:close/>
                <a:moveTo>
                  <a:pt x="51" y="19"/>
                </a:moveTo>
                <a:lnTo>
                  <a:pt x="51" y="19"/>
                </a:lnTo>
                <a:lnTo>
                  <a:pt x="51" y="19"/>
                </a:lnTo>
                <a:lnTo>
                  <a:pt x="51" y="19"/>
                </a:lnTo>
                <a:lnTo>
                  <a:pt x="57" y="16"/>
                </a:lnTo>
                <a:lnTo>
                  <a:pt x="57" y="16"/>
                </a:lnTo>
                <a:lnTo>
                  <a:pt x="63" y="14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70" y="11"/>
                </a:lnTo>
                <a:lnTo>
                  <a:pt x="71" y="13"/>
                </a:lnTo>
                <a:lnTo>
                  <a:pt x="71" y="13"/>
                </a:lnTo>
                <a:lnTo>
                  <a:pt x="70" y="14"/>
                </a:lnTo>
                <a:lnTo>
                  <a:pt x="68" y="16"/>
                </a:lnTo>
                <a:lnTo>
                  <a:pt x="68" y="16"/>
                </a:lnTo>
                <a:lnTo>
                  <a:pt x="62" y="18"/>
                </a:lnTo>
                <a:lnTo>
                  <a:pt x="62" y="18"/>
                </a:lnTo>
                <a:lnTo>
                  <a:pt x="55" y="19"/>
                </a:lnTo>
                <a:lnTo>
                  <a:pt x="55" y="19"/>
                </a:lnTo>
                <a:lnTo>
                  <a:pt x="51" y="22"/>
                </a:lnTo>
                <a:lnTo>
                  <a:pt x="47" y="24"/>
                </a:lnTo>
                <a:lnTo>
                  <a:pt x="47" y="24"/>
                </a:lnTo>
                <a:lnTo>
                  <a:pt x="44" y="27"/>
                </a:lnTo>
                <a:lnTo>
                  <a:pt x="44" y="27"/>
                </a:lnTo>
                <a:lnTo>
                  <a:pt x="47" y="29"/>
                </a:lnTo>
                <a:lnTo>
                  <a:pt x="47" y="29"/>
                </a:lnTo>
                <a:lnTo>
                  <a:pt x="55" y="29"/>
                </a:lnTo>
                <a:lnTo>
                  <a:pt x="55" y="29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5" y="22"/>
                </a:lnTo>
                <a:lnTo>
                  <a:pt x="65" y="22"/>
                </a:lnTo>
                <a:lnTo>
                  <a:pt x="65" y="21"/>
                </a:lnTo>
                <a:lnTo>
                  <a:pt x="65" y="21"/>
                </a:lnTo>
                <a:lnTo>
                  <a:pt x="68" y="19"/>
                </a:lnTo>
                <a:lnTo>
                  <a:pt x="68" y="19"/>
                </a:lnTo>
                <a:lnTo>
                  <a:pt x="70" y="21"/>
                </a:lnTo>
                <a:lnTo>
                  <a:pt x="70" y="21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71" y="24"/>
                </a:lnTo>
                <a:lnTo>
                  <a:pt x="71" y="24"/>
                </a:lnTo>
                <a:lnTo>
                  <a:pt x="79" y="19"/>
                </a:lnTo>
                <a:lnTo>
                  <a:pt x="79" y="19"/>
                </a:lnTo>
                <a:lnTo>
                  <a:pt x="84" y="14"/>
                </a:lnTo>
                <a:lnTo>
                  <a:pt x="87" y="10"/>
                </a:lnTo>
                <a:lnTo>
                  <a:pt x="87" y="10"/>
                </a:lnTo>
                <a:lnTo>
                  <a:pt x="88" y="10"/>
                </a:lnTo>
                <a:lnTo>
                  <a:pt x="87" y="8"/>
                </a:lnTo>
                <a:lnTo>
                  <a:pt x="87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4" y="10"/>
                </a:lnTo>
                <a:lnTo>
                  <a:pt x="84" y="10"/>
                </a:lnTo>
                <a:lnTo>
                  <a:pt x="82" y="10"/>
                </a:lnTo>
                <a:lnTo>
                  <a:pt x="82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4" y="8"/>
                </a:lnTo>
                <a:lnTo>
                  <a:pt x="74" y="8"/>
                </a:lnTo>
                <a:lnTo>
                  <a:pt x="66" y="8"/>
                </a:lnTo>
                <a:lnTo>
                  <a:pt x="66" y="8"/>
                </a:lnTo>
                <a:lnTo>
                  <a:pt x="63" y="10"/>
                </a:lnTo>
                <a:lnTo>
                  <a:pt x="58" y="11"/>
                </a:lnTo>
                <a:lnTo>
                  <a:pt x="58" y="11"/>
                </a:lnTo>
                <a:lnTo>
                  <a:pt x="58" y="13"/>
                </a:lnTo>
                <a:lnTo>
                  <a:pt x="58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1" y="19"/>
                </a:lnTo>
                <a:lnTo>
                  <a:pt x="51" y="19"/>
                </a:lnTo>
                <a:lnTo>
                  <a:pt x="51" y="19"/>
                </a:lnTo>
                <a:lnTo>
                  <a:pt x="51" y="19"/>
                </a:lnTo>
                <a:close/>
                <a:moveTo>
                  <a:pt x="232" y="275"/>
                </a:moveTo>
                <a:lnTo>
                  <a:pt x="232" y="275"/>
                </a:lnTo>
                <a:lnTo>
                  <a:pt x="232" y="275"/>
                </a:lnTo>
                <a:lnTo>
                  <a:pt x="232" y="275"/>
                </a:lnTo>
                <a:lnTo>
                  <a:pt x="232" y="273"/>
                </a:lnTo>
                <a:lnTo>
                  <a:pt x="232" y="273"/>
                </a:lnTo>
                <a:lnTo>
                  <a:pt x="237" y="270"/>
                </a:lnTo>
                <a:lnTo>
                  <a:pt x="237" y="270"/>
                </a:lnTo>
                <a:lnTo>
                  <a:pt x="238" y="270"/>
                </a:lnTo>
                <a:lnTo>
                  <a:pt x="238" y="270"/>
                </a:lnTo>
                <a:lnTo>
                  <a:pt x="243" y="268"/>
                </a:lnTo>
                <a:lnTo>
                  <a:pt x="243" y="268"/>
                </a:lnTo>
                <a:lnTo>
                  <a:pt x="243" y="259"/>
                </a:lnTo>
                <a:lnTo>
                  <a:pt x="243" y="259"/>
                </a:lnTo>
                <a:lnTo>
                  <a:pt x="240" y="264"/>
                </a:lnTo>
                <a:lnTo>
                  <a:pt x="240" y="264"/>
                </a:lnTo>
                <a:lnTo>
                  <a:pt x="237" y="264"/>
                </a:lnTo>
                <a:lnTo>
                  <a:pt x="235" y="265"/>
                </a:lnTo>
                <a:lnTo>
                  <a:pt x="235" y="265"/>
                </a:lnTo>
                <a:lnTo>
                  <a:pt x="234" y="267"/>
                </a:lnTo>
                <a:lnTo>
                  <a:pt x="234" y="267"/>
                </a:lnTo>
                <a:lnTo>
                  <a:pt x="229" y="268"/>
                </a:lnTo>
                <a:lnTo>
                  <a:pt x="229" y="268"/>
                </a:lnTo>
                <a:lnTo>
                  <a:pt x="227" y="270"/>
                </a:lnTo>
                <a:lnTo>
                  <a:pt x="227" y="270"/>
                </a:lnTo>
                <a:lnTo>
                  <a:pt x="229" y="267"/>
                </a:lnTo>
                <a:lnTo>
                  <a:pt x="229" y="267"/>
                </a:lnTo>
                <a:lnTo>
                  <a:pt x="229" y="265"/>
                </a:lnTo>
                <a:lnTo>
                  <a:pt x="229" y="265"/>
                </a:lnTo>
                <a:lnTo>
                  <a:pt x="227" y="267"/>
                </a:lnTo>
                <a:lnTo>
                  <a:pt x="227" y="267"/>
                </a:lnTo>
                <a:lnTo>
                  <a:pt x="226" y="267"/>
                </a:lnTo>
                <a:lnTo>
                  <a:pt x="226" y="267"/>
                </a:lnTo>
                <a:lnTo>
                  <a:pt x="226" y="268"/>
                </a:lnTo>
                <a:lnTo>
                  <a:pt x="224" y="270"/>
                </a:lnTo>
                <a:lnTo>
                  <a:pt x="224" y="270"/>
                </a:lnTo>
                <a:lnTo>
                  <a:pt x="224" y="270"/>
                </a:lnTo>
                <a:lnTo>
                  <a:pt x="224" y="270"/>
                </a:lnTo>
                <a:lnTo>
                  <a:pt x="223" y="271"/>
                </a:lnTo>
                <a:lnTo>
                  <a:pt x="223" y="271"/>
                </a:lnTo>
                <a:lnTo>
                  <a:pt x="221" y="271"/>
                </a:lnTo>
                <a:lnTo>
                  <a:pt x="221" y="271"/>
                </a:lnTo>
                <a:lnTo>
                  <a:pt x="213" y="273"/>
                </a:lnTo>
                <a:lnTo>
                  <a:pt x="213" y="273"/>
                </a:lnTo>
                <a:lnTo>
                  <a:pt x="213" y="271"/>
                </a:lnTo>
                <a:lnTo>
                  <a:pt x="213" y="271"/>
                </a:lnTo>
                <a:lnTo>
                  <a:pt x="210" y="273"/>
                </a:lnTo>
                <a:lnTo>
                  <a:pt x="210" y="273"/>
                </a:lnTo>
                <a:lnTo>
                  <a:pt x="208" y="273"/>
                </a:lnTo>
                <a:lnTo>
                  <a:pt x="208" y="273"/>
                </a:lnTo>
                <a:lnTo>
                  <a:pt x="197" y="273"/>
                </a:lnTo>
                <a:lnTo>
                  <a:pt x="197" y="273"/>
                </a:lnTo>
                <a:lnTo>
                  <a:pt x="188" y="271"/>
                </a:lnTo>
                <a:lnTo>
                  <a:pt x="188" y="271"/>
                </a:lnTo>
                <a:lnTo>
                  <a:pt x="186" y="271"/>
                </a:lnTo>
                <a:lnTo>
                  <a:pt x="186" y="273"/>
                </a:lnTo>
                <a:lnTo>
                  <a:pt x="186" y="273"/>
                </a:lnTo>
                <a:lnTo>
                  <a:pt x="183" y="275"/>
                </a:lnTo>
                <a:lnTo>
                  <a:pt x="183" y="275"/>
                </a:lnTo>
                <a:lnTo>
                  <a:pt x="185" y="275"/>
                </a:lnTo>
                <a:lnTo>
                  <a:pt x="185" y="275"/>
                </a:lnTo>
                <a:lnTo>
                  <a:pt x="186" y="278"/>
                </a:lnTo>
                <a:lnTo>
                  <a:pt x="189" y="278"/>
                </a:lnTo>
                <a:lnTo>
                  <a:pt x="189" y="278"/>
                </a:lnTo>
                <a:lnTo>
                  <a:pt x="193" y="278"/>
                </a:lnTo>
                <a:lnTo>
                  <a:pt x="193" y="278"/>
                </a:lnTo>
                <a:lnTo>
                  <a:pt x="200" y="279"/>
                </a:lnTo>
                <a:lnTo>
                  <a:pt x="200" y="279"/>
                </a:lnTo>
                <a:lnTo>
                  <a:pt x="211" y="279"/>
                </a:lnTo>
                <a:lnTo>
                  <a:pt x="211" y="279"/>
                </a:ln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81"/>
                </a:lnTo>
                <a:lnTo>
                  <a:pt x="215" y="281"/>
                </a:lnTo>
                <a:lnTo>
                  <a:pt x="215" y="279"/>
                </a:lnTo>
                <a:lnTo>
                  <a:pt x="215" y="279"/>
                </a:lnTo>
                <a:lnTo>
                  <a:pt x="218" y="278"/>
                </a:lnTo>
                <a:lnTo>
                  <a:pt x="218" y="278"/>
                </a:lnTo>
                <a:lnTo>
                  <a:pt x="218" y="279"/>
                </a:lnTo>
                <a:lnTo>
                  <a:pt x="218" y="279"/>
                </a:lnTo>
                <a:lnTo>
                  <a:pt x="219" y="279"/>
                </a:lnTo>
                <a:lnTo>
                  <a:pt x="219" y="279"/>
                </a:lnTo>
                <a:lnTo>
                  <a:pt x="221" y="278"/>
                </a:lnTo>
                <a:lnTo>
                  <a:pt x="221" y="278"/>
                </a:lnTo>
                <a:lnTo>
                  <a:pt x="230" y="275"/>
                </a:lnTo>
                <a:lnTo>
                  <a:pt x="230" y="275"/>
                </a:lnTo>
                <a:lnTo>
                  <a:pt x="230" y="275"/>
                </a:lnTo>
                <a:lnTo>
                  <a:pt x="230" y="275"/>
                </a:lnTo>
                <a:lnTo>
                  <a:pt x="230" y="275"/>
                </a:lnTo>
                <a:lnTo>
                  <a:pt x="230" y="275"/>
                </a:lnTo>
                <a:lnTo>
                  <a:pt x="224" y="281"/>
                </a:lnTo>
                <a:lnTo>
                  <a:pt x="224" y="281"/>
                </a:lnTo>
                <a:lnTo>
                  <a:pt x="226" y="281"/>
                </a:lnTo>
                <a:lnTo>
                  <a:pt x="226" y="281"/>
                </a:lnTo>
                <a:lnTo>
                  <a:pt x="234" y="276"/>
                </a:lnTo>
                <a:lnTo>
                  <a:pt x="234" y="276"/>
                </a:lnTo>
                <a:lnTo>
                  <a:pt x="234" y="275"/>
                </a:lnTo>
                <a:lnTo>
                  <a:pt x="234" y="275"/>
                </a:lnTo>
                <a:lnTo>
                  <a:pt x="232" y="275"/>
                </a:lnTo>
                <a:lnTo>
                  <a:pt x="232" y="275"/>
                </a:lnTo>
                <a:close/>
                <a:moveTo>
                  <a:pt x="109" y="197"/>
                </a:moveTo>
                <a:lnTo>
                  <a:pt x="109" y="197"/>
                </a:lnTo>
                <a:lnTo>
                  <a:pt x="109" y="197"/>
                </a:lnTo>
                <a:lnTo>
                  <a:pt x="109" y="197"/>
                </a:lnTo>
                <a:lnTo>
                  <a:pt x="103" y="197"/>
                </a:lnTo>
                <a:lnTo>
                  <a:pt x="103" y="197"/>
                </a:lnTo>
                <a:lnTo>
                  <a:pt x="92" y="197"/>
                </a:lnTo>
                <a:lnTo>
                  <a:pt x="92" y="197"/>
                </a:lnTo>
                <a:lnTo>
                  <a:pt x="90" y="197"/>
                </a:lnTo>
                <a:lnTo>
                  <a:pt x="90" y="197"/>
                </a:lnTo>
                <a:lnTo>
                  <a:pt x="90" y="199"/>
                </a:lnTo>
                <a:lnTo>
                  <a:pt x="88" y="197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79" y="197"/>
                </a:lnTo>
                <a:lnTo>
                  <a:pt x="79" y="197"/>
                </a:lnTo>
                <a:lnTo>
                  <a:pt x="77" y="197"/>
                </a:lnTo>
                <a:lnTo>
                  <a:pt x="77" y="197"/>
                </a:lnTo>
                <a:lnTo>
                  <a:pt x="76" y="199"/>
                </a:lnTo>
                <a:lnTo>
                  <a:pt x="74" y="199"/>
                </a:lnTo>
                <a:lnTo>
                  <a:pt x="74" y="199"/>
                </a:lnTo>
                <a:lnTo>
                  <a:pt x="70" y="199"/>
                </a:lnTo>
                <a:lnTo>
                  <a:pt x="70" y="199"/>
                </a:lnTo>
                <a:lnTo>
                  <a:pt x="60" y="196"/>
                </a:lnTo>
                <a:lnTo>
                  <a:pt x="60" y="196"/>
                </a:lnTo>
                <a:lnTo>
                  <a:pt x="57" y="196"/>
                </a:lnTo>
                <a:lnTo>
                  <a:pt x="57" y="196"/>
                </a:lnTo>
                <a:lnTo>
                  <a:pt x="60" y="200"/>
                </a:lnTo>
                <a:lnTo>
                  <a:pt x="58" y="204"/>
                </a:lnTo>
                <a:lnTo>
                  <a:pt x="58" y="204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76" y="205"/>
                </a:lnTo>
                <a:lnTo>
                  <a:pt x="76" y="205"/>
                </a:lnTo>
                <a:lnTo>
                  <a:pt x="92" y="205"/>
                </a:lnTo>
                <a:lnTo>
                  <a:pt x="92" y="205"/>
                </a:lnTo>
                <a:lnTo>
                  <a:pt x="95" y="205"/>
                </a:lnTo>
                <a:lnTo>
                  <a:pt x="95" y="205"/>
                </a:lnTo>
                <a:lnTo>
                  <a:pt x="95" y="204"/>
                </a:lnTo>
                <a:lnTo>
                  <a:pt x="95" y="204"/>
                </a:lnTo>
                <a:lnTo>
                  <a:pt x="96" y="202"/>
                </a:lnTo>
                <a:lnTo>
                  <a:pt x="98" y="202"/>
                </a:lnTo>
                <a:lnTo>
                  <a:pt x="98" y="202"/>
                </a:lnTo>
                <a:lnTo>
                  <a:pt x="99" y="202"/>
                </a:lnTo>
                <a:lnTo>
                  <a:pt x="99" y="202"/>
                </a:lnTo>
                <a:lnTo>
                  <a:pt x="101" y="204"/>
                </a:lnTo>
                <a:lnTo>
                  <a:pt x="101" y="204"/>
                </a:lnTo>
                <a:lnTo>
                  <a:pt x="107" y="205"/>
                </a:lnTo>
                <a:lnTo>
                  <a:pt x="112" y="205"/>
                </a:lnTo>
                <a:lnTo>
                  <a:pt x="112" y="205"/>
                </a:lnTo>
                <a:lnTo>
                  <a:pt x="128" y="204"/>
                </a:lnTo>
                <a:lnTo>
                  <a:pt x="128" y="204"/>
                </a:lnTo>
                <a:lnTo>
                  <a:pt x="131" y="204"/>
                </a:lnTo>
                <a:lnTo>
                  <a:pt x="131" y="204"/>
                </a:lnTo>
                <a:lnTo>
                  <a:pt x="128" y="202"/>
                </a:lnTo>
                <a:lnTo>
                  <a:pt x="128" y="202"/>
                </a:lnTo>
                <a:lnTo>
                  <a:pt x="118" y="202"/>
                </a:lnTo>
                <a:lnTo>
                  <a:pt x="118" y="202"/>
                </a:lnTo>
                <a:lnTo>
                  <a:pt x="106" y="202"/>
                </a:lnTo>
                <a:lnTo>
                  <a:pt x="106" y="202"/>
                </a:lnTo>
                <a:lnTo>
                  <a:pt x="104" y="202"/>
                </a:lnTo>
                <a:lnTo>
                  <a:pt x="104" y="202"/>
                </a:lnTo>
                <a:lnTo>
                  <a:pt x="104" y="200"/>
                </a:lnTo>
                <a:lnTo>
                  <a:pt x="104" y="199"/>
                </a:lnTo>
                <a:lnTo>
                  <a:pt x="104" y="199"/>
                </a:lnTo>
                <a:lnTo>
                  <a:pt x="106" y="199"/>
                </a:lnTo>
                <a:lnTo>
                  <a:pt x="106" y="199"/>
                </a:lnTo>
                <a:lnTo>
                  <a:pt x="109" y="197"/>
                </a:lnTo>
                <a:lnTo>
                  <a:pt x="109" y="197"/>
                </a:lnTo>
                <a:close/>
                <a:moveTo>
                  <a:pt x="98" y="365"/>
                </a:moveTo>
                <a:lnTo>
                  <a:pt x="98" y="365"/>
                </a:lnTo>
                <a:lnTo>
                  <a:pt x="90" y="366"/>
                </a:lnTo>
                <a:lnTo>
                  <a:pt x="90" y="366"/>
                </a:lnTo>
                <a:lnTo>
                  <a:pt x="79" y="371"/>
                </a:lnTo>
                <a:lnTo>
                  <a:pt x="79" y="371"/>
                </a:lnTo>
                <a:lnTo>
                  <a:pt x="77" y="371"/>
                </a:lnTo>
                <a:lnTo>
                  <a:pt x="77" y="371"/>
                </a:lnTo>
                <a:lnTo>
                  <a:pt x="84" y="372"/>
                </a:lnTo>
                <a:lnTo>
                  <a:pt x="84" y="372"/>
                </a:lnTo>
                <a:lnTo>
                  <a:pt x="85" y="372"/>
                </a:lnTo>
                <a:lnTo>
                  <a:pt x="85" y="372"/>
                </a:lnTo>
                <a:lnTo>
                  <a:pt x="87" y="376"/>
                </a:lnTo>
                <a:lnTo>
                  <a:pt x="87" y="376"/>
                </a:lnTo>
                <a:lnTo>
                  <a:pt x="85" y="377"/>
                </a:lnTo>
                <a:lnTo>
                  <a:pt x="85" y="377"/>
                </a:lnTo>
                <a:lnTo>
                  <a:pt x="84" y="377"/>
                </a:lnTo>
                <a:lnTo>
                  <a:pt x="84" y="377"/>
                </a:lnTo>
                <a:lnTo>
                  <a:pt x="77" y="377"/>
                </a:lnTo>
                <a:lnTo>
                  <a:pt x="77" y="377"/>
                </a:lnTo>
                <a:lnTo>
                  <a:pt x="73" y="377"/>
                </a:lnTo>
                <a:lnTo>
                  <a:pt x="73" y="377"/>
                </a:lnTo>
                <a:lnTo>
                  <a:pt x="74" y="377"/>
                </a:lnTo>
                <a:lnTo>
                  <a:pt x="74" y="377"/>
                </a:lnTo>
                <a:lnTo>
                  <a:pt x="76" y="379"/>
                </a:lnTo>
                <a:lnTo>
                  <a:pt x="79" y="380"/>
                </a:lnTo>
                <a:lnTo>
                  <a:pt x="79" y="380"/>
                </a:lnTo>
                <a:lnTo>
                  <a:pt x="90" y="383"/>
                </a:lnTo>
                <a:lnTo>
                  <a:pt x="90" y="383"/>
                </a:lnTo>
                <a:lnTo>
                  <a:pt x="93" y="383"/>
                </a:lnTo>
                <a:lnTo>
                  <a:pt x="93" y="383"/>
                </a:lnTo>
                <a:lnTo>
                  <a:pt x="93" y="382"/>
                </a:lnTo>
                <a:lnTo>
                  <a:pt x="93" y="382"/>
                </a:lnTo>
                <a:lnTo>
                  <a:pt x="90" y="376"/>
                </a:lnTo>
                <a:lnTo>
                  <a:pt x="90" y="376"/>
                </a:lnTo>
                <a:lnTo>
                  <a:pt x="88" y="374"/>
                </a:lnTo>
                <a:lnTo>
                  <a:pt x="88" y="374"/>
                </a:lnTo>
                <a:lnTo>
                  <a:pt x="90" y="371"/>
                </a:lnTo>
                <a:lnTo>
                  <a:pt x="92" y="371"/>
                </a:lnTo>
                <a:lnTo>
                  <a:pt x="92" y="371"/>
                </a:lnTo>
                <a:lnTo>
                  <a:pt x="95" y="372"/>
                </a:lnTo>
                <a:lnTo>
                  <a:pt x="95" y="372"/>
                </a:lnTo>
                <a:lnTo>
                  <a:pt x="101" y="379"/>
                </a:lnTo>
                <a:lnTo>
                  <a:pt x="101" y="379"/>
                </a:lnTo>
                <a:lnTo>
                  <a:pt x="103" y="379"/>
                </a:lnTo>
                <a:lnTo>
                  <a:pt x="103" y="379"/>
                </a:lnTo>
                <a:lnTo>
                  <a:pt x="103" y="379"/>
                </a:lnTo>
                <a:lnTo>
                  <a:pt x="103" y="379"/>
                </a:lnTo>
                <a:lnTo>
                  <a:pt x="109" y="372"/>
                </a:lnTo>
                <a:lnTo>
                  <a:pt x="109" y="372"/>
                </a:lnTo>
                <a:lnTo>
                  <a:pt x="111" y="371"/>
                </a:lnTo>
                <a:lnTo>
                  <a:pt x="111" y="369"/>
                </a:lnTo>
                <a:lnTo>
                  <a:pt x="111" y="369"/>
                </a:lnTo>
                <a:lnTo>
                  <a:pt x="107" y="366"/>
                </a:lnTo>
                <a:lnTo>
                  <a:pt x="107" y="363"/>
                </a:lnTo>
                <a:lnTo>
                  <a:pt x="107" y="363"/>
                </a:lnTo>
                <a:lnTo>
                  <a:pt x="104" y="363"/>
                </a:lnTo>
                <a:lnTo>
                  <a:pt x="104" y="363"/>
                </a:lnTo>
                <a:lnTo>
                  <a:pt x="103" y="365"/>
                </a:lnTo>
                <a:lnTo>
                  <a:pt x="103" y="365"/>
                </a:lnTo>
                <a:lnTo>
                  <a:pt x="103" y="365"/>
                </a:lnTo>
                <a:lnTo>
                  <a:pt x="103" y="365"/>
                </a:lnTo>
                <a:lnTo>
                  <a:pt x="101" y="366"/>
                </a:lnTo>
                <a:lnTo>
                  <a:pt x="98" y="365"/>
                </a:lnTo>
                <a:lnTo>
                  <a:pt x="98" y="365"/>
                </a:lnTo>
                <a:lnTo>
                  <a:pt x="98" y="365"/>
                </a:lnTo>
                <a:lnTo>
                  <a:pt x="98" y="365"/>
                </a:lnTo>
                <a:close/>
                <a:moveTo>
                  <a:pt x="180" y="177"/>
                </a:moveTo>
                <a:lnTo>
                  <a:pt x="180" y="177"/>
                </a:lnTo>
                <a:lnTo>
                  <a:pt x="180" y="177"/>
                </a:lnTo>
                <a:lnTo>
                  <a:pt x="180" y="177"/>
                </a:lnTo>
                <a:lnTo>
                  <a:pt x="169" y="180"/>
                </a:lnTo>
                <a:lnTo>
                  <a:pt x="169" y="180"/>
                </a:lnTo>
                <a:lnTo>
                  <a:pt x="167" y="180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56" y="177"/>
                </a:lnTo>
                <a:lnTo>
                  <a:pt x="156" y="177"/>
                </a:lnTo>
                <a:lnTo>
                  <a:pt x="156" y="180"/>
                </a:lnTo>
                <a:lnTo>
                  <a:pt x="156" y="180"/>
                </a:lnTo>
                <a:lnTo>
                  <a:pt x="158" y="186"/>
                </a:lnTo>
                <a:lnTo>
                  <a:pt x="159" y="189"/>
                </a:lnTo>
                <a:lnTo>
                  <a:pt x="159" y="189"/>
                </a:lnTo>
                <a:lnTo>
                  <a:pt x="159" y="193"/>
                </a:lnTo>
                <a:lnTo>
                  <a:pt x="159" y="193"/>
                </a:lnTo>
                <a:lnTo>
                  <a:pt x="166" y="193"/>
                </a:lnTo>
                <a:lnTo>
                  <a:pt x="166" y="193"/>
                </a:lnTo>
                <a:lnTo>
                  <a:pt x="167" y="191"/>
                </a:lnTo>
                <a:lnTo>
                  <a:pt x="167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80" y="191"/>
                </a:lnTo>
                <a:lnTo>
                  <a:pt x="180" y="191"/>
                </a:lnTo>
                <a:lnTo>
                  <a:pt x="182" y="191"/>
                </a:lnTo>
                <a:lnTo>
                  <a:pt x="182" y="191"/>
                </a:lnTo>
                <a:lnTo>
                  <a:pt x="180" y="177"/>
                </a:lnTo>
                <a:lnTo>
                  <a:pt x="180" y="177"/>
                </a:lnTo>
                <a:close/>
                <a:moveTo>
                  <a:pt x="196" y="330"/>
                </a:moveTo>
                <a:lnTo>
                  <a:pt x="196" y="330"/>
                </a:lnTo>
                <a:lnTo>
                  <a:pt x="188" y="336"/>
                </a:lnTo>
                <a:lnTo>
                  <a:pt x="188" y="336"/>
                </a:lnTo>
                <a:lnTo>
                  <a:pt x="194" y="335"/>
                </a:lnTo>
                <a:lnTo>
                  <a:pt x="194" y="335"/>
                </a:lnTo>
                <a:lnTo>
                  <a:pt x="194" y="338"/>
                </a:lnTo>
                <a:lnTo>
                  <a:pt x="196" y="339"/>
                </a:lnTo>
                <a:lnTo>
                  <a:pt x="196" y="339"/>
                </a:lnTo>
                <a:lnTo>
                  <a:pt x="202" y="341"/>
                </a:lnTo>
                <a:lnTo>
                  <a:pt x="202" y="341"/>
                </a:lnTo>
                <a:lnTo>
                  <a:pt x="210" y="341"/>
                </a:lnTo>
                <a:lnTo>
                  <a:pt x="216" y="339"/>
                </a:lnTo>
                <a:lnTo>
                  <a:pt x="216" y="339"/>
                </a:lnTo>
                <a:lnTo>
                  <a:pt x="216" y="341"/>
                </a:lnTo>
                <a:lnTo>
                  <a:pt x="218" y="341"/>
                </a:lnTo>
                <a:lnTo>
                  <a:pt x="218" y="341"/>
                </a:lnTo>
                <a:lnTo>
                  <a:pt x="218" y="339"/>
                </a:lnTo>
                <a:lnTo>
                  <a:pt x="219" y="339"/>
                </a:lnTo>
                <a:lnTo>
                  <a:pt x="219" y="339"/>
                </a:lnTo>
                <a:lnTo>
                  <a:pt x="229" y="336"/>
                </a:lnTo>
                <a:lnTo>
                  <a:pt x="229" y="336"/>
                </a:lnTo>
                <a:lnTo>
                  <a:pt x="237" y="333"/>
                </a:lnTo>
                <a:lnTo>
                  <a:pt x="237" y="333"/>
                </a:lnTo>
                <a:lnTo>
                  <a:pt x="240" y="331"/>
                </a:lnTo>
                <a:lnTo>
                  <a:pt x="240" y="331"/>
                </a:lnTo>
                <a:lnTo>
                  <a:pt x="241" y="330"/>
                </a:lnTo>
                <a:lnTo>
                  <a:pt x="240" y="327"/>
                </a:lnTo>
                <a:lnTo>
                  <a:pt x="240" y="327"/>
                </a:lnTo>
                <a:lnTo>
                  <a:pt x="238" y="327"/>
                </a:lnTo>
                <a:lnTo>
                  <a:pt x="237" y="327"/>
                </a:lnTo>
                <a:lnTo>
                  <a:pt x="237" y="327"/>
                </a:lnTo>
                <a:lnTo>
                  <a:pt x="235" y="327"/>
                </a:lnTo>
                <a:lnTo>
                  <a:pt x="235" y="327"/>
                </a:lnTo>
                <a:lnTo>
                  <a:pt x="234" y="328"/>
                </a:lnTo>
                <a:lnTo>
                  <a:pt x="234" y="328"/>
                </a:lnTo>
                <a:lnTo>
                  <a:pt x="230" y="330"/>
                </a:lnTo>
                <a:lnTo>
                  <a:pt x="230" y="330"/>
                </a:lnTo>
                <a:lnTo>
                  <a:pt x="221" y="333"/>
                </a:lnTo>
                <a:lnTo>
                  <a:pt x="210" y="335"/>
                </a:lnTo>
                <a:lnTo>
                  <a:pt x="210" y="335"/>
                </a:lnTo>
                <a:lnTo>
                  <a:pt x="207" y="335"/>
                </a:lnTo>
                <a:lnTo>
                  <a:pt x="207" y="335"/>
                </a:lnTo>
                <a:lnTo>
                  <a:pt x="207" y="331"/>
                </a:lnTo>
                <a:lnTo>
                  <a:pt x="207" y="331"/>
                </a:lnTo>
                <a:lnTo>
                  <a:pt x="205" y="333"/>
                </a:lnTo>
                <a:lnTo>
                  <a:pt x="205" y="333"/>
                </a:lnTo>
                <a:lnTo>
                  <a:pt x="205" y="335"/>
                </a:lnTo>
                <a:lnTo>
                  <a:pt x="205" y="335"/>
                </a:lnTo>
                <a:lnTo>
                  <a:pt x="204" y="335"/>
                </a:lnTo>
                <a:lnTo>
                  <a:pt x="204" y="335"/>
                </a:lnTo>
                <a:lnTo>
                  <a:pt x="200" y="335"/>
                </a:lnTo>
                <a:lnTo>
                  <a:pt x="200" y="335"/>
                </a:lnTo>
                <a:lnTo>
                  <a:pt x="196" y="333"/>
                </a:lnTo>
                <a:lnTo>
                  <a:pt x="196" y="333"/>
                </a:lnTo>
                <a:lnTo>
                  <a:pt x="196" y="330"/>
                </a:lnTo>
                <a:lnTo>
                  <a:pt x="196" y="330"/>
                </a:lnTo>
                <a:close/>
                <a:moveTo>
                  <a:pt x="88" y="213"/>
                </a:move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7" y="213"/>
                </a:lnTo>
                <a:lnTo>
                  <a:pt x="87" y="213"/>
                </a:lnTo>
                <a:lnTo>
                  <a:pt x="65" y="210"/>
                </a:lnTo>
                <a:lnTo>
                  <a:pt x="65" y="210"/>
                </a:lnTo>
                <a:lnTo>
                  <a:pt x="63" y="210"/>
                </a:lnTo>
                <a:lnTo>
                  <a:pt x="63" y="210"/>
                </a:lnTo>
                <a:lnTo>
                  <a:pt x="57" y="212"/>
                </a:lnTo>
                <a:lnTo>
                  <a:pt x="57" y="212"/>
                </a:lnTo>
                <a:lnTo>
                  <a:pt x="55" y="212"/>
                </a:lnTo>
                <a:lnTo>
                  <a:pt x="55" y="212"/>
                </a:lnTo>
                <a:lnTo>
                  <a:pt x="54" y="212"/>
                </a:lnTo>
                <a:lnTo>
                  <a:pt x="54" y="212"/>
                </a:lnTo>
                <a:lnTo>
                  <a:pt x="52" y="212"/>
                </a:lnTo>
                <a:lnTo>
                  <a:pt x="52" y="212"/>
                </a:lnTo>
                <a:lnTo>
                  <a:pt x="47" y="213"/>
                </a:lnTo>
                <a:lnTo>
                  <a:pt x="47" y="213"/>
                </a:lnTo>
                <a:lnTo>
                  <a:pt x="46" y="215"/>
                </a:lnTo>
                <a:lnTo>
                  <a:pt x="46" y="215"/>
                </a:lnTo>
                <a:lnTo>
                  <a:pt x="47" y="215"/>
                </a:lnTo>
                <a:lnTo>
                  <a:pt x="47" y="215"/>
                </a:lnTo>
                <a:lnTo>
                  <a:pt x="57" y="218"/>
                </a:lnTo>
                <a:lnTo>
                  <a:pt x="57" y="218"/>
                </a:lnTo>
                <a:lnTo>
                  <a:pt x="77" y="221"/>
                </a:lnTo>
                <a:lnTo>
                  <a:pt x="77" y="221"/>
                </a:lnTo>
                <a:lnTo>
                  <a:pt x="81" y="219"/>
                </a:lnTo>
                <a:lnTo>
                  <a:pt x="81" y="219"/>
                </a:lnTo>
                <a:lnTo>
                  <a:pt x="88" y="215"/>
                </a:lnTo>
                <a:lnTo>
                  <a:pt x="88" y="215"/>
                </a:lnTo>
                <a:lnTo>
                  <a:pt x="88" y="213"/>
                </a:lnTo>
                <a:lnTo>
                  <a:pt x="88" y="213"/>
                </a:lnTo>
                <a:close/>
                <a:moveTo>
                  <a:pt x="46" y="237"/>
                </a:moveTo>
                <a:lnTo>
                  <a:pt x="46" y="237"/>
                </a:lnTo>
                <a:lnTo>
                  <a:pt x="47" y="237"/>
                </a:lnTo>
                <a:lnTo>
                  <a:pt x="47" y="237"/>
                </a:lnTo>
                <a:lnTo>
                  <a:pt x="52" y="238"/>
                </a:lnTo>
                <a:lnTo>
                  <a:pt x="52" y="238"/>
                </a:lnTo>
                <a:lnTo>
                  <a:pt x="65" y="240"/>
                </a:lnTo>
                <a:lnTo>
                  <a:pt x="65" y="240"/>
                </a:lnTo>
                <a:lnTo>
                  <a:pt x="66" y="240"/>
                </a:lnTo>
                <a:lnTo>
                  <a:pt x="66" y="240"/>
                </a:lnTo>
                <a:lnTo>
                  <a:pt x="90" y="224"/>
                </a:lnTo>
                <a:lnTo>
                  <a:pt x="90" y="224"/>
                </a:lnTo>
                <a:lnTo>
                  <a:pt x="90" y="224"/>
                </a:lnTo>
                <a:lnTo>
                  <a:pt x="90" y="224"/>
                </a:lnTo>
                <a:lnTo>
                  <a:pt x="90" y="224"/>
                </a:lnTo>
                <a:lnTo>
                  <a:pt x="90" y="224"/>
                </a:lnTo>
                <a:lnTo>
                  <a:pt x="88" y="223"/>
                </a:lnTo>
                <a:lnTo>
                  <a:pt x="88" y="223"/>
                </a:lnTo>
                <a:lnTo>
                  <a:pt x="84" y="224"/>
                </a:lnTo>
                <a:lnTo>
                  <a:pt x="84" y="224"/>
                </a:lnTo>
                <a:lnTo>
                  <a:pt x="77" y="227"/>
                </a:lnTo>
                <a:lnTo>
                  <a:pt x="77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71" y="227"/>
                </a:lnTo>
                <a:lnTo>
                  <a:pt x="71" y="227"/>
                </a:lnTo>
                <a:lnTo>
                  <a:pt x="70" y="226"/>
                </a:lnTo>
                <a:lnTo>
                  <a:pt x="70" y="226"/>
                </a:lnTo>
                <a:lnTo>
                  <a:pt x="63" y="229"/>
                </a:lnTo>
                <a:lnTo>
                  <a:pt x="63" y="229"/>
                </a:lnTo>
                <a:lnTo>
                  <a:pt x="63" y="229"/>
                </a:lnTo>
                <a:lnTo>
                  <a:pt x="63" y="229"/>
                </a:lnTo>
                <a:lnTo>
                  <a:pt x="63" y="232"/>
                </a:lnTo>
                <a:lnTo>
                  <a:pt x="62" y="232"/>
                </a:lnTo>
                <a:lnTo>
                  <a:pt x="62" y="232"/>
                </a:lnTo>
                <a:lnTo>
                  <a:pt x="60" y="232"/>
                </a:lnTo>
                <a:lnTo>
                  <a:pt x="60" y="232"/>
                </a:lnTo>
                <a:lnTo>
                  <a:pt x="55" y="232"/>
                </a:lnTo>
                <a:lnTo>
                  <a:pt x="55" y="232"/>
                </a:lnTo>
                <a:lnTo>
                  <a:pt x="54" y="232"/>
                </a:lnTo>
                <a:lnTo>
                  <a:pt x="54" y="232"/>
                </a:lnTo>
                <a:lnTo>
                  <a:pt x="47" y="235"/>
                </a:lnTo>
                <a:lnTo>
                  <a:pt x="47" y="235"/>
                </a:lnTo>
                <a:lnTo>
                  <a:pt x="46" y="237"/>
                </a:lnTo>
                <a:lnTo>
                  <a:pt x="46" y="237"/>
                </a:lnTo>
                <a:close/>
                <a:moveTo>
                  <a:pt x="46" y="212"/>
                </a:moveTo>
                <a:lnTo>
                  <a:pt x="46" y="212"/>
                </a:lnTo>
                <a:lnTo>
                  <a:pt x="46" y="210"/>
                </a:lnTo>
                <a:lnTo>
                  <a:pt x="46" y="210"/>
                </a:lnTo>
                <a:lnTo>
                  <a:pt x="38" y="210"/>
                </a:lnTo>
                <a:lnTo>
                  <a:pt x="38" y="210"/>
                </a:lnTo>
                <a:lnTo>
                  <a:pt x="32" y="210"/>
                </a:lnTo>
                <a:lnTo>
                  <a:pt x="32" y="210"/>
                </a:lnTo>
                <a:lnTo>
                  <a:pt x="30" y="210"/>
                </a:lnTo>
                <a:lnTo>
                  <a:pt x="28" y="212"/>
                </a:lnTo>
                <a:lnTo>
                  <a:pt x="28" y="212"/>
                </a:lnTo>
                <a:lnTo>
                  <a:pt x="25" y="216"/>
                </a:lnTo>
                <a:lnTo>
                  <a:pt x="25" y="216"/>
                </a:lnTo>
                <a:lnTo>
                  <a:pt x="25" y="218"/>
                </a:lnTo>
                <a:lnTo>
                  <a:pt x="27" y="218"/>
                </a:lnTo>
                <a:lnTo>
                  <a:pt x="27" y="218"/>
                </a:lnTo>
                <a:lnTo>
                  <a:pt x="28" y="218"/>
                </a:lnTo>
                <a:lnTo>
                  <a:pt x="28" y="218"/>
                </a:lnTo>
                <a:lnTo>
                  <a:pt x="32" y="221"/>
                </a:lnTo>
                <a:lnTo>
                  <a:pt x="32" y="221"/>
                </a:lnTo>
                <a:lnTo>
                  <a:pt x="35" y="218"/>
                </a:lnTo>
                <a:lnTo>
                  <a:pt x="35" y="218"/>
                </a:lnTo>
                <a:lnTo>
                  <a:pt x="36" y="216"/>
                </a:lnTo>
                <a:lnTo>
                  <a:pt x="36" y="216"/>
                </a:lnTo>
                <a:lnTo>
                  <a:pt x="38" y="218"/>
                </a:lnTo>
                <a:lnTo>
                  <a:pt x="38" y="218"/>
                </a:lnTo>
                <a:lnTo>
                  <a:pt x="38" y="218"/>
                </a:lnTo>
                <a:lnTo>
                  <a:pt x="38" y="219"/>
                </a:lnTo>
                <a:lnTo>
                  <a:pt x="38" y="219"/>
                </a:lnTo>
                <a:lnTo>
                  <a:pt x="36" y="221"/>
                </a:lnTo>
                <a:lnTo>
                  <a:pt x="36" y="221"/>
                </a:lnTo>
                <a:lnTo>
                  <a:pt x="38" y="221"/>
                </a:lnTo>
                <a:lnTo>
                  <a:pt x="38" y="221"/>
                </a:lnTo>
                <a:lnTo>
                  <a:pt x="49" y="223"/>
                </a:lnTo>
                <a:lnTo>
                  <a:pt x="49" y="223"/>
                </a:lnTo>
                <a:lnTo>
                  <a:pt x="55" y="224"/>
                </a:lnTo>
                <a:lnTo>
                  <a:pt x="60" y="226"/>
                </a:lnTo>
                <a:lnTo>
                  <a:pt x="60" y="226"/>
                </a:lnTo>
                <a:lnTo>
                  <a:pt x="62" y="226"/>
                </a:lnTo>
                <a:lnTo>
                  <a:pt x="62" y="226"/>
                </a:lnTo>
                <a:lnTo>
                  <a:pt x="73" y="223"/>
                </a:lnTo>
                <a:lnTo>
                  <a:pt x="73" y="223"/>
                </a:lnTo>
                <a:lnTo>
                  <a:pt x="74" y="223"/>
                </a:lnTo>
                <a:lnTo>
                  <a:pt x="74" y="223"/>
                </a:lnTo>
                <a:lnTo>
                  <a:pt x="73" y="223"/>
                </a:lnTo>
                <a:lnTo>
                  <a:pt x="73" y="223"/>
                </a:lnTo>
                <a:lnTo>
                  <a:pt x="57" y="221"/>
                </a:lnTo>
                <a:lnTo>
                  <a:pt x="57" y="221"/>
                </a:lnTo>
                <a:lnTo>
                  <a:pt x="46" y="218"/>
                </a:lnTo>
                <a:lnTo>
                  <a:pt x="46" y="218"/>
                </a:lnTo>
                <a:lnTo>
                  <a:pt x="44" y="216"/>
                </a:lnTo>
                <a:lnTo>
                  <a:pt x="44" y="216"/>
                </a:lnTo>
                <a:lnTo>
                  <a:pt x="43" y="215"/>
                </a:lnTo>
                <a:lnTo>
                  <a:pt x="44" y="212"/>
                </a:lnTo>
                <a:lnTo>
                  <a:pt x="44" y="212"/>
                </a:lnTo>
                <a:lnTo>
                  <a:pt x="44" y="212"/>
                </a:lnTo>
                <a:lnTo>
                  <a:pt x="44" y="212"/>
                </a:lnTo>
                <a:lnTo>
                  <a:pt x="46" y="212"/>
                </a:lnTo>
                <a:lnTo>
                  <a:pt x="46" y="212"/>
                </a:lnTo>
                <a:close/>
                <a:moveTo>
                  <a:pt x="194" y="358"/>
                </a:moveTo>
                <a:lnTo>
                  <a:pt x="194" y="358"/>
                </a:lnTo>
                <a:lnTo>
                  <a:pt x="197" y="360"/>
                </a:lnTo>
                <a:lnTo>
                  <a:pt x="197" y="360"/>
                </a:lnTo>
                <a:lnTo>
                  <a:pt x="199" y="361"/>
                </a:lnTo>
                <a:lnTo>
                  <a:pt x="199" y="361"/>
                </a:lnTo>
                <a:lnTo>
                  <a:pt x="210" y="361"/>
                </a:lnTo>
                <a:lnTo>
                  <a:pt x="221" y="361"/>
                </a:lnTo>
                <a:lnTo>
                  <a:pt x="221" y="361"/>
                </a:lnTo>
                <a:lnTo>
                  <a:pt x="226" y="360"/>
                </a:lnTo>
                <a:lnTo>
                  <a:pt x="232" y="357"/>
                </a:lnTo>
                <a:lnTo>
                  <a:pt x="232" y="357"/>
                </a:lnTo>
                <a:lnTo>
                  <a:pt x="234" y="355"/>
                </a:lnTo>
                <a:lnTo>
                  <a:pt x="234" y="353"/>
                </a:lnTo>
                <a:lnTo>
                  <a:pt x="234" y="353"/>
                </a:lnTo>
                <a:lnTo>
                  <a:pt x="232" y="352"/>
                </a:lnTo>
                <a:lnTo>
                  <a:pt x="230" y="352"/>
                </a:lnTo>
                <a:lnTo>
                  <a:pt x="230" y="352"/>
                </a:lnTo>
                <a:lnTo>
                  <a:pt x="227" y="353"/>
                </a:lnTo>
                <a:lnTo>
                  <a:pt x="227" y="353"/>
                </a:lnTo>
                <a:lnTo>
                  <a:pt x="223" y="355"/>
                </a:lnTo>
                <a:lnTo>
                  <a:pt x="218" y="355"/>
                </a:lnTo>
                <a:lnTo>
                  <a:pt x="218" y="355"/>
                </a:lnTo>
                <a:lnTo>
                  <a:pt x="207" y="355"/>
                </a:lnTo>
                <a:lnTo>
                  <a:pt x="197" y="353"/>
                </a:lnTo>
                <a:lnTo>
                  <a:pt x="197" y="353"/>
                </a:lnTo>
                <a:lnTo>
                  <a:pt x="196" y="355"/>
                </a:lnTo>
                <a:lnTo>
                  <a:pt x="194" y="357"/>
                </a:lnTo>
                <a:lnTo>
                  <a:pt x="194" y="357"/>
                </a:lnTo>
                <a:lnTo>
                  <a:pt x="194" y="358"/>
                </a:lnTo>
                <a:lnTo>
                  <a:pt x="194" y="358"/>
                </a:lnTo>
                <a:lnTo>
                  <a:pt x="189" y="358"/>
                </a:lnTo>
                <a:lnTo>
                  <a:pt x="188" y="361"/>
                </a:lnTo>
                <a:lnTo>
                  <a:pt x="188" y="361"/>
                </a:lnTo>
                <a:lnTo>
                  <a:pt x="194" y="361"/>
                </a:lnTo>
                <a:lnTo>
                  <a:pt x="194" y="361"/>
                </a:lnTo>
                <a:lnTo>
                  <a:pt x="194" y="358"/>
                </a:lnTo>
                <a:lnTo>
                  <a:pt x="194" y="358"/>
                </a:lnTo>
                <a:close/>
                <a:moveTo>
                  <a:pt x="71" y="241"/>
                </a:move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92" y="243"/>
                </a:lnTo>
                <a:lnTo>
                  <a:pt x="92" y="243"/>
                </a:lnTo>
                <a:lnTo>
                  <a:pt x="93" y="243"/>
                </a:lnTo>
                <a:lnTo>
                  <a:pt x="93" y="243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96" y="238"/>
                </a:lnTo>
                <a:lnTo>
                  <a:pt x="96" y="238"/>
                </a:lnTo>
                <a:lnTo>
                  <a:pt x="93" y="238"/>
                </a:lnTo>
                <a:lnTo>
                  <a:pt x="93" y="238"/>
                </a:lnTo>
                <a:lnTo>
                  <a:pt x="92" y="237"/>
                </a:lnTo>
                <a:lnTo>
                  <a:pt x="92" y="234"/>
                </a:lnTo>
                <a:lnTo>
                  <a:pt x="92" y="234"/>
                </a:lnTo>
                <a:lnTo>
                  <a:pt x="93" y="232"/>
                </a:lnTo>
                <a:lnTo>
                  <a:pt x="93" y="232"/>
                </a:lnTo>
                <a:lnTo>
                  <a:pt x="98" y="224"/>
                </a:lnTo>
                <a:lnTo>
                  <a:pt x="98" y="224"/>
                </a:lnTo>
                <a:lnTo>
                  <a:pt x="99" y="224"/>
                </a:lnTo>
                <a:lnTo>
                  <a:pt x="99" y="224"/>
                </a:lnTo>
                <a:lnTo>
                  <a:pt x="96" y="224"/>
                </a:lnTo>
                <a:lnTo>
                  <a:pt x="96" y="224"/>
                </a:lnTo>
                <a:lnTo>
                  <a:pt x="95" y="224"/>
                </a:lnTo>
                <a:lnTo>
                  <a:pt x="95" y="224"/>
                </a:lnTo>
                <a:lnTo>
                  <a:pt x="88" y="227"/>
                </a:lnTo>
                <a:lnTo>
                  <a:pt x="88" y="227"/>
                </a:lnTo>
                <a:lnTo>
                  <a:pt x="73" y="240"/>
                </a:lnTo>
                <a:lnTo>
                  <a:pt x="73" y="240"/>
                </a:lnTo>
                <a:lnTo>
                  <a:pt x="71" y="241"/>
                </a:lnTo>
                <a:lnTo>
                  <a:pt x="71" y="241"/>
                </a:lnTo>
                <a:close/>
                <a:moveTo>
                  <a:pt x="161" y="317"/>
                </a:moveTo>
                <a:lnTo>
                  <a:pt x="161" y="317"/>
                </a:lnTo>
                <a:lnTo>
                  <a:pt x="156" y="317"/>
                </a:lnTo>
                <a:lnTo>
                  <a:pt x="156" y="317"/>
                </a:lnTo>
                <a:lnTo>
                  <a:pt x="155" y="319"/>
                </a:lnTo>
                <a:lnTo>
                  <a:pt x="155" y="319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7" y="325"/>
                </a:lnTo>
                <a:lnTo>
                  <a:pt x="139" y="327"/>
                </a:lnTo>
                <a:lnTo>
                  <a:pt x="139" y="327"/>
                </a:lnTo>
                <a:lnTo>
                  <a:pt x="137" y="328"/>
                </a:lnTo>
                <a:lnTo>
                  <a:pt x="137" y="328"/>
                </a:lnTo>
                <a:lnTo>
                  <a:pt x="136" y="328"/>
                </a:lnTo>
                <a:lnTo>
                  <a:pt x="136" y="328"/>
                </a:lnTo>
                <a:lnTo>
                  <a:pt x="133" y="328"/>
                </a:lnTo>
                <a:lnTo>
                  <a:pt x="133" y="328"/>
                </a:lnTo>
                <a:lnTo>
                  <a:pt x="128" y="341"/>
                </a:lnTo>
                <a:lnTo>
                  <a:pt x="128" y="341"/>
                </a:lnTo>
                <a:lnTo>
                  <a:pt x="129" y="339"/>
                </a:lnTo>
                <a:lnTo>
                  <a:pt x="129" y="339"/>
                </a:lnTo>
                <a:lnTo>
                  <a:pt x="142" y="333"/>
                </a:lnTo>
                <a:lnTo>
                  <a:pt x="142" y="333"/>
                </a:lnTo>
                <a:lnTo>
                  <a:pt x="144" y="331"/>
                </a:lnTo>
                <a:lnTo>
                  <a:pt x="144" y="331"/>
                </a:lnTo>
                <a:lnTo>
                  <a:pt x="144" y="330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5" y="325"/>
                </a:lnTo>
                <a:lnTo>
                  <a:pt x="147" y="327"/>
                </a:lnTo>
                <a:lnTo>
                  <a:pt x="147" y="327"/>
                </a:lnTo>
                <a:lnTo>
                  <a:pt x="147" y="327"/>
                </a:lnTo>
                <a:lnTo>
                  <a:pt x="147" y="327"/>
                </a:lnTo>
                <a:lnTo>
                  <a:pt x="147" y="330"/>
                </a:lnTo>
                <a:lnTo>
                  <a:pt x="147" y="330"/>
                </a:lnTo>
                <a:lnTo>
                  <a:pt x="163" y="319"/>
                </a:lnTo>
                <a:lnTo>
                  <a:pt x="163" y="319"/>
                </a:lnTo>
                <a:lnTo>
                  <a:pt x="161" y="317"/>
                </a:lnTo>
                <a:lnTo>
                  <a:pt x="161" y="317"/>
                </a:lnTo>
                <a:close/>
                <a:moveTo>
                  <a:pt x="123" y="273"/>
                </a:moveTo>
                <a:lnTo>
                  <a:pt x="123" y="273"/>
                </a:lnTo>
                <a:lnTo>
                  <a:pt x="122" y="273"/>
                </a:lnTo>
                <a:lnTo>
                  <a:pt x="122" y="273"/>
                </a:lnTo>
                <a:lnTo>
                  <a:pt x="103" y="287"/>
                </a:lnTo>
                <a:lnTo>
                  <a:pt x="103" y="287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3" y="292"/>
                </a:lnTo>
                <a:lnTo>
                  <a:pt x="103" y="292"/>
                </a:lnTo>
                <a:lnTo>
                  <a:pt x="106" y="292"/>
                </a:lnTo>
                <a:lnTo>
                  <a:pt x="107" y="290"/>
                </a:lnTo>
                <a:lnTo>
                  <a:pt x="107" y="290"/>
                </a:lnTo>
                <a:lnTo>
                  <a:pt x="137" y="276"/>
                </a:lnTo>
                <a:lnTo>
                  <a:pt x="137" y="276"/>
                </a:lnTo>
                <a:lnTo>
                  <a:pt x="137" y="275"/>
                </a:lnTo>
                <a:lnTo>
                  <a:pt x="137" y="275"/>
                </a:lnTo>
                <a:lnTo>
                  <a:pt x="136" y="275"/>
                </a:lnTo>
                <a:lnTo>
                  <a:pt x="136" y="275"/>
                </a:lnTo>
                <a:lnTo>
                  <a:pt x="123" y="278"/>
                </a:lnTo>
                <a:lnTo>
                  <a:pt x="123" y="278"/>
                </a:lnTo>
                <a:lnTo>
                  <a:pt x="120" y="279"/>
                </a:lnTo>
                <a:lnTo>
                  <a:pt x="120" y="279"/>
                </a:lnTo>
                <a:lnTo>
                  <a:pt x="118" y="278"/>
                </a:lnTo>
                <a:lnTo>
                  <a:pt x="118" y="278"/>
                </a:lnTo>
                <a:lnTo>
                  <a:pt x="120" y="276"/>
                </a:lnTo>
                <a:lnTo>
                  <a:pt x="120" y="276"/>
                </a:lnTo>
                <a:lnTo>
                  <a:pt x="122" y="275"/>
                </a:lnTo>
                <a:lnTo>
                  <a:pt x="122" y="275"/>
                </a:lnTo>
                <a:lnTo>
                  <a:pt x="123" y="275"/>
                </a:lnTo>
                <a:lnTo>
                  <a:pt x="123" y="275"/>
                </a:lnTo>
                <a:lnTo>
                  <a:pt x="123" y="273"/>
                </a:lnTo>
                <a:lnTo>
                  <a:pt x="123" y="273"/>
                </a:lnTo>
                <a:close/>
                <a:moveTo>
                  <a:pt x="43" y="290"/>
                </a:moveTo>
                <a:lnTo>
                  <a:pt x="43" y="290"/>
                </a:lnTo>
                <a:lnTo>
                  <a:pt x="51" y="295"/>
                </a:lnTo>
                <a:lnTo>
                  <a:pt x="51" y="295"/>
                </a:lnTo>
                <a:lnTo>
                  <a:pt x="52" y="295"/>
                </a:lnTo>
                <a:lnTo>
                  <a:pt x="52" y="295"/>
                </a:lnTo>
                <a:lnTo>
                  <a:pt x="57" y="295"/>
                </a:lnTo>
                <a:lnTo>
                  <a:pt x="60" y="295"/>
                </a:lnTo>
                <a:lnTo>
                  <a:pt x="60" y="295"/>
                </a:lnTo>
                <a:lnTo>
                  <a:pt x="63" y="297"/>
                </a:lnTo>
                <a:lnTo>
                  <a:pt x="63" y="297"/>
                </a:lnTo>
                <a:lnTo>
                  <a:pt x="63" y="298"/>
                </a:lnTo>
                <a:lnTo>
                  <a:pt x="63" y="300"/>
                </a:lnTo>
                <a:lnTo>
                  <a:pt x="63" y="300"/>
                </a:lnTo>
                <a:lnTo>
                  <a:pt x="62" y="300"/>
                </a:lnTo>
                <a:lnTo>
                  <a:pt x="62" y="300"/>
                </a:lnTo>
                <a:lnTo>
                  <a:pt x="58" y="300"/>
                </a:lnTo>
                <a:lnTo>
                  <a:pt x="58" y="300"/>
                </a:lnTo>
                <a:lnTo>
                  <a:pt x="51" y="298"/>
                </a:lnTo>
                <a:lnTo>
                  <a:pt x="51" y="298"/>
                </a:lnTo>
                <a:lnTo>
                  <a:pt x="51" y="298"/>
                </a:lnTo>
                <a:lnTo>
                  <a:pt x="51" y="298"/>
                </a:lnTo>
                <a:lnTo>
                  <a:pt x="46" y="300"/>
                </a:lnTo>
                <a:lnTo>
                  <a:pt x="46" y="300"/>
                </a:lnTo>
                <a:lnTo>
                  <a:pt x="47" y="301"/>
                </a:lnTo>
                <a:lnTo>
                  <a:pt x="47" y="301"/>
                </a:lnTo>
                <a:lnTo>
                  <a:pt x="52" y="305"/>
                </a:lnTo>
                <a:lnTo>
                  <a:pt x="52" y="305"/>
                </a:lnTo>
                <a:lnTo>
                  <a:pt x="55" y="306"/>
                </a:lnTo>
                <a:lnTo>
                  <a:pt x="55" y="306"/>
                </a:lnTo>
                <a:lnTo>
                  <a:pt x="65" y="301"/>
                </a:lnTo>
                <a:lnTo>
                  <a:pt x="74" y="298"/>
                </a:lnTo>
                <a:lnTo>
                  <a:pt x="74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65" y="295"/>
                </a:lnTo>
                <a:lnTo>
                  <a:pt x="65" y="295"/>
                </a:lnTo>
                <a:lnTo>
                  <a:pt x="57" y="294"/>
                </a:lnTo>
                <a:lnTo>
                  <a:pt x="51" y="289"/>
                </a:lnTo>
                <a:lnTo>
                  <a:pt x="51" y="289"/>
                </a:lnTo>
                <a:lnTo>
                  <a:pt x="49" y="289"/>
                </a:lnTo>
                <a:lnTo>
                  <a:pt x="49" y="289"/>
                </a:lnTo>
                <a:lnTo>
                  <a:pt x="46" y="289"/>
                </a:lnTo>
                <a:lnTo>
                  <a:pt x="46" y="289"/>
                </a:lnTo>
                <a:lnTo>
                  <a:pt x="43" y="287"/>
                </a:lnTo>
                <a:lnTo>
                  <a:pt x="43" y="287"/>
                </a:lnTo>
                <a:lnTo>
                  <a:pt x="43" y="290"/>
                </a:lnTo>
                <a:lnTo>
                  <a:pt x="43" y="290"/>
                </a:lnTo>
                <a:close/>
                <a:moveTo>
                  <a:pt x="107" y="245"/>
                </a:moveTo>
                <a:lnTo>
                  <a:pt x="107" y="245"/>
                </a:lnTo>
                <a:lnTo>
                  <a:pt x="107" y="245"/>
                </a:lnTo>
                <a:lnTo>
                  <a:pt x="107" y="245"/>
                </a:lnTo>
                <a:lnTo>
                  <a:pt x="122" y="245"/>
                </a:lnTo>
                <a:lnTo>
                  <a:pt x="122" y="245"/>
                </a:lnTo>
                <a:lnTo>
                  <a:pt x="123" y="245"/>
                </a:lnTo>
                <a:lnTo>
                  <a:pt x="123" y="245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1" y="237"/>
                </a:lnTo>
                <a:lnTo>
                  <a:pt x="131" y="237"/>
                </a:lnTo>
                <a:lnTo>
                  <a:pt x="131" y="235"/>
                </a:lnTo>
                <a:lnTo>
                  <a:pt x="131" y="235"/>
                </a:lnTo>
                <a:lnTo>
                  <a:pt x="131" y="235"/>
                </a:lnTo>
                <a:lnTo>
                  <a:pt x="128" y="234"/>
                </a:lnTo>
                <a:lnTo>
                  <a:pt x="128" y="234"/>
                </a:lnTo>
                <a:lnTo>
                  <a:pt x="125" y="234"/>
                </a:lnTo>
                <a:lnTo>
                  <a:pt x="125" y="234"/>
                </a:lnTo>
                <a:lnTo>
                  <a:pt x="115" y="237"/>
                </a:lnTo>
                <a:lnTo>
                  <a:pt x="115" y="237"/>
                </a:lnTo>
                <a:lnTo>
                  <a:pt x="114" y="237"/>
                </a:lnTo>
                <a:lnTo>
                  <a:pt x="114" y="237"/>
                </a:lnTo>
                <a:lnTo>
                  <a:pt x="107" y="245"/>
                </a:lnTo>
                <a:lnTo>
                  <a:pt x="107" y="245"/>
                </a:lnTo>
                <a:close/>
                <a:moveTo>
                  <a:pt x="109" y="352"/>
                </a:moveTo>
                <a:lnTo>
                  <a:pt x="109" y="352"/>
                </a:lnTo>
                <a:lnTo>
                  <a:pt x="109" y="350"/>
                </a:lnTo>
                <a:lnTo>
                  <a:pt x="109" y="350"/>
                </a:lnTo>
                <a:lnTo>
                  <a:pt x="117" y="347"/>
                </a:lnTo>
                <a:lnTo>
                  <a:pt x="117" y="347"/>
                </a:lnTo>
                <a:lnTo>
                  <a:pt x="117" y="346"/>
                </a:lnTo>
                <a:lnTo>
                  <a:pt x="117" y="346"/>
                </a:lnTo>
                <a:lnTo>
                  <a:pt x="128" y="330"/>
                </a:lnTo>
                <a:lnTo>
                  <a:pt x="128" y="330"/>
                </a:lnTo>
                <a:lnTo>
                  <a:pt x="129" y="330"/>
                </a:lnTo>
                <a:lnTo>
                  <a:pt x="129" y="330"/>
                </a:lnTo>
                <a:lnTo>
                  <a:pt x="126" y="330"/>
                </a:lnTo>
                <a:lnTo>
                  <a:pt x="126" y="330"/>
                </a:lnTo>
                <a:lnTo>
                  <a:pt x="122" y="330"/>
                </a:lnTo>
                <a:lnTo>
                  <a:pt x="122" y="330"/>
                </a:lnTo>
                <a:lnTo>
                  <a:pt x="120" y="330"/>
                </a:lnTo>
                <a:lnTo>
                  <a:pt x="120" y="330"/>
                </a:lnTo>
                <a:lnTo>
                  <a:pt x="117" y="331"/>
                </a:lnTo>
                <a:lnTo>
                  <a:pt x="117" y="331"/>
                </a:lnTo>
                <a:lnTo>
                  <a:pt x="115" y="335"/>
                </a:lnTo>
                <a:lnTo>
                  <a:pt x="115" y="335"/>
                </a:lnTo>
                <a:lnTo>
                  <a:pt x="112" y="342"/>
                </a:lnTo>
                <a:lnTo>
                  <a:pt x="112" y="342"/>
                </a:lnTo>
                <a:lnTo>
                  <a:pt x="109" y="350"/>
                </a:lnTo>
                <a:lnTo>
                  <a:pt x="109" y="350"/>
                </a:lnTo>
                <a:lnTo>
                  <a:pt x="109" y="352"/>
                </a:lnTo>
                <a:lnTo>
                  <a:pt x="109" y="352"/>
                </a:lnTo>
                <a:close/>
                <a:moveTo>
                  <a:pt x="5" y="294"/>
                </a:moveTo>
                <a:lnTo>
                  <a:pt x="5" y="294"/>
                </a:lnTo>
                <a:lnTo>
                  <a:pt x="5" y="294"/>
                </a:lnTo>
                <a:lnTo>
                  <a:pt x="5" y="294"/>
                </a:lnTo>
                <a:lnTo>
                  <a:pt x="5" y="295"/>
                </a:lnTo>
                <a:lnTo>
                  <a:pt x="5" y="295"/>
                </a:lnTo>
                <a:lnTo>
                  <a:pt x="5" y="314"/>
                </a:lnTo>
                <a:lnTo>
                  <a:pt x="5" y="314"/>
                </a:lnTo>
                <a:lnTo>
                  <a:pt x="6" y="325"/>
                </a:lnTo>
                <a:lnTo>
                  <a:pt x="6" y="325"/>
                </a:lnTo>
                <a:lnTo>
                  <a:pt x="10" y="336"/>
                </a:lnTo>
                <a:lnTo>
                  <a:pt x="10" y="336"/>
                </a:lnTo>
                <a:lnTo>
                  <a:pt x="19" y="355"/>
                </a:lnTo>
                <a:lnTo>
                  <a:pt x="19" y="355"/>
                </a:lnTo>
                <a:lnTo>
                  <a:pt x="21" y="357"/>
                </a:lnTo>
                <a:lnTo>
                  <a:pt x="21" y="357"/>
                </a:lnTo>
                <a:lnTo>
                  <a:pt x="19" y="352"/>
                </a:lnTo>
                <a:lnTo>
                  <a:pt x="19" y="352"/>
                </a:lnTo>
                <a:lnTo>
                  <a:pt x="17" y="350"/>
                </a:lnTo>
                <a:lnTo>
                  <a:pt x="17" y="350"/>
                </a:lnTo>
                <a:lnTo>
                  <a:pt x="17" y="349"/>
                </a:lnTo>
                <a:lnTo>
                  <a:pt x="17" y="349"/>
                </a:lnTo>
                <a:lnTo>
                  <a:pt x="16" y="346"/>
                </a:lnTo>
                <a:lnTo>
                  <a:pt x="16" y="346"/>
                </a:lnTo>
                <a:lnTo>
                  <a:pt x="16" y="344"/>
                </a:lnTo>
                <a:lnTo>
                  <a:pt x="16" y="344"/>
                </a:lnTo>
                <a:lnTo>
                  <a:pt x="13" y="333"/>
                </a:lnTo>
                <a:lnTo>
                  <a:pt x="13" y="333"/>
                </a:lnTo>
                <a:lnTo>
                  <a:pt x="10" y="320"/>
                </a:lnTo>
                <a:lnTo>
                  <a:pt x="10" y="320"/>
                </a:lnTo>
                <a:lnTo>
                  <a:pt x="6" y="306"/>
                </a:lnTo>
                <a:lnTo>
                  <a:pt x="6" y="306"/>
                </a:lnTo>
                <a:lnTo>
                  <a:pt x="6" y="303"/>
                </a:lnTo>
                <a:lnTo>
                  <a:pt x="6" y="303"/>
                </a:lnTo>
                <a:lnTo>
                  <a:pt x="5" y="303"/>
                </a:lnTo>
                <a:lnTo>
                  <a:pt x="5" y="301"/>
                </a:lnTo>
                <a:lnTo>
                  <a:pt x="5" y="301"/>
                </a:lnTo>
                <a:lnTo>
                  <a:pt x="6" y="300"/>
                </a:lnTo>
                <a:lnTo>
                  <a:pt x="6" y="300"/>
                </a:lnTo>
                <a:lnTo>
                  <a:pt x="5" y="294"/>
                </a:lnTo>
                <a:lnTo>
                  <a:pt x="5" y="294"/>
                </a:lnTo>
                <a:close/>
                <a:moveTo>
                  <a:pt x="230" y="205"/>
                </a:moveTo>
                <a:lnTo>
                  <a:pt x="230" y="205"/>
                </a:lnTo>
                <a:lnTo>
                  <a:pt x="230" y="205"/>
                </a:lnTo>
                <a:lnTo>
                  <a:pt x="230" y="205"/>
                </a:lnTo>
                <a:lnTo>
                  <a:pt x="230" y="207"/>
                </a:lnTo>
                <a:lnTo>
                  <a:pt x="230" y="207"/>
                </a:lnTo>
                <a:lnTo>
                  <a:pt x="232" y="208"/>
                </a:lnTo>
                <a:lnTo>
                  <a:pt x="232" y="208"/>
                </a:lnTo>
                <a:lnTo>
                  <a:pt x="232" y="208"/>
                </a:lnTo>
                <a:lnTo>
                  <a:pt x="232" y="208"/>
                </a:lnTo>
                <a:lnTo>
                  <a:pt x="227" y="212"/>
                </a:lnTo>
                <a:lnTo>
                  <a:pt x="227" y="212"/>
                </a:lnTo>
                <a:lnTo>
                  <a:pt x="226" y="212"/>
                </a:lnTo>
                <a:lnTo>
                  <a:pt x="226" y="212"/>
                </a:lnTo>
                <a:lnTo>
                  <a:pt x="223" y="213"/>
                </a:lnTo>
                <a:lnTo>
                  <a:pt x="223" y="213"/>
                </a:lnTo>
                <a:lnTo>
                  <a:pt x="215" y="218"/>
                </a:lnTo>
                <a:lnTo>
                  <a:pt x="215" y="218"/>
                </a:lnTo>
                <a:lnTo>
                  <a:pt x="204" y="219"/>
                </a:lnTo>
                <a:lnTo>
                  <a:pt x="191" y="221"/>
                </a:lnTo>
                <a:lnTo>
                  <a:pt x="191" y="221"/>
                </a:lnTo>
                <a:lnTo>
                  <a:pt x="185" y="219"/>
                </a:lnTo>
                <a:lnTo>
                  <a:pt x="177" y="219"/>
                </a:lnTo>
                <a:lnTo>
                  <a:pt x="177" y="219"/>
                </a:lnTo>
                <a:lnTo>
                  <a:pt x="175" y="219"/>
                </a:lnTo>
                <a:lnTo>
                  <a:pt x="175" y="219"/>
                </a:lnTo>
                <a:lnTo>
                  <a:pt x="177" y="221"/>
                </a:lnTo>
                <a:lnTo>
                  <a:pt x="177" y="221"/>
                </a:lnTo>
                <a:lnTo>
                  <a:pt x="182" y="221"/>
                </a:lnTo>
                <a:lnTo>
                  <a:pt x="182" y="221"/>
                </a:lnTo>
                <a:lnTo>
                  <a:pt x="182" y="223"/>
                </a:lnTo>
                <a:lnTo>
                  <a:pt x="182" y="223"/>
                </a:lnTo>
                <a:lnTo>
                  <a:pt x="182" y="223"/>
                </a:lnTo>
                <a:lnTo>
                  <a:pt x="182" y="223"/>
                </a:lnTo>
                <a:lnTo>
                  <a:pt x="185" y="224"/>
                </a:lnTo>
                <a:lnTo>
                  <a:pt x="185" y="224"/>
                </a:lnTo>
                <a:lnTo>
                  <a:pt x="186" y="223"/>
                </a:lnTo>
                <a:lnTo>
                  <a:pt x="186" y="223"/>
                </a:lnTo>
                <a:lnTo>
                  <a:pt x="205" y="221"/>
                </a:lnTo>
                <a:lnTo>
                  <a:pt x="205" y="221"/>
                </a:lnTo>
                <a:lnTo>
                  <a:pt x="205" y="223"/>
                </a:lnTo>
                <a:lnTo>
                  <a:pt x="205" y="223"/>
                </a:lnTo>
                <a:lnTo>
                  <a:pt x="205" y="223"/>
                </a:lnTo>
                <a:lnTo>
                  <a:pt x="205" y="223"/>
                </a:lnTo>
                <a:lnTo>
                  <a:pt x="208" y="223"/>
                </a:lnTo>
                <a:lnTo>
                  <a:pt x="208" y="223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15" y="219"/>
                </a:lnTo>
                <a:lnTo>
                  <a:pt x="215" y="219"/>
                </a:lnTo>
                <a:lnTo>
                  <a:pt x="224" y="216"/>
                </a:lnTo>
                <a:lnTo>
                  <a:pt x="234" y="212"/>
                </a:lnTo>
                <a:lnTo>
                  <a:pt x="234" y="212"/>
                </a:lnTo>
                <a:lnTo>
                  <a:pt x="237" y="210"/>
                </a:lnTo>
                <a:lnTo>
                  <a:pt x="237" y="210"/>
                </a:lnTo>
                <a:lnTo>
                  <a:pt x="237" y="210"/>
                </a:lnTo>
                <a:lnTo>
                  <a:pt x="237" y="210"/>
                </a:lnTo>
                <a:lnTo>
                  <a:pt x="237" y="208"/>
                </a:lnTo>
                <a:lnTo>
                  <a:pt x="237" y="208"/>
                </a:lnTo>
                <a:lnTo>
                  <a:pt x="237" y="208"/>
                </a:lnTo>
                <a:lnTo>
                  <a:pt x="235" y="208"/>
                </a:lnTo>
                <a:lnTo>
                  <a:pt x="235" y="208"/>
                </a:lnTo>
                <a:lnTo>
                  <a:pt x="234" y="208"/>
                </a:lnTo>
                <a:lnTo>
                  <a:pt x="234" y="208"/>
                </a:lnTo>
                <a:lnTo>
                  <a:pt x="230" y="205"/>
                </a:lnTo>
                <a:lnTo>
                  <a:pt x="230" y="205"/>
                </a:lnTo>
                <a:close/>
                <a:moveTo>
                  <a:pt x="163" y="413"/>
                </a:moveTo>
                <a:lnTo>
                  <a:pt x="163" y="413"/>
                </a:lnTo>
                <a:lnTo>
                  <a:pt x="159" y="413"/>
                </a:lnTo>
                <a:lnTo>
                  <a:pt x="159" y="413"/>
                </a:lnTo>
                <a:lnTo>
                  <a:pt x="158" y="412"/>
                </a:lnTo>
                <a:lnTo>
                  <a:pt x="156" y="413"/>
                </a:lnTo>
                <a:lnTo>
                  <a:pt x="156" y="413"/>
                </a:lnTo>
                <a:lnTo>
                  <a:pt x="152" y="420"/>
                </a:lnTo>
                <a:lnTo>
                  <a:pt x="152" y="420"/>
                </a:lnTo>
                <a:lnTo>
                  <a:pt x="148" y="421"/>
                </a:lnTo>
                <a:lnTo>
                  <a:pt x="148" y="421"/>
                </a:lnTo>
                <a:lnTo>
                  <a:pt x="147" y="421"/>
                </a:lnTo>
                <a:lnTo>
                  <a:pt x="147" y="421"/>
                </a:lnTo>
                <a:lnTo>
                  <a:pt x="147" y="418"/>
                </a:lnTo>
                <a:lnTo>
                  <a:pt x="147" y="418"/>
                </a:lnTo>
                <a:lnTo>
                  <a:pt x="147" y="415"/>
                </a:lnTo>
                <a:lnTo>
                  <a:pt x="147" y="415"/>
                </a:lnTo>
                <a:lnTo>
                  <a:pt x="150" y="409"/>
                </a:lnTo>
                <a:lnTo>
                  <a:pt x="150" y="409"/>
                </a:lnTo>
                <a:lnTo>
                  <a:pt x="150" y="407"/>
                </a:lnTo>
                <a:lnTo>
                  <a:pt x="150" y="407"/>
                </a:lnTo>
                <a:lnTo>
                  <a:pt x="148" y="407"/>
                </a:lnTo>
                <a:lnTo>
                  <a:pt x="147" y="409"/>
                </a:lnTo>
                <a:lnTo>
                  <a:pt x="147" y="409"/>
                </a:lnTo>
                <a:lnTo>
                  <a:pt x="133" y="421"/>
                </a:lnTo>
                <a:lnTo>
                  <a:pt x="133" y="421"/>
                </a:lnTo>
                <a:lnTo>
                  <a:pt x="133" y="421"/>
                </a:lnTo>
                <a:lnTo>
                  <a:pt x="133" y="421"/>
                </a:lnTo>
                <a:lnTo>
                  <a:pt x="159" y="423"/>
                </a:lnTo>
                <a:lnTo>
                  <a:pt x="159" y="423"/>
                </a:lnTo>
                <a:lnTo>
                  <a:pt x="159" y="421"/>
                </a:lnTo>
                <a:lnTo>
                  <a:pt x="159" y="421"/>
                </a:lnTo>
                <a:lnTo>
                  <a:pt x="159" y="420"/>
                </a:lnTo>
                <a:lnTo>
                  <a:pt x="159" y="420"/>
                </a:lnTo>
                <a:lnTo>
                  <a:pt x="158" y="420"/>
                </a:lnTo>
                <a:lnTo>
                  <a:pt x="158" y="420"/>
                </a:lnTo>
                <a:lnTo>
                  <a:pt x="156" y="420"/>
                </a:lnTo>
                <a:lnTo>
                  <a:pt x="155" y="418"/>
                </a:lnTo>
                <a:lnTo>
                  <a:pt x="155" y="418"/>
                </a:lnTo>
                <a:lnTo>
                  <a:pt x="156" y="415"/>
                </a:lnTo>
                <a:lnTo>
                  <a:pt x="156" y="415"/>
                </a:lnTo>
                <a:lnTo>
                  <a:pt x="158" y="415"/>
                </a:lnTo>
                <a:lnTo>
                  <a:pt x="159" y="415"/>
                </a:lnTo>
                <a:lnTo>
                  <a:pt x="159" y="415"/>
                </a:lnTo>
                <a:lnTo>
                  <a:pt x="161" y="417"/>
                </a:lnTo>
                <a:lnTo>
                  <a:pt x="161" y="417"/>
                </a:lnTo>
                <a:lnTo>
                  <a:pt x="163" y="413"/>
                </a:lnTo>
                <a:lnTo>
                  <a:pt x="163" y="413"/>
                </a:lnTo>
                <a:close/>
                <a:moveTo>
                  <a:pt x="117" y="77"/>
                </a:move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07" y="66"/>
                </a:lnTo>
                <a:lnTo>
                  <a:pt x="107" y="66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2"/>
                </a:lnTo>
                <a:lnTo>
                  <a:pt x="101" y="63"/>
                </a:lnTo>
                <a:lnTo>
                  <a:pt x="101" y="63"/>
                </a:lnTo>
                <a:lnTo>
                  <a:pt x="96" y="70"/>
                </a:lnTo>
                <a:lnTo>
                  <a:pt x="96" y="70"/>
                </a:lnTo>
                <a:lnTo>
                  <a:pt x="95" y="70"/>
                </a:lnTo>
                <a:lnTo>
                  <a:pt x="95" y="70"/>
                </a:lnTo>
                <a:lnTo>
                  <a:pt x="96" y="70"/>
                </a:lnTo>
                <a:lnTo>
                  <a:pt x="96" y="70"/>
                </a:lnTo>
                <a:lnTo>
                  <a:pt x="106" y="68"/>
                </a:lnTo>
                <a:lnTo>
                  <a:pt x="106" y="68"/>
                </a:lnTo>
                <a:lnTo>
                  <a:pt x="107" y="68"/>
                </a:lnTo>
                <a:lnTo>
                  <a:pt x="107" y="68"/>
                </a:lnTo>
                <a:lnTo>
                  <a:pt x="109" y="68"/>
                </a:lnTo>
                <a:lnTo>
                  <a:pt x="109" y="68"/>
                </a:lnTo>
                <a:lnTo>
                  <a:pt x="109" y="70"/>
                </a:lnTo>
                <a:lnTo>
                  <a:pt x="109" y="70"/>
                </a:lnTo>
                <a:lnTo>
                  <a:pt x="107" y="71"/>
                </a:lnTo>
                <a:lnTo>
                  <a:pt x="107" y="71"/>
                </a:lnTo>
                <a:lnTo>
                  <a:pt x="104" y="73"/>
                </a:lnTo>
                <a:lnTo>
                  <a:pt x="104" y="73"/>
                </a:lnTo>
                <a:lnTo>
                  <a:pt x="103" y="74"/>
                </a:lnTo>
                <a:lnTo>
                  <a:pt x="103" y="74"/>
                </a:lnTo>
                <a:lnTo>
                  <a:pt x="103" y="76"/>
                </a:lnTo>
                <a:lnTo>
                  <a:pt x="103" y="76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107" y="81"/>
                </a:lnTo>
                <a:lnTo>
                  <a:pt x="117" y="77"/>
                </a:lnTo>
                <a:lnTo>
                  <a:pt x="117" y="77"/>
                </a:lnTo>
                <a:close/>
                <a:moveTo>
                  <a:pt x="28" y="194"/>
                </a:moveTo>
                <a:lnTo>
                  <a:pt x="28" y="194"/>
                </a:lnTo>
                <a:lnTo>
                  <a:pt x="35" y="197"/>
                </a:lnTo>
                <a:lnTo>
                  <a:pt x="35" y="197"/>
                </a:lnTo>
                <a:lnTo>
                  <a:pt x="36" y="199"/>
                </a:lnTo>
                <a:lnTo>
                  <a:pt x="36" y="199"/>
                </a:lnTo>
                <a:lnTo>
                  <a:pt x="38" y="199"/>
                </a:lnTo>
                <a:lnTo>
                  <a:pt x="38" y="199"/>
                </a:lnTo>
                <a:lnTo>
                  <a:pt x="40" y="200"/>
                </a:lnTo>
                <a:lnTo>
                  <a:pt x="40" y="200"/>
                </a:lnTo>
                <a:lnTo>
                  <a:pt x="52" y="204"/>
                </a:lnTo>
                <a:lnTo>
                  <a:pt x="52" y="204"/>
                </a:lnTo>
                <a:lnTo>
                  <a:pt x="54" y="202"/>
                </a:lnTo>
                <a:lnTo>
                  <a:pt x="54" y="202"/>
                </a:lnTo>
                <a:lnTo>
                  <a:pt x="57" y="202"/>
                </a:lnTo>
                <a:lnTo>
                  <a:pt x="57" y="202"/>
                </a:lnTo>
                <a:lnTo>
                  <a:pt x="57" y="202"/>
                </a:lnTo>
                <a:lnTo>
                  <a:pt x="57" y="202"/>
                </a:lnTo>
                <a:lnTo>
                  <a:pt x="57" y="200"/>
                </a:lnTo>
                <a:lnTo>
                  <a:pt x="57" y="200"/>
                </a:lnTo>
                <a:lnTo>
                  <a:pt x="55" y="197"/>
                </a:lnTo>
                <a:lnTo>
                  <a:pt x="55" y="197"/>
                </a:lnTo>
                <a:lnTo>
                  <a:pt x="52" y="196"/>
                </a:lnTo>
                <a:lnTo>
                  <a:pt x="52" y="196"/>
                </a:lnTo>
                <a:lnTo>
                  <a:pt x="49" y="196"/>
                </a:lnTo>
                <a:lnTo>
                  <a:pt x="49" y="196"/>
                </a:lnTo>
                <a:lnTo>
                  <a:pt x="47" y="196"/>
                </a:lnTo>
                <a:lnTo>
                  <a:pt x="47" y="196"/>
                </a:lnTo>
                <a:lnTo>
                  <a:pt x="46" y="196"/>
                </a:lnTo>
                <a:lnTo>
                  <a:pt x="44" y="196"/>
                </a:lnTo>
                <a:lnTo>
                  <a:pt x="44" y="196"/>
                </a:lnTo>
                <a:lnTo>
                  <a:pt x="38" y="194"/>
                </a:lnTo>
                <a:lnTo>
                  <a:pt x="32" y="191"/>
                </a:lnTo>
                <a:lnTo>
                  <a:pt x="32" y="191"/>
                </a:lnTo>
                <a:lnTo>
                  <a:pt x="28" y="189"/>
                </a:lnTo>
                <a:lnTo>
                  <a:pt x="28" y="189"/>
                </a:lnTo>
                <a:lnTo>
                  <a:pt x="28" y="191"/>
                </a:lnTo>
                <a:lnTo>
                  <a:pt x="28" y="194"/>
                </a:lnTo>
                <a:lnTo>
                  <a:pt x="28" y="194"/>
                </a:lnTo>
                <a:close/>
                <a:moveTo>
                  <a:pt x="28" y="353"/>
                </a:moveTo>
                <a:lnTo>
                  <a:pt x="28" y="353"/>
                </a:lnTo>
                <a:lnTo>
                  <a:pt x="32" y="344"/>
                </a:lnTo>
                <a:lnTo>
                  <a:pt x="32" y="344"/>
                </a:lnTo>
                <a:lnTo>
                  <a:pt x="32" y="342"/>
                </a:lnTo>
                <a:lnTo>
                  <a:pt x="32" y="342"/>
                </a:lnTo>
                <a:lnTo>
                  <a:pt x="32" y="341"/>
                </a:lnTo>
                <a:lnTo>
                  <a:pt x="33" y="338"/>
                </a:lnTo>
                <a:lnTo>
                  <a:pt x="33" y="338"/>
                </a:lnTo>
                <a:lnTo>
                  <a:pt x="35" y="336"/>
                </a:lnTo>
                <a:lnTo>
                  <a:pt x="35" y="336"/>
                </a:lnTo>
                <a:lnTo>
                  <a:pt x="36" y="335"/>
                </a:lnTo>
                <a:lnTo>
                  <a:pt x="36" y="335"/>
                </a:lnTo>
                <a:lnTo>
                  <a:pt x="30" y="331"/>
                </a:lnTo>
                <a:lnTo>
                  <a:pt x="30" y="331"/>
                </a:lnTo>
                <a:lnTo>
                  <a:pt x="25" y="333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4" y="341"/>
                </a:lnTo>
                <a:lnTo>
                  <a:pt x="25" y="346"/>
                </a:lnTo>
                <a:lnTo>
                  <a:pt x="25" y="346"/>
                </a:lnTo>
                <a:lnTo>
                  <a:pt x="25" y="346"/>
                </a:lnTo>
                <a:lnTo>
                  <a:pt x="25" y="346"/>
                </a:lnTo>
                <a:lnTo>
                  <a:pt x="27" y="350"/>
                </a:lnTo>
                <a:lnTo>
                  <a:pt x="27" y="350"/>
                </a:lnTo>
                <a:lnTo>
                  <a:pt x="28" y="353"/>
                </a:lnTo>
                <a:lnTo>
                  <a:pt x="28" y="353"/>
                </a:lnTo>
                <a:close/>
                <a:moveTo>
                  <a:pt x="145" y="219"/>
                </a:moveTo>
                <a:lnTo>
                  <a:pt x="145" y="219"/>
                </a:lnTo>
                <a:lnTo>
                  <a:pt x="144" y="219"/>
                </a:lnTo>
                <a:lnTo>
                  <a:pt x="144" y="219"/>
                </a:lnTo>
                <a:lnTo>
                  <a:pt x="139" y="219"/>
                </a:lnTo>
                <a:lnTo>
                  <a:pt x="139" y="219"/>
                </a:lnTo>
                <a:lnTo>
                  <a:pt x="137" y="219"/>
                </a:lnTo>
                <a:lnTo>
                  <a:pt x="136" y="218"/>
                </a:lnTo>
                <a:lnTo>
                  <a:pt x="136" y="218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8" y="224"/>
                </a:lnTo>
                <a:lnTo>
                  <a:pt x="128" y="224"/>
                </a:lnTo>
                <a:lnTo>
                  <a:pt x="126" y="224"/>
                </a:lnTo>
                <a:lnTo>
                  <a:pt x="126" y="224"/>
                </a:lnTo>
                <a:lnTo>
                  <a:pt x="123" y="226"/>
                </a:lnTo>
                <a:lnTo>
                  <a:pt x="123" y="226"/>
                </a:lnTo>
                <a:lnTo>
                  <a:pt x="123" y="227"/>
                </a:lnTo>
                <a:lnTo>
                  <a:pt x="123" y="227"/>
                </a:lnTo>
                <a:lnTo>
                  <a:pt x="126" y="230"/>
                </a:lnTo>
                <a:lnTo>
                  <a:pt x="126" y="230"/>
                </a:lnTo>
                <a:lnTo>
                  <a:pt x="128" y="230"/>
                </a:lnTo>
                <a:lnTo>
                  <a:pt x="128" y="230"/>
                </a:lnTo>
                <a:lnTo>
                  <a:pt x="131" y="230"/>
                </a:lnTo>
                <a:lnTo>
                  <a:pt x="131" y="230"/>
                </a:lnTo>
                <a:lnTo>
                  <a:pt x="140" y="227"/>
                </a:lnTo>
                <a:lnTo>
                  <a:pt x="140" y="227"/>
                </a:lnTo>
                <a:lnTo>
                  <a:pt x="142" y="226"/>
                </a:lnTo>
                <a:lnTo>
                  <a:pt x="142" y="226"/>
                </a:lnTo>
                <a:lnTo>
                  <a:pt x="144" y="224"/>
                </a:lnTo>
                <a:lnTo>
                  <a:pt x="144" y="224"/>
                </a:lnTo>
                <a:lnTo>
                  <a:pt x="145" y="219"/>
                </a:lnTo>
                <a:lnTo>
                  <a:pt x="145" y="219"/>
                </a:lnTo>
                <a:close/>
                <a:moveTo>
                  <a:pt x="125" y="301"/>
                </a:moveTo>
                <a:lnTo>
                  <a:pt x="125" y="301"/>
                </a:lnTo>
                <a:lnTo>
                  <a:pt x="122" y="301"/>
                </a:lnTo>
                <a:lnTo>
                  <a:pt x="122" y="301"/>
                </a:lnTo>
                <a:lnTo>
                  <a:pt x="120" y="303"/>
                </a:lnTo>
                <a:lnTo>
                  <a:pt x="120" y="303"/>
                </a:lnTo>
                <a:lnTo>
                  <a:pt x="111" y="311"/>
                </a:lnTo>
                <a:lnTo>
                  <a:pt x="111" y="311"/>
                </a:lnTo>
                <a:lnTo>
                  <a:pt x="107" y="314"/>
                </a:lnTo>
                <a:lnTo>
                  <a:pt x="107" y="314"/>
                </a:lnTo>
                <a:lnTo>
                  <a:pt x="104" y="320"/>
                </a:lnTo>
                <a:lnTo>
                  <a:pt x="104" y="320"/>
                </a:lnTo>
                <a:lnTo>
                  <a:pt x="104" y="322"/>
                </a:lnTo>
                <a:lnTo>
                  <a:pt x="104" y="322"/>
                </a:lnTo>
                <a:lnTo>
                  <a:pt x="106" y="320"/>
                </a:lnTo>
                <a:lnTo>
                  <a:pt x="106" y="320"/>
                </a:lnTo>
                <a:lnTo>
                  <a:pt x="122" y="311"/>
                </a:lnTo>
                <a:lnTo>
                  <a:pt x="122" y="311"/>
                </a:lnTo>
                <a:lnTo>
                  <a:pt x="122" y="309"/>
                </a:lnTo>
                <a:lnTo>
                  <a:pt x="122" y="309"/>
                </a:lnTo>
                <a:lnTo>
                  <a:pt x="125" y="303"/>
                </a:lnTo>
                <a:lnTo>
                  <a:pt x="125" y="303"/>
                </a:lnTo>
                <a:lnTo>
                  <a:pt x="125" y="301"/>
                </a:lnTo>
                <a:lnTo>
                  <a:pt x="125" y="301"/>
                </a:lnTo>
                <a:close/>
                <a:moveTo>
                  <a:pt x="62" y="131"/>
                </a:moveTo>
                <a:lnTo>
                  <a:pt x="62" y="131"/>
                </a:lnTo>
                <a:lnTo>
                  <a:pt x="52" y="131"/>
                </a:lnTo>
                <a:lnTo>
                  <a:pt x="52" y="131"/>
                </a:lnTo>
                <a:lnTo>
                  <a:pt x="51" y="131"/>
                </a:lnTo>
                <a:lnTo>
                  <a:pt x="51" y="131"/>
                </a:lnTo>
                <a:lnTo>
                  <a:pt x="51" y="134"/>
                </a:lnTo>
                <a:lnTo>
                  <a:pt x="51" y="134"/>
                </a:lnTo>
                <a:lnTo>
                  <a:pt x="51" y="142"/>
                </a:lnTo>
                <a:lnTo>
                  <a:pt x="51" y="142"/>
                </a:lnTo>
                <a:lnTo>
                  <a:pt x="51" y="142"/>
                </a:lnTo>
                <a:lnTo>
                  <a:pt x="51" y="142"/>
                </a:lnTo>
                <a:lnTo>
                  <a:pt x="58" y="141"/>
                </a:lnTo>
                <a:lnTo>
                  <a:pt x="58" y="141"/>
                </a:lnTo>
                <a:lnTo>
                  <a:pt x="66" y="141"/>
                </a:lnTo>
                <a:lnTo>
                  <a:pt x="66" y="141"/>
                </a:lnTo>
                <a:lnTo>
                  <a:pt x="62" y="131"/>
                </a:lnTo>
                <a:lnTo>
                  <a:pt x="62" y="131"/>
                </a:lnTo>
                <a:close/>
                <a:moveTo>
                  <a:pt x="33" y="275"/>
                </a:moveTo>
                <a:lnTo>
                  <a:pt x="33" y="275"/>
                </a:lnTo>
                <a:lnTo>
                  <a:pt x="33" y="279"/>
                </a:lnTo>
                <a:lnTo>
                  <a:pt x="33" y="279"/>
                </a:lnTo>
                <a:lnTo>
                  <a:pt x="33" y="279"/>
                </a:lnTo>
                <a:lnTo>
                  <a:pt x="33" y="279"/>
                </a:lnTo>
                <a:lnTo>
                  <a:pt x="38" y="283"/>
                </a:lnTo>
                <a:lnTo>
                  <a:pt x="38" y="283"/>
                </a:lnTo>
                <a:lnTo>
                  <a:pt x="40" y="284"/>
                </a:lnTo>
                <a:lnTo>
                  <a:pt x="40" y="284"/>
                </a:lnTo>
                <a:lnTo>
                  <a:pt x="41" y="279"/>
                </a:lnTo>
                <a:lnTo>
                  <a:pt x="44" y="278"/>
                </a:lnTo>
                <a:lnTo>
                  <a:pt x="52" y="273"/>
                </a:lnTo>
                <a:lnTo>
                  <a:pt x="52" y="273"/>
                </a:lnTo>
                <a:lnTo>
                  <a:pt x="51" y="271"/>
                </a:lnTo>
                <a:lnTo>
                  <a:pt x="51" y="271"/>
                </a:lnTo>
                <a:lnTo>
                  <a:pt x="46" y="268"/>
                </a:lnTo>
                <a:lnTo>
                  <a:pt x="46" y="268"/>
                </a:lnTo>
                <a:lnTo>
                  <a:pt x="43" y="268"/>
                </a:lnTo>
                <a:lnTo>
                  <a:pt x="43" y="268"/>
                </a:lnTo>
                <a:lnTo>
                  <a:pt x="36" y="271"/>
                </a:lnTo>
                <a:lnTo>
                  <a:pt x="36" y="271"/>
                </a:lnTo>
                <a:lnTo>
                  <a:pt x="38" y="273"/>
                </a:lnTo>
                <a:lnTo>
                  <a:pt x="38" y="273"/>
                </a:lnTo>
                <a:lnTo>
                  <a:pt x="40" y="273"/>
                </a:lnTo>
                <a:lnTo>
                  <a:pt x="40" y="273"/>
                </a:lnTo>
                <a:lnTo>
                  <a:pt x="40" y="275"/>
                </a:lnTo>
                <a:lnTo>
                  <a:pt x="40" y="275"/>
                </a:lnTo>
                <a:lnTo>
                  <a:pt x="38" y="276"/>
                </a:lnTo>
                <a:lnTo>
                  <a:pt x="38" y="276"/>
                </a:lnTo>
                <a:lnTo>
                  <a:pt x="36" y="276"/>
                </a:lnTo>
                <a:lnTo>
                  <a:pt x="36" y="276"/>
                </a:lnTo>
                <a:lnTo>
                  <a:pt x="33" y="275"/>
                </a:lnTo>
                <a:lnTo>
                  <a:pt x="33" y="275"/>
                </a:lnTo>
                <a:close/>
                <a:moveTo>
                  <a:pt x="123" y="368"/>
                </a:moveTo>
                <a:lnTo>
                  <a:pt x="123" y="368"/>
                </a:lnTo>
                <a:lnTo>
                  <a:pt x="123" y="366"/>
                </a:lnTo>
                <a:lnTo>
                  <a:pt x="123" y="366"/>
                </a:lnTo>
                <a:lnTo>
                  <a:pt x="123" y="368"/>
                </a:lnTo>
                <a:lnTo>
                  <a:pt x="123" y="368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06" y="380"/>
                </a:lnTo>
                <a:lnTo>
                  <a:pt x="106" y="380"/>
                </a:lnTo>
                <a:lnTo>
                  <a:pt x="104" y="382"/>
                </a:lnTo>
                <a:lnTo>
                  <a:pt x="104" y="382"/>
                </a:lnTo>
                <a:lnTo>
                  <a:pt x="109" y="385"/>
                </a:lnTo>
                <a:lnTo>
                  <a:pt x="109" y="385"/>
                </a:lnTo>
                <a:lnTo>
                  <a:pt x="112" y="382"/>
                </a:lnTo>
                <a:lnTo>
                  <a:pt x="112" y="382"/>
                </a:lnTo>
                <a:lnTo>
                  <a:pt x="115" y="380"/>
                </a:lnTo>
                <a:lnTo>
                  <a:pt x="118" y="377"/>
                </a:lnTo>
                <a:lnTo>
                  <a:pt x="118" y="377"/>
                </a:lnTo>
                <a:lnTo>
                  <a:pt x="118" y="377"/>
                </a:lnTo>
                <a:lnTo>
                  <a:pt x="118" y="377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8" y="372"/>
                </a:lnTo>
                <a:lnTo>
                  <a:pt x="122" y="372"/>
                </a:lnTo>
                <a:lnTo>
                  <a:pt x="122" y="372"/>
                </a:lnTo>
                <a:lnTo>
                  <a:pt x="122" y="372"/>
                </a:lnTo>
                <a:lnTo>
                  <a:pt x="122" y="372"/>
                </a:lnTo>
                <a:lnTo>
                  <a:pt x="123" y="368"/>
                </a:lnTo>
                <a:lnTo>
                  <a:pt x="123" y="368"/>
                </a:lnTo>
                <a:close/>
                <a:moveTo>
                  <a:pt x="115" y="248"/>
                </a:moveTo>
                <a:lnTo>
                  <a:pt x="115" y="248"/>
                </a:lnTo>
                <a:lnTo>
                  <a:pt x="114" y="248"/>
                </a:lnTo>
                <a:lnTo>
                  <a:pt x="114" y="248"/>
                </a:lnTo>
                <a:lnTo>
                  <a:pt x="106" y="246"/>
                </a:lnTo>
                <a:lnTo>
                  <a:pt x="106" y="246"/>
                </a:lnTo>
                <a:lnTo>
                  <a:pt x="104" y="248"/>
                </a:lnTo>
                <a:lnTo>
                  <a:pt x="104" y="248"/>
                </a:lnTo>
                <a:lnTo>
                  <a:pt x="96" y="257"/>
                </a:lnTo>
                <a:lnTo>
                  <a:pt x="96" y="257"/>
                </a:lnTo>
                <a:lnTo>
                  <a:pt x="95" y="259"/>
                </a:lnTo>
                <a:lnTo>
                  <a:pt x="95" y="259"/>
                </a:lnTo>
                <a:lnTo>
                  <a:pt x="96" y="260"/>
                </a:lnTo>
                <a:lnTo>
                  <a:pt x="96" y="260"/>
                </a:lnTo>
                <a:lnTo>
                  <a:pt x="98" y="260"/>
                </a:lnTo>
                <a:lnTo>
                  <a:pt x="101" y="260"/>
                </a:lnTo>
                <a:lnTo>
                  <a:pt x="101" y="260"/>
                </a:lnTo>
                <a:lnTo>
                  <a:pt x="114" y="251"/>
                </a:lnTo>
                <a:lnTo>
                  <a:pt x="114" y="251"/>
                </a:lnTo>
                <a:lnTo>
                  <a:pt x="114" y="251"/>
                </a:lnTo>
                <a:lnTo>
                  <a:pt x="114" y="251"/>
                </a:lnTo>
                <a:lnTo>
                  <a:pt x="115" y="248"/>
                </a:lnTo>
                <a:lnTo>
                  <a:pt x="115" y="248"/>
                </a:lnTo>
                <a:close/>
                <a:moveTo>
                  <a:pt x="158" y="335"/>
                </a:moveTo>
                <a:lnTo>
                  <a:pt x="158" y="335"/>
                </a:lnTo>
                <a:lnTo>
                  <a:pt x="153" y="335"/>
                </a:lnTo>
                <a:lnTo>
                  <a:pt x="153" y="335"/>
                </a:lnTo>
                <a:lnTo>
                  <a:pt x="152" y="336"/>
                </a:lnTo>
                <a:lnTo>
                  <a:pt x="152" y="336"/>
                </a:lnTo>
                <a:lnTo>
                  <a:pt x="139" y="346"/>
                </a:lnTo>
                <a:lnTo>
                  <a:pt x="139" y="346"/>
                </a:lnTo>
                <a:lnTo>
                  <a:pt x="139" y="347"/>
                </a:lnTo>
                <a:lnTo>
                  <a:pt x="139" y="347"/>
                </a:lnTo>
                <a:lnTo>
                  <a:pt x="139" y="347"/>
                </a:lnTo>
                <a:lnTo>
                  <a:pt x="139" y="347"/>
                </a:lnTo>
                <a:lnTo>
                  <a:pt x="140" y="347"/>
                </a:lnTo>
                <a:lnTo>
                  <a:pt x="140" y="347"/>
                </a:lnTo>
                <a:lnTo>
                  <a:pt x="155" y="346"/>
                </a:lnTo>
                <a:lnTo>
                  <a:pt x="155" y="346"/>
                </a:lnTo>
                <a:lnTo>
                  <a:pt x="155" y="344"/>
                </a:lnTo>
                <a:lnTo>
                  <a:pt x="155" y="344"/>
                </a:lnTo>
                <a:lnTo>
                  <a:pt x="156" y="342"/>
                </a:lnTo>
                <a:lnTo>
                  <a:pt x="156" y="342"/>
                </a:lnTo>
                <a:lnTo>
                  <a:pt x="158" y="342"/>
                </a:lnTo>
                <a:lnTo>
                  <a:pt x="158" y="342"/>
                </a:lnTo>
                <a:lnTo>
                  <a:pt x="158" y="339"/>
                </a:lnTo>
                <a:lnTo>
                  <a:pt x="158" y="335"/>
                </a:lnTo>
                <a:lnTo>
                  <a:pt x="158" y="335"/>
                </a:lnTo>
                <a:close/>
                <a:moveTo>
                  <a:pt x="237" y="395"/>
                </a:moveTo>
                <a:lnTo>
                  <a:pt x="237" y="395"/>
                </a:lnTo>
                <a:lnTo>
                  <a:pt x="237" y="395"/>
                </a:lnTo>
                <a:lnTo>
                  <a:pt x="237" y="395"/>
                </a:lnTo>
                <a:lnTo>
                  <a:pt x="238" y="390"/>
                </a:lnTo>
                <a:lnTo>
                  <a:pt x="238" y="390"/>
                </a:lnTo>
                <a:lnTo>
                  <a:pt x="241" y="385"/>
                </a:lnTo>
                <a:lnTo>
                  <a:pt x="241" y="385"/>
                </a:lnTo>
                <a:lnTo>
                  <a:pt x="243" y="383"/>
                </a:lnTo>
                <a:lnTo>
                  <a:pt x="243" y="383"/>
                </a:lnTo>
                <a:lnTo>
                  <a:pt x="245" y="382"/>
                </a:lnTo>
                <a:lnTo>
                  <a:pt x="246" y="383"/>
                </a:lnTo>
                <a:lnTo>
                  <a:pt x="246" y="383"/>
                </a:lnTo>
                <a:lnTo>
                  <a:pt x="246" y="385"/>
                </a:lnTo>
                <a:lnTo>
                  <a:pt x="246" y="385"/>
                </a:lnTo>
                <a:lnTo>
                  <a:pt x="248" y="387"/>
                </a:lnTo>
                <a:lnTo>
                  <a:pt x="248" y="387"/>
                </a:lnTo>
                <a:lnTo>
                  <a:pt x="248" y="387"/>
                </a:lnTo>
                <a:lnTo>
                  <a:pt x="248" y="387"/>
                </a:lnTo>
                <a:lnTo>
                  <a:pt x="248" y="385"/>
                </a:lnTo>
                <a:lnTo>
                  <a:pt x="248" y="385"/>
                </a:lnTo>
                <a:lnTo>
                  <a:pt x="243" y="376"/>
                </a:lnTo>
                <a:lnTo>
                  <a:pt x="243" y="376"/>
                </a:lnTo>
                <a:lnTo>
                  <a:pt x="240" y="372"/>
                </a:lnTo>
                <a:lnTo>
                  <a:pt x="240" y="372"/>
                </a:lnTo>
                <a:lnTo>
                  <a:pt x="240" y="374"/>
                </a:lnTo>
                <a:lnTo>
                  <a:pt x="240" y="374"/>
                </a:lnTo>
                <a:lnTo>
                  <a:pt x="238" y="376"/>
                </a:lnTo>
                <a:lnTo>
                  <a:pt x="238" y="376"/>
                </a:lnTo>
                <a:lnTo>
                  <a:pt x="238" y="376"/>
                </a:lnTo>
                <a:lnTo>
                  <a:pt x="238" y="376"/>
                </a:lnTo>
                <a:lnTo>
                  <a:pt x="238" y="377"/>
                </a:lnTo>
                <a:lnTo>
                  <a:pt x="237" y="379"/>
                </a:lnTo>
                <a:lnTo>
                  <a:pt x="237" y="379"/>
                </a:lnTo>
                <a:lnTo>
                  <a:pt x="229" y="382"/>
                </a:lnTo>
                <a:lnTo>
                  <a:pt x="229" y="382"/>
                </a:lnTo>
                <a:lnTo>
                  <a:pt x="229" y="383"/>
                </a:lnTo>
                <a:lnTo>
                  <a:pt x="229" y="383"/>
                </a:lnTo>
                <a:lnTo>
                  <a:pt x="229" y="383"/>
                </a:lnTo>
                <a:lnTo>
                  <a:pt x="232" y="383"/>
                </a:lnTo>
                <a:lnTo>
                  <a:pt x="234" y="385"/>
                </a:lnTo>
                <a:lnTo>
                  <a:pt x="234" y="385"/>
                </a:lnTo>
                <a:lnTo>
                  <a:pt x="235" y="385"/>
                </a:lnTo>
                <a:lnTo>
                  <a:pt x="235" y="385"/>
                </a:lnTo>
                <a:lnTo>
                  <a:pt x="235" y="387"/>
                </a:lnTo>
                <a:lnTo>
                  <a:pt x="235" y="387"/>
                </a:lnTo>
                <a:lnTo>
                  <a:pt x="237" y="391"/>
                </a:lnTo>
                <a:lnTo>
                  <a:pt x="237" y="391"/>
                </a:lnTo>
                <a:lnTo>
                  <a:pt x="237" y="395"/>
                </a:lnTo>
                <a:lnTo>
                  <a:pt x="237" y="395"/>
                </a:lnTo>
                <a:close/>
                <a:moveTo>
                  <a:pt x="93" y="235"/>
                </a:moveTo>
                <a:lnTo>
                  <a:pt x="93" y="235"/>
                </a:lnTo>
                <a:lnTo>
                  <a:pt x="96" y="235"/>
                </a:lnTo>
                <a:lnTo>
                  <a:pt x="96" y="235"/>
                </a:lnTo>
                <a:lnTo>
                  <a:pt x="99" y="234"/>
                </a:lnTo>
                <a:lnTo>
                  <a:pt x="99" y="234"/>
                </a:lnTo>
                <a:lnTo>
                  <a:pt x="111" y="230"/>
                </a:lnTo>
                <a:lnTo>
                  <a:pt x="111" y="230"/>
                </a:lnTo>
                <a:lnTo>
                  <a:pt x="112" y="229"/>
                </a:lnTo>
                <a:lnTo>
                  <a:pt x="112" y="229"/>
                </a:lnTo>
                <a:lnTo>
                  <a:pt x="117" y="224"/>
                </a:lnTo>
                <a:lnTo>
                  <a:pt x="117" y="224"/>
                </a:lnTo>
                <a:lnTo>
                  <a:pt x="117" y="224"/>
                </a:lnTo>
                <a:lnTo>
                  <a:pt x="117" y="224"/>
                </a:lnTo>
                <a:lnTo>
                  <a:pt x="117" y="224"/>
                </a:lnTo>
                <a:lnTo>
                  <a:pt x="117" y="224"/>
                </a:lnTo>
                <a:lnTo>
                  <a:pt x="104" y="224"/>
                </a:lnTo>
                <a:lnTo>
                  <a:pt x="104" y="224"/>
                </a:lnTo>
                <a:lnTo>
                  <a:pt x="103" y="224"/>
                </a:lnTo>
                <a:lnTo>
                  <a:pt x="103" y="224"/>
                </a:lnTo>
                <a:lnTo>
                  <a:pt x="95" y="234"/>
                </a:lnTo>
                <a:lnTo>
                  <a:pt x="95" y="234"/>
                </a:lnTo>
                <a:lnTo>
                  <a:pt x="93" y="235"/>
                </a:lnTo>
                <a:lnTo>
                  <a:pt x="93" y="235"/>
                </a:lnTo>
                <a:close/>
                <a:moveTo>
                  <a:pt x="112" y="336"/>
                </a:moveTo>
                <a:lnTo>
                  <a:pt x="112" y="336"/>
                </a:lnTo>
                <a:lnTo>
                  <a:pt x="112" y="336"/>
                </a:lnTo>
                <a:lnTo>
                  <a:pt x="112" y="336"/>
                </a:lnTo>
                <a:lnTo>
                  <a:pt x="111" y="336"/>
                </a:lnTo>
                <a:lnTo>
                  <a:pt x="111" y="336"/>
                </a:lnTo>
                <a:lnTo>
                  <a:pt x="96" y="352"/>
                </a:lnTo>
                <a:lnTo>
                  <a:pt x="96" y="352"/>
                </a:lnTo>
                <a:lnTo>
                  <a:pt x="92" y="357"/>
                </a:lnTo>
                <a:lnTo>
                  <a:pt x="92" y="357"/>
                </a:lnTo>
                <a:lnTo>
                  <a:pt x="92" y="358"/>
                </a:lnTo>
                <a:lnTo>
                  <a:pt x="92" y="358"/>
                </a:lnTo>
                <a:lnTo>
                  <a:pt x="93" y="358"/>
                </a:lnTo>
                <a:lnTo>
                  <a:pt x="93" y="358"/>
                </a:lnTo>
                <a:lnTo>
                  <a:pt x="96" y="358"/>
                </a:lnTo>
                <a:lnTo>
                  <a:pt x="96" y="358"/>
                </a:lnTo>
                <a:lnTo>
                  <a:pt x="103" y="355"/>
                </a:lnTo>
                <a:lnTo>
                  <a:pt x="103" y="355"/>
                </a:lnTo>
                <a:lnTo>
                  <a:pt x="104" y="353"/>
                </a:lnTo>
                <a:lnTo>
                  <a:pt x="104" y="353"/>
                </a:lnTo>
                <a:lnTo>
                  <a:pt x="112" y="338"/>
                </a:lnTo>
                <a:lnTo>
                  <a:pt x="112" y="338"/>
                </a:lnTo>
                <a:lnTo>
                  <a:pt x="112" y="336"/>
                </a:lnTo>
                <a:lnTo>
                  <a:pt x="112" y="336"/>
                </a:lnTo>
                <a:close/>
                <a:moveTo>
                  <a:pt x="232" y="166"/>
                </a:moveTo>
                <a:lnTo>
                  <a:pt x="232" y="166"/>
                </a:lnTo>
                <a:lnTo>
                  <a:pt x="232" y="166"/>
                </a:lnTo>
                <a:lnTo>
                  <a:pt x="232" y="166"/>
                </a:lnTo>
                <a:lnTo>
                  <a:pt x="232" y="164"/>
                </a:lnTo>
                <a:lnTo>
                  <a:pt x="232" y="164"/>
                </a:lnTo>
                <a:lnTo>
                  <a:pt x="234" y="153"/>
                </a:lnTo>
                <a:lnTo>
                  <a:pt x="234" y="153"/>
                </a:lnTo>
                <a:lnTo>
                  <a:pt x="234" y="150"/>
                </a:lnTo>
                <a:lnTo>
                  <a:pt x="234" y="150"/>
                </a:lnTo>
                <a:lnTo>
                  <a:pt x="235" y="148"/>
                </a:lnTo>
                <a:lnTo>
                  <a:pt x="235" y="148"/>
                </a:lnTo>
                <a:lnTo>
                  <a:pt x="230" y="144"/>
                </a:lnTo>
                <a:lnTo>
                  <a:pt x="224" y="139"/>
                </a:lnTo>
                <a:lnTo>
                  <a:pt x="224" y="139"/>
                </a:lnTo>
                <a:lnTo>
                  <a:pt x="224" y="139"/>
                </a:lnTo>
                <a:lnTo>
                  <a:pt x="224" y="139"/>
                </a:lnTo>
                <a:lnTo>
                  <a:pt x="227" y="148"/>
                </a:lnTo>
                <a:lnTo>
                  <a:pt x="227" y="148"/>
                </a:lnTo>
                <a:lnTo>
                  <a:pt x="230" y="161"/>
                </a:lnTo>
                <a:lnTo>
                  <a:pt x="230" y="161"/>
                </a:lnTo>
                <a:lnTo>
                  <a:pt x="232" y="166"/>
                </a:lnTo>
                <a:lnTo>
                  <a:pt x="232" y="166"/>
                </a:lnTo>
                <a:close/>
                <a:moveTo>
                  <a:pt x="27" y="300"/>
                </a:move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17" y="308"/>
                </a:lnTo>
                <a:lnTo>
                  <a:pt x="17" y="308"/>
                </a:lnTo>
                <a:lnTo>
                  <a:pt x="17" y="309"/>
                </a:lnTo>
                <a:lnTo>
                  <a:pt x="17" y="309"/>
                </a:lnTo>
                <a:lnTo>
                  <a:pt x="17" y="314"/>
                </a:lnTo>
                <a:lnTo>
                  <a:pt x="17" y="314"/>
                </a:lnTo>
                <a:lnTo>
                  <a:pt x="19" y="316"/>
                </a:lnTo>
                <a:lnTo>
                  <a:pt x="19" y="316"/>
                </a:lnTo>
                <a:lnTo>
                  <a:pt x="21" y="317"/>
                </a:lnTo>
                <a:lnTo>
                  <a:pt x="24" y="319"/>
                </a:lnTo>
                <a:lnTo>
                  <a:pt x="24" y="319"/>
                </a:lnTo>
                <a:lnTo>
                  <a:pt x="25" y="316"/>
                </a:lnTo>
                <a:lnTo>
                  <a:pt x="25" y="316"/>
                </a:lnTo>
                <a:lnTo>
                  <a:pt x="24" y="312"/>
                </a:lnTo>
                <a:lnTo>
                  <a:pt x="24" y="312"/>
                </a:lnTo>
                <a:lnTo>
                  <a:pt x="24" y="309"/>
                </a:lnTo>
                <a:lnTo>
                  <a:pt x="24" y="308"/>
                </a:lnTo>
                <a:lnTo>
                  <a:pt x="28" y="306"/>
                </a:lnTo>
                <a:lnTo>
                  <a:pt x="28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3"/>
                </a:lnTo>
                <a:lnTo>
                  <a:pt x="32" y="303"/>
                </a:lnTo>
                <a:lnTo>
                  <a:pt x="27" y="300"/>
                </a:lnTo>
                <a:lnTo>
                  <a:pt x="27" y="300"/>
                </a:lnTo>
                <a:close/>
                <a:moveTo>
                  <a:pt x="137" y="208"/>
                </a:moveTo>
                <a:lnTo>
                  <a:pt x="137" y="208"/>
                </a:lnTo>
                <a:lnTo>
                  <a:pt x="137" y="208"/>
                </a:lnTo>
                <a:lnTo>
                  <a:pt x="137" y="208"/>
                </a:lnTo>
                <a:lnTo>
                  <a:pt x="134" y="208"/>
                </a:lnTo>
                <a:lnTo>
                  <a:pt x="134" y="208"/>
                </a:lnTo>
                <a:lnTo>
                  <a:pt x="128" y="210"/>
                </a:lnTo>
                <a:lnTo>
                  <a:pt x="128" y="210"/>
                </a:lnTo>
                <a:lnTo>
                  <a:pt x="123" y="212"/>
                </a:lnTo>
                <a:lnTo>
                  <a:pt x="123" y="212"/>
                </a:lnTo>
                <a:lnTo>
                  <a:pt x="123" y="213"/>
                </a:lnTo>
                <a:lnTo>
                  <a:pt x="123" y="213"/>
                </a:lnTo>
                <a:lnTo>
                  <a:pt x="122" y="213"/>
                </a:lnTo>
                <a:lnTo>
                  <a:pt x="122" y="213"/>
                </a:lnTo>
                <a:lnTo>
                  <a:pt x="118" y="215"/>
                </a:lnTo>
                <a:lnTo>
                  <a:pt x="118" y="215"/>
                </a:lnTo>
                <a:lnTo>
                  <a:pt x="115" y="215"/>
                </a:lnTo>
                <a:lnTo>
                  <a:pt x="115" y="215"/>
                </a:lnTo>
                <a:lnTo>
                  <a:pt x="111" y="218"/>
                </a:lnTo>
                <a:lnTo>
                  <a:pt x="111" y="218"/>
                </a:lnTo>
                <a:lnTo>
                  <a:pt x="109" y="219"/>
                </a:lnTo>
                <a:lnTo>
                  <a:pt x="109" y="219"/>
                </a:lnTo>
                <a:lnTo>
                  <a:pt x="111" y="219"/>
                </a:lnTo>
                <a:lnTo>
                  <a:pt x="111" y="219"/>
                </a:lnTo>
                <a:lnTo>
                  <a:pt x="122" y="219"/>
                </a:lnTo>
                <a:lnTo>
                  <a:pt x="122" y="219"/>
                </a:lnTo>
                <a:lnTo>
                  <a:pt x="123" y="219"/>
                </a:lnTo>
                <a:lnTo>
                  <a:pt x="123" y="219"/>
                </a:lnTo>
                <a:lnTo>
                  <a:pt x="136" y="210"/>
                </a:lnTo>
                <a:lnTo>
                  <a:pt x="136" y="210"/>
                </a:lnTo>
                <a:lnTo>
                  <a:pt x="137" y="208"/>
                </a:lnTo>
                <a:lnTo>
                  <a:pt x="137" y="208"/>
                </a:lnTo>
                <a:close/>
                <a:moveTo>
                  <a:pt x="111" y="210"/>
                </a:moveTo>
                <a:lnTo>
                  <a:pt x="111" y="210"/>
                </a:lnTo>
                <a:lnTo>
                  <a:pt x="101" y="208"/>
                </a:lnTo>
                <a:lnTo>
                  <a:pt x="92" y="207"/>
                </a:lnTo>
                <a:lnTo>
                  <a:pt x="81" y="207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82" y="210"/>
                </a:lnTo>
                <a:lnTo>
                  <a:pt x="82" y="210"/>
                </a:lnTo>
                <a:lnTo>
                  <a:pt x="104" y="212"/>
                </a:lnTo>
                <a:lnTo>
                  <a:pt x="104" y="212"/>
                </a:lnTo>
                <a:lnTo>
                  <a:pt x="106" y="212"/>
                </a:lnTo>
                <a:lnTo>
                  <a:pt x="106" y="212"/>
                </a:lnTo>
                <a:lnTo>
                  <a:pt x="111" y="210"/>
                </a:lnTo>
                <a:lnTo>
                  <a:pt x="111" y="210"/>
                </a:lnTo>
                <a:close/>
                <a:moveTo>
                  <a:pt x="49" y="142"/>
                </a:moveTo>
                <a:lnTo>
                  <a:pt x="49" y="142"/>
                </a:lnTo>
                <a:lnTo>
                  <a:pt x="49" y="142"/>
                </a:lnTo>
                <a:lnTo>
                  <a:pt x="49" y="142"/>
                </a:lnTo>
                <a:lnTo>
                  <a:pt x="49" y="133"/>
                </a:lnTo>
                <a:lnTo>
                  <a:pt x="49" y="133"/>
                </a:lnTo>
                <a:lnTo>
                  <a:pt x="49" y="131"/>
                </a:lnTo>
                <a:lnTo>
                  <a:pt x="49" y="131"/>
                </a:lnTo>
                <a:lnTo>
                  <a:pt x="47" y="131"/>
                </a:lnTo>
                <a:lnTo>
                  <a:pt x="47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4"/>
                </a:lnTo>
                <a:lnTo>
                  <a:pt x="41" y="134"/>
                </a:lnTo>
                <a:lnTo>
                  <a:pt x="41" y="134"/>
                </a:lnTo>
                <a:lnTo>
                  <a:pt x="43" y="147"/>
                </a:lnTo>
                <a:lnTo>
                  <a:pt x="43" y="147"/>
                </a:lnTo>
                <a:lnTo>
                  <a:pt x="46" y="145"/>
                </a:lnTo>
                <a:lnTo>
                  <a:pt x="49" y="142"/>
                </a:lnTo>
                <a:lnTo>
                  <a:pt x="49" y="142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3" y="44"/>
                </a:lnTo>
                <a:lnTo>
                  <a:pt x="63" y="44"/>
                </a:lnTo>
                <a:lnTo>
                  <a:pt x="63" y="41"/>
                </a:lnTo>
                <a:lnTo>
                  <a:pt x="65" y="41"/>
                </a:lnTo>
                <a:lnTo>
                  <a:pt x="65" y="41"/>
                </a:lnTo>
                <a:lnTo>
                  <a:pt x="71" y="40"/>
                </a:lnTo>
                <a:lnTo>
                  <a:pt x="71" y="40"/>
                </a:lnTo>
                <a:lnTo>
                  <a:pt x="71" y="38"/>
                </a:lnTo>
                <a:lnTo>
                  <a:pt x="71" y="38"/>
                </a:lnTo>
                <a:lnTo>
                  <a:pt x="70" y="35"/>
                </a:lnTo>
                <a:lnTo>
                  <a:pt x="70" y="35"/>
                </a:lnTo>
                <a:lnTo>
                  <a:pt x="70" y="35"/>
                </a:lnTo>
                <a:lnTo>
                  <a:pt x="70" y="35"/>
                </a:lnTo>
                <a:lnTo>
                  <a:pt x="62" y="36"/>
                </a:lnTo>
                <a:lnTo>
                  <a:pt x="62" y="36"/>
                </a:lnTo>
                <a:lnTo>
                  <a:pt x="54" y="36"/>
                </a:lnTo>
                <a:lnTo>
                  <a:pt x="54" y="36"/>
                </a:lnTo>
                <a:lnTo>
                  <a:pt x="57" y="41"/>
                </a:lnTo>
                <a:lnTo>
                  <a:pt x="60" y="46"/>
                </a:lnTo>
                <a:lnTo>
                  <a:pt x="60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118" y="358"/>
                </a:moveTo>
                <a:lnTo>
                  <a:pt x="118" y="358"/>
                </a:lnTo>
                <a:lnTo>
                  <a:pt x="122" y="358"/>
                </a:lnTo>
                <a:lnTo>
                  <a:pt x="122" y="358"/>
                </a:lnTo>
                <a:lnTo>
                  <a:pt x="123" y="358"/>
                </a:lnTo>
                <a:lnTo>
                  <a:pt x="123" y="358"/>
                </a:lnTo>
                <a:lnTo>
                  <a:pt x="133" y="349"/>
                </a:lnTo>
                <a:lnTo>
                  <a:pt x="133" y="349"/>
                </a:lnTo>
                <a:lnTo>
                  <a:pt x="133" y="349"/>
                </a:lnTo>
                <a:lnTo>
                  <a:pt x="133" y="349"/>
                </a:lnTo>
                <a:lnTo>
                  <a:pt x="133" y="347"/>
                </a:lnTo>
                <a:lnTo>
                  <a:pt x="133" y="347"/>
                </a:lnTo>
                <a:lnTo>
                  <a:pt x="131" y="346"/>
                </a:lnTo>
                <a:lnTo>
                  <a:pt x="131" y="344"/>
                </a:lnTo>
                <a:lnTo>
                  <a:pt x="131" y="344"/>
                </a:lnTo>
                <a:lnTo>
                  <a:pt x="133" y="341"/>
                </a:lnTo>
                <a:lnTo>
                  <a:pt x="133" y="341"/>
                </a:lnTo>
                <a:lnTo>
                  <a:pt x="134" y="341"/>
                </a:lnTo>
                <a:lnTo>
                  <a:pt x="134" y="341"/>
                </a:lnTo>
                <a:lnTo>
                  <a:pt x="133" y="341"/>
                </a:lnTo>
                <a:lnTo>
                  <a:pt x="133" y="341"/>
                </a:lnTo>
                <a:lnTo>
                  <a:pt x="126" y="344"/>
                </a:lnTo>
                <a:lnTo>
                  <a:pt x="126" y="344"/>
                </a:lnTo>
                <a:lnTo>
                  <a:pt x="125" y="346"/>
                </a:lnTo>
                <a:lnTo>
                  <a:pt x="125" y="346"/>
                </a:lnTo>
                <a:lnTo>
                  <a:pt x="120" y="357"/>
                </a:lnTo>
                <a:lnTo>
                  <a:pt x="120" y="357"/>
                </a:lnTo>
                <a:lnTo>
                  <a:pt x="118" y="358"/>
                </a:lnTo>
                <a:lnTo>
                  <a:pt x="118" y="358"/>
                </a:lnTo>
                <a:close/>
                <a:moveTo>
                  <a:pt x="189" y="215"/>
                </a:moveTo>
                <a:lnTo>
                  <a:pt x="189" y="215"/>
                </a:lnTo>
                <a:lnTo>
                  <a:pt x="196" y="213"/>
                </a:lnTo>
                <a:lnTo>
                  <a:pt x="196" y="213"/>
                </a:lnTo>
                <a:lnTo>
                  <a:pt x="204" y="212"/>
                </a:lnTo>
                <a:lnTo>
                  <a:pt x="213" y="208"/>
                </a:lnTo>
                <a:lnTo>
                  <a:pt x="213" y="208"/>
                </a:lnTo>
                <a:lnTo>
                  <a:pt x="234" y="199"/>
                </a:lnTo>
                <a:lnTo>
                  <a:pt x="234" y="199"/>
                </a:lnTo>
                <a:lnTo>
                  <a:pt x="234" y="197"/>
                </a:lnTo>
                <a:lnTo>
                  <a:pt x="234" y="197"/>
                </a:lnTo>
                <a:lnTo>
                  <a:pt x="235" y="197"/>
                </a:lnTo>
                <a:lnTo>
                  <a:pt x="235" y="197"/>
                </a:lnTo>
                <a:lnTo>
                  <a:pt x="235" y="196"/>
                </a:lnTo>
                <a:lnTo>
                  <a:pt x="235" y="196"/>
                </a:lnTo>
                <a:lnTo>
                  <a:pt x="234" y="196"/>
                </a:lnTo>
                <a:lnTo>
                  <a:pt x="234" y="196"/>
                </a:lnTo>
                <a:lnTo>
                  <a:pt x="230" y="197"/>
                </a:lnTo>
                <a:lnTo>
                  <a:pt x="230" y="197"/>
                </a:lnTo>
                <a:lnTo>
                  <a:pt x="224" y="200"/>
                </a:lnTo>
                <a:lnTo>
                  <a:pt x="224" y="200"/>
                </a:lnTo>
                <a:lnTo>
                  <a:pt x="215" y="205"/>
                </a:lnTo>
                <a:lnTo>
                  <a:pt x="205" y="210"/>
                </a:lnTo>
                <a:lnTo>
                  <a:pt x="205" y="210"/>
                </a:lnTo>
                <a:lnTo>
                  <a:pt x="204" y="210"/>
                </a:lnTo>
                <a:lnTo>
                  <a:pt x="204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2"/>
                </a:lnTo>
                <a:lnTo>
                  <a:pt x="197" y="212"/>
                </a:lnTo>
                <a:lnTo>
                  <a:pt x="194" y="212"/>
                </a:lnTo>
                <a:lnTo>
                  <a:pt x="194" y="212"/>
                </a:lnTo>
                <a:lnTo>
                  <a:pt x="193" y="212"/>
                </a:lnTo>
                <a:lnTo>
                  <a:pt x="193" y="212"/>
                </a:lnTo>
                <a:lnTo>
                  <a:pt x="191" y="212"/>
                </a:lnTo>
                <a:lnTo>
                  <a:pt x="191" y="212"/>
                </a:lnTo>
                <a:lnTo>
                  <a:pt x="186" y="212"/>
                </a:lnTo>
                <a:lnTo>
                  <a:pt x="186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3"/>
                </a:lnTo>
                <a:lnTo>
                  <a:pt x="185" y="213"/>
                </a:lnTo>
                <a:lnTo>
                  <a:pt x="185" y="213"/>
                </a:lnTo>
                <a:lnTo>
                  <a:pt x="185" y="213"/>
                </a:lnTo>
                <a:lnTo>
                  <a:pt x="188" y="213"/>
                </a:lnTo>
                <a:lnTo>
                  <a:pt x="188" y="213"/>
                </a:lnTo>
                <a:lnTo>
                  <a:pt x="189" y="215"/>
                </a:lnTo>
                <a:lnTo>
                  <a:pt x="189" y="215"/>
                </a:lnTo>
                <a:close/>
                <a:moveTo>
                  <a:pt x="183" y="141"/>
                </a:moveTo>
                <a:lnTo>
                  <a:pt x="183" y="141"/>
                </a:lnTo>
                <a:lnTo>
                  <a:pt x="183" y="141"/>
                </a:lnTo>
                <a:lnTo>
                  <a:pt x="183" y="141"/>
                </a:lnTo>
                <a:lnTo>
                  <a:pt x="193" y="142"/>
                </a:lnTo>
                <a:lnTo>
                  <a:pt x="193" y="142"/>
                </a:lnTo>
                <a:lnTo>
                  <a:pt x="197" y="144"/>
                </a:lnTo>
                <a:lnTo>
                  <a:pt x="204" y="145"/>
                </a:lnTo>
                <a:lnTo>
                  <a:pt x="204" y="145"/>
                </a:lnTo>
                <a:lnTo>
                  <a:pt x="207" y="148"/>
                </a:lnTo>
                <a:lnTo>
                  <a:pt x="207" y="148"/>
                </a:lnTo>
                <a:lnTo>
                  <a:pt x="208" y="150"/>
                </a:lnTo>
                <a:lnTo>
                  <a:pt x="210" y="155"/>
                </a:lnTo>
                <a:lnTo>
                  <a:pt x="210" y="158"/>
                </a:lnTo>
                <a:lnTo>
                  <a:pt x="208" y="161"/>
                </a:lnTo>
                <a:lnTo>
                  <a:pt x="208" y="161"/>
                </a:lnTo>
                <a:lnTo>
                  <a:pt x="204" y="164"/>
                </a:lnTo>
                <a:lnTo>
                  <a:pt x="204" y="164"/>
                </a:lnTo>
                <a:lnTo>
                  <a:pt x="202" y="166"/>
                </a:lnTo>
                <a:lnTo>
                  <a:pt x="202" y="166"/>
                </a:lnTo>
                <a:lnTo>
                  <a:pt x="202" y="166"/>
                </a:lnTo>
                <a:lnTo>
                  <a:pt x="202" y="167"/>
                </a:lnTo>
                <a:lnTo>
                  <a:pt x="202" y="167"/>
                </a:lnTo>
                <a:lnTo>
                  <a:pt x="208" y="164"/>
                </a:lnTo>
                <a:lnTo>
                  <a:pt x="208" y="164"/>
                </a:lnTo>
                <a:lnTo>
                  <a:pt x="211" y="161"/>
                </a:lnTo>
                <a:lnTo>
                  <a:pt x="211" y="161"/>
                </a:lnTo>
                <a:lnTo>
                  <a:pt x="211" y="159"/>
                </a:lnTo>
                <a:lnTo>
                  <a:pt x="211" y="156"/>
                </a:lnTo>
                <a:lnTo>
                  <a:pt x="211" y="156"/>
                </a:lnTo>
                <a:lnTo>
                  <a:pt x="211" y="155"/>
                </a:lnTo>
                <a:lnTo>
                  <a:pt x="211" y="155"/>
                </a:lnTo>
                <a:lnTo>
                  <a:pt x="210" y="148"/>
                </a:lnTo>
                <a:lnTo>
                  <a:pt x="210" y="148"/>
                </a:lnTo>
                <a:lnTo>
                  <a:pt x="207" y="145"/>
                </a:lnTo>
                <a:lnTo>
                  <a:pt x="204" y="144"/>
                </a:lnTo>
                <a:lnTo>
                  <a:pt x="204" y="144"/>
                </a:lnTo>
                <a:lnTo>
                  <a:pt x="197" y="142"/>
                </a:lnTo>
                <a:lnTo>
                  <a:pt x="197" y="142"/>
                </a:lnTo>
                <a:lnTo>
                  <a:pt x="189" y="141"/>
                </a:lnTo>
                <a:lnTo>
                  <a:pt x="183" y="141"/>
                </a:lnTo>
                <a:lnTo>
                  <a:pt x="183" y="141"/>
                </a:lnTo>
                <a:close/>
                <a:moveTo>
                  <a:pt x="122" y="122"/>
                </a:moveTo>
                <a:lnTo>
                  <a:pt x="122" y="122"/>
                </a:lnTo>
                <a:lnTo>
                  <a:pt x="117" y="123"/>
                </a:lnTo>
                <a:lnTo>
                  <a:pt x="117" y="123"/>
                </a:lnTo>
                <a:lnTo>
                  <a:pt x="115" y="125"/>
                </a:lnTo>
                <a:lnTo>
                  <a:pt x="115" y="125"/>
                </a:lnTo>
                <a:lnTo>
                  <a:pt x="109" y="133"/>
                </a:lnTo>
                <a:lnTo>
                  <a:pt x="109" y="133"/>
                </a:lnTo>
                <a:lnTo>
                  <a:pt x="109" y="133"/>
                </a:lnTo>
                <a:lnTo>
                  <a:pt x="109" y="133"/>
                </a:lnTo>
                <a:lnTo>
                  <a:pt x="109" y="134"/>
                </a:lnTo>
                <a:lnTo>
                  <a:pt x="109" y="134"/>
                </a:lnTo>
                <a:lnTo>
                  <a:pt x="111" y="136"/>
                </a:lnTo>
                <a:lnTo>
                  <a:pt x="111" y="136"/>
                </a:lnTo>
                <a:lnTo>
                  <a:pt x="125" y="126"/>
                </a:lnTo>
                <a:lnTo>
                  <a:pt x="125" y="126"/>
                </a:lnTo>
                <a:lnTo>
                  <a:pt x="122" y="125"/>
                </a:lnTo>
                <a:lnTo>
                  <a:pt x="122" y="122"/>
                </a:lnTo>
                <a:lnTo>
                  <a:pt x="122" y="122"/>
                </a:lnTo>
                <a:close/>
                <a:moveTo>
                  <a:pt x="204" y="374"/>
                </a:moveTo>
                <a:lnTo>
                  <a:pt x="204" y="374"/>
                </a:lnTo>
                <a:lnTo>
                  <a:pt x="204" y="374"/>
                </a:lnTo>
                <a:lnTo>
                  <a:pt x="204" y="374"/>
                </a:lnTo>
                <a:lnTo>
                  <a:pt x="207" y="376"/>
                </a:lnTo>
                <a:lnTo>
                  <a:pt x="207" y="376"/>
                </a:lnTo>
                <a:lnTo>
                  <a:pt x="211" y="376"/>
                </a:lnTo>
                <a:lnTo>
                  <a:pt x="216" y="374"/>
                </a:lnTo>
                <a:lnTo>
                  <a:pt x="216" y="374"/>
                </a:lnTo>
                <a:lnTo>
                  <a:pt x="218" y="372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9" y="368"/>
                </a:lnTo>
                <a:lnTo>
                  <a:pt x="219" y="368"/>
                </a:lnTo>
                <a:lnTo>
                  <a:pt x="218" y="368"/>
                </a:lnTo>
                <a:lnTo>
                  <a:pt x="218" y="368"/>
                </a:lnTo>
                <a:lnTo>
                  <a:pt x="216" y="368"/>
                </a:lnTo>
                <a:lnTo>
                  <a:pt x="216" y="368"/>
                </a:lnTo>
                <a:lnTo>
                  <a:pt x="215" y="368"/>
                </a:lnTo>
                <a:lnTo>
                  <a:pt x="215" y="368"/>
                </a:lnTo>
                <a:lnTo>
                  <a:pt x="213" y="369"/>
                </a:lnTo>
                <a:lnTo>
                  <a:pt x="213" y="369"/>
                </a:lnTo>
                <a:lnTo>
                  <a:pt x="211" y="369"/>
                </a:lnTo>
                <a:lnTo>
                  <a:pt x="211" y="369"/>
                </a:lnTo>
                <a:lnTo>
                  <a:pt x="210" y="369"/>
                </a:lnTo>
                <a:lnTo>
                  <a:pt x="210" y="369"/>
                </a:lnTo>
                <a:lnTo>
                  <a:pt x="208" y="369"/>
                </a:lnTo>
                <a:lnTo>
                  <a:pt x="207" y="369"/>
                </a:lnTo>
                <a:lnTo>
                  <a:pt x="207" y="369"/>
                </a:lnTo>
                <a:lnTo>
                  <a:pt x="207" y="369"/>
                </a:lnTo>
                <a:lnTo>
                  <a:pt x="207" y="369"/>
                </a:lnTo>
                <a:lnTo>
                  <a:pt x="205" y="369"/>
                </a:lnTo>
                <a:lnTo>
                  <a:pt x="204" y="369"/>
                </a:lnTo>
                <a:lnTo>
                  <a:pt x="204" y="369"/>
                </a:lnTo>
                <a:lnTo>
                  <a:pt x="202" y="371"/>
                </a:lnTo>
                <a:lnTo>
                  <a:pt x="202" y="372"/>
                </a:lnTo>
                <a:lnTo>
                  <a:pt x="202" y="372"/>
                </a:lnTo>
                <a:lnTo>
                  <a:pt x="204" y="374"/>
                </a:lnTo>
                <a:lnTo>
                  <a:pt x="204" y="374"/>
                </a:lnTo>
                <a:close/>
                <a:moveTo>
                  <a:pt x="49" y="308"/>
                </a:moveTo>
                <a:lnTo>
                  <a:pt x="49" y="308"/>
                </a:lnTo>
                <a:lnTo>
                  <a:pt x="43" y="301"/>
                </a:lnTo>
                <a:lnTo>
                  <a:pt x="43" y="301"/>
                </a:lnTo>
                <a:lnTo>
                  <a:pt x="40" y="305"/>
                </a:lnTo>
                <a:lnTo>
                  <a:pt x="40" y="305"/>
                </a:lnTo>
                <a:lnTo>
                  <a:pt x="40" y="306"/>
                </a:lnTo>
                <a:lnTo>
                  <a:pt x="40" y="306"/>
                </a:lnTo>
                <a:lnTo>
                  <a:pt x="41" y="308"/>
                </a:lnTo>
                <a:lnTo>
                  <a:pt x="40" y="309"/>
                </a:lnTo>
                <a:lnTo>
                  <a:pt x="40" y="309"/>
                </a:lnTo>
                <a:lnTo>
                  <a:pt x="38" y="309"/>
                </a:lnTo>
                <a:lnTo>
                  <a:pt x="38" y="309"/>
                </a:lnTo>
                <a:lnTo>
                  <a:pt x="38" y="311"/>
                </a:lnTo>
                <a:lnTo>
                  <a:pt x="38" y="311"/>
                </a:lnTo>
                <a:lnTo>
                  <a:pt x="41" y="316"/>
                </a:lnTo>
                <a:lnTo>
                  <a:pt x="41" y="316"/>
                </a:lnTo>
                <a:lnTo>
                  <a:pt x="43" y="316"/>
                </a:lnTo>
                <a:lnTo>
                  <a:pt x="44" y="316"/>
                </a:lnTo>
                <a:lnTo>
                  <a:pt x="44" y="316"/>
                </a:lnTo>
                <a:lnTo>
                  <a:pt x="47" y="316"/>
                </a:lnTo>
                <a:lnTo>
                  <a:pt x="47" y="316"/>
                </a:lnTo>
                <a:lnTo>
                  <a:pt x="47" y="316"/>
                </a:lnTo>
                <a:lnTo>
                  <a:pt x="47" y="316"/>
                </a:lnTo>
                <a:lnTo>
                  <a:pt x="46" y="312"/>
                </a:lnTo>
                <a:lnTo>
                  <a:pt x="49" y="308"/>
                </a:lnTo>
                <a:lnTo>
                  <a:pt x="49" y="308"/>
                </a:lnTo>
                <a:close/>
                <a:moveTo>
                  <a:pt x="84" y="55"/>
                </a:move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92" y="52"/>
                </a:lnTo>
                <a:lnTo>
                  <a:pt x="92" y="52"/>
                </a:lnTo>
                <a:lnTo>
                  <a:pt x="92" y="52"/>
                </a:lnTo>
                <a:lnTo>
                  <a:pt x="92" y="52"/>
                </a:lnTo>
                <a:lnTo>
                  <a:pt x="93" y="52"/>
                </a:lnTo>
                <a:lnTo>
                  <a:pt x="95" y="54"/>
                </a:lnTo>
                <a:lnTo>
                  <a:pt x="95" y="54"/>
                </a:lnTo>
                <a:lnTo>
                  <a:pt x="95" y="55"/>
                </a:lnTo>
                <a:lnTo>
                  <a:pt x="95" y="55"/>
                </a:lnTo>
                <a:lnTo>
                  <a:pt x="95" y="57"/>
                </a:lnTo>
                <a:lnTo>
                  <a:pt x="95" y="57"/>
                </a:lnTo>
                <a:lnTo>
                  <a:pt x="92" y="60"/>
                </a:lnTo>
                <a:lnTo>
                  <a:pt x="92" y="60"/>
                </a:lnTo>
                <a:lnTo>
                  <a:pt x="92" y="60"/>
                </a:lnTo>
                <a:lnTo>
                  <a:pt x="92" y="60"/>
                </a:lnTo>
                <a:lnTo>
                  <a:pt x="101" y="59"/>
                </a:lnTo>
                <a:lnTo>
                  <a:pt x="101" y="59"/>
                </a:lnTo>
                <a:lnTo>
                  <a:pt x="98" y="52"/>
                </a:lnTo>
                <a:lnTo>
                  <a:pt x="95" y="46"/>
                </a:lnTo>
                <a:lnTo>
                  <a:pt x="95" y="46"/>
                </a:lnTo>
                <a:lnTo>
                  <a:pt x="92" y="47"/>
                </a:lnTo>
                <a:lnTo>
                  <a:pt x="92" y="47"/>
                </a:lnTo>
                <a:lnTo>
                  <a:pt x="90" y="49"/>
                </a:lnTo>
                <a:lnTo>
                  <a:pt x="90" y="49"/>
                </a:lnTo>
                <a:lnTo>
                  <a:pt x="90" y="51"/>
                </a:lnTo>
                <a:lnTo>
                  <a:pt x="87" y="51"/>
                </a:lnTo>
                <a:lnTo>
                  <a:pt x="87" y="51"/>
                </a:lnTo>
                <a:lnTo>
                  <a:pt x="87" y="51"/>
                </a:lnTo>
                <a:lnTo>
                  <a:pt x="87" y="51"/>
                </a:lnTo>
                <a:lnTo>
                  <a:pt x="84" y="55"/>
                </a:lnTo>
                <a:lnTo>
                  <a:pt x="84" y="55"/>
                </a:lnTo>
                <a:close/>
                <a:moveTo>
                  <a:pt x="98" y="163"/>
                </a:moveTo>
                <a:lnTo>
                  <a:pt x="98" y="163"/>
                </a:lnTo>
                <a:lnTo>
                  <a:pt x="96" y="153"/>
                </a:lnTo>
                <a:lnTo>
                  <a:pt x="96" y="153"/>
                </a:lnTo>
                <a:lnTo>
                  <a:pt x="95" y="153"/>
                </a:lnTo>
                <a:lnTo>
                  <a:pt x="95" y="153"/>
                </a:lnTo>
                <a:lnTo>
                  <a:pt x="88" y="150"/>
                </a:lnTo>
                <a:lnTo>
                  <a:pt x="88" y="150"/>
                </a:lnTo>
                <a:lnTo>
                  <a:pt x="87" y="150"/>
                </a:lnTo>
                <a:lnTo>
                  <a:pt x="87" y="150"/>
                </a:lnTo>
                <a:lnTo>
                  <a:pt x="93" y="164"/>
                </a:lnTo>
                <a:lnTo>
                  <a:pt x="93" y="164"/>
                </a:lnTo>
                <a:lnTo>
                  <a:pt x="93" y="166"/>
                </a:lnTo>
                <a:lnTo>
                  <a:pt x="93" y="166"/>
                </a:lnTo>
                <a:lnTo>
                  <a:pt x="96" y="164"/>
                </a:lnTo>
                <a:lnTo>
                  <a:pt x="98" y="163"/>
                </a:lnTo>
                <a:lnTo>
                  <a:pt x="98" y="163"/>
                </a:lnTo>
                <a:close/>
                <a:moveTo>
                  <a:pt x="137" y="309"/>
                </a:moveTo>
                <a:lnTo>
                  <a:pt x="137" y="309"/>
                </a:lnTo>
                <a:lnTo>
                  <a:pt x="137" y="308"/>
                </a:lnTo>
                <a:lnTo>
                  <a:pt x="137" y="308"/>
                </a:lnTo>
                <a:lnTo>
                  <a:pt x="137" y="309"/>
                </a:lnTo>
                <a:lnTo>
                  <a:pt x="137" y="309"/>
                </a:lnTo>
                <a:lnTo>
                  <a:pt x="134" y="309"/>
                </a:lnTo>
                <a:lnTo>
                  <a:pt x="134" y="309"/>
                </a:lnTo>
                <a:lnTo>
                  <a:pt x="129" y="309"/>
                </a:lnTo>
                <a:lnTo>
                  <a:pt x="129" y="309"/>
                </a:lnTo>
                <a:lnTo>
                  <a:pt x="128" y="311"/>
                </a:lnTo>
                <a:lnTo>
                  <a:pt x="128" y="311"/>
                </a:lnTo>
                <a:lnTo>
                  <a:pt x="125" y="312"/>
                </a:lnTo>
                <a:lnTo>
                  <a:pt x="125" y="312"/>
                </a:lnTo>
                <a:lnTo>
                  <a:pt x="123" y="314"/>
                </a:lnTo>
                <a:lnTo>
                  <a:pt x="123" y="314"/>
                </a:lnTo>
                <a:lnTo>
                  <a:pt x="120" y="322"/>
                </a:lnTo>
                <a:lnTo>
                  <a:pt x="120" y="322"/>
                </a:lnTo>
                <a:lnTo>
                  <a:pt x="120" y="322"/>
                </a:lnTo>
                <a:lnTo>
                  <a:pt x="120" y="322"/>
                </a:lnTo>
                <a:lnTo>
                  <a:pt x="123" y="322"/>
                </a:lnTo>
                <a:lnTo>
                  <a:pt x="125" y="320"/>
                </a:lnTo>
                <a:lnTo>
                  <a:pt x="125" y="320"/>
                </a:lnTo>
                <a:lnTo>
                  <a:pt x="126" y="319"/>
                </a:lnTo>
                <a:lnTo>
                  <a:pt x="128" y="319"/>
                </a:lnTo>
                <a:lnTo>
                  <a:pt x="128" y="319"/>
                </a:lnTo>
                <a:lnTo>
                  <a:pt x="128" y="317"/>
                </a:lnTo>
                <a:lnTo>
                  <a:pt x="128" y="317"/>
                </a:lnTo>
                <a:lnTo>
                  <a:pt x="129" y="316"/>
                </a:lnTo>
                <a:lnTo>
                  <a:pt x="129" y="316"/>
                </a:lnTo>
                <a:lnTo>
                  <a:pt x="136" y="309"/>
                </a:lnTo>
                <a:lnTo>
                  <a:pt x="136" y="309"/>
                </a:lnTo>
                <a:lnTo>
                  <a:pt x="137" y="309"/>
                </a:lnTo>
                <a:lnTo>
                  <a:pt x="137" y="309"/>
                </a:lnTo>
                <a:close/>
                <a:moveTo>
                  <a:pt x="117" y="421"/>
                </a:moveTo>
                <a:lnTo>
                  <a:pt x="117" y="421"/>
                </a:lnTo>
                <a:lnTo>
                  <a:pt x="128" y="421"/>
                </a:lnTo>
                <a:lnTo>
                  <a:pt x="128" y="421"/>
                </a:lnTo>
                <a:lnTo>
                  <a:pt x="128" y="418"/>
                </a:lnTo>
                <a:lnTo>
                  <a:pt x="128" y="418"/>
                </a:lnTo>
                <a:lnTo>
                  <a:pt x="131" y="409"/>
                </a:lnTo>
                <a:lnTo>
                  <a:pt x="131" y="409"/>
                </a:lnTo>
                <a:lnTo>
                  <a:pt x="133" y="409"/>
                </a:lnTo>
                <a:lnTo>
                  <a:pt x="133" y="409"/>
                </a:lnTo>
                <a:lnTo>
                  <a:pt x="131" y="407"/>
                </a:lnTo>
                <a:lnTo>
                  <a:pt x="129" y="409"/>
                </a:lnTo>
                <a:lnTo>
                  <a:pt x="129" y="409"/>
                </a:lnTo>
                <a:lnTo>
                  <a:pt x="117" y="421"/>
                </a:lnTo>
                <a:lnTo>
                  <a:pt x="117" y="421"/>
                </a:lnTo>
                <a:lnTo>
                  <a:pt x="117" y="421"/>
                </a:lnTo>
                <a:lnTo>
                  <a:pt x="117" y="421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4" y="240"/>
                </a:lnTo>
                <a:lnTo>
                  <a:pt x="24" y="240"/>
                </a:lnTo>
                <a:lnTo>
                  <a:pt x="25" y="241"/>
                </a:lnTo>
                <a:lnTo>
                  <a:pt x="25" y="241"/>
                </a:lnTo>
                <a:lnTo>
                  <a:pt x="25" y="245"/>
                </a:lnTo>
                <a:lnTo>
                  <a:pt x="25" y="245"/>
                </a:lnTo>
                <a:lnTo>
                  <a:pt x="24" y="245"/>
                </a:lnTo>
                <a:lnTo>
                  <a:pt x="24" y="245"/>
                </a:lnTo>
                <a:lnTo>
                  <a:pt x="22" y="245"/>
                </a:lnTo>
                <a:lnTo>
                  <a:pt x="21" y="245"/>
                </a:lnTo>
                <a:lnTo>
                  <a:pt x="21" y="245"/>
                </a:lnTo>
                <a:lnTo>
                  <a:pt x="16" y="253"/>
                </a:lnTo>
                <a:lnTo>
                  <a:pt x="16" y="253"/>
                </a:lnTo>
                <a:lnTo>
                  <a:pt x="14" y="254"/>
                </a:lnTo>
                <a:lnTo>
                  <a:pt x="14" y="254"/>
                </a:lnTo>
                <a:lnTo>
                  <a:pt x="16" y="254"/>
                </a:lnTo>
                <a:lnTo>
                  <a:pt x="16" y="254"/>
                </a:lnTo>
                <a:lnTo>
                  <a:pt x="16" y="254"/>
                </a:lnTo>
                <a:lnTo>
                  <a:pt x="16" y="254"/>
                </a:lnTo>
                <a:lnTo>
                  <a:pt x="22" y="249"/>
                </a:lnTo>
                <a:lnTo>
                  <a:pt x="27" y="246"/>
                </a:lnTo>
                <a:lnTo>
                  <a:pt x="27" y="246"/>
                </a:lnTo>
                <a:lnTo>
                  <a:pt x="30" y="241"/>
                </a:lnTo>
                <a:lnTo>
                  <a:pt x="30" y="241"/>
                </a:lnTo>
                <a:lnTo>
                  <a:pt x="32" y="241"/>
                </a:lnTo>
                <a:lnTo>
                  <a:pt x="32" y="241"/>
                </a:lnTo>
                <a:lnTo>
                  <a:pt x="33" y="241"/>
                </a:lnTo>
                <a:lnTo>
                  <a:pt x="33" y="241"/>
                </a:lnTo>
                <a:lnTo>
                  <a:pt x="27" y="235"/>
                </a:lnTo>
                <a:lnTo>
                  <a:pt x="27" y="235"/>
                </a:lnTo>
                <a:close/>
                <a:moveTo>
                  <a:pt x="19" y="278"/>
                </a:moveTo>
                <a:lnTo>
                  <a:pt x="19" y="278"/>
                </a:lnTo>
                <a:lnTo>
                  <a:pt x="16" y="278"/>
                </a:lnTo>
                <a:lnTo>
                  <a:pt x="16" y="278"/>
                </a:lnTo>
                <a:lnTo>
                  <a:pt x="16" y="275"/>
                </a:lnTo>
                <a:lnTo>
                  <a:pt x="16" y="275"/>
                </a:lnTo>
                <a:lnTo>
                  <a:pt x="14" y="276"/>
                </a:lnTo>
                <a:lnTo>
                  <a:pt x="14" y="278"/>
                </a:lnTo>
                <a:lnTo>
                  <a:pt x="14" y="278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7" y="294"/>
                </a:lnTo>
                <a:lnTo>
                  <a:pt x="17" y="294"/>
                </a:lnTo>
                <a:lnTo>
                  <a:pt x="19" y="292"/>
                </a:lnTo>
                <a:lnTo>
                  <a:pt x="19" y="292"/>
                </a:lnTo>
                <a:lnTo>
                  <a:pt x="17" y="290"/>
                </a:lnTo>
                <a:lnTo>
                  <a:pt x="17" y="290"/>
                </a:lnTo>
                <a:lnTo>
                  <a:pt x="16" y="287"/>
                </a:lnTo>
                <a:lnTo>
                  <a:pt x="16" y="287"/>
                </a:lnTo>
                <a:lnTo>
                  <a:pt x="17" y="286"/>
                </a:lnTo>
                <a:lnTo>
                  <a:pt x="19" y="284"/>
                </a:lnTo>
                <a:lnTo>
                  <a:pt x="19" y="284"/>
                </a:lnTo>
                <a:lnTo>
                  <a:pt x="21" y="284"/>
                </a:lnTo>
                <a:lnTo>
                  <a:pt x="21" y="284"/>
                </a:lnTo>
                <a:lnTo>
                  <a:pt x="24" y="284"/>
                </a:lnTo>
                <a:lnTo>
                  <a:pt x="24" y="284"/>
                </a:lnTo>
                <a:lnTo>
                  <a:pt x="25" y="283"/>
                </a:lnTo>
                <a:lnTo>
                  <a:pt x="25" y="283"/>
                </a:lnTo>
                <a:lnTo>
                  <a:pt x="19" y="278"/>
                </a:lnTo>
                <a:lnTo>
                  <a:pt x="19" y="278"/>
                </a:lnTo>
                <a:close/>
                <a:moveTo>
                  <a:pt x="41" y="264"/>
                </a:moveTo>
                <a:lnTo>
                  <a:pt x="41" y="264"/>
                </a:lnTo>
                <a:lnTo>
                  <a:pt x="46" y="267"/>
                </a:lnTo>
                <a:lnTo>
                  <a:pt x="46" y="267"/>
                </a:lnTo>
                <a:lnTo>
                  <a:pt x="52" y="268"/>
                </a:lnTo>
                <a:lnTo>
                  <a:pt x="52" y="268"/>
                </a:lnTo>
                <a:lnTo>
                  <a:pt x="54" y="270"/>
                </a:lnTo>
                <a:lnTo>
                  <a:pt x="54" y="270"/>
                </a:lnTo>
                <a:lnTo>
                  <a:pt x="57" y="271"/>
                </a:lnTo>
                <a:lnTo>
                  <a:pt x="57" y="271"/>
                </a:lnTo>
                <a:lnTo>
                  <a:pt x="58" y="271"/>
                </a:lnTo>
                <a:lnTo>
                  <a:pt x="58" y="271"/>
                </a:lnTo>
                <a:lnTo>
                  <a:pt x="66" y="268"/>
                </a:lnTo>
                <a:lnTo>
                  <a:pt x="66" y="268"/>
                </a:lnTo>
                <a:lnTo>
                  <a:pt x="68" y="267"/>
                </a:lnTo>
                <a:lnTo>
                  <a:pt x="68" y="267"/>
                </a:lnTo>
                <a:lnTo>
                  <a:pt x="54" y="265"/>
                </a:lnTo>
                <a:lnTo>
                  <a:pt x="43" y="262"/>
                </a:lnTo>
                <a:lnTo>
                  <a:pt x="43" y="262"/>
                </a:lnTo>
                <a:lnTo>
                  <a:pt x="41" y="262"/>
                </a:lnTo>
                <a:lnTo>
                  <a:pt x="41" y="262"/>
                </a:lnTo>
                <a:lnTo>
                  <a:pt x="41" y="264"/>
                </a:lnTo>
                <a:lnTo>
                  <a:pt x="41" y="264"/>
                </a:lnTo>
                <a:close/>
                <a:moveTo>
                  <a:pt x="30" y="360"/>
                </a:moveTo>
                <a:lnTo>
                  <a:pt x="30" y="360"/>
                </a:lnTo>
                <a:lnTo>
                  <a:pt x="33" y="368"/>
                </a:lnTo>
                <a:lnTo>
                  <a:pt x="33" y="368"/>
                </a:lnTo>
                <a:lnTo>
                  <a:pt x="35" y="368"/>
                </a:lnTo>
                <a:lnTo>
                  <a:pt x="35" y="368"/>
                </a:lnTo>
                <a:lnTo>
                  <a:pt x="38" y="371"/>
                </a:lnTo>
                <a:lnTo>
                  <a:pt x="38" y="371"/>
                </a:lnTo>
                <a:lnTo>
                  <a:pt x="41" y="363"/>
                </a:lnTo>
                <a:lnTo>
                  <a:pt x="41" y="363"/>
                </a:lnTo>
                <a:lnTo>
                  <a:pt x="35" y="357"/>
                </a:lnTo>
                <a:lnTo>
                  <a:pt x="35" y="357"/>
                </a:lnTo>
                <a:lnTo>
                  <a:pt x="30" y="360"/>
                </a:lnTo>
                <a:lnTo>
                  <a:pt x="30" y="360"/>
                </a:lnTo>
                <a:close/>
                <a:moveTo>
                  <a:pt x="65" y="98"/>
                </a:moveTo>
                <a:lnTo>
                  <a:pt x="65" y="98"/>
                </a:lnTo>
                <a:lnTo>
                  <a:pt x="65" y="100"/>
                </a:lnTo>
                <a:lnTo>
                  <a:pt x="65" y="100"/>
                </a:lnTo>
                <a:lnTo>
                  <a:pt x="66" y="107"/>
                </a:lnTo>
                <a:lnTo>
                  <a:pt x="68" y="115"/>
                </a:lnTo>
                <a:lnTo>
                  <a:pt x="68" y="115"/>
                </a:lnTo>
                <a:lnTo>
                  <a:pt x="70" y="118"/>
                </a:lnTo>
                <a:lnTo>
                  <a:pt x="70" y="118"/>
                </a:lnTo>
                <a:lnTo>
                  <a:pt x="71" y="115"/>
                </a:lnTo>
                <a:lnTo>
                  <a:pt x="76" y="112"/>
                </a:lnTo>
                <a:lnTo>
                  <a:pt x="76" y="112"/>
                </a:lnTo>
                <a:lnTo>
                  <a:pt x="74" y="112"/>
                </a:lnTo>
                <a:lnTo>
                  <a:pt x="74" y="112"/>
                </a:lnTo>
                <a:lnTo>
                  <a:pt x="70" y="107"/>
                </a:lnTo>
                <a:lnTo>
                  <a:pt x="70" y="107"/>
                </a:lnTo>
                <a:lnTo>
                  <a:pt x="68" y="104"/>
                </a:lnTo>
                <a:lnTo>
                  <a:pt x="70" y="101"/>
                </a:lnTo>
                <a:lnTo>
                  <a:pt x="70" y="101"/>
                </a:lnTo>
                <a:lnTo>
                  <a:pt x="65" y="98"/>
                </a:lnTo>
                <a:lnTo>
                  <a:pt x="65" y="98"/>
                </a:lnTo>
                <a:close/>
                <a:moveTo>
                  <a:pt x="153" y="303"/>
                </a:moveTo>
                <a:lnTo>
                  <a:pt x="153" y="303"/>
                </a:lnTo>
                <a:lnTo>
                  <a:pt x="153" y="303"/>
                </a:lnTo>
                <a:lnTo>
                  <a:pt x="153" y="303"/>
                </a:lnTo>
                <a:lnTo>
                  <a:pt x="153" y="303"/>
                </a:lnTo>
                <a:lnTo>
                  <a:pt x="153" y="303"/>
                </a:lnTo>
                <a:lnTo>
                  <a:pt x="142" y="309"/>
                </a:lnTo>
                <a:lnTo>
                  <a:pt x="142" y="309"/>
                </a:lnTo>
                <a:lnTo>
                  <a:pt x="140" y="312"/>
                </a:lnTo>
                <a:lnTo>
                  <a:pt x="139" y="316"/>
                </a:lnTo>
                <a:lnTo>
                  <a:pt x="139" y="316"/>
                </a:lnTo>
                <a:lnTo>
                  <a:pt x="139" y="316"/>
                </a:lnTo>
                <a:lnTo>
                  <a:pt x="139" y="316"/>
                </a:lnTo>
                <a:lnTo>
                  <a:pt x="137" y="317"/>
                </a:lnTo>
                <a:lnTo>
                  <a:pt x="137" y="317"/>
                </a:lnTo>
                <a:lnTo>
                  <a:pt x="145" y="314"/>
                </a:lnTo>
                <a:lnTo>
                  <a:pt x="145" y="314"/>
                </a:lnTo>
                <a:lnTo>
                  <a:pt x="145" y="314"/>
                </a:lnTo>
                <a:lnTo>
                  <a:pt x="145" y="314"/>
                </a:lnTo>
                <a:lnTo>
                  <a:pt x="147" y="312"/>
                </a:lnTo>
                <a:lnTo>
                  <a:pt x="147" y="312"/>
                </a:lnTo>
                <a:lnTo>
                  <a:pt x="148" y="311"/>
                </a:lnTo>
                <a:lnTo>
                  <a:pt x="148" y="311"/>
                </a:lnTo>
                <a:lnTo>
                  <a:pt x="153" y="309"/>
                </a:lnTo>
                <a:lnTo>
                  <a:pt x="153" y="309"/>
                </a:lnTo>
                <a:lnTo>
                  <a:pt x="153" y="306"/>
                </a:lnTo>
                <a:lnTo>
                  <a:pt x="153" y="303"/>
                </a:lnTo>
                <a:lnTo>
                  <a:pt x="153" y="303"/>
                </a:lnTo>
                <a:close/>
                <a:moveTo>
                  <a:pt x="155" y="270"/>
                </a:moveTo>
                <a:lnTo>
                  <a:pt x="155" y="270"/>
                </a:lnTo>
                <a:lnTo>
                  <a:pt x="134" y="279"/>
                </a:lnTo>
                <a:lnTo>
                  <a:pt x="134" y="279"/>
                </a:lnTo>
                <a:lnTo>
                  <a:pt x="134" y="281"/>
                </a:lnTo>
                <a:lnTo>
                  <a:pt x="134" y="283"/>
                </a:lnTo>
                <a:lnTo>
                  <a:pt x="134" y="283"/>
                </a:lnTo>
                <a:lnTo>
                  <a:pt x="134" y="284"/>
                </a:lnTo>
                <a:lnTo>
                  <a:pt x="134" y="284"/>
                </a:lnTo>
                <a:lnTo>
                  <a:pt x="134" y="284"/>
                </a:lnTo>
                <a:lnTo>
                  <a:pt x="134" y="284"/>
                </a:lnTo>
                <a:lnTo>
                  <a:pt x="152" y="275"/>
                </a:lnTo>
                <a:lnTo>
                  <a:pt x="152" y="275"/>
                </a:lnTo>
                <a:lnTo>
                  <a:pt x="153" y="275"/>
                </a:lnTo>
                <a:lnTo>
                  <a:pt x="153" y="275"/>
                </a:lnTo>
                <a:lnTo>
                  <a:pt x="155" y="270"/>
                </a:lnTo>
                <a:lnTo>
                  <a:pt x="155" y="270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4"/>
                </a:lnTo>
                <a:lnTo>
                  <a:pt x="150" y="164"/>
                </a:lnTo>
                <a:lnTo>
                  <a:pt x="148" y="158"/>
                </a:lnTo>
                <a:lnTo>
                  <a:pt x="148" y="158"/>
                </a:lnTo>
                <a:lnTo>
                  <a:pt x="144" y="147"/>
                </a:lnTo>
                <a:lnTo>
                  <a:pt x="144" y="147"/>
                </a:lnTo>
                <a:lnTo>
                  <a:pt x="144" y="145"/>
                </a:lnTo>
                <a:lnTo>
                  <a:pt x="144" y="145"/>
                </a:lnTo>
                <a:lnTo>
                  <a:pt x="142" y="147"/>
                </a:lnTo>
                <a:lnTo>
                  <a:pt x="142" y="147"/>
                </a:lnTo>
                <a:lnTo>
                  <a:pt x="144" y="159"/>
                </a:lnTo>
                <a:lnTo>
                  <a:pt x="144" y="159"/>
                </a:lnTo>
                <a:lnTo>
                  <a:pt x="145" y="161"/>
                </a:lnTo>
                <a:lnTo>
                  <a:pt x="145" y="161"/>
                </a:lnTo>
                <a:lnTo>
                  <a:pt x="147" y="166"/>
                </a:lnTo>
                <a:lnTo>
                  <a:pt x="147" y="166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163" y="350"/>
                </a:moveTo>
                <a:lnTo>
                  <a:pt x="163" y="350"/>
                </a:lnTo>
                <a:lnTo>
                  <a:pt x="159" y="352"/>
                </a:lnTo>
                <a:lnTo>
                  <a:pt x="159" y="352"/>
                </a:lnTo>
                <a:lnTo>
                  <a:pt x="156" y="353"/>
                </a:lnTo>
                <a:lnTo>
                  <a:pt x="155" y="357"/>
                </a:lnTo>
                <a:lnTo>
                  <a:pt x="155" y="357"/>
                </a:lnTo>
                <a:lnTo>
                  <a:pt x="155" y="358"/>
                </a:lnTo>
                <a:lnTo>
                  <a:pt x="155" y="358"/>
                </a:lnTo>
                <a:lnTo>
                  <a:pt x="155" y="358"/>
                </a:lnTo>
                <a:lnTo>
                  <a:pt x="155" y="358"/>
                </a:lnTo>
                <a:lnTo>
                  <a:pt x="155" y="358"/>
                </a:lnTo>
                <a:lnTo>
                  <a:pt x="155" y="358"/>
                </a:lnTo>
                <a:lnTo>
                  <a:pt x="163" y="360"/>
                </a:lnTo>
                <a:lnTo>
                  <a:pt x="163" y="360"/>
                </a:lnTo>
                <a:lnTo>
                  <a:pt x="163" y="358"/>
                </a:lnTo>
                <a:lnTo>
                  <a:pt x="163" y="358"/>
                </a:lnTo>
                <a:lnTo>
                  <a:pt x="167" y="353"/>
                </a:lnTo>
                <a:lnTo>
                  <a:pt x="167" y="353"/>
                </a:lnTo>
                <a:lnTo>
                  <a:pt x="167" y="352"/>
                </a:lnTo>
                <a:lnTo>
                  <a:pt x="167" y="352"/>
                </a:lnTo>
                <a:lnTo>
                  <a:pt x="163" y="350"/>
                </a:lnTo>
                <a:lnTo>
                  <a:pt x="163" y="350"/>
                </a:lnTo>
                <a:close/>
                <a:moveTo>
                  <a:pt x="153" y="294"/>
                </a:moveTo>
                <a:lnTo>
                  <a:pt x="153" y="294"/>
                </a:lnTo>
                <a:lnTo>
                  <a:pt x="153" y="294"/>
                </a:lnTo>
                <a:lnTo>
                  <a:pt x="153" y="294"/>
                </a:lnTo>
                <a:lnTo>
                  <a:pt x="147" y="294"/>
                </a:lnTo>
                <a:lnTo>
                  <a:pt x="147" y="294"/>
                </a:lnTo>
                <a:lnTo>
                  <a:pt x="144" y="294"/>
                </a:lnTo>
                <a:lnTo>
                  <a:pt x="144" y="294"/>
                </a:lnTo>
                <a:lnTo>
                  <a:pt x="139" y="298"/>
                </a:lnTo>
                <a:lnTo>
                  <a:pt x="139" y="298"/>
                </a:lnTo>
                <a:lnTo>
                  <a:pt x="137" y="298"/>
                </a:lnTo>
                <a:lnTo>
                  <a:pt x="137" y="298"/>
                </a:lnTo>
                <a:lnTo>
                  <a:pt x="136" y="300"/>
                </a:lnTo>
                <a:lnTo>
                  <a:pt x="136" y="300"/>
                </a:lnTo>
                <a:lnTo>
                  <a:pt x="134" y="301"/>
                </a:lnTo>
                <a:lnTo>
                  <a:pt x="134" y="301"/>
                </a:lnTo>
                <a:lnTo>
                  <a:pt x="131" y="305"/>
                </a:lnTo>
                <a:lnTo>
                  <a:pt x="131" y="305"/>
                </a:lnTo>
                <a:lnTo>
                  <a:pt x="131" y="306"/>
                </a:lnTo>
                <a:lnTo>
                  <a:pt x="131" y="306"/>
                </a:lnTo>
                <a:lnTo>
                  <a:pt x="153" y="294"/>
                </a:lnTo>
                <a:lnTo>
                  <a:pt x="153" y="294"/>
                </a:lnTo>
                <a:close/>
                <a:moveTo>
                  <a:pt x="95" y="267"/>
                </a:moveTo>
                <a:lnTo>
                  <a:pt x="95" y="267"/>
                </a:lnTo>
                <a:lnTo>
                  <a:pt x="95" y="267"/>
                </a:lnTo>
                <a:lnTo>
                  <a:pt x="95" y="267"/>
                </a:lnTo>
                <a:lnTo>
                  <a:pt x="96" y="267"/>
                </a:lnTo>
                <a:lnTo>
                  <a:pt x="96" y="267"/>
                </a:lnTo>
                <a:lnTo>
                  <a:pt x="112" y="267"/>
                </a:lnTo>
                <a:lnTo>
                  <a:pt x="112" y="267"/>
                </a:lnTo>
                <a:lnTo>
                  <a:pt x="115" y="267"/>
                </a:lnTo>
                <a:lnTo>
                  <a:pt x="115" y="267"/>
                </a:lnTo>
                <a:lnTo>
                  <a:pt x="117" y="265"/>
                </a:lnTo>
                <a:lnTo>
                  <a:pt x="117" y="265"/>
                </a:lnTo>
                <a:lnTo>
                  <a:pt x="118" y="264"/>
                </a:lnTo>
                <a:lnTo>
                  <a:pt x="118" y="264"/>
                </a:lnTo>
                <a:lnTo>
                  <a:pt x="118" y="264"/>
                </a:lnTo>
                <a:lnTo>
                  <a:pt x="118" y="264"/>
                </a:lnTo>
                <a:lnTo>
                  <a:pt x="98" y="264"/>
                </a:lnTo>
                <a:lnTo>
                  <a:pt x="98" y="264"/>
                </a:lnTo>
                <a:lnTo>
                  <a:pt x="98" y="265"/>
                </a:lnTo>
                <a:lnTo>
                  <a:pt x="98" y="265"/>
                </a:lnTo>
                <a:lnTo>
                  <a:pt x="95" y="267"/>
                </a:lnTo>
                <a:lnTo>
                  <a:pt x="95" y="267"/>
                </a:lnTo>
                <a:close/>
                <a:moveTo>
                  <a:pt x="139" y="360"/>
                </a:moveTo>
                <a:lnTo>
                  <a:pt x="139" y="360"/>
                </a:lnTo>
                <a:lnTo>
                  <a:pt x="139" y="361"/>
                </a:lnTo>
                <a:lnTo>
                  <a:pt x="137" y="363"/>
                </a:lnTo>
                <a:lnTo>
                  <a:pt x="137" y="363"/>
                </a:lnTo>
                <a:lnTo>
                  <a:pt x="136" y="363"/>
                </a:lnTo>
                <a:lnTo>
                  <a:pt x="136" y="363"/>
                </a:lnTo>
                <a:lnTo>
                  <a:pt x="131" y="363"/>
                </a:lnTo>
                <a:lnTo>
                  <a:pt x="131" y="363"/>
                </a:lnTo>
                <a:lnTo>
                  <a:pt x="129" y="365"/>
                </a:lnTo>
                <a:lnTo>
                  <a:pt x="129" y="365"/>
                </a:lnTo>
                <a:lnTo>
                  <a:pt x="125" y="376"/>
                </a:lnTo>
                <a:lnTo>
                  <a:pt x="125" y="376"/>
                </a:lnTo>
                <a:lnTo>
                  <a:pt x="123" y="376"/>
                </a:lnTo>
                <a:lnTo>
                  <a:pt x="123" y="376"/>
                </a:lnTo>
                <a:lnTo>
                  <a:pt x="128" y="374"/>
                </a:lnTo>
                <a:lnTo>
                  <a:pt x="128" y="374"/>
                </a:lnTo>
                <a:lnTo>
                  <a:pt x="128" y="372"/>
                </a:lnTo>
                <a:lnTo>
                  <a:pt x="128" y="372"/>
                </a:lnTo>
                <a:lnTo>
                  <a:pt x="128" y="369"/>
                </a:lnTo>
                <a:lnTo>
                  <a:pt x="131" y="368"/>
                </a:lnTo>
                <a:lnTo>
                  <a:pt x="131" y="368"/>
                </a:lnTo>
                <a:lnTo>
                  <a:pt x="131" y="369"/>
                </a:lnTo>
                <a:lnTo>
                  <a:pt x="133" y="369"/>
                </a:lnTo>
                <a:lnTo>
                  <a:pt x="133" y="369"/>
                </a:lnTo>
                <a:lnTo>
                  <a:pt x="133" y="369"/>
                </a:lnTo>
                <a:lnTo>
                  <a:pt x="133" y="369"/>
                </a:lnTo>
                <a:lnTo>
                  <a:pt x="136" y="368"/>
                </a:lnTo>
                <a:lnTo>
                  <a:pt x="136" y="368"/>
                </a:lnTo>
                <a:lnTo>
                  <a:pt x="137" y="365"/>
                </a:lnTo>
                <a:lnTo>
                  <a:pt x="137" y="365"/>
                </a:lnTo>
                <a:lnTo>
                  <a:pt x="140" y="363"/>
                </a:lnTo>
                <a:lnTo>
                  <a:pt x="140" y="363"/>
                </a:lnTo>
                <a:lnTo>
                  <a:pt x="144" y="360"/>
                </a:lnTo>
                <a:lnTo>
                  <a:pt x="144" y="360"/>
                </a:lnTo>
                <a:lnTo>
                  <a:pt x="139" y="360"/>
                </a:lnTo>
                <a:lnTo>
                  <a:pt x="139" y="360"/>
                </a:lnTo>
                <a:close/>
                <a:moveTo>
                  <a:pt x="117" y="254"/>
                </a:moveTo>
                <a:lnTo>
                  <a:pt x="117" y="254"/>
                </a:lnTo>
                <a:lnTo>
                  <a:pt x="117" y="254"/>
                </a:lnTo>
                <a:lnTo>
                  <a:pt x="117" y="254"/>
                </a:lnTo>
                <a:lnTo>
                  <a:pt x="117" y="254"/>
                </a:lnTo>
                <a:lnTo>
                  <a:pt x="117" y="254"/>
                </a:lnTo>
                <a:lnTo>
                  <a:pt x="125" y="253"/>
                </a:lnTo>
                <a:lnTo>
                  <a:pt x="125" y="253"/>
                </a:lnTo>
                <a:lnTo>
                  <a:pt x="126" y="253"/>
                </a:lnTo>
                <a:lnTo>
                  <a:pt x="126" y="253"/>
                </a:lnTo>
                <a:lnTo>
                  <a:pt x="128" y="253"/>
                </a:lnTo>
                <a:lnTo>
                  <a:pt x="129" y="254"/>
                </a:lnTo>
                <a:lnTo>
                  <a:pt x="129" y="254"/>
                </a:lnTo>
                <a:lnTo>
                  <a:pt x="129" y="256"/>
                </a:lnTo>
                <a:lnTo>
                  <a:pt x="129" y="256"/>
                </a:lnTo>
                <a:lnTo>
                  <a:pt x="144" y="251"/>
                </a:lnTo>
                <a:lnTo>
                  <a:pt x="144" y="251"/>
                </a:lnTo>
                <a:lnTo>
                  <a:pt x="144" y="249"/>
                </a:lnTo>
                <a:lnTo>
                  <a:pt x="144" y="249"/>
                </a:lnTo>
                <a:lnTo>
                  <a:pt x="140" y="249"/>
                </a:lnTo>
                <a:lnTo>
                  <a:pt x="140" y="249"/>
                </a:lnTo>
                <a:lnTo>
                  <a:pt x="136" y="251"/>
                </a:lnTo>
                <a:lnTo>
                  <a:pt x="136" y="251"/>
                </a:lnTo>
                <a:lnTo>
                  <a:pt x="133" y="253"/>
                </a:lnTo>
                <a:lnTo>
                  <a:pt x="133" y="253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3" y="251"/>
                </a:lnTo>
                <a:lnTo>
                  <a:pt x="133" y="251"/>
                </a:lnTo>
                <a:lnTo>
                  <a:pt x="131" y="248"/>
                </a:lnTo>
                <a:lnTo>
                  <a:pt x="131" y="248"/>
                </a:lnTo>
                <a:lnTo>
                  <a:pt x="125" y="248"/>
                </a:lnTo>
                <a:lnTo>
                  <a:pt x="125" y="248"/>
                </a:lnTo>
                <a:lnTo>
                  <a:pt x="125" y="249"/>
                </a:lnTo>
                <a:lnTo>
                  <a:pt x="125" y="249"/>
                </a:lnTo>
                <a:lnTo>
                  <a:pt x="117" y="254"/>
                </a:lnTo>
                <a:lnTo>
                  <a:pt x="117" y="254"/>
                </a:lnTo>
                <a:lnTo>
                  <a:pt x="117" y="254"/>
                </a:lnTo>
                <a:lnTo>
                  <a:pt x="117" y="254"/>
                </a:lnTo>
                <a:close/>
                <a:moveTo>
                  <a:pt x="147" y="253"/>
                </a:moveTo>
                <a:lnTo>
                  <a:pt x="147" y="253"/>
                </a:lnTo>
                <a:lnTo>
                  <a:pt x="147" y="253"/>
                </a:lnTo>
                <a:lnTo>
                  <a:pt x="147" y="253"/>
                </a:lnTo>
                <a:lnTo>
                  <a:pt x="145" y="253"/>
                </a:lnTo>
                <a:lnTo>
                  <a:pt x="145" y="253"/>
                </a:lnTo>
                <a:lnTo>
                  <a:pt x="128" y="259"/>
                </a:lnTo>
                <a:lnTo>
                  <a:pt x="128" y="259"/>
                </a:lnTo>
                <a:lnTo>
                  <a:pt x="126" y="259"/>
                </a:lnTo>
                <a:lnTo>
                  <a:pt x="126" y="259"/>
                </a:lnTo>
                <a:lnTo>
                  <a:pt x="125" y="262"/>
                </a:lnTo>
                <a:lnTo>
                  <a:pt x="125" y="262"/>
                </a:lnTo>
                <a:lnTo>
                  <a:pt x="125" y="262"/>
                </a:lnTo>
                <a:lnTo>
                  <a:pt x="125" y="262"/>
                </a:lnTo>
                <a:lnTo>
                  <a:pt x="131" y="262"/>
                </a:lnTo>
                <a:lnTo>
                  <a:pt x="131" y="262"/>
                </a:lnTo>
                <a:lnTo>
                  <a:pt x="133" y="262"/>
                </a:lnTo>
                <a:lnTo>
                  <a:pt x="133" y="262"/>
                </a:lnTo>
                <a:lnTo>
                  <a:pt x="142" y="256"/>
                </a:lnTo>
                <a:lnTo>
                  <a:pt x="142" y="256"/>
                </a:lnTo>
                <a:lnTo>
                  <a:pt x="147" y="253"/>
                </a:lnTo>
                <a:lnTo>
                  <a:pt x="147" y="253"/>
                </a:lnTo>
                <a:close/>
                <a:moveTo>
                  <a:pt x="35" y="262"/>
                </a:moveTo>
                <a:lnTo>
                  <a:pt x="35" y="262"/>
                </a:lnTo>
                <a:lnTo>
                  <a:pt x="30" y="254"/>
                </a:lnTo>
                <a:lnTo>
                  <a:pt x="30" y="254"/>
                </a:lnTo>
                <a:lnTo>
                  <a:pt x="24" y="264"/>
                </a:lnTo>
                <a:lnTo>
                  <a:pt x="24" y="264"/>
                </a:lnTo>
                <a:lnTo>
                  <a:pt x="28" y="267"/>
                </a:lnTo>
                <a:lnTo>
                  <a:pt x="28" y="267"/>
                </a:lnTo>
                <a:lnTo>
                  <a:pt x="35" y="262"/>
                </a:lnTo>
                <a:lnTo>
                  <a:pt x="35" y="262"/>
                </a:lnTo>
                <a:close/>
                <a:moveTo>
                  <a:pt x="25" y="287"/>
                </a:moveTo>
                <a:lnTo>
                  <a:pt x="25" y="287"/>
                </a:lnTo>
                <a:lnTo>
                  <a:pt x="22" y="292"/>
                </a:lnTo>
                <a:lnTo>
                  <a:pt x="22" y="292"/>
                </a:lnTo>
                <a:lnTo>
                  <a:pt x="27" y="297"/>
                </a:lnTo>
                <a:lnTo>
                  <a:pt x="27" y="297"/>
                </a:lnTo>
                <a:lnTo>
                  <a:pt x="35" y="289"/>
                </a:lnTo>
                <a:lnTo>
                  <a:pt x="35" y="289"/>
                </a:lnTo>
                <a:lnTo>
                  <a:pt x="25" y="287"/>
                </a:lnTo>
                <a:lnTo>
                  <a:pt x="25" y="287"/>
                </a:lnTo>
                <a:close/>
                <a:moveTo>
                  <a:pt x="62" y="109"/>
                </a:move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2" y="117"/>
                </a:lnTo>
                <a:lnTo>
                  <a:pt x="62" y="117"/>
                </a:lnTo>
                <a:lnTo>
                  <a:pt x="63" y="122"/>
                </a:lnTo>
                <a:lnTo>
                  <a:pt x="63" y="122"/>
                </a:lnTo>
                <a:lnTo>
                  <a:pt x="65" y="126"/>
                </a:lnTo>
                <a:lnTo>
                  <a:pt x="65" y="126"/>
                </a:lnTo>
                <a:lnTo>
                  <a:pt x="66" y="128"/>
                </a:lnTo>
                <a:lnTo>
                  <a:pt x="66" y="128"/>
                </a:lnTo>
                <a:lnTo>
                  <a:pt x="68" y="128"/>
                </a:lnTo>
                <a:lnTo>
                  <a:pt x="68" y="128"/>
                </a:lnTo>
                <a:lnTo>
                  <a:pt x="70" y="128"/>
                </a:lnTo>
                <a:lnTo>
                  <a:pt x="70" y="128"/>
                </a:lnTo>
                <a:lnTo>
                  <a:pt x="62" y="109"/>
                </a:lnTo>
                <a:lnTo>
                  <a:pt x="62" y="109"/>
                </a:lnTo>
                <a:close/>
                <a:moveTo>
                  <a:pt x="161" y="361"/>
                </a:moveTo>
                <a:lnTo>
                  <a:pt x="161" y="361"/>
                </a:lnTo>
                <a:lnTo>
                  <a:pt x="161" y="361"/>
                </a:lnTo>
                <a:lnTo>
                  <a:pt x="161" y="361"/>
                </a:lnTo>
                <a:lnTo>
                  <a:pt x="153" y="361"/>
                </a:lnTo>
                <a:lnTo>
                  <a:pt x="153" y="361"/>
                </a:lnTo>
                <a:lnTo>
                  <a:pt x="152" y="361"/>
                </a:lnTo>
                <a:lnTo>
                  <a:pt x="152" y="361"/>
                </a:lnTo>
                <a:lnTo>
                  <a:pt x="147" y="369"/>
                </a:lnTo>
                <a:lnTo>
                  <a:pt x="147" y="369"/>
                </a:lnTo>
                <a:lnTo>
                  <a:pt x="147" y="371"/>
                </a:lnTo>
                <a:lnTo>
                  <a:pt x="147" y="371"/>
                </a:lnTo>
                <a:lnTo>
                  <a:pt x="150" y="369"/>
                </a:lnTo>
                <a:lnTo>
                  <a:pt x="150" y="369"/>
                </a:lnTo>
                <a:lnTo>
                  <a:pt x="158" y="366"/>
                </a:lnTo>
                <a:lnTo>
                  <a:pt x="158" y="366"/>
                </a:lnTo>
                <a:lnTo>
                  <a:pt x="161" y="363"/>
                </a:lnTo>
                <a:lnTo>
                  <a:pt x="161" y="363"/>
                </a:lnTo>
                <a:lnTo>
                  <a:pt x="161" y="361"/>
                </a:lnTo>
                <a:lnTo>
                  <a:pt x="161" y="361"/>
                </a:lnTo>
                <a:close/>
                <a:moveTo>
                  <a:pt x="155" y="175"/>
                </a:moveTo>
                <a:lnTo>
                  <a:pt x="155" y="175"/>
                </a:lnTo>
                <a:lnTo>
                  <a:pt x="167" y="174"/>
                </a:lnTo>
                <a:lnTo>
                  <a:pt x="178" y="171"/>
                </a:lnTo>
                <a:lnTo>
                  <a:pt x="178" y="171"/>
                </a:lnTo>
                <a:lnTo>
                  <a:pt x="178" y="171"/>
                </a:lnTo>
                <a:lnTo>
                  <a:pt x="178" y="171"/>
                </a:lnTo>
                <a:lnTo>
                  <a:pt x="178" y="169"/>
                </a:lnTo>
                <a:lnTo>
                  <a:pt x="177" y="169"/>
                </a:lnTo>
                <a:lnTo>
                  <a:pt x="177" y="169"/>
                </a:lnTo>
                <a:lnTo>
                  <a:pt x="174" y="171"/>
                </a:lnTo>
                <a:lnTo>
                  <a:pt x="174" y="171"/>
                </a:lnTo>
                <a:lnTo>
                  <a:pt x="166" y="171"/>
                </a:lnTo>
                <a:lnTo>
                  <a:pt x="166" y="171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5"/>
                </a:lnTo>
                <a:lnTo>
                  <a:pt x="155" y="175"/>
                </a:lnTo>
                <a:close/>
                <a:moveTo>
                  <a:pt x="131" y="420"/>
                </a:moveTo>
                <a:lnTo>
                  <a:pt x="131" y="420"/>
                </a:lnTo>
                <a:lnTo>
                  <a:pt x="134" y="418"/>
                </a:lnTo>
                <a:lnTo>
                  <a:pt x="134" y="418"/>
                </a:lnTo>
                <a:lnTo>
                  <a:pt x="144" y="409"/>
                </a:lnTo>
                <a:lnTo>
                  <a:pt x="144" y="409"/>
                </a:lnTo>
                <a:lnTo>
                  <a:pt x="144" y="407"/>
                </a:lnTo>
                <a:lnTo>
                  <a:pt x="144" y="407"/>
                </a:lnTo>
                <a:lnTo>
                  <a:pt x="134" y="407"/>
                </a:lnTo>
                <a:lnTo>
                  <a:pt x="134" y="407"/>
                </a:lnTo>
                <a:lnTo>
                  <a:pt x="131" y="420"/>
                </a:lnTo>
                <a:lnTo>
                  <a:pt x="131" y="420"/>
                </a:lnTo>
                <a:close/>
                <a:moveTo>
                  <a:pt x="183" y="325"/>
                </a:moveTo>
                <a:lnTo>
                  <a:pt x="183" y="325"/>
                </a:lnTo>
                <a:lnTo>
                  <a:pt x="178" y="325"/>
                </a:lnTo>
                <a:lnTo>
                  <a:pt x="178" y="325"/>
                </a:lnTo>
                <a:lnTo>
                  <a:pt x="175" y="325"/>
                </a:lnTo>
                <a:lnTo>
                  <a:pt x="175" y="325"/>
                </a:lnTo>
                <a:lnTo>
                  <a:pt x="172" y="328"/>
                </a:lnTo>
                <a:lnTo>
                  <a:pt x="172" y="328"/>
                </a:lnTo>
                <a:lnTo>
                  <a:pt x="164" y="331"/>
                </a:lnTo>
                <a:lnTo>
                  <a:pt x="164" y="331"/>
                </a:lnTo>
                <a:lnTo>
                  <a:pt x="164" y="331"/>
                </a:lnTo>
                <a:lnTo>
                  <a:pt x="164" y="331"/>
                </a:lnTo>
                <a:lnTo>
                  <a:pt x="164" y="333"/>
                </a:lnTo>
                <a:lnTo>
                  <a:pt x="164" y="333"/>
                </a:lnTo>
                <a:lnTo>
                  <a:pt x="174" y="333"/>
                </a:lnTo>
                <a:lnTo>
                  <a:pt x="174" y="333"/>
                </a:lnTo>
                <a:lnTo>
                  <a:pt x="174" y="333"/>
                </a:lnTo>
                <a:lnTo>
                  <a:pt x="174" y="333"/>
                </a:lnTo>
                <a:lnTo>
                  <a:pt x="174" y="331"/>
                </a:lnTo>
                <a:lnTo>
                  <a:pt x="174" y="330"/>
                </a:lnTo>
                <a:lnTo>
                  <a:pt x="174" y="330"/>
                </a:lnTo>
                <a:lnTo>
                  <a:pt x="175" y="328"/>
                </a:lnTo>
                <a:lnTo>
                  <a:pt x="175" y="328"/>
                </a:lnTo>
                <a:lnTo>
                  <a:pt x="182" y="328"/>
                </a:lnTo>
                <a:lnTo>
                  <a:pt x="182" y="328"/>
                </a:lnTo>
                <a:lnTo>
                  <a:pt x="183" y="327"/>
                </a:lnTo>
                <a:lnTo>
                  <a:pt x="183" y="325"/>
                </a:lnTo>
                <a:lnTo>
                  <a:pt x="183" y="325"/>
                </a:lnTo>
                <a:close/>
                <a:moveTo>
                  <a:pt x="35" y="320"/>
                </a:moveTo>
                <a:lnTo>
                  <a:pt x="35" y="320"/>
                </a:lnTo>
                <a:lnTo>
                  <a:pt x="40" y="317"/>
                </a:lnTo>
                <a:lnTo>
                  <a:pt x="40" y="317"/>
                </a:lnTo>
                <a:lnTo>
                  <a:pt x="36" y="314"/>
                </a:lnTo>
                <a:lnTo>
                  <a:pt x="35" y="309"/>
                </a:lnTo>
                <a:lnTo>
                  <a:pt x="35" y="309"/>
                </a:lnTo>
                <a:lnTo>
                  <a:pt x="35" y="309"/>
                </a:lnTo>
                <a:lnTo>
                  <a:pt x="35" y="309"/>
                </a:lnTo>
                <a:lnTo>
                  <a:pt x="32" y="309"/>
                </a:lnTo>
                <a:lnTo>
                  <a:pt x="32" y="311"/>
                </a:lnTo>
                <a:lnTo>
                  <a:pt x="32" y="311"/>
                </a:lnTo>
                <a:lnTo>
                  <a:pt x="28" y="314"/>
                </a:lnTo>
                <a:lnTo>
                  <a:pt x="28" y="314"/>
                </a:lnTo>
                <a:lnTo>
                  <a:pt x="32" y="316"/>
                </a:lnTo>
                <a:lnTo>
                  <a:pt x="32" y="316"/>
                </a:lnTo>
                <a:lnTo>
                  <a:pt x="33" y="316"/>
                </a:lnTo>
                <a:lnTo>
                  <a:pt x="33" y="317"/>
                </a:lnTo>
                <a:lnTo>
                  <a:pt x="33" y="317"/>
                </a:lnTo>
                <a:lnTo>
                  <a:pt x="35" y="320"/>
                </a:lnTo>
                <a:lnTo>
                  <a:pt x="35" y="320"/>
                </a:lnTo>
                <a:close/>
                <a:moveTo>
                  <a:pt x="117" y="95"/>
                </a:moveTo>
                <a:lnTo>
                  <a:pt x="117" y="95"/>
                </a:lnTo>
                <a:lnTo>
                  <a:pt x="115" y="95"/>
                </a:lnTo>
                <a:lnTo>
                  <a:pt x="115" y="95"/>
                </a:lnTo>
                <a:lnTo>
                  <a:pt x="112" y="96"/>
                </a:lnTo>
                <a:lnTo>
                  <a:pt x="112" y="96"/>
                </a:lnTo>
                <a:lnTo>
                  <a:pt x="107" y="100"/>
                </a:lnTo>
                <a:lnTo>
                  <a:pt x="107" y="100"/>
                </a:lnTo>
                <a:lnTo>
                  <a:pt x="101" y="107"/>
                </a:lnTo>
                <a:lnTo>
                  <a:pt x="101" y="107"/>
                </a:lnTo>
                <a:lnTo>
                  <a:pt x="101" y="109"/>
                </a:lnTo>
                <a:lnTo>
                  <a:pt x="101" y="109"/>
                </a:lnTo>
                <a:lnTo>
                  <a:pt x="106" y="107"/>
                </a:lnTo>
                <a:lnTo>
                  <a:pt x="106" y="107"/>
                </a:lnTo>
                <a:lnTo>
                  <a:pt x="106" y="106"/>
                </a:lnTo>
                <a:lnTo>
                  <a:pt x="106" y="106"/>
                </a:lnTo>
                <a:lnTo>
                  <a:pt x="115" y="96"/>
                </a:lnTo>
                <a:lnTo>
                  <a:pt x="115" y="96"/>
                </a:lnTo>
                <a:lnTo>
                  <a:pt x="117" y="95"/>
                </a:lnTo>
                <a:lnTo>
                  <a:pt x="117" y="95"/>
                </a:lnTo>
                <a:close/>
                <a:moveTo>
                  <a:pt x="172" y="380"/>
                </a:moveTo>
                <a:lnTo>
                  <a:pt x="172" y="380"/>
                </a:lnTo>
                <a:lnTo>
                  <a:pt x="166" y="379"/>
                </a:lnTo>
                <a:lnTo>
                  <a:pt x="166" y="379"/>
                </a:lnTo>
                <a:lnTo>
                  <a:pt x="166" y="379"/>
                </a:lnTo>
                <a:lnTo>
                  <a:pt x="166" y="379"/>
                </a:lnTo>
                <a:lnTo>
                  <a:pt x="164" y="380"/>
                </a:lnTo>
                <a:lnTo>
                  <a:pt x="163" y="383"/>
                </a:lnTo>
                <a:lnTo>
                  <a:pt x="163" y="383"/>
                </a:lnTo>
                <a:lnTo>
                  <a:pt x="163" y="387"/>
                </a:lnTo>
                <a:lnTo>
                  <a:pt x="164" y="388"/>
                </a:lnTo>
                <a:lnTo>
                  <a:pt x="164" y="388"/>
                </a:lnTo>
                <a:lnTo>
                  <a:pt x="166" y="388"/>
                </a:lnTo>
                <a:lnTo>
                  <a:pt x="166" y="388"/>
                </a:lnTo>
                <a:lnTo>
                  <a:pt x="169" y="383"/>
                </a:lnTo>
                <a:lnTo>
                  <a:pt x="169" y="383"/>
                </a:lnTo>
                <a:lnTo>
                  <a:pt x="169" y="383"/>
                </a:lnTo>
                <a:lnTo>
                  <a:pt x="169" y="383"/>
                </a:lnTo>
                <a:lnTo>
                  <a:pt x="172" y="380"/>
                </a:lnTo>
                <a:lnTo>
                  <a:pt x="172" y="380"/>
                </a:lnTo>
                <a:lnTo>
                  <a:pt x="172" y="380"/>
                </a:lnTo>
                <a:lnTo>
                  <a:pt x="172" y="380"/>
                </a:lnTo>
                <a:close/>
                <a:moveTo>
                  <a:pt x="82" y="390"/>
                </a:moveTo>
                <a:lnTo>
                  <a:pt x="82" y="390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1" y="387"/>
                </a:lnTo>
                <a:lnTo>
                  <a:pt x="81" y="387"/>
                </a:lnTo>
                <a:lnTo>
                  <a:pt x="77" y="383"/>
                </a:lnTo>
                <a:lnTo>
                  <a:pt x="77" y="383"/>
                </a:lnTo>
                <a:lnTo>
                  <a:pt x="73" y="380"/>
                </a:lnTo>
                <a:lnTo>
                  <a:pt x="73" y="380"/>
                </a:lnTo>
                <a:lnTo>
                  <a:pt x="71" y="379"/>
                </a:lnTo>
                <a:lnTo>
                  <a:pt x="71" y="379"/>
                </a:lnTo>
                <a:lnTo>
                  <a:pt x="70" y="377"/>
                </a:lnTo>
                <a:lnTo>
                  <a:pt x="70" y="377"/>
                </a:lnTo>
                <a:lnTo>
                  <a:pt x="68" y="377"/>
                </a:lnTo>
                <a:lnTo>
                  <a:pt x="68" y="377"/>
                </a:lnTo>
                <a:lnTo>
                  <a:pt x="71" y="383"/>
                </a:lnTo>
                <a:lnTo>
                  <a:pt x="71" y="383"/>
                </a:lnTo>
                <a:lnTo>
                  <a:pt x="74" y="387"/>
                </a:lnTo>
                <a:lnTo>
                  <a:pt x="74" y="387"/>
                </a:lnTo>
                <a:lnTo>
                  <a:pt x="74" y="388"/>
                </a:lnTo>
                <a:lnTo>
                  <a:pt x="74" y="388"/>
                </a:lnTo>
                <a:lnTo>
                  <a:pt x="82" y="390"/>
                </a:lnTo>
                <a:lnTo>
                  <a:pt x="82" y="390"/>
                </a:lnTo>
                <a:close/>
                <a:moveTo>
                  <a:pt x="95" y="243"/>
                </a:moveTo>
                <a:lnTo>
                  <a:pt x="95" y="243"/>
                </a:lnTo>
                <a:lnTo>
                  <a:pt x="96" y="243"/>
                </a:lnTo>
                <a:lnTo>
                  <a:pt x="96" y="243"/>
                </a:lnTo>
                <a:lnTo>
                  <a:pt x="103" y="245"/>
                </a:lnTo>
                <a:lnTo>
                  <a:pt x="103" y="245"/>
                </a:lnTo>
                <a:lnTo>
                  <a:pt x="104" y="243"/>
                </a:lnTo>
                <a:lnTo>
                  <a:pt x="104" y="243"/>
                </a:lnTo>
                <a:lnTo>
                  <a:pt x="111" y="237"/>
                </a:lnTo>
                <a:lnTo>
                  <a:pt x="111" y="237"/>
                </a:lnTo>
                <a:lnTo>
                  <a:pt x="111" y="237"/>
                </a:lnTo>
                <a:lnTo>
                  <a:pt x="111" y="237"/>
                </a:lnTo>
                <a:lnTo>
                  <a:pt x="109" y="235"/>
                </a:lnTo>
                <a:lnTo>
                  <a:pt x="109" y="235"/>
                </a:lnTo>
                <a:lnTo>
                  <a:pt x="95" y="243"/>
                </a:lnTo>
                <a:lnTo>
                  <a:pt x="95" y="243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4"/>
                </a:lnTo>
                <a:lnTo>
                  <a:pt x="123" y="292"/>
                </a:lnTo>
                <a:lnTo>
                  <a:pt x="123" y="292"/>
                </a:lnTo>
                <a:lnTo>
                  <a:pt x="129" y="287"/>
                </a:lnTo>
                <a:lnTo>
                  <a:pt x="129" y="287"/>
                </a:lnTo>
                <a:lnTo>
                  <a:pt x="129" y="287"/>
                </a:lnTo>
                <a:lnTo>
                  <a:pt x="129" y="287"/>
                </a:lnTo>
                <a:lnTo>
                  <a:pt x="131" y="283"/>
                </a:lnTo>
                <a:lnTo>
                  <a:pt x="131" y="283"/>
                </a:lnTo>
                <a:lnTo>
                  <a:pt x="118" y="289"/>
                </a:lnTo>
                <a:lnTo>
                  <a:pt x="118" y="289"/>
                </a:lnTo>
                <a:lnTo>
                  <a:pt x="120" y="289"/>
                </a:lnTo>
                <a:lnTo>
                  <a:pt x="120" y="289"/>
                </a:lnTo>
                <a:lnTo>
                  <a:pt x="122" y="289"/>
                </a:lnTo>
                <a:lnTo>
                  <a:pt x="122" y="290"/>
                </a:lnTo>
                <a:lnTo>
                  <a:pt x="122" y="290"/>
                </a:lnTo>
                <a:lnTo>
                  <a:pt x="122" y="294"/>
                </a:lnTo>
                <a:lnTo>
                  <a:pt x="122" y="294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6" y="358"/>
                </a:lnTo>
                <a:lnTo>
                  <a:pt x="136" y="358"/>
                </a:lnTo>
                <a:lnTo>
                  <a:pt x="136" y="357"/>
                </a:lnTo>
                <a:lnTo>
                  <a:pt x="136" y="357"/>
                </a:lnTo>
                <a:lnTo>
                  <a:pt x="136" y="357"/>
                </a:lnTo>
                <a:lnTo>
                  <a:pt x="137" y="355"/>
                </a:lnTo>
                <a:lnTo>
                  <a:pt x="137" y="355"/>
                </a:lnTo>
                <a:lnTo>
                  <a:pt x="140" y="353"/>
                </a:lnTo>
                <a:lnTo>
                  <a:pt x="140" y="353"/>
                </a:lnTo>
                <a:lnTo>
                  <a:pt x="152" y="350"/>
                </a:lnTo>
                <a:lnTo>
                  <a:pt x="152" y="350"/>
                </a:lnTo>
                <a:lnTo>
                  <a:pt x="153" y="349"/>
                </a:lnTo>
                <a:lnTo>
                  <a:pt x="153" y="349"/>
                </a:lnTo>
                <a:lnTo>
                  <a:pt x="145" y="350"/>
                </a:lnTo>
                <a:lnTo>
                  <a:pt x="137" y="350"/>
                </a:lnTo>
                <a:lnTo>
                  <a:pt x="137" y="350"/>
                </a:lnTo>
                <a:lnTo>
                  <a:pt x="133" y="358"/>
                </a:lnTo>
                <a:lnTo>
                  <a:pt x="133" y="358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128" y="175"/>
                </a:moveTo>
                <a:lnTo>
                  <a:pt x="128" y="175"/>
                </a:lnTo>
                <a:lnTo>
                  <a:pt x="129" y="175"/>
                </a:lnTo>
                <a:lnTo>
                  <a:pt x="129" y="175"/>
                </a:lnTo>
                <a:lnTo>
                  <a:pt x="129" y="175"/>
                </a:lnTo>
                <a:lnTo>
                  <a:pt x="139" y="175"/>
                </a:lnTo>
                <a:lnTo>
                  <a:pt x="139" y="175"/>
                </a:lnTo>
                <a:lnTo>
                  <a:pt x="152" y="175"/>
                </a:lnTo>
                <a:lnTo>
                  <a:pt x="152" y="175"/>
                </a:lnTo>
                <a:lnTo>
                  <a:pt x="153" y="175"/>
                </a:lnTo>
                <a:lnTo>
                  <a:pt x="153" y="175"/>
                </a:lnTo>
                <a:lnTo>
                  <a:pt x="153" y="175"/>
                </a:lnTo>
                <a:lnTo>
                  <a:pt x="153" y="175"/>
                </a:lnTo>
                <a:lnTo>
                  <a:pt x="153" y="174"/>
                </a:lnTo>
                <a:lnTo>
                  <a:pt x="153" y="174"/>
                </a:lnTo>
                <a:lnTo>
                  <a:pt x="152" y="172"/>
                </a:lnTo>
                <a:lnTo>
                  <a:pt x="152" y="172"/>
                </a:lnTo>
                <a:lnTo>
                  <a:pt x="128" y="175"/>
                </a:lnTo>
                <a:lnTo>
                  <a:pt x="128" y="175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6" y="137"/>
                </a:lnTo>
                <a:lnTo>
                  <a:pt x="36" y="137"/>
                </a:lnTo>
                <a:lnTo>
                  <a:pt x="36" y="148"/>
                </a:lnTo>
                <a:lnTo>
                  <a:pt x="36" y="148"/>
                </a:lnTo>
                <a:lnTo>
                  <a:pt x="36" y="150"/>
                </a:lnTo>
                <a:lnTo>
                  <a:pt x="36" y="150"/>
                </a:lnTo>
                <a:lnTo>
                  <a:pt x="41" y="147"/>
                </a:lnTo>
                <a:lnTo>
                  <a:pt x="41" y="147"/>
                </a:lnTo>
                <a:lnTo>
                  <a:pt x="41" y="145"/>
                </a:lnTo>
                <a:lnTo>
                  <a:pt x="41" y="145"/>
                </a:lnTo>
                <a:lnTo>
                  <a:pt x="40" y="136"/>
                </a:lnTo>
                <a:lnTo>
                  <a:pt x="40" y="136"/>
                </a:lnTo>
                <a:lnTo>
                  <a:pt x="40" y="134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174" y="317"/>
                </a:moveTo>
                <a:lnTo>
                  <a:pt x="174" y="317"/>
                </a:lnTo>
                <a:lnTo>
                  <a:pt x="174" y="317"/>
                </a:lnTo>
                <a:lnTo>
                  <a:pt x="174" y="317"/>
                </a:lnTo>
                <a:lnTo>
                  <a:pt x="175" y="319"/>
                </a:lnTo>
                <a:lnTo>
                  <a:pt x="175" y="319"/>
                </a:lnTo>
                <a:lnTo>
                  <a:pt x="180" y="320"/>
                </a:lnTo>
                <a:lnTo>
                  <a:pt x="180" y="320"/>
                </a:lnTo>
                <a:lnTo>
                  <a:pt x="183" y="320"/>
                </a:lnTo>
                <a:lnTo>
                  <a:pt x="185" y="319"/>
                </a:lnTo>
                <a:lnTo>
                  <a:pt x="185" y="319"/>
                </a:lnTo>
                <a:lnTo>
                  <a:pt x="186" y="317"/>
                </a:lnTo>
                <a:lnTo>
                  <a:pt x="188" y="316"/>
                </a:lnTo>
                <a:lnTo>
                  <a:pt x="188" y="316"/>
                </a:lnTo>
                <a:lnTo>
                  <a:pt x="186" y="314"/>
                </a:lnTo>
                <a:lnTo>
                  <a:pt x="186" y="314"/>
                </a:lnTo>
                <a:lnTo>
                  <a:pt x="183" y="314"/>
                </a:lnTo>
                <a:lnTo>
                  <a:pt x="183" y="314"/>
                </a:lnTo>
                <a:lnTo>
                  <a:pt x="177" y="317"/>
                </a:lnTo>
                <a:lnTo>
                  <a:pt x="177" y="317"/>
                </a:lnTo>
                <a:lnTo>
                  <a:pt x="174" y="317"/>
                </a:lnTo>
                <a:lnTo>
                  <a:pt x="174" y="317"/>
                </a:lnTo>
                <a:close/>
                <a:moveTo>
                  <a:pt x="115" y="169"/>
                </a:moveTo>
                <a:lnTo>
                  <a:pt x="115" y="169"/>
                </a:lnTo>
                <a:lnTo>
                  <a:pt x="114" y="171"/>
                </a:lnTo>
                <a:lnTo>
                  <a:pt x="112" y="169"/>
                </a:lnTo>
                <a:lnTo>
                  <a:pt x="112" y="169"/>
                </a:lnTo>
                <a:lnTo>
                  <a:pt x="111" y="169"/>
                </a:lnTo>
                <a:lnTo>
                  <a:pt x="111" y="169"/>
                </a:lnTo>
                <a:lnTo>
                  <a:pt x="106" y="169"/>
                </a:lnTo>
                <a:lnTo>
                  <a:pt x="106" y="169"/>
                </a:lnTo>
                <a:lnTo>
                  <a:pt x="106" y="171"/>
                </a:lnTo>
                <a:lnTo>
                  <a:pt x="106" y="171"/>
                </a:lnTo>
                <a:lnTo>
                  <a:pt x="107" y="171"/>
                </a:lnTo>
                <a:lnTo>
                  <a:pt x="107" y="171"/>
                </a:lnTo>
                <a:lnTo>
                  <a:pt x="109" y="172"/>
                </a:lnTo>
                <a:lnTo>
                  <a:pt x="111" y="172"/>
                </a:lnTo>
                <a:lnTo>
                  <a:pt x="111" y="172"/>
                </a:lnTo>
                <a:lnTo>
                  <a:pt x="111" y="172"/>
                </a:lnTo>
                <a:lnTo>
                  <a:pt x="111" y="172"/>
                </a:lnTo>
                <a:lnTo>
                  <a:pt x="120" y="172"/>
                </a:lnTo>
                <a:lnTo>
                  <a:pt x="120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0" y="169"/>
                </a:lnTo>
                <a:lnTo>
                  <a:pt x="120" y="169"/>
                </a:lnTo>
                <a:lnTo>
                  <a:pt x="115" y="169"/>
                </a:lnTo>
                <a:lnTo>
                  <a:pt x="115" y="169"/>
                </a:lnTo>
                <a:close/>
                <a:moveTo>
                  <a:pt x="115" y="142"/>
                </a:moveTo>
                <a:lnTo>
                  <a:pt x="115" y="142"/>
                </a:lnTo>
                <a:lnTo>
                  <a:pt x="125" y="130"/>
                </a:lnTo>
                <a:lnTo>
                  <a:pt x="125" y="130"/>
                </a:lnTo>
                <a:lnTo>
                  <a:pt x="111" y="137"/>
                </a:lnTo>
                <a:lnTo>
                  <a:pt x="111" y="137"/>
                </a:lnTo>
                <a:lnTo>
                  <a:pt x="115" y="142"/>
                </a:lnTo>
                <a:lnTo>
                  <a:pt x="115" y="142"/>
                </a:lnTo>
                <a:close/>
                <a:moveTo>
                  <a:pt x="120" y="316"/>
                </a:moveTo>
                <a:lnTo>
                  <a:pt x="120" y="316"/>
                </a:lnTo>
                <a:lnTo>
                  <a:pt x="120" y="316"/>
                </a:lnTo>
                <a:lnTo>
                  <a:pt x="120" y="316"/>
                </a:lnTo>
                <a:lnTo>
                  <a:pt x="106" y="324"/>
                </a:lnTo>
                <a:lnTo>
                  <a:pt x="106" y="324"/>
                </a:lnTo>
                <a:lnTo>
                  <a:pt x="107" y="324"/>
                </a:lnTo>
                <a:lnTo>
                  <a:pt x="107" y="324"/>
                </a:lnTo>
                <a:lnTo>
                  <a:pt x="109" y="324"/>
                </a:lnTo>
                <a:lnTo>
                  <a:pt x="109" y="324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20" y="316"/>
                </a:lnTo>
                <a:lnTo>
                  <a:pt x="120" y="316"/>
                </a:lnTo>
                <a:close/>
                <a:moveTo>
                  <a:pt x="123" y="347"/>
                </a:moveTo>
                <a:lnTo>
                  <a:pt x="123" y="347"/>
                </a:lnTo>
                <a:lnTo>
                  <a:pt x="123" y="347"/>
                </a:lnTo>
                <a:lnTo>
                  <a:pt x="123" y="347"/>
                </a:lnTo>
                <a:lnTo>
                  <a:pt x="120" y="349"/>
                </a:lnTo>
                <a:lnTo>
                  <a:pt x="120" y="349"/>
                </a:lnTo>
                <a:lnTo>
                  <a:pt x="118" y="350"/>
                </a:lnTo>
                <a:lnTo>
                  <a:pt x="118" y="350"/>
                </a:lnTo>
                <a:lnTo>
                  <a:pt x="112" y="358"/>
                </a:lnTo>
                <a:lnTo>
                  <a:pt x="112" y="358"/>
                </a:lnTo>
                <a:lnTo>
                  <a:pt x="112" y="360"/>
                </a:lnTo>
                <a:lnTo>
                  <a:pt x="112" y="360"/>
                </a:lnTo>
                <a:lnTo>
                  <a:pt x="117" y="358"/>
                </a:lnTo>
                <a:lnTo>
                  <a:pt x="117" y="358"/>
                </a:lnTo>
                <a:lnTo>
                  <a:pt x="123" y="347"/>
                </a:lnTo>
                <a:lnTo>
                  <a:pt x="123" y="347"/>
                </a:lnTo>
                <a:close/>
                <a:moveTo>
                  <a:pt x="204" y="415"/>
                </a:moveTo>
                <a:lnTo>
                  <a:pt x="204" y="415"/>
                </a:lnTo>
                <a:lnTo>
                  <a:pt x="204" y="413"/>
                </a:lnTo>
                <a:lnTo>
                  <a:pt x="204" y="413"/>
                </a:lnTo>
                <a:lnTo>
                  <a:pt x="202" y="413"/>
                </a:lnTo>
                <a:lnTo>
                  <a:pt x="202" y="413"/>
                </a:lnTo>
                <a:lnTo>
                  <a:pt x="200" y="413"/>
                </a:lnTo>
                <a:lnTo>
                  <a:pt x="197" y="415"/>
                </a:lnTo>
                <a:lnTo>
                  <a:pt x="197" y="415"/>
                </a:lnTo>
                <a:lnTo>
                  <a:pt x="197" y="415"/>
                </a:lnTo>
                <a:lnTo>
                  <a:pt x="196" y="415"/>
                </a:lnTo>
                <a:lnTo>
                  <a:pt x="196" y="415"/>
                </a:lnTo>
                <a:lnTo>
                  <a:pt x="194" y="415"/>
                </a:lnTo>
                <a:lnTo>
                  <a:pt x="194" y="415"/>
                </a:lnTo>
                <a:lnTo>
                  <a:pt x="186" y="415"/>
                </a:lnTo>
                <a:lnTo>
                  <a:pt x="186" y="415"/>
                </a:lnTo>
                <a:lnTo>
                  <a:pt x="185" y="417"/>
                </a:lnTo>
                <a:lnTo>
                  <a:pt x="183" y="418"/>
                </a:lnTo>
                <a:lnTo>
                  <a:pt x="183" y="418"/>
                </a:lnTo>
                <a:lnTo>
                  <a:pt x="183" y="418"/>
                </a:lnTo>
                <a:lnTo>
                  <a:pt x="183" y="418"/>
                </a:lnTo>
                <a:lnTo>
                  <a:pt x="193" y="418"/>
                </a:lnTo>
                <a:lnTo>
                  <a:pt x="193" y="418"/>
                </a:lnTo>
                <a:lnTo>
                  <a:pt x="202" y="415"/>
                </a:lnTo>
                <a:lnTo>
                  <a:pt x="202" y="415"/>
                </a:lnTo>
                <a:lnTo>
                  <a:pt x="204" y="415"/>
                </a:lnTo>
                <a:lnTo>
                  <a:pt x="204" y="415"/>
                </a:lnTo>
                <a:close/>
                <a:moveTo>
                  <a:pt x="155" y="240"/>
                </a:moveTo>
                <a:lnTo>
                  <a:pt x="155" y="240"/>
                </a:lnTo>
                <a:lnTo>
                  <a:pt x="155" y="240"/>
                </a:lnTo>
                <a:lnTo>
                  <a:pt x="155" y="240"/>
                </a:lnTo>
                <a:lnTo>
                  <a:pt x="148" y="240"/>
                </a:lnTo>
                <a:lnTo>
                  <a:pt x="148" y="240"/>
                </a:lnTo>
                <a:lnTo>
                  <a:pt x="145" y="241"/>
                </a:lnTo>
                <a:lnTo>
                  <a:pt x="145" y="241"/>
                </a:lnTo>
                <a:lnTo>
                  <a:pt x="144" y="241"/>
                </a:lnTo>
                <a:lnTo>
                  <a:pt x="144" y="241"/>
                </a:lnTo>
                <a:lnTo>
                  <a:pt x="137" y="241"/>
                </a:lnTo>
                <a:lnTo>
                  <a:pt x="137" y="241"/>
                </a:lnTo>
                <a:lnTo>
                  <a:pt x="137" y="243"/>
                </a:lnTo>
                <a:lnTo>
                  <a:pt x="137" y="243"/>
                </a:lnTo>
                <a:lnTo>
                  <a:pt x="142" y="243"/>
                </a:lnTo>
                <a:lnTo>
                  <a:pt x="142" y="243"/>
                </a:lnTo>
                <a:lnTo>
                  <a:pt x="150" y="245"/>
                </a:lnTo>
                <a:lnTo>
                  <a:pt x="150" y="245"/>
                </a:lnTo>
                <a:lnTo>
                  <a:pt x="152" y="243"/>
                </a:lnTo>
                <a:lnTo>
                  <a:pt x="152" y="243"/>
                </a:lnTo>
                <a:lnTo>
                  <a:pt x="155" y="240"/>
                </a:lnTo>
                <a:lnTo>
                  <a:pt x="155" y="240"/>
                </a:lnTo>
                <a:close/>
                <a:moveTo>
                  <a:pt x="25" y="221"/>
                </a:moveTo>
                <a:lnTo>
                  <a:pt x="25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3"/>
                </a:lnTo>
                <a:lnTo>
                  <a:pt x="16" y="229"/>
                </a:lnTo>
                <a:lnTo>
                  <a:pt x="16" y="229"/>
                </a:lnTo>
                <a:lnTo>
                  <a:pt x="16" y="232"/>
                </a:lnTo>
                <a:lnTo>
                  <a:pt x="16" y="232"/>
                </a:lnTo>
                <a:lnTo>
                  <a:pt x="21" y="229"/>
                </a:lnTo>
                <a:lnTo>
                  <a:pt x="21" y="229"/>
                </a:lnTo>
                <a:lnTo>
                  <a:pt x="21" y="227"/>
                </a:lnTo>
                <a:lnTo>
                  <a:pt x="21" y="227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close/>
                <a:moveTo>
                  <a:pt x="243" y="387"/>
                </a:moveTo>
                <a:lnTo>
                  <a:pt x="243" y="387"/>
                </a:lnTo>
                <a:lnTo>
                  <a:pt x="240" y="395"/>
                </a:lnTo>
                <a:lnTo>
                  <a:pt x="237" y="401"/>
                </a:lnTo>
                <a:lnTo>
                  <a:pt x="237" y="401"/>
                </a:lnTo>
                <a:lnTo>
                  <a:pt x="238" y="401"/>
                </a:lnTo>
                <a:lnTo>
                  <a:pt x="238" y="401"/>
                </a:lnTo>
                <a:lnTo>
                  <a:pt x="243" y="396"/>
                </a:lnTo>
                <a:lnTo>
                  <a:pt x="243" y="396"/>
                </a:lnTo>
                <a:lnTo>
                  <a:pt x="243" y="395"/>
                </a:lnTo>
                <a:lnTo>
                  <a:pt x="243" y="395"/>
                </a:lnTo>
                <a:lnTo>
                  <a:pt x="243" y="387"/>
                </a:lnTo>
                <a:lnTo>
                  <a:pt x="243" y="387"/>
                </a:lnTo>
                <a:close/>
                <a:moveTo>
                  <a:pt x="21" y="265"/>
                </a:moveTo>
                <a:lnTo>
                  <a:pt x="21" y="265"/>
                </a:lnTo>
                <a:lnTo>
                  <a:pt x="13" y="260"/>
                </a:lnTo>
                <a:lnTo>
                  <a:pt x="13" y="260"/>
                </a:lnTo>
                <a:lnTo>
                  <a:pt x="13" y="270"/>
                </a:lnTo>
                <a:lnTo>
                  <a:pt x="13" y="270"/>
                </a:lnTo>
                <a:lnTo>
                  <a:pt x="17" y="268"/>
                </a:lnTo>
                <a:lnTo>
                  <a:pt x="21" y="265"/>
                </a:lnTo>
                <a:lnTo>
                  <a:pt x="21" y="265"/>
                </a:lnTo>
                <a:close/>
                <a:moveTo>
                  <a:pt x="87" y="142"/>
                </a:moveTo>
                <a:lnTo>
                  <a:pt x="87" y="142"/>
                </a:lnTo>
                <a:lnTo>
                  <a:pt x="87" y="142"/>
                </a:lnTo>
                <a:lnTo>
                  <a:pt x="87" y="142"/>
                </a:lnTo>
                <a:lnTo>
                  <a:pt x="87" y="145"/>
                </a:lnTo>
                <a:lnTo>
                  <a:pt x="87" y="145"/>
                </a:lnTo>
                <a:lnTo>
                  <a:pt x="87" y="147"/>
                </a:lnTo>
                <a:lnTo>
                  <a:pt x="87" y="147"/>
                </a:lnTo>
                <a:lnTo>
                  <a:pt x="90" y="148"/>
                </a:lnTo>
                <a:lnTo>
                  <a:pt x="90" y="148"/>
                </a:lnTo>
                <a:lnTo>
                  <a:pt x="95" y="148"/>
                </a:lnTo>
                <a:lnTo>
                  <a:pt x="95" y="148"/>
                </a:lnTo>
                <a:lnTo>
                  <a:pt x="93" y="147"/>
                </a:lnTo>
                <a:lnTo>
                  <a:pt x="93" y="147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1"/>
                </a:lnTo>
                <a:lnTo>
                  <a:pt x="92" y="141"/>
                </a:lnTo>
                <a:lnTo>
                  <a:pt x="87" y="142"/>
                </a:lnTo>
                <a:lnTo>
                  <a:pt x="87" y="142"/>
                </a:lnTo>
                <a:close/>
                <a:moveTo>
                  <a:pt x="40" y="350"/>
                </a:moveTo>
                <a:lnTo>
                  <a:pt x="40" y="350"/>
                </a:lnTo>
                <a:lnTo>
                  <a:pt x="33" y="346"/>
                </a:lnTo>
                <a:lnTo>
                  <a:pt x="33" y="346"/>
                </a:lnTo>
                <a:lnTo>
                  <a:pt x="30" y="357"/>
                </a:lnTo>
                <a:lnTo>
                  <a:pt x="30" y="357"/>
                </a:lnTo>
                <a:lnTo>
                  <a:pt x="35" y="353"/>
                </a:lnTo>
                <a:lnTo>
                  <a:pt x="40" y="350"/>
                </a:lnTo>
                <a:lnTo>
                  <a:pt x="40" y="350"/>
                </a:lnTo>
                <a:close/>
                <a:moveTo>
                  <a:pt x="114" y="424"/>
                </a:moveTo>
                <a:lnTo>
                  <a:pt x="114" y="424"/>
                </a:lnTo>
                <a:lnTo>
                  <a:pt x="114" y="424"/>
                </a:lnTo>
                <a:lnTo>
                  <a:pt x="114" y="424"/>
                </a:lnTo>
                <a:lnTo>
                  <a:pt x="134" y="426"/>
                </a:lnTo>
                <a:lnTo>
                  <a:pt x="156" y="424"/>
                </a:lnTo>
                <a:lnTo>
                  <a:pt x="156" y="424"/>
                </a:lnTo>
                <a:lnTo>
                  <a:pt x="114" y="424"/>
                </a:lnTo>
                <a:lnTo>
                  <a:pt x="114" y="424"/>
                </a:lnTo>
                <a:close/>
                <a:moveTo>
                  <a:pt x="40" y="224"/>
                </a:moveTo>
                <a:lnTo>
                  <a:pt x="40" y="224"/>
                </a:lnTo>
                <a:lnTo>
                  <a:pt x="38" y="224"/>
                </a:lnTo>
                <a:lnTo>
                  <a:pt x="38" y="224"/>
                </a:lnTo>
                <a:lnTo>
                  <a:pt x="40" y="224"/>
                </a:lnTo>
                <a:lnTo>
                  <a:pt x="40" y="224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7" y="227"/>
                </a:lnTo>
                <a:lnTo>
                  <a:pt x="57" y="227"/>
                </a:lnTo>
                <a:lnTo>
                  <a:pt x="49" y="226"/>
                </a:lnTo>
                <a:lnTo>
                  <a:pt x="40" y="224"/>
                </a:lnTo>
                <a:lnTo>
                  <a:pt x="40" y="224"/>
                </a:lnTo>
                <a:close/>
                <a:moveTo>
                  <a:pt x="227" y="283"/>
                </a:moveTo>
                <a:lnTo>
                  <a:pt x="227" y="283"/>
                </a:lnTo>
                <a:lnTo>
                  <a:pt x="227" y="286"/>
                </a:lnTo>
                <a:lnTo>
                  <a:pt x="227" y="286"/>
                </a:lnTo>
                <a:lnTo>
                  <a:pt x="229" y="289"/>
                </a:lnTo>
                <a:lnTo>
                  <a:pt x="229" y="289"/>
                </a:lnTo>
                <a:lnTo>
                  <a:pt x="229" y="287"/>
                </a:lnTo>
                <a:lnTo>
                  <a:pt x="229" y="287"/>
                </a:lnTo>
                <a:lnTo>
                  <a:pt x="235" y="283"/>
                </a:lnTo>
                <a:lnTo>
                  <a:pt x="235" y="283"/>
                </a:lnTo>
                <a:lnTo>
                  <a:pt x="235" y="281"/>
                </a:lnTo>
                <a:lnTo>
                  <a:pt x="235" y="279"/>
                </a:lnTo>
                <a:lnTo>
                  <a:pt x="235" y="279"/>
                </a:lnTo>
                <a:lnTo>
                  <a:pt x="235" y="278"/>
                </a:lnTo>
                <a:lnTo>
                  <a:pt x="235" y="278"/>
                </a:lnTo>
                <a:lnTo>
                  <a:pt x="227" y="283"/>
                </a:lnTo>
                <a:lnTo>
                  <a:pt x="227" y="283"/>
                </a:lnTo>
                <a:close/>
                <a:moveTo>
                  <a:pt x="104" y="100"/>
                </a:moveTo>
                <a:lnTo>
                  <a:pt x="104" y="100"/>
                </a:lnTo>
                <a:lnTo>
                  <a:pt x="101" y="100"/>
                </a:lnTo>
                <a:lnTo>
                  <a:pt x="101" y="100"/>
                </a:lnTo>
                <a:lnTo>
                  <a:pt x="99" y="100"/>
                </a:lnTo>
                <a:lnTo>
                  <a:pt x="99" y="100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8" y="107"/>
                </a:lnTo>
                <a:lnTo>
                  <a:pt x="98" y="107"/>
                </a:lnTo>
                <a:lnTo>
                  <a:pt x="104" y="100"/>
                </a:lnTo>
                <a:lnTo>
                  <a:pt x="104" y="100"/>
                </a:lnTo>
                <a:close/>
                <a:moveTo>
                  <a:pt x="92" y="374"/>
                </a:moveTo>
                <a:lnTo>
                  <a:pt x="92" y="374"/>
                </a:lnTo>
                <a:lnTo>
                  <a:pt x="93" y="376"/>
                </a:lnTo>
                <a:lnTo>
                  <a:pt x="93" y="376"/>
                </a:lnTo>
                <a:lnTo>
                  <a:pt x="96" y="383"/>
                </a:lnTo>
                <a:lnTo>
                  <a:pt x="96" y="383"/>
                </a:lnTo>
                <a:lnTo>
                  <a:pt x="96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101" y="382"/>
                </a:lnTo>
                <a:lnTo>
                  <a:pt x="101" y="382"/>
                </a:lnTo>
                <a:lnTo>
                  <a:pt x="92" y="374"/>
                </a:lnTo>
                <a:lnTo>
                  <a:pt x="92" y="374"/>
                </a:lnTo>
                <a:close/>
                <a:moveTo>
                  <a:pt x="234" y="391"/>
                </a:moveTo>
                <a:lnTo>
                  <a:pt x="234" y="391"/>
                </a:lnTo>
                <a:lnTo>
                  <a:pt x="230" y="393"/>
                </a:lnTo>
                <a:lnTo>
                  <a:pt x="230" y="393"/>
                </a:lnTo>
                <a:lnTo>
                  <a:pt x="229" y="395"/>
                </a:lnTo>
                <a:lnTo>
                  <a:pt x="229" y="395"/>
                </a:lnTo>
                <a:lnTo>
                  <a:pt x="226" y="401"/>
                </a:lnTo>
                <a:lnTo>
                  <a:pt x="226" y="401"/>
                </a:lnTo>
                <a:lnTo>
                  <a:pt x="226" y="402"/>
                </a:lnTo>
                <a:lnTo>
                  <a:pt x="226" y="402"/>
                </a:lnTo>
                <a:lnTo>
                  <a:pt x="229" y="399"/>
                </a:lnTo>
                <a:lnTo>
                  <a:pt x="229" y="399"/>
                </a:lnTo>
                <a:lnTo>
                  <a:pt x="230" y="399"/>
                </a:lnTo>
                <a:lnTo>
                  <a:pt x="232" y="399"/>
                </a:lnTo>
                <a:lnTo>
                  <a:pt x="232" y="399"/>
                </a:lnTo>
                <a:lnTo>
                  <a:pt x="234" y="399"/>
                </a:lnTo>
                <a:lnTo>
                  <a:pt x="234" y="399"/>
                </a:lnTo>
                <a:lnTo>
                  <a:pt x="234" y="391"/>
                </a:lnTo>
                <a:lnTo>
                  <a:pt x="234" y="391"/>
                </a:lnTo>
                <a:close/>
                <a:moveTo>
                  <a:pt x="43" y="365"/>
                </a:moveTo>
                <a:lnTo>
                  <a:pt x="43" y="365"/>
                </a:lnTo>
                <a:lnTo>
                  <a:pt x="41" y="372"/>
                </a:lnTo>
                <a:lnTo>
                  <a:pt x="41" y="372"/>
                </a:lnTo>
                <a:lnTo>
                  <a:pt x="44" y="374"/>
                </a:lnTo>
                <a:lnTo>
                  <a:pt x="44" y="374"/>
                </a:lnTo>
                <a:lnTo>
                  <a:pt x="49" y="372"/>
                </a:lnTo>
                <a:lnTo>
                  <a:pt x="49" y="372"/>
                </a:lnTo>
                <a:lnTo>
                  <a:pt x="43" y="365"/>
                </a:lnTo>
                <a:lnTo>
                  <a:pt x="43" y="365"/>
                </a:lnTo>
                <a:close/>
                <a:moveTo>
                  <a:pt x="183" y="212"/>
                </a:moveTo>
                <a:lnTo>
                  <a:pt x="183" y="212"/>
                </a:lnTo>
                <a:lnTo>
                  <a:pt x="174" y="213"/>
                </a:lnTo>
                <a:lnTo>
                  <a:pt x="174" y="213"/>
                </a:lnTo>
                <a:lnTo>
                  <a:pt x="172" y="216"/>
                </a:lnTo>
                <a:lnTo>
                  <a:pt x="172" y="216"/>
                </a:lnTo>
                <a:lnTo>
                  <a:pt x="177" y="216"/>
                </a:lnTo>
                <a:lnTo>
                  <a:pt x="180" y="216"/>
                </a:lnTo>
                <a:lnTo>
                  <a:pt x="180" y="216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83" y="212"/>
                </a:lnTo>
                <a:lnTo>
                  <a:pt x="183" y="212"/>
                </a:lnTo>
                <a:close/>
                <a:moveTo>
                  <a:pt x="170" y="155"/>
                </a:moveTo>
                <a:lnTo>
                  <a:pt x="170" y="155"/>
                </a:lnTo>
                <a:lnTo>
                  <a:pt x="166" y="153"/>
                </a:lnTo>
                <a:lnTo>
                  <a:pt x="166" y="153"/>
                </a:lnTo>
                <a:lnTo>
                  <a:pt x="164" y="153"/>
                </a:lnTo>
                <a:lnTo>
                  <a:pt x="163" y="155"/>
                </a:lnTo>
                <a:lnTo>
                  <a:pt x="163" y="155"/>
                </a:lnTo>
                <a:lnTo>
                  <a:pt x="163" y="155"/>
                </a:lnTo>
                <a:lnTo>
                  <a:pt x="163" y="155"/>
                </a:lnTo>
                <a:lnTo>
                  <a:pt x="164" y="158"/>
                </a:lnTo>
                <a:lnTo>
                  <a:pt x="164" y="159"/>
                </a:lnTo>
                <a:lnTo>
                  <a:pt x="164" y="159"/>
                </a:lnTo>
                <a:lnTo>
                  <a:pt x="172" y="158"/>
                </a:lnTo>
                <a:lnTo>
                  <a:pt x="172" y="158"/>
                </a:lnTo>
                <a:lnTo>
                  <a:pt x="170" y="155"/>
                </a:lnTo>
                <a:lnTo>
                  <a:pt x="170" y="155"/>
                </a:lnTo>
                <a:close/>
                <a:moveTo>
                  <a:pt x="117" y="111"/>
                </a:moveTo>
                <a:lnTo>
                  <a:pt x="117" y="111"/>
                </a:lnTo>
                <a:lnTo>
                  <a:pt x="117" y="111"/>
                </a:lnTo>
                <a:lnTo>
                  <a:pt x="117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2"/>
                </a:lnTo>
                <a:lnTo>
                  <a:pt x="112" y="11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3"/>
                </a:lnTo>
                <a:lnTo>
                  <a:pt x="104" y="123"/>
                </a:lnTo>
                <a:lnTo>
                  <a:pt x="106" y="123"/>
                </a:lnTo>
                <a:lnTo>
                  <a:pt x="106" y="123"/>
                </a:lnTo>
                <a:lnTo>
                  <a:pt x="107" y="120"/>
                </a:lnTo>
                <a:lnTo>
                  <a:pt x="107" y="120"/>
                </a:lnTo>
                <a:lnTo>
                  <a:pt x="109" y="118"/>
                </a:lnTo>
                <a:lnTo>
                  <a:pt x="109" y="118"/>
                </a:lnTo>
                <a:lnTo>
                  <a:pt x="115" y="111"/>
                </a:lnTo>
                <a:lnTo>
                  <a:pt x="115" y="111"/>
                </a:lnTo>
                <a:lnTo>
                  <a:pt x="117" y="111"/>
                </a:lnTo>
                <a:lnTo>
                  <a:pt x="117" y="111"/>
                </a:lnTo>
                <a:close/>
                <a:moveTo>
                  <a:pt x="175" y="385"/>
                </a:moveTo>
                <a:lnTo>
                  <a:pt x="175" y="385"/>
                </a:lnTo>
                <a:lnTo>
                  <a:pt x="175" y="388"/>
                </a:lnTo>
                <a:lnTo>
                  <a:pt x="175" y="388"/>
                </a:lnTo>
                <a:lnTo>
                  <a:pt x="177" y="388"/>
                </a:lnTo>
                <a:lnTo>
                  <a:pt x="180" y="387"/>
                </a:lnTo>
                <a:lnTo>
                  <a:pt x="180" y="387"/>
                </a:lnTo>
                <a:lnTo>
                  <a:pt x="182" y="387"/>
                </a:lnTo>
                <a:lnTo>
                  <a:pt x="183" y="387"/>
                </a:lnTo>
                <a:lnTo>
                  <a:pt x="183" y="387"/>
                </a:lnTo>
                <a:lnTo>
                  <a:pt x="185" y="387"/>
                </a:lnTo>
                <a:lnTo>
                  <a:pt x="185" y="387"/>
                </a:lnTo>
                <a:lnTo>
                  <a:pt x="186" y="387"/>
                </a:lnTo>
                <a:lnTo>
                  <a:pt x="186" y="387"/>
                </a:lnTo>
                <a:lnTo>
                  <a:pt x="183" y="383"/>
                </a:lnTo>
                <a:lnTo>
                  <a:pt x="183" y="383"/>
                </a:lnTo>
                <a:lnTo>
                  <a:pt x="182" y="383"/>
                </a:lnTo>
                <a:lnTo>
                  <a:pt x="182" y="383"/>
                </a:lnTo>
                <a:lnTo>
                  <a:pt x="178" y="383"/>
                </a:lnTo>
                <a:lnTo>
                  <a:pt x="178" y="383"/>
                </a:lnTo>
                <a:lnTo>
                  <a:pt x="175" y="385"/>
                </a:lnTo>
                <a:lnTo>
                  <a:pt x="175" y="385"/>
                </a:lnTo>
                <a:close/>
                <a:moveTo>
                  <a:pt x="161" y="335"/>
                </a:moveTo>
                <a:lnTo>
                  <a:pt x="161" y="335"/>
                </a:lnTo>
                <a:lnTo>
                  <a:pt x="159" y="338"/>
                </a:lnTo>
                <a:lnTo>
                  <a:pt x="161" y="341"/>
                </a:lnTo>
                <a:lnTo>
                  <a:pt x="161" y="341"/>
                </a:lnTo>
                <a:lnTo>
                  <a:pt x="170" y="336"/>
                </a:lnTo>
                <a:lnTo>
                  <a:pt x="170" y="336"/>
                </a:lnTo>
                <a:lnTo>
                  <a:pt x="170" y="335"/>
                </a:lnTo>
                <a:lnTo>
                  <a:pt x="170" y="335"/>
                </a:lnTo>
                <a:lnTo>
                  <a:pt x="161" y="335"/>
                </a:lnTo>
                <a:lnTo>
                  <a:pt x="161" y="335"/>
                </a:lnTo>
                <a:close/>
                <a:moveTo>
                  <a:pt x="139" y="377"/>
                </a:moveTo>
                <a:lnTo>
                  <a:pt x="139" y="377"/>
                </a:lnTo>
                <a:lnTo>
                  <a:pt x="137" y="377"/>
                </a:lnTo>
                <a:lnTo>
                  <a:pt x="137" y="377"/>
                </a:lnTo>
                <a:lnTo>
                  <a:pt x="136" y="379"/>
                </a:lnTo>
                <a:lnTo>
                  <a:pt x="136" y="379"/>
                </a:lnTo>
                <a:lnTo>
                  <a:pt x="131" y="383"/>
                </a:lnTo>
                <a:lnTo>
                  <a:pt x="131" y="383"/>
                </a:lnTo>
                <a:lnTo>
                  <a:pt x="129" y="383"/>
                </a:lnTo>
                <a:lnTo>
                  <a:pt x="129" y="383"/>
                </a:lnTo>
                <a:lnTo>
                  <a:pt x="131" y="385"/>
                </a:lnTo>
                <a:lnTo>
                  <a:pt x="131" y="385"/>
                </a:lnTo>
                <a:lnTo>
                  <a:pt x="133" y="387"/>
                </a:lnTo>
                <a:lnTo>
                  <a:pt x="133" y="387"/>
                </a:lnTo>
                <a:lnTo>
                  <a:pt x="139" y="377"/>
                </a:lnTo>
                <a:lnTo>
                  <a:pt x="139" y="377"/>
                </a:lnTo>
                <a:close/>
                <a:moveTo>
                  <a:pt x="98" y="387"/>
                </a:moveTo>
                <a:lnTo>
                  <a:pt x="98" y="387"/>
                </a:lnTo>
                <a:lnTo>
                  <a:pt x="98" y="388"/>
                </a:lnTo>
                <a:lnTo>
                  <a:pt x="98" y="388"/>
                </a:lnTo>
                <a:lnTo>
                  <a:pt x="98" y="388"/>
                </a:lnTo>
                <a:lnTo>
                  <a:pt x="98" y="388"/>
                </a:lnTo>
                <a:lnTo>
                  <a:pt x="98" y="390"/>
                </a:lnTo>
                <a:lnTo>
                  <a:pt x="99" y="391"/>
                </a:lnTo>
                <a:lnTo>
                  <a:pt x="99" y="391"/>
                </a:lnTo>
                <a:lnTo>
                  <a:pt x="106" y="391"/>
                </a:lnTo>
                <a:lnTo>
                  <a:pt x="106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2" y="390"/>
                </a:lnTo>
                <a:lnTo>
                  <a:pt x="109" y="390"/>
                </a:lnTo>
                <a:lnTo>
                  <a:pt x="109" y="390"/>
                </a:lnTo>
                <a:lnTo>
                  <a:pt x="106" y="388"/>
                </a:lnTo>
                <a:lnTo>
                  <a:pt x="104" y="390"/>
                </a:lnTo>
                <a:lnTo>
                  <a:pt x="104" y="390"/>
                </a:lnTo>
                <a:lnTo>
                  <a:pt x="101" y="390"/>
                </a:lnTo>
                <a:lnTo>
                  <a:pt x="101" y="390"/>
                </a:lnTo>
                <a:lnTo>
                  <a:pt x="99" y="390"/>
                </a:lnTo>
                <a:lnTo>
                  <a:pt x="98" y="388"/>
                </a:lnTo>
                <a:lnTo>
                  <a:pt x="98" y="388"/>
                </a:lnTo>
                <a:lnTo>
                  <a:pt x="98" y="387"/>
                </a:lnTo>
                <a:lnTo>
                  <a:pt x="98" y="387"/>
                </a:lnTo>
                <a:close/>
                <a:moveTo>
                  <a:pt x="159" y="298"/>
                </a:moveTo>
                <a:lnTo>
                  <a:pt x="159" y="298"/>
                </a:lnTo>
                <a:lnTo>
                  <a:pt x="159" y="298"/>
                </a:lnTo>
                <a:lnTo>
                  <a:pt x="159" y="298"/>
                </a:lnTo>
                <a:lnTo>
                  <a:pt x="158" y="300"/>
                </a:lnTo>
                <a:lnTo>
                  <a:pt x="158" y="300"/>
                </a:lnTo>
                <a:lnTo>
                  <a:pt x="156" y="300"/>
                </a:lnTo>
                <a:lnTo>
                  <a:pt x="156" y="300"/>
                </a:lnTo>
                <a:lnTo>
                  <a:pt x="155" y="305"/>
                </a:lnTo>
                <a:lnTo>
                  <a:pt x="155" y="305"/>
                </a:lnTo>
                <a:lnTo>
                  <a:pt x="155" y="308"/>
                </a:lnTo>
                <a:lnTo>
                  <a:pt x="155" y="308"/>
                </a:lnTo>
                <a:lnTo>
                  <a:pt x="166" y="303"/>
                </a:lnTo>
                <a:lnTo>
                  <a:pt x="166" y="303"/>
                </a:lnTo>
                <a:lnTo>
                  <a:pt x="164" y="303"/>
                </a:lnTo>
                <a:lnTo>
                  <a:pt x="164" y="303"/>
                </a:lnTo>
                <a:lnTo>
                  <a:pt x="161" y="303"/>
                </a:lnTo>
                <a:lnTo>
                  <a:pt x="161" y="303"/>
                </a:lnTo>
                <a:lnTo>
                  <a:pt x="159" y="301"/>
                </a:lnTo>
                <a:lnTo>
                  <a:pt x="159" y="300"/>
                </a:lnTo>
                <a:lnTo>
                  <a:pt x="159" y="300"/>
                </a:lnTo>
                <a:lnTo>
                  <a:pt x="159" y="298"/>
                </a:lnTo>
                <a:lnTo>
                  <a:pt x="159" y="298"/>
                </a:lnTo>
                <a:close/>
                <a:moveTo>
                  <a:pt x="43" y="360"/>
                </a:moveTo>
                <a:lnTo>
                  <a:pt x="43" y="360"/>
                </a:lnTo>
                <a:lnTo>
                  <a:pt x="46" y="352"/>
                </a:lnTo>
                <a:lnTo>
                  <a:pt x="46" y="352"/>
                </a:lnTo>
                <a:lnTo>
                  <a:pt x="43" y="352"/>
                </a:lnTo>
                <a:lnTo>
                  <a:pt x="43" y="352"/>
                </a:lnTo>
                <a:lnTo>
                  <a:pt x="41" y="352"/>
                </a:lnTo>
                <a:lnTo>
                  <a:pt x="41" y="352"/>
                </a:lnTo>
                <a:lnTo>
                  <a:pt x="40" y="353"/>
                </a:lnTo>
                <a:lnTo>
                  <a:pt x="40" y="353"/>
                </a:lnTo>
                <a:lnTo>
                  <a:pt x="38" y="355"/>
                </a:lnTo>
                <a:lnTo>
                  <a:pt x="38" y="355"/>
                </a:lnTo>
                <a:lnTo>
                  <a:pt x="43" y="360"/>
                </a:lnTo>
                <a:lnTo>
                  <a:pt x="43" y="360"/>
                </a:lnTo>
                <a:close/>
                <a:moveTo>
                  <a:pt x="99" y="401"/>
                </a:moveTo>
                <a:lnTo>
                  <a:pt x="99" y="401"/>
                </a:lnTo>
                <a:lnTo>
                  <a:pt x="77" y="398"/>
                </a:lnTo>
                <a:lnTo>
                  <a:pt x="77" y="398"/>
                </a:lnTo>
                <a:lnTo>
                  <a:pt x="77" y="399"/>
                </a:lnTo>
                <a:lnTo>
                  <a:pt x="77" y="399"/>
                </a:lnTo>
                <a:lnTo>
                  <a:pt x="84" y="401"/>
                </a:lnTo>
                <a:lnTo>
                  <a:pt x="84" y="401"/>
                </a:lnTo>
                <a:lnTo>
                  <a:pt x="85" y="401"/>
                </a:lnTo>
                <a:lnTo>
                  <a:pt x="85" y="401"/>
                </a:lnTo>
                <a:lnTo>
                  <a:pt x="88" y="401"/>
                </a:lnTo>
                <a:lnTo>
                  <a:pt x="88" y="401"/>
                </a:lnTo>
                <a:lnTo>
                  <a:pt x="88" y="402"/>
                </a:lnTo>
                <a:lnTo>
                  <a:pt x="88" y="402"/>
                </a:lnTo>
                <a:lnTo>
                  <a:pt x="96" y="402"/>
                </a:lnTo>
                <a:lnTo>
                  <a:pt x="96" y="402"/>
                </a:lnTo>
                <a:lnTo>
                  <a:pt x="99" y="401"/>
                </a:lnTo>
                <a:lnTo>
                  <a:pt x="99" y="401"/>
                </a:lnTo>
                <a:close/>
                <a:moveTo>
                  <a:pt x="82" y="156"/>
                </a:moveTo>
                <a:lnTo>
                  <a:pt x="82" y="156"/>
                </a:lnTo>
                <a:lnTo>
                  <a:pt x="82" y="155"/>
                </a:lnTo>
                <a:lnTo>
                  <a:pt x="82" y="155"/>
                </a:lnTo>
                <a:lnTo>
                  <a:pt x="77" y="145"/>
                </a:lnTo>
                <a:lnTo>
                  <a:pt x="77" y="145"/>
                </a:lnTo>
                <a:lnTo>
                  <a:pt x="76" y="144"/>
                </a:lnTo>
                <a:lnTo>
                  <a:pt x="76" y="144"/>
                </a:lnTo>
                <a:lnTo>
                  <a:pt x="74" y="144"/>
                </a:lnTo>
                <a:lnTo>
                  <a:pt x="74" y="144"/>
                </a:lnTo>
                <a:lnTo>
                  <a:pt x="74" y="145"/>
                </a:lnTo>
                <a:lnTo>
                  <a:pt x="74" y="145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81" y="156"/>
                </a:lnTo>
                <a:lnTo>
                  <a:pt x="81" y="156"/>
                </a:lnTo>
                <a:lnTo>
                  <a:pt x="82" y="156"/>
                </a:lnTo>
                <a:lnTo>
                  <a:pt x="82" y="156"/>
                </a:lnTo>
                <a:lnTo>
                  <a:pt x="82" y="156"/>
                </a:lnTo>
                <a:lnTo>
                  <a:pt x="82" y="15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56"/>
                </a:lnTo>
                <a:lnTo>
                  <a:pt x="88" y="163"/>
                </a:lnTo>
                <a:lnTo>
                  <a:pt x="88" y="163"/>
                </a:lnTo>
                <a:lnTo>
                  <a:pt x="88" y="164"/>
                </a:lnTo>
                <a:lnTo>
                  <a:pt x="88" y="164"/>
                </a:lnTo>
                <a:lnTo>
                  <a:pt x="92" y="166"/>
                </a:lnTo>
                <a:lnTo>
                  <a:pt x="92" y="166"/>
                </a:lnTo>
                <a:lnTo>
                  <a:pt x="92" y="166"/>
                </a:lnTo>
                <a:lnTo>
                  <a:pt x="92" y="166"/>
                </a:lnTo>
                <a:lnTo>
                  <a:pt x="85" y="150"/>
                </a:lnTo>
                <a:lnTo>
                  <a:pt x="85" y="150"/>
                </a:lnTo>
                <a:lnTo>
                  <a:pt x="84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94" y="153"/>
                </a:moveTo>
                <a:lnTo>
                  <a:pt x="194" y="153"/>
                </a:lnTo>
                <a:lnTo>
                  <a:pt x="194" y="155"/>
                </a:lnTo>
                <a:lnTo>
                  <a:pt x="194" y="155"/>
                </a:lnTo>
                <a:lnTo>
                  <a:pt x="194" y="156"/>
                </a:lnTo>
                <a:lnTo>
                  <a:pt x="194" y="156"/>
                </a:lnTo>
                <a:lnTo>
                  <a:pt x="197" y="158"/>
                </a:lnTo>
                <a:lnTo>
                  <a:pt x="196" y="159"/>
                </a:lnTo>
                <a:lnTo>
                  <a:pt x="196" y="159"/>
                </a:lnTo>
                <a:lnTo>
                  <a:pt x="196" y="161"/>
                </a:lnTo>
                <a:lnTo>
                  <a:pt x="196" y="161"/>
                </a:lnTo>
                <a:lnTo>
                  <a:pt x="199" y="159"/>
                </a:lnTo>
                <a:lnTo>
                  <a:pt x="199" y="159"/>
                </a:lnTo>
                <a:lnTo>
                  <a:pt x="200" y="158"/>
                </a:lnTo>
                <a:lnTo>
                  <a:pt x="200" y="158"/>
                </a:lnTo>
                <a:lnTo>
                  <a:pt x="199" y="155"/>
                </a:lnTo>
                <a:lnTo>
                  <a:pt x="199" y="155"/>
                </a:lnTo>
                <a:lnTo>
                  <a:pt x="199" y="152"/>
                </a:lnTo>
                <a:lnTo>
                  <a:pt x="197" y="152"/>
                </a:lnTo>
                <a:lnTo>
                  <a:pt x="197" y="152"/>
                </a:lnTo>
                <a:lnTo>
                  <a:pt x="196" y="152"/>
                </a:lnTo>
                <a:lnTo>
                  <a:pt x="194" y="153"/>
                </a:lnTo>
                <a:lnTo>
                  <a:pt x="194" y="153"/>
                </a:lnTo>
                <a:close/>
                <a:moveTo>
                  <a:pt x="253" y="316"/>
                </a:move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lnTo>
                  <a:pt x="254" y="314"/>
                </a:lnTo>
                <a:lnTo>
                  <a:pt x="254" y="314"/>
                </a:lnTo>
                <a:lnTo>
                  <a:pt x="257" y="308"/>
                </a:lnTo>
                <a:lnTo>
                  <a:pt x="257" y="308"/>
                </a:lnTo>
                <a:lnTo>
                  <a:pt x="257" y="305"/>
                </a:lnTo>
                <a:lnTo>
                  <a:pt x="257" y="305"/>
                </a:lnTo>
                <a:lnTo>
                  <a:pt x="257" y="290"/>
                </a:lnTo>
                <a:lnTo>
                  <a:pt x="257" y="290"/>
                </a:lnTo>
                <a:lnTo>
                  <a:pt x="257" y="289"/>
                </a:lnTo>
                <a:lnTo>
                  <a:pt x="257" y="289"/>
                </a:lnTo>
                <a:lnTo>
                  <a:pt x="257" y="295"/>
                </a:lnTo>
                <a:lnTo>
                  <a:pt x="257" y="295"/>
                </a:lnTo>
                <a:lnTo>
                  <a:pt x="254" y="308"/>
                </a:lnTo>
                <a:lnTo>
                  <a:pt x="254" y="308"/>
                </a:lnTo>
                <a:lnTo>
                  <a:pt x="254" y="311"/>
                </a:lnTo>
                <a:lnTo>
                  <a:pt x="254" y="311"/>
                </a:lnTo>
                <a:lnTo>
                  <a:pt x="254" y="312"/>
                </a:lnTo>
                <a:lnTo>
                  <a:pt x="254" y="312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30" y="298"/>
                </a:lnTo>
                <a:lnTo>
                  <a:pt x="30" y="298"/>
                </a:lnTo>
                <a:lnTo>
                  <a:pt x="32" y="300"/>
                </a:lnTo>
                <a:lnTo>
                  <a:pt x="32" y="300"/>
                </a:lnTo>
                <a:lnTo>
                  <a:pt x="33" y="301"/>
                </a:lnTo>
                <a:lnTo>
                  <a:pt x="33" y="301"/>
                </a:lnTo>
                <a:lnTo>
                  <a:pt x="36" y="295"/>
                </a:lnTo>
                <a:lnTo>
                  <a:pt x="36" y="295"/>
                </a:lnTo>
                <a:lnTo>
                  <a:pt x="38" y="292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153" y="352"/>
                </a:moveTo>
                <a:lnTo>
                  <a:pt x="153" y="352"/>
                </a:lnTo>
                <a:lnTo>
                  <a:pt x="145" y="355"/>
                </a:lnTo>
                <a:lnTo>
                  <a:pt x="139" y="357"/>
                </a:lnTo>
                <a:lnTo>
                  <a:pt x="139" y="357"/>
                </a:lnTo>
                <a:lnTo>
                  <a:pt x="145" y="358"/>
                </a:lnTo>
                <a:lnTo>
                  <a:pt x="145" y="358"/>
                </a:lnTo>
                <a:lnTo>
                  <a:pt x="147" y="358"/>
                </a:lnTo>
                <a:lnTo>
                  <a:pt x="147" y="358"/>
                </a:lnTo>
                <a:lnTo>
                  <a:pt x="153" y="353"/>
                </a:lnTo>
                <a:lnTo>
                  <a:pt x="153" y="353"/>
                </a:lnTo>
                <a:lnTo>
                  <a:pt x="153" y="352"/>
                </a:lnTo>
                <a:lnTo>
                  <a:pt x="153" y="352"/>
                </a:lnTo>
                <a:close/>
                <a:moveTo>
                  <a:pt x="88" y="79"/>
                </a:moveTo>
                <a:lnTo>
                  <a:pt x="88" y="79"/>
                </a:lnTo>
                <a:lnTo>
                  <a:pt x="95" y="76"/>
                </a:lnTo>
                <a:lnTo>
                  <a:pt x="101" y="71"/>
                </a:lnTo>
                <a:lnTo>
                  <a:pt x="101" y="71"/>
                </a:lnTo>
                <a:lnTo>
                  <a:pt x="93" y="73"/>
                </a:lnTo>
                <a:lnTo>
                  <a:pt x="93" y="73"/>
                </a:lnTo>
                <a:lnTo>
                  <a:pt x="92" y="74"/>
                </a:lnTo>
                <a:lnTo>
                  <a:pt x="92" y="74"/>
                </a:lnTo>
                <a:lnTo>
                  <a:pt x="88" y="79"/>
                </a:lnTo>
                <a:lnTo>
                  <a:pt x="88" y="79"/>
                </a:lnTo>
                <a:lnTo>
                  <a:pt x="88" y="79"/>
                </a:lnTo>
                <a:lnTo>
                  <a:pt x="88" y="79"/>
                </a:lnTo>
                <a:close/>
                <a:moveTo>
                  <a:pt x="148" y="387"/>
                </a:moveTo>
                <a:lnTo>
                  <a:pt x="148" y="387"/>
                </a:lnTo>
                <a:lnTo>
                  <a:pt x="153" y="385"/>
                </a:lnTo>
                <a:lnTo>
                  <a:pt x="153" y="385"/>
                </a:lnTo>
                <a:lnTo>
                  <a:pt x="155" y="383"/>
                </a:lnTo>
                <a:lnTo>
                  <a:pt x="155" y="383"/>
                </a:lnTo>
                <a:lnTo>
                  <a:pt x="148" y="379"/>
                </a:lnTo>
                <a:lnTo>
                  <a:pt x="148" y="379"/>
                </a:lnTo>
                <a:lnTo>
                  <a:pt x="148" y="380"/>
                </a:lnTo>
                <a:lnTo>
                  <a:pt x="148" y="380"/>
                </a:lnTo>
                <a:lnTo>
                  <a:pt x="148" y="387"/>
                </a:lnTo>
                <a:lnTo>
                  <a:pt x="148" y="387"/>
                </a:lnTo>
                <a:close/>
                <a:moveTo>
                  <a:pt x="163" y="205"/>
                </a:moveTo>
                <a:lnTo>
                  <a:pt x="163" y="205"/>
                </a:lnTo>
                <a:lnTo>
                  <a:pt x="163" y="205"/>
                </a:lnTo>
                <a:lnTo>
                  <a:pt x="163" y="205"/>
                </a:lnTo>
                <a:lnTo>
                  <a:pt x="155" y="205"/>
                </a:lnTo>
                <a:lnTo>
                  <a:pt x="155" y="205"/>
                </a:lnTo>
                <a:lnTo>
                  <a:pt x="155" y="207"/>
                </a:lnTo>
                <a:lnTo>
                  <a:pt x="155" y="207"/>
                </a:lnTo>
                <a:lnTo>
                  <a:pt x="153" y="208"/>
                </a:lnTo>
                <a:lnTo>
                  <a:pt x="153" y="208"/>
                </a:lnTo>
                <a:lnTo>
                  <a:pt x="158" y="210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3" y="205"/>
                </a:lnTo>
                <a:lnTo>
                  <a:pt x="163" y="205"/>
                </a:lnTo>
                <a:close/>
                <a:moveTo>
                  <a:pt x="25" y="197"/>
                </a:moveTo>
                <a:lnTo>
                  <a:pt x="25" y="197"/>
                </a:lnTo>
                <a:lnTo>
                  <a:pt x="22" y="202"/>
                </a:lnTo>
                <a:lnTo>
                  <a:pt x="22" y="202"/>
                </a:lnTo>
                <a:lnTo>
                  <a:pt x="25" y="202"/>
                </a:lnTo>
                <a:lnTo>
                  <a:pt x="25" y="202"/>
                </a:lnTo>
                <a:lnTo>
                  <a:pt x="27" y="202"/>
                </a:lnTo>
                <a:lnTo>
                  <a:pt x="27" y="202"/>
                </a:lnTo>
                <a:lnTo>
                  <a:pt x="28" y="204"/>
                </a:lnTo>
                <a:lnTo>
                  <a:pt x="28" y="204"/>
                </a:lnTo>
                <a:lnTo>
                  <a:pt x="33" y="200"/>
                </a:lnTo>
                <a:lnTo>
                  <a:pt x="33" y="200"/>
                </a:lnTo>
                <a:lnTo>
                  <a:pt x="25" y="197"/>
                </a:lnTo>
                <a:lnTo>
                  <a:pt x="25" y="197"/>
                </a:lnTo>
                <a:close/>
                <a:moveTo>
                  <a:pt x="166" y="259"/>
                </a:move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58" y="257"/>
                </a:lnTo>
                <a:lnTo>
                  <a:pt x="158" y="257"/>
                </a:lnTo>
                <a:lnTo>
                  <a:pt x="156" y="259"/>
                </a:lnTo>
                <a:lnTo>
                  <a:pt x="156" y="259"/>
                </a:lnTo>
                <a:lnTo>
                  <a:pt x="148" y="262"/>
                </a:lnTo>
                <a:lnTo>
                  <a:pt x="148" y="262"/>
                </a:lnTo>
                <a:lnTo>
                  <a:pt x="148" y="264"/>
                </a:lnTo>
                <a:lnTo>
                  <a:pt x="148" y="264"/>
                </a:lnTo>
                <a:lnTo>
                  <a:pt x="148" y="264"/>
                </a:lnTo>
                <a:lnTo>
                  <a:pt x="148" y="264"/>
                </a:lnTo>
                <a:lnTo>
                  <a:pt x="155" y="262"/>
                </a:lnTo>
                <a:lnTo>
                  <a:pt x="155" y="262"/>
                </a:lnTo>
                <a:lnTo>
                  <a:pt x="155" y="262"/>
                </a:lnTo>
                <a:lnTo>
                  <a:pt x="155" y="262"/>
                </a:lnTo>
                <a:lnTo>
                  <a:pt x="156" y="260"/>
                </a:lnTo>
                <a:lnTo>
                  <a:pt x="156" y="259"/>
                </a:lnTo>
                <a:lnTo>
                  <a:pt x="156" y="259"/>
                </a:lnTo>
                <a:lnTo>
                  <a:pt x="159" y="259"/>
                </a:lnTo>
                <a:lnTo>
                  <a:pt x="159" y="260"/>
                </a:lnTo>
                <a:lnTo>
                  <a:pt x="159" y="260"/>
                </a:lnTo>
                <a:lnTo>
                  <a:pt x="161" y="260"/>
                </a:lnTo>
                <a:lnTo>
                  <a:pt x="164" y="260"/>
                </a:lnTo>
                <a:lnTo>
                  <a:pt x="164" y="260"/>
                </a:lnTo>
                <a:lnTo>
                  <a:pt x="166" y="259"/>
                </a:lnTo>
                <a:lnTo>
                  <a:pt x="166" y="259"/>
                </a:lnTo>
                <a:close/>
                <a:moveTo>
                  <a:pt x="180" y="355"/>
                </a:moveTo>
                <a:lnTo>
                  <a:pt x="180" y="355"/>
                </a:lnTo>
                <a:lnTo>
                  <a:pt x="180" y="355"/>
                </a:lnTo>
                <a:lnTo>
                  <a:pt x="180" y="355"/>
                </a:lnTo>
                <a:lnTo>
                  <a:pt x="185" y="355"/>
                </a:lnTo>
                <a:lnTo>
                  <a:pt x="185" y="355"/>
                </a:lnTo>
                <a:lnTo>
                  <a:pt x="185" y="355"/>
                </a:lnTo>
                <a:lnTo>
                  <a:pt x="185" y="355"/>
                </a:lnTo>
                <a:lnTo>
                  <a:pt x="189" y="353"/>
                </a:lnTo>
                <a:lnTo>
                  <a:pt x="189" y="353"/>
                </a:lnTo>
                <a:lnTo>
                  <a:pt x="189" y="352"/>
                </a:lnTo>
                <a:lnTo>
                  <a:pt x="189" y="352"/>
                </a:lnTo>
                <a:lnTo>
                  <a:pt x="191" y="350"/>
                </a:lnTo>
                <a:lnTo>
                  <a:pt x="191" y="350"/>
                </a:lnTo>
                <a:lnTo>
                  <a:pt x="191" y="349"/>
                </a:lnTo>
                <a:lnTo>
                  <a:pt x="189" y="349"/>
                </a:lnTo>
                <a:lnTo>
                  <a:pt x="189" y="349"/>
                </a:lnTo>
                <a:lnTo>
                  <a:pt x="180" y="353"/>
                </a:lnTo>
                <a:lnTo>
                  <a:pt x="180" y="353"/>
                </a:lnTo>
                <a:lnTo>
                  <a:pt x="180" y="355"/>
                </a:lnTo>
                <a:lnTo>
                  <a:pt x="180" y="355"/>
                </a:lnTo>
                <a:close/>
                <a:moveTo>
                  <a:pt x="164" y="208"/>
                </a:moveTo>
                <a:lnTo>
                  <a:pt x="164" y="208"/>
                </a:lnTo>
                <a:lnTo>
                  <a:pt x="166" y="208"/>
                </a:lnTo>
                <a:lnTo>
                  <a:pt x="166" y="208"/>
                </a:lnTo>
                <a:lnTo>
                  <a:pt x="172" y="207"/>
                </a:lnTo>
                <a:lnTo>
                  <a:pt x="172" y="207"/>
                </a:lnTo>
                <a:lnTo>
                  <a:pt x="174" y="207"/>
                </a:lnTo>
                <a:lnTo>
                  <a:pt x="174" y="207"/>
                </a:lnTo>
                <a:lnTo>
                  <a:pt x="175" y="204"/>
                </a:lnTo>
                <a:lnTo>
                  <a:pt x="175" y="204"/>
                </a:lnTo>
                <a:lnTo>
                  <a:pt x="172" y="204"/>
                </a:lnTo>
                <a:lnTo>
                  <a:pt x="172" y="204"/>
                </a:lnTo>
                <a:lnTo>
                  <a:pt x="167" y="205"/>
                </a:lnTo>
                <a:lnTo>
                  <a:pt x="167" y="205"/>
                </a:lnTo>
                <a:lnTo>
                  <a:pt x="166" y="205"/>
                </a:lnTo>
                <a:lnTo>
                  <a:pt x="166" y="205"/>
                </a:lnTo>
                <a:lnTo>
                  <a:pt x="164" y="208"/>
                </a:lnTo>
                <a:lnTo>
                  <a:pt x="164" y="208"/>
                </a:lnTo>
                <a:close/>
                <a:moveTo>
                  <a:pt x="202" y="161"/>
                </a:moveTo>
                <a:lnTo>
                  <a:pt x="202" y="161"/>
                </a:lnTo>
                <a:lnTo>
                  <a:pt x="205" y="158"/>
                </a:lnTo>
                <a:lnTo>
                  <a:pt x="205" y="158"/>
                </a:lnTo>
                <a:lnTo>
                  <a:pt x="207" y="156"/>
                </a:lnTo>
                <a:lnTo>
                  <a:pt x="207" y="155"/>
                </a:lnTo>
                <a:lnTo>
                  <a:pt x="207" y="155"/>
                </a:lnTo>
                <a:lnTo>
                  <a:pt x="204" y="152"/>
                </a:lnTo>
                <a:lnTo>
                  <a:pt x="204" y="152"/>
                </a:lnTo>
                <a:lnTo>
                  <a:pt x="200" y="148"/>
                </a:lnTo>
                <a:lnTo>
                  <a:pt x="200" y="148"/>
                </a:lnTo>
                <a:lnTo>
                  <a:pt x="199" y="148"/>
                </a:lnTo>
                <a:lnTo>
                  <a:pt x="199" y="148"/>
                </a:lnTo>
                <a:lnTo>
                  <a:pt x="199" y="148"/>
                </a:lnTo>
                <a:lnTo>
                  <a:pt x="199" y="148"/>
                </a:lnTo>
                <a:lnTo>
                  <a:pt x="202" y="153"/>
                </a:lnTo>
                <a:lnTo>
                  <a:pt x="202" y="153"/>
                </a:lnTo>
                <a:lnTo>
                  <a:pt x="204" y="158"/>
                </a:lnTo>
                <a:lnTo>
                  <a:pt x="202" y="161"/>
                </a:lnTo>
                <a:lnTo>
                  <a:pt x="202" y="161"/>
                </a:lnTo>
                <a:lnTo>
                  <a:pt x="202" y="161"/>
                </a:lnTo>
                <a:lnTo>
                  <a:pt x="202" y="161"/>
                </a:lnTo>
                <a:close/>
                <a:moveTo>
                  <a:pt x="24" y="229"/>
                </a:moveTo>
                <a:lnTo>
                  <a:pt x="24" y="229"/>
                </a:lnTo>
                <a:lnTo>
                  <a:pt x="22" y="230"/>
                </a:lnTo>
                <a:lnTo>
                  <a:pt x="22" y="230"/>
                </a:lnTo>
                <a:lnTo>
                  <a:pt x="19" y="235"/>
                </a:lnTo>
                <a:lnTo>
                  <a:pt x="19" y="235"/>
                </a:lnTo>
                <a:lnTo>
                  <a:pt x="19" y="237"/>
                </a:lnTo>
                <a:lnTo>
                  <a:pt x="21" y="238"/>
                </a:lnTo>
                <a:lnTo>
                  <a:pt x="21" y="238"/>
                </a:lnTo>
                <a:lnTo>
                  <a:pt x="22" y="238"/>
                </a:lnTo>
                <a:lnTo>
                  <a:pt x="22" y="238"/>
                </a:lnTo>
                <a:lnTo>
                  <a:pt x="25" y="234"/>
                </a:lnTo>
                <a:lnTo>
                  <a:pt x="25" y="234"/>
                </a:lnTo>
                <a:lnTo>
                  <a:pt x="25" y="232"/>
                </a:lnTo>
                <a:lnTo>
                  <a:pt x="25" y="232"/>
                </a:lnTo>
                <a:lnTo>
                  <a:pt x="24" y="229"/>
                </a:lnTo>
                <a:lnTo>
                  <a:pt x="24" y="229"/>
                </a:lnTo>
                <a:close/>
                <a:moveTo>
                  <a:pt x="24" y="260"/>
                </a:moveTo>
                <a:lnTo>
                  <a:pt x="24" y="260"/>
                </a:lnTo>
                <a:lnTo>
                  <a:pt x="33" y="246"/>
                </a:lnTo>
                <a:lnTo>
                  <a:pt x="33" y="246"/>
                </a:lnTo>
                <a:lnTo>
                  <a:pt x="28" y="248"/>
                </a:lnTo>
                <a:lnTo>
                  <a:pt x="27" y="251"/>
                </a:lnTo>
                <a:lnTo>
                  <a:pt x="24" y="256"/>
                </a:lnTo>
                <a:lnTo>
                  <a:pt x="24" y="260"/>
                </a:lnTo>
                <a:lnTo>
                  <a:pt x="24" y="260"/>
                </a:lnTo>
                <a:close/>
                <a:moveTo>
                  <a:pt x="139" y="388"/>
                </a:moveTo>
                <a:lnTo>
                  <a:pt x="139" y="388"/>
                </a:lnTo>
                <a:lnTo>
                  <a:pt x="140" y="390"/>
                </a:lnTo>
                <a:lnTo>
                  <a:pt x="140" y="390"/>
                </a:lnTo>
                <a:lnTo>
                  <a:pt x="144" y="390"/>
                </a:lnTo>
                <a:lnTo>
                  <a:pt x="145" y="388"/>
                </a:lnTo>
                <a:lnTo>
                  <a:pt x="145" y="388"/>
                </a:lnTo>
                <a:lnTo>
                  <a:pt x="145" y="382"/>
                </a:lnTo>
                <a:lnTo>
                  <a:pt x="145" y="382"/>
                </a:lnTo>
                <a:lnTo>
                  <a:pt x="145" y="382"/>
                </a:lnTo>
                <a:lnTo>
                  <a:pt x="145" y="382"/>
                </a:lnTo>
                <a:lnTo>
                  <a:pt x="139" y="388"/>
                </a:lnTo>
                <a:lnTo>
                  <a:pt x="139" y="388"/>
                </a:lnTo>
                <a:close/>
                <a:moveTo>
                  <a:pt x="32" y="207"/>
                </a:moveTo>
                <a:lnTo>
                  <a:pt x="32" y="207"/>
                </a:lnTo>
                <a:lnTo>
                  <a:pt x="44" y="208"/>
                </a:lnTo>
                <a:lnTo>
                  <a:pt x="44" y="208"/>
                </a:lnTo>
                <a:lnTo>
                  <a:pt x="44" y="208"/>
                </a:lnTo>
                <a:lnTo>
                  <a:pt x="44" y="208"/>
                </a:lnTo>
                <a:lnTo>
                  <a:pt x="35" y="204"/>
                </a:lnTo>
                <a:lnTo>
                  <a:pt x="35" y="204"/>
                </a:lnTo>
                <a:lnTo>
                  <a:pt x="32" y="207"/>
                </a:lnTo>
                <a:lnTo>
                  <a:pt x="32" y="207"/>
                </a:lnTo>
                <a:close/>
                <a:moveTo>
                  <a:pt x="140" y="287"/>
                </a:moveTo>
                <a:lnTo>
                  <a:pt x="140" y="287"/>
                </a:lnTo>
                <a:lnTo>
                  <a:pt x="140" y="287"/>
                </a:lnTo>
                <a:lnTo>
                  <a:pt x="140" y="287"/>
                </a:lnTo>
                <a:lnTo>
                  <a:pt x="148" y="286"/>
                </a:lnTo>
                <a:lnTo>
                  <a:pt x="148" y="286"/>
                </a:lnTo>
                <a:lnTo>
                  <a:pt x="150" y="284"/>
                </a:lnTo>
                <a:lnTo>
                  <a:pt x="152" y="283"/>
                </a:lnTo>
                <a:lnTo>
                  <a:pt x="152" y="283"/>
                </a:lnTo>
                <a:lnTo>
                  <a:pt x="152" y="279"/>
                </a:lnTo>
                <a:lnTo>
                  <a:pt x="152" y="279"/>
                </a:lnTo>
                <a:lnTo>
                  <a:pt x="140" y="287"/>
                </a:lnTo>
                <a:lnTo>
                  <a:pt x="140" y="287"/>
                </a:lnTo>
                <a:close/>
                <a:moveTo>
                  <a:pt x="156" y="331"/>
                </a:moveTo>
                <a:lnTo>
                  <a:pt x="156" y="331"/>
                </a:lnTo>
                <a:lnTo>
                  <a:pt x="156" y="331"/>
                </a:lnTo>
                <a:lnTo>
                  <a:pt x="156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0"/>
                </a:lnTo>
                <a:lnTo>
                  <a:pt x="159" y="330"/>
                </a:lnTo>
                <a:lnTo>
                  <a:pt x="163" y="325"/>
                </a:lnTo>
                <a:lnTo>
                  <a:pt x="163" y="325"/>
                </a:lnTo>
                <a:lnTo>
                  <a:pt x="161" y="324"/>
                </a:lnTo>
                <a:lnTo>
                  <a:pt x="161" y="324"/>
                </a:lnTo>
                <a:lnTo>
                  <a:pt x="155" y="327"/>
                </a:lnTo>
                <a:lnTo>
                  <a:pt x="155" y="327"/>
                </a:lnTo>
                <a:lnTo>
                  <a:pt x="158" y="328"/>
                </a:lnTo>
                <a:lnTo>
                  <a:pt x="156" y="330"/>
                </a:lnTo>
                <a:lnTo>
                  <a:pt x="156" y="330"/>
                </a:lnTo>
                <a:lnTo>
                  <a:pt x="156" y="331"/>
                </a:lnTo>
                <a:lnTo>
                  <a:pt x="156" y="331"/>
                </a:lnTo>
                <a:close/>
                <a:moveTo>
                  <a:pt x="13" y="251"/>
                </a:moveTo>
                <a:lnTo>
                  <a:pt x="13" y="251"/>
                </a:lnTo>
                <a:lnTo>
                  <a:pt x="13" y="251"/>
                </a:lnTo>
                <a:lnTo>
                  <a:pt x="13" y="251"/>
                </a:lnTo>
                <a:lnTo>
                  <a:pt x="19" y="243"/>
                </a:lnTo>
                <a:lnTo>
                  <a:pt x="19" y="243"/>
                </a:lnTo>
                <a:lnTo>
                  <a:pt x="16" y="240"/>
                </a:lnTo>
                <a:lnTo>
                  <a:pt x="16" y="240"/>
                </a:lnTo>
                <a:lnTo>
                  <a:pt x="14" y="241"/>
                </a:lnTo>
                <a:lnTo>
                  <a:pt x="14" y="241"/>
                </a:lnTo>
                <a:lnTo>
                  <a:pt x="13" y="249"/>
                </a:lnTo>
                <a:lnTo>
                  <a:pt x="13" y="249"/>
                </a:lnTo>
                <a:lnTo>
                  <a:pt x="13" y="251"/>
                </a:lnTo>
                <a:lnTo>
                  <a:pt x="13" y="251"/>
                </a:lnTo>
                <a:close/>
                <a:moveTo>
                  <a:pt x="13" y="295"/>
                </a:moveTo>
                <a:lnTo>
                  <a:pt x="13" y="295"/>
                </a:lnTo>
                <a:lnTo>
                  <a:pt x="11" y="283"/>
                </a:lnTo>
                <a:lnTo>
                  <a:pt x="11" y="283"/>
                </a:lnTo>
                <a:lnTo>
                  <a:pt x="10" y="286"/>
                </a:lnTo>
                <a:lnTo>
                  <a:pt x="10" y="286"/>
                </a:lnTo>
                <a:lnTo>
                  <a:pt x="10" y="294"/>
                </a:lnTo>
                <a:lnTo>
                  <a:pt x="10" y="294"/>
                </a:lnTo>
                <a:lnTo>
                  <a:pt x="11" y="297"/>
                </a:lnTo>
                <a:lnTo>
                  <a:pt x="11" y="297"/>
                </a:lnTo>
                <a:lnTo>
                  <a:pt x="13" y="295"/>
                </a:lnTo>
                <a:lnTo>
                  <a:pt x="13" y="295"/>
                </a:lnTo>
                <a:close/>
                <a:moveTo>
                  <a:pt x="104" y="111"/>
                </a:moveTo>
                <a:lnTo>
                  <a:pt x="104" y="111"/>
                </a:lnTo>
                <a:lnTo>
                  <a:pt x="101" y="112"/>
                </a:lnTo>
                <a:lnTo>
                  <a:pt x="101" y="112"/>
                </a:lnTo>
                <a:lnTo>
                  <a:pt x="101" y="112"/>
                </a:lnTo>
                <a:lnTo>
                  <a:pt x="101" y="112"/>
                </a:lnTo>
                <a:lnTo>
                  <a:pt x="103" y="118"/>
                </a:lnTo>
                <a:lnTo>
                  <a:pt x="103" y="118"/>
                </a:lnTo>
                <a:lnTo>
                  <a:pt x="107" y="112"/>
                </a:lnTo>
                <a:lnTo>
                  <a:pt x="107" y="112"/>
                </a:lnTo>
                <a:lnTo>
                  <a:pt x="104" y="111"/>
                </a:lnTo>
                <a:lnTo>
                  <a:pt x="104" y="111"/>
                </a:lnTo>
                <a:close/>
                <a:moveTo>
                  <a:pt x="13" y="257"/>
                </a:moveTo>
                <a:lnTo>
                  <a:pt x="13" y="257"/>
                </a:lnTo>
                <a:lnTo>
                  <a:pt x="21" y="260"/>
                </a:lnTo>
                <a:lnTo>
                  <a:pt x="21" y="260"/>
                </a:lnTo>
                <a:lnTo>
                  <a:pt x="21" y="257"/>
                </a:lnTo>
                <a:lnTo>
                  <a:pt x="21" y="257"/>
                </a:lnTo>
                <a:lnTo>
                  <a:pt x="22" y="253"/>
                </a:lnTo>
                <a:lnTo>
                  <a:pt x="22" y="253"/>
                </a:lnTo>
                <a:lnTo>
                  <a:pt x="21" y="254"/>
                </a:lnTo>
                <a:lnTo>
                  <a:pt x="21" y="254"/>
                </a:lnTo>
                <a:lnTo>
                  <a:pt x="17" y="256"/>
                </a:lnTo>
                <a:lnTo>
                  <a:pt x="17" y="256"/>
                </a:lnTo>
                <a:lnTo>
                  <a:pt x="14" y="257"/>
                </a:lnTo>
                <a:lnTo>
                  <a:pt x="13" y="257"/>
                </a:lnTo>
                <a:lnTo>
                  <a:pt x="13" y="25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lnTo>
                  <a:pt x="191" y="372"/>
                </a:lnTo>
                <a:lnTo>
                  <a:pt x="191" y="372"/>
                </a:lnTo>
                <a:lnTo>
                  <a:pt x="189" y="372"/>
                </a:lnTo>
                <a:lnTo>
                  <a:pt x="189" y="372"/>
                </a:lnTo>
                <a:lnTo>
                  <a:pt x="188" y="376"/>
                </a:lnTo>
                <a:lnTo>
                  <a:pt x="188" y="376"/>
                </a:lnTo>
                <a:lnTo>
                  <a:pt x="183" y="377"/>
                </a:lnTo>
                <a:lnTo>
                  <a:pt x="183" y="377"/>
                </a:lnTo>
                <a:lnTo>
                  <a:pt x="182" y="379"/>
                </a:lnTo>
                <a:lnTo>
                  <a:pt x="182" y="379"/>
                </a:lnTo>
                <a:lnTo>
                  <a:pt x="183" y="379"/>
                </a:lnTo>
                <a:lnTo>
                  <a:pt x="183" y="379"/>
                </a:lnTo>
                <a:lnTo>
                  <a:pt x="183" y="379"/>
                </a:lnTo>
                <a:lnTo>
                  <a:pt x="183" y="379"/>
                </a:lnTo>
                <a:lnTo>
                  <a:pt x="189" y="379"/>
                </a:lnTo>
                <a:lnTo>
                  <a:pt x="189" y="379"/>
                </a:lnTo>
                <a:lnTo>
                  <a:pt x="191" y="379"/>
                </a:lnTo>
                <a:lnTo>
                  <a:pt x="191" y="377"/>
                </a:lnTo>
                <a:lnTo>
                  <a:pt x="191" y="377"/>
                </a:lnTo>
                <a:lnTo>
                  <a:pt x="191" y="377"/>
                </a:lnTo>
                <a:lnTo>
                  <a:pt x="191" y="377"/>
                </a:lnTo>
                <a:lnTo>
                  <a:pt x="189" y="377"/>
                </a:lnTo>
                <a:lnTo>
                  <a:pt x="189" y="377"/>
                </a:lnTo>
                <a:lnTo>
                  <a:pt x="189" y="376"/>
                </a:lnTo>
                <a:lnTo>
                  <a:pt x="189" y="376"/>
                </a:lnTo>
                <a:lnTo>
                  <a:pt x="191" y="374"/>
                </a:lnTo>
                <a:lnTo>
                  <a:pt x="191" y="374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64" y="216"/>
                </a:moveTo>
                <a:lnTo>
                  <a:pt x="164" y="216"/>
                </a:lnTo>
                <a:lnTo>
                  <a:pt x="169" y="216"/>
                </a:lnTo>
                <a:lnTo>
                  <a:pt x="169" y="216"/>
                </a:lnTo>
                <a:lnTo>
                  <a:pt x="169" y="216"/>
                </a:lnTo>
                <a:lnTo>
                  <a:pt x="169" y="216"/>
                </a:lnTo>
                <a:lnTo>
                  <a:pt x="170" y="213"/>
                </a:lnTo>
                <a:lnTo>
                  <a:pt x="170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5"/>
                </a:lnTo>
                <a:lnTo>
                  <a:pt x="163" y="215"/>
                </a:lnTo>
                <a:lnTo>
                  <a:pt x="164" y="216"/>
                </a:lnTo>
                <a:lnTo>
                  <a:pt x="164" y="216"/>
                </a:lnTo>
                <a:lnTo>
                  <a:pt x="164" y="216"/>
                </a:lnTo>
                <a:close/>
                <a:moveTo>
                  <a:pt x="103" y="322"/>
                </a:moveTo>
                <a:lnTo>
                  <a:pt x="103" y="322"/>
                </a:lnTo>
                <a:lnTo>
                  <a:pt x="103" y="320"/>
                </a:lnTo>
                <a:lnTo>
                  <a:pt x="103" y="317"/>
                </a:lnTo>
                <a:lnTo>
                  <a:pt x="103" y="317"/>
                </a:lnTo>
                <a:lnTo>
                  <a:pt x="95" y="325"/>
                </a:lnTo>
                <a:lnTo>
                  <a:pt x="95" y="325"/>
                </a:lnTo>
                <a:lnTo>
                  <a:pt x="96" y="325"/>
                </a:lnTo>
                <a:lnTo>
                  <a:pt x="96" y="325"/>
                </a:lnTo>
                <a:lnTo>
                  <a:pt x="98" y="325"/>
                </a:lnTo>
                <a:lnTo>
                  <a:pt x="98" y="325"/>
                </a:lnTo>
                <a:lnTo>
                  <a:pt x="103" y="322"/>
                </a:lnTo>
                <a:lnTo>
                  <a:pt x="103" y="322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27" y="257"/>
                </a:lnTo>
                <a:lnTo>
                  <a:pt x="227" y="257"/>
                </a:lnTo>
                <a:lnTo>
                  <a:pt x="230" y="260"/>
                </a:lnTo>
                <a:lnTo>
                  <a:pt x="230" y="260"/>
                </a:lnTo>
                <a:lnTo>
                  <a:pt x="234" y="259"/>
                </a:lnTo>
                <a:lnTo>
                  <a:pt x="234" y="259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4" y="205"/>
                </a:move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1" y="205"/>
                </a:lnTo>
                <a:lnTo>
                  <a:pt x="21" y="205"/>
                </a:lnTo>
                <a:lnTo>
                  <a:pt x="19" y="205"/>
                </a:lnTo>
                <a:lnTo>
                  <a:pt x="19" y="205"/>
                </a:lnTo>
                <a:lnTo>
                  <a:pt x="16" y="212"/>
                </a:lnTo>
                <a:lnTo>
                  <a:pt x="16" y="212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7" y="213"/>
                </a:lnTo>
                <a:lnTo>
                  <a:pt x="17" y="213"/>
                </a:lnTo>
                <a:lnTo>
                  <a:pt x="21" y="208"/>
                </a:lnTo>
                <a:lnTo>
                  <a:pt x="24" y="205"/>
                </a:lnTo>
                <a:lnTo>
                  <a:pt x="24" y="205"/>
                </a:lnTo>
                <a:close/>
                <a:moveTo>
                  <a:pt x="107" y="59"/>
                </a:moveTo>
                <a:lnTo>
                  <a:pt x="107" y="59"/>
                </a:lnTo>
                <a:lnTo>
                  <a:pt x="107" y="59"/>
                </a:lnTo>
                <a:lnTo>
                  <a:pt x="107" y="59"/>
                </a:lnTo>
                <a:lnTo>
                  <a:pt x="107" y="60"/>
                </a:lnTo>
                <a:lnTo>
                  <a:pt x="107" y="60"/>
                </a:lnTo>
                <a:lnTo>
                  <a:pt x="111" y="65"/>
                </a:lnTo>
                <a:lnTo>
                  <a:pt x="111" y="65"/>
                </a:lnTo>
                <a:lnTo>
                  <a:pt x="117" y="74"/>
                </a:lnTo>
                <a:lnTo>
                  <a:pt x="117" y="74"/>
                </a:lnTo>
                <a:lnTo>
                  <a:pt x="122" y="79"/>
                </a:lnTo>
                <a:lnTo>
                  <a:pt x="125" y="84"/>
                </a:lnTo>
                <a:lnTo>
                  <a:pt x="125" y="84"/>
                </a:lnTo>
                <a:lnTo>
                  <a:pt x="126" y="88"/>
                </a:lnTo>
                <a:lnTo>
                  <a:pt x="126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6" y="84"/>
                </a:lnTo>
                <a:lnTo>
                  <a:pt x="126" y="84"/>
                </a:lnTo>
                <a:lnTo>
                  <a:pt x="122" y="77"/>
                </a:lnTo>
                <a:lnTo>
                  <a:pt x="117" y="71"/>
                </a:lnTo>
                <a:lnTo>
                  <a:pt x="117" y="71"/>
                </a:lnTo>
                <a:lnTo>
                  <a:pt x="112" y="65"/>
                </a:lnTo>
                <a:lnTo>
                  <a:pt x="112" y="65"/>
                </a:lnTo>
                <a:lnTo>
                  <a:pt x="107" y="59"/>
                </a:lnTo>
                <a:lnTo>
                  <a:pt x="107" y="59"/>
                </a:lnTo>
                <a:close/>
                <a:moveTo>
                  <a:pt x="74" y="139"/>
                </a:move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1" y="131"/>
                </a:lnTo>
                <a:lnTo>
                  <a:pt x="71" y="131"/>
                </a:lnTo>
                <a:lnTo>
                  <a:pt x="71" y="131"/>
                </a:lnTo>
                <a:lnTo>
                  <a:pt x="71" y="131"/>
                </a:lnTo>
                <a:lnTo>
                  <a:pt x="70" y="131"/>
                </a:lnTo>
                <a:lnTo>
                  <a:pt x="70" y="131"/>
                </a:lnTo>
                <a:lnTo>
                  <a:pt x="73" y="141"/>
                </a:lnTo>
                <a:lnTo>
                  <a:pt x="73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39"/>
                </a:lnTo>
                <a:lnTo>
                  <a:pt x="74" y="139"/>
                </a:lnTo>
                <a:close/>
                <a:moveTo>
                  <a:pt x="54" y="276"/>
                </a:moveTo>
                <a:lnTo>
                  <a:pt x="54" y="276"/>
                </a:lnTo>
                <a:lnTo>
                  <a:pt x="51" y="279"/>
                </a:lnTo>
                <a:lnTo>
                  <a:pt x="51" y="279"/>
                </a:lnTo>
                <a:lnTo>
                  <a:pt x="49" y="283"/>
                </a:lnTo>
                <a:lnTo>
                  <a:pt x="51" y="286"/>
                </a:lnTo>
                <a:lnTo>
                  <a:pt x="51" y="286"/>
                </a:lnTo>
                <a:lnTo>
                  <a:pt x="52" y="284"/>
                </a:lnTo>
                <a:lnTo>
                  <a:pt x="54" y="281"/>
                </a:lnTo>
                <a:lnTo>
                  <a:pt x="54" y="276"/>
                </a:lnTo>
                <a:lnTo>
                  <a:pt x="54" y="276"/>
                </a:lnTo>
                <a:close/>
                <a:moveTo>
                  <a:pt x="82" y="383"/>
                </a:moveTo>
                <a:lnTo>
                  <a:pt x="82" y="383"/>
                </a:lnTo>
                <a:lnTo>
                  <a:pt x="82" y="383"/>
                </a:lnTo>
                <a:lnTo>
                  <a:pt x="82" y="383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5" y="388"/>
                </a:lnTo>
                <a:lnTo>
                  <a:pt x="95" y="388"/>
                </a:lnTo>
                <a:lnTo>
                  <a:pt x="93" y="387"/>
                </a:lnTo>
                <a:lnTo>
                  <a:pt x="93" y="387"/>
                </a:lnTo>
                <a:lnTo>
                  <a:pt x="84" y="385"/>
                </a:lnTo>
                <a:lnTo>
                  <a:pt x="84" y="385"/>
                </a:lnTo>
                <a:lnTo>
                  <a:pt x="82" y="383"/>
                </a:lnTo>
                <a:lnTo>
                  <a:pt x="82" y="383"/>
                </a:lnTo>
                <a:close/>
                <a:moveTo>
                  <a:pt x="122" y="159"/>
                </a:moveTo>
                <a:lnTo>
                  <a:pt x="122" y="159"/>
                </a:lnTo>
                <a:lnTo>
                  <a:pt x="128" y="155"/>
                </a:lnTo>
                <a:lnTo>
                  <a:pt x="128" y="155"/>
                </a:lnTo>
                <a:lnTo>
                  <a:pt x="126" y="153"/>
                </a:lnTo>
                <a:lnTo>
                  <a:pt x="126" y="153"/>
                </a:lnTo>
                <a:lnTo>
                  <a:pt x="126" y="150"/>
                </a:lnTo>
                <a:lnTo>
                  <a:pt x="126" y="150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9"/>
                </a:lnTo>
                <a:lnTo>
                  <a:pt x="122" y="159"/>
                </a:lnTo>
                <a:close/>
                <a:moveTo>
                  <a:pt x="24" y="327"/>
                </a:moveTo>
                <a:lnTo>
                  <a:pt x="24" y="327"/>
                </a:lnTo>
                <a:lnTo>
                  <a:pt x="22" y="333"/>
                </a:lnTo>
                <a:lnTo>
                  <a:pt x="22" y="333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7"/>
                </a:lnTo>
                <a:lnTo>
                  <a:pt x="28" y="327"/>
                </a:lnTo>
                <a:lnTo>
                  <a:pt x="24" y="327"/>
                </a:lnTo>
                <a:lnTo>
                  <a:pt x="24" y="327"/>
                </a:lnTo>
                <a:close/>
                <a:moveTo>
                  <a:pt x="28" y="182"/>
                </a:moveTo>
                <a:lnTo>
                  <a:pt x="28" y="182"/>
                </a:lnTo>
                <a:lnTo>
                  <a:pt x="24" y="178"/>
                </a:lnTo>
                <a:lnTo>
                  <a:pt x="17" y="174"/>
                </a:lnTo>
                <a:lnTo>
                  <a:pt x="17" y="174"/>
                </a:lnTo>
                <a:lnTo>
                  <a:pt x="16" y="174"/>
                </a:lnTo>
                <a:lnTo>
                  <a:pt x="16" y="174"/>
                </a:lnTo>
                <a:lnTo>
                  <a:pt x="19" y="177"/>
                </a:lnTo>
                <a:lnTo>
                  <a:pt x="22" y="178"/>
                </a:lnTo>
                <a:lnTo>
                  <a:pt x="28" y="182"/>
                </a:lnTo>
                <a:lnTo>
                  <a:pt x="28" y="182"/>
                </a:lnTo>
                <a:close/>
                <a:moveTo>
                  <a:pt x="145" y="377"/>
                </a:moveTo>
                <a:lnTo>
                  <a:pt x="145" y="377"/>
                </a:lnTo>
                <a:lnTo>
                  <a:pt x="144" y="377"/>
                </a:lnTo>
                <a:lnTo>
                  <a:pt x="144" y="377"/>
                </a:lnTo>
                <a:lnTo>
                  <a:pt x="142" y="379"/>
                </a:lnTo>
                <a:lnTo>
                  <a:pt x="142" y="379"/>
                </a:lnTo>
                <a:lnTo>
                  <a:pt x="136" y="387"/>
                </a:lnTo>
                <a:lnTo>
                  <a:pt x="136" y="387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45" y="379"/>
                </a:lnTo>
                <a:lnTo>
                  <a:pt x="145" y="379"/>
                </a:lnTo>
                <a:lnTo>
                  <a:pt x="145" y="377"/>
                </a:lnTo>
                <a:lnTo>
                  <a:pt x="145" y="377"/>
                </a:lnTo>
                <a:close/>
                <a:moveTo>
                  <a:pt x="210" y="399"/>
                </a:moveTo>
                <a:lnTo>
                  <a:pt x="210" y="399"/>
                </a:lnTo>
                <a:lnTo>
                  <a:pt x="210" y="401"/>
                </a:lnTo>
                <a:lnTo>
                  <a:pt x="208" y="402"/>
                </a:lnTo>
                <a:lnTo>
                  <a:pt x="208" y="402"/>
                </a:lnTo>
                <a:lnTo>
                  <a:pt x="208" y="402"/>
                </a:lnTo>
                <a:lnTo>
                  <a:pt x="208" y="402"/>
                </a:lnTo>
                <a:lnTo>
                  <a:pt x="207" y="404"/>
                </a:lnTo>
                <a:lnTo>
                  <a:pt x="207" y="404"/>
                </a:lnTo>
                <a:lnTo>
                  <a:pt x="205" y="406"/>
                </a:lnTo>
                <a:lnTo>
                  <a:pt x="205" y="406"/>
                </a:lnTo>
                <a:lnTo>
                  <a:pt x="205" y="407"/>
                </a:lnTo>
                <a:lnTo>
                  <a:pt x="205" y="407"/>
                </a:lnTo>
                <a:lnTo>
                  <a:pt x="207" y="407"/>
                </a:lnTo>
                <a:lnTo>
                  <a:pt x="207" y="407"/>
                </a:lnTo>
                <a:lnTo>
                  <a:pt x="210" y="406"/>
                </a:lnTo>
                <a:lnTo>
                  <a:pt x="210" y="406"/>
                </a:lnTo>
                <a:lnTo>
                  <a:pt x="211" y="404"/>
                </a:lnTo>
                <a:lnTo>
                  <a:pt x="211" y="404"/>
                </a:lnTo>
                <a:lnTo>
                  <a:pt x="213" y="399"/>
                </a:lnTo>
                <a:lnTo>
                  <a:pt x="213" y="399"/>
                </a:lnTo>
                <a:lnTo>
                  <a:pt x="210" y="399"/>
                </a:lnTo>
                <a:lnTo>
                  <a:pt x="210" y="399"/>
                </a:lnTo>
                <a:close/>
                <a:moveTo>
                  <a:pt x="129" y="159"/>
                </a:moveTo>
                <a:lnTo>
                  <a:pt x="129" y="159"/>
                </a:lnTo>
                <a:lnTo>
                  <a:pt x="125" y="164"/>
                </a:lnTo>
                <a:lnTo>
                  <a:pt x="125" y="164"/>
                </a:lnTo>
                <a:lnTo>
                  <a:pt x="125" y="166"/>
                </a:lnTo>
                <a:lnTo>
                  <a:pt x="125" y="166"/>
                </a:lnTo>
                <a:lnTo>
                  <a:pt x="128" y="166"/>
                </a:lnTo>
                <a:lnTo>
                  <a:pt x="131" y="164"/>
                </a:lnTo>
                <a:lnTo>
                  <a:pt x="131" y="164"/>
                </a:lnTo>
                <a:lnTo>
                  <a:pt x="129" y="159"/>
                </a:lnTo>
                <a:lnTo>
                  <a:pt x="129" y="159"/>
                </a:lnTo>
                <a:close/>
                <a:moveTo>
                  <a:pt x="114" y="352"/>
                </a:moveTo>
                <a:lnTo>
                  <a:pt x="114" y="352"/>
                </a:lnTo>
                <a:lnTo>
                  <a:pt x="112" y="352"/>
                </a:lnTo>
                <a:lnTo>
                  <a:pt x="112" y="352"/>
                </a:lnTo>
                <a:lnTo>
                  <a:pt x="107" y="355"/>
                </a:lnTo>
                <a:lnTo>
                  <a:pt x="107" y="355"/>
                </a:lnTo>
                <a:lnTo>
                  <a:pt x="107" y="355"/>
                </a:lnTo>
                <a:lnTo>
                  <a:pt x="107" y="355"/>
                </a:lnTo>
                <a:lnTo>
                  <a:pt x="106" y="360"/>
                </a:lnTo>
                <a:lnTo>
                  <a:pt x="106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8"/>
                </a:lnTo>
                <a:lnTo>
                  <a:pt x="114" y="352"/>
                </a:lnTo>
                <a:lnTo>
                  <a:pt x="114" y="352"/>
                </a:lnTo>
                <a:close/>
                <a:moveTo>
                  <a:pt x="224" y="235"/>
                </a:moveTo>
                <a:lnTo>
                  <a:pt x="224" y="235"/>
                </a:lnTo>
                <a:lnTo>
                  <a:pt x="219" y="237"/>
                </a:lnTo>
                <a:lnTo>
                  <a:pt x="219" y="237"/>
                </a:lnTo>
                <a:lnTo>
                  <a:pt x="218" y="238"/>
                </a:lnTo>
                <a:lnTo>
                  <a:pt x="218" y="240"/>
                </a:lnTo>
                <a:lnTo>
                  <a:pt x="218" y="240"/>
                </a:lnTo>
                <a:lnTo>
                  <a:pt x="218" y="240"/>
                </a:lnTo>
                <a:lnTo>
                  <a:pt x="218" y="240"/>
                </a:lnTo>
                <a:lnTo>
                  <a:pt x="224" y="238"/>
                </a:lnTo>
                <a:lnTo>
                  <a:pt x="224" y="238"/>
                </a:lnTo>
                <a:lnTo>
                  <a:pt x="226" y="237"/>
                </a:lnTo>
                <a:lnTo>
                  <a:pt x="227" y="234"/>
                </a:lnTo>
                <a:lnTo>
                  <a:pt x="227" y="234"/>
                </a:lnTo>
                <a:lnTo>
                  <a:pt x="227" y="234"/>
                </a:lnTo>
                <a:lnTo>
                  <a:pt x="227" y="234"/>
                </a:lnTo>
                <a:lnTo>
                  <a:pt x="226" y="235"/>
                </a:lnTo>
                <a:lnTo>
                  <a:pt x="226" y="235"/>
                </a:lnTo>
                <a:lnTo>
                  <a:pt x="224" y="235"/>
                </a:lnTo>
                <a:lnTo>
                  <a:pt x="224" y="235"/>
                </a:lnTo>
                <a:lnTo>
                  <a:pt x="224" y="237"/>
                </a:lnTo>
                <a:lnTo>
                  <a:pt x="224" y="237"/>
                </a:lnTo>
                <a:lnTo>
                  <a:pt x="224" y="237"/>
                </a:lnTo>
                <a:lnTo>
                  <a:pt x="224" y="237"/>
                </a:lnTo>
                <a:lnTo>
                  <a:pt x="224" y="235"/>
                </a:lnTo>
                <a:lnTo>
                  <a:pt x="224" y="235"/>
                </a:lnTo>
                <a:close/>
                <a:moveTo>
                  <a:pt x="164" y="229"/>
                </a:moveTo>
                <a:lnTo>
                  <a:pt x="164" y="229"/>
                </a:lnTo>
                <a:lnTo>
                  <a:pt x="164" y="229"/>
                </a:lnTo>
                <a:lnTo>
                  <a:pt x="164" y="229"/>
                </a:lnTo>
                <a:lnTo>
                  <a:pt x="155" y="234"/>
                </a:lnTo>
                <a:lnTo>
                  <a:pt x="155" y="234"/>
                </a:lnTo>
                <a:lnTo>
                  <a:pt x="155" y="235"/>
                </a:lnTo>
                <a:lnTo>
                  <a:pt x="155" y="235"/>
                </a:lnTo>
                <a:lnTo>
                  <a:pt x="159" y="234"/>
                </a:lnTo>
                <a:lnTo>
                  <a:pt x="159" y="234"/>
                </a:lnTo>
                <a:lnTo>
                  <a:pt x="163" y="230"/>
                </a:lnTo>
                <a:lnTo>
                  <a:pt x="163" y="230"/>
                </a:lnTo>
                <a:lnTo>
                  <a:pt x="164" y="229"/>
                </a:lnTo>
                <a:lnTo>
                  <a:pt x="164" y="229"/>
                </a:lnTo>
                <a:close/>
                <a:moveTo>
                  <a:pt x="237" y="137"/>
                </a:moveTo>
                <a:lnTo>
                  <a:pt x="237" y="137"/>
                </a:lnTo>
                <a:lnTo>
                  <a:pt x="237" y="137"/>
                </a:lnTo>
                <a:lnTo>
                  <a:pt x="237" y="137"/>
                </a:lnTo>
                <a:lnTo>
                  <a:pt x="237" y="139"/>
                </a:lnTo>
                <a:lnTo>
                  <a:pt x="237" y="139"/>
                </a:lnTo>
                <a:lnTo>
                  <a:pt x="241" y="145"/>
                </a:lnTo>
                <a:lnTo>
                  <a:pt x="241" y="145"/>
                </a:lnTo>
                <a:lnTo>
                  <a:pt x="243" y="145"/>
                </a:lnTo>
                <a:lnTo>
                  <a:pt x="243" y="145"/>
                </a:lnTo>
                <a:lnTo>
                  <a:pt x="245" y="147"/>
                </a:lnTo>
                <a:lnTo>
                  <a:pt x="245" y="148"/>
                </a:lnTo>
                <a:lnTo>
                  <a:pt x="245" y="148"/>
                </a:lnTo>
                <a:lnTo>
                  <a:pt x="245" y="150"/>
                </a:lnTo>
                <a:lnTo>
                  <a:pt x="245" y="153"/>
                </a:lnTo>
                <a:lnTo>
                  <a:pt x="245" y="153"/>
                </a:lnTo>
                <a:lnTo>
                  <a:pt x="246" y="153"/>
                </a:lnTo>
                <a:lnTo>
                  <a:pt x="246" y="153"/>
                </a:lnTo>
                <a:lnTo>
                  <a:pt x="245" y="148"/>
                </a:lnTo>
                <a:lnTo>
                  <a:pt x="245" y="144"/>
                </a:lnTo>
                <a:lnTo>
                  <a:pt x="245" y="144"/>
                </a:lnTo>
                <a:lnTo>
                  <a:pt x="243" y="142"/>
                </a:lnTo>
                <a:lnTo>
                  <a:pt x="243" y="142"/>
                </a:lnTo>
                <a:lnTo>
                  <a:pt x="238" y="139"/>
                </a:lnTo>
                <a:lnTo>
                  <a:pt x="238" y="139"/>
                </a:lnTo>
                <a:lnTo>
                  <a:pt x="237" y="137"/>
                </a:lnTo>
                <a:lnTo>
                  <a:pt x="237" y="137"/>
                </a:lnTo>
                <a:close/>
                <a:moveTo>
                  <a:pt x="103" y="84"/>
                </a:moveTo>
                <a:lnTo>
                  <a:pt x="103" y="84"/>
                </a:lnTo>
                <a:lnTo>
                  <a:pt x="96" y="84"/>
                </a:lnTo>
                <a:lnTo>
                  <a:pt x="96" y="84"/>
                </a:lnTo>
                <a:lnTo>
                  <a:pt x="92" y="88"/>
                </a:lnTo>
                <a:lnTo>
                  <a:pt x="92" y="88"/>
                </a:lnTo>
                <a:lnTo>
                  <a:pt x="98" y="87"/>
                </a:lnTo>
                <a:lnTo>
                  <a:pt x="103" y="84"/>
                </a:lnTo>
                <a:lnTo>
                  <a:pt x="103" y="84"/>
                </a:lnTo>
                <a:close/>
                <a:moveTo>
                  <a:pt x="47" y="286"/>
                </a:moveTo>
                <a:lnTo>
                  <a:pt x="47" y="286"/>
                </a:lnTo>
                <a:lnTo>
                  <a:pt x="47" y="286"/>
                </a:lnTo>
                <a:lnTo>
                  <a:pt x="47" y="286"/>
                </a:lnTo>
                <a:lnTo>
                  <a:pt x="47" y="283"/>
                </a:lnTo>
                <a:lnTo>
                  <a:pt x="47" y="283"/>
                </a:lnTo>
                <a:lnTo>
                  <a:pt x="49" y="278"/>
                </a:lnTo>
                <a:lnTo>
                  <a:pt x="49" y="278"/>
                </a:lnTo>
                <a:lnTo>
                  <a:pt x="44" y="281"/>
                </a:lnTo>
                <a:lnTo>
                  <a:pt x="43" y="283"/>
                </a:lnTo>
                <a:lnTo>
                  <a:pt x="43" y="283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7" y="286"/>
                </a:lnTo>
                <a:lnTo>
                  <a:pt x="47" y="286"/>
                </a:lnTo>
                <a:close/>
                <a:moveTo>
                  <a:pt x="169" y="371"/>
                </a:moveTo>
                <a:lnTo>
                  <a:pt x="169" y="371"/>
                </a:lnTo>
                <a:lnTo>
                  <a:pt x="174" y="369"/>
                </a:lnTo>
                <a:lnTo>
                  <a:pt x="178" y="368"/>
                </a:lnTo>
                <a:lnTo>
                  <a:pt x="178" y="368"/>
                </a:lnTo>
                <a:lnTo>
                  <a:pt x="178" y="366"/>
                </a:lnTo>
                <a:lnTo>
                  <a:pt x="178" y="366"/>
                </a:lnTo>
                <a:lnTo>
                  <a:pt x="164" y="371"/>
                </a:lnTo>
                <a:lnTo>
                  <a:pt x="164" y="371"/>
                </a:lnTo>
                <a:lnTo>
                  <a:pt x="166" y="371"/>
                </a:lnTo>
                <a:lnTo>
                  <a:pt x="166" y="371"/>
                </a:lnTo>
                <a:lnTo>
                  <a:pt x="167" y="371"/>
                </a:lnTo>
                <a:lnTo>
                  <a:pt x="169" y="371"/>
                </a:lnTo>
                <a:lnTo>
                  <a:pt x="169" y="371"/>
                </a:lnTo>
                <a:close/>
                <a:moveTo>
                  <a:pt x="128" y="382"/>
                </a:moveTo>
                <a:lnTo>
                  <a:pt x="128" y="382"/>
                </a:lnTo>
                <a:lnTo>
                  <a:pt x="133" y="377"/>
                </a:lnTo>
                <a:lnTo>
                  <a:pt x="133" y="377"/>
                </a:lnTo>
                <a:lnTo>
                  <a:pt x="131" y="376"/>
                </a:lnTo>
                <a:lnTo>
                  <a:pt x="131" y="376"/>
                </a:lnTo>
                <a:lnTo>
                  <a:pt x="126" y="379"/>
                </a:lnTo>
                <a:lnTo>
                  <a:pt x="126" y="379"/>
                </a:lnTo>
                <a:lnTo>
                  <a:pt x="128" y="382"/>
                </a:lnTo>
                <a:lnTo>
                  <a:pt x="128" y="382"/>
                </a:lnTo>
                <a:close/>
                <a:moveTo>
                  <a:pt x="152" y="256"/>
                </a:moveTo>
                <a:lnTo>
                  <a:pt x="152" y="256"/>
                </a:lnTo>
                <a:lnTo>
                  <a:pt x="139" y="264"/>
                </a:lnTo>
                <a:lnTo>
                  <a:pt x="139" y="264"/>
                </a:lnTo>
                <a:lnTo>
                  <a:pt x="142" y="264"/>
                </a:lnTo>
                <a:lnTo>
                  <a:pt x="142" y="264"/>
                </a:lnTo>
                <a:lnTo>
                  <a:pt x="153" y="256"/>
                </a:lnTo>
                <a:lnTo>
                  <a:pt x="153" y="256"/>
                </a:lnTo>
                <a:lnTo>
                  <a:pt x="153" y="256"/>
                </a:lnTo>
                <a:lnTo>
                  <a:pt x="153" y="256"/>
                </a:lnTo>
                <a:lnTo>
                  <a:pt x="152" y="256"/>
                </a:lnTo>
                <a:lnTo>
                  <a:pt x="152" y="256"/>
                </a:lnTo>
                <a:close/>
                <a:moveTo>
                  <a:pt x="178" y="292"/>
                </a:moveTo>
                <a:lnTo>
                  <a:pt x="178" y="292"/>
                </a:lnTo>
                <a:lnTo>
                  <a:pt x="175" y="292"/>
                </a:lnTo>
                <a:lnTo>
                  <a:pt x="175" y="292"/>
                </a:lnTo>
                <a:lnTo>
                  <a:pt x="172" y="294"/>
                </a:lnTo>
                <a:lnTo>
                  <a:pt x="170" y="295"/>
                </a:lnTo>
                <a:lnTo>
                  <a:pt x="170" y="295"/>
                </a:lnTo>
                <a:lnTo>
                  <a:pt x="177" y="297"/>
                </a:lnTo>
                <a:lnTo>
                  <a:pt x="177" y="297"/>
                </a:lnTo>
                <a:lnTo>
                  <a:pt x="178" y="292"/>
                </a:lnTo>
                <a:lnTo>
                  <a:pt x="178" y="292"/>
                </a:lnTo>
                <a:close/>
                <a:moveTo>
                  <a:pt x="109" y="278"/>
                </a:moveTo>
                <a:lnTo>
                  <a:pt x="109" y="278"/>
                </a:lnTo>
                <a:lnTo>
                  <a:pt x="109" y="279"/>
                </a:lnTo>
                <a:lnTo>
                  <a:pt x="109" y="279"/>
                </a:lnTo>
                <a:lnTo>
                  <a:pt x="120" y="270"/>
                </a:lnTo>
                <a:lnTo>
                  <a:pt x="120" y="270"/>
                </a:lnTo>
                <a:lnTo>
                  <a:pt x="117" y="270"/>
                </a:lnTo>
                <a:lnTo>
                  <a:pt x="117" y="270"/>
                </a:lnTo>
                <a:lnTo>
                  <a:pt x="115" y="270"/>
                </a:lnTo>
                <a:lnTo>
                  <a:pt x="115" y="270"/>
                </a:lnTo>
                <a:lnTo>
                  <a:pt x="109" y="278"/>
                </a:lnTo>
                <a:lnTo>
                  <a:pt x="109" y="278"/>
                </a:lnTo>
                <a:close/>
                <a:moveTo>
                  <a:pt x="137" y="306"/>
                </a:moveTo>
                <a:lnTo>
                  <a:pt x="137" y="306"/>
                </a:lnTo>
                <a:lnTo>
                  <a:pt x="140" y="305"/>
                </a:lnTo>
                <a:lnTo>
                  <a:pt x="140" y="305"/>
                </a:lnTo>
                <a:lnTo>
                  <a:pt x="152" y="300"/>
                </a:lnTo>
                <a:lnTo>
                  <a:pt x="152" y="300"/>
                </a:lnTo>
                <a:lnTo>
                  <a:pt x="155" y="297"/>
                </a:lnTo>
                <a:lnTo>
                  <a:pt x="155" y="297"/>
                </a:lnTo>
                <a:lnTo>
                  <a:pt x="137" y="306"/>
                </a:lnTo>
                <a:lnTo>
                  <a:pt x="137" y="306"/>
                </a:lnTo>
                <a:close/>
                <a:moveTo>
                  <a:pt x="136" y="347"/>
                </a:moveTo>
                <a:lnTo>
                  <a:pt x="136" y="347"/>
                </a:lnTo>
                <a:lnTo>
                  <a:pt x="139" y="342"/>
                </a:lnTo>
                <a:lnTo>
                  <a:pt x="139" y="342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39" y="339"/>
                </a:lnTo>
                <a:lnTo>
                  <a:pt x="139" y="339"/>
                </a:lnTo>
                <a:lnTo>
                  <a:pt x="136" y="342"/>
                </a:lnTo>
                <a:lnTo>
                  <a:pt x="136" y="342"/>
                </a:lnTo>
                <a:lnTo>
                  <a:pt x="134" y="344"/>
                </a:lnTo>
                <a:lnTo>
                  <a:pt x="134" y="344"/>
                </a:lnTo>
                <a:lnTo>
                  <a:pt x="134" y="346"/>
                </a:lnTo>
                <a:lnTo>
                  <a:pt x="136" y="347"/>
                </a:lnTo>
                <a:lnTo>
                  <a:pt x="136" y="347"/>
                </a:lnTo>
                <a:close/>
                <a:moveTo>
                  <a:pt x="128" y="265"/>
                </a:moveTo>
                <a:lnTo>
                  <a:pt x="128" y="265"/>
                </a:lnTo>
                <a:lnTo>
                  <a:pt x="128" y="265"/>
                </a:lnTo>
                <a:lnTo>
                  <a:pt x="128" y="265"/>
                </a:lnTo>
                <a:lnTo>
                  <a:pt x="123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20" y="265"/>
                </a:lnTo>
                <a:lnTo>
                  <a:pt x="120" y="267"/>
                </a:lnTo>
                <a:lnTo>
                  <a:pt x="120" y="267"/>
                </a:lnTo>
                <a:lnTo>
                  <a:pt x="118" y="267"/>
                </a:lnTo>
                <a:lnTo>
                  <a:pt x="118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8" y="265"/>
                </a:lnTo>
                <a:lnTo>
                  <a:pt x="128" y="265"/>
                </a:lnTo>
                <a:close/>
                <a:moveTo>
                  <a:pt x="133" y="271"/>
                </a:moveTo>
                <a:lnTo>
                  <a:pt x="133" y="271"/>
                </a:lnTo>
                <a:lnTo>
                  <a:pt x="145" y="268"/>
                </a:lnTo>
                <a:lnTo>
                  <a:pt x="145" y="268"/>
                </a:lnTo>
                <a:lnTo>
                  <a:pt x="140" y="267"/>
                </a:lnTo>
                <a:lnTo>
                  <a:pt x="140" y="267"/>
                </a:lnTo>
                <a:lnTo>
                  <a:pt x="140" y="267"/>
                </a:lnTo>
                <a:lnTo>
                  <a:pt x="140" y="267"/>
                </a:lnTo>
                <a:lnTo>
                  <a:pt x="136" y="270"/>
                </a:lnTo>
                <a:lnTo>
                  <a:pt x="136" y="270"/>
                </a:lnTo>
                <a:lnTo>
                  <a:pt x="134" y="271"/>
                </a:lnTo>
                <a:lnTo>
                  <a:pt x="134" y="271"/>
                </a:lnTo>
                <a:lnTo>
                  <a:pt x="133" y="271"/>
                </a:lnTo>
                <a:lnTo>
                  <a:pt x="133" y="271"/>
                </a:lnTo>
                <a:close/>
                <a:moveTo>
                  <a:pt x="134" y="163"/>
                </a:moveTo>
                <a:lnTo>
                  <a:pt x="134" y="163"/>
                </a:lnTo>
                <a:lnTo>
                  <a:pt x="136" y="163"/>
                </a:lnTo>
                <a:lnTo>
                  <a:pt x="136" y="163"/>
                </a:lnTo>
                <a:lnTo>
                  <a:pt x="136" y="155"/>
                </a:lnTo>
                <a:lnTo>
                  <a:pt x="136" y="155"/>
                </a:lnTo>
                <a:lnTo>
                  <a:pt x="136" y="153"/>
                </a:lnTo>
                <a:lnTo>
                  <a:pt x="136" y="153"/>
                </a:lnTo>
                <a:lnTo>
                  <a:pt x="131" y="158"/>
                </a:lnTo>
                <a:lnTo>
                  <a:pt x="131" y="158"/>
                </a:lnTo>
                <a:lnTo>
                  <a:pt x="134" y="163"/>
                </a:lnTo>
                <a:lnTo>
                  <a:pt x="134" y="163"/>
                </a:lnTo>
                <a:close/>
                <a:moveTo>
                  <a:pt x="200" y="166"/>
                </a:moveTo>
                <a:lnTo>
                  <a:pt x="200" y="166"/>
                </a:lnTo>
                <a:lnTo>
                  <a:pt x="189" y="171"/>
                </a:lnTo>
                <a:lnTo>
                  <a:pt x="189" y="171"/>
                </a:lnTo>
                <a:lnTo>
                  <a:pt x="196" y="171"/>
                </a:lnTo>
                <a:lnTo>
                  <a:pt x="202" y="167"/>
                </a:lnTo>
                <a:lnTo>
                  <a:pt x="202" y="167"/>
                </a:lnTo>
                <a:lnTo>
                  <a:pt x="200" y="166"/>
                </a:lnTo>
                <a:lnTo>
                  <a:pt x="200" y="166"/>
                </a:lnTo>
                <a:close/>
                <a:moveTo>
                  <a:pt x="21" y="185"/>
                </a:moveTo>
                <a:lnTo>
                  <a:pt x="21" y="185"/>
                </a:lnTo>
                <a:lnTo>
                  <a:pt x="16" y="182"/>
                </a:lnTo>
                <a:lnTo>
                  <a:pt x="16" y="182"/>
                </a:lnTo>
                <a:lnTo>
                  <a:pt x="16" y="186"/>
                </a:lnTo>
                <a:lnTo>
                  <a:pt x="16" y="186"/>
                </a:lnTo>
                <a:lnTo>
                  <a:pt x="19" y="186"/>
                </a:lnTo>
                <a:lnTo>
                  <a:pt x="19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5"/>
                </a:lnTo>
                <a:lnTo>
                  <a:pt x="21" y="185"/>
                </a:lnTo>
                <a:close/>
                <a:moveTo>
                  <a:pt x="38" y="393"/>
                </a:moveTo>
                <a:lnTo>
                  <a:pt x="38" y="393"/>
                </a:lnTo>
                <a:lnTo>
                  <a:pt x="33" y="396"/>
                </a:lnTo>
                <a:lnTo>
                  <a:pt x="33" y="396"/>
                </a:lnTo>
                <a:lnTo>
                  <a:pt x="38" y="399"/>
                </a:lnTo>
                <a:lnTo>
                  <a:pt x="38" y="399"/>
                </a:lnTo>
                <a:lnTo>
                  <a:pt x="38" y="398"/>
                </a:lnTo>
                <a:lnTo>
                  <a:pt x="38" y="398"/>
                </a:lnTo>
                <a:lnTo>
                  <a:pt x="40" y="395"/>
                </a:lnTo>
                <a:lnTo>
                  <a:pt x="40" y="395"/>
                </a:lnTo>
                <a:lnTo>
                  <a:pt x="38" y="393"/>
                </a:lnTo>
                <a:lnTo>
                  <a:pt x="38" y="393"/>
                </a:lnTo>
                <a:close/>
                <a:moveTo>
                  <a:pt x="46" y="407"/>
                </a:moveTo>
                <a:lnTo>
                  <a:pt x="46" y="407"/>
                </a:lnTo>
                <a:lnTo>
                  <a:pt x="46" y="406"/>
                </a:lnTo>
                <a:lnTo>
                  <a:pt x="46" y="406"/>
                </a:lnTo>
                <a:lnTo>
                  <a:pt x="41" y="404"/>
                </a:lnTo>
                <a:lnTo>
                  <a:pt x="41" y="404"/>
                </a:lnTo>
                <a:lnTo>
                  <a:pt x="38" y="404"/>
                </a:lnTo>
                <a:lnTo>
                  <a:pt x="38" y="404"/>
                </a:lnTo>
                <a:lnTo>
                  <a:pt x="38" y="402"/>
                </a:lnTo>
                <a:lnTo>
                  <a:pt x="38" y="402"/>
                </a:lnTo>
                <a:lnTo>
                  <a:pt x="35" y="399"/>
                </a:lnTo>
                <a:lnTo>
                  <a:pt x="35" y="399"/>
                </a:lnTo>
                <a:lnTo>
                  <a:pt x="36" y="402"/>
                </a:lnTo>
                <a:lnTo>
                  <a:pt x="36" y="402"/>
                </a:lnTo>
                <a:lnTo>
                  <a:pt x="41" y="406"/>
                </a:lnTo>
                <a:lnTo>
                  <a:pt x="46" y="409"/>
                </a:lnTo>
                <a:lnTo>
                  <a:pt x="46" y="409"/>
                </a:lnTo>
                <a:lnTo>
                  <a:pt x="46" y="407"/>
                </a:lnTo>
                <a:lnTo>
                  <a:pt x="46" y="407"/>
                </a:lnTo>
                <a:close/>
                <a:moveTo>
                  <a:pt x="79" y="158"/>
                </a:moveTo>
                <a:lnTo>
                  <a:pt x="79" y="158"/>
                </a:lnTo>
                <a:lnTo>
                  <a:pt x="79" y="158"/>
                </a:lnTo>
                <a:lnTo>
                  <a:pt x="79" y="158"/>
                </a:lnTo>
                <a:lnTo>
                  <a:pt x="79" y="163"/>
                </a:lnTo>
                <a:lnTo>
                  <a:pt x="79" y="163"/>
                </a:lnTo>
                <a:lnTo>
                  <a:pt x="81" y="163"/>
                </a:lnTo>
                <a:lnTo>
                  <a:pt x="81" y="163"/>
                </a:lnTo>
                <a:lnTo>
                  <a:pt x="85" y="169"/>
                </a:lnTo>
                <a:lnTo>
                  <a:pt x="85" y="169"/>
                </a:lnTo>
                <a:lnTo>
                  <a:pt x="87" y="172"/>
                </a:lnTo>
                <a:lnTo>
                  <a:pt x="87" y="172"/>
                </a:lnTo>
                <a:lnTo>
                  <a:pt x="87" y="172"/>
                </a:lnTo>
                <a:lnTo>
                  <a:pt x="87" y="172"/>
                </a:lnTo>
                <a:lnTo>
                  <a:pt x="88" y="172"/>
                </a:lnTo>
                <a:lnTo>
                  <a:pt x="88" y="172"/>
                </a:lnTo>
                <a:lnTo>
                  <a:pt x="87" y="171"/>
                </a:lnTo>
                <a:lnTo>
                  <a:pt x="87" y="171"/>
                </a:lnTo>
                <a:lnTo>
                  <a:pt x="81" y="161"/>
                </a:lnTo>
                <a:lnTo>
                  <a:pt x="81" y="161"/>
                </a:lnTo>
                <a:lnTo>
                  <a:pt x="79" y="158"/>
                </a:lnTo>
                <a:lnTo>
                  <a:pt x="79" y="158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lnTo>
                  <a:pt x="137" y="117"/>
                </a:lnTo>
                <a:lnTo>
                  <a:pt x="137" y="117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2"/>
                </a:lnTo>
                <a:lnTo>
                  <a:pt x="140" y="122"/>
                </a:lnTo>
                <a:lnTo>
                  <a:pt x="137" y="112"/>
                </a:lnTo>
                <a:lnTo>
                  <a:pt x="137" y="112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90" y="19"/>
                </a:moveTo>
                <a:lnTo>
                  <a:pt x="90" y="19"/>
                </a:lnTo>
                <a:lnTo>
                  <a:pt x="90" y="21"/>
                </a:lnTo>
                <a:lnTo>
                  <a:pt x="90" y="21"/>
                </a:lnTo>
                <a:lnTo>
                  <a:pt x="90" y="27"/>
                </a:lnTo>
                <a:lnTo>
                  <a:pt x="90" y="27"/>
                </a:lnTo>
                <a:lnTo>
                  <a:pt x="90" y="32"/>
                </a:lnTo>
                <a:lnTo>
                  <a:pt x="90" y="32"/>
                </a:lnTo>
                <a:lnTo>
                  <a:pt x="92" y="32"/>
                </a:lnTo>
                <a:lnTo>
                  <a:pt x="92" y="32"/>
                </a:lnTo>
                <a:lnTo>
                  <a:pt x="92" y="33"/>
                </a:lnTo>
                <a:lnTo>
                  <a:pt x="93" y="35"/>
                </a:lnTo>
                <a:lnTo>
                  <a:pt x="93" y="35"/>
                </a:lnTo>
                <a:lnTo>
                  <a:pt x="92" y="27"/>
                </a:lnTo>
                <a:lnTo>
                  <a:pt x="92" y="27"/>
                </a:lnTo>
                <a:lnTo>
                  <a:pt x="90" y="19"/>
                </a:lnTo>
                <a:lnTo>
                  <a:pt x="90" y="19"/>
                </a:lnTo>
                <a:close/>
                <a:moveTo>
                  <a:pt x="248" y="189"/>
                </a:moveTo>
                <a:lnTo>
                  <a:pt x="248" y="189"/>
                </a:lnTo>
                <a:lnTo>
                  <a:pt x="245" y="200"/>
                </a:lnTo>
                <a:lnTo>
                  <a:pt x="245" y="212"/>
                </a:lnTo>
                <a:lnTo>
                  <a:pt x="245" y="212"/>
                </a:lnTo>
                <a:lnTo>
                  <a:pt x="248" y="189"/>
                </a:lnTo>
                <a:lnTo>
                  <a:pt x="248" y="189"/>
                </a:lnTo>
                <a:close/>
                <a:moveTo>
                  <a:pt x="122" y="388"/>
                </a:moveTo>
                <a:lnTo>
                  <a:pt x="122" y="388"/>
                </a:lnTo>
                <a:lnTo>
                  <a:pt x="120" y="383"/>
                </a:lnTo>
                <a:lnTo>
                  <a:pt x="120" y="383"/>
                </a:lnTo>
                <a:lnTo>
                  <a:pt x="120" y="383"/>
                </a:lnTo>
                <a:lnTo>
                  <a:pt x="118" y="383"/>
                </a:lnTo>
                <a:lnTo>
                  <a:pt x="118" y="383"/>
                </a:lnTo>
                <a:lnTo>
                  <a:pt x="115" y="387"/>
                </a:lnTo>
                <a:lnTo>
                  <a:pt x="115" y="387"/>
                </a:lnTo>
                <a:lnTo>
                  <a:pt x="122" y="388"/>
                </a:lnTo>
                <a:lnTo>
                  <a:pt x="122" y="388"/>
                </a:lnTo>
                <a:close/>
                <a:moveTo>
                  <a:pt x="147" y="366"/>
                </a:moveTo>
                <a:lnTo>
                  <a:pt x="147" y="366"/>
                </a:lnTo>
                <a:lnTo>
                  <a:pt x="148" y="363"/>
                </a:lnTo>
                <a:lnTo>
                  <a:pt x="148" y="363"/>
                </a:lnTo>
                <a:lnTo>
                  <a:pt x="150" y="361"/>
                </a:lnTo>
                <a:lnTo>
                  <a:pt x="150" y="361"/>
                </a:lnTo>
                <a:lnTo>
                  <a:pt x="147" y="361"/>
                </a:lnTo>
                <a:lnTo>
                  <a:pt x="145" y="361"/>
                </a:lnTo>
                <a:lnTo>
                  <a:pt x="145" y="361"/>
                </a:lnTo>
                <a:lnTo>
                  <a:pt x="140" y="366"/>
                </a:lnTo>
                <a:lnTo>
                  <a:pt x="140" y="366"/>
                </a:lnTo>
                <a:lnTo>
                  <a:pt x="140" y="366"/>
                </a:lnTo>
                <a:lnTo>
                  <a:pt x="140" y="366"/>
                </a:lnTo>
                <a:lnTo>
                  <a:pt x="144" y="365"/>
                </a:lnTo>
                <a:lnTo>
                  <a:pt x="144" y="365"/>
                </a:lnTo>
                <a:lnTo>
                  <a:pt x="145" y="365"/>
                </a:lnTo>
                <a:lnTo>
                  <a:pt x="147" y="366"/>
                </a:lnTo>
                <a:lnTo>
                  <a:pt x="147" y="366"/>
                </a:lnTo>
                <a:close/>
                <a:moveTo>
                  <a:pt x="28" y="319"/>
                </a:moveTo>
                <a:lnTo>
                  <a:pt x="28" y="319"/>
                </a:lnTo>
                <a:lnTo>
                  <a:pt x="25" y="322"/>
                </a:lnTo>
                <a:lnTo>
                  <a:pt x="24" y="324"/>
                </a:lnTo>
                <a:lnTo>
                  <a:pt x="24" y="324"/>
                </a:lnTo>
                <a:lnTo>
                  <a:pt x="28" y="324"/>
                </a:lnTo>
                <a:lnTo>
                  <a:pt x="30" y="322"/>
                </a:lnTo>
                <a:lnTo>
                  <a:pt x="30" y="322"/>
                </a:lnTo>
                <a:lnTo>
                  <a:pt x="28" y="319"/>
                </a:lnTo>
                <a:lnTo>
                  <a:pt x="28" y="319"/>
                </a:lnTo>
                <a:close/>
                <a:moveTo>
                  <a:pt x="46" y="166"/>
                </a:moveTo>
                <a:lnTo>
                  <a:pt x="46" y="166"/>
                </a:lnTo>
                <a:lnTo>
                  <a:pt x="46" y="164"/>
                </a:lnTo>
                <a:lnTo>
                  <a:pt x="46" y="164"/>
                </a:lnTo>
                <a:lnTo>
                  <a:pt x="44" y="163"/>
                </a:lnTo>
                <a:lnTo>
                  <a:pt x="44" y="163"/>
                </a:lnTo>
                <a:lnTo>
                  <a:pt x="44" y="161"/>
                </a:lnTo>
                <a:lnTo>
                  <a:pt x="44" y="161"/>
                </a:lnTo>
                <a:lnTo>
                  <a:pt x="44" y="159"/>
                </a:lnTo>
                <a:lnTo>
                  <a:pt x="44" y="159"/>
                </a:lnTo>
                <a:lnTo>
                  <a:pt x="41" y="161"/>
                </a:lnTo>
                <a:lnTo>
                  <a:pt x="40" y="161"/>
                </a:lnTo>
                <a:lnTo>
                  <a:pt x="40" y="161"/>
                </a:lnTo>
                <a:lnTo>
                  <a:pt x="41" y="163"/>
                </a:lnTo>
                <a:lnTo>
                  <a:pt x="46" y="166"/>
                </a:lnTo>
                <a:lnTo>
                  <a:pt x="46" y="166"/>
                </a:lnTo>
                <a:close/>
                <a:moveTo>
                  <a:pt x="44" y="205"/>
                </a:moveTo>
                <a:lnTo>
                  <a:pt x="44" y="205"/>
                </a:lnTo>
                <a:lnTo>
                  <a:pt x="44" y="205"/>
                </a:lnTo>
                <a:lnTo>
                  <a:pt x="44" y="205"/>
                </a:lnTo>
                <a:lnTo>
                  <a:pt x="51" y="208"/>
                </a:lnTo>
                <a:lnTo>
                  <a:pt x="51" y="208"/>
                </a:lnTo>
                <a:lnTo>
                  <a:pt x="54" y="208"/>
                </a:lnTo>
                <a:lnTo>
                  <a:pt x="57" y="208"/>
                </a:lnTo>
                <a:lnTo>
                  <a:pt x="57" y="208"/>
                </a:lnTo>
                <a:lnTo>
                  <a:pt x="57" y="208"/>
                </a:lnTo>
                <a:lnTo>
                  <a:pt x="57" y="208"/>
                </a:lnTo>
                <a:lnTo>
                  <a:pt x="55" y="207"/>
                </a:lnTo>
                <a:lnTo>
                  <a:pt x="55" y="207"/>
                </a:lnTo>
                <a:lnTo>
                  <a:pt x="54" y="207"/>
                </a:lnTo>
                <a:lnTo>
                  <a:pt x="54" y="207"/>
                </a:lnTo>
                <a:lnTo>
                  <a:pt x="52" y="205"/>
                </a:lnTo>
                <a:lnTo>
                  <a:pt x="52" y="205"/>
                </a:lnTo>
                <a:lnTo>
                  <a:pt x="51" y="205"/>
                </a:lnTo>
                <a:lnTo>
                  <a:pt x="51" y="205"/>
                </a:lnTo>
                <a:lnTo>
                  <a:pt x="44" y="205"/>
                </a:lnTo>
                <a:lnTo>
                  <a:pt x="44" y="205"/>
                </a:lnTo>
                <a:close/>
                <a:moveTo>
                  <a:pt x="95" y="96"/>
                </a:moveTo>
                <a:lnTo>
                  <a:pt x="95" y="96"/>
                </a:lnTo>
                <a:lnTo>
                  <a:pt x="101" y="88"/>
                </a:lnTo>
                <a:lnTo>
                  <a:pt x="101" y="88"/>
                </a:lnTo>
                <a:lnTo>
                  <a:pt x="93" y="92"/>
                </a:lnTo>
                <a:lnTo>
                  <a:pt x="93" y="92"/>
                </a:lnTo>
                <a:lnTo>
                  <a:pt x="95" y="96"/>
                </a:lnTo>
                <a:lnTo>
                  <a:pt x="95" y="96"/>
                </a:lnTo>
                <a:close/>
                <a:moveTo>
                  <a:pt x="185" y="161"/>
                </a:moveTo>
                <a:lnTo>
                  <a:pt x="185" y="161"/>
                </a:lnTo>
                <a:lnTo>
                  <a:pt x="189" y="161"/>
                </a:lnTo>
                <a:lnTo>
                  <a:pt x="189" y="161"/>
                </a:lnTo>
                <a:lnTo>
                  <a:pt x="191" y="161"/>
                </a:lnTo>
                <a:lnTo>
                  <a:pt x="191" y="161"/>
                </a:lnTo>
                <a:lnTo>
                  <a:pt x="191" y="159"/>
                </a:lnTo>
                <a:lnTo>
                  <a:pt x="191" y="159"/>
                </a:lnTo>
                <a:lnTo>
                  <a:pt x="188" y="158"/>
                </a:lnTo>
                <a:lnTo>
                  <a:pt x="188" y="158"/>
                </a:lnTo>
                <a:lnTo>
                  <a:pt x="185" y="161"/>
                </a:lnTo>
                <a:lnTo>
                  <a:pt x="185" y="161"/>
                </a:lnTo>
                <a:close/>
                <a:moveTo>
                  <a:pt x="82" y="306"/>
                </a:moveTo>
                <a:lnTo>
                  <a:pt x="82" y="306"/>
                </a:lnTo>
                <a:lnTo>
                  <a:pt x="92" y="300"/>
                </a:lnTo>
                <a:lnTo>
                  <a:pt x="92" y="300"/>
                </a:lnTo>
                <a:lnTo>
                  <a:pt x="88" y="300"/>
                </a:lnTo>
                <a:lnTo>
                  <a:pt x="88" y="300"/>
                </a:lnTo>
                <a:lnTo>
                  <a:pt x="88" y="300"/>
                </a:lnTo>
                <a:lnTo>
                  <a:pt x="88" y="300"/>
                </a:lnTo>
                <a:lnTo>
                  <a:pt x="82" y="306"/>
                </a:lnTo>
                <a:lnTo>
                  <a:pt x="82" y="306"/>
                </a:lnTo>
                <a:close/>
                <a:moveTo>
                  <a:pt x="152" y="377"/>
                </a:moveTo>
                <a:lnTo>
                  <a:pt x="152" y="377"/>
                </a:lnTo>
                <a:lnTo>
                  <a:pt x="153" y="379"/>
                </a:lnTo>
                <a:lnTo>
                  <a:pt x="153" y="379"/>
                </a:lnTo>
                <a:lnTo>
                  <a:pt x="156" y="377"/>
                </a:lnTo>
                <a:lnTo>
                  <a:pt x="159" y="374"/>
                </a:lnTo>
                <a:lnTo>
                  <a:pt x="159" y="374"/>
                </a:lnTo>
                <a:lnTo>
                  <a:pt x="158" y="374"/>
                </a:lnTo>
                <a:lnTo>
                  <a:pt x="158" y="374"/>
                </a:lnTo>
                <a:lnTo>
                  <a:pt x="153" y="376"/>
                </a:lnTo>
                <a:lnTo>
                  <a:pt x="153" y="376"/>
                </a:lnTo>
                <a:lnTo>
                  <a:pt x="152" y="377"/>
                </a:lnTo>
                <a:lnTo>
                  <a:pt x="152" y="377"/>
                </a:lnTo>
                <a:close/>
                <a:moveTo>
                  <a:pt x="144" y="137"/>
                </a:moveTo>
                <a:lnTo>
                  <a:pt x="144" y="137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0" y="128"/>
                </a:lnTo>
                <a:lnTo>
                  <a:pt x="140" y="128"/>
                </a:lnTo>
                <a:lnTo>
                  <a:pt x="142" y="137"/>
                </a:lnTo>
                <a:lnTo>
                  <a:pt x="142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close/>
                <a:moveTo>
                  <a:pt x="118" y="292"/>
                </a:moveTo>
                <a:lnTo>
                  <a:pt x="118" y="292"/>
                </a:lnTo>
                <a:lnTo>
                  <a:pt x="118" y="290"/>
                </a:lnTo>
                <a:lnTo>
                  <a:pt x="118" y="290"/>
                </a:lnTo>
                <a:lnTo>
                  <a:pt x="107" y="295"/>
                </a:lnTo>
                <a:lnTo>
                  <a:pt x="107" y="295"/>
                </a:lnTo>
                <a:lnTo>
                  <a:pt x="109" y="295"/>
                </a:lnTo>
                <a:lnTo>
                  <a:pt x="109" y="295"/>
                </a:lnTo>
                <a:lnTo>
                  <a:pt x="117" y="295"/>
                </a:lnTo>
                <a:lnTo>
                  <a:pt x="117" y="295"/>
                </a:lnTo>
                <a:lnTo>
                  <a:pt x="117" y="294"/>
                </a:lnTo>
                <a:lnTo>
                  <a:pt x="117" y="294"/>
                </a:lnTo>
                <a:lnTo>
                  <a:pt x="118" y="292"/>
                </a:lnTo>
                <a:lnTo>
                  <a:pt x="118" y="292"/>
                </a:lnTo>
                <a:close/>
                <a:moveTo>
                  <a:pt x="117" y="229"/>
                </a:moveTo>
                <a:lnTo>
                  <a:pt x="117" y="229"/>
                </a:lnTo>
                <a:lnTo>
                  <a:pt x="118" y="230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23" y="232"/>
                </a:lnTo>
                <a:lnTo>
                  <a:pt x="123" y="232"/>
                </a:lnTo>
                <a:lnTo>
                  <a:pt x="122" y="230"/>
                </a:lnTo>
                <a:lnTo>
                  <a:pt x="122" y="230"/>
                </a:lnTo>
                <a:lnTo>
                  <a:pt x="120" y="227"/>
                </a:lnTo>
                <a:lnTo>
                  <a:pt x="120" y="227"/>
                </a:lnTo>
                <a:lnTo>
                  <a:pt x="117" y="229"/>
                </a:lnTo>
                <a:lnTo>
                  <a:pt x="117" y="229"/>
                </a:lnTo>
                <a:close/>
                <a:moveTo>
                  <a:pt x="82" y="63"/>
                </a:moveTo>
                <a:lnTo>
                  <a:pt x="82" y="63"/>
                </a:lnTo>
                <a:lnTo>
                  <a:pt x="85" y="63"/>
                </a:lnTo>
                <a:lnTo>
                  <a:pt x="85" y="63"/>
                </a:lnTo>
                <a:lnTo>
                  <a:pt x="87" y="62"/>
                </a:lnTo>
                <a:lnTo>
                  <a:pt x="87" y="62"/>
                </a:lnTo>
                <a:lnTo>
                  <a:pt x="88" y="59"/>
                </a:lnTo>
                <a:lnTo>
                  <a:pt x="88" y="59"/>
                </a:lnTo>
                <a:lnTo>
                  <a:pt x="90" y="59"/>
                </a:lnTo>
                <a:lnTo>
                  <a:pt x="90" y="59"/>
                </a:lnTo>
                <a:lnTo>
                  <a:pt x="85" y="60"/>
                </a:lnTo>
                <a:lnTo>
                  <a:pt x="81" y="60"/>
                </a:lnTo>
                <a:lnTo>
                  <a:pt x="81" y="60"/>
                </a:lnTo>
                <a:lnTo>
                  <a:pt x="82" y="60"/>
                </a:lnTo>
                <a:lnTo>
                  <a:pt x="82" y="60"/>
                </a:lnTo>
                <a:lnTo>
                  <a:pt x="82" y="63"/>
                </a:lnTo>
                <a:lnTo>
                  <a:pt x="82" y="63"/>
                </a:lnTo>
                <a:close/>
                <a:moveTo>
                  <a:pt x="38" y="331"/>
                </a:moveTo>
                <a:lnTo>
                  <a:pt x="38" y="331"/>
                </a:lnTo>
                <a:lnTo>
                  <a:pt x="40" y="327"/>
                </a:lnTo>
                <a:lnTo>
                  <a:pt x="40" y="327"/>
                </a:lnTo>
                <a:lnTo>
                  <a:pt x="38" y="327"/>
                </a:lnTo>
                <a:lnTo>
                  <a:pt x="36" y="327"/>
                </a:lnTo>
                <a:lnTo>
                  <a:pt x="36" y="327"/>
                </a:lnTo>
                <a:lnTo>
                  <a:pt x="35" y="327"/>
                </a:lnTo>
                <a:lnTo>
                  <a:pt x="35" y="327"/>
                </a:lnTo>
                <a:lnTo>
                  <a:pt x="33" y="330"/>
                </a:lnTo>
                <a:lnTo>
                  <a:pt x="33" y="330"/>
                </a:lnTo>
                <a:lnTo>
                  <a:pt x="38" y="331"/>
                </a:lnTo>
                <a:lnTo>
                  <a:pt x="38" y="331"/>
                </a:lnTo>
                <a:close/>
                <a:moveTo>
                  <a:pt x="178" y="421"/>
                </a:moveTo>
                <a:lnTo>
                  <a:pt x="178" y="421"/>
                </a:lnTo>
                <a:lnTo>
                  <a:pt x="178" y="420"/>
                </a:lnTo>
                <a:lnTo>
                  <a:pt x="178" y="420"/>
                </a:lnTo>
                <a:lnTo>
                  <a:pt x="177" y="420"/>
                </a:lnTo>
                <a:lnTo>
                  <a:pt x="177" y="420"/>
                </a:lnTo>
                <a:lnTo>
                  <a:pt x="167" y="418"/>
                </a:lnTo>
                <a:lnTo>
                  <a:pt x="167" y="418"/>
                </a:lnTo>
                <a:lnTo>
                  <a:pt x="163" y="420"/>
                </a:lnTo>
                <a:lnTo>
                  <a:pt x="163" y="420"/>
                </a:lnTo>
                <a:lnTo>
                  <a:pt x="170" y="421"/>
                </a:lnTo>
                <a:lnTo>
                  <a:pt x="178" y="421"/>
                </a:lnTo>
                <a:lnTo>
                  <a:pt x="178" y="421"/>
                </a:lnTo>
                <a:close/>
                <a:moveTo>
                  <a:pt x="70" y="161"/>
                </a:moveTo>
                <a:lnTo>
                  <a:pt x="70" y="161"/>
                </a:lnTo>
                <a:lnTo>
                  <a:pt x="63" y="167"/>
                </a:lnTo>
                <a:lnTo>
                  <a:pt x="63" y="167"/>
                </a:lnTo>
                <a:lnTo>
                  <a:pt x="71" y="164"/>
                </a:lnTo>
                <a:lnTo>
                  <a:pt x="71" y="164"/>
                </a:lnTo>
                <a:lnTo>
                  <a:pt x="70" y="161"/>
                </a:lnTo>
                <a:lnTo>
                  <a:pt x="70" y="161"/>
                </a:lnTo>
                <a:close/>
                <a:moveTo>
                  <a:pt x="166" y="344"/>
                </a:moveTo>
                <a:lnTo>
                  <a:pt x="166" y="344"/>
                </a:lnTo>
                <a:lnTo>
                  <a:pt x="169" y="342"/>
                </a:lnTo>
                <a:lnTo>
                  <a:pt x="169" y="342"/>
                </a:lnTo>
                <a:lnTo>
                  <a:pt x="170" y="341"/>
                </a:lnTo>
                <a:lnTo>
                  <a:pt x="172" y="339"/>
                </a:lnTo>
                <a:lnTo>
                  <a:pt x="172" y="339"/>
                </a:lnTo>
                <a:lnTo>
                  <a:pt x="172" y="339"/>
                </a:lnTo>
                <a:lnTo>
                  <a:pt x="172" y="339"/>
                </a:lnTo>
                <a:lnTo>
                  <a:pt x="174" y="338"/>
                </a:lnTo>
                <a:lnTo>
                  <a:pt x="174" y="338"/>
                </a:lnTo>
                <a:lnTo>
                  <a:pt x="175" y="336"/>
                </a:lnTo>
                <a:lnTo>
                  <a:pt x="175" y="336"/>
                </a:lnTo>
                <a:lnTo>
                  <a:pt x="175" y="336"/>
                </a:lnTo>
                <a:lnTo>
                  <a:pt x="175" y="336"/>
                </a:lnTo>
                <a:lnTo>
                  <a:pt x="172" y="338"/>
                </a:lnTo>
                <a:lnTo>
                  <a:pt x="172" y="338"/>
                </a:lnTo>
                <a:lnTo>
                  <a:pt x="164" y="344"/>
                </a:lnTo>
                <a:lnTo>
                  <a:pt x="164" y="344"/>
                </a:lnTo>
                <a:lnTo>
                  <a:pt x="163" y="344"/>
                </a:lnTo>
                <a:lnTo>
                  <a:pt x="163" y="344"/>
                </a:lnTo>
                <a:lnTo>
                  <a:pt x="166" y="344"/>
                </a:lnTo>
                <a:lnTo>
                  <a:pt x="166" y="344"/>
                </a:lnTo>
                <a:close/>
                <a:moveTo>
                  <a:pt x="202" y="383"/>
                </a:moveTo>
                <a:lnTo>
                  <a:pt x="202" y="383"/>
                </a:lnTo>
                <a:lnTo>
                  <a:pt x="200" y="383"/>
                </a:lnTo>
                <a:lnTo>
                  <a:pt x="200" y="383"/>
                </a:lnTo>
                <a:lnTo>
                  <a:pt x="200" y="383"/>
                </a:lnTo>
                <a:lnTo>
                  <a:pt x="199" y="380"/>
                </a:lnTo>
                <a:lnTo>
                  <a:pt x="199" y="380"/>
                </a:lnTo>
                <a:lnTo>
                  <a:pt x="196" y="380"/>
                </a:lnTo>
                <a:lnTo>
                  <a:pt x="196" y="380"/>
                </a:lnTo>
                <a:lnTo>
                  <a:pt x="196" y="385"/>
                </a:lnTo>
                <a:lnTo>
                  <a:pt x="196" y="385"/>
                </a:lnTo>
                <a:lnTo>
                  <a:pt x="202" y="383"/>
                </a:lnTo>
                <a:lnTo>
                  <a:pt x="202" y="383"/>
                </a:lnTo>
                <a:close/>
                <a:moveTo>
                  <a:pt x="24" y="275"/>
                </a:moveTo>
                <a:lnTo>
                  <a:pt x="24" y="275"/>
                </a:lnTo>
                <a:lnTo>
                  <a:pt x="21" y="276"/>
                </a:lnTo>
                <a:lnTo>
                  <a:pt x="21" y="276"/>
                </a:lnTo>
                <a:lnTo>
                  <a:pt x="27" y="279"/>
                </a:lnTo>
                <a:lnTo>
                  <a:pt x="27" y="279"/>
                </a:lnTo>
                <a:lnTo>
                  <a:pt x="27" y="279"/>
                </a:lnTo>
                <a:lnTo>
                  <a:pt x="27" y="279"/>
                </a:lnTo>
                <a:lnTo>
                  <a:pt x="24" y="275"/>
                </a:lnTo>
                <a:lnTo>
                  <a:pt x="24" y="275"/>
                </a:lnTo>
                <a:close/>
                <a:moveTo>
                  <a:pt x="257" y="257"/>
                </a:moveTo>
                <a:lnTo>
                  <a:pt x="257" y="257"/>
                </a:lnTo>
                <a:lnTo>
                  <a:pt x="251" y="243"/>
                </a:lnTo>
                <a:lnTo>
                  <a:pt x="251" y="243"/>
                </a:lnTo>
                <a:lnTo>
                  <a:pt x="251" y="243"/>
                </a:lnTo>
                <a:lnTo>
                  <a:pt x="251" y="243"/>
                </a:lnTo>
                <a:lnTo>
                  <a:pt x="256" y="257"/>
                </a:lnTo>
                <a:lnTo>
                  <a:pt x="256" y="257"/>
                </a:lnTo>
                <a:lnTo>
                  <a:pt x="257" y="257"/>
                </a:lnTo>
                <a:lnTo>
                  <a:pt x="257" y="257"/>
                </a:lnTo>
                <a:close/>
                <a:moveTo>
                  <a:pt x="129" y="358"/>
                </a:moveTo>
                <a:lnTo>
                  <a:pt x="129" y="358"/>
                </a:lnTo>
                <a:lnTo>
                  <a:pt x="134" y="352"/>
                </a:lnTo>
                <a:lnTo>
                  <a:pt x="134" y="352"/>
                </a:lnTo>
                <a:lnTo>
                  <a:pt x="134" y="352"/>
                </a:lnTo>
                <a:lnTo>
                  <a:pt x="134" y="352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9" y="358"/>
                </a:lnTo>
                <a:lnTo>
                  <a:pt x="129" y="358"/>
                </a:lnTo>
                <a:close/>
                <a:moveTo>
                  <a:pt x="159" y="213"/>
                </a:moveTo>
                <a:lnTo>
                  <a:pt x="159" y="213"/>
                </a:lnTo>
                <a:lnTo>
                  <a:pt x="156" y="215"/>
                </a:lnTo>
                <a:lnTo>
                  <a:pt x="156" y="215"/>
                </a:lnTo>
                <a:lnTo>
                  <a:pt x="153" y="215"/>
                </a:lnTo>
                <a:lnTo>
                  <a:pt x="153" y="215"/>
                </a:lnTo>
                <a:lnTo>
                  <a:pt x="150" y="215"/>
                </a:lnTo>
                <a:lnTo>
                  <a:pt x="150" y="215"/>
                </a:lnTo>
                <a:lnTo>
                  <a:pt x="158" y="216"/>
                </a:lnTo>
                <a:lnTo>
                  <a:pt x="158" y="216"/>
                </a:lnTo>
                <a:lnTo>
                  <a:pt x="159" y="213"/>
                </a:lnTo>
                <a:lnTo>
                  <a:pt x="159" y="213"/>
                </a:lnTo>
                <a:close/>
                <a:moveTo>
                  <a:pt x="215" y="309"/>
                </a:moveTo>
                <a:lnTo>
                  <a:pt x="215" y="309"/>
                </a:lnTo>
                <a:lnTo>
                  <a:pt x="215" y="309"/>
                </a:lnTo>
                <a:lnTo>
                  <a:pt x="215" y="309"/>
                </a:lnTo>
                <a:lnTo>
                  <a:pt x="218" y="306"/>
                </a:lnTo>
                <a:lnTo>
                  <a:pt x="218" y="306"/>
                </a:lnTo>
                <a:lnTo>
                  <a:pt x="219" y="305"/>
                </a:lnTo>
                <a:lnTo>
                  <a:pt x="218" y="303"/>
                </a:lnTo>
                <a:lnTo>
                  <a:pt x="218" y="303"/>
                </a:lnTo>
                <a:lnTo>
                  <a:pt x="218" y="303"/>
                </a:lnTo>
                <a:lnTo>
                  <a:pt x="218" y="303"/>
                </a:lnTo>
                <a:lnTo>
                  <a:pt x="215" y="306"/>
                </a:lnTo>
                <a:lnTo>
                  <a:pt x="215" y="306"/>
                </a:lnTo>
                <a:lnTo>
                  <a:pt x="215" y="309"/>
                </a:lnTo>
                <a:lnTo>
                  <a:pt x="215" y="309"/>
                </a:lnTo>
                <a:close/>
                <a:moveTo>
                  <a:pt x="208" y="412"/>
                </a:moveTo>
                <a:lnTo>
                  <a:pt x="208" y="412"/>
                </a:lnTo>
                <a:lnTo>
                  <a:pt x="208" y="412"/>
                </a:lnTo>
                <a:lnTo>
                  <a:pt x="208" y="412"/>
                </a:lnTo>
                <a:lnTo>
                  <a:pt x="213" y="412"/>
                </a:lnTo>
                <a:lnTo>
                  <a:pt x="218" y="410"/>
                </a:lnTo>
                <a:lnTo>
                  <a:pt x="224" y="409"/>
                </a:lnTo>
                <a:lnTo>
                  <a:pt x="227" y="406"/>
                </a:lnTo>
                <a:lnTo>
                  <a:pt x="227" y="406"/>
                </a:lnTo>
                <a:lnTo>
                  <a:pt x="223" y="407"/>
                </a:lnTo>
                <a:lnTo>
                  <a:pt x="223" y="407"/>
                </a:lnTo>
                <a:lnTo>
                  <a:pt x="216" y="410"/>
                </a:lnTo>
                <a:lnTo>
                  <a:pt x="210" y="412"/>
                </a:lnTo>
                <a:lnTo>
                  <a:pt x="210" y="412"/>
                </a:lnTo>
                <a:lnTo>
                  <a:pt x="208" y="412"/>
                </a:lnTo>
                <a:lnTo>
                  <a:pt x="208" y="412"/>
                </a:lnTo>
                <a:close/>
                <a:moveTo>
                  <a:pt x="155" y="199"/>
                </a:moveTo>
                <a:lnTo>
                  <a:pt x="155" y="199"/>
                </a:lnTo>
                <a:lnTo>
                  <a:pt x="155" y="196"/>
                </a:lnTo>
                <a:lnTo>
                  <a:pt x="155" y="196"/>
                </a:lnTo>
                <a:lnTo>
                  <a:pt x="147" y="197"/>
                </a:lnTo>
                <a:lnTo>
                  <a:pt x="147" y="197"/>
                </a:lnTo>
                <a:lnTo>
                  <a:pt x="148" y="199"/>
                </a:lnTo>
                <a:lnTo>
                  <a:pt x="148" y="199"/>
                </a:lnTo>
                <a:lnTo>
                  <a:pt x="155" y="199"/>
                </a:lnTo>
                <a:lnTo>
                  <a:pt x="155" y="199"/>
                </a:lnTo>
                <a:close/>
                <a:moveTo>
                  <a:pt x="180" y="171"/>
                </a:moveTo>
                <a:lnTo>
                  <a:pt x="180" y="171"/>
                </a:lnTo>
                <a:lnTo>
                  <a:pt x="189" y="167"/>
                </a:lnTo>
                <a:lnTo>
                  <a:pt x="189" y="167"/>
                </a:lnTo>
                <a:lnTo>
                  <a:pt x="178" y="169"/>
                </a:lnTo>
                <a:lnTo>
                  <a:pt x="178" y="169"/>
                </a:lnTo>
                <a:lnTo>
                  <a:pt x="180" y="171"/>
                </a:lnTo>
                <a:lnTo>
                  <a:pt x="180" y="171"/>
                </a:lnTo>
                <a:close/>
                <a:moveTo>
                  <a:pt x="172" y="309"/>
                </a:moveTo>
                <a:lnTo>
                  <a:pt x="172" y="309"/>
                </a:lnTo>
                <a:lnTo>
                  <a:pt x="169" y="311"/>
                </a:lnTo>
                <a:lnTo>
                  <a:pt x="166" y="314"/>
                </a:lnTo>
                <a:lnTo>
                  <a:pt x="166" y="314"/>
                </a:lnTo>
                <a:lnTo>
                  <a:pt x="169" y="312"/>
                </a:lnTo>
                <a:lnTo>
                  <a:pt x="169" y="312"/>
                </a:lnTo>
                <a:lnTo>
                  <a:pt x="170" y="312"/>
                </a:lnTo>
                <a:lnTo>
                  <a:pt x="170" y="312"/>
                </a:lnTo>
                <a:lnTo>
                  <a:pt x="172" y="311"/>
                </a:lnTo>
                <a:lnTo>
                  <a:pt x="174" y="309"/>
                </a:lnTo>
                <a:lnTo>
                  <a:pt x="174" y="309"/>
                </a:lnTo>
                <a:lnTo>
                  <a:pt x="172" y="309"/>
                </a:lnTo>
                <a:lnTo>
                  <a:pt x="172" y="309"/>
                </a:lnTo>
                <a:close/>
                <a:moveTo>
                  <a:pt x="21" y="297"/>
                </a:moveTo>
                <a:lnTo>
                  <a:pt x="21" y="297"/>
                </a:lnTo>
                <a:lnTo>
                  <a:pt x="17" y="301"/>
                </a:lnTo>
                <a:lnTo>
                  <a:pt x="17" y="301"/>
                </a:lnTo>
                <a:lnTo>
                  <a:pt x="21" y="301"/>
                </a:lnTo>
                <a:lnTo>
                  <a:pt x="22" y="298"/>
                </a:lnTo>
                <a:lnTo>
                  <a:pt x="22" y="298"/>
                </a:lnTo>
                <a:lnTo>
                  <a:pt x="22" y="297"/>
                </a:lnTo>
                <a:lnTo>
                  <a:pt x="21" y="297"/>
                </a:lnTo>
                <a:lnTo>
                  <a:pt x="21" y="297"/>
                </a:lnTo>
                <a:lnTo>
                  <a:pt x="21" y="297"/>
                </a:lnTo>
                <a:lnTo>
                  <a:pt x="21" y="297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57" y="169"/>
                </a:lnTo>
                <a:lnTo>
                  <a:pt x="57" y="169"/>
                </a:lnTo>
                <a:lnTo>
                  <a:pt x="55" y="169"/>
                </a:lnTo>
                <a:lnTo>
                  <a:pt x="54" y="167"/>
                </a:lnTo>
                <a:lnTo>
                  <a:pt x="54" y="167"/>
                </a:lnTo>
                <a:lnTo>
                  <a:pt x="54" y="167"/>
                </a:lnTo>
                <a:lnTo>
                  <a:pt x="54" y="167"/>
                </a:lnTo>
                <a:lnTo>
                  <a:pt x="51" y="166"/>
                </a:lnTo>
                <a:lnTo>
                  <a:pt x="51" y="166"/>
                </a:lnTo>
                <a:lnTo>
                  <a:pt x="49" y="166"/>
                </a:lnTo>
                <a:lnTo>
                  <a:pt x="49" y="166"/>
                </a:lnTo>
                <a:lnTo>
                  <a:pt x="47" y="164"/>
                </a:lnTo>
                <a:lnTo>
                  <a:pt x="47" y="164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186" y="344"/>
                </a:moveTo>
                <a:lnTo>
                  <a:pt x="186" y="344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78" y="349"/>
                </a:lnTo>
                <a:lnTo>
                  <a:pt x="183" y="347"/>
                </a:lnTo>
                <a:lnTo>
                  <a:pt x="186" y="344"/>
                </a:lnTo>
                <a:lnTo>
                  <a:pt x="186" y="344"/>
                </a:lnTo>
                <a:close/>
                <a:moveTo>
                  <a:pt x="115" y="298"/>
                </a:moveTo>
                <a:lnTo>
                  <a:pt x="115" y="298"/>
                </a:lnTo>
                <a:lnTo>
                  <a:pt x="115" y="297"/>
                </a:lnTo>
                <a:lnTo>
                  <a:pt x="115" y="297"/>
                </a:lnTo>
                <a:lnTo>
                  <a:pt x="103" y="298"/>
                </a:lnTo>
                <a:lnTo>
                  <a:pt x="103" y="298"/>
                </a:lnTo>
                <a:lnTo>
                  <a:pt x="101" y="298"/>
                </a:lnTo>
                <a:lnTo>
                  <a:pt x="101" y="298"/>
                </a:lnTo>
                <a:lnTo>
                  <a:pt x="103" y="298"/>
                </a:lnTo>
                <a:lnTo>
                  <a:pt x="103" y="298"/>
                </a:lnTo>
                <a:lnTo>
                  <a:pt x="114" y="298"/>
                </a:lnTo>
                <a:lnTo>
                  <a:pt x="114" y="298"/>
                </a:lnTo>
                <a:lnTo>
                  <a:pt x="114" y="298"/>
                </a:lnTo>
                <a:lnTo>
                  <a:pt x="115" y="298"/>
                </a:lnTo>
                <a:lnTo>
                  <a:pt x="115" y="298"/>
                </a:lnTo>
                <a:close/>
                <a:moveTo>
                  <a:pt x="111" y="363"/>
                </a:moveTo>
                <a:lnTo>
                  <a:pt x="111" y="363"/>
                </a:lnTo>
                <a:lnTo>
                  <a:pt x="109" y="363"/>
                </a:lnTo>
                <a:lnTo>
                  <a:pt x="109" y="363"/>
                </a:lnTo>
                <a:lnTo>
                  <a:pt x="111" y="365"/>
                </a:lnTo>
                <a:lnTo>
                  <a:pt x="111" y="366"/>
                </a:lnTo>
                <a:lnTo>
                  <a:pt x="111" y="366"/>
                </a:lnTo>
                <a:lnTo>
                  <a:pt x="112" y="366"/>
                </a:lnTo>
                <a:lnTo>
                  <a:pt x="112" y="366"/>
                </a:lnTo>
                <a:lnTo>
                  <a:pt x="114" y="363"/>
                </a:lnTo>
                <a:lnTo>
                  <a:pt x="114" y="363"/>
                </a:lnTo>
                <a:lnTo>
                  <a:pt x="115" y="363"/>
                </a:lnTo>
                <a:lnTo>
                  <a:pt x="115" y="363"/>
                </a:lnTo>
                <a:lnTo>
                  <a:pt x="111" y="363"/>
                </a:lnTo>
                <a:lnTo>
                  <a:pt x="111" y="363"/>
                </a:lnTo>
                <a:close/>
                <a:moveTo>
                  <a:pt x="219" y="131"/>
                </a:moveTo>
                <a:lnTo>
                  <a:pt x="219" y="131"/>
                </a:lnTo>
                <a:lnTo>
                  <a:pt x="219" y="133"/>
                </a:lnTo>
                <a:lnTo>
                  <a:pt x="221" y="133"/>
                </a:lnTo>
                <a:lnTo>
                  <a:pt x="221" y="133"/>
                </a:lnTo>
                <a:lnTo>
                  <a:pt x="223" y="133"/>
                </a:lnTo>
                <a:lnTo>
                  <a:pt x="224" y="133"/>
                </a:lnTo>
                <a:lnTo>
                  <a:pt x="224" y="133"/>
                </a:lnTo>
                <a:lnTo>
                  <a:pt x="226" y="136"/>
                </a:lnTo>
                <a:lnTo>
                  <a:pt x="226" y="136"/>
                </a:lnTo>
                <a:lnTo>
                  <a:pt x="229" y="136"/>
                </a:lnTo>
                <a:lnTo>
                  <a:pt x="229" y="136"/>
                </a:lnTo>
                <a:lnTo>
                  <a:pt x="230" y="137"/>
                </a:lnTo>
                <a:lnTo>
                  <a:pt x="230" y="137"/>
                </a:lnTo>
                <a:lnTo>
                  <a:pt x="230" y="136"/>
                </a:lnTo>
                <a:lnTo>
                  <a:pt x="230" y="136"/>
                </a:lnTo>
                <a:lnTo>
                  <a:pt x="229" y="136"/>
                </a:lnTo>
                <a:lnTo>
                  <a:pt x="229" y="136"/>
                </a:lnTo>
                <a:lnTo>
                  <a:pt x="227" y="134"/>
                </a:lnTo>
                <a:lnTo>
                  <a:pt x="227" y="133"/>
                </a:lnTo>
                <a:lnTo>
                  <a:pt x="227" y="133"/>
                </a:lnTo>
                <a:lnTo>
                  <a:pt x="226" y="133"/>
                </a:lnTo>
                <a:lnTo>
                  <a:pt x="226" y="133"/>
                </a:lnTo>
                <a:lnTo>
                  <a:pt x="219" y="131"/>
                </a:lnTo>
                <a:lnTo>
                  <a:pt x="219" y="131"/>
                </a:lnTo>
                <a:close/>
                <a:moveTo>
                  <a:pt x="161" y="256"/>
                </a:moveTo>
                <a:lnTo>
                  <a:pt x="161" y="256"/>
                </a:lnTo>
                <a:lnTo>
                  <a:pt x="169" y="256"/>
                </a:lnTo>
                <a:lnTo>
                  <a:pt x="169" y="256"/>
                </a:lnTo>
                <a:lnTo>
                  <a:pt x="167" y="253"/>
                </a:lnTo>
                <a:lnTo>
                  <a:pt x="167" y="253"/>
                </a:lnTo>
                <a:lnTo>
                  <a:pt x="164" y="254"/>
                </a:lnTo>
                <a:lnTo>
                  <a:pt x="161" y="256"/>
                </a:lnTo>
                <a:lnTo>
                  <a:pt x="161" y="256"/>
                </a:lnTo>
                <a:close/>
                <a:moveTo>
                  <a:pt x="36" y="407"/>
                </a:moveTo>
                <a:lnTo>
                  <a:pt x="36" y="407"/>
                </a:lnTo>
                <a:lnTo>
                  <a:pt x="36" y="406"/>
                </a:lnTo>
                <a:lnTo>
                  <a:pt x="36" y="406"/>
                </a:lnTo>
                <a:lnTo>
                  <a:pt x="30" y="399"/>
                </a:lnTo>
                <a:lnTo>
                  <a:pt x="30" y="399"/>
                </a:lnTo>
                <a:lnTo>
                  <a:pt x="28" y="399"/>
                </a:lnTo>
                <a:lnTo>
                  <a:pt x="28" y="399"/>
                </a:lnTo>
                <a:lnTo>
                  <a:pt x="28" y="401"/>
                </a:lnTo>
                <a:lnTo>
                  <a:pt x="28" y="401"/>
                </a:lnTo>
                <a:lnTo>
                  <a:pt x="32" y="404"/>
                </a:lnTo>
                <a:lnTo>
                  <a:pt x="36" y="407"/>
                </a:lnTo>
                <a:lnTo>
                  <a:pt x="36" y="407"/>
                </a:lnTo>
                <a:close/>
                <a:moveTo>
                  <a:pt x="172" y="237"/>
                </a:moveTo>
                <a:lnTo>
                  <a:pt x="172" y="237"/>
                </a:lnTo>
                <a:lnTo>
                  <a:pt x="169" y="237"/>
                </a:lnTo>
                <a:lnTo>
                  <a:pt x="169" y="237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6" y="238"/>
                </a:lnTo>
                <a:lnTo>
                  <a:pt x="169" y="240"/>
                </a:lnTo>
                <a:lnTo>
                  <a:pt x="169" y="240"/>
                </a:lnTo>
                <a:lnTo>
                  <a:pt x="172" y="238"/>
                </a:lnTo>
                <a:lnTo>
                  <a:pt x="172" y="238"/>
                </a:lnTo>
                <a:lnTo>
                  <a:pt x="172" y="237"/>
                </a:lnTo>
                <a:lnTo>
                  <a:pt x="172" y="237"/>
                </a:lnTo>
                <a:close/>
                <a:moveTo>
                  <a:pt x="95" y="66"/>
                </a:moveTo>
                <a:lnTo>
                  <a:pt x="95" y="66"/>
                </a:lnTo>
                <a:lnTo>
                  <a:pt x="95" y="66"/>
                </a:lnTo>
                <a:lnTo>
                  <a:pt x="95" y="66"/>
                </a:lnTo>
                <a:lnTo>
                  <a:pt x="85" y="71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5" y="66"/>
                </a:lnTo>
                <a:lnTo>
                  <a:pt x="95" y="66"/>
                </a:lnTo>
                <a:close/>
                <a:moveTo>
                  <a:pt x="36" y="303"/>
                </a:moveTo>
                <a:lnTo>
                  <a:pt x="36" y="303"/>
                </a:lnTo>
                <a:lnTo>
                  <a:pt x="41" y="300"/>
                </a:lnTo>
                <a:lnTo>
                  <a:pt x="41" y="300"/>
                </a:lnTo>
                <a:lnTo>
                  <a:pt x="40" y="297"/>
                </a:lnTo>
                <a:lnTo>
                  <a:pt x="40" y="297"/>
                </a:lnTo>
                <a:lnTo>
                  <a:pt x="36" y="301"/>
                </a:lnTo>
                <a:lnTo>
                  <a:pt x="36" y="301"/>
                </a:lnTo>
                <a:lnTo>
                  <a:pt x="36" y="303"/>
                </a:lnTo>
                <a:lnTo>
                  <a:pt x="36" y="303"/>
                </a:lnTo>
                <a:close/>
                <a:moveTo>
                  <a:pt x="213" y="406"/>
                </a:moveTo>
                <a:lnTo>
                  <a:pt x="213" y="406"/>
                </a:lnTo>
                <a:lnTo>
                  <a:pt x="213" y="409"/>
                </a:lnTo>
                <a:lnTo>
                  <a:pt x="213" y="409"/>
                </a:lnTo>
                <a:lnTo>
                  <a:pt x="219" y="407"/>
                </a:lnTo>
                <a:lnTo>
                  <a:pt x="219" y="407"/>
                </a:lnTo>
                <a:lnTo>
                  <a:pt x="216" y="407"/>
                </a:lnTo>
                <a:lnTo>
                  <a:pt x="215" y="404"/>
                </a:lnTo>
                <a:lnTo>
                  <a:pt x="215" y="404"/>
                </a:lnTo>
                <a:lnTo>
                  <a:pt x="213" y="406"/>
                </a:lnTo>
                <a:lnTo>
                  <a:pt x="213" y="406"/>
                </a:lnTo>
                <a:close/>
                <a:moveTo>
                  <a:pt x="152" y="207"/>
                </a:moveTo>
                <a:lnTo>
                  <a:pt x="152" y="207"/>
                </a:lnTo>
                <a:lnTo>
                  <a:pt x="145" y="207"/>
                </a:lnTo>
                <a:lnTo>
                  <a:pt x="145" y="207"/>
                </a:lnTo>
                <a:lnTo>
                  <a:pt x="142" y="208"/>
                </a:lnTo>
                <a:lnTo>
                  <a:pt x="142" y="208"/>
                </a:lnTo>
                <a:lnTo>
                  <a:pt x="137" y="212"/>
                </a:lnTo>
                <a:lnTo>
                  <a:pt x="137" y="212"/>
                </a:lnTo>
                <a:lnTo>
                  <a:pt x="137" y="212"/>
                </a:lnTo>
                <a:lnTo>
                  <a:pt x="137" y="212"/>
                </a:lnTo>
                <a:lnTo>
                  <a:pt x="145" y="208"/>
                </a:lnTo>
                <a:lnTo>
                  <a:pt x="145" y="208"/>
                </a:lnTo>
                <a:lnTo>
                  <a:pt x="147" y="207"/>
                </a:lnTo>
                <a:lnTo>
                  <a:pt x="147" y="207"/>
                </a:ln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8"/>
                </a:lnTo>
                <a:lnTo>
                  <a:pt x="152" y="207"/>
                </a:lnTo>
                <a:lnTo>
                  <a:pt x="152" y="207"/>
                </a:lnTo>
                <a:close/>
                <a:moveTo>
                  <a:pt x="189" y="402"/>
                </a:moveTo>
                <a:lnTo>
                  <a:pt x="189" y="402"/>
                </a:lnTo>
                <a:lnTo>
                  <a:pt x="193" y="402"/>
                </a:lnTo>
                <a:lnTo>
                  <a:pt x="193" y="402"/>
                </a:lnTo>
                <a:lnTo>
                  <a:pt x="196" y="401"/>
                </a:lnTo>
                <a:lnTo>
                  <a:pt x="197" y="399"/>
                </a:lnTo>
                <a:lnTo>
                  <a:pt x="197" y="399"/>
                </a:lnTo>
                <a:lnTo>
                  <a:pt x="191" y="401"/>
                </a:lnTo>
                <a:lnTo>
                  <a:pt x="191" y="401"/>
                </a:lnTo>
                <a:lnTo>
                  <a:pt x="189" y="402"/>
                </a:lnTo>
                <a:lnTo>
                  <a:pt x="189" y="402"/>
                </a:lnTo>
                <a:close/>
                <a:moveTo>
                  <a:pt x="27" y="358"/>
                </a:moveTo>
                <a:lnTo>
                  <a:pt x="27" y="358"/>
                </a:lnTo>
                <a:lnTo>
                  <a:pt x="22" y="347"/>
                </a:lnTo>
                <a:lnTo>
                  <a:pt x="22" y="347"/>
                </a:lnTo>
                <a:lnTo>
                  <a:pt x="25" y="355"/>
                </a:lnTo>
                <a:lnTo>
                  <a:pt x="25" y="355"/>
                </a:lnTo>
                <a:lnTo>
                  <a:pt x="25" y="358"/>
                </a:lnTo>
                <a:lnTo>
                  <a:pt x="27" y="358"/>
                </a:lnTo>
                <a:lnTo>
                  <a:pt x="27" y="358"/>
                </a:lnTo>
                <a:close/>
                <a:moveTo>
                  <a:pt x="147" y="205"/>
                </a:moveTo>
                <a:lnTo>
                  <a:pt x="147" y="205"/>
                </a:lnTo>
                <a:lnTo>
                  <a:pt x="147" y="205"/>
                </a:lnTo>
                <a:lnTo>
                  <a:pt x="147" y="205"/>
                </a:lnTo>
                <a:lnTo>
                  <a:pt x="152" y="205"/>
                </a:lnTo>
                <a:lnTo>
                  <a:pt x="152" y="205"/>
                </a:lnTo>
                <a:lnTo>
                  <a:pt x="153" y="200"/>
                </a:lnTo>
                <a:lnTo>
                  <a:pt x="153" y="200"/>
                </a:lnTo>
                <a:lnTo>
                  <a:pt x="152" y="200"/>
                </a:lnTo>
                <a:lnTo>
                  <a:pt x="150" y="202"/>
                </a:lnTo>
                <a:lnTo>
                  <a:pt x="150" y="202"/>
                </a:lnTo>
                <a:lnTo>
                  <a:pt x="148" y="204"/>
                </a:lnTo>
                <a:lnTo>
                  <a:pt x="148" y="204"/>
                </a:lnTo>
                <a:lnTo>
                  <a:pt x="147" y="205"/>
                </a:lnTo>
                <a:lnTo>
                  <a:pt x="147" y="205"/>
                </a:lnTo>
                <a:close/>
                <a:moveTo>
                  <a:pt x="227" y="260"/>
                </a:moveTo>
                <a:lnTo>
                  <a:pt x="227" y="260"/>
                </a:lnTo>
                <a:lnTo>
                  <a:pt x="226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64"/>
                </a:lnTo>
                <a:lnTo>
                  <a:pt x="223" y="264"/>
                </a:lnTo>
                <a:lnTo>
                  <a:pt x="226" y="262"/>
                </a:lnTo>
                <a:lnTo>
                  <a:pt x="227" y="260"/>
                </a:lnTo>
                <a:lnTo>
                  <a:pt x="227" y="260"/>
                </a:lnTo>
                <a:close/>
                <a:moveTo>
                  <a:pt x="30" y="379"/>
                </a:moveTo>
                <a:lnTo>
                  <a:pt x="30" y="379"/>
                </a:lnTo>
                <a:lnTo>
                  <a:pt x="30" y="379"/>
                </a:lnTo>
                <a:lnTo>
                  <a:pt x="30" y="379"/>
                </a:lnTo>
                <a:lnTo>
                  <a:pt x="28" y="380"/>
                </a:lnTo>
                <a:lnTo>
                  <a:pt x="28" y="380"/>
                </a:lnTo>
                <a:lnTo>
                  <a:pt x="28" y="387"/>
                </a:lnTo>
                <a:lnTo>
                  <a:pt x="28" y="387"/>
                </a:lnTo>
                <a:lnTo>
                  <a:pt x="28" y="387"/>
                </a:lnTo>
                <a:lnTo>
                  <a:pt x="28" y="387"/>
                </a:lnTo>
                <a:lnTo>
                  <a:pt x="32" y="383"/>
                </a:lnTo>
                <a:lnTo>
                  <a:pt x="32" y="383"/>
                </a:lnTo>
                <a:lnTo>
                  <a:pt x="32" y="382"/>
                </a:lnTo>
                <a:lnTo>
                  <a:pt x="32" y="382"/>
                </a:lnTo>
                <a:lnTo>
                  <a:pt x="30" y="379"/>
                </a:lnTo>
                <a:lnTo>
                  <a:pt x="30" y="379"/>
                </a:lnTo>
                <a:close/>
                <a:moveTo>
                  <a:pt x="133" y="294"/>
                </a:moveTo>
                <a:lnTo>
                  <a:pt x="133" y="294"/>
                </a:lnTo>
                <a:lnTo>
                  <a:pt x="133" y="294"/>
                </a:lnTo>
                <a:lnTo>
                  <a:pt x="133" y="294"/>
                </a:lnTo>
                <a:lnTo>
                  <a:pt x="140" y="292"/>
                </a:lnTo>
                <a:lnTo>
                  <a:pt x="140" y="292"/>
                </a:lnTo>
                <a:lnTo>
                  <a:pt x="139" y="290"/>
                </a:lnTo>
                <a:lnTo>
                  <a:pt x="139" y="290"/>
                </a:lnTo>
                <a:lnTo>
                  <a:pt x="137" y="289"/>
                </a:lnTo>
                <a:lnTo>
                  <a:pt x="137" y="289"/>
                </a:lnTo>
                <a:lnTo>
                  <a:pt x="133" y="294"/>
                </a:lnTo>
                <a:lnTo>
                  <a:pt x="133" y="294"/>
                </a:lnTo>
                <a:close/>
                <a:moveTo>
                  <a:pt x="47" y="379"/>
                </a:moveTo>
                <a:lnTo>
                  <a:pt x="47" y="379"/>
                </a:lnTo>
                <a:lnTo>
                  <a:pt x="51" y="383"/>
                </a:lnTo>
                <a:lnTo>
                  <a:pt x="55" y="385"/>
                </a:lnTo>
                <a:lnTo>
                  <a:pt x="55" y="385"/>
                </a:lnTo>
                <a:lnTo>
                  <a:pt x="55" y="385"/>
                </a:lnTo>
                <a:lnTo>
                  <a:pt x="55" y="385"/>
                </a:lnTo>
                <a:lnTo>
                  <a:pt x="55" y="385"/>
                </a:lnTo>
                <a:lnTo>
                  <a:pt x="55" y="385"/>
                </a:lnTo>
                <a:lnTo>
                  <a:pt x="47" y="379"/>
                </a:lnTo>
                <a:lnTo>
                  <a:pt x="47" y="379"/>
                </a:lnTo>
                <a:close/>
                <a:moveTo>
                  <a:pt x="21" y="213"/>
                </a:moveTo>
                <a:lnTo>
                  <a:pt x="21" y="213"/>
                </a:lnTo>
                <a:lnTo>
                  <a:pt x="16" y="219"/>
                </a:lnTo>
                <a:lnTo>
                  <a:pt x="16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8"/>
                </a:lnTo>
                <a:lnTo>
                  <a:pt x="19" y="218"/>
                </a:lnTo>
                <a:lnTo>
                  <a:pt x="21" y="216"/>
                </a:lnTo>
                <a:lnTo>
                  <a:pt x="21" y="216"/>
                </a:lnTo>
                <a:lnTo>
                  <a:pt x="21" y="213"/>
                </a:lnTo>
                <a:lnTo>
                  <a:pt x="21" y="213"/>
                </a:lnTo>
                <a:close/>
                <a:moveTo>
                  <a:pt x="68" y="415"/>
                </a:moveTo>
                <a:lnTo>
                  <a:pt x="68" y="415"/>
                </a:lnTo>
                <a:lnTo>
                  <a:pt x="63" y="413"/>
                </a:lnTo>
                <a:lnTo>
                  <a:pt x="63" y="413"/>
                </a:lnTo>
                <a:lnTo>
                  <a:pt x="62" y="413"/>
                </a:lnTo>
                <a:lnTo>
                  <a:pt x="60" y="415"/>
                </a:lnTo>
                <a:lnTo>
                  <a:pt x="60" y="415"/>
                </a:lnTo>
                <a:lnTo>
                  <a:pt x="68" y="417"/>
                </a:lnTo>
                <a:lnTo>
                  <a:pt x="68" y="417"/>
                </a:lnTo>
                <a:lnTo>
                  <a:pt x="68" y="415"/>
                </a:lnTo>
                <a:lnTo>
                  <a:pt x="68" y="415"/>
                </a:lnTo>
                <a:close/>
                <a:moveTo>
                  <a:pt x="33" y="270"/>
                </a:moveTo>
                <a:lnTo>
                  <a:pt x="33" y="270"/>
                </a:lnTo>
                <a:lnTo>
                  <a:pt x="38" y="264"/>
                </a:lnTo>
                <a:lnTo>
                  <a:pt x="38" y="264"/>
                </a:lnTo>
                <a:lnTo>
                  <a:pt x="36" y="264"/>
                </a:lnTo>
                <a:lnTo>
                  <a:pt x="36" y="264"/>
                </a:lnTo>
                <a:lnTo>
                  <a:pt x="32" y="268"/>
                </a:lnTo>
                <a:lnTo>
                  <a:pt x="32" y="268"/>
                </a:lnTo>
                <a:lnTo>
                  <a:pt x="33" y="270"/>
                </a:lnTo>
                <a:lnTo>
                  <a:pt x="33" y="270"/>
                </a:lnTo>
                <a:close/>
                <a:moveTo>
                  <a:pt x="125" y="147"/>
                </a:moveTo>
                <a:lnTo>
                  <a:pt x="125" y="147"/>
                </a:lnTo>
                <a:lnTo>
                  <a:pt x="122" y="148"/>
                </a:lnTo>
                <a:lnTo>
                  <a:pt x="122" y="148"/>
                </a:lnTo>
                <a:lnTo>
                  <a:pt x="120" y="150"/>
                </a:lnTo>
                <a:lnTo>
                  <a:pt x="120" y="152"/>
                </a:lnTo>
                <a:lnTo>
                  <a:pt x="120" y="152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5" y="148"/>
                </a:lnTo>
                <a:lnTo>
                  <a:pt x="125" y="148"/>
                </a:lnTo>
                <a:lnTo>
                  <a:pt x="125" y="147"/>
                </a:lnTo>
                <a:lnTo>
                  <a:pt x="125" y="147"/>
                </a:lnTo>
                <a:close/>
                <a:moveTo>
                  <a:pt x="213" y="324"/>
                </a:moveTo>
                <a:lnTo>
                  <a:pt x="213" y="324"/>
                </a:lnTo>
                <a:lnTo>
                  <a:pt x="210" y="322"/>
                </a:lnTo>
                <a:lnTo>
                  <a:pt x="210" y="322"/>
                </a:lnTo>
                <a:lnTo>
                  <a:pt x="210" y="324"/>
                </a:lnTo>
                <a:lnTo>
                  <a:pt x="208" y="327"/>
                </a:lnTo>
                <a:lnTo>
                  <a:pt x="208" y="327"/>
                </a:lnTo>
                <a:lnTo>
                  <a:pt x="211" y="325"/>
                </a:lnTo>
                <a:lnTo>
                  <a:pt x="211" y="325"/>
                </a:lnTo>
                <a:lnTo>
                  <a:pt x="213" y="325"/>
                </a:lnTo>
                <a:lnTo>
                  <a:pt x="213" y="324"/>
                </a:lnTo>
                <a:lnTo>
                  <a:pt x="213" y="324"/>
                </a:lnTo>
                <a:close/>
                <a:moveTo>
                  <a:pt x="172" y="353"/>
                </a:moveTo>
                <a:lnTo>
                  <a:pt x="172" y="353"/>
                </a:lnTo>
                <a:lnTo>
                  <a:pt x="170" y="353"/>
                </a:lnTo>
                <a:lnTo>
                  <a:pt x="170" y="353"/>
                </a:lnTo>
                <a:lnTo>
                  <a:pt x="169" y="355"/>
                </a:lnTo>
                <a:lnTo>
                  <a:pt x="169" y="355"/>
                </a:lnTo>
                <a:lnTo>
                  <a:pt x="169" y="357"/>
                </a:lnTo>
                <a:lnTo>
                  <a:pt x="169" y="357"/>
                </a:lnTo>
                <a:lnTo>
                  <a:pt x="167" y="358"/>
                </a:lnTo>
                <a:lnTo>
                  <a:pt x="167" y="358"/>
                </a:lnTo>
                <a:lnTo>
                  <a:pt x="166" y="360"/>
                </a:lnTo>
                <a:lnTo>
                  <a:pt x="166" y="360"/>
                </a:lnTo>
                <a:lnTo>
                  <a:pt x="172" y="355"/>
                </a:lnTo>
                <a:lnTo>
                  <a:pt x="172" y="355"/>
                </a:lnTo>
                <a:lnTo>
                  <a:pt x="172" y="353"/>
                </a:lnTo>
                <a:lnTo>
                  <a:pt x="172" y="353"/>
                </a:lnTo>
                <a:close/>
                <a:moveTo>
                  <a:pt x="63" y="377"/>
                </a:moveTo>
                <a:lnTo>
                  <a:pt x="63" y="377"/>
                </a:lnTo>
                <a:lnTo>
                  <a:pt x="62" y="374"/>
                </a:lnTo>
                <a:lnTo>
                  <a:pt x="62" y="374"/>
                </a:lnTo>
                <a:lnTo>
                  <a:pt x="60" y="374"/>
                </a:lnTo>
                <a:lnTo>
                  <a:pt x="60" y="374"/>
                </a:lnTo>
                <a:lnTo>
                  <a:pt x="60" y="377"/>
                </a:lnTo>
                <a:lnTo>
                  <a:pt x="60" y="377"/>
                </a:lnTo>
                <a:lnTo>
                  <a:pt x="60" y="377"/>
                </a:lnTo>
                <a:lnTo>
                  <a:pt x="62" y="379"/>
                </a:lnTo>
                <a:lnTo>
                  <a:pt x="62" y="379"/>
                </a:lnTo>
                <a:lnTo>
                  <a:pt x="63" y="377"/>
                </a:lnTo>
                <a:lnTo>
                  <a:pt x="63" y="377"/>
                </a:lnTo>
                <a:close/>
                <a:moveTo>
                  <a:pt x="95" y="172"/>
                </a:moveTo>
                <a:lnTo>
                  <a:pt x="95" y="172"/>
                </a:lnTo>
                <a:lnTo>
                  <a:pt x="93" y="169"/>
                </a:lnTo>
                <a:lnTo>
                  <a:pt x="93" y="169"/>
                </a:lnTo>
                <a:lnTo>
                  <a:pt x="92" y="169"/>
                </a:lnTo>
                <a:lnTo>
                  <a:pt x="92" y="169"/>
                </a:lnTo>
                <a:lnTo>
                  <a:pt x="90" y="167"/>
                </a:lnTo>
                <a:lnTo>
                  <a:pt x="90" y="167"/>
                </a:lnTo>
                <a:lnTo>
                  <a:pt x="90" y="171"/>
                </a:lnTo>
                <a:lnTo>
                  <a:pt x="92" y="172"/>
                </a:lnTo>
                <a:lnTo>
                  <a:pt x="92" y="172"/>
                </a:lnTo>
                <a:lnTo>
                  <a:pt x="95" y="172"/>
                </a:lnTo>
                <a:lnTo>
                  <a:pt x="95" y="172"/>
                </a:lnTo>
                <a:close/>
                <a:moveTo>
                  <a:pt x="58" y="163"/>
                </a:moveTo>
                <a:lnTo>
                  <a:pt x="58" y="163"/>
                </a:lnTo>
                <a:lnTo>
                  <a:pt x="58" y="163"/>
                </a:lnTo>
                <a:lnTo>
                  <a:pt x="58" y="163"/>
                </a:lnTo>
                <a:lnTo>
                  <a:pt x="68" y="156"/>
                </a:lnTo>
                <a:lnTo>
                  <a:pt x="68" y="156"/>
                </a:lnTo>
                <a:lnTo>
                  <a:pt x="66" y="155"/>
                </a:lnTo>
                <a:lnTo>
                  <a:pt x="66" y="155"/>
                </a:lnTo>
                <a:lnTo>
                  <a:pt x="66" y="156"/>
                </a:lnTo>
                <a:lnTo>
                  <a:pt x="66" y="156"/>
                </a:lnTo>
                <a:lnTo>
                  <a:pt x="58" y="163"/>
                </a:lnTo>
                <a:lnTo>
                  <a:pt x="58" y="163"/>
                </a:lnTo>
                <a:close/>
                <a:moveTo>
                  <a:pt x="159" y="388"/>
                </a:moveTo>
                <a:lnTo>
                  <a:pt x="159" y="388"/>
                </a:lnTo>
                <a:lnTo>
                  <a:pt x="159" y="388"/>
                </a:lnTo>
                <a:lnTo>
                  <a:pt x="159" y="388"/>
                </a:lnTo>
                <a:lnTo>
                  <a:pt x="156" y="385"/>
                </a:lnTo>
                <a:lnTo>
                  <a:pt x="156" y="385"/>
                </a:lnTo>
                <a:lnTo>
                  <a:pt x="155" y="390"/>
                </a:lnTo>
                <a:lnTo>
                  <a:pt x="155" y="390"/>
                </a:lnTo>
                <a:lnTo>
                  <a:pt x="159" y="388"/>
                </a:lnTo>
                <a:lnTo>
                  <a:pt x="159" y="388"/>
                </a:lnTo>
                <a:close/>
                <a:moveTo>
                  <a:pt x="174" y="322"/>
                </a:moveTo>
                <a:lnTo>
                  <a:pt x="174" y="322"/>
                </a:lnTo>
                <a:lnTo>
                  <a:pt x="172" y="320"/>
                </a:lnTo>
                <a:lnTo>
                  <a:pt x="172" y="320"/>
                </a:lnTo>
                <a:lnTo>
                  <a:pt x="170" y="320"/>
                </a:lnTo>
                <a:lnTo>
                  <a:pt x="170" y="320"/>
                </a:lnTo>
                <a:lnTo>
                  <a:pt x="167" y="324"/>
                </a:lnTo>
                <a:lnTo>
                  <a:pt x="167" y="324"/>
                </a:lnTo>
                <a:lnTo>
                  <a:pt x="167" y="324"/>
                </a:lnTo>
                <a:lnTo>
                  <a:pt x="167" y="324"/>
                </a:lnTo>
                <a:lnTo>
                  <a:pt x="174" y="322"/>
                </a:lnTo>
                <a:lnTo>
                  <a:pt x="174" y="322"/>
                </a:lnTo>
                <a:close/>
                <a:moveTo>
                  <a:pt x="106" y="126"/>
                </a:moveTo>
                <a:lnTo>
                  <a:pt x="106" y="126"/>
                </a:lnTo>
                <a:lnTo>
                  <a:pt x="107" y="130"/>
                </a:lnTo>
                <a:lnTo>
                  <a:pt x="107" y="130"/>
                </a:lnTo>
                <a:lnTo>
                  <a:pt x="111" y="125"/>
                </a:lnTo>
                <a:lnTo>
                  <a:pt x="111" y="125"/>
                </a:lnTo>
                <a:lnTo>
                  <a:pt x="109" y="125"/>
                </a:lnTo>
                <a:lnTo>
                  <a:pt x="109" y="125"/>
                </a:lnTo>
                <a:lnTo>
                  <a:pt x="107" y="126"/>
                </a:lnTo>
                <a:lnTo>
                  <a:pt x="106" y="126"/>
                </a:lnTo>
                <a:lnTo>
                  <a:pt x="106" y="126"/>
                </a:lnTo>
                <a:close/>
                <a:moveTo>
                  <a:pt x="30" y="393"/>
                </a:moveTo>
                <a:lnTo>
                  <a:pt x="30" y="393"/>
                </a:lnTo>
                <a:lnTo>
                  <a:pt x="35" y="390"/>
                </a:lnTo>
                <a:lnTo>
                  <a:pt x="35" y="390"/>
                </a:lnTo>
                <a:lnTo>
                  <a:pt x="35" y="388"/>
                </a:lnTo>
                <a:lnTo>
                  <a:pt x="35" y="388"/>
                </a:lnTo>
                <a:lnTo>
                  <a:pt x="35" y="388"/>
                </a:lnTo>
                <a:lnTo>
                  <a:pt x="35" y="388"/>
                </a:lnTo>
                <a:lnTo>
                  <a:pt x="32" y="390"/>
                </a:lnTo>
                <a:lnTo>
                  <a:pt x="30" y="393"/>
                </a:lnTo>
                <a:lnTo>
                  <a:pt x="30" y="393"/>
                </a:lnTo>
                <a:lnTo>
                  <a:pt x="30" y="393"/>
                </a:lnTo>
                <a:lnTo>
                  <a:pt x="30" y="393"/>
                </a:lnTo>
                <a:close/>
                <a:moveTo>
                  <a:pt x="92" y="85"/>
                </a:moveTo>
                <a:lnTo>
                  <a:pt x="92" y="85"/>
                </a:lnTo>
                <a:lnTo>
                  <a:pt x="95" y="82"/>
                </a:lnTo>
                <a:lnTo>
                  <a:pt x="95" y="82"/>
                </a:lnTo>
                <a:lnTo>
                  <a:pt x="93" y="81"/>
                </a:lnTo>
                <a:lnTo>
                  <a:pt x="93" y="81"/>
                </a:lnTo>
                <a:lnTo>
                  <a:pt x="90" y="82"/>
                </a:lnTo>
                <a:lnTo>
                  <a:pt x="90" y="82"/>
                </a:lnTo>
                <a:lnTo>
                  <a:pt x="92" y="85"/>
                </a:lnTo>
                <a:lnTo>
                  <a:pt x="92" y="85"/>
                </a:lnTo>
                <a:close/>
                <a:moveTo>
                  <a:pt x="125" y="309"/>
                </a:moveTo>
                <a:lnTo>
                  <a:pt x="125" y="309"/>
                </a:lnTo>
                <a:lnTo>
                  <a:pt x="126" y="308"/>
                </a:lnTo>
                <a:lnTo>
                  <a:pt x="128" y="306"/>
                </a:lnTo>
                <a:lnTo>
                  <a:pt x="128" y="306"/>
                </a:lnTo>
                <a:lnTo>
                  <a:pt x="128" y="305"/>
                </a:lnTo>
                <a:lnTo>
                  <a:pt x="128" y="305"/>
                </a:lnTo>
                <a:lnTo>
                  <a:pt x="129" y="301"/>
                </a:lnTo>
                <a:lnTo>
                  <a:pt x="129" y="301"/>
                </a:lnTo>
                <a:lnTo>
                  <a:pt x="131" y="301"/>
                </a:lnTo>
                <a:lnTo>
                  <a:pt x="131" y="301"/>
                </a:lnTo>
                <a:lnTo>
                  <a:pt x="128" y="301"/>
                </a:lnTo>
                <a:lnTo>
                  <a:pt x="128" y="301"/>
                </a:lnTo>
                <a:lnTo>
                  <a:pt x="125" y="309"/>
                </a:lnTo>
                <a:lnTo>
                  <a:pt x="125" y="309"/>
                </a:lnTo>
                <a:close/>
                <a:moveTo>
                  <a:pt x="182" y="196"/>
                </a:moveTo>
                <a:lnTo>
                  <a:pt x="182" y="196"/>
                </a:lnTo>
                <a:lnTo>
                  <a:pt x="183" y="196"/>
                </a:lnTo>
                <a:lnTo>
                  <a:pt x="183" y="196"/>
                </a:lnTo>
                <a:lnTo>
                  <a:pt x="186" y="196"/>
                </a:lnTo>
                <a:lnTo>
                  <a:pt x="186" y="196"/>
                </a:lnTo>
                <a:lnTo>
                  <a:pt x="188" y="196"/>
                </a:lnTo>
                <a:lnTo>
                  <a:pt x="189" y="193"/>
                </a:lnTo>
                <a:lnTo>
                  <a:pt x="189" y="193"/>
                </a:lnTo>
                <a:lnTo>
                  <a:pt x="189" y="193"/>
                </a:lnTo>
                <a:lnTo>
                  <a:pt x="189" y="193"/>
                </a:lnTo>
                <a:lnTo>
                  <a:pt x="188" y="193"/>
                </a:lnTo>
                <a:lnTo>
                  <a:pt x="188" y="193"/>
                </a:lnTo>
                <a:lnTo>
                  <a:pt x="183" y="194"/>
                </a:lnTo>
                <a:lnTo>
                  <a:pt x="183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6"/>
                </a:lnTo>
                <a:lnTo>
                  <a:pt x="182" y="196"/>
                </a:lnTo>
                <a:close/>
                <a:moveTo>
                  <a:pt x="153" y="410"/>
                </a:moveTo>
                <a:lnTo>
                  <a:pt x="153" y="410"/>
                </a:lnTo>
                <a:lnTo>
                  <a:pt x="150" y="417"/>
                </a:lnTo>
                <a:lnTo>
                  <a:pt x="150" y="417"/>
                </a:lnTo>
                <a:lnTo>
                  <a:pt x="155" y="412"/>
                </a:lnTo>
                <a:lnTo>
                  <a:pt x="155" y="412"/>
                </a:lnTo>
                <a:lnTo>
                  <a:pt x="153" y="410"/>
                </a:lnTo>
                <a:lnTo>
                  <a:pt x="153" y="410"/>
                </a:lnTo>
                <a:close/>
                <a:moveTo>
                  <a:pt x="41" y="402"/>
                </a:moveTo>
                <a:lnTo>
                  <a:pt x="41" y="402"/>
                </a:lnTo>
                <a:lnTo>
                  <a:pt x="47" y="404"/>
                </a:lnTo>
                <a:lnTo>
                  <a:pt x="47" y="404"/>
                </a:lnTo>
                <a:lnTo>
                  <a:pt x="47" y="404"/>
                </a:lnTo>
                <a:lnTo>
                  <a:pt x="47" y="402"/>
                </a:lnTo>
                <a:lnTo>
                  <a:pt x="47" y="402"/>
                </a:lnTo>
                <a:lnTo>
                  <a:pt x="44" y="401"/>
                </a:lnTo>
                <a:lnTo>
                  <a:pt x="44" y="401"/>
                </a:lnTo>
                <a:lnTo>
                  <a:pt x="41" y="402"/>
                </a:lnTo>
                <a:lnTo>
                  <a:pt x="41" y="402"/>
                </a:lnTo>
                <a:close/>
                <a:moveTo>
                  <a:pt x="101" y="295"/>
                </a:moveTo>
                <a:lnTo>
                  <a:pt x="101" y="295"/>
                </a:lnTo>
                <a:lnTo>
                  <a:pt x="98" y="292"/>
                </a:lnTo>
                <a:lnTo>
                  <a:pt x="98" y="292"/>
                </a:lnTo>
                <a:lnTo>
                  <a:pt x="93" y="295"/>
                </a:lnTo>
                <a:lnTo>
                  <a:pt x="93" y="295"/>
                </a:lnTo>
                <a:lnTo>
                  <a:pt x="93" y="295"/>
                </a:lnTo>
                <a:lnTo>
                  <a:pt x="93" y="295"/>
                </a:lnTo>
                <a:lnTo>
                  <a:pt x="101" y="295"/>
                </a:lnTo>
                <a:lnTo>
                  <a:pt x="101" y="295"/>
                </a:lnTo>
                <a:close/>
                <a:moveTo>
                  <a:pt x="120" y="365"/>
                </a:moveTo>
                <a:lnTo>
                  <a:pt x="120" y="365"/>
                </a:lnTo>
                <a:lnTo>
                  <a:pt x="122" y="365"/>
                </a:lnTo>
                <a:lnTo>
                  <a:pt x="122" y="365"/>
                </a:lnTo>
                <a:lnTo>
                  <a:pt x="125" y="365"/>
                </a:lnTo>
                <a:lnTo>
                  <a:pt x="126" y="366"/>
                </a:lnTo>
                <a:lnTo>
                  <a:pt x="126" y="366"/>
                </a:lnTo>
                <a:lnTo>
                  <a:pt x="128" y="363"/>
                </a:lnTo>
                <a:lnTo>
                  <a:pt x="128" y="363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0" y="365"/>
                </a:lnTo>
                <a:lnTo>
                  <a:pt x="120" y="365"/>
                </a:lnTo>
                <a:close/>
                <a:moveTo>
                  <a:pt x="161" y="241"/>
                </a:moveTo>
                <a:lnTo>
                  <a:pt x="161" y="241"/>
                </a:lnTo>
                <a:lnTo>
                  <a:pt x="161" y="241"/>
                </a:lnTo>
                <a:lnTo>
                  <a:pt x="161" y="241"/>
                </a:lnTo>
                <a:lnTo>
                  <a:pt x="159" y="241"/>
                </a:lnTo>
                <a:lnTo>
                  <a:pt x="159" y="241"/>
                </a:lnTo>
                <a:lnTo>
                  <a:pt x="156" y="243"/>
                </a:lnTo>
                <a:lnTo>
                  <a:pt x="156" y="243"/>
                </a:lnTo>
                <a:lnTo>
                  <a:pt x="155" y="243"/>
                </a:lnTo>
                <a:lnTo>
                  <a:pt x="155" y="245"/>
                </a:lnTo>
                <a:lnTo>
                  <a:pt x="155" y="245"/>
                </a:lnTo>
                <a:lnTo>
                  <a:pt x="156" y="245"/>
                </a:lnTo>
                <a:lnTo>
                  <a:pt x="156" y="245"/>
                </a:lnTo>
                <a:lnTo>
                  <a:pt x="161" y="241"/>
                </a:lnTo>
                <a:lnTo>
                  <a:pt x="161" y="241"/>
                </a:lnTo>
                <a:close/>
                <a:moveTo>
                  <a:pt x="238" y="300"/>
                </a:moveTo>
                <a:lnTo>
                  <a:pt x="238" y="300"/>
                </a:lnTo>
                <a:lnTo>
                  <a:pt x="237" y="300"/>
                </a:lnTo>
                <a:lnTo>
                  <a:pt x="237" y="300"/>
                </a:lnTo>
                <a:lnTo>
                  <a:pt x="234" y="308"/>
                </a:lnTo>
                <a:lnTo>
                  <a:pt x="234" y="308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7" y="305"/>
                </a:lnTo>
                <a:lnTo>
                  <a:pt x="237" y="305"/>
                </a:lnTo>
                <a:lnTo>
                  <a:pt x="237" y="303"/>
                </a:lnTo>
                <a:lnTo>
                  <a:pt x="237" y="303"/>
                </a:lnTo>
                <a:lnTo>
                  <a:pt x="238" y="300"/>
                </a:lnTo>
                <a:lnTo>
                  <a:pt x="238" y="300"/>
                </a:lnTo>
                <a:close/>
                <a:moveTo>
                  <a:pt x="178" y="415"/>
                </a:moveTo>
                <a:lnTo>
                  <a:pt x="178" y="415"/>
                </a:lnTo>
                <a:lnTo>
                  <a:pt x="178" y="415"/>
                </a:lnTo>
                <a:lnTo>
                  <a:pt x="178" y="415"/>
                </a:lnTo>
                <a:lnTo>
                  <a:pt x="177" y="413"/>
                </a:lnTo>
                <a:lnTo>
                  <a:pt x="177" y="413"/>
                </a:lnTo>
                <a:lnTo>
                  <a:pt x="170" y="413"/>
                </a:lnTo>
                <a:lnTo>
                  <a:pt x="170" y="413"/>
                </a:lnTo>
                <a:lnTo>
                  <a:pt x="169" y="413"/>
                </a:lnTo>
                <a:lnTo>
                  <a:pt x="169" y="415"/>
                </a:lnTo>
                <a:lnTo>
                  <a:pt x="169" y="415"/>
                </a:lnTo>
                <a:lnTo>
                  <a:pt x="170" y="415"/>
                </a:lnTo>
                <a:lnTo>
                  <a:pt x="170" y="415"/>
                </a:lnTo>
                <a:lnTo>
                  <a:pt x="177" y="415"/>
                </a:lnTo>
                <a:lnTo>
                  <a:pt x="177" y="415"/>
                </a:lnTo>
                <a:lnTo>
                  <a:pt x="178" y="415"/>
                </a:lnTo>
                <a:lnTo>
                  <a:pt x="178" y="415"/>
                </a:lnTo>
                <a:close/>
                <a:moveTo>
                  <a:pt x="107" y="156"/>
                </a:moveTo>
                <a:lnTo>
                  <a:pt x="107" y="156"/>
                </a:lnTo>
                <a:lnTo>
                  <a:pt x="107" y="156"/>
                </a:lnTo>
                <a:lnTo>
                  <a:pt x="107" y="156"/>
                </a:lnTo>
                <a:lnTo>
                  <a:pt x="107" y="164"/>
                </a:lnTo>
                <a:lnTo>
                  <a:pt x="107" y="164"/>
                </a:lnTo>
                <a:lnTo>
                  <a:pt x="109" y="164"/>
                </a:lnTo>
                <a:lnTo>
                  <a:pt x="109" y="164"/>
                </a:lnTo>
                <a:lnTo>
                  <a:pt x="107" y="156"/>
                </a:lnTo>
                <a:lnTo>
                  <a:pt x="107" y="156"/>
                </a:lnTo>
                <a:close/>
                <a:moveTo>
                  <a:pt x="182" y="311"/>
                </a:move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3" y="311"/>
                </a:lnTo>
                <a:lnTo>
                  <a:pt x="183" y="311"/>
                </a:lnTo>
                <a:lnTo>
                  <a:pt x="185" y="311"/>
                </a:lnTo>
                <a:lnTo>
                  <a:pt x="185" y="311"/>
                </a:lnTo>
                <a:lnTo>
                  <a:pt x="188" y="309"/>
                </a:lnTo>
                <a:lnTo>
                  <a:pt x="188" y="309"/>
                </a:lnTo>
                <a:lnTo>
                  <a:pt x="188" y="308"/>
                </a:lnTo>
                <a:lnTo>
                  <a:pt x="188" y="308"/>
                </a:lnTo>
                <a:lnTo>
                  <a:pt x="182" y="311"/>
                </a:lnTo>
                <a:lnTo>
                  <a:pt x="182" y="311"/>
                </a:lnTo>
                <a:close/>
                <a:moveTo>
                  <a:pt x="204" y="352"/>
                </a:moveTo>
                <a:lnTo>
                  <a:pt x="204" y="352"/>
                </a:lnTo>
                <a:lnTo>
                  <a:pt x="202" y="349"/>
                </a:lnTo>
                <a:lnTo>
                  <a:pt x="202" y="349"/>
                </a:lnTo>
                <a:lnTo>
                  <a:pt x="199" y="352"/>
                </a:lnTo>
                <a:lnTo>
                  <a:pt x="199" y="352"/>
                </a:lnTo>
                <a:lnTo>
                  <a:pt x="200" y="352"/>
                </a:lnTo>
                <a:lnTo>
                  <a:pt x="200" y="352"/>
                </a:lnTo>
                <a:lnTo>
                  <a:pt x="204" y="352"/>
                </a:lnTo>
                <a:lnTo>
                  <a:pt x="204" y="352"/>
                </a:lnTo>
                <a:close/>
                <a:moveTo>
                  <a:pt x="93" y="265"/>
                </a:moveTo>
                <a:lnTo>
                  <a:pt x="93" y="265"/>
                </a:lnTo>
                <a:lnTo>
                  <a:pt x="93" y="265"/>
                </a:lnTo>
                <a:lnTo>
                  <a:pt x="93" y="265"/>
                </a:lnTo>
                <a:lnTo>
                  <a:pt x="84" y="267"/>
                </a:lnTo>
                <a:lnTo>
                  <a:pt x="84" y="267"/>
                </a:lnTo>
                <a:lnTo>
                  <a:pt x="84" y="267"/>
                </a:lnTo>
                <a:lnTo>
                  <a:pt x="84" y="267"/>
                </a:lnTo>
                <a:lnTo>
                  <a:pt x="90" y="267"/>
                </a:lnTo>
                <a:lnTo>
                  <a:pt x="90" y="267"/>
                </a:lnTo>
                <a:lnTo>
                  <a:pt x="92" y="267"/>
                </a:lnTo>
                <a:lnTo>
                  <a:pt x="92" y="267"/>
                </a:lnTo>
                <a:lnTo>
                  <a:pt x="93" y="265"/>
                </a:lnTo>
                <a:lnTo>
                  <a:pt x="93" y="265"/>
                </a:lnTo>
                <a:close/>
                <a:moveTo>
                  <a:pt x="158" y="197"/>
                </a:moveTo>
                <a:lnTo>
                  <a:pt x="158" y="197"/>
                </a:lnTo>
                <a:lnTo>
                  <a:pt x="158" y="197"/>
                </a:lnTo>
                <a:lnTo>
                  <a:pt x="158" y="197"/>
                </a:lnTo>
                <a:lnTo>
                  <a:pt x="164" y="197"/>
                </a:lnTo>
                <a:lnTo>
                  <a:pt x="164" y="197"/>
                </a:lnTo>
                <a:lnTo>
                  <a:pt x="166" y="196"/>
                </a:lnTo>
                <a:lnTo>
                  <a:pt x="166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7"/>
                </a:lnTo>
                <a:lnTo>
                  <a:pt x="158" y="197"/>
                </a:lnTo>
                <a:close/>
                <a:moveTo>
                  <a:pt x="47" y="319"/>
                </a:moveTo>
                <a:lnTo>
                  <a:pt x="47" y="319"/>
                </a:lnTo>
                <a:lnTo>
                  <a:pt x="52" y="320"/>
                </a:lnTo>
                <a:lnTo>
                  <a:pt x="57" y="320"/>
                </a:lnTo>
                <a:lnTo>
                  <a:pt x="57" y="320"/>
                </a:lnTo>
                <a:lnTo>
                  <a:pt x="52" y="319"/>
                </a:lnTo>
                <a:lnTo>
                  <a:pt x="47" y="319"/>
                </a:lnTo>
                <a:lnTo>
                  <a:pt x="47" y="319"/>
                </a:lnTo>
                <a:close/>
                <a:moveTo>
                  <a:pt x="103" y="402"/>
                </a:moveTo>
                <a:lnTo>
                  <a:pt x="103" y="402"/>
                </a:lnTo>
                <a:lnTo>
                  <a:pt x="107" y="404"/>
                </a:lnTo>
                <a:lnTo>
                  <a:pt x="107" y="404"/>
                </a:lnTo>
                <a:lnTo>
                  <a:pt x="114" y="404"/>
                </a:lnTo>
                <a:lnTo>
                  <a:pt x="114" y="404"/>
                </a:lnTo>
                <a:lnTo>
                  <a:pt x="115" y="404"/>
                </a:lnTo>
                <a:lnTo>
                  <a:pt x="115" y="404"/>
                </a:lnTo>
                <a:lnTo>
                  <a:pt x="103" y="402"/>
                </a:lnTo>
                <a:lnTo>
                  <a:pt x="103" y="402"/>
                </a:lnTo>
                <a:lnTo>
                  <a:pt x="103" y="402"/>
                </a:lnTo>
                <a:lnTo>
                  <a:pt x="103" y="402"/>
                </a:lnTo>
                <a:close/>
                <a:moveTo>
                  <a:pt x="74" y="398"/>
                </a:moveTo>
                <a:lnTo>
                  <a:pt x="74" y="398"/>
                </a:lnTo>
                <a:lnTo>
                  <a:pt x="68" y="396"/>
                </a:lnTo>
                <a:lnTo>
                  <a:pt x="68" y="396"/>
                </a:lnTo>
                <a:lnTo>
                  <a:pt x="68" y="398"/>
                </a:lnTo>
                <a:lnTo>
                  <a:pt x="68" y="398"/>
                </a:lnTo>
                <a:lnTo>
                  <a:pt x="73" y="399"/>
                </a:lnTo>
                <a:lnTo>
                  <a:pt x="73" y="399"/>
                </a:lnTo>
                <a:lnTo>
                  <a:pt x="74" y="398"/>
                </a:lnTo>
                <a:lnTo>
                  <a:pt x="74" y="398"/>
                </a:lnTo>
                <a:lnTo>
                  <a:pt x="74" y="398"/>
                </a:lnTo>
                <a:lnTo>
                  <a:pt x="74" y="398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7" y="376"/>
                </a:lnTo>
                <a:lnTo>
                  <a:pt x="57" y="376"/>
                </a:lnTo>
                <a:lnTo>
                  <a:pt x="57" y="372"/>
                </a:lnTo>
                <a:lnTo>
                  <a:pt x="57" y="372"/>
                </a:lnTo>
                <a:lnTo>
                  <a:pt x="55" y="371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112" y="82"/>
                </a:moveTo>
                <a:lnTo>
                  <a:pt x="112" y="82"/>
                </a:lnTo>
                <a:lnTo>
                  <a:pt x="112" y="82"/>
                </a:lnTo>
                <a:lnTo>
                  <a:pt x="112" y="82"/>
                </a:lnTo>
                <a:lnTo>
                  <a:pt x="111" y="82"/>
                </a:lnTo>
                <a:lnTo>
                  <a:pt x="111" y="82"/>
                </a:lnTo>
                <a:lnTo>
                  <a:pt x="109" y="82"/>
                </a:lnTo>
                <a:lnTo>
                  <a:pt x="109" y="82"/>
                </a:lnTo>
                <a:lnTo>
                  <a:pt x="104" y="88"/>
                </a:lnTo>
                <a:lnTo>
                  <a:pt x="104" y="88"/>
                </a:lnTo>
                <a:lnTo>
                  <a:pt x="104" y="88"/>
                </a:lnTo>
                <a:lnTo>
                  <a:pt x="104" y="88"/>
                </a:lnTo>
                <a:lnTo>
                  <a:pt x="104" y="88"/>
                </a:lnTo>
                <a:lnTo>
                  <a:pt x="104" y="88"/>
                </a:lnTo>
                <a:lnTo>
                  <a:pt x="112" y="82"/>
                </a:lnTo>
                <a:lnTo>
                  <a:pt x="112" y="82"/>
                </a:lnTo>
                <a:close/>
                <a:moveTo>
                  <a:pt x="145" y="335"/>
                </a:moveTo>
                <a:lnTo>
                  <a:pt x="145" y="335"/>
                </a:lnTo>
                <a:lnTo>
                  <a:pt x="142" y="341"/>
                </a:lnTo>
                <a:lnTo>
                  <a:pt x="142" y="341"/>
                </a:lnTo>
                <a:lnTo>
                  <a:pt x="147" y="336"/>
                </a:lnTo>
                <a:lnTo>
                  <a:pt x="147" y="336"/>
                </a:lnTo>
                <a:lnTo>
                  <a:pt x="145" y="336"/>
                </a:lnTo>
                <a:lnTo>
                  <a:pt x="145" y="335"/>
                </a:lnTo>
                <a:lnTo>
                  <a:pt x="145" y="335"/>
                </a:lnTo>
                <a:close/>
                <a:moveTo>
                  <a:pt x="47" y="410"/>
                </a:moveTo>
                <a:lnTo>
                  <a:pt x="47" y="410"/>
                </a:lnTo>
                <a:lnTo>
                  <a:pt x="57" y="413"/>
                </a:lnTo>
                <a:lnTo>
                  <a:pt x="57" y="413"/>
                </a:lnTo>
                <a:lnTo>
                  <a:pt x="57" y="412"/>
                </a:lnTo>
                <a:lnTo>
                  <a:pt x="57" y="412"/>
                </a:lnTo>
                <a:lnTo>
                  <a:pt x="47" y="410"/>
                </a:lnTo>
                <a:lnTo>
                  <a:pt x="47" y="410"/>
                </a:lnTo>
                <a:close/>
                <a:moveTo>
                  <a:pt x="95" y="219"/>
                </a:moveTo>
                <a:lnTo>
                  <a:pt x="95" y="219"/>
                </a:lnTo>
                <a:lnTo>
                  <a:pt x="96" y="219"/>
                </a:lnTo>
                <a:lnTo>
                  <a:pt x="99" y="218"/>
                </a:lnTo>
                <a:lnTo>
                  <a:pt x="99" y="218"/>
                </a:lnTo>
                <a:lnTo>
                  <a:pt x="104" y="215"/>
                </a:lnTo>
                <a:lnTo>
                  <a:pt x="104" y="215"/>
                </a:lnTo>
                <a:lnTo>
                  <a:pt x="106" y="215"/>
                </a:lnTo>
                <a:lnTo>
                  <a:pt x="106" y="215"/>
                </a:lnTo>
                <a:lnTo>
                  <a:pt x="95" y="219"/>
                </a:lnTo>
                <a:lnTo>
                  <a:pt x="95" y="219"/>
                </a:lnTo>
                <a:close/>
                <a:moveTo>
                  <a:pt x="224" y="286"/>
                </a:moveTo>
                <a:lnTo>
                  <a:pt x="224" y="286"/>
                </a:lnTo>
                <a:lnTo>
                  <a:pt x="219" y="287"/>
                </a:lnTo>
                <a:lnTo>
                  <a:pt x="219" y="287"/>
                </a:lnTo>
                <a:lnTo>
                  <a:pt x="221" y="289"/>
                </a:lnTo>
                <a:lnTo>
                  <a:pt x="223" y="289"/>
                </a:lnTo>
                <a:lnTo>
                  <a:pt x="223" y="289"/>
                </a:lnTo>
                <a:lnTo>
                  <a:pt x="224" y="287"/>
                </a:lnTo>
                <a:lnTo>
                  <a:pt x="224" y="287"/>
                </a:lnTo>
                <a:lnTo>
                  <a:pt x="224" y="286"/>
                </a:lnTo>
                <a:lnTo>
                  <a:pt x="224" y="286"/>
                </a:lnTo>
                <a:close/>
                <a:moveTo>
                  <a:pt x="170" y="303"/>
                </a:moveTo>
                <a:lnTo>
                  <a:pt x="170" y="303"/>
                </a:lnTo>
                <a:lnTo>
                  <a:pt x="161" y="308"/>
                </a:lnTo>
                <a:lnTo>
                  <a:pt x="161" y="308"/>
                </a:lnTo>
                <a:lnTo>
                  <a:pt x="167" y="306"/>
                </a:lnTo>
                <a:lnTo>
                  <a:pt x="167" y="306"/>
                </a:lnTo>
                <a:lnTo>
                  <a:pt x="167" y="306"/>
                </a:lnTo>
                <a:lnTo>
                  <a:pt x="167" y="306"/>
                </a:lnTo>
                <a:lnTo>
                  <a:pt x="170" y="303"/>
                </a:lnTo>
                <a:lnTo>
                  <a:pt x="170" y="303"/>
                </a:lnTo>
                <a:close/>
                <a:moveTo>
                  <a:pt x="224" y="371"/>
                </a:moveTo>
                <a:lnTo>
                  <a:pt x="224" y="371"/>
                </a:lnTo>
                <a:lnTo>
                  <a:pt x="223" y="371"/>
                </a:lnTo>
                <a:lnTo>
                  <a:pt x="223" y="371"/>
                </a:lnTo>
                <a:lnTo>
                  <a:pt x="218" y="374"/>
                </a:lnTo>
                <a:lnTo>
                  <a:pt x="218" y="374"/>
                </a:lnTo>
                <a:lnTo>
                  <a:pt x="221" y="374"/>
                </a:lnTo>
                <a:lnTo>
                  <a:pt x="221" y="374"/>
                </a:lnTo>
                <a:lnTo>
                  <a:pt x="221" y="374"/>
                </a:lnTo>
                <a:lnTo>
                  <a:pt x="221" y="374"/>
                </a:lnTo>
                <a:lnTo>
                  <a:pt x="224" y="371"/>
                </a:lnTo>
                <a:lnTo>
                  <a:pt x="224" y="371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47" y="395"/>
                </a:lnTo>
                <a:lnTo>
                  <a:pt x="47" y="395"/>
                </a:lnTo>
                <a:lnTo>
                  <a:pt x="49" y="393"/>
                </a:lnTo>
                <a:lnTo>
                  <a:pt x="49" y="393"/>
                </a:lnTo>
                <a:lnTo>
                  <a:pt x="44" y="391"/>
                </a:lnTo>
                <a:lnTo>
                  <a:pt x="44" y="391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153" y="142"/>
                </a:moveTo>
                <a:lnTo>
                  <a:pt x="153" y="142"/>
                </a:lnTo>
                <a:lnTo>
                  <a:pt x="159" y="145"/>
                </a:lnTo>
                <a:lnTo>
                  <a:pt x="159" y="145"/>
                </a:lnTo>
                <a:lnTo>
                  <a:pt x="159" y="142"/>
                </a:lnTo>
                <a:lnTo>
                  <a:pt x="161" y="142"/>
                </a:lnTo>
                <a:lnTo>
                  <a:pt x="161" y="142"/>
                </a:lnTo>
                <a:lnTo>
                  <a:pt x="163" y="142"/>
                </a:lnTo>
                <a:lnTo>
                  <a:pt x="163" y="142"/>
                </a:lnTo>
                <a:lnTo>
                  <a:pt x="153" y="142"/>
                </a:lnTo>
                <a:lnTo>
                  <a:pt x="153" y="142"/>
                </a:lnTo>
                <a:close/>
                <a:moveTo>
                  <a:pt x="170" y="327"/>
                </a:moveTo>
                <a:lnTo>
                  <a:pt x="170" y="327"/>
                </a:lnTo>
                <a:lnTo>
                  <a:pt x="170" y="325"/>
                </a:lnTo>
                <a:lnTo>
                  <a:pt x="170" y="325"/>
                </a:lnTo>
                <a:lnTo>
                  <a:pt x="166" y="327"/>
                </a:lnTo>
                <a:lnTo>
                  <a:pt x="166" y="327"/>
                </a:lnTo>
                <a:lnTo>
                  <a:pt x="166" y="327"/>
                </a:lnTo>
                <a:lnTo>
                  <a:pt x="166" y="327"/>
                </a:lnTo>
                <a:lnTo>
                  <a:pt x="164" y="330"/>
                </a:lnTo>
                <a:lnTo>
                  <a:pt x="164" y="330"/>
                </a:lnTo>
                <a:lnTo>
                  <a:pt x="166" y="328"/>
                </a:lnTo>
                <a:lnTo>
                  <a:pt x="166" y="328"/>
                </a:lnTo>
                <a:lnTo>
                  <a:pt x="170" y="327"/>
                </a:lnTo>
                <a:lnTo>
                  <a:pt x="170" y="327"/>
                </a:lnTo>
                <a:close/>
                <a:moveTo>
                  <a:pt x="183" y="409"/>
                </a:moveTo>
                <a:lnTo>
                  <a:pt x="183" y="409"/>
                </a:lnTo>
                <a:lnTo>
                  <a:pt x="186" y="409"/>
                </a:lnTo>
                <a:lnTo>
                  <a:pt x="186" y="409"/>
                </a:lnTo>
                <a:lnTo>
                  <a:pt x="188" y="409"/>
                </a:lnTo>
                <a:lnTo>
                  <a:pt x="189" y="407"/>
                </a:lnTo>
                <a:lnTo>
                  <a:pt x="189" y="407"/>
                </a:lnTo>
                <a:lnTo>
                  <a:pt x="183" y="407"/>
                </a:lnTo>
                <a:lnTo>
                  <a:pt x="183" y="407"/>
                </a:lnTo>
                <a:lnTo>
                  <a:pt x="183" y="409"/>
                </a:lnTo>
                <a:lnTo>
                  <a:pt x="183" y="409"/>
                </a:lnTo>
                <a:close/>
                <a:moveTo>
                  <a:pt x="221" y="399"/>
                </a:moveTo>
                <a:lnTo>
                  <a:pt x="221" y="399"/>
                </a:lnTo>
                <a:lnTo>
                  <a:pt x="218" y="404"/>
                </a:lnTo>
                <a:lnTo>
                  <a:pt x="218" y="404"/>
                </a:lnTo>
                <a:lnTo>
                  <a:pt x="219" y="404"/>
                </a:lnTo>
                <a:lnTo>
                  <a:pt x="219" y="404"/>
                </a:lnTo>
                <a:lnTo>
                  <a:pt x="221" y="399"/>
                </a:lnTo>
                <a:lnTo>
                  <a:pt x="221" y="399"/>
                </a:lnTo>
                <a:close/>
                <a:moveTo>
                  <a:pt x="224" y="308"/>
                </a:moveTo>
                <a:lnTo>
                  <a:pt x="224" y="308"/>
                </a:lnTo>
                <a:lnTo>
                  <a:pt x="226" y="311"/>
                </a:lnTo>
                <a:lnTo>
                  <a:pt x="226" y="311"/>
                </a:lnTo>
                <a:lnTo>
                  <a:pt x="227" y="311"/>
                </a:lnTo>
                <a:lnTo>
                  <a:pt x="227" y="311"/>
                </a:lnTo>
                <a:lnTo>
                  <a:pt x="227" y="309"/>
                </a:lnTo>
                <a:lnTo>
                  <a:pt x="227" y="309"/>
                </a:lnTo>
                <a:lnTo>
                  <a:pt x="226" y="306"/>
                </a:lnTo>
                <a:lnTo>
                  <a:pt x="226" y="306"/>
                </a:lnTo>
                <a:lnTo>
                  <a:pt x="224" y="308"/>
                </a:lnTo>
                <a:lnTo>
                  <a:pt x="224" y="308"/>
                </a:lnTo>
                <a:close/>
                <a:moveTo>
                  <a:pt x="230" y="388"/>
                </a:moveTo>
                <a:lnTo>
                  <a:pt x="230" y="388"/>
                </a:lnTo>
                <a:lnTo>
                  <a:pt x="227" y="388"/>
                </a:lnTo>
                <a:lnTo>
                  <a:pt x="227" y="388"/>
                </a:lnTo>
                <a:lnTo>
                  <a:pt x="226" y="391"/>
                </a:lnTo>
                <a:lnTo>
                  <a:pt x="226" y="391"/>
                </a:lnTo>
                <a:lnTo>
                  <a:pt x="229" y="390"/>
                </a:lnTo>
                <a:lnTo>
                  <a:pt x="230" y="388"/>
                </a:lnTo>
                <a:lnTo>
                  <a:pt x="230" y="388"/>
                </a:lnTo>
                <a:close/>
                <a:moveTo>
                  <a:pt x="62" y="333"/>
                </a:moveTo>
                <a:lnTo>
                  <a:pt x="62" y="333"/>
                </a:lnTo>
                <a:lnTo>
                  <a:pt x="55" y="333"/>
                </a:lnTo>
                <a:lnTo>
                  <a:pt x="49" y="333"/>
                </a:lnTo>
                <a:lnTo>
                  <a:pt x="49" y="333"/>
                </a:lnTo>
                <a:lnTo>
                  <a:pt x="62" y="333"/>
                </a:lnTo>
                <a:lnTo>
                  <a:pt x="62" y="333"/>
                </a:lnTo>
                <a:close/>
                <a:moveTo>
                  <a:pt x="188" y="248"/>
                </a:moveTo>
                <a:lnTo>
                  <a:pt x="188" y="248"/>
                </a:lnTo>
                <a:lnTo>
                  <a:pt x="185" y="248"/>
                </a:lnTo>
                <a:lnTo>
                  <a:pt x="182" y="251"/>
                </a:lnTo>
                <a:lnTo>
                  <a:pt x="182" y="251"/>
                </a:lnTo>
                <a:lnTo>
                  <a:pt x="185" y="249"/>
                </a:lnTo>
                <a:lnTo>
                  <a:pt x="188" y="248"/>
                </a:lnTo>
                <a:lnTo>
                  <a:pt x="188" y="248"/>
                </a:lnTo>
                <a:close/>
                <a:moveTo>
                  <a:pt x="133" y="167"/>
                </a:moveTo>
                <a:lnTo>
                  <a:pt x="133" y="167"/>
                </a:lnTo>
                <a:lnTo>
                  <a:pt x="128" y="171"/>
                </a:lnTo>
                <a:lnTo>
                  <a:pt x="128" y="171"/>
                </a:lnTo>
                <a:lnTo>
                  <a:pt x="134" y="171"/>
                </a:lnTo>
                <a:lnTo>
                  <a:pt x="134" y="171"/>
                </a:lnTo>
                <a:lnTo>
                  <a:pt x="133" y="167"/>
                </a:lnTo>
                <a:lnTo>
                  <a:pt x="133" y="167"/>
                </a:lnTo>
                <a:close/>
                <a:moveTo>
                  <a:pt x="177" y="164"/>
                </a:moveTo>
                <a:lnTo>
                  <a:pt x="177" y="164"/>
                </a:lnTo>
                <a:lnTo>
                  <a:pt x="180" y="164"/>
                </a:lnTo>
                <a:lnTo>
                  <a:pt x="183" y="164"/>
                </a:lnTo>
                <a:lnTo>
                  <a:pt x="183" y="164"/>
                </a:lnTo>
                <a:lnTo>
                  <a:pt x="182" y="161"/>
                </a:lnTo>
                <a:lnTo>
                  <a:pt x="182" y="161"/>
                </a:lnTo>
                <a:lnTo>
                  <a:pt x="177" y="164"/>
                </a:lnTo>
                <a:lnTo>
                  <a:pt x="177" y="164"/>
                </a:lnTo>
                <a:close/>
                <a:moveTo>
                  <a:pt x="106" y="259"/>
                </a:moveTo>
                <a:lnTo>
                  <a:pt x="106" y="259"/>
                </a:lnTo>
                <a:lnTo>
                  <a:pt x="106" y="259"/>
                </a:lnTo>
                <a:lnTo>
                  <a:pt x="106" y="259"/>
                </a:lnTo>
                <a:lnTo>
                  <a:pt x="111" y="257"/>
                </a:lnTo>
                <a:lnTo>
                  <a:pt x="111" y="257"/>
                </a:lnTo>
                <a:lnTo>
                  <a:pt x="111" y="257"/>
                </a:lnTo>
                <a:lnTo>
                  <a:pt x="111" y="257"/>
                </a:lnTo>
                <a:lnTo>
                  <a:pt x="114" y="254"/>
                </a:lnTo>
                <a:lnTo>
                  <a:pt x="114" y="254"/>
                </a:lnTo>
                <a:lnTo>
                  <a:pt x="114" y="253"/>
                </a:lnTo>
                <a:lnTo>
                  <a:pt x="114" y="253"/>
                </a:lnTo>
                <a:lnTo>
                  <a:pt x="114" y="253"/>
                </a:lnTo>
                <a:lnTo>
                  <a:pt x="114" y="253"/>
                </a:lnTo>
                <a:lnTo>
                  <a:pt x="106" y="259"/>
                </a:lnTo>
                <a:lnTo>
                  <a:pt x="106" y="259"/>
                </a:lnTo>
                <a:close/>
                <a:moveTo>
                  <a:pt x="172" y="407"/>
                </a:moveTo>
                <a:lnTo>
                  <a:pt x="172" y="407"/>
                </a:lnTo>
                <a:lnTo>
                  <a:pt x="172" y="407"/>
                </a:lnTo>
                <a:lnTo>
                  <a:pt x="172" y="407"/>
                </a:lnTo>
                <a:lnTo>
                  <a:pt x="169" y="407"/>
                </a:lnTo>
                <a:lnTo>
                  <a:pt x="169" y="407"/>
                </a:lnTo>
                <a:lnTo>
                  <a:pt x="167" y="407"/>
                </a:lnTo>
                <a:lnTo>
                  <a:pt x="167" y="409"/>
                </a:lnTo>
                <a:lnTo>
                  <a:pt x="167" y="409"/>
                </a:lnTo>
                <a:lnTo>
                  <a:pt x="170" y="409"/>
                </a:lnTo>
                <a:lnTo>
                  <a:pt x="170" y="409"/>
                </a:lnTo>
                <a:lnTo>
                  <a:pt x="170" y="409"/>
                </a:lnTo>
                <a:lnTo>
                  <a:pt x="170" y="409"/>
                </a:lnTo>
                <a:lnTo>
                  <a:pt x="172" y="407"/>
                </a:lnTo>
                <a:lnTo>
                  <a:pt x="172" y="407"/>
                </a:lnTo>
                <a:close/>
                <a:moveTo>
                  <a:pt x="115" y="257"/>
                </a:moveTo>
                <a:lnTo>
                  <a:pt x="115" y="257"/>
                </a:lnTo>
                <a:lnTo>
                  <a:pt x="115" y="259"/>
                </a:lnTo>
                <a:lnTo>
                  <a:pt x="115" y="259"/>
                </a:lnTo>
                <a:lnTo>
                  <a:pt x="117" y="259"/>
                </a:lnTo>
                <a:lnTo>
                  <a:pt x="117" y="259"/>
                </a:lnTo>
                <a:lnTo>
                  <a:pt x="125" y="256"/>
                </a:lnTo>
                <a:lnTo>
                  <a:pt x="125" y="256"/>
                </a:lnTo>
                <a:lnTo>
                  <a:pt x="126" y="254"/>
                </a:lnTo>
                <a:lnTo>
                  <a:pt x="126" y="254"/>
                </a:lnTo>
                <a:lnTo>
                  <a:pt x="115" y="257"/>
                </a:lnTo>
                <a:lnTo>
                  <a:pt x="115" y="257"/>
                </a:lnTo>
                <a:close/>
                <a:moveTo>
                  <a:pt x="57" y="393"/>
                </a:moveTo>
                <a:lnTo>
                  <a:pt x="57" y="393"/>
                </a:lnTo>
                <a:lnTo>
                  <a:pt x="58" y="395"/>
                </a:lnTo>
                <a:lnTo>
                  <a:pt x="58" y="395"/>
                </a:lnTo>
                <a:lnTo>
                  <a:pt x="62" y="395"/>
                </a:lnTo>
                <a:lnTo>
                  <a:pt x="62" y="395"/>
                </a:lnTo>
                <a:lnTo>
                  <a:pt x="63" y="396"/>
                </a:lnTo>
                <a:lnTo>
                  <a:pt x="63" y="395"/>
                </a:lnTo>
                <a:lnTo>
                  <a:pt x="63" y="395"/>
                </a:lnTo>
                <a:lnTo>
                  <a:pt x="57" y="393"/>
                </a:lnTo>
                <a:lnTo>
                  <a:pt x="57" y="393"/>
                </a:lnTo>
                <a:lnTo>
                  <a:pt x="57" y="393"/>
                </a:lnTo>
                <a:lnTo>
                  <a:pt x="57" y="393"/>
                </a:lnTo>
                <a:close/>
                <a:moveTo>
                  <a:pt x="71" y="122"/>
                </a:moveTo>
                <a:lnTo>
                  <a:pt x="71" y="122"/>
                </a:lnTo>
                <a:lnTo>
                  <a:pt x="73" y="126"/>
                </a:lnTo>
                <a:lnTo>
                  <a:pt x="73" y="126"/>
                </a:lnTo>
                <a:lnTo>
                  <a:pt x="76" y="125"/>
                </a:lnTo>
                <a:lnTo>
                  <a:pt x="76" y="125"/>
                </a:lnTo>
                <a:lnTo>
                  <a:pt x="71" y="122"/>
                </a:lnTo>
                <a:lnTo>
                  <a:pt x="71" y="122"/>
                </a:lnTo>
                <a:close/>
                <a:moveTo>
                  <a:pt x="41" y="294"/>
                </a:moveTo>
                <a:lnTo>
                  <a:pt x="41" y="294"/>
                </a:lnTo>
                <a:lnTo>
                  <a:pt x="44" y="298"/>
                </a:lnTo>
                <a:lnTo>
                  <a:pt x="44" y="298"/>
                </a:lnTo>
                <a:lnTo>
                  <a:pt x="46" y="297"/>
                </a:lnTo>
                <a:lnTo>
                  <a:pt x="46" y="297"/>
                </a:lnTo>
                <a:lnTo>
                  <a:pt x="41" y="294"/>
                </a:lnTo>
                <a:lnTo>
                  <a:pt x="41" y="294"/>
                </a:lnTo>
                <a:close/>
                <a:moveTo>
                  <a:pt x="126" y="383"/>
                </a:moveTo>
                <a:lnTo>
                  <a:pt x="126" y="383"/>
                </a:lnTo>
                <a:lnTo>
                  <a:pt x="125" y="382"/>
                </a:lnTo>
                <a:lnTo>
                  <a:pt x="125" y="382"/>
                </a:lnTo>
                <a:lnTo>
                  <a:pt x="123" y="380"/>
                </a:lnTo>
                <a:lnTo>
                  <a:pt x="123" y="380"/>
                </a:lnTo>
                <a:lnTo>
                  <a:pt x="125" y="385"/>
                </a:lnTo>
                <a:lnTo>
                  <a:pt x="125" y="385"/>
                </a:lnTo>
                <a:lnTo>
                  <a:pt x="126" y="383"/>
                </a:lnTo>
                <a:lnTo>
                  <a:pt x="126" y="383"/>
                </a:lnTo>
                <a:close/>
                <a:moveTo>
                  <a:pt x="32" y="224"/>
                </a:moveTo>
                <a:lnTo>
                  <a:pt x="32" y="224"/>
                </a:lnTo>
                <a:lnTo>
                  <a:pt x="28" y="226"/>
                </a:lnTo>
                <a:lnTo>
                  <a:pt x="27" y="227"/>
                </a:lnTo>
                <a:lnTo>
                  <a:pt x="27" y="227"/>
                </a:lnTo>
                <a:lnTo>
                  <a:pt x="27" y="230"/>
                </a:lnTo>
                <a:lnTo>
                  <a:pt x="27" y="230"/>
                </a:lnTo>
                <a:lnTo>
                  <a:pt x="32" y="224"/>
                </a:lnTo>
                <a:lnTo>
                  <a:pt x="32" y="224"/>
                </a:lnTo>
                <a:close/>
                <a:moveTo>
                  <a:pt x="240" y="155"/>
                </a:moveTo>
                <a:lnTo>
                  <a:pt x="240" y="155"/>
                </a:lnTo>
                <a:lnTo>
                  <a:pt x="240" y="158"/>
                </a:lnTo>
                <a:lnTo>
                  <a:pt x="240" y="163"/>
                </a:lnTo>
                <a:lnTo>
                  <a:pt x="240" y="163"/>
                </a:lnTo>
                <a:lnTo>
                  <a:pt x="240" y="161"/>
                </a:lnTo>
                <a:lnTo>
                  <a:pt x="240" y="161"/>
                </a:lnTo>
                <a:lnTo>
                  <a:pt x="240" y="158"/>
                </a:lnTo>
                <a:lnTo>
                  <a:pt x="240" y="155"/>
                </a:lnTo>
                <a:lnTo>
                  <a:pt x="240" y="155"/>
                </a:lnTo>
                <a:close/>
                <a:moveTo>
                  <a:pt x="153" y="316"/>
                </a:moveTo>
                <a:lnTo>
                  <a:pt x="153" y="316"/>
                </a:lnTo>
                <a:lnTo>
                  <a:pt x="153" y="316"/>
                </a:lnTo>
                <a:lnTo>
                  <a:pt x="153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5" y="317"/>
                </a:lnTo>
                <a:lnTo>
                  <a:pt x="145" y="317"/>
                </a:lnTo>
                <a:lnTo>
                  <a:pt x="145" y="317"/>
                </a:lnTo>
                <a:lnTo>
                  <a:pt x="145" y="317"/>
                </a:lnTo>
                <a:lnTo>
                  <a:pt x="153" y="316"/>
                </a:lnTo>
                <a:lnTo>
                  <a:pt x="153" y="316"/>
                </a:lnTo>
                <a:close/>
                <a:moveTo>
                  <a:pt x="232" y="350"/>
                </a:moveTo>
                <a:lnTo>
                  <a:pt x="232" y="350"/>
                </a:lnTo>
                <a:lnTo>
                  <a:pt x="235" y="349"/>
                </a:lnTo>
                <a:lnTo>
                  <a:pt x="235" y="342"/>
                </a:lnTo>
                <a:lnTo>
                  <a:pt x="235" y="342"/>
                </a:lnTo>
                <a:lnTo>
                  <a:pt x="232" y="349"/>
                </a:lnTo>
                <a:lnTo>
                  <a:pt x="232" y="349"/>
                </a:lnTo>
                <a:lnTo>
                  <a:pt x="232" y="350"/>
                </a:lnTo>
                <a:lnTo>
                  <a:pt x="232" y="350"/>
                </a:lnTo>
                <a:close/>
                <a:moveTo>
                  <a:pt x="178" y="374"/>
                </a:moveTo>
                <a:lnTo>
                  <a:pt x="178" y="374"/>
                </a:lnTo>
                <a:lnTo>
                  <a:pt x="183" y="371"/>
                </a:lnTo>
                <a:lnTo>
                  <a:pt x="183" y="371"/>
                </a:lnTo>
                <a:lnTo>
                  <a:pt x="180" y="371"/>
                </a:lnTo>
                <a:lnTo>
                  <a:pt x="178" y="372"/>
                </a:lnTo>
                <a:lnTo>
                  <a:pt x="178" y="372"/>
                </a:lnTo>
                <a:lnTo>
                  <a:pt x="178" y="374"/>
                </a:lnTo>
                <a:lnTo>
                  <a:pt x="178" y="374"/>
                </a:lnTo>
                <a:lnTo>
                  <a:pt x="178" y="374"/>
                </a:lnTo>
                <a:lnTo>
                  <a:pt x="178" y="374"/>
                </a:lnTo>
                <a:close/>
                <a:moveTo>
                  <a:pt x="158" y="265"/>
                </a:moveTo>
                <a:lnTo>
                  <a:pt x="158" y="265"/>
                </a:lnTo>
                <a:lnTo>
                  <a:pt x="148" y="265"/>
                </a:lnTo>
                <a:lnTo>
                  <a:pt x="148" y="265"/>
                </a:lnTo>
                <a:lnTo>
                  <a:pt x="153" y="267"/>
                </a:lnTo>
                <a:lnTo>
                  <a:pt x="158" y="265"/>
                </a:lnTo>
                <a:lnTo>
                  <a:pt x="158" y="265"/>
                </a:lnTo>
                <a:close/>
                <a:moveTo>
                  <a:pt x="123" y="342"/>
                </a:moveTo>
                <a:lnTo>
                  <a:pt x="123" y="342"/>
                </a:lnTo>
                <a:lnTo>
                  <a:pt x="125" y="342"/>
                </a:lnTo>
                <a:lnTo>
                  <a:pt x="126" y="341"/>
                </a:lnTo>
                <a:lnTo>
                  <a:pt x="126" y="341"/>
                </a:lnTo>
                <a:lnTo>
                  <a:pt x="126" y="338"/>
                </a:lnTo>
                <a:lnTo>
                  <a:pt x="126" y="338"/>
                </a:lnTo>
                <a:lnTo>
                  <a:pt x="128" y="336"/>
                </a:lnTo>
                <a:lnTo>
                  <a:pt x="128" y="336"/>
                </a:lnTo>
                <a:lnTo>
                  <a:pt x="128" y="336"/>
                </a:lnTo>
                <a:lnTo>
                  <a:pt x="128" y="336"/>
                </a:lnTo>
                <a:lnTo>
                  <a:pt x="123" y="342"/>
                </a:lnTo>
                <a:lnTo>
                  <a:pt x="123" y="342"/>
                </a:lnTo>
                <a:close/>
                <a:moveTo>
                  <a:pt x="170" y="196"/>
                </a:moveTo>
                <a:lnTo>
                  <a:pt x="170" y="196"/>
                </a:lnTo>
                <a:lnTo>
                  <a:pt x="175" y="196"/>
                </a:lnTo>
                <a:lnTo>
                  <a:pt x="175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4"/>
                </a:lnTo>
                <a:lnTo>
                  <a:pt x="177" y="194"/>
                </a:lnTo>
                <a:lnTo>
                  <a:pt x="172" y="196"/>
                </a:lnTo>
                <a:lnTo>
                  <a:pt x="172" y="196"/>
                </a:lnTo>
                <a:lnTo>
                  <a:pt x="170" y="196"/>
                </a:lnTo>
                <a:lnTo>
                  <a:pt x="170" y="196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18" y="164"/>
                </a:lnTo>
                <a:lnTo>
                  <a:pt x="118" y="164"/>
                </a:lnTo>
                <a:lnTo>
                  <a:pt x="115" y="164"/>
                </a:lnTo>
                <a:lnTo>
                  <a:pt x="115" y="164"/>
                </a:lnTo>
                <a:lnTo>
                  <a:pt x="115" y="166"/>
                </a:lnTo>
                <a:lnTo>
                  <a:pt x="115" y="166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68" y="29"/>
                </a:moveTo>
                <a:lnTo>
                  <a:pt x="68" y="29"/>
                </a:lnTo>
                <a:lnTo>
                  <a:pt x="60" y="32"/>
                </a:lnTo>
                <a:lnTo>
                  <a:pt x="60" y="32"/>
                </a:lnTo>
                <a:lnTo>
                  <a:pt x="58" y="32"/>
                </a:lnTo>
                <a:lnTo>
                  <a:pt x="58" y="32"/>
                </a:lnTo>
                <a:lnTo>
                  <a:pt x="58" y="33"/>
                </a:lnTo>
                <a:lnTo>
                  <a:pt x="58" y="33"/>
                </a:lnTo>
                <a:lnTo>
                  <a:pt x="58" y="33"/>
                </a:lnTo>
                <a:lnTo>
                  <a:pt x="58" y="33"/>
                </a:lnTo>
                <a:lnTo>
                  <a:pt x="66" y="30"/>
                </a:lnTo>
                <a:lnTo>
                  <a:pt x="66" y="30"/>
                </a:lnTo>
                <a:lnTo>
                  <a:pt x="68" y="30"/>
                </a:lnTo>
                <a:lnTo>
                  <a:pt x="68" y="30"/>
                </a:lnTo>
                <a:lnTo>
                  <a:pt x="68" y="29"/>
                </a:lnTo>
                <a:lnTo>
                  <a:pt x="68" y="29"/>
                </a:lnTo>
                <a:close/>
                <a:moveTo>
                  <a:pt x="16" y="312"/>
                </a:moveTo>
                <a:lnTo>
                  <a:pt x="16" y="312"/>
                </a:lnTo>
                <a:lnTo>
                  <a:pt x="14" y="309"/>
                </a:lnTo>
                <a:lnTo>
                  <a:pt x="14" y="309"/>
                </a:lnTo>
                <a:lnTo>
                  <a:pt x="13" y="308"/>
                </a:lnTo>
                <a:lnTo>
                  <a:pt x="13" y="308"/>
                </a:lnTo>
                <a:lnTo>
                  <a:pt x="13" y="311"/>
                </a:lnTo>
                <a:lnTo>
                  <a:pt x="13" y="311"/>
                </a:lnTo>
                <a:lnTo>
                  <a:pt x="14" y="312"/>
                </a:lnTo>
                <a:lnTo>
                  <a:pt x="16" y="312"/>
                </a:lnTo>
                <a:lnTo>
                  <a:pt x="16" y="312"/>
                </a:lnTo>
                <a:close/>
                <a:moveTo>
                  <a:pt x="133" y="319"/>
                </a:moveTo>
                <a:lnTo>
                  <a:pt x="133" y="319"/>
                </a:lnTo>
                <a:lnTo>
                  <a:pt x="133" y="319"/>
                </a:lnTo>
                <a:lnTo>
                  <a:pt x="133" y="319"/>
                </a:lnTo>
                <a:lnTo>
                  <a:pt x="134" y="319"/>
                </a:lnTo>
                <a:lnTo>
                  <a:pt x="134" y="319"/>
                </a:lnTo>
                <a:lnTo>
                  <a:pt x="136" y="319"/>
                </a:lnTo>
                <a:lnTo>
                  <a:pt x="136" y="319"/>
                </a:lnTo>
                <a:lnTo>
                  <a:pt x="136" y="316"/>
                </a:lnTo>
                <a:lnTo>
                  <a:pt x="136" y="316"/>
                </a:lnTo>
                <a:lnTo>
                  <a:pt x="133" y="319"/>
                </a:lnTo>
                <a:lnTo>
                  <a:pt x="133" y="319"/>
                </a:lnTo>
                <a:close/>
                <a:moveTo>
                  <a:pt x="161" y="290"/>
                </a:moveTo>
                <a:lnTo>
                  <a:pt x="161" y="290"/>
                </a:lnTo>
                <a:lnTo>
                  <a:pt x="155" y="292"/>
                </a:lnTo>
                <a:lnTo>
                  <a:pt x="155" y="292"/>
                </a:lnTo>
                <a:lnTo>
                  <a:pt x="158" y="292"/>
                </a:lnTo>
                <a:lnTo>
                  <a:pt x="158" y="292"/>
                </a:lnTo>
                <a:lnTo>
                  <a:pt x="159" y="292"/>
                </a:lnTo>
                <a:lnTo>
                  <a:pt x="159" y="292"/>
                </a:lnTo>
                <a:lnTo>
                  <a:pt x="161" y="290"/>
                </a:lnTo>
                <a:lnTo>
                  <a:pt x="161" y="290"/>
                </a:lnTo>
                <a:close/>
                <a:moveTo>
                  <a:pt x="79" y="95"/>
                </a:moveTo>
                <a:lnTo>
                  <a:pt x="79" y="95"/>
                </a:lnTo>
                <a:lnTo>
                  <a:pt x="76" y="93"/>
                </a:lnTo>
                <a:lnTo>
                  <a:pt x="73" y="92"/>
                </a:lnTo>
                <a:lnTo>
                  <a:pt x="73" y="92"/>
                </a:lnTo>
                <a:lnTo>
                  <a:pt x="76" y="95"/>
                </a:lnTo>
                <a:lnTo>
                  <a:pt x="79" y="95"/>
                </a:lnTo>
                <a:lnTo>
                  <a:pt x="79" y="95"/>
                </a:lnTo>
                <a:close/>
                <a:moveTo>
                  <a:pt x="164" y="366"/>
                </a:moveTo>
                <a:lnTo>
                  <a:pt x="164" y="366"/>
                </a:lnTo>
                <a:lnTo>
                  <a:pt x="170" y="363"/>
                </a:lnTo>
                <a:lnTo>
                  <a:pt x="170" y="363"/>
                </a:lnTo>
                <a:lnTo>
                  <a:pt x="169" y="363"/>
                </a:lnTo>
                <a:lnTo>
                  <a:pt x="169" y="363"/>
                </a:lnTo>
                <a:lnTo>
                  <a:pt x="164" y="366"/>
                </a:lnTo>
                <a:lnTo>
                  <a:pt x="164" y="366"/>
                </a:lnTo>
                <a:close/>
                <a:moveTo>
                  <a:pt x="156" y="169"/>
                </a:moveTo>
                <a:lnTo>
                  <a:pt x="156" y="169"/>
                </a:lnTo>
                <a:lnTo>
                  <a:pt x="156" y="167"/>
                </a:lnTo>
                <a:lnTo>
                  <a:pt x="158" y="166"/>
                </a:lnTo>
                <a:lnTo>
                  <a:pt x="158" y="166"/>
                </a:lnTo>
                <a:lnTo>
                  <a:pt x="156" y="164"/>
                </a:lnTo>
                <a:lnTo>
                  <a:pt x="156" y="164"/>
                </a:lnTo>
                <a:lnTo>
                  <a:pt x="155" y="166"/>
                </a:lnTo>
                <a:lnTo>
                  <a:pt x="155" y="166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close/>
                <a:moveTo>
                  <a:pt x="155" y="281"/>
                </a:moveTo>
                <a:lnTo>
                  <a:pt x="155" y="281"/>
                </a:lnTo>
                <a:lnTo>
                  <a:pt x="155" y="279"/>
                </a:lnTo>
                <a:lnTo>
                  <a:pt x="156" y="278"/>
                </a:lnTo>
                <a:lnTo>
                  <a:pt x="156" y="278"/>
                </a:lnTo>
                <a:lnTo>
                  <a:pt x="158" y="276"/>
                </a:lnTo>
                <a:lnTo>
                  <a:pt x="158" y="276"/>
                </a:lnTo>
                <a:lnTo>
                  <a:pt x="159" y="275"/>
                </a:lnTo>
                <a:lnTo>
                  <a:pt x="159" y="275"/>
                </a:lnTo>
                <a:lnTo>
                  <a:pt x="158" y="275"/>
                </a:lnTo>
                <a:lnTo>
                  <a:pt x="158" y="275"/>
                </a:lnTo>
                <a:lnTo>
                  <a:pt x="155" y="276"/>
                </a:lnTo>
                <a:lnTo>
                  <a:pt x="155" y="276"/>
                </a:lnTo>
                <a:lnTo>
                  <a:pt x="153" y="279"/>
                </a:lnTo>
                <a:lnTo>
                  <a:pt x="155" y="281"/>
                </a:lnTo>
                <a:lnTo>
                  <a:pt x="155" y="281"/>
                </a:lnTo>
                <a:lnTo>
                  <a:pt x="155" y="281"/>
                </a:lnTo>
                <a:lnTo>
                  <a:pt x="155" y="281"/>
                </a:lnTo>
                <a:lnTo>
                  <a:pt x="155" y="281"/>
                </a:lnTo>
                <a:lnTo>
                  <a:pt x="155" y="281"/>
                </a:lnTo>
                <a:close/>
                <a:moveTo>
                  <a:pt x="65" y="379"/>
                </a:moveTo>
                <a:lnTo>
                  <a:pt x="65" y="379"/>
                </a:lnTo>
                <a:lnTo>
                  <a:pt x="65" y="380"/>
                </a:lnTo>
                <a:lnTo>
                  <a:pt x="65" y="380"/>
                </a:lnTo>
                <a:lnTo>
                  <a:pt x="70" y="385"/>
                </a:lnTo>
                <a:lnTo>
                  <a:pt x="70" y="385"/>
                </a:lnTo>
                <a:lnTo>
                  <a:pt x="70" y="385"/>
                </a:lnTo>
                <a:lnTo>
                  <a:pt x="70" y="385"/>
                </a:lnTo>
                <a:lnTo>
                  <a:pt x="65" y="379"/>
                </a:lnTo>
                <a:lnTo>
                  <a:pt x="65" y="379"/>
                </a:lnTo>
                <a:close/>
                <a:moveTo>
                  <a:pt x="74" y="65"/>
                </a:moveTo>
                <a:lnTo>
                  <a:pt x="74" y="65"/>
                </a:lnTo>
                <a:lnTo>
                  <a:pt x="79" y="63"/>
                </a:lnTo>
                <a:lnTo>
                  <a:pt x="79" y="63"/>
                </a:lnTo>
                <a:lnTo>
                  <a:pt x="79" y="62"/>
                </a:lnTo>
                <a:lnTo>
                  <a:pt x="79" y="62"/>
                </a:lnTo>
                <a:lnTo>
                  <a:pt x="74" y="65"/>
                </a:lnTo>
                <a:lnTo>
                  <a:pt x="74" y="65"/>
                </a:lnTo>
                <a:close/>
                <a:moveTo>
                  <a:pt x="193" y="346"/>
                </a:moveTo>
                <a:lnTo>
                  <a:pt x="193" y="346"/>
                </a:lnTo>
                <a:lnTo>
                  <a:pt x="194" y="344"/>
                </a:lnTo>
                <a:lnTo>
                  <a:pt x="196" y="342"/>
                </a:lnTo>
                <a:lnTo>
                  <a:pt x="196" y="342"/>
                </a:lnTo>
                <a:lnTo>
                  <a:pt x="194" y="342"/>
                </a:lnTo>
                <a:lnTo>
                  <a:pt x="194" y="342"/>
                </a:lnTo>
                <a:lnTo>
                  <a:pt x="193" y="344"/>
                </a:lnTo>
                <a:lnTo>
                  <a:pt x="193" y="344"/>
                </a:lnTo>
                <a:lnTo>
                  <a:pt x="193" y="346"/>
                </a:lnTo>
                <a:lnTo>
                  <a:pt x="193" y="346"/>
                </a:lnTo>
                <a:close/>
                <a:moveTo>
                  <a:pt x="178" y="279"/>
                </a:moveTo>
                <a:lnTo>
                  <a:pt x="178" y="279"/>
                </a:lnTo>
                <a:lnTo>
                  <a:pt x="183" y="279"/>
                </a:lnTo>
                <a:lnTo>
                  <a:pt x="185" y="279"/>
                </a:lnTo>
                <a:lnTo>
                  <a:pt x="185" y="279"/>
                </a:lnTo>
                <a:lnTo>
                  <a:pt x="182" y="278"/>
                </a:lnTo>
                <a:lnTo>
                  <a:pt x="182" y="278"/>
                </a:lnTo>
                <a:lnTo>
                  <a:pt x="180" y="278"/>
                </a:lnTo>
                <a:lnTo>
                  <a:pt x="178" y="279"/>
                </a:lnTo>
                <a:lnTo>
                  <a:pt x="178" y="279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73" y="59"/>
                </a:lnTo>
                <a:lnTo>
                  <a:pt x="73" y="59"/>
                </a:lnTo>
                <a:lnTo>
                  <a:pt x="77" y="57"/>
                </a:lnTo>
                <a:lnTo>
                  <a:pt x="77" y="57"/>
                </a:lnTo>
                <a:lnTo>
                  <a:pt x="77" y="55"/>
                </a:lnTo>
                <a:lnTo>
                  <a:pt x="77" y="55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63" y="85"/>
                </a:moveTo>
                <a:lnTo>
                  <a:pt x="63" y="85"/>
                </a:lnTo>
                <a:lnTo>
                  <a:pt x="63" y="85"/>
                </a:lnTo>
                <a:lnTo>
                  <a:pt x="63" y="85"/>
                </a:lnTo>
                <a:lnTo>
                  <a:pt x="63" y="90"/>
                </a:lnTo>
                <a:lnTo>
                  <a:pt x="63" y="90"/>
                </a:lnTo>
                <a:lnTo>
                  <a:pt x="66" y="90"/>
                </a:lnTo>
                <a:lnTo>
                  <a:pt x="66" y="90"/>
                </a:lnTo>
                <a:lnTo>
                  <a:pt x="63" y="85"/>
                </a:lnTo>
                <a:lnTo>
                  <a:pt x="63" y="85"/>
                </a:lnTo>
                <a:close/>
                <a:moveTo>
                  <a:pt x="22" y="287"/>
                </a:moveTo>
                <a:lnTo>
                  <a:pt x="22" y="287"/>
                </a:lnTo>
                <a:lnTo>
                  <a:pt x="19" y="287"/>
                </a:lnTo>
                <a:lnTo>
                  <a:pt x="19" y="287"/>
                </a:lnTo>
                <a:lnTo>
                  <a:pt x="21" y="290"/>
                </a:lnTo>
                <a:lnTo>
                  <a:pt x="21" y="290"/>
                </a:lnTo>
                <a:lnTo>
                  <a:pt x="22" y="287"/>
                </a:lnTo>
                <a:lnTo>
                  <a:pt x="22" y="287"/>
                </a:lnTo>
                <a:close/>
                <a:moveTo>
                  <a:pt x="167" y="349"/>
                </a:moveTo>
                <a:lnTo>
                  <a:pt x="167" y="349"/>
                </a:lnTo>
                <a:lnTo>
                  <a:pt x="167" y="349"/>
                </a:lnTo>
                <a:lnTo>
                  <a:pt x="167" y="349"/>
                </a:lnTo>
                <a:lnTo>
                  <a:pt x="167" y="349"/>
                </a:lnTo>
                <a:lnTo>
                  <a:pt x="167" y="349"/>
                </a:lnTo>
                <a:lnTo>
                  <a:pt x="170" y="350"/>
                </a:lnTo>
                <a:lnTo>
                  <a:pt x="172" y="349"/>
                </a:lnTo>
                <a:lnTo>
                  <a:pt x="172" y="349"/>
                </a:lnTo>
                <a:lnTo>
                  <a:pt x="172" y="347"/>
                </a:lnTo>
                <a:lnTo>
                  <a:pt x="172" y="347"/>
                </a:lnTo>
                <a:lnTo>
                  <a:pt x="167" y="349"/>
                </a:lnTo>
                <a:lnTo>
                  <a:pt x="167" y="349"/>
                </a:lnTo>
                <a:close/>
                <a:moveTo>
                  <a:pt x="238" y="178"/>
                </a:moveTo>
                <a:lnTo>
                  <a:pt x="238" y="178"/>
                </a:lnTo>
                <a:lnTo>
                  <a:pt x="238" y="177"/>
                </a:lnTo>
                <a:lnTo>
                  <a:pt x="238" y="177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7" y="182"/>
                </a:lnTo>
                <a:lnTo>
                  <a:pt x="237" y="182"/>
                </a:lnTo>
                <a:lnTo>
                  <a:pt x="238" y="178"/>
                </a:lnTo>
                <a:lnTo>
                  <a:pt x="238" y="178"/>
                </a:lnTo>
                <a:close/>
                <a:moveTo>
                  <a:pt x="215" y="264"/>
                </a:moveTo>
                <a:lnTo>
                  <a:pt x="215" y="264"/>
                </a:lnTo>
                <a:lnTo>
                  <a:pt x="218" y="260"/>
                </a:lnTo>
                <a:lnTo>
                  <a:pt x="218" y="260"/>
                </a:lnTo>
                <a:lnTo>
                  <a:pt x="213" y="262"/>
                </a:lnTo>
                <a:lnTo>
                  <a:pt x="213" y="262"/>
                </a:lnTo>
                <a:lnTo>
                  <a:pt x="215" y="264"/>
                </a:lnTo>
                <a:lnTo>
                  <a:pt x="215" y="264"/>
                </a:lnTo>
                <a:close/>
                <a:moveTo>
                  <a:pt x="32" y="273"/>
                </a:moveTo>
                <a:lnTo>
                  <a:pt x="32" y="273"/>
                </a:lnTo>
                <a:lnTo>
                  <a:pt x="27" y="273"/>
                </a:lnTo>
                <a:lnTo>
                  <a:pt x="27" y="273"/>
                </a:lnTo>
                <a:lnTo>
                  <a:pt x="27" y="273"/>
                </a:lnTo>
                <a:lnTo>
                  <a:pt x="27" y="273"/>
                </a:lnTo>
                <a:lnTo>
                  <a:pt x="28" y="276"/>
                </a:lnTo>
                <a:lnTo>
                  <a:pt x="28" y="276"/>
                </a:lnTo>
                <a:lnTo>
                  <a:pt x="32" y="273"/>
                </a:lnTo>
                <a:lnTo>
                  <a:pt x="32" y="273"/>
                </a:lnTo>
                <a:close/>
                <a:moveTo>
                  <a:pt x="131" y="324"/>
                </a:moveTo>
                <a:lnTo>
                  <a:pt x="131" y="324"/>
                </a:lnTo>
                <a:lnTo>
                  <a:pt x="125" y="325"/>
                </a:lnTo>
                <a:lnTo>
                  <a:pt x="125" y="325"/>
                </a:lnTo>
                <a:lnTo>
                  <a:pt x="125" y="325"/>
                </a:lnTo>
                <a:lnTo>
                  <a:pt x="125" y="325"/>
                </a:lnTo>
                <a:lnTo>
                  <a:pt x="125" y="325"/>
                </a:lnTo>
                <a:lnTo>
                  <a:pt x="125" y="325"/>
                </a:lnTo>
                <a:lnTo>
                  <a:pt x="131" y="325"/>
                </a:lnTo>
                <a:lnTo>
                  <a:pt x="131" y="325"/>
                </a:lnTo>
                <a:lnTo>
                  <a:pt x="131" y="324"/>
                </a:lnTo>
                <a:lnTo>
                  <a:pt x="131" y="324"/>
                </a:lnTo>
                <a:close/>
                <a:moveTo>
                  <a:pt x="243" y="406"/>
                </a:moveTo>
                <a:lnTo>
                  <a:pt x="230" y="412"/>
                </a:lnTo>
                <a:lnTo>
                  <a:pt x="230" y="412"/>
                </a:lnTo>
                <a:lnTo>
                  <a:pt x="237" y="410"/>
                </a:lnTo>
                <a:lnTo>
                  <a:pt x="243" y="406"/>
                </a:lnTo>
                <a:lnTo>
                  <a:pt x="243" y="406"/>
                </a:lnTo>
                <a:close/>
                <a:moveTo>
                  <a:pt x="199" y="227"/>
                </a:moveTo>
                <a:lnTo>
                  <a:pt x="199" y="227"/>
                </a:lnTo>
                <a:lnTo>
                  <a:pt x="197" y="227"/>
                </a:lnTo>
                <a:lnTo>
                  <a:pt x="194" y="229"/>
                </a:lnTo>
                <a:lnTo>
                  <a:pt x="194" y="229"/>
                </a:lnTo>
                <a:lnTo>
                  <a:pt x="197" y="230"/>
                </a:lnTo>
                <a:lnTo>
                  <a:pt x="197" y="230"/>
                </a:lnTo>
                <a:lnTo>
                  <a:pt x="199" y="227"/>
                </a:lnTo>
                <a:lnTo>
                  <a:pt x="199" y="227"/>
                </a:lnTo>
                <a:close/>
                <a:moveTo>
                  <a:pt x="180" y="204"/>
                </a:moveTo>
                <a:lnTo>
                  <a:pt x="180" y="204"/>
                </a:lnTo>
                <a:lnTo>
                  <a:pt x="183" y="205"/>
                </a:lnTo>
                <a:lnTo>
                  <a:pt x="183" y="205"/>
                </a:lnTo>
                <a:lnTo>
                  <a:pt x="185" y="205"/>
                </a:lnTo>
                <a:lnTo>
                  <a:pt x="185" y="204"/>
                </a:lnTo>
                <a:lnTo>
                  <a:pt x="185" y="204"/>
                </a:lnTo>
                <a:lnTo>
                  <a:pt x="185" y="204"/>
                </a:lnTo>
                <a:lnTo>
                  <a:pt x="185" y="204"/>
                </a:lnTo>
                <a:lnTo>
                  <a:pt x="183" y="204"/>
                </a:lnTo>
                <a:lnTo>
                  <a:pt x="183" y="204"/>
                </a:lnTo>
                <a:lnTo>
                  <a:pt x="180" y="204"/>
                </a:lnTo>
                <a:lnTo>
                  <a:pt x="180" y="204"/>
                </a:lnTo>
                <a:close/>
                <a:moveTo>
                  <a:pt x="92" y="40"/>
                </a:moveTo>
                <a:lnTo>
                  <a:pt x="92" y="40"/>
                </a:lnTo>
                <a:lnTo>
                  <a:pt x="92" y="41"/>
                </a:lnTo>
                <a:lnTo>
                  <a:pt x="92" y="41"/>
                </a:lnTo>
                <a:lnTo>
                  <a:pt x="92" y="43"/>
                </a:lnTo>
                <a:lnTo>
                  <a:pt x="92" y="43"/>
                </a:lnTo>
                <a:lnTo>
                  <a:pt x="92" y="44"/>
                </a:lnTo>
                <a:lnTo>
                  <a:pt x="92" y="44"/>
                </a:lnTo>
                <a:lnTo>
                  <a:pt x="93" y="44"/>
                </a:lnTo>
                <a:lnTo>
                  <a:pt x="93" y="44"/>
                </a:lnTo>
                <a:lnTo>
                  <a:pt x="93" y="41"/>
                </a:lnTo>
                <a:lnTo>
                  <a:pt x="92" y="40"/>
                </a:lnTo>
                <a:lnTo>
                  <a:pt x="92" y="40"/>
                </a:lnTo>
                <a:close/>
                <a:moveTo>
                  <a:pt x="207" y="229"/>
                </a:moveTo>
                <a:lnTo>
                  <a:pt x="207" y="229"/>
                </a:lnTo>
                <a:lnTo>
                  <a:pt x="211" y="226"/>
                </a:lnTo>
                <a:lnTo>
                  <a:pt x="211" y="226"/>
                </a:lnTo>
                <a:lnTo>
                  <a:pt x="205" y="226"/>
                </a:lnTo>
                <a:lnTo>
                  <a:pt x="205" y="226"/>
                </a:lnTo>
                <a:lnTo>
                  <a:pt x="207" y="229"/>
                </a:lnTo>
                <a:lnTo>
                  <a:pt x="207" y="229"/>
                </a:lnTo>
                <a:close/>
                <a:moveTo>
                  <a:pt x="159" y="287"/>
                </a:moveTo>
                <a:lnTo>
                  <a:pt x="159" y="287"/>
                </a:lnTo>
                <a:lnTo>
                  <a:pt x="156" y="287"/>
                </a:lnTo>
                <a:lnTo>
                  <a:pt x="156" y="287"/>
                </a:lnTo>
                <a:lnTo>
                  <a:pt x="153" y="287"/>
                </a:lnTo>
                <a:lnTo>
                  <a:pt x="153" y="287"/>
                </a:lnTo>
                <a:lnTo>
                  <a:pt x="150" y="289"/>
                </a:lnTo>
                <a:lnTo>
                  <a:pt x="150" y="289"/>
                </a:lnTo>
                <a:lnTo>
                  <a:pt x="158" y="287"/>
                </a:lnTo>
                <a:lnTo>
                  <a:pt x="158" y="287"/>
                </a:lnTo>
                <a:lnTo>
                  <a:pt x="159" y="287"/>
                </a:lnTo>
                <a:lnTo>
                  <a:pt x="159" y="287"/>
                </a:lnTo>
                <a:close/>
                <a:moveTo>
                  <a:pt x="163" y="300"/>
                </a:moveTo>
                <a:lnTo>
                  <a:pt x="163" y="300"/>
                </a:lnTo>
                <a:lnTo>
                  <a:pt x="167" y="300"/>
                </a:lnTo>
                <a:lnTo>
                  <a:pt x="167" y="300"/>
                </a:lnTo>
                <a:lnTo>
                  <a:pt x="166" y="298"/>
                </a:lnTo>
                <a:lnTo>
                  <a:pt x="166" y="298"/>
                </a:lnTo>
                <a:lnTo>
                  <a:pt x="163" y="300"/>
                </a:lnTo>
                <a:lnTo>
                  <a:pt x="163" y="300"/>
                </a:lnTo>
                <a:close/>
                <a:moveTo>
                  <a:pt x="186" y="271"/>
                </a:move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91" y="270"/>
                </a:lnTo>
                <a:lnTo>
                  <a:pt x="191" y="270"/>
                </a:lnTo>
                <a:lnTo>
                  <a:pt x="191" y="268"/>
                </a:lnTo>
                <a:lnTo>
                  <a:pt x="191" y="268"/>
                </a:lnTo>
                <a:lnTo>
                  <a:pt x="186" y="271"/>
                </a:lnTo>
                <a:lnTo>
                  <a:pt x="186" y="271"/>
                </a:lnTo>
                <a:close/>
                <a:moveTo>
                  <a:pt x="182" y="393"/>
                </a:moveTo>
                <a:lnTo>
                  <a:pt x="182" y="393"/>
                </a:lnTo>
                <a:lnTo>
                  <a:pt x="180" y="393"/>
                </a:lnTo>
                <a:lnTo>
                  <a:pt x="180" y="393"/>
                </a:lnTo>
                <a:lnTo>
                  <a:pt x="174" y="395"/>
                </a:lnTo>
                <a:lnTo>
                  <a:pt x="174" y="395"/>
                </a:lnTo>
                <a:lnTo>
                  <a:pt x="175" y="395"/>
                </a:lnTo>
                <a:lnTo>
                  <a:pt x="175" y="395"/>
                </a:lnTo>
                <a:lnTo>
                  <a:pt x="182" y="393"/>
                </a:lnTo>
                <a:lnTo>
                  <a:pt x="182" y="393"/>
                </a:lnTo>
                <a:close/>
                <a:moveTo>
                  <a:pt x="167" y="290"/>
                </a:moveTo>
                <a:lnTo>
                  <a:pt x="167" y="290"/>
                </a:lnTo>
                <a:lnTo>
                  <a:pt x="167" y="290"/>
                </a:lnTo>
                <a:lnTo>
                  <a:pt x="167" y="290"/>
                </a:lnTo>
                <a:lnTo>
                  <a:pt x="164" y="290"/>
                </a:lnTo>
                <a:lnTo>
                  <a:pt x="164" y="290"/>
                </a:lnTo>
                <a:lnTo>
                  <a:pt x="161" y="292"/>
                </a:lnTo>
                <a:lnTo>
                  <a:pt x="161" y="292"/>
                </a:lnTo>
                <a:lnTo>
                  <a:pt x="164" y="294"/>
                </a:lnTo>
                <a:lnTo>
                  <a:pt x="164" y="294"/>
                </a:lnTo>
                <a:lnTo>
                  <a:pt x="167" y="290"/>
                </a:lnTo>
                <a:lnTo>
                  <a:pt x="167" y="290"/>
                </a:lnTo>
                <a:close/>
                <a:moveTo>
                  <a:pt x="106" y="387"/>
                </a:moveTo>
                <a:lnTo>
                  <a:pt x="106" y="387"/>
                </a:lnTo>
                <a:lnTo>
                  <a:pt x="106" y="385"/>
                </a:lnTo>
                <a:lnTo>
                  <a:pt x="106" y="385"/>
                </a:lnTo>
                <a:lnTo>
                  <a:pt x="103" y="383"/>
                </a:lnTo>
                <a:lnTo>
                  <a:pt x="103" y="383"/>
                </a:lnTo>
                <a:lnTo>
                  <a:pt x="101" y="385"/>
                </a:lnTo>
                <a:lnTo>
                  <a:pt x="101" y="385"/>
                </a:lnTo>
                <a:lnTo>
                  <a:pt x="106" y="387"/>
                </a:lnTo>
                <a:lnTo>
                  <a:pt x="106" y="387"/>
                </a:lnTo>
                <a:close/>
                <a:moveTo>
                  <a:pt x="230" y="361"/>
                </a:moveTo>
                <a:lnTo>
                  <a:pt x="230" y="361"/>
                </a:lnTo>
                <a:lnTo>
                  <a:pt x="227" y="365"/>
                </a:lnTo>
                <a:lnTo>
                  <a:pt x="227" y="365"/>
                </a:lnTo>
                <a:lnTo>
                  <a:pt x="229" y="366"/>
                </a:lnTo>
                <a:lnTo>
                  <a:pt x="229" y="366"/>
                </a:lnTo>
                <a:lnTo>
                  <a:pt x="229" y="365"/>
                </a:lnTo>
                <a:lnTo>
                  <a:pt x="230" y="363"/>
                </a:lnTo>
                <a:lnTo>
                  <a:pt x="230" y="363"/>
                </a:lnTo>
                <a:lnTo>
                  <a:pt x="230" y="361"/>
                </a:lnTo>
                <a:lnTo>
                  <a:pt x="230" y="361"/>
                </a:lnTo>
                <a:close/>
                <a:moveTo>
                  <a:pt x="30" y="365"/>
                </a:moveTo>
                <a:lnTo>
                  <a:pt x="30" y="365"/>
                </a:lnTo>
                <a:lnTo>
                  <a:pt x="28" y="363"/>
                </a:lnTo>
                <a:lnTo>
                  <a:pt x="27" y="360"/>
                </a:lnTo>
                <a:lnTo>
                  <a:pt x="27" y="360"/>
                </a:lnTo>
                <a:lnTo>
                  <a:pt x="28" y="365"/>
                </a:lnTo>
                <a:lnTo>
                  <a:pt x="28" y="365"/>
                </a:lnTo>
                <a:lnTo>
                  <a:pt x="30" y="365"/>
                </a:lnTo>
                <a:lnTo>
                  <a:pt x="30" y="365"/>
                </a:lnTo>
                <a:close/>
                <a:moveTo>
                  <a:pt x="54" y="148"/>
                </a:moveTo>
                <a:lnTo>
                  <a:pt x="54" y="148"/>
                </a:lnTo>
                <a:lnTo>
                  <a:pt x="55" y="148"/>
                </a:lnTo>
                <a:lnTo>
                  <a:pt x="57" y="147"/>
                </a:lnTo>
                <a:lnTo>
                  <a:pt x="57" y="147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8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7"/>
                </a:lnTo>
                <a:lnTo>
                  <a:pt x="55" y="147"/>
                </a:lnTo>
                <a:lnTo>
                  <a:pt x="54" y="147"/>
                </a:lnTo>
                <a:lnTo>
                  <a:pt x="54" y="147"/>
                </a:lnTo>
                <a:lnTo>
                  <a:pt x="54" y="148"/>
                </a:lnTo>
                <a:lnTo>
                  <a:pt x="54" y="148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79" y="169"/>
                </a:lnTo>
                <a:lnTo>
                  <a:pt x="79" y="169"/>
                </a:lnTo>
                <a:lnTo>
                  <a:pt x="77" y="171"/>
                </a:lnTo>
                <a:lnTo>
                  <a:pt x="77" y="171"/>
                </a:lnTo>
                <a:lnTo>
                  <a:pt x="77" y="171"/>
                </a:lnTo>
                <a:lnTo>
                  <a:pt x="76" y="172"/>
                </a:lnTo>
                <a:lnTo>
                  <a:pt x="76" y="172"/>
                </a:lnTo>
                <a:lnTo>
                  <a:pt x="74" y="172"/>
                </a:lnTo>
                <a:lnTo>
                  <a:pt x="74" y="172"/>
                </a:lnTo>
                <a:lnTo>
                  <a:pt x="76" y="172"/>
                </a:lnTo>
                <a:lnTo>
                  <a:pt x="76" y="172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170" y="243"/>
                </a:moveTo>
                <a:lnTo>
                  <a:pt x="170" y="243"/>
                </a:lnTo>
                <a:lnTo>
                  <a:pt x="166" y="246"/>
                </a:lnTo>
                <a:lnTo>
                  <a:pt x="166" y="246"/>
                </a:lnTo>
                <a:lnTo>
                  <a:pt x="169" y="245"/>
                </a:lnTo>
                <a:lnTo>
                  <a:pt x="170" y="243"/>
                </a:lnTo>
                <a:lnTo>
                  <a:pt x="170" y="243"/>
                </a:lnTo>
                <a:close/>
                <a:moveTo>
                  <a:pt x="194" y="191"/>
                </a:moveTo>
                <a:lnTo>
                  <a:pt x="194" y="191"/>
                </a:lnTo>
                <a:lnTo>
                  <a:pt x="194" y="194"/>
                </a:lnTo>
                <a:lnTo>
                  <a:pt x="194" y="194"/>
                </a:lnTo>
                <a:lnTo>
                  <a:pt x="197" y="193"/>
                </a:lnTo>
                <a:lnTo>
                  <a:pt x="197" y="193"/>
                </a:lnTo>
                <a:lnTo>
                  <a:pt x="196" y="191"/>
                </a:lnTo>
                <a:lnTo>
                  <a:pt x="196" y="191"/>
                </a:lnTo>
                <a:lnTo>
                  <a:pt x="194" y="191"/>
                </a:lnTo>
                <a:lnTo>
                  <a:pt x="194" y="191"/>
                </a:lnTo>
                <a:close/>
                <a:moveTo>
                  <a:pt x="210" y="246"/>
                </a:moveTo>
                <a:lnTo>
                  <a:pt x="210" y="246"/>
                </a:lnTo>
                <a:lnTo>
                  <a:pt x="208" y="248"/>
                </a:lnTo>
                <a:lnTo>
                  <a:pt x="208" y="248"/>
                </a:lnTo>
                <a:lnTo>
                  <a:pt x="208" y="249"/>
                </a:lnTo>
                <a:lnTo>
                  <a:pt x="208" y="249"/>
                </a:lnTo>
                <a:lnTo>
                  <a:pt x="210" y="248"/>
                </a:lnTo>
                <a:lnTo>
                  <a:pt x="210" y="248"/>
                </a:lnTo>
                <a:lnTo>
                  <a:pt x="210" y="246"/>
                </a:lnTo>
                <a:lnTo>
                  <a:pt x="210" y="246"/>
                </a:lnTo>
                <a:close/>
                <a:moveTo>
                  <a:pt x="182" y="264"/>
                </a:moveTo>
                <a:lnTo>
                  <a:pt x="182" y="264"/>
                </a:lnTo>
                <a:lnTo>
                  <a:pt x="183" y="262"/>
                </a:lnTo>
                <a:lnTo>
                  <a:pt x="183" y="260"/>
                </a:lnTo>
                <a:lnTo>
                  <a:pt x="183" y="260"/>
                </a:lnTo>
                <a:lnTo>
                  <a:pt x="178" y="264"/>
                </a:lnTo>
                <a:lnTo>
                  <a:pt x="178" y="264"/>
                </a:lnTo>
                <a:lnTo>
                  <a:pt x="182" y="264"/>
                </a:lnTo>
                <a:lnTo>
                  <a:pt x="182" y="264"/>
                </a:lnTo>
                <a:close/>
                <a:moveTo>
                  <a:pt x="170" y="232"/>
                </a:moveTo>
                <a:lnTo>
                  <a:pt x="170" y="232"/>
                </a:lnTo>
                <a:lnTo>
                  <a:pt x="172" y="234"/>
                </a:lnTo>
                <a:lnTo>
                  <a:pt x="172" y="234"/>
                </a:lnTo>
                <a:lnTo>
                  <a:pt x="174" y="234"/>
                </a:lnTo>
                <a:lnTo>
                  <a:pt x="174" y="232"/>
                </a:lnTo>
                <a:lnTo>
                  <a:pt x="174" y="232"/>
                </a:lnTo>
                <a:lnTo>
                  <a:pt x="172" y="232"/>
                </a:lnTo>
                <a:lnTo>
                  <a:pt x="170" y="232"/>
                </a:lnTo>
                <a:lnTo>
                  <a:pt x="170" y="232"/>
                </a:lnTo>
                <a:close/>
                <a:moveTo>
                  <a:pt x="174" y="199"/>
                </a:moveTo>
                <a:lnTo>
                  <a:pt x="174" y="199"/>
                </a:lnTo>
                <a:lnTo>
                  <a:pt x="175" y="202"/>
                </a:lnTo>
                <a:lnTo>
                  <a:pt x="175" y="202"/>
                </a:lnTo>
                <a:lnTo>
                  <a:pt x="177" y="200"/>
                </a:lnTo>
                <a:lnTo>
                  <a:pt x="177" y="199"/>
                </a:lnTo>
                <a:lnTo>
                  <a:pt x="177" y="199"/>
                </a:lnTo>
                <a:lnTo>
                  <a:pt x="174" y="199"/>
                </a:lnTo>
                <a:lnTo>
                  <a:pt x="174" y="199"/>
                </a:lnTo>
                <a:close/>
                <a:moveTo>
                  <a:pt x="63" y="163"/>
                </a:moveTo>
                <a:lnTo>
                  <a:pt x="63" y="163"/>
                </a:lnTo>
                <a:lnTo>
                  <a:pt x="63" y="163"/>
                </a:lnTo>
                <a:lnTo>
                  <a:pt x="63" y="163"/>
                </a:lnTo>
                <a:lnTo>
                  <a:pt x="58" y="166"/>
                </a:lnTo>
                <a:lnTo>
                  <a:pt x="58" y="166"/>
                </a:lnTo>
                <a:lnTo>
                  <a:pt x="60" y="167"/>
                </a:lnTo>
                <a:lnTo>
                  <a:pt x="60" y="167"/>
                </a:lnTo>
                <a:lnTo>
                  <a:pt x="63" y="163"/>
                </a:lnTo>
                <a:lnTo>
                  <a:pt x="63" y="163"/>
                </a:lnTo>
                <a:close/>
                <a:moveTo>
                  <a:pt x="107" y="167"/>
                </a:moveTo>
                <a:lnTo>
                  <a:pt x="107" y="167"/>
                </a:lnTo>
                <a:lnTo>
                  <a:pt x="111" y="167"/>
                </a:lnTo>
                <a:lnTo>
                  <a:pt x="111" y="167"/>
                </a:lnTo>
                <a:lnTo>
                  <a:pt x="111" y="166"/>
                </a:lnTo>
                <a:lnTo>
                  <a:pt x="111" y="166"/>
                </a:lnTo>
                <a:lnTo>
                  <a:pt x="107" y="166"/>
                </a:lnTo>
                <a:lnTo>
                  <a:pt x="107" y="166"/>
                </a:lnTo>
                <a:lnTo>
                  <a:pt x="107" y="167"/>
                </a:lnTo>
                <a:lnTo>
                  <a:pt x="107" y="167"/>
                </a:lnTo>
                <a:close/>
                <a:moveTo>
                  <a:pt x="218" y="182"/>
                </a:moveTo>
                <a:lnTo>
                  <a:pt x="218" y="182"/>
                </a:lnTo>
                <a:lnTo>
                  <a:pt x="218" y="183"/>
                </a:lnTo>
                <a:lnTo>
                  <a:pt x="218" y="183"/>
                </a:lnTo>
                <a:lnTo>
                  <a:pt x="221" y="182"/>
                </a:lnTo>
                <a:lnTo>
                  <a:pt x="221" y="182"/>
                </a:lnTo>
                <a:lnTo>
                  <a:pt x="224" y="180"/>
                </a:lnTo>
                <a:lnTo>
                  <a:pt x="224" y="180"/>
                </a:lnTo>
                <a:lnTo>
                  <a:pt x="224" y="178"/>
                </a:lnTo>
                <a:lnTo>
                  <a:pt x="224" y="178"/>
                </a:lnTo>
                <a:lnTo>
                  <a:pt x="226" y="177"/>
                </a:lnTo>
                <a:lnTo>
                  <a:pt x="226" y="177"/>
                </a:lnTo>
                <a:lnTo>
                  <a:pt x="226" y="177"/>
                </a:lnTo>
                <a:lnTo>
                  <a:pt x="226" y="177"/>
                </a:lnTo>
                <a:lnTo>
                  <a:pt x="218" y="182"/>
                </a:lnTo>
                <a:lnTo>
                  <a:pt x="218" y="182"/>
                </a:lnTo>
                <a:close/>
                <a:moveTo>
                  <a:pt x="139" y="164"/>
                </a:moveTo>
                <a:lnTo>
                  <a:pt x="139" y="164"/>
                </a:lnTo>
                <a:lnTo>
                  <a:pt x="139" y="164"/>
                </a:lnTo>
                <a:lnTo>
                  <a:pt x="139" y="164"/>
                </a:lnTo>
                <a:lnTo>
                  <a:pt x="139" y="164"/>
                </a:lnTo>
                <a:lnTo>
                  <a:pt x="139" y="164"/>
                </a:lnTo>
                <a:lnTo>
                  <a:pt x="139" y="167"/>
                </a:lnTo>
                <a:lnTo>
                  <a:pt x="139" y="167"/>
                </a:lnTo>
                <a:lnTo>
                  <a:pt x="140" y="167"/>
                </a:lnTo>
                <a:lnTo>
                  <a:pt x="140" y="167"/>
                </a:lnTo>
                <a:lnTo>
                  <a:pt x="139" y="164"/>
                </a:lnTo>
                <a:lnTo>
                  <a:pt x="139" y="164"/>
                </a:lnTo>
                <a:close/>
                <a:moveTo>
                  <a:pt x="223" y="328"/>
                </a:moveTo>
                <a:lnTo>
                  <a:pt x="223" y="328"/>
                </a:lnTo>
                <a:lnTo>
                  <a:pt x="223" y="328"/>
                </a:lnTo>
                <a:lnTo>
                  <a:pt x="223" y="328"/>
                </a:lnTo>
                <a:lnTo>
                  <a:pt x="221" y="328"/>
                </a:lnTo>
                <a:lnTo>
                  <a:pt x="221" y="328"/>
                </a:lnTo>
                <a:lnTo>
                  <a:pt x="219" y="330"/>
                </a:lnTo>
                <a:lnTo>
                  <a:pt x="221" y="331"/>
                </a:lnTo>
                <a:lnTo>
                  <a:pt x="221" y="331"/>
                </a:lnTo>
                <a:lnTo>
                  <a:pt x="221" y="331"/>
                </a:lnTo>
                <a:lnTo>
                  <a:pt x="221" y="331"/>
                </a:lnTo>
                <a:lnTo>
                  <a:pt x="223" y="330"/>
                </a:lnTo>
                <a:lnTo>
                  <a:pt x="223" y="328"/>
                </a:lnTo>
                <a:lnTo>
                  <a:pt x="223" y="328"/>
                </a:lnTo>
                <a:close/>
                <a:moveTo>
                  <a:pt x="47" y="377"/>
                </a:moveTo>
                <a:lnTo>
                  <a:pt x="47" y="377"/>
                </a:lnTo>
                <a:lnTo>
                  <a:pt x="51" y="376"/>
                </a:lnTo>
                <a:lnTo>
                  <a:pt x="52" y="376"/>
                </a:lnTo>
                <a:lnTo>
                  <a:pt x="52" y="376"/>
                </a:lnTo>
                <a:lnTo>
                  <a:pt x="51" y="374"/>
                </a:lnTo>
                <a:lnTo>
                  <a:pt x="51" y="374"/>
                </a:lnTo>
                <a:lnTo>
                  <a:pt x="47" y="376"/>
                </a:lnTo>
                <a:lnTo>
                  <a:pt x="47" y="376"/>
                </a:lnTo>
                <a:lnTo>
                  <a:pt x="47" y="377"/>
                </a:lnTo>
                <a:lnTo>
                  <a:pt x="47" y="377"/>
                </a:lnTo>
                <a:close/>
                <a:moveTo>
                  <a:pt x="158" y="312"/>
                </a:moveTo>
                <a:lnTo>
                  <a:pt x="158" y="312"/>
                </a:lnTo>
                <a:lnTo>
                  <a:pt x="158" y="312"/>
                </a:lnTo>
                <a:lnTo>
                  <a:pt x="159" y="312"/>
                </a:lnTo>
                <a:lnTo>
                  <a:pt x="159" y="312"/>
                </a:lnTo>
                <a:lnTo>
                  <a:pt x="164" y="311"/>
                </a:lnTo>
                <a:lnTo>
                  <a:pt x="164" y="311"/>
                </a:lnTo>
                <a:lnTo>
                  <a:pt x="163" y="311"/>
                </a:lnTo>
                <a:lnTo>
                  <a:pt x="163" y="311"/>
                </a:lnTo>
                <a:lnTo>
                  <a:pt x="158" y="312"/>
                </a:lnTo>
                <a:lnTo>
                  <a:pt x="158" y="312"/>
                </a:lnTo>
                <a:close/>
                <a:moveTo>
                  <a:pt x="232" y="267"/>
                </a:moveTo>
                <a:lnTo>
                  <a:pt x="232" y="267"/>
                </a:lnTo>
                <a:lnTo>
                  <a:pt x="237" y="262"/>
                </a:lnTo>
                <a:lnTo>
                  <a:pt x="237" y="262"/>
                </a:lnTo>
                <a:lnTo>
                  <a:pt x="235" y="262"/>
                </a:lnTo>
                <a:lnTo>
                  <a:pt x="235" y="262"/>
                </a:lnTo>
                <a:lnTo>
                  <a:pt x="232" y="267"/>
                </a:lnTo>
                <a:lnTo>
                  <a:pt x="232" y="267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49" y="38"/>
                </a:lnTo>
                <a:lnTo>
                  <a:pt x="49" y="38"/>
                </a:lnTo>
                <a:lnTo>
                  <a:pt x="54" y="43"/>
                </a:lnTo>
                <a:lnTo>
                  <a:pt x="54" y="43"/>
                </a:lnTo>
                <a:lnTo>
                  <a:pt x="52" y="40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178" y="200"/>
                </a:moveTo>
                <a:lnTo>
                  <a:pt x="178" y="200"/>
                </a:lnTo>
                <a:lnTo>
                  <a:pt x="182" y="200"/>
                </a:lnTo>
                <a:lnTo>
                  <a:pt x="183" y="199"/>
                </a:lnTo>
                <a:lnTo>
                  <a:pt x="183" y="199"/>
                </a:lnTo>
                <a:lnTo>
                  <a:pt x="180" y="197"/>
                </a:lnTo>
                <a:lnTo>
                  <a:pt x="180" y="199"/>
                </a:lnTo>
                <a:lnTo>
                  <a:pt x="180" y="199"/>
                </a:lnTo>
                <a:lnTo>
                  <a:pt x="178" y="200"/>
                </a:lnTo>
                <a:lnTo>
                  <a:pt x="178" y="200"/>
                </a:lnTo>
                <a:close/>
                <a:moveTo>
                  <a:pt x="129" y="290"/>
                </a:moveTo>
                <a:lnTo>
                  <a:pt x="129" y="290"/>
                </a:lnTo>
                <a:lnTo>
                  <a:pt x="125" y="294"/>
                </a:lnTo>
                <a:lnTo>
                  <a:pt x="125" y="294"/>
                </a:lnTo>
                <a:lnTo>
                  <a:pt x="128" y="294"/>
                </a:lnTo>
                <a:lnTo>
                  <a:pt x="129" y="290"/>
                </a:lnTo>
                <a:lnTo>
                  <a:pt x="129" y="290"/>
                </a:lnTo>
                <a:close/>
                <a:moveTo>
                  <a:pt x="137" y="246"/>
                </a:moveTo>
                <a:lnTo>
                  <a:pt x="137" y="246"/>
                </a:lnTo>
                <a:lnTo>
                  <a:pt x="145" y="246"/>
                </a:lnTo>
                <a:lnTo>
                  <a:pt x="145" y="246"/>
                </a:lnTo>
                <a:lnTo>
                  <a:pt x="137" y="245"/>
                </a:lnTo>
                <a:lnTo>
                  <a:pt x="137" y="245"/>
                </a:lnTo>
                <a:lnTo>
                  <a:pt x="137" y="246"/>
                </a:lnTo>
                <a:lnTo>
                  <a:pt x="137" y="246"/>
                </a:lnTo>
                <a:close/>
                <a:moveTo>
                  <a:pt x="21" y="189"/>
                </a:moveTo>
                <a:lnTo>
                  <a:pt x="21" y="189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22" y="191"/>
                </a:lnTo>
                <a:lnTo>
                  <a:pt x="22" y="191"/>
                </a:lnTo>
                <a:lnTo>
                  <a:pt x="21" y="189"/>
                </a:lnTo>
                <a:lnTo>
                  <a:pt x="21" y="189"/>
                </a:lnTo>
                <a:close/>
                <a:moveTo>
                  <a:pt x="22" y="271"/>
                </a:moveTo>
                <a:lnTo>
                  <a:pt x="22" y="271"/>
                </a:lnTo>
                <a:lnTo>
                  <a:pt x="19" y="271"/>
                </a:lnTo>
                <a:lnTo>
                  <a:pt x="19" y="271"/>
                </a:lnTo>
                <a:lnTo>
                  <a:pt x="19" y="273"/>
                </a:lnTo>
                <a:lnTo>
                  <a:pt x="19" y="275"/>
                </a:lnTo>
                <a:lnTo>
                  <a:pt x="19" y="275"/>
                </a:lnTo>
                <a:lnTo>
                  <a:pt x="22" y="271"/>
                </a:lnTo>
                <a:lnTo>
                  <a:pt x="22" y="271"/>
                </a:lnTo>
                <a:close/>
                <a:moveTo>
                  <a:pt x="46" y="155"/>
                </a:moveTo>
                <a:lnTo>
                  <a:pt x="46" y="155"/>
                </a:lnTo>
                <a:lnTo>
                  <a:pt x="47" y="153"/>
                </a:lnTo>
                <a:lnTo>
                  <a:pt x="51" y="152"/>
                </a:lnTo>
                <a:lnTo>
                  <a:pt x="51" y="152"/>
                </a:lnTo>
                <a:lnTo>
                  <a:pt x="47" y="153"/>
                </a:lnTo>
                <a:lnTo>
                  <a:pt x="46" y="155"/>
                </a:lnTo>
                <a:lnTo>
                  <a:pt x="46" y="155"/>
                </a:lnTo>
                <a:close/>
                <a:moveTo>
                  <a:pt x="185" y="339"/>
                </a:moveTo>
                <a:lnTo>
                  <a:pt x="185" y="339"/>
                </a:lnTo>
                <a:lnTo>
                  <a:pt x="182" y="341"/>
                </a:lnTo>
                <a:lnTo>
                  <a:pt x="182" y="341"/>
                </a:lnTo>
                <a:lnTo>
                  <a:pt x="188" y="339"/>
                </a:lnTo>
                <a:lnTo>
                  <a:pt x="188" y="339"/>
                </a:lnTo>
                <a:lnTo>
                  <a:pt x="185" y="339"/>
                </a:lnTo>
                <a:lnTo>
                  <a:pt x="185" y="339"/>
                </a:lnTo>
                <a:close/>
                <a:moveTo>
                  <a:pt x="189" y="382"/>
                </a:moveTo>
                <a:lnTo>
                  <a:pt x="189" y="382"/>
                </a:lnTo>
                <a:lnTo>
                  <a:pt x="186" y="382"/>
                </a:lnTo>
                <a:lnTo>
                  <a:pt x="186" y="382"/>
                </a:lnTo>
                <a:lnTo>
                  <a:pt x="188" y="383"/>
                </a:lnTo>
                <a:lnTo>
                  <a:pt x="188" y="383"/>
                </a:lnTo>
                <a:lnTo>
                  <a:pt x="189" y="382"/>
                </a:lnTo>
                <a:lnTo>
                  <a:pt x="189" y="382"/>
                </a:lnTo>
                <a:close/>
                <a:moveTo>
                  <a:pt x="101" y="169"/>
                </a:moveTo>
                <a:lnTo>
                  <a:pt x="101" y="169"/>
                </a:lnTo>
                <a:lnTo>
                  <a:pt x="98" y="169"/>
                </a:lnTo>
                <a:lnTo>
                  <a:pt x="98" y="169"/>
                </a:lnTo>
                <a:lnTo>
                  <a:pt x="96" y="169"/>
                </a:lnTo>
                <a:lnTo>
                  <a:pt x="96" y="169"/>
                </a:lnTo>
                <a:lnTo>
                  <a:pt x="101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9"/>
                </a:lnTo>
                <a:close/>
                <a:moveTo>
                  <a:pt x="200" y="406"/>
                </a:moveTo>
                <a:lnTo>
                  <a:pt x="200" y="406"/>
                </a:lnTo>
                <a:lnTo>
                  <a:pt x="202" y="406"/>
                </a:lnTo>
                <a:lnTo>
                  <a:pt x="202" y="406"/>
                </a:lnTo>
                <a:lnTo>
                  <a:pt x="204" y="404"/>
                </a:lnTo>
                <a:lnTo>
                  <a:pt x="204" y="404"/>
                </a:lnTo>
                <a:lnTo>
                  <a:pt x="202" y="404"/>
                </a:lnTo>
                <a:lnTo>
                  <a:pt x="202" y="404"/>
                </a:lnTo>
                <a:lnTo>
                  <a:pt x="200" y="404"/>
                </a:lnTo>
                <a:lnTo>
                  <a:pt x="200" y="404"/>
                </a:lnTo>
                <a:lnTo>
                  <a:pt x="200" y="406"/>
                </a:lnTo>
                <a:lnTo>
                  <a:pt x="200" y="406"/>
                </a:lnTo>
                <a:close/>
                <a:moveTo>
                  <a:pt x="213" y="382"/>
                </a:moveTo>
                <a:lnTo>
                  <a:pt x="213" y="382"/>
                </a:lnTo>
                <a:lnTo>
                  <a:pt x="218" y="377"/>
                </a:lnTo>
                <a:lnTo>
                  <a:pt x="218" y="377"/>
                </a:lnTo>
                <a:lnTo>
                  <a:pt x="215" y="379"/>
                </a:lnTo>
                <a:lnTo>
                  <a:pt x="213" y="382"/>
                </a:lnTo>
                <a:lnTo>
                  <a:pt x="213" y="382"/>
                </a:lnTo>
                <a:close/>
                <a:moveTo>
                  <a:pt x="117" y="390"/>
                </a:move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8" y="391"/>
                </a:lnTo>
                <a:lnTo>
                  <a:pt x="118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0"/>
                </a:lnTo>
                <a:lnTo>
                  <a:pt x="120" y="390"/>
                </a:lnTo>
                <a:lnTo>
                  <a:pt x="117" y="390"/>
                </a:lnTo>
                <a:lnTo>
                  <a:pt x="117" y="390"/>
                </a:lnTo>
                <a:close/>
                <a:moveTo>
                  <a:pt x="208" y="305"/>
                </a:moveTo>
                <a:lnTo>
                  <a:pt x="208" y="305"/>
                </a:lnTo>
                <a:lnTo>
                  <a:pt x="208" y="303"/>
                </a:lnTo>
                <a:lnTo>
                  <a:pt x="208" y="303"/>
                </a:lnTo>
                <a:lnTo>
                  <a:pt x="205" y="305"/>
                </a:lnTo>
                <a:lnTo>
                  <a:pt x="205" y="305"/>
                </a:lnTo>
                <a:lnTo>
                  <a:pt x="207" y="308"/>
                </a:lnTo>
                <a:lnTo>
                  <a:pt x="207" y="308"/>
                </a:lnTo>
                <a:lnTo>
                  <a:pt x="208" y="305"/>
                </a:lnTo>
                <a:lnTo>
                  <a:pt x="208" y="305"/>
                </a:lnTo>
                <a:close/>
                <a:moveTo>
                  <a:pt x="122" y="298"/>
                </a:moveTo>
                <a:lnTo>
                  <a:pt x="122" y="298"/>
                </a:lnTo>
                <a:lnTo>
                  <a:pt x="120" y="297"/>
                </a:lnTo>
                <a:lnTo>
                  <a:pt x="120" y="297"/>
                </a:lnTo>
                <a:lnTo>
                  <a:pt x="118" y="298"/>
                </a:lnTo>
                <a:lnTo>
                  <a:pt x="118" y="298"/>
                </a:lnTo>
                <a:lnTo>
                  <a:pt x="118" y="298"/>
                </a:lnTo>
                <a:lnTo>
                  <a:pt x="120" y="298"/>
                </a:lnTo>
                <a:lnTo>
                  <a:pt x="122" y="298"/>
                </a:lnTo>
                <a:lnTo>
                  <a:pt x="122" y="298"/>
                </a:lnTo>
                <a:close/>
                <a:moveTo>
                  <a:pt x="213" y="202"/>
                </a:moveTo>
                <a:lnTo>
                  <a:pt x="213" y="202"/>
                </a:lnTo>
                <a:lnTo>
                  <a:pt x="216" y="202"/>
                </a:lnTo>
                <a:lnTo>
                  <a:pt x="216" y="202"/>
                </a:lnTo>
                <a:lnTo>
                  <a:pt x="218" y="200"/>
                </a:lnTo>
                <a:lnTo>
                  <a:pt x="218" y="200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3" y="202"/>
                </a:lnTo>
                <a:lnTo>
                  <a:pt x="213" y="202"/>
                </a:lnTo>
                <a:close/>
                <a:moveTo>
                  <a:pt x="139" y="152"/>
                </a:moveTo>
                <a:lnTo>
                  <a:pt x="139" y="152"/>
                </a:lnTo>
                <a:lnTo>
                  <a:pt x="140" y="155"/>
                </a:lnTo>
                <a:lnTo>
                  <a:pt x="140" y="155"/>
                </a:lnTo>
                <a:lnTo>
                  <a:pt x="140" y="150"/>
                </a:lnTo>
                <a:lnTo>
                  <a:pt x="140" y="150"/>
                </a:lnTo>
                <a:lnTo>
                  <a:pt x="139" y="152"/>
                </a:lnTo>
                <a:lnTo>
                  <a:pt x="139" y="152"/>
                </a:lnTo>
                <a:close/>
                <a:moveTo>
                  <a:pt x="177" y="357"/>
                </a:moveTo>
                <a:lnTo>
                  <a:pt x="177" y="357"/>
                </a:lnTo>
                <a:lnTo>
                  <a:pt x="178" y="360"/>
                </a:lnTo>
                <a:lnTo>
                  <a:pt x="178" y="360"/>
                </a:lnTo>
                <a:lnTo>
                  <a:pt x="180" y="358"/>
                </a:lnTo>
                <a:lnTo>
                  <a:pt x="180" y="358"/>
                </a:lnTo>
                <a:lnTo>
                  <a:pt x="180" y="358"/>
                </a:lnTo>
                <a:lnTo>
                  <a:pt x="180" y="358"/>
                </a:lnTo>
                <a:lnTo>
                  <a:pt x="177" y="357"/>
                </a:lnTo>
                <a:lnTo>
                  <a:pt x="177" y="357"/>
                </a:lnTo>
                <a:close/>
                <a:moveTo>
                  <a:pt x="11" y="273"/>
                </a:moveTo>
                <a:lnTo>
                  <a:pt x="11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8"/>
                </a:lnTo>
                <a:lnTo>
                  <a:pt x="10" y="278"/>
                </a:lnTo>
                <a:lnTo>
                  <a:pt x="11" y="276"/>
                </a:lnTo>
                <a:lnTo>
                  <a:pt x="11" y="273"/>
                </a:lnTo>
                <a:lnTo>
                  <a:pt x="11" y="273"/>
                </a:lnTo>
                <a:close/>
                <a:moveTo>
                  <a:pt x="79" y="52"/>
                </a:moveTo>
                <a:lnTo>
                  <a:pt x="79" y="52"/>
                </a:lnTo>
                <a:lnTo>
                  <a:pt x="82" y="51"/>
                </a:lnTo>
                <a:lnTo>
                  <a:pt x="82" y="51"/>
                </a:lnTo>
                <a:lnTo>
                  <a:pt x="77" y="51"/>
                </a:lnTo>
                <a:lnTo>
                  <a:pt x="77" y="51"/>
                </a:lnTo>
                <a:lnTo>
                  <a:pt x="79" y="52"/>
                </a:lnTo>
                <a:lnTo>
                  <a:pt x="79" y="52"/>
                </a:lnTo>
                <a:close/>
                <a:moveTo>
                  <a:pt x="156" y="241"/>
                </a:moveTo>
                <a:lnTo>
                  <a:pt x="156" y="241"/>
                </a:lnTo>
                <a:lnTo>
                  <a:pt x="156" y="243"/>
                </a:lnTo>
                <a:lnTo>
                  <a:pt x="156" y="243"/>
                </a:lnTo>
                <a:lnTo>
                  <a:pt x="159" y="241"/>
                </a:lnTo>
                <a:lnTo>
                  <a:pt x="159" y="241"/>
                </a:lnTo>
                <a:lnTo>
                  <a:pt x="158" y="238"/>
                </a:lnTo>
                <a:lnTo>
                  <a:pt x="158" y="238"/>
                </a:lnTo>
                <a:lnTo>
                  <a:pt x="156" y="241"/>
                </a:lnTo>
                <a:lnTo>
                  <a:pt x="156" y="241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99" y="166"/>
                </a:lnTo>
                <a:lnTo>
                  <a:pt x="99" y="166"/>
                </a:lnTo>
                <a:lnTo>
                  <a:pt x="99" y="164"/>
                </a:lnTo>
                <a:lnTo>
                  <a:pt x="99" y="164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246" y="292"/>
                </a:moveTo>
                <a:lnTo>
                  <a:pt x="246" y="292"/>
                </a:lnTo>
                <a:lnTo>
                  <a:pt x="246" y="292"/>
                </a:lnTo>
                <a:lnTo>
                  <a:pt x="246" y="292"/>
                </a:lnTo>
                <a:lnTo>
                  <a:pt x="248" y="292"/>
                </a:lnTo>
                <a:lnTo>
                  <a:pt x="248" y="292"/>
                </a:lnTo>
                <a:lnTo>
                  <a:pt x="248" y="287"/>
                </a:lnTo>
                <a:lnTo>
                  <a:pt x="248" y="287"/>
                </a:lnTo>
                <a:lnTo>
                  <a:pt x="246" y="289"/>
                </a:lnTo>
                <a:lnTo>
                  <a:pt x="246" y="292"/>
                </a:lnTo>
                <a:lnTo>
                  <a:pt x="246" y="292"/>
                </a:lnTo>
                <a:close/>
                <a:moveTo>
                  <a:pt x="196" y="199"/>
                </a:moveTo>
                <a:lnTo>
                  <a:pt x="196" y="199"/>
                </a:lnTo>
                <a:lnTo>
                  <a:pt x="193" y="199"/>
                </a:lnTo>
                <a:lnTo>
                  <a:pt x="193" y="199"/>
                </a:lnTo>
                <a:lnTo>
                  <a:pt x="191" y="200"/>
                </a:lnTo>
                <a:lnTo>
                  <a:pt x="191" y="200"/>
                </a:lnTo>
                <a:lnTo>
                  <a:pt x="194" y="200"/>
                </a:lnTo>
                <a:lnTo>
                  <a:pt x="196" y="199"/>
                </a:lnTo>
                <a:lnTo>
                  <a:pt x="196" y="199"/>
                </a:lnTo>
                <a:close/>
                <a:moveTo>
                  <a:pt x="128" y="385"/>
                </a:moveTo>
                <a:lnTo>
                  <a:pt x="128" y="385"/>
                </a:lnTo>
                <a:lnTo>
                  <a:pt x="126" y="388"/>
                </a:lnTo>
                <a:lnTo>
                  <a:pt x="126" y="388"/>
                </a:lnTo>
                <a:lnTo>
                  <a:pt x="129" y="388"/>
                </a:lnTo>
                <a:lnTo>
                  <a:pt x="129" y="388"/>
                </a:lnTo>
                <a:lnTo>
                  <a:pt x="128" y="385"/>
                </a:lnTo>
                <a:lnTo>
                  <a:pt x="128" y="385"/>
                </a:lnTo>
                <a:close/>
                <a:moveTo>
                  <a:pt x="213" y="342"/>
                </a:moveTo>
                <a:lnTo>
                  <a:pt x="213" y="342"/>
                </a:lnTo>
                <a:lnTo>
                  <a:pt x="213" y="342"/>
                </a:lnTo>
                <a:lnTo>
                  <a:pt x="213" y="342"/>
                </a:lnTo>
                <a:lnTo>
                  <a:pt x="216" y="342"/>
                </a:lnTo>
                <a:lnTo>
                  <a:pt x="216" y="342"/>
                </a:lnTo>
                <a:lnTo>
                  <a:pt x="215" y="341"/>
                </a:lnTo>
                <a:lnTo>
                  <a:pt x="215" y="341"/>
                </a:lnTo>
                <a:lnTo>
                  <a:pt x="213" y="342"/>
                </a:lnTo>
                <a:lnTo>
                  <a:pt x="213" y="342"/>
                </a:lnTo>
                <a:close/>
                <a:moveTo>
                  <a:pt x="99" y="215"/>
                </a:moveTo>
                <a:lnTo>
                  <a:pt x="99" y="215"/>
                </a:lnTo>
                <a:lnTo>
                  <a:pt x="99" y="215"/>
                </a:lnTo>
                <a:lnTo>
                  <a:pt x="99" y="215"/>
                </a:lnTo>
                <a:lnTo>
                  <a:pt x="95" y="215"/>
                </a:lnTo>
                <a:lnTo>
                  <a:pt x="95" y="215"/>
                </a:lnTo>
                <a:lnTo>
                  <a:pt x="95" y="216"/>
                </a:lnTo>
                <a:lnTo>
                  <a:pt x="95" y="216"/>
                </a:lnTo>
                <a:lnTo>
                  <a:pt x="99" y="215"/>
                </a:lnTo>
                <a:lnTo>
                  <a:pt x="99" y="215"/>
                </a:lnTo>
                <a:close/>
                <a:moveTo>
                  <a:pt x="77" y="24"/>
                </a:moveTo>
                <a:lnTo>
                  <a:pt x="77" y="24"/>
                </a:lnTo>
                <a:lnTo>
                  <a:pt x="77" y="24"/>
                </a:lnTo>
                <a:lnTo>
                  <a:pt x="77" y="24"/>
                </a:lnTo>
                <a:lnTo>
                  <a:pt x="71" y="27"/>
                </a:lnTo>
                <a:lnTo>
                  <a:pt x="71" y="27"/>
                </a:lnTo>
                <a:lnTo>
                  <a:pt x="70" y="27"/>
                </a:lnTo>
                <a:lnTo>
                  <a:pt x="70" y="27"/>
                </a:lnTo>
                <a:lnTo>
                  <a:pt x="71" y="29"/>
                </a:lnTo>
                <a:lnTo>
                  <a:pt x="71" y="29"/>
                </a:lnTo>
                <a:lnTo>
                  <a:pt x="77" y="24"/>
                </a:lnTo>
                <a:lnTo>
                  <a:pt x="77" y="24"/>
                </a:lnTo>
                <a:close/>
                <a:moveTo>
                  <a:pt x="13" y="324"/>
                </a:moveTo>
                <a:lnTo>
                  <a:pt x="13" y="324"/>
                </a:lnTo>
                <a:lnTo>
                  <a:pt x="14" y="328"/>
                </a:lnTo>
                <a:lnTo>
                  <a:pt x="14" y="328"/>
                </a:lnTo>
                <a:lnTo>
                  <a:pt x="14" y="325"/>
                </a:lnTo>
                <a:lnTo>
                  <a:pt x="13" y="324"/>
                </a:lnTo>
                <a:lnTo>
                  <a:pt x="13" y="324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17" y="260"/>
                </a:lnTo>
                <a:lnTo>
                  <a:pt x="117" y="260"/>
                </a:lnTo>
                <a:lnTo>
                  <a:pt x="117" y="260"/>
                </a:lnTo>
                <a:lnTo>
                  <a:pt x="117" y="260"/>
                </a:lnTo>
                <a:lnTo>
                  <a:pt x="120" y="262"/>
                </a:lnTo>
                <a:lnTo>
                  <a:pt x="120" y="262"/>
                </a:lnTo>
                <a:lnTo>
                  <a:pt x="120" y="260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148" y="219"/>
                </a:moveTo>
                <a:lnTo>
                  <a:pt x="148" y="219"/>
                </a:lnTo>
                <a:lnTo>
                  <a:pt x="147" y="223"/>
                </a:lnTo>
                <a:lnTo>
                  <a:pt x="147" y="223"/>
                </a:lnTo>
                <a:lnTo>
                  <a:pt x="148" y="223"/>
                </a:lnTo>
                <a:lnTo>
                  <a:pt x="148" y="223"/>
                </a:lnTo>
                <a:lnTo>
                  <a:pt x="148" y="223"/>
                </a:lnTo>
                <a:lnTo>
                  <a:pt x="148" y="219"/>
                </a:lnTo>
                <a:lnTo>
                  <a:pt x="148" y="219"/>
                </a:lnTo>
                <a:close/>
                <a:moveTo>
                  <a:pt x="161" y="152"/>
                </a:moveTo>
                <a:lnTo>
                  <a:pt x="161" y="152"/>
                </a:lnTo>
                <a:lnTo>
                  <a:pt x="158" y="150"/>
                </a:lnTo>
                <a:lnTo>
                  <a:pt x="158" y="150"/>
                </a:lnTo>
                <a:lnTo>
                  <a:pt x="159" y="153"/>
                </a:lnTo>
                <a:lnTo>
                  <a:pt x="159" y="153"/>
                </a:lnTo>
                <a:lnTo>
                  <a:pt x="161" y="153"/>
                </a:lnTo>
                <a:lnTo>
                  <a:pt x="161" y="152"/>
                </a:lnTo>
                <a:lnTo>
                  <a:pt x="161" y="152"/>
                </a:lnTo>
                <a:close/>
                <a:moveTo>
                  <a:pt x="24" y="267"/>
                </a:moveTo>
                <a:lnTo>
                  <a:pt x="24" y="267"/>
                </a:lnTo>
                <a:lnTo>
                  <a:pt x="25" y="270"/>
                </a:lnTo>
                <a:lnTo>
                  <a:pt x="25" y="270"/>
                </a:lnTo>
                <a:lnTo>
                  <a:pt x="27" y="268"/>
                </a:lnTo>
                <a:lnTo>
                  <a:pt x="27" y="268"/>
                </a:lnTo>
                <a:lnTo>
                  <a:pt x="24" y="267"/>
                </a:lnTo>
                <a:lnTo>
                  <a:pt x="24" y="267"/>
                </a:lnTo>
                <a:close/>
                <a:moveTo>
                  <a:pt x="27" y="311"/>
                </a:moveTo>
                <a:lnTo>
                  <a:pt x="27" y="311"/>
                </a:lnTo>
                <a:lnTo>
                  <a:pt x="28" y="308"/>
                </a:lnTo>
                <a:lnTo>
                  <a:pt x="28" y="308"/>
                </a:lnTo>
                <a:lnTo>
                  <a:pt x="27" y="309"/>
                </a:lnTo>
                <a:lnTo>
                  <a:pt x="27" y="309"/>
                </a:lnTo>
                <a:lnTo>
                  <a:pt x="27" y="309"/>
                </a:lnTo>
                <a:lnTo>
                  <a:pt x="27" y="311"/>
                </a:lnTo>
                <a:lnTo>
                  <a:pt x="27" y="311"/>
                </a:lnTo>
                <a:close/>
                <a:moveTo>
                  <a:pt x="180" y="238"/>
                </a:moveTo>
                <a:lnTo>
                  <a:pt x="180" y="238"/>
                </a:lnTo>
                <a:lnTo>
                  <a:pt x="180" y="238"/>
                </a:lnTo>
                <a:lnTo>
                  <a:pt x="180" y="238"/>
                </a:lnTo>
                <a:lnTo>
                  <a:pt x="177" y="240"/>
                </a:lnTo>
                <a:lnTo>
                  <a:pt x="177" y="240"/>
                </a:lnTo>
                <a:lnTo>
                  <a:pt x="175" y="241"/>
                </a:lnTo>
                <a:lnTo>
                  <a:pt x="175" y="241"/>
                </a:lnTo>
                <a:lnTo>
                  <a:pt x="180" y="238"/>
                </a:lnTo>
                <a:lnTo>
                  <a:pt x="180" y="238"/>
                </a:lnTo>
                <a:close/>
                <a:moveTo>
                  <a:pt x="253" y="254"/>
                </a:moveTo>
                <a:lnTo>
                  <a:pt x="253" y="254"/>
                </a:lnTo>
                <a:lnTo>
                  <a:pt x="249" y="249"/>
                </a:lnTo>
                <a:lnTo>
                  <a:pt x="249" y="249"/>
                </a:lnTo>
                <a:lnTo>
                  <a:pt x="249" y="249"/>
                </a:lnTo>
                <a:lnTo>
                  <a:pt x="249" y="249"/>
                </a:lnTo>
                <a:lnTo>
                  <a:pt x="251" y="254"/>
                </a:lnTo>
                <a:lnTo>
                  <a:pt x="251" y="254"/>
                </a:lnTo>
                <a:lnTo>
                  <a:pt x="253" y="254"/>
                </a:lnTo>
                <a:lnTo>
                  <a:pt x="253" y="254"/>
                </a:lnTo>
                <a:close/>
                <a:moveTo>
                  <a:pt x="159" y="385"/>
                </a:moveTo>
                <a:lnTo>
                  <a:pt x="159" y="385"/>
                </a:lnTo>
                <a:lnTo>
                  <a:pt x="161" y="380"/>
                </a:lnTo>
                <a:lnTo>
                  <a:pt x="161" y="380"/>
                </a:lnTo>
                <a:lnTo>
                  <a:pt x="158" y="383"/>
                </a:lnTo>
                <a:lnTo>
                  <a:pt x="158" y="383"/>
                </a:lnTo>
                <a:lnTo>
                  <a:pt x="159" y="385"/>
                </a:lnTo>
                <a:lnTo>
                  <a:pt x="159" y="385"/>
                </a:lnTo>
                <a:close/>
                <a:moveTo>
                  <a:pt x="235" y="218"/>
                </a:moveTo>
                <a:lnTo>
                  <a:pt x="235" y="218"/>
                </a:lnTo>
                <a:lnTo>
                  <a:pt x="234" y="218"/>
                </a:lnTo>
                <a:lnTo>
                  <a:pt x="234" y="218"/>
                </a:lnTo>
                <a:lnTo>
                  <a:pt x="234" y="219"/>
                </a:lnTo>
                <a:lnTo>
                  <a:pt x="234" y="219"/>
                </a:lnTo>
                <a:lnTo>
                  <a:pt x="232" y="219"/>
                </a:lnTo>
                <a:lnTo>
                  <a:pt x="234" y="221"/>
                </a:lnTo>
                <a:lnTo>
                  <a:pt x="234" y="221"/>
                </a:lnTo>
                <a:lnTo>
                  <a:pt x="234" y="221"/>
                </a:lnTo>
                <a:lnTo>
                  <a:pt x="234" y="221"/>
                </a:lnTo>
                <a:lnTo>
                  <a:pt x="235" y="219"/>
                </a:lnTo>
                <a:lnTo>
                  <a:pt x="235" y="219"/>
                </a:lnTo>
                <a:lnTo>
                  <a:pt x="235" y="218"/>
                </a:lnTo>
                <a:lnTo>
                  <a:pt x="235" y="218"/>
                </a:lnTo>
                <a:close/>
                <a:moveTo>
                  <a:pt x="11" y="180"/>
                </a:moveTo>
                <a:lnTo>
                  <a:pt x="11" y="180"/>
                </a:lnTo>
                <a:lnTo>
                  <a:pt x="11" y="180"/>
                </a:lnTo>
                <a:lnTo>
                  <a:pt x="11" y="180"/>
                </a:lnTo>
                <a:lnTo>
                  <a:pt x="11" y="186"/>
                </a:lnTo>
                <a:lnTo>
                  <a:pt x="11" y="186"/>
                </a:lnTo>
                <a:lnTo>
                  <a:pt x="11" y="185"/>
                </a:lnTo>
                <a:lnTo>
                  <a:pt x="11" y="185"/>
                </a:lnTo>
                <a:lnTo>
                  <a:pt x="11" y="183"/>
                </a:lnTo>
                <a:lnTo>
                  <a:pt x="11" y="183"/>
                </a:lnTo>
                <a:lnTo>
                  <a:pt x="11" y="180"/>
                </a:lnTo>
                <a:lnTo>
                  <a:pt x="11" y="180"/>
                </a:lnTo>
                <a:close/>
                <a:moveTo>
                  <a:pt x="52" y="407"/>
                </a:moveTo>
                <a:lnTo>
                  <a:pt x="52" y="407"/>
                </a:lnTo>
                <a:lnTo>
                  <a:pt x="49" y="409"/>
                </a:lnTo>
                <a:lnTo>
                  <a:pt x="49" y="409"/>
                </a:lnTo>
                <a:lnTo>
                  <a:pt x="54" y="410"/>
                </a:lnTo>
                <a:lnTo>
                  <a:pt x="54" y="410"/>
                </a:lnTo>
                <a:lnTo>
                  <a:pt x="54" y="410"/>
                </a:lnTo>
                <a:lnTo>
                  <a:pt x="54" y="410"/>
                </a:lnTo>
                <a:lnTo>
                  <a:pt x="52" y="407"/>
                </a:lnTo>
                <a:lnTo>
                  <a:pt x="52" y="407"/>
                </a:lnTo>
                <a:close/>
                <a:moveTo>
                  <a:pt x="174" y="365"/>
                </a:moveTo>
                <a:lnTo>
                  <a:pt x="174" y="365"/>
                </a:lnTo>
                <a:lnTo>
                  <a:pt x="174" y="365"/>
                </a:lnTo>
                <a:lnTo>
                  <a:pt x="174" y="365"/>
                </a:lnTo>
                <a:lnTo>
                  <a:pt x="178" y="365"/>
                </a:lnTo>
                <a:lnTo>
                  <a:pt x="178" y="365"/>
                </a:lnTo>
                <a:lnTo>
                  <a:pt x="177" y="363"/>
                </a:lnTo>
                <a:lnTo>
                  <a:pt x="177" y="363"/>
                </a:lnTo>
                <a:lnTo>
                  <a:pt x="177" y="363"/>
                </a:lnTo>
                <a:lnTo>
                  <a:pt x="174" y="365"/>
                </a:lnTo>
                <a:lnTo>
                  <a:pt x="174" y="365"/>
                </a:lnTo>
                <a:close/>
                <a:moveTo>
                  <a:pt x="137" y="286"/>
                </a:moveTo>
                <a:lnTo>
                  <a:pt x="137" y="286"/>
                </a:lnTo>
                <a:lnTo>
                  <a:pt x="137" y="286"/>
                </a:lnTo>
                <a:lnTo>
                  <a:pt x="137" y="286"/>
                </a:lnTo>
                <a:lnTo>
                  <a:pt x="133" y="289"/>
                </a:lnTo>
                <a:lnTo>
                  <a:pt x="133" y="289"/>
                </a:lnTo>
                <a:lnTo>
                  <a:pt x="133" y="290"/>
                </a:lnTo>
                <a:lnTo>
                  <a:pt x="133" y="290"/>
                </a:lnTo>
                <a:lnTo>
                  <a:pt x="137" y="286"/>
                </a:lnTo>
                <a:lnTo>
                  <a:pt x="137" y="286"/>
                </a:lnTo>
                <a:close/>
                <a:moveTo>
                  <a:pt x="19" y="144"/>
                </a:moveTo>
                <a:lnTo>
                  <a:pt x="19" y="144"/>
                </a:lnTo>
                <a:lnTo>
                  <a:pt x="17" y="145"/>
                </a:lnTo>
                <a:lnTo>
                  <a:pt x="16" y="147"/>
                </a:lnTo>
                <a:lnTo>
                  <a:pt x="16" y="147"/>
                </a:lnTo>
                <a:lnTo>
                  <a:pt x="16" y="148"/>
                </a:lnTo>
                <a:lnTo>
                  <a:pt x="16" y="148"/>
                </a:lnTo>
                <a:lnTo>
                  <a:pt x="19" y="144"/>
                </a:lnTo>
                <a:lnTo>
                  <a:pt x="19" y="144"/>
                </a:lnTo>
                <a:close/>
                <a:moveTo>
                  <a:pt x="234" y="169"/>
                </a:moveTo>
                <a:lnTo>
                  <a:pt x="234" y="169"/>
                </a:lnTo>
                <a:lnTo>
                  <a:pt x="234" y="169"/>
                </a:lnTo>
                <a:lnTo>
                  <a:pt x="234" y="169"/>
                </a:lnTo>
                <a:lnTo>
                  <a:pt x="237" y="164"/>
                </a:lnTo>
                <a:lnTo>
                  <a:pt x="237" y="164"/>
                </a:lnTo>
                <a:lnTo>
                  <a:pt x="237" y="164"/>
                </a:lnTo>
                <a:lnTo>
                  <a:pt x="237" y="164"/>
                </a:lnTo>
                <a:lnTo>
                  <a:pt x="234" y="169"/>
                </a:lnTo>
                <a:lnTo>
                  <a:pt x="234" y="169"/>
                </a:lnTo>
                <a:close/>
                <a:moveTo>
                  <a:pt x="199" y="404"/>
                </a:moveTo>
                <a:lnTo>
                  <a:pt x="199" y="404"/>
                </a:lnTo>
                <a:lnTo>
                  <a:pt x="196" y="404"/>
                </a:lnTo>
                <a:lnTo>
                  <a:pt x="194" y="406"/>
                </a:lnTo>
                <a:lnTo>
                  <a:pt x="194" y="406"/>
                </a:lnTo>
                <a:lnTo>
                  <a:pt x="197" y="406"/>
                </a:lnTo>
                <a:lnTo>
                  <a:pt x="197" y="406"/>
                </a:lnTo>
                <a:lnTo>
                  <a:pt x="199" y="404"/>
                </a:lnTo>
                <a:lnTo>
                  <a:pt x="199" y="404"/>
                </a:lnTo>
                <a:close/>
                <a:moveTo>
                  <a:pt x="246" y="275"/>
                </a:moveTo>
                <a:lnTo>
                  <a:pt x="246" y="275"/>
                </a:lnTo>
                <a:lnTo>
                  <a:pt x="248" y="275"/>
                </a:lnTo>
                <a:lnTo>
                  <a:pt x="248" y="275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5"/>
                </a:lnTo>
                <a:lnTo>
                  <a:pt x="246" y="275"/>
                </a:lnTo>
                <a:close/>
                <a:moveTo>
                  <a:pt x="248" y="153"/>
                </a:moveTo>
                <a:lnTo>
                  <a:pt x="248" y="153"/>
                </a:lnTo>
                <a:lnTo>
                  <a:pt x="248" y="153"/>
                </a:lnTo>
                <a:lnTo>
                  <a:pt x="248" y="153"/>
                </a:lnTo>
                <a:lnTo>
                  <a:pt x="248" y="158"/>
                </a:lnTo>
                <a:lnTo>
                  <a:pt x="248" y="158"/>
                </a:lnTo>
                <a:lnTo>
                  <a:pt x="248" y="158"/>
                </a:lnTo>
                <a:lnTo>
                  <a:pt x="248" y="158"/>
                </a:lnTo>
                <a:lnTo>
                  <a:pt x="248" y="158"/>
                </a:lnTo>
                <a:lnTo>
                  <a:pt x="248" y="158"/>
                </a:lnTo>
                <a:lnTo>
                  <a:pt x="248" y="153"/>
                </a:lnTo>
                <a:lnTo>
                  <a:pt x="248" y="153"/>
                </a:lnTo>
                <a:close/>
                <a:moveTo>
                  <a:pt x="54" y="164"/>
                </a:moveTo>
                <a:lnTo>
                  <a:pt x="54" y="164"/>
                </a:lnTo>
                <a:lnTo>
                  <a:pt x="57" y="161"/>
                </a:lnTo>
                <a:lnTo>
                  <a:pt x="57" y="161"/>
                </a:lnTo>
                <a:lnTo>
                  <a:pt x="57" y="161"/>
                </a:lnTo>
                <a:lnTo>
                  <a:pt x="57" y="161"/>
                </a:lnTo>
                <a:lnTo>
                  <a:pt x="52" y="164"/>
                </a:lnTo>
                <a:lnTo>
                  <a:pt x="52" y="164"/>
                </a:lnTo>
                <a:lnTo>
                  <a:pt x="54" y="164"/>
                </a:lnTo>
                <a:lnTo>
                  <a:pt x="54" y="164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9" y="202"/>
                </a:lnTo>
                <a:lnTo>
                  <a:pt x="19" y="202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112" y="234"/>
                </a:moveTo>
                <a:lnTo>
                  <a:pt x="112" y="234"/>
                </a:lnTo>
                <a:lnTo>
                  <a:pt x="114" y="234"/>
                </a:lnTo>
                <a:lnTo>
                  <a:pt x="114" y="234"/>
                </a:lnTo>
                <a:lnTo>
                  <a:pt x="115" y="232"/>
                </a:lnTo>
                <a:lnTo>
                  <a:pt x="115" y="232"/>
                </a:lnTo>
                <a:lnTo>
                  <a:pt x="112" y="232"/>
                </a:lnTo>
                <a:lnTo>
                  <a:pt x="112" y="234"/>
                </a:lnTo>
                <a:lnTo>
                  <a:pt x="112" y="234"/>
                </a:lnTo>
                <a:close/>
                <a:moveTo>
                  <a:pt x="169" y="259"/>
                </a:moveTo>
                <a:lnTo>
                  <a:pt x="169" y="259"/>
                </a:lnTo>
                <a:lnTo>
                  <a:pt x="172" y="259"/>
                </a:lnTo>
                <a:lnTo>
                  <a:pt x="172" y="257"/>
                </a:lnTo>
                <a:lnTo>
                  <a:pt x="172" y="257"/>
                </a:lnTo>
                <a:lnTo>
                  <a:pt x="170" y="257"/>
                </a:lnTo>
                <a:lnTo>
                  <a:pt x="169" y="259"/>
                </a:lnTo>
                <a:lnTo>
                  <a:pt x="169" y="259"/>
                </a:lnTo>
                <a:close/>
                <a:moveTo>
                  <a:pt x="189" y="265"/>
                </a:moveTo>
                <a:lnTo>
                  <a:pt x="189" y="265"/>
                </a:lnTo>
                <a:lnTo>
                  <a:pt x="188" y="265"/>
                </a:lnTo>
                <a:lnTo>
                  <a:pt x="188" y="265"/>
                </a:lnTo>
                <a:lnTo>
                  <a:pt x="186" y="267"/>
                </a:lnTo>
                <a:lnTo>
                  <a:pt x="186" y="267"/>
                </a:lnTo>
                <a:lnTo>
                  <a:pt x="185" y="268"/>
                </a:lnTo>
                <a:lnTo>
                  <a:pt x="185" y="268"/>
                </a:lnTo>
                <a:lnTo>
                  <a:pt x="185" y="268"/>
                </a:lnTo>
                <a:lnTo>
                  <a:pt x="185" y="268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close/>
                <a:moveTo>
                  <a:pt x="205" y="202"/>
                </a:moveTo>
                <a:lnTo>
                  <a:pt x="205" y="202"/>
                </a:lnTo>
                <a:lnTo>
                  <a:pt x="207" y="200"/>
                </a:lnTo>
                <a:lnTo>
                  <a:pt x="207" y="199"/>
                </a:lnTo>
                <a:lnTo>
                  <a:pt x="207" y="199"/>
                </a:lnTo>
                <a:lnTo>
                  <a:pt x="204" y="200"/>
                </a:lnTo>
                <a:lnTo>
                  <a:pt x="204" y="200"/>
                </a:lnTo>
                <a:lnTo>
                  <a:pt x="205" y="202"/>
                </a:lnTo>
                <a:lnTo>
                  <a:pt x="205" y="202"/>
                </a:lnTo>
                <a:close/>
                <a:moveTo>
                  <a:pt x="54" y="153"/>
                </a:moveTo>
                <a:lnTo>
                  <a:pt x="54" y="153"/>
                </a:lnTo>
                <a:lnTo>
                  <a:pt x="54" y="153"/>
                </a:lnTo>
                <a:lnTo>
                  <a:pt x="54" y="153"/>
                </a:lnTo>
                <a:lnTo>
                  <a:pt x="57" y="152"/>
                </a:lnTo>
                <a:lnTo>
                  <a:pt x="58" y="150"/>
                </a:lnTo>
                <a:lnTo>
                  <a:pt x="58" y="150"/>
                </a:lnTo>
                <a:lnTo>
                  <a:pt x="57" y="150"/>
                </a:lnTo>
                <a:lnTo>
                  <a:pt x="57" y="150"/>
                </a:lnTo>
                <a:lnTo>
                  <a:pt x="54" y="153"/>
                </a:lnTo>
                <a:lnTo>
                  <a:pt x="54" y="153"/>
                </a:lnTo>
                <a:close/>
                <a:moveTo>
                  <a:pt x="87" y="424"/>
                </a:moveTo>
                <a:lnTo>
                  <a:pt x="87" y="424"/>
                </a:lnTo>
                <a:lnTo>
                  <a:pt x="79" y="423"/>
                </a:lnTo>
                <a:lnTo>
                  <a:pt x="79" y="423"/>
                </a:lnTo>
                <a:lnTo>
                  <a:pt x="87" y="424"/>
                </a:lnTo>
                <a:lnTo>
                  <a:pt x="87" y="424"/>
                </a:lnTo>
                <a:close/>
                <a:moveTo>
                  <a:pt x="193" y="224"/>
                </a:moveTo>
                <a:lnTo>
                  <a:pt x="193" y="224"/>
                </a:lnTo>
                <a:lnTo>
                  <a:pt x="194" y="224"/>
                </a:lnTo>
                <a:lnTo>
                  <a:pt x="196" y="224"/>
                </a:lnTo>
                <a:lnTo>
                  <a:pt x="196" y="224"/>
                </a:lnTo>
                <a:lnTo>
                  <a:pt x="193" y="223"/>
                </a:lnTo>
                <a:lnTo>
                  <a:pt x="193" y="224"/>
                </a:lnTo>
                <a:lnTo>
                  <a:pt x="193" y="224"/>
                </a:lnTo>
                <a:close/>
                <a:moveTo>
                  <a:pt x="243" y="298"/>
                </a:moveTo>
                <a:lnTo>
                  <a:pt x="243" y="298"/>
                </a:lnTo>
                <a:lnTo>
                  <a:pt x="241" y="301"/>
                </a:lnTo>
                <a:lnTo>
                  <a:pt x="241" y="301"/>
                </a:lnTo>
                <a:lnTo>
                  <a:pt x="243" y="301"/>
                </a:lnTo>
                <a:lnTo>
                  <a:pt x="243" y="301"/>
                </a:lnTo>
                <a:lnTo>
                  <a:pt x="243" y="298"/>
                </a:lnTo>
                <a:lnTo>
                  <a:pt x="243" y="298"/>
                </a:lnTo>
                <a:close/>
                <a:moveTo>
                  <a:pt x="230" y="194"/>
                </a:moveTo>
                <a:lnTo>
                  <a:pt x="230" y="194"/>
                </a:lnTo>
                <a:lnTo>
                  <a:pt x="226" y="197"/>
                </a:lnTo>
                <a:lnTo>
                  <a:pt x="226" y="197"/>
                </a:lnTo>
                <a:lnTo>
                  <a:pt x="229" y="196"/>
                </a:lnTo>
                <a:lnTo>
                  <a:pt x="230" y="194"/>
                </a:lnTo>
                <a:lnTo>
                  <a:pt x="230" y="194"/>
                </a:lnTo>
                <a:close/>
                <a:moveTo>
                  <a:pt x="202" y="391"/>
                </a:moveTo>
                <a:lnTo>
                  <a:pt x="202" y="391"/>
                </a:lnTo>
                <a:lnTo>
                  <a:pt x="196" y="393"/>
                </a:lnTo>
                <a:lnTo>
                  <a:pt x="196" y="393"/>
                </a:lnTo>
                <a:lnTo>
                  <a:pt x="202" y="391"/>
                </a:lnTo>
                <a:lnTo>
                  <a:pt x="202" y="391"/>
                </a:lnTo>
                <a:close/>
                <a:moveTo>
                  <a:pt x="177" y="207"/>
                </a:moveTo>
                <a:lnTo>
                  <a:pt x="177" y="207"/>
                </a:lnTo>
                <a:lnTo>
                  <a:pt x="180" y="207"/>
                </a:lnTo>
                <a:lnTo>
                  <a:pt x="180" y="207"/>
                </a:lnTo>
                <a:lnTo>
                  <a:pt x="180" y="205"/>
                </a:lnTo>
                <a:lnTo>
                  <a:pt x="180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7"/>
                </a:lnTo>
                <a:lnTo>
                  <a:pt x="177" y="207"/>
                </a:lnTo>
                <a:close/>
                <a:moveTo>
                  <a:pt x="115" y="159"/>
                </a:move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7" y="158"/>
                </a:lnTo>
                <a:lnTo>
                  <a:pt x="117" y="158"/>
                </a:lnTo>
                <a:lnTo>
                  <a:pt x="115" y="155"/>
                </a:lnTo>
                <a:lnTo>
                  <a:pt x="115" y="155"/>
                </a:lnTo>
                <a:lnTo>
                  <a:pt x="115" y="155"/>
                </a:lnTo>
                <a:lnTo>
                  <a:pt x="115" y="155"/>
                </a:lnTo>
                <a:lnTo>
                  <a:pt x="115" y="159"/>
                </a:lnTo>
                <a:lnTo>
                  <a:pt x="115" y="159"/>
                </a:lnTo>
                <a:close/>
                <a:moveTo>
                  <a:pt x="51" y="398"/>
                </a:moveTo>
                <a:lnTo>
                  <a:pt x="51" y="398"/>
                </a:lnTo>
                <a:lnTo>
                  <a:pt x="52" y="395"/>
                </a:lnTo>
                <a:lnTo>
                  <a:pt x="52" y="395"/>
                </a:lnTo>
                <a:lnTo>
                  <a:pt x="51" y="395"/>
                </a:lnTo>
                <a:lnTo>
                  <a:pt x="49" y="396"/>
                </a:lnTo>
                <a:lnTo>
                  <a:pt x="49" y="396"/>
                </a:lnTo>
                <a:lnTo>
                  <a:pt x="51" y="398"/>
                </a:lnTo>
                <a:lnTo>
                  <a:pt x="51" y="398"/>
                </a:lnTo>
                <a:close/>
                <a:moveTo>
                  <a:pt x="227" y="368"/>
                </a:moveTo>
                <a:lnTo>
                  <a:pt x="227" y="368"/>
                </a:lnTo>
                <a:lnTo>
                  <a:pt x="226" y="366"/>
                </a:lnTo>
                <a:lnTo>
                  <a:pt x="226" y="366"/>
                </a:lnTo>
                <a:lnTo>
                  <a:pt x="224" y="368"/>
                </a:lnTo>
                <a:lnTo>
                  <a:pt x="224" y="368"/>
                </a:lnTo>
                <a:lnTo>
                  <a:pt x="226" y="369"/>
                </a:lnTo>
                <a:lnTo>
                  <a:pt x="226" y="369"/>
                </a:lnTo>
                <a:lnTo>
                  <a:pt x="227" y="368"/>
                </a:lnTo>
                <a:lnTo>
                  <a:pt x="227" y="368"/>
                </a:lnTo>
                <a:close/>
                <a:moveTo>
                  <a:pt x="139" y="235"/>
                </a:moveTo>
                <a:lnTo>
                  <a:pt x="139" y="235"/>
                </a:lnTo>
                <a:lnTo>
                  <a:pt x="137" y="235"/>
                </a:lnTo>
                <a:lnTo>
                  <a:pt x="137" y="235"/>
                </a:lnTo>
                <a:lnTo>
                  <a:pt x="136" y="235"/>
                </a:lnTo>
                <a:lnTo>
                  <a:pt x="136" y="235"/>
                </a:lnTo>
                <a:lnTo>
                  <a:pt x="134" y="237"/>
                </a:lnTo>
                <a:lnTo>
                  <a:pt x="134" y="237"/>
                </a:lnTo>
                <a:lnTo>
                  <a:pt x="136" y="237"/>
                </a:lnTo>
                <a:lnTo>
                  <a:pt x="136" y="237"/>
                </a:lnTo>
                <a:lnTo>
                  <a:pt x="139" y="235"/>
                </a:lnTo>
                <a:lnTo>
                  <a:pt x="139" y="235"/>
                </a:lnTo>
                <a:close/>
                <a:moveTo>
                  <a:pt x="177" y="314"/>
                </a:moveTo>
                <a:lnTo>
                  <a:pt x="177" y="314"/>
                </a:lnTo>
                <a:lnTo>
                  <a:pt x="180" y="312"/>
                </a:lnTo>
                <a:lnTo>
                  <a:pt x="180" y="312"/>
                </a:lnTo>
                <a:lnTo>
                  <a:pt x="178" y="312"/>
                </a:lnTo>
                <a:lnTo>
                  <a:pt x="178" y="312"/>
                </a:lnTo>
                <a:lnTo>
                  <a:pt x="177" y="314"/>
                </a:lnTo>
                <a:lnTo>
                  <a:pt x="177" y="314"/>
                </a:lnTo>
                <a:close/>
                <a:moveTo>
                  <a:pt x="54" y="399"/>
                </a:moveTo>
                <a:lnTo>
                  <a:pt x="54" y="399"/>
                </a:lnTo>
                <a:lnTo>
                  <a:pt x="54" y="399"/>
                </a:lnTo>
                <a:lnTo>
                  <a:pt x="55" y="399"/>
                </a:lnTo>
                <a:lnTo>
                  <a:pt x="55" y="399"/>
                </a:lnTo>
                <a:lnTo>
                  <a:pt x="54" y="396"/>
                </a:lnTo>
                <a:lnTo>
                  <a:pt x="54" y="396"/>
                </a:lnTo>
                <a:lnTo>
                  <a:pt x="54" y="399"/>
                </a:lnTo>
                <a:lnTo>
                  <a:pt x="54" y="399"/>
                </a:lnTo>
                <a:close/>
                <a:moveTo>
                  <a:pt x="196" y="265"/>
                </a:moveTo>
                <a:lnTo>
                  <a:pt x="196" y="265"/>
                </a:lnTo>
                <a:lnTo>
                  <a:pt x="197" y="267"/>
                </a:lnTo>
                <a:lnTo>
                  <a:pt x="197" y="267"/>
                </a:lnTo>
                <a:lnTo>
                  <a:pt x="199" y="265"/>
                </a:lnTo>
                <a:lnTo>
                  <a:pt x="199" y="265"/>
                </a:lnTo>
                <a:lnTo>
                  <a:pt x="197" y="264"/>
                </a:lnTo>
                <a:lnTo>
                  <a:pt x="197" y="264"/>
                </a:lnTo>
                <a:lnTo>
                  <a:pt x="196" y="265"/>
                </a:lnTo>
                <a:lnTo>
                  <a:pt x="196" y="265"/>
                </a:lnTo>
                <a:close/>
                <a:moveTo>
                  <a:pt x="117" y="150"/>
                </a:moveTo>
                <a:lnTo>
                  <a:pt x="117" y="150"/>
                </a:lnTo>
                <a:lnTo>
                  <a:pt x="118" y="155"/>
                </a:lnTo>
                <a:lnTo>
                  <a:pt x="118" y="155"/>
                </a:lnTo>
                <a:lnTo>
                  <a:pt x="118" y="150"/>
                </a:lnTo>
                <a:lnTo>
                  <a:pt x="118" y="150"/>
                </a:lnTo>
                <a:lnTo>
                  <a:pt x="117" y="150"/>
                </a:lnTo>
                <a:lnTo>
                  <a:pt x="117" y="150"/>
                </a:lnTo>
                <a:close/>
                <a:moveTo>
                  <a:pt x="112" y="107"/>
                </a:moveTo>
                <a:lnTo>
                  <a:pt x="112" y="107"/>
                </a:lnTo>
                <a:lnTo>
                  <a:pt x="107" y="109"/>
                </a:lnTo>
                <a:lnTo>
                  <a:pt x="107" y="109"/>
                </a:lnTo>
                <a:lnTo>
                  <a:pt x="111" y="109"/>
                </a:lnTo>
                <a:lnTo>
                  <a:pt x="112" y="107"/>
                </a:lnTo>
                <a:lnTo>
                  <a:pt x="112" y="107"/>
                </a:lnTo>
                <a:close/>
                <a:moveTo>
                  <a:pt x="79" y="47"/>
                </a:moveTo>
                <a:lnTo>
                  <a:pt x="79" y="47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1" y="46"/>
                </a:lnTo>
                <a:lnTo>
                  <a:pt x="79" y="47"/>
                </a:lnTo>
                <a:lnTo>
                  <a:pt x="79" y="47"/>
                </a:lnTo>
                <a:close/>
                <a:moveTo>
                  <a:pt x="199" y="204"/>
                </a:moveTo>
                <a:lnTo>
                  <a:pt x="199" y="204"/>
                </a:lnTo>
                <a:lnTo>
                  <a:pt x="202" y="202"/>
                </a:lnTo>
                <a:lnTo>
                  <a:pt x="202" y="202"/>
                </a:lnTo>
                <a:lnTo>
                  <a:pt x="202" y="202"/>
                </a:lnTo>
                <a:lnTo>
                  <a:pt x="202" y="202"/>
                </a:lnTo>
                <a:lnTo>
                  <a:pt x="199" y="204"/>
                </a:lnTo>
                <a:lnTo>
                  <a:pt x="199" y="204"/>
                </a:lnTo>
                <a:close/>
                <a:moveTo>
                  <a:pt x="134" y="295"/>
                </a:moveTo>
                <a:lnTo>
                  <a:pt x="134" y="295"/>
                </a:lnTo>
                <a:lnTo>
                  <a:pt x="136" y="297"/>
                </a:lnTo>
                <a:lnTo>
                  <a:pt x="137" y="295"/>
                </a:lnTo>
                <a:lnTo>
                  <a:pt x="137" y="295"/>
                </a:lnTo>
                <a:lnTo>
                  <a:pt x="134" y="295"/>
                </a:lnTo>
                <a:lnTo>
                  <a:pt x="134" y="295"/>
                </a:lnTo>
                <a:close/>
                <a:moveTo>
                  <a:pt x="63" y="152"/>
                </a:moveTo>
                <a:lnTo>
                  <a:pt x="63" y="152"/>
                </a:lnTo>
                <a:lnTo>
                  <a:pt x="62" y="152"/>
                </a:lnTo>
                <a:lnTo>
                  <a:pt x="60" y="153"/>
                </a:lnTo>
                <a:lnTo>
                  <a:pt x="60" y="153"/>
                </a:lnTo>
                <a:lnTo>
                  <a:pt x="62" y="153"/>
                </a:lnTo>
                <a:lnTo>
                  <a:pt x="62" y="153"/>
                </a:lnTo>
                <a:lnTo>
                  <a:pt x="63" y="152"/>
                </a:lnTo>
                <a:lnTo>
                  <a:pt x="63" y="152"/>
                </a:lnTo>
                <a:close/>
                <a:moveTo>
                  <a:pt x="81" y="141"/>
                </a:moveTo>
                <a:lnTo>
                  <a:pt x="81" y="141"/>
                </a:lnTo>
                <a:lnTo>
                  <a:pt x="84" y="139"/>
                </a:lnTo>
                <a:lnTo>
                  <a:pt x="84" y="139"/>
                </a:lnTo>
                <a:lnTo>
                  <a:pt x="81" y="139"/>
                </a:lnTo>
                <a:lnTo>
                  <a:pt x="81" y="139"/>
                </a:lnTo>
                <a:lnTo>
                  <a:pt x="81" y="141"/>
                </a:lnTo>
                <a:lnTo>
                  <a:pt x="81" y="141"/>
                </a:lnTo>
                <a:close/>
                <a:moveTo>
                  <a:pt x="109" y="260"/>
                </a:moveTo>
                <a:lnTo>
                  <a:pt x="109" y="260"/>
                </a:lnTo>
                <a:lnTo>
                  <a:pt x="112" y="260"/>
                </a:lnTo>
                <a:lnTo>
                  <a:pt x="112" y="260"/>
                </a:lnTo>
                <a:lnTo>
                  <a:pt x="111" y="260"/>
                </a:lnTo>
                <a:lnTo>
                  <a:pt x="109" y="260"/>
                </a:lnTo>
                <a:lnTo>
                  <a:pt x="109" y="260"/>
                </a:lnTo>
                <a:close/>
                <a:moveTo>
                  <a:pt x="13" y="301"/>
                </a:moveTo>
                <a:lnTo>
                  <a:pt x="13" y="301"/>
                </a:lnTo>
                <a:lnTo>
                  <a:pt x="14" y="301"/>
                </a:lnTo>
                <a:lnTo>
                  <a:pt x="14" y="301"/>
                </a:lnTo>
                <a:lnTo>
                  <a:pt x="13" y="298"/>
                </a:lnTo>
                <a:lnTo>
                  <a:pt x="13" y="298"/>
                </a:lnTo>
                <a:lnTo>
                  <a:pt x="11" y="300"/>
                </a:lnTo>
                <a:lnTo>
                  <a:pt x="11" y="300"/>
                </a:lnTo>
                <a:lnTo>
                  <a:pt x="13" y="301"/>
                </a:lnTo>
                <a:lnTo>
                  <a:pt x="13" y="301"/>
                </a:lnTo>
                <a:close/>
                <a:moveTo>
                  <a:pt x="166" y="396"/>
                </a:moveTo>
                <a:lnTo>
                  <a:pt x="166" y="396"/>
                </a:lnTo>
                <a:lnTo>
                  <a:pt x="169" y="396"/>
                </a:lnTo>
                <a:lnTo>
                  <a:pt x="169" y="396"/>
                </a:lnTo>
                <a:lnTo>
                  <a:pt x="169" y="395"/>
                </a:lnTo>
                <a:lnTo>
                  <a:pt x="169" y="395"/>
                </a:lnTo>
                <a:lnTo>
                  <a:pt x="166" y="396"/>
                </a:lnTo>
                <a:lnTo>
                  <a:pt x="166" y="396"/>
                </a:lnTo>
                <a:close/>
                <a:moveTo>
                  <a:pt x="103" y="325"/>
                </a:moveTo>
                <a:lnTo>
                  <a:pt x="103" y="325"/>
                </a:lnTo>
                <a:lnTo>
                  <a:pt x="106" y="327"/>
                </a:lnTo>
                <a:lnTo>
                  <a:pt x="106" y="327"/>
                </a:lnTo>
                <a:lnTo>
                  <a:pt x="104" y="325"/>
                </a:lnTo>
                <a:lnTo>
                  <a:pt x="104" y="325"/>
                </a:lnTo>
                <a:lnTo>
                  <a:pt x="103" y="325"/>
                </a:lnTo>
                <a:lnTo>
                  <a:pt x="103" y="325"/>
                </a:lnTo>
                <a:close/>
                <a:moveTo>
                  <a:pt x="49" y="368"/>
                </a:move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51" y="369"/>
                </a:lnTo>
                <a:lnTo>
                  <a:pt x="51" y="369"/>
                </a:lnTo>
                <a:lnTo>
                  <a:pt x="52" y="369"/>
                </a:lnTo>
                <a:lnTo>
                  <a:pt x="52" y="369"/>
                </a:lnTo>
                <a:lnTo>
                  <a:pt x="49" y="368"/>
                </a:lnTo>
                <a:lnTo>
                  <a:pt x="49" y="368"/>
                </a:lnTo>
                <a:close/>
                <a:moveTo>
                  <a:pt x="87" y="30"/>
                </a:moveTo>
                <a:lnTo>
                  <a:pt x="87" y="30"/>
                </a:lnTo>
                <a:lnTo>
                  <a:pt x="85" y="33"/>
                </a:lnTo>
                <a:lnTo>
                  <a:pt x="85" y="33"/>
                </a:lnTo>
                <a:lnTo>
                  <a:pt x="87" y="32"/>
                </a:lnTo>
                <a:lnTo>
                  <a:pt x="87" y="32"/>
                </a:lnTo>
                <a:lnTo>
                  <a:pt x="87" y="30"/>
                </a:lnTo>
                <a:lnTo>
                  <a:pt x="87" y="30"/>
                </a:lnTo>
                <a:close/>
                <a:moveTo>
                  <a:pt x="131" y="270"/>
                </a:moveTo>
                <a:lnTo>
                  <a:pt x="131" y="270"/>
                </a:lnTo>
                <a:lnTo>
                  <a:pt x="128" y="270"/>
                </a:lnTo>
                <a:lnTo>
                  <a:pt x="126" y="271"/>
                </a:lnTo>
                <a:lnTo>
                  <a:pt x="126" y="271"/>
                </a:lnTo>
                <a:lnTo>
                  <a:pt x="131" y="270"/>
                </a:lnTo>
                <a:lnTo>
                  <a:pt x="131" y="270"/>
                </a:lnTo>
                <a:close/>
                <a:moveTo>
                  <a:pt x="114" y="385"/>
                </a:moveTo>
                <a:lnTo>
                  <a:pt x="114" y="385"/>
                </a:lnTo>
                <a:lnTo>
                  <a:pt x="111" y="387"/>
                </a:lnTo>
                <a:lnTo>
                  <a:pt x="111" y="387"/>
                </a:lnTo>
                <a:lnTo>
                  <a:pt x="114" y="387"/>
                </a:lnTo>
                <a:lnTo>
                  <a:pt x="114" y="387"/>
                </a:lnTo>
                <a:lnTo>
                  <a:pt x="114" y="385"/>
                </a:lnTo>
                <a:lnTo>
                  <a:pt x="114" y="385"/>
                </a:lnTo>
                <a:close/>
                <a:moveTo>
                  <a:pt x="125" y="391"/>
                </a:moveTo>
                <a:lnTo>
                  <a:pt x="125" y="391"/>
                </a:lnTo>
                <a:lnTo>
                  <a:pt x="129" y="391"/>
                </a:lnTo>
                <a:lnTo>
                  <a:pt x="129" y="391"/>
                </a:lnTo>
                <a:lnTo>
                  <a:pt x="125" y="390"/>
                </a:lnTo>
                <a:lnTo>
                  <a:pt x="125" y="390"/>
                </a:lnTo>
                <a:lnTo>
                  <a:pt x="125" y="391"/>
                </a:lnTo>
                <a:lnTo>
                  <a:pt x="125" y="391"/>
                </a:lnTo>
                <a:close/>
                <a:moveTo>
                  <a:pt x="218" y="393"/>
                </a:moveTo>
                <a:lnTo>
                  <a:pt x="218" y="393"/>
                </a:lnTo>
                <a:lnTo>
                  <a:pt x="218" y="393"/>
                </a:lnTo>
                <a:lnTo>
                  <a:pt x="219" y="391"/>
                </a:lnTo>
                <a:lnTo>
                  <a:pt x="219" y="391"/>
                </a:lnTo>
                <a:lnTo>
                  <a:pt x="218" y="391"/>
                </a:lnTo>
                <a:lnTo>
                  <a:pt x="218" y="393"/>
                </a:lnTo>
                <a:lnTo>
                  <a:pt x="218" y="393"/>
                </a:lnTo>
                <a:close/>
                <a:moveTo>
                  <a:pt x="189" y="319"/>
                </a:moveTo>
                <a:lnTo>
                  <a:pt x="189" y="319"/>
                </a:lnTo>
                <a:lnTo>
                  <a:pt x="191" y="317"/>
                </a:lnTo>
                <a:lnTo>
                  <a:pt x="191" y="317"/>
                </a:lnTo>
                <a:lnTo>
                  <a:pt x="191" y="317"/>
                </a:lnTo>
                <a:lnTo>
                  <a:pt x="191" y="317"/>
                </a:lnTo>
                <a:lnTo>
                  <a:pt x="189" y="319"/>
                </a:lnTo>
                <a:lnTo>
                  <a:pt x="189" y="319"/>
                </a:lnTo>
                <a:close/>
                <a:moveTo>
                  <a:pt x="41" y="398"/>
                </a:moveTo>
                <a:lnTo>
                  <a:pt x="41" y="398"/>
                </a:lnTo>
                <a:lnTo>
                  <a:pt x="41" y="399"/>
                </a:lnTo>
                <a:lnTo>
                  <a:pt x="41" y="399"/>
                </a:lnTo>
                <a:lnTo>
                  <a:pt x="41" y="399"/>
                </a:lnTo>
                <a:lnTo>
                  <a:pt x="41" y="399"/>
                </a:lnTo>
                <a:lnTo>
                  <a:pt x="43" y="398"/>
                </a:lnTo>
                <a:lnTo>
                  <a:pt x="43" y="398"/>
                </a:lnTo>
                <a:lnTo>
                  <a:pt x="41" y="398"/>
                </a:lnTo>
                <a:lnTo>
                  <a:pt x="41" y="398"/>
                </a:lnTo>
                <a:close/>
                <a:moveTo>
                  <a:pt x="68" y="353"/>
                </a:moveTo>
                <a:lnTo>
                  <a:pt x="68" y="353"/>
                </a:lnTo>
                <a:lnTo>
                  <a:pt x="68" y="353"/>
                </a:lnTo>
                <a:lnTo>
                  <a:pt x="68" y="353"/>
                </a:lnTo>
                <a:lnTo>
                  <a:pt x="62" y="353"/>
                </a:lnTo>
                <a:lnTo>
                  <a:pt x="62" y="353"/>
                </a:lnTo>
                <a:lnTo>
                  <a:pt x="68" y="353"/>
                </a:lnTo>
                <a:lnTo>
                  <a:pt x="68" y="353"/>
                </a:lnTo>
                <a:close/>
                <a:moveTo>
                  <a:pt x="177" y="417"/>
                </a:moveTo>
                <a:lnTo>
                  <a:pt x="177" y="417"/>
                </a:lnTo>
                <a:lnTo>
                  <a:pt x="174" y="418"/>
                </a:lnTo>
                <a:lnTo>
                  <a:pt x="174" y="418"/>
                </a:lnTo>
                <a:lnTo>
                  <a:pt x="177" y="418"/>
                </a:lnTo>
                <a:lnTo>
                  <a:pt x="177" y="418"/>
                </a:lnTo>
                <a:lnTo>
                  <a:pt x="177" y="417"/>
                </a:lnTo>
                <a:lnTo>
                  <a:pt x="177" y="417"/>
                </a:lnTo>
                <a:close/>
                <a:moveTo>
                  <a:pt x="234" y="200"/>
                </a:moveTo>
                <a:lnTo>
                  <a:pt x="234" y="200"/>
                </a:lnTo>
                <a:lnTo>
                  <a:pt x="232" y="202"/>
                </a:lnTo>
                <a:lnTo>
                  <a:pt x="232" y="202"/>
                </a:lnTo>
                <a:lnTo>
                  <a:pt x="234" y="204"/>
                </a:lnTo>
                <a:lnTo>
                  <a:pt x="234" y="204"/>
                </a:lnTo>
                <a:lnTo>
                  <a:pt x="235" y="204"/>
                </a:lnTo>
                <a:lnTo>
                  <a:pt x="235" y="204"/>
                </a:lnTo>
                <a:lnTo>
                  <a:pt x="234" y="200"/>
                </a:lnTo>
                <a:lnTo>
                  <a:pt x="234" y="200"/>
                </a:lnTo>
                <a:close/>
                <a:moveTo>
                  <a:pt x="148" y="372"/>
                </a:moveTo>
                <a:lnTo>
                  <a:pt x="148" y="372"/>
                </a:lnTo>
                <a:lnTo>
                  <a:pt x="145" y="374"/>
                </a:lnTo>
                <a:lnTo>
                  <a:pt x="145" y="374"/>
                </a:lnTo>
                <a:lnTo>
                  <a:pt x="145" y="374"/>
                </a:lnTo>
                <a:lnTo>
                  <a:pt x="145" y="374"/>
                </a:lnTo>
                <a:lnTo>
                  <a:pt x="145" y="374"/>
                </a:lnTo>
                <a:lnTo>
                  <a:pt x="145" y="374"/>
                </a:lnTo>
                <a:lnTo>
                  <a:pt x="148" y="372"/>
                </a:lnTo>
                <a:lnTo>
                  <a:pt x="148" y="372"/>
                </a:lnTo>
                <a:close/>
                <a:moveTo>
                  <a:pt x="118" y="175"/>
                </a:moveTo>
                <a:lnTo>
                  <a:pt x="118" y="175"/>
                </a:lnTo>
                <a:lnTo>
                  <a:pt x="118" y="175"/>
                </a:lnTo>
                <a:lnTo>
                  <a:pt x="118" y="175"/>
                </a:lnTo>
                <a:lnTo>
                  <a:pt x="122" y="175"/>
                </a:lnTo>
                <a:lnTo>
                  <a:pt x="122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18" y="175"/>
                </a:lnTo>
                <a:lnTo>
                  <a:pt x="118" y="175"/>
                </a:lnTo>
                <a:close/>
                <a:moveTo>
                  <a:pt x="136" y="406"/>
                </a:moveTo>
                <a:lnTo>
                  <a:pt x="136" y="406"/>
                </a:lnTo>
                <a:lnTo>
                  <a:pt x="142" y="406"/>
                </a:lnTo>
                <a:lnTo>
                  <a:pt x="142" y="406"/>
                </a:lnTo>
                <a:lnTo>
                  <a:pt x="136" y="406"/>
                </a:lnTo>
                <a:lnTo>
                  <a:pt x="136" y="406"/>
                </a:lnTo>
                <a:close/>
                <a:moveTo>
                  <a:pt x="164" y="167"/>
                </a:moveTo>
                <a:lnTo>
                  <a:pt x="164" y="167"/>
                </a:lnTo>
                <a:lnTo>
                  <a:pt x="169" y="167"/>
                </a:lnTo>
                <a:lnTo>
                  <a:pt x="169" y="167"/>
                </a:lnTo>
                <a:lnTo>
                  <a:pt x="164" y="167"/>
                </a:lnTo>
                <a:lnTo>
                  <a:pt x="164" y="167"/>
                </a:lnTo>
                <a:close/>
                <a:moveTo>
                  <a:pt x="46" y="350"/>
                </a:moveTo>
                <a:lnTo>
                  <a:pt x="46" y="350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4" y="349"/>
                </a:lnTo>
                <a:lnTo>
                  <a:pt x="44" y="349"/>
                </a:lnTo>
                <a:lnTo>
                  <a:pt x="46" y="350"/>
                </a:lnTo>
                <a:lnTo>
                  <a:pt x="46" y="350"/>
                </a:lnTo>
                <a:close/>
                <a:moveTo>
                  <a:pt x="142" y="232"/>
                </a:moveTo>
                <a:lnTo>
                  <a:pt x="142" y="232"/>
                </a:lnTo>
                <a:lnTo>
                  <a:pt x="145" y="232"/>
                </a:lnTo>
                <a:lnTo>
                  <a:pt x="147" y="230"/>
                </a:lnTo>
                <a:lnTo>
                  <a:pt x="147" y="230"/>
                </a:lnTo>
                <a:lnTo>
                  <a:pt x="142" y="232"/>
                </a:lnTo>
                <a:lnTo>
                  <a:pt x="142" y="232"/>
                </a:lnTo>
                <a:close/>
                <a:moveTo>
                  <a:pt x="235" y="193"/>
                </a:moveTo>
                <a:lnTo>
                  <a:pt x="235" y="193"/>
                </a:lnTo>
                <a:lnTo>
                  <a:pt x="237" y="194"/>
                </a:lnTo>
                <a:lnTo>
                  <a:pt x="237" y="194"/>
                </a:lnTo>
                <a:lnTo>
                  <a:pt x="237" y="191"/>
                </a:lnTo>
                <a:lnTo>
                  <a:pt x="237" y="191"/>
                </a:lnTo>
                <a:lnTo>
                  <a:pt x="235" y="193"/>
                </a:lnTo>
                <a:lnTo>
                  <a:pt x="235" y="193"/>
                </a:lnTo>
                <a:close/>
                <a:moveTo>
                  <a:pt x="81" y="54"/>
                </a:move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79" y="54"/>
                </a:lnTo>
                <a:lnTo>
                  <a:pt x="79" y="54"/>
                </a:lnTo>
                <a:lnTo>
                  <a:pt x="81" y="57"/>
                </a:lnTo>
                <a:lnTo>
                  <a:pt x="81" y="57"/>
                </a:lnTo>
                <a:lnTo>
                  <a:pt x="81" y="54"/>
                </a:lnTo>
                <a:lnTo>
                  <a:pt x="81" y="54"/>
                </a:lnTo>
                <a:close/>
                <a:moveTo>
                  <a:pt x="74" y="152"/>
                </a:moveTo>
                <a:lnTo>
                  <a:pt x="74" y="152"/>
                </a:lnTo>
                <a:lnTo>
                  <a:pt x="74" y="152"/>
                </a:lnTo>
                <a:lnTo>
                  <a:pt x="74" y="152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4" y="152"/>
                </a:lnTo>
                <a:lnTo>
                  <a:pt x="74" y="152"/>
                </a:lnTo>
                <a:close/>
                <a:moveTo>
                  <a:pt x="224" y="390"/>
                </a:moveTo>
                <a:lnTo>
                  <a:pt x="224" y="390"/>
                </a:lnTo>
                <a:lnTo>
                  <a:pt x="223" y="390"/>
                </a:lnTo>
                <a:lnTo>
                  <a:pt x="223" y="390"/>
                </a:lnTo>
                <a:lnTo>
                  <a:pt x="221" y="393"/>
                </a:lnTo>
                <a:lnTo>
                  <a:pt x="221" y="393"/>
                </a:lnTo>
                <a:lnTo>
                  <a:pt x="223" y="391"/>
                </a:lnTo>
                <a:lnTo>
                  <a:pt x="223" y="391"/>
                </a:lnTo>
                <a:lnTo>
                  <a:pt x="224" y="390"/>
                </a:lnTo>
                <a:lnTo>
                  <a:pt x="224" y="390"/>
                </a:lnTo>
                <a:close/>
                <a:moveTo>
                  <a:pt x="36" y="155"/>
                </a:moveTo>
                <a:lnTo>
                  <a:pt x="36" y="155"/>
                </a:lnTo>
                <a:lnTo>
                  <a:pt x="38" y="152"/>
                </a:lnTo>
                <a:lnTo>
                  <a:pt x="38" y="152"/>
                </a:lnTo>
                <a:lnTo>
                  <a:pt x="36" y="153"/>
                </a:lnTo>
                <a:lnTo>
                  <a:pt x="36" y="155"/>
                </a:lnTo>
                <a:lnTo>
                  <a:pt x="36" y="155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17" y="189"/>
                </a:lnTo>
                <a:lnTo>
                  <a:pt x="17" y="189"/>
                </a:lnTo>
                <a:lnTo>
                  <a:pt x="14" y="189"/>
                </a:lnTo>
                <a:lnTo>
                  <a:pt x="14" y="189"/>
                </a:lnTo>
                <a:lnTo>
                  <a:pt x="16" y="193"/>
                </a:lnTo>
                <a:lnTo>
                  <a:pt x="16" y="193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221" y="365"/>
                </a:moveTo>
                <a:lnTo>
                  <a:pt x="221" y="365"/>
                </a:lnTo>
                <a:lnTo>
                  <a:pt x="221" y="365"/>
                </a:lnTo>
                <a:lnTo>
                  <a:pt x="221" y="365"/>
                </a:lnTo>
                <a:lnTo>
                  <a:pt x="219" y="365"/>
                </a:lnTo>
                <a:lnTo>
                  <a:pt x="219" y="365"/>
                </a:lnTo>
                <a:lnTo>
                  <a:pt x="221" y="366"/>
                </a:lnTo>
                <a:lnTo>
                  <a:pt x="221" y="366"/>
                </a:lnTo>
                <a:lnTo>
                  <a:pt x="221" y="365"/>
                </a:lnTo>
                <a:lnTo>
                  <a:pt x="221" y="365"/>
                </a:lnTo>
                <a:close/>
                <a:moveTo>
                  <a:pt x="140" y="320"/>
                </a:moveTo>
                <a:lnTo>
                  <a:pt x="140" y="320"/>
                </a:lnTo>
                <a:lnTo>
                  <a:pt x="139" y="322"/>
                </a:lnTo>
                <a:lnTo>
                  <a:pt x="136" y="322"/>
                </a:lnTo>
                <a:lnTo>
                  <a:pt x="136" y="322"/>
                </a:lnTo>
                <a:lnTo>
                  <a:pt x="140" y="320"/>
                </a:lnTo>
                <a:lnTo>
                  <a:pt x="140" y="320"/>
                </a:lnTo>
                <a:close/>
                <a:moveTo>
                  <a:pt x="33" y="306"/>
                </a:moveTo>
                <a:lnTo>
                  <a:pt x="33" y="306"/>
                </a:lnTo>
                <a:lnTo>
                  <a:pt x="36" y="306"/>
                </a:lnTo>
                <a:lnTo>
                  <a:pt x="36" y="306"/>
                </a:lnTo>
                <a:lnTo>
                  <a:pt x="35" y="305"/>
                </a:lnTo>
                <a:lnTo>
                  <a:pt x="35" y="305"/>
                </a:lnTo>
                <a:lnTo>
                  <a:pt x="33" y="306"/>
                </a:lnTo>
                <a:lnTo>
                  <a:pt x="33" y="306"/>
                </a:lnTo>
                <a:close/>
                <a:moveTo>
                  <a:pt x="17" y="197"/>
                </a:moveTo>
                <a:lnTo>
                  <a:pt x="17" y="197"/>
                </a:lnTo>
                <a:lnTo>
                  <a:pt x="17" y="197"/>
                </a:lnTo>
                <a:lnTo>
                  <a:pt x="17" y="197"/>
                </a:lnTo>
                <a:lnTo>
                  <a:pt x="16" y="199"/>
                </a:lnTo>
                <a:lnTo>
                  <a:pt x="16" y="199"/>
                </a:lnTo>
                <a:lnTo>
                  <a:pt x="16" y="199"/>
                </a:lnTo>
                <a:lnTo>
                  <a:pt x="16" y="200"/>
                </a:lnTo>
                <a:lnTo>
                  <a:pt x="16" y="200"/>
                </a:lnTo>
                <a:lnTo>
                  <a:pt x="17" y="197"/>
                </a:lnTo>
                <a:lnTo>
                  <a:pt x="17" y="197"/>
                </a:lnTo>
                <a:close/>
                <a:moveTo>
                  <a:pt x="164" y="147"/>
                </a:moveTo>
                <a:lnTo>
                  <a:pt x="164" y="147"/>
                </a:lnTo>
                <a:lnTo>
                  <a:pt x="161" y="145"/>
                </a:lnTo>
                <a:lnTo>
                  <a:pt x="161" y="145"/>
                </a:lnTo>
                <a:lnTo>
                  <a:pt x="163" y="147"/>
                </a:lnTo>
                <a:lnTo>
                  <a:pt x="164" y="147"/>
                </a:lnTo>
                <a:lnTo>
                  <a:pt x="164" y="147"/>
                </a:lnTo>
                <a:close/>
                <a:moveTo>
                  <a:pt x="215" y="245"/>
                </a:moveTo>
                <a:lnTo>
                  <a:pt x="215" y="245"/>
                </a:lnTo>
                <a:lnTo>
                  <a:pt x="213" y="245"/>
                </a:lnTo>
                <a:lnTo>
                  <a:pt x="213" y="245"/>
                </a:lnTo>
                <a:lnTo>
                  <a:pt x="215" y="246"/>
                </a:lnTo>
                <a:lnTo>
                  <a:pt x="215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5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6" y="224"/>
                </a:lnTo>
                <a:lnTo>
                  <a:pt x="16" y="224"/>
                </a:lnTo>
                <a:lnTo>
                  <a:pt x="17" y="221"/>
                </a:lnTo>
                <a:lnTo>
                  <a:pt x="17" y="221"/>
                </a:lnTo>
                <a:lnTo>
                  <a:pt x="16" y="221"/>
                </a:lnTo>
                <a:lnTo>
                  <a:pt x="16" y="221"/>
                </a:lnTo>
                <a:lnTo>
                  <a:pt x="16" y="224"/>
                </a:lnTo>
                <a:lnTo>
                  <a:pt x="16" y="224"/>
                </a:lnTo>
                <a:close/>
                <a:moveTo>
                  <a:pt x="251" y="328"/>
                </a:moveTo>
                <a:lnTo>
                  <a:pt x="251" y="328"/>
                </a:lnTo>
                <a:lnTo>
                  <a:pt x="251" y="328"/>
                </a:lnTo>
                <a:lnTo>
                  <a:pt x="251" y="328"/>
                </a:lnTo>
                <a:lnTo>
                  <a:pt x="253" y="325"/>
                </a:lnTo>
                <a:lnTo>
                  <a:pt x="253" y="325"/>
                </a:lnTo>
                <a:lnTo>
                  <a:pt x="251" y="327"/>
                </a:lnTo>
                <a:lnTo>
                  <a:pt x="251" y="328"/>
                </a:lnTo>
                <a:lnTo>
                  <a:pt x="251" y="328"/>
                </a:lnTo>
                <a:close/>
                <a:moveTo>
                  <a:pt x="163" y="249"/>
                </a:moveTo>
                <a:lnTo>
                  <a:pt x="163" y="249"/>
                </a:lnTo>
                <a:lnTo>
                  <a:pt x="161" y="249"/>
                </a:lnTo>
                <a:lnTo>
                  <a:pt x="161" y="249"/>
                </a:lnTo>
                <a:lnTo>
                  <a:pt x="159" y="251"/>
                </a:lnTo>
                <a:lnTo>
                  <a:pt x="159" y="251"/>
                </a:lnTo>
                <a:lnTo>
                  <a:pt x="163" y="249"/>
                </a:lnTo>
                <a:lnTo>
                  <a:pt x="163" y="249"/>
                </a:lnTo>
                <a:close/>
                <a:moveTo>
                  <a:pt x="32" y="186"/>
                </a:moveTo>
                <a:lnTo>
                  <a:pt x="32" y="186"/>
                </a:lnTo>
                <a:lnTo>
                  <a:pt x="27" y="185"/>
                </a:lnTo>
                <a:lnTo>
                  <a:pt x="27" y="185"/>
                </a:lnTo>
                <a:lnTo>
                  <a:pt x="28" y="186"/>
                </a:lnTo>
                <a:lnTo>
                  <a:pt x="32" y="186"/>
                </a:lnTo>
                <a:lnTo>
                  <a:pt x="32" y="186"/>
                </a:lnTo>
                <a:close/>
                <a:moveTo>
                  <a:pt x="196" y="409"/>
                </a:moveTo>
                <a:lnTo>
                  <a:pt x="196" y="409"/>
                </a:lnTo>
                <a:lnTo>
                  <a:pt x="196" y="409"/>
                </a:lnTo>
                <a:lnTo>
                  <a:pt x="196" y="409"/>
                </a:lnTo>
                <a:lnTo>
                  <a:pt x="194" y="407"/>
                </a:lnTo>
                <a:lnTo>
                  <a:pt x="191" y="409"/>
                </a:lnTo>
                <a:lnTo>
                  <a:pt x="191" y="409"/>
                </a:lnTo>
                <a:lnTo>
                  <a:pt x="196" y="409"/>
                </a:lnTo>
                <a:lnTo>
                  <a:pt x="196" y="409"/>
                </a:lnTo>
                <a:close/>
                <a:moveTo>
                  <a:pt x="191" y="265"/>
                </a:moveTo>
                <a:lnTo>
                  <a:pt x="191" y="265"/>
                </a:lnTo>
                <a:lnTo>
                  <a:pt x="193" y="264"/>
                </a:lnTo>
                <a:lnTo>
                  <a:pt x="193" y="264"/>
                </a:lnTo>
                <a:lnTo>
                  <a:pt x="191" y="262"/>
                </a:lnTo>
                <a:lnTo>
                  <a:pt x="191" y="262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close/>
                <a:moveTo>
                  <a:pt x="52" y="161"/>
                </a:moveTo>
                <a:lnTo>
                  <a:pt x="52" y="161"/>
                </a:lnTo>
                <a:lnTo>
                  <a:pt x="55" y="158"/>
                </a:lnTo>
                <a:lnTo>
                  <a:pt x="55" y="158"/>
                </a:lnTo>
                <a:lnTo>
                  <a:pt x="54" y="159"/>
                </a:lnTo>
                <a:lnTo>
                  <a:pt x="52" y="161"/>
                </a:lnTo>
                <a:lnTo>
                  <a:pt x="52" y="161"/>
                </a:lnTo>
                <a:close/>
                <a:moveTo>
                  <a:pt x="118" y="207"/>
                </a:moveTo>
                <a:lnTo>
                  <a:pt x="118" y="207"/>
                </a:lnTo>
                <a:lnTo>
                  <a:pt x="120" y="208"/>
                </a:lnTo>
                <a:lnTo>
                  <a:pt x="122" y="207"/>
                </a:lnTo>
                <a:lnTo>
                  <a:pt x="122" y="207"/>
                </a:lnTo>
                <a:lnTo>
                  <a:pt x="118" y="207"/>
                </a:lnTo>
                <a:lnTo>
                  <a:pt x="118" y="207"/>
                </a:lnTo>
                <a:close/>
                <a:moveTo>
                  <a:pt x="25" y="391"/>
                </a:moveTo>
                <a:lnTo>
                  <a:pt x="25" y="391"/>
                </a:lnTo>
                <a:lnTo>
                  <a:pt x="25" y="393"/>
                </a:lnTo>
                <a:lnTo>
                  <a:pt x="25" y="393"/>
                </a:lnTo>
                <a:lnTo>
                  <a:pt x="25" y="393"/>
                </a:lnTo>
                <a:lnTo>
                  <a:pt x="25" y="393"/>
                </a:lnTo>
                <a:lnTo>
                  <a:pt x="27" y="391"/>
                </a:lnTo>
                <a:lnTo>
                  <a:pt x="25" y="391"/>
                </a:lnTo>
                <a:lnTo>
                  <a:pt x="25" y="391"/>
                </a:lnTo>
                <a:close/>
                <a:moveTo>
                  <a:pt x="180" y="407"/>
                </a:moveTo>
                <a:lnTo>
                  <a:pt x="180" y="407"/>
                </a:lnTo>
                <a:lnTo>
                  <a:pt x="178" y="409"/>
                </a:lnTo>
                <a:lnTo>
                  <a:pt x="178" y="409"/>
                </a:lnTo>
                <a:lnTo>
                  <a:pt x="180" y="409"/>
                </a:lnTo>
                <a:lnTo>
                  <a:pt x="180" y="409"/>
                </a:lnTo>
                <a:lnTo>
                  <a:pt x="180" y="407"/>
                </a:lnTo>
                <a:lnTo>
                  <a:pt x="180" y="407"/>
                </a:lnTo>
                <a:close/>
                <a:moveTo>
                  <a:pt x="237" y="253"/>
                </a:moveTo>
                <a:lnTo>
                  <a:pt x="237" y="253"/>
                </a:lnTo>
                <a:lnTo>
                  <a:pt x="237" y="253"/>
                </a:lnTo>
                <a:lnTo>
                  <a:pt x="237" y="253"/>
                </a:lnTo>
                <a:lnTo>
                  <a:pt x="238" y="254"/>
                </a:lnTo>
                <a:lnTo>
                  <a:pt x="238" y="254"/>
                </a:lnTo>
                <a:lnTo>
                  <a:pt x="238" y="254"/>
                </a:lnTo>
                <a:lnTo>
                  <a:pt x="238" y="254"/>
                </a:lnTo>
                <a:lnTo>
                  <a:pt x="237" y="253"/>
                </a:lnTo>
                <a:lnTo>
                  <a:pt x="237" y="253"/>
                </a:lnTo>
                <a:close/>
                <a:moveTo>
                  <a:pt x="153" y="331"/>
                </a:moveTo>
                <a:lnTo>
                  <a:pt x="153" y="331"/>
                </a:lnTo>
                <a:lnTo>
                  <a:pt x="148" y="333"/>
                </a:lnTo>
                <a:lnTo>
                  <a:pt x="148" y="333"/>
                </a:lnTo>
                <a:lnTo>
                  <a:pt x="152" y="333"/>
                </a:lnTo>
                <a:lnTo>
                  <a:pt x="153" y="331"/>
                </a:lnTo>
                <a:lnTo>
                  <a:pt x="153" y="331"/>
                </a:lnTo>
                <a:close/>
                <a:moveTo>
                  <a:pt x="159" y="268"/>
                </a:moveTo>
                <a:lnTo>
                  <a:pt x="159" y="268"/>
                </a:lnTo>
                <a:lnTo>
                  <a:pt x="161" y="268"/>
                </a:lnTo>
                <a:lnTo>
                  <a:pt x="163" y="267"/>
                </a:lnTo>
                <a:lnTo>
                  <a:pt x="163" y="267"/>
                </a:lnTo>
                <a:lnTo>
                  <a:pt x="159" y="268"/>
                </a:lnTo>
                <a:lnTo>
                  <a:pt x="159" y="268"/>
                </a:lnTo>
                <a:close/>
                <a:moveTo>
                  <a:pt x="199" y="301"/>
                </a:moveTo>
                <a:lnTo>
                  <a:pt x="199" y="301"/>
                </a:lnTo>
                <a:lnTo>
                  <a:pt x="200" y="303"/>
                </a:lnTo>
                <a:lnTo>
                  <a:pt x="200" y="303"/>
                </a:lnTo>
                <a:lnTo>
                  <a:pt x="202" y="301"/>
                </a:lnTo>
                <a:lnTo>
                  <a:pt x="202" y="301"/>
                </a:lnTo>
                <a:lnTo>
                  <a:pt x="200" y="301"/>
                </a:lnTo>
                <a:lnTo>
                  <a:pt x="200" y="301"/>
                </a:lnTo>
                <a:lnTo>
                  <a:pt x="199" y="301"/>
                </a:lnTo>
                <a:lnTo>
                  <a:pt x="199" y="301"/>
                </a:lnTo>
                <a:close/>
                <a:moveTo>
                  <a:pt x="241" y="191"/>
                </a:moveTo>
                <a:lnTo>
                  <a:pt x="241" y="191"/>
                </a:lnTo>
                <a:lnTo>
                  <a:pt x="241" y="191"/>
                </a:lnTo>
                <a:lnTo>
                  <a:pt x="241" y="191"/>
                </a:lnTo>
                <a:lnTo>
                  <a:pt x="243" y="186"/>
                </a:lnTo>
                <a:lnTo>
                  <a:pt x="243" y="186"/>
                </a:lnTo>
                <a:lnTo>
                  <a:pt x="241" y="188"/>
                </a:lnTo>
                <a:lnTo>
                  <a:pt x="241" y="191"/>
                </a:lnTo>
                <a:lnTo>
                  <a:pt x="241" y="191"/>
                </a:lnTo>
                <a:close/>
                <a:moveTo>
                  <a:pt x="11" y="303"/>
                </a:moveTo>
                <a:lnTo>
                  <a:pt x="11" y="303"/>
                </a:lnTo>
                <a:lnTo>
                  <a:pt x="11" y="306"/>
                </a:lnTo>
                <a:lnTo>
                  <a:pt x="11" y="306"/>
                </a:lnTo>
                <a:lnTo>
                  <a:pt x="11" y="306"/>
                </a:lnTo>
                <a:lnTo>
                  <a:pt x="11" y="306"/>
                </a:lnTo>
                <a:lnTo>
                  <a:pt x="13" y="303"/>
                </a:lnTo>
                <a:lnTo>
                  <a:pt x="13" y="303"/>
                </a:lnTo>
                <a:lnTo>
                  <a:pt x="11" y="303"/>
                </a:lnTo>
                <a:lnTo>
                  <a:pt x="11" y="303"/>
                </a:lnTo>
                <a:close/>
                <a:moveTo>
                  <a:pt x="223" y="395"/>
                </a:moveTo>
                <a:lnTo>
                  <a:pt x="223" y="395"/>
                </a:lnTo>
                <a:lnTo>
                  <a:pt x="219" y="396"/>
                </a:lnTo>
                <a:lnTo>
                  <a:pt x="219" y="398"/>
                </a:lnTo>
                <a:lnTo>
                  <a:pt x="219" y="398"/>
                </a:lnTo>
                <a:lnTo>
                  <a:pt x="223" y="395"/>
                </a:lnTo>
                <a:lnTo>
                  <a:pt x="223" y="395"/>
                </a:lnTo>
                <a:close/>
                <a:moveTo>
                  <a:pt x="238" y="276"/>
                </a:moveTo>
                <a:lnTo>
                  <a:pt x="238" y="276"/>
                </a:lnTo>
                <a:lnTo>
                  <a:pt x="238" y="276"/>
                </a:lnTo>
                <a:lnTo>
                  <a:pt x="238" y="276"/>
                </a:lnTo>
                <a:lnTo>
                  <a:pt x="237" y="278"/>
                </a:lnTo>
                <a:lnTo>
                  <a:pt x="237" y="278"/>
                </a:lnTo>
                <a:lnTo>
                  <a:pt x="237" y="279"/>
                </a:lnTo>
                <a:lnTo>
                  <a:pt x="237" y="279"/>
                </a:lnTo>
                <a:lnTo>
                  <a:pt x="238" y="276"/>
                </a:lnTo>
                <a:lnTo>
                  <a:pt x="238" y="276"/>
                </a:lnTo>
                <a:close/>
                <a:moveTo>
                  <a:pt x="172" y="372"/>
                </a:moveTo>
                <a:lnTo>
                  <a:pt x="172" y="372"/>
                </a:lnTo>
                <a:lnTo>
                  <a:pt x="172" y="372"/>
                </a:lnTo>
                <a:lnTo>
                  <a:pt x="172" y="372"/>
                </a:lnTo>
                <a:lnTo>
                  <a:pt x="170" y="374"/>
                </a:lnTo>
                <a:lnTo>
                  <a:pt x="170" y="374"/>
                </a:lnTo>
                <a:lnTo>
                  <a:pt x="172" y="376"/>
                </a:lnTo>
                <a:lnTo>
                  <a:pt x="172" y="376"/>
                </a:lnTo>
                <a:lnTo>
                  <a:pt x="172" y="372"/>
                </a:lnTo>
                <a:lnTo>
                  <a:pt x="172" y="372"/>
                </a:lnTo>
                <a:close/>
                <a:moveTo>
                  <a:pt x="204" y="270"/>
                </a:moveTo>
                <a:lnTo>
                  <a:pt x="204" y="270"/>
                </a:lnTo>
                <a:lnTo>
                  <a:pt x="199" y="271"/>
                </a:lnTo>
                <a:lnTo>
                  <a:pt x="199" y="271"/>
                </a:lnTo>
                <a:lnTo>
                  <a:pt x="204" y="270"/>
                </a:lnTo>
                <a:lnTo>
                  <a:pt x="204" y="270"/>
                </a:lnTo>
                <a:close/>
                <a:moveTo>
                  <a:pt x="188" y="298"/>
                </a:moveTo>
                <a:lnTo>
                  <a:pt x="188" y="298"/>
                </a:lnTo>
                <a:lnTo>
                  <a:pt x="189" y="298"/>
                </a:lnTo>
                <a:lnTo>
                  <a:pt x="191" y="297"/>
                </a:lnTo>
                <a:lnTo>
                  <a:pt x="191" y="297"/>
                </a:lnTo>
                <a:lnTo>
                  <a:pt x="188" y="298"/>
                </a:lnTo>
                <a:lnTo>
                  <a:pt x="188" y="298"/>
                </a:lnTo>
                <a:close/>
                <a:moveTo>
                  <a:pt x="139" y="376"/>
                </a:moveTo>
                <a:lnTo>
                  <a:pt x="139" y="376"/>
                </a:lnTo>
                <a:lnTo>
                  <a:pt x="140" y="374"/>
                </a:lnTo>
                <a:lnTo>
                  <a:pt x="140" y="374"/>
                </a:lnTo>
                <a:lnTo>
                  <a:pt x="140" y="374"/>
                </a:lnTo>
                <a:lnTo>
                  <a:pt x="140" y="374"/>
                </a:lnTo>
                <a:lnTo>
                  <a:pt x="139" y="376"/>
                </a:lnTo>
                <a:lnTo>
                  <a:pt x="139" y="376"/>
                </a:lnTo>
                <a:close/>
                <a:moveTo>
                  <a:pt x="36" y="164"/>
                </a:moveTo>
                <a:lnTo>
                  <a:pt x="36" y="164"/>
                </a:lnTo>
                <a:lnTo>
                  <a:pt x="38" y="164"/>
                </a:lnTo>
                <a:lnTo>
                  <a:pt x="38" y="164"/>
                </a:lnTo>
                <a:lnTo>
                  <a:pt x="38" y="164"/>
                </a:lnTo>
                <a:lnTo>
                  <a:pt x="38" y="164"/>
                </a:lnTo>
                <a:lnTo>
                  <a:pt x="36" y="163"/>
                </a:lnTo>
                <a:lnTo>
                  <a:pt x="36" y="163"/>
                </a:lnTo>
                <a:lnTo>
                  <a:pt x="36" y="164"/>
                </a:lnTo>
                <a:lnTo>
                  <a:pt x="36" y="164"/>
                </a:lnTo>
                <a:close/>
                <a:moveTo>
                  <a:pt x="248" y="376"/>
                </a:moveTo>
                <a:lnTo>
                  <a:pt x="248" y="376"/>
                </a:lnTo>
                <a:lnTo>
                  <a:pt x="248" y="376"/>
                </a:lnTo>
                <a:lnTo>
                  <a:pt x="248" y="376"/>
                </a:lnTo>
                <a:lnTo>
                  <a:pt x="246" y="374"/>
                </a:lnTo>
                <a:lnTo>
                  <a:pt x="246" y="372"/>
                </a:lnTo>
                <a:lnTo>
                  <a:pt x="246" y="372"/>
                </a:lnTo>
                <a:lnTo>
                  <a:pt x="248" y="376"/>
                </a:lnTo>
                <a:lnTo>
                  <a:pt x="248" y="376"/>
                </a:lnTo>
                <a:close/>
                <a:moveTo>
                  <a:pt x="153" y="219"/>
                </a:moveTo>
                <a:lnTo>
                  <a:pt x="153" y="219"/>
                </a:lnTo>
                <a:lnTo>
                  <a:pt x="156" y="219"/>
                </a:lnTo>
                <a:lnTo>
                  <a:pt x="156" y="219"/>
                </a:lnTo>
                <a:lnTo>
                  <a:pt x="156" y="219"/>
                </a:lnTo>
                <a:lnTo>
                  <a:pt x="153" y="219"/>
                </a:lnTo>
                <a:lnTo>
                  <a:pt x="153" y="219"/>
                </a:lnTo>
                <a:close/>
                <a:moveTo>
                  <a:pt x="10" y="253"/>
                </a:moveTo>
                <a:lnTo>
                  <a:pt x="10" y="253"/>
                </a:lnTo>
                <a:lnTo>
                  <a:pt x="10" y="253"/>
                </a:lnTo>
                <a:lnTo>
                  <a:pt x="10" y="253"/>
                </a:lnTo>
                <a:lnTo>
                  <a:pt x="10" y="248"/>
                </a:lnTo>
                <a:lnTo>
                  <a:pt x="10" y="248"/>
                </a:lnTo>
                <a:lnTo>
                  <a:pt x="10" y="253"/>
                </a:lnTo>
                <a:lnTo>
                  <a:pt x="10" y="253"/>
                </a:lnTo>
                <a:close/>
                <a:moveTo>
                  <a:pt x="166" y="342"/>
                </a:moveTo>
                <a:lnTo>
                  <a:pt x="166" y="342"/>
                </a:lnTo>
                <a:lnTo>
                  <a:pt x="161" y="344"/>
                </a:lnTo>
                <a:lnTo>
                  <a:pt x="161" y="344"/>
                </a:lnTo>
                <a:lnTo>
                  <a:pt x="166" y="342"/>
                </a:lnTo>
                <a:lnTo>
                  <a:pt x="166" y="342"/>
                </a:lnTo>
                <a:close/>
                <a:moveTo>
                  <a:pt x="170" y="253"/>
                </a:moveTo>
                <a:lnTo>
                  <a:pt x="170" y="253"/>
                </a:lnTo>
                <a:lnTo>
                  <a:pt x="172" y="253"/>
                </a:lnTo>
                <a:lnTo>
                  <a:pt x="172" y="253"/>
                </a:lnTo>
                <a:lnTo>
                  <a:pt x="172" y="253"/>
                </a:lnTo>
                <a:lnTo>
                  <a:pt x="170" y="253"/>
                </a:lnTo>
                <a:lnTo>
                  <a:pt x="170" y="253"/>
                </a:lnTo>
                <a:close/>
                <a:moveTo>
                  <a:pt x="155" y="254"/>
                </a:moveTo>
                <a:lnTo>
                  <a:pt x="155" y="254"/>
                </a:lnTo>
                <a:lnTo>
                  <a:pt x="156" y="254"/>
                </a:lnTo>
                <a:lnTo>
                  <a:pt x="156" y="254"/>
                </a:lnTo>
                <a:lnTo>
                  <a:pt x="156" y="254"/>
                </a:lnTo>
                <a:lnTo>
                  <a:pt x="156" y="253"/>
                </a:lnTo>
                <a:lnTo>
                  <a:pt x="156" y="253"/>
                </a:lnTo>
                <a:lnTo>
                  <a:pt x="155" y="254"/>
                </a:lnTo>
                <a:lnTo>
                  <a:pt x="155" y="254"/>
                </a:lnTo>
                <a:close/>
                <a:moveTo>
                  <a:pt x="17" y="204"/>
                </a:moveTo>
                <a:lnTo>
                  <a:pt x="17" y="204"/>
                </a:lnTo>
                <a:lnTo>
                  <a:pt x="16" y="204"/>
                </a:lnTo>
                <a:lnTo>
                  <a:pt x="16" y="204"/>
                </a:lnTo>
                <a:lnTo>
                  <a:pt x="16" y="207"/>
                </a:lnTo>
                <a:lnTo>
                  <a:pt x="16" y="207"/>
                </a:lnTo>
                <a:lnTo>
                  <a:pt x="16" y="207"/>
                </a:lnTo>
                <a:lnTo>
                  <a:pt x="16" y="207"/>
                </a:lnTo>
                <a:lnTo>
                  <a:pt x="17" y="204"/>
                </a:lnTo>
                <a:lnTo>
                  <a:pt x="17" y="204"/>
                </a:lnTo>
                <a:close/>
                <a:moveTo>
                  <a:pt x="167" y="279"/>
                </a:moveTo>
                <a:lnTo>
                  <a:pt x="167" y="279"/>
                </a:lnTo>
                <a:lnTo>
                  <a:pt x="164" y="281"/>
                </a:lnTo>
                <a:lnTo>
                  <a:pt x="164" y="281"/>
                </a:lnTo>
                <a:lnTo>
                  <a:pt x="166" y="281"/>
                </a:lnTo>
                <a:lnTo>
                  <a:pt x="167" y="279"/>
                </a:lnTo>
                <a:lnTo>
                  <a:pt x="167" y="279"/>
                </a:lnTo>
                <a:close/>
                <a:moveTo>
                  <a:pt x="251" y="279"/>
                </a:moveTo>
                <a:lnTo>
                  <a:pt x="251" y="279"/>
                </a:lnTo>
                <a:lnTo>
                  <a:pt x="249" y="283"/>
                </a:lnTo>
                <a:lnTo>
                  <a:pt x="249" y="283"/>
                </a:lnTo>
                <a:lnTo>
                  <a:pt x="251" y="279"/>
                </a:lnTo>
                <a:lnTo>
                  <a:pt x="251" y="279"/>
                </a:lnTo>
                <a:close/>
                <a:moveTo>
                  <a:pt x="117" y="301"/>
                </a:moveTo>
                <a:lnTo>
                  <a:pt x="117" y="301"/>
                </a:lnTo>
                <a:lnTo>
                  <a:pt x="115" y="301"/>
                </a:lnTo>
                <a:lnTo>
                  <a:pt x="114" y="303"/>
                </a:lnTo>
                <a:lnTo>
                  <a:pt x="114" y="303"/>
                </a:lnTo>
                <a:lnTo>
                  <a:pt x="117" y="301"/>
                </a:lnTo>
                <a:lnTo>
                  <a:pt x="117" y="301"/>
                </a:lnTo>
                <a:close/>
                <a:moveTo>
                  <a:pt x="202" y="330"/>
                </a:moveTo>
                <a:lnTo>
                  <a:pt x="202" y="330"/>
                </a:lnTo>
                <a:lnTo>
                  <a:pt x="202" y="328"/>
                </a:lnTo>
                <a:lnTo>
                  <a:pt x="202" y="328"/>
                </a:lnTo>
                <a:lnTo>
                  <a:pt x="200" y="327"/>
                </a:lnTo>
                <a:lnTo>
                  <a:pt x="200" y="327"/>
                </a:lnTo>
                <a:lnTo>
                  <a:pt x="202" y="330"/>
                </a:lnTo>
                <a:lnTo>
                  <a:pt x="202" y="330"/>
                </a:lnTo>
                <a:close/>
                <a:moveTo>
                  <a:pt x="17" y="335"/>
                </a:moveTo>
                <a:lnTo>
                  <a:pt x="17" y="335"/>
                </a:lnTo>
                <a:lnTo>
                  <a:pt x="19" y="338"/>
                </a:lnTo>
                <a:lnTo>
                  <a:pt x="19" y="338"/>
                </a:lnTo>
                <a:lnTo>
                  <a:pt x="17" y="335"/>
                </a:lnTo>
                <a:lnTo>
                  <a:pt x="17" y="335"/>
                </a:lnTo>
                <a:close/>
                <a:moveTo>
                  <a:pt x="125" y="298"/>
                </a:moveTo>
                <a:lnTo>
                  <a:pt x="125" y="298"/>
                </a:lnTo>
                <a:lnTo>
                  <a:pt x="126" y="298"/>
                </a:lnTo>
                <a:lnTo>
                  <a:pt x="126" y="298"/>
                </a:lnTo>
                <a:lnTo>
                  <a:pt x="126" y="298"/>
                </a:lnTo>
                <a:lnTo>
                  <a:pt x="126" y="298"/>
                </a:lnTo>
                <a:lnTo>
                  <a:pt x="125" y="298"/>
                </a:lnTo>
                <a:lnTo>
                  <a:pt x="125" y="298"/>
                </a:lnTo>
                <a:close/>
                <a:moveTo>
                  <a:pt x="115" y="167"/>
                </a:moveTo>
                <a:lnTo>
                  <a:pt x="115" y="167"/>
                </a:lnTo>
                <a:lnTo>
                  <a:pt x="115" y="167"/>
                </a:lnTo>
                <a:lnTo>
                  <a:pt x="118" y="167"/>
                </a:lnTo>
                <a:lnTo>
                  <a:pt x="118" y="167"/>
                </a:lnTo>
                <a:lnTo>
                  <a:pt x="115" y="167"/>
                </a:lnTo>
                <a:lnTo>
                  <a:pt x="115" y="167"/>
                </a:lnTo>
                <a:close/>
                <a:moveTo>
                  <a:pt x="188" y="312"/>
                </a:moveTo>
                <a:lnTo>
                  <a:pt x="188" y="312"/>
                </a:lnTo>
                <a:lnTo>
                  <a:pt x="188" y="312"/>
                </a:lnTo>
                <a:lnTo>
                  <a:pt x="188" y="312"/>
                </a:lnTo>
                <a:lnTo>
                  <a:pt x="189" y="312"/>
                </a:lnTo>
                <a:lnTo>
                  <a:pt x="189" y="312"/>
                </a:lnTo>
                <a:lnTo>
                  <a:pt x="189" y="311"/>
                </a:lnTo>
                <a:lnTo>
                  <a:pt x="189" y="311"/>
                </a:lnTo>
                <a:lnTo>
                  <a:pt x="188" y="312"/>
                </a:lnTo>
                <a:lnTo>
                  <a:pt x="188" y="312"/>
                </a:lnTo>
                <a:close/>
                <a:moveTo>
                  <a:pt x="87" y="74"/>
                </a:moveTo>
                <a:lnTo>
                  <a:pt x="87" y="74"/>
                </a:lnTo>
                <a:lnTo>
                  <a:pt x="87" y="76"/>
                </a:lnTo>
                <a:lnTo>
                  <a:pt x="87" y="76"/>
                </a:lnTo>
                <a:lnTo>
                  <a:pt x="88" y="74"/>
                </a:lnTo>
                <a:lnTo>
                  <a:pt x="88" y="74"/>
                </a:lnTo>
                <a:lnTo>
                  <a:pt x="87" y="74"/>
                </a:lnTo>
                <a:lnTo>
                  <a:pt x="87" y="74"/>
                </a:lnTo>
                <a:close/>
                <a:moveTo>
                  <a:pt x="144" y="204"/>
                </a:moveTo>
                <a:lnTo>
                  <a:pt x="144" y="204"/>
                </a:lnTo>
                <a:lnTo>
                  <a:pt x="142" y="204"/>
                </a:lnTo>
                <a:lnTo>
                  <a:pt x="142" y="205"/>
                </a:lnTo>
                <a:lnTo>
                  <a:pt x="142" y="205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close/>
                <a:moveTo>
                  <a:pt x="175" y="372"/>
                </a:moveTo>
                <a:lnTo>
                  <a:pt x="175" y="372"/>
                </a:lnTo>
                <a:lnTo>
                  <a:pt x="177" y="372"/>
                </a:lnTo>
                <a:lnTo>
                  <a:pt x="177" y="372"/>
                </a:lnTo>
                <a:lnTo>
                  <a:pt x="177" y="371"/>
                </a:lnTo>
                <a:lnTo>
                  <a:pt x="177" y="371"/>
                </a:lnTo>
                <a:lnTo>
                  <a:pt x="175" y="372"/>
                </a:lnTo>
                <a:lnTo>
                  <a:pt x="175" y="372"/>
                </a:lnTo>
                <a:close/>
                <a:moveTo>
                  <a:pt x="202" y="401"/>
                </a:moveTo>
                <a:lnTo>
                  <a:pt x="202" y="401"/>
                </a:lnTo>
                <a:lnTo>
                  <a:pt x="205" y="401"/>
                </a:lnTo>
                <a:lnTo>
                  <a:pt x="205" y="401"/>
                </a:lnTo>
                <a:lnTo>
                  <a:pt x="204" y="399"/>
                </a:lnTo>
                <a:lnTo>
                  <a:pt x="202" y="401"/>
                </a:lnTo>
                <a:lnTo>
                  <a:pt x="202" y="401"/>
                </a:lnTo>
                <a:close/>
                <a:moveTo>
                  <a:pt x="213" y="284"/>
                </a:moveTo>
                <a:lnTo>
                  <a:pt x="213" y="284"/>
                </a:lnTo>
                <a:lnTo>
                  <a:pt x="215" y="283"/>
                </a:lnTo>
                <a:lnTo>
                  <a:pt x="215" y="283"/>
                </a:lnTo>
                <a:lnTo>
                  <a:pt x="213" y="281"/>
                </a:lnTo>
                <a:lnTo>
                  <a:pt x="213" y="281"/>
                </a:lnTo>
                <a:lnTo>
                  <a:pt x="213" y="284"/>
                </a:lnTo>
                <a:lnTo>
                  <a:pt x="213" y="284"/>
                </a:lnTo>
                <a:close/>
                <a:moveTo>
                  <a:pt x="175" y="360"/>
                </a:moveTo>
                <a:lnTo>
                  <a:pt x="175" y="360"/>
                </a:lnTo>
                <a:lnTo>
                  <a:pt x="174" y="358"/>
                </a:lnTo>
                <a:lnTo>
                  <a:pt x="174" y="358"/>
                </a:lnTo>
                <a:lnTo>
                  <a:pt x="172" y="360"/>
                </a:lnTo>
                <a:lnTo>
                  <a:pt x="172" y="360"/>
                </a:lnTo>
                <a:lnTo>
                  <a:pt x="175" y="360"/>
                </a:lnTo>
                <a:lnTo>
                  <a:pt x="175" y="360"/>
                </a:lnTo>
                <a:close/>
                <a:moveTo>
                  <a:pt x="246" y="267"/>
                </a:moveTo>
                <a:lnTo>
                  <a:pt x="246" y="267"/>
                </a:lnTo>
                <a:lnTo>
                  <a:pt x="246" y="265"/>
                </a:lnTo>
                <a:lnTo>
                  <a:pt x="246" y="264"/>
                </a:lnTo>
                <a:lnTo>
                  <a:pt x="246" y="264"/>
                </a:lnTo>
                <a:lnTo>
                  <a:pt x="246" y="267"/>
                </a:lnTo>
                <a:lnTo>
                  <a:pt x="246" y="267"/>
                </a:lnTo>
                <a:close/>
                <a:moveTo>
                  <a:pt x="152" y="148"/>
                </a:moveTo>
                <a:lnTo>
                  <a:pt x="152" y="148"/>
                </a:lnTo>
                <a:lnTo>
                  <a:pt x="152" y="152"/>
                </a:lnTo>
                <a:lnTo>
                  <a:pt x="152" y="152"/>
                </a:lnTo>
                <a:lnTo>
                  <a:pt x="152" y="150"/>
                </a:lnTo>
                <a:lnTo>
                  <a:pt x="152" y="148"/>
                </a:lnTo>
                <a:lnTo>
                  <a:pt x="152" y="148"/>
                </a:lnTo>
                <a:close/>
                <a:moveTo>
                  <a:pt x="211" y="213"/>
                </a:moveTo>
                <a:lnTo>
                  <a:pt x="211" y="213"/>
                </a:lnTo>
                <a:lnTo>
                  <a:pt x="213" y="212"/>
                </a:lnTo>
                <a:lnTo>
                  <a:pt x="213" y="212"/>
                </a:lnTo>
                <a:lnTo>
                  <a:pt x="211" y="213"/>
                </a:lnTo>
                <a:lnTo>
                  <a:pt x="211" y="213"/>
                </a:lnTo>
                <a:lnTo>
                  <a:pt x="211" y="213"/>
                </a:lnTo>
                <a:close/>
                <a:moveTo>
                  <a:pt x="104" y="169"/>
                </a:moveTo>
                <a:lnTo>
                  <a:pt x="104" y="169"/>
                </a:lnTo>
                <a:lnTo>
                  <a:pt x="104" y="169"/>
                </a:lnTo>
                <a:lnTo>
                  <a:pt x="104" y="169"/>
                </a:lnTo>
                <a:lnTo>
                  <a:pt x="104" y="166"/>
                </a:lnTo>
                <a:lnTo>
                  <a:pt x="104" y="166"/>
                </a:lnTo>
                <a:lnTo>
                  <a:pt x="104" y="166"/>
                </a:lnTo>
                <a:lnTo>
                  <a:pt x="104" y="166"/>
                </a:lnTo>
                <a:lnTo>
                  <a:pt x="103" y="167"/>
                </a:lnTo>
                <a:lnTo>
                  <a:pt x="103" y="167"/>
                </a:lnTo>
                <a:lnTo>
                  <a:pt x="104" y="169"/>
                </a:lnTo>
                <a:lnTo>
                  <a:pt x="104" y="169"/>
                </a:lnTo>
                <a:close/>
                <a:moveTo>
                  <a:pt x="98" y="96"/>
                </a:move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close/>
                <a:moveTo>
                  <a:pt x="211" y="319"/>
                </a:moveTo>
                <a:lnTo>
                  <a:pt x="211" y="319"/>
                </a:lnTo>
                <a:lnTo>
                  <a:pt x="215" y="320"/>
                </a:lnTo>
                <a:lnTo>
                  <a:pt x="215" y="320"/>
                </a:lnTo>
                <a:lnTo>
                  <a:pt x="213" y="319"/>
                </a:lnTo>
                <a:lnTo>
                  <a:pt x="213" y="319"/>
                </a:lnTo>
                <a:lnTo>
                  <a:pt x="211" y="319"/>
                </a:lnTo>
                <a:lnTo>
                  <a:pt x="211" y="319"/>
                </a:lnTo>
                <a:close/>
                <a:moveTo>
                  <a:pt x="74" y="47"/>
                </a:moveTo>
                <a:lnTo>
                  <a:pt x="74" y="47"/>
                </a:lnTo>
                <a:lnTo>
                  <a:pt x="71" y="47"/>
                </a:lnTo>
                <a:lnTo>
                  <a:pt x="71" y="47"/>
                </a:lnTo>
                <a:lnTo>
                  <a:pt x="74" y="47"/>
                </a:lnTo>
                <a:lnTo>
                  <a:pt x="74" y="47"/>
                </a:lnTo>
                <a:close/>
                <a:moveTo>
                  <a:pt x="208" y="268"/>
                </a:moveTo>
                <a:lnTo>
                  <a:pt x="208" y="268"/>
                </a:lnTo>
                <a:lnTo>
                  <a:pt x="210" y="267"/>
                </a:lnTo>
                <a:lnTo>
                  <a:pt x="210" y="267"/>
                </a:lnTo>
                <a:lnTo>
                  <a:pt x="210" y="267"/>
                </a:lnTo>
                <a:lnTo>
                  <a:pt x="210" y="267"/>
                </a:lnTo>
                <a:lnTo>
                  <a:pt x="208" y="267"/>
                </a:lnTo>
                <a:lnTo>
                  <a:pt x="208" y="267"/>
                </a:lnTo>
                <a:lnTo>
                  <a:pt x="208" y="268"/>
                </a:lnTo>
                <a:lnTo>
                  <a:pt x="208" y="268"/>
                </a:lnTo>
                <a:close/>
                <a:moveTo>
                  <a:pt x="170" y="279"/>
                </a:moveTo>
                <a:lnTo>
                  <a:pt x="170" y="279"/>
                </a:lnTo>
                <a:lnTo>
                  <a:pt x="174" y="278"/>
                </a:lnTo>
                <a:lnTo>
                  <a:pt x="174" y="278"/>
                </a:lnTo>
                <a:lnTo>
                  <a:pt x="170" y="279"/>
                </a:lnTo>
                <a:lnTo>
                  <a:pt x="170" y="279"/>
                </a:lnTo>
                <a:close/>
                <a:moveTo>
                  <a:pt x="172" y="298"/>
                </a:moveTo>
                <a:lnTo>
                  <a:pt x="172" y="298"/>
                </a:lnTo>
                <a:lnTo>
                  <a:pt x="172" y="298"/>
                </a:lnTo>
                <a:lnTo>
                  <a:pt x="172" y="298"/>
                </a:lnTo>
                <a:lnTo>
                  <a:pt x="169" y="297"/>
                </a:lnTo>
                <a:lnTo>
                  <a:pt x="169" y="297"/>
                </a:lnTo>
                <a:lnTo>
                  <a:pt x="172" y="298"/>
                </a:lnTo>
                <a:lnTo>
                  <a:pt x="172" y="298"/>
                </a:lnTo>
                <a:close/>
                <a:moveTo>
                  <a:pt x="93" y="328"/>
                </a:moveTo>
                <a:lnTo>
                  <a:pt x="93" y="328"/>
                </a:lnTo>
                <a:lnTo>
                  <a:pt x="92" y="328"/>
                </a:lnTo>
                <a:lnTo>
                  <a:pt x="92" y="328"/>
                </a:lnTo>
                <a:lnTo>
                  <a:pt x="92" y="328"/>
                </a:lnTo>
                <a:lnTo>
                  <a:pt x="93" y="328"/>
                </a:lnTo>
                <a:lnTo>
                  <a:pt x="93" y="328"/>
                </a:lnTo>
                <a:close/>
                <a:moveTo>
                  <a:pt x="74" y="163"/>
                </a:moveTo>
                <a:lnTo>
                  <a:pt x="74" y="163"/>
                </a:lnTo>
                <a:lnTo>
                  <a:pt x="74" y="164"/>
                </a:lnTo>
                <a:lnTo>
                  <a:pt x="76" y="164"/>
                </a:lnTo>
                <a:lnTo>
                  <a:pt x="76" y="164"/>
                </a:lnTo>
                <a:lnTo>
                  <a:pt x="74" y="163"/>
                </a:lnTo>
                <a:lnTo>
                  <a:pt x="74" y="163"/>
                </a:lnTo>
                <a:close/>
                <a:moveTo>
                  <a:pt x="163" y="407"/>
                </a:moveTo>
                <a:lnTo>
                  <a:pt x="163" y="407"/>
                </a:lnTo>
                <a:lnTo>
                  <a:pt x="164" y="409"/>
                </a:lnTo>
                <a:lnTo>
                  <a:pt x="164" y="407"/>
                </a:lnTo>
                <a:lnTo>
                  <a:pt x="164" y="407"/>
                </a:lnTo>
                <a:lnTo>
                  <a:pt x="163" y="407"/>
                </a:lnTo>
                <a:lnTo>
                  <a:pt x="163" y="407"/>
                </a:lnTo>
                <a:close/>
                <a:moveTo>
                  <a:pt x="63" y="150"/>
                </a:moveTo>
                <a:lnTo>
                  <a:pt x="63" y="150"/>
                </a:lnTo>
                <a:lnTo>
                  <a:pt x="66" y="150"/>
                </a:lnTo>
                <a:lnTo>
                  <a:pt x="66" y="150"/>
                </a:lnTo>
                <a:lnTo>
                  <a:pt x="65" y="148"/>
                </a:lnTo>
                <a:lnTo>
                  <a:pt x="65" y="148"/>
                </a:lnTo>
                <a:lnTo>
                  <a:pt x="63" y="150"/>
                </a:lnTo>
                <a:lnTo>
                  <a:pt x="63" y="150"/>
                </a:lnTo>
                <a:close/>
                <a:moveTo>
                  <a:pt x="158" y="204"/>
                </a:moveTo>
                <a:lnTo>
                  <a:pt x="158" y="204"/>
                </a:lnTo>
                <a:lnTo>
                  <a:pt x="156" y="204"/>
                </a:lnTo>
                <a:lnTo>
                  <a:pt x="156" y="204"/>
                </a:lnTo>
                <a:lnTo>
                  <a:pt x="155" y="204"/>
                </a:lnTo>
                <a:lnTo>
                  <a:pt x="155" y="204"/>
                </a:lnTo>
                <a:lnTo>
                  <a:pt x="158" y="204"/>
                </a:lnTo>
                <a:lnTo>
                  <a:pt x="158" y="204"/>
                </a:lnTo>
                <a:close/>
                <a:moveTo>
                  <a:pt x="207" y="347"/>
                </a:moveTo>
                <a:lnTo>
                  <a:pt x="207" y="347"/>
                </a:lnTo>
                <a:lnTo>
                  <a:pt x="207" y="347"/>
                </a:lnTo>
                <a:lnTo>
                  <a:pt x="207" y="347"/>
                </a:lnTo>
                <a:lnTo>
                  <a:pt x="205" y="347"/>
                </a:lnTo>
                <a:lnTo>
                  <a:pt x="205" y="347"/>
                </a:lnTo>
                <a:lnTo>
                  <a:pt x="205" y="349"/>
                </a:lnTo>
                <a:lnTo>
                  <a:pt x="205" y="349"/>
                </a:lnTo>
                <a:lnTo>
                  <a:pt x="207" y="347"/>
                </a:lnTo>
                <a:lnTo>
                  <a:pt x="207" y="347"/>
                </a:lnTo>
                <a:close/>
                <a:moveTo>
                  <a:pt x="193" y="164"/>
                </a:moveTo>
                <a:lnTo>
                  <a:pt x="193" y="164"/>
                </a:lnTo>
                <a:lnTo>
                  <a:pt x="191" y="164"/>
                </a:lnTo>
                <a:lnTo>
                  <a:pt x="189" y="164"/>
                </a:lnTo>
                <a:lnTo>
                  <a:pt x="189" y="164"/>
                </a:lnTo>
                <a:lnTo>
                  <a:pt x="193" y="164"/>
                </a:lnTo>
                <a:lnTo>
                  <a:pt x="193" y="164"/>
                </a:lnTo>
                <a:close/>
                <a:moveTo>
                  <a:pt x="115" y="327"/>
                </a:moveTo>
                <a:lnTo>
                  <a:pt x="115" y="327"/>
                </a:lnTo>
                <a:lnTo>
                  <a:pt x="115" y="327"/>
                </a:lnTo>
                <a:lnTo>
                  <a:pt x="115" y="327"/>
                </a:lnTo>
                <a:lnTo>
                  <a:pt x="112" y="327"/>
                </a:lnTo>
                <a:lnTo>
                  <a:pt x="112" y="327"/>
                </a:lnTo>
                <a:lnTo>
                  <a:pt x="115" y="327"/>
                </a:lnTo>
                <a:lnTo>
                  <a:pt x="115" y="327"/>
                </a:lnTo>
                <a:close/>
                <a:moveTo>
                  <a:pt x="232" y="344"/>
                </a:moveTo>
                <a:lnTo>
                  <a:pt x="232" y="344"/>
                </a:lnTo>
                <a:lnTo>
                  <a:pt x="232" y="344"/>
                </a:lnTo>
                <a:lnTo>
                  <a:pt x="232" y="344"/>
                </a:lnTo>
                <a:lnTo>
                  <a:pt x="230" y="346"/>
                </a:lnTo>
                <a:lnTo>
                  <a:pt x="230" y="346"/>
                </a:lnTo>
                <a:lnTo>
                  <a:pt x="232" y="344"/>
                </a:lnTo>
                <a:lnTo>
                  <a:pt x="232" y="344"/>
                </a:lnTo>
                <a:close/>
                <a:moveTo>
                  <a:pt x="19" y="324"/>
                </a:moveTo>
                <a:lnTo>
                  <a:pt x="19" y="324"/>
                </a:lnTo>
                <a:lnTo>
                  <a:pt x="19" y="324"/>
                </a:lnTo>
                <a:lnTo>
                  <a:pt x="19" y="324"/>
                </a:lnTo>
                <a:lnTo>
                  <a:pt x="21" y="322"/>
                </a:lnTo>
                <a:lnTo>
                  <a:pt x="21" y="322"/>
                </a:lnTo>
                <a:lnTo>
                  <a:pt x="19" y="322"/>
                </a:lnTo>
                <a:lnTo>
                  <a:pt x="19" y="322"/>
                </a:lnTo>
                <a:lnTo>
                  <a:pt x="19" y="324"/>
                </a:lnTo>
                <a:lnTo>
                  <a:pt x="19" y="324"/>
                </a:lnTo>
                <a:close/>
                <a:moveTo>
                  <a:pt x="211" y="223"/>
                </a:moveTo>
                <a:lnTo>
                  <a:pt x="211" y="223"/>
                </a:lnTo>
                <a:lnTo>
                  <a:pt x="213" y="221"/>
                </a:lnTo>
                <a:lnTo>
                  <a:pt x="213" y="221"/>
                </a:lnTo>
                <a:lnTo>
                  <a:pt x="211" y="223"/>
                </a:lnTo>
                <a:lnTo>
                  <a:pt x="211" y="223"/>
                </a:lnTo>
                <a:close/>
                <a:moveTo>
                  <a:pt x="189" y="260"/>
                </a:moveTo>
                <a:lnTo>
                  <a:pt x="189" y="260"/>
                </a:lnTo>
                <a:lnTo>
                  <a:pt x="191" y="260"/>
                </a:lnTo>
                <a:lnTo>
                  <a:pt x="191" y="259"/>
                </a:lnTo>
                <a:lnTo>
                  <a:pt x="191" y="259"/>
                </a:lnTo>
                <a:lnTo>
                  <a:pt x="189" y="259"/>
                </a:lnTo>
                <a:lnTo>
                  <a:pt x="189" y="260"/>
                </a:lnTo>
                <a:lnTo>
                  <a:pt x="189" y="260"/>
                </a:lnTo>
                <a:close/>
                <a:moveTo>
                  <a:pt x="11" y="316"/>
                </a:move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7"/>
                </a:lnTo>
                <a:lnTo>
                  <a:pt x="13" y="319"/>
                </a:lnTo>
                <a:lnTo>
                  <a:pt x="13" y="319"/>
                </a:lnTo>
                <a:lnTo>
                  <a:pt x="11" y="316"/>
                </a:lnTo>
                <a:lnTo>
                  <a:pt x="11" y="316"/>
                </a:lnTo>
                <a:close/>
                <a:moveTo>
                  <a:pt x="40" y="267"/>
                </a:moveTo>
                <a:lnTo>
                  <a:pt x="40" y="267"/>
                </a:lnTo>
                <a:lnTo>
                  <a:pt x="40" y="267"/>
                </a:lnTo>
                <a:lnTo>
                  <a:pt x="40" y="267"/>
                </a:lnTo>
                <a:lnTo>
                  <a:pt x="41" y="267"/>
                </a:lnTo>
                <a:lnTo>
                  <a:pt x="41" y="267"/>
                </a:lnTo>
                <a:lnTo>
                  <a:pt x="40" y="265"/>
                </a:lnTo>
                <a:lnTo>
                  <a:pt x="40" y="265"/>
                </a:lnTo>
                <a:lnTo>
                  <a:pt x="40" y="267"/>
                </a:lnTo>
                <a:lnTo>
                  <a:pt x="40" y="267"/>
                </a:lnTo>
                <a:close/>
                <a:moveTo>
                  <a:pt x="30" y="283"/>
                </a:moveTo>
                <a:lnTo>
                  <a:pt x="30" y="283"/>
                </a:lnTo>
                <a:lnTo>
                  <a:pt x="30" y="281"/>
                </a:lnTo>
                <a:lnTo>
                  <a:pt x="30" y="281"/>
                </a:lnTo>
                <a:lnTo>
                  <a:pt x="28" y="281"/>
                </a:lnTo>
                <a:lnTo>
                  <a:pt x="28" y="281"/>
                </a:lnTo>
                <a:lnTo>
                  <a:pt x="30" y="283"/>
                </a:lnTo>
                <a:lnTo>
                  <a:pt x="30" y="283"/>
                </a:lnTo>
                <a:close/>
                <a:moveTo>
                  <a:pt x="182" y="366"/>
                </a:moveTo>
                <a:lnTo>
                  <a:pt x="182" y="366"/>
                </a:lnTo>
                <a:lnTo>
                  <a:pt x="182" y="368"/>
                </a:lnTo>
                <a:lnTo>
                  <a:pt x="182" y="368"/>
                </a:lnTo>
                <a:lnTo>
                  <a:pt x="182" y="368"/>
                </a:lnTo>
                <a:lnTo>
                  <a:pt x="182" y="366"/>
                </a:lnTo>
                <a:lnTo>
                  <a:pt x="182" y="366"/>
                </a:lnTo>
                <a:close/>
                <a:moveTo>
                  <a:pt x="202" y="249"/>
                </a:moveTo>
                <a:lnTo>
                  <a:pt x="202" y="249"/>
                </a:lnTo>
                <a:lnTo>
                  <a:pt x="202" y="249"/>
                </a:lnTo>
                <a:lnTo>
                  <a:pt x="202" y="249"/>
                </a:lnTo>
                <a:lnTo>
                  <a:pt x="200" y="249"/>
                </a:lnTo>
                <a:lnTo>
                  <a:pt x="200" y="249"/>
                </a:lnTo>
                <a:lnTo>
                  <a:pt x="202" y="249"/>
                </a:lnTo>
                <a:lnTo>
                  <a:pt x="202" y="249"/>
                </a:lnTo>
                <a:lnTo>
                  <a:pt x="202" y="249"/>
                </a:lnTo>
                <a:lnTo>
                  <a:pt x="202" y="249"/>
                </a:lnTo>
                <a:close/>
                <a:moveTo>
                  <a:pt x="136" y="267"/>
                </a:moveTo>
                <a:lnTo>
                  <a:pt x="136" y="267"/>
                </a:lnTo>
                <a:lnTo>
                  <a:pt x="136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7"/>
                </a:lnTo>
                <a:close/>
                <a:moveTo>
                  <a:pt x="204" y="383"/>
                </a:moveTo>
                <a:lnTo>
                  <a:pt x="204" y="383"/>
                </a:lnTo>
                <a:lnTo>
                  <a:pt x="205" y="383"/>
                </a:lnTo>
                <a:lnTo>
                  <a:pt x="205" y="382"/>
                </a:lnTo>
                <a:lnTo>
                  <a:pt x="205" y="382"/>
                </a:lnTo>
                <a:lnTo>
                  <a:pt x="204" y="383"/>
                </a:lnTo>
                <a:lnTo>
                  <a:pt x="204" y="383"/>
                </a:lnTo>
                <a:close/>
                <a:moveTo>
                  <a:pt x="25" y="212"/>
                </a:moveTo>
                <a:lnTo>
                  <a:pt x="25" y="212"/>
                </a:lnTo>
                <a:lnTo>
                  <a:pt x="24" y="213"/>
                </a:lnTo>
                <a:lnTo>
                  <a:pt x="24" y="213"/>
                </a:lnTo>
                <a:lnTo>
                  <a:pt x="24" y="213"/>
                </a:lnTo>
                <a:lnTo>
                  <a:pt x="25" y="212"/>
                </a:lnTo>
                <a:lnTo>
                  <a:pt x="25" y="212"/>
                </a:lnTo>
                <a:close/>
                <a:moveTo>
                  <a:pt x="204" y="230"/>
                </a:moveTo>
                <a:lnTo>
                  <a:pt x="204" y="230"/>
                </a:lnTo>
                <a:lnTo>
                  <a:pt x="205" y="230"/>
                </a:lnTo>
                <a:lnTo>
                  <a:pt x="205" y="230"/>
                </a:lnTo>
                <a:lnTo>
                  <a:pt x="204" y="229"/>
                </a:lnTo>
                <a:lnTo>
                  <a:pt x="204" y="229"/>
                </a:lnTo>
                <a:lnTo>
                  <a:pt x="204" y="229"/>
                </a:lnTo>
                <a:lnTo>
                  <a:pt x="204" y="229"/>
                </a:lnTo>
                <a:lnTo>
                  <a:pt x="204" y="230"/>
                </a:lnTo>
                <a:lnTo>
                  <a:pt x="204" y="230"/>
                </a:lnTo>
                <a:close/>
                <a:moveTo>
                  <a:pt x="240" y="259"/>
                </a:moveTo>
                <a:lnTo>
                  <a:pt x="240" y="259"/>
                </a:lnTo>
                <a:lnTo>
                  <a:pt x="238" y="259"/>
                </a:lnTo>
                <a:lnTo>
                  <a:pt x="238" y="260"/>
                </a:lnTo>
                <a:lnTo>
                  <a:pt x="238" y="260"/>
                </a:lnTo>
                <a:lnTo>
                  <a:pt x="240" y="259"/>
                </a:lnTo>
                <a:lnTo>
                  <a:pt x="240" y="259"/>
                </a:lnTo>
                <a:close/>
                <a:moveTo>
                  <a:pt x="66" y="387"/>
                </a:moveTo>
                <a:lnTo>
                  <a:pt x="66" y="387"/>
                </a:lnTo>
                <a:lnTo>
                  <a:pt x="66" y="387"/>
                </a:lnTo>
                <a:lnTo>
                  <a:pt x="66" y="387"/>
                </a:lnTo>
                <a:lnTo>
                  <a:pt x="63" y="385"/>
                </a:lnTo>
                <a:lnTo>
                  <a:pt x="63" y="385"/>
                </a:lnTo>
                <a:lnTo>
                  <a:pt x="63" y="387"/>
                </a:lnTo>
                <a:lnTo>
                  <a:pt x="63" y="387"/>
                </a:lnTo>
                <a:lnTo>
                  <a:pt x="66" y="387"/>
                </a:lnTo>
                <a:lnTo>
                  <a:pt x="66" y="387"/>
                </a:lnTo>
                <a:close/>
                <a:moveTo>
                  <a:pt x="140" y="215"/>
                </a:moveTo>
                <a:lnTo>
                  <a:pt x="140" y="215"/>
                </a:lnTo>
                <a:lnTo>
                  <a:pt x="140" y="215"/>
                </a:lnTo>
                <a:lnTo>
                  <a:pt x="140" y="215"/>
                </a:lnTo>
                <a:lnTo>
                  <a:pt x="142" y="216"/>
                </a:lnTo>
                <a:lnTo>
                  <a:pt x="142" y="216"/>
                </a:lnTo>
                <a:lnTo>
                  <a:pt x="142" y="215"/>
                </a:lnTo>
                <a:lnTo>
                  <a:pt x="142" y="215"/>
                </a:lnTo>
                <a:lnTo>
                  <a:pt x="140" y="215"/>
                </a:lnTo>
                <a:lnTo>
                  <a:pt x="140" y="215"/>
                </a:lnTo>
                <a:close/>
                <a:moveTo>
                  <a:pt x="129" y="298"/>
                </a:moveTo>
                <a:lnTo>
                  <a:pt x="129" y="298"/>
                </a:lnTo>
                <a:lnTo>
                  <a:pt x="131" y="298"/>
                </a:lnTo>
                <a:lnTo>
                  <a:pt x="131" y="298"/>
                </a:lnTo>
                <a:lnTo>
                  <a:pt x="129" y="298"/>
                </a:lnTo>
                <a:lnTo>
                  <a:pt x="129" y="298"/>
                </a:lnTo>
                <a:close/>
                <a:moveTo>
                  <a:pt x="178" y="286"/>
                </a:moveTo>
                <a:lnTo>
                  <a:pt x="178" y="286"/>
                </a:lnTo>
                <a:lnTo>
                  <a:pt x="178" y="286"/>
                </a:lnTo>
                <a:lnTo>
                  <a:pt x="177" y="286"/>
                </a:lnTo>
                <a:lnTo>
                  <a:pt x="177" y="286"/>
                </a:lnTo>
                <a:lnTo>
                  <a:pt x="178" y="286"/>
                </a:lnTo>
                <a:lnTo>
                  <a:pt x="178" y="286"/>
                </a:lnTo>
                <a:close/>
                <a:moveTo>
                  <a:pt x="36" y="372"/>
                </a:moveTo>
                <a:lnTo>
                  <a:pt x="36" y="372"/>
                </a:lnTo>
                <a:lnTo>
                  <a:pt x="36" y="374"/>
                </a:lnTo>
                <a:lnTo>
                  <a:pt x="36" y="374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close/>
                <a:moveTo>
                  <a:pt x="145" y="393"/>
                </a:moveTo>
                <a:lnTo>
                  <a:pt x="145" y="393"/>
                </a:lnTo>
                <a:lnTo>
                  <a:pt x="145" y="393"/>
                </a:lnTo>
                <a:lnTo>
                  <a:pt x="145" y="393"/>
                </a:lnTo>
                <a:lnTo>
                  <a:pt x="142" y="393"/>
                </a:lnTo>
                <a:lnTo>
                  <a:pt x="142" y="393"/>
                </a:lnTo>
                <a:lnTo>
                  <a:pt x="145" y="393"/>
                </a:lnTo>
                <a:lnTo>
                  <a:pt x="145" y="393"/>
                </a:lnTo>
                <a:close/>
                <a:moveTo>
                  <a:pt x="221" y="207"/>
                </a:moveTo>
                <a:lnTo>
                  <a:pt x="221" y="207"/>
                </a:lnTo>
                <a:lnTo>
                  <a:pt x="223" y="207"/>
                </a:lnTo>
                <a:lnTo>
                  <a:pt x="223" y="207"/>
                </a:lnTo>
                <a:lnTo>
                  <a:pt x="223" y="207"/>
                </a:lnTo>
                <a:lnTo>
                  <a:pt x="221" y="207"/>
                </a:lnTo>
                <a:lnTo>
                  <a:pt x="221" y="207"/>
                </a:lnTo>
                <a:close/>
                <a:moveTo>
                  <a:pt x="152" y="142"/>
                </a:moveTo>
                <a:lnTo>
                  <a:pt x="152" y="142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2" y="142"/>
                </a:lnTo>
                <a:lnTo>
                  <a:pt x="152" y="142"/>
                </a:lnTo>
                <a:close/>
                <a:moveTo>
                  <a:pt x="164" y="415"/>
                </a:moveTo>
                <a:lnTo>
                  <a:pt x="164" y="415"/>
                </a:lnTo>
                <a:lnTo>
                  <a:pt x="166" y="413"/>
                </a:lnTo>
                <a:lnTo>
                  <a:pt x="166" y="413"/>
                </a:lnTo>
                <a:lnTo>
                  <a:pt x="166" y="413"/>
                </a:lnTo>
                <a:lnTo>
                  <a:pt x="164" y="415"/>
                </a:lnTo>
                <a:lnTo>
                  <a:pt x="164" y="415"/>
                </a:lnTo>
                <a:close/>
                <a:moveTo>
                  <a:pt x="246" y="281"/>
                </a:moveTo>
                <a:lnTo>
                  <a:pt x="246" y="281"/>
                </a:lnTo>
                <a:lnTo>
                  <a:pt x="248" y="279"/>
                </a:lnTo>
                <a:lnTo>
                  <a:pt x="248" y="279"/>
                </a:lnTo>
                <a:lnTo>
                  <a:pt x="246" y="279"/>
                </a:lnTo>
                <a:lnTo>
                  <a:pt x="246" y="281"/>
                </a:lnTo>
                <a:lnTo>
                  <a:pt x="246" y="281"/>
                </a:lnTo>
                <a:close/>
                <a:moveTo>
                  <a:pt x="169" y="148"/>
                </a:move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69" y="148"/>
                </a:lnTo>
                <a:lnTo>
                  <a:pt x="169" y="148"/>
                </a:lnTo>
                <a:close/>
                <a:moveTo>
                  <a:pt x="58" y="169"/>
                </a:moveTo>
                <a:lnTo>
                  <a:pt x="58" y="169"/>
                </a:lnTo>
                <a:lnTo>
                  <a:pt x="60" y="171"/>
                </a:lnTo>
                <a:lnTo>
                  <a:pt x="60" y="171"/>
                </a:lnTo>
                <a:lnTo>
                  <a:pt x="60" y="171"/>
                </a:lnTo>
                <a:lnTo>
                  <a:pt x="58" y="169"/>
                </a:lnTo>
                <a:lnTo>
                  <a:pt x="58" y="169"/>
                </a:lnTo>
                <a:close/>
                <a:moveTo>
                  <a:pt x="177" y="331"/>
                </a:moveTo>
                <a:lnTo>
                  <a:pt x="177" y="331"/>
                </a:lnTo>
                <a:lnTo>
                  <a:pt x="177" y="331"/>
                </a:lnTo>
                <a:lnTo>
                  <a:pt x="177" y="331"/>
                </a:lnTo>
                <a:lnTo>
                  <a:pt x="178" y="331"/>
                </a:lnTo>
                <a:lnTo>
                  <a:pt x="178" y="331"/>
                </a:lnTo>
                <a:lnTo>
                  <a:pt x="178" y="331"/>
                </a:lnTo>
                <a:lnTo>
                  <a:pt x="178" y="331"/>
                </a:lnTo>
                <a:lnTo>
                  <a:pt x="177" y="331"/>
                </a:lnTo>
                <a:lnTo>
                  <a:pt x="177" y="331"/>
                </a:lnTo>
                <a:close/>
                <a:moveTo>
                  <a:pt x="47" y="399"/>
                </a:moveTo>
                <a:lnTo>
                  <a:pt x="47" y="399"/>
                </a:lnTo>
                <a:lnTo>
                  <a:pt x="47" y="399"/>
                </a:lnTo>
                <a:lnTo>
                  <a:pt x="47" y="399"/>
                </a:lnTo>
                <a:lnTo>
                  <a:pt x="49" y="399"/>
                </a:lnTo>
                <a:lnTo>
                  <a:pt x="49" y="399"/>
                </a:lnTo>
                <a:lnTo>
                  <a:pt x="49" y="399"/>
                </a:lnTo>
                <a:lnTo>
                  <a:pt x="49" y="399"/>
                </a:lnTo>
                <a:lnTo>
                  <a:pt x="47" y="399"/>
                </a:lnTo>
                <a:lnTo>
                  <a:pt x="47" y="399"/>
                </a:lnTo>
                <a:close/>
                <a:moveTo>
                  <a:pt x="219" y="292"/>
                </a:moveTo>
                <a:lnTo>
                  <a:pt x="219" y="292"/>
                </a:lnTo>
                <a:lnTo>
                  <a:pt x="219" y="294"/>
                </a:lnTo>
                <a:lnTo>
                  <a:pt x="219" y="294"/>
                </a:lnTo>
                <a:lnTo>
                  <a:pt x="221" y="292"/>
                </a:lnTo>
                <a:lnTo>
                  <a:pt x="221" y="292"/>
                </a:lnTo>
                <a:lnTo>
                  <a:pt x="219" y="292"/>
                </a:lnTo>
                <a:lnTo>
                  <a:pt x="219" y="292"/>
                </a:lnTo>
                <a:close/>
                <a:moveTo>
                  <a:pt x="170" y="387"/>
                </a:moveTo>
                <a:lnTo>
                  <a:pt x="170" y="387"/>
                </a:lnTo>
                <a:lnTo>
                  <a:pt x="172" y="387"/>
                </a:lnTo>
                <a:lnTo>
                  <a:pt x="172" y="385"/>
                </a:lnTo>
                <a:lnTo>
                  <a:pt x="172" y="385"/>
                </a:lnTo>
                <a:lnTo>
                  <a:pt x="170" y="387"/>
                </a:lnTo>
                <a:lnTo>
                  <a:pt x="170" y="387"/>
                </a:lnTo>
                <a:close/>
                <a:moveTo>
                  <a:pt x="11" y="268"/>
                </a:moveTo>
                <a:lnTo>
                  <a:pt x="11" y="268"/>
                </a:lnTo>
                <a:lnTo>
                  <a:pt x="11" y="270"/>
                </a:lnTo>
                <a:lnTo>
                  <a:pt x="11" y="270"/>
                </a:lnTo>
                <a:lnTo>
                  <a:pt x="11" y="268"/>
                </a:lnTo>
                <a:lnTo>
                  <a:pt x="11" y="268"/>
                </a:lnTo>
                <a:close/>
                <a:moveTo>
                  <a:pt x="215" y="216"/>
                </a:moveTo>
                <a:lnTo>
                  <a:pt x="215" y="216"/>
                </a:lnTo>
                <a:lnTo>
                  <a:pt x="213" y="216"/>
                </a:lnTo>
                <a:lnTo>
                  <a:pt x="213" y="216"/>
                </a:lnTo>
                <a:lnTo>
                  <a:pt x="211" y="216"/>
                </a:lnTo>
                <a:lnTo>
                  <a:pt x="211" y="216"/>
                </a:lnTo>
                <a:lnTo>
                  <a:pt x="215" y="216"/>
                </a:lnTo>
                <a:lnTo>
                  <a:pt x="215" y="216"/>
                </a:lnTo>
                <a:close/>
                <a:moveTo>
                  <a:pt x="167" y="262"/>
                </a:moveTo>
                <a:lnTo>
                  <a:pt x="167" y="262"/>
                </a:lnTo>
                <a:lnTo>
                  <a:pt x="169" y="264"/>
                </a:lnTo>
                <a:lnTo>
                  <a:pt x="169" y="262"/>
                </a:lnTo>
                <a:lnTo>
                  <a:pt x="169" y="262"/>
                </a:lnTo>
                <a:lnTo>
                  <a:pt x="167" y="262"/>
                </a:lnTo>
                <a:lnTo>
                  <a:pt x="167" y="262"/>
                </a:lnTo>
                <a:close/>
                <a:moveTo>
                  <a:pt x="172" y="275"/>
                </a:moveTo>
                <a:lnTo>
                  <a:pt x="172" y="275"/>
                </a:lnTo>
                <a:lnTo>
                  <a:pt x="170" y="276"/>
                </a:lnTo>
                <a:lnTo>
                  <a:pt x="170" y="276"/>
                </a:lnTo>
                <a:lnTo>
                  <a:pt x="172" y="275"/>
                </a:lnTo>
                <a:lnTo>
                  <a:pt x="172" y="275"/>
                </a:lnTo>
                <a:close/>
                <a:moveTo>
                  <a:pt x="253" y="267"/>
                </a:moveTo>
                <a:lnTo>
                  <a:pt x="253" y="267"/>
                </a:lnTo>
                <a:lnTo>
                  <a:pt x="254" y="267"/>
                </a:lnTo>
                <a:lnTo>
                  <a:pt x="254" y="267"/>
                </a:lnTo>
                <a:lnTo>
                  <a:pt x="253" y="264"/>
                </a:lnTo>
                <a:lnTo>
                  <a:pt x="253" y="264"/>
                </a:lnTo>
                <a:lnTo>
                  <a:pt x="253" y="264"/>
                </a:lnTo>
                <a:lnTo>
                  <a:pt x="253" y="264"/>
                </a:lnTo>
                <a:lnTo>
                  <a:pt x="253" y="267"/>
                </a:lnTo>
                <a:lnTo>
                  <a:pt x="253" y="26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70"/>
                </a:lnTo>
                <a:lnTo>
                  <a:pt x="28" y="270"/>
                </a:lnTo>
                <a:lnTo>
                  <a:pt x="28" y="270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59" y="271"/>
                </a:moveTo>
                <a:lnTo>
                  <a:pt x="159" y="271"/>
                </a:lnTo>
                <a:lnTo>
                  <a:pt x="158" y="271"/>
                </a:lnTo>
                <a:lnTo>
                  <a:pt x="158" y="271"/>
                </a:lnTo>
                <a:lnTo>
                  <a:pt x="158" y="271"/>
                </a:lnTo>
                <a:lnTo>
                  <a:pt x="159" y="271"/>
                </a:lnTo>
                <a:lnTo>
                  <a:pt x="159" y="271"/>
                </a:lnTo>
                <a:close/>
                <a:moveTo>
                  <a:pt x="88" y="38"/>
                </a:move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lnTo>
                  <a:pt x="88" y="38"/>
                </a:lnTo>
                <a:close/>
                <a:moveTo>
                  <a:pt x="174" y="308"/>
                </a:moveTo>
                <a:lnTo>
                  <a:pt x="174" y="308"/>
                </a:lnTo>
                <a:lnTo>
                  <a:pt x="175" y="308"/>
                </a:lnTo>
                <a:lnTo>
                  <a:pt x="175" y="306"/>
                </a:lnTo>
                <a:lnTo>
                  <a:pt x="175" y="306"/>
                </a:lnTo>
                <a:lnTo>
                  <a:pt x="174" y="308"/>
                </a:lnTo>
                <a:lnTo>
                  <a:pt x="174" y="308"/>
                </a:lnTo>
                <a:close/>
                <a:moveTo>
                  <a:pt x="27" y="284"/>
                </a:moveTo>
                <a:lnTo>
                  <a:pt x="27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7" y="284"/>
                </a:lnTo>
                <a:lnTo>
                  <a:pt x="27" y="284"/>
                </a:lnTo>
                <a:close/>
                <a:moveTo>
                  <a:pt x="38" y="379"/>
                </a:moveTo>
                <a:lnTo>
                  <a:pt x="38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38" y="379"/>
                </a:lnTo>
                <a:lnTo>
                  <a:pt x="38" y="379"/>
                </a:lnTo>
                <a:close/>
                <a:moveTo>
                  <a:pt x="117" y="208"/>
                </a:moveTo>
                <a:lnTo>
                  <a:pt x="117" y="208"/>
                </a:lnTo>
                <a:lnTo>
                  <a:pt x="117" y="207"/>
                </a:lnTo>
                <a:lnTo>
                  <a:pt x="117" y="207"/>
                </a:lnTo>
                <a:lnTo>
                  <a:pt x="115" y="207"/>
                </a:lnTo>
                <a:lnTo>
                  <a:pt x="115" y="207"/>
                </a:lnTo>
                <a:lnTo>
                  <a:pt x="115" y="208"/>
                </a:lnTo>
                <a:lnTo>
                  <a:pt x="115" y="208"/>
                </a:lnTo>
                <a:lnTo>
                  <a:pt x="117" y="208"/>
                </a:lnTo>
                <a:lnTo>
                  <a:pt x="117" y="208"/>
                </a:lnTo>
                <a:close/>
                <a:moveTo>
                  <a:pt x="193" y="267"/>
                </a:move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194" y="268"/>
                </a:lnTo>
                <a:lnTo>
                  <a:pt x="194" y="268"/>
                </a:lnTo>
                <a:lnTo>
                  <a:pt x="194" y="268"/>
                </a:lnTo>
                <a:lnTo>
                  <a:pt x="194" y="268"/>
                </a:lnTo>
                <a:lnTo>
                  <a:pt x="193" y="267"/>
                </a:lnTo>
                <a:lnTo>
                  <a:pt x="193" y="267"/>
                </a:lnTo>
                <a:close/>
                <a:moveTo>
                  <a:pt x="104" y="219"/>
                </a:moveTo>
                <a:lnTo>
                  <a:pt x="104" y="219"/>
                </a:lnTo>
                <a:lnTo>
                  <a:pt x="106" y="218"/>
                </a:lnTo>
                <a:lnTo>
                  <a:pt x="106" y="218"/>
                </a:lnTo>
                <a:lnTo>
                  <a:pt x="104" y="219"/>
                </a:lnTo>
                <a:lnTo>
                  <a:pt x="104" y="219"/>
                </a:lnTo>
                <a:close/>
                <a:moveTo>
                  <a:pt x="238" y="371"/>
                </a:moveTo>
                <a:lnTo>
                  <a:pt x="238" y="371"/>
                </a:lnTo>
                <a:lnTo>
                  <a:pt x="238" y="371"/>
                </a:lnTo>
                <a:lnTo>
                  <a:pt x="238" y="371"/>
                </a:lnTo>
                <a:lnTo>
                  <a:pt x="237" y="372"/>
                </a:lnTo>
                <a:lnTo>
                  <a:pt x="237" y="372"/>
                </a:lnTo>
                <a:lnTo>
                  <a:pt x="238" y="371"/>
                </a:lnTo>
                <a:lnTo>
                  <a:pt x="238" y="371"/>
                </a:lnTo>
                <a:close/>
                <a:moveTo>
                  <a:pt x="216" y="412"/>
                </a:moveTo>
                <a:lnTo>
                  <a:pt x="216" y="412"/>
                </a:lnTo>
                <a:lnTo>
                  <a:pt x="216" y="412"/>
                </a:lnTo>
                <a:lnTo>
                  <a:pt x="216" y="412"/>
                </a:lnTo>
                <a:lnTo>
                  <a:pt x="215" y="412"/>
                </a:lnTo>
                <a:lnTo>
                  <a:pt x="215" y="412"/>
                </a:lnTo>
                <a:lnTo>
                  <a:pt x="215" y="413"/>
                </a:lnTo>
                <a:lnTo>
                  <a:pt x="215" y="413"/>
                </a:lnTo>
                <a:lnTo>
                  <a:pt x="216" y="412"/>
                </a:lnTo>
                <a:lnTo>
                  <a:pt x="216" y="412"/>
                </a:lnTo>
                <a:close/>
                <a:moveTo>
                  <a:pt x="118" y="325"/>
                </a:moveTo>
                <a:lnTo>
                  <a:pt x="118" y="325"/>
                </a:lnTo>
                <a:lnTo>
                  <a:pt x="118" y="327"/>
                </a:lnTo>
                <a:lnTo>
                  <a:pt x="118" y="327"/>
                </a:lnTo>
                <a:lnTo>
                  <a:pt x="120" y="325"/>
                </a:lnTo>
                <a:lnTo>
                  <a:pt x="120" y="325"/>
                </a:lnTo>
                <a:lnTo>
                  <a:pt x="120" y="325"/>
                </a:lnTo>
                <a:lnTo>
                  <a:pt x="120" y="325"/>
                </a:lnTo>
                <a:lnTo>
                  <a:pt x="118" y="325"/>
                </a:lnTo>
                <a:lnTo>
                  <a:pt x="118" y="325"/>
                </a:lnTo>
                <a:close/>
                <a:moveTo>
                  <a:pt x="35" y="163"/>
                </a:move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lnTo>
                  <a:pt x="35" y="163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6" y="32"/>
                </a:lnTo>
                <a:lnTo>
                  <a:pt x="46" y="32"/>
                </a:lnTo>
                <a:lnTo>
                  <a:pt x="47" y="32"/>
                </a:lnTo>
                <a:lnTo>
                  <a:pt x="47" y="32"/>
                </a:lnTo>
                <a:lnTo>
                  <a:pt x="47" y="32"/>
                </a:lnTo>
                <a:lnTo>
                  <a:pt x="47" y="32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24" y="298"/>
                </a:move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5" y="298"/>
                </a:lnTo>
                <a:lnTo>
                  <a:pt x="24" y="298"/>
                </a:lnTo>
                <a:lnTo>
                  <a:pt x="24" y="298"/>
                </a:lnTo>
                <a:close/>
                <a:moveTo>
                  <a:pt x="40" y="325"/>
                </a:moveTo>
                <a:lnTo>
                  <a:pt x="40" y="325"/>
                </a:lnTo>
                <a:lnTo>
                  <a:pt x="40" y="324"/>
                </a:lnTo>
                <a:lnTo>
                  <a:pt x="40" y="324"/>
                </a:lnTo>
                <a:lnTo>
                  <a:pt x="40" y="324"/>
                </a:lnTo>
                <a:lnTo>
                  <a:pt x="40" y="324"/>
                </a:lnTo>
                <a:lnTo>
                  <a:pt x="40" y="325"/>
                </a:lnTo>
                <a:lnTo>
                  <a:pt x="40" y="325"/>
                </a:lnTo>
                <a:close/>
                <a:moveTo>
                  <a:pt x="182" y="298"/>
                </a:moveTo>
                <a:lnTo>
                  <a:pt x="182" y="298"/>
                </a:lnTo>
                <a:lnTo>
                  <a:pt x="180" y="298"/>
                </a:lnTo>
                <a:lnTo>
                  <a:pt x="180" y="298"/>
                </a:lnTo>
                <a:lnTo>
                  <a:pt x="182" y="298"/>
                </a:lnTo>
                <a:lnTo>
                  <a:pt x="182" y="298"/>
                </a:lnTo>
                <a:close/>
                <a:moveTo>
                  <a:pt x="27" y="387"/>
                </a:moveTo>
                <a:lnTo>
                  <a:pt x="27" y="387"/>
                </a:lnTo>
                <a:lnTo>
                  <a:pt x="27" y="387"/>
                </a:lnTo>
                <a:lnTo>
                  <a:pt x="27" y="387"/>
                </a:lnTo>
                <a:lnTo>
                  <a:pt x="27" y="387"/>
                </a:lnTo>
                <a:lnTo>
                  <a:pt x="27" y="387"/>
                </a:lnTo>
                <a:close/>
                <a:moveTo>
                  <a:pt x="139" y="197"/>
                </a:moveTo>
                <a:lnTo>
                  <a:pt x="139" y="197"/>
                </a:lnTo>
                <a:lnTo>
                  <a:pt x="139" y="197"/>
                </a:lnTo>
                <a:lnTo>
                  <a:pt x="139" y="197"/>
                </a:lnTo>
                <a:lnTo>
                  <a:pt x="140" y="197"/>
                </a:lnTo>
                <a:lnTo>
                  <a:pt x="140" y="197"/>
                </a:lnTo>
                <a:lnTo>
                  <a:pt x="139" y="197"/>
                </a:lnTo>
                <a:lnTo>
                  <a:pt x="139" y="197"/>
                </a:lnTo>
                <a:close/>
                <a:moveTo>
                  <a:pt x="35" y="243"/>
                </a:moveTo>
                <a:lnTo>
                  <a:pt x="35" y="243"/>
                </a:lnTo>
                <a:lnTo>
                  <a:pt x="35" y="243"/>
                </a:lnTo>
                <a:lnTo>
                  <a:pt x="35" y="243"/>
                </a:lnTo>
                <a:lnTo>
                  <a:pt x="35" y="245"/>
                </a:lnTo>
                <a:lnTo>
                  <a:pt x="35" y="245"/>
                </a:lnTo>
                <a:lnTo>
                  <a:pt x="35" y="243"/>
                </a:lnTo>
                <a:lnTo>
                  <a:pt x="35" y="243"/>
                </a:lnTo>
                <a:close/>
                <a:moveTo>
                  <a:pt x="207" y="262"/>
                </a:moveTo>
                <a:lnTo>
                  <a:pt x="207" y="262"/>
                </a:lnTo>
                <a:lnTo>
                  <a:pt x="207" y="262"/>
                </a:lnTo>
                <a:lnTo>
                  <a:pt x="207" y="262"/>
                </a:lnTo>
                <a:lnTo>
                  <a:pt x="207" y="264"/>
                </a:lnTo>
                <a:lnTo>
                  <a:pt x="207" y="264"/>
                </a:lnTo>
                <a:lnTo>
                  <a:pt x="207" y="264"/>
                </a:lnTo>
                <a:lnTo>
                  <a:pt x="207" y="264"/>
                </a:lnTo>
                <a:lnTo>
                  <a:pt x="207" y="262"/>
                </a:lnTo>
                <a:lnTo>
                  <a:pt x="207" y="262"/>
                </a:lnTo>
                <a:close/>
                <a:moveTo>
                  <a:pt x="227" y="374"/>
                </a:moveTo>
                <a:lnTo>
                  <a:pt x="227" y="374"/>
                </a:lnTo>
                <a:lnTo>
                  <a:pt x="227" y="374"/>
                </a:lnTo>
                <a:lnTo>
                  <a:pt x="227" y="374"/>
                </a:lnTo>
                <a:lnTo>
                  <a:pt x="227" y="372"/>
                </a:lnTo>
                <a:lnTo>
                  <a:pt x="227" y="372"/>
                </a:lnTo>
                <a:lnTo>
                  <a:pt x="227" y="372"/>
                </a:lnTo>
                <a:lnTo>
                  <a:pt x="227" y="372"/>
                </a:lnTo>
                <a:lnTo>
                  <a:pt x="227" y="374"/>
                </a:lnTo>
                <a:lnTo>
                  <a:pt x="227" y="374"/>
                </a:lnTo>
                <a:close/>
                <a:moveTo>
                  <a:pt x="153" y="145"/>
                </a:moveTo>
                <a:lnTo>
                  <a:pt x="153" y="145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3" y="145"/>
                </a:lnTo>
                <a:lnTo>
                  <a:pt x="153" y="145"/>
                </a:lnTo>
                <a:close/>
                <a:moveTo>
                  <a:pt x="134" y="106"/>
                </a:moveTo>
                <a:lnTo>
                  <a:pt x="134" y="106"/>
                </a:lnTo>
                <a:lnTo>
                  <a:pt x="134" y="104"/>
                </a:lnTo>
                <a:lnTo>
                  <a:pt x="134" y="104"/>
                </a:lnTo>
                <a:lnTo>
                  <a:pt x="134" y="104"/>
                </a:lnTo>
                <a:lnTo>
                  <a:pt x="134" y="104"/>
                </a:lnTo>
                <a:lnTo>
                  <a:pt x="134" y="104"/>
                </a:lnTo>
                <a:lnTo>
                  <a:pt x="134" y="104"/>
                </a:lnTo>
                <a:lnTo>
                  <a:pt x="134" y="106"/>
                </a:lnTo>
                <a:lnTo>
                  <a:pt x="134" y="106"/>
                </a:lnTo>
                <a:close/>
                <a:moveTo>
                  <a:pt x="210" y="413"/>
                </a:move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lnTo>
                  <a:pt x="210" y="413"/>
                </a:lnTo>
                <a:close/>
                <a:moveTo>
                  <a:pt x="227" y="322"/>
                </a:move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close/>
                <a:moveTo>
                  <a:pt x="163" y="163"/>
                </a:moveTo>
                <a:lnTo>
                  <a:pt x="163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3" y="163"/>
                </a:lnTo>
                <a:lnTo>
                  <a:pt x="163" y="163"/>
                </a:lnTo>
                <a:close/>
                <a:moveTo>
                  <a:pt x="224" y="398"/>
                </a:moveTo>
                <a:lnTo>
                  <a:pt x="224" y="398"/>
                </a:lnTo>
                <a:lnTo>
                  <a:pt x="224" y="398"/>
                </a:lnTo>
                <a:lnTo>
                  <a:pt x="224" y="398"/>
                </a:lnTo>
                <a:lnTo>
                  <a:pt x="226" y="398"/>
                </a:lnTo>
                <a:lnTo>
                  <a:pt x="226" y="398"/>
                </a:lnTo>
                <a:lnTo>
                  <a:pt x="224" y="398"/>
                </a:lnTo>
                <a:lnTo>
                  <a:pt x="224" y="398"/>
                </a:lnTo>
                <a:lnTo>
                  <a:pt x="224" y="398"/>
                </a:lnTo>
                <a:lnTo>
                  <a:pt x="224" y="398"/>
                </a:lnTo>
                <a:close/>
                <a:moveTo>
                  <a:pt x="150" y="390"/>
                </a:moveTo>
                <a:lnTo>
                  <a:pt x="150" y="390"/>
                </a:lnTo>
                <a:lnTo>
                  <a:pt x="150" y="388"/>
                </a:lnTo>
                <a:lnTo>
                  <a:pt x="150" y="388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close/>
                <a:moveTo>
                  <a:pt x="118" y="363"/>
                </a:moveTo>
                <a:lnTo>
                  <a:pt x="118" y="363"/>
                </a:lnTo>
                <a:lnTo>
                  <a:pt x="117" y="363"/>
                </a:lnTo>
                <a:lnTo>
                  <a:pt x="117" y="363"/>
                </a:lnTo>
                <a:lnTo>
                  <a:pt x="117" y="363"/>
                </a:lnTo>
                <a:lnTo>
                  <a:pt x="118" y="363"/>
                </a:lnTo>
                <a:lnTo>
                  <a:pt x="118" y="363"/>
                </a:lnTo>
                <a:close/>
                <a:moveTo>
                  <a:pt x="145" y="289"/>
                </a:move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5" y="289"/>
                </a:lnTo>
                <a:lnTo>
                  <a:pt x="145" y="289"/>
                </a:lnTo>
                <a:close/>
                <a:moveTo>
                  <a:pt x="191" y="283"/>
                </a:move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89" y="283"/>
                </a:lnTo>
                <a:lnTo>
                  <a:pt x="189" y="283"/>
                </a:lnTo>
                <a:lnTo>
                  <a:pt x="189" y="283"/>
                </a:lnTo>
                <a:lnTo>
                  <a:pt x="189" y="283"/>
                </a:lnTo>
                <a:lnTo>
                  <a:pt x="191" y="283"/>
                </a:lnTo>
                <a:lnTo>
                  <a:pt x="191" y="283"/>
                </a:lnTo>
                <a:close/>
                <a:moveTo>
                  <a:pt x="159" y="284"/>
                </a:moveTo>
                <a:lnTo>
                  <a:pt x="159" y="284"/>
                </a:lnTo>
                <a:lnTo>
                  <a:pt x="159" y="284"/>
                </a:lnTo>
                <a:lnTo>
                  <a:pt x="159" y="284"/>
                </a:lnTo>
                <a:lnTo>
                  <a:pt x="159" y="284"/>
                </a:lnTo>
                <a:lnTo>
                  <a:pt x="159" y="284"/>
                </a:lnTo>
                <a:lnTo>
                  <a:pt x="158" y="284"/>
                </a:lnTo>
                <a:lnTo>
                  <a:pt x="158" y="284"/>
                </a:lnTo>
                <a:lnTo>
                  <a:pt x="159" y="284"/>
                </a:lnTo>
                <a:lnTo>
                  <a:pt x="159" y="284"/>
                </a:lnTo>
                <a:lnTo>
                  <a:pt x="159" y="284"/>
                </a:lnTo>
                <a:lnTo>
                  <a:pt x="159" y="284"/>
                </a:lnTo>
                <a:close/>
                <a:moveTo>
                  <a:pt x="186" y="264"/>
                </a:move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5" y="264"/>
                </a:lnTo>
                <a:lnTo>
                  <a:pt x="185" y="264"/>
                </a:lnTo>
                <a:lnTo>
                  <a:pt x="185" y="264"/>
                </a:lnTo>
                <a:lnTo>
                  <a:pt x="185" y="264"/>
                </a:lnTo>
                <a:lnTo>
                  <a:pt x="186" y="264"/>
                </a:lnTo>
                <a:lnTo>
                  <a:pt x="186" y="264"/>
                </a:lnTo>
                <a:close/>
                <a:moveTo>
                  <a:pt x="27" y="223"/>
                </a:moveTo>
                <a:lnTo>
                  <a:pt x="27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7" y="223"/>
                </a:lnTo>
                <a:lnTo>
                  <a:pt x="27" y="223"/>
                </a:lnTo>
                <a:close/>
                <a:moveTo>
                  <a:pt x="120" y="226"/>
                </a:moveTo>
                <a:lnTo>
                  <a:pt x="120" y="226"/>
                </a:lnTo>
                <a:lnTo>
                  <a:pt x="120" y="226"/>
                </a:lnTo>
                <a:lnTo>
                  <a:pt x="120" y="226"/>
                </a:lnTo>
                <a:lnTo>
                  <a:pt x="120" y="224"/>
                </a:lnTo>
                <a:lnTo>
                  <a:pt x="120" y="224"/>
                </a:lnTo>
                <a:lnTo>
                  <a:pt x="120" y="224"/>
                </a:lnTo>
                <a:lnTo>
                  <a:pt x="120" y="224"/>
                </a:lnTo>
                <a:lnTo>
                  <a:pt x="120" y="226"/>
                </a:lnTo>
                <a:lnTo>
                  <a:pt x="120" y="226"/>
                </a:lnTo>
                <a:close/>
                <a:moveTo>
                  <a:pt x="22" y="268"/>
                </a:moveTo>
                <a:lnTo>
                  <a:pt x="22" y="268"/>
                </a:lnTo>
                <a:lnTo>
                  <a:pt x="21" y="268"/>
                </a:lnTo>
                <a:lnTo>
                  <a:pt x="21" y="268"/>
                </a:lnTo>
                <a:lnTo>
                  <a:pt x="21" y="268"/>
                </a:lnTo>
                <a:lnTo>
                  <a:pt x="21" y="268"/>
                </a:lnTo>
                <a:lnTo>
                  <a:pt x="22" y="270"/>
                </a:lnTo>
                <a:lnTo>
                  <a:pt x="22" y="270"/>
                </a:lnTo>
                <a:lnTo>
                  <a:pt x="22" y="268"/>
                </a:lnTo>
                <a:lnTo>
                  <a:pt x="22" y="268"/>
                </a:lnTo>
                <a:close/>
                <a:moveTo>
                  <a:pt x="221" y="387"/>
                </a:moveTo>
                <a:lnTo>
                  <a:pt x="221" y="387"/>
                </a:lnTo>
                <a:lnTo>
                  <a:pt x="221" y="387"/>
                </a:lnTo>
                <a:lnTo>
                  <a:pt x="221" y="387"/>
                </a:lnTo>
                <a:lnTo>
                  <a:pt x="221" y="387"/>
                </a:lnTo>
                <a:lnTo>
                  <a:pt x="221" y="387"/>
                </a:lnTo>
                <a:lnTo>
                  <a:pt x="221" y="388"/>
                </a:lnTo>
                <a:lnTo>
                  <a:pt x="221" y="388"/>
                </a:lnTo>
                <a:lnTo>
                  <a:pt x="221" y="387"/>
                </a:lnTo>
                <a:lnTo>
                  <a:pt x="221" y="387"/>
                </a:lnTo>
                <a:close/>
                <a:moveTo>
                  <a:pt x="200" y="241"/>
                </a:moveTo>
                <a:lnTo>
                  <a:pt x="200" y="241"/>
                </a:lnTo>
                <a:lnTo>
                  <a:pt x="200" y="241"/>
                </a:lnTo>
                <a:lnTo>
                  <a:pt x="200" y="241"/>
                </a:lnTo>
                <a:lnTo>
                  <a:pt x="200" y="241"/>
                </a:lnTo>
                <a:lnTo>
                  <a:pt x="200" y="241"/>
                </a:lnTo>
                <a:close/>
                <a:moveTo>
                  <a:pt x="43" y="390"/>
                </a:moveTo>
                <a:lnTo>
                  <a:pt x="43" y="390"/>
                </a:lnTo>
                <a:lnTo>
                  <a:pt x="43" y="390"/>
                </a:lnTo>
                <a:lnTo>
                  <a:pt x="43" y="390"/>
                </a:lnTo>
                <a:lnTo>
                  <a:pt x="41" y="390"/>
                </a:lnTo>
                <a:lnTo>
                  <a:pt x="41" y="390"/>
                </a:lnTo>
                <a:lnTo>
                  <a:pt x="41" y="390"/>
                </a:lnTo>
                <a:lnTo>
                  <a:pt x="41" y="390"/>
                </a:lnTo>
                <a:lnTo>
                  <a:pt x="43" y="390"/>
                </a:lnTo>
                <a:lnTo>
                  <a:pt x="43" y="390"/>
                </a:lnTo>
                <a:close/>
                <a:moveTo>
                  <a:pt x="19" y="346"/>
                </a:moveTo>
                <a:lnTo>
                  <a:pt x="19" y="346"/>
                </a:lnTo>
                <a:lnTo>
                  <a:pt x="19" y="346"/>
                </a:lnTo>
                <a:lnTo>
                  <a:pt x="19" y="346"/>
                </a:lnTo>
                <a:lnTo>
                  <a:pt x="19" y="346"/>
                </a:lnTo>
                <a:lnTo>
                  <a:pt x="19" y="346"/>
                </a:lnTo>
                <a:lnTo>
                  <a:pt x="21" y="346"/>
                </a:lnTo>
                <a:lnTo>
                  <a:pt x="21" y="346"/>
                </a:lnTo>
                <a:lnTo>
                  <a:pt x="19" y="346"/>
                </a:lnTo>
                <a:lnTo>
                  <a:pt x="19" y="346"/>
                </a:lnTo>
                <a:close/>
                <a:moveTo>
                  <a:pt x="76" y="167"/>
                </a:move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close/>
                <a:moveTo>
                  <a:pt x="259" y="270"/>
                </a:move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lnTo>
                  <a:pt x="259" y="270"/>
                </a:lnTo>
                <a:close/>
                <a:moveTo>
                  <a:pt x="177" y="380"/>
                </a:moveTo>
                <a:lnTo>
                  <a:pt x="177" y="380"/>
                </a:lnTo>
                <a:lnTo>
                  <a:pt x="177" y="382"/>
                </a:lnTo>
                <a:lnTo>
                  <a:pt x="177" y="382"/>
                </a:lnTo>
                <a:lnTo>
                  <a:pt x="177" y="382"/>
                </a:lnTo>
                <a:lnTo>
                  <a:pt x="177" y="382"/>
                </a:lnTo>
                <a:lnTo>
                  <a:pt x="177" y="380"/>
                </a:lnTo>
                <a:lnTo>
                  <a:pt x="177" y="380"/>
                </a:lnTo>
                <a:lnTo>
                  <a:pt x="177" y="380"/>
                </a:lnTo>
                <a:lnTo>
                  <a:pt x="177" y="380"/>
                </a:lnTo>
                <a:close/>
                <a:moveTo>
                  <a:pt x="65" y="374"/>
                </a:moveTo>
                <a:lnTo>
                  <a:pt x="65" y="374"/>
                </a:lnTo>
                <a:lnTo>
                  <a:pt x="66" y="376"/>
                </a:lnTo>
                <a:lnTo>
                  <a:pt x="66" y="376"/>
                </a:lnTo>
                <a:lnTo>
                  <a:pt x="65" y="374"/>
                </a:lnTo>
                <a:lnTo>
                  <a:pt x="65" y="374"/>
                </a:lnTo>
                <a:close/>
                <a:moveTo>
                  <a:pt x="96" y="41"/>
                </a:move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close/>
                <a:moveTo>
                  <a:pt x="60" y="230"/>
                </a:moveTo>
                <a:lnTo>
                  <a:pt x="60" y="230"/>
                </a:lnTo>
                <a:lnTo>
                  <a:pt x="60" y="230"/>
                </a:lnTo>
                <a:lnTo>
                  <a:pt x="60" y="230"/>
                </a:lnTo>
                <a:lnTo>
                  <a:pt x="62" y="230"/>
                </a:lnTo>
                <a:lnTo>
                  <a:pt x="62" y="230"/>
                </a:lnTo>
                <a:lnTo>
                  <a:pt x="60" y="229"/>
                </a:lnTo>
                <a:lnTo>
                  <a:pt x="60" y="229"/>
                </a:lnTo>
                <a:lnTo>
                  <a:pt x="60" y="230"/>
                </a:lnTo>
                <a:lnTo>
                  <a:pt x="60" y="230"/>
                </a:lnTo>
                <a:close/>
                <a:moveTo>
                  <a:pt x="223" y="221"/>
                </a:moveTo>
                <a:lnTo>
                  <a:pt x="223" y="221"/>
                </a:lnTo>
                <a:lnTo>
                  <a:pt x="223" y="221"/>
                </a:lnTo>
                <a:lnTo>
                  <a:pt x="223" y="221"/>
                </a:lnTo>
                <a:lnTo>
                  <a:pt x="223" y="219"/>
                </a:lnTo>
                <a:lnTo>
                  <a:pt x="223" y="219"/>
                </a:lnTo>
                <a:lnTo>
                  <a:pt x="223" y="219"/>
                </a:lnTo>
                <a:lnTo>
                  <a:pt x="223" y="219"/>
                </a:lnTo>
                <a:lnTo>
                  <a:pt x="223" y="221"/>
                </a:lnTo>
                <a:lnTo>
                  <a:pt x="223" y="221"/>
                </a:lnTo>
                <a:close/>
                <a:moveTo>
                  <a:pt x="200" y="401"/>
                </a:moveTo>
                <a:lnTo>
                  <a:pt x="200" y="401"/>
                </a:lnTo>
                <a:lnTo>
                  <a:pt x="199" y="401"/>
                </a:lnTo>
                <a:lnTo>
                  <a:pt x="199" y="401"/>
                </a:lnTo>
                <a:lnTo>
                  <a:pt x="199" y="401"/>
                </a:lnTo>
                <a:lnTo>
                  <a:pt x="199" y="401"/>
                </a:lnTo>
                <a:lnTo>
                  <a:pt x="199" y="401"/>
                </a:lnTo>
                <a:lnTo>
                  <a:pt x="199" y="401"/>
                </a:lnTo>
                <a:lnTo>
                  <a:pt x="200" y="401"/>
                </a:lnTo>
                <a:lnTo>
                  <a:pt x="200" y="40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6" name="Freeform 254"/>
          <p:cNvSpPr/>
          <p:nvPr/>
        </p:nvSpPr>
        <p:spPr bwMode="auto">
          <a:xfrm>
            <a:off x="8097540" y="807021"/>
            <a:ext cx="17290" cy="10807"/>
          </a:xfrm>
          <a:custGeom>
            <a:gdLst>
              <a:gd fmla="*/ 8 w 8" name="T0"/>
              <a:gd fmla="*/ 5 h 5" name="T1"/>
              <a:gd fmla="*/ 8 w 8" name="T2"/>
              <a:gd fmla="*/ 5 h 5" name="T3"/>
              <a:gd fmla="*/ 6 w 8" name="T4"/>
              <a:gd fmla="*/ 5 h 5" name="T5"/>
              <a:gd fmla="*/ 6 w 8" name="T6"/>
              <a:gd fmla="*/ 5 h 5" name="T7"/>
              <a:gd fmla="*/ 5 w 8" name="T8"/>
              <a:gd fmla="*/ 2 h 5" name="T9"/>
              <a:gd fmla="*/ 5 w 8" name="T10"/>
              <a:gd fmla="*/ 2 h 5" name="T11"/>
              <a:gd fmla="*/ 5 w 8" name="T12"/>
              <a:gd fmla="*/ 2 h 5" name="T13"/>
              <a:gd fmla="*/ 5 w 8" name="T14"/>
              <a:gd fmla="*/ 2 h 5" name="T15"/>
              <a:gd fmla="*/ 3 w 8" name="T16"/>
              <a:gd fmla="*/ 2 h 5" name="T17"/>
              <a:gd fmla="*/ 3 w 8" name="T18"/>
              <a:gd fmla="*/ 2 h 5" name="T19"/>
              <a:gd fmla="*/ 2 w 8" name="T20"/>
              <a:gd fmla="*/ 3 h 5" name="T21"/>
              <a:gd fmla="*/ 2 w 8" name="T22"/>
              <a:gd fmla="*/ 3 h 5" name="T23"/>
              <a:gd fmla="*/ 0 w 8" name="T24"/>
              <a:gd fmla="*/ 2 h 5" name="T25"/>
              <a:gd fmla="*/ 0 w 8" name="T26"/>
              <a:gd fmla="*/ 2 h 5" name="T27"/>
              <a:gd fmla="*/ 2 w 8" name="T28"/>
              <a:gd fmla="*/ 0 h 5" name="T29"/>
              <a:gd fmla="*/ 2 w 8" name="T30"/>
              <a:gd fmla="*/ 0 h 5" name="T31"/>
              <a:gd fmla="*/ 3 w 8" name="T32"/>
              <a:gd fmla="*/ 0 h 5" name="T33"/>
              <a:gd fmla="*/ 3 w 8" name="T34"/>
              <a:gd fmla="*/ 0 h 5" name="T35"/>
              <a:gd fmla="*/ 6 w 8" name="T36"/>
              <a:gd fmla="*/ 0 h 5" name="T37"/>
              <a:gd fmla="*/ 6 w 8" name="T38"/>
              <a:gd fmla="*/ 0 h 5" name="T39"/>
              <a:gd fmla="*/ 8 w 8" name="T40"/>
              <a:gd fmla="*/ 5 h 5" name="T41"/>
              <a:gd fmla="*/ 8 w 8" name="T42"/>
              <a:gd fmla="*/ 5 h 5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5" w="8">
                <a:moveTo>
                  <a:pt x="8" y="5"/>
                </a:move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3" y="2"/>
                </a:lnTo>
                <a:lnTo>
                  <a:pt x="3" y="2"/>
                </a:lnTo>
                <a:lnTo>
                  <a:pt x="2" y="3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5"/>
                </a:lnTo>
                <a:lnTo>
                  <a:pt x="8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7" name="Freeform 255"/>
          <p:cNvSpPr/>
          <p:nvPr/>
        </p:nvSpPr>
        <p:spPr bwMode="auto">
          <a:xfrm>
            <a:off x="8205603" y="826472"/>
            <a:ext cx="4323" cy="8645"/>
          </a:xfrm>
          <a:custGeom>
            <a:gdLst>
              <a:gd fmla="*/ 0 w 2" name="T0"/>
              <a:gd fmla="*/ 0 h 4" name="T1"/>
              <a:gd fmla="*/ 0 w 2" name="T2"/>
              <a:gd fmla="*/ 0 h 4" name="T3"/>
              <a:gd fmla="*/ 2 w 2" name="T4"/>
              <a:gd fmla="*/ 0 h 4" name="T5"/>
              <a:gd fmla="*/ 2 w 2" name="T6"/>
              <a:gd fmla="*/ 0 h 4" name="T7"/>
              <a:gd fmla="*/ 2 w 2" name="T8"/>
              <a:gd fmla="*/ 0 h 4" name="T9"/>
              <a:gd fmla="*/ 2 w 2" name="T10"/>
              <a:gd fmla="*/ 2 h 4" name="T11"/>
              <a:gd fmla="*/ 2 w 2" name="T12"/>
              <a:gd fmla="*/ 2 h 4" name="T13"/>
              <a:gd fmla="*/ 2 w 2" name="T14"/>
              <a:gd fmla="*/ 4 h 4" name="T15"/>
              <a:gd fmla="*/ 2 w 2" name="T16"/>
              <a:gd fmla="*/ 4 h 4" name="T17"/>
              <a:gd fmla="*/ 0 w 2" name="T18"/>
              <a:gd fmla="*/ 2 h 4" name="T19"/>
              <a:gd fmla="*/ 0 w 2" name="T20"/>
              <a:gd fmla="*/ 2 h 4" name="T21"/>
              <a:gd fmla="*/ 0 w 2" name="T22"/>
              <a:gd fmla="*/ 0 h 4" name="T23"/>
              <a:gd fmla="*/ 0 w 2" name="T24"/>
              <a:gd fmla="*/ 0 h 4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"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8" name="Freeform 256"/>
          <p:cNvSpPr/>
          <p:nvPr/>
        </p:nvSpPr>
        <p:spPr bwMode="auto">
          <a:xfrm>
            <a:off x="8155893" y="826472"/>
            <a:ext cx="6484" cy="4323"/>
          </a:xfrm>
          <a:custGeom>
            <a:gdLst>
              <a:gd fmla="*/ 0 w 3" name="T0"/>
              <a:gd fmla="*/ 0 h 2" name="T1"/>
              <a:gd fmla="*/ 0 w 3" name="T2"/>
              <a:gd fmla="*/ 0 h 2" name="T3"/>
              <a:gd fmla="*/ 1 w 3" name="T4"/>
              <a:gd fmla="*/ 0 h 2" name="T5"/>
              <a:gd fmla="*/ 1 w 3" name="T6"/>
              <a:gd fmla="*/ 0 h 2" name="T7"/>
              <a:gd fmla="*/ 3 w 3" name="T8"/>
              <a:gd fmla="*/ 2 h 2" name="T9"/>
              <a:gd fmla="*/ 3 w 3" name="T10"/>
              <a:gd fmla="*/ 2 h 2" name="T11"/>
              <a:gd fmla="*/ 1 w 3" name="T12"/>
              <a:gd fmla="*/ 2 h 2" name="T13"/>
              <a:gd fmla="*/ 1 w 3" name="T14"/>
              <a:gd fmla="*/ 2 h 2" name="T15"/>
              <a:gd fmla="*/ 1 w 3" name="T16"/>
              <a:gd fmla="*/ 2 h 2" name="T17"/>
              <a:gd fmla="*/ 1 w 3" name="T18"/>
              <a:gd fmla="*/ 2 h 2" name="T19"/>
              <a:gd fmla="*/ 0 w 3" name="T20"/>
              <a:gd fmla="*/ 0 h 2" name="T21"/>
              <a:gd fmla="*/ 0 w 3" name="T22"/>
              <a:gd fmla="*/ 0 h 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" w="3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9" name="Freeform 257"/>
          <p:cNvSpPr/>
          <p:nvPr/>
        </p:nvSpPr>
        <p:spPr bwMode="auto">
          <a:xfrm>
            <a:off x="7972186" y="783247"/>
            <a:ext cx="2162" cy="6484"/>
          </a:xfrm>
          <a:custGeom>
            <a:gdLst>
              <a:gd fmla="*/ 0 w 1" name="T0"/>
              <a:gd fmla="*/ 0 h 3" name="T1"/>
              <a:gd fmla="*/ 0 w 1" name="T2"/>
              <a:gd fmla="*/ 0 h 3" name="T3"/>
              <a:gd fmla="*/ 1 w 1" name="T4"/>
              <a:gd fmla="*/ 2 h 3" name="T5"/>
              <a:gd fmla="*/ 1 w 1" name="T6"/>
              <a:gd fmla="*/ 3 h 3" name="T7"/>
              <a:gd fmla="*/ 1 w 1" name="T8"/>
              <a:gd fmla="*/ 3 h 3" name="T9"/>
              <a:gd fmla="*/ 0 w 1" name="T10"/>
              <a:gd fmla="*/ 0 h 3" name="T11"/>
              <a:gd fmla="*/ 0 w 1" name="T12"/>
              <a:gd fmla="*/ 0 h 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" w="1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0" name="Freeform 258"/>
          <p:cNvSpPr>
            <a:spLocks noEditPoints="1"/>
          </p:cNvSpPr>
          <p:nvPr/>
        </p:nvSpPr>
        <p:spPr bwMode="auto">
          <a:xfrm>
            <a:off x="4142662" y="5436452"/>
            <a:ext cx="745637" cy="961764"/>
          </a:xfrm>
          <a:custGeom>
            <a:gdLst>
              <a:gd fmla="*/ 42 w 345" name="T0"/>
              <a:gd fmla="*/ 325 h 445" name="T1"/>
              <a:gd fmla="*/ 161 w 345" name="T2"/>
              <a:gd fmla="*/ 107 h 445" name="T3"/>
              <a:gd fmla="*/ 22 w 345" name="T4"/>
              <a:gd fmla="*/ 229 h 445" name="T5"/>
              <a:gd fmla="*/ 159 w 345" name="T6"/>
              <a:gd fmla="*/ 46 h 445" name="T7"/>
              <a:gd fmla="*/ 271 w 345" name="T8"/>
              <a:gd fmla="*/ 118 h 445" name="T9"/>
              <a:gd fmla="*/ 331 w 345" name="T10"/>
              <a:gd fmla="*/ 300 h 445" name="T11"/>
              <a:gd fmla="*/ 295 w 345" name="T12"/>
              <a:gd fmla="*/ 111 h 445" name="T13"/>
              <a:gd fmla="*/ 189 w 345" name="T14"/>
              <a:gd fmla="*/ 248 h 445" name="T15"/>
              <a:gd fmla="*/ 94 w 345" name="T16"/>
              <a:gd fmla="*/ 393 h 445" name="T17"/>
              <a:gd fmla="*/ 241 w 345" name="T18"/>
              <a:gd fmla="*/ 254 h 445" name="T19"/>
              <a:gd fmla="*/ 269 w 345" name="T20"/>
              <a:gd fmla="*/ 412 h 445" name="T21"/>
              <a:gd fmla="*/ 23 w 345" name="T22"/>
              <a:gd fmla="*/ 193 h 445" name="T23"/>
              <a:gd fmla="*/ 112 w 345" name="T24"/>
              <a:gd fmla="*/ 215 h 445" name="T25"/>
              <a:gd fmla="*/ 129 w 345" name="T26"/>
              <a:gd fmla="*/ 402 h 445" name="T27"/>
              <a:gd fmla="*/ 240 w 345" name="T28"/>
              <a:gd fmla="*/ 267 h 445" name="T29"/>
              <a:gd fmla="*/ 254 w 345" name="T30"/>
              <a:gd fmla="*/ 282 h 445" name="T31"/>
              <a:gd fmla="*/ 91 w 345" name="T32"/>
              <a:gd fmla="*/ 363 h 445" name="T33"/>
              <a:gd fmla="*/ 129 w 345" name="T34"/>
              <a:gd fmla="*/ 314 h 445" name="T35"/>
              <a:gd fmla="*/ 232 w 345" name="T36"/>
              <a:gd fmla="*/ 335 h 445" name="T37"/>
              <a:gd fmla="*/ 203 w 345" name="T38"/>
              <a:gd fmla="*/ 428 h 445" name="T39"/>
              <a:gd fmla="*/ 52 w 345" name="T40"/>
              <a:gd fmla="*/ 62 h 445" name="T41"/>
              <a:gd fmla="*/ 142 w 345" name="T42"/>
              <a:gd fmla="*/ 336 h 445" name="T43"/>
              <a:gd fmla="*/ 238 w 345" name="T44"/>
              <a:gd fmla="*/ 379 h 445" name="T45"/>
              <a:gd fmla="*/ 173 w 345" name="T46"/>
              <a:gd fmla="*/ 387 h 445" name="T47"/>
              <a:gd fmla="*/ 230 w 345" name="T48"/>
              <a:gd fmla="*/ 309 h 445" name="T49"/>
              <a:gd fmla="*/ 69 w 345" name="T50"/>
              <a:gd fmla="*/ 339 h 445" name="T51"/>
              <a:gd fmla="*/ 107 w 345" name="T52"/>
              <a:gd fmla="*/ 440 h 445" name="T53"/>
              <a:gd fmla="*/ 68 w 345" name="T54"/>
              <a:gd fmla="*/ 336 h 445" name="T55"/>
              <a:gd fmla="*/ 143 w 345" name="T56"/>
              <a:gd fmla="*/ 377 h 445" name="T57"/>
              <a:gd fmla="*/ 47 w 345" name="T58"/>
              <a:gd fmla="*/ 40 h 445" name="T59"/>
              <a:gd fmla="*/ 110 w 345" name="T60"/>
              <a:gd fmla="*/ 393 h 445" name="T61"/>
              <a:gd fmla="*/ 263 w 345" name="T62"/>
              <a:gd fmla="*/ 346 h 445" name="T63"/>
              <a:gd fmla="*/ 170 w 345" name="T64"/>
              <a:gd fmla="*/ 16 h 445" name="T65"/>
              <a:gd fmla="*/ 274 w 345" name="T66"/>
              <a:gd fmla="*/ 290 h 445" name="T67"/>
              <a:gd fmla="*/ 282 w 345" name="T68"/>
              <a:gd fmla="*/ 374 h 445" name="T69"/>
              <a:gd fmla="*/ 194 w 345" name="T70"/>
              <a:gd fmla="*/ 316 h 445" name="T71"/>
              <a:gd fmla="*/ 191 w 345" name="T72"/>
              <a:gd fmla="*/ 368 h 445" name="T73"/>
              <a:gd fmla="*/ 169 w 345" name="T74"/>
              <a:gd fmla="*/ 267 h 445" name="T75"/>
              <a:gd fmla="*/ 181 w 345" name="T76"/>
              <a:gd fmla="*/ 344 h 445" name="T77"/>
              <a:gd fmla="*/ 165 w 345" name="T78"/>
              <a:gd fmla="*/ 379 h 445" name="T79"/>
              <a:gd fmla="*/ 192 w 345" name="T80"/>
              <a:gd fmla="*/ 358 h 445" name="T81"/>
              <a:gd fmla="*/ 176 w 345" name="T82"/>
              <a:gd fmla="*/ 202 h 445" name="T83"/>
              <a:gd fmla="*/ 102 w 345" name="T84"/>
              <a:gd fmla="*/ 393 h 445" name="T85"/>
              <a:gd fmla="*/ 164 w 345" name="T86"/>
              <a:gd fmla="*/ 120 h 445" name="T87"/>
              <a:gd fmla="*/ 214 w 345" name="T88"/>
              <a:gd fmla="*/ 382 h 445" name="T89"/>
              <a:gd fmla="*/ 194 w 345" name="T90"/>
              <a:gd fmla="*/ 361 h 445" name="T91"/>
              <a:gd fmla="*/ 176 w 345" name="T92"/>
              <a:gd fmla="*/ 112 h 445" name="T93"/>
              <a:gd fmla="*/ 191 w 345" name="T94"/>
              <a:gd fmla="*/ 353 h 445" name="T95"/>
              <a:gd fmla="*/ 181 w 345" name="T96"/>
              <a:gd fmla="*/ 335 h 445" name="T97"/>
              <a:gd fmla="*/ 169 w 345" name="T98"/>
              <a:gd fmla="*/ 232 h 445" name="T99"/>
              <a:gd fmla="*/ 165 w 345" name="T100"/>
              <a:gd fmla="*/ 320 h 445" name="T101"/>
              <a:gd fmla="*/ 262 w 345" name="T102"/>
              <a:gd fmla="*/ 301 h 445" name="T103"/>
              <a:gd fmla="*/ 189 w 345" name="T104"/>
              <a:gd fmla="*/ 287 h 445" name="T105"/>
              <a:gd fmla="*/ 240 w 345" name="T106"/>
              <a:gd fmla="*/ 312 h 445" name="T107"/>
              <a:gd fmla="*/ 178 w 345" name="T108"/>
              <a:gd fmla="*/ 323 h 445" name="T109"/>
              <a:gd fmla="*/ 258 w 345" name="T110"/>
              <a:gd fmla="*/ 297 h 445" name="T111"/>
              <a:gd fmla="*/ 164 w 345" name="T112"/>
              <a:gd fmla="*/ 137 h 445" name="T113"/>
              <a:gd fmla="*/ 82 w 345" name="T114"/>
              <a:gd fmla="*/ 232 h 445" name="T115"/>
              <a:gd fmla="*/ 211 w 345" name="T116"/>
              <a:gd fmla="*/ 349 h 445" name="T117"/>
              <a:gd fmla="*/ 199 w 345" name="T118"/>
              <a:gd fmla="*/ 355 h 445" name="T119"/>
              <a:gd fmla="*/ 268 w 345" name="T120"/>
              <a:gd fmla="*/ 122 h 445" name="T121"/>
              <a:gd fmla="*/ 167 w 345" name="T122"/>
              <a:gd fmla="*/ 99 h 445" name="T123"/>
              <a:gd fmla="*/ 153 w 345" name="T124"/>
              <a:gd fmla="*/ 352 h 445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5" w="345">
                <a:moveTo>
                  <a:pt x="284" y="429"/>
                </a:moveTo>
                <a:lnTo>
                  <a:pt x="284" y="429"/>
                </a:lnTo>
                <a:lnTo>
                  <a:pt x="284" y="432"/>
                </a:lnTo>
                <a:lnTo>
                  <a:pt x="284" y="432"/>
                </a:lnTo>
                <a:lnTo>
                  <a:pt x="284" y="434"/>
                </a:lnTo>
                <a:lnTo>
                  <a:pt x="284" y="434"/>
                </a:lnTo>
                <a:lnTo>
                  <a:pt x="284" y="435"/>
                </a:lnTo>
                <a:lnTo>
                  <a:pt x="282" y="437"/>
                </a:lnTo>
                <a:lnTo>
                  <a:pt x="282" y="437"/>
                </a:lnTo>
                <a:lnTo>
                  <a:pt x="281" y="437"/>
                </a:lnTo>
                <a:lnTo>
                  <a:pt x="279" y="435"/>
                </a:lnTo>
                <a:lnTo>
                  <a:pt x="279" y="435"/>
                </a:lnTo>
                <a:lnTo>
                  <a:pt x="279" y="434"/>
                </a:lnTo>
                <a:lnTo>
                  <a:pt x="279" y="432"/>
                </a:lnTo>
                <a:lnTo>
                  <a:pt x="279" y="432"/>
                </a:lnTo>
                <a:lnTo>
                  <a:pt x="281" y="431"/>
                </a:lnTo>
                <a:lnTo>
                  <a:pt x="281" y="429"/>
                </a:lnTo>
                <a:lnTo>
                  <a:pt x="281" y="429"/>
                </a:lnTo>
                <a:lnTo>
                  <a:pt x="279" y="429"/>
                </a:lnTo>
                <a:lnTo>
                  <a:pt x="279" y="429"/>
                </a:lnTo>
                <a:lnTo>
                  <a:pt x="277" y="429"/>
                </a:lnTo>
                <a:lnTo>
                  <a:pt x="276" y="429"/>
                </a:lnTo>
                <a:lnTo>
                  <a:pt x="276" y="429"/>
                </a:lnTo>
                <a:lnTo>
                  <a:pt x="271" y="429"/>
                </a:lnTo>
                <a:lnTo>
                  <a:pt x="271" y="429"/>
                </a:lnTo>
                <a:lnTo>
                  <a:pt x="241" y="429"/>
                </a:lnTo>
                <a:lnTo>
                  <a:pt x="241" y="429"/>
                </a:lnTo>
                <a:lnTo>
                  <a:pt x="233" y="431"/>
                </a:lnTo>
                <a:lnTo>
                  <a:pt x="233" y="431"/>
                </a:lnTo>
                <a:lnTo>
                  <a:pt x="213" y="432"/>
                </a:lnTo>
                <a:lnTo>
                  <a:pt x="213" y="432"/>
                </a:lnTo>
                <a:lnTo>
                  <a:pt x="173" y="435"/>
                </a:lnTo>
                <a:lnTo>
                  <a:pt x="173" y="435"/>
                </a:lnTo>
                <a:lnTo>
                  <a:pt x="165" y="435"/>
                </a:lnTo>
                <a:lnTo>
                  <a:pt x="165" y="435"/>
                </a:lnTo>
                <a:lnTo>
                  <a:pt x="139" y="442"/>
                </a:lnTo>
                <a:lnTo>
                  <a:pt x="139" y="442"/>
                </a:lnTo>
                <a:lnTo>
                  <a:pt x="123" y="445"/>
                </a:lnTo>
                <a:lnTo>
                  <a:pt x="123" y="445"/>
                </a:lnTo>
                <a:lnTo>
                  <a:pt x="113" y="445"/>
                </a:lnTo>
                <a:lnTo>
                  <a:pt x="105" y="443"/>
                </a:lnTo>
                <a:lnTo>
                  <a:pt x="105" y="443"/>
                </a:lnTo>
                <a:lnTo>
                  <a:pt x="101" y="442"/>
                </a:lnTo>
                <a:lnTo>
                  <a:pt x="101" y="442"/>
                </a:lnTo>
                <a:lnTo>
                  <a:pt x="99" y="442"/>
                </a:lnTo>
                <a:lnTo>
                  <a:pt x="99" y="442"/>
                </a:lnTo>
                <a:lnTo>
                  <a:pt x="96" y="439"/>
                </a:lnTo>
                <a:lnTo>
                  <a:pt x="96" y="439"/>
                </a:lnTo>
                <a:lnTo>
                  <a:pt x="94" y="437"/>
                </a:lnTo>
                <a:lnTo>
                  <a:pt x="94" y="437"/>
                </a:lnTo>
                <a:lnTo>
                  <a:pt x="94" y="437"/>
                </a:lnTo>
                <a:lnTo>
                  <a:pt x="94" y="437"/>
                </a:lnTo>
                <a:lnTo>
                  <a:pt x="91" y="437"/>
                </a:lnTo>
                <a:lnTo>
                  <a:pt x="91" y="437"/>
                </a:lnTo>
                <a:lnTo>
                  <a:pt x="85" y="429"/>
                </a:lnTo>
                <a:lnTo>
                  <a:pt x="85" y="429"/>
                </a:lnTo>
                <a:lnTo>
                  <a:pt x="77" y="421"/>
                </a:lnTo>
                <a:lnTo>
                  <a:pt x="77" y="421"/>
                </a:lnTo>
                <a:lnTo>
                  <a:pt x="77" y="421"/>
                </a:lnTo>
                <a:lnTo>
                  <a:pt x="77" y="421"/>
                </a:lnTo>
                <a:lnTo>
                  <a:pt x="74" y="417"/>
                </a:lnTo>
                <a:lnTo>
                  <a:pt x="71" y="413"/>
                </a:lnTo>
                <a:lnTo>
                  <a:pt x="71" y="413"/>
                </a:lnTo>
                <a:lnTo>
                  <a:pt x="57" y="402"/>
                </a:lnTo>
                <a:lnTo>
                  <a:pt x="57" y="402"/>
                </a:lnTo>
                <a:lnTo>
                  <a:pt x="53" y="398"/>
                </a:lnTo>
                <a:lnTo>
                  <a:pt x="53" y="398"/>
                </a:lnTo>
                <a:lnTo>
                  <a:pt x="49" y="393"/>
                </a:lnTo>
                <a:lnTo>
                  <a:pt x="49" y="393"/>
                </a:lnTo>
                <a:lnTo>
                  <a:pt x="49" y="393"/>
                </a:lnTo>
                <a:lnTo>
                  <a:pt x="49" y="393"/>
                </a:lnTo>
                <a:lnTo>
                  <a:pt x="47" y="391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5" y="385"/>
                </a:lnTo>
                <a:lnTo>
                  <a:pt x="45" y="385"/>
                </a:lnTo>
                <a:lnTo>
                  <a:pt x="45" y="387"/>
                </a:lnTo>
                <a:lnTo>
                  <a:pt x="45" y="387"/>
                </a:lnTo>
                <a:lnTo>
                  <a:pt x="44" y="387"/>
                </a:lnTo>
                <a:lnTo>
                  <a:pt x="42" y="387"/>
                </a:lnTo>
                <a:lnTo>
                  <a:pt x="42" y="387"/>
                </a:lnTo>
                <a:lnTo>
                  <a:pt x="41" y="385"/>
                </a:lnTo>
                <a:lnTo>
                  <a:pt x="41" y="383"/>
                </a:lnTo>
                <a:lnTo>
                  <a:pt x="41" y="383"/>
                </a:lnTo>
                <a:lnTo>
                  <a:pt x="42" y="376"/>
                </a:lnTo>
                <a:lnTo>
                  <a:pt x="42" y="368"/>
                </a:lnTo>
                <a:lnTo>
                  <a:pt x="42" y="368"/>
                </a:lnTo>
                <a:lnTo>
                  <a:pt x="42" y="366"/>
                </a:lnTo>
                <a:lnTo>
                  <a:pt x="42" y="366"/>
                </a:lnTo>
                <a:lnTo>
                  <a:pt x="39" y="361"/>
                </a:lnTo>
                <a:lnTo>
                  <a:pt x="39" y="361"/>
                </a:lnTo>
                <a:lnTo>
                  <a:pt x="39" y="360"/>
                </a:lnTo>
                <a:lnTo>
                  <a:pt x="39" y="360"/>
                </a:lnTo>
                <a:lnTo>
                  <a:pt x="39" y="358"/>
                </a:lnTo>
                <a:lnTo>
                  <a:pt x="39" y="358"/>
                </a:lnTo>
                <a:lnTo>
                  <a:pt x="39" y="358"/>
                </a:lnTo>
                <a:lnTo>
                  <a:pt x="41" y="357"/>
                </a:lnTo>
                <a:lnTo>
                  <a:pt x="41" y="357"/>
                </a:lnTo>
                <a:lnTo>
                  <a:pt x="41" y="357"/>
                </a:lnTo>
                <a:lnTo>
                  <a:pt x="41" y="357"/>
                </a:lnTo>
                <a:lnTo>
                  <a:pt x="41" y="335"/>
                </a:lnTo>
                <a:lnTo>
                  <a:pt x="41" y="335"/>
                </a:lnTo>
                <a:lnTo>
                  <a:pt x="42" y="325"/>
                </a:lnTo>
                <a:lnTo>
                  <a:pt x="42" y="325"/>
                </a:lnTo>
                <a:lnTo>
                  <a:pt x="42" y="325"/>
                </a:lnTo>
                <a:lnTo>
                  <a:pt x="42" y="325"/>
                </a:lnTo>
                <a:lnTo>
                  <a:pt x="42" y="323"/>
                </a:lnTo>
                <a:lnTo>
                  <a:pt x="44" y="322"/>
                </a:lnTo>
                <a:lnTo>
                  <a:pt x="44" y="322"/>
                </a:lnTo>
                <a:lnTo>
                  <a:pt x="45" y="322"/>
                </a:lnTo>
                <a:lnTo>
                  <a:pt x="45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9" y="320"/>
                </a:lnTo>
                <a:lnTo>
                  <a:pt x="49" y="320"/>
                </a:lnTo>
                <a:lnTo>
                  <a:pt x="49" y="317"/>
                </a:lnTo>
                <a:lnTo>
                  <a:pt x="49" y="317"/>
                </a:lnTo>
                <a:lnTo>
                  <a:pt x="50" y="316"/>
                </a:lnTo>
                <a:lnTo>
                  <a:pt x="52" y="316"/>
                </a:lnTo>
                <a:lnTo>
                  <a:pt x="52" y="316"/>
                </a:lnTo>
                <a:lnTo>
                  <a:pt x="53" y="316"/>
                </a:lnTo>
                <a:lnTo>
                  <a:pt x="53" y="316"/>
                </a:lnTo>
                <a:lnTo>
                  <a:pt x="60" y="316"/>
                </a:lnTo>
                <a:lnTo>
                  <a:pt x="64" y="316"/>
                </a:lnTo>
                <a:lnTo>
                  <a:pt x="64" y="316"/>
                </a:lnTo>
                <a:lnTo>
                  <a:pt x="75" y="316"/>
                </a:lnTo>
                <a:lnTo>
                  <a:pt x="85" y="314"/>
                </a:lnTo>
                <a:lnTo>
                  <a:pt x="85" y="314"/>
                </a:lnTo>
                <a:lnTo>
                  <a:pt x="93" y="314"/>
                </a:lnTo>
                <a:lnTo>
                  <a:pt x="93" y="314"/>
                </a:lnTo>
                <a:lnTo>
                  <a:pt x="94" y="312"/>
                </a:lnTo>
                <a:lnTo>
                  <a:pt x="94" y="312"/>
                </a:lnTo>
                <a:lnTo>
                  <a:pt x="96" y="311"/>
                </a:lnTo>
                <a:lnTo>
                  <a:pt x="99" y="312"/>
                </a:lnTo>
                <a:lnTo>
                  <a:pt x="99" y="312"/>
                </a:lnTo>
                <a:lnTo>
                  <a:pt x="101" y="312"/>
                </a:lnTo>
                <a:lnTo>
                  <a:pt x="101" y="312"/>
                </a:lnTo>
                <a:lnTo>
                  <a:pt x="118" y="309"/>
                </a:lnTo>
                <a:lnTo>
                  <a:pt x="118" y="309"/>
                </a:lnTo>
                <a:lnTo>
                  <a:pt x="126" y="309"/>
                </a:lnTo>
                <a:lnTo>
                  <a:pt x="126" y="309"/>
                </a:lnTo>
                <a:lnTo>
                  <a:pt x="142" y="309"/>
                </a:lnTo>
                <a:lnTo>
                  <a:pt x="142" y="309"/>
                </a:lnTo>
                <a:lnTo>
                  <a:pt x="148" y="309"/>
                </a:lnTo>
                <a:lnTo>
                  <a:pt x="148" y="309"/>
                </a:lnTo>
                <a:lnTo>
                  <a:pt x="153" y="308"/>
                </a:lnTo>
                <a:lnTo>
                  <a:pt x="153" y="308"/>
                </a:lnTo>
                <a:lnTo>
                  <a:pt x="153" y="308"/>
                </a:lnTo>
                <a:lnTo>
                  <a:pt x="153" y="308"/>
                </a:lnTo>
                <a:lnTo>
                  <a:pt x="154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9" y="300"/>
                </a:lnTo>
                <a:lnTo>
                  <a:pt x="162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290"/>
                </a:lnTo>
                <a:lnTo>
                  <a:pt x="162" y="290"/>
                </a:lnTo>
                <a:lnTo>
                  <a:pt x="164" y="284"/>
                </a:lnTo>
                <a:lnTo>
                  <a:pt x="164" y="284"/>
                </a:lnTo>
                <a:lnTo>
                  <a:pt x="162" y="271"/>
                </a:lnTo>
                <a:lnTo>
                  <a:pt x="162" y="271"/>
                </a:lnTo>
                <a:lnTo>
                  <a:pt x="162" y="268"/>
                </a:lnTo>
                <a:lnTo>
                  <a:pt x="162" y="268"/>
                </a:lnTo>
                <a:lnTo>
                  <a:pt x="162" y="164"/>
                </a:lnTo>
                <a:lnTo>
                  <a:pt x="162" y="164"/>
                </a:lnTo>
                <a:lnTo>
                  <a:pt x="162" y="150"/>
                </a:lnTo>
                <a:lnTo>
                  <a:pt x="162" y="150"/>
                </a:lnTo>
                <a:lnTo>
                  <a:pt x="162" y="139"/>
                </a:lnTo>
                <a:lnTo>
                  <a:pt x="162" y="139"/>
                </a:lnTo>
                <a:lnTo>
                  <a:pt x="162" y="137"/>
                </a:lnTo>
                <a:lnTo>
                  <a:pt x="162" y="137"/>
                </a:lnTo>
                <a:lnTo>
                  <a:pt x="161" y="136"/>
                </a:lnTo>
                <a:lnTo>
                  <a:pt x="159" y="136"/>
                </a:lnTo>
                <a:lnTo>
                  <a:pt x="159" y="136"/>
                </a:lnTo>
                <a:lnTo>
                  <a:pt x="154" y="134"/>
                </a:lnTo>
                <a:lnTo>
                  <a:pt x="154" y="134"/>
                </a:lnTo>
                <a:lnTo>
                  <a:pt x="151" y="134"/>
                </a:lnTo>
                <a:lnTo>
                  <a:pt x="151" y="134"/>
                </a:lnTo>
                <a:lnTo>
                  <a:pt x="150" y="133"/>
                </a:lnTo>
                <a:lnTo>
                  <a:pt x="148" y="129"/>
                </a:lnTo>
                <a:lnTo>
                  <a:pt x="150" y="128"/>
                </a:lnTo>
                <a:lnTo>
                  <a:pt x="150" y="126"/>
                </a:lnTo>
                <a:lnTo>
                  <a:pt x="150" y="126"/>
                </a:lnTo>
                <a:lnTo>
                  <a:pt x="156" y="123"/>
                </a:lnTo>
                <a:lnTo>
                  <a:pt x="156" y="123"/>
                </a:lnTo>
                <a:lnTo>
                  <a:pt x="161" y="122"/>
                </a:lnTo>
                <a:lnTo>
                  <a:pt x="161" y="122"/>
                </a:lnTo>
                <a:lnTo>
                  <a:pt x="161" y="122"/>
                </a:lnTo>
                <a:lnTo>
                  <a:pt x="161" y="122"/>
                </a:lnTo>
                <a:lnTo>
                  <a:pt x="161" y="122"/>
                </a:lnTo>
                <a:lnTo>
                  <a:pt x="161" y="122"/>
                </a:lnTo>
                <a:lnTo>
                  <a:pt x="159" y="120"/>
                </a:lnTo>
                <a:lnTo>
                  <a:pt x="159" y="118"/>
                </a:lnTo>
                <a:lnTo>
                  <a:pt x="159" y="118"/>
                </a:lnTo>
                <a:lnTo>
                  <a:pt x="161" y="117"/>
                </a:lnTo>
                <a:lnTo>
                  <a:pt x="161" y="117"/>
                </a:lnTo>
                <a:lnTo>
                  <a:pt x="161" y="114"/>
                </a:lnTo>
                <a:lnTo>
                  <a:pt x="161" y="112"/>
                </a:lnTo>
                <a:lnTo>
                  <a:pt x="161" y="112"/>
                </a:lnTo>
                <a:lnTo>
                  <a:pt x="159" y="111"/>
                </a:lnTo>
                <a:lnTo>
                  <a:pt x="159" y="111"/>
                </a:lnTo>
                <a:lnTo>
                  <a:pt x="159" y="109"/>
                </a:lnTo>
                <a:lnTo>
                  <a:pt x="159" y="109"/>
                </a:lnTo>
                <a:lnTo>
                  <a:pt x="161" y="107"/>
                </a:lnTo>
                <a:lnTo>
                  <a:pt x="161" y="107"/>
                </a:lnTo>
                <a:lnTo>
                  <a:pt x="161" y="106"/>
                </a:lnTo>
                <a:lnTo>
                  <a:pt x="161" y="106"/>
                </a:lnTo>
                <a:lnTo>
                  <a:pt x="161" y="98"/>
                </a:lnTo>
                <a:lnTo>
                  <a:pt x="161" y="98"/>
                </a:lnTo>
                <a:lnTo>
                  <a:pt x="159" y="96"/>
                </a:lnTo>
                <a:lnTo>
                  <a:pt x="159" y="96"/>
                </a:lnTo>
                <a:lnTo>
                  <a:pt x="140" y="92"/>
                </a:lnTo>
                <a:lnTo>
                  <a:pt x="140" y="92"/>
                </a:lnTo>
                <a:lnTo>
                  <a:pt x="115" y="84"/>
                </a:lnTo>
                <a:lnTo>
                  <a:pt x="115" y="84"/>
                </a:lnTo>
                <a:lnTo>
                  <a:pt x="96" y="79"/>
                </a:lnTo>
                <a:lnTo>
                  <a:pt x="96" y="79"/>
                </a:lnTo>
                <a:lnTo>
                  <a:pt x="82" y="74"/>
                </a:lnTo>
                <a:lnTo>
                  <a:pt x="82" y="74"/>
                </a:lnTo>
                <a:lnTo>
                  <a:pt x="75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8" y="71"/>
                </a:lnTo>
                <a:lnTo>
                  <a:pt x="68" y="70"/>
                </a:lnTo>
                <a:lnTo>
                  <a:pt x="68" y="70"/>
                </a:lnTo>
                <a:lnTo>
                  <a:pt x="68" y="68"/>
                </a:lnTo>
                <a:lnTo>
                  <a:pt x="68" y="68"/>
                </a:lnTo>
                <a:lnTo>
                  <a:pt x="61" y="66"/>
                </a:lnTo>
                <a:lnTo>
                  <a:pt x="61" y="66"/>
                </a:lnTo>
                <a:lnTo>
                  <a:pt x="57" y="66"/>
                </a:lnTo>
                <a:lnTo>
                  <a:pt x="50" y="66"/>
                </a:lnTo>
                <a:lnTo>
                  <a:pt x="50" y="66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71"/>
                </a:lnTo>
                <a:lnTo>
                  <a:pt x="52" y="71"/>
                </a:lnTo>
                <a:lnTo>
                  <a:pt x="58" y="92"/>
                </a:lnTo>
                <a:lnTo>
                  <a:pt x="58" y="92"/>
                </a:lnTo>
                <a:lnTo>
                  <a:pt x="64" y="107"/>
                </a:lnTo>
                <a:lnTo>
                  <a:pt x="64" y="107"/>
                </a:lnTo>
                <a:lnTo>
                  <a:pt x="68" y="115"/>
                </a:lnTo>
                <a:lnTo>
                  <a:pt x="71" y="123"/>
                </a:lnTo>
                <a:lnTo>
                  <a:pt x="71" y="123"/>
                </a:lnTo>
                <a:lnTo>
                  <a:pt x="74" y="126"/>
                </a:lnTo>
                <a:lnTo>
                  <a:pt x="74" y="126"/>
                </a:lnTo>
                <a:lnTo>
                  <a:pt x="82" y="140"/>
                </a:lnTo>
                <a:lnTo>
                  <a:pt x="82" y="140"/>
                </a:lnTo>
                <a:lnTo>
                  <a:pt x="98" y="164"/>
                </a:lnTo>
                <a:lnTo>
                  <a:pt x="98" y="164"/>
                </a:lnTo>
                <a:lnTo>
                  <a:pt x="102" y="170"/>
                </a:lnTo>
                <a:lnTo>
                  <a:pt x="102" y="170"/>
                </a:lnTo>
                <a:lnTo>
                  <a:pt x="107" y="178"/>
                </a:lnTo>
                <a:lnTo>
                  <a:pt x="107" y="178"/>
                </a:lnTo>
                <a:lnTo>
                  <a:pt x="113" y="189"/>
                </a:lnTo>
                <a:lnTo>
                  <a:pt x="113" y="189"/>
                </a:lnTo>
                <a:lnTo>
                  <a:pt x="116" y="194"/>
                </a:lnTo>
                <a:lnTo>
                  <a:pt x="116" y="194"/>
                </a:lnTo>
                <a:lnTo>
                  <a:pt x="118" y="196"/>
                </a:lnTo>
                <a:lnTo>
                  <a:pt x="116" y="197"/>
                </a:lnTo>
                <a:lnTo>
                  <a:pt x="116" y="197"/>
                </a:lnTo>
                <a:lnTo>
                  <a:pt x="116" y="199"/>
                </a:lnTo>
                <a:lnTo>
                  <a:pt x="116" y="199"/>
                </a:lnTo>
                <a:lnTo>
                  <a:pt x="118" y="202"/>
                </a:lnTo>
                <a:lnTo>
                  <a:pt x="118" y="207"/>
                </a:lnTo>
                <a:lnTo>
                  <a:pt x="118" y="207"/>
                </a:lnTo>
                <a:lnTo>
                  <a:pt x="116" y="211"/>
                </a:lnTo>
                <a:lnTo>
                  <a:pt x="115" y="216"/>
                </a:lnTo>
                <a:lnTo>
                  <a:pt x="115" y="216"/>
                </a:lnTo>
                <a:lnTo>
                  <a:pt x="115" y="216"/>
                </a:lnTo>
                <a:lnTo>
                  <a:pt x="115" y="216"/>
                </a:lnTo>
                <a:lnTo>
                  <a:pt x="115" y="218"/>
                </a:lnTo>
                <a:lnTo>
                  <a:pt x="113" y="219"/>
                </a:lnTo>
                <a:lnTo>
                  <a:pt x="113" y="219"/>
                </a:lnTo>
                <a:lnTo>
                  <a:pt x="110" y="223"/>
                </a:lnTo>
                <a:lnTo>
                  <a:pt x="110" y="223"/>
                </a:lnTo>
                <a:lnTo>
                  <a:pt x="107" y="224"/>
                </a:lnTo>
                <a:lnTo>
                  <a:pt x="107" y="224"/>
                </a:lnTo>
                <a:lnTo>
                  <a:pt x="99" y="232"/>
                </a:lnTo>
                <a:lnTo>
                  <a:pt x="99" y="232"/>
                </a:lnTo>
                <a:lnTo>
                  <a:pt x="93" y="238"/>
                </a:lnTo>
                <a:lnTo>
                  <a:pt x="93" y="238"/>
                </a:lnTo>
                <a:lnTo>
                  <a:pt x="91" y="240"/>
                </a:lnTo>
                <a:lnTo>
                  <a:pt x="91" y="240"/>
                </a:lnTo>
                <a:lnTo>
                  <a:pt x="87" y="241"/>
                </a:lnTo>
                <a:lnTo>
                  <a:pt x="87" y="241"/>
                </a:lnTo>
                <a:lnTo>
                  <a:pt x="52" y="241"/>
                </a:lnTo>
                <a:lnTo>
                  <a:pt x="52" y="241"/>
                </a:lnTo>
                <a:lnTo>
                  <a:pt x="44" y="240"/>
                </a:lnTo>
                <a:lnTo>
                  <a:pt x="36" y="238"/>
                </a:lnTo>
                <a:lnTo>
                  <a:pt x="36" y="238"/>
                </a:lnTo>
                <a:lnTo>
                  <a:pt x="30" y="237"/>
                </a:lnTo>
                <a:lnTo>
                  <a:pt x="30" y="237"/>
                </a:lnTo>
                <a:lnTo>
                  <a:pt x="27" y="234"/>
                </a:lnTo>
                <a:lnTo>
                  <a:pt x="27" y="234"/>
                </a:lnTo>
                <a:lnTo>
                  <a:pt x="25" y="232"/>
                </a:lnTo>
                <a:lnTo>
                  <a:pt x="25" y="232"/>
                </a:lnTo>
                <a:lnTo>
                  <a:pt x="25" y="234"/>
                </a:lnTo>
                <a:lnTo>
                  <a:pt x="25" y="234"/>
                </a:lnTo>
                <a:lnTo>
                  <a:pt x="23" y="235"/>
                </a:lnTo>
                <a:lnTo>
                  <a:pt x="20" y="234"/>
                </a:lnTo>
                <a:lnTo>
                  <a:pt x="20" y="234"/>
                </a:lnTo>
                <a:lnTo>
                  <a:pt x="20" y="232"/>
                </a:lnTo>
                <a:lnTo>
                  <a:pt x="20" y="232"/>
                </a:lnTo>
                <a:lnTo>
                  <a:pt x="20" y="230"/>
                </a:lnTo>
                <a:lnTo>
                  <a:pt x="22" y="229"/>
                </a:lnTo>
                <a:lnTo>
                  <a:pt x="22" y="229"/>
                </a:lnTo>
                <a:lnTo>
                  <a:pt x="22" y="229"/>
                </a:lnTo>
                <a:lnTo>
                  <a:pt x="22" y="229"/>
                </a:lnTo>
                <a:lnTo>
                  <a:pt x="22" y="227"/>
                </a:lnTo>
                <a:lnTo>
                  <a:pt x="22" y="227"/>
                </a:lnTo>
                <a:lnTo>
                  <a:pt x="20" y="224"/>
                </a:lnTo>
                <a:lnTo>
                  <a:pt x="20" y="224"/>
                </a:lnTo>
                <a:lnTo>
                  <a:pt x="19" y="223"/>
                </a:lnTo>
                <a:lnTo>
                  <a:pt x="16" y="221"/>
                </a:lnTo>
                <a:lnTo>
                  <a:pt x="16" y="221"/>
                </a:lnTo>
                <a:lnTo>
                  <a:pt x="11" y="219"/>
                </a:lnTo>
                <a:lnTo>
                  <a:pt x="4" y="218"/>
                </a:lnTo>
                <a:lnTo>
                  <a:pt x="4" y="218"/>
                </a:lnTo>
                <a:lnTo>
                  <a:pt x="1" y="215"/>
                </a:lnTo>
                <a:lnTo>
                  <a:pt x="1" y="215"/>
                </a:lnTo>
                <a:lnTo>
                  <a:pt x="0" y="211"/>
                </a:lnTo>
                <a:lnTo>
                  <a:pt x="0" y="208"/>
                </a:lnTo>
                <a:lnTo>
                  <a:pt x="0" y="208"/>
                </a:lnTo>
                <a:lnTo>
                  <a:pt x="1" y="204"/>
                </a:lnTo>
                <a:lnTo>
                  <a:pt x="1" y="204"/>
                </a:lnTo>
                <a:lnTo>
                  <a:pt x="1" y="200"/>
                </a:lnTo>
                <a:lnTo>
                  <a:pt x="1" y="200"/>
                </a:lnTo>
                <a:lnTo>
                  <a:pt x="6" y="185"/>
                </a:lnTo>
                <a:lnTo>
                  <a:pt x="6" y="185"/>
                </a:lnTo>
                <a:lnTo>
                  <a:pt x="9" y="170"/>
                </a:lnTo>
                <a:lnTo>
                  <a:pt x="9" y="170"/>
                </a:lnTo>
                <a:lnTo>
                  <a:pt x="16" y="147"/>
                </a:lnTo>
                <a:lnTo>
                  <a:pt x="16" y="147"/>
                </a:lnTo>
                <a:lnTo>
                  <a:pt x="22" y="123"/>
                </a:lnTo>
                <a:lnTo>
                  <a:pt x="22" y="123"/>
                </a:lnTo>
                <a:lnTo>
                  <a:pt x="31" y="93"/>
                </a:lnTo>
                <a:lnTo>
                  <a:pt x="31" y="93"/>
                </a:lnTo>
                <a:lnTo>
                  <a:pt x="36" y="76"/>
                </a:lnTo>
                <a:lnTo>
                  <a:pt x="36" y="76"/>
                </a:lnTo>
                <a:lnTo>
                  <a:pt x="39" y="68"/>
                </a:lnTo>
                <a:lnTo>
                  <a:pt x="39" y="68"/>
                </a:lnTo>
                <a:lnTo>
                  <a:pt x="38" y="66"/>
                </a:lnTo>
                <a:lnTo>
                  <a:pt x="38" y="66"/>
                </a:lnTo>
                <a:lnTo>
                  <a:pt x="38" y="65"/>
                </a:lnTo>
                <a:lnTo>
                  <a:pt x="38" y="65"/>
                </a:lnTo>
                <a:lnTo>
                  <a:pt x="38" y="65"/>
                </a:lnTo>
                <a:lnTo>
                  <a:pt x="38" y="65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4" y="60"/>
                </a:lnTo>
                <a:lnTo>
                  <a:pt x="34" y="60"/>
                </a:lnTo>
                <a:lnTo>
                  <a:pt x="31" y="57"/>
                </a:lnTo>
                <a:lnTo>
                  <a:pt x="30" y="54"/>
                </a:lnTo>
                <a:lnTo>
                  <a:pt x="30" y="54"/>
                </a:lnTo>
                <a:lnTo>
                  <a:pt x="30" y="51"/>
                </a:lnTo>
                <a:lnTo>
                  <a:pt x="30" y="51"/>
                </a:lnTo>
                <a:lnTo>
                  <a:pt x="30" y="47"/>
                </a:lnTo>
                <a:lnTo>
                  <a:pt x="31" y="44"/>
                </a:lnTo>
                <a:lnTo>
                  <a:pt x="31" y="44"/>
                </a:lnTo>
                <a:lnTo>
                  <a:pt x="34" y="41"/>
                </a:lnTo>
                <a:lnTo>
                  <a:pt x="34" y="41"/>
                </a:lnTo>
                <a:lnTo>
                  <a:pt x="36" y="40"/>
                </a:lnTo>
                <a:lnTo>
                  <a:pt x="36" y="40"/>
                </a:lnTo>
                <a:lnTo>
                  <a:pt x="41" y="33"/>
                </a:lnTo>
                <a:lnTo>
                  <a:pt x="47" y="30"/>
                </a:lnTo>
                <a:lnTo>
                  <a:pt x="47" y="30"/>
                </a:lnTo>
                <a:lnTo>
                  <a:pt x="52" y="28"/>
                </a:lnTo>
                <a:lnTo>
                  <a:pt x="58" y="30"/>
                </a:lnTo>
                <a:lnTo>
                  <a:pt x="58" y="30"/>
                </a:lnTo>
                <a:lnTo>
                  <a:pt x="61" y="32"/>
                </a:lnTo>
                <a:lnTo>
                  <a:pt x="64" y="35"/>
                </a:lnTo>
                <a:lnTo>
                  <a:pt x="64" y="35"/>
                </a:lnTo>
                <a:lnTo>
                  <a:pt x="66" y="35"/>
                </a:lnTo>
                <a:lnTo>
                  <a:pt x="66" y="35"/>
                </a:lnTo>
                <a:lnTo>
                  <a:pt x="71" y="41"/>
                </a:lnTo>
                <a:lnTo>
                  <a:pt x="71" y="41"/>
                </a:lnTo>
                <a:lnTo>
                  <a:pt x="71" y="44"/>
                </a:lnTo>
                <a:lnTo>
                  <a:pt x="71" y="49"/>
                </a:lnTo>
                <a:lnTo>
                  <a:pt x="71" y="49"/>
                </a:lnTo>
                <a:lnTo>
                  <a:pt x="69" y="55"/>
                </a:lnTo>
                <a:lnTo>
                  <a:pt x="69" y="55"/>
                </a:lnTo>
                <a:lnTo>
                  <a:pt x="68" y="57"/>
                </a:lnTo>
                <a:lnTo>
                  <a:pt x="68" y="57"/>
                </a:lnTo>
                <a:lnTo>
                  <a:pt x="68" y="58"/>
                </a:lnTo>
                <a:lnTo>
                  <a:pt x="68" y="58"/>
                </a:lnTo>
                <a:lnTo>
                  <a:pt x="68" y="60"/>
                </a:lnTo>
                <a:lnTo>
                  <a:pt x="68" y="60"/>
                </a:lnTo>
                <a:lnTo>
                  <a:pt x="80" y="65"/>
                </a:lnTo>
                <a:lnTo>
                  <a:pt x="80" y="65"/>
                </a:lnTo>
                <a:lnTo>
                  <a:pt x="94" y="70"/>
                </a:lnTo>
                <a:lnTo>
                  <a:pt x="94" y="70"/>
                </a:lnTo>
                <a:lnTo>
                  <a:pt x="107" y="73"/>
                </a:lnTo>
                <a:lnTo>
                  <a:pt x="107" y="73"/>
                </a:lnTo>
                <a:lnTo>
                  <a:pt x="121" y="77"/>
                </a:lnTo>
                <a:lnTo>
                  <a:pt x="121" y="77"/>
                </a:lnTo>
                <a:lnTo>
                  <a:pt x="134" y="82"/>
                </a:lnTo>
                <a:lnTo>
                  <a:pt x="148" y="85"/>
                </a:lnTo>
                <a:lnTo>
                  <a:pt x="148" y="85"/>
                </a:lnTo>
                <a:lnTo>
                  <a:pt x="159" y="88"/>
                </a:lnTo>
                <a:lnTo>
                  <a:pt x="159" y="88"/>
                </a:lnTo>
                <a:lnTo>
                  <a:pt x="161" y="88"/>
                </a:lnTo>
                <a:lnTo>
                  <a:pt x="161" y="88"/>
                </a:lnTo>
                <a:lnTo>
                  <a:pt x="161" y="87"/>
                </a:lnTo>
                <a:lnTo>
                  <a:pt x="161" y="87"/>
                </a:lnTo>
                <a:lnTo>
                  <a:pt x="161" y="66"/>
                </a:lnTo>
                <a:lnTo>
                  <a:pt x="161" y="66"/>
                </a:lnTo>
                <a:lnTo>
                  <a:pt x="161" y="60"/>
                </a:lnTo>
                <a:lnTo>
                  <a:pt x="161" y="60"/>
                </a:lnTo>
                <a:lnTo>
                  <a:pt x="159" y="46"/>
                </a:lnTo>
                <a:lnTo>
                  <a:pt x="159" y="46"/>
                </a:lnTo>
                <a:lnTo>
                  <a:pt x="159" y="43"/>
                </a:lnTo>
                <a:lnTo>
                  <a:pt x="159" y="43"/>
                </a:lnTo>
                <a:lnTo>
                  <a:pt x="159" y="41"/>
                </a:lnTo>
                <a:lnTo>
                  <a:pt x="159" y="41"/>
                </a:lnTo>
                <a:lnTo>
                  <a:pt x="159" y="38"/>
                </a:lnTo>
                <a:lnTo>
                  <a:pt x="159" y="38"/>
                </a:lnTo>
                <a:lnTo>
                  <a:pt x="156" y="30"/>
                </a:lnTo>
                <a:lnTo>
                  <a:pt x="156" y="30"/>
                </a:lnTo>
                <a:lnTo>
                  <a:pt x="154" y="28"/>
                </a:lnTo>
                <a:lnTo>
                  <a:pt x="154" y="28"/>
                </a:lnTo>
                <a:lnTo>
                  <a:pt x="154" y="24"/>
                </a:lnTo>
                <a:lnTo>
                  <a:pt x="154" y="24"/>
                </a:lnTo>
                <a:lnTo>
                  <a:pt x="154" y="17"/>
                </a:lnTo>
                <a:lnTo>
                  <a:pt x="154" y="17"/>
                </a:lnTo>
                <a:lnTo>
                  <a:pt x="154" y="14"/>
                </a:lnTo>
                <a:lnTo>
                  <a:pt x="154" y="14"/>
                </a:lnTo>
                <a:lnTo>
                  <a:pt x="154" y="13"/>
                </a:lnTo>
                <a:lnTo>
                  <a:pt x="154" y="13"/>
                </a:lnTo>
                <a:lnTo>
                  <a:pt x="156" y="10"/>
                </a:lnTo>
                <a:lnTo>
                  <a:pt x="156" y="10"/>
                </a:lnTo>
                <a:lnTo>
                  <a:pt x="157" y="6"/>
                </a:lnTo>
                <a:lnTo>
                  <a:pt x="157" y="6"/>
                </a:lnTo>
                <a:lnTo>
                  <a:pt x="159" y="5"/>
                </a:lnTo>
                <a:lnTo>
                  <a:pt x="159" y="5"/>
                </a:lnTo>
                <a:lnTo>
                  <a:pt x="159" y="3"/>
                </a:lnTo>
                <a:lnTo>
                  <a:pt x="159" y="3"/>
                </a:lnTo>
                <a:lnTo>
                  <a:pt x="159" y="3"/>
                </a:lnTo>
                <a:lnTo>
                  <a:pt x="161" y="2"/>
                </a:lnTo>
                <a:lnTo>
                  <a:pt x="161" y="2"/>
                </a:lnTo>
                <a:lnTo>
                  <a:pt x="164" y="0"/>
                </a:lnTo>
                <a:lnTo>
                  <a:pt x="164" y="0"/>
                </a:lnTo>
                <a:lnTo>
                  <a:pt x="165" y="0"/>
                </a:lnTo>
                <a:lnTo>
                  <a:pt x="167" y="2"/>
                </a:lnTo>
                <a:lnTo>
                  <a:pt x="167" y="2"/>
                </a:lnTo>
                <a:lnTo>
                  <a:pt x="169" y="2"/>
                </a:lnTo>
                <a:lnTo>
                  <a:pt x="169" y="2"/>
                </a:lnTo>
                <a:lnTo>
                  <a:pt x="173" y="2"/>
                </a:lnTo>
                <a:lnTo>
                  <a:pt x="173" y="2"/>
                </a:lnTo>
                <a:lnTo>
                  <a:pt x="176" y="2"/>
                </a:lnTo>
                <a:lnTo>
                  <a:pt x="176" y="2"/>
                </a:lnTo>
                <a:lnTo>
                  <a:pt x="180" y="2"/>
                </a:lnTo>
                <a:lnTo>
                  <a:pt x="180" y="2"/>
                </a:lnTo>
                <a:lnTo>
                  <a:pt x="184" y="5"/>
                </a:lnTo>
                <a:lnTo>
                  <a:pt x="184" y="5"/>
                </a:lnTo>
                <a:lnTo>
                  <a:pt x="186" y="6"/>
                </a:lnTo>
                <a:lnTo>
                  <a:pt x="186" y="6"/>
                </a:lnTo>
                <a:lnTo>
                  <a:pt x="187" y="8"/>
                </a:lnTo>
                <a:lnTo>
                  <a:pt x="187" y="8"/>
                </a:lnTo>
                <a:lnTo>
                  <a:pt x="187" y="10"/>
                </a:lnTo>
                <a:lnTo>
                  <a:pt x="187" y="10"/>
                </a:lnTo>
                <a:lnTo>
                  <a:pt x="191" y="17"/>
                </a:lnTo>
                <a:lnTo>
                  <a:pt x="191" y="25"/>
                </a:lnTo>
                <a:lnTo>
                  <a:pt x="191" y="25"/>
                </a:lnTo>
                <a:lnTo>
                  <a:pt x="189" y="28"/>
                </a:lnTo>
                <a:lnTo>
                  <a:pt x="186" y="32"/>
                </a:lnTo>
                <a:lnTo>
                  <a:pt x="186" y="32"/>
                </a:lnTo>
                <a:lnTo>
                  <a:pt x="186" y="33"/>
                </a:lnTo>
                <a:lnTo>
                  <a:pt x="186" y="33"/>
                </a:lnTo>
                <a:lnTo>
                  <a:pt x="178" y="44"/>
                </a:lnTo>
                <a:lnTo>
                  <a:pt x="178" y="44"/>
                </a:lnTo>
                <a:lnTo>
                  <a:pt x="176" y="46"/>
                </a:lnTo>
                <a:lnTo>
                  <a:pt x="176" y="46"/>
                </a:lnTo>
                <a:lnTo>
                  <a:pt x="178" y="49"/>
                </a:lnTo>
                <a:lnTo>
                  <a:pt x="178" y="49"/>
                </a:lnTo>
                <a:lnTo>
                  <a:pt x="178" y="57"/>
                </a:lnTo>
                <a:lnTo>
                  <a:pt x="178" y="57"/>
                </a:lnTo>
                <a:lnTo>
                  <a:pt x="178" y="62"/>
                </a:lnTo>
                <a:lnTo>
                  <a:pt x="178" y="62"/>
                </a:lnTo>
                <a:lnTo>
                  <a:pt x="178" y="65"/>
                </a:lnTo>
                <a:lnTo>
                  <a:pt x="178" y="65"/>
                </a:lnTo>
                <a:lnTo>
                  <a:pt x="178" y="68"/>
                </a:lnTo>
                <a:lnTo>
                  <a:pt x="178" y="68"/>
                </a:lnTo>
                <a:lnTo>
                  <a:pt x="180" y="70"/>
                </a:lnTo>
                <a:lnTo>
                  <a:pt x="180" y="70"/>
                </a:lnTo>
                <a:lnTo>
                  <a:pt x="178" y="71"/>
                </a:lnTo>
                <a:lnTo>
                  <a:pt x="178" y="71"/>
                </a:lnTo>
                <a:lnTo>
                  <a:pt x="178" y="73"/>
                </a:lnTo>
                <a:lnTo>
                  <a:pt x="178" y="76"/>
                </a:lnTo>
                <a:lnTo>
                  <a:pt x="178" y="76"/>
                </a:lnTo>
                <a:lnTo>
                  <a:pt x="178" y="81"/>
                </a:lnTo>
                <a:lnTo>
                  <a:pt x="178" y="81"/>
                </a:lnTo>
                <a:lnTo>
                  <a:pt x="178" y="82"/>
                </a:lnTo>
                <a:lnTo>
                  <a:pt x="178" y="82"/>
                </a:lnTo>
                <a:lnTo>
                  <a:pt x="180" y="82"/>
                </a:lnTo>
                <a:lnTo>
                  <a:pt x="180" y="84"/>
                </a:lnTo>
                <a:lnTo>
                  <a:pt x="180" y="84"/>
                </a:lnTo>
                <a:lnTo>
                  <a:pt x="178" y="85"/>
                </a:lnTo>
                <a:lnTo>
                  <a:pt x="178" y="85"/>
                </a:lnTo>
                <a:lnTo>
                  <a:pt x="178" y="87"/>
                </a:lnTo>
                <a:lnTo>
                  <a:pt x="178" y="87"/>
                </a:lnTo>
                <a:lnTo>
                  <a:pt x="178" y="93"/>
                </a:lnTo>
                <a:lnTo>
                  <a:pt x="178" y="93"/>
                </a:lnTo>
                <a:lnTo>
                  <a:pt x="183" y="93"/>
                </a:lnTo>
                <a:lnTo>
                  <a:pt x="183" y="93"/>
                </a:lnTo>
                <a:lnTo>
                  <a:pt x="197" y="96"/>
                </a:lnTo>
                <a:lnTo>
                  <a:pt x="211" y="101"/>
                </a:lnTo>
                <a:lnTo>
                  <a:pt x="211" y="101"/>
                </a:lnTo>
                <a:lnTo>
                  <a:pt x="232" y="106"/>
                </a:lnTo>
                <a:lnTo>
                  <a:pt x="232" y="106"/>
                </a:lnTo>
                <a:lnTo>
                  <a:pt x="244" y="111"/>
                </a:lnTo>
                <a:lnTo>
                  <a:pt x="244" y="111"/>
                </a:lnTo>
                <a:lnTo>
                  <a:pt x="258" y="114"/>
                </a:lnTo>
                <a:lnTo>
                  <a:pt x="258" y="114"/>
                </a:lnTo>
                <a:lnTo>
                  <a:pt x="269" y="118"/>
                </a:lnTo>
                <a:lnTo>
                  <a:pt x="269" y="118"/>
                </a:lnTo>
                <a:lnTo>
                  <a:pt x="271" y="118"/>
                </a:lnTo>
                <a:lnTo>
                  <a:pt x="271" y="118"/>
                </a:lnTo>
                <a:lnTo>
                  <a:pt x="271" y="118"/>
                </a:lnTo>
                <a:lnTo>
                  <a:pt x="271" y="118"/>
                </a:lnTo>
                <a:lnTo>
                  <a:pt x="273" y="120"/>
                </a:lnTo>
                <a:lnTo>
                  <a:pt x="273" y="123"/>
                </a:lnTo>
                <a:lnTo>
                  <a:pt x="273" y="123"/>
                </a:lnTo>
                <a:lnTo>
                  <a:pt x="271" y="123"/>
                </a:lnTo>
                <a:lnTo>
                  <a:pt x="271" y="123"/>
                </a:lnTo>
                <a:lnTo>
                  <a:pt x="277" y="126"/>
                </a:lnTo>
                <a:lnTo>
                  <a:pt x="277" y="126"/>
                </a:lnTo>
                <a:lnTo>
                  <a:pt x="276" y="123"/>
                </a:lnTo>
                <a:lnTo>
                  <a:pt x="276" y="123"/>
                </a:lnTo>
                <a:lnTo>
                  <a:pt x="276" y="123"/>
                </a:lnTo>
                <a:lnTo>
                  <a:pt x="276" y="123"/>
                </a:lnTo>
                <a:lnTo>
                  <a:pt x="274" y="122"/>
                </a:lnTo>
                <a:lnTo>
                  <a:pt x="274" y="118"/>
                </a:lnTo>
                <a:lnTo>
                  <a:pt x="274" y="118"/>
                </a:lnTo>
                <a:lnTo>
                  <a:pt x="273" y="118"/>
                </a:lnTo>
                <a:lnTo>
                  <a:pt x="273" y="117"/>
                </a:lnTo>
                <a:lnTo>
                  <a:pt x="273" y="117"/>
                </a:lnTo>
                <a:lnTo>
                  <a:pt x="273" y="114"/>
                </a:lnTo>
                <a:lnTo>
                  <a:pt x="273" y="114"/>
                </a:lnTo>
                <a:lnTo>
                  <a:pt x="276" y="111"/>
                </a:lnTo>
                <a:lnTo>
                  <a:pt x="279" y="107"/>
                </a:lnTo>
                <a:lnTo>
                  <a:pt x="279" y="107"/>
                </a:lnTo>
                <a:lnTo>
                  <a:pt x="281" y="106"/>
                </a:lnTo>
                <a:lnTo>
                  <a:pt x="281" y="106"/>
                </a:lnTo>
                <a:lnTo>
                  <a:pt x="284" y="104"/>
                </a:lnTo>
                <a:lnTo>
                  <a:pt x="284" y="104"/>
                </a:lnTo>
                <a:lnTo>
                  <a:pt x="290" y="101"/>
                </a:lnTo>
                <a:lnTo>
                  <a:pt x="296" y="101"/>
                </a:lnTo>
                <a:lnTo>
                  <a:pt x="296" y="101"/>
                </a:lnTo>
                <a:lnTo>
                  <a:pt x="301" y="101"/>
                </a:lnTo>
                <a:lnTo>
                  <a:pt x="304" y="104"/>
                </a:lnTo>
                <a:lnTo>
                  <a:pt x="307" y="106"/>
                </a:lnTo>
                <a:lnTo>
                  <a:pt x="311" y="111"/>
                </a:lnTo>
                <a:lnTo>
                  <a:pt x="311" y="111"/>
                </a:lnTo>
                <a:lnTo>
                  <a:pt x="311" y="112"/>
                </a:lnTo>
                <a:lnTo>
                  <a:pt x="311" y="112"/>
                </a:lnTo>
                <a:lnTo>
                  <a:pt x="314" y="118"/>
                </a:lnTo>
                <a:lnTo>
                  <a:pt x="315" y="125"/>
                </a:lnTo>
                <a:lnTo>
                  <a:pt x="315" y="125"/>
                </a:lnTo>
                <a:lnTo>
                  <a:pt x="314" y="131"/>
                </a:lnTo>
                <a:lnTo>
                  <a:pt x="309" y="136"/>
                </a:lnTo>
                <a:lnTo>
                  <a:pt x="309" y="136"/>
                </a:lnTo>
                <a:lnTo>
                  <a:pt x="306" y="137"/>
                </a:lnTo>
                <a:lnTo>
                  <a:pt x="306" y="137"/>
                </a:lnTo>
                <a:lnTo>
                  <a:pt x="304" y="139"/>
                </a:lnTo>
                <a:lnTo>
                  <a:pt x="304" y="139"/>
                </a:lnTo>
                <a:lnTo>
                  <a:pt x="299" y="142"/>
                </a:lnTo>
                <a:lnTo>
                  <a:pt x="299" y="142"/>
                </a:lnTo>
                <a:lnTo>
                  <a:pt x="296" y="144"/>
                </a:lnTo>
                <a:lnTo>
                  <a:pt x="296" y="144"/>
                </a:lnTo>
                <a:lnTo>
                  <a:pt x="298" y="147"/>
                </a:lnTo>
                <a:lnTo>
                  <a:pt x="298" y="147"/>
                </a:lnTo>
                <a:lnTo>
                  <a:pt x="303" y="161"/>
                </a:lnTo>
                <a:lnTo>
                  <a:pt x="303" y="161"/>
                </a:lnTo>
                <a:lnTo>
                  <a:pt x="309" y="183"/>
                </a:lnTo>
                <a:lnTo>
                  <a:pt x="309" y="183"/>
                </a:lnTo>
                <a:lnTo>
                  <a:pt x="314" y="197"/>
                </a:lnTo>
                <a:lnTo>
                  <a:pt x="314" y="197"/>
                </a:lnTo>
                <a:lnTo>
                  <a:pt x="317" y="205"/>
                </a:lnTo>
                <a:lnTo>
                  <a:pt x="317" y="205"/>
                </a:lnTo>
                <a:lnTo>
                  <a:pt x="323" y="221"/>
                </a:lnTo>
                <a:lnTo>
                  <a:pt x="323" y="221"/>
                </a:lnTo>
                <a:lnTo>
                  <a:pt x="328" y="232"/>
                </a:lnTo>
                <a:lnTo>
                  <a:pt x="328" y="232"/>
                </a:lnTo>
                <a:lnTo>
                  <a:pt x="333" y="241"/>
                </a:lnTo>
                <a:lnTo>
                  <a:pt x="333" y="241"/>
                </a:lnTo>
                <a:lnTo>
                  <a:pt x="337" y="254"/>
                </a:lnTo>
                <a:lnTo>
                  <a:pt x="337" y="254"/>
                </a:lnTo>
                <a:lnTo>
                  <a:pt x="340" y="264"/>
                </a:lnTo>
                <a:lnTo>
                  <a:pt x="340" y="264"/>
                </a:lnTo>
                <a:lnTo>
                  <a:pt x="340" y="265"/>
                </a:lnTo>
                <a:lnTo>
                  <a:pt x="340" y="265"/>
                </a:lnTo>
                <a:lnTo>
                  <a:pt x="344" y="268"/>
                </a:lnTo>
                <a:lnTo>
                  <a:pt x="344" y="268"/>
                </a:lnTo>
                <a:lnTo>
                  <a:pt x="345" y="271"/>
                </a:lnTo>
                <a:lnTo>
                  <a:pt x="345" y="275"/>
                </a:lnTo>
                <a:lnTo>
                  <a:pt x="345" y="275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2"/>
                </a:lnTo>
                <a:lnTo>
                  <a:pt x="342" y="282"/>
                </a:lnTo>
                <a:lnTo>
                  <a:pt x="342" y="284"/>
                </a:lnTo>
                <a:lnTo>
                  <a:pt x="342" y="286"/>
                </a:lnTo>
                <a:lnTo>
                  <a:pt x="342" y="286"/>
                </a:lnTo>
                <a:lnTo>
                  <a:pt x="340" y="286"/>
                </a:lnTo>
                <a:lnTo>
                  <a:pt x="340" y="286"/>
                </a:lnTo>
                <a:lnTo>
                  <a:pt x="337" y="287"/>
                </a:lnTo>
                <a:lnTo>
                  <a:pt x="337" y="287"/>
                </a:lnTo>
                <a:lnTo>
                  <a:pt x="333" y="290"/>
                </a:lnTo>
                <a:lnTo>
                  <a:pt x="329" y="294"/>
                </a:lnTo>
                <a:lnTo>
                  <a:pt x="329" y="294"/>
                </a:lnTo>
                <a:lnTo>
                  <a:pt x="329" y="295"/>
                </a:lnTo>
                <a:lnTo>
                  <a:pt x="329" y="295"/>
                </a:lnTo>
                <a:lnTo>
                  <a:pt x="329" y="295"/>
                </a:lnTo>
                <a:lnTo>
                  <a:pt x="329" y="295"/>
                </a:lnTo>
                <a:lnTo>
                  <a:pt x="331" y="295"/>
                </a:lnTo>
                <a:lnTo>
                  <a:pt x="331" y="295"/>
                </a:lnTo>
                <a:lnTo>
                  <a:pt x="333" y="297"/>
                </a:lnTo>
                <a:lnTo>
                  <a:pt x="333" y="300"/>
                </a:lnTo>
                <a:lnTo>
                  <a:pt x="333" y="300"/>
                </a:lnTo>
                <a:lnTo>
                  <a:pt x="331" y="300"/>
                </a:lnTo>
                <a:lnTo>
                  <a:pt x="331" y="300"/>
                </a:lnTo>
                <a:lnTo>
                  <a:pt x="325" y="303"/>
                </a:lnTo>
                <a:lnTo>
                  <a:pt x="325" y="303"/>
                </a:lnTo>
                <a:lnTo>
                  <a:pt x="323" y="303"/>
                </a:lnTo>
                <a:lnTo>
                  <a:pt x="323" y="303"/>
                </a:lnTo>
                <a:lnTo>
                  <a:pt x="320" y="308"/>
                </a:lnTo>
                <a:lnTo>
                  <a:pt x="320" y="308"/>
                </a:lnTo>
                <a:lnTo>
                  <a:pt x="317" y="308"/>
                </a:lnTo>
                <a:lnTo>
                  <a:pt x="317" y="308"/>
                </a:lnTo>
                <a:lnTo>
                  <a:pt x="312" y="308"/>
                </a:lnTo>
                <a:lnTo>
                  <a:pt x="312" y="308"/>
                </a:lnTo>
                <a:lnTo>
                  <a:pt x="304" y="306"/>
                </a:lnTo>
                <a:lnTo>
                  <a:pt x="304" y="306"/>
                </a:lnTo>
                <a:lnTo>
                  <a:pt x="287" y="306"/>
                </a:lnTo>
                <a:lnTo>
                  <a:pt x="287" y="306"/>
                </a:lnTo>
                <a:lnTo>
                  <a:pt x="271" y="306"/>
                </a:lnTo>
                <a:lnTo>
                  <a:pt x="271" y="306"/>
                </a:lnTo>
                <a:lnTo>
                  <a:pt x="269" y="306"/>
                </a:lnTo>
                <a:lnTo>
                  <a:pt x="269" y="306"/>
                </a:lnTo>
                <a:lnTo>
                  <a:pt x="269" y="306"/>
                </a:lnTo>
                <a:lnTo>
                  <a:pt x="269" y="306"/>
                </a:lnTo>
                <a:lnTo>
                  <a:pt x="263" y="306"/>
                </a:lnTo>
                <a:lnTo>
                  <a:pt x="263" y="306"/>
                </a:lnTo>
                <a:lnTo>
                  <a:pt x="258" y="305"/>
                </a:lnTo>
                <a:lnTo>
                  <a:pt x="254" y="301"/>
                </a:lnTo>
                <a:lnTo>
                  <a:pt x="254" y="301"/>
                </a:lnTo>
                <a:lnTo>
                  <a:pt x="251" y="295"/>
                </a:lnTo>
                <a:lnTo>
                  <a:pt x="251" y="295"/>
                </a:lnTo>
                <a:lnTo>
                  <a:pt x="243" y="287"/>
                </a:lnTo>
                <a:lnTo>
                  <a:pt x="243" y="287"/>
                </a:lnTo>
                <a:lnTo>
                  <a:pt x="241" y="286"/>
                </a:lnTo>
                <a:lnTo>
                  <a:pt x="241" y="286"/>
                </a:lnTo>
                <a:lnTo>
                  <a:pt x="235" y="282"/>
                </a:lnTo>
                <a:lnTo>
                  <a:pt x="235" y="282"/>
                </a:lnTo>
                <a:lnTo>
                  <a:pt x="233" y="282"/>
                </a:lnTo>
                <a:lnTo>
                  <a:pt x="233" y="282"/>
                </a:lnTo>
                <a:lnTo>
                  <a:pt x="228" y="279"/>
                </a:lnTo>
                <a:lnTo>
                  <a:pt x="228" y="279"/>
                </a:lnTo>
                <a:lnTo>
                  <a:pt x="227" y="276"/>
                </a:lnTo>
                <a:lnTo>
                  <a:pt x="227" y="273"/>
                </a:lnTo>
                <a:lnTo>
                  <a:pt x="227" y="273"/>
                </a:lnTo>
                <a:lnTo>
                  <a:pt x="228" y="270"/>
                </a:lnTo>
                <a:lnTo>
                  <a:pt x="230" y="265"/>
                </a:lnTo>
                <a:lnTo>
                  <a:pt x="230" y="265"/>
                </a:lnTo>
                <a:lnTo>
                  <a:pt x="235" y="262"/>
                </a:lnTo>
                <a:lnTo>
                  <a:pt x="235" y="262"/>
                </a:lnTo>
                <a:lnTo>
                  <a:pt x="236" y="260"/>
                </a:lnTo>
                <a:lnTo>
                  <a:pt x="236" y="260"/>
                </a:lnTo>
                <a:lnTo>
                  <a:pt x="241" y="246"/>
                </a:lnTo>
                <a:lnTo>
                  <a:pt x="241" y="246"/>
                </a:lnTo>
                <a:lnTo>
                  <a:pt x="251" y="223"/>
                </a:lnTo>
                <a:lnTo>
                  <a:pt x="251" y="223"/>
                </a:lnTo>
                <a:lnTo>
                  <a:pt x="258" y="205"/>
                </a:lnTo>
                <a:lnTo>
                  <a:pt x="258" y="205"/>
                </a:lnTo>
                <a:lnTo>
                  <a:pt x="266" y="189"/>
                </a:lnTo>
                <a:lnTo>
                  <a:pt x="266" y="189"/>
                </a:lnTo>
                <a:lnTo>
                  <a:pt x="271" y="177"/>
                </a:lnTo>
                <a:lnTo>
                  <a:pt x="274" y="166"/>
                </a:lnTo>
                <a:lnTo>
                  <a:pt x="274" y="166"/>
                </a:lnTo>
                <a:lnTo>
                  <a:pt x="279" y="150"/>
                </a:lnTo>
                <a:lnTo>
                  <a:pt x="279" y="150"/>
                </a:lnTo>
                <a:lnTo>
                  <a:pt x="279" y="145"/>
                </a:lnTo>
                <a:lnTo>
                  <a:pt x="279" y="145"/>
                </a:lnTo>
                <a:lnTo>
                  <a:pt x="279" y="142"/>
                </a:lnTo>
                <a:lnTo>
                  <a:pt x="282" y="142"/>
                </a:lnTo>
                <a:lnTo>
                  <a:pt x="282" y="142"/>
                </a:lnTo>
                <a:lnTo>
                  <a:pt x="284" y="142"/>
                </a:lnTo>
                <a:lnTo>
                  <a:pt x="284" y="144"/>
                </a:lnTo>
                <a:lnTo>
                  <a:pt x="284" y="144"/>
                </a:lnTo>
                <a:lnTo>
                  <a:pt x="284" y="145"/>
                </a:lnTo>
                <a:lnTo>
                  <a:pt x="284" y="145"/>
                </a:lnTo>
                <a:lnTo>
                  <a:pt x="282" y="153"/>
                </a:lnTo>
                <a:lnTo>
                  <a:pt x="282" y="153"/>
                </a:lnTo>
                <a:lnTo>
                  <a:pt x="282" y="153"/>
                </a:lnTo>
                <a:lnTo>
                  <a:pt x="282" y="153"/>
                </a:lnTo>
                <a:lnTo>
                  <a:pt x="282" y="152"/>
                </a:lnTo>
                <a:lnTo>
                  <a:pt x="282" y="152"/>
                </a:lnTo>
                <a:lnTo>
                  <a:pt x="285" y="147"/>
                </a:lnTo>
                <a:lnTo>
                  <a:pt x="285" y="147"/>
                </a:lnTo>
                <a:lnTo>
                  <a:pt x="287" y="142"/>
                </a:lnTo>
                <a:lnTo>
                  <a:pt x="287" y="142"/>
                </a:lnTo>
                <a:lnTo>
                  <a:pt x="285" y="140"/>
                </a:lnTo>
                <a:lnTo>
                  <a:pt x="285" y="140"/>
                </a:lnTo>
                <a:lnTo>
                  <a:pt x="285" y="137"/>
                </a:lnTo>
                <a:lnTo>
                  <a:pt x="287" y="137"/>
                </a:lnTo>
                <a:lnTo>
                  <a:pt x="287" y="137"/>
                </a:lnTo>
                <a:lnTo>
                  <a:pt x="288" y="137"/>
                </a:lnTo>
                <a:lnTo>
                  <a:pt x="288" y="137"/>
                </a:lnTo>
                <a:lnTo>
                  <a:pt x="290" y="137"/>
                </a:lnTo>
                <a:lnTo>
                  <a:pt x="292" y="137"/>
                </a:lnTo>
                <a:lnTo>
                  <a:pt x="292" y="137"/>
                </a:lnTo>
                <a:lnTo>
                  <a:pt x="293" y="136"/>
                </a:lnTo>
                <a:lnTo>
                  <a:pt x="293" y="136"/>
                </a:lnTo>
                <a:lnTo>
                  <a:pt x="295" y="136"/>
                </a:lnTo>
                <a:lnTo>
                  <a:pt x="295" y="136"/>
                </a:lnTo>
                <a:lnTo>
                  <a:pt x="298" y="133"/>
                </a:lnTo>
                <a:lnTo>
                  <a:pt x="298" y="133"/>
                </a:lnTo>
                <a:lnTo>
                  <a:pt x="301" y="126"/>
                </a:lnTo>
                <a:lnTo>
                  <a:pt x="301" y="126"/>
                </a:lnTo>
                <a:lnTo>
                  <a:pt x="301" y="123"/>
                </a:lnTo>
                <a:lnTo>
                  <a:pt x="301" y="120"/>
                </a:lnTo>
                <a:lnTo>
                  <a:pt x="301" y="120"/>
                </a:lnTo>
                <a:lnTo>
                  <a:pt x="299" y="115"/>
                </a:lnTo>
                <a:lnTo>
                  <a:pt x="296" y="111"/>
                </a:lnTo>
                <a:lnTo>
                  <a:pt x="296" y="111"/>
                </a:lnTo>
                <a:lnTo>
                  <a:pt x="295" y="111"/>
                </a:lnTo>
                <a:lnTo>
                  <a:pt x="295" y="111"/>
                </a:lnTo>
                <a:lnTo>
                  <a:pt x="290" y="111"/>
                </a:lnTo>
                <a:lnTo>
                  <a:pt x="285" y="112"/>
                </a:lnTo>
                <a:lnTo>
                  <a:pt x="285" y="112"/>
                </a:lnTo>
                <a:lnTo>
                  <a:pt x="282" y="114"/>
                </a:lnTo>
                <a:lnTo>
                  <a:pt x="282" y="114"/>
                </a:lnTo>
                <a:lnTo>
                  <a:pt x="281" y="117"/>
                </a:lnTo>
                <a:lnTo>
                  <a:pt x="281" y="117"/>
                </a:lnTo>
                <a:lnTo>
                  <a:pt x="282" y="125"/>
                </a:lnTo>
                <a:lnTo>
                  <a:pt x="282" y="125"/>
                </a:lnTo>
                <a:lnTo>
                  <a:pt x="282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9"/>
                </a:lnTo>
                <a:lnTo>
                  <a:pt x="284" y="129"/>
                </a:lnTo>
                <a:lnTo>
                  <a:pt x="284" y="131"/>
                </a:lnTo>
                <a:lnTo>
                  <a:pt x="284" y="131"/>
                </a:lnTo>
                <a:lnTo>
                  <a:pt x="284" y="131"/>
                </a:lnTo>
                <a:lnTo>
                  <a:pt x="284" y="131"/>
                </a:lnTo>
                <a:lnTo>
                  <a:pt x="284" y="133"/>
                </a:lnTo>
                <a:lnTo>
                  <a:pt x="282" y="133"/>
                </a:lnTo>
                <a:lnTo>
                  <a:pt x="282" y="133"/>
                </a:lnTo>
                <a:lnTo>
                  <a:pt x="281" y="133"/>
                </a:lnTo>
                <a:lnTo>
                  <a:pt x="281" y="133"/>
                </a:lnTo>
                <a:lnTo>
                  <a:pt x="279" y="131"/>
                </a:lnTo>
                <a:lnTo>
                  <a:pt x="279" y="131"/>
                </a:lnTo>
                <a:lnTo>
                  <a:pt x="274" y="129"/>
                </a:lnTo>
                <a:lnTo>
                  <a:pt x="269" y="128"/>
                </a:lnTo>
                <a:lnTo>
                  <a:pt x="269" y="128"/>
                </a:lnTo>
                <a:lnTo>
                  <a:pt x="243" y="123"/>
                </a:lnTo>
                <a:lnTo>
                  <a:pt x="243" y="123"/>
                </a:lnTo>
                <a:lnTo>
                  <a:pt x="224" y="118"/>
                </a:lnTo>
                <a:lnTo>
                  <a:pt x="224" y="118"/>
                </a:lnTo>
                <a:lnTo>
                  <a:pt x="197" y="109"/>
                </a:lnTo>
                <a:lnTo>
                  <a:pt x="197" y="109"/>
                </a:lnTo>
                <a:lnTo>
                  <a:pt x="180" y="104"/>
                </a:lnTo>
                <a:lnTo>
                  <a:pt x="180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9"/>
                </a:lnTo>
                <a:lnTo>
                  <a:pt x="178" y="109"/>
                </a:lnTo>
                <a:lnTo>
                  <a:pt x="181" y="109"/>
                </a:lnTo>
                <a:lnTo>
                  <a:pt x="181" y="112"/>
                </a:lnTo>
                <a:lnTo>
                  <a:pt x="181" y="112"/>
                </a:lnTo>
                <a:lnTo>
                  <a:pt x="183" y="114"/>
                </a:lnTo>
                <a:lnTo>
                  <a:pt x="183" y="114"/>
                </a:lnTo>
                <a:lnTo>
                  <a:pt x="184" y="115"/>
                </a:lnTo>
                <a:lnTo>
                  <a:pt x="184" y="115"/>
                </a:lnTo>
                <a:lnTo>
                  <a:pt x="183" y="117"/>
                </a:lnTo>
                <a:lnTo>
                  <a:pt x="183" y="117"/>
                </a:lnTo>
                <a:lnTo>
                  <a:pt x="186" y="118"/>
                </a:lnTo>
                <a:lnTo>
                  <a:pt x="186" y="118"/>
                </a:lnTo>
                <a:lnTo>
                  <a:pt x="191" y="122"/>
                </a:lnTo>
                <a:lnTo>
                  <a:pt x="191" y="122"/>
                </a:lnTo>
                <a:lnTo>
                  <a:pt x="191" y="123"/>
                </a:lnTo>
                <a:lnTo>
                  <a:pt x="191" y="123"/>
                </a:lnTo>
                <a:lnTo>
                  <a:pt x="192" y="123"/>
                </a:lnTo>
                <a:lnTo>
                  <a:pt x="192" y="123"/>
                </a:lnTo>
                <a:lnTo>
                  <a:pt x="194" y="126"/>
                </a:lnTo>
                <a:lnTo>
                  <a:pt x="194" y="126"/>
                </a:lnTo>
                <a:lnTo>
                  <a:pt x="192" y="129"/>
                </a:lnTo>
                <a:lnTo>
                  <a:pt x="192" y="129"/>
                </a:lnTo>
                <a:lnTo>
                  <a:pt x="192" y="133"/>
                </a:lnTo>
                <a:lnTo>
                  <a:pt x="192" y="133"/>
                </a:lnTo>
                <a:lnTo>
                  <a:pt x="191" y="134"/>
                </a:lnTo>
                <a:lnTo>
                  <a:pt x="191" y="134"/>
                </a:lnTo>
                <a:lnTo>
                  <a:pt x="191" y="136"/>
                </a:lnTo>
                <a:lnTo>
                  <a:pt x="191" y="136"/>
                </a:lnTo>
                <a:lnTo>
                  <a:pt x="189" y="137"/>
                </a:lnTo>
                <a:lnTo>
                  <a:pt x="189" y="137"/>
                </a:lnTo>
                <a:lnTo>
                  <a:pt x="186" y="139"/>
                </a:lnTo>
                <a:lnTo>
                  <a:pt x="186" y="139"/>
                </a:lnTo>
                <a:lnTo>
                  <a:pt x="183" y="139"/>
                </a:lnTo>
                <a:lnTo>
                  <a:pt x="183" y="139"/>
                </a:lnTo>
                <a:lnTo>
                  <a:pt x="183" y="144"/>
                </a:lnTo>
                <a:lnTo>
                  <a:pt x="183" y="144"/>
                </a:lnTo>
                <a:lnTo>
                  <a:pt x="184" y="145"/>
                </a:lnTo>
                <a:lnTo>
                  <a:pt x="184" y="147"/>
                </a:lnTo>
                <a:lnTo>
                  <a:pt x="184" y="147"/>
                </a:lnTo>
                <a:lnTo>
                  <a:pt x="183" y="156"/>
                </a:lnTo>
                <a:lnTo>
                  <a:pt x="183" y="156"/>
                </a:lnTo>
                <a:lnTo>
                  <a:pt x="183" y="164"/>
                </a:lnTo>
                <a:lnTo>
                  <a:pt x="183" y="164"/>
                </a:lnTo>
                <a:lnTo>
                  <a:pt x="184" y="182"/>
                </a:lnTo>
                <a:lnTo>
                  <a:pt x="184" y="182"/>
                </a:lnTo>
                <a:lnTo>
                  <a:pt x="186" y="199"/>
                </a:lnTo>
                <a:lnTo>
                  <a:pt x="186" y="199"/>
                </a:lnTo>
                <a:lnTo>
                  <a:pt x="186" y="205"/>
                </a:lnTo>
                <a:lnTo>
                  <a:pt x="186" y="205"/>
                </a:lnTo>
                <a:lnTo>
                  <a:pt x="186" y="211"/>
                </a:lnTo>
                <a:lnTo>
                  <a:pt x="186" y="211"/>
                </a:lnTo>
                <a:lnTo>
                  <a:pt x="187" y="223"/>
                </a:lnTo>
                <a:lnTo>
                  <a:pt x="187" y="223"/>
                </a:lnTo>
                <a:lnTo>
                  <a:pt x="187" y="232"/>
                </a:lnTo>
                <a:lnTo>
                  <a:pt x="187" y="232"/>
                </a:lnTo>
                <a:lnTo>
                  <a:pt x="187" y="234"/>
                </a:lnTo>
                <a:lnTo>
                  <a:pt x="187" y="234"/>
                </a:lnTo>
                <a:lnTo>
                  <a:pt x="189" y="237"/>
                </a:lnTo>
                <a:lnTo>
                  <a:pt x="189" y="237"/>
                </a:lnTo>
                <a:lnTo>
                  <a:pt x="187" y="238"/>
                </a:lnTo>
                <a:lnTo>
                  <a:pt x="187" y="238"/>
                </a:lnTo>
                <a:lnTo>
                  <a:pt x="189" y="246"/>
                </a:lnTo>
                <a:lnTo>
                  <a:pt x="189" y="246"/>
                </a:lnTo>
                <a:lnTo>
                  <a:pt x="189" y="248"/>
                </a:lnTo>
                <a:lnTo>
                  <a:pt x="189" y="248"/>
                </a:lnTo>
                <a:lnTo>
                  <a:pt x="191" y="249"/>
                </a:lnTo>
                <a:lnTo>
                  <a:pt x="191" y="249"/>
                </a:lnTo>
                <a:lnTo>
                  <a:pt x="191" y="254"/>
                </a:lnTo>
                <a:lnTo>
                  <a:pt x="191" y="254"/>
                </a:lnTo>
                <a:lnTo>
                  <a:pt x="191" y="264"/>
                </a:lnTo>
                <a:lnTo>
                  <a:pt x="191" y="273"/>
                </a:lnTo>
                <a:lnTo>
                  <a:pt x="191" y="273"/>
                </a:lnTo>
                <a:lnTo>
                  <a:pt x="194" y="289"/>
                </a:lnTo>
                <a:lnTo>
                  <a:pt x="194" y="289"/>
                </a:lnTo>
                <a:lnTo>
                  <a:pt x="194" y="292"/>
                </a:lnTo>
                <a:lnTo>
                  <a:pt x="194" y="292"/>
                </a:lnTo>
                <a:lnTo>
                  <a:pt x="195" y="297"/>
                </a:lnTo>
                <a:lnTo>
                  <a:pt x="195" y="297"/>
                </a:lnTo>
                <a:lnTo>
                  <a:pt x="197" y="301"/>
                </a:lnTo>
                <a:lnTo>
                  <a:pt x="197" y="301"/>
                </a:lnTo>
                <a:lnTo>
                  <a:pt x="200" y="305"/>
                </a:lnTo>
                <a:lnTo>
                  <a:pt x="200" y="305"/>
                </a:lnTo>
                <a:lnTo>
                  <a:pt x="202" y="306"/>
                </a:lnTo>
                <a:lnTo>
                  <a:pt x="205" y="306"/>
                </a:lnTo>
                <a:lnTo>
                  <a:pt x="205" y="306"/>
                </a:lnTo>
                <a:lnTo>
                  <a:pt x="206" y="305"/>
                </a:lnTo>
                <a:lnTo>
                  <a:pt x="206" y="305"/>
                </a:lnTo>
                <a:lnTo>
                  <a:pt x="224" y="300"/>
                </a:lnTo>
                <a:lnTo>
                  <a:pt x="224" y="300"/>
                </a:lnTo>
                <a:lnTo>
                  <a:pt x="233" y="298"/>
                </a:lnTo>
                <a:lnTo>
                  <a:pt x="233" y="298"/>
                </a:lnTo>
                <a:lnTo>
                  <a:pt x="240" y="298"/>
                </a:lnTo>
                <a:lnTo>
                  <a:pt x="246" y="300"/>
                </a:lnTo>
                <a:lnTo>
                  <a:pt x="246" y="300"/>
                </a:lnTo>
                <a:lnTo>
                  <a:pt x="247" y="300"/>
                </a:lnTo>
                <a:lnTo>
                  <a:pt x="247" y="300"/>
                </a:lnTo>
                <a:lnTo>
                  <a:pt x="251" y="301"/>
                </a:lnTo>
                <a:lnTo>
                  <a:pt x="251" y="301"/>
                </a:lnTo>
                <a:lnTo>
                  <a:pt x="251" y="303"/>
                </a:lnTo>
                <a:lnTo>
                  <a:pt x="251" y="303"/>
                </a:lnTo>
                <a:lnTo>
                  <a:pt x="255" y="308"/>
                </a:lnTo>
                <a:lnTo>
                  <a:pt x="260" y="314"/>
                </a:lnTo>
                <a:lnTo>
                  <a:pt x="260" y="314"/>
                </a:lnTo>
                <a:lnTo>
                  <a:pt x="265" y="328"/>
                </a:lnTo>
                <a:lnTo>
                  <a:pt x="265" y="328"/>
                </a:lnTo>
                <a:lnTo>
                  <a:pt x="269" y="339"/>
                </a:lnTo>
                <a:lnTo>
                  <a:pt x="269" y="339"/>
                </a:lnTo>
                <a:lnTo>
                  <a:pt x="273" y="349"/>
                </a:lnTo>
                <a:lnTo>
                  <a:pt x="273" y="349"/>
                </a:lnTo>
                <a:lnTo>
                  <a:pt x="276" y="355"/>
                </a:lnTo>
                <a:lnTo>
                  <a:pt x="281" y="360"/>
                </a:lnTo>
                <a:lnTo>
                  <a:pt x="281" y="360"/>
                </a:lnTo>
                <a:lnTo>
                  <a:pt x="284" y="364"/>
                </a:lnTo>
                <a:lnTo>
                  <a:pt x="284" y="364"/>
                </a:lnTo>
                <a:lnTo>
                  <a:pt x="285" y="368"/>
                </a:lnTo>
                <a:lnTo>
                  <a:pt x="287" y="372"/>
                </a:lnTo>
                <a:lnTo>
                  <a:pt x="287" y="372"/>
                </a:lnTo>
                <a:lnTo>
                  <a:pt x="285" y="376"/>
                </a:lnTo>
                <a:lnTo>
                  <a:pt x="285" y="376"/>
                </a:lnTo>
                <a:lnTo>
                  <a:pt x="285" y="377"/>
                </a:lnTo>
                <a:lnTo>
                  <a:pt x="285" y="377"/>
                </a:lnTo>
                <a:lnTo>
                  <a:pt x="284" y="380"/>
                </a:lnTo>
                <a:lnTo>
                  <a:pt x="284" y="380"/>
                </a:lnTo>
                <a:lnTo>
                  <a:pt x="287" y="393"/>
                </a:lnTo>
                <a:lnTo>
                  <a:pt x="287" y="393"/>
                </a:lnTo>
                <a:lnTo>
                  <a:pt x="287" y="402"/>
                </a:lnTo>
                <a:lnTo>
                  <a:pt x="287" y="402"/>
                </a:lnTo>
                <a:lnTo>
                  <a:pt x="288" y="410"/>
                </a:lnTo>
                <a:lnTo>
                  <a:pt x="288" y="410"/>
                </a:lnTo>
                <a:lnTo>
                  <a:pt x="292" y="423"/>
                </a:lnTo>
                <a:lnTo>
                  <a:pt x="292" y="423"/>
                </a:lnTo>
                <a:lnTo>
                  <a:pt x="290" y="428"/>
                </a:lnTo>
                <a:lnTo>
                  <a:pt x="290" y="428"/>
                </a:lnTo>
                <a:lnTo>
                  <a:pt x="290" y="429"/>
                </a:lnTo>
                <a:lnTo>
                  <a:pt x="287" y="429"/>
                </a:lnTo>
                <a:lnTo>
                  <a:pt x="287" y="429"/>
                </a:lnTo>
                <a:lnTo>
                  <a:pt x="285" y="429"/>
                </a:lnTo>
                <a:lnTo>
                  <a:pt x="285" y="429"/>
                </a:lnTo>
                <a:lnTo>
                  <a:pt x="284" y="429"/>
                </a:lnTo>
                <a:lnTo>
                  <a:pt x="284" y="429"/>
                </a:lnTo>
                <a:close/>
                <a:moveTo>
                  <a:pt x="167" y="358"/>
                </a:moveTo>
                <a:lnTo>
                  <a:pt x="167" y="358"/>
                </a:lnTo>
                <a:lnTo>
                  <a:pt x="165" y="358"/>
                </a:lnTo>
                <a:lnTo>
                  <a:pt x="165" y="358"/>
                </a:lnTo>
                <a:lnTo>
                  <a:pt x="165" y="358"/>
                </a:lnTo>
                <a:lnTo>
                  <a:pt x="165" y="358"/>
                </a:lnTo>
                <a:lnTo>
                  <a:pt x="167" y="358"/>
                </a:lnTo>
                <a:lnTo>
                  <a:pt x="167" y="358"/>
                </a:lnTo>
                <a:lnTo>
                  <a:pt x="169" y="357"/>
                </a:lnTo>
                <a:lnTo>
                  <a:pt x="169" y="357"/>
                </a:lnTo>
                <a:lnTo>
                  <a:pt x="167" y="358"/>
                </a:lnTo>
                <a:lnTo>
                  <a:pt x="167" y="358"/>
                </a:lnTo>
                <a:close/>
                <a:moveTo>
                  <a:pt x="94" y="396"/>
                </a:moveTo>
                <a:lnTo>
                  <a:pt x="94" y="396"/>
                </a:lnTo>
                <a:lnTo>
                  <a:pt x="94" y="396"/>
                </a:lnTo>
                <a:lnTo>
                  <a:pt x="94" y="396"/>
                </a:lnTo>
                <a:lnTo>
                  <a:pt x="96" y="394"/>
                </a:lnTo>
                <a:lnTo>
                  <a:pt x="96" y="394"/>
                </a:lnTo>
                <a:lnTo>
                  <a:pt x="98" y="393"/>
                </a:lnTo>
                <a:lnTo>
                  <a:pt x="98" y="393"/>
                </a:lnTo>
                <a:lnTo>
                  <a:pt x="82" y="371"/>
                </a:lnTo>
                <a:lnTo>
                  <a:pt x="82" y="371"/>
                </a:lnTo>
                <a:lnTo>
                  <a:pt x="82" y="371"/>
                </a:lnTo>
                <a:lnTo>
                  <a:pt x="82" y="371"/>
                </a:lnTo>
                <a:lnTo>
                  <a:pt x="87" y="383"/>
                </a:lnTo>
                <a:lnTo>
                  <a:pt x="87" y="383"/>
                </a:lnTo>
                <a:lnTo>
                  <a:pt x="90" y="388"/>
                </a:lnTo>
                <a:lnTo>
                  <a:pt x="93" y="391"/>
                </a:lnTo>
                <a:lnTo>
                  <a:pt x="93" y="391"/>
                </a:lnTo>
                <a:lnTo>
                  <a:pt x="94" y="393"/>
                </a:lnTo>
                <a:lnTo>
                  <a:pt x="94" y="396"/>
                </a:lnTo>
                <a:lnTo>
                  <a:pt x="94" y="396"/>
                </a:lnTo>
                <a:lnTo>
                  <a:pt x="94" y="396"/>
                </a:lnTo>
                <a:lnTo>
                  <a:pt x="94" y="396"/>
                </a:lnTo>
                <a:lnTo>
                  <a:pt x="91" y="396"/>
                </a:lnTo>
                <a:lnTo>
                  <a:pt x="91" y="396"/>
                </a:lnTo>
                <a:lnTo>
                  <a:pt x="91" y="401"/>
                </a:lnTo>
                <a:lnTo>
                  <a:pt x="91" y="401"/>
                </a:lnTo>
                <a:lnTo>
                  <a:pt x="93" y="405"/>
                </a:lnTo>
                <a:lnTo>
                  <a:pt x="93" y="405"/>
                </a:lnTo>
                <a:lnTo>
                  <a:pt x="94" y="409"/>
                </a:lnTo>
                <a:lnTo>
                  <a:pt x="94" y="409"/>
                </a:lnTo>
                <a:lnTo>
                  <a:pt x="94" y="410"/>
                </a:lnTo>
                <a:lnTo>
                  <a:pt x="94" y="410"/>
                </a:lnTo>
                <a:lnTo>
                  <a:pt x="96" y="409"/>
                </a:lnTo>
                <a:lnTo>
                  <a:pt x="96" y="409"/>
                </a:lnTo>
                <a:lnTo>
                  <a:pt x="93" y="399"/>
                </a:lnTo>
                <a:lnTo>
                  <a:pt x="93" y="399"/>
                </a:lnTo>
                <a:lnTo>
                  <a:pt x="93" y="396"/>
                </a:lnTo>
                <a:lnTo>
                  <a:pt x="93" y="396"/>
                </a:lnTo>
                <a:lnTo>
                  <a:pt x="94" y="396"/>
                </a:lnTo>
                <a:lnTo>
                  <a:pt x="94" y="396"/>
                </a:lnTo>
                <a:close/>
                <a:moveTo>
                  <a:pt x="105" y="189"/>
                </a:moveTo>
                <a:lnTo>
                  <a:pt x="105" y="189"/>
                </a:lnTo>
                <a:lnTo>
                  <a:pt x="105" y="189"/>
                </a:lnTo>
                <a:lnTo>
                  <a:pt x="105" y="189"/>
                </a:lnTo>
                <a:lnTo>
                  <a:pt x="104" y="189"/>
                </a:lnTo>
                <a:lnTo>
                  <a:pt x="104" y="189"/>
                </a:lnTo>
                <a:lnTo>
                  <a:pt x="101" y="186"/>
                </a:lnTo>
                <a:lnTo>
                  <a:pt x="101" y="186"/>
                </a:lnTo>
                <a:lnTo>
                  <a:pt x="96" y="180"/>
                </a:lnTo>
                <a:lnTo>
                  <a:pt x="96" y="180"/>
                </a:lnTo>
                <a:lnTo>
                  <a:pt x="82" y="156"/>
                </a:lnTo>
                <a:lnTo>
                  <a:pt x="82" y="156"/>
                </a:lnTo>
                <a:lnTo>
                  <a:pt x="75" y="144"/>
                </a:lnTo>
                <a:lnTo>
                  <a:pt x="75" y="144"/>
                </a:lnTo>
                <a:lnTo>
                  <a:pt x="64" y="115"/>
                </a:lnTo>
                <a:lnTo>
                  <a:pt x="64" y="115"/>
                </a:lnTo>
                <a:lnTo>
                  <a:pt x="64" y="115"/>
                </a:lnTo>
                <a:lnTo>
                  <a:pt x="64" y="115"/>
                </a:lnTo>
                <a:lnTo>
                  <a:pt x="57" y="98"/>
                </a:lnTo>
                <a:lnTo>
                  <a:pt x="57" y="98"/>
                </a:lnTo>
                <a:lnTo>
                  <a:pt x="53" y="93"/>
                </a:lnTo>
                <a:lnTo>
                  <a:pt x="53" y="93"/>
                </a:lnTo>
                <a:lnTo>
                  <a:pt x="47" y="77"/>
                </a:lnTo>
                <a:lnTo>
                  <a:pt x="47" y="77"/>
                </a:lnTo>
                <a:lnTo>
                  <a:pt x="44" y="74"/>
                </a:lnTo>
                <a:lnTo>
                  <a:pt x="44" y="74"/>
                </a:lnTo>
                <a:lnTo>
                  <a:pt x="44" y="73"/>
                </a:lnTo>
                <a:lnTo>
                  <a:pt x="44" y="73"/>
                </a:lnTo>
                <a:lnTo>
                  <a:pt x="42" y="76"/>
                </a:lnTo>
                <a:lnTo>
                  <a:pt x="42" y="76"/>
                </a:lnTo>
                <a:lnTo>
                  <a:pt x="39" y="90"/>
                </a:lnTo>
                <a:lnTo>
                  <a:pt x="39" y="90"/>
                </a:lnTo>
                <a:lnTo>
                  <a:pt x="31" y="123"/>
                </a:lnTo>
                <a:lnTo>
                  <a:pt x="31" y="123"/>
                </a:lnTo>
                <a:lnTo>
                  <a:pt x="23" y="144"/>
                </a:lnTo>
                <a:lnTo>
                  <a:pt x="23" y="144"/>
                </a:lnTo>
                <a:lnTo>
                  <a:pt x="19" y="163"/>
                </a:lnTo>
                <a:lnTo>
                  <a:pt x="19" y="163"/>
                </a:lnTo>
                <a:lnTo>
                  <a:pt x="16" y="180"/>
                </a:lnTo>
                <a:lnTo>
                  <a:pt x="16" y="180"/>
                </a:lnTo>
                <a:lnTo>
                  <a:pt x="12" y="193"/>
                </a:lnTo>
                <a:lnTo>
                  <a:pt x="12" y="193"/>
                </a:lnTo>
                <a:lnTo>
                  <a:pt x="12" y="194"/>
                </a:lnTo>
                <a:lnTo>
                  <a:pt x="12" y="194"/>
                </a:lnTo>
                <a:lnTo>
                  <a:pt x="14" y="193"/>
                </a:lnTo>
                <a:lnTo>
                  <a:pt x="14" y="193"/>
                </a:lnTo>
                <a:lnTo>
                  <a:pt x="22" y="189"/>
                </a:lnTo>
                <a:lnTo>
                  <a:pt x="22" y="189"/>
                </a:lnTo>
                <a:lnTo>
                  <a:pt x="27" y="188"/>
                </a:lnTo>
                <a:lnTo>
                  <a:pt x="27" y="188"/>
                </a:lnTo>
                <a:lnTo>
                  <a:pt x="34" y="185"/>
                </a:lnTo>
                <a:lnTo>
                  <a:pt x="41" y="183"/>
                </a:lnTo>
                <a:lnTo>
                  <a:pt x="41" y="183"/>
                </a:lnTo>
                <a:lnTo>
                  <a:pt x="50" y="183"/>
                </a:lnTo>
                <a:lnTo>
                  <a:pt x="50" y="183"/>
                </a:lnTo>
                <a:lnTo>
                  <a:pt x="80" y="183"/>
                </a:lnTo>
                <a:lnTo>
                  <a:pt x="80" y="183"/>
                </a:lnTo>
                <a:lnTo>
                  <a:pt x="90" y="185"/>
                </a:lnTo>
                <a:lnTo>
                  <a:pt x="99" y="188"/>
                </a:lnTo>
                <a:lnTo>
                  <a:pt x="99" y="188"/>
                </a:lnTo>
                <a:lnTo>
                  <a:pt x="105" y="189"/>
                </a:lnTo>
                <a:lnTo>
                  <a:pt x="105" y="189"/>
                </a:lnTo>
                <a:close/>
                <a:moveTo>
                  <a:pt x="292" y="142"/>
                </a:moveTo>
                <a:lnTo>
                  <a:pt x="292" y="142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88" y="145"/>
                </a:lnTo>
                <a:lnTo>
                  <a:pt x="287" y="147"/>
                </a:lnTo>
                <a:lnTo>
                  <a:pt x="287" y="147"/>
                </a:lnTo>
                <a:lnTo>
                  <a:pt x="285" y="153"/>
                </a:lnTo>
                <a:lnTo>
                  <a:pt x="285" y="153"/>
                </a:lnTo>
                <a:lnTo>
                  <a:pt x="279" y="167"/>
                </a:lnTo>
                <a:lnTo>
                  <a:pt x="279" y="167"/>
                </a:lnTo>
                <a:lnTo>
                  <a:pt x="273" y="182"/>
                </a:lnTo>
                <a:lnTo>
                  <a:pt x="273" y="182"/>
                </a:lnTo>
                <a:lnTo>
                  <a:pt x="265" y="199"/>
                </a:lnTo>
                <a:lnTo>
                  <a:pt x="265" y="199"/>
                </a:lnTo>
                <a:lnTo>
                  <a:pt x="254" y="223"/>
                </a:lnTo>
                <a:lnTo>
                  <a:pt x="254" y="223"/>
                </a:lnTo>
                <a:lnTo>
                  <a:pt x="247" y="238"/>
                </a:lnTo>
                <a:lnTo>
                  <a:pt x="241" y="254"/>
                </a:lnTo>
                <a:lnTo>
                  <a:pt x="241" y="254"/>
                </a:lnTo>
                <a:lnTo>
                  <a:pt x="241" y="257"/>
                </a:lnTo>
                <a:lnTo>
                  <a:pt x="241" y="257"/>
                </a:lnTo>
                <a:lnTo>
                  <a:pt x="241" y="257"/>
                </a:lnTo>
                <a:lnTo>
                  <a:pt x="241" y="257"/>
                </a:lnTo>
                <a:lnTo>
                  <a:pt x="243" y="257"/>
                </a:lnTo>
                <a:lnTo>
                  <a:pt x="243" y="257"/>
                </a:lnTo>
                <a:lnTo>
                  <a:pt x="247" y="254"/>
                </a:lnTo>
                <a:lnTo>
                  <a:pt x="247" y="254"/>
                </a:lnTo>
                <a:lnTo>
                  <a:pt x="260" y="251"/>
                </a:lnTo>
                <a:lnTo>
                  <a:pt x="260" y="251"/>
                </a:lnTo>
                <a:lnTo>
                  <a:pt x="260" y="251"/>
                </a:lnTo>
                <a:lnTo>
                  <a:pt x="260" y="251"/>
                </a:lnTo>
                <a:lnTo>
                  <a:pt x="262" y="249"/>
                </a:lnTo>
                <a:lnTo>
                  <a:pt x="262" y="249"/>
                </a:lnTo>
                <a:lnTo>
                  <a:pt x="265" y="251"/>
                </a:lnTo>
                <a:lnTo>
                  <a:pt x="265" y="251"/>
                </a:lnTo>
                <a:lnTo>
                  <a:pt x="265" y="251"/>
                </a:lnTo>
                <a:lnTo>
                  <a:pt x="265" y="251"/>
                </a:lnTo>
                <a:lnTo>
                  <a:pt x="268" y="251"/>
                </a:lnTo>
                <a:lnTo>
                  <a:pt x="268" y="251"/>
                </a:lnTo>
                <a:lnTo>
                  <a:pt x="274" y="251"/>
                </a:lnTo>
                <a:lnTo>
                  <a:pt x="274" y="251"/>
                </a:lnTo>
                <a:lnTo>
                  <a:pt x="290" y="251"/>
                </a:lnTo>
                <a:lnTo>
                  <a:pt x="290" y="251"/>
                </a:lnTo>
                <a:lnTo>
                  <a:pt x="304" y="251"/>
                </a:lnTo>
                <a:lnTo>
                  <a:pt x="320" y="251"/>
                </a:lnTo>
                <a:lnTo>
                  <a:pt x="320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49"/>
                </a:lnTo>
                <a:lnTo>
                  <a:pt x="323" y="249"/>
                </a:lnTo>
                <a:lnTo>
                  <a:pt x="317" y="234"/>
                </a:lnTo>
                <a:lnTo>
                  <a:pt x="312" y="218"/>
                </a:lnTo>
                <a:lnTo>
                  <a:pt x="312" y="218"/>
                </a:lnTo>
                <a:lnTo>
                  <a:pt x="304" y="193"/>
                </a:lnTo>
                <a:lnTo>
                  <a:pt x="304" y="193"/>
                </a:lnTo>
                <a:lnTo>
                  <a:pt x="299" y="174"/>
                </a:lnTo>
                <a:lnTo>
                  <a:pt x="295" y="153"/>
                </a:lnTo>
                <a:lnTo>
                  <a:pt x="295" y="153"/>
                </a:lnTo>
                <a:lnTo>
                  <a:pt x="293" y="145"/>
                </a:lnTo>
                <a:lnTo>
                  <a:pt x="293" y="145"/>
                </a:lnTo>
                <a:lnTo>
                  <a:pt x="292" y="144"/>
                </a:lnTo>
                <a:lnTo>
                  <a:pt x="292" y="144"/>
                </a:lnTo>
                <a:lnTo>
                  <a:pt x="292" y="142"/>
                </a:lnTo>
                <a:lnTo>
                  <a:pt x="292" y="142"/>
                </a:lnTo>
                <a:close/>
                <a:moveTo>
                  <a:pt x="240" y="407"/>
                </a:moveTo>
                <a:lnTo>
                  <a:pt x="240" y="407"/>
                </a:lnTo>
                <a:lnTo>
                  <a:pt x="238" y="409"/>
                </a:lnTo>
                <a:lnTo>
                  <a:pt x="238" y="409"/>
                </a:lnTo>
                <a:lnTo>
                  <a:pt x="235" y="407"/>
                </a:lnTo>
                <a:lnTo>
                  <a:pt x="235" y="405"/>
                </a:lnTo>
                <a:lnTo>
                  <a:pt x="235" y="405"/>
                </a:lnTo>
                <a:lnTo>
                  <a:pt x="236" y="404"/>
                </a:lnTo>
                <a:lnTo>
                  <a:pt x="238" y="402"/>
                </a:lnTo>
                <a:lnTo>
                  <a:pt x="238" y="402"/>
                </a:lnTo>
                <a:lnTo>
                  <a:pt x="240" y="401"/>
                </a:lnTo>
                <a:lnTo>
                  <a:pt x="241" y="402"/>
                </a:lnTo>
                <a:lnTo>
                  <a:pt x="241" y="402"/>
                </a:lnTo>
                <a:lnTo>
                  <a:pt x="241" y="405"/>
                </a:lnTo>
                <a:lnTo>
                  <a:pt x="241" y="405"/>
                </a:lnTo>
                <a:lnTo>
                  <a:pt x="243" y="413"/>
                </a:lnTo>
                <a:lnTo>
                  <a:pt x="243" y="413"/>
                </a:lnTo>
                <a:lnTo>
                  <a:pt x="244" y="420"/>
                </a:lnTo>
                <a:lnTo>
                  <a:pt x="244" y="420"/>
                </a:lnTo>
                <a:lnTo>
                  <a:pt x="244" y="418"/>
                </a:lnTo>
                <a:lnTo>
                  <a:pt x="244" y="418"/>
                </a:lnTo>
                <a:lnTo>
                  <a:pt x="246" y="412"/>
                </a:lnTo>
                <a:lnTo>
                  <a:pt x="246" y="412"/>
                </a:lnTo>
                <a:lnTo>
                  <a:pt x="247" y="398"/>
                </a:lnTo>
                <a:lnTo>
                  <a:pt x="247" y="398"/>
                </a:lnTo>
                <a:lnTo>
                  <a:pt x="249" y="396"/>
                </a:lnTo>
                <a:lnTo>
                  <a:pt x="249" y="396"/>
                </a:lnTo>
                <a:lnTo>
                  <a:pt x="251" y="394"/>
                </a:lnTo>
                <a:lnTo>
                  <a:pt x="252" y="396"/>
                </a:lnTo>
                <a:lnTo>
                  <a:pt x="252" y="396"/>
                </a:lnTo>
                <a:lnTo>
                  <a:pt x="254" y="398"/>
                </a:lnTo>
                <a:lnTo>
                  <a:pt x="254" y="398"/>
                </a:lnTo>
                <a:lnTo>
                  <a:pt x="254" y="402"/>
                </a:lnTo>
                <a:lnTo>
                  <a:pt x="254" y="402"/>
                </a:lnTo>
                <a:lnTo>
                  <a:pt x="258" y="418"/>
                </a:lnTo>
                <a:lnTo>
                  <a:pt x="258" y="418"/>
                </a:lnTo>
                <a:lnTo>
                  <a:pt x="258" y="420"/>
                </a:lnTo>
                <a:lnTo>
                  <a:pt x="258" y="421"/>
                </a:lnTo>
                <a:lnTo>
                  <a:pt x="258" y="421"/>
                </a:lnTo>
                <a:lnTo>
                  <a:pt x="268" y="423"/>
                </a:lnTo>
                <a:lnTo>
                  <a:pt x="268" y="423"/>
                </a:lnTo>
                <a:lnTo>
                  <a:pt x="268" y="423"/>
                </a:lnTo>
                <a:lnTo>
                  <a:pt x="268" y="423"/>
                </a:lnTo>
                <a:lnTo>
                  <a:pt x="266" y="402"/>
                </a:lnTo>
                <a:lnTo>
                  <a:pt x="266" y="402"/>
                </a:lnTo>
                <a:lnTo>
                  <a:pt x="266" y="394"/>
                </a:lnTo>
                <a:lnTo>
                  <a:pt x="266" y="394"/>
                </a:lnTo>
                <a:lnTo>
                  <a:pt x="265" y="393"/>
                </a:lnTo>
                <a:lnTo>
                  <a:pt x="265" y="393"/>
                </a:lnTo>
                <a:lnTo>
                  <a:pt x="263" y="393"/>
                </a:lnTo>
                <a:lnTo>
                  <a:pt x="263" y="393"/>
                </a:lnTo>
                <a:lnTo>
                  <a:pt x="265" y="391"/>
                </a:lnTo>
                <a:lnTo>
                  <a:pt x="265" y="391"/>
                </a:lnTo>
                <a:lnTo>
                  <a:pt x="266" y="391"/>
                </a:lnTo>
                <a:lnTo>
                  <a:pt x="266" y="391"/>
                </a:lnTo>
                <a:lnTo>
                  <a:pt x="268" y="394"/>
                </a:lnTo>
                <a:lnTo>
                  <a:pt x="268" y="394"/>
                </a:lnTo>
                <a:lnTo>
                  <a:pt x="268" y="404"/>
                </a:lnTo>
                <a:lnTo>
                  <a:pt x="268" y="404"/>
                </a:lnTo>
                <a:lnTo>
                  <a:pt x="269" y="412"/>
                </a:lnTo>
                <a:lnTo>
                  <a:pt x="269" y="412"/>
                </a:lnTo>
                <a:lnTo>
                  <a:pt x="271" y="423"/>
                </a:lnTo>
                <a:lnTo>
                  <a:pt x="271" y="423"/>
                </a:lnTo>
                <a:lnTo>
                  <a:pt x="277" y="424"/>
                </a:lnTo>
                <a:lnTo>
                  <a:pt x="277" y="424"/>
                </a:lnTo>
                <a:lnTo>
                  <a:pt x="279" y="424"/>
                </a:lnTo>
                <a:lnTo>
                  <a:pt x="279" y="424"/>
                </a:lnTo>
                <a:lnTo>
                  <a:pt x="281" y="424"/>
                </a:lnTo>
                <a:lnTo>
                  <a:pt x="281" y="424"/>
                </a:lnTo>
                <a:lnTo>
                  <a:pt x="281" y="424"/>
                </a:lnTo>
                <a:lnTo>
                  <a:pt x="281" y="424"/>
                </a:lnTo>
                <a:lnTo>
                  <a:pt x="281" y="417"/>
                </a:lnTo>
                <a:lnTo>
                  <a:pt x="281" y="417"/>
                </a:lnTo>
                <a:lnTo>
                  <a:pt x="281" y="394"/>
                </a:lnTo>
                <a:lnTo>
                  <a:pt x="281" y="394"/>
                </a:lnTo>
                <a:lnTo>
                  <a:pt x="279" y="388"/>
                </a:lnTo>
                <a:lnTo>
                  <a:pt x="279" y="388"/>
                </a:lnTo>
                <a:lnTo>
                  <a:pt x="279" y="387"/>
                </a:lnTo>
                <a:lnTo>
                  <a:pt x="279" y="387"/>
                </a:lnTo>
                <a:lnTo>
                  <a:pt x="277" y="387"/>
                </a:lnTo>
                <a:lnTo>
                  <a:pt x="277" y="387"/>
                </a:lnTo>
                <a:lnTo>
                  <a:pt x="277" y="385"/>
                </a:lnTo>
                <a:lnTo>
                  <a:pt x="277" y="385"/>
                </a:lnTo>
                <a:lnTo>
                  <a:pt x="276" y="385"/>
                </a:lnTo>
                <a:lnTo>
                  <a:pt x="276" y="385"/>
                </a:lnTo>
                <a:lnTo>
                  <a:pt x="276" y="387"/>
                </a:lnTo>
                <a:lnTo>
                  <a:pt x="273" y="388"/>
                </a:lnTo>
                <a:lnTo>
                  <a:pt x="273" y="388"/>
                </a:lnTo>
                <a:lnTo>
                  <a:pt x="269" y="388"/>
                </a:lnTo>
                <a:lnTo>
                  <a:pt x="269" y="388"/>
                </a:lnTo>
                <a:lnTo>
                  <a:pt x="263" y="388"/>
                </a:lnTo>
                <a:lnTo>
                  <a:pt x="263" y="388"/>
                </a:lnTo>
                <a:lnTo>
                  <a:pt x="255" y="390"/>
                </a:lnTo>
                <a:lnTo>
                  <a:pt x="255" y="390"/>
                </a:lnTo>
                <a:lnTo>
                  <a:pt x="244" y="390"/>
                </a:lnTo>
                <a:lnTo>
                  <a:pt x="244" y="390"/>
                </a:lnTo>
                <a:lnTo>
                  <a:pt x="224" y="393"/>
                </a:lnTo>
                <a:lnTo>
                  <a:pt x="224" y="393"/>
                </a:lnTo>
                <a:lnTo>
                  <a:pt x="219" y="394"/>
                </a:lnTo>
                <a:lnTo>
                  <a:pt x="219" y="394"/>
                </a:lnTo>
                <a:lnTo>
                  <a:pt x="219" y="401"/>
                </a:lnTo>
                <a:lnTo>
                  <a:pt x="219" y="409"/>
                </a:lnTo>
                <a:lnTo>
                  <a:pt x="221" y="424"/>
                </a:lnTo>
                <a:lnTo>
                  <a:pt x="221" y="424"/>
                </a:lnTo>
                <a:lnTo>
                  <a:pt x="232" y="423"/>
                </a:lnTo>
                <a:lnTo>
                  <a:pt x="232" y="423"/>
                </a:lnTo>
                <a:lnTo>
                  <a:pt x="232" y="420"/>
                </a:lnTo>
                <a:lnTo>
                  <a:pt x="232" y="420"/>
                </a:lnTo>
                <a:lnTo>
                  <a:pt x="232" y="407"/>
                </a:lnTo>
                <a:lnTo>
                  <a:pt x="232" y="407"/>
                </a:lnTo>
                <a:lnTo>
                  <a:pt x="230" y="401"/>
                </a:lnTo>
                <a:lnTo>
                  <a:pt x="230" y="401"/>
                </a:lnTo>
                <a:lnTo>
                  <a:pt x="230" y="399"/>
                </a:lnTo>
                <a:lnTo>
                  <a:pt x="228" y="398"/>
                </a:lnTo>
                <a:lnTo>
                  <a:pt x="228" y="398"/>
                </a:lnTo>
                <a:lnTo>
                  <a:pt x="228" y="396"/>
                </a:lnTo>
                <a:lnTo>
                  <a:pt x="228" y="396"/>
                </a:lnTo>
                <a:lnTo>
                  <a:pt x="228" y="394"/>
                </a:lnTo>
                <a:lnTo>
                  <a:pt x="230" y="394"/>
                </a:lnTo>
                <a:lnTo>
                  <a:pt x="230" y="394"/>
                </a:lnTo>
                <a:lnTo>
                  <a:pt x="232" y="394"/>
                </a:lnTo>
                <a:lnTo>
                  <a:pt x="232" y="396"/>
                </a:lnTo>
                <a:lnTo>
                  <a:pt x="232" y="396"/>
                </a:lnTo>
                <a:lnTo>
                  <a:pt x="232" y="401"/>
                </a:lnTo>
                <a:lnTo>
                  <a:pt x="232" y="401"/>
                </a:lnTo>
                <a:lnTo>
                  <a:pt x="233" y="417"/>
                </a:lnTo>
                <a:lnTo>
                  <a:pt x="233" y="417"/>
                </a:lnTo>
                <a:lnTo>
                  <a:pt x="235" y="421"/>
                </a:lnTo>
                <a:lnTo>
                  <a:pt x="235" y="421"/>
                </a:lnTo>
                <a:lnTo>
                  <a:pt x="243" y="421"/>
                </a:lnTo>
                <a:lnTo>
                  <a:pt x="243" y="421"/>
                </a:lnTo>
                <a:lnTo>
                  <a:pt x="240" y="407"/>
                </a:lnTo>
                <a:lnTo>
                  <a:pt x="240" y="407"/>
                </a:lnTo>
                <a:close/>
                <a:moveTo>
                  <a:pt x="105" y="193"/>
                </a:moveTo>
                <a:lnTo>
                  <a:pt x="105" y="193"/>
                </a:lnTo>
                <a:lnTo>
                  <a:pt x="104" y="194"/>
                </a:lnTo>
                <a:lnTo>
                  <a:pt x="104" y="194"/>
                </a:lnTo>
                <a:lnTo>
                  <a:pt x="102" y="194"/>
                </a:lnTo>
                <a:lnTo>
                  <a:pt x="101" y="194"/>
                </a:lnTo>
                <a:lnTo>
                  <a:pt x="101" y="194"/>
                </a:lnTo>
                <a:lnTo>
                  <a:pt x="98" y="191"/>
                </a:lnTo>
                <a:lnTo>
                  <a:pt x="98" y="191"/>
                </a:lnTo>
                <a:lnTo>
                  <a:pt x="83" y="188"/>
                </a:lnTo>
                <a:lnTo>
                  <a:pt x="68" y="186"/>
                </a:lnTo>
                <a:lnTo>
                  <a:pt x="68" y="186"/>
                </a:lnTo>
                <a:lnTo>
                  <a:pt x="66" y="186"/>
                </a:lnTo>
                <a:lnTo>
                  <a:pt x="66" y="186"/>
                </a:lnTo>
                <a:lnTo>
                  <a:pt x="64" y="188"/>
                </a:lnTo>
                <a:lnTo>
                  <a:pt x="64" y="188"/>
                </a:lnTo>
                <a:lnTo>
                  <a:pt x="63" y="189"/>
                </a:lnTo>
                <a:lnTo>
                  <a:pt x="63" y="189"/>
                </a:lnTo>
                <a:lnTo>
                  <a:pt x="61" y="189"/>
                </a:lnTo>
                <a:lnTo>
                  <a:pt x="61" y="189"/>
                </a:lnTo>
                <a:lnTo>
                  <a:pt x="58" y="188"/>
                </a:lnTo>
                <a:lnTo>
                  <a:pt x="58" y="188"/>
                </a:lnTo>
                <a:lnTo>
                  <a:pt x="52" y="188"/>
                </a:lnTo>
                <a:lnTo>
                  <a:pt x="52" y="188"/>
                </a:lnTo>
                <a:lnTo>
                  <a:pt x="39" y="188"/>
                </a:lnTo>
                <a:lnTo>
                  <a:pt x="39" y="188"/>
                </a:lnTo>
                <a:lnTo>
                  <a:pt x="34" y="189"/>
                </a:lnTo>
                <a:lnTo>
                  <a:pt x="30" y="191"/>
                </a:lnTo>
                <a:lnTo>
                  <a:pt x="30" y="191"/>
                </a:lnTo>
                <a:lnTo>
                  <a:pt x="27" y="193"/>
                </a:lnTo>
                <a:lnTo>
                  <a:pt x="27" y="193"/>
                </a:lnTo>
                <a:lnTo>
                  <a:pt x="25" y="194"/>
                </a:lnTo>
                <a:lnTo>
                  <a:pt x="23" y="193"/>
                </a:lnTo>
                <a:lnTo>
                  <a:pt x="23" y="193"/>
                </a:lnTo>
                <a:lnTo>
                  <a:pt x="23" y="193"/>
                </a:lnTo>
                <a:lnTo>
                  <a:pt x="23" y="193"/>
                </a:lnTo>
                <a:lnTo>
                  <a:pt x="17" y="196"/>
                </a:lnTo>
                <a:lnTo>
                  <a:pt x="17" y="196"/>
                </a:lnTo>
                <a:lnTo>
                  <a:pt x="9" y="202"/>
                </a:lnTo>
                <a:lnTo>
                  <a:pt x="9" y="202"/>
                </a:lnTo>
                <a:lnTo>
                  <a:pt x="6" y="207"/>
                </a:lnTo>
                <a:lnTo>
                  <a:pt x="6" y="207"/>
                </a:lnTo>
                <a:lnTo>
                  <a:pt x="4" y="211"/>
                </a:lnTo>
                <a:lnTo>
                  <a:pt x="4" y="211"/>
                </a:lnTo>
                <a:lnTo>
                  <a:pt x="6" y="211"/>
                </a:lnTo>
                <a:lnTo>
                  <a:pt x="6" y="211"/>
                </a:lnTo>
                <a:lnTo>
                  <a:pt x="9" y="213"/>
                </a:lnTo>
                <a:lnTo>
                  <a:pt x="9" y="213"/>
                </a:lnTo>
                <a:lnTo>
                  <a:pt x="12" y="215"/>
                </a:lnTo>
                <a:lnTo>
                  <a:pt x="12" y="215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30" y="221"/>
                </a:lnTo>
                <a:lnTo>
                  <a:pt x="30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45" y="223"/>
                </a:lnTo>
                <a:lnTo>
                  <a:pt x="45" y="223"/>
                </a:lnTo>
                <a:lnTo>
                  <a:pt x="47" y="223"/>
                </a:lnTo>
                <a:lnTo>
                  <a:pt x="47" y="223"/>
                </a:lnTo>
                <a:lnTo>
                  <a:pt x="45" y="221"/>
                </a:lnTo>
                <a:lnTo>
                  <a:pt x="45" y="221"/>
                </a:lnTo>
                <a:lnTo>
                  <a:pt x="33" y="219"/>
                </a:lnTo>
                <a:lnTo>
                  <a:pt x="33" y="219"/>
                </a:lnTo>
                <a:lnTo>
                  <a:pt x="27" y="219"/>
                </a:lnTo>
                <a:lnTo>
                  <a:pt x="27" y="219"/>
                </a:lnTo>
                <a:lnTo>
                  <a:pt x="23" y="218"/>
                </a:lnTo>
                <a:lnTo>
                  <a:pt x="23" y="215"/>
                </a:lnTo>
                <a:lnTo>
                  <a:pt x="23" y="215"/>
                </a:lnTo>
                <a:lnTo>
                  <a:pt x="23" y="210"/>
                </a:lnTo>
                <a:lnTo>
                  <a:pt x="25" y="207"/>
                </a:lnTo>
                <a:lnTo>
                  <a:pt x="27" y="204"/>
                </a:lnTo>
                <a:lnTo>
                  <a:pt x="30" y="202"/>
                </a:lnTo>
                <a:lnTo>
                  <a:pt x="30" y="202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4"/>
                </a:lnTo>
                <a:lnTo>
                  <a:pt x="45" y="194"/>
                </a:lnTo>
                <a:lnTo>
                  <a:pt x="45" y="193"/>
                </a:lnTo>
                <a:lnTo>
                  <a:pt x="45" y="193"/>
                </a:lnTo>
                <a:lnTo>
                  <a:pt x="45" y="193"/>
                </a:lnTo>
                <a:lnTo>
                  <a:pt x="47" y="191"/>
                </a:lnTo>
                <a:lnTo>
                  <a:pt x="49" y="191"/>
                </a:lnTo>
                <a:lnTo>
                  <a:pt x="49" y="191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60" y="193"/>
                </a:lnTo>
                <a:lnTo>
                  <a:pt x="60" y="193"/>
                </a:lnTo>
                <a:lnTo>
                  <a:pt x="61" y="191"/>
                </a:lnTo>
                <a:lnTo>
                  <a:pt x="61" y="191"/>
                </a:lnTo>
                <a:lnTo>
                  <a:pt x="63" y="191"/>
                </a:lnTo>
                <a:lnTo>
                  <a:pt x="63" y="191"/>
                </a:lnTo>
                <a:lnTo>
                  <a:pt x="64" y="191"/>
                </a:lnTo>
                <a:lnTo>
                  <a:pt x="64" y="193"/>
                </a:lnTo>
                <a:lnTo>
                  <a:pt x="64" y="193"/>
                </a:lnTo>
                <a:lnTo>
                  <a:pt x="64" y="194"/>
                </a:lnTo>
                <a:lnTo>
                  <a:pt x="64" y="194"/>
                </a:lnTo>
                <a:lnTo>
                  <a:pt x="66" y="194"/>
                </a:lnTo>
                <a:lnTo>
                  <a:pt x="66" y="194"/>
                </a:lnTo>
                <a:lnTo>
                  <a:pt x="74" y="196"/>
                </a:lnTo>
                <a:lnTo>
                  <a:pt x="74" y="196"/>
                </a:lnTo>
                <a:lnTo>
                  <a:pt x="80" y="197"/>
                </a:lnTo>
                <a:lnTo>
                  <a:pt x="87" y="199"/>
                </a:lnTo>
                <a:lnTo>
                  <a:pt x="87" y="199"/>
                </a:lnTo>
                <a:lnTo>
                  <a:pt x="87" y="200"/>
                </a:lnTo>
                <a:lnTo>
                  <a:pt x="87" y="200"/>
                </a:lnTo>
                <a:lnTo>
                  <a:pt x="91" y="202"/>
                </a:lnTo>
                <a:lnTo>
                  <a:pt x="91" y="202"/>
                </a:lnTo>
                <a:lnTo>
                  <a:pt x="91" y="202"/>
                </a:lnTo>
                <a:lnTo>
                  <a:pt x="91" y="202"/>
                </a:lnTo>
                <a:lnTo>
                  <a:pt x="93" y="202"/>
                </a:lnTo>
                <a:lnTo>
                  <a:pt x="93" y="204"/>
                </a:lnTo>
                <a:lnTo>
                  <a:pt x="93" y="204"/>
                </a:lnTo>
                <a:lnTo>
                  <a:pt x="94" y="205"/>
                </a:lnTo>
                <a:lnTo>
                  <a:pt x="94" y="205"/>
                </a:lnTo>
                <a:lnTo>
                  <a:pt x="96" y="208"/>
                </a:lnTo>
                <a:lnTo>
                  <a:pt x="96" y="211"/>
                </a:lnTo>
                <a:lnTo>
                  <a:pt x="96" y="211"/>
                </a:lnTo>
                <a:lnTo>
                  <a:pt x="94" y="216"/>
                </a:lnTo>
                <a:lnTo>
                  <a:pt x="91" y="219"/>
                </a:lnTo>
                <a:lnTo>
                  <a:pt x="91" y="219"/>
                </a:lnTo>
                <a:lnTo>
                  <a:pt x="88" y="221"/>
                </a:lnTo>
                <a:lnTo>
                  <a:pt x="88" y="221"/>
                </a:lnTo>
                <a:lnTo>
                  <a:pt x="87" y="221"/>
                </a:lnTo>
                <a:lnTo>
                  <a:pt x="87" y="221"/>
                </a:lnTo>
                <a:lnTo>
                  <a:pt x="87" y="221"/>
                </a:lnTo>
                <a:lnTo>
                  <a:pt x="87" y="221"/>
                </a:lnTo>
                <a:lnTo>
                  <a:pt x="93" y="221"/>
                </a:lnTo>
                <a:lnTo>
                  <a:pt x="93" y="221"/>
                </a:lnTo>
                <a:lnTo>
                  <a:pt x="104" y="218"/>
                </a:lnTo>
                <a:lnTo>
                  <a:pt x="104" y="218"/>
                </a:lnTo>
                <a:lnTo>
                  <a:pt x="112" y="215"/>
                </a:lnTo>
                <a:lnTo>
                  <a:pt x="112" y="215"/>
                </a:lnTo>
                <a:lnTo>
                  <a:pt x="115" y="210"/>
                </a:lnTo>
                <a:lnTo>
                  <a:pt x="116" y="204"/>
                </a:lnTo>
                <a:lnTo>
                  <a:pt x="116" y="204"/>
                </a:lnTo>
                <a:lnTo>
                  <a:pt x="115" y="204"/>
                </a:lnTo>
                <a:lnTo>
                  <a:pt x="115" y="204"/>
                </a:lnTo>
                <a:lnTo>
                  <a:pt x="113" y="200"/>
                </a:lnTo>
                <a:lnTo>
                  <a:pt x="112" y="197"/>
                </a:lnTo>
                <a:lnTo>
                  <a:pt x="112" y="197"/>
                </a:lnTo>
                <a:lnTo>
                  <a:pt x="112" y="197"/>
                </a:lnTo>
                <a:lnTo>
                  <a:pt x="112" y="197"/>
                </a:lnTo>
                <a:lnTo>
                  <a:pt x="110" y="196"/>
                </a:lnTo>
                <a:lnTo>
                  <a:pt x="110" y="196"/>
                </a:lnTo>
                <a:lnTo>
                  <a:pt x="107" y="194"/>
                </a:lnTo>
                <a:lnTo>
                  <a:pt x="105" y="193"/>
                </a:lnTo>
                <a:lnTo>
                  <a:pt x="105" y="193"/>
                </a:lnTo>
                <a:close/>
                <a:moveTo>
                  <a:pt x="83" y="202"/>
                </a:moveTo>
                <a:lnTo>
                  <a:pt x="83" y="202"/>
                </a:lnTo>
                <a:lnTo>
                  <a:pt x="80" y="199"/>
                </a:lnTo>
                <a:lnTo>
                  <a:pt x="80" y="199"/>
                </a:lnTo>
                <a:lnTo>
                  <a:pt x="71" y="197"/>
                </a:lnTo>
                <a:lnTo>
                  <a:pt x="71" y="197"/>
                </a:lnTo>
                <a:lnTo>
                  <a:pt x="55" y="197"/>
                </a:lnTo>
                <a:lnTo>
                  <a:pt x="55" y="197"/>
                </a:lnTo>
                <a:lnTo>
                  <a:pt x="47" y="197"/>
                </a:lnTo>
                <a:lnTo>
                  <a:pt x="47" y="197"/>
                </a:lnTo>
                <a:lnTo>
                  <a:pt x="39" y="200"/>
                </a:lnTo>
                <a:lnTo>
                  <a:pt x="31" y="204"/>
                </a:lnTo>
                <a:lnTo>
                  <a:pt x="31" y="204"/>
                </a:lnTo>
                <a:lnTo>
                  <a:pt x="28" y="207"/>
                </a:lnTo>
                <a:lnTo>
                  <a:pt x="27" y="211"/>
                </a:lnTo>
                <a:lnTo>
                  <a:pt x="27" y="211"/>
                </a:lnTo>
                <a:lnTo>
                  <a:pt x="25" y="213"/>
                </a:lnTo>
                <a:lnTo>
                  <a:pt x="25" y="213"/>
                </a:lnTo>
                <a:lnTo>
                  <a:pt x="27" y="215"/>
                </a:lnTo>
                <a:lnTo>
                  <a:pt x="28" y="216"/>
                </a:lnTo>
                <a:lnTo>
                  <a:pt x="28" y="216"/>
                </a:lnTo>
                <a:lnTo>
                  <a:pt x="30" y="216"/>
                </a:lnTo>
                <a:lnTo>
                  <a:pt x="30" y="216"/>
                </a:lnTo>
                <a:lnTo>
                  <a:pt x="36" y="218"/>
                </a:lnTo>
                <a:lnTo>
                  <a:pt x="36" y="218"/>
                </a:lnTo>
                <a:lnTo>
                  <a:pt x="49" y="219"/>
                </a:lnTo>
                <a:lnTo>
                  <a:pt x="49" y="219"/>
                </a:lnTo>
                <a:lnTo>
                  <a:pt x="52" y="221"/>
                </a:lnTo>
                <a:lnTo>
                  <a:pt x="52" y="221"/>
                </a:lnTo>
                <a:lnTo>
                  <a:pt x="63" y="221"/>
                </a:lnTo>
                <a:lnTo>
                  <a:pt x="63" y="221"/>
                </a:lnTo>
                <a:lnTo>
                  <a:pt x="82" y="219"/>
                </a:lnTo>
                <a:lnTo>
                  <a:pt x="82" y="219"/>
                </a:lnTo>
                <a:lnTo>
                  <a:pt x="91" y="216"/>
                </a:lnTo>
                <a:lnTo>
                  <a:pt x="91" y="216"/>
                </a:lnTo>
                <a:lnTo>
                  <a:pt x="93" y="216"/>
                </a:lnTo>
                <a:lnTo>
                  <a:pt x="93" y="213"/>
                </a:lnTo>
                <a:lnTo>
                  <a:pt x="93" y="213"/>
                </a:lnTo>
                <a:lnTo>
                  <a:pt x="94" y="211"/>
                </a:lnTo>
                <a:lnTo>
                  <a:pt x="94" y="211"/>
                </a:lnTo>
                <a:lnTo>
                  <a:pt x="93" y="208"/>
                </a:lnTo>
                <a:lnTo>
                  <a:pt x="91" y="208"/>
                </a:lnTo>
                <a:lnTo>
                  <a:pt x="91" y="208"/>
                </a:lnTo>
                <a:lnTo>
                  <a:pt x="90" y="207"/>
                </a:lnTo>
                <a:lnTo>
                  <a:pt x="90" y="207"/>
                </a:lnTo>
                <a:lnTo>
                  <a:pt x="88" y="207"/>
                </a:lnTo>
                <a:lnTo>
                  <a:pt x="88" y="207"/>
                </a:lnTo>
                <a:lnTo>
                  <a:pt x="85" y="205"/>
                </a:lnTo>
                <a:lnTo>
                  <a:pt x="85" y="205"/>
                </a:lnTo>
                <a:lnTo>
                  <a:pt x="85" y="204"/>
                </a:lnTo>
                <a:lnTo>
                  <a:pt x="83" y="202"/>
                </a:lnTo>
                <a:lnTo>
                  <a:pt x="83" y="202"/>
                </a:lnTo>
                <a:lnTo>
                  <a:pt x="83" y="202"/>
                </a:lnTo>
                <a:lnTo>
                  <a:pt x="83" y="202"/>
                </a:lnTo>
                <a:close/>
                <a:moveTo>
                  <a:pt x="104" y="401"/>
                </a:moveTo>
                <a:lnTo>
                  <a:pt x="104" y="401"/>
                </a:lnTo>
                <a:lnTo>
                  <a:pt x="102" y="402"/>
                </a:lnTo>
                <a:lnTo>
                  <a:pt x="102" y="402"/>
                </a:lnTo>
                <a:lnTo>
                  <a:pt x="102" y="405"/>
                </a:lnTo>
                <a:lnTo>
                  <a:pt x="102" y="405"/>
                </a:lnTo>
                <a:lnTo>
                  <a:pt x="102" y="405"/>
                </a:lnTo>
                <a:lnTo>
                  <a:pt x="102" y="405"/>
                </a:lnTo>
                <a:lnTo>
                  <a:pt x="102" y="420"/>
                </a:lnTo>
                <a:lnTo>
                  <a:pt x="102" y="420"/>
                </a:lnTo>
                <a:lnTo>
                  <a:pt x="104" y="428"/>
                </a:lnTo>
                <a:lnTo>
                  <a:pt x="104" y="428"/>
                </a:lnTo>
                <a:lnTo>
                  <a:pt x="105" y="429"/>
                </a:lnTo>
                <a:lnTo>
                  <a:pt x="105" y="429"/>
                </a:lnTo>
                <a:lnTo>
                  <a:pt x="107" y="431"/>
                </a:lnTo>
                <a:lnTo>
                  <a:pt x="107" y="431"/>
                </a:lnTo>
                <a:lnTo>
                  <a:pt x="109" y="434"/>
                </a:lnTo>
                <a:lnTo>
                  <a:pt x="109" y="435"/>
                </a:lnTo>
                <a:lnTo>
                  <a:pt x="109" y="435"/>
                </a:lnTo>
                <a:lnTo>
                  <a:pt x="109" y="435"/>
                </a:lnTo>
                <a:lnTo>
                  <a:pt x="109" y="435"/>
                </a:lnTo>
                <a:lnTo>
                  <a:pt x="112" y="437"/>
                </a:lnTo>
                <a:lnTo>
                  <a:pt x="116" y="437"/>
                </a:lnTo>
                <a:lnTo>
                  <a:pt x="126" y="435"/>
                </a:lnTo>
                <a:lnTo>
                  <a:pt x="126" y="435"/>
                </a:lnTo>
                <a:lnTo>
                  <a:pt x="128" y="432"/>
                </a:lnTo>
                <a:lnTo>
                  <a:pt x="131" y="432"/>
                </a:lnTo>
                <a:lnTo>
                  <a:pt x="131" y="432"/>
                </a:lnTo>
                <a:lnTo>
                  <a:pt x="131" y="432"/>
                </a:lnTo>
                <a:lnTo>
                  <a:pt x="131" y="432"/>
                </a:lnTo>
                <a:lnTo>
                  <a:pt x="129" y="421"/>
                </a:lnTo>
                <a:lnTo>
                  <a:pt x="129" y="421"/>
                </a:lnTo>
                <a:lnTo>
                  <a:pt x="129" y="409"/>
                </a:lnTo>
                <a:lnTo>
                  <a:pt x="129" y="409"/>
                </a:lnTo>
                <a:lnTo>
                  <a:pt x="129" y="402"/>
                </a:lnTo>
                <a:lnTo>
                  <a:pt x="129" y="402"/>
                </a:lnTo>
                <a:lnTo>
                  <a:pt x="128" y="399"/>
                </a:lnTo>
                <a:lnTo>
                  <a:pt x="128" y="399"/>
                </a:lnTo>
                <a:lnTo>
                  <a:pt x="128" y="398"/>
                </a:lnTo>
                <a:lnTo>
                  <a:pt x="128" y="398"/>
                </a:lnTo>
                <a:lnTo>
                  <a:pt x="131" y="398"/>
                </a:lnTo>
                <a:lnTo>
                  <a:pt x="131" y="398"/>
                </a:lnTo>
                <a:lnTo>
                  <a:pt x="131" y="399"/>
                </a:lnTo>
                <a:lnTo>
                  <a:pt x="131" y="399"/>
                </a:lnTo>
                <a:lnTo>
                  <a:pt x="131" y="402"/>
                </a:lnTo>
                <a:lnTo>
                  <a:pt x="131" y="402"/>
                </a:lnTo>
                <a:lnTo>
                  <a:pt x="131" y="412"/>
                </a:lnTo>
                <a:lnTo>
                  <a:pt x="131" y="412"/>
                </a:lnTo>
                <a:lnTo>
                  <a:pt x="132" y="426"/>
                </a:lnTo>
                <a:lnTo>
                  <a:pt x="132" y="426"/>
                </a:lnTo>
                <a:lnTo>
                  <a:pt x="134" y="434"/>
                </a:lnTo>
                <a:lnTo>
                  <a:pt x="134" y="434"/>
                </a:lnTo>
                <a:lnTo>
                  <a:pt x="145" y="432"/>
                </a:lnTo>
                <a:lnTo>
                  <a:pt x="145" y="432"/>
                </a:lnTo>
                <a:lnTo>
                  <a:pt x="140" y="399"/>
                </a:lnTo>
                <a:lnTo>
                  <a:pt x="140" y="399"/>
                </a:lnTo>
                <a:lnTo>
                  <a:pt x="139" y="398"/>
                </a:lnTo>
                <a:lnTo>
                  <a:pt x="139" y="398"/>
                </a:lnTo>
                <a:lnTo>
                  <a:pt x="139" y="398"/>
                </a:lnTo>
                <a:lnTo>
                  <a:pt x="137" y="398"/>
                </a:lnTo>
                <a:lnTo>
                  <a:pt x="137" y="398"/>
                </a:lnTo>
                <a:lnTo>
                  <a:pt x="129" y="398"/>
                </a:lnTo>
                <a:lnTo>
                  <a:pt x="129" y="398"/>
                </a:lnTo>
                <a:lnTo>
                  <a:pt x="128" y="398"/>
                </a:lnTo>
                <a:lnTo>
                  <a:pt x="128" y="398"/>
                </a:lnTo>
                <a:lnTo>
                  <a:pt x="126" y="399"/>
                </a:lnTo>
                <a:lnTo>
                  <a:pt x="124" y="399"/>
                </a:lnTo>
                <a:lnTo>
                  <a:pt x="124" y="399"/>
                </a:lnTo>
                <a:lnTo>
                  <a:pt x="123" y="398"/>
                </a:lnTo>
                <a:lnTo>
                  <a:pt x="123" y="398"/>
                </a:lnTo>
                <a:lnTo>
                  <a:pt x="121" y="398"/>
                </a:lnTo>
                <a:lnTo>
                  <a:pt x="121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3" y="401"/>
                </a:lnTo>
                <a:lnTo>
                  <a:pt x="113" y="401"/>
                </a:lnTo>
                <a:lnTo>
                  <a:pt x="113" y="404"/>
                </a:lnTo>
                <a:lnTo>
                  <a:pt x="113" y="404"/>
                </a:lnTo>
                <a:lnTo>
                  <a:pt x="115" y="417"/>
                </a:lnTo>
                <a:lnTo>
                  <a:pt x="115" y="417"/>
                </a:lnTo>
                <a:lnTo>
                  <a:pt x="116" y="426"/>
                </a:lnTo>
                <a:lnTo>
                  <a:pt x="116" y="426"/>
                </a:lnTo>
                <a:lnTo>
                  <a:pt x="118" y="431"/>
                </a:lnTo>
                <a:lnTo>
                  <a:pt x="118" y="431"/>
                </a:lnTo>
                <a:lnTo>
                  <a:pt x="118" y="432"/>
                </a:lnTo>
                <a:lnTo>
                  <a:pt x="116" y="434"/>
                </a:lnTo>
                <a:lnTo>
                  <a:pt x="116" y="434"/>
                </a:lnTo>
                <a:lnTo>
                  <a:pt x="115" y="434"/>
                </a:lnTo>
                <a:lnTo>
                  <a:pt x="115" y="432"/>
                </a:lnTo>
                <a:lnTo>
                  <a:pt x="115" y="432"/>
                </a:lnTo>
                <a:lnTo>
                  <a:pt x="113" y="431"/>
                </a:lnTo>
                <a:lnTo>
                  <a:pt x="113" y="431"/>
                </a:lnTo>
                <a:lnTo>
                  <a:pt x="112" y="412"/>
                </a:lnTo>
                <a:lnTo>
                  <a:pt x="112" y="412"/>
                </a:lnTo>
                <a:lnTo>
                  <a:pt x="110" y="404"/>
                </a:lnTo>
                <a:lnTo>
                  <a:pt x="110" y="404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09" y="401"/>
                </a:lnTo>
                <a:lnTo>
                  <a:pt x="109" y="401"/>
                </a:lnTo>
                <a:lnTo>
                  <a:pt x="109" y="399"/>
                </a:lnTo>
                <a:lnTo>
                  <a:pt x="109" y="399"/>
                </a:lnTo>
                <a:lnTo>
                  <a:pt x="109" y="399"/>
                </a:lnTo>
                <a:lnTo>
                  <a:pt x="109" y="399"/>
                </a:lnTo>
                <a:lnTo>
                  <a:pt x="105" y="399"/>
                </a:lnTo>
                <a:lnTo>
                  <a:pt x="105" y="399"/>
                </a:lnTo>
                <a:lnTo>
                  <a:pt x="105" y="401"/>
                </a:lnTo>
                <a:lnTo>
                  <a:pt x="104" y="401"/>
                </a:lnTo>
                <a:lnTo>
                  <a:pt x="104" y="401"/>
                </a:lnTo>
                <a:close/>
                <a:moveTo>
                  <a:pt x="342" y="271"/>
                </a:moveTo>
                <a:lnTo>
                  <a:pt x="342" y="271"/>
                </a:lnTo>
                <a:lnTo>
                  <a:pt x="340" y="273"/>
                </a:lnTo>
                <a:lnTo>
                  <a:pt x="339" y="271"/>
                </a:lnTo>
                <a:lnTo>
                  <a:pt x="339" y="271"/>
                </a:lnTo>
                <a:lnTo>
                  <a:pt x="336" y="268"/>
                </a:lnTo>
                <a:lnTo>
                  <a:pt x="336" y="268"/>
                </a:lnTo>
                <a:lnTo>
                  <a:pt x="336" y="265"/>
                </a:lnTo>
                <a:lnTo>
                  <a:pt x="336" y="265"/>
                </a:lnTo>
                <a:lnTo>
                  <a:pt x="329" y="262"/>
                </a:lnTo>
                <a:lnTo>
                  <a:pt x="329" y="262"/>
                </a:lnTo>
                <a:lnTo>
                  <a:pt x="328" y="259"/>
                </a:lnTo>
                <a:lnTo>
                  <a:pt x="328" y="259"/>
                </a:lnTo>
                <a:lnTo>
                  <a:pt x="326" y="259"/>
                </a:lnTo>
                <a:lnTo>
                  <a:pt x="326" y="259"/>
                </a:lnTo>
                <a:lnTo>
                  <a:pt x="320" y="257"/>
                </a:lnTo>
                <a:lnTo>
                  <a:pt x="320" y="257"/>
                </a:lnTo>
                <a:lnTo>
                  <a:pt x="306" y="257"/>
                </a:lnTo>
                <a:lnTo>
                  <a:pt x="306" y="257"/>
                </a:lnTo>
                <a:lnTo>
                  <a:pt x="279" y="257"/>
                </a:lnTo>
                <a:lnTo>
                  <a:pt x="279" y="257"/>
                </a:lnTo>
                <a:lnTo>
                  <a:pt x="268" y="257"/>
                </a:lnTo>
                <a:lnTo>
                  <a:pt x="257" y="259"/>
                </a:lnTo>
                <a:lnTo>
                  <a:pt x="257" y="259"/>
                </a:lnTo>
                <a:lnTo>
                  <a:pt x="251" y="260"/>
                </a:lnTo>
                <a:lnTo>
                  <a:pt x="244" y="262"/>
                </a:lnTo>
                <a:lnTo>
                  <a:pt x="244" y="262"/>
                </a:lnTo>
                <a:lnTo>
                  <a:pt x="240" y="267"/>
                </a:lnTo>
                <a:lnTo>
                  <a:pt x="240" y="267"/>
                </a:lnTo>
                <a:lnTo>
                  <a:pt x="238" y="268"/>
                </a:lnTo>
                <a:lnTo>
                  <a:pt x="238" y="268"/>
                </a:lnTo>
                <a:lnTo>
                  <a:pt x="235" y="270"/>
                </a:lnTo>
                <a:lnTo>
                  <a:pt x="235" y="270"/>
                </a:lnTo>
                <a:lnTo>
                  <a:pt x="235" y="270"/>
                </a:lnTo>
                <a:lnTo>
                  <a:pt x="235" y="270"/>
                </a:lnTo>
                <a:lnTo>
                  <a:pt x="235" y="273"/>
                </a:lnTo>
                <a:lnTo>
                  <a:pt x="235" y="276"/>
                </a:lnTo>
                <a:lnTo>
                  <a:pt x="235" y="276"/>
                </a:lnTo>
                <a:lnTo>
                  <a:pt x="238" y="278"/>
                </a:lnTo>
                <a:lnTo>
                  <a:pt x="241" y="279"/>
                </a:lnTo>
                <a:lnTo>
                  <a:pt x="241" y="279"/>
                </a:lnTo>
                <a:lnTo>
                  <a:pt x="246" y="281"/>
                </a:lnTo>
                <a:lnTo>
                  <a:pt x="246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79"/>
                </a:lnTo>
                <a:lnTo>
                  <a:pt x="247" y="279"/>
                </a:lnTo>
                <a:lnTo>
                  <a:pt x="249" y="275"/>
                </a:lnTo>
                <a:lnTo>
                  <a:pt x="249" y="275"/>
                </a:lnTo>
                <a:lnTo>
                  <a:pt x="249" y="271"/>
                </a:lnTo>
                <a:lnTo>
                  <a:pt x="252" y="270"/>
                </a:lnTo>
                <a:lnTo>
                  <a:pt x="252" y="270"/>
                </a:lnTo>
                <a:lnTo>
                  <a:pt x="254" y="268"/>
                </a:lnTo>
                <a:lnTo>
                  <a:pt x="254" y="268"/>
                </a:lnTo>
                <a:lnTo>
                  <a:pt x="262" y="267"/>
                </a:lnTo>
                <a:lnTo>
                  <a:pt x="262" y="267"/>
                </a:lnTo>
                <a:lnTo>
                  <a:pt x="265" y="265"/>
                </a:lnTo>
                <a:lnTo>
                  <a:pt x="265" y="265"/>
                </a:lnTo>
                <a:lnTo>
                  <a:pt x="266" y="265"/>
                </a:lnTo>
                <a:lnTo>
                  <a:pt x="266" y="265"/>
                </a:lnTo>
                <a:lnTo>
                  <a:pt x="268" y="265"/>
                </a:lnTo>
                <a:lnTo>
                  <a:pt x="268" y="265"/>
                </a:lnTo>
                <a:lnTo>
                  <a:pt x="268" y="267"/>
                </a:lnTo>
                <a:lnTo>
                  <a:pt x="268" y="267"/>
                </a:lnTo>
                <a:lnTo>
                  <a:pt x="271" y="267"/>
                </a:lnTo>
                <a:lnTo>
                  <a:pt x="271" y="267"/>
                </a:lnTo>
                <a:lnTo>
                  <a:pt x="309" y="267"/>
                </a:lnTo>
                <a:lnTo>
                  <a:pt x="309" y="267"/>
                </a:lnTo>
                <a:lnTo>
                  <a:pt x="312" y="267"/>
                </a:lnTo>
                <a:lnTo>
                  <a:pt x="312" y="267"/>
                </a:lnTo>
                <a:lnTo>
                  <a:pt x="320" y="270"/>
                </a:lnTo>
                <a:lnTo>
                  <a:pt x="320" y="270"/>
                </a:lnTo>
                <a:lnTo>
                  <a:pt x="323" y="271"/>
                </a:lnTo>
                <a:lnTo>
                  <a:pt x="323" y="271"/>
                </a:lnTo>
                <a:lnTo>
                  <a:pt x="326" y="273"/>
                </a:lnTo>
                <a:lnTo>
                  <a:pt x="326" y="273"/>
                </a:lnTo>
                <a:lnTo>
                  <a:pt x="329" y="278"/>
                </a:lnTo>
                <a:lnTo>
                  <a:pt x="329" y="278"/>
                </a:lnTo>
                <a:lnTo>
                  <a:pt x="329" y="281"/>
                </a:lnTo>
                <a:lnTo>
                  <a:pt x="329" y="284"/>
                </a:lnTo>
                <a:lnTo>
                  <a:pt x="329" y="284"/>
                </a:lnTo>
                <a:lnTo>
                  <a:pt x="328" y="286"/>
                </a:lnTo>
                <a:lnTo>
                  <a:pt x="328" y="286"/>
                </a:lnTo>
                <a:lnTo>
                  <a:pt x="337" y="282"/>
                </a:lnTo>
                <a:lnTo>
                  <a:pt x="337" y="282"/>
                </a:lnTo>
                <a:lnTo>
                  <a:pt x="337" y="282"/>
                </a:lnTo>
                <a:lnTo>
                  <a:pt x="337" y="282"/>
                </a:lnTo>
                <a:lnTo>
                  <a:pt x="339" y="281"/>
                </a:lnTo>
                <a:lnTo>
                  <a:pt x="339" y="281"/>
                </a:lnTo>
                <a:lnTo>
                  <a:pt x="339" y="279"/>
                </a:lnTo>
                <a:lnTo>
                  <a:pt x="339" y="279"/>
                </a:lnTo>
                <a:lnTo>
                  <a:pt x="342" y="276"/>
                </a:lnTo>
                <a:lnTo>
                  <a:pt x="342" y="273"/>
                </a:lnTo>
                <a:lnTo>
                  <a:pt x="342" y="273"/>
                </a:lnTo>
                <a:lnTo>
                  <a:pt x="342" y="271"/>
                </a:lnTo>
                <a:lnTo>
                  <a:pt x="342" y="271"/>
                </a:lnTo>
                <a:close/>
                <a:moveTo>
                  <a:pt x="320" y="287"/>
                </a:moveTo>
                <a:lnTo>
                  <a:pt x="320" y="287"/>
                </a:lnTo>
                <a:lnTo>
                  <a:pt x="323" y="284"/>
                </a:lnTo>
                <a:lnTo>
                  <a:pt x="323" y="284"/>
                </a:lnTo>
                <a:lnTo>
                  <a:pt x="325" y="282"/>
                </a:lnTo>
                <a:lnTo>
                  <a:pt x="325" y="282"/>
                </a:lnTo>
                <a:lnTo>
                  <a:pt x="326" y="279"/>
                </a:lnTo>
                <a:lnTo>
                  <a:pt x="325" y="276"/>
                </a:lnTo>
                <a:lnTo>
                  <a:pt x="325" y="276"/>
                </a:lnTo>
                <a:lnTo>
                  <a:pt x="323" y="275"/>
                </a:lnTo>
                <a:lnTo>
                  <a:pt x="323" y="275"/>
                </a:lnTo>
                <a:lnTo>
                  <a:pt x="318" y="271"/>
                </a:lnTo>
                <a:lnTo>
                  <a:pt x="318" y="271"/>
                </a:lnTo>
                <a:lnTo>
                  <a:pt x="314" y="270"/>
                </a:lnTo>
                <a:lnTo>
                  <a:pt x="314" y="270"/>
                </a:lnTo>
                <a:lnTo>
                  <a:pt x="307" y="268"/>
                </a:lnTo>
                <a:lnTo>
                  <a:pt x="307" y="268"/>
                </a:lnTo>
                <a:lnTo>
                  <a:pt x="288" y="268"/>
                </a:lnTo>
                <a:lnTo>
                  <a:pt x="288" y="268"/>
                </a:lnTo>
                <a:lnTo>
                  <a:pt x="269" y="270"/>
                </a:lnTo>
                <a:lnTo>
                  <a:pt x="269" y="270"/>
                </a:lnTo>
                <a:lnTo>
                  <a:pt x="268" y="270"/>
                </a:lnTo>
                <a:lnTo>
                  <a:pt x="268" y="270"/>
                </a:lnTo>
                <a:lnTo>
                  <a:pt x="266" y="270"/>
                </a:lnTo>
                <a:lnTo>
                  <a:pt x="265" y="270"/>
                </a:lnTo>
                <a:lnTo>
                  <a:pt x="265" y="270"/>
                </a:lnTo>
                <a:lnTo>
                  <a:pt x="263" y="270"/>
                </a:lnTo>
                <a:lnTo>
                  <a:pt x="263" y="270"/>
                </a:lnTo>
                <a:lnTo>
                  <a:pt x="260" y="270"/>
                </a:lnTo>
                <a:lnTo>
                  <a:pt x="260" y="270"/>
                </a:lnTo>
                <a:lnTo>
                  <a:pt x="255" y="271"/>
                </a:lnTo>
                <a:lnTo>
                  <a:pt x="255" y="271"/>
                </a:lnTo>
                <a:lnTo>
                  <a:pt x="254" y="273"/>
                </a:lnTo>
                <a:lnTo>
                  <a:pt x="252" y="275"/>
                </a:lnTo>
                <a:lnTo>
                  <a:pt x="252" y="275"/>
                </a:lnTo>
                <a:lnTo>
                  <a:pt x="252" y="282"/>
                </a:lnTo>
                <a:lnTo>
                  <a:pt x="252" y="282"/>
                </a:lnTo>
                <a:lnTo>
                  <a:pt x="254" y="282"/>
                </a:lnTo>
                <a:lnTo>
                  <a:pt x="254" y="282"/>
                </a:lnTo>
                <a:lnTo>
                  <a:pt x="263" y="282"/>
                </a:lnTo>
                <a:lnTo>
                  <a:pt x="263" y="282"/>
                </a:lnTo>
                <a:lnTo>
                  <a:pt x="276" y="286"/>
                </a:lnTo>
                <a:lnTo>
                  <a:pt x="276" y="286"/>
                </a:lnTo>
                <a:lnTo>
                  <a:pt x="287" y="286"/>
                </a:lnTo>
                <a:lnTo>
                  <a:pt x="287" y="286"/>
                </a:lnTo>
                <a:lnTo>
                  <a:pt x="292" y="286"/>
                </a:lnTo>
                <a:lnTo>
                  <a:pt x="292" y="286"/>
                </a:lnTo>
                <a:lnTo>
                  <a:pt x="293" y="286"/>
                </a:lnTo>
                <a:lnTo>
                  <a:pt x="295" y="287"/>
                </a:lnTo>
                <a:lnTo>
                  <a:pt x="295" y="287"/>
                </a:lnTo>
                <a:lnTo>
                  <a:pt x="295" y="289"/>
                </a:lnTo>
                <a:lnTo>
                  <a:pt x="295" y="289"/>
                </a:lnTo>
                <a:lnTo>
                  <a:pt x="307" y="289"/>
                </a:lnTo>
                <a:lnTo>
                  <a:pt x="320" y="287"/>
                </a:lnTo>
                <a:lnTo>
                  <a:pt x="320" y="287"/>
                </a:lnTo>
                <a:close/>
                <a:moveTo>
                  <a:pt x="98" y="320"/>
                </a:moveTo>
                <a:lnTo>
                  <a:pt x="98" y="320"/>
                </a:lnTo>
                <a:lnTo>
                  <a:pt x="96" y="320"/>
                </a:lnTo>
                <a:lnTo>
                  <a:pt x="96" y="320"/>
                </a:lnTo>
                <a:lnTo>
                  <a:pt x="91" y="333"/>
                </a:lnTo>
                <a:lnTo>
                  <a:pt x="91" y="333"/>
                </a:lnTo>
                <a:lnTo>
                  <a:pt x="88" y="344"/>
                </a:lnTo>
                <a:lnTo>
                  <a:pt x="88" y="344"/>
                </a:lnTo>
                <a:lnTo>
                  <a:pt x="88" y="347"/>
                </a:lnTo>
                <a:lnTo>
                  <a:pt x="88" y="347"/>
                </a:lnTo>
                <a:lnTo>
                  <a:pt x="88" y="350"/>
                </a:lnTo>
                <a:lnTo>
                  <a:pt x="88" y="350"/>
                </a:lnTo>
                <a:lnTo>
                  <a:pt x="87" y="350"/>
                </a:lnTo>
                <a:lnTo>
                  <a:pt x="87" y="350"/>
                </a:lnTo>
                <a:lnTo>
                  <a:pt x="85" y="352"/>
                </a:lnTo>
                <a:lnTo>
                  <a:pt x="85" y="352"/>
                </a:lnTo>
                <a:lnTo>
                  <a:pt x="82" y="350"/>
                </a:lnTo>
                <a:lnTo>
                  <a:pt x="82" y="350"/>
                </a:lnTo>
                <a:lnTo>
                  <a:pt x="83" y="347"/>
                </a:lnTo>
                <a:lnTo>
                  <a:pt x="83" y="347"/>
                </a:lnTo>
                <a:lnTo>
                  <a:pt x="83" y="346"/>
                </a:lnTo>
                <a:lnTo>
                  <a:pt x="83" y="346"/>
                </a:lnTo>
                <a:lnTo>
                  <a:pt x="85" y="344"/>
                </a:lnTo>
                <a:lnTo>
                  <a:pt x="85" y="344"/>
                </a:lnTo>
                <a:lnTo>
                  <a:pt x="93" y="323"/>
                </a:lnTo>
                <a:lnTo>
                  <a:pt x="93" y="323"/>
                </a:lnTo>
                <a:lnTo>
                  <a:pt x="94" y="320"/>
                </a:lnTo>
                <a:lnTo>
                  <a:pt x="94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3"/>
                </a:lnTo>
                <a:lnTo>
                  <a:pt x="88" y="323"/>
                </a:lnTo>
                <a:lnTo>
                  <a:pt x="85" y="323"/>
                </a:lnTo>
                <a:lnTo>
                  <a:pt x="85" y="323"/>
                </a:lnTo>
                <a:lnTo>
                  <a:pt x="80" y="335"/>
                </a:lnTo>
                <a:lnTo>
                  <a:pt x="80" y="335"/>
                </a:lnTo>
                <a:lnTo>
                  <a:pt x="79" y="342"/>
                </a:lnTo>
                <a:lnTo>
                  <a:pt x="79" y="342"/>
                </a:lnTo>
                <a:lnTo>
                  <a:pt x="77" y="349"/>
                </a:lnTo>
                <a:lnTo>
                  <a:pt x="77" y="349"/>
                </a:lnTo>
                <a:lnTo>
                  <a:pt x="79" y="350"/>
                </a:lnTo>
                <a:lnTo>
                  <a:pt x="79" y="350"/>
                </a:lnTo>
                <a:lnTo>
                  <a:pt x="87" y="363"/>
                </a:lnTo>
                <a:lnTo>
                  <a:pt x="87" y="363"/>
                </a:lnTo>
                <a:lnTo>
                  <a:pt x="88" y="364"/>
                </a:lnTo>
                <a:lnTo>
                  <a:pt x="88" y="364"/>
                </a:lnTo>
                <a:lnTo>
                  <a:pt x="88" y="364"/>
                </a:lnTo>
                <a:lnTo>
                  <a:pt x="88" y="364"/>
                </a:lnTo>
                <a:lnTo>
                  <a:pt x="91" y="364"/>
                </a:lnTo>
                <a:lnTo>
                  <a:pt x="91" y="366"/>
                </a:lnTo>
                <a:lnTo>
                  <a:pt x="91" y="366"/>
                </a:lnTo>
                <a:lnTo>
                  <a:pt x="93" y="371"/>
                </a:lnTo>
                <a:lnTo>
                  <a:pt x="94" y="376"/>
                </a:lnTo>
                <a:lnTo>
                  <a:pt x="94" y="376"/>
                </a:lnTo>
                <a:lnTo>
                  <a:pt x="96" y="377"/>
                </a:lnTo>
                <a:lnTo>
                  <a:pt x="96" y="377"/>
                </a:lnTo>
                <a:lnTo>
                  <a:pt x="96" y="374"/>
                </a:lnTo>
                <a:lnTo>
                  <a:pt x="96" y="374"/>
                </a:lnTo>
                <a:lnTo>
                  <a:pt x="98" y="372"/>
                </a:lnTo>
                <a:lnTo>
                  <a:pt x="98" y="372"/>
                </a:lnTo>
                <a:lnTo>
                  <a:pt x="99" y="371"/>
                </a:lnTo>
                <a:lnTo>
                  <a:pt x="99" y="371"/>
                </a:lnTo>
                <a:lnTo>
                  <a:pt x="102" y="360"/>
                </a:lnTo>
                <a:lnTo>
                  <a:pt x="102" y="360"/>
                </a:lnTo>
                <a:lnTo>
                  <a:pt x="109" y="341"/>
                </a:lnTo>
                <a:lnTo>
                  <a:pt x="109" y="341"/>
                </a:lnTo>
                <a:lnTo>
                  <a:pt x="116" y="323"/>
                </a:lnTo>
                <a:lnTo>
                  <a:pt x="116" y="323"/>
                </a:lnTo>
                <a:lnTo>
                  <a:pt x="118" y="320"/>
                </a:lnTo>
                <a:lnTo>
                  <a:pt x="118" y="320"/>
                </a:lnTo>
                <a:lnTo>
                  <a:pt x="116" y="320"/>
                </a:lnTo>
                <a:lnTo>
                  <a:pt x="115" y="319"/>
                </a:lnTo>
                <a:lnTo>
                  <a:pt x="115" y="319"/>
                </a:lnTo>
                <a:lnTo>
                  <a:pt x="115" y="319"/>
                </a:lnTo>
                <a:lnTo>
                  <a:pt x="115" y="319"/>
                </a:lnTo>
                <a:lnTo>
                  <a:pt x="109" y="319"/>
                </a:lnTo>
                <a:lnTo>
                  <a:pt x="109" y="319"/>
                </a:lnTo>
                <a:lnTo>
                  <a:pt x="107" y="322"/>
                </a:lnTo>
                <a:lnTo>
                  <a:pt x="107" y="322"/>
                </a:lnTo>
                <a:lnTo>
                  <a:pt x="102" y="335"/>
                </a:lnTo>
                <a:lnTo>
                  <a:pt x="102" y="335"/>
                </a:lnTo>
                <a:lnTo>
                  <a:pt x="99" y="346"/>
                </a:lnTo>
                <a:lnTo>
                  <a:pt x="96" y="355"/>
                </a:lnTo>
                <a:lnTo>
                  <a:pt x="96" y="355"/>
                </a:lnTo>
                <a:lnTo>
                  <a:pt x="96" y="361"/>
                </a:lnTo>
                <a:lnTo>
                  <a:pt x="96" y="361"/>
                </a:lnTo>
                <a:lnTo>
                  <a:pt x="94" y="363"/>
                </a:lnTo>
                <a:lnTo>
                  <a:pt x="93" y="364"/>
                </a:lnTo>
                <a:lnTo>
                  <a:pt x="93" y="364"/>
                </a:lnTo>
                <a:lnTo>
                  <a:pt x="91" y="363"/>
                </a:lnTo>
                <a:lnTo>
                  <a:pt x="91" y="363"/>
                </a:lnTo>
                <a:lnTo>
                  <a:pt x="90" y="361"/>
                </a:lnTo>
                <a:lnTo>
                  <a:pt x="90" y="361"/>
                </a:lnTo>
                <a:lnTo>
                  <a:pt x="91" y="360"/>
                </a:lnTo>
                <a:lnTo>
                  <a:pt x="91" y="360"/>
                </a:lnTo>
                <a:lnTo>
                  <a:pt x="91" y="358"/>
                </a:lnTo>
                <a:lnTo>
                  <a:pt x="91" y="358"/>
                </a:lnTo>
                <a:lnTo>
                  <a:pt x="94" y="349"/>
                </a:lnTo>
                <a:lnTo>
                  <a:pt x="94" y="349"/>
                </a:lnTo>
                <a:lnTo>
                  <a:pt x="99" y="335"/>
                </a:lnTo>
                <a:lnTo>
                  <a:pt x="99" y="335"/>
                </a:lnTo>
                <a:lnTo>
                  <a:pt x="104" y="322"/>
                </a:lnTo>
                <a:lnTo>
                  <a:pt x="104" y="322"/>
                </a:lnTo>
                <a:lnTo>
                  <a:pt x="105" y="320"/>
                </a:lnTo>
                <a:lnTo>
                  <a:pt x="105" y="320"/>
                </a:lnTo>
                <a:lnTo>
                  <a:pt x="102" y="320"/>
                </a:lnTo>
                <a:lnTo>
                  <a:pt x="99" y="319"/>
                </a:lnTo>
                <a:lnTo>
                  <a:pt x="99" y="319"/>
                </a:lnTo>
                <a:lnTo>
                  <a:pt x="98" y="320"/>
                </a:lnTo>
                <a:lnTo>
                  <a:pt x="98" y="320"/>
                </a:lnTo>
                <a:close/>
                <a:moveTo>
                  <a:pt x="173" y="431"/>
                </a:moveTo>
                <a:lnTo>
                  <a:pt x="173" y="431"/>
                </a:lnTo>
                <a:lnTo>
                  <a:pt x="173" y="421"/>
                </a:lnTo>
                <a:lnTo>
                  <a:pt x="173" y="421"/>
                </a:lnTo>
                <a:lnTo>
                  <a:pt x="172" y="407"/>
                </a:lnTo>
                <a:lnTo>
                  <a:pt x="172" y="407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70" y="399"/>
                </a:lnTo>
                <a:lnTo>
                  <a:pt x="170" y="399"/>
                </a:lnTo>
                <a:lnTo>
                  <a:pt x="169" y="399"/>
                </a:lnTo>
                <a:lnTo>
                  <a:pt x="169" y="399"/>
                </a:lnTo>
                <a:lnTo>
                  <a:pt x="169" y="396"/>
                </a:lnTo>
                <a:lnTo>
                  <a:pt x="169" y="396"/>
                </a:lnTo>
                <a:lnTo>
                  <a:pt x="170" y="396"/>
                </a:lnTo>
                <a:lnTo>
                  <a:pt x="170" y="396"/>
                </a:lnTo>
                <a:lnTo>
                  <a:pt x="172" y="396"/>
                </a:lnTo>
                <a:lnTo>
                  <a:pt x="172" y="396"/>
                </a:lnTo>
                <a:lnTo>
                  <a:pt x="173" y="401"/>
                </a:lnTo>
                <a:lnTo>
                  <a:pt x="173" y="401"/>
                </a:lnTo>
                <a:lnTo>
                  <a:pt x="175" y="413"/>
                </a:lnTo>
                <a:lnTo>
                  <a:pt x="175" y="413"/>
                </a:lnTo>
                <a:lnTo>
                  <a:pt x="176" y="426"/>
                </a:lnTo>
                <a:lnTo>
                  <a:pt x="176" y="426"/>
                </a:lnTo>
                <a:lnTo>
                  <a:pt x="178" y="431"/>
                </a:lnTo>
                <a:lnTo>
                  <a:pt x="178" y="431"/>
                </a:lnTo>
                <a:lnTo>
                  <a:pt x="189" y="429"/>
                </a:lnTo>
                <a:lnTo>
                  <a:pt x="189" y="429"/>
                </a:lnTo>
                <a:lnTo>
                  <a:pt x="189" y="424"/>
                </a:lnTo>
                <a:lnTo>
                  <a:pt x="189" y="424"/>
                </a:lnTo>
                <a:lnTo>
                  <a:pt x="189" y="415"/>
                </a:lnTo>
                <a:lnTo>
                  <a:pt x="189" y="415"/>
                </a:lnTo>
                <a:lnTo>
                  <a:pt x="187" y="404"/>
                </a:lnTo>
                <a:lnTo>
                  <a:pt x="187" y="404"/>
                </a:lnTo>
                <a:lnTo>
                  <a:pt x="186" y="398"/>
                </a:lnTo>
                <a:lnTo>
                  <a:pt x="186" y="398"/>
                </a:lnTo>
                <a:lnTo>
                  <a:pt x="186" y="396"/>
                </a:lnTo>
                <a:lnTo>
                  <a:pt x="186" y="396"/>
                </a:lnTo>
                <a:lnTo>
                  <a:pt x="184" y="396"/>
                </a:lnTo>
                <a:lnTo>
                  <a:pt x="184" y="396"/>
                </a:lnTo>
                <a:lnTo>
                  <a:pt x="184" y="394"/>
                </a:lnTo>
                <a:lnTo>
                  <a:pt x="184" y="394"/>
                </a:lnTo>
                <a:lnTo>
                  <a:pt x="157" y="396"/>
                </a:lnTo>
                <a:lnTo>
                  <a:pt x="157" y="396"/>
                </a:lnTo>
                <a:lnTo>
                  <a:pt x="159" y="399"/>
                </a:lnTo>
                <a:lnTo>
                  <a:pt x="159" y="399"/>
                </a:lnTo>
                <a:lnTo>
                  <a:pt x="159" y="404"/>
                </a:lnTo>
                <a:lnTo>
                  <a:pt x="159" y="404"/>
                </a:lnTo>
                <a:lnTo>
                  <a:pt x="161" y="421"/>
                </a:lnTo>
                <a:lnTo>
                  <a:pt x="161" y="421"/>
                </a:lnTo>
                <a:lnTo>
                  <a:pt x="162" y="426"/>
                </a:lnTo>
                <a:lnTo>
                  <a:pt x="164" y="431"/>
                </a:lnTo>
                <a:lnTo>
                  <a:pt x="164" y="431"/>
                </a:lnTo>
                <a:lnTo>
                  <a:pt x="173" y="431"/>
                </a:lnTo>
                <a:lnTo>
                  <a:pt x="173" y="431"/>
                </a:lnTo>
                <a:close/>
                <a:moveTo>
                  <a:pt x="109" y="388"/>
                </a:moveTo>
                <a:lnTo>
                  <a:pt x="109" y="388"/>
                </a:lnTo>
                <a:lnTo>
                  <a:pt x="109" y="387"/>
                </a:lnTo>
                <a:lnTo>
                  <a:pt x="109" y="387"/>
                </a:lnTo>
                <a:lnTo>
                  <a:pt x="105" y="374"/>
                </a:lnTo>
                <a:lnTo>
                  <a:pt x="105" y="374"/>
                </a:lnTo>
                <a:lnTo>
                  <a:pt x="105" y="371"/>
                </a:lnTo>
                <a:lnTo>
                  <a:pt x="105" y="371"/>
                </a:lnTo>
                <a:lnTo>
                  <a:pt x="107" y="369"/>
                </a:lnTo>
                <a:lnTo>
                  <a:pt x="107" y="369"/>
                </a:lnTo>
                <a:lnTo>
                  <a:pt x="109" y="371"/>
                </a:lnTo>
                <a:lnTo>
                  <a:pt x="109" y="371"/>
                </a:lnTo>
                <a:lnTo>
                  <a:pt x="109" y="371"/>
                </a:lnTo>
                <a:lnTo>
                  <a:pt x="109" y="371"/>
                </a:lnTo>
                <a:lnTo>
                  <a:pt x="110" y="374"/>
                </a:lnTo>
                <a:lnTo>
                  <a:pt x="110" y="374"/>
                </a:lnTo>
                <a:lnTo>
                  <a:pt x="112" y="372"/>
                </a:lnTo>
                <a:lnTo>
                  <a:pt x="112" y="372"/>
                </a:lnTo>
                <a:lnTo>
                  <a:pt x="115" y="363"/>
                </a:lnTo>
                <a:lnTo>
                  <a:pt x="115" y="363"/>
                </a:lnTo>
                <a:lnTo>
                  <a:pt x="120" y="353"/>
                </a:lnTo>
                <a:lnTo>
                  <a:pt x="120" y="353"/>
                </a:lnTo>
                <a:lnTo>
                  <a:pt x="129" y="327"/>
                </a:lnTo>
                <a:lnTo>
                  <a:pt x="129" y="327"/>
                </a:lnTo>
                <a:lnTo>
                  <a:pt x="132" y="319"/>
                </a:lnTo>
                <a:lnTo>
                  <a:pt x="132" y="319"/>
                </a:lnTo>
                <a:lnTo>
                  <a:pt x="132" y="317"/>
                </a:lnTo>
                <a:lnTo>
                  <a:pt x="132" y="317"/>
                </a:lnTo>
                <a:lnTo>
                  <a:pt x="129" y="314"/>
                </a:lnTo>
                <a:lnTo>
                  <a:pt x="129" y="314"/>
                </a:lnTo>
                <a:lnTo>
                  <a:pt x="129" y="312"/>
                </a:lnTo>
                <a:lnTo>
                  <a:pt x="129" y="312"/>
                </a:lnTo>
                <a:lnTo>
                  <a:pt x="118" y="312"/>
                </a:lnTo>
                <a:lnTo>
                  <a:pt x="107" y="314"/>
                </a:lnTo>
                <a:lnTo>
                  <a:pt x="107" y="314"/>
                </a:lnTo>
                <a:lnTo>
                  <a:pt x="109" y="316"/>
                </a:lnTo>
                <a:lnTo>
                  <a:pt x="109" y="316"/>
                </a:lnTo>
                <a:lnTo>
                  <a:pt x="109" y="316"/>
                </a:lnTo>
                <a:lnTo>
                  <a:pt x="109" y="316"/>
                </a:lnTo>
                <a:lnTo>
                  <a:pt x="118" y="314"/>
                </a:lnTo>
                <a:lnTo>
                  <a:pt x="118" y="314"/>
                </a:lnTo>
                <a:lnTo>
                  <a:pt x="120" y="314"/>
                </a:lnTo>
                <a:lnTo>
                  <a:pt x="121" y="316"/>
                </a:lnTo>
                <a:lnTo>
                  <a:pt x="121" y="316"/>
                </a:lnTo>
                <a:lnTo>
                  <a:pt x="121" y="319"/>
                </a:lnTo>
                <a:lnTo>
                  <a:pt x="121" y="319"/>
                </a:lnTo>
                <a:lnTo>
                  <a:pt x="118" y="327"/>
                </a:lnTo>
                <a:lnTo>
                  <a:pt x="118" y="327"/>
                </a:lnTo>
                <a:lnTo>
                  <a:pt x="109" y="349"/>
                </a:lnTo>
                <a:lnTo>
                  <a:pt x="102" y="372"/>
                </a:lnTo>
                <a:lnTo>
                  <a:pt x="102" y="372"/>
                </a:lnTo>
                <a:lnTo>
                  <a:pt x="102" y="374"/>
                </a:lnTo>
                <a:lnTo>
                  <a:pt x="102" y="374"/>
                </a:lnTo>
                <a:lnTo>
                  <a:pt x="101" y="377"/>
                </a:lnTo>
                <a:lnTo>
                  <a:pt x="101" y="377"/>
                </a:lnTo>
                <a:lnTo>
                  <a:pt x="109" y="388"/>
                </a:lnTo>
                <a:lnTo>
                  <a:pt x="109" y="388"/>
                </a:lnTo>
                <a:close/>
                <a:moveTo>
                  <a:pt x="217" y="347"/>
                </a:moveTo>
                <a:lnTo>
                  <a:pt x="217" y="347"/>
                </a:lnTo>
                <a:lnTo>
                  <a:pt x="219" y="347"/>
                </a:lnTo>
                <a:lnTo>
                  <a:pt x="219" y="347"/>
                </a:lnTo>
                <a:lnTo>
                  <a:pt x="222" y="349"/>
                </a:lnTo>
                <a:lnTo>
                  <a:pt x="227" y="352"/>
                </a:lnTo>
                <a:lnTo>
                  <a:pt x="227" y="352"/>
                </a:lnTo>
                <a:lnTo>
                  <a:pt x="228" y="353"/>
                </a:lnTo>
                <a:lnTo>
                  <a:pt x="228" y="358"/>
                </a:lnTo>
                <a:lnTo>
                  <a:pt x="228" y="358"/>
                </a:lnTo>
                <a:lnTo>
                  <a:pt x="227" y="361"/>
                </a:lnTo>
                <a:lnTo>
                  <a:pt x="224" y="363"/>
                </a:lnTo>
                <a:lnTo>
                  <a:pt x="224" y="363"/>
                </a:lnTo>
                <a:lnTo>
                  <a:pt x="222" y="363"/>
                </a:lnTo>
                <a:lnTo>
                  <a:pt x="222" y="363"/>
                </a:lnTo>
                <a:lnTo>
                  <a:pt x="221" y="364"/>
                </a:lnTo>
                <a:lnTo>
                  <a:pt x="221" y="364"/>
                </a:lnTo>
                <a:lnTo>
                  <a:pt x="217" y="368"/>
                </a:lnTo>
                <a:lnTo>
                  <a:pt x="217" y="368"/>
                </a:lnTo>
                <a:lnTo>
                  <a:pt x="208" y="369"/>
                </a:lnTo>
                <a:lnTo>
                  <a:pt x="208" y="369"/>
                </a:lnTo>
                <a:lnTo>
                  <a:pt x="205" y="369"/>
                </a:lnTo>
                <a:lnTo>
                  <a:pt x="205" y="369"/>
                </a:lnTo>
                <a:lnTo>
                  <a:pt x="206" y="371"/>
                </a:lnTo>
                <a:lnTo>
                  <a:pt x="205" y="372"/>
                </a:lnTo>
                <a:lnTo>
                  <a:pt x="205" y="372"/>
                </a:lnTo>
                <a:lnTo>
                  <a:pt x="206" y="376"/>
                </a:lnTo>
                <a:lnTo>
                  <a:pt x="206" y="377"/>
                </a:lnTo>
                <a:lnTo>
                  <a:pt x="206" y="377"/>
                </a:lnTo>
                <a:lnTo>
                  <a:pt x="208" y="377"/>
                </a:lnTo>
                <a:lnTo>
                  <a:pt x="208" y="377"/>
                </a:lnTo>
                <a:lnTo>
                  <a:pt x="210" y="379"/>
                </a:lnTo>
                <a:lnTo>
                  <a:pt x="210" y="377"/>
                </a:lnTo>
                <a:lnTo>
                  <a:pt x="210" y="377"/>
                </a:lnTo>
                <a:lnTo>
                  <a:pt x="216" y="372"/>
                </a:lnTo>
                <a:lnTo>
                  <a:pt x="216" y="372"/>
                </a:lnTo>
                <a:lnTo>
                  <a:pt x="217" y="372"/>
                </a:lnTo>
                <a:lnTo>
                  <a:pt x="219" y="376"/>
                </a:lnTo>
                <a:lnTo>
                  <a:pt x="219" y="376"/>
                </a:lnTo>
                <a:lnTo>
                  <a:pt x="219" y="377"/>
                </a:lnTo>
                <a:lnTo>
                  <a:pt x="219" y="377"/>
                </a:lnTo>
                <a:lnTo>
                  <a:pt x="217" y="382"/>
                </a:lnTo>
                <a:lnTo>
                  <a:pt x="217" y="382"/>
                </a:lnTo>
                <a:lnTo>
                  <a:pt x="216" y="383"/>
                </a:lnTo>
                <a:lnTo>
                  <a:pt x="216" y="383"/>
                </a:lnTo>
                <a:lnTo>
                  <a:pt x="219" y="380"/>
                </a:lnTo>
                <a:lnTo>
                  <a:pt x="219" y="380"/>
                </a:lnTo>
                <a:lnTo>
                  <a:pt x="227" y="372"/>
                </a:lnTo>
                <a:lnTo>
                  <a:pt x="227" y="372"/>
                </a:lnTo>
                <a:lnTo>
                  <a:pt x="228" y="371"/>
                </a:lnTo>
                <a:lnTo>
                  <a:pt x="232" y="369"/>
                </a:lnTo>
                <a:lnTo>
                  <a:pt x="232" y="369"/>
                </a:lnTo>
                <a:lnTo>
                  <a:pt x="232" y="368"/>
                </a:lnTo>
                <a:lnTo>
                  <a:pt x="232" y="368"/>
                </a:lnTo>
                <a:lnTo>
                  <a:pt x="241" y="349"/>
                </a:lnTo>
                <a:lnTo>
                  <a:pt x="241" y="349"/>
                </a:lnTo>
                <a:lnTo>
                  <a:pt x="246" y="338"/>
                </a:lnTo>
                <a:lnTo>
                  <a:pt x="246" y="338"/>
                </a:lnTo>
                <a:lnTo>
                  <a:pt x="246" y="336"/>
                </a:lnTo>
                <a:lnTo>
                  <a:pt x="246" y="336"/>
                </a:lnTo>
                <a:lnTo>
                  <a:pt x="244" y="336"/>
                </a:lnTo>
                <a:lnTo>
                  <a:pt x="244" y="336"/>
                </a:lnTo>
                <a:lnTo>
                  <a:pt x="243" y="336"/>
                </a:lnTo>
                <a:lnTo>
                  <a:pt x="243" y="335"/>
                </a:lnTo>
                <a:lnTo>
                  <a:pt x="243" y="335"/>
                </a:lnTo>
                <a:lnTo>
                  <a:pt x="241" y="335"/>
                </a:lnTo>
                <a:lnTo>
                  <a:pt x="241" y="335"/>
                </a:lnTo>
                <a:lnTo>
                  <a:pt x="233" y="347"/>
                </a:lnTo>
                <a:lnTo>
                  <a:pt x="233" y="347"/>
                </a:lnTo>
                <a:lnTo>
                  <a:pt x="232" y="349"/>
                </a:lnTo>
                <a:lnTo>
                  <a:pt x="232" y="349"/>
                </a:lnTo>
                <a:lnTo>
                  <a:pt x="230" y="350"/>
                </a:lnTo>
                <a:lnTo>
                  <a:pt x="230" y="350"/>
                </a:lnTo>
                <a:lnTo>
                  <a:pt x="228" y="350"/>
                </a:lnTo>
                <a:lnTo>
                  <a:pt x="227" y="349"/>
                </a:lnTo>
                <a:lnTo>
                  <a:pt x="227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35"/>
                </a:lnTo>
                <a:lnTo>
                  <a:pt x="232" y="335"/>
                </a:lnTo>
                <a:lnTo>
                  <a:pt x="235" y="327"/>
                </a:lnTo>
                <a:lnTo>
                  <a:pt x="235" y="327"/>
                </a:lnTo>
                <a:lnTo>
                  <a:pt x="235" y="325"/>
                </a:lnTo>
                <a:lnTo>
                  <a:pt x="235" y="323"/>
                </a:lnTo>
                <a:lnTo>
                  <a:pt x="235" y="323"/>
                </a:lnTo>
                <a:lnTo>
                  <a:pt x="236" y="322"/>
                </a:lnTo>
                <a:lnTo>
                  <a:pt x="236" y="322"/>
                </a:lnTo>
                <a:lnTo>
                  <a:pt x="238" y="319"/>
                </a:lnTo>
                <a:lnTo>
                  <a:pt x="238" y="319"/>
                </a:lnTo>
                <a:lnTo>
                  <a:pt x="238" y="317"/>
                </a:lnTo>
                <a:lnTo>
                  <a:pt x="238" y="317"/>
                </a:lnTo>
                <a:lnTo>
                  <a:pt x="238" y="317"/>
                </a:lnTo>
                <a:lnTo>
                  <a:pt x="238" y="317"/>
                </a:lnTo>
                <a:lnTo>
                  <a:pt x="228" y="327"/>
                </a:lnTo>
                <a:lnTo>
                  <a:pt x="228" y="327"/>
                </a:lnTo>
                <a:lnTo>
                  <a:pt x="222" y="338"/>
                </a:lnTo>
                <a:lnTo>
                  <a:pt x="222" y="338"/>
                </a:lnTo>
                <a:lnTo>
                  <a:pt x="217" y="346"/>
                </a:lnTo>
                <a:lnTo>
                  <a:pt x="217" y="346"/>
                </a:lnTo>
                <a:lnTo>
                  <a:pt x="217" y="347"/>
                </a:lnTo>
                <a:lnTo>
                  <a:pt x="217" y="347"/>
                </a:lnTo>
                <a:close/>
                <a:moveTo>
                  <a:pt x="142" y="396"/>
                </a:moveTo>
                <a:lnTo>
                  <a:pt x="142" y="396"/>
                </a:lnTo>
                <a:lnTo>
                  <a:pt x="142" y="398"/>
                </a:lnTo>
                <a:lnTo>
                  <a:pt x="142" y="398"/>
                </a:lnTo>
                <a:lnTo>
                  <a:pt x="143" y="410"/>
                </a:lnTo>
                <a:lnTo>
                  <a:pt x="143" y="410"/>
                </a:lnTo>
                <a:lnTo>
                  <a:pt x="146" y="423"/>
                </a:lnTo>
                <a:lnTo>
                  <a:pt x="146" y="423"/>
                </a:lnTo>
                <a:lnTo>
                  <a:pt x="146" y="428"/>
                </a:lnTo>
                <a:lnTo>
                  <a:pt x="150" y="432"/>
                </a:lnTo>
                <a:lnTo>
                  <a:pt x="150" y="432"/>
                </a:lnTo>
                <a:lnTo>
                  <a:pt x="159" y="432"/>
                </a:lnTo>
                <a:lnTo>
                  <a:pt x="159" y="432"/>
                </a:lnTo>
                <a:lnTo>
                  <a:pt x="159" y="413"/>
                </a:lnTo>
                <a:lnTo>
                  <a:pt x="157" y="399"/>
                </a:lnTo>
                <a:lnTo>
                  <a:pt x="157" y="399"/>
                </a:lnTo>
                <a:lnTo>
                  <a:pt x="156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398"/>
                </a:lnTo>
                <a:lnTo>
                  <a:pt x="154" y="398"/>
                </a:lnTo>
                <a:lnTo>
                  <a:pt x="154" y="396"/>
                </a:lnTo>
                <a:lnTo>
                  <a:pt x="154" y="396"/>
                </a:lnTo>
                <a:lnTo>
                  <a:pt x="142" y="396"/>
                </a:lnTo>
                <a:lnTo>
                  <a:pt x="142" y="396"/>
                </a:lnTo>
                <a:close/>
                <a:moveTo>
                  <a:pt x="298" y="155"/>
                </a:moveTo>
                <a:lnTo>
                  <a:pt x="298" y="155"/>
                </a:lnTo>
                <a:lnTo>
                  <a:pt x="298" y="155"/>
                </a:lnTo>
                <a:lnTo>
                  <a:pt x="298" y="155"/>
                </a:lnTo>
                <a:lnTo>
                  <a:pt x="298" y="156"/>
                </a:lnTo>
                <a:lnTo>
                  <a:pt x="298" y="156"/>
                </a:lnTo>
                <a:lnTo>
                  <a:pt x="299" y="164"/>
                </a:lnTo>
                <a:lnTo>
                  <a:pt x="299" y="164"/>
                </a:lnTo>
                <a:lnTo>
                  <a:pt x="306" y="189"/>
                </a:lnTo>
                <a:lnTo>
                  <a:pt x="306" y="189"/>
                </a:lnTo>
                <a:lnTo>
                  <a:pt x="314" y="213"/>
                </a:lnTo>
                <a:lnTo>
                  <a:pt x="314" y="213"/>
                </a:lnTo>
                <a:lnTo>
                  <a:pt x="318" y="229"/>
                </a:lnTo>
                <a:lnTo>
                  <a:pt x="318" y="229"/>
                </a:lnTo>
                <a:lnTo>
                  <a:pt x="323" y="243"/>
                </a:lnTo>
                <a:lnTo>
                  <a:pt x="323" y="243"/>
                </a:lnTo>
                <a:lnTo>
                  <a:pt x="328" y="254"/>
                </a:lnTo>
                <a:lnTo>
                  <a:pt x="328" y="254"/>
                </a:lnTo>
                <a:lnTo>
                  <a:pt x="328" y="256"/>
                </a:lnTo>
                <a:lnTo>
                  <a:pt x="328" y="256"/>
                </a:lnTo>
                <a:lnTo>
                  <a:pt x="329" y="257"/>
                </a:lnTo>
                <a:lnTo>
                  <a:pt x="329" y="257"/>
                </a:lnTo>
                <a:lnTo>
                  <a:pt x="336" y="259"/>
                </a:lnTo>
                <a:lnTo>
                  <a:pt x="336" y="259"/>
                </a:lnTo>
                <a:lnTo>
                  <a:pt x="336" y="259"/>
                </a:lnTo>
                <a:lnTo>
                  <a:pt x="336" y="259"/>
                </a:lnTo>
                <a:lnTo>
                  <a:pt x="334" y="256"/>
                </a:lnTo>
                <a:lnTo>
                  <a:pt x="334" y="256"/>
                </a:lnTo>
                <a:lnTo>
                  <a:pt x="329" y="241"/>
                </a:lnTo>
                <a:lnTo>
                  <a:pt x="329" y="241"/>
                </a:lnTo>
                <a:lnTo>
                  <a:pt x="322" y="224"/>
                </a:lnTo>
                <a:lnTo>
                  <a:pt x="322" y="224"/>
                </a:lnTo>
                <a:lnTo>
                  <a:pt x="314" y="204"/>
                </a:lnTo>
                <a:lnTo>
                  <a:pt x="314" y="204"/>
                </a:lnTo>
                <a:lnTo>
                  <a:pt x="311" y="197"/>
                </a:lnTo>
                <a:lnTo>
                  <a:pt x="311" y="197"/>
                </a:lnTo>
                <a:lnTo>
                  <a:pt x="307" y="186"/>
                </a:lnTo>
                <a:lnTo>
                  <a:pt x="304" y="174"/>
                </a:lnTo>
                <a:lnTo>
                  <a:pt x="304" y="174"/>
                </a:lnTo>
                <a:lnTo>
                  <a:pt x="298" y="158"/>
                </a:lnTo>
                <a:lnTo>
                  <a:pt x="298" y="158"/>
                </a:lnTo>
                <a:lnTo>
                  <a:pt x="298" y="155"/>
                </a:lnTo>
                <a:lnTo>
                  <a:pt x="298" y="155"/>
                </a:lnTo>
                <a:close/>
                <a:moveTo>
                  <a:pt x="189" y="394"/>
                </a:moveTo>
                <a:lnTo>
                  <a:pt x="189" y="394"/>
                </a:lnTo>
                <a:lnTo>
                  <a:pt x="189" y="398"/>
                </a:lnTo>
                <a:lnTo>
                  <a:pt x="189" y="398"/>
                </a:lnTo>
                <a:lnTo>
                  <a:pt x="189" y="409"/>
                </a:lnTo>
                <a:lnTo>
                  <a:pt x="189" y="409"/>
                </a:lnTo>
                <a:lnTo>
                  <a:pt x="191" y="420"/>
                </a:lnTo>
                <a:lnTo>
                  <a:pt x="191" y="420"/>
                </a:lnTo>
                <a:lnTo>
                  <a:pt x="192" y="426"/>
                </a:lnTo>
                <a:lnTo>
                  <a:pt x="192" y="426"/>
                </a:lnTo>
                <a:lnTo>
                  <a:pt x="194" y="426"/>
                </a:lnTo>
                <a:lnTo>
                  <a:pt x="194" y="426"/>
                </a:lnTo>
                <a:lnTo>
                  <a:pt x="195" y="429"/>
                </a:lnTo>
                <a:lnTo>
                  <a:pt x="195" y="429"/>
                </a:lnTo>
                <a:lnTo>
                  <a:pt x="203" y="428"/>
                </a:lnTo>
                <a:lnTo>
                  <a:pt x="203" y="428"/>
                </a:lnTo>
                <a:lnTo>
                  <a:pt x="203" y="420"/>
                </a:lnTo>
                <a:lnTo>
                  <a:pt x="203" y="420"/>
                </a:lnTo>
                <a:lnTo>
                  <a:pt x="202" y="401"/>
                </a:lnTo>
                <a:lnTo>
                  <a:pt x="202" y="401"/>
                </a:lnTo>
                <a:lnTo>
                  <a:pt x="202" y="396"/>
                </a:lnTo>
                <a:lnTo>
                  <a:pt x="202" y="396"/>
                </a:lnTo>
                <a:lnTo>
                  <a:pt x="202" y="394"/>
                </a:lnTo>
                <a:lnTo>
                  <a:pt x="200" y="394"/>
                </a:lnTo>
                <a:lnTo>
                  <a:pt x="200" y="394"/>
                </a:lnTo>
                <a:lnTo>
                  <a:pt x="191" y="394"/>
                </a:lnTo>
                <a:lnTo>
                  <a:pt x="191" y="394"/>
                </a:lnTo>
                <a:lnTo>
                  <a:pt x="189" y="394"/>
                </a:lnTo>
                <a:lnTo>
                  <a:pt x="189" y="394"/>
                </a:lnTo>
                <a:close/>
                <a:moveTo>
                  <a:pt x="205" y="394"/>
                </a:moveTo>
                <a:lnTo>
                  <a:pt x="205" y="394"/>
                </a:lnTo>
                <a:lnTo>
                  <a:pt x="205" y="396"/>
                </a:lnTo>
                <a:lnTo>
                  <a:pt x="205" y="396"/>
                </a:lnTo>
                <a:lnTo>
                  <a:pt x="205" y="402"/>
                </a:lnTo>
                <a:lnTo>
                  <a:pt x="205" y="402"/>
                </a:lnTo>
                <a:lnTo>
                  <a:pt x="205" y="420"/>
                </a:lnTo>
                <a:lnTo>
                  <a:pt x="205" y="420"/>
                </a:lnTo>
                <a:lnTo>
                  <a:pt x="206" y="424"/>
                </a:lnTo>
                <a:lnTo>
                  <a:pt x="206" y="424"/>
                </a:lnTo>
                <a:lnTo>
                  <a:pt x="206" y="426"/>
                </a:lnTo>
                <a:lnTo>
                  <a:pt x="208" y="426"/>
                </a:lnTo>
                <a:lnTo>
                  <a:pt x="208" y="426"/>
                </a:lnTo>
                <a:lnTo>
                  <a:pt x="217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24"/>
                </a:lnTo>
                <a:lnTo>
                  <a:pt x="217" y="413"/>
                </a:lnTo>
                <a:lnTo>
                  <a:pt x="217" y="413"/>
                </a:lnTo>
                <a:lnTo>
                  <a:pt x="216" y="401"/>
                </a:lnTo>
                <a:lnTo>
                  <a:pt x="216" y="401"/>
                </a:lnTo>
                <a:lnTo>
                  <a:pt x="216" y="394"/>
                </a:lnTo>
                <a:lnTo>
                  <a:pt x="216" y="394"/>
                </a:lnTo>
                <a:lnTo>
                  <a:pt x="205" y="394"/>
                </a:lnTo>
                <a:lnTo>
                  <a:pt x="205" y="394"/>
                </a:lnTo>
                <a:close/>
                <a:moveTo>
                  <a:pt x="142" y="323"/>
                </a:moveTo>
                <a:lnTo>
                  <a:pt x="142" y="323"/>
                </a:lnTo>
                <a:lnTo>
                  <a:pt x="140" y="323"/>
                </a:lnTo>
                <a:lnTo>
                  <a:pt x="140" y="323"/>
                </a:lnTo>
                <a:lnTo>
                  <a:pt x="140" y="325"/>
                </a:lnTo>
                <a:lnTo>
                  <a:pt x="140" y="325"/>
                </a:lnTo>
                <a:lnTo>
                  <a:pt x="126" y="346"/>
                </a:lnTo>
                <a:lnTo>
                  <a:pt x="126" y="346"/>
                </a:lnTo>
                <a:lnTo>
                  <a:pt x="121" y="357"/>
                </a:lnTo>
                <a:lnTo>
                  <a:pt x="121" y="357"/>
                </a:lnTo>
                <a:lnTo>
                  <a:pt x="113" y="377"/>
                </a:lnTo>
                <a:lnTo>
                  <a:pt x="113" y="377"/>
                </a:lnTo>
                <a:lnTo>
                  <a:pt x="113" y="379"/>
                </a:lnTo>
                <a:lnTo>
                  <a:pt x="113" y="379"/>
                </a:lnTo>
                <a:lnTo>
                  <a:pt x="116" y="385"/>
                </a:lnTo>
                <a:lnTo>
                  <a:pt x="116" y="385"/>
                </a:lnTo>
                <a:lnTo>
                  <a:pt x="118" y="385"/>
                </a:lnTo>
                <a:lnTo>
                  <a:pt x="118" y="385"/>
                </a:lnTo>
                <a:lnTo>
                  <a:pt x="120" y="380"/>
                </a:lnTo>
                <a:lnTo>
                  <a:pt x="120" y="380"/>
                </a:lnTo>
                <a:lnTo>
                  <a:pt x="131" y="352"/>
                </a:lnTo>
                <a:lnTo>
                  <a:pt x="131" y="352"/>
                </a:lnTo>
                <a:lnTo>
                  <a:pt x="140" y="325"/>
                </a:lnTo>
                <a:lnTo>
                  <a:pt x="140" y="325"/>
                </a:lnTo>
                <a:lnTo>
                  <a:pt x="142" y="323"/>
                </a:lnTo>
                <a:lnTo>
                  <a:pt x="142" y="323"/>
                </a:lnTo>
                <a:close/>
                <a:moveTo>
                  <a:pt x="58" y="58"/>
                </a:moveTo>
                <a:lnTo>
                  <a:pt x="58" y="58"/>
                </a:lnTo>
                <a:lnTo>
                  <a:pt x="60" y="58"/>
                </a:lnTo>
                <a:lnTo>
                  <a:pt x="60" y="58"/>
                </a:lnTo>
                <a:lnTo>
                  <a:pt x="61" y="54"/>
                </a:lnTo>
                <a:lnTo>
                  <a:pt x="63" y="51"/>
                </a:lnTo>
                <a:lnTo>
                  <a:pt x="63" y="51"/>
                </a:lnTo>
                <a:lnTo>
                  <a:pt x="61" y="46"/>
                </a:lnTo>
                <a:lnTo>
                  <a:pt x="60" y="44"/>
                </a:lnTo>
                <a:lnTo>
                  <a:pt x="60" y="44"/>
                </a:lnTo>
                <a:lnTo>
                  <a:pt x="53" y="41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2" y="47"/>
                </a:lnTo>
                <a:lnTo>
                  <a:pt x="39" y="51"/>
                </a:lnTo>
                <a:lnTo>
                  <a:pt x="39" y="54"/>
                </a:lnTo>
                <a:lnTo>
                  <a:pt x="39" y="54"/>
                </a:lnTo>
                <a:lnTo>
                  <a:pt x="39" y="55"/>
                </a:lnTo>
                <a:lnTo>
                  <a:pt x="39" y="55"/>
                </a:lnTo>
                <a:lnTo>
                  <a:pt x="39" y="57"/>
                </a:lnTo>
                <a:lnTo>
                  <a:pt x="39" y="57"/>
                </a:lnTo>
                <a:lnTo>
                  <a:pt x="42" y="58"/>
                </a:lnTo>
                <a:lnTo>
                  <a:pt x="42" y="58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5" y="58"/>
                </a:lnTo>
                <a:lnTo>
                  <a:pt x="47" y="62"/>
                </a:lnTo>
                <a:lnTo>
                  <a:pt x="47" y="62"/>
                </a:lnTo>
                <a:lnTo>
                  <a:pt x="47" y="63"/>
                </a:lnTo>
                <a:lnTo>
                  <a:pt x="47" y="63"/>
                </a:lnTo>
                <a:lnTo>
                  <a:pt x="49" y="65"/>
                </a:lnTo>
                <a:lnTo>
                  <a:pt x="49" y="65"/>
                </a:lnTo>
                <a:lnTo>
                  <a:pt x="49" y="62"/>
                </a:lnTo>
                <a:lnTo>
                  <a:pt x="49" y="62"/>
                </a:lnTo>
                <a:lnTo>
                  <a:pt x="52" y="62"/>
                </a:lnTo>
                <a:lnTo>
                  <a:pt x="52" y="62"/>
                </a:lnTo>
                <a:lnTo>
                  <a:pt x="53" y="62"/>
                </a:lnTo>
                <a:lnTo>
                  <a:pt x="53" y="62"/>
                </a:lnTo>
                <a:lnTo>
                  <a:pt x="53" y="60"/>
                </a:lnTo>
                <a:lnTo>
                  <a:pt x="53" y="60"/>
                </a:lnTo>
                <a:lnTo>
                  <a:pt x="55" y="58"/>
                </a:lnTo>
                <a:lnTo>
                  <a:pt x="57" y="58"/>
                </a:lnTo>
                <a:lnTo>
                  <a:pt x="57" y="58"/>
                </a:lnTo>
                <a:lnTo>
                  <a:pt x="58" y="58"/>
                </a:lnTo>
                <a:lnTo>
                  <a:pt x="58" y="58"/>
                </a:lnTo>
                <a:close/>
                <a:moveTo>
                  <a:pt x="47" y="327"/>
                </a:moveTo>
                <a:lnTo>
                  <a:pt x="47" y="327"/>
                </a:lnTo>
                <a:lnTo>
                  <a:pt x="47" y="328"/>
                </a:lnTo>
                <a:lnTo>
                  <a:pt x="47" y="328"/>
                </a:lnTo>
                <a:lnTo>
                  <a:pt x="45" y="341"/>
                </a:lnTo>
                <a:lnTo>
                  <a:pt x="45" y="341"/>
                </a:lnTo>
                <a:lnTo>
                  <a:pt x="45" y="363"/>
                </a:lnTo>
                <a:lnTo>
                  <a:pt x="45" y="363"/>
                </a:lnTo>
                <a:lnTo>
                  <a:pt x="45" y="364"/>
                </a:lnTo>
                <a:lnTo>
                  <a:pt x="45" y="364"/>
                </a:lnTo>
                <a:lnTo>
                  <a:pt x="52" y="377"/>
                </a:lnTo>
                <a:lnTo>
                  <a:pt x="52" y="377"/>
                </a:lnTo>
                <a:lnTo>
                  <a:pt x="52" y="377"/>
                </a:lnTo>
                <a:lnTo>
                  <a:pt x="52" y="377"/>
                </a:lnTo>
                <a:lnTo>
                  <a:pt x="53" y="377"/>
                </a:lnTo>
                <a:lnTo>
                  <a:pt x="53" y="377"/>
                </a:lnTo>
                <a:lnTo>
                  <a:pt x="53" y="368"/>
                </a:lnTo>
                <a:lnTo>
                  <a:pt x="53" y="368"/>
                </a:lnTo>
                <a:lnTo>
                  <a:pt x="52" y="366"/>
                </a:lnTo>
                <a:lnTo>
                  <a:pt x="52" y="366"/>
                </a:lnTo>
                <a:lnTo>
                  <a:pt x="50" y="363"/>
                </a:lnTo>
                <a:lnTo>
                  <a:pt x="50" y="363"/>
                </a:lnTo>
                <a:lnTo>
                  <a:pt x="47" y="360"/>
                </a:lnTo>
                <a:lnTo>
                  <a:pt x="47" y="360"/>
                </a:lnTo>
                <a:lnTo>
                  <a:pt x="47" y="358"/>
                </a:lnTo>
                <a:lnTo>
                  <a:pt x="47" y="358"/>
                </a:lnTo>
                <a:lnTo>
                  <a:pt x="49" y="357"/>
                </a:lnTo>
                <a:lnTo>
                  <a:pt x="49" y="358"/>
                </a:lnTo>
                <a:lnTo>
                  <a:pt x="49" y="358"/>
                </a:lnTo>
                <a:lnTo>
                  <a:pt x="50" y="360"/>
                </a:lnTo>
                <a:lnTo>
                  <a:pt x="50" y="360"/>
                </a:lnTo>
                <a:lnTo>
                  <a:pt x="52" y="361"/>
                </a:lnTo>
                <a:lnTo>
                  <a:pt x="52" y="361"/>
                </a:lnTo>
                <a:lnTo>
                  <a:pt x="53" y="361"/>
                </a:lnTo>
                <a:lnTo>
                  <a:pt x="53" y="361"/>
                </a:lnTo>
                <a:lnTo>
                  <a:pt x="53" y="360"/>
                </a:lnTo>
                <a:lnTo>
                  <a:pt x="53" y="360"/>
                </a:lnTo>
                <a:lnTo>
                  <a:pt x="53" y="339"/>
                </a:lnTo>
                <a:lnTo>
                  <a:pt x="53" y="339"/>
                </a:lnTo>
                <a:lnTo>
                  <a:pt x="53" y="328"/>
                </a:lnTo>
                <a:lnTo>
                  <a:pt x="53" y="328"/>
                </a:lnTo>
                <a:lnTo>
                  <a:pt x="52" y="327"/>
                </a:lnTo>
                <a:lnTo>
                  <a:pt x="52" y="327"/>
                </a:lnTo>
                <a:lnTo>
                  <a:pt x="50" y="325"/>
                </a:lnTo>
                <a:lnTo>
                  <a:pt x="50" y="325"/>
                </a:lnTo>
                <a:lnTo>
                  <a:pt x="47" y="327"/>
                </a:lnTo>
                <a:lnTo>
                  <a:pt x="47" y="327"/>
                </a:lnTo>
                <a:close/>
                <a:moveTo>
                  <a:pt x="150" y="311"/>
                </a:moveTo>
                <a:lnTo>
                  <a:pt x="150" y="311"/>
                </a:lnTo>
                <a:lnTo>
                  <a:pt x="146" y="311"/>
                </a:lnTo>
                <a:lnTo>
                  <a:pt x="146" y="311"/>
                </a:lnTo>
                <a:lnTo>
                  <a:pt x="142" y="311"/>
                </a:lnTo>
                <a:lnTo>
                  <a:pt x="142" y="311"/>
                </a:lnTo>
                <a:lnTo>
                  <a:pt x="139" y="312"/>
                </a:lnTo>
                <a:lnTo>
                  <a:pt x="139" y="312"/>
                </a:lnTo>
                <a:lnTo>
                  <a:pt x="134" y="312"/>
                </a:lnTo>
                <a:lnTo>
                  <a:pt x="134" y="312"/>
                </a:lnTo>
                <a:lnTo>
                  <a:pt x="135" y="314"/>
                </a:lnTo>
                <a:lnTo>
                  <a:pt x="135" y="314"/>
                </a:lnTo>
                <a:lnTo>
                  <a:pt x="135" y="317"/>
                </a:lnTo>
                <a:lnTo>
                  <a:pt x="135" y="317"/>
                </a:lnTo>
                <a:lnTo>
                  <a:pt x="132" y="327"/>
                </a:lnTo>
                <a:lnTo>
                  <a:pt x="132" y="327"/>
                </a:lnTo>
                <a:lnTo>
                  <a:pt x="129" y="336"/>
                </a:lnTo>
                <a:lnTo>
                  <a:pt x="129" y="336"/>
                </a:lnTo>
                <a:lnTo>
                  <a:pt x="129" y="336"/>
                </a:lnTo>
                <a:lnTo>
                  <a:pt x="129" y="336"/>
                </a:lnTo>
                <a:lnTo>
                  <a:pt x="131" y="335"/>
                </a:lnTo>
                <a:lnTo>
                  <a:pt x="131" y="335"/>
                </a:lnTo>
                <a:lnTo>
                  <a:pt x="142" y="319"/>
                </a:lnTo>
                <a:lnTo>
                  <a:pt x="142" y="319"/>
                </a:lnTo>
                <a:lnTo>
                  <a:pt x="142" y="317"/>
                </a:lnTo>
                <a:lnTo>
                  <a:pt x="142" y="317"/>
                </a:lnTo>
                <a:lnTo>
                  <a:pt x="143" y="317"/>
                </a:lnTo>
                <a:lnTo>
                  <a:pt x="145" y="317"/>
                </a:lnTo>
                <a:lnTo>
                  <a:pt x="145" y="317"/>
                </a:lnTo>
                <a:lnTo>
                  <a:pt x="145" y="319"/>
                </a:lnTo>
                <a:lnTo>
                  <a:pt x="145" y="319"/>
                </a:lnTo>
                <a:lnTo>
                  <a:pt x="143" y="325"/>
                </a:lnTo>
                <a:lnTo>
                  <a:pt x="143" y="325"/>
                </a:lnTo>
                <a:lnTo>
                  <a:pt x="135" y="347"/>
                </a:lnTo>
                <a:lnTo>
                  <a:pt x="135" y="347"/>
                </a:lnTo>
                <a:lnTo>
                  <a:pt x="135" y="349"/>
                </a:lnTo>
                <a:lnTo>
                  <a:pt x="135" y="349"/>
                </a:lnTo>
                <a:lnTo>
                  <a:pt x="140" y="347"/>
                </a:lnTo>
                <a:lnTo>
                  <a:pt x="140" y="347"/>
                </a:lnTo>
                <a:lnTo>
                  <a:pt x="142" y="346"/>
                </a:lnTo>
                <a:lnTo>
                  <a:pt x="142" y="346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48" y="339"/>
                </a:lnTo>
                <a:lnTo>
                  <a:pt x="148" y="339"/>
                </a:lnTo>
                <a:lnTo>
                  <a:pt x="143" y="338"/>
                </a:lnTo>
                <a:lnTo>
                  <a:pt x="143" y="338"/>
                </a:lnTo>
                <a:lnTo>
                  <a:pt x="142" y="336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3"/>
                </a:lnTo>
                <a:lnTo>
                  <a:pt x="142" y="331"/>
                </a:lnTo>
                <a:lnTo>
                  <a:pt x="142" y="331"/>
                </a:lnTo>
                <a:lnTo>
                  <a:pt x="143" y="330"/>
                </a:lnTo>
                <a:lnTo>
                  <a:pt x="143" y="330"/>
                </a:lnTo>
                <a:lnTo>
                  <a:pt x="150" y="328"/>
                </a:lnTo>
                <a:lnTo>
                  <a:pt x="150" y="328"/>
                </a:lnTo>
                <a:lnTo>
                  <a:pt x="151" y="327"/>
                </a:lnTo>
                <a:lnTo>
                  <a:pt x="151" y="327"/>
                </a:lnTo>
                <a:lnTo>
                  <a:pt x="150" y="325"/>
                </a:lnTo>
                <a:lnTo>
                  <a:pt x="150" y="325"/>
                </a:lnTo>
                <a:lnTo>
                  <a:pt x="148" y="322"/>
                </a:lnTo>
                <a:lnTo>
                  <a:pt x="148" y="322"/>
                </a:lnTo>
                <a:lnTo>
                  <a:pt x="146" y="319"/>
                </a:lnTo>
                <a:lnTo>
                  <a:pt x="146" y="319"/>
                </a:lnTo>
                <a:lnTo>
                  <a:pt x="146" y="316"/>
                </a:lnTo>
                <a:lnTo>
                  <a:pt x="146" y="316"/>
                </a:lnTo>
                <a:lnTo>
                  <a:pt x="148" y="314"/>
                </a:lnTo>
                <a:lnTo>
                  <a:pt x="148" y="314"/>
                </a:lnTo>
                <a:lnTo>
                  <a:pt x="150" y="311"/>
                </a:lnTo>
                <a:lnTo>
                  <a:pt x="150" y="311"/>
                </a:lnTo>
                <a:close/>
                <a:moveTo>
                  <a:pt x="178" y="101"/>
                </a:moveTo>
                <a:lnTo>
                  <a:pt x="178" y="101"/>
                </a:lnTo>
                <a:lnTo>
                  <a:pt x="230" y="117"/>
                </a:lnTo>
                <a:lnTo>
                  <a:pt x="230" y="117"/>
                </a:lnTo>
                <a:lnTo>
                  <a:pt x="230" y="117"/>
                </a:lnTo>
                <a:lnTo>
                  <a:pt x="230" y="117"/>
                </a:lnTo>
                <a:lnTo>
                  <a:pt x="230" y="114"/>
                </a:lnTo>
                <a:lnTo>
                  <a:pt x="232" y="112"/>
                </a:lnTo>
                <a:lnTo>
                  <a:pt x="232" y="112"/>
                </a:lnTo>
                <a:lnTo>
                  <a:pt x="233" y="112"/>
                </a:lnTo>
                <a:lnTo>
                  <a:pt x="233" y="112"/>
                </a:lnTo>
                <a:lnTo>
                  <a:pt x="235" y="114"/>
                </a:lnTo>
                <a:lnTo>
                  <a:pt x="235" y="114"/>
                </a:lnTo>
                <a:lnTo>
                  <a:pt x="235" y="112"/>
                </a:lnTo>
                <a:lnTo>
                  <a:pt x="235" y="112"/>
                </a:lnTo>
                <a:lnTo>
                  <a:pt x="233" y="112"/>
                </a:lnTo>
                <a:lnTo>
                  <a:pt x="233" y="112"/>
                </a:lnTo>
                <a:lnTo>
                  <a:pt x="202" y="104"/>
                </a:lnTo>
                <a:lnTo>
                  <a:pt x="202" y="104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101"/>
                </a:lnTo>
                <a:lnTo>
                  <a:pt x="178" y="101"/>
                </a:lnTo>
                <a:close/>
                <a:moveTo>
                  <a:pt x="8" y="197"/>
                </a:moveTo>
                <a:lnTo>
                  <a:pt x="8" y="197"/>
                </a:lnTo>
                <a:lnTo>
                  <a:pt x="9" y="196"/>
                </a:lnTo>
                <a:lnTo>
                  <a:pt x="9" y="196"/>
                </a:lnTo>
                <a:lnTo>
                  <a:pt x="11" y="188"/>
                </a:lnTo>
                <a:lnTo>
                  <a:pt x="11" y="188"/>
                </a:lnTo>
                <a:lnTo>
                  <a:pt x="14" y="170"/>
                </a:lnTo>
                <a:lnTo>
                  <a:pt x="14" y="170"/>
                </a:lnTo>
                <a:lnTo>
                  <a:pt x="16" y="159"/>
                </a:lnTo>
                <a:lnTo>
                  <a:pt x="19" y="150"/>
                </a:lnTo>
                <a:lnTo>
                  <a:pt x="19" y="150"/>
                </a:lnTo>
                <a:lnTo>
                  <a:pt x="27" y="128"/>
                </a:lnTo>
                <a:lnTo>
                  <a:pt x="27" y="128"/>
                </a:lnTo>
                <a:lnTo>
                  <a:pt x="33" y="106"/>
                </a:lnTo>
                <a:lnTo>
                  <a:pt x="39" y="82"/>
                </a:lnTo>
                <a:lnTo>
                  <a:pt x="39" y="82"/>
                </a:lnTo>
                <a:lnTo>
                  <a:pt x="41" y="73"/>
                </a:lnTo>
                <a:lnTo>
                  <a:pt x="41" y="73"/>
                </a:lnTo>
                <a:lnTo>
                  <a:pt x="39" y="74"/>
                </a:lnTo>
                <a:lnTo>
                  <a:pt x="39" y="74"/>
                </a:lnTo>
                <a:lnTo>
                  <a:pt x="39" y="77"/>
                </a:lnTo>
                <a:lnTo>
                  <a:pt x="39" y="77"/>
                </a:lnTo>
                <a:lnTo>
                  <a:pt x="36" y="87"/>
                </a:lnTo>
                <a:lnTo>
                  <a:pt x="36" y="87"/>
                </a:lnTo>
                <a:lnTo>
                  <a:pt x="30" y="106"/>
                </a:lnTo>
                <a:lnTo>
                  <a:pt x="30" y="106"/>
                </a:lnTo>
                <a:lnTo>
                  <a:pt x="25" y="125"/>
                </a:lnTo>
                <a:lnTo>
                  <a:pt x="25" y="125"/>
                </a:lnTo>
                <a:lnTo>
                  <a:pt x="17" y="153"/>
                </a:lnTo>
                <a:lnTo>
                  <a:pt x="17" y="153"/>
                </a:lnTo>
                <a:lnTo>
                  <a:pt x="12" y="172"/>
                </a:lnTo>
                <a:lnTo>
                  <a:pt x="12" y="172"/>
                </a:lnTo>
                <a:lnTo>
                  <a:pt x="8" y="188"/>
                </a:lnTo>
                <a:lnTo>
                  <a:pt x="8" y="188"/>
                </a:lnTo>
                <a:lnTo>
                  <a:pt x="8" y="197"/>
                </a:lnTo>
                <a:lnTo>
                  <a:pt x="8" y="197"/>
                </a:lnTo>
                <a:close/>
                <a:moveTo>
                  <a:pt x="252" y="352"/>
                </a:moveTo>
                <a:lnTo>
                  <a:pt x="252" y="352"/>
                </a:lnTo>
                <a:lnTo>
                  <a:pt x="251" y="353"/>
                </a:lnTo>
                <a:lnTo>
                  <a:pt x="251" y="353"/>
                </a:lnTo>
                <a:lnTo>
                  <a:pt x="247" y="355"/>
                </a:lnTo>
                <a:lnTo>
                  <a:pt x="247" y="355"/>
                </a:lnTo>
                <a:lnTo>
                  <a:pt x="241" y="361"/>
                </a:lnTo>
                <a:lnTo>
                  <a:pt x="235" y="368"/>
                </a:lnTo>
                <a:lnTo>
                  <a:pt x="235" y="368"/>
                </a:lnTo>
                <a:lnTo>
                  <a:pt x="235" y="369"/>
                </a:lnTo>
                <a:lnTo>
                  <a:pt x="235" y="369"/>
                </a:lnTo>
                <a:lnTo>
                  <a:pt x="233" y="371"/>
                </a:lnTo>
                <a:lnTo>
                  <a:pt x="233" y="371"/>
                </a:lnTo>
                <a:lnTo>
                  <a:pt x="233" y="374"/>
                </a:lnTo>
                <a:lnTo>
                  <a:pt x="233" y="377"/>
                </a:lnTo>
                <a:lnTo>
                  <a:pt x="233" y="377"/>
                </a:lnTo>
                <a:lnTo>
                  <a:pt x="236" y="379"/>
                </a:lnTo>
                <a:lnTo>
                  <a:pt x="236" y="379"/>
                </a:lnTo>
                <a:lnTo>
                  <a:pt x="238" y="379"/>
                </a:lnTo>
                <a:lnTo>
                  <a:pt x="238" y="379"/>
                </a:lnTo>
                <a:lnTo>
                  <a:pt x="244" y="374"/>
                </a:lnTo>
                <a:lnTo>
                  <a:pt x="244" y="374"/>
                </a:lnTo>
                <a:lnTo>
                  <a:pt x="244" y="372"/>
                </a:lnTo>
                <a:lnTo>
                  <a:pt x="244" y="372"/>
                </a:lnTo>
                <a:lnTo>
                  <a:pt x="251" y="361"/>
                </a:lnTo>
                <a:lnTo>
                  <a:pt x="251" y="361"/>
                </a:lnTo>
                <a:lnTo>
                  <a:pt x="252" y="355"/>
                </a:lnTo>
                <a:lnTo>
                  <a:pt x="252" y="355"/>
                </a:lnTo>
                <a:lnTo>
                  <a:pt x="252" y="352"/>
                </a:lnTo>
                <a:lnTo>
                  <a:pt x="252" y="352"/>
                </a:lnTo>
                <a:close/>
                <a:moveTo>
                  <a:pt x="110" y="193"/>
                </a:moveTo>
                <a:lnTo>
                  <a:pt x="110" y="193"/>
                </a:lnTo>
                <a:lnTo>
                  <a:pt x="110" y="191"/>
                </a:lnTo>
                <a:lnTo>
                  <a:pt x="110" y="191"/>
                </a:lnTo>
                <a:lnTo>
                  <a:pt x="105" y="180"/>
                </a:lnTo>
                <a:lnTo>
                  <a:pt x="105" y="180"/>
                </a:lnTo>
                <a:lnTo>
                  <a:pt x="99" y="169"/>
                </a:lnTo>
                <a:lnTo>
                  <a:pt x="99" y="169"/>
                </a:lnTo>
                <a:lnTo>
                  <a:pt x="87" y="153"/>
                </a:lnTo>
                <a:lnTo>
                  <a:pt x="87" y="153"/>
                </a:lnTo>
                <a:lnTo>
                  <a:pt x="77" y="136"/>
                </a:lnTo>
                <a:lnTo>
                  <a:pt x="77" y="136"/>
                </a:lnTo>
                <a:lnTo>
                  <a:pt x="74" y="133"/>
                </a:lnTo>
                <a:lnTo>
                  <a:pt x="74" y="133"/>
                </a:lnTo>
                <a:lnTo>
                  <a:pt x="74" y="131"/>
                </a:lnTo>
                <a:lnTo>
                  <a:pt x="74" y="131"/>
                </a:lnTo>
                <a:lnTo>
                  <a:pt x="74" y="133"/>
                </a:lnTo>
                <a:lnTo>
                  <a:pt x="74" y="133"/>
                </a:lnTo>
                <a:lnTo>
                  <a:pt x="75" y="136"/>
                </a:lnTo>
                <a:lnTo>
                  <a:pt x="75" y="136"/>
                </a:lnTo>
                <a:lnTo>
                  <a:pt x="83" y="153"/>
                </a:lnTo>
                <a:lnTo>
                  <a:pt x="83" y="153"/>
                </a:lnTo>
                <a:lnTo>
                  <a:pt x="98" y="178"/>
                </a:lnTo>
                <a:lnTo>
                  <a:pt x="98" y="178"/>
                </a:lnTo>
                <a:lnTo>
                  <a:pt x="102" y="185"/>
                </a:lnTo>
                <a:lnTo>
                  <a:pt x="102" y="185"/>
                </a:lnTo>
                <a:lnTo>
                  <a:pt x="105" y="186"/>
                </a:lnTo>
                <a:lnTo>
                  <a:pt x="105" y="186"/>
                </a:lnTo>
                <a:lnTo>
                  <a:pt x="107" y="188"/>
                </a:lnTo>
                <a:lnTo>
                  <a:pt x="107" y="188"/>
                </a:lnTo>
                <a:lnTo>
                  <a:pt x="109" y="189"/>
                </a:lnTo>
                <a:lnTo>
                  <a:pt x="109" y="189"/>
                </a:lnTo>
                <a:lnTo>
                  <a:pt x="110" y="193"/>
                </a:lnTo>
                <a:lnTo>
                  <a:pt x="110" y="193"/>
                </a:lnTo>
                <a:close/>
                <a:moveTo>
                  <a:pt x="164" y="372"/>
                </a:moveTo>
                <a:lnTo>
                  <a:pt x="164" y="372"/>
                </a:lnTo>
                <a:lnTo>
                  <a:pt x="148" y="372"/>
                </a:lnTo>
                <a:lnTo>
                  <a:pt x="148" y="372"/>
                </a:lnTo>
                <a:lnTo>
                  <a:pt x="148" y="379"/>
                </a:lnTo>
                <a:lnTo>
                  <a:pt x="148" y="379"/>
                </a:lnTo>
                <a:lnTo>
                  <a:pt x="150" y="380"/>
                </a:lnTo>
                <a:lnTo>
                  <a:pt x="150" y="380"/>
                </a:lnTo>
                <a:lnTo>
                  <a:pt x="156" y="388"/>
                </a:lnTo>
                <a:lnTo>
                  <a:pt x="156" y="388"/>
                </a:lnTo>
                <a:lnTo>
                  <a:pt x="159" y="391"/>
                </a:lnTo>
                <a:lnTo>
                  <a:pt x="159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61" y="388"/>
                </a:lnTo>
                <a:lnTo>
                  <a:pt x="161" y="388"/>
                </a:lnTo>
                <a:lnTo>
                  <a:pt x="159" y="388"/>
                </a:lnTo>
                <a:lnTo>
                  <a:pt x="159" y="387"/>
                </a:lnTo>
                <a:lnTo>
                  <a:pt x="159" y="387"/>
                </a:lnTo>
                <a:lnTo>
                  <a:pt x="162" y="379"/>
                </a:lnTo>
                <a:lnTo>
                  <a:pt x="162" y="379"/>
                </a:lnTo>
                <a:lnTo>
                  <a:pt x="164" y="372"/>
                </a:lnTo>
                <a:lnTo>
                  <a:pt x="164" y="372"/>
                </a:lnTo>
                <a:close/>
                <a:moveTo>
                  <a:pt x="164" y="391"/>
                </a:moveTo>
                <a:lnTo>
                  <a:pt x="164" y="391"/>
                </a:lnTo>
                <a:lnTo>
                  <a:pt x="181" y="391"/>
                </a:lnTo>
                <a:lnTo>
                  <a:pt x="199" y="391"/>
                </a:lnTo>
                <a:lnTo>
                  <a:pt x="199" y="391"/>
                </a:lnTo>
                <a:lnTo>
                  <a:pt x="195" y="388"/>
                </a:lnTo>
                <a:lnTo>
                  <a:pt x="192" y="385"/>
                </a:lnTo>
                <a:lnTo>
                  <a:pt x="192" y="385"/>
                </a:lnTo>
                <a:lnTo>
                  <a:pt x="191" y="387"/>
                </a:lnTo>
                <a:lnTo>
                  <a:pt x="191" y="387"/>
                </a:lnTo>
                <a:lnTo>
                  <a:pt x="189" y="388"/>
                </a:lnTo>
                <a:lnTo>
                  <a:pt x="189" y="388"/>
                </a:lnTo>
                <a:lnTo>
                  <a:pt x="189" y="387"/>
                </a:lnTo>
                <a:lnTo>
                  <a:pt x="189" y="387"/>
                </a:lnTo>
                <a:lnTo>
                  <a:pt x="189" y="385"/>
                </a:lnTo>
                <a:lnTo>
                  <a:pt x="189" y="385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6" y="380"/>
                </a:lnTo>
                <a:lnTo>
                  <a:pt x="186" y="380"/>
                </a:lnTo>
                <a:lnTo>
                  <a:pt x="184" y="382"/>
                </a:lnTo>
                <a:lnTo>
                  <a:pt x="184" y="382"/>
                </a:lnTo>
                <a:lnTo>
                  <a:pt x="184" y="385"/>
                </a:lnTo>
                <a:lnTo>
                  <a:pt x="184" y="385"/>
                </a:lnTo>
                <a:lnTo>
                  <a:pt x="183" y="390"/>
                </a:lnTo>
                <a:lnTo>
                  <a:pt x="183" y="390"/>
                </a:lnTo>
                <a:lnTo>
                  <a:pt x="181" y="391"/>
                </a:lnTo>
                <a:lnTo>
                  <a:pt x="178" y="391"/>
                </a:lnTo>
                <a:lnTo>
                  <a:pt x="178" y="391"/>
                </a:lnTo>
                <a:lnTo>
                  <a:pt x="176" y="390"/>
                </a:lnTo>
                <a:lnTo>
                  <a:pt x="176" y="390"/>
                </a:lnTo>
                <a:lnTo>
                  <a:pt x="175" y="388"/>
                </a:lnTo>
                <a:lnTo>
                  <a:pt x="175" y="388"/>
                </a:lnTo>
                <a:lnTo>
                  <a:pt x="173" y="388"/>
                </a:lnTo>
                <a:lnTo>
                  <a:pt x="173" y="387"/>
                </a:lnTo>
                <a:lnTo>
                  <a:pt x="173" y="387"/>
                </a:lnTo>
                <a:lnTo>
                  <a:pt x="172" y="387"/>
                </a:lnTo>
                <a:lnTo>
                  <a:pt x="172" y="387"/>
                </a:lnTo>
                <a:lnTo>
                  <a:pt x="169" y="382"/>
                </a:lnTo>
                <a:lnTo>
                  <a:pt x="169" y="382"/>
                </a:lnTo>
                <a:lnTo>
                  <a:pt x="167" y="380"/>
                </a:lnTo>
                <a:lnTo>
                  <a:pt x="167" y="380"/>
                </a:lnTo>
                <a:lnTo>
                  <a:pt x="165" y="383"/>
                </a:lnTo>
                <a:lnTo>
                  <a:pt x="164" y="387"/>
                </a:lnTo>
                <a:lnTo>
                  <a:pt x="164" y="387"/>
                </a:lnTo>
                <a:lnTo>
                  <a:pt x="164" y="387"/>
                </a:lnTo>
                <a:lnTo>
                  <a:pt x="164" y="387"/>
                </a:lnTo>
                <a:lnTo>
                  <a:pt x="164" y="391"/>
                </a:lnTo>
                <a:lnTo>
                  <a:pt x="164" y="391"/>
                </a:lnTo>
                <a:close/>
                <a:moveTo>
                  <a:pt x="228" y="314"/>
                </a:moveTo>
                <a:lnTo>
                  <a:pt x="228" y="314"/>
                </a:lnTo>
                <a:lnTo>
                  <a:pt x="228" y="314"/>
                </a:lnTo>
                <a:lnTo>
                  <a:pt x="228" y="314"/>
                </a:lnTo>
                <a:lnTo>
                  <a:pt x="227" y="316"/>
                </a:lnTo>
                <a:lnTo>
                  <a:pt x="227" y="316"/>
                </a:lnTo>
                <a:lnTo>
                  <a:pt x="216" y="331"/>
                </a:lnTo>
                <a:lnTo>
                  <a:pt x="216" y="331"/>
                </a:lnTo>
                <a:lnTo>
                  <a:pt x="216" y="331"/>
                </a:lnTo>
                <a:lnTo>
                  <a:pt x="216" y="331"/>
                </a:lnTo>
                <a:lnTo>
                  <a:pt x="216" y="335"/>
                </a:lnTo>
                <a:lnTo>
                  <a:pt x="216" y="335"/>
                </a:lnTo>
                <a:lnTo>
                  <a:pt x="216" y="336"/>
                </a:lnTo>
                <a:lnTo>
                  <a:pt x="216" y="336"/>
                </a:lnTo>
                <a:lnTo>
                  <a:pt x="213" y="338"/>
                </a:lnTo>
                <a:lnTo>
                  <a:pt x="213" y="338"/>
                </a:lnTo>
                <a:lnTo>
                  <a:pt x="210" y="341"/>
                </a:lnTo>
                <a:lnTo>
                  <a:pt x="210" y="341"/>
                </a:lnTo>
                <a:lnTo>
                  <a:pt x="208" y="341"/>
                </a:lnTo>
                <a:lnTo>
                  <a:pt x="208" y="341"/>
                </a:lnTo>
                <a:lnTo>
                  <a:pt x="206" y="344"/>
                </a:lnTo>
                <a:lnTo>
                  <a:pt x="206" y="344"/>
                </a:lnTo>
                <a:lnTo>
                  <a:pt x="208" y="344"/>
                </a:lnTo>
                <a:lnTo>
                  <a:pt x="208" y="344"/>
                </a:lnTo>
                <a:lnTo>
                  <a:pt x="208" y="346"/>
                </a:lnTo>
                <a:lnTo>
                  <a:pt x="210" y="346"/>
                </a:lnTo>
                <a:lnTo>
                  <a:pt x="210" y="346"/>
                </a:lnTo>
                <a:lnTo>
                  <a:pt x="211" y="346"/>
                </a:lnTo>
                <a:lnTo>
                  <a:pt x="211" y="346"/>
                </a:lnTo>
                <a:lnTo>
                  <a:pt x="214" y="346"/>
                </a:lnTo>
                <a:lnTo>
                  <a:pt x="214" y="346"/>
                </a:lnTo>
                <a:lnTo>
                  <a:pt x="221" y="335"/>
                </a:lnTo>
                <a:lnTo>
                  <a:pt x="221" y="335"/>
                </a:lnTo>
                <a:lnTo>
                  <a:pt x="225" y="327"/>
                </a:lnTo>
                <a:lnTo>
                  <a:pt x="228" y="317"/>
                </a:lnTo>
                <a:lnTo>
                  <a:pt x="228" y="317"/>
                </a:lnTo>
                <a:lnTo>
                  <a:pt x="228" y="314"/>
                </a:lnTo>
                <a:lnTo>
                  <a:pt x="228" y="314"/>
                </a:lnTo>
                <a:close/>
                <a:moveTo>
                  <a:pt x="236" y="305"/>
                </a:moveTo>
                <a:lnTo>
                  <a:pt x="236" y="305"/>
                </a:lnTo>
                <a:lnTo>
                  <a:pt x="235" y="305"/>
                </a:lnTo>
                <a:lnTo>
                  <a:pt x="235" y="305"/>
                </a:lnTo>
                <a:lnTo>
                  <a:pt x="225" y="308"/>
                </a:lnTo>
                <a:lnTo>
                  <a:pt x="225" y="308"/>
                </a:lnTo>
                <a:lnTo>
                  <a:pt x="211" y="309"/>
                </a:lnTo>
                <a:lnTo>
                  <a:pt x="211" y="309"/>
                </a:lnTo>
                <a:lnTo>
                  <a:pt x="208" y="309"/>
                </a:lnTo>
                <a:lnTo>
                  <a:pt x="208" y="309"/>
                </a:lnTo>
                <a:lnTo>
                  <a:pt x="205" y="309"/>
                </a:lnTo>
                <a:lnTo>
                  <a:pt x="205" y="309"/>
                </a:lnTo>
                <a:lnTo>
                  <a:pt x="205" y="309"/>
                </a:lnTo>
                <a:lnTo>
                  <a:pt x="205" y="309"/>
                </a:lnTo>
                <a:lnTo>
                  <a:pt x="210" y="312"/>
                </a:lnTo>
                <a:lnTo>
                  <a:pt x="210" y="312"/>
                </a:lnTo>
                <a:lnTo>
                  <a:pt x="214" y="316"/>
                </a:lnTo>
                <a:lnTo>
                  <a:pt x="214" y="316"/>
                </a:lnTo>
                <a:lnTo>
                  <a:pt x="214" y="316"/>
                </a:lnTo>
                <a:lnTo>
                  <a:pt x="214" y="316"/>
                </a:lnTo>
                <a:lnTo>
                  <a:pt x="216" y="312"/>
                </a:lnTo>
                <a:lnTo>
                  <a:pt x="216" y="312"/>
                </a:lnTo>
                <a:lnTo>
                  <a:pt x="216" y="311"/>
                </a:lnTo>
                <a:lnTo>
                  <a:pt x="217" y="309"/>
                </a:lnTo>
                <a:lnTo>
                  <a:pt x="217" y="309"/>
                </a:lnTo>
                <a:lnTo>
                  <a:pt x="219" y="309"/>
                </a:lnTo>
                <a:lnTo>
                  <a:pt x="221" y="311"/>
                </a:lnTo>
                <a:lnTo>
                  <a:pt x="221" y="311"/>
                </a:lnTo>
                <a:lnTo>
                  <a:pt x="221" y="312"/>
                </a:lnTo>
                <a:lnTo>
                  <a:pt x="221" y="314"/>
                </a:lnTo>
                <a:lnTo>
                  <a:pt x="221" y="314"/>
                </a:lnTo>
                <a:lnTo>
                  <a:pt x="219" y="316"/>
                </a:lnTo>
                <a:lnTo>
                  <a:pt x="219" y="316"/>
                </a:lnTo>
                <a:lnTo>
                  <a:pt x="216" y="323"/>
                </a:lnTo>
                <a:lnTo>
                  <a:pt x="216" y="323"/>
                </a:lnTo>
                <a:lnTo>
                  <a:pt x="214" y="328"/>
                </a:lnTo>
                <a:lnTo>
                  <a:pt x="214" y="328"/>
                </a:lnTo>
                <a:lnTo>
                  <a:pt x="216" y="327"/>
                </a:lnTo>
                <a:lnTo>
                  <a:pt x="216" y="327"/>
                </a:lnTo>
                <a:lnTo>
                  <a:pt x="217" y="323"/>
                </a:lnTo>
                <a:lnTo>
                  <a:pt x="217" y="323"/>
                </a:lnTo>
                <a:lnTo>
                  <a:pt x="222" y="317"/>
                </a:lnTo>
                <a:lnTo>
                  <a:pt x="222" y="317"/>
                </a:lnTo>
                <a:lnTo>
                  <a:pt x="222" y="316"/>
                </a:lnTo>
                <a:lnTo>
                  <a:pt x="222" y="316"/>
                </a:lnTo>
                <a:lnTo>
                  <a:pt x="227" y="311"/>
                </a:lnTo>
                <a:lnTo>
                  <a:pt x="227" y="311"/>
                </a:lnTo>
                <a:lnTo>
                  <a:pt x="227" y="309"/>
                </a:lnTo>
                <a:lnTo>
                  <a:pt x="227" y="309"/>
                </a:lnTo>
                <a:lnTo>
                  <a:pt x="227" y="309"/>
                </a:lnTo>
                <a:lnTo>
                  <a:pt x="227" y="309"/>
                </a:lnTo>
                <a:lnTo>
                  <a:pt x="228" y="309"/>
                </a:lnTo>
                <a:lnTo>
                  <a:pt x="228" y="309"/>
                </a:lnTo>
                <a:lnTo>
                  <a:pt x="230" y="309"/>
                </a:lnTo>
                <a:lnTo>
                  <a:pt x="230" y="309"/>
                </a:lnTo>
                <a:lnTo>
                  <a:pt x="230" y="311"/>
                </a:lnTo>
                <a:lnTo>
                  <a:pt x="232" y="311"/>
                </a:lnTo>
                <a:lnTo>
                  <a:pt x="232" y="311"/>
                </a:lnTo>
                <a:lnTo>
                  <a:pt x="232" y="312"/>
                </a:lnTo>
                <a:lnTo>
                  <a:pt x="232" y="312"/>
                </a:lnTo>
                <a:lnTo>
                  <a:pt x="236" y="305"/>
                </a:lnTo>
                <a:lnTo>
                  <a:pt x="236" y="305"/>
                </a:lnTo>
                <a:close/>
                <a:moveTo>
                  <a:pt x="175" y="19"/>
                </a:moveTo>
                <a:lnTo>
                  <a:pt x="175" y="19"/>
                </a:lnTo>
                <a:lnTo>
                  <a:pt x="175" y="19"/>
                </a:lnTo>
                <a:lnTo>
                  <a:pt x="175" y="19"/>
                </a:lnTo>
                <a:lnTo>
                  <a:pt x="173" y="21"/>
                </a:lnTo>
                <a:lnTo>
                  <a:pt x="173" y="21"/>
                </a:lnTo>
                <a:lnTo>
                  <a:pt x="170" y="32"/>
                </a:lnTo>
                <a:lnTo>
                  <a:pt x="170" y="32"/>
                </a:lnTo>
                <a:lnTo>
                  <a:pt x="169" y="44"/>
                </a:lnTo>
                <a:lnTo>
                  <a:pt x="169" y="44"/>
                </a:lnTo>
                <a:lnTo>
                  <a:pt x="169" y="49"/>
                </a:lnTo>
                <a:lnTo>
                  <a:pt x="169" y="49"/>
                </a:lnTo>
                <a:lnTo>
                  <a:pt x="170" y="49"/>
                </a:lnTo>
                <a:lnTo>
                  <a:pt x="170" y="49"/>
                </a:lnTo>
                <a:lnTo>
                  <a:pt x="173" y="43"/>
                </a:lnTo>
                <a:lnTo>
                  <a:pt x="173" y="43"/>
                </a:lnTo>
                <a:lnTo>
                  <a:pt x="175" y="35"/>
                </a:lnTo>
                <a:lnTo>
                  <a:pt x="175" y="35"/>
                </a:lnTo>
                <a:lnTo>
                  <a:pt x="176" y="33"/>
                </a:lnTo>
                <a:lnTo>
                  <a:pt x="176" y="33"/>
                </a:lnTo>
                <a:lnTo>
                  <a:pt x="178" y="32"/>
                </a:lnTo>
                <a:lnTo>
                  <a:pt x="178" y="32"/>
                </a:lnTo>
                <a:lnTo>
                  <a:pt x="180" y="27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76" y="22"/>
                </a:lnTo>
                <a:lnTo>
                  <a:pt x="176" y="22"/>
                </a:lnTo>
                <a:lnTo>
                  <a:pt x="175" y="21"/>
                </a:lnTo>
                <a:lnTo>
                  <a:pt x="175" y="21"/>
                </a:lnTo>
                <a:lnTo>
                  <a:pt x="175" y="19"/>
                </a:lnTo>
                <a:lnTo>
                  <a:pt x="175" y="19"/>
                </a:lnTo>
                <a:close/>
                <a:moveTo>
                  <a:pt x="90" y="402"/>
                </a:moveTo>
                <a:lnTo>
                  <a:pt x="90" y="402"/>
                </a:lnTo>
                <a:lnTo>
                  <a:pt x="91" y="402"/>
                </a:lnTo>
                <a:lnTo>
                  <a:pt x="91" y="402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87" y="388"/>
                </a:lnTo>
                <a:lnTo>
                  <a:pt x="87" y="388"/>
                </a:lnTo>
                <a:lnTo>
                  <a:pt x="83" y="379"/>
                </a:lnTo>
                <a:lnTo>
                  <a:pt x="83" y="379"/>
                </a:lnTo>
                <a:lnTo>
                  <a:pt x="75" y="361"/>
                </a:lnTo>
                <a:lnTo>
                  <a:pt x="75" y="361"/>
                </a:lnTo>
                <a:lnTo>
                  <a:pt x="69" y="352"/>
                </a:lnTo>
                <a:lnTo>
                  <a:pt x="69" y="352"/>
                </a:lnTo>
                <a:lnTo>
                  <a:pt x="69" y="350"/>
                </a:lnTo>
                <a:lnTo>
                  <a:pt x="69" y="350"/>
                </a:lnTo>
                <a:lnTo>
                  <a:pt x="69" y="352"/>
                </a:lnTo>
                <a:lnTo>
                  <a:pt x="69" y="352"/>
                </a:lnTo>
                <a:lnTo>
                  <a:pt x="69" y="357"/>
                </a:lnTo>
                <a:lnTo>
                  <a:pt x="69" y="357"/>
                </a:lnTo>
                <a:lnTo>
                  <a:pt x="69" y="358"/>
                </a:lnTo>
                <a:lnTo>
                  <a:pt x="69" y="358"/>
                </a:lnTo>
                <a:lnTo>
                  <a:pt x="75" y="366"/>
                </a:lnTo>
                <a:lnTo>
                  <a:pt x="75" y="366"/>
                </a:lnTo>
                <a:lnTo>
                  <a:pt x="75" y="366"/>
                </a:lnTo>
                <a:lnTo>
                  <a:pt x="75" y="366"/>
                </a:lnTo>
                <a:lnTo>
                  <a:pt x="77" y="368"/>
                </a:lnTo>
                <a:lnTo>
                  <a:pt x="79" y="369"/>
                </a:lnTo>
                <a:lnTo>
                  <a:pt x="79" y="369"/>
                </a:lnTo>
                <a:lnTo>
                  <a:pt x="79" y="371"/>
                </a:lnTo>
                <a:lnTo>
                  <a:pt x="79" y="371"/>
                </a:lnTo>
                <a:lnTo>
                  <a:pt x="80" y="382"/>
                </a:lnTo>
                <a:lnTo>
                  <a:pt x="80" y="382"/>
                </a:lnTo>
                <a:lnTo>
                  <a:pt x="80" y="383"/>
                </a:lnTo>
                <a:lnTo>
                  <a:pt x="80" y="383"/>
                </a:lnTo>
                <a:lnTo>
                  <a:pt x="90" y="401"/>
                </a:lnTo>
                <a:lnTo>
                  <a:pt x="90" y="401"/>
                </a:lnTo>
                <a:lnTo>
                  <a:pt x="90" y="402"/>
                </a:lnTo>
                <a:lnTo>
                  <a:pt x="90" y="402"/>
                </a:lnTo>
                <a:close/>
                <a:moveTo>
                  <a:pt x="74" y="346"/>
                </a:moveTo>
                <a:lnTo>
                  <a:pt x="74" y="346"/>
                </a:lnTo>
                <a:lnTo>
                  <a:pt x="75" y="342"/>
                </a:lnTo>
                <a:lnTo>
                  <a:pt x="75" y="342"/>
                </a:lnTo>
                <a:lnTo>
                  <a:pt x="77" y="339"/>
                </a:lnTo>
                <a:lnTo>
                  <a:pt x="77" y="339"/>
                </a:lnTo>
                <a:lnTo>
                  <a:pt x="82" y="323"/>
                </a:lnTo>
                <a:lnTo>
                  <a:pt x="82" y="323"/>
                </a:lnTo>
                <a:lnTo>
                  <a:pt x="82" y="323"/>
                </a:lnTo>
                <a:lnTo>
                  <a:pt x="82" y="323"/>
                </a:lnTo>
                <a:lnTo>
                  <a:pt x="75" y="322"/>
                </a:lnTo>
                <a:lnTo>
                  <a:pt x="75" y="322"/>
                </a:lnTo>
                <a:lnTo>
                  <a:pt x="75" y="323"/>
                </a:lnTo>
                <a:lnTo>
                  <a:pt x="75" y="323"/>
                </a:lnTo>
                <a:lnTo>
                  <a:pt x="77" y="325"/>
                </a:lnTo>
                <a:lnTo>
                  <a:pt x="77" y="325"/>
                </a:lnTo>
                <a:lnTo>
                  <a:pt x="75" y="327"/>
                </a:lnTo>
                <a:lnTo>
                  <a:pt x="75" y="327"/>
                </a:lnTo>
                <a:lnTo>
                  <a:pt x="74" y="327"/>
                </a:lnTo>
                <a:lnTo>
                  <a:pt x="74" y="327"/>
                </a:lnTo>
                <a:lnTo>
                  <a:pt x="71" y="338"/>
                </a:lnTo>
                <a:lnTo>
                  <a:pt x="71" y="338"/>
                </a:lnTo>
                <a:lnTo>
                  <a:pt x="69" y="339"/>
                </a:lnTo>
                <a:lnTo>
                  <a:pt x="69" y="339"/>
                </a:lnTo>
                <a:lnTo>
                  <a:pt x="69" y="341"/>
                </a:lnTo>
                <a:lnTo>
                  <a:pt x="69" y="341"/>
                </a:lnTo>
                <a:lnTo>
                  <a:pt x="74" y="346"/>
                </a:lnTo>
                <a:lnTo>
                  <a:pt x="74" y="346"/>
                </a:lnTo>
                <a:close/>
                <a:moveTo>
                  <a:pt x="233" y="341"/>
                </a:moveTo>
                <a:lnTo>
                  <a:pt x="233" y="341"/>
                </a:lnTo>
                <a:lnTo>
                  <a:pt x="233" y="341"/>
                </a:lnTo>
                <a:lnTo>
                  <a:pt x="233" y="341"/>
                </a:lnTo>
                <a:lnTo>
                  <a:pt x="238" y="335"/>
                </a:lnTo>
                <a:lnTo>
                  <a:pt x="238" y="335"/>
                </a:lnTo>
                <a:lnTo>
                  <a:pt x="244" y="328"/>
                </a:lnTo>
                <a:lnTo>
                  <a:pt x="244" y="328"/>
                </a:lnTo>
                <a:lnTo>
                  <a:pt x="246" y="328"/>
                </a:lnTo>
                <a:lnTo>
                  <a:pt x="246" y="328"/>
                </a:lnTo>
                <a:lnTo>
                  <a:pt x="249" y="320"/>
                </a:lnTo>
                <a:lnTo>
                  <a:pt x="249" y="320"/>
                </a:lnTo>
                <a:lnTo>
                  <a:pt x="249" y="319"/>
                </a:lnTo>
                <a:lnTo>
                  <a:pt x="249" y="319"/>
                </a:lnTo>
                <a:lnTo>
                  <a:pt x="247" y="316"/>
                </a:lnTo>
                <a:lnTo>
                  <a:pt x="247" y="316"/>
                </a:lnTo>
                <a:lnTo>
                  <a:pt x="246" y="316"/>
                </a:lnTo>
                <a:lnTo>
                  <a:pt x="246" y="316"/>
                </a:lnTo>
                <a:lnTo>
                  <a:pt x="240" y="322"/>
                </a:lnTo>
                <a:lnTo>
                  <a:pt x="240" y="322"/>
                </a:lnTo>
                <a:lnTo>
                  <a:pt x="240" y="325"/>
                </a:lnTo>
                <a:lnTo>
                  <a:pt x="240" y="325"/>
                </a:lnTo>
                <a:lnTo>
                  <a:pt x="233" y="341"/>
                </a:lnTo>
                <a:lnTo>
                  <a:pt x="233" y="341"/>
                </a:lnTo>
                <a:lnTo>
                  <a:pt x="233" y="341"/>
                </a:lnTo>
                <a:lnTo>
                  <a:pt x="233" y="341"/>
                </a:lnTo>
                <a:close/>
                <a:moveTo>
                  <a:pt x="60" y="350"/>
                </a:moveTo>
                <a:lnTo>
                  <a:pt x="60" y="350"/>
                </a:lnTo>
                <a:lnTo>
                  <a:pt x="60" y="352"/>
                </a:lnTo>
                <a:lnTo>
                  <a:pt x="60" y="352"/>
                </a:lnTo>
                <a:lnTo>
                  <a:pt x="60" y="371"/>
                </a:lnTo>
                <a:lnTo>
                  <a:pt x="60" y="371"/>
                </a:lnTo>
                <a:lnTo>
                  <a:pt x="60" y="372"/>
                </a:lnTo>
                <a:lnTo>
                  <a:pt x="60" y="372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6" y="377"/>
                </a:lnTo>
                <a:lnTo>
                  <a:pt x="66" y="377"/>
                </a:lnTo>
                <a:lnTo>
                  <a:pt x="66" y="364"/>
                </a:lnTo>
                <a:lnTo>
                  <a:pt x="66" y="364"/>
                </a:lnTo>
                <a:lnTo>
                  <a:pt x="64" y="361"/>
                </a:lnTo>
                <a:lnTo>
                  <a:pt x="64" y="361"/>
                </a:lnTo>
                <a:lnTo>
                  <a:pt x="60" y="352"/>
                </a:lnTo>
                <a:lnTo>
                  <a:pt x="60" y="352"/>
                </a:lnTo>
                <a:lnTo>
                  <a:pt x="60" y="350"/>
                </a:lnTo>
                <a:lnTo>
                  <a:pt x="60" y="350"/>
                </a:lnTo>
                <a:close/>
                <a:moveTo>
                  <a:pt x="200" y="371"/>
                </a:moveTo>
                <a:lnTo>
                  <a:pt x="200" y="371"/>
                </a:lnTo>
                <a:lnTo>
                  <a:pt x="175" y="371"/>
                </a:lnTo>
                <a:lnTo>
                  <a:pt x="175" y="371"/>
                </a:lnTo>
                <a:lnTo>
                  <a:pt x="176" y="372"/>
                </a:lnTo>
                <a:lnTo>
                  <a:pt x="176" y="376"/>
                </a:lnTo>
                <a:lnTo>
                  <a:pt x="176" y="376"/>
                </a:lnTo>
                <a:lnTo>
                  <a:pt x="176" y="382"/>
                </a:lnTo>
                <a:lnTo>
                  <a:pt x="176" y="382"/>
                </a:lnTo>
                <a:lnTo>
                  <a:pt x="176" y="383"/>
                </a:lnTo>
                <a:lnTo>
                  <a:pt x="176" y="383"/>
                </a:lnTo>
                <a:lnTo>
                  <a:pt x="176" y="383"/>
                </a:lnTo>
                <a:lnTo>
                  <a:pt x="176" y="383"/>
                </a:lnTo>
                <a:lnTo>
                  <a:pt x="176" y="383"/>
                </a:lnTo>
                <a:lnTo>
                  <a:pt x="176" y="383"/>
                </a:lnTo>
                <a:lnTo>
                  <a:pt x="186" y="374"/>
                </a:lnTo>
                <a:lnTo>
                  <a:pt x="186" y="374"/>
                </a:lnTo>
                <a:lnTo>
                  <a:pt x="189" y="371"/>
                </a:lnTo>
                <a:lnTo>
                  <a:pt x="189" y="371"/>
                </a:lnTo>
                <a:lnTo>
                  <a:pt x="191" y="371"/>
                </a:lnTo>
                <a:lnTo>
                  <a:pt x="192" y="372"/>
                </a:lnTo>
                <a:lnTo>
                  <a:pt x="192" y="372"/>
                </a:lnTo>
                <a:lnTo>
                  <a:pt x="194" y="374"/>
                </a:lnTo>
                <a:lnTo>
                  <a:pt x="194" y="374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4" y="379"/>
                </a:lnTo>
                <a:lnTo>
                  <a:pt x="199" y="372"/>
                </a:lnTo>
                <a:lnTo>
                  <a:pt x="199" y="372"/>
                </a:lnTo>
                <a:lnTo>
                  <a:pt x="200" y="371"/>
                </a:lnTo>
                <a:lnTo>
                  <a:pt x="200" y="371"/>
                </a:lnTo>
                <a:close/>
                <a:moveTo>
                  <a:pt x="151" y="435"/>
                </a:moveTo>
                <a:lnTo>
                  <a:pt x="151" y="435"/>
                </a:lnTo>
                <a:lnTo>
                  <a:pt x="151" y="435"/>
                </a:lnTo>
                <a:lnTo>
                  <a:pt x="151" y="435"/>
                </a:lnTo>
                <a:lnTo>
                  <a:pt x="151" y="435"/>
                </a:lnTo>
                <a:lnTo>
                  <a:pt x="151" y="435"/>
                </a:lnTo>
                <a:lnTo>
                  <a:pt x="140" y="437"/>
                </a:lnTo>
                <a:lnTo>
                  <a:pt x="140" y="437"/>
                </a:lnTo>
                <a:lnTo>
                  <a:pt x="129" y="437"/>
                </a:lnTo>
                <a:lnTo>
                  <a:pt x="129" y="437"/>
                </a:lnTo>
                <a:lnTo>
                  <a:pt x="128" y="437"/>
                </a:lnTo>
                <a:lnTo>
                  <a:pt x="128" y="437"/>
                </a:lnTo>
                <a:lnTo>
                  <a:pt x="126" y="437"/>
                </a:lnTo>
                <a:lnTo>
                  <a:pt x="126" y="437"/>
                </a:lnTo>
                <a:lnTo>
                  <a:pt x="109" y="440"/>
                </a:lnTo>
                <a:lnTo>
                  <a:pt x="109" y="440"/>
                </a:lnTo>
                <a:lnTo>
                  <a:pt x="107" y="440"/>
                </a:lnTo>
                <a:lnTo>
                  <a:pt x="107" y="440"/>
                </a:lnTo>
                <a:lnTo>
                  <a:pt x="109" y="442"/>
                </a:lnTo>
                <a:lnTo>
                  <a:pt x="109" y="442"/>
                </a:lnTo>
                <a:lnTo>
                  <a:pt x="120" y="442"/>
                </a:lnTo>
                <a:lnTo>
                  <a:pt x="131" y="442"/>
                </a:lnTo>
                <a:lnTo>
                  <a:pt x="131" y="442"/>
                </a:lnTo>
                <a:lnTo>
                  <a:pt x="145" y="437"/>
                </a:lnTo>
                <a:lnTo>
                  <a:pt x="145" y="437"/>
                </a:lnTo>
                <a:lnTo>
                  <a:pt x="151" y="435"/>
                </a:lnTo>
                <a:lnTo>
                  <a:pt x="151" y="435"/>
                </a:lnTo>
                <a:close/>
                <a:moveTo>
                  <a:pt x="303" y="297"/>
                </a:moveTo>
                <a:lnTo>
                  <a:pt x="303" y="297"/>
                </a:lnTo>
                <a:lnTo>
                  <a:pt x="306" y="295"/>
                </a:lnTo>
                <a:lnTo>
                  <a:pt x="306" y="295"/>
                </a:lnTo>
                <a:lnTo>
                  <a:pt x="309" y="294"/>
                </a:lnTo>
                <a:lnTo>
                  <a:pt x="309" y="294"/>
                </a:lnTo>
                <a:lnTo>
                  <a:pt x="309" y="292"/>
                </a:lnTo>
                <a:lnTo>
                  <a:pt x="311" y="294"/>
                </a:lnTo>
                <a:lnTo>
                  <a:pt x="311" y="294"/>
                </a:lnTo>
                <a:lnTo>
                  <a:pt x="312" y="294"/>
                </a:lnTo>
                <a:lnTo>
                  <a:pt x="312" y="294"/>
                </a:lnTo>
                <a:lnTo>
                  <a:pt x="314" y="292"/>
                </a:lnTo>
                <a:lnTo>
                  <a:pt x="314" y="292"/>
                </a:lnTo>
                <a:lnTo>
                  <a:pt x="315" y="292"/>
                </a:lnTo>
                <a:lnTo>
                  <a:pt x="315" y="292"/>
                </a:lnTo>
                <a:lnTo>
                  <a:pt x="315" y="294"/>
                </a:lnTo>
                <a:lnTo>
                  <a:pt x="315" y="294"/>
                </a:lnTo>
                <a:lnTo>
                  <a:pt x="314" y="295"/>
                </a:lnTo>
                <a:lnTo>
                  <a:pt x="314" y="295"/>
                </a:lnTo>
                <a:lnTo>
                  <a:pt x="312" y="297"/>
                </a:lnTo>
                <a:lnTo>
                  <a:pt x="312" y="297"/>
                </a:lnTo>
                <a:lnTo>
                  <a:pt x="312" y="297"/>
                </a:lnTo>
                <a:lnTo>
                  <a:pt x="312" y="298"/>
                </a:lnTo>
                <a:lnTo>
                  <a:pt x="312" y="298"/>
                </a:lnTo>
                <a:lnTo>
                  <a:pt x="314" y="297"/>
                </a:lnTo>
                <a:lnTo>
                  <a:pt x="314" y="297"/>
                </a:lnTo>
                <a:lnTo>
                  <a:pt x="323" y="294"/>
                </a:lnTo>
                <a:lnTo>
                  <a:pt x="323" y="294"/>
                </a:lnTo>
                <a:lnTo>
                  <a:pt x="325" y="294"/>
                </a:lnTo>
                <a:lnTo>
                  <a:pt x="326" y="294"/>
                </a:lnTo>
                <a:lnTo>
                  <a:pt x="326" y="294"/>
                </a:lnTo>
                <a:lnTo>
                  <a:pt x="333" y="287"/>
                </a:lnTo>
                <a:lnTo>
                  <a:pt x="333" y="287"/>
                </a:lnTo>
                <a:lnTo>
                  <a:pt x="326" y="289"/>
                </a:lnTo>
                <a:lnTo>
                  <a:pt x="326" y="289"/>
                </a:lnTo>
                <a:lnTo>
                  <a:pt x="325" y="290"/>
                </a:lnTo>
                <a:lnTo>
                  <a:pt x="325" y="290"/>
                </a:lnTo>
                <a:lnTo>
                  <a:pt x="323" y="290"/>
                </a:lnTo>
                <a:lnTo>
                  <a:pt x="323" y="290"/>
                </a:lnTo>
                <a:lnTo>
                  <a:pt x="320" y="290"/>
                </a:lnTo>
                <a:lnTo>
                  <a:pt x="320" y="290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3" y="297"/>
                </a:lnTo>
                <a:lnTo>
                  <a:pt x="303" y="297"/>
                </a:lnTo>
                <a:close/>
                <a:moveTo>
                  <a:pt x="240" y="358"/>
                </a:moveTo>
                <a:lnTo>
                  <a:pt x="240" y="358"/>
                </a:lnTo>
                <a:lnTo>
                  <a:pt x="251" y="350"/>
                </a:lnTo>
                <a:lnTo>
                  <a:pt x="251" y="350"/>
                </a:lnTo>
                <a:lnTo>
                  <a:pt x="249" y="349"/>
                </a:lnTo>
                <a:lnTo>
                  <a:pt x="249" y="347"/>
                </a:lnTo>
                <a:lnTo>
                  <a:pt x="249" y="347"/>
                </a:lnTo>
                <a:lnTo>
                  <a:pt x="251" y="344"/>
                </a:lnTo>
                <a:lnTo>
                  <a:pt x="251" y="344"/>
                </a:lnTo>
                <a:lnTo>
                  <a:pt x="254" y="336"/>
                </a:lnTo>
                <a:lnTo>
                  <a:pt x="254" y="336"/>
                </a:lnTo>
                <a:lnTo>
                  <a:pt x="255" y="335"/>
                </a:lnTo>
                <a:lnTo>
                  <a:pt x="254" y="333"/>
                </a:lnTo>
                <a:lnTo>
                  <a:pt x="254" y="333"/>
                </a:lnTo>
                <a:lnTo>
                  <a:pt x="254" y="330"/>
                </a:lnTo>
                <a:lnTo>
                  <a:pt x="254" y="330"/>
                </a:lnTo>
                <a:lnTo>
                  <a:pt x="251" y="333"/>
                </a:lnTo>
                <a:lnTo>
                  <a:pt x="251" y="333"/>
                </a:lnTo>
                <a:lnTo>
                  <a:pt x="249" y="335"/>
                </a:lnTo>
                <a:lnTo>
                  <a:pt x="249" y="335"/>
                </a:lnTo>
                <a:lnTo>
                  <a:pt x="247" y="341"/>
                </a:lnTo>
                <a:lnTo>
                  <a:pt x="244" y="349"/>
                </a:lnTo>
                <a:lnTo>
                  <a:pt x="244" y="349"/>
                </a:lnTo>
                <a:lnTo>
                  <a:pt x="241" y="357"/>
                </a:lnTo>
                <a:lnTo>
                  <a:pt x="241" y="357"/>
                </a:lnTo>
                <a:lnTo>
                  <a:pt x="240" y="358"/>
                </a:lnTo>
                <a:lnTo>
                  <a:pt x="240" y="358"/>
                </a:lnTo>
                <a:close/>
                <a:moveTo>
                  <a:pt x="68" y="336"/>
                </a:moveTo>
                <a:lnTo>
                  <a:pt x="68" y="336"/>
                </a:lnTo>
                <a:lnTo>
                  <a:pt x="68" y="336"/>
                </a:lnTo>
                <a:lnTo>
                  <a:pt x="68" y="336"/>
                </a:lnTo>
                <a:lnTo>
                  <a:pt x="72" y="327"/>
                </a:lnTo>
                <a:lnTo>
                  <a:pt x="72" y="327"/>
                </a:lnTo>
                <a:lnTo>
                  <a:pt x="71" y="325"/>
                </a:lnTo>
                <a:lnTo>
                  <a:pt x="71" y="325"/>
                </a:lnTo>
                <a:lnTo>
                  <a:pt x="71" y="323"/>
                </a:lnTo>
                <a:lnTo>
                  <a:pt x="71" y="323"/>
                </a:lnTo>
                <a:lnTo>
                  <a:pt x="72" y="322"/>
                </a:lnTo>
                <a:lnTo>
                  <a:pt x="72" y="322"/>
                </a:lnTo>
                <a:lnTo>
                  <a:pt x="69" y="322"/>
                </a:lnTo>
                <a:lnTo>
                  <a:pt x="69" y="322"/>
                </a:lnTo>
                <a:lnTo>
                  <a:pt x="64" y="322"/>
                </a:lnTo>
                <a:lnTo>
                  <a:pt x="64" y="322"/>
                </a:lnTo>
                <a:lnTo>
                  <a:pt x="63" y="323"/>
                </a:lnTo>
                <a:lnTo>
                  <a:pt x="63" y="323"/>
                </a:lnTo>
                <a:lnTo>
                  <a:pt x="61" y="325"/>
                </a:lnTo>
                <a:lnTo>
                  <a:pt x="61" y="325"/>
                </a:lnTo>
                <a:lnTo>
                  <a:pt x="63" y="330"/>
                </a:lnTo>
                <a:lnTo>
                  <a:pt x="68" y="336"/>
                </a:lnTo>
                <a:lnTo>
                  <a:pt x="68" y="336"/>
                </a:lnTo>
                <a:close/>
                <a:moveTo>
                  <a:pt x="82" y="409"/>
                </a:moveTo>
                <a:lnTo>
                  <a:pt x="82" y="409"/>
                </a:lnTo>
                <a:lnTo>
                  <a:pt x="82" y="410"/>
                </a:lnTo>
                <a:lnTo>
                  <a:pt x="82" y="413"/>
                </a:lnTo>
                <a:lnTo>
                  <a:pt x="82" y="413"/>
                </a:lnTo>
                <a:lnTo>
                  <a:pt x="83" y="415"/>
                </a:lnTo>
                <a:lnTo>
                  <a:pt x="83" y="415"/>
                </a:lnTo>
                <a:lnTo>
                  <a:pt x="96" y="424"/>
                </a:lnTo>
                <a:lnTo>
                  <a:pt x="96" y="424"/>
                </a:lnTo>
                <a:lnTo>
                  <a:pt x="98" y="426"/>
                </a:lnTo>
                <a:lnTo>
                  <a:pt x="98" y="426"/>
                </a:lnTo>
                <a:lnTo>
                  <a:pt x="98" y="423"/>
                </a:lnTo>
                <a:lnTo>
                  <a:pt x="98" y="421"/>
                </a:lnTo>
                <a:lnTo>
                  <a:pt x="98" y="421"/>
                </a:lnTo>
                <a:lnTo>
                  <a:pt x="96" y="420"/>
                </a:lnTo>
                <a:lnTo>
                  <a:pt x="96" y="420"/>
                </a:lnTo>
                <a:lnTo>
                  <a:pt x="87" y="409"/>
                </a:lnTo>
                <a:lnTo>
                  <a:pt x="87" y="409"/>
                </a:lnTo>
                <a:lnTo>
                  <a:pt x="85" y="407"/>
                </a:lnTo>
                <a:lnTo>
                  <a:pt x="85" y="407"/>
                </a:lnTo>
                <a:lnTo>
                  <a:pt x="82" y="409"/>
                </a:lnTo>
                <a:lnTo>
                  <a:pt x="82" y="409"/>
                </a:lnTo>
                <a:close/>
                <a:moveTo>
                  <a:pt x="265" y="366"/>
                </a:moveTo>
                <a:lnTo>
                  <a:pt x="265" y="366"/>
                </a:lnTo>
                <a:lnTo>
                  <a:pt x="265" y="366"/>
                </a:lnTo>
                <a:lnTo>
                  <a:pt x="265" y="366"/>
                </a:lnTo>
                <a:lnTo>
                  <a:pt x="258" y="368"/>
                </a:lnTo>
                <a:lnTo>
                  <a:pt x="258" y="368"/>
                </a:lnTo>
                <a:lnTo>
                  <a:pt x="255" y="368"/>
                </a:lnTo>
                <a:lnTo>
                  <a:pt x="255" y="368"/>
                </a:lnTo>
                <a:lnTo>
                  <a:pt x="254" y="368"/>
                </a:lnTo>
                <a:lnTo>
                  <a:pt x="254" y="364"/>
                </a:lnTo>
                <a:lnTo>
                  <a:pt x="254" y="364"/>
                </a:lnTo>
                <a:lnTo>
                  <a:pt x="254" y="363"/>
                </a:lnTo>
                <a:lnTo>
                  <a:pt x="254" y="363"/>
                </a:lnTo>
                <a:lnTo>
                  <a:pt x="258" y="353"/>
                </a:lnTo>
                <a:lnTo>
                  <a:pt x="258" y="353"/>
                </a:lnTo>
                <a:lnTo>
                  <a:pt x="260" y="347"/>
                </a:lnTo>
                <a:lnTo>
                  <a:pt x="260" y="347"/>
                </a:lnTo>
                <a:lnTo>
                  <a:pt x="260" y="347"/>
                </a:lnTo>
                <a:lnTo>
                  <a:pt x="260" y="347"/>
                </a:lnTo>
                <a:lnTo>
                  <a:pt x="254" y="349"/>
                </a:lnTo>
                <a:lnTo>
                  <a:pt x="254" y="349"/>
                </a:lnTo>
                <a:lnTo>
                  <a:pt x="255" y="350"/>
                </a:lnTo>
                <a:lnTo>
                  <a:pt x="255" y="353"/>
                </a:lnTo>
                <a:lnTo>
                  <a:pt x="255" y="353"/>
                </a:lnTo>
                <a:lnTo>
                  <a:pt x="255" y="355"/>
                </a:lnTo>
                <a:lnTo>
                  <a:pt x="255" y="355"/>
                </a:lnTo>
                <a:lnTo>
                  <a:pt x="252" y="363"/>
                </a:lnTo>
                <a:lnTo>
                  <a:pt x="252" y="363"/>
                </a:lnTo>
                <a:lnTo>
                  <a:pt x="247" y="372"/>
                </a:lnTo>
                <a:lnTo>
                  <a:pt x="247" y="372"/>
                </a:lnTo>
                <a:lnTo>
                  <a:pt x="247" y="374"/>
                </a:lnTo>
                <a:lnTo>
                  <a:pt x="247" y="374"/>
                </a:lnTo>
                <a:lnTo>
                  <a:pt x="249" y="374"/>
                </a:lnTo>
                <a:lnTo>
                  <a:pt x="249" y="374"/>
                </a:lnTo>
                <a:lnTo>
                  <a:pt x="249" y="374"/>
                </a:lnTo>
                <a:lnTo>
                  <a:pt x="249" y="374"/>
                </a:lnTo>
                <a:lnTo>
                  <a:pt x="257" y="369"/>
                </a:lnTo>
                <a:lnTo>
                  <a:pt x="257" y="369"/>
                </a:lnTo>
                <a:lnTo>
                  <a:pt x="260" y="368"/>
                </a:lnTo>
                <a:lnTo>
                  <a:pt x="263" y="371"/>
                </a:lnTo>
                <a:lnTo>
                  <a:pt x="263" y="371"/>
                </a:lnTo>
                <a:lnTo>
                  <a:pt x="263" y="371"/>
                </a:lnTo>
                <a:lnTo>
                  <a:pt x="263" y="371"/>
                </a:lnTo>
                <a:lnTo>
                  <a:pt x="265" y="366"/>
                </a:lnTo>
                <a:lnTo>
                  <a:pt x="265" y="366"/>
                </a:lnTo>
                <a:close/>
                <a:moveTo>
                  <a:pt x="262" y="350"/>
                </a:moveTo>
                <a:lnTo>
                  <a:pt x="262" y="350"/>
                </a:lnTo>
                <a:lnTo>
                  <a:pt x="258" y="357"/>
                </a:lnTo>
                <a:lnTo>
                  <a:pt x="258" y="357"/>
                </a:lnTo>
                <a:lnTo>
                  <a:pt x="257" y="364"/>
                </a:lnTo>
                <a:lnTo>
                  <a:pt x="257" y="364"/>
                </a:lnTo>
                <a:lnTo>
                  <a:pt x="255" y="366"/>
                </a:lnTo>
                <a:lnTo>
                  <a:pt x="255" y="366"/>
                </a:lnTo>
                <a:lnTo>
                  <a:pt x="258" y="364"/>
                </a:lnTo>
                <a:lnTo>
                  <a:pt x="258" y="364"/>
                </a:lnTo>
                <a:lnTo>
                  <a:pt x="265" y="364"/>
                </a:lnTo>
                <a:lnTo>
                  <a:pt x="265" y="364"/>
                </a:lnTo>
                <a:lnTo>
                  <a:pt x="266" y="364"/>
                </a:lnTo>
                <a:lnTo>
                  <a:pt x="268" y="364"/>
                </a:lnTo>
                <a:lnTo>
                  <a:pt x="268" y="364"/>
                </a:lnTo>
                <a:lnTo>
                  <a:pt x="262" y="350"/>
                </a:lnTo>
                <a:lnTo>
                  <a:pt x="262" y="350"/>
                </a:lnTo>
                <a:close/>
                <a:moveTo>
                  <a:pt x="254" y="421"/>
                </a:moveTo>
                <a:lnTo>
                  <a:pt x="254" y="421"/>
                </a:lnTo>
                <a:lnTo>
                  <a:pt x="254" y="420"/>
                </a:lnTo>
                <a:lnTo>
                  <a:pt x="254" y="420"/>
                </a:lnTo>
                <a:lnTo>
                  <a:pt x="252" y="404"/>
                </a:lnTo>
                <a:lnTo>
                  <a:pt x="252" y="404"/>
                </a:lnTo>
                <a:lnTo>
                  <a:pt x="251" y="399"/>
                </a:lnTo>
                <a:lnTo>
                  <a:pt x="251" y="399"/>
                </a:lnTo>
                <a:lnTo>
                  <a:pt x="249" y="410"/>
                </a:lnTo>
                <a:lnTo>
                  <a:pt x="247" y="421"/>
                </a:lnTo>
                <a:lnTo>
                  <a:pt x="247" y="421"/>
                </a:lnTo>
                <a:lnTo>
                  <a:pt x="254" y="421"/>
                </a:lnTo>
                <a:lnTo>
                  <a:pt x="254" y="421"/>
                </a:lnTo>
                <a:close/>
                <a:moveTo>
                  <a:pt x="140" y="391"/>
                </a:moveTo>
                <a:lnTo>
                  <a:pt x="140" y="391"/>
                </a:lnTo>
                <a:lnTo>
                  <a:pt x="140" y="390"/>
                </a:lnTo>
                <a:lnTo>
                  <a:pt x="140" y="390"/>
                </a:lnTo>
                <a:lnTo>
                  <a:pt x="142" y="387"/>
                </a:lnTo>
                <a:lnTo>
                  <a:pt x="142" y="387"/>
                </a:lnTo>
                <a:lnTo>
                  <a:pt x="142" y="380"/>
                </a:lnTo>
                <a:lnTo>
                  <a:pt x="142" y="380"/>
                </a:lnTo>
                <a:lnTo>
                  <a:pt x="143" y="377"/>
                </a:lnTo>
                <a:lnTo>
                  <a:pt x="145" y="377"/>
                </a:lnTo>
                <a:lnTo>
                  <a:pt x="145" y="377"/>
                </a:lnTo>
                <a:lnTo>
                  <a:pt x="145" y="377"/>
                </a:lnTo>
                <a:lnTo>
                  <a:pt x="145" y="377"/>
                </a:lnTo>
                <a:lnTo>
                  <a:pt x="146" y="374"/>
                </a:lnTo>
                <a:lnTo>
                  <a:pt x="145" y="372"/>
                </a:lnTo>
                <a:lnTo>
                  <a:pt x="145" y="372"/>
                </a:lnTo>
                <a:lnTo>
                  <a:pt x="140" y="377"/>
                </a:lnTo>
                <a:lnTo>
                  <a:pt x="134" y="385"/>
                </a:lnTo>
                <a:lnTo>
                  <a:pt x="134" y="385"/>
                </a:lnTo>
                <a:lnTo>
                  <a:pt x="137" y="388"/>
                </a:lnTo>
                <a:lnTo>
                  <a:pt x="140" y="391"/>
                </a:lnTo>
                <a:lnTo>
                  <a:pt x="140" y="391"/>
                </a:lnTo>
                <a:close/>
                <a:moveTo>
                  <a:pt x="249" y="383"/>
                </a:moveTo>
                <a:lnTo>
                  <a:pt x="249" y="383"/>
                </a:lnTo>
                <a:lnTo>
                  <a:pt x="246" y="385"/>
                </a:lnTo>
                <a:lnTo>
                  <a:pt x="243" y="385"/>
                </a:lnTo>
                <a:lnTo>
                  <a:pt x="243" y="385"/>
                </a:lnTo>
                <a:lnTo>
                  <a:pt x="236" y="382"/>
                </a:lnTo>
                <a:lnTo>
                  <a:pt x="236" y="382"/>
                </a:lnTo>
                <a:lnTo>
                  <a:pt x="235" y="383"/>
                </a:lnTo>
                <a:lnTo>
                  <a:pt x="235" y="383"/>
                </a:lnTo>
                <a:lnTo>
                  <a:pt x="233" y="385"/>
                </a:lnTo>
                <a:lnTo>
                  <a:pt x="233" y="385"/>
                </a:lnTo>
                <a:lnTo>
                  <a:pt x="230" y="385"/>
                </a:lnTo>
                <a:lnTo>
                  <a:pt x="230" y="383"/>
                </a:lnTo>
                <a:lnTo>
                  <a:pt x="230" y="383"/>
                </a:lnTo>
                <a:lnTo>
                  <a:pt x="230" y="380"/>
                </a:lnTo>
                <a:lnTo>
                  <a:pt x="230" y="380"/>
                </a:lnTo>
                <a:lnTo>
                  <a:pt x="230" y="379"/>
                </a:lnTo>
                <a:lnTo>
                  <a:pt x="230" y="379"/>
                </a:lnTo>
                <a:lnTo>
                  <a:pt x="228" y="382"/>
                </a:lnTo>
                <a:lnTo>
                  <a:pt x="228" y="382"/>
                </a:lnTo>
                <a:lnTo>
                  <a:pt x="225" y="387"/>
                </a:lnTo>
                <a:lnTo>
                  <a:pt x="225" y="387"/>
                </a:lnTo>
                <a:lnTo>
                  <a:pt x="224" y="388"/>
                </a:lnTo>
                <a:lnTo>
                  <a:pt x="224" y="388"/>
                </a:lnTo>
                <a:lnTo>
                  <a:pt x="254" y="385"/>
                </a:lnTo>
                <a:lnTo>
                  <a:pt x="254" y="385"/>
                </a:lnTo>
                <a:lnTo>
                  <a:pt x="251" y="385"/>
                </a:lnTo>
                <a:lnTo>
                  <a:pt x="251" y="385"/>
                </a:lnTo>
                <a:lnTo>
                  <a:pt x="249" y="383"/>
                </a:lnTo>
                <a:lnTo>
                  <a:pt x="249" y="383"/>
                </a:lnTo>
                <a:close/>
                <a:moveTo>
                  <a:pt x="279" y="372"/>
                </a:moveTo>
                <a:lnTo>
                  <a:pt x="279" y="372"/>
                </a:lnTo>
                <a:lnTo>
                  <a:pt x="281" y="372"/>
                </a:lnTo>
                <a:lnTo>
                  <a:pt x="281" y="372"/>
                </a:lnTo>
                <a:lnTo>
                  <a:pt x="279" y="371"/>
                </a:lnTo>
                <a:lnTo>
                  <a:pt x="279" y="371"/>
                </a:lnTo>
                <a:lnTo>
                  <a:pt x="277" y="366"/>
                </a:lnTo>
                <a:lnTo>
                  <a:pt x="277" y="366"/>
                </a:lnTo>
                <a:lnTo>
                  <a:pt x="276" y="361"/>
                </a:lnTo>
                <a:lnTo>
                  <a:pt x="276" y="361"/>
                </a:lnTo>
                <a:lnTo>
                  <a:pt x="276" y="361"/>
                </a:lnTo>
                <a:lnTo>
                  <a:pt x="276" y="361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3" y="355"/>
                </a:lnTo>
                <a:lnTo>
                  <a:pt x="269" y="349"/>
                </a:lnTo>
                <a:lnTo>
                  <a:pt x="269" y="349"/>
                </a:lnTo>
                <a:lnTo>
                  <a:pt x="265" y="335"/>
                </a:lnTo>
                <a:lnTo>
                  <a:pt x="265" y="335"/>
                </a:lnTo>
                <a:lnTo>
                  <a:pt x="262" y="327"/>
                </a:lnTo>
                <a:lnTo>
                  <a:pt x="262" y="327"/>
                </a:lnTo>
                <a:lnTo>
                  <a:pt x="257" y="316"/>
                </a:lnTo>
                <a:lnTo>
                  <a:pt x="257" y="316"/>
                </a:lnTo>
                <a:lnTo>
                  <a:pt x="254" y="309"/>
                </a:lnTo>
                <a:lnTo>
                  <a:pt x="254" y="309"/>
                </a:lnTo>
                <a:lnTo>
                  <a:pt x="254" y="309"/>
                </a:lnTo>
                <a:lnTo>
                  <a:pt x="254" y="309"/>
                </a:lnTo>
                <a:lnTo>
                  <a:pt x="255" y="312"/>
                </a:lnTo>
                <a:lnTo>
                  <a:pt x="255" y="312"/>
                </a:lnTo>
                <a:lnTo>
                  <a:pt x="258" y="322"/>
                </a:lnTo>
                <a:lnTo>
                  <a:pt x="258" y="322"/>
                </a:lnTo>
                <a:lnTo>
                  <a:pt x="265" y="336"/>
                </a:lnTo>
                <a:lnTo>
                  <a:pt x="265" y="336"/>
                </a:lnTo>
                <a:lnTo>
                  <a:pt x="273" y="360"/>
                </a:lnTo>
                <a:lnTo>
                  <a:pt x="273" y="360"/>
                </a:lnTo>
                <a:lnTo>
                  <a:pt x="277" y="369"/>
                </a:lnTo>
                <a:lnTo>
                  <a:pt x="277" y="369"/>
                </a:lnTo>
                <a:lnTo>
                  <a:pt x="279" y="372"/>
                </a:lnTo>
                <a:lnTo>
                  <a:pt x="279" y="372"/>
                </a:lnTo>
                <a:close/>
                <a:moveTo>
                  <a:pt x="64" y="44"/>
                </a:moveTo>
                <a:lnTo>
                  <a:pt x="64" y="44"/>
                </a:lnTo>
                <a:lnTo>
                  <a:pt x="64" y="41"/>
                </a:lnTo>
                <a:lnTo>
                  <a:pt x="63" y="38"/>
                </a:lnTo>
                <a:lnTo>
                  <a:pt x="63" y="38"/>
                </a:lnTo>
                <a:lnTo>
                  <a:pt x="61" y="36"/>
                </a:lnTo>
                <a:lnTo>
                  <a:pt x="61" y="36"/>
                </a:lnTo>
                <a:lnTo>
                  <a:pt x="55" y="35"/>
                </a:lnTo>
                <a:lnTo>
                  <a:pt x="55" y="35"/>
                </a:lnTo>
                <a:lnTo>
                  <a:pt x="52" y="35"/>
                </a:lnTo>
                <a:lnTo>
                  <a:pt x="52" y="35"/>
                </a:lnTo>
                <a:lnTo>
                  <a:pt x="49" y="36"/>
                </a:lnTo>
                <a:lnTo>
                  <a:pt x="44" y="38"/>
                </a:lnTo>
                <a:lnTo>
                  <a:pt x="44" y="38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7" y="40"/>
                </a:lnTo>
                <a:lnTo>
                  <a:pt x="47" y="40"/>
                </a:lnTo>
                <a:lnTo>
                  <a:pt x="50" y="38"/>
                </a:lnTo>
                <a:lnTo>
                  <a:pt x="53" y="38"/>
                </a:lnTo>
                <a:lnTo>
                  <a:pt x="53" y="38"/>
                </a:lnTo>
                <a:lnTo>
                  <a:pt x="60" y="40"/>
                </a:lnTo>
                <a:lnTo>
                  <a:pt x="64" y="44"/>
                </a:lnTo>
                <a:lnTo>
                  <a:pt x="64" y="44"/>
                </a:lnTo>
                <a:lnTo>
                  <a:pt x="64" y="44"/>
                </a:lnTo>
                <a:lnTo>
                  <a:pt x="64" y="44"/>
                </a:lnTo>
                <a:close/>
                <a:moveTo>
                  <a:pt x="161" y="92"/>
                </a:moveTo>
                <a:lnTo>
                  <a:pt x="161" y="92"/>
                </a:lnTo>
                <a:lnTo>
                  <a:pt x="140" y="87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61" y="95"/>
                </a:lnTo>
                <a:lnTo>
                  <a:pt x="161" y="95"/>
                </a:lnTo>
                <a:lnTo>
                  <a:pt x="161" y="92"/>
                </a:lnTo>
                <a:lnTo>
                  <a:pt x="161" y="92"/>
                </a:lnTo>
                <a:close/>
                <a:moveTo>
                  <a:pt x="131" y="379"/>
                </a:moveTo>
                <a:lnTo>
                  <a:pt x="131" y="379"/>
                </a:lnTo>
                <a:lnTo>
                  <a:pt x="134" y="369"/>
                </a:lnTo>
                <a:lnTo>
                  <a:pt x="134" y="369"/>
                </a:lnTo>
                <a:lnTo>
                  <a:pt x="132" y="366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26" y="374"/>
                </a:lnTo>
                <a:lnTo>
                  <a:pt x="126" y="374"/>
                </a:lnTo>
                <a:lnTo>
                  <a:pt x="129" y="377"/>
                </a:lnTo>
                <a:lnTo>
                  <a:pt x="131" y="379"/>
                </a:lnTo>
                <a:lnTo>
                  <a:pt x="131" y="379"/>
                </a:lnTo>
                <a:close/>
                <a:moveTo>
                  <a:pt x="94" y="415"/>
                </a:moveTo>
                <a:lnTo>
                  <a:pt x="94" y="415"/>
                </a:lnTo>
                <a:lnTo>
                  <a:pt x="94" y="415"/>
                </a:lnTo>
                <a:lnTo>
                  <a:pt x="94" y="415"/>
                </a:lnTo>
                <a:lnTo>
                  <a:pt x="87" y="402"/>
                </a:lnTo>
                <a:lnTo>
                  <a:pt x="87" y="402"/>
                </a:lnTo>
                <a:lnTo>
                  <a:pt x="80" y="390"/>
                </a:lnTo>
                <a:lnTo>
                  <a:pt x="80" y="390"/>
                </a:lnTo>
                <a:lnTo>
                  <a:pt x="80" y="396"/>
                </a:lnTo>
                <a:lnTo>
                  <a:pt x="80" y="396"/>
                </a:lnTo>
                <a:lnTo>
                  <a:pt x="80" y="398"/>
                </a:lnTo>
                <a:lnTo>
                  <a:pt x="80" y="398"/>
                </a:lnTo>
                <a:lnTo>
                  <a:pt x="94" y="413"/>
                </a:lnTo>
                <a:lnTo>
                  <a:pt x="94" y="413"/>
                </a:lnTo>
                <a:lnTo>
                  <a:pt x="94" y="415"/>
                </a:lnTo>
                <a:lnTo>
                  <a:pt x="94" y="415"/>
                </a:lnTo>
                <a:close/>
                <a:moveTo>
                  <a:pt x="203" y="391"/>
                </a:moveTo>
                <a:lnTo>
                  <a:pt x="203" y="391"/>
                </a:lnTo>
                <a:lnTo>
                  <a:pt x="213" y="390"/>
                </a:lnTo>
                <a:lnTo>
                  <a:pt x="213" y="390"/>
                </a:lnTo>
                <a:lnTo>
                  <a:pt x="211" y="388"/>
                </a:lnTo>
                <a:lnTo>
                  <a:pt x="211" y="387"/>
                </a:lnTo>
                <a:lnTo>
                  <a:pt x="211" y="387"/>
                </a:lnTo>
                <a:lnTo>
                  <a:pt x="213" y="385"/>
                </a:lnTo>
                <a:lnTo>
                  <a:pt x="213" y="385"/>
                </a:lnTo>
                <a:lnTo>
                  <a:pt x="210" y="382"/>
                </a:lnTo>
                <a:lnTo>
                  <a:pt x="210" y="382"/>
                </a:lnTo>
                <a:lnTo>
                  <a:pt x="203" y="387"/>
                </a:lnTo>
                <a:lnTo>
                  <a:pt x="203" y="387"/>
                </a:lnTo>
                <a:lnTo>
                  <a:pt x="203" y="387"/>
                </a:lnTo>
                <a:lnTo>
                  <a:pt x="203" y="387"/>
                </a:lnTo>
                <a:lnTo>
                  <a:pt x="202" y="390"/>
                </a:lnTo>
                <a:lnTo>
                  <a:pt x="202" y="390"/>
                </a:lnTo>
                <a:lnTo>
                  <a:pt x="203" y="391"/>
                </a:lnTo>
                <a:lnTo>
                  <a:pt x="203" y="391"/>
                </a:lnTo>
                <a:close/>
                <a:moveTo>
                  <a:pt x="265" y="125"/>
                </a:moveTo>
                <a:lnTo>
                  <a:pt x="265" y="125"/>
                </a:lnTo>
                <a:lnTo>
                  <a:pt x="265" y="125"/>
                </a:lnTo>
                <a:lnTo>
                  <a:pt x="265" y="125"/>
                </a:lnTo>
                <a:lnTo>
                  <a:pt x="263" y="125"/>
                </a:lnTo>
                <a:lnTo>
                  <a:pt x="263" y="125"/>
                </a:lnTo>
                <a:lnTo>
                  <a:pt x="262" y="123"/>
                </a:lnTo>
                <a:lnTo>
                  <a:pt x="262" y="123"/>
                </a:lnTo>
                <a:lnTo>
                  <a:pt x="258" y="122"/>
                </a:lnTo>
                <a:lnTo>
                  <a:pt x="258" y="122"/>
                </a:lnTo>
                <a:lnTo>
                  <a:pt x="243" y="118"/>
                </a:lnTo>
                <a:lnTo>
                  <a:pt x="243" y="118"/>
                </a:lnTo>
                <a:lnTo>
                  <a:pt x="236" y="117"/>
                </a:lnTo>
                <a:lnTo>
                  <a:pt x="236" y="117"/>
                </a:lnTo>
                <a:lnTo>
                  <a:pt x="233" y="117"/>
                </a:lnTo>
                <a:lnTo>
                  <a:pt x="233" y="117"/>
                </a:lnTo>
                <a:lnTo>
                  <a:pt x="233" y="118"/>
                </a:lnTo>
                <a:lnTo>
                  <a:pt x="233" y="118"/>
                </a:lnTo>
                <a:lnTo>
                  <a:pt x="249" y="122"/>
                </a:lnTo>
                <a:lnTo>
                  <a:pt x="265" y="125"/>
                </a:lnTo>
                <a:lnTo>
                  <a:pt x="265" y="125"/>
                </a:lnTo>
                <a:close/>
                <a:moveTo>
                  <a:pt x="74" y="352"/>
                </a:moveTo>
                <a:lnTo>
                  <a:pt x="74" y="352"/>
                </a:lnTo>
                <a:lnTo>
                  <a:pt x="83" y="368"/>
                </a:lnTo>
                <a:lnTo>
                  <a:pt x="93" y="380"/>
                </a:lnTo>
                <a:lnTo>
                  <a:pt x="93" y="380"/>
                </a:lnTo>
                <a:lnTo>
                  <a:pt x="90" y="372"/>
                </a:lnTo>
                <a:lnTo>
                  <a:pt x="90" y="372"/>
                </a:lnTo>
                <a:lnTo>
                  <a:pt x="87" y="369"/>
                </a:lnTo>
                <a:lnTo>
                  <a:pt x="87" y="369"/>
                </a:lnTo>
                <a:lnTo>
                  <a:pt x="82" y="361"/>
                </a:lnTo>
                <a:lnTo>
                  <a:pt x="82" y="361"/>
                </a:lnTo>
                <a:lnTo>
                  <a:pt x="75" y="352"/>
                </a:lnTo>
                <a:lnTo>
                  <a:pt x="75" y="352"/>
                </a:lnTo>
                <a:lnTo>
                  <a:pt x="74" y="352"/>
                </a:lnTo>
                <a:lnTo>
                  <a:pt x="74" y="352"/>
                </a:lnTo>
                <a:close/>
                <a:moveTo>
                  <a:pt x="110" y="393"/>
                </a:moveTo>
                <a:lnTo>
                  <a:pt x="110" y="393"/>
                </a:lnTo>
                <a:lnTo>
                  <a:pt x="110" y="393"/>
                </a:lnTo>
                <a:lnTo>
                  <a:pt x="110" y="393"/>
                </a:lnTo>
                <a:lnTo>
                  <a:pt x="120" y="393"/>
                </a:lnTo>
                <a:lnTo>
                  <a:pt x="120" y="393"/>
                </a:lnTo>
                <a:lnTo>
                  <a:pt x="112" y="380"/>
                </a:lnTo>
                <a:lnTo>
                  <a:pt x="112" y="380"/>
                </a:lnTo>
                <a:lnTo>
                  <a:pt x="112" y="382"/>
                </a:lnTo>
                <a:lnTo>
                  <a:pt x="112" y="382"/>
                </a:lnTo>
                <a:lnTo>
                  <a:pt x="112" y="385"/>
                </a:lnTo>
                <a:lnTo>
                  <a:pt x="112" y="385"/>
                </a:lnTo>
                <a:lnTo>
                  <a:pt x="112" y="390"/>
                </a:lnTo>
                <a:lnTo>
                  <a:pt x="112" y="390"/>
                </a:lnTo>
                <a:lnTo>
                  <a:pt x="112" y="391"/>
                </a:lnTo>
                <a:lnTo>
                  <a:pt x="110" y="393"/>
                </a:lnTo>
                <a:lnTo>
                  <a:pt x="110" y="393"/>
                </a:lnTo>
                <a:close/>
                <a:moveTo>
                  <a:pt x="66" y="396"/>
                </a:moveTo>
                <a:lnTo>
                  <a:pt x="66" y="396"/>
                </a:lnTo>
                <a:lnTo>
                  <a:pt x="66" y="394"/>
                </a:lnTo>
                <a:lnTo>
                  <a:pt x="66" y="394"/>
                </a:lnTo>
                <a:lnTo>
                  <a:pt x="66" y="385"/>
                </a:lnTo>
                <a:lnTo>
                  <a:pt x="66" y="385"/>
                </a:lnTo>
                <a:lnTo>
                  <a:pt x="66" y="385"/>
                </a:lnTo>
                <a:lnTo>
                  <a:pt x="66" y="385"/>
                </a:lnTo>
                <a:lnTo>
                  <a:pt x="60" y="377"/>
                </a:lnTo>
                <a:lnTo>
                  <a:pt x="60" y="377"/>
                </a:lnTo>
                <a:lnTo>
                  <a:pt x="60" y="377"/>
                </a:lnTo>
                <a:lnTo>
                  <a:pt x="60" y="377"/>
                </a:lnTo>
                <a:lnTo>
                  <a:pt x="60" y="380"/>
                </a:lnTo>
                <a:lnTo>
                  <a:pt x="60" y="380"/>
                </a:lnTo>
                <a:lnTo>
                  <a:pt x="60" y="380"/>
                </a:lnTo>
                <a:lnTo>
                  <a:pt x="60" y="380"/>
                </a:lnTo>
                <a:lnTo>
                  <a:pt x="61" y="382"/>
                </a:lnTo>
                <a:lnTo>
                  <a:pt x="61" y="385"/>
                </a:lnTo>
                <a:lnTo>
                  <a:pt x="61" y="385"/>
                </a:lnTo>
                <a:lnTo>
                  <a:pt x="61" y="388"/>
                </a:lnTo>
                <a:lnTo>
                  <a:pt x="61" y="388"/>
                </a:lnTo>
                <a:lnTo>
                  <a:pt x="63" y="390"/>
                </a:lnTo>
                <a:lnTo>
                  <a:pt x="63" y="390"/>
                </a:lnTo>
                <a:lnTo>
                  <a:pt x="64" y="393"/>
                </a:lnTo>
                <a:lnTo>
                  <a:pt x="66" y="396"/>
                </a:lnTo>
                <a:lnTo>
                  <a:pt x="66" y="396"/>
                </a:lnTo>
                <a:close/>
                <a:moveTo>
                  <a:pt x="282" y="394"/>
                </a:moveTo>
                <a:lnTo>
                  <a:pt x="282" y="394"/>
                </a:lnTo>
                <a:lnTo>
                  <a:pt x="284" y="426"/>
                </a:lnTo>
                <a:lnTo>
                  <a:pt x="284" y="426"/>
                </a:lnTo>
                <a:lnTo>
                  <a:pt x="285" y="426"/>
                </a:lnTo>
                <a:lnTo>
                  <a:pt x="285" y="426"/>
                </a:lnTo>
                <a:lnTo>
                  <a:pt x="285" y="426"/>
                </a:lnTo>
                <a:lnTo>
                  <a:pt x="285" y="426"/>
                </a:lnTo>
                <a:lnTo>
                  <a:pt x="285" y="420"/>
                </a:lnTo>
                <a:lnTo>
                  <a:pt x="285" y="413"/>
                </a:lnTo>
                <a:lnTo>
                  <a:pt x="285" y="413"/>
                </a:lnTo>
                <a:lnTo>
                  <a:pt x="285" y="404"/>
                </a:lnTo>
                <a:lnTo>
                  <a:pt x="282" y="394"/>
                </a:lnTo>
                <a:lnTo>
                  <a:pt x="282" y="394"/>
                </a:lnTo>
                <a:close/>
                <a:moveTo>
                  <a:pt x="173" y="103"/>
                </a:moveTo>
                <a:lnTo>
                  <a:pt x="173" y="103"/>
                </a:lnTo>
                <a:lnTo>
                  <a:pt x="173" y="103"/>
                </a:lnTo>
                <a:lnTo>
                  <a:pt x="173" y="103"/>
                </a:ln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4" y="115"/>
                </a:lnTo>
                <a:lnTo>
                  <a:pt x="165" y="115"/>
                </a:lnTo>
                <a:lnTo>
                  <a:pt x="165" y="115"/>
                </a:lnTo>
                <a:lnTo>
                  <a:pt x="172" y="111"/>
                </a:lnTo>
                <a:lnTo>
                  <a:pt x="172" y="111"/>
                </a:lnTo>
                <a:lnTo>
                  <a:pt x="175" y="109"/>
                </a:lnTo>
                <a:lnTo>
                  <a:pt x="175" y="109"/>
                </a:lnTo>
                <a:lnTo>
                  <a:pt x="175" y="104"/>
                </a:lnTo>
                <a:lnTo>
                  <a:pt x="175" y="104"/>
                </a:lnTo>
                <a:lnTo>
                  <a:pt x="175" y="103"/>
                </a:lnTo>
                <a:lnTo>
                  <a:pt x="173" y="103"/>
                </a:lnTo>
                <a:lnTo>
                  <a:pt x="173" y="103"/>
                </a:lnTo>
                <a:close/>
                <a:moveTo>
                  <a:pt x="72" y="393"/>
                </a:moveTo>
                <a:lnTo>
                  <a:pt x="72" y="393"/>
                </a:lnTo>
                <a:lnTo>
                  <a:pt x="71" y="393"/>
                </a:lnTo>
                <a:lnTo>
                  <a:pt x="71" y="393"/>
                </a:lnTo>
                <a:lnTo>
                  <a:pt x="71" y="399"/>
                </a:lnTo>
                <a:lnTo>
                  <a:pt x="71" y="399"/>
                </a:lnTo>
                <a:lnTo>
                  <a:pt x="71" y="401"/>
                </a:lnTo>
                <a:lnTo>
                  <a:pt x="71" y="401"/>
                </a:lnTo>
                <a:lnTo>
                  <a:pt x="75" y="407"/>
                </a:lnTo>
                <a:lnTo>
                  <a:pt x="75" y="407"/>
                </a:lnTo>
                <a:lnTo>
                  <a:pt x="77" y="407"/>
                </a:lnTo>
                <a:lnTo>
                  <a:pt x="77" y="407"/>
                </a:lnTo>
                <a:lnTo>
                  <a:pt x="77" y="401"/>
                </a:lnTo>
                <a:lnTo>
                  <a:pt x="77" y="401"/>
                </a:lnTo>
                <a:lnTo>
                  <a:pt x="77" y="399"/>
                </a:lnTo>
                <a:lnTo>
                  <a:pt x="77" y="399"/>
                </a:lnTo>
                <a:lnTo>
                  <a:pt x="74" y="394"/>
                </a:lnTo>
                <a:lnTo>
                  <a:pt x="74" y="394"/>
                </a:lnTo>
                <a:lnTo>
                  <a:pt x="72" y="393"/>
                </a:lnTo>
                <a:lnTo>
                  <a:pt x="72" y="393"/>
                </a:lnTo>
                <a:close/>
                <a:moveTo>
                  <a:pt x="260" y="331"/>
                </a:moveTo>
                <a:lnTo>
                  <a:pt x="260" y="331"/>
                </a:lnTo>
                <a:lnTo>
                  <a:pt x="258" y="335"/>
                </a:lnTo>
                <a:lnTo>
                  <a:pt x="258" y="335"/>
                </a:lnTo>
                <a:lnTo>
                  <a:pt x="258" y="335"/>
                </a:lnTo>
                <a:lnTo>
                  <a:pt x="258" y="335"/>
                </a:lnTo>
                <a:lnTo>
                  <a:pt x="263" y="346"/>
                </a:lnTo>
                <a:lnTo>
                  <a:pt x="263" y="346"/>
                </a:lnTo>
                <a:lnTo>
                  <a:pt x="263" y="346"/>
                </a:lnTo>
                <a:lnTo>
                  <a:pt x="263" y="346"/>
                </a:lnTo>
                <a:lnTo>
                  <a:pt x="265" y="349"/>
                </a:lnTo>
                <a:lnTo>
                  <a:pt x="265" y="349"/>
                </a:lnTo>
                <a:lnTo>
                  <a:pt x="269" y="361"/>
                </a:lnTo>
                <a:lnTo>
                  <a:pt x="269" y="361"/>
                </a:lnTo>
                <a:lnTo>
                  <a:pt x="269" y="361"/>
                </a:lnTo>
                <a:lnTo>
                  <a:pt x="269" y="361"/>
                </a:lnTo>
                <a:lnTo>
                  <a:pt x="271" y="361"/>
                </a:lnTo>
                <a:lnTo>
                  <a:pt x="271" y="361"/>
                </a:lnTo>
                <a:lnTo>
                  <a:pt x="271" y="361"/>
                </a:lnTo>
                <a:lnTo>
                  <a:pt x="268" y="353"/>
                </a:lnTo>
                <a:lnTo>
                  <a:pt x="268" y="353"/>
                </a:lnTo>
                <a:lnTo>
                  <a:pt x="262" y="338"/>
                </a:lnTo>
                <a:lnTo>
                  <a:pt x="262" y="338"/>
                </a:lnTo>
                <a:lnTo>
                  <a:pt x="260" y="331"/>
                </a:lnTo>
                <a:lnTo>
                  <a:pt x="260" y="331"/>
                </a:lnTo>
                <a:close/>
                <a:moveTo>
                  <a:pt x="148" y="383"/>
                </a:moveTo>
                <a:lnTo>
                  <a:pt x="148" y="383"/>
                </a:lnTo>
                <a:lnTo>
                  <a:pt x="145" y="393"/>
                </a:lnTo>
                <a:lnTo>
                  <a:pt x="145" y="393"/>
                </a:lnTo>
                <a:lnTo>
                  <a:pt x="156" y="391"/>
                </a:lnTo>
                <a:lnTo>
                  <a:pt x="156" y="391"/>
                </a:lnTo>
                <a:lnTo>
                  <a:pt x="148" y="383"/>
                </a:lnTo>
                <a:lnTo>
                  <a:pt x="148" y="383"/>
                </a:lnTo>
                <a:close/>
                <a:moveTo>
                  <a:pt x="129" y="393"/>
                </a:moveTo>
                <a:lnTo>
                  <a:pt x="129" y="393"/>
                </a:lnTo>
                <a:lnTo>
                  <a:pt x="137" y="393"/>
                </a:lnTo>
                <a:lnTo>
                  <a:pt x="137" y="393"/>
                </a:lnTo>
                <a:lnTo>
                  <a:pt x="135" y="391"/>
                </a:lnTo>
                <a:lnTo>
                  <a:pt x="135" y="391"/>
                </a:lnTo>
                <a:lnTo>
                  <a:pt x="134" y="388"/>
                </a:lnTo>
                <a:lnTo>
                  <a:pt x="134" y="388"/>
                </a:lnTo>
                <a:lnTo>
                  <a:pt x="132" y="387"/>
                </a:lnTo>
                <a:lnTo>
                  <a:pt x="132" y="387"/>
                </a:lnTo>
                <a:lnTo>
                  <a:pt x="131" y="388"/>
                </a:lnTo>
                <a:lnTo>
                  <a:pt x="131" y="388"/>
                </a:lnTo>
                <a:lnTo>
                  <a:pt x="129" y="390"/>
                </a:lnTo>
                <a:lnTo>
                  <a:pt x="129" y="390"/>
                </a:lnTo>
                <a:lnTo>
                  <a:pt x="129" y="388"/>
                </a:lnTo>
                <a:lnTo>
                  <a:pt x="129" y="388"/>
                </a:lnTo>
                <a:lnTo>
                  <a:pt x="129" y="387"/>
                </a:lnTo>
                <a:lnTo>
                  <a:pt x="129" y="387"/>
                </a:lnTo>
                <a:lnTo>
                  <a:pt x="131" y="383"/>
                </a:lnTo>
                <a:lnTo>
                  <a:pt x="131" y="383"/>
                </a:lnTo>
                <a:lnTo>
                  <a:pt x="131" y="383"/>
                </a:lnTo>
                <a:lnTo>
                  <a:pt x="131" y="383"/>
                </a:lnTo>
                <a:lnTo>
                  <a:pt x="128" y="380"/>
                </a:lnTo>
                <a:lnTo>
                  <a:pt x="128" y="380"/>
                </a:lnTo>
                <a:lnTo>
                  <a:pt x="129" y="393"/>
                </a:lnTo>
                <a:lnTo>
                  <a:pt x="129" y="393"/>
                </a:lnTo>
                <a:close/>
                <a:moveTo>
                  <a:pt x="232" y="372"/>
                </a:moveTo>
                <a:lnTo>
                  <a:pt x="232" y="372"/>
                </a:lnTo>
                <a:lnTo>
                  <a:pt x="230" y="372"/>
                </a:lnTo>
                <a:lnTo>
                  <a:pt x="230" y="372"/>
                </a:lnTo>
                <a:lnTo>
                  <a:pt x="224" y="379"/>
                </a:lnTo>
                <a:lnTo>
                  <a:pt x="219" y="385"/>
                </a:lnTo>
                <a:lnTo>
                  <a:pt x="219" y="385"/>
                </a:lnTo>
                <a:lnTo>
                  <a:pt x="219" y="385"/>
                </a:lnTo>
                <a:lnTo>
                  <a:pt x="219" y="385"/>
                </a:lnTo>
                <a:lnTo>
                  <a:pt x="221" y="387"/>
                </a:lnTo>
                <a:lnTo>
                  <a:pt x="221" y="387"/>
                </a:lnTo>
                <a:lnTo>
                  <a:pt x="222" y="387"/>
                </a:lnTo>
                <a:lnTo>
                  <a:pt x="222" y="387"/>
                </a:lnTo>
                <a:lnTo>
                  <a:pt x="222" y="387"/>
                </a:lnTo>
                <a:lnTo>
                  <a:pt x="224" y="385"/>
                </a:lnTo>
                <a:lnTo>
                  <a:pt x="224" y="385"/>
                </a:lnTo>
                <a:lnTo>
                  <a:pt x="225" y="380"/>
                </a:lnTo>
                <a:lnTo>
                  <a:pt x="225" y="380"/>
                </a:lnTo>
                <a:lnTo>
                  <a:pt x="227" y="379"/>
                </a:lnTo>
                <a:lnTo>
                  <a:pt x="230" y="377"/>
                </a:lnTo>
                <a:lnTo>
                  <a:pt x="230" y="377"/>
                </a:lnTo>
                <a:lnTo>
                  <a:pt x="232" y="372"/>
                </a:lnTo>
                <a:lnTo>
                  <a:pt x="232" y="372"/>
                </a:lnTo>
                <a:close/>
                <a:moveTo>
                  <a:pt x="269" y="289"/>
                </a:moveTo>
                <a:lnTo>
                  <a:pt x="269" y="289"/>
                </a:lnTo>
                <a:lnTo>
                  <a:pt x="263" y="287"/>
                </a:lnTo>
                <a:lnTo>
                  <a:pt x="263" y="287"/>
                </a:lnTo>
                <a:lnTo>
                  <a:pt x="257" y="287"/>
                </a:lnTo>
                <a:lnTo>
                  <a:pt x="257" y="287"/>
                </a:lnTo>
                <a:lnTo>
                  <a:pt x="257" y="289"/>
                </a:lnTo>
                <a:lnTo>
                  <a:pt x="257" y="289"/>
                </a:lnTo>
                <a:lnTo>
                  <a:pt x="257" y="290"/>
                </a:lnTo>
                <a:lnTo>
                  <a:pt x="257" y="290"/>
                </a:lnTo>
                <a:lnTo>
                  <a:pt x="258" y="290"/>
                </a:lnTo>
                <a:lnTo>
                  <a:pt x="258" y="290"/>
                </a:lnTo>
                <a:lnTo>
                  <a:pt x="260" y="290"/>
                </a:lnTo>
                <a:lnTo>
                  <a:pt x="260" y="290"/>
                </a:lnTo>
                <a:lnTo>
                  <a:pt x="260" y="292"/>
                </a:lnTo>
                <a:lnTo>
                  <a:pt x="260" y="292"/>
                </a:lnTo>
                <a:lnTo>
                  <a:pt x="260" y="294"/>
                </a:lnTo>
                <a:lnTo>
                  <a:pt x="260" y="294"/>
                </a:lnTo>
                <a:lnTo>
                  <a:pt x="258" y="294"/>
                </a:lnTo>
                <a:lnTo>
                  <a:pt x="258" y="294"/>
                </a:lnTo>
                <a:lnTo>
                  <a:pt x="260" y="294"/>
                </a:lnTo>
                <a:lnTo>
                  <a:pt x="260" y="294"/>
                </a:lnTo>
                <a:lnTo>
                  <a:pt x="262" y="292"/>
                </a:lnTo>
                <a:lnTo>
                  <a:pt x="263" y="292"/>
                </a:lnTo>
                <a:lnTo>
                  <a:pt x="263" y="292"/>
                </a:lnTo>
                <a:lnTo>
                  <a:pt x="263" y="292"/>
                </a:lnTo>
                <a:lnTo>
                  <a:pt x="263" y="292"/>
                </a:lnTo>
                <a:lnTo>
                  <a:pt x="269" y="289"/>
                </a:lnTo>
                <a:lnTo>
                  <a:pt x="269" y="289"/>
                </a:lnTo>
                <a:close/>
                <a:moveTo>
                  <a:pt x="173" y="17"/>
                </a:moveTo>
                <a:lnTo>
                  <a:pt x="173" y="17"/>
                </a:lnTo>
                <a:lnTo>
                  <a:pt x="172" y="16"/>
                </a:lnTo>
                <a:lnTo>
                  <a:pt x="172" y="16"/>
                </a:lnTo>
                <a:lnTo>
                  <a:pt x="170" y="16"/>
                </a:lnTo>
                <a:lnTo>
                  <a:pt x="170" y="17"/>
                </a:lnTo>
                <a:lnTo>
                  <a:pt x="170" y="17"/>
                </a:lnTo>
                <a:lnTo>
                  <a:pt x="167" y="22"/>
                </a:lnTo>
                <a:lnTo>
                  <a:pt x="167" y="22"/>
                </a:lnTo>
                <a:lnTo>
                  <a:pt x="165" y="33"/>
                </a:lnTo>
                <a:lnTo>
                  <a:pt x="165" y="33"/>
                </a:lnTo>
                <a:lnTo>
                  <a:pt x="165" y="35"/>
                </a:lnTo>
                <a:lnTo>
                  <a:pt x="165" y="35"/>
                </a:lnTo>
                <a:lnTo>
                  <a:pt x="167" y="33"/>
                </a:lnTo>
                <a:lnTo>
                  <a:pt x="167" y="33"/>
                </a:lnTo>
                <a:lnTo>
                  <a:pt x="167" y="33"/>
                </a:lnTo>
                <a:lnTo>
                  <a:pt x="167" y="33"/>
                </a:lnTo>
                <a:lnTo>
                  <a:pt x="170" y="21"/>
                </a:lnTo>
                <a:lnTo>
                  <a:pt x="170" y="21"/>
                </a:lnTo>
                <a:lnTo>
                  <a:pt x="173" y="17"/>
                </a:lnTo>
                <a:lnTo>
                  <a:pt x="173" y="17"/>
                </a:lnTo>
                <a:close/>
                <a:moveTo>
                  <a:pt x="77" y="393"/>
                </a:moveTo>
                <a:lnTo>
                  <a:pt x="77" y="393"/>
                </a:lnTo>
                <a:lnTo>
                  <a:pt x="77" y="393"/>
                </a:lnTo>
                <a:lnTo>
                  <a:pt x="77" y="393"/>
                </a:lnTo>
                <a:lnTo>
                  <a:pt x="77" y="393"/>
                </a:lnTo>
                <a:lnTo>
                  <a:pt x="77" y="393"/>
                </a:lnTo>
                <a:lnTo>
                  <a:pt x="77" y="385"/>
                </a:lnTo>
                <a:lnTo>
                  <a:pt x="77" y="385"/>
                </a:lnTo>
                <a:lnTo>
                  <a:pt x="75" y="382"/>
                </a:lnTo>
                <a:lnTo>
                  <a:pt x="75" y="382"/>
                </a:lnTo>
                <a:lnTo>
                  <a:pt x="74" y="379"/>
                </a:lnTo>
                <a:lnTo>
                  <a:pt x="74" y="379"/>
                </a:lnTo>
                <a:lnTo>
                  <a:pt x="74" y="379"/>
                </a:lnTo>
                <a:lnTo>
                  <a:pt x="74" y="379"/>
                </a:lnTo>
                <a:lnTo>
                  <a:pt x="72" y="387"/>
                </a:lnTo>
                <a:lnTo>
                  <a:pt x="72" y="387"/>
                </a:lnTo>
                <a:lnTo>
                  <a:pt x="72" y="388"/>
                </a:lnTo>
                <a:lnTo>
                  <a:pt x="72" y="388"/>
                </a:lnTo>
                <a:lnTo>
                  <a:pt x="77" y="393"/>
                </a:lnTo>
                <a:lnTo>
                  <a:pt x="77" y="393"/>
                </a:lnTo>
                <a:close/>
                <a:moveTo>
                  <a:pt x="164" y="73"/>
                </a:moveTo>
                <a:lnTo>
                  <a:pt x="164" y="73"/>
                </a:lnTo>
                <a:lnTo>
                  <a:pt x="164" y="88"/>
                </a:lnTo>
                <a:lnTo>
                  <a:pt x="164" y="88"/>
                </a:lnTo>
                <a:lnTo>
                  <a:pt x="169" y="81"/>
                </a:lnTo>
                <a:lnTo>
                  <a:pt x="169" y="81"/>
                </a:lnTo>
                <a:lnTo>
                  <a:pt x="169" y="79"/>
                </a:lnTo>
                <a:lnTo>
                  <a:pt x="169" y="79"/>
                </a:lnTo>
                <a:lnTo>
                  <a:pt x="167" y="79"/>
                </a:lnTo>
                <a:lnTo>
                  <a:pt x="167" y="79"/>
                </a:lnTo>
                <a:lnTo>
                  <a:pt x="165" y="79"/>
                </a:lnTo>
                <a:lnTo>
                  <a:pt x="165" y="76"/>
                </a:lnTo>
                <a:lnTo>
                  <a:pt x="165" y="76"/>
                </a:lnTo>
                <a:lnTo>
                  <a:pt x="165" y="76"/>
                </a:lnTo>
                <a:lnTo>
                  <a:pt x="165" y="76"/>
                </a:lnTo>
                <a:lnTo>
                  <a:pt x="165" y="74"/>
                </a:lnTo>
                <a:lnTo>
                  <a:pt x="165" y="74"/>
                </a:lnTo>
                <a:lnTo>
                  <a:pt x="165" y="71"/>
                </a:lnTo>
                <a:lnTo>
                  <a:pt x="165" y="71"/>
                </a:lnTo>
                <a:lnTo>
                  <a:pt x="164" y="73"/>
                </a:lnTo>
                <a:lnTo>
                  <a:pt x="164" y="73"/>
                </a:lnTo>
                <a:close/>
                <a:moveTo>
                  <a:pt x="251" y="377"/>
                </a:moveTo>
                <a:lnTo>
                  <a:pt x="251" y="377"/>
                </a:lnTo>
                <a:lnTo>
                  <a:pt x="251" y="379"/>
                </a:lnTo>
                <a:lnTo>
                  <a:pt x="251" y="379"/>
                </a:lnTo>
                <a:lnTo>
                  <a:pt x="255" y="377"/>
                </a:lnTo>
                <a:lnTo>
                  <a:pt x="260" y="376"/>
                </a:lnTo>
                <a:lnTo>
                  <a:pt x="260" y="376"/>
                </a:lnTo>
                <a:lnTo>
                  <a:pt x="260" y="372"/>
                </a:lnTo>
                <a:lnTo>
                  <a:pt x="260" y="372"/>
                </a:lnTo>
                <a:lnTo>
                  <a:pt x="260" y="371"/>
                </a:lnTo>
                <a:lnTo>
                  <a:pt x="258" y="371"/>
                </a:lnTo>
                <a:lnTo>
                  <a:pt x="258" y="371"/>
                </a:lnTo>
                <a:lnTo>
                  <a:pt x="251" y="377"/>
                </a:lnTo>
                <a:lnTo>
                  <a:pt x="251" y="377"/>
                </a:lnTo>
                <a:close/>
                <a:moveTo>
                  <a:pt x="150" y="349"/>
                </a:moveTo>
                <a:lnTo>
                  <a:pt x="150" y="349"/>
                </a:lnTo>
                <a:lnTo>
                  <a:pt x="146" y="349"/>
                </a:lnTo>
                <a:lnTo>
                  <a:pt x="146" y="349"/>
                </a:lnTo>
                <a:lnTo>
                  <a:pt x="142" y="355"/>
                </a:lnTo>
                <a:lnTo>
                  <a:pt x="142" y="355"/>
                </a:lnTo>
                <a:lnTo>
                  <a:pt x="143" y="358"/>
                </a:lnTo>
                <a:lnTo>
                  <a:pt x="146" y="360"/>
                </a:lnTo>
                <a:lnTo>
                  <a:pt x="146" y="360"/>
                </a:lnTo>
                <a:lnTo>
                  <a:pt x="148" y="355"/>
                </a:lnTo>
                <a:lnTo>
                  <a:pt x="148" y="355"/>
                </a:lnTo>
                <a:lnTo>
                  <a:pt x="148" y="352"/>
                </a:lnTo>
                <a:lnTo>
                  <a:pt x="150" y="352"/>
                </a:lnTo>
                <a:lnTo>
                  <a:pt x="150" y="352"/>
                </a:lnTo>
                <a:lnTo>
                  <a:pt x="150" y="350"/>
                </a:lnTo>
                <a:lnTo>
                  <a:pt x="150" y="349"/>
                </a:lnTo>
                <a:lnTo>
                  <a:pt x="150" y="349"/>
                </a:lnTo>
                <a:close/>
                <a:moveTo>
                  <a:pt x="273" y="289"/>
                </a:moveTo>
                <a:lnTo>
                  <a:pt x="273" y="289"/>
                </a:lnTo>
                <a:lnTo>
                  <a:pt x="273" y="290"/>
                </a:lnTo>
                <a:lnTo>
                  <a:pt x="271" y="292"/>
                </a:lnTo>
                <a:lnTo>
                  <a:pt x="271" y="292"/>
                </a:lnTo>
                <a:lnTo>
                  <a:pt x="268" y="295"/>
                </a:lnTo>
                <a:lnTo>
                  <a:pt x="268" y="295"/>
                </a:lnTo>
                <a:lnTo>
                  <a:pt x="266" y="297"/>
                </a:lnTo>
                <a:lnTo>
                  <a:pt x="266" y="297"/>
                </a:lnTo>
                <a:lnTo>
                  <a:pt x="266" y="298"/>
                </a:lnTo>
                <a:lnTo>
                  <a:pt x="266" y="298"/>
                </a:lnTo>
                <a:lnTo>
                  <a:pt x="271" y="297"/>
                </a:lnTo>
                <a:lnTo>
                  <a:pt x="271" y="297"/>
                </a:lnTo>
                <a:lnTo>
                  <a:pt x="273" y="295"/>
                </a:lnTo>
                <a:lnTo>
                  <a:pt x="273" y="295"/>
                </a:lnTo>
                <a:lnTo>
                  <a:pt x="273" y="292"/>
                </a:lnTo>
                <a:lnTo>
                  <a:pt x="273" y="292"/>
                </a:lnTo>
                <a:lnTo>
                  <a:pt x="274" y="290"/>
                </a:lnTo>
                <a:lnTo>
                  <a:pt x="276" y="292"/>
                </a:lnTo>
                <a:lnTo>
                  <a:pt x="276" y="292"/>
                </a:lnTo>
                <a:lnTo>
                  <a:pt x="277" y="294"/>
                </a:lnTo>
                <a:lnTo>
                  <a:pt x="277" y="294"/>
                </a:lnTo>
                <a:lnTo>
                  <a:pt x="281" y="290"/>
                </a:lnTo>
                <a:lnTo>
                  <a:pt x="281" y="290"/>
                </a:lnTo>
                <a:lnTo>
                  <a:pt x="281" y="290"/>
                </a:lnTo>
                <a:lnTo>
                  <a:pt x="281" y="290"/>
                </a:lnTo>
                <a:lnTo>
                  <a:pt x="273" y="289"/>
                </a:lnTo>
                <a:lnTo>
                  <a:pt x="273" y="289"/>
                </a:lnTo>
                <a:close/>
                <a:moveTo>
                  <a:pt x="38" y="234"/>
                </a:moveTo>
                <a:lnTo>
                  <a:pt x="38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5"/>
                </a:lnTo>
                <a:lnTo>
                  <a:pt x="34" y="234"/>
                </a:lnTo>
                <a:lnTo>
                  <a:pt x="34" y="234"/>
                </a:lnTo>
                <a:lnTo>
                  <a:pt x="33" y="234"/>
                </a:lnTo>
                <a:lnTo>
                  <a:pt x="33" y="234"/>
                </a:lnTo>
                <a:lnTo>
                  <a:pt x="31" y="232"/>
                </a:lnTo>
                <a:lnTo>
                  <a:pt x="31" y="232"/>
                </a:lnTo>
                <a:lnTo>
                  <a:pt x="31" y="230"/>
                </a:lnTo>
                <a:lnTo>
                  <a:pt x="31" y="230"/>
                </a:lnTo>
                <a:lnTo>
                  <a:pt x="28" y="227"/>
                </a:lnTo>
                <a:lnTo>
                  <a:pt x="28" y="227"/>
                </a:lnTo>
                <a:lnTo>
                  <a:pt x="27" y="229"/>
                </a:lnTo>
                <a:lnTo>
                  <a:pt x="27" y="229"/>
                </a:lnTo>
                <a:lnTo>
                  <a:pt x="28" y="234"/>
                </a:lnTo>
                <a:lnTo>
                  <a:pt x="28" y="234"/>
                </a:lnTo>
                <a:lnTo>
                  <a:pt x="30" y="234"/>
                </a:lnTo>
                <a:lnTo>
                  <a:pt x="30" y="234"/>
                </a:lnTo>
                <a:lnTo>
                  <a:pt x="34" y="235"/>
                </a:lnTo>
                <a:lnTo>
                  <a:pt x="39" y="237"/>
                </a:lnTo>
                <a:lnTo>
                  <a:pt x="39" y="237"/>
                </a:lnTo>
                <a:lnTo>
                  <a:pt x="39" y="237"/>
                </a:lnTo>
                <a:lnTo>
                  <a:pt x="39" y="237"/>
                </a:lnTo>
                <a:lnTo>
                  <a:pt x="38" y="234"/>
                </a:lnTo>
                <a:lnTo>
                  <a:pt x="38" y="234"/>
                </a:lnTo>
                <a:close/>
                <a:moveTo>
                  <a:pt x="63" y="341"/>
                </a:moveTo>
                <a:lnTo>
                  <a:pt x="63" y="341"/>
                </a:lnTo>
                <a:lnTo>
                  <a:pt x="61" y="339"/>
                </a:lnTo>
                <a:lnTo>
                  <a:pt x="61" y="339"/>
                </a:lnTo>
                <a:lnTo>
                  <a:pt x="60" y="336"/>
                </a:lnTo>
                <a:lnTo>
                  <a:pt x="60" y="336"/>
                </a:lnTo>
                <a:lnTo>
                  <a:pt x="60" y="341"/>
                </a:lnTo>
                <a:lnTo>
                  <a:pt x="60" y="341"/>
                </a:lnTo>
                <a:lnTo>
                  <a:pt x="60" y="344"/>
                </a:lnTo>
                <a:lnTo>
                  <a:pt x="60" y="344"/>
                </a:lnTo>
                <a:lnTo>
                  <a:pt x="64" y="352"/>
                </a:lnTo>
                <a:lnTo>
                  <a:pt x="64" y="352"/>
                </a:lnTo>
                <a:lnTo>
                  <a:pt x="66" y="352"/>
                </a:lnTo>
                <a:lnTo>
                  <a:pt x="66" y="352"/>
                </a:lnTo>
                <a:lnTo>
                  <a:pt x="64" y="347"/>
                </a:lnTo>
                <a:lnTo>
                  <a:pt x="64" y="347"/>
                </a:lnTo>
                <a:lnTo>
                  <a:pt x="64" y="346"/>
                </a:lnTo>
                <a:lnTo>
                  <a:pt x="64" y="346"/>
                </a:lnTo>
                <a:lnTo>
                  <a:pt x="63" y="344"/>
                </a:lnTo>
                <a:lnTo>
                  <a:pt x="63" y="341"/>
                </a:lnTo>
                <a:lnTo>
                  <a:pt x="63" y="341"/>
                </a:lnTo>
                <a:close/>
                <a:moveTo>
                  <a:pt x="292" y="298"/>
                </a:moveTo>
                <a:lnTo>
                  <a:pt x="292" y="298"/>
                </a:lnTo>
                <a:lnTo>
                  <a:pt x="290" y="298"/>
                </a:lnTo>
                <a:lnTo>
                  <a:pt x="290" y="298"/>
                </a:lnTo>
                <a:lnTo>
                  <a:pt x="282" y="301"/>
                </a:lnTo>
                <a:lnTo>
                  <a:pt x="282" y="301"/>
                </a:lnTo>
                <a:lnTo>
                  <a:pt x="277" y="303"/>
                </a:lnTo>
                <a:lnTo>
                  <a:pt x="277" y="303"/>
                </a:lnTo>
                <a:lnTo>
                  <a:pt x="274" y="303"/>
                </a:lnTo>
                <a:lnTo>
                  <a:pt x="273" y="301"/>
                </a:lnTo>
                <a:lnTo>
                  <a:pt x="273" y="301"/>
                </a:lnTo>
                <a:lnTo>
                  <a:pt x="273" y="303"/>
                </a:lnTo>
                <a:lnTo>
                  <a:pt x="273" y="303"/>
                </a:lnTo>
                <a:lnTo>
                  <a:pt x="290" y="303"/>
                </a:lnTo>
                <a:lnTo>
                  <a:pt x="290" y="303"/>
                </a:lnTo>
                <a:lnTo>
                  <a:pt x="288" y="301"/>
                </a:lnTo>
                <a:lnTo>
                  <a:pt x="290" y="300"/>
                </a:lnTo>
                <a:lnTo>
                  <a:pt x="290" y="300"/>
                </a:lnTo>
                <a:lnTo>
                  <a:pt x="290" y="300"/>
                </a:lnTo>
                <a:lnTo>
                  <a:pt x="290" y="300"/>
                </a:lnTo>
                <a:lnTo>
                  <a:pt x="292" y="298"/>
                </a:lnTo>
                <a:lnTo>
                  <a:pt x="292" y="298"/>
                </a:lnTo>
                <a:close/>
                <a:moveTo>
                  <a:pt x="173" y="331"/>
                </a:moveTo>
                <a:lnTo>
                  <a:pt x="173" y="331"/>
                </a:lnTo>
                <a:lnTo>
                  <a:pt x="165" y="338"/>
                </a:lnTo>
                <a:lnTo>
                  <a:pt x="165" y="338"/>
                </a:lnTo>
                <a:lnTo>
                  <a:pt x="169" y="338"/>
                </a:lnTo>
                <a:lnTo>
                  <a:pt x="169" y="338"/>
                </a:lnTo>
                <a:lnTo>
                  <a:pt x="170" y="338"/>
                </a:lnTo>
                <a:lnTo>
                  <a:pt x="172" y="338"/>
                </a:lnTo>
                <a:lnTo>
                  <a:pt x="172" y="338"/>
                </a:lnTo>
                <a:lnTo>
                  <a:pt x="176" y="335"/>
                </a:lnTo>
                <a:lnTo>
                  <a:pt x="176" y="335"/>
                </a:lnTo>
                <a:lnTo>
                  <a:pt x="176" y="333"/>
                </a:lnTo>
                <a:lnTo>
                  <a:pt x="176" y="333"/>
                </a:lnTo>
                <a:lnTo>
                  <a:pt x="175" y="331"/>
                </a:lnTo>
                <a:lnTo>
                  <a:pt x="173" y="331"/>
                </a:lnTo>
                <a:lnTo>
                  <a:pt x="173" y="331"/>
                </a:lnTo>
                <a:close/>
                <a:moveTo>
                  <a:pt x="277" y="361"/>
                </a:moveTo>
                <a:lnTo>
                  <a:pt x="277" y="361"/>
                </a:lnTo>
                <a:lnTo>
                  <a:pt x="277" y="363"/>
                </a:lnTo>
                <a:lnTo>
                  <a:pt x="277" y="363"/>
                </a:lnTo>
                <a:lnTo>
                  <a:pt x="279" y="368"/>
                </a:lnTo>
                <a:lnTo>
                  <a:pt x="279" y="368"/>
                </a:lnTo>
                <a:lnTo>
                  <a:pt x="282" y="372"/>
                </a:lnTo>
                <a:lnTo>
                  <a:pt x="282" y="372"/>
                </a:lnTo>
                <a:lnTo>
                  <a:pt x="282" y="374"/>
                </a:lnTo>
                <a:lnTo>
                  <a:pt x="282" y="374"/>
                </a:lnTo>
                <a:lnTo>
                  <a:pt x="284" y="376"/>
                </a:lnTo>
                <a:lnTo>
                  <a:pt x="284" y="376"/>
                </a:lnTo>
                <a:lnTo>
                  <a:pt x="284" y="369"/>
                </a:lnTo>
                <a:lnTo>
                  <a:pt x="284" y="369"/>
                </a:lnTo>
                <a:lnTo>
                  <a:pt x="282" y="368"/>
                </a:lnTo>
                <a:lnTo>
                  <a:pt x="282" y="368"/>
                </a:lnTo>
                <a:lnTo>
                  <a:pt x="277" y="361"/>
                </a:lnTo>
                <a:lnTo>
                  <a:pt x="277" y="361"/>
                </a:lnTo>
                <a:close/>
                <a:moveTo>
                  <a:pt x="60" y="234"/>
                </a:moveTo>
                <a:lnTo>
                  <a:pt x="60" y="234"/>
                </a:lnTo>
                <a:lnTo>
                  <a:pt x="60" y="232"/>
                </a:lnTo>
                <a:lnTo>
                  <a:pt x="60" y="232"/>
                </a:lnTo>
                <a:lnTo>
                  <a:pt x="57" y="234"/>
                </a:lnTo>
                <a:lnTo>
                  <a:pt x="57" y="234"/>
                </a:lnTo>
                <a:lnTo>
                  <a:pt x="55" y="235"/>
                </a:lnTo>
                <a:lnTo>
                  <a:pt x="55" y="235"/>
                </a:lnTo>
                <a:lnTo>
                  <a:pt x="53" y="237"/>
                </a:lnTo>
                <a:lnTo>
                  <a:pt x="52" y="235"/>
                </a:lnTo>
                <a:lnTo>
                  <a:pt x="52" y="235"/>
                </a:lnTo>
                <a:lnTo>
                  <a:pt x="52" y="235"/>
                </a:lnTo>
                <a:lnTo>
                  <a:pt x="52" y="235"/>
                </a:lnTo>
                <a:lnTo>
                  <a:pt x="45" y="238"/>
                </a:lnTo>
                <a:lnTo>
                  <a:pt x="45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7"/>
                </a:lnTo>
                <a:lnTo>
                  <a:pt x="60" y="234"/>
                </a:lnTo>
                <a:lnTo>
                  <a:pt x="60" y="234"/>
                </a:lnTo>
                <a:close/>
                <a:moveTo>
                  <a:pt x="322" y="254"/>
                </a:moveTo>
                <a:lnTo>
                  <a:pt x="322" y="254"/>
                </a:lnTo>
                <a:lnTo>
                  <a:pt x="320" y="254"/>
                </a:lnTo>
                <a:lnTo>
                  <a:pt x="320" y="254"/>
                </a:lnTo>
                <a:lnTo>
                  <a:pt x="311" y="254"/>
                </a:lnTo>
                <a:lnTo>
                  <a:pt x="311" y="254"/>
                </a:lnTo>
                <a:lnTo>
                  <a:pt x="276" y="254"/>
                </a:lnTo>
                <a:lnTo>
                  <a:pt x="276" y="254"/>
                </a:lnTo>
                <a:lnTo>
                  <a:pt x="266" y="254"/>
                </a:lnTo>
                <a:lnTo>
                  <a:pt x="266" y="254"/>
                </a:lnTo>
                <a:lnTo>
                  <a:pt x="293" y="254"/>
                </a:lnTo>
                <a:lnTo>
                  <a:pt x="322" y="254"/>
                </a:lnTo>
                <a:lnTo>
                  <a:pt x="322" y="254"/>
                </a:lnTo>
                <a:close/>
                <a:moveTo>
                  <a:pt x="55" y="342"/>
                </a:moveTo>
                <a:lnTo>
                  <a:pt x="55" y="342"/>
                </a:lnTo>
                <a:lnTo>
                  <a:pt x="55" y="342"/>
                </a:lnTo>
                <a:lnTo>
                  <a:pt x="55" y="342"/>
                </a:lnTo>
                <a:lnTo>
                  <a:pt x="55" y="364"/>
                </a:lnTo>
                <a:lnTo>
                  <a:pt x="55" y="364"/>
                </a:lnTo>
                <a:lnTo>
                  <a:pt x="57" y="368"/>
                </a:lnTo>
                <a:lnTo>
                  <a:pt x="57" y="368"/>
                </a:lnTo>
                <a:lnTo>
                  <a:pt x="57" y="366"/>
                </a:lnTo>
                <a:lnTo>
                  <a:pt x="57" y="366"/>
                </a:lnTo>
                <a:lnTo>
                  <a:pt x="57" y="347"/>
                </a:lnTo>
                <a:lnTo>
                  <a:pt x="57" y="347"/>
                </a:lnTo>
                <a:lnTo>
                  <a:pt x="55" y="342"/>
                </a:lnTo>
                <a:lnTo>
                  <a:pt x="55" y="342"/>
                </a:lnTo>
                <a:close/>
                <a:moveTo>
                  <a:pt x="124" y="382"/>
                </a:moveTo>
                <a:lnTo>
                  <a:pt x="124" y="382"/>
                </a:lnTo>
                <a:lnTo>
                  <a:pt x="124" y="382"/>
                </a:lnTo>
                <a:lnTo>
                  <a:pt x="124" y="382"/>
                </a:lnTo>
                <a:lnTo>
                  <a:pt x="123" y="387"/>
                </a:lnTo>
                <a:lnTo>
                  <a:pt x="123" y="387"/>
                </a:lnTo>
                <a:lnTo>
                  <a:pt x="123" y="388"/>
                </a:lnTo>
                <a:lnTo>
                  <a:pt x="121" y="390"/>
                </a:lnTo>
                <a:lnTo>
                  <a:pt x="121" y="390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6" y="393"/>
                </a:lnTo>
                <a:lnTo>
                  <a:pt x="126" y="393"/>
                </a:lnTo>
                <a:lnTo>
                  <a:pt x="124" y="382"/>
                </a:lnTo>
                <a:lnTo>
                  <a:pt x="124" y="382"/>
                </a:lnTo>
                <a:close/>
                <a:moveTo>
                  <a:pt x="47" y="374"/>
                </a:moveTo>
                <a:lnTo>
                  <a:pt x="47" y="374"/>
                </a:lnTo>
                <a:lnTo>
                  <a:pt x="49" y="383"/>
                </a:lnTo>
                <a:lnTo>
                  <a:pt x="50" y="388"/>
                </a:lnTo>
                <a:lnTo>
                  <a:pt x="50" y="388"/>
                </a:lnTo>
                <a:lnTo>
                  <a:pt x="50" y="387"/>
                </a:lnTo>
                <a:lnTo>
                  <a:pt x="50" y="387"/>
                </a:lnTo>
                <a:lnTo>
                  <a:pt x="52" y="383"/>
                </a:lnTo>
                <a:lnTo>
                  <a:pt x="52" y="383"/>
                </a:lnTo>
                <a:lnTo>
                  <a:pt x="52" y="382"/>
                </a:lnTo>
                <a:lnTo>
                  <a:pt x="52" y="382"/>
                </a:lnTo>
                <a:lnTo>
                  <a:pt x="47" y="374"/>
                </a:lnTo>
                <a:lnTo>
                  <a:pt x="47" y="374"/>
                </a:lnTo>
                <a:lnTo>
                  <a:pt x="47" y="374"/>
                </a:lnTo>
                <a:lnTo>
                  <a:pt x="47" y="374"/>
                </a:lnTo>
                <a:close/>
                <a:moveTo>
                  <a:pt x="194" y="316"/>
                </a:moveTo>
                <a:lnTo>
                  <a:pt x="194" y="316"/>
                </a:lnTo>
                <a:lnTo>
                  <a:pt x="195" y="316"/>
                </a:lnTo>
                <a:lnTo>
                  <a:pt x="197" y="316"/>
                </a:lnTo>
                <a:lnTo>
                  <a:pt x="197" y="316"/>
                </a:lnTo>
                <a:lnTo>
                  <a:pt x="194" y="311"/>
                </a:lnTo>
                <a:lnTo>
                  <a:pt x="192" y="308"/>
                </a:lnTo>
                <a:lnTo>
                  <a:pt x="192" y="308"/>
                </a:lnTo>
                <a:lnTo>
                  <a:pt x="192" y="306"/>
                </a:lnTo>
                <a:lnTo>
                  <a:pt x="192" y="306"/>
                </a:lnTo>
                <a:lnTo>
                  <a:pt x="189" y="301"/>
                </a:lnTo>
                <a:lnTo>
                  <a:pt x="189" y="301"/>
                </a:lnTo>
                <a:lnTo>
                  <a:pt x="189" y="303"/>
                </a:lnTo>
                <a:lnTo>
                  <a:pt x="189" y="303"/>
                </a:lnTo>
                <a:lnTo>
                  <a:pt x="191" y="308"/>
                </a:lnTo>
                <a:lnTo>
                  <a:pt x="191" y="308"/>
                </a:lnTo>
                <a:lnTo>
                  <a:pt x="194" y="316"/>
                </a:lnTo>
                <a:lnTo>
                  <a:pt x="194" y="316"/>
                </a:lnTo>
                <a:close/>
                <a:moveTo>
                  <a:pt x="69" y="369"/>
                </a:moveTo>
                <a:lnTo>
                  <a:pt x="69" y="369"/>
                </a:lnTo>
                <a:lnTo>
                  <a:pt x="69" y="369"/>
                </a:lnTo>
                <a:lnTo>
                  <a:pt x="69" y="369"/>
                </a:lnTo>
                <a:lnTo>
                  <a:pt x="69" y="382"/>
                </a:lnTo>
                <a:lnTo>
                  <a:pt x="69" y="382"/>
                </a:lnTo>
                <a:lnTo>
                  <a:pt x="69" y="383"/>
                </a:lnTo>
                <a:lnTo>
                  <a:pt x="69" y="383"/>
                </a:lnTo>
                <a:lnTo>
                  <a:pt x="71" y="383"/>
                </a:lnTo>
                <a:lnTo>
                  <a:pt x="71" y="383"/>
                </a:lnTo>
                <a:lnTo>
                  <a:pt x="72" y="376"/>
                </a:lnTo>
                <a:lnTo>
                  <a:pt x="72" y="376"/>
                </a:lnTo>
                <a:lnTo>
                  <a:pt x="72" y="374"/>
                </a:lnTo>
                <a:lnTo>
                  <a:pt x="72" y="374"/>
                </a:lnTo>
                <a:lnTo>
                  <a:pt x="69" y="369"/>
                </a:lnTo>
                <a:lnTo>
                  <a:pt x="69" y="369"/>
                </a:lnTo>
                <a:close/>
                <a:moveTo>
                  <a:pt x="184" y="350"/>
                </a:moveTo>
                <a:lnTo>
                  <a:pt x="184" y="350"/>
                </a:lnTo>
                <a:lnTo>
                  <a:pt x="175" y="357"/>
                </a:lnTo>
                <a:lnTo>
                  <a:pt x="175" y="357"/>
                </a:lnTo>
                <a:lnTo>
                  <a:pt x="175" y="358"/>
                </a:lnTo>
                <a:lnTo>
                  <a:pt x="175" y="358"/>
                </a:lnTo>
                <a:lnTo>
                  <a:pt x="178" y="358"/>
                </a:lnTo>
                <a:lnTo>
                  <a:pt x="178" y="358"/>
                </a:lnTo>
                <a:lnTo>
                  <a:pt x="180" y="358"/>
                </a:lnTo>
                <a:lnTo>
                  <a:pt x="180" y="358"/>
                </a:lnTo>
                <a:lnTo>
                  <a:pt x="186" y="352"/>
                </a:lnTo>
                <a:lnTo>
                  <a:pt x="186" y="352"/>
                </a:lnTo>
                <a:lnTo>
                  <a:pt x="186" y="350"/>
                </a:lnTo>
                <a:lnTo>
                  <a:pt x="186" y="350"/>
                </a:lnTo>
                <a:lnTo>
                  <a:pt x="184" y="350"/>
                </a:lnTo>
                <a:lnTo>
                  <a:pt x="184" y="350"/>
                </a:lnTo>
                <a:close/>
                <a:moveTo>
                  <a:pt x="57" y="92"/>
                </a:moveTo>
                <a:lnTo>
                  <a:pt x="57" y="92"/>
                </a:lnTo>
                <a:lnTo>
                  <a:pt x="57" y="92"/>
                </a:lnTo>
                <a:lnTo>
                  <a:pt x="57" y="92"/>
                </a:lnTo>
                <a:lnTo>
                  <a:pt x="57" y="90"/>
                </a:lnTo>
                <a:lnTo>
                  <a:pt x="57" y="90"/>
                </a:lnTo>
                <a:lnTo>
                  <a:pt x="53" y="84"/>
                </a:lnTo>
                <a:lnTo>
                  <a:pt x="53" y="84"/>
                </a:lnTo>
                <a:lnTo>
                  <a:pt x="50" y="76"/>
                </a:lnTo>
                <a:lnTo>
                  <a:pt x="50" y="76"/>
                </a:lnTo>
                <a:lnTo>
                  <a:pt x="49" y="73"/>
                </a:lnTo>
                <a:lnTo>
                  <a:pt x="49" y="73"/>
                </a:lnTo>
                <a:lnTo>
                  <a:pt x="49" y="76"/>
                </a:lnTo>
                <a:lnTo>
                  <a:pt x="49" y="76"/>
                </a:lnTo>
                <a:lnTo>
                  <a:pt x="49" y="77"/>
                </a:lnTo>
                <a:lnTo>
                  <a:pt x="49" y="77"/>
                </a:lnTo>
                <a:lnTo>
                  <a:pt x="53" y="85"/>
                </a:lnTo>
                <a:lnTo>
                  <a:pt x="53" y="85"/>
                </a:lnTo>
                <a:lnTo>
                  <a:pt x="57" y="92"/>
                </a:lnTo>
                <a:lnTo>
                  <a:pt x="57" y="92"/>
                </a:lnTo>
                <a:close/>
                <a:moveTo>
                  <a:pt x="295" y="303"/>
                </a:moveTo>
                <a:lnTo>
                  <a:pt x="295" y="303"/>
                </a:lnTo>
                <a:lnTo>
                  <a:pt x="295" y="305"/>
                </a:lnTo>
                <a:lnTo>
                  <a:pt x="295" y="305"/>
                </a:lnTo>
                <a:lnTo>
                  <a:pt x="303" y="305"/>
                </a:lnTo>
                <a:lnTo>
                  <a:pt x="303" y="305"/>
                </a:lnTo>
                <a:lnTo>
                  <a:pt x="311" y="305"/>
                </a:lnTo>
                <a:lnTo>
                  <a:pt x="311" y="305"/>
                </a:lnTo>
                <a:lnTo>
                  <a:pt x="312" y="305"/>
                </a:lnTo>
                <a:lnTo>
                  <a:pt x="312" y="305"/>
                </a:lnTo>
                <a:lnTo>
                  <a:pt x="311" y="301"/>
                </a:lnTo>
                <a:lnTo>
                  <a:pt x="311" y="301"/>
                </a:lnTo>
                <a:lnTo>
                  <a:pt x="307" y="301"/>
                </a:lnTo>
                <a:lnTo>
                  <a:pt x="307" y="301"/>
                </a:lnTo>
                <a:lnTo>
                  <a:pt x="307" y="303"/>
                </a:lnTo>
                <a:lnTo>
                  <a:pt x="307" y="303"/>
                </a:lnTo>
                <a:lnTo>
                  <a:pt x="304" y="303"/>
                </a:lnTo>
                <a:lnTo>
                  <a:pt x="303" y="303"/>
                </a:lnTo>
                <a:lnTo>
                  <a:pt x="303" y="303"/>
                </a:lnTo>
                <a:lnTo>
                  <a:pt x="301" y="301"/>
                </a:lnTo>
                <a:lnTo>
                  <a:pt x="301" y="301"/>
                </a:lnTo>
                <a:lnTo>
                  <a:pt x="295" y="303"/>
                </a:lnTo>
                <a:lnTo>
                  <a:pt x="295" y="303"/>
                </a:lnTo>
                <a:close/>
                <a:moveTo>
                  <a:pt x="172" y="174"/>
                </a:moveTo>
                <a:lnTo>
                  <a:pt x="172" y="174"/>
                </a:lnTo>
                <a:lnTo>
                  <a:pt x="172" y="172"/>
                </a:lnTo>
                <a:lnTo>
                  <a:pt x="172" y="172"/>
                </a:lnTo>
                <a:lnTo>
                  <a:pt x="178" y="169"/>
                </a:lnTo>
                <a:lnTo>
                  <a:pt x="178" y="169"/>
                </a:lnTo>
                <a:lnTo>
                  <a:pt x="180" y="169"/>
                </a:lnTo>
                <a:lnTo>
                  <a:pt x="180" y="169"/>
                </a:lnTo>
                <a:lnTo>
                  <a:pt x="180" y="163"/>
                </a:lnTo>
                <a:lnTo>
                  <a:pt x="180" y="163"/>
                </a:lnTo>
                <a:lnTo>
                  <a:pt x="180" y="164"/>
                </a:lnTo>
                <a:lnTo>
                  <a:pt x="180" y="164"/>
                </a:lnTo>
                <a:lnTo>
                  <a:pt x="172" y="170"/>
                </a:lnTo>
                <a:lnTo>
                  <a:pt x="172" y="170"/>
                </a:lnTo>
                <a:lnTo>
                  <a:pt x="172" y="174"/>
                </a:lnTo>
                <a:lnTo>
                  <a:pt x="172" y="174"/>
                </a:lnTo>
                <a:close/>
                <a:moveTo>
                  <a:pt x="258" y="344"/>
                </a:moveTo>
                <a:lnTo>
                  <a:pt x="258" y="344"/>
                </a:lnTo>
                <a:lnTo>
                  <a:pt x="258" y="341"/>
                </a:lnTo>
                <a:lnTo>
                  <a:pt x="258" y="341"/>
                </a:lnTo>
                <a:lnTo>
                  <a:pt x="257" y="338"/>
                </a:lnTo>
                <a:lnTo>
                  <a:pt x="257" y="338"/>
                </a:lnTo>
                <a:lnTo>
                  <a:pt x="252" y="347"/>
                </a:lnTo>
                <a:lnTo>
                  <a:pt x="252" y="347"/>
                </a:lnTo>
                <a:lnTo>
                  <a:pt x="258" y="344"/>
                </a:lnTo>
                <a:lnTo>
                  <a:pt x="258" y="344"/>
                </a:lnTo>
                <a:close/>
                <a:moveTo>
                  <a:pt x="217" y="364"/>
                </a:moveTo>
                <a:lnTo>
                  <a:pt x="217" y="364"/>
                </a:lnTo>
                <a:lnTo>
                  <a:pt x="217" y="364"/>
                </a:lnTo>
                <a:lnTo>
                  <a:pt x="217" y="364"/>
                </a:lnTo>
                <a:lnTo>
                  <a:pt x="191" y="368"/>
                </a:lnTo>
                <a:lnTo>
                  <a:pt x="191" y="368"/>
                </a:lnTo>
                <a:lnTo>
                  <a:pt x="191" y="368"/>
                </a:lnTo>
                <a:lnTo>
                  <a:pt x="191" y="368"/>
                </a:lnTo>
                <a:lnTo>
                  <a:pt x="202" y="368"/>
                </a:lnTo>
                <a:lnTo>
                  <a:pt x="213" y="366"/>
                </a:lnTo>
                <a:lnTo>
                  <a:pt x="213" y="366"/>
                </a:lnTo>
                <a:lnTo>
                  <a:pt x="217" y="364"/>
                </a:lnTo>
                <a:lnTo>
                  <a:pt x="217" y="364"/>
                </a:lnTo>
                <a:close/>
                <a:moveTo>
                  <a:pt x="74" y="230"/>
                </a:moveTo>
                <a:lnTo>
                  <a:pt x="74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29"/>
                </a:lnTo>
                <a:lnTo>
                  <a:pt x="77" y="229"/>
                </a:lnTo>
                <a:lnTo>
                  <a:pt x="77" y="224"/>
                </a:lnTo>
                <a:lnTo>
                  <a:pt x="77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7"/>
                </a:lnTo>
                <a:lnTo>
                  <a:pt x="72" y="227"/>
                </a:lnTo>
                <a:lnTo>
                  <a:pt x="74" y="230"/>
                </a:lnTo>
                <a:lnTo>
                  <a:pt x="74" y="230"/>
                </a:lnTo>
                <a:close/>
                <a:moveTo>
                  <a:pt x="271" y="376"/>
                </a:moveTo>
                <a:lnTo>
                  <a:pt x="271" y="376"/>
                </a:lnTo>
                <a:lnTo>
                  <a:pt x="269" y="368"/>
                </a:lnTo>
                <a:lnTo>
                  <a:pt x="269" y="368"/>
                </a:lnTo>
                <a:lnTo>
                  <a:pt x="268" y="372"/>
                </a:lnTo>
                <a:lnTo>
                  <a:pt x="266" y="377"/>
                </a:lnTo>
                <a:lnTo>
                  <a:pt x="266" y="377"/>
                </a:lnTo>
                <a:lnTo>
                  <a:pt x="269" y="377"/>
                </a:lnTo>
                <a:lnTo>
                  <a:pt x="269" y="377"/>
                </a:lnTo>
                <a:lnTo>
                  <a:pt x="271" y="376"/>
                </a:lnTo>
                <a:lnTo>
                  <a:pt x="271" y="376"/>
                </a:lnTo>
                <a:close/>
                <a:moveTo>
                  <a:pt x="173" y="374"/>
                </a:moveTo>
                <a:lnTo>
                  <a:pt x="173" y="374"/>
                </a:lnTo>
                <a:lnTo>
                  <a:pt x="169" y="379"/>
                </a:lnTo>
                <a:lnTo>
                  <a:pt x="169" y="379"/>
                </a:lnTo>
                <a:lnTo>
                  <a:pt x="173" y="383"/>
                </a:lnTo>
                <a:lnTo>
                  <a:pt x="173" y="383"/>
                </a:lnTo>
                <a:lnTo>
                  <a:pt x="173" y="379"/>
                </a:lnTo>
                <a:lnTo>
                  <a:pt x="173" y="374"/>
                </a:lnTo>
                <a:lnTo>
                  <a:pt x="173" y="374"/>
                </a:lnTo>
                <a:close/>
                <a:moveTo>
                  <a:pt x="211" y="336"/>
                </a:moveTo>
                <a:lnTo>
                  <a:pt x="211" y="336"/>
                </a:lnTo>
                <a:lnTo>
                  <a:pt x="211" y="335"/>
                </a:lnTo>
                <a:lnTo>
                  <a:pt x="211" y="333"/>
                </a:lnTo>
                <a:lnTo>
                  <a:pt x="211" y="333"/>
                </a:lnTo>
                <a:lnTo>
                  <a:pt x="211" y="331"/>
                </a:lnTo>
                <a:lnTo>
                  <a:pt x="211" y="331"/>
                </a:lnTo>
                <a:lnTo>
                  <a:pt x="211" y="330"/>
                </a:lnTo>
                <a:lnTo>
                  <a:pt x="211" y="330"/>
                </a:lnTo>
                <a:lnTo>
                  <a:pt x="210" y="330"/>
                </a:lnTo>
                <a:lnTo>
                  <a:pt x="206" y="328"/>
                </a:lnTo>
                <a:lnTo>
                  <a:pt x="206" y="328"/>
                </a:lnTo>
                <a:lnTo>
                  <a:pt x="206" y="331"/>
                </a:lnTo>
                <a:lnTo>
                  <a:pt x="206" y="331"/>
                </a:lnTo>
                <a:lnTo>
                  <a:pt x="206" y="333"/>
                </a:lnTo>
                <a:lnTo>
                  <a:pt x="206" y="333"/>
                </a:lnTo>
                <a:lnTo>
                  <a:pt x="208" y="335"/>
                </a:lnTo>
                <a:lnTo>
                  <a:pt x="210" y="338"/>
                </a:lnTo>
                <a:lnTo>
                  <a:pt x="210" y="338"/>
                </a:lnTo>
                <a:lnTo>
                  <a:pt x="211" y="336"/>
                </a:lnTo>
                <a:lnTo>
                  <a:pt x="211" y="336"/>
                </a:lnTo>
                <a:close/>
                <a:moveTo>
                  <a:pt x="206" y="314"/>
                </a:moveTo>
                <a:lnTo>
                  <a:pt x="206" y="314"/>
                </a:lnTo>
                <a:lnTo>
                  <a:pt x="205" y="316"/>
                </a:lnTo>
                <a:lnTo>
                  <a:pt x="205" y="316"/>
                </a:lnTo>
                <a:lnTo>
                  <a:pt x="206" y="319"/>
                </a:lnTo>
                <a:lnTo>
                  <a:pt x="206" y="319"/>
                </a:lnTo>
                <a:lnTo>
                  <a:pt x="211" y="320"/>
                </a:lnTo>
                <a:lnTo>
                  <a:pt x="211" y="320"/>
                </a:lnTo>
                <a:lnTo>
                  <a:pt x="213" y="319"/>
                </a:lnTo>
                <a:lnTo>
                  <a:pt x="211" y="317"/>
                </a:lnTo>
                <a:lnTo>
                  <a:pt x="211" y="317"/>
                </a:lnTo>
                <a:lnTo>
                  <a:pt x="206" y="314"/>
                </a:lnTo>
                <a:lnTo>
                  <a:pt x="206" y="314"/>
                </a:lnTo>
                <a:close/>
                <a:moveTo>
                  <a:pt x="263" y="385"/>
                </a:moveTo>
                <a:lnTo>
                  <a:pt x="263" y="385"/>
                </a:lnTo>
                <a:lnTo>
                  <a:pt x="271" y="383"/>
                </a:lnTo>
                <a:lnTo>
                  <a:pt x="271" y="383"/>
                </a:lnTo>
                <a:lnTo>
                  <a:pt x="274" y="382"/>
                </a:lnTo>
                <a:lnTo>
                  <a:pt x="274" y="382"/>
                </a:lnTo>
                <a:lnTo>
                  <a:pt x="273" y="382"/>
                </a:lnTo>
                <a:lnTo>
                  <a:pt x="273" y="382"/>
                </a:lnTo>
                <a:lnTo>
                  <a:pt x="273" y="382"/>
                </a:lnTo>
                <a:lnTo>
                  <a:pt x="273" y="382"/>
                </a:lnTo>
                <a:lnTo>
                  <a:pt x="271" y="382"/>
                </a:lnTo>
                <a:lnTo>
                  <a:pt x="269" y="382"/>
                </a:lnTo>
                <a:lnTo>
                  <a:pt x="269" y="382"/>
                </a:lnTo>
                <a:lnTo>
                  <a:pt x="268" y="380"/>
                </a:lnTo>
                <a:lnTo>
                  <a:pt x="268" y="380"/>
                </a:lnTo>
                <a:lnTo>
                  <a:pt x="265" y="380"/>
                </a:lnTo>
                <a:lnTo>
                  <a:pt x="265" y="380"/>
                </a:lnTo>
                <a:lnTo>
                  <a:pt x="266" y="380"/>
                </a:lnTo>
                <a:lnTo>
                  <a:pt x="266" y="380"/>
                </a:lnTo>
                <a:lnTo>
                  <a:pt x="265" y="382"/>
                </a:lnTo>
                <a:lnTo>
                  <a:pt x="265" y="382"/>
                </a:lnTo>
                <a:lnTo>
                  <a:pt x="263" y="383"/>
                </a:lnTo>
                <a:lnTo>
                  <a:pt x="263" y="383"/>
                </a:lnTo>
                <a:lnTo>
                  <a:pt x="263" y="385"/>
                </a:lnTo>
                <a:lnTo>
                  <a:pt x="263" y="385"/>
                </a:lnTo>
                <a:close/>
                <a:moveTo>
                  <a:pt x="170" y="246"/>
                </a:moveTo>
                <a:lnTo>
                  <a:pt x="170" y="246"/>
                </a:lnTo>
                <a:lnTo>
                  <a:pt x="169" y="246"/>
                </a:lnTo>
                <a:lnTo>
                  <a:pt x="169" y="246"/>
                </a:lnTo>
                <a:lnTo>
                  <a:pt x="169" y="267"/>
                </a:lnTo>
                <a:lnTo>
                  <a:pt x="169" y="267"/>
                </a:lnTo>
                <a:lnTo>
                  <a:pt x="170" y="267"/>
                </a:lnTo>
                <a:lnTo>
                  <a:pt x="170" y="267"/>
                </a:lnTo>
                <a:lnTo>
                  <a:pt x="170" y="257"/>
                </a:lnTo>
                <a:lnTo>
                  <a:pt x="170" y="257"/>
                </a:lnTo>
                <a:lnTo>
                  <a:pt x="170" y="254"/>
                </a:lnTo>
                <a:lnTo>
                  <a:pt x="170" y="254"/>
                </a:lnTo>
                <a:lnTo>
                  <a:pt x="170" y="246"/>
                </a:lnTo>
                <a:lnTo>
                  <a:pt x="170" y="246"/>
                </a:lnTo>
                <a:close/>
                <a:moveTo>
                  <a:pt x="195" y="346"/>
                </a:moveTo>
                <a:lnTo>
                  <a:pt x="195" y="346"/>
                </a:lnTo>
                <a:lnTo>
                  <a:pt x="191" y="350"/>
                </a:lnTo>
                <a:lnTo>
                  <a:pt x="191" y="350"/>
                </a:lnTo>
                <a:lnTo>
                  <a:pt x="192" y="352"/>
                </a:lnTo>
                <a:lnTo>
                  <a:pt x="192" y="352"/>
                </a:lnTo>
                <a:lnTo>
                  <a:pt x="194" y="350"/>
                </a:lnTo>
                <a:lnTo>
                  <a:pt x="197" y="349"/>
                </a:lnTo>
                <a:lnTo>
                  <a:pt x="197" y="349"/>
                </a:lnTo>
                <a:lnTo>
                  <a:pt x="197" y="349"/>
                </a:lnTo>
                <a:lnTo>
                  <a:pt x="197" y="349"/>
                </a:lnTo>
                <a:lnTo>
                  <a:pt x="200" y="347"/>
                </a:lnTo>
                <a:lnTo>
                  <a:pt x="200" y="347"/>
                </a:lnTo>
                <a:lnTo>
                  <a:pt x="199" y="347"/>
                </a:lnTo>
                <a:lnTo>
                  <a:pt x="195" y="346"/>
                </a:lnTo>
                <a:lnTo>
                  <a:pt x="195" y="346"/>
                </a:lnTo>
                <a:close/>
                <a:moveTo>
                  <a:pt x="181" y="270"/>
                </a:moveTo>
                <a:lnTo>
                  <a:pt x="181" y="270"/>
                </a:lnTo>
                <a:lnTo>
                  <a:pt x="181" y="270"/>
                </a:lnTo>
                <a:lnTo>
                  <a:pt x="181" y="270"/>
                </a:lnTo>
                <a:lnTo>
                  <a:pt x="178" y="271"/>
                </a:lnTo>
                <a:lnTo>
                  <a:pt x="178" y="271"/>
                </a:lnTo>
                <a:lnTo>
                  <a:pt x="178" y="273"/>
                </a:lnTo>
                <a:lnTo>
                  <a:pt x="178" y="273"/>
                </a:lnTo>
                <a:lnTo>
                  <a:pt x="178" y="278"/>
                </a:lnTo>
                <a:lnTo>
                  <a:pt x="178" y="278"/>
                </a:lnTo>
                <a:lnTo>
                  <a:pt x="178" y="279"/>
                </a:lnTo>
                <a:lnTo>
                  <a:pt x="178" y="279"/>
                </a:lnTo>
                <a:lnTo>
                  <a:pt x="180" y="278"/>
                </a:lnTo>
                <a:lnTo>
                  <a:pt x="180" y="278"/>
                </a:lnTo>
                <a:lnTo>
                  <a:pt x="181" y="276"/>
                </a:lnTo>
                <a:lnTo>
                  <a:pt x="181" y="276"/>
                </a:lnTo>
                <a:lnTo>
                  <a:pt x="181" y="271"/>
                </a:lnTo>
                <a:lnTo>
                  <a:pt x="181" y="271"/>
                </a:lnTo>
                <a:lnTo>
                  <a:pt x="181" y="270"/>
                </a:lnTo>
                <a:lnTo>
                  <a:pt x="181" y="270"/>
                </a:lnTo>
                <a:close/>
                <a:moveTo>
                  <a:pt x="257" y="325"/>
                </a:moveTo>
                <a:lnTo>
                  <a:pt x="257" y="325"/>
                </a:lnTo>
                <a:lnTo>
                  <a:pt x="254" y="316"/>
                </a:lnTo>
                <a:lnTo>
                  <a:pt x="254" y="316"/>
                </a:lnTo>
                <a:lnTo>
                  <a:pt x="252" y="320"/>
                </a:lnTo>
                <a:lnTo>
                  <a:pt x="252" y="320"/>
                </a:lnTo>
                <a:lnTo>
                  <a:pt x="252" y="320"/>
                </a:lnTo>
                <a:lnTo>
                  <a:pt x="252" y="320"/>
                </a:lnTo>
                <a:lnTo>
                  <a:pt x="254" y="325"/>
                </a:lnTo>
                <a:lnTo>
                  <a:pt x="254" y="325"/>
                </a:lnTo>
                <a:lnTo>
                  <a:pt x="254" y="327"/>
                </a:lnTo>
                <a:lnTo>
                  <a:pt x="254" y="327"/>
                </a:lnTo>
                <a:lnTo>
                  <a:pt x="257" y="325"/>
                </a:lnTo>
                <a:lnTo>
                  <a:pt x="257" y="325"/>
                </a:lnTo>
                <a:close/>
                <a:moveTo>
                  <a:pt x="137" y="371"/>
                </a:moveTo>
                <a:lnTo>
                  <a:pt x="137" y="371"/>
                </a:lnTo>
                <a:lnTo>
                  <a:pt x="134" y="380"/>
                </a:lnTo>
                <a:lnTo>
                  <a:pt x="134" y="380"/>
                </a:lnTo>
                <a:lnTo>
                  <a:pt x="142" y="371"/>
                </a:lnTo>
                <a:lnTo>
                  <a:pt x="142" y="371"/>
                </a:lnTo>
                <a:lnTo>
                  <a:pt x="137" y="371"/>
                </a:lnTo>
                <a:lnTo>
                  <a:pt x="137" y="371"/>
                </a:lnTo>
                <a:close/>
                <a:moveTo>
                  <a:pt x="98" y="432"/>
                </a:moveTo>
                <a:lnTo>
                  <a:pt x="98" y="432"/>
                </a:lnTo>
                <a:lnTo>
                  <a:pt x="98" y="431"/>
                </a:lnTo>
                <a:lnTo>
                  <a:pt x="98" y="431"/>
                </a:lnTo>
                <a:lnTo>
                  <a:pt x="98" y="429"/>
                </a:lnTo>
                <a:lnTo>
                  <a:pt x="98" y="429"/>
                </a:lnTo>
                <a:lnTo>
                  <a:pt x="90" y="423"/>
                </a:lnTo>
                <a:lnTo>
                  <a:pt x="90" y="423"/>
                </a:lnTo>
                <a:lnTo>
                  <a:pt x="90" y="423"/>
                </a:lnTo>
                <a:lnTo>
                  <a:pt x="90" y="423"/>
                </a:lnTo>
                <a:lnTo>
                  <a:pt x="90" y="423"/>
                </a:lnTo>
                <a:lnTo>
                  <a:pt x="90" y="423"/>
                </a:lnTo>
                <a:lnTo>
                  <a:pt x="93" y="428"/>
                </a:lnTo>
                <a:lnTo>
                  <a:pt x="93" y="428"/>
                </a:lnTo>
                <a:lnTo>
                  <a:pt x="94" y="429"/>
                </a:lnTo>
                <a:lnTo>
                  <a:pt x="98" y="432"/>
                </a:lnTo>
                <a:lnTo>
                  <a:pt x="98" y="432"/>
                </a:lnTo>
                <a:close/>
                <a:moveTo>
                  <a:pt x="199" y="377"/>
                </a:moveTo>
                <a:lnTo>
                  <a:pt x="199" y="377"/>
                </a:lnTo>
                <a:lnTo>
                  <a:pt x="194" y="383"/>
                </a:lnTo>
                <a:lnTo>
                  <a:pt x="194" y="383"/>
                </a:lnTo>
                <a:lnTo>
                  <a:pt x="197" y="387"/>
                </a:lnTo>
                <a:lnTo>
                  <a:pt x="197" y="387"/>
                </a:lnTo>
                <a:lnTo>
                  <a:pt x="199" y="377"/>
                </a:lnTo>
                <a:lnTo>
                  <a:pt x="199" y="377"/>
                </a:lnTo>
                <a:close/>
                <a:moveTo>
                  <a:pt x="194" y="342"/>
                </a:moveTo>
                <a:lnTo>
                  <a:pt x="194" y="342"/>
                </a:lnTo>
                <a:lnTo>
                  <a:pt x="194" y="342"/>
                </a:lnTo>
                <a:lnTo>
                  <a:pt x="194" y="342"/>
                </a:lnTo>
                <a:lnTo>
                  <a:pt x="187" y="342"/>
                </a:lnTo>
                <a:lnTo>
                  <a:pt x="187" y="342"/>
                </a:lnTo>
                <a:lnTo>
                  <a:pt x="186" y="344"/>
                </a:lnTo>
                <a:lnTo>
                  <a:pt x="186" y="344"/>
                </a:lnTo>
                <a:lnTo>
                  <a:pt x="184" y="344"/>
                </a:lnTo>
                <a:lnTo>
                  <a:pt x="184" y="344"/>
                </a:lnTo>
                <a:lnTo>
                  <a:pt x="184" y="344"/>
                </a:lnTo>
                <a:lnTo>
                  <a:pt x="183" y="344"/>
                </a:lnTo>
                <a:lnTo>
                  <a:pt x="183" y="344"/>
                </a:lnTo>
                <a:lnTo>
                  <a:pt x="181" y="344"/>
                </a:lnTo>
                <a:lnTo>
                  <a:pt x="181" y="344"/>
                </a:lnTo>
                <a:lnTo>
                  <a:pt x="186" y="347"/>
                </a:lnTo>
                <a:lnTo>
                  <a:pt x="186" y="347"/>
                </a:lnTo>
                <a:lnTo>
                  <a:pt x="194" y="342"/>
                </a:lnTo>
                <a:lnTo>
                  <a:pt x="194" y="342"/>
                </a:lnTo>
                <a:close/>
                <a:moveTo>
                  <a:pt x="180" y="153"/>
                </a:moveTo>
                <a:lnTo>
                  <a:pt x="180" y="153"/>
                </a:lnTo>
                <a:lnTo>
                  <a:pt x="180" y="153"/>
                </a:lnTo>
                <a:lnTo>
                  <a:pt x="180" y="153"/>
                </a:lnTo>
                <a:lnTo>
                  <a:pt x="178" y="155"/>
                </a:lnTo>
                <a:lnTo>
                  <a:pt x="178" y="155"/>
                </a:lnTo>
                <a:lnTo>
                  <a:pt x="175" y="159"/>
                </a:lnTo>
                <a:lnTo>
                  <a:pt x="175" y="159"/>
                </a:lnTo>
                <a:lnTo>
                  <a:pt x="173" y="161"/>
                </a:lnTo>
                <a:lnTo>
                  <a:pt x="172" y="161"/>
                </a:lnTo>
                <a:lnTo>
                  <a:pt x="172" y="161"/>
                </a:lnTo>
                <a:lnTo>
                  <a:pt x="170" y="161"/>
                </a:lnTo>
                <a:lnTo>
                  <a:pt x="170" y="161"/>
                </a:lnTo>
                <a:lnTo>
                  <a:pt x="170" y="163"/>
                </a:lnTo>
                <a:lnTo>
                  <a:pt x="170" y="163"/>
                </a:lnTo>
                <a:lnTo>
                  <a:pt x="180" y="159"/>
                </a:lnTo>
                <a:lnTo>
                  <a:pt x="180" y="159"/>
                </a:lnTo>
                <a:lnTo>
                  <a:pt x="180" y="153"/>
                </a:lnTo>
                <a:lnTo>
                  <a:pt x="180" y="153"/>
                </a:lnTo>
                <a:close/>
                <a:moveTo>
                  <a:pt x="187" y="339"/>
                </a:moveTo>
                <a:lnTo>
                  <a:pt x="187" y="339"/>
                </a:lnTo>
                <a:lnTo>
                  <a:pt x="187" y="339"/>
                </a:lnTo>
                <a:lnTo>
                  <a:pt x="187" y="339"/>
                </a:lnTo>
                <a:lnTo>
                  <a:pt x="194" y="339"/>
                </a:lnTo>
                <a:lnTo>
                  <a:pt x="200" y="338"/>
                </a:lnTo>
                <a:lnTo>
                  <a:pt x="200" y="338"/>
                </a:lnTo>
                <a:lnTo>
                  <a:pt x="200" y="336"/>
                </a:lnTo>
                <a:lnTo>
                  <a:pt x="200" y="336"/>
                </a:lnTo>
                <a:lnTo>
                  <a:pt x="192" y="336"/>
                </a:lnTo>
                <a:lnTo>
                  <a:pt x="192" y="336"/>
                </a:lnTo>
                <a:lnTo>
                  <a:pt x="191" y="338"/>
                </a:lnTo>
                <a:lnTo>
                  <a:pt x="191" y="338"/>
                </a:lnTo>
                <a:lnTo>
                  <a:pt x="187" y="339"/>
                </a:lnTo>
                <a:lnTo>
                  <a:pt x="187" y="339"/>
                </a:lnTo>
                <a:close/>
                <a:moveTo>
                  <a:pt x="307" y="128"/>
                </a:moveTo>
                <a:lnTo>
                  <a:pt x="307" y="128"/>
                </a:lnTo>
                <a:lnTo>
                  <a:pt x="309" y="125"/>
                </a:lnTo>
                <a:lnTo>
                  <a:pt x="309" y="125"/>
                </a:lnTo>
                <a:lnTo>
                  <a:pt x="309" y="120"/>
                </a:lnTo>
                <a:lnTo>
                  <a:pt x="307" y="115"/>
                </a:lnTo>
                <a:lnTo>
                  <a:pt x="307" y="115"/>
                </a:lnTo>
                <a:lnTo>
                  <a:pt x="304" y="111"/>
                </a:lnTo>
                <a:lnTo>
                  <a:pt x="298" y="107"/>
                </a:lnTo>
                <a:lnTo>
                  <a:pt x="298" y="107"/>
                </a:lnTo>
                <a:lnTo>
                  <a:pt x="295" y="107"/>
                </a:lnTo>
                <a:lnTo>
                  <a:pt x="295" y="107"/>
                </a:lnTo>
                <a:lnTo>
                  <a:pt x="296" y="107"/>
                </a:lnTo>
                <a:lnTo>
                  <a:pt x="296" y="107"/>
                </a:lnTo>
                <a:lnTo>
                  <a:pt x="299" y="107"/>
                </a:lnTo>
                <a:lnTo>
                  <a:pt x="299" y="107"/>
                </a:lnTo>
                <a:lnTo>
                  <a:pt x="304" y="111"/>
                </a:lnTo>
                <a:lnTo>
                  <a:pt x="306" y="115"/>
                </a:lnTo>
                <a:lnTo>
                  <a:pt x="306" y="115"/>
                </a:lnTo>
                <a:lnTo>
                  <a:pt x="307" y="122"/>
                </a:lnTo>
                <a:lnTo>
                  <a:pt x="307" y="128"/>
                </a:lnTo>
                <a:lnTo>
                  <a:pt x="307" y="128"/>
                </a:lnTo>
                <a:close/>
                <a:moveTo>
                  <a:pt x="187" y="122"/>
                </a:moveTo>
                <a:lnTo>
                  <a:pt x="187" y="122"/>
                </a:lnTo>
                <a:lnTo>
                  <a:pt x="181" y="125"/>
                </a:lnTo>
                <a:lnTo>
                  <a:pt x="181" y="125"/>
                </a:lnTo>
                <a:lnTo>
                  <a:pt x="184" y="128"/>
                </a:lnTo>
                <a:lnTo>
                  <a:pt x="184" y="128"/>
                </a:lnTo>
                <a:lnTo>
                  <a:pt x="189" y="123"/>
                </a:lnTo>
                <a:lnTo>
                  <a:pt x="189" y="123"/>
                </a:lnTo>
                <a:lnTo>
                  <a:pt x="187" y="122"/>
                </a:lnTo>
                <a:lnTo>
                  <a:pt x="187" y="122"/>
                </a:lnTo>
                <a:close/>
                <a:moveTo>
                  <a:pt x="262" y="424"/>
                </a:moveTo>
                <a:lnTo>
                  <a:pt x="262" y="424"/>
                </a:lnTo>
                <a:lnTo>
                  <a:pt x="254" y="424"/>
                </a:lnTo>
                <a:lnTo>
                  <a:pt x="247" y="424"/>
                </a:lnTo>
                <a:lnTo>
                  <a:pt x="247" y="424"/>
                </a:lnTo>
                <a:lnTo>
                  <a:pt x="246" y="426"/>
                </a:lnTo>
                <a:lnTo>
                  <a:pt x="246" y="426"/>
                </a:lnTo>
                <a:lnTo>
                  <a:pt x="262" y="424"/>
                </a:lnTo>
                <a:lnTo>
                  <a:pt x="262" y="424"/>
                </a:lnTo>
                <a:close/>
                <a:moveTo>
                  <a:pt x="178" y="193"/>
                </a:moveTo>
                <a:lnTo>
                  <a:pt x="178" y="193"/>
                </a:lnTo>
                <a:lnTo>
                  <a:pt x="178" y="189"/>
                </a:lnTo>
                <a:lnTo>
                  <a:pt x="178" y="189"/>
                </a:lnTo>
                <a:lnTo>
                  <a:pt x="178" y="186"/>
                </a:lnTo>
                <a:lnTo>
                  <a:pt x="178" y="186"/>
                </a:lnTo>
                <a:lnTo>
                  <a:pt x="175" y="191"/>
                </a:lnTo>
                <a:lnTo>
                  <a:pt x="175" y="191"/>
                </a:lnTo>
                <a:lnTo>
                  <a:pt x="175" y="191"/>
                </a:lnTo>
                <a:lnTo>
                  <a:pt x="175" y="191"/>
                </a:lnTo>
                <a:lnTo>
                  <a:pt x="175" y="194"/>
                </a:lnTo>
                <a:lnTo>
                  <a:pt x="175" y="194"/>
                </a:lnTo>
                <a:lnTo>
                  <a:pt x="178" y="193"/>
                </a:lnTo>
                <a:lnTo>
                  <a:pt x="178" y="193"/>
                </a:lnTo>
                <a:close/>
                <a:moveTo>
                  <a:pt x="189" y="364"/>
                </a:moveTo>
                <a:lnTo>
                  <a:pt x="189" y="364"/>
                </a:lnTo>
                <a:lnTo>
                  <a:pt x="169" y="364"/>
                </a:lnTo>
                <a:lnTo>
                  <a:pt x="169" y="364"/>
                </a:lnTo>
                <a:lnTo>
                  <a:pt x="169" y="366"/>
                </a:lnTo>
                <a:lnTo>
                  <a:pt x="169" y="366"/>
                </a:lnTo>
                <a:lnTo>
                  <a:pt x="169" y="366"/>
                </a:lnTo>
                <a:lnTo>
                  <a:pt x="169" y="366"/>
                </a:lnTo>
                <a:lnTo>
                  <a:pt x="178" y="366"/>
                </a:lnTo>
                <a:lnTo>
                  <a:pt x="189" y="364"/>
                </a:lnTo>
                <a:lnTo>
                  <a:pt x="189" y="364"/>
                </a:lnTo>
                <a:close/>
                <a:moveTo>
                  <a:pt x="165" y="379"/>
                </a:moveTo>
                <a:lnTo>
                  <a:pt x="165" y="379"/>
                </a:lnTo>
                <a:lnTo>
                  <a:pt x="169" y="374"/>
                </a:lnTo>
                <a:lnTo>
                  <a:pt x="169" y="374"/>
                </a:lnTo>
                <a:lnTo>
                  <a:pt x="173" y="371"/>
                </a:lnTo>
                <a:lnTo>
                  <a:pt x="173" y="371"/>
                </a:lnTo>
                <a:lnTo>
                  <a:pt x="167" y="371"/>
                </a:lnTo>
                <a:lnTo>
                  <a:pt x="167" y="371"/>
                </a:lnTo>
                <a:lnTo>
                  <a:pt x="165" y="379"/>
                </a:lnTo>
                <a:lnTo>
                  <a:pt x="165" y="379"/>
                </a:lnTo>
                <a:close/>
                <a:moveTo>
                  <a:pt x="178" y="267"/>
                </a:moveTo>
                <a:lnTo>
                  <a:pt x="178" y="267"/>
                </a:lnTo>
                <a:lnTo>
                  <a:pt x="180" y="265"/>
                </a:lnTo>
                <a:lnTo>
                  <a:pt x="180" y="265"/>
                </a:lnTo>
                <a:lnTo>
                  <a:pt x="181" y="264"/>
                </a:lnTo>
                <a:lnTo>
                  <a:pt x="181" y="264"/>
                </a:lnTo>
                <a:lnTo>
                  <a:pt x="181" y="259"/>
                </a:lnTo>
                <a:lnTo>
                  <a:pt x="181" y="259"/>
                </a:lnTo>
                <a:lnTo>
                  <a:pt x="181" y="257"/>
                </a:lnTo>
                <a:lnTo>
                  <a:pt x="181" y="257"/>
                </a:lnTo>
                <a:lnTo>
                  <a:pt x="178" y="260"/>
                </a:lnTo>
                <a:lnTo>
                  <a:pt x="178" y="260"/>
                </a:lnTo>
                <a:lnTo>
                  <a:pt x="178" y="260"/>
                </a:lnTo>
                <a:lnTo>
                  <a:pt x="178" y="260"/>
                </a:lnTo>
                <a:lnTo>
                  <a:pt x="178" y="267"/>
                </a:lnTo>
                <a:lnTo>
                  <a:pt x="178" y="267"/>
                </a:lnTo>
                <a:close/>
                <a:moveTo>
                  <a:pt x="99" y="224"/>
                </a:moveTo>
                <a:lnTo>
                  <a:pt x="99" y="224"/>
                </a:lnTo>
                <a:lnTo>
                  <a:pt x="99" y="226"/>
                </a:lnTo>
                <a:lnTo>
                  <a:pt x="99" y="227"/>
                </a:lnTo>
                <a:lnTo>
                  <a:pt x="99" y="227"/>
                </a:lnTo>
                <a:lnTo>
                  <a:pt x="98" y="230"/>
                </a:lnTo>
                <a:lnTo>
                  <a:pt x="98" y="230"/>
                </a:lnTo>
                <a:lnTo>
                  <a:pt x="96" y="230"/>
                </a:lnTo>
                <a:lnTo>
                  <a:pt x="96" y="230"/>
                </a:lnTo>
                <a:lnTo>
                  <a:pt x="101" y="227"/>
                </a:lnTo>
                <a:lnTo>
                  <a:pt x="104" y="223"/>
                </a:lnTo>
                <a:lnTo>
                  <a:pt x="104" y="223"/>
                </a:lnTo>
                <a:lnTo>
                  <a:pt x="102" y="223"/>
                </a:lnTo>
                <a:lnTo>
                  <a:pt x="102" y="223"/>
                </a:lnTo>
                <a:lnTo>
                  <a:pt x="101" y="223"/>
                </a:lnTo>
                <a:lnTo>
                  <a:pt x="99" y="224"/>
                </a:lnTo>
                <a:lnTo>
                  <a:pt x="99" y="224"/>
                </a:lnTo>
                <a:lnTo>
                  <a:pt x="99" y="224"/>
                </a:lnTo>
                <a:lnTo>
                  <a:pt x="99" y="224"/>
                </a:lnTo>
                <a:close/>
                <a:moveTo>
                  <a:pt x="236" y="301"/>
                </a:moveTo>
                <a:lnTo>
                  <a:pt x="236" y="301"/>
                </a:lnTo>
                <a:lnTo>
                  <a:pt x="230" y="301"/>
                </a:lnTo>
                <a:lnTo>
                  <a:pt x="222" y="305"/>
                </a:lnTo>
                <a:lnTo>
                  <a:pt x="222" y="305"/>
                </a:lnTo>
                <a:lnTo>
                  <a:pt x="222" y="305"/>
                </a:lnTo>
                <a:lnTo>
                  <a:pt x="222" y="305"/>
                </a:lnTo>
                <a:lnTo>
                  <a:pt x="228" y="303"/>
                </a:lnTo>
                <a:lnTo>
                  <a:pt x="228" y="303"/>
                </a:lnTo>
                <a:lnTo>
                  <a:pt x="236" y="301"/>
                </a:lnTo>
                <a:lnTo>
                  <a:pt x="236" y="301"/>
                </a:lnTo>
                <a:lnTo>
                  <a:pt x="236" y="301"/>
                </a:lnTo>
                <a:lnTo>
                  <a:pt x="236" y="301"/>
                </a:lnTo>
                <a:lnTo>
                  <a:pt x="236" y="301"/>
                </a:lnTo>
                <a:close/>
                <a:moveTo>
                  <a:pt x="53" y="32"/>
                </a:moveTo>
                <a:lnTo>
                  <a:pt x="53" y="32"/>
                </a:lnTo>
                <a:lnTo>
                  <a:pt x="50" y="32"/>
                </a:lnTo>
                <a:lnTo>
                  <a:pt x="47" y="32"/>
                </a:lnTo>
                <a:lnTo>
                  <a:pt x="47" y="32"/>
                </a:lnTo>
                <a:lnTo>
                  <a:pt x="42" y="35"/>
                </a:lnTo>
                <a:lnTo>
                  <a:pt x="38" y="40"/>
                </a:lnTo>
                <a:lnTo>
                  <a:pt x="38" y="40"/>
                </a:lnTo>
                <a:lnTo>
                  <a:pt x="38" y="41"/>
                </a:lnTo>
                <a:lnTo>
                  <a:pt x="38" y="41"/>
                </a:lnTo>
                <a:lnTo>
                  <a:pt x="41" y="40"/>
                </a:lnTo>
                <a:lnTo>
                  <a:pt x="41" y="40"/>
                </a:lnTo>
                <a:lnTo>
                  <a:pt x="44" y="35"/>
                </a:lnTo>
                <a:lnTo>
                  <a:pt x="50" y="33"/>
                </a:lnTo>
                <a:lnTo>
                  <a:pt x="50" y="33"/>
                </a:lnTo>
                <a:lnTo>
                  <a:pt x="53" y="32"/>
                </a:lnTo>
                <a:lnTo>
                  <a:pt x="53" y="32"/>
                </a:lnTo>
                <a:close/>
                <a:moveTo>
                  <a:pt x="159" y="317"/>
                </a:moveTo>
                <a:lnTo>
                  <a:pt x="159" y="317"/>
                </a:lnTo>
                <a:lnTo>
                  <a:pt x="161" y="319"/>
                </a:lnTo>
                <a:lnTo>
                  <a:pt x="161" y="319"/>
                </a:lnTo>
                <a:lnTo>
                  <a:pt x="165" y="316"/>
                </a:lnTo>
                <a:lnTo>
                  <a:pt x="165" y="316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7" y="312"/>
                </a:lnTo>
                <a:lnTo>
                  <a:pt x="167" y="312"/>
                </a:lnTo>
                <a:lnTo>
                  <a:pt x="169" y="312"/>
                </a:lnTo>
                <a:lnTo>
                  <a:pt x="169" y="311"/>
                </a:lnTo>
                <a:lnTo>
                  <a:pt x="169" y="311"/>
                </a:lnTo>
                <a:lnTo>
                  <a:pt x="167" y="311"/>
                </a:lnTo>
                <a:lnTo>
                  <a:pt x="167" y="311"/>
                </a:lnTo>
                <a:lnTo>
                  <a:pt x="165" y="311"/>
                </a:lnTo>
                <a:lnTo>
                  <a:pt x="165" y="311"/>
                </a:lnTo>
                <a:lnTo>
                  <a:pt x="159" y="317"/>
                </a:lnTo>
                <a:lnTo>
                  <a:pt x="159" y="317"/>
                </a:lnTo>
                <a:close/>
                <a:moveTo>
                  <a:pt x="195" y="357"/>
                </a:moveTo>
                <a:lnTo>
                  <a:pt x="195" y="357"/>
                </a:lnTo>
                <a:lnTo>
                  <a:pt x="192" y="355"/>
                </a:lnTo>
                <a:lnTo>
                  <a:pt x="192" y="355"/>
                </a:lnTo>
                <a:lnTo>
                  <a:pt x="191" y="357"/>
                </a:lnTo>
                <a:lnTo>
                  <a:pt x="191" y="357"/>
                </a:lnTo>
                <a:lnTo>
                  <a:pt x="187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8"/>
                </a:lnTo>
                <a:lnTo>
                  <a:pt x="192" y="358"/>
                </a:lnTo>
                <a:lnTo>
                  <a:pt x="192" y="358"/>
                </a:lnTo>
                <a:lnTo>
                  <a:pt x="194" y="358"/>
                </a:lnTo>
                <a:lnTo>
                  <a:pt x="195" y="357"/>
                </a:lnTo>
                <a:lnTo>
                  <a:pt x="195" y="357"/>
                </a:lnTo>
                <a:lnTo>
                  <a:pt x="195" y="357"/>
                </a:lnTo>
                <a:lnTo>
                  <a:pt x="195" y="357"/>
                </a:lnTo>
                <a:close/>
                <a:moveTo>
                  <a:pt x="178" y="140"/>
                </a:moveTo>
                <a:lnTo>
                  <a:pt x="178" y="140"/>
                </a:lnTo>
                <a:lnTo>
                  <a:pt x="175" y="147"/>
                </a:lnTo>
                <a:lnTo>
                  <a:pt x="175" y="147"/>
                </a:lnTo>
                <a:lnTo>
                  <a:pt x="176" y="147"/>
                </a:lnTo>
                <a:lnTo>
                  <a:pt x="176" y="148"/>
                </a:lnTo>
                <a:lnTo>
                  <a:pt x="176" y="148"/>
                </a:lnTo>
                <a:lnTo>
                  <a:pt x="178" y="147"/>
                </a:lnTo>
                <a:lnTo>
                  <a:pt x="178" y="147"/>
                </a:lnTo>
                <a:lnTo>
                  <a:pt x="180" y="147"/>
                </a:lnTo>
                <a:lnTo>
                  <a:pt x="180" y="147"/>
                </a:lnTo>
                <a:lnTo>
                  <a:pt x="178" y="140"/>
                </a:lnTo>
                <a:lnTo>
                  <a:pt x="178" y="140"/>
                </a:lnTo>
                <a:close/>
                <a:moveTo>
                  <a:pt x="178" y="174"/>
                </a:moveTo>
                <a:lnTo>
                  <a:pt x="178" y="174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8" y="178"/>
                </a:lnTo>
                <a:lnTo>
                  <a:pt x="178" y="178"/>
                </a:lnTo>
                <a:lnTo>
                  <a:pt x="178" y="178"/>
                </a:lnTo>
                <a:lnTo>
                  <a:pt x="178" y="178"/>
                </a:lnTo>
                <a:lnTo>
                  <a:pt x="178" y="174"/>
                </a:lnTo>
                <a:lnTo>
                  <a:pt x="178" y="174"/>
                </a:lnTo>
                <a:close/>
                <a:moveTo>
                  <a:pt x="243" y="424"/>
                </a:moveTo>
                <a:lnTo>
                  <a:pt x="243" y="424"/>
                </a:lnTo>
                <a:lnTo>
                  <a:pt x="236" y="424"/>
                </a:lnTo>
                <a:lnTo>
                  <a:pt x="236" y="424"/>
                </a:lnTo>
                <a:lnTo>
                  <a:pt x="236" y="428"/>
                </a:lnTo>
                <a:lnTo>
                  <a:pt x="236" y="428"/>
                </a:lnTo>
                <a:lnTo>
                  <a:pt x="243" y="426"/>
                </a:lnTo>
                <a:lnTo>
                  <a:pt x="243" y="426"/>
                </a:lnTo>
                <a:lnTo>
                  <a:pt x="243" y="424"/>
                </a:lnTo>
                <a:lnTo>
                  <a:pt x="243" y="424"/>
                </a:lnTo>
                <a:close/>
                <a:moveTo>
                  <a:pt x="72" y="235"/>
                </a:moveTo>
                <a:lnTo>
                  <a:pt x="72" y="235"/>
                </a:lnTo>
                <a:lnTo>
                  <a:pt x="66" y="237"/>
                </a:lnTo>
                <a:lnTo>
                  <a:pt x="66" y="237"/>
                </a:lnTo>
                <a:lnTo>
                  <a:pt x="64" y="238"/>
                </a:lnTo>
                <a:lnTo>
                  <a:pt x="64" y="238"/>
                </a:lnTo>
                <a:lnTo>
                  <a:pt x="66" y="238"/>
                </a:lnTo>
                <a:lnTo>
                  <a:pt x="66" y="238"/>
                </a:lnTo>
                <a:lnTo>
                  <a:pt x="74" y="238"/>
                </a:lnTo>
                <a:lnTo>
                  <a:pt x="74" y="238"/>
                </a:lnTo>
                <a:lnTo>
                  <a:pt x="72" y="235"/>
                </a:lnTo>
                <a:lnTo>
                  <a:pt x="72" y="235"/>
                </a:lnTo>
                <a:close/>
                <a:moveTo>
                  <a:pt x="157" y="325"/>
                </a:moveTo>
                <a:lnTo>
                  <a:pt x="157" y="325"/>
                </a:lnTo>
                <a:lnTo>
                  <a:pt x="156" y="322"/>
                </a:lnTo>
                <a:lnTo>
                  <a:pt x="156" y="322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4" y="316"/>
                </a:lnTo>
                <a:lnTo>
                  <a:pt x="154" y="316"/>
                </a:lnTo>
                <a:lnTo>
                  <a:pt x="153" y="316"/>
                </a:lnTo>
                <a:lnTo>
                  <a:pt x="153" y="317"/>
                </a:lnTo>
                <a:lnTo>
                  <a:pt x="153" y="317"/>
                </a:lnTo>
                <a:lnTo>
                  <a:pt x="154" y="320"/>
                </a:lnTo>
                <a:lnTo>
                  <a:pt x="154" y="320"/>
                </a:lnTo>
                <a:lnTo>
                  <a:pt x="156" y="322"/>
                </a:lnTo>
                <a:lnTo>
                  <a:pt x="156" y="322"/>
                </a:lnTo>
                <a:lnTo>
                  <a:pt x="156" y="322"/>
                </a:lnTo>
                <a:lnTo>
                  <a:pt x="156" y="322"/>
                </a:lnTo>
                <a:lnTo>
                  <a:pt x="157" y="323"/>
                </a:lnTo>
                <a:lnTo>
                  <a:pt x="157" y="323"/>
                </a:lnTo>
                <a:lnTo>
                  <a:pt x="157" y="325"/>
                </a:lnTo>
                <a:lnTo>
                  <a:pt x="157" y="325"/>
                </a:lnTo>
                <a:lnTo>
                  <a:pt x="157" y="325"/>
                </a:lnTo>
                <a:lnTo>
                  <a:pt x="157" y="325"/>
                </a:lnTo>
                <a:close/>
                <a:moveTo>
                  <a:pt x="287" y="292"/>
                </a:moveTo>
                <a:lnTo>
                  <a:pt x="287" y="292"/>
                </a:lnTo>
                <a:lnTo>
                  <a:pt x="284" y="298"/>
                </a:lnTo>
                <a:lnTo>
                  <a:pt x="284" y="298"/>
                </a:lnTo>
                <a:lnTo>
                  <a:pt x="290" y="295"/>
                </a:lnTo>
                <a:lnTo>
                  <a:pt x="290" y="295"/>
                </a:lnTo>
                <a:lnTo>
                  <a:pt x="287" y="292"/>
                </a:lnTo>
                <a:lnTo>
                  <a:pt x="287" y="292"/>
                </a:lnTo>
                <a:close/>
                <a:moveTo>
                  <a:pt x="320" y="303"/>
                </a:moveTo>
                <a:lnTo>
                  <a:pt x="320" y="303"/>
                </a:lnTo>
                <a:lnTo>
                  <a:pt x="318" y="303"/>
                </a:lnTo>
                <a:lnTo>
                  <a:pt x="318" y="303"/>
                </a:lnTo>
                <a:lnTo>
                  <a:pt x="318" y="300"/>
                </a:lnTo>
                <a:lnTo>
                  <a:pt x="318" y="300"/>
                </a:lnTo>
                <a:lnTo>
                  <a:pt x="315" y="303"/>
                </a:lnTo>
                <a:lnTo>
                  <a:pt x="315" y="303"/>
                </a:lnTo>
                <a:lnTo>
                  <a:pt x="314" y="305"/>
                </a:lnTo>
                <a:lnTo>
                  <a:pt x="314" y="305"/>
                </a:lnTo>
                <a:lnTo>
                  <a:pt x="315" y="306"/>
                </a:lnTo>
                <a:lnTo>
                  <a:pt x="315" y="306"/>
                </a:lnTo>
                <a:lnTo>
                  <a:pt x="318" y="305"/>
                </a:lnTo>
                <a:lnTo>
                  <a:pt x="320" y="303"/>
                </a:lnTo>
                <a:lnTo>
                  <a:pt x="320" y="303"/>
                </a:lnTo>
                <a:close/>
                <a:moveTo>
                  <a:pt x="178" y="199"/>
                </a:move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6" y="202"/>
                </a:lnTo>
                <a:lnTo>
                  <a:pt x="176" y="202"/>
                </a:lnTo>
                <a:lnTo>
                  <a:pt x="175" y="204"/>
                </a:lnTo>
                <a:lnTo>
                  <a:pt x="175" y="204"/>
                </a:lnTo>
                <a:lnTo>
                  <a:pt x="176" y="207"/>
                </a:lnTo>
                <a:lnTo>
                  <a:pt x="176" y="207"/>
                </a:lnTo>
                <a:lnTo>
                  <a:pt x="180" y="205"/>
                </a:lnTo>
                <a:lnTo>
                  <a:pt x="180" y="205"/>
                </a:lnTo>
                <a:lnTo>
                  <a:pt x="178" y="199"/>
                </a:lnTo>
                <a:lnTo>
                  <a:pt x="178" y="199"/>
                </a:lnTo>
                <a:close/>
                <a:moveTo>
                  <a:pt x="85" y="232"/>
                </a:moveTo>
                <a:lnTo>
                  <a:pt x="85" y="232"/>
                </a:lnTo>
                <a:lnTo>
                  <a:pt x="87" y="232"/>
                </a:lnTo>
                <a:lnTo>
                  <a:pt x="87" y="232"/>
                </a:lnTo>
                <a:lnTo>
                  <a:pt x="88" y="230"/>
                </a:lnTo>
                <a:lnTo>
                  <a:pt x="88" y="230"/>
                </a:lnTo>
                <a:lnTo>
                  <a:pt x="90" y="226"/>
                </a:lnTo>
                <a:lnTo>
                  <a:pt x="90" y="226"/>
                </a:lnTo>
                <a:lnTo>
                  <a:pt x="83" y="229"/>
                </a:lnTo>
                <a:lnTo>
                  <a:pt x="83" y="229"/>
                </a:lnTo>
                <a:lnTo>
                  <a:pt x="83" y="230"/>
                </a:lnTo>
                <a:lnTo>
                  <a:pt x="83" y="230"/>
                </a:lnTo>
                <a:lnTo>
                  <a:pt x="85" y="232"/>
                </a:lnTo>
                <a:lnTo>
                  <a:pt x="85" y="232"/>
                </a:lnTo>
                <a:close/>
                <a:moveTo>
                  <a:pt x="186" y="377"/>
                </a:moveTo>
                <a:lnTo>
                  <a:pt x="186" y="377"/>
                </a:lnTo>
                <a:lnTo>
                  <a:pt x="187" y="379"/>
                </a:lnTo>
                <a:lnTo>
                  <a:pt x="191" y="380"/>
                </a:lnTo>
                <a:lnTo>
                  <a:pt x="191" y="380"/>
                </a:lnTo>
                <a:lnTo>
                  <a:pt x="191" y="377"/>
                </a:lnTo>
                <a:lnTo>
                  <a:pt x="191" y="374"/>
                </a:lnTo>
                <a:lnTo>
                  <a:pt x="191" y="374"/>
                </a:lnTo>
                <a:lnTo>
                  <a:pt x="186" y="377"/>
                </a:lnTo>
                <a:lnTo>
                  <a:pt x="186" y="377"/>
                </a:lnTo>
                <a:close/>
                <a:moveTo>
                  <a:pt x="186" y="234"/>
                </a:moveTo>
                <a:lnTo>
                  <a:pt x="186" y="234"/>
                </a:lnTo>
                <a:lnTo>
                  <a:pt x="183" y="215"/>
                </a:lnTo>
                <a:lnTo>
                  <a:pt x="183" y="215"/>
                </a:lnTo>
                <a:lnTo>
                  <a:pt x="183" y="215"/>
                </a:lnTo>
                <a:lnTo>
                  <a:pt x="183" y="215"/>
                </a:lnTo>
                <a:lnTo>
                  <a:pt x="184" y="235"/>
                </a:lnTo>
                <a:lnTo>
                  <a:pt x="184" y="235"/>
                </a:lnTo>
                <a:lnTo>
                  <a:pt x="186" y="234"/>
                </a:lnTo>
                <a:lnTo>
                  <a:pt x="186" y="234"/>
                </a:lnTo>
                <a:close/>
                <a:moveTo>
                  <a:pt x="178" y="294"/>
                </a:moveTo>
                <a:lnTo>
                  <a:pt x="178" y="294"/>
                </a:lnTo>
                <a:lnTo>
                  <a:pt x="181" y="294"/>
                </a:lnTo>
                <a:lnTo>
                  <a:pt x="181" y="294"/>
                </a:lnTo>
                <a:lnTo>
                  <a:pt x="181" y="292"/>
                </a:lnTo>
                <a:lnTo>
                  <a:pt x="181" y="292"/>
                </a:lnTo>
                <a:lnTo>
                  <a:pt x="180" y="287"/>
                </a:lnTo>
                <a:lnTo>
                  <a:pt x="180" y="287"/>
                </a:lnTo>
                <a:lnTo>
                  <a:pt x="178" y="287"/>
                </a:lnTo>
                <a:lnTo>
                  <a:pt x="178" y="287"/>
                </a:lnTo>
                <a:lnTo>
                  <a:pt x="178" y="289"/>
                </a:lnTo>
                <a:lnTo>
                  <a:pt x="178" y="289"/>
                </a:lnTo>
                <a:lnTo>
                  <a:pt x="178" y="294"/>
                </a:lnTo>
                <a:lnTo>
                  <a:pt x="178" y="294"/>
                </a:lnTo>
                <a:close/>
                <a:moveTo>
                  <a:pt x="38" y="227"/>
                </a:moveTo>
                <a:lnTo>
                  <a:pt x="38" y="227"/>
                </a:lnTo>
                <a:lnTo>
                  <a:pt x="39" y="229"/>
                </a:lnTo>
                <a:lnTo>
                  <a:pt x="39" y="229"/>
                </a:lnTo>
                <a:lnTo>
                  <a:pt x="42" y="227"/>
                </a:lnTo>
                <a:lnTo>
                  <a:pt x="42" y="227"/>
                </a:lnTo>
                <a:lnTo>
                  <a:pt x="44" y="227"/>
                </a:lnTo>
                <a:lnTo>
                  <a:pt x="44" y="227"/>
                </a:lnTo>
                <a:lnTo>
                  <a:pt x="44" y="224"/>
                </a:lnTo>
                <a:lnTo>
                  <a:pt x="44" y="224"/>
                </a:lnTo>
                <a:lnTo>
                  <a:pt x="42" y="224"/>
                </a:lnTo>
                <a:lnTo>
                  <a:pt x="41" y="226"/>
                </a:lnTo>
                <a:lnTo>
                  <a:pt x="41" y="226"/>
                </a:lnTo>
                <a:lnTo>
                  <a:pt x="38" y="227"/>
                </a:lnTo>
                <a:lnTo>
                  <a:pt x="38" y="227"/>
                </a:lnTo>
                <a:close/>
                <a:moveTo>
                  <a:pt x="232" y="424"/>
                </a:moveTo>
                <a:lnTo>
                  <a:pt x="232" y="424"/>
                </a:lnTo>
                <a:lnTo>
                  <a:pt x="224" y="426"/>
                </a:lnTo>
                <a:lnTo>
                  <a:pt x="224" y="426"/>
                </a:lnTo>
                <a:lnTo>
                  <a:pt x="224" y="428"/>
                </a:lnTo>
                <a:lnTo>
                  <a:pt x="224" y="428"/>
                </a:lnTo>
                <a:lnTo>
                  <a:pt x="233" y="428"/>
                </a:lnTo>
                <a:lnTo>
                  <a:pt x="233" y="428"/>
                </a:lnTo>
                <a:lnTo>
                  <a:pt x="232" y="424"/>
                </a:lnTo>
                <a:lnTo>
                  <a:pt x="232" y="424"/>
                </a:lnTo>
                <a:close/>
                <a:moveTo>
                  <a:pt x="232" y="268"/>
                </a:moveTo>
                <a:lnTo>
                  <a:pt x="232" y="268"/>
                </a:lnTo>
                <a:lnTo>
                  <a:pt x="232" y="268"/>
                </a:lnTo>
                <a:lnTo>
                  <a:pt x="232" y="268"/>
                </a:lnTo>
                <a:lnTo>
                  <a:pt x="232" y="270"/>
                </a:lnTo>
                <a:lnTo>
                  <a:pt x="232" y="270"/>
                </a:lnTo>
                <a:lnTo>
                  <a:pt x="230" y="275"/>
                </a:lnTo>
                <a:lnTo>
                  <a:pt x="230" y="275"/>
                </a:lnTo>
                <a:lnTo>
                  <a:pt x="230" y="276"/>
                </a:lnTo>
                <a:lnTo>
                  <a:pt x="230" y="276"/>
                </a:lnTo>
                <a:lnTo>
                  <a:pt x="232" y="275"/>
                </a:lnTo>
                <a:lnTo>
                  <a:pt x="232" y="275"/>
                </a:lnTo>
                <a:lnTo>
                  <a:pt x="232" y="271"/>
                </a:lnTo>
                <a:lnTo>
                  <a:pt x="232" y="268"/>
                </a:lnTo>
                <a:lnTo>
                  <a:pt x="232" y="268"/>
                </a:lnTo>
                <a:close/>
                <a:moveTo>
                  <a:pt x="102" y="393"/>
                </a:moveTo>
                <a:lnTo>
                  <a:pt x="102" y="393"/>
                </a:lnTo>
                <a:lnTo>
                  <a:pt x="104" y="393"/>
                </a:lnTo>
                <a:lnTo>
                  <a:pt x="104" y="393"/>
                </a:lnTo>
                <a:lnTo>
                  <a:pt x="101" y="387"/>
                </a:lnTo>
                <a:lnTo>
                  <a:pt x="101" y="387"/>
                </a:lnTo>
                <a:lnTo>
                  <a:pt x="99" y="391"/>
                </a:lnTo>
                <a:lnTo>
                  <a:pt x="99" y="391"/>
                </a:lnTo>
                <a:lnTo>
                  <a:pt x="102" y="393"/>
                </a:lnTo>
                <a:lnTo>
                  <a:pt x="102" y="393"/>
                </a:lnTo>
                <a:close/>
                <a:moveTo>
                  <a:pt x="169" y="221"/>
                </a:moveTo>
                <a:lnTo>
                  <a:pt x="169" y="221"/>
                </a:lnTo>
                <a:lnTo>
                  <a:pt x="169" y="219"/>
                </a:lnTo>
                <a:lnTo>
                  <a:pt x="169" y="219"/>
                </a:lnTo>
                <a:lnTo>
                  <a:pt x="170" y="218"/>
                </a:lnTo>
                <a:lnTo>
                  <a:pt x="170" y="215"/>
                </a:lnTo>
                <a:lnTo>
                  <a:pt x="170" y="215"/>
                </a:lnTo>
                <a:lnTo>
                  <a:pt x="170" y="213"/>
                </a:lnTo>
                <a:lnTo>
                  <a:pt x="170" y="213"/>
                </a:lnTo>
                <a:lnTo>
                  <a:pt x="169" y="215"/>
                </a:lnTo>
                <a:lnTo>
                  <a:pt x="169" y="215"/>
                </a:lnTo>
                <a:lnTo>
                  <a:pt x="169" y="221"/>
                </a:lnTo>
                <a:lnTo>
                  <a:pt x="169" y="221"/>
                </a:lnTo>
                <a:close/>
                <a:moveTo>
                  <a:pt x="98" y="223"/>
                </a:moveTo>
                <a:lnTo>
                  <a:pt x="98" y="223"/>
                </a:lnTo>
                <a:lnTo>
                  <a:pt x="90" y="224"/>
                </a:lnTo>
                <a:lnTo>
                  <a:pt x="90" y="224"/>
                </a:lnTo>
                <a:lnTo>
                  <a:pt x="90" y="226"/>
                </a:lnTo>
                <a:lnTo>
                  <a:pt x="90" y="226"/>
                </a:lnTo>
                <a:lnTo>
                  <a:pt x="93" y="226"/>
                </a:lnTo>
                <a:lnTo>
                  <a:pt x="93" y="227"/>
                </a:lnTo>
                <a:lnTo>
                  <a:pt x="93" y="227"/>
                </a:lnTo>
                <a:lnTo>
                  <a:pt x="96" y="226"/>
                </a:lnTo>
                <a:lnTo>
                  <a:pt x="98" y="223"/>
                </a:lnTo>
                <a:lnTo>
                  <a:pt x="98" y="223"/>
                </a:lnTo>
                <a:close/>
                <a:moveTo>
                  <a:pt x="68" y="51"/>
                </a:moveTo>
                <a:lnTo>
                  <a:pt x="68" y="51"/>
                </a:lnTo>
                <a:lnTo>
                  <a:pt x="69" y="46"/>
                </a:lnTo>
                <a:lnTo>
                  <a:pt x="69" y="43"/>
                </a:lnTo>
                <a:lnTo>
                  <a:pt x="68" y="41"/>
                </a:lnTo>
                <a:lnTo>
                  <a:pt x="68" y="41"/>
                </a:lnTo>
                <a:lnTo>
                  <a:pt x="66" y="47"/>
                </a:lnTo>
                <a:lnTo>
                  <a:pt x="66" y="47"/>
                </a:lnTo>
                <a:lnTo>
                  <a:pt x="68" y="51"/>
                </a:lnTo>
                <a:lnTo>
                  <a:pt x="68" y="51"/>
                </a:lnTo>
                <a:close/>
                <a:moveTo>
                  <a:pt x="69" y="229"/>
                </a:moveTo>
                <a:lnTo>
                  <a:pt x="69" y="229"/>
                </a:lnTo>
                <a:lnTo>
                  <a:pt x="68" y="230"/>
                </a:lnTo>
                <a:lnTo>
                  <a:pt x="66" y="234"/>
                </a:lnTo>
                <a:lnTo>
                  <a:pt x="66" y="234"/>
                </a:lnTo>
                <a:lnTo>
                  <a:pt x="71" y="232"/>
                </a:lnTo>
                <a:lnTo>
                  <a:pt x="71" y="232"/>
                </a:lnTo>
                <a:lnTo>
                  <a:pt x="69" y="229"/>
                </a:lnTo>
                <a:lnTo>
                  <a:pt x="69" y="229"/>
                </a:lnTo>
                <a:close/>
                <a:moveTo>
                  <a:pt x="183" y="382"/>
                </a:moveTo>
                <a:lnTo>
                  <a:pt x="183" y="382"/>
                </a:lnTo>
                <a:lnTo>
                  <a:pt x="183" y="382"/>
                </a:lnTo>
                <a:lnTo>
                  <a:pt x="183" y="382"/>
                </a:lnTo>
                <a:lnTo>
                  <a:pt x="178" y="387"/>
                </a:lnTo>
                <a:lnTo>
                  <a:pt x="178" y="387"/>
                </a:lnTo>
                <a:lnTo>
                  <a:pt x="180" y="388"/>
                </a:lnTo>
                <a:lnTo>
                  <a:pt x="180" y="388"/>
                </a:lnTo>
                <a:lnTo>
                  <a:pt x="183" y="382"/>
                </a:lnTo>
                <a:lnTo>
                  <a:pt x="183" y="382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78" y="238"/>
                </a:lnTo>
                <a:lnTo>
                  <a:pt x="178" y="238"/>
                </a:lnTo>
                <a:lnTo>
                  <a:pt x="181" y="237"/>
                </a:lnTo>
                <a:lnTo>
                  <a:pt x="181" y="235"/>
                </a:lnTo>
                <a:lnTo>
                  <a:pt x="181" y="235"/>
                </a:lnTo>
                <a:lnTo>
                  <a:pt x="181" y="232"/>
                </a:lnTo>
                <a:lnTo>
                  <a:pt x="181" y="232"/>
                </a:lnTo>
                <a:lnTo>
                  <a:pt x="178" y="235"/>
                </a:lnTo>
                <a:lnTo>
                  <a:pt x="178" y="235"/>
                </a:lnTo>
                <a:lnTo>
                  <a:pt x="178" y="235"/>
                </a:lnTo>
                <a:lnTo>
                  <a:pt x="178" y="235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55" y="382"/>
                </a:moveTo>
                <a:lnTo>
                  <a:pt x="55" y="382"/>
                </a:lnTo>
                <a:lnTo>
                  <a:pt x="57" y="380"/>
                </a:lnTo>
                <a:lnTo>
                  <a:pt x="57" y="380"/>
                </a:lnTo>
                <a:lnTo>
                  <a:pt x="57" y="374"/>
                </a:lnTo>
                <a:lnTo>
                  <a:pt x="57" y="374"/>
                </a:lnTo>
                <a:lnTo>
                  <a:pt x="57" y="372"/>
                </a:lnTo>
                <a:lnTo>
                  <a:pt x="55" y="372"/>
                </a:lnTo>
                <a:lnTo>
                  <a:pt x="55" y="372"/>
                </a:lnTo>
                <a:lnTo>
                  <a:pt x="55" y="382"/>
                </a:lnTo>
                <a:lnTo>
                  <a:pt x="55" y="382"/>
                </a:lnTo>
                <a:close/>
                <a:moveTo>
                  <a:pt x="176" y="215"/>
                </a:moveTo>
                <a:lnTo>
                  <a:pt x="176" y="215"/>
                </a:lnTo>
                <a:lnTo>
                  <a:pt x="178" y="216"/>
                </a:lnTo>
                <a:lnTo>
                  <a:pt x="178" y="218"/>
                </a:lnTo>
                <a:lnTo>
                  <a:pt x="178" y="218"/>
                </a:lnTo>
                <a:lnTo>
                  <a:pt x="178" y="219"/>
                </a:lnTo>
                <a:lnTo>
                  <a:pt x="178" y="219"/>
                </a:lnTo>
                <a:lnTo>
                  <a:pt x="180" y="218"/>
                </a:lnTo>
                <a:lnTo>
                  <a:pt x="180" y="218"/>
                </a:lnTo>
                <a:lnTo>
                  <a:pt x="180" y="211"/>
                </a:lnTo>
                <a:lnTo>
                  <a:pt x="180" y="211"/>
                </a:lnTo>
                <a:lnTo>
                  <a:pt x="176" y="215"/>
                </a:lnTo>
                <a:lnTo>
                  <a:pt x="176" y="215"/>
                </a:lnTo>
                <a:close/>
                <a:moveTo>
                  <a:pt x="164" y="123"/>
                </a:moveTo>
                <a:lnTo>
                  <a:pt x="164" y="123"/>
                </a:lnTo>
                <a:lnTo>
                  <a:pt x="164" y="123"/>
                </a:lnTo>
                <a:lnTo>
                  <a:pt x="164" y="123"/>
                </a:lnTo>
                <a:lnTo>
                  <a:pt x="170" y="115"/>
                </a:lnTo>
                <a:lnTo>
                  <a:pt x="170" y="115"/>
                </a:lnTo>
                <a:lnTo>
                  <a:pt x="170" y="115"/>
                </a:lnTo>
                <a:lnTo>
                  <a:pt x="170" y="115"/>
                </a:lnTo>
                <a:lnTo>
                  <a:pt x="164" y="118"/>
                </a:lnTo>
                <a:lnTo>
                  <a:pt x="164" y="118"/>
                </a:lnTo>
                <a:lnTo>
                  <a:pt x="164" y="120"/>
                </a:lnTo>
                <a:lnTo>
                  <a:pt x="164" y="120"/>
                </a:lnTo>
                <a:lnTo>
                  <a:pt x="164" y="123"/>
                </a:lnTo>
                <a:lnTo>
                  <a:pt x="164" y="123"/>
                </a:lnTo>
                <a:close/>
                <a:moveTo>
                  <a:pt x="292" y="295"/>
                </a:moveTo>
                <a:lnTo>
                  <a:pt x="292" y="295"/>
                </a:lnTo>
                <a:lnTo>
                  <a:pt x="295" y="294"/>
                </a:lnTo>
                <a:lnTo>
                  <a:pt x="296" y="292"/>
                </a:lnTo>
                <a:lnTo>
                  <a:pt x="296" y="292"/>
                </a:lnTo>
                <a:lnTo>
                  <a:pt x="292" y="292"/>
                </a:lnTo>
                <a:lnTo>
                  <a:pt x="292" y="292"/>
                </a:lnTo>
                <a:lnTo>
                  <a:pt x="292" y="295"/>
                </a:lnTo>
                <a:lnTo>
                  <a:pt x="292" y="295"/>
                </a:lnTo>
                <a:close/>
                <a:moveTo>
                  <a:pt x="189" y="328"/>
                </a:moveTo>
                <a:lnTo>
                  <a:pt x="189" y="328"/>
                </a:lnTo>
                <a:lnTo>
                  <a:pt x="186" y="330"/>
                </a:lnTo>
                <a:lnTo>
                  <a:pt x="186" y="330"/>
                </a:lnTo>
                <a:lnTo>
                  <a:pt x="186" y="331"/>
                </a:lnTo>
                <a:lnTo>
                  <a:pt x="186" y="331"/>
                </a:lnTo>
                <a:lnTo>
                  <a:pt x="187" y="333"/>
                </a:lnTo>
                <a:lnTo>
                  <a:pt x="187" y="333"/>
                </a:lnTo>
                <a:lnTo>
                  <a:pt x="191" y="335"/>
                </a:lnTo>
                <a:lnTo>
                  <a:pt x="191" y="335"/>
                </a:lnTo>
                <a:lnTo>
                  <a:pt x="191" y="333"/>
                </a:lnTo>
                <a:lnTo>
                  <a:pt x="191" y="333"/>
                </a:lnTo>
                <a:lnTo>
                  <a:pt x="189" y="331"/>
                </a:lnTo>
                <a:lnTo>
                  <a:pt x="189" y="328"/>
                </a:lnTo>
                <a:lnTo>
                  <a:pt x="189" y="328"/>
                </a:lnTo>
                <a:close/>
                <a:moveTo>
                  <a:pt x="22" y="223"/>
                </a:moveTo>
                <a:lnTo>
                  <a:pt x="22" y="223"/>
                </a:lnTo>
                <a:lnTo>
                  <a:pt x="25" y="227"/>
                </a:lnTo>
                <a:lnTo>
                  <a:pt x="25" y="227"/>
                </a:lnTo>
                <a:lnTo>
                  <a:pt x="27" y="226"/>
                </a:lnTo>
                <a:lnTo>
                  <a:pt x="27" y="226"/>
                </a:lnTo>
                <a:lnTo>
                  <a:pt x="28" y="224"/>
                </a:lnTo>
                <a:lnTo>
                  <a:pt x="27" y="224"/>
                </a:lnTo>
                <a:lnTo>
                  <a:pt x="27" y="224"/>
                </a:lnTo>
                <a:lnTo>
                  <a:pt x="22" y="223"/>
                </a:lnTo>
                <a:lnTo>
                  <a:pt x="22" y="223"/>
                </a:lnTo>
                <a:close/>
                <a:moveTo>
                  <a:pt x="165" y="363"/>
                </a:moveTo>
                <a:lnTo>
                  <a:pt x="165" y="363"/>
                </a:lnTo>
                <a:lnTo>
                  <a:pt x="176" y="363"/>
                </a:lnTo>
                <a:lnTo>
                  <a:pt x="176" y="363"/>
                </a:lnTo>
                <a:lnTo>
                  <a:pt x="176" y="361"/>
                </a:lnTo>
                <a:lnTo>
                  <a:pt x="176" y="361"/>
                </a:lnTo>
                <a:lnTo>
                  <a:pt x="175" y="361"/>
                </a:lnTo>
                <a:lnTo>
                  <a:pt x="175" y="361"/>
                </a:lnTo>
                <a:lnTo>
                  <a:pt x="169" y="361"/>
                </a:lnTo>
                <a:lnTo>
                  <a:pt x="169" y="361"/>
                </a:lnTo>
                <a:lnTo>
                  <a:pt x="165" y="363"/>
                </a:lnTo>
                <a:lnTo>
                  <a:pt x="165" y="363"/>
                </a:lnTo>
                <a:close/>
                <a:moveTo>
                  <a:pt x="66" y="224"/>
                </a:moveTo>
                <a:lnTo>
                  <a:pt x="66" y="224"/>
                </a:lnTo>
                <a:lnTo>
                  <a:pt x="60" y="224"/>
                </a:lnTo>
                <a:lnTo>
                  <a:pt x="60" y="224"/>
                </a:lnTo>
                <a:lnTo>
                  <a:pt x="61" y="229"/>
                </a:lnTo>
                <a:lnTo>
                  <a:pt x="61" y="229"/>
                </a:lnTo>
                <a:lnTo>
                  <a:pt x="64" y="226"/>
                </a:lnTo>
                <a:lnTo>
                  <a:pt x="64" y="226"/>
                </a:lnTo>
                <a:lnTo>
                  <a:pt x="66" y="224"/>
                </a:lnTo>
                <a:lnTo>
                  <a:pt x="66" y="224"/>
                </a:lnTo>
                <a:close/>
                <a:moveTo>
                  <a:pt x="165" y="109"/>
                </a:moveTo>
                <a:lnTo>
                  <a:pt x="165" y="109"/>
                </a:lnTo>
                <a:lnTo>
                  <a:pt x="165" y="109"/>
                </a:lnTo>
                <a:lnTo>
                  <a:pt x="165" y="109"/>
                </a:lnTo>
                <a:lnTo>
                  <a:pt x="167" y="107"/>
                </a:lnTo>
                <a:lnTo>
                  <a:pt x="167" y="107"/>
                </a:lnTo>
                <a:lnTo>
                  <a:pt x="167" y="106"/>
                </a:lnTo>
                <a:lnTo>
                  <a:pt x="167" y="106"/>
                </a:lnTo>
                <a:lnTo>
                  <a:pt x="167" y="104"/>
                </a:lnTo>
                <a:lnTo>
                  <a:pt x="167" y="104"/>
                </a:lnTo>
                <a:lnTo>
                  <a:pt x="164" y="104"/>
                </a:lnTo>
                <a:lnTo>
                  <a:pt x="164" y="104"/>
                </a:lnTo>
                <a:lnTo>
                  <a:pt x="164" y="106"/>
                </a:lnTo>
                <a:lnTo>
                  <a:pt x="164" y="107"/>
                </a:lnTo>
                <a:lnTo>
                  <a:pt x="164" y="107"/>
                </a:lnTo>
                <a:lnTo>
                  <a:pt x="165" y="109"/>
                </a:lnTo>
                <a:lnTo>
                  <a:pt x="165" y="109"/>
                </a:lnTo>
                <a:lnTo>
                  <a:pt x="165" y="109"/>
                </a:lnTo>
                <a:lnTo>
                  <a:pt x="165" y="109"/>
                </a:lnTo>
                <a:close/>
                <a:moveTo>
                  <a:pt x="175" y="350"/>
                </a:moveTo>
                <a:lnTo>
                  <a:pt x="175" y="350"/>
                </a:lnTo>
                <a:lnTo>
                  <a:pt x="172" y="352"/>
                </a:lnTo>
                <a:lnTo>
                  <a:pt x="172" y="352"/>
                </a:lnTo>
                <a:lnTo>
                  <a:pt x="173" y="355"/>
                </a:lnTo>
                <a:lnTo>
                  <a:pt x="173" y="355"/>
                </a:lnTo>
                <a:lnTo>
                  <a:pt x="178" y="352"/>
                </a:lnTo>
                <a:lnTo>
                  <a:pt x="178" y="352"/>
                </a:lnTo>
                <a:lnTo>
                  <a:pt x="175" y="350"/>
                </a:lnTo>
                <a:lnTo>
                  <a:pt x="175" y="350"/>
                </a:lnTo>
                <a:close/>
                <a:moveTo>
                  <a:pt x="83" y="237"/>
                </a:moveTo>
                <a:lnTo>
                  <a:pt x="83" y="237"/>
                </a:lnTo>
                <a:lnTo>
                  <a:pt x="79" y="237"/>
                </a:lnTo>
                <a:lnTo>
                  <a:pt x="79" y="237"/>
                </a:lnTo>
                <a:lnTo>
                  <a:pt x="79" y="238"/>
                </a:lnTo>
                <a:lnTo>
                  <a:pt x="79" y="238"/>
                </a:lnTo>
                <a:lnTo>
                  <a:pt x="85" y="238"/>
                </a:lnTo>
                <a:lnTo>
                  <a:pt x="85" y="238"/>
                </a:lnTo>
                <a:lnTo>
                  <a:pt x="83" y="237"/>
                </a:lnTo>
                <a:lnTo>
                  <a:pt x="83" y="237"/>
                </a:lnTo>
                <a:close/>
                <a:moveTo>
                  <a:pt x="216" y="376"/>
                </a:moveTo>
                <a:lnTo>
                  <a:pt x="216" y="376"/>
                </a:lnTo>
                <a:lnTo>
                  <a:pt x="216" y="376"/>
                </a:lnTo>
                <a:lnTo>
                  <a:pt x="216" y="376"/>
                </a:lnTo>
                <a:lnTo>
                  <a:pt x="211" y="380"/>
                </a:lnTo>
                <a:lnTo>
                  <a:pt x="211" y="380"/>
                </a:lnTo>
                <a:lnTo>
                  <a:pt x="214" y="382"/>
                </a:lnTo>
                <a:lnTo>
                  <a:pt x="214" y="382"/>
                </a:lnTo>
                <a:lnTo>
                  <a:pt x="216" y="376"/>
                </a:lnTo>
                <a:lnTo>
                  <a:pt x="216" y="376"/>
                </a:lnTo>
                <a:close/>
                <a:moveTo>
                  <a:pt x="181" y="297"/>
                </a:moveTo>
                <a:lnTo>
                  <a:pt x="181" y="297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305"/>
                </a:lnTo>
                <a:lnTo>
                  <a:pt x="180" y="305"/>
                </a:lnTo>
                <a:lnTo>
                  <a:pt x="181" y="301"/>
                </a:lnTo>
                <a:lnTo>
                  <a:pt x="181" y="297"/>
                </a:lnTo>
                <a:lnTo>
                  <a:pt x="181" y="297"/>
                </a:lnTo>
                <a:close/>
                <a:moveTo>
                  <a:pt x="252" y="328"/>
                </a:moveTo>
                <a:lnTo>
                  <a:pt x="252" y="328"/>
                </a:lnTo>
                <a:lnTo>
                  <a:pt x="251" y="325"/>
                </a:lnTo>
                <a:lnTo>
                  <a:pt x="251" y="325"/>
                </a:lnTo>
                <a:lnTo>
                  <a:pt x="251" y="323"/>
                </a:lnTo>
                <a:lnTo>
                  <a:pt x="251" y="323"/>
                </a:lnTo>
                <a:lnTo>
                  <a:pt x="247" y="328"/>
                </a:lnTo>
                <a:lnTo>
                  <a:pt x="247" y="328"/>
                </a:lnTo>
                <a:lnTo>
                  <a:pt x="249" y="330"/>
                </a:lnTo>
                <a:lnTo>
                  <a:pt x="249" y="330"/>
                </a:lnTo>
                <a:lnTo>
                  <a:pt x="252" y="328"/>
                </a:lnTo>
                <a:lnTo>
                  <a:pt x="252" y="328"/>
                </a:lnTo>
                <a:close/>
                <a:moveTo>
                  <a:pt x="299" y="295"/>
                </a:moveTo>
                <a:lnTo>
                  <a:pt x="299" y="295"/>
                </a:lnTo>
                <a:lnTo>
                  <a:pt x="298" y="297"/>
                </a:lnTo>
                <a:lnTo>
                  <a:pt x="296" y="300"/>
                </a:lnTo>
                <a:lnTo>
                  <a:pt x="296" y="300"/>
                </a:lnTo>
                <a:lnTo>
                  <a:pt x="301" y="298"/>
                </a:lnTo>
                <a:lnTo>
                  <a:pt x="301" y="298"/>
                </a:lnTo>
                <a:lnTo>
                  <a:pt x="299" y="295"/>
                </a:lnTo>
                <a:lnTo>
                  <a:pt x="299" y="295"/>
                </a:lnTo>
                <a:close/>
                <a:moveTo>
                  <a:pt x="186" y="240"/>
                </a:moveTo>
                <a:lnTo>
                  <a:pt x="186" y="240"/>
                </a:lnTo>
                <a:lnTo>
                  <a:pt x="184" y="241"/>
                </a:lnTo>
                <a:lnTo>
                  <a:pt x="184" y="243"/>
                </a:lnTo>
                <a:lnTo>
                  <a:pt x="184" y="243"/>
                </a:lnTo>
                <a:lnTo>
                  <a:pt x="184" y="245"/>
                </a:lnTo>
                <a:lnTo>
                  <a:pt x="184" y="245"/>
                </a:lnTo>
                <a:lnTo>
                  <a:pt x="184" y="248"/>
                </a:lnTo>
                <a:lnTo>
                  <a:pt x="184" y="248"/>
                </a:lnTo>
                <a:lnTo>
                  <a:pt x="186" y="246"/>
                </a:lnTo>
                <a:lnTo>
                  <a:pt x="186" y="246"/>
                </a:lnTo>
                <a:lnTo>
                  <a:pt x="186" y="240"/>
                </a:lnTo>
                <a:lnTo>
                  <a:pt x="186" y="240"/>
                </a:lnTo>
                <a:lnTo>
                  <a:pt x="186" y="240"/>
                </a:lnTo>
                <a:lnTo>
                  <a:pt x="186" y="240"/>
                </a:lnTo>
                <a:close/>
                <a:moveTo>
                  <a:pt x="172" y="282"/>
                </a:moveTo>
                <a:lnTo>
                  <a:pt x="172" y="282"/>
                </a:lnTo>
                <a:lnTo>
                  <a:pt x="172" y="282"/>
                </a:lnTo>
                <a:lnTo>
                  <a:pt x="172" y="282"/>
                </a:lnTo>
                <a:lnTo>
                  <a:pt x="173" y="281"/>
                </a:lnTo>
                <a:lnTo>
                  <a:pt x="175" y="279"/>
                </a:lnTo>
                <a:lnTo>
                  <a:pt x="175" y="279"/>
                </a:lnTo>
                <a:lnTo>
                  <a:pt x="175" y="276"/>
                </a:lnTo>
                <a:lnTo>
                  <a:pt x="175" y="276"/>
                </a:lnTo>
                <a:lnTo>
                  <a:pt x="172" y="278"/>
                </a:lnTo>
                <a:lnTo>
                  <a:pt x="172" y="278"/>
                </a:lnTo>
                <a:lnTo>
                  <a:pt x="172" y="279"/>
                </a:lnTo>
                <a:lnTo>
                  <a:pt x="172" y="279"/>
                </a:lnTo>
                <a:lnTo>
                  <a:pt x="172" y="282"/>
                </a:lnTo>
                <a:lnTo>
                  <a:pt x="172" y="282"/>
                </a:lnTo>
                <a:close/>
                <a:moveTo>
                  <a:pt x="164" y="17"/>
                </a:move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7" y="13"/>
                </a:lnTo>
                <a:lnTo>
                  <a:pt x="167" y="13"/>
                </a:lnTo>
                <a:lnTo>
                  <a:pt x="165" y="10"/>
                </a:lnTo>
                <a:lnTo>
                  <a:pt x="165" y="10"/>
                </a:lnTo>
                <a:lnTo>
                  <a:pt x="165" y="10"/>
                </a:lnTo>
                <a:lnTo>
                  <a:pt x="165" y="10"/>
                </a:lnTo>
                <a:lnTo>
                  <a:pt x="164" y="17"/>
                </a:lnTo>
                <a:lnTo>
                  <a:pt x="164" y="17"/>
                </a:lnTo>
                <a:close/>
                <a:moveTo>
                  <a:pt x="175" y="11"/>
                </a:moveTo>
                <a:lnTo>
                  <a:pt x="175" y="11"/>
                </a:lnTo>
                <a:lnTo>
                  <a:pt x="172" y="11"/>
                </a:lnTo>
                <a:lnTo>
                  <a:pt x="172" y="14"/>
                </a:lnTo>
                <a:lnTo>
                  <a:pt x="172" y="14"/>
                </a:lnTo>
                <a:lnTo>
                  <a:pt x="175" y="14"/>
                </a:lnTo>
                <a:lnTo>
                  <a:pt x="175" y="14"/>
                </a:lnTo>
                <a:lnTo>
                  <a:pt x="176" y="14"/>
                </a:lnTo>
                <a:lnTo>
                  <a:pt x="176" y="14"/>
                </a:lnTo>
                <a:lnTo>
                  <a:pt x="175" y="13"/>
                </a:lnTo>
                <a:lnTo>
                  <a:pt x="175" y="11"/>
                </a:lnTo>
                <a:lnTo>
                  <a:pt x="175" y="11"/>
                </a:lnTo>
                <a:close/>
                <a:moveTo>
                  <a:pt x="172" y="290"/>
                </a:moveTo>
                <a:lnTo>
                  <a:pt x="172" y="290"/>
                </a:lnTo>
                <a:lnTo>
                  <a:pt x="172" y="290"/>
                </a:lnTo>
                <a:lnTo>
                  <a:pt x="172" y="290"/>
                </a:lnTo>
                <a:lnTo>
                  <a:pt x="173" y="289"/>
                </a:lnTo>
                <a:lnTo>
                  <a:pt x="173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84"/>
                </a:lnTo>
                <a:lnTo>
                  <a:pt x="175" y="284"/>
                </a:lnTo>
                <a:lnTo>
                  <a:pt x="172" y="286"/>
                </a:lnTo>
                <a:lnTo>
                  <a:pt x="172" y="286"/>
                </a:lnTo>
                <a:lnTo>
                  <a:pt x="172" y="290"/>
                </a:lnTo>
                <a:lnTo>
                  <a:pt x="172" y="290"/>
                </a:lnTo>
                <a:close/>
                <a:moveTo>
                  <a:pt x="195" y="363"/>
                </a:moveTo>
                <a:lnTo>
                  <a:pt x="195" y="363"/>
                </a:lnTo>
                <a:lnTo>
                  <a:pt x="194" y="361"/>
                </a:lnTo>
                <a:lnTo>
                  <a:pt x="194" y="361"/>
                </a:lnTo>
                <a:lnTo>
                  <a:pt x="184" y="361"/>
                </a:lnTo>
                <a:lnTo>
                  <a:pt x="184" y="361"/>
                </a:lnTo>
                <a:lnTo>
                  <a:pt x="181" y="363"/>
                </a:lnTo>
                <a:lnTo>
                  <a:pt x="181" y="363"/>
                </a:lnTo>
                <a:lnTo>
                  <a:pt x="195" y="363"/>
                </a:lnTo>
                <a:lnTo>
                  <a:pt x="195" y="363"/>
                </a:lnTo>
                <a:close/>
                <a:moveTo>
                  <a:pt x="243" y="305"/>
                </a:moveTo>
                <a:lnTo>
                  <a:pt x="243" y="305"/>
                </a:lnTo>
                <a:lnTo>
                  <a:pt x="241" y="305"/>
                </a:lnTo>
                <a:lnTo>
                  <a:pt x="240" y="306"/>
                </a:lnTo>
                <a:lnTo>
                  <a:pt x="240" y="306"/>
                </a:lnTo>
                <a:lnTo>
                  <a:pt x="238" y="308"/>
                </a:lnTo>
                <a:lnTo>
                  <a:pt x="238" y="308"/>
                </a:lnTo>
                <a:lnTo>
                  <a:pt x="235" y="312"/>
                </a:lnTo>
                <a:lnTo>
                  <a:pt x="235" y="312"/>
                </a:lnTo>
                <a:lnTo>
                  <a:pt x="235" y="312"/>
                </a:lnTo>
                <a:lnTo>
                  <a:pt x="235" y="312"/>
                </a:lnTo>
                <a:lnTo>
                  <a:pt x="243" y="305"/>
                </a:lnTo>
                <a:lnTo>
                  <a:pt x="243" y="305"/>
                </a:lnTo>
                <a:close/>
                <a:moveTo>
                  <a:pt x="170" y="237"/>
                </a:moveTo>
                <a:lnTo>
                  <a:pt x="170" y="237"/>
                </a:lnTo>
                <a:lnTo>
                  <a:pt x="169" y="237"/>
                </a:lnTo>
                <a:lnTo>
                  <a:pt x="169" y="237"/>
                </a:lnTo>
                <a:lnTo>
                  <a:pt x="169" y="243"/>
                </a:lnTo>
                <a:lnTo>
                  <a:pt x="169" y="243"/>
                </a:lnTo>
                <a:lnTo>
                  <a:pt x="170" y="240"/>
                </a:lnTo>
                <a:lnTo>
                  <a:pt x="170" y="237"/>
                </a:lnTo>
                <a:lnTo>
                  <a:pt x="170" y="237"/>
                </a:lnTo>
                <a:close/>
                <a:moveTo>
                  <a:pt x="181" y="249"/>
                </a:moveTo>
                <a:lnTo>
                  <a:pt x="181" y="249"/>
                </a:lnTo>
                <a:lnTo>
                  <a:pt x="181" y="245"/>
                </a:lnTo>
                <a:lnTo>
                  <a:pt x="181" y="245"/>
                </a:lnTo>
                <a:lnTo>
                  <a:pt x="178" y="248"/>
                </a:lnTo>
                <a:lnTo>
                  <a:pt x="178" y="248"/>
                </a:lnTo>
                <a:lnTo>
                  <a:pt x="178" y="249"/>
                </a:lnTo>
                <a:lnTo>
                  <a:pt x="178" y="251"/>
                </a:lnTo>
                <a:lnTo>
                  <a:pt x="178" y="251"/>
                </a:lnTo>
                <a:lnTo>
                  <a:pt x="180" y="251"/>
                </a:lnTo>
                <a:lnTo>
                  <a:pt x="180" y="251"/>
                </a:lnTo>
                <a:lnTo>
                  <a:pt x="180" y="249"/>
                </a:lnTo>
                <a:lnTo>
                  <a:pt x="181" y="249"/>
                </a:lnTo>
                <a:lnTo>
                  <a:pt x="181" y="249"/>
                </a:lnTo>
                <a:close/>
                <a:moveTo>
                  <a:pt x="146" y="369"/>
                </a:moveTo>
                <a:lnTo>
                  <a:pt x="146" y="369"/>
                </a:lnTo>
                <a:lnTo>
                  <a:pt x="161" y="369"/>
                </a:lnTo>
                <a:lnTo>
                  <a:pt x="161" y="369"/>
                </a:lnTo>
                <a:lnTo>
                  <a:pt x="159" y="369"/>
                </a:lnTo>
                <a:lnTo>
                  <a:pt x="159" y="369"/>
                </a:lnTo>
                <a:lnTo>
                  <a:pt x="148" y="368"/>
                </a:lnTo>
                <a:lnTo>
                  <a:pt x="148" y="368"/>
                </a:lnTo>
                <a:lnTo>
                  <a:pt x="146" y="369"/>
                </a:lnTo>
                <a:lnTo>
                  <a:pt x="146" y="369"/>
                </a:lnTo>
                <a:close/>
                <a:moveTo>
                  <a:pt x="281" y="298"/>
                </a:moveTo>
                <a:lnTo>
                  <a:pt x="281" y="298"/>
                </a:lnTo>
                <a:lnTo>
                  <a:pt x="284" y="292"/>
                </a:lnTo>
                <a:lnTo>
                  <a:pt x="284" y="292"/>
                </a:lnTo>
                <a:lnTo>
                  <a:pt x="282" y="294"/>
                </a:lnTo>
                <a:lnTo>
                  <a:pt x="282" y="294"/>
                </a:lnTo>
                <a:lnTo>
                  <a:pt x="281" y="295"/>
                </a:lnTo>
                <a:lnTo>
                  <a:pt x="281" y="295"/>
                </a:lnTo>
                <a:lnTo>
                  <a:pt x="279" y="297"/>
                </a:lnTo>
                <a:lnTo>
                  <a:pt x="281" y="298"/>
                </a:lnTo>
                <a:lnTo>
                  <a:pt x="281" y="298"/>
                </a:lnTo>
                <a:lnTo>
                  <a:pt x="281" y="298"/>
                </a:lnTo>
                <a:lnTo>
                  <a:pt x="281" y="298"/>
                </a:lnTo>
                <a:close/>
                <a:moveTo>
                  <a:pt x="169" y="200"/>
                </a:moveTo>
                <a:lnTo>
                  <a:pt x="169" y="200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70" y="205"/>
                </a:lnTo>
                <a:lnTo>
                  <a:pt x="170" y="205"/>
                </a:lnTo>
                <a:lnTo>
                  <a:pt x="170" y="200"/>
                </a:lnTo>
                <a:lnTo>
                  <a:pt x="170" y="200"/>
                </a:lnTo>
                <a:lnTo>
                  <a:pt x="169" y="200"/>
                </a:lnTo>
                <a:lnTo>
                  <a:pt x="169" y="200"/>
                </a:lnTo>
                <a:close/>
                <a:moveTo>
                  <a:pt x="167" y="328"/>
                </a:moveTo>
                <a:lnTo>
                  <a:pt x="167" y="328"/>
                </a:lnTo>
                <a:lnTo>
                  <a:pt x="167" y="333"/>
                </a:lnTo>
                <a:lnTo>
                  <a:pt x="167" y="333"/>
                </a:lnTo>
                <a:lnTo>
                  <a:pt x="172" y="330"/>
                </a:lnTo>
                <a:lnTo>
                  <a:pt x="172" y="330"/>
                </a:lnTo>
                <a:lnTo>
                  <a:pt x="167" y="328"/>
                </a:lnTo>
                <a:lnTo>
                  <a:pt x="167" y="328"/>
                </a:lnTo>
                <a:close/>
                <a:moveTo>
                  <a:pt x="151" y="128"/>
                </a:moveTo>
                <a:lnTo>
                  <a:pt x="151" y="128"/>
                </a:lnTo>
                <a:lnTo>
                  <a:pt x="151" y="128"/>
                </a:lnTo>
                <a:lnTo>
                  <a:pt x="151" y="128"/>
                </a:lnTo>
                <a:lnTo>
                  <a:pt x="154" y="128"/>
                </a:lnTo>
                <a:lnTo>
                  <a:pt x="154" y="128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61" y="125"/>
                </a:lnTo>
                <a:lnTo>
                  <a:pt x="156" y="126"/>
                </a:lnTo>
                <a:lnTo>
                  <a:pt x="156" y="126"/>
                </a:lnTo>
                <a:lnTo>
                  <a:pt x="151" y="128"/>
                </a:lnTo>
                <a:lnTo>
                  <a:pt x="151" y="128"/>
                </a:lnTo>
                <a:close/>
                <a:moveTo>
                  <a:pt x="176" y="112"/>
                </a:moveTo>
                <a:lnTo>
                  <a:pt x="176" y="112"/>
                </a:lnTo>
                <a:lnTo>
                  <a:pt x="170" y="120"/>
                </a:lnTo>
                <a:lnTo>
                  <a:pt x="170" y="120"/>
                </a:lnTo>
                <a:lnTo>
                  <a:pt x="173" y="117"/>
                </a:lnTo>
                <a:lnTo>
                  <a:pt x="173" y="117"/>
                </a:lnTo>
                <a:lnTo>
                  <a:pt x="175" y="117"/>
                </a:lnTo>
                <a:lnTo>
                  <a:pt x="176" y="117"/>
                </a:lnTo>
                <a:lnTo>
                  <a:pt x="176" y="117"/>
                </a:lnTo>
                <a:lnTo>
                  <a:pt x="176" y="112"/>
                </a:lnTo>
                <a:lnTo>
                  <a:pt x="176" y="112"/>
                </a:lnTo>
                <a:close/>
                <a:moveTo>
                  <a:pt x="252" y="294"/>
                </a:moveTo>
                <a:lnTo>
                  <a:pt x="252" y="294"/>
                </a:lnTo>
                <a:lnTo>
                  <a:pt x="252" y="294"/>
                </a:lnTo>
                <a:lnTo>
                  <a:pt x="252" y="294"/>
                </a:lnTo>
                <a:lnTo>
                  <a:pt x="252" y="290"/>
                </a:lnTo>
                <a:lnTo>
                  <a:pt x="252" y="289"/>
                </a:lnTo>
                <a:lnTo>
                  <a:pt x="252" y="289"/>
                </a:lnTo>
                <a:lnTo>
                  <a:pt x="251" y="289"/>
                </a:lnTo>
                <a:lnTo>
                  <a:pt x="249" y="290"/>
                </a:lnTo>
                <a:lnTo>
                  <a:pt x="249" y="290"/>
                </a:lnTo>
                <a:lnTo>
                  <a:pt x="252" y="294"/>
                </a:lnTo>
                <a:lnTo>
                  <a:pt x="252" y="294"/>
                </a:lnTo>
                <a:close/>
                <a:moveTo>
                  <a:pt x="276" y="377"/>
                </a:moveTo>
                <a:lnTo>
                  <a:pt x="276" y="377"/>
                </a:lnTo>
                <a:lnTo>
                  <a:pt x="277" y="379"/>
                </a:lnTo>
                <a:lnTo>
                  <a:pt x="277" y="379"/>
                </a:lnTo>
                <a:lnTo>
                  <a:pt x="279" y="377"/>
                </a:lnTo>
                <a:lnTo>
                  <a:pt x="279" y="377"/>
                </a:lnTo>
                <a:lnTo>
                  <a:pt x="281" y="377"/>
                </a:lnTo>
                <a:lnTo>
                  <a:pt x="281" y="377"/>
                </a:lnTo>
                <a:lnTo>
                  <a:pt x="279" y="376"/>
                </a:lnTo>
                <a:lnTo>
                  <a:pt x="279" y="376"/>
                </a:lnTo>
                <a:lnTo>
                  <a:pt x="277" y="374"/>
                </a:lnTo>
                <a:lnTo>
                  <a:pt x="277" y="374"/>
                </a:lnTo>
                <a:lnTo>
                  <a:pt x="277" y="376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180" y="350"/>
                </a:moveTo>
                <a:lnTo>
                  <a:pt x="180" y="350"/>
                </a:lnTo>
                <a:lnTo>
                  <a:pt x="183" y="349"/>
                </a:lnTo>
                <a:lnTo>
                  <a:pt x="183" y="349"/>
                </a:lnTo>
                <a:lnTo>
                  <a:pt x="180" y="346"/>
                </a:lnTo>
                <a:lnTo>
                  <a:pt x="180" y="346"/>
                </a:lnTo>
                <a:lnTo>
                  <a:pt x="178" y="347"/>
                </a:lnTo>
                <a:lnTo>
                  <a:pt x="178" y="347"/>
                </a:lnTo>
                <a:lnTo>
                  <a:pt x="180" y="350"/>
                </a:lnTo>
                <a:lnTo>
                  <a:pt x="180" y="350"/>
                </a:lnTo>
                <a:close/>
                <a:moveTo>
                  <a:pt x="52" y="232"/>
                </a:moveTo>
                <a:lnTo>
                  <a:pt x="52" y="232"/>
                </a:lnTo>
                <a:lnTo>
                  <a:pt x="53" y="232"/>
                </a:lnTo>
                <a:lnTo>
                  <a:pt x="53" y="232"/>
                </a:lnTo>
                <a:lnTo>
                  <a:pt x="55" y="227"/>
                </a:lnTo>
                <a:lnTo>
                  <a:pt x="55" y="227"/>
                </a:lnTo>
                <a:lnTo>
                  <a:pt x="53" y="227"/>
                </a:lnTo>
                <a:lnTo>
                  <a:pt x="53" y="227"/>
                </a:lnTo>
                <a:lnTo>
                  <a:pt x="50" y="229"/>
                </a:lnTo>
                <a:lnTo>
                  <a:pt x="50" y="229"/>
                </a:lnTo>
                <a:lnTo>
                  <a:pt x="52" y="232"/>
                </a:lnTo>
                <a:lnTo>
                  <a:pt x="52" y="232"/>
                </a:lnTo>
                <a:close/>
                <a:moveTo>
                  <a:pt x="148" y="335"/>
                </a:move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51" y="335"/>
                </a:lnTo>
                <a:lnTo>
                  <a:pt x="153" y="335"/>
                </a:lnTo>
                <a:lnTo>
                  <a:pt x="153" y="335"/>
                </a:lnTo>
                <a:lnTo>
                  <a:pt x="150" y="331"/>
                </a:lnTo>
                <a:lnTo>
                  <a:pt x="150" y="331"/>
                </a:lnTo>
                <a:lnTo>
                  <a:pt x="148" y="335"/>
                </a:lnTo>
                <a:lnTo>
                  <a:pt x="148" y="335"/>
                </a:lnTo>
                <a:close/>
                <a:moveTo>
                  <a:pt x="172" y="298"/>
                </a:moveTo>
                <a:lnTo>
                  <a:pt x="172" y="298"/>
                </a:lnTo>
                <a:lnTo>
                  <a:pt x="173" y="297"/>
                </a:lnTo>
                <a:lnTo>
                  <a:pt x="175" y="295"/>
                </a:lnTo>
                <a:lnTo>
                  <a:pt x="175" y="295"/>
                </a:lnTo>
                <a:lnTo>
                  <a:pt x="175" y="294"/>
                </a:lnTo>
                <a:lnTo>
                  <a:pt x="175" y="294"/>
                </a:lnTo>
                <a:lnTo>
                  <a:pt x="175" y="292"/>
                </a:lnTo>
                <a:lnTo>
                  <a:pt x="175" y="292"/>
                </a:lnTo>
                <a:lnTo>
                  <a:pt x="172" y="294"/>
                </a:lnTo>
                <a:lnTo>
                  <a:pt x="172" y="294"/>
                </a:lnTo>
                <a:lnTo>
                  <a:pt x="172" y="295"/>
                </a:lnTo>
                <a:lnTo>
                  <a:pt x="172" y="295"/>
                </a:lnTo>
                <a:lnTo>
                  <a:pt x="172" y="298"/>
                </a:lnTo>
                <a:lnTo>
                  <a:pt x="172" y="298"/>
                </a:lnTo>
                <a:close/>
                <a:moveTo>
                  <a:pt x="176" y="227"/>
                </a:moveTo>
                <a:lnTo>
                  <a:pt x="176" y="227"/>
                </a:lnTo>
                <a:lnTo>
                  <a:pt x="180" y="226"/>
                </a:lnTo>
                <a:lnTo>
                  <a:pt x="180" y="226"/>
                </a:lnTo>
                <a:lnTo>
                  <a:pt x="180" y="226"/>
                </a:lnTo>
                <a:lnTo>
                  <a:pt x="180" y="226"/>
                </a:lnTo>
                <a:lnTo>
                  <a:pt x="180" y="223"/>
                </a:lnTo>
                <a:lnTo>
                  <a:pt x="180" y="223"/>
                </a:lnTo>
                <a:lnTo>
                  <a:pt x="178" y="226"/>
                </a:lnTo>
                <a:lnTo>
                  <a:pt x="178" y="226"/>
                </a:lnTo>
                <a:lnTo>
                  <a:pt x="176" y="226"/>
                </a:lnTo>
                <a:lnTo>
                  <a:pt x="176" y="226"/>
                </a:lnTo>
                <a:lnTo>
                  <a:pt x="176" y="227"/>
                </a:lnTo>
                <a:lnTo>
                  <a:pt x="176" y="227"/>
                </a:lnTo>
                <a:close/>
                <a:moveTo>
                  <a:pt x="187" y="352"/>
                </a:moveTo>
                <a:lnTo>
                  <a:pt x="187" y="352"/>
                </a:lnTo>
                <a:lnTo>
                  <a:pt x="183" y="358"/>
                </a:lnTo>
                <a:lnTo>
                  <a:pt x="183" y="358"/>
                </a:lnTo>
                <a:lnTo>
                  <a:pt x="183" y="358"/>
                </a:lnTo>
                <a:lnTo>
                  <a:pt x="183" y="358"/>
                </a:lnTo>
                <a:lnTo>
                  <a:pt x="191" y="353"/>
                </a:lnTo>
                <a:lnTo>
                  <a:pt x="191" y="353"/>
                </a:lnTo>
                <a:lnTo>
                  <a:pt x="187" y="352"/>
                </a:lnTo>
                <a:lnTo>
                  <a:pt x="187" y="352"/>
                </a:lnTo>
                <a:close/>
                <a:moveTo>
                  <a:pt x="58" y="396"/>
                </a:moveTo>
                <a:lnTo>
                  <a:pt x="58" y="396"/>
                </a:lnTo>
                <a:lnTo>
                  <a:pt x="64" y="401"/>
                </a:lnTo>
                <a:lnTo>
                  <a:pt x="64" y="401"/>
                </a:lnTo>
                <a:lnTo>
                  <a:pt x="60" y="394"/>
                </a:lnTo>
                <a:lnTo>
                  <a:pt x="60" y="394"/>
                </a:lnTo>
                <a:lnTo>
                  <a:pt x="58" y="396"/>
                </a:lnTo>
                <a:lnTo>
                  <a:pt x="58" y="396"/>
                </a:lnTo>
                <a:close/>
                <a:moveTo>
                  <a:pt x="181" y="341"/>
                </a:moveTo>
                <a:lnTo>
                  <a:pt x="181" y="341"/>
                </a:lnTo>
                <a:lnTo>
                  <a:pt x="178" y="336"/>
                </a:lnTo>
                <a:lnTo>
                  <a:pt x="178" y="336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81" y="341"/>
                </a:lnTo>
                <a:lnTo>
                  <a:pt x="181" y="341"/>
                </a:lnTo>
                <a:close/>
                <a:moveTo>
                  <a:pt x="55" y="330"/>
                </a:moveTo>
                <a:lnTo>
                  <a:pt x="55" y="330"/>
                </a:lnTo>
                <a:lnTo>
                  <a:pt x="55" y="338"/>
                </a:lnTo>
                <a:lnTo>
                  <a:pt x="55" y="338"/>
                </a:lnTo>
                <a:lnTo>
                  <a:pt x="57" y="338"/>
                </a:lnTo>
                <a:lnTo>
                  <a:pt x="57" y="338"/>
                </a:lnTo>
                <a:lnTo>
                  <a:pt x="57" y="333"/>
                </a:lnTo>
                <a:lnTo>
                  <a:pt x="57" y="333"/>
                </a:lnTo>
                <a:lnTo>
                  <a:pt x="55" y="330"/>
                </a:lnTo>
                <a:lnTo>
                  <a:pt x="55" y="330"/>
                </a:lnTo>
                <a:close/>
                <a:moveTo>
                  <a:pt x="52" y="390"/>
                </a:moveTo>
                <a:lnTo>
                  <a:pt x="52" y="390"/>
                </a:lnTo>
                <a:lnTo>
                  <a:pt x="55" y="393"/>
                </a:lnTo>
                <a:lnTo>
                  <a:pt x="55" y="393"/>
                </a:lnTo>
                <a:lnTo>
                  <a:pt x="57" y="393"/>
                </a:lnTo>
                <a:lnTo>
                  <a:pt x="57" y="393"/>
                </a:lnTo>
                <a:lnTo>
                  <a:pt x="55" y="390"/>
                </a:lnTo>
                <a:lnTo>
                  <a:pt x="55" y="390"/>
                </a:lnTo>
                <a:lnTo>
                  <a:pt x="53" y="390"/>
                </a:lnTo>
                <a:lnTo>
                  <a:pt x="52" y="390"/>
                </a:lnTo>
                <a:lnTo>
                  <a:pt x="52" y="390"/>
                </a:lnTo>
                <a:close/>
                <a:moveTo>
                  <a:pt x="243" y="379"/>
                </a:moveTo>
                <a:lnTo>
                  <a:pt x="243" y="379"/>
                </a:lnTo>
                <a:lnTo>
                  <a:pt x="241" y="379"/>
                </a:lnTo>
                <a:lnTo>
                  <a:pt x="241" y="379"/>
                </a:lnTo>
                <a:lnTo>
                  <a:pt x="240" y="380"/>
                </a:lnTo>
                <a:lnTo>
                  <a:pt x="240" y="380"/>
                </a:lnTo>
                <a:lnTo>
                  <a:pt x="244" y="382"/>
                </a:lnTo>
                <a:lnTo>
                  <a:pt x="247" y="380"/>
                </a:lnTo>
                <a:lnTo>
                  <a:pt x="247" y="380"/>
                </a:lnTo>
                <a:lnTo>
                  <a:pt x="247" y="379"/>
                </a:lnTo>
                <a:lnTo>
                  <a:pt x="247" y="379"/>
                </a:lnTo>
                <a:lnTo>
                  <a:pt x="246" y="380"/>
                </a:lnTo>
                <a:lnTo>
                  <a:pt x="246" y="380"/>
                </a:lnTo>
                <a:lnTo>
                  <a:pt x="244" y="382"/>
                </a:lnTo>
                <a:lnTo>
                  <a:pt x="244" y="382"/>
                </a:lnTo>
                <a:lnTo>
                  <a:pt x="243" y="382"/>
                </a:lnTo>
                <a:lnTo>
                  <a:pt x="241" y="380"/>
                </a:lnTo>
                <a:lnTo>
                  <a:pt x="241" y="380"/>
                </a:lnTo>
                <a:lnTo>
                  <a:pt x="243" y="379"/>
                </a:lnTo>
                <a:lnTo>
                  <a:pt x="243" y="379"/>
                </a:lnTo>
                <a:close/>
                <a:moveTo>
                  <a:pt x="66" y="65"/>
                </a:moveTo>
                <a:lnTo>
                  <a:pt x="66" y="65"/>
                </a:lnTo>
                <a:lnTo>
                  <a:pt x="63" y="63"/>
                </a:lnTo>
                <a:lnTo>
                  <a:pt x="63" y="63"/>
                </a:lnTo>
                <a:lnTo>
                  <a:pt x="60" y="62"/>
                </a:lnTo>
                <a:lnTo>
                  <a:pt x="60" y="62"/>
                </a:lnTo>
                <a:lnTo>
                  <a:pt x="60" y="62"/>
                </a:lnTo>
                <a:lnTo>
                  <a:pt x="60" y="62"/>
                </a:lnTo>
                <a:lnTo>
                  <a:pt x="58" y="63"/>
                </a:lnTo>
                <a:lnTo>
                  <a:pt x="58" y="63"/>
                </a:lnTo>
                <a:lnTo>
                  <a:pt x="66" y="65"/>
                </a:lnTo>
                <a:lnTo>
                  <a:pt x="66" y="65"/>
                </a:lnTo>
                <a:close/>
                <a:moveTo>
                  <a:pt x="274" y="374"/>
                </a:moveTo>
                <a:lnTo>
                  <a:pt x="274" y="374"/>
                </a:lnTo>
                <a:lnTo>
                  <a:pt x="274" y="369"/>
                </a:lnTo>
                <a:lnTo>
                  <a:pt x="271" y="364"/>
                </a:lnTo>
                <a:lnTo>
                  <a:pt x="271" y="364"/>
                </a:lnTo>
                <a:lnTo>
                  <a:pt x="274" y="374"/>
                </a:lnTo>
                <a:lnTo>
                  <a:pt x="274" y="374"/>
                </a:lnTo>
                <a:close/>
                <a:moveTo>
                  <a:pt x="299" y="112"/>
                </a:moveTo>
                <a:lnTo>
                  <a:pt x="299" y="112"/>
                </a:lnTo>
                <a:lnTo>
                  <a:pt x="303" y="117"/>
                </a:lnTo>
                <a:lnTo>
                  <a:pt x="303" y="117"/>
                </a:lnTo>
                <a:lnTo>
                  <a:pt x="304" y="122"/>
                </a:lnTo>
                <a:lnTo>
                  <a:pt x="304" y="122"/>
                </a:lnTo>
                <a:lnTo>
                  <a:pt x="304" y="118"/>
                </a:lnTo>
                <a:lnTo>
                  <a:pt x="304" y="115"/>
                </a:lnTo>
                <a:lnTo>
                  <a:pt x="303" y="114"/>
                </a:lnTo>
                <a:lnTo>
                  <a:pt x="299" y="112"/>
                </a:lnTo>
                <a:lnTo>
                  <a:pt x="299" y="112"/>
                </a:lnTo>
                <a:close/>
                <a:moveTo>
                  <a:pt x="181" y="335"/>
                </a:moveTo>
                <a:lnTo>
                  <a:pt x="181" y="335"/>
                </a:lnTo>
                <a:lnTo>
                  <a:pt x="183" y="339"/>
                </a:lnTo>
                <a:lnTo>
                  <a:pt x="183" y="339"/>
                </a:lnTo>
                <a:lnTo>
                  <a:pt x="184" y="338"/>
                </a:lnTo>
                <a:lnTo>
                  <a:pt x="184" y="338"/>
                </a:lnTo>
                <a:lnTo>
                  <a:pt x="184" y="336"/>
                </a:lnTo>
                <a:lnTo>
                  <a:pt x="184" y="336"/>
                </a:lnTo>
                <a:lnTo>
                  <a:pt x="181" y="335"/>
                </a:lnTo>
                <a:lnTo>
                  <a:pt x="181" y="335"/>
                </a:lnTo>
                <a:lnTo>
                  <a:pt x="181" y="335"/>
                </a:lnTo>
                <a:lnTo>
                  <a:pt x="181" y="335"/>
                </a:lnTo>
                <a:lnTo>
                  <a:pt x="181" y="335"/>
                </a:lnTo>
                <a:lnTo>
                  <a:pt x="181" y="335"/>
                </a:lnTo>
                <a:close/>
                <a:moveTo>
                  <a:pt x="279" y="112"/>
                </a:moveTo>
                <a:lnTo>
                  <a:pt x="279" y="112"/>
                </a:lnTo>
                <a:lnTo>
                  <a:pt x="279" y="112"/>
                </a:lnTo>
                <a:lnTo>
                  <a:pt x="279" y="112"/>
                </a:lnTo>
                <a:lnTo>
                  <a:pt x="284" y="109"/>
                </a:lnTo>
                <a:lnTo>
                  <a:pt x="284" y="109"/>
                </a:lnTo>
                <a:lnTo>
                  <a:pt x="288" y="107"/>
                </a:lnTo>
                <a:lnTo>
                  <a:pt x="288" y="107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79" y="112"/>
                </a:lnTo>
                <a:lnTo>
                  <a:pt x="279" y="112"/>
                </a:lnTo>
                <a:close/>
                <a:moveTo>
                  <a:pt x="94" y="316"/>
                </a:moveTo>
                <a:lnTo>
                  <a:pt x="94" y="316"/>
                </a:lnTo>
                <a:lnTo>
                  <a:pt x="88" y="317"/>
                </a:lnTo>
                <a:lnTo>
                  <a:pt x="88" y="317"/>
                </a:lnTo>
                <a:lnTo>
                  <a:pt x="88" y="319"/>
                </a:lnTo>
                <a:lnTo>
                  <a:pt x="88" y="319"/>
                </a:lnTo>
                <a:lnTo>
                  <a:pt x="94" y="317"/>
                </a:lnTo>
                <a:lnTo>
                  <a:pt x="94" y="317"/>
                </a:lnTo>
                <a:lnTo>
                  <a:pt x="94" y="316"/>
                </a:lnTo>
                <a:lnTo>
                  <a:pt x="94" y="316"/>
                </a:lnTo>
                <a:close/>
                <a:moveTo>
                  <a:pt x="167" y="95"/>
                </a:moveTo>
                <a:lnTo>
                  <a:pt x="167" y="95"/>
                </a:lnTo>
                <a:lnTo>
                  <a:pt x="164" y="93"/>
                </a:lnTo>
                <a:lnTo>
                  <a:pt x="164" y="93"/>
                </a:lnTo>
                <a:lnTo>
                  <a:pt x="164" y="96"/>
                </a:lnTo>
                <a:lnTo>
                  <a:pt x="164" y="96"/>
                </a:lnTo>
                <a:lnTo>
                  <a:pt x="165" y="96"/>
                </a:lnTo>
                <a:lnTo>
                  <a:pt x="165" y="96"/>
                </a:lnTo>
                <a:lnTo>
                  <a:pt x="167" y="95"/>
                </a:lnTo>
                <a:lnTo>
                  <a:pt x="167" y="95"/>
                </a:lnTo>
                <a:close/>
                <a:moveTo>
                  <a:pt x="167" y="349"/>
                </a:moveTo>
                <a:lnTo>
                  <a:pt x="167" y="349"/>
                </a:lnTo>
                <a:lnTo>
                  <a:pt x="165" y="347"/>
                </a:lnTo>
                <a:lnTo>
                  <a:pt x="165" y="347"/>
                </a:lnTo>
                <a:lnTo>
                  <a:pt x="162" y="350"/>
                </a:lnTo>
                <a:lnTo>
                  <a:pt x="162" y="350"/>
                </a:lnTo>
                <a:lnTo>
                  <a:pt x="165" y="350"/>
                </a:lnTo>
                <a:lnTo>
                  <a:pt x="165" y="350"/>
                </a:lnTo>
                <a:lnTo>
                  <a:pt x="167" y="349"/>
                </a:lnTo>
                <a:lnTo>
                  <a:pt x="167" y="349"/>
                </a:lnTo>
                <a:close/>
                <a:moveTo>
                  <a:pt x="195" y="325"/>
                </a:moveTo>
                <a:lnTo>
                  <a:pt x="195" y="325"/>
                </a:lnTo>
                <a:lnTo>
                  <a:pt x="202" y="320"/>
                </a:lnTo>
                <a:lnTo>
                  <a:pt x="202" y="320"/>
                </a:lnTo>
                <a:lnTo>
                  <a:pt x="199" y="320"/>
                </a:lnTo>
                <a:lnTo>
                  <a:pt x="199" y="320"/>
                </a:lnTo>
                <a:lnTo>
                  <a:pt x="197" y="322"/>
                </a:lnTo>
                <a:lnTo>
                  <a:pt x="197" y="322"/>
                </a:lnTo>
                <a:lnTo>
                  <a:pt x="195" y="323"/>
                </a:lnTo>
                <a:lnTo>
                  <a:pt x="195" y="323"/>
                </a:lnTo>
                <a:lnTo>
                  <a:pt x="195" y="325"/>
                </a:lnTo>
                <a:lnTo>
                  <a:pt x="195" y="325"/>
                </a:lnTo>
                <a:close/>
                <a:moveTo>
                  <a:pt x="180" y="325"/>
                </a:moveTo>
                <a:lnTo>
                  <a:pt x="180" y="325"/>
                </a:lnTo>
                <a:lnTo>
                  <a:pt x="176" y="328"/>
                </a:lnTo>
                <a:lnTo>
                  <a:pt x="176" y="328"/>
                </a:lnTo>
                <a:lnTo>
                  <a:pt x="178" y="330"/>
                </a:lnTo>
                <a:lnTo>
                  <a:pt x="180" y="331"/>
                </a:lnTo>
                <a:lnTo>
                  <a:pt x="180" y="331"/>
                </a:lnTo>
                <a:lnTo>
                  <a:pt x="180" y="328"/>
                </a:lnTo>
                <a:lnTo>
                  <a:pt x="180" y="325"/>
                </a:lnTo>
                <a:lnTo>
                  <a:pt x="180" y="325"/>
                </a:lnTo>
                <a:close/>
                <a:moveTo>
                  <a:pt x="49" y="230"/>
                </a:moveTo>
                <a:lnTo>
                  <a:pt x="49" y="230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50" y="234"/>
                </a:lnTo>
                <a:lnTo>
                  <a:pt x="50" y="234"/>
                </a:lnTo>
                <a:lnTo>
                  <a:pt x="50" y="232"/>
                </a:lnTo>
                <a:lnTo>
                  <a:pt x="50" y="232"/>
                </a:lnTo>
                <a:lnTo>
                  <a:pt x="49" y="230"/>
                </a:lnTo>
                <a:lnTo>
                  <a:pt x="49" y="230"/>
                </a:lnTo>
                <a:close/>
                <a:moveTo>
                  <a:pt x="83" y="70"/>
                </a:moveTo>
                <a:lnTo>
                  <a:pt x="83" y="70"/>
                </a:lnTo>
                <a:lnTo>
                  <a:pt x="83" y="70"/>
                </a:lnTo>
                <a:lnTo>
                  <a:pt x="83" y="70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83" y="70"/>
                </a:lnTo>
                <a:lnTo>
                  <a:pt x="83" y="70"/>
                </a:lnTo>
                <a:close/>
                <a:moveTo>
                  <a:pt x="169" y="145"/>
                </a:move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70" y="145"/>
                </a:lnTo>
                <a:lnTo>
                  <a:pt x="170" y="147"/>
                </a:lnTo>
                <a:lnTo>
                  <a:pt x="170" y="147"/>
                </a:lnTo>
                <a:lnTo>
                  <a:pt x="173" y="144"/>
                </a:lnTo>
                <a:lnTo>
                  <a:pt x="173" y="144"/>
                </a:lnTo>
                <a:lnTo>
                  <a:pt x="175" y="142"/>
                </a:lnTo>
                <a:lnTo>
                  <a:pt x="175" y="142"/>
                </a:lnTo>
                <a:lnTo>
                  <a:pt x="169" y="145"/>
                </a:lnTo>
                <a:lnTo>
                  <a:pt x="169" y="145"/>
                </a:lnTo>
                <a:close/>
                <a:moveTo>
                  <a:pt x="172" y="227"/>
                </a:moveTo>
                <a:lnTo>
                  <a:pt x="172" y="227"/>
                </a:lnTo>
                <a:lnTo>
                  <a:pt x="169" y="227"/>
                </a:lnTo>
                <a:lnTo>
                  <a:pt x="169" y="227"/>
                </a:lnTo>
                <a:lnTo>
                  <a:pt x="169" y="232"/>
                </a:lnTo>
                <a:lnTo>
                  <a:pt x="169" y="232"/>
                </a:lnTo>
                <a:lnTo>
                  <a:pt x="170" y="229"/>
                </a:lnTo>
                <a:lnTo>
                  <a:pt x="170" y="229"/>
                </a:lnTo>
                <a:lnTo>
                  <a:pt x="172" y="227"/>
                </a:lnTo>
                <a:lnTo>
                  <a:pt x="172" y="227"/>
                </a:lnTo>
                <a:close/>
                <a:moveTo>
                  <a:pt x="169" y="142"/>
                </a:moveTo>
                <a:lnTo>
                  <a:pt x="169" y="142"/>
                </a:lnTo>
                <a:lnTo>
                  <a:pt x="173" y="139"/>
                </a:lnTo>
                <a:lnTo>
                  <a:pt x="173" y="139"/>
                </a:lnTo>
                <a:lnTo>
                  <a:pt x="172" y="137"/>
                </a:lnTo>
                <a:lnTo>
                  <a:pt x="172" y="137"/>
                </a:lnTo>
                <a:lnTo>
                  <a:pt x="170" y="139"/>
                </a:lnTo>
                <a:lnTo>
                  <a:pt x="170" y="139"/>
                </a:lnTo>
                <a:lnTo>
                  <a:pt x="169" y="139"/>
                </a:lnTo>
                <a:lnTo>
                  <a:pt x="169" y="139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2"/>
                </a:lnTo>
                <a:lnTo>
                  <a:pt x="169" y="142"/>
                </a:lnTo>
                <a:close/>
                <a:moveTo>
                  <a:pt x="176" y="123"/>
                </a:moveTo>
                <a:lnTo>
                  <a:pt x="176" y="123"/>
                </a:lnTo>
                <a:lnTo>
                  <a:pt x="176" y="120"/>
                </a:lnTo>
                <a:lnTo>
                  <a:pt x="176" y="120"/>
                </a:lnTo>
                <a:lnTo>
                  <a:pt x="173" y="123"/>
                </a:lnTo>
                <a:lnTo>
                  <a:pt x="173" y="123"/>
                </a:lnTo>
                <a:lnTo>
                  <a:pt x="173" y="125"/>
                </a:lnTo>
                <a:lnTo>
                  <a:pt x="173" y="125"/>
                </a:lnTo>
                <a:lnTo>
                  <a:pt x="176" y="123"/>
                </a:lnTo>
                <a:lnTo>
                  <a:pt x="176" y="123"/>
                </a:lnTo>
                <a:close/>
                <a:moveTo>
                  <a:pt x="214" y="323"/>
                </a:moveTo>
                <a:lnTo>
                  <a:pt x="214" y="323"/>
                </a:lnTo>
                <a:lnTo>
                  <a:pt x="211" y="323"/>
                </a:lnTo>
                <a:lnTo>
                  <a:pt x="210" y="325"/>
                </a:lnTo>
                <a:lnTo>
                  <a:pt x="210" y="325"/>
                </a:lnTo>
                <a:lnTo>
                  <a:pt x="213" y="327"/>
                </a:lnTo>
                <a:lnTo>
                  <a:pt x="213" y="327"/>
                </a:lnTo>
                <a:lnTo>
                  <a:pt x="214" y="323"/>
                </a:lnTo>
                <a:lnTo>
                  <a:pt x="214" y="323"/>
                </a:lnTo>
                <a:close/>
                <a:moveTo>
                  <a:pt x="172" y="346"/>
                </a:moveTo>
                <a:lnTo>
                  <a:pt x="172" y="346"/>
                </a:lnTo>
                <a:lnTo>
                  <a:pt x="169" y="344"/>
                </a:lnTo>
                <a:lnTo>
                  <a:pt x="169" y="344"/>
                </a:lnTo>
                <a:lnTo>
                  <a:pt x="167" y="346"/>
                </a:lnTo>
                <a:lnTo>
                  <a:pt x="167" y="346"/>
                </a:lnTo>
                <a:lnTo>
                  <a:pt x="169" y="347"/>
                </a:lnTo>
                <a:lnTo>
                  <a:pt x="169" y="347"/>
                </a:lnTo>
                <a:lnTo>
                  <a:pt x="172" y="346"/>
                </a:lnTo>
                <a:lnTo>
                  <a:pt x="172" y="346"/>
                </a:lnTo>
                <a:close/>
                <a:moveTo>
                  <a:pt x="213" y="353"/>
                </a:moveTo>
                <a:lnTo>
                  <a:pt x="213" y="353"/>
                </a:lnTo>
                <a:lnTo>
                  <a:pt x="213" y="353"/>
                </a:lnTo>
                <a:lnTo>
                  <a:pt x="213" y="353"/>
                </a:lnTo>
                <a:lnTo>
                  <a:pt x="210" y="355"/>
                </a:lnTo>
                <a:lnTo>
                  <a:pt x="210" y="355"/>
                </a:lnTo>
                <a:lnTo>
                  <a:pt x="210" y="358"/>
                </a:lnTo>
                <a:lnTo>
                  <a:pt x="210" y="358"/>
                </a:lnTo>
                <a:lnTo>
                  <a:pt x="213" y="353"/>
                </a:lnTo>
                <a:lnTo>
                  <a:pt x="213" y="353"/>
                </a:lnTo>
                <a:close/>
                <a:moveTo>
                  <a:pt x="181" y="134"/>
                </a:moveTo>
                <a:lnTo>
                  <a:pt x="181" y="134"/>
                </a:lnTo>
                <a:lnTo>
                  <a:pt x="181" y="134"/>
                </a:lnTo>
                <a:lnTo>
                  <a:pt x="181" y="134"/>
                </a:lnTo>
                <a:lnTo>
                  <a:pt x="184" y="134"/>
                </a:lnTo>
                <a:lnTo>
                  <a:pt x="184" y="134"/>
                </a:lnTo>
                <a:lnTo>
                  <a:pt x="186" y="133"/>
                </a:lnTo>
                <a:lnTo>
                  <a:pt x="186" y="133"/>
                </a:lnTo>
                <a:lnTo>
                  <a:pt x="184" y="131"/>
                </a:lnTo>
                <a:lnTo>
                  <a:pt x="184" y="131"/>
                </a:lnTo>
                <a:lnTo>
                  <a:pt x="181" y="134"/>
                </a:lnTo>
                <a:lnTo>
                  <a:pt x="181" y="134"/>
                </a:lnTo>
                <a:lnTo>
                  <a:pt x="181" y="134"/>
                </a:lnTo>
                <a:lnTo>
                  <a:pt x="181" y="134"/>
                </a:lnTo>
                <a:close/>
                <a:moveTo>
                  <a:pt x="79" y="415"/>
                </a:moveTo>
                <a:lnTo>
                  <a:pt x="79" y="415"/>
                </a:lnTo>
                <a:lnTo>
                  <a:pt x="80" y="418"/>
                </a:lnTo>
                <a:lnTo>
                  <a:pt x="85" y="421"/>
                </a:lnTo>
                <a:lnTo>
                  <a:pt x="85" y="421"/>
                </a:lnTo>
                <a:lnTo>
                  <a:pt x="82" y="417"/>
                </a:lnTo>
                <a:lnTo>
                  <a:pt x="79" y="415"/>
                </a:lnTo>
                <a:lnTo>
                  <a:pt x="79" y="415"/>
                </a:lnTo>
                <a:close/>
                <a:moveTo>
                  <a:pt x="90" y="235"/>
                </a:moveTo>
                <a:lnTo>
                  <a:pt x="90" y="235"/>
                </a:lnTo>
                <a:lnTo>
                  <a:pt x="88" y="238"/>
                </a:lnTo>
                <a:lnTo>
                  <a:pt x="88" y="238"/>
                </a:lnTo>
                <a:lnTo>
                  <a:pt x="90" y="237"/>
                </a:lnTo>
                <a:lnTo>
                  <a:pt x="91" y="235"/>
                </a:lnTo>
                <a:lnTo>
                  <a:pt x="91" y="235"/>
                </a:lnTo>
                <a:lnTo>
                  <a:pt x="90" y="235"/>
                </a:lnTo>
                <a:lnTo>
                  <a:pt x="90" y="235"/>
                </a:lnTo>
                <a:close/>
                <a:moveTo>
                  <a:pt x="165" y="319"/>
                </a:moveTo>
                <a:lnTo>
                  <a:pt x="165" y="319"/>
                </a:lnTo>
                <a:lnTo>
                  <a:pt x="159" y="322"/>
                </a:lnTo>
                <a:lnTo>
                  <a:pt x="159" y="322"/>
                </a:lnTo>
                <a:lnTo>
                  <a:pt x="161" y="325"/>
                </a:lnTo>
                <a:lnTo>
                  <a:pt x="161" y="325"/>
                </a:lnTo>
                <a:lnTo>
                  <a:pt x="161" y="323"/>
                </a:lnTo>
                <a:lnTo>
                  <a:pt x="161" y="323"/>
                </a:lnTo>
                <a:lnTo>
                  <a:pt x="161" y="322"/>
                </a:lnTo>
                <a:lnTo>
                  <a:pt x="162" y="320"/>
                </a:lnTo>
                <a:lnTo>
                  <a:pt x="162" y="320"/>
                </a:lnTo>
                <a:lnTo>
                  <a:pt x="164" y="320"/>
                </a:lnTo>
                <a:lnTo>
                  <a:pt x="164" y="320"/>
                </a:lnTo>
                <a:lnTo>
                  <a:pt x="165" y="320"/>
                </a:lnTo>
                <a:lnTo>
                  <a:pt x="165" y="320"/>
                </a:lnTo>
                <a:lnTo>
                  <a:pt x="165" y="319"/>
                </a:lnTo>
                <a:lnTo>
                  <a:pt x="165" y="319"/>
                </a:lnTo>
                <a:close/>
                <a:moveTo>
                  <a:pt x="203" y="325"/>
                </a:moveTo>
                <a:lnTo>
                  <a:pt x="203" y="325"/>
                </a:lnTo>
                <a:lnTo>
                  <a:pt x="205" y="323"/>
                </a:lnTo>
                <a:lnTo>
                  <a:pt x="208" y="322"/>
                </a:lnTo>
                <a:lnTo>
                  <a:pt x="208" y="322"/>
                </a:lnTo>
                <a:lnTo>
                  <a:pt x="205" y="320"/>
                </a:lnTo>
                <a:lnTo>
                  <a:pt x="205" y="320"/>
                </a:lnTo>
                <a:lnTo>
                  <a:pt x="205" y="322"/>
                </a:lnTo>
                <a:lnTo>
                  <a:pt x="202" y="323"/>
                </a:lnTo>
                <a:lnTo>
                  <a:pt x="202" y="323"/>
                </a:lnTo>
                <a:lnTo>
                  <a:pt x="203" y="325"/>
                </a:lnTo>
                <a:lnTo>
                  <a:pt x="203" y="325"/>
                </a:lnTo>
                <a:close/>
                <a:moveTo>
                  <a:pt x="251" y="308"/>
                </a:moveTo>
                <a:lnTo>
                  <a:pt x="251" y="308"/>
                </a:lnTo>
                <a:lnTo>
                  <a:pt x="247" y="308"/>
                </a:lnTo>
                <a:lnTo>
                  <a:pt x="246" y="308"/>
                </a:lnTo>
                <a:lnTo>
                  <a:pt x="246" y="308"/>
                </a:lnTo>
                <a:lnTo>
                  <a:pt x="246" y="308"/>
                </a:lnTo>
                <a:lnTo>
                  <a:pt x="246" y="308"/>
                </a:lnTo>
                <a:lnTo>
                  <a:pt x="247" y="309"/>
                </a:lnTo>
                <a:lnTo>
                  <a:pt x="247" y="309"/>
                </a:lnTo>
                <a:lnTo>
                  <a:pt x="247" y="309"/>
                </a:lnTo>
                <a:lnTo>
                  <a:pt x="249" y="311"/>
                </a:lnTo>
                <a:lnTo>
                  <a:pt x="249" y="311"/>
                </a:lnTo>
                <a:lnTo>
                  <a:pt x="249" y="311"/>
                </a:lnTo>
                <a:lnTo>
                  <a:pt x="249" y="311"/>
                </a:lnTo>
                <a:lnTo>
                  <a:pt x="251" y="311"/>
                </a:lnTo>
                <a:lnTo>
                  <a:pt x="251" y="311"/>
                </a:lnTo>
                <a:lnTo>
                  <a:pt x="251" y="308"/>
                </a:lnTo>
                <a:lnTo>
                  <a:pt x="251" y="308"/>
                </a:lnTo>
                <a:close/>
                <a:moveTo>
                  <a:pt x="162" y="364"/>
                </a:moveTo>
                <a:lnTo>
                  <a:pt x="162" y="364"/>
                </a:lnTo>
                <a:lnTo>
                  <a:pt x="154" y="366"/>
                </a:lnTo>
                <a:lnTo>
                  <a:pt x="154" y="366"/>
                </a:lnTo>
                <a:lnTo>
                  <a:pt x="162" y="366"/>
                </a:lnTo>
                <a:lnTo>
                  <a:pt x="162" y="366"/>
                </a:lnTo>
                <a:lnTo>
                  <a:pt x="162" y="364"/>
                </a:lnTo>
                <a:lnTo>
                  <a:pt x="162" y="364"/>
                </a:lnTo>
                <a:close/>
                <a:moveTo>
                  <a:pt x="104" y="387"/>
                </a:moveTo>
                <a:lnTo>
                  <a:pt x="104" y="387"/>
                </a:lnTo>
                <a:lnTo>
                  <a:pt x="104" y="387"/>
                </a:lnTo>
                <a:lnTo>
                  <a:pt x="104" y="387"/>
                </a:lnTo>
                <a:lnTo>
                  <a:pt x="101" y="380"/>
                </a:lnTo>
                <a:lnTo>
                  <a:pt x="101" y="380"/>
                </a:lnTo>
                <a:lnTo>
                  <a:pt x="101" y="380"/>
                </a:lnTo>
                <a:lnTo>
                  <a:pt x="101" y="380"/>
                </a:lnTo>
                <a:lnTo>
                  <a:pt x="101" y="382"/>
                </a:lnTo>
                <a:lnTo>
                  <a:pt x="101" y="382"/>
                </a:lnTo>
                <a:lnTo>
                  <a:pt x="104" y="387"/>
                </a:lnTo>
                <a:lnTo>
                  <a:pt x="104" y="387"/>
                </a:lnTo>
                <a:close/>
                <a:moveTo>
                  <a:pt x="178" y="245"/>
                </a:moveTo>
                <a:lnTo>
                  <a:pt x="178" y="245"/>
                </a:lnTo>
                <a:lnTo>
                  <a:pt x="181" y="241"/>
                </a:lnTo>
                <a:lnTo>
                  <a:pt x="181" y="241"/>
                </a:lnTo>
                <a:lnTo>
                  <a:pt x="181" y="240"/>
                </a:lnTo>
                <a:lnTo>
                  <a:pt x="181" y="240"/>
                </a:lnTo>
                <a:lnTo>
                  <a:pt x="181" y="240"/>
                </a:lnTo>
                <a:lnTo>
                  <a:pt x="181" y="240"/>
                </a:lnTo>
                <a:lnTo>
                  <a:pt x="180" y="241"/>
                </a:lnTo>
                <a:lnTo>
                  <a:pt x="180" y="241"/>
                </a:lnTo>
                <a:lnTo>
                  <a:pt x="178" y="241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close/>
                <a:moveTo>
                  <a:pt x="169" y="188"/>
                </a:moveTo>
                <a:lnTo>
                  <a:pt x="169" y="188"/>
                </a:lnTo>
                <a:lnTo>
                  <a:pt x="169" y="194"/>
                </a:lnTo>
                <a:lnTo>
                  <a:pt x="169" y="194"/>
                </a:lnTo>
                <a:lnTo>
                  <a:pt x="169" y="193"/>
                </a:lnTo>
                <a:lnTo>
                  <a:pt x="169" y="193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close/>
                <a:moveTo>
                  <a:pt x="172" y="167"/>
                </a:moveTo>
                <a:lnTo>
                  <a:pt x="172" y="167"/>
                </a:lnTo>
                <a:lnTo>
                  <a:pt x="172" y="167"/>
                </a:lnTo>
                <a:lnTo>
                  <a:pt x="172" y="167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2" y="164"/>
                </a:lnTo>
                <a:lnTo>
                  <a:pt x="172" y="164"/>
                </a:lnTo>
                <a:lnTo>
                  <a:pt x="172" y="167"/>
                </a:lnTo>
                <a:lnTo>
                  <a:pt x="172" y="167"/>
                </a:lnTo>
                <a:close/>
                <a:moveTo>
                  <a:pt x="38" y="44"/>
                </a:moveTo>
                <a:lnTo>
                  <a:pt x="38" y="44"/>
                </a:lnTo>
                <a:lnTo>
                  <a:pt x="36" y="46"/>
                </a:lnTo>
                <a:lnTo>
                  <a:pt x="36" y="46"/>
                </a:lnTo>
                <a:lnTo>
                  <a:pt x="36" y="51"/>
                </a:lnTo>
                <a:lnTo>
                  <a:pt x="36" y="51"/>
                </a:lnTo>
                <a:lnTo>
                  <a:pt x="36" y="52"/>
                </a:lnTo>
                <a:lnTo>
                  <a:pt x="36" y="52"/>
                </a:lnTo>
                <a:lnTo>
                  <a:pt x="38" y="44"/>
                </a:lnTo>
                <a:lnTo>
                  <a:pt x="38" y="44"/>
                </a:lnTo>
                <a:close/>
                <a:moveTo>
                  <a:pt x="262" y="303"/>
                </a:moveTo>
                <a:lnTo>
                  <a:pt x="262" y="303"/>
                </a:lnTo>
                <a:lnTo>
                  <a:pt x="266" y="303"/>
                </a:lnTo>
                <a:lnTo>
                  <a:pt x="266" y="303"/>
                </a:lnTo>
                <a:lnTo>
                  <a:pt x="265" y="301"/>
                </a:lnTo>
                <a:lnTo>
                  <a:pt x="265" y="301"/>
                </a:lnTo>
                <a:lnTo>
                  <a:pt x="262" y="301"/>
                </a:lnTo>
                <a:lnTo>
                  <a:pt x="262" y="301"/>
                </a:lnTo>
                <a:lnTo>
                  <a:pt x="262" y="303"/>
                </a:lnTo>
                <a:lnTo>
                  <a:pt x="262" y="303"/>
                </a:lnTo>
                <a:close/>
                <a:moveTo>
                  <a:pt x="293" y="104"/>
                </a:moveTo>
                <a:lnTo>
                  <a:pt x="293" y="104"/>
                </a:lnTo>
                <a:lnTo>
                  <a:pt x="301" y="106"/>
                </a:lnTo>
                <a:lnTo>
                  <a:pt x="301" y="106"/>
                </a:lnTo>
                <a:lnTo>
                  <a:pt x="298" y="104"/>
                </a:lnTo>
                <a:lnTo>
                  <a:pt x="293" y="104"/>
                </a:lnTo>
                <a:lnTo>
                  <a:pt x="293" y="104"/>
                </a:lnTo>
                <a:close/>
                <a:moveTo>
                  <a:pt x="178" y="284"/>
                </a:move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81" y="282"/>
                </a:lnTo>
                <a:lnTo>
                  <a:pt x="181" y="282"/>
                </a:lnTo>
                <a:lnTo>
                  <a:pt x="181" y="281"/>
                </a:lnTo>
                <a:lnTo>
                  <a:pt x="181" y="281"/>
                </a:lnTo>
                <a:lnTo>
                  <a:pt x="178" y="282"/>
                </a:lnTo>
                <a:lnTo>
                  <a:pt x="178" y="282"/>
                </a:lnTo>
                <a:lnTo>
                  <a:pt x="178" y="284"/>
                </a:lnTo>
                <a:lnTo>
                  <a:pt x="178" y="284"/>
                </a:lnTo>
                <a:close/>
                <a:moveTo>
                  <a:pt x="217" y="349"/>
                </a:moveTo>
                <a:lnTo>
                  <a:pt x="217" y="349"/>
                </a:lnTo>
                <a:lnTo>
                  <a:pt x="217" y="350"/>
                </a:lnTo>
                <a:lnTo>
                  <a:pt x="217" y="350"/>
                </a:lnTo>
                <a:lnTo>
                  <a:pt x="217" y="350"/>
                </a:lnTo>
                <a:lnTo>
                  <a:pt x="217" y="350"/>
                </a:lnTo>
                <a:lnTo>
                  <a:pt x="222" y="353"/>
                </a:lnTo>
                <a:lnTo>
                  <a:pt x="222" y="353"/>
                </a:lnTo>
                <a:lnTo>
                  <a:pt x="224" y="352"/>
                </a:lnTo>
                <a:lnTo>
                  <a:pt x="224" y="352"/>
                </a:lnTo>
                <a:lnTo>
                  <a:pt x="217" y="349"/>
                </a:lnTo>
                <a:lnTo>
                  <a:pt x="217" y="349"/>
                </a:lnTo>
                <a:close/>
                <a:moveTo>
                  <a:pt x="104" y="314"/>
                </a:moveTo>
                <a:lnTo>
                  <a:pt x="104" y="314"/>
                </a:lnTo>
                <a:lnTo>
                  <a:pt x="99" y="316"/>
                </a:lnTo>
                <a:lnTo>
                  <a:pt x="99" y="316"/>
                </a:lnTo>
                <a:lnTo>
                  <a:pt x="99" y="316"/>
                </a:lnTo>
                <a:lnTo>
                  <a:pt x="99" y="316"/>
                </a:lnTo>
                <a:lnTo>
                  <a:pt x="99" y="317"/>
                </a:lnTo>
                <a:lnTo>
                  <a:pt x="99" y="317"/>
                </a:lnTo>
                <a:lnTo>
                  <a:pt x="101" y="316"/>
                </a:lnTo>
                <a:lnTo>
                  <a:pt x="104" y="314"/>
                </a:lnTo>
                <a:lnTo>
                  <a:pt x="104" y="314"/>
                </a:lnTo>
                <a:close/>
                <a:moveTo>
                  <a:pt x="219" y="390"/>
                </a:moveTo>
                <a:lnTo>
                  <a:pt x="219" y="390"/>
                </a:lnTo>
                <a:lnTo>
                  <a:pt x="219" y="388"/>
                </a:lnTo>
                <a:lnTo>
                  <a:pt x="219" y="388"/>
                </a:lnTo>
                <a:lnTo>
                  <a:pt x="216" y="387"/>
                </a:lnTo>
                <a:lnTo>
                  <a:pt x="216" y="387"/>
                </a:lnTo>
                <a:lnTo>
                  <a:pt x="214" y="390"/>
                </a:lnTo>
                <a:lnTo>
                  <a:pt x="214" y="390"/>
                </a:lnTo>
                <a:lnTo>
                  <a:pt x="219" y="390"/>
                </a:lnTo>
                <a:lnTo>
                  <a:pt x="219" y="390"/>
                </a:lnTo>
                <a:close/>
                <a:moveTo>
                  <a:pt x="213" y="358"/>
                </a:moveTo>
                <a:lnTo>
                  <a:pt x="213" y="358"/>
                </a:lnTo>
                <a:lnTo>
                  <a:pt x="216" y="358"/>
                </a:lnTo>
                <a:lnTo>
                  <a:pt x="217" y="357"/>
                </a:lnTo>
                <a:lnTo>
                  <a:pt x="217" y="357"/>
                </a:lnTo>
                <a:lnTo>
                  <a:pt x="216" y="355"/>
                </a:lnTo>
                <a:lnTo>
                  <a:pt x="216" y="355"/>
                </a:lnTo>
                <a:lnTo>
                  <a:pt x="213" y="358"/>
                </a:lnTo>
                <a:lnTo>
                  <a:pt x="213" y="358"/>
                </a:lnTo>
                <a:close/>
                <a:moveTo>
                  <a:pt x="258" y="379"/>
                </a:moveTo>
                <a:lnTo>
                  <a:pt x="258" y="379"/>
                </a:lnTo>
                <a:lnTo>
                  <a:pt x="257" y="379"/>
                </a:lnTo>
                <a:lnTo>
                  <a:pt x="255" y="380"/>
                </a:lnTo>
                <a:lnTo>
                  <a:pt x="255" y="380"/>
                </a:lnTo>
                <a:lnTo>
                  <a:pt x="257" y="380"/>
                </a:lnTo>
                <a:lnTo>
                  <a:pt x="258" y="382"/>
                </a:lnTo>
                <a:lnTo>
                  <a:pt x="258" y="382"/>
                </a:lnTo>
                <a:lnTo>
                  <a:pt x="258" y="379"/>
                </a:lnTo>
                <a:lnTo>
                  <a:pt x="258" y="379"/>
                </a:lnTo>
                <a:close/>
                <a:moveTo>
                  <a:pt x="197" y="330"/>
                </a:moveTo>
                <a:lnTo>
                  <a:pt x="197" y="330"/>
                </a:lnTo>
                <a:lnTo>
                  <a:pt x="200" y="328"/>
                </a:lnTo>
                <a:lnTo>
                  <a:pt x="200" y="328"/>
                </a:lnTo>
                <a:lnTo>
                  <a:pt x="200" y="327"/>
                </a:lnTo>
                <a:lnTo>
                  <a:pt x="200" y="327"/>
                </a:lnTo>
                <a:lnTo>
                  <a:pt x="197" y="328"/>
                </a:lnTo>
                <a:lnTo>
                  <a:pt x="197" y="328"/>
                </a:lnTo>
                <a:lnTo>
                  <a:pt x="197" y="330"/>
                </a:lnTo>
                <a:lnTo>
                  <a:pt x="197" y="330"/>
                </a:lnTo>
                <a:close/>
                <a:moveTo>
                  <a:pt x="165" y="252"/>
                </a:moveTo>
                <a:lnTo>
                  <a:pt x="165" y="252"/>
                </a:lnTo>
                <a:lnTo>
                  <a:pt x="165" y="254"/>
                </a:lnTo>
                <a:lnTo>
                  <a:pt x="165" y="254"/>
                </a:lnTo>
                <a:lnTo>
                  <a:pt x="165" y="271"/>
                </a:lnTo>
                <a:lnTo>
                  <a:pt x="165" y="271"/>
                </a:lnTo>
                <a:lnTo>
                  <a:pt x="165" y="273"/>
                </a:lnTo>
                <a:lnTo>
                  <a:pt x="165" y="273"/>
                </a:lnTo>
                <a:lnTo>
                  <a:pt x="165" y="273"/>
                </a:lnTo>
                <a:lnTo>
                  <a:pt x="165" y="273"/>
                </a:lnTo>
                <a:lnTo>
                  <a:pt x="165" y="252"/>
                </a:lnTo>
                <a:lnTo>
                  <a:pt x="165" y="252"/>
                </a:lnTo>
                <a:close/>
                <a:moveTo>
                  <a:pt x="189" y="287"/>
                </a:moveTo>
                <a:lnTo>
                  <a:pt x="189" y="287"/>
                </a:lnTo>
                <a:lnTo>
                  <a:pt x="189" y="289"/>
                </a:lnTo>
                <a:lnTo>
                  <a:pt x="189" y="289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87"/>
                </a:lnTo>
                <a:lnTo>
                  <a:pt x="189" y="287"/>
                </a:lnTo>
                <a:lnTo>
                  <a:pt x="189" y="287"/>
                </a:lnTo>
                <a:lnTo>
                  <a:pt x="189" y="287"/>
                </a:lnTo>
                <a:close/>
                <a:moveTo>
                  <a:pt x="180" y="6"/>
                </a:moveTo>
                <a:lnTo>
                  <a:pt x="180" y="6"/>
                </a:lnTo>
                <a:lnTo>
                  <a:pt x="181" y="6"/>
                </a:lnTo>
                <a:lnTo>
                  <a:pt x="181" y="6"/>
                </a:lnTo>
                <a:lnTo>
                  <a:pt x="178" y="5"/>
                </a:lnTo>
                <a:lnTo>
                  <a:pt x="176" y="5"/>
                </a:lnTo>
                <a:lnTo>
                  <a:pt x="176" y="5"/>
                </a:lnTo>
                <a:lnTo>
                  <a:pt x="180" y="6"/>
                </a:lnTo>
                <a:lnTo>
                  <a:pt x="180" y="6"/>
                </a:lnTo>
                <a:close/>
                <a:moveTo>
                  <a:pt x="173" y="262"/>
                </a:moveTo>
                <a:lnTo>
                  <a:pt x="173" y="262"/>
                </a:lnTo>
                <a:lnTo>
                  <a:pt x="173" y="262"/>
                </a:lnTo>
                <a:lnTo>
                  <a:pt x="173" y="262"/>
                </a:lnTo>
                <a:lnTo>
                  <a:pt x="175" y="260"/>
                </a:lnTo>
                <a:lnTo>
                  <a:pt x="175" y="260"/>
                </a:lnTo>
                <a:lnTo>
                  <a:pt x="175" y="257"/>
                </a:lnTo>
                <a:lnTo>
                  <a:pt x="175" y="257"/>
                </a:lnTo>
                <a:lnTo>
                  <a:pt x="173" y="257"/>
                </a:lnTo>
                <a:lnTo>
                  <a:pt x="173" y="257"/>
                </a:lnTo>
                <a:lnTo>
                  <a:pt x="173" y="262"/>
                </a:lnTo>
                <a:lnTo>
                  <a:pt x="173" y="262"/>
                </a:lnTo>
                <a:close/>
                <a:moveTo>
                  <a:pt x="186" y="265"/>
                </a:moveTo>
                <a:lnTo>
                  <a:pt x="186" y="265"/>
                </a:lnTo>
                <a:lnTo>
                  <a:pt x="186" y="275"/>
                </a:lnTo>
                <a:lnTo>
                  <a:pt x="186" y="275"/>
                </a:lnTo>
                <a:lnTo>
                  <a:pt x="187" y="273"/>
                </a:lnTo>
                <a:lnTo>
                  <a:pt x="187" y="273"/>
                </a:lnTo>
                <a:lnTo>
                  <a:pt x="186" y="268"/>
                </a:lnTo>
                <a:lnTo>
                  <a:pt x="186" y="268"/>
                </a:lnTo>
                <a:lnTo>
                  <a:pt x="186" y="265"/>
                </a:lnTo>
                <a:lnTo>
                  <a:pt x="186" y="265"/>
                </a:lnTo>
                <a:close/>
                <a:moveTo>
                  <a:pt x="170" y="153"/>
                </a:moveTo>
                <a:lnTo>
                  <a:pt x="170" y="153"/>
                </a:lnTo>
                <a:lnTo>
                  <a:pt x="173" y="152"/>
                </a:lnTo>
                <a:lnTo>
                  <a:pt x="173" y="150"/>
                </a:lnTo>
                <a:lnTo>
                  <a:pt x="173" y="150"/>
                </a:lnTo>
                <a:lnTo>
                  <a:pt x="172" y="150"/>
                </a:lnTo>
                <a:lnTo>
                  <a:pt x="170" y="153"/>
                </a:lnTo>
                <a:lnTo>
                  <a:pt x="170" y="153"/>
                </a:lnTo>
                <a:close/>
                <a:moveTo>
                  <a:pt x="173" y="308"/>
                </a:moveTo>
                <a:lnTo>
                  <a:pt x="173" y="308"/>
                </a:lnTo>
                <a:lnTo>
                  <a:pt x="173" y="303"/>
                </a:lnTo>
                <a:lnTo>
                  <a:pt x="173" y="303"/>
                </a:lnTo>
                <a:lnTo>
                  <a:pt x="172" y="305"/>
                </a:lnTo>
                <a:lnTo>
                  <a:pt x="172" y="308"/>
                </a:lnTo>
                <a:lnTo>
                  <a:pt x="172" y="308"/>
                </a:lnTo>
                <a:lnTo>
                  <a:pt x="173" y="308"/>
                </a:lnTo>
                <a:lnTo>
                  <a:pt x="173" y="308"/>
                </a:lnTo>
                <a:close/>
                <a:moveTo>
                  <a:pt x="175" y="265"/>
                </a:moveTo>
                <a:lnTo>
                  <a:pt x="175" y="265"/>
                </a:lnTo>
                <a:lnTo>
                  <a:pt x="173" y="267"/>
                </a:lnTo>
                <a:lnTo>
                  <a:pt x="172" y="270"/>
                </a:lnTo>
                <a:lnTo>
                  <a:pt x="172" y="270"/>
                </a:lnTo>
                <a:lnTo>
                  <a:pt x="173" y="268"/>
                </a:lnTo>
                <a:lnTo>
                  <a:pt x="173" y="268"/>
                </a:lnTo>
                <a:lnTo>
                  <a:pt x="173" y="267"/>
                </a:lnTo>
                <a:lnTo>
                  <a:pt x="175" y="265"/>
                </a:lnTo>
                <a:lnTo>
                  <a:pt x="175" y="265"/>
                </a:lnTo>
                <a:close/>
                <a:moveTo>
                  <a:pt x="187" y="131"/>
                </a:moveTo>
                <a:lnTo>
                  <a:pt x="187" y="131"/>
                </a:lnTo>
                <a:lnTo>
                  <a:pt x="189" y="129"/>
                </a:lnTo>
                <a:lnTo>
                  <a:pt x="189" y="129"/>
                </a:lnTo>
                <a:lnTo>
                  <a:pt x="189" y="128"/>
                </a:lnTo>
                <a:lnTo>
                  <a:pt x="189" y="128"/>
                </a:lnTo>
                <a:lnTo>
                  <a:pt x="186" y="129"/>
                </a:lnTo>
                <a:lnTo>
                  <a:pt x="186" y="129"/>
                </a:lnTo>
                <a:lnTo>
                  <a:pt x="187" y="131"/>
                </a:lnTo>
                <a:lnTo>
                  <a:pt x="187" y="131"/>
                </a:lnTo>
                <a:close/>
                <a:moveTo>
                  <a:pt x="169" y="11"/>
                </a:moveTo>
                <a:lnTo>
                  <a:pt x="169" y="11"/>
                </a:lnTo>
                <a:lnTo>
                  <a:pt x="170" y="10"/>
                </a:lnTo>
                <a:lnTo>
                  <a:pt x="169" y="8"/>
                </a:lnTo>
                <a:lnTo>
                  <a:pt x="169" y="8"/>
                </a:lnTo>
                <a:lnTo>
                  <a:pt x="169" y="6"/>
                </a:lnTo>
                <a:lnTo>
                  <a:pt x="169" y="6"/>
                </a:lnTo>
                <a:lnTo>
                  <a:pt x="169" y="8"/>
                </a:lnTo>
                <a:lnTo>
                  <a:pt x="169" y="8"/>
                </a:lnTo>
                <a:lnTo>
                  <a:pt x="169" y="11"/>
                </a:lnTo>
                <a:lnTo>
                  <a:pt x="169" y="11"/>
                </a:lnTo>
                <a:close/>
                <a:moveTo>
                  <a:pt x="159" y="333"/>
                </a:moveTo>
                <a:lnTo>
                  <a:pt x="159" y="333"/>
                </a:lnTo>
                <a:lnTo>
                  <a:pt x="156" y="330"/>
                </a:lnTo>
                <a:lnTo>
                  <a:pt x="156" y="330"/>
                </a:lnTo>
                <a:lnTo>
                  <a:pt x="156" y="333"/>
                </a:lnTo>
                <a:lnTo>
                  <a:pt x="157" y="333"/>
                </a:lnTo>
                <a:lnTo>
                  <a:pt x="157" y="333"/>
                </a:lnTo>
                <a:lnTo>
                  <a:pt x="159" y="333"/>
                </a:lnTo>
                <a:lnTo>
                  <a:pt x="159" y="333"/>
                </a:lnTo>
                <a:close/>
                <a:moveTo>
                  <a:pt x="173" y="186"/>
                </a:moveTo>
                <a:lnTo>
                  <a:pt x="173" y="186"/>
                </a:lnTo>
                <a:lnTo>
                  <a:pt x="176" y="183"/>
                </a:lnTo>
                <a:lnTo>
                  <a:pt x="176" y="183"/>
                </a:lnTo>
                <a:lnTo>
                  <a:pt x="175" y="185"/>
                </a:lnTo>
                <a:lnTo>
                  <a:pt x="175" y="185"/>
                </a:lnTo>
                <a:lnTo>
                  <a:pt x="173" y="185"/>
                </a:lnTo>
                <a:lnTo>
                  <a:pt x="173" y="186"/>
                </a:lnTo>
                <a:lnTo>
                  <a:pt x="173" y="186"/>
                </a:lnTo>
                <a:close/>
                <a:moveTo>
                  <a:pt x="243" y="309"/>
                </a:moveTo>
                <a:lnTo>
                  <a:pt x="243" y="309"/>
                </a:lnTo>
                <a:lnTo>
                  <a:pt x="243" y="309"/>
                </a:lnTo>
                <a:lnTo>
                  <a:pt x="243" y="309"/>
                </a:lnTo>
                <a:lnTo>
                  <a:pt x="240" y="312"/>
                </a:lnTo>
                <a:lnTo>
                  <a:pt x="240" y="312"/>
                </a:lnTo>
                <a:lnTo>
                  <a:pt x="241" y="312"/>
                </a:lnTo>
                <a:lnTo>
                  <a:pt x="241" y="312"/>
                </a:lnTo>
                <a:lnTo>
                  <a:pt x="243" y="309"/>
                </a:lnTo>
                <a:lnTo>
                  <a:pt x="243" y="309"/>
                </a:lnTo>
                <a:close/>
                <a:moveTo>
                  <a:pt x="75" y="319"/>
                </a:moveTo>
                <a:lnTo>
                  <a:pt x="75" y="319"/>
                </a:lnTo>
                <a:lnTo>
                  <a:pt x="75" y="319"/>
                </a:lnTo>
                <a:lnTo>
                  <a:pt x="75" y="319"/>
                </a:lnTo>
                <a:lnTo>
                  <a:pt x="83" y="319"/>
                </a:lnTo>
                <a:lnTo>
                  <a:pt x="83" y="319"/>
                </a:lnTo>
                <a:lnTo>
                  <a:pt x="83" y="319"/>
                </a:lnTo>
                <a:lnTo>
                  <a:pt x="83" y="319"/>
                </a:lnTo>
                <a:lnTo>
                  <a:pt x="83" y="317"/>
                </a:lnTo>
                <a:lnTo>
                  <a:pt x="83" y="317"/>
                </a:lnTo>
                <a:lnTo>
                  <a:pt x="82" y="317"/>
                </a:lnTo>
                <a:lnTo>
                  <a:pt x="82" y="317"/>
                </a:lnTo>
                <a:lnTo>
                  <a:pt x="75" y="319"/>
                </a:lnTo>
                <a:lnTo>
                  <a:pt x="75" y="319"/>
                </a:lnTo>
                <a:close/>
                <a:moveTo>
                  <a:pt x="58" y="229"/>
                </a:moveTo>
                <a:lnTo>
                  <a:pt x="58" y="229"/>
                </a:lnTo>
                <a:lnTo>
                  <a:pt x="57" y="226"/>
                </a:lnTo>
                <a:lnTo>
                  <a:pt x="57" y="226"/>
                </a:lnTo>
                <a:lnTo>
                  <a:pt x="57" y="227"/>
                </a:lnTo>
                <a:lnTo>
                  <a:pt x="57" y="227"/>
                </a:lnTo>
                <a:lnTo>
                  <a:pt x="57" y="230"/>
                </a:lnTo>
                <a:lnTo>
                  <a:pt x="57" y="230"/>
                </a:lnTo>
                <a:lnTo>
                  <a:pt x="58" y="229"/>
                </a:lnTo>
                <a:lnTo>
                  <a:pt x="58" y="229"/>
                </a:lnTo>
                <a:close/>
                <a:moveTo>
                  <a:pt x="154" y="363"/>
                </a:moveTo>
                <a:lnTo>
                  <a:pt x="154" y="363"/>
                </a:lnTo>
                <a:lnTo>
                  <a:pt x="154" y="363"/>
                </a:lnTo>
                <a:lnTo>
                  <a:pt x="154" y="363"/>
                </a:lnTo>
                <a:lnTo>
                  <a:pt x="157" y="363"/>
                </a:lnTo>
                <a:lnTo>
                  <a:pt x="157" y="363"/>
                </a:lnTo>
                <a:lnTo>
                  <a:pt x="161" y="363"/>
                </a:lnTo>
                <a:lnTo>
                  <a:pt x="161" y="363"/>
                </a:lnTo>
                <a:lnTo>
                  <a:pt x="157" y="361"/>
                </a:lnTo>
                <a:lnTo>
                  <a:pt x="154" y="363"/>
                </a:lnTo>
                <a:lnTo>
                  <a:pt x="154" y="363"/>
                </a:lnTo>
                <a:close/>
                <a:moveTo>
                  <a:pt x="199" y="361"/>
                </a:moveTo>
                <a:lnTo>
                  <a:pt x="199" y="361"/>
                </a:lnTo>
                <a:lnTo>
                  <a:pt x="199" y="363"/>
                </a:lnTo>
                <a:lnTo>
                  <a:pt x="199" y="363"/>
                </a:lnTo>
                <a:lnTo>
                  <a:pt x="202" y="363"/>
                </a:lnTo>
                <a:lnTo>
                  <a:pt x="202" y="363"/>
                </a:lnTo>
                <a:lnTo>
                  <a:pt x="203" y="361"/>
                </a:lnTo>
                <a:lnTo>
                  <a:pt x="203" y="361"/>
                </a:lnTo>
                <a:lnTo>
                  <a:pt x="203" y="361"/>
                </a:lnTo>
                <a:lnTo>
                  <a:pt x="203" y="361"/>
                </a:lnTo>
                <a:lnTo>
                  <a:pt x="200" y="361"/>
                </a:lnTo>
                <a:lnTo>
                  <a:pt x="199" y="361"/>
                </a:lnTo>
                <a:lnTo>
                  <a:pt x="199" y="361"/>
                </a:lnTo>
                <a:close/>
                <a:moveTo>
                  <a:pt x="269" y="303"/>
                </a:moveTo>
                <a:lnTo>
                  <a:pt x="269" y="303"/>
                </a:lnTo>
                <a:lnTo>
                  <a:pt x="271" y="300"/>
                </a:lnTo>
                <a:lnTo>
                  <a:pt x="271" y="300"/>
                </a:lnTo>
                <a:lnTo>
                  <a:pt x="268" y="301"/>
                </a:lnTo>
                <a:lnTo>
                  <a:pt x="268" y="301"/>
                </a:lnTo>
                <a:lnTo>
                  <a:pt x="269" y="303"/>
                </a:lnTo>
                <a:lnTo>
                  <a:pt x="269" y="303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4" y="71"/>
                </a:lnTo>
                <a:lnTo>
                  <a:pt x="44" y="71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5" y="68"/>
                </a:lnTo>
                <a:lnTo>
                  <a:pt x="45" y="68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82" y="224"/>
                </a:moveTo>
                <a:lnTo>
                  <a:pt x="82" y="224"/>
                </a:lnTo>
                <a:lnTo>
                  <a:pt x="82" y="226"/>
                </a:lnTo>
                <a:lnTo>
                  <a:pt x="82" y="226"/>
                </a:lnTo>
                <a:lnTo>
                  <a:pt x="85" y="224"/>
                </a:lnTo>
                <a:lnTo>
                  <a:pt x="85" y="224"/>
                </a:lnTo>
                <a:lnTo>
                  <a:pt x="82" y="224"/>
                </a:lnTo>
                <a:lnTo>
                  <a:pt x="82" y="224"/>
                </a:lnTo>
                <a:close/>
                <a:moveTo>
                  <a:pt x="244" y="284"/>
                </a:move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6" y="287"/>
                </a:lnTo>
                <a:lnTo>
                  <a:pt x="246" y="287"/>
                </a:lnTo>
                <a:lnTo>
                  <a:pt x="247" y="286"/>
                </a:lnTo>
                <a:lnTo>
                  <a:pt x="247" y="286"/>
                </a:lnTo>
                <a:lnTo>
                  <a:pt x="244" y="284"/>
                </a:lnTo>
                <a:lnTo>
                  <a:pt x="244" y="284"/>
                </a:lnTo>
                <a:close/>
                <a:moveTo>
                  <a:pt x="243" y="316"/>
                </a:moveTo>
                <a:lnTo>
                  <a:pt x="243" y="316"/>
                </a:lnTo>
                <a:lnTo>
                  <a:pt x="243" y="316"/>
                </a:lnTo>
                <a:lnTo>
                  <a:pt x="243" y="316"/>
                </a:lnTo>
                <a:lnTo>
                  <a:pt x="246" y="314"/>
                </a:lnTo>
                <a:lnTo>
                  <a:pt x="246" y="314"/>
                </a:lnTo>
                <a:lnTo>
                  <a:pt x="246" y="312"/>
                </a:lnTo>
                <a:lnTo>
                  <a:pt x="246" y="312"/>
                </a:lnTo>
                <a:lnTo>
                  <a:pt x="244" y="312"/>
                </a:lnTo>
                <a:lnTo>
                  <a:pt x="244" y="312"/>
                </a:lnTo>
                <a:lnTo>
                  <a:pt x="243" y="316"/>
                </a:lnTo>
                <a:lnTo>
                  <a:pt x="243" y="316"/>
                </a:lnTo>
                <a:close/>
                <a:moveTo>
                  <a:pt x="176" y="327"/>
                </a:moveTo>
                <a:lnTo>
                  <a:pt x="176" y="327"/>
                </a:lnTo>
                <a:lnTo>
                  <a:pt x="178" y="323"/>
                </a:lnTo>
                <a:lnTo>
                  <a:pt x="178" y="323"/>
                </a:lnTo>
                <a:lnTo>
                  <a:pt x="176" y="323"/>
                </a:lnTo>
                <a:lnTo>
                  <a:pt x="175" y="325"/>
                </a:lnTo>
                <a:lnTo>
                  <a:pt x="175" y="325"/>
                </a:lnTo>
                <a:lnTo>
                  <a:pt x="176" y="327"/>
                </a:lnTo>
                <a:lnTo>
                  <a:pt x="176" y="327"/>
                </a:lnTo>
                <a:close/>
                <a:moveTo>
                  <a:pt x="161" y="312"/>
                </a:moveTo>
                <a:lnTo>
                  <a:pt x="161" y="312"/>
                </a:lnTo>
                <a:lnTo>
                  <a:pt x="159" y="312"/>
                </a:lnTo>
                <a:lnTo>
                  <a:pt x="159" y="316"/>
                </a:lnTo>
                <a:lnTo>
                  <a:pt x="159" y="316"/>
                </a:lnTo>
                <a:lnTo>
                  <a:pt x="161" y="312"/>
                </a:lnTo>
                <a:lnTo>
                  <a:pt x="161" y="312"/>
                </a:lnTo>
                <a:close/>
                <a:moveTo>
                  <a:pt x="187" y="279"/>
                </a:moveTo>
                <a:lnTo>
                  <a:pt x="187" y="279"/>
                </a:lnTo>
                <a:lnTo>
                  <a:pt x="187" y="281"/>
                </a:lnTo>
                <a:lnTo>
                  <a:pt x="187" y="281"/>
                </a:lnTo>
                <a:lnTo>
                  <a:pt x="187" y="282"/>
                </a:lnTo>
                <a:lnTo>
                  <a:pt x="187" y="282"/>
                </a:lnTo>
                <a:lnTo>
                  <a:pt x="189" y="282"/>
                </a:lnTo>
                <a:lnTo>
                  <a:pt x="189" y="282"/>
                </a:lnTo>
                <a:lnTo>
                  <a:pt x="187" y="279"/>
                </a:lnTo>
                <a:lnTo>
                  <a:pt x="187" y="279"/>
                </a:lnTo>
                <a:close/>
                <a:moveTo>
                  <a:pt x="42" y="235"/>
                </a:moveTo>
                <a:lnTo>
                  <a:pt x="42" y="235"/>
                </a:lnTo>
                <a:lnTo>
                  <a:pt x="42" y="235"/>
                </a:lnTo>
                <a:lnTo>
                  <a:pt x="42" y="235"/>
                </a:lnTo>
                <a:lnTo>
                  <a:pt x="42" y="230"/>
                </a:lnTo>
                <a:lnTo>
                  <a:pt x="42" y="230"/>
                </a:lnTo>
                <a:lnTo>
                  <a:pt x="41" y="232"/>
                </a:lnTo>
                <a:lnTo>
                  <a:pt x="41" y="232"/>
                </a:lnTo>
                <a:lnTo>
                  <a:pt x="42" y="235"/>
                </a:lnTo>
                <a:lnTo>
                  <a:pt x="42" y="235"/>
                </a:lnTo>
                <a:close/>
                <a:moveTo>
                  <a:pt x="202" y="339"/>
                </a:moveTo>
                <a:lnTo>
                  <a:pt x="202" y="339"/>
                </a:lnTo>
                <a:lnTo>
                  <a:pt x="205" y="339"/>
                </a:lnTo>
                <a:lnTo>
                  <a:pt x="206" y="338"/>
                </a:lnTo>
                <a:lnTo>
                  <a:pt x="206" y="338"/>
                </a:lnTo>
                <a:lnTo>
                  <a:pt x="205" y="336"/>
                </a:lnTo>
                <a:lnTo>
                  <a:pt x="205" y="336"/>
                </a:lnTo>
                <a:lnTo>
                  <a:pt x="205" y="338"/>
                </a:lnTo>
                <a:lnTo>
                  <a:pt x="205" y="338"/>
                </a:lnTo>
                <a:lnTo>
                  <a:pt x="202" y="339"/>
                </a:lnTo>
                <a:lnTo>
                  <a:pt x="202" y="339"/>
                </a:lnTo>
                <a:close/>
                <a:moveTo>
                  <a:pt x="203" y="349"/>
                </a:moveTo>
                <a:lnTo>
                  <a:pt x="203" y="349"/>
                </a:lnTo>
                <a:lnTo>
                  <a:pt x="203" y="349"/>
                </a:lnTo>
                <a:lnTo>
                  <a:pt x="203" y="349"/>
                </a:lnTo>
                <a:lnTo>
                  <a:pt x="199" y="350"/>
                </a:lnTo>
                <a:lnTo>
                  <a:pt x="199" y="350"/>
                </a:lnTo>
                <a:lnTo>
                  <a:pt x="200" y="352"/>
                </a:lnTo>
                <a:lnTo>
                  <a:pt x="200" y="352"/>
                </a:lnTo>
                <a:lnTo>
                  <a:pt x="203" y="349"/>
                </a:lnTo>
                <a:lnTo>
                  <a:pt x="203" y="349"/>
                </a:lnTo>
                <a:close/>
                <a:moveTo>
                  <a:pt x="38" y="224"/>
                </a:moveTo>
                <a:lnTo>
                  <a:pt x="38" y="224"/>
                </a:lnTo>
                <a:lnTo>
                  <a:pt x="38" y="224"/>
                </a:lnTo>
                <a:lnTo>
                  <a:pt x="38" y="224"/>
                </a:lnTo>
                <a:lnTo>
                  <a:pt x="34" y="224"/>
                </a:lnTo>
                <a:lnTo>
                  <a:pt x="34" y="224"/>
                </a:lnTo>
                <a:lnTo>
                  <a:pt x="33" y="226"/>
                </a:lnTo>
                <a:lnTo>
                  <a:pt x="33" y="226"/>
                </a:lnTo>
                <a:lnTo>
                  <a:pt x="34" y="226"/>
                </a:lnTo>
                <a:lnTo>
                  <a:pt x="34" y="226"/>
                </a:lnTo>
                <a:lnTo>
                  <a:pt x="36" y="224"/>
                </a:lnTo>
                <a:lnTo>
                  <a:pt x="36" y="224"/>
                </a:lnTo>
                <a:lnTo>
                  <a:pt x="38" y="224"/>
                </a:lnTo>
                <a:lnTo>
                  <a:pt x="38" y="224"/>
                </a:lnTo>
                <a:close/>
                <a:moveTo>
                  <a:pt x="161" y="21"/>
                </a:moveTo>
                <a:lnTo>
                  <a:pt x="161" y="21"/>
                </a:lnTo>
                <a:lnTo>
                  <a:pt x="161" y="24"/>
                </a:lnTo>
                <a:lnTo>
                  <a:pt x="161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1"/>
                </a:lnTo>
                <a:lnTo>
                  <a:pt x="162" y="21"/>
                </a:lnTo>
                <a:lnTo>
                  <a:pt x="161" y="21"/>
                </a:lnTo>
                <a:lnTo>
                  <a:pt x="161" y="21"/>
                </a:lnTo>
                <a:close/>
                <a:moveTo>
                  <a:pt x="205" y="355"/>
                </a:moveTo>
                <a:lnTo>
                  <a:pt x="205" y="355"/>
                </a:lnTo>
                <a:lnTo>
                  <a:pt x="206" y="353"/>
                </a:lnTo>
                <a:lnTo>
                  <a:pt x="206" y="352"/>
                </a:lnTo>
                <a:lnTo>
                  <a:pt x="206" y="352"/>
                </a:lnTo>
                <a:lnTo>
                  <a:pt x="205" y="353"/>
                </a:lnTo>
                <a:lnTo>
                  <a:pt x="205" y="355"/>
                </a:lnTo>
                <a:lnTo>
                  <a:pt x="205" y="355"/>
                </a:lnTo>
                <a:close/>
                <a:moveTo>
                  <a:pt x="175" y="245"/>
                </a:moveTo>
                <a:lnTo>
                  <a:pt x="175" y="245"/>
                </a:lnTo>
                <a:lnTo>
                  <a:pt x="173" y="249"/>
                </a:lnTo>
                <a:lnTo>
                  <a:pt x="173" y="249"/>
                </a:lnTo>
                <a:lnTo>
                  <a:pt x="175" y="246"/>
                </a:lnTo>
                <a:lnTo>
                  <a:pt x="175" y="245"/>
                </a:lnTo>
                <a:lnTo>
                  <a:pt x="175" y="245"/>
                </a:lnTo>
                <a:close/>
                <a:moveTo>
                  <a:pt x="180" y="16"/>
                </a:moveTo>
                <a:lnTo>
                  <a:pt x="180" y="16"/>
                </a:lnTo>
                <a:lnTo>
                  <a:pt x="178" y="16"/>
                </a:lnTo>
                <a:lnTo>
                  <a:pt x="178" y="16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6"/>
                </a:lnTo>
                <a:lnTo>
                  <a:pt x="180" y="16"/>
                </a:lnTo>
                <a:close/>
                <a:moveTo>
                  <a:pt x="260" y="297"/>
                </a:moveTo>
                <a:lnTo>
                  <a:pt x="260" y="297"/>
                </a:lnTo>
                <a:lnTo>
                  <a:pt x="258" y="297"/>
                </a:lnTo>
                <a:lnTo>
                  <a:pt x="258" y="297"/>
                </a:lnTo>
                <a:lnTo>
                  <a:pt x="260" y="300"/>
                </a:lnTo>
                <a:lnTo>
                  <a:pt x="260" y="300"/>
                </a:lnTo>
                <a:lnTo>
                  <a:pt x="260" y="297"/>
                </a:lnTo>
                <a:lnTo>
                  <a:pt x="260" y="297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2" y="98"/>
                </a:lnTo>
                <a:lnTo>
                  <a:pt x="172" y="98"/>
                </a:lnTo>
                <a:lnTo>
                  <a:pt x="173" y="96"/>
                </a:lnTo>
                <a:lnTo>
                  <a:pt x="173" y="96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96" y="380"/>
                </a:moveTo>
                <a:lnTo>
                  <a:pt x="96" y="380"/>
                </a:lnTo>
                <a:lnTo>
                  <a:pt x="98" y="385"/>
                </a:lnTo>
                <a:lnTo>
                  <a:pt x="98" y="385"/>
                </a:lnTo>
                <a:lnTo>
                  <a:pt x="98" y="383"/>
                </a:lnTo>
                <a:lnTo>
                  <a:pt x="96" y="380"/>
                </a:lnTo>
                <a:lnTo>
                  <a:pt x="96" y="380"/>
                </a:lnTo>
                <a:close/>
                <a:moveTo>
                  <a:pt x="69" y="344"/>
                </a:moveTo>
                <a:lnTo>
                  <a:pt x="69" y="344"/>
                </a:lnTo>
                <a:lnTo>
                  <a:pt x="69" y="344"/>
                </a:lnTo>
                <a:lnTo>
                  <a:pt x="69" y="344"/>
                </a:lnTo>
                <a:lnTo>
                  <a:pt x="72" y="349"/>
                </a:lnTo>
                <a:lnTo>
                  <a:pt x="72" y="349"/>
                </a:lnTo>
                <a:lnTo>
                  <a:pt x="72" y="347"/>
                </a:lnTo>
                <a:lnTo>
                  <a:pt x="72" y="347"/>
                </a:lnTo>
                <a:lnTo>
                  <a:pt x="69" y="344"/>
                </a:lnTo>
                <a:lnTo>
                  <a:pt x="69" y="344"/>
                </a:lnTo>
                <a:close/>
                <a:moveTo>
                  <a:pt x="186" y="327"/>
                </a:moveTo>
                <a:lnTo>
                  <a:pt x="186" y="327"/>
                </a:lnTo>
                <a:lnTo>
                  <a:pt x="186" y="327"/>
                </a:lnTo>
                <a:lnTo>
                  <a:pt x="186" y="327"/>
                </a:lnTo>
                <a:lnTo>
                  <a:pt x="187" y="325"/>
                </a:lnTo>
                <a:lnTo>
                  <a:pt x="187" y="325"/>
                </a:lnTo>
                <a:lnTo>
                  <a:pt x="187" y="323"/>
                </a:lnTo>
                <a:lnTo>
                  <a:pt x="187" y="323"/>
                </a:lnTo>
                <a:lnTo>
                  <a:pt x="186" y="327"/>
                </a:lnTo>
                <a:lnTo>
                  <a:pt x="186" y="327"/>
                </a:lnTo>
                <a:close/>
                <a:moveTo>
                  <a:pt x="175" y="92"/>
                </a:moveTo>
                <a:lnTo>
                  <a:pt x="175" y="92"/>
                </a:lnTo>
                <a:lnTo>
                  <a:pt x="175" y="88"/>
                </a:lnTo>
                <a:lnTo>
                  <a:pt x="175" y="88"/>
                </a:lnTo>
                <a:lnTo>
                  <a:pt x="173" y="92"/>
                </a:lnTo>
                <a:lnTo>
                  <a:pt x="173" y="92"/>
                </a:lnTo>
                <a:lnTo>
                  <a:pt x="175" y="92"/>
                </a:lnTo>
                <a:lnTo>
                  <a:pt x="175" y="92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4" y="331"/>
                </a:lnTo>
                <a:lnTo>
                  <a:pt x="164" y="331"/>
                </a:lnTo>
                <a:lnTo>
                  <a:pt x="164" y="330"/>
                </a:lnTo>
                <a:lnTo>
                  <a:pt x="164" y="330"/>
                </a:lnTo>
                <a:lnTo>
                  <a:pt x="162" y="330"/>
                </a:lnTo>
                <a:lnTo>
                  <a:pt x="162" y="330"/>
                </a:lnTo>
                <a:lnTo>
                  <a:pt x="164" y="331"/>
                </a:lnTo>
                <a:lnTo>
                  <a:pt x="164" y="331"/>
                </a:lnTo>
                <a:close/>
                <a:moveTo>
                  <a:pt x="135" y="364"/>
                </a:moveTo>
                <a:lnTo>
                  <a:pt x="135" y="364"/>
                </a:lnTo>
                <a:lnTo>
                  <a:pt x="134" y="363"/>
                </a:lnTo>
                <a:lnTo>
                  <a:pt x="134" y="363"/>
                </a:lnTo>
                <a:lnTo>
                  <a:pt x="134" y="363"/>
                </a:lnTo>
                <a:lnTo>
                  <a:pt x="134" y="363"/>
                </a:lnTo>
                <a:lnTo>
                  <a:pt x="135" y="366"/>
                </a:lnTo>
                <a:lnTo>
                  <a:pt x="135" y="366"/>
                </a:lnTo>
                <a:lnTo>
                  <a:pt x="135" y="364"/>
                </a:lnTo>
                <a:lnTo>
                  <a:pt x="135" y="364"/>
                </a:lnTo>
                <a:close/>
                <a:moveTo>
                  <a:pt x="178" y="316"/>
                </a:moveTo>
                <a:lnTo>
                  <a:pt x="178" y="316"/>
                </a:lnTo>
                <a:lnTo>
                  <a:pt x="178" y="320"/>
                </a:lnTo>
                <a:lnTo>
                  <a:pt x="178" y="320"/>
                </a:lnTo>
                <a:lnTo>
                  <a:pt x="180" y="319"/>
                </a:lnTo>
                <a:lnTo>
                  <a:pt x="180" y="319"/>
                </a:lnTo>
                <a:lnTo>
                  <a:pt x="178" y="316"/>
                </a:lnTo>
                <a:lnTo>
                  <a:pt x="178" y="316"/>
                </a:lnTo>
                <a:close/>
                <a:moveTo>
                  <a:pt x="162" y="305"/>
                </a:moveTo>
                <a:lnTo>
                  <a:pt x="162" y="305"/>
                </a:lnTo>
                <a:lnTo>
                  <a:pt x="159" y="308"/>
                </a:lnTo>
                <a:lnTo>
                  <a:pt x="159" y="308"/>
                </a:lnTo>
                <a:lnTo>
                  <a:pt x="161" y="308"/>
                </a:lnTo>
                <a:lnTo>
                  <a:pt x="161" y="308"/>
                </a:lnTo>
                <a:lnTo>
                  <a:pt x="162" y="305"/>
                </a:lnTo>
                <a:lnTo>
                  <a:pt x="162" y="305"/>
                </a:lnTo>
                <a:close/>
                <a:moveTo>
                  <a:pt x="167" y="88"/>
                </a:moveTo>
                <a:lnTo>
                  <a:pt x="167" y="88"/>
                </a:lnTo>
                <a:lnTo>
                  <a:pt x="169" y="87"/>
                </a:lnTo>
                <a:lnTo>
                  <a:pt x="169" y="85"/>
                </a:lnTo>
                <a:lnTo>
                  <a:pt x="169" y="85"/>
                </a:lnTo>
                <a:lnTo>
                  <a:pt x="167" y="88"/>
                </a:lnTo>
                <a:lnTo>
                  <a:pt x="167" y="88"/>
                </a:lnTo>
                <a:close/>
                <a:moveTo>
                  <a:pt x="154" y="342"/>
                </a:moveTo>
                <a:lnTo>
                  <a:pt x="154" y="342"/>
                </a:lnTo>
                <a:lnTo>
                  <a:pt x="157" y="341"/>
                </a:lnTo>
                <a:lnTo>
                  <a:pt x="157" y="341"/>
                </a:lnTo>
                <a:lnTo>
                  <a:pt x="154" y="341"/>
                </a:lnTo>
                <a:lnTo>
                  <a:pt x="154" y="341"/>
                </a:lnTo>
                <a:lnTo>
                  <a:pt x="154" y="342"/>
                </a:lnTo>
                <a:lnTo>
                  <a:pt x="154" y="342"/>
                </a:lnTo>
                <a:close/>
                <a:moveTo>
                  <a:pt x="164" y="140"/>
                </a:moveTo>
                <a:lnTo>
                  <a:pt x="164" y="140"/>
                </a:lnTo>
                <a:lnTo>
                  <a:pt x="165" y="140"/>
                </a:lnTo>
                <a:lnTo>
                  <a:pt x="165" y="140"/>
                </a:lnTo>
                <a:lnTo>
                  <a:pt x="165" y="136"/>
                </a:lnTo>
                <a:lnTo>
                  <a:pt x="165" y="136"/>
                </a:lnTo>
                <a:lnTo>
                  <a:pt x="164" y="137"/>
                </a:lnTo>
                <a:lnTo>
                  <a:pt x="164" y="137"/>
                </a:lnTo>
                <a:lnTo>
                  <a:pt x="164" y="140"/>
                </a:lnTo>
                <a:lnTo>
                  <a:pt x="164" y="140"/>
                </a:lnTo>
                <a:close/>
                <a:moveTo>
                  <a:pt x="176" y="8"/>
                </a:moveTo>
                <a:lnTo>
                  <a:pt x="176" y="8"/>
                </a:lnTo>
                <a:lnTo>
                  <a:pt x="178" y="10"/>
                </a:lnTo>
                <a:lnTo>
                  <a:pt x="178" y="10"/>
                </a:lnTo>
                <a:lnTo>
                  <a:pt x="178" y="10"/>
                </a:lnTo>
                <a:lnTo>
                  <a:pt x="180" y="10"/>
                </a:lnTo>
                <a:lnTo>
                  <a:pt x="180" y="10"/>
                </a:lnTo>
                <a:lnTo>
                  <a:pt x="176" y="8"/>
                </a:lnTo>
                <a:lnTo>
                  <a:pt x="176" y="8"/>
                </a:lnTo>
                <a:close/>
                <a:moveTo>
                  <a:pt x="173" y="320"/>
                </a:moveTo>
                <a:lnTo>
                  <a:pt x="173" y="320"/>
                </a:lnTo>
                <a:lnTo>
                  <a:pt x="175" y="320"/>
                </a:lnTo>
                <a:lnTo>
                  <a:pt x="176" y="320"/>
                </a:lnTo>
                <a:lnTo>
                  <a:pt x="176" y="320"/>
                </a:lnTo>
                <a:lnTo>
                  <a:pt x="175" y="320"/>
                </a:lnTo>
                <a:lnTo>
                  <a:pt x="173" y="319"/>
                </a:lnTo>
                <a:lnTo>
                  <a:pt x="173" y="319"/>
                </a:lnTo>
                <a:lnTo>
                  <a:pt x="173" y="320"/>
                </a:lnTo>
                <a:lnTo>
                  <a:pt x="173" y="320"/>
                </a:lnTo>
                <a:close/>
                <a:moveTo>
                  <a:pt x="255" y="328"/>
                </a:moveTo>
                <a:lnTo>
                  <a:pt x="255" y="328"/>
                </a:lnTo>
                <a:lnTo>
                  <a:pt x="257" y="331"/>
                </a:lnTo>
                <a:lnTo>
                  <a:pt x="257" y="331"/>
                </a:lnTo>
                <a:lnTo>
                  <a:pt x="257" y="328"/>
                </a:lnTo>
                <a:lnTo>
                  <a:pt x="257" y="328"/>
                </a:lnTo>
                <a:lnTo>
                  <a:pt x="255" y="328"/>
                </a:lnTo>
                <a:lnTo>
                  <a:pt x="255" y="328"/>
                </a:lnTo>
                <a:close/>
                <a:moveTo>
                  <a:pt x="249" y="314"/>
                </a:moveTo>
                <a:lnTo>
                  <a:pt x="249" y="314"/>
                </a:lnTo>
                <a:lnTo>
                  <a:pt x="251" y="316"/>
                </a:lnTo>
                <a:lnTo>
                  <a:pt x="251" y="316"/>
                </a:lnTo>
                <a:lnTo>
                  <a:pt x="251" y="316"/>
                </a:lnTo>
                <a:lnTo>
                  <a:pt x="251" y="316"/>
                </a:lnTo>
                <a:lnTo>
                  <a:pt x="251" y="312"/>
                </a:lnTo>
                <a:lnTo>
                  <a:pt x="251" y="312"/>
                </a:lnTo>
                <a:lnTo>
                  <a:pt x="249" y="314"/>
                </a:lnTo>
                <a:lnTo>
                  <a:pt x="249" y="314"/>
                </a:lnTo>
                <a:close/>
                <a:moveTo>
                  <a:pt x="200" y="385"/>
                </a:moveTo>
                <a:lnTo>
                  <a:pt x="200" y="385"/>
                </a:lnTo>
                <a:lnTo>
                  <a:pt x="202" y="383"/>
                </a:lnTo>
                <a:lnTo>
                  <a:pt x="202" y="383"/>
                </a:lnTo>
                <a:lnTo>
                  <a:pt x="202" y="382"/>
                </a:lnTo>
                <a:lnTo>
                  <a:pt x="202" y="382"/>
                </a:lnTo>
                <a:lnTo>
                  <a:pt x="200" y="385"/>
                </a:lnTo>
                <a:lnTo>
                  <a:pt x="200" y="385"/>
                </a:lnTo>
                <a:close/>
                <a:moveTo>
                  <a:pt x="178" y="208"/>
                </a:moveTo>
                <a:lnTo>
                  <a:pt x="178" y="208"/>
                </a:lnTo>
                <a:lnTo>
                  <a:pt x="178" y="208"/>
                </a:lnTo>
                <a:lnTo>
                  <a:pt x="178" y="208"/>
                </a:lnTo>
                <a:lnTo>
                  <a:pt x="176" y="210"/>
                </a:lnTo>
                <a:lnTo>
                  <a:pt x="176" y="210"/>
                </a:lnTo>
                <a:lnTo>
                  <a:pt x="176" y="210"/>
                </a:lnTo>
                <a:lnTo>
                  <a:pt x="176" y="211"/>
                </a:lnTo>
                <a:lnTo>
                  <a:pt x="176" y="211"/>
                </a:lnTo>
                <a:lnTo>
                  <a:pt x="178" y="208"/>
                </a:lnTo>
                <a:lnTo>
                  <a:pt x="178" y="208"/>
                </a:lnTo>
                <a:close/>
                <a:moveTo>
                  <a:pt x="178" y="196"/>
                </a:move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6" y="197"/>
                </a:lnTo>
                <a:lnTo>
                  <a:pt x="176" y="197"/>
                </a:lnTo>
                <a:lnTo>
                  <a:pt x="175" y="197"/>
                </a:lnTo>
                <a:lnTo>
                  <a:pt x="175" y="199"/>
                </a:lnTo>
                <a:lnTo>
                  <a:pt x="175" y="199"/>
                </a:lnTo>
                <a:lnTo>
                  <a:pt x="178" y="196"/>
                </a:lnTo>
                <a:lnTo>
                  <a:pt x="178" y="196"/>
                </a:lnTo>
                <a:close/>
                <a:moveTo>
                  <a:pt x="36" y="55"/>
                </a:moveTo>
                <a:lnTo>
                  <a:pt x="36" y="55"/>
                </a:lnTo>
                <a:lnTo>
                  <a:pt x="34" y="57"/>
                </a:lnTo>
                <a:lnTo>
                  <a:pt x="34" y="57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6" y="55"/>
                </a:lnTo>
                <a:lnTo>
                  <a:pt x="36" y="55"/>
                </a:lnTo>
                <a:close/>
                <a:moveTo>
                  <a:pt x="9" y="216"/>
                </a:moveTo>
                <a:lnTo>
                  <a:pt x="9" y="216"/>
                </a:lnTo>
                <a:lnTo>
                  <a:pt x="8" y="215"/>
                </a:lnTo>
                <a:lnTo>
                  <a:pt x="6" y="215"/>
                </a:lnTo>
                <a:lnTo>
                  <a:pt x="6" y="215"/>
                </a:lnTo>
                <a:lnTo>
                  <a:pt x="9" y="216"/>
                </a:lnTo>
                <a:lnTo>
                  <a:pt x="9" y="216"/>
                </a:lnTo>
                <a:close/>
                <a:moveTo>
                  <a:pt x="77" y="232"/>
                </a:moveTo>
                <a:lnTo>
                  <a:pt x="77" y="232"/>
                </a:lnTo>
                <a:lnTo>
                  <a:pt x="75" y="234"/>
                </a:lnTo>
                <a:lnTo>
                  <a:pt x="75" y="234"/>
                </a:lnTo>
                <a:lnTo>
                  <a:pt x="75" y="235"/>
                </a:lnTo>
                <a:lnTo>
                  <a:pt x="75" y="235"/>
                </a:lnTo>
                <a:lnTo>
                  <a:pt x="75" y="235"/>
                </a:lnTo>
                <a:lnTo>
                  <a:pt x="75" y="235"/>
                </a:lnTo>
                <a:lnTo>
                  <a:pt x="77" y="232"/>
                </a:lnTo>
                <a:lnTo>
                  <a:pt x="77" y="232"/>
                </a:lnTo>
                <a:close/>
                <a:moveTo>
                  <a:pt x="82" y="232"/>
                </a:moveTo>
                <a:lnTo>
                  <a:pt x="82" y="232"/>
                </a:lnTo>
                <a:lnTo>
                  <a:pt x="80" y="234"/>
                </a:lnTo>
                <a:lnTo>
                  <a:pt x="80" y="234"/>
                </a:lnTo>
                <a:lnTo>
                  <a:pt x="80" y="234"/>
                </a:lnTo>
                <a:lnTo>
                  <a:pt x="80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2"/>
                </a:lnTo>
                <a:lnTo>
                  <a:pt x="82" y="232"/>
                </a:lnTo>
                <a:close/>
                <a:moveTo>
                  <a:pt x="183" y="120"/>
                </a:moveTo>
                <a:lnTo>
                  <a:pt x="183" y="120"/>
                </a:lnTo>
                <a:lnTo>
                  <a:pt x="181" y="118"/>
                </a:lnTo>
                <a:lnTo>
                  <a:pt x="181" y="118"/>
                </a:lnTo>
                <a:lnTo>
                  <a:pt x="181" y="122"/>
                </a:lnTo>
                <a:lnTo>
                  <a:pt x="181" y="122"/>
                </a:lnTo>
                <a:lnTo>
                  <a:pt x="183" y="120"/>
                </a:lnTo>
                <a:lnTo>
                  <a:pt x="183" y="120"/>
                </a:lnTo>
                <a:close/>
                <a:moveTo>
                  <a:pt x="52" y="319"/>
                </a:moveTo>
                <a:lnTo>
                  <a:pt x="52" y="319"/>
                </a:lnTo>
                <a:lnTo>
                  <a:pt x="50" y="319"/>
                </a:lnTo>
                <a:lnTo>
                  <a:pt x="52" y="320"/>
                </a:lnTo>
                <a:lnTo>
                  <a:pt x="52" y="320"/>
                </a:lnTo>
                <a:lnTo>
                  <a:pt x="53" y="319"/>
                </a:lnTo>
                <a:lnTo>
                  <a:pt x="53" y="319"/>
                </a:lnTo>
                <a:lnTo>
                  <a:pt x="52" y="319"/>
                </a:lnTo>
                <a:lnTo>
                  <a:pt x="52" y="319"/>
                </a:lnTo>
                <a:close/>
                <a:moveTo>
                  <a:pt x="184" y="309"/>
                </a:moveTo>
                <a:lnTo>
                  <a:pt x="184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5"/>
                </a:lnTo>
                <a:lnTo>
                  <a:pt x="184" y="305"/>
                </a:lnTo>
                <a:lnTo>
                  <a:pt x="184" y="309"/>
                </a:lnTo>
                <a:lnTo>
                  <a:pt x="184" y="309"/>
                </a:lnTo>
                <a:close/>
                <a:moveTo>
                  <a:pt x="173" y="58"/>
                </a:moveTo>
                <a:lnTo>
                  <a:pt x="173" y="58"/>
                </a:lnTo>
                <a:lnTo>
                  <a:pt x="173" y="62"/>
                </a:lnTo>
                <a:lnTo>
                  <a:pt x="173" y="65"/>
                </a:lnTo>
                <a:lnTo>
                  <a:pt x="173" y="65"/>
                </a:lnTo>
                <a:lnTo>
                  <a:pt x="173" y="58"/>
                </a:lnTo>
                <a:lnTo>
                  <a:pt x="173" y="58"/>
                </a:lnTo>
                <a:close/>
                <a:moveTo>
                  <a:pt x="191" y="319"/>
                </a:moveTo>
                <a:lnTo>
                  <a:pt x="191" y="319"/>
                </a:lnTo>
                <a:lnTo>
                  <a:pt x="191" y="319"/>
                </a:lnTo>
                <a:lnTo>
                  <a:pt x="191" y="319"/>
                </a:lnTo>
                <a:lnTo>
                  <a:pt x="191" y="317"/>
                </a:lnTo>
                <a:lnTo>
                  <a:pt x="191" y="317"/>
                </a:lnTo>
                <a:lnTo>
                  <a:pt x="189" y="319"/>
                </a:lnTo>
                <a:lnTo>
                  <a:pt x="189" y="319"/>
                </a:lnTo>
                <a:lnTo>
                  <a:pt x="191" y="319"/>
                </a:lnTo>
                <a:lnTo>
                  <a:pt x="191" y="319"/>
                </a:lnTo>
                <a:close/>
                <a:moveTo>
                  <a:pt x="74" y="409"/>
                </a:moveTo>
                <a:lnTo>
                  <a:pt x="74" y="409"/>
                </a:lnTo>
                <a:lnTo>
                  <a:pt x="71" y="405"/>
                </a:lnTo>
                <a:lnTo>
                  <a:pt x="71" y="405"/>
                </a:lnTo>
                <a:lnTo>
                  <a:pt x="71" y="405"/>
                </a:lnTo>
                <a:lnTo>
                  <a:pt x="71" y="405"/>
                </a:lnTo>
                <a:lnTo>
                  <a:pt x="72" y="407"/>
                </a:lnTo>
                <a:lnTo>
                  <a:pt x="74" y="409"/>
                </a:lnTo>
                <a:lnTo>
                  <a:pt x="74" y="409"/>
                </a:lnTo>
                <a:close/>
                <a:moveTo>
                  <a:pt x="172" y="177"/>
                </a:moveTo>
                <a:lnTo>
                  <a:pt x="172" y="177"/>
                </a:lnTo>
                <a:lnTo>
                  <a:pt x="175" y="175"/>
                </a:lnTo>
                <a:lnTo>
                  <a:pt x="175" y="175"/>
                </a:lnTo>
                <a:lnTo>
                  <a:pt x="173" y="175"/>
                </a:lnTo>
                <a:lnTo>
                  <a:pt x="173" y="175"/>
                </a:lnTo>
                <a:lnTo>
                  <a:pt x="172" y="177"/>
                </a:lnTo>
                <a:lnTo>
                  <a:pt x="172" y="177"/>
                </a:lnTo>
                <a:lnTo>
                  <a:pt x="172" y="177"/>
                </a:lnTo>
                <a:close/>
                <a:moveTo>
                  <a:pt x="202" y="357"/>
                </a:moveTo>
                <a:lnTo>
                  <a:pt x="202" y="357"/>
                </a:lnTo>
                <a:lnTo>
                  <a:pt x="202" y="355"/>
                </a:lnTo>
                <a:lnTo>
                  <a:pt x="202" y="355"/>
                </a:lnTo>
                <a:lnTo>
                  <a:pt x="202" y="355"/>
                </a:lnTo>
                <a:lnTo>
                  <a:pt x="202" y="355"/>
                </a:lnTo>
                <a:lnTo>
                  <a:pt x="200" y="357"/>
                </a:lnTo>
                <a:lnTo>
                  <a:pt x="200" y="357"/>
                </a:lnTo>
                <a:lnTo>
                  <a:pt x="202" y="357"/>
                </a:lnTo>
                <a:lnTo>
                  <a:pt x="202" y="357"/>
                </a:lnTo>
                <a:close/>
                <a:moveTo>
                  <a:pt x="178" y="128"/>
                </a:moveTo>
                <a:lnTo>
                  <a:pt x="178" y="128"/>
                </a:lnTo>
                <a:lnTo>
                  <a:pt x="176" y="128"/>
                </a:lnTo>
                <a:lnTo>
                  <a:pt x="176" y="128"/>
                </a:lnTo>
                <a:lnTo>
                  <a:pt x="176" y="129"/>
                </a:lnTo>
                <a:lnTo>
                  <a:pt x="176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close/>
                <a:moveTo>
                  <a:pt x="184" y="312"/>
                </a:moveTo>
                <a:lnTo>
                  <a:pt x="184" y="312"/>
                </a:lnTo>
                <a:lnTo>
                  <a:pt x="184" y="314"/>
                </a:lnTo>
                <a:lnTo>
                  <a:pt x="186" y="316"/>
                </a:lnTo>
                <a:lnTo>
                  <a:pt x="186" y="316"/>
                </a:lnTo>
                <a:lnTo>
                  <a:pt x="186" y="316"/>
                </a:lnTo>
                <a:lnTo>
                  <a:pt x="186" y="316"/>
                </a:lnTo>
                <a:lnTo>
                  <a:pt x="184" y="312"/>
                </a:lnTo>
                <a:lnTo>
                  <a:pt x="184" y="312"/>
                </a:lnTo>
                <a:close/>
                <a:moveTo>
                  <a:pt x="181" y="28"/>
                </a:moveTo>
                <a:lnTo>
                  <a:pt x="181" y="28"/>
                </a:lnTo>
                <a:lnTo>
                  <a:pt x="183" y="27"/>
                </a:lnTo>
                <a:lnTo>
                  <a:pt x="183" y="24"/>
                </a:lnTo>
                <a:lnTo>
                  <a:pt x="183" y="24"/>
                </a:lnTo>
                <a:lnTo>
                  <a:pt x="181" y="28"/>
                </a:lnTo>
                <a:lnTo>
                  <a:pt x="181" y="28"/>
                </a:lnTo>
                <a:close/>
                <a:moveTo>
                  <a:pt x="175" y="344"/>
                </a:moveTo>
                <a:lnTo>
                  <a:pt x="175" y="344"/>
                </a:lnTo>
                <a:lnTo>
                  <a:pt x="173" y="344"/>
                </a:lnTo>
                <a:lnTo>
                  <a:pt x="173" y="344"/>
                </a:lnTo>
                <a:lnTo>
                  <a:pt x="175" y="346"/>
                </a:lnTo>
                <a:lnTo>
                  <a:pt x="175" y="346"/>
                </a:lnTo>
                <a:lnTo>
                  <a:pt x="175" y="344"/>
                </a:lnTo>
                <a:lnTo>
                  <a:pt x="175" y="344"/>
                </a:lnTo>
                <a:close/>
                <a:moveTo>
                  <a:pt x="211" y="349"/>
                </a:moveTo>
                <a:lnTo>
                  <a:pt x="211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6" y="349"/>
                </a:lnTo>
                <a:lnTo>
                  <a:pt x="216" y="349"/>
                </a:lnTo>
                <a:lnTo>
                  <a:pt x="211" y="349"/>
                </a:lnTo>
                <a:lnTo>
                  <a:pt x="211" y="349"/>
                </a:lnTo>
                <a:close/>
                <a:moveTo>
                  <a:pt x="233" y="380"/>
                </a:moveTo>
                <a:lnTo>
                  <a:pt x="233" y="380"/>
                </a:lnTo>
                <a:lnTo>
                  <a:pt x="233" y="382"/>
                </a:lnTo>
                <a:lnTo>
                  <a:pt x="233" y="382"/>
                </a:lnTo>
                <a:lnTo>
                  <a:pt x="235" y="380"/>
                </a:lnTo>
                <a:lnTo>
                  <a:pt x="235" y="380"/>
                </a:lnTo>
                <a:lnTo>
                  <a:pt x="233" y="380"/>
                </a:lnTo>
                <a:lnTo>
                  <a:pt x="233" y="380"/>
                </a:lnTo>
                <a:close/>
                <a:moveTo>
                  <a:pt x="312" y="125"/>
                </a:moveTo>
                <a:lnTo>
                  <a:pt x="312" y="125"/>
                </a:lnTo>
                <a:lnTo>
                  <a:pt x="311" y="129"/>
                </a:lnTo>
                <a:lnTo>
                  <a:pt x="311" y="129"/>
                </a:lnTo>
                <a:lnTo>
                  <a:pt x="312" y="125"/>
                </a:lnTo>
                <a:lnTo>
                  <a:pt x="312" y="125"/>
                </a:lnTo>
                <a:close/>
                <a:moveTo>
                  <a:pt x="99" y="396"/>
                </a:moveTo>
                <a:lnTo>
                  <a:pt x="99" y="396"/>
                </a:lnTo>
                <a:lnTo>
                  <a:pt x="99" y="399"/>
                </a:lnTo>
                <a:lnTo>
                  <a:pt x="99" y="399"/>
                </a:lnTo>
                <a:lnTo>
                  <a:pt x="101" y="396"/>
                </a:lnTo>
                <a:lnTo>
                  <a:pt x="101" y="396"/>
                </a:lnTo>
                <a:lnTo>
                  <a:pt x="99" y="396"/>
                </a:lnTo>
                <a:lnTo>
                  <a:pt x="99" y="396"/>
                </a:lnTo>
                <a:close/>
                <a:moveTo>
                  <a:pt x="199" y="335"/>
                </a:moveTo>
                <a:lnTo>
                  <a:pt x="199" y="335"/>
                </a:lnTo>
                <a:lnTo>
                  <a:pt x="199" y="335"/>
                </a:lnTo>
                <a:lnTo>
                  <a:pt x="199" y="335"/>
                </a:lnTo>
                <a:lnTo>
                  <a:pt x="197" y="333"/>
                </a:lnTo>
                <a:lnTo>
                  <a:pt x="197" y="333"/>
                </a:lnTo>
                <a:lnTo>
                  <a:pt x="195" y="335"/>
                </a:lnTo>
                <a:lnTo>
                  <a:pt x="195" y="335"/>
                </a:lnTo>
                <a:lnTo>
                  <a:pt x="195" y="335"/>
                </a:lnTo>
                <a:lnTo>
                  <a:pt x="195" y="335"/>
                </a:lnTo>
                <a:lnTo>
                  <a:pt x="199" y="335"/>
                </a:lnTo>
                <a:lnTo>
                  <a:pt x="199" y="335"/>
                </a:lnTo>
                <a:close/>
                <a:moveTo>
                  <a:pt x="162" y="352"/>
                </a:moveTo>
                <a:lnTo>
                  <a:pt x="162" y="352"/>
                </a:lnTo>
                <a:lnTo>
                  <a:pt x="161" y="352"/>
                </a:lnTo>
                <a:lnTo>
                  <a:pt x="161" y="352"/>
                </a:lnTo>
                <a:lnTo>
                  <a:pt x="161" y="353"/>
                </a:lnTo>
                <a:lnTo>
                  <a:pt x="161" y="353"/>
                </a:lnTo>
                <a:lnTo>
                  <a:pt x="162" y="352"/>
                </a:lnTo>
                <a:lnTo>
                  <a:pt x="162" y="352"/>
                </a:lnTo>
                <a:close/>
                <a:moveTo>
                  <a:pt x="200" y="312"/>
                </a:moveTo>
                <a:lnTo>
                  <a:pt x="200" y="312"/>
                </a:lnTo>
                <a:lnTo>
                  <a:pt x="200" y="314"/>
                </a:lnTo>
                <a:lnTo>
                  <a:pt x="202" y="314"/>
                </a:lnTo>
                <a:lnTo>
                  <a:pt x="202" y="314"/>
                </a:lnTo>
                <a:lnTo>
                  <a:pt x="200" y="312"/>
                </a:lnTo>
                <a:lnTo>
                  <a:pt x="200" y="312"/>
                </a:lnTo>
                <a:close/>
                <a:moveTo>
                  <a:pt x="169" y="286"/>
                </a:moveTo>
                <a:lnTo>
                  <a:pt x="169" y="286"/>
                </a:lnTo>
                <a:lnTo>
                  <a:pt x="169" y="286"/>
                </a:lnTo>
                <a:lnTo>
                  <a:pt x="169" y="286"/>
                </a:lnTo>
                <a:lnTo>
                  <a:pt x="169" y="289"/>
                </a:lnTo>
                <a:lnTo>
                  <a:pt x="169" y="289"/>
                </a:lnTo>
                <a:lnTo>
                  <a:pt x="169" y="290"/>
                </a:lnTo>
                <a:lnTo>
                  <a:pt x="169" y="290"/>
                </a:lnTo>
                <a:lnTo>
                  <a:pt x="169" y="286"/>
                </a:lnTo>
                <a:lnTo>
                  <a:pt x="169" y="286"/>
                </a:lnTo>
                <a:close/>
                <a:moveTo>
                  <a:pt x="217" y="353"/>
                </a:moveTo>
                <a:lnTo>
                  <a:pt x="217" y="353"/>
                </a:lnTo>
                <a:lnTo>
                  <a:pt x="217" y="353"/>
                </a:lnTo>
                <a:lnTo>
                  <a:pt x="217" y="353"/>
                </a:lnTo>
                <a:lnTo>
                  <a:pt x="219" y="355"/>
                </a:lnTo>
                <a:lnTo>
                  <a:pt x="219" y="355"/>
                </a:lnTo>
                <a:lnTo>
                  <a:pt x="221" y="355"/>
                </a:lnTo>
                <a:lnTo>
                  <a:pt x="221" y="355"/>
                </a:lnTo>
                <a:lnTo>
                  <a:pt x="217" y="353"/>
                </a:lnTo>
                <a:lnTo>
                  <a:pt x="217" y="353"/>
                </a:lnTo>
                <a:close/>
                <a:moveTo>
                  <a:pt x="281" y="155"/>
                </a:moveTo>
                <a:lnTo>
                  <a:pt x="281" y="155"/>
                </a:lnTo>
                <a:lnTo>
                  <a:pt x="281" y="155"/>
                </a:lnTo>
                <a:lnTo>
                  <a:pt x="281" y="155"/>
                </a:lnTo>
                <a:lnTo>
                  <a:pt x="279" y="159"/>
                </a:lnTo>
                <a:lnTo>
                  <a:pt x="279" y="159"/>
                </a:lnTo>
                <a:lnTo>
                  <a:pt x="281" y="159"/>
                </a:lnTo>
                <a:lnTo>
                  <a:pt x="281" y="159"/>
                </a:lnTo>
                <a:lnTo>
                  <a:pt x="281" y="155"/>
                </a:lnTo>
                <a:lnTo>
                  <a:pt x="281" y="155"/>
                </a:lnTo>
                <a:close/>
                <a:moveTo>
                  <a:pt x="230" y="319"/>
                </a:moveTo>
                <a:lnTo>
                  <a:pt x="230" y="319"/>
                </a:lnTo>
                <a:lnTo>
                  <a:pt x="230" y="322"/>
                </a:lnTo>
                <a:lnTo>
                  <a:pt x="230" y="322"/>
                </a:lnTo>
                <a:lnTo>
                  <a:pt x="230" y="322"/>
                </a:lnTo>
                <a:lnTo>
                  <a:pt x="230" y="322"/>
                </a:lnTo>
                <a:lnTo>
                  <a:pt x="232" y="320"/>
                </a:lnTo>
                <a:lnTo>
                  <a:pt x="232" y="320"/>
                </a:lnTo>
                <a:lnTo>
                  <a:pt x="230" y="319"/>
                </a:lnTo>
                <a:lnTo>
                  <a:pt x="230" y="319"/>
                </a:lnTo>
                <a:close/>
                <a:moveTo>
                  <a:pt x="199" y="355"/>
                </a:moveTo>
                <a:lnTo>
                  <a:pt x="199" y="355"/>
                </a:lnTo>
                <a:lnTo>
                  <a:pt x="199" y="355"/>
                </a:lnTo>
                <a:lnTo>
                  <a:pt x="199" y="355"/>
                </a:lnTo>
                <a:lnTo>
                  <a:pt x="197" y="352"/>
                </a:lnTo>
                <a:lnTo>
                  <a:pt x="197" y="352"/>
                </a:lnTo>
                <a:lnTo>
                  <a:pt x="195" y="353"/>
                </a:lnTo>
                <a:lnTo>
                  <a:pt x="195" y="353"/>
                </a:lnTo>
                <a:lnTo>
                  <a:pt x="199" y="355"/>
                </a:lnTo>
                <a:lnTo>
                  <a:pt x="199" y="355"/>
                </a:lnTo>
                <a:close/>
                <a:moveTo>
                  <a:pt x="101" y="431"/>
                </a:moveTo>
                <a:lnTo>
                  <a:pt x="101" y="431"/>
                </a:lnTo>
                <a:lnTo>
                  <a:pt x="101" y="431"/>
                </a:lnTo>
                <a:lnTo>
                  <a:pt x="101" y="431"/>
                </a:lnTo>
                <a:lnTo>
                  <a:pt x="101" y="432"/>
                </a:lnTo>
                <a:lnTo>
                  <a:pt x="101" y="434"/>
                </a:lnTo>
                <a:lnTo>
                  <a:pt x="101" y="434"/>
                </a:lnTo>
                <a:lnTo>
                  <a:pt x="101" y="431"/>
                </a:lnTo>
                <a:lnTo>
                  <a:pt x="101" y="431"/>
                </a:lnTo>
                <a:close/>
                <a:moveTo>
                  <a:pt x="170" y="224"/>
                </a:moveTo>
                <a:lnTo>
                  <a:pt x="170" y="224"/>
                </a:lnTo>
                <a:lnTo>
                  <a:pt x="170" y="224"/>
                </a:lnTo>
                <a:lnTo>
                  <a:pt x="170" y="223"/>
                </a:lnTo>
                <a:lnTo>
                  <a:pt x="170" y="223"/>
                </a:lnTo>
                <a:lnTo>
                  <a:pt x="170" y="224"/>
                </a:lnTo>
                <a:lnTo>
                  <a:pt x="170" y="224"/>
                </a:lnTo>
                <a:close/>
                <a:moveTo>
                  <a:pt x="172" y="275"/>
                </a:moveTo>
                <a:lnTo>
                  <a:pt x="172" y="275"/>
                </a:lnTo>
                <a:lnTo>
                  <a:pt x="173" y="273"/>
                </a:lnTo>
                <a:lnTo>
                  <a:pt x="173" y="273"/>
                </a:lnTo>
                <a:lnTo>
                  <a:pt x="172" y="271"/>
                </a:lnTo>
                <a:lnTo>
                  <a:pt x="172" y="271"/>
                </a:lnTo>
                <a:lnTo>
                  <a:pt x="172" y="275"/>
                </a:lnTo>
                <a:lnTo>
                  <a:pt x="172" y="275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3" y="230"/>
                </a:lnTo>
                <a:lnTo>
                  <a:pt x="63" y="230"/>
                </a:lnTo>
                <a:lnTo>
                  <a:pt x="63" y="232"/>
                </a:lnTo>
                <a:lnTo>
                  <a:pt x="63" y="232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173" y="211"/>
                </a:moveTo>
                <a:lnTo>
                  <a:pt x="173" y="211"/>
                </a:lnTo>
                <a:lnTo>
                  <a:pt x="173" y="211"/>
                </a:lnTo>
                <a:lnTo>
                  <a:pt x="173" y="211"/>
                </a:lnTo>
                <a:lnTo>
                  <a:pt x="173" y="215"/>
                </a:lnTo>
                <a:lnTo>
                  <a:pt x="173" y="215"/>
                </a:lnTo>
                <a:lnTo>
                  <a:pt x="173" y="215"/>
                </a:lnTo>
                <a:lnTo>
                  <a:pt x="173" y="215"/>
                </a:lnTo>
                <a:lnTo>
                  <a:pt x="173" y="211"/>
                </a:lnTo>
                <a:lnTo>
                  <a:pt x="173" y="211"/>
                </a:lnTo>
                <a:close/>
                <a:moveTo>
                  <a:pt x="161" y="11"/>
                </a:moveTo>
                <a:lnTo>
                  <a:pt x="161" y="11"/>
                </a:lnTo>
                <a:lnTo>
                  <a:pt x="162" y="8"/>
                </a:lnTo>
                <a:lnTo>
                  <a:pt x="162" y="8"/>
                </a:lnTo>
                <a:lnTo>
                  <a:pt x="161" y="10"/>
                </a:lnTo>
                <a:lnTo>
                  <a:pt x="161" y="11"/>
                </a:lnTo>
                <a:lnTo>
                  <a:pt x="161" y="11"/>
                </a:lnTo>
                <a:close/>
                <a:moveTo>
                  <a:pt x="304" y="300"/>
                </a:moveTo>
                <a:lnTo>
                  <a:pt x="304" y="300"/>
                </a:lnTo>
                <a:lnTo>
                  <a:pt x="306" y="300"/>
                </a:lnTo>
                <a:lnTo>
                  <a:pt x="306" y="300"/>
                </a:lnTo>
                <a:lnTo>
                  <a:pt x="306" y="298"/>
                </a:lnTo>
                <a:lnTo>
                  <a:pt x="306" y="298"/>
                </a:lnTo>
                <a:lnTo>
                  <a:pt x="306" y="298"/>
                </a:lnTo>
                <a:lnTo>
                  <a:pt x="306" y="298"/>
                </a:lnTo>
                <a:lnTo>
                  <a:pt x="304" y="300"/>
                </a:lnTo>
                <a:lnTo>
                  <a:pt x="304" y="300"/>
                </a:lnTo>
                <a:close/>
                <a:moveTo>
                  <a:pt x="216" y="428"/>
                </a:moveTo>
                <a:lnTo>
                  <a:pt x="216" y="428"/>
                </a:lnTo>
                <a:lnTo>
                  <a:pt x="219" y="428"/>
                </a:lnTo>
                <a:lnTo>
                  <a:pt x="219" y="428"/>
                </a:lnTo>
                <a:lnTo>
                  <a:pt x="216" y="428"/>
                </a:lnTo>
                <a:lnTo>
                  <a:pt x="216" y="428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29"/>
                </a:lnTo>
                <a:lnTo>
                  <a:pt x="181" y="129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277" y="300"/>
                </a:moveTo>
                <a:lnTo>
                  <a:pt x="277" y="300"/>
                </a:lnTo>
                <a:lnTo>
                  <a:pt x="277" y="298"/>
                </a:lnTo>
                <a:lnTo>
                  <a:pt x="277" y="298"/>
                </a:lnTo>
                <a:lnTo>
                  <a:pt x="276" y="300"/>
                </a:lnTo>
                <a:lnTo>
                  <a:pt x="276" y="300"/>
                </a:lnTo>
                <a:lnTo>
                  <a:pt x="277" y="300"/>
                </a:lnTo>
                <a:lnTo>
                  <a:pt x="277" y="300"/>
                </a:lnTo>
                <a:close/>
                <a:moveTo>
                  <a:pt x="75" y="376"/>
                </a:moveTo>
                <a:lnTo>
                  <a:pt x="75" y="376"/>
                </a:lnTo>
                <a:lnTo>
                  <a:pt x="75" y="377"/>
                </a:lnTo>
                <a:lnTo>
                  <a:pt x="75" y="377"/>
                </a:lnTo>
                <a:lnTo>
                  <a:pt x="77" y="377"/>
                </a:lnTo>
                <a:lnTo>
                  <a:pt x="77" y="377"/>
                </a:lnTo>
                <a:lnTo>
                  <a:pt x="77" y="376"/>
                </a:lnTo>
                <a:lnTo>
                  <a:pt x="75" y="376"/>
                </a:lnTo>
                <a:lnTo>
                  <a:pt x="75" y="376"/>
                </a:lnTo>
                <a:close/>
                <a:moveTo>
                  <a:pt x="173" y="207"/>
                </a:moveTo>
                <a:lnTo>
                  <a:pt x="173" y="207"/>
                </a:lnTo>
                <a:lnTo>
                  <a:pt x="173" y="207"/>
                </a:lnTo>
                <a:lnTo>
                  <a:pt x="173" y="207"/>
                </a:lnTo>
                <a:lnTo>
                  <a:pt x="173" y="208"/>
                </a:lnTo>
                <a:lnTo>
                  <a:pt x="173" y="208"/>
                </a:lnTo>
                <a:lnTo>
                  <a:pt x="173" y="208"/>
                </a:lnTo>
                <a:lnTo>
                  <a:pt x="173" y="208"/>
                </a:lnTo>
                <a:lnTo>
                  <a:pt x="173" y="207"/>
                </a:lnTo>
                <a:lnTo>
                  <a:pt x="173" y="207"/>
                </a:lnTo>
                <a:close/>
                <a:moveTo>
                  <a:pt x="268" y="122"/>
                </a:moveTo>
                <a:lnTo>
                  <a:pt x="268" y="122"/>
                </a:lnTo>
                <a:lnTo>
                  <a:pt x="266" y="122"/>
                </a:lnTo>
                <a:lnTo>
                  <a:pt x="266" y="122"/>
                </a:lnTo>
                <a:lnTo>
                  <a:pt x="266" y="122"/>
                </a:lnTo>
                <a:lnTo>
                  <a:pt x="268" y="122"/>
                </a:lnTo>
                <a:lnTo>
                  <a:pt x="268" y="122"/>
                </a:lnTo>
                <a:close/>
                <a:moveTo>
                  <a:pt x="175" y="240"/>
                </a:moveTo>
                <a:lnTo>
                  <a:pt x="175" y="240"/>
                </a:lnTo>
                <a:lnTo>
                  <a:pt x="175" y="241"/>
                </a:lnTo>
                <a:lnTo>
                  <a:pt x="175" y="241"/>
                </a:lnTo>
                <a:lnTo>
                  <a:pt x="175" y="240"/>
                </a:lnTo>
                <a:lnTo>
                  <a:pt x="175" y="240"/>
                </a:lnTo>
                <a:close/>
                <a:moveTo>
                  <a:pt x="173" y="328"/>
                </a:moveTo>
                <a:lnTo>
                  <a:pt x="173" y="328"/>
                </a:lnTo>
                <a:lnTo>
                  <a:pt x="173" y="328"/>
                </a:lnTo>
                <a:lnTo>
                  <a:pt x="173" y="328"/>
                </a:lnTo>
                <a:lnTo>
                  <a:pt x="173" y="327"/>
                </a:lnTo>
                <a:lnTo>
                  <a:pt x="173" y="327"/>
                </a:lnTo>
                <a:lnTo>
                  <a:pt x="172" y="327"/>
                </a:lnTo>
                <a:lnTo>
                  <a:pt x="172" y="327"/>
                </a:lnTo>
                <a:lnTo>
                  <a:pt x="173" y="328"/>
                </a:lnTo>
                <a:lnTo>
                  <a:pt x="173" y="328"/>
                </a:lnTo>
                <a:close/>
                <a:moveTo>
                  <a:pt x="164" y="325"/>
                </a:moveTo>
                <a:lnTo>
                  <a:pt x="164" y="325"/>
                </a:lnTo>
                <a:lnTo>
                  <a:pt x="164" y="325"/>
                </a:lnTo>
                <a:lnTo>
                  <a:pt x="164" y="325"/>
                </a:lnTo>
                <a:lnTo>
                  <a:pt x="164" y="327"/>
                </a:lnTo>
                <a:lnTo>
                  <a:pt x="164" y="327"/>
                </a:lnTo>
                <a:lnTo>
                  <a:pt x="165" y="327"/>
                </a:lnTo>
                <a:lnTo>
                  <a:pt x="165" y="327"/>
                </a:lnTo>
                <a:lnTo>
                  <a:pt x="164" y="325"/>
                </a:lnTo>
                <a:lnTo>
                  <a:pt x="164" y="325"/>
                </a:lnTo>
                <a:close/>
                <a:moveTo>
                  <a:pt x="206" y="358"/>
                </a:moveTo>
                <a:lnTo>
                  <a:pt x="206" y="358"/>
                </a:lnTo>
                <a:lnTo>
                  <a:pt x="206" y="357"/>
                </a:lnTo>
                <a:lnTo>
                  <a:pt x="206" y="357"/>
                </a:lnTo>
                <a:lnTo>
                  <a:pt x="205" y="358"/>
                </a:lnTo>
                <a:lnTo>
                  <a:pt x="205" y="358"/>
                </a:lnTo>
                <a:lnTo>
                  <a:pt x="206" y="358"/>
                </a:lnTo>
                <a:lnTo>
                  <a:pt x="206" y="358"/>
                </a:lnTo>
                <a:close/>
                <a:moveTo>
                  <a:pt x="135" y="360"/>
                </a:moveTo>
                <a:lnTo>
                  <a:pt x="135" y="360"/>
                </a:lnTo>
                <a:lnTo>
                  <a:pt x="135" y="358"/>
                </a:lnTo>
                <a:lnTo>
                  <a:pt x="135" y="358"/>
                </a:lnTo>
                <a:lnTo>
                  <a:pt x="135" y="360"/>
                </a:lnTo>
                <a:lnTo>
                  <a:pt x="135" y="360"/>
                </a:lnTo>
                <a:close/>
                <a:moveTo>
                  <a:pt x="311" y="300"/>
                </a:moveTo>
                <a:lnTo>
                  <a:pt x="311" y="300"/>
                </a:lnTo>
                <a:lnTo>
                  <a:pt x="311" y="298"/>
                </a:lnTo>
                <a:lnTo>
                  <a:pt x="311" y="298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11" y="300"/>
                </a:lnTo>
                <a:lnTo>
                  <a:pt x="311" y="300"/>
                </a:lnTo>
                <a:close/>
                <a:moveTo>
                  <a:pt x="172" y="202"/>
                </a:moveTo>
                <a:lnTo>
                  <a:pt x="172" y="202"/>
                </a:lnTo>
                <a:lnTo>
                  <a:pt x="173" y="202"/>
                </a:lnTo>
                <a:lnTo>
                  <a:pt x="173" y="202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202"/>
                </a:lnTo>
                <a:lnTo>
                  <a:pt x="172" y="202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9" y="226"/>
                </a:lnTo>
                <a:lnTo>
                  <a:pt x="49" y="224"/>
                </a:lnTo>
                <a:lnTo>
                  <a:pt x="49" y="224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222" y="358"/>
                </a:moveTo>
                <a:lnTo>
                  <a:pt x="222" y="358"/>
                </a:lnTo>
                <a:lnTo>
                  <a:pt x="222" y="358"/>
                </a:lnTo>
                <a:lnTo>
                  <a:pt x="222" y="358"/>
                </a:lnTo>
                <a:lnTo>
                  <a:pt x="221" y="358"/>
                </a:lnTo>
                <a:lnTo>
                  <a:pt x="221" y="358"/>
                </a:lnTo>
                <a:lnTo>
                  <a:pt x="222" y="358"/>
                </a:lnTo>
                <a:lnTo>
                  <a:pt x="222" y="358"/>
                </a:lnTo>
                <a:close/>
                <a:moveTo>
                  <a:pt x="161" y="330"/>
                </a:moveTo>
                <a:lnTo>
                  <a:pt x="161" y="330"/>
                </a:lnTo>
                <a:lnTo>
                  <a:pt x="159" y="328"/>
                </a:lnTo>
                <a:lnTo>
                  <a:pt x="159" y="328"/>
                </a:lnTo>
                <a:lnTo>
                  <a:pt x="159" y="328"/>
                </a:lnTo>
                <a:lnTo>
                  <a:pt x="161" y="330"/>
                </a:lnTo>
                <a:lnTo>
                  <a:pt x="161" y="330"/>
                </a:lnTo>
                <a:close/>
                <a:moveTo>
                  <a:pt x="178" y="254"/>
                </a:moveTo>
                <a:lnTo>
                  <a:pt x="178" y="254"/>
                </a:lnTo>
                <a:lnTo>
                  <a:pt x="178" y="256"/>
                </a:lnTo>
                <a:lnTo>
                  <a:pt x="178" y="256"/>
                </a:lnTo>
                <a:lnTo>
                  <a:pt x="178" y="254"/>
                </a:lnTo>
                <a:lnTo>
                  <a:pt x="178" y="254"/>
                </a:lnTo>
                <a:close/>
                <a:moveTo>
                  <a:pt x="161" y="342"/>
                </a:moveTo>
                <a:lnTo>
                  <a:pt x="161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1" y="342"/>
                </a:lnTo>
                <a:lnTo>
                  <a:pt x="161" y="342"/>
                </a:lnTo>
                <a:close/>
                <a:moveTo>
                  <a:pt x="167" y="101"/>
                </a:moveTo>
                <a:lnTo>
                  <a:pt x="167" y="101"/>
                </a:lnTo>
                <a:lnTo>
                  <a:pt x="167" y="99"/>
                </a:lnTo>
                <a:lnTo>
                  <a:pt x="167" y="99"/>
                </a:lnTo>
                <a:lnTo>
                  <a:pt x="167" y="99"/>
                </a:lnTo>
                <a:lnTo>
                  <a:pt x="167" y="101"/>
                </a:lnTo>
                <a:lnTo>
                  <a:pt x="167" y="101"/>
                </a:lnTo>
                <a:close/>
                <a:moveTo>
                  <a:pt x="150" y="360"/>
                </a:moveTo>
                <a:lnTo>
                  <a:pt x="150" y="360"/>
                </a:lnTo>
                <a:lnTo>
                  <a:pt x="151" y="360"/>
                </a:lnTo>
                <a:lnTo>
                  <a:pt x="151" y="360"/>
                </a:lnTo>
                <a:lnTo>
                  <a:pt x="150" y="360"/>
                </a:lnTo>
                <a:lnTo>
                  <a:pt x="150" y="360"/>
                </a:lnTo>
                <a:close/>
                <a:moveTo>
                  <a:pt x="167" y="352"/>
                </a:moveTo>
                <a:lnTo>
                  <a:pt x="167" y="352"/>
                </a:lnTo>
                <a:lnTo>
                  <a:pt x="167" y="353"/>
                </a:lnTo>
                <a:lnTo>
                  <a:pt x="167" y="353"/>
                </a:lnTo>
                <a:lnTo>
                  <a:pt x="169" y="352"/>
                </a:lnTo>
                <a:lnTo>
                  <a:pt x="169" y="352"/>
                </a:lnTo>
                <a:lnTo>
                  <a:pt x="167" y="352"/>
                </a:lnTo>
                <a:lnTo>
                  <a:pt x="167" y="352"/>
                </a:lnTo>
                <a:close/>
                <a:moveTo>
                  <a:pt x="164" y="98"/>
                </a:moveTo>
                <a:lnTo>
                  <a:pt x="164" y="98"/>
                </a:lnTo>
                <a:lnTo>
                  <a:pt x="164" y="99"/>
                </a:lnTo>
                <a:lnTo>
                  <a:pt x="164" y="99"/>
                </a:lnTo>
                <a:lnTo>
                  <a:pt x="164" y="99"/>
                </a:lnTo>
                <a:lnTo>
                  <a:pt x="164" y="99"/>
                </a:lnTo>
                <a:lnTo>
                  <a:pt x="164" y="98"/>
                </a:lnTo>
                <a:lnTo>
                  <a:pt x="164" y="98"/>
                </a:lnTo>
                <a:close/>
                <a:moveTo>
                  <a:pt x="47" y="229"/>
                </a:moveTo>
                <a:lnTo>
                  <a:pt x="47" y="229"/>
                </a:lnTo>
                <a:lnTo>
                  <a:pt x="45" y="230"/>
                </a:lnTo>
                <a:lnTo>
                  <a:pt x="45" y="230"/>
                </a:lnTo>
                <a:lnTo>
                  <a:pt x="45" y="230"/>
                </a:lnTo>
                <a:lnTo>
                  <a:pt x="47" y="229"/>
                </a:lnTo>
                <a:lnTo>
                  <a:pt x="47" y="229"/>
                </a:lnTo>
                <a:close/>
                <a:moveTo>
                  <a:pt x="183" y="13"/>
                </a:moveTo>
                <a:lnTo>
                  <a:pt x="183" y="13"/>
                </a:lnTo>
                <a:lnTo>
                  <a:pt x="181" y="11"/>
                </a:lnTo>
                <a:lnTo>
                  <a:pt x="181" y="11"/>
                </a:lnTo>
                <a:lnTo>
                  <a:pt x="183" y="13"/>
                </a:lnTo>
                <a:lnTo>
                  <a:pt x="183" y="13"/>
                </a:lnTo>
                <a:close/>
                <a:moveTo>
                  <a:pt x="64" y="235"/>
                </a:moveTo>
                <a:lnTo>
                  <a:pt x="64" y="235"/>
                </a:lnTo>
                <a:lnTo>
                  <a:pt x="64" y="234"/>
                </a:lnTo>
                <a:lnTo>
                  <a:pt x="64" y="234"/>
                </a:lnTo>
                <a:lnTo>
                  <a:pt x="64" y="235"/>
                </a:lnTo>
                <a:lnTo>
                  <a:pt x="64" y="235"/>
                </a:lnTo>
                <a:close/>
                <a:moveTo>
                  <a:pt x="186" y="13"/>
                </a:moveTo>
                <a:lnTo>
                  <a:pt x="186" y="13"/>
                </a:lnTo>
                <a:lnTo>
                  <a:pt x="186" y="14"/>
                </a:lnTo>
                <a:lnTo>
                  <a:pt x="186" y="14"/>
                </a:lnTo>
                <a:lnTo>
                  <a:pt x="186" y="14"/>
                </a:lnTo>
                <a:lnTo>
                  <a:pt x="186" y="14"/>
                </a:lnTo>
                <a:lnTo>
                  <a:pt x="186" y="13"/>
                </a:lnTo>
                <a:lnTo>
                  <a:pt x="186" y="13"/>
                </a:lnTo>
                <a:close/>
                <a:moveTo>
                  <a:pt x="184" y="256"/>
                </a:moveTo>
                <a:lnTo>
                  <a:pt x="184" y="256"/>
                </a:lnTo>
                <a:lnTo>
                  <a:pt x="186" y="256"/>
                </a:lnTo>
                <a:lnTo>
                  <a:pt x="186" y="256"/>
                </a:lnTo>
                <a:lnTo>
                  <a:pt x="186" y="254"/>
                </a:lnTo>
                <a:lnTo>
                  <a:pt x="186" y="254"/>
                </a:lnTo>
                <a:lnTo>
                  <a:pt x="184" y="254"/>
                </a:lnTo>
                <a:lnTo>
                  <a:pt x="184" y="254"/>
                </a:lnTo>
                <a:lnTo>
                  <a:pt x="184" y="256"/>
                </a:lnTo>
                <a:lnTo>
                  <a:pt x="184" y="256"/>
                </a:lnTo>
                <a:close/>
                <a:moveTo>
                  <a:pt x="288" y="424"/>
                </a:move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lnTo>
                  <a:pt x="288" y="424"/>
                </a:lnTo>
                <a:close/>
                <a:moveTo>
                  <a:pt x="173" y="254"/>
                </a:moveTo>
                <a:lnTo>
                  <a:pt x="173" y="254"/>
                </a:lnTo>
                <a:lnTo>
                  <a:pt x="175" y="254"/>
                </a:lnTo>
                <a:lnTo>
                  <a:pt x="175" y="254"/>
                </a:lnTo>
                <a:lnTo>
                  <a:pt x="173" y="252"/>
                </a:lnTo>
                <a:lnTo>
                  <a:pt x="173" y="252"/>
                </a:lnTo>
                <a:lnTo>
                  <a:pt x="173" y="254"/>
                </a:lnTo>
                <a:lnTo>
                  <a:pt x="173" y="254"/>
                </a:lnTo>
                <a:close/>
                <a:moveTo>
                  <a:pt x="208" y="361"/>
                </a:moveTo>
                <a:lnTo>
                  <a:pt x="208" y="361"/>
                </a:lnTo>
                <a:lnTo>
                  <a:pt x="208" y="361"/>
                </a:lnTo>
                <a:lnTo>
                  <a:pt x="208" y="361"/>
                </a:lnTo>
                <a:lnTo>
                  <a:pt x="208" y="363"/>
                </a:lnTo>
                <a:lnTo>
                  <a:pt x="208" y="363"/>
                </a:lnTo>
                <a:lnTo>
                  <a:pt x="208" y="361"/>
                </a:lnTo>
                <a:lnTo>
                  <a:pt x="208" y="361"/>
                </a:lnTo>
                <a:lnTo>
                  <a:pt x="208" y="361"/>
                </a:lnTo>
                <a:lnTo>
                  <a:pt x="208" y="361"/>
                </a:lnTo>
                <a:close/>
                <a:moveTo>
                  <a:pt x="186" y="259"/>
                </a:moveTo>
                <a:lnTo>
                  <a:pt x="186" y="259"/>
                </a:lnTo>
                <a:lnTo>
                  <a:pt x="186" y="259"/>
                </a:lnTo>
                <a:lnTo>
                  <a:pt x="186" y="259"/>
                </a:lnTo>
                <a:lnTo>
                  <a:pt x="186" y="257"/>
                </a:lnTo>
                <a:lnTo>
                  <a:pt x="186" y="257"/>
                </a:lnTo>
                <a:lnTo>
                  <a:pt x="186" y="257"/>
                </a:lnTo>
                <a:lnTo>
                  <a:pt x="186" y="257"/>
                </a:lnTo>
                <a:lnTo>
                  <a:pt x="186" y="259"/>
                </a:lnTo>
                <a:lnTo>
                  <a:pt x="186" y="259"/>
                </a:lnTo>
                <a:close/>
                <a:moveTo>
                  <a:pt x="151" y="352"/>
                </a:moveTo>
                <a:lnTo>
                  <a:pt x="151" y="352"/>
                </a:lnTo>
                <a:lnTo>
                  <a:pt x="153" y="352"/>
                </a:lnTo>
                <a:lnTo>
                  <a:pt x="153" y="352"/>
                </a:lnTo>
                <a:lnTo>
                  <a:pt x="151" y="352"/>
                </a:lnTo>
                <a:lnTo>
                  <a:pt x="151" y="352"/>
                </a:lnTo>
                <a:close/>
                <a:moveTo>
                  <a:pt x="45" y="325"/>
                </a:moveTo>
                <a:lnTo>
                  <a:pt x="45" y="325"/>
                </a:lnTo>
                <a:lnTo>
                  <a:pt x="44" y="325"/>
                </a:lnTo>
                <a:lnTo>
                  <a:pt x="44" y="325"/>
                </a:lnTo>
                <a:lnTo>
                  <a:pt x="44" y="327"/>
                </a:lnTo>
                <a:lnTo>
                  <a:pt x="44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5"/>
                </a:lnTo>
                <a:close/>
                <a:moveTo>
                  <a:pt x="169" y="134"/>
                </a:move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close/>
                <a:moveTo>
                  <a:pt x="69" y="388"/>
                </a:moveTo>
                <a:lnTo>
                  <a:pt x="69" y="388"/>
                </a:lnTo>
                <a:lnTo>
                  <a:pt x="69" y="388"/>
                </a:lnTo>
                <a:lnTo>
                  <a:pt x="69" y="388"/>
                </a:lnTo>
                <a:lnTo>
                  <a:pt x="69" y="390"/>
                </a:lnTo>
                <a:lnTo>
                  <a:pt x="69" y="390"/>
                </a:lnTo>
                <a:lnTo>
                  <a:pt x="69" y="390"/>
                </a:lnTo>
                <a:lnTo>
                  <a:pt x="69" y="390"/>
                </a:lnTo>
                <a:lnTo>
                  <a:pt x="69" y="388"/>
                </a:lnTo>
                <a:lnTo>
                  <a:pt x="69" y="388"/>
                </a:lnTo>
                <a:close/>
                <a:moveTo>
                  <a:pt x="181" y="308"/>
                </a:moveTo>
                <a:lnTo>
                  <a:pt x="181" y="308"/>
                </a:lnTo>
                <a:lnTo>
                  <a:pt x="181" y="308"/>
                </a:lnTo>
                <a:lnTo>
                  <a:pt x="181" y="308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8"/>
                </a:lnTo>
                <a:lnTo>
                  <a:pt x="181" y="308"/>
                </a:lnTo>
                <a:close/>
                <a:moveTo>
                  <a:pt x="162" y="358"/>
                </a:move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lnTo>
                  <a:pt x="162" y="358"/>
                </a:lnTo>
                <a:close/>
                <a:moveTo>
                  <a:pt x="189" y="349"/>
                </a:moveTo>
                <a:lnTo>
                  <a:pt x="189" y="349"/>
                </a:lnTo>
                <a:lnTo>
                  <a:pt x="189" y="349"/>
                </a:lnTo>
                <a:lnTo>
                  <a:pt x="189" y="349"/>
                </a:lnTo>
                <a:lnTo>
                  <a:pt x="187" y="349"/>
                </a:lnTo>
                <a:lnTo>
                  <a:pt x="187" y="349"/>
                </a:lnTo>
                <a:lnTo>
                  <a:pt x="187" y="349"/>
                </a:lnTo>
                <a:lnTo>
                  <a:pt x="187" y="349"/>
                </a:lnTo>
                <a:lnTo>
                  <a:pt x="189" y="349"/>
                </a:lnTo>
                <a:lnTo>
                  <a:pt x="189" y="3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1" name="Freeform 259"/>
          <p:cNvSpPr>
            <a:spLocks noEditPoints="1"/>
          </p:cNvSpPr>
          <p:nvPr/>
        </p:nvSpPr>
        <p:spPr bwMode="auto">
          <a:xfrm>
            <a:off x="5321733" y="4444430"/>
            <a:ext cx="661347" cy="955279"/>
          </a:xfrm>
          <a:custGeom>
            <a:gdLst>
              <a:gd fmla="*/ 45 w 306" name="T0"/>
              <a:gd fmla="*/ 238 h 442" name="T1"/>
              <a:gd fmla="*/ 179 w 306" name="T2"/>
              <a:gd fmla="*/ 2 h 442" name="T3"/>
              <a:gd fmla="*/ 242 w 306" name="T4"/>
              <a:gd fmla="*/ 193 h 442" name="T5"/>
              <a:gd fmla="*/ 175 w 306" name="T6"/>
              <a:gd fmla="*/ 234 h 442" name="T7"/>
              <a:gd fmla="*/ 209 w 306" name="T8"/>
              <a:gd fmla="*/ 128 h 442" name="T9"/>
              <a:gd fmla="*/ 187 w 306" name="T10"/>
              <a:gd fmla="*/ 88 h 442" name="T11"/>
              <a:gd fmla="*/ 138 w 306" name="T12"/>
              <a:gd fmla="*/ 218 h 442" name="T13"/>
              <a:gd fmla="*/ 84 w 306" name="T14"/>
              <a:gd fmla="*/ 104 h 442" name="T15"/>
              <a:gd fmla="*/ 147 w 306" name="T16"/>
              <a:gd fmla="*/ 109 h 442" name="T17"/>
              <a:gd fmla="*/ 265 w 306" name="T18"/>
              <a:gd fmla="*/ 349 h 442" name="T19"/>
              <a:gd fmla="*/ 286 w 306" name="T20"/>
              <a:gd fmla="*/ 366 h 442" name="T21"/>
              <a:gd fmla="*/ 32 w 306" name="T22"/>
              <a:gd fmla="*/ 319 h 442" name="T23"/>
              <a:gd fmla="*/ 138 w 306" name="T24"/>
              <a:gd fmla="*/ 369 h 442" name="T25"/>
              <a:gd fmla="*/ 84 w 306" name="T26"/>
              <a:gd fmla="*/ 355 h 442" name="T27"/>
              <a:gd fmla="*/ 49 w 306" name="T28"/>
              <a:gd fmla="*/ 394 h 442" name="T29"/>
              <a:gd fmla="*/ 147 w 306" name="T30"/>
              <a:gd fmla="*/ 295 h 442" name="T31"/>
              <a:gd fmla="*/ 160 w 306" name="T32"/>
              <a:gd fmla="*/ 338 h 442" name="T33"/>
              <a:gd fmla="*/ 78 w 306" name="T34"/>
              <a:gd fmla="*/ 292 h 442" name="T35"/>
              <a:gd fmla="*/ 71 w 306" name="T36"/>
              <a:gd fmla="*/ 306 h 442" name="T37"/>
              <a:gd fmla="*/ 160 w 306" name="T38"/>
              <a:gd fmla="*/ 282 h 442" name="T39"/>
              <a:gd fmla="*/ 51 w 306" name="T40"/>
              <a:gd fmla="*/ 420 h 442" name="T41"/>
              <a:gd fmla="*/ 199 w 306" name="T42"/>
              <a:gd fmla="*/ 230 h 442" name="T43"/>
              <a:gd fmla="*/ 172 w 306" name="T44"/>
              <a:gd fmla="*/ 297 h 442" name="T45"/>
              <a:gd fmla="*/ 19 w 306" name="T46"/>
              <a:gd fmla="*/ 372 h 442" name="T47"/>
              <a:gd fmla="*/ 101 w 306" name="T48"/>
              <a:gd fmla="*/ 390 h 442" name="T49"/>
              <a:gd fmla="*/ 138 w 306" name="T50"/>
              <a:gd fmla="*/ 404 h 442" name="T51"/>
              <a:gd fmla="*/ 183 w 306" name="T52"/>
              <a:gd fmla="*/ 271 h 442" name="T53"/>
              <a:gd fmla="*/ 92 w 306" name="T54"/>
              <a:gd fmla="*/ 350 h 442" name="T55"/>
              <a:gd fmla="*/ 86 w 306" name="T56"/>
              <a:gd fmla="*/ 248 h 442" name="T57"/>
              <a:gd fmla="*/ 68 w 306" name="T58"/>
              <a:gd fmla="*/ 181 h 442" name="T59"/>
              <a:gd fmla="*/ 7 w 306" name="T60"/>
              <a:gd fmla="*/ 387 h 442" name="T61"/>
              <a:gd fmla="*/ 209 w 306" name="T62"/>
              <a:gd fmla="*/ 262 h 442" name="T63"/>
              <a:gd fmla="*/ 199 w 306" name="T64"/>
              <a:gd fmla="*/ 276 h 442" name="T65"/>
              <a:gd fmla="*/ 63 w 306" name="T66"/>
              <a:gd fmla="*/ 186 h 442" name="T67"/>
              <a:gd fmla="*/ 209 w 306" name="T68"/>
              <a:gd fmla="*/ 405 h 442" name="T69"/>
              <a:gd fmla="*/ 210 w 306" name="T70"/>
              <a:gd fmla="*/ 374 h 442" name="T71"/>
              <a:gd fmla="*/ 218 w 306" name="T72"/>
              <a:gd fmla="*/ 243 h 442" name="T73"/>
              <a:gd fmla="*/ 147 w 306" name="T74"/>
              <a:gd fmla="*/ 417 h 442" name="T75"/>
              <a:gd fmla="*/ 87 w 306" name="T76"/>
              <a:gd fmla="*/ 423 h 442" name="T77"/>
              <a:gd fmla="*/ 198 w 306" name="T78"/>
              <a:gd fmla="*/ 394 h 442" name="T79"/>
              <a:gd fmla="*/ 251 w 306" name="T80"/>
              <a:gd fmla="*/ 305 h 442" name="T81"/>
              <a:gd fmla="*/ 108 w 306" name="T82"/>
              <a:gd fmla="*/ 273 h 442" name="T83"/>
              <a:gd fmla="*/ 168 w 306" name="T84"/>
              <a:gd fmla="*/ 353 h 442" name="T85"/>
              <a:gd fmla="*/ 239 w 306" name="T86"/>
              <a:gd fmla="*/ 197 h 442" name="T87"/>
              <a:gd fmla="*/ 223 w 306" name="T88"/>
              <a:gd fmla="*/ 369 h 442" name="T89"/>
              <a:gd fmla="*/ 171 w 306" name="T90"/>
              <a:gd fmla="*/ 387 h 442" name="T91"/>
              <a:gd fmla="*/ 174 w 306" name="T92"/>
              <a:gd fmla="*/ 334 h 442" name="T93"/>
              <a:gd fmla="*/ 196 w 306" name="T94"/>
              <a:gd fmla="*/ 312 h 442" name="T95"/>
              <a:gd fmla="*/ 185 w 306" name="T96"/>
              <a:gd fmla="*/ 316 h 442" name="T97"/>
              <a:gd fmla="*/ 16 w 306" name="T98"/>
              <a:gd fmla="*/ 399 h 442" name="T99"/>
              <a:gd fmla="*/ 161 w 306" name="T100"/>
              <a:gd fmla="*/ 341 h 442" name="T101"/>
              <a:gd fmla="*/ 128 w 306" name="T102"/>
              <a:gd fmla="*/ 405 h 442" name="T103"/>
              <a:gd fmla="*/ 183 w 306" name="T104"/>
              <a:gd fmla="*/ 10 h 442" name="T105"/>
              <a:gd fmla="*/ 267 w 306" name="T106"/>
              <a:gd fmla="*/ 290 h 442" name="T107"/>
              <a:gd fmla="*/ 196 w 306" name="T108"/>
              <a:gd fmla="*/ 281 h 442" name="T109"/>
              <a:gd fmla="*/ 82 w 306" name="T110"/>
              <a:gd fmla="*/ 377 h 442" name="T111"/>
              <a:gd fmla="*/ 256 w 306" name="T112"/>
              <a:gd fmla="*/ 259 h 442" name="T113"/>
              <a:gd fmla="*/ 32 w 306" name="T114"/>
              <a:gd fmla="*/ 424 h 442" name="T115"/>
              <a:gd fmla="*/ 275 w 306" name="T116"/>
              <a:gd fmla="*/ 428 h 442" name="T117"/>
              <a:gd fmla="*/ 220 w 306" name="T118"/>
              <a:gd fmla="*/ 428 h 442" name="T119"/>
              <a:gd fmla="*/ 259 w 306" name="T120"/>
              <a:gd fmla="*/ 265 h 442" name="T121"/>
              <a:gd fmla="*/ 299 w 306" name="T122"/>
              <a:gd fmla="*/ 420 h 442" name="T123"/>
              <a:gd fmla="*/ 299 w 306" name="T124"/>
              <a:gd fmla="*/ 417 h 44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2" w="306">
                <a:moveTo>
                  <a:pt x="231" y="439"/>
                </a:moveTo>
                <a:lnTo>
                  <a:pt x="231" y="439"/>
                </a:lnTo>
                <a:lnTo>
                  <a:pt x="229" y="440"/>
                </a:lnTo>
                <a:lnTo>
                  <a:pt x="228" y="440"/>
                </a:lnTo>
                <a:lnTo>
                  <a:pt x="228" y="440"/>
                </a:lnTo>
                <a:lnTo>
                  <a:pt x="216" y="439"/>
                </a:lnTo>
                <a:lnTo>
                  <a:pt x="216" y="439"/>
                </a:lnTo>
                <a:lnTo>
                  <a:pt x="199" y="439"/>
                </a:lnTo>
                <a:lnTo>
                  <a:pt x="199" y="439"/>
                </a:lnTo>
                <a:lnTo>
                  <a:pt x="163" y="439"/>
                </a:lnTo>
                <a:lnTo>
                  <a:pt x="163" y="439"/>
                </a:lnTo>
                <a:lnTo>
                  <a:pt x="136" y="439"/>
                </a:lnTo>
                <a:lnTo>
                  <a:pt x="136" y="439"/>
                </a:lnTo>
                <a:lnTo>
                  <a:pt x="98" y="439"/>
                </a:lnTo>
                <a:lnTo>
                  <a:pt x="98" y="439"/>
                </a:lnTo>
                <a:lnTo>
                  <a:pt x="95" y="440"/>
                </a:lnTo>
                <a:lnTo>
                  <a:pt x="95" y="440"/>
                </a:lnTo>
                <a:lnTo>
                  <a:pt x="93" y="440"/>
                </a:lnTo>
                <a:lnTo>
                  <a:pt x="93" y="440"/>
                </a:lnTo>
                <a:lnTo>
                  <a:pt x="92" y="439"/>
                </a:lnTo>
                <a:lnTo>
                  <a:pt x="92" y="439"/>
                </a:lnTo>
                <a:lnTo>
                  <a:pt x="84" y="439"/>
                </a:lnTo>
                <a:lnTo>
                  <a:pt x="84" y="439"/>
                </a:lnTo>
                <a:lnTo>
                  <a:pt x="82" y="440"/>
                </a:lnTo>
                <a:lnTo>
                  <a:pt x="81" y="442"/>
                </a:lnTo>
                <a:lnTo>
                  <a:pt x="81" y="442"/>
                </a:lnTo>
                <a:lnTo>
                  <a:pt x="79" y="440"/>
                </a:lnTo>
                <a:lnTo>
                  <a:pt x="78" y="439"/>
                </a:lnTo>
                <a:lnTo>
                  <a:pt x="78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40"/>
                </a:lnTo>
                <a:lnTo>
                  <a:pt x="75" y="440"/>
                </a:lnTo>
                <a:lnTo>
                  <a:pt x="71" y="440"/>
                </a:lnTo>
                <a:lnTo>
                  <a:pt x="70" y="440"/>
                </a:lnTo>
                <a:lnTo>
                  <a:pt x="70" y="440"/>
                </a:lnTo>
                <a:lnTo>
                  <a:pt x="68" y="439"/>
                </a:lnTo>
                <a:lnTo>
                  <a:pt x="68" y="439"/>
                </a:lnTo>
                <a:lnTo>
                  <a:pt x="57" y="437"/>
                </a:lnTo>
                <a:lnTo>
                  <a:pt x="57" y="437"/>
                </a:lnTo>
                <a:lnTo>
                  <a:pt x="40" y="435"/>
                </a:lnTo>
                <a:lnTo>
                  <a:pt x="40" y="435"/>
                </a:lnTo>
                <a:lnTo>
                  <a:pt x="30" y="432"/>
                </a:lnTo>
                <a:lnTo>
                  <a:pt x="24" y="429"/>
                </a:lnTo>
                <a:lnTo>
                  <a:pt x="24" y="429"/>
                </a:lnTo>
                <a:lnTo>
                  <a:pt x="19" y="428"/>
                </a:lnTo>
                <a:lnTo>
                  <a:pt x="19" y="428"/>
                </a:lnTo>
                <a:lnTo>
                  <a:pt x="11" y="424"/>
                </a:lnTo>
                <a:lnTo>
                  <a:pt x="11" y="424"/>
                </a:lnTo>
                <a:lnTo>
                  <a:pt x="8" y="424"/>
                </a:lnTo>
                <a:lnTo>
                  <a:pt x="8" y="424"/>
                </a:lnTo>
                <a:lnTo>
                  <a:pt x="7" y="423"/>
                </a:lnTo>
                <a:lnTo>
                  <a:pt x="5" y="420"/>
                </a:lnTo>
                <a:lnTo>
                  <a:pt x="5" y="420"/>
                </a:lnTo>
                <a:lnTo>
                  <a:pt x="4" y="418"/>
                </a:lnTo>
                <a:lnTo>
                  <a:pt x="4" y="418"/>
                </a:lnTo>
                <a:lnTo>
                  <a:pt x="2" y="415"/>
                </a:lnTo>
                <a:lnTo>
                  <a:pt x="0" y="410"/>
                </a:lnTo>
                <a:lnTo>
                  <a:pt x="0" y="410"/>
                </a:lnTo>
                <a:lnTo>
                  <a:pt x="2" y="405"/>
                </a:lnTo>
                <a:lnTo>
                  <a:pt x="2" y="405"/>
                </a:lnTo>
                <a:lnTo>
                  <a:pt x="2" y="402"/>
                </a:lnTo>
                <a:lnTo>
                  <a:pt x="2" y="402"/>
                </a:lnTo>
                <a:lnTo>
                  <a:pt x="2" y="394"/>
                </a:lnTo>
                <a:lnTo>
                  <a:pt x="4" y="385"/>
                </a:lnTo>
                <a:lnTo>
                  <a:pt x="4" y="385"/>
                </a:lnTo>
                <a:lnTo>
                  <a:pt x="7" y="372"/>
                </a:lnTo>
                <a:lnTo>
                  <a:pt x="7" y="372"/>
                </a:lnTo>
                <a:lnTo>
                  <a:pt x="8" y="368"/>
                </a:lnTo>
                <a:lnTo>
                  <a:pt x="8" y="368"/>
                </a:lnTo>
                <a:lnTo>
                  <a:pt x="13" y="353"/>
                </a:lnTo>
                <a:lnTo>
                  <a:pt x="13" y="353"/>
                </a:lnTo>
                <a:lnTo>
                  <a:pt x="18" y="333"/>
                </a:lnTo>
                <a:lnTo>
                  <a:pt x="18" y="333"/>
                </a:lnTo>
                <a:lnTo>
                  <a:pt x="24" y="314"/>
                </a:lnTo>
                <a:lnTo>
                  <a:pt x="24" y="314"/>
                </a:lnTo>
                <a:lnTo>
                  <a:pt x="30" y="290"/>
                </a:lnTo>
                <a:lnTo>
                  <a:pt x="30" y="290"/>
                </a:lnTo>
                <a:lnTo>
                  <a:pt x="37" y="260"/>
                </a:lnTo>
                <a:lnTo>
                  <a:pt x="37" y="260"/>
                </a:lnTo>
                <a:lnTo>
                  <a:pt x="45" y="238"/>
                </a:lnTo>
                <a:lnTo>
                  <a:pt x="45" y="238"/>
                </a:lnTo>
                <a:lnTo>
                  <a:pt x="48" y="227"/>
                </a:lnTo>
                <a:lnTo>
                  <a:pt x="48" y="227"/>
                </a:lnTo>
                <a:lnTo>
                  <a:pt x="51" y="218"/>
                </a:lnTo>
                <a:lnTo>
                  <a:pt x="51" y="218"/>
                </a:lnTo>
                <a:lnTo>
                  <a:pt x="54" y="207"/>
                </a:lnTo>
                <a:lnTo>
                  <a:pt x="54" y="207"/>
                </a:lnTo>
                <a:lnTo>
                  <a:pt x="57" y="191"/>
                </a:lnTo>
                <a:lnTo>
                  <a:pt x="57" y="191"/>
                </a:lnTo>
                <a:lnTo>
                  <a:pt x="62" y="177"/>
                </a:lnTo>
                <a:lnTo>
                  <a:pt x="62" y="177"/>
                </a:lnTo>
                <a:lnTo>
                  <a:pt x="63" y="169"/>
                </a:lnTo>
                <a:lnTo>
                  <a:pt x="63" y="169"/>
                </a:lnTo>
                <a:lnTo>
                  <a:pt x="70" y="148"/>
                </a:lnTo>
                <a:lnTo>
                  <a:pt x="70" y="148"/>
                </a:lnTo>
                <a:lnTo>
                  <a:pt x="71" y="142"/>
                </a:lnTo>
                <a:lnTo>
                  <a:pt x="71" y="142"/>
                </a:lnTo>
                <a:lnTo>
                  <a:pt x="73" y="133"/>
                </a:lnTo>
                <a:lnTo>
                  <a:pt x="73" y="133"/>
                </a:lnTo>
                <a:lnTo>
                  <a:pt x="75" y="131"/>
                </a:lnTo>
                <a:lnTo>
                  <a:pt x="75" y="131"/>
                </a:lnTo>
                <a:lnTo>
                  <a:pt x="75" y="129"/>
                </a:lnTo>
                <a:lnTo>
                  <a:pt x="75" y="129"/>
                </a:lnTo>
                <a:lnTo>
                  <a:pt x="75" y="125"/>
                </a:lnTo>
                <a:lnTo>
                  <a:pt x="75" y="125"/>
                </a:lnTo>
                <a:lnTo>
                  <a:pt x="75" y="115"/>
                </a:lnTo>
                <a:lnTo>
                  <a:pt x="75" y="115"/>
                </a:lnTo>
                <a:lnTo>
                  <a:pt x="76" y="103"/>
                </a:lnTo>
                <a:lnTo>
                  <a:pt x="76" y="103"/>
                </a:lnTo>
                <a:lnTo>
                  <a:pt x="78" y="90"/>
                </a:lnTo>
                <a:lnTo>
                  <a:pt x="78" y="90"/>
                </a:lnTo>
                <a:lnTo>
                  <a:pt x="79" y="79"/>
                </a:lnTo>
                <a:lnTo>
                  <a:pt x="79" y="79"/>
                </a:lnTo>
                <a:lnTo>
                  <a:pt x="79" y="76"/>
                </a:lnTo>
                <a:lnTo>
                  <a:pt x="79" y="76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66"/>
                </a:lnTo>
                <a:lnTo>
                  <a:pt x="79" y="63"/>
                </a:lnTo>
                <a:lnTo>
                  <a:pt x="79" y="63"/>
                </a:lnTo>
                <a:lnTo>
                  <a:pt x="82" y="58"/>
                </a:lnTo>
                <a:lnTo>
                  <a:pt x="87" y="55"/>
                </a:lnTo>
                <a:lnTo>
                  <a:pt x="87" y="55"/>
                </a:lnTo>
                <a:lnTo>
                  <a:pt x="97" y="51"/>
                </a:lnTo>
                <a:lnTo>
                  <a:pt x="106" y="47"/>
                </a:lnTo>
                <a:lnTo>
                  <a:pt x="106" y="47"/>
                </a:lnTo>
                <a:lnTo>
                  <a:pt x="122" y="46"/>
                </a:lnTo>
                <a:lnTo>
                  <a:pt x="122" y="46"/>
                </a:lnTo>
                <a:lnTo>
                  <a:pt x="125" y="46"/>
                </a:lnTo>
                <a:lnTo>
                  <a:pt x="125" y="46"/>
                </a:lnTo>
                <a:lnTo>
                  <a:pt x="144" y="44"/>
                </a:lnTo>
                <a:lnTo>
                  <a:pt x="144" y="44"/>
                </a:lnTo>
                <a:lnTo>
                  <a:pt x="157" y="44"/>
                </a:lnTo>
                <a:lnTo>
                  <a:pt x="157" y="44"/>
                </a:lnTo>
                <a:lnTo>
                  <a:pt x="158" y="44"/>
                </a:lnTo>
                <a:lnTo>
                  <a:pt x="158" y="44"/>
                </a:lnTo>
                <a:lnTo>
                  <a:pt x="158" y="43"/>
                </a:lnTo>
                <a:lnTo>
                  <a:pt x="158" y="43"/>
                </a:lnTo>
                <a:lnTo>
                  <a:pt x="161" y="33"/>
                </a:lnTo>
                <a:lnTo>
                  <a:pt x="161" y="33"/>
                </a:lnTo>
                <a:lnTo>
                  <a:pt x="164" y="17"/>
                </a:lnTo>
                <a:lnTo>
                  <a:pt x="164" y="17"/>
                </a:lnTo>
                <a:lnTo>
                  <a:pt x="166" y="10"/>
                </a:lnTo>
                <a:lnTo>
                  <a:pt x="166" y="10"/>
                </a:lnTo>
                <a:lnTo>
                  <a:pt x="168" y="8"/>
                </a:lnTo>
                <a:lnTo>
                  <a:pt x="168" y="8"/>
                </a:lnTo>
                <a:lnTo>
                  <a:pt x="168" y="6"/>
                </a:lnTo>
                <a:lnTo>
                  <a:pt x="168" y="6"/>
                </a:lnTo>
                <a:lnTo>
                  <a:pt x="168" y="5"/>
                </a:lnTo>
                <a:lnTo>
                  <a:pt x="168" y="5"/>
                </a:lnTo>
                <a:lnTo>
                  <a:pt x="171" y="2"/>
                </a:lnTo>
                <a:lnTo>
                  <a:pt x="171" y="2"/>
                </a:lnTo>
                <a:lnTo>
                  <a:pt x="172" y="0"/>
                </a:lnTo>
                <a:lnTo>
                  <a:pt x="174" y="2"/>
                </a:lnTo>
                <a:lnTo>
                  <a:pt x="174" y="2"/>
                </a:lnTo>
                <a:lnTo>
                  <a:pt x="175" y="2"/>
                </a:lnTo>
                <a:lnTo>
                  <a:pt x="175" y="2"/>
                </a:lnTo>
                <a:lnTo>
                  <a:pt x="175" y="2"/>
                </a:lnTo>
                <a:lnTo>
                  <a:pt x="177" y="2"/>
                </a:lnTo>
                <a:lnTo>
                  <a:pt x="177" y="2"/>
                </a:lnTo>
                <a:lnTo>
                  <a:pt x="179" y="2"/>
                </a:lnTo>
                <a:lnTo>
                  <a:pt x="180" y="2"/>
                </a:lnTo>
                <a:lnTo>
                  <a:pt x="180" y="2"/>
                </a:lnTo>
                <a:lnTo>
                  <a:pt x="183" y="2"/>
                </a:lnTo>
                <a:lnTo>
                  <a:pt x="183" y="2"/>
                </a:lnTo>
                <a:lnTo>
                  <a:pt x="185" y="2"/>
                </a:lnTo>
                <a:lnTo>
                  <a:pt x="185" y="2"/>
                </a:lnTo>
                <a:lnTo>
                  <a:pt x="188" y="2"/>
                </a:lnTo>
                <a:lnTo>
                  <a:pt x="188" y="2"/>
                </a:lnTo>
                <a:lnTo>
                  <a:pt x="190" y="3"/>
                </a:lnTo>
                <a:lnTo>
                  <a:pt x="191" y="5"/>
                </a:lnTo>
                <a:lnTo>
                  <a:pt x="191" y="5"/>
                </a:lnTo>
                <a:lnTo>
                  <a:pt x="187" y="22"/>
                </a:lnTo>
                <a:lnTo>
                  <a:pt x="187" y="22"/>
                </a:lnTo>
                <a:lnTo>
                  <a:pt x="182" y="33"/>
                </a:lnTo>
                <a:lnTo>
                  <a:pt x="182" y="33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80" y="49"/>
                </a:lnTo>
                <a:lnTo>
                  <a:pt x="180" y="49"/>
                </a:lnTo>
                <a:lnTo>
                  <a:pt x="185" y="51"/>
                </a:lnTo>
                <a:lnTo>
                  <a:pt x="190" y="54"/>
                </a:lnTo>
                <a:lnTo>
                  <a:pt x="190" y="54"/>
                </a:lnTo>
                <a:lnTo>
                  <a:pt x="194" y="55"/>
                </a:lnTo>
                <a:lnTo>
                  <a:pt x="194" y="55"/>
                </a:lnTo>
                <a:lnTo>
                  <a:pt x="196" y="57"/>
                </a:lnTo>
                <a:lnTo>
                  <a:pt x="196" y="57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01" y="62"/>
                </a:lnTo>
                <a:lnTo>
                  <a:pt x="201" y="62"/>
                </a:lnTo>
                <a:lnTo>
                  <a:pt x="201" y="66"/>
                </a:lnTo>
                <a:lnTo>
                  <a:pt x="201" y="66"/>
                </a:lnTo>
                <a:lnTo>
                  <a:pt x="201" y="71"/>
                </a:lnTo>
                <a:lnTo>
                  <a:pt x="201" y="71"/>
                </a:lnTo>
                <a:lnTo>
                  <a:pt x="204" y="79"/>
                </a:lnTo>
                <a:lnTo>
                  <a:pt x="204" y="79"/>
                </a:lnTo>
                <a:lnTo>
                  <a:pt x="207" y="93"/>
                </a:lnTo>
                <a:lnTo>
                  <a:pt x="207" y="93"/>
                </a:lnTo>
                <a:lnTo>
                  <a:pt x="210" y="106"/>
                </a:lnTo>
                <a:lnTo>
                  <a:pt x="210" y="106"/>
                </a:lnTo>
                <a:lnTo>
                  <a:pt x="212" y="115"/>
                </a:lnTo>
                <a:lnTo>
                  <a:pt x="212" y="115"/>
                </a:lnTo>
                <a:lnTo>
                  <a:pt x="213" y="117"/>
                </a:lnTo>
                <a:lnTo>
                  <a:pt x="213" y="117"/>
                </a:lnTo>
                <a:lnTo>
                  <a:pt x="215" y="118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3"/>
                </a:lnTo>
                <a:lnTo>
                  <a:pt x="213" y="123"/>
                </a:lnTo>
                <a:lnTo>
                  <a:pt x="215" y="123"/>
                </a:lnTo>
                <a:lnTo>
                  <a:pt x="215" y="123"/>
                </a:lnTo>
                <a:lnTo>
                  <a:pt x="215" y="125"/>
                </a:lnTo>
                <a:lnTo>
                  <a:pt x="215" y="125"/>
                </a:lnTo>
                <a:lnTo>
                  <a:pt x="216" y="126"/>
                </a:lnTo>
                <a:lnTo>
                  <a:pt x="216" y="129"/>
                </a:lnTo>
                <a:lnTo>
                  <a:pt x="216" y="129"/>
                </a:lnTo>
                <a:lnTo>
                  <a:pt x="216" y="131"/>
                </a:lnTo>
                <a:lnTo>
                  <a:pt x="216" y="131"/>
                </a:lnTo>
                <a:lnTo>
                  <a:pt x="221" y="136"/>
                </a:lnTo>
                <a:lnTo>
                  <a:pt x="221" y="136"/>
                </a:lnTo>
                <a:lnTo>
                  <a:pt x="221" y="139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6" y="156"/>
                </a:lnTo>
                <a:lnTo>
                  <a:pt x="226" y="156"/>
                </a:lnTo>
                <a:lnTo>
                  <a:pt x="229" y="161"/>
                </a:lnTo>
                <a:lnTo>
                  <a:pt x="229" y="161"/>
                </a:lnTo>
                <a:lnTo>
                  <a:pt x="235" y="181"/>
                </a:lnTo>
                <a:lnTo>
                  <a:pt x="235" y="181"/>
                </a:lnTo>
                <a:lnTo>
                  <a:pt x="242" y="193"/>
                </a:lnTo>
                <a:lnTo>
                  <a:pt x="242" y="193"/>
                </a:lnTo>
                <a:lnTo>
                  <a:pt x="246" y="204"/>
                </a:lnTo>
                <a:lnTo>
                  <a:pt x="246" y="204"/>
                </a:lnTo>
                <a:lnTo>
                  <a:pt x="257" y="235"/>
                </a:lnTo>
                <a:lnTo>
                  <a:pt x="257" y="235"/>
                </a:lnTo>
                <a:lnTo>
                  <a:pt x="259" y="243"/>
                </a:lnTo>
                <a:lnTo>
                  <a:pt x="259" y="243"/>
                </a:lnTo>
                <a:lnTo>
                  <a:pt x="261" y="248"/>
                </a:lnTo>
                <a:lnTo>
                  <a:pt x="261" y="248"/>
                </a:lnTo>
                <a:lnTo>
                  <a:pt x="262" y="248"/>
                </a:lnTo>
                <a:lnTo>
                  <a:pt x="264" y="248"/>
                </a:lnTo>
                <a:lnTo>
                  <a:pt x="264" y="248"/>
                </a:lnTo>
                <a:lnTo>
                  <a:pt x="269" y="252"/>
                </a:lnTo>
                <a:lnTo>
                  <a:pt x="269" y="259"/>
                </a:lnTo>
                <a:lnTo>
                  <a:pt x="269" y="259"/>
                </a:lnTo>
                <a:lnTo>
                  <a:pt x="265" y="265"/>
                </a:lnTo>
                <a:lnTo>
                  <a:pt x="265" y="265"/>
                </a:lnTo>
                <a:lnTo>
                  <a:pt x="265" y="267"/>
                </a:lnTo>
                <a:lnTo>
                  <a:pt x="265" y="267"/>
                </a:lnTo>
                <a:lnTo>
                  <a:pt x="267" y="278"/>
                </a:lnTo>
                <a:lnTo>
                  <a:pt x="270" y="287"/>
                </a:lnTo>
                <a:lnTo>
                  <a:pt x="270" y="287"/>
                </a:lnTo>
                <a:lnTo>
                  <a:pt x="281" y="317"/>
                </a:lnTo>
                <a:lnTo>
                  <a:pt x="281" y="317"/>
                </a:lnTo>
                <a:lnTo>
                  <a:pt x="287" y="333"/>
                </a:lnTo>
                <a:lnTo>
                  <a:pt x="287" y="333"/>
                </a:lnTo>
                <a:lnTo>
                  <a:pt x="294" y="352"/>
                </a:lnTo>
                <a:lnTo>
                  <a:pt x="294" y="352"/>
                </a:lnTo>
                <a:lnTo>
                  <a:pt x="297" y="360"/>
                </a:lnTo>
                <a:lnTo>
                  <a:pt x="297" y="360"/>
                </a:lnTo>
                <a:lnTo>
                  <a:pt x="300" y="368"/>
                </a:lnTo>
                <a:lnTo>
                  <a:pt x="302" y="377"/>
                </a:lnTo>
                <a:lnTo>
                  <a:pt x="302" y="377"/>
                </a:lnTo>
                <a:lnTo>
                  <a:pt x="303" y="388"/>
                </a:lnTo>
                <a:lnTo>
                  <a:pt x="303" y="388"/>
                </a:lnTo>
                <a:lnTo>
                  <a:pt x="303" y="391"/>
                </a:lnTo>
                <a:lnTo>
                  <a:pt x="303" y="391"/>
                </a:lnTo>
                <a:lnTo>
                  <a:pt x="306" y="401"/>
                </a:lnTo>
                <a:lnTo>
                  <a:pt x="306" y="409"/>
                </a:lnTo>
                <a:lnTo>
                  <a:pt x="306" y="409"/>
                </a:lnTo>
                <a:lnTo>
                  <a:pt x="306" y="413"/>
                </a:lnTo>
                <a:lnTo>
                  <a:pt x="303" y="417"/>
                </a:lnTo>
                <a:lnTo>
                  <a:pt x="303" y="417"/>
                </a:lnTo>
                <a:lnTo>
                  <a:pt x="303" y="418"/>
                </a:lnTo>
                <a:lnTo>
                  <a:pt x="303" y="418"/>
                </a:lnTo>
                <a:lnTo>
                  <a:pt x="302" y="423"/>
                </a:lnTo>
                <a:lnTo>
                  <a:pt x="300" y="426"/>
                </a:lnTo>
                <a:lnTo>
                  <a:pt x="297" y="428"/>
                </a:lnTo>
                <a:lnTo>
                  <a:pt x="294" y="429"/>
                </a:lnTo>
                <a:lnTo>
                  <a:pt x="294" y="429"/>
                </a:lnTo>
                <a:lnTo>
                  <a:pt x="286" y="431"/>
                </a:lnTo>
                <a:lnTo>
                  <a:pt x="286" y="431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0" y="432"/>
                </a:lnTo>
                <a:lnTo>
                  <a:pt x="270" y="432"/>
                </a:lnTo>
                <a:lnTo>
                  <a:pt x="269" y="432"/>
                </a:lnTo>
                <a:lnTo>
                  <a:pt x="269" y="432"/>
                </a:lnTo>
                <a:lnTo>
                  <a:pt x="248" y="437"/>
                </a:lnTo>
                <a:lnTo>
                  <a:pt x="248" y="437"/>
                </a:lnTo>
                <a:lnTo>
                  <a:pt x="234" y="439"/>
                </a:lnTo>
                <a:lnTo>
                  <a:pt x="234" y="439"/>
                </a:lnTo>
                <a:lnTo>
                  <a:pt x="231" y="439"/>
                </a:lnTo>
                <a:lnTo>
                  <a:pt x="231" y="439"/>
                </a:lnTo>
                <a:close/>
                <a:moveTo>
                  <a:pt x="215" y="424"/>
                </a:moveTo>
                <a:lnTo>
                  <a:pt x="215" y="424"/>
                </a:lnTo>
                <a:lnTo>
                  <a:pt x="218" y="424"/>
                </a:lnTo>
                <a:lnTo>
                  <a:pt x="218" y="424"/>
                </a:lnTo>
                <a:lnTo>
                  <a:pt x="215" y="424"/>
                </a:lnTo>
                <a:lnTo>
                  <a:pt x="215" y="424"/>
                </a:lnTo>
                <a:lnTo>
                  <a:pt x="213" y="424"/>
                </a:lnTo>
                <a:lnTo>
                  <a:pt x="213" y="424"/>
                </a:lnTo>
                <a:lnTo>
                  <a:pt x="213" y="426"/>
                </a:lnTo>
                <a:lnTo>
                  <a:pt x="213" y="426"/>
                </a:lnTo>
                <a:lnTo>
                  <a:pt x="215" y="424"/>
                </a:lnTo>
                <a:lnTo>
                  <a:pt x="215" y="424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7" y="232"/>
                </a:lnTo>
                <a:lnTo>
                  <a:pt x="177" y="232"/>
                </a:lnTo>
                <a:lnTo>
                  <a:pt x="180" y="232"/>
                </a:lnTo>
                <a:lnTo>
                  <a:pt x="180" y="232"/>
                </a:lnTo>
                <a:lnTo>
                  <a:pt x="194" y="230"/>
                </a:lnTo>
                <a:lnTo>
                  <a:pt x="194" y="230"/>
                </a:lnTo>
                <a:lnTo>
                  <a:pt x="209" y="227"/>
                </a:lnTo>
                <a:lnTo>
                  <a:pt x="209" y="227"/>
                </a:lnTo>
                <a:lnTo>
                  <a:pt x="228" y="221"/>
                </a:lnTo>
                <a:lnTo>
                  <a:pt x="228" y="221"/>
                </a:lnTo>
                <a:lnTo>
                  <a:pt x="232" y="219"/>
                </a:lnTo>
                <a:lnTo>
                  <a:pt x="232" y="219"/>
                </a:lnTo>
                <a:lnTo>
                  <a:pt x="223" y="193"/>
                </a:lnTo>
                <a:lnTo>
                  <a:pt x="223" y="193"/>
                </a:lnTo>
                <a:lnTo>
                  <a:pt x="218" y="194"/>
                </a:lnTo>
                <a:lnTo>
                  <a:pt x="218" y="194"/>
                </a:lnTo>
                <a:lnTo>
                  <a:pt x="205" y="199"/>
                </a:lnTo>
                <a:lnTo>
                  <a:pt x="205" y="199"/>
                </a:lnTo>
                <a:lnTo>
                  <a:pt x="187" y="204"/>
                </a:lnTo>
                <a:lnTo>
                  <a:pt x="187" y="204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4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7" y="202"/>
                </a:lnTo>
                <a:lnTo>
                  <a:pt x="177" y="202"/>
                </a:lnTo>
                <a:lnTo>
                  <a:pt x="188" y="200"/>
                </a:lnTo>
                <a:lnTo>
                  <a:pt x="188" y="200"/>
                </a:lnTo>
                <a:lnTo>
                  <a:pt x="202" y="197"/>
                </a:lnTo>
                <a:lnTo>
                  <a:pt x="216" y="193"/>
                </a:lnTo>
                <a:lnTo>
                  <a:pt x="216" y="193"/>
                </a:lnTo>
                <a:lnTo>
                  <a:pt x="220" y="191"/>
                </a:lnTo>
                <a:lnTo>
                  <a:pt x="223" y="189"/>
                </a:lnTo>
                <a:lnTo>
                  <a:pt x="223" y="189"/>
                </a:lnTo>
                <a:lnTo>
                  <a:pt x="221" y="186"/>
                </a:lnTo>
                <a:lnTo>
                  <a:pt x="221" y="186"/>
                </a:lnTo>
                <a:lnTo>
                  <a:pt x="216" y="188"/>
                </a:lnTo>
                <a:lnTo>
                  <a:pt x="216" y="188"/>
                </a:lnTo>
                <a:lnTo>
                  <a:pt x="196" y="191"/>
                </a:lnTo>
                <a:lnTo>
                  <a:pt x="196" y="191"/>
                </a:lnTo>
                <a:lnTo>
                  <a:pt x="185" y="193"/>
                </a:lnTo>
                <a:lnTo>
                  <a:pt x="185" y="193"/>
                </a:lnTo>
                <a:lnTo>
                  <a:pt x="172" y="196"/>
                </a:lnTo>
                <a:lnTo>
                  <a:pt x="172" y="196"/>
                </a:lnTo>
                <a:lnTo>
                  <a:pt x="171" y="194"/>
                </a:lnTo>
                <a:lnTo>
                  <a:pt x="169" y="194"/>
                </a:lnTo>
                <a:lnTo>
                  <a:pt x="169" y="194"/>
                </a:lnTo>
                <a:lnTo>
                  <a:pt x="169" y="193"/>
                </a:lnTo>
                <a:lnTo>
                  <a:pt x="171" y="191"/>
                </a:lnTo>
                <a:lnTo>
                  <a:pt x="171" y="191"/>
                </a:lnTo>
                <a:lnTo>
                  <a:pt x="174" y="191"/>
                </a:lnTo>
                <a:lnTo>
                  <a:pt x="174" y="191"/>
                </a:lnTo>
                <a:lnTo>
                  <a:pt x="187" y="191"/>
                </a:lnTo>
                <a:lnTo>
                  <a:pt x="187" y="191"/>
                </a:lnTo>
                <a:lnTo>
                  <a:pt x="212" y="186"/>
                </a:lnTo>
                <a:lnTo>
                  <a:pt x="212" y="186"/>
                </a:lnTo>
                <a:lnTo>
                  <a:pt x="218" y="185"/>
                </a:lnTo>
                <a:lnTo>
                  <a:pt x="218" y="185"/>
                </a:lnTo>
                <a:lnTo>
                  <a:pt x="220" y="185"/>
                </a:lnTo>
                <a:lnTo>
                  <a:pt x="220" y="185"/>
                </a:lnTo>
                <a:lnTo>
                  <a:pt x="221" y="183"/>
                </a:lnTo>
                <a:lnTo>
                  <a:pt x="221" y="183"/>
                </a:lnTo>
                <a:lnTo>
                  <a:pt x="221" y="181"/>
                </a:lnTo>
                <a:lnTo>
                  <a:pt x="221" y="181"/>
                </a:lnTo>
                <a:lnTo>
                  <a:pt x="218" y="166"/>
                </a:lnTo>
                <a:lnTo>
                  <a:pt x="218" y="166"/>
                </a:lnTo>
                <a:lnTo>
                  <a:pt x="210" y="136"/>
                </a:lnTo>
                <a:lnTo>
                  <a:pt x="210" y="136"/>
                </a:lnTo>
                <a:lnTo>
                  <a:pt x="210" y="133"/>
                </a:lnTo>
                <a:lnTo>
                  <a:pt x="209" y="129"/>
                </a:lnTo>
                <a:lnTo>
                  <a:pt x="209" y="129"/>
                </a:lnTo>
                <a:lnTo>
                  <a:pt x="209" y="128"/>
                </a:lnTo>
                <a:lnTo>
                  <a:pt x="209" y="128"/>
                </a:lnTo>
                <a:lnTo>
                  <a:pt x="207" y="125"/>
                </a:lnTo>
                <a:lnTo>
                  <a:pt x="207" y="125"/>
                </a:lnTo>
                <a:lnTo>
                  <a:pt x="205" y="123"/>
                </a:lnTo>
                <a:lnTo>
                  <a:pt x="205" y="123"/>
                </a:lnTo>
                <a:lnTo>
                  <a:pt x="201" y="120"/>
                </a:lnTo>
                <a:lnTo>
                  <a:pt x="201" y="120"/>
                </a:lnTo>
                <a:lnTo>
                  <a:pt x="198" y="117"/>
                </a:lnTo>
                <a:lnTo>
                  <a:pt x="198" y="112"/>
                </a:lnTo>
                <a:lnTo>
                  <a:pt x="198" y="112"/>
                </a:lnTo>
                <a:lnTo>
                  <a:pt x="198" y="109"/>
                </a:lnTo>
                <a:lnTo>
                  <a:pt x="198" y="109"/>
                </a:lnTo>
                <a:lnTo>
                  <a:pt x="196" y="109"/>
                </a:lnTo>
                <a:lnTo>
                  <a:pt x="196" y="109"/>
                </a:lnTo>
                <a:lnTo>
                  <a:pt x="188" y="112"/>
                </a:lnTo>
                <a:lnTo>
                  <a:pt x="188" y="112"/>
                </a:lnTo>
                <a:lnTo>
                  <a:pt x="179" y="115"/>
                </a:lnTo>
                <a:lnTo>
                  <a:pt x="179" y="115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3" y="120"/>
                </a:lnTo>
                <a:lnTo>
                  <a:pt x="161" y="118"/>
                </a:lnTo>
                <a:lnTo>
                  <a:pt x="161" y="118"/>
                </a:lnTo>
                <a:lnTo>
                  <a:pt x="163" y="117"/>
                </a:lnTo>
                <a:lnTo>
                  <a:pt x="163" y="117"/>
                </a:lnTo>
                <a:lnTo>
                  <a:pt x="163" y="117"/>
                </a:lnTo>
                <a:lnTo>
                  <a:pt x="168" y="115"/>
                </a:lnTo>
                <a:lnTo>
                  <a:pt x="168" y="115"/>
                </a:lnTo>
                <a:lnTo>
                  <a:pt x="175" y="114"/>
                </a:lnTo>
                <a:lnTo>
                  <a:pt x="175" y="114"/>
                </a:lnTo>
                <a:lnTo>
                  <a:pt x="193" y="109"/>
                </a:lnTo>
                <a:lnTo>
                  <a:pt x="193" y="109"/>
                </a:lnTo>
                <a:lnTo>
                  <a:pt x="196" y="107"/>
                </a:lnTo>
                <a:lnTo>
                  <a:pt x="196" y="107"/>
                </a:lnTo>
                <a:lnTo>
                  <a:pt x="198" y="106"/>
                </a:lnTo>
                <a:lnTo>
                  <a:pt x="198" y="106"/>
                </a:lnTo>
                <a:lnTo>
                  <a:pt x="198" y="104"/>
                </a:lnTo>
                <a:lnTo>
                  <a:pt x="198" y="104"/>
                </a:lnTo>
                <a:lnTo>
                  <a:pt x="198" y="88"/>
                </a:lnTo>
                <a:lnTo>
                  <a:pt x="198" y="88"/>
                </a:lnTo>
                <a:lnTo>
                  <a:pt x="198" y="87"/>
                </a:lnTo>
                <a:lnTo>
                  <a:pt x="198" y="87"/>
                </a:lnTo>
                <a:lnTo>
                  <a:pt x="194" y="79"/>
                </a:lnTo>
                <a:lnTo>
                  <a:pt x="194" y="79"/>
                </a:lnTo>
                <a:lnTo>
                  <a:pt x="193" y="73"/>
                </a:lnTo>
                <a:lnTo>
                  <a:pt x="193" y="73"/>
                </a:lnTo>
                <a:lnTo>
                  <a:pt x="191" y="73"/>
                </a:lnTo>
                <a:lnTo>
                  <a:pt x="191" y="73"/>
                </a:lnTo>
                <a:lnTo>
                  <a:pt x="187" y="76"/>
                </a:lnTo>
                <a:lnTo>
                  <a:pt x="187" y="76"/>
                </a:lnTo>
                <a:lnTo>
                  <a:pt x="179" y="79"/>
                </a:lnTo>
                <a:lnTo>
                  <a:pt x="179" y="79"/>
                </a:lnTo>
                <a:lnTo>
                  <a:pt x="171" y="84"/>
                </a:lnTo>
                <a:lnTo>
                  <a:pt x="171" y="84"/>
                </a:lnTo>
                <a:lnTo>
                  <a:pt x="169" y="84"/>
                </a:lnTo>
                <a:lnTo>
                  <a:pt x="169" y="84"/>
                </a:lnTo>
                <a:lnTo>
                  <a:pt x="168" y="93"/>
                </a:lnTo>
                <a:lnTo>
                  <a:pt x="168" y="93"/>
                </a:lnTo>
                <a:lnTo>
                  <a:pt x="168" y="95"/>
                </a:lnTo>
                <a:lnTo>
                  <a:pt x="168" y="95"/>
                </a:lnTo>
                <a:lnTo>
                  <a:pt x="171" y="93"/>
                </a:lnTo>
                <a:lnTo>
                  <a:pt x="172" y="92"/>
                </a:lnTo>
                <a:lnTo>
                  <a:pt x="172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1" y="95"/>
                </a:lnTo>
                <a:lnTo>
                  <a:pt x="171" y="95"/>
                </a:lnTo>
                <a:lnTo>
                  <a:pt x="168" y="96"/>
                </a:lnTo>
                <a:lnTo>
                  <a:pt x="168" y="96"/>
                </a:lnTo>
                <a:lnTo>
                  <a:pt x="166" y="96"/>
                </a:lnTo>
                <a:lnTo>
                  <a:pt x="166" y="98"/>
                </a:lnTo>
                <a:lnTo>
                  <a:pt x="166" y="98"/>
                </a:lnTo>
                <a:lnTo>
                  <a:pt x="171" y="96"/>
                </a:lnTo>
                <a:lnTo>
                  <a:pt x="171" y="96"/>
                </a:lnTo>
                <a:lnTo>
                  <a:pt x="185" y="92"/>
                </a:lnTo>
                <a:lnTo>
                  <a:pt x="185" y="92"/>
                </a:lnTo>
                <a:lnTo>
                  <a:pt x="187" y="88"/>
                </a:lnTo>
                <a:lnTo>
                  <a:pt x="187" y="88"/>
                </a:lnTo>
                <a:lnTo>
                  <a:pt x="188" y="88"/>
                </a:lnTo>
                <a:lnTo>
                  <a:pt x="188" y="88"/>
                </a:lnTo>
                <a:lnTo>
                  <a:pt x="190" y="88"/>
                </a:lnTo>
                <a:lnTo>
                  <a:pt x="190" y="90"/>
                </a:lnTo>
                <a:lnTo>
                  <a:pt x="190" y="90"/>
                </a:lnTo>
                <a:lnTo>
                  <a:pt x="190" y="93"/>
                </a:lnTo>
                <a:lnTo>
                  <a:pt x="190" y="93"/>
                </a:lnTo>
                <a:lnTo>
                  <a:pt x="188" y="93"/>
                </a:lnTo>
                <a:lnTo>
                  <a:pt x="188" y="93"/>
                </a:lnTo>
                <a:lnTo>
                  <a:pt x="185" y="93"/>
                </a:lnTo>
                <a:lnTo>
                  <a:pt x="185" y="93"/>
                </a:lnTo>
                <a:lnTo>
                  <a:pt x="175" y="98"/>
                </a:lnTo>
                <a:lnTo>
                  <a:pt x="166" y="103"/>
                </a:lnTo>
                <a:lnTo>
                  <a:pt x="166" y="103"/>
                </a:lnTo>
                <a:lnTo>
                  <a:pt x="164" y="104"/>
                </a:lnTo>
                <a:lnTo>
                  <a:pt x="164" y="104"/>
                </a:lnTo>
                <a:lnTo>
                  <a:pt x="163" y="107"/>
                </a:lnTo>
                <a:lnTo>
                  <a:pt x="163" y="107"/>
                </a:lnTo>
                <a:lnTo>
                  <a:pt x="166" y="106"/>
                </a:lnTo>
                <a:lnTo>
                  <a:pt x="166" y="106"/>
                </a:lnTo>
                <a:lnTo>
                  <a:pt x="174" y="104"/>
                </a:lnTo>
                <a:lnTo>
                  <a:pt x="174" y="104"/>
                </a:lnTo>
                <a:lnTo>
                  <a:pt x="188" y="98"/>
                </a:lnTo>
                <a:lnTo>
                  <a:pt x="188" y="98"/>
                </a:lnTo>
                <a:lnTo>
                  <a:pt x="193" y="95"/>
                </a:lnTo>
                <a:lnTo>
                  <a:pt x="193" y="95"/>
                </a:lnTo>
                <a:lnTo>
                  <a:pt x="194" y="95"/>
                </a:lnTo>
                <a:lnTo>
                  <a:pt x="194" y="95"/>
                </a:lnTo>
                <a:lnTo>
                  <a:pt x="196" y="95"/>
                </a:lnTo>
                <a:lnTo>
                  <a:pt x="196" y="98"/>
                </a:lnTo>
                <a:lnTo>
                  <a:pt x="196" y="98"/>
                </a:lnTo>
                <a:lnTo>
                  <a:pt x="194" y="99"/>
                </a:lnTo>
                <a:lnTo>
                  <a:pt x="194" y="99"/>
                </a:lnTo>
                <a:lnTo>
                  <a:pt x="190" y="101"/>
                </a:lnTo>
                <a:lnTo>
                  <a:pt x="190" y="101"/>
                </a:lnTo>
                <a:lnTo>
                  <a:pt x="174" y="107"/>
                </a:lnTo>
                <a:lnTo>
                  <a:pt x="174" y="107"/>
                </a:lnTo>
                <a:lnTo>
                  <a:pt x="166" y="110"/>
                </a:lnTo>
                <a:lnTo>
                  <a:pt x="166" y="110"/>
                </a:lnTo>
                <a:lnTo>
                  <a:pt x="163" y="112"/>
                </a:lnTo>
                <a:lnTo>
                  <a:pt x="163" y="112"/>
                </a:lnTo>
                <a:lnTo>
                  <a:pt x="160" y="125"/>
                </a:lnTo>
                <a:lnTo>
                  <a:pt x="160" y="125"/>
                </a:lnTo>
                <a:lnTo>
                  <a:pt x="164" y="125"/>
                </a:lnTo>
                <a:lnTo>
                  <a:pt x="164" y="125"/>
                </a:lnTo>
                <a:lnTo>
                  <a:pt x="171" y="125"/>
                </a:lnTo>
                <a:lnTo>
                  <a:pt x="171" y="125"/>
                </a:lnTo>
                <a:lnTo>
                  <a:pt x="182" y="122"/>
                </a:lnTo>
                <a:lnTo>
                  <a:pt x="182" y="122"/>
                </a:lnTo>
                <a:lnTo>
                  <a:pt x="187" y="122"/>
                </a:lnTo>
                <a:lnTo>
                  <a:pt x="191" y="118"/>
                </a:lnTo>
                <a:lnTo>
                  <a:pt x="191" y="118"/>
                </a:lnTo>
                <a:lnTo>
                  <a:pt x="193" y="118"/>
                </a:lnTo>
                <a:lnTo>
                  <a:pt x="194" y="120"/>
                </a:lnTo>
                <a:lnTo>
                  <a:pt x="194" y="120"/>
                </a:lnTo>
                <a:lnTo>
                  <a:pt x="194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88" y="123"/>
                </a:lnTo>
                <a:lnTo>
                  <a:pt x="188" y="123"/>
                </a:lnTo>
                <a:lnTo>
                  <a:pt x="175" y="125"/>
                </a:lnTo>
                <a:lnTo>
                  <a:pt x="175" y="125"/>
                </a:lnTo>
                <a:lnTo>
                  <a:pt x="169" y="126"/>
                </a:lnTo>
                <a:lnTo>
                  <a:pt x="169" y="126"/>
                </a:lnTo>
                <a:lnTo>
                  <a:pt x="161" y="128"/>
                </a:lnTo>
                <a:lnTo>
                  <a:pt x="161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58" y="133"/>
                </a:lnTo>
                <a:lnTo>
                  <a:pt x="158" y="133"/>
                </a:lnTo>
                <a:lnTo>
                  <a:pt x="155" y="145"/>
                </a:lnTo>
                <a:lnTo>
                  <a:pt x="155" y="145"/>
                </a:lnTo>
                <a:lnTo>
                  <a:pt x="152" y="156"/>
                </a:lnTo>
                <a:lnTo>
                  <a:pt x="152" y="156"/>
                </a:lnTo>
                <a:lnTo>
                  <a:pt x="145" y="186"/>
                </a:lnTo>
                <a:lnTo>
                  <a:pt x="145" y="186"/>
                </a:lnTo>
                <a:lnTo>
                  <a:pt x="138" y="218"/>
                </a:lnTo>
                <a:lnTo>
                  <a:pt x="138" y="218"/>
                </a:lnTo>
                <a:lnTo>
                  <a:pt x="131" y="235"/>
                </a:lnTo>
                <a:lnTo>
                  <a:pt x="131" y="235"/>
                </a:lnTo>
                <a:lnTo>
                  <a:pt x="131" y="237"/>
                </a:lnTo>
                <a:lnTo>
                  <a:pt x="131" y="237"/>
                </a:lnTo>
                <a:lnTo>
                  <a:pt x="150" y="235"/>
                </a:lnTo>
                <a:lnTo>
                  <a:pt x="150" y="235"/>
                </a:lnTo>
                <a:lnTo>
                  <a:pt x="150" y="234"/>
                </a:lnTo>
                <a:lnTo>
                  <a:pt x="150" y="234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5" y="234"/>
                </a:lnTo>
                <a:lnTo>
                  <a:pt x="155" y="234"/>
                </a:lnTo>
                <a:lnTo>
                  <a:pt x="155" y="235"/>
                </a:lnTo>
                <a:lnTo>
                  <a:pt x="155" y="235"/>
                </a:lnTo>
                <a:lnTo>
                  <a:pt x="161" y="235"/>
                </a:lnTo>
                <a:lnTo>
                  <a:pt x="161" y="235"/>
                </a:lnTo>
                <a:lnTo>
                  <a:pt x="163" y="235"/>
                </a:lnTo>
                <a:lnTo>
                  <a:pt x="164" y="232"/>
                </a:lnTo>
                <a:lnTo>
                  <a:pt x="164" y="232"/>
                </a:lnTo>
                <a:lnTo>
                  <a:pt x="166" y="230"/>
                </a:lnTo>
                <a:lnTo>
                  <a:pt x="166" y="230"/>
                </a:lnTo>
                <a:lnTo>
                  <a:pt x="168" y="230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52" y="249"/>
                </a:moveTo>
                <a:lnTo>
                  <a:pt x="52" y="249"/>
                </a:lnTo>
                <a:lnTo>
                  <a:pt x="57" y="248"/>
                </a:lnTo>
                <a:lnTo>
                  <a:pt x="57" y="248"/>
                </a:lnTo>
                <a:lnTo>
                  <a:pt x="67" y="245"/>
                </a:lnTo>
                <a:lnTo>
                  <a:pt x="76" y="243"/>
                </a:lnTo>
                <a:lnTo>
                  <a:pt x="76" y="243"/>
                </a:lnTo>
                <a:lnTo>
                  <a:pt x="101" y="238"/>
                </a:lnTo>
                <a:lnTo>
                  <a:pt x="101" y="238"/>
                </a:lnTo>
                <a:lnTo>
                  <a:pt x="103" y="238"/>
                </a:lnTo>
                <a:lnTo>
                  <a:pt x="103" y="238"/>
                </a:lnTo>
                <a:lnTo>
                  <a:pt x="104" y="234"/>
                </a:lnTo>
                <a:lnTo>
                  <a:pt x="104" y="234"/>
                </a:lnTo>
                <a:lnTo>
                  <a:pt x="112" y="211"/>
                </a:lnTo>
                <a:lnTo>
                  <a:pt x="112" y="211"/>
                </a:lnTo>
                <a:lnTo>
                  <a:pt x="119" y="188"/>
                </a:lnTo>
                <a:lnTo>
                  <a:pt x="119" y="188"/>
                </a:lnTo>
                <a:lnTo>
                  <a:pt x="125" y="169"/>
                </a:lnTo>
                <a:lnTo>
                  <a:pt x="125" y="169"/>
                </a:lnTo>
                <a:lnTo>
                  <a:pt x="127" y="164"/>
                </a:lnTo>
                <a:lnTo>
                  <a:pt x="127" y="164"/>
                </a:lnTo>
                <a:lnTo>
                  <a:pt x="134" y="136"/>
                </a:lnTo>
                <a:lnTo>
                  <a:pt x="134" y="136"/>
                </a:lnTo>
                <a:lnTo>
                  <a:pt x="142" y="106"/>
                </a:lnTo>
                <a:lnTo>
                  <a:pt x="142" y="106"/>
                </a:lnTo>
                <a:lnTo>
                  <a:pt x="142" y="104"/>
                </a:lnTo>
                <a:lnTo>
                  <a:pt x="142" y="104"/>
                </a:lnTo>
                <a:lnTo>
                  <a:pt x="141" y="101"/>
                </a:lnTo>
                <a:lnTo>
                  <a:pt x="141" y="101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36" y="87"/>
                </a:lnTo>
                <a:lnTo>
                  <a:pt x="136" y="87"/>
                </a:lnTo>
                <a:lnTo>
                  <a:pt x="122" y="88"/>
                </a:lnTo>
                <a:lnTo>
                  <a:pt x="122" y="88"/>
                </a:lnTo>
                <a:lnTo>
                  <a:pt x="109" y="88"/>
                </a:lnTo>
                <a:lnTo>
                  <a:pt x="109" y="88"/>
                </a:lnTo>
                <a:lnTo>
                  <a:pt x="101" y="87"/>
                </a:lnTo>
                <a:lnTo>
                  <a:pt x="92" y="84"/>
                </a:lnTo>
                <a:lnTo>
                  <a:pt x="92" y="84"/>
                </a:lnTo>
                <a:lnTo>
                  <a:pt x="87" y="81"/>
                </a:lnTo>
                <a:lnTo>
                  <a:pt x="87" y="81"/>
                </a:lnTo>
                <a:lnTo>
                  <a:pt x="86" y="82"/>
                </a:lnTo>
                <a:lnTo>
                  <a:pt x="86" y="82"/>
                </a:lnTo>
                <a:lnTo>
                  <a:pt x="84" y="90"/>
                </a:lnTo>
                <a:lnTo>
                  <a:pt x="84" y="98"/>
                </a:lnTo>
                <a:lnTo>
                  <a:pt x="84" y="98"/>
                </a:lnTo>
                <a:lnTo>
                  <a:pt x="84" y="104"/>
                </a:lnTo>
                <a:lnTo>
                  <a:pt x="84" y="104"/>
                </a:lnTo>
                <a:lnTo>
                  <a:pt x="87" y="112"/>
                </a:lnTo>
                <a:lnTo>
                  <a:pt x="87" y="112"/>
                </a:lnTo>
                <a:lnTo>
                  <a:pt x="89" y="115"/>
                </a:lnTo>
                <a:lnTo>
                  <a:pt x="89" y="115"/>
                </a:lnTo>
                <a:lnTo>
                  <a:pt x="89" y="123"/>
                </a:lnTo>
                <a:lnTo>
                  <a:pt x="89" y="123"/>
                </a:lnTo>
                <a:lnTo>
                  <a:pt x="86" y="139"/>
                </a:lnTo>
                <a:lnTo>
                  <a:pt x="86" y="139"/>
                </a:lnTo>
                <a:lnTo>
                  <a:pt x="82" y="156"/>
                </a:lnTo>
                <a:lnTo>
                  <a:pt x="82" y="156"/>
                </a:lnTo>
                <a:lnTo>
                  <a:pt x="76" y="177"/>
                </a:lnTo>
                <a:lnTo>
                  <a:pt x="76" y="177"/>
                </a:lnTo>
                <a:lnTo>
                  <a:pt x="65" y="213"/>
                </a:lnTo>
                <a:lnTo>
                  <a:pt x="65" y="213"/>
                </a:lnTo>
                <a:lnTo>
                  <a:pt x="52" y="248"/>
                </a:lnTo>
                <a:lnTo>
                  <a:pt x="52" y="248"/>
                </a:lnTo>
                <a:lnTo>
                  <a:pt x="52" y="249"/>
                </a:lnTo>
                <a:lnTo>
                  <a:pt x="52" y="249"/>
                </a:lnTo>
                <a:close/>
                <a:moveTo>
                  <a:pt x="157" y="51"/>
                </a:moveTo>
                <a:lnTo>
                  <a:pt x="157" y="51"/>
                </a:lnTo>
                <a:lnTo>
                  <a:pt x="155" y="51"/>
                </a:lnTo>
                <a:lnTo>
                  <a:pt x="155" y="51"/>
                </a:lnTo>
                <a:lnTo>
                  <a:pt x="128" y="52"/>
                </a:lnTo>
                <a:lnTo>
                  <a:pt x="128" y="52"/>
                </a:lnTo>
                <a:lnTo>
                  <a:pt x="114" y="52"/>
                </a:lnTo>
                <a:lnTo>
                  <a:pt x="114" y="52"/>
                </a:lnTo>
                <a:lnTo>
                  <a:pt x="106" y="54"/>
                </a:lnTo>
                <a:lnTo>
                  <a:pt x="98" y="57"/>
                </a:lnTo>
                <a:lnTo>
                  <a:pt x="98" y="57"/>
                </a:lnTo>
                <a:lnTo>
                  <a:pt x="95" y="58"/>
                </a:lnTo>
                <a:lnTo>
                  <a:pt x="95" y="58"/>
                </a:lnTo>
                <a:lnTo>
                  <a:pt x="89" y="65"/>
                </a:lnTo>
                <a:lnTo>
                  <a:pt x="89" y="65"/>
                </a:lnTo>
                <a:lnTo>
                  <a:pt x="87" y="69"/>
                </a:lnTo>
                <a:lnTo>
                  <a:pt x="87" y="73"/>
                </a:lnTo>
                <a:lnTo>
                  <a:pt x="87" y="73"/>
                </a:lnTo>
                <a:lnTo>
                  <a:pt x="87" y="74"/>
                </a:lnTo>
                <a:lnTo>
                  <a:pt x="87" y="74"/>
                </a:lnTo>
                <a:lnTo>
                  <a:pt x="95" y="77"/>
                </a:lnTo>
                <a:lnTo>
                  <a:pt x="95" y="77"/>
                </a:lnTo>
                <a:lnTo>
                  <a:pt x="101" y="79"/>
                </a:lnTo>
                <a:lnTo>
                  <a:pt x="101" y="79"/>
                </a:lnTo>
                <a:lnTo>
                  <a:pt x="114" y="81"/>
                </a:lnTo>
                <a:lnTo>
                  <a:pt x="125" y="82"/>
                </a:lnTo>
                <a:lnTo>
                  <a:pt x="125" y="82"/>
                </a:lnTo>
                <a:lnTo>
                  <a:pt x="144" y="82"/>
                </a:lnTo>
                <a:lnTo>
                  <a:pt x="144" y="82"/>
                </a:lnTo>
                <a:lnTo>
                  <a:pt x="149" y="82"/>
                </a:lnTo>
                <a:lnTo>
                  <a:pt x="149" y="82"/>
                </a:lnTo>
                <a:lnTo>
                  <a:pt x="157" y="51"/>
                </a:lnTo>
                <a:lnTo>
                  <a:pt x="157" y="51"/>
                </a:lnTo>
                <a:close/>
                <a:moveTo>
                  <a:pt x="123" y="237"/>
                </a:moveTo>
                <a:lnTo>
                  <a:pt x="123" y="237"/>
                </a:lnTo>
                <a:lnTo>
                  <a:pt x="125" y="235"/>
                </a:lnTo>
                <a:lnTo>
                  <a:pt x="125" y="235"/>
                </a:lnTo>
                <a:lnTo>
                  <a:pt x="127" y="229"/>
                </a:lnTo>
                <a:lnTo>
                  <a:pt x="127" y="229"/>
                </a:lnTo>
                <a:lnTo>
                  <a:pt x="131" y="215"/>
                </a:lnTo>
                <a:lnTo>
                  <a:pt x="131" y="215"/>
                </a:lnTo>
                <a:lnTo>
                  <a:pt x="136" y="194"/>
                </a:lnTo>
                <a:lnTo>
                  <a:pt x="136" y="194"/>
                </a:lnTo>
                <a:lnTo>
                  <a:pt x="141" y="172"/>
                </a:lnTo>
                <a:lnTo>
                  <a:pt x="141" y="172"/>
                </a:lnTo>
                <a:lnTo>
                  <a:pt x="145" y="153"/>
                </a:lnTo>
                <a:lnTo>
                  <a:pt x="145" y="153"/>
                </a:lnTo>
                <a:lnTo>
                  <a:pt x="152" y="126"/>
                </a:lnTo>
                <a:lnTo>
                  <a:pt x="152" y="126"/>
                </a:lnTo>
                <a:lnTo>
                  <a:pt x="160" y="98"/>
                </a:lnTo>
                <a:lnTo>
                  <a:pt x="160" y="98"/>
                </a:lnTo>
                <a:lnTo>
                  <a:pt x="163" y="88"/>
                </a:lnTo>
                <a:lnTo>
                  <a:pt x="163" y="88"/>
                </a:lnTo>
                <a:lnTo>
                  <a:pt x="164" y="85"/>
                </a:lnTo>
                <a:lnTo>
                  <a:pt x="164" y="85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49" y="99"/>
                </a:lnTo>
                <a:lnTo>
                  <a:pt x="149" y="99"/>
                </a:lnTo>
                <a:lnTo>
                  <a:pt x="147" y="109"/>
                </a:lnTo>
                <a:lnTo>
                  <a:pt x="147" y="109"/>
                </a:lnTo>
                <a:lnTo>
                  <a:pt x="142" y="131"/>
                </a:lnTo>
                <a:lnTo>
                  <a:pt x="142" y="131"/>
                </a:lnTo>
                <a:lnTo>
                  <a:pt x="133" y="166"/>
                </a:lnTo>
                <a:lnTo>
                  <a:pt x="133" y="166"/>
                </a:lnTo>
                <a:lnTo>
                  <a:pt x="131" y="172"/>
                </a:lnTo>
                <a:lnTo>
                  <a:pt x="131" y="172"/>
                </a:lnTo>
                <a:lnTo>
                  <a:pt x="123" y="199"/>
                </a:lnTo>
                <a:lnTo>
                  <a:pt x="123" y="199"/>
                </a:lnTo>
                <a:lnTo>
                  <a:pt x="122" y="204"/>
                </a:lnTo>
                <a:lnTo>
                  <a:pt x="122" y="204"/>
                </a:lnTo>
                <a:lnTo>
                  <a:pt x="112" y="235"/>
                </a:lnTo>
                <a:lnTo>
                  <a:pt x="112" y="235"/>
                </a:lnTo>
                <a:lnTo>
                  <a:pt x="112" y="238"/>
                </a:lnTo>
                <a:lnTo>
                  <a:pt x="112" y="238"/>
                </a:lnTo>
                <a:lnTo>
                  <a:pt x="123" y="237"/>
                </a:lnTo>
                <a:lnTo>
                  <a:pt x="123" y="237"/>
                </a:lnTo>
                <a:close/>
                <a:moveTo>
                  <a:pt x="294" y="412"/>
                </a:moveTo>
                <a:lnTo>
                  <a:pt x="294" y="412"/>
                </a:lnTo>
                <a:lnTo>
                  <a:pt x="297" y="410"/>
                </a:lnTo>
                <a:lnTo>
                  <a:pt x="297" y="410"/>
                </a:lnTo>
                <a:lnTo>
                  <a:pt x="299" y="409"/>
                </a:lnTo>
                <a:lnTo>
                  <a:pt x="299" y="407"/>
                </a:lnTo>
                <a:lnTo>
                  <a:pt x="299" y="407"/>
                </a:lnTo>
                <a:lnTo>
                  <a:pt x="295" y="399"/>
                </a:lnTo>
                <a:lnTo>
                  <a:pt x="295" y="399"/>
                </a:lnTo>
                <a:lnTo>
                  <a:pt x="295" y="398"/>
                </a:lnTo>
                <a:lnTo>
                  <a:pt x="295" y="398"/>
                </a:lnTo>
                <a:lnTo>
                  <a:pt x="294" y="396"/>
                </a:lnTo>
                <a:lnTo>
                  <a:pt x="294" y="396"/>
                </a:lnTo>
                <a:lnTo>
                  <a:pt x="294" y="394"/>
                </a:lnTo>
                <a:lnTo>
                  <a:pt x="294" y="394"/>
                </a:lnTo>
                <a:lnTo>
                  <a:pt x="289" y="380"/>
                </a:lnTo>
                <a:lnTo>
                  <a:pt x="289" y="380"/>
                </a:lnTo>
                <a:lnTo>
                  <a:pt x="287" y="375"/>
                </a:lnTo>
                <a:lnTo>
                  <a:pt x="287" y="375"/>
                </a:lnTo>
                <a:lnTo>
                  <a:pt x="281" y="364"/>
                </a:lnTo>
                <a:lnTo>
                  <a:pt x="281" y="364"/>
                </a:lnTo>
                <a:lnTo>
                  <a:pt x="272" y="344"/>
                </a:lnTo>
                <a:lnTo>
                  <a:pt x="272" y="344"/>
                </a:lnTo>
                <a:lnTo>
                  <a:pt x="265" y="331"/>
                </a:lnTo>
                <a:lnTo>
                  <a:pt x="265" y="331"/>
                </a:lnTo>
                <a:lnTo>
                  <a:pt x="259" y="317"/>
                </a:lnTo>
                <a:lnTo>
                  <a:pt x="259" y="317"/>
                </a:lnTo>
                <a:lnTo>
                  <a:pt x="257" y="317"/>
                </a:lnTo>
                <a:lnTo>
                  <a:pt x="257" y="317"/>
                </a:lnTo>
                <a:lnTo>
                  <a:pt x="248" y="317"/>
                </a:lnTo>
                <a:lnTo>
                  <a:pt x="248" y="317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3" y="322"/>
                </a:lnTo>
                <a:lnTo>
                  <a:pt x="254" y="322"/>
                </a:lnTo>
                <a:lnTo>
                  <a:pt x="254" y="322"/>
                </a:lnTo>
                <a:lnTo>
                  <a:pt x="256" y="323"/>
                </a:lnTo>
                <a:lnTo>
                  <a:pt x="256" y="325"/>
                </a:lnTo>
                <a:lnTo>
                  <a:pt x="256" y="325"/>
                </a:lnTo>
                <a:lnTo>
                  <a:pt x="254" y="327"/>
                </a:lnTo>
                <a:lnTo>
                  <a:pt x="254" y="327"/>
                </a:lnTo>
                <a:lnTo>
                  <a:pt x="253" y="328"/>
                </a:lnTo>
                <a:lnTo>
                  <a:pt x="253" y="328"/>
                </a:lnTo>
                <a:lnTo>
                  <a:pt x="256" y="336"/>
                </a:lnTo>
                <a:lnTo>
                  <a:pt x="256" y="336"/>
                </a:lnTo>
                <a:lnTo>
                  <a:pt x="257" y="336"/>
                </a:lnTo>
                <a:lnTo>
                  <a:pt x="257" y="336"/>
                </a:lnTo>
                <a:lnTo>
                  <a:pt x="261" y="338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62" y="346"/>
                </a:lnTo>
                <a:lnTo>
                  <a:pt x="262" y="346"/>
                </a:lnTo>
                <a:lnTo>
                  <a:pt x="264" y="344"/>
                </a:lnTo>
                <a:lnTo>
                  <a:pt x="264" y="344"/>
                </a:lnTo>
                <a:lnTo>
                  <a:pt x="265" y="344"/>
                </a:lnTo>
                <a:lnTo>
                  <a:pt x="267" y="346"/>
                </a:lnTo>
                <a:lnTo>
                  <a:pt x="267" y="346"/>
                </a:lnTo>
                <a:lnTo>
                  <a:pt x="269" y="347"/>
                </a:lnTo>
                <a:lnTo>
                  <a:pt x="269" y="347"/>
                </a:lnTo>
                <a:lnTo>
                  <a:pt x="267" y="349"/>
                </a:lnTo>
                <a:lnTo>
                  <a:pt x="265" y="349"/>
                </a:lnTo>
                <a:lnTo>
                  <a:pt x="265" y="349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70" y="360"/>
                </a:lnTo>
                <a:lnTo>
                  <a:pt x="270" y="360"/>
                </a:lnTo>
                <a:lnTo>
                  <a:pt x="278" y="375"/>
                </a:lnTo>
                <a:lnTo>
                  <a:pt x="278" y="375"/>
                </a:lnTo>
                <a:lnTo>
                  <a:pt x="283" y="385"/>
                </a:lnTo>
                <a:lnTo>
                  <a:pt x="283" y="385"/>
                </a:lnTo>
                <a:lnTo>
                  <a:pt x="287" y="398"/>
                </a:lnTo>
                <a:lnTo>
                  <a:pt x="287" y="398"/>
                </a:lnTo>
                <a:lnTo>
                  <a:pt x="292" y="409"/>
                </a:lnTo>
                <a:lnTo>
                  <a:pt x="292" y="409"/>
                </a:lnTo>
                <a:lnTo>
                  <a:pt x="294" y="412"/>
                </a:lnTo>
                <a:lnTo>
                  <a:pt x="294" y="412"/>
                </a:lnTo>
                <a:close/>
                <a:moveTo>
                  <a:pt x="40" y="293"/>
                </a:moveTo>
                <a:lnTo>
                  <a:pt x="40" y="293"/>
                </a:lnTo>
                <a:lnTo>
                  <a:pt x="40" y="293"/>
                </a:lnTo>
                <a:lnTo>
                  <a:pt x="40" y="293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1"/>
                </a:lnTo>
                <a:lnTo>
                  <a:pt x="38" y="301"/>
                </a:lnTo>
                <a:lnTo>
                  <a:pt x="38" y="303"/>
                </a:lnTo>
                <a:lnTo>
                  <a:pt x="38" y="303"/>
                </a:lnTo>
                <a:lnTo>
                  <a:pt x="38" y="309"/>
                </a:lnTo>
                <a:lnTo>
                  <a:pt x="38" y="309"/>
                </a:lnTo>
                <a:lnTo>
                  <a:pt x="45" y="330"/>
                </a:lnTo>
                <a:lnTo>
                  <a:pt x="45" y="330"/>
                </a:lnTo>
                <a:lnTo>
                  <a:pt x="52" y="353"/>
                </a:lnTo>
                <a:lnTo>
                  <a:pt x="52" y="353"/>
                </a:lnTo>
                <a:lnTo>
                  <a:pt x="57" y="369"/>
                </a:lnTo>
                <a:lnTo>
                  <a:pt x="57" y="369"/>
                </a:lnTo>
                <a:lnTo>
                  <a:pt x="63" y="387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396"/>
                </a:lnTo>
                <a:lnTo>
                  <a:pt x="75" y="390"/>
                </a:lnTo>
                <a:lnTo>
                  <a:pt x="75" y="390"/>
                </a:lnTo>
                <a:lnTo>
                  <a:pt x="75" y="388"/>
                </a:lnTo>
                <a:lnTo>
                  <a:pt x="75" y="388"/>
                </a:lnTo>
                <a:lnTo>
                  <a:pt x="71" y="382"/>
                </a:lnTo>
                <a:lnTo>
                  <a:pt x="71" y="382"/>
                </a:lnTo>
                <a:lnTo>
                  <a:pt x="62" y="358"/>
                </a:lnTo>
                <a:lnTo>
                  <a:pt x="62" y="358"/>
                </a:lnTo>
                <a:lnTo>
                  <a:pt x="52" y="334"/>
                </a:lnTo>
                <a:lnTo>
                  <a:pt x="52" y="334"/>
                </a:lnTo>
                <a:lnTo>
                  <a:pt x="48" y="317"/>
                </a:lnTo>
                <a:lnTo>
                  <a:pt x="48" y="317"/>
                </a:lnTo>
                <a:lnTo>
                  <a:pt x="40" y="297"/>
                </a:lnTo>
                <a:lnTo>
                  <a:pt x="40" y="297"/>
                </a:lnTo>
                <a:lnTo>
                  <a:pt x="40" y="293"/>
                </a:lnTo>
                <a:lnTo>
                  <a:pt x="40" y="293"/>
                </a:lnTo>
                <a:close/>
                <a:moveTo>
                  <a:pt x="253" y="301"/>
                </a:moveTo>
                <a:lnTo>
                  <a:pt x="253" y="301"/>
                </a:lnTo>
                <a:lnTo>
                  <a:pt x="254" y="300"/>
                </a:lnTo>
                <a:lnTo>
                  <a:pt x="254" y="300"/>
                </a:lnTo>
                <a:lnTo>
                  <a:pt x="257" y="300"/>
                </a:lnTo>
                <a:lnTo>
                  <a:pt x="257" y="300"/>
                </a:lnTo>
                <a:lnTo>
                  <a:pt x="257" y="303"/>
                </a:lnTo>
                <a:lnTo>
                  <a:pt x="257" y="303"/>
                </a:lnTo>
                <a:lnTo>
                  <a:pt x="256" y="305"/>
                </a:lnTo>
                <a:lnTo>
                  <a:pt x="256" y="305"/>
                </a:lnTo>
                <a:lnTo>
                  <a:pt x="254" y="305"/>
                </a:lnTo>
                <a:lnTo>
                  <a:pt x="254" y="305"/>
                </a:lnTo>
                <a:lnTo>
                  <a:pt x="254" y="306"/>
                </a:lnTo>
                <a:lnTo>
                  <a:pt x="254" y="306"/>
                </a:lnTo>
                <a:lnTo>
                  <a:pt x="264" y="322"/>
                </a:lnTo>
                <a:lnTo>
                  <a:pt x="264" y="322"/>
                </a:lnTo>
                <a:lnTo>
                  <a:pt x="269" y="333"/>
                </a:lnTo>
                <a:lnTo>
                  <a:pt x="269" y="333"/>
                </a:lnTo>
                <a:lnTo>
                  <a:pt x="276" y="350"/>
                </a:lnTo>
                <a:lnTo>
                  <a:pt x="276" y="350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4"/>
                </a:lnTo>
                <a:lnTo>
                  <a:pt x="286" y="364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1" y="342"/>
                </a:lnTo>
                <a:lnTo>
                  <a:pt x="281" y="342"/>
                </a:lnTo>
                <a:lnTo>
                  <a:pt x="275" y="330"/>
                </a:lnTo>
                <a:lnTo>
                  <a:pt x="275" y="330"/>
                </a:lnTo>
                <a:lnTo>
                  <a:pt x="270" y="319"/>
                </a:lnTo>
                <a:lnTo>
                  <a:pt x="270" y="319"/>
                </a:lnTo>
                <a:lnTo>
                  <a:pt x="265" y="306"/>
                </a:lnTo>
                <a:lnTo>
                  <a:pt x="265" y="306"/>
                </a:lnTo>
                <a:lnTo>
                  <a:pt x="261" y="293"/>
                </a:lnTo>
                <a:lnTo>
                  <a:pt x="261" y="293"/>
                </a:lnTo>
                <a:lnTo>
                  <a:pt x="254" y="276"/>
                </a:lnTo>
                <a:lnTo>
                  <a:pt x="254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1" y="278"/>
                </a:lnTo>
                <a:lnTo>
                  <a:pt x="251" y="278"/>
                </a:lnTo>
                <a:lnTo>
                  <a:pt x="246" y="279"/>
                </a:lnTo>
                <a:lnTo>
                  <a:pt x="246" y="279"/>
                </a:lnTo>
                <a:lnTo>
                  <a:pt x="243" y="281"/>
                </a:lnTo>
                <a:lnTo>
                  <a:pt x="243" y="281"/>
                </a:lnTo>
                <a:lnTo>
                  <a:pt x="245" y="281"/>
                </a:lnTo>
                <a:lnTo>
                  <a:pt x="245" y="281"/>
                </a:lnTo>
                <a:lnTo>
                  <a:pt x="246" y="284"/>
                </a:lnTo>
                <a:lnTo>
                  <a:pt x="246" y="284"/>
                </a:lnTo>
                <a:lnTo>
                  <a:pt x="248" y="290"/>
                </a:lnTo>
                <a:lnTo>
                  <a:pt x="248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2"/>
                </a:lnTo>
                <a:lnTo>
                  <a:pt x="250" y="292"/>
                </a:lnTo>
                <a:lnTo>
                  <a:pt x="248" y="293"/>
                </a:lnTo>
                <a:lnTo>
                  <a:pt x="248" y="293"/>
                </a:lnTo>
                <a:lnTo>
                  <a:pt x="253" y="301"/>
                </a:lnTo>
                <a:lnTo>
                  <a:pt x="253" y="301"/>
                </a:lnTo>
                <a:close/>
                <a:moveTo>
                  <a:pt x="43" y="284"/>
                </a:moveTo>
                <a:lnTo>
                  <a:pt x="43" y="284"/>
                </a:lnTo>
                <a:lnTo>
                  <a:pt x="41" y="287"/>
                </a:lnTo>
                <a:lnTo>
                  <a:pt x="41" y="287"/>
                </a:lnTo>
                <a:lnTo>
                  <a:pt x="41" y="292"/>
                </a:lnTo>
                <a:lnTo>
                  <a:pt x="41" y="292"/>
                </a:lnTo>
                <a:lnTo>
                  <a:pt x="43" y="293"/>
                </a:lnTo>
                <a:lnTo>
                  <a:pt x="43" y="293"/>
                </a:lnTo>
                <a:lnTo>
                  <a:pt x="43" y="298"/>
                </a:lnTo>
                <a:lnTo>
                  <a:pt x="43" y="298"/>
                </a:lnTo>
                <a:lnTo>
                  <a:pt x="49" y="314"/>
                </a:lnTo>
                <a:lnTo>
                  <a:pt x="49" y="314"/>
                </a:lnTo>
                <a:lnTo>
                  <a:pt x="56" y="331"/>
                </a:lnTo>
                <a:lnTo>
                  <a:pt x="56" y="331"/>
                </a:lnTo>
                <a:lnTo>
                  <a:pt x="62" y="350"/>
                </a:lnTo>
                <a:lnTo>
                  <a:pt x="62" y="350"/>
                </a:lnTo>
                <a:lnTo>
                  <a:pt x="68" y="368"/>
                </a:lnTo>
                <a:lnTo>
                  <a:pt x="68" y="368"/>
                </a:lnTo>
                <a:lnTo>
                  <a:pt x="75" y="383"/>
                </a:lnTo>
                <a:lnTo>
                  <a:pt x="75" y="383"/>
                </a:lnTo>
                <a:lnTo>
                  <a:pt x="76" y="385"/>
                </a:lnTo>
                <a:lnTo>
                  <a:pt x="76" y="385"/>
                </a:lnTo>
                <a:lnTo>
                  <a:pt x="79" y="374"/>
                </a:lnTo>
                <a:lnTo>
                  <a:pt x="79" y="374"/>
                </a:lnTo>
                <a:lnTo>
                  <a:pt x="79" y="372"/>
                </a:lnTo>
                <a:lnTo>
                  <a:pt x="79" y="372"/>
                </a:lnTo>
                <a:lnTo>
                  <a:pt x="76" y="368"/>
                </a:lnTo>
                <a:lnTo>
                  <a:pt x="76" y="368"/>
                </a:lnTo>
                <a:lnTo>
                  <a:pt x="71" y="353"/>
                </a:lnTo>
                <a:lnTo>
                  <a:pt x="71" y="353"/>
                </a:lnTo>
                <a:lnTo>
                  <a:pt x="56" y="314"/>
                </a:lnTo>
                <a:lnTo>
                  <a:pt x="56" y="31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2" y="319"/>
                </a:lnTo>
                <a:lnTo>
                  <a:pt x="32" y="319"/>
                </a:lnTo>
                <a:lnTo>
                  <a:pt x="33" y="320"/>
                </a:lnTo>
                <a:lnTo>
                  <a:pt x="33" y="322"/>
                </a:lnTo>
                <a:lnTo>
                  <a:pt x="33" y="322"/>
                </a:lnTo>
                <a:lnTo>
                  <a:pt x="33" y="323"/>
                </a:lnTo>
                <a:lnTo>
                  <a:pt x="33" y="323"/>
                </a:lnTo>
                <a:lnTo>
                  <a:pt x="37" y="331"/>
                </a:lnTo>
                <a:lnTo>
                  <a:pt x="37" y="331"/>
                </a:lnTo>
                <a:lnTo>
                  <a:pt x="41" y="339"/>
                </a:lnTo>
                <a:lnTo>
                  <a:pt x="41" y="339"/>
                </a:lnTo>
                <a:lnTo>
                  <a:pt x="46" y="355"/>
                </a:lnTo>
                <a:lnTo>
                  <a:pt x="46" y="355"/>
                </a:lnTo>
                <a:lnTo>
                  <a:pt x="54" y="379"/>
                </a:lnTo>
                <a:lnTo>
                  <a:pt x="54" y="379"/>
                </a:lnTo>
                <a:lnTo>
                  <a:pt x="59" y="399"/>
                </a:lnTo>
                <a:lnTo>
                  <a:pt x="59" y="399"/>
                </a:lnTo>
                <a:lnTo>
                  <a:pt x="67" y="421"/>
                </a:lnTo>
                <a:lnTo>
                  <a:pt x="67" y="421"/>
                </a:lnTo>
                <a:lnTo>
                  <a:pt x="67" y="423"/>
                </a:lnTo>
                <a:lnTo>
                  <a:pt x="67" y="423"/>
                </a:lnTo>
                <a:lnTo>
                  <a:pt x="75" y="423"/>
                </a:lnTo>
                <a:lnTo>
                  <a:pt x="75" y="423"/>
                </a:lnTo>
                <a:lnTo>
                  <a:pt x="73" y="418"/>
                </a:lnTo>
                <a:lnTo>
                  <a:pt x="73" y="418"/>
                </a:lnTo>
                <a:lnTo>
                  <a:pt x="63" y="394"/>
                </a:lnTo>
                <a:lnTo>
                  <a:pt x="63" y="394"/>
                </a:lnTo>
                <a:lnTo>
                  <a:pt x="54" y="368"/>
                </a:lnTo>
                <a:lnTo>
                  <a:pt x="54" y="368"/>
                </a:lnTo>
                <a:lnTo>
                  <a:pt x="48" y="347"/>
                </a:lnTo>
                <a:lnTo>
                  <a:pt x="48" y="347"/>
                </a:lnTo>
                <a:lnTo>
                  <a:pt x="40" y="320"/>
                </a:lnTo>
                <a:lnTo>
                  <a:pt x="40" y="320"/>
                </a:lnTo>
                <a:lnTo>
                  <a:pt x="37" y="309"/>
                </a:lnTo>
                <a:lnTo>
                  <a:pt x="37" y="309"/>
                </a:lnTo>
                <a:lnTo>
                  <a:pt x="35" y="308"/>
                </a:lnTo>
                <a:lnTo>
                  <a:pt x="35" y="30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38" y="369"/>
                </a:moveTo>
                <a:lnTo>
                  <a:pt x="138" y="369"/>
                </a:lnTo>
                <a:lnTo>
                  <a:pt x="138" y="369"/>
                </a:lnTo>
                <a:lnTo>
                  <a:pt x="138" y="369"/>
                </a:lnTo>
                <a:lnTo>
                  <a:pt x="133" y="357"/>
                </a:lnTo>
                <a:lnTo>
                  <a:pt x="133" y="357"/>
                </a:lnTo>
                <a:lnTo>
                  <a:pt x="123" y="334"/>
                </a:lnTo>
                <a:lnTo>
                  <a:pt x="123" y="334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6" y="328"/>
                </a:lnTo>
                <a:lnTo>
                  <a:pt x="116" y="328"/>
                </a:lnTo>
                <a:lnTo>
                  <a:pt x="112" y="336"/>
                </a:lnTo>
                <a:lnTo>
                  <a:pt x="112" y="336"/>
                </a:lnTo>
                <a:lnTo>
                  <a:pt x="112" y="339"/>
                </a:lnTo>
                <a:lnTo>
                  <a:pt x="112" y="339"/>
                </a:lnTo>
                <a:lnTo>
                  <a:pt x="123" y="364"/>
                </a:lnTo>
                <a:lnTo>
                  <a:pt x="123" y="364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42" y="380"/>
                </a:lnTo>
                <a:lnTo>
                  <a:pt x="142" y="380"/>
                </a:lnTo>
                <a:lnTo>
                  <a:pt x="139" y="374"/>
                </a:lnTo>
                <a:lnTo>
                  <a:pt x="139" y="374"/>
                </a:lnTo>
                <a:lnTo>
                  <a:pt x="138" y="375"/>
                </a:lnTo>
                <a:lnTo>
                  <a:pt x="138" y="375"/>
                </a:lnTo>
                <a:lnTo>
                  <a:pt x="136" y="377"/>
                </a:lnTo>
                <a:lnTo>
                  <a:pt x="136" y="377"/>
                </a:lnTo>
                <a:lnTo>
                  <a:pt x="133" y="377"/>
                </a:lnTo>
                <a:lnTo>
                  <a:pt x="133" y="377"/>
                </a:lnTo>
                <a:lnTo>
                  <a:pt x="131" y="374"/>
                </a:lnTo>
                <a:lnTo>
                  <a:pt x="131" y="374"/>
                </a:lnTo>
                <a:lnTo>
                  <a:pt x="133" y="372"/>
                </a:lnTo>
                <a:lnTo>
                  <a:pt x="133" y="372"/>
                </a:lnTo>
                <a:lnTo>
                  <a:pt x="138" y="369"/>
                </a:lnTo>
                <a:lnTo>
                  <a:pt x="138" y="369"/>
                </a:lnTo>
                <a:close/>
                <a:moveTo>
                  <a:pt x="286" y="417"/>
                </a:moveTo>
                <a:lnTo>
                  <a:pt x="286" y="417"/>
                </a:lnTo>
                <a:lnTo>
                  <a:pt x="292" y="413"/>
                </a:lnTo>
                <a:lnTo>
                  <a:pt x="292" y="413"/>
                </a:lnTo>
                <a:lnTo>
                  <a:pt x="291" y="410"/>
                </a:lnTo>
                <a:lnTo>
                  <a:pt x="291" y="410"/>
                </a:lnTo>
                <a:lnTo>
                  <a:pt x="286" y="401"/>
                </a:lnTo>
                <a:lnTo>
                  <a:pt x="286" y="401"/>
                </a:lnTo>
                <a:lnTo>
                  <a:pt x="283" y="394"/>
                </a:lnTo>
                <a:lnTo>
                  <a:pt x="283" y="394"/>
                </a:lnTo>
                <a:lnTo>
                  <a:pt x="275" y="375"/>
                </a:lnTo>
                <a:lnTo>
                  <a:pt x="275" y="375"/>
                </a:lnTo>
                <a:lnTo>
                  <a:pt x="267" y="361"/>
                </a:lnTo>
                <a:lnTo>
                  <a:pt x="267" y="361"/>
                </a:lnTo>
                <a:lnTo>
                  <a:pt x="262" y="353"/>
                </a:lnTo>
                <a:lnTo>
                  <a:pt x="262" y="353"/>
                </a:lnTo>
                <a:lnTo>
                  <a:pt x="261" y="350"/>
                </a:lnTo>
                <a:lnTo>
                  <a:pt x="261" y="350"/>
                </a:lnTo>
                <a:lnTo>
                  <a:pt x="251" y="352"/>
                </a:lnTo>
                <a:lnTo>
                  <a:pt x="251" y="352"/>
                </a:lnTo>
                <a:lnTo>
                  <a:pt x="256" y="361"/>
                </a:lnTo>
                <a:lnTo>
                  <a:pt x="256" y="361"/>
                </a:lnTo>
                <a:lnTo>
                  <a:pt x="261" y="361"/>
                </a:lnTo>
                <a:lnTo>
                  <a:pt x="261" y="361"/>
                </a:lnTo>
                <a:lnTo>
                  <a:pt x="262" y="360"/>
                </a:lnTo>
                <a:lnTo>
                  <a:pt x="262" y="360"/>
                </a:lnTo>
                <a:lnTo>
                  <a:pt x="264" y="360"/>
                </a:lnTo>
                <a:lnTo>
                  <a:pt x="265" y="361"/>
                </a:lnTo>
                <a:lnTo>
                  <a:pt x="265" y="361"/>
                </a:lnTo>
                <a:lnTo>
                  <a:pt x="265" y="363"/>
                </a:lnTo>
                <a:lnTo>
                  <a:pt x="265" y="364"/>
                </a:lnTo>
                <a:lnTo>
                  <a:pt x="265" y="364"/>
                </a:lnTo>
                <a:lnTo>
                  <a:pt x="264" y="364"/>
                </a:lnTo>
                <a:lnTo>
                  <a:pt x="264" y="364"/>
                </a:lnTo>
                <a:lnTo>
                  <a:pt x="259" y="364"/>
                </a:lnTo>
                <a:lnTo>
                  <a:pt x="259" y="364"/>
                </a:lnTo>
                <a:lnTo>
                  <a:pt x="257" y="364"/>
                </a:lnTo>
                <a:lnTo>
                  <a:pt x="257" y="364"/>
                </a:lnTo>
                <a:lnTo>
                  <a:pt x="261" y="371"/>
                </a:lnTo>
                <a:lnTo>
                  <a:pt x="261" y="371"/>
                </a:lnTo>
                <a:lnTo>
                  <a:pt x="264" y="369"/>
                </a:lnTo>
                <a:lnTo>
                  <a:pt x="264" y="369"/>
                </a:lnTo>
                <a:lnTo>
                  <a:pt x="267" y="369"/>
                </a:lnTo>
                <a:lnTo>
                  <a:pt x="267" y="369"/>
                </a:lnTo>
                <a:lnTo>
                  <a:pt x="269" y="372"/>
                </a:lnTo>
                <a:lnTo>
                  <a:pt x="269" y="372"/>
                </a:lnTo>
                <a:lnTo>
                  <a:pt x="267" y="374"/>
                </a:lnTo>
                <a:lnTo>
                  <a:pt x="267" y="374"/>
                </a:lnTo>
                <a:lnTo>
                  <a:pt x="262" y="375"/>
                </a:lnTo>
                <a:lnTo>
                  <a:pt x="262" y="375"/>
                </a:lnTo>
                <a:lnTo>
                  <a:pt x="264" y="377"/>
                </a:lnTo>
                <a:lnTo>
                  <a:pt x="264" y="377"/>
                </a:lnTo>
                <a:lnTo>
                  <a:pt x="273" y="391"/>
                </a:lnTo>
                <a:lnTo>
                  <a:pt x="273" y="391"/>
                </a:lnTo>
                <a:lnTo>
                  <a:pt x="276" y="399"/>
                </a:lnTo>
                <a:lnTo>
                  <a:pt x="276" y="399"/>
                </a:lnTo>
                <a:lnTo>
                  <a:pt x="283" y="410"/>
                </a:lnTo>
                <a:lnTo>
                  <a:pt x="283" y="410"/>
                </a:lnTo>
                <a:lnTo>
                  <a:pt x="286" y="417"/>
                </a:lnTo>
                <a:lnTo>
                  <a:pt x="286" y="417"/>
                </a:lnTo>
                <a:close/>
                <a:moveTo>
                  <a:pt x="45" y="273"/>
                </a:move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3" y="278"/>
                </a:lnTo>
                <a:lnTo>
                  <a:pt x="43" y="278"/>
                </a:lnTo>
                <a:lnTo>
                  <a:pt x="45" y="281"/>
                </a:lnTo>
                <a:lnTo>
                  <a:pt x="45" y="281"/>
                </a:lnTo>
                <a:lnTo>
                  <a:pt x="52" y="301"/>
                </a:lnTo>
                <a:lnTo>
                  <a:pt x="52" y="301"/>
                </a:lnTo>
                <a:lnTo>
                  <a:pt x="70" y="339"/>
                </a:lnTo>
                <a:lnTo>
                  <a:pt x="70" y="339"/>
                </a:lnTo>
                <a:lnTo>
                  <a:pt x="78" y="360"/>
                </a:lnTo>
                <a:lnTo>
                  <a:pt x="78" y="360"/>
                </a:lnTo>
                <a:lnTo>
                  <a:pt x="79" y="361"/>
                </a:lnTo>
                <a:lnTo>
                  <a:pt x="79" y="361"/>
                </a:lnTo>
                <a:lnTo>
                  <a:pt x="81" y="361"/>
                </a:lnTo>
                <a:lnTo>
                  <a:pt x="82" y="363"/>
                </a:lnTo>
                <a:lnTo>
                  <a:pt x="82" y="363"/>
                </a:lnTo>
                <a:lnTo>
                  <a:pt x="84" y="357"/>
                </a:lnTo>
                <a:lnTo>
                  <a:pt x="84" y="357"/>
                </a:lnTo>
                <a:lnTo>
                  <a:pt x="84" y="355"/>
                </a:lnTo>
                <a:lnTo>
                  <a:pt x="84" y="355"/>
                </a:lnTo>
                <a:lnTo>
                  <a:pt x="81" y="350"/>
                </a:lnTo>
                <a:lnTo>
                  <a:pt x="81" y="350"/>
                </a:lnTo>
                <a:lnTo>
                  <a:pt x="73" y="331"/>
                </a:lnTo>
                <a:lnTo>
                  <a:pt x="73" y="331"/>
                </a:lnTo>
                <a:lnTo>
                  <a:pt x="67" y="319"/>
                </a:lnTo>
                <a:lnTo>
                  <a:pt x="67" y="319"/>
                </a:lnTo>
                <a:lnTo>
                  <a:pt x="65" y="311"/>
                </a:lnTo>
                <a:lnTo>
                  <a:pt x="65" y="311"/>
                </a:lnTo>
                <a:lnTo>
                  <a:pt x="57" y="298"/>
                </a:lnTo>
                <a:lnTo>
                  <a:pt x="57" y="298"/>
                </a:lnTo>
                <a:lnTo>
                  <a:pt x="54" y="293"/>
                </a:lnTo>
                <a:lnTo>
                  <a:pt x="54" y="293"/>
                </a:lnTo>
                <a:lnTo>
                  <a:pt x="52" y="287"/>
                </a:lnTo>
                <a:lnTo>
                  <a:pt x="52" y="287"/>
                </a:lnTo>
                <a:lnTo>
                  <a:pt x="46" y="273"/>
                </a:lnTo>
                <a:lnTo>
                  <a:pt x="46" y="273"/>
                </a:lnTo>
                <a:lnTo>
                  <a:pt x="45" y="273"/>
                </a:lnTo>
                <a:lnTo>
                  <a:pt x="45" y="273"/>
                </a:lnTo>
                <a:close/>
                <a:moveTo>
                  <a:pt x="152" y="349"/>
                </a:moveTo>
                <a:lnTo>
                  <a:pt x="152" y="349"/>
                </a:lnTo>
                <a:lnTo>
                  <a:pt x="150" y="342"/>
                </a:lnTo>
                <a:lnTo>
                  <a:pt x="150" y="342"/>
                </a:lnTo>
                <a:lnTo>
                  <a:pt x="145" y="333"/>
                </a:lnTo>
                <a:lnTo>
                  <a:pt x="145" y="333"/>
                </a:lnTo>
                <a:lnTo>
                  <a:pt x="139" y="317"/>
                </a:lnTo>
                <a:lnTo>
                  <a:pt x="139" y="317"/>
                </a:lnTo>
                <a:lnTo>
                  <a:pt x="134" y="305"/>
                </a:lnTo>
                <a:lnTo>
                  <a:pt x="134" y="305"/>
                </a:lnTo>
                <a:lnTo>
                  <a:pt x="131" y="297"/>
                </a:lnTo>
                <a:lnTo>
                  <a:pt x="131" y="297"/>
                </a:lnTo>
                <a:lnTo>
                  <a:pt x="131" y="293"/>
                </a:lnTo>
                <a:lnTo>
                  <a:pt x="131" y="293"/>
                </a:lnTo>
                <a:lnTo>
                  <a:pt x="130" y="293"/>
                </a:lnTo>
                <a:lnTo>
                  <a:pt x="130" y="293"/>
                </a:lnTo>
                <a:lnTo>
                  <a:pt x="125" y="292"/>
                </a:lnTo>
                <a:lnTo>
                  <a:pt x="125" y="292"/>
                </a:lnTo>
                <a:lnTo>
                  <a:pt x="125" y="293"/>
                </a:lnTo>
                <a:lnTo>
                  <a:pt x="125" y="293"/>
                </a:lnTo>
                <a:lnTo>
                  <a:pt x="125" y="298"/>
                </a:lnTo>
                <a:lnTo>
                  <a:pt x="125" y="298"/>
                </a:lnTo>
                <a:lnTo>
                  <a:pt x="123" y="301"/>
                </a:lnTo>
                <a:lnTo>
                  <a:pt x="123" y="301"/>
                </a:lnTo>
                <a:lnTo>
                  <a:pt x="134" y="328"/>
                </a:lnTo>
                <a:lnTo>
                  <a:pt x="145" y="353"/>
                </a:lnTo>
                <a:lnTo>
                  <a:pt x="145" y="353"/>
                </a:lnTo>
                <a:lnTo>
                  <a:pt x="147" y="352"/>
                </a:lnTo>
                <a:lnTo>
                  <a:pt x="149" y="352"/>
                </a:lnTo>
                <a:lnTo>
                  <a:pt x="149" y="352"/>
                </a:lnTo>
                <a:lnTo>
                  <a:pt x="152" y="349"/>
                </a:lnTo>
                <a:lnTo>
                  <a:pt x="152" y="349"/>
                </a:lnTo>
                <a:close/>
                <a:moveTo>
                  <a:pt x="63" y="421"/>
                </a:moveTo>
                <a:lnTo>
                  <a:pt x="63" y="421"/>
                </a:lnTo>
                <a:lnTo>
                  <a:pt x="63" y="420"/>
                </a:lnTo>
                <a:lnTo>
                  <a:pt x="63" y="420"/>
                </a:lnTo>
                <a:lnTo>
                  <a:pt x="57" y="405"/>
                </a:lnTo>
                <a:lnTo>
                  <a:pt x="54" y="390"/>
                </a:lnTo>
                <a:lnTo>
                  <a:pt x="54" y="390"/>
                </a:lnTo>
                <a:lnTo>
                  <a:pt x="48" y="368"/>
                </a:lnTo>
                <a:lnTo>
                  <a:pt x="48" y="368"/>
                </a:lnTo>
                <a:lnTo>
                  <a:pt x="40" y="344"/>
                </a:lnTo>
                <a:lnTo>
                  <a:pt x="40" y="344"/>
                </a:lnTo>
                <a:lnTo>
                  <a:pt x="37" y="334"/>
                </a:lnTo>
                <a:lnTo>
                  <a:pt x="32" y="327"/>
                </a:lnTo>
                <a:lnTo>
                  <a:pt x="32" y="327"/>
                </a:lnTo>
                <a:lnTo>
                  <a:pt x="30" y="325"/>
                </a:lnTo>
                <a:lnTo>
                  <a:pt x="30" y="325"/>
                </a:lnTo>
                <a:lnTo>
                  <a:pt x="27" y="333"/>
                </a:lnTo>
                <a:lnTo>
                  <a:pt x="27" y="333"/>
                </a:lnTo>
                <a:lnTo>
                  <a:pt x="29" y="333"/>
                </a:lnTo>
                <a:lnTo>
                  <a:pt x="29" y="333"/>
                </a:lnTo>
                <a:lnTo>
                  <a:pt x="32" y="333"/>
                </a:lnTo>
                <a:lnTo>
                  <a:pt x="32" y="334"/>
                </a:lnTo>
                <a:lnTo>
                  <a:pt x="32" y="334"/>
                </a:lnTo>
                <a:lnTo>
                  <a:pt x="33" y="341"/>
                </a:lnTo>
                <a:lnTo>
                  <a:pt x="35" y="347"/>
                </a:lnTo>
                <a:lnTo>
                  <a:pt x="35" y="347"/>
                </a:lnTo>
                <a:lnTo>
                  <a:pt x="40" y="360"/>
                </a:lnTo>
                <a:lnTo>
                  <a:pt x="43" y="374"/>
                </a:lnTo>
                <a:lnTo>
                  <a:pt x="43" y="374"/>
                </a:lnTo>
                <a:lnTo>
                  <a:pt x="49" y="394"/>
                </a:lnTo>
                <a:lnTo>
                  <a:pt x="49" y="394"/>
                </a:lnTo>
                <a:lnTo>
                  <a:pt x="56" y="413"/>
                </a:lnTo>
                <a:lnTo>
                  <a:pt x="56" y="413"/>
                </a:lnTo>
                <a:lnTo>
                  <a:pt x="57" y="421"/>
                </a:lnTo>
                <a:lnTo>
                  <a:pt x="57" y="421"/>
                </a:lnTo>
                <a:lnTo>
                  <a:pt x="63" y="421"/>
                </a:lnTo>
                <a:lnTo>
                  <a:pt x="63" y="421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06" y="360"/>
                </a:lnTo>
                <a:lnTo>
                  <a:pt x="106" y="360"/>
                </a:lnTo>
                <a:lnTo>
                  <a:pt x="103" y="369"/>
                </a:lnTo>
                <a:lnTo>
                  <a:pt x="103" y="369"/>
                </a:lnTo>
                <a:lnTo>
                  <a:pt x="103" y="372"/>
                </a:lnTo>
                <a:lnTo>
                  <a:pt x="103" y="372"/>
                </a:lnTo>
                <a:lnTo>
                  <a:pt x="103" y="374"/>
                </a:lnTo>
                <a:lnTo>
                  <a:pt x="103" y="374"/>
                </a:lnTo>
                <a:lnTo>
                  <a:pt x="108" y="385"/>
                </a:lnTo>
                <a:lnTo>
                  <a:pt x="108" y="385"/>
                </a:lnTo>
                <a:lnTo>
                  <a:pt x="114" y="398"/>
                </a:lnTo>
                <a:lnTo>
                  <a:pt x="114" y="398"/>
                </a:lnTo>
                <a:lnTo>
                  <a:pt x="117" y="402"/>
                </a:lnTo>
                <a:lnTo>
                  <a:pt x="117" y="402"/>
                </a:lnTo>
                <a:lnTo>
                  <a:pt x="122" y="412"/>
                </a:lnTo>
                <a:lnTo>
                  <a:pt x="122" y="412"/>
                </a:lnTo>
                <a:lnTo>
                  <a:pt x="127" y="421"/>
                </a:lnTo>
                <a:lnTo>
                  <a:pt x="127" y="421"/>
                </a:lnTo>
                <a:lnTo>
                  <a:pt x="128" y="426"/>
                </a:lnTo>
                <a:lnTo>
                  <a:pt x="128" y="426"/>
                </a:lnTo>
                <a:lnTo>
                  <a:pt x="130" y="426"/>
                </a:lnTo>
                <a:lnTo>
                  <a:pt x="130" y="426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4" y="423"/>
                </a:lnTo>
                <a:lnTo>
                  <a:pt x="134" y="423"/>
                </a:lnTo>
                <a:lnTo>
                  <a:pt x="130" y="415"/>
                </a:lnTo>
                <a:lnTo>
                  <a:pt x="130" y="415"/>
                </a:lnTo>
                <a:lnTo>
                  <a:pt x="123" y="402"/>
                </a:lnTo>
                <a:lnTo>
                  <a:pt x="123" y="402"/>
                </a:lnTo>
                <a:lnTo>
                  <a:pt x="117" y="385"/>
                </a:lnTo>
                <a:lnTo>
                  <a:pt x="117" y="385"/>
                </a:lnTo>
                <a:lnTo>
                  <a:pt x="114" y="379"/>
                </a:lnTo>
                <a:lnTo>
                  <a:pt x="114" y="379"/>
                </a:lnTo>
                <a:lnTo>
                  <a:pt x="108" y="363"/>
                </a:lnTo>
                <a:lnTo>
                  <a:pt x="108" y="363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49" y="421"/>
                </a:moveTo>
                <a:lnTo>
                  <a:pt x="49" y="421"/>
                </a:lnTo>
                <a:lnTo>
                  <a:pt x="48" y="417"/>
                </a:lnTo>
                <a:lnTo>
                  <a:pt x="48" y="417"/>
                </a:lnTo>
                <a:lnTo>
                  <a:pt x="43" y="402"/>
                </a:lnTo>
                <a:lnTo>
                  <a:pt x="43" y="402"/>
                </a:lnTo>
                <a:lnTo>
                  <a:pt x="41" y="396"/>
                </a:lnTo>
                <a:lnTo>
                  <a:pt x="41" y="396"/>
                </a:lnTo>
                <a:lnTo>
                  <a:pt x="35" y="379"/>
                </a:lnTo>
                <a:lnTo>
                  <a:pt x="35" y="379"/>
                </a:lnTo>
                <a:lnTo>
                  <a:pt x="26" y="352"/>
                </a:lnTo>
                <a:lnTo>
                  <a:pt x="26" y="352"/>
                </a:lnTo>
                <a:lnTo>
                  <a:pt x="24" y="349"/>
                </a:lnTo>
                <a:lnTo>
                  <a:pt x="24" y="349"/>
                </a:lnTo>
                <a:lnTo>
                  <a:pt x="24" y="352"/>
                </a:lnTo>
                <a:lnTo>
                  <a:pt x="24" y="352"/>
                </a:lnTo>
                <a:lnTo>
                  <a:pt x="22" y="355"/>
                </a:lnTo>
                <a:lnTo>
                  <a:pt x="22" y="355"/>
                </a:lnTo>
                <a:lnTo>
                  <a:pt x="22" y="357"/>
                </a:lnTo>
                <a:lnTo>
                  <a:pt x="22" y="357"/>
                </a:lnTo>
                <a:lnTo>
                  <a:pt x="24" y="363"/>
                </a:lnTo>
                <a:lnTo>
                  <a:pt x="24" y="363"/>
                </a:lnTo>
                <a:lnTo>
                  <a:pt x="29" y="385"/>
                </a:lnTo>
                <a:lnTo>
                  <a:pt x="29" y="385"/>
                </a:lnTo>
                <a:lnTo>
                  <a:pt x="38" y="412"/>
                </a:lnTo>
                <a:lnTo>
                  <a:pt x="38" y="412"/>
                </a:lnTo>
                <a:lnTo>
                  <a:pt x="41" y="420"/>
                </a:lnTo>
                <a:lnTo>
                  <a:pt x="41" y="420"/>
                </a:lnTo>
                <a:lnTo>
                  <a:pt x="41" y="421"/>
                </a:lnTo>
                <a:lnTo>
                  <a:pt x="41" y="421"/>
                </a:lnTo>
                <a:lnTo>
                  <a:pt x="49" y="421"/>
                </a:lnTo>
                <a:lnTo>
                  <a:pt x="49" y="421"/>
                </a:lnTo>
                <a:close/>
                <a:moveTo>
                  <a:pt x="147" y="295"/>
                </a:moveTo>
                <a:lnTo>
                  <a:pt x="147" y="295"/>
                </a:lnTo>
                <a:lnTo>
                  <a:pt x="155" y="316"/>
                </a:lnTo>
                <a:lnTo>
                  <a:pt x="163" y="336"/>
                </a:lnTo>
                <a:lnTo>
                  <a:pt x="163" y="336"/>
                </a:lnTo>
                <a:lnTo>
                  <a:pt x="174" y="331"/>
                </a:lnTo>
                <a:lnTo>
                  <a:pt x="174" y="331"/>
                </a:lnTo>
                <a:lnTo>
                  <a:pt x="171" y="327"/>
                </a:lnTo>
                <a:lnTo>
                  <a:pt x="171" y="327"/>
                </a:lnTo>
                <a:lnTo>
                  <a:pt x="169" y="325"/>
                </a:lnTo>
                <a:lnTo>
                  <a:pt x="169" y="325"/>
                </a:lnTo>
                <a:lnTo>
                  <a:pt x="169" y="323"/>
                </a:lnTo>
                <a:lnTo>
                  <a:pt x="169" y="323"/>
                </a:lnTo>
                <a:lnTo>
                  <a:pt x="169" y="323"/>
                </a:lnTo>
                <a:lnTo>
                  <a:pt x="168" y="319"/>
                </a:lnTo>
                <a:lnTo>
                  <a:pt x="168" y="319"/>
                </a:lnTo>
                <a:lnTo>
                  <a:pt x="160" y="298"/>
                </a:lnTo>
                <a:lnTo>
                  <a:pt x="160" y="298"/>
                </a:lnTo>
                <a:lnTo>
                  <a:pt x="158" y="295"/>
                </a:lnTo>
                <a:lnTo>
                  <a:pt x="158" y="295"/>
                </a:lnTo>
                <a:lnTo>
                  <a:pt x="147" y="295"/>
                </a:lnTo>
                <a:lnTo>
                  <a:pt x="147" y="295"/>
                </a:lnTo>
                <a:close/>
                <a:moveTo>
                  <a:pt x="139" y="368"/>
                </a:moveTo>
                <a:lnTo>
                  <a:pt x="139" y="368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1" y="349"/>
                </a:lnTo>
                <a:lnTo>
                  <a:pt x="141" y="349"/>
                </a:lnTo>
                <a:lnTo>
                  <a:pt x="138" y="342"/>
                </a:lnTo>
                <a:lnTo>
                  <a:pt x="138" y="342"/>
                </a:lnTo>
                <a:lnTo>
                  <a:pt x="131" y="328"/>
                </a:lnTo>
                <a:lnTo>
                  <a:pt x="131" y="328"/>
                </a:lnTo>
                <a:lnTo>
                  <a:pt x="122" y="306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2" y="306"/>
                </a:lnTo>
                <a:lnTo>
                  <a:pt x="122" y="306"/>
                </a:lnTo>
                <a:lnTo>
                  <a:pt x="119" y="314"/>
                </a:lnTo>
                <a:lnTo>
                  <a:pt x="119" y="314"/>
                </a:lnTo>
                <a:lnTo>
                  <a:pt x="119" y="317"/>
                </a:lnTo>
                <a:lnTo>
                  <a:pt x="119" y="317"/>
                </a:lnTo>
                <a:lnTo>
                  <a:pt x="125" y="333"/>
                </a:lnTo>
                <a:lnTo>
                  <a:pt x="125" y="333"/>
                </a:lnTo>
                <a:lnTo>
                  <a:pt x="131" y="347"/>
                </a:lnTo>
                <a:lnTo>
                  <a:pt x="131" y="347"/>
                </a:lnTo>
                <a:lnTo>
                  <a:pt x="138" y="364"/>
                </a:lnTo>
                <a:lnTo>
                  <a:pt x="138" y="364"/>
                </a:lnTo>
                <a:lnTo>
                  <a:pt x="139" y="368"/>
                </a:lnTo>
                <a:lnTo>
                  <a:pt x="139" y="368"/>
                </a:lnTo>
                <a:close/>
                <a:moveTo>
                  <a:pt x="160" y="338"/>
                </a:moveTo>
                <a:lnTo>
                  <a:pt x="160" y="338"/>
                </a:lnTo>
                <a:lnTo>
                  <a:pt x="160" y="334"/>
                </a:lnTo>
                <a:lnTo>
                  <a:pt x="160" y="334"/>
                </a:lnTo>
                <a:lnTo>
                  <a:pt x="155" y="325"/>
                </a:lnTo>
                <a:lnTo>
                  <a:pt x="155" y="325"/>
                </a:lnTo>
                <a:lnTo>
                  <a:pt x="153" y="320"/>
                </a:lnTo>
                <a:lnTo>
                  <a:pt x="153" y="320"/>
                </a:lnTo>
                <a:lnTo>
                  <a:pt x="152" y="317"/>
                </a:lnTo>
                <a:lnTo>
                  <a:pt x="152" y="317"/>
                </a:lnTo>
                <a:lnTo>
                  <a:pt x="147" y="303"/>
                </a:lnTo>
                <a:lnTo>
                  <a:pt x="147" y="303"/>
                </a:lnTo>
                <a:lnTo>
                  <a:pt x="144" y="295"/>
                </a:lnTo>
                <a:lnTo>
                  <a:pt x="144" y="295"/>
                </a:lnTo>
                <a:lnTo>
                  <a:pt x="142" y="293"/>
                </a:lnTo>
                <a:lnTo>
                  <a:pt x="142" y="293"/>
                </a:lnTo>
                <a:lnTo>
                  <a:pt x="136" y="293"/>
                </a:lnTo>
                <a:lnTo>
                  <a:pt x="136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5"/>
                </a:lnTo>
                <a:lnTo>
                  <a:pt x="134" y="295"/>
                </a:lnTo>
                <a:lnTo>
                  <a:pt x="136" y="303"/>
                </a:lnTo>
                <a:lnTo>
                  <a:pt x="136" y="303"/>
                </a:lnTo>
                <a:lnTo>
                  <a:pt x="144" y="320"/>
                </a:lnTo>
                <a:lnTo>
                  <a:pt x="144" y="320"/>
                </a:lnTo>
                <a:lnTo>
                  <a:pt x="152" y="339"/>
                </a:ln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60" y="338"/>
                </a:lnTo>
                <a:lnTo>
                  <a:pt x="160" y="338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2"/>
                </a:lnTo>
                <a:lnTo>
                  <a:pt x="130" y="282"/>
                </a:lnTo>
                <a:lnTo>
                  <a:pt x="136" y="282"/>
                </a:lnTo>
                <a:lnTo>
                  <a:pt x="136" y="282"/>
                </a:lnTo>
                <a:lnTo>
                  <a:pt x="138" y="282"/>
                </a:lnTo>
                <a:lnTo>
                  <a:pt x="138" y="282"/>
                </a:lnTo>
                <a:lnTo>
                  <a:pt x="149" y="268"/>
                </a:lnTo>
                <a:lnTo>
                  <a:pt x="149" y="268"/>
                </a:lnTo>
                <a:lnTo>
                  <a:pt x="166" y="249"/>
                </a:lnTo>
                <a:lnTo>
                  <a:pt x="166" y="249"/>
                </a:lnTo>
                <a:lnTo>
                  <a:pt x="172" y="241"/>
                </a:lnTo>
                <a:lnTo>
                  <a:pt x="172" y="241"/>
                </a:lnTo>
                <a:lnTo>
                  <a:pt x="174" y="240"/>
                </a:lnTo>
                <a:lnTo>
                  <a:pt x="174" y="240"/>
                </a:lnTo>
                <a:lnTo>
                  <a:pt x="172" y="240"/>
                </a:lnTo>
                <a:lnTo>
                  <a:pt x="172" y="240"/>
                </a:lnTo>
                <a:lnTo>
                  <a:pt x="164" y="241"/>
                </a:lnTo>
                <a:lnTo>
                  <a:pt x="164" y="241"/>
                </a:lnTo>
                <a:lnTo>
                  <a:pt x="161" y="241"/>
                </a:lnTo>
                <a:lnTo>
                  <a:pt x="161" y="241"/>
                </a:lnTo>
                <a:lnTo>
                  <a:pt x="158" y="246"/>
                </a:lnTo>
                <a:lnTo>
                  <a:pt x="158" y="246"/>
                </a:lnTo>
                <a:lnTo>
                  <a:pt x="138" y="268"/>
                </a:lnTo>
                <a:lnTo>
                  <a:pt x="138" y="268"/>
                </a:lnTo>
                <a:lnTo>
                  <a:pt x="134" y="273"/>
                </a:lnTo>
                <a:lnTo>
                  <a:pt x="131" y="279"/>
                </a:lnTo>
                <a:lnTo>
                  <a:pt x="131" y="279"/>
                </a:lnTo>
                <a:lnTo>
                  <a:pt x="131" y="281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11" y="342"/>
                </a:moveTo>
                <a:lnTo>
                  <a:pt x="111" y="342"/>
                </a:lnTo>
                <a:lnTo>
                  <a:pt x="111" y="344"/>
                </a:lnTo>
                <a:lnTo>
                  <a:pt x="111" y="344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19" y="382"/>
                </a:lnTo>
                <a:lnTo>
                  <a:pt x="119" y="382"/>
                </a:lnTo>
                <a:lnTo>
                  <a:pt x="125" y="398"/>
                </a:lnTo>
                <a:lnTo>
                  <a:pt x="125" y="398"/>
                </a:lnTo>
                <a:lnTo>
                  <a:pt x="125" y="399"/>
                </a:lnTo>
                <a:lnTo>
                  <a:pt x="125" y="399"/>
                </a:lnTo>
                <a:lnTo>
                  <a:pt x="128" y="396"/>
                </a:lnTo>
                <a:lnTo>
                  <a:pt x="128" y="396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3"/>
                </a:lnTo>
                <a:lnTo>
                  <a:pt x="133" y="393"/>
                </a:lnTo>
                <a:lnTo>
                  <a:pt x="131" y="391"/>
                </a:lnTo>
                <a:lnTo>
                  <a:pt x="131" y="391"/>
                </a:lnTo>
                <a:lnTo>
                  <a:pt x="130" y="390"/>
                </a:lnTo>
                <a:lnTo>
                  <a:pt x="130" y="388"/>
                </a:lnTo>
                <a:lnTo>
                  <a:pt x="130" y="388"/>
                </a:lnTo>
                <a:lnTo>
                  <a:pt x="130" y="387"/>
                </a:lnTo>
                <a:lnTo>
                  <a:pt x="130" y="387"/>
                </a:lnTo>
                <a:lnTo>
                  <a:pt x="122" y="368"/>
                </a:lnTo>
                <a:lnTo>
                  <a:pt x="122" y="368"/>
                </a:lnTo>
                <a:lnTo>
                  <a:pt x="112" y="344"/>
                </a:lnTo>
                <a:lnTo>
                  <a:pt x="112" y="344"/>
                </a:lnTo>
                <a:lnTo>
                  <a:pt x="111" y="342"/>
                </a:lnTo>
                <a:lnTo>
                  <a:pt x="111" y="342"/>
                </a:lnTo>
                <a:close/>
                <a:moveTo>
                  <a:pt x="87" y="341"/>
                </a:move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9" y="339"/>
                </a:lnTo>
                <a:lnTo>
                  <a:pt x="89" y="339"/>
                </a:lnTo>
                <a:lnTo>
                  <a:pt x="92" y="328"/>
                </a:lnTo>
                <a:lnTo>
                  <a:pt x="92" y="328"/>
                </a:lnTo>
                <a:lnTo>
                  <a:pt x="92" y="325"/>
                </a:lnTo>
                <a:lnTo>
                  <a:pt x="92" y="325"/>
                </a:lnTo>
                <a:lnTo>
                  <a:pt x="86" y="314"/>
                </a:lnTo>
                <a:lnTo>
                  <a:pt x="86" y="314"/>
                </a:lnTo>
                <a:lnTo>
                  <a:pt x="81" y="300"/>
                </a:lnTo>
                <a:lnTo>
                  <a:pt x="81" y="300"/>
                </a:lnTo>
                <a:lnTo>
                  <a:pt x="78" y="292"/>
                </a:lnTo>
                <a:lnTo>
                  <a:pt x="78" y="292"/>
                </a:lnTo>
                <a:lnTo>
                  <a:pt x="76" y="289"/>
                </a:lnTo>
                <a:lnTo>
                  <a:pt x="76" y="289"/>
                </a:lnTo>
                <a:lnTo>
                  <a:pt x="75" y="287"/>
                </a:lnTo>
                <a:lnTo>
                  <a:pt x="75" y="287"/>
                </a:lnTo>
                <a:lnTo>
                  <a:pt x="67" y="284"/>
                </a:lnTo>
                <a:lnTo>
                  <a:pt x="67" y="284"/>
                </a:lnTo>
                <a:lnTo>
                  <a:pt x="65" y="284"/>
                </a:lnTo>
                <a:lnTo>
                  <a:pt x="65" y="284"/>
                </a:lnTo>
                <a:lnTo>
                  <a:pt x="67" y="290"/>
                </a:lnTo>
                <a:lnTo>
                  <a:pt x="67" y="290"/>
                </a:lnTo>
                <a:lnTo>
                  <a:pt x="71" y="298"/>
                </a:lnTo>
                <a:lnTo>
                  <a:pt x="71" y="298"/>
                </a:lnTo>
                <a:lnTo>
                  <a:pt x="78" y="314"/>
                </a:lnTo>
                <a:lnTo>
                  <a:pt x="78" y="314"/>
                </a:lnTo>
                <a:lnTo>
                  <a:pt x="84" y="333"/>
                </a:lnTo>
                <a:lnTo>
                  <a:pt x="84" y="333"/>
                </a:lnTo>
                <a:lnTo>
                  <a:pt x="87" y="341"/>
                </a:lnTo>
                <a:lnTo>
                  <a:pt x="87" y="341"/>
                </a:lnTo>
                <a:close/>
                <a:moveTo>
                  <a:pt x="172" y="11"/>
                </a:moveTo>
                <a:lnTo>
                  <a:pt x="172" y="11"/>
                </a:lnTo>
                <a:lnTo>
                  <a:pt x="172" y="11"/>
                </a:lnTo>
                <a:lnTo>
                  <a:pt x="172" y="11"/>
                </a:lnTo>
                <a:lnTo>
                  <a:pt x="169" y="19"/>
                </a:lnTo>
                <a:lnTo>
                  <a:pt x="169" y="19"/>
                </a:lnTo>
                <a:lnTo>
                  <a:pt x="168" y="28"/>
                </a:lnTo>
                <a:lnTo>
                  <a:pt x="168" y="28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8" y="49"/>
                </a:lnTo>
                <a:lnTo>
                  <a:pt x="168" y="49"/>
                </a:lnTo>
                <a:lnTo>
                  <a:pt x="174" y="51"/>
                </a:lnTo>
                <a:lnTo>
                  <a:pt x="174" y="51"/>
                </a:lnTo>
                <a:lnTo>
                  <a:pt x="177" y="43"/>
                </a:lnTo>
                <a:lnTo>
                  <a:pt x="177" y="43"/>
                </a:lnTo>
                <a:lnTo>
                  <a:pt x="177" y="41"/>
                </a:lnTo>
                <a:lnTo>
                  <a:pt x="177" y="41"/>
                </a:lnTo>
                <a:lnTo>
                  <a:pt x="177" y="40"/>
                </a:lnTo>
                <a:lnTo>
                  <a:pt x="177" y="40"/>
                </a:lnTo>
                <a:lnTo>
                  <a:pt x="177" y="38"/>
                </a:lnTo>
                <a:lnTo>
                  <a:pt x="177" y="38"/>
                </a:lnTo>
                <a:lnTo>
                  <a:pt x="177" y="36"/>
                </a:lnTo>
                <a:lnTo>
                  <a:pt x="177" y="36"/>
                </a:lnTo>
                <a:lnTo>
                  <a:pt x="179" y="27"/>
                </a:lnTo>
                <a:lnTo>
                  <a:pt x="179" y="27"/>
                </a:lnTo>
                <a:lnTo>
                  <a:pt x="182" y="16"/>
                </a:lnTo>
                <a:lnTo>
                  <a:pt x="182" y="16"/>
                </a:lnTo>
                <a:lnTo>
                  <a:pt x="182" y="13"/>
                </a:lnTo>
                <a:lnTo>
                  <a:pt x="182" y="13"/>
                </a:lnTo>
                <a:lnTo>
                  <a:pt x="172" y="11"/>
                </a:lnTo>
                <a:lnTo>
                  <a:pt x="172" y="11"/>
                </a:lnTo>
                <a:close/>
                <a:moveTo>
                  <a:pt x="51" y="278"/>
                </a:move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9"/>
                </a:lnTo>
                <a:lnTo>
                  <a:pt x="51" y="279"/>
                </a:lnTo>
                <a:lnTo>
                  <a:pt x="57" y="292"/>
                </a:lnTo>
                <a:lnTo>
                  <a:pt x="57" y="292"/>
                </a:lnTo>
                <a:lnTo>
                  <a:pt x="59" y="295"/>
                </a:lnTo>
                <a:lnTo>
                  <a:pt x="59" y="295"/>
                </a:lnTo>
                <a:lnTo>
                  <a:pt x="63" y="305"/>
                </a:lnTo>
                <a:lnTo>
                  <a:pt x="63" y="305"/>
                </a:lnTo>
                <a:lnTo>
                  <a:pt x="70" y="319"/>
                </a:lnTo>
                <a:lnTo>
                  <a:pt x="70" y="319"/>
                </a:lnTo>
                <a:lnTo>
                  <a:pt x="76" y="333"/>
                </a:lnTo>
                <a:lnTo>
                  <a:pt x="76" y="333"/>
                </a:lnTo>
                <a:lnTo>
                  <a:pt x="84" y="350"/>
                </a:lnTo>
                <a:lnTo>
                  <a:pt x="84" y="350"/>
                </a:lnTo>
                <a:lnTo>
                  <a:pt x="86" y="352"/>
                </a:lnTo>
                <a:lnTo>
                  <a:pt x="86" y="352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1" y="331"/>
                </a:lnTo>
                <a:lnTo>
                  <a:pt x="81" y="331"/>
                </a:lnTo>
                <a:lnTo>
                  <a:pt x="79" y="327"/>
                </a:lnTo>
                <a:lnTo>
                  <a:pt x="79" y="327"/>
                </a:lnTo>
                <a:lnTo>
                  <a:pt x="71" y="306"/>
                </a:lnTo>
                <a:lnTo>
                  <a:pt x="71" y="306"/>
                </a:lnTo>
                <a:lnTo>
                  <a:pt x="68" y="298"/>
                </a:lnTo>
                <a:lnTo>
                  <a:pt x="68" y="298"/>
                </a:lnTo>
                <a:lnTo>
                  <a:pt x="62" y="284"/>
                </a:lnTo>
                <a:lnTo>
                  <a:pt x="62" y="284"/>
                </a:lnTo>
                <a:lnTo>
                  <a:pt x="60" y="282"/>
                </a:lnTo>
                <a:lnTo>
                  <a:pt x="60" y="282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close/>
                <a:moveTo>
                  <a:pt x="152" y="282"/>
                </a:moveTo>
                <a:lnTo>
                  <a:pt x="152" y="282"/>
                </a:lnTo>
                <a:lnTo>
                  <a:pt x="153" y="281"/>
                </a:lnTo>
                <a:lnTo>
                  <a:pt x="153" y="281"/>
                </a:lnTo>
                <a:lnTo>
                  <a:pt x="157" y="275"/>
                </a:lnTo>
                <a:lnTo>
                  <a:pt x="157" y="275"/>
                </a:lnTo>
                <a:lnTo>
                  <a:pt x="166" y="264"/>
                </a:lnTo>
                <a:lnTo>
                  <a:pt x="166" y="264"/>
                </a:lnTo>
                <a:lnTo>
                  <a:pt x="179" y="251"/>
                </a:lnTo>
                <a:lnTo>
                  <a:pt x="179" y="251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7" y="251"/>
                </a:lnTo>
                <a:lnTo>
                  <a:pt x="177" y="251"/>
                </a:lnTo>
                <a:lnTo>
                  <a:pt x="174" y="251"/>
                </a:lnTo>
                <a:lnTo>
                  <a:pt x="174" y="251"/>
                </a:lnTo>
                <a:lnTo>
                  <a:pt x="172" y="251"/>
                </a:lnTo>
                <a:lnTo>
                  <a:pt x="172" y="249"/>
                </a:lnTo>
                <a:lnTo>
                  <a:pt x="172" y="249"/>
                </a:lnTo>
                <a:lnTo>
                  <a:pt x="172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82" y="246"/>
                </a:lnTo>
                <a:lnTo>
                  <a:pt x="182" y="246"/>
                </a:lnTo>
                <a:lnTo>
                  <a:pt x="185" y="245"/>
                </a:lnTo>
                <a:lnTo>
                  <a:pt x="187" y="243"/>
                </a:lnTo>
                <a:lnTo>
                  <a:pt x="187" y="243"/>
                </a:lnTo>
                <a:lnTo>
                  <a:pt x="188" y="241"/>
                </a:lnTo>
                <a:lnTo>
                  <a:pt x="188" y="241"/>
                </a:lnTo>
                <a:lnTo>
                  <a:pt x="188" y="240"/>
                </a:lnTo>
                <a:lnTo>
                  <a:pt x="188" y="240"/>
                </a:lnTo>
                <a:lnTo>
                  <a:pt x="179" y="240"/>
                </a:lnTo>
                <a:lnTo>
                  <a:pt x="179" y="240"/>
                </a:lnTo>
                <a:lnTo>
                  <a:pt x="177" y="241"/>
                </a:lnTo>
                <a:lnTo>
                  <a:pt x="177" y="241"/>
                </a:lnTo>
                <a:lnTo>
                  <a:pt x="174" y="243"/>
                </a:lnTo>
                <a:lnTo>
                  <a:pt x="174" y="243"/>
                </a:lnTo>
                <a:lnTo>
                  <a:pt x="169" y="249"/>
                </a:lnTo>
                <a:lnTo>
                  <a:pt x="169" y="249"/>
                </a:lnTo>
                <a:lnTo>
                  <a:pt x="153" y="267"/>
                </a:lnTo>
                <a:lnTo>
                  <a:pt x="153" y="267"/>
                </a:lnTo>
                <a:lnTo>
                  <a:pt x="147" y="275"/>
                </a:lnTo>
                <a:lnTo>
                  <a:pt x="144" y="281"/>
                </a:lnTo>
                <a:lnTo>
                  <a:pt x="144" y="281"/>
                </a:lnTo>
                <a:lnTo>
                  <a:pt x="142" y="282"/>
                </a:lnTo>
                <a:lnTo>
                  <a:pt x="142" y="282"/>
                </a:lnTo>
                <a:lnTo>
                  <a:pt x="152" y="282"/>
                </a:lnTo>
                <a:lnTo>
                  <a:pt x="152" y="282"/>
                </a:lnTo>
                <a:close/>
                <a:moveTo>
                  <a:pt x="199" y="243"/>
                </a:move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87" y="246"/>
                </a:lnTo>
                <a:lnTo>
                  <a:pt x="187" y="246"/>
                </a:lnTo>
                <a:lnTo>
                  <a:pt x="187" y="248"/>
                </a:lnTo>
                <a:lnTo>
                  <a:pt x="187" y="248"/>
                </a:lnTo>
                <a:lnTo>
                  <a:pt x="172" y="260"/>
                </a:lnTo>
                <a:lnTo>
                  <a:pt x="172" y="260"/>
                </a:lnTo>
                <a:lnTo>
                  <a:pt x="163" y="270"/>
                </a:lnTo>
                <a:lnTo>
                  <a:pt x="163" y="270"/>
                </a:lnTo>
                <a:lnTo>
                  <a:pt x="160" y="275"/>
                </a:lnTo>
                <a:lnTo>
                  <a:pt x="158" y="279"/>
                </a:lnTo>
                <a:lnTo>
                  <a:pt x="158" y="279"/>
                </a:lnTo>
                <a:lnTo>
                  <a:pt x="158" y="281"/>
                </a:lnTo>
                <a:lnTo>
                  <a:pt x="158" y="281"/>
                </a:lnTo>
                <a:lnTo>
                  <a:pt x="158" y="282"/>
                </a:lnTo>
                <a:lnTo>
                  <a:pt x="160" y="282"/>
                </a:lnTo>
                <a:lnTo>
                  <a:pt x="160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1"/>
                </a:lnTo>
                <a:lnTo>
                  <a:pt x="166" y="278"/>
                </a:lnTo>
                <a:lnTo>
                  <a:pt x="166" y="278"/>
                </a:lnTo>
                <a:lnTo>
                  <a:pt x="168" y="278"/>
                </a:lnTo>
                <a:lnTo>
                  <a:pt x="168" y="278"/>
                </a:lnTo>
                <a:lnTo>
                  <a:pt x="180" y="262"/>
                </a:lnTo>
                <a:lnTo>
                  <a:pt x="180" y="262"/>
                </a:lnTo>
                <a:lnTo>
                  <a:pt x="182" y="262"/>
                </a:lnTo>
                <a:lnTo>
                  <a:pt x="182" y="262"/>
                </a:lnTo>
                <a:lnTo>
                  <a:pt x="180" y="262"/>
                </a:lnTo>
                <a:lnTo>
                  <a:pt x="180" y="262"/>
                </a:lnTo>
                <a:lnTo>
                  <a:pt x="179" y="259"/>
                </a:lnTo>
                <a:lnTo>
                  <a:pt x="179" y="259"/>
                </a:lnTo>
                <a:lnTo>
                  <a:pt x="180" y="257"/>
                </a:lnTo>
                <a:lnTo>
                  <a:pt x="180" y="257"/>
                </a:lnTo>
                <a:lnTo>
                  <a:pt x="182" y="257"/>
                </a:lnTo>
                <a:lnTo>
                  <a:pt x="182" y="257"/>
                </a:lnTo>
                <a:lnTo>
                  <a:pt x="185" y="257"/>
                </a:lnTo>
                <a:lnTo>
                  <a:pt x="185" y="257"/>
                </a:lnTo>
                <a:lnTo>
                  <a:pt x="187" y="256"/>
                </a:lnTo>
                <a:lnTo>
                  <a:pt x="187" y="256"/>
                </a:lnTo>
                <a:lnTo>
                  <a:pt x="198" y="245"/>
                </a:lnTo>
                <a:lnTo>
                  <a:pt x="198" y="245"/>
                </a:lnTo>
                <a:lnTo>
                  <a:pt x="199" y="243"/>
                </a:lnTo>
                <a:lnTo>
                  <a:pt x="199" y="243"/>
                </a:lnTo>
                <a:close/>
                <a:moveTo>
                  <a:pt x="261" y="393"/>
                </a:moveTo>
                <a:lnTo>
                  <a:pt x="261" y="393"/>
                </a:lnTo>
                <a:lnTo>
                  <a:pt x="261" y="393"/>
                </a:lnTo>
                <a:lnTo>
                  <a:pt x="261" y="393"/>
                </a:lnTo>
                <a:lnTo>
                  <a:pt x="269" y="407"/>
                </a:lnTo>
                <a:lnTo>
                  <a:pt x="269" y="407"/>
                </a:lnTo>
                <a:lnTo>
                  <a:pt x="275" y="418"/>
                </a:lnTo>
                <a:lnTo>
                  <a:pt x="275" y="418"/>
                </a:lnTo>
                <a:lnTo>
                  <a:pt x="276" y="421"/>
                </a:lnTo>
                <a:lnTo>
                  <a:pt x="276" y="421"/>
                </a:lnTo>
                <a:lnTo>
                  <a:pt x="283" y="418"/>
                </a:lnTo>
                <a:lnTo>
                  <a:pt x="283" y="418"/>
                </a:lnTo>
                <a:lnTo>
                  <a:pt x="276" y="405"/>
                </a:lnTo>
                <a:lnTo>
                  <a:pt x="276" y="405"/>
                </a:lnTo>
                <a:lnTo>
                  <a:pt x="269" y="391"/>
                </a:lnTo>
                <a:lnTo>
                  <a:pt x="269" y="391"/>
                </a:lnTo>
                <a:lnTo>
                  <a:pt x="262" y="380"/>
                </a:lnTo>
                <a:lnTo>
                  <a:pt x="262" y="380"/>
                </a:lnTo>
                <a:lnTo>
                  <a:pt x="259" y="375"/>
                </a:lnTo>
                <a:lnTo>
                  <a:pt x="259" y="375"/>
                </a:lnTo>
                <a:lnTo>
                  <a:pt x="256" y="375"/>
                </a:lnTo>
                <a:lnTo>
                  <a:pt x="256" y="375"/>
                </a:lnTo>
                <a:lnTo>
                  <a:pt x="253" y="377"/>
                </a:lnTo>
                <a:lnTo>
                  <a:pt x="253" y="377"/>
                </a:lnTo>
                <a:lnTo>
                  <a:pt x="259" y="390"/>
                </a:lnTo>
                <a:lnTo>
                  <a:pt x="259" y="390"/>
                </a:lnTo>
                <a:lnTo>
                  <a:pt x="261" y="388"/>
                </a:lnTo>
                <a:lnTo>
                  <a:pt x="261" y="388"/>
                </a:lnTo>
                <a:lnTo>
                  <a:pt x="262" y="388"/>
                </a:lnTo>
                <a:lnTo>
                  <a:pt x="262" y="388"/>
                </a:lnTo>
                <a:lnTo>
                  <a:pt x="264" y="391"/>
                </a:lnTo>
                <a:lnTo>
                  <a:pt x="264" y="391"/>
                </a:lnTo>
                <a:lnTo>
                  <a:pt x="262" y="393"/>
                </a:lnTo>
                <a:lnTo>
                  <a:pt x="262" y="393"/>
                </a:lnTo>
                <a:lnTo>
                  <a:pt x="261" y="393"/>
                </a:lnTo>
                <a:lnTo>
                  <a:pt x="261" y="393"/>
                </a:lnTo>
                <a:close/>
                <a:moveTo>
                  <a:pt x="27" y="336"/>
                </a:moveTo>
                <a:lnTo>
                  <a:pt x="27" y="336"/>
                </a:lnTo>
                <a:lnTo>
                  <a:pt x="27" y="336"/>
                </a:lnTo>
                <a:lnTo>
                  <a:pt x="27" y="336"/>
                </a:lnTo>
                <a:lnTo>
                  <a:pt x="26" y="339"/>
                </a:lnTo>
                <a:lnTo>
                  <a:pt x="26" y="339"/>
                </a:lnTo>
                <a:lnTo>
                  <a:pt x="26" y="344"/>
                </a:lnTo>
                <a:lnTo>
                  <a:pt x="26" y="344"/>
                </a:lnTo>
                <a:lnTo>
                  <a:pt x="30" y="357"/>
                </a:lnTo>
                <a:lnTo>
                  <a:pt x="30" y="357"/>
                </a:lnTo>
                <a:lnTo>
                  <a:pt x="40" y="383"/>
                </a:lnTo>
                <a:lnTo>
                  <a:pt x="40" y="383"/>
                </a:lnTo>
                <a:lnTo>
                  <a:pt x="45" y="398"/>
                </a:lnTo>
                <a:lnTo>
                  <a:pt x="45" y="398"/>
                </a:lnTo>
                <a:lnTo>
                  <a:pt x="51" y="420"/>
                </a:lnTo>
                <a:lnTo>
                  <a:pt x="51" y="420"/>
                </a:lnTo>
                <a:lnTo>
                  <a:pt x="52" y="421"/>
                </a:lnTo>
                <a:lnTo>
                  <a:pt x="52" y="421"/>
                </a:lnTo>
                <a:lnTo>
                  <a:pt x="54" y="421"/>
                </a:lnTo>
                <a:lnTo>
                  <a:pt x="54" y="421"/>
                </a:lnTo>
                <a:lnTo>
                  <a:pt x="54" y="420"/>
                </a:lnTo>
                <a:lnTo>
                  <a:pt x="54" y="420"/>
                </a:lnTo>
                <a:lnTo>
                  <a:pt x="51" y="410"/>
                </a:lnTo>
                <a:lnTo>
                  <a:pt x="51" y="410"/>
                </a:lnTo>
                <a:lnTo>
                  <a:pt x="43" y="380"/>
                </a:lnTo>
                <a:lnTo>
                  <a:pt x="43" y="380"/>
                </a:lnTo>
                <a:lnTo>
                  <a:pt x="35" y="355"/>
                </a:lnTo>
                <a:lnTo>
                  <a:pt x="35" y="355"/>
                </a:lnTo>
                <a:lnTo>
                  <a:pt x="27" y="338"/>
                </a:lnTo>
                <a:lnTo>
                  <a:pt x="27" y="338"/>
                </a:lnTo>
                <a:lnTo>
                  <a:pt x="27" y="336"/>
                </a:lnTo>
                <a:lnTo>
                  <a:pt x="27" y="336"/>
                </a:lnTo>
                <a:close/>
                <a:moveTo>
                  <a:pt x="243" y="237"/>
                </a:move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0" y="227"/>
                </a:lnTo>
                <a:lnTo>
                  <a:pt x="240" y="227"/>
                </a:lnTo>
                <a:lnTo>
                  <a:pt x="229" y="185"/>
                </a:lnTo>
                <a:lnTo>
                  <a:pt x="229" y="185"/>
                </a:lnTo>
                <a:lnTo>
                  <a:pt x="228" y="177"/>
                </a:lnTo>
                <a:lnTo>
                  <a:pt x="224" y="167"/>
                </a:lnTo>
                <a:lnTo>
                  <a:pt x="224" y="167"/>
                </a:lnTo>
                <a:lnTo>
                  <a:pt x="223" y="164"/>
                </a:lnTo>
                <a:lnTo>
                  <a:pt x="223" y="164"/>
                </a:lnTo>
                <a:lnTo>
                  <a:pt x="216" y="147"/>
                </a:lnTo>
                <a:lnTo>
                  <a:pt x="216" y="147"/>
                </a:lnTo>
                <a:lnTo>
                  <a:pt x="215" y="147"/>
                </a:lnTo>
                <a:lnTo>
                  <a:pt x="215" y="147"/>
                </a:lnTo>
                <a:lnTo>
                  <a:pt x="218" y="155"/>
                </a:lnTo>
                <a:lnTo>
                  <a:pt x="218" y="155"/>
                </a:lnTo>
                <a:lnTo>
                  <a:pt x="221" y="172"/>
                </a:lnTo>
                <a:lnTo>
                  <a:pt x="221" y="172"/>
                </a:lnTo>
                <a:lnTo>
                  <a:pt x="224" y="186"/>
                </a:lnTo>
                <a:lnTo>
                  <a:pt x="229" y="199"/>
                </a:lnTo>
                <a:lnTo>
                  <a:pt x="229" y="199"/>
                </a:lnTo>
                <a:lnTo>
                  <a:pt x="235" y="216"/>
                </a:lnTo>
                <a:lnTo>
                  <a:pt x="235" y="216"/>
                </a:lnTo>
                <a:lnTo>
                  <a:pt x="235" y="218"/>
                </a:lnTo>
                <a:lnTo>
                  <a:pt x="235" y="218"/>
                </a:lnTo>
                <a:lnTo>
                  <a:pt x="237" y="219"/>
                </a:lnTo>
                <a:lnTo>
                  <a:pt x="237" y="219"/>
                </a:lnTo>
                <a:lnTo>
                  <a:pt x="237" y="221"/>
                </a:lnTo>
                <a:lnTo>
                  <a:pt x="237" y="221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close/>
                <a:moveTo>
                  <a:pt x="79" y="289"/>
                </a:moveTo>
                <a:lnTo>
                  <a:pt x="79" y="289"/>
                </a:lnTo>
                <a:lnTo>
                  <a:pt x="79" y="290"/>
                </a:lnTo>
                <a:lnTo>
                  <a:pt x="79" y="290"/>
                </a:lnTo>
                <a:lnTo>
                  <a:pt x="82" y="300"/>
                </a:lnTo>
                <a:lnTo>
                  <a:pt x="82" y="300"/>
                </a:lnTo>
                <a:lnTo>
                  <a:pt x="86" y="305"/>
                </a:lnTo>
                <a:lnTo>
                  <a:pt x="86" y="305"/>
                </a:lnTo>
                <a:lnTo>
                  <a:pt x="92" y="320"/>
                </a:lnTo>
                <a:lnTo>
                  <a:pt x="92" y="320"/>
                </a:lnTo>
                <a:lnTo>
                  <a:pt x="93" y="322"/>
                </a:lnTo>
                <a:lnTo>
                  <a:pt x="93" y="322"/>
                </a:lnTo>
                <a:lnTo>
                  <a:pt x="97" y="308"/>
                </a:lnTo>
                <a:lnTo>
                  <a:pt x="97" y="308"/>
                </a:lnTo>
                <a:lnTo>
                  <a:pt x="97" y="306"/>
                </a:lnTo>
                <a:lnTo>
                  <a:pt x="97" y="306"/>
                </a:lnTo>
                <a:lnTo>
                  <a:pt x="92" y="295"/>
                </a:lnTo>
                <a:lnTo>
                  <a:pt x="92" y="295"/>
                </a:lnTo>
                <a:lnTo>
                  <a:pt x="90" y="290"/>
                </a:lnTo>
                <a:lnTo>
                  <a:pt x="90" y="290"/>
                </a:lnTo>
                <a:lnTo>
                  <a:pt x="89" y="290"/>
                </a:lnTo>
                <a:lnTo>
                  <a:pt x="89" y="290"/>
                </a:lnTo>
                <a:lnTo>
                  <a:pt x="81" y="289"/>
                </a:lnTo>
                <a:lnTo>
                  <a:pt x="81" y="289"/>
                </a:lnTo>
                <a:lnTo>
                  <a:pt x="79" y="289"/>
                </a:lnTo>
                <a:lnTo>
                  <a:pt x="79" y="289"/>
                </a:lnTo>
                <a:close/>
                <a:moveTo>
                  <a:pt x="199" y="230"/>
                </a:moveTo>
                <a:lnTo>
                  <a:pt x="199" y="230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7" y="234"/>
                </a:lnTo>
                <a:lnTo>
                  <a:pt x="207" y="234"/>
                </a:lnTo>
                <a:lnTo>
                  <a:pt x="221" y="235"/>
                </a:lnTo>
                <a:lnTo>
                  <a:pt x="221" y="235"/>
                </a:lnTo>
                <a:lnTo>
                  <a:pt x="223" y="235"/>
                </a:lnTo>
                <a:lnTo>
                  <a:pt x="223" y="235"/>
                </a:lnTo>
                <a:lnTo>
                  <a:pt x="229" y="232"/>
                </a:lnTo>
                <a:lnTo>
                  <a:pt x="229" y="232"/>
                </a:lnTo>
                <a:lnTo>
                  <a:pt x="231" y="230"/>
                </a:lnTo>
                <a:lnTo>
                  <a:pt x="231" y="230"/>
                </a:lnTo>
                <a:lnTo>
                  <a:pt x="232" y="229"/>
                </a:lnTo>
                <a:lnTo>
                  <a:pt x="232" y="229"/>
                </a:lnTo>
                <a:lnTo>
                  <a:pt x="234" y="232"/>
                </a:lnTo>
                <a:lnTo>
                  <a:pt x="234" y="232"/>
                </a:lnTo>
                <a:lnTo>
                  <a:pt x="234" y="232"/>
                </a:lnTo>
                <a:lnTo>
                  <a:pt x="232" y="234"/>
                </a:lnTo>
                <a:lnTo>
                  <a:pt x="232" y="234"/>
                </a:lnTo>
                <a:lnTo>
                  <a:pt x="228" y="235"/>
                </a:lnTo>
                <a:lnTo>
                  <a:pt x="228" y="235"/>
                </a:lnTo>
                <a:lnTo>
                  <a:pt x="231" y="235"/>
                </a:lnTo>
                <a:lnTo>
                  <a:pt x="231" y="235"/>
                </a:lnTo>
                <a:lnTo>
                  <a:pt x="234" y="235"/>
                </a:lnTo>
                <a:lnTo>
                  <a:pt x="234" y="235"/>
                </a:lnTo>
                <a:lnTo>
                  <a:pt x="235" y="237"/>
                </a:lnTo>
                <a:lnTo>
                  <a:pt x="235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8"/>
                </a:lnTo>
                <a:lnTo>
                  <a:pt x="240" y="238"/>
                </a:lnTo>
                <a:lnTo>
                  <a:pt x="234" y="221"/>
                </a:lnTo>
                <a:lnTo>
                  <a:pt x="234" y="221"/>
                </a:lnTo>
                <a:lnTo>
                  <a:pt x="229" y="222"/>
                </a:lnTo>
                <a:lnTo>
                  <a:pt x="229" y="222"/>
                </a:lnTo>
                <a:lnTo>
                  <a:pt x="209" y="229"/>
                </a:lnTo>
                <a:lnTo>
                  <a:pt x="209" y="229"/>
                </a:lnTo>
                <a:lnTo>
                  <a:pt x="199" y="230"/>
                </a:lnTo>
                <a:lnTo>
                  <a:pt x="199" y="230"/>
                </a:lnTo>
                <a:close/>
                <a:moveTo>
                  <a:pt x="171" y="77"/>
                </a:moveTo>
                <a:lnTo>
                  <a:pt x="171" y="77"/>
                </a:lnTo>
                <a:lnTo>
                  <a:pt x="172" y="76"/>
                </a:lnTo>
                <a:lnTo>
                  <a:pt x="172" y="76"/>
                </a:lnTo>
                <a:lnTo>
                  <a:pt x="180" y="74"/>
                </a:lnTo>
                <a:lnTo>
                  <a:pt x="180" y="74"/>
                </a:lnTo>
                <a:lnTo>
                  <a:pt x="185" y="71"/>
                </a:lnTo>
                <a:lnTo>
                  <a:pt x="185" y="71"/>
                </a:lnTo>
                <a:lnTo>
                  <a:pt x="187" y="69"/>
                </a:lnTo>
                <a:lnTo>
                  <a:pt x="187" y="69"/>
                </a:lnTo>
                <a:lnTo>
                  <a:pt x="188" y="66"/>
                </a:lnTo>
                <a:lnTo>
                  <a:pt x="190" y="63"/>
                </a:lnTo>
                <a:lnTo>
                  <a:pt x="190" y="63"/>
                </a:lnTo>
                <a:lnTo>
                  <a:pt x="190" y="58"/>
                </a:lnTo>
                <a:lnTo>
                  <a:pt x="187" y="55"/>
                </a:lnTo>
                <a:lnTo>
                  <a:pt x="187" y="55"/>
                </a:lnTo>
                <a:lnTo>
                  <a:pt x="182" y="54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1" y="77"/>
                </a:lnTo>
                <a:lnTo>
                  <a:pt x="171" y="77"/>
                </a:lnTo>
                <a:close/>
                <a:moveTo>
                  <a:pt x="183" y="317"/>
                </a:moveTo>
                <a:lnTo>
                  <a:pt x="183" y="317"/>
                </a:lnTo>
                <a:lnTo>
                  <a:pt x="182" y="314"/>
                </a:lnTo>
                <a:lnTo>
                  <a:pt x="182" y="314"/>
                </a:lnTo>
                <a:lnTo>
                  <a:pt x="177" y="314"/>
                </a:lnTo>
                <a:lnTo>
                  <a:pt x="177" y="314"/>
                </a:lnTo>
                <a:lnTo>
                  <a:pt x="177" y="314"/>
                </a:lnTo>
                <a:lnTo>
                  <a:pt x="175" y="312"/>
                </a:lnTo>
                <a:lnTo>
                  <a:pt x="175" y="312"/>
                </a:lnTo>
                <a:lnTo>
                  <a:pt x="177" y="311"/>
                </a:lnTo>
                <a:lnTo>
                  <a:pt x="177" y="311"/>
                </a:lnTo>
                <a:lnTo>
                  <a:pt x="179" y="309"/>
                </a:lnTo>
                <a:lnTo>
                  <a:pt x="179" y="309"/>
                </a:lnTo>
                <a:lnTo>
                  <a:pt x="177" y="305"/>
                </a:lnTo>
                <a:lnTo>
                  <a:pt x="177" y="305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63" y="297"/>
                </a:lnTo>
                <a:lnTo>
                  <a:pt x="163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4" y="305"/>
                </a:lnTo>
                <a:lnTo>
                  <a:pt x="164" y="305"/>
                </a:lnTo>
                <a:lnTo>
                  <a:pt x="171" y="320"/>
                </a:lnTo>
                <a:lnTo>
                  <a:pt x="171" y="320"/>
                </a:lnTo>
                <a:lnTo>
                  <a:pt x="172" y="322"/>
                </a:lnTo>
                <a:lnTo>
                  <a:pt x="172" y="322"/>
                </a:lnTo>
                <a:lnTo>
                  <a:pt x="183" y="317"/>
                </a:lnTo>
                <a:lnTo>
                  <a:pt x="183" y="317"/>
                </a:lnTo>
                <a:close/>
                <a:moveTo>
                  <a:pt x="100" y="391"/>
                </a:moveTo>
                <a:lnTo>
                  <a:pt x="100" y="391"/>
                </a:lnTo>
                <a:lnTo>
                  <a:pt x="98" y="391"/>
                </a:lnTo>
                <a:lnTo>
                  <a:pt x="98" y="391"/>
                </a:lnTo>
                <a:lnTo>
                  <a:pt x="97" y="404"/>
                </a:lnTo>
                <a:lnTo>
                  <a:pt x="97" y="404"/>
                </a:lnTo>
                <a:lnTo>
                  <a:pt x="98" y="404"/>
                </a:lnTo>
                <a:lnTo>
                  <a:pt x="98" y="404"/>
                </a:lnTo>
                <a:lnTo>
                  <a:pt x="101" y="412"/>
                </a:lnTo>
                <a:lnTo>
                  <a:pt x="101" y="412"/>
                </a:lnTo>
                <a:lnTo>
                  <a:pt x="106" y="423"/>
                </a:lnTo>
                <a:lnTo>
                  <a:pt x="106" y="423"/>
                </a:lnTo>
                <a:lnTo>
                  <a:pt x="108" y="424"/>
                </a:lnTo>
                <a:lnTo>
                  <a:pt x="108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6" y="421"/>
                </a:lnTo>
                <a:lnTo>
                  <a:pt x="116" y="421"/>
                </a:lnTo>
                <a:lnTo>
                  <a:pt x="112" y="415"/>
                </a:lnTo>
                <a:lnTo>
                  <a:pt x="112" y="415"/>
                </a:lnTo>
                <a:lnTo>
                  <a:pt x="106" y="404"/>
                </a:lnTo>
                <a:lnTo>
                  <a:pt x="106" y="404"/>
                </a:lnTo>
                <a:lnTo>
                  <a:pt x="100" y="393"/>
                </a:lnTo>
                <a:lnTo>
                  <a:pt x="100" y="393"/>
                </a:lnTo>
                <a:lnTo>
                  <a:pt x="100" y="391"/>
                </a:lnTo>
                <a:lnTo>
                  <a:pt x="100" y="391"/>
                </a:lnTo>
                <a:close/>
                <a:moveTo>
                  <a:pt x="155" y="81"/>
                </a:move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66" y="79"/>
                </a:lnTo>
                <a:lnTo>
                  <a:pt x="166" y="79"/>
                </a:lnTo>
                <a:lnTo>
                  <a:pt x="166" y="77"/>
                </a:lnTo>
                <a:lnTo>
                  <a:pt x="166" y="77"/>
                </a:lnTo>
                <a:lnTo>
                  <a:pt x="168" y="74"/>
                </a:lnTo>
                <a:lnTo>
                  <a:pt x="168" y="74"/>
                </a:lnTo>
                <a:lnTo>
                  <a:pt x="171" y="58"/>
                </a:lnTo>
                <a:lnTo>
                  <a:pt x="171" y="58"/>
                </a:lnTo>
                <a:lnTo>
                  <a:pt x="172" y="55"/>
                </a:lnTo>
                <a:lnTo>
                  <a:pt x="172" y="55"/>
                </a:lnTo>
                <a:lnTo>
                  <a:pt x="166" y="55"/>
                </a:lnTo>
                <a:lnTo>
                  <a:pt x="166" y="55"/>
                </a:lnTo>
                <a:lnTo>
                  <a:pt x="164" y="55"/>
                </a:lnTo>
                <a:lnTo>
                  <a:pt x="164" y="55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1" y="55"/>
                </a:lnTo>
                <a:lnTo>
                  <a:pt x="161" y="55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21" y="363"/>
                </a:moveTo>
                <a:lnTo>
                  <a:pt x="21" y="363"/>
                </a:lnTo>
                <a:lnTo>
                  <a:pt x="21" y="363"/>
                </a:lnTo>
                <a:lnTo>
                  <a:pt x="21" y="363"/>
                </a:lnTo>
                <a:lnTo>
                  <a:pt x="19" y="364"/>
                </a:lnTo>
                <a:lnTo>
                  <a:pt x="19" y="364"/>
                </a:lnTo>
                <a:lnTo>
                  <a:pt x="19" y="366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72"/>
                </a:lnTo>
                <a:lnTo>
                  <a:pt x="19" y="372"/>
                </a:lnTo>
                <a:lnTo>
                  <a:pt x="19" y="377"/>
                </a:lnTo>
                <a:lnTo>
                  <a:pt x="19" y="377"/>
                </a:lnTo>
                <a:lnTo>
                  <a:pt x="22" y="385"/>
                </a:lnTo>
                <a:lnTo>
                  <a:pt x="22" y="385"/>
                </a:lnTo>
                <a:lnTo>
                  <a:pt x="29" y="409"/>
                </a:lnTo>
                <a:lnTo>
                  <a:pt x="29" y="409"/>
                </a:lnTo>
                <a:lnTo>
                  <a:pt x="33" y="418"/>
                </a:lnTo>
                <a:lnTo>
                  <a:pt x="33" y="418"/>
                </a:lnTo>
                <a:lnTo>
                  <a:pt x="33" y="420"/>
                </a:lnTo>
                <a:lnTo>
                  <a:pt x="33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3" y="409"/>
                </a:lnTo>
                <a:lnTo>
                  <a:pt x="33" y="409"/>
                </a:lnTo>
                <a:lnTo>
                  <a:pt x="29" y="391"/>
                </a:lnTo>
                <a:lnTo>
                  <a:pt x="29" y="391"/>
                </a:lnTo>
                <a:lnTo>
                  <a:pt x="22" y="369"/>
                </a:lnTo>
                <a:lnTo>
                  <a:pt x="22" y="369"/>
                </a:lnTo>
                <a:lnTo>
                  <a:pt x="21" y="363"/>
                </a:lnTo>
                <a:lnTo>
                  <a:pt x="21" y="363"/>
                </a:lnTo>
                <a:close/>
                <a:moveTo>
                  <a:pt x="114" y="281"/>
                </a:moveTo>
                <a:lnTo>
                  <a:pt x="114" y="281"/>
                </a:lnTo>
                <a:lnTo>
                  <a:pt x="114" y="279"/>
                </a:lnTo>
                <a:lnTo>
                  <a:pt x="116" y="276"/>
                </a:lnTo>
                <a:lnTo>
                  <a:pt x="116" y="276"/>
                </a:lnTo>
                <a:lnTo>
                  <a:pt x="117" y="275"/>
                </a:lnTo>
                <a:lnTo>
                  <a:pt x="117" y="275"/>
                </a:lnTo>
                <a:lnTo>
                  <a:pt x="130" y="260"/>
                </a:lnTo>
                <a:lnTo>
                  <a:pt x="130" y="260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2" y="241"/>
                </a:lnTo>
                <a:lnTo>
                  <a:pt x="142" y="241"/>
                </a:lnTo>
                <a:lnTo>
                  <a:pt x="136" y="246"/>
                </a:lnTo>
                <a:lnTo>
                  <a:pt x="136" y="246"/>
                </a:lnTo>
                <a:lnTo>
                  <a:pt x="128" y="254"/>
                </a:lnTo>
                <a:lnTo>
                  <a:pt x="128" y="254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5" y="259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60"/>
                </a:lnTo>
                <a:lnTo>
                  <a:pt x="122" y="262"/>
                </a:lnTo>
                <a:lnTo>
                  <a:pt x="122" y="262"/>
                </a:lnTo>
                <a:lnTo>
                  <a:pt x="120" y="262"/>
                </a:lnTo>
                <a:lnTo>
                  <a:pt x="120" y="262"/>
                </a:lnTo>
                <a:lnTo>
                  <a:pt x="120" y="264"/>
                </a:lnTo>
                <a:lnTo>
                  <a:pt x="120" y="264"/>
                </a:lnTo>
                <a:lnTo>
                  <a:pt x="112" y="273"/>
                </a:lnTo>
                <a:lnTo>
                  <a:pt x="112" y="273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8"/>
                </a:lnTo>
                <a:lnTo>
                  <a:pt x="111" y="278"/>
                </a:lnTo>
                <a:lnTo>
                  <a:pt x="109" y="279"/>
                </a:lnTo>
                <a:lnTo>
                  <a:pt x="109" y="279"/>
                </a:lnTo>
                <a:lnTo>
                  <a:pt x="109" y="281"/>
                </a:lnTo>
                <a:lnTo>
                  <a:pt x="109" y="281"/>
                </a:lnTo>
                <a:lnTo>
                  <a:pt x="114" y="281"/>
                </a:lnTo>
                <a:lnTo>
                  <a:pt x="114" y="281"/>
                </a:lnTo>
                <a:close/>
                <a:moveTo>
                  <a:pt x="101" y="377"/>
                </a:moveTo>
                <a:lnTo>
                  <a:pt x="101" y="377"/>
                </a:lnTo>
                <a:lnTo>
                  <a:pt x="101" y="379"/>
                </a:lnTo>
                <a:lnTo>
                  <a:pt x="101" y="379"/>
                </a:lnTo>
                <a:lnTo>
                  <a:pt x="100" y="383"/>
                </a:lnTo>
                <a:lnTo>
                  <a:pt x="100" y="383"/>
                </a:lnTo>
                <a:lnTo>
                  <a:pt x="100" y="385"/>
                </a:lnTo>
                <a:lnTo>
                  <a:pt x="100" y="388"/>
                </a:lnTo>
                <a:lnTo>
                  <a:pt x="100" y="388"/>
                </a:lnTo>
                <a:lnTo>
                  <a:pt x="101" y="390"/>
                </a:lnTo>
                <a:lnTo>
                  <a:pt x="101" y="390"/>
                </a:lnTo>
                <a:lnTo>
                  <a:pt x="109" y="404"/>
                </a:lnTo>
                <a:lnTo>
                  <a:pt x="109" y="404"/>
                </a:lnTo>
                <a:lnTo>
                  <a:pt x="120" y="424"/>
                </a:lnTo>
                <a:lnTo>
                  <a:pt x="120" y="424"/>
                </a:lnTo>
                <a:lnTo>
                  <a:pt x="120" y="426"/>
                </a:lnTo>
                <a:lnTo>
                  <a:pt x="120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4"/>
                </a:lnTo>
                <a:lnTo>
                  <a:pt x="125" y="424"/>
                </a:lnTo>
                <a:lnTo>
                  <a:pt x="122" y="418"/>
                </a:lnTo>
                <a:lnTo>
                  <a:pt x="119" y="412"/>
                </a:lnTo>
                <a:lnTo>
                  <a:pt x="119" y="412"/>
                </a:lnTo>
                <a:lnTo>
                  <a:pt x="116" y="405"/>
                </a:lnTo>
                <a:lnTo>
                  <a:pt x="116" y="405"/>
                </a:lnTo>
                <a:lnTo>
                  <a:pt x="111" y="396"/>
                </a:lnTo>
                <a:lnTo>
                  <a:pt x="111" y="396"/>
                </a:lnTo>
                <a:lnTo>
                  <a:pt x="109" y="391"/>
                </a:lnTo>
                <a:lnTo>
                  <a:pt x="109" y="391"/>
                </a:lnTo>
                <a:lnTo>
                  <a:pt x="101" y="379"/>
                </a:lnTo>
                <a:lnTo>
                  <a:pt x="101" y="379"/>
                </a:lnTo>
                <a:lnTo>
                  <a:pt x="101" y="377"/>
                </a:lnTo>
                <a:lnTo>
                  <a:pt x="101" y="377"/>
                </a:lnTo>
                <a:close/>
                <a:moveTo>
                  <a:pt x="109" y="330"/>
                </a:moveTo>
                <a:lnTo>
                  <a:pt x="109" y="330"/>
                </a:lnTo>
                <a:lnTo>
                  <a:pt x="111" y="330"/>
                </a:lnTo>
                <a:lnTo>
                  <a:pt x="111" y="330"/>
                </a:lnTo>
                <a:lnTo>
                  <a:pt x="114" y="319"/>
                </a:lnTo>
                <a:lnTo>
                  <a:pt x="114" y="319"/>
                </a:lnTo>
                <a:lnTo>
                  <a:pt x="114" y="314"/>
                </a:lnTo>
                <a:lnTo>
                  <a:pt x="114" y="311"/>
                </a:lnTo>
                <a:lnTo>
                  <a:pt x="114" y="311"/>
                </a:lnTo>
                <a:lnTo>
                  <a:pt x="108" y="297"/>
                </a:lnTo>
                <a:lnTo>
                  <a:pt x="108" y="297"/>
                </a:lnTo>
                <a:lnTo>
                  <a:pt x="106" y="295"/>
                </a:lnTo>
                <a:lnTo>
                  <a:pt x="106" y="295"/>
                </a:lnTo>
                <a:lnTo>
                  <a:pt x="106" y="297"/>
                </a:lnTo>
                <a:lnTo>
                  <a:pt x="106" y="297"/>
                </a:lnTo>
                <a:lnTo>
                  <a:pt x="104" y="306"/>
                </a:lnTo>
                <a:lnTo>
                  <a:pt x="104" y="306"/>
                </a:lnTo>
                <a:lnTo>
                  <a:pt x="103" y="311"/>
                </a:lnTo>
                <a:lnTo>
                  <a:pt x="103" y="311"/>
                </a:lnTo>
                <a:lnTo>
                  <a:pt x="103" y="312"/>
                </a:lnTo>
                <a:lnTo>
                  <a:pt x="103" y="312"/>
                </a:lnTo>
                <a:lnTo>
                  <a:pt x="104" y="317"/>
                </a:lnTo>
                <a:lnTo>
                  <a:pt x="104" y="317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close/>
                <a:moveTo>
                  <a:pt x="93" y="246"/>
                </a:moveTo>
                <a:lnTo>
                  <a:pt x="93" y="246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89" y="248"/>
                </a:lnTo>
                <a:lnTo>
                  <a:pt x="87" y="249"/>
                </a:lnTo>
                <a:lnTo>
                  <a:pt x="87" y="249"/>
                </a:lnTo>
                <a:lnTo>
                  <a:pt x="78" y="260"/>
                </a:lnTo>
                <a:lnTo>
                  <a:pt x="70" y="275"/>
                </a:lnTo>
                <a:lnTo>
                  <a:pt x="70" y="275"/>
                </a:lnTo>
                <a:lnTo>
                  <a:pt x="70" y="276"/>
                </a:lnTo>
                <a:lnTo>
                  <a:pt x="70" y="276"/>
                </a:lnTo>
                <a:lnTo>
                  <a:pt x="73" y="276"/>
                </a:lnTo>
                <a:lnTo>
                  <a:pt x="73" y="276"/>
                </a:lnTo>
                <a:lnTo>
                  <a:pt x="76" y="273"/>
                </a:lnTo>
                <a:lnTo>
                  <a:pt x="76" y="273"/>
                </a:lnTo>
                <a:lnTo>
                  <a:pt x="82" y="265"/>
                </a:lnTo>
                <a:lnTo>
                  <a:pt x="82" y="265"/>
                </a:lnTo>
                <a:lnTo>
                  <a:pt x="97" y="246"/>
                </a:lnTo>
                <a:lnTo>
                  <a:pt x="97" y="246"/>
                </a:lnTo>
                <a:lnTo>
                  <a:pt x="98" y="245"/>
                </a:lnTo>
                <a:lnTo>
                  <a:pt x="98" y="245"/>
                </a:lnTo>
                <a:lnTo>
                  <a:pt x="93" y="246"/>
                </a:lnTo>
                <a:lnTo>
                  <a:pt x="93" y="246"/>
                </a:lnTo>
                <a:close/>
                <a:moveTo>
                  <a:pt x="142" y="413"/>
                </a:moveTo>
                <a:lnTo>
                  <a:pt x="142" y="413"/>
                </a:lnTo>
                <a:lnTo>
                  <a:pt x="138" y="404"/>
                </a:lnTo>
                <a:lnTo>
                  <a:pt x="138" y="404"/>
                </a:lnTo>
                <a:lnTo>
                  <a:pt x="133" y="409"/>
                </a:lnTo>
                <a:lnTo>
                  <a:pt x="133" y="409"/>
                </a:lnTo>
                <a:lnTo>
                  <a:pt x="130" y="409"/>
                </a:lnTo>
                <a:lnTo>
                  <a:pt x="130" y="409"/>
                </a:lnTo>
                <a:lnTo>
                  <a:pt x="131" y="412"/>
                </a:lnTo>
                <a:lnTo>
                  <a:pt x="131" y="412"/>
                </a:lnTo>
                <a:lnTo>
                  <a:pt x="134" y="418"/>
                </a:lnTo>
                <a:lnTo>
                  <a:pt x="134" y="418"/>
                </a:lnTo>
                <a:lnTo>
                  <a:pt x="139" y="426"/>
                </a:lnTo>
                <a:lnTo>
                  <a:pt x="139" y="426"/>
                </a:lnTo>
                <a:lnTo>
                  <a:pt x="141" y="428"/>
                </a:lnTo>
                <a:lnTo>
                  <a:pt x="141" y="428"/>
                </a:lnTo>
                <a:lnTo>
                  <a:pt x="149" y="429"/>
                </a:lnTo>
                <a:lnTo>
                  <a:pt x="149" y="429"/>
                </a:lnTo>
                <a:lnTo>
                  <a:pt x="150" y="429"/>
                </a:lnTo>
                <a:lnTo>
                  <a:pt x="150" y="429"/>
                </a:lnTo>
                <a:lnTo>
                  <a:pt x="144" y="417"/>
                </a:lnTo>
                <a:lnTo>
                  <a:pt x="144" y="417"/>
                </a:lnTo>
                <a:lnTo>
                  <a:pt x="142" y="418"/>
                </a:lnTo>
                <a:lnTo>
                  <a:pt x="142" y="418"/>
                </a:lnTo>
                <a:lnTo>
                  <a:pt x="141" y="418"/>
                </a:lnTo>
                <a:lnTo>
                  <a:pt x="141" y="418"/>
                </a:lnTo>
                <a:lnTo>
                  <a:pt x="141" y="417"/>
                </a:lnTo>
                <a:lnTo>
                  <a:pt x="141" y="417"/>
                </a:lnTo>
                <a:lnTo>
                  <a:pt x="141" y="415"/>
                </a:lnTo>
                <a:lnTo>
                  <a:pt x="142" y="413"/>
                </a:lnTo>
                <a:lnTo>
                  <a:pt x="142" y="413"/>
                </a:lnTo>
                <a:close/>
                <a:moveTo>
                  <a:pt x="160" y="241"/>
                </a:moveTo>
                <a:lnTo>
                  <a:pt x="160" y="241"/>
                </a:lnTo>
                <a:lnTo>
                  <a:pt x="158" y="241"/>
                </a:lnTo>
                <a:lnTo>
                  <a:pt x="158" y="241"/>
                </a:lnTo>
                <a:lnTo>
                  <a:pt x="150" y="241"/>
                </a:lnTo>
                <a:lnTo>
                  <a:pt x="150" y="241"/>
                </a:lnTo>
                <a:lnTo>
                  <a:pt x="149" y="241"/>
                </a:lnTo>
                <a:lnTo>
                  <a:pt x="149" y="241"/>
                </a:lnTo>
                <a:lnTo>
                  <a:pt x="136" y="257"/>
                </a:lnTo>
                <a:lnTo>
                  <a:pt x="136" y="257"/>
                </a:lnTo>
                <a:lnTo>
                  <a:pt x="133" y="260"/>
                </a:lnTo>
                <a:lnTo>
                  <a:pt x="133" y="260"/>
                </a:lnTo>
                <a:lnTo>
                  <a:pt x="134" y="264"/>
                </a:lnTo>
                <a:lnTo>
                  <a:pt x="134" y="264"/>
                </a:lnTo>
                <a:lnTo>
                  <a:pt x="133" y="270"/>
                </a:lnTo>
                <a:lnTo>
                  <a:pt x="133" y="270"/>
                </a:lnTo>
                <a:lnTo>
                  <a:pt x="160" y="241"/>
                </a:lnTo>
                <a:lnTo>
                  <a:pt x="160" y="241"/>
                </a:lnTo>
                <a:close/>
                <a:moveTo>
                  <a:pt x="198" y="257"/>
                </a:move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88" y="259"/>
                </a:lnTo>
                <a:lnTo>
                  <a:pt x="188" y="259"/>
                </a:lnTo>
                <a:lnTo>
                  <a:pt x="187" y="260"/>
                </a:lnTo>
                <a:lnTo>
                  <a:pt x="187" y="260"/>
                </a:lnTo>
                <a:lnTo>
                  <a:pt x="182" y="265"/>
                </a:lnTo>
                <a:lnTo>
                  <a:pt x="182" y="265"/>
                </a:lnTo>
                <a:lnTo>
                  <a:pt x="175" y="271"/>
                </a:lnTo>
                <a:lnTo>
                  <a:pt x="171" y="279"/>
                </a:lnTo>
                <a:lnTo>
                  <a:pt x="171" y="279"/>
                </a:lnTo>
                <a:lnTo>
                  <a:pt x="171" y="281"/>
                </a:lnTo>
                <a:lnTo>
                  <a:pt x="171" y="281"/>
                </a:lnTo>
                <a:lnTo>
                  <a:pt x="172" y="282"/>
                </a:lnTo>
                <a:lnTo>
                  <a:pt x="172" y="282"/>
                </a:lnTo>
                <a:lnTo>
                  <a:pt x="174" y="282"/>
                </a:lnTo>
                <a:lnTo>
                  <a:pt x="174" y="282"/>
                </a:lnTo>
                <a:lnTo>
                  <a:pt x="175" y="282"/>
                </a:lnTo>
                <a:lnTo>
                  <a:pt x="175" y="282"/>
                </a:lnTo>
                <a:lnTo>
                  <a:pt x="179" y="281"/>
                </a:lnTo>
                <a:lnTo>
                  <a:pt x="179" y="281"/>
                </a:lnTo>
                <a:lnTo>
                  <a:pt x="179" y="279"/>
                </a:lnTo>
                <a:lnTo>
                  <a:pt x="179" y="278"/>
                </a:lnTo>
                <a:lnTo>
                  <a:pt x="179" y="278"/>
                </a:lnTo>
                <a:lnTo>
                  <a:pt x="180" y="278"/>
                </a:lnTo>
                <a:lnTo>
                  <a:pt x="180" y="278"/>
                </a:lnTo>
                <a:lnTo>
                  <a:pt x="182" y="278"/>
                </a:lnTo>
                <a:lnTo>
                  <a:pt x="182" y="278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3" y="271"/>
                </a:lnTo>
                <a:lnTo>
                  <a:pt x="183" y="270"/>
                </a:lnTo>
                <a:lnTo>
                  <a:pt x="183" y="270"/>
                </a:lnTo>
                <a:lnTo>
                  <a:pt x="183" y="270"/>
                </a:lnTo>
                <a:lnTo>
                  <a:pt x="185" y="268"/>
                </a:lnTo>
                <a:lnTo>
                  <a:pt x="185" y="268"/>
                </a:lnTo>
                <a:lnTo>
                  <a:pt x="188" y="268"/>
                </a:lnTo>
                <a:lnTo>
                  <a:pt x="188" y="268"/>
                </a:lnTo>
                <a:lnTo>
                  <a:pt x="190" y="267"/>
                </a:lnTo>
                <a:lnTo>
                  <a:pt x="190" y="267"/>
                </a:lnTo>
                <a:lnTo>
                  <a:pt x="196" y="259"/>
                </a:lnTo>
                <a:lnTo>
                  <a:pt x="196" y="259"/>
                </a:lnTo>
                <a:lnTo>
                  <a:pt x="198" y="257"/>
                </a:lnTo>
                <a:lnTo>
                  <a:pt x="198" y="257"/>
                </a:lnTo>
                <a:close/>
                <a:moveTo>
                  <a:pt x="98" y="249"/>
                </a:moveTo>
                <a:lnTo>
                  <a:pt x="98" y="249"/>
                </a:lnTo>
                <a:lnTo>
                  <a:pt x="98" y="249"/>
                </a:lnTo>
                <a:lnTo>
                  <a:pt x="98" y="249"/>
                </a:lnTo>
                <a:lnTo>
                  <a:pt x="97" y="251"/>
                </a:lnTo>
                <a:lnTo>
                  <a:pt x="97" y="251"/>
                </a:lnTo>
                <a:lnTo>
                  <a:pt x="84" y="267"/>
                </a:lnTo>
                <a:lnTo>
                  <a:pt x="84" y="267"/>
                </a:lnTo>
                <a:lnTo>
                  <a:pt x="82" y="271"/>
                </a:lnTo>
                <a:lnTo>
                  <a:pt x="79" y="276"/>
                </a:lnTo>
                <a:lnTo>
                  <a:pt x="79" y="276"/>
                </a:lnTo>
                <a:lnTo>
                  <a:pt x="79" y="278"/>
                </a:lnTo>
                <a:lnTo>
                  <a:pt x="79" y="278"/>
                </a:lnTo>
                <a:lnTo>
                  <a:pt x="86" y="278"/>
                </a:lnTo>
                <a:lnTo>
                  <a:pt x="86" y="278"/>
                </a:lnTo>
                <a:lnTo>
                  <a:pt x="97" y="262"/>
                </a:lnTo>
                <a:lnTo>
                  <a:pt x="97" y="262"/>
                </a:lnTo>
                <a:lnTo>
                  <a:pt x="97" y="260"/>
                </a:lnTo>
                <a:lnTo>
                  <a:pt x="97" y="260"/>
                </a:lnTo>
                <a:lnTo>
                  <a:pt x="97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7" y="254"/>
                </a:lnTo>
                <a:lnTo>
                  <a:pt x="97" y="251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close/>
                <a:moveTo>
                  <a:pt x="104" y="349"/>
                </a:moveTo>
                <a:lnTo>
                  <a:pt x="104" y="349"/>
                </a:lnTo>
                <a:lnTo>
                  <a:pt x="109" y="336"/>
                </a:lnTo>
                <a:lnTo>
                  <a:pt x="109" y="336"/>
                </a:lnTo>
                <a:lnTo>
                  <a:pt x="108" y="334"/>
                </a:lnTo>
                <a:lnTo>
                  <a:pt x="108" y="334"/>
                </a:lnTo>
                <a:lnTo>
                  <a:pt x="103" y="319"/>
                </a:lnTo>
                <a:lnTo>
                  <a:pt x="103" y="319"/>
                </a:lnTo>
                <a:lnTo>
                  <a:pt x="101" y="317"/>
                </a:lnTo>
                <a:lnTo>
                  <a:pt x="101" y="317"/>
                </a:lnTo>
                <a:lnTo>
                  <a:pt x="101" y="319"/>
                </a:lnTo>
                <a:lnTo>
                  <a:pt x="101" y="319"/>
                </a:lnTo>
                <a:lnTo>
                  <a:pt x="100" y="323"/>
                </a:lnTo>
                <a:lnTo>
                  <a:pt x="100" y="323"/>
                </a:lnTo>
                <a:lnTo>
                  <a:pt x="98" y="331"/>
                </a:lnTo>
                <a:lnTo>
                  <a:pt x="98" y="331"/>
                </a:lnTo>
                <a:lnTo>
                  <a:pt x="98" y="333"/>
                </a:lnTo>
                <a:lnTo>
                  <a:pt x="98" y="333"/>
                </a:lnTo>
                <a:lnTo>
                  <a:pt x="104" y="347"/>
                </a:lnTo>
                <a:lnTo>
                  <a:pt x="104" y="347"/>
                </a:lnTo>
                <a:lnTo>
                  <a:pt x="104" y="349"/>
                </a:lnTo>
                <a:lnTo>
                  <a:pt x="104" y="34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100" y="366"/>
                </a:lnTo>
                <a:lnTo>
                  <a:pt x="100" y="366"/>
                </a:lnTo>
                <a:lnTo>
                  <a:pt x="103" y="353"/>
                </a:lnTo>
                <a:lnTo>
                  <a:pt x="103" y="353"/>
                </a:lnTo>
                <a:lnTo>
                  <a:pt x="103" y="352"/>
                </a:lnTo>
                <a:lnTo>
                  <a:pt x="103" y="352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5" y="338"/>
                </a:lnTo>
                <a:lnTo>
                  <a:pt x="95" y="338"/>
                </a:lnTo>
                <a:lnTo>
                  <a:pt x="92" y="350"/>
                </a:lnTo>
                <a:lnTo>
                  <a:pt x="92" y="350"/>
                </a:lnTo>
                <a:lnTo>
                  <a:pt x="92" y="352"/>
                </a:lnTo>
                <a:lnTo>
                  <a:pt x="92" y="352"/>
                </a:lnTo>
                <a:lnTo>
                  <a:pt x="93" y="355"/>
                </a:lnTo>
                <a:lnTo>
                  <a:pt x="93" y="355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8" y="379"/>
                </a:moveTo>
                <a:lnTo>
                  <a:pt x="18" y="379"/>
                </a:lnTo>
                <a:lnTo>
                  <a:pt x="18" y="379"/>
                </a:lnTo>
                <a:lnTo>
                  <a:pt x="18" y="379"/>
                </a:lnTo>
                <a:lnTo>
                  <a:pt x="16" y="382"/>
                </a:lnTo>
                <a:lnTo>
                  <a:pt x="16" y="382"/>
                </a:lnTo>
                <a:lnTo>
                  <a:pt x="18" y="393"/>
                </a:lnTo>
                <a:lnTo>
                  <a:pt x="18" y="393"/>
                </a:lnTo>
                <a:lnTo>
                  <a:pt x="21" y="407"/>
                </a:lnTo>
                <a:lnTo>
                  <a:pt x="21" y="407"/>
                </a:lnTo>
                <a:lnTo>
                  <a:pt x="24" y="417"/>
                </a:lnTo>
                <a:lnTo>
                  <a:pt x="24" y="417"/>
                </a:lnTo>
                <a:lnTo>
                  <a:pt x="26" y="418"/>
                </a:lnTo>
                <a:lnTo>
                  <a:pt x="27" y="418"/>
                </a:lnTo>
                <a:lnTo>
                  <a:pt x="27" y="418"/>
                </a:lnTo>
                <a:lnTo>
                  <a:pt x="30" y="420"/>
                </a:lnTo>
                <a:lnTo>
                  <a:pt x="30" y="420"/>
                </a:lnTo>
                <a:lnTo>
                  <a:pt x="24" y="399"/>
                </a:lnTo>
                <a:lnTo>
                  <a:pt x="24" y="399"/>
                </a:lnTo>
                <a:lnTo>
                  <a:pt x="21" y="388"/>
                </a:lnTo>
                <a:lnTo>
                  <a:pt x="18" y="379"/>
                </a:lnTo>
                <a:lnTo>
                  <a:pt x="18" y="379"/>
                </a:lnTo>
                <a:close/>
                <a:moveTo>
                  <a:pt x="223" y="399"/>
                </a:moveTo>
                <a:lnTo>
                  <a:pt x="223" y="399"/>
                </a:lnTo>
                <a:lnTo>
                  <a:pt x="216" y="388"/>
                </a:lnTo>
                <a:lnTo>
                  <a:pt x="216" y="388"/>
                </a:lnTo>
                <a:lnTo>
                  <a:pt x="204" y="391"/>
                </a:lnTo>
                <a:lnTo>
                  <a:pt x="204" y="391"/>
                </a:lnTo>
                <a:lnTo>
                  <a:pt x="210" y="402"/>
                </a:lnTo>
                <a:lnTo>
                  <a:pt x="210" y="402"/>
                </a:lnTo>
                <a:lnTo>
                  <a:pt x="223" y="399"/>
                </a:lnTo>
                <a:lnTo>
                  <a:pt x="223" y="399"/>
                </a:lnTo>
                <a:close/>
                <a:moveTo>
                  <a:pt x="246" y="409"/>
                </a:moveTo>
                <a:lnTo>
                  <a:pt x="246" y="409"/>
                </a:lnTo>
                <a:lnTo>
                  <a:pt x="250" y="415"/>
                </a:lnTo>
                <a:lnTo>
                  <a:pt x="250" y="415"/>
                </a:lnTo>
                <a:lnTo>
                  <a:pt x="253" y="415"/>
                </a:lnTo>
                <a:lnTo>
                  <a:pt x="253" y="415"/>
                </a:lnTo>
                <a:lnTo>
                  <a:pt x="254" y="413"/>
                </a:lnTo>
                <a:lnTo>
                  <a:pt x="254" y="415"/>
                </a:lnTo>
                <a:lnTo>
                  <a:pt x="254" y="415"/>
                </a:lnTo>
                <a:lnTo>
                  <a:pt x="256" y="417"/>
                </a:lnTo>
                <a:lnTo>
                  <a:pt x="256" y="418"/>
                </a:lnTo>
                <a:lnTo>
                  <a:pt x="256" y="418"/>
                </a:lnTo>
                <a:lnTo>
                  <a:pt x="256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6" y="426"/>
                </a:lnTo>
                <a:lnTo>
                  <a:pt x="256" y="426"/>
                </a:lnTo>
                <a:lnTo>
                  <a:pt x="257" y="426"/>
                </a:lnTo>
                <a:lnTo>
                  <a:pt x="257" y="426"/>
                </a:lnTo>
                <a:lnTo>
                  <a:pt x="262" y="426"/>
                </a:lnTo>
                <a:lnTo>
                  <a:pt x="262" y="426"/>
                </a:lnTo>
                <a:lnTo>
                  <a:pt x="267" y="424"/>
                </a:lnTo>
                <a:lnTo>
                  <a:pt x="267" y="424"/>
                </a:lnTo>
                <a:lnTo>
                  <a:pt x="254" y="407"/>
                </a:lnTo>
                <a:lnTo>
                  <a:pt x="254" y="407"/>
                </a:lnTo>
                <a:lnTo>
                  <a:pt x="246" y="409"/>
                </a:lnTo>
                <a:lnTo>
                  <a:pt x="246" y="409"/>
                </a:lnTo>
                <a:close/>
                <a:moveTo>
                  <a:pt x="63" y="275"/>
                </a:moveTo>
                <a:lnTo>
                  <a:pt x="63" y="275"/>
                </a:lnTo>
                <a:lnTo>
                  <a:pt x="65" y="275"/>
                </a:lnTo>
                <a:lnTo>
                  <a:pt x="65" y="275"/>
                </a:lnTo>
                <a:lnTo>
                  <a:pt x="67" y="271"/>
                </a:lnTo>
                <a:lnTo>
                  <a:pt x="67" y="271"/>
                </a:lnTo>
                <a:lnTo>
                  <a:pt x="71" y="267"/>
                </a:lnTo>
                <a:lnTo>
                  <a:pt x="71" y="267"/>
                </a:lnTo>
                <a:lnTo>
                  <a:pt x="75" y="260"/>
                </a:lnTo>
                <a:lnTo>
                  <a:pt x="75" y="260"/>
                </a:lnTo>
                <a:lnTo>
                  <a:pt x="79" y="254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1" y="248"/>
                </a:lnTo>
                <a:lnTo>
                  <a:pt x="81" y="248"/>
                </a:lnTo>
                <a:lnTo>
                  <a:pt x="78" y="249"/>
                </a:lnTo>
                <a:lnTo>
                  <a:pt x="78" y="249"/>
                </a:lnTo>
                <a:lnTo>
                  <a:pt x="67" y="264"/>
                </a:lnTo>
                <a:lnTo>
                  <a:pt x="67" y="264"/>
                </a:lnTo>
                <a:lnTo>
                  <a:pt x="62" y="271"/>
                </a:lnTo>
                <a:lnTo>
                  <a:pt x="62" y="271"/>
                </a:lnTo>
                <a:lnTo>
                  <a:pt x="62" y="275"/>
                </a:lnTo>
                <a:lnTo>
                  <a:pt x="62" y="275"/>
                </a:lnTo>
                <a:lnTo>
                  <a:pt x="63" y="275"/>
                </a:lnTo>
                <a:lnTo>
                  <a:pt x="63" y="275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29" y="267"/>
                </a:lnTo>
                <a:lnTo>
                  <a:pt x="229" y="267"/>
                </a:lnTo>
                <a:lnTo>
                  <a:pt x="229" y="265"/>
                </a:lnTo>
                <a:lnTo>
                  <a:pt x="229" y="265"/>
                </a:lnTo>
                <a:lnTo>
                  <a:pt x="231" y="264"/>
                </a:lnTo>
                <a:lnTo>
                  <a:pt x="232" y="264"/>
                </a:lnTo>
                <a:lnTo>
                  <a:pt x="232" y="264"/>
                </a:lnTo>
                <a:lnTo>
                  <a:pt x="234" y="265"/>
                </a:lnTo>
                <a:lnTo>
                  <a:pt x="234" y="265"/>
                </a:lnTo>
                <a:lnTo>
                  <a:pt x="235" y="264"/>
                </a:lnTo>
                <a:lnTo>
                  <a:pt x="235" y="264"/>
                </a:lnTo>
                <a:lnTo>
                  <a:pt x="243" y="254"/>
                </a:lnTo>
                <a:lnTo>
                  <a:pt x="243" y="254"/>
                </a:lnTo>
                <a:lnTo>
                  <a:pt x="245" y="254"/>
                </a:lnTo>
                <a:lnTo>
                  <a:pt x="245" y="254"/>
                </a:lnTo>
                <a:lnTo>
                  <a:pt x="243" y="254"/>
                </a:lnTo>
                <a:lnTo>
                  <a:pt x="243" y="254"/>
                </a:lnTo>
                <a:lnTo>
                  <a:pt x="228" y="259"/>
                </a:lnTo>
                <a:lnTo>
                  <a:pt x="228" y="259"/>
                </a:lnTo>
                <a:lnTo>
                  <a:pt x="226" y="260"/>
                </a:lnTo>
                <a:lnTo>
                  <a:pt x="226" y="260"/>
                </a:lnTo>
                <a:lnTo>
                  <a:pt x="218" y="267"/>
                </a:lnTo>
                <a:lnTo>
                  <a:pt x="218" y="267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86" y="413"/>
                </a:moveTo>
                <a:lnTo>
                  <a:pt x="86" y="413"/>
                </a:lnTo>
                <a:lnTo>
                  <a:pt x="90" y="423"/>
                </a:lnTo>
                <a:lnTo>
                  <a:pt x="90" y="423"/>
                </a:lnTo>
                <a:lnTo>
                  <a:pt x="103" y="424"/>
                </a:lnTo>
                <a:lnTo>
                  <a:pt x="103" y="424"/>
                </a:lnTo>
                <a:lnTo>
                  <a:pt x="100" y="417"/>
                </a:lnTo>
                <a:lnTo>
                  <a:pt x="97" y="410"/>
                </a:lnTo>
                <a:lnTo>
                  <a:pt x="97" y="410"/>
                </a:lnTo>
                <a:lnTo>
                  <a:pt x="92" y="412"/>
                </a:lnTo>
                <a:lnTo>
                  <a:pt x="92" y="412"/>
                </a:lnTo>
                <a:lnTo>
                  <a:pt x="86" y="413"/>
                </a:lnTo>
                <a:lnTo>
                  <a:pt x="86" y="413"/>
                </a:lnTo>
                <a:close/>
                <a:moveTo>
                  <a:pt x="57" y="218"/>
                </a:moveTo>
                <a:lnTo>
                  <a:pt x="57" y="218"/>
                </a:lnTo>
                <a:lnTo>
                  <a:pt x="57" y="219"/>
                </a:lnTo>
                <a:lnTo>
                  <a:pt x="57" y="219"/>
                </a:lnTo>
                <a:lnTo>
                  <a:pt x="59" y="215"/>
                </a:lnTo>
                <a:lnTo>
                  <a:pt x="59" y="215"/>
                </a:lnTo>
                <a:lnTo>
                  <a:pt x="67" y="188"/>
                </a:lnTo>
                <a:lnTo>
                  <a:pt x="67" y="188"/>
                </a:lnTo>
                <a:lnTo>
                  <a:pt x="73" y="167"/>
                </a:lnTo>
                <a:lnTo>
                  <a:pt x="73" y="167"/>
                </a:lnTo>
                <a:lnTo>
                  <a:pt x="79" y="147"/>
                </a:lnTo>
                <a:lnTo>
                  <a:pt x="79" y="147"/>
                </a:lnTo>
                <a:lnTo>
                  <a:pt x="84" y="133"/>
                </a:lnTo>
                <a:lnTo>
                  <a:pt x="84" y="133"/>
                </a:lnTo>
                <a:lnTo>
                  <a:pt x="84" y="131"/>
                </a:lnTo>
                <a:lnTo>
                  <a:pt x="84" y="131"/>
                </a:lnTo>
                <a:lnTo>
                  <a:pt x="82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42"/>
                </a:lnTo>
                <a:lnTo>
                  <a:pt x="78" y="150"/>
                </a:lnTo>
                <a:lnTo>
                  <a:pt x="78" y="150"/>
                </a:lnTo>
                <a:lnTo>
                  <a:pt x="76" y="159"/>
                </a:lnTo>
                <a:lnTo>
                  <a:pt x="76" y="159"/>
                </a:lnTo>
                <a:lnTo>
                  <a:pt x="68" y="181"/>
                </a:lnTo>
                <a:lnTo>
                  <a:pt x="68" y="181"/>
                </a:lnTo>
                <a:lnTo>
                  <a:pt x="60" y="202"/>
                </a:lnTo>
                <a:lnTo>
                  <a:pt x="60" y="202"/>
                </a:lnTo>
                <a:lnTo>
                  <a:pt x="59" y="204"/>
                </a:lnTo>
                <a:lnTo>
                  <a:pt x="59" y="204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8"/>
                </a:lnTo>
                <a:close/>
                <a:moveTo>
                  <a:pt x="226" y="399"/>
                </a:moveTo>
                <a:lnTo>
                  <a:pt x="226" y="399"/>
                </a:lnTo>
                <a:lnTo>
                  <a:pt x="235" y="396"/>
                </a:lnTo>
                <a:lnTo>
                  <a:pt x="235" y="396"/>
                </a:lnTo>
                <a:lnTo>
                  <a:pt x="228" y="383"/>
                </a:lnTo>
                <a:lnTo>
                  <a:pt x="228" y="383"/>
                </a:lnTo>
                <a:lnTo>
                  <a:pt x="220" y="387"/>
                </a:lnTo>
                <a:lnTo>
                  <a:pt x="220" y="387"/>
                </a:lnTo>
                <a:lnTo>
                  <a:pt x="226" y="399"/>
                </a:lnTo>
                <a:lnTo>
                  <a:pt x="226" y="399"/>
                </a:lnTo>
                <a:close/>
                <a:moveTo>
                  <a:pt x="248" y="393"/>
                </a:moveTo>
                <a:lnTo>
                  <a:pt x="248" y="393"/>
                </a:lnTo>
                <a:lnTo>
                  <a:pt x="256" y="390"/>
                </a:lnTo>
                <a:lnTo>
                  <a:pt x="256" y="390"/>
                </a:lnTo>
                <a:lnTo>
                  <a:pt x="250" y="377"/>
                </a:lnTo>
                <a:lnTo>
                  <a:pt x="250" y="377"/>
                </a:lnTo>
                <a:lnTo>
                  <a:pt x="240" y="380"/>
                </a:lnTo>
                <a:lnTo>
                  <a:pt x="240" y="380"/>
                </a:lnTo>
                <a:lnTo>
                  <a:pt x="248" y="393"/>
                </a:lnTo>
                <a:lnTo>
                  <a:pt x="248" y="393"/>
                </a:lnTo>
                <a:close/>
                <a:moveTo>
                  <a:pt x="191" y="371"/>
                </a:moveTo>
                <a:lnTo>
                  <a:pt x="191" y="371"/>
                </a:lnTo>
                <a:lnTo>
                  <a:pt x="205" y="364"/>
                </a:lnTo>
                <a:lnTo>
                  <a:pt x="205" y="364"/>
                </a:lnTo>
                <a:lnTo>
                  <a:pt x="201" y="357"/>
                </a:lnTo>
                <a:lnTo>
                  <a:pt x="201" y="357"/>
                </a:lnTo>
                <a:lnTo>
                  <a:pt x="188" y="361"/>
                </a:lnTo>
                <a:lnTo>
                  <a:pt x="188" y="361"/>
                </a:lnTo>
                <a:lnTo>
                  <a:pt x="191" y="371"/>
                </a:lnTo>
                <a:lnTo>
                  <a:pt x="191" y="371"/>
                </a:lnTo>
                <a:close/>
                <a:moveTo>
                  <a:pt x="199" y="380"/>
                </a:moveTo>
                <a:lnTo>
                  <a:pt x="199" y="380"/>
                </a:lnTo>
                <a:lnTo>
                  <a:pt x="201" y="385"/>
                </a:lnTo>
                <a:lnTo>
                  <a:pt x="204" y="390"/>
                </a:lnTo>
                <a:lnTo>
                  <a:pt x="204" y="390"/>
                </a:lnTo>
                <a:lnTo>
                  <a:pt x="215" y="385"/>
                </a:lnTo>
                <a:lnTo>
                  <a:pt x="215" y="385"/>
                </a:lnTo>
                <a:lnTo>
                  <a:pt x="210" y="375"/>
                </a:lnTo>
                <a:lnTo>
                  <a:pt x="210" y="375"/>
                </a:lnTo>
                <a:lnTo>
                  <a:pt x="199" y="380"/>
                </a:lnTo>
                <a:lnTo>
                  <a:pt x="199" y="380"/>
                </a:lnTo>
                <a:close/>
                <a:moveTo>
                  <a:pt x="5" y="391"/>
                </a:move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15" y="360"/>
                </a:lnTo>
                <a:lnTo>
                  <a:pt x="15" y="360"/>
                </a:lnTo>
                <a:lnTo>
                  <a:pt x="19" y="344"/>
                </a:lnTo>
                <a:lnTo>
                  <a:pt x="19" y="344"/>
                </a:lnTo>
                <a:lnTo>
                  <a:pt x="19" y="341"/>
                </a:lnTo>
                <a:lnTo>
                  <a:pt x="19" y="341"/>
                </a:lnTo>
                <a:lnTo>
                  <a:pt x="21" y="341"/>
                </a:lnTo>
                <a:lnTo>
                  <a:pt x="21" y="341"/>
                </a:lnTo>
                <a:lnTo>
                  <a:pt x="21" y="338"/>
                </a:lnTo>
                <a:lnTo>
                  <a:pt x="21" y="338"/>
                </a:lnTo>
                <a:lnTo>
                  <a:pt x="26" y="323"/>
                </a:lnTo>
                <a:lnTo>
                  <a:pt x="26" y="323"/>
                </a:lnTo>
                <a:lnTo>
                  <a:pt x="30" y="300"/>
                </a:lnTo>
                <a:lnTo>
                  <a:pt x="30" y="300"/>
                </a:lnTo>
                <a:lnTo>
                  <a:pt x="30" y="297"/>
                </a:lnTo>
                <a:lnTo>
                  <a:pt x="30" y="297"/>
                </a:lnTo>
                <a:lnTo>
                  <a:pt x="30" y="298"/>
                </a:lnTo>
                <a:lnTo>
                  <a:pt x="30" y="298"/>
                </a:lnTo>
                <a:lnTo>
                  <a:pt x="24" y="320"/>
                </a:lnTo>
                <a:lnTo>
                  <a:pt x="24" y="320"/>
                </a:lnTo>
                <a:lnTo>
                  <a:pt x="18" y="347"/>
                </a:lnTo>
                <a:lnTo>
                  <a:pt x="18" y="347"/>
                </a:lnTo>
                <a:lnTo>
                  <a:pt x="13" y="360"/>
                </a:lnTo>
                <a:lnTo>
                  <a:pt x="13" y="360"/>
                </a:lnTo>
                <a:lnTo>
                  <a:pt x="10" y="374"/>
                </a:lnTo>
                <a:lnTo>
                  <a:pt x="10" y="374"/>
                </a:lnTo>
                <a:lnTo>
                  <a:pt x="7" y="387"/>
                </a:lnTo>
                <a:lnTo>
                  <a:pt x="7" y="387"/>
                </a:lnTo>
                <a:lnTo>
                  <a:pt x="5" y="391"/>
                </a:lnTo>
                <a:lnTo>
                  <a:pt x="5" y="391"/>
                </a:lnTo>
                <a:close/>
                <a:moveTo>
                  <a:pt x="93" y="394"/>
                </a:moveTo>
                <a:lnTo>
                  <a:pt x="93" y="394"/>
                </a:lnTo>
                <a:lnTo>
                  <a:pt x="93" y="393"/>
                </a:lnTo>
                <a:lnTo>
                  <a:pt x="93" y="393"/>
                </a:lnTo>
                <a:lnTo>
                  <a:pt x="95" y="385"/>
                </a:lnTo>
                <a:lnTo>
                  <a:pt x="95" y="385"/>
                </a:lnTo>
                <a:lnTo>
                  <a:pt x="95" y="383"/>
                </a:lnTo>
                <a:lnTo>
                  <a:pt x="95" y="383"/>
                </a:lnTo>
                <a:lnTo>
                  <a:pt x="89" y="368"/>
                </a:lnTo>
                <a:lnTo>
                  <a:pt x="89" y="368"/>
                </a:lnTo>
                <a:lnTo>
                  <a:pt x="89" y="366"/>
                </a:lnTo>
                <a:lnTo>
                  <a:pt x="89" y="366"/>
                </a:lnTo>
                <a:lnTo>
                  <a:pt x="89" y="368"/>
                </a:lnTo>
                <a:lnTo>
                  <a:pt x="89" y="368"/>
                </a:lnTo>
                <a:lnTo>
                  <a:pt x="86" y="375"/>
                </a:lnTo>
                <a:lnTo>
                  <a:pt x="86" y="375"/>
                </a:lnTo>
                <a:lnTo>
                  <a:pt x="86" y="377"/>
                </a:lnTo>
                <a:lnTo>
                  <a:pt x="86" y="377"/>
                </a:lnTo>
                <a:lnTo>
                  <a:pt x="89" y="383"/>
                </a:lnTo>
                <a:lnTo>
                  <a:pt x="89" y="383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close/>
                <a:moveTo>
                  <a:pt x="215" y="241"/>
                </a:move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07" y="241"/>
                </a:lnTo>
                <a:lnTo>
                  <a:pt x="207" y="241"/>
                </a:lnTo>
                <a:lnTo>
                  <a:pt x="204" y="241"/>
                </a:lnTo>
                <a:lnTo>
                  <a:pt x="204" y="241"/>
                </a:lnTo>
                <a:lnTo>
                  <a:pt x="204" y="243"/>
                </a:lnTo>
                <a:lnTo>
                  <a:pt x="204" y="243"/>
                </a:lnTo>
                <a:lnTo>
                  <a:pt x="191" y="254"/>
                </a:lnTo>
                <a:lnTo>
                  <a:pt x="191" y="254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201" y="254"/>
                </a:lnTo>
                <a:lnTo>
                  <a:pt x="201" y="254"/>
                </a:lnTo>
                <a:lnTo>
                  <a:pt x="202" y="252"/>
                </a:lnTo>
                <a:lnTo>
                  <a:pt x="202" y="252"/>
                </a:lnTo>
                <a:lnTo>
                  <a:pt x="210" y="245"/>
                </a:lnTo>
                <a:lnTo>
                  <a:pt x="210" y="245"/>
                </a:lnTo>
                <a:lnTo>
                  <a:pt x="215" y="241"/>
                </a:lnTo>
                <a:lnTo>
                  <a:pt x="215" y="241"/>
                </a:lnTo>
                <a:close/>
                <a:moveTo>
                  <a:pt x="196" y="346"/>
                </a:moveTo>
                <a:lnTo>
                  <a:pt x="196" y="346"/>
                </a:lnTo>
                <a:lnTo>
                  <a:pt x="183" y="350"/>
                </a:lnTo>
                <a:lnTo>
                  <a:pt x="183" y="350"/>
                </a:lnTo>
                <a:lnTo>
                  <a:pt x="187" y="360"/>
                </a:lnTo>
                <a:lnTo>
                  <a:pt x="187" y="360"/>
                </a:lnTo>
                <a:lnTo>
                  <a:pt x="199" y="353"/>
                </a:lnTo>
                <a:lnTo>
                  <a:pt x="199" y="353"/>
                </a:lnTo>
                <a:lnTo>
                  <a:pt x="196" y="346"/>
                </a:lnTo>
                <a:lnTo>
                  <a:pt x="196" y="346"/>
                </a:lnTo>
                <a:close/>
                <a:moveTo>
                  <a:pt x="209" y="262"/>
                </a:move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24" y="257"/>
                </a:lnTo>
                <a:lnTo>
                  <a:pt x="224" y="257"/>
                </a:lnTo>
                <a:lnTo>
                  <a:pt x="226" y="257"/>
                </a:lnTo>
                <a:lnTo>
                  <a:pt x="226" y="257"/>
                </a:lnTo>
                <a:lnTo>
                  <a:pt x="235" y="248"/>
                </a:lnTo>
                <a:lnTo>
                  <a:pt x="235" y="248"/>
                </a:lnTo>
                <a:lnTo>
                  <a:pt x="235" y="246"/>
                </a:lnTo>
                <a:lnTo>
                  <a:pt x="235" y="246"/>
                </a:lnTo>
                <a:lnTo>
                  <a:pt x="232" y="248"/>
                </a:lnTo>
                <a:lnTo>
                  <a:pt x="232" y="248"/>
                </a:lnTo>
                <a:lnTo>
                  <a:pt x="221" y="251"/>
                </a:lnTo>
                <a:lnTo>
                  <a:pt x="221" y="251"/>
                </a:lnTo>
                <a:lnTo>
                  <a:pt x="220" y="251"/>
                </a:lnTo>
                <a:lnTo>
                  <a:pt x="220" y="251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close/>
                <a:moveTo>
                  <a:pt x="179" y="402"/>
                </a:moveTo>
                <a:lnTo>
                  <a:pt x="179" y="402"/>
                </a:lnTo>
                <a:lnTo>
                  <a:pt x="183" y="412"/>
                </a:lnTo>
                <a:lnTo>
                  <a:pt x="183" y="412"/>
                </a:lnTo>
                <a:lnTo>
                  <a:pt x="194" y="409"/>
                </a:lnTo>
                <a:lnTo>
                  <a:pt x="194" y="409"/>
                </a:lnTo>
                <a:lnTo>
                  <a:pt x="188" y="398"/>
                </a:lnTo>
                <a:lnTo>
                  <a:pt x="188" y="398"/>
                </a:lnTo>
                <a:lnTo>
                  <a:pt x="179" y="402"/>
                </a:lnTo>
                <a:lnTo>
                  <a:pt x="179" y="402"/>
                </a:lnTo>
                <a:close/>
                <a:moveTo>
                  <a:pt x="182" y="385"/>
                </a:moveTo>
                <a:lnTo>
                  <a:pt x="182" y="385"/>
                </a:lnTo>
                <a:lnTo>
                  <a:pt x="172" y="390"/>
                </a:lnTo>
                <a:lnTo>
                  <a:pt x="172" y="390"/>
                </a:lnTo>
                <a:lnTo>
                  <a:pt x="177" y="399"/>
                </a:lnTo>
                <a:lnTo>
                  <a:pt x="177" y="399"/>
                </a:lnTo>
                <a:lnTo>
                  <a:pt x="188" y="396"/>
                </a:lnTo>
                <a:lnTo>
                  <a:pt x="188" y="396"/>
                </a:lnTo>
                <a:lnTo>
                  <a:pt x="182" y="385"/>
                </a:lnTo>
                <a:lnTo>
                  <a:pt x="182" y="385"/>
                </a:lnTo>
                <a:close/>
                <a:moveTo>
                  <a:pt x="150" y="398"/>
                </a:moveTo>
                <a:lnTo>
                  <a:pt x="150" y="398"/>
                </a:lnTo>
                <a:lnTo>
                  <a:pt x="141" y="404"/>
                </a:lnTo>
                <a:lnTo>
                  <a:pt x="141" y="404"/>
                </a:lnTo>
                <a:lnTo>
                  <a:pt x="145" y="412"/>
                </a:lnTo>
                <a:lnTo>
                  <a:pt x="145" y="412"/>
                </a:lnTo>
                <a:lnTo>
                  <a:pt x="157" y="409"/>
                </a:lnTo>
                <a:lnTo>
                  <a:pt x="157" y="409"/>
                </a:lnTo>
                <a:lnTo>
                  <a:pt x="150" y="398"/>
                </a:lnTo>
                <a:lnTo>
                  <a:pt x="150" y="398"/>
                </a:lnTo>
                <a:close/>
                <a:moveTo>
                  <a:pt x="75" y="249"/>
                </a:moveTo>
                <a:lnTo>
                  <a:pt x="75" y="249"/>
                </a:lnTo>
                <a:lnTo>
                  <a:pt x="75" y="249"/>
                </a:lnTo>
                <a:lnTo>
                  <a:pt x="75" y="249"/>
                </a:lnTo>
                <a:lnTo>
                  <a:pt x="68" y="251"/>
                </a:lnTo>
                <a:lnTo>
                  <a:pt x="68" y="251"/>
                </a:lnTo>
                <a:lnTo>
                  <a:pt x="67" y="251"/>
                </a:lnTo>
                <a:lnTo>
                  <a:pt x="67" y="251"/>
                </a:lnTo>
                <a:lnTo>
                  <a:pt x="63" y="256"/>
                </a:lnTo>
                <a:lnTo>
                  <a:pt x="63" y="256"/>
                </a:lnTo>
                <a:lnTo>
                  <a:pt x="57" y="267"/>
                </a:lnTo>
                <a:lnTo>
                  <a:pt x="57" y="267"/>
                </a:lnTo>
                <a:lnTo>
                  <a:pt x="56" y="271"/>
                </a:lnTo>
                <a:lnTo>
                  <a:pt x="56" y="271"/>
                </a:lnTo>
                <a:lnTo>
                  <a:pt x="57" y="273"/>
                </a:lnTo>
                <a:lnTo>
                  <a:pt x="57" y="273"/>
                </a:lnTo>
                <a:lnTo>
                  <a:pt x="75" y="249"/>
                </a:lnTo>
                <a:lnTo>
                  <a:pt x="75" y="249"/>
                </a:lnTo>
                <a:close/>
                <a:moveTo>
                  <a:pt x="212" y="405"/>
                </a:moveTo>
                <a:lnTo>
                  <a:pt x="212" y="405"/>
                </a:lnTo>
                <a:lnTo>
                  <a:pt x="215" y="413"/>
                </a:lnTo>
                <a:lnTo>
                  <a:pt x="215" y="413"/>
                </a:lnTo>
                <a:lnTo>
                  <a:pt x="229" y="410"/>
                </a:lnTo>
                <a:lnTo>
                  <a:pt x="229" y="410"/>
                </a:lnTo>
                <a:lnTo>
                  <a:pt x="224" y="401"/>
                </a:lnTo>
                <a:lnTo>
                  <a:pt x="224" y="401"/>
                </a:lnTo>
                <a:lnTo>
                  <a:pt x="212" y="405"/>
                </a:lnTo>
                <a:lnTo>
                  <a:pt x="212" y="405"/>
                </a:lnTo>
                <a:close/>
                <a:moveTo>
                  <a:pt x="265" y="405"/>
                </a:moveTo>
                <a:lnTo>
                  <a:pt x="265" y="405"/>
                </a:lnTo>
                <a:lnTo>
                  <a:pt x="257" y="405"/>
                </a:lnTo>
                <a:lnTo>
                  <a:pt x="257" y="405"/>
                </a:lnTo>
                <a:lnTo>
                  <a:pt x="269" y="423"/>
                </a:lnTo>
                <a:lnTo>
                  <a:pt x="269" y="423"/>
                </a:lnTo>
                <a:lnTo>
                  <a:pt x="273" y="421"/>
                </a:lnTo>
                <a:lnTo>
                  <a:pt x="273" y="421"/>
                </a:lnTo>
                <a:lnTo>
                  <a:pt x="265" y="405"/>
                </a:lnTo>
                <a:lnTo>
                  <a:pt x="265" y="405"/>
                </a:lnTo>
                <a:close/>
                <a:moveTo>
                  <a:pt x="221" y="260"/>
                </a:moveTo>
                <a:lnTo>
                  <a:pt x="221" y="260"/>
                </a:lnTo>
                <a:lnTo>
                  <a:pt x="221" y="260"/>
                </a:lnTo>
                <a:lnTo>
                  <a:pt x="221" y="260"/>
                </a:lnTo>
                <a:lnTo>
                  <a:pt x="205" y="265"/>
                </a:lnTo>
                <a:lnTo>
                  <a:pt x="205" y="265"/>
                </a:lnTo>
                <a:lnTo>
                  <a:pt x="205" y="267"/>
                </a:lnTo>
                <a:lnTo>
                  <a:pt x="205" y="267"/>
                </a:lnTo>
                <a:lnTo>
                  <a:pt x="202" y="270"/>
                </a:lnTo>
                <a:lnTo>
                  <a:pt x="199" y="275"/>
                </a:lnTo>
                <a:lnTo>
                  <a:pt x="199" y="275"/>
                </a:lnTo>
                <a:lnTo>
                  <a:pt x="199" y="276"/>
                </a:lnTo>
                <a:lnTo>
                  <a:pt x="199" y="276"/>
                </a:lnTo>
                <a:lnTo>
                  <a:pt x="201" y="275"/>
                </a:lnTo>
                <a:lnTo>
                  <a:pt x="201" y="275"/>
                </a:lnTo>
                <a:lnTo>
                  <a:pt x="202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10" y="271"/>
                </a:lnTo>
                <a:lnTo>
                  <a:pt x="210" y="271"/>
                </a:lnTo>
                <a:lnTo>
                  <a:pt x="212" y="271"/>
                </a:lnTo>
                <a:lnTo>
                  <a:pt x="212" y="271"/>
                </a:lnTo>
                <a:lnTo>
                  <a:pt x="221" y="262"/>
                </a:lnTo>
                <a:lnTo>
                  <a:pt x="221" y="262"/>
                </a:lnTo>
                <a:lnTo>
                  <a:pt x="221" y="260"/>
                </a:lnTo>
                <a:lnTo>
                  <a:pt x="221" y="260"/>
                </a:lnTo>
                <a:close/>
                <a:moveTo>
                  <a:pt x="92" y="399"/>
                </a:moveTo>
                <a:lnTo>
                  <a:pt x="92" y="399"/>
                </a:lnTo>
                <a:lnTo>
                  <a:pt x="84" y="380"/>
                </a:lnTo>
                <a:lnTo>
                  <a:pt x="84" y="380"/>
                </a:lnTo>
                <a:lnTo>
                  <a:pt x="82" y="387"/>
                </a:lnTo>
                <a:lnTo>
                  <a:pt x="82" y="387"/>
                </a:lnTo>
                <a:lnTo>
                  <a:pt x="79" y="394"/>
                </a:lnTo>
                <a:lnTo>
                  <a:pt x="79" y="394"/>
                </a:lnTo>
                <a:lnTo>
                  <a:pt x="79" y="396"/>
                </a:lnTo>
                <a:lnTo>
                  <a:pt x="79" y="396"/>
                </a:lnTo>
                <a:lnTo>
                  <a:pt x="81" y="399"/>
                </a:lnTo>
                <a:lnTo>
                  <a:pt x="81" y="399"/>
                </a:lnTo>
                <a:lnTo>
                  <a:pt x="81" y="398"/>
                </a:lnTo>
                <a:lnTo>
                  <a:pt x="81" y="398"/>
                </a:lnTo>
                <a:lnTo>
                  <a:pt x="86" y="398"/>
                </a:lnTo>
                <a:lnTo>
                  <a:pt x="89" y="399"/>
                </a:lnTo>
                <a:lnTo>
                  <a:pt x="89" y="399"/>
                </a:lnTo>
                <a:lnTo>
                  <a:pt x="92" y="399"/>
                </a:lnTo>
                <a:lnTo>
                  <a:pt x="92" y="399"/>
                </a:lnTo>
                <a:close/>
                <a:moveTo>
                  <a:pt x="234" y="342"/>
                </a:moveTo>
                <a:lnTo>
                  <a:pt x="234" y="342"/>
                </a:lnTo>
                <a:lnTo>
                  <a:pt x="231" y="334"/>
                </a:lnTo>
                <a:lnTo>
                  <a:pt x="231" y="334"/>
                </a:lnTo>
                <a:lnTo>
                  <a:pt x="220" y="338"/>
                </a:lnTo>
                <a:lnTo>
                  <a:pt x="220" y="338"/>
                </a:lnTo>
                <a:lnTo>
                  <a:pt x="223" y="346"/>
                </a:lnTo>
                <a:lnTo>
                  <a:pt x="223" y="346"/>
                </a:lnTo>
                <a:lnTo>
                  <a:pt x="234" y="342"/>
                </a:lnTo>
                <a:lnTo>
                  <a:pt x="234" y="342"/>
                </a:lnTo>
                <a:close/>
                <a:moveTo>
                  <a:pt x="235" y="346"/>
                </a:moveTo>
                <a:lnTo>
                  <a:pt x="235" y="346"/>
                </a:lnTo>
                <a:lnTo>
                  <a:pt x="224" y="349"/>
                </a:lnTo>
                <a:lnTo>
                  <a:pt x="224" y="349"/>
                </a:lnTo>
                <a:lnTo>
                  <a:pt x="228" y="357"/>
                </a:lnTo>
                <a:lnTo>
                  <a:pt x="228" y="357"/>
                </a:lnTo>
                <a:lnTo>
                  <a:pt x="239" y="353"/>
                </a:lnTo>
                <a:lnTo>
                  <a:pt x="239" y="353"/>
                </a:lnTo>
                <a:lnTo>
                  <a:pt x="235" y="346"/>
                </a:lnTo>
                <a:lnTo>
                  <a:pt x="235" y="346"/>
                </a:lnTo>
                <a:close/>
                <a:moveTo>
                  <a:pt x="232" y="368"/>
                </a:moveTo>
                <a:lnTo>
                  <a:pt x="232" y="368"/>
                </a:lnTo>
                <a:lnTo>
                  <a:pt x="243" y="364"/>
                </a:lnTo>
                <a:lnTo>
                  <a:pt x="243" y="364"/>
                </a:lnTo>
                <a:lnTo>
                  <a:pt x="240" y="355"/>
                </a:lnTo>
                <a:lnTo>
                  <a:pt x="240" y="355"/>
                </a:lnTo>
                <a:lnTo>
                  <a:pt x="229" y="360"/>
                </a:lnTo>
                <a:lnTo>
                  <a:pt x="229" y="360"/>
                </a:lnTo>
                <a:lnTo>
                  <a:pt x="232" y="368"/>
                </a:lnTo>
                <a:lnTo>
                  <a:pt x="232" y="368"/>
                </a:lnTo>
                <a:close/>
                <a:moveTo>
                  <a:pt x="76" y="139"/>
                </a:move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40"/>
                </a:lnTo>
                <a:lnTo>
                  <a:pt x="76" y="140"/>
                </a:lnTo>
                <a:lnTo>
                  <a:pt x="73" y="147"/>
                </a:lnTo>
                <a:lnTo>
                  <a:pt x="73" y="147"/>
                </a:lnTo>
                <a:lnTo>
                  <a:pt x="70" y="161"/>
                </a:lnTo>
                <a:lnTo>
                  <a:pt x="70" y="161"/>
                </a:lnTo>
                <a:lnTo>
                  <a:pt x="67" y="170"/>
                </a:lnTo>
                <a:lnTo>
                  <a:pt x="67" y="170"/>
                </a:lnTo>
                <a:lnTo>
                  <a:pt x="62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6"/>
                </a:lnTo>
                <a:lnTo>
                  <a:pt x="63" y="186"/>
                </a:lnTo>
                <a:lnTo>
                  <a:pt x="63" y="186"/>
                </a:lnTo>
                <a:lnTo>
                  <a:pt x="68" y="172"/>
                </a:lnTo>
                <a:lnTo>
                  <a:pt x="68" y="172"/>
                </a:lnTo>
                <a:lnTo>
                  <a:pt x="71" y="163"/>
                </a:lnTo>
                <a:lnTo>
                  <a:pt x="75" y="153"/>
                </a:lnTo>
                <a:lnTo>
                  <a:pt x="75" y="153"/>
                </a:lnTo>
                <a:lnTo>
                  <a:pt x="76" y="140"/>
                </a:lnTo>
                <a:lnTo>
                  <a:pt x="76" y="140"/>
                </a:lnTo>
                <a:lnTo>
                  <a:pt x="76" y="139"/>
                </a:lnTo>
                <a:lnTo>
                  <a:pt x="76" y="139"/>
                </a:lnTo>
                <a:close/>
                <a:moveTo>
                  <a:pt x="191" y="336"/>
                </a:moveTo>
                <a:lnTo>
                  <a:pt x="191" y="336"/>
                </a:lnTo>
                <a:lnTo>
                  <a:pt x="180" y="341"/>
                </a:lnTo>
                <a:lnTo>
                  <a:pt x="180" y="341"/>
                </a:lnTo>
                <a:lnTo>
                  <a:pt x="182" y="349"/>
                </a:lnTo>
                <a:lnTo>
                  <a:pt x="182" y="349"/>
                </a:lnTo>
                <a:lnTo>
                  <a:pt x="194" y="344"/>
                </a:lnTo>
                <a:lnTo>
                  <a:pt x="194" y="344"/>
                </a:lnTo>
                <a:lnTo>
                  <a:pt x="191" y="336"/>
                </a:lnTo>
                <a:lnTo>
                  <a:pt x="191" y="336"/>
                </a:lnTo>
                <a:close/>
                <a:moveTo>
                  <a:pt x="237" y="398"/>
                </a:moveTo>
                <a:lnTo>
                  <a:pt x="237" y="398"/>
                </a:lnTo>
                <a:lnTo>
                  <a:pt x="226" y="401"/>
                </a:lnTo>
                <a:lnTo>
                  <a:pt x="226" y="401"/>
                </a:lnTo>
                <a:lnTo>
                  <a:pt x="231" y="409"/>
                </a:lnTo>
                <a:lnTo>
                  <a:pt x="231" y="409"/>
                </a:lnTo>
                <a:lnTo>
                  <a:pt x="242" y="407"/>
                </a:lnTo>
                <a:lnTo>
                  <a:pt x="242" y="407"/>
                </a:lnTo>
                <a:lnTo>
                  <a:pt x="237" y="398"/>
                </a:lnTo>
                <a:lnTo>
                  <a:pt x="237" y="398"/>
                </a:lnTo>
                <a:close/>
                <a:moveTo>
                  <a:pt x="188" y="300"/>
                </a:moveTo>
                <a:lnTo>
                  <a:pt x="188" y="300"/>
                </a:lnTo>
                <a:lnTo>
                  <a:pt x="185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297"/>
                </a:lnTo>
                <a:lnTo>
                  <a:pt x="185" y="297"/>
                </a:lnTo>
                <a:lnTo>
                  <a:pt x="185" y="297"/>
                </a:lnTo>
                <a:lnTo>
                  <a:pt x="185" y="295"/>
                </a:lnTo>
                <a:lnTo>
                  <a:pt x="183" y="295"/>
                </a:lnTo>
                <a:lnTo>
                  <a:pt x="183" y="295"/>
                </a:lnTo>
                <a:lnTo>
                  <a:pt x="177" y="297"/>
                </a:lnTo>
                <a:lnTo>
                  <a:pt x="177" y="297"/>
                </a:lnTo>
                <a:lnTo>
                  <a:pt x="175" y="297"/>
                </a:lnTo>
                <a:lnTo>
                  <a:pt x="175" y="297"/>
                </a:lnTo>
                <a:lnTo>
                  <a:pt x="182" y="309"/>
                </a:lnTo>
                <a:lnTo>
                  <a:pt x="182" y="309"/>
                </a:lnTo>
                <a:lnTo>
                  <a:pt x="190" y="306"/>
                </a:lnTo>
                <a:lnTo>
                  <a:pt x="190" y="306"/>
                </a:lnTo>
                <a:lnTo>
                  <a:pt x="188" y="300"/>
                </a:lnTo>
                <a:lnTo>
                  <a:pt x="188" y="300"/>
                </a:lnTo>
                <a:close/>
                <a:moveTo>
                  <a:pt x="234" y="369"/>
                </a:moveTo>
                <a:lnTo>
                  <a:pt x="234" y="369"/>
                </a:lnTo>
                <a:lnTo>
                  <a:pt x="239" y="379"/>
                </a:lnTo>
                <a:lnTo>
                  <a:pt x="239" y="379"/>
                </a:lnTo>
                <a:lnTo>
                  <a:pt x="248" y="375"/>
                </a:lnTo>
                <a:lnTo>
                  <a:pt x="248" y="375"/>
                </a:lnTo>
                <a:lnTo>
                  <a:pt x="245" y="366"/>
                </a:lnTo>
                <a:lnTo>
                  <a:pt x="245" y="366"/>
                </a:lnTo>
                <a:lnTo>
                  <a:pt x="234" y="369"/>
                </a:lnTo>
                <a:lnTo>
                  <a:pt x="234" y="369"/>
                </a:lnTo>
                <a:close/>
                <a:moveTo>
                  <a:pt x="215" y="252"/>
                </a:moveTo>
                <a:lnTo>
                  <a:pt x="215" y="252"/>
                </a:lnTo>
                <a:lnTo>
                  <a:pt x="215" y="252"/>
                </a:lnTo>
                <a:lnTo>
                  <a:pt x="215" y="252"/>
                </a:lnTo>
                <a:lnTo>
                  <a:pt x="204" y="256"/>
                </a:lnTo>
                <a:lnTo>
                  <a:pt x="204" y="256"/>
                </a:lnTo>
                <a:lnTo>
                  <a:pt x="202" y="256"/>
                </a:lnTo>
                <a:lnTo>
                  <a:pt x="202" y="256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202" y="265"/>
                </a:lnTo>
                <a:lnTo>
                  <a:pt x="202" y="265"/>
                </a:lnTo>
                <a:lnTo>
                  <a:pt x="204" y="264"/>
                </a:lnTo>
                <a:lnTo>
                  <a:pt x="204" y="264"/>
                </a:lnTo>
                <a:lnTo>
                  <a:pt x="215" y="254"/>
                </a:lnTo>
                <a:lnTo>
                  <a:pt x="215" y="254"/>
                </a:lnTo>
                <a:lnTo>
                  <a:pt x="215" y="252"/>
                </a:lnTo>
                <a:lnTo>
                  <a:pt x="215" y="252"/>
                </a:lnTo>
                <a:close/>
                <a:moveTo>
                  <a:pt x="209" y="405"/>
                </a:moveTo>
                <a:lnTo>
                  <a:pt x="209" y="405"/>
                </a:lnTo>
                <a:lnTo>
                  <a:pt x="207" y="407"/>
                </a:lnTo>
                <a:lnTo>
                  <a:pt x="207" y="407"/>
                </a:lnTo>
                <a:lnTo>
                  <a:pt x="205" y="407"/>
                </a:lnTo>
                <a:lnTo>
                  <a:pt x="205" y="407"/>
                </a:lnTo>
                <a:lnTo>
                  <a:pt x="202" y="407"/>
                </a:lnTo>
                <a:lnTo>
                  <a:pt x="202" y="407"/>
                </a:lnTo>
                <a:lnTo>
                  <a:pt x="198" y="409"/>
                </a:lnTo>
                <a:lnTo>
                  <a:pt x="198" y="409"/>
                </a:lnTo>
                <a:lnTo>
                  <a:pt x="202" y="417"/>
                </a:lnTo>
                <a:lnTo>
                  <a:pt x="202" y="417"/>
                </a:lnTo>
                <a:lnTo>
                  <a:pt x="213" y="413"/>
                </a:lnTo>
                <a:lnTo>
                  <a:pt x="213" y="413"/>
                </a:lnTo>
                <a:lnTo>
                  <a:pt x="209" y="405"/>
                </a:lnTo>
                <a:lnTo>
                  <a:pt x="209" y="405"/>
                </a:lnTo>
                <a:close/>
                <a:moveTo>
                  <a:pt x="120" y="243"/>
                </a:moveTo>
                <a:lnTo>
                  <a:pt x="120" y="243"/>
                </a:lnTo>
                <a:lnTo>
                  <a:pt x="116" y="243"/>
                </a:lnTo>
                <a:lnTo>
                  <a:pt x="116" y="243"/>
                </a:lnTo>
                <a:lnTo>
                  <a:pt x="114" y="245"/>
                </a:lnTo>
                <a:lnTo>
                  <a:pt x="114" y="245"/>
                </a:lnTo>
                <a:lnTo>
                  <a:pt x="109" y="249"/>
                </a:lnTo>
                <a:lnTo>
                  <a:pt x="109" y="249"/>
                </a:lnTo>
                <a:lnTo>
                  <a:pt x="106" y="254"/>
                </a:lnTo>
                <a:lnTo>
                  <a:pt x="106" y="254"/>
                </a:lnTo>
                <a:lnTo>
                  <a:pt x="106" y="256"/>
                </a:lnTo>
                <a:lnTo>
                  <a:pt x="106" y="256"/>
                </a:lnTo>
                <a:lnTo>
                  <a:pt x="104" y="257"/>
                </a:lnTo>
                <a:lnTo>
                  <a:pt x="104" y="257"/>
                </a:lnTo>
                <a:lnTo>
                  <a:pt x="103" y="259"/>
                </a:lnTo>
                <a:lnTo>
                  <a:pt x="103" y="259"/>
                </a:lnTo>
                <a:lnTo>
                  <a:pt x="103" y="260"/>
                </a:lnTo>
                <a:lnTo>
                  <a:pt x="103" y="260"/>
                </a:lnTo>
                <a:lnTo>
                  <a:pt x="106" y="260"/>
                </a:lnTo>
                <a:lnTo>
                  <a:pt x="106" y="260"/>
                </a:lnTo>
                <a:lnTo>
                  <a:pt x="108" y="259"/>
                </a:lnTo>
                <a:lnTo>
                  <a:pt x="108" y="259"/>
                </a:lnTo>
                <a:lnTo>
                  <a:pt x="120" y="245"/>
                </a:lnTo>
                <a:lnTo>
                  <a:pt x="120" y="245"/>
                </a:lnTo>
                <a:lnTo>
                  <a:pt x="120" y="243"/>
                </a:lnTo>
                <a:lnTo>
                  <a:pt x="120" y="243"/>
                </a:lnTo>
                <a:close/>
                <a:moveTo>
                  <a:pt x="183" y="413"/>
                </a:moveTo>
                <a:lnTo>
                  <a:pt x="183" y="413"/>
                </a:lnTo>
                <a:lnTo>
                  <a:pt x="188" y="421"/>
                </a:lnTo>
                <a:lnTo>
                  <a:pt x="188" y="421"/>
                </a:lnTo>
                <a:lnTo>
                  <a:pt x="199" y="418"/>
                </a:lnTo>
                <a:lnTo>
                  <a:pt x="199" y="418"/>
                </a:lnTo>
                <a:lnTo>
                  <a:pt x="194" y="410"/>
                </a:lnTo>
                <a:lnTo>
                  <a:pt x="194" y="410"/>
                </a:lnTo>
                <a:lnTo>
                  <a:pt x="183" y="413"/>
                </a:lnTo>
                <a:lnTo>
                  <a:pt x="183" y="413"/>
                </a:lnTo>
                <a:close/>
                <a:moveTo>
                  <a:pt x="172" y="366"/>
                </a:moveTo>
                <a:lnTo>
                  <a:pt x="172" y="366"/>
                </a:lnTo>
                <a:lnTo>
                  <a:pt x="169" y="357"/>
                </a:lnTo>
                <a:lnTo>
                  <a:pt x="169" y="357"/>
                </a:lnTo>
                <a:lnTo>
                  <a:pt x="160" y="361"/>
                </a:lnTo>
                <a:lnTo>
                  <a:pt x="160" y="361"/>
                </a:lnTo>
                <a:lnTo>
                  <a:pt x="164" y="371"/>
                </a:lnTo>
                <a:lnTo>
                  <a:pt x="164" y="371"/>
                </a:lnTo>
                <a:lnTo>
                  <a:pt x="172" y="366"/>
                </a:lnTo>
                <a:lnTo>
                  <a:pt x="172" y="366"/>
                </a:lnTo>
                <a:close/>
                <a:moveTo>
                  <a:pt x="185" y="360"/>
                </a:moveTo>
                <a:lnTo>
                  <a:pt x="185" y="360"/>
                </a:lnTo>
                <a:lnTo>
                  <a:pt x="180" y="352"/>
                </a:lnTo>
                <a:lnTo>
                  <a:pt x="180" y="352"/>
                </a:lnTo>
                <a:lnTo>
                  <a:pt x="171" y="355"/>
                </a:lnTo>
                <a:lnTo>
                  <a:pt x="171" y="355"/>
                </a:lnTo>
                <a:lnTo>
                  <a:pt x="175" y="364"/>
                </a:lnTo>
                <a:lnTo>
                  <a:pt x="175" y="364"/>
                </a:lnTo>
                <a:lnTo>
                  <a:pt x="185" y="360"/>
                </a:lnTo>
                <a:lnTo>
                  <a:pt x="185" y="360"/>
                </a:lnTo>
                <a:close/>
                <a:moveTo>
                  <a:pt x="218" y="334"/>
                </a:moveTo>
                <a:lnTo>
                  <a:pt x="218" y="334"/>
                </a:lnTo>
                <a:lnTo>
                  <a:pt x="229" y="331"/>
                </a:lnTo>
                <a:lnTo>
                  <a:pt x="229" y="331"/>
                </a:lnTo>
                <a:lnTo>
                  <a:pt x="224" y="323"/>
                </a:lnTo>
                <a:lnTo>
                  <a:pt x="224" y="323"/>
                </a:lnTo>
                <a:lnTo>
                  <a:pt x="215" y="327"/>
                </a:lnTo>
                <a:lnTo>
                  <a:pt x="215" y="327"/>
                </a:lnTo>
                <a:lnTo>
                  <a:pt x="218" y="334"/>
                </a:lnTo>
                <a:lnTo>
                  <a:pt x="218" y="334"/>
                </a:lnTo>
                <a:close/>
                <a:moveTo>
                  <a:pt x="210" y="374"/>
                </a:moveTo>
                <a:lnTo>
                  <a:pt x="210" y="374"/>
                </a:lnTo>
                <a:lnTo>
                  <a:pt x="205" y="368"/>
                </a:lnTo>
                <a:lnTo>
                  <a:pt x="205" y="368"/>
                </a:lnTo>
                <a:lnTo>
                  <a:pt x="193" y="372"/>
                </a:lnTo>
                <a:lnTo>
                  <a:pt x="193" y="372"/>
                </a:lnTo>
                <a:lnTo>
                  <a:pt x="193" y="375"/>
                </a:lnTo>
                <a:lnTo>
                  <a:pt x="193" y="375"/>
                </a:lnTo>
                <a:lnTo>
                  <a:pt x="194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5"/>
                </a:lnTo>
                <a:lnTo>
                  <a:pt x="199" y="377"/>
                </a:lnTo>
                <a:lnTo>
                  <a:pt x="199" y="377"/>
                </a:lnTo>
                <a:lnTo>
                  <a:pt x="210" y="374"/>
                </a:lnTo>
                <a:lnTo>
                  <a:pt x="210" y="374"/>
                </a:lnTo>
                <a:close/>
                <a:moveTo>
                  <a:pt x="235" y="418"/>
                </a:moveTo>
                <a:lnTo>
                  <a:pt x="235" y="418"/>
                </a:lnTo>
                <a:lnTo>
                  <a:pt x="248" y="415"/>
                </a:lnTo>
                <a:lnTo>
                  <a:pt x="248" y="415"/>
                </a:lnTo>
                <a:lnTo>
                  <a:pt x="243" y="409"/>
                </a:lnTo>
                <a:lnTo>
                  <a:pt x="243" y="409"/>
                </a:lnTo>
                <a:lnTo>
                  <a:pt x="232" y="410"/>
                </a:lnTo>
                <a:lnTo>
                  <a:pt x="232" y="410"/>
                </a:lnTo>
                <a:lnTo>
                  <a:pt x="235" y="418"/>
                </a:lnTo>
                <a:lnTo>
                  <a:pt x="235" y="418"/>
                </a:lnTo>
                <a:close/>
                <a:moveTo>
                  <a:pt x="239" y="396"/>
                </a:moveTo>
                <a:lnTo>
                  <a:pt x="239" y="396"/>
                </a:lnTo>
                <a:lnTo>
                  <a:pt x="245" y="394"/>
                </a:lnTo>
                <a:lnTo>
                  <a:pt x="245" y="394"/>
                </a:lnTo>
                <a:lnTo>
                  <a:pt x="237" y="380"/>
                </a:lnTo>
                <a:lnTo>
                  <a:pt x="237" y="380"/>
                </a:lnTo>
                <a:lnTo>
                  <a:pt x="231" y="383"/>
                </a:lnTo>
                <a:lnTo>
                  <a:pt x="231" y="383"/>
                </a:lnTo>
                <a:lnTo>
                  <a:pt x="239" y="396"/>
                </a:lnTo>
                <a:lnTo>
                  <a:pt x="239" y="396"/>
                </a:lnTo>
                <a:close/>
                <a:moveTo>
                  <a:pt x="108" y="292"/>
                </a:moveTo>
                <a:lnTo>
                  <a:pt x="108" y="292"/>
                </a:lnTo>
                <a:lnTo>
                  <a:pt x="116" y="309"/>
                </a:lnTo>
                <a:lnTo>
                  <a:pt x="116" y="309"/>
                </a:lnTo>
                <a:lnTo>
                  <a:pt x="116" y="308"/>
                </a:lnTo>
                <a:lnTo>
                  <a:pt x="116" y="308"/>
                </a:lnTo>
                <a:lnTo>
                  <a:pt x="117" y="301"/>
                </a:lnTo>
                <a:lnTo>
                  <a:pt x="117" y="301"/>
                </a:lnTo>
                <a:lnTo>
                  <a:pt x="117" y="298"/>
                </a:lnTo>
                <a:lnTo>
                  <a:pt x="119" y="297"/>
                </a:lnTo>
                <a:lnTo>
                  <a:pt x="119" y="297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4" y="292"/>
                </a:lnTo>
                <a:lnTo>
                  <a:pt x="114" y="292"/>
                </a:lnTo>
                <a:lnTo>
                  <a:pt x="108" y="292"/>
                </a:lnTo>
                <a:lnTo>
                  <a:pt x="108" y="292"/>
                </a:lnTo>
                <a:close/>
                <a:moveTo>
                  <a:pt x="188" y="371"/>
                </a:moveTo>
                <a:lnTo>
                  <a:pt x="188" y="371"/>
                </a:lnTo>
                <a:lnTo>
                  <a:pt x="185" y="363"/>
                </a:lnTo>
                <a:lnTo>
                  <a:pt x="185" y="363"/>
                </a:lnTo>
                <a:lnTo>
                  <a:pt x="175" y="366"/>
                </a:lnTo>
                <a:lnTo>
                  <a:pt x="175" y="366"/>
                </a:lnTo>
                <a:lnTo>
                  <a:pt x="180" y="375"/>
                </a:lnTo>
                <a:lnTo>
                  <a:pt x="180" y="375"/>
                </a:lnTo>
                <a:lnTo>
                  <a:pt x="188" y="371"/>
                </a:lnTo>
                <a:lnTo>
                  <a:pt x="188" y="371"/>
                </a:lnTo>
                <a:close/>
                <a:moveTo>
                  <a:pt x="153" y="398"/>
                </a:moveTo>
                <a:lnTo>
                  <a:pt x="153" y="398"/>
                </a:lnTo>
                <a:lnTo>
                  <a:pt x="160" y="407"/>
                </a:lnTo>
                <a:lnTo>
                  <a:pt x="160" y="407"/>
                </a:lnTo>
                <a:lnTo>
                  <a:pt x="166" y="404"/>
                </a:lnTo>
                <a:lnTo>
                  <a:pt x="166" y="404"/>
                </a:lnTo>
                <a:lnTo>
                  <a:pt x="161" y="393"/>
                </a:lnTo>
                <a:lnTo>
                  <a:pt x="161" y="393"/>
                </a:lnTo>
                <a:lnTo>
                  <a:pt x="153" y="398"/>
                </a:lnTo>
                <a:lnTo>
                  <a:pt x="153" y="398"/>
                </a:lnTo>
                <a:close/>
                <a:moveTo>
                  <a:pt x="228" y="241"/>
                </a:moveTo>
                <a:lnTo>
                  <a:pt x="228" y="241"/>
                </a:lnTo>
                <a:lnTo>
                  <a:pt x="228" y="241"/>
                </a:lnTo>
                <a:lnTo>
                  <a:pt x="228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18" y="243"/>
                </a:lnTo>
                <a:lnTo>
                  <a:pt x="218" y="243"/>
                </a:lnTo>
                <a:lnTo>
                  <a:pt x="212" y="248"/>
                </a:lnTo>
                <a:lnTo>
                  <a:pt x="207" y="252"/>
                </a:lnTo>
                <a:lnTo>
                  <a:pt x="207" y="252"/>
                </a:lnTo>
                <a:lnTo>
                  <a:pt x="205" y="252"/>
                </a:lnTo>
                <a:lnTo>
                  <a:pt x="205" y="252"/>
                </a:lnTo>
                <a:lnTo>
                  <a:pt x="218" y="249"/>
                </a:lnTo>
                <a:lnTo>
                  <a:pt x="218" y="249"/>
                </a:lnTo>
                <a:lnTo>
                  <a:pt x="220" y="249"/>
                </a:lnTo>
                <a:lnTo>
                  <a:pt x="220" y="249"/>
                </a:lnTo>
                <a:lnTo>
                  <a:pt x="226" y="243"/>
                </a:lnTo>
                <a:lnTo>
                  <a:pt x="226" y="243"/>
                </a:lnTo>
                <a:lnTo>
                  <a:pt x="228" y="241"/>
                </a:lnTo>
                <a:lnTo>
                  <a:pt x="228" y="241"/>
                </a:lnTo>
                <a:close/>
                <a:moveTo>
                  <a:pt x="246" y="341"/>
                </a:moveTo>
                <a:lnTo>
                  <a:pt x="246" y="341"/>
                </a:lnTo>
                <a:lnTo>
                  <a:pt x="254" y="338"/>
                </a:lnTo>
                <a:lnTo>
                  <a:pt x="254" y="338"/>
                </a:lnTo>
                <a:lnTo>
                  <a:pt x="250" y="328"/>
                </a:lnTo>
                <a:lnTo>
                  <a:pt x="250" y="328"/>
                </a:lnTo>
                <a:lnTo>
                  <a:pt x="242" y="330"/>
                </a:lnTo>
                <a:lnTo>
                  <a:pt x="242" y="330"/>
                </a:lnTo>
                <a:lnTo>
                  <a:pt x="246" y="341"/>
                </a:lnTo>
                <a:lnTo>
                  <a:pt x="246" y="341"/>
                </a:lnTo>
                <a:close/>
                <a:moveTo>
                  <a:pt x="218" y="385"/>
                </a:moveTo>
                <a:lnTo>
                  <a:pt x="218" y="385"/>
                </a:lnTo>
                <a:lnTo>
                  <a:pt x="228" y="382"/>
                </a:lnTo>
                <a:lnTo>
                  <a:pt x="228" y="382"/>
                </a:lnTo>
                <a:lnTo>
                  <a:pt x="221" y="372"/>
                </a:lnTo>
                <a:lnTo>
                  <a:pt x="221" y="372"/>
                </a:lnTo>
                <a:lnTo>
                  <a:pt x="213" y="375"/>
                </a:lnTo>
                <a:lnTo>
                  <a:pt x="213" y="375"/>
                </a:lnTo>
                <a:lnTo>
                  <a:pt x="218" y="385"/>
                </a:lnTo>
                <a:lnTo>
                  <a:pt x="218" y="385"/>
                </a:lnTo>
                <a:close/>
                <a:moveTo>
                  <a:pt x="175" y="331"/>
                </a:moveTo>
                <a:lnTo>
                  <a:pt x="175" y="331"/>
                </a:lnTo>
                <a:lnTo>
                  <a:pt x="188" y="327"/>
                </a:lnTo>
                <a:lnTo>
                  <a:pt x="188" y="327"/>
                </a:lnTo>
                <a:lnTo>
                  <a:pt x="183" y="319"/>
                </a:lnTo>
                <a:lnTo>
                  <a:pt x="183" y="319"/>
                </a:lnTo>
                <a:lnTo>
                  <a:pt x="175" y="323"/>
                </a:lnTo>
                <a:lnTo>
                  <a:pt x="175" y="323"/>
                </a:lnTo>
                <a:lnTo>
                  <a:pt x="175" y="325"/>
                </a:lnTo>
                <a:lnTo>
                  <a:pt x="175" y="325"/>
                </a:lnTo>
                <a:lnTo>
                  <a:pt x="174" y="327"/>
                </a:lnTo>
                <a:lnTo>
                  <a:pt x="174" y="327"/>
                </a:lnTo>
                <a:lnTo>
                  <a:pt x="175" y="331"/>
                </a:lnTo>
                <a:lnTo>
                  <a:pt x="175" y="331"/>
                </a:lnTo>
                <a:close/>
                <a:moveTo>
                  <a:pt x="193" y="382"/>
                </a:moveTo>
                <a:lnTo>
                  <a:pt x="193" y="382"/>
                </a:lnTo>
                <a:lnTo>
                  <a:pt x="185" y="385"/>
                </a:lnTo>
                <a:lnTo>
                  <a:pt x="185" y="385"/>
                </a:lnTo>
                <a:lnTo>
                  <a:pt x="190" y="394"/>
                </a:lnTo>
                <a:lnTo>
                  <a:pt x="190" y="394"/>
                </a:lnTo>
                <a:lnTo>
                  <a:pt x="196" y="393"/>
                </a:lnTo>
                <a:lnTo>
                  <a:pt x="196" y="393"/>
                </a:lnTo>
                <a:lnTo>
                  <a:pt x="193" y="382"/>
                </a:lnTo>
                <a:lnTo>
                  <a:pt x="193" y="382"/>
                </a:lnTo>
                <a:close/>
                <a:moveTo>
                  <a:pt x="232" y="418"/>
                </a:moveTo>
                <a:lnTo>
                  <a:pt x="232" y="418"/>
                </a:lnTo>
                <a:lnTo>
                  <a:pt x="229" y="412"/>
                </a:lnTo>
                <a:lnTo>
                  <a:pt x="229" y="412"/>
                </a:lnTo>
                <a:lnTo>
                  <a:pt x="216" y="415"/>
                </a:lnTo>
                <a:lnTo>
                  <a:pt x="216" y="415"/>
                </a:lnTo>
                <a:lnTo>
                  <a:pt x="220" y="421"/>
                </a:lnTo>
                <a:lnTo>
                  <a:pt x="220" y="421"/>
                </a:lnTo>
                <a:lnTo>
                  <a:pt x="232" y="418"/>
                </a:lnTo>
                <a:lnTo>
                  <a:pt x="232" y="418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13" y="327"/>
                </a:lnTo>
                <a:lnTo>
                  <a:pt x="213" y="327"/>
                </a:lnTo>
                <a:lnTo>
                  <a:pt x="204" y="331"/>
                </a:lnTo>
                <a:lnTo>
                  <a:pt x="204" y="331"/>
                </a:lnTo>
                <a:lnTo>
                  <a:pt x="207" y="339"/>
                </a:lnTo>
                <a:lnTo>
                  <a:pt x="207" y="339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158" y="410"/>
                </a:moveTo>
                <a:lnTo>
                  <a:pt x="158" y="410"/>
                </a:lnTo>
                <a:lnTo>
                  <a:pt x="147" y="417"/>
                </a:lnTo>
                <a:lnTo>
                  <a:pt x="147" y="417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2" y="421"/>
                </a:lnTo>
                <a:lnTo>
                  <a:pt x="153" y="421"/>
                </a:lnTo>
                <a:lnTo>
                  <a:pt x="153" y="421"/>
                </a:lnTo>
                <a:lnTo>
                  <a:pt x="158" y="420"/>
                </a:lnTo>
                <a:lnTo>
                  <a:pt x="158" y="420"/>
                </a:lnTo>
                <a:lnTo>
                  <a:pt x="161" y="418"/>
                </a:lnTo>
                <a:lnTo>
                  <a:pt x="161" y="418"/>
                </a:lnTo>
                <a:lnTo>
                  <a:pt x="158" y="410"/>
                </a:lnTo>
                <a:lnTo>
                  <a:pt x="158" y="410"/>
                </a:lnTo>
                <a:close/>
                <a:moveTo>
                  <a:pt x="202" y="355"/>
                </a:moveTo>
                <a:lnTo>
                  <a:pt x="202" y="355"/>
                </a:lnTo>
                <a:lnTo>
                  <a:pt x="207" y="364"/>
                </a:lnTo>
                <a:lnTo>
                  <a:pt x="207" y="364"/>
                </a:lnTo>
                <a:lnTo>
                  <a:pt x="215" y="361"/>
                </a:lnTo>
                <a:lnTo>
                  <a:pt x="215" y="361"/>
                </a:lnTo>
                <a:lnTo>
                  <a:pt x="212" y="352"/>
                </a:lnTo>
                <a:lnTo>
                  <a:pt x="212" y="352"/>
                </a:lnTo>
                <a:lnTo>
                  <a:pt x="202" y="355"/>
                </a:lnTo>
                <a:lnTo>
                  <a:pt x="202" y="355"/>
                </a:lnTo>
                <a:close/>
                <a:moveTo>
                  <a:pt x="130" y="264"/>
                </a:moveTo>
                <a:lnTo>
                  <a:pt x="130" y="264"/>
                </a:lnTo>
                <a:lnTo>
                  <a:pt x="127" y="268"/>
                </a:lnTo>
                <a:lnTo>
                  <a:pt x="127" y="268"/>
                </a:lnTo>
                <a:lnTo>
                  <a:pt x="120" y="278"/>
                </a:lnTo>
                <a:lnTo>
                  <a:pt x="120" y="278"/>
                </a:lnTo>
                <a:lnTo>
                  <a:pt x="119" y="279"/>
                </a:lnTo>
                <a:lnTo>
                  <a:pt x="119" y="279"/>
                </a:lnTo>
                <a:lnTo>
                  <a:pt x="119" y="281"/>
                </a:lnTo>
                <a:lnTo>
                  <a:pt x="119" y="281"/>
                </a:lnTo>
                <a:lnTo>
                  <a:pt x="125" y="282"/>
                </a:lnTo>
                <a:lnTo>
                  <a:pt x="125" y="282"/>
                </a:lnTo>
                <a:lnTo>
                  <a:pt x="125" y="281"/>
                </a:lnTo>
                <a:lnTo>
                  <a:pt x="125" y="281"/>
                </a:lnTo>
                <a:lnTo>
                  <a:pt x="130" y="268"/>
                </a:lnTo>
                <a:lnTo>
                  <a:pt x="130" y="268"/>
                </a:lnTo>
                <a:lnTo>
                  <a:pt x="130" y="267"/>
                </a:lnTo>
                <a:lnTo>
                  <a:pt x="130" y="267"/>
                </a:lnTo>
                <a:lnTo>
                  <a:pt x="130" y="264"/>
                </a:lnTo>
                <a:lnTo>
                  <a:pt x="130" y="264"/>
                </a:lnTo>
                <a:close/>
                <a:moveTo>
                  <a:pt x="97" y="379"/>
                </a:move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8" y="372"/>
                </a:lnTo>
                <a:lnTo>
                  <a:pt x="98" y="372"/>
                </a:lnTo>
                <a:lnTo>
                  <a:pt x="98" y="371"/>
                </a:lnTo>
                <a:lnTo>
                  <a:pt x="98" y="371"/>
                </a:lnTo>
                <a:lnTo>
                  <a:pt x="92" y="355"/>
                </a:lnTo>
                <a:lnTo>
                  <a:pt x="92" y="355"/>
                </a:lnTo>
                <a:lnTo>
                  <a:pt x="90" y="355"/>
                </a:lnTo>
                <a:lnTo>
                  <a:pt x="90" y="355"/>
                </a:lnTo>
                <a:lnTo>
                  <a:pt x="89" y="361"/>
                </a:lnTo>
                <a:lnTo>
                  <a:pt x="89" y="361"/>
                </a:lnTo>
                <a:lnTo>
                  <a:pt x="90" y="363"/>
                </a:lnTo>
                <a:lnTo>
                  <a:pt x="90" y="363"/>
                </a:lnTo>
                <a:lnTo>
                  <a:pt x="95" y="375"/>
                </a:lnTo>
                <a:lnTo>
                  <a:pt x="95" y="375"/>
                </a:lnTo>
                <a:lnTo>
                  <a:pt x="97" y="379"/>
                </a:lnTo>
                <a:lnTo>
                  <a:pt x="97" y="379"/>
                </a:lnTo>
                <a:close/>
                <a:moveTo>
                  <a:pt x="87" y="423"/>
                </a:moveTo>
                <a:lnTo>
                  <a:pt x="87" y="423"/>
                </a:lnTo>
                <a:lnTo>
                  <a:pt x="84" y="415"/>
                </a:lnTo>
                <a:lnTo>
                  <a:pt x="84" y="415"/>
                </a:lnTo>
                <a:lnTo>
                  <a:pt x="82" y="413"/>
                </a:lnTo>
                <a:lnTo>
                  <a:pt x="82" y="413"/>
                </a:lnTo>
                <a:lnTo>
                  <a:pt x="78" y="413"/>
                </a:lnTo>
                <a:lnTo>
                  <a:pt x="78" y="413"/>
                </a:lnTo>
                <a:lnTo>
                  <a:pt x="75" y="412"/>
                </a:lnTo>
                <a:lnTo>
                  <a:pt x="75" y="412"/>
                </a:lnTo>
                <a:lnTo>
                  <a:pt x="73" y="412"/>
                </a:lnTo>
                <a:lnTo>
                  <a:pt x="73" y="412"/>
                </a:lnTo>
                <a:lnTo>
                  <a:pt x="78" y="423"/>
                </a:lnTo>
                <a:lnTo>
                  <a:pt x="78" y="423"/>
                </a:lnTo>
                <a:lnTo>
                  <a:pt x="87" y="423"/>
                </a:lnTo>
                <a:lnTo>
                  <a:pt x="87" y="423"/>
                </a:lnTo>
                <a:close/>
                <a:moveTo>
                  <a:pt x="164" y="372"/>
                </a:moveTo>
                <a:lnTo>
                  <a:pt x="164" y="372"/>
                </a:lnTo>
                <a:lnTo>
                  <a:pt x="168" y="380"/>
                </a:lnTo>
                <a:lnTo>
                  <a:pt x="168" y="380"/>
                </a:lnTo>
                <a:lnTo>
                  <a:pt x="177" y="375"/>
                </a:lnTo>
                <a:lnTo>
                  <a:pt x="177" y="375"/>
                </a:lnTo>
                <a:lnTo>
                  <a:pt x="174" y="368"/>
                </a:lnTo>
                <a:lnTo>
                  <a:pt x="174" y="368"/>
                </a:lnTo>
                <a:lnTo>
                  <a:pt x="164" y="372"/>
                </a:lnTo>
                <a:lnTo>
                  <a:pt x="164" y="372"/>
                </a:lnTo>
                <a:close/>
                <a:moveTo>
                  <a:pt x="201" y="420"/>
                </a:moveTo>
                <a:lnTo>
                  <a:pt x="201" y="420"/>
                </a:lnTo>
                <a:lnTo>
                  <a:pt x="188" y="423"/>
                </a:lnTo>
                <a:lnTo>
                  <a:pt x="188" y="423"/>
                </a:lnTo>
                <a:lnTo>
                  <a:pt x="193" y="429"/>
                </a:lnTo>
                <a:lnTo>
                  <a:pt x="193" y="429"/>
                </a:lnTo>
                <a:lnTo>
                  <a:pt x="204" y="426"/>
                </a:lnTo>
                <a:lnTo>
                  <a:pt x="204" y="426"/>
                </a:lnTo>
                <a:lnTo>
                  <a:pt x="201" y="420"/>
                </a:lnTo>
                <a:lnTo>
                  <a:pt x="201" y="420"/>
                </a:lnTo>
                <a:close/>
                <a:moveTo>
                  <a:pt x="196" y="314"/>
                </a:moveTo>
                <a:lnTo>
                  <a:pt x="196" y="314"/>
                </a:lnTo>
                <a:lnTo>
                  <a:pt x="199" y="322"/>
                </a:lnTo>
                <a:lnTo>
                  <a:pt x="199" y="322"/>
                </a:lnTo>
                <a:lnTo>
                  <a:pt x="209" y="319"/>
                </a:lnTo>
                <a:lnTo>
                  <a:pt x="209" y="319"/>
                </a:lnTo>
                <a:lnTo>
                  <a:pt x="205" y="311"/>
                </a:lnTo>
                <a:lnTo>
                  <a:pt x="205" y="311"/>
                </a:lnTo>
                <a:lnTo>
                  <a:pt x="196" y="314"/>
                </a:lnTo>
                <a:lnTo>
                  <a:pt x="196" y="314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2" y="353"/>
                </a:lnTo>
                <a:lnTo>
                  <a:pt x="202" y="353"/>
                </a:lnTo>
                <a:lnTo>
                  <a:pt x="210" y="350"/>
                </a:lnTo>
                <a:lnTo>
                  <a:pt x="210" y="350"/>
                </a:lnTo>
                <a:lnTo>
                  <a:pt x="205" y="342"/>
                </a:lnTo>
                <a:lnTo>
                  <a:pt x="205" y="342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257" y="393"/>
                </a:moveTo>
                <a:lnTo>
                  <a:pt x="257" y="393"/>
                </a:lnTo>
                <a:lnTo>
                  <a:pt x="250" y="394"/>
                </a:lnTo>
                <a:lnTo>
                  <a:pt x="250" y="394"/>
                </a:lnTo>
                <a:lnTo>
                  <a:pt x="251" y="399"/>
                </a:lnTo>
                <a:lnTo>
                  <a:pt x="251" y="399"/>
                </a:lnTo>
                <a:lnTo>
                  <a:pt x="254" y="402"/>
                </a:lnTo>
                <a:lnTo>
                  <a:pt x="254" y="402"/>
                </a:lnTo>
                <a:lnTo>
                  <a:pt x="256" y="404"/>
                </a:lnTo>
                <a:lnTo>
                  <a:pt x="256" y="404"/>
                </a:lnTo>
                <a:lnTo>
                  <a:pt x="259" y="402"/>
                </a:lnTo>
                <a:lnTo>
                  <a:pt x="259" y="402"/>
                </a:lnTo>
                <a:lnTo>
                  <a:pt x="262" y="401"/>
                </a:lnTo>
                <a:lnTo>
                  <a:pt x="262" y="401"/>
                </a:lnTo>
                <a:lnTo>
                  <a:pt x="257" y="393"/>
                </a:lnTo>
                <a:lnTo>
                  <a:pt x="257" y="393"/>
                </a:lnTo>
                <a:close/>
                <a:moveTo>
                  <a:pt x="232" y="286"/>
                </a:moveTo>
                <a:lnTo>
                  <a:pt x="232" y="286"/>
                </a:lnTo>
                <a:lnTo>
                  <a:pt x="237" y="293"/>
                </a:lnTo>
                <a:lnTo>
                  <a:pt x="237" y="293"/>
                </a:lnTo>
                <a:lnTo>
                  <a:pt x="245" y="292"/>
                </a:lnTo>
                <a:lnTo>
                  <a:pt x="245" y="292"/>
                </a:lnTo>
                <a:lnTo>
                  <a:pt x="242" y="286"/>
                </a:lnTo>
                <a:lnTo>
                  <a:pt x="242" y="286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32" y="286"/>
                </a:lnTo>
                <a:lnTo>
                  <a:pt x="232" y="286"/>
                </a:lnTo>
                <a:close/>
                <a:moveTo>
                  <a:pt x="198" y="394"/>
                </a:moveTo>
                <a:lnTo>
                  <a:pt x="198" y="394"/>
                </a:lnTo>
                <a:lnTo>
                  <a:pt x="191" y="398"/>
                </a:lnTo>
                <a:lnTo>
                  <a:pt x="191" y="398"/>
                </a:lnTo>
                <a:lnTo>
                  <a:pt x="196" y="407"/>
                </a:lnTo>
                <a:lnTo>
                  <a:pt x="196" y="407"/>
                </a:lnTo>
                <a:lnTo>
                  <a:pt x="202" y="405"/>
                </a:lnTo>
                <a:lnTo>
                  <a:pt x="202" y="405"/>
                </a:lnTo>
                <a:lnTo>
                  <a:pt x="199" y="398"/>
                </a:lnTo>
                <a:lnTo>
                  <a:pt x="199" y="398"/>
                </a:lnTo>
                <a:lnTo>
                  <a:pt x="198" y="394"/>
                </a:lnTo>
                <a:lnTo>
                  <a:pt x="198" y="394"/>
                </a:lnTo>
                <a:close/>
                <a:moveTo>
                  <a:pt x="209" y="341"/>
                </a:moveTo>
                <a:lnTo>
                  <a:pt x="209" y="341"/>
                </a:lnTo>
                <a:lnTo>
                  <a:pt x="213" y="349"/>
                </a:lnTo>
                <a:lnTo>
                  <a:pt x="213" y="349"/>
                </a:lnTo>
                <a:lnTo>
                  <a:pt x="220" y="347"/>
                </a:lnTo>
                <a:lnTo>
                  <a:pt x="220" y="347"/>
                </a:lnTo>
                <a:lnTo>
                  <a:pt x="216" y="338"/>
                </a:lnTo>
                <a:lnTo>
                  <a:pt x="216" y="338"/>
                </a:lnTo>
                <a:lnTo>
                  <a:pt x="209" y="341"/>
                </a:lnTo>
                <a:lnTo>
                  <a:pt x="209" y="341"/>
                </a:lnTo>
                <a:close/>
                <a:moveTo>
                  <a:pt x="171" y="353"/>
                </a:moveTo>
                <a:lnTo>
                  <a:pt x="171" y="353"/>
                </a:lnTo>
                <a:lnTo>
                  <a:pt x="180" y="349"/>
                </a:lnTo>
                <a:lnTo>
                  <a:pt x="180" y="349"/>
                </a:lnTo>
                <a:lnTo>
                  <a:pt x="177" y="342"/>
                </a:lnTo>
                <a:lnTo>
                  <a:pt x="177" y="342"/>
                </a:lnTo>
                <a:lnTo>
                  <a:pt x="168" y="347"/>
                </a:lnTo>
                <a:lnTo>
                  <a:pt x="168" y="347"/>
                </a:lnTo>
                <a:lnTo>
                  <a:pt x="171" y="353"/>
                </a:lnTo>
                <a:lnTo>
                  <a:pt x="171" y="353"/>
                </a:lnTo>
                <a:close/>
                <a:moveTo>
                  <a:pt x="175" y="401"/>
                </a:moveTo>
                <a:lnTo>
                  <a:pt x="175" y="401"/>
                </a:lnTo>
                <a:lnTo>
                  <a:pt x="169" y="390"/>
                </a:lnTo>
                <a:lnTo>
                  <a:pt x="169" y="390"/>
                </a:lnTo>
                <a:lnTo>
                  <a:pt x="164" y="393"/>
                </a:lnTo>
                <a:lnTo>
                  <a:pt x="164" y="393"/>
                </a:lnTo>
                <a:lnTo>
                  <a:pt x="169" y="404"/>
                </a:lnTo>
                <a:lnTo>
                  <a:pt x="169" y="404"/>
                </a:lnTo>
                <a:lnTo>
                  <a:pt x="175" y="401"/>
                </a:lnTo>
                <a:lnTo>
                  <a:pt x="175" y="401"/>
                </a:lnTo>
                <a:close/>
                <a:moveTo>
                  <a:pt x="180" y="412"/>
                </a:moveTo>
                <a:lnTo>
                  <a:pt x="180" y="412"/>
                </a:lnTo>
                <a:lnTo>
                  <a:pt x="175" y="402"/>
                </a:lnTo>
                <a:lnTo>
                  <a:pt x="175" y="402"/>
                </a:lnTo>
                <a:lnTo>
                  <a:pt x="169" y="405"/>
                </a:lnTo>
                <a:lnTo>
                  <a:pt x="169" y="405"/>
                </a:lnTo>
                <a:lnTo>
                  <a:pt x="172" y="415"/>
                </a:lnTo>
                <a:lnTo>
                  <a:pt x="172" y="415"/>
                </a:lnTo>
                <a:lnTo>
                  <a:pt x="180" y="412"/>
                </a:lnTo>
                <a:lnTo>
                  <a:pt x="180" y="412"/>
                </a:lnTo>
                <a:close/>
                <a:moveTo>
                  <a:pt x="202" y="418"/>
                </a:moveTo>
                <a:lnTo>
                  <a:pt x="202" y="418"/>
                </a:lnTo>
                <a:lnTo>
                  <a:pt x="207" y="424"/>
                </a:lnTo>
                <a:lnTo>
                  <a:pt x="207" y="424"/>
                </a:lnTo>
                <a:lnTo>
                  <a:pt x="216" y="421"/>
                </a:lnTo>
                <a:lnTo>
                  <a:pt x="216" y="421"/>
                </a:lnTo>
                <a:lnTo>
                  <a:pt x="215" y="418"/>
                </a:lnTo>
                <a:lnTo>
                  <a:pt x="215" y="418"/>
                </a:lnTo>
                <a:lnTo>
                  <a:pt x="213" y="415"/>
                </a:lnTo>
                <a:lnTo>
                  <a:pt x="213" y="415"/>
                </a:lnTo>
                <a:lnTo>
                  <a:pt x="202" y="418"/>
                </a:lnTo>
                <a:lnTo>
                  <a:pt x="202" y="418"/>
                </a:lnTo>
                <a:close/>
                <a:moveTo>
                  <a:pt x="245" y="251"/>
                </a:moveTo>
                <a:lnTo>
                  <a:pt x="245" y="251"/>
                </a:lnTo>
                <a:lnTo>
                  <a:pt x="243" y="245"/>
                </a:lnTo>
                <a:lnTo>
                  <a:pt x="243" y="245"/>
                </a:lnTo>
                <a:lnTo>
                  <a:pt x="239" y="246"/>
                </a:lnTo>
                <a:lnTo>
                  <a:pt x="239" y="246"/>
                </a:lnTo>
                <a:lnTo>
                  <a:pt x="231" y="256"/>
                </a:lnTo>
                <a:lnTo>
                  <a:pt x="231" y="256"/>
                </a:lnTo>
                <a:lnTo>
                  <a:pt x="229" y="256"/>
                </a:lnTo>
                <a:lnTo>
                  <a:pt x="229" y="256"/>
                </a:lnTo>
                <a:lnTo>
                  <a:pt x="239" y="254"/>
                </a:lnTo>
                <a:lnTo>
                  <a:pt x="245" y="251"/>
                </a:lnTo>
                <a:lnTo>
                  <a:pt x="245" y="251"/>
                </a:lnTo>
                <a:close/>
                <a:moveTo>
                  <a:pt x="251" y="305"/>
                </a:moveTo>
                <a:lnTo>
                  <a:pt x="251" y="305"/>
                </a:lnTo>
                <a:lnTo>
                  <a:pt x="243" y="308"/>
                </a:lnTo>
                <a:lnTo>
                  <a:pt x="243" y="308"/>
                </a:lnTo>
                <a:lnTo>
                  <a:pt x="246" y="316"/>
                </a:lnTo>
                <a:lnTo>
                  <a:pt x="246" y="316"/>
                </a:lnTo>
                <a:lnTo>
                  <a:pt x="248" y="316"/>
                </a:lnTo>
                <a:lnTo>
                  <a:pt x="248" y="316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6" y="311"/>
                </a:lnTo>
                <a:lnTo>
                  <a:pt x="256" y="311"/>
                </a:lnTo>
                <a:lnTo>
                  <a:pt x="251" y="305"/>
                </a:lnTo>
                <a:lnTo>
                  <a:pt x="251" y="305"/>
                </a:lnTo>
                <a:close/>
                <a:moveTo>
                  <a:pt x="141" y="372"/>
                </a:moveTo>
                <a:lnTo>
                  <a:pt x="141" y="372"/>
                </a:lnTo>
                <a:lnTo>
                  <a:pt x="145" y="380"/>
                </a:lnTo>
                <a:lnTo>
                  <a:pt x="145" y="380"/>
                </a:lnTo>
                <a:lnTo>
                  <a:pt x="153" y="375"/>
                </a:lnTo>
                <a:lnTo>
                  <a:pt x="153" y="375"/>
                </a:lnTo>
                <a:lnTo>
                  <a:pt x="149" y="368"/>
                </a:lnTo>
                <a:lnTo>
                  <a:pt x="149" y="368"/>
                </a:lnTo>
                <a:lnTo>
                  <a:pt x="141" y="372"/>
                </a:lnTo>
                <a:lnTo>
                  <a:pt x="141" y="372"/>
                </a:lnTo>
                <a:close/>
                <a:moveTo>
                  <a:pt x="243" y="341"/>
                </a:moveTo>
                <a:lnTo>
                  <a:pt x="243" y="341"/>
                </a:lnTo>
                <a:lnTo>
                  <a:pt x="240" y="331"/>
                </a:lnTo>
                <a:lnTo>
                  <a:pt x="240" y="331"/>
                </a:lnTo>
                <a:lnTo>
                  <a:pt x="232" y="333"/>
                </a:lnTo>
                <a:lnTo>
                  <a:pt x="232" y="333"/>
                </a:lnTo>
                <a:lnTo>
                  <a:pt x="237" y="342"/>
                </a:lnTo>
                <a:lnTo>
                  <a:pt x="237" y="342"/>
                </a:lnTo>
                <a:lnTo>
                  <a:pt x="243" y="341"/>
                </a:lnTo>
                <a:lnTo>
                  <a:pt x="243" y="341"/>
                </a:lnTo>
                <a:close/>
                <a:moveTo>
                  <a:pt x="218" y="360"/>
                </a:moveTo>
                <a:lnTo>
                  <a:pt x="218" y="360"/>
                </a:lnTo>
                <a:lnTo>
                  <a:pt x="226" y="358"/>
                </a:lnTo>
                <a:lnTo>
                  <a:pt x="226" y="358"/>
                </a:lnTo>
                <a:lnTo>
                  <a:pt x="221" y="349"/>
                </a:lnTo>
                <a:lnTo>
                  <a:pt x="221" y="349"/>
                </a:lnTo>
                <a:lnTo>
                  <a:pt x="213" y="352"/>
                </a:lnTo>
                <a:lnTo>
                  <a:pt x="213" y="352"/>
                </a:lnTo>
                <a:lnTo>
                  <a:pt x="218" y="360"/>
                </a:lnTo>
                <a:lnTo>
                  <a:pt x="218" y="360"/>
                </a:lnTo>
                <a:close/>
                <a:moveTo>
                  <a:pt x="93" y="279"/>
                </a:moveTo>
                <a:lnTo>
                  <a:pt x="93" y="279"/>
                </a:lnTo>
                <a:lnTo>
                  <a:pt x="93" y="276"/>
                </a:lnTo>
                <a:lnTo>
                  <a:pt x="93" y="276"/>
                </a:lnTo>
                <a:lnTo>
                  <a:pt x="101" y="268"/>
                </a:lnTo>
                <a:lnTo>
                  <a:pt x="101" y="268"/>
                </a:lnTo>
                <a:lnTo>
                  <a:pt x="103" y="265"/>
                </a:lnTo>
                <a:lnTo>
                  <a:pt x="103" y="265"/>
                </a:lnTo>
                <a:lnTo>
                  <a:pt x="101" y="265"/>
                </a:lnTo>
                <a:lnTo>
                  <a:pt x="101" y="265"/>
                </a:lnTo>
                <a:lnTo>
                  <a:pt x="101" y="265"/>
                </a:lnTo>
                <a:lnTo>
                  <a:pt x="100" y="262"/>
                </a:lnTo>
                <a:lnTo>
                  <a:pt x="100" y="262"/>
                </a:lnTo>
                <a:lnTo>
                  <a:pt x="93" y="271"/>
                </a:lnTo>
                <a:lnTo>
                  <a:pt x="90" y="279"/>
                </a:lnTo>
                <a:lnTo>
                  <a:pt x="90" y="279"/>
                </a:lnTo>
                <a:lnTo>
                  <a:pt x="93" y="279"/>
                </a:lnTo>
                <a:lnTo>
                  <a:pt x="93" y="279"/>
                </a:lnTo>
                <a:close/>
                <a:moveTo>
                  <a:pt x="253" y="404"/>
                </a:moveTo>
                <a:lnTo>
                  <a:pt x="253" y="404"/>
                </a:lnTo>
                <a:lnTo>
                  <a:pt x="246" y="396"/>
                </a:lnTo>
                <a:lnTo>
                  <a:pt x="246" y="396"/>
                </a:lnTo>
                <a:lnTo>
                  <a:pt x="240" y="398"/>
                </a:lnTo>
                <a:lnTo>
                  <a:pt x="240" y="398"/>
                </a:lnTo>
                <a:lnTo>
                  <a:pt x="245" y="405"/>
                </a:lnTo>
                <a:lnTo>
                  <a:pt x="245" y="405"/>
                </a:lnTo>
                <a:lnTo>
                  <a:pt x="253" y="404"/>
                </a:lnTo>
                <a:lnTo>
                  <a:pt x="253" y="404"/>
                </a:lnTo>
                <a:close/>
                <a:moveTo>
                  <a:pt x="111" y="264"/>
                </a:moveTo>
                <a:lnTo>
                  <a:pt x="111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6" y="265"/>
                </a:lnTo>
                <a:lnTo>
                  <a:pt x="106" y="265"/>
                </a:lnTo>
                <a:lnTo>
                  <a:pt x="103" y="271"/>
                </a:lnTo>
                <a:lnTo>
                  <a:pt x="103" y="271"/>
                </a:lnTo>
                <a:lnTo>
                  <a:pt x="100" y="278"/>
                </a:lnTo>
                <a:lnTo>
                  <a:pt x="100" y="278"/>
                </a:lnTo>
                <a:lnTo>
                  <a:pt x="98" y="279"/>
                </a:lnTo>
                <a:lnTo>
                  <a:pt x="98" y="279"/>
                </a:lnTo>
                <a:lnTo>
                  <a:pt x="103" y="279"/>
                </a:lnTo>
                <a:lnTo>
                  <a:pt x="103" y="279"/>
                </a:lnTo>
                <a:lnTo>
                  <a:pt x="104" y="279"/>
                </a:lnTo>
                <a:lnTo>
                  <a:pt x="104" y="278"/>
                </a:lnTo>
                <a:lnTo>
                  <a:pt x="104" y="278"/>
                </a:lnTo>
                <a:lnTo>
                  <a:pt x="103" y="276"/>
                </a:lnTo>
                <a:lnTo>
                  <a:pt x="103" y="276"/>
                </a:lnTo>
                <a:lnTo>
                  <a:pt x="104" y="275"/>
                </a:lnTo>
                <a:lnTo>
                  <a:pt x="106" y="273"/>
                </a:lnTo>
                <a:lnTo>
                  <a:pt x="106" y="273"/>
                </a:lnTo>
                <a:lnTo>
                  <a:pt x="108" y="273"/>
                </a:lnTo>
                <a:lnTo>
                  <a:pt x="108" y="273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7"/>
                </a:lnTo>
                <a:lnTo>
                  <a:pt x="109" y="267"/>
                </a:lnTo>
                <a:lnTo>
                  <a:pt x="111" y="264"/>
                </a:lnTo>
                <a:lnTo>
                  <a:pt x="111" y="264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0" y="271"/>
                </a:lnTo>
                <a:lnTo>
                  <a:pt x="190" y="271"/>
                </a:lnTo>
                <a:lnTo>
                  <a:pt x="188" y="273"/>
                </a:lnTo>
                <a:lnTo>
                  <a:pt x="188" y="273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93" y="278"/>
                </a:lnTo>
                <a:lnTo>
                  <a:pt x="193" y="278"/>
                </a:lnTo>
                <a:lnTo>
                  <a:pt x="193" y="276"/>
                </a:lnTo>
                <a:lnTo>
                  <a:pt x="193" y="276"/>
                </a:lnTo>
                <a:lnTo>
                  <a:pt x="196" y="271"/>
                </a:lnTo>
                <a:lnTo>
                  <a:pt x="196" y="271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250" y="350"/>
                </a:moveTo>
                <a:lnTo>
                  <a:pt x="250" y="350"/>
                </a:lnTo>
                <a:lnTo>
                  <a:pt x="259" y="347"/>
                </a:lnTo>
                <a:lnTo>
                  <a:pt x="259" y="347"/>
                </a:lnTo>
                <a:lnTo>
                  <a:pt x="257" y="342"/>
                </a:lnTo>
                <a:lnTo>
                  <a:pt x="257" y="342"/>
                </a:lnTo>
                <a:lnTo>
                  <a:pt x="256" y="342"/>
                </a:lnTo>
                <a:lnTo>
                  <a:pt x="256" y="342"/>
                </a:lnTo>
                <a:lnTo>
                  <a:pt x="251" y="342"/>
                </a:lnTo>
                <a:lnTo>
                  <a:pt x="251" y="342"/>
                </a:lnTo>
                <a:lnTo>
                  <a:pt x="246" y="342"/>
                </a:lnTo>
                <a:lnTo>
                  <a:pt x="246" y="342"/>
                </a:lnTo>
                <a:lnTo>
                  <a:pt x="250" y="350"/>
                </a:lnTo>
                <a:lnTo>
                  <a:pt x="250" y="350"/>
                </a:lnTo>
                <a:close/>
                <a:moveTo>
                  <a:pt x="212" y="317"/>
                </a:moveTo>
                <a:lnTo>
                  <a:pt x="212" y="317"/>
                </a:lnTo>
                <a:lnTo>
                  <a:pt x="220" y="314"/>
                </a:lnTo>
                <a:lnTo>
                  <a:pt x="220" y="314"/>
                </a:lnTo>
                <a:lnTo>
                  <a:pt x="216" y="308"/>
                </a:lnTo>
                <a:lnTo>
                  <a:pt x="216" y="308"/>
                </a:lnTo>
                <a:lnTo>
                  <a:pt x="209" y="311"/>
                </a:lnTo>
                <a:lnTo>
                  <a:pt x="209" y="311"/>
                </a:lnTo>
                <a:lnTo>
                  <a:pt x="212" y="317"/>
                </a:lnTo>
                <a:lnTo>
                  <a:pt x="212" y="317"/>
                </a:lnTo>
                <a:close/>
                <a:moveTo>
                  <a:pt x="198" y="342"/>
                </a:moveTo>
                <a:lnTo>
                  <a:pt x="198" y="342"/>
                </a:lnTo>
                <a:lnTo>
                  <a:pt x="205" y="339"/>
                </a:lnTo>
                <a:lnTo>
                  <a:pt x="205" y="339"/>
                </a:lnTo>
                <a:lnTo>
                  <a:pt x="201" y="331"/>
                </a:lnTo>
                <a:lnTo>
                  <a:pt x="201" y="331"/>
                </a:lnTo>
                <a:lnTo>
                  <a:pt x="194" y="334"/>
                </a:lnTo>
                <a:lnTo>
                  <a:pt x="194" y="334"/>
                </a:lnTo>
                <a:lnTo>
                  <a:pt x="198" y="342"/>
                </a:lnTo>
                <a:lnTo>
                  <a:pt x="198" y="342"/>
                </a:lnTo>
                <a:close/>
                <a:moveTo>
                  <a:pt x="179" y="339"/>
                </a:moveTo>
                <a:lnTo>
                  <a:pt x="179" y="339"/>
                </a:lnTo>
                <a:lnTo>
                  <a:pt x="190" y="333"/>
                </a:lnTo>
                <a:lnTo>
                  <a:pt x="190" y="333"/>
                </a:lnTo>
                <a:lnTo>
                  <a:pt x="188" y="328"/>
                </a:lnTo>
                <a:lnTo>
                  <a:pt x="188" y="328"/>
                </a:lnTo>
                <a:lnTo>
                  <a:pt x="177" y="333"/>
                </a:lnTo>
                <a:lnTo>
                  <a:pt x="177" y="333"/>
                </a:lnTo>
                <a:lnTo>
                  <a:pt x="179" y="339"/>
                </a:lnTo>
                <a:lnTo>
                  <a:pt x="179" y="339"/>
                </a:lnTo>
                <a:close/>
                <a:moveTo>
                  <a:pt x="157" y="352"/>
                </a:moveTo>
                <a:lnTo>
                  <a:pt x="157" y="352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68" y="353"/>
                </a:lnTo>
                <a:lnTo>
                  <a:pt x="168" y="353"/>
                </a:lnTo>
                <a:lnTo>
                  <a:pt x="164" y="347"/>
                </a:lnTo>
                <a:lnTo>
                  <a:pt x="164" y="347"/>
                </a:lnTo>
                <a:lnTo>
                  <a:pt x="157" y="352"/>
                </a:lnTo>
                <a:lnTo>
                  <a:pt x="157" y="352"/>
                </a:lnTo>
                <a:close/>
                <a:moveTo>
                  <a:pt x="251" y="375"/>
                </a:moveTo>
                <a:lnTo>
                  <a:pt x="251" y="375"/>
                </a:lnTo>
                <a:lnTo>
                  <a:pt x="259" y="372"/>
                </a:lnTo>
                <a:lnTo>
                  <a:pt x="259" y="372"/>
                </a:lnTo>
                <a:lnTo>
                  <a:pt x="254" y="364"/>
                </a:lnTo>
                <a:lnTo>
                  <a:pt x="254" y="364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51" y="375"/>
                </a:lnTo>
                <a:lnTo>
                  <a:pt x="251" y="375"/>
                </a:lnTo>
                <a:close/>
                <a:moveTo>
                  <a:pt x="212" y="372"/>
                </a:moveTo>
                <a:lnTo>
                  <a:pt x="212" y="372"/>
                </a:lnTo>
                <a:lnTo>
                  <a:pt x="220" y="371"/>
                </a:lnTo>
                <a:lnTo>
                  <a:pt x="220" y="371"/>
                </a:lnTo>
                <a:lnTo>
                  <a:pt x="216" y="363"/>
                </a:lnTo>
                <a:lnTo>
                  <a:pt x="216" y="363"/>
                </a:lnTo>
                <a:lnTo>
                  <a:pt x="209" y="366"/>
                </a:lnTo>
                <a:lnTo>
                  <a:pt x="209" y="366"/>
                </a:lnTo>
                <a:lnTo>
                  <a:pt x="212" y="372"/>
                </a:lnTo>
                <a:lnTo>
                  <a:pt x="212" y="372"/>
                </a:lnTo>
                <a:close/>
                <a:moveTo>
                  <a:pt x="229" y="380"/>
                </a:moveTo>
                <a:lnTo>
                  <a:pt x="229" y="380"/>
                </a:lnTo>
                <a:lnTo>
                  <a:pt x="235" y="379"/>
                </a:lnTo>
                <a:lnTo>
                  <a:pt x="235" y="379"/>
                </a:lnTo>
                <a:lnTo>
                  <a:pt x="231" y="371"/>
                </a:lnTo>
                <a:lnTo>
                  <a:pt x="231" y="371"/>
                </a:lnTo>
                <a:lnTo>
                  <a:pt x="224" y="372"/>
                </a:lnTo>
                <a:lnTo>
                  <a:pt x="224" y="372"/>
                </a:lnTo>
                <a:lnTo>
                  <a:pt x="229" y="380"/>
                </a:lnTo>
                <a:lnTo>
                  <a:pt x="229" y="380"/>
                </a:lnTo>
                <a:close/>
                <a:moveTo>
                  <a:pt x="201" y="98"/>
                </a:move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5"/>
                </a:lnTo>
                <a:lnTo>
                  <a:pt x="204" y="118"/>
                </a:lnTo>
                <a:lnTo>
                  <a:pt x="204" y="118"/>
                </a:lnTo>
                <a:lnTo>
                  <a:pt x="205" y="117"/>
                </a:lnTo>
                <a:lnTo>
                  <a:pt x="205" y="117"/>
                </a:lnTo>
                <a:lnTo>
                  <a:pt x="201" y="98"/>
                </a:lnTo>
                <a:lnTo>
                  <a:pt x="201" y="98"/>
                </a:lnTo>
                <a:close/>
                <a:moveTo>
                  <a:pt x="253" y="363"/>
                </a:moveTo>
                <a:lnTo>
                  <a:pt x="253" y="363"/>
                </a:lnTo>
                <a:lnTo>
                  <a:pt x="248" y="353"/>
                </a:lnTo>
                <a:lnTo>
                  <a:pt x="248" y="353"/>
                </a:lnTo>
                <a:lnTo>
                  <a:pt x="243" y="355"/>
                </a:lnTo>
                <a:lnTo>
                  <a:pt x="243" y="355"/>
                </a:lnTo>
                <a:lnTo>
                  <a:pt x="246" y="364"/>
                </a:lnTo>
                <a:lnTo>
                  <a:pt x="246" y="364"/>
                </a:lnTo>
                <a:lnTo>
                  <a:pt x="253" y="363"/>
                </a:lnTo>
                <a:lnTo>
                  <a:pt x="253" y="363"/>
                </a:lnTo>
                <a:close/>
                <a:moveTo>
                  <a:pt x="190" y="300"/>
                </a:moveTo>
                <a:lnTo>
                  <a:pt x="190" y="300"/>
                </a:lnTo>
                <a:lnTo>
                  <a:pt x="193" y="305"/>
                </a:lnTo>
                <a:lnTo>
                  <a:pt x="193" y="305"/>
                </a:lnTo>
                <a:lnTo>
                  <a:pt x="202" y="303"/>
                </a:lnTo>
                <a:lnTo>
                  <a:pt x="202" y="303"/>
                </a:lnTo>
                <a:lnTo>
                  <a:pt x="198" y="295"/>
                </a:lnTo>
                <a:lnTo>
                  <a:pt x="198" y="295"/>
                </a:lnTo>
                <a:lnTo>
                  <a:pt x="190" y="300"/>
                </a:lnTo>
                <a:lnTo>
                  <a:pt x="190" y="300"/>
                </a:lnTo>
                <a:close/>
                <a:moveTo>
                  <a:pt x="226" y="163"/>
                </a:move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6"/>
                </a:lnTo>
                <a:lnTo>
                  <a:pt x="226" y="166"/>
                </a:lnTo>
                <a:lnTo>
                  <a:pt x="234" y="185"/>
                </a:lnTo>
                <a:lnTo>
                  <a:pt x="234" y="185"/>
                </a:lnTo>
                <a:lnTo>
                  <a:pt x="239" y="197"/>
                </a:lnTo>
                <a:lnTo>
                  <a:pt x="239" y="197"/>
                </a:lnTo>
                <a:lnTo>
                  <a:pt x="253" y="230"/>
                </a:lnTo>
                <a:lnTo>
                  <a:pt x="253" y="230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3" y="234"/>
                </a:lnTo>
                <a:lnTo>
                  <a:pt x="253" y="234"/>
                </a:lnTo>
                <a:lnTo>
                  <a:pt x="243" y="205"/>
                </a:lnTo>
                <a:lnTo>
                  <a:pt x="243" y="205"/>
                </a:lnTo>
                <a:lnTo>
                  <a:pt x="239" y="194"/>
                </a:lnTo>
                <a:lnTo>
                  <a:pt x="239" y="194"/>
                </a:lnTo>
                <a:lnTo>
                  <a:pt x="234" y="185"/>
                </a:lnTo>
                <a:lnTo>
                  <a:pt x="234" y="185"/>
                </a:lnTo>
                <a:lnTo>
                  <a:pt x="228" y="164"/>
                </a:lnTo>
                <a:lnTo>
                  <a:pt x="228" y="164"/>
                </a:lnTo>
                <a:lnTo>
                  <a:pt x="226" y="163"/>
                </a:lnTo>
                <a:lnTo>
                  <a:pt x="226" y="163"/>
                </a:lnTo>
                <a:close/>
                <a:moveTo>
                  <a:pt x="161" y="431"/>
                </a:moveTo>
                <a:lnTo>
                  <a:pt x="161" y="431"/>
                </a:lnTo>
                <a:lnTo>
                  <a:pt x="161" y="429"/>
                </a:lnTo>
                <a:lnTo>
                  <a:pt x="161" y="429"/>
                </a:lnTo>
                <a:lnTo>
                  <a:pt x="161" y="428"/>
                </a:lnTo>
                <a:lnTo>
                  <a:pt x="163" y="426"/>
                </a:lnTo>
                <a:lnTo>
                  <a:pt x="163" y="426"/>
                </a:lnTo>
                <a:lnTo>
                  <a:pt x="164" y="426"/>
                </a:lnTo>
                <a:lnTo>
                  <a:pt x="164" y="426"/>
                </a:lnTo>
                <a:lnTo>
                  <a:pt x="163" y="421"/>
                </a:lnTo>
                <a:lnTo>
                  <a:pt x="163" y="421"/>
                </a:lnTo>
                <a:lnTo>
                  <a:pt x="155" y="424"/>
                </a:lnTo>
                <a:lnTo>
                  <a:pt x="155" y="424"/>
                </a:lnTo>
                <a:lnTo>
                  <a:pt x="153" y="424"/>
                </a:lnTo>
                <a:lnTo>
                  <a:pt x="152" y="424"/>
                </a:lnTo>
                <a:lnTo>
                  <a:pt x="152" y="424"/>
                </a:lnTo>
                <a:lnTo>
                  <a:pt x="152" y="428"/>
                </a:lnTo>
                <a:lnTo>
                  <a:pt x="152" y="428"/>
                </a:lnTo>
                <a:lnTo>
                  <a:pt x="153" y="429"/>
                </a:lnTo>
                <a:lnTo>
                  <a:pt x="153" y="429"/>
                </a:lnTo>
                <a:lnTo>
                  <a:pt x="157" y="429"/>
                </a:lnTo>
                <a:lnTo>
                  <a:pt x="157" y="429"/>
                </a:lnTo>
                <a:lnTo>
                  <a:pt x="161" y="431"/>
                </a:lnTo>
                <a:lnTo>
                  <a:pt x="161" y="431"/>
                </a:lnTo>
                <a:close/>
                <a:moveTo>
                  <a:pt x="106" y="431"/>
                </a:moveTo>
                <a:lnTo>
                  <a:pt x="106" y="431"/>
                </a:lnTo>
                <a:lnTo>
                  <a:pt x="104" y="428"/>
                </a:lnTo>
                <a:lnTo>
                  <a:pt x="104" y="428"/>
                </a:lnTo>
                <a:lnTo>
                  <a:pt x="103" y="426"/>
                </a:lnTo>
                <a:lnTo>
                  <a:pt x="103" y="426"/>
                </a:lnTo>
                <a:lnTo>
                  <a:pt x="92" y="426"/>
                </a:lnTo>
                <a:lnTo>
                  <a:pt x="92" y="426"/>
                </a:lnTo>
                <a:lnTo>
                  <a:pt x="90" y="426"/>
                </a:lnTo>
                <a:lnTo>
                  <a:pt x="90" y="426"/>
                </a:lnTo>
                <a:lnTo>
                  <a:pt x="92" y="431"/>
                </a:lnTo>
                <a:lnTo>
                  <a:pt x="92" y="431"/>
                </a:lnTo>
                <a:lnTo>
                  <a:pt x="93" y="431"/>
                </a:lnTo>
                <a:lnTo>
                  <a:pt x="93" y="431"/>
                </a:lnTo>
                <a:lnTo>
                  <a:pt x="101" y="431"/>
                </a:lnTo>
                <a:lnTo>
                  <a:pt x="101" y="431"/>
                </a:lnTo>
                <a:lnTo>
                  <a:pt x="106" y="431"/>
                </a:lnTo>
                <a:lnTo>
                  <a:pt x="106" y="431"/>
                </a:lnTo>
                <a:close/>
                <a:moveTo>
                  <a:pt x="158" y="363"/>
                </a:moveTo>
                <a:lnTo>
                  <a:pt x="158" y="363"/>
                </a:lnTo>
                <a:lnTo>
                  <a:pt x="152" y="366"/>
                </a:lnTo>
                <a:lnTo>
                  <a:pt x="152" y="366"/>
                </a:lnTo>
                <a:lnTo>
                  <a:pt x="155" y="374"/>
                </a:lnTo>
                <a:lnTo>
                  <a:pt x="155" y="374"/>
                </a:lnTo>
                <a:lnTo>
                  <a:pt x="161" y="371"/>
                </a:lnTo>
                <a:lnTo>
                  <a:pt x="161" y="371"/>
                </a:lnTo>
                <a:lnTo>
                  <a:pt x="158" y="363"/>
                </a:lnTo>
                <a:lnTo>
                  <a:pt x="158" y="363"/>
                </a:lnTo>
                <a:close/>
                <a:moveTo>
                  <a:pt x="232" y="331"/>
                </a:moveTo>
                <a:lnTo>
                  <a:pt x="232" y="331"/>
                </a:lnTo>
                <a:lnTo>
                  <a:pt x="239" y="328"/>
                </a:lnTo>
                <a:lnTo>
                  <a:pt x="239" y="328"/>
                </a:lnTo>
                <a:lnTo>
                  <a:pt x="235" y="320"/>
                </a:lnTo>
                <a:lnTo>
                  <a:pt x="235" y="320"/>
                </a:lnTo>
                <a:lnTo>
                  <a:pt x="228" y="323"/>
                </a:lnTo>
                <a:lnTo>
                  <a:pt x="228" y="323"/>
                </a:lnTo>
                <a:lnTo>
                  <a:pt x="232" y="331"/>
                </a:lnTo>
                <a:lnTo>
                  <a:pt x="232" y="331"/>
                </a:lnTo>
                <a:close/>
                <a:moveTo>
                  <a:pt x="223" y="369"/>
                </a:moveTo>
                <a:lnTo>
                  <a:pt x="223" y="369"/>
                </a:lnTo>
                <a:lnTo>
                  <a:pt x="231" y="368"/>
                </a:lnTo>
                <a:lnTo>
                  <a:pt x="231" y="368"/>
                </a:lnTo>
                <a:lnTo>
                  <a:pt x="226" y="360"/>
                </a:lnTo>
                <a:lnTo>
                  <a:pt x="226" y="360"/>
                </a:lnTo>
                <a:lnTo>
                  <a:pt x="220" y="363"/>
                </a:lnTo>
                <a:lnTo>
                  <a:pt x="220" y="363"/>
                </a:lnTo>
                <a:lnTo>
                  <a:pt x="223" y="369"/>
                </a:lnTo>
                <a:lnTo>
                  <a:pt x="223" y="369"/>
                </a:lnTo>
                <a:close/>
                <a:moveTo>
                  <a:pt x="242" y="328"/>
                </a:moveTo>
                <a:lnTo>
                  <a:pt x="242" y="328"/>
                </a:lnTo>
                <a:lnTo>
                  <a:pt x="248" y="325"/>
                </a:lnTo>
                <a:lnTo>
                  <a:pt x="248" y="325"/>
                </a:lnTo>
                <a:lnTo>
                  <a:pt x="245" y="319"/>
                </a:lnTo>
                <a:lnTo>
                  <a:pt x="245" y="319"/>
                </a:lnTo>
                <a:lnTo>
                  <a:pt x="237" y="320"/>
                </a:lnTo>
                <a:lnTo>
                  <a:pt x="237" y="320"/>
                </a:lnTo>
                <a:lnTo>
                  <a:pt x="242" y="328"/>
                </a:lnTo>
                <a:lnTo>
                  <a:pt x="242" y="328"/>
                </a:lnTo>
                <a:close/>
                <a:moveTo>
                  <a:pt x="160" y="410"/>
                </a:moveTo>
                <a:lnTo>
                  <a:pt x="160" y="410"/>
                </a:lnTo>
                <a:lnTo>
                  <a:pt x="163" y="418"/>
                </a:lnTo>
                <a:lnTo>
                  <a:pt x="163" y="418"/>
                </a:lnTo>
                <a:lnTo>
                  <a:pt x="171" y="415"/>
                </a:lnTo>
                <a:lnTo>
                  <a:pt x="171" y="415"/>
                </a:lnTo>
                <a:lnTo>
                  <a:pt x="166" y="407"/>
                </a:lnTo>
                <a:lnTo>
                  <a:pt x="166" y="407"/>
                </a:lnTo>
                <a:lnTo>
                  <a:pt x="160" y="410"/>
                </a:lnTo>
                <a:lnTo>
                  <a:pt x="160" y="410"/>
                </a:lnTo>
                <a:close/>
                <a:moveTo>
                  <a:pt x="182" y="413"/>
                </a:moveTo>
                <a:lnTo>
                  <a:pt x="182" y="413"/>
                </a:lnTo>
                <a:lnTo>
                  <a:pt x="174" y="417"/>
                </a:lnTo>
                <a:lnTo>
                  <a:pt x="174" y="417"/>
                </a:lnTo>
                <a:lnTo>
                  <a:pt x="177" y="423"/>
                </a:lnTo>
                <a:lnTo>
                  <a:pt x="177" y="423"/>
                </a:lnTo>
                <a:lnTo>
                  <a:pt x="182" y="423"/>
                </a:lnTo>
                <a:lnTo>
                  <a:pt x="182" y="423"/>
                </a:lnTo>
                <a:lnTo>
                  <a:pt x="185" y="421"/>
                </a:lnTo>
                <a:lnTo>
                  <a:pt x="185" y="421"/>
                </a:lnTo>
                <a:lnTo>
                  <a:pt x="182" y="413"/>
                </a:lnTo>
                <a:lnTo>
                  <a:pt x="182" y="413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4" y="301"/>
                </a:lnTo>
                <a:lnTo>
                  <a:pt x="204" y="301"/>
                </a:lnTo>
                <a:lnTo>
                  <a:pt x="212" y="298"/>
                </a:lnTo>
                <a:lnTo>
                  <a:pt x="212" y="298"/>
                </a:lnTo>
                <a:lnTo>
                  <a:pt x="209" y="292"/>
                </a:lnTo>
                <a:lnTo>
                  <a:pt x="209" y="292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10" y="290"/>
                </a:moveTo>
                <a:lnTo>
                  <a:pt x="210" y="290"/>
                </a:lnTo>
                <a:lnTo>
                  <a:pt x="215" y="298"/>
                </a:lnTo>
                <a:lnTo>
                  <a:pt x="215" y="298"/>
                </a:lnTo>
                <a:lnTo>
                  <a:pt x="223" y="295"/>
                </a:lnTo>
                <a:lnTo>
                  <a:pt x="223" y="295"/>
                </a:lnTo>
                <a:lnTo>
                  <a:pt x="220" y="289"/>
                </a:lnTo>
                <a:lnTo>
                  <a:pt x="220" y="289"/>
                </a:lnTo>
                <a:lnTo>
                  <a:pt x="210" y="290"/>
                </a:lnTo>
                <a:lnTo>
                  <a:pt x="210" y="290"/>
                </a:lnTo>
                <a:close/>
                <a:moveTo>
                  <a:pt x="196" y="323"/>
                </a:moveTo>
                <a:lnTo>
                  <a:pt x="196" y="323"/>
                </a:lnTo>
                <a:lnTo>
                  <a:pt x="193" y="316"/>
                </a:lnTo>
                <a:lnTo>
                  <a:pt x="193" y="316"/>
                </a:lnTo>
                <a:lnTo>
                  <a:pt x="187" y="319"/>
                </a:lnTo>
                <a:lnTo>
                  <a:pt x="187" y="319"/>
                </a:lnTo>
                <a:lnTo>
                  <a:pt x="190" y="325"/>
                </a:lnTo>
                <a:lnTo>
                  <a:pt x="190" y="325"/>
                </a:lnTo>
                <a:lnTo>
                  <a:pt x="196" y="323"/>
                </a:lnTo>
                <a:lnTo>
                  <a:pt x="196" y="323"/>
                </a:lnTo>
                <a:close/>
                <a:moveTo>
                  <a:pt x="183" y="383"/>
                </a:moveTo>
                <a:lnTo>
                  <a:pt x="183" y="383"/>
                </a:lnTo>
                <a:lnTo>
                  <a:pt x="191" y="380"/>
                </a:lnTo>
                <a:lnTo>
                  <a:pt x="191" y="380"/>
                </a:lnTo>
                <a:lnTo>
                  <a:pt x="190" y="374"/>
                </a:lnTo>
                <a:lnTo>
                  <a:pt x="190" y="374"/>
                </a:lnTo>
                <a:lnTo>
                  <a:pt x="180" y="377"/>
                </a:lnTo>
                <a:lnTo>
                  <a:pt x="180" y="377"/>
                </a:lnTo>
                <a:lnTo>
                  <a:pt x="183" y="383"/>
                </a:lnTo>
                <a:lnTo>
                  <a:pt x="183" y="383"/>
                </a:lnTo>
                <a:close/>
                <a:moveTo>
                  <a:pt x="171" y="387"/>
                </a:moveTo>
                <a:lnTo>
                  <a:pt x="171" y="387"/>
                </a:lnTo>
                <a:lnTo>
                  <a:pt x="180" y="383"/>
                </a:lnTo>
                <a:lnTo>
                  <a:pt x="180" y="383"/>
                </a:lnTo>
                <a:lnTo>
                  <a:pt x="179" y="379"/>
                </a:lnTo>
                <a:lnTo>
                  <a:pt x="179" y="379"/>
                </a:lnTo>
                <a:lnTo>
                  <a:pt x="169" y="382"/>
                </a:lnTo>
                <a:lnTo>
                  <a:pt x="169" y="382"/>
                </a:lnTo>
                <a:lnTo>
                  <a:pt x="171" y="387"/>
                </a:lnTo>
                <a:lnTo>
                  <a:pt x="171" y="387"/>
                </a:lnTo>
                <a:close/>
                <a:moveTo>
                  <a:pt x="242" y="352"/>
                </a:moveTo>
                <a:lnTo>
                  <a:pt x="242" y="352"/>
                </a:lnTo>
                <a:lnTo>
                  <a:pt x="248" y="350"/>
                </a:lnTo>
                <a:lnTo>
                  <a:pt x="248" y="350"/>
                </a:lnTo>
                <a:lnTo>
                  <a:pt x="245" y="342"/>
                </a:lnTo>
                <a:lnTo>
                  <a:pt x="245" y="342"/>
                </a:lnTo>
                <a:lnTo>
                  <a:pt x="237" y="344"/>
                </a:lnTo>
                <a:lnTo>
                  <a:pt x="237" y="344"/>
                </a:lnTo>
                <a:lnTo>
                  <a:pt x="242" y="352"/>
                </a:lnTo>
                <a:lnTo>
                  <a:pt x="242" y="352"/>
                </a:lnTo>
                <a:close/>
                <a:moveTo>
                  <a:pt x="223" y="312"/>
                </a:moveTo>
                <a:lnTo>
                  <a:pt x="223" y="312"/>
                </a:lnTo>
                <a:lnTo>
                  <a:pt x="231" y="311"/>
                </a:lnTo>
                <a:lnTo>
                  <a:pt x="231" y="311"/>
                </a:lnTo>
                <a:lnTo>
                  <a:pt x="228" y="305"/>
                </a:lnTo>
                <a:lnTo>
                  <a:pt x="228" y="305"/>
                </a:lnTo>
                <a:lnTo>
                  <a:pt x="220" y="306"/>
                </a:lnTo>
                <a:lnTo>
                  <a:pt x="220" y="306"/>
                </a:lnTo>
                <a:lnTo>
                  <a:pt x="223" y="312"/>
                </a:lnTo>
                <a:lnTo>
                  <a:pt x="223" y="312"/>
                </a:lnTo>
                <a:close/>
                <a:moveTo>
                  <a:pt x="234" y="312"/>
                </a:moveTo>
                <a:lnTo>
                  <a:pt x="234" y="312"/>
                </a:lnTo>
                <a:lnTo>
                  <a:pt x="237" y="319"/>
                </a:lnTo>
                <a:lnTo>
                  <a:pt x="237" y="319"/>
                </a:lnTo>
                <a:lnTo>
                  <a:pt x="245" y="316"/>
                </a:lnTo>
                <a:lnTo>
                  <a:pt x="245" y="316"/>
                </a:lnTo>
                <a:lnTo>
                  <a:pt x="240" y="309"/>
                </a:lnTo>
                <a:lnTo>
                  <a:pt x="240" y="309"/>
                </a:lnTo>
                <a:lnTo>
                  <a:pt x="234" y="312"/>
                </a:lnTo>
                <a:lnTo>
                  <a:pt x="234" y="312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57" y="383"/>
                </a:lnTo>
                <a:lnTo>
                  <a:pt x="157" y="383"/>
                </a:lnTo>
                <a:lnTo>
                  <a:pt x="155" y="379"/>
                </a:lnTo>
                <a:lnTo>
                  <a:pt x="155" y="379"/>
                </a:lnTo>
                <a:lnTo>
                  <a:pt x="147" y="383"/>
                </a:lnTo>
                <a:lnTo>
                  <a:pt x="147" y="383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201" y="323"/>
                </a:moveTo>
                <a:lnTo>
                  <a:pt x="201" y="323"/>
                </a:lnTo>
                <a:lnTo>
                  <a:pt x="202" y="328"/>
                </a:lnTo>
                <a:lnTo>
                  <a:pt x="202" y="328"/>
                </a:lnTo>
                <a:lnTo>
                  <a:pt x="212" y="325"/>
                </a:lnTo>
                <a:lnTo>
                  <a:pt x="212" y="325"/>
                </a:lnTo>
                <a:lnTo>
                  <a:pt x="210" y="320"/>
                </a:lnTo>
                <a:lnTo>
                  <a:pt x="210" y="320"/>
                </a:lnTo>
                <a:lnTo>
                  <a:pt x="201" y="323"/>
                </a:lnTo>
                <a:lnTo>
                  <a:pt x="201" y="323"/>
                </a:lnTo>
                <a:close/>
                <a:moveTo>
                  <a:pt x="179" y="426"/>
                </a:moveTo>
                <a:lnTo>
                  <a:pt x="179" y="426"/>
                </a:lnTo>
                <a:lnTo>
                  <a:pt x="182" y="431"/>
                </a:lnTo>
                <a:lnTo>
                  <a:pt x="182" y="431"/>
                </a:lnTo>
                <a:lnTo>
                  <a:pt x="183" y="431"/>
                </a:lnTo>
                <a:lnTo>
                  <a:pt x="183" y="431"/>
                </a:lnTo>
                <a:lnTo>
                  <a:pt x="187" y="431"/>
                </a:lnTo>
                <a:lnTo>
                  <a:pt x="187" y="431"/>
                </a:lnTo>
                <a:lnTo>
                  <a:pt x="190" y="431"/>
                </a:lnTo>
                <a:lnTo>
                  <a:pt x="190" y="431"/>
                </a:lnTo>
                <a:lnTo>
                  <a:pt x="187" y="423"/>
                </a:lnTo>
                <a:lnTo>
                  <a:pt x="187" y="423"/>
                </a:lnTo>
                <a:lnTo>
                  <a:pt x="179" y="426"/>
                </a:lnTo>
                <a:lnTo>
                  <a:pt x="179" y="426"/>
                </a:lnTo>
                <a:close/>
                <a:moveTo>
                  <a:pt x="174" y="334"/>
                </a:moveTo>
                <a:lnTo>
                  <a:pt x="174" y="334"/>
                </a:lnTo>
                <a:lnTo>
                  <a:pt x="164" y="339"/>
                </a:lnTo>
                <a:lnTo>
                  <a:pt x="164" y="339"/>
                </a:lnTo>
                <a:lnTo>
                  <a:pt x="166" y="344"/>
                </a:lnTo>
                <a:lnTo>
                  <a:pt x="166" y="344"/>
                </a:lnTo>
                <a:lnTo>
                  <a:pt x="175" y="339"/>
                </a:lnTo>
                <a:lnTo>
                  <a:pt x="175" y="339"/>
                </a:lnTo>
                <a:lnTo>
                  <a:pt x="174" y="334"/>
                </a:lnTo>
                <a:lnTo>
                  <a:pt x="174" y="334"/>
                </a:lnTo>
                <a:close/>
                <a:moveTo>
                  <a:pt x="212" y="319"/>
                </a:moveTo>
                <a:lnTo>
                  <a:pt x="212" y="319"/>
                </a:lnTo>
                <a:lnTo>
                  <a:pt x="215" y="325"/>
                </a:lnTo>
                <a:lnTo>
                  <a:pt x="215" y="325"/>
                </a:lnTo>
                <a:lnTo>
                  <a:pt x="224" y="322"/>
                </a:lnTo>
                <a:lnTo>
                  <a:pt x="224" y="322"/>
                </a:lnTo>
                <a:lnTo>
                  <a:pt x="221" y="316"/>
                </a:lnTo>
                <a:lnTo>
                  <a:pt x="221" y="316"/>
                </a:lnTo>
                <a:lnTo>
                  <a:pt x="212" y="319"/>
                </a:lnTo>
                <a:lnTo>
                  <a:pt x="212" y="319"/>
                </a:lnTo>
                <a:close/>
                <a:moveTo>
                  <a:pt x="101" y="290"/>
                </a:moveTo>
                <a:lnTo>
                  <a:pt x="101" y="290"/>
                </a:lnTo>
                <a:lnTo>
                  <a:pt x="92" y="290"/>
                </a:lnTo>
                <a:lnTo>
                  <a:pt x="92" y="290"/>
                </a:lnTo>
                <a:lnTo>
                  <a:pt x="98" y="303"/>
                </a:lnTo>
                <a:lnTo>
                  <a:pt x="98" y="303"/>
                </a:lnTo>
                <a:lnTo>
                  <a:pt x="101" y="290"/>
                </a:lnTo>
                <a:lnTo>
                  <a:pt x="101" y="290"/>
                </a:lnTo>
                <a:close/>
                <a:moveTo>
                  <a:pt x="90" y="431"/>
                </a:moveTo>
                <a:lnTo>
                  <a:pt x="90" y="431"/>
                </a:lnTo>
                <a:lnTo>
                  <a:pt x="87" y="426"/>
                </a:lnTo>
                <a:lnTo>
                  <a:pt x="87" y="426"/>
                </a:lnTo>
                <a:lnTo>
                  <a:pt x="79" y="426"/>
                </a:lnTo>
                <a:lnTo>
                  <a:pt x="79" y="426"/>
                </a:lnTo>
                <a:lnTo>
                  <a:pt x="81" y="431"/>
                </a:lnTo>
                <a:lnTo>
                  <a:pt x="81" y="431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90" y="431"/>
                </a:lnTo>
                <a:lnTo>
                  <a:pt x="90" y="431"/>
                </a:lnTo>
                <a:close/>
                <a:moveTo>
                  <a:pt x="153" y="353"/>
                </a:moveTo>
                <a:lnTo>
                  <a:pt x="153" y="353"/>
                </a:lnTo>
                <a:lnTo>
                  <a:pt x="150" y="355"/>
                </a:lnTo>
                <a:lnTo>
                  <a:pt x="150" y="355"/>
                </a:lnTo>
                <a:lnTo>
                  <a:pt x="149" y="357"/>
                </a:lnTo>
                <a:lnTo>
                  <a:pt x="147" y="357"/>
                </a:lnTo>
                <a:lnTo>
                  <a:pt x="147" y="357"/>
                </a:lnTo>
                <a:lnTo>
                  <a:pt x="150" y="363"/>
                </a:lnTo>
                <a:lnTo>
                  <a:pt x="150" y="363"/>
                </a:lnTo>
                <a:lnTo>
                  <a:pt x="157" y="360"/>
                </a:lnTo>
                <a:lnTo>
                  <a:pt x="157" y="360"/>
                </a:lnTo>
                <a:lnTo>
                  <a:pt x="153" y="353"/>
                </a:lnTo>
                <a:lnTo>
                  <a:pt x="153" y="353"/>
                </a:lnTo>
                <a:close/>
                <a:moveTo>
                  <a:pt x="280" y="428"/>
                </a:moveTo>
                <a:lnTo>
                  <a:pt x="280" y="428"/>
                </a:lnTo>
                <a:lnTo>
                  <a:pt x="281" y="428"/>
                </a:lnTo>
                <a:lnTo>
                  <a:pt x="281" y="428"/>
                </a:lnTo>
                <a:lnTo>
                  <a:pt x="287" y="428"/>
                </a:lnTo>
                <a:lnTo>
                  <a:pt x="287" y="428"/>
                </a:lnTo>
                <a:lnTo>
                  <a:pt x="294" y="426"/>
                </a:lnTo>
                <a:lnTo>
                  <a:pt x="294" y="426"/>
                </a:lnTo>
                <a:lnTo>
                  <a:pt x="297" y="424"/>
                </a:lnTo>
                <a:lnTo>
                  <a:pt x="297" y="424"/>
                </a:lnTo>
                <a:lnTo>
                  <a:pt x="295" y="423"/>
                </a:lnTo>
                <a:lnTo>
                  <a:pt x="294" y="421"/>
                </a:lnTo>
                <a:lnTo>
                  <a:pt x="294" y="421"/>
                </a:lnTo>
                <a:lnTo>
                  <a:pt x="291" y="423"/>
                </a:lnTo>
                <a:lnTo>
                  <a:pt x="291" y="423"/>
                </a:lnTo>
                <a:lnTo>
                  <a:pt x="289" y="423"/>
                </a:lnTo>
                <a:lnTo>
                  <a:pt x="289" y="423"/>
                </a:lnTo>
                <a:lnTo>
                  <a:pt x="287" y="424"/>
                </a:lnTo>
                <a:lnTo>
                  <a:pt x="286" y="424"/>
                </a:lnTo>
                <a:lnTo>
                  <a:pt x="286" y="424"/>
                </a:lnTo>
                <a:lnTo>
                  <a:pt x="284" y="424"/>
                </a:lnTo>
                <a:lnTo>
                  <a:pt x="284" y="424"/>
                </a:lnTo>
                <a:lnTo>
                  <a:pt x="281" y="426"/>
                </a:lnTo>
                <a:lnTo>
                  <a:pt x="281" y="426"/>
                </a:lnTo>
                <a:lnTo>
                  <a:pt x="280" y="428"/>
                </a:lnTo>
                <a:lnTo>
                  <a:pt x="280" y="428"/>
                </a:lnTo>
                <a:close/>
                <a:moveTo>
                  <a:pt x="196" y="312"/>
                </a:moveTo>
                <a:lnTo>
                  <a:pt x="196" y="312"/>
                </a:lnTo>
                <a:lnTo>
                  <a:pt x="204" y="309"/>
                </a:lnTo>
                <a:lnTo>
                  <a:pt x="204" y="309"/>
                </a:lnTo>
                <a:lnTo>
                  <a:pt x="202" y="305"/>
                </a:lnTo>
                <a:lnTo>
                  <a:pt x="202" y="305"/>
                </a:lnTo>
                <a:lnTo>
                  <a:pt x="193" y="308"/>
                </a:lnTo>
                <a:lnTo>
                  <a:pt x="193" y="308"/>
                </a:lnTo>
                <a:lnTo>
                  <a:pt x="196" y="312"/>
                </a:lnTo>
                <a:lnTo>
                  <a:pt x="196" y="312"/>
                </a:lnTo>
                <a:close/>
                <a:moveTo>
                  <a:pt x="234" y="319"/>
                </a:moveTo>
                <a:lnTo>
                  <a:pt x="234" y="319"/>
                </a:lnTo>
                <a:lnTo>
                  <a:pt x="231" y="312"/>
                </a:lnTo>
                <a:lnTo>
                  <a:pt x="231" y="312"/>
                </a:lnTo>
                <a:lnTo>
                  <a:pt x="224" y="316"/>
                </a:lnTo>
                <a:lnTo>
                  <a:pt x="224" y="316"/>
                </a:lnTo>
                <a:lnTo>
                  <a:pt x="226" y="320"/>
                </a:lnTo>
                <a:lnTo>
                  <a:pt x="226" y="320"/>
                </a:lnTo>
                <a:lnTo>
                  <a:pt x="234" y="319"/>
                </a:lnTo>
                <a:lnTo>
                  <a:pt x="234" y="319"/>
                </a:lnTo>
                <a:close/>
                <a:moveTo>
                  <a:pt x="68" y="424"/>
                </a:moveTo>
                <a:lnTo>
                  <a:pt x="68" y="424"/>
                </a:lnTo>
                <a:lnTo>
                  <a:pt x="68" y="426"/>
                </a:lnTo>
                <a:lnTo>
                  <a:pt x="68" y="426"/>
                </a:lnTo>
                <a:lnTo>
                  <a:pt x="70" y="431"/>
                </a:lnTo>
                <a:lnTo>
                  <a:pt x="70" y="431"/>
                </a:lnTo>
                <a:lnTo>
                  <a:pt x="71" y="431"/>
                </a:lnTo>
                <a:lnTo>
                  <a:pt x="71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6" y="426"/>
                </a:lnTo>
                <a:lnTo>
                  <a:pt x="76" y="426"/>
                </a:lnTo>
                <a:lnTo>
                  <a:pt x="68" y="424"/>
                </a:lnTo>
                <a:lnTo>
                  <a:pt x="68" y="424"/>
                </a:lnTo>
                <a:close/>
                <a:moveTo>
                  <a:pt x="166" y="380"/>
                </a:moveTo>
                <a:lnTo>
                  <a:pt x="166" y="380"/>
                </a:lnTo>
                <a:lnTo>
                  <a:pt x="163" y="374"/>
                </a:lnTo>
                <a:lnTo>
                  <a:pt x="163" y="374"/>
                </a:lnTo>
                <a:lnTo>
                  <a:pt x="157" y="377"/>
                </a:lnTo>
                <a:lnTo>
                  <a:pt x="157" y="377"/>
                </a:lnTo>
                <a:lnTo>
                  <a:pt x="160" y="383"/>
                </a:lnTo>
                <a:lnTo>
                  <a:pt x="160" y="383"/>
                </a:lnTo>
                <a:lnTo>
                  <a:pt x="166" y="380"/>
                </a:lnTo>
                <a:lnTo>
                  <a:pt x="166" y="380"/>
                </a:lnTo>
                <a:close/>
                <a:moveTo>
                  <a:pt x="231" y="286"/>
                </a:moveTo>
                <a:lnTo>
                  <a:pt x="231" y="286"/>
                </a:lnTo>
                <a:lnTo>
                  <a:pt x="221" y="289"/>
                </a:lnTo>
                <a:lnTo>
                  <a:pt x="221" y="289"/>
                </a:lnTo>
                <a:lnTo>
                  <a:pt x="224" y="293"/>
                </a:lnTo>
                <a:lnTo>
                  <a:pt x="224" y="293"/>
                </a:lnTo>
                <a:lnTo>
                  <a:pt x="232" y="290"/>
                </a:lnTo>
                <a:lnTo>
                  <a:pt x="232" y="290"/>
                </a:lnTo>
                <a:lnTo>
                  <a:pt x="231" y="286"/>
                </a:lnTo>
                <a:lnTo>
                  <a:pt x="231" y="286"/>
                </a:lnTo>
                <a:close/>
                <a:moveTo>
                  <a:pt x="97" y="82"/>
                </a:move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101" y="84"/>
                </a:lnTo>
                <a:lnTo>
                  <a:pt x="101" y="84"/>
                </a:lnTo>
                <a:lnTo>
                  <a:pt x="112" y="85"/>
                </a:lnTo>
                <a:lnTo>
                  <a:pt x="125" y="87"/>
                </a:lnTo>
                <a:lnTo>
                  <a:pt x="125" y="87"/>
                </a:lnTo>
                <a:lnTo>
                  <a:pt x="127" y="85"/>
                </a:lnTo>
                <a:lnTo>
                  <a:pt x="127" y="85"/>
                </a:lnTo>
                <a:lnTo>
                  <a:pt x="97" y="82"/>
                </a:lnTo>
                <a:lnTo>
                  <a:pt x="97" y="82"/>
                </a:lnTo>
                <a:close/>
                <a:moveTo>
                  <a:pt x="237" y="301"/>
                </a:moveTo>
                <a:lnTo>
                  <a:pt x="237" y="301"/>
                </a:lnTo>
                <a:lnTo>
                  <a:pt x="229" y="303"/>
                </a:lnTo>
                <a:lnTo>
                  <a:pt x="229" y="303"/>
                </a:lnTo>
                <a:lnTo>
                  <a:pt x="232" y="309"/>
                </a:lnTo>
                <a:lnTo>
                  <a:pt x="232" y="309"/>
                </a:lnTo>
                <a:lnTo>
                  <a:pt x="237" y="308"/>
                </a:lnTo>
                <a:lnTo>
                  <a:pt x="237" y="308"/>
                </a:lnTo>
                <a:lnTo>
                  <a:pt x="240" y="308"/>
                </a:lnTo>
                <a:lnTo>
                  <a:pt x="240" y="308"/>
                </a:lnTo>
                <a:lnTo>
                  <a:pt x="237" y="301"/>
                </a:lnTo>
                <a:lnTo>
                  <a:pt x="237" y="301"/>
                </a:lnTo>
                <a:close/>
                <a:moveTo>
                  <a:pt x="164" y="420"/>
                </a:moveTo>
                <a:lnTo>
                  <a:pt x="164" y="420"/>
                </a:lnTo>
                <a:lnTo>
                  <a:pt x="168" y="426"/>
                </a:lnTo>
                <a:lnTo>
                  <a:pt x="168" y="426"/>
                </a:lnTo>
                <a:lnTo>
                  <a:pt x="174" y="424"/>
                </a:lnTo>
                <a:lnTo>
                  <a:pt x="174" y="424"/>
                </a:lnTo>
                <a:lnTo>
                  <a:pt x="171" y="418"/>
                </a:lnTo>
                <a:lnTo>
                  <a:pt x="171" y="418"/>
                </a:lnTo>
                <a:lnTo>
                  <a:pt x="164" y="420"/>
                </a:lnTo>
                <a:lnTo>
                  <a:pt x="164" y="420"/>
                </a:lnTo>
                <a:close/>
                <a:moveTo>
                  <a:pt x="185" y="316"/>
                </a:moveTo>
                <a:lnTo>
                  <a:pt x="185" y="316"/>
                </a:lnTo>
                <a:lnTo>
                  <a:pt x="193" y="312"/>
                </a:lnTo>
                <a:lnTo>
                  <a:pt x="193" y="312"/>
                </a:lnTo>
                <a:lnTo>
                  <a:pt x="191" y="308"/>
                </a:lnTo>
                <a:lnTo>
                  <a:pt x="191" y="308"/>
                </a:lnTo>
                <a:lnTo>
                  <a:pt x="183" y="311"/>
                </a:lnTo>
                <a:lnTo>
                  <a:pt x="183" y="311"/>
                </a:lnTo>
                <a:lnTo>
                  <a:pt x="185" y="316"/>
                </a:lnTo>
                <a:lnTo>
                  <a:pt x="185" y="316"/>
                </a:lnTo>
                <a:close/>
                <a:moveTo>
                  <a:pt x="158" y="387"/>
                </a:moveTo>
                <a:lnTo>
                  <a:pt x="158" y="387"/>
                </a:lnTo>
                <a:lnTo>
                  <a:pt x="150" y="391"/>
                </a:lnTo>
                <a:lnTo>
                  <a:pt x="150" y="391"/>
                </a:lnTo>
                <a:lnTo>
                  <a:pt x="152" y="394"/>
                </a:lnTo>
                <a:lnTo>
                  <a:pt x="152" y="394"/>
                </a:lnTo>
                <a:lnTo>
                  <a:pt x="160" y="391"/>
                </a:lnTo>
                <a:lnTo>
                  <a:pt x="160" y="391"/>
                </a:lnTo>
                <a:lnTo>
                  <a:pt x="158" y="387"/>
                </a:lnTo>
                <a:lnTo>
                  <a:pt x="158" y="387"/>
                </a:lnTo>
                <a:close/>
                <a:moveTo>
                  <a:pt x="147" y="388"/>
                </a:moveTo>
                <a:lnTo>
                  <a:pt x="147" y="388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34" y="390"/>
                </a:lnTo>
                <a:lnTo>
                  <a:pt x="134" y="390"/>
                </a:lnTo>
                <a:lnTo>
                  <a:pt x="136" y="393"/>
                </a:lnTo>
                <a:lnTo>
                  <a:pt x="136" y="393"/>
                </a:lnTo>
                <a:lnTo>
                  <a:pt x="147" y="388"/>
                </a:lnTo>
                <a:lnTo>
                  <a:pt x="147" y="388"/>
                </a:lnTo>
                <a:close/>
                <a:moveTo>
                  <a:pt x="139" y="399"/>
                </a:moveTo>
                <a:lnTo>
                  <a:pt x="139" y="399"/>
                </a:lnTo>
                <a:lnTo>
                  <a:pt x="150" y="396"/>
                </a:lnTo>
                <a:lnTo>
                  <a:pt x="150" y="396"/>
                </a:lnTo>
                <a:lnTo>
                  <a:pt x="147" y="391"/>
                </a:lnTo>
                <a:lnTo>
                  <a:pt x="147" y="391"/>
                </a:lnTo>
                <a:lnTo>
                  <a:pt x="138" y="396"/>
                </a:lnTo>
                <a:lnTo>
                  <a:pt x="138" y="396"/>
                </a:lnTo>
                <a:lnTo>
                  <a:pt x="139" y="399"/>
                </a:lnTo>
                <a:lnTo>
                  <a:pt x="139" y="399"/>
                </a:lnTo>
                <a:close/>
                <a:moveTo>
                  <a:pt x="213" y="303"/>
                </a:moveTo>
                <a:lnTo>
                  <a:pt x="213" y="303"/>
                </a:ln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05" y="303"/>
                </a:lnTo>
                <a:lnTo>
                  <a:pt x="205" y="303"/>
                </a:lnTo>
                <a:lnTo>
                  <a:pt x="207" y="308"/>
                </a:lnTo>
                <a:lnTo>
                  <a:pt x="207" y="308"/>
                </a:lnTo>
                <a:lnTo>
                  <a:pt x="215" y="306"/>
                </a:lnTo>
                <a:lnTo>
                  <a:pt x="215" y="306"/>
                </a:lnTo>
                <a:lnTo>
                  <a:pt x="213" y="303"/>
                </a:lnTo>
                <a:lnTo>
                  <a:pt x="213" y="303"/>
                </a:lnTo>
                <a:close/>
                <a:moveTo>
                  <a:pt x="239" y="243"/>
                </a:move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4" y="241"/>
                </a:lnTo>
                <a:lnTo>
                  <a:pt x="234" y="241"/>
                </a:lnTo>
                <a:lnTo>
                  <a:pt x="231" y="241"/>
                </a:lnTo>
                <a:lnTo>
                  <a:pt x="229" y="243"/>
                </a:lnTo>
                <a:lnTo>
                  <a:pt x="229" y="243"/>
                </a:lnTo>
                <a:lnTo>
                  <a:pt x="224" y="248"/>
                </a:lnTo>
                <a:lnTo>
                  <a:pt x="224" y="248"/>
                </a:lnTo>
                <a:lnTo>
                  <a:pt x="231" y="246"/>
                </a:lnTo>
                <a:lnTo>
                  <a:pt x="239" y="243"/>
                </a:lnTo>
                <a:lnTo>
                  <a:pt x="239" y="243"/>
                </a:lnTo>
                <a:close/>
                <a:moveTo>
                  <a:pt x="198" y="325"/>
                </a:moveTo>
                <a:lnTo>
                  <a:pt x="198" y="325"/>
                </a:lnTo>
                <a:lnTo>
                  <a:pt x="191" y="328"/>
                </a:lnTo>
                <a:lnTo>
                  <a:pt x="191" y="328"/>
                </a:lnTo>
                <a:lnTo>
                  <a:pt x="193" y="333"/>
                </a:lnTo>
                <a:lnTo>
                  <a:pt x="193" y="333"/>
                </a:lnTo>
                <a:lnTo>
                  <a:pt x="199" y="330"/>
                </a:lnTo>
                <a:lnTo>
                  <a:pt x="199" y="330"/>
                </a:lnTo>
                <a:lnTo>
                  <a:pt x="198" y="325"/>
                </a:lnTo>
                <a:lnTo>
                  <a:pt x="198" y="325"/>
                </a:lnTo>
                <a:close/>
                <a:moveTo>
                  <a:pt x="22" y="418"/>
                </a:moveTo>
                <a:lnTo>
                  <a:pt x="22" y="418"/>
                </a:lnTo>
                <a:lnTo>
                  <a:pt x="16" y="399"/>
                </a:lnTo>
                <a:lnTo>
                  <a:pt x="16" y="399"/>
                </a:lnTo>
                <a:lnTo>
                  <a:pt x="16" y="412"/>
                </a:lnTo>
                <a:lnTo>
                  <a:pt x="16" y="412"/>
                </a:lnTo>
                <a:lnTo>
                  <a:pt x="18" y="415"/>
                </a:lnTo>
                <a:lnTo>
                  <a:pt x="18" y="415"/>
                </a:lnTo>
                <a:lnTo>
                  <a:pt x="18" y="417"/>
                </a:lnTo>
                <a:lnTo>
                  <a:pt x="18" y="417"/>
                </a:lnTo>
                <a:lnTo>
                  <a:pt x="22" y="418"/>
                </a:lnTo>
                <a:lnTo>
                  <a:pt x="22" y="418"/>
                </a:lnTo>
                <a:close/>
                <a:moveTo>
                  <a:pt x="250" y="300"/>
                </a:moveTo>
                <a:lnTo>
                  <a:pt x="250" y="300"/>
                </a:lnTo>
                <a:lnTo>
                  <a:pt x="240" y="301"/>
                </a:lnTo>
                <a:lnTo>
                  <a:pt x="240" y="301"/>
                </a:lnTo>
                <a:lnTo>
                  <a:pt x="242" y="306"/>
                </a:lnTo>
                <a:lnTo>
                  <a:pt x="242" y="306"/>
                </a:lnTo>
                <a:lnTo>
                  <a:pt x="250" y="301"/>
                </a:lnTo>
                <a:lnTo>
                  <a:pt x="250" y="301"/>
                </a:lnTo>
                <a:lnTo>
                  <a:pt x="250" y="300"/>
                </a:lnTo>
                <a:lnTo>
                  <a:pt x="250" y="300"/>
                </a:lnTo>
                <a:close/>
                <a:moveTo>
                  <a:pt x="92" y="407"/>
                </a:moveTo>
                <a:lnTo>
                  <a:pt x="92" y="407"/>
                </a:lnTo>
                <a:lnTo>
                  <a:pt x="93" y="404"/>
                </a:lnTo>
                <a:lnTo>
                  <a:pt x="93" y="404"/>
                </a:lnTo>
                <a:lnTo>
                  <a:pt x="82" y="404"/>
                </a:lnTo>
                <a:lnTo>
                  <a:pt x="82" y="404"/>
                </a:lnTo>
                <a:lnTo>
                  <a:pt x="84" y="407"/>
                </a:lnTo>
                <a:lnTo>
                  <a:pt x="84" y="407"/>
                </a:lnTo>
                <a:lnTo>
                  <a:pt x="86" y="407"/>
                </a:lnTo>
                <a:lnTo>
                  <a:pt x="86" y="407"/>
                </a:lnTo>
                <a:lnTo>
                  <a:pt x="89" y="407"/>
                </a:lnTo>
                <a:lnTo>
                  <a:pt x="89" y="407"/>
                </a:lnTo>
                <a:lnTo>
                  <a:pt x="89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close/>
                <a:moveTo>
                  <a:pt x="93" y="55"/>
                </a:moveTo>
                <a:lnTo>
                  <a:pt x="93" y="55"/>
                </a:lnTo>
                <a:lnTo>
                  <a:pt x="89" y="57"/>
                </a:lnTo>
                <a:lnTo>
                  <a:pt x="86" y="62"/>
                </a:lnTo>
                <a:lnTo>
                  <a:pt x="86" y="62"/>
                </a:lnTo>
                <a:lnTo>
                  <a:pt x="86" y="63"/>
                </a:lnTo>
                <a:lnTo>
                  <a:pt x="86" y="63"/>
                </a:lnTo>
                <a:lnTo>
                  <a:pt x="86" y="65"/>
                </a:lnTo>
                <a:lnTo>
                  <a:pt x="86" y="65"/>
                </a:lnTo>
                <a:lnTo>
                  <a:pt x="84" y="66"/>
                </a:lnTo>
                <a:lnTo>
                  <a:pt x="84" y="66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9" y="62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close/>
                <a:moveTo>
                  <a:pt x="169" y="388"/>
                </a:moveTo>
                <a:lnTo>
                  <a:pt x="169" y="388"/>
                </a:lnTo>
                <a:lnTo>
                  <a:pt x="166" y="383"/>
                </a:lnTo>
                <a:lnTo>
                  <a:pt x="166" y="383"/>
                </a:lnTo>
                <a:lnTo>
                  <a:pt x="161" y="385"/>
                </a:lnTo>
                <a:lnTo>
                  <a:pt x="161" y="385"/>
                </a:lnTo>
                <a:lnTo>
                  <a:pt x="163" y="390"/>
                </a:lnTo>
                <a:lnTo>
                  <a:pt x="163" y="390"/>
                </a:lnTo>
                <a:lnTo>
                  <a:pt x="169" y="388"/>
                </a:lnTo>
                <a:lnTo>
                  <a:pt x="169" y="388"/>
                </a:lnTo>
                <a:close/>
                <a:moveTo>
                  <a:pt x="297" y="390"/>
                </a:moveTo>
                <a:lnTo>
                  <a:pt x="297" y="390"/>
                </a:lnTo>
                <a:lnTo>
                  <a:pt x="289" y="364"/>
                </a:lnTo>
                <a:lnTo>
                  <a:pt x="289" y="364"/>
                </a:lnTo>
                <a:lnTo>
                  <a:pt x="291" y="372"/>
                </a:lnTo>
                <a:lnTo>
                  <a:pt x="291" y="372"/>
                </a:lnTo>
                <a:lnTo>
                  <a:pt x="292" y="379"/>
                </a:lnTo>
                <a:lnTo>
                  <a:pt x="292" y="379"/>
                </a:lnTo>
                <a:lnTo>
                  <a:pt x="297" y="388"/>
                </a:lnTo>
                <a:lnTo>
                  <a:pt x="297" y="388"/>
                </a:lnTo>
                <a:lnTo>
                  <a:pt x="297" y="390"/>
                </a:lnTo>
                <a:lnTo>
                  <a:pt x="297" y="390"/>
                </a:lnTo>
                <a:close/>
                <a:moveTo>
                  <a:pt x="155" y="349"/>
                </a:moveTo>
                <a:lnTo>
                  <a:pt x="155" y="349"/>
                </a:lnTo>
                <a:lnTo>
                  <a:pt x="163" y="344"/>
                </a:lnTo>
                <a:lnTo>
                  <a:pt x="163" y="344"/>
                </a:lnTo>
                <a:lnTo>
                  <a:pt x="161" y="341"/>
                </a:lnTo>
                <a:lnTo>
                  <a:pt x="161" y="341"/>
                </a:lnTo>
                <a:lnTo>
                  <a:pt x="153" y="346"/>
                </a:lnTo>
                <a:lnTo>
                  <a:pt x="153" y="346"/>
                </a:lnTo>
                <a:lnTo>
                  <a:pt x="155" y="349"/>
                </a:lnTo>
                <a:lnTo>
                  <a:pt x="155" y="349"/>
                </a:lnTo>
                <a:close/>
                <a:moveTo>
                  <a:pt x="139" y="200"/>
                </a:moveTo>
                <a:lnTo>
                  <a:pt x="139" y="200"/>
                </a:lnTo>
                <a:lnTo>
                  <a:pt x="139" y="200"/>
                </a:lnTo>
                <a:lnTo>
                  <a:pt x="139" y="200"/>
                </a:lnTo>
                <a:lnTo>
                  <a:pt x="138" y="204"/>
                </a:lnTo>
                <a:lnTo>
                  <a:pt x="138" y="204"/>
                </a:lnTo>
                <a:lnTo>
                  <a:pt x="134" y="211"/>
                </a:lnTo>
                <a:lnTo>
                  <a:pt x="134" y="211"/>
                </a:lnTo>
                <a:lnTo>
                  <a:pt x="133" y="218"/>
                </a:lnTo>
                <a:lnTo>
                  <a:pt x="133" y="218"/>
                </a:lnTo>
                <a:lnTo>
                  <a:pt x="130" y="230"/>
                </a:lnTo>
                <a:lnTo>
                  <a:pt x="130" y="230"/>
                </a:lnTo>
                <a:lnTo>
                  <a:pt x="128" y="235"/>
                </a:lnTo>
                <a:lnTo>
                  <a:pt x="128" y="235"/>
                </a:lnTo>
                <a:lnTo>
                  <a:pt x="130" y="235"/>
                </a:lnTo>
                <a:lnTo>
                  <a:pt x="130" y="235"/>
                </a:lnTo>
                <a:lnTo>
                  <a:pt x="139" y="200"/>
                </a:lnTo>
                <a:lnTo>
                  <a:pt x="139" y="200"/>
                </a:lnTo>
                <a:close/>
                <a:moveTo>
                  <a:pt x="242" y="428"/>
                </a:moveTo>
                <a:lnTo>
                  <a:pt x="242" y="428"/>
                </a:lnTo>
                <a:lnTo>
                  <a:pt x="242" y="428"/>
                </a:lnTo>
                <a:lnTo>
                  <a:pt x="242" y="428"/>
                </a:lnTo>
                <a:lnTo>
                  <a:pt x="253" y="426"/>
                </a:lnTo>
                <a:lnTo>
                  <a:pt x="253" y="426"/>
                </a:lnTo>
                <a:lnTo>
                  <a:pt x="253" y="424"/>
                </a:lnTo>
                <a:lnTo>
                  <a:pt x="253" y="424"/>
                </a:lnTo>
                <a:lnTo>
                  <a:pt x="251" y="421"/>
                </a:lnTo>
                <a:lnTo>
                  <a:pt x="251" y="421"/>
                </a:lnTo>
                <a:lnTo>
                  <a:pt x="250" y="420"/>
                </a:lnTo>
                <a:lnTo>
                  <a:pt x="250" y="420"/>
                </a:lnTo>
                <a:lnTo>
                  <a:pt x="250" y="421"/>
                </a:lnTo>
                <a:lnTo>
                  <a:pt x="248" y="423"/>
                </a:lnTo>
                <a:lnTo>
                  <a:pt x="248" y="423"/>
                </a:lnTo>
                <a:lnTo>
                  <a:pt x="243" y="426"/>
                </a:lnTo>
                <a:lnTo>
                  <a:pt x="243" y="426"/>
                </a:lnTo>
                <a:lnTo>
                  <a:pt x="242" y="428"/>
                </a:lnTo>
                <a:lnTo>
                  <a:pt x="242" y="428"/>
                </a:lnTo>
                <a:close/>
                <a:moveTo>
                  <a:pt x="229" y="301"/>
                </a:moveTo>
                <a:lnTo>
                  <a:pt x="229" y="301"/>
                </a:lnTo>
                <a:lnTo>
                  <a:pt x="235" y="300"/>
                </a:lnTo>
                <a:lnTo>
                  <a:pt x="235" y="300"/>
                </a:lnTo>
                <a:lnTo>
                  <a:pt x="234" y="295"/>
                </a:lnTo>
                <a:lnTo>
                  <a:pt x="234" y="295"/>
                </a:lnTo>
                <a:lnTo>
                  <a:pt x="226" y="298"/>
                </a:lnTo>
                <a:lnTo>
                  <a:pt x="226" y="298"/>
                </a:lnTo>
                <a:lnTo>
                  <a:pt x="229" y="301"/>
                </a:lnTo>
                <a:lnTo>
                  <a:pt x="229" y="301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37" y="271"/>
                </a:lnTo>
                <a:lnTo>
                  <a:pt x="32" y="293"/>
                </a:lnTo>
                <a:lnTo>
                  <a:pt x="32" y="293"/>
                </a:lnTo>
                <a:lnTo>
                  <a:pt x="38" y="271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24" y="298"/>
                </a:moveTo>
                <a:lnTo>
                  <a:pt x="224" y="298"/>
                </a:lnTo>
                <a:lnTo>
                  <a:pt x="216" y="301"/>
                </a:lnTo>
                <a:lnTo>
                  <a:pt x="216" y="301"/>
                </a:lnTo>
                <a:lnTo>
                  <a:pt x="218" y="305"/>
                </a:lnTo>
                <a:lnTo>
                  <a:pt x="218" y="305"/>
                </a:lnTo>
                <a:lnTo>
                  <a:pt x="226" y="303"/>
                </a:lnTo>
                <a:lnTo>
                  <a:pt x="226" y="303"/>
                </a:lnTo>
                <a:lnTo>
                  <a:pt x="224" y="298"/>
                </a:lnTo>
                <a:lnTo>
                  <a:pt x="224" y="298"/>
                </a:lnTo>
                <a:close/>
                <a:moveTo>
                  <a:pt x="138" y="401"/>
                </a:moveTo>
                <a:lnTo>
                  <a:pt x="138" y="401"/>
                </a:lnTo>
                <a:lnTo>
                  <a:pt x="136" y="398"/>
                </a:lnTo>
                <a:lnTo>
                  <a:pt x="136" y="398"/>
                </a:lnTo>
                <a:lnTo>
                  <a:pt x="130" y="401"/>
                </a:lnTo>
                <a:lnTo>
                  <a:pt x="130" y="401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5"/>
                </a:lnTo>
                <a:lnTo>
                  <a:pt x="128" y="405"/>
                </a:lnTo>
                <a:lnTo>
                  <a:pt x="133" y="402"/>
                </a:lnTo>
                <a:lnTo>
                  <a:pt x="138" y="401"/>
                </a:lnTo>
                <a:lnTo>
                  <a:pt x="138" y="401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39" y="298"/>
                </a:lnTo>
                <a:lnTo>
                  <a:pt x="239" y="298"/>
                </a:lnTo>
                <a:lnTo>
                  <a:pt x="242" y="298"/>
                </a:lnTo>
                <a:lnTo>
                  <a:pt x="242" y="298"/>
                </a:lnTo>
                <a:lnTo>
                  <a:pt x="243" y="297"/>
                </a:lnTo>
                <a:lnTo>
                  <a:pt x="246" y="295"/>
                </a:lnTo>
                <a:lnTo>
                  <a:pt x="246" y="295"/>
                </a:lnTo>
                <a:lnTo>
                  <a:pt x="245" y="293"/>
                </a:lnTo>
                <a:lnTo>
                  <a:pt x="245" y="293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7" y="431"/>
                </a:moveTo>
                <a:lnTo>
                  <a:pt x="67" y="431"/>
                </a:lnTo>
                <a:lnTo>
                  <a:pt x="65" y="426"/>
                </a:lnTo>
                <a:lnTo>
                  <a:pt x="65" y="426"/>
                </a:lnTo>
                <a:lnTo>
                  <a:pt x="63" y="424"/>
                </a:lnTo>
                <a:lnTo>
                  <a:pt x="63" y="424"/>
                </a:lnTo>
                <a:lnTo>
                  <a:pt x="60" y="424"/>
                </a:lnTo>
                <a:lnTo>
                  <a:pt x="60" y="424"/>
                </a:lnTo>
                <a:lnTo>
                  <a:pt x="59" y="424"/>
                </a:lnTo>
                <a:lnTo>
                  <a:pt x="59" y="424"/>
                </a:lnTo>
                <a:lnTo>
                  <a:pt x="62" y="429"/>
                </a:lnTo>
                <a:lnTo>
                  <a:pt x="62" y="429"/>
                </a:lnTo>
                <a:lnTo>
                  <a:pt x="62" y="431"/>
                </a:lnTo>
                <a:lnTo>
                  <a:pt x="62" y="431"/>
                </a:lnTo>
                <a:lnTo>
                  <a:pt x="67" y="431"/>
                </a:lnTo>
                <a:lnTo>
                  <a:pt x="67" y="431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12" y="257"/>
                </a:lnTo>
                <a:lnTo>
                  <a:pt x="112" y="257"/>
                </a:lnTo>
                <a:lnTo>
                  <a:pt x="116" y="259"/>
                </a:lnTo>
                <a:lnTo>
                  <a:pt x="116" y="259"/>
                </a:lnTo>
                <a:lnTo>
                  <a:pt x="116" y="257"/>
                </a:lnTo>
                <a:lnTo>
                  <a:pt x="116" y="257"/>
                </a:lnTo>
                <a:lnTo>
                  <a:pt x="119" y="254"/>
                </a:lnTo>
                <a:lnTo>
                  <a:pt x="119" y="25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250" y="241"/>
                </a:moveTo>
                <a:lnTo>
                  <a:pt x="250" y="241"/>
                </a:lnTo>
                <a:lnTo>
                  <a:pt x="240" y="218"/>
                </a:lnTo>
                <a:lnTo>
                  <a:pt x="240" y="218"/>
                </a:lnTo>
                <a:lnTo>
                  <a:pt x="246" y="238"/>
                </a:lnTo>
                <a:lnTo>
                  <a:pt x="246" y="238"/>
                </a:lnTo>
                <a:lnTo>
                  <a:pt x="246" y="240"/>
                </a:lnTo>
                <a:lnTo>
                  <a:pt x="246" y="240"/>
                </a:lnTo>
                <a:lnTo>
                  <a:pt x="248" y="240"/>
                </a:lnTo>
                <a:lnTo>
                  <a:pt x="248" y="240"/>
                </a:lnTo>
                <a:lnTo>
                  <a:pt x="250" y="241"/>
                </a:lnTo>
                <a:lnTo>
                  <a:pt x="250" y="241"/>
                </a:lnTo>
                <a:close/>
                <a:moveTo>
                  <a:pt x="169" y="429"/>
                </a:moveTo>
                <a:lnTo>
                  <a:pt x="169" y="429"/>
                </a:lnTo>
                <a:lnTo>
                  <a:pt x="171" y="431"/>
                </a:lnTo>
                <a:lnTo>
                  <a:pt x="171" y="431"/>
                </a:lnTo>
                <a:lnTo>
                  <a:pt x="172" y="431"/>
                </a:lnTo>
                <a:lnTo>
                  <a:pt x="172" y="431"/>
                </a:lnTo>
                <a:lnTo>
                  <a:pt x="174" y="431"/>
                </a:lnTo>
                <a:lnTo>
                  <a:pt x="174" y="431"/>
                </a:lnTo>
                <a:lnTo>
                  <a:pt x="177" y="431"/>
                </a:lnTo>
                <a:lnTo>
                  <a:pt x="177" y="431"/>
                </a:lnTo>
                <a:lnTo>
                  <a:pt x="177" y="429"/>
                </a:lnTo>
                <a:lnTo>
                  <a:pt x="175" y="426"/>
                </a:lnTo>
                <a:lnTo>
                  <a:pt x="175" y="426"/>
                </a:lnTo>
                <a:lnTo>
                  <a:pt x="169" y="429"/>
                </a:lnTo>
                <a:lnTo>
                  <a:pt x="169" y="429"/>
                </a:lnTo>
                <a:close/>
                <a:moveTo>
                  <a:pt x="183" y="8"/>
                </a:moveTo>
                <a:lnTo>
                  <a:pt x="183" y="8"/>
                </a:lnTo>
                <a:lnTo>
                  <a:pt x="179" y="6"/>
                </a:lnTo>
                <a:lnTo>
                  <a:pt x="174" y="6"/>
                </a:lnTo>
                <a:lnTo>
                  <a:pt x="174" y="6"/>
                </a:lnTo>
                <a:lnTo>
                  <a:pt x="174" y="8"/>
                </a:lnTo>
                <a:lnTo>
                  <a:pt x="174" y="8"/>
                </a:lnTo>
                <a:lnTo>
                  <a:pt x="183" y="10"/>
                </a:lnTo>
                <a:lnTo>
                  <a:pt x="183" y="10"/>
                </a:lnTo>
                <a:lnTo>
                  <a:pt x="183" y="8"/>
                </a:lnTo>
                <a:lnTo>
                  <a:pt x="183" y="8"/>
                </a:lnTo>
                <a:close/>
                <a:moveTo>
                  <a:pt x="51" y="428"/>
                </a:moveTo>
                <a:lnTo>
                  <a:pt x="51" y="428"/>
                </a:lnTo>
                <a:lnTo>
                  <a:pt x="49" y="424"/>
                </a:lnTo>
                <a:lnTo>
                  <a:pt x="49" y="424"/>
                </a:lnTo>
                <a:lnTo>
                  <a:pt x="45" y="423"/>
                </a:lnTo>
                <a:lnTo>
                  <a:pt x="45" y="423"/>
                </a:lnTo>
                <a:lnTo>
                  <a:pt x="43" y="423"/>
                </a:lnTo>
                <a:lnTo>
                  <a:pt x="43" y="423"/>
                </a:lnTo>
                <a:lnTo>
                  <a:pt x="45" y="426"/>
                </a:lnTo>
                <a:lnTo>
                  <a:pt x="45" y="426"/>
                </a:lnTo>
                <a:lnTo>
                  <a:pt x="45" y="428"/>
                </a:lnTo>
                <a:lnTo>
                  <a:pt x="45" y="428"/>
                </a:lnTo>
                <a:lnTo>
                  <a:pt x="51" y="428"/>
                </a:lnTo>
                <a:lnTo>
                  <a:pt x="51" y="428"/>
                </a:lnTo>
                <a:close/>
                <a:moveTo>
                  <a:pt x="86" y="122"/>
                </a:moveTo>
                <a:lnTo>
                  <a:pt x="86" y="122"/>
                </a:lnTo>
                <a:lnTo>
                  <a:pt x="86" y="115"/>
                </a:lnTo>
                <a:lnTo>
                  <a:pt x="86" y="115"/>
                </a:lnTo>
                <a:lnTo>
                  <a:pt x="86" y="114"/>
                </a:lnTo>
                <a:lnTo>
                  <a:pt x="86" y="114"/>
                </a:lnTo>
                <a:lnTo>
                  <a:pt x="84" y="110"/>
                </a:lnTo>
                <a:lnTo>
                  <a:pt x="84" y="110"/>
                </a:lnTo>
                <a:lnTo>
                  <a:pt x="84" y="120"/>
                </a:lnTo>
                <a:lnTo>
                  <a:pt x="84" y="120"/>
                </a:lnTo>
                <a:lnTo>
                  <a:pt x="86" y="122"/>
                </a:lnTo>
                <a:lnTo>
                  <a:pt x="86" y="122"/>
                </a:lnTo>
                <a:close/>
                <a:moveTo>
                  <a:pt x="59" y="260"/>
                </a:moveTo>
                <a:lnTo>
                  <a:pt x="59" y="260"/>
                </a:lnTo>
                <a:lnTo>
                  <a:pt x="56" y="260"/>
                </a:lnTo>
                <a:lnTo>
                  <a:pt x="54" y="260"/>
                </a:lnTo>
                <a:lnTo>
                  <a:pt x="54" y="260"/>
                </a:lnTo>
                <a:lnTo>
                  <a:pt x="52" y="262"/>
                </a:lnTo>
                <a:lnTo>
                  <a:pt x="52" y="264"/>
                </a:lnTo>
                <a:lnTo>
                  <a:pt x="52" y="264"/>
                </a:lnTo>
                <a:lnTo>
                  <a:pt x="51" y="267"/>
                </a:lnTo>
                <a:lnTo>
                  <a:pt x="51" y="267"/>
                </a:lnTo>
                <a:lnTo>
                  <a:pt x="52" y="268"/>
                </a:lnTo>
                <a:lnTo>
                  <a:pt x="52" y="268"/>
                </a:lnTo>
                <a:lnTo>
                  <a:pt x="59" y="260"/>
                </a:lnTo>
                <a:lnTo>
                  <a:pt x="59" y="260"/>
                </a:lnTo>
                <a:close/>
                <a:moveTo>
                  <a:pt x="108" y="428"/>
                </a:moveTo>
                <a:lnTo>
                  <a:pt x="108" y="428"/>
                </a:lnTo>
                <a:lnTo>
                  <a:pt x="109" y="429"/>
                </a:lnTo>
                <a:lnTo>
                  <a:pt x="109" y="429"/>
                </a:lnTo>
                <a:lnTo>
                  <a:pt x="112" y="429"/>
                </a:lnTo>
                <a:lnTo>
                  <a:pt x="112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8"/>
                </a:lnTo>
                <a:lnTo>
                  <a:pt x="117" y="428"/>
                </a:lnTo>
                <a:lnTo>
                  <a:pt x="117" y="428"/>
                </a:lnTo>
                <a:lnTo>
                  <a:pt x="112" y="428"/>
                </a:lnTo>
                <a:lnTo>
                  <a:pt x="112" y="428"/>
                </a:lnTo>
                <a:lnTo>
                  <a:pt x="108" y="428"/>
                </a:lnTo>
                <a:lnTo>
                  <a:pt x="108" y="428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36" y="241"/>
                </a:lnTo>
                <a:lnTo>
                  <a:pt x="136" y="241"/>
                </a:lnTo>
                <a:lnTo>
                  <a:pt x="130" y="241"/>
                </a:lnTo>
                <a:lnTo>
                  <a:pt x="130" y="241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4" y="252"/>
                </a:lnTo>
                <a:lnTo>
                  <a:pt x="264" y="252"/>
                </a:lnTo>
                <a:lnTo>
                  <a:pt x="262" y="256"/>
                </a:lnTo>
                <a:lnTo>
                  <a:pt x="262" y="256"/>
                </a:lnTo>
                <a:lnTo>
                  <a:pt x="264" y="262"/>
                </a:lnTo>
                <a:lnTo>
                  <a:pt x="264" y="262"/>
                </a:lnTo>
                <a:lnTo>
                  <a:pt x="265" y="259"/>
                </a:lnTo>
                <a:lnTo>
                  <a:pt x="265" y="256"/>
                </a:lnTo>
                <a:lnTo>
                  <a:pt x="265" y="252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267" y="290"/>
                </a:moveTo>
                <a:lnTo>
                  <a:pt x="267" y="290"/>
                </a:lnTo>
                <a:lnTo>
                  <a:pt x="267" y="290"/>
                </a:lnTo>
                <a:lnTo>
                  <a:pt x="267" y="290"/>
                </a:lnTo>
                <a:lnTo>
                  <a:pt x="261" y="270"/>
                </a:lnTo>
                <a:lnTo>
                  <a:pt x="261" y="270"/>
                </a:lnTo>
                <a:lnTo>
                  <a:pt x="259" y="271"/>
                </a:lnTo>
                <a:lnTo>
                  <a:pt x="259" y="271"/>
                </a:lnTo>
                <a:lnTo>
                  <a:pt x="267" y="290"/>
                </a:lnTo>
                <a:lnTo>
                  <a:pt x="267" y="290"/>
                </a:lnTo>
                <a:close/>
                <a:moveTo>
                  <a:pt x="13" y="402"/>
                </a:moveTo>
                <a:lnTo>
                  <a:pt x="13" y="402"/>
                </a:lnTo>
                <a:lnTo>
                  <a:pt x="13" y="398"/>
                </a:lnTo>
                <a:lnTo>
                  <a:pt x="13" y="398"/>
                </a:lnTo>
                <a:lnTo>
                  <a:pt x="13" y="394"/>
                </a:lnTo>
                <a:lnTo>
                  <a:pt x="13" y="394"/>
                </a:lnTo>
                <a:lnTo>
                  <a:pt x="13" y="390"/>
                </a:lnTo>
                <a:lnTo>
                  <a:pt x="13" y="390"/>
                </a:lnTo>
                <a:lnTo>
                  <a:pt x="13" y="387"/>
                </a:lnTo>
                <a:lnTo>
                  <a:pt x="13" y="387"/>
                </a:lnTo>
                <a:lnTo>
                  <a:pt x="11" y="388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4"/>
                </a:lnTo>
                <a:lnTo>
                  <a:pt x="11" y="394"/>
                </a:lnTo>
                <a:lnTo>
                  <a:pt x="13" y="402"/>
                </a:lnTo>
                <a:lnTo>
                  <a:pt x="13" y="402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9" y="238"/>
                </a:lnTo>
                <a:lnTo>
                  <a:pt x="46" y="251"/>
                </a:lnTo>
                <a:lnTo>
                  <a:pt x="46" y="251"/>
                </a:lnTo>
                <a:lnTo>
                  <a:pt x="51" y="238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243" y="216"/>
                </a:moveTo>
                <a:lnTo>
                  <a:pt x="243" y="216"/>
                </a:lnTo>
                <a:lnTo>
                  <a:pt x="250" y="232"/>
                </a:lnTo>
                <a:lnTo>
                  <a:pt x="254" y="245"/>
                </a:lnTo>
                <a:lnTo>
                  <a:pt x="254" y="245"/>
                </a:lnTo>
                <a:lnTo>
                  <a:pt x="243" y="216"/>
                </a:lnTo>
                <a:lnTo>
                  <a:pt x="243" y="216"/>
                </a:lnTo>
                <a:close/>
                <a:moveTo>
                  <a:pt x="234" y="423"/>
                </a:moveTo>
                <a:lnTo>
                  <a:pt x="234" y="423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6" y="426"/>
                </a:lnTo>
                <a:lnTo>
                  <a:pt x="226" y="426"/>
                </a:lnTo>
                <a:lnTo>
                  <a:pt x="231" y="426"/>
                </a:lnTo>
                <a:lnTo>
                  <a:pt x="231" y="426"/>
                </a:lnTo>
                <a:lnTo>
                  <a:pt x="235" y="424"/>
                </a:lnTo>
                <a:lnTo>
                  <a:pt x="235" y="424"/>
                </a:lnTo>
                <a:lnTo>
                  <a:pt x="234" y="423"/>
                </a:lnTo>
                <a:lnTo>
                  <a:pt x="234" y="423"/>
                </a:lnTo>
                <a:close/>
                <a:moveTo>
                  <a:pt x="109" y="237"/>
                </a:moveTo>
                <a:lnTo>
                  <a:pt x="109" y="237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08" y="235"/>
                </a:lnTo>
                <a:lnTo>
                  <a:pt x="108" y="235"/>
                </a:lnTo>
                <a:lnTo>
                  <a:pt x="109" y="237"/>
                </a:lnTo>
                <a:lnTo>
                  <a:pt x="109" y="237"/>
                </a:lnTo>
                <a:close/>
                <a:moveTo>
                  <a:pt x="202" y="279"/>
                </a:moveTo>
                <a:lnTo>
                  <a:pt x="202" y="279"/>
                </a:lnTo>
                <a:lnTo>
                  <a:pt x="202" y="278"/>
                </a:lnTo>
                <a:lnTo>
                  <a:pt x="202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79"/>
                </a:lnTo>
                <a:lnTo>
                  <a:pt x="198" y="279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202" y="279"/>
                </a:lnTo>
                <a:lnTo>
                  <a:pt x="202" y="279"/>
                </a:lnTo>
                <a:close/>
                <a:moveTo>
                  <a:pt x="264" y="290"/>
                </a:moveTo>
                <a:lnTo>
                  <a:pt x="264" y="290"/>
                </a:lnTo>
                <a:lnTo>
                  <a:pt x="267" y="298"/>
                </a:lnTo>
                <a:lnTo>
                  <a:pt x="270" y="306"/>
                </a:lnTo>
                <a:lnTo>
                  <a:pt x="270" y="306"/>
                </a:lnTo>
                <a:lnTo>
                  <a:pt x="264" y="290"/>
                </a:lnTo>
                <a:lnTo>
                  <a:pt x="264" y="290"/>
                </a:lnTo>
                <a:close/>
                <a:moveTo>
                  <a:pt x="250" y="264"/>
                </a:moveTo>
                <a:lnTo>
                  <a:pt x="250" y="264"/>
                </a:lnTo>
                <a:lnTo>
                  <a:pt x="248" y="262"/>
                </a:lnTo>
                <a:lnTo>
                  <a:pt x="248" y="262"/>
                </a:lnTo>
                <a:lnTo>
                  <a:pt x="240" y="265"/>
                </a:lnTo>
                <a:lnTo>
                  <a:pt x="240" y="265"/>
                </a:lnTo>
                <a:lnTo>
                  <a:pt x="242" y="267"/>
                </a:lnTo>
                <a:lnTo>
                  <a:pt x="242" y="267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50" y="264"/>
                </a:lnTo>
                <a:lnTo>
                  <a:pt x="250" y="264"/>
                </a:lnTo>
                <a:close/>
                <a:moveTo>
                  <a:pt x="207" y="402"/>
                </a:moveTo>
                <a:lnTo>
                  <a:pt x="207" y="402"/>
                </a:lnTo>
                <a:lnTo>
                  <a:pt x="202" y="393"/>
                </a:lnTo>
                <a:lnTo>
                  <a:pt x="202" y="393"/>
                </a:lnTo>
                <a:lnTo>
                  <a:pt x="201" y="393"/>
                </a:lnTo>
                <a:lnTo>
                  <a:pt x="201" y="393"/>
                </a:lnTo>
                <a:lnTo>
                  <a:pt x="204" y="398"/>
                </a:lnTo>
                <a:lnTo>
                  <a:pt x="207" y="402"/>
                </a:lnTo>
                <a:lnTo>
                  <a:pt x="207" y="402"/>
                </a:lnTo>
                <a:close/>
                <a:moveTo>
                  <a:pt x="201" y="391"/>
                </a:moveTo>
                <a:lnTo>
                  <a:pt x="201" y="391"/>
                </a:lnTo>
                <a:lnTo>
                  <a:pt x="199" y="387"/>
                </a:lnTo>
                <a:lnTo>
                  <a:pt x="196" y="382"/>
                </a:lnTo>
                <a:lnTo>
                  <a:pt x="196" y="382"/>
                </a:lnTo>
                <a:lnTo>
                  <a:pt x="199" y="391"/>
                </a:lnTo>
                <a:lnTo>
                  <a:pt x="199" y="391"/>
                </a:lnTo>
                <a:lnTo>
                  <a:pt x="201" y="391"/>
                </a:lnTo>
                <a:lnTo>
                  <a:pt x="201" y="391"/>
                </a:lnTo>
                <a:close/>
                <a:moveTo>
                  <a:pt x="35" y="423"/>
                </a:moveTo>
                <a:lnTo>
                  <a:pt x="35" y="423"/>
                </a:lnTo>
                <a:lnTo>
                  <a:pt x="35" y="424"/>
                </a:lnTo>
                <a:lnTo>
                  <a:pt x="35" y="424"/>
                </a:lnTo>
                <a:lnTo>
                  <a:pt x="37" y="426"/>
                </a:lnTo>
                <a:lnTo>
                  <a:pt x="37" y="426"/>
                </a:lnTo>
                <a:lnTo>
                  <a:pt x="40" y="426"/>
                </a:lnTo>
                <a:lnTo>
                  <a:pt x="40" y="426"/>
                </a:lnTo>
                <a:lnTo>
                  <a:pt x="40" y="423"/>
                </a:lnTo>
                <a:lnTo>
                  <a:pt x="40" y="423"/>
                </a:lnTo>
                <a:lnTo>
                  <a:pt x="35" y="423"/>
                </a:lnTo>
                <a:lnTo>
                  <a:pt x="35" y="423"/>
                </a:lnTo>
                <a:close/>
                <a:moveTo>
                  <a:pt x="253" y="273"/>
                </a:moveTo>
                <a:lnTo>
                  <a:pt x="253" y="273"/>
                </a:lnTo>
                <a:lnTo>
                  <a:pt x="251" y="271"/>
                </a:lnTo>
                <a:lnTo>
                  <a:pt x="251" y="271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5" y="276"/>
                </a:lnTo>
                <a:lnTo>
                  <a:pt x="245" y="276"/>
                </a:lnTo>
                <a:lnTo>
                  <a:pt x="253" y="273"/>
                </a:lnTo>
                <a:lnTo>
                  <a:pt x="253" y="273"/>
                </a:lnTo>
                <a:close/>
                <a:moveTo>
                  <a:pt x="82" y="375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2" y="377"/>
                </a:lnTo>
                <a:lnTo>
                  <a:pt x="82" y="377"/>
                </a:lnTo>
                <a:lnTo>
                  <a:pt x="78" y="390"/>
                </a:lnTo>
                <a:lnTo>
                  <a:pt x="78" y="390"/>
                </a:lnTo>
                <a:lnTo>
                  <a:pt x="78" y="391"/>
                </a:lnTo>
                <a:lnTo>
                  <a:pt x="78" y="391"/>
                </a:lnTo>
                <a:lnTo>
                  <a:pt x="78" y="390"/>
                </a:lnTo>
                <a:lnTo>
                  <a:pt x="78" y="390"/>
                </a:lnTo>
                <a:lnTo>
                  <a:pt x="81" y="382"/>
                </a:lnTo>
                <a:lnTo>
                  <a:pt x="81" y="382"/>
                </a:lnTo>
                <a:lnTo>
                  <a:pt x="82" y="377"/>
                </a:lnTo>
                <a:lnTo>
                  <a:pt x="82" y="377"/>
                </a:lnTo>
                <a:lnTo>
                  <a:pt x="82" y="375"/>
                </a:lnTo>
                <a:lnTo>
                  <a:pt x="82" y="375"/>
                </a:lnTo>
                <a:close/>
                <a:moveTo>
                  <a:pt x="114" y="215"/>
                </a:moveTo>
                <a:lnTo>
                  <a:pt x="114" y="215"/>
                </a:lnTo>
                <a:lnTo>
                  <a:pt x="119" y="205"/>
                </a:lnTo>
                <a:lnTo>
                  <a:pt x="120" y="197"/>
                </a:lnTo>
                <a:lnTo>
                  <a:pt x="120" y="197"/>
                </a:lnTo>
                <a:lnTo>
                  <a:pt x="114" y="215"/>
                </a:lnTo>
                <a:lnTo>
                  <a:pt x="114" y="215"/>
                </a:lnTo>
                <a:close/>
                <a:moveTo>
                  <a:pt x="199" y="241"/>
                </a:moveTo>
                <a:lnTo>
                  <a:pt x="199" y="241"/>
                </a:lnTo>
                <a:lnTo>
                  <a:pt x="199" y="240"/>
                </a:lnTo>
                <a:lnTo>
                  <a:pt x="199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1"/>
                </a:lnTo>
                <a:lnTo>
                  <a:pt x="193" y="241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9" y="241"/>
                </a:lnTo>
                <a:lnTo>
                  <a:pt x="199" y="241"/>
                </a:lnTo>
                <a:close/>
                <a:moveTo>
                  <a:pt x="259" y="432"/>
                </a:moveTo>
                <a:lnTo>
                  <a:pt x="259" y="432"/>
                </a:lnTo>
                <a:lnTo>
                  <a:pt x="269" y="431"/>
                </a:lnTo>
                <a:lnTo>
                  <a:pt x="269" y="431"/>
                </a:lnTo>
                <a:lnTo>
                  <a:pt x="267" y="429"/>
                </a:lnTo>
                <a:lnTo>
                  <a:pt x="267" y="429"/>
                </a:lnTo>
                <a:lnTo>
                  <a:pt x="261" y="431"/>
                </a:lnTo>
                <a:lnTo>
                  <a:pt x="261" y="431"/>
                </a:lnTo>
                <a:lnTo>
                  <a:pt x="259" y="432"/>
                </a:lnTo>
                <a:lnTo>
                  <a:pt x="259" y="432"/>
                </a:lnTo>
                <a:close/>
                <a:moveTo>
                  <a:pt x="250" y="248"/>
                </a:moveTo>
                <a:lnTo>
                  <a:pt x="250" y="248"/>
                </a:lnTo>
                <a:lnTo>
                  <a:pt x="253" y="254"/>
                </a:lnTo>
                <a:lnTo>
                  <a:pt x="253" y="254"/>
                </a:lnTo>
                <a:lnTo>
                  <a:pt x="253" y="249"/>
                </a:lnTo>
                <a:lnTo>
                  <a:pt x="253" y="249"/>
                </a:lnTo>
                <a:lnTo>
                  <a:pt x="253" y="248"/>
                </a:lnTo>
                <a:lnTo>
                  <a:pt x="253" y="248"/>
                </a:lnTo>
                <a:lnTo>
                  <a:pt x="250" y="248"/>
                </a:lnTo>
                <a:lnTo>
                  <a:pt x="250" y="248"/>
                </a:lnTo>
                <a:close/>
                <a:moveTo>
                  <a:pt x="218" y="275"/>
                </a:moveTo>
                <a:lnTo>
                  <a:pt x="218" y="275"/>
                </a:lnTo>
                <a:lnTo>
                  <a:pt x="223" y="273"/>
                </a:lnTo>
                <a:lnTo>
                  <a:pt x="223" y="273"/>
                </a:lnTo>
                <a:lnTo>
                  <a:pt x="223" y="271"/>
                </a:lnTo>
                <a:lnTo>
                  <a:pt x="223" y="271"/>
                </a:lnTo>
                <a:lnTo>
                  <a:pt x="218" y="273"/>
                </a:lnTo>
                <a:lnTo>
                  <a:pt x="218" y="273"/>
                </a:lnTo>
                <a:lnTo>
                  <a:pt x="218" y="275"/>
                </a:lnTo>
                <a:lnTo>
                  <a:pt x="218" y="275"/>
                </a:lnTo>
                <a:close/>
                <a:moveTo>
                  <a:pt x="60" y="257"/>
                </a:moveTo>
                <a:lnTo>
                  <a:pt x="60" y="257"/>
                </a:lnTo>
                <a:lnTo>
                  <a:pt x="63" y="252"/>
                </a:lnTo>
                <a:lnTo>
                  <a:pt x="63" y="252"/>
                </a:lnTo>
                <a:lnTo>
                  <a:pt x="59" y="254"/>
                </a:lnTo>
                <a:lnTo>
                  <a:pt x="59" y="254"/>
                </a:lnTo>
                <a:lnTo>
                  <a:pt x="60" y="257"/>
                </a:lnTo>
                <a:lnTo>
                  <a:pt x="60" y="257"/>
                </a:lnTo>
                <a:close/>
                <a:moveTo>
                  <a:pt x="48" y="432"/>
                </a:moveTo>
                <a:lnTo>
                  <a:pt x="48" y="432"/>
                </a:lnTo>
                <a:lnTo>
                  <a:pt x="52" y="434"/>
                </a:lnTo>
                <a:lnTo>
                  <a:pt x="52" y="434"/>
                </a:lnTo>
                <a:lnTo>
                  <a:pt x="51" y="431"/>
                </a:lnTo>
                <a:lnTo>
                  <a:pt x="51" y="431"/>
                </a:lnTo>
                <a:lnTo>
                  <a:pt x="48" y="431"/>
                </a:lnTo>
                <a:lnTo>
                  <a:pt x="48" y="431"/>
                </a:lnTo>
                <a:lnTo>
                  <a:pt x="48" y="432"/>
                </a:lnTo>
                <a:lnTo>
                  <a:pt x="48" y="432"/>
                </a:lnTo>
                <a:close/>
                <a:moveTo>
                  <a:pt x="254" y="256"/>
                </a:moveTo>
                <a:lnTo>
                  <a:pt x="254" y="256"/>
                </a:lnTo>
                <a:lnTo>
                  <a:pt x="254" y="257"/>
                </a:lnTo>
                <a:lnTo>
                  <a:pt x="254" y="257"/>
                </a:lnTo>
                <a:lnTo>
                  <a:pt x="254" y="259"/>
                </a:lnTo>
                <a:lnTo>
                  <a:pt x="254" y="259"/>
                </a:lnTo>
                <a:lnTo>
                  <a:pt x="256" y="262"/>
                </a:lnTo>
                <a:lnTo>
                  <a:pt x="256" y="262"/>
                </a:lnTo>
                <a:lnTo>
                  <a:pt x="256" y="260"/>
                </a:lnTo>
                <a:lnTo>
                  <a:pt x="256" y="259"/>
                </a:lnTo>
                <a:lnTo>
                  <a:pt x="256" y="259"/>
                </a:lnTo>
                <a:lnTo>
                  <a:pt x="254" y="256"/>
                </a:lnTo>
                <a:lnTo>
                  <a:pt x="254" y="256"/>
                </a:lnTo>
                <a:close/>
                <a:moveTo>
                  <a:pt x="67" y="434"/>
                </a:moveTo>
                <a:lnTo>
                  <a:pt x="67" y="434"/>
                </a:lnTo>
                <a:lnTo>
                  <a:pt x="63" y="432"/>
                </a:lnTo>
                <a:lnTo>
                  <a:pt x="63" y="432"/>
                </a:lnTo>
                <a:lnTo>
                  <a:pt x="62" y="434"/>
                </a:lnTo>
                <a:lnTo>
                  <a:pt x="60" y="434"/>
                </a:lnTo>
                <a:lnTo>
                  <a:pt x="60" y="434"/>
                </a:lnTo>
                <a:lnTo>
                  <a:pt x="68" y="434"/>
                </a:lnTo>
                <a:lnTo>
                  <a:pt x="68" y="434"/>
                </a:lnTo>
                <a:lnTo>
                  <a:pt x="67" y="434"/>
                </a:lnTo>
                <a:lnTo>
                  <a:pt x="67" y="434"/>
                </a:lnTo>
                <a:close/>
                <a:moveTo>
                  <a:pt x="33" y="429"/>
                </a:moveTo>
                <a:lnTo>
                  <a:pt x="33" y="429"/>
                </a:lnTo>
                <a:lnTo>
                  <a:pt x="33" y="428"/>
                </a:lnTo>
                <a:lnTo>
                  <a:pt x="32" y="428"/>
                </a:lnTo>
                <a:lnTo>
                  <a:pt x="32" y="428"/>
                </a:lnTo>
                <a:lnTo>
                  <a:pt x="30" y="426"/>
                </a:lnTo>
                <a:lnTo>
                  <a:pt x="30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28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close/>
                <a:moveTo>
                  <a:pt x="81" y="407"/>
                </a:moveTo>
                <a:lnTo>
                  <a:pt x="81" y="407"/>
                </a:lnTo>
                <a:lnTo>
                  <a:pt x="79" y="405"/>
                </a:lnTo>
                <a:lnTo>
                  <a:pt x="79" y="405"/>
                </a:lnTo>
                <a:lnTo>
                  <a:pt x="79" y="404"/>
                </a:lnTo>
                <a:lnTo>
                  <a:pt x="79" y="404"/>
                </a:lnTo>
                <a:lnTo>
                  <a:pt x="78" y="407"/>
                </a:lnTo>
                <a:lnTo>
                  <a:pt x="78" y="407"/>
                </a:lnTo>
                <a:lnTo>
                  <a:pt x="81" y="407"/>
                </a:lnTo>
                <a:lnTo>
                  <a:pt x="81" y="407"/>
                </a:lnTo>
                <a:close/>
                <a:moveTo>
                  <a:pt x="11" y="420"/>
                </a:moveTo>
                <a:lnTo>
                  <a:pt x="11" y="420"/>
                </a:lnTo>
                <a:lnTo>
                  <a:pt x="16" y="421"/>
                </a:lnTo>
                <a:lnTo>
                  <a:pt x="16" y="421"/>
                </a:lnTo>
                <a:lnTo>
                  <a:pt x="15" y="418"/>
                </a:lnTo>
                <a:lnTo>
                  <a:pt x="13" y="418"/>
                </a:lnTo>
                <a:lnTo>
                  <a:pt x="13" y="418"/>
                </a:lnTo>
                <a:lnTo>
                  <a:pt x="11" y="420"/>
                </a:lnTo>
                <a:lnTo>
                  <a:pt x="11" y="420"/>
                </a:lnTo>
                <a:close/>
                <a:moveTo>
                  <a:pt x="205" y="279"/>
                </a:moveTo>
                <a:lnTo>
                  <a:pt x="205" y="279"/>
                </a:lnTo>
                <a:lnTo>
                  <a:pt x="209" y="278"/>
                </a:lnTo>
                <a:lnTo>
                  <a:pt x="209" y="278"/>
                </a:lnTo>
                <a:lnTo>
                  <a:pt x="209" y="276"/>
                </a:lnTo>
                <a:lnTo>
                  <a:pt x="209" y="276"/>
                </a:lnTo>
                <a:lnTo>
                  <a:pt x="205" y="276"/>
                </a:lnTo>
                <a:lnTo>
                  <a:pt x="205" y="276"/>
                </a:lnTo>
                <a:lnTo>
                  <a:pt x="205" y="279"/>
                </a:lnTo>
                <a:lnTo>
                  <a:pt x="205" y="279"/>
                </a:lnTo>
                <a:close/>
                <a:moveTo>
                  <a:pt x="65" y="281"/>
                </a:moveTo>
                <a:lnTo>
                  <a:pt x="65" y="281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close/>
                <a:moveTo>
                  <a:pt x="116" y="264"/>
                </a:moveTo>
                <a:lnTo>
                  <a:pt x="116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5"/>
                </a:lnTo>
                <a:lnTo>
                  <a:pt x="112" y="265"/>
                </a:lnTo>
                <a:lnTo>
                  <a:pt x="114" y="267"/>
                </a:lnTo>
                <a:lnTo>
                  <a:pt x="114" y="267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close/>
                <a:moveTo>
                  <a:pt x="27" y="421"/>
                </a:moveTo>
                <a:lnTo>
                  <a:pt x="27" y="421"/>
                </a:lnTo>
                <a:lnTo>
                  <a:pt x="29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0" y="421"/>
                </a:lnTo>
                <a:lnTo>
                  <a:pt x="30" y="421"/>
                </a:lnTo>
                <a:lnTo>
                  <a:pt x="27" y="421"/>
                </a:lnTo>
                <a:lnTo>
                  <a:pt x="27" y="421"/>
                </a:lnTo>
                <a:close/>
                <a:moveTo>
                  <a:pt x="122" y="428"/>
                </a:moveTo>
                <a:lnTo>
                  <a:pt x="122" y="428"/>
                </a:lnTo>
                <a:lnTo>
                  <a:pt x="123" y="429"/>
                </a:lnTo>
                <a:lnTo>
                  <a:pt x="123" y="429"/>
                </a:lnTo>
                <a:lnTo>
                  <a:pt x="128" y="429"/>
                </a:lnTo>
                <a:lnTo>
                  <a:pt x="128" y="429"/>
                </a:lnTo>
                <a:lnTo>
                  <a:pt x="127" y="429"/>
                </a:lnTo>
                <a:lnTo>
                  <a:pt x="127" y="429"/>
                </a:lnTo>
                <a:lnTo>
                  <a:pt x="122" y="428"/>
                </a:lnTo>
                <a:lnTo>
                  <a:pt x="122" y="428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3" y="249"/>
                </a:lnTo>
                <a:lnTo>
                  <a:pt x="103" y="249"/>
                </a:lnTo>
                <a:lnTo>
                  <a:pt x="104" y="248"/>
                </a:lnTo>
                <a:lnTo>
                  <a:pt x="106" y="245"/>
                </a:lnTo>
                <a:lnTo>
                  <a:pt x="106" y="245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234" y="270"/>
                </a:move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39" y="268"/>
                </a:lnTo>
                <a:lnTo>
                  <a:pt x="239" y="268"/>
                </a:lnTo>
                <a:lnTo>
                  <a:pt x="239" y="267"/>
                </a:lnTo>
                <a:lnTo>
                  <a:pt x="239" y="267"/>
                </a:lnTo>
                <a:lnTo>
                  <a:pt x="237" y="268"/>
                </a:lnTo>
                <a:lnTo>
                  <a:pt x="237" y="268"/>
                </a:lnTo>
                <a:lnTo>
                  <a:pt x="234" y="270"/>
                </a:lnTo>
                <a:lnTo>
                  <a:pt x="234" y="270"/>
                </a:lnTo>
                <a:close/>
                <a:moveTo>
                  <a:pt x="239" y="424"/>
                </a:moveTo>
                <a:lnTo>
                  <a:pt x="239" y="424"/>
                </a:lnTo>
                <a:lnTo>
                  <a:pt x="243" y="421"/>
                </a:lnTo>
                <a:lnTo>
                  <a:pt x="243" y="421"/>
                </a:lnTo>
                <a:lnTo>
                  <a:pt x="237" y="423"/>
                </a:lnTo>
                <a:lnTo>
                  <a:pt x="237" y="423"/>
                </a:lnTo>
                <a:lnTo>
                  <a:pt x="239" y="424"/>
                </a:lnTo>
                <a:lnTo>
                  <a:pt x="239" y="424"/>
                </a:lnTo>
                <a:close/>
                <a:moveTo>
                  <a:pt x="54" y="424"/>
                </a:moveTo>
                <a:lnTo>
                  <a:pt x="54" y="424"/>
                </a:lnTo>
                <a:lnTo>
                  <a:pt x="56" y="429"/>
                </a:lnTo>
                <a:lnTo>
                  <a:pt x="56" y="429"/>
                </a:lnTo>
                <a:lnTo>
                  <a:pt x="56" y="424"/>
                </a:lnTo>
                <a:lnTo>
                  <a:pt x="56" y="424"/>
                </a:lnTo>
                <a:lnTo>
                  <a:pt x="54" y="424"/>
                </a:lnTo>
                <a:lnTo>
                  <a:pt x="54" y="424"/>
                </a:lnTo>
                <a:close/>
                <a:moveTo>
                  <a:pt x="79" y="118"/>
                </a:moveTo>
                <a:lnTo>
                  <a:pt x="79" y="118"/>
                </a:lnTo>
                <a:lnTo>
                  <a:pt x="79" y="126"/>
                </a:lnTo>
                <a:lnTo>
                  <a:pt x="79" y="126"/>
                </a:lnTo>
                <a:lnTo>
                  <a:pt x="81" y="123"/>
                </a:lnTo>
                <a:lnTo>
                  <a:pt x="79" y="118"/>
                </a:lnTo>
                <a:lnTo>
                  <a:pt x="79" y="118"/>
                </a:lnTo>
                <a:close/>
                <a:moveTo>
                  <a:pt x="303" y="409"/>
                </a:moveTo>
                <a:lnTo>
                  <a:pt x="303" y="409"/>
                </a:lnTo>
                <a:lnTo>
                  <a:pt x="302" y="410"/>
                </a:lnTo>
                <a:lnTo>
                  <a:pt x="302" y="410"/>
                </a:lnTo>
                <a:lnTo>
                  <a:pt x="302" y="413"/>
                </a:lnTo>
                <a:lnTo>
                  <a:pt x="302" y="413"/>
                </a:lnTo>
                <a:lnTo>
                  <a:pt x="303" y="412"/>
                </a:lnTo>
                <a:lnTo>
                  <a:pt x="303" y="409"/>
                </a:lnTo>
                <a:lnTo>
                  <a:pt x="303" y="409"/>
                </a:lnTo>
                <a:close/>
                <a:moveTo>
                  <a:pt x="138" y="431"/>
                </a:moveTo>
                <a:lnTo>
                  <a:pt x="138" y="431"/>
                </a:lnTo>
                <a:lnTo>
                  <a:pt x="138" y="431"/>
                </a:lnTo>
                <a:lnTo>
                  <a:pt x="138" y="431"/>
                </a:lnTo>
                <a:lnTo>
                  <a:pt x="131" y="429"/>
                </a:lnTo>
                <a:lnTo>
                  <a:pt x="131" y="429"/>
                </a:lnTo>
                <a:lnTo>
                  <a:pt x="131" y="431"/>
                </a:lnTo>
                <a:lnTo>
                  <a:pt x="131" y="431"/>
                </a:lnTo>
                <a:lnTo>
                  <a:pt x="138" y="431"/>
                </a:lnTo>
                <a:lnTo>
                  <a:pt x="138" y="431"/>
                </a:lnTo>
                <a:close/>
                <a:moveTo>
                  <a:pt x="275" y="428"/>
                </a:moveTo>
                <a:lnTo>
                  <a:pt x="275" y="428"/>
                </a:lnTo>
                <a:lnTo>
                  <a:pt x="273" y="428"/>
                </a:lnTo>
                <a:lnTo>
                  <a:pt x="273" y="428"/>
                </a:lnTo>
                <a:lnTo>
                  <a:pt x="273" y="429"/>
                </a:lnTo>
                <a:lnTo>
                  <a:pt x="273" y="429"/>
                </a:lnTo>
                <a:lnTo>
                  <a:pt x="276" y="429"/>
                </a:lnTo>
                <a:lnTo>
                  <a:pt x="276" y="429"/>
                </a:lnTo>
                <a:lnTo>
                  <a:pt x="275" y="428"/>
                </a:lnTo>
                <a:lnTo>
                  <a:pt x="275" y="428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2" y="123"/>
                </a:lnTo>
                <a:lnTo>
                  <a:pt x="82" y="123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87" y="286"/>
                </a:lnTo>
                <a:lnTo>
                  <a:pt x="87" y="286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291" y="355"/>
                </a:moveTo>
                <a:lnTo>
                  <a:pt x="291" y="355"/>
                </a:lnTo>
                <a:lnTo>
                  <a:pt x="294" y="363"/>
                </a:lnTo>
                <a:lnTo>
                  <a:pt x="294" y="363"/>
                </a:lnTo>
                <a:lnTo>
                  <a:pt x="291" y="355"/>
                </a:lnTo>
                <a:lnTo>
                  <a:pt x="291" y="355"/>
                </a:lnTo>
                <a:close/>
                <a:moveTo>
                  <a:pt x="19" y="420"/>
                </a:moveTo>
                <a:lnTo>
                  <a:pt x="19" y="420"/>
                </a:lnTo>
                <a:lnTo>
                  <a:pt x="21" y="421"/>
                </a:lnTo>
                <a:lnTo>
                  <a:pt x="24" y="423"/>
                </a:lnTo>
                <a:lnTo>
                  <a:pt x="24" y="423"/>
                </a:lnTo>
                <a:lnTo>
                  <a:pt x="22" y="421"/>
                </a:lnTo>
                <a:lnTo>
                  <a:pt x="22" y="420"/>
                </a:lnTo>
                <a:lnTo>
                  <a:pt x="22" y="420"/>
                </a:lnTo>
                <a:lnTo>
                  <a:pt x="19" y="420"/>
                </a:lnTo>
                <a:lnTo>
                  <a:pt x="19" y="420"/>
                </a:lnTo>
                <a:close/>
                <a:moveTo>
                  <a:pt x="38" y="429"/>
                </a:moveTo>
                <a:lnTo>
                  <a:pt x="38" y="429"/>
                </a:lnTo>
                <a:lnTo>
                  <a:pt x="40" y="429"/>
                </a:lnTo>
                <a:lnTo>
                  <a:pt x="40" y="429"/>
                </a:lnTo>
                <a:lnTo>
                  <a:pt x="40" y="431"/>
                </a:lnTo>
                <a:lnTo>
                  <a:pt x="40" y="431"/>
                </a:lnTo>
                <a:lnTo>
                  <a:pt x="41" y="431"/>
                </a:lnTo>
                <a:lnTo>
                  <a:pt x="41" y="431"/>
                </a:lnTo>
                <a:lnTo>
                  <a:pt x="41" y="429"/>
                </a:lnTo>
                <a:lnTo>
                  <a:pt x="38" y="429"/>
                </a:lnTo>
                <a:lnTo>
                  <a:pt x="38" y="429"/>
                </a:lnTo>
                <a:close/>
                <a:moveTo>
                  <a:pt x="73" y="434"/>
                </a:moveTo>
                <a:lnTo>
                  <a:pt x="73" y="434"/>
                </a:lnTo>
                <a:lnTo>
                  <a:pt x="73" y="434"/>
                </a:lnTo>
                <a:lnTo>
                  <a:pt x="73" y="434"/>
                </a:lnTo>
                <a:lnTo>
                  <a:pt x="78" y="434"/>
                </a:lnTo>
                <a:lnTo>
                  <a:pt x="78" y="434"/>
                </a:lnTo>
                <a:lnTo>
                  <a:pt x="79" y="434"/>
                </a:lnTo>
                <a:lnTo>
                  <a:pt x="79" y="434"/>
                </a:lnTo>
                <a:lnTo>
                  <a:pt x="78" y="434"/>
                </a:lnTo>
                <a:lnTo>
                  <a:pt x="78" y="434"/>
                </a:lnTo>
                <a:lnTo>
                  <a:pt x="73" y="434"/>
                </a:lnTo>
                <a:lnTo>
                  <a:pt x="73" y="434"/>
                </a:lnTo>
                <a:close/>
                <a:moveTo>
                  <a:pt x="75" y="401"/>
                </a:moveTo>
                <a:lnTo>
                  <a:pt x="75" y="401"/>
                </a:lnTo>
                <a:lnTo>
                  <a:pt x="76" y="396"/>
                </a:lnTo>
                <a:lnTo>
                  <a:pt x="76" y="396"/>
                </a:lnTo>
                <a:lnTo>
                  <a:pt x="76" y="394"/>
                </a:lnTo>
                <a:lnTo>
                  <a:pt x="76" y="394"/>
                </a:lnTo>
                <a:lnTo>
                  <a:pt x="75" y="401"/>
                </a:lnTo>
                <a:lnTo>
                  <a:pt x="75" y="401"/>
                </a:lnTo>
                <a:close/>
                <a:moveTo>
                  <a:pt x="190" y="282"/>
                </a:moveTo>
                <a:lnTo>
                  <a:pt x="190" y="282"/>
                </a:lnTo>
                <a:lnTo>
                  <a:pt x="190" y="281"/>
                </a:lnTo>
                <a:lnTo>
                  <a:pt x="190" y="281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90" y="282"/>
                </a:lnTo>
                <a:lnTo>
                  <a:pt x="190" y="282"/>
                </a:lnTo>
                <a:close/>
                <a:moveTo>
                  <a:pt x="220" y="428"/>
                </a:moveTo>
                <a:lnTo>
                  <a:pt x="220" y="428"/>
                </a:lnTo>
                <a:lnTo>
                  <a:pt x="220" y="428"/>
                </a:lnTo>
                <a:lnTo>
                  <a:pt x="218" y="428"/>
                </a:lnTo>
                <a:lnTo>
                  <a:pt x="218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20" y="428"/>
                </a:lnTo>
                <a:lnTo>
                  <a:pt x="220" y="428"/>
                </a:lnTo>
                <a:close/>
                <a:moveTo>
                  <a:pt x="193" y="295"/>
                </a:moveTo>
                <a:lnTo>
                  <a:pt x="193" y="295"/>
                </a:lnTo>
                <a:lnTo>
                  <a:pt x="193" y="293"/>
                </a:lnTo>
                <a:lnTo>
                  <a:pt x="193" y="293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93" y="295"/>
                </a:lnTo>
                <a:lnTo>
                  <a:pt x="193" y="295"/>
                </a:lnTo>
                <a:close/>
                <a:moveTo>
                  <a:pt x="119" y="260"/>
                </a:moveTo>
                <a:lnTo>
                  <a:pt x="119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57"/>
                </a:lnTo>
                <a:lnTo>
                  <a:pt x="120" y="257"/>
                </a:lnTo>
                <a:lnTo>
                  <a:pt x="120" y="256"/>
                </a:lnTo>
                <a:lnTo>
                  <a:pt x="120" y="256"/>
                </a:lnTo>
                <a:lnTo>
                  <a:pt x="119" y="260"/>
                </a:lnTo>
                <a:lnTo>
                  <a:pt x="119" y="260"/>
                </a:lnTo>
                <a:close/>
                <a:moveTo>
                  <a:pt x="198" y="69"/>
                </a:moveTo>
                <a:lnTo>
                  <a:pt x="198" y="69"/>
                </a:lnTo>
                <a:lnTo>
                  <a:pt x="198" y="65"/>
                </a:lnTo>
                <a:lnTo>
                  <a:pt x="198" y="65"/>
                </a:lnTo>
                <a:lnTo>
                  <a:pt x="196" y="68"/>
                </a:lnTo>
                <a:lnTo>
                  <a:pt x="198" y="69"/>
                </a:lnTo>
                <a:lnTo>
                  <a:pt x="198" y="69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1" y="234"/>
                </a:lnTo>
                <a:lnTo>
                  <a:pt x="191" y="234"/>
                </a:lnTo>
                <a:lnTo>
                  <a:pt x="194" y="234"/>
                </a:lnTo>
                <a:lnTo>
                  <a:pt x="194" y="234"/>
                </a:lnTo>
                <a:lnTo>
                  <a:pt x="194" y="232"/>
                </a:lnTo>
                <a:lnTo>
                  <a:pt x="194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300" y="402"/>
                </a:moveTo>
                <a:lnTo>
                  <a:pt x="300" y="402"/>
                </a:lnTo>
                <a:lnTo>
                  <a:pt x="300" y="402"/>
                </a:lnTo>
                <a:lnTo>
                  <a:pt x="300" y="402"/>
                </a:lnTo>
                <a:lnTo>
                  <a:pt x="300" y="399"/>
                </a:lnTo>
                <a:lnTo>
                  <a:pt x="300" y="399"/>
                </a:lnTo>
                <a:lnTo>
                  <a:pt x="299" y="398"/>
                </a:lnTo>
                <a:lnTo>
                  <a:pt x="299" y="398"/>
                </a:lnTo>
                <a:lnTo>
                  <a:pt x="299" y="399"/>
                </a:lnTo>
                <a:lnTo>
                  <a:pt x="299" y="399"/>
                </a:lnTo>
                <a:lnTo>
                  <a:pt x="300" y="402"/>
                </a:lnTo>
                <a:lnTo>
                  <a:pt x="300" y="402"/>
                </a:lnTo>
                <a:close/>
                <a:moveTo>
                  <a:pt x="11" y="405"/>
                </a:moveTo>
                <a:lnTo>
                  <a:pt x="11" y="405"/>
                </a:lnTo>
                <a:lnTo>
                  <a:pt x="11" y="407"/>
                </a:lnTo>
                <a:lnTo>
                  <a:pt x="13" y="410"/>
                </a:lnTo>
                <a:lnTo>
                  <a:pt x="13" y="410"/>
                </a:lnTo>
                <a:lnTo>
                  <a:pt x="11" y="405"/>
                </a:lnTo>
                <a:lnTo>
                  <a:pt x="11" y="405"/>
                </a:lnTo>
                <a:close/>
                <a:moveTo>
                  <a:pt x="127" y="246"/>
                </a:moveTo>
                <a:lnTo>
                  <a:pt x="127" y="246"/>
                </a:lnTo>
                <a:lnTo>
                  <a:pt x="127" y="241"/>
                </a:lnTo>
                <a:lnTo>
                  <a:pt x="127" y="241"/>
                </a:lnTo>
                <a:lnTo>
                  <a:pt x="127" y="243"/>
                </a:lnTo>
                <a:lnTo>
                  <a:pt x="127" y="243"/>
                </a:lnTo>
                <a:lnTo>
                  <a:pt x="127" y="246"/>
                </a:lnTo>
                <a:lnTo>
                  <a:pt x="127" y="246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7" y="267"/>
                </a:lnTo>
                <a:lnTo>
                  <a:pt x="257" y="268"/>
                </a:lnTo>
                <a:lnTo>
                  <a:pt x="257" y="268"/>
                </a:lnTo>
                <a:lnTo>
                  <a:pt x="259" y="26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73" y="402"/>
                </a:moveTo>
                <a:lnTo>
                  <a:pt x="73" y="402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5" y="404"/>
                </a:lnTo>
                <a:lnTo>
                  <a:pt x="75" y="404"/>
                </a:lnTo>
                <a:lnTo>
                  <a:pt x="73" y="402"/>
                </a:lnTo>
                <a:lnTo>
                  <a:pt x="73" y="402"/>
                </a:lnTo>
                <a:close/>
                <a:moveTo>
                  <a:pt x="245" y="257"/>
                </a:moveTo>
                <a:lnTo>
                  <a:pt x="245" y="257"/>
                </a:lnTo>
                <a:lnTo>
                  <a:pt x="245" y="256"/>
                </a:lnTo>
                <a:lnTo>
                  <a:pt x="245" y="256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5" y="257"/>
                </a:lnTo>
                <a:lnTo>
                  <a:pt x="245" y="257"/>
                </a:lnTo>
                <a:close/>
                <a:moveTo>
                  <a:pt x="226" y="297"/>
                </a:moveTo>
                <a:lnTo>
                  <a:pt x="226" y="297"/>
                </a:lnTo>
                <a:lnTo>
                  <a:pt x="231" y="295"/>
                </a:lnTo>
                <a:lnTo>
                  <a:pt x="231" y="295"/>
                </a:lnTo>
                <a:lnTo>
                  <a:pt x="226" y="297"/>
                </a:lnTo>
                <a:lnTo>
                  <a:pt x="226" y="297"/>
                </a:lnTo>
                <a:close/>
                <a:moveTo>
                  <a:pt x="248" y="256"/>
                </a:moveTo>
                <a:lnTo>
                  <a:pt x="248" y="256"/>
                </a:lnTo>
                <a:lnTo>
                  <a:pt x="246" y="259"/>
                </a:lnTo>
                <a:lnTo>
                  <a:pt x="246" y="259"/>
                </a:lnTo>
                <a:lnTo>
                  <a:pt x="248" y="257"/>
                </a:lnTo>
                <a:lnTo>
                  <a:pt x="248" y="257"/>
                </a:lnTo>
                <a:lnTo>
                  <a:pt x="248" y="256"/>
                </a:lnTo>
                <a:lnTo>
                  <a:pt x="248" y="256"/>
                </a:lnTo>
                <a:close/>
                <a:moveTo>
                  <a:pt x="251" y="432"/>
                </a:moveTo>
                <a:lnTo>
                  <a:pt x="251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1" y="432"/>
                </a:lnTo>
                <a:lnTo>
                  <a:pt x="251" y="432"/>
                </a:lnTo>
                <a:close/>
                <a:moveTo>
                  <a:pt x="166" y="431"/>
                </a:moveTo>
                <a:lnTo>
                  <a:pt x="166" y="431"/>
                </a:lnTo>
                <a:lnTo>
                  <a:pt x="166" y="429"/>
                </a:lnTo>
                <a:lnTo>
                  <a:pt x="166" y="429"/>
                </a:lnTo>
                <a:lnTo>
                  <a:pt x="164" y="431"/>
                </a:lnTo>
                <a:lnTo>
                  <a:pt x="164" y="431"/>
                </a:lnTo>
                <a:lnTo>
                  <a:pt x="166" y="431"/>
                </a:lnTo>
                <a:lnTo>
                  <a:pt x="166" y="431"/>
                </a:lnTo>
                <a:close/>
                <a:moveTo>
                  <a:pt x="62" y="213"/>
                </a:moveTo>
                <a:lnTo>
                  <a:pt x="62" y="213"/>
                </a:lnTo>
                <a:lnTo>
                  <a:pt x="62" y="215"/>
                </a:lnTo>
                <a:lnTo>
                  <a:pt x="62" y="215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3"/>
                </a:lnTo>
                <a:lnTo>
                  <a:pt x="62" y="213"/>
                </a:lnTo>
                <a:close/>
                <a:moveTo>
                  <a:pt x="22" y="426"/>
                </a:moveTo>
                <a:lnTo>
                  <a:pt x="22" y="426"/>
                </a:lnTo>
                <a:lnTo>
                  <a:pt x="22" y="426"/>
                </a:lnTo>
                <a:lnTo>
                  <a:pt x="22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2" y="426"/>
                </a:lnTo>
                <a:lnTo>
                  <a:pt x="22" y="426"/>
                </a:lnTo>
                <a:close/>
                <a:moveTo>
                  <a:pt x="152" y="145"/>
                </a:moveTo>
                <a:lnTo>
                  <a:pt x="152" y="145"/>
                </a:lnTo>
                <a:lnTo>
                  <a:pt x="150" y="145"/>
                </a:lnTo>
                <a:lnTo>
                  <a:pt x="150" y="145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2" y="145"/>
                </a:lnTo>
                <a:lnTo>
                  <a:pt x="152" y="145"/>
                </a:lnTo>
                <a:close/>
                <a:moveTo>
                  <a:pt x="299" y="420"/>
                </a:moveTo>
                <a:lnTo>
                  <a:pt x="299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18"/>
                </a:lnTo>
                <a:lnTo>
                  <a:pt x="300" y="418"/>
                </a:lnTo>
                <a:lnTo>
                  <a:pt x="299" y="420"/>
                </a:lnTo>
                <a:lnTo>
                  <a:pt x="299" y="420"/>
                </a:lnTo>
                <a:close/>
                <a:moveTo>
                  <a:pt x="51" y="259"/>
                </a:moveTo>
                <a:lnTo>
                  <a:pt x="51" y="259"/>
                </a:lnTo>
                <a:lnTo>
                  <a:pt x="52" y="257"/>
                </a:lnTo>
                <a:lnTo>
                  <a:pt x="52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9"/>
                </a:lnTo>
                <a:lnTo>
                  <a:pt x="51" y="259"/>
                </a:lnTo>
                <a:close/>
                <a:moveTo>
                  <a:pt x="204" y="93"/>
                </a:moveTo>
                <a:lnTo>
                  <a:pt x="204" y="93"/>
                </a:lnTo>
                <a:lnTo>
                  <a:pt x="204" y="93"/>
                </a:lnTo>
                <a:lnTo>
                  <a:pt x="204" y="93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3"/>
                </a:lnTo>
                <a:lnTo>
                  <a:pt x="204" y="93"/>
                </a:lnTo>
                <a:close/>
                <a:moveTo>
                  <a:pt x="142" y="185"/>
                </a:moveTo>
                <a:lnTo>
                  <a:pt x="142" y="185"/>
                </a:lnTo>
                <a:lnTo>
                  <a:pt x="142" y="185"/>
                </a:lnTo>
                <a:lnTo>
                  <a:pt x="142" y="185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5"/>
                </a:lnTo>
                <a:lnTo>
                  <a:pt x="142" y="185"/>
                </a:lnTo>
                <a:close/>
                <a:moveTo>
                  <a:pt x="223" y="423"/>
                </a:moveTo>
                <a:lnTo>
                  <a:pt x="223" y="423"/>
                </a:lnTo>
                <a:lnTo>
                  <a:pt x="223" y="423"/>
                </a:lnTo>
                <a:lnTo>
                  <a:pt x="223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3" y="423"/>
                </a:lnTo>
                <a:lnTo>
                  <a:pt x="223" y="423"/>
                </a:lnTo>
                <a:close/>
                <a:moveTo>
                  <a:pt x="82" y="434"/>
                </a:move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2" y="434"/>
                </a:lnTo>
                <a:lnTo>
                  <a:pt x="82" y="434"/>
                </a:lnTo>
                <a:close/>
                <a:moveTo>
                  <a:pt x="201" y="77"/>
                </a:moveTo>
                <a:lnTo>
                  <a:pt x="201" y="77"/>
                </a:lnTo>
                <a:lnTo>
                  <a:pt x="201" y="79"/>
                </a:lnTo>
                <a:lnTo>
                  <a:pt x="201" y="79"/>
                </a:lnTo>
                <a:lnTo>
                  <a:pt x="201" y="77"/>
                </a:lnTo>
                <a:lnTo>
                  <a:pt x="201" y="77"/>
                </a:lnTo>
                <a:lnTo>
                  <a:pt x="201" y="77"/>
                </a:lnTo>
                <a:close/>
                <a:moveTo>
                  <a:pt x="245" y="260"/>
                </a:move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close/>
                <a:moveTo>
                  <a:pt x="224" y="276"/>
                </a:moveTo>
                <a:lnTo>
                  <a:pt x="224" y="276"/>
                </a:lnTo>
                <a:lnTo>
                  <a:pt x="224" y="275"/>
                </a:lnTo>
                <a:lnTo>
                  <a:pt x="224" y="275"/>
                </a:lnTo>
                <a:lnTo>
                  <a:pt x="224" y="276"/>
                </a:lnTo>
                <a:lnTo>
                  <a:pt x="224" y="276"/>
                </a:lnTo>
                <a:close/>
                <a:moveTo>
                  <a:pt x="300" y="415"/>
                </a:moveTo>
                <a:lnTo>
                  <a:pt x="300" y="415"/>
                </a:lnTo>
                <a:lnTo>
                  <a:pt x="299" y="417"/>
                </a:lnTo>
                <a:lnTo>
                  <a:pt x="299" y="417"/>
                </a:lnTo>
                <a:lnTo>
                  <a:pt x="300" y="415"/>
                </a:lnTo>
                <a:lnTo>
                  <a:pt x="300" y="415"/>
                </a:lnTo>
                <a:close/>
                <a:moveTo>
                  <a:pt x="114" y="216"/>
                </a:move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6"/>
                </a:lnTo>
                <a:lnTo>
                  <a:pt x="114" y="216"/>
                </a:lnTo>
                <a:close/>
                <a:moveTo>
                  <a:pt x="229" y="275"/>
                </a:moveTo>
                <a:lnTo>
                  <a:pt x="229" y="275"/>
                </a:lnTo>
                <a:lnTo>
                  <a:pt x="229" y="273"/>
                </a:lnTo>
                <a:lnTo>
                  <a:pt x="229" y="273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9" y="275"/>
                </a:lnTo>
                <a:lnTo>
                  <a:pt x="229" y="275"/>
                </a:lnTo>
                <a:close/>
                <a:moveTo>
                  <a:pt x="228" y="270"/>
                </a:moveTo>
                <a:lnTo>
                  <a:pt x="228" y="270"/>
                </a:lnTo>
                <a:lnTo>
                  <a:pt x="228" y="270"/>
                </a:lnTo>
                <a:lnTo>
                  <a:pt x="228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8" y="270"/>
                </a:lnTo>
                <a:lnTo>
                  <a:pt x="228" y="270"/>
                </a:lnTo>
                <a:close/>
                <a:moveTo>
                  <a:pt x="49" y="260"/>
                </a:moveTo>
                <a:lnTo>
                  <a:pt x="49" y="260"/>
                </a:lnTo>
                <a:lnTo>
                  <a:pt x="49" y="260"/>
                </a:lnTo>
                <a:lnTo>
                  <a:pt x="49" y="260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0"/>
                </a:lnTo>
                <a:lnTo>
                  <a:pt x="49" y="260"/>
                </a:lnTo>
                <a:close/>
                <a:moveTo>
                  <a:pt x="60" y="218"/>
                </a:move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2" name="Freeform 260"/>
          <p:cNvSpPr/>
          <p:nvPr/>
        </p:nvSpPr>
        <p:spPr bwMode="auto">
          <a:xfrm>
            <a:off x="5669696" y="4764298"/>
            <a:ext cx="110225" cy="32420"/>
          </a:xfrm>
          <a:custGeom>
            <a:gdLst>
              <a:gd fmla="*/ 51 w 51" name="T0"/>
              <a:gd fmla="*/ 2 h 15" name="T1"/>
              <a:gd fmla="*/ 51 w 51" name="T2"/>
              <a:gd fmla="*/ 2 h 15" name="T3"/>
              <a:gd fmla="*/ 51 w 51" name="T4"/>
              <a:gd fmla="*/ 4 h 15" name="T5"/>
              <a:gd fmla="*/ 49 w 51" name="T6"/>
              <a:gd fmla="*/ 4 h 15" name="T7"/>
              <a:gd fmla="*/ 49 w 51" name="T8"/>
              <a:gd fmla="*/ 4 h 15" name="T9"/>
              <a:gd fmla="*/ 33 w 51" name="T10"/>
              <a:gd fmla="*/ 7 h 15" name="T11"/>
              <a:gd fmla="*/ 33 w 51" name="T12"/>
              <a:gd fmla="*/ 7 h 15" name="T13"/>
              <a:gd fmla="*/ 14 w 51" name="T14"/>
              <a:gd fmla="*/ 11 h 15" name="T15"/>
              <a:gd fmla="*/ 14 w 51" name="T16"/>
              <a:gd fmla="*/ 11 h 15" name="T17"/>
              <a:gd fmla="*/ 3 w 51" name="T18"/>
              <a:gd fmla="*/ 15 h 15" name="T19"/>
              <a:gd fmla="*/ 3 w 51" name="T20"/>
              <a:gd fmla="*/ 15 h 15" name="T21"/>
              <a:gd fmla="*/ 2 w 51" name="T22"/>
              <a:gd fmla="*/ 15 h 15" name="T23"/>
              <a:gd fmla="*/ 0 w 51" name="T24"/>
              <a:gd fmla="*/ 15 h 15" name="T25"/>
              <a:gd fmla="*/ 0 w 51" name="T26"/>
              <a:gd fmla="*/ 15 h 15" name="T27"/>
              <a:gd fmla="*/ 0 w 51" name="T28"/>
              <a:gd fmla="*/ 11 h 15" name="T29"/>
              <a:gd fmla="*/ 0 w 51" name="T30"/>
              <a:gd fmla="*/ 11 h 15" name="T31"/>
              <a:gd fmla="*/ 0 w 51" name="T32"/>
              <a:gd fmla="*/ 11 h 15" name="T33"/>
              <a:gd fmla="*/ 2 w 51" name="T34"/>
              <a:gd fmla="*/ 10 h 15" name="T35"/>
              <a:gd fmla="*/ 2 w 51" name="T36"/>
              <a:gd fmla="*/ 10 h 15" name="T37"/>
              <a:gd fmla="*/ 11 w 51" name="T38"/>
              <a:gd fmla="*/ 10 h 15" name="T39"/>
              <a:gd fmla="*/ 11 w 51" name="T40"/>
              <a:gd fmla="*/ 10 h 15" name="T41"/>
              <a:gd fmla="*/ 19 w 51" name="T42"/>
              <a:gd fmla="*/ 8 h 15" name="T43"/>
              <a:gd fmla="*/ 19 w 51" name="T44"/>
              <a:gd fmla="*/ 8 h 15" name="T45"/>
              <a:gd fmla="*/ 40 w 51" name="T46"/>
              <a:gd fmla="*/ 4 h 15" name="T47"/>
              <a:gd fmla="*/ 40 w 51" name="T48"/>
              <a:gd fmla="*/ 4 h 15" name="T49"/>
              <a:gd fmla="*/ 46 w 51" name="T50"/>
              <a:gd fmla="*/ 2 h 15" name="T51"/>
              <a:gd fmla="*/ 46 w 51" name="T52"/>
              <a:gd fmla="*/ 2 h 15" name="T53"/>
              <a:gd fmla="*/ 48 w 51" name="T54"/>
              <a:gd fmla="*/ 0 h 15" name="T55"/>
              <a:gd fmla="*/ 48 w 51" name="T56"/>
              <a:gd fmla="*/ 0 h 15" name="T57"/>
              <a:gd fmla="*/ 51 w 51" name="T58"/>
              <a:gd fmla="*/ 0 h 15" name="T59"/>
              <a:gd fmla="*/ 51 w 51" name="T60"/>
              <a:gd fmla="*/ 0 h 15" name="T61"/>
              <a:gd fmla="*/ 51 w 51" name="T62"/>
              <a:gd fmla="*/ 2 h 15" name="T63"/>
              <a:gd fmla="*/ 51 w 51" name="T64"/>
              <a:gd fmla="*/ 2 h 15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5" w="51">
                <a:moveTo>
                  <a:pt x="51" y="2"/>
                </a:moveTo>
                <a:lnTo>
                  <a:pt x="51" y="2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33" y="7"/>
                </a:lnTo>
                <a:lnTo>
                  <a:pt x="33" y="7"/>
                </a:lnTo>
                <a:lnTo>
                  <a:pt x="14" y="11"/>
                </a:lnTo>
                <a:lnTo>
                  <a:pt x="14" y="11"/>
                </a:lnTo>
                <a:lnTo>
                  <a:pt x="3" y="15"/>
                </a:lnTo>
                <a:lnTo>
                  <a:pt x="3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11" y="10"/>
                </a:lnTo>
                <a:lnTo>
                  <a:pt x="11" y="10"/>
                </a:lnTo>
                <a:lnTo>
                  <a:pt x="19" y="8"/>
                </a:lnTo>
                <a:lnTo>
                  <a:pt x="19" y="8"/>
                </a:lnTo>
                <a:lnTo>
                  <a:pt x="40" y="4"/>
                </a:lnTo>
                <a:lnTo>
                  <a:pt x="40" y="4"/>
                </a:lnTo>
                <a:lnTo>
                  <a:pt x="46" y="2"/>
                </a:lnTo>
                <a:lnTo>
                  <a:pt x="46" y="2"/>
                </a:lnTo>
                <a:lnTo>
                  <a:pt x="48" y="0"/>
                </a:lnTo>
                <a:lnTo>
                  <a:pt x="48" y="0"/>
                </a:lnTo>
                <a:lnTo>
                  <a:pt x="51" y="0"/>
                </a:lnTo>
                <a:lnTo>
                  <a:pt x="51" y="0"/>
                </a:lnTo>
                <a:lnTo>
                  <a:pt x="51" y="2"/>
                </a:lnTo>
                <a:lnTo>
                  <a:pt x="51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3" name="Freeform 261"/>
          <p:cNvSpPr/>
          <p:nvPr/>
        </p:nvSpPr>
        <p:spPr bwMode="auto">
          <a:xfrm>
            <a:off x="5680503" y="4811846"/>
            <a:ext cx="112386" cy="28097"/>
          </a:xfrm>
          <a:custGeom>
            <a:gdLst>
              <a:gd fmla="*/ 46 w 52" name="T0"/>
              <a:gd fmla="*/ 5 h 13" name="T1"/>
              <a:gd fmla="*/ 46 w 52" name="T2"/>
              <a:gd fmla="*/ 5 h 13" name="T3"/>
              <a:gd fmla="*/ 38 w 52" name="T4"/>
              <a:gd fmla="*/ 7 h 13" name="T5"/>
              <a:gd fmla="*/ 38 w 52" name="T6"/>
              <a:gd fmla="*/ 7 h 13" name="T7"/>
              <a:gd fmla="*/ 14 w 52" name="T8"/>
              <a:gd fmla="*/ 10 h 13" name="T9"/>
              <a:gd fmla="*/ 14 w 52" name="T10"/>
              <a:gd fmla="*/ 10 h 13" name="T11"/>
              <a:gd fmla="*/ 3 w 52" name="T12"/>
              <a:gd fmla="*/ 13 h 13" name="T13"/>
              <a:gd fmla="*/ 3 w 52" name="T14"/>
              <a:gd fmla="*/ 13 h 13" name="T15"/>
              <a:gd fmla="*/ 2 w 52" name="T16"/>
              <a:gd fmla="*/ 13 h 13" name="T17"/>
              <a:gd fmla="*/ 2 w 52" name="T18"/>
              <a:gd fmla="*/ 13 h 13" name="T19"/>
              <a:gd fmla="*/ 0 w 52" name="T20"/>
              <a:gd fmla="*/ 13 h 13" name="T21"/>
              <a:gd fmla="*/ 0 w 52" name="T22"/>
              <a:gd fmla="*/ 11 h 13" name="T23"/>
              <a:gd fmla="*/ 0 w 52" name="T24"/>
              <a:gd fmla="*/ 11 h 13" name="T25"/>
              <a:gd fmla="*/ 0 w 52" name="T26"/>
              <a:gd fmla="*/ 10 h 13" name="T27"/>
              <a:gd fmla="*/ 2 w 52" name="T28"/>
              <a:gd fmla="*/ 8 h 13" name="T29"/>
              <a:gd fmla="*/ 2 w 52" name="T30"/>
              <a:gd fmla="*/ 8 h 13" name="T31"/>
              <a:gd fmla="*/ 3 w 52" name="T32"/>
              <a:gd fmla="*/ 8 h 13" name="T33"/>
              <a:gd fmla="*/ 3 w 52" name="T34"/>
              <a:gd fmla="*/ 8 h 13" name="T35"/>
              <a:gd fmla="*/ 11 w 52" name="T36"/>
              <a:gd fmla="*/ 8 h 13" name="T37"/>
              <a:gd fmla="*/ 21 w 52" name="T38"/>
              <a:gd fmla="*/ 7 h 13" name="T39"/>
              <a:gd fmla="*/ 21 w 52" name="T40"/>
              <a:gd fmla="*/ 7 h 13" name="T41"/>
              <a:gd fmla="*/ 41 w 52" name="T42"/>
              <a:gd fmla="*/ 4 h 13" name="T43"/>
              <a:gd fmla="*/ 41 w 52" name="T44"/>
              <a:gd fmla="*/ 4 h 13" name="T45"/>
              <a:gd fmla="*/ 47 w 52" name="T46"/>
              <a:gd fmla="*/ 2 h 13" name="T47"/>
              <a:gd fmla="*/ 47 w 52" name="T48"/>
              <a:gd fmla="*/ 2 h 13" name="T49"/>
              <a:gd fmla="*/ 49 w 52" name="T50"/>
              <a:gd fmla="*/ 0 h 13" name="T51"/>
              <a:gd fmla="*/ 49 w 52" name="T52"/>
              <a:gd fmla="*/ 0 h 13" name="T53"/>
              <a:gd fmla="*/ 50 w 52" name="T54"/>
              <a:gd fmla="*/ 0 h 13" name="T55"/>
              <a:gd fmla="*/ 52 w 52" name="T56"/>
              <a:gd fmla="*/ 2 h 13" name="T57"/>
              <a:gd fmla="*/ 52 w 52" name="T58"/>
              <a:gd fmla="*/ 2 h 13" name="T59"/>
              <a:gd fmla="*/ 52 w 52" name="T60"/>
              <a:gd fmla="*/ 4 h 13" name="T61"/>
              <a:gd fmla="*/ 50 w 52" name="T62"/>
              <a:gd fmla="*/ 5 h 13" name="T63"/>
              <a:gd fmla="*/ 50 w 52" name="T64"/>
              <a:gd fmla="*/ 5 h 13" name="T65"/>
              <a:gd fmla="*/ 46 w 52" name="T66"/>
              <a:gd fmla="*/ 5 h 13" name="T67"/>
              <a:gd fmla="*/ 46 w 52" name="T68"/>
              <a:gd fmla="*/ 5 h 13" name="T69"/>
              <a:gd fmla="*/ 46 w 52" name="T70"/>
              <a:gd fmla="*/ 5 h 13" name="T71"/>
              <a:gd fmla="*/ 46 w 52" name="T72"/>
              <a:gd fmla="*/ 5 h 1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13" w="52">
                <a:moveTo>
                  <a:pt x="46" y="5"/>
                </a:moveTo>
                <a:lnTo>
                  <a:pt x="46" y="5"/>
                </a:lnTo>
                <a:lnTo>
                  <a:pt x="38" y="7"/>
                </a:lnTo>
                <a:lnTo>
                  <a:pt x="38" y="7"/>
                </a:lnTo>
                <a:lnTo>
                  <a:pt x="14" y="10"/>
                </a:lnTo>
                <a:lnTo>
                  <a:pt x="14" y="10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3" y="8"/>
                </a:lnTo>
                <a:lnTo>
                  <a:pt x="3" y="8"/>
                </a:lnTo>
                <a:lnTo>
                  <a:pt x="11" y="8"/>
                </a:lnTo>
                <a:lnTo>
                  <a:pt x="21" y="7"/>
                </a:lnTo>
                <a:lnTo>
                  <a:pt x="21" y="7"/>
                </a:lnTo>
                <a:lnTo>
                  <a:pt x="41" y="4"/>
                </a:lnTo>
                <a:lnTo>
                  <a:pt x="41" y="4"/>
                </a:lnTo>
                <a:lnTo>
                  <a:pt x="47" y="2"/>
                </a:lnTo>
                <a:lnTo>
                  <a:pt x="47" y="2"/>
                </a:lnTo>
                <a:lnTo>
                  <a:pt x="49" y="0"/>
                </a:lnTo>
                <a:lnTo>
                  <a:pt x="49" y="0"/>
                </a:lnTo>
                <a:lnTo>
                  <a:pt x="50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0" y="5"/>
                </a:lnTo>
                <a:lnTo>
                  <a:pt x="50" y="5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4" name="Freeform 262"/>
          <p:cNvSpPr/>
          <p:nvPr/>
        </p:nvSpPr>
        <p:spPr bwMode="auto">
          <a:xfrm>
            <a:off x="5697793" y="4900458"/>
            <a:ext cx="123193" cy="38903"/>
          </a:xfrm>
          <a:custGeom>
            <a:gdLst>
              <a:gd fmla="*/ 1 w 57" name="T0"/>
              <a:gd fmla="*/ 18 h 18" name="T1"/>
              <a:gd fmla="*/ 1 w 57" name="T2"/>
              <a:gd fmla="*/ 18 h 18" name="T3"/>
              <a:gd fmla="*/ 0 w 57" name="T4"/>
              <a:gd fmla="*/ 18 h 18" name="T5"/>
              <a:gd fmla="*/ 0 w 57" name="T6"/>
              <a:gd fmla="*/ 16 h 18" name="T7"/>
              <a:gd fmla="*/ 0 w 57" name="T8"/>
              <a:gd fmla="*/ 16 h 18" name="T9"/>
              <a:gd fmla="*/ 0 w 57" name="T10"/>
              <a:gd fmla="*/ 16 h 18" name="T11"/>
              <a:gd fmla="*/ 1 w 57" name="T12"/>
              <a:gd fmla="*/ 15 h 18" name="T13"/>
              <a:gd fmla="*/ 1 w 57" name="T14"/>
              <a:gd fmla="*/ 15 h 18" name="T15"/>
              <a:gd fmla="*/ 3 w 57" name="T16"/>
              <a:gd fmla="*/ 15 h 18" name="T17"/>
              <a:gd fmla="*/ 3 w 57" name="T18"/>
              <a:gd fmla="*/ 15 h 18" name="T19"/>
              <a:gd fmla="*/ 19 w 57" name="T20"/>
              <a:gd fmla="*/ 11 h 18" name="T21"/>
              <a:gd fmla="*/ 35 w 57" name="T22"/>
              <a:gd fmla="*/ 7 h 18" name="T23"/>
              <a:gd fmla="*/ 35 w 57" name="T24"/>
              <a:gd fmla="*/ 7 h 18" name="T25"/>
              <a:gd fmla="*/ 49 w 57" name="T26"/>
              <a:gd fmla="*/ 4 h 18" name="T27"/>
              <a:gd fmla="*/ 49 w 57" name="T28"/>
              <a:gd fmla="*/ 4 h 18" name="T29"/>
              <a:gd fmla="*/ 52 w 57" name="T30"/>
              <a:gd fmla="*/ 2 h 18" name="T31"/>
              <a:gd fmla="*/ 52 w 57" name="T32"/>
              <a:gd fmla="*/ 2 h 18" name="T33"/>
              <a:gd fmla="*/ 54 w 57" name="T34"/>
              <a:gd fmla="*/ 0 h 18" name="T35"/>
              <a:gd fmla="*/ 54 w 57" name="T36"/>
              <a:gd fmla="*/ 0 h 18" name="T37"/>
              <a:gd fmla="*/ 55 w 57" name="T38"/>
              <a:gd fmla="*/ 0 h 18" name="T39"/>
              <a:gd fmla="*/ 55 w 57" name="T40"/>
              <a:gd fmla="*/ 0 h 18" name="T41"/>
              <a:gd fmla="*/ 57 w 57" name="T42"/>
              <a:gd fmla="*/ 2 h 18" name="T43"/>
              <a:gd fmla="*/ 57 w 57" name="T44"/>
              <a:gd fmla="*/ 2 h 18" name="T45"/>
              <a:gd fmla="*/ 55 w 57" name="T46"/>
              <a:gd fmla="*/ 4 h 18" name="T47"/>
              <a:gd fmla="*/ 55 w 57" name="T48"/>
              <a:gd fmla="*/ 4 h 18" name="T49"/>
              <a:gd fmla="*/ 52 w 57" name="T50"/>
              <a:gd fmla="*/ 4 h 18" name="T51"/>
              <a:gd fmla="*/ 52 w 57" name="T52"/>
              <a:gd fmla="*/ 4 h 18" name="T53"/>
              <a:gd fmla="*/ 44 w 57" name="T54"/>
              <a:gd fmla="*/ 5 h 18" name="T55"/>
              <a:gd fmla="*/ 44 w 57" name="T56"/>
              <a:gd fmla="*/ 5 h 18" name="T57"/>
              <a:gd fmla="*/ 19 w 57" name="T58"/>
              <a:gd fmla="*/ 15 h 18" name="T59"/>
              <a:gd fmla="*/ 19 w 57" name="T60"/>
              <a:gd fmla="*/ 15 h 18" name="T61"/>
              <a:gd fmla="*/ 3 w 57" name="T62"/>
              <a:gd fmla="*/ 18 h 18" name="T63"/>
              <a:gd fmla="*/ 3 w 57" name="T64"/>
              <a:gd fmla="*/ 18 h 18" name="T65"/>
              <a:gd fmla="*/ 1 w 57" name="T66"/>
              <a:gd fmla="*/ 18 h 18" name="T67"/>
              <a:gd fmla="*/ 1 w 57" name="T68"/>
              <a:gd fmla="*/ 18 h 18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18" w="57">
                <a:moveTo>
                  <a:pt x="1" y="18"/>
                </a:moveTo>
                <a:lnTo>
                  <a:pt x="1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1" y="15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19" y="11"/>
                </a:lnTo>
                <a:lnTo>
                  <a:pt x="35" y="7"/>
                </a:lnTo>
                <a:lnTo>
                  <a:pt x="35" y="7"/>
                </a:lnTo>
                <a:lnTo>
                  <a:pt x="49" y="4"/>
                </a:lnTo>
                <a:lnTo>
                  <a:pt x="49" y="4"/>
                </a:lnTo>
                <a:lnTo>
                  <a:pt x="52" y="2"/>
                </a:lnTo>
                <a:lnTo>
                  <a:pt x="52" y="2"/>
                </a:lnTo>
                <a:lnTo>
                  <a:pt x="54" y="0"/>
                </a:lnTo>
                <a:lnTo>
                  <a:pt x="54" y="0"/>
                </a:lnTo>
                <a:lnTo>
                  <a:pt x="55" y="0"/>
                </a:lnTo>
                <a:lnTo>
                  <a:pt x="55" y="0"/>
                </a:lnTo>
                <a:lnTo>
                  <a:pt x="57" y="2"/>
                </a:lnTo>
                <a:lnTo>
                  <a:pt x="57" y="2"/>
                </a:lnTo>
                <a:lnTo>
                  <a:pt x="55" y="4"/>
                </a:lnTo>
                <a:lnTo>
                  <a:pt x="55" y="4"/>
                </a:lnTo>
                <a:lnTo>
                  <a:pt x="52" y="4"/>
                </a:lnTo>
                <a:lnTo>
                  <a:pt x="52" y="4"/>
                </a:lnTo>
                <a:lnTo>
                  <a:pt x="44" y="5"/>
                </a:lnTo>
                <a:lnTo>
                  <a:pt x="44" y="5"/>
                </a:lnTo>
                <a:lnTo>
                  <a:pt x="19" y="15"/>
                </a:lnTo>
                <a:lnTo>
                  <a:pt x="19" y="15"/>
                </a:lnTo>
                <a:lnTo>
                  <a:pt x="3" y="18"/>
                </a:lnTo>
                <a:lnTo>
                  <a:pt x="3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5" name="Freeform 263"/>
          <p:cNvSpPr/>
          <p:nvPr/>
        </p:nvSpPr>
        <p:spPr bwMode="auto">
          <a:xfrm>
            <a:off x="5684825" y="4881006"/>
            <a:ext cx="114548" cy="30258"/>
          </a:xfrm>
          <a:custGeom>
            <a:gdLst>
              <a:gd fmla="*/ 3 w 53" name="T0"/>
              <a:gd fmla="*/ 14 h 14" name="T1"/>
              <a:gd fmla="*/ 3 w 53" name="T2"/>
              <a:gd fmla="*/ 14 h 14" name="T3"/>
              <a:gd fmla="*/ 0 w 53" name="T4"/>
              <a:gd fmla="*/ 13 h 14" name="T5"/>
              <a:gd fmla="*/ 0 w 53" name="T6"/>
              <a:gd fmla="*/ 13 h 14" name="T7"/>
              <a:gd fmla="*/ 1 w 53" name="T8"/>
              <a:gd fmla="*/ 9 h 14" name="T9"/>
              <a:gd fmla="*/ 1 w 53" name="T10"/>
              <a:gd fmla="*/ 9 h 14" name="T11"/>
              <a:gd fmla="*/ 3 w 53" name="T12"/>
              <a:gd fmla="*/ 9 h 14" name="T13"/>
              <a:gd fmla="*/ 3 w 53" name="T14"/>
              <a:gd fmla="*/ 9 h 14" name="T15"/>
              <a:gd fmla="*/ 15 w 53" name="T16"/>
              <a:gd fmla="*/ 8 h 14" name="T17"/>
              <a:gd fmla="*/ 28 w 53" name="T18"/>
              <a:gd fmla="*/ 5 h 14" name="T19"/>
              <a:gd fmla="*/ 28 w 53" name="T20"/>
              <a:gd fmla="*/ 5 h 14" name="T21"/>
              <a:gd fmla="*/ 45 w 53" name="T22"/>
              <a:gd fmla="*/ 2 h 14" name="T23"/>
              <a:gd fmla="*/ 45 w 53" name="T24"/>
              <a:gd fmla="*/ 2 h 14" name="T25"/>
              <a:gd fmla="*/ 52 w 53" name="T26"/>
              <a:gd fmla="*/ 0 h 14" name="T27"/>
              <a:gd fmla="*/ 52 w 53" name="T28"/>
              <a:gd fmla="*/ 0 h 14" name="T29"/>
              <a:gd fmla="*/ 53 w 53" name="T30"/>
              <a:gd fmla="*/ 0 h 14" name="T31"/>
              <a:gd fmla="*/ 53 w 53" name="T32"/>
              <a:gd fmla="*/ 0 h 14" name="T33"/>
              <a:gd fmla="*/ 53 w 53" name="T34"/>
              <a:gd fmla="*/ 2 h 14" name="T35"/>
              <a:gd fmla="*/ 53 w 53" name="T36"/>
              <a:gd fmla="*/ 2 h 14" name="T37"/>
              <a:gd fmla="*/ 53 w 53" name="T38"/>
              <a:gd fmla="*/ 3 h 14" name="T39"/>
              <a:gd fmla="*/ 53 w 53" name="T40"/>
              <a:gd fmla="*/ 3 h 14" name="T41"/>
              <a:gd fmla="*/ 52 w 53" name="T42"/>
              <a:gd fmla="*/ 3 h 14" name="T43"/>
              <a:gd fmla="*/ 52 w 53" name="T44"/>
              <a:gd fmla="*/ 3 h 14" name="T45"/>
              <a:gd fmla="*/ 44 w 53" name="T46"/>
              <a:gd fmla="*/ 3 h 14" name="T47"/>
              <a:gd fmla="*/ 37 w 53" name="T48"/>
              <a:gd fmla="*/ 5 h 14" name="T49"/>
              <a:gd fmla="*/ 37 w 53" name="T50"/>
              <a:gd fmla="*/ 5 h 14" name="T51"/>
              <a:gd fmla="*/ 15 w 53" name="T52"/>
              <a:gd fmla="*/ 9 h 14" name="T53"/>
              <a:gd fmla="*/ 15 w 53" name="T54"/>
              <a:gd fmla="*/ 9 h 14" name="T55"/>
              <a:gd fmla="*/ 3 w 53" name="T56"/>
              <a:gd fmla="*/ 13 h 14" name="T57"/>
              <a:gd fmla="*/ 3 w 53" name="T58"/>
              <a:gd fmla="*/ 13 h 14" name="T59"/>
              <a:gd fmla="*/ 3 w 53" name="T60"/>
              <a:gd fmla="*/ 14 h 14" name="T61"/>
              <a:gd fmla="*/ 3 w 53" name="T62"/>
              <a:gd fmla="*/ 14 h 14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4" w="52">
                <a:moveTo>
                  <a:pt x="3" y="14"/>
                </a:moveTo>
                <a:lnTo>
                  <a:pt x="3" y="14"/>
                </a:lnTo>
                <a:lnTo>
                  <a:pt x="0" y="13"/>
                </a:lnTo>
                <a:lnTo>
                  <a:pt x="0" y="13"/>
                </a:lnTo>
                <a:lnTo>
                  <a:pt x="1" y="9"/>
                </a:lnTo>
                <a:lnTo>
                  <a:pt x="1" y="9"/>
                </a:lnTo>
                <a:lnTo>
                  <a:pt x="3" y="9"/>
                </a:lnTo>
                <a:lnTo>
                  <a:pt x="3" y="9"/>
                </a:lnTo>
                <a:lnTo>
                  <a:pt x="15" y="8"/>
                </a:lnTo>
                <a:lnTo>
                  <a:pt x="28" y="5"/>
                </a:lnTo>
                <a:lnTo>
                  <a:pt x="28" y="5"/>
                </a:lnTo>
                <a:lnTo>
                  <a:pt x="45" y="2"/>
                </a:lnTo>
                <a:lnTo>
                  <a:pt x="45" y="2"/>
                </a:lnTo>
                <a:lnTo>
                  <a:pt x="52" y="0"/>
                </a:lnTo>
                <a:lnTo>
                  <a:pt x="52" y="0"/>
                </a:lnTo>
                <a:lnTo>
                  <a:pt x="53" y="0"/>
                </a:lnTo>
                <a:lnTo>
                  <a:pt x="53" y="0"/>
                </a:lnTo>
                <a:lnTo>
                  <a:pt x="53" y="2"/>
                </a:lnTo>
                <a:lnTo>
                  <a:pt x="53" y="2"/>
                </a:lnTo>
                <a:lnTo>
                  <a:pt x="53" y="3"/>
                </a:lnTo>
                <a:lnTo>
                  <a:pt x="53" y="3"/>
                </a:lnTo>
                <a:lnTo>
                  <a:pt x="52" y="3"/>
                </a:lnTo>
                <a:lnTo>
                  <a:pt x="52" y="3"/>
                </a:lnTo>
                <a:lnTo>
                  <a:pt x="44" y="3"/>
                </a:lnTo>
                <a:lnTo>
                  <a:pt x="37" y="5"/>
                </a:lnTo>
                <a:lnTo>
                  <a:pt x="37" y="5"/>
                </a:lnTo>
                <a:lnTo>
                  <a:pt x="15" y="9"/>
                </a:lnTo>
                <a:lnTo>
                  <a:pt x="15" y="9"/>
                </a:lnTo>
                <a:lnTo>
                  <a:pt x="3" y="13"/>
                </a:lnTo>
                <a:lnTo>
                  <a:pt x="3" y="13"/>
                </a:lnTo>
                <a:lnTo>
                  <a:pt x="3" y="14"/>
                </a:lnTo>
                <a:lnTo>
                  <a:pt x="3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6" name="Freeform 264"/>
          <p:cNvSpPr/>
          <p:nvPr/>
        </p:nvSpPr>
        <p:spPr bwMode="auto">
          <a:xfrm>
            <a:off x="5674018" y="4792395"/>
            <a:ext cx="101580" cy="28097"/>
          </a:xfrm>
          <a:custGeom>
            <a:gdLst>
              <a:gd fmla="*/ 42 w 47" name="T0"/>
              <a:gd fmla="*/ 3 h 13" name="T1"/>
              <a:gd fmla="*/ 42 w 47" name="T2"/>
              <a:gd fmla="*/ 3 h 13" name="T3"/>
              <a:gd fmla="*/ 36 w 47" name="T4"/>
              <a:gd fmla="*/ 5 h 13" name="T5"/>
              <a:gd fmla="*/ 36 w 47" name="T6"/>
              <a:gd fmla="*/ 5 h 13" name="T7"/>
              <a:gd fmla="*/ 14 w 47" name="T8"/>
              <a:gd fmla="*/ 8 h 13" name="T9"/>
              <a:gd fmla="*/ 14 w 47" name="T10"/>
              <a:gd fmla="*/ 8 h 13" name="T11"/>
              <a:gd fmla="*/ 3 w 47" name="T12"/>
              <a:gd fmla="*/ 11 h 13" name="T13"/>
              <a:gd fmla="*/ 3 w 47" name="T14"/>
              <a:gd fmla="*/ 11 h 13" name="T15"/>
              <a:gd fmla="*/ 1 w 47" name="T16"/>
              <a:gd fmla="*/ 13 h 13" name="T17"/>
              <a:gd fmla="*/ 1 w 47" name="T18"/>
              <a:gd fmla="*/ 13 h 13" name="T19"/>
              <a:gd fmla="*/ 0 w 47" name="T20"/>
              <a:gd fmla="*/ 11 h 13" name="T21"/>
              <a:gd fmla="*/ 0 w 47" name="T22"/>
              <a:gd fmla="*/ 11 h 13" name="T23"/>
              <a:gd fmla="*/ 0 w 47" name="T24"/>
              <a:gd fmla="*/ 11 h 13" name="T25"/>
              <a:gd fmla="*/ 0 w 47" name="T26"/>
              <a:gd fmla="*/ 9 h 13" name="T27"/>
              <a:gd fmla="*/ 1 w 47" name="T28"/>
              <a:gd fmla="*/ 8 h 13" name="T29"/>
              <a:gd fmla="*/ 1 w 47" name="T30"/>
              <a:gd fmla="*/ 8 h 13" name="T31"/>
              <a:gd fmla="*/ 1 w 47" name="T32"/>
              <a:gd fmla="*/ 8 h 13" name="T33"/>
              <a:gd fmla="*/ 1 w 47" name="T34"/>
              <a:gd fmla="*/ 8 h 13" name="T35"/>
              <a:gd fmla="*/ 17 w 47" name="T36"/>
              <a:gd fmla="*/ 6 h 13" name="T37"/>
              <a:gd fmla="*/ 17 w 47" name="T38"/>
              <a:gd fmla="*/ 6 h 13" name="T39"/>
              <a:gd fmla="*/ 39 w 47" name="T40"/>
              <a:gd fmla="*/ 2 h 13" name="T41"/>
              <a:gd fmla="*/ 39 w 47" name="T42"/>
              <a:gd fmla="*/ 2 h 13" name="T43"/>
              <a:gd fmla="*/ 42 w 47" name="T44"/>
              <a:gd fmla="*/ 2 h 13" name="T45"/>
              <a:gd fmla="*/ 42 w 47" name="T46"/>
              <a:gd fmla="*/ 2 h 13" name="T47"/>
              <a:gd fmla="*/ 44 w 47" name="T48"/>
              <a:gd fmla="*/ 0 h 13" name="T49"/>
              <a:gd fmla="*/ 44 w 47" name="T50"/>
              <a:gd fmla="*/ 0 h 13" name="T51"/>
              <a:gd fmla="*/ 47 w 47" name="T52"/>
              <a:gd fmla="*/ 0 h 13" name="T53"/>
              <a:gd fmla="*/ 47 w 47" name="T54"/>
              <a:gd fmla="*/ 0 h 13" name="T55"/>
              <a:gd fmla="*/ 47 w 47" name="T56"/>
              <a:gd fmla="*/ 2 h 13" name="T57"/>
              <a:gd fmla="*/ 47 w 47" name="T58"/>
              <a:gd fmla="*/ 2 h 13" name="T59"/>
              <a:gd fmla="*/ 46 w 47" name="T60"/>
              <a:gd fmla="*/ 3 h 13" name="T61"/>
              <a:gd fmla="*/ 46 w 47" name="T62"/>
              <a:gd fmla="*/ 3 h 13" name="T63"/>
              <a:gd fmla="*/ 42 w 47" name="T64"/>
              <a:gd fmla="*/ 3 h 13" name="T65"/>
              <a:gd fmla="*/ 42 w 47" name="T66"/>
              <a:gd fmla="*/ 3 h 13" name="T67"/>
              <a:gd fmla="*/ 42 w 47" name="T68"/>
              <a:gd fmla="*/ 3 h 13" name="T69"/>
              <a:gd fmla="*/ 42 w 47" name="T70"/>
              <a:gd fmla="*/ 3 h 13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3" w="47">
                <a:moveTo>
                  <a:pt x="42" y="3"/>
                </a:moveTo>
                <a:lnTo>
                  <a:pt x="42" y="3"/>
                </a:lnTo>
                <a:lnTo>
                  <a:pt x="36" y="5"/>
                </a:lnTo>
                <a:lnTo>
                  <a:pt x="36" y="5"/>
                </a:lnTo>
                <a:lnTo>
                  <a:pt x="14" y="8"/>
                </a:lnTo>
                <a:lnTo>
                  <a:pt x="14" y="8"/>
                </a:lnTo>
                <a:lnTo>
                  <a:pt x="3" y="11"/>
                </a:lnTo>
                <a:lnTo>
                  <a:pt x="3" y="11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7" y="6"/>
                </a:lnTo>
                <a:lnTo>
                  <a:pt x="17" y="6"/>
                </a:lnTo>
                <a:lnTo>
                  <a:pt x="39" y="2"/>
                </a:lnTo>
                <a:lnTo>
                  <a:pt x="39" y="2"/>
                </a:lnTo>
                <a:lnTo>
                  <a:pt x="42" y="2"/>
                </a:lnTo>
                <a:lnTo>
                  <a:pt x="42" y="2"/>
                </a:lnTo>
                <a:lnTo>
                  <a:pt x="44" y="0"/>
                </a:lnTo>
                <a:lnTo>
                  <a:pt x="44" y="0"/>
                </a:lnTo>
                <a:lnTo>
                  <a:pt x="47" y="0"/>
                </a:lnTo>
                <a:lnTo>
                  <a:pt x="47" y="0"/>
                </a:lnTo>
                <a:lnTo>
                  <a:pt x="47" y="2"/>
                </a:lnTo>
                <a:lnTo>
                  <a:pt x="47" y="2"/>
                </a:lnTo>
                <a:lnTo>
                  <a:pt x="46" y="3"/>
                </a:lnTo>
                <a:lnTo>
                  <a:pt x="46" y="3"/>
                </a:lnTo>
                <a:lnTo>
                  <a:pt x="42" y="3"/>
                </a:lnTo>
                <a:lnTo>
                  <a:pt x="42" y="3"/>
                </a:lnTo>
                <a:lnTo>
                  <a:pt x="42" y="3"/>
                </a:lnTo>
                <a:lnTo>
                  <a:pt x="4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7" name="Freeform 265"/>
          <p:cNvSpPr/>
          <p:nvPr/>
        </p:nvSpPr>
        <p:spPr bwMode="auto">
          <a:xfrm>
            <a:off x="5669696" y="4734040"/>
            <a:ext cx="92935" cy="30258"/>
          </a:xfrm>
          <a:custGeom>
            <a:gdLst>
              <a:gd fmla="*/ 3 w 43" name="T0"/>
              <a:gd fmla="*/ 14 h 14" name="T1"/>
              <a:gd fmla="*/ 3 w 43" name="T2"/>
              <a:gd fmla="*/ 14 h 14" name="T3"/>
              <a:gd fmla="*/ 2 w 43" name="T4"/>
              <a:gd fmla="*/ 14 h 14" name="T5"/>
              <a:gd fmla="*/ 0 w 43" name="T6"/>
              <a:gd fmla="*/ 13 h 14" name="T7"/>
              <a:gd fmla="*/ 0 w 43" name="T8"/>
              <a:gd fmla="*/ 13 h 14" name="T9"/>
              <a:gd fmla="*/ 2 w 43" name="T10"/>
              <a:gd fmla="*/ 11 h 14" name="T11"/>
              <a:gd fmla="*/ 2 w 43" name="T12"/>
              <a:gd fmla="*/ 11 h 14" name="T13"/>
              <a:gd fmla="*/ 2 w 43" name="T14"/>
              <a:gd fmla="*/ 11 h 14" name="T15"/>
              <a:gd fmla="*/ 3 w 43" name="T16"/>
              <a:gd fmla="*/ 11 h 14" name="T17"/>
              <a:gd fmla="*/ 3 w 43" name="T18"/>
              <a:gd fmla="*/ 11 h 14" name="T19"/>
              <a:gd fmla="*/ 18 w 43" name="T20"/>
              <a:gd fmla="*/ 10 h 14" name="T21"/>
              <a:gd fmla="*/ 32 w 43" name="T22"/>
              <a:gd fmla="*/ 5 h 14" name="T23"/>
              <a:gd fmla="*/ 32 w 43" name="T24"/>
              <a:gd fmla="*/ 5 h 14" name="T25"/>
              <a:gd fmla="*/ 37 w 43" name="T26"/>
              <a:gd fmla="*/ 3 h 14" name="T27"/>
              <a:gd fmla="*/ 41 w 43" name="T28"/>
              <a:gd fmla="*/ 2 h 14" name="T29"/>
              <a:gd fmla="*/ 41 w 43" name="T30"/>
              <a:gd fmla="*/ 2 h 14" name="T31"/>
              <a:gd fmla="*/ 41 w 43" name="T32"/>
              <a:gd fmla="*/ 0 h 14" name="T33"/>
              <a:gd fmla="*/ 41 w 43" name="T34"/>
              <a:gd fmla="*/ 0 h 14" name="T35"/>
              <a:gd fmla="*/ 43 w 43" name="T36"/>
              <a:gd fmla="*/ 2 h 14" name="T37"/>
              <a:gd fmla="*/ 43 w 43" name="T38"/>
              <a:gd fmla="*/ 3 h 14" name="T39"/>
              <a:gd fmla="*/ 43 w 43" name="T40"/>
              <a:gd fmla="*/ 3 h 14" name="T41"/>
              <a:gd fmla="*/ 43 w 43" name="T42"/>
              <a:gd fmla="*/ 5 h 14" name="T43"/>
              <a:gd fmla="*/ 41 w 43" name="T44"/>
              <a:gd fmla="*/ 5 h 14" name="T45"/>
              <a:gd fmla="*/ 41 w 43" name="T46"/>
              <a:gd fmla="*/ 5 h 14" name="T47"/>
              <a:gd fmla="*/ 37 w 43" name="T48"/>
              <a:gd fmla="*/ 6 h 14" name="T49"/>
              <a:gd fmla="*/ 37 w 43" name="T50"/>
              <a:gd fmla="*/ 6 h 14" name="T51"/>
              <a:gd fmla="*/ 14 w 43" name="T52"/>
              <a:gd fmla="*/ 13 h 14" name="T53"/>
              <a:gd fmla="*/ 14 w 43" name="T54"/>
              <a:gd fmla="*/ 13 h 14" name="T55"/>
              <a:gd fmla="*/ 3 w 43" name="T56"/>
              <a:gd fmla="*/ 14 h 14" name="T57"/>
              <a:gd fmla="*/ 3 w 43" name="T58"/>
              <a:gd fmla="*/ 14 h 14" name="T59"/>
              <a:gd fmla="*/ 3 w 43" name="T60"/>
              <a:gd fmla="*/ 14 h 14" name="T61"/>
              <a:gd fmla="*/ 3 w 43" name="T62"/>
              <a:gd fmla="*/ 14 h 14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4" w="43">
                <a:moveTo>
                  <a:pt x="3" y="14"/>
                </a:moveTo>
                <a:lnTo>
                  <a:pt x="3" y="14"/>
                </a:lnTo>
                <a:lnTo>
                  <a:pt x="2" y="14"/>
                </a:lnTo>
                <a:lnTo>
                  <a:pt x="0" y="13"/>
                </a:lnTo>
                <a:lnTo>
                  <a:pt x="0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18" y="10"/>
                </a:lnTo>
                <a:lnTo>
                  <a:pt x="32" y="5"/>
                </a:lnTo>
                <a:lnTo>
                  <a:pt x="32" y="5"/>
                </a:lnTo>
                <a:lnTo>
                  <a:pt x="37" y="3"/>
                </a:lnTo>
                <a:lnTo>
                  <a:pt x="41" y="2"/>
                </a:lnTo>
                <a:lnTo>
                  <a:pt x="41" y="2"/>
                </a:lnTo>
                <a:lnTo>
                  <a:pt x="41" y="0"/>
                </a:lnTo>
                <a:lnTo>
                  <a:pt x="41" y="0"/>
                </a:lnTo>
                <a:lnTo>
                  <a:pt x="43" y="2"/>
                </a:lnTo>
                <a:lnTo>
                  <a:pt x="43" y="3"/>
                </a:lnTo>
                <a:lnTo>
                  <a:pt x="43" y="3"/>
                </a:lnTo>
                <a:lnTo>
                  <a:pt x="43" y="5"/>
                </a:lnTo>
                <a:lnTo>
                  <a:pt x="41" y="5"/>
                </a:lnTo>
                <a:lnTo>
                  <a:pt x="41" y="5"/>
                </a:lnTo>
                <a:lnTo>
                  <a:pt x="37" y="6"/>
                </a:lnTo>
                <a:lnTo>
                  <a:pt x="37" y="6"/>
                </a:lnTo>
                <a:lnTo>
                  <a:pt x="14" y="13"/>
                </a:lnTo>
                <a:lnTo>
                  <a:pt x="14" y="13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8" name="Freeform 266"/>
          <p:cNvSpPr/>
          <p:nvPr/>
        </p:nvSpPr>
        <p:spPr bwMode="auto">
          <a:xfrm>
            <a:off x="5669696" y="4723234"/>
            <a:ext cx="71322" cy="21613"/>
          </a:xfrm>
          <a:custGeom>
            <a:gdLst>
              <a:gd fmla="*/ 33 w 33" name="T0"/>
              <a:gd fmla="*/ 2 h 10" name="T1"/>
              <a:gd fmla="*/ 33 w 33" name="T2"/>
              <a:gd fmla="*/ 2 h 10" name="T3"/>
              <a:gd fmla="*/ 33 w 33" name="T4"/>
              <a:gd fmla="*/ 4 h 10" name="T5"/>
              <a:gd fmla="*/ 32 w 33" name="T6"/>
              <a:gd fmla="*/ 4 h 10" name="T7"/>
              <a:gd fmla="*/ 32 w 33" name="T8"/>
              <a:gd fmla="*/ 4 h 10" name="T9"/>
              <a:gd fmla="*/ 27 w 33" name="T10"/>
              <a:gd fmla="*/ 5 h 10" name="T11"/>
              <a:gd fmla="*/ 27 w 33" name="T12"/>
              <a:gd fmla="*/ 5 h 10" name="T13"/>
              <a:gd fmla="*/ 10 w 33" name="T14"/>
              <a:gd fmla="*/ 8 h 10" name="T15"/>
              <a:gd fmla="*/ 10 w 33" name="T16"/>
              <a:gd fmla="*/ 8 h 10" name="T17"/>
              <a:gd fmla="*/ 2 w 33" name="T18"/>
              <a:gd fmla="*/ 10 h 10" name="T19"/>
              <a:gd fmla="*/ 2 w 33" name="T20"/>
              <a:gd fmla="*/ 10 h 10" name="T21"/>
              <a:gd fmla="*/ 2 w 33" name="T22"/>
              <a:gd fmla="*/ 10 h 10" name="T23"/>
              <a:gd fmla="*/ 2 w 33" name="T24"/>
              <a:gd fmla="*/ 10 h 10" name="T25"/>
              <a:gd fmla="*/ 0 w 33" name="T26"/>
              <a:gd fmla="*/ 10 h 10" name="T27"/>
              <a:gd fmla="*/ 0 w 33" name="T28"/>
              <a:gd fmla="*/ 8 h 10" name="T29"/>
              <a:gd fmla="*/ 0 w 33" name="T30"/>
              <a:gd fmla="*/ 8 h 10" name="T31"/>
              <a:gd fmla="*/ 0 w 33" name="T32"/>
              <a:gd fmla="*/ 8 h 10" name="T33"/>
              <a:gd fmla="*/ 0 w 33" name="T34"/>
              <a:gd fmla="*/ 7 h 10" name="T35"/>
              <a:gd fmla="*/ 0 w 33" name="T36"/>
              <a:gd fmla="*/ 7 h 10" name="T37"/>
              <a:gd fmla="*/ 2 w 33" name="T38"/>
              <a:gd fmla="*/ 7 h 10" name="T39"/>
              <a:gd fmla="*/ 2 w 33" name="T40"/>
              <a:gd fmla="*/ 7 h 10" name="T41"/>
              <a:gd fmla="*/ 14 w 33" name="T42"/>
              <a:gd fmla="*/ 5 h 10" name="T43"/>
              <a:gd fmla="*/ 27 w 33" name="T44"/>
              <a:gd fmla="*/ 4 h 10" name="T45"/>
              <a:gd fmla="*/ 27 w 33" name="T46"/>
              <a:gd fmla="*/ 4 h 10" name="T47"/>
              <a:gd fmla="*/ 32 w 33" name="T48"/>
              <a:gd fmla="*/ 0 h 10" name="T49"/>
              <a:gd fmla="*/ 32 w 33" name="T50"/>
              <a:gd fmla="*/ 0 h 10" name="T51"/>
              <a:gd fmla="*/ 33 w 33" name="T52"/>
              <a:gd fmla="*/ 2 h 10" name="T53"/>
              <a:gd fmla="*/ 33 w 33" name="T54"/>
              <a:gd fmla="*/ 2 h 10" name="T55"/>
              <a:gd fmla="*/ 33 w 33" name="T56"/>
              <a:gd fmla="*/ 2 h 10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10" w="33">
                <a:moveTo>
                  <a:pt x="33" y="2"/>
                </a:moveTo>
                <a:lnTo>
                  <a:pt x="33" y="2"/>
                </a:lnTo>
                <a:lnTo>
                  <a:pt x="33" y="4"/>
                </a:lnTo>
                <a:lnTo>
                  <a:pt x="32" y="4"/>
                </a:lnTo>
                <a:lnTo>
                  <a:pt x="32" y="4"/>
                </a:lnTo>
                <a:lnTo>
                  <a:pt x="27" y="5"/>
                </a:lnTo>
                <a:lnTo>
                  <a:pt x="27" y="5"/>
                </a:lnTo>
                <a:lnTo>
                  <a:pt x="10" y="8"/>
                </a:lnTo>
                <a:lnTo>
                  <a:pt x="10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2" y="7"/>
                </a:lnTo>
                <a:lnTo>
                  <a:pt x="2" y="7"/>
                </a:lnTo>
                <a:lnTo>
                  <a:pt x="14" y="5"/>
                </a:lnTo>
                <a:lnTo>
                  <a:pt x="27" y="4"/>
                </a:lnTo>
                <a:lnTo>
                  <a:pt x="27" y="4"/>
                </a:lnTo>
                <a:lnTo>
                  <a:pt x="32" y="0"/>
                </a:lnTo>
                <a:lnTo>
                  <a:pt x="32" y="0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9" name="Freeform 267"/>
          <p:cNvSpPr/>
          <p:nvPr/>
        </p:nvSpPr>
        <p:spPr bwMode="auto">
          <a:xfrm>
            <a:off x="5516246" y="4721072"/>
            <a:ext cx="56193" cy="17290"/>
          </a:xfrm>
          <a:custGeom>
            <a:gdLst>
              <a:gd fmla="*/ 5 w 26" name="T0"/>
              <a:gd fmla="*/ 0 h 8" name="T1"/>
              <a:gd fmla="*/ 5 w 26" name="T2"/>
              <a:gd fmla="*/ 0 h 8" name="T3"/>
              <a:gd fmla="*/ 5 w 26" name="T4"/>
              <a:gd fmla="*/ 1 h 8" name="T5"/>
              <a:gd fmla="*/ 5 w 26" name="T6"/>
              <a:gd fmla="*/ 1 h 8" name="T7"/>
              <a:gd fmla="*/ 7 w 26" name="T8"/>
              <a:gd fmla="*/ 3 h 8" name="T9"/>
              <a:gd fmla="*/ 7 w 26" name="T10"/>
              <a:gd fmla="*/ 3 h 8" name="T11"/>
              <a:gd fmla="*/ 16 w 26" name="T12"/>
              <a:gd fmla="*/ 3 h 8" name="T13"/>
              <a:gd fmla="*/ 16 w 26" name="T14"/>
              <a:gd fmla="*/ 3 h 8" name="T15"/>
              <a:gd fmla="*/ 22 w 26" name="T16"/>
              <a:gd fmla="*/ 3 h 8" name="T17"/>
              <a:gd fmla="*/ 22 w 26" name="T18"/>
              <a:gd fmla="*/ 3 h 8" name="T19"/>
              <a:gd fmla="*/ 24 w 26" name="T20"/>
              <a:gd fmla="*/ 3 h 8" name="T21"/>
              <a:gd fmla="*/ 24 w 26" name="T22"/>
              <a:gd fmla="*/ 3 h 8" name="T23"/>
              <a:gd fmla="*/ 26 w 26" name="T24"/>
              <a:gd fmla="*/ 3 h 8" name="T25"/>
              <a:gd fmla="*/ 26 w 26" name="T26"/>
              <a:gd fmla="*/ 6 h 8" name="T27"/>
              <a:gd fmla="*/ 26 w 26" name="T28"/>
              <a:gd fmla="*/ 6 h 8" name="T29"/>
              <a:gd fmla="*/ 24 w 26" name="T30"/>
              <a:gd fmla="*/ 8 h 8" name="T31"/>
              <a:gd fmla="*/ 24 w 26" name="T32"/>
              <a:gd fmla="*/ 8 h 8" name="T33"/>
              <a:gd fmla="*/ 24 w 26" name="T34"/>
              <a:gd fmla="*/ 8 h 8" name="T35"/>
              <a:gd fmla="*/ 22 w 26" name="T36"/>
              <a:gd fmla="*/ 8 h 8" name="T37"/>
              <a:gd fmla="*/ 22 w 26" name="T38"/>
              <a:gd fmla="*/ 8 h 8" name="T39"/>
              <a:gd fmla="*/ 21 w 26" name="T40"/>
              <a:gd fmla="*/ 6 h 8" name="T41"/>
              <a:gd fmla="*/ 21 w 26" name="T42"/>
              <a:gd fmla="*/ 6 h 8" name="T43"/>
              <a:gd fmla="*/ 13 w 26" name="T44"/>
              <a:gd fmla="*/ 6 h 8" name="T45"/>
              <a:gd fmla="*/ 13 w 26" name="T46"/>
              <a:gd fmla="*/ 6 h 8" name="T47"/>
              <a:gd fmla="*/ 8 w 26" name="T48"/>
              <a:gd fmla="*/ 5 h 8" name="T49"/>
              <a:gd fmla="*/ 8 w 26" name="T50"/>
              <a:gd fmla="*/ 5 h 8" name="T51"/>
              <a:gd fmla="*/ 3 w 26" name="T52"/>
              <a:gd fmla="*/ 5 h 8" name="T53"/>
              <a:gd fmla="*/ 3 w 26" name="T54"/>
              <a:gd fmla="*/ 5 h 8" name="T55"/>
              <a:gd fmla="*/ 2 w 26" name="T56"/>
              <a:gd fmla="*/ 5 h 8" name="T57"/>
              <a:gd fmla="*/ 2 w 26" name="T58"/>
              <a:gd fmla="*/ 5 h 8" name="T59"/>
              <a:gd fmla="*/ 0 w 26" name="T60"/>
              <a:gd fmla="*/ 3 h 8" name="T61"/>
              <a:gd fmla="*/ 0 w 26" name="T62"/>
              <a:gd fmla="*/ 1 h 8" name="T63"/>
              <a:gd fmla="*/ 0 w 26" name="T64"/>
              <a:gd fmla="*/ 1 h 8" name="T65"/>
              <a:gd fmla="*/ 3 w 26" name="T66"/>
              <a:gd fmla="*/ 0 h 8" name="T67"/>
              <a:gd fmla="*/ 3 w 26" name="T68"/>
              <a:gd fmla="*/ 0 h 8" name="T69"/>
              <a:gd fmla="*/ 5 w 26" name="T70"/>
              <a:gd fmla="*/ 0 h 8" name="T71"/>
              <a:gd fmla="*/ 5 w 26" name="T72"/>
              <a:gd fmla="*/ 0 h 8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8" w="26">
                <a:moveTo>
                  <a:pt x="5" y="0"/>
                </a:move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7" y="3"/>
                </a:lnTo>
                <a:lnTo>
                  <a:pt x="7" y="3"/>
                </a:lnTo>
                <a:lnTo>
                  <a:pt x="16" y="3"/>
                </a:lnTo>
                <a:lnTo>
                  <a:pt x="16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6"/>
                </a:lnTo>
                <a:lnTo>
                  <a:pt x="26" y="6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6"/>
                </a:lnTo>
                <a:lnTo>
                  <a:pt x="21" y="6"/>
                </a:lnTo>
                <a:lnTo>
                  <a:pt x="13" y="6"/>
                </a:lnTo>
                <a:lnTo>
                  <a:pt x="13" y="6"/>
                </a:lnTo>
                <a:lnTo>
                  <a:pt x="8" y="5"/>
                </a:lnTo>
                <a:lnTo>
                  <a:pt x="8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0" name="Freeform 268"/>
          <p:cNvSpPr/>
          <p:nvPr/>
        </p:nvSpPr>
        <p:spPr bwMode="auto">
          <a:xfrm>
            <a:off x="5537859" y="4716750"/>
            <a:ext cx="43225" cy="6484"/>
          </a:xfrm>
          <a:custGeom>
            <a:gdLst>
              <a:gd fmla="*/ 19 w 20" name="T0"/>
              <a:gd fmla="*/ 3 h 3" name="T1"/>
              <a:gd fmla="*/ 19 w 20" name="T2"/>
              <a:gd fmla="*/ 3 h 3" name="T3"/>
              <a:gd fmla="*/ 17 w 20" name="T4"/>
              <a:gd fmla="*/ 3 h 3" name="T5"/>
              <a:gd fmla="*/ 17 w 20" name="T6"/>
              <a:gd fmla="*/ 3 h 3" name="T7"/>
              <a:gd fmla="*/ 12 w 20" name="T8"/>
              <a:gd fmla="*/ 2 h 3" name="T9"/>
              <a:gd fmla="*/ 6 w 20" name="T10"/>
              <a:gd fmla="*/ 2 h 3" name="T11"/>
              <a:gd fmla="*/ 6 w 20" name="T12"/>
              <a:gd fmla="*/ 2 h 3" name="T13"/>
              <a:gd fmla="*/ 3 w 20" name="T14"/>
              <a:gd fmla="*/ 3 h 3" name="T15"/>
              <a:gd fmla="*/ 3 w 20" name="T16"/>
              <a:gd fmla="*/ 3 h 3" name="T17"/>
              <a:gd fmla="*/ 1 w 20" name="T18"/>
              <a:gd fmla="*/ 3 h 3" name="T19"/>
              <a:gd fmla="*/ 1 w 20" name="T20"/>
              <a:gd fmla="*/ 3 h 3" name="T21"/>
              <a:gd fmla="*/ 0 w 20" name="T22"/>
              <a:gd fmla="*/ 2 h 3" name="T23"/>
              <a:gd fmla="*/ 0 w 20" name="T24"/>
              <a:gd fmla="*/ 2 h 3" name="T25"/>
              <a:gd fmla="*/ 1 w 20" name="T26"/>
              <a:gd fmla="*/ 0 h 3" name="T27"/>
              <a:gd fmla="*/ 1 w 20" name="T28"/>
              <a:gd fmla="*/ 0 h 3" name="T29"/>
              <a:gd fmla="*/ 3 w 20" name="T30"/>
              <a:gd fmla="*/ 0 h 3" name="T31"/>
              <a:gd fmla="*/ 3 w 20" name="T32"/>
              <a:gd fmla="*/ 0 h 3" name="T33"/>
              <a:gd fmla="*/ 4 w 20" name="T34"/>
              <a:gd fmla="*/ 0 h 3" name="T35"/>
              <a:gd fmla="*/ 4 w 20" name="T36"/>
              <a:gd fmla="*/ 0 h 3" name="T37"/>
              <a:gd fmla="*/ 12 w 20" name="T38"/>
              <a:gd fmla="*/ 0 h 3" name="T39"/>
              <a:gd fmla="*/ 12 w 20" name="T40"/>
              <a:gd fmla="*/ 0 h 3" name="T41"/>
              <a:gd fmla="*/ 17 w 20" name="T42"/>
              <a:gd fmla="*/ 0 h 3" name="T43"/>
              <a:gd fmla="*/ 17 w 20" name="T44"/>
              <a:gd fmla="*/ 0 h 3" name="T45"/>
              <a:gd fmla="*/ 20 w 20" name="T46"/>
              <a:gd fmla="*/ 0 h 3" name="T47"/>
              <a:gd fmla="*/ 20 w 20" name="T48"/>
              <a:gd fmla="*/ 0 h 3" name="T49"/>
              <a:gd fmla="*/ 19 w 20" name="T50"/>
              <a:gd fmla="*/ 3 h 3" name="T51"/>
              <a:gd fmla="*/ 19 w 20" name="T52"/>
              <a:gd fmla="*/ 3 h 3" name="T53"/>
              <a:gd fmla="*/ 19 w 20" name="T54"/>
              <a:gd fmla="*/ 3 h 3" name="T55"/>
              <a:gd fmla="*/ 19 w 20" name="T56"/>
              <a:gd fmla="*/ 3 h 3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3" w="20">
                <a:moveTo>
                  <a:pt x="19" y="3"/>
                </a:moveTo>
                <a:lnTo>
                  <a:pt x="19" y="3"/>
                </a:lnTo>
                <a:lnTo>
                  <a:pt x="17" y="3"/>
                </a:lnTo>
                <a:lnTo>
                  <a:pt x="17" y="3"/>
                </a:lnTo>
                <a:lnTo>
                  <a:pt x="12" y="2"/>
                </a:lnTo>
                <a:lnTo>
                  <a:pt x="6" y="2"/>
                </a:lnTo>
                <a:lnTo>
                  <a:pt x="6" y="2"/>
                </a:lnTo>
                <a:lnTo>
                  <a:pt x="3" y="3"/>
                </a:lnTo>
                <a:lnTo>
                  <a:pt x="3" y="3"/>
                </a:lnTo>
                <a:lnTo>
                  <a:pt x="1" y="3"/>
                </a:lnTo>
                <a:lnTo>
                  <a:pt x="1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1" name="Freeform 269"/>
          <p:cNvSpPr>
            <a:spLocks noEditPoints="1"/>
          </p:cNvSpPr>
          <p:nvPr/>
        </p:nvSpPr>
        <p:spPr bwMode="auto">
          <a:xfrm>
            <a:off x="4414981" y="2419325"/>
            <a:ext cx="235579" cy="968247"/>
          </a:xfrm>
          <a:custGeom>
            <a:gdLst>
              <a:gd fmla="*/ 9 w 109" name="T0"/>
              <a:gd fmla="*/ 13 h 448" name="T1"/>
              <a:gd fmla="*/ 36 w 109" name="T2"/>
              <a:gd fmla="*/ 19 h 448" name="T3"/>
              <a:gd fmla="*/ 87 w 109" name="T4"/>
              <a:gd fmla="*/ 3 h 448" name="T5"/>
              <a:gd fmla="*/ 47 w 109" name="T6"/>
              <a:gd fmla="*/ 58 h 448" name="T7"/>
              <a:gd fmla="*/ 57 w 109" name="T8"/>
              <a:gd fmla="*/ 156 h 448" name="T9"/>
              <a:gd fmla="*/ 61 w 109" name="T10"/>
              <a:gd fmla="*/ 292 h 448" name="T11"/>
              <a:gd fmla="*/ 91 w 109" name="T12"/>
              <a:gd fmla="*/ 344 h 448" name="T13"/>
              <a:gd fmla="*/ 107 w 109" name="T14"/>
              <a:gd fmla="*/ 440 h 448" name="T15"/>
              <a:gd fmla="*/ 31 w 109" name="T16"/>
              <a:gd fmla="*/ 431 h 448" name="T17"/>
              <a:gd fmla="*/ 19 w 109" name="T18"/>
              <a:gd fmla="*/ 428 h 448" name="T19"/>
              <a:gd fmla="*/ 36 w 109" name="T20"/>
              <a:gd fmla="*/ 293 h 448" name="T21"/>
              <a:gd fmla="*/ 35 w 109" name="T22"/>
              <a:gd fmla="*/ 161 h 448" name="T23"/>
              <a:gd fmla="*/ 69 w 109" name="T24"/>
              <a:gd fmla="*/ 188 h 448" name="T25"/>
              <a:gd fmla="*/ 39 w 109" name="T26"/>
              <a:gd fmla="*/ 281 h 448" name="T27"/>
              <a:gd fmla="*/ 58 w 109" name="T28"/>
              <a:gd fmla="*/ 99 h 448" name="T29"/>
              <a:gd fmla="*/ 24 w 109" name="T30"/>
              <a:gd fmla="*/ 366 h 448" name="T31"/>
              <a:gd fmla="*/ 17 w 109" name="T32"/>
              <a:gd fmla="*/ 211 h 448" name="T33"/>
              <a:gd fmla="*/ 54 w 109" name="T34"/>
              <a:gd fmla="*/ 260 h 448" name="T35"/>
              <a:gd fmla="*/ 74 w 109" name="T36"/>
              <a:gd fmla="*/ 342 h 448" name="T37"/>
              <a:gd fmla="*/ 35 w 109" name="T38"/>
              <a:gd fmla="*/ 204 h 448" name="T39"/>
              <a:gd fmla="*/ 24 w 109" name="T40"/>
              <a:gd fmla="*/ 81 h 448" name="T41"/>
              <a:gd fmla="*/ 24 w 109" name="T42"/>
              <a:gd fmla="*/ 28 h 448" name="T43"/>
              <a:gd fmla="*/ 52 w 109" name="T44"/>
              <a:gd fmla="*/ 186 h 448" name="T45"/>
              <a:gd fmla="*/ 31 w 109" name="T46"/>
              <a:gd fmla="*/ 267 h 448" name="T47"/>
              <a:gd fmla="*/ 39 w 109" name="T48"/>
              <a:gd fmla="*/ 418 h 448" name="T49"/>
              <a:gd fmla="*/ 13 w 109" name="T50"/>
              <a:gd fmla="*/ 223 h 448" name="T51"/>
              <a:gd fmla="*/ 13 w 109" name="T52"/>
              <a:gd fmla="*/ 88 h 448" name="T53"/>
              <a:gd fmla="*/ 33 w 109" name="T54"/>
              <a:gd fmla="*/ 41 h 448" name="T55"/>
              <a:gd fmla="*/ 58 w 109" name="T56"/>
              <a:gd fmla="*/ 311 h 448" name="T57"/>
              <a:gd fmla="*/ 3 w 109" name="T58"/>
              <a:gd fmla="*/ 355 h 448" name="T59"/>
              <a:gd fmla="*/ 3 w 109" name="T60"/>
              <a:gd fmla="*/ 350 h 448" name="T61"/>
              <a:gd fmla="*/ 55 w 109" name="T62"/>
              <a:gd fmla="*/ 175 h 448" name="T63"/>
              <a:gd fmla="*/ 80 w 109" name="T64"/>
              <a:gd fmla="*/ 418 h 448" name="T65"/>
              <a:gd fmla="*/ 85 w 109" name="T66"/>
              <a:gd fmla="*/ 371 h 448" name="T67"/>
              <a:gd fmla="*/ 24 w 109" name="T68"/>
              <a:gd fmla="*/ 147 h 448" name="T69"/>
              <a:gd fmla="*/ 68 w 109" name="T70"/>
              <a:gd fmla="*/ 279 h 448" name="T71"/>
              <a:gd fmla="*/ 68 w 109" name="T72"/>
              <a:gd fmla="*/ 311 h 448" name="T73"/>
              <a:gd fmla="*/ 36 w 109" name="T74"/>
              <a:gd fmla="*/ 46 h 448" name="T75"/>
              <a:gd fmla="*/ 30 w 109" name="T76"/>
              <a:gd fmla="*/ 169 h 448" name="T77"/>
              <a:gd fmla="*/ 58 w 109" name="T78"/>
              <a:gd fmla="*/ 137 h 448" name="T79"/>
              <a:gd fmla="*/ 13 w 109" name="T80"/>
              <a:gd fmla="*/ 342 h 448" name="T81"/>
              <a:gd fmla="*/ 27 w 109" name="T82"/>
              <a:gd fmla="*/ 139 h 448" name="T83"/>
              <a:gd fmla="*/ 49 w 109" name="T84"/>
              <a:gd fmla="*/ 164 h 448" name="T85"/>
              <a:gd fmla="*/ 84 w 109" name="T86"/>
              <a:gd fmla="*/ 243 h 448" name="T87"/>
              <a:gd fmla="*/ 65 w 109" name="T88"/>
              <a:gd fmla="*/ 123 h 448" name="T89"/>
              <a:gd fmla="*/ 60 w 109" name="T90"/>
              <a:gd fmla="*/ 95 h 448" name="T91"/>
              <a:gd fmla="*/ 6 w 109" name="T92"/>
              <a:gd fmla="*/ 349 h 448" name="T93"/>
              <a:gd fmla="*/ 33 w 109" name="T94"/>
              <a:gd fmla="*/ 205 h 448" name="T95"/>
              <a:gd fmla="*/ 58 w 109" name="T96"/>
              <a:gd fmla="*/ 150 h 448" name="T97"/>
              <a:gd fmla="*/ 24 w 109" name="T98"/>
              <a:gd fmla="*/ 264 h 448" name="T99"/>
              <a:gd fmla="*/ 19 w 109" name="T100"/>
              <a:gd fmla="*/ 363 h 448" name="T101"/>
              <a:gd fmla="*/ 68 w 109" name="T102"/>
              <a:gd fmla="*/ 140 h 448" name="T103"/>
              <a:gd fmla="*/ 90 w 109" name="T104"/>
              <a:gd fmla="*/ 246 h 448" name="T105"/>
              <a:gd fmla="*/ 68 w 109" name="T106"/>
              <a:gd fmla="*/ 122 h 448" name="T107"/>
              <a:gd fmla="*/ 71 w 109" name="T108"/>
              <a:gd fmla="*/ 314 h 448" name="T109"/>
              <a:gd fmla="*/ 61 w 109" name="T110"/>
              <a:gd fmla="*/ 92 h 448" name="T111"/>
              <a:gd fmla="*/ 44 w 109" name="T112"/>
              <a:gd fmla="*/ 155 h 448" name="T113"/>
              <a:gd fmla="*/ 76 w 109" name="T114"/>
              <a:gd fmla="*/ 311 h 448" name="T115"/>
              <a:gd fmla="*/ 99 w 109" name="T116"/>
              <a:gd fmla="*/ 439 h 448" name="T117"/>
              <a:gd fmla="*/ 88 w 109" name="T118"/>
              <a:gd fmla="*/ 227 h 448" name="T119"/>
              <a:gd fmla="*/ 61 w 109" name="T120"/>
              <a:gd fmla="*/ 99 h 448" name="T121"/>
              <a:gd fmla="*/ 54 w 109" name="T122"/>
              <a:gd fmla="*/ 290 h 448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448" w="109">
                <a:moveTo>
                  <a:pt x="35" y="161"/>
                </a:moveTo>
                <a:lnTo>
                  <a:pt x="35" y="161"/>
                </a:lnTo>
                <a:lnTo>
                  <a:pt x="33" y="158"/>
                </a:lnTo>
                <a:lnTo>
                  <a:pt x="33" y="158"/>
                </a:lnTo>
                <a:lnTo>
                  <a:pt x="24" y="150"/>
                </a:lnTo>
                <a:lnTo>
                  <a:pt x="24" y="150"/>
                </a:lnTo>
                <a:lnTo>
                  <a:pt x="20" y="147"/>
                </a:lnTo>
                <a:lnTo>
                  <a:pt x="20" y="147"/>
                </a:lnTo>
                <a:lnTo>
                  <a:pt x="14" y="139"/>
                </a:lnTo>
                <a:lnTo>
                  <a:pt x="14" y="139"/>
                </a:lnTo>
                <a:lnTo>
                  <a:pt x="11" y="133"/>
                </a:lnTo>
                <a:lnTo>
                  <a:pt x="8" y="126"/>
                </a:lnTo>
                <a:lnTo>
                  <a:pt x="8" y="126"/>
                </a:lnTo>
                <a:lnTo>
                  <a:pt x="5" y="115"/>
                </a:lnTo>
                <a:lnTo>
                  <a:pt x="5" y="115"/>
                </a:lnTo>
                <a:lnTo>
                  <a:pt x="5" y="109"/>
                </a:lnTo>
                <a:lnTo>
                  <a:pt x="5" y="109"/>
                </a:lnTo>
                <a:lnTo>
                  <a:pt x="5" y="98"/>
                </a:lnTo>
                <a:lnTo>
                  <a:pt x="5" y="98"/>
                </a:lnTo>
                <a:lnTo>
                  <a:pt x="6" y="92"/>
                </a:lnTo>
                <a:lnTo>
                  <a:pt x="9" y="85"/>
                </a:lnTo>
                <a:lnTo>
                  <a:pt x="9" y="85"/>
                </a:lnTo>
                <a:lnTo>
                  <a:pt x="17" y="74"/>
                </a:lnTo>
                <a:lnTo>
                  <a:pt x="17" y="74"/>
                </a:lnTo>
                <a:lnTo>
                  <a:pt x="27" y="65"/>
                </a:lnTo>
                <a:lnTo>
                  <a:pt x="27" y="65"/>
                </a:lnTo>
                <a:lnTo>
                  <a:pt x="33" y="60"/>
                </a:lnTo>
                <a:lnTo>
                  <a:pt x="33" y="60"/>
                </a:lnTo>
                <a:lnTo>
                  <a:pt x="35" y="58"/>
                </a:lnTo>
                <a:lnTo>
                  <a:pt x="35" y="58"/>
                </a:lnTo>
                <a:lnTo>
                  <a:pt x="33" y="58"/>
                </a:lnTo>
                <a:lnTo>
                  <a:pt x="33" y="58"/>
                </a:lnTo>
                <a:lnTo>
                  <a:pt x="19" y="40"/>
                </a:lnTo>
                <a:lnTo>
                  <a:pt x="19" y="40"/>
                </a:lnTo>
                <a:lnTo>
                  <a:pt x="14" y="32"/>
                </a:lnTo>
                <a:lnTo>
                  <a:pt x="14" y="32"/>
                </a:lnTo>
                <a:lnTo>
                  <a:pt x="11" y="22"/>
                </a:lnTo>
                <a:lnTo>
                  <a:pt x="9" y="13"/>
                </a:lnTo>
                <a:lnTo>
                  <a:pt x="9" y="13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6" y="5"/>
                </a:lnTo>
                <a:lnTo>
                  <a:pt x="16" y="5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9" y="8"/>
                </a:lnTo>
                <a:lnTo>
                  <a:pt x="20" y="11"/>
                </a:lnTo>
                <a:lnTo>
                  <a:pt x="20" y="11"/>
                </a:lnTo>
                <a:lnTo>
                  <a:pt x="19" y="13"/>
                </a:lnTo>
                <a:lnTo>
                  <a:pt x="19" y="13"/>
                </a:lnTo>
                <a:lnTo>
                  <a:pt x="19" y="16"/>
                </a:lnTo>
                <a:lnTo>
                  <a:pt x="19" y="16"/>
                </a:lnTo>
                <a:lnTo>
                  <a:pt x="20" y="14"/>
                </a:lnTo>
                <a:lnTo>
                  <a:pt x="20" y="14"/>
                </a:lnTo>
                <a:lnTo>
                  <a:pt x="22" y="16"/>
                </a:lnTo>
                <a:lnTo>
                  <a:pt x="22" y="16"/>
                </a:lnTo>
                <a:lnTo>
                  <a:pt x="24" y="16"/>
                </a:lnTo>
                <a:lnTo>
                  <a:pt x="24" y="16"/>
                </a:lnTo>
                <a:lnTo>
                  <a:pt x="36" y="19"/>
                </a:lnTo>
                <a:lnTo>
                  <a:pt x="36" y="19"/>
                </a:lnTo>
                <a:lnTo>
                  <a:pt x="50" y="24"/>
                </a:lnTo>
                <a:lnTo>
                  <a:pt x="50" y="24"/>
                </a:lnTo>
                <a:lnTo>
                  <a:pt x="60" y="25"/>
                </a:lnTo>
                <a:lnTo>
                  <a:pt x="68" y="25"/>
                </a:lnTo>
                <a:lnTo>
                  <a:pt x="68" y="25"/>
                </a:lnTo>
                <a:lnTo>
                  <a:pt x="76" y="25"/>
                </a:lnTo>
                <a:lnTo>
                  <a:pt x="76" y="25"/>
                </a:lnTo>
                <a:lnTo>
                  <a:pt x="77" y="24"/>
                </a:lnTo>
                <a:lnTo>
                  <a:pt x="77" y="24"/>
                </a:lnTo>
                <a:lnTo>
                  <a:pt x="79" y="22"/>
                </a:lnTo>
                <a:lnTo>
                  <a:pt x="79" y="22"/>
                </a:lnTo>
                <a:lnTo>
                  <a:pt x="80" y="17"/>
                </a:lnTo>
                <a:lnTo>
                  <a:pt x="80" y="17"/>
                </a:lnTo>
                <a:lnTo>
                  <a:pt x="80" y="17"/>
                </a:lnTo>
                <a:lnTo>
                  <a:pt x="80" y="17"/>
                </a:lnTo>
                <a:lnTo>
                  <a:pt x="79" y="14"/>
                </a:lnTo>
                <a:lnTo>
                  <a:pt x="77" y="13"/>
                </a:lnTo>
                <a:lnTo>
                  <a:pt x="77" y="13"/>
                </a:lnTo>
                <a:lnTo>
                  <a:pt x="77" y="11"/>
                </a:lnTo>
                <a:lnTo>
                  <a:pt x="79" y="11"/>
                </a:lnTo>
                <a:lnTo>
                  <a:pt x="79" y="11"/>
                </a:lnTo>
                <a:lnTo>
                  <a:pt x="82" y="11"/>
                </a:lnTo>
                <a:lnTo>
                  <a:pt x="82" y="11"/>
                </a:lnTo>
                <a:lnTo>
                  <a:pt x="82" y="13"/>
                </a:lnTo>
                <a:lnTo>
                  <a:pt x="82" y="13"/>
                </a:lnTo>
                <a:lnTo>
                  <a:pt x="82" y="14"/>
                </a:lnTo>
                <a:lnTo>
                  <a:pt x="82" y="14"/>
                </a:lnTo>
                <a:lnTo>
                  <a:pt x="84" y="11"/>
                </a:lnTo>
                <a:lnTo>
                  <a:pt x="82" y="10"/>
                </a:lnTo>
                <a:lnTo>
                  <a:pt x="82" y="10"/>
                </a:lnTo>
                <a:lnTo>
                  <a:pt x="82" y="6"/>
                </a:lnTo>
                <a:lnTo>
                  <a:pt x="82" y="6"/>
                </a:lnTo>
                <a:lnTo>
                  <a:pt x="84" y="5"/>
                </a:lnTo>
                <a:lnTo>
                  <a:pt x="84" y="5"/>
                </a:lnTo>
                <a:lnTo>
                  <a:pt x="85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2"/>
                </a:lnTo>
                <a:lnTo>
                  <a:pt x="87" y="2"/>
                </a:lnTo>
                <a:lnTo>
                  <a:pt x="88" y="0"/>
                </a:lnTo>
                <a:lnTo>
                  <a:pt x="88" y="0"/>
                </a:lnTo>
                <a:lnTo>
                  <a:pt x="90" y="0"/>
                </a:lnTo>
                <a:lnTo>
                  <a:pt x="91" y="2"/>
                </a:lnTo>
                <a:lnTo>
                  <a:pt x="91" y="2"/>
                </a:lnTo>
                <a:lnTo>
                  <a:pt x="91" y="3"/>
                </a:lnTo>
                <a:lnTo>
                  <a:pt x="91" y="5"/>
                </a:lnTo>
                <a:lnTo>
                  <a:pt x="91" y="5"/>
                </a:lnTo>
                <a:lnTo>
                  <a:pt x="90" y="5"/>
                </a:lnTo>
                <a:lnTo>
                  <a:pt x="90" y="5"/>
                </a:lnTo>
                <a:lnTo>
                  <a:pt x="90" y="6"/>
                </a:lnTo>
                <a:lnTo>
                  <a:pt x="90" y="6"/>
                </a:lnTo>
                <a:lnTo>
                  <a:pt x="88" y="10"/>
                </a:lnTo>
                <a:lnTo>
                  <a:pt x="88" y="10"/>
                </a:lnTo>
                <a:lnTo>
                  <a:pt x="88" y="14"/>
                </a:lnTo>
                <a:lnTo>
                  <a:pt x="87" y="21"/>
                </a:lnTo>
                <a:lnTo>
                  <a:pt x="87" y="21"/>
                </a:lnTo>
                <a:lnTo>
                  <a:pt x="87" y="21"/>
                </a:lnTo>
                <a:lnTo>
                  <a:pt x="87" y="21"/>
                </a:lnTo>
                <a:lnTo>
                  <a:pt x="88" y="22"/>
                </a:lnTo>
                <a:lnTo>
                  <a:pt x="88" y="22"/>
                </a:lnTo>
                <a:lnTo>
                  <a:pt x="87" y="24"/>
                </a:lnTo>
                <a:lnTo>
                  <a:pt x="87" y="24"/>
                </a:lnTo>
                <a:lnTo>
                  <a:pt x="85" y="27"/>
                </a:lnTo>
                <a:lnTo>
                  <a:pt x="85" y="27"/>
                </a:lnTo>
                <a:lnTo>
                  <a:pt x="82" y="33"/>
                </a:lnTo>
                <a:lnTo>
                  <a:pt x="76" y="38"/>
                </a:lnTo>
                <a:lnTo>
                  <a:pt x="76" y="38"/>
                </a:lnTo>
                <a:lnTo>
                  <a:pt x="65" y="47"/>
                </a:lnTo>
                <a:lnTo>
                  <a:pt x="65" y="47"/>
                </a:lnTo>
                <a:lnTo>
                  <a:pt x="58" y="52"/>
                </a:lnTo>
                <a:lnTo>
                  <a:pt x="58" y="52"/>
                </a:lnTo>
                <a:lnTo>
                  <a:pt x="50" y="57"/>
                </a:lnTo>
                <a:lnTo>
                  <a:pt x="50" y="57"/>
                </a:lnTo>
                <a:lnTo>
                  <a:pt x="47" y="58"/>
                </a:lnTo>
                <a:lnTo>
                  <a:pt x="47" y="58"/>
                </a:lnTo>
                <a:lnTo>
                  <a:pt x="49" y="60"/>
                </a:lnTo>
                <a:lnTo>
                  <a:pt x="49" y="60"/>
                </a:lnTo>
                <a:lnTo>
                  <a:pt x="54" y="66"/>
                </a:lnTo>
                <a:lnTo>
                  <a:pt x="54" y="66"/>
                </a:lnTo>
                <a:lnTo>
                  <a:pt x="60" y="76"/>
                </a:lnTo>
                <a:lnTo>
                  <a:pt x="60" y="76"/>
                </a:lnTo>
                <a:lnTo>
                  <a:pt x="60" y="77"/>
                </a:lnTo>
                <a:lnTo>
                  <a:pt x="60" y="77"/>
                </a:lnTo>
                <a:lnTo>
                  <a:pt x="61" y="77"/>
                </a:lnTo>
                <a:lnTo>
                  <a:pt x="61" y="77"/>
                </a:lnTo>
                <a:lnTo>
                  <a:pt x="63" y="79"/>
                </a:lnTo>
                <a:lnTo>
                  <a:pt x="63" y="81"/>
                </a:lnTo>
                <a:lnTo>
                  <a:pt x="63" y="81"/>
                </a:lnTo>
                <a:lnTo>
                  <a:pt x="65" y="82"/>
                </a:lnTo>
                <a:lnTo>
                  <a:pt x="65" y="82"/>
                </a:lnTo>
                <a:lnTo>
                  <a:pt x="68" y="88"/>
                </a:lnTo>
                <a:lnTo>
                  <a:pt x="68" y="88"/>
                </a:lnTo>
                <a:lnTo>
                  <a:pt x="71" y="95"/>
                </a:lnTo>
                <a:lnTo>
                  <a:pt x="74" y="103"/>
                </a:lnTo>
                <a:lnTo>
                  <a:pt x="74" y="103"/>
                </a:lnTo>
                <a:lnTo>
                  <a:pt x="74" y="109"/>
                </a:lnTo>
                <a:lnTo>
                  <a:pt x="74" y="109"/>
                </a:lnTo>
                <a:lnTo>
                  <a:pt x="76" y="115"/>
                </a:lnTo>
                <a:lnTo>
                  <a:pt x="76" y="115"/>
                </a:lnTo>
                <a:lnTo>
                  <a:pt x="76" y="126"/>
                </a:lnTo>
                <a:lnTo>
                  <a:pt x="76" y="126"/>
                </a:lnTo>
                <a:lnTo>
                  <a:pt x="76" y="133"/>
                </a:lnTo>
                <a:lnTo>
                  <a:pt x="73" y="139"/>
                </a:lnTo>
                <a:lnTo>
                  <a:pt x="73" y="139"/>
                </a:lnTo>
                <a:lnTo>
                  <a:pt x="68" y="144"/>
                </a:lnTo>
                <a:lnTo>
                  <a:pt x="68" y="144"/>
                </a:lnTo>
                <a:lnTo>
                  <a:pt x="61" y="150"/>
                </a:lnTo>
                <a:lnTo>
                  <a:pt x="61" y="150"/>
                </a:lnTo>
                <a:lnTo>
                  <a:pt x="61" y="152"/>
                </a:lnTo>
                <a:lnTo>
                  <a:pt x="61" y="152"/>
                </a:lnTo>
                <a:lnTo>
                  <a:pt x="57" y="156"/>
                </a:lnTo>
                <a:lnTo>
                  <a:pt x="57" y="156"/>
                </a:lnTo>
                <a:lnTo>
                  <a:pt x="57" y="158"/>
                </a:lnTo>
                <a:lnTo>
                  <a:pt x="57" y="158"/>
                </a:lnTo>
                <a:lnTo>
                  <a:pt x="58" y="158"/>
                </a:lnTo>
                <a:lnTo>
                  <a:pt x="58" y="158"/>
                </a:lnTo>
                <a:lnTo>
                  <a:pt x="69" y="169"/>
                </a:lnTo>
                <a:lnTo>
                  <a:pt x="69" y="169"/>
                </a:lnTo>
                <a:lnTo>
                  <a:pt x="73" y="172"/>
                </a:lnTo>
                <a:lnTo>
                  <a:pt x="73" y="172"/>
                </a:lnTo>
                <a:lnTo>
                  <a:pt x="80" y="180"/>
                </a:lnTo>
                <a:lnTo>
                  <a:pt x="80" y="180"/>
                </a:lnTo>
                <a:lnTo>
                  <a:pt x="85" y="186"/>
                </a:lnTo>
                <a:lnTo>
                  <a:pt x="88" y="194"/>
                </a:lnTo>
                <a:lnTo>
                  <a:pt x="88" y="194"/>
                </a:lnTo>
                <a:lnTo>
                  <a:pt x="91" y="202"/>
                </a:lnTo>
                <a:lnTo>
                  <a:pt x="91" y="202"/>
                </a:lnTo>
                <a:lnTo>
                  <a:pt x="91" y="207"/>
                </a:lnTo>
                <a:lnTo>
                  <a:pt x="91" y="207"/>
                </a:lnTo>
                <a:lnTo>
                  <a:pt x="93" y="211"/>
                </a:lnTo>
                <a:lnTo>
                  <a:pt x="93" y="211"/>
                </a:lnTo>
                <a:lnTo>
                  <a:pt x="95" y="218"/>
                </a:lnTo>
                <a:lnTo>
                  <a:pt x="95" y="224"/>
                </a:lnTo>
                <a:lnTo>
                  <a:pt x="95" y="224"/>
                </a:lnTo>
                <a:lnTo>
                  <a:pt x="95" y="235"/>
                </a:lnTo>
                <a:lnTo>
                  <a:pt x="95" y="235"/>
                </a:lnTo>
                <a:lnTo>
                  <a:pt x="95" y="243"/>
                </a:lnTo>
                <a:lnTo>
                  <a:pt x="91" y="252"/>
                </a:lnTo>
                <a:lnTo>
                  <a:pt x="91" y="252"/>
                </a:lnTo>
                <a:lnTo>
                  <a:pt x="87" y="264"/>
                </a:lnTo>
                <a:lnTo>
                  <a:pt x="87" y="264"/>
                </a:lnTo>
                <a:lnTo>
                  <a:pt x="79" y="273"/>
                </a:lnTo>
                <a:lnTo>
                  <a:pt x="79" y="273"/>
                </a:lnTo>
                <a:lnTo>
                  <a:pt x="73" y="281"/>
                </a:lnTo>
                <a:lnTo>
                  <a:pt x="65" y="287"/>
                </a:lnTo>
                <a:lnTo>
                  <a:pt x="65" y="287"/>
                </a:lnTo>
                <a:lnTo>
                  <a:pt x="61" y="290"/>
                </a:lnTo>
                <a:lnTo>
                  <a:pt x="61" y="290"/>
                </a:lnTo>
                <a:lnTo>
                  <a:pt x="61" y="292"/>
                </a:lnTo>
                <a:lnTo>
                  <a:pt x="61" y="292"/>
                </a:lnTo>
                <a:lnTo>
                  <a:pt x="66" y="295"/>
                </a:lnTo>
                <a:lnTo>
                  <a:pt x="66" y="295"/>
                </a:lnTo>
                <a:lnTo>
                  <a:pt x="73" y="301"/>
                </a:lnTo>
                <a:lnTo>
                  <a:pt x="77" y="308"/>
                </a:lnTo>
                <a:lnTo>
                  <a:pt x="77" y="308"/>
                </a:lnTo>
                <a:lnTo>
                  <a:pt x="80" y="312"/>
                </a:lnTo>
                <a:lnTo>
                  <a:pt x="80" y="312"/>
                </a:lnTo>
                <a:lnTo>
                  <a:pt x="82" y="314"/>
                </a:lnTo>
                <a:lnTo>
                  <a:pt x="82" y="314"/>
                </a:lnTo>
                <a:lnTo>
                  <a:pt x="84" y="314"/>
                </a:lnTo>
                <a:lnTo>
                  <a:pt x="84" y="317"/>
                </a:lnTo>
                <a:lnTo>
                  <a:pt x="84" y="317"/>
                </a:lnTo>
                <a:lnTo>
                  <a:pt x="84" y="319"/>
                </a:lnTo>
                <a:lnTo>
                  <a:pt x="84" y="319"/>
                </a:lnTo>
                <a:lnTo>
                  <a:pt x="87" y="323"/>
                </a:lnTo>
                <a:lnTo>
                  <a:pt x="87" y="323"/>
                </a:lnTo>
                <a:lnTo>
                  <a:pt x="87" y="325"/>
                </a:lnTo>
                <a:lnTo>
                  <a:pt x="87" y="325"/>
                </a:lnTo>
                <a:lnTo>
                  <a:pt x="88" y="327"/>
                </a:lnTo>
                <a:lnTo>
                  <a:pt x="88" y="327"/>
                </a:lnTo>
                <a:lnTo>
                  <a:pt x="88" y="328"/>
                </a:lnTo>
                <a:lnTo>
                  <a:pt x="88" y="330"/>
                </a:lnTo>
                <a:lnTo>
                  <a:pt x="88" y="330"/>
                </a:lnTo>
                <a:lnTo>
                  <a:pt x="88" y="331"/>
                </a:lnTo>
                <a:lnTo>
                  <a:pt x="88" y="331"/>
                </a:lnTo>
                <a:lnTo>
                  <a:pt x="88" y="339"/>
                </a:lnTo>
                <a:lnTo>
                  <a:pt x="88" y="339"/>
                </a:lnTo>
                <a:lnTo>
                  <a:pt x="88" y="341"/>
                </a:lnTo>
                <a:lnTo>
                  <a:pt x="88" y="341"/>
                </a:lnTo>
                <a:lnTo>
                  <a:pt x="90" y="341"/>
                </a:lnTo>
                <a:lnTo>
                  <a:pt x="90" y="341"/>
                </a:lnTo>
                <a:lnTo>
                  <a:pt x="90" y="339"/>
                </a:lnTo>
                <a:lnTo>
                  <a:pt x="91" y="341"/>
                </a:lnTo>
                <a:lnTo>
                  <a:pt x="91" y="341"/>
                </a:lnTo>
                <a:lnTo>
                  <a:pt x="93" y="342"/>
                </a:lnTo>
                <a:lnTo>
                  <a:pt x="93" y="344"/>
                </a:lnTo>
                <a:lnTo>
                  <a:pt x="93" y="344"/>
                </a:lnTo>
                <a:lnTo>
                  <a:pt x="91" y="344"/>
                </a:lnTo>
                <a:lnTo>
                  <a:pt x="91" y="346"/>
                </a:lnTo>
                <a:lnTo>
                  <a:pt x="91" y="346"/>
                </a:lnTo>
                <a:lnTo>
                  <a:pt x="88" y="346"/>
                </a:lnTo>
                <a:lnTo>
                  <a:pt x="88" y="346"/>
                </a:lnTo>
                <a:lnTo>
                  <a:pt x="88" y="346"/>
                </a:lnTo>
                <a:lnTo>
                  <a:pt x="88" y="346"/>
                </a:lnTo>
                <a:lnTo>
                  <a:pt x="90" y="357"/>
                </a:lnTo>
                <a:lnTo>
                  <a:pt x="90" y="357"/>
                </a:lnTo>
                <a:lnTo>
                  <a:pt x="90" y="363"/>
                </a:lnTo>
                <a:lnTo>
                  <a:pt x="88" y="369"/>
                </a:lnTo>
                <a:lnTo>
                  <a:pt x="88" y="369"/>
                </a:lnTo>
                <a:lnTo>
                  <a:pt x="87" y="374"/>
                </a:lnTo>
                <a:lnTo>
                  <a:pt x="84" y="379"/>
                </a:lnTo>
                <a:lnTo>
                  <a:pt x="84" y="379"/>
                </a:lnTo>
                <a:lnTo>
                  <a:pt x="74" y="390"/>
                </a:lnTo>
                <a:lnTo>
                  <a:pt x="74" y="390"/>
                </a:lnTo>
                <a:lnTo>
                  <a:pt x="66" y="396"/>
                </a:lnTo>
                <a:lnTo>
                  <a:pt x="66" y="396"/>
                </a:lnTo>
                <a:lnTo>
                  <a:pt x="63" y="399"/>
                </a:lnTo>
                <a:lnTo>
                  <a:pt x="63" y="399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80" y="412"/>
                </a:lnTo>
                <a:lnTo>
                  <a:pt x="80" y="412"/>
                </a:lnTo>
                <a:lnTo>
                  <a:pt x="87" y="418"/>
                </a:lnTo>
                <a:lnTo>
                  <a:pt x="87" y="418"/>
                </a:lnTo>
                <a:lnTo>
                  <a:pt x="93" y="421"/>
                </a:lnTo>
                <a:lnTo>
                  <a:pt x="93" y="421"/>
                </a:lnTo>
                <a:lnTo>
                  <a:pt x="96" y="426"/>
                </a:lnTo>
                <a:lnTo>
                  <a:pt x="101" y="429"/>
                </a:lnTo>
                <a:lnTo>
                  <a:pt x="101" y="429"/>
                </a:lnTo>
                <a:lnTo>
                  <a:pt x="101" y="432"/>
                </a:lnTo>
                <a:lnTo>
                  <a:pt x="101" y="432"/>
                </a:lnTo>
                <a:lnTo>
                  <a:pt x="101" y="432"/>
                </a:lnTo>
                <a:lnTo>
                  <a:pt x="101" y="432"/>
                </a:lnTo>
                <a:lnTo>
                  <a:pt x="107" y="440"/>
                </a:lnTo>
                <a:lnTo>
                  <a:pt x="107" y="440"/>
                </a:lnTo>
                <a:lnTo>
                  <a:pt x="109" y="443"/>
                </a:lnTo>
                <a:lnTo>
                  <a:pt x="109" y="443"/>
                </a:lnTo>
                <a:lnTo>
                  <a:pt x="109" y="445"/>
                </a:lnTo>
                <a:lnTo>
                  <a:pt x="107" y="447"/>
                </a:lnTo>
                <a:lnTo>
                  <a:pt x="107" y="447"/>
                </a:lnTo>
                <a:lnTo>
                  <a:pt x="106" y="448"/>
                </a:lnTo>
                <a:lnTo>
                  <a:pt x="104" y="447"/>
                </a:lnTo>
                <a:lnTo>
                  <a:pt x="104" y="447"/>
                </a:lnTo>
                <a:lnTo>
                  <a:pt x="104" y="445"/>
                </a:lnTo>
                <a:lnTo>
                  <a:pt x="104" y="445"/>
                </a:lnTo>
                <a:lnTo>
                  <a:pt x="101" y="447"/>
                </a:lnTo>
                <a:lnTo>
                  <a:pt x="99" y="445"/>
                </a:lnTo>
                <a:lnTo>
                  <a:pt x="99" y="445"/>
                </a:lnTo>
                <a:lnTo>
                  <a:pt x="98" y="443"/>
                </a:lnTo>
                <a:lnTo>
                  <a:pt x="98" y="443"/>
                </a:lnTo>
                <a:lnTo>
                  <a:pt x="96" y="445"/>
                </a:lnTo>
                <a:lnTo>
                  <a:pt x="96" y="445"/>
                </a:lnTo>
                <a:lnTo>
                  <a:pt x="95" y="445"/>
                </a:lnTo>
                <a:lnTo>
                  <a:pt x="95" y="445"/>
                </a:lnTo>
                <a:lnTo>
                  <a:pt x="91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39"/>
                </a:lnTo>
                <a:lnTo>
                  <a:pt x="88" y="435"/>
                </a:lnTo>
                <a:lnTo>
                  <a:pt x="88" y="435"/>
                </a:lnTo>
                <a:lnTo>
                  <a:pt x="77" y="426"/>
                </a:lnTo>
                <a:lnTo>
                  <a:pt x="77" y="426"/>
                </a:lnTo>
                <a:lnTo>
                  <a:pt x="76" y="426"/>
                </a:lnTo>
                <a:lnTo>
                  <a:pt x="76" y="426"/>
                </a:lnTo>
                <a:lnTo>
                  <a:pt x="57" y="428"/>
                </a:lnTo>
                <a:lnTo>
                  <a:pt x="57" y="428"/>
                </a:lnTo>
                <a:lnTo>
                  <a:pt x="38" y="429"/>
                </a:lnTo>
                <a:lnTo>
                  <a:pt x="38" y="429"/>
                </a:lnTo>
                <a:lnTo>
                  <a:pt x="31" y="431"/>
                </a:lnTo>
                <a:lnTo>
                  <a:pt x="31" y="431"/>
                </a:lnTo>
                <a:lnTo>
                  <a:pt x="31" y="431"/>
                </a:lnTo>
                <a:lnTo>
                  <a:pt x="31" y="431"/>
                </a:lnTo>
                <a:lnTo>
                  <a:pt x="30" y="432"/>
                </a:lnTo>
                <a:lnTo>
                  <a:pt x="28" y="432"/>
                </a:lnTo>
                <a:lnTo>
                  <a:pt x="28" y="432"/>
                </a:lnTo>
                <a:lnTo>
                  <a:pt x="28" y="437"/>
                </a:lnTo>
                <a:lnTo>
                  <a:pt x="28" y="437"/>
                </a:lnTo>
                <a:lnTo>
                  <a:pt x="27" y="439"/>
                </a:lnTo>
                <a:lnTo>
                  <a:pt x="25" y="440"/>
                </a:lnTo>
                <a:lnTo>
                  <a:pt x="25" y="440"/>
                </a:lnTo>
                <a:lnTo>
                  <a:pt x="25" y="442"/>
                </a:lnTo>
                <a:lnTo>
                  <a:pt x="25" y="442"/>
                </a:lnTo>
                <a:lnTo>
                  <a:pt x="24" y="443"/>
                </a:lnTo>
                <a:lnTo>
                  <a:pt x="24" y="443"/>
                </a:lnTo>
                <a:lnTo>
                  <a:pt x="22" y="443"/>
                </a:lnTo>
                <a:lnTo>
                  <a:pt x="20" y="443"/>
                </a:lnTo>
                <a:lnTo>
                  <a:pt x="20" y="443"/>
                </a:lnTo>
                <a:lnTo>
                  <a:pt x="20" y="442"/>
                </a:lnTo>
                <a:lnTo>
                  <a:pt x="20" y="440"/>
                </a:lnTo>
                <a:lnTo>
                  <a:pt x="20" y="440"/>
                </a:lnTo>
                <a:lnTo>
                  <a:pt x="20" y="440"/>
                </a:lnTo>
                <a:lnTo>
                  <a:pt x="20" y="440"/>
                </a:lnTo>
                <a:lnTo>
                  <a:pt x="19" y="439"/>
                </a:lnTo>
                <a:lnTo>
                  <a:pt x="19" y="439"/>
                </a:lnTo>
                <a:lnTo>
                  <a:pt x="17" y="440"/>
                </a:lnTo>
                <a:lnTo>
                  <a:pt x="16" y="439"/>
                </a:lnTo>
                <a:lnTo>
                  <a:pt x="16" y="439"/>
                </a:lnTo>
                <a:lnTo>
                  <a:pt x="16" y="440"/>
                </a:lnTo>
                <a:lnTo>
                  <a:pt x="16" y="440"/>
                </a:lnTo>
                <a:lnTo>
                  <a:pt x="13" y="442"/>
                </a:lnTo>
                <a:lnTo>
                  <a:pt x="13" y="442"/>
                </a:lnTo>
                <a:lnTo>
                  <a:pt x="11" y="440"/>
                </a:lnTo>
                <a:lnTo>
                  <a:pt x="11" y="440"/>
                </a:lnTo>
                <a:lnTo>
                  <a:pt x="11" y="439"/>
                </a:lnTo>
                <a:lnTo>
                  <a:pt x="11" y="437"/>
                </a:lnTo>
                <a:lnTo>
                  <a:pt x="11" y="437"/>
                </a:lnTo>
                <a:lnTo>
                  <a:pt x="14" y="434"/>
                </a:lnTo>
                <a:lnTo>
                  <a:pt x="14" y="434"/>
                </a:lnTo>
                <a:lnTo>
                  <a:pt x="19" y="428"/>
                </a:lnTo>
                <a:lnTo>
                  <a:pt x="19" y="428"/>
                </a:lnTo>
                <a:lnTo>
                  <a:pt x="24" y="421"/>
                </a:lnTo>
                <a:lnTo>
                  <a:pt x="30" y="417"/>
                </a:lnTo>
                <a:lnTo>
                  <a:pt x="30" y="417"/>
                </a:lnTo>
                <a:lnTo>
                  <a:pt x="35" y="412"/>
                </a:lnTo>
                <a:lnTo>
                  <a:pt x="35" y="412"/>
                </a:lnTo>
                <a:lnTo>
                  <a:pt x="41" y="405"/>
                </a:lnTo>
                <a:lnTo>
                  <a:pt x="41" y="405"/>
                </a:lnTo>
                <a:lnTo>
                  <a:pt x="39" y="404"/>
                </a:lnTo>
                <a:lnTo>
                  <a:pt x="39" y="404"/>
                </a:lnTo>
                <a:lnTo>
                  <a:pt x="33" y="401"/>
                </a:lnTo>
                <a:lnTo>
                  <a:pt x="33" y="401"/>
                </a:lnTo>
                <a:lnTo>
                  <a:pt x="22" y="394"/>
                </a:lnTo>
                <a:lnTo>
                  <a:pt x="13" y="385"/>
                </a:lnTo>
                <a:lnTo>
                  <a:pt x="13" y="385"/>
                </a:lnTo>
                <a:lnTo>
                  <a:pt x="9" y="379"/>
                </a:lnTo>
                <a:lnTo>
                  <a:pt x="9" y="379"/>
                </a:lnTo>
                <a:lnTo>
                  <a:pt x="3" y="371"/>
                </a:lnTo>
                <a:lnTo>
                  <a:pt x="3" y="371"/>
                </a:lnTo>
                <a:lnTo>
                  <a:pt x="2" y="363"/>
                </a:lnTo>
                <a:lnTo>
                  <a:pt x="0" y="355"/>
                </a:lnTo>
                <a:lnTo>
                  <a:pt x="0" y="355"/>
                </a:lnTo>
                <a:lnTo>
                  <a:pt x="2" y="346"/>
                </a:lnTo>
                <a:lnTo>
                  <a:pt x="2" y="346"/>
                </a:lnTo>
                <a:lnTo>
                  <a:pt x="5" y="335"/>
                </a:lnTo>
                <a:lnTo>
                  <a:pt x="11" y="323"/>
                </a:lnTo>
                <a:lnTo>
                  <a:pt x="11" y="323"/>
                </a:lnTo>
                <a:lnTo>
                  <a:pt x="16" y="317"/>
                </a:lnTo>
                <a:lnTo>
                  <a:pt x="16" y="317"/>
                </a:lnTo>
                <a:lnTo>
                  <a:pt x="16" y="316"/>
                </a:lnTo>
                <a:lnTo>
                  <a:pt x="16" y="316"/>
                </a:lnTo>
                <a:lnTo>
                  <a:pt x="24" y="306"/>
                </a:lnTo>
                <a:lnTo>
                  <a:pt x="24" y="306"/>
                </a:lnTo>
                <a:lnTo>
                  <a:pt x="27" y="303"/>
                </a:lnTo>
                <a:lnTo>
                  <a:pt x="27" y="303"/>
                </a:lnTo>
                <a:lnTo>
                  <a:pt x="36" y="295"/>
                </a:lnTo>
                <a:lnTo>
                  <a:pt x="36" y="295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27" y="284"/>
                </a:lnTo>
                <a:lnTo>
                  <a:pt x="27" y="284"/>
                </a:lnTo>
                <a:lnTo>
                  <a:pt x="19" y="271"/>
                </a:lnTo>
                <a:lnTo>
                  <a:pt x="19" y="271"/>
                </a:lnTo>
                <a:lnTo>
                  <a:pt x="11" y="259"/>
                </a:lnTo>
                <a:lnTo>
                  <a:pt x="11" y="259"/>
                </a:lnTo>
                <a:lnTo>
                  <a:pt x="8" y="248"/>
                </a:lnTo>
                <a:lnTo>
                  <a:pt x="8" y="248"/>
                </a:lnTo>
                <a:lnTo>
                  <a:pt x="6" y="235"/>
                </a:lnTo>
                <a:lnTo>
                  <a:pt x="6" y="235"/>
                </a:lnTo>
                <a:lnTo>
                  <a:pt x="6" y="226"/>
                </a:lnTo>
                <a:lnTo>
                  <a:pt x="6" y="226"/>
                </a:lnTo>
                <a:lnTo>
                  <a:pt x="8" y="213"/>
                </a:lnTo>
                <a:lnTo>
                  <a:pt x="9" y="202"/>
                </a:lnTo>
                <a:lnTo>
                  <a:pt x="9" y="202"/>
                </a:lnTo>
                <a:lnTo>
                  <a:pt x="13" y="193"/>
                </a:lnTo>
                <a:lnTo>
                  <a:pt x="13" y="193"/>
                </a:lnTo>
                <a:lnTo>
                  <a:pt x="13" y="191"/>
                </a:lnTo>
                <a:lnTo>
                  <a:pt x="13" y="191"/>
                </a:lnTo>
                <a:lnTo>
                  <a:pt x="14" y="189"/>
                </a:lnTo>
                <a:lnTo>
                  <a:pt x="14" y="189"/>
                </a:lnTo>
                <a:lnTo>
                  <a:pt x="14" y="188"/>
                </a:lnTo>
                <a:lnTo>
                  <a:pt x="14" y="188"/>
                </a:lnTo>
                <a:lnTo>
                  <a:pt x="17" y="181"/>
                </a:lnTo>
                <a:lnTo>
                  <a:pt x="17" y="181"/>
                </a:lnTo>
                <a:lnTo>
                  <a:pt x="24" y="174"/>
                </a:lnTo>
                <a:lnTo>
                  <a:pt x="24" y="174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lnTo>
                  <a:pt x="35" y="161"/>
                </a:lnTo>
                <a:close/>
                <a:moveTo>
                  <a:pt x="55" y="282"/>
                </a:moveTo>
                <a:lnTo>
                  <a:pt x="55" y="282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5" y="282"/>
                </a:lnTo>
                <a:lnTo>
                  <a:pt x="55" y="282"/>
                </a:lnTo>
                <a:lnTo>
                  <a:pt x="55" y="282"/>
                </a:lnTo>
                <a:lnTo>
                  <a:pt x="55" y="282"/>
                </a:lnTo>
                <a:lnTo>
                  <a:pt x="55" y="284"/>
                </a:lnTo>
                <a:lnTo>
                  <a:pt x="55" y="284"/>
                </a:lnTo>
                <a:lnTo>
                  <a:pt x="55" y="282"/>
                </a:lnTo>
                <a:lnTo>
                  <a:pt x="55" y="282"/>
                </a:lnTo>
                <a:close/>
                <a:moveTo>
                  <a:pt x="60" y="295"/>
                </a:moveTo>
                <a:lnTo>
                  <a:pt x="60" y="295"/>
                </a:lnTo>
                <a:lnTo>
                  <a:pt x="60" y="297"/>
                </a:lnTo>
                <a:lnTo>
                  <a:pt x="60" y="297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58" y="293"/>
                </a:lnTo>
                <a:lnTo>
                  <a:pt x="58" y="293"/>
                </a:lnTo>
                <a:lnTo>
                  <a:pt x="57" y="293"/>
                </a:lnTo>
                <a:lnTo>
                  <a:pt x="57" y="293"/>
                </a:lnTo>
                <a:lnTo>
                  <a:pt x="60" y="295"/>
                </a:lnTo>
                <a:lnTo>
                  <a:pt x="60" y="295"/>
                </a:lnTo>
                <a:close/>
                <a:moveTo>
                  <a:pt x="50" y="189"/>
                </a:moveTo>
                <a:lnTo>
                  <a:pt x="50" y="189"/>
                </a:lnTo>
                <a:lnTo>
                  <a:pt x="52" y="189"/>
                </a:lnTo>
                <a:lnTo>
                  <a:pt x="52" y="189"/>
                </a:ln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52" y="189"/>
                </a:lnTo>
                <a:lnTo>
                  <a:pt x="52" y="189"/>
                </a:lnTo>
                <a:lnTo>
                  <a:pt x="50" y="189"/>
                </a:lnTo>
                <a:lnTo>
                  <a:pt x="50" y="189"/>
                </a:lnTo>
                <a:lnTo>
                  <a:pt x="49" y="189"/>
                </a:lnTo>
                <a:lnTo>
                  <a:pt x="49" y="189"/>
                </a:lnTo>
                <a:lnTo>
                  <a:pt x="49" y="189"/>
                </a:lnTo>
                <a:lnTo>
                  <a:pt x="49" y="189"/>
                </a:lnTo>
                <a:lnTo>
                  <a:pt x="50" y="189"/>
                </a:lnTo>
                <a:lnTo>
                  <a:pt x="50" y="189"/>
                </a:lnTo>
                <a:close/>
                <a:moveTo>
                  <a:pt x="39" y="281"/>
                </a:moveTo>
                <a:lnTo>
                  <a:pt x="39" y="281"/>
                </a:lnTo>
                <a:lnTo>
                  <a:pt x="41" y="281"/>
                </a:lnTo>
                <a:lnTo>
                  <a:pt x="41" y="281"/>
                </a:lnTo>
                <a:lnTo>
                  <a:pt x="41" y="281"/>
                </a:lnTo>
                <a:lnTo>
                  <a:pt x="41" y="281"/>
                </a:lnTo>
                <a:lnTo>
                  <a:pt x="39" y="281"/>
                </a:lnTo>
                <a:lnTo>
                  <a:pt x="39" y="281"/>
                </a:lnTo>
                <a:lnTo>
                  <a:pt x="39" y="279"/>
                </a:lnTo>
                <a:lnTo>
                  <a:pt x="39" y="279"/>
                </a:lnTo>
                <a:lnTo>
                  <a:pt x="33" y="275"/>
                </a:lnTo>
                <a:lnTo>
                  <a:pt x="33" y="275"/>
                </a:lnTo>
                <a:lnTo>
                  <a:pt x="28" y="268"/>
                </a:lnTo>
                <a:lnTo>
                  <a:pt x="28" y="268"/>
                </a:lnTo>
                <a:lnTo>
                  <a:pt x="27" y="267"/>
                </a:lnTo>
                <a:lnTo>
                  <a:pt x="27" y="267"/>
                </a:lnTo>
                <a:lnTo>
                  <a:pt x="25" y="267"/>
                </a:lnTo>
                <a:lnTo>
                  <a:pt x="25" y="267"/>
                </a:lnTo>
                <a:lnTo>
                  <a:pt x="24" y="267"/>
                </a:lnTo>
                <a:lnTo>
                  <a:pt x="24" y="267"/>
                </a:lnTo>
                <a:lnTo>
                  <a:pt x="24" y="265"/>
                </a:lnTo>
                <a:lnTo>
                  <a:pt x="24" y="265"/>
                </a:lnTo>
                <a:lnTo>
                  <a:pt x="24" y="267"/>
                </a:lnTo>
                <a:lnTo>
                  <a:pt x="24" y="267"/>
                </a:lnTo>
                <a:lnTo>
                  <a:pt x="28" y="271"/>
                </a:lnTo>
                <a:lnTo>
                  <a:pt x="28" y="271"/>
                </a:lnTo>
                <a:lnTo>
                  <a:pt x="39" y="281"/>
                </a:lnTo>
                <a:lnTo>
                  <a:pt x="39" y="281"/>
                </a:lnTo>
                <a:lnTo>
                  <a:pt x="39" y="281"/>
                </a:lnTo>
                <a:lnTo>
                  <a:pt x="39" y="281"/>
                </a:lnTo>
                <a:close/>
                <a:moveTo>
                  <a:pt x="17" y="243"/>
                </a:moveTo>
                <a:lnTo>
                  <a:pt x="17" y="243"/>
                </a:lnTo>
                <a:lnTo>
                  <a:pt x="22" y="243"/>
                </a:lnTo>
                <a:lnTo>
                  <a:pt x="22" y="243"/>
                </a:lnTo>
                <a:lnTo>
                  <a:pt x="30" y="243"/>
                </a:lnTo>
                <a:lnTo>
                  <a:pt x="30" y="243"/>
                </a:lnTo>
                <a:lnTo>
                  <a:pt x="49" y="241"/>
                </a:lnTo>
                <a:lnTo>
                  <a:pt x="49" y="241"/>
                </a:lnTo>
                <a:lnTo>
                  <a:pt x="69" y="241"/>
                </a:lnTo>
                <a:lnTo>
                  <a:pt x="69" y="241"/>
                </a:lnTo>
                <a:lnTo>
                  <a:pt x="84" y="240"/>
                </a:lnTo>
                <a:lnTo>
                  <a:pt x="84" y="240"/>
                </a:lnTo>
                <a:lnTo>
                  <a:pt x="85" y="240"/>
                </a:lnTo>
                <a:lnTo>
                  <a:pt x="85" y="240"/>
                </a:lnTo>
                <a:lnTo>
                  <a:pt x="85" y="224"/>
                </a:lnTo>
                <a:lnTo>
                  <a:pt x="85" y="224"/>
                </a:lnTo>
                <a:lnTo>
                  <a:pt x="80" y="226"/>
                </a:lnTo>
                <a:lnTo>
                  <a:pt x="80" y="226"/>
                </a:lnTo>
                <a:lnTo>
                  <a:pt x="61" y="226"/>
                </a:lnTo>
                <a:lnTo>
                  <a:pt x="61" y="226"/>
                </a:lnTo>
                <a:lnTo>
                  <a:pt x="39" y="227"/>
                </a:lnTo>
                <a:lnTo>
                  <a:pt x="39" y="227"/>
                </a:lnTo>
                <a:lnTo>
                  <a:pt x="20" y="229"/>
                </a:lnTo>
                <a:lnTo>
                  <a:pt x="20" y="229"/>
                </a:lnTo>
                <a:lnTo>
                  <a:pt x="16" y="229"/>
                </a:lnTo>
                <a:lnTo>
                  <a:pt x="16" y="229"/>
                </a:lnTo>
                <a:lnTo>
                  <a:pt x="16" y="229"/>
                </a:lnTo>
                <a:lnTo>
                  <a:pt x="16" y="229"/>
                </a:lnTo>
                <a:lnTo>
                  <a:pt x="16" y="235"/>
                </a:lnTo>
                <a:lnTo>
                  <a:pt x="17" y="243"/>
                </a:lnTo>
                <a:lnTo>
                  <a:pt x="17" y="243"/>
                </a:lnTo>
                <a:close/>
                <a:moveTo>
                  <a:pt x="65" y="117"/>
                </a:moveTo>
                <a:lnTo>
                  <a:pt x="65" y="117"/>
                </a:lnTo>
                <a:lnTo>
                  <a:pt x="63" y="114"/>
                </a:lnTo>
                <a:lnTo>
                  <a:pt x="63" y="114"/>
                </a:lnTo>
                <a:lnTo>
                  <a:pt x="58" y="99"/>
                </a:lnTo>
                <a:lnTo>
                  <a:pt x="58" y="99"/>
                </a:lnTo>
                <a:lnTo>
                  <a:pt x="58" y="99"/>
                </a:lnTo>
                <a:lnTo>
                  <a:pt x="58" y="99"/>
                </a:lnTo>
                <a:lnTo>
                  <a:pt x="50" y="99"/>
                </a:lnTo>
                <a:lnTo>
                  <a:pt x="50" y="99"/>
                </a:lnTo>
                <a:lnTo>
                  <a:pt x="28" y="98"/>
                </a:lnTo>
                <a:lnTo>
                  <a:pt x="28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7" y="99"/>
                </a:lnTo>
                <a:lnTo>
                  <a:pt x="17" y="99"/>
                </a:lnTo>
                <a:lnTo>
                  <a:pt x="17" y="106"/>
                </a:lnTo>
                <a:lnTo>
                  <a:pt x="17" y="106"/>
                </a:lnTo>
                <a:lnTo>
                  <a:pt x="17" y="114"/>
                </a:lnTo>
                <a:lnTo>
                  <a:pt x="17" y="114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25" y="115"/>
                </a:lnTo>
                <a:lnTo>
                  <a:pt x="25" y="115"/>
                </a:lnTo>
                <a:lnTo>
                  <a:pt x="36" y="117"/>
                </a:lnTo>
                <a:lnTo>
                  <a:pt x="36" y="117"/>
                </a:lnTo>
                <a:lnTo>
                  <a:pt x="58" y="117"/>
                </a:lnTo>
                <a:lnTo>
                  <a:pt x="58" y="117"/>
                </a:lnTo>
                <a:lnTo>
                  <a:pt x="65" y="117"/>
                </a:lnTo>
                <a:lnTo>
                  <a:pt x="65" y="117"/>
                </a:lnTo>
                <a:close/>
                <a:moveTo>
                  <a:pt x="74" y="368"/>
                </a:moveTo>
                <a:lnTo>
                  <a:pt x="74" y="368"/>
                </a:lnTo>
                <a:lnTo>
                  <a:pt x="74" y="368"/>
                </a:lnTo>
                <a:lnTo>
                  <a:pt x="74" y="368"/>
                </a:lnTo>
                <a:lnTo>
                  <a:pt x="63" y="366"/>
                </a:lnTo>
                <a:lnTo>
                  <a:pt x="63" y="366"/>
                </a:lnTo>
                <a:lnTo>
                  <a:pt x="47" y="366"/>
                </a:lnTo>
                <a:lnTo>
                  <a:pt x="47" y="366"/>
                </a:lnTo>
                <a:lnTo>
                  <a:pt x="24" y="366"/>
                </a:lnTo>
                <a:lnTo>
                  <a:pt x="24" y="366"/>
                </a:lnTo>
                <a:lnTo>
                  <a:pt x="17" y="366"/>
                </a:lnTo>
                <a:lnTo>
                  <a:pt x="17" y="366"/>
                </a:lnTo>
                <a:lnTo>
                  <a:pt x="17" y="366"/>
                </a:lnTo>
                <a:lnTo>
                  <a:pt x="17" y="366"/>
                </a:lnTo>
                <a:lnTo>
                  <a:pt x="14" y="368"/>
                </a:lnTo>
                <a:lnTo>
                  <a:pt x="14" y="368"/>
                </a:lnTo>
                <a:lnTo>
                  <a:pt x="19" y="376"/>
                </a:lnTo>
                <a:lnTo>
                  <a:pt x="19" y="376"/>
                </a:lnTo>
                <a:lnTo>
                  <a:pt x="19" y="377"/>
                </a:lnTo>
                <a:lnTo>
                  <a:pt x="19" y="377"/>
                </a:lnTo>
                <a:lnTo>
                  <a:pt x="27" y="382"/>
                </a:lnTo>
                <a:lnTo>
                  <a:pt x="27" y="382"/>
                </a:lnTo>
                <a:lnTo>
                  <a:pt x="28" y="382"/>
                </a:lnTo>
                <a:lnTo>
                  <a:pt x="28" y="382"/>
                </a:lnTo>
                <a:lnTo>
                  <a:pt x="39" y="382"/>
                </a:lnTo>
                <a:lnTo>
                  <a:pt x="39" y="382"/>
                </a:lnTo>
                <a:lnTo>
                  <a:pt x="41" y="382"/>
                </a:lnTo>
                <a:lnTo>
                  <a:pt x="41" y="382"/>
                </a:lnTo>
                <a:lnTo>
                  <a:pt x="47" y="380"/>
                </a:lnTo>
                <a:lnTo>
                  <a:pt x="47" y="380"/>
                </a:lnTo>
                <a:lnTo>
                  <a:pt x="63" y="380"/>
                </a:lnTo>
                <a:lnTo>
                  <a:pt x="63" y="380"/>
                </a:lnTo>
                <a:lnTo>
                  <a:pt x="69" y="380"/>
                </a:lnTo>
                <a:lnTo>
                  <a:pt x="69" y="380"/>
                </a:lnTo>
                <a:lnTo>
                  <a:pt x="73" y="374"/>
                </a:lnTo>
                <a:lnTo>
                  <a:pt x="74" y="368"/>
                </a:lnTo>
                <a:lnTo>
                  <a:pt x="74" y="368"/>
                </a:lnTo>
                <a:close/>
                <a:moveTo>
                  <a:pt x="82" y="205"/>
                </a:moveTo>
                <a:lnTo>
                  <a:pt x="82" y="205"/>
                </a:lnTo>
                <a:lnTo>
                  <a:pt x="80" y="205"/>
                </a:lnTo>
                <a:lnTo>
                  <a:pt x="80" y="205"/>
                </a:lnTo>
                <a:lnTo>
                  <a:pt x="66" y="207"/>
                </a:lnTo>
                <a:lnTo>
                  <a:pt x="52" y="208"/>
                </a:lnTo>
                <a:lnTo>
                  <a:pt x="52" y="208"/>
                </a:lnTo>
                <a:lnTo>
                  <a:pt x="39" y="210"/>
                </a:lnTo>
                <a:lnTo>
                  <a:pt x="39" y="210"/>
                </a:lnTo>
                <a:lnTo>
                  <a:pt x="28" y="211"/>
                </a:lnTo>
                <a:lnTo>
                  <a:pt x="17" y="211"/>
                </a:lnTo>
                <a:lnTo>
                  <a:pt x="17" y="211"/>
                </a:lnTo>
                <a:lnTo>
                  <a:pt x="16" y="213"/>
                </a:lnTo>
                <a:lnTo>
                  <a:pt x="16" y="213"/>
                </a:lnTo>
                <a:lnTo>
                  <a:pt x="16" y="224"/>
                </a:lnTo>
                <a:lnTo>
                  <a:pt x="16" y="224"/>
                </a:lnTo>
                <a:lnTo>
                  <a:pt x="17" y="224"/>
                </a:lnTo>
                <a:lnTo>
                  <a:pt x="17" y="224"/>
                </a:lnTo>
                <a:lnTo>
                  <a:pt x="30" y="223"/>
                </a:lnTo>
                <a:lnTo>
                  <a:pt x="30" y="223"/>
                </a:lnTo>
                <a:lnTo>
                  <a:pt x="44" y="219"/>
                </a:lnTo>
                <a:lnTo>
                  <a:pt x="58" y="219"/>
                </a:lnTo>
                <a:lnTo>
                  <a:pt x="58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1"/>
                </a:lnTo>
                <a:lnTo>
                  <a:pt x="82" y="205"/>
                </a:lnTo>
                <a:lnTo>
                  <a:pt x="82" y="205"/>
                </a:lnTo>
                <a:close/>
                <a:moveTo>
                  <a:pt x="55" y="245"/>
                </a:move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33" y="248"/>
                </a:lnTo>
                <a:lnTo>
                  <a:pt x="33" y="248"/>
                </a:lnTo>
                <a:lnTo>
                  <a:pt x="24" y="249"/>
                </a:lnTo>
                <a:lnTo>
                  <a:pt x="24" y="249"/>
                </a:lnTo>
                <a:lnTo>
                  <a:pt x="24" y="249"/>
                </a:lnTo>
                <a:lnTo>
                  <a:pt x="24" y="249"/>
                </a:lnTo>
                <a:lnTo>
                  <a:pt x="22" y="252"/>
                </a:lnTo>
                <a:lnTo>
                  <a:pt x="22" y="252"/>
                </a:lnTo>
                <a:lnTo>
                  <a:pt x="24" y="257"/>
                </a:lnTo>
                <a:lnTo>
                  <a:pt x="27" y="262"/>
                </a:lnTo>
                <a:lnTo>
                  <a:pt x="27" y="262"/>
                </a:lnTo>
                <a:lnTo>
                  <a:pt x="35" y="262"/>
                </a:lnTo>
                <a:lnTo>
                  <a:pt x="35" y="262"/>
                </a:lnTo>
                <a:lnTo>
                  <a:pt x="54" y="260"/>
                </a:lnTo>
                <a:lnTo>
                  <a:pt x="54" y="260"/>
                </a:lnTo>
                <a:lnTo>
                  <a:pt x="63" y="260"/>
                </a:lnTo>
                <a:lnTo>
                  <a:pt x="63" y="260"/>
                </a:lnTo>
                <a:lnTo>
                  <a:pt x="73" y="259"/>
                </a:lnTo>
                <a:lnTo>
                  <a:pt x="73" y="259"/>
                </a:lnTo>
                <a:lnTo>
                  <a:pt x="76" y="259"/>
                </a:lnTo>
                <a:lnTo>
                  <a:pt x="76" y="259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68" y="246"/>
                </a:lnTo>
                <a:lnTo>
                  <a:pt x="68" y="246"/>
                </a:lnTo>
                <a:lnTo>
                  <a:pt x="60" y="248"/>
                </a:lnTo>
                <a:lnTo>
                  <a:pt x="60" y="248"/>
                </a:lnTo>
                <a:lnTo>
                  <a:pt x="58" y="248"/>
                </a:lnTo>
                <a:lnTo>
                  <a:pt x="58" y="248"/>
                </a:lnTo>
                <a:lnTo>
                  <a:pt x="57" y="248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close/>
                <a:moveTo>
                  <a:pt x="76" y="360"/>
                </a:moveTo>
                <a:lnTo>
                  <a:pt x="76" y="360"/>
                </a:lnTo>
                <a:lnTo>
                  <a:pt x="76" y="349"/>
                </a:lnTo>
                <a:lnTo>
                  <a:pt x="76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61"/>
                </a:lnTo>
                <a:lnTo>
                  <a:pt x="13" y="361"/>
                </a:lnTo>
                <a:lnTo>
                  <a:pt x="44" y="360"/>
                </a:lnTo>
                <a:lnTo>
                  <a:pt x="76" y="360"/>
                </a:lnTo>
                <a:lnTo>
                  <a:pt x="76" y="360"/>
                </a:lnTo>
                <a:close/>
                <a:moveTo>
                  <a:pt x="16" y="342"/>
                </a:moveTo>
                <a:lnTo>
                  <a:pt x="16" y="342"/>
                </a:lnTo>
                <a:lnTo>
                  <a:pt x="44" y="342"/>
                </a:lnTo>
                <a:lnTo>
                  <a:pt x="74" y="342"/>
                </a:lnTo>
                <a:lnTo>
                  <a:pt x="74" y="342"/>
                </a:lnTo>
                <a:lnTo>
                  <a:pt x="73" y="330"/>
                </a:lnTo>
                <a:lnTo>
                  <a:pt x="73" y="330"/>
                </a:lnTo>
                <a:lnTo>
                  <a:pt x="46" y="330"/>
                </a:lnTo>
                <a:lnTo>
                  <a:pt x="20" y="330"/>
                </a:lnTo>
                <a:lnTo>
                  <a:pt x="20" y="330"/>
                </a:lnTo>
                <a:lnTo>
                  <a:pt x="17" y="336"/>
                </a:lnTo>
                <a:lnTo>
                  <a:pt x="16" y="342"/>
                </a:lnTo>
                <a:lnTo>
                  <a:pt x="16" y="342"/>
                </a:lnTo>
                <a:close/>
                <a:moveTo>
                  <a:pt x="20" y="120"/>
                </a:moveTo>
                <a:lnTo>
                  <a:pt x="20" y="120"/>
                </a:lnTo>
                <a:lnTo>
                  <a:pt x="20" y="122"/>
                </a:lnTo>
                <a:lnTo>
                  <a:pt x="20" y="122"/>
                </a:lnTo>
                <a:lnTo>
                  <a:pt x="24" y="126"/>
                </a:lnTo>
                <a:lnTo>
                  <a:pt x="24" y="126"/>
                </a:lnTo>
                <a:lnTo>
                  <a:pt x="25" y="131"/>
                </a:lnTo>
                <a:lnTo>
                  <a:pt x="25" y="131"/>
                </a:lnTo>
                <a:lnTo>
                  <a:pt x="30" y="134"/>
                </a:lnTo>
                <a:lnTo>
                  <a:pt x="30" y="134"/>
                </a:lnTo>
                <a:lnTo>
                  <a:pt x="31" y="136"/>
                </a:lnTo>
                <a:lnTo>
                  <a:pt x="31" y="136"/>
                </a:lnTo>
                <a:lnTo>
                  <a:pt x="41" y="134"/>
                </a:lnTo>
                <a:lnTo>
                  <a:pt x="41" y="134"/>
                </a:lnTo>
                <a:lnTo>
                  <a:pt x="54" y="134"/>
                </a:lnTo>
                <a:lnTo>
                  <a:pt x="54" y="134"/>
                </a:lnTo>
                <a:lnTo>
                  <a:pt x="55" y="134"/>
                </a:lnTo>
                <a:lnTo>
                  <a:pt x="57" y="134"/>
                </a:lnTo>
                <a:lnTo>
                  <a:pt x="57" y="134"/>
                </a:lnTo>
                <a:lnTo>
                  <a:pt x="61" y="128"/>
                </a:lnTo>
                <a:lnTo>
                  <a:pt x="63" y="120"/>
                </a:lnTo>
                <a:lnTo>
                  <a:pt x="63" y="120"/>
                </a:lnTo>
                <a:lnTo>
                  <a:pt x="20" y="120"/>
                </a:lnTo>
                <a:lnTo>
                  <a:pt x="20" y="120"/>
                </a:lnTo>
                <a:close/>
                <a:moveTo>
                  <a:pt x="17" y="204"/>
                </a:moveTo>
                <a:lnTo>
                  <a:pt x="17" y="204"/>
                </a:lnTo>
                <a:lnTo>
                  <a:pt x="22" y="204"/>
                </a:lnTo>
                <a:lnTo>
                  <a:pt x="22" y="204"/>
                </a:lnTo>
                <a:lnTo>
                  <a:pt x="35" y="204"/>
                </a:lnTo>
                <a:lnTo>
                  <a:pt x="35" y="204"/>
                </a:lnTo>
                <a:lnTo>
                  <a:pt x="52" y="202"/>
                </a:lnTo>
                <a:lnTo>
                  <a:pt x="52" y="202"/>
                </a:lnTo>
                <a:lnTo>
                  <a:pt x="63" y="202"/>
                </a:lnTo>
                <a:lnTo>
                  <a:pt x="63" y="202"/>
                </a:lnTo>
                <a:lnTo>
                  <a:pt x="77" y="200"/>
                </a:lnTo>
                <a:lnTo>
                  <a:pt x="77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199"/>
                </a:lnTo>
                <a:lnTo>
                  <a:pt x="79" y="199"/>
                </a:lnTo>
                <a:lnTo>
                  <a:pt x="74" y="193"/>
                </a:lnTo>
                <a:lnTo>
                  <a:pt x="74" y="193"/>
                </a:lnTo>
                <a:lnTo>
                  <a:pt x="73" y="193"/>
                </a:lnTo>
                <a:lnTo>
                  <a:pt x="73" y="193"/>
                </a:lnTo>
                <a:lnTo>
                  <a:pt x="54" y="193"/>
                </a:lnTo>
                <a:lnTo>
                  <a:pt x="54" y="193"/>
                </a:lnTo>
                <a:lnTo>
                  <a:pt x="30" y="196"/>
                </a:lnTo>
                <a:lnTo>
                  <a:pt x="30" y="196"/>
                </a:lnTo>
                <a:lnTo>
                  <a:pt x="22" y="196"/>
                </a:lnTo>
                <a:lnTo>
                  <a:pt x="22" y="196"/>
                </a:lnTo>
                <a:lnTo>
                  <a:pt x="20" y="197"/>
                </a:lnTo>
                <a:lnTo>
                  <a:pt x="20" y="197"/>
                </a:lnTo>
                <a:lnTo>
                  <a:pt x="17" y="204"/>
                </a:lnTo>
                <a:lnTo>
                  <a:pt x="17" y="204"/>
                </a:lnTo>
                <a:close/>
                <a:moveTo>
                  <a:pt x="57" y="96"/>
                </a:moveTo>
                <a:lnTo>
                  <a:pt x="57" y="96"/>
                </a:lnTo>
                <a:lnTo>
                  <a:pt x="57" y="95"/>
                </a:lnTo>
                <a:lnTo>
                  <a:pt x="57" y="95"/>
                </a:lnTo>
                <a:lnTo>
                  <a:pt x="50" y="85"/>
                </a:lnTo>
                <a:lnTo>
                  <a:pt x="50" y="85"/>
                </a:lnTo>
                <a:lnTo>
                  <a:pt x="49" y="84"/>
                </a:lnTo>
                <a:lnTo>
                  <a:pt x="49" y="84"/>
                </a:lnTo>
                <a:lnTo>
                  <a:pt x="39" y="84"/>
                </a:lnTo>
                <a:lnTo>
                  <a:pt x="30" y="82"/>
                </a:lnTo>
                <a:lnTo>
                  <a:pt x="30" y="82"/>
                </a:lnTo>
                <a:lnTo>
                  <a:pt x="24" y="81"/>
                </a:lnTo>
                <a:lnTo>
                  <a:pt x="24" y="81"/>
                </a:lnTo>
                <a:lnTo>
                  <a:pt x="17" y="93"/>
                </a:lnTo>
                <a:lnTo>
                  <a:pt x="17" y="93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36" y="93"/>
                </a:lnTo>
                <a:lnTo>
                  <a:pt x="36" y="93"/>
                </a:lnTo>
                <a:lnTo>
                  <a:pt x="50" y="95"/>
                </a:lnTo>
                <a:lnTo>
                  <a:pt x="50" y="95"/>
                </a:lnTo>
                <a:lnTo>
                  <a:pt x="57" y="96"/>
                </a:lnTo>
                <a:lnTo>
                  <a:pt x="57" y="96"/>
                </a:lnTo>
                <a:close/>
                <a:moveTo>
                  <a:pt x="24" y="325"/>
                </a:moveTo>
                <a:lnTo>
                  <a:pt x="24" y="325"/>
                </a:lnTo>
                <a:lnTo>
                  <a:pt x="25" y="325"/>
                </a:lnTo>
                <a:lnTo>
                  <a:pt x="25" y="325"/>
                </a:lnTo>
                <a:lnTo>
                  <a:pt x="57" y="325"/>
                </a:lnTo>
                <a:lnTo>
                  <a:pt x="57" y="325"/>
                </a:lnTo>
                <a:lnTo>
                  <a:pt x="68" y="325"/>
                </a:lnTo>
                <a:lnTo>
                  <a:pt x="68" y="325"/>
                </a:lnTo>
                <a:lnTo>
                  <a:pt x="69" y="325"/>
                </a:lnTo>
                <a:lnTo>
                  <a:pt x="69" y="325"/>
                </a:lnTo>
                <a:lnTo>
                  <a:pt x="69" y="325"/>
                </a:lnTo>
                <a:lnTo>
                  <a:pt x="69" y="325"/>
                </a:lnTo>
                <a:lnTo>
                  <a:pt x="65" y="319"/>
                </a:lnTo>
                <a:lnTo>
                  <a:pt x="65" y="319"/>
                </a:lnTo>
                <a:lnTo>
                  <a:pt x="63" y="317"/>
                </a:lnTo>
                <a:lnTo>
                  <a:pt x="63" y="317"/>
                </a:lnTo>
                <a:lnTo>
                  <a:pt x="31" y="317"/>
                </a:lnTo>
                <a:lnTo>
                  <a:pt x="31" y="317"/>
                </a:lnTo>
                <a:lnTo>
                  <a:pt x="30" y="317"/>
                </a:lnTo>
                <a:lnTo>
                  <a:pt x="30" y="317"/>
                </a:lnTo>
                <a:lnTo>
                  <a:pt x="24" y="325"/>
                </a:lnTo>
                <a:lnTo>
                  <a:pt x="24" y="325"/>
                </a:lnTo>
                <a:lnTo>
                  <a:pt x="24" y="325"/>
                </a:lnTo>
                <a:lnTo>
                  <a:pt x="24" y="325"/>
                </a:lnTo>
                <a:close/>
                <a:moveTo>
                  <a:pt x="24" y="28"/>
                </a:moveTo>
                <a:lnTo>
                  <a:pt x="24" y="28"/>
                </a:lnTo>
                <a:lnTo>
                  <a:pt x="25" y="28"/>
                </a:lnTo>
                <a:lnTo>
                  <a:pt x="25" y="28"/>
                </a:lnTo>
                <a:lnTo>
                  <a:pt x="27" y="28"/>
                </a:lnTo>
                <a:lnTo>
                  <a:pt x="27" y="28"/>
                </a:lnTo>
                <a:lnTo>
                  <a:pt x="28" y="30"/>
                </a:lnTo>
                <a:lnTo>
                  <a:pt x="30" y="32"/>
                </a:lnTo>
                <a:lnTo>
                  <a:pt x="30" y="32"/>
                </a:lnTo>
                <a:lnTo>
                  <a:pt x="47" y="35"/>
                </a:lnTo>
                <a:lnTo>
                  <a:pt x="47" y="35"/>
                </a:lnTo>
                <a:lnTo>
                  <a:pt x="63" y="40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8" y="35"/>
                </a:lnTo>
                <a:lnTo>
                  <a:pt x="68" y="35"/>
                </a:lnTo>
                <a:lnTo>
                  <a:pt x="69" y="33"/>
                </a:lnTo>
                <a:lnTo>
                  <a:pt x="69" y="33"/>
                </a:lnTo>
                <a:lnTo>
                  <a:pt x="63" y="32"/>
                </a:lnTo>
                <a:lnTo>
                  <a:pt x="63" y="32"/>
                </a:lnTo>
                <a:lnTo>
                  <a:pt x="49" y="28"/>
                </a:lnTo>
                <a:lnTo>
                  <a:pt x="49" y="28"/>
                </a:lnTo>
                <a:lnTo>
                  <a:pt x="39" y="25"/>
                </a:lnTo>
                <a:lnTo>
                  <a:pt x="39" y="25"/>
                </a:lnTo>
                <a:lnTo>
                  <a:pt x="28" y="22"/>
                </a:lnTo>
                <a:lnTo>
                  <a:pt x="28" y="22"/>
                </a:lnTo>
                <a:lnTo>
                  <a:pt x="20" y="21"/>
                </a:lnTo>
                <a:lnTo>
                  <a:pt x="20" y="21"/>
                </a:lnTo>
                <a:lnTo>
                  <a:pt x="20" y="21"/>
                </a:lnTo>
                <a:lnTo>
                  <a:pt x="20" y="21"/>
                </a:lnTo>
                <a:lnTo>
                  <a:pt x="24" y="28"/>
                </a:lnTo>
                <a:lnTo>
                  <a:pt x="24" y="28"/>
                </a:lnTo>
                <a:close/>
                <a:moveTo>
                  <a:pt x="25" y="189"/>
                </a:move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41" y="188"/>
                </a:lnTo>
                <a:lnTo>
                  <a:pt x="41" y="188"/>
                </a:lnTo>
                <a:lnTo>
                  <a:pt x="52" y="186"/>
                </a:lnTo>
                <a:lnTo>
                  <a:pt x="52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5"/>
                </a:lnTo>
                <a:lnTo>
                  <a:pt x="66" y="185"/>
                </a:lnTo>
                <a:lnTo>
                  <a:pt x="60" y="178"/>
                </a:lnTo>
                <a:lnTo>
                  <a:pt x="60" y="178"/>
                </a:lnTo>
                <a:lnTo>
                  <a:pt x="58" y="178"/>
                </a:lnTo>
                <a:lnTo>
                  <a:pt x="58" y="178"/>
                </a:lnTo>
                <a:lnTo>
                  <a:pt x="44" y="178"/>
                </a:lnTo>
                <a:lnTo>
                  <a:pt x="44" y="178"/>
                </a:lnTo>
                <a:lnTo>
                  <a:pt x="39" y="180"/>
                </a:lnTo>
                <a:lnTo>
                  <a:pt x="39" y="180"/>
                </a:lnTo>
                <a:lnTo>
                  <a:pt x="31" y="180"/>
                </a:lnTo>
                <a:lnTo>
                  <a:pt x="31" y="180"/>
                </a:lnTo>
                <a:lnTo>
                  <a:pt x="30" y="181"/>
                </a:lnTo>
                <a:lnTo>
                  <a:pt x="30" y="181"/>
                </a:lnTo>
                <a:lnTo>
                  <a:pt x="30" y="181"/>
                </a:lnTo>
                <a:lnTo>
                  <a:pt x="30" y="181"/>
                </a:lnTo>
                <a:lnTo>
                  <a:pt x="30" y="181"/>
                </a:lnTo>
                <a:lnTo>
                  <a:pt x="28" y="185"/>
                </a:lnTo>
                <a:lnTo>
                  <a:pt x="28" y="185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close/>
                <a:moveTo>
                  <a:pt x="69" y="265"/>
                </a:moveTo>
                <a:lnTo>
                  <a:pt x="69" y="265"/>
                </a:lnTo>
                <a:lnTo>
                  <a:pt x="68" y="265"/>
                </a:lnTo>
                <a:lnTo>
                  <a:pt x="68" y="265"/>
                </a:lnTo>
                <a:lnTo>
                  <a:pt x="63" y="265"/>
                </a:lnTo>
                <a:lnTo>
                  <a:pt x="63" y="265"/>
                </a:lnTo>
                <a:lnTo>
                  <a:pt x="47" y="265"/>
                </a:lnTo>
                <a:lnTo>
                  <a:pt x="47" y="265"/>
                </a:lnTo>
                <a:lnTo>
                  <a:pt x="31" y="267"/>
                </a:lnTo>
                <a:lnTo>
                  <a:pt x="31" y="267"/>
                </a:lnTo>
                <a:lnTo>
                  <a:pt x="31" y="267"/>
                </a:lnTo>
                <a:lnTo>
                  <a:pt x="31" y="267"/>
                </a:lnTo>
                <a:lnTo>
                  <a:pt x="31" y="268"/>
                </a:lnTo>
                <a:lnTo>
                  <a:pt x="31" y="268"/>
                </a:lnTo>
                <a:lnTo>
                  <a:pt x="38" y="273"/>
                </a:lnTo>
                <a:lnTo>
                  <a:pt x="38" y="273"/>
                </a:lnTo>
                <a:lnTo>
                  <a:pt x="39" y="273"/>
                </a:lnTo>
                <a:lnTo>
                  <a:pt x="39" y="273"/>
                </a:lnTo>
                <a:lnTo>
                  <a:pt x="41" y="275"/>
                </a:lnTo>
                <a:lnTo>
                  <a:pt x="41" y="275"/>
                </a:lnTo>
                <a:lnTo>
                  <a:pt x="43" y="276"/>
                </a:lnTo>
                <a:lnTo>
                  <a:pt x="43" y="276"/>
                </a:lnTo>
                <a:lnTo>
                  <a:pt x="43" y="276"/>
                </a:lnTo>
                <a:lnTo>
                  <a:pt x="50" y="276"/>
                </a:lnTo>
                <a:lnTo>
                  <a:pt x="50" y="276"/>
                </a:lnTo>
                <a:lnTo>
                  <a:pt x="58" y="275"/>
                </a:lnTo>
                <a:lnTo>
                  <a:pt x="58" y="275"/>
                </a:lnTo>
                <a:lnTo>
                  <a:pt x="60" y="275"/>
                </a:lnTo>
                <a:lnTo>
                  <a:pt x="60" y="275"/>
                </a:lnTo>
                <a:lnTo>
                  <a:pt x="68" y="267"/>
                </a:lnTo>
                <a:lnTo>
                  <a:pt x="68" y="267"/>
                </a:lnTo>
                <a:lnTo>
                  <a:pt x="69" y="265"/>
                </a:lnTo>
                <a:lnTo>
                  <a:pt x="69" y="265"/>
                </a:lnTo>
                <a:close/>
                <a:moveTo>
                  <a:pt x="65" y="418"/>
                </a:moveTo>
                <a:lnTo>
                  <a:pt x="65" y="418"/>
                </a:lnTo>
                <a:lnTo>
                  <a:pt x="61" y="418"/>
                </a:lnTo>
                <a:lnTo>
                  <a:pt x="61" y="418"/>
                </a:lnTo>
                <a:lnTo>
                  <a:pt x="54" y="418"/>
                </a:lnTo>
                <a:lnTo>
                  <a:pt x="54" y="418"/>
                </a:lnTo>
                <a:lnTo>
                  <a:pt x="43" y="417"/>
                </a:lnTo>
                <a:lnTo>
                  <a:pt x="43" y="417"/>
                </a:lnTo>
                <a:lnTo>
                  <a:pt x="43" y="418"/>
                </a:lnTo>
                <a:lnTo>
                  <a:pt x="43" y="418"/>
                </a:lnTo>
                <a:lnTo>
                  <a:pt x="43" y="418"/>
                </a:lnTo>
                <a:lnTo>
                  <a:pt x="39" y="418"/>
                </a:lnTo>
                <a:lnTo>
                  <a:pt x="39" y="418"/>
                </a:lnTo>
                <a:lnTo>
                  <a:pt x="39" y="418"/>
                </a:lnTo>
                <a:lnTo>
                  <a:pt x="39" y="418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41" y="423"/>
                </a:lnTo>
                <a:lnTo>
                  <a:pt x="41" y="423"/>
                </a:lnTo>
                <a:lnTo>
                  <a:pt x="71" y="423"/>
                </a:lnTo>
                <a:lnTo>
                  <a:pt x="71" y="423"/>
                </a:lnTo>
                <a:lnTo>
                  <a:pt x="73" y="423"/>
                </a:lnTo>
                <a:lnTo>
                  <a:pt x="73" y="423"/>
                </a:lnTo>
                <a:lnTo>
                  <a:pt x="73" y="423"/>
                </a:lnTo>
                <a:lnTo>
                  <a:pt x="73" y="423"/>
                </a:lnTo>
                <a:lnTo>
                  <a:pt x="65" y="418"/>
                </a:lnTo>
                <a:lnTo>
                  <a:pt x="65" y="418"/>
                </a:lnTo>
                <a:close/>
                <a:moveTo>
                  <a:pt x="44" y="287"/>
                </a:move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27" y="275"/>
                </a:lnTo>
                <a:lnTo>
                  <a:pt x="27" y="275"/>
                </a:lnTo>
                <a:lnTo>
                  <a:pt x="22" y="268"/>
                </a:lnTo>
                <a:lnTo>
                  <a:pt x="22" y="268"/>
                </a:lnTo>
                <a:lnTo>
                  <a:pt x="16" y="256"/>
                </a:lnTo>
                <a:lnTo>
                  <a:pt x="16" y="256"/>
                </a:lnTo>
                <a:lnTo>
                  <a:pt x="13" y="248"/>
                </a:lnTo>
                <a:lnTo>
                  <a:pt x="13" y="240"/>
                </a:lnTo>
                <a:lnTo>
                  <a:pt x="13" y="240"/>
                </a:lnTo>
                <a:lnTo>
                  <a:pt x="13" y="229"/>
                </a:lnTo>
                <a:lnTo>
                  <a:pt x="13" y="229"/>
                </a:lnTo>
                <a:lnTo>
                  <a:pt x="13" y="229"/>
                </a:lnTo>
                <a:lnTo>
                  <a:pt x="13" y="229"/>
                </a:lnTo>
                <a:lnTo>
                  <a:pt x="11" y="227"/>
                </a:lnTo>
                <a:lnTo>
                  <a:pt x="9" y="226"/>
                </a:lnTo>
                <a:lnTo>
                  <a:pt x="9" y="226"/>
                </a:lnTo>
                <a:lnTo>
                  <a:pt x="9" y="224"/>
                </a:lnTo>
                <a:lnTo>
                  <a:pt x="13" y="223"/>
                </a:lnTo>
                <a:lnTo>
                  <a:pt x="13" y="223"/>
                </a:lnTo>
                <a:lnTo>
                  <a:pt x="13" y="211"/>
                </a:lnTo>
                <a:lnTo>
                  <a:pt x="13" y="211"/>
                </a:lnTo>
                <a:lnTo>
                  <a:pt x="13" y="210"/>
                </a:lnTo>
                <a:lnTo>
                  <a:pt x="13" y="210"/>
                </a:lnTo>
                <a:lnTo>
                  <a:pt x="13" y="210"/>
                </a:lnTo>
                <a:lnTo>
                  <a:pt x="13" y="210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3" y="208"/>
                </a:lnTo>
                <a:lnTo>
                  <a:pt x="13" y="208"/>
                </a:lnTo>
                <a:lnTo>
                  <a:pt x="13" y="208"/>
                </a:lnTo>
                <a:lnTo>
                  <a:pt x="13" y="208"/>
                </a:lnTo>
                <a:lnTo>
                  <a:pt x="9" y="219"/>
                </a:lnTo>
                <a:lnTo>
                  <a:pt x="9" y="219"/>
                </a:lnTo>
                <a:lnTo>
                  <a:pt x="9" y="232"/>
                </a:lnTo>
                <a:lnTo>
                  <a:pt x="9" y="232"/>
                </a:lnTo>
                <a:lnTo>
                  <a:pt x="9" y="241"/>
                </a:lnTo>
                <a:lnTo>
                  <a:pt x="11" y="251"/>
                </a:lnTo>
                <a:lnTo>
                  <a:pt x="11" y="251"/>
                </a:lnTo>
                <a:lnTo>
                  <a:pt x="16" y="260"/>
                </a:lnTo>
                <a:lnTo>
                  <a:pt x="16" y="260"/>
                </a:lnTo>
                <a:lnTo>
                  <a:pt x="20" y="268"/>
                </a:lnTo>
                <a:lnTo>
                  <a:pt x="20" y="268"/>
                </a:lnTo>
                <a:lnTo>
                  <a:pt x="27" y="275"/>
                </a:lnTo>
                <a:lnTo>
                  <a:pt x="27" y="275"/>
                </a:lnTo>
                <a:lnTo>
                  <a:pt x="31" y="279"/>
                </a:lnTo>
                <a:lnTo>
                  <a:pt x="31" y="279"/>
                </a:lnTo>
                <a:lnTo>
                  <a:pt x="38" y="284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close/>
                <a:moveTo>
                  <a:pt x="13" y="88"/>
                </a:moveTo>
                <a:lnTo>
                  <a:pt x="13" y="88"/>
                </a:lnTo>
                <a:lnTo>
                  <a:pt x="13" y="88"/>
                </a:lnTo>
                <a:lnTo>
                  <a:pt x="13" y="88"/>
                </a:lnTo>
                <a:lnTo>
                  <a:pt x="11" y="93"/>
                </a:lnTo>
                <a:lnTo>
                  <a:pt x="11" y="93"/>
                </a:lnTo>
                <a:lnTo>
                  <a:pt x="9" y="103"/>
                </a:lnTo>
                <a:lnTo>
                  <a:pt x="9" y="111"/>
                </a:lnTo>
                <a:lnTo>
                  <a:pt x="9" y="111"/>
                </a:lnTo>
                <a:lnTo>
                  <a:pt x="11" y="118"/>
                </a:lnTo>
                <a:lnTo>
                  <a:pt x="13" y="125"/>
                </a:lnTo>
                <a:lnTo>
                  <a:pt x="13" y="125"/>
                </a:lnTo>
                <a:lnTo>
                  <a:pt x="16" y="131"/>
                </a:lnTo>
                <a:lnTo>
                  <a:pt x="20" y="137"/>
                </a:lnTo>
                <a:lnTo>
                  <a:pt x="20" y="137"/>
                </a:lnTo>
                <a:lnTo>
                  <a:pt x="20" y="137"/>
                </a:lnTo>
                <a:lnTo>
                  <a:pt x="20" y="137"/>
                </a:lnTo>
                <a:lnTo>
                  <a:pt x="22" y="134"/>
                </a:lnTo>
                <a:lnTo>
                  <a:pt x="22" y="134"/>
                </a:lnTo>
                <a:lnTo>
                  <a:pt x="22" y="133"/>
                </a:lnTo>
                <a:lnTo>
                  <a:pt x="22" y="133"/>
                </a:lnTo>
                <a:lnTo>
                  <a:pt x="19" y="128"/>
                </a:lnTo>
                <a:lnTo>
                  <a:pt x="19" y="128"/>
                </a:lnTo>
                <a:lnTo>
                  <a:pt x="16" y="122"/>
                </a:lnTo>
                <a:lnTo>
                  <a:pt x="16" y="122"/>
                </a:lnTo>
                <a:lnTo>
                  <a:pt x="14" y="120"/>
                </a:lnTo>
                <a:lnTo>
                  <a:pt x="14" y="120"/>
                </a:lnTo>
                <a:lnTo>
                  <a:pt x="13" y="118"/>
                </a:lnTo>
                <a:lnTo>
                  <a:pt x="13" y="115"/>
                </a:lnTo>
                <a:lnTo>
                  <a:pt x="13" y="115"/>
                </a:lnTo>
                <a:lnTo>
                  <a:pt x="14" y="114"/>
                </a:lnTo>
                <a:lnTo>
                  <a:pt x="14" y="114"/>
                </a:lnTo>
                <a:lnTo>
                  <a:pt x="11" y="106"/>
                </a:lnTo>
                <a:lnTo>
                  <a:pt x="11" y="106"/>
                </a:lnTo>
                <a:lnTo>
                  <a:pt x="13" y="93"/>
                </a:lnTo>
                <a:lnTo>
                  <a:pt x="13" y="93"/>
                </a:lnTo>
                <a:lnTo>
                  <a:pt x="13" y="88"/>
                </a:lnTo>
                <a:lnTo>
                  <a:pt x="13" y="88"/>
                </a:lnTo>
                <a:close/>
                <a:moveTo>
                  <a:pt x="31" y="41"/>
                </a:moveTo>
                <a:lnTo>
                  <a:pt x="31" y="41"/>
                </a:lnTo>
                <a:lnTo>
                  <a:pt x="33" y="41"/>
                </a:lnTo>
                <a:lnTo>
                  <a:pt x="33" y="41"/>
                </a:lnTo>
                <a:lnTo>
                  <a:pt x="35" y="41"/>
                </a:lnTo>
                <a:lnTo>
                  <a:pt x="35" y="41"/>
                </a:lnTo>
                <a:lnTo>
                  <a:pt x="36" y="43"/>
                </a:lnTo>
                <a:lnTo>
                  <a:pt x="39" y="43"/>
                </a:lnTo>
                <a:lnTo>
                  <a:pt x="39" y="43"/>
                </a:lnTo>
                <a:lnTo>
                  <a:pt x="44" y="43"/>
                </a:lnTo>
                <a:lnTo>
                  <a:pt x="44" y="43"/>
                </a:lnTo>
                <a:lnTo>
                  <a:pt x="46" y="44"/>
                </a:lnTo>
                <a:lnTo>
                  <a:pt x="47" y="44"/>
                </a:lnTo>
                <a:lnTo>
                  <a:pt x="47" y="44"/>
                </a:lnTo>
                <a:lnTo>
                  <a:pt x="47" y="46"/>
                </a:lnTo>
                <a:lnTo>
                  <a:pt x="47" y="46"/>
                </a:lnTo>
                <a:lnTo>
                  <a:pt x="52" y="47"/>
                </a:lnTo>
                <a:lnTo>
                  <a:pt x="52" y="47"/>
                </a:lnTo>
                <a:lnTo>
                  <a:pt x="54" y="46"/>
                </a:lnTo>
                <a:lnTo>
                  <a:pt x="54" y="46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5" y="43"/>
                </a:lnTo>
                <a:lnTo>
                  <a:pt x="55" y="43"/>
                </a:lnTo>
                <a:lnTo>
                  <a:pt x="50" y="41"/>
                </a:lnTo>
                <a:lnTo>
                  <a:pt x="50" y="41"/>
                </a:lnTo>
                <a:lnTo>
                  <a:pt x="35" y="36"/>
                </a:lnTo>
                <a:lnTo>
                  <a:pt x="35" y="36"/>
                </a:lnTo>
                <a:lnTo>
                  <a:pt x="27" y="35"/>
                </a:lnTo>
                <a:lnTo>
                  <a:pt x="27" y="35"/>
                </a:lnTo>
                <a:lnTo>
                  <a:pt x="27" y="35"/>
                </a:lnTo>
                <a:lnTo>
                  <a:pt x="27" y="35"/>
                </a:lnTo>
                <a:lnTo>
                  <a:pt x="31" y="41"/>
                </a:lnTo>
                <a:lnTo>
                  <a:pt x="31" y="41"/>
                </a:lnTo>
                <a:close/>
                <a:moveTo>
                  <a:pt x="58" y="312"/>
                </a:moveTo>
                <a:lnTo>
                  <a:pt x="58" y="312"/>
                </a:lnTo>
                <a:lnTo>
                  <a:pt x="58" y="311"/>
                </a:lnTo>
                <a:lnTo>
                  <a:pt x="58" y="311"/>
                </a:lnTo>
                <a:lnTo>
                  <a:pt x="50" y="305"/>
                </a:lnTo>
                <a:lnTo>
                  <a:pt x="50" y="305"/>
                </a:lnTo>
                <a:lnTo>
                  <a:pt x="49" y="305"/>
                </a:lnTo>
                <a:lnTo>
                  <a:pt x="49" y="305"/>
                </a:lnTo>
                <a:lnTo>
                  <a:pt x="44" y="305"/>
                </a:lnTo>
                <a:lnTo>
                  <a:pt x="44" y="305"/>
                </a:lnTo>
                <a:lnTo>
                  <a:pt x="43" y="306"/>
                </a:lnTo>
                <a:lnTo>
                  <a:pt x="43" y="306"/>
                </a:lnTo>
                <a:lnTo>
                  <a:pt x="35" y="312"/>
                </a:lnTo>
                <a:lnTo>
                  <a:pt x="35" y="312"/>
                </a:lnTo>
                <a:lnTo>
                  <a:pt x="35" y="312"/>
                </a:lnTo>
                <a:lnTo>
                  <a:pt x="35" y="312"/>
                </a:lnTo>
                <a:lnTo>
                  <a:pt x="58" y="312"/>
                </a:lnTo>
                <a:lnTo>
                  <a:pt x="58" y="312"/>
                </a:lnTo>
                <a:close/>
                <a:moveTo>
                  <a:pt x="46" y="77"/>
                </a:moveTo>
                <a:lnTo>
                  <a:pt x="46" y="77"/>
                </a:lnTo>
                <a:lnTo>
                  <a:pt x="46" y="77"/>
                </a:lnTo>
                <a:lnTo>
                  <a:pt x="46" y="77"/>
                </a:lnTo>
                <a:lnTo>
                  <a:pt x="41" y="70"/>
                </a:lnTo>
                <a:lnTo>
                  <a:pt x="41" y="70"/>
                </a:lnTo>
                <a:lnTo>
                  <a:pt x="39" y="68"/>
                </a:lnTo>
                <a:lnTo>
                  <a:pt x="39" y="68"/>
                </a:lnTo>
                <a:lnTo>
                  <a:pt x="36" y="68"/>
                </a:lnTo>
                <a:lnTo>
                  <a:pt x="36" y="68"/>
                </a:lnTo>
                <a:lnTo>
                  <a:pt x="33" y="68"/>
                </a:lnTo>
                <a:lnTo>
                  <a:pt x="33" y="68"/>
                </a:lnTo>
                <a:lnTo>
                  <a:pt x="25" y="77"/>
                </a:lnTo>
                <a:lnTo>
                  <a:pt x="25" y="77"/>
                </a:lnTo>
                <a:lnTo>
                  <a:pt x="46" y="77"/>
                </a:lnTo>
                <a:lnTo>
                  <a:pt x="46" y="77"/>
                </a:lnTo>
                <a:close/>
                <a:moveTo>
                  <a:pt x="3" y="349"/>
                </a:moveTo>
                <a:lnTo>
                  <a:pt x="3" y="349"/>
                </a:lnTo>
                <a:lnTo>
                  <a:pt x="3" y="349"/>
                </a:lnTo>
                <a:lnTo>
                  <a:pt x="3" y="349"/>
                </a:lnTo>
                <a:lnTo>
                  <a:pt x="3" y="349"/>
                </a:lnTo>
                <a:lnTo>
                  <a:pt x="3" y="349"/>
                </a:lnTo>
                <a:lnTo>
                  <a:pt x="3" y="355"/>
                </a:lnTo>
                <a:lnTo>
                  <a:pt x="3" y="355"/>
                </a:lnTo>
                <a:lnTo>
                  <a:pt x="3" y="363"/>
                </a:lnTo>
                <a:lnTo>
                  <a:pt x="6" y="371"/>
                </a:lnTo>
                <a:lnTo>
                  <a:pt x="6" y="371"/>
                </a:lnTo>
                <a:lnTo>
                  <a:pt x="11" y="377"/>
                </a:lnTo>
                <a:lnTo>
                  <a:pt x="11" y="377"/>
                </a:lnTo>
                <a:lnTo>
                  <a:pt x="16" y="385"/>
                </a:lnTo>
                <a:lnTo>
                  <a:pt x="16" y="385"/>
                </a:lnTo>
                <a:lnTo>
                  <a:pt x="24" y="393"/>
                </a:lnTo>
                <a:lnTo>
                  <a:pt x="33" y="398"/>
                </a:lnTo>
                <a:lnTo>
                  <a:pt x="33" y="398"/>
                </a:lnTo>
                <a:lnTo>
                  <a:pt x="43" y="402"/>
                </a:lnTo>
                <a:lnTo>
                  <a:pt x="43" y="402"/>
                </a:lnTo>
                <a:lnTo>
                  <a:pt x="43" y="402"/>
                </a:lnTo>
                <a:lnTo>
                  <a:pt x="43" y="402"/>
                </a:lnTo>
                <a:lnTo>
                  <a:pt x="43" y="402"/>
                </a:lnTo>
                <a:lnTo>
                  <a:pt x="43" y="402"/>
                </a:lnTo>
                <a:lnTo>
                  <a:pt x="39" y="401"/>
                </a:lnTo>
                <a:lnTo>
                  <a:pt x="39" y="401"/>
                </a:lnTo>
                <a:lnTo>
                  <a:pt x="33" y="396"/>
                </a:lnTo>
                <a:lnTo>
                  <a:pt x="25" y="390"/>
                </a:lnTo>
                <a:lnTo>
                  <a:pt x="25" y="390"/>
                </a:lnTo>
                <a:lnTo>
                  <a:pt x="24" y="390"/>
                </a:lnTo>
                <a:lnTo>
                  <a:pt x="24" y="390"/>
                </a:lnTo>
                <a:lnTo>
                  <a:pt x="20" y="387"/>
                </a:lnTo>
                <a:lnTo>
                  <a:pt x="20" y="387"/>
                </a:lnTo>
                <a:lnTo>
                  <a:pt x="14" y="380"/>
                </a:lnTo>
                <a:lnTo>
                  <a:pt x="13" y="377"/>
                </a:lnTo>
                <a:lnTo>
                  <a:pt x="11" y="372"/>
                </a:lnTo>
                <a:lnTo>
                  <a:pt x="11" y="372"/>
                </a:lnTo>
                <a:lnTo>
                  <a:pt x="9" y="371"/>
                </a:lnTo>
                <a:lnTo>
                  <a:pt x="9" y="371"/>
                </a:lnTo>
                <a:lnTo>
                  <a:pt x="6" y="364"/>
                </a:lnTo>
                <a:lnTo>
                  <a:pt x="3" y="358"/>
                </a:lnTo>
                <a:lnTo>
                  <a:pt x="3" y="358"/>
                </a:lnTo>
                <a:lnTo>
                  <a:pt x="3" y="357"/>
                </a:lnTo>
                <a:lnTo>
                  <a:pt x="3" y="357"/>
                </a:lnTo>
                <a:lnTo>
                  <a:pt x="3" y="350"/>
                </a:lnTo>
                <a:lnTo>
                  <a:pt x="3" y="350"/>
                </a:lnTo>
                <a:lnTo>
                  <a:pt x="3" y="349"/>
                </a:lnTo>
                <a:lnTo>
                  <a:pt x="3" y="349"/>
                </a:lnTo>
                <a:close/>
                <a:moveTo>
                  <a:pt x="33" y="137"/>
                </a:moveTo>
                <a:lnTo>
                  <a:pt x="33" y="137"/>
                </a:lnTo>
                <a:lnTo>
                  <a:pt x="33" y="139"/>
                </a:lnTo>
                <a:lnTo>
                  <a:pt x="33" y="139"/>
                </a:lnTo>
                <a:lnTo>
                  <a:pt x="41" y="145"/>
                </a:lnTo>
                <a:lnTo>
                  <a:pt x="41" y="145"/>
                </a:lnTo>
                <a:lnTo>
                  <a:pt x="43" y="145"/>
                </a:lnTo>
                <a:lnTo>
                  <a:pt x="43" y="145"/>
                </a:lnTo>
                <a:lnTo>
                  <a:pt x="49" y="145"/>
                </a:lnTo>
                <a:lnTo>
                  <a:pt x="49" y="145"/>
                </a:lnTo>
                <a:lnTo>
                  <a:pt x="50" y="145"/>
                </a:lnTo>
                <a:lnTo>
                  <a:pt x="50" y="145"/>
                </a:lnTo>
                <a:lnTo>
                  <a:pt x="54" y="139"/>
                </a:lnTo>
                <a:lnTo>
                  <a:pt x="54" y="139"/>
                </a:lnTo>
                <a:lnTo>
                  <a:pt x="33" y="137"/>
                </a:lnTo>
                <a:lnTo>
                  <a:pt x="33" y="137"/>
                </a:lnTo>
                <a:close/>
                <a:moveTo>
                  <a:pt x="39" y="388"/>
                </a:moveTo>
                <a:lnTo>
                  <a:pt x="39" y="388"/>
                </a:lnTo>
                <a:lnTo>
                  <a:pt x="52" y="394"/>
                </a:lnTo>
                <a:lnTo>
                  <a:pt x="52" y="394"/>
                </a:lnTo>
                <a:lnTo>
                  <a:pt x="61" y="388"/>
                </a:lnTo>
                <a:lnTo>
                  <a:pt x="61" y="388"/>
                </a:lnTo>
                <a:lnTo>
                  <a:pt x="63" y="387"/>
                </a:lnTo>
                <a:lnTo>
                  <a:pt x="63" y="387"/>
                </a:lnTo>
                <a:lnTo>
                  <a:pt x="52" y="388"/>
                </a:lnTo>
                <a:lnTo>
                  <a:pt x="52" y="388"/>
                </a:lnTo>
                <a:lnTo>
                  <a:pt x="39" y="388"/>
                </a:lnTo>
                <a:lnTo>
                  <a:pt x="39" y="388"/>
                </a:lnTo>
                <a:close/>
                <a:moveTo>
                  <a:pt x="35" y="177"/>
                </a:moveTo>
                <a:lnTo>
                  <a:pt x="35" y="177"/>
                </a:lnTo>
                <a:lnTo>
                  <a:pt x="41" y="177"/>
                </a:lnTo>
                <a:lnTo>
                  <a:pt x="41" y="177"/>
                </a:lnTo>
                <a:lnTo>
                  <a:pt x="55" y="175"/>
                </a:lnTo>
                <a:lnTo>
                  <a:pt x="55" y="175"/>
                </a:lnTo>
                <a:lnTo>
                  <a:pt x="55" y="175"/>
                </a:lnTo>
                <a:lnTo>
                  <a:pt x="55" y="175"/>
                </a:lnTo>
                <a:lnTo>
                  <a:pt x="46" y="167"/>
                </a:lnTo>
                <a:lnTo>
                  <a:pt x="46" y="167"/>
                </a:lnTo>
                <a:lnTo>
                  <a:pt x="35" y="177"/>
                </a:lnTo>
                <a:lnTo>
                  <a:pt x="35" y="177"/>
                </a:lnTo>
                <a:close/>
                <a:moveTo>
                  <a:pt x="50" y="396"/>
                </a:moveTo>
                <a:lnTo>
                  <a:pt x="50" y="396"/>
                </a:lnTo>
                <a:lnTo>
                  <a:pt x="46" y="394"/>
                </a:lnTo>
                <a:lnTo>
                  <a:pt x="46" y="394"/>
                </a:lnTo>
                <a:lnTo>
                  <a:pt x="39" y="391"/>
                </a:lnTo>
                <a:lnTo>
                  <a:pt x="39" y="391"/>
                </a:lnTo>
                <a:lnTo>
                  <a:pt x="35" y="388"/>
                </a:lnTo>
                <a:lnTo>
                  <a:pt x="35" y="388"/>
                </a:lnTo>
                <a:lnTo>
                  <a:pt x="30" y="387"/>
                </a:lnTo>
                <a:lnTo>
                  <a:pt x="30" y="387"/>
                </a:lnTo>
                <a:lnTo>
                  <a:pt x="28" y="385"/>
                </a:lnTo>
                <a:lnTo>
                  <a:pt x="28" y="385"/>
                </a:lnTo>
                <a:lnTo>
                  <a:pt x="27" y="385"/>
                </a:lnTo>
                <a:lnTo>
                  <a:pt x="25" y="383"/>
                </a:lnTo>
                <a:lnTo>
                  <a:pt x="25" y="383"/>
                </a:lnTo>
                <a:lnTo>
                  <a:pt x="25" y="385"/>
                </a:lnTo>
                <a:lnTo>
                  <a:pt x="25" y="385"/>
                </a:lnTo>
                <a:lnTo>
                  <a:pt x="31" y="390"/>
                </a:lnTo>
                <a:lnTo>
                  <a:pt x="31" y="390"/>
                </a:lnTo>
                <a:lnTo>
                  <a:pt x="33" y="391"/>
                </a:lnTo>
                <a:lnTo>
                  <a:pt x="33" y="391"/>
                </a:lnTo>
                <a:lnTo>
                  <a:pt x="41" y="394"/>
                </a:lnTo>
                <a:lnTo>
                  <a:pt x="41" y="394"/>
                </a:lnTo>
                <a:lnTo>
                  <a:pt x="49" y="398"/>
                </a:lnTo>
                <a:lnTo>
                  <a:pt x="49" y="398"/>
                </a:lnTo>
                <a:lnTo>
                  <a:pt x="50" y="396"/>
                </a:lnTo>
                <a:lnTo>
                  <a:pt x="50" y="396"/>
                </a:lnTo>
                <a:close/>
                <a:moveTo>
                  <a:pt x="85" y="423"/>
                </a:moveTo>
                <a:lnTo>
                  <a:pt x="85" y="423"/>
                </a:lnTo>
                <a:lnTo>
                  <a:pt x="85" y="423"/>
                </a:lnTo>
                <a:lnTo>
                  <a:pt x="85" y="423"/>
                </a:lnTo>
                <a:lnTo>
                  <a:pt x="80" y="418"/>
                </a:lnTo>
                <a:lnTo>
                  <a:pt x="80" y="418"/>
                </a:lnTo>
                <a:lnTo>
                  <a:pt x="74" y="415"/>
                </a:lnTo>
                <a:lnTo>
                  <a:pt x="74" y="415"/>
                </a:lnTo>
                <a:lnTo>
                  <a:pt x="55" y="405"/>
                </a:lnTo>
                <a:lnTo>
                  <a:pt x="55" y="405"/>
                </a:lnTo>
                <a:lnTo>
                  <a:pt x="54" y="405"/>
                </a:lnTo>
                <a:lnTo>
                  <a:pt x="54" y="405"/>
                </a:lnTo>
                <a:lnTo>
                  <a:pt x="55" y="407"/>
                </a:lnTo>
                <a:lnTo>
                  <a:pt x="55" y="407"/>
                </a:lnTo>
                <a:lnTo>
                  <a:pt x="66" y="413"/>
                </a:lnTo>
                <a:lnTo>
                  <a:pt x="66" y="413"/>
                </a:lnTo>
                <a:lnTo>
                  <a:pt x="69" y="415"/>
                </a:lnTo>
                <a:lnTo>
                  <a:pt x="69" y="415"/>
                </a:lnTo>
                <a:lnTo>
                  <a:pt x="80" y="423"/>
                </a:lnTo>
                <a:lnTo>
                  <a:pt x="80" y="423"/>
                </a:lnTo>
                <a:lnTo>
                  <a:pt x="80" y="423"/>
                </a:lnTo>
                <a:lnTo>
                  <a:pt x="80" y="423"/>
                </a:lnTo>
                <a:lnTo>
                  <a:pt x="85" y="423"/>
                </a:lnTo>
                <a:lnTo>
                  <a:pt x="85" y="423"/>
                </a:lnTo>
                <a:close/>
                <a:moveTo>
                  <a:pt x="84" y="341"/>
                </a:moveTo>
                <a:lnTo>
                  <a:pt x="84" y="341"/>
                </a:lnTo>
                <a:lnTo>
                  <a:pt x="82" y="331"/>
                </a:lnTo>
                <a:lnTo>
                  <a:pt x="82" y="331"/>
                </a:lnTo>
                <a:lnTo>
                  <a:pt x="74" y="331"/>
                </a:lnTo>
                <a:lnTo>
                  <a:pt x="74" y="331"/>
                </a:lnTo>
                <a:lnTo>
                  <a:pt x="77" y="341"/>
                </a:lnTo>
                <a:lnTo>
                  <a:pt x="77" y="341"/>
                </a:lnTo>
                <a:lnTo>
                  <a:pt x="84" y="341"/>
                </a:lnTo>
                <a:lnTo>
                  <a:pt x="84" y="341"/>
                </a:lnTo>
                <a:close/>
                <a:moveTo>
                  <a:pt x="58" y="398"/>
                </a:moveTo>
                <a:lnTo>
                  <a:pt x="58" y="398"/>
                </a:lnTo>
                <a:lnTo>
                  <a:pt x="60" y="398"/>
                </a:lnTo>
                <a:lnTo>
                  <a:pt x="60" y="398"/>
                </a:lnTo>
                <a:lnTo>
                  <a:pt x="66" y="393"/>
                </a:lnTo>
                <a:lnTo>
                  <a:pt x="66" y="393"/>
                </a:lnTo>
                <a:lnTo>
                  <a:pt x="74" y="385"/>
                </a:lnTo>
                <a:lnTo>
                  <a:pt x="74" y="385"/>
                </a:lnTo>
                <a:lnTo>
                  <a:pt x="80" y="379"/>
                </a:lnTo>
                <a:lnTo>
                  <a:pt x="85" y="371"/>
                </a:lnTo>
                <a:lnTo>
                  <a:pt x="85" y="371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4"/>
                </a:lnTo>
                <a:lnTo>
                  <a:pt x="87" y="364"/>
                </a:lnTo>
                <a:lnTo>
                  <a:pt x="82" y="372"/>
                </a:lnTo>
                <a:lnTo>
                  <a:pt x="82" y="372"/>
                </a:lnTo>
                <a:lnTo>
                  <a:pt x="77" y="379"/>
                </a:lnTo>
                <a:lnTo>
                  <a:pt x="77" y="379"/>
                </a:lnTo>
                <a:lnTo>
                  <a:pt x="76" y="382"/>
                </a:lnTo>
                <a:lnTo>
                  <a:pt x="76" y="382"/>
                </a:lnTo>
                <a:lnTo>
                  <a:pt x="74" y="385"/>
                </a:lnTo>
                <a:lnTo>
                  <a:pt x="74" y="385"/>
                </a:lnTo>
                <a:lnTo>
                  <a:pt x="66" y="391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close/>
                <a:moveTo>
                  <a:pt x="39" y="156"/>
                </a:moveTo>
                <a:lnTo>
                  <a:pt x="39" y="156"/>
                </a:lnTo>
                <a:lnTo>
                  <a:pt x="38" y="156"/>
                </a:lnTo>
                <a:lnTo>
                  <a:pt x="38" y="156"/>
                </a:lnTo>
                <a:lnTo>
                  <a:pt x="30" y="150"/>
                </a:lnTo>
                <a:lnTo>
                  <a:pt x="30" y="150"/>
                </a:lnTo>
                <a:lnTo>
                  <a:pt x="22" y="142"/>
                </a:lnTo>
                <a:lnTo>
                  <a:pt x="22" y="142"/>
                </a:lnTo>
                <a:lnTo>
                  <a:pt x="16" y="134"/>
                </a:lnTo>
                <a:lnTo>
                  <a:pt x="16" y="134"/>
                </a:lnTo>
                <a:lnTo>
                  <a:pt x="14" y="133"/>
                </a:lnTo>
                <a:lnTo>
                  <a:pt x="14" y="133"/>
                </a:lnTo>
                <a:lnTo>
                  <a:pt x="14" y="133"/>
                </a:lnTo>
                <a:lnTo>
                  <a:pt x="14" y="133"/>
                </a:lnTo>
                <a:lnTo>
                  <a:pt x="16" y="137"/>
                </a:lnTo>
                <a:lnTo>
                  <a:pt x="16" y="137"/>
                </a:lnTo>
                <a:lnTo>
                  <a:pt x="24" y="147"/>
                </a:lnTo>
                <a:lnTo>
                  <a:pt x="24" y="147"/>
                </a:lnTo>
                <a:lnTo>
                  <a:pt x="27" y="148"/>
                </a:lnTo>
                <a:lnTo>
                  <a:pt x="27" y="148"/>
                </a:lnTo>
                <a:lnTo>
                  <a:pt x="36" y="158"/>
                </a:lnTo>
                <a:lnTo>
                  <a:pt x="36" y="158"/>
                </a:lnTo>
                <a:lnTo>
                  <a:pt x="38" y="158"/>
                </a:lnTo>
                <a:lnTo>
                  <a:pt x="38" y="158"/>
                </a:lnTo>
                <a:lnTo>
                  <a:pt x="39" y="156"/>
                </a:lnTo>
                <a:lnTo>
                  <a:pt x="39" y="156"/>
                </a:lnTo>
                <a:close/>
                <a:moveTo>
                  <a:pt x="84" y="360"/>
                </a:moveTo>
                <a:lnTo>
                  <a:pt x="84" y="360"/>
                </a:lnTo>
                <a:lnTo>
                  <a:pt x="84" y="353"/>
                </a:lnTo>
                <a:lnTo>
                  <a:pt x="84" y="349"/>
                </a:lnTo>
                <a:lnTo>
                  <a:pt x="84" y="349"/>
                </a:lnTo>
                <a:lnTo>
                  <a:pt x="77" y="349"/>
                </a:lnTo>
                <a:lnTo>
                  <a:pt x="77" y="349"/>
                </a:lnTo>
                <a:lnTo>
                  <a:pt x="77" y="360"/>
                </a:lnTo>
                <a:lnTo>
                  <a:pt x="77" y="360"/>
                </a:lnTo>
                <a:lnTo>
                  <a:pt x="84" y="360"/>
                </a:lnTo>
                <a:lnTo>
                  <a:pt x="84" y="360"/>
                </a:lnTo>
                <a:close/>
                <a:moveTo>
                  <a:pt x="60" y="289"/>
                </a:moveTo>
                <a:lnTo>
                  <a:pt x="60" y="289"/>
                </a:lnTo>
                <a:lnTo>
                  <a:pt x="66" y="284"/>
                </a:lnTo>
                <a:lnTo>
                  <a:pt x="73" y="278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0" y="264"/>
                </a:lnTo>
                <a:lnTo>
                  <a:pt x="80" y="264"/>
                </a:lnTo>
                <a:lnTo>
                  <a:pt x="73" y="275"/>
                </a:lnTo>
                <a:lnTo>
                  <a:pt x="73" y="275"/>
                </a:lnTo>
                <a:lnTo>
                  <a:pt x="73" y="276"/>
                </a:lnTo>
                <a:lnTo>
                  <a:pt x="71" y="278"/>
                </a:lnTo>
                <a:lnTo>
                  <a:pt x="71" y="278"/>
                </a:lnTo>
                <a:lnTo>
                  <a:pt x="69" y="278"/>
                </a:lnTo>
                <a:lnTo>
                  <a:pt x="69" y="278"/>
                </a:lnTo>
                <a:lnTo>
                  <a:pt x="68" y="278"/>
                </a:lnTo>
                <a:lnTo>
                  <a:pt x="68" y="278"/>
                </a:lnTo>
                <a:lnTo>
                  <a:pt x="68" y="279"/>
                </a:lnTo>
                <a:lnTo>
                  <a:pt x="68" y="279"/>
                </a:lnTo>
                <a:lnTo>
                  <a:pt x="66" y="281"/>
                </a:lnTo>
                <a:lnTo>
                  <a:pt x="65" y="281"/>
                </a:lnTo>
                <a:lnTo>
                  <a:pt x="65" y="281"/>
                </a:lnTo>
                <a:lnTo>
                  <a:pt x="63" y="282"/>
                </a:lnTo>
                <a:lnTo>
                  <a:pt x="63" y="282"/>
                </a:lnTo>
                <a:lnTo>
                  <a:pt x="58" y="287"/>
                </a:lnTo>
                <a:lnTo>
                  <a:pt x="58" y="287"/>
                </a:lnTo>
                <a:lnTo>
                  <a:pt x="57" y="287"/>
                </a:lnTo>
                <a:lnTo>
                  <a:pt x="57" y="287"/>
                </a:lnTo>
                <a:lnTo>
                  <a:pt x="58" y="289"/>
                </a:lnTo>
                <a:lnTo>
                  <a:pt x="58" y="289"/>
                </a:lnTo>
                <a:lnTo>
                  <a:pt x="60" y="289"/>
                </a:lnTo>
                <a:lnTo>
                  <a:pt x="60" y="289"/>
                </a:lnTo>
                <a:close/>
                <a:moveTo>
                  <a:pt x="31" y="224"/>
                </a:moveTo>
                <a:lnTo>
                  <a:pt x="31" y="224"/>
                </a:lnTo>
                <a:lnTo>
                  <a:pt x="31" y="224"/>
                </a:lnTo>
                <a:lnTo>
                  <a:pt x="31" y="224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65" y="221"/>
                </a:lnTo>
                <a:lnTo>
                  <a:pt x="65" y="221"/>
                </a:lnTo>
                <a:lnTo>
                  <a:pt x="50" y="221"/>
                </a:lnTo>
                <a:lnTo>
                  <a:pt x="36" y="224"/>
                </a:lnTo>
                <a:lnTo>
                  <a:pt x="36" y="224"/>
                </a:lnTo>
                <a:lnTo>
                  <a:pt x="31" y="224"/>
                </a:lnTo>
                <a:lnTo>
                  <a:pt x="31" y="224"/>
                </a:lnTo>
                <a:close/>
                <a:moveTo>
                  <a:pt x="54" y="305"/>
                </a:moveTo>
                <a:lnTo>
                  <a:pt x="54" y="305"/>
                </a:lnTo>
                <a:lnTo>
                  <a:pt x="54" y="305"/>
                </a:lnTo>
                <a:lnTo>
                  <a:pt x="54" y="305"/>
                </a:lnTo>
                <a:lnTo>
                  <a:pt x="61" y="311"/>
                </a:lnTo>
                <a:lnTo>
                  <a:pt x="61" y="311"/>
                </a:lnTo>
                <a:lnTo>
                  <a:pt x="63" y="311"/>
                </a:lnTo>
                <a:lnTo>
                  <a:pt x="63" y="311"/>
                </a:lnTo>
                <a:lnTo>
                  <a:pt x="68" y="311"/>
                </a:lnTo>
                <a:lnTo>
                  <a:pt x="68" y="311"/>
                </a:lnTo>
                <a:lnTo>
                  <a:pt x="68" y="311"/>
                </a:lnTo>
                <a:lnTo>
                  <a:pt x="68" y="311"/>
                </a:lnTo>
                <a:lnTo>
                  <a:pt x="61" y="305"/>
                </a:lnTo>
                <a:lnTo>
                  <a:pt x="61" y="305"/>
                </a:lnTo>
                <a:lnTo>
                  <a:pt x="60" y="303"/>
                </a:lnTo>
                <a:lnTo>
                  <a:pt x="60" y="303"/>
                </a:lnTo>
                <a:lnTo>
                  <a:pt x="55" y="305"/>
                </a:lnTo>
                <a:lnTo>
                  <a:pt x="55" y="305"/>
                </a:lnTo>
                <a:lnTo>
                  <a:pt x="54" y="305"/>
                </a:lnTo>
                <a:lnTo>
                  <a:pt x="54" y="305"/>
                </a:lnTo>
                <a:close/>
                <a:moveTo>
                  <a:pt x="73" y="325"/>
                </a:moveTo>
                <a:lnTo>
                  <a:pt x="73" y="325"/>
                </a:lnTo>
                <a:lnTo>
                  <a:pt x="79" y="325"/>
                </a:lnTo>
                <a:lnTo>
                  <a:pt x="79" y="325"/>
                </a:lnTo>
                <a:lnTo>
                  <a:pt x="79" y="323"/>
                </a:lnTo>
                <a:lnTo>
                  <a:pt x="79" y="323"/>
                </a:lnTo>
                <a:lnTo>
                  <a:pt x="74" y="319"/>
                </a:lnTo>
                <a:lnTo>
                  <a:pt x="74" y="319"/>
                </a:lnTo>
                <a:lnTo>
                  <a:pt x="73" y="317"/>
                </a:lnTo>
                <a:lnTo>
                  <a:pt x="73" y="317"/>
                </a:lnTo>
                <a:lnTo>
                  <a:pt x="68" y="317"/>
                </a:lnTo>
                <a:lnTo>
                  <a:pt x="68" y="317"/>
                </a:lnTo>
                <a:lnTo>
                  <a:pt x="68" y="317"/>
                </a:lnTo>
                <a:lnTo>
                  <a:pt x="68" y="317"/>
                </a:lnTo>
                <a:lnTo>
                  <a:pt x="73" y="325"/>
                </a:lnTo>
                <a:lnTo>
                  <a:pt x="73" y="325"/>
                </a:lnTo>
                <a:close/>
                <a:moveTo>
                  <a:pt x="49" y="49"/>
                </a:moveTo>
                <a:lnTo>
                  <a:pt x="49" y="49"/>
                </a:lnTo>
                <a:lnTo>
                  <a:pt x="49" y="49"/>
                </a:lnTo>
                <a:lnTo>
                  <a:pt x="49" y="49"/>
                </a:lnTo>
                <a:lnTo>
                  <a:pt x="44" y="47"/>
                </a:lnTo>
                <a:lnTo>
                  <a:pt x="44" y="47"/>
                </a:lnTo>
                <a:lnTo>
                  <a:pt x="38" y="46"/>
                </a:lnTo>
                <a:lnTo>
                  <a:pt x="38" y="46"/>
                </a:lnTo>
                <a:lnTo>
                  <a:pt x="38" y="46"/>
                </a:lnTo>
                <a:lnTo>
                  <a:pt x="38" y="46"/>
                </a:lnTo>
                <a:lnTo>
                  <a:pt x="36" y="46"/>
                </a:lnTo>
                <a:lnTo>
                  <a:pt x="35" y="46"/>
                </a:lnTo>
                <a:lnTo>
                  <a:pt x="35" y="46"/>
                </a:lnTo>
                <a:lnTo>
                  <a:pt x="43" y="54"/>
                </a:lnTo>
                <a:lnTo>
                  <a:pt x="43" y="54"/>
                </a:lnTo>
                <a:lnTo>
                  <a:pt x="49" y="49"/>
                </a:lnTo>
                <a:lnTo>
                  <a:pt x="49" y="49"/>
                </a:lnTo>
                <a:close/>
                <a:moveTo>
                  <a:pt x="27" y="317"/>
                </a:moveTo>
                <a:lnTo>
                  <a:pt x="27" y="317"/>
                </a:lnTo>
                <a:lnTo>
                  <a:pt x="22" y="317"/>
                </a:lnTo>
                <a:lnTo>
                  <a:pt x="22" y="317"/>
                </a:lnTo>
                <a:lnTo>
                  <a:pt x="20" y="317"/>
                </a:lnTo>
                <a:lnTo>
                  <a:pt x="20" y="317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19" y="325"/>
                </a:lnTo>
                <a:lnTo>
                  <a:pt x="19" y="325"/>
                </a:lnTo>
                <a:lnTo>
                  <a:pt x="20" y="325"/>
                </a:lnTo>
                <a:lnTo>
                  <a:pt x="20" y="325"/>
                </a:lnTo>
                <a:lnTo>
                  <a:pt x="25" y="319"/>
                </a:lnTo>
                <a:lnTo>
                  <a:pt x="25" y="319"/>
                </a:lnTo>
                <a:lnTo>
                  <a:pt x="27" y="317"/>
                </a:lnTo>
                <a:lnTo>
                  <a:pt x="27" y="317"/>
                </a:lnTo>
                <a:close/>
                <a:moveTo>
                  <a:pt x="96" y="434"/>
                </a:moveTo>
                <a:lnTo>
                  <a:pt x="96" y="434"/>
                </a:lnTo>
                <a:lnTo>
                  <a:pt x="93" y="429"/>
                </a:lnTo>
                <a:lnTo>
                  <a:pt x="88" y="424"/>
                </a:lnTo>
                <a:lnTo>
                  <a:pt x="88" y="424"/>
                </a:lnTo>
                <a:lnTo>
                  <a:pt x="87" y="426"/>
                </a:lnTo>
                <a:lnTo>
                  <a:pt x="87" y="426"/>
                </a:lnTo>
                <a:lnTo>
                  <a:pt x="84" y="426"/>
                </a:lnTo>
                <a:lnTo>
                  <a:pt x="84" y="426"/>
                </a:lnTo>
                <a:lnTo>
                  <a:pt x="96" y="434"/>
                </a:lnTo>
                <a:lnTo>
                  <a:pt x="96" y="434"/>
                </a:lnTo>
                <a:close/>
                <a:moveTo>
                  <a:pt x="38" y="163"/>
                </a:moveTo>
                <a:lnTo>
                  <a:pt x="38" y="163"/>
                </a:lnTo>
                <a:lnTo>
                  <a:pt x="30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7" y="177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8" y="163"/>
                </a:lnTo>
                <a:lnTo>
                  <a:pt x="38" y="163"/>
                </a:lnTo>
                <a:close/>
                <a:moveTo>
                  <a:pt x="35" y="305"/>
                </a:moveTo>
                <a:lnTo>
                  <a:pt x="35" y="305"/>
                </a:lnTo>
                <a:lnTo>
                  <a:pt x="27" y="312"/>
                </a:lnTo>
                <a:lnTo>
                  <a:pt x="27" y="312"/>
                </a:lnTo>
                <a:lnTo>
                  <a:pt x="30" y="312"/>
                </a:lnTo>
                <a:lnTo>
                  <a:pt x="30" y="312"/>
                </a:lnTo>
                <a:lnTo>
                  <a:pt x="31" y="312"/>
                </a:lnTo>
                <a:lnTo>
                  <a:pt x="31" y="312"/>
                </a:lnTo>
                <a:lnTo>
                  <a:pt x="35" y="309"/>
                </a:lnTo>
                <a:lnTo>
                  <a:pt x="35" y="309"/>
                </a:lnTo>
                <a:lnTo>
                  <a:pt x="38" y="306"/>
                </a:lnTo>
                <a:lnTo>
                  <a:pt x="38" y="306"/>
                </a:lnTo>
                <a:lnTo>
                  <a:pt x="39" y="306"/>
                </a:lnTo>
                <a:lnTo>
                  <a:pt x="39" y="306"/>
                </a:lnTo>
                <a:lnTo>
                  <a:pt x="36" y="306"/>
                </a:lnTo>
                <a:lnTo>
                  <a:pt x="35" y="305"/>
                </a:lnTo>
                <a:lnTo>
                  <a:pt x="35" y="305"/>
                </a:lnTo>
                <a:close/>
                <a:moveTo>
                  <a:pt x="52" y="145"/>
                </a:moveTo>
                <a:lnTo>
                  <a:pt x="52" y="145"/>
                </a:lnTo>
                <a:lnTo>
                  <a:pt x="57" y="145"/>
                </a:lnTo>
                <a:lnTo>
                  <a:pt x="57" y="145"/>
                </a:lnTo>
                <a:lnTo>
                  <a:pt x="57" y="145"/>
                </a:lnTo>
                <a:lnTo>
                  <a:pt x="57" y="145"/>
                </a:lnTo>
                <a:lnTo>
                  <a:pt x="61" y="139"/>
                </a:lnTo>
                <a:lnTo>
                  <a:pt x="61" y="139"/>
                </a:lnTo>
                <a:lnTo>
                  <a:pt x="63" y="137"/>
                </a:lnTo>
                <a:lnTo>
                  <a:pt x="63" y="137"/>
                </a:lnTo>
                <a:lnTo>
                  <a:pt x="58" y="137"/>
                </a:lnTo>
                <a:lnTo>
                  <a:pt x="58" y="137"/>
                </a:lnTo>
                <a:lnTo>
                  <a:pt x="57" y="139"/>
                </a:lnTo>
                <a:lnTo>
                  <a:pt x="57" y="139"/>
                </a:lnTo>
                <a:lnTo>
                  <a:pt x="54" y="145"/>
                </a:lnTo>
                <a:lnTo>
                  <a:pt x="54" y="145"/>
                </a:lnTo>
                <a:lnTo>
                  <a:pt x="52" y="145"/>
                </a:lnTo>
                <a:lnTo>
                  <a:pt x="52" y="145"/>
                </a:lnTo>
                <a:close/>
                <a:moveTo>
                  <a:pt x="25" y="278"/>
                </a:moveTo>
                <a:lnTo>
                  <a:pt x="25" y="278"/>
                </a:lnTo>
                <a:lnTo>
                  <a:pt x="31" y="286"/>
                </a:lnTo>
                <a:lnTo>
                  <a:pt x="39" y="292"/>
                </a:lnTo>
                <a:lnTo>
                  <a:pt x="39" y="292"/>
                </a:lnTo>
                <a:lnTo>
                  <a:pt x="43" y="290"/>
                </a:lnTo>
                <a:lnTo>
                  <a:pt x="43" y="290"/>
                </a:lnTo>
                <a:lnTo>
                  <a:pt x="39" y="289"/>
                </a:lnTo>
                <a:lnTo>
                  <a:pt x="39" y="289"/>
                </a:lnTo>
                <a:lnTo>
                  <a:pt x="33" y="284"/>
                </a:lnTo>
                <a:lnTo>
                  <a:pt x="28" y="279"/>
                </a:lnTo>
                <a:lnTo>
                  <a:pt x="28" y="279"/>
                </a:lnTo>
                <a:lnTo>
                  <a:pt x="25" y="278"/>
                </a:lnTo>
                <a:lnTo>
                  <a:pt x="25" y="278"/>
                </a:lnTo>
                <a:close/>
                <a:moveTo>
                  <a:pt x="13" y="13"/>
                </a:moveTo>
                <a:lnTo>
                  <a:pt x="13" y="13"/>
                </a:lnTo>
                <a:lnTo>
                  <a:pt x="13" y="16"/>
                </a:lnTo>
                <a:lnTo>
                  <a:pt x="13" y="21"/>
                </a:lnTo>
                <a:lnTo>
                  <a:pt x="13" y="21"/>
                </a:lnTo>
                <a:lnTo>
                  <a:pt x="19" y="33"/>
                </a:lnTo>
                <a:lnTo>
                  <a:pt x="19" y="33"/>
                </a:lnTo>
                <a:lnTo>
                  <a:pt x="20" y="35"/>
                </a:lnTo>
                <a:lnTo>
                  <a:pt x="20" y="35"/>
                </a:lnTo>
                <a:lnTo>
                  <a:pt x="20" y="36"/>
                </a:lnTo>
                <a:lnTo>
                  <a:pt x="20" y="36"/>
                </a:lnTo>
                <a:lnTo>
                  <a:pt x="16" y="24"/>
                </a:lnTo>
                <a:lnTo>
                  <a:pt x="13" y="13"/>
                </a:lnTo>
                <a:lnTo>
                  <a:pt x="13" y="13"/>
                </a:lnTo>
                <a:close/>
                <a:moveTo>
                  <a:pt x="11" y="344"/>
                </a:moveTo>
                <a:lnTo>
                  <a:pt x="11" y="344"/>
                </a:lnTo>
                <a:lnTo>
                  <a:pt x="13" y="342"/>
                </a:lnTo>
                <a:lnTo>
                  <a:pt x="13" y="342"/>
                </a:lnTo>
                <a:lnTo>
                  <a:pt x="14" y="336"/>
                </a:lnTo>
                <a:lnTo>
                  <a:pt x="17" y="331"/>
                </a:lnTo>
                <a:lnTo>
                  <a:pt x="17" y="331"/>
                </a:lnTo>
                <a:lnTo>
                  <a:pt x="17" y="330"/>
                </a:lnTo>
                <a:lnTo>
                  <a:pt x="17" y="330"/>
                </a:lnTo>
                <a:lnTo>
                  <a:pt x="16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3" y="338"/>
                </a:lnTo>
                <a:lnTo>
                  <a:pt x="13" y="338"/>
                </a:lnTo>
                <a:lnTo>
                  <a:pt x="11" y="344"/>
                </a:lnTo>
                <a:lnTo>
                  <a:pt x="11" y="344"/>
                </a:lnTo>
                <a:close/>
                <a:moveTo>
                  <a:pt x="55" y="27"/>
                </a:moveTo>
                <a:lnTo>
                  <a:pt x="55" y="27"/>
                </a:lnTo>
                <a:lnTo>
                  <a:pt x="57" y="27"/>
                </a:lnTo>
                <a:lnTo>
                  <a:pt x="57" y="27"/>
                </a:lnTo>
                <a:lnTo>
                  <a:pt x="61" y="28"/>
                </a:lnTo>
                <a:lnTo>
                  <a:pt x="61" y="28"/>
                </a:lnTo>
                <a:lnTo>
                  <a:pt x="71" y="30"/>
                </a:lnTo>
                <a:lnTo>
                  <a:pt x="71" y="30"/>
                </a:lnTo>
                <a:lnTo>
                  <a:pt x="73" y="30"/>
                </a:lnTo>
                <a:lnTo>
                  <a:pt x="73" y="30"/>
                </a:lnTo>
                <a:lnTo>
                  <a:pt x="74" y="28"/>
                </a:lnTo>
                <a:lnTo>
                  <a:pt x="74" y="28"/>
                </a:lnTo>
                <a:lnTo>
                  <a:pt x="55" y="27"/>
                </a:lnTo>
                <a:lnTo>
                  <a:pt x="55" y="27"/>
                </a:lnTo>
                <a:close/>
                <a:moveTo>
                  <a:pt x="41" y="155"/>
                </a:moveTo>
                <a:lnTo>
                  <a:pt x="41" y="155"/>
                </a:lnTo>
                <a:lnTo>
                  <a:pt x="36" y="150"/>
                </a:lnTo>
                <a:lnTo>
                  <a:pt x="36" y="150"/>
                </a:lnTo>
                <a:lnTo>
                  <a:pt x="35" y="148"/>
                </a:lnTo>
                <a:lnTo>
                  <a:pt x="35" y="148"/>
                </a:lnTo>
                <a:lnTo>
                  <a:pt x="33" y="147"/>
                </a:lnTo>
                <a:lnTo>
                  <a:pt x="33" y="147"/>
                </a:lnTo>
                <a:lnTo>
                  <a:pt x="27" y="139"/>
                </a:lnTo>
                <a:lnTo>
                  <a:pt x="27" y="139"/>
                </a:lnTo>
                <a:lnTo>
                  <a:pt x="25" y="139"/>
                </a:lnTo>
                <a:lnTo>
                  <a:pt x="24" y="139"/>
                </a:lnTo>
                <a:lnTo>
                  <a:pt x="24" y="139"/>
                </a:lnTo>
                <a:lnTo>
                  <a:pt x="22" y="139"/>
                </a:lnTo>
                <a:lnTo>
                  <a:pt x="22" y="139"/>
                </a:lnTo>
                <a:lnTo>
                  <a:pt x="27" y="144"/>
                </a:lnTo>
                <a:lnTo>
                  <a:pt x="27" y="144"/>
                </a:lnTo>
                <a:lnTo>
                  <a:pt x="39" y="155"/>
                </a:lnTo>
                <a:lnTo>
                  <a:pt x="39" y="155"/>
                </a:lnTo>
                <a:lnTo>
                  <a:pt x="41" y="155"/>
                </a:lnTo>
                <a:lnTo>
                  <a:pt x="41" y="155"/>
                </a:lnTo>
                <a:lnTo>
                  <a:pt x="41" y="155"/>
                </a:lnTo>
                <a:lnTo>
                  <a:pt x="41" y="155"/>
                </a:lnTo>
                <a:close/>
                <a:moveTo>
                  <a:pt x="44" y="245"/>
                </a:moveTo>
                <a:lnTo>
                  <a:pt x="44" y="245"/>
                </a:lnTo>
                <a:lnTo>
                  <a:pt x="19" y="246"/>
                </a:lnTo>
                <a:lnTo>
                  <a:pt x="19" y="246"/>
                </a:lnTo>
                <a:lnTo>
                  <a:pt x="19" y="246"/>
                </a:lnTo>
                <a:lnTo>
                  <a:pt x="19" y="246"/>
                </a:lnTo>
                <a:lnTo>
                  <a:pt x="22" y="246"/>
                </a:lnTo>
                <a:lnTo>
                  <a:pt x="22" y="246"/>
                </a:lnTo>
                <a:lnTo>
                  <a:pt x="24" y="248"/>
                </a:lnTo>
                <a:lnTo>
                  <a:pt x="24" y="248"/>
                </a:lnTo>
                <a:lnTo>
                  <a:pt x="35" y="246"/>
                </a:lnTo>
                <a:lnTo>
                  <a:pt x="35" y="246"/>
                </a:lnTo>
                <a:lnTo>
                  <a:pt x="44" y="245"/>
                </a:lnTo>
                <a:lnTo>
                  <a:pt x="44" y="245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50" y="169"/>
                </a:lnTo>
                <a:lnTo>
                  <a:pt x="50" y="169"/>
                </a:lnTo>
                <a:lnTo>
                  <a:pt x="60" y="175"/>
                </a:lnTo>
                <a:lnTo>
                  <a:pt x="60" y="175"/>
                </a:lnTo>
                <a:lnTo>
                  <a:pt x="61" y="175"/>
                </a:lnTo>
                <a:lnTo>
                  <a:pt x="61" y="175"/>
                </a:lnTo>
                <a:lnTo>
                  <a:pt x="49" y="164"/>
                </a:lnTo>
                <a:lnTo>
                  <a:pt x="49" y="164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76" y="185"/>
                </a:moveTo>
                <a:lnTo>
                  <a:pt x="76" y="185"/>
                </a:lnTo>
                <a:lnTo>
                  <a:pt x="74" y="183"/>
                </a:lnTo>
                <a:lnTo>
                  <a:pt x="74" y="183"/>
                </a:lnTo>
                <a:lnTo>
                  <a:pt x="65" y="174"/>
                </a:lnTo>
                <a:lnTo>
                  <a:pt x="65" y="174"/>
                </a:lnTo>
                <a:lnTo>
                  <a:pt x="63" y="170"/>
                </a:lnTo>
                <a:lnTo>
                  <a:pt x="63" y="170"/>
                </a:lnTo>
                <a:lnTo>
                  <a:pt x="55" y="164"/>
                </a:lnTo>
                <a:lnTo>
                  <a:pt x="55" y="164"/>
                </a:lnTo>
                <a:lnTo>
                  <a:pt x="52" y="163"/>
                </a:lnTo>
                <a:lnTo>
                  <a:pt x="52" y="163"/>
                </a:lnTo>
                <a:lnTo>
                  <a:pt x="50" y="163"/>
                </a:lnTo>
                <a:lnTo>
                  <a:pt x="50" y="163"/>
                </a:lnTo>
                <a:lnTo>
                  <a:pt x="52" y="163"/>
                </a:lnTo>
                <a:lnTo>
                  <a:pt x="52" y="163"/>
                </a:lnTo>
                <a:lnTo>
                  <a:pt x="63" y="172"/>
                </a:lnTo>
                <a:lnTo>
                  <a:pt x="63" y="172"/>
                </a:lnTo>
                <a:lnTo>
                  <a:pt x="71" y="181"/>
                </a:lnTo>
                <a:lnTo>
                  <a:pt x="71" y="181"/>
                </a:lnTo>
                <a:lnTo>
                  <a:pt x="74" y="185"/>
                </a:lnTo>
                <a:lnTo>
                  <a:pt x="74" y="185"/>
                </a:lnTo>
                <a:lnTo>
                  <a:pt x="76" y="185"/>
                </a:lnTo>
                <a:lnTo>
                  <a:pt x="76" y="185"/>
                </a:lnTo>
                <a:close/>
                <a:moveTo>
                  <a:pt x="60" y="245"/>
                </a:moveTo>
                <a:lnTo>
                  <a:pt x="60" y="245"/>
                </a:lnTo>
                <a:lnTo>
                  <a:pt x="60" y="245"/>
                </a:lnTo>
                <a:lnTo>
                  <a:pt x="60" y="245"/>
                </a:lnTo>
                <a:lnTo>
                  <a:pt x="63" y="245"/>
                </a:lnTo>
                <a:lnTo>
                  <a:pt x="63" y="245"/>
                </a:lnTo>
                <a:lnTo>
                  <a:pt x="69" y="245"/>
                </a:lnTo>
                <a:lnTo>
                  <a:pt x="69" y="245"/>
                </a:lnTo>
                <a:lnTo>
                  <a:pt x="82" y="245"/>
                </a:lnTo>
                <a:lnTo>
                  <a:pt x="82" y="245"/>
                </a:lnTo>
                <a:lnTo>
                  <a:pt x="84" y="245"/>
                </a:lnTo>
                <a:lnTo>
                  <a:pt x="84" y="243"/>
                </a:lnTo>
                <a:lnTo>
                  <a:pt x="84" y="243"/>
                </a:lnTo>
                <a:lnTo>
                  <a:pt x="60" y="245"/>
                </a:lnTo>
                <a:lnTo>
                  <a:pt x="60" y="245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71" y="125"/>
                </a:lnTo>
                <a:lnTo>
                  <a:pt x="71" y="125"/>
                </a:lnTo>
                <a:lnTo>
                  <a:pt x="73" y="122"/>
                </a:lnTo>
                <a:lnTo>
                  <a:pt x="73" y="122"/>
                </a:lnTo>
                <a:lnTo>
                  <a:pt x="73" y="112"/>
                </a:lnTo>
                <a:lnTo>
                  <a:pt x="73" y="112"/>
                </a:lnTo>
                <a:lnTo>
                  <a:pt x="71" y="107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71" y="118"/>
                </a:lnTo>
                <a:lnTo>
                  <a:pt x="71" y="118"/>
                </a:lnTo>
                <a:lnTo>
                  <a:pt x="73" y="118"/>
                </a:lnTo>
                <a:lnTo>
                  <a:pt x="71" y="120"/>
                </a:lnTo>
                <a:lnTo>
                  <a:pt x="71" y="120"/>
                </a:lnTo>
                <a:lnTo>
                  <a:pt x="71" y="122"/>
                </a:lnTo>
                <a:lnTo>
                  <a:pt x="71" y="122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49" y="410"/>
                </a:moveTo>
                <a:lnTo>
                  <a:pt x="49" y="410"/>
                </a:lnTo>
                <a:lnTo>
                  <a:pt x="43" y="413"/>
                </a:lnTo>
                <a:lnTo>
                  <a:pt x="43" y="413"/>
                </a:lnTo>
                <a:lnTo>
                  <a:pt x="43" y="415"/>
                </a:lnTo>
                <a:lnTo>
                  <a:pt x="43" y="415"/>
                </a:lnTo>
                <a:lnTo>
                  <a:pt x="55" y="413"/>
                </a:lnTo>
                <a:lnTo>
                  <a:pt x="55" y="413"/>
                </a:lnTo>
                <a:lnTo>
                  <a:pt x="55" y="413"/>
                </a:lnTo>
                <a:lnTo>
                  <a:pt x="55" y="413"/>
                </a:lnTo>
                <a:lnTo>
                  <a:pt x="49" y="410"/>
                </a:lnTo>
                <a:lnTo>
                  <a:pt x="49" y="410"/>
                </a:lnTo>
                <a:close/>
                <a:moveTo>
                  <a:pt x="65" y="123"/>
                </a:moveTo>
                <a:lnTo>
                  <a:pt x="65" y="123"/>
                </a:lnTo>
                <a:lnTo>
                  <a:pt x="63" y="129"/>
                </a:lnTo>
                <a:lnTo>
                  <a:pt x="63" y="129"/>
                </a:lnTo>
                <a:lnTo>
                  <a:pt x="60" y="136"/>
                </a:lnTo>
                <a:lnTo>
                  <a:pt x="60" y="136"/>
                </a:lnTo>
                <a:lnTo>
                  <a:pt x="63" y="136"/>
                </a:lnTo>
                <a:lnTo>
                  <a:pt x="63" y="136"/>
                </a:lnTo>
                <a:lnTo>
                  <a:pt x="65" y="129"/>
                </a:lnTo>
                <a:lnTo>
                  <a:pt x="65" y="123"/>
                </a:lnTo>
                <a:lnTo>
                  <a:pt x="65" y="123"/>
                </a:lnTo>
                <a:close/>
                <a:moveTo>
                  <a:pt x="68" y="117"/>
                </a:moveTo>
                <a:lnTo>
                  <a:pt x="68" y="117"/>
                </a:lnTo>
                <a:lnTo>
                  <a:pt x="68" y="115"/>
                </a:lnTo>
                <a:lnTo>
                  <a:pt x="68" y="115"/>
                </a:lnTo>
                <a:lnTo>
                  <a:pt x="68" y="114"/>
                </a:lnTo>
                <a:lnTo>
                  <a:pt x="68" y="114"/>
                </a:lnTo>
                <a:lnTo>
                  <a:pt x="66" y="104"/>
                </a:lnTo>
                <a:lnTo>
                  <a:pt x="66" y="104"/>
                </a:lnTo>
                <a:lnTo>
                  <a:pt x="66" y="99"/>
                </a:lnTo>
                <a:lnTo>
                  <a:pt x="66" y="99"/>
                </a:lnTo>
                <a:lnTo>
                  <a:pt x="65" y="99"/>
                </a:lnTo>
                <a:lnTo>
                  <a:pt x="65" y="99"/>
                </a:lnTo>
                <a:lnTo>
                  <a:pt x="65" y="101"/>
                </a:lnTo>
                <a:lnTo>
                  <a:pt x="65" y="101"/>
                </a:lnTo>
                <a:lnTo>
                  <a:pt x="66" y="114"/>
                </a:lnTo>
                <a:lnTo>
                  <a:pt x="66" y="114"/>
                </a:lnTo>
                <a:lnTo>
                  <a:pt x="68" y="117"/>
                </a:lnTo>
                <a:lnTo>
                  <a:pt x="68" y="117"/>
                </a:lnTo>
                <a:close/>
                <a:moveTo>
                  <a:pt x="54" y="84"/>
                </a:moveTo>
                <a:lnTo>
                  <a:pt x="54" y="84"/>
                </a:lnTo>
                <a:lnTo>
                  <a:pt x="54" y="85"/>
                </a:lnTo>
                <a:lnTo>
                  <a:pt x="54" y="85"/>
                </a:lnTo>
                <a:lnTo>
                  <a:pt x="57" y="90"/>
                </a:lnTo>
                <a:lnTo>
                  <a:pt x="57" y="90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57" y="85"/>
                </a:lnTo>
                <a:lnTo>
                  <a:pt x="57" y="85"/>
                </a:lnTo>
                <a:lnTo>
                  <a:pt x="55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24" y="180"/>
                </a:lnTo>
                <a:lnTo>
                  <a:pt x="24" y="180"/>
                </a:lnTo>
                <a:lnTo>
                  <a:pt x="24" y="178"/>
                </a:lnTo>
                <a:lnTo>
                  <a:pt x="24" y="178"/>
                </a:lnTo>
                <a:lnTo>
                  <a:pt x="22" y="178"/>
                </a:lnTo>
                <a:lnTo>
                  <a:pt x="22" y="178"/>
                </a:lnTo>
                <a:lnTo>
                  <a:pt x="19" y="185"/>
                </a:lnTo>
                <a:lnTo>
                  <a:pt x="19" y="185"/>
                </a:lnTo>
                <a:lnTo>
                  <a:pt x="17" y="189"/>
                </a:lnTo>
                <a:lnTo>
                  <a:pt x="17" y="189"/>
                </a:lnTo>
                <a:lnTo>
                  <a:pt x="17" y="189"/>
                </a:lnTo>
                <a:lnTo>
                  <a:pt x="17" y="189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6" y="349"/>
                </a:moveTo>
                <a:lnTo>
                  <a:pt x="6" y="349"/>
                </a:lnTo>
                <a:lnTo>
                  <a:pt x="6" y="357"/>
                </a:lnTo>
                <a:lnTo>
                  <a:pt x="8" y="361"/>
                </a:lnTo>
                <a:lnTo>
                  <a:pt x="8" y="361"/>
                </a:lnTo>
                <a:lnTo>
                  <a:pt x="8" y="361"/>
                </a:lnTo>
                <a:lnTo>
                  <a:pt x="8" y="361"/>
                </a:lnTo>
                <a:lnTo>
                  <a:pt x="8" y="350"/>
                </a:lnTo>
                <a:lnTo>
                  <a:pt x="8" y="350"/>
                </a:lnTo>
                <a:lnTo>
                  <a:pt x="8" y="349"/>
                </a:lnTo>
                <a:lnTo>
                  <a:pt x="8" y="349"/>
                </a:lnTo>
                <a:lnTo>
                  <a:pt x="6" y="349"/>
                </a:lnTo>
                <a:lnTo>
                  <a:pt x="6" y="349"/>
                </a:lnTo>
                <a:close/>
                <a:moveTo>
                  <a:pt x="77" y="368"/>
                </a:moveTo>
                <a:lnTo>
                  <a:pt x="77" y="368"/>
                </a:lnTo>
                <a:lnTo>
                  <a:pt x="76" y="374"/>
                </a:lnTo>
                <a:lnTo>
                  <a:pt x="76" y="374"/>
                </a:lnTo>
                <a:lnTo>
                  <a:pt x="77" y="372"/>
                </a:lnTo>
                <a:lnTo>
                  <a:pt x="77" y="372"/>
                </a:lnTo>
                <a:lnTo>
                  <a:pt x="80" y="368"/>
                </a:lnTo>
                <a:lnTo>
                  <a:pt x="80" y="368"/>
                </a:lnTo>
                <a:lnTo>
                  <a:pt x="82" y="364"/>
                </a:lnTo>
                <a:lnTo>
                  <a:pt x="82" y="364"/>
                </a:lnTo>
                <a:lnTo>
                  <a:pt x="82" y="363"/>
                </a:lnTo>
                <a:lnTo>
                  <a:pt x="82" y="363"/>
                </a:lnTo>
                <a:lnTo>
                  <a:pt x="77" y="363"/>
                </a:lnTo>
                <a:lnTo>
                  <a:pt x="77" y="363"/>
                </a:lnTo>
                <a:lnTo>
                  <a:pt x="79" y="363"/>
                </a:lnTo>
                <a:lnTo>
                  <a:pt x="80" y="366"/>
                </a:lnTo>
                <a:lnTo>
                  <a:pt x="80" y="366"/>
                </a:lnTo>
                <a:lnTo>
                  <a:pt x="79" y="368"/>
                </a:lnTo>
                <a:lnTo>
                  <a:pt x="77" y="368"/>
                </a:lnTo>
                <a:lnTo>
                  <a:pt x="77" y="368"/>
                </a:lnTo>
                <a:close/>
                <a:moveTo>
                  <a:pt x="63" y="178"/>
                </a:move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9" y="185"/>
                </a:lnTo>
                <a:lnTo>
                  <a:pt x="69" y="185"/>
                </a:lnTo>
                <a:lnTo>
                  <a:pt x="71" y="185"/>
                </a:lnTo>
                <a:lnTo>
                  <a:pt x="71" y="185"/>
                </a:lnTo>
                <a:lnTo>
                  <a:pt x="65" y="178"/>
                </a:lnTo>
                <a:lnTo>
                  <a:pt x="65" y="178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17" y="208"/>
                </a:moveTo>
                <a:lnTo>
                  <a:pt x="17" y="208"/>
                </a:lnTo>
                <a:lnTo>
                  <a:pt x="35" y="205"/>
                </a:lnTo>
                <a:lnTo>
                  <a:pt x="35" y="205"/>
                </a:lnTo>
                <a:lnTo>
                  <a:pt x="33" y="205"/>
                </a:lnTo>
                <a:lnTo>
                  <a:pt x="33" y="205"/>
                </a:lnTo>
                <a:lnTo>
                  <a:pt x="19" y="207"/>
                </a:lnTo>
                <a:lnTo>
                  <a:pt x="19" y="207"/>
                </a:lnTo>
                <a:lnTo>
                  <a:pt x="17" y="207"/>
                </a:lnTo>
                <a:lnTo>
                  <a:pt x="17" y="208"/>
                </a:lnTo>
                <a:lnTo>
                  <a:pt x="17" y="208"/>
                </a:lnTo>
                <a:close/>
                <a:moveTo>
                  <a:pt x="76" y="363"/>
                </a:moveTo>
                <a:lnTo>
                  <a:pt x="76" y="363"/>
                </a:lnTo>
                <a:lnTo>
                  <a:pt x="46" y="363"/>
                </a:lnTo>
                <a:lnTo>
                  <a:pt x="46" y="363"/>
                </a:lnTo>
                <a:lnTo>
                  <a:pt x="76" y="363"/>
                </a:lnTo>
                <a:lnTo>
                  <a:pt x="76" y="363"/>
                </a:lnTo>
                <a:close/>
                <a:moveTo>
                  <a:pt x="58" y="301"/>
                </a:moveTo>
                <a:lnTo>
                  <a:pt x="58" y="301"/>
                </a:lnTo>
                <a:lnTo>
                  <a:pt x="54" y="298"/>
                </a:lnTo>
                <a:lnTo>
                  <a:pt x="54" y="298"/>
                </a:lnTo>
                <a:lnTo>
                  <a:pt x="50" y="300"/>
                </a:lnTo>
                <a:lnTo>
                  <a:pt x="50" y="300"/>
                </a:lnTo>
                <a:lnTo>
                  <a:pt x="49" y="300"/>
                </a:lnTo>
                <a:lnTo>
                  <a:pt x="49" y="300"/>
                </a:lnTo>
                <a:lnTo>
                  <a:pt x="58" y="301"/>
                </a:lnTo>
                <a:lnTo>
                  <a:pt x="58" y="301"/>
                </a:lnTo>
                <a:close/>
                <a:moveTo>
                  <a:pt x="44" y="407"/>
                </a:moveTo>
                <a:lnTo>
                  <a:pt x="44" y="407"/>
                </a:lnTo>
                <a:lnTo>
                  <a:pt x="31" y="421"/>
                </a:lnTo>
                <a:lnTo>
                  <a:pt x="31" y="421"/>
                </a:lnTo>
                <a:lnTo>
                  <a:pt x="31" y="421"/>
                </a:lnTo>
                <a:lnTo>
                  <a:pt x="31" y="421"/>
                </a:lnTo>
                <a:lnTo>
                  <a:pt x="31" y="421"/>
                </a:lnTo>
                <a:lnTo>
                  <a:pt x="31" y="421"/>
                </a:lnTo>
                <a:lnTo>
                  <a:pt x="38" y="415"/>
                </a:lnTo>
                <a:lnTo>
                  <a:pt x="38" y="415"/>
                </a:lnTo>
                <a:lnTo>
                  <a:pt x="46" y="409"/>
                </a:lnTo>
                <a:lnTo>
                  <a:pt x="46" y="409"/>
                </a:lnTo>
                <a:lnTo>
                  <a:pt x="44" y="407"/>
                </a:lnTo>
                <a:lnTo>
                  <a:pt x="44" y="407"/>
                </a:lnTo>
                <a:close/>
                <a:moveTo>
                  <a:pt x="54" y="155"/>
                </a:moveTo>
                <a:lnTo>
                  <a:pt x="54" y="155"/>
                </a:lnTo>
                <a:lnTo>
                  <a:pt x="58" y="150"/>
                </a:lnTo>
                <a:lnTo>
                  <a:pt x="61" y="147"/>
                </a:lnTo>
                <a:lnTo>
                  <a:pt x="61" y="147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close/>
                <a:moveTo>
                  <a:pt x="80" y="188"/>
                </a:moveTo>
                <a:lnTo>
                  <a:pt x="80" y="188"/>
                </a:lnTo>
                <a:lnTo>
                  <a:pt x="80" y="186"/>
                </a:lnTo>
                <a:lnTo>
                  <a:pt x="80" y="186"/>
                </a:lnTo>
                <a:lnTo>
                  <a:pt x="79" y="186"/>
                </a:lnTo>
                <a:lnTo>
                  <a:pt x="79" y="186"/>
                </a:lnTo>
                <a:lnTo>
                  <a:pt x="74" y="178"/>
                </a:lnTo>
                <a:lnTo>
                  <a:pt x="74" y="178"/>
                </a:lnTo>
                <a:lnTo>
                  <a:pt x="73" y="177"/>
                </a:lnTo>
                <a:lnTo>
                  <a:pt x="73" y="177"/>
                </a:lnTo>
                <a:lnTo>
                  <a:pt x="68" y="172"/>
                </a:lnTo>
                <a:lnTo>
                  <a:pt x="68" y="172"/>
                </a:lnTo>
                <a:lnTo>
                  <a:pt x="66" y="172"/>
                </a:lnTo>
                <a:lnTo>
                  <a:pt x="66" y="172"/>
                </a:lnTo>
                <a:lnTo>
                  <a:pt x="74" y="178"/>
                </a:lnTo>
                <a:lnTo>
                  <a:pt x="80" y="188"/>
                </a:lnTo>
                <a:lnTo>
                  <a:pt x="80" y="188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50" y="152"/>
                </a:lnTo>
                <a:lnTo>
                  <a:pt x="50" y="152"/>
                </a:lnTo>
                <a:lnTo>
                  <a:pt x="52" y="150"/>
                </a:lnTo>
                <a:lnTo>
                  <a:pt x="52" y="150"/>
                </a:lnTo>
                <a:lnTo>
                  <a:pt x="54" y="148"/>
                </a:lnTo>
                <a:lnTo>
                  <a:pt x="54" y="148"/>
                </a:lnTo>
                <a:lnTo>
                  <a:pt x="50" y="148"/>
                </a:lnTo>
                <a:lnTo>
                  <a:pt x="50" y="148"/>
                </a:lnTo>
                <a:lnTo>
                  <a:pt x="50" y="148"/>
                </a:lnTo>
                <a:lnTo>
                  <a:pt x="50" y="148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24" y="264"/>
                </a:moveTo>
                <a:lnTo>
                  <a:pt x="24" y="264"/>
                </a:lnTo>
                <a:lnTo>
                  <a:pt x="20" y="257"/>
                </a:lnTo>
                <a:lnTo>
                  <a:pt x="17" y="252"/>
                </a:lnTo>
                <a:lnTo>
                  <a:pt x="17" y="252"/>
                </a:lnTo>
                <a:lnTo>
                  <a:pt x="22" y="264"/>
                </a:lnTo>
                <a:lnTo>
                  <a:pt x="22" y="264"/>
                </a:lnTo>
                <a:lnTo>
                  <a:pt x="24" y="264"/>
                </a:lnTo>
                <a:lnTo>
                  <a:pt x="24" y="264"/>
                </a:lnTo>
                <a:close/>
                <a:moveTo>
                  <a:pt x="88" y="219"/>
                </a:moveTo>
                <a:lnTo>
                  <a:pt x="88" y="219"/>
                </a:lnTo>
                <a:lnTo>
                  <a:pt x="88" y="211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7" y="205"/>
                </a:lnTo>
                <a:lnTo>
                  <a:pt x="88" y="219"/>
                </a:lnTo>
                <a:lnTo>
                  <a:pt x="88" y="219"/>
                </a:lnTo>
                <a:close/>
                <a:moveTo>
                  <a:pt x="8" y="344"/>
                </a:moveTo>
                <a:lnTo>
                  <a:pt x="8" y="344"/>
                </a:lnTo>
                <a:lnTo>
                  <a:pt x="9" y="333"/>
                </a:lnTo>
                <a:lnTo>
                  <a:pt x="9" y="333"/>
                </a:lnTo>
                <a:lnTo>
                  <a:pt x="8" y="339"/>
                </a:lnTo>
                <a:lnTo>
                  <a:pt x="6" y="344"/>
                </a:lnTo>
                <a:lnTo>
                  <a:pt x="6" y="344"/>
                </a:lnTo>
                <a:lnTo>
                  <a:pt x="8" y="344"/>
                </a:lnTo>
                <a:lnTo>
                  <a:pt x="8" y="344"/>
                </a:lnTo>
                <a:close/>
                <a:moveTo>
                  <a:pt x="50" y="297"/>
                </a:moveTo>
                <a:lnTo>
                  <a:pt x="50" y="297"/>
                </a:lnTo>
                <a:lnTo>
                  <a:pt x="49" y="295"/>
                </a:lnTo>
                <a:lnTo>
                  <a:pt x="49" y="295"/>
                </a:lnTo>
                <a:lnTo>
                  <a:pt x="46" y="298"/>
                </a:lnTo>
                <a:lnTo>
                  <a:pt x="46" y="298"/>
                </a:lnTo>
                <a:lnTo>
                  <a:pt x="47" y="298"/>
                </a:lnTo>
                <a:lnTo>
                  <a:pt x="47" y="298"/>
                </a:lnTo>
                <a:lnTo>
                  <a:pt x="50" y="297"/>
                </a:lnTo>
                <a:lnTo>
                  <a:pt x="50" y="297"/>
                </a:lnTo>
                <a:close/>
                <a:moveTo>
                  <a:pt x="19" y="363"/>
                </a:moveTo>
                <a:lnTo>
                  <a:pt x="19" y="363"/>
                </a:lnTo>
                <a:lnTo>
                  <a:pt x="36" y="361"/>
                </a:lnTo>
                <a:lnTo>
                  <a:pt x="36" y="361"/>
                </a:lnTo>
                <a:lnTo>
                  <a:pt x="19" y="363"/>
                </a:lnTo>
                <a:lnTo>
                  <a:pt x="19" y="363"/>
                </a:lnTo>
                <a:close/>
                <a:moveTo>
                  <a:pt x="76" y="265"/>
                </a:moveTo>
                <a:lnTo>
                  <a:pt x="76" y="265"/>
                </a:lnTo>
                <a:lnTo>
                  <a:pt x="74" y="265"/>
                </a:lnTo>
                <a:lnTo>
                  <a:pt x="74" y="265"/>
                </a:lnTo>
                <a:lnTo>
                  <a:pt x="66" y="275"/>
                </a:lnTo>
                <a:lnTo>
                  <a:pt x="66" y="275"/>
                </a:lnTo>
                <a:lnTo>
                  <a:pt x="68" y="275"/>
                </a:lnTo>
                <a:lnTo>
                  <a:pt x="68" y="275"/>
                </a:lnTo>
                <a:lnTo>
                  <a:pt x="69" y="273"/>
                </a:lnTo>
                <a:lnTo>
                  <a:pt x="69" y="273"/>
                </a:lnTo>
                <a:lnTo>
                  <a:pt x="74" y="265"/>
                </a:lnTo>
                <a:lnTo>
                  <a:pt x="74" y="265"/>
                </a:lnTo>
                <a:lnTo>
                  <a:pt x="76" y="265"/>
                </a:lnTo>
                <a:lnTo>
                  <a:pt x="76" y="265"/>
                </a:lnTo>
                <a:close/>
                <a:moveTo>
                  <a:pt x="84" y="325"/>
                </a:moveTo>
                <a:lnTo>
                  <a:pt x="84" y="325"/>
                </a:lnTo>
                <a:lnTo>
                  <a:pt x="84" y="325"/>
                </a:lnTo>
                <a:lnTo>
                  <a:pt x="84" y="325"/>
                </a:lnTo>
                <a:lnTo>
                  <a:pt x="82" y="319"/>
                </a:lnTo>
                <a:lnTo>
                  <a:pt x="82" y="319"/>
                </a:lnTo>
                <a:lnTo>
                  <a:pt x="80" y="319"/>
                </a:lnTo>
                <a:lnTo>
                  <a:pt x="80" y="319"/>
                </a:lnTo>
                <a:lnTo>
                  <a:pt x="80" y="319"/>
                </a:lnTo>
                <a:lnTo>
                  <a:pt x="80" y="320"/>
                </a:lnTo>
                <a:lnTo>
                  <a:pt x="80" y="320"/>
                </a:lnTo>
                <a:lnTo>
                  <a:pt x="82" y="325"/>
                </a:lnTo>
                <a:lnTo>
                  <a:pt x="82" y="325"/>
                </a:lnTo>
                <a:lnTo>
                  <a:pt x="84" y="325"/>
                </a:lnTo>
                <a:lnTo>
                  <a:pt x="84" y="325"/>
                </a:lnTo>
                <a:lnTo>
                  <a:pt x="84" y="325"/>
                </a:lnTo>
                <a:close/>
                <a:moveTo>
                  <a:pt x="68" y="139"/>
                </a:moveTo>
                <a:lnTo>
                  <a:pt x="68" y="139"/>
                </a:lnTo>
                <a:lnTo>
                  <a:pt x="68" y="140"/>
                </a:lnTo>
                <a:lnTo>
                  <a:pt x="68" y="140"/>
                </a:lnTo>
                <a:lnTo>
                  <a:pt x="68" y="139"/>
                </a:lnTo>
                <a:lnTo>
                  <a:pt x="68" y="139"/>
                </a:lnTo>
                <a:lnTo>
                  <a:pt x="71" y="136"/>
                </a:lnTo>
                <a:lnTo>
                  <a:pt x="71" y="136"/>
                </a:lnTo>
                <a:lnTo>
                  <a:pt x="73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68" y="137"/>
                </a:lnTo>
                <a:lnTo>
                  <a:pt x="68" y="137"/>
                </a:lnTo>
                <a:lnTo>
                  <a:pt x="68" y="139"/>
                </a:lnTo>
                <a:lnTo>
                  <a:pt x="68" y="139"/>
                </a:lnTo>
                <a:close/>
                <a:moveTo>
                  <a:pt x="14" y="204"/>
                </a:moveTo>
                <a:lnTo>
                  <a:pt x="14" y="204"/>
                </a:lnTo>
                <a:lnTo>
                  <a:pt x="17" y="196"/>
                </a:lnTo>
                <a:lnTo>
                  <a:pt x="17" y="196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close/>
                <a:moveTo>
                  <a:pt x="44" y="426"/>
                </a:move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38" y="426"/>
                </a:lnTo>
                <a:lnTo>
                  <a:pt x="38" y="426"/>
                </a:lnTo>
                <a:lnTo>
                  <a:pt x="31" y="426"/>
                </a:lnTo>
                <a:lnTo>
                  <a:pt x="31" y="426"/>
                </a:lnTo>
                <a:lnTo>
                  <a:pt x="31" y="428"/>
                </a:lnTo>
                <a:lnTo>
                  <a:pt x="31" y="428"/>
                </a:lnTo>
                <a:lnTo>
                  <a:pt x="44" y="426"/>
                </a:lnTo>
                <a:lnTo>
                  <a:pt x="44" y="426"/>
                </a:lnTo>
                <a:close/>
                <a:moveTo>
                  <a:pt x="87" y="257"/>
                </a:moveTo>
                <a:lnTo>
                  <a:pt x="87" y="257"/>
                </a:lnTo>
                <a:lnTo>
                  <a:pt x="90" y="251"/>
                </a:lnTo>
                <a:lnTo>
                  <a:pt x="91" y="246"/>
                </a:lnTo>
                <a:lnTo>
                  <a:pt x="91" y="246"/>
                </a:lnTo>
                <a:lnTo>
                  <a:pt x="90" y="246"/>
                </a:lnTo>
                <a:lnTo>
                  <a:pt x="90" y="246"/>
                </a:lnTo>
                <a:lnTo>
                  <a:pt x="87" y="256"/>
                </a:lnTo>
                <a:lnTo>
                  <a:pt x="87" y="256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close/>
                <a:moveTo>
                  <a:pt x="39" y="159"/>
                </a:moveTo>
                <a:lnTo>
                  <a:pt x="39" y="159"/>
                </a:lnTo>
                <a:lnTo>
                  <a:pt x="41" y="161"/>
                </a:lnTo>
                <a:lnTo>
                  <a:pt x="41" y="161"/>
                </a:lnTo>
                <a:lnTo>
                  <a:pt x="43" y="159"/>
                </a:lnTo>
                <a:lnTo>
                  <a:pt x="43" y="159"/>
                </a:lnTo>
                <a:lnTo>
                  <a:pt x="41" y="158"/>
                </a:lnTo>
                <a:lnTo>
                  <a:pt x="41" y="158"/>
                </a:lnTo>
                <a:lnTo>
                  <a:pt x="39" y="159"/>
                </a:lnTo>
                <a:lnTo>
                  <a:pt x="39" y="159"/>
                </a:lnTo>
                <a:close/>
                <a:moveTo>
                  <a:pt x="49" y="281"/>
                </a:moveTo>
                <a:lnTo>
                  <a:pt x="49" y="281"/>
                </a:lnTo>
                <a:lnTo>
                  <a:pt x="49" y="281"/>
                </a:lnTo>
                <a:lnTo>
                  <a:pt x="49" y="281"/>
                </a:lnTo>
                <a:lnTo>
                  <a:pt x="50" y="282"/>
                </a:lnTo>
                <a:lnTo>
                  <a:pt x="50" y="282"/>
                </a:lnTo>
                <a:lnTo>
                  <a:pt x="54" y="281"/>
                </a:lnTo>
                <a:lnTo>
                  <a:pt x="54" y="281"/>
                </a:lnTo>
                <a:lnTo>
                  <a:pt x="49" y="281"/>
                </a:lnTo>
                <a:lnTo>
                  <a:pt x="49" y="281"/>
                </a:lnTo>
                <a:close/>
                <a:moveTo>
                  <a:pt x="68" y="122"/>
                </a:moveTo>
                <a:lnTo>
                  <a:pt x="68" y="122"/>
                </a:lnTo>
                <a:lnTo>
                  <a:pt x="68" y="122"/>
                </a:lnTo>
                <a:lnTo>
                  <a:pt x="68" y="122"/>
                </a:lnTo>
                <a:lnTo>
                  <a:pt x="68" y="128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28"/>
                </a:lnTo>
                <a:lnTo>
                  <a:pt x="68" y="122"/>
                </a:lnTo>
                <a:lnTo>
                  <a:pt x="68" y="122"/>
                </a:lnTo>
                <a:lnTo>
                  <a:pt x="68" y="122"/>
                </a:lnTo>
                <a:lnTo>
                  <a:pt x="68" y="122"/>
                </a:lnTo>
                <a:close/>
                <a:moveTo>
                  <a:pt x="47" y="73"/>
                </a:moveTo>
                <a:lnTo>
                  <a:pt x="47" y="73"/>
                </a:lnTo>
                <a:lnTo>
                  <a:pt x="46" y="73"/>
                </a:lnTo>
                <a:lnTo>
                  <a:pt x="46" y="73"/>
                </a:lnTo>
                <a:lnTo>
                  <a:pt x="47" y="74"/>
                </a:lnTo>
                <a:lnTo>
                  <a:pt x="47" y="74"/>
                </a:lnTo>
                <a:lnTo>
                  <a:pt x="49" y="77"/>
                </a:lnTo>
                <a:lnTo>
                  <a:pt x="49" y="77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47" y="73"/>
                </a:lnTo>
                <a:lnTo>
                  <a:pt x="47" y="73"/>
                </a:lnTo>
                <a:close/>
                <a:moveTo>
                  <a:pt x="85" y="200"/>
                </a:moveTo>
                <a:lnTo>
                  <a:pt x="85" y="200"/>
                </a:lnTo>
                <a:lnTo>
                  <a:pt x="84" y="197"/>
                </a:lnTo>
                <a:lnTo>
                  <a:pt x="80" y="193"/>
                </a:lnTo>
                <a:lnTo>
                  <a:pt x="80" y="193"/>
                </a:lnTo>
                <a:lnTo>
                  <a:pt x="80" y="191"/>
                </a:lnTo>
                <a:lnTo>
                  <a:pt x="80" y="191"/>
                </a:lnTo>
                <a:lnTo>
                  <a:pt x="85" y="200"/>
                </a:lnTo>
                <a:lnTo>
                  <a:pt x="85" y="200"/>
                </a:lnTo>
                <a:close/>
                <a:moveTo>
                  <a:pt x="54" y="52"/>
                </a:moveTo>
                <a:lnTo>
                  <a:pt x="54" y="52"/>
                </a:lnTo>
                <a:lnTo>
                  <a:pt x="46" y="57"/>
                </a:lnTo>
                <a:lnTo>
                  <a:pt x="46" y="57"/>
                </a:lnTo>
                <a:lnTo>
                  <a:pt x="54" y="52"/>
                </a:lnTo>
                <a:lnTo>
                  <a:pt x="54" y="52"/>
                </a:lnTo>
                <a:close/>
                <a:moveTo>
                  <a:pt x="65" y="314"/>
                </a:move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71" y="314"/>
                </a:lnTo>
                <a:lnTo>
                  <a:pt x="71" y="314"/>
                </a:lnTo>
                <a:lnTo>
                  <a:pt x="71" y="314"/>
                </a:lnTo>
                <a:lnTo>
                  <a:pt x="71" y="314"/>
                </a:lnTo>
                <a:lnTo>
                  <a:pt x="65" y="314"/>
                </a:lnTo>
                <a:lnTo>
                  <a:pt x="65" y="314"/>
                </a:lnTo>
                <a:close/>
                <a:moveTo>
                  <a:pt x="65" y="415"/>
                </a:moveTo>
                <a:lnTo>
                  <a:pt x="65" y="415"/>
                </a:lnTo>
                <a:lnTo>
                  <a:pt x="73" y="420"/>
                </a:lnTo>
                <a:lnTo>
                  <a:pt x="73" y="420"/>
                </a:lnTo>
                <a:lnTo>
                  <a:pt x="66" y="417"/>
                </a:lnTo>
                <a:lnTo>
                  <a:pt x="66" y="417"/>
                </a:lnTo>
                <a:lnTo>
                  <a:pt x="65" y="415"/>
                </a:lnTo>
                <a:lnTo>
                  <a:pt x="65" y="415"/>
                </a:lnTo>
                <a:close/>
                <a:moveTo>
                  <a:pt x="43" y="300"/>
                </a:moveTo>
                <a:lnTo>
                  <a:pt x="43" y="300"/>
                </a:lnTo>
                <a:lnTo>
                  <a:pt x="41" y="301"/>
                </a:lnTo>
                <a:lnTo>
                  <a:pt x="41" y="301"/>
                </a:lnTo>
                <a:lnTo>
                  <a:pt x="46" y="300"/>
                </a:lnTo>
                <a:lnTo>
                  <a:pt x="46" y="300"/>
                </a:lnTo>
                <a:lnTo>
                  <a:pt x="43" y="300"/>
                </a:lnTo>
                <a:lnTo>
                  <a:pt x="43" y="300"/>
                </a:lnTo>
                <a:close/>
                <a:moveTo>
                  <a:pt x="44" y="81"/>
                </a:moveTo>
                <a:lnTo>
                  <a:pt x="44" y="81"/>
                </a:lnTo>
                <a:lnTo>
                  <a:pt x="35" y="81"/>
                </a:lnTo>
                <a:lnTo>
                  <a:pt x="35" y="81"/>
                </a:lnTo>
                <a:lnTo>
                  <a:pt x="44" y="81"/>
                </a:lnTo>
                <a:lnTo>
                  <a:pt x="44" y="81"/>
                </a:lnTo>
                <a:close/>
                <a:moveTo>
                  <a:pt x="57" y="77"/>
                </a:moveTo>
                <a:lnTo>
                  <a:pt x="57" y="77"/>
                </a:lnTo>
                <a:lnTo>
                  <a:pt x="52" y="74"/>
                </a:lnTo>
                <a:lnTo>
                  <a:pt x="52" y="74"/>
                </a:lnTo>
                <a:lnTo>
                  <a:pt x="55" y="77"/>
                </a:lnTo>
                <a:lnTo>
                  <a:pt x="55" y="77"/>
                </a:lnTo>
                <a:lnTo>
                  <a:pt x="57" y="77"/>
                </a:lnTo>
                <a:lnTo>
                  <a:pt x="57" y="77"/>
                </a:lnTo>
                <a:close/>
                <a:moveTo>
                  <a:pt x="65" y="95"/>
                </a:moveTo>
                <a:lnTo>
                  <a:pt x="65" y="95"/>
                </a:lnTo>
                <a:lnTo>
                  <a:pt x="65" y="95"/>
                </a:lnTo>
                <a:lnTo>
                  <a:pt x="65" y="95"/>
                </a:lnTo>
                <a:lnTo>
                  <a:pt x="61" y="92"/>
                </a:lnTo>
                <a:lnTo>
                  <a:pt x="61" y="92"/>
                </a:lnTo>
                <a:lnTo>
                  <a:pt x="63" y="95"/>
                </a:lnTo>
                <a:lnTo>
                  <a:pt x="63" y="95"/>
                </a:lnTo>
                <a:lnTo>
                  <a:pt x="65" y="95"/>
                </a:lnTo>
                <a:lnTo>
                  <a:pt x="65" y="95"/>
                </a:lnTo>
                <a:close/>
                <a:moveTo>
                  <a:pt x="61" y="87"/>
                </a:move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1" y="87"/>
                </a:lnTo>
                <a:lnTo>
                  <a:pt x="61" y="87"/>
                </a:lnTo>
                <a:close/>
                <a:moveTo>
                  <a:pt x="50" y="409"/>
                </a:moveTo>
                <a:lnTo>
                  <a:pt x="50" y="409"/>
                </a:lnTo>
                <a:lnTo>
                  <a:pt x="57" y="410"/>
                </a:lnTo>
                <a:lnTo>
                  <a:pt x="57" y="410"/>
                </a:lnTo>
                <a:lnTo>
                  <a:pt x="50" y="409"/>
                </a:lnTo>
                <a:lnTo>
                  <a:pt x="50" y="409"/>
                </a:lnTo>
                <a:close/>
                <a:moveTo>
                  <a:pt x="33" y="51"/>
                </a:moveTo>
                <a:lnTo>
                  <a:pt x="33" y="51"/>
                </a:lnTo>
                <a:lnTo>
                  <a:pt x="35" y="54"/>
                </a:lnTo>
                <a:lnTo>
                  <a:pt x="36" y="55"/>
                </a:lnTo>
                <a:lnTo>
                  <a:pt x="36" y="55"/>
                </a:lnTo>
                <a:lnTo>
                  <a:pt x="33" y="51"/>
                </a:lnTo>
                <a:lnTo>
                  <a:pt x="33" y="51"/>
                </a:lnTo>
                <a:close/>
                <a:moveTo>
                  <a:pt x="44" y="155"/>
                </a:moveTo>
                <a:lnTo>
                  <a:pt x="44" y="155"/>
                </a:lnTo>
                <a:lnTo>
                  <a:pt x="43" y="156"/>
                </a:lnTo>
                <a:lnTo>
                  <a:pt x="43" y="156"/>
                </a:lnTo>
                <a:lnTo>
                  <a:pt x="44" y="158"/>
                </a:lnTo>
                <a:lnTo>
                  <a:pt x="44" y="158"/>
                </a:lnTo>
                <a:lnTo>
                  <a:pt x="46" y="156"/>
                </a:lnTo>
                <a:lnTo>
                  <a:pt x="46" y="156"/>
                </a:lnTo>
                <a:lnTo>
                  <a:pt x="44" y="155"/>
                </a:lnTo>
                <a:lnTo>
                  <a:pt x="44" y="155"/>
                </a:lnTo>
                <a:close/>
                <a:moveTo>
                  <a:pt x="84" y="344"/>
                </a:moveTo>
                <a:lnTo>
                  <a:pt x="84" y="344"/>
                </a:lnTo>
                <a:lnTo>
                  <a:pt x="77" y="344"/>
                </a:lnTo>
                <a:lnTo>
                  <a:pt x="77" y="344"/>
                </a:lnTo>
                <a:lnTo>
                  <a:pt x="84" y="344"/>
                </a:lnTo>
                <a:lnTo>
                  <a:pt x="84" y="344"/>
                </a:lnTo>
                <a:close/>
                <a:moveTo>
                  <a:pt x="61" y="404"/>
                </a:moveTo>
                <a:lnTo>
                  <a:pt x="61" y="404"/>
                </a:lnTo>
                <a:lnTo>
                  <a:pt x="61" y="404"/>
                </a:lnTo>
                <a:lnTo>
                  <a:pt x="61" y="404"/>
                </a:lnTo>
                <a:lnTo>
                  <a:pt x="60" y="402"/>
                </a:lnTo>
                <a:lnTo>
                  <a:pt x="60" y="402"/>
                </a:lnTo>
                <a:lnTo>
                  <a:pt x="58" y="402"/>
                </a:lnTo>
                <a:lnTo>
                  <a:pt x="58" y="402"/>
                </a:lnTo>
                <a:lnTo>
                  <a:pt x="61" y="404"/>
                </a:lnTo>
                <a:lnTo>
                  <a:pt x="61" y="404"/>
                </a:lnTo>
                <a:close/>
                <a:moveTo>
                  <a:pt x="54" y="401"/>
                </a:moveTo>
                <a:lnTo>
                  <a:pt x="54" y="401"/>
                </a:lnTo>
                <a:lnTo>
                  <a:pt x="55" y="401"/>
                </a:lnTo>
                <a:lnTo>
                  <a:pt x="57" y="401"/>
                </a:lnTo>
                <a:lnTo>
                  <a:pt x="57" y="401"/>
                </a:lnTo>
                <a:lnTo>
                  <a:pt x="55" y="399"/>
                </a:lnTo>
                <a:lnTo>
                  <a:pt x="54" y="401"/>
                </a:lnTo>
                <a:lnTo>
                  <a:pt x="54" y="401"/>
                </a:lnTo>
                <a:close/>
                <a:moveTo>
                  <a:pt x="47" y="63"/>
                </a:moveTo>
                <a:lnTo>
                  <a:pt x="47" y="63"/>
                </a:lnTo>
                <a:lnTo>
                  <a:pt x="46" y="60"/>
                </a:lnTo>
                <a:lnTo>
                  <a:pt x="46" y="60"/>
                </a:lnTo>
                <a:lnTo>
                  <a:pt x="47" y="63"/>
                </a:lnTo>
                <a:lnTo>
                  <a:pt x="47" y="63"/>
                </a:lnTo>
                <a:close/>
                <a:moveTo>
                  <a:pt x="73" y="308"/>
                </a:move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4" y="309"/>
                </a:lnTo>
                <a:lnTo>
                  <a:pt x="74" y="309"/>
                </a:lnTo>
                <a:lnTo>
                  <a:pt x="74" y="311"/>
                </a:lnTo>
                <a:lnTo>
                  <a:pt x="76" y="311"/>
                </a:lnTo>
                <a:lnTo>
                  <a:pt x="76" y="311"/>
                </a:lnTo>
                <a:lnTo>
                  <a:pt x="73" y="308"/>
                </a:lnTo>
                <a:lnTo>
                  <a:pt x="73" y="308"/>
                </a:lnTo>
                <a:close/>
                <a:moveTo>
                  <a:pt x="85" y="252"/>
                </a:moveTo>
                <a:lnTo>
                  <a:pt x="85" y="252"/>
                </a:lnTo>
                <a:lnTo>
                  <a:pt x="87" y="249"/>
                </a:lnTo>
                <a:lnTo>
                  <a:pt x="87" y="249"/>
                </a:lnTo>
                <a:lnTo>
                  <a:pt x="85" y="252"/>
                </a:lnTo>
                <a:lnTo>
                  <a:pt x="85" y="252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5" y="73"/>
                </a:lnTo>
                <a:lnTo>
                  <a:pt x="25" y="73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39" y="55"/>
                </a:moveTo>
                <a:lnTo>
                  <a:pt x="39" y="55"/>
                </a:lnTo>
                <a:lnTo>
                  <a:pt x="38" y="52"/>
                </a:lnTo>
                <a:lnTo>
                  <a:pt x="38" y="52"/>
                </a:lnTo>
                <a:lnTo>
                  <a:pt x="39" y="55"/>
                </a:lnTo>
                <a:lnTo>
                  <a:pt x="39" y="55"/>
                </a:lnTo>
                <a:close/>
                <a:moveTo>
                  <a:pt x="61" y="314"/>
                </a:moveTo>
                <a:lnTo>
                  <a:pt x="61" y="314"/>
                </a:lnTo>
                <a:lnTo>
                  <a:pt x="61" y="314"/>
                </a:lnTo>
                <a:lnTo>
                  <a:pt x="61" y="314"/>
                </a:lnTo>
                <a:lnTo>
                  <a:pt x="58" y="314"/>
                </a:lnTo>
                <a:lnTo>
                  <a:pt x="58" y="314"/>
                </a:lnTo>
                <a:lnTo>
                  <a:pt x="61" y="314"/>
                </a:lnTo>
                <a:lnTo>
                  <a:pt x="61" y="314"/>
                </a:lnTo>
                <a:close/>
                <a:moveTo>
                  <a:pt x="58" y="412"/>
                </a:moveTo>
                <a:lnTo>
                  <a:pt x="58" y="412"/>
                </a:lnTo>
                <a:lnTo>
                  <a:pt x="61" y="413"/>
                </a:lnTo>
                <a:lnTo>
                  <a:pt x="61" y="413"/>
                </a:lnTo>
                <a:lnTo>
                  <a:pt x="58" y="412"/>
                </a:lnTo>
                <a:lnTo>
                  <a:pt x="58" y="412"/>
                </a:lnTo>
                <a:close/>
                <a:moveTo>
                  <a:pt x="99" y="439"/>
                </a:move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7"/>
                </a:lnTo>
                <a:lnTo>
                  <a:pt x="99" y="437"/>
                </a:lnTo>
                <a:lnTo>
                  <a:pt x="98" y="437"/>
                </a:lnTo>
                <a:lnTo>
                  <a:pt x="98" y="437"/>
                </a:lnTo>
                <a:lnTo>
                  <a:pt x="99" y="439"/>
                </a:lnTo>
                <a:lnTo>
                  <a:pt x="99" y="439"/>
                </a:lnTo>
                <a:close/>
                <a:moveTo>
                  <a:pt x="68" y="95"/>
                </a:move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66" y="93"/>
                </a:lnTo>
                <a:lnTo>
                  <a:pt x="66" y="93"/>
                </a:lnTo>
                <a:lnTo>
                  <a:pt x="66" y="93"/>
                </a:lnTo>
                <a:lnTo>
                  <a:pt x="66" y="93"/>
                </a:lnTo>
                <a:lnTo>
                  <a:pt x="68" y="95"/>
                </a:lnTo>
                <a:lnTo>
                  <a:pt x="68" y="95"/>
                </a:lnTo>
                <a:close/>
                <a:moveTo>
                  <a:pt x="47" y="159"/>
                </a:moveTo>
                <a:lnTo>
                  <a:pt x="47" y="159"/>
                </a:lnTo>
                <a:lnTo>
                  <a:pt x="47" y="159"/>
                </a:lnTo>
                <a:lnTo>
                  <a:pt x="49" y="159"/>
                </a:lnTo>
                <a:lnTo>
                  <a:pt x="49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close/>
                <a:moveTo>
                  <a:pt x="52" y="293"/>
                </a:moveTo>
                <a:lnTo>
                  <a:pt x="52" y="293"/>
                </a:lnTo>
                <a:lnTo>
                  <a:pt x="54" y="293"/>
                </a:lnTo>
                <a:lnTo>
                  <a:pt x="54" y="293"/>
                </a:lnTo>
                <a:lnTo>
                  <a:pt x="52" y="293"/>
                </a:lnTo>
                <a:lnTo>
                  <a:pt x="52" y="293"/>
                </a:lnTo>
                <a:close/>
                <a:moveTo>
                  <a:pt x="88" y="227"/>
                </a:moveTo>
                <a:lnTo>
                  <a:pt x="88" y="227"/>
                </a:lnTo>
                <a:lnTo>
                  <a:pt x="88" y="224"/>
                </a:lnTo>
                <a:lnTo>
                  <a:pt x="88" y="224"/>
                </a:lnTo>
                <a:lnTo>
                  <a:pt x="88" y="224"/>
                </a:lnTo>
                <a:lnTo>
                  <a:pt x="88" y="224"/>
                </a:lnTo>
                <a:lnTo>
                  <a:pt x="88" y="227"/>
                </a:lnTo>
                <a:lnTo>
                  <a:pt x="88" y="227"/>
                </a:lnTo>
                <a:close/>
                <a:moveTo>
                  <a:pt x="50" y="404"/>
                </a:moveTo>
                <a:lnTo>
                  <a:pt x="50" y="404"/>
                </a:lnTo>
                <a:lnTo>
                  <a:pt x="50" y="404"/>
                </a:lnTo>
                <a:lnTo>
                  <a:pt x="52" y="404"/>
                </a:lnTo>
                <a:lnTo>
                  <a:pt x="52" y="404"/>
                </a:lnTo>
                <a:lnTo>
                  <a:pt x="50" y="404"/>
                </a:lnTo>
                <a:lnTo>
                  <a:pt x="50" y="404"/>
                </a:lnTo>
                <a:close/>
                <a:moveTo>
                  <a:pt x="87" y="248"/>
                </a:moveTo>
                <a:lnTo>
                  <a:pt x="87" y="248"/>
                </a:lnTo>
                <a:lnTo>
                  <a:pt x="87" y="248"/>
                </a:lnTo>
                <a:lnTo>
                  <a:pt x="87" y="248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87" y="248"/>
                </a:lnTo>
                <a:lnTo>
                  <a:pt x="87" y="248"/>
                </a:lnTo>
                <a:close/>
                <a:moveTo>
                  <a:pt x="49" y="407"/>
                </a:moveTo>
                <a:lnTo>
                  <a:pt x="49" y="407"/>
                </a:lnTo>
                <a:lnTo>
                  <a:pt x="47" y="405"/>
                </a:lnTo>
                <a:lnTo>
                  <a:pt x="47" y="405"/>
                </a:lnTo>
                <a:lnTo>
                  <a:pt x="49" y="407"/>
                </a:lnTo>
                <a:lnTo>
                  <a:pt x="49" y="407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76" y="193"/>
                </a:lnTo>
                <a:lnTo>
                  <a:pt x="76" y="193"/>
                </a:lnTo>
                <a:lnTo>
                  <a:pt x="77" y="193"/>
                </a:lnTo>
                <a:lnTo>
                  <a:pt x="77" y="193"/>
                </a:lnTo>
                <a:lnTo>
                  <a:pt x="77" y="193"/>
                </a:lnTo>
                <a:lnTo>
                  <a:pt x="77" y="193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61" y="99"/>
                </a:moveTo>
                <a:lnTo>
                  <a:pt x="61" y="99"/>
                </a:lnTo>
                <a:lnTo>
                  <a:pt x="61" y="99"/>
                </a:lnTo>
                <a:lnTo>
                  <a:pt x="61" y="99"/>
                </a:ln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61" y="99"/>
                </a:lnTo>
                <a:lnTo>
                  <a:pt x="61" y="99"/>
                </a:lnTo>
                <a:close/>
                <a:moveTo>
                  <a:pt x="9" y="364"/>
                </a:moveTo>
                <a:lnTo>
                  <a:pt x="9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9" y="364"/>
                </a:lnTo>
                <a:lnTo>
                  <a:pt x="9" y="364"/>
                </a:lnTo>
                <a:lnTo>
                  <a:pt x="9" y="364"/>
                </a:lnTo>
                <a:lnTo>
                  <a:pt x="9" y="364"/>
                </a:lnTo>
                <a:lnTo>
                  <a:pt x="9" y="364"/>
                </a:lnTo>
                <a:lnTo>
                  <a:pt x="9" y="364"/>
                </a:lnTo>
                <a:close/>
                <a:moveTo>
                  <a:pt x="77" y="314"/>
                </a:move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lnTo>
                  <a:pt x="77" y="314"/>
                </a:lnTo>
                <a:close/>
                <a:moveTo>
                  <a:pt x="54" y="290"/>
                </a:moveTo>
                <a:lnTo>
                  <a:pt x="54" y="290"/>
                </a:lnTo>
                <a:lnTo>
                  <a:pt x="54" y="290"/>
                </a:lnTo>
                <a:lnTo>
                  <a:pt x="54" y="290"/>
                </a:lnTo>
                <a:lnTo>
                  <a:pt x="55" y="292"/>
                </a:lnTo>
                <a:lnTo>
                  <a:pt x="55" y="292"/>
                </a:lnTo>
                <a:lnTo>
                  <a:pt x="55" y="292"/>
                </a:lnTo>
                <a:lnTo>
                  <a:pt x="55" y="292"/>
                </a:lnTo>
                <a:lnTo>
                  <a:pt x="54" y="290"/>
                </a:lnTo>
                <a:lnTo>
                  <a:pt x="54" y="290"/>
                </a:lnTo>
                <a:close/>
                <a:moveTo>
                  <a:pt x="80" y="32"/>
                </a:moveTo>
                <a:lnTo>
                  <a:pt x="80" y="32"/>
                </a:lnTo>
                <a:lnTo>
                  <a:pt x="80" y="32"/>
                </a:lnTo>
                <a:lnTo>
                  <a:pt x="80" y="32"/>
                </a:lnTo>
                <a:lnTo>
                  <a:pt x="79" y="32"/>
                </a:lnTo>
                <a:lnTo>
                  <a:pt x="79" y="32"/>
                </a:lnTo>
                <a:lnTo>
                  <a:pt x="79" y="32"/>
                </a:lnTo>
                <a:lnTo>
                  <a:pt x="79" y="32"/>
                </a:lnTo>
                <a:lnTo>
                  <a:pt x="80" y="32"/>
                </a:lnTo>
                <a:lnTo>
                  <a:pt x="80" y="32"/>
                </a:lnTo>
                <a:close/>
                <a:moveTo>
                  <a:pt x="73" y="308"/>
                </a:move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close/>
                <a:moveTo>
                  <a:pt x="79" y="194"/>
                </a:move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9" y="196"/>
                </a:lnTo>
                <a:lnTo>
                  <a:pt x="79" y="196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lnTo>
                  <a:pt x="79" y="19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2" name="Freeform 270"/>
          <p:cNvSpPr>
            <a:spLocks noEditPoints="1"/>
          </p:cNvSpPr>
          <p:nvPr/>
        </p:nvSpPr>
        <p:spPr bwMode="auto">
          <a:xfrm>
            <a:off x="4233435" y="430961"/>
            <a:ext cx="570574" cy="914216"/>
          </a:xfrm>
          <a:custGeom>
            <a:gdLst>
              <a:gd fmla="*/ 32 w 264" name="T0"/>
              <a:gd fmla="*/ 81 h 423" name="T1"/>
              <a:gd fmla="*/ 201 w 264" name="T2"/>
              <a:gd fmla="*/ 130 h 423" name="T3"/>
              <a:gd fmla="*/ 185 w 264" name="T4"/>
              <a:gd fmla="*/ 387 h 423" name="T5"/>
              <a:gd fmla="*/ 212 w 264" name="T6"/>
              <a:gd fmla="*/ 194 h 423" name="T7"/>
              <a:gd fmla="*/ 224 w 264" name="T8"/>
              <a:gd fmla="*/ 261 h 423" name="T9"/>
              <a:gd fmla="*/ 223 w 264" name="T10"/>
              <a:gd fmla="*/ 343 h 423" name="T11"/>
              <a:gd fmla="*/ 251 w 264" name="T12"/>
              <a:gd fmla="*/ 319 h 423" name="T13"/>
              <a:gd fmla="*/ 172 w 264" name="T14"/>
              <a:gd fmla="*/ 108 h 423" name="T15"/>
              <a:gd fmla="*/ 117 w 264" name="T16"/>
              <a:gd fmla="*/ 146 h 423" name="T17"/>
              <a:gd fmla="*/ 52 w 264" name="T18"/>
              <a:gd fmla="*/ 150 h 423" name="T19"/>
              <a:gd fmla="*/ 182 w 264" name="T20"/>
              <a:gd fmla="*/ 379 h 423" name="T21"/>
              <a:gd fmla="*/ 76 w 264" name="T22"/>
              <a:gd fmla="*/ 187 h 423" name="T23"/>
              <a:gd fmla="*/ 108 w 264" name="T24"/>
              <a:gd fmla="*/ 218 h 423" name="T25"/>
              <a:gd fmla="*/ 207 w 264" name="T26"/>
              <a:gd fmla="*/ 289 h 423" name="T27"/>
              <a:gd fmla="*/ 163 w 264" name="T28"/>
              <a:gd fmla="*/ 37 h 423" name="T29"/>
              <a:gd fmla="*/ 78 w 264" name="T30"/>
              <a:gd fmla="*/ 41 h 423" name="T31"/>
              <a:gd fmla="*/ 40 w 264" name="T32"/>
              <a:gd fmla="*/ 38 h 423" name="T33"/>
              <a:gd fmla="*/ 145 w 264" name="T34"/>
              <a:gd fmla="*/ 78 h 423" name="T35"/>
              <a:gd fmla="*/ 220 w 264" name="T36"/>
              <a:gd fmla="*/ 35 h 423" name="T37"/>
              <a:gd fmla="*/ 10 w 264" name="T38"/>
              <a:gd fmla="*/ 379 h 423" name="T39"/>
              <a:gd fmla="*/ 182 w 264" name="T40"/>
              <a:gd fmla="*/ 396 h 423" name="T41"/>
              <a:gd fmla="*/ 251 w 264" name="T42"/>
              <a:gd fmla="*/ 237 h 423" name="T43"/>
              <a:gd fmla="*/ 190 w 264" name="T44"/>
              <a:gd fmla="*/ 407 h 423" name="T45"/>
              <a:gd fmla="*/ 57 w 264" name="T46"/>
              <a:gd fmla="*/ 360 h 423" name="T47"/>
              <a:gd fmla="*/ 68 w 264" name="T48"/>
              <a:gd fmla="*/ 234 h 423" name="T49"/>
              <a:gd fmla="*/ 150 w 264" name="T50"/>
              <a:gd fmla="*/ 84 h 423" name="T51"/>
              <a:gd fmla="*/ 60 w 264" name="T52"/>
              <a:gd fmla="*/ 235 h 423" name="T53"/>
              <a:gd fmla="*/ 65 w 264" name="T54"/>
              <a:gd fmla="*/ 210 h 423" name="T55"/>
              <a:gd fmla="*/ 86 w 264" name="T56"/>
              <a:gd fmla="*/ 359 h 423" name="T57"/>
              <a:gd fmla="*/ 92 w 264" name="T58"/>
              <a:gd fmla="*/ 212 h 423" name="T59"/>
              <a:gd fmla="*/ 153 w 264" name="T60"/>
              <a:gd fmla="*/ 112 h 423" name="T61"/>
              <a:gd fmla="*/ 57 w 264" name="T62"/>
              <a:gd fmla="*/ 349 h 423" name="T63"/>
              <a:gd fmla="*/ 63 w 264" name="T64"/>
              <a:gd fmla="*/ 262 h 423" name="T65"/>
              <a:gd fmla="*/ 191 w 264" name="T66"/>
              <a:gd fmla="*/ 335 h 423" name="T67"/>
              <a:gd fmla="*/ 54 w 264" name="T68"/>
              <a:gd fmla="*/ 329 h 423" name="T69"/>
              <a:gd fmla="*/ 207 w 264" name="T70"/>
              <a:gd fmla="*/ 379 h 423" name="T71"/>
              <a:gd fmla="*/ 89 w 264" name="T72"/>
              <a:gd fmla="*/ 251 h 423" name="T73"/>
              <a:gd fmla="*/ 226 w 264" name="T74"/>
              <a:gd fmla="*/ 29 h 423" name="T75"/>
              <a:gd fmla="*/ 201 w 264" name="T76"/>
              <a:gd fmla="*/ 335 h 423" name="T77"/>
              <a:gd fmla="*/ 177 w 264" name="T78"/>
              <a:gd fmla="*/ 146 h 423" name="T79"/>
              <a:gd fmla="*/ 196 w 264" name="T80"/>
              <a:gd fmla="*/ 376 h 423" name="T81"/>
              <a:gd fmla="*/ 190 w 264" name="T82"/>
              <a:gd fmla="*/ 207 h 423" name="T83"/>
              <a:gd fmla="*/ 210 w 264" name="T84"/>
              <a:gd fmla="*/ 299 h 423" name="T85"/>
              <a:gd fmla="*/ 177 w 264" name="T86"/>
              <a:gd fmla="*/ 243 h 423" name="T87"/>
              <a:gd fmla="*/ 168 w 264" name="T88"/>
              <a:gd fmla="*/ 229 h 423" name="T89"/>
              <a:gd fmla="*/ 131 w 264" name="T90"/>
              <a:gd fmla="*/ 359 h 423" name="T91"/>
              <a:gd fmla="*/ 172 w 264" name="T92"/>
              <a:gd fmla="*/ 223 h 423" name="T93"/>
              <a:gd fmla="*/ 51 w 264" name="T94"/>
              <a:gd fmla="*/ 223 h 423" name="T95"/>
              <a:gd fmla="*/ 201 w 264" name="T96"/>
              <a:gd fmla="*/ 325 h 423" name="T97"/>
              <a:gd fmla="*/ 169 w 264" name="T98"/>
              <a:gd fmla="*/ 240 h 423" name="T99"/>
              <a:gd fmla="*/ 210 w 264" name="T100"/>
              <a:gd fmla="*/ 240 h 423" name="T101"/>
              <a:gd fmla="*/ 221 w 264" name="T102"/>
              <a:gd fmla="*/ 76 h 423" name="T103"/>
              <a:gd fmla="*/ 98 w 264" name="T104"/>
              <a:gd fmla="*/ 253 h 423" name="T105"/>
              <a:gd fmla="*/ 215 w 264" name="T106"/>
              <a:gd fmla="*/ 239 h 423" name="T107"/>
              <a:gd fmla="*/ 48 w 264" name="T108"/>
              <a:gd fmla="*/ 146 h 423" name="T109"/>
              <a:gd fmla="*/ 90 w 264" name="T110"/>
              <a:gd fmla="*/ 365 h 423" name="T111"/>
              <a:gd fmla="*/ 174 w 264" name="T112"/>
              <a:gd fmla="*/ 239 h 423" name="T113"/>
              <a:gd fmla="*/ 93 w 264" name="T114"/>
              <a:gd fmla="*/ 330 h 423" name="T115"/>
              <a:gd fmla="*/ 52 w 264" name="T116"/>
              <a:gd fmla="*/ 231 h 423" name="T117"/>
              <a:gd fmla="*/ 209 w 264" name="T118"/>
              <a:gd fmla="*/ 275 h 423" name="T119"/>
              <a:gd fmla="*/ 164 w 264" name="T120"/>
              <a:gd fmla="*/ 142 h 423" name="T121"/>
              <a:gd fmla="*/ 213 w 264" name="T122"/>
              <a:gd fmla="*/ 314 h 423" name="T123"/>
              <a:gd fmla="*/ 168 w 264" name="T124"/>
              <a:gd fmla="*/ 221 h 423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22" w="264">
                <a:moveTo>
                  <a:pt x="172" y="420"/>
                </a:moveTo>
                <a:lnTo>
                  <a:pt x="172" y="420"/>
                </a:lnTo>
                <a:lnTo>
                  <a:pt x="172" y="420"/>
                </a:lnTo>
                <a:lnTo>
                  <a:pt x="172" y="420"/>
                </a:lnTo>
                <a:lnTo>
                  <a:pt x="172" y="422"/>
                </a:lnTo>
                <a:lnTo>
                  <a:pt x="171" y="423"/>
                </a:lnTo>
                <a:lnTo>
                  <a:pt x="171" y="423"/>
                </a:lnTo>
                <a:lnTo>
                  <a:pt x="166" y="423"/>
                </a:lnTo>
                <a:lnTo>
                  <a:pt x="166" y="423"/>
                </a:lnTo>
                <a:lnTo>
                  <a:pt x="153" y="422"/>
                </a:lnTo>
                <a:lnTo>
                  <a:pt x="153" y="422"/>
                </a:lnTo>
                <a:lnTo>
                  <a:pt x="152" y="422"/>
                </a:lnTo>
                <a:lnTo>
                  <a:pt x="152" y="422"/>
                </a:lnTo>
                <a:lnTo>
                  <a:pt x="133" y="422"/>
                </a:lnTo>
                <a:lnTo>
                  <a:pt x="133" y="422"/>
                </a:lnTo>
                <a:lnTo>
                  <a:pt x="123" y="422"/>
                </a:lnTo>
                <a:lnTo>
                  <a:pt x="123" y="422"/>
                </a:lnTo>
                <a:lnTo>
                  <a:pt x="112" y="420"/>
                </a:lnTo>
                <a:lnTo>
                  <a:pt x="112" y="420"/>
                </a:lnTo>
                <a:lnTo>
                  <a:pt x="92" y="420"/>
                </a:lnTo>
                <a:lnTo>
                  <a:pt x="92" y="420"/>
                </a:lnTo>
                <a:lnTo>
                  <a:pt x="79" y="418"/>
                </a:lnTo>
                <a:lnTo>
                  <a:pt x="79" y="418"/>
                </a:lnTo>
                <a:lnTo>
                  <a:pt x="52" y="414"/>
                </a:lnTo>
                <a:lnTo>
                  <a:pt x="52" y="414"/>
                </a:lnTo>
                <a:lnTo>
                  <a:pt x="41" y="411"/>
                </a:lnTo>
                <a:lnTo>
                  <a:pt x="41" y="411"/>
                </a:lnTo>
                <a:lnTo>
                  <a:pt x="35" y="407"/>
                </a:lnTo>
                <a:lnTo>
                  <a:pt x="35" y="407"/>
                </a:lnTo>
                <a:lnTo>
                  <a:pt x="22" y="400"/>
                </a:lnTo>
                <a:lnTo>
                  <a:pt x="22" y="400"/>
                </a:lnTo>
                <a:lnTo>
                  <a:pt x="18" y="396"/>
                </a:lnTo>
                <a:lnTo>
                  <a:pt x="15" y="393"/>
                </a:lnTo>
                <a:lnTo>
                  <a:pt x="15" y="393"/>
                </a:lnTo>
                <a:lnTo>
                  <a:pt x="10" y="384"/>
                </a:lnTo>
                <a:lnTo>
                  <a:pt x="10" y="384"/>
                </a:lnTo>
                <a:lnTo>
                  <a:pt x="8" y="381"/>
                </a:lnTo>
                <a:lnTo>
                  <a:pt x="8" y="381"/>
                </a:lnTo>
                <a:lnTo>
                  <a:pt x="5" y="373"/>
                </a:lnTo>
                <a:lnTo>
                  <a:pt x="5" y="373"/>
                </a:lnTo>
                <a:lnTo>
                  <a:pt x="3" y="366"/>
                </a:lnTo>
                <a:lnTo>
                  <a:pt x="3" y="366"/>
                </a:lnTo>
                <a:lnTo>
                  <a:pt x="3" y="355"/>
                </a:lnTo>
                <a:lnTo>
                  <a:pt x="3" y="355"/>
                </a:lnTo>
                <a:lnTo>
                  <a:pt x="2" y="344"/>
                </a:lnTo>
                <a:lnTo>
                  <a:pt x="2" y="344"/>
                </a:lnTo>
                <a:lnTo>
                  <a:pt x="2" y="314"/>
                </a:lnTo>
                <a:lnTo>
                  <a:pt x="2" y="314"/>
                </a:lnTo>
                <a:lnTo>
                  <a:pt x="2" y="283"/>
                </a:lnTo>
                <a:lnTo>
                  <a:pt x="2" y="283"/>
                </a:lnTo>
                <a:lnTo>
                  <a:pt x="0" y="265"/>
                </a:lnTo>
                <a:lnTo>
                  <a:pt x="0" y="265"/>
                </a:lnTo>
                <a:lnTo>
                  <a:pt x="0" y="234"/>
                </a:lnTo>
                <a:lnTo>
                  <a:pt x="0" y="234"/>
                </a:lnTo>
                <a:lnTo>
                  <a:pt x="2" y="220"/>
                </a:lnTo>
                <a:lnTo>
                  <a:pt x="2" y="220"/>
                </a:lnTo>
                <a:lnTo>
                  <a:pt x="3" y="209"/>
                </a:lnTo>
                <a:lnTo>
                  <a:pt x="3" y="209"/>
                </a:lnTo>
                <a:lnTo>
                  <a:pt x="7" y="193"/>
                </a:lnTo>
                <a:lnTo>
                  <a:pt x="7" y="193"/>
                </a:lnTo>
                <a:lnTo>
                  <a:pt x="10" y="185"/>
                </a:lnTo>
                <a:lnTo>
                  <a:pt x="13" y="179"/>
                </a:lnTo>
                <a:lnTo>
                  <a:pt x="13" y="179"/>
                </a:lnTo>
                <a:lnTo>
                  <a:pt x="18" y="171"/>
                </a:lnTo>
                <a:lnTo>
                  <a:pt x="18" y="171"/>
                </a:lnTo>
                <a:lnTo>
                  <a:pt x="26" y="163"/>
                </a:lnTo>
                <a:lnTo>
                  <a:pt x="26" y="163"/>
                </a:lnTo>
                <a:lnTo>
                  <a:pt x="33" y="153"/>
                </a:lnTo>
                <a:lnTo>
                  <a:pt x="33" y="153"/>
                </a:lnTo>
                <a:lnTo>
                  <a:pt x="45" y="144"/>
                </a:lnTo>
                <a:lnTo>
                  <a:pt x="45" y="144"/>
                </a:lnTo>
                <a:lnTo>
                  <a:pt x="46" y="142"/>
                </a:lnTo>
                <a:lnTo>
                  <a:pt x="46" y="142"/>
                </a:lnTo>
                <a:lnTo>
                  <a:pt x="46" y="141"/>
                </a:lnTo>
                <a:lnTo>
                  <a:pt x="46" y="141"/>
                </a:lnTo>
                <a:lnTo>
                  <a:pt x="54" y="136"/>
                </a:lnTo>
                <a:lnTo>
                  <a:pt x="54" y="136"/>
                </a:lnTo>
                <a:lnTo>
                  <a:pt x="57" y="133"/>
                </a:lnTo>
                <a:lnTo>
                  <a:pt x="62" y="128"/>
                </a:lnTo>
                <a:lnTo>
                  <a:pt x="62" y="128"/>
                </a:lnTo>
                <a:lnTo>
                  <a:pt x="65" y="122"/>
                </a:lnTo>
                <a:lnTo>
                  <a:pt x="65" y="122"/>
                </a:lnTo>
                <a:lnTo>
                  <a:pt x="67" y="119"/>
                </a:lnTo>
                <a:lnTo>
                  <a:pt x="67" y="119"/>
                </a:lnTo>
                <a:lnTo>
                  <a:pt x="68" y="116"/>
                </a:lnTo>
                <a:lnTo>
                  <a:pt x="70" y="112"/>
                </a:lnTo>
                <a:lnTo>
                  <a:pt x="70" y="112"/>
                </a:lnTo>
                <a:lnTo>
                  <a:pt x="70" y="100"/>
                </a:lnTo>
                <a:lnTo>
                  <a:pt x="70" y="100"/>
                </a:lnTo>
                <a:lnTo>
                  <a:pt x="60" y="95"/>
                </a:lnTo>
                <a:lnTo>
                  <a:pt x="60" y="95"/>
                </a:lnTo>
                <a:lnTo>
                  <a:pt x="59" y="97"/>
                </a:lnTo>
                <a:lnTo>
                  <a:pt x="57" y="95"/>
                </a:lnTo>
                <a:lnTo>
                  <a:pt x="57" y="95"/>
                </a:lnTo>
                <a:lnTo>
                  <a:pt x="52" y="92"/>
                </a:lnTo>
                <a:lnTo>
                  <a:pt x="52" y="92"/>
                </a:lnTo>
                <a:lnTo>
                  <a:pt x="49" y="90"/>
                </a:lnTo>
                <a:lnTo>
                  <a:pt x="49" y="90"/>
                </a:lnTo>
                <a:lnTo>
                  <a:pt x="43" y="89"/>
                </a:lnTo>
                <a:lnTo>
                  <a:pt x="37" y="86"/>
                </a:lnTo>
                <a:lnTo>
                  <a:pt x="37" y="86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0" y="78"/>
                </a:lnTo>
                <a:lnTo>
                  <a:pt x="29" y="75"/>
                </a:lnTo>
                <a:lnTo>
                  <a:pt x="29" y="75"/>
                </a:lnTo>
                <a:lnTo>
                  <a:pt x="27" y="68"/>
                </a:lnTo>
                <a:lnTo>
                  <a:pt x="27" y="68"/>
                </a:lnTo>
                <a:lnTo>
                  <a:pt x="27" y="56"/>
                </a:lnTo>
                <a:lnTo>
                  <a:pt x="27" y="45"/>
                </a:lnTo>
                <a:lnTo>
                  <a:pt x="27" y="45"/>
                </a:lnTo>
                <a:lnTo>
                  <a:pt x="27" y="40"/>
                </a:lnTo>
                <a:lnTo>
                  <a:pt x="27" y="40"/>
                </a:lnTo>
                <a:lnTo>
                  <a:pt x="29" y="38"/>
                </a:lnTo>
                <a:lnTo>
                  <a:pt x="29" y="38"/>
                </a:lnTo>
                <a:lnTo>
                  <a:pt x="30" y="34"/>
                </a:lnTo>
                <a:lnTo>
                  <a:pt x="30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3" y="27"/>
                </a:lnTo>
                <a:lnTo>
                  <a:pt x="35" y="27"/>
                </a:lnTo>
                <a:lnTo>
                  <a:pt x="37" y="26"/>
                </a:lnTo>
                <a:lnTo>
                  <a:pt x="37" y="26"/>
                </a:lnTo>
                <a:lnTo>
                  <a:pt x="45" y="21"/>
                </a:lnTo>
                <a:lnTo>
                  <a:pt x="45" y="21"/>
                </a:lnTo>
                <a:lnTo>
                  <a:pt x="52" y="16"/>
                </a:lnTo>
                <a:lnTo>
                  <a:pt x="52" y="16"/>
                </a:lnTo>
                <a:lnTo>
                  <a:pt x="62" y="12"/>
                </a:lnTo>
                <a:lnTo>
                  <a:pt x="62" y="12"/>
                </a:lnTo>
                <a:lnTo>
                  <a:pt x="84" y="5"/>
                </a:lnTo>
                <a:lnTo>
                  <a:pt x="84" y="5"/>
                </a:lnTo>
                <a:lnTo>
                  <a:pt x="98" y="2"/>
                </a:lnTo>
                <a:lnTo>
                  <a:pt x="98" y="2"/>
                </a:lnTo>
                <a:lnTo>
                  <a:pt x="119" y="0"/>
                </a:lnTo>
                <a:lnTo>
                  <a:pt x="119" y="0"/>
                </a:lnTo>
                <a:lnTo>
                  <a:pt x="147" y="0"/>
                </a:lnTo>
                <a:lnTo>
                  <a:pt x="147" y="0"/>
                </a:lnTo>
                <a:lnTo>
                  <a:pt x="160" y="2"/>
                </a:lnTo>
                <a:lnTo>
                  <a:pt x="174" y="4"/>
                </a:lnTo>
                <a:lnTo>
                  <a:pt x="174" y="4"/>
                </a:lnTo>
                <a:lnTo>
                  <a:pt x="191" y="7"/>
                </a:lnTo>
                <a:lnTo>
                  <a:pt x="191" y="7"/>
                </a:lnTo>
                <a:lnTo>
                  <a:pt x="199" y="10"/>
                </a:lnTo>
                <a:lnTo>
                  <a:pt x="199" y="10"/>
                </a:lnTo>
                <a:lnTo>
                  <a:pt x="207" y="12"/>
                </a:lnTo>
                <a:lnTo>
                  <a:pt x="207" y="12"/>
                </a:lnTo>
                <a:lnTo>
                  <a:pt x="213" y="15"/>
                </a:lnTo>
                <a:lnTo>
                  <a:pt x="213" y="15"/>
                </a:lnTo>
                <a:lnTo>
                  <a:pt x="220" y="16"/>
                </a:lnTo>
                <a:lnTo>
                  <a:pt x="220" y="16"/>
                </a:lnTo>
                <a:lnTo>
                  <a:pt x="223" y="19"/>
                </a:lnTo>
                <a:lnTo>
                  <a:pt x="223" y="19"/>
                </a:lnTo>
                <a:lnTo>
                  <a:pt x="227" y="23"/>
                </a:lnTo>
                <a:lnTo>
                  <a:pt x="227" y="23"/>
                </a:lnTo>
                <a:lnTo>
                  <a:pt x="229" y="24"/>
                </a:lnTo>
                <a:lnTo>
                  <a:pt x="229" y="24"/>
                </a:lnTo>
                <a:lnTo>
                  <a:pt x="231" y="26"/>
                </a:lnTo>
                <a:lnTo>
                  <a:pt x="231" y="26"/>
                </a:lnTo>
                <a:lnTo>
                  <a:pt x="232" y="27"/>
                </a:lnTo>
                <a:lnTo>
                  <a:pt x="232" y="27"/>
                </a:lnTo>
                <a:lnTo>
                  <a:pt x="232" y="30"/>
                </a:lnTo>
                <a:lnTo>
                  <a:pt x="232" y="30"/>
                </a:lnTo>
                <a:lnTo>
                  <a:pt x="234" y="40"/>
                </a:lnTo>
                <a:lnTo>
                  <a:pt x="234" y="40"/>
                </a:lnTo>
                <a:lnTo>
                  <a:pt x="232" y="53"/>
                </a:lnTo>
                <a:lnTo>
                  <a:pt x="232" y="53"/>
                </a:lnTo>
                <a:lnTo>
                  <a:pt x="231" y="62"/>
                </a:lnTo>
                <a:lnTo>
                  <a:pt x="229" y="68"/>
                </a:lnTo>
                <a:lnTo>
                  <a:pt x="229" y="68"/>
                </a:lnTo>
                <a:lnTo>
                  <a:pt x="227" y="73"/>
                </a:lnTo>
                <a:lnTo>
                  <a:pt x="227" y="73"/>
                </a:lnTo>
                <a:lnTo>
                  <a:pt x="227" y="75"/>
                </a:lnTo>
                <a:lnTo>
                  <a:pt x="227" y="75"/>
                </a:lnTo>
                <a:lnTo>
                  <a:pt x="224" y="78"/>
                </a:lnTo>
                <a:lnTo>
                  <a:pt x="224" y="78"/>
                </a:lnTo>
                <a:lnTo>
                  <a:pt x="221" y="81"/>
                </a:lnTo>
                <a:lnTo>
                  <a:pt x="221" y="81"/>
                </a:lnTo>
                <a:lnTo>
                  <a:pt x="218" y="84"/>
                </a:lnTo>
                <a:lnTo>
                  <a:pt x="218" y="84"/>
                </a:lnTo>
                <a:lnTo>
                  <a:pt x="212" y="89"/>
                </a:lnTo>
                <a:lnTo>
                  <a:pt x="205" y="92"/>
                </a:lnTo>
                <a:lnTo>
                  <a:pt x="205" y="92"/>
                </a:lnTo>
                <a:lnTo>
                  <a:pt x="205" y="92"/>
                </a:lnTo>
                <a:lnTo>
                  <a:pt x="205" y="92"/>
                </a:lnTo>
                <a:lnTo>
                  <a:pt x="205" y="94"/>
                </a:lnTo>
                <a:lnTo>
                  <a:pt x="205" y="94"/>
                </a:lnTo>
                <a:lnTo>
                  <a:pt x="204" y="95"/>
                </a:lnTo>
                <a:lnTo>
                  <a:pt x="202" y="97"/>
                </a:lnTo>
                <a:lnTo>
                  <a:pt x="202" y="97"/>
                </a:lnTo>
                <a:lnTo>
                  <a:pt x="194" y="98"/>
                </a:lnTo>
                <a:lnTo>
                  <a:pt x="194" y="98"/>
                </a:lnTo>
                <a:lnTo>
                  <a:pt x="193" y="98"/>
                </a:lnTo>
                <a:lnTo>
                  <a:pt x="193" y="98"/>
                </a:lnTo>
                <a:lnTo>
                  <a:pt x="193" y="100"/>
                </a:lnTo>
                <a:lnTo>
                  <a:pt x="193" y="100"/>
                </a:lnTo>
                <a:lnTo>
                  <a:pt x="193" y="106"/>
                </a:lnTo>
                <a:lnTo>
                  <a:pt x="193" y="106"/>
                </a:lnTo>
                <a:lnTo>
                  <a:pt x="193" y="111"/>
                </a:lnTo>
                <a:lnTo>
                  <a:pt x="194" y="117"/>
                </a:lnTo>
                <a:lnTo>
                  <a:pt x="194" y="117"/>
                </a:lnTo>
                <a:lnTo>
                  <a:pt x="196" y="122"/>
                </a:lnTo>
                <a:lnTo>
                  <a:pt x="196" y="122"/>
                </a:lnTo>
                <a:lnTo>
                  <a:pt x="201" y="130"/>
                </a:lnTo>
                <a:lnTo>
                  <a:pt x="205" y="135"/>
                </a:lnTo>
                <a:lnTo>
                  <a:pt x="205" y="135"/>
                </a:lnTo>
                <a:lnTo>
                  <a:pt x="210" y="139"/>
                </a:lnTo>
                <a:lnTo>
                  <a:pt x="210" y="139"/>
                </a:lnTo>
                <a:lnTo>
                  <a:pt x="216" y="144"/>
                </a:lnTo>
                <a:lnTo>
                  <a:pt x="216" y="144"/>
                </a:lnTo>
                <a:lnTo>
                  <a:pt x="226" y="152"/>
                </a:lnTo>
                <a:lnTo>
                  <a:pt x="226" y="152"/>
                </a:lnTo>
                <a:lnTo>
                  <a:pt x="227" y="153"/>
                </a:lnTo>
                <a:lnTo>
                  <a:pt x="227" y="153"/>
                </a:lnTo>
                <a:lnTo>
                  <a:pt x="235" y="163"/>
                </a:lnTo>
                <a:lnTo>
                  <a:pt x="235" y="163"/>
                </a:lnTo>
                <a:lnTo>
                  <a:pt x="242" y="172"/>
                </a:lnTo>
                <a:lnTo>
                  <a:pt x="242" y="172"/>
                </a:lnTo>
                <a:lnTo>
                  <a:pt x="250" y="187"/>
                </a:lnTo>
                <a:lnTo>
                  <a:pt x="256" y="204"/>
                </a:lnTo>
                <a:lnTo>
                  <a:pt x="256" y="204"/>
                </a:lnTo>
                <a:lnTo>
                  <a:pt x="259" y="221"/>
                </a:lnTo>
                <a:lnTo>
                  <a:pt x="259" y="221"/>
                </a:lnTo>
                <a:lnTo>
                  <a:pt x="261" y="237"/>
                </a:lnTo>
                <a:lnTo>
                  <a:pt x="261" y="237"/>
                </a:lnTo>
                <a:lnTo>
                  <a:pt x="262" y="251"/>
                </a:lnTo>
                <a:lnTo>
                  <a:pt x="262" y="251"/>
                </a:lnTo>
                <a:lnTo>
                  <a:pt x="262" y="264"/>
                </a:lnTo>
                <a:lnTo>
                  <a:pt x="262" y="264"/>
                </a:lnTo>
                <a:lnTo>
                  <a:pt x="264" y="269"/>
                </a:lnTo>
                <a:lnTo>
                  <a:pt x="264" y="269"/>
                </a:lnTo>
                <a:lnTo>
                  <a:pt x="264" y="277"/>
                </a:lnTo>
                <a:lnTo>
                  <a:pt x="264" y="277"/>
                </a:lnTo>
                <a:lnTo>
                  <a:pt x="264" y="289"/>
                </a:lnTo>
                <a:lnTo>
                  <a:pt x="264" y="289"/>
                </a:lnTo>
                <a:lnTo>
                  <a:pt x="264" y="305"/>
                </a:lnTo>
                <a:lnTo>
                  <a:pt x="264" y="305"/>
                </a:lnTo>
                <a:lnTo>
                  <a:pt x="264" y="318"/>
                </a:lnTo>
                <a:lnTo>
                  <a:pt x="264" y="318"/>
                </a:lnTo>
                <a:lnTo>
                  <a:pt x="262" y="329"/>
                </a:lnTo>
                <a:lnTo>
                  <a:pt x="262" y="329"/>
                </a:lnTo>
                <a:lnTo>
                  <a:pt x="262" y="335"/>
                </a:lnTo>
                <a:lnTo>
                  <a:pt x="262" y="335"/>
                </a:lnTo>
                <a:lnTo>
                  <a:pt x="262" y="347"/>
                </a:lnTo>
                <a:lnTo>
                  <a:pt x="262" y="347"/>
                </a:lnTo>
                <a:lnTo>
                  <a:pt x="261" y="352"/>
                </a:lnTo>
                <a:lnTo>
                  <a:pt x="261" y="352"/>
                </a:lnTo>
                <a:lnTo>
                  <a:pt x="259" y="360"/>
                </a:lnTo>
                <a:lnTo>
                  <a:pt x="259" y="360"/>
                </a:lnTo>
                <a:lnTo>
                  <a:pt x="256" y="376"/>
                </a:lnTo>
                <a:lnTo>
                  <a:pt x="256" y="376"/>
                </a:lnTo>
                <a:lnTo>
                  <a:pt x="253" y="382"/>
                </a:lnTo>
                <a:lnTo>
                  <a:pt x="253" y="382"/>
                </a:lnTo>
                <a:lnTo>
                  <a:pt x="251" y="385"/>
                </a:lnTo>
                <a:lnTo>
                  <a:pt x="251" y="385"/>
                </a:lnTo>
                <a:lnTo>
                  <a:pt x="251" y="385"/>
                </a:lnTo>
                <a:lnTo>
                  <a:pt x="251" y="385"/>
                </a:lnTo>
                <a:lnTo>
                  <a:pt x="248" y="390"/>
                </a:lnTo>
                <a:lnTo>
                  <a:pt x="248" y="390"/>
                </a:lnTo>
                <a:lnTo>
                  <a:pt x="243" y="396"/>
                </a:lnTo>
                <a:lnTo>
                  <a:pt x="243" y="396"/>
                </a:lnTo>
                <a:lnTo>
                  <a:pt x="239" y="401"/>
                </a:lnTo>
                <a:lnTo>
                  <a:pt x="239" y="401"/>
                </a:lnTo>
                <a:lnTo>
                  <a:pt x="232" y="404"/>
                </a:lnTo>
                <a:lnTo>
                  <a:pt x="232" y="404"/>
                </a:lnTo>
                <a:lnTo>
                  <a:pt x="221" y="411"/>
                </a:lnTo>
                <a:lnTo>
                  <a:pt x="221" y="411"/>
                </a:lnTo>
                <a:lnTo>
                  <a:pt x="212" y="414"/>
                </a:lnTo>
                <a:lnTo>
                  <a:pt x="202" y="415"/>
                </a:lnTo>
                <a:lnTo>
                  <a:pt x="202" y="415"/>
                </a:lnTo>
                <a:lnTo>
                  <a:pt x="188" y="417"/>
                </a:lnTo>
                <a:lnTo>
                  <a:pt x="188" y="417"/>
                </a:lnTo>
                <a:lnTo>
                  <a:pt x="180" y="418"/>
                </a:lnTo>
                <a:lnTo>
                  <a:pt x="180" y="418"/>
                </a:lnTo>
                <a:lnTo>
                  <a:pt x="174" y="418"/>
                </a:lnTo>
                <a:lnTo>
                  <a:pt x="174" y="418"/>
                </a:lnTo>
                <a:lnTo>
                  <a:pt x="172" y="420"/>
                </a:lnTo>
                <a:lnTo>
                  <a:pt x="172" y="420"/>
                </a:lnTo>
                <a:close/>
                <a:moveTo>
                  <a:pt x="202" y="204"/>
                </a:moveTo>
                <a:lnTo>
                  <a:pt x="202" y="204"/>
                </a:lnTo>
                <a:lnTo>
                  <a:pt x="202" y="204"/>
                </a:lnTo>
                <a:lnTo>
                  <a:pt x="202" y="204"/>
                </a:lnTo>
                <a:lnTo>
                  <a:pt x="201" y="204"/>
                </a:lnTo>
                <a:lnTo>
                  <a:pt x="201" y="204"/>
                </a:lnTo>
                <a:lnTo>
                  <a:pt x="202" y="204"/>
                </a:lnTo>
                <a:lnTo>
                  <a:pt x="202" y="204"/>
                </a:lnTo>
                <a:lnTo>
                  <a:pt x="201" y="206"/>
                </a:lnTo>
                <a:lnTo>
                  <a:pt x="201" y="206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4" y="209"/>
                </a:lnTo>
                <a:lnTo>
                  <a:pt x="202" y="204"/>
                </a:lnTo>
                <a:lnTo>
                  <a:pt x="202" y="204"/>
                </a:lnTo>
                <a:lnTo>
                  <a:pt x="202" y="204"/>
                </a:lnTo>
                <a:lnTo>
                  <a:pt x="202" y="204"/>
                </a:lnTo>
                <a:close/>
                <a:moveTo>
                  <a:pt x="183" y="387"/>
                </a:moveTo>
                <a:lnTo>
                  <a:pt x="183" y="387"/>
                </a:lnTo>
                <a:lnTo>
                  <a:pt x="191" y="384"/>
                </a:lnTo>
                <a:lnTo>
                  <a:pt x="191" y="384"/>
                </a:lnTo>
                <a:lnTo>
                  <a:pt x="191" y="384"/>
                </a:lnTo>
                <a:lnTo>
                  <a:pt x="191" y="384"/>
                </a:lnTo>
                <a:lnTo>
                  <a:pt x="190" y="384"/>
                </a:lnTo>
                <a:lnTo>
                  <a:pt x="190" y="384"/>
                </a:lnTo>
                <a:lnTo>
                  <a:pt x="185" y="385"/>
                </a:lnTo>
                <a:lnTo>
                  <a:pt x="185" y="385"/>
                </a:lnTo>
                <a:lnTo>
                  <a:pt x="185" y="387"/>
                </a:lnTo>
                <a:lnTo>
                  <a:pt x="185" y="387"/>
                </a:lnTo>
                <a:lnTo>
                  <a:pt x="183" y="387"/>
                </a:lnTo>
                <a:lnTo>
                  <a:pt x="183" y="387"/>
                </a:lnTo>
                <a:lnTo>
                  <a:pt x="183" y="387"/>
                </a:lnTo>
                <a:lnTo>
                  <a:pt x="183" y="387"/>
                </a:lnTo>
                <a:lnTo>
                  <a:pt x="183" y="387"/>
                </a:lnTo>
                <a:lnTo>
                  <a:pt x="183" y="387"/>
                </a:lnTo>
                <a:close/>
                <a:moveTo>
                  <a:pt x="177" y="226"/>
                </a:moveTo>
                <a:lnTo>
                  <a:pt x="177" y="226"/>
                </a:lnTo>
                <a:lnTo>
                  <a:pt x="179" y="224"/>
                </a:lnTo>
                <a:lnTo>
                  <a:pt x="180" y="226"/>
                </a:lnTo>
                <a:lnTo>
                  <a:pt x="180" y="226"/>
                </a:lnTo>
                <a:lnTo>
                  <a:pt x="183" y="223"/>
                </a:lnTo>
                <a:lnTo>
                  <a:pt x="183" y="223"/>
                </a:lnTo>
                <a:lnTo>
                  <a:pt x="183" y="221"/>
                </a:lnTo>
                <a:lnTo>
                  <a:pt x="183" y="221"/>
                </a:lnTo>
                <a:lnTo>
                  <a:pt x="180" y="221"/>
                </a:lnTo>
                <a:lnTo>
                  <a:pt x="179" y="223"/>
                </a:lnTo>
                <a:lnTo>
                  <a:pt x="179" y="223"/>
                </a:lnTo>
                <a:lnTo>
                  <a:pt x="177" y="224"/>
                </a:lnTo>
                <a:lnTo>
                  <a:pt x="177" y="224"/>
                </a:lnTo>
                <a:lnTo>
                  <a:pt x="177" y="226"/>
                </a:lnTo>
                <a:lnTo>
                  <a:pt x="177" y="226"/>
                </a:lnTo>
                <a:lnTo>
                  <a:pt x="177" y="226"/>
                </a:lnTo>
                <a:lnTo>
                  <a:pt x="177" y="226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5" y="229"/>
                </a:lnTo>
                <a:lnTo>
                  <a:pt x="177" y="226"/>
                </a:lnTo>
                <a:lnTo>
                  <a:pt x="177" y="226"/>
                </a:lnTo>
                <a:lnTo>
                  <a:pt x="177" y="226"/>
                </a:lnTo>
                <a:lnTo>
                  <a:pt x="177" y="226"/>
                </a:lnTo>
                <a:close/>
                <a:moveTo>
                  <a:pt x="246" y="387"/>
                </a:moveTo>
                <a:lnTo>
                  <a:pt x="246" y="387"/>
                </a:lnTo>
                <a:lnTo>
                  <a:pt x="246" y="389"/>
                </a:lnTo>
                <a:lnTo>
                  <a:pt x="246" y="389"/>
                </a:lnTo>
                <a:lnTo>
                  <a:pt x="240" y="393"/>
                </a:lnTo>
                <a:lnTo>
                  <a:pt x="235" y="396"/>
                </a:lnTo>
                <a:lnTo>
                  <a:pt x="235" y="396"/>
                </a:lnTo>
                <a:lnTo>
                  <a:pt x="234" y="398"/>
                </a:lnTo>
                <a:lnTo>
                  <a:pt x="234" y="398"/>
                </a:lnTo>
                <a:lnTo>
                  <a:pt x="224" y="403"/>
                </a:lnTo>
                <a:lnTo>
                  <a:pt x="215" y="406"/>
                </a:lnTo>
                <a:lnTo>
                  <a:pt x="215" y="406"/>
                </a:lnTo>
                <a:lnTo>
                  <a:pt x="213" y="406"/>
                </a:lnTo>
                <a:lnTo>
                  <a:pt x="213" y="406"/>
                </a:lnTo>
                <a:lnTo>
                  <a:pt x="204" y="411"/>
                </a:lnTo>
                <a:lnTo>
                  <a:pt x="204" y="411"/>
                </a:lnTo>
                <a:lnTo>
                  <a:pt x="196" y="412"/>
                </a:lnTo>
                <a:lnTo>
                  <a:pt x="186" y="414"/>
                </a:lnTo>
                <a:lnTo>
                  <a:pt x="186" y="414"/>
                </a:lnTo>
                <a:lnTo>
                  <a:pt x="186" y="415"/>
                </a:lnTo>
                <a:lnTo>
                  <a:pt x="186" y="415"/>
                </a:lnTo>
                <a:lnTo>
                  <a:pt x="188" y="415"/>
                </a:lnTo>
                <a:lnTo>
                  <a:pt x="188" y="415"/>
                </a:lnTo>
                <a:lnTo>
                  <a:pt x="194" y="414"/>
                </a:lnTo>
                <a:lnTo>
                  <a:pt x="194" y="414"/>
                </a:lnTo>
                <a:lnTo>
                  <a:pt x="207" y="412"/>
                </a:lnTo>
                <a:lnTo>
                  <a:pt x="220" y="409"/>
                </a:lnTo>
                <a:lnTo>
                  <a:pt x="220" y="409"/>
                </a:lnTo>
                <a:lnTo>
                  <a:pt x="231" y="403"/>
                </a:lnTo>
                <a:lnTo>
                  <a:pt x="231" y="403"/>
                </a:lnTo>
                <a:lnTo>
                  <a:pt x="237" y="398"/>
                </a:lnTo>
                <a:lnTo>
                  <a:pt x="237" y="398"/>
                </a:lnTo>
                <a:lnTo>
                  <a:pt x="240" y="395"/>
                </a:lnTo>
                <a:lnTo>
                  <a:pt x="240" y="395"/>
                </a:lnTo>
                <a:lnTo>
                  <a:pt x="246" y="389"/>
                </a:lnTo>
                <a:lnTo>
                  <a:pt x="246" y="389"/>
                </a:lnTo>
                <a:lnTo>
                  <a:pt x="246" y="387"/>
                </a:lnTo>
                <a:lnTo>
                  <a:pt x="246" y="387"/>
                </a:lnTo>
                <a:lnTo>
                  <a:pt x="248" y="387"/>
                </a:lnTo>
                <a:lnTo>
                  <a:pt x="248" y="387"/>
                </a:lnTo>
                <a:lnTo>
                  <a:pt x="248" y="387"/>
                </a:lnTo>
                <a:lnTo>
                  <a:pt x="248" y="387"/>
                </a:lnTo>
                <a:lnTo>
                  <a:pt x="246" y="387"/>
                </a:lnTo>
                <a:lnTo>
                  <a:pt x="246" y="387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3" y="182"/>
                </a:lnTo>
                <a:lnTo>
                  <a:pt x="183" y="182"/>
                </a:lnTo>
                <a:lnTo>
                  <a:pt x="185" y="182"/>
                </a:lnTo>
                <a:lnTo>
                  <a:pt x="185" y="182"/>
                </a:lnTo>
                <a:lnTo>
                  <a:pt x="205" y="172"/>
                </a:lnTo>
                <a:lnTo>
                  <a:pt x="205" y="172"/>
                </a:lnTo>
                <a:lnTo>
                  <a:pt x="210" y="171"/>
                </a:lnTo>
                <a:lnTo>
                  <a:pt x="210" y="171"/>
                </a:lnTo>
                <a:lnTo>
                  <a:pt x="212" y="171"/>
                </a:lnTo>
                <a:lnTo>
                  <a:pt x="212" y="171"/>
                </a:lnTo>
                <a:lnTo>
                  <a:pt x="213" y="171"/>
                </a:lnTo>
                <a:lnTo>
                  <a:pt x="212" y="172"/>
                </a:lnTo>
                <a:lnTo>
                  <a:pt x="212" y="172"/>
                </a:lnTo>
                <a:lnTo>
                  <a:pt x="212" y="174"/>
                </a:lnTo>
                <a:lnTo>
                  <a:pt x="212" y="174"/>
                </a:lnTo>
                <a:lnTo>
                  <a:pt x="207" y="177"/>
                </a:lnTo>
                <a:lnTo>
                  <a:pt x="207" y="177"/>
                </a:lnTo>
                <a:lnTo>
                  <a:pt x="199" y="185"/>
                </a:lnTo>
                <a:lnTo>
                  <a:pt x="199" y="185"/>
                </a:lnTo>
                <a:lnTo>
                  <a:pt x="198" y="185"/>
                </a:lnTo>
                <a:lnTo>
                  <a:pt x="198" y="185"/>
                </a:lnTo>
                <a:lnTo>
                  <a:pt x="205" y="190"/>
                </a:lnTo>
                <a:lnTo>
                  <a:pt x="212" y="194"/>
                </a:lnTo>
                <a:lnTo>
                  <a:pt x="212" y="194"/>
                </a:lnTo>
                <a:lnTo>
                  <a:pt x="218" y="190"/>
                </a:lnTo>
                <a:lnTo>
                  <a:pt x="218" y="190"/>
                </a:lnTo>
                <a:lnTo>
                  <a:pt x="221" y="187"/>
                </a:lnTo>
                <a:lnTo>
                  <a:pt x="221" y="187"/>
                </a:lnTo>
                <a:lnTo>
                  <a:pt x="223" y="185"/>
                </a:lnTo>
                <a:lnTo>
                  <a:pt x="223" y="185"/>
                </a:lnTo>
                <a:lnTo>
                  <a:pt x="224" y="187"/>
                </a:lnTo>
                <a:lnTo>
                  <a:pt x="224" y="187"/>
                </a:lnTo>
                <a:lnTo>
                  <a:pt x="223" y="188"/>
                </a:lnTo>
                <a:lnTo>
                  <a:pt x="223" y="188"/>
                </a:lnTo>
                <a:lnTo>
                  <a:pt x="213" y="194"/>
                </a:lnTo>
                <a:lnTo>
                  <a:pt x="213" y="194"/>
                </a:lnTo>
                <a:lnTo>
                  <a:pt x="213" y="194"/>
                </a:lnTo>
                <a:lnTo>
                  <a:pt x="213" y="194"/>
                </a:lnTo>
                <a:lnTo>
                  <a:pt x="216" y="201"/>
                </a:lnTo>
                <a:lnTo>
                  <a:pt x="218" y="207"/>
                </a:lnTo>
                <a:lnTo>
                  <a:pt x="218" y="207"/>
                </a:lnTo>
                <a:lnTo>
                  <a:pt x="218" y="207"/>
                </a:lnTo>
                <a:lnTo>
                  <a:pt x="218" y="207"/>
                </a:lnTo>
                <a:lnTo>
                  <a:pt x="226" y="201"/>
                </a:lnTo>
                <a:lnTo>
                  <a:pt x="226" y="201"/>
                </a:lnTo>
                <a:lnTo>
                  <a:pt x="229" y="199"/>
                </a:lnTo>
                <a:lnTo>
                  <a:pt x="229" y="199"/>
                </a:lnTo>
                <a:lnTo>
                  <a:pt x="231" y="198"/>
                </a:lnTo>
                <a:lnTo>
                  <a:pt x="234" y="199"/>
                </a:lnTo>
                <a:lnTo>
                  <a:pt x="234" y="199"/>
                </a:lnTo>
                <a:lnTo>
                  <a:pt x="234" y="201"/>
                </a:lnTo>
                <a:lnTo>
                  <a:pt x="232" y="202"/>
                </a:lnTo>
                <a:lnTo>
                  <a:pt x="232" y="202"/>
                </a:lnTo>
                <a:lnTo>
                  <a:pt x="231" y="202"/>
                </a:lnTo>
                <a:lnTo>
                  <a:pt x="231" y="202"/>
                </a:lnTo>
                <a:lnTo>
                  <a:pt x="220" y="210"/>
                </a:lnTo>
                <a:lnTo>
                  <a:pt x="220" y="210"/>
                </a:lnTo>
                <a:lnTo>
                  <a:pt x="218" y="210"/>
                </a:lnTo>
                <a:lnTo>
                  <a:pt x="218" y="210"/>
                </a:lnTo>
                <a:lnTo>
                  <a:pt x="220" y="218"/>
                </a:lnTo>
                <a:lnTo>
                  <a:pt x="220" y="218"/>
                </a:lnTo>
                <a:lnTo>
                  <a:pt x="221" y="217"/>
                </a:lnTo>
                <a:lnTo>
                  <a:pt x="221" y="217"/>
                </a:lnTo>
                <a:lnTo>
                  <a:pt x="231" y="215"/>
                </a:lnTo>
                <a:lnTo>
                  <a:pt x="231" y="215"/>
                </a:lnTo>
                <a:lnTo>
                  <a:pt x="232" y="215"/>
                </a:lnTo>
                <a:lnTo>
                  <a:pt x="232" y="215"/>
                </a:lnTo>
                <a:lnTo>
                  <a:pt x="234" y="217"/>
                </a:lnTo>
                <a:lnTo>
                  <a:pt x="234" y="218"/>
                </a:lnTo>
                <a:lnTo>
                  <a:pt x="234" y="218"/>
                </a:lnTo>
                <a:lnTo>
                  <a:pt x="232" y="218"/>
                </a:lnTo>
                <a:lnTo>
                  <a:pt x="232" y="218"/>
                </a:lnTo>
                <a:lnTo>
                  <a:pt x="229" y="221"/>
                </a:lnTo>
                <a:lnTo>
                  <a:pt x="229" y="221"/>
                </a:lnTo>
                <a:lnTo>
                  <a:pt x="221" y="228"/>
                </a:lnTo>
                <a:lnTo>
                  <a:pt x="221" y="228"/>
                </a:lnTo>
                <a:lnTo>
                  <a:pt x="221" y="229"/>
                </a:lnTo>
                <a:lnTo>
                  <a:pt x="221" y="229"/>
                </a:lnTo>
                <a:lnTo>
                  <a:pt x="221" y="240"/>
                </a:lnTo>
                <a:lnTo>
                  <a:pt x="221" y="240"/>
                </a:lnTo>
                <a:lnTo>
                  <a:pt x="223" y="242"/>
                </a:lnTo>
                <a:lnTo>
                  <a:pt x="223" y="242"/>
                </a:lnTo>
                <a:lnTo>
                  <a:pt x="226" y="239"/>
                </a:lnTo>
                <a:lnTo>
                  <a:pt x="226" y="239"/>
                </a:lnTo>
                <a:lnTo>
                  <a:pt x="232" y="234"/>
                </a:lnTo>
                <a:lnTo>
                  <a:pt x="232" y="234"/>
                </a:lnTo>
                <a:lnTo>
                  <a:pt x="232" y="234"/>
                </a:lnTo>
                <a:lnTo>
                  <a:pt x="232" y="232"/>
                </a:lnTo>
                <a:lnTo>
                  <a:pt x="232" y="232"/>
                </a:lnTo>
                <a:lnTo>
                  <a:pt x="232" y="231"/>
                </a:lnTo>
                <a:lnTo>
                  <a:pt x="232" y="231"/>
                </a:lnTo>
                <a:lnTo>
                  <a:pt x="235" y="229"/>
                </a:lnTo>
                <a:lnTo>
                  <a:pt x="235" y="229"/>
                </a:lnTo>
                <a:lnTo>
                  <a:pt x="237" y="229"/>
                </a:lnTo>
                <a:lnTo>
                  <a:pt x="237" y="229"/>
                </a:lnTo>
                <a:lnTo>
                  <a:pt x="239" y="231"/>
                </a:lnTo>
                <a:lnTo>
                  <a:pt x="239" y="234"/>
                </a:lnTo>
                <a:lnTo>
                  <a:pt x="239" y="234"/>
                </a:lnTo>
                <a:lnTo>
                  <a:pt x="237" y="234"/>
                </a:lnTo>
                <a:lnTo>
                  <a:pt x="237" y="234"/>
                </a:lnTo>
                <a:lnTo>
                  <a:pt x="234" y="237"/>
                </a:lnTo>
                <a:lnTo>
                  <a:pt x="234" y="237"/>
                </a:lnTo>
                <a:lnTo>
                  <a:pt x="224" y="243"/>
                </a:lnTo>
                <a:lnTo>
                  <a:pt x="224" y="243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50"/>
                </a:lnTo>
                <a:lnTo>
                  <a:pt x="223" y="250"/>
                </a:lnTo>
                <a:lnTo>
                  <a:pt x="224" y="250"/>
                </a:lnTo>
                <a:lnTo>
                  <a:pt x="224" y="250"/>
                </a:lnTo>
                <a:lnTo>
                  <a:pt x="237" y="247"/>
                </a:lnTo>
                <a:lnTo>
                  <a:pt x="237" y="247"/>
                </a:lnTo>
                <a:lnTo>
                  <a:pt x="239" y="247"/>
                </a:lnTo>
                <a:lnTo>
                  <a:pt x="239" y="247"/>
                </a:lnTo>
                <a:lnTo>
                  <a:pt x="240" y="247"/>
                </a:lnTo>
                <a:lnTo>
                  <a:pt x="240" y="247"/>
                </a:lnTo>
                <a:lnTo>
                  <a:pt x="240" y="248"/>
                </a:lnTo>
                <a:lnTo>
                  <a:pt x="240" y="248"/>
                </a:lnTo>
                <a:lnTo>
                  <a:pt x="239" y="250"/>
                </a:lnTo>
                <a:lnTo>
                  <a:pt x="239" y="250"/>
                </a:lnTo>
                <a:lnTo>
                  <a:pt x="234" y="254"/>
                </a:lnTo>
                <a:lnTo>
                  <a:pt x="234" y="254"/>
                </a:lnTo>
                <a:lnTo>
                  <a:pt x="224" y="261"/>
                </a:lnTo>
                <a:lnTo>
                  <a:pt x="224" y="261"/>
                </a:lnTo>
                <a:lnTo>
                  <a:pt x="224" y="262"/>
                </a:lnTo>
                <a:lnTo>
                  <a:pt x="224" y="262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35" y="265"/>
                </a:lnTo>
                <a:lnTo>
                  <a:pt x="235" y="265"/>
                </a:lnTo>
                <a:lnTo>
                  <a:pt x="237" y="265"/>
                </a:lnTo>
                <a:lnTo>
                  <a:pt x="237" y="265"/>
                </a:lnTo>
                <a:lnTo>
                  <a:pt x="239" y="267"/>
                </a:lnTo>
                <a:lnTo>
                  <a:pt x="239" y="269"/>
                </a:lnTo>
                <a:lnTo>
                  <a:pt x="239" y="269"/>
                </a:lnTo>
                <a:lnTo>
                  <a:pt x="237" y="272"/>
                </a:lnTo>
                <a:lnTo>
                  <a:pt x="237" y="272"/>
                </a:lnTo>
                <a:lnTo>
                  <a:pt x="231" y="277"/>
                </a:lnTo>
                <a:lnTo>
                  <a:pt x="231" y="277"/>
                </a:lnTo>
                <a:lnTo>
                  <a:pt x="224" y="280"/>
                </a:lnTo>
                <a:lnTo>
                  <a:pt x="224" y="280"/>
                </a:lnTo>
                <a:lnTo>
                  <a:pt x="224" y="281"/>
                </a:lnTo>
                <a:lnTo>
                  <a:pt x="224" y="281"/>
                </a:lnTo>
                <a:lnTo>
                  <a:pt x="224" y="284"/>
                </a:lnTo>
                <a:lnTo>
                  <a:pt x="224" y="284"/>
                </a:lnTo>
                <a:lnTo>
                  <a:pt x="224" y="288"/>
                </a:lnTo>
                <a:lnTo>
                  <a:pt x="224" y="288"/>
                </a:lnTo>
                <a:lnTo>
                  <a:pt x="226" y="288"/>
                </a:lnTo>
                <a:lnTo>
                  <a:pt x="226" y="288"/>
                </a:lnTo>
                <a:lnTo>
                  <a:pt x="234" y="284"/>
                </a:lnTo>
                <a:lnTo>
                  <a:pt x="234" y="284"/>
                </a:lnTo>
                <a:lnTo>
                  <a:pt x="235" y="284"/>
                </a:lnTo>
                <a:lnTo>
                  <a:pt x="235" y="284"/>
                </a:lnTo>
                <a:lnTo>
                  <a:pt x="237" y="286"/>
                </a:lnTo>
                <a:lnTo>
                  <a:pt x="237" y="286"/>
                </a:lnTo>
                <a:lnTo>
                  <a:pt x="237" y="288"/>
                </a:lnTo>
                <a:lnTo>
                  <a:pt x="237" y="288"/>
                </a:lnTo>
                <a:lnTo>
                  <a:pt x="235" y="289"/>
                </a:lnTo>
                <a:lnTo>
                  <a:pt x="235" y="289"/>
                </a:lnTo>
                <a:lnTo>
                  <a:pt x="231" y="292"/>
                </a:lnTo>
                <a:lnTo>
                  <a:pt x="231" y="292"/>
                </a:lnTo>
                <a:lnTo>
                  <a:pt x="224" y="297"/>
                </a:lnTo>
                <a:lnTo>
                  <a:pt x="224" y="297"/>
                </a:lnTo>
                <a:lnTo>
                  <a:pt x="224" y="299"/>
                </a:lnTo>
                <a:lnTo>
                  <a:pt x="224" y="299"/>
                </a:lnTo>
                <a:lnTo>
                  <a:pt x="224" y="303"/>
                </a:lnTo>
                <a:lnTo>
                  <a:pt x="224" y="303"/>
                </a:lnTo>
                <a:lnTo>
                  <a:pt x="224" y="305"/>
                </a:lnTo>
                <a:lnTo>
                  <a:pt x="224" y="305"/>
                </a:lnTo>
                <a:lnTo>
                  <a:pt x="226" y="305"/>
                </a:lnTo>
                <a:lnTo>
                  <a:pt x="226" y="305"/>
                </a:lnTo>
                <a:lnTo>
                  <a:pt x="234" y="302"/>
                </a:lnTo>
                <a:lnTo>
                  <a:pt x="234" y="302"/>
                </a:lnTo>
                <a:lnTo>
                  <a:pt x="235" y="302"/>
                </a:lnTo>
                <a:lnTo>
                  <a:pt x="235" y="302"/>
                </a:lnTo>
                <a:lnTo>
                  <a:pt x="237" y="303"/>
                </a:lnTo>
                <a:lnTo>
                  <a:pt x="237" y="305"/>
                </a:lnTo>
                <a:lnTo>
                  <a:pt x="237" y="305"/>
                </a:lnTo>
                <a:lnTo>
                  <a:pt x="235" y="306"/>
                </a:lnTo>
                <a:lnTo>
                  <a:pt x="235" y="306"/>
                </a:lnTo>
                <a:lnTo>
                  <a:pt x="232" y="308"/>
                </a:lnTo>
                <a:lnTo>
                  <a:pt x="232" y="308"/>
                </a:lnTo>
                <a:lnTo>
                  <a:pt x="224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4"/>
                </a:lnTo>
                <a:lnTo>
                  <a:pt x="224" y="318"/>
                </a:lnTo>
                <a:lnTo>
                  <a:pt x="224" y="318"/>
                </a:lnTo>
                <a:lnTo>
                  <a:pt x="226" y="318"/>
                </a:lnTo>
                <a:lnTo>
                  <a:pt x="226" y="318"/>
                </a:lnTo>
                <a:lnTo>
                  <a:pt x="234" y="314"/>
                </a:lnTo>
                <a:lnTo>
                  <a:pt x="234" y="314"/>
                </a:lnTo>
                <a:lnTo>
                  <a:pt x="235" y="314"/>
                </a:lnTo>
                <a:lnTo>
                  <a:pt x="235" y="314"/>
                </a:lnTo>
                <a:lnTo>
                  <a:pt x="237" y="314"/>
                </a:lnTo>
                <a:lnTo>
                  <a:pt x="237" y="316"/>
                </a:lnTo>
                <a:lnTo>
                  <a:pt x="237" y="316"/>
                </a:lnTo>
                <a:lnTo>
                  <a:pt x="237" y="318"/>
                </a:lnTo>
                <a:lnTo>
                  <a:pt x="237" y="318"/>
                </a:lnTo>
                <a:lnTo>
                  <a:pt x="234" y="319"/>
                </a:lnTo>
                <a:lnTo>
                  <a:pt x="234" y="319"/>
                </a:lnTo>
                <a:lnTo>
                  <a:pt x="226" y="325"/>
                </a:lnTo>
                <a:lnTo>
                  <a:pt x="226" y="325"/>
                </a:lnTo>
                <a:lnTo>
                  <a:pt x="224" y="327"/>
                </a:lnTo>
                <a:lnTo>
                  <a:pt x="224" y="329"/>
                </a:lnTo>
                <a:lnTo>
                  <a:pt x="224" y="329"/>
                </a:lnTo>
                <a:lnTo>
                  <a:pt x="224" y="332"/>
                </a:lnTo>
                <a:lnTo>
                  <a:pt x="224" y="332"/>
                </a:lnTo>
                <a:lnTo>
                  <a:pt x="226" y="330"/>
                </a:lnTo>
                <a:lnTo>
                  <a:pt x="226" y="330"/>
                </a:lnTo>
                <a:lnTo>
                  <a:pt x="232" y="329"/>
                </a:lnTo>
                <a:lnTo>
                  <a:pt x="232" y="329"/>
                </a:lnTo>
                <a:lnTo>
                  <a:pt x="235" y="329"/>
                </a:lnTo>
                <a:lnTo>
                  <a:pt x="235" y="329"/>
                </a:lnTo>
                <a:lnTo>
                  <a:pt x="237" y="330"/>
                </a:lnTo>
                <a:lnTo>
                  <a:pt x="237" y="332"/>
                </a:lnTo>
                <a:lnTo>
                  <a:pt x="237" y="332"/>
                </a:lnTo>
                <a:lnTo>
                  <a:pt x="235" y="333"/>
                </a:lnTo>
                <a:lnTo>
                  <a:pt x="235" y="333"/>
                </a:lnTo>
                <a:lnTo>
                  <a:pt x="232" y="336"/>
                </a:lnTo>
                <a:lnTo>
                  <a:pt x="232" y="336"/>
                </a:lnTo>
                <a:lnTo>
                  <a:pt x="224" y="341"/>
                </a:lnTo>
                <a:lnTo>
                  <a:pt x="224" y="341"/>
                </a:lnTo>
                <a:lnTo>
                  <a:pt x="223" y="343"/>
                </a:lnTo>
                <a:lnTo>
                  <a:pt x="223" y="343"/>
                </a:lnTo>
                <a:lnTo>
                  <a:pt x="221" y="347"/>
                </a:lnTo>
                <a:lnTo>
                  <a:pt x="221" y="347"/>
                </a:lnTo>
                <a:lnTo>
                  <a:pt x="221" y="347"/>
                </a:lnTo>
                <a:lnTo>
                  <a:pt x="221" y="347"/>
                </a:lnTo>
                <a:lnTo>
                  <a:pt x="221" y="347"/>
                </a:lnTo>
                <a:lnTo>
                  <a:pt x="221" y="347"/>
                </a:lnTo>
                <a:lnTo>
                  <a:pt x="226" y="346"/>
                </a:lnTo>
                <a:lnTo>
                  <a:pt x="226" y="346"/>
                </a:lnTo>
                <a:lnTo>
                  <a:pt x="232" y="344"/>
                </a:lnTo>
                <a:lnTo>
                  <a:pt x="232" y="344"/>
                </a:lnTo>
                <a:lnTo>
                  <a:pt x="234" y="344"/>
                </a:lnTo>
                <a:lnTo>
                  <a:pt x="235" y="346"/>
                </a:lnTo>
                <a:lnTo>
                  <a:pt x="235" y="346"/>
                </a:lnTo>
                <a:lnTo>
                  <a:pt x="235" y="347"/>
                </a:lnTo>
                <a:lnTo>
                  <a:pt x="234" y="349"/>
                </a:lnTo>
                <a:lnTo>
                  <a:pt x="234" y="349"/>
                </a:lnTo>
                <a:lnTo>
                  <a:pt x="231" y="351"/>
                </a:lnTo>
                <a:lnTo>
                  <a:pt x="231" y="351"/>
                </a:lnTo>
                <a:lnTo>
                  <a:pt x="231" y="352"/>
                </a:lnTo>
                <a:lnTo>
                  <a:pt x="231" y="352"/>
                </a:lnTo>
                <a:lnTo>
                  <a:pt x="229" y="359"/>
                </a:lnTo>
                <a:lnTo>
                  <a:pt x="229" y="359"/>
                </a:lnTo>
                <a:lnTo>
                  <a:pt x="229" y="362"/>
                </a:lnTo>
                <a:lnTo>
                  <a:pt x="229" y="362"/>
                </a:lnTo>
                <a:lnTo>
                  <a:pt x="227" y="373"/>
                </a:lnTo>
                <a:lnTo>
                  <a:pt x="227" y="373"/>
                </a:lnTo>
                <a:lnTo>
                  <a:pt x="227" y="374"/>
                </a:lnTo>
                <a:lnTo>
                  <a:pt x="227" y="374"/>
                </a:lnTo>
                <a:lnTo>
                  <a:pt x="229" y="374"/>
                </a:lnTo>
                <a:lnTo>
                  <a:pt x="229" y="374"/>
                </a:lnTo>
                <a:lnTo>
                  <a:pt x="231" y="374"/>
                </a:lnTo>
                <a:lnTo>
                  <a:pt x="231" y="374"/>
                </a:lnTo>
                <a:lnTo>
                  <a:pt x="229" y="376"/>
                </a:lnTo>
                <a:lnTo>
                  <a:pt x="229" y="376"/>
                </a:lnTo>
                <a:lnTo>
                  <a:pt x="227" y="377"/>
                </a:lnTo>
                <a:lnTo>
                  <a:pt x="227" y="377"/>
                </a:lnTo>
                <a:lnTo>
                  <a:pt x="227" y="379"/>
                </a:lnTo>
                <a:lnTo>
                  <a:pt x="227" y="379"/>
                </a:lnTo>
                <a:lnTo>
                  <a:pt x="221" y="396"/>
                </a:lnTo>
                <a:lnTo>
                  <a:pt x="221" y="396"/>
                </a:lnTo>
                <a:lnTo>
                  <a:pt x="221" y="398"/>
                </a:lnTo>
                <a:lnTo>
                  <a:pt x="221" y="398"/>
                </a:lnTo>
                <a:lnTo>
                  <a:pt x="226" y="390"/>
                </a:lnTo>
                <a:lnTo>
                  <a:pt x="229" y="382"/>
                </a:lnTo>
                <a:lnTo>
                  <a:pt x="229" y="382"/>
                </a:lnTo>
                <a:lnTo>
                  <a:pt x="235" y="368"/>
                </a:lnTo>
                <a:lnTo>
                  <a:pt x="235" y="368"/>
                </a:lnTo>
                <a:lnTo>
                  <a:pt x="237" y="355"/>
                </a:lnTo>
                <a:lnTo>
                  <a:pt x="239" y="344"/>
                </a:lnTo>
                <a:lnTo>
                  <a:pt x="239" y="344"/>
                </a:lnTo>
                <a:lnTo>
                  <a:pt x="239" y="330"/>
                </a:lnTo>
                <a:lnTo>
                  <a:pt x="239" y="330"/>
                </a:lnTo>
                <a:lnTo>
                  <a:pt x="239" y="316"/>
                </a:lnTo>
                <a:lnTo>
                  <a:pt x="239" y="316"/>
                </a:lnTo>
                <a:lnTo>
                  <a:pt x="239" y="310"/>
                </a:lnTo>
                <a:lnTo>
                  <a:pt x="239" y="310"/>
                </a:lnTo>
                <a:lnTo>
                  <a:pt x="239" y="308"/>
                </a:lnTo>
                <a:lnTo>
                  <a:pt x="240" y="306"/>
                </a:lnTo>
                <a:lnTo>
                  <a:pt x="240" y="306"/>
                </a:lnTo>
                <a:lnTo>
                  <a:pt x="242" y="306"/>
                </a:lnTo>
                <a:lnTo>
                  <a:pt x="243" y="308"/>
                </a:lnTo>
                <a:lnTo>
                  <a:pt x="243" y="308"/>
                </a:lnTo>
                <a:lnTo>
                  <a:pt x="243" y="310"/>
                </a:lnTo>
                <a:lnTo>
                  <a:pt x="243" y="310"/>
                </a:lnTo>
                <a:lnTo>
                  <a:pt x="242" y="322"/>
                </a:lnTo>
                <a:lnTo>
                  <a:pt x="242" y="322"/>
                </a:lnTo>
                <a:lnTo>
                  <a:pt x="242" y="341"/>
                </a:lnTo>
                <a:lnTo>
                  <a:pt x="242" y="341"/>
                </a:lnTo>
                <a:lnTo>
                  <a:pt x="240" y="357"/>
                </a:lnTo>
                <a:lnTo>
                  <a:pt x="240" y="357"/>
                </a:lnTo>
                <a:lnTo>
                  <a:pt x="234" y="379"/>
                </a:lnTo>
                <a:lnTo>
                  <a:pt x="234" y="379"/>
                </a:lnTo>
                <a:lnTo>
                  <a:pt x="229" y="389"/>
                </a:lnTo>
                <a:lnTo>
                  <a:pt x="224" y="398"/>
                </a:lnTo>
                <a:lnTo>
                  <a:pt x="224" y="398"/>
                </a:lnTo>
                <a:lnTo>
                  <a:pt x="224" y="398"/>
                </a:lnTo>
                <a:lnTo>
                  <a:pt x="224" y="398"/>
                </a:lnTo>
                <a:lnTo>
                  <a:pt x="227" y="396"/>
                </a:lnTo>
                <a:lnTo>
                  <a:pt x="227" y="396"/>
                </a:lnTo>
                <a:lnTo>
                  <a:pt x="229" y="395"/>
                </a:lnTo>
                <a:lnTo>
                  <a:pt x="229" y="395"/>
                </a:lnTo>
                <a:lnTo>
                  <a:pt x="237" y="387"/>
                </a:lnTo>
                <a:lnTo>
                  <a:pt x="237" y="387"/>
                </a:lnTo>
                <a:lnTo>
                  <a:pt x="240" y="382"/>
                </a:lnTo>
                <a:lnTo>
                  <a:pt x="240" y="382"/>
                </a:lnTo>
                <a:lnTo>
                  <a:pt x="246" y="370"/>
                </a:lnTo>
                <a:lnTo>
                  <a:pt x="246" y="370"/>
                </a:lnTo>
                <a:lnTo>
                  <a:pt x="250" y="365"/>
                </a:lnTo>
                <a:lnTo>
                  <a:pt x="250" y="365"/>
                </a:lnTo>
                <a:lnTo>
                  <a:pt x="248" y="362"/>
                </a:lnTo>
                <a:lnTo>
                  <a:pt x="248" y="360"/>
                </a:lnTo>
                <a:lnTo>
                  <a:pt x="248" y="360"/>
                </a:lnTo>
                <a:lnTo>
                  <a:pt x="251" y="357"/>
                </a:lnTo>
                <a:lnTo>
                  <a:pt x="251" y="357"/>
                </a:lnTo>
                <a:lnTo>
                  <a:pt x="251" y="354"/>
                </a:lnTo>
                <a:lnTo>
                  <a:pt x="251" y="354"/>
                </a:lnTo>
                <a:lnTo>
                  <a:pt x="253" y="346"/>
                </a:lnTo>
                <a:lnTo>
                  <a:pt x="253" y="338"/>
                </a:lnTo>
                <a:lnTo>
                  <a:pt x="253" y="338"/>
                </a:lnTo>
                <a:lnTo>
                  <a:pt x="251" y="325"/>
                </a:lnTo>
                <a:lnTo>
                  <a:pt x="251" y="325"/>
                </a:lnTo>
                <a:lnTo>
                  <a:pt x="251" y="319"/>
                </a:lnTo>
                <a:lnTo>
                  <a:pt x="251" y="319"/>
                </a:lnTo>
                <a:lnTo>
                  <a:pt x="251" y="302"/>
                </a:lnTo>
                <a:lnTo>
                  <a:pt x="251" y="302"/>
                </a:lnTo>
                <a:lnTo>
                  <a:pt x="251" y="277"/>
                </a:lnTo>
                <a:lnTo>
                  <a:pt x="251" y="277"/>
                </a:lnTo>
                <a:lnTo>
                  <a:pt x="250" y="258"/>
                </a:lnTo>
                <a:lnTo>
                  <a:pt x="250" y="258"/>
                </a:lnTo>
                <a:lnTo>
                  <a:pt x="250" y="254"/>
                </a:lnTo>
                <a:lnTo>
                  <a:pt x="250" y="254"/>
                </a:lnTo>
                <a:lnTo>
                  <a:pt x="250" y="239"/>
                </a:lnTo>
                <a:lnTo>
                  <a:pt x="250" y="239"/>
                </a:lnTo>
                <a:lnTo>
                  <a:pt x="248" y="228"/>
                </a:lnTo>
                <a:lnTo>
                  <a:pt x="248" y="228"/>
                </a:lnTo>
                <a:lnTo>
                  <a:pt x="246" y="220"/>
                </a:lnTo>
                <a:lnTo>
                  <a:pt x="246" y="220"/>
                </a:lnTo>
                <a:lnTo>
                  <a:pt x="245" y="213"/>
                </a:lnTo>
                <a:lnTo>
                  <a:pt x="245" y="213"/>
                </a:lnTo>
                <a:lnTo>
                  <a:pt x="242" y="199"/>
                </a:lnTo>
                <a:lnTo>
                  <a:pt x="242" y="199"/>
                </a:lnTo>
                <a:lnTo>
                  <a:pt x="242" y="198"/>
                </a:lnTo>
                <a:lnTo>
                  <a:pt x="242" y="198"/>
                </a:lnTo>
                <a:lnTo>
                  <a:pt x="240" y="191"/>
                </a:lnTo>
                <a:lnTo>
                  <a:pt x="240" y="191"/>
                </a:lnTo>
                <a:lnTo>
                  <a:pt x="239" y="182"/>
                </a:lnTo>
                <a:lnTo>
                  <a:pt x="239" y="182"/>
                </a:lnTo>
                <a:lnTo>
                  <a:pt x="235" y="176"/>
                </a:lnTo>
                <a:lnTo>
                  <a:pt x="235" y="176"/>
                </a:lnTo>
                <a:lnTo>
                  <a:pt x="234" y="172"/>
                </a:lnTo>
                <a:lnTo>
                  <a:pt x="234" y="172"/>
                </a:lnTo>
                <a:lnTo>
                  <a:pt x="232" y="169"/>
                </a:lnTo>
                <a:lnTo>
                  <a:pt x="231" y="166"/>
                </a:lnTo>
                <a:lnTo>
                  <a:pt x="231" y="166"/>
                </a:lnTo>
                <a:lnTo>
                  <a:pt x="229" y="166"/>
                </a:lnTo>
                <a:lnTo>
                  <a:pt x="229" y="166"/>
                </a:lnTo>
                <a:lnTo>
                  <a:pt x="223" y="158"/>
                </a:lnTo>
                <a:lnTo>
                  <a:pt x="223" y="158"/>
                </a:lnTo>
                <a:lnTo>
                  <a:pt x="216" y="153"/>
                </a:lnTo>
                <a:lnTo>
                  <a:pt x="216" y="153"/>
                </a:lnTo>
                <a:lnTo>
                  <a:pt x="210" y="147"/>
                </a:lnTo>
                <a:lnTo>
                  <a:pt x="210" y="147"/>
                </a:lnTo>
                <a:lnTo>
                  <a:pt x="205" y="142"/>
                </a:lnTo>
                <a:lnTo>
                  <a:pt x="205" y="142"/>
                </a:lnTo>
                <a:lnTo>
                  <a:pt x="201" y="139"/>
                </a:lnTo>
                <a:lnTo>
                  <a:pt x="201" y="139"/>
                </a:lnTo>
                <a:lnTo>
                  <a:pt x="193" y="131"/>
                </a:lnTo>
                <a:lnTo>
                  <a:pt x="193" y="131"/>
                </a:lnTo>
                <a:lnTo>
                  <a:pt x="185" y="127"/>
                </a:lnTo>
                <a:lnTo>
                  <a:pt x="185" y="127"/>
                </a:lnTo>
                <a:lnTo>
                  <a:pt x="183" y="124"/>
                </a:lnTo>
                <a:lnTo>
                  <a:pt x="183" y="124"/>
                </a:lnTo>
                <a:lnTo>
                  <a:pt x="180" y="119"/>
                </a:lnTo>
                <a:lnTo>
                  <a:pt x="180" y="119"/>
                </a:lnTo>
                <a:lnTo>
                  <a:pt x="179" y="116"/>
                </a:lnTo>
                <a:lnTo>
                  <a:pt x="179" y="111"/>
                </a:lnTo>
                <a:lnTo>
                  <a:pt x="179" y="111"/>
                </a:lnTo>
                <a:lnTo>
                  <a:pt x="179" y="101"/>
                </a:lnTo>
                <a:lnTo>
                  <a:pt x="179" y="101"/>
                </a:lnTo>
                <a:lnTo>
                  <a:pt x="179" y="100"/>
                </a:lnTo>
                <a:lnTo>
                  <a:pt x="179" y="100"/>
                </a:lnTo>
                <a:lnTo>
                  <a:pt x="177" y="100"/>
                </a:lnTo>
                <a:lnTo>
                  <a:pt x="177" y="100"/>
                </a:lnTo>
                <a:lnTo>
                  <a:pt x="175" y="103"/>
                </a:lnTo>
                <a:lnTo>
                  <a:pt x="175" y="103"/>
                </a:lnTo>
                <a:lnTo>
                  <a:pt x="175" y="105"/>
                </a:lnTo>
                <a:lnTo>
                  <a:pt x="175" y="105"/>
                </a:lnTo>
                <a:lnTo>
                  <a:pt x="175" y="106"/>
                </a:lnTo>
                <a:lnTo>
                  <a:pt x="175" y="106"/>
                </a:lnTo>
                <a:lnTo>
                  <a:pt x="175" y="108"/>
                </a:lnTo>
                <a:lnTo>
                  <a:pt x="175" y="108"/>
                </a:lnTo>
                <a:lnTo>
                  <a:pt x="177" y="112"/>
                </a:lnTo>
                <a:lnTo>
                  <a:pt x="177" y="112"/>
                </a:lnTo>
                <a:lnTo>
                  <a:pt x="180" y="124"/>
                </a:lnTo>
                <a:lnTo>
                  <a:pt x="185" y="135"/>
                </a:lnTo>
                <a:lnTo>
                  <a:pt x="185" y="135"/>
                </a:lnTo>
                <a:lnTo>
                  <a:pt x="185" y="136"/>
                </a:lnTo>
                <a:lnTo>
                  <a:pt x="185" y="136"/>
                </a:lnTo>
                <a:lnTo>
                  <a:pt x="191" y="144"/>
                </a:lnTo>
                <a:lnTo>
                  <a:pt x="191" y="144"/>
                </a:lnTo>
                <a:lnTo>
                  <a:pt x="193" y="146"/>
                </a:lnTo>
                <a:lnTo>
                  <a:pt x="193" y="146"/>
                </a:lnTo>
                <a:lnTo>
                  <a:pt x="202" y="152"/>
                </a:lnTo>
                <a:lnTo>
                  <a:pt x="202" y="152"/>
                </a:lnTo>
                <a:lnTo>
                  <a:pt x="204" y="153"/>
                </a:lnTo>
                <a:lnTo>
                  <a:pt x="204" y="153"/>
                </a:lnTo>
                <a:lnTo>
                  <a:pt x="204" y="155"/>
                </a:lnTo>
                <a:lnTo>
                  <a:pt x="202" y="157"/>
                </a:lnTo>
                <a:lnTo>
                  <a:pt x="202" y="157"/>
                </a:lnTo>
                <a:lnTo>
                  <a:pt x="201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3"/>
                </a:lnTo>
                <a:lnTo>
                  <a:pt x="198" y="153"/>
                </a:lnTo>
                <a:lnTo>
                  <a:pt x="193" y="150"/>
                </a:lnTo>
                <a:lnTo>
                  <a:pt x="193" y="150"/>
                </a:lnTo>
                <a:lnTo>
                  <a:pt x="186" y="142"/>
                </a:lnTo>
                <a:lnTo>
                  <a:pt x="186" y="142"/>
                </a:lnTo>
                <a:lnTo>
                  <a:pt x="182" y="136"/>
                </a:lnTo>
                <a:lnTo>
                  <a:pt x="182" y="136"/>
                </a:lnTo>
                <a:lnTo>
                  <a:pt x="177" y="124"/>
                </a:lnTo>
                <a:lnTo>
                  <a:pt x="177" y="124"/>
                </a:lnTo>
                <a:lnTo>
                  <a:pt x="175" y="117"/>
                </a:lnTo>
                <a:lnTo>
                  <a:pt x="175" y="117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9"/>
                </a:lnTo>
                <a:lnTo>
                  <a:pt x="172" y="109"/>
                </a:lnTo>
                <a:lnTo>
                  <a:pt x="174" y="119"/>
                </a:lnTo>
                <a:lnTo>
                  <a:pt x="174" y="119"/>
                </a:lnTo>
                <a:lnTo>
                  <a:pt x="177" y="130"/>
                </a:lnTo>
                <a:lnTo>
                  <a:pt x="180" y="139"/>
                </a:lnTo>
                <a:lnTo>
                  <a:pt x="180" y="139"/>
                </a:lnTo>
                <a:lnTo>
                  <a:pt x="180" y="141"/>
                </a:lnTo>
                <a:lnTo>
                  <a:pt x="180" y="141"/>
                </a:lnTo>
                <a:lnTo>
                  <a:pt x="185" y="147"/>
                </a:lnTo>
                <a:lnTo>
                  <a:pt x="185" y="147"/>
                </a:lnTo>
                <a:lnTo>
                  <a:pt x="188" y="150"/>
                </a:lnTo>
                <a:lnTo>
                  <a:pt x="188" y="150"/>
                </a:lnTo>
                <a:lnTo>
                  <a:pt x="190" y="152"/>
                </a:lnTo>
                <a:lnTo>
                  <a:pt x="190" y="152"/>
                </a:lnTo>
                <a:lnTo>
                  <a:pt x="190" y="155"/>
                </a:lnTo>
                <a:lnTo>
                  <a:pt x="190" y="155"/>
                </a:lnTo>
                <a:lnTo>
                  <a:pt x="188" y="153"/>
                </a:lnTo>
                <a:lnTo>
                  <a:pt x="188" y="153"/>
                </a:lnTo>
                <a:lnTo>
                  <a:pt x="186" y="152"/>
                </a:lnTo>
                <a:lnTo>
                  <a:pt x="186" y="152"/>
                </a:lnTo>
                <a:lnTo>
                  <a:pt x="183" y="149"/>
                </a:lnTo>
                <a:lnTo>
                  <a:pt x="183" y="149"/>
                </a:lnTo>
                <a:lnTo>
                  <a:pt x="182" y="147"/>
                </a:lnTo>
                <a:lnTo>
                  <a:pt x="182" y="147"/>
                </a:lnTo>
                <a:lnTo>
                  <a:pt x="180" y="147"/>
                </a:lnTo>
                <a:lnTo>
                  <a:pt x="179" y="147"/>
                </a:lnTo>
                <a:lnTo>
                  <a:pt x="179" y="147"/>
                </a:lnTo>
                <a:lnTo>
                  <a:pt x="177" y="152"/>
                </a:lnTo>
                <a:lnTo>
                  <a:pt x="177" y="152"/>
                </a:lnTo>
                <a:lnTo>
                  <a:pt x="177" y="153"/>
                </a:lnTo>
                <a:lnTo>
                  <a:pt x="177" y="153"/>
                </a:lnTo>
                <a:lnTo>
                  <a:pt x="175" y="155"/>
                </a:lnTo>
                <a:lnTo>
                  <a:pt x="175" y="155"/>
                </a:lnTo>
                <a:lnTo>
                  <a:pt x="175" y="155"/>
                </a:lnTo>
                <a:lnTo>
                  <a:pt x="174" y="155"/>
                </a:lnTo>
                <a:lnTo>
                  <a:pt x="174" y="155"/>
                </a:lnTo>
                <a:lnTo>
                  <a:pt x="168" y="165"/>
                </a:lnTo>
                <a:lnTo>
                  <a:pt x="168" y="165"/>
                </a:lnTo>
                <a:lnTo>
                  <a:pt x="168" y="166"/>
                </a:lnTo>
                <a:lnTo>
                  <a:pt x="168" y="166"/>
                </a:lnTo>
                <a:lnTo>
                  <a:pt x="166" y="168"/>
                </a:lnTo>
                <a:lnTo>
                  <a:pt x="166" y="168"/>
                </a:lnTo>
                <a:lnTo>
                  <a:pt x="163" y="169"/>
                </a:lnTo>
                <a:lnTo>
                  <a:pt x="163" y="169"/>
                </a:lnTo>
                <a:lnTo>
                  <a:pt x="161" y="166"/>
                </a:lnTo>
                <a:lnTo>
                  <a:pt x="161" y="165"/>
                </a:lnTo>
                <a:lnTo>
                  <a:pt x="161" y="165"/>
                </a:lnTo>
                <a:lnTo>
                  <a:pt x="163" y="161"/>
                </a:lnTo>
                <a:lnTo>
                  <a:pt x="163" y="161"/>
                </a:lnTo>
                <a:lnTo>
                  <a:pt x="171" y="153"/>
                </a:lnTo>
                <a:lnTo>
                  <a:pt x="171" y="153"/>
                </a:lnTo>
                <a:lnTo>
                  <a:pt x="172" y="153"/>
                </a:lnTo>
                <a:lnTo>
                  <a:pt x="172" y="153"/>
                </a:lnTo>
                <a:lnTo>
                  <a:pt x="169" y="150"/>
                </a:lnTo>
                <a:lnTo>
                  <a:pt x="169" y="150"/>
                </a:lnTo>
                <a:lnTo>
                  <a:pt x="168" y="150"/>
                </a:lnTo>
                <a:lnTo>
                  <a:pt x="168" y="150"/>
                </a:lnTo>
                <a:lnTo>
                  <a:pt x="163" y="152"/>
                </a:lnTo>
                <a:lnTo>
                  <a:pt x="163" y="152"/>
                </a:lnTo>
                <a:lnTo>
                  <a:pt x="157" y="153"/>
                </a:lnTo>
                <a:lnTo>
                  <a:pt x="157" y="153"/>
                </a:lnTo>
                <a:lnTo>
                  <a:pt x="155" y="153"/>
                </a:lnTo>
                <a:lnTo>
                  <a:pt x="155" y="153"/>
                </a:lnTo>
                <a:lnTo>
                  <a:pt x="153" y="152"/>
                </a:lnTo>
                <a:lnTo>
                  <a:pt x="153" y="150"/>
                </a:lnTo>
                <a:lnTo>
                  <a:pt x="153" y="150"/>
                </a:lnTo>
                <a:lnTo>
                  <a:pt x="155" y="149"/>
                </a:lnTo>
                <a:lnTo>
                  <a:pt x="155" y="149"/>
                </a:lnTo>
                <a:lnTo>
                  <a:pt x="155" y="149"/>
                </a:lnTo>
                <a:lnTo>
                  <a:pt x="155" y="149"/>
                </a:lnTo>
                <a:lnTo>
                  <a:pt x="153" y="146"/>
                </a:lnTo>
                <a:lnTo>
                  <a:pt x="153" y="146"/>
                </a:lnTo>
                <a:lnTo>
                  <a:pt x="152" y="146"/>
                </a:lnTo>
                <a:lnTo>
                  <a:pt x="152" y="146"/>
                </a:lnTo>
                <a:lnTo>
                  <a:pt x="149" y="147"/>
                </a:lnTo>
                <a:lnTo>
                  <a:pt x="149" y="147"/>
                </a:lnTo>
                <a:lnTo>
                  <a:pt x="138" y="149"/>
                </a:lnTo>
                <a:lnTo>
                  <a:pt x="138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49"/>
                </a:lnTo>
                <a:lnTo>
                  <a:pt x="133" y="149"/>
                </a:lnTo>
                <a:lnTo>
                  <a:pt x="133" y="147"/>
                </a:lnTo>
                <a:lnTo>
                  <a:pt x="133" y="147"/>
                </a:lnTo>
                <a:lnTo>
                  <a:pt x="133" y="147"/>
                </a:lnTo>
                <a:lnTo>
                  <a:pt x="133" y="147"/>
                </a:lnTo>
                <a:lnTo>
                  <a:pt x="138" y="147"/>
                </a:lnTo>
                <a:lnTo>
                  <a:pt x="138" y="147"/>
                </a:lnTo>
                <a:lnTo>
                  <a:pt x="142" y="147"/>
                </a:lnTo>
                <a:lnTo>
                  <a:pt x="142" y="147"/>
                </a:lnTo>
                <a:lnTo>
                  <a:pt x="142" y="146"/>
                </a:lnTo>
                <a:lnTo>
                  <a:pt x="142" y="146"/>
                </a:lnTo>
                <a:lnTo>
                  <a:pt x="142" y="146"/>
                </a:lnTo>
                <a:lnTo>
                  <a:pt x="142" y="146"/>
                </a:lnTo>
                <a:lnTo>
                  <a:pt x="119" y="146"/>
                </a:lnTo>
                <a:lnTo>
                  <a:pt x="119" y="146"/>
                </a:lnTo>
                <a:lnTo>
                  <a:pt x="117" y="146"/>
                </a:lnTo>
                <a:lnTo>
                  <a:pt x="117" y="146"/>
                </a:lnTo>
                <a:lnTo>
                  <a:pt x="115" y="142"/>
                </a:lnTo>
                <a:lnTo>
                  <a:pt x="115" y="142"/>
                </a:lnTo>
                <a:lnTo>
                  <a:pt x="117" y="141"/>
                </a:lnTo>
                <a:lnTo>
                  <a:pt x="117" y="141"/>
                </a:lnTo>
                <a:lnTo>
                  <a:pt x="119" y="141"/>
                </a:lnTo>
                <a:lnTo>
                  <a:pt x="119" y="141"/>
                </a:lnTo>
                <a:lnTo>
                  <a:pt x="119" y="141"/>
                </a:lnTo>
                <a:lnTo>
                  <a:pt x="120" y="141"/>
                </a:lnTo>
                <a:lnTo>
                  <a:pt x="120" y="141"/>
                </a:lnTo>
                <a:lnTo>
                  <a:pt x="127" y="142"/>
                </a:lnTo>
                <a:lnTo>
                  <a:pt x="127" y="142"/>
                </a:lnTo>
                <a:lnTo>
                  <a:pt x="150" y="144"/>
                </a:lnTo>
                <a:lnTo>
                  <a:pt x="150" y="144"/>
                </a:lnTo>
                <a:lnTo>
                  <a:pt x="152" y="144"/>
                </a:lnTo>
                <a:lnTo>
                  <a:pt x="152" y="144"/>
                </a:lnTo>
                <a:lnTo>
                  <a:pt x="149" y="141"/>
                </a:lnTo>
                <a:lnTo>
                  <a:pt x="149" y="141"/>
                </a:lnTo>
                <a:lnTo>
                  <a:pt x="145" y="141"/>
                </a:lnTo>
                <a:lnTo>
                  <a:pt x="145" y="141"/>
                </a:lnTo>
                <a:lnTo>
                  <a:pt x="142" y="142"/>
                </a:lnTo>
                <a:lnTo>
                  <a:pt x="142" y="142"/>
                </a:lnTo>
                <a:lnTo>
                  <a:pt x="141" y="141"/>
                </a:lnTo>
                <a:lnTo>
                  <a:pt x="141" y="141"/>
                </a:lnTo>
                <a:lnTo>
                  <a:pt x="142" y="139"/>
                </a:lnTo>
                <a:lnTo>
                  <a:pt x="142" y="139"/>
                </a:lnTo>
                <a:lnTo>
                  <a:pt x="142" y="138"/>
                </a:lnTo>
                <a:lnTo>
                  <a:pt x="142" y="138"/>
                </a:lnTo>
                <a:lnTo>
                  <a:pt x="145" y="136"/>
                </a:lnTo>
                <a:lnTo>
                  <a:pt x="145" y="136"/>
                </a:lnTo>
                <a:lnTo>
                  <a:pt x="145" y="135"/>
                </a:lnTo>
                <a:lnTo>
                  <a:pt x="145" y="135"/>
                </a:lnTo>
                <a:lnTo>
                  <a:pt x="144" y="135"/>
                </a:lnTo>
                <a:lnTo>
                  <a:pt x="144" y="135"/>
                </a:lnTo>
                <a:lnTo>
                  <a:pt x="134" y="136"/>
                </a:lnTo>
                <a:lnTo>
                  <a:pt x="134" y="136"/>
                </a:lnTo>
                <a:lnTo>
                  <a:pt x="117" y="136"/>
                </a:lnTo>
                <a:lnTo>
                  <a:pt x="100" y="136"/>
                </a:lnTo>
                <a:lnTo>
                  <a:pt x="100" y="136"/>
                </a:lnTo>
                <a:lnTo>
                  <a:pt x="87" y="135"/>
                </a:lnTo>
                <a:lnTo>
                  <a:pt x="87" y="135"/>
                </a:lnTo>
                <a:lnTo>
                  <a:pt x="86" y="133"/>
                </a:lnTo>
                <a:lnTo>
                  <a:pt x="86" y="133"/>
                </a:lnTo>
                <a:lnTo>
                  <a:pt x="86" y="131"/>
                </a:lnTo>
                <a:lnTo>
                  <a:pt x="86" y="131"/>
                </a:lnTo>
                <a:lnTo>
                  <a:pt x="87" y="131"/>
                </a:lnTo>
                <a:lnTo>
                  <a:pt x="87" y="131"/>
                </a:lnTo>
                <a:lnTo>
                  <a:pt x="87" y="131"/>
                </a:lnTo>
                <a:lnTo>
                  <a:pt x="87" y="131"/>
                </a:lnTo>
                <a:lnTo>
                  <a:pt x="106" y="135"/>
                </a:lnTo>
                <a:lnTo>
                  <a:pt x="106" y="135"/>
                </a:lnTo>
                <a:lnTo>
                  <a:pt x="119" y="135"/>
                </a:lnTo>
                <a:lnTo>
                  <a:pt x="130" y="133"/>
                </a:lnTo>
                <a:lnTo>
                  <a:pt x="130" y="133"/>
                </a:lnTo>
                <a:lnTo>
                  <a:pt x="136" y="131"/>
                </a:lnTo>
                <a:lnTo>
                  <a:pt x="141" y="130"/>
                </a:lnTo>
                <a:lnTo>
                  <a:pt x="141" y="130"/>
                </a:lnTo>
                <a:lnTo>
                  <a:pt x="141" y="128"/>
                </a:lnTo>
                <a:lnTo>
                  <a:pt x="141" y="128"/>
                </a:lnTo>
                <a:lnTo>
                  <a:pt x="141" y="127"/>
                </a:lnTo>
                <a:lnTo>
                  <a:pt x="142" y="127"/>
                </a:lnTo>
                <a:lnTo>
                  <a:pt x="142" y="127"/>
                </a:lnTo>
                <a:lnTo>
                  <a:pt x="142" y="125"/>
                </a:lnTo>
                <a:lnTo>
                  <a:pt x="142" y="125"/>
                </a:lnTo>
                <a:lnTo>
                  <a:pt x="142" y="124"/>
                </a:lnTo>
                <a:lnTo>
                  <a:pt x="142" y="124"/>
                </a:lnTo>
                <a:lnTo>
                  <a:pt x="142" y="119"/>
                </a:lnTo>
                <a:lnTo>
                  <a:pt x="142" y="119"/>
                </a:lnTo>
                <a:lnTo>
                  <a:pt x="142" y="106"/>
                </a:lnTo>
                <a:lnTo>
                  <a:pt x="142" y="106"/>
                </a:lnTo>
                <a:lnTo>
                  <a:pt x="142" y="106"/>
                </a:lnTo>
                <a:lnTo>
                  <a:pt x="142" y="106"/>
                </a:lnTo>
                <a:lnTo>
                  <a:pt x="136" y="106"/>
                </a:lnTo>
                <a:lnTo>
                  <a:pt x="136" y="106"/>
                </a:lnTo>
                <a:lnTo>
                  <a:pt x="115" y="106"/>
                </a:lnTo>
                <a:lnTo>
                  <a:pt x="115" y="106"/>
                </a:lnTo>
                <a:lnTo>
                  <a:pt x="98" y="105"/>
                </a:lnTo>
                <a:lnTo>
                  <a:pt x="98" y="105"/>
                </a:lnTo>
                <a:lnTo>
                  <a:pt x="86" y="103"/>
                </a:lnTo>
                <a:lnTo>
                  <a:pt x="86" y="103"/>
                </a:lnTo>
                <a:lnTo>
                  <a:pt x="82" y="103"/>
                </a:lnTo>
                <a:lnTo>
                  <a:pt x="82" y="103"/>
                </a:lnTo>
                <a:lnTo>
                  <a:pt x="82" y="106"/>
                </a:lnTo>
                <a:lnTo>
                  <a:pt x="82" y="106"/>
                </a:lnTo>
                <a:lnTo>
                  <a:pt x="81" y="108"/>
                </a:lnTo>
                <a:lnTo>
                  <a:pt x="81" y="108"/>
                </a:lnTo>
                <a:lnTo>
                  <a:pt x="82" y="112"/>
                </a:lnTo>
                <a:lnTo>
                  <a:pt x="82" y="112"/>
                </a:lnTo>
                <a:lnTo>
                  <a:pt x="82" y="114"/>
                </a:lnTo>
                <a:lnTo>
                  <a:pt x="82" y="114"/>
                </a:lnTo>
                <a:lnTo>
                  <a:pt x="82" y="116"/>
                </a:lnTo>
                <a:lnTo>
                  <a:pt x="82" y="116"/>
                </a:lnTo>
                <a:lnTo>
                  <a:pt x="81" y="120"/>
                </a:lnTo>
                <a:lnTo>
                  <a:pt x="78" y="125"/>
                </a:lnTo>
                <a:lnTo>
                  <a:pt x="78" y="125"/>
                </a:lnTo>
                <a:lnTo>
                  <a:pt x="76" y="128"/>
                </a:lnTo>
                <a:lnTo>
                  <a:pt x="76" y="128"/>
                </a:lnTo>
                <a:lnTo>
                  <a:pt x="73" y="135"/>
                </a:lnTo>
                <a:lnTo>
                  <a:pt x="73" y="135"/>
                </a:lnTo>
                <a:lnTo>
                  <a:pt x="67" y="141"/>
                </a:lnTo>
                <a:lnTo>
                  <a:pt x="59" y="146"/>
                </a:lnTo>
                <a:lnTo>
                  <a:pt x="59" y="146"/>
                </a:lnTo>
                <a:lnTo>
                  <a:pt x="52" y="150"/>
                </a:lnTo>
                <a:lnTo>
                  <a:pt x="52" y="150"/>
                </a:lnTo>
                <a:lnTo>
                  <a:pt x="40" y="158"/>
                </a:lnTo>
                <a:lnTo>
                  <a:pt x="40" y="158"/>
                </a:lnTo>
                <a:lnTo>
                  <a:pt x="30" y="165"/>
                </a:lnTo>
                <a:lnTo>
                  <a:pt x="22" y="174"/>
                </a:lnTo>
                <a:lnTo>
                  <a:pt x="22" y="174"/>
                </a:lnTo>
                <a:lnTo>
                  <a:pt x="19" y="179"/>
                </a:lnTo>
                <a:lnTo>
                  <a:pt x="19" y="179"/>
                </a:lnTo>
                <a:lnTo>
                  <a:pt x="15" y="191"/>
                </a:lnTo>
                <a:lnTo>
                  <a:pt x="15" y="191"/>
                </a:lnTo>
                <a:lnTo>
                  <a:pt x="13" y="206"/>
                </a:lnTo>
                <a:lnTo>
                  <a:pt x="13" y="206"/>
                </a:lnTo>
                <a:lnTo>
                  <a:pt x="13" y="218"/>
                </a:lnTo>
                <a:lnTo>
                  <a:pt x="13" y="218"/>
                </a:lnTo>
                <a:lnTo>
                  <a:pt x="11" y="231"/>
                </a:lnTo>
                <a:lnTo>
                  <a:pt x="11" y="231"/>
                </a:lnTo>
                <a:lnTo>
                  <a:pt x="10" y="258"/>
                </a:lnTo>
                <a:lnTo>
                  <a:pt x="10" y="258"/>
                </a:lnTo>
                <a:lnTo>
                  <a:pt x="10" y="284"/>
                </a:lnTo>
                <a:lnTo>
                  <a:pt x="10" y="284"/>
                </a:lnTo>
                <a:lnTo>
                  <a:pt x="11" y="330"/>
                </a:lnTo>
                <a:lnTo>
                  <a:pt x="11" y="330"/>
                </a:lnTo>
                <a:lnTo>
                  <a:pt x="13" y="346"/>
                </a:lnTo>
                <a:lnTo>
                  <a:pt x="13" y="346"/>
                </a:lnTo>
                <a:lnTo>
                  <a:pt x="18" y="362"/>
                </a:lnTo>
                <a:lnTo>
                  <a:pt x="18" y="362"/>
                </a:lnTo>
                <a:lnTo>
                  <a:pt x="22" y="379"/>
                </a:lnTo>
                <a:lnTo>
                  <a:pt x="22" y="379"/>
                </a:lnTo>
                <a:lnTo>
                  <a:pt x="27" y="387"/>
                </a:lnTo>
                <a:lnTo>
                  <a:pt x="33" y="395"/>
                </a:lnTo>
                <a:lnTo>
                  <a:pt x="33" y="395"/>
                </a:lnTo>
                <a:lnTo>
                  <a:pt x="40" y="401"/>
                </a:lnTo>
                <a:lnTo>
                  <a:pt x="46" y="404"/>
                </a:lnTo>
                <a:lnTo>
                  <a:pt x="46" y="404"/>
                </a:lnTo>
                <a:lnTo>
                  <a:pt x="52" y="406"/>
                </a:lnTo>
                <a:lnTo>
                  <a:pt x="52" y="406"/>
                </a:lnTo>
                <a:lnTo>
                  <a:pt x="65" y="409"/>
                </a:lnTo>
                <a:lnTo>
                  <a:pt x="76" y="411"/>
                </a:lnTo>
                <a:lnTo>
                  <a:pt x="76" y="411"/>
                </a:lnTo>
                <a:lnTo>
                  <a:pt x="93" y="412"/>
                </a:lnTo>
                <a:lnTo>
                  <a:pt x="93" y="412"/>
                </a:lnTo>
                <a:lnTo>
                  <a:pt x="108" y="412"/>
                </a:lnTo>
                <a:lnTo>
                  <a:pt x="108" y="412"/>
                </a:lnTo>
                <a:lnTo>
                  <a:pt x="155" y="412"/>
                </a:lnTo>
                <a:lnTo>
                  <a:pt x="155" y="412"/>
                </a:lnTo>
                <a:lnTo>
                  <a:pt x="166" y="411"/>
                </a:lnTo>
                <a:lnTo>
                  <a:pt x="166" y="411"/>
                </a:lnTo>
                <a:lnTo>
                  <a:pt x="171" y="411"/>
                </a:lnTo>
                <a:lnTo>
                  <a:pt x="171" y="411"/>
                </a:lnTo>
                <a:lnTo>
                  <a:pt x="169" y="411"/>
                </a:lnTo>
                <a:lnTo>
                  <a:pt x="169" y="411"/>
                </a:lnTo>
                <a:lnTo>
                  <a:pt x="168" y="407"/>
                </a:lnTo>
                <a:lnTo>
                  <a:pt x="169" y="406"/>
                </a:lnTo>
                <a:lnTo>
                  <a:pt x="169" y="406"/>
                </a:lnTo>
                <a:lnTo>
                  <a:pt x="171" y="404"/>
                </a:lnTo>
                <a:lnTo>
                  <a:pt x="171" y="404"/>
                </a:lnTo>
                <a:lnTo>
                  <a:pt x="174" y="401"/>
                </a:lnTo>
                <a:lnTo>
                  <a:pt x="174" y="401"/>
                </a:lnTo>
                <a:lnTo>
                  <a:pt x="172" y="401"/>
                </a:lnTo>
                <a:lnTo>
                  <a:pt x="172" y="401"/>
                </a:lnTo>
                <a:lnTo>
                  <a:pt x="172" y="401"/>
                </a:lnTo>
                <a:lnTo>
                  <a:pt x="172" y="401"/>
                </a:lnTo>
                <a:lnTo>
                  <a:pt x="158" y="406"/>
                </a:lnTo>
                <a:lnTo>
                  <a:pt x="158" y="406"/>
                </a:lnTo>
                <a:lnTo>
                  <a:pt x="150" y="406"/>
                </a:lnTo>
                <a:lnTo>
                  <a:pt x="150" y="406"/>
                </a:lnTo>
                <a:lnTo>
                  <a:pt x="149" y="406"/>
                </a:lnTo>
                <a:lnTo>
                  <a:pt x="147" y="404"/>
                </a:lnTo>
                <a:lnTo>
                  <a:pt x="147" y="404"/>
                </a:lnTo>
                <a:lnTo>
                  <a:pt x="147" y="404"/>
                </a:lnTo>
                <a:lnTo>
                  <a:pt x="147" y="404"/>
                </a:lnTo>
                <a:lnTo>
                  <a:pt x="136" y="409"/>
                </a:lnTo>
                <a:lnTo>
                  <a:pt x="136" y="409"/>
                </a:lnTo>
                <a:lnTo>
                  <a:pt x="134" y="409"/>
                </a:lnTo>
                <a:lnTo>
                  <a:pt x="134" y="409"/>
                </a:lnTo>
                <a:lnTo>
                  <a:pt x="131" y="409"/>
                </a:lnTo>
                <a:lnTo>
                  <a:pt x="131" y="409"/>
                </a:lnTo>
                <a:lnTo>
                  <a:pt x="131" y="407"/>
                </a:lnTo>
                <a:lnTo>
                  <a:pt x="131" y="406"/>
                </a:lnTo>
                <a:lnTo>
                  <a:pt x="131" y="406"/>
                </a:lnTo>
                <a:lnTo>
                  <a:pt x="133" y="404"/>
                </a:lnTo>
                <a:lnTo>
                  <a:pt x="133" y="404"/>
                </a:lnTo>
                <a:lnTo>
                  <a:pt x="139" y="403"/>
                </a:lnTo>
                <a:lnTo>
                  <a:pt x="139" y="403"/>
                </a:lnTo>
                <a:lnTo>
                  <a:pt x="152" y="398"/>
                </a:lnTo>
                <a:lnTo>
                  <a:pt x="163" y="393"/>
                </a:lnTo>
                <a:lnTo>
                  <a:pt x="163" y="393"/>
                </a:lnTo>
                <a:lnTo>
                  <a:pt x="172" y="389"/>
                </a:lnTo>
                <a:lnTo>
                  <a:pt x="172" y="389"/>
                </a:lnTo>
                <a:lnTo>
                  <a:pt x="188" y="381"/>
                </a:lnTo>
                <a:lnTo>
                  <a:pt x="188" y="381"/>
                </a:lnTo>
                <a:lnTo>
                  <a:pt x="191" y="379"/>
                </a:lnTo>
                <a:lnTo>
                  <a:pt x="191" y="379"/>
                </a:lnTo>
                <a:lnTo>
                  <a:pt x="190" y="374"/>
                </a:lnTo>
                <a:lnTo>
                  <a:pt x="190" y="374"/>
                </a:lnTo>
                <a:lnTo>
                  <a:pt x="188" y="376"/>
                </a:lnTo>
                <a:lnTo>
                  <a:pt x="188" y="376"/>
                </a:lnTo>
                <a:lnTo>
                  <a:pt x="188" y="377"/>
                </a:lnTo>
                <a:lnTo>
                  <a:pt x="188" y="377"/>
                </a:lnTo>
                <a:lnTo>
                  <a:pt x="186" y="379"/>
                </a:lnTo>
                <a:lnTo>
                  <a:pt x="186" y="379"/>
                </a:lnTo>
                <a:lnTo>
                  <a:pt x="185" y="379"/>
                </a:lnTo>
                <a:lnTo>
                  <a:pt x="185" y="379"/>
                </a:lnTo>
                <a:lnTo>
                  <a:pt x="182" y="379"/>
                </a:lnTo>
                <a:lnTo>
                  <a:pt x="182" y="379"/>
                </a:lnTo>
                <a:lnTo>
                  <a:pt x="179" y="381"/>
                </a:lnTo>
                <a:lnTo>
                  <a:pt x="179" y="381"/>
                </a:lnTo>
                <a:lnTo>
                  <a:pt x="166" y="387"/>
                </a:lnTo>
                <a:lnTo>
                  <a:pt x="166" y="387"/>
                </a:lnTo>
                <a:lnTo>
                  <a:pt x="147" y="393"/>
                </a:lnTo>
                <a:lnTo>
                  <a:pt x="147" y="393"/>
                </a:lnTo>
                <a:lnTo>
                  <a:pt x="125" y="398"/>
                </a:lnTo>
                <a:lnTo>
                  <a:pt x="125" y="398"/>
                </a:lnTo>
                <a:lnTo>
                  <a:pt x="123" y="398"/>
                </a:lnTo>
                <a:lnTo>
                  <a:pt x="123" y="398"/>
                </a:lnTo>
                <a:lnTo>
                  <a:pt x="122" y="396"/>
                </a:lnTo>
                <a:lnTo>
                  <a:pt x="122" y="395"/>
                </a:lnTo>
                <a:lnTo>
                  <a:pt x="122" y="395"/>
                </a:lnTo>
                <a:lnTo>
                  <a:pt x="123" y="393"/>
                </a:lnTo>
                <a:lnTo>
                  <a:pt x="125" y="393"/>
                </a:lnTo>
                <a:lnTo>
                  <a:pt x="125" y="393"/>
                </a:lnTo>
                <a:lnTo>
                  <a:pt x="125" y="393"/>
                </a:lnTo>
                <a:lnTo>
                  <a:pt x="125" y="393"/>
                </a:lnTo>
                <a:lnTo>
                  <a:pt x="136" y="393"/>
                </a:lnTo>
                <a:lnTo>
                  <a:pt x="136" y="393"/>
                </a:lnTo>
                <a:lnTo>
                  <a:pt x="150" y="390"/>
                </a:lnTo>
                <a:lnTo>
                  <a:pt x="150" y="390"/>
                </a:lnTo>
                <a:lnTo>
                  <a:pt x="169" y="382"/>
                </a:lnTo>
                <a:lnTo>
                  <a:pt x="169" y="382"/>
                </a:lnTo>
                <a:lnTo>
                  <a:pt x="171" y="382"/>
                </a:lnTo>
                <a:lnTo>
                  <a:pt x="171" y="382"/>
                </a:lnTo>
                <a:lnTo>
                  <a:pt x="171" y="381"/>
                </a:lnTo>
                <a:lnTo>
                  <a:pt x="172" y="379"/>
                </a:lnTo>
                <a:lnTo>
                  <a:pt x="172" y="379"/>
                </a:lnTo>
                <a:lnTo>
                  <a:pt x="186" y="371"/>
                </a:lnTo>
                <a:lnTo>
                  <a:pt x="186" y="371"/>
                </a:lnTo>
                <a:lnTo>
                  <a:pt x="190" y="371"/>
                </a:lnTo>
                <a:lnTo>
                  <a:pt x="190" y="371"/>
                </a:lnTo>
                <a:lnTo>
                  <a:pt x="190" y="370"/>
                </a:lnTo>
                <a:lnTo>
                  <a:pt x="190" y="370"/>
                </a:lnTo>
                <a:lnTo>
                  <a:pt x="190" y="366"/>
                </a:lnTo>
                <a:lnTo>
                  <a:pt x="190" y="366"/>
                </a:lnTo>
                <a:lnTo>
                  <a:pt x="188" y="366"/>
                </a:lnTo>
                <a:lnTo>
                  <a:pt x="188" y="366"/>
                </a:lnTo>
                <a:lnTo>
                  <a:pt x="177" y="370"/>
                </a:lnTo>
                <a:lnTo>
                  <a:pt x="177" y="370"/>
                </a:lnTo>
                <a:lnTo>
                  <a:pt x="161" y="373"/>
                </a:lnTo>
                <a:lnTo>
                  <a:pt x="161" y="373"/>
                </a:lnTo>
                <a:lnTo>
                  <a:pt x="142" y="374"/>
                </a:lnTo>
                <a:lnTo>
                  <a:pt x="142" y="374"/>
                </a:lnTo>
                <a:lnTo>
                  <a:pt x="130" y="374"/>
                </a:lnTo>
                <a:lnTo>
                  <a:pt x="130" y="374"/>
                </a:lnTo>
                <a:lnTo>
                  <a:pt x="111" y="374"/>
                </a:lnTo>
                <a:lnTo>
                  <a:pt x="111" y="374"/>
                </a:lnTo>
                <a:lnTo>
                  <a:pt x="98" y="374"/>
                </a:lnTo>
                <a:lnTo>
                  <a:pt x="98" y="374"/>
                </a:lnTo>
                <a:lnTo>
                  <a:pt x="74" y="376"/>
                </a:lnTo>
                <a:lnTo>
                  <a:pt x="74" y="376"/>
                </a:lnTo>
                <a:lnTo>
                  <a:pt x="71" y="374"/>
                </a:lnTo>
                <a:lnTo>
                  <a:pt x="68" y="373"/>
                </a:lnTo>
                <a:lnTo>
                  <a:pt x="68" y="373"/>
                </a:lnTo>
                <a:lnTo>
                  <a:pt x="62" y="368"/>
                </a:lnTo>
                <a:lnTo>
                  <a:pt x="62" y="368"/>
                </a:lnTo>
                <a:lnTo>
                  <a:pt x="56" y="362"/>
                </a:lnTo>
                <a:lnTo>
                  <a:pt x="51" y="355"/>
                </a:lnTo>
                <a:lnTo>
                  <a:pt x="51" y="355"/>
                </a:lnTo>
                <a:lnTo>
                  <a:pt x="51" y="352"/>
                </a:lnTo>
                <a:lnTo>
                  <a:pt x="51" y="352"/>
                </a:lnTo>
                <a:lnTo>
                  <a:pt x="48" y="343"/>
                </a:lnTo>
                <a:lnTo>
                  <a:pt x="46" y="333"/>
                </a:lnTo>
                <a:lnTo>
                  <a:pt x="46" y="333"/>
                </a:lnTo>
                <a:lnTo>
                  <a:pt x="45" y="316"/>
                </a:lnTo>
                <a:lnTo>
                  <a:pt x="45" y="316"/>
                </a:lnTo>
                <a:lnTo>
                  <a:pt x="43" y="297"/>
                </a:lnTo>
                <a:lnTo>
                  <a:pt x="43" y="297"/>
                </a:lnTo>
                <a:lnTo>
                  <a:pt x="43" y="280"/>
                </a:lnTo>
                <a:lnTo>
                  <a:pt x="43" y="280"/>
                </a:lnTo>
                <a:lnTo>
                  <a:pt x="43" y="269"/>
                </a:lnTo>
                <a:lnTo>
                  <a:pt x="43" y="269"/>
                </a:lnTo>
                <a:lnTo>
                  <a:pt x="41" y="243"/>
                </a:lnTo>
                <a:lnTo>
                  <a:pt x="41" y="243"/>
                </a:lnTo>
                <a:lnTo>
                  <a:pt x="41" y="240"/>
                </a:lnTo>
                <a:lnTo>
                  <a:pt x="41" y="240"/>
                </a:lnTo>
                <a:lnTo>
                  <a:pt x="40" y="226"/>
                </a:lnTo>
                <a:lnTo>
                  <a:pt x="40" y="226"/>
                </a:lnTo>
                <a:lnTo>
                  <a:pt x="40" y="223"/>
                </a:lnTo>
                <a:lnTo>
                  <a:pt x="40" y="223"/>
                </a:lnTo>
                <a:lnTo>
                  <a:pt x="41" y="217"/>
                </a:lnTo>
                <a:lnTo>
                  <a:pt x="43" y="209"/>
                </a:lnTo>
                <a:lnTo>
                  <a:pt x="43" y="209"/>
                </a:lnTo>
                <a:lnTo>
                  <a:pt x="45" y="204"/>
                </a:lnTo>
                <a:lnTo>
                  <a:pt x="48" y="201"/>
                </a:lnTo>
                <a:lnTo>
                  <a:pt x="48" y="201"/>
                </a:lnTo>
                <a:lnTo>
                  <a:pt x="52" y="196"/>
                </a:lnTo>
                <a:lnTo>
                  <a:pt x="57" y="193"/>
                </a:lnTo>
                <a:lnTo>
                  <a:pt x="57" y="193"/>
                </a:lnTo>
                <a:lnTo>
                  <a:pt x="65" y="191"/>
                </a:lnTo>
                <a:lnTo>
                  <a:pt x="65" y="191"/>
                </a:lnTo>
                <a:lnTo>
                  <a:pt x="68" y="190"/>
                </a:lnTo>
                <a:lnTo>
                  <a:pt x="71" y="188"/>
                </a:lnTo>
                <a:lnTo>
                  <a:pt x="71" y="188"/>
                </a:lnTo>
                <a:lnTo>
                  <a:pt x="73" y="187"/>
                </a:lnTo>
                <a:lnTo>
                  <a:pt x="74" y="187"/>
                </a:lnTo>
                <a:lnTo>
                  <a:pt x="74" y="187"/>
                </a:lnTo>
                <a:lnTo>
                  <a:pt x="76" y="188"/>
                </a:lnTo>
                <a:lnTo>
                  <a:pt x="76" y="188"/>
                </a:lnTo>
                <a:lnTo>
                  <a:pt x="76" y="187"/>
                </a:lnTo>
                <a:lnTo>
                  <a:pt x="78" y="187"/>
                </a:lnTo>
                <a:lnTo>
                  <a:pt x="78" y="187"/>
                </a:lnTo>
                <a:lnTo>
                  <a:pt x="81" y="188"/>
                </a:lnTo>
                <a:lnTo>
                  <a:pt x="81" y="188"/>
                </a:lnTo>
                <a:lnTo>
                  <a:pt x="89" y="188"/>
                </a:lnTo>
                <a:lnTo>
                  <a:pt x="89" y="188"/>
                </a:lnTo>
                <a:lnTo>
                  <a:pt x="108" y="187"/>
                </a:lnTo>
                <a:lnTo>
                  <a:pt x="108" y="187"/>
                </a:lnTo>
                <a:lnTo>
                  <a:pt x="115" y="185"/>
                </a:lnTo>
                <a:lnTo>
                  <a:pt x="115" y="185"/>
                </a:lnTo>
                <a:lnTo>
                  <a:pt x="130" y="183"/>
                </a:lnTo>
                <a:lnTo>
                  <a:pt x="130" y="183"/>
                </a:lnTo>
                <a:lnTo>
                  <a:pt x="150" y="183"/>
                </a:lnTo>
                <a:lnTo>
                  <a:pt x="150" y="183"/>
                </a:lnTo>
                <a:lnTo>
                  <a:pt x="160" y="183"/>
                </a:lnTo>
                <a:lnTo>
                  <a:pt x="160" y="183"/>
                </a:lnTo>
                <a:lnTo>
                  <a:pt x="179" y="182"/>
                </a:lnTo>
                <a:lnTo>
                  <a:pt x="179" y="182"/>
                </a:lnTo>
                <a:lnTo>
                  <a:pt x="180" y="182"/>
                </a:lnTo>
                <a:lnTo>
                  <a:pt x="180" y="182"/>
                </a:lnTo>
                <a:lnTo>
                  <a:pt x="193" y="172"/>
                </a:lnTo>
                <a:lnTo>
                  <a:pt x="193" y="172"/>
                </a:lnTo>
                <a:lnTo>
                  <a:pt x="196" y="171"/>
                </a:lnTo>
                <a:lnTo>
                  <a:pt x="196" y="171"/>
                </a:lnTo>
                <a:lnTo>
                  <a:pt x="196" y="169"/>
                </a:lnTo>
                <a:lnTo>
                  <a:pt x="196" y="169"/>
                </a:lnTo>
                <a:lnTo>
                  <a:pt x="199" y="166"/>
                </a:lnTo>
                <a:lnTo>
                  <a:pt x="199" y="166"/>
                </a:lnTo>
                <a:lnTo>
                  <a:pt x="201" y="163"/>
                </a:lnTo>
                <a:lnTo>
                  <a:pt x="201" y="163"/>
                </a:lnTo>
                <a:lnTo>
                  <a:pt x="201" y="163"/>
                </a:lnTo>
                <a:lnTo>
                  <a:pt x="201" y="163"/>
                </a:lnTo>
                <a:lnTo>
                  <a:pt x="198" y="169"/>
                </a:lnTo>
                <a:lnTo>
                  <a:pt x="198" y="169"/>
                </a:lnTo>
                <a:lnTo>
                  <a:pt x="204" y="165"/>
                </a:lnTo>
                <a:lnTo>
                  <a:pt x="204" y="165"/>
                </a:lnTo>
                <a:lnTo>
                  <a:pt x="205" y="163"/>
                </a:lnTo>
                <a:lnTo>
                  <a:pt x="205" y="163"/>
                </a:lnTo>
                <a:lnTo>
                  <a:pt x="207" y="165"/>
                </a:lnTo>
                <a:lnTo>
                  <a:pt x="209" y="166"/>
                </a:lnTo>
                <a:lnTo>
                  <a:pt x="209" y="166"/>
                </a:lnTo>
                <a:lnTo>
                  <a:pt x="207" y="168"/>
                </a:lnTo>
                <a:lnTo>
                  <a:pt x="205" y="169"/>
                </a:lnTo>
                <a:lnTo>
                  <a:pt x="205" y="169"/>
                </a:lnTo>
                <a:lnTo>
                  <a:pt x="204" y="169"/>
                </a:lnTo>
                <a:lnTo>
                  <a:pt x="204" y="169"/>
                </a:lnTo>
                <a:lnTo>
                  <a:pt x="198" y="172"/>
                </a:lnTo>
                <a:lnTo>
                  <a:pt x="198" y="172"/>
                </a:lnTo>
                <a:lnTo>
                  <a:pt x="183" y="182"/>
                </a:lnTo>
                <a:lnTo>
                  <a:pt x="183" y="182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204" y="258"/>
                </a:moveTo>
                <a:lnTo>
                  <a:pt x="204" y="258"/>
                </a:lnTo>
                <a:lnTo>
                  <a:pt x="202" y="258"/>
                </a:lnTo>
                <a:lnTo>
                  <a:pt x="202" y="258"/>
                </a:lnTo>
                <a:lnTo>
                  <a:pt x="193" y="258"/>
                </a:lnTo>
                <a:lnTo>
                  <a:pt x="193" y="258"/>
                </a:lnTo>
                <a:lnTo>
                  <a:pt x="174" y="258"/>
                </a:lnTo>
                <a:lnTo>
                  <a:pt x="174" y="258"/>
                </a:lnTo>
                <a:lnTo>
                  <a:pt x="166" y="258"/>
                </a:lnTo>
                <a:lnTo>
                  <a:pt x="166" y="258"/>
                </a:lnTo>
                <a:lnTo>
                  <a:pt x="164" y="258"/>
                </a:lnTo>
                <a:lnTo>
                  <a:pt x="163" y="256"/>
                </a:lnTo>
                <a:lnTo>
                  <a:pt x="163" y="256"/>
                </a:lnTo>
                <a:lnTo>
                  <a:pt x="163" y="253"/>
                </a:lnTo>
                <a:lnTo>
                  <a:pt x="163" y="253"/>
                </a:lnTo>
                <a:lnTo>
                  <a:pt x="163" y="245"/>
                </a:lnTo>
                <a:lnTo>
                  <a:pt x="163" y="245"/>
                </a:lnTo>
                <a:lnTo>
                  <a:pt x="163" y="240"/>
                </a:lnTo>
                <a:lnTo>
                  <a:pt x="163" y="240"/>
                </a:lnTo>
                <a:lnTo>
                  <a:pt x="161" y="231"/>
                </a:lnTo>
                <a:lnTo>
                  <a:pt x="161" y="231"/>
                </a:lnTo>
                <a:lnTo>
                  <a:pt x="161" y="217"/>
                </a:lnTo>
                <a:lnTo>
                  <a:pt x="161" y="217"/>
                </a:lnTo>
                <a:lnTo>
                  <a:pt x="161" y="202"/>
                </a:lnTo>
                <a:lnTo>
                  <a:pt x="161" y="202"/>
                </a:lnTo>
                <a:lnTo>
                  <a:pt x="161" y="196"/>
                </a:lnTo>
                <a:lnTo>
                  <a:pt x="161" y="196"/>
                </a:lnTo>
                <a:lnTo>
                  <a:pt x="161" y="194"/>
                </a:lnTo>
                <a:lnTo>
                  <a:pt x="161" y="194"/>
                </a:lnTo>
                <a:lnTo>
                  <a:pt x="157" y="194"/>
                </a:lnTo>
                <a:lnTo>
                  <a:pt x="157" y="194"/>
                </a:lnTo>
                <a:lnTo>
                  <a:pt x="155" y="194"/>
                </a:lnTo>
                <a:lnTo>
                  <a:pt x="155" y="194"/>
                </a:lnTo>
                <a:lnTo>
                  <a:pt x="153" y="194"/>
                </a:lnTo>
                <a:lnTo>
                  <a:pt x="153" y="194"/>
                </a:lnTo>
                <a:lnTo>
                  <a:pt x="142" y="196"/>
                </a:lnTo>
                <a:lnTo>
                  <a:pt x="142" y="196"/>
                </a:lnTo>
                <a:lnTo>
                  <a:pt x="133" y="198"/>
                </a:lnTo>
                <a:lnTo>
                  <a:pt x="133" y="198"/>
                </a:lnTo>
                <a:lnTo>
                  <a:pt x="122" y="198"/>
                </a:lnTo>
                <a:lnTo>
                  <a:pt x="122" y="198"/>
                </a:lnTo>
                <a:lnTo>
                  <a:pt x="111" y="198"/>
                </a:lnTo>
                <a:lnTo>
                  <a:pt x="111" y="198"/>
                </a:lnTo>
                <a:lnTo>
                  <a:pt x="109" y="198"/>
                </a:lnTo>
                <a:lnTo>
                  <a:pt x="109" y="198"/>
                </a:lnTo>
                <a:lnTo>
                  <a:pt x="109" y="199"/>
                </a:lnTo>
                <a:lnTo>
                  <a:pt x="109" y="199"/>
                </a:lnTo>
                <a:lnTo>
                  <a:pt x="108" y="201"/>
                </a:lnTo>
                <a:lnTo>
                  <a:pt x="108" y="202"/>
                </a:lnTo>
                <a:lnTo>
                  <a:pt x="108" y="202"/>
                </a:lnTo>
                <a:lnTo>
                  <a:pt x="108" y="218"/>
                </a:lnTo>
                <a:lnTo>
                  <a:pt x="108" y="218"/>
                </a:lnTo>
                <a:lnTo>
                  <a:pt x="108" y="221"/>
                </a:lnTo>
                <a:lnTo>
                  <a:pt x="108" y="221"/>
                </a:lnTo>
                <a:lnTo>
                  <a:pt x="109" y="232"/>
                </a:lnTo>
                <a:lnTo>
                  <a:pt x="109" y="232"/>
                </a:lnTo>
                <a:lnTo>
                  <a:pt x="109" y="240"/>
                </a:lnTo>
                <a:lnTo>
                  <a:pt x="109" y="240"/>
                </a:lnTo>
                <a:lnTo>
                  <a:pt x="111" y="253"/>
                </a:lnTo>
                <a:lnTo>
                  <a:pt x="111" y="253"/>
                </a:lnTo>
                <a:lnTo>
                  <a:pt x="111" y="254"/>
                </a:lnTo>
                <a:lnTo>
                  <a:pt x="111" y="254"/>
                </a:lnTo>
                <a:lnTo>
                  <a:pt x="111" y="259"/>
                </a:lnTo>
                <a:lnTo>
                  <a:pt x="111" y="259"/>
                </a:lnTo>
                <a:lnTo>
                  <a:pt x="111" y="261"/>
                </a:lnTo>
                <a:lnTo>
                  <a:pt x="111" y="261"/>
                </a:lnTo>
                <a:lnTo>
                  <a:pt x="111" y="262"/>
                </a:lnTo>
                <a:lnTo>
                  <a:pt x="109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1" y="265"/>
                </a:lnTo>
                <a:lnTo>
                  <a:pt x="101" y="265"/>
                </a:lnTo>
                <a:lnTo>
                  <a:pt x="79" y="267"/>
                </a:lnTo>
                <a:lnTo>
                  <a:pt x="79" y="267"/>
                </a:lnTo>
                <a:lnTo>
                  <a:pt x="65" y="267"/>
                </a:lnTo>
                <a:lnTo>
                  <a:pt x="65" y="267"/>
                </a:lnTo>
                <a:lnTo>
                  <a:pt x="63" y="267"/>
                </a:lnTo>
                <a:lnTo>
                  <a:pt x="63" y="267"/>
                </a:lnTo>
                <a:lnTo>
                  <a:pt x="62" y="269"/>
                </a:lnTo>
                <a:lnTo>
                  <a:pt x="62" y="269"/>
                </a:lnTo>
                <a:lnTo>
                  <a:pt x="60" y="272"/>
                </a:lnTo>
                <a:lnTo>
                  <a:pt x="60" y="272"/>
                </a:lnTo>
                <a:lnTo>
                  <a:pt x="60" y="281"/>
                </a:lnTo>
                <a:lnTo>
                  <a:pt x="60" y="281"/>
                </a:lnTo>
                <a:lnTo>
                  <a:pt x="62" y="288"/>
                </a:lnTo>
                <a:lnTo>
                  <a:pt x="62" y="288"/>
                </a:lnTo>
                <a:lnTo>
                  <a:pt x="62" y="291"/>
                </a:lnTo>
                <a:lnTo>
                  <a:pt x="62" y="291"/>
                </a:lnTo>
                <a:lnTo>
                  <a:pt x="62" y="295"/>
                </a:lnTo>
                <a:lnTo>
                  <a:pt x="62" y="295"/>
                </a:lnTo>
                <a:lnTo>
                  <a:pt x="63" y="308"/>
                </a:lnTo>
                <a:lnTo>
                  <a:pt x="63" y="308"/>
                </a:lnTo>
                <a:lnTo>
                  <a:pt x="65" y="310"/>
                </a:lnTo>
                <a:lnTo>
                  <a:pt x="65" y="310"/>
                </a:lnTo>
                <a:lnTo>
                  <a:pt x="68" y="311"/>
                </a:lnTo>
                <a:lnTo>
                  <a:pt x="68" y="311"/>
                </a:lnTo>
                <a:lnTo>
                  <a:pt x="81" y="311"/>
                </a:lnTo>
                <a:lnTo>
                  <a:pt x="95" y="310"/>
                </a:lnTo>
                <a:lnTo>
                  <a:pt x="95" y="310"/>
                </a:lnTo>
                <a:lnTo>
                  <a:pt x="109" y="306"/>
                </a:lnTo>
                <a:lnTo>
                  <a:pt x="109" y="306"/>
                </a:lnTo>
                <a:lnTo>
                  <a:pt x="114" y="306"/>
                </a:lnTo>
                <a:lnTo>
                  <a:pt x="114" y="306"/>
                </a:lnTo>
                <a:lnTo>
                  <a:pt x="115" y="306"/>
                </a:lnTo>
                <a:lnTo>
                  <a:pt x="115" y="306"/>
                </a:lnTo>
                <a:lnTo>
                  <a:pt x="117" y="311"/>
                </a:lnTo>
                <a:lnTo>
                  <a:pt x="117" y="311"/>
                </a:lnTo>
                <a:lnTo>
                  <a:pt x="119" y="319"/>
                </a:lnTo>
                <a:lnTo>
                  <a:pt x="119" y="319"/>
                </a:lnTo>
                <a:lnTo>
                  <a:pt x="119" y="322"/>
                </a:lnTo>
                <a:lnTo>
                  <a:pt x="119" y="322"/>
                </a:lnTo>
                <a:lnTo>
                  <a:pt x="119" y="329"/>
                </a:lnTo>
                <a:lnTo>
                  <a:pt x="119" y="329"/>
                </a:lnTo>
                <a:lnTo>
                  <a:pt x="120" y="338"/>
                </a:lnTo>
                <a:lnTo>
                  <a:pt x="120" y="338"/>
                </a:lnTo>
                <a:lnTo>
                  <a:pt x="123" y="347"/>
                </a:lnTo>
                <a:lnTo>
                  <a:pt x="123" y="347"/>
                </a:lnTo>
                <a:lnTo>
                  <a:pt x="123" y="351"/>
                </a:lnTo>
                <a:lnTo>
                  <a:pt x="123" y="351"/>
                </a:lnTo>
                <a:lnTo>
                  <a:pt x="147" y="347"/>
                </a:lnTo>
                <a:lnTo>
                  <a:pt x="171" y="346"/>
                </a:lnTo>
                <a:lnTo>
                  <a:pt x="171" y="346"/>
                </a:lnTo>
                <a:lnTo>
                  <a:pt x="171" y="344"/>
                </a:lnTo>
                <a:lnTo>
                  <a:pt x="171" y="344"/>
                </a:lnTo>
                <a:lnTo>
                  <a:pt x="168" y="321"/>
                </a:lnTo>
                <a:lnTo>
                  <a:pt x="168" y="321"/>
                </a:lnTo>
                <a:lnTo>
                  <a:pt x="168" y="314"/>
                </a:lnTo>
                <a:lnTo>
                  <a:pt x="164" y="310"/>
                </a:lnTo>
                <a:lnTo>
                  <a:pt x="164" y="310"/>
                </a:lnTo>
                <a:lnTo>
                  <a:pt x="164" y="306"/>
                </a:lnTo>
                <a:lnTo>
                  <a:pt x="164" y="306"/>
                </a:lnTo>
                <a:lnTo>
                  <a:pt x="163" y="302"/>
                </a:lnTo>
                <a:lnTo>
                  <a:pt x="163" y="302"/>
                </a:lnTo>
                <a:lnTo>
                  <a:pt x="163" y="299"/>
                </a:lnTo>
                <a:lnTo>
                  <a:pt x="166" y="299"/>
                </a:lnTo>
                <a:lnTo>
                  <a:pt x="166" y="299"/>
                </a:lnTo>
                <a:lnTo>
                  <a:pt x="168" y="299"/>
                </a:lnTo>
                <a:lnTo>
                  <a:pt x="168" y="299"/>
                </a:lnTo>
                <a:lnTo>
                  <a:pt x="172" y="299"/>
                </a:lnTo>
                <a:lnTo>
                  <a:pt x="172" y="299"/>
                </a:lnTo>
                <a:lnTo>
                  <a:pt x="180" y="297"/>
                </a:lnTo>
                <a:lnTo>
                  <a:pt x="180" y="297"/>
                </a:lnTo>
                <a:lnTo>
                  <a:pt x="188" y="297"/>
                </a:lnTo>
                <a:lnTo>
                  <a:pt x="188" y="297"/>
                </a:lnTo>
                <a:lnTo>
                  <a:pt x="198" y="295"/>
                </a:lnTo>
                <a:lnTo>
                  <a:pt x="198" y="295"/>
                </a:lnTo>
                <a:lnTo>
                  <a:pt x="207" y="294"/>
                </a:lnTo>
                <a:lnTo>
                  <a:pt x="207" y="294"/>
                </a:lnTo>
                <a:lnTo>
                  <a:pt x="207" y="292"/>
                </a:lnTo>
                <a:lnTo>
                  <a:pt x="207" y="291"/>
                </a:lnTo>
                <a:lnTo>
                  <a:pt x="207" y="291"/>
                </a:lnTo>
                <a:lnTo>
                  <a:pt x="207" y="289"/>
                </a:lnTo>
                <a:lnTo>
                  <a:pt x="207" y="289"/>
                </a:lnTo>
                <a:lnTo>
                  <a:pt x="207" y="288"/>
                </a:lnTo>
                <a:lnTo>
                  <a:pt x="207" y="288"/>
                </a:lnTo>
                <a:lnTo>
                  <a:pt x="205" y="278"/>
                </a:lnTo>
                <a:lnTo>
                  <a:pt x="205" y="278"/>
                </a:lnTo>
                <a:lnTo>
                  <a:pt x="205" y="275"/>
                </a:lnTo>
                <a:lnTo>
                  <a:pt x="205" y="275"/>
                </a:lnTo>
                <a:lnTo>
                  <a:pt x="205" y="270"/>
                </a:lnTo>
                <a:lnTo>
                  <a:pt x="205" y="270"/>
                </a:lnTo>
                <a:lnTo>
                  <a:pt x="204" y="262"/>
                </a:lnTo>
                <a:lnTo>
                  <a:pt x="204" y="262"/>
                </a:lnTo>
                <a:lnTo>
                  <a:pt x="204" y="258"/>
                </a:lnTo>
                <a:lnTo>
                  <a:pt x="204" y="258"/>
                </a:lnTo>
                <a:close/>
                <a:moveTo>
                  <a:pt x="56" y="59"/>
                </a:moveTo>
                <a:lnTo>
                  <a:pt x="56" y="59"/>
                </a:lnTo>
                <a:lnTo>
                  <a:pt x="57" y="57"/>
                </a:lnTo>
                <a:lnTo>
                  <a:pt x="57" y="57"/>
                </a:lnTo>
                <a:lnTo>
                  <a:pt x="57" y="56"/>
                </a:lnTo>
                <a:lnTo>
                  <a:pt x="60" y="56"/>
                </a:lnTo>
                <a:lnTo>
                  <a:pt x="60" y="56"/>
                </a:lnTo>
                <a:lnTo>
                  <a:pt x="62" y="56"/>
                </a:lnTo>
                <a:lnTo>
                  <a:pt x="62" y="56"/>
                </a:lnTo>
                <a:lnTo>
                  <a:pt x="67" y="59"/>
                </a:lnTo>
                <a:lnTo>
                  <a:pt x="73" y="59"/>
                </a:lnTo>
                <a:lnTo>
                  <a:pt x="73" y="59"/>
                </a:lnTo>
                <a:lnTo>
                  <a:pt x="131" y="59"/>
                </a:lnTo>
                <a:lnTo>
                  <a:pt x="131" y="59"/>
                </a:lnTo>
                <a:lnTo>
                  <a:pt x="149" y="59"/>
                </a:lnTo>
                <a:lnTo>
                  <a:pt x="164" y="56"/>
                </a:lnTo>
                <a:lnTo>
                  <a:pt x="164" y="56"/>
                </a:lnTo>
                <a:lnTo>
                  <a:pt x="185" y="51"/>
                </a:lnTo>
                <a:lnTo>
                  <a:pt x="185" y="51"/>
                </a:lnTo>
                <a:lnTo>
                  <a:pt x="194" y="48"/>
                </a:lnTo>
                <a:lnTo>
                  <a:pt x="202" y="43"/>
                </a:lnTo>
                <a:lnTo>
                  <a:pt x="202" y="43"/>
                </a:lnTo>
                <a:lnTo>
                  <a:pt x="205" y="41"/>
                </a:lnTo>
                <a:lnTo>
                  <a:pt x="205" y="41"/>
                </a:lnTo>
                <a:lnTo>
                  <a:pt x="210" y="38"/>
                </a:lnTo>
                <a:lnTo>
                  <a:pt x="212" y="34"/>
                </a:lnTo>
                <a:lnTo>
                  <a:pt x="212" y="34"/>
                </a:lnTo>
                <a:lnTo>
                  <a:pt x="212" y="30"/>
                </a:lnTo>
                <a:lnTo>
                  <a:pt x="210" y="27"/>
                </a:lnTo>
                <a:lnTo>
                  <a:pt x="210" y="27"/>
                </a:lnTo>
                <a:lnTo>
                  <a:pt x="209" y="26"/>
                </a:lnTo>
                <a:lnTo>
                  <a:pt x="209" y="26"/>
                </a:lnTo>
                <a:lnTo>
                  <a:pt x="204" y="23"/>
                </a:lnTo>
                <a:lnTo>
                  <a:pt x="198" y="19"/>
                </a:lnTo>
                <a:lnTo>
                  <a:pt x="198" y="19"/>
                </a:lnTo>
                <a:lnTo>
                  <a:pt x="190" y="18"/>
                </a:lnTo>
                <a:lnTo>
                  <a:pt x="180" y="16"/>
                </a:lnTo>
                <a:lnTo>
                  <a:pt x="180" y="16"/>
                </a:lnTo>
                <a:lnTo>
                  <a:pt x="150" y="15"/>
                </a:lnTo>
                <a:lnTo>
                  <a:pt x="150" y="15"/>
                </a:lnTo>
                <a:lnTo>
                  <a:pt x="149" y="15"/>
                </a:lnTo>
                <a:lnTo>
                  <a:pt x="149" y="15"/>
                </a:lnTo>
                <a:lnTo>
                  <a:pt x="149" y="15"/>
                </a:lnTo>
                <a:lnTo>
                  <a:pt x="149" y="15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7" y="19"/>
                </a:lnTo>
                <a:lnTo>
                  <a:pt x="147" y="19"/>
                </a:lnTo>
                <a:lnTo>
                  <a:pt x="138" y="24"/>
                </a:lnTo>
                <a:lnTo>
                  <a:pt x="138" y="24"/>
                </a:lnTo>
                <a:lnTo>
                  <a:pt x="123" y="35"/>
                </a:lnTo>
                <a:lnTo>
                  <a:pt x="123" y="35"/>
                </a:lnTo>
                <a:lnTo>
                  <a:pt x="119" y="40"/>
                </a:lnTo>
                <a:lnTo>
                  <a:pt x="119" y="40"/>
                </a:lnTo>
                <a:lnTo>
                  <a:pt x="119" y="41"/>
                </a:lnTo>
                <a:lnTo>
                  <a:pt x="119" y="41"/>
                </a:lnTo>
                <a:lnTo>
                  <a:pt x="119" y="40"/>
                </a:lnTo>
                <a:lnTo>
                  <a:pt x="119" y="40"/>
                </a:lnTo>
                <a:lnTo>
                  <a:pt x="125" y="37"/>
                </a:lnTo>
                <a:lnTo>
                  <a:pt x="125" y="37"/>
                </a:lnTo>
                <a:lnTo>
                  <a:pt x="142" y="27"/>
                </a:lnTo>
                <a:lnTo>
                  <a:pt x="142" y="27"/>
                </a:lnTo>
                <a:lnTo>
                  <a:pt x="157" y="21"/>
                </a:lnTo>
                <a:lnTo>
                  <a:pt x="157" y="21"/>
                </a:lnTo>
                <a:lnTo>
                  <a:pt x="158" y="19"/>
                </a:lnTo>
                <a:lnTo>
                  <a:pt x="158" y="19"/>
                </a:lnTo>
                <a:lnTo>
                  <a:pt x="160" y="21"/>
                </a:lnTo>
                <a:lnTo>
                  <a:pt x="160" y="21"/>
                </a:lnTo>
                <a:lnTo>
                  <a:pt x="160" y="23"/>
                </a:lnTo>
                <a:lnTo>
                  <a:pt x="160" y="23"/>
                </a:lnTo>
                <a:lnTo>
                  <a:pt x="158" y="24"/>
                </a:lnTo>
                <a:lnTo>
                  <a:pt x="158" y="24"/>
                </a:lnTo>
                <a:lnTo>
                  <a:pt x="155" y="27"/>
                </a:lnTo>
                <a:lnTo>
                  <a:pt x="155" y="27"/>
                </a:lnTo>
                <a:lnTo>
                  <a:pt x="147" y="32"/>
                </a:lnTo>
                <a:lnTo>
                  <a:pt x="147" y="32"/>
                </a:lnTo>
                <a:lnTo>
                  <a:pt x="145" y="34"/>
                </a:lnTo>
                <a:lnTo>
                  <a:pt x="145" y="34"/>
                </a:lnTo>
                <a:lnTo>
                  <a:pt x="147" y="34"/>
                </a:lnTo>
                <a:lnTo>
                  <a:pt x="147" y="34"/>
                </a:lnTo>
                <a:lnTo>
                  <a:pt x="160" y="29"/>
                </a:lnTo>
                <a:lnTo>
                  <a:pt x="160" y="29"/>
                </a:lnTo>
                <a:lnTo>
                  <a:pt x="163" y="29"/>
                </a:lnTo>
                <a:lnTo>
                  <a:pt x="163" y="29"/>
                </a:lnTo>
                <a:lnTo>
                  <a:pt x="164" y="29"/>
                </a:lnTo>
                <a:lnTo>
                  <a:pt x="166" y="30"/>
                </a:lnTo>
                <a:lnTo>
                  <a:pt x="166" y="30"/>
                </a:lnTo>
                <a:lnTo>
                  <a:pt x="164" y="34"/>
                </a:lnTo>
                <a:lnTo>
                  <a:pt x="164" y="34"/>
                </a:lnTo>
                <a:lnTo>
                  <a:pt x="163" y="37"/>
                </a:lnTo>
                <a:lnTo>
                  <a:pt x="163" y="37"/>
                </a:lnTo>
                <a:lnTo>
                  <a:pt x="160" y="38"/>
                </a:lnTo>
                <a:lnTo>
                  <a:pt x="160" y="38"/>
                </a:lnTo>
                <a:lnTo>
                  <a:pt x="158" y="37"/>
                </a:lnTo>
                <a:lnTo>
                  <a:pt x="158" y="34"/>
                </a:lnTo>
                <a:lnTo>
                  <a:pt x="158" y="34"/>
                </a:lnTo>
                <a:lnTo>
                  <a:pt x="160" y="32"/>
                </a:lnTo>
                <a:lnTo>
                  <a:pt x="160" y="32"/>
                </a:lnTo>
                <a:lnTo>
                  <a:pt x="160" y="32"/>
                </a:lnTo>
                <a:lnTo>
                  <a:pt x="160" y="32"/>
                </a:lnTo>
                <a:lnTo>
                  <a:pt x="153" y="34"/>
                </a:lnTo>
                <a:lnTo>
                  <a:pt x="153" y="34"/>
                </a:lnTo>
                <a:lnTo>
                  <a:pt x="145" y="37"/>
                </a:lnTo>
                <a:lnTo>
                  <a:pt x="145" y="37"/>
                </a:lnTo>
                <a:lnTo>
                  <a:pt x="141" y="38"/>
                </a:lnTo>
                <a:lnTo>
                  <a:pt x="141" y="38"/>
                </a:lnTo>
                <a:lnTo>
                  <a:pt x="139" y="38"/>
                </a:lnTo>
                <a:lnTo>
                  <a:pt x="139" y="38"/>
                </a:lnTo>
                <a:lnTo>
                  <a:pt x="138" y="38"/>
                </a:lnTo>
                <a:lnTo>
                  <a:pt x="138" y="38"/>
                </a:lnTo>
                <a:lnTo>
                  <a:pt x="139" y="37"/>
                </a:lnTo>
                <a:lnTo>
                  <a:pt x="139" y="37"/>
                </a:lnTo>
                <a:lnTo>
                  <a:pt x="139" y="35"/>
                </a:lnTo>
                <a:lnTo>
                  <a:pt x="139" y="35"/>
                </a:lnTo>
                <a:lnTo>
                  <a:pt x="141" y="34"/>
                </a:lnTo>
                <a:lnTo>
                  <a:pt x="141" y="34"/>
                </a:lnTo>
                <a:lnTo>
                  <a:pt x="152" y="26"/>
                </a:lnTo>
                <a:lnTo>
                  <a:pt x="152" y="26"/>
                </a:lnTo>
                <a:lnTo>
                  <a:pt x="153" y="26"/>
                </a:lnTo>
                <a:lnTo>
                  <a:pt x="153" y="26"/>
                </a:lnTo>
                <a:lnTo>
                  <a:pt x="152" y="26"/>
                </a:lnTo>
                <a:lnTo>
                  <a:pt x="152" y="26"/>
                </a:lnTo>
                <a:lnTo>
                  <a:pt x="142" y="30"/>
                </a:lnTo>
                <a:lnTo>
                  <a:pt x="142" y="30"/>
                </a:lnTo>
                <a:lnTo>
                  <a:pt x="125" y="40"/>
                </a:lnTo>
                <a:lnTo>
                  <a:pt x="125" y="40"/>
                </a:lnTo>
                <a:lnTo>
                  <a:pt x="119" y="43"/>
                </a:lnTo>
                <a:lnTo>
                  <a:pt x="119" y="43"/>
                </a:lnTo>
                <a:lnTo>
                  <a:pt x="115" y="45"/>
                </a:lnTo>
                <a:lnTo>
                  <a:pt x="115" y="45"/>
                </a:lnTo>
                <a:lnTo>
                  <a:pt x="114" y="43"/>
                </a:lnTo>
                <a:lnTo>
                  <a:pt x="114" y="41"/>
                </a:lnTo>
                <a:lnTo>
                  <a:pt x="114" y="41"/>
                </a:lnTo>
                <a:lnTo>
                  <a:pt x="115" y="40"/>
                </a:lnTo>
                <a:lnTo>
                  <a:pt x="115" y="40"/>
                </a:lnTo>
                <a:lnTo>
                  <a:pt x="123" y="34"/>
                </a:lnTo>
                <a:lnTo>
                  <a:pt x="123" y="34"/>
                </a:lnTo>
                <a:lnTo>
                  <a:pt x="138" y="23"/>
                </a:lnTo>
                <a:lnTo>
                  <a:pt x="138" y="23"/>
                </a:lnTo>
                <a:lnTo>
                  <a:pt x="139" y="21"/>
                </a:lnTo>
                <a:lnTo>
                  <a:pt x="139" y="21"/>
                </a:lnTo>
                <a:lnTo>
                  <a:pt x="136" y="19"/>
                </a:lnTo>
                <a:lnTo>
                  <a:pt x="136" y="19"/>
                </a:lnTo>
                <a:lnTo>
                  <a:pt x="131" y="19"/>
                </a:lnTo>
                <a:lnTo>
                  <a:pt x="131" y="19"/>
                </a:lnTo>
                <a:lnTo>
                  <a:pt x="128" y="19"/>
                </a:lnTo>
                <a:lnTo>
                  <a:pt x="127" y="21"/>
                </a:lnTo>
                <a:lnTo>
                  <a:pt x="127" y="21"/>
                </a:lnTo>
                <a:lnTo>
                  <a:pt x="104" y="37"/>
                </a:lnTo>
                <a:lnTo>
                  <a:pt x="104" y="37"/>
                </a:lnTo>
                <a:lnTo>
                  <a:pt x="103" y="37"/>
                </a:lnTo>
                <a:lnTo>
                  <a:pt x="103" y="37"/>
                </a:lnTo>
                <a:lnTo>
                  <a:pt x="103" y="38"/>
                </a:lnTo>
                <a:lnTo>
                  <a:pt x="103" y="38"/>
                </a:lnTo>
                <a:lnTo>
                  <a:pt x="104" y="37"/>
                </a:lnTo>
                <a:lnTo>
                  <a:pt x="104" y="37"/>
                </a:lnTo>
                <a:lnTo>
                  <a:pt x="106" y="38"/>
                </a:lnTo>
                <a:lnTo>
                  <a:pt x="108" y="40"/>
                </a:lnTo>
                <a:lnTo>
                  <a:pt x="108" y="40"/>
                </a:lnTo>
                <a:lnTo>
                  <a:pt x="106" y="43"/>
                </a:lnTo>
                <a:lnTo>
                  <a:pt x="106" y="43"/>
                </a:lnTo>
                <a:lnTo>
                  <a:pt x="98" y="46"/>
                </a:lnTo>
                <a:lnTo>
                  <a:pt x="98" y="46"/>
                </a:lnTo>
                <a:lnTo>
                  <a:pt x="93" y="48"/>
                </a:lnTo>
                <a:lnTo>
                  <a:pt x="93" y="48"/>
                </a:lnTo>
                <a:lnTo>
                  <a:pt x="92" y="49"/>
                </a:lnTo>
                <a:lnTo>
                  <a:pt x="92" y="49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6"/>
                </a:lnTo>
                <a:lnTo>
                  <a:pt x="90" y="45"/>
                </a:lnTo>
                <a:lnTo>
                  <a:pt x="90" y="45"/>
                </a:lnTo>
                <a:lnTo>
                  <a:pt x="95" y="41"/>
                </a:lnTo>
                <a:lnTo>
                  <a:pt x="95" y="41"/>
                </a:lnTo>
                <a:lnTo>
                  <a:pt x="103" y="34"/>
                </a:lnTo>
                <a:lnTo>
                  <a:pt x="103" y="34"/>
                </a:lnTo>
                <a:lnTo>
                  <a:pt x="122" y="19"/>
                </a:lnTo>
                <a:lnTo>
                  <a:pt x="122" y="19"/>
                </a:lnTo>
                <a:lnTo>
                  <a:pt x="123" y="19"/>
                </a:lnTo>
                <a:lnTo>
                  <a:pt x="123" y="19"/>
                </a:lnTo>
                <a:lnTo>
                  <a:pt x="122" y="19"/>
                </a:lnTo>
                <a:lnTo>
                  <a:pt x="122" y="19"/>
                </a:lnTo>
                <a:lnTo>
                  <a:pt x="117" y="18"/>
                </a:lnTo>
                <a:lnTo>
                  <a:pt x="117" y="18"/>
                </a:lnTo>
                <a:lnTo>
                  <a:pt x="111" y="18"/>
                </a:lnTo>
                <a:lnTo>
                  <a:pt x="111" y="18"/>
                </a:lnTo>
                <a:lnTo>
                  <a:pt x="109" y="18"/>
                </a:lnTo>
                <a:lnTo>
                  <a:pt x="109" y="18"/>
                </a:lnTo>
                <a:lnTo>
                  <a:pt x="103" y="23"/>
                </a:lnTo>
                <a:lnTo>
                  <a:pt x="103" y="23"/>
                </a:lnTo>
                <a:lnTo>
                  <a:pt x="90" y="30"/>
                </a:lnTo>
                <a:lnTo>
                  <a:pt x="78" y="41"/>
                </a:lnTo>
                <a:lnTo>
                  <a:pt x="78" y="41"/>
                </a:lnTo>
                <a:lnTo>
                  <a:pt x="74" y="45"/>
                </a:lnTo>
                <a:lnTo>
                  <a:pt x="74" y="45"/>
                </a:lnTo>
                <a:lnTo>
                  <a:pt x="73" y="45"/>
                </a:lnTo>
                <a:lnTo>
                  <a:pt x="73" y="45"/>
                </a:lnTo>
                <a:lnTo>
                  <a:pt x="74" y="46"/>
                </a:lnTo>
                <a:lnTo>
                  <a:pt x="74" y="46"/>
                </a:lnTo>
                <a:lnTo>
                  <a:pt x="76" y="48"/>
                </a:lnTo>
                <a:lnTo>
                  <a:pt x="74" y="49"/>
                </a:lnTo>
                <a:lnTo>
                  <a:pt x="74" y="49"/>
                </a:lnTo>
                <a:lnTo>
                  <a:pt x="70" y="51"/>
                </a:lnTo>
                <a:lnTo>
                  <a:pt x="70" y="51"/>
                </a:lnTo>
                <a:lnTo>
                  <a:pt x="68" y="49"/>
                </a:lnTo>
                <a:lnTo>
                  <a:pt x="68" y="46"/>
                </a:lnTo>
                <a:lnTo>
                  <a:pt x="68" y="46"/>
                </a:lnTo>
                <a:lnTo>
                  <a:pt x="68" y="45"/>
                </a:lnTo>
                <a:lnTo>
                  <a:pt x="68" y="45"/>
                </a:lnTo>
                <a:lnTo>
                  <a:pt x="74" y="40"/>
                </a:lnTo>
                <a:lnTo>
                  <a:pt x="74" y="40"/>
                </a:lnTo>
                <a:lnTo>
                  <a:pt x="93" y="26"/>
                </a:lnTo>
                <a:lnTo>
                  <a:pt x="93" y="26"/>
                </a:lnTo>
                <a:lnTo>
                  <a:pt x="104" y="19"/>
                </a:lnTo>
                <a:lnTo>
                  <a:pt x="104" y="19"/>
                </a:lnTo>
                <a:lnTo>
                  <a:pt x="104" y="18"/>
                </a:lnTo>
                <a:lnTo>
                  <a:pt x="104" y="18"/>
                </a:lnTo>
                <a:lnTo>
                  <a:pt x="103" y="18"/>
                </a:lnTo>
                <a:lnTo>
                  <a:pt x="103" y="18"/>
                </a:lnTo>
                <a:lnTo>
                  <a:pt x="97" y="18"/>
                </a:lnTo>
                <a:lnTo>
                  <a:pt x="97" y="18"/>
                </a:lnTo>
                <a:lnTo>
                  <a:pt x="93" y="18"/>
                </a:lnTo>
                <a:lnTo>
                  <a:pt x="93" y="18"/>
                </a:lnTo>
                <a:lnTo>
                  <a:pt x="67" y="37"/>
                </a:lnTo>
                <a:lnTo>
                  <a:pt x="67" y="37"/>
                </a:lnTo>
                <a:lnTo>
                  <a:pt x="60" y="41"/>
                </a:lnTo>
                <a:lnTo>
                  <a:pt x="56" y="48"/>
                </a:lnTo>
                <a:lnTo>
                  <a:pt x="56" y="48"/>
                </a:lnTo>
                <a:lnTo>
                  <a:pt x="54" y="49"/>
                </a:lnTo>
                <a:lnTo>
                  <a:pt x="54" y="49"/>
                </a:lnTo>
                <a:lnTo>
                  <a:pt x="54" y="51"/>
                </a:lnTo>
                <a:lnTo>
                  <a:pt x="52" y="53"/>
                </a:lnTo>
                <a:lnTo>
                  <a:pt x="52" y="53"/>
                </a:lnTo>
                <a:lnTo>
                  <a:pt x="49" y="51"/>
                </a:lnTo>
                <a:lnTo>
                  <a:pt x="49" y="51"/>
                </a:lnTo>
                <a:lnTo>
                  <a:pt x="49" y="49"/>
                </a:lnTo>
                <a:lnTo>
                  <a:pt x="49" y="48"/>
                </a:lnTo>
                <a:lnTo>
                  <a:pt x="49" y="48"/>
                </a:lnTo>
                <a:lnTo>
                  <a:pt x="51" y="46"/>
                </a:lnTo>
                <a:lnTo>
                  <a:pt x="51" y="46"/>
                </a:lnTo>
                <a:lnTo>
                  <a:pt x="63" y="37"/>
                </a:lnTo>
                <a:lnTo>
                  <a:pt x="63" y="37"/>
                </a:lnTo>
                <a:lnTo>
                  <a:pt x="67" y="34"/>
                </a:lnTo>
                <a:lnTo>
                  <a:pt x="67" y="34"/>
                </a:lnTo>
                <a:lnTo>
                  <a:pt x="89" y="19"/>
                </a:lnTo>
                <a:lnTo>
                  <a:pt x="89" y="19"/>
                </a:ln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78" y="18"/>
                </a:lnTo>
                <a:lnTo>
                  <a:pt x="78" y="18"/>
                </a:lnTo>
                <a:lnTo>
                  <a:pt x="76" y="19"/>
                </a:lnTo>
                <a:lnTo>
                  <a:pt x="76" y="19"/>
                </a:lnTo>
                <a:lnTo>
                  <a:pt x="73" y="21"/>
                </a:lnTo>
                <a:lnTo>
                  <a:pt x="73" y="21"/>
                </a:lnTo>
                <a:lnTo>
                  <a:pt x="60" y="29"/>
                </a:lnTo>
                <a:lnTo>
                  <a:pt x="51" y="38"/>
                </a:lnTo>
                <a:lnTo>
                  <a:pt x="51" y="38"/>
                </a:lnTo>
                <a:lnTo>
                  <a:pt x="46" y="43"/>
                </a:lnTo>
                <a:lnTo>
                  <a:pt x="46" y="43"/>
                </a:lnTo>
                <a:lnTo>
                  <a:pt x="46" y="45"/>
                </a:lnTo>
                <a:lnTo>
                  <a:pt x="46" y="45"/>
                </a:lnTo>
                <a:lnTo>
                  <a:pt x="46" y="46"/>
                </a:lnTo>
                <a:lnTo>
                  <a:pt x="46" y="48"/>
                </a:lnTo>
                <a:lnTo>
                  <a:pt x="46" y="48"/>
                </a:lnTo>
                <a:lnTo>
                  <a:pt x="43" y="48"/>
                </a:lnTo>
                <a:lnTo>
                  <a:pt x="43" y="48"/>
                </a:lnTo>
                <a:lnTo>
                  <a:pt x="41" y="46"/>
                </a:lnTo>
                <a:lnTo>
                  <a:pt x="41" y="45"/>
                </a:lnTo>
                <a:lnTo>
                  <a:pt x="41" y="45"/>
                </a:lnTo>
                <a:lnTo>
                  <a:pt x="43" y="41"/>
                </a:lnTo>
                <a:lnTo>
                  <a:pt x="43" y="41"/>
                </a:lnTo>
                <a:lnTo>
                  <a:pt x="48" y="38"/>
                </a:lnTo>
                <a:lnTo>
                  <a:pt x="48" y="38"/>
                </a:lnTo>
                <a:lnTo>
                  <a:pt x="57" y="29"/>
                </a:lnTo>
                <a:lnTo>
                  <a:pt x="68" y="21"/>
                </a:lnTo>
                <a:lnTo>
                  <a:pt x="68" y="21"/>
                </a:lnTo>
                <a:lnTo>
                  <a:pt x="70" y="19"/>
                </a:lnTo>
                <a:lnTo>
                  <a:pt x="70" y="19"/>
                </a:lnTo>
                <a:lnTo>
                  <a:pt x="68" y="21"/>
                </a:lnTo>
                <a:lnTo>
                  <a:pt x="68" y="21"/>
                </a:lnTo>
                <a:lnTo>
                  <a:pt x="62" y="21"/>
                </a:lnTo>
                <a:lnTo>
                  <a:pt x="62" y="21"/>
                </a:lnTo>
                <a:lnTo>
                  <a:pt x="60" y="23"/>
                </a:lnTo>
                <a:lnTo>
                  <a:pt x="60" y="23"/>
                </a:lnTo>
                <a:lnTo>
                  <a:pt x="49" y="30"/>
                </a:lnTo>
                <a:lnTo>
                  <a:pt x="49" y="30"/>
                </a:lnTo>
                <a:lnTo>
                  <a:pt x="45" y="35"/>
                </a:lnTo>
                <a:lnTo>
                  <a:pt x="45" y="35"/>
                </a:lnTo>
                <a:lnTo>
                  <a:pt x="43" y="38"/>
                </a:lnTo>
                <a:lnTo>
                  <a:pt x="43" y="38"/>
                </a:lnTo>
                <a:lnTo>
                  <a:pt x="41" y="38"/>
                </a:lnTo>
                <a:lnTo>
                  <a:pt x="41" y="38"/>
                </a:lnTo>
                <a:lnTo>
                  <a:pt x="40" y="38"/>
                </a:lnTo>
                <a:lnTo>
                  <a:pt x="40" y="38"/>
                </a:lnTo>
                <a:lnTo>
                  <a:pt x="38" y="37"/>
                </a:lnTo>
                <a:lnTo>
                  <a:pt x="40" y="37"/>
                </a:lnTo>
                <a:lnTo>
                  <a:pt x="40" y="37"/>
                </a:lnTo>
                <a:lnTo>
                  <a:pt x="41" y="34"/>
                </a:lnTo>
                <a:lnTo>
                  <a:pt x="41" y="34"/>
                </a:lnTo>
                <a:lnTo>
                  <a:pt x="52" y="26"/>
                </a:lnTo>
                <a:lnTo>
                  <a:pt x="52" y="26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1" y="32"/>
                </a:lnTo>
                <a:lnTo>
                  <a:pt x="41" y="32"/>
                </a:lnTo>
                <a:lnTo>
                  <a:pt x="40" y="34"/>
                </a:lnTo>
                <a:lnTo>
                  <a:pt x="40" y="34"/>
                </a:lnTo>
                <a:lnTo>
                  <a:pt x="38" y="34"/>
                </a:lnTo>
                <a:lnTo>
                  <a:pt x="38" y="34"/>
                </a:lnTo>
                <a:lnTo>
                  <a:pt x="37" y="35"/>
                </a:lnTo>
                <a:lnTo>
                  <a:pt x="37" y="35"/>
                </a:lnTo>
                <a:lnTo>
                  <a:pt x="35" y="41"/>
                </a:lnTo>
                <a:lnTo>
                  <a:pt x="35" y="46"/>
                </a:lnTo>
                <a:lnTo>
                  <a:pt x="35" y="46"/>
                </a:lnTo>
                <a:lnTo>
                  <a:pt x="37" y="48"/>
                </a:lnTo>
                <a:lnTo>
                  <a:pt x="37" y="51"/>
                </a:lnTo>
                <a:lnTo>
                  <a:pt x="37" y="51"/>
                </a:lnTo>
                <a:lnTo>
                  <a:pt x="40" y="53"/>
                </a:lnTo>
                <a:lnTo>
                  <a:pt x="40" y="53"/>
                </a:lnTo>
                <a:lnTo>
                  <a:pt x="46" y="56"/>
                </a:lnTo>
                <a:lnTo>
                  <a:pt x="52" y="57"/>
                </a:lnTo>
                <a:lnTo>
                  <a:pt x="52" y="57"/>
                </a:lnTo>
                <a:lnTo>
                  <a:pt x="56" y="59"/>
                </a:lnTo>
                <a:lnTo>
                  <a:pt x="56" y="59"/>
                </a:lnTo>
                <a:close/>
                <a:moveTo>
                  <a:pt x="144" y="67"/>
                </a:moveTo>
                <a:lnTo>
                  <a:pt x="144" y="67"/>
                </a:lnTo>
                <a:lnTo>
                  <a:pt x="142" y="67"/>
                </a:lnTo>
                <a:lnTo>
                  <a:pt x="142" y="67"/>
                </a:lnTo>
                <a:lnTo>
                  <a:pt x="104" y="67"/>
                </a:lnTo>
                <a:lnTo>
                  <a:pt x="104" y="67"/>
                </a:lnTo>
                <a:lnTo>
                  <a:pt x="84" y="65"/>
                </a:lnTo>
                <a:lnTo>
                  <a:pt x="84" y="65"/>
                </a:lnTo>
                <a:lnTo>
                  <a:pt x="67" y="64"/>
                </a:lnTo>
                <a:lnTo>
                  <a:pt x="67" y="64"/>
                </a:lnTo>
                <a:lnTo>
                  <a:pt x="54" y="60"/>
                </a:lnTo>
                <a:lnTo>
                  <a:pt x="54" y="60"/>
                </a:lnTo>
                <a:lnTo>
                  <a:pt x="45" y="59"/>
                </a:lnTo>
                <a:lnTo>
                  <a:pt x="37" y="56"/>
                </a:lnTo>
                <a:lnTo>
                  <a:pt x="37" y="56"/>
                </a:lnTo>
                <a:lnTo>
                  <a:pt x="35" y="56"/>
                </a:lnTo>
                <a:lnTo>
                  <a:pt x="35" y="56"/>
                </a:lnTo>
                <a:lnTo>
                  <a:pt x="35" y="65"/>
                </a:lnTo>
                <a:lnTo>
                  <a:pt x="35" y="65"/>
                </a:lnTo>
                <a:lnTo>
                  <a:pt x="37" y="65"/>
                </a:lnTo>
                <a:lnTo>
                  <a:pt x="37" y="67"/>
                </a:lnTo>
                <a:lnTo>
                  <a:pt x="37" y="67"/>
                </a:lnTo>
                <a:lnTo>
                  <a:pt x="37" y="68"/>
                </a:lnTo>
                <a:lnTo>
                  <a:pt x="37" y="68"/>
                </a:lnTo>
                <a:lnTo>
                  <a:pt x="38" y="73"/>
                </a:lnTo>
                <a:lnTo>
                  <a:pt x="40" y="78"/>
                </a:lnTo>
                <a:lnTo>
                  <a:pt x="40" y="78"/>
                </a:lnTo>
                <a:lnTo>
                  <a:pt x="41" y="79"/>
                </a:lnTo>
                <a:lnTo>
                  <a:pt x="41" y="79"/>
                </a:lnTo>
                <a:lnTo>
                  <a:pt x="46" y="84"/>
                </a:lnTo>
                <a:lnTo>
                  <a:pt x="51" y="86"/>
                </a:lnTo>
                <a:lnTo>
                  <a:pt x="51" y="86"/>
                </a:lnTo>
                <a:lnTo>
                  <a:pt x="52" y="87"/>
                </a:lnTo>
                <a:lnTo>
                  <a:pt x="52" y="87"/>
                </a:lnTo>
                <a:lnTo>
                  <a:pt x="62" y="90"/>
                </a:lnTo>
                <a:lnTo>
                  <a:pt x="62" y="90"/>
                </a:lnTo>
                <a:lnTo>
                  <a:pt x="74" y="94"/>
                </a:lnTo>
                <a:lnTo>
                  <a:pt x="74" y="94"/>
                </a:lnTo>
                <a:lnTo>
                  <a:pt x="78" y="94"/>
                </a:lnTo>
                <a:lnTo>
                  <a:pt x="78" y="94"/>
                </a:lnTo>
                <a:lnTo>
                  <a:pt x="79" y="94"/>
                </a:lnTo>
                <a:lnTo>
                  <a:pt x="81" y="95"/>
                </a:lnTo>
                <a:lnTo>
                  <a:pt x="81" y="95"/>
                </a:lnTo>
                <a:lnTo>
                  <a:pt x="82" y="97"/>
                </a:lnTo>
                <a:lnTo>
                  <a:pt x="82" y="97"/>
                </a:lnTo>
                <a:lnTo>
                  <a:pt x="84" y="97"/>
                </a:lnTo>
                <a:lnTo>
                  <a:pt x="84" y="97"/>
                </a:lnTo>
                <a:lnTo>
                  <a:pt x="92" y="97"/>
                </a:lnTo>
                <a:lnTo>
                  <a:pt x="92" y="97"/>
                </a:lnTo>
                <a:lnTo>
                  <a:pt x="106" y="98"/>
                </a:lnTo>
                <a:lnTo>
                  <a:pt x="106" y="98"/>
                </a:lnTo>
                <a:lnTo>
                  <a:pt x="136" y="98"/>
                </a:lnTo>
                <a:lnTo>
                  <a:pt x="136" y="98"/>
                </a:lnTo>
                <a:lnTo>
                  <a:pt x="145" y="98"/>
                </a:lnTo>
                <a:lnTo>
                  <a:pt x="145" y="98"/>
                </a:lnTo>
                <a:lnTo>
                  <a:pt x="147" y="98"/>
                </a:lnTo>
                <a:lnTo>
                  <a:pt x="147" y="98"/>
                </a:lnTo>
                <a:lnTo>
                  <a:pt x="147" y="95"/>
                </a:lnTo>
                <a:lnTo>
                  <a:pt x="147" y="95"/>
                </a:lnTo>
                <a:lnTo>
                  <a:pt x="147" y="94"/>
                </a:lnTo>
                <a:lnTo>
                  <a:pt x="147" y="94"/>
                </a:lnTo>
                <a:lnTo>
                  <a:pt x="149" y="94"/>
                </a:lnTo>
                <a:lnTo>
                  <a:pt x="149" y="94"/>
                </a:lnTo>
                <a:lnTo>
                  <a:pt x="149" y="92"/>
                </a:lnTo>
                <a:lnTo>
                  <a:pt x="149" y="92"/>
                </a:lnTo>
                <a:lnTo>
                  <a:pt x="145" y="78"/>
                </a:lnTo>
                <a:lnTo>
                  <a:pt x="145" y="78"/>
                </a:lnTo>
                <a:lnTo>
                  <a:pt x="144" y="68"/>
                </a:lnTo>
                <a:lnTo>
                  <a:pt x="144" y="68"/>
                </a:lnTo>
                <a:lnTo>
                  <a:pt x="144" y="67"/>
                </a:lnTo>
                <a:lnTo>
                  <a:pt x="144" y="67"/>
                </a:lnTo>
                <a:close/>
                <a:moveTo>
                  <a:pt x="213" y="53"/>
                </a:moveTo>
                <a:lnTo>
                  <a:pt x="213" y="53"/>
                </a:lnTo>
                <a:lnTo>
                  <a:pt x="215" y="56"/>
                </a:lnTo>
                <a:lnTo>
                  <a:pt x="215" y="56"/>
                </a:lnTo>
                <a:lnTo>
                  <a:pt x="216" y="67"/>
                </a:lnTo>
                <a:lnTo>
                  <a:pt x="216" y="67"/>
                </a:lnTo>
                <a:lnTo>
                  <a:pt x="218" y="73"/>
                </a:lnTo>
                <a:lnTo>
                  <a:pt x="218" y="73"/>
                </a:lnTo>
                <a:lnTo>
                  <a:pt x="216" y="76"/>
                </a:lnTo>
                <a:lnTo>
                  <a:pt x="215" y="76"/>
                </a:lnTo>
                <a:lnTo>
                  <a:pt x="215" y="76"/>
                </a:lnTo>
                <a:lnTo>
                  <a:pt x="213" y="76"/>
                </a:lnTo>
                <a:lnTo>
                  <a:pt x="212" y="75"/>
                </a:lnTo>
                <a:lnTo>
                  <a:pt x="212" y="75"/>
                </a:lnTo>
                <a:lnTo>
                  <a:pt x="212" y="71"/>
                </a:lnTo>
                <a:lnTo>
                  <a:pt x="212" y="71"/>
                </a:lnTo>
                <a:lnTo>
                  <a:pt x="212" y="60"/>
                </a:lnTo>
                <a:lnTo>
                  <a:pt x="212" y="60"/>
                </a:lnTo>
                <a:lnTo>
                  <a:pt x="212" y="60"/>
                </a:lnTo>
                <a:lnTo>
                  <a:pt x="212" y="60"/>
                </a:lnTo>
                <a:lnTo>
                  <a:pt x="212" y="62"/>
                </a:lnTo>
                <a:lnTo>
                  <a:pt x="212" y="62"/>
                </a:lnTo>
                <a:lnTo>
                  <a:pt x="207" y="78"/>
                </a:lnTo>
                <a:lnTo>
                  <a:pt x="207" y="78"/>
                </a:lnTo>
                <a:lnTo>
                  <a:pt x="207" y="81"/>
                </a:lnTo>
                <a:lnTo>
                  <a:pt x="207" y="81"/>
                </a:lnTo>
                <a:lnTo>
                  <a:pt x="205" y="81"/>
                </a:lnTo>
                <a:lnTo>
                  <a:pt x="205" y="81"/>
                </a:lnTo>
                <a:lnTo>
                  <a:pt x="204" y="81"/>
                </a:lnTo>
                <a:lnTo>
                  <a:pt x="204" y="81"/>
                </a:lnTo>
                <a:lnTo>
                  <a:pt x="202" y="79"/>
                </a:lnTo>
                <a:lnTo>
                  <a:pt x="202" y="79"/>
                </a:lnTo>
                <a:lnTo>
                  <a:pt x="202" y="75"/>
                </a:lnTo>
                <a:lnTo>
                  <a:pt x="202" y="75"/>
                </a:lnTo>
                <a:lnTo>
                  <a:pt x="201" y="64"/>
                </a:lnTo>
                <a:lnTo>
                  <a:pt x="201" y="64"/>
                </a:lnTo>
                <a:lnTo>
                  <a:pt x="201" y="62"/>
                </a:lnTo>
                <a:lnTo>
                  <a:pt x="201" y="62"/>
                </a:lnTo>
                <a:lnTo>
                  <a:pt x="201" y="62"/>
                </a:lnTo>
                <a:lnTo>
                  <a:pt x="201" y="62"/>
                </a:lnTo>
                <a:lnTo>
                  <a:pt x="193" y="89"/>
                </a:lnTo>
                <a:lnTo>
                  <a:pt x="193" y="89"/>
                </a:lnTo>
                <a:lnTo>
                  <a:pt x="196" y="89"/>
                </a:lnTo>
                <a:lnTo>
                  <a:pt x="196" y="89"/>
                </a:lnTo>
                <a:lnTo>
                  <a:pt x="207" y="84"/>
                </a:lnTo>
                <a:lnTo>
                  <a:pt x="207" y="84"/>
                </a:lnTo>
                <a:lnTo>
                  <a:pt x="212" y="81"/>
                </a:lnTo>
                <a:lnTo>
                  <a:pt x="215" y="78"/>
                </a:lnTo>
                <a:lnTo>
                  <a:pt x="215" y="78"/>
                </a:lnTo>
                <a:lnTo>
                  <a:pt x="220" y="73"/>
                </a:lnTo>
                <a:lnTo>
                  <a:pt x="220" y="73"/>
                </a:lnTo>
                <a:lnTo>
                  <a:pt x="223" y="65"/>
                </a:lnTo>
                <a:lnTo>
                  <a:pt x="223" y="65"/>
                </a:lnTo>
                <a:lnTo>
                  <a:pt x="226" y="56"/>
                </a:lnTo>
                <a:lnTo>
                  <a:pt x="226" y="56"/>
                </a:lnTo>
                <a:lnTo>
                  <a:pt x="226" y="46"/>
                </a:lnTo>
                <a:lnTo>
                  <a:pt x="226" y="46"/>
                </a:lnTo>
                <a:lnTo>
                  <a:pt x="227" y="40"/>
                </a:lnTo>
                <a:lnTo>
                  <a:pt x="227" y="40"/>
                </a:lnTo>
                <a:lnTo>
                  <a:pt x="227" y="38"/>
                </a:lnTo>
                <a:lnTo>
                  <a:pt x="227" y="38"/>
                </a:lnTo>
                <a:lnTo>
                  <a:pt x="226" y="40"/>
                </a:lnTo>
                <a:lnTo>
                  <a:pt x="226" y="40"/>
                </a:lnTo>
                <a:lnTo>
                  <a:pt x="223" y="45"/>
                </a:lnTo>
                <a:lnTo>
                  <a:pt x="223" y="45"/>
                </a:lnTo>
                <a:lnTo>
                  <a:pt x="215" y="51"/>
                </a:lnTo>
                <a:lnTo>
                  <a:pt x="215" y="51"/>
                </a:lnTo>
                <a:lnTo>
                  <a:pt x="213" y="53"/>
                </a:lnTo>
                <a:lnTo>
                  <a:pt x="213" y="53"/>
                </a:lnTo>
                <a:close/>
                <a:moveTo>
                  <a:pt x="81" y="62"/>
                </a:moveTo>
                <a:lnTo>
                  <a:pt x="81" y="62"/>
                </a:lnTo>
                <a:lnTo>
                  <a:pt x="81" y="62"/>
                </a:lnTo>
                <a:lnTo>
                  <a:pt x="81" y="62"/>
                </a:lnTo>
                <a:lnTo>
                  <a:pt x="92" y="62"/>
                </a:lnTo>
                <a:lnTo>
                  <a:pt x="92" y="62"/>
                </a:lnTo>
                <a:lnTo>
                  <a:pt x="106" y="64"/>
                </a:lnTo>
                <a:lnTo>
                  <a:pt x="106" y="64"/>
                </a:lnTo>
                <a:lnTo>
                  <a:pt x="142" y="64"/>
                </a:lnTo>
                <a:lnTo>
                  <a:pt x="142" y="64"/>
                </a:lnTo>
                <a:lnTo>
                  <a:pt x="144" y="62"/>
                </a:lnTo>
                <a:lnTo>
                  <a:pt x="144" y="62"/>
                </a:lnTo>
                <a:lnTo>
                  <a:pt x="147" y="62"/>
                </a:lnTo>
                <a:lnTo>
                  <a:pt x="147" y="62"/>
                </a:lnTo>
                <a:lnTo>
                  <a:pt x="149" y="64"/>
                </a:lnTo>
                <a:lnTo>
                  <a:pt x="149" y="64"/>
                </a:lnTo>
                <a:lnTo>
                  <a:pt x="160" y="62"/>
                </a:lnTo>
                <a:lnTo>
                  <a:pt x="160" y="62"/>
                </a:lnTo>
                <a:lnTo>
                  <a:pt x="177" y="59"/>
                </a:lnTo>
                <a:lnTo>
                  <a:pt x="177" y="59"/>
                </a:lnTo>
                <a:lnTo>
                  <a:pt x="194" y="53"/>
                </a:lnTo>
                <a:lnTo>
                  <a:pt x="194" y="53"/>
                </a:lnTo>
                <a:lnTo>
                  <a:pt x="209" y="46"/>
                </a:lnTo>
                <a:lnTo>
                  <a:pt x="209" y="46"/>
                </a:lnTo>
                <a:lnTo>
                  <a:pt x="213" y="41"/>
                </a:lnTo>
                <a:lnTo>
                  <a:pt x="213" y="41"/>
                </a:lnTo>
                <a:lnTo>
                  <a:pt x="218" y="37"/>
                </a:lnTo>
                <a:lnTo>
                  <a:pt x="218" y="37"/>
                </a:lnTo>
                <a:lnTo>
                  <a:pt x="220" y="35"/>
                </a:lnTo>
                <a:lnTo>
                  <a:pt x="220" y="35"/>
                </a:lnTo>
                <a:lnTo>
                  <a:pt x="220" y="34"/>
                </a:lnTo>
                <a:lnTo>
                  <a:pt x="221" y="34"/>
                </a:lnTo>
                <a:lnTo>
                  <a:pt x="221" y="34"/>
                </a:lnTo>
                <a:lnTo>
                  <a:pt x="223" y="32"/>
                </a:lnTo>
                <a:lnTo>
                  <a:pt x="223" y="32"/>
                </a:lnTo>
                <a:lnTo>
                  <a:pt x="223" y="32"/>
                </a:lnTo>
                <a:lnTo>
                  <a:pt x="223" y="32"/>
                </a:lnTo>
                <a:lnTo>
                  <a:pt x="223" y="30"/>
                </a:lnTo>
                <a:lnTo>
                  <a:pt x="223" y="29"/>
                </a:lnTo>
                <a:lnTo>
                  <a:pt x="223" y="29"/>
                </a:lnTo>
                <a:lnTo>
                  <a:pt x="216" y="26"/>
                </a:lnTo>
                <a:lnTo>
                  <a:pt x="216" y="26"/>
                </a:lnTo>
                <a:lnTo>
                  <a:pt x="209" y="23"/>
                </a:lnTo>
                <a:lnTo>
                  <a:pt x="209" y="23"/>
                </a:lnTo>
                <a:lnTo>
                  <a:pt x="209" y="23"/>
                </a:lnTo>
                <a:lnTo>
                  <a:pt x="209" y="23"/>
                </a:lnTo>
                <a:lnTo>
                  <a:pt x="210" y="23"/>
                </a:lnTo>
                <a:lnTo>
                  <a:pt x="210" y="23"/>
                </a:lnTo>
                <a:lnTo>
                  <a:pt x="213" y="26"/>
                </a:lnTo>
                <a:lnTo>
                  <a:pt x="213" y="26"/>
                </a:lnTo>
                <a:lnTo>
                  <a:pt x="215" y="29"/>
                </a:lnTo>
                <a:lnTo>
                  <a:pt x="215" y="34"/>
                </a:lnTo>
                <a:lnTo>
                  <a:pt x="215" y="34"/>
                </a:lnTo>
                <a:lnTo>
                  <a:pt x="212" y="40"/>
                </a:lnTo>
                <a:lnTo>
                  <a:pt x="212" y="40"/>
                </a:lnTo>
                <a:lnTo>
                  <a:pt x="205" y="45"/>
                </a:lnTo>
                <a:lnTo>
                  <a:pt x="205" y="45"/>
                </a:lnTo>
                <a:lnTo>
                  <a:pt x="198" y="49"/>
                </a:lnTo>
                <a:lnTo>
                  <a:pt x="190" y="53"/>
                </a:lnTo>
                <a:lnTo>
                  <a:pt x="190" y="53"/>
                </a:lnTo>
                <a:lnTo>
                  <a:pt x="175" y="56"/>
                </a:lnTo>
                <a:lnTo>
                  <a:pt x="160" y="59"/>
                </a:lnTo>
                <a:lnTo>
                  <a:pt x="160" y="59"/>
                </a:lnTo>
                <a:lnTo>
                  <a:pt x="145" y="60"/>
                </a:lnTo>
                <a:lnTo>
                  <a:pt x="131" y="62"/>
                </a:lnTo>
                <a:lnTo>
                  <a:pt x="131" y="62"/>
                </a:lnTo>
                <a:lnTo>
                  <a:pt x="89" y="62"/>
                </a:lnTo>
                <a:lnTo>
                  <a:pt x="89" y="62"/>
                </a:lnTo>
                <a:lnTo>
                  <a:pt x="81" y="62"/>
                </a:lnTo>
                <a:lnTo>
                  <a:pt x="81" y="62"/>
                </a:lnTo>
                <a:close/>
                <a:moveTo>
                  <a:pt x="43" y="409"/>
                </a:moveTo>
                <a:lnTo>
                  <a:pt x="43" y="409"/>
                </a:lnTo>
                <a:lnTo>
                  <a:pt x="43" y="407"/>
                </a:lnTo>
                <a:lnTo>
                  <a:pt x="43" y="407"/>
                </a:lnTo>
                <a:lnTo>
                  <a:pt x="41" y="407"/>
                </a:lnTo>
                <a:lnTo>
                  <a:pt x="41" y="407"/>
                </a:lnTo>
                <a:lnTo>
                  <a:pt x="35" y="403"/>
                </a:lnTo>
                <a:lnTo>
                  <a:pt x="30" y="398"/>
                </a:lnTo>
                <a:lnTo>
                  <a:pt x="30" y="398"/>
                </a:lnTo>
                <a:lnTo>
                  <a:pt x="26" y="395"/>
                </a:lnTo>
                <a:lnTo>
                  <a:pt x="26" y="395"/>
                </a:lnTo>
                <a:lnTo>
                  <a:pt x="22" y="390"/>
                </a:lnTo>
                <a:lnTo>
                  <a:pt x="19" y="385"/>
                </a:lnTo>
                <a:lnTo>
                  <a:pt x="19" y="385"/>
                </a:lnTo>
                <a:lnTo>
                  <a:pt x="19" y="384"/>
                </a:lnTo>
                <a:lnTo>
                  <a:pt x="19" y="384"/>
                </a:lnTo>
                <a:lnTo>
                  <a:pt x="18" y="384"/>
                </a:lnTo>
                <a:lnTo>
                  <a:pt x="18" y="384"/>
                </a:lnTo>
                <a:lnTo>
                  <a:pt x="16" y="382"/>
                </a:lnTo>
                <a:lnTo>
                  <a:pt x="16" y="382"/>
                </a:lnTo>
                <a:lnTo>
                  <a:pt x="13" y="374"/>
                </a:lnTo>
                <a:lnTo>
                  <a:pt x="13" y="374"/>
                </a:lnTo>
                <a:lnTo>
                  <a:pt x="11" y="370"/>
                </a:lnTo>
                <a:lnTo>
                  <a:pt x="11" y="370"/>
                </a:lnTo>
                <a:lnTo>
                  <a:pt x="8" y="360"/>
                </a:lnTo>
                <a:lnTo>
                  <a:pt x="8" y="360"/>
                </a:lnTo>
                <a:lnTo>
                  <a:pt x="7" y="349"/>
                </a:lnTo>
                <a:lnTo>
                  <a:pt x="7" y="338"/>
                </a:lnTo>
                <a:lnTo>
                  <a:pt x="7" y="338"/>
                </a:lnTo>
                <a:lnTo>
                  <a:pt x="5" y="321"/>
                </a:lnTo>
                <a:lnTo>
                  <a:pt x="5" y="321"/>
                </a:lnTo>
                <a:lnTo>
                  <a:pt x="5" y="286"/>
                </a:lnTo>
                <a:lnTo>
                  <a:pt x="5" y="286"/>
                </a:lnTo>
                <a:lnTo>
                  <a:pt x="5" y="267"/>
                </a:lnTo>
                <a:lnTo>
                  <a:pt x="5" y="267"/>
                </a:lnTo>
                <a:lnTo>
                  <a:pt x="5" y="248"/>
                </a:lnTo>
                <a:lnTo>
                  <a:pt x="5" y="248"/>
                </a:lnTo>
                <a:lnTo>
                  <a:pt x="5" y="239"/>
                </a:lnTo>
                <a:lnTo>
                  <a:pt x="5" y="239"/>
                </a:lnTo>
                <a:lnTo>
                  <a:pt x="5" y="217"/>
                </a:lnTo>
                <a:lnTo>
                  <a:pt x="5" y="217"/>
                </a:lnTo>
                <a:lnTo>
                  <a:pt x="5" y="215"/>
                </a:lnTo>
                <a:lnTo>
                  <a:pt x="5" y="215"/>
                </a:lnTo>
                <a:lnTo>
                  <a:pt x="5" y="218"/>
                </a:lnTo>
                <a:lnTo>
                  <a:pt x="5" y="218"/>
                </a:lnTo>
                <a:lnTo>
                  <a:pt x="3" y="235"/>
                </a:lnTo>
                <a:lnTo>
                  <a:pt x="3" y="235"/>
                </a:lnTo>
                <a:lnTo>
                  <a:pt x="3" y="273"/>
                </a:lnTo>
                <a:lnTo>
                  <a:pt x="3" y="273"/>
                </a:lnTo>
                <a:lnTo>
                  <a:pt x="3" y="283"/>
                </a:lnTo>
                <a:lnTo>
                  <a:pt x="3" y="283"/>
                </a:lnTo>
                <a:lnTo>
                  <a:pt x="5" y="308"/>
                </a:lnTo>
                <a:lnTo>
                  <a:pt x="5" y="308"/>
                </a:lnTo>
                <a:lnTo>
                  <a:pt x="5" y="343"/>
                </a:lnTo>
                <a:lnTo>
                  <a:pt x="5" y="343"/>
                </a:lnTo>
                <a:lnTo>
                  <a:pt x="5" y="355"/>
                </a:lnTo>
                <a:lnTo>
                  <a:pt x="5" y="355"/>
                </a:lnTo>
                <a:lnTo>
                  <a:pt x="7" y="368"/>
                </a:lnTo>
                <a:lnTo>
                  <a:pt x="7" y="368"/>
                </a:lnTo>
                <a:lnTo>
                  <a:pt x="7" y="371"/>
                </a:lnTo>
                <a:lnTo>
                  <a:pt x="7" y="371"/>
                </a:lnTo>
                <a:lnTo>
                  <a:pt x="10" y="379"/>
                </a:lnTo>
                <a:lnTo>
                  <a:pt x="10" y="379"/>
                </a:lnTo>
                <a:lnTo>
                  <a:pt x="11" y="384"/>
                </a:lnTo>
                <a:lnTo>
                  <a:pt x="11" y="384"/>
                </a:lnTo>
                <a:lnTo>
                  <a:pt x="16" y="392"/>
                </a:lnTo>
                <a:lnTo>
                  <a:pt x="16" y="392"/>
                </a:lnTo>
                <a:lnTo>
                  <a:pt x="19" y="395"/>
                </a:lnTo>
                <a:lnTo>
                  <a:pt x="24" y="398"/>
                </a:lnTo>
                <a:lnTo>
                  <a:pt x="24" y="398"/>
                </a:lnTo>
                <a:lnTo>
                  <a:pt x="37" y="406"/>
                </a:lnTo>
                <a:lnTo>
                  <a:pt x="37" y="406"/>
                </a:lnTo>
                <a:lnTo>
                  <a:pt x="41" y="407"/>
                </a:lnTo>
                <a:lnTo>
                  <a:pt x="41" y="407"/>
                </a:lnTo>
                <a:lnTo>
                  <a:pt x="43" y="409"/>
                </a:lnTo>
                <a:lnTo>
                  <a:pt x="43" y="409"/>
                </a:lnTo>
                <a:close/>
                <a:moveTo>
                  <a:pt x="191" y="86"/>
                </a:move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3" y="84"/>
                </a:lnTo>
                <a:lnTo>
                  <a:pt x="193" y="84"/>
                </a:lnTo>
                <a:lnTo>
                  <a:pt x="196" y="67"/>
                </a:lnTo>
                <a:lnTo>
                  <a:pt x="196" y="67"/>
                </a:lnTo>
                <a:lnTo>
                  <a:pt x="199" y="57"/>
                </a:lnTo>
                <a:lnTo>
                  <a:pt x="199" y="57"/>
                </a:lnTo>
                <a:lnTo>
                  <a:pt x="186" y="62"/>
                </a:lnTo>
                <a:lnTo>
                  <a:pt x="172" y="65"/>
                </a:lnTo>
                <a:lnTo>
                  <a:pt x="172" y="65"/>
                </a:lnTo>
                <a:lnTo>
                  <a:pt x="172" y="65"/>
                </a:lnTo>
                <a:lnTo>
                  <a:pt x="172" y="65"/>
                </a:lnTo>
                <a:lnTo>
                  <a:pt x="175" y="81"/>
                </a:lnTo>
                <a:lnTo>
                  <a:pt x="175" y="81"/>
                </a:lnTo>
                <a:lnTo>
                  <a:pt x="177" y="90"/>
                </a:lnTo>
                <a:lnTo>
                  <a:pt x="177" y="90"/>
                </a:lnTo>
                <a:lnTo>
                  <a:pt x="177" y="92"/>
                </a:lnTo>
                <a:lnTo>
                  <a:pt x="177" y="92"/>
                </a:lnTo>
                <a:lnTo>
                  <a:pt x="179" y="86"/>
                </a:lnTo>
                <a:lnTo>
                  <a:pt x="179" y="86"/>
                </a:lnTo>
                <a:lnTo>
                  <a:pt x="185" y="67"/>
                </a:lnTo>
                <a:lnTo>
                  <a:pt x="185" y="67"/>
                </a:lnTo>
                <a:lnTo>
                  <a:pt x="185" y="64"/>
                </a:lnTo>
                <a:lnTo>
                  <a:pt x="185" y="64"/>
                </a:lnTo>
                <a:lnTo>
                  <a:pt x="186" y="62"/>
                </a:lnTo>
                <a:lnTo>
                  <a:pt x="186" y="62"/>
                </a:lnTo>
                <a:lnTo>
                  <a:pt x="188" y="64"/>
                </a:lnTo>
                <a:lnTo>
                  <a:pt x="188" y="64"/>
                </a:lnTo>
                <a:lnTo>
                  <a:pt x="188" y="64"/>
                </a:lnTo>
                <a:lnTo>
                  <a:pt x="188" y="64"/>
                </a:lnTo>
                <a:lnTo>
                  <a:pt x="190" y="68"/>
                </a:lnTo>
                <a:lnTo>
                  <a:pt x="190" y="68"/>
                </a:lnTo>
                <a:lnTo>
                  <a:pt x="191" y="82"/>
                </a:lnTo>
                <a:lnTo>
                  <a:pt x="191" y="82"/>
                </a:lnTo>
                <a:lnTo>
                  <a:pt x="191" y="86"/>
                </a:lnTo>
                <a:lnTo>
                  <a:pt x="191" y="86"/>
                </a:lnTo>
                <a:close/>
                <a:moveTo>
                  <a:pt x="79" y="10"/>
                </a:move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86" y="8"/>
                </a:lnTo>
                <a:lnTo>
                  <a:pt x="86" y="8"/>
                </a:lnTo>
                <a:lnTo>
                  <a:pt x="97" y="7"/>
                </a:lnTo>
                <a:lnTo>
                  <a:pt x="108" y="5"/>
                </a:lnTo>
                <a:lnTo>
                  <a:pt x="108" y="5"/>
                </a:lnTo>
                <a:lnTo>
                  <a:pt x="117" y="5"/>
                </a:lnTo>
                <a:lnTo>
                  <a:pt x="117" y="5"/>
                </a:lnTo>
                <a:lnTo>
                  <a:pt x="130" y="5"/>
                </a:lnTo>
                <a:lnTo>
                  <a:pt x="130" y="5"/>
                </a:lnTo>
                <a:lnTo>
                  <a:pt x="153" y="5"/>
                </a:lnTo>
                <a:lnTo>
                  <a:pt x="153" y="5"/>
                </a:lnTo>
                <a:lnTo>
                  <a:pt x="177" y="10"/>
                </a:lnTo>
                <a:lnTo>
                  <a:pt x="177" y="10"/>
                </a:lnTo>
                <a:lnTo>
                  <a:pt x="199" y="15"/>
                </a:lnTo>
                <a:lnTo>
                  <a:pt x="199" y="15"/>
                </a:lnTo>
                <a:lnTo>
                  <a:pt x="218" y="19"/>
                </a:lnTo>
                <a:lnTo>
                  <a:pt x="218" y="19"/>
                </a:lnTo>
                <a:lnTo>
                  <a:pt x="218" y="19"/>
                </a:lnTo>
                <a:lnTo>
                  <a:pt x="218" y="19"/>
                </a:lnTo>
                <a:lnTo>
                  <a:pt x="215" y="18"/>
                </a:lnTo>
                <a:lnTo>
                  <a:pt x="215" y="18"/>
                </a:lnTo>
                <a:lnTo>
                  <a:pt x="210" y="16"/>
                </a:lnTo>
                <a:lnTo>
                  <a:pt x="210" y="16"/>
                </a:lnTo>
                <a:lnTo>
                  <a:pt x="190" y="10"/>
                </a:lnTo>
                <a:lnTo>
                  <a:pt x="190" y="10"/>
                </a:lnTo>
                <a:lnTo>
                  <a:pt x="171" y="5"/>
                </a:lnTo>
                <a:lnTo>
                  <a:pt x="150" y="4"/>
                </a:lnTo>
                <a:lnTo>
                  <a:pt x="150" y="4"/>
                </a:lnTo>
                <a:lnTo>
                  <a:pt x="119" y="4"/>
                </a:lnTo>
                <a:lnTo>
                  <a:pt x="119" y="4"/>
                </a:lnTo>
                <a:lnTo>
                  <a:pt x="108" y="4"/>
                </a:lnTo>
                <a:lnTo>
                  <a:pt x="97" y="5"/>
                </a:lnTo>
                <a:lnTo>
                  <a:pt x="97" y="5"/>
                </a:lnTo>
                <a:lnTo>
                  <a:pt x="79" y="8"/>
                </a:lnTo>
                <a:lnTo>
                  <a:pt x="79" y="8"/>
                </a:lnTo>
                <a:lnTo>
                  <a:pt x="79" y="10"/>
                </a:lnTo>
                <a:lnTo>
                  <a:pt x="79" y="10"/>
                </a:lnTo>
                <a:close/>
                <a:moveTo>
                  <a:pt x="150" y="403"/>
                </a:moveTo>
                <a:lnTo>
                  <a:pt x="150" y="403"/>
                </a:lnTo>
                <a:lnTo>
                  <a:pt x="152" y="403"/>
                </a:lnTo>
                <a:lnTo>
                  <a:pt x="152" y="403"/>
                </a:lnTo>
                <a:lnTo>
                  <a:pt x="153" y="403"/>
                </a:lnTo>
                <a:lnTo>
                  <a:pt x="153" y="403"/>
                </a:lnTo>
                <a:lnTo>
                  <a:pt x="164" y="401"/>
                </a:lnTo>
                <a:lnTo>
                  <a:pt x="164" y="401"/>
                </a:lnTo>
                <a:lnTo>
                  <a:pt x="182" y="396"/>
                </a:lnTo>
                <a:lnTo>
                  <a:pt x="182" y="396"/>
                </a:lnTo>
                <a:lnTo>
                  <a:pt x="182" y="396"/>
                </a:lnTo>
                <a:lnTo>
                  <a:pt x="182" y="396"/>
                </a:lnTo>
                <a:lnTo>
                  <a:pt x="185" y="395"/>
                </a:lnTo>
                <a:lnTo>
                  <a:pt x="185" y="395"/>
                </a:lnTo>
                <a:lnTo>
                  <a:pt x="191" y="393"/>
                </a:lnTo>
                <a:lnTo>
                  <a:pt x="191" y="393"/>
                </a:lnTo>
                <a:lnTo>
                  <a:pt x="191" y="387"/>
                </a:lnTo>
                <a:lnTo>
                  <a:pt x="191" y="387"/>
                </a:lnTo>
                <a:lnTo>
                  <a:pt x="190" y="387"/>
                </a:lnTo>
                <a:lnTo>
                  <a:pt x="190" y="387"/>
                </a:lnTo>
                <a:lnTo>
                  <a:pt x="183" y="390"/>
                </a:lnTo>
                <a:lnTo>
                  <a:pt x="183" y="390"/>
                </a:lnTo>
                <a:lnTo>
                  <a:pt x="171" y="393"/>
                </a:lnTo>
                <a:lnTo>
                  <a:pt x="171" y="393"/>
                </a:lnTo>
                <a:lnTo>
                  <a:pt x="169" y="395"/>
                </a:lnTo>
                <a:lnTo>
                  <a:pt x="169" y="393"/>
                </a:lnTo>
                <a:lnTo>
                  <a:pt x="169" y="393"/>
                </a:lnTo>
                <a:lnTo>
                  <a:pt x="160" y="398"/>
                </a:lnTo>
                <a:lnTo>
                  <a:pt x="150" y="403"/>
                </a:lnTo>
                <a:lnTo>
                  <a:pt x="150" y="403"/>
                </a:lnTo>
                <a:close/>
                <a:moveTo>
                  <a:pt x="98" y="8"/>
                </a:move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101" y="8"/>
                </a:lnTo>
                <a:lnTo>
                  <a:pt x="101" y="8"/>
                </a:lnTo>
                <a:lnTo>
                  <a:pt x="103" y="8"/>
                </a:lnTo>
                <a:lnTo>
                  <a:pt x="103" y="8"/>
                </a:lnTo>
                <a:lnTo>
                  <a:pt x="104" y="8"/>
                </a:lnTo>
                <a:lnTo>
                  <a:pt x="106" y="8"/>
                </a:lnTo>
                <a:lnTo>
                  <a:pt x="106" y="8"/>
                </a:lnTo>
                <a:lnTo>
                  <a:pt x="108" y="10"/>
                </a:lnTo>
                <a:lnTo>
                  <a:pt x="108" y="10"/>
                </a:lnTo>
                <a:lnTo>
                  <a:pt x="115" y="10"/>
                </a:lnTo>
                <a:lnTo>
                  <a:pt x="115" y="10"/>
                </a:lnTo>
                <a:lnTo>
                  <a:pt x="117" y="8"/>
                </a:lnTo>
                <a:lnTo>
                  <a:pt x="117" y="8"/>
                </a:lnTo>
                <a:lnTo>
                  <a:pt x="119" y="8"/>
                </a:lnTo>
                <a:lnTo>
                  <a:pt x="119" y="8"/>
                </a:lnTo>
                <a:lnTo>
                  <a:pt x="120" y="8"/>
                </a:lnTo>
                <a:lnTo>
                  <a:pt x="120" y="8"/>
                </a:lnTo>
                <a:lnTo>
                  <a:pt x="122" y="10"/>
                </a:lnTo>
                <a:lnTo>
                  <a:pt x="122" y="10"/>
                </a:lnTo>
                <a:lnTo>
                  <a:pt x="128" y="10"/>
                </a:lnTo>
                <a:lnTo>
                  <a:pt x="128" y="10"/>
                </a:lnTo>
                <a:lnTo>
                  <a:pt x="158" y="12"/>
                </a:lnTo>
                <a:lnTo>
                  <a:pt x="158" y="12"/>
                </a:lnTo>
                <a:lnTo>
                  <a:pt x="175" y="13"/>
                </a:lnTo>
                <a:lnTo>
                  <a:pt x="175" y="13"/>
                </a:lnTo>
                <a:lnTo>
                  <a:pt x="186" y="15"/>
                </a:lnTo>
                <a:lnTo>
                  <a:pt x="186" y="15"/>
                </a:lnTo>
                <a:lnTo>
                  <a:pt x="188" y="15"/>
                </a:lnTo>
                <a:lnTo>
                  <a:pt x="188" y="15"/>
                </a:lnTo>
                <a:lnTo>
                  <a:pt x="186" y="15"/>
                </a:lnTo>
                <a:lnTo>
                  <a:pt x="186" y="15"/>
                </a:lnTo>
                <a:lnTo>
                  <a:pt x="164" y="10"/>
                </a:lnTo>
                <a:lnTo>
                  <a:pt x="142" y="7"/>
                </a:lnTo>
                <a:lnTo>
                  <a:pt x="142" y="7"/>
                </a:lnTo>
                <a:lnTo>
                  <a:pt x="125" y="7"/>
                </a:lnTo>
                <a:lnTo>
                  <a:pt x="106" y="8"/>
                </a:lnTo>
                <a:lnTo>
                  <a:pt x="106" y="8"/>
                </a:lnTo>
                <a:lnTo>
                  <a:pt x="98" y="8"/>
                </a:lnTo>
                <a:lnTo>
                  <a:pt x="98" y="8"/>
                </a:lnTo>
                <a:close/>
                <a:moveTo>
                  <a:pt x="254" y="321"/>
                </a:moveTo>
                <a:lnTo>
                  <a:pt x="254" y="321"/>
                </a:lnTo>
                <a:lnTo>
                  <a:pt x="254" y="321"/>
                </a:lnTo>
                <a:lnTo>
                  <a:pt x="254" y="321"/>
                </a:lnTo>
                <a:lnTo>
                  <a:pt x="254" y="314"/>
                </a:lnTo>
                <a:lnTo>
                  <a:pt x="254" y="314"/>
                </a:lnTo>
                <a:lnTo>
                  <a:pt x="254" y="299"/>
                </a:lnTo>
                <a:lnTo>
                  <a:pt x="254" y="299"/>
                </a:lnTo>
                <a:lnTo>
                  <a:pt x="254" y="275"/>
                </a:lnTo>
                <a:lnTo>
                  <a:pt x="254" y="275"/>
                </a:lnTo>
                <a:lnTo>
                  <a:pt x="253" y="259"/>
                </a:lnTo>
                <a:lnTo>
                  <a:pt x="253" y="259"/>
                </a:lnTo>
                <a:lnTo>
                  <a:pt x="253" y="242"/>
                </a:lnTo>
                <a:lnTo>
                  <a:pt x="253" y="242"/>
                </a:lnTo>
                <a:lnTo>
                  <a:pt x="253" y="234"/>
                </a:lnTo>
                <a:lnTo>
                  <a:pt x="253" y="234"/>
                </a:lnTo>
                <a:lnTo>
                  <a:pt x="251" y="221"/>
                </a:lnTo>
                <a:lnTo>
                  <a:pt x="251" y="221"/>
                </a:lnTo>
                <a:lnTo>
                  <a:pt x="250" y="212"/>
                </a:lnTo>
                <a:lnTo>
                  <a:pt x="250" y="212"/>
                </a:lnTo>
                <a:lnTo>
                  <a:pt x="245" y="191"/>
                </a:lnTo>
                <a:lnTo>
                  <a:pt x="245" y="191"/>
                </a:lnTo>
                <a:lnTo>
                  <a:pt x="240" y="179"/>
                </a:lnTo>
                <a:lnTo>
                  <a:pt x="240" y="179"/>
                </a:lnTo>
                <a:lnTo>
                  <a:pt x="240" y="179"/>
                </a:lnTo>
                <a:lnTo>
                  <a:pt x="240" y="179"/>
                </a:lnTo>
                <a:lnTo>
                  <a:pt x="240" y="182"/>
                </a:lnTo>
                <a:lnTo>
                  <a:pt x="240" y="182"/>
                </a:lnTo>
                <a:lnTo>
                  <a:pt x="243" y="191"/>
                </a:lnTo>
                <a:lnTo>
                  <a:pt x="243" y="191"/>
                </a:lnTo>
                <a:lnTo>
                  <a:pt x="243" y="196"/>
                </a:lnTo>
                <a:lnTo>
                  <a:pt x="243" y="196"/>
                </a:lnTo>
                <a:lnTo>
                  <a:pt x="246" y="207"/>
                </a:lnTo>
                <a:lnTo>
                  <a:pt x="246" y="207"/>
                </a:lnTo>
                <a:lnTo>
                  <a:pt x="248" y="213"/>
                </a:lnTo>
                <a:lnTo>
                  <a:pt x="248" y="213"/>
                </a:lnTo>
                <a:lnTo>
                  <a:pt x="250" y="226"/>
                </a:lnTo>
                <a:lnTo>
                  <a:pt x="250" y="226"/>
                </a:lnTo>
                <a:lnTo>
                  <a:pt x="251" y="237"/>
                </a:lnTo>
                <a:lnTo>
                  <a:pt x="251" y="237"/>
                </a:lnTo>
                <a:lnTo>
                  <a:pt x="253" y="253"/>
                </a:lnTo>
                <a:lnTo>
                  <a:pt x="253" y="253"/>
                </a:lnTo>
                <a:lnTo>
                  <a:pt x="253" y="273"/>
                </a:lnTo>
                <a:lnTo>
                  <a:pt x="253" y="273"/>
                </a:lnTo>
                <a:lnTo>
                  <a:pt x="254" y="316"/>
                </a:lnTo>
                <a:lnTo>
                  <a:pt x="254" y="316"/>
                </a:lnTo>
                <a:lnTo>
                  <a:pt x="254" y="321"/>
                </a:lnTo>
                <a:lnTo>
                  <a:pt x="254" y="321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4" y="94"/>
                </a:lnTo>
                <a:lnTo>
                  <a:pt x="174" y="94"/>
                </a:lnTo>
                <a:lnTo>
                  <a:pt x="174" y="92"/>
                </a:lnTo>
                <a:lnTo>
                  <a:pt x="174" y="92"/>
                </a:lnTo>
                <a:lnTo>
                  <a:pt x="174" y="90"/>
                </a:lnTo>
                <a:lnTo>
                  <a:pt x="174" y="90"/>
                </a:lnTo>
                <a:lnTo>
                  <a:pt x="171" y="75"/>
                </a:lnTo>
                <a:lnTo>
                  <a:pt x="171" y="75"/>
                </a:lnTo>
                <a:lnTo>
                  <a:pt x="171" y="67"/>
                </a:lnTo>
                <a:lnTo>
                  <a:pt x="171" y="67"/>
                </a:lnTo>
                <a:lnTo>
                  <a:pt x="169" y="65"/>
                </a:lnTo>
                <a:lnTo>
                  <a:pt x="169" y="65"/>
                </a:lnTo>
                <a:lnTo>
                  <a:pt x="166" y="79"/>
                </a:lnTo>
                <a:lnTo>
                  <a:pt x="163" y="94"/>
                </a:lnTo>
                <a:lnTo>
                  <a:pt x="163" y="94"/>
                </a:lnTo>
                <a:lnTo>
                  <a:pt x="166" y="94"/>
                </a:lnTo>
                <a:lnTo>
                  <a:pt x="166" y="94"/>
                </a:lnTo>
                <a:lnTo>
                  <a:pt x="168" y="95"/>
                </a:lnTo>
                <a:lnTo>
                  <a:pt x="168" y="95"/>
                </a:lnTo>
                <a:lnTo>
                  <a:pt x="169" y="95"/>
                </a:lnTo>
                <a:lnTo>
                  <a:pt x="169" y="95"/>
                </a:lnTo>
                <a:lnTo>
                  <a:pt x="168" y="94"/>
                </a:lnTo>
                <a:lnTo>
                  <a:pt x="168" y="94"/>
                </a:lnTo>
                <a:lnTo>
                  <a:pt x="169" y="92"/>
                </a:lnTo>
                <a:lnTo>
                  <a:pt x="169" y="92"/>
                </a:lnTo>
                <a:lnTo>
                  <a:pt x="171" y="92"/>
                </a:lnTo>
                <a:lnTo>
                  <a:pt x="172" y="92"/>
                </a:lnTo>
                <a:lnTo>
                  <a:pt x="172" y="92"/>
                </a:lnTo>
                <a:lnTo>
                  <a:pt x="172" y="94"/>
                </a:lnTo>
                <a:lnTo>
                  <a:pt x="172" y="94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86" y="417"/>
                </a:moveTo>
                <a:lnTo>
                  <a:pt x="86" y="417"/>
                </a:lnTo>
                <a:lnTo>
                  <a:pt x="90" y="417"/>
                </a:lnTo>
                <a:lnTo>
                  <a:pt x="90" y="417"/>
                </a:lnTo>
                <a:lnTo>
                  <a:pt x="104" y="418"/>
                </a:lnTo>
                <a:lnTo>
                  <a:pt x="104" y="418"/>
                </a:lnTo>
                <a:lnTo>
                  <a:pt x="127" y="418"/>
                </a:lnTo>
                <a:lnTo>
                  <a:pt x="127" y="418"/>
                </a:lnTo>
                <a:lnTo>
                  <a:pt x="145" y="420"/>
                </a:lnTo>
                <a:lnTo>
                  <a:pt x="145" y="420"/>
                </a:lnTo>
                <a:lnTo>
                  <a:pt x="166" y="418"/>
                </a:lnTo>
                <a:lnTo>
                  <a:pt x="166" y="418"/>
                </a:lnTo>
                <a:lnTo>
                  <a:pt x="168" y="418"/>
                </a:lnTo>
                <a:lnTo>
                  <a:pt x="168" y="418"/>
                </a:lnTo>
                <a:lnTo>
                  <a:pt x="168" y="417"/>
                </a:lnTo>
                <a:lnTo>
                  <a:pt x="168" y="417"/>
                </a:lnTo>
                <a:lnTo>
                  <a:pt x="86" y="417"/>
                </a:lnTo>
                <a:lnTo>
                  <a:pt x="86" y="417"/>
                </a:lnTo>
                <a:close/>
                <a:moveTo>
                  <a:pt x="161" y="97"/>
                </a:moveTo>
                <a:lnTo>
                  <a:pt x="161" y="97"/>
                </a:lnTo>
                <a:lnTo>
                  <a:pt x="160" y="95"/>
                </a:lnTo>
                <a:lnTo>
                  <a:pt x="160" y="94"/>
                </a:lnTo>
                <a:lnTo>
                  <a:pt x="160" y="94"/>
                </a:lnTo>
                <a:lnTo>
                  <a:pt x="158" y="87"/>
                </a:lnTo>
                <a:lnTo>
                  <a:pt x="158" y="87"/>
                </a:lnTo>
                <a:lnTo>
                  <a:pt x="157" y="73"/>
                </a:lnTo>
                <a:lnTo>
                  <a:pt x="157" y="73"/>
                </a:lnTo>
                <a:lnTo>
                  <a:pt x="157" y="71"/>
                </a:lnTo>
                <a:lnTo>
                  <a:pt x="157" y="71"/>
                </a:lnTo>
                <a:lnTo>
                  <a:pt x="155" y="71"/>
                </a:lnTo>
                <a:lnTo>
                  <a:pt x="155" y="71"/>
                </a:lnTo>
                <a:lnTo>
                  <a:pt x="153" y="78"/>
                </a:lnTo>
                <a:lnTo>
                  <a:pt x="153" y="78"/>
                </a:lnTo>
                <a:lnTo>
                  <a:pt x="152" y="92"/>
                </a:lnTo>
                <a:lnTo>
                  <a:pt x="152" y="92"/>
                </a:lnTo>
                <a:lnTo>
                  <a:pt x="152" y="95"/>
                </a:lnTo>
                <a:lnTo>
                  <a:pt x="152" y="95"/>
                </a:lnTo>
                <a:lnTo>
                  <a:pt x="150" y="97"/>
                </a:lnTo>
                <a:lnTo>
                  <a:pt x="150" y="97"/>
                </a:lnTo>
                <a:lnTo>
                  <a:pt x="150" y="98"/>
                </a:lnTo>
                <a:lnTo>
                  <a:pt x="150" y="98"/>
                </a:lnTo>
                <a:lnTo>
                  <a:pt x="161" y="97"/>
                </a:lnTo>
                <a:lnTo>
                  <a:pt x="161" y="97"/>
                </a:lnTo>
                <a:close/>
                <a:moveTo>
                  <a:pt x="172" y="406"/>
                </a:moveTo>
                <a:lnTo>
                  <a:pt x="172" y="406"/>
                </a:lnTo>
                <a:lnTo>
                  <a:pt x="174" y="406"/>
                </a:lnTo>
                <a:lnTo>
                  <a:pt x="174" y="406"/>
                </a:lnTo>
                <a:lnTo>
                  <a:pt x="175" y="404"/>
                </a:lnTo>
                <a:lnTo>
                  <a:pt x="175" y="404"/>
                </a:lnTo>
                <a:lnTo>
                  <a:pt x="179" y="404"/>
                </a:lnTo>
                <a:lnTo>
                  <a:pt x="179" y="404"/>
                </a:lnTo>
                <a:lnTo>
                  <a:pt x="180" y="403"/>
                </a:lnTo>
                <a:lnTo>
                  <a:pt x="182" y="404"/>
                </a:lnTo>
                <a:lnTo>
                  <a:pt x="182" y="404"/>
                </a:lnTo>
                <a:lnTo>
                  <a:pt x="183" y="406"/>
                </a:lnTo>
                <a:lnTo>
                  <a:pt x="182" y="407"/>
                </a:lnTo>
                <a:lnTo>
                  <a:pt x="182" y="407"/>
                </a:lnTo>
                <a:lnTo>
                  <a:pt x="182" y="409"/>
                </a:lnTo>
                <a:lnTo>
                  <a:pt x="182" y="409"/>
                </a:lnTo>
                <a:lnTo>
                  <a:pt x="190" y="407"/>
                </a:lnTo>
                <a:lnTo>
                  <a:pt x="190" y="407"/>
                </a:lnTo>
                <a:lnTo>
                  <a:pt x="190" y="407"/>
                </a:lnTo>
                <a:lnTo>
                  <a:pt x="190" y="407"/>
                </a:lnTo>
                <a:lnTo>
                  <a:pt x="190" y="406"/>
                </a:lnTo>
                <a:lnTo>
                  <a:pt x="190" y="406"/>
                </a:lnTo>
                <a:lnTo>
                  <a:pt x="190" y="404"/>
                </a:lnTo>
                <a:lnTo>
                  <a:pt x="190" y="403"/>
                </a:lnTo>
                <a:lnTo>
                  <a:pt x="190" y="403"/>
                </a:lnTo>
                <a:lnTo>
                  <a:pt x="191" y="403"/>
                </a:lnTo>
                <a:lnTo>
                  <a:pt x="191" y="403"/>
                </a:lnTo>
                <a:lnTo>
                  <a:pt x="198" y="398"/>
                </a:lnTo>
                <a:lnTo>
                  <a:pt x="198" y="398"/>
                </a:lnTo>
                <a:lnTo>
                  <a:pt x="199" y="398"/>
                </a:lnTo>
                <a:lnTo>
                  <a:pt x="199" y="398"/>
                </a:lnTo>
                <a:lnTo>
                  <a:pt x="199" y="395"/>
                </a:lnTo>
                <a:lnTo>
                  <a:pt x="199" y="395"/>
                </a:lnTo>
                <a:lnTo>
                  <a:pt x="198" y="396"/>
                </a:lnTo>
                <a:lnTo>
                  <a:pt x="198" y="396"/>
                </a:lnTo>
                <a:lnTo>
                  <a:pt x="191" y="398"/>
                </a:lnTo>
                <a:lnTo>
                  <a:pt x="191" y="398"/>
                </a:lnTo>
                <a:lnTo>
                  <a:pt x="180" y="401"/>
                </a:lnTo>
                <a:lnTo>
                  <a:pt x="180" y="401"/>
                </a:lnTo>
                <a:lnTo>
                  <a:pt x="175" y="404"/>
                </a:lnTo>
                <a:lnTo>
                  <a:pt x="175" y="404"/>
                </a:lnTo>
                <a:lnTo>
                  <a:pt x="174" y="404"/>
                </a:lnTo>
                <a:lnTo>
                  <a:pt x="174" y="404"/>
                </a:lnTo>
                <a:lnTo>
                  <a:pt x="172" y="406"/>
                </a:lnTo>
                <a:lnTo>
                  <a:pt x="172" y="406"/>
                </a:lnTo>
                <a:close/>
                <a:moveTo>
                  <a:pt x="191" y="90"/>
                </a:moveTo>
                <a:lnTo>
                  <a:pt x="191" y="90"/>
                </a:lnTo>
                <a:lnTo>
                  <a:pt x="188" y="86"/>
                </a:lnTo>
                <a:lnTo>
                  <a:pt x="188" y="86"/>
                </a:lnTo>
                <a:lnTo>
                  <a:pt x="188" y="79"/>
                </a:lnTo>
                <a:lnTo>
                  <a:pt x="188" y="79"/>
                </a:lnTo>
                <a:lnTo>
                  <a:pt x="186" y="68"/>
                </a:lnTo>
                <a:lnTo>
                  <a:pt x="186" y="68"/>
                </a:lnTo>
                <a:lnTo>
                  <a:pt x="186" y="68"/>
                </a:lnTo>
                <a:lnTo>
                  <a:pt x="186" y="68"/>
                </a:lnTo>
                <a:lnTo>
                  <a:pt x="180" y="90"/>
                </a:lnTo>
                <a:lnTo>
                  <a:pt x="180" y="90"/>
                </a:lnTo>
                <a:lnTo>
                  <a:pt x="182" y="90"/>
                </a:lnTo>
                <a:lnTo>
                  <a:pt x="183" y="94"/>
                </a:lnTo>
                <a:lnTo>
                  <a:pt x="183" y="94"/>
                </a:lnTo>
                <a:lnTo>
                  <a:pt x="185" y="90"/>
                </a:lnTo>
                <a:lnTo>
                  <a:pt x="185" y="90"/>
                </a:lnTo>
                <a:lnTo>
                  <a:pt x="186" y="90"/>
                </a:lnTo>
                <a:lnTo>
                  <a:pt x="188" y="90"/>
                </a:lnTo>
                <a:lnTo>
                  <a:pt x="188" y="90"/>
                </a:lnTo>
                <a:lnTo>
                  <a:pt x="191" y="90"/>
                </a:lnTo>
                <a:lnTo>
                  <a:pt x="191" y="90"/>
                </a:lnTo>
                <a:close/>
                <a:moveTo>
                  <a:pt x="207" y="396"/>
                </a:moveTo>
                <a:lnTo>
                  <a:pt x="207" y="396"/>
                </a:lnTo>
                <a:lnTo>
                  <a:pt x="198" y="401"/>
                </a:lnTo>
                <a:lnTo>
                  <a:pt x="198" y="401"/>
                </a:lnTo>
                <a:lnTo>
                  <a:pt x="194" y="403"/>
                </a:lnTo>
                <a:lnTo>
                  <a:pt x="194" y="403"/>
                </a:lnTo>
                <a:lnTo>
                  <a:pt x="193" y="404"/>
                </a:lnTo>
                <a:lnTo>
                  <a:pt x="193" y="404"/>
                </a:lnTo>
                <a:lnTo>
                  <a:pt x="196" y="404"/>
                </a:lnTo>
                <a:lnTo>
                  <a:pt x="196" y="404"/>
                </a:lnTo>
                <a:lnTo>
                  <a:pt x="205" y="401"/>
                </a:lnTo>
                <a:lnTo>
                  <a:pt x="205" y="401"/>
                </a:lnTo>
                <a:lnTo>
                  <a:pt x="209" y="400"/>
                </a:lnTo>
                <a:lnTo>
                  <a:pt x="209" y="400"/>
                </a:lnTo>
                <a:lnTo>
                  <a:pt x="210" y="400"/>
                </a:lnTo>
                <a:lnTo>
                  <a:pt x="212" y="401"/>
                </a:lnTo>
                <a:lnTo>
                  <a:pt x="212" y="401"/>
                </a:lnTo>
                <a:lnTo>
                  <a:pt x="212" y="403"/>
                </a:lnTo>
                <a:lnTo>
                  <a:pt x="212" y="403"/>
                </a:lnTo>
                <a:lnTo>
                  <a:pt x="216" y="401"/>
                </a:lnTo>
                <a:lnTo>
                  <a:pt x="216" y="401"/>
                </a:lnTo>
                <a:lnTo>
                  <a:pt x="216" y="400"/>
                </a:lnTo>
                <a:lnTo>
                  <a:pt x="216" y="400"/>
                </a:lnTo>
                <a:lnTo>
                  <a:pt x="216" y="398"/>
                </a:lnTo>
                <a:lnTo>
                  <a:pt x="216" y="396"/>
                </a:lnTo>
                <a:lnTo>
                  <a:pt x="216" y="396"/>
                </a:lnTo>
                <a:lnTo>
                  <a:pt x="218" y="395"/>
                </a:lnTo>
                <a:lnTo>
                  <a:pt x="218" y="395"/>
                </a:lnTo>
                <a:lnTo>
                  <a:pt x="218" y="392"/>
                </a:lnTo>
                <a:lnTo>
                  <a:pt x="218" y="392"/>
                </a:lnTo>
                <a:lnTo>
                  <a:pt x="218" y="392"/>
                </a:lnTo>
                <a:lnTo>
                  <a:pt x="218" y="392"/>
                </a:lnTo>
                <a:lnTo>
                  <a:pt x="212" y="395"/>
                </a:lnTo>
                <a:lnTo>
                  <a:pt x="212" y="395"/>
                </a:lnTo>
                <a:lnTo>
                  <a:pt x="210" y="395"/>
                </a:lnTo>
                <a:lnTo>
                  <a:pt x="209" y="396"/>
                </a:lnTo>
                <a:lnTo>
                  <a:pt x="209" y="396"/>
                </a:lnTo>
                <a:lnTo>
                  <a:pt x="209" y="398"/>
                </a:lnTo>
                <a:lnTo>
                  <a:pt x="209" y="398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close/>
                <a:moveTo>
                  <a:pt x="49" y="338"/>
                </a:moveTo>
                <a:lnTo>
                  <a:pt x="49" y="338"/>
                </a:lnTo>
                <a:lnTo>
                  <a:pt x="49" y="338"/>
                </a:lnTo>
                <a:lnTo>
                  <a:pt x="49" y="338"/>
                </a:lnTo>
                <a:lnTo>
                  <a:pt x="51" y="347"/>
                </a:lnTo>
                <a:lnTo>
                  <a:pt x="51" y="347"/>
                </a:lnTo>
                <a:lnTo>
                  <a:pt x="54" y="354"/>
                </a:lnTo>
                <a:lnTo>
                  <a:pt x="57" y="360"/>
                </a:lnTo>
                <a:lnTo>
                  <a:pt x="57" y="360"/>
                </a:lnTo>
                <a:lnTo>
                  <a:pt x="57" y="360"/>
                </a:lnTo>
                <a:lnTo>
                  <a:pt x="57" y="360"/>
                </a:lnTo>
                <a:lnTo>
                  <a:pt x="63" y="366"/>
                </a:lnTo>
                <a:lnTo>
                  <a:pt x="70" y="371"/>
                </a:lnTo>
                <a:lnTo>
                  <a:pt x="70" y="371"/>
                </a:lnTo>
                <a:lnTo>
                  <a:pt x="74" y="373"/>
                </a:lnTo>
                <a:lnTo>
                  <a:pt x="74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3"/>
                </a:lnTo>
                <a:lnTo>
                  <a:pt x="81" y="373"/>
                </a:lnTo>
                <a:lnTo>
                  <a:pt x="74" y="370"/>
                </a:lnTo>
                <a:lnTo>
                  <a:pt x="68" y="366"/>
                </a:lnTo>
                <a:lnTo>
                  <a:pt x="68" y="366"/>
                </a:lnTo>
                <a:lnTo>
                  <a:pt x="60" y="360"/>
                </a:lnTo>
                <a:lnTo>
                  <a:pt x="60" y="360"/>
                </a:lnTo>
                <a:lnTo>
                  <a:pt x="57" y="357"/>
                </a:lnTo>
                <a:lnTo>
                  <a:pt x="57" y="357"/>
                </a:lnTo>
                <a:lnTo>
                  <a:pt x="52" y="349"/>
                </a:lnTo>
                <a:lnTo>
                  <a:pt x="52" y="349"/>
                </a:lnTo>
                <a:lnTo>
                  <a:pt x="51" y="344"/>
                </a:lnTo>
                <a:lnTo>
                  <a:pt x="51" y="344"/>
                </a:lnTo>
                <a:lnTo>
                  <a:pt x="49" y="338"/>
                </a:lnTo>
                <a:lnTo>
                  <a:pt x="49" y="338"/>
                </a:lnTo>
                <a:close/>
                <a:moveTo>
                  <a:pt x="158" y="67"/>
                </a:moveTo>
                <a:lnTo>
                  <a:pt x="158" y="67"/>
                </a:lnTo>
                <a:lnTo>
                  <a:pt x="160" y="78"/>
                </a:lnTo>
                <a:lnTo>
                  <a:pt x="160" y="78"/>
                </a:lnTo>
                <a:lnTo>
                  <a:pt x="161" y="87"/>
                </a:lnTo>
                <a:lnTo>
                  <a:pt x="161" y="87"/>
                </a:lnTo>
                <a:lnTo>
                  <a:pt x="166" y="67"/>
                </a:lnTo>
                <a:lnTo>
                  <a:pt x="166" y="67"/>
                </a:lnTo>
                <a:lnTo>
                  <a:pt x="158" y="67"/>
                </a:lnTo>
                <a:lnTo>
                  <a:pt x="158" y="67"/>
                </a:lnTo>
                <a:close/>
                <a:moveTo>
                  <a:pt x="201" y="57"/>
                </a:moveTo>
                <a:lnTo>
                  <a:pt x="201" y="57"/>
                </a:lnTo>
                <a:lnTo>
                  <a:pt x="202" y="59"/>
                </a:lnTo>
                <a:lnTo>
                  <a:pt x="202" y="60"/>
                </a:lnTo>
                <a:lnTo>
                  <a:pt x="202" y="60"/>
                </a:lnTo>
                <a:lnTo>
                  <a:pt x="204" y="62"/>
                </a:lnTo>
                <a:lnTo>
                  <a:pt x="204" y="62"/>
                </a:lnTo>
                <a:lnTo>
                  <a:pt x="204" y="73"/>
                </a:lnTo>
                <a:lnTo>
                  <a:pt x="204" y="73"/>
                </a:lnTo>
                <a:lnTo>
                  <a:pt x="205" y="76"/>
                </a:lnTo>
                <a:lnTo>
                  <a:pt x="205" y="76"/>
                </a:lnTo>
                <a:lnTo>
                  <a:pt x="205" y="76"/>
                </a:lnTo>
                <a:lnTo>
                  <a:pt x="205" y="76"/>
                </a:lnTo>
                <a:lnTo>
                  <a:pt x="210" y="54"/>
                </a:lnTo>
                <a:lnTo>
                  <a:pt x="210" y="54"/>
                </a:lnTo>
                <a:lnTo>
                  <a:pt x="201" y="57"/>
                </a:lnTo>
                <a:lnTo>
                  <a:pt x="201" y="57"/>
                </a:lnTo>
                <a:close/>
                <a:moveTo>
                  <a:pt x="144" y="124"/>
                </a:moveTo>
                <a:lnTo>
                  <a:pt x="144" y="124"/>
                </a:lnTo>
                <a:lnTo>
                  <a:pt x="147" y="120"/>
                </a:lnTo>
                <a:lnTo>
                  <a:pt x="147" y="120"/>
                </a:lnTo>
                <a:lnTo>
                  <a:pt x="149" y="117"/>
                </a:lnTo>
                <a:lnTo>
                  <a:pt x="149" y="117"/>
                </a:lnTo>
                <a:lnTo>
                  <a:pt x="147" y="106"/>
                </a:lnTo>
                <a:lnTo>
                  <a:pt x="147" y="106"/>
                </a:lnTo>
                <a:lnTo>
                  <a:pt x="147" y="105"/>
                </a:lnTo>
                <a:lnTo>
                  <a:pt x="147" y="105"/>
                </a:lnTo>
                <a:lnTo>
                  <a:pt x="144" y="106"/>
                </a:lnTo>
                <a:lnTo>
                  <a:pt x="144" y="106"/>
                </a:lnTo>
                <a:lnTo>
                  <a:pt x="144" y="114"/>
                </a:lnTo>
                <a:lnTo>
                  <a:pt x="144" y="124"/>
                </a:lnTo>
                <a:lnTo>
                  <a:pt x="144" y="124"/>
                </a:lnTo>
                <a:close/>
                <a:moveTo>
                  <a:pt x="68" y="234"/>
                </a:moveTo>
                <a:lnTo>
                  <a:pt x="68" y="234"/>
                </a:lnTo>
                <a:lnTo>
                  <a:pt x="68" y="235"/>
                </a:lnTo>
                <a:lnTo>
                  <a:pt x="68" y="235"/>
                </a:lnTo>
                <a:lnTo>
                  <a:pt x="67" y="237"/>
                </a:lnTo>
                <a:lnTo>
                  <a:pt x="67" y="237"/>
                </a:lnTo>
                <a:lnTo>
                  <a:pt x="65" y="239"/>
                </a:lnTo>
                <a:lnTo>
                  <a:pt x="65" y="239"/>
                </a:lnTo>
                <a:lnTo>
                  <a:pt x="63" y="240"/>
                </a:lnTo>
                <a:lnTo>
                  <a:pt x="63" y="240"/>
                </a:lnTo>
                <a:lnTo>
                  <a:pt x="63" y="240"/>
                </a:lnTo>
                <a:lnTo>
                  <a:pt x="63" y="240"/>
                </a:lnTo>
                <a:lnTo>
                  <a:pt x="52" y="251"/>
                </a:lnTo>
                <a:lnTo>
                  <a:pt x="52" y="251"/>
                </a:lnTo>
                <a:lnTo>
                  <a:pt x="52" y="253"/>
                </a:lnTo>
                <a:lnTo>
                  <a:pt x="52" y="253"/>
                </a:lnTo>
                <a:lnTo>
                  <a:pt x="63" y="245"/>
                </a:lnTo>
                <a:lnTo>
                  <a:pt x="63" y="245"/>
                </a:lnTo>
                <a:lnTo>
                  <a:pt x="62" y="245"/>
                </a:lnTo>
                <a:lnTo>
                  <a:pt x="62" y="245"/>
                </a:lnTo>
                <a:lnTo>
                  <a:pt x="60" y="243"/>
                </a:lnTo>
                <a:lnTo>
                  <a:pt x="60" y="243"/>
                </a:lnTo>
                <a:lnTo>
                  <a:pt x="62" y="243"/>
                </a:lnTo>
                <a:lnTo>
                  <a:pt x="62" y="243"/>
                </a:lnTo>
                <a:lnTo>
                  <a:pt x="63" y="242"/>
                </a:lnTo>
                <a:lnTo>
                  <a:pt x="63" y="242"/>
                </a:lnTo>
                <a:lnTo>
                  <a:pt x="68" y="242"/>
                </a:lnTo>
                <a:lnTo>
                  <a:pt x="68" y="242"/>
                </a:lnTo>
                <a:lnTo>
                  <a:pt x="70" y="242"/>
                </a:lnTo>
                <a:lnTo>
                  <a:pt x="70" y="240"/>
                </a:lnTo>
                <a:lnTo>
                  <a:pt x="70" y="240"/>
                </a:lnTo>
                <a:lnTo>
                  <a:pt x="71" y="237"/>
                </a:lnTo>
                <a:lnTo>
                  <a:pt x="71" y="237"/>
                </a:lnTo>
                <a:lnTo>
                  <a:pt x="71" y="234"/>
                </a:lnTo>
                <a:lnTo>
                  <a:pt x="71" y="234"/>
                </a:lnTo>
                <a:lnTo>
                  <a:pt x="68" y="234"/>
                </a:lnTo>
                <a:lnTo>
                  <a:pt x="68" y="234"/>
                </a:lnTo>
                <a:close/>
                <a:moveTo>
                  <a:pt x="139" y="190"/>
                </a:moveTo>
                <a:lnTo>
                  <a:pt x="139" y="190"/>
                </a:lnTo>
                <a:lnTo>
                  <a:pt x="139" y="190"/>
                </a:lnTo>
                <a:lnTo>
                  <a:pt x="139" y="190"/>
                </a:lnTo>
                <a:lnTo>
                  <a:pt x="133" y="193"/>
                </a:lnTo>
                <a:lnTo>
                  <a:pt x="133" y="193"/>
                </a:lnTo>
                <a:lnTo>
                  <a:pt x="130" y="194"/>
                </a:lnTo>
                <a:lnTo>
                  <a:pt x="130" y="194"/>
                </a:lnTo>
                <a:lnTo>
                  <a:pt x="127" y="193"/>
                </a:lnTo>
                <a:lnTo>
                  <a:pt x="127" y="191"/>
                </a:lnTo>
                <a:lnTo>
                  <a:pt x="127" y="191"/>
                </a:lnTo>
                <a:lnTo>
                  <a:pt x="128" y="190"/>
                </a:lnTo>
                <a:lnTo>
                  <a:pt x="128" y="190"/>
                </a:lnTo>
                <a:lnTo>
                  <a:pt x="127" y="190"/>
                </a:lnTo>
                <a:lnTo>
                  <a:pt x="127" y="190"/>
                </a:lnTo>
                <a:lnTo>
                  <a:pt x="122" y="193"/>
                </a:lnTo>
                <a:lnTo>
                  <a:pt x="122" y="193"/>
                </a:lnTo>
                <a:lnTo>
                  <a:pt x="120" y="193"/>
                </a:lnTo>
                <a:lnTo>
                  <a:pt x="120" y="193"/>
                </a:lnTo>
                <a:lnTo>
                  <a:pt x="119" y="193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1" y="196"/>
                </a:lnTo>
                <a:lnTo>
                  <a:pt x="111" y="196"/>
                </a:lnTo>
                <a:lnTo>
                  <a:pt x="111" y="196"/>
                </a:lnTo>
                <a:lnTo>
                  <a:pt x="111" y="196"/>
                </a:lnTo>
                <a:lnTo>
                  <a:pt x="127" y="196"/>
                </a:lnTo>
                <a:lnTo>
                  <a:pt x="127" y="196"/>
                </a:lnTo>
                <a:lnTo>
                  <a:pt x="128" y="196"/>
                </a:lnTo>
                <a:lnTo>
                  <a:pt x="128" y="196"/>
                </a:lnTo>
                <a:lnTo>
                  <a:pt x="139" y="193"/>
                </a:lnTo>
                <a:lnTo>
                  <a:pt x="139" y="193"/>
                </a:lnTo>
                <a:lnTo>
                  <a:pt x="139" y="190"/>
                </a:lnTo>
                <a:lnTo>
                  <a:pt x="139" y="190"/>
                </a:lnTo>
                <a:close/>
                <a:moveTo>
                  <a:pt x="224" y="38"/>
                </a:move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23" y="38"/>
                </a:lnTo>
                <a:lnTo>
                  <a:pt x="223" y="38"/>
                </a:lnTo>
                <a:lnTo>
                  <a:pt x="216" y="43"/>
                </a:lnTo>
                <a:lnTo>
                  <a:pt x="216" y="43"/>
                </a:lnTo>
                <a:lnTo>
                  <a:pt x="213" y="46"/>
                </a:lnTo>
                <a:lnTo>
                  <a:pt x="213" y="46"/>
                </a:lnTo>
                <a:lnTo>
                  <a:pt x="209" y="49"/>
                </a:lnTo>
                <a:lnTo>
                  <a:pt x="209" y="49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205" y="53"/>
                </a:lnTo>
                <a:lnTo>
                  <a:pt x="205" y="53"/>
                </a:lnTo>
                <a:lnTo>
                  <a:pt x="215" y="48"/>
                </a:lnTo>
                <a:lnTo>
                  <a:pt x="215" y="48"/>
                </a:lnTo>
                <a:lnTo>
                  <a:pt x="218" y="46"/>
                </a:lnTo>
                <a:lnTo>
                  <a:pt x="221" y="43"/>
                </a:lnTo>
                <a:lnTo>
                  <a:pt x="221" y="43"/>
                </a:lnTo>
                <a:lnTo>
                  <a:pt x="224" y="38"/>
                </a:lnTo>
                <a:lnTo>
                  <a:pt x="224" y="38"/>
                </a:lnTo>
                <a:close/>
                <a:moveTo>
                  <a:pt x="48" y="218"/>
                </a:moveTo>
                <a:lnTo>
                  <a:pt x="48" y="218"/>
                </a:lnTo>
                <a:lnTo>
                  <a:pt x="46" y="218"/>
                </a:lnTo>
                <a:lnTo>
                  <a:pt x="46" y="218"/>
                </a:lnTo>
                <a:lnTo>
                  <a:pt x="46" y="220"/>
                </a:lnTo>
                <a:lnTo>
                  <a:pt x="46" y="220"/>
                </a:lnTo>
                <a:lnTo>
                  <a:pt x="46" y="228"/>
                </a:lnTo>
                <a:lnTo>
                  <a:pt x="46" y="228"/>
                </a:lnTo>
                <a:lnTo>
                  <a:pt x="45" y="247"/>
                </a:lnTo>
                <a:lnTo>
                  <a:pt x="45" y="247"/>
                </a:lnTo>
                <a:lnTo>
                  <a:pt x="46" y="254"/>
                </a:lnTo>
                <a:lnTo>
                  <a:pt x="46" y="254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62"/>
                </a:lnTo>
                <a:lnTo>
                  <a:pt x="48" y="262"/>
                </a:lnTo>
                <a:lnTo>
                  <a:pt x="48" y="258"/>
                </a:lnTo>
                <a:lnTo>
                  <a:pt x="48" y="258"/>
                </a:lnTo>
                <a:lnTo>
                  <a:pt x="48" y="247"/>
                </a:lnTo>
                <a:lnTo>
                  <a:pt x="48" y="247"/>
                </a:lnTo>
                <a:lnTo>
                  <a:pt x="46" y="245"/>
                </a:lnTo>
                <a:lnTo>
                  <a:pt x="46" y="245"/>
                </a:lnTo>
                <a:lnTo>
                  <a:pt x="46" y="243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39"/>
                </a:lnTo>
                <a:lnTo>
                  <a:pt x="46" y="239"/>
                </a:lnTo>
                <a:lnTo>
                  <a:pt x="46" y="231"/>
                </a:lnTo>
                <a:lnTo>
                  <a:pt x="46" y="231"/>
                </a:lnTo>
                <a:lnTo>
                  <a:pt x="46" y="224"/>
                </a:lnTo>
                <a:lnTo>
                  <a:pt x="48" y="220"/>
                </a:lnTo>
                <a:lnTo>
                  <a:pt x="48" y="220"/>
                </a:lnTo>
                <a:lnTo>
                  <a:pt x="48" y="218"/>
                </a:lnTo>
                <a:lnTo>
                  <a:pt x="48" y="218"/>
                </a:lnTo>
                <a:close/>
                <a:moveTo>
                  <a:pt x="150" y="84"/>
                </a:move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2" y="76"/>
                </a:lnTo>
                <a:lnTo>
                  <a:pt x="152" y="76"/>
                </a:lnTo>
                <a:lnTo>
                  <a:pt x="153" y="67"/>
                </a:lnTo>
                <a:lnTo>
                  <a:pt x="153" y="67"/>
                </a:lnTo>
                <a:lnTo>
                  <a:pt x="147" y="67"/>
                </a:lnTo>
                <a:lnTo>
                  <a:pt x="147" y="67"/>
                </a:lnTo>
                <a:lnTo>
                  <a:pt x="147" y="68"/>
                </a:lnTo>
                <a:lnTo>
                  <a:pt x="147" y="68"/>
                </a:lnTo>
                <a:lnTo>
                  <a:pt x="149" y="78"/>
                </a:lnTo>
                <a:lnTo>
                  <a:pt x="149" y="78"/>
                </a:lnTo>
                <a:lnTo>
                  <a:pt x="150" y="84"/>
                </a:lnTo>
                <a:lnTo>
                  <a:pt x="150" y="84"/>
                </a:lnTo>
                <a:close/>
                <a:moveTo>
                  <a:pt x="62" y="313"/>
                </a:moveTo>
                <a:lnTo>
                  <a:pt x="62" y="313"/>
                </a:lnTo>
                <a:lnTo>
                  <a:pt x="59" y="310"/>
                </a:lnTo>
                <a:lnTo>
                  <a:pt x="59" y="310"/>
                </a:lnTo>
                <a:lnTo>
                  <a:pt x="57" y="308"/>
                </a:lnTo>
                <a:lnTo>
                  <a:pt x="57" y="308"/>
                </a:lnTo>
                <a:lnTo>
                  <a:pt x="57" y="313"/>
                </a:lnTo>
                <a:lnTo>
                  <a:pt x="57" y="318"/>
                </a:lnTo>
                <a:lnTo>
                  <a:pt x="57" y="318"/>
                </a:lnTo>
                <a:lnTo>
                  <a:pt x="59" y="319"/>
                </a:lnTo>
                <a:lnTo>
                  <a:pt x="59" y="321"/>
                </a:lnTo>
                <a:lnTo>
                  <a:pt x="59" y="321"/>
                </a:lnTo>
                <a:lnTo>
                  <a:pt x="71" y="318"/>
                </a:lnTo>
                <a:lnTo>
                  <a:pt x="71" y="318"/>
                </a:lnTo>
                <a:lnTo>
                  <a:pt x="62" y="316"/>
                </a:lnTo>
                <a:lnTo>
                  <a:pt x="62" y="316"/>
                </a:lnTo>
                <a:lnTo>
                  <a:pt x="59" y="314"/>
                </a:lnTo>
                <a:lnTo>
                  <a:pt x="59" y="314"/>
                </a:lnTo>
                <a:lnTo>
                  <a:pt x="57" y="313"/>
                </a:lnTo>
                <a:lnTo>
                  <a:pt x="57" y="313"/>
                </a:lnTo>
                <a:lnTo>
                  <a:pt x="59" y="313"/>
                </a:lnTo>
                <a:lnTo>
                  <a:pt x="59" y="313"/>
                </a:lnTo>
                <a:lnTo>
                  <a:pt x="62" y="313"/>
                </a:lnTo>
                <a:lnTo>
                  <a:pt x="62" y="313"/>
                </a:lnTo>
                <a:close/>
                <a:moveTo>
                  <a:pt x="70" y="352"/>
                </a:moveTo>
                <a:lnTo>
                  <a:pt x="70" y="352"/>
                </a:lnTo>
                <a:lnTo>
                  <a:pt x="67" y="349"/>
                </a:lnTo>
                <a:lnTo>
                  <a:pt x="67" y="349"/>
                </a:lnTo>
                <a:lnTo>
                  <a:pt x="65" y="347"/>
                </a:lnTo>
                <a:lnTo>
                  <a:pt x="65" y="347"/>
                </a:lnTo>
                <a:lnTo>
                  <a:pt x="65" y="346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3" y="343"/>
                </a:lnTo>
                <a:lnTo>
                  <a:pt x="63" y="343"/>
                </a:lnTo>
                <a:lnTo>
                  <a:pt x="62" y="341"/>
                </a:lnTo>
                <a:lnTo>
                  <a:pt x="62" y="341"/>
                </a:lnTo>
                <a:lnTo>
                  <a:pt x="59" y="336"/>
                </a:lnTo>
                <a:lnTo>
                  <a:pt x="59" y="336"/>
                </a:lnTo>
                <a:lnTo>
                  <a:pt x="59" y="336"/>
                </a:lnTo>
                <a:lnTo>
                  <a:pt x="59" y="336"/>
                </a:lnTo>
                <a:lnTo>
                  <a:pt x="59" y="341"/>
                </a:lnTo>
                <a:lnTo>
                  <a:pt x="59" y="341"/>
                </a:lnTo>
                <a:lnTo>
                  <a:pt x="59" y="343"/>
                </a:lnTo>
                <a:lnTo>
                  <a:pt x="59" y="343"/>
                </a:lnTo>
                <a:lnTo>
                  <a:pt x="62" y="347"/>
                </a:lnTo>
                <a:lnTo>
                  <a:pt x="67" y="352"/>
                </a:lnTo>
                <a:lnTo>
                  <a:pt x="67" y="352"/>
                </a:lnTo>
                <a:lnTo>
                  <a:pt x="68" y="354"/>
                </a:lnTo>
                <a:lnTo>
                  <a:pt x="68" y="354"/>
                </a:lnTo>
                <a:lnTo>
                  <a:pt x="70" y="352"/>
                </a:lnTo>
                <a:lnTo>
                  <a:pt x="70" y="352"/>
                </a:lnTo>
                <a:close/>
                <a:moveTo>
                  <a:pt x="60" y="349"/>
                </a:moveTo>
                <a:lnTo>
                  <a:pt x="60" y="349"/>
                </a:lnTo>
                <a:lnTo>
                  <a:pt x="62" y="354"/>
                </a:lnTo>
                <a:lnTo>
                  <a:pt x="62" y="354"/>
                </a:lnTo>
                <a:lnTo>
                  <a:pt x="67" y="360"/>
                </a:lnTo>
                <a:lnTo>
                  <a:pt x="73" y="363"/>
                </a:lnTo>
                <a:lnTo>
                  <a:pt x="73" y="363"/>
                </a:lnTo>
                <a:lnTo>
                  <a:pt x="81" y="365"/>
                </a:lnTo>
                <a:lnTo>
                  <a:pt x="81" y="365"/>
                </a:lnTo>
                <a:lnTo>
                  <a:pt x="84" y="366"/>
                </a:lnTo>
                <a:lnTo>
                  <a:pt x="84" y="366"/>
                </a:lnTo>
                <a:lnTo>
                  <a:pt x="82" y="365"/>
                </a:lnTo>
                <a:lnTo>
                  <a:pt x="82" y="365"/>
                </a:lnTo>
                <a:lnTo>
                  <a:pt x="82" y="365"/>
                </a:lnTo>
                <a:lnTo>
                  <a:pt x="82" y="365"/>
                </a:lnTo>
                <a:lnTo>
                  <a:pt x="79" y="365"/>
                </a:lnTo>
                <a:lnTo>
                  <a:pt x="79" y="365"/>
                </a:lnTo>
                <a:lnTo>
                  <a:pt x="78" y="365"/>
                </a:lnTo>
                <a:lnTo>
                  <a:pt x="78" y="365"/>
                </a:lnTo>
                <a:lnTo>
                  <a:pt x="76" y="365"/>
                </a:lnTo>
                <a:lnTo>
                  <a:pt x="76" y="365"/>
                </a:lnTo>
                <a:lnTo>
                  <a:pt x="74" y="363"/>
                </a:lnTo>
                <a:lnTo>
                  <a:pt x="74" y="362"/>
                </a:lnTo>
                <a:lnTo>
                  <a:pt x="74" y="362"/>
                </a:lnTo>
                <a:lnTo>
                  <a:pt x="74" y="362"/>
                </a:lnTo>
                <a:lnTo>
                  <a:pt x="74" y="362"/>
                </a:lnTo>
                <a:lnTo>
                  <a:pt x="67" y="355"/>
                </a:lnTo>
                <a:lnTo>
                  <a:pt x="60" y="349"/>
                </a:lnTo>
                <a:lnTo>
                  <a:pt x="60" y="349"/>
                </a:lnTo>
                <a:close/>
                <a:moveTo>
                  <a:pt x="51" y="242"/>
                </a:moveTo>
                <a:lnTo>
                  <a:pt x="51" y="242"/>
                </a:lnTo>
                <a:lnTo>
                  <a:pt x="52" y="240"/>
                </a:lnTo>
                <a:lnTo>
                  <a:pt x="52" y="240"/>
                </a:lnTo>
                <a:lnTo>
                  <a:pt x="60" y="235"/>
                </a:lnTo>
                <a:lnTo>
                  <a:pt x="60" y="235"/>
                </a:lnTo>
                <a:lnTo>
                  <a:pt x="62" y="234"/>
                </a:lnTo>
                <a:lnTo>
                  <a:pt x="62" y="232"/>
                </a:lnTo>
                <a:lnTo>
                  <a:pt x="62" y="232"/>
                </a:lnTo>
                <a:lnTo>
                  <a:pt x="62" y="231"/>
                </a:lnTo>
                <a:lnTo>
                  <a:pt x="62" y="231"/>
                </a:lnTo>
                <a:lnTo>
                  <a:pt x="63" y="228"/>
                </a:lnTo>
                <a:lnTo>
                  <a:pt x="63" y="228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2" y="229"/>
                </a:lnTo>
                <a:lnTo>
                  <a:pt x="62" y="229"/>
                </a:lnTo>
                <a:lnTo>
                  <a:pt x="60" y="232"/>
                </a:lnTo>
                <a:lnTo>
                  <a:pt x="60" y="232"/>
                </a:lnTo>
                <a:lnTo>
                  <a:pt x="57" y="234"/>
                </a:lnTo>
                <a:lnTo>
                  <a:pt x="57" y="234"/>
                </a:lnTo>
                <a:lnTo>
                  <a:pt x="57" y="232"/>
                </a:lnTo>
                <a:lnTo>
                  <a:pt x="57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1" y="242"/>
                </a:lnTo>
                <a:lnTo>
                  <a:pt x="51" y="242"/>
                </a:lnTo>
                <a:close/>
                <a:moveTo>
                  <a:pt x="82" y="351"/>
                </a:moveTo>
                <a:lnTo>
                  <a:pt x="82" y="351"/>
                </a:lnTo>
                <a:lnTo>
                  <a:pt x="87" y="352"/>
                </a:lnTo>
                <a:lnTo>
                  <a:pt x="87" y="352"/>
                </a:lnTo>
                <a:lnTo>
                  <a:pt x="89" y="352"/>
                </a:lnTo>
                <a:lnTo>
                  <a:pt x="89" y="352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3" y="346"/>
                </a:lnTo>
                <a:lnTo>
                  <a:pt x="103" y="346"/>
                </a:lnTo>
                <a:lnTo>
                  <a:pt x="82" y="351"/>
                </a:lnTo>
                <a:lnTo>
                  <a:pt x="82" y="351"/>
                </a:lnTo>
                <a:close/>
                <a:moveTo>
                  <a:pt x="164" y="101"/>
                </a:moveTo>
                <a:lnTo>
                  <a:pt x="164" y="101"/>
                </a:lnTo>
                <a:lnTo>
                  <a:pt x="164" y="105"/>
                </a:lnTo>
                <a:lnTo>
                  <a:pt x="164" y="105"/>
                </a:lnTo>
                <a:lnTo>
                  <a:pt x="166" y="106"/>
                </a:lnTo>
                <a:lnTo>
                  <a:pt x="166" y="108"/>
                </a:lnTo>
                <a:lnTo>
                  <a:pt x="166" y="108"/>
                </a:lnTo>
                <a:lnTo>
                  <a:pt x="166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14"/>
                </a:lnTo>
                <a:lnTo>
                  <a:pt x="164" y="114"/>
                </a:lnTo>
                <a:lnTo>
                  <a:pt x="166" y="116"/>
                </a:lnTo>
                <a:lnTo>
                  <a:pt x="166" y="116"/>
                </a:lnTo>
                <a:lnTo>
                  <a:pt x="168" y="117"/>
                </a:lnTo>
                <a:lnTo>
                  <a:pt x="168" y="119"/>
                </a:lnTo>
                <a:lnTo>
                  <a:pt x="168" y="119"/>
                </a:lnTo>
                <a:lnTo>
                  <a:pt x="168" y="120"/>
                </a:lnTo>
                <a:lnTo>
                  <a:pt x="168" y="122"/>
                </a:lnTo>
                <a:lnTo>
                  <a:pt x="168" y="122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9" y="122"/>
                </a:lnTo>
                <a:lnTo>
                  <a:pt x="169" y="122"/>
                </a:lnTo>
                <a:lnTo>
                  <a:pt x="169" y="112"/>
                </a:lnTo>
                <a:lnTo>
                  <a:pt x="169" y="112"/>
                </a:lnTo>
                <a:lnTo>
                  <a:pt x="168" y="101"/>
                </a:lnTo>
                <a:lnTo>
                  <a:pt x="168" y="101"/>
                </a:lnTo>
                <a:lnTo>
                  <a:pt x="168" y="100"/>
                </a:lnTo>
                <a:lnTo>
                  <a:pt x="168" y="100"/>
                </a:lnTo>
                <a:lnTo>
                  <a:pt x="164" y="101"/>
                </a:lnTo>
                <a:lnTo>
                  <a:pt x="164" y="101"/>
                </a:lnTo>
                <a:close/>
                <a:moveTo>
                  <a:pt x="68" y="207"/>
                </a:moveTo>
                <a:lnTo>
                  <a:pt x="68" y="207"/>
                </a:lnTo>
                <a:lnTo>
                  <a:pt x="68" y="204"/>
                </a:lnTo>
                <a:lnTo>
                  <a:pt x="68" y="204"/>
                </a:lnTo>
                <a:lnTo>
                  <a:pt x="71" y="201"/>
                </a:lnTo>
                <a:lnTo>
                  <a:pt x="71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199"/>
                </a:lnTo>
                <a:lnTo>
                  <a:pt x="71" y="199"/>
                </a:lnTo>
                <a:lnTo>
                  <a:pt x="70" y="201"/>
                </a:lnTo>
                <a:lnTo>
                  <a:pt x="70" y="201"/>
                </a:lnTo>
                <a:lnTo>
                  <a:pt x="68" y="202"/>
                </a:lnTo>
                <a:lnTo>
                  <a:pt x="68" y="202"/>
                </a:lnTo>
                <a:lnTo>
                  <a:pt x="63" y="209"/>
                </a:lnTo>
                <a:lnTo>
                  <a:pt x="60" y="215"/>
                </a:lnTo>
                <a:lnTo>
                  <a:pt x="60" y="215"/>
                </a:lnTo>
                <a:lnTo>
                  <a:pt x="60" y="221"/>
                </a:lnTo>
                <a:lnTo>
                  <a:pt x="60" y="221"/>
                </a:lnTo>
                <a:lnTo>
                  <a:pt x="65" y="215"/>
                </a:lnTo>
                <a:lnTo>
                  <a:pt x="65" y="215"/>
                </a:lnTo>
                <a:lnTo>
                  <a:pt x="63" y="215"/>
                </a:lnTo>
                <a:lnTo>
                  <a:pt x="63" y="215"/>
                </a:lnTo>
                <a:lnTo>
                  <a:pt x="63" y="212"/>
                </a:lnTo>
                <a:lnTo>
                  <a:pt x="65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10"/>
                </a:lnTo>
                <a:lnTo>
                  <a:pt x="67" y="209"/>
                </a:lnTo>
                <a:lnTo>
                  <a:pt x="68" y="207"/>
                </a:lnTo>
                <a:lnTo>
                  <a:pt x="68" y="207"/>
                </a:lnTo>
                <a:close/>
                <a:moveTo>
                  <a:pt x="155" y="103"/>
                </a:moveTo>
                <a:lnTo>
                  <a:pt x="155" y="103"/>
                </a:lnTo>
                <a:lnTo>
                  <a:pt x="155" y="112"/>
                </a:lnTo>
                <a:lnTo>
                  <a:pt x="155" y="112"/>
                </a:lnTo>
                <a:lnTo>
                  <a:pt x="157" y="112"/>
                </a:lnTo>
                <a:lnTo>
                  <a:pt x="157" y="112"/>
                </a:lnTo>
                <a:lnTo>
                  <a:pt x="163" y="106"/>
                </a:lnTo>
                <a:lnTo>
                  <a:pt x="163" y="106"/>
                </a:lnTo>
                <a:lnTo>
                  <a:pt x="163" y="105"/>
                </a:lnTo>
                <a:lnTo>
                  <a:pt x="163" y="105"/>
                </a:lnTo>
                <a:lnTo>
                  <a:pt x="163" y="101"/>
                </a:lnTo>
                <a:lnTo>
                  <a:pt x="163" y="101"/>
                </a:lnTo>
                <a:lnTo>
                  <a:pt x="155" y="103"/>
                </a:lnTo>
                <a:lnTo>
                  <a:pt x="155" y="103"/>
                </a:lnTo>
                <a:close/>
                <a:moveTo>
                  <a:pt x="259" y="338"/>
                </a:moveTo>
                <a:lnTo>
                  <a:pt x="259" y="338"/>
                </a:lnTo>
                <a:lnTo>
                  <a:pt x="261" y="338"/>
                </a:lnTo>
                <a:lnTo>
                  <a:pt x="261" y="338"/>
                </a:lnTo>
                <a:lnTo>
                  <a:pt x="261" y="336"/>
                </a:lnTo>
                <a:lnTo>
                  <a:pt x="261" y="336"/>
                </a:lnTo>
                <a:lnTo>
                  <a:pt x="261" y="325"/>
                </a:lnTo>
                <a:lnTo>
                  <a:pt x="261" y="325"/>
                </a:lnTo>
                <a:lnTo>
                  <a:pt x="261" y="308"/>
                </a:lnTo>
                <a:lnTo>
                  <a:pt x="261" y="308"/>
                </a:lnTo>
                <a:lnTo>
                  <a:pt x="262" y="305"/>
                </a:lnTo>
                <a:lnTo>
                  <a:pt x="262" y="305"/>
                </a:lnTo>
                <a:lnTo>
                  <a:pt x="262" y="284"/>
                </a:lnTo>
                <a:lnTo>
                  <a:pt x="262" y="284"/>
                </a:lnTo>
                <a:lnTo>
                  <a:pt x="262" y="283"/>
                </a:lnTo>
                <a:lnTo>
                  <a:pt x="262" y="283"/>
                </a:lnTo>
                <a:lnTo>
                  <a:pt x="261" y="311"/>
                </a:lnTo>
                <a:lnTo>
                  <a:pt x="259" y="338"/>
                </a:lnTo>
                <a:lnTo>
                  <a:pt x="259" y="338"/>
                </a:lnTo>
                <a:close/>
                <a:moveTo>
                  <a:pt x="224" y="278"/>
                </a:moveTo>
                <a:lnTo>
                  <a:pt x="224" y="278"/>
                </a:lnTo>
                <a:lnTo>
                  <a:pt x="226" y="277"/>
                </a:lnTo>
                <a:lnTo>
                  <a:pt x="226" y="277"/>
                </a:lnTo>
                <a:lnTo>
                  <a:pt x="229" y="273"/>
                </a:lnTo>
                <a:lnTo>
                  <a:pt x="229" y="273"/>
                </a:lnTo>
                <a:lnTo>
                  <a:pt x="235" y="270"/>
                </a:lnTo>
                <a:lnTo>
                  <a:pt x="235" y="270"/>
                </a:lnTo>
                <a:lnTo>
                  <a:pt x="237" y="269"/>
                </a:lnTo>
                <a:lnTo>
                  <a:pt x="237" y="269"/>
                </a:lnTo>
                <a:lnTo>
                  <a:pt x="235" y="269"/>
                </a:lnTo>
                <a:lnTo>
                  <a:pt x="235" y="269"/>
                </a:lnTo>
                <a:lnTo>
                  <a:pt x="224" y="270"/>
                </a:lnTo>
                <a:lnTo>
                  <a:pt x="224" y="270"/>
                </a:lnTo>
                <a:lnTo>
                  <a:pt x="224" y="278"/>
                </a:lnTo>
                <a:lnTo>
                  <a:pt x="224" y="278"/>
                </a:lnTo>
                <a:close/>
                <a:moveTo>
                  <a:pt x="163" y="119"/>
                </a:moveTo>
                <a:lnTo>
                  <a:pt x="163" y="119"/>
                </a:lnTo>
                <a:lnTo>
                  <a:pt x="163" y="111"/>
                </a:lnTo>
                <a:lnTo>
                  <a:pt x="163" y="111"/>
                </a:lnTo>
                <a:lnTo>
                  <a:pt x="161" y="111"/>
                </a:lnTo>
                <a:lnTo>
                  <a:pt x="161" y="111"/>
                </a:lnTo>
                <a:lnTo>
                  <a:pt x="157" y="114"/>
                </a:lnTo>
                <a:lnTo>
                  <a:pt x="157" y="114"/>
                </a:lnTo>
                <a:lnTo>
                  <a:pt x="157" y="116"/>
                </a:lnTo>
                <a:lnTo>
                  <a:pt x="157" y="117"/>
                </a:lnTo>
                <a:lnTo>
                  <a:pt x="157" y="117"/>
                </a:lnTo>
                <a:lnTo>
                  <a:pt x="157" y="122"/>
                </a:lnTo>
                <a:lnTo>
                  <a:pt x="157" y="122"/>
                </a:lnTo>
                <a:lnTo>
                  <a:pt x="163" y="119"/>
                </a:lnTo>
                <a:lnTo>
                  <a:pt x="163" y="119"/>
                </a:lnTo>
                <a:close/>
                <a:moveTo>
                  <a:pt x="111" y="363"/>
                </a:moveTo>
                <a:lnTo>
                  <a:pt x="111" y="363"/>
                </a:lnTo>
                <a:lnTo>
                  <a:pt x="109" y="362"/>
                </a:lnTo>
                <a:lnTo>
                  <a:pt x="109" y="362"/>
                </a:lnTo>
                <a:lnTo>
                  <a:pt x="103" y="363"/>
                </a:lnTo>
                <a:lnTo>
                  <a:pt x="103" y="363"/>
                </a:lnTo>
                <a:lnTo>
                  <a:pt x="95" y="365"/>
                </a:lnTo>
                <a:lnTo>
                  <a:pt x="95" y="365"/>
                </a:lnTo>
                <a:lnTo>
                  <a:pt x="93" y="365"/>
                </a:lnTo>
                <a:lnTo>
                  <a:pt x="93" y="365"/>
                </a:lnTo>
                <a:lnTo>
                  <a:pt x="93" y="366"/>
                </a:lnTo>
                <a:lnTo>
                  <a:pt x="93" y="366"/>
                </a:lnTo>
                <a:lnTo>
                  <a:pt x="100" y="366"/>
                </a:lnTo>
                <a:lnTo>
                  <a:pt x="108" y="366"/>
                </a:lnTo>
                <a:lnTo>
                  <a:pt x="108" y="366"/>
                </a:lnTo>
                <a:lnTo>
                  <a:pt x="108" y="365"/>
                </a:lnTo>
                <a:lnTo>
                  <a:pt x="111" y="363"/>
                </a:lnTo>
                <a:lnTo>
                  <a:pt x="111" y="363"/>
                </a:lnTo>
                <a:close/>
                <a:moveTo>
                  <a:pt x="97" y="357"/>
                </a:moveTo>
                <a:lnTo>
                  <a:pt x="97" y="357"/>
                </a:lnTo>
                <a:lnTo>
                  <a:pt x="95" y="357"/>
                </a:lnTo>
                <a:lnTo>
                  <a:pt x="95" y="357"/>
                </a:lnTo>
                <a:lnTo>
                  <a:pt x="86" y="355"/>
                </a:lnTo>
                <a:lnTo>
                  <a:pt x="86" y="355"/>
                </a:lnTo>
                <a:lnTo>
                  <a:pt x="84" y="355"/>
                </a:lnTo>
                <a:lnTo>
                  <a:pt x="84" y="355"/>
                </a:lnTo>
                <a:lnTo>
                  <a:pt x="78" y="355"/>
                </a:lnTo>
                <a:lnTo>
                  <a:pt x="78" y="355"/>
                </a:lnTo>
                <a:lnTo>
                  <a:pt x="78" y="355"/>
                </a:lnTo>
                <a:lnTo>
                  <a:pt x="78" y="355"/>
                </a:lnTo>
                <a:lnTo>
                  <a:pt x="81" y="360"/>
                </a:lnTo>
                <a:lnTo>
                  <a:pt x="81" y="360"/>
                </a:lnTo>
                <a:lnTo>
                  <a:pt x="86" y="359"/>
                </a:lnTo>
                <a:lnTo>
                  <a:pt x="86" y="359"/>
                </a:lnTo>
                <a:lnTo>
                  <a:pt x="86" y="359"/>
                </a:lnTo>
                <a:lnTo>
                  <a:pt x="86" y="359"/>
                </a:lnTo>
                <a:lnTo>
                  <a:pt x="87" y="357"/>
                </a:lnTo>
                <a:lnTo>
                  <a:pt x="89" y="357"/>
                </a:lnTo>
                <a:lnTo>
                  <a:pt x="89" y="357"/>
                </a:lnTo>
                <a:lnTo>
                  <a:pt x="90" y="357"/>
                </a:lnTo>
                <a:lnTo>
                  <a:pt x="90" y="357"/>
                </a:lnTo>
                <a:lnTo>
                  <a:pt x="92" y="357"/>
                </a:lnTo>
                <a:lnTo>
                  <a:pt x="92" y="357"/>
                </a:lnTo>
                <a:lnTo>
                  <a:pt x="97" y="357"/>
                </a:lnTo>
                <a:lnTo>
                  <a:pt x="97" y="357"/>
                </a:lnTo>
                <a:close/>
                <a:moveTo>
                  <a:pt x="188" y="183"/>
                </a:moveTo>
                <a:lnTo>
                  <a:pt x="188" y="183"/>
                </a:lnTo>
                <a:lnTo>
                  <a:pt x="190" y="183"/>
                </a:lnTo>
                <a:lnTo>
                  <a:pt x="190" y="183"/>
                </a:lnTo>
                <a:lnTo>
                  <a:pt x="193" y="185"/>
                </a:lnTo>
                <a:lnTo>
                  <a:pt x="193" y="185"/>
                </a:lnTo>
                <a:lnTo>
                  <a:pt x="194" y="183"/>
                </a:lnTo>
                <a:lnTo>
                  <a:pt x="194" y="183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188" y="183"/>
                </a:lnTo>
                <a:lnTo>
                  <a:pt x="188" y="183"/>
                </a:lnTo>
                <a:close/>
                <a:moveTo>
                  <a:pt x="216" y="376"/>
                </a:moveTo>
                <a:lnTo>
                  <a:pt x="216" y="376"/>
                </a:lnTo>
                <a:lnTo>
                  <a:pt x="216" y="368"/>
                </a:lnTo>
                <a:lnTo>
                  <a:pt x="216" y="368"/>
                </a:lnTo>
                <a:lnTo>
                  <a:pt x="213" y="371"/>
                </a:lnTo>
                <a:lnTo>
                  <a:pt x="213" y="371"/>
                </a:lnTo>
                <a:lnTo>
                  <a:pt x="212" y="371"/>
                </a:lnTo>
                <a:lnTo>
                  <a:pt x="212" y="371"/>
                </a:lnTo>
                <a:lnTo>
                  <a:pt x="210" y="377"/>
                </a:lnTo>
                <a:lnTo>
                  <a:pt x="210" y="377"/>
                </a:lnTo>
                <a:lnTo>
                  <a:pt x="210" y="379"/>
                </a:lnTo>
                <a:lnTo>
                  <a:pt x="210" y="379"/>
                </a:lnTo>
                <a:lnTo>
                  <a:pt x="216" y="376"/>
                </a:lnTo>
                <a:lnTo>
                  <a:pt x="216" y="376"/>
                </a:lnTo>
                <a:close/>
                <a:moveTo>
                  <a:pt x="70" y="343"/>
                </a:moveTo>
                <a:lnTo>
                  <a:pt x="70" y="343"/>
                </a:lnTo>
                <a:lnTo>
                  <a:pt x="71" y="341"/>
                </a:lnTo>
                <a:lnTo>
                  <a:pt x="71" y="341"/>
                </a:lnTo>
                <a:lnTo>
                  <a:pt x="76" y="340"/>
                </a:lnTo>
                <a:lnTo>
                  <a:pt x="76" y="340"/>
                </a:lnTo>
                <a:lnTo>
                  <a:pt x="78" y="340"/>
                </a:lnTo>
                <a:lnTo>
                  <a:pt x="78" y="338"/>
                </a:lnTo>
                <a:lnTo>
                  <a:pt x="78" y="338"/>
                </a:lnTo>
                <a:lnTo>
                  <a:pt x="76" y="336"/>
                </a:lnTo>
                <a:lnTo>
                  <a:pt x="76" y="336"/>
                </a:lnTo>
                <a:lnTo>
                  <a:pt x="68" y="336"/>
                </a:lnTo>
                <a:lnTo>
                  <a:pt x="68" y="336"/>
                </a:lnTo>
                <a:lnTo>
                  <a:pt x="70" y="343"/>
                </a:lnTo>
                <a:lnTo>
                  <a:pt x="70" y="343"/>
                </a:lnTo>
                <a:close/>
                <a:moveTo>
                  <a:pt x="90" y="196"/>
                </a:moveTo>
                <a:lnTo>
                  <a:pt x="90" y="196"/>
                </a:lnTo>
                <a:lnTo>
                  <a:pt x="90" y="196"/>
                </a:lnTo>
                <a:lnTo>
                  <a:pt x="90" y="196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79" y="202"/>
                </a:lnTo>
                <a:lnTo>
                  <a:pt x="79" y="202"/>
                </a:lnTo>
                <a:lnTo>
                  <a:pt x="79" y="204"/>
                </a:lnTo>
                <a:lnTo>
                  <a:pt x="79" y="204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90" y="196"/>
                </a:lnTo>
                <a:lnTo>
                  <a:pt x="90" y="196"/>
                </a:lnTo>
                <a:close/>
                <a:moveTo>
                  <a:pt x="122" y="368"/>
                </a:moveTo>
                <a:lnTo>
                  <a:pt x="122" y="368"/>
                </a:lnTo>
                <a:lnTo>
                  <a:pt x="111" y="368"/>
                </a:lnTo>
                <a:lnTo>
                  <a:pt x="111" y="368"/>
                </a:lnTo>
                <a:lnTo>
                  <a:pt x="111" y="370"/>
                </a:lnTo>
                <a:lnTo>
                  <a:pt x="111" y="370"/>
                </a:lnTo>
                <a:lnTo>
                  <a:pt x="109" y="371"/>
                </a:lnTo>
                <a:lnTo>
                  <a:pt x="109" y="371"/>
                </a:lnTo>
                <a:lnTo>
                  <a:pt x="122" y="371"/>
                </a:lnTo>
                <a:lnTo>
                  <a:pt x="122" y="371"/>
                </a:lnTo>
                <a:lnTo>
                  <a:pt x="122" y="370"/>
                </a:lnTo>
                <a:lnTo>
                  <a:pt x="122" y="368"/>
                </a:lnTo>
                <a:lnTo>
                  <a:pt x="122" y="368"/>
                </a:lnTo>
                <a:close/>
                <a:moveTo>
                  <a:pt x="95" y="204"/>
                </a:moveTo>
                <a:lnTo>
                  <a:pt x="95" y="204"/>
                </a:lnTo>
                <a:lnTo>
                  <a:pt x="95" y="204"/>
                </a:lnTo>
                <a:lnTo>
                  <a:pt x="95" y="204"/>
                </a:lnTo>
                <a:lnTo>
                  <a:pt x="90" y="210"/>
                </a:lnTo>
                <a:lnTo>
                  <a:pt x="90" y="210"/>
                </a:lnTo>
                <a:lnTo>
                  <a:pt x="89" y="212"/>
                </a:lnTo>
                <a:lnTo>
                  <a:pt x="89" y="212"/>
                </a:lnTo>
                <a:lnTo>
                  <a:pt x="87" y="217"/>
                </a:lnTo>
                <a:lnTo>
                  <a:pt x="87" y="217"/>
                </a:lnTo>
                <a:lnTo>
                  <a:pt x="86" y="223"/>
                </a:lnTo>
                <a:lnTo>
                  <a:pt x="86" y="223"/>
                </a:lnTo>
                <a:lnTo>
                  <a:pt x="87" y="221"/>
                </a:lnTo>
                <a:lnTo>
                  <a:pt x="87" y="221"/>
                </a:lnTo>
                <a:lnTo>
                  <a:pt x="92" y="215"/>
                </a:lnTo>
                <a:lnTo>
                  <a:pt x="92" y="215"/>
                </a:lnTo>
                <a:lnTo>
                  <a:pt x="92" y="212"/>
                </a:lnTo>
                <a:lnTo>
                  <a:pt x="92" y="212"/>
                </a:lnTo>
                <a:lnTo>
                  <a:pt x="92" y="209"/>
                </a:lnTo>
                <a:lnTo>
                  <a:pt x="92" y="209"/>
                </a:lnTo>
                <a:lnTo>
                  <a:pt x="92" y="207"/>
                </a:lnTo>
                <a:lnTo>
                  <a:pt x="92" y="207"/>
                </a:lnTo>
                <a:lnTo>
                  <a:pt x="95" y="207"/>
                </a:lnTo>
                <a:lnTo>
                  <a:pt x="95" y="207"/>
                </a:lnTo>
                <a:lnTo>
                  <a:pt x="97" y="207"/>
                </a:lnTo>
                <a:lnTo>
                  <a:pt x="97" y="207"/>
                </a:lnTo>
                <a:lnTo>
                  <a:pt x="95" y="204"/>
                </a:lnTo>
                <a:lnTo>
                  <a:pt x="95" y="204"/>
                </a:lnTo>
                <a:close/>
                <a:moveTo>
                  <a:pt x="130" y="15"/>
                </a:moveTo>
                <a:lnTo>
                  <a:pt x="130" y="15"/>
                </a:lnTo>
                <a:lnTo>
                  <a:pt x="130" y="15"/>
                </a:lnTo>
                <a:lnTo>
                  <a:pt x="130" y="15"/>
                </a:lnTo>
                <a:lnTo>
                  <a:pt x="130" y="15"/>
                </a:lnTo>
                <a:lnTo>
                  <a:pt x="130" y="15"/>
                </a:lnTo>
                <a:lnTo>
                  <a:pt x="119" y="13"/>
                </a:lnTo>
                <a:lnTo>
                  <a:pt x="119" y="13"/>
                </a:lnTo>
                <a:lnTo>
                  <a:pt x="117" y="15"/>
                </a:lnTo>
                <a:lnTo>
                  <a:pt x="114" y="16"/>
                </a:lnTo>
                <a:lnTo>
                  <a:pt x="114" y="16"/>
                </a:lnTo>
                <a:lnTo>
                  <a:pt x="117" y="16"/>
                </a:lnTo>
                <a:lnTo>
                  <a:pt x="117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6"/>
                </a:lnTo>
                <a:lnTo>
                  <a:pt x="130" y="15"/>
                </a:lnTo>
                <a:lnTo>
                  <a:pt x="130" y="15"/>
                </a:lnTo>
                <a:close/>
                <a:moveTo>
                  <a:pt x="103" y="371"/>
                </a:moveTo>
                <a:lnTo>
                  <a:pt x="103" y="371"/>
                </a:lnTo>
                <a:lnTo>
                  <a:pt x="103" y="371"/>
                </a:lnTo>
                <a:lnTo>
                  <a:pt x="103" y="371"/>
                </a:lnTo>
                <a:lnTo>
                  <a:pt x="98" y="371"/>
                </a:lnTo>
                <a:lnTo>
                  <a:pt x="98" y="371"/>
                </a:lnTo>
                <a:lnTo>
                  <a:pt x="87" y="368"/>
                </a:lnTo>
                <a:lnTo>
                  <a:pt x="87" y="368"/>
                </a:lnTo>
                <a:lnTo>
                  <a:pt x="87" y="368"/>
                </a:lnTo>
                <a:lnTo>
                  <a:pt x="87" y="368"/>
                </a:lnTo>
                <a:lnTo>
                  <a:pt x="78" y="368"/>
                </a:lnTo>
                <a:lnTo>
                  <a:pt x="78" y="368"/>
                </a:lnTo>
                <a:lnTo>
                  <a:pt x="73" y="366"/>
                </a:lnTo>
                <a:lnTo>
                  <a:pt x="73" y="366"/>
                </a:lnTo>
                <a:lnTo>
                  <a:pt x="74" y="366"/>
                </a:lnTo>
                <a:lnTo>
                  <a:pt x="74" y="366"/>
                </a:lnTo>
                <a:lnTo>
                  <a:pt x="82" y="370"/>
                </a:lnTo>
                <a:lnTo>
                  <a:pt x="82" y="370"/>
                </a:lnTo>
                <a:lnTo>
                  <a:pt x="97" y="371"/>
                </a:lnTo>
                <a:lnTo>
                  <a:pt x="97" y="371"/>
                </a:lnTo>
                <a:lnTo>
                  <a:pt x="103" y="371"/>
                </a:lnTo>
                <a:lnTo>
                  <a:pt x="103" y="371"/>
                </a:lnTo>
                <a:close/>
                <a:moveTo>
                  <a:pt x="235" y="250"/>
                </a:moveTo>
                <a:lnTo>
                  <a:pt x="235" y="250"/>
                </a:lnTo>
                <a:lnTo>
                  <a:pt x="235" y="250"/>
                </a:lnTo>
                <a:lnTo>
                  <a:pt x="235" y="250"/>
                </a:lnTo>
                <a:lnTo>
                  <a:pt x="223" y="253"/>
                </a:lnTo>
                <a:lnTo>
                  <a:pt x="223" y="253"/>
                </a:lnTo>
                <a:lnTo>
                  <a:pt x="223" y="258"/>
                </a:lnTo>
                <a:lnTo>
                  <a:pt x="223" y="258"/>
                </a:lnTo>
                <a:lnTo>
                  <a:pt x="224" y="258"/>
                </a:lnTo>
                <a:lnTo>
                  <a:pt x="224" y="258"/>
                </a:lnTo>
                <a:lnTo>
                  <a:pt x="235" y="250"/>
                </a:lnTo>
                <a:lnTo>
                  <a:pt x="235" y="250"/>
                </a:lnTo>
                <a:close/>
                <a:moveTo>
                  <a:pt x="73" y="322"/>
                </a:moveTo>
                <a:lnTo>
                  <a:pt x="73" y="322"/>
                </a:lnTo>
                <a:lnTo>
                  <a:pt x="79" y="324"/>
                </a:lnTo>
                <a:lnTo>
                  <a:pt x="89" y="322"/>
                </a:lnTo>
                <a:lnTo>
                  <a:pt x="89" y="322"/>
                </a:lnTo>
                <a:lnTo>
                  <a:pt x="89" y="321"/>
                </a:lnTo>
                <a:lnTo>
                  <a:pt x="89" y="321"/>
                </a:lnTo>
                <a:lnTo>
                  <a:pt x="86" y="319"/>
                </a:lnTo>
                <a:lnTo>
                  <a:pt x="86" y="319"/>
                </a:lnTo>
                <a:lnTo>
                  <a:pt x="74" y="322"/>
                </a:lnTo>
                <a:lnTo>
                  <a:pt x="74" y="322"/>
                </a:lnTo>
                <a:lnTo>
                  <a:pt x="73" y="322"/>
                </a:lnTo>
                <a:lnTo>
                  <a:pt x="73" y="322"/>
                </a:lnTo>
                <a:close/>
                <a:moveTo>
                  <a:pt x="51" y="269"/>
                </a:moveTo>
                <a:lnTo>
                  <a:pt x="51" y="269"/>
                </a:lnTo>
                <a:lnTo>
                  <a:pt x="51" y="270"/>
                </a:lnTo>
                <a:lnTo>
                  <a:pt x="51" y="270"/>
                </a:lnTo>
                <a:lnTo>
                  <a:pt x="51" y="278"/>
                </a:lnTo>
                <a:lnTo>
                  <a:pt x="51" y="278"/>
                </a:lnTo>
                <a:lnTo>
                  <a:pt x="51" y="280"/>
                </a:lnTo>
                <a:lnTo>
                  <a:pt x="51" y="280"/>
                </a:lnTo>
                <a:lnTo>
                  <a:pt x="51" y="281"/>
                </a:lnTo>
                <a:lnTo>
                  <a:pt x="51" y="281"/>
                </a:lnTo>
                <a:lnTo>
                  <a:pt x="51" y="286"/>
                </a:lnTo>
                <a:lnTo>
                  <a:pt x="51" y="286"/>
                </a:lnTo>
                <a:lnTo>
                  <a:pt x="52" y="305"/>
                </a:lnTo>
                <a:lnTo>
                  <a:pt x="52" y="305"/>
                </a:lnTo>
                <a:lnTo>
                  <a:pt x="54" y="314"/>
                </a:lnTo>
                <a:lnTo>
                  <a:pt x="54" y="314"/>
                </a:lnTo>
                <a:lnTo>
                  <a:pt x="52" y="291"/>
                </a:lnTo>
                <a:lnTo>
                  <a:pt x="51" y="269"/>
                </a:lnTo>
                <a:lnTo>
                  <a:pt x="51" y="269"/>
                </a:lnTo>
                <a:close/>
                <a:moveTo>
                  <a:pt x="150" y="105"/>
                </a:moveTo>
                <a:lnTo>
                  <a:pt x="150" y="105"/>
                </a:lnTo>
                <a:lnTo>
                  <a:pt x="150" y="117"/>
                </a:lnTo>
                <a:lnTo>
                  <a:pt x="150" y="117"/>
                </a:lnTo>
                <a:lnTo>
                  <a:pt x="153" y="114"/>
                </a:lnTo>
                <a:lnTo>
                  <a:pt x="153" y="114"/>
                </a:lnTo>
                <a:lnTo>
                  <a:pt x="153" y="112"/>
                </a:lnTo>
                <a:lnTo>
                  <a:pt x="153" y="112"/>
                </a:lnTo>
                <a:lnTo>
                  <a:pt x="152" y="108"/>
                </a:lnTo>
                <a:lnTo>
                  <a:pt x="152" y="108"/>
                </a:lnTo>
                <a:lnTo>
                  <a:pt x="152" y="105"/>
                </a:lnTo>
                <a:lnTo>
                  <a:pt x="152" y="105"/>
                </a:lnTo>
                <a:lnTo>
                  <a:pt x="150" y="105"/>
                </a:lnTo>
                <a:lnTo>
                  <a:pt x="150" y="105"/>
                </a:lnTo>
                <a:close/>
                <a:moveTo>
                  <a:pt x="71" y="217"/>
                </a:moveTo>
                <a:lnTo>
                  <a:pt x="71" y="217"/>
                </a:lnTo>
                <a:lnTo>
                  <a:pt x="68" y="217"/>
                </a:lnTo>
                <a:lnTo>
                  <a:pt x="68" y="217"/>
                </a:lnTo>
                <a:lnTo>
                  <a:pt x="68" y="220"/>
                </a:lnTo>
                <a:lnTo>
                  <a:pt x="68" y="220"/>
                </a:lnTo>
                <a:lnTo>
                  <a:pt x="67" y="224"/>
                </a:lnTo>
                <a:lnTo>
                  <a:pt x="67" y="224"/>
                </a:lnTo>
                <a:lnTo>
                  <a:pt x="65" y="229"/>
                </a:lnTo>
                <a:lnTo>
                  <a:pt x="65" y="229"/>
                </a:lnTo>
                <a:lnTo>
                  <a:pt x="67" y="229"/>
                </a:lnTo>
                <a:lnTo>
                  <a:pt x="67" y="229"/>
                </a:lnTo>
                <a:lnTo>
                  <a:pt x="68" y="226"/>
                </a:lnTo>
                <a:lnTo>
                  <a:pt x="68" y="226"/>
                </a:lnTo>
                <a:lnTo>
                  <a:pt x="70" y="221"/>
                </a:lnTo>
                <a:lnTo>
                  <a:pt x="70" y="221"/>
                </a:lnTo>
                <a:lnTo>
                  <a:pt x="71" y="217"/>
                </a:lnTo>
                <a:lnTo>
                  <a:pt x="71" y="217"/>
                </a:lnTo>
                <a:close/>
                <a:moveTo>
                  <a:pt x="201" y="201"/>
                </a:moveTo>
                <a:lnTo>
                  <a:pt x="201" y="201"/>
                </a:lnTo>
                <a:lnTo>
                  <a:pt x="201" y="199"/>
                </a:lnTo>
                <a:lnTo>
                  <a:pt x="201" y="199"/>
                </a:lnTo>
                <a:lnTo>
                  <a:pt x="201" y="198"/>
                </a:lnTo>
                <a:lnTo>
                  <a:pt x="201" y="198"/>
                </a:lnTo>
                <a:lnTo>
                  <a:pt x="199" y="196"/>
                </a:lnTo>
                <a:lnTo>
                  <a:pt x="199" y="196"/>
                </a:lnTo>
                <a:lnTo>
                  <a:pt x="198" y="196"/>
                </a:lnTo>
                <a:lnTo>
                  <a:pt x="198" y="196"/>
                </a:lnTo>
                <a:lnTo>
                  <a:pt x="193" y="196"/>
                </a:lnTo>
                <a:lnTo>
                  <a:pt x="193" y="196"/>
                </a:lnTo>
                <a:lnTo>
                  <a:pt x="193" y="196"/>
                </a:lnTo>
                <a:lnTo>
                  <a:pt x="193" y="196"/>
                </a:lnTo>
                <a:lnTo>
                  <a:pt x="193" y="198"/>
                </a:lnTo>
                <a:lnTo>
                  <a:pt x="193" y="198"/>
                </a:lnTo>
                <a:lnTo>
                  <a:pt x="194" y="198"/>
                </a:lnTo>
                <a:lnTo>
                  <a:pt x="194" y="198"/>
                </a:lnTo>
                <a:lnTo>
                  <a:pt x="196" y="196"/>
                </a:lnTo>
                <a:lnTo>
                  <a:pt x="196" y="196"/>
                </a:lnTo>
                <a:lnTo>
                  <a:pt x="198" y="198"/>
                </a:lnTo>
                <a:lnTo>
                  <a:pt x="198" y="198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4" y="201"/>
                </a:lnTo>
                <a:lnTo>
                  <a:pt x="194" y="201"/>
                </a:lnTo>
                <a:lnTo>
                  <a:pt x="196" y="202"/>
                </a:lnTo>
                <a:lnTo>
                  <a:pt x="196" y="202"/>
                </a:lnTo>
                <a:lnTo>
                  <a:pt x="199" y="202"/>
                </a:lnTo>
                <a:lnTo>
                  <a:pt x="199" y="202"/>
                </a:lnTo>
                <a:lnTo>
                  <a:pt x="199" y="202"/>
                </a:lnTo>
                <a:lnTo>
                  <a:pt x="199" y="202"/>
                </a:lnTo>
                <a:lnTo>
                  <a:pt x="201" y="201"/>
                </a:lnTo>
                <a:lnTo>
                  <a:pt x="201" y="201"/>
                </a:lnTo>
                <a:close/>
                <a:moveTo>
                  <a:pt x="210" y="390"/>
                </a:moveTo>
                <a:lnTo>
                  <a:pt x="210" y="390"/>
                </a:lnTo>
                <a:lnTo>
                  <a:pt x="218" y="387"/>
                </a:lnTo>
                <a:lnTo>
                  <a:pt x="218" y="387"/>
                </a:lnTo>
                <a:lnTo>
                  <a:pt x="220" y="387"/>
                </a:lnTo>
                <a:lnTo>
                  <a:pt x="220" y="387"/>
                </a:lnTo>
                <a:lnTo>
                  <a:pt x="220" y="384"/>
                </a:lnTo>
                <a:lnTo>
                  <a:pt x="220" y="384"/>
                </a:lnTo>
                <a:lnTo>
                  <a:pt x="216" y="384"/>
                </a:lnTo>
                <a:lnTo>
                  <a:pt x="216" y="384"/>
                </a:lnTo>
                <a:lnTo>
                  <a:pt x="212" y="385"/>
                </a:lnTo>
                <a:lnTo>
                  <a:pt x="212" y="385"/>
                </a:lnTo>
                <a:lnTo>
                  <a:pt x="210" y="387"/>
                </a:lnTo>
                <a:lnTo>
                  <a:pt x="210" y="389"/>
                </a:lnTo>
                <a:lnTo>
                  <a:pt x="210" y="389"/>
                </a:lnTo>
                <a:lnTo>
                  <a:pt x="210" y="390"/>
                </a:lnTo>
                <a:lnTo>
                  <a:pt x="210" y="390"/>
                </a:lnTo>
                <a:close/>
                <a:moveTo>
                  <a:pt x="68" y="253"/>
                </a:moveTo>
                <a:lnTo>
                  <a:pt x="68" y="253"/>
                </a:lnTo>
                <a:lnTo>
                  <a:pt x="68" y="251"/>
                </a:lnTo>
                <a:lnTo>
                  <a:pt x="68" y="251"/>
                </a:lnTo>
                <a:lnTo>
                  <a:pt x="68" y="250"/>
                </a:lnTo>
                <a:lnTo>
                  <a:pt x="68" y="250"/>
                </a:lnTo>
                <a:lnTo>
                  <a:pt x="67" y="250"/>
                </a:lnTo>
                <a:lnTo>
                  <a:pt x="65" y="250"/>
                </a:lnTo>
                <a:lnTo>
                  <a:pt x="65" y="250"/>
                </a:lnTo>
                <a:lnTo>
                  <a:pt x="62" y="253"/>
                </a:lnTo>
                <a:lnTo>
                  <a:pt x="62" y="253"/>
                </a:lnTo>
                <a:lnTo>
                  <a:pt x="59" y="254"/>
                </a:lnTo>
                <a:lnTo>
                  <a:pt x="59" y="254"/>
                </a:lnTo>
                <a:lnTo>
                  <a:pt x="59" y="256"/>
                </a:lnTo>
                <a:lnTo>
                  <a:pt x="59" y="256"/>
                </a:lnTo>
                <a:lnTo>
                  <a:pt x="60" y="256"/>
                </a:lnTo>
                <a:lnTo>
                  <a:pt x="60" y="256"/>
                </a:lnTo>
                <a:lnTo>
                  <a:pt x="63" y="254"/>
                </a:lnTo>
                <a:lnTo>
                  <a:pt x="68" y="253"/>
                </a:lnTo>
                <a:lnTo>
                  <a:pt x="68" y="253"/>
                </a:lnTo>
                <a:close/>
                <a:moveTo>
                  <a:pt x="60" y="355"/>
                </a:moveTo>
                <a:lnTo>
                  <a:pt x="60" y="355"/>
                </a:lnTo>
                <a:lnTo>
                  <a:pt x="60" y="355"/>
                </a:lnTo>
                <a:lnTo>
                  <a:pt x="60" y="355"/>
                </a:lnTo>
                <a:lnTo>
                  <a:pt x="57" y="349"/>
                </a:lnTo>
                <a:lnTo>
                  <a:pt x="56" y="343"/>
                </a:lnTo>
                <a:lnTo>
                  <a:pt x="56" y="343"/>
                </a:lnTo>
                <a:lnTo>
                  <a:pt x="56" y="341"/>
                </a:lnTo>
                <a:lnTo>
                  <a:pt x="56" y="341"/>
                </a:lnTo>
                <a:lnTo>
                  <a:pt x="51" y="333"/>
                </a:lnTo>
                <a:lnTo>
                  <a:pt x="51" y="333"/>
                </a:lnTo>
                <a:lnTo>
                  <a:pt x="51" y="332"/>
                </a:lnTo>
                <a:lnTo>
                  <a:pt x="51" y="332"/>
                </a:lnTo>
                <a:lnTo>
                  <a:pt x="54" y="344"/>
                </a:lnTo>
                <a:lnTo>
                  <a:pt x="57" y="351"/>
                </a:lnTo>
                <a:lnTo>
                  <a:pt x="60" y="355"/>
                </a:lnTo>
                <a:lnTo>
                  <a:pt x="60" y="355"/>
                </a:lnTo>
                <a:close/>
                <a:moveTo>
                  <a:pt x="79" y="245"/>
                </a:moveTo>
                <a:lnTo>
                  <a:pt x="79" y="245"/>
                </a:lnTo>
                <a:lnTo>
                  <a:pt x="73" y="245"/>
                </a:lnTo>
                <a:lnTo>
                  <a:pt x="70" y="247"/>
                </a:lnTo>
                <a:lnTo>
                  <a:pt x="70" y="247"/>
                </a:lnTo>
                <a:lnTo>
                  <a:pt x="79" y="248"/>
                </a:lnTo>
                <a:lnTo>
                  <a:pt x="79" y="248"/>
                </a:lnTo>
                <a:lnTo>
                  <a:pt x="79" y="245"/>
                </a:lnTo>
                <a:lnTo>
                  <a:pt x="79" y="245"/>
                </a:lnTo>
                <a:close/>
                <a:moveTo>
                  <a:pt x="231" y="347"/>
                </a:moveTo>
                <a:lnTo>
                  <a:pt x="231" y="347"/>
                </a:lnTo>
                <a:lnTo>
                  <a:pt x="218" y="351"/>
                </a:lnTo>
                <a:lnTo>
                  <a:pt x="218" y="351"/>
                </a:lnTo>
                <a:lnTo>
                  <a:pt x="220" y="355"/>
                </a:lnTo>
                <a:lnTo>
                  <a:pt x="220" y="355"/>
                </a:lnTo>
                <a:lnTo>
                  <a:pt x="227" y="351"/>
                </a:lnTo>
                <a:lnTo>
                  <a:pt x="227" y="351"/>
                </a:lnTo>
                <a:lnTo>
                  <a:pt x="227" y="349"/>
                </a:lnTo>
                <a:lnTo>
                  <a:pt x="227" y="349"/>
                </a:lnTo>
                <a:lnTo>
                  <a:pt x="229" y="349"/>
                </a:lnTo>
                <a:lnTo>
                  <a:pt x="229" y="349"/>
                </a:lnTo>
                <a:lnTo>
                  <a:pt x="231" y="347"/>
                </a:lnTo>
                <a:lnTo>
                  <a:pt x="231" y="347"/>
                </a:lnTo>
                <a:close/>
                <a:moveTo>
                  <a:pt x="179" y="213"/>
                </a:moveTo>
                <a:lnTo>
                  <a:pt x="179" y="213"/>
                </a:lnTo>
                <a:lnTo>
                  <a:pt x="177" y="209"/>
                </a:lnTo>
                <a:lnTo>
                  <a:pt x="177" y="209"/>
                </a:lnTo>
                <a:lnTo>
                  <a:pt x="175" y="210"/>
                </a:lnTo>
                <a:lnTo>
                  <a:pt x="175" y="210"/>
                </a:lnTo>
                <a:lnTo>
                  <a:pt x="172" y="213"/>
                </a:lnTo>
                <a:lnTo>
                  <a:pt x="172" y="213"/>
                </a:lnTo>
                <a:lnTo>
                  <a:pt x="172" y="215"/>
                </a:lnTo>
                <a:lnTo>
                  <a:pt x="172" y="215"/>
                </a:lnTo>
                <a:lnTo>
                  <a:pt x="172" y="217"/>
                </a:lnTo>
                <a:lnTo>
                  <a:pt x="172" y="217"/>
                </a:lnTo>
                <a:lnTo>
                  <a:pt x="179" y="213"/>
                </a:lnTo>
                <a:lnTo>
                  <a:pt x="179" y="213"/>
                </a:lnTo>
                <a:close/>
                <a:moveTo>
                  <a:pt x="81" y="217"/>
                </a:moveTo>
                <a:lnTo>
                  <a:pt x="81" y="217"/>
                </a:lnTo>
                <a:lnTo>
                  <a:pt x="84" y="212"/>
                </a:lnTo>
                <a:lnTo>
                  <a:pt x="84" y="212"/>
                </a:lnTo>
                <a:lnTo>
                  <a:pt x="87" y="209"/>
                </a:lnTo>
                <a:lnTo>
                  <a:pt x="89" y="204"/>
                </a:lnTo>
                <a:lnTo>
                  <a:pt x="89" y="204"/>
                </a:lnTo>
                <a:lnTo>
                  <a:pt x="89" y="204"/>
                </a:lnTo>
                <a:lnTo>
                  <a:pt x="89" y="204"/>
                </a:lnTo>
                <a:lnTo>
                  <a:pt x="89" y="202"/>
                </a:lnTo>
                <a:lnTo>
                  <a:pt x="89" y="202"/>
                </a:lnTo>
                <a:lnTo>
                  <a:pt x="89" y="202"/>
                </a:lnTo>
                <a:lnTo>
                  <a:pt x="89" y="202"/>
                </a:lnTo>
                <a:lnTo>
                  <a:pt x="86" y="207"/>
                </a:lnTo>
                <a:lnTo>
                  <a:pt x="86" y="207"/>
                </a:lnTo>
                <a:lnTo>
                  <a:pt x="86" y="209"/>
                </a:lnTo>
                <a:lnTo>
                  <a:pt x="86" y="209"/>
                </a:lnTo>
                <a:lnTo>
                  <a:pt x="84" y="210"/>
                </a:lnTo>
                <a:lnTo>
                  <a:pt x="84" y="210"/>
                </a:lnTo>
                <a:lnTo>
                  <a:pt x="81" y="215"/>
                </a:lnTo>
                <a:lnTo>
                  <a:pt x="81" y="215"/>
                </a:lnTo>
                <a:lnTo>
                  <a:pt x="79" y="217"/>
                </a:lnTo>
                <a:lnTo>
                  <a:pt x="79" y="217"/>
                </a:lnTo>
                <a:lnTo>
                  <a:pt x="81" y="217"/>
                </a:lnTo>
                <a:lnTo>
                  <a:pt x="81" y="217"/>
                </a:lnTo>
                <a:close/>
                <a:moveTo>
                  <a:pt x="73" y="330"/>
                </a:moveTo>
                <a:lnTo>
                  <a:pt x="73" y="330"/>
                </a:lnTo>
                <a:lnTo>
                  <a:pt x="71" y="327"/>
                </a:lnTo>
                <a:lnTo>
                  <a:pt x="71" y="327"/>
                </a:lnTo>
                <a:lnTo>
                  <a:pt x="71" y="325"/>
                </a:lnTo>
                <a:lnTo>
                  <a:pt x="71" y="325"/>
                </a:lnTo>
                <a:lnTo>
                  <a:pt x="67" y="325"/>
                </a:lnTo>
                <a:lnTo>
                  <a:pt x="67" y="325"/>
                </a:lnTo>
                <a:lnTo>
                  <a:pt x="67" y="332"/>
                </a:lnTo>
                <a:lnTo>
                  <a:pt x="67" y="332"/>
                </a:lnTo>
                <a:lnTo>
                  <a:pt x="73" y="330"/>
                </a:lnTo>
                <a:lnTo>
                  <a:pt x="73" y="330"/>
                </a:lnTo>
                <a:close/>
                <a:moveTo>
                  <a:pt x="221" y="224"/>
                </a:moveTo>
                <a:lnTo>
                  <a:pt x="221" y="224"/>
                </a:lnTo>
                <a:lnTo>
                  <a:pt x="229" y="218"/>
                </a:lnTo>
                <a:lnTo>
                  <a:pt x="229" y="218"/>
                </a:lnTo>
                <a:lnTo>
                  <a:pt x="220" y="220"/>
                </a:lnTo>
                <a:lnTo>
                  <a:pt x="220" y="220"/>
                </a:lnTo>
                <a:lnTo>
                  <a:pt x="221" y="224"/>
                </a:lnTo>
                <a:lnTo>
                  <a:pt x="221" y="224"/>
                </a:lnTo>
                <a:close/>
                <a:moveTo>
                  <a:pt x="78" y="259"/>
                </a:moveTo>
                <a:lnTo>
                  <a:pt x="78" y="259"/>
                </a:lnTo>
                <a:lnTo>
                  <a:pt x="78" y="259"/>
                </a:lnTo>
                <a:lnTo>
                  <a:pt x="78" y="259"/>
                </a:lnTo>
                <a:lnTo>
                  <a:pt x="68" y="259"/>
                </a:lnTo>
                <a:lnTo>
                  <a:pt x="68" y="259"/>
                </a:lnTo>
                <a:lnTo>
                  <a:pt x="67" y="259"/>
                </a:lnTo>
                <a:lnTo>
                  <a:pt x="67" y="259"/>
                </a:lnTo>
                <a:lnTo>
                  <a:pt x="63" y="262"/>
                </a:lnTo>
                <a:lnTo>
                  <a:pt x="63" y="262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70" y="261"/>
                </a:lnTo>
                <a:lnTo>
                  <a:pt x="78" y="259"/>
                </a:lnTo>
                <a:lnTo>
                  <a:pt x="78" y="259"/>
                </a:lnTo>
                <a:close/>
                <a:moveTo>
                  <a:pt x="109" y="359"/>
                </a:moveTo>
                <a:lnTo>
                  <a:pt x="109" y="359"/>
                </a:lnTo>
                <a:lnTo>
                  <a:pt x="108" y="357"/>
                </a:lnTo>
                <a:lnTo>
                  <a:pt x="108" y="357"/>
                </a:lnTo>
                <a:lnTo>
                  <a:pt x="106" y="357"/>
                </a:lnTo>
                <a:lnTo>
                  <a:pt x="106" y="357"/>
                </a:lnTo>
                <a:lnTo>
                  <a:pt x="103" y="357"/>
                </a:lnTo>
                <a:lnTo>
                  <a:pt x="103" y="357"/>
                </a:lnTo>
                <a:lnTo>
                  <a:pt x="103" y="357"/>
                </a:lnTo>
                <a:lnTo>
                  <a:pt x="103" y="357"/>
                </a:lnTo>
                <a:lnTo>
                  <a:pt x="97" y="359"/>
                </a:lnTo>
                <a:lnTo>
                  <a:pt x="97" y="359"/>
                </a:lnTo>
                <a:lnTo>
                  <a:pt x="97" y="360"/>
                </a:lnTo>
                <a:lnTo>
                  <a:pt x="97" y="360"/>
                </a:lnTo>
                <a:lnTo>
                  <a:pt x="97" y="360"/>
                </a:lnTo>
                <a:lnTo>
                  <a:pt x="97" y="360"/>
                </a:lnTo>
                <a:lnTo>
                  <a:pt x="108" y="360"/>
                </a:lnTo>
                <a:lnTo>
                  <a:pt x="108" y="360"/>
                </a:lnTo>
                <a:lnTo>
                  <a:pt x="109" y="359"/>
                </a:lnTo>
                <a:lnTo>
                  <a:pt x="109" y="359"/>
                </a:lnTo>
                <a:close/>
                <a:moveTo>
                  <a:pt x="128" y="371"/>
                </a:moveTo>
                <a:lnTo>
                  <a:pt x="128" y="371"/>
                </a:lnTo>
                <a:lnTo>
                  <a:pt x="128" y="371"/>
                </a:lnTo>
                <a:lnTo>
                  <a:pt x="128" y="371"/>
                </a:lnTo>
                <a:lnTo>
                  <a:pt x="133" y="371"/>
                </a:lnTo>
                <a:lnTo>
                  <a:pt x="133" y="371"/>
                </a:lnTo>
                <a:lnTo>
                  <a:pt x="139" y="370"/>
                </a:lnTo>
                <a:lnTo>
                  <a:pt x="139" y="370"/>
                </a:lnTo>
                <a:lnTo>
                  <a:pt x="141" y="370"/>
                </a:lnTo>
                <a:lnTo>
                  <a:pt x="141" y="370"/>
                </a:lnTo>
                <a:lnTo>
                  <a:pt x="142" y="368"/>
                </a:lnTo>
                <a:lnTo>
                  <a:pt x="142" y="368"/>
                </a:lnTo>
                <a:lnTo>
                  <a:pt x="147" y="366"/>
                </a:lnTo>
                <a:lnTo>
                  <a:pt x="147" y="366"/>
                </a:lnTo>
                <a:lnTo>
                  <a:pt x="149" y="366"/>
                </a:lnTo>
                <a:lnTo>
                  <a:pt x="149" y="366"/>
                </a:lnTo>
                <a:lnTo>
                  <a:pt x="142" y="366"/>
                </a:lnTo>
                <a:lnTo>
                  <a:pt x="142" y="366"/>
                </a:lnTo>
                <a:lnTo>
                  <a:pt x="130" y="371"/>
                </a:lnTo>
                <a:lnTo>
                  <a:pt x="130" y="371"/>
                </a:lnTo>
                <a:lnTo>
                  <a:pt x="128" y="371"/>
                </a:lnTo>
                <a:lnTo>
                  <a:pt x="128" y="371"/>
                </a:lnTo>
                <a:close/>
                <a:moveTo>
                  <a:pt x="104" y="193"/>
                </a:moveTo>
                <a:lnTo>
                  <a:pt x="104" y="193"/>
                </a:lnTo>
                <a:lnTo>
                  <a:pt x="100" y="194"/>
                </a:lnTo>
                <a:lnTo>
                  <a:pt x="95" y="196"/>
                </a:lnTo>
                <a:lnTo>
                  <a:pt x="95" y="196"/>
                </a:lnTo>
                <a:lnTo>
                  <a:pt x="93" y="198"/>
                </a:lnTo>
                <a:lnTo>
                  <a:pt x="93" y="198"/>
                </a:lnTo>
                <a:lnTo>
                  <a:pt x="93" y="198"/>
                </a:lnTo>
                <a:lnTo>
                  <a:pt x="93" y="198"/>
                </a:lnTo>
                <a:lnTo>
                  <a:pt x="97" y="198"/>
                </a:lnTo>
                <a:lnTo>
                  <a:pt x="97" y="198"/>
                </a:lnTo>
                <a:lnTo>
                  <a:pt x="98" y="196"/>
                </a:lnTo>
                <a:lnTo>
                  <a:pt x="98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8"/>
                </a:lnTo>
                <a:lnTo>
                  <a:pt x="100" y="198"/>
                </a:lnTo>
                <a:lnTo>
                  <a:pt x="100" y="199"/>
                </a:lnTo>
                <a:lnTo>
                  <a:pt x="100" y="199"/>
                </a:lnTo>
                <a:lnTo>
                  <a:pt x="98" y="201"/>
                </a:lnTo>
                <a:lnTo>
                  <a:pt x="98" y="201"/>
                </a:lnTo>
                <a:lnTo>
                  <a:pt x="98" y="201"/>
                </a:lnTo>
                <a:lnTo>
                  <a:pt x="98" y="201"/>
                </a:lnTo>
                <a:lnTo>
                  <a:pt x="98" y="204"/>
                </a:lnTo>
                <a:lnTo>
                  <a:pt x="98" y="204"/>
                </a:lnTo>
                <a:lnTo>
                  <a:pt x="100" y="201"/>
                </a:lnTo>
                <a:lnTo>
                  <a:pt x="100" y="201"/>
                </a:lnTo>
                <a:lnTo>
                  <a:pt x="101" y="199"/>
                </a:lnTo>
                <a:lnTo>
                  <a:pt x="103" y="198"/>
                </a:lnTo>
                <a:lnTo>
                  <a:pt x="103" y="198"/>
                </a:lnTo>
                <a:lnTo>
                  <a:pt x="103" y="196"/>
                </a:lnTo>
                <a:lnTo>
                  <a:pt x="103" y="196"/>
                </a:lnTo>
                <a:lnTo>
                  <a:pt x="103" y="194"/>
                </a:lnTo>
                <a:lnTo>
                  <a:pt x="103" y="194"/>
                </a:lnTo>
                <a:lnTo>
                  <a:pt x="104" y="193"/>
                </a:lnTo>
                <a:lnTo>
                  <a:pt x="104" y="193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1" y="116"/>
                </a:lnTo>
                <a:lnTo>
                  <a:pt x="171" y="116"/>
                </a:lnTo>
                <a:lnTo>
                  <a:pt x="172" y="130"/>
                </a:lnTo>
                <a:lnTo>
                  <a:pt x="172" y="130"/>
                </a:lnTo>
                <a:lnTo>
                  <a:pt x="175" y="133"/>
                </a:lnTo>
                <a:lnTo>
                  <a:pt x="175" y="133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183" y="344"/>
                </a:moveTo>
                <a:lnTo>
                  <a:pt x="183" y="344"/>
                </a:lnTo>
                <a:lnTo>
                  <a:pt x="185" y="343"/>
                </a:lnTo>
                <a:lnTo>
                  <a:pt x="185" y="343"/>
                </a:lnTo>
                <a:lnTo>
                  <a:pt x="190" y="335"/>
                </a:lnTo>
                <a:lnTo>
                  <a:pt x="190" y="335"/>
                </a:lnTo>
                <a:lnTo>
                  <a:pt x="191" y="335"/>
                </a:lnTo>
                <a:lnTo>
                  <a:pt x="191" y="335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4" y="335"/>
                </a:lnTo>
                <a:lnTo>
                  <a:pt x="194" y="333"/>
                </a:lnTo>
                <a:lnTo>
                  <a:pt x="194" y="333"/>
                </a:lnTo>
                <a:lnTo>
                  <a:pt x="193" y="333"/>
                </a:lnTo>
                <a:lnTo>
                  <a:pt x="193" y="333"/>
                </a:lnTo>
                <a:lnTo>
                  <a:pt x="191" y="333"/>
                </a:lnTo>
                <a:lnTo>
                  <a:pt x="191" y="333"/>
                </a:lnTo>
                <a:lnTo>
                  <a:pt x="191" y="332"/>
                </a:lnTo>
                <a:lnTo>
                  <a:pt x="191" y="332"/>
                </a:lnTo>
                <a:lnTo>
                  <a:pt x="193" y="330"/>
                </a:lnTo>
                <a:lnTo>
                  <a:pt x="193" y="330"/>
                </a:lnTo>
                <a:lnTo>
                  <a:pt x="194" y="330"/>
                </a:lnTo>
                <a:lnTo>
                  <a:pt x="194" y="330"/>
                </a:lnTo>
                <a:lnTo>
                  <a:pt x="193" y="330"/>
                </a:lnTo>
                <a:lnTo>
                  <a:pt x="193" y="330"/>
                </a:lnTo>
                <a:lnTo>
                  <a:pt x="193" y="330"/>
                </a:lnTo>
                <a:lnTo>
                  <a:pt x="193" y="330"/>
                </a:lnTo>
                <a:lnTo>
                  <a:pt x="191" y="332"/>
                </a:lnTo>
                <a:lnTo>
                  <a:pt x="191" y="332"/>
                </a:lnTo>
                <a:lnTo>
                  <a:pt x="190" y="332"/>
                </a:lnTo>
                <a:lnTo>
                  <a:pt x="190" y="332"/>
                </a:lnTo>
                <a:lnTo>
                  <a:pt x="185" y="340"/>
                </a:lnTo>
                <a:lnTo>
                  <a:pt x="185" y="340"/>
                </a:lnTo>
                <a:lnTo>
                  <a:pt x="183" y="341"/>
                </a:lnTo>
                <a:lnTo>
                  <a:pt x="183" y="344"/>
                </a:lnTo>
                <a:lnTo>
                  <a:pt x="183" y="344"/>
                </a:lnTo>
                <a:close/>
                <a:moveTo>
                  <a:pt x="221" y="362"/>
                </a:moveTo>
                <a:lnTo>
                  <a:pt x="221" y="362"/>
                </a:lnTo>
                <a:lnTo>
                  <a:pt x="224" y="360"/>
                </a:lnTo>
                <a:lnTo>
                  <a:pt x="224" y="360"/>
                </a:lnTo>
                <a:lnTo>
                  <a:pt x="226" y="359"/>
                </a:lnTo>
                <a:lnTo>
                  <a:pt x="226" y="357"/>
                </a:lnTo>
                <a:lnTo>
                  <a:pt x="226" y="357"/>
                </a:lnTo>
                <a:lnTo>
                  <a:pt x="227" y="354"/>
                </a:lnTo>
                <a:lnTo>
                  <a:pt x="227" y="354"/>
                </a:lnTo>
                <a:lnTo>
                  <a:pt x="220" y="357"/>
                </a:lnTo>
                <a:lnTo>
                  <a:pt x="220" y="357"/>
                </a:lnTo>
                <a:lnTo>
                  <a:pt x="221" y="362"/>
                </a:lnTo>
                <a:lnTo>
                  <a:pt x="221" y="362"/>
                </a:lnTo>
                <a:close/>
                <a:moveTo>
                  <a:pt x="49" y="300"/>
                </a:moveTo>
                <a:lnTo>
                  <a:pt x="49" y="300"/>
                </a:lnTo>
                <a:lnTo>
                  <a:pt x="49" y="300"/>
                </a:lnTo>
                <a:lnTo>
                  <a:pt x="49" y="300"/>
                </a:lnTo>
                <a:lnTo>
                  <a:pt x="49" y="302"/>
                </a:lnTo>
                <a:lnTo>
                  <a:pt x="49" y="302"/>
                </a:lnTo>
                <a:lnTo>
                  <a:pt x="49" y="318"/>
                </a:lnTo>
                <a:lnTo>
                  <a:pt x="49" y="318"/>
                </a:lnTo>
                <a:lnTo>
                  <a:pt x="49" y="324"/>
                </a:lnTo>
                <a:lnTo>
                  <a:pt x="49" y="324"/>
                </a:lnTo>
                <a:lnTo>
                  <a:pt x="49" y="325"/>
                </a:lnTo>
                <a:lnTo>
                  <a:pt x="49" y="325"/>
                </a:lnTo>
                <a:lnTo>
                  <a:pt x="51" y="324"/>
                </a:lnTo>
                <a:lnTo>
                  <a:pt x="51" y="324"/>
                </a:lnTo>
                <a:lnTo>
                  <a:pt x="51" y="321"/>
                </a:lnTo>
                <a:lnTo>
                  <a:pt x="51" y="321"/>
                </a:lnTo>
                <a:lnTo>
                  <a:pt x="49" y="300"/>
                </a:lnTo>
                <a:lnTo>
                  <a:pt x="49" y="300"/>
                </a:lnTo>
                <a:close/>
                <a:moveTo>
                  <a:pt x="168" y="187"/>
                </a:move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1" y="185"/>
                </a:lnTo>
                <a:lnTo>
                  <a:pt x="161" y="185"/>
                </a:lnTo>
                <a:lnTo>
                  <a:pt x="158" y="193"/>
                </a:lnTo>
                <a:lnTo>
                  <a:pt x="158" y="193"/>
                </a:lnTo>
                <a:lnTo>
                  <a:pt x="168" y="187"/>
                </a:lnTo>
                <a:lnTo>
                  <a:pt x="168" y="187"/>
                </a:lnTo>
                <a:close/>
                <a:moveTo>
                  <a:pt x="224" y="291"/>
                </a:moveTo>
                <a:lnTo>
                  <a:pt x="224" y="291"/>
                </a:lnTo>
                <a:lnTo>
                  <a:pt x="224" y="294"/>
                </a:lnTo>
                <a:lnTo>
                  <a:pt x="224" y="294"/>
                </a:lnTo>
                <a:lnTo>
                  <a:pt x="234" y="288"/>
                </a:lnTo>
                <a:lnTo>
                  <a:pt x="234" y="288"/>
                </a:lnTo>
                <a:lnTo>
                  <a:pt x="224" y="291"/>
                </a:lnTo>
                <a:lnTo>
                  <a:pt x="224" y="291"/>
                </a:lnTo>
                <a:close/>
                <a:moveTo>
                  <a:pt x="147" y="193"/>
                </a:moveTo>
                <a:lnTo>
                  <a:pt x="147" y="193"/>
                </a:lnTo>
                <a:lnTo>
                  <a:pt x="147" y="193"/>
                </a:lnTo>
                <a:lnTo>
                  <a:pt x="147" y="193"/>
                </a:lnTo>
                <a:lnTo>
                  <a:pt x="153" y="193"/>
                </a:lnTo>
                <a:lnTo>
                  <a:pt x="153" y="193"/>
                </a:lnTo>
                <a:lnTo>
                  <a:pt x="155" y="191"/>
                </a:lnTo>
                <a:lnTo>
                  <a:pt x="155" y="191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47" y="193"/>
                </a:lnTo>
                <a:lnTo>
                  <a:pt x="147" y="193"/>
                </a:lnTo>
                <a:close/>
                <a:moveTo>
                  <a:pt x="56" y="336"/>
                </a:moveTo>
                <a:lnTo>
                  <a:pt x="56" y="336"/>
                </a:lnTo>
                <a:lnTo>
                  <a:pt x="56" y="335"/>
                </a:lnTo>
                <a:lnTo>
                  <a:pt x="59" y="333"/>
                </a:lnTo>
                <a:lnTo>
                  <a:pt x="59" y="333"/>
                </a:lnTo>
                <a:lnTo>
                  <a:pt x="56" y="329"/>
                </a:lnTo>
                <a:lnTo>
                  <a:pt x="56" y="329"/>
                </a:lnTo>
                <a:lnTo>
                  <a:pt x="54" y="329"/>
                </a:lnTo>
                <a:lnTo>
                  <a:pt x="54" y="329"/>
                </a:lnTo>
                <a:lnTo>
                  <a:pt x="54" y="327"/>
                </a:lnTo>
                <a:lnTo>
                  <a:pt x="54" y="327"/>
                </a:lnTo>
                <a:lnTo>
                  <a:pt x="52" y="327"/>
                </a:lnTo>
                <a:lnTo>
                  <a:pt x="52" y="327"/>
                </a:lnTo>
                <a:lnTo>
                  <a:pt x="52" y="327"/>
                </a:lnTo>
                <a:lnTo>
                  <a:pt x="52" y="327"/>
                </a:lnTo>
                <a:lnTo>
                  <a:pt x="56" y="336"/>
                </a:lnTo>
                <a:lnTo>
                  <a:pt x="56" y="336"/>
                </a:lnTo>
                <a:close/>
                <a:moveTo>
                  <a:pt x="199" y="384"/>
                </a:moveTo>
                <a:lnTo>
                  <a:pt x="199" y="384"/>
                </a:lnTo>
                <a:lnTo>
                  <a:pt x="198" y="385"/>
                </a:lnTo>
                <a:lnTo>
                  <a:pt x="198" y="385"/>
                </a:lnTo>
                <a:lnTo>
                  <a:pt x="194" y="385"/>
                </a:lnTo>
                <a:lnTo>
                  <a:pt x="194" y="385"/>
                </a:lnTo>
                <a:lnTo>
                  <a:pt x="194" y="389"/>
                </a:lnTo>
                <a:lnTo>
                  <a:pt x="194" y="389"/>
                </a:lnTo>
                <a:lnTo>
                  <a:pt x="194" y="392"/>
                </a:lnTo>
                <a:lnTo>
                  <a:pt x="194" y="392"/>
                </a:lnTo>
                <a:lnTo>
                  <a:pt x="199" y="389"/>
                </a:lnTo>
                <a:lnTo>
                  <a:pt x="199" y="389"/>
                </a:lnTo>
                <a:lnTo>
                  <a:pt x="199" y="384"/>
                </a:lnTo>
                <a:lnTo>
                  <a:pt x="199" y="384"/>
                </a:lnTo>
                <a:close/>
                <a:moveTo>
                  <a:pt x="158" y="355"/>
                </a:moveTo>
                <a:lnTo>
                  <a:pt x="158" y="355"/>
                </a:lnTo>
                <a:lnTo>
                  <a:pt x="139" y="359"/>
                </a:lnTo>
                <a:lnTo>
                  <a:pt x="139" y="359"/>
                </a:lnTo>
                <a:lnTo>
                  <a:pt x="139" y="360"/>
                </a:lnTo>
                <a:lnTo>
                  <a:pt x="139" y="360"/>
                </a:lnTo>
                <a:lnTo>
                  <a:pt x="141" y="360"/>
                </a:lnTo>
                <a:lnTo>
                  <a:pt x="141" y="360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58" y="355"/>
                </a:lnTo>
                <a:lnTo>
                  <a:pt x="158" y="355"/>
                </a:lnTo>
                <a:close/>
                <a:moveTo>
                  <a:pt x="180" y="105"/>
                </a:moveTo>
                <a:lnTo>
                  <a:pt x="180" y="105"/>
                </a:lnTo>
                <a:lnTo>
                  <a:pt x="180" y="105"/>
                </a:lnTo>
                <a:lnTo>
                  <a:pt x="180" y="105"/>
                </a:lnTo>
                <a:lnTo>
                  <a:pt x="180" y="112"/>
                </a:lnTo>
                <a:lnTo>
                  <a:pt x="180" y="112"/>
                </a:lnTo>
                <a:lnTo>
                  <a:pt x="182" y="114"/>
                </a:lnTo>
                <a:lnTo>
                  <a:pt x="182" y="114"/>
                </a:lnTo>
                <a:lnTo>
                  <a:pt x="185" y="120"/>
                </a:lnTo>
                <a:lnTo>
                  <a:pt x="185" y="120"/>
                </a:lnTo>
                <a:lnTo>
                  <a:pt x="186" y="124"/>
                </a:lnTo>
                <a:lnTo>
                  <a:pt x="186" y="124"/>
                </a:lnTo>
                <a:lnTo>
                  <a:pt x="183" y="114"/>
                </a:lnTo>
                <a:lnTo>
                  <a:pt x="183" y="114"/>
                </a:lnTo>
                <a:lnTo>
                  <a:pt x="180" y="105"/>
                </a:lnTo>
                <a:lnTo>
                  <a:pt x="180" y="105"/>
                </a:lnTo>
                <a:close/>
                <a:moveTo>
                  <a:pt x="52" y="250"/>
                </a:moveTo>
                <a:lnTo>
                  <a:pt x="52" y="25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54" y="243"/>
                </a:lnTo>
                <a:lnTo>
                  <a:pt x="54" y="243"/>
                </a:lnTo>
                <a:lnTo>
                  <a:pt x="51" y="245"/>
                </a:lnTo>
                <a:lnTo>
                  <a:pt x="51" y="245"/>
                </a:lnTo>
                <a:lnTo>
                  <a:pt x="51" y="248"/>
                </a:lnTo>
                <a:lnTo>
                  <a:pt x="51" y="248"/>
                </a:lnTo>
                <a:lnTo>
                  <a:pt x="52" y="250"/>
                </a:lnTo>
                <a:lnTo>
                  <a:pt x="52" y="250"/>
                </a:lnTo>
                <a:close/>
                <a:moveTo>
                  <a:pt x="224" y="338"/>
                </a:moveTo>
                <a:lnTo>
                  <a:pt x="224" y="338"/>
                </a:lnTo>
                <a:lnTo>
                  <a:pt x="229" y="335"/>
                </a:lnTo>
                <a:lnTo>
                  <a:pt x="234" y="332"/>
                </a:lnTo>
                <a:lnTo>
                  <a:pt x="234" y="332"/>
                </a:lnTo>
                <a:lnTo>
                  <a:pt x="234" y="332"/>
                </a:lnTo>
                <a:lnTo>
                  <a:pt x="234" y="332"/>
                </a:lnTo>
                <a:lnTo>
                  <a:pt x="224" y="333"/>
                </a:lnTo>
                <a:lnTo>
                  <a:pt x="224" y="333"/>
                </a:lnTo>
                <a:lnTo>
                  <a:pt x="224" y="335"/>
                </a:lnTo>
                <a:lnTo>
                  <a:pt x="224" y="335"/>
                </a:lnTo>
                <a:lnTo>
                  <a:pt x="224" y="338"/>
                </a:lnTo>
                <a:lnTo>
                  <a:pt x="224" y="338"/>
                </a:lnTo>
                <a:close/>
                <a:moveTo>
                  <a:pt x="63" y="202"/>
                </a:move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56" y="204"/>
                </a:lnTo>
                <a:lnTo>
                  <a:pt x="56" y="204"/>
                </a:lnTo>
                <a:lnTo>
                  <a:pt x="56" y="207"/>
                </a:lnTo>
                <a:lnTo>
                  <a:pt x="56" y="207"/>
                </a:lnTo>
                <a:lnTo>
                  <a:pt x="57" y="207"/>
                </a:lnTo>
                <a:lnTo>
                  <a:pt x="59" y="207"/>
                </a:lnTo>
                <a:lnTo>
                  <a:pt x="59" y="207"/>
                </a:lnTo>
                <a:lnTo>
                  <a:pt x="60" y="207"/>
                </a:lnTo>
                <a:lnTo>
                  <a:pt x="60" y="207"/>
                </a:lnTo>
                <a:lnTo>
                  <a:pt x="63" y="202"/>
                </a:lnTo>
                <a:lnTo>
                  <a:pt x="63" y="202"/>
                </a:lnTo>
                <a:close/>
                <a:moveTo>
                  <a:pt x="207" y="374"/>
                </a:moveTo>
                <a:lnTo>
                  <a:pt x="207" y="374"/>
                </a:lnTo>
                <a:lnTo>
                  <a:pt x="204" y="376"/>
                </a:lnTo>
                <a:lnTo>
                  <a:pt x="204" y="376"/>
                </a:lnTo>
                <a:lnTo>
                  <a:pt x="204" y="376"/>
                </a:lnTo>
                <a:lnTo>
                  <a:pt x="204" y="376"/>
                </a:lnTo>
                <a:lnTo>
                  <a:pt x="202" y="381"/>
                </a:lnTo>
                <a:lnTo>
                  <a:pt x="202" y="381"/>
                </a:lnTo>
                <a:lnTo>
                  <a:pt x="207" y="379"/>
                </a:lnTo>
                <a:lnTo>
                  <a:pt x="207" y="379"/>
                </a:lnTo>
                <a:lnTo>
                  <a:pt x="207" y="374"/>
                </a:lnTo>
                <a:lnTo>
                  <a:pt x="207" y="374"/>
                </a:lnTo>
                <a:close/>
                <a:moveTo>
                  <a:pt x="111" y="341"/>
                </a:moveTo>
                <a:lnTo>
                  <a:pt x="111" y="341"/>
                </a:lnTo>
                <a:lnTo>
                  <a:pt x="111" y="341"/>
                </a:lnTo>
                <a:lnTo>
                  <a:pt x="111" y="341"/>
                </a:lnTo>
                <a:lnTo>
                  <a:pt x="109" y="351"/>
                </a:lnTo>
                <a:lnTo>
                  <a:pt x="109" y="351"/>
                </a:lnTo>
                <a:lnTo>
                  <a:pt x="111" y="352"/>
                </a:lnTo>
                <a:lnTo>
                  <a:pt x="112" y="352"/>
                </a:lnTo>
                <a:lnTo>
                  <a:pt x="112" y="352"/>
                </a:lnTo>
                <a:lnTo>
                  <a:pt x="112" y="351"/>
                </a:lnTo>
                <a:lnTo>
                  <a:pt x="112" y="351"/>
                </a:lnTo>
                <a:lnTo>
                  <a:pt x="112" y="344"/>
                </a:lnTo>
                <a:lnTo>
                  <a:pt x="112" y="344"/>
                </a:lnTo>
                <a:lnTo>
                  <a:pt x="111" y="341"/>
                </a:lnTo>
                <a:lnTo>
                  <a:pt x="111" y="341"/>
                </a:lnTo>
                <a:close/>
                <a:moveTo>
                  <a:pt x="78" y="234"/>
                </a:moveTo>
                <a:lnTo>
                  <a:pt x="78" y="234"/>
                </a:lnTo>
                <a:lnTo>
                  <a:pt x="76" y="239"/>
                </a:lnTo>
                <a:lnTo>
                  <a:pt x="76" y="239"/>
                </a:lnTo>
                <a:lnTo>
                  <a:pt x="76" y="240"/>
                </a:lnTo>
                <a:lnTo>
                  <a:pt x="76" y="240"/>
                </a:lnTo>
                <a:lnTo>
                  <a:pt x="81" y="239"/>
                </a:lnTo>
                <a:lnTo>
                  <a:pt x="81" y="239"/>
                </a:lnTo>
                <a:lnTo>
                  <a:pt x="81" y="237"/>
                </a:lnTo>
                <a:lnTo>
                  <a:pt x="81" y="237"/>
                </a:lnTo>
                <a:lnTo>
                  <a:pt x="81" y="234"/>
                </a:lnTo>
                <a:lnTo>
                  <a:pt x="81" y="234"/>
                </a:lnTo>
                <a:lnTo>
                  <a:pt x="78" y="234"/>
                </a:lnTo>
                <a:lnTo>
                  <a:pt x="78" y="234"/>
                </a:lnTo>
                <a:close/>
                <a:moveTo>
                  <a:pt x="46" y="311"/>
                </a:moveTo>
                <a:lnTo>
                  <a:pt x="46" y="311"/>
                </a:lnTo>
                <a:lnTo>
                  <a:pt x="45" y="273"/>
                </a:lnTo>
                <a:lnTo>
                  <a:pt x="45" y="273"/>
                </a:lnTo>
                <a:lnTo>
                  <a:pt x="46" y="311"/>
                </a:lnTo>
                <a:lnTo>
                  <a:pt x="46" y="311"/>
                </a:lnTo>
                <a:close/>
                <a:moveTo>
                  <a:pt x="171" y="363"/>
                </a:moveTo>
                <a:lnTo>
                  <a:pt x="171" y="363"/>
                </a:lnTo>
                <a:lnTo>
                  <a:pt x="169" y="363"/>
                </a:lnTo>
                <a:lnTo>
                  <a:pt x="169" y="363"/>
                </a:lnTo>
                <a:lnTo>
                  <a:pt x="164" y="363"/>
                </a:lnTo>
                <a:lnTo>
                  <a:pt x="164" y="363"/>
                </a:lnTo>
                <a:lnTo>
                  <a:pt x="164" y="365"/>
                </a:lnTo>
                <a:lnTo>
                  <a:pt x="163" y="365"/>
                </a:lnTo>
                <a:lnTo>
                  <a:pt x="163" y="365"/>
                </a:lnTo>
                <a:lnTo>
                  <a:pt x="163" y="366"/>
                </a:lnTo>
                <a:lnTo>
                  <a:pt x="163" y="366"/>
                </a:lnTo>
                <a:lnTo>
                  <a:pt x="169" y="366"/>
                </a:lnTo>
                <a:lnTo>
                  <a:pt x="169" y="366"/>
                </a:lnTo>
                <a:lnTo>
                  <a:pt x="171" y="363"/>
                </a:lnTo>
                <a:lnTo>
                  <a:pt x="171" y="363"/>
                </a:lnTo>
                <a:close/>
                <a:moveTo>
                  <a:pt x="60" y="308"/>
                </a:moveTo>
                <a:lnTo>
                  <a:pt x="60" y="308"/>
                </a:lnTo>
                <a:lnTo>
                  <a:pt x="60" y="308"/>
                </a:lnTo>
                <a:lnTo>
                  <a:pt x="60" y="308"/>
                </a:lnTo>
                <a:lnTo>
                  <a:pt x="60" y="302"/>
                </a:lnTo>
                <a:lnTo>
                  <a:pt x="60" y="302"/>
                </a:lnTo>
                <a:lnTo>
                  <a:pt x="59" y="297"/>
                </a:lnTo>
                <a:lnTo>
                  <a:pt x="59" y="297"/>
                </a:lnTo>
                <a:lnTo>
                  <a:pt x="59" y="291"/>
                </a:lnTo>
                <a:lnTo>
                  <a:pt x="59" y="291"/>
                </a:lnTo>
                <a:lnTo>
                  <a:pt x="59" y="292"/>
                </a:lnTo>
                <a:lnTo>
                  <a:pt x="59" y="292"/>
                </a:lnTo>
                <a:lnTo>
                  <a:pt x="59" y="303"/>
                </a:lnTo>
                <a:lnTo>
                  <a:pt x="59" y="303"/>
                </a:lnTo>
                <a:lnTo>
                  <a:pt x="59" y="305"/>
                </a:lnTo>
                <a:lnTo>
                  <a:pt x="59" y="305"/>
                </a:lnTo>
                <a:lnTo>
                  <a:pt x="60" y="308"/>
                </a:lnTo>
                <a:lnTo>
                  <a:pt x="60" y="308"/>
                </a:lnTo>
                <a:close/>
                <a:moveTo>
                  <a:pt x="179" y="194"/>
                </a:moveTo>
                <a:lnTo>
                  <a:pt x="179" y="194"/>
                </a:lnTo>
                <a:lnTo>
                  <a:pt x="177" y="194"/>
                </a:lnTo>
                <a:lnTo>
                  <a:pt x="175" y="194"/>
                </a:lnTo>
                <a:lnTo>
                  <a:pt x="175" y="194"/>
                </a:lnTo>
                <a:lnTo>
                  <a:pt x="172" y="199"/>
                </a:lnTo>
                <a:lnTo>
                  <a:pt x="172" y="199"/>
                </a:lnTo>
                <a:lnTo>
                  <a:pt x="172" y="201"/>
                </a:lnTo>
                <a:lnTo>
                  <a:pt x="172" y="201"/>
                </a:lnTo>
                <a:lnTo>
                  <a:pt x="179" y="196"/>
                </a:lnTo>
                <a:lnTo>
                  <a:pt x="179" y="196"/>
                </a:lnTo>
                <a:lnTo>
                  <a:pt x="179" y="194"/>
                </a:lnTo>
                <a:lnTo>
                  <a:pt x="179" y="194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52" y="187"/>
                </a:lnTo>
                <a:lnTo>
                  <a:pt x="152" y="187"/>
                </a:lnTo>
                <a:lnTo>
                  <a:pt x="145" y="187"/>
                </a:lnTo>
                <a:lnTo>
                  <a:pt x="145" y="187"/>
                </a:lnTo>
                <a:lnTo>
                  <a:pt x="145" y="187"/>
                </a:lnTo>
                <a:lnTo>
                  <a:pt x="145" y="187"/>
                </a:lnTo>
                <a:lnTo>
                  <a:pt x="142" y="190"/>
                </a:lnTo>
                <a:lnTo>
                  <a:pt x="142" y="190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81" y="253"/>
                </a:moveTo>
                <a:lnTo>
                  <a:pt x="81" y="253"/>
                </a:lnTo>
                <a:lnTo>
                  <a:pt x="81" y="254"/>
                </a:lnTo>
                <a:lnTo>
                  <a:pt x="81" y="254"/>
                </a:lnTo>
                <a:lnTo>
                  <a:pt x="89" y="254"/>
                </a:lnTo>
                <a:lnTo>
                  <a:pt x="89" y="254"/>
                </a:lnTo>
                <a:lnTo>
                  <a:pt x="89" y="251"/>
                </a:lnTo>
                <a:lnTo>
                  <a:pt x="89" y="251"/>
                </a:lnTo>
                <a:lnTo>
                  <a:pt x="87" y="251"/>
                </a:lnTo>
                <a:lnTo>
                  <a:pt x="87" y="251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1" y="253"/>
                </a:lnTo>
                <a:close/>
                <a:moveTo>
                  <a:pt x="19" y="377"/>
                </a:moveTo>
                <a:lnTo>
                  <a:pt x="19" y="377"/>
                </a:lnTo>
                <a:lnTo>
                  <a:pt x="16" y="366"/>
                </a:lnTo>
                <a:lnTo>
                  <a:pt x="11" y="354"/>
                </a:lnTo>
                <a:lnTo>
                  <a:pt x="11" y="354"/>
                </a:lnTo>
                <a:lnTo>
                  <a:pt x="15" y="366"/>
                </a:lnTo>
                <a:lnTo>
                  <a:pt x="19" y="377"/>
                </a:lnTo>
                <a:lnTo>
                  <a:pt x="19" y="377"/>
                </a:lnTo>
                <a:close/>
                <a:moveTo>
                  <a:pt x="103" y="343"/>
                </a:moveTo>
                <a:lnTo>
                  <a:pt x="103" y="343"/>
                </a:lnTo>
                <a:lnTo>
                  <a:pt x="103" y="340"/>
                </a:lnTo>
                <a:lnTo>
                  <a:pt x="103" y="340"/>
                </a:lnTo>
                <a:lnTo>
                  <a:pt x="103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0" y="340"/>
                </a:lnTo>
                <a:lnTo>
                  <a:pt x="100" y="340"/>
                </a:lnTo>
                <a:lnTo>
                  <a:pt x="98" y="341"/>
                </a:lnTo>
                <a:lnTo>
                  <a:pt x="98" y="341"/>
                </a:lnTo>
                <a:lnTo>
                  <a:pt x="97" y="343"/>
                </a:lnTo>
                <a:lnTo>
                  <a:pt x="97" y="343"/>
                </a:lnTo>
                <a:lnTo>
                  <a:pt x="97" y="343"/>
                </a:lnTo>
                <a:lnTo>
                  <a:pt x="97" y="343"/>
                </a:lnTo>
                <a:lnTo>
                  <a:pt x="103" y="343"/>
                </a:lnTo>
                <a:lnTo>
                  <a:pt x="103" y="343"/>
                </a:lnTo>
                <a:close/>
                <a:moveTo>
                  <a:pt x="95" y="250"/>
                </a:move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7" y="243"/>
                </a:lnTo>
                <a:lnTo>
                  <a:pt x="97" y="243"/>
                </a:lnTo>
                <a:lnTo>
                  <a:pt x="97" y="231"/>
                </a:lnTo>
                <a:lnTo>
                  <a:pt x="97" y="231"/>
                </a:lnTo>
                <a:lnTo>
                  <a:pt x="97" y="226"/>
                </a:lnTo>
                <a:lnTo>
                  <a:pt x="97" y="226"/>
                </a:lnTo>
                <a:lnTo>
                  <a:pt x="97" y="226"/>
                </a:lnTo>
                <a:lnTo>
                  <a:pt x="97" y="226"/>
                </a:lnTo>
                <a:lnTo>
                  <a:pt x="97" y="228"/>
                </a:lnTo>
                <a:lnTo>
                  <a:pt x="97" y="229"/>
                </a:lnTo>
                <a:lnTo>
                  <a:pt x="97" y="229"/>
                </a:lnTo>
                <a:lnTo>
                  <a:pt x="97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5" y="245"/>
                </a:lnTo>
                <a:lnTo>
                  <a:pt x="95" y="245"/>
                </a:lnTo>
                <a:lnTo>
                  <a:pt x="95" y="250"/>
                </a:lnTo>
                <a:lnTo>
                  <a:pt x="95" y="250"/>
                </a:lnTo>
                <a:close/>
                <a:moveTo>
                  <a:pt x="117" y="365"/>
                </a:moveTo>
                <a:lnTo>
                  <a:pt x="117" y="365"/>
                </a:lnTo>
                <a:lnTo>
                  <a:pt x="117" y="365"/>
                </a:lnTo>
                <a:lnTo>
                  <a:pt x="117" y="365"/>
                </a:lnTo>
                <a:lnTo>
                  <a:pt x="125" y="365"/>
                </a:lnTo>
                <a:lnTo>
                  <a:pt x="131" y="363"/>
                </a:lnTo>
                <a:lnTo>
                  <a:pt x="131" y="363"/>
                </a:lnTo>
                <a:lnTo>
                  <a:pt x="131" y="363"/>
                </a:lnTo>
                <a:lnTo>
                  <a:pt x="130" y="363"/>
                </a:lnTo>
                <a:lnTo>
                  <a:pt x="130" y="363"/>
                </a:lnTo>
                <a:lnTo>
                  <a:pt x="120" y="363"/>
                </a:lnTo>
                <a:lnTo>
                  <a:pt x="120" y="363"/>
                </a:lnTo>
                <a:lnTo>
                  <a:pt x="117" y="363"/>
                </a:lnTo>
                <a:lnTo>
                  <a:pt x="117" y="363"/>
                </a:lnTo>
                <a:lnTo>
                  <a:pt x="117" y="365"/>
                </a:lnTo>
                <a:lnTo>
                  <a:pt x="117" y="365"/>
                </a:lnTo>
                <a:close/>
                <a:moveTo>
                  <a:pt x="153" y="131"/>
                </a:moveTo>
                <a:lnTo>
                  <a:pt x="153" y="131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6"/>
                </a:lnTo>
                <a:lnTo>
                  <a:pt x="150" y="136"/>
                </a:lnTo>
                <a:lnTo>
                  <a:pt x="150" y="136"/>
                </a:lnTo>
                <a:lnTo>
                  <a:pt x="152" y="136"/>
                </a:lnTo>
                <a:lnTo>
                  <a:pt x="152" y="136"/>
                </a:lnTo>
                <a:lnTo>
                  <a:pt x="153" y="136"/>
                </a:lnTo>
                <a:lnTo>
                  <a:pt x="153" y="136"/>
                </a:lnTo>
                <a:lnTo>
                  <a:pt x="158" y="135"/>
                </a:lnTo>
                <a:lnTo>
                  <a:pt x="158" y="135"/>
                </a:lnTo>
                <a:lnTo>
                  <a:pt x="158" y="133"/>
                </a:lnTo>
                <a:lnTo>
                  <a:pt x="158" y="133"/>
                </a:lnTo>
                <a:lnTo>
                  <a:pt x="157" y="135"/>
                </a:lnTo>
                <a:lnTo>
                  <a:pt x="155" y="135"/>
                </a:lnTo>
                <a:lnTo>
                  <a:pt x="155" y="135"/>
                </a:lnTo>
                <a:lnTo>
                  <a:pt x="153" y="133"/>
                </a:lnTo>
                <a:lnTo>
                  <a:pt x="153" y="131"/>
                </a:lnTo>
                <a:lnTo>
                  <a:pt x="153" y="131"/>
                </a:lnTo>
                <a:close/>
                <a:moveTo>
                  <a:pt x="226" y="29"/>
                </a:moveTo>
                <a:lnTo>
                  <a:pt x="226" y="29"/>
                </a:lnTo>
                <a:lnTo>
                  <a:pt x="226" y="26"/>
                </a:lnTo>
                <a:lnTo>
                  <a:pt x="224" y="24"/>
                </a:lnTo>
                <a:lnTo>
                  <a:pt x="224" y="24"/>
                </a:lnTo>
                <a:lnTo>
                  <a:pt x="216" y="21"/>
                </a:lnTo>
                <a:lnTo>
                  <a:pt x="216" y="21"/>
                </a:lnTo>
                <a:lnTo>
                  <a:pt x="215" y="21"/>
                </a:lnTo>
                <a:lnTo>
                  <a:pt x="215" y="21"/>
                </a:lnTo>
                <a:lnTo>
                  <a:pt x="216" y="23"/>
                </a:lnTo>
                <a:lnTo>
                  <a:pt x="216" y="23"/>
                </a:lnTo>
                <a:lnTo>
                  <a:pt x="221" y="24"/>
                </a:lnTo>
                <a:lnTo>
                  <a:pt x="226" y="29"/>
                </a:lnTo>
                <a:lnTo>
                  <a:pt x="226" y="29"/>
                </a:lnTo>
                <a:lnTo>
                  <a:pt x="226" y="29"/>
                </a:lnTo>
                <a:lnTo>
                  <a:pt x="226" y="29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6" y="379"/>
                </a:lnTo>
                <a:lnTo>
                  <a:pt x="196" y="379"/>
                </a:lnTo>
                <a:lnTo>
                  <a:pt x="196" y="381"/>
                </a:lnTo>
                <a:lnTo>
                  <a:pt x="196" y="381"/>
                </a:lnTo>
                <a:lnTo>
                  <a:pt x="194" y="384"/>
                </a:lnTo>
                <a:lnTo>
                  <a:pt x="194" y="384"/>
                </a:lnTo>
                <a:lnTo>
                  <a:pt x="199" y="382"/>
                </a:lnTo>
                <a:lnTo>
                  <a:pt x="199" y="382"/>
                </a:lnTo>
                <a:lnTo>
                  <a:pt x="199" y="381"/>
                </a:lnTo>
                <a:lnTo>
                  <a:pt x="199" y="381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182" y="318"/>
                </a:moveTo>
                <a:lnTo>
                  <a:pt x="182" y="318"/>
                </a:lnTo>
                <a:lnTo>
                  <a:pt x="185" y="316"/>
                </a:lnTo>
                <a:lnTo>
                  <a:pt x="185" y="316"/>
                </a:lnTo>
                <a:lnTo>
                  <a:pt x="185" y="316"/>
                </a:lnTo>
                <a:lnTo>
                  <a:pt x="185" y="316"/>
                </a:lnTo>
                <a:lnTo>
                  <a:pt x="186" y="311"/>
                </a:lnTo>
                <a:lnTo>
                  <a:pt x="186" y="311"/>
                </a:lnTo>
                <a:lnTo>
                  <a:pt x="186" y="310"/>
                </a:lnTo>
                <a:lnTo>
                  <a:pt x="186" y="310"/>
                </a:lnTo>
                <a:lnTo>
                  <a:pt x="186" y="310"/>
                </a:lnTo>
                <a:lnTo>
                  <a:pt x="186" y="310"/>
                </a:lnTo>
                <a:lnTo>
                  <a:pt x="183" y="313"/>
                </a:lnTo>
                <a:lnTo>
                  <a:pt x="183" y="313"/>
                </a:lnTo>
                <a:lnTo>
                  <a:pt x="182" y="314"/>
                </a:lnTo>
                <a:lnTo>
                  <a:pt x="182" y="316"/>
                </a:lnTo>
                <a:lnTo>
                  <a:pt x="182" y="316"/>
                </a:lnTo>
                <a:lnTo>
                  <a:pt x="182" y="318"/>
                </a:lnTo>
                <a:lnTo>
                  <a:pt x="182" y="318"/>
                </a:lnTo>
                <a:close/>
                <a:moveTo>
                  <a:pt x="190" y="327"/>
                </a:moveTo>
                <a:lnTo>
                  <a:pt x="190" y="327"/>
                </a:lnTo>
                <a:lnTo>
                  <a:pt x="183" y="333"/>
                </a:lnTo>
                <a:lnTo>
                  <a:pt x="183" y="333"/>
                </a:lnTo>
                <a:lnTo>
                  <a:pt x="183" y="333"/>
                </a:lnTo>
                <a:lnTo>
                  <a:pt x="183" y="333"/>
                </a:lnTo>
                <a:lnTo>
                  <a:pt x="183" y="336"/>
                </a:lnTo>
                <a:lnTo>
                  <a:pt x="183" y="336"/>
                </a:lnTo>
                <a:lnTo>
                  <a:pt x="183" y="336"/>
                </a:lnTo>
                <a:lnTo>
                  <a:pt x="183" y="336"/>
                </a:lnTo>
                <a:lnTo>
                  <a:pt x="183" y="336"/>
                </a:lnTo>
                <a:lnTo>
                  <a:pt x="183" y="336"/>
                </a:lnTo>
                <a:lnTo>
                  <a:pt x="190" y="329"/>
                </a:lnTo>
                <a:lnTo>
                  <a:pt x="190" y="329"/>
                </a:lnTo>
                <a:lnTo>
                  <a:pt x="190" y="329"/>
                </a:lnTo>
                <a:lnTo>
                  <a:pt x="190" y="329"/>
                </a:lnTo>
                <a:lnTo>
                  <a:pt x="190" y="327"/>
                </a:lnTo>
                <a:lnTo>
                  <a:pt x="190" y="327"/>
                </a:lnTo>
                <a:close/>
                <a:moveTo>
                  <a:pt x="188" y="206"/>
                </a:moveTo>
                <a:lnTo>
                  <a:pt x="188" y="206"/>
                </a:lnTo>
                <a:lnTo>
                  <a:pt x="186" y="202"/>
                </a:lnTo>
                <a:lnTo>
                  <a:pt x="186" y="202"/>
                </a:lnTo>
                <a:lnTo>
                  <a:pt x="185" y="202"/>
                </a:lnTo>
                <a:lnTo>
                  <a:pt x="185" y="202"/>
                </a:lnTo>
                <a:lnTo>
                  <a:pt x="180" y="206"/>
                </a:lnTo>
                <a:lnTo>
                  <a:pt x="180" y="206"/>
                </a:lnTo>
                <a:lnTo>
                  <a:pt x="179" y="207"/>
                </a:lnTo>
                <a:lnTo>
                  <a:pt x="179" y="207"/>
                </a:lnTo>
                <a:lnTo>
                  <a:pt x="188" y="206"/>
                </a:lnTo>
                <a:lnTo>
                  <a:pt x="188" y="206"/>
                </a:lnTo>
                <a:close/>
                <a:moveTo>
                  <a:pt x="172" y="352"/>
                </a:moveTo>
                <a:lnTo>
                  <a:pt x="172" y="352"/>
                </a:lnTo>
                <a:lnTo>
                  <a:pt x="164" y="354"/>
                </a:lnTo>
                <a:lnTo>
                  <a:pt x="164" y="354"/>
                </a:lnTo>
                <a:lnTo>
                  <a:pt x="166" y="355"/>
                </a:lnTo>
                <a:lnTo>
                  <a:pt x="166" y="355"/>
                </a:lnTo>
                <a:lnTo>
                  <a:pt x="166" y="355"/>
                </a:lnTo>
                <a:lnTo>
                  <a:pt x="166" y="355"/>
                </a:lnTo>
                <a:lnTo>
                  <a:pt x="172" y="354"/>
                </a:lnTo>
                <a:lnTo>
                  <a:pt x="172" y="354"/>
                </a:lnTo>
                <a:lnTo>
                  <a:pt x="172" y="352"/>
                </a:lnTo>
                <a:lnTo>
                  <a:pt x="172" y="352"/>
                </a:lnTo>
                <a:close/>
                <a:moveTo>
                  <a:pt x="199" y="338"/>
                </a:moveTo>
                <a:lnTo>
                  <a:pt x="199" y="338"/>
                </a:lnTo>
                <a:lnTo>
                  <a:pt x="201" y="338"/>
                </a:lnTo>
                <a:lnTo>
                  <a:pt x="201" y="338"/>
                </a:lnTo>
                <a:lnTo>
                  <a:pt x="204" y="335"/>
                </a:lnTo>
                <a:lnTo>
                  <a:pt x="204" y="335"/>
                </a:lnTo>
                <a:lnTo>
                  <a:pt x="205" y="333"/>
                </a:lnTo>
                <a:lnTo>
                  <a:pt x="205" y="332"/>
                </a:lnTo>
                <a:lnTo>
                  <a:pt x="205" y="332"/>
                </a:lnTo>
                <a:lnTo>
                  <a:pt x="201" y="333"/>
                </a:lnTo>
                <a:lnTo>
                  <a:pt x="201" y="333"/>
                </a:lnTo>
                <a:lnTo>
                  <a:pt x="201" y="335"/>
                </a:lnTo>
                <a:lnTo>
                  <a:pt x="201" y="335"/>
                </a:lnTo>
                <a:lnTo>
                  <a:pt x="199" y="338"/>
                </a:lnTo>
                <a:lnTo>
                  <a:pt x="199" y="338"/>
                </a:lnTo>
                <a:close/>
                <a:moveTo>
                  <a:pt x="245" y="385"/>
                </a:moveTo>
                <a:lnTo>
                  <a:pt x="245" y="385"/>
                </a:lnTo>
                <a:lnTo>
                  <a:pt x="248" y="382"/>
                </a:lnTo>
                <a:lnTo>
                  <a:pt x="248" y="382"/>
                </a:lnTo>
                <a:lnTo>
                  <a:pt x="253" y="373"/>
                </a:lnTo>
                <a:lnTo>
                  <a:pt x="253" y="373"/>
                </a:lnTo>
                <a:lnTo>
                  <a:pt x="253" y="370"/>
                </a:lnTo>
                <a:lnTo>
                  <a:pt x="253" y="370"/>
                </a:lnTo>
                <a:lnTo>
                  <a:pt x="245" y="385"/>
                </a:lnTo>
                <a:lnTo>
                  <a:pt x="245" y="385"/>
                </a:lnTo>
                <a:close/>
                <a:moveTo>
                  <a:pt x="138" y="187"/>
                </a:moveTo>
                <a:lnTo>
                  <a:pt x="138" y="187"/>
                </a:lnTo>
                <a:lnTo>
                  <a:pt x="131" y="188"/>
                </a:lnTo>
                <a:lnTo>
                  <a:pt x="131" y="188"/>
                </a:lnTo>
                <a:lnTo>
                  <a:pt x="131" y="188"/>
                </a:lnTo>
                <a:lnTo>
                  <a:pt x="131" y="188"/>
                </a:lnTo>
                <a:lnTo>
                  <a:pt x="130" y="191"/>
                </a:lnTo>
                <a:lnTo>
                  <a:pt x="130" y="191"/>
                </a:lnTo>
                <a:lnTo>
                  <a:pt x="138" y="187"/>
                </a:lnTo>
                <a:lnTo>
                  <a:pt x="138" y="187"/>
                </a:lnTo>
                <a:close/>
                <a:moveTo>
                  <a:pt x="163" y="139"/>
                </a:moveTo>
                <a:lnTo>
                  <a:pt x="163" y="139"/>
                </a:lnTo>
                <a:lnTo>
                  <a:pt x="160" y="136"/>
                </a:lnTo>
                <a:lnTo>
                  <a:pt x="160" y="136"/>
                </a:lnTo>
                <a:lnTo>
                  <a:pt x="155" y="138"/>
                </a:lnTo>
                <a:lnTo>
                  <a:pt x="155" y="138"/>
                </a:lnTo>
                <a:lnTo>
                  <a:pt x="161" y="141"/>
                </a:lnTo>
                <a:lnTo>
                  <a:pt x="161" y="141"/>
                </a:lnTo>
                <a:lnTo>
                  <a:pt x="163" y="139"/>
                </a:lnTo>
                <a:lnTo>
                  <a:pt x="163" y="139"/>
                </a:lnTo>
                <a:close/>
                <a:moveTo>
                  <a:pt x="202" y="387"/>
                </a:moveTo>
                <a:lnTo>
                  <a:pt x="202" y="387"/>
                </a:lnTo>
                <a:lnTo>
                  <a:pt x="207" y="385"/>
                </a:lnTo>
                <a:lnTo>
                  <a:pt x="207" y="385"/>
                </a:lnTo>
                <a:lnTo>
                  <a:pt x="207" y="385"/>
                </a:lnTo>
                <a:lnTo>
                  <a:pt x="207" y="385"/>
                </a:lnTo>
                <a:lnTo>
                  <a:pt x="207" y="382"/>
                </a:lnTo>
                <a:lnTo>
                  <a:pt x="207" y="382"/>
                </a:lnTo>
                <a:lnTo>
                  <a:pt x="202" y="384"/>
                </a:lnTo>
                <a:lnTo>
                  <a:pt x="202" y="384"/>
                </a:lnTo>
                <a:lnTo>
                  <a:pt x="202" y="387"/>
                </a:lnTo>
                <a:lnTo>
                  <a:pt x="202" y="387"/>
                </a:lnTo>
                <a:close/>
                <a:moveTo>
                  <a:pt x="169" y="250"/>
                </a:moveTo>
                <a:lnTo>
                  <a:pt x="169" y="250"/>
                </a:lnTo>
                <a:lnTo>
                  <a:pt x="168" y="251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53"/>
                </a:lnTo>
                <a:lnTo>
                  <a:pt x="166" y="253"/>
                </a:lnTo>
                <a:lnTo>
                  <a:pt x="166" y="256"/>
                </a:lnTo>
                <a:lnTo>
                  <a:pt x="168" y="256"/>
                </a:lnTo>
                <a:lnTo>
                  <a:pt x="168" y="256"/>
                </a:lnTo>
                <a:lnTo>
                  <a:pt x="169" y="256"/>
                </a:lnTo>
                <a:lnTo>
                  <a:pt x="169" y="256"/>
                </a:lnTo>
                <a:lnTo>
                  <a:pt x="168" y="253"/>
                </a:lnTo>
                <a:lnTo>
                  <a:pt x="168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0"/>
                </a:lnTo>
                <a:lnTo>
                  <a:pt x="169" y="250"/>
                </a:lnTo>
                <a:close/>
                <a:moveTo>
                  <a:pt x="122" y="354"/>
                </a:moveTo>
                <a:lnTo>
                  <a:pt x="122" y="354"/>
                </a:lnTo>
                <a:lnTo>
                  <a:pt x="122" y="354"/>
                </a:lnTo>
                <a:lnTo>
                  <a:pt x="122" y="354"/>
                </a:lnTo>
                <a:lnTo>
                  <a:pt x="122" y="355"/>
                </a:lnTo>
                <a:lnTo>
                  <a:pt x="122" y="355"/>
                </a:lnTo>
                <a:lnTo>
                  <a:pt x="122" y="357"/>
                </a:lnTo>
                <a:lnTo>
                  <a:pt x="120" y="359"/>
                </a:lnTo>
                <a:lnTo>
                  <a:pt x="120" y="359"/>
                </a:lnTo>
                <a:lnTo>
                  <a:pt x="120" y="359"/>
                </a:lnTo>
                <a:lnTo>
                  <a:pt x="120" y="359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27" y="355"/>
                </a:lnTo>
                <a:lnTo>
                  <a:pt x="127" y="355"/>
                </a:lnTo>
                <a:lnTo>
                  <a:pt x="123" y="355"/>
                </a:lnTo>
                <a:lnTo>
                  <a:pt x="122" y="354"/>
                </a:lnTo>
                <a:lnTo>
                  <a:pt x="122" y="354"/>
                </a:lnTo>
                <a:close/>
                <a:moveTo>
                  <a:pt x="141" y="19"/>
                </a:moveTo>
                <a:lnTo>
                  <a:pt x="141" y="19"/>
                </a:lnTo>
                <a:lnTo>
                  <a:pt x="144" y="16"/>
                </a:lnTo>
                <a:lnTo>
                  <a:pt x="144" y="16"/>
                </a:lnTo>
                <a:lnTo>
                  <a:pt x="144" y="15"/>
                </a:lnTo>
                <a:lnTo>
                  <a:pt x="144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41" y="16"/>
                </a:lnTo>
                <a:lnTo>
                  <a:pt x="141" y="19"/>
                </a:lnTo>
                <a:lnTo>
                  <a:pt x="141" y="19"/>
                </a:lnTo>
                <a:close/>
                <a:moveTo>
                  <a:pt x="171" y="144"/>
                </a:moveTo>
                <a:lnTo>
                  <a:pt x="171" y="144"/>
                </a:lnTo>
                <a:lnTo>
                  <a:pt x="172" y="147"/>
                </a:lnTo>
                <a:lnTo>
                  <a:pt x="172" y="147"/>
                </a:lnTo>
                <a:lnTo>
                  <a:pt x="174" y="146"/>
                </a:lnTo>
                <a:lnTo>
                  <a:pt x="177" y="146"/>
                </a:lnTo>
                <a:lnTo>
                  <a:pt x="177" y="146"/>
                </a:lnTo>
                <a:lnTo>
                  <a:pt x="177" y="142"/>
                </a:lnTo>
                <a:lnTo>
                  <a:pt x="177" y="142"/>
                </a:lnTo>
                <a:lnTo>
                  <a:pt x="171" y="144"/>
                </a:lnTo>
                <a:lnTo>
                  <a:pt x="171" y="144"/>
                </a:lnTo>
                <a:close/>
                <a:moveTo>
                  <a:pt x="168" y="198"/>
                </a:moveTo>
                <a:lnTo>
                  <a:pt x="168" y="198"/>
                </a:lnTo>
                <a:lnTo>
                  <a:pt x="169" y="198"/>
                </a:lnTo>
                <a:lnTo>
                  <a:pt x="169" y="198"/>
                </a:lnTo>
                <a:lnTo>
                  <a:pt x="171" y="198"/>
                </a:lnTo>
                <a:lnTo>
                  <a:pt x="171" y="198"/>
                </a:lnTo>
                <a:lnTo>
                  <a:pt x="174" y="194"/>
                </a:lnTo>
                <a:lnTo>
                  <a:pt x="174" y="194"/>
                </a:lnTo>
                <a:lnTo>
                  <a:pt x="172" y="193"/>
                </a:lnTo>
                <a:lnTo>
                  <a:pt x="172" y="193"/>
                </a:lnTo>
                <a:lnTo>
                  <a:pt x="168" y="196"/>
                </a:lnTo>
                <a:lnTo>
                  <a:pt x="168" y="196"/>
                </a:lnTo>
                <a:lnTo>
                  <a:pt x="168" y="196"/>
                </a:lnTo>
                <a:lnTo>
                  <a:pt x="168" y="196"/>
                </a:lnTo>
                <a:lnTo>
                  <a:pt x="168" y="198"/>
                </a:lnTo>
                <a:lnTo>
                  <a:pt x="168" y="198"/>
                </a:lnTo>
                <a:close/>
                <a:moveTo>
                  <a:pt x="172" y="139"/>
                </a:moveTo>
                <a:lnTo>
                  <a:pt x="172" y="139"/>
                </a:lnTo>
                <a:lnTo>
                  <a:pt x="172" y="139"/>
                </a:lnTo>
                <a:lnTo>
                  <a:pt x="172" y="139"/>
                </a:lnTo>
                <a:lnTo>
                  <a:pt x="169" y="138"/>
                </a:lnTo>
                <a:lnTo>
                  <a:pt x="169" y="138"/>
                </a:lnTo>
                <a:lnTo>
                  <a:pt x="166" y="139"/>
                </a:lnTo>
                <a:lnTo>
                  <a:pt x="166" y="139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72" y="139"/>
                </a:lnTo>
                <a:lnTo>
                  <a:pt x="172" y="139"/>
                </a:lnTo>
                <a:close/>
                <a:moveTo>
                  <a:pt x="63" y="138"/>
                </a:moveTo>
                <a:lnTo>
                  <a:pt x="63" y="138"/>
                </a:lnTo>
                <a:lnTo>
                  <a:pt x="56" y="141"/>
                </a:lnTo>
                <a:lnTo>
                  <a:pt x="51" y="144"/>
                </a:lnTo>
                <a:lnTo>
                  <a:pt x="51" y="144"/>
                </a:lnTo>
                <a:lnTo>
                  <a:pt x="57" y="142"/>
                </a:lnTo>
                <a:lnTo>
                  <a:pt x="63" y="138"/>
                </a:lnTo>
                <a:lnTo>
                  <a:pt x="63" y="138"/>
                </a:lnTo>
                <a:close/>
                <a:moveTo>
                  <a:pt x="182" y="325"/>
                </a:moveTo>
                <a:lnTo>
                  <a:pt x="182" y="325"/>
                </a:lnTo>
                <a:lnTo>
                  <a:pt x="182" y="329"/>
                </a:lnTo>
                <a:lnTo>
                  <a:pt x="182" y="329"/>
                </a:lnTo>
                <a:lnTo>
                  <a:pt x="190" y="324"/>
                </a:lnTo>
                <a:lnTo>
                  <a:pt x="190" y="324"/>
                </a:lnTo>
                <a:lnTo>
                  <a:pt x="188" y="324"/>
                </a:lnTo>
                <a:lnTo>
                  <a:pt x="188" y="324"/>
                </a:lnTo>
                <a:lnTo>
                  <a:pt x="185" y="324"/>
                </a:lnTo>
                <a:lnTo>
                  <a:pt x="185" y="324"/>
                </a:lnTo>
                <a:lnTo>
                  <a:pt x="183" y="325"/>
                </a:lnTo>
                <a:lnTo>
                  <a:pt x="182" y="325"/>
                </a:lnTo>
                <a:lnTo>
                  <a:pt x="182" y="325"/>
                </a:lnTo>
                <a:close/>
                <a:moveTo>
                  <a:pt x="49" y="213"/>
                </a:moveTo>
                <a:lnTo>
                  <a:pt x="49" y="213"/>
                </a:lnTo>
                <a:lnTo>
                  <a:pt x="52" y="213"/>
                </a:lnTo>
                <a:lnTo>
                  <a:pt x="52" y="213"/>
                </a:lnTo>
                <a:lnTo>
                  <a:pt x="56" y="209"/>
                </a:lnTo>
                <a:lnTo>
                  <a:pt x="56" y="209"/>
                </a:lnTo>
                <a:lnTo>
                  <a:pt x="51" y="209"/>
                </a:lnTo>
                <a:lnTo>
                  <a:pt x="51" y="209"/>
                </a:lnTo>
                <a:lnTo>
                  <a:pt x="49" y="213"/>
                </a:lnTo>
                <a:lnTo>
                  <a:pt x="49" y="213"/>
                </a:lnTo>
                <a:close/>
                <a:moveTo>
                  <a:pt x="205" y="254"/>
                </a:moveTo>
                <a:lnTo>
                  <a:pt x="205" y="254"/>
                </a:lnTo>
                <a:lnTo>
                  <a:pt x="202" y="253"/>
                </a:lnTo>
                <a:lnTo>
                  <a:pt x="202" y="253"/>
                </a:lnTo>
                <a:lnTo>
                  <a:pt x="201" y="254"/>
                </a:lnTo>
                <a:lnTo>
                  <a:pt x="201" y="254"/>
                </a:lnTo>
                <a:lnTo>
                  <a:pt x="194" y="254"/>
                </a:lnTo>
                <a:lnTo>
                  <a:pt x="194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6"/>
                </a:lnTo>
                <a:lnTo>
                  <a:pt x="193" y="256"/>
                </a:lnTo>
                <a:lnTo>
                  <a:pt x="205" y="254"/>
                </a:lnTo>
                <a:lnTo>
                  <a:pt x="205" y="254"/>
                </a:lnTo>
                <a:lnTo>
                  <a:pt x="205" y="254"/>
                </a:lnTo>
                <a:lnTo>
                  <a:pt x="205" y="254"/>
                </a:lnTo>
                <a:close/>
                <a:moveTo>
                  <a:pt x="78" y="330"/>
                </a:moveTo>
                <a:lnTo>
                  <a:pt x="78" y="330"/>
                </a:lnTo>
                <a:lnTo>
                  <a:pt x="78" y="333"/>
                </a:lnTo>
                <a:lnTo>
                  <a:pt x="78" y="333"/>
                </a:lnTo>
                <a:lnTo>
                  <a:pt x="81" y="333"/>
                </a:lnTo>
                <a:lnTo>
                  <a:pt x="81" y="333"/>
                </a:lnTo>
                <a:lnTo>
                  <a:pt x="81" y="333"/>
                </a:lnTo>
                <a:lnTo>
                  <a:pt x="81" y="333"/>
                </a:lnTo>
                <a:lnTo>
                  <a:pt x="84" y="329"/>
                </a:lnTo>
                <a:lnTo>
                  <a:pt x="84" y="329"/>
                </a:lnTo>
                <a:lnTo>
                  <a:pt x="84" y="329"/>
                </a:lnTo>
                <a:lnTo>
                  <a:pt x="84" y="329"/>
                </a:lnTo>
                <a:lnTo>
                  <a:pt x="78" y="330"/>
                </a:lnTo>
                <a:lnTo>
                  <a:pt x="78" y="330"/>
                </a:lnTo>
                <a:close/>
                <a:moveTo>
                  <a:pt x="201" y="371"/>
                </a:moveTo>
                <a:lnTo>
                  <a:pt x="201" y="371"/>
                </a:lnTo>
                <a:lnTo>
                  <a:pt x="198" y="371"/>
                </a:lnTo>
                <a:lnTo>
                  <a:pt x="198" y="371"/>
                </a:lnTo>
                <a:lnTo>
                  <a:pt x="198" y="373"/>
                </a:lnTo>
                <a:lnTo>
                  <a:pt x="198" y="373"/>
                </a:lnTo>
                <a:lnTo>
                  <a:pt x="196" y="376"/>
                </a:lnTo>
                <a:lnTo>
                  <a:pt x="196" y="376"/>
                </a:lnTo>
                <a:lnTo>
                  <a:pt x="201" y="374"/>
                </a:lnTo>
                <a:lnTo>
                  <a:pt x="201" y="374"/>
                </a:lnTo>
                <a:lnTo>
                  <a:pt x="201" y="371"/>
                </a:lnTo>
                <a:lnTo>
                  <a:pt x="201" y="371"/>
                </a:lnTo>
                <a:close/>
                <a:moveTo>
                  <a:pt x="74" y="347"/>
                </a:move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8" y="349"/>
                </a:lnTo>
                <a:lnTo>
                  <a:pt x="78" y="349"/>
                </a:lnTo>
                <a:lnTo>
                  <a:pt x="79" y="349"/>
                </a:lnTo>
                <a:lnTo>
                  <a:pt x="79" y="349"/>
                </a:lnTo>
                <a:lnTo>
                  <a:pt x="84" y="349"/>
                </a:lnTo>
                <a:lnTo>
                  <a:pt x="84" y="349"/>
                </a:lnTo>
                <a:lnTo>
                  <a:pt x="84" y="347"/>
                </a:lnTo>
                <a:lnTo>
                  <a:pt x="84" y="347"/>
                </a:lnTo>
                <a:lnTo>
                  <a:pt x="84" y="347"/>
                </a:lnTo>
                <a:lnTo>
                  <a:pt x="84" y="347"/>
                </a:lnTo>
                <a:lnTo>
                  <a:pt x="74" y="347"/>
                </a:lnTo>
                <a:lnTo>
                  <a:pt x="74" y="347"/>
                </a:lnTo>
                <a:close/>
                <a:moveTo>
                  <a:pt x="221" y="374"/>
                </a:moveTo>
                <a:lnTo>
                  <a:pt x="221" y="374"/>
                </a:lnTo>
                <a:lnTo>
                  <a:pt x="223" y="374"/>
                </a:lnTo>
                <a:lnTo>
                  <a:pt x="223" y="374"/>
                </a:lnTo>
                <a:lnTo>
                  <a:pt x="224" y="365"/>
                </a:lnTo>
                <a:lnTo>
                  <a:pt x="224" y="365"/>
                </a:lnTo>
                <a:lnTo>
                  <a:pt x="223" y="366"/>
                </a:lnTo>
                <a:lnTo>
                  <a:pt x="223" y="366"/>
                </a:lnTo>
                <a:lnTo>
                  <a:pt x="221" y="368"/>
                </a:lnTo>
                <a:lnTo>
                  <a:pt x="221" y="368"/>
                </a:lnTo>
                <a:lnTo>
                  <a:pt x="221" y="374"/>
                </a:lnTo>
                <a:lnTo>
                  <a:pt x="221" y="374"/>
                </a:lnTo>
                <a:lnTo>
                  <a:pt x="221" y="374"/>
                </a:lnTo>
                <a:lnTo>
                  <a:pt x="221" y="374"/>
                </a:lnTo>
                <a:close/>
                <a:moveTo>
                  <a:pt x="76" y="117"/>
                </a:moveTo>
                <a:lnTo>
                  <a:pt x="76" y="117"/>
                </a:lnTo>
                <a:lnTo>
                  <a:pt x="74" y="117"/>
                </a:lnTo>
                <a:lnTo>
                  <a:pt x="74" y="117"/>
                </a:lnTo>
                <a:lnTo>
                  <a:pt x="74" y="119"/>
                </a:lnTo>
                <a:lnTo>
                  <a:pt x="74" y="119"/>
                </a:lnTo>
                <a:lnTo>
                  <a:pt x="73" y="124"/>
                </a:lnTo>
                <a:lnTo>
                  <a:pt x="73" y="124"/>
                </a:lnTo>
                <a:lnTo>
                  <a:pt x="74" y="125"/>
                </a:lnTo>
                <a:lnTo>
                  <a:pt x="74" y="125"/>
                </a:lnTo>
                <a:lnTo>
                  <a:pt x="76" y="122"/>
                </a:lnTo>
                <a:lnTo>
                  <a:pt x="76" y="117"/>
                </a:lnTo>
                <a:lnTo>
                  <a:pt x="76" y="117"/>
                </a:lnTo>
                <a:close/>
                <a:moveTo>
                  <a:pt x="179" y="231"/>
                </a:move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82" y="231"/>
                </a:lnTo>
                <a:lnTo>
                  <a:pt x="183" y="229"/>
                </a:lnTo>
                <a:lnTo>
                  <a:pt x="183" y="229"/>
                </a:lnTo>
                <a:lnTo>
                  <a:pt x="183" y="229"/>
                </a:lnTo>
                <a:lnTo>
                  <a:pt x="183" y="229"/>
                </a:lnTo>
                <a:lnTo>
                  <a:pt x="183" y="226"/>
                </a:lnTo>
                <a:lnTo>
                  <a:pt x="183" y="226"/>
                </a:lnTo>
                <a:lnTo>
                  <a:pt x="180" y="229"/>
                </a:lnTo>
                <a:lnTo>
                  <a:pt x="180" y="229"/>
                </a:lnTo>
                <a:lnTo>
                  <a:pt x="179" y="229"/>
                </a:lnTo>
                <a:lnTo>
                  <a:pt x="179" y="231"/>
                </a:lnTo>
                <a:lnTo>
                  <a:pt x="179" y="231"/>
                </a:lnTo>
                <a:close/>
                <a:moveTo>
                  <a:pt x="101" y="15"/>
                </a:move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9" y="15"/>
                </a:lnTo>
                <a:lnTo>
                  <a:pt x="109" y="15"/>
                </a:lnTo>
                <a:lnTo>
                  <a:pt x="111" y="13"/>
                </a:lnTo>
                <a:lnTo>
                  <a:pt x="111" y="13"/>
                </a:lnTo>
                <a:lnTo>
                  <a:pt x="106" y="13"/>
                </a:lnTo>
                <a:lnTo>
                  <a:pt x="106" y="13"/>
                </a:lnTo>
                <a:lnTo>
                  <a:pt x="101" y="15"/>
                </a:lnTo>
                <a:lnTo>
                  <a:pt x="101" y="15"/>
                </a:lnTo>
                <a:close/>
                <a:moveTo>
                  <a:pt x="232" y="318"/>
                </a:moveTo>
                <a:lnTo>
                  <a:pt x="232" y="318"/>
                </a:lnTo>
                <a:lnTo>
                  <a:pt x="232" y="318"/>
                </a:lnTo>
                <a:lnTo>
                  <a:pt x="232" y="318"/>
                </a:lnTo>
                <a:lnTo>
                  <a:pt x="224" y="321"/>
                </a:lnTo>
                <a:lnTo>
                  <a:pt x="224" y="321"/>
                </a:lnTo>
                <a:lnTo>
                  <a:pt x="224" y="324"/>
                </a:lnTo>
                <a:lnTo>
                  <a:pt x="224" y="324"/>
                </a:lnTo>
                <a:lnTo>
                  <a:pt x="232" y="318"/>
                </a:lnTo>
                <a:lnTo>
                  <a:pt x="232" y="318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4" y="215"/>
                </a:lnTo>
                <a:lnTo>
                  <a:pt x="194" y="215"/>
                </a:lnTo>
                <a:lnTo>
                  <a:pt x="193" y="210"/>
                </a:lnTo>
                <a:lnTo>
                  <a:pt x="193" y="210"/>
                </a:lnTo>
                <a:lnTo>
                  <a:pt x="191" y="212"/>
                </a:lnTo>
                <a:lnTo>
                  <a:pt x="191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83" y="212"/>
                </a:moveTo>
                <a:lnTo>
                  <a:pt x="183" y="212"/>
                </a:lnTo>
                <a:lnTo>
                  <a:pt x="190" y="209"/>
                </a:lnTo>
                <a:lnTo>
                  <a:pt x="190" y="209"/>
                </a:lnTo>
                <a:lnTo>
                  <a:pt x="190" y="207"/>
                </a:lnTo>
                <a:lnTo>
                  <a:pt x="190" y="207"/>
                </a:lnTo>
                <a:lnTo>
                  <a:pt x="182" y="209"/>
                </a:lnTo>
                <a:lnTo>
                  <a:pt x="182" y="209"/>
                </a:lnTo>
                <a:lnTo>
                  <a:pt x="183" y="212"/>
                </a:lnTo>
                <a:lnTo>
                  <a:pt x="183" y="212"/>
                </a:lnTo>
                <a:close/>
                <a:moveTo>
                  <a:pt x="60" y="133"/>
                </a:move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2" y="133"/>
                </a:lnTo>
                <a:lnTo>
                  <a:pt x="62" y="133"/>
                </a:lnTo>
                <a:lnTo>
                  <a:pt x="68" y="125"/>
                </a:lnTo>
                <a:lnTo>
                  <a:pt x="68" y="125"/>
                </a:lnTo>
                <a:lnTo>
                  <a:pt x="68" y="122"/>
                </a:lnTo>
                <a:lnTo>
                  <a:pt x="68" y="122"/>
                </a:lnTo>
                <a:lnTo>
                  <a:pt x="60" y="133"/>
                </a:lnTo>
                <a:lnTo>
                  <a:pt x="60" y="133"/>
                </a:lnTo>
                <a:close/>
                <a:moveTo>
                  <a:pt x="163" y="149"/>
                </a:moveTo>
                <a:lnTo>
                  <a:pt x="163" y="149"/>
                </a:lnTo>
                <a:lnTo>
                  <a:pt x="166" y="149"/>
                </a:lnTo>
                <a:lnTo>
                  <a:pt x="166" y="149"/>
                </a:lnTo>
                <a:lnTo>
                  <a:pt x="163" y="146"/>
                </a:lnTo>
                <a:lnTo>
                  <a:pt x="163" y="146"/>
                </a:lnTo>
                <a:lnTo>
                  <a:pt x="160" y="146"/>
                </a:lnTo>
                <a:lnTo>
                  <a:pt x="160" y="146"/>
                </a:lnTo>
                <a:lnTo>
                  <a:pt x="163" y="149"/>
                </a:lnTo>
                <a:lnTo>
                  <a:pt x="163" y="149"/>
                </a:lnTo>
                <a:close/>
                <a:moveTo>
                  <a:pt x="86" y="15"/>
                </a:moveTo>
                <a:lnTo>
                  <a:pt x="86" y="15"/>
                </a:lnTo>
                <a:lnTo>
                  <a:pt x="93" y="15"/>
                </a:lnTo>
                <a:lnTo>
                  <a:pt x="93" y="15"/>
                </a:lnTo>
                <a:lnTo>
                  <a:pt x="97" y="13"/>
                </a:lnTo>
                <a:lnTo>
                  <a:pt x="97" y="13"/>
                </a:lnTo>
                <a:lnTo>
                  <a:pt x="89" y="15"/>
                </a:lnTo>
                <a:lnTo>
                  <a:pt x="89" y="15"/>
                </a:lnTo>
                <a:lnTo>
                  <a:pt x="86" y="15"/>
                </a:lnTo>
                <a:lnTo>
                  <a:pt x="86" y="15"/>
                </a:lnTo>
                <a:lnTo>
                  <a:pt x="86" y="15"/>
                </a:lnTo>
                <a:lnTo>
                  <a:pt x="86" y="15"/>
                </a:lnTo>
                <a:close/>
                <a:moveTo>
                  <a:pt x="193" y="351"/>
                </a:moveTo>
                <a:lnTo>
                  <a:pt x="193" y="351"/>
                </a:lnTo>
                <a:lnTo>
                  <a:pt x="196" y="351"/>
                </a:lnTo>
                <a:lnTo>
                  <a:pt x="198" y="349"/>
                </a:lnTo>
                <a:lnTo>
                  <a:pt x="198" y="347"/>
                </a:lnTo>
                <a:lnTo>
                  <a:pt x="198" y="347"/>
                </a:lnTo>
                <a:lnTo>
                  <a:pt x="196" y="349"/>
                </a:lnTo>
                <a:lnTo>
                  <a:pt x="194" y="346"/>
                </a:lnTo>
                <a:lnTo>
                  <a:pt x="194" y="346"/>
                </a:lnTo>
                <a:lnTo>
                  <a:pt x="193" y="346"/>
                </a:lnTo>
                <a:lnTo>
                  <a:pt x="193" y="346"/>
                </a:lnTo>
                <a:lnTo>
                  <a:pt x="193" y="351"/>
                </a:lnTo>
                <a:lnTo>
                  <a:pt x="193" y="351"/>
                </a:lnTo>
                <a:close/>
                <a:moveTo>
                  <a:pt x="210" y="384"/>
                </a:moveTo>
                <a:lnTo>
                  <a:pt x="210" y="384"/>
                </a:lnTo>
                <a:lnTo>
                  <a:pt x="210" y="384"/>
                </a:lnTo>
                <a:lnTo>
                  <a:pt x="210" y="384"/>
                </a:lnTo>
                <a:lnTo>
                  <a:pt x="215" y="381"/>
                </a:lnTo>
                <a:lnTo>
                  <a:pt x="215" y="381"/>
                </a:lnTo>
                <a:lnTo>
                  <a:pt x="216" y="379"/>
                </a:lnTo>
                <a:lnTo>
                  <a:pt x="216" y="379"/>
                </a:lnTo>
                <a:lnTo>
                  <a:pt x="210" y="381"/>
                </a:lnTo>
                <a:lnTo>
                  <a:pt x="210" y="381"/>
                </a:lnTo>
                <a:lnTo>
                  <a:pt x="210" y="384"/>
                </a:lnTo>
                <a:lnTo>
                  <a:pt x="210" y="384"/>
                </a:lnTo>
                <a:close/>
                <a:moveTo>
                  <a:pt x="171" y="308"/>
                </a:moveTo>
                <a:lnTo>
                  <a:pt x="171" y="308"/>
                </a:lnTo>
                <a:lnTo>
                  <a:pt x="175" y="303"/>
                </a:lnTo>
                <a:lnTo>
                  <a:pt x="175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8"/>
                </a:lnTo>
                <a:lnTo>
                  <a:pt x="171" y="308"/>
                </a:lnTo>
                <a:close/>
                <a:moveTo>
                  <a:pt x="100" y="237"/>
                </a:moveTo>
                <a:lnTo>
                  <a:pt x="100" y="237"/>
                </a:lnTo>
                <a:lnTo>
                  <a:pt x="100" y="237"/>
                </a:lnTo>
                <a:lnTo>
                  <a:pt x="100" y="237"/>
                </a:lnTo>
                <a:lnTo>
                  <a:pt x="101" y="231"/>
                </a:lnTo>
                <a:lnTo>
                  <a:pt x="101" y="231"/>
                </a:lnTo>
                <a:lnTo>
                  <a:pt x="101" y="231"/>
                </a:lnTo>
                <a:lnTo>
                  <a:pt x="101" y="231"/>
                </a:lnTo>
                <a:lnTo>
                  <a:pt x="101" y="228"/>
                </a:lnTo>
                <a:lnTo>
                  <a:pt x="101" y="228"/>
                </a:lnTo>
                <a:lnTo>
                  <a:pt x="100" y="226"/>
                </a:lnTo>
                <a:lnTo>
                  <a:pt x="100" y="226"/>
                </a:lnTo>
                <a:lnTo>
                  <a:pt x="100" y="237"/>
                </a:lnTo>
                <a:lnTo>
                  <a:pt x="100" y="237"/>
                </a:lnTo>
                <a:close/>
                <a:moveTo>
                  <a:pt x="210" y="299"/>
                </a:moveTo>
                <a:lnTo>
                  <a:pt x="210" y="299"/>
                </a:lnTo>
                <a:lnTo>
                  <a:pt x="198" y="300"/>
                </a:lnTo>
                <a:lnTo>
                  <a:pt x="198" y="300"/>
                </a:lnTo>
                <a:lnTo>
                  <a:pt x="196" y="300"/>
                </a:lnTo>
                <a:lnTo>
                  <a:pt x="196" y="300"/>
                </a:lnTo>
                <a:lnTo>
                  <a:pt x="196" y="300"/>
                </a:lnTo>
                <a:lnTo>
                  <a:pt x="196" y="300"/>
                </a:lnTo>
                <a:lnTo>
                  <a:pt x="196" y="302"/>
                </a:lnTo>
                <a:lnTo>
                  <a:pt x="196" y="302"/>
                </a:lnTo>
                <a:lnTo>
                  <a:pt x="198" y="302"/>
                </a:lnTo>
                <a:lnTo>
                  <a:pt x="198" y="302"/>
                </a:lnTo>
                <a:lnTo>
                  <a:pt x="209" y="300"/>
                </a:lnTo>
                <a:lnTo>
                  <a:pt x="209" y="300"/>
                </a:lnTo>
                <a:lnTo>
                  <a:pt x="210" y="300"/>
                </a:lnTo>
                <a:lnTo>
                  <a:pt x="210" y="299"/>
                </a:lnTo>
                <a:lnTo>
                  <a:pt x="210" y="299"/>
                </a:lnTo>
                <a:close/>
                <a:moveTo>
                  <a:pt x="201" y="250"/>
                </a:moveTo>
                <a:lnTo>
                  <a:pt x="201" y="250"/>
                </a:lnTo>
                <a:lnTo>
                  <a:pt x="201" y="248"/>
                </a:lnTo>
                <a:lnTo>
                  <a:pt x="201" y="247"/>
                </a:lnTo>
                <a:lnTo>
                  <a:pt x="201" y="247"/>
                </a:lnTo>
                <a:lnTo>
                  <a:pt x="202" y="245"/>
                </a:lnTo>
                <a:lnTo>
                  <a:pt x="201" y="243"/>
                </a:lnTo>
                <a:lnTo>
                  <a:pt x="201" y="243"/>
                </a:lnTo>
                <a:lnTo>
                  <a:pt x="199" y="243"/>
                </a:lnTo>
                <a:lnTo>
                  <a:pt x="199" y="245"/>
                </a:lnTo>
                <a:lnTo>
                  <a:pt x="199" y="245"/>
                </a:lnTo>
                <a:lnTo>
                  <a:pt x="199" y="245"/>
                </a:lnTo>
                <a:lnTo>
                  <a:pt x="199" y="245"/>
                </a:lnTo>
                <a:lnTo>
                  <a:pt x="201" y="247"/>
                </a:lnTo>
                <a:lnTo>
                  <a:pt x="201" y="247"/>
                </a:lnTo>
                <a:lnTo>
                  <a:pt x="199" y="248"/>
                </a:lnTo>
                <a:lnTo>
                  <a:pt x="199" y="248"/>
                </a:lnTo>
                <a:lnTo>
                  <a:pt x="198" y="248"/>
                </a:lnTo>
                <a:lnTo>
                  <a:pt x="196" y="250"/>
                </a:lnTo>
                <a:lnTo>
                  <a:pt x="196" y="250"/>
                </a:lnTo>
                <a:lnTo>
                  <a:pt x="201" y="250"/>
                </a:lnTo>
                <a:lnTo>
                  <a:pt x="201" y="250"/>
                </a:lnTo>
                <a:close/>
                <a:moveTo>
                  <a:pt x="108" y="327"/>
                </a:moveTo>
                <a:lnTo>
                  <a:pt x="108" y="327"/>
                </a:lnTo>
                <a:lnTo>
                  <a:pt x="106" y="333"/>
                </a:lnTo>
                <a:lnTo>
                  <a:pt x="106" y="333"/>
                </a:lnTo>
                <a:lnTo>
                  <a:pt x="108" y="333"/>
                </a:lnTo>
                <a:lnTo>
                  <a:pt x="108" y="333"/>
                </a:lnTo>
                <a:lnTo>
                  <a:pt x="109" y="332"/>
                </a:lnTo>
                <a:lnTo>
                  <a:pt x="109" y="332"/>
                </a:lnTo>
                <a:lnTo>
                  <a:pt x="109" y="330"/>
                </a:lnTo>
                <a:lnTo>
                  <a:pt x="109" y="327"/>
                </a:lnTo>
                <a:lnTo>
                  <a:pt x="109" y="327"/>
                </a:lnTo>
                <a:lnTo>
                  <a:pt x="108" y="327"/>
                </a:lnTo>
                <a:lnTo>
                  <a:pt x="108" y="327"/>
                </a:lnTo>
                <a:close/>
                <a:moveTo>
                  <a:pt x="79" y="344"/>
                </a:moveTo>
                <a:lnTo>
                  <a:pt x="79" y="344"/>
                </a:lnTo>
                <a:lnTo>
                  <a:pt x="78" y="344"/>
                </a:lnTo>
                <a:lnTo>
                  <a:pt x="78" y="344"/>
                </a:lnTo>
                <a:lnTo>
                  <a:pt x="76" y="344"/>
                </a:lnTo>
                <a:lnTo>
                  <a:pt x="76" y="343"/>
                </a:lnTo>
                <a:lnTo>
                  <a:pt x="76" y="343"/>
                </a:lnTo>
                <a:lnTo>
                  <a:pt x="70" y="344"/>
                </a:lnTo>
                <a:lnTo>
                  <a:pt x="70" y="344"/>
                </a:lnTo>
                <a:lnTo>
                  <a:pt x="81" y="344"/>
                </a:lnTo>
                <a:lnTo>
                  <a:pt x="81" y="344"/>
                </a:lnTo>
                <a:lnTo>
                  <a:pt x="79" y="344"/>
                </a:lnTo>
                <a:lnTo>
                  <a:pt x="79" y="344"/>
                </a:lnTo>
                <a:close/>
                <a:moveTo>
                  <a:pt x="185" y="112"/>
                </a:moveTo>
                <a:lnTo>
                  <a:pt x="185" y="112"/>
                </a:lnTo>
                <a:lnTo>
                  <a:pt x="185" y="112"/>
                </a:lnTo>
                <a:lnTo>
                  <a:pt x="185" y="112"/>
                </a:lnTo>
                <a:lnTo>
                  <a:pt x="183" y="98"/>
                </a:lnTo>
                <a:lnTo>
                  <a:pt x="183" y="98"/>
                </a:lnTo>
                <a:lnTo>
                  <a:pt x="183" y="100"/>
                </a:lnTo>
                <a:lnTo>
                  <a:pt x="183" y="100"/>
                </a:lnTo>
                <a:lnTo>
                  <a:pt x="185" y="112"/>
                </a:lnTo>
                <a:lnTo>
                  <a:pt x="185" y="112"/>
                </a:lnTo>
                <a:close/>
                <a:moveTo>
                  <a:pt x="231" y="305"/>
                </a:moveTo>
                <a:lnTo>
                  <a:pt x="231" y="305"/>
                </a:lnTo>
                <a:lnTo>
                  <a:pt x="231" y="305"/>
                </a:lnTo>
                <a:lnTo>
                  <a:pt x="231" y="305"/>
                </a:lnTo>
                <a:lnTo>
                  <a:pt x="224" y="308"/>
                </a:lnTo>
                <a:lnTo>
                  <a:pt x="224" y="308"/>
                </a:lnTo>
                <a:lnTo>
                  <a:pt x="224" y="310"/>
                </a:lnTo>
                <a:lnTo>
                  <a:pt x="224" y="310"/>
                </a:lnTo>
                <a:lnTo>
                  <a:pt x="231" y="305"/>
                </a:lnTo>
                <a:lnTo>
                  <a:pt x="231" y="305"/>
                </a:lnTo>
                <a:close/>
                <a:moveTo>
                  <a:pt x="169" y="130"/>
                </a:moveTo>
                <a:lnTo>
                  <a:pt x="169" y="130"/>
                </a:lnTo>
                <a:lnTo>
                  <a:pt x="164" y="125"/>
                </a:lnTo>
                <a:lnTo>
                  <a:pt x="164" y="125"/>
                </a:lnTo>
                <a:lnTo>
                  <a:pt x="166" y="131"/>
                </a:lnTo>
                <a:lnTo>
                  <a:pt x="166" y="131"/>
                </a:lnTo>
                <a:lnTo>
                  <a:pt x="169" y="130"/>
                </a:lnTo>
                <a:lnTo>
                  <a:pt x="169" y="130"/>
                </a:lnTo>
                <a:close/>
                <a:moveTo>
                  <a:pt x="86" y="193"/>
                </a:moveTo>
                <a:lnTo>
                  <a:pt x="86" y="193"/>
                </a:lnTo>
                <a:lnTo>
                  <a:pt x="89" y="193"/>
                </a:lnTo>
                <a:lnTo>
                  <a:pt x="92" y="193"/>
                </a:lnTo>
                <a:lnTo>
                  <a:pt x="92" y="193"/>
                </a:lnTo>
                <a:lnTo>
                  <a:pt x="92" y="191"/>
                </a:lnTo>
                <a:lnTo>
                  <a:pt x="92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3"/>
                </a:lnTo>
                <a:lnTo>
                  <a:pt x="86" y="193"/>
                </a:lnTo>
                <a:close/>
                <a:moveTo>
                  <a:pt x="193" y="226"/>
                </a:moveTo>
                <a:lnTo>
                  <a:pt x="193" y="226"/>
                </a:lnTo>
                <a:lnTo>
                  <a:pt x="194" y="228"/>
                </a:lnTo>
                <a:lnTo>
                  <a:pt x="193" y="229"/>
                </a:lnTo>
                <a:lnTo>
                  <a:pt x="193" y="229"/>
                </a:lnTo>
                <a:lnTo>
                  <a:pt x="198" y="228"/>
                </a:lnTo>
                <a:lnTo>
                  <a:pt x="198" y="228"/>
                </a:lnTo>
                <a:lnTo>
                  <a:pt x="198" y="224"/>
                </a:lnTo>
                <a:lnTo>
                  <a:pt x="198" y="224"/>
                </a:lnTo>
                <a:lnTo>
                  <a:pt x="196" y="226"/>
                </a:lnTo>
                <a:lnTo>
                  <a:pt x="193" y="226"/>
                </a:lnTo>
                <a:lnTo>
                  <a:pt x="193" y="226"/>
                </a:lnTo>
                <a:close/>
                <a:moveTo>
                  <a:pt x="177" y="243"/>
                </a:moveTo>
                <a:lnTo>
                  <a:pt x="177" y="243"/>
                </a:lnTo>
                <a:lnTo>
                  <a:pt x="177" y="243"/>
                </a:lnTo>
                <a:lnTo>
                  <a:pt x="177" y="243"/>
                </a:lnTo>
                <a:lnTo>
                  <a:pt x="180" y="234"/>
                </a:lnTo>
                <a:lnTo>
                  <a:pt x="180" y="234"/>
                </a:lnTo>
                <a:lnTo>
                  <a:pt x="179" y="235"/>
                </a:lnTo>
                <a:lnTo>
                  <a:pt x="179" y="235"/>
                </a:lnTo>
                <a:lnTo>
                  <a:pt x="177" y="237"/>
                </a:lnTo>
                <a:lnTo>
                  <a:pt x="177" y="237"/>
                </a:lnTo>
                <a:lnTo>
                  <a:pt x="177" y="242"/>
                </a:lnTo>
                <a:lnTo>
                  <a:pt x="177" y="242"/>
                </a:lnTo>
                <a:lnTo>
                  <a:pt x="177" y="243"/>
                </a:lnTo>
                <a:lnTo>
                  <a:pt x="177" y="243"/>
                </a:lnTo>
                <a:close/>
                <a:moveTo>
                  <a:pt x="201" y="191"/>
                </a:moveTo>
                <a:lnTo>
                  <a:pt x="201" y="191"/>
                </a:lnTo>
                <a:lnTo>
                  <a:pt x="205" y="196"/>
                </a:lnTo>
                <a:lnTo>
                  <a:pt x="205" y="196"/>
                </a:lnTo>
                <a:lnTo>
                  <a:pt x="207" y="196"/>
                </a:lnTo>
                <a:lnTo>
                  <a:pt x="207" y="196"/>
                </a:lnTo>
                <a:lnTo>
                  <a:pt x="209" y="196"/>
                </a:lnTo>
                <a:lnTo>
                  <a:pt x="209" y="196"/>
                </a:lnTo>
                <a:lnTo>
                  <a:pt x="205" y="193"/>
                </a:lnTo>
                <a:lnTo>
                  <a:pt x="201" y="191"/>
                </a:lnTo>
                <a:lnTo>
                  <a:pt x="201" y="191"/>
                </a:lnTo>
                <a:close/>
                <a:moveTo>
                  <a:pt x="188" y="248"/>
                </a:moveTo>
                <a:lnTo>
                  <a:pt x="188" y="248"/>
                </a:lnTo>
                <a:lnTo>
                  <a:pt x="183" y="248"/>
                </a:lnTo>
                <a:lnTo>
                  <a:pt x="180" y="250"/>
                </a:lnTo>
                <a:lnTo>
                  <a:pt x="180" y="250"/>
                </a:lnTo>
                <a:lnTo>
                  <a:pt x="183" y="250"/>
                </a:lnTo>
                <a:lnTo>
                  <a:pt x="188" y="248"/>
                </a:lnTo>
                <a:lnTo>
                  <a:pt x="188" y="248"/>
                </a:lnTo>
                <a:close/>
                <a:moveTo>
                  <a:pt x="76" y="223"/>
                </a:moveTo>
                <a:lnTo>
                  <a:pt x="76" y="223"/>
                </a:lnTo>
                <a:lnTo>
                  <a:pt x="76" y="224"/>
                </a:lnTo>
                <a:lnTo>
                  <a:pt x="76" y="224"/>
                </a:lnTo>
                <a:lnTo>
                  <a:pt x="79" y="223"/>
                </a:lnTo>
                <a:lnTo>
                  <a:pt x="79" y="223"/>
                </a:lnTo>
                <a:lnTo>
                  <a:pt x="79" y="220"/>
                </a:lnTo>
                <a:lnTo>
                  <a:pt x="79" y="220"/>
                </a:lnTo>
                <a:lnTo>
                  <a:pt x="81" y="218"/>
                </a:lnTo>
                <a:lnTo>
                  <a:pt x="81" y="218"/>
                </a:lnTo>
                <a:lnTo>
                  <a:pt x="78" y="218"/>
                </a:lnTo>
                <a:lnTo>
                  <a:pt x="78" y="218"/>
                </a:lnTo>
                <a:lnTo>
                  <a:pt x="76" y="223"/>
                </a:lnTo>
                <a:lnTo>
                  <a:pt x="76" y="223"/>
                </a:lnTo>
                <a:close/>
                <a:moveTo>
                  <a:pt x="103" y="240"/>
                </a:moveTo>
                <a:lnTo>
                  <a:pt x="103" y="240"/>
                </a:lnTo>
                <a:lnTo>
                  <a:pt x="103" y="240"/>
                </a:lnTo>
                <a:lnTo>
                  <a:pt x="103" y="240"/>
                </a:lnTo>
                <a:lnTo>
                  <a:pt x="101" y="245"/>
                </a:lnTo>
                <a:lnTo>
                  <a:pt x="101" y="245"/>
                </a:lnTo>
                <a:lnTo>
                  <a:pt x="101" y="250"/>
                </a:lnTo>
                <a:lnTo>
                  <a:pt x="101" y="250"/>
                </a:lnTo>
                <a:lnTo>
                  <a:pt x="103" y="245"/>
                </a:lnTo>
                <a:lnTo>
                  <a:pt x="103" y="245"/>
                </a:lnTo>
                <a:lnTo>
                  <a:pt x="103" y="240"/>
                </a:lnTo>
                <a:lnTo>
                  <a:pt x="103" y="240"/>
                </a:lnTo>
                <a:close/>
                <a:moveTo>
                  <a:pt x="76" y="231"/>
                </a:moveTo>
                <a:lnTo>
                  <a:pt x="76" y="231"/>
                </a:lnTo>
                <a:lnTo>
                  <a:pt x="78" y="229"/>
                </a:lnTo>
                <a:lnTo>
                  <a:pt x="78" y="229"/>
                </a:lnTo>
                <a:lnTo>
                  <a:pt x="79" y="226"/>
                </a:lnTo>
                <a:lnTo>
                  <a:pt x="79" y="226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4" y="231"/>
                </a:lnTo>
                <a:lnTo>
                  <a:pt x="74" y="231"/>
                </a:lnTo>
                <a:lnTo>
                  <a:pt x="76" y="231"/>
                </a:lnTo>
                <a:lnTo>
                  <a:pt x="76" y="231"/>
                </a:lnTo>
                <a:close/>
                <a:moveTo>
                  <a:pt x="84" y="245"/>
                </a:moveTo>
                <a:lnTo>
                  <a:pt x="84" y="245"/>
                </a:lnTo>
                <a:lnTo>
                  <a:pt x="84" y="248"/>
                </a:lnTo>
                <a:lnTo>
                  <a:pt x="84" y="248"/>
                </a:lnTo>
                <a:lnTo>
                  <a:pt x="89" y="248"/>
                </a:lnTo>
                <a:lnTo>
                  <a:pt x="89" y="248"/>
                </a:lnTo>
                <a:lnTo>
                  <a:pt x="90" y="247"/>
                </a:lnTo>
                <a:lnTo>
                  <a:pt x="90" y="247"/>
                </a:lnTo>
                <a:lnTo>
                  <a:pt x="84" y="245"/>
                </a:lnTo>
                <a:lnTo>
                  <a:pt x="84" y="245"/>
                </a:lnTo>
                <a:close/>
                <a:moveTo>
                  <a:pt x="213" y="355"/>
                </a:moveTo>
                <a:lnTo>
                  <a:pt x="213" y="355"/>
                </a:lnTo>
                <a:lnTo>
                  <a:pt x="210" y="357"/>
                </a:lnTo>
                <a:lnTo>
                  <a:pt x="210" y="357"/>
                </a:lnTo>
                <a:lnTo>
                  <a:pt x="210" y="360"/>
                </a:lnTo>
                <a:lnTo>
                  <a:pt x="210" y="360"/>
                </a:lnTo>
                <a:lnTo>
                  <a:pt x="212" y="359"/>
                </a:lnTo>
                <a:lnTo>
                  <a:pt x="212" y="359"/>
                </a:lnTo>
                <a:lnTo>
                  <a:pt x="213" y="359"/>
                </a:lnTo>
                <a:lnTo>
                  <a:pt x="213" y="359"/>
                </a:lnTo>
                <a:lnTo>
                  <a:pt x="213" y="355"/>
                </a:lnTo>
                <a:lnTo>
                  <a:pt x="213" y="355"/>
                </a:lnTo>
                <a:close/>
                <a:moveTo>
                  <a:pt x="168" y="232"/>
                </a:moveTo>
                <a:lnTo>
                  <a:pt x="168" y="232"/>
                </a:lnTo>
                <a:lnTo>
                  <a:pt x="169" y="231"/>
                </a:lnTo>
                <a:lnTo>
                  <a:pt x="169" y="229"/>
                </a:lnTo>
                <a:lnTo>
                  <a:pt x="169" y="229"/>
                </a:lnTo>
                <a:lnTo>
                  <a:pt x="169" y="224"/>
                </a:lnTo>
                <a:lnTo>
                  <a:pt x="169" y="224"/>
                </a:lnTo>
                <a:lnTo>
                  <a:pt x="169" y="223"/>
                </a:lnTo>
                <a:lnTo>
                  <a:pt x="169" y="223"/>
                </a:lnTo>
                <a:lnTo>
                  <a:pt x="168" y="224"/>
                </a:lnTo>
                <a:lnTo>
                  <a:pt x="168" y="224"/>
                </a:lnTo>
                <a:lnTo>
                  <a:pt x="168" y="229"/>
                </a:lnTo>
                <a:lnTo>
                  <a:pt x="168" y="229"/>
                </a:lnTo>
                <a:lnTo>
                  <a:pt x="168" y="232"/>
                </a:lnTo>
                <a:lnTo>
                  <a:pt x="168" y="232"/>
                </a:lnTo>
                <a:close/>
                <a:moveTo>
                  <a:pt x="43" y="228"/>
                </a:moveTo>
                <a:lnTo>
                  <a:pt x="43" y="228"/>
                </a:lnTo>
                <a:lnTo>
                  <a:pt x="46" y="210"/>
                </a:lnTo>
                <a:lnTo>
                  <a:pt x="46" y="210"/>
                </a:lnTo>
                <a:lnTo>
                  <a:pt x="43" y="218"/>
                </a:lnTo>
                <a:lnTo>
                  <a:pt x="43" y="228"/>
                </a:lnTo>
                <a:lnTo>
                  <a:pt x="43" y="228"/>
                </a:lnTo>
                <a:close/>
                <a:moveTo>
                  <a:pt x="204" y="250"/>
                </a:moveTo>
                <a:lnTo>
                  <a:pt x="204" y="250"/>
                </a:lnTo>
                <a:lnTo>
                  <a:pt x="207" y="251"/>
                </a:lnTo>
                <a:lnTo>
                  <a:pt x="207" y="251"/>
                </a:lnTo>
                <a:lnTo>
                  <a:pt x="209" y="250"/>
                </a:lnTo>
                <a:lnTo>
                  <a:pt x="209" y="250"/>
                </a:lnTo>
                <a:lnTo>
                  <a:pt x="210" y="248"/>
                </a:lnTo>
                <a:lnTo>
                  <a:pt x="210" y="248"/>
                </a:lnTo>
                <a:lnTo>
                  <a:pt x="209" y="247"/>
                </a:lnTo>
                <a:lnTo>
                  <a:pt x="209" y="247"/>
                </a:lnTo>
                <a:lnTo>
                  <a:pt x="204" y="250"/>
                </a:lnTo>
                <a:lnTo>
                  <a:pt x="204" y="250"/>
                </a:lnTo>
                <a:close/>
                <a:moveTo>
                  <a:pt x="109" y="190"/>
                </a:moveTo>
                <a:lnTo>
                  <a:pt x="109" y="190"/>
                </a:lnTo>
                <a:lnTo>
                  <a:pt x="106" y="194"/>
                </a:lnTo>
                <a:lnTo>
                  <a:pt x="106" y="194"/>
                </a:lnTo>
                <a:lnTo>
                  <a:pt x="114" y="190"/>
                </a:lnTo>
                <a:lnTo>
                  <a:pt x="114" y="190"/>
                </a:lnTo>
                <a:lnTo>
                  <a:pt x="109" y="190"/>
                </a:lnTo>
                <a:lnTo>
                  <a:pt x="109" y="190"/>
                </a:lnTo>
                <a:close/>
                <a:moveTo>
                  <a:pt x="190" y="235"/>
                </a:moveTo>
                <a:lnTo>
                  <a:pt x="190" y="235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3" y="231"/>
                </a:lnTo>
                <a:lnTo>
                  <a:pt x="193" y="231"/>
                </a:lnTo>
                <a:lnTo>
                  <a:pt x="191" y="232"/>
                </a:lnTo>
                <a:lnTo>
                  <a:pt x="190" y="234"/>
                </a:lnTo>
                <a:lnTo>
                  <a:pt x="190" y="234"/>
                </a:lnTo>
                <a:lnTo>
                  <a:pt x="190" y="235"/>
                </a:lnTo>
                <a:lnTo>
                  <a:pt x="190" y="235"/>
                </a:lnTo>
                <a:close/>
                <a:moveTo>
                  <a:pt x="220" y="272"/>
                </a:move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7"/>
                </a:lnTo>
                <a:lnTo>
                  <a:pt x="220" y="277"/>
                </a:lnTo>
                <a:lnTo>
                  <a:pt x="220" y="278"/>
                </a:lnTo>
                <a:lnTo>
                  <a:pt x="220" y="278"/>
                </a:lnTo>
                <a:lnTo>
                  <a:pt x="220" y="281"/>
                </a:lnTo>
                <a:lnTo>
                  <a:pt x="220" y="281"/>
                </a:lnTo>
                <a:lnTo>
                  <a:pt x="221" y="280"/>
                </a:lnTo>
                <a:lnTo>
                  <a:pt x="221" y="280"/>
                </a:lnTo>
                <a:lnTo>
                  <a:pt x="220" y="272"/>
                </a:lnTo>
                <a:lnTo>
                  <a:pt x="220" y="272"/>
                </a:lnTo>
                <a:close/>
                <a:moveTo>
                  <a:pt x="259" y="262"/>
                </a:move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51"/>
                </a:lnTo>
                <a:lnTo>
                  <a:pt x="259" y="251"/>
                </a:lnTo>
                <a:lnTo>
                  <a:pt x="257" y="242"/>
                </a:lnTo>
                <a:lnTo>
                  <a:pt x="257" y="242"/>
                </a:lnTo>
                <a:lnTo>
                  <a:pt x="257" y="242"/>
                </a:lnTo>
                <a:lnTo>
                  <a:pt x="257" y="242"/>
                </a:lnTo>
                <a:lnTo>
                  <a:pt x="259" y="262"/>
                </a:lnTo>
                <a:lnTo>
                  <a:pt x="259" y="262"/>
                </a:lnTo>
                <a:close/>
                <a:moveTo>
                  <a:pt x="92" y="223"/>
                </a:moveTo>
                <a:lnTo>
                  <a:pt x="92" y="223"/>
                </a:lnTo>
                <a:lnTo>
                  <a:pt x="92" y="223"/>
                </a:lnTo>
                <a:lnTo>
                  <a:pt x="92" y="223"/>
                </a:lnTo>
                <a:lnTo>
                  <a:pt x="87" y="232"/>
                </a:lnTo>
                <a:lnTo>
                  <a:pt x="87" y="232"/>
                </a:lnTo>
                <a:lnTo>
                  <a:pt x="89" y="232"/>
                </a:lnTo>
                <a:lnTo>
                  <a:pt x="89" y="232"/>
                </a:lnTo>
                <a:lnTo>
                  <a:pt x="92" y="224"/>
                </a:lnTo>
                <a:lnTo>
                  <a:pt x="92" y="224"/>
                </a:lnTo>
                <a:lnTo>
                  <a:pt x="92" y="223"/>
                </a:lnTo>
                <a:lnTo>
                  <a:pt x="92" y="223"/>
                </a:lnTo>
                <a:close/>
                <a:moveTo>
                  <a:pt x="190" y="239"/>
                </a:moveTo>
                <a:lnTo>
                  <a:pt x="190" y="239"/>
                </a:lnTo>
                <a:lnTo>
                  <a:pt x="191" y="239"/>
                </a:lnTo>
                <a:lnTo>
                  <a:pt x="191" y="239"/>
                </a:lnTo>
                <a:lnTo>
                  <a:pt x="194" y="235"/>
                </a:lnTo>
                <a:lnTo>
                  <a:pt x="194" y="235"/>
                </a:lnTo>
                <a:lnTo>
                  <a:pt x="196" y="235"/>
                </a:lnTo>
                <a:lnTo>
                  <a:pt x="198" y="235"/>
                </a:lnTo>
                <a:lnTo>
                  <a:pt x="198" y="235"/>
                </a:lnTo>
                <a:lnTo>
                  <a:pt x="199" y="235"/>
                </a:lnTo>
                <a:lnTo>
                  <a:pt x="199" y="235"/>
                </a:lnTo>
                <a:lnTo>
                  <a:pt x="199" y="232"/>
                </a:lnTo>
                <a:lnTo>
                  <a:pt x="199" y="232"/>
                </a:lnTo>
                <a:lnTo>
                  <a:pt x="193" y="235"/>
                </a:lnTo>
                <a:lnTo>
                  <a:pt x="190" y="239"/>
                </a:lnTo>
                <a:lnTo>
                  <a:pt x="190" y="239"/>
                </a:lnTo>
                <a:close/>
                <a:moveTo>
                  <a:pt x="131" y="359"/>
                </a:moveTo>
                <a:lnTo>
                  <a:pt x="131" y="359"/>
                </a:lnTo>
                <a:lnTo>
                  <a:pt x="150" y="354"/>
                </a:lnTo>
                <a:lnTo>
                  <a:pt x="150" y="354"/>
                </a:lnTo>
                <a:lnTo>
                  <a:pt x="139" y="355"/>
                </a:lnTo>
                <a:lnTo>
                  <a:pt x="131" y="359"/>
                </a:lnTo>
                <a:lnTo>
                  <a:pt x="131" y="359"/>
                </a:lnTo>
                <a:close/>
                <a:moveTo>
                  <a:pt x="86" y="243"/>
                </a:moveTo>
                <a:lnTo>
                  <a:pt x="86" y="243"/>
                </a:lnTo>
                <a:lnTo>
                  <a:pt x="90" y="243"/>
                </a:lnTo>
                <a:lnTo>
                  <a:pt x="90" y="243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87" y="242"/>
                </a:lnTo>
                <a:lnTo>
                  <a:pt x="86" y="243"/>
                </a:lnTo>
                <a:lnTo>
                  <a:pt x="86" y="243"/>
                </a:lnTo>
                <a:close/>
                <a:moveTo>
                  <a:pt x="196" y="220"/>
                </a:moveTo>
                <a:lnTo>
                  <a:pt x="196" y="220"/>
                </a:lnTo>
                <a:lnTo>
                  <a:pt x="191" y="221"/>
                </a:lnTo>
                <a:lnTo>
                  <a:pt x="191" y="221"/>
                </a:lnTo>
                <a:lnTo>
                  <a:pt x="196" y="223"/>
                </a:lnTo>
                <a:lnTo>
                  <a:pt x="196" y="223"/>
                </a:lnTo>
                <a:lnTo>
                  <a:pt x="196" y="220"/>
                </a:lnTo>
                <a:lnTo>
                  <a:pt x="196" y="220"/>
                </a:lnTo>
                <a:close/>
                <a:moveTo>
                  <a:pt x="182" y="310"/>
                </a:moveTo>
                <a:lnTo>
                  <a:pt x="182" y="310"/>
                </a:lnTo>
                <a:lnTo>
                  <a:pt x="185" y="308"/>
                </a:lnTo>
                <a:lnTo>
                  <a:pt x="186" y="305"/>
                </a:lnTo>
                <a:lnTo>
                  <a:pt x="186" y="305"/>
                </a:lnTo>
                <a:lnTo>
                  <a:pt x="185" y="305"/>
                </a:lnTo>
                <a:lnTo>
                  <a:pt x="185" y="305"/>
                </a:lnTo>
                <a:lnTo>
                  <a:pt x="182" y="308"/>
                </a:lnTo>
                <a:lnTo>
                  <a:pt x="182" y="308"/>
                </a:lnTo>
                <a:lnTo>
                  <a:pt x="182" y="310"/>
                </a:lnTo>
                <a:lnTo>
                  <a:pt x="182" y="310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3" y="128"/>
                </a:lnTo>
                <a:lnTo>
                  <a:pt x="153" y="128"/>
                </a:lnTo>
                <a:lnTo>
                  <a:pt x="153" y="128"/>
                </a:lnTo>
                <a:lnTo>
                  <a:pt x="153" y="128"/>
                </a:lnTo>
                <a:lnTo>
                  <a:pt x="155" y="125"/>
                </a:lnTo>
                <a:lnTo>
                  <a:pt x="155" y="125"/>
                </a:lnTo>
                <a:lnTo>
                  <a:pt x="152" y="127"/>
                </a:lnTo>
                <a:lnTo>
                  <a:pt x="152" y="127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81" y="327"/>
                </a:moveTo>
                <a:lnTo>
                  <a:pt x="81" y="327"/>
                </a:lnTo>
                <a:lnTo>
                  <a:pt x="74" y="327"/>
                </a:lnTo>
                <a:lnTo>
                  <a:pt x="74" y="327"/>
                </a:lnTo>
                <a:lnTo>
                  <a:pt x="76" y="329"/>
                </a:lnTo>
                <a:lnTo>
                  <a:pt x="76" y="329"/>
                </a:lnTo>
                <a:lnTo>
                  <a:pt x="81" y="327"/>
                </a:lnTo>
                <a:lnTo>
                  <a:pt x="81" y="327"/>
                </a:lnTo>
                <a:close/>
                <a:moveTo>
                  <a:pt x="103" y="251"/>
                </a:moveTo>
                <a:lnTo>
                  <a:pt x="103" y="251"/>
                </a:lnTo>
                <a:lnTo>
                  <a:pt x="101" y="254"/>
                </a:lnTo>
                <a:lnTo>
                  <a:pt x="100" y="256"/>
                </a:lnTo>
                <a:lnTo>
                  <a:pt x="100" y="256"/>
                </a:lnTo>
                <a:lnTo>
                  <a:pt x="103" y="256"/>
                </a:lnTo>
                <a:lnTo>
                  <a:pt x="103" y="256"/>
                </a:lnTo>
                <a:lnTo>
                  <a:pt x="103" y="251"/>
                </a:lnTo>
                <a:lnTo>
                  <a:pt x="103" y="251"/>
                </a:lnTo>
                <a:close/>
                <a:moveTo>
                  <a:pt x="160" y="128"/>
                </a:moveTo>
                <a:lnTo>
                  <a:pt x="160" y="128"/>
                </a:lnTo>
                <a:lnTo>
                  <a:pt x="163" y="130"/>
                </a:lnTo>
                <a:lnTo>
                  <a:pt x="163" y="130"/>
                </a:lnTo>
                <a:lnTo>
                  <a:pt x="163" y="125"/>
                </a:lnTo>
                <a:lnTo>
                  <a:pt x="163" y="125"/>
                </a:lnTo>
                <a:lnTo>
                  <a:pt x="160" y="128"/>
                </a:lnTo>
                <a:lnTo>
                  <a:pt x="160" y="128"/>
                </a:lnTo>
                <a:close/>
                <a:moveTo>
                  <a:pt x="207" y="368"/>
                </a:moveTo>
                <a:lnTo>
                  <a:pt x="207" y="368"/>
                </a:lnTo>
                <a:lnTo>
                  <a:pt x="205" y="370"/>
                </a:lnTo>
                <a:lnTo>
                  <a:pt x="205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3"/>
                </a:lnTo>
                <a:lnTo>
                  <a:pt x="204" y="373"/>
                </a:lnTo>
                <a:lnTo>
                  <a:pt x="205" y="371"/>
                </a:lnTo>
                <a:lnTo>
                  <a:pt x="205" y="371"/>
                </a:lnTo>
                <a:lnTo>
                  <a:pt x="207" y="371"/>
                </a:lnTo>
                <a:lnTo>
                  <a:pt x="207" y="368"/>
                </a:lnTo>
                <a:lnTo>
                  <a:pt x="207" y="368"/>
                </a:lnTo>
                <a:lnTo>
                  <a:pt x="207" y="368"/>
                </a:lnTo>
                <a:lnTo>
                  <a:pt x="207" y="368"/>
                </a:lnTo>
                <a:close/>
                <a:moveTo>
                  <a:pt x="92" y="338"/>
                </a:moveTo>
                <a:lnTo>
                  <a:pt x="92" y="338"/>
                </a:lnTo>
                <a:lnTo>
                  <a:pt x="89" y="340"/>
                </a:lnTo>
                <a:lnTo>
                  <a:pt x="89" y="340"/>
                </a:lnTo>
                <a:lnTo>
                  <a:pt x="89" y="340"/>
                </a:lnTo>
                <a:lnTo>
                  <a:pt x="89" y="340"/>
                </a:lnTo>
                <a:lnTo>
                  <a:pt x="87" y="343"/>
                </a:lnTo>
                <a:lnTo>
                  <a:pt x="87" y="343"/>
                </a:lnTo>
                <a:lnTo>
                  <a:pt x="92" y="338"/>
                </a:lnTo>
                <a:lnTo>
                  <a:pt x="92" y="338"/>
                </a:lnTo>
                <a:close/>
                <a:moveTo>
                  <a:pt x="172" y="226"/>
                </a:moveTo>
                <a:lnTo>
                  <a:pt x="172" y="226"/>
                </a:lnTo>
                <a:lnTo>
                  <a:pt x="172" y="226"/>
                </a:lnTo>
                <a:lnTo>
                  <a:pt x="172" y="226"/>
                </a:lnTo>
                <a:lnTo>
                  <a:pt x="177" y="223"/>
                </a:lnTo>
                <a:lnTo>
                  <a:pt x="177" y="223"/>
                </a:lnTo>
                <a:lnTo>
                  <a:pt x="172" y="223"/>
                </a:lnTo>
                <a:lnTo>
                  <a:pt x="172" y="223"/>
                </a:lnTo>
                <a:lnTo>
                  <a:pt x="172" y="223"/>
                </a:lnTo>
                <a:lnTo>
                  <a:pt x="172" y="223"/>
                </a:lnTo>
                <a:lnTo>
                  <a:pt x="172" y="226"/>
                </a:lnTo>
                <a:lnTo>
                  <a:pt x="172" y="226"/>
                </a:lnTo>
                <a:close/>
                <a:moveTo>
                  <a:pt x="185" y="239"/>
                </a:moveTo>
                <a:lnTo>
                  <a:pt x="185" y="239"/>
                </a:lnTo>
                <a:lnTo>
                  <a:pt x="182" y="243"/>
                </a:lnTo>
                <a:lnTo>
                  <a:pt x="182" y="243"/>
                </a:lnTo>
                <a:lnTo>
                  <a:pt x="183" y="243"/>
                </a:lnTo>
                <a:lnTo>
                  <a:pt x="183" y="243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39"/>
                </a:lnTo>
                <a:lnTo>
                  <a:pt x="185" y="239"/>
                </a:lnTo>
                <a:close/>
                <a:moveTo>
                  <a:pt x="179" y="191"/>
                </a:moveTo>
                <a:lnTo>
                  <a:pt x="179" y="191"/>
                </a:lnTo>
                <a:lnTo>
                  <a:pt x="186" y="191"/>
                </a:lnTo>
                <a:lnTo>
                  <a:pt x="186" y="191"/>
                </a:lnTo>
                <a:lnTo>
                  <a:pt x="186" y="190"/>
                </a:lnTo>
                <a:lnTo>
                  <a:pt x="186" y="190"/>
                </a:lnTo>
                <a:lnTo>
                  <a:pt x="180" y="188"/>
                </a:lnTo>
                <a:lnTo>
                  <a:pt x="180" y="188"/>
                </a:lnTo>
                <a:lnTo>
                  <a:pt x="179" y="191"/>
                </a:lnTo>
                <a:lnTo>
                  <a:pt x="179" y="191"/>
                </a:lnTo>
                <a:close/>
                <a:moveTo>
                  <a:pt x="183" y="352"/>
                </a:moveTo>
                <a:lnTo>
                  <a:pt x="183" y="352"/>
                </a:lnTo>
                <a:lnTo>
                  <a:pt x="188" y="351"/>
                </a:lnTo>
                <a:lnTo>
                  <a:pt x="188" y="351"/>
                </a:lnTo>
                <a:lnTo>
                  <a:pt x="188" y="349"/>
                </a:lnTo>
                <a:lnTo>
                  <a:pt x="188" y="349"/>
                </a:lnTo>
                <a:lnTo>
                  <a:pt x="185" y="349"/>
                </a:lnTo>
                <a:lnTo>
                  <a:pt x="183" y="352"/>
                </a:lnTo>
                <a:lnTo>
                  <a:pt x="183" y="352"/>
                </a:lnTo>
                <a:close/>
                <a:moveTo>
                  <a:pt x="216" y="359"/>
                </a:moveTo>
                <a:lnTo>
                  <a:pt x="216" y="359"/>
                </a:lnTo>
                <a:lnTo>
                  <a:pt x="215" y="360"/>
                </a:lnTo>
                <a:lnTo>
                  <a:pt x="215" y="363"/>
                </a:lnTo>
                <a:lnTo>
                  <a:pt x="215" y="363"/>
                </a:lnTo>
                <a:lnTo>
                  <a:pt x="216" y="362"/>
                </a:lnTo>
                <a:lnTo>
                  <a:pt x="216" y="362"/>
                </a:lnTo>
                <a:lnTo>
                  <a:pt x="216" y="359"/>
                </a:lnTo>
                <a:lnTo>
                  <a:pt x="216" y="359"/>
                </a:lnTo>
                <a:close/>
                <a:moveTo>
                  <a:pt x="70" y="212"/>
                </a:moveTo>
                <a:lnTo>
                  <a:pt x="70" y="212"/>
                </a:lnTo>
                <a:lnTo>
                  <a:pt x="70" y="213"/>
                </a:lnTo>
                <a:lnTo>
                  <a:pt x="70" y="213"/>
                </a:lnTo>
                <a:lnTo>
                  <a:pt x="71" y="215"/>
                </a:lnTo>
                <a:lnTo>
                  <a:pt x="71" y="215"/>
                </a:lnTo>
                <a:lnTo>
                  <a:pt x="73" y="212"/>
                </a:lnTo>
                <a:lnTo>
                  <a:pt x="73" y="212"/>
                </a:lnTo>
                <a:lnTo>
                  <a:pt x="70" y="212"/>
                </a:lnTo>
                <a:lnTo>
                  <a:pt x="70" y="212"/>
                </a:lnTo>
                <a:close/>
                <a:moveTo>
                  <a:pt x="97" y="191"/>
                </a:moveTo>
                <a:lnTo>
                  <a:pt x="97" y="191"/>
                </a:lnTo>
                <a:lnTo>
                  <a:pt x="97" y="193"/>
                </a:lnTo>
                <a:lnTo>
                  <a:pt x="97" y="193"/>
                </a:lnTo>
                <a:lnTo>
                  <a:pt x="103" y="191"/>
                </a:lnTo>
                <a:lnTo>
                  <a:pt x="103" y="191"/>
                </a:lnTo>
                <a:lnTo>
                  <a:pt x="97" y="191"/>
                </a:lnTo>
                <a:lnTo>
                  <a:pt x="97" y="191"/>
                </a:lnTo>
                <a:close/>
                <a:moveTo>
                  <a:pt x="68" y="198"/>
                </a:moveTo>
                <a:lnTo>
                  <a:pt x="68" y="198"/>
                </a:lnTo>
                <a:lnTo>
                  <a:pt x="63" y="199"/>
                </a:lnTo>
                <a:lnTo>
                  <a:pt x="60" y="201"/>
                </a:lnTo>
                <a:lnTo>
                  <a:pt x="60" y="201"/>
                </a:lnTo>
                <a:lnTo>
                  <a:pt x="67" y="199"/>
                </a:lnTo>
                <a:lnTo>
                  <a:pt x="67" y="199"/>
                </a:lnTo>
                <a:lnTo>
                  <a:pt x="68" y="198"/>
                </a:lnTo>
                <a:lnTo>
                  <a:pt x="68" y="198"/>
                </a:lnTo>
                <a:close/>
                <a:moveTo>
                  <a:pt x="202" y="392"/>
                </a:moveTo>
                <a:lnTo>
                  <a:pt x="202" y="392"/>
                </a:lnTo>
                <a:lnTo>
                  <a:pt x="205" y="390"/>
                </a:lnTo>
                <a:lnTo>
                  <a:pt x="205" y="390"/>
                </a:lnTo>
                <a:lnTo>
                  <a:pt x="207" y="389"/>
                </a:lnTo>
                <a:lnTo>
                  <a:pt x="207" y="389"/>
                </a:lnTo>
                <a:lnTo>
                  <a:pt x="207" y="389"/>
                </a:lnTo>
                <a:lnTo>
                  <a:pt x="207" y="389"/>
                </a:lnTo>
                <a:lnTo>
                  <a:pt x="204" y="390"/>
                </a:lnTo>
                <a:lnTo>
                  <a:pt x="204" y="390"/>
                </a:lnTo>
                <a:lnTo>
                  <a:pt x="202" y="390"/>
                </a:lnTo>
                <a:lnTo>
                  <a:pt x="202" y="392"/>
                </a:lnTo>
                <a:lnTo>
                  <a:pt x="202" y="392"/>
                </a:lnTo>
                <a:close/>
                <a:moveTo>
                  <a:pt x="97" y="264"/>
                </a:moveTo>
                <a:lnTo>
                  <a:pt x="97" y="264"/>
                </a:lnTo>
                <a:lnTo>
                  <a:pt x="93" y="262"/>
                </a:lnTo>
                <a:lnTo>
                  <a:pt x="90" y="262"/>
                </a:lnTo>
                <a:lnTo>
                  <a:pt x="90" y="262"/>
                </a:lnTo>
                <a:lnTo>
                  <a:pt x="89" y="264"/>
                </a:lnTo>
                <a:lnTo>
                  <a:pt x="89" y="264"/>
                </a:lnTo>
                <a:lnTo>
                  <a:pt x="87" y="264"/>
                </a:lnTo>
                <a:lnTo>
                  <a:pt x="87" y="264"/>
                </a:lnTo>
                <a:lnTo>
                  <a:pt x="95" y="264"/>
                </a:lnTo>
                <a:lnTo>
                  <a:pt x="95" y="264"/>
                </a:lnTo>
                <a:lnTo>
                  <a:pt x="97" y="264"/>
                </a:lnTo>
                <a:lnTo>
                  <a:pt x="97" y="264"/>
                </a:lnTo>
                <a:close/>
                <a:moveTo>
                  <a:pt x="51" y="223"/>
                </a:moveTo>
                <a:lnTo>
                  <a:pt x="51" y="223"/>
                </a:lnTo>
                <a:lnTo>
                  <a:pt x="49" y="229"/>
                </a:lnTo>
                <a:lnTo>
                  <a:pt x="49" y="235"/>
                </a:lnTo>
                <a:lnTo>
                  <a:pt x="49" y="235"/>
                </a:lnTo>
                <a:lnTo>
                  <a:pt x="51" y="223"/>
                </a:lnTo>
                <a:lnTo>
                  <a:pt x="51" y="223"/>
                </a:lnTo>
                <a:lnTo>
                  <a:pt x="51" y="223"/>
                </a:lnTo>
                <a:lnTo>
                  <a:pt x="51" y="223"/>
                </a:lnTo>
                <a:close/>
                <a:moveTo>
                  <a:pt x="82" y="231"/>
                </a:moveTo>
                <a:lnTo>
                  <a:pt x="82" y="231"/>
                </a:lnTo>
                <a:lnTo>
                  <a:pt x="81" y="229"/>
                </a:lnTo>
                <a:lnTo>
                  <a:pt x="81" y="229"/>
                </a:lnTo>
                <a:lnTo>
                  <a:pt x="82" y="228"/>
                </a:lnTo>
                <a:lnTo>
                  <a:pt x="82" y="228"/>
                </a:lnTo>
                <a:lnTo>
                  <a:pt x="82" y="224"/>
                </a:lnTo>
                <a:lnTo>
                  <a:pt x="82" y="224"/>
                </a:lnTo>
                <a:lnTo>
                  <a:pt x="82" y="224"/>
                </a:lnTo>
                <a:lnTo>
                  <a:pt x="82" y="224"/>
                </a:lnTo>
                <a:lnTo>
                  <a:pt x="79" y="231"/>
                </a:lnTo>
                <a:lnTo>
                  <a:pt x="79" y="231"/>
                </a:lnTo>
                <a:lnTo>
                  <a:pt x="82" y="231"/>
                </a:lnTo>
                <a:lnTo>
                  <a:pt x="82" y="231"/>
                </a:lnTo>
                <a:close/>
                <a:moveTo>
                  <a:pt x="163" y="122"/>
                </a:moveTo>
                <a:lnTo>
                  <a:pt x="163" y="122"/>
                </a:lnTo>
                <a:lnTo>
                  <a:pt x="157" y="124"/>
                </a:lnTo>
                <a:lnTo>
                  <a:pt x="157" y="124"/>
                </a:lnTo>
                <a:lnTo>
                  <a:pt x="157" y="127"/>
                </a:lnTo>
                <a:lnTo>
                  <a:pt x="157" y="127"/>
                </a:lnTo>
                <a:lnTo>
                  <a:pt x="163" y="122"/>
                </a:lnTo>
                <a:lnTo>
                  <a:pt x="163" y="122"/>
                </a:lnTo>
                <a:close/>
                <a:moveTo>
                  <a:pt x="104" y="332"/>
                </a:moveTo>
                <a:lnTo>
                  <a:pt x="104" y="332"/>
                </a:lnTo>
                <a:lnTo>
                  <a:pt x="104" y="327"/>
                </a:lnTo>
                <a:lnTo>
                  <a:pt x="104" y="327"/>
                </a:lnTo>
                <a:lnTo>
                  <a:pt x="103" y="329"/>
                </a:lnTo>
                <a:lnTo>
                  <a:pt x="101" y="332"/>
                </a:lnTo>
                <a:lnTo>
                  <a:pt x="101" y="332"/>
                </a:lnTo>
                <a:lnTo>
                  <a:pt x="104" y="332"/>
                </a:lnTo>
                <a:lnTo>
                  <a:pt x="104" y="332"/>
                </a:lnTo>
                <a:close/>
                <a:moveTo>
                  <a:pt x="174" y="318"/>
                </a:move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5" y="333"/>
                </a:lnTo>
                <a:lnTo>
                  <a:pt x="175" y="333"/>
                </a:lnTo>
                <a:lnTo>
                  <a:pt x="174" y="321"/>
                </a:lnTo>
                <a:lnTo>
                  <a:pt x="174" y="321"/>
                </a:lnTo>
                <a:lnTo>
                  <a:pt x="174" y="318"/>
                </a:lnTo>
                <a:lnTo>
                  <a:pt x="174" y="318"/>
                </a:lnTo>
                <a:close/>
                <a:moveTo>
                  <a:pt x="175" y="220"/>
                </a:moveTo>
                <a:lnTo>
                  <a:pt x="175" y="220"/>
                </a:lnTo>
                <a:lnTo>
                  <a:pt x="179" y="220"/>
                </a:lnTo>
                <a:lnTo>
                  <a:pt x="182" y="217"/>
                </a:lnTo>
                <a:lnTo>
                  <a:pt x="182" y="217"/>
                </a:lnTo>
                <a:lnTo>
                  <a:pt x="180" y="217"/>
                </a:lnTo>
                <a:lnTo>
                  <a:pt x="180" y="217"/>
                </a:lnTo>
                <a:lnTo>
                  <a:pt x="175" y="220"/>
                </a:lnTo>
                <a:lnTo>
                  <a:pt x="175" y="220"/>
                </a:lnTo>
                <a:close/>
                <a:moveTo>
                  <a:pt x="179" y="325"/>
                </a:moveTo>
                <a:lnTo>
                  <a:pt x="179" y="325"/>
                </a:lnTo>
                <a:lnTo>
                  <a:pt x="179" y="329"/>
                </a:lnTo>
                <a:lnTo>
                  <a:pt x="179" y="333"/>
                </a:lnTo>
                <a:lnTo>
                  <a:pt x="179" y="333"/>
                </a:lnTo>
                <a:lnTo>
                  <a:pt x="180" y="330"/>
                </a:lnTo>
                <a:lnTo>
                  <a:pt x="180" y="330"/>
                </a:lnTo>
                <a:lnTo>
                  <a:pt x="179" y="325"/>
                </a:lnTo>
                <a:lnTo>
                  <a:pt x="179" y="325"/>
                </a:lnTo>
                <a:close/>
                <a:moveTo>
                  <a:pt x="191" y="311"/>
                </a:moveTo>
                <a:lnTo>
                  <a:pt x="191" y="311"/>
                </a:lnTo>
                <a:lnTo>
                  <a:pt x="193" y="311"/>
                </a:lnTo>
                <a:lnTo>
                  <a:pt x="194" y="310"/>
                </a:lnTo>
                <a:lnTo>
                  <a:pt x="194" y="310"/>
                </a:lnTo>
                <a:lnTo>
                  <a:pt x="193" y="308"/>
                </a:lnTo>
                <a:lnTo>
                  <a:pt x="193" y="308"/>
                </a:lnTo>
                <a:lnTo>
                  <a:pt x="191" y="311"/>
                </a:lnTo>
                <a:lnTo>
                  <a:pt x="191" y="311"/>
                </a:lnTo>
                <a:close/>
                <a:moveTo>
                  <a:pt x="193" y="204"/>
                </a:moveTo>
                <a:lnTo>
                  <a:pt x="193" y="204"/>
                </a:lnTo>
                <a:lnTo>
                  <a:pt x="193" y="202"/>
                </a:lnTo>
                <a:lnTo>
                  <a:pt x="191" y="201"/>
                </a:lnTo>
                <a:lnTo>
                  <a:pt x="191" y="201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1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5" y="202"/>
                </a:lnTo>
                <a:lnTo>
                  <a:pt x="205" y="202"/>
                </a:lnTo>
                <a:lnTo>
                  <a:pt x="204" y="201"/>
                </a:lnTo>
                <a:lnTo>
                  <a:pt x="204" y="201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202" y="321"/>
                </a:moveTo>
                <a:lnTo>
                  <a:pt x="202" y="321"/>
                </a:lnTo>
                <a:lnTo>
                  <a:pt x="201" y="322"/>
                </a:lnTo>
                <a:lnTo>
                  <a:pt x="201" y="324"/>
                </a:lnTo>
                <a:lnTo>
                  <a:pt x="201" y="324"/>
                </a:lnTo>
                <a:lnTo>
                  <a:pt x="199" y="325"/>
                </a:lnTo>
                <a:lnTo>
                  <a:pt x="199" y="325"/>
                </a:lnTo>
                <a:lnTo>
                  <a:pt x="199" y="325"/>
                </a:lnTo>
                <a:lnTo>
                  <a:pt x="199" y="325"/>
                </a:lnTo>
                <a:lnTo>
                  <a:pt x="201" y="325"/>
                </a:lnTo>
                <a:lnTo>
                  <a:pt x="201" y="325"/>
                </a:lnTo>
                <a:lnTo>
                  <a:pt x="201" y="325"/>
                </a:lnTo>
                <a:lnTo>
                  <a:pt x="201" y="325"/>
                </a:lnTo>
                <a:lnTo>
                  <a:pt x="202" y="321"/>
                </a:lnTo>
                <a:lnTo>
                  <a:pt x="202" y="321"/>
                </a:lnTo>
                <a:close/>
                <a:moveTo>
                  <a:pt x="207" y="393"/>
                </a:moveTo>
                <a:lnTo>
                  <a:pt x="207" y="393"/>
                </a:lnTo>
                <a:lnTo>
                  <a:pt x="207" y="393"/>
                </a:lnTo>
                <a:lnTo>
                  <a:pt x="207" y="393"/>
                </a:lnTo>
                <a:lnTo>
                  <a:pt x="202" y="395"/>
                </a:lnTo>
                <a:lnTo>
                  <a:pt x="202" y="395"/>
                </a:lnTo>
                <a:lnTo>
                  <a:pt x="202" y="396"/>
                </a:lnTo>
                <a:lnTo>
                  <a:pt x="202" y="396"/>
                </a:lnTo>
                <a:lnTo>
                  <a:pt x="205" y="395"/>
                </a:lnTo>
                <a:lnTo>
                  <a:pt x="205" y="395"/>
                </a:lnTo>
                <a:lnTo>
                  <a:pt x="207" y="393"/>
                </a:lnTo>
                <a:lnTo>
                  <a:pt x="207" y="393"/>
                </a:lnTo>
                <a:close/>
                <a:moveTo>
                  <a:pt x="76" y="194"/>
                </a:moveTo>
                <a:lnTo>
                  <a:pt x="76" y="194"/>
                </a:lnTo>
                <a:lnTo>
                  <a:pt x="76" y="196"/>
                </a:lnTo>
                <a:lnTo>
                  <a:pt x="76" y="196"/>
                </a:lnTo>
                <a:lnTo>
                  <a:pt x="81" y="194"/>
                </a:lnTo>
                <a:lnTo>
                  <a:pt x="81" y="194"/>
                </a:lnTo>
                <a:lnTo>
                  <a:pt x="76" y="194"/>
                </a:lnTo>
                <a:lnTo>
                  <a:pt x="76" y="194"/>
                </a:lnTo>
                <a:close/>
                <a:moveTo>
                  <a:pt x="196" y="363"/>
                </a:moveTo>
                <a:lnTo>
                  <a:pt x="196" y="363"/>
                </a:lnTo>
                <a:lnTo>
                  <a:pt x="193" y="365"/>
                </a:lnTo>
                <a:lnTo>
                  <a:pt x="193" y="365"/>
                </a:lnTo>
                <a:lnTo>
                  <a:pt x="194" y="366"/>
                </a:lnTo>
                <a:lnTo>
                  <a:pt x="194" y="366"/>
                </a:lnTo>
                <a:lnTo>
                  <a:pt x="196" y="366"/>
                </a:lnTo>
                <a:lnTo>
                  <a:pt x="196" y="366"/>
                </a:lnTo>
                <a:lnTo>
                  <a:pt x="196" y="363"/>
                </a:lnTo>
                <a:lnTo>
                  <a:pt x="196" y="363"/>
                </a:lnTo>
                <a:close/>
                <a:moveTo>
                  <a:pt x="84" y="343"/>
                </a:moveTo>
                <a:lnTo>
                  <a:pt x="84" y="343"/>
                </a:lnTo>
                <a:lnTo>
                  <a:pt x="84" y="341"/>
                </a:lnTo>
                <a:lnTo>
                  <a:pt x="84" y="341"/>
                </a:lnTo>
                <a:lnTo>
                  <a:pt x="84" y="341"/>
                </a:lnTo>
                <a:lnTo>
                  <a:pt x="82" y="341"/>
                </a:lnTo>
                <a:lnTo>
                  <a:pt x="82" y="341"/>
                </a:lnTo>
                <a:lnTo>
                  <a:pt x="82" y="341"/>
                </a:lnTo>
                <a:lnTo>
                  <a:pt x="84" y="344"/>
                </a:lnTo>
                <a:lnTo>
                  <a:pt x="84" y="344"/>
                </a:lnTo>
                <a:lnTo>
                  <a:pt x="84" y="343"/>
                </a:lnTo>
                <a:lnTo>
                  <a:pt x="84" y="343"/>
                </a:lnTo>
                <a:close/>
                <a:moveTo>
                  <a:pt x="161" y="193"/>
                </a:moveTo>
                <a:lnTo>
                  <a:pt x="161" y="193"/>
                </a:lnTo>
                <a:lnTo>
                  <a:pt x="163" y="194"/>
                </a:lnTo>
                <a:lnTo>
                  <a:pt x="163" y="194"/>
                </a:lnTo>
                <a:lnTo>
                  <a:pt x="163" y="196"/>
                </a:lnTo>
                <a:lnTo>
                  <a:pt x="163" y="196"/>
                </a:lnTo>
                <a:lnTo>
                  <a:pt x="163" y="193"/>
                </a:lnTo>
                <a:lnTo>
                  <a:pt x="163" y="193"/>
                </a:lnTo>
                <a:lnTo>
                  <a:pt x="164" y="191"/>
                </a:lnTo>
                <a:lnTo>
                  <a:pt x="166" y="191"/>
                </a:lnTo>
                <a:lnTo>
                  <a:pt x="166" y="191"/>
                </a:lnTo>
                <a:lnTo>
                  <a:pt x="166" y="191"/>
                </a:lnTo>
                <a:lnTo>
                  <a:pt x="166" y="191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1" y="193"/>
                </a:lnTo>
                <a:lnTo>
                  <a:pt x="161" y="193"/>
                </a:lnTo>
                <a:close/>
                <a:moveTo>
                  <a:pt x="60" y="330"/>
                </a:moveTo>
                <a:lnTo>
                  <a:pt x="60" y="330"/>
                </a:lnTo>
                <a:lnTo>
                  <a:pt x="60" y="330"/>
                </a:lnTo>
                <a:lnTo>
                  <a:pt x="60" y="330"/>
                </a:lnTo>
                <a:lnTo>
                  <a:pt x="57" y="322"/>
                </a:lnTo>
                <a:lnTo>
                  <a:pt x="57" y="322"/>
                </a:lnTo>
                <a:lnTo>
                  <a:pt x="57" y="324"/>
                </a:lnTo>
                <a:lnTo>
                  <a:pt x="57" y="324"/>
                </a:lnTo>
                <a:lnTo>
                  <a:pt x="57" y="325"/>
                </a:lnTo>
                <a:lnTo>
                  <a:pt x="57" y="327"/>
                </a:lnTo>
                <a:lnTo>
                  <a:pt x="57" y="327"/>
                </a:lnTo>
                <a:lnTo>
                  <a:pt x="60" y="330"/>
                </a:lnTo>
                <a:lnTo>
                  <a:pt x="60" y="330"/>
                </a:lnTo>
                <a:close/>
                <a:moveTo>
                  <a:pt x="242" y="385"/>
                </a:moveTo>
                <a:lnTo>
                  <a:pt x="242" y="385"/>
                </a:lnTo>
                <a:lnTo>
                  <a:pt x="234" y="395"/>
                </a:lnTo>
                <a:lnTo>
                  <a:pt x="234" y="395"/>
                </a:lnTo>
                <a:lnTo>
                  <a:pt x="237" y="390"/>
                </a:lnTo>
                <a:lnTo>
                  <a:pt x="242" y="385"/>
                </a:lnTo>
                <a:lnTo>
                  <a:pt x="242" y="385"/>
                </a:lnTo>
                <a:close/>
                <a:moveTo>
                  <a:pt x="153" y="139"/>
                </a:moveTo>
                <a:lnTo>
                  <a:pt x="153" y="139"/>
                </a:lnTo>
                <a:lnTo>
                  <a:pt x="153" y="141"/>
                </a:lnTo>
                <a:lnTo>
                  <a:pt x="153" y="141"/>
                </a:lnTo>
                <a:lnTo>
                  <a:pt x="157" y="142"/>
                </a:lnTo>
                <a:lnTo>
                  <a:pt x="157" y="142"/>
                </a:lnTo>
                <a:lnTo>
                  <a:pt x="158" y="144"/>
                </a:lnTo>
                <a:lnTo>
                  <a:pt x="160" y="142"/>
                </a:lnTo>
                <a:lnTo>
                  <a:pt x="160" y="142"/>
                </a:lnTo>
                <a:lnTo>
                  <a:pt x="153" y="139"/>
                </a:lnTo>
                <a:lnTo>
                  <a:pt x="153" y="139"/>
                </a:lnTo>
                <a:close/>
                <a:moveTo>
                  <a:pt x="171" y="243"/>
                </a:moveTo>
                <a:lnTo>
                  <a:pt x="171" y="243"/>
                </a:lnTo>
                <a:lnTo>
                  <a:pt x="171" y="242"/>
                </a:lnTo>
                <a:lnTo>
                  <a:pt x="171" y="240"/>
                </a:lnTo>
                <a:lnTo>
                  <a:pt x="171" y="240"/>
                </a:lnTo>
                <a:lnTo>
                  <a:pt x="169" y="240"/>
                </a:lnTo>
                <a:lnTo>
                  <a:pt x="169" y="240"/>
                </a:lnTo>
                <a:lnTo>
                  <a:pt x="169" y="242"/>
                </a:lnTo>
                <a:lnTo>
                  <a:pt x="171" y="243"/>
                </a:lnTo>
                <a:lnTo>
                  <a:pt x="171" y="243"/>
                </a:lnTo>
                <a:close/>
                <a:moveTo>
                  <a:pt x="220" y="344"/>
                </a:moveTo>
                <a:lnTo>
                  <a:pt x="220" y="344"/>
                </a:lnTo>
                <a:lnTo>
                  <a:pt x="220" y="344"/>
                </a:lnTo>
                <a:lnTo>
                  <a:pt x="220" y="344"/>
                </a:lnTo>
                <a:lnTo>
                  <a:pt x="218" y="344"/>
                </a:lnTo>
                <a:lnTo>
                  <a:pt x="218" y="344"/>
                </a:lnTo>
                <a:lnTo>
                  <a:pt x="216" y="347"/>
                </a:lnTo>
                <a:lnTo>
                  <a:pt x="216" y="347"/>
                </a:lnTo>
                <a:lnTo>
                  <a:pt x="216" y="349"/>
                </a:lnTo>
                <a:lnTo>
                  <a:pt x="216" y="349"/>
                </a:lnTo>
                <a:lnTo>
                  <a:pt x="216" y="347"/>
                </a:lnTo>
                <a:lnTo>
                  <a:pt x="216" y="347"/>
                </a:lnTo>
                <a:lnTo>
                  <a:pt x="220" y="344"/>
                </a:lnTo>
                <a:lnTo>
                  <a:pt x="220" y="344"/>
                </a:lnTo>
                <a:close/>
                <a:moveTo>
                  <a:pt x="100" y="319"/>
                </a:moveTo>
                <a:lnTo>
                  <a:pt x="100" y="319"/>
                </a:lnTo>
                <a:lnTo>
                  <a:pt x="100" y="318"/>
                </a:lnTo>
                <a:lnTo>
                  <a:pt x="100" y="318"/>
                </a:lnTo>
                <a:lnTo>
                  <a:pt x="95" y="318"/>
                </a:lnTo>
                <a:lnTo>
                  <a:pt x="95" y="318"/>
                </a:lnTo>
                <a:lnTo>
                  <a:pt x="100" y="319"/>
                </a:lnTo>
                <a:lnTo>
                  <a:pt x="100" y="319"/>
                </a:lnTo>
                <a:close/>
                <a:moveTo>
                  <a:pt x="207" y="259"/>
                </a:moveTo>
                <a:lnTo>
                  <a:pt x="207" y="259"/>
                </a:lnTo>
                <a:lnTo>
                  <a:pt x="207" y="262"/>
                </a:lnTo>
                <a:lnTo>
                  <a:pt x="207" y="262"/>
                </a:lnTo>
                <a:lnTo>
                  <a:pt x="207" y="265"/>
                </a:lnTo>
                <a:lnTo>
                  <a:pt x="207" y="265"/>
                </a:lnTo>
                <a:lnTo>
                  <a:pt x="207" y="269"/>
                </a:lnTo>
                <a:lnTo>
                  <a:pt x="207" y="269"/>
                </a:lnTo>
                <a:lnTo>
                  <a:pt x="207" y="272"/>
                </a:lnTo>
                <a:lnTo>
                  <a:pt x="207" y="272"/>
                </a:lnTo>
                <a:lnTo>
                  <a:pt x="207" y="259"/>
                </a:lnTo>
                <a:lnTo>
                  <a:pt x="207" y="259"/>
                </a:lnTo>
                <a:close/>
                <a:moveTo>
                  <a:pt x="186" y="224"/>
                </a:moveTo>
                <a:lnTo>
                  <a:pt x="186" y="224"/>
                </a:lnTo>
                <a:lnTo>
                  <a:pt x="186" y="228"/>
                </a:lnTo>
                <a:lnTo>
                  <a:pt x="186" y="228"/>
                </a:lnTo>
                <a:lnTo>
                  <a:pt x="188" y="226"/>
                </a:lnTo>
                <a:lnTo>
                  <a:pt x="188" y="226"/>
                </a:lnTo>
                <a:lnTo>
                  <a:pt x="188" y="224"/>
                </a:lnTo>
                <a:lnTo>
                  <a:pt x="188" y="224"/>
                </a:lnTo>
                <a:lnTo>
                  <a:pt x="186" y="224"/>
                </a:lnTo>
                <a:lnTo>
                  <a:pt x="186" y="224"/>
                </a:lnTo>
                <a:close/>
                <a:moveTo>
                  <a:pt x="87" y="329"/>
                </a:moveTo>
                <a:lnTo>
                  <a:pt x="87" y="329"/>
                </a:lnTo>
                <a:lnTo>
                  <a:pt x="84" y="332"/>
                </a:lnTo>
                <a:lnTo>
                  <a:pt x="84" y="332"/>
                </a:lnTo>
                <a:lnTo>
                  <a:pt x="87" y="332"/>
                </a:lnTo>
                <a:lnTo>
                  <a:pt x="87" y="332"/>
                </a:lnTo>
                <a:lnTo>
                  <a:pt x="87" y="329"/>
                </a:lnTo>
                <a:lnTo>
                  <a:pt x="87" y="329"/>
                </a:lnTo>
                <a:close/>
                <a:moveTo>
                  <a:pt x="180" y="341"/>
                </a:moveTo>
                <a:lnTo>
                  <a:pt x="180" y="341"/>
                </a:lnTo>
                <a:lnTo>
                  <a:pt x="180" y="335"/>
                </a:lnTo>
                <a:lnTo>
                  <a:pt x="180" y="335"/>
                </a:lnTo>
                <a:lnTo>
                  <a:pt x="179" y="336"/>
                </a:lnTo>
                <a:lnTo>
                  <a:pt x="179" y="336"/>
                </a:lnTo>
                <a:lnTo>
                  <a:pt x="180" y="341"/>
                </a:lnTo>
                <a:lnTo>
                  <a:pt x="180" y="34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24"/>
                </a:lnTo>
                <a:lnTo>
                  <a:pt x="163" y="224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71" y="190"/>
                </a:moveTo>
                <a:lnTo>
                  <a:pt x="171" y="190"/>
                </a:lnTo>
                <a:lnTo>
                  <a:pt x="174" y="188"/>
                </a:lnTo>
                <a:lnTo>
                  <a:pt x="174" y="188"/>
                </a:lnTo>
                <a:lnTo>
                  <a:pt x="172" y="187"/>
                </a:lnTo>
                <a:lnTo>
                  <a:pt x="172" y="187"/>
                </a:lnTo>
                <a:lnTo>
                  <a:pt x="172" y="188"/>
                </a:lnTo>
                <a:lnTo>
                  <a:pt x="171" y="190"/>
                </a:lnTo>
                <a:lnTo>
                  <a:pt x="171" y="190"/>
                </a:lnTo>
                <a:close/>
                <a:moveTo>
                  <a:pt x="117" y="347"/>
                </a:moveTo>
                <a:lnTo>
                  <a:pt x="117" y="347"/>
                </a:lnTo>
                <a:lnTo>
                  <a:pt x="115" y="347"/>
                </a:lnTo>
                <a:lnTo>
                  <a:pt x="115" y="347"/>
                </a:lnTo>
                <a:lnTo>
                  <a:pt x="117" y="351"/>
                </a:lnTo>
                <a:lnTo>
                  <a:pt x="117" y="351"/>
                </a:lnTo>
                <a:lnTo>
                  <a:pt x="119" y="351"/>
                </a:lnTo>
                <a:lnTo>
                  <a:pt x="119" y="351"/>
                </a:lnTo>
                <a:lnTo>
                  <a:pt x="117" y="347"/>
                </a:lnTo>
                <a:lnTo>
                  <a:pt x="117" y="347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8" y="101"/>
                </a:lnTo>
                <a:lnTo>
                  <a:pt x="78" y="101"/>
                </a:lnTo>
                <a:lnTo>
                  <a:pt x="76" y="101"/>
                </a:lnTo>
                <a:lnTo>
                  <a:pt x="76" y="101"/>
                </a:lnTo>
                <a:lnTo>
                  <a:pt x="74" y="106"/>
                </a:lnTo>
                <a:lnTo>
                  <a:pt x="74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5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210" y="240"/>
                </a:moveTo>
                <a:lnTo>
                  <a:pt x="210" y="240"/>
                </a:lnTo>
                <a:lnTo>
                  <a:pt x="209" y="240"/>
                </a:lnTo>
                <a:lnTo>
                  <a:pt x="209" y="240"/>
                </a:lnTo>
                <a:lnTo>
                  <a:pt x="209" y="240"/>
                </a:lnTo>
                <a:lnTo>
                  <a:pt x="209" y="240"/>
                </a:lnTo>
                <a:lnTo>
                  <a:pt x="209" y="243"/>
                </a:lnTo>
                <a:lnTo>
                  <a:pt x="209" y="243"/>
                </a:lnTo>
                <a:lnTo>
                  <a:pt x="210" y="243"/>
                </a:lnTo>
                <a:lnTo>
                  <a:pt x="210" y="243"/>
                </a:lnTo>
                <a:lnTo>
                  <a:pt x="210" y="243"/>
                </a:lnTo>
                <a:lnTo>
                  <a:pt x="210" y="243"/>
                </a:lnTo>
                <a:lnTo>
                  <a:pt x="210" y="240"/>
                </a:lnTo>
                <a:lnTo>
                  <a:pt x="210" y="240"/>
                </a:lnTo>
                <a:close/>
                <a:moveTo>
                  <a:pt x="97" y="215"/>
                </a:moveTo>
                <a:lnTo>
                  <a:pt x="97" y="215"/>
                </a:lnTo>
                <a:lnTo>
                  <a:pt x="97" y="210"/>
                </a:lnTo>
                <a:lnTo>
                  <a:pt x="97" y="210"/>
                </a:lnTo>
                <a:lnTo>
                  <a:pt x="95" y="213"/>
                </a:lnTo>
                <a:lnTo>
                  <a:pt x="95" y="215"/>
                </a:lnTo>
                <a:lnTo>
                  <a:pt x="95" y="215"/>
                </a:lnTo>
                <a:lnTo>
                  <a:pt x="97" y="215"/>
                </a:lnTo>
                <a:lnTo>
                  <a:pt x="97" y="215"/>
                </a:lnTo>
                <a:close/>
                <a:moveTo>
                  <a:pt x="213" y="368"/>
                </a:moveTo>
                <a:lnTo>
                  <a:pt x="213" y="368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5"/>
                </a:lnTo>
                <a:lnTo>
                  <a:pt x="216" y="365"/>
                </a:lnTo>
                <a:lnTo>
                  <a:pt x="215" y="366"/>
                </a:lnTo>
                <a:lnTo>
                  <a:pt x="215" y="366"/>
                </a:lnTo>
                <a:lnTo>
                  <a:pt x="213" y="366"/>
                </a:lnTo>
                <a:lnTo>
                  <a:pt x="213" y="368"/>
                </a:lnTo>
                <a:lnTo>
                  <a:pt x="213" y="368"/>
                </a:lnTo>
                <a:close/>
                <a:moveTo>
                  <a:pt x="194" y="305"/>
                </a:moveTo>
                <a:lnTo>
                  <a:pt x="194" y="305"/>
                </a:lnTo>
                <a:lnTo>
                  <a:pt x="198" y="306"/>
                </a:lnTo>
                <a:lnTo>
                  <a:pt x="198" y="305"/>
                </a:lnTo>
                <a:lnTo>
                  <a:pt x="198" y="305"/>
                </a:lnTo>
                <a:lnTo>
                  <a:pt x="194" y="305"/>
                </a:lnTo>
                <a:lnTo>
                  <a:pt x="194" y="305"/>
                </a:lnTo>
                <a:close/>
                <a:moveTo>
                  <a:pt x="52" y="265"/>
                </a:moveTo>
                <a:lnTo>
                  <a:pt x="52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2"/>
                </a:lnTo>
                <a:lnTo>
                  <a:pt x="54" y="262"/>
                </a:lnTo>
                <a:lnTo>
                  <a:pt x="52" y="264"/>
                </a:lnTo>
                <a:lnTo>
                  <a:pt x="52" y="264"/>
                </a:lnTo>
                <a:lnTo>
                  <a:pt x="52" y="265"/>
                </a:lnTo>
                <a:lnTo>
                  <a:pt x="52" y="265"/>
                </a:lnTo>
                <a:close/>
                <a:moveTo>
                  <a:pt x="62" y="259"/>
                </a:moveTo>
                <a:lnTo>
                  <a:pt x="62" y="259"/>
                </a:lnTo>
                <a:lnTo>
                  <a:pt x="62" y="259"/>
                </a:lnTo>
                <a:lnTo>
                  <a:pt x="62" y="259"/>
                </a:lnTo>
                <a:lnTo>
                  <a:pt x="59" y="261"/>
                </a:lnTo>
                <a:lnTo>
                  <a:pt x="59" y="261"/>
                </a:lnTo>
                <a:lnTo>
                  <a:pt x="59" y="262"/>
                </a:lnTo>
                <a:lnTo>
                  <a:pt x="59" y="262"/>
                </a:lnTo>
                <a:lnTo>
                  <a:pt x="59" y="262"/>
                </a:lnTo>
                <a:lnTo>
                  <a:pt x="59" y="262"/>
                </a:lnTo>
                <a:lnTo>
                  <a:pt x="62" y="259"/>
                </a:lnTo>
                <a:lnTo>
                  <a:pt x="62" y="259"/>
                </a:lnTo>
                <a:close/>
                <a:moveTo>
                  <a:pt x="153" y="122"/>
                </a:move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5" y="122"/>
                </a:lnTo>
                <a:lnTo>
                  <a:pt x="155" y="122"/>
                </a:lnTo>
                <a:lnTo>
                  <a:pt x="153" y="117"/>
                </a:lnTo>
                <a:lnTo>
                  <a:pt x="153" y="117"/>
                </a:lnTo>
                <a:lnTo>
                  <a:pt x="152" y="119"/>
                </a:lnTo>
                <a:lnTo>
                  <a:pt x="152" y="119"/>
                </a:lnTo>
                <a:lnTo>
                  <a:pt x="153" y="120"/>
                </a:lnTo>
                <a:lnTo>
                  <a:pt x="153" y="122"/>
                </a:lnTo>
                <a:lnTo>
                  <a:pt x="153" y="122"/>
                </a:lnTo>
                <a:close/>
                <a:moveTo>
                  <a:pt x="97" y="221"/>
                </a:moveTo>
                <a:lnTo>
                  <a:pt x="97" y="221"/>
                </a:lnTo>
                <a:lnTo>
                  <a:pt x="97" y="218"/>
                </a:lnTo>
                <a:lnTo>
                  <a:pt x="97" y="218"/>
                </a:lnTo>
                <a:lnTo>
                  <a:pt x="95" y="220"/>
                </a:lnTo>
                <a:lnTo>
                  <a:pt x="95" y="221"/>
                </a:lnTo>
                <a:lnTo>
                  <a:pt x="95" y="221"/>
                </a:lnTo>
                <a:lnTo>
                  <a:pt x="97" y="221"/>
                </a:lnTo>
                <a:lnTo>
                  <a:pt x="97" y="221"/>
                </a:lnTo>
                <a:close/>
                <a:moveTo>
                  <a:pt x="201" y="362"/>
                </a:moveTo>
                <a:lnTo>
                  <a:pt x="201" y="362"/>
                </a:lnTo>
                <a:lnTo>
                  <a:pt x="199" y="363"/>
                </a:lnTo>
                <a:lnTo>
                  <a:pt x="199" y="365"/>
                </a:lnTo>
                <a:lnTo>
                  <a:pt x="199" y="365"/>
                </a:lnTo>
                <a:lnTo>
                  <a:pt x="201" y="365"/>
                </a:lnTo>
                <a:lnTo>
                  <a:pt x="201" y="362"/>
                </a:lnTo>
                <a:lnTo>
                  <a:pt x="201" y="362"/>
                </a:lnTo>
                <a:close/>
                <a:moveTo>
                  <a:pt x="221" y="76"/>
                </a:moveTo>
                <a:lnTo>
                  <a:pt x="221" y="76"/>
                </a:lnTo>
                <a:lnTo>
                  <a:pt x="221" y="76"/>
                </a:lnTo>
                <a:lnTo>
                  <a:pt x="221" y="76"/>
                </a:lnTo>
                <a:lnTo>
                  <a:pt x="218" y="79"/>
                </a:lnTo>
                <a:lnTo>
                  <a:pt x="218" y="79"/>
                </a:lnTo>
                <a:lnTo>
                  <a:pt x="216" y="81"/>
                </a:lnTo>
                <a:lnTo>
                  <a:pt x="216" y="81"/>
                </a:lnTo>
                <a:lnTo>
                  <a:pt x="221" y="76"/>
                </a:lnTo>
                <a:lnTo>
                  <a:pt x="221" y="76"/>
                </a:lnTo>
                <a:close/>
                <a:moveTo>
                  <a:pt x="198" y="324"/>
                </a:moveTo>
                <a:lnTo>
                  <a:pt x="198" y="324"/>
                </a:lnTo>
                <a:lnTo>
                  <a:pt x="194" y="327"/>
                </a:lnTo>
                <a:lnTo>
                  <a:pt x="194" y="327"/>
                </a:lnTo>
                <a:lnTo>
                  <a:pt x="196" y="327"/>
                </a:lnTo>
                <a:lnTo>
                  <a:pt x="196" y="327"/>
                </a:lnTo>
                <a:lnTo>
                  <a:pt x="198" y="324"/>
                </a:lnTo>
                <a:lnTo>
                  <a:pt x="198" y="324"/>
                </a:lnTo>
                <a:close/>
                <a:moveTo>
                  <a:pt x="221" y="283"/>
                </a:moveTo>
                <a:lnTo>
                  <a:pt x="221" y="283"/>
                </a:lnTo>
                <a:lnTo>
                  <a:pt x="220" y="284"/>
                </a:lnTo>
                <a:lnTo>
                  <a:pt x="220" y="284"/>
                </a:lnTo>
                <a:lnTo>
                  <a:pt x="221" y="288"/>
                </a:lnTo>
                <a:lnTo>
                  <a:pt x="221" y="288"/>
                </a:lnTo>
                <a:lnTo>
                  <a:pt x="221" y="289"/>
                </a:lnTo>
                <a:lnTo>
                  <a:pt x="221" y="289"/>
                </a:lnTo>
                <a:lnTo>
                  <a:pt x="221" y="283"/>
                </a:lnTo>
                <a:lnTo>
                  <a:pt x="221" y="283"/>
                </a:lnTo>
                <a:close/>
                <a:moveTo>
                  <a:pt x="73" y="412"/>
                </a:moveTo>
                <a:lnTo>
                  <a:pt x="73" y="412"/>
                </a:lnTo>
                <a:lnTo>
                  <a:pt x="65" y="411"/>
                </a:lnTo>
                <a:lnTo>
                  <a:pt x="65" y="411"/>
                </a:lnTo>
                <a:lnTo>
                  <a:pt x="73" y="412"/>
                </a:lnTo>
                <a:lnTo>
                  <a:pt x="73" y="412"/>
                </a:lnTo>
                <a:close/>
                <a:moveTo>
                  <a:pt x="193" y="377"/>
                </a:moveTo>
                <a:lnTo>
                  <a:pt x="193" y="377"/>
                </a:lnTo>
                <a:lnTo>
                  <a:pt x="193" y="377"/>
                </a:lnTo>
                <a:lnTo>
                  <a:pt x="193" y="377"/>
                </a:lnTo>
                <a:lnTo>
                  <a:pt x="194" y="373"/>
                </a:lnTo>
                <a:lnTo>
                  <a:pt x="194" y="373"/>
                </a:lnTo>
                <a:lnTo>
                  <a:pt x="193" y="374"/>
                </a:lnTo>
                <a:lnTo>
                  <a:pt x="193" y="374"/>
                </a:lnTo>
                <a:lnTo>
                  <a:pt x="193" y="377"/>
                </a:lnTo>
                <a:lnTo>
                  <a:pt x="193" y="377"/>
                </a:lnTo>
                <a:close/>
                <a:moveTo>
                  <a:pt x="171" y="136"/>
                </a:moveTo>
                <a:lnTo>
                  <a:pt x="171" y="136"/>
                </a:lnTo>
                <a:lnTo>
                  <a:pt x="175" y="138"/>
                </a:lnTo>
                <a:lnTo>
                  <a:pt x="175" y="138"/>
                </a:lnTo>
                <a:lnTo>
                  <a:pt x="172" y="135"/>
                </a:lnTo>
                <a:lnTo>
                  <a:pt x="172" y="135"/>
                </a:lnTo>
                <a:lnTo>
                  <a:pt x="171" y="136"/>
                </a:lnTo>
                <a:lnTo>
                  <a:pt x="171" y="136"/>
                </a:lnTo>
                <a:close/>
                <a:moveTo>
                  <a:pt x="218" y="333"/>
                </a:moveTo>
                <a:lnTo>
                  <a:pt x="218" y="333"/>
                </a:lnTo>
                <a:lnTo>
                  <a:pt x="218" y="333"/>
                </a:lnTo>
                <a:lnTo>
                  <a:pt x="218" y="333"/>
                </a:lnTo>
                <a:lnTo>
                  <a:pt x="220" y="329"/>
                </a:lnTo>
                <a:lnTo>
                  <a:pt x="220" y="329"/>
                </a:lnTo>
                <a:lnTo>
                  <a:pt x="218" y="332"/>
                </a:lnTo>
                <a:lnTo>
                  <a:pt x="218" y="333"/>
                </a:lnTo>
                <a:lnTo>
                  <a:pt x="218" y="333"/>
                </a:lnTo>
                <a:close/>
                <a:moveTo>
                  <a:pt x="74" y="234"/>
                </a:moveTo>
                <a:lnTo>
                  <a:pt x="74" y="234"/>
                </a:lnTo>
                <a:lnTo>
                  <a:pt x="73" y="237"/>
                </a:lnTo>
                <a:lnTo>
                  <a:pt x="73" y="237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close/>
                <a:moveTo>
                  <a:pt x="155" y="371"/>
                </a:moveTo>
                <a:lnTo>
                  <a:pt x="155" y="371"/>
                </a:lnTo>
                <a:lnTo>
                  <a:pt x="164" y="370"/>
                </a:lnTo>
                <a:lnTo>
                  <a:pt x="164" y="370"/>
                </a:lnTo>
                <a:lnTo>
                  <a:pt x="155" y="371"/>
                </a:lnTo>
                <a:lnTo>
                  <a:pt x="155" y="371"/>
                </a:lnTo>
                <a:close/>
                <a:moveTo>
                  <a:pt x="210" y="365"/>
                </a:moveTo>
                <a:lnTo>
                  <a:pt x="210" y="365"/>
                </a:lnTo>
                <a:lnTo>
                  <a:pt x="212" y="363"/>
                </a:lnTo>
                <a:lnTo>
                  <a:pt x="212" y="362"/>
                </a:lnTo>
                <a:lnTo>
                  <a:pt x="212" y="362"/>
                </a:lnTo>
                <a:lnTo>
                  <a:pt x="210" y="363"/>
                </a:lnTo>
                <a:lnTo>
                  <a:pt x="210" y="363"/>
                </a:lnTo>
                <a:lnTo>
                  <a:pt x="210" y="365"/>
                </a:lnTo>
                <a:lnTo>
                  <a:pt x="210" y="365"/>
                </a:lnTo>
                <a:lnTo>
                  <a:pt x="210" y="365"/>
                </a:lnTo>
                <a:lnTo>
                  <a:pt x="210" y="365"/>
                </a:lnTo>
                <a:close/>
                <a:moveTo>
                  <a:pt x="93" y="322"/>
                </a:moveTo>
                <a:lnTo>
                  <a:pt x="93" y="322"/>
                </a:lnTo>
                <a:lnTo>
                  <a:pt x="93" y="321"/>
                </a:lnTo>
                <a:lnTo>
                  <a:pt x="92" y="321"/>
                </a:lnTo>
                <a:lnTo>
                  <a:pt x="92" y="321"/>
                </a:lnTo>
                <a:lnTo>
                  <a:pt x="92" y="322"/>
                </a:lnTo>
                <a:lnTo>
                  <a:pt x="92" y="322"/>
                </a:lnTo>
                <a:lnTo>
                  <a:pt x="93" y="322"/>
                </a:lnTo>
                <a:lnTo>
                  <a:pt x="93" y="322"/>
                </a:lnTo>
                <a:close/>
                <a:moveTo>
                  <a:pt x="22" y="385"/>
                </a:moveTo>
                <a:lnTo>
                  <a:pt x="22" y="385"/>
                </a:lnTo>
                <a:lnTo>
                  <a:pt x="22" y="385"/>
                </a:lnTo>
                <a:lnTo>
                  <a:pt x="22" y="385"/>
                </a:lnTo>
                <a:lnTo>
                  <a:pt x="21" y="381"/>
                </a:lnTo>
                <a:lnTo>
                  <a:pt x="21" y="381"/>
                </a:lnTo>
                <a:lnTo>
                  <a:pt x="21" y="382"/>
                </a:lnTo>
                <a:lnTo>
                  <a:pt x="21" y="382"/>
                </a:lnTo>
                <a:lnTo>
                  <a:pt x="22" y="385"/>
                </a:lnTo>
                <a:lnTo>
                  <a:pt x="22" y="385"/>
                </a:lnTo>
                <a:close/>
                <a:moveTo>
                  <a:pt x="98" y="250"/>
                </a:moveTo>
                <a:lnTo>
                  <a:pt x="98" y="250"/>
                </a:lnTo>
                <a:lnTo>
                  <a:pt x="97" y="251"/>
                </a:lnTo>
                <a:lnTo>
                  <a:pt x="97" y="251"/>
                </a:lnTo>
                <a:lnTo>
                  <a:pt x="97" y="253"/>
                </a:lnTo>
                <a:lnTo>
                  <a:pt x="97" y="253"/>
                </a:lnTo>
                <a:lnTo>
                  <a:pt x="98" y="253"/>
                </a:lnTo>
                <a:lnTo>
                  <a:pt x="98" y="250"/>
                </a:lnTo>
                <a:lnTo>
                  <a:pt x="98" y="250"/>
                </a:lnTo>
                <a:close/>
                <a:moveTo>
                  <a:pt x="70" y="231"/>
                </a:moveTo>
                <a:lnTo>
                  <a:pt x="70" y="231"/>
                </a:lnTo>
                <a:lnTo>
                  <a:pt x="71" y="231"/>
                </a:lnTo>
                <a:lnTo>
                  <a:pt x="71" y="231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70" y="231"/>
                </a:lnTo>
                <a:lnTo>
                  <a:pt x="70" y="231"/>
                </a:lnTo>
                <a:close/>
                <a:moveTo>
                  <a:pt x="100" y="101"/>
                </a:moveTo>
                <a:lnTo>
                  <a:pt x="100" y="101"/>
                </a:lnTo>
                <a:lnTo>
                  <a:pt x="108" y="101"/>
                </a:lnTo>
                <a:lnTo>
                  <a:pt x="108" y="101"/>
                </a:lnTo>
                <a:lnTo>
                  <a:pt x="100" y="101"/>
                </a:lnTo>
                <a:lnTo>
                  <a:pt x="100" y="101"/>
                </a:lnTo>
                <a:close/>
                <a:moveTo>
                  <a:pt x="54" y="229"/>
                </a:moveTo>
                <a:lnTo>
                  <a:pt x="54" y="229"/>
                </a:lnTo>
                <a:lnTo>
                  <a:pt x="56" y="226"/>
                </a:lnTo>
                <a:lnTo>
                  <a:pt x="56" y="223"/>
                </a:lnTo>
                <a:lnTo>
                  <a:pt x="56" y="223"/>
                </a:lnTo>
                <a:lnTo>
                  <a:pt x="54" y="229"/>
                </a:lnTo>
                <a:lnTo>
                  <a:pt x="54" y="229"/>
                </a:lnTo>
                <a:close/>
                <a:moveTo>
                  <a:pt x="188" y="310"/>
                </a:moveTo>
                <a:lnTo>
                  <a:pt x="188" y="310"/>
                </a:lnTo>
                <a:lnTo>
                  <a:pt x="191" y="306"/>
                </a:lnTo>
                <a:lnTo>
                  <a:pt x="191" y="306"/>
                </a:lnTo>
                <a:lnTo>
                  <a:pt x="190" y="306"/>
                </a:lnTo>
                <a:lnTo>
                  <a:pt x="188" y="308"/>
                </a:lnTo>
                <a:lnTo>
                  <a:pt x="188" y="308"/>
                </a:lnTo>
                <a:lnTo>
                  <a:pt x="188" y="310"/>
                </a:lnTo>
                <a:lnTo>
                  <a:pt x="188" y="310"/>
                </a:lnTo>
                <a:close/>
                <a:moveTo>
                  <a:pt x="190" y="354"/>
                </a:moveTo>
                <a:lnTo>
                  <a:pt x="190" y="354"/>
                </a:lnTo>
                <a:lnTo>
                  <a:pt x="190" y="355"/>
                </a:lnTo>
                <a:lnTo>
                  <a:pt x="188" y="355"/>
                </a:lnTo>
                <a:lnTo>
                  <a:pt x="188" y="355"/>
                </a:lnTo>
                <a:lnTo>
                  <a:pt x="191" y="355"/>
                </a:lnTo>
                <a:lnTo>
                  <a:pt x="191" y="355"/>
                </a:lnTo>
                <a:lnTo>
                  <a:pt x="190" y="354"/>
                </a:lnTo>
                <a:lnTo>
                  <a:pt x="190" y="354"/>
                </a:lnTo>
                <a:close/>
                <a:moveTo>
                  <a:pt x="193" y="352"/>
                </a:moveTo>
                <a:lnTo>
                  <a:pt x="193" y="352"/>
                </a:lnTo>
                <a:lnTo>
                  <a:pt x="194" y="354"/>
                </a:lnTo>
                <a:lnTo>
                  <a:pt x="194" y="354"/>
                </a:lnTo>
                <a:lnTo>
                  <a:pt x="196" y="352"/>
                </a:lnTo>
                <a:lnTo>
                  <a:pt x="196" y="352"/>
                </a:lnTo>
                <a:lnTo>
                  <a:pt x="193" y="352"/>
                </a:lnTo>
                <a:lnTo>
                  <a:pt x="193" y="352"/>
                </a:lnTo>
                <a:close/>
                <a:moveTo>
                  <a:pt x="76" y="16"/>
                </a:move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1" y="16"/>
                </a:lnTo>
                <a:lnTo>
                  <a:pt x="71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close/>
                <a:moveTo>
                  <a:pt x="78" y="202"/>
                </a:moveTo>
                <a:lnTo>
                  <a:pt x="78" y="202"/>
                </a:lnTo>
                <a:lnTo>
                  <a:pt x="78" y="202"/>
                </a:lnTo>
                <a:lnTo>
                  <a:pt x="78" y="202"/>
                </a:lnTo>
                <a:lnTo>
                  <a:pt x="74" y="206"/>
                </a:lnTo>
                <a:lnTo>
                  <a:pt x="74" y="206"/>
                </a:lnTo>
                <a:lnTo>
                  <a:pt x="76" y="204"/>
                </a:lnTo>
                <a:lnTo>
                  <a:pt x="76" y="204"/>
                </a:lnTo>
                <a:lnTo>
                  <a:pt x="78" y="202"/>
                </a:lnTo>
                <a:lnTo>
                  <a:pt x="78" y="202"/>
                </a:lnTo>
                <a:close/>
                <a:moveTo>
                  <a:pt x="207" y="325"/>
                </a:moveTo>
                <a:lnTo>
                  <a:pt x="207" y="325"/>
                </a:lnTo>
                <a:lnTo>
                  <a:pt x="209" y="324"/>
                </a:lnTo>
                <a:lnTo>
                  <a:pt x="209" y="324"/>
                </a:lnTo>
                <a:lnTo>
                  <a:pt x="209" y="322"/>
                </a:lnTo>
                <a:lnTo>
                  <a:pt x="209" y="322"/>
                </a:lnTo>
                <a:lnTo>
                  <a:pt x="207" y="324"/>
                </a:lnTo>
                <a:lnTo>
                  <a:pt x="207" y="325"/>
                </a:lnTo>
                <a:lnTo>
                  <a:pt x="207" y="325"/>
                </a:lnTo>
                <a:close/>
                <a:moveTo>
                  <a:pt x="207" y="344"/>
                </a:moveTo>
                <a:lnTo>
                  <a:pt x="207" y="344"/>
                </a:lnTo>
                <a:lnTo>
                  <a:pt x="209" y="343"/>
                </a:lnTo>
                <a:lnTo>
                  <a:pt x="209" y="343"/>
                </a:lnTo>
                <a:lnTo>
                  <a:pt x="207" y="343"/>
                </a:lnTo>
                <a:lnTo>
                  <a:pt x="207" y="343"/>
                </a:lnTo>
                <a:lnTo>
                  <a:pt x="205" y="344"/>
                </a:lnTo>
                <a:lnTo>
                  <a:pt x="205" y="344"/>
                </a:lnTo>
                <a:lnTo>
                  <a:pt x="207" y="344"/>
                </a:lnTo>
                <a:lnTo>
                  <a:pt x="207" y="344"/>
                </a:lnTo>
                <a:close/>
                <a:moveTo>
                  <a:pt x="207" y="305"/>
                </a:moveTo>
                <a:lnTo>
                  <a:pt x="207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8"/>
                </a:lnTo>
                <a:lnTo>
                  <a:pt x="204" y="308"/>
                </a:lnTo>
                <a:lnTo>
                  <a:pt x="207" y="305"/>
                </a:lnTo>
                <a:lnTo>
                  <a:pt x="207" y="305"/>
                </a:lnTo>
                <a:close/>
                <a:moveTo>
                  <a:pt x="215" y="234"/>
                </a:move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4"/>
                </a:lnTo>
                <a:lnTo>
                  <a:pt x="215" y="234"/>
                </a:lnTo>
                <a:close/>
                <a:moveTo>
                  <a:pt x="74" y="332"/>
                </a:moveTo>
                <a:lnTo>
                  <a:pt x="74" y="332"/>
                </a:lnTo>
                <a:lnTo>
                  <a:pt x="71" y="333"/>
                </a:lnTo>
                <a:lnTo>
                  <a:pt x="71" y="333"/>
                </a:lnTo>
                <a:lnTo>
                  <a:pt x="71" y="333"/>
                </a:lnTo>
                <a:lnTo>
                  <a:pt x="71" y="333"/>
                </a:lnTo>
                <a:lnTo>
                  <a:pt x="74" y="333"/>
                </a:lnTo>
                <a:lnTo>
                  <a:pt x="74" y="333"/>
                </a:lnTo>
                <a:lnTo>
                  <a:pt x="74" y="332"/>
                </a:lnTo>
                <a:lnTo>
                  <a:pt x="74" y="332"/>
                </a:lnTo>
                <a:close/>
                <a:moveTo>
                  <a:pt x="79" y="256"/>
                </a:moveTo>
                <a:lnTo>
                  <a:pt x="79" y="256"/>
                </a:lnTo>
                <a:lnTo>
                  <a:pt x="74" y="256"/>
                </a:lnTo>
                <a:lnTo>
                  <a:pt x="74" y="256"/>
                </a:lnTo>
                <a:lnTo>
                  <a:pt x="73" y="256"/>
                </a:lnTo>
                <a:lnTo>
                  <a:pt x="73" y="256"/>
                </a:lnTo>
                <a:lnTo>
                  <a:pt x="79" y="256"/>
                </a:lnTo>
                <a:lnTo>
                  <a:pt x="79" y="256"/>
                </a:lnTo>
                <a:close/>
                <a:moveTo>
                  <a:pt x="202" y="311"/>
                </a:moveTo>
                <a:lnTo>
                  <a:pt x="202" y="311"/>
                </a:lnTo>
                <a:lnTo>
                  <a:pt x="201" y="311"/>
                </a:lnTo>
                <a:lnTo>
                  <a:pt x="201" y="313"/>
                </a:lnTo>
                <a:lnTo>
                  <a:pt x="201" y="313"/>
                </a:lnTo>
                <a:lnTo>
                  <a:pt x="202" y="313"/>
                </a:lnTo>
                <a:lnTo>
                  <a:pt x="202" y="311"/>
                </a:lnTo>
                <a:lnTo>
                  <a:pt x="202" y="311"/>
                </a:lnTo>
                <a:close/>
                <a:moveTo>
                  <a:pt x="207" y="365"/>
                </a:moveTo>
                <a:lnTo>
                  <a:pt x="207" y="365"/>
                </a:lnTo>
                <a:lnTo>
                  <a:pt x="205" y="365"/>
                </a:lnTo>
                <a:lnTo>
                  <a:pt x="205" y="366"/>
                </a:lnTo>
                <a:lnTo>
                  <a:pt x="205" y="366"/>
                </a:lnTo>
                <a:lnTo>
                  <a:pt x="207" y="365"/>
                </a:lnTo>
                <a:lnTo>
                  <a:pt x="207" y="365"/>
                </a:lnTo>
                <a:lnTo>
                  <a:pt x="207" y="365"/>
                </a:lnTo>
                <a:lnTo>
                  <a:pt x="207" y="365"/>
                </a:lnTo>
                <a:close/>
                <a:moveTo>
                  <a:pt x="174" y="248"/>
                </a:moveTo>
                <a:lnTo>
                  <a:pt x="174" y="248"/>
                </a:lnTo>
                <a:lnTo>
                  <a:pt x="172" y="248"/>
                </a:lnTo>
                <a:lnTo>
                  <a:pt x="172" y="248"/>
                </a:lnTo>
                <a:lnTo>
                  <a:pt x="172" y="250"/>
                </a:lnTo>
                <a:lnTo>
                  <a:pt x="172" y="250"/>
                </a:lnTo>
                <a:lnTo>
                  <a:pt x="174" y="248"/>
                </a:lnTo>
                <a:lnTo>
                  <a:pt x="174" y="248"/>
                </a:lnTo>
                <a:close/>
                <a:moveTo>
                  <a:pt x="92" y="204"/>
                </a:moveTo>
                <a:lnTo>
                  <a:pt x="92" y="204"/>
                </a:lnTo>
                <a:lnTo>
                  <a:pt x="95" y="201"/>
                </a:lnTo>
                <a:lnTo>
                  <a:pt x="95" y="201"/>
                </a:lnTo>
                <a:lnTo>
                  <a:pt x="93" y="201"/>
                </a:lnTo>
                <a:lnTo>
                  <a:pt x="92" y="204"/>
                </a:lnTo>
                <a:lnTo>
                  <a:pt x="92" y="204"/>
                </a:lnTo>
                <a:close/>
                <a:moveTo>
                  <a:pt x="117" y="357"/>
                </a:moveTo>
                <a:lnTo>
                  <a:pt x="117" y="357"/>
                </a:lnTo>
                <a:lnTo>
                  <a:pt x="117" y="360"/>
                </a:lnTo>
                <a:lnTo>
                  <a:pt x="117" y="360"/>
                </a:lnTo>
                <a:lnTo>
                  <a:pt x="119" y="360"/>
                </a:lnTo>
                <a:lnTo>
                  <a:pt x="119" y="360"/>
                </a:lnTo>
                <a:lnTo>
                  <a:pt x="117" y="357"/>
                </a:lnTo>
                <a:lnTo>
                  <a:pt x="117" y="357"/>
                </a:lnTo>
                <a:close/>
                <a:moveTo>
                  <a:pt x="216" y="354"/>
                </a:moveTo>
                <a:lnTo>
                  <a:pt x="216" y="354"/>
                </a:lnTo>
                <a:lnTo>
                  <a:pt x="216" y="357"/>
                </a:lnTo>
                <a:lnTo>
                  <a:pt x="216" y="357"/>
                </a:lnTo>
                <a:lnTo>
                  <a:pt x="216" y="357"/>
                </a:lnTo>
                <a:lnTo>
                  <a:pt x="216" y="355"/>
                </a:lnTo>
                <a:lnTo>
                  <a:pt x="216" y="355"/>
                </a:lnTo>
                <a:lnTo>
                  <a:pt x="216" y="354"/>
                </a:lnTo>
                <a:lnTo>
                  <a:pt x="216" y="354"/>
                </a:lnTo>
                <a:close/>
                <a:moveTo>
                  <a:pt x="100" y="209"/>
                </a:moveTo>
                <a:lnTo>
                  <a:pt x="100" y="209"/>
                </a:lnTo>
                <a:lnTo>
                  <a:pt x="100" y="206"/>
                </a:lnTo>
                <a:lnTo>
                  <a:pt x="100" y="206"/>
                </a:lnTo>
                <a:lnTo>
                  <a:pt x="100" y="207"/>
                </a:lnTo>
                <a:lnTo>
                  <a:pt x="100" y="209"/>
                </a:lnTo>
                <a:lnTo>
                  <a:pt x="100" y="209"/>
                </a:lnTo>
                <a:close/>
                <a:moveTo>
                  <a:pt x="74" y="224"/>
                </a:moveTo>
                <a:lnTo>
                  <a:pt x="74" y="224"/>
                </a:lnTo>
                <a:lnTo>
                  <a:pt x="73" y="224"/>
                </a:lnTo>
                <a:lnTo>
                  <a:pt x="71" y="226"/>
                </a:lnTo>
                <a:lnTo>
                  <a:pt x="71" y="226"/>
                </a:lnTo>
                <a:lnTo>
                  <a:pt x="73" y="226"/>
                </a:lnTo>
                <a:lnTo>
                  <a:pt x="74" y="224"/>
                </a:lnTo>
                <a:lnTo>
                  <a:pt x="74" y="224"/>
                </a:lnTo>
                <a:close/>
                <a:moveTo>
                  <a:pt x="89" y="336"/>
                </a:moveTo>
                <a:lnTo>
                  <a:pt x="89" y="336"/>
                </a:lnTo>
                <a:lnTo>
                  <a:pt x="90" y="336"/>
                </a:lnTo>
                <a:lnTo>
                  <a:pt x="90" y="336"/>
                </a:lnTo>
                <a:lnTo>
                  <a:pt x="92" y="335"/>
                </a:lnTo>
                <a:lnTo>
                  <a:pt x="92" y="335"/>
                </a:lnTo>
                <a:lnTo>
                  <a:pt x="90" y="335"/>
                </a:lnTo>
                <a:lnTo>
                  <a:pt x="89" y="336"/>
                </a:lnTo>
                <a:lnTo>
                  <a:pt x="89" y="336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62" y="19"/>
                </a:lnTo>
                <a:lnTo>
                  <a:pt x="63" y="18"/>
                </a:lnTo>
                <a:lnTo>
                  <a:pt x="63" y="18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48" y="146"/>
                </a:moveTo>
                <a:lnTo>
                  <a:pt x="48" y="146"/>
                </a:lnTo>
                <a:lnTo>
                  <a:pt x="46" y="146"/>
                </a:lnTo>
                <a:lnTo>
                  <a:pt x="46" y="147"/>
                </a:lnTo>
                <a:lnTo>
                  <a:pt x="46" y="147"/>
                </a:lnTo>
                <a:lnTo>
                  <a:pt x="43" y="149"/>
                </a:lnTo>
                <a:lnTo>
                  <a:pt x="43" y="149"/>
                </a:lnTo>
                <a:lnTo>
                  <a:pt x="43" y="149"/>
                </a:lnTo>
                <a:lnTo>
                  <a:pt x="43" y="149"/>
                </a:lnTo>
                <a:lnTo>
                  <a:pt x="48" y="146"/>
                </a:lnTo>
                <a:lnTo>
                  <a:pt x="48" y="146"/>
                </a:lnTo>
                <a:close/>
                <a:moveTo>
                  <a:pt x="186" y="198"/>
                </a:moveTo>
                <a:lnTo>
                  <a:pt x="186" y="198"/>
                </a:lnTo>
                <a:lnTo>
                  <a:pt x="186" y="199"/>
                </a:lnTo>
                <a:lnTo>
                  <a:pt x="188" y="199"/>
                </a:lnTo>
                <a:lnTo>
                  <a:pt x="188" y="199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close/>
                <a:moveTo>
                  <a:pt x="257" y="354"/>
                </a:moveTo>
                <a:lnTo>
                  <a:pt x="257" y="354"/>
                </a:lnTo>
                <a:lnTo>
                  <a:pt x="257" y="354"/>
                </a:lnTo>
                <a:lnTo>
                  <a:pt x="257" y="354"/>
                </a:lnTo>
                <a:lnTo>
                  <a:pt x="259" y="354"/>
                </a:lnTo>
                <a:lnTo>
                  <a:pt x="259" y="354"/>
                </a:lnTo>
                <a:lnTo>
                  <a:pt x="259" y="347"/>
                </a:lnTo>
                <a:lnTo>
                  <a:pt x="259" y="347"/>
                </a:lnTo>
                <a:lnTo>
                  <a:pt x="257" y="354"/>
                </a:lnTo>
                <a:lnTo>
                  <a:pt x="257" y="354"/>
                </a:lnTo>
                <a:close/>
                <a:moveTo>
                  <a:pt x="191" y="302"/>
                </a:moveTo>
                <a:lnTo>
                  <a:pt x="191" y="302"/>
                </a:lnTo>
                <a:lnTo>
                  <a:pt x="186" y="302"/>
                </a:lnTo>
                <a:lnTo>
                  <a:pt x="186" y="302"/>
                </a:lnTo>
                <a:lnTo>
                  <a:pt x="191" y="302"/>
                </a:lnTo>
                <a:lnTo>
                  <a:pt x="191" y="302"/>
                </a:lnTo>
                <a:close/>
                <a:moveTo>
                  <a:pt x="78" y="251"/>
                </a:moveTo>
                <a:lnTo>
                  <a:pt x="78" y="251"/>
                </a:lnTo>
                <a:lnTo>
                  <a:pt x="81" y="250"/>
                </a:lnTo>
                <a:lnTo>
                  <a:pt x="81" y="250"/>
                </a:lnTo>
                <a:lnTo>
                  <a:pt x="78" y="250"/>
                </a:lnTo>
                <a:lnTo>
                  <a:pt x="78" y="250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close/>
                <a:moveTo>
                  <a:pt x="54" y="254"/>
                </a:moveTo>
                <a:lnTo>
                  <a:pt x="54" y="254"/>
                </a:lnTo>
                <a:lnTo>
                  <a:pt x="52" y="256"/>
                </a:lnTo>
                <a:lnTo>
                  <a:pt x="52" y="258"/>
                </a:lnTo>
                <a:lnTo>
                  <a:pt x="52" y="258"/>
                </a:lnTo>
                <a:lnTo>
                  <a:pt x="54" y="254"/>
                </a:lnTo>
                <a:lnTo>
                  <a:pt x="54" y="254"/>
                </a:lnTo>
                <a:close/>
                <a:moveTo>
                  <a:pt x="109" y="355"/>
                </a:moveTo>
                <a:lnTo>
                  <a:pt x="109" y="355"/>
                </a:lnTo>
                <a:lnTo>
                  <a:pt x="111" y="357"/>
                </a:lnTo>
                <a:lnTo>
                  <a:pt x="111" y="357"/>
                </a:lnTo>
                <a:lnTo>
                  <a:pt x="111" y="354"/>
                </a:lnTo>
                <a:lnTo>
                  <a:pt x="111" y="354"/>
                </a:lnTo>
                <a:lnTo>
                  <a:pt x="109" y="355"/>
                </a:lnTo>
                <a:lnTo>
                  <a:pt x="109" y="355"/>
                </a:lnTo>
                <a:close/>
                <a:moveTo>
                  <a:pt x="81" y="210"/>
                </a:moveTo>
                <a:lnTo>
                  <a:pt x="81" y="210"/>
                </a:lnTo>
                <a:lnTo>
                  <a:pt x="81" y="210"/>
                </a:lnTo>
                <a:lnTo>
                  <a:pt x="81" y="210"/>
                </a:lnTo>
                <a:lnTo>
                  <a:pt x="79" y="210"/>
                </a:lnTo>
                <a:lnTo>
                  <a:pt x="79" y="210"/>
                </a:lnTo>
                <a:lnTo>
                  <a:pt x="79" y="212"/>
                </a:lnTo>
                <a:lnTo>
                  <a:pt x="79" y="212"/>
                </a:lnTo>
                <a:lnTo>
                  <a:pt x="81" y="210"/>
                </a:lnTo>
                <a:lnTo>
                  <a:pt x="81" y="210"/>
                </a:lnTo>
                <a:close/>
                <a:moveTo>
                  <a:pt x="215" y="218"/>
                </a:moveTo>
                <a:lnTo>
                  <a:pt x="215" y="218"/>
                </a:lnTo>
                <a:lnTo>
                  <a:pt x="213" y="213"/>
                </a:lnTo>
                <a:lnTo>
                  <a:pt x="213" y="213"/>
                </a:lnTo>
                <a:lnTo>
                  <a:pt x="215" y="218"/>
                </a:lnTo>
                <a:lnTo>
                  <a:pt x="215" y="218"/>
                </a:lnTo>
                <a:close/>
                <a:moveTo>
                  <a:pt x="188" y="194"/>
                </a:moveTo>
                <a:lnTo>
                  <a:pt x="188" y="194"/>
                </a:lnTo>
                <a:lnTo>
                  <a:pt x="188" y="196"/>
                </a:lnTo>
                <a:lnTo>
                  <a:pt x="188" y="196"/>
                </a:lnTo>
                <a:lnTo>
                  <a:pt x="190" y="198"/>
                </a:lnTo>
                <a:lnTo>
                  <a:pt x="190" y="198"/>
                </a:lnTo>
                <a:lnTo>
                  <a:pt x="190" y="196"/>
                </a:lnTo>
                <a:lnTo>
                  <a:pt x="190" y="196"/>
                </a:lnTo>
                <a:lnTo>
                  <a:pt x="190" y="194"/>
                </a:lnTo>
                <a:lnTo>
                  <a:pt x="190" y="194"/>
                </a:lnTo>
                <a:lnTo>
                  <a:pt x="188" y="194"/>
                </a:lnTo>
                <a:lnTo>
                  <a:pt x="188" y="194"/>
                </a:lnTo>
                <a:close/>
                <a:moveTo>
                  <a:pt x="201" y="213"/>
                </a:moveTo>
                <a:lnTo>
                  <a:pt x="201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20"/>
                </a:lnTo>
                <a:lnTo>
                  <a:pt x="201" y="220"/>
                </a:lnTo>
                <a:lnTo>
                  <a:pt x="202" y="220"/>
                </a:lnTo>
                <a:lnTo>
                  <a:pt x="202" y="220"/>
                </a:lnTo>
                <a:lnTo>
                  <a:pt x="201" y="217"/>
                </a:lnTo>
                <a:lnTo>
                  <a:pt x="201" y="217"/>
                </a:lnTo>
                <a:lnTo>
                  <a:pt x="201" y="213"/>
                </a:lnTo>
                <a:lnTo>
                  <a:pt x="201" y="213"/>
                </a:lnTo>
                <a:close/>
                <a:moveTo>
                  <a:pt x="87" y="365"/>
                </a:moveTo>
                <a:lnTo>
                  <a:pt x="87" y="365"/>
                </a:lnTo>
                <a:lnTo>
                  <a:pt x="89" y="365"/>
                </a:lnTo>
                <a:lnTo>
                  <a:pt x="90" y="365"/>
                </a:lnTo>
                <a:lnTo>
                  <a:pt x="90" y="365"/>
                </a:lnTo>
                <a:lnTo>
                  <a:pt x="89" y="365"/>
                </a:lnTo>
                <a:lnTo>
                  <a:pt x="89" y="365"/>
                </a:lnTo>
                <a:lnTo>
                  <a:pt x="87" y="365"/>
                </a:lnTo>
                <a:lnTo>
                  <a:pt x="87" y="365"/>
                </a:lnTo>
                <a:close/>
                <a:moveTo>
                  <a:pt x="98" y="330"/>
                </a:moveTo>
                <a:lnTo>
                  <a:pt x="98" y="330"/>
                </a:lnTo>
                <a:lnTo>
                  <a:pt x="98" y="329"/>
                </a:lnTo>
                <a:lnTo>
                  <a:pt x="98" y="329"/>
                </a:lnTo>
                <a:lnTo>
                  <a:pt x="98" y="329"/>
                </a:lnTo>
                <a:lnTo>
                  <a:pt x="98" y="329"/>
                </a:lnTo>
                <a:lnTo>
                  <a:pt x="98" y="330"/>
                </a:lnTo>
                <a:lnTo>
                  <a:pt x="98" y="330"/>
                </a:lnTo>
                <a:lnTo>
                  <a:pt x="98" y="330"/>
                </a:lnTo>
                <a:close/>
                <a:moveTo>
                  <a:pt x="120" y="190"/>
                </a:moveTo>
                <a:lnTo>
                  <a:pt x="120" y="190"/>
                </a:lnTo>
                <a:lnTo>
                  <a:pt x="123" y="188"/>
                </a:lnTo>
                <a:lnTo>
                  <a:pt x="123" y="188"/>
                </a:lnTo>
                <a:lnTo>
                  <a:pt x="122" y="190"/>
                </a:lnTo>
                <a:lnTo>
                  <a:pt x="122" y="190"/>
                </a:lnTo>
                <a:lnTo>
                  <a:pt x="120" y="190"/>
                </a:lnTo>
                <a:lnTo>
                  <a:pt x="120" y="190"/>
                </a:lnTo>
                <a:close/>
                <a:moveTo>
                  <a:pt x="175" y="149"/>
                </a:moveTo>
                <a:lnTo>
                  <a:pt x="175" y="149"/>
                </a:lnTo>
                <a:lnTo>
                  <a:pt x="175" y="149"/>
                </a:lnTo>
                <a:lnTo>
                  <a:pt x="175" y="149"/>
                </a:lnTo>
                <a:lnTo>
                  <a:pt x="174" y="149"/>
                </a:lnTo>
                <a:lnTo>
                  <a:pt x="174" y="149"/>
                </a:lnTo>
                <a:lnTo>
                  <a:pt x="174" y="150"/>
                </a:lnTo>
                <a:lnTo>
                  <a:pt x="174" y="150"/>
                </a:lnTo>
                <a:lnTo>
                  <a:pt x="175" y="149"/>
                </a:lnTo>
                <a:lnTo>
                  <a:pt x="175" y="149"/>
                </a:lnTo>
                <a:close/>
                <a:moveTo>
                  <a:pt x="169" y="248"/>
                </a:moveTo>
                <a:lnTo>
                  <a:pt x="169" y="248"/>
                </a:lnTo>
                <a:lnTo>
                  <a:pt x="169" y="248"/>
                </a:lnTo>
                <a:lnTo>
                  <a:pt x="169" y="248"/>
                </a:lnTo>
                <a:lnTo>
                  <a:pt x="169" y="247"/>
                </a:lnTo>
                <a:lnTo>
                  <a:pt x="169" y="247"/>
                </a:lnTo>
                <a:lnTo>
                  <a:pt x="169" y="245"/>
                </a:lnTo>
                <a:lnTo>
                  <a:pt x="169" y="245"/>
                </a:lnTo>
                <a:lnTo>
                  <a:pt x="169" y="248"/>
                </a:lnTo>
                <a:lnTo>
                  <a:pt x="169" y="248"/>
                </a:lnTo>
                <a:close/>
                <a:moveTo>
                  <a:pt x="111" y="314"/>
                </a:moveTo>
                <a:lnTo>
                  <a:pt x="111" y="314"/>
                </a:lnTo>
                <a:lnTo>
                  <a:pt x="109" y="316"/>
                </a:lnTo>
                <a:lnTo>
                  <a:pt x="109" y="318"/>
                </a:lnTo>
                <a:lnTo>
                  <a:pt x="109" y="318"/>
                </a:lnTo>
                <a:lnTo>
                  <a:pt x="111" y="314"/>
                </a:lnTo>
                <a:lnTo>
                  <a:pt x="111" y="314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37" y="81"/>
                </a:lnTo>
                <a:lnTo>
                  <a:pt x="37" y="81"/>
                </a:lnTo>
                <a:lnTo>
                  <a:pt x="35" y="79"/>
                </a:lnTo>
                <a:lnTo>
                  <a:pt x="35" y="79"/>
                </a:lnTo>
                <a:lnTo>
                  <a:pt x="35" y="81"/>
                </a:lnTo>
                <a:lnTo>
                  <a:pt x="38" y="82"/>
                </a:lnTo>
                <a:lnTo>
                  <a:pt x="38" y="82"/>
                </a:lnTo>
                <a:close/>
                <a:moveTo>
                  <a:pt x="177" y="310"/>
                </a:moveTo>
                <a:lnTo>
                  <a:pt x="177" y="310"/>
                </a:lnTo>
                <a:lnTo>
                  <a:pt x="179" y="308"/>
                </a:lnTo>
                <a:lnTo>
                  <a:pt x="179" y="308"/>
                </a:lnTo>
                <a:lnTo>
                  <a:pt x="177" y="310"/>
                </a:lnTo>
                <a:lnTo>
                  <a:pt x="177" y="310"/>
                </a:lnTo>
                <a:lnTo>
                  <a:pt x="177" y="310"/>
                </a:lnTo>
                <a:lnTo>
                  <a:pt x="177" y="310"/>
                </a:lnTo>
                <a:close/>
                <a:moveTo>
                  <a:pt x="201" y="319"/>
                </a:moveTo>
                <a:lnTo>
                  <a:pt x="201" y="319"/>
                </a:lnTo>
                <a:lnTo>
                  <a:pt x="202" y="319"/>
                </a:lnTo>
                <a:lnTo>
                  <a:pt x="202" y="319"/>
                </a:lnTo>
                <a:lnTo>
                  <a:pt x="204" y="318"/>
                </a:lnTo>
                <a:lnTo>
                  <a:pt x="204" y="318"/>
                </a:lnTo>
                <a:lnTo>
                  <a:pt x="202" y="318"/>
                </a:lnTo>
                <a:lnTo>
                  <a:pt x="201" y="319"/>
                </a:lnTo>
                <a:lnTo>
                  <a:pt x="201" y="319"/>
                </a:lnTo>
                <a:close/>
                <a:moveTo>
                  <a:pt x="205" y="362"/>
                </a:moveTo>
                <a:lnTo>
                  <a:pt x="205" y="362"/>
                </a:lnTo>
                <a:lnTo>
                  <a:pt x="207" y="360"/>
                </a:lnTo>
                <a:lnTo>
                  <a:pt x="207" y="360"/>
                </a:lnTo>
                <a:lnTo>
                  <a:pt x="207" y="359"/>
                </a:lnTo>
                <a:lnTo>
                  <a:pt x="207" y="359"/>
                </a:lnTo>
                <a:lnTo>
                  <a:pt x="207" y="359"/>
                </a:lnTo>
                <a:lnTo>
                  <a:pt x="207" y="359"/>
                </a:lnTo>
                <a:lnTo>
                  <a:pt x="205" y="362"/>
                </a:lnTo>
                <a:lnTo>
                  <a:pt x="205" y="362"/>
                </a:lnTo>
                <a:close/>
                <a:moveTo>
                  <a:pt x="172" y="210"/>
                </a:moveTo>
                <a:lnTo>
                  <a:pt x="172" y="210"/>
                </a:lnTo>
                <a:lnTo>
                  <a:pt x="172" y="210"/>
                </a:lnTo>
                <a:lnTo>
                  <a:pt x="172" y="210"/>
                </a:lnTo>
                <a:lnTo>
                  <a:pt x="172" y="209"/>
                </a:lnTo>
                <a:lnTo>
                  <a:pt x="172" y="209"/>
                </a:lnTo>
                <a:lnTo>
                  <a:pt x="172" y="209"/>
                </a:lnTo>
                <a:lnTo>
                  <a:pt x="172" y="209"/>
                </a:lnTo>
                <a:lnTo>
                  <a:pt x="172" y="207"/>
                </a:lnTo>
                <a:lnTo>
                  <a:pt x="172" y="207"/>
                </a:lnTo>
                <a:lnTo>
                  <a:pt x="172" y="210"/>
                </a:lnTo>
                <a:lnTo>
                  <a:pt x="172" y="210"/>
                </a:lnTo>
                <a:close/>
                <a:moveTo>
                  <a:pt x="174" y="239"/>
                </a:moveTo>
                <a:lnTo>
                  <a:pt x="174" y="239"/>
                </a:lnTo>
                <a:lnTo>
                  <a:pt x="174" y="240"/>
                </a:lnTo>
                <a:lnTo>
                  <a:pt x="174" y="243"/>
                </a:lnTo>
                <a:lnTo>
                  <a:pt x="174" y="243"/>
                </a:lnTo>
                <a:lnTo>
                  <a:pt x="174" y="239"/>
                </a:lnTo>
                <a:lnTo>
                  <a:pt x="174" y="239"/>
                </a:lnTo>
                <a:close/>
                <a:moveTo>
                  <a:pt x="193" y="127"/>
                </a:moveTo>
                <a:lnTo>
                  <a:pt x="193" y="127"/>
                </a:lnTo>
                <a:lnTo>
                  <a:pt x="196" y="128"/>
                </a:lnTo>
                <a:lnTo>
                  <a:pt x="196" y="128"/>
                </a:lnTo>
                <a:lnTo>
                  <a:pt x="194" y="127"/>
                </a:lnTo>
                <a:lnTo>
                  <a:pt x="193" y="127"/>
                </a:lnTo>
                <a:lnTo>
                  <a:pt x="193" y="127"/>
                </a:lnTo>
                <a:close/>
                <a:moveTo>
                  <a:pt x="52" y="261"/>
                </a:move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59"/>
                </a:lnTo>
                <a:lnTo>
                  <a:pt x="54" y="259"/>
                </a:lnTo>
                <a:lnTo>
                  <a:pt x="52" y="261"/>
                </a:lnTo>
                <a:lnTo>
                  <a:pt x="52" y="261"/>
                </a:lnTo>
                <a:close/>
                <a:moveTo>
                  <a:pt x="108" y="261"/>
                </a:moveTo>
                <a:lnTo>
                  <a:pt x="108" y="261"/>
                </a:lnTo>
                <a:lnTo>
                  <a:pt x="108" y="261"/>
                </a:lnTo>
                <a:lnTo>
                  <a:pt x="108" y="259"/>
                </a:lnTo>
                <a:lnTo>
                  <a:pt x="108" y="259"/>
                </a:lnTo>
                <a:lnTo>
                  <a:pt x="108" y="261"/>
                </a:lnTo>
                <a:lnTo>
                  <a:pt x="108" y="261"/>
                </a:lnTo>
                <a:close/>
                <a:moveTo>
                  <a:pt x="63" y="196"/>
                </a:moveTo>
                <a:lnTo>
                  <a:pt x="63" y="196"/>
                </a:lnTo>
                <a:lnTo>
                  <a:pt x="62" y="196"/>
                </a:lnTo>
                <a:lnTo>
                  <a:pt x="60" y="198"/>
                </a:lnTo>
                <a:lnTo>
                  <a:pt x="60" y="198"/>
                </a:lnTo>
                <a:lnTo>
                  <a:pt x="63" y="196"/>
                </a:lnTo>
                <a:lnTo>
                  <a:pt x="63" y="196"/>
                </a:lnTo>
                <a:close/>
                <a:moveTo>
                  <a:pt x="199" y="392"/>
                </a:moveTo>
                <a:lnTo>
                  <a:pt x="199" y="392"/>
                </a:lnTo>
                <a:lnTo>
                  <a:pt x="196" y="393"/>
                </a:lnTo>
                <a:lnTo>
                  <a:pt x="196" y="393"/>
                </a:lnTo>
                <a:lnTo>
                  <a:pt x="198" y="393"/>
                </a:lnTo>
                <a:lnTo>
                  <a:pt x="199" y="392"/>
                </a:lnTo>
                <a:lnTo>
                  <a:pt x="199" y="392"/>
                </a:lnTo>
                <a:close/>
                <a:moveTo>
                  <a:pt x="221" y="336"/>
                </a:moveTo>
                <a:lnTo>
                  <a:pt x="221" y="336"/>
                </a:lnTo>
                <a:lnTo>
                  <a:pt x="220" y="340"/>
                </a:lnTo>
                <a:lnTo>
                  <a:pt x="220" y="340"/>
                </a:lnTo>
                <a:lnTo>
                  <a:pt x="221" y="340"/>
                </a:lnTo>
                <a:lnTo>
                  <a:pt x="221" y="336"/>
                </a:lnTo>
                <a:lnTo>
                  <a:pt x="221" y="336"/>
                </a:lnTo>
                <a:close/>
                <a:moveTo>
                  <a:pt x="84" y="335"/>
                </a:moveTo>
                <a:lnTo>
                  <a:pt x="84" y="335"/>
                </a:lnTo>
                <a:lnTo>
                  <a:pt x="82" y="336"/>
                </a:lnTo>
                <a:lnTo>
                  <a:pt x="81" y="338"/>
                </a:lnTo>
                <a:lnTo>
                  <a:pt x="81" y="338"/>
                </a:lnTo>
                <a:lnTo>
                  <a:pt x="84" y="335"/>
                </a:lnTo>
                <a:lnTo>
                  <a:pt x="84" y="335"/>
                </a:lnTo>
                <a:close/>
                <a:moveTo>
                  <a:pt x="149" y="128"/>
                </a:moveTo>
                <a:lnTo>
                  <a:pt x="149" y="128"/>
                </a:lnTo>
                <a:lnTo>
                  <a:pt x="147" y="128"/>
                </a:lnTo>
                <a:lnTo>
                  <a:pt x="145" y="130"/>
                </a:lnTo>
                <a:lnTo>
                  <a:pt x="145" y="130"/>
                </a:lnTo>
                <a:lnTo>
                  <a:pt x="149" y="128"/>
                </a:lnTo>
                <a:lnTo>
                  <a:pt x="149" y="128"/>
                </a:lnTo>
                <a:close/>
                <a:moveTo>
                  <a:pt x="92" y="231"/>
                </a:moveTo>
                <a:lnTo>
                  <a:pt x="92" y="231"/>
                </a:lnTo>
                <a:lnTo>
                  <a:pt x="90" y="232"/>
                </a:lnTo>
                <a:lnTo>
                  <a:pt x="90" y="232"/>
                </a:lnTo>
                <a:lnTo>
                  <a:pt x="92" y="231"/>
                </a:lnTo>
                <a:lnTo>
                  <a:pt x="92" y="231"/>
                </a:lnTo>
                <a:lnTo>
                  <a:pt x="92" y="231"/>
                </a:lnTo>
                <a:close/>
                <a:moveTo>
                  <a:pt x="207" y="297"/>
                </a:move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10" y="297"/>
                </a:lnTo>
                <a:lnTo>
                  <a:pt x="210" y="297"/>
                </a:lnTo>
                <a:lnTo>
                  <a:pt x="210" y="295"/>
                </a:lnTo>
                <a:lnTo>
                  <a:pt x="210" y="295"/>
                </a:lnTo>
                <a:lnTo>
                  <a:pt x="207" y="297"/>
                </a:lnTo>
                <a:lnTo>
                  <a:pt x="207" y="297"/>
                </a:lnTo>
                <a:close/>
                <a:moveTo>
                  <a:pt x="52" y="201"/>
                </a:moveTo>
                <a:lnTo>
                  <a:pt x="52" y="201"/>
                </a:lnTo>
                <a:lnTo>
                  <a:pt x="51" y="201"/>
                </a:lnTo>
                <a:lnTo>
                  <a:pt x="51" y="201"/>
                </a:lnTo>
                <a:lnTo>
                  <a:pt x="49" y="204"/>
                </a:lnTo>
                <a:lnTo>
                  <a:pt x="49" y="204"/>
                </a:lnTo>
                <a:lnTo>
                  <a:pt x="52" y="201"/>
                </a:lnTo>
                <a:lnTo>
                  <a:pt x="52" y="201"/>
                </a:lnTo>
                <a:close/>
                <a:moveTo>
                  <a:pt x="179" y="248"/>
                </a:moveTo>
                <a:lnTo>
                  <a:pt x="179" y="248"/>
                </a:lnTo>
                <a:lnTo>
                  <a:pt x="177" y="248"/>
                </a:lnTo>
                <a:lnTo>
                  <a:pt x="175" y="250"/>
                </a:lnTo>
                <a:lnTo>
                  <a:pt x="175" y="250"/>
                </a:lnTo>
                <a:lnTo>
                  <a:pt x="179" y="248"/>
                </a:lnTo>
                <a:lnTo>
                  <a:pt x="179" y="248"/>
                </a:lnTo>
                <a:close/>
                <a:moveTo>
                  <a:pt x="201" y="237"/>
                </a:moveTo>
                <a:lnTo>
                  <a:pt x="201" y="237"/>
                </a:lnTo>
                <a:lnTo>
                  <a:pt x="202" y="237"/>
                </a:lnTo>
                <a:lnTo>
                  <a:pt x="202" y="235"/>
                </a:lnTo>
                <a:lnTo>
                  <a:pt x="202" y="235"/>
                </a:lnTo>
                <a:lnTo>
                  <a:pt x="201" y="237"/>
                </a:lnTo>
                <a:lnTo>
                  <a:pt x="201" y="237"/>
                </a:lnTo>
                <a:close/>
                <a:moveTo>
                  <a:pt x="93" y="332"/>
                </a:moveTo>
                <a:lnTo>
                  <a:pt x="93" y="332"/>
                </a:lnTo>
                <a:lnTo>
                  <a:pt x="93" y="330"/>
                </a:lnTo>
                <a:lnTo>
                  <a:pt x="93" y="330"/>
                </a:lnTo>
                <a:lnTo>
                  <a:pt x="93" y="330"/>
                </a:lnTo>
                <a:lnTo>
                  <a:pt x="93" y="330"/>
                </a:lnTo>
                <a:lnTo>
                  <a:pt x="92" y="332"/>
                </a:lnTo>
                <a:lnTo>
                  <a:pt x="92" y="332"/>
                </a:lnTo>
                <a:lnTo>
                  <a:pt x="93" y="332"/>
                </a:lnTo>
                <a:lnTo>
                  <a:pt x="93" y="332"/>
                </a:lnTo>
                <a:close/>
                <a:moveTo>
                  <a:pt x="215" y="265"/>
                </a:moveTo>
                <a:lnTo>
                  <a:pt x="215" y="265"/>
                </a:lnTo>
                <a:lnTo>
                  <a:pt x="215" y="264"/>
                </a:lnTo>
                <a:lnTo>
                  <a:pt x="215" y="264"/>
                </a:lnTo>
                <a:lnTo>
                  <a:pt x="213" y="264"/>
                </a:lnTo>
                <a:lnTo>
                  <a:pt x="215" y="265"/>
                </a:lnTo>
                <a:lnTo>
                  <a:pt x="215" y="265"/>
                </a:lnTo>
                <a:close/>
                <a:moveTo>
                  <a:pt x="215" y="226"/>
                </a:moveTo>
                <a:lnTo>
                  <a:pt x="215" y="226"/>
                </a:lnTo>
                <a:lnTo>
                  <a:pt x="215" y="226"/>
                </a:lnTo>
                <a:lnTo>
                  <a:pt x="215" y="226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6"/>
                </a:lnTo>
                <a:lnTo>
                  <a:pt x="215" y="226"/>
                </a:lnTo>
                <a:close/>
                <a:moveTo>
                  <a:pt x="84" y="256"/>
                </a:moveTo>
                <a:lnTo>
                  <a:pt x="84" y="256"/>
                </a:lnTo>
                <a:lnTo>
                  <a:pt x="82" y="256"/>
                </a:lnTo>
                <a:lnTo>
                  <a:pt x="82" y="256"/>
                </a:lnTo>
                <a:lnTo>
                  <a:pt x="86" y="258"/>
                </a:lnTo>
                <a:lnTo>
                  <a:pt x="86" y="258"/>
                </a:lnTo>
                <a:lnTo>
                  <a:pt x="86" y="256"/>
                </a:lnTo>
                <a:lnTo>
                  <a:pt x="86" y="256"/>
                </a:lnTo>
                <a:lnTo>
                  <a:pt x="84" y="256"/>
                </a:lnTo>
                <a:lnTo>
                  <a:pt x="84" y="256"/>
                </a:lnTo>
                <a:close/>
                <a:moveTo>
                  <a:pt x="209" y="198"/>
                </a:move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10" y="199"/>
                </a:lnTo>
                <a:lnTo>
                  <a:pt x="210" y="199"/>
                </a:lnTo>
                <a:lnTo>
                  <a:pt x="210" y="199"/>
                </a:lnTo>
                <a:lnTo>
                  <a:pt x="210" y="199"/>
                </a:lnTo>
                <a:lnTo>
                  <a:pt x="209" y="198"/>
                </a:lnTo>
                <a:lnTo>
                  <a:pt x="209" y="198"/>
                </a:lnTo>
                <a:close/>
                <a:moveTo>
                  <a:pt x="160" y="131"/>
                </a:moveTo>
                <a:lnTo>
                  <a:pt x="160" y="131"/>
                </a:lnTo>
                <a:lnTo>
                  <a:pt x="161" y="133"/>
                </a:lnTo>
                <a:lnTo>
                  <a:pt x="161" y="133"/>
                </a:lnTo>
                <a:lnTo>
                  <a:pt x="161" y="133"/>
                </a:lnTo>
                <a:lnTo>
                  <a:pt x="160" y="131"/>
                </a:lnTo>
                <a:lnTo>
                  <a:pt x="160" y="131"/>
                </a:lnTo>
                <a:close/>
                <a:moveTo>
                  <a:pt x="194" y="341"/>
                </a:moveTo>
                <a:lnTo>
                  <a:pt x="194" y="341"/>
                </a:lnTo>
                <a:lnTo>
                  <a:pt x="196" y="340"/>
                </a:lnTo>
                <a:lnTo>
                  <a:pt x="196" y="340"/>
                </a:lnTo>
                <a:lnTo>
                  <a:pt x="194" y="341"/>
                </a:lnTo>
                <a:lnTo>
                  <a:pt x="194" y="341"/>
                </a:lnTo>
                <a:close/>
                <a:moveTo>
                  <a:pt x="171" y="235"/>
                </a:moveTo>
                <a:lnTo>
                  <a:pt x="171" y="235"/>
                </a:lnTo>
                <a:lnTo>
                  <a:pt x="169" y="235"/>
                </a:lnTo>
                <a:lnTo>
                  <a:pt x="169" y="235"/>
                </a:lnTo>
                <a:lnTo>
                  <a:pt x="169" y="237"/>
                </a:lnTo>
                <a:lnTo>
                  <a:pt x="169" y="237"/>
                </a:lnTo>
                <a:lnTo>
                  <a:pt x="171" y="237"/>
                </a:lnTo>
                <a:lnTo>
                  <a:pt x="171" y="237"/>
                </a:lnTo>
                <a:lnTo>
                  <a:pt x="171" y="235"/>
                </a:lnTo>
                <a:lnTo>
                  <a:pt x="171" y="235"/>
                </a:lnTo>
                <a:close/>
                <a:moveTo>
                  <a:pt x="180" y="355"/>
                </a:moveTo>
                <a:lnTo>
                  <a:pt x="180" y="355"/>
                </a:lnTo>
                <a:lnTo>
                  <a:pt x="180" y="355"/>
                </a:lnTo>
                <a:lnTo>
                  <a:pt x="180" y="355"/>
                </a:lnTo>
                <a:lnTo>
                  <a:pt x="183" y="354"/>
                </a:lnTo>
                <a:lnTo>
                  <a:pt x="183" y="354"/>
                </a:lnTo>
                <a:lnTo>
                  <a:pt x="180" y="355"/>
                </a:lnTo>
                <a:lnTo>
                  <a:pt x="180" y="355"/>
                </a:lnTo>
                <a:close/>
                <a:moveTo>
                  <a:pt x="210" y="370"/>
                </a:moveTo>
                <a:lnTo>
                  <a:pt x="210" y="370"/>
                </a:lnTo>
                <a:lnTo>
                  <a:pt x="210" y="366"/>
                </a:lnTo>
                <a:lnTo>
                  <a:pt x="210" y="366"/>
                </a:lnTo>
                <a:lnTo>
                  <a:pt x="210" y="368"/>
                </a:lnTo>
                <a:lnTo>
                  <a:pt x="210" y="370"/>
                </a:lnTo>
                <a:lnTo>
                  <a:pt x="210" y="370"/>
                </a:lnTo>
                <a:close/>
                <a:moveTo>
                  <a:pt x="190" y="344"/>
                </a:moveTo>
                <a:lnTo>
                  <a:pt x="190" y="344"/>
                </a:lnTo>
                <a:lnTo>
                  <a:pt x="191" y="344"/>
                </a:lnTo>
                <a:lnTo>
                  <a:pt x="191" y="344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close/>
                <a:moveTo>
                  <a:pt x="86" y="228"/>
                </a:moveTo>
                <a:lnTo>
                  <a:pt x="86" y="228"/>
                </a:lnTo>
                <a:lnTo>
                  <a:pt x="86" y="231"/>
                </a:lnTo>
                <a:lnTo>
                  <a:pt x="86" y="231"/>
                </a:lnTo>
                <a:lnTo>
                  <a:pt x="86" y="228"/>
                </a:lnTo>
                <a:lnTo>
                  <a:pt x="86" y="228"/>
                </a:lnTo>
                <a:close/>
                <a:moveTo>
                  <a:pt x="52" y="231"/>
                </a:moveTo>
                <a:lnTo>
                  <a:pt x="52" y="231"/>
                </a:lnTo>
                <a:lnTo>
                  <a:pt x="52" y="231"/>
                </a:lnTo>
                <a:lnTo>
                  <a:pt x="52" y="231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2" y="231"/>
                </a:lnTo>
                <a:lnTo>
                  <a:pt x="52" y="231"/>
                </a:lnTo>
                <a:lnTo>
                  <a:pt x="52" y="231"/>
                </a:lnTo>
                <a:lnTo>
                  <a:pt x="52" y="231"/>
                </a:lnTo>
                <a:lnTo>
                  <a:pt x="52" y="231"/>
                </a:lnTo>
                <a:lnTo>
                  <a:pt x="52" y="231"/>
                </a:lnTo>
                <a:close/>
                <a:moveTo>
                  <a:pt x="60" y="228"/>
                </a:moveTo>
                <a:lnTo>
                  <a:pt x="60" y="228"/>
                </a:lnTo>
                <a:lnTo>
                  <a:pt x="59" y="228"/>
                </a:lnTo>
                <a:lnTo>
                  <a:pt x="59" y="229"/>
                </a:lnTo>
                <a:lnTo>
                  <a:pt x="59" y="229"/>
                </a:lnTo>
                <a:lnTo>
                  <a:pt x="60" y="228"/>
                </a:lnTo>
                <a:lnTo>
                  <a:pt x="60" y="228"/>
                </a:lnTo>
                <a:close/>
                <a:moveTo>
                  <a:pt x="103" y="261"/>
                </a:moveTo>
                <a:lnTo>
                  <a:pt x="103" y="261"/>
                </a:lnTo>
                <a:lnTo>
                  <a:pt x="103" y="261"/>
                </a:lnTo>
                <a:lnTo>
                  <a:pt x="104" y="261"/>
                </a:lnTo>
                <a:lnTo>
                  <a:pt x="104" y="261"/>
                </a:lnTo>
                <a:lnTo>
                  <a:pt x="103" y="261"/>
                </a:lnTo>
                <a:lnTo>
                  <a:pt x="103" y="261"/>
                </a:lnTo>
                <a:close/>
                <a:moveTo>
                  <a:pt x="207" y="201"/>
                </a:moveTo>
                <a:lnTo>
                  <a:pt x="207" y="201"/>
                </a:lnTo>
                <a:lnTo>
                  <a:pt x="209" y="202"/>
                </a:lnTo>
                <a:lnTo>
                  <a:pt x="209" y="202"/>
                </a:lnTo>
                <a:lnTo>
                  <a:pt x="207" y="201"/>
                </a:lnTo>
                <a:lnTo>
                  <a:pt x="207" y="201"/>
                </a:lnTo>
                <a:close/>
                <a:moveTo>
                  <a:pt x="177" y="306"/>
                </a:moveTo>
                <a:lnTo>
                  <a:pt x="177" y="306"/>
                </a:lnTo>
                <a:lnTo>
                  <a:pt x="177" y="306"/>
                </a:lnTo>
                <a:lnTo>
                  <a:pt x="177" y="306"/>
                </a:lnTo>
                <a:lnTo>
                  <a:pt x="179" y="305"/>
                </a:lnTo>
                <a:lnTo>
                  <a:pt x="179" y="305"/>
                </a:lnTo>
                <a:lnTo>
                  <a:pt x="179" y="305"/>
                </a:lnTo>
                <a:lnTo>
                  <a:pt x="179" y="305"/>
                </a:lnTo>
                <a:lnTo>
                  <a:pt x="177" y="306"/>
                </a:lnTo>
                <a:lnTo>
                  <a:pt x="177" y="306"/>
                </a:lnTo>
                <a:close/>
                <a:moveTo>
                  <a:pt x="190" y="319"/>
                </a:moveTo>
                <a:lnTo>
                  <a:pt x="190" y="319"/>
                </a:lnTo>
                <a:lnTo>
                  <a:pt x="191" y="319"/>
                </a:lnTo>
                <a:lnTo>
                  <a:pt x="191" y="319"/>
                </a:lnTo>
                <a:lnTo>
                  <a:pt x="191" y="319"/>
                </a:lnTo>
                <a:lnTo>
                  <a:pt x="190" y="319"/>
                </a:lnTo>
                <a:lnTo>
                  <a:pt x="190" y="319"/>
                </a:lnTo>
                <a:close/>
                <a:moveTo>
                  <a:pt x="71" y="133"/>
                </a:moveTo>
                <a:lnTo>
                  <a:pt x="71" y="133"/>
                </a:lnTo>
                <a:lnTo>
                  <a:pt x="70" y="135"/>
                </a:lnTo>
                <a:lnTo>
                  <a:pt x="70" y="135"/>
                </a:lnTo>
                <a:lnTo>
                  <a:pt x="71" y="133"/>
                </a:lnTo>
                <a:lnTo>
                  <a:pt x="71" y="133"/>
                </a:lnTo>
                <a:close/>
                <a:moveTo>
                  <a:pt x="63" y="327"/>
                </a:moveTo>
                <a:lnTo>
                  <a:pt x="63" y="327"/>
                </a:lnTo>
                <a:lnTo>
                  <a:pt x="65" y="327"/>
                </a:lnTo>
                <a:lnTo>
                  <a:pt x="65" y="327"/>
                </a:lnTo>
                <a:lnTo>
                  <a:pt x="65" y="325"/>
                </a:lnTo>
                <a:lnTo>
                  <a:pt x="65" y="325"/>
                </a:lnTo>
                <a:lnTo>
                  <a:pt x="63" y="325"/>
                </a:lnTo>
                <a:lnTo>
                  <a:pt x="63" y="325"/>
                </a:lnTo>
                <a:lnTo>
                  <a:pt x="63" y="327"/>
                </a:lnTo>
                <a:lnTo>
                  <a:pt x="63" y="327"/>
                </a:lnTo>
                <a:close/>
                <a:moveTo>
                  <a:pt x="46" y="150"/>
                </a:moveTo>
                <a:lnTo>
                  <a:pt x="46" y="150"/>
                </a:lnTo>
                <a:lnTo>
                  <a:pt x="46" y="150"/>
                </a:lnTo>
                <a:lnTo>
                  <a:pt x="46" y="150"/>
                </a:lnTo>
                <a:lnTo>
                  <a:pt x="48" y="149"/>
                </a:lnTo>
                <a:lnTo>
                  <a:pt x="48" y="149"/>
                </a:lnTo>
                <a:lnTo>
                  <a:pt x="48" y="149"/>
                </a:lnTo>
                <a:lnTo>
                  <a:pt x="48" y="149"/>
                </a:lnTo>
                <a:lnTo>
                  <a:pt x="46" y="150"/>
                </a:lnTo>
                <a:lnTo>
                  <a:pt x="46" y="150"/>
                </a:lnTo>
                <a:close/>
                <a:moveTo>
                  <a:pt x="186" y="221"/>
                </a:moveTo>
                <a:lnTo>
                  <a:pt x="186" y="221"/>
                </a:lnTo>
                <a:lnTo>
                  <a:pt x="185" y="221"/>
                </a:lnTo>
                <a:lnTo>
                  <a:pt x="185" y="221"/>
                </a:lnTo>
                <a:lnTo>
                  <a:pt x="186" y="223"/>
                </a:lnTo>
                <a:lnTo>
                  <a:pt x="186" y="223"/>
                </a:lnTo>
                <a:lnTo>
                  <a:pt x="186" y="221"/>
                </a:lnTo>
                <a:lnTo>
                  <a:pt x="186" y="221"/>
                </a:lnTo>
                <a:close/>
                <a:moveTo>
                  <a:pt x="79" y="352"/>
                </a:moveTo>
                <a:lnTo>
                  <a:pt x="79" y="352"/>
                </a:lnTo>
                <a:lnTo>
                  <a:pt x="78" y="354"/>
                </a:lnTo>
                <a:lnTo>
                  <a:pt x="78" y="354"/>
                </a:lnTo>
                <a:lnTo>
                  <a:pt x="79" y="352"/>
                </a:lnTo>
                <a:lnTo>
                  <a:pt x="79" y="352"/>
                </a:lnTo>
                <a:close/>
                <a:moveTo>
                  <a:pt x="92" y="254"/>
                </a:moveTo>
                <a:lnTo>
                  <a:pt x="92" y="254"/>
                </a:lnTo>
                <a:lnTo>
                  <a:pt x="93" y="254"/>
                </a:lnTo>
                <a:lnTo>
                  <a:pt x="93" y="254"/>
                </a:lnTo>
                <a:lnTo>
                  <a:pt x="92" y="253"/>
                </a:lnTo>
                <a:lnTo>
                  <a:pt x="92" y="253"/>
                </a:lnTo>
                <a:lnTo>
                  <a:pt x="92" y="254"/>
                </a:lnTo>
                <a:lnTo>
                  <a:pt x="92" y="254"/>
                </a:lnTo>
                <a:close/>
                <a:moveTo>
                  <a:pt x="207" y="329"/>
                </a:moveTo>
                <a:lnTo>
                  <a:pt x="207" y="329"/>
                </a:lnTo>
                <a:lnTo>
                  <a:pt x="207" y="327"/>
                </a:lnTo>
                <a:lnTo>
                  <a:pt x="207" y="327"/>
                </a:lnTo>
                <a:lnTo>
                  <a:pt x="207" y="329"/>
                </a:lnTo>
                <a:lnTo>
                  <a:pt x="207" y="329"/>
                </a:lnTo>
                <a:close/>
                <a:moveTo>
                  <a:pt x="209" y="313"/>
                </a:moveTo>
                <a:lnTo>
                  <a:pt x="209" y="313"/>
                </a:lnTo>
                <a:lnTo>
                  <a:pt x="209" y="313"/>
                </a:lnTo>
                <a:lnTo>
                  <a:pt x="209" y="313"/>
                </a:lnTo>
                <a:lnTo>
                  <a:pt x="209" y="313"/>
                </a:lnTo>
                <a:lnTo>
                  <a:pt x="209" y="313"/>
                </a:lnTo>
                <a:close/>
                <a:moveTo>
                  <a:pt x="209" y="275"/>
                </a:moveTo>
                <a:lnTo>
                  <a:pt x="209" y="275"/>
                </a:lnTo>
                <a:lnTo>
                  <a:pt x="209" y="275"/>
                </a:lnTo>
                <a:lnTo>
                  <a:pt x="209" y="275"/>
                </a:lnTo>
                <a:lnTo>
                  <a:pt x="209" y="273"/>
                </a:lnTo>
                <a:lnTo>
                  <a:pt x="209" y="273"/>
                </a:lnTo>
                <a:lnTo>
                  <a:pt x="209" y="273"/>
                </a:lnTo>
                <a:lnTo>
                  <a:pt x="209" y="273"/>
                </a:lnTo>
                <a:lnTo>
                  <a:pt x="209" y="275"/>
                </a:lnTo>
                <a:lnTo>
                  <a:pt x="209" y="275"/>
                </a:lnTo>
                <a:close/>
                <a:moveTo>
                  <a:pt x="172" y="100"/>
                </a:moveTo>
                <a:lnTo>
                  <a:pt x="172" y="100"/>
                </a:lnTo>
                <a:lnTo>
                  <a:pt x="172" y="101"/>
                </a:lnTo>
                <a:lnTo>
                  <a:pt x="172" y="101"/>
                </a:lnTo>
                <a:lnTo>
                  <a:pt x="172" y="100"/>
                </a:lnTo>
                <a:lnTo>
                  <a:pt x="172" y="100"/>
                </a:lnTo>
                <a:close/>
                <a:moveTo>
                  <a:pt x="175" y="190"/>
                </a:moveTo>
                <a:lnTo>
                  <a:pt x="175" y="190"/>
                </a:lnTo>
                <a:lnTo>
                  <a:pt x="175" y="190"/>
                </a:lnTo>
                <a:lnTo>
                  <a:pt x="175" y="190"/>
                </a:lnTo>
                <a:lnTo>
                  <a:pt x="175" y="191"/>
                </a:lnTo>
                <a:lnTo>
                  <a:pt x="175" y="191"/>
                </a:lnTo>
                <a:lnTo>
                  <a:pt x="175" y="191"/>
                </a:lnTo>
                <a:lnTo>
                  <a:pt x="175" y="191"/>
                </a:lnTo>
                <a:lnTo>
                  <a:pt x="175" y="190"/>
                </a:lnTo>
                <a:lnTo>
                  <a:pt x="175" y="190"/>
                </a:lnTo>
                <a:close/>
                <a:moveTo>
                  <a:pt x="193" y="250"/>
                </a:move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lnTo>
                  <a:pt x="193" y="250"/>
                </a:lnTo>
                <a:close/>
                <a:moveTo>
                  <a:pt x="161" y="97"/>
                </a:moveTo>
                <a:lnTo>
                  <a:pt x="161" y="97"/>
                </a:lnTo>
                <a:lnTo>
                  <a:pt x="163" y="97"/>
                </a:lnTo>
                <a:lnTo>
                  <a:pt x="163" y="95"/>
                </a:lnTo>
                <a:lnTo>
                  <a:pt x="163" y="95"/>
                </a:lnTo>
                <a:lnTo>
                  <a:pt x="161" y="97"/>
                </a:lnTo>
                <a:lnTo>
                  <a:pt x="161" y="97"/>
                </a:lnTo>
                <a:close/>
                <a:moveTo>
                  <a:pt x="191" y="224"/>
                </a:move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lnTo>
                  <a:pt x="191" y="224"/>
                </a:lnTo>
                <a:close/>
                <a:moveTo>
                  <a:pt x="210" y="207"/>
                </a:moveTo>
                <a:lnTo>
                  <a:pt x="210" y="207"/>
                </a:lnTo>
                <a:lnTo>
                  <a:pt x="212" y="207"/>
                </a:lnTo>
                <a:lnTo>
                  <a:pt x="212" y="207"/>
                </a:lnTo>
                <a:lnTo>
                  <a:pt x="210" y="206"/>
                </a:lnTo>
                <a:lnTo>
                  <a:pt x="210" y="206"/>
                </a:lnTo>
                <a:lnTo>
                  <a:pt x="210" y="206"/>
                </a:lnTo>
                <a:lnTo>
                  <a:pt x="210" y="206"/>
                </a:lnTo>
                <a:lnTo>
                  <a:pt x="210" y="207"/>
                </a:lnTo>
                <a:lnTo>
                  <a:pt x="210" y="207"/>
                </a:lnTo>
                <a:close/>
                <a:moveTo>
                  <a:pt x="8" y="330"/>
                </a:move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close/>
                <a:moveTo>
                  <a:pt x="169" y="133"/>
                </a:moveTo>
                <a:lnTo>
                  <a:pt x="169" y="133"/>
                </a:lnTo>
                <a:lnTo>
                  <a:pt x="168" y="133"/>
                </a:lnTo>
                <a:lnTo>
                  <a:pt x="168" y="133"/>
                </a:lnTo>
                <a:lnTo>
                  <a:pt x="169" y="133"/>
                </a:lnTo>
                <a:lnTo>
                  <a:pt x="169" y="133"/>
                </a:lnTo>
                <a:close/>
                <a:moveTo>
                  <a:pt x="74" y="351"/>
                </a:moveTo>
                <a:lnTo>
                  <a:pt x="74" y="351"/>
                </a:lnTo>
                <a:lnTo>
                  <a:pt x="73" y="351"/>
                </a:lnTo>
                <a:lnTo>
                  <a:pt x="73" y="351"/>
                </a:lnTo>
                <a:lnTo>
                  <a:pt x="74" y="351"/>
                </a:lnTo>
                <a:lnTo>
                  <a:pt x="74" y="351"/>
                </a:lnTo>
                <a:lnTo>
                  <a:pt x="74" y="351"/>
                </a:lnTo>
                <a:close/>
                <a:moveTo>
                  <a:pt x="101" y="354"/>
                </a:move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lnTo>
                  <a:pt x="101" y="354"/>
                </a:lnTo>
                <a:close/>
                <a:moveTo>
                  <a:pt x="164" y="142"/>
                </a:move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lnTo>
                  <a:pt x="164" y="142"/>
                </a:lnTo>
                <a:close/>
                <a:moveTo>
                  <a:pt x="186" y="218"/>
                </a:move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5" y="217"/>
                </a:lnTo>
                <a:lnTo>
                  <a:pt x="185" y="217"/>
                </a:lnTo>
                <a:lnTo>
                  <a:pt x="185" y="217"/>
                </a:lnTo>
                <a:lnTo>
                  <a:pt x="185" y="217"/>
                </a:lnTo>
                <a:lnTo>
                  <a:pt x="186" y="218"/>
                </a:lnTo>
                <a:lnTo>
                  <a:pt x="186" y="218"/>
                </a:lnTo>
                <a:close/>
                <a:moveTo>
                  <a:pt x="210" y="392"/>
                </a:move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lnTo>
                  <a:pt x="210" y="392"/>
                </a:lnTo>
                <a:close/>
                <a:moveTo>
                  <a:pt x="213" y="308"/>
                </a:moveTo>
                <a:lnTo>
                  <a:pt x="213" y="308"/>
                </a:lnTo>
                <a:lnTo>
                  <a:pt x="213" y="306"/>
                </a:lnTo>
                <a:lnTo>
                  <a:pt x="213" y="306"/>
                </a:lnTo>
                <a:lnTo>
                  <a:pt x="213" y="308"/>
                </a:lnTo>
                <a:lnTo>
                  <a:pt x="213" y="308"/>
                </a:lnTo>
                <a:close/>
                <a:moveTo>
                  <a:pt x="49" y="294"/>
                </a:moveTo>
                <a:lnTo>
                  <a:pt x="49" y="294"/>
                </a:lnTo>
                <a:lnTo>
                  <a:pt x="49" y="294"/>
                </a:lnTo>
                <a:lnTo>
                  <a:pt x="49" y="294"/>
                </a:lnTo>
                <a:lnTo>
                  <a:pt x="49" y="295"/>
                </a:lnTo>
                <a:lnTo>
                  <a:pt x="49" y="295"/>
                </a:lnTo>
                <a:lnTo>
                  <a:pt x="49" y="295"/>
                </a:lnTo>
                <a:lnTo>
                  <a:pt x="49" y="295"/>
                </a:lnTo>
                <a:lnTo>
                  <a:pt x="49" y="294"/>
                </a:lnTo>
                <a:lnTo>
                  <a:pt x="49" y="294"/>
                </a:lnTo>
                <a:close/>
                <a:moveTo>
                  <a:pt x="220" y="265"/>
                </a:moveTo>
                <a:lnTo>
                  <a:pt x="220" y="265"/>
                </a:lnTo>
                <a:lnTo>
                  <a:pt x="220" y="265"/>
                </a:lnTo>
                <a:lnTo>
                  <a:pt x="220" y="265"/>
                </a:lnTo>
                <a:lnTo>
                  <a:pt x="220" y="265"/>
                </a:lnTo>
                <a:lnTo>
                  <a:pt x="220" y="265"/>
                </a:lnTo>
                <a:lnTo>
                  <a:pt x="220" y="265"/>
                </a:lnTo>
                <a:close/>
                <a:moveTo>
                  <a:pt x="190" y="243"/>
                </a:move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close/>
                <a:moveTo>
                  <a:pt x="205" y="245"/>
                </a:move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lnTo>
                  <a:pt x="205" y="245"/>
                </a:lnTo>
                <a:close/>
                <a:moveTo>
                  <a:pt x="201" y="368"/>
                </a:moveTo>
                <a:lnTo>
                  <a:pt x="201" y="368"/>
                </a:lnTo>
                <a:lnTo>
                  <a:pt x="201" y="368"/>
                </a:lnTo>
                <a:lnTo>
                  <a:pt x="201" y="368"/>
                </a:lnTo>
                <a:lnTo>
                  <a:pt x="199" y="368"/>
                </a:lnTo>
                <a:lnTo>
                  <a:pt x="199" y="368"/>
                </a:lnTo>
                <a:lnTo>
                  <a:pt x="199" y="368"/>
                </a:lnTo>
                <a:lnTo>
                  <a:pt x="199" y="368"/>
                </a:lnTo>
                <a:lnTo>
                  <a:pt x="201" y="368"/>
                </a:lnTo>
                <a:lnTo>
                  <a:pt x="201" y="368"/>
                </a:lnTo>
                <a:close/>
                <a:moveTo>
                  <a:pt x="114" y="357"/>
                </a:moveTo>
                <a:lnTo>
                  <a:pt x="114" y="357"/>
                </a:lnTo>
                <a:lnTo>
                  <a:pt x="112" y="359"/>
                </a:lnTo>
                <a:lnTo>
                  <a:pt x="114" y="359"/>
                </a:lnTo>
                <a:lnTo>
                  <a:pt x="114" y="359"/>
                </a:lnTo>
                <a:lnTo>
                  <a:pt x="114" y="357"/>
                </a:lnTo>
                <a:lnTo>
                  <a:pt x="114" y="357"/>
                </a:lnTo>
                <a:close/>
                <a:moveTo>
                  <a:pt x="71" y="251"/>
                </a:move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lnTo>
                  <a:pt x="71" y="251"/>
                </a:lnTo>
                <a:close/>
                <a:moveTo>
                  <a:pt x="95" y="340"/>
                </a:move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lnTo>
                  <a:pt x="95" y="340"/>
                </a:lnTo>
                <a:close/>
                <a:moveTo>
                  <a:pt x="213" y="314"/>
                </a:move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close/>
                <a:moveTo>
                  <a:pt x="86" y="235"/>
                </a:moveTo>
                <a:lnTo>
                  <a:pt x="86" y="235"/>
                </a:lnTo>
                <a:lnTo>
                  <a:pt x="87" y="235"/>
                </a:lnTo>
                <a:lnTo>
                  <a:pt x="87" y="235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close/>
                <a:moveTo>
                  <a:pt x="104" y="199"/>
                </a:moveTo>
                <a:lnTo>
                  <a:pt x="104" y="199"/>
                </a:lnTo>
                <a:lnTo>
                  <a:pt x="104" y="201"/>
                </a:lnTo>
                <a:lnTo>
                  <a:pt x="104" y="201"/>
                </a:lnTo>
                <a:lnTo>
                  <a:pt x="104" y="201"/>
                </a:lnTo>
                <a:lnTo>
                  <a:pt x="104" y="201"/>
                </a:lnTo>
                <a:lnTo>
                  <a:pt x="104" y="199"/>
                </a:lnTo>
                <a:lnTo>
                  <a:pt x="104" y="199"/>
                </a:lnTo>
                <a:close/>
                <a:moveTo>
                  <a:pt x="221" y="292"/>
                </a:moveTo>
                <a:lnTo>
                  <a:pt x="221" y="292"/>
                </a:lnTo>
                <a:lnTo>
                  <a:pt x="221" y="292"/>
                </a:lnTo>
                <a:lnTo>
                  <a:pt x="221" y="292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2"/>
                </a:lnTo>
                <a:lnTo>
                  <a:pt x="221" y="292"/>
                </a:lnTo>
                <a:close/>
                <a:moveTo>
                  <a:pt x="157" y="150"/>
                </a:move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90" y="344"/>
                </a:moveTo>
                <a:lnTo>
                  <a:pt x="90" y="344"/>
                </a:lnTo>
                <a:lnTo>
                  <a:pt x="90" y="344"/>
                </a:lnTo>
                <a:lnTo>
                  <a:pt x="90" y="344"/>
                </a:lnTo>
                <a:lnTo>
                  <a:pt x="90" y="343"/>
                </a:lnTo>
                <a:lnTo>
                  <a:pt x="90" y="343"/>
                </a:lnTo>
                <a:lnTo>
                  <a:pt x="90" y="343"/>
                </a:lnTo>
                <a:lnTo>
                  <a:pt x="90" y="343"/>
                </a:lnTo>
                <a:lnTo>
                  <a:pt x="90" y="344"/>
                </a:lnTo>
                <a:lnTo>
                  <a:pt x="90" y="344"/>
                </a:lnTo>
                <a:close/>
                <a:moveTo>
                  <a:pt x="115" y="344"/>
                </a:moveTo>
                <a:lnTo>
                  <a:pt x="115" y="344"/>
                </a:lnTo>
                <a:lnTo>
                  <a:pt x="115" y="344"/>
                </a:lnTo>
                <a:lnTo>
                  <a:pt x="115" y="344"/>
                </a:lnTo>
                <a:lnTo>
                  <a:pt x="115" y="343"/>
                </a:lnTo>
                <a:lnTo>
                  <a:pt x="115" y="343"/>
                </a:lnTo>
                <a:lnTo>
                  <a:pt x="115" y="343"/>
                </a:lnTo>
                <a:lnTo>
                  <a:pt x="115" y="343"/>
                </a:lnTo>
                <a:lnTo>
                  <a:pt x="115" y="344"/>
                </a:lnTo>
                <a:lnTo>
                  <a:pt x="115" y="344"/>
                </a:lnTo>
                <a:close/>
                <a:moveTo>
                  <a:pt x="204" y="360"/>
                </a:move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0"/>
                </a:lnTo>
                <a:lnTo>
                  <a:pt x="204" y="360"/>
                </a:lnTo>
                <a:close/>
                <a:moveTo>
                  <a:pt x="71" y="357"/>
                </a:moveTo>
                <a:lnTo>
                  <a:pt x="71" y="357"/>
                </a:lnTo>
                <a:lnTo>
                  <a:pt x="71" y="357"/>
                </a:lnTo>
                <a:lnTo>
                  <a:pt x="71" y="357"/>
                </a:lnTo>
                <a:lnTo>
                  <a:pt x="71" y="355"/>
                </a:lnTo>
                <a:lnTo>
                  <a:pt x="71" y="355"/>
                </a:lnTo>
                <a:lnTo>
                  <a:pt x="71" y="357"/>
                </a:lnTo>
                <a:lnTo>
                  <a:pt x="71" y="357"/>
                </a:lnTo>
                <a:lnTo>
                  <a:pt x="71" y="357"/>
                </a:lnTo>
                <a:lnTo>
                  <a:pt x="71" y="357"/>
                </a:lnTo>
                <a:close/>
                <a:moveTo>
                  <a:pt x="168" y="221"/>
                </a:moveTo>
                <a:lnTo>
                  <a:pt x="168" y="221"/>
                </a:lnTo>
                <a:lnTo>
                  <a:pt x="168" y="221"/>
                </a:lnTo>
                <a:lnTo>
                  <a:pt x="168" y="221"/>
                </a:lnTo>
                <a:lnTo>
                  <a:pt x="169" y="220"/>
                </a:lnTo>
                <a:lnTo>
                  <a:pt x="169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21"/>
                </a:lnTo>
                <a:lnTo>
                  <a:pt x="168" y="221"/>
                </a:lnTo>
                <a:close/>
                <a:moveTo>
                  <a:pt x="103" y="319"/>
                </a:move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lnTo>
                  <a:pt x="103" y="319"/>
                </a:lnTo>
                <a:close/>
                <a:moveTo>
                  <a:pt x="199" y="332"/>
                </a:moveTo>
                <a:lnTo>
                  <a:pt x="199" y="332"/>
                </a:lnTo>
                <a:lnTo>
                  <a:pt x="199" y="332"/>
                </a:lnTo>
                <a:lnTo>
                  <a:pt x="199" y="332"/>
                </a:lnTo>
                <a:lnTo>
                  <a:pt x="198" y="332"/>
                </a:lnTo>
                <a:lnTo>
                  <a:pt x="198" y="332"/>
                </a:lnTo>
                <a:lnTo>
                  <a:pt x="198" y="332"/>
                </a:lnTo>
                <a:lnTo>
                  <a:pt x="198" y="332"/>
                </a:lnTo>
                <a:lnTo>
                  <a:pt x="198" y="332"/>
                </a:lnTo>
                <a:lnTo>
                  <a:pt x="198" y="332"/>
                </a:lnTo>
                <a:lnTo>
                  <a:pt x="199" y="332"/>
                </a:lnTo>
                <a:lnTo>
                  <a:pt x="199" y="332"/>
                </a:lnTo>
                <a:close/>
                <a:moveTo>
                  <a:pt x="168" y="215"/>
                </a:move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lnTo>
                  <a:pt x="168" y="215"/>
                </a:lnTo>
                <a:close/>
                <a:moveTo>
                  <a:pt x="112" y="365"/>
                </a:moveTo>
                <a:lnTo>
                  <a:pt x="112" y="365"/>
                </a:lnTo>
                <a:lnTo>
                  <a:pt x="112" y="365"/>
                </a:lnTo>
                <a:lnTo>
                  <a:pt x="112" y="365"/>
                </a:lnTo>
                <a:lnTo>
                  <a:pt x="114" y="365"/>
                </a:lnTo>
                <a:lnTo>
                  <a:pt x="114" y="365"/>
                </a:lnTo>
                <a:lnTo>
                  <a:pt x="114" y="365"/>
                </a:lnTo>
                <a:lnTo>
                  <a:pt x="114" y="365"/>
                </a:lnTo>
                <a:lnTo>
                  <a:pt x="112" y="365"/>
                </a:lnTo>
                <a:lnTo>
                  <a:pt x="112" y="365"/>
                </a:lnTo>
                <a:close/>
                <a:moveTo>
                  <a:pt x="212" y="209"/>
                </a:move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lnTo>
                  <a:pt x="212" y="20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3" name="Freeform 271"/>
          <p:cNvSpPr/>
          <p:nvPr/>
        </p:nvSpPr>
        <p:spPr bwMode="auto">
          <a:xfrm>
            <a:off x="4339336" y="776764"/>
            <a:ext cx="229094" cy="30258"/>
          </a:xfrm>
          <a:custGeom>
            <a:gdLst>
              <a:gd fmla="*/ 89 w 106" name="T0"/>
              <a:gd fmla="*/ 11 h 14" name="T1"/>
              <a:gd fmla="*/ 87 w 106" name="T2"/>
              <a:gd fmla="*/ 11 h 14" name="T3"/>
              <a:gd fmla="*/ 70 w 106" name="T4"/>
              <a:gd fmla="*/ 11 h 14" name="T5"/>
              <a:gd fmla="*/ 54 w 106" name="T6"/>
              <a:gd fmla="*/ 11 h 14" name="T7"/>
              <a:gd fmla="*/ 46 w 106" name="T8"/>
              <a:gd fmla="*/ 11 h 14" name="T9"/>
              <a:gd fmla="*/ 44 w 106" name="T10"/>
              <a:gd fmla="*/ 8 h 14" name="T11"/>
              <a:gd fmla="*/ 44 w 106" name="T12"/>
              <a:gd fmla="*/ 6 h 14" name="T13"/>
              <a:gd fmla="*/ 48 w 106" name="T14"/>
              <a:gd fmla="*/ 5 h 14" name="T15"/>
              <a:gd fmla="*/ 51 w 106" name="T16"/>
              <a:gd fmla="*/ 6 h 14" name="T17"/>
              <a:gd fmla="*/ 71 w 106" name="T18"/>
              <a:gd fmla="*/ 9 h 14" name="T19"/>
              <a:gd fmla="*/ 73 w 106" name="T20"/>
              <a:gd fmla="*/ 9 h 14" name="T21"/>
              <a:gd fmla="*/ 98 w 106" name="T22"/>
              <a:gd fmla="*/ 9 h 14" name="T23"/>
              <a:gd fmla="*/ 103 w 106" name="T24"/>
              <a:gd fmla="*/ 8 h 14" name="T25"/>
              <a:gd fmla="*/ 104 w 106" name="T26"/>
              <a:gd fmla="*/ 9 h 14" name="T27"/>
              <a:gd fmla="*/ 106 w 106" name="T28"/>
              <a:gd fmla="*/ 9 h 14" name="T29"/>
              <a:gd fmla="*/ 106 w 106" name="T30"/>
              <a:gd fmla="*/ 11 h 14" name="T31"/>
              <a:gd fmla="*/ 103 w 106" name="T32"/>
              <a:gd fmla="*/ 12 h 14" name="T33"/>
              <a:gd fmla="*/ 74 w 106" name="T34"/>
              <a:gd fmla="*/ 14 h 14" name="T35"/>
              <a:gd fmla="*/ 44 w 106" name="T36"/>
              <a:gd fmla="*/ 14 h 14" name="T37"/>
              <a:gd fmla="*/ 30 w 106" name="T38"/>
              <a:gd fmla="*/ 12 h 14" name="T39"/>
              <a:gd fmla="*/ 16 w 106" name="T40"/>
              <a:gd fmla="*/ 9 h 14" name="T41"/>
              <a:gd fmla="*/ 5 w 106" name="T42"/>
              <a:gd fmla="*/ 6 h 14" name="T43"/>
              <a:gd fmla="*/ 0 w 106" name="T44"/>
              <a:gd fmla="*/ 5 h 14" name="T45"/>
              <a:gd fmla="*/ 0 w 106" name="T46"/>
              <a:gd fmla="*/ 1 h 14" name="T47"/>
              <a:gd fmla="*/ 2 w 106" name="T48"/>
              <a:gd fmla="*/ 0 h 14" name="T49"/>
              <a:gd fmla="*/ 5 w 106" name="T50"/>
              <a:gd fmla="*/ 0 h 14" name="T51"/>
              <a:gd fmla="*/ 7 w 106" name="T52"/>
              <a:gd fmla="*/ 3 h 14" name="T53"/>
              <a:gd fmla="*/ 18 w 106" name="T54"/>
              <a:gd fmla="*/ 8 h 14" name="T55"/>
              <a:gd fmla="*/ 38 w 106" name="T56"/>
              <a:gd fmla="*/ 11 h 14" name="T57"/>
              <a:gd fmla="*/ 51 w 106" name="T58"/>
              <a:gd fmla="*/ 12 h 14" name="T59"/>
              <a:gd fmla="*/ 71 w 106" name="T60"/>
              <a:gd fmla="*/ 12 h 14" name="T61"/>
              <a:gd fmla="*/ 89 w 106" name="T62"/>
              <a:gd fmla="*/ 11 h 14" name="T63"/>
              <a:gd fmla="*/ 89 w 106" name="T64"/>
              <a:gd fmla="*/ 11 h 14" name="T65"/>
              <a:gd fmla="*/ 89 w 106" name="T66"/>
              <a:gd fmla="*/ 11 h 1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14" w="105">
                <a:moveTo>
                  <a:pt x="89" y="11"/>
                </a:moveTo>
                <a:lnTo>
                  <a:pt x="89" y="11"/>
                </a:lnTo>
                <a:lnTo>
                  <a:pt x="87" y="11"/>
                </a:lnTo>
                <a:lnTo>
                  <a:pt x="87" y="11"/>
                </a:lnTo>
                <a:lnTo>
                  <a:pt x="70" y="11"/>
                </a:lnTo>
                <a:lnTo>
                  <a:pt x="70" y="11"/>
                </a:lnTo>
                <a:lnTo>
                  <a:pt x="54" y="11"/>
                </a:lnTo>
                <a:lnTo>
                  <a:pt x="54" y="11"/>
                </a:lnTo>
                <a:lnTo>
                  <a:pt x="46" y="11"/>
                </a:lnTo>
                <a:lnTo>
                  <a:pt x="46" y="11"/>
                </a:lnTo>
                <a:lnTo>
                  <a:pt x="44" y="9"/>
                </a:lnTo>
                <a:lnTo>
                  <a:pt x="44" y="8"/>
                </a:lnTo>
                <a:lnTo>
                  <a:pt x="44" y="8"/>
                </a:lnTo>
                <a:lnTo>
                  <a:pt x="44" y="6"/>
                </a:lnTo>
                <a:lnTo>
                  <a:pt x="48" y="5"/>
                </a:lnTo>
                <a:lnTo>
                  <a:pt x="48" y="5"/>
                </a:lnTo>
                <a:lnTo>
                  <a:pt x="51" y="6"/>
                </a:lnTo>
                <a:lnTo>
                  <a:pt x="51" y="6"/>
                </a:lnTo>
                <a:lnTo>
                  <a:pt x="71" y="9"/>
                </a:lnTo>
                <a:lnTo>
                  <a:pt x="71" y="9"/>
                </a:lnTo>
                <a:lnTo>
                  <a:pt x="73" y="9"/>
                </a:lnTo>
                <a:lnTo>
                  <a:pt x="73" y="9"/>
                </a:lnTo>
                <a:lnTo>
                  <a:pt x="98" y="9"/>
                </a:lnTo>
                <a:lnTo>
                  <a:pt x="98" y="9"/>
                </a:lnTo>
                <a:lnTo>
                  <a:pt x="103" y="8"/>
                </a:lnTo>
                <a:lnTo>
                  <a:pt x="103" y="8"/>
                </a:lnTo>
                <a:lnTo>
                  <a:pt x="104" y="9"/>
                </a:lnTo>
                <a:lnTo>
                  <a:pt x="104" y="9"/>
                </a:lnTo>
                <a:lnTo>
                  <a:pt x="106" y="9"/>
                </a:lnTo>
                <a:lnTo>
                  <a:pt x="106" y="9"/>
                </a:lnTo>
                <a:lnTo>
                  <a:pt x="106" y="11"/>
                </a:lnTo>
                <a:lnTo>
                  <a:pt x="106" y="11"/>
                </a:lnTo>
                <a:lnTo>
                  <a:pt x="103" y="12"/>
                </a:lnTo>
                <a:lnTo>
                  <a:pt x="103" y="12"/>
                </a:lnTo>
                <a:lnTo>
                  <a:pt x="89" y="14"/>
                </a:lnTo>
                <a:lnTo>
                  <a:pt x="74" y="14"/>
                </a:lnTo>
                <a:lnTo>
                  <a:pt x="74" y="14"/>
                </a:lnTo>
                <a:lnTo>
                  <a:pt x="44" y="14"/>
                </a:lnTo>
                <a:lnTo>
                  <a:pt x="44" y="14"/>
                </a:lnTo>
                <a:lnTo>
                  <a:pt x="30" y="12"/>
                </a:lnTo>
                <a:lnTo>
                  <a:pt x="16" y="9"/>
                </a:lnTo>
                <a:lnTo>
                  <a:pt x="16" y="9"/>
                </a:lnTo>
                <a:lnTo>
                  <a:pt x="5" y="6"/>
                </a:lnTo>
                <a:lnTo>
                  <a:pt x="5" y="6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7" y="3"/>
                </a:lnTo>
                <a:lnTo>
                  <a:pt x="7" y="3"/>
                </a:lnTo>
                <a:lnTo>
                  <a:pt x="13" y="6"/>
                </a:lnTo>
                <a:lnTo>
                  <a:pt x="18" y="8"/>
                </a:lnTo>
                <a:lnTo>
                  <a:pt x="18" y="8"/>
                </a:lnTo>
                <a:lnTo>
                  <a:pt x="38" y="11"/>
                </a:lnTo>
                <a:lnTo>
                  <a:pt x="38" y="11"/>
                </a:lnTo>
                <a:lnTo>
                  <a:pt x="51" y="12"/>
                </a:lnTo>
                <a:lnTo>
                  <a:pt x="51" y="12"/>
                </a:lnTo>
                <a:lnTo>
                  <a:pt x="71" y="12"/>
                </a:lnTo>
                <a:lnTo>
                  <a:pt x="71" y="12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4" name="Freeform 272"/>
          <p:cNvSpPr/>
          <p:nvPr/>
        </p:nvSpPr>
        <p:spPr bwMode="auto">
          <a:xfrm>
            <a:off x="4620301" y="765957"/>
            <a:ext cx="30258" cy="34580"/>
          </a:xfrm>
          <a:custGeom>
            <a:gdLst>
              <a:gd fmla="*/ 14 w 14" name="T0"/>
              <a:gd fmla="*/ 2 h 16" name="T1"/>
              <a:gd fmla="*/ 14 w 14" name="T2"/>
              <a:gd fmla="*/ 2 h 16" name="T3"/>
              <a:gd fmla="*/ 14 w 14" name="T4"/>
              <a:gd fmla="*/ 2 h 16" name="T5"/>
              <a:gd fmla="*/ 14 w 14" name="T6"/>
              <a:gd fmla="*/ 2 h 16" name="T7"/>
              <a:gd fmla="*/ 11 w 14" name="T8"/>
              <a:gd fmla="*/ 5 h 16" name="T9"/>
              <a:gd fmla="*/ 11 w 14" name="T10"/>
              <a:gd fmla="*/ 5 h 16" name="T11"/>
              <a:gd fmla="*/ 7 w 14" name="T12"/>
              <a:gd fmla="*/ 8 h 16" name="T13"/>
              <a:gd fmla="*/ 7 w 14" name="T14"/>
              <a:gd fmla="*/ 8 h 16" name="T15"/>
              <a:gd fmla="*/ 1 w 14" name="T16"/>
              <a:gd fmla="*/ 14 h 16" name="T17"/>
              <a:gd fmla="*/ 1 w 14" name="T18"/>
              <a:gd fmla="*/ 14 h 16" name="T19"/>
              <a:gd fmla="*/ 0 w 14" name="T20"/>
              <a:gd fmla="*/ 16 h 16" name="T21"/>
              <a:gd fmla="*/ 0 w 14" name="T22"/>
              <a:gd fmla="*/ 16 h 16" name="T23"/>
              <a:gd fmla="*/ 0 w 14" name="T24"/>
              <a:gd fmla="*/ 14 h 16" name="T25"/>
              <a:gd fmla="*/ 0 w 14" name="T26"/>
              <a:gd fmla="*/ 14 h 16" name="T27"/>
              <a:gd fmla="*/ 0 w 14" name="T28"/>
              <a:gd fmla="*/ 13 h 16" name="T29"/>
              <a:gd fmla="*/ 0 w 14" name="T30"/>
              <a:gd fmla="*/ 13 h 16" name="T31"/>
              <a:gd fmla="*/ 6 w 14" name="T32"/>
              <a:gd fmla="*/ 8 h 16" name="T33"/>
              <a:gd fmla="*/ 11 w 14" name="T34"/>
              <a:gd fmla="*/ 3 h 16" name="T35"/>
              <a:gd fmla="*/ 11 w 14" name="T36"/>
              <a:gd fmla="*/ 3 h 16" name="T37"/>
              <a:gd fmla="*/ 12 w 14" name="T38"/>
              <a:gd fmla="*/ 2 h 16" name="T39"/>
              <a:gd fmla="*/ 12 w 14" name="T40"/>
              <a:gd fmla="*/ 2 h 16" name="T41"/>
              <a:gd fmla="*/ 12 w 14" name="T42"/>
              <a:gd fmla="*/ 0 h 16" name="T43"/>
              <a:gd fmla="*/ 12 w 14" name="T44"/>
              <a:gd fmla="*/ 0 h 16" name="T45"/>
              <a:gd fmla="*/ 14 w 14" name="T46"/>
              <a:gd fmla="*/ 2 h 16" name="T47"/>
              <a:gd fmla="*/ 14 w 14" name="T48"/>
              <a:gd fmla="*/ 2 h 16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16" w="14">
                <a:moveTo>
                  <a:pt x="14" y="2"/>
                </a:move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1" y="5"/>
                </a:lnTo>
                <a:lnTo>
                  <a:pt x="11" y="5"/>
                </a:lnTo>
                <a:lnTo>
                  <a:pt x="7" y="8"/>
                </a:lnTo>
                <a:lnTo>
                  <a:pt x="7" y="8"/>
                </a:lnTo>
                <a:lnTo>
                  <a:pt x="1" y="14"/>
                </a:lnTo>
                <a:lnTo>
                  <a:pt x="1" y="14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6" y="8"/>
                </a:lnTo>
                <a:lnTo>
                  <a:pt x="11" y="3"/>
                </a:lnTo>
                <a:lnTo>
                  <a:pt x="11" y="3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5" name="Freeform 273"/>
          <p:cNvSpPr>
            <a:spLocks noEditPoints="1"/>
          </p:cNvSpPr>
          <p:nvPr/>
        </p:nvSpPr>
        <p:spPr bwMode="auto">
          <a:xfrm>
            <a:off x="3176947" y="4440108"/>
            <a:ext cx="661347" cy="953119"/>
          </a:xfrm>
          <a:custGeom>
            <a:gdLst>
              <a:gd fmla="*/ 9 w 306" name="T0"/>
              <a:gd fmla="*/ 247 h 441" name="T1"/>
              <a:gd fmla="*/ 91 w 306" name="T2"/>
              <a:gd fmla="*/ 5 h 441" name="T3"/>
              <a:gd fmla="*/ 252 w 306" name="T4"/>
              <a:gd fmla="*/ 45 h 441" name="T5"/>
              <a:gd fmla="*/ 298 w 306" name="T6"/>
              <a:gd fmla="*/ 359 h 441" name="T7"/>
              <a:gd fmla="*/ 259 w 306" name="T8"/>
              <a:gd fmla="*/ 191 h 441" name="T9"/>
              <a:gd fmla="*/ 284 w 306" name="T10"/>
              <a:gd fmla="*/ 374 h 441" name="T11"/>
              <a:gd fmla="*/ 284 w 306" name="T12"/>
              <a:gd fmla="*/ 240 h 441" name="T13"/>
              <a:gd fmla="*/ 39 w 306" name="T14"/>
              <a:gd fmla="*/ 206 h 441" name="T15"/>
              <a:gd fmla="*/ 120 w 306" name="T16"/>
              <a:gd fmla="*/ 433 h 441" name="T17"/>
              <a:gd fmla="*/ 115 w 306" name="T18"/>
              <a:gd fmla="*/ 133 h 441" name="T19"/>
              <a:gd fmla="*/ 211 w 306" name="T20"/>
              <a:gd fmla="*/ 116 h 441" name="T21"/>
              <a:gd fmla="*/ 241 w 306" name="T22"/>
              <a:gd fmla="*/ 56 h 441" name="T23"/>
              <a:gd fmla="*/ 63 w 306" name="T24"/>
              <a:gd fmla="*/ 95 h 441" name="T25"/>
              <a:gd fmla="*/ 58 w 306" name="T26"/>
              <a:gd fmla="*/ 48 h 441" name="T27"/>
              <a:gd fmla="*/ 203 w 306" name="T28"/>
              <a:gd fmla="*/ 15 h 441" name="T29"/>
              <a:gd fmla="*/ 159 w 306" name="T30"/>
              <a:gd fmla="*/ 198 h 441" name="T31"/>
              <a:gd fmla="*/ 19 w 306" name="T32"/>
              <a:gd fmla="*/ 341 h 441" name="T33"/>
              <a:gd fmla="*/ 162 w 306" name="T34"/>
              <a:gd fmla="*/ 136 h 441" name="T35"/>
              <a:gd fmla="*/ 180 w 306" name="T36"/>
              <a:gd fmla="*/ 169 h 441" name="T37"/>
              <a:gd fmla="*/ 199 w 306" name="T38"/>
              <a:gd fmla="*/ 144 h 441" name="T39"/>
              <a:gd fmla="*/ 225 w 306" name="T40"/>
              <a:gd fmla="*/ 174 h 441" name="T41"/>
              <a:gd fmla="*/ 148 w 306" name="T42"/>
              <a:gd fmla="*/ 141 h 441" name="T43"/>
              <a:gd fmla="*/ 113 w 306" name="T44"/>
              <a:gd fmla="*/ 155 h 441" name="T45"/>
              <a:gd fmla="*/ 208 w 306" name="T46"/>
              <a:gd fmla="*/ 144 h 441" name="T47"/>
              <a:gd fmla="*/ 79 w 306" name="T48"/>
              <a:gd fmla="*/ 210 h 441" name="T49"/>
              <a:gd fmla="*/ 106 w 306" name="T50"/>
              <a:gd fmla="*/ 144 h 441" name="T51"/>
              <a:gd fmla="*/ 57 w 306" name="T52"/>
              <a:gd fmla="*/ 79 h 441" name="T53"/>
              <a:gd fmla="*/ 72 w 306" name="T54"/>
              <a:gd fmla="*/ 220 h 441" name="T55"/>
              <a:gd fmla="*/ 50 w 306" name="T56"/>
              <a:gd fmla="*/ 404 h 441" name="T57"/>
              <a:gd fmla="*/ 295 w 306" name="T58"/>
              <a:gd fmla="*/ 259 h 441" name="T59"/>
              <a:gd fmla="*/ 79 w 306" name="T60"/>
              <a:gd fmla="*/ 152 h 441" name="T61"/>
              <a:gd fmla="*/ 195 w 306" name="T62"/>
              <a:gd fmla="*/ 68 h 441" name="T63"/>
              <a:gd fmla="*/ 60 w 306" name="T64"/>
              <a:gd fmla="*/ 202 h 441" name="T65"/>
              <a:gd fmla="*/ 197 w 306" name="T66"/>
              <a:gd fmla="*/ 187 h 441" name="T67"/>
              <a:gd fmla="*/ 207 w 306" name="T68"/>
              <a:gd fmla="*/ 198 h 441" name="T69"/>
              <a:gd fmla="*/ 194 w 306" name="T70"/>
              <a:gd fmla="*/ 215 h 441" name="T71"/>
              <a:gd fmla="*/ 24 w 306" name="T72"/>
              <a:gd fmla="*/ 224 h 441" name="T73"/>
              <a:gd fmla="*/ 79 w 306" name="T74"/>
              <a:gd fmla="*/ 146 h 441" name="T75"/>
              <a:gd fmla="*/ 213 w 306" name="T76"/>
              <a:gd fmla="*/ 199 h 441" name="T77"/>
              <a:gd fmla="*/ 145 w 306" name="T78"/>
              <a:gd fmla="*/ 4 h 441" name="T79"/>
              <a:gd fmla="*/ 246 w 306" name="T80"/>
              <a:gd fmla="*/ 98 h 441" name="T81"/>
              <a:gd fmla="*/ 232 w 306" name="T82"/>
              <a:gd fmla="*/ 191 h 441" name="T83"/>
              <a:gd fmla="*/ 139 w 306" name="T84"/>
              <a:gd fmla="*/ 73 h 441" name="T85"/>
              <a:gd fmla="*/ 170 w 306" name="T86"/>
              <a:gd fmla="*/ 236 h 441" name="T87"/>
              <a:gd fmla="*/ 221 w 306" name="T88"/>
              <a:gd fmla="*/ 12 h 441" name="T89"/>
              <a:gd fmla="*/ 172 w 306" name="T90"/>
              <a:gd fmla="*/ 228 h 441" name="T91"/>
              <a:gd fmla="*/ 66 w 306" name="T92"/>
              <a:gd fmla="*/ 209 h 441" name="T93"/>
              <a:gd fmla="*/ 259 w 306" name="T94"/>
              <a:gd fmla="*/ 166 h 441" name="T95"/>
              <a:gd fmla="*/ 295 w 306" name="T96"/>
              <a:gd fmla="*/ 327 h 441" name="T97"/>
              <a:gd fmla="*/ 140 w 306" name="T98"/>
              <a:gd fmla="*/ 229 h 441" name="T99"/>
              <a:gd fmla="*/ 104 w 306" name="T100"/>
              <a:gd fmla="*/ 223 h 441" name="T101"/>
              <a:gd fmla="*/ 47 w 306" name="T102"/>
              <a:gd fmla="*/ 176 h 441" name="T103"/>
              <a:gd fmla="*/ 19 w 306" name="T104"/>
              <a:gd fmla="*/ 365 h 441" name="T105"/>
              <a:gd fmla="*/ 55 w 306" name="T106"/>
              <a:gd fmla="*/ 158 h 441" name="T107"/>
              <a:gd fmla="*/ 254 w 306" name="T108"/>
              <a:gd fmla="*/ 180 h 441" name="T109"/>
              <a:gd fmla="*/ 254 w 306" name="T110"/>
              <a:gd fmla="*/ 158 h 441" name="T111"/>
              <a:gd fmla="*/ 246 w 306" name="T112"/>
              <a:gd fmla="*/ 201 h 441" name="T113"/>
              <a:gd fmla="*/ 118 w 306" name="T114"/>
              <a:gd fmla="*/ 231 h 441" name="T115"/>
              <a:gd fmla="*/ 248 w 306" name="T116"/>
              <a:gd fmla="*/ 154 h 441" name="T117"/>
              <a:gd fmla="*/ 134 w 306" name="T118"/>
              <a:gd fmla="*/ 70 h 441" name="T119"/>
              <a:gd fmla="*/ 123 w 306" name="T120"/>
              <a:gd fmla="*/ 231 h 441" name="T121"/>
              <a:gd fmla="*/ 49 w 306" name="T122"/>
              <a:gd fmla="*/ 147 h 441" name="T123"/>
              <a:gd fmla="*/ 252 w 306" name="T124"/>
              <a:gd fmla="*/ 204 h 44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41" w="306">
                <a:moveTo>
                  <a:pt x="91" y="430"/>
                </a:moveTo>
                <a:lnTo>
                  <a:pt x="91" y="430"/>
                </a:lnTo>
                <a:lnTo>
                  <a:pt x="91" y="431"/>
                </a:lnTo>
                <a:lnTo>
                  <a:pt x="91" y="431"/>
                </a:lnTo>
                <a:lnTo>
                  <a:pt x="90" y="433"/>
                </a:lnTo>
                <a:lnTo>
                  <a:pt x="87" y="433"/>
                </a:lnTo>
                <a:lnTo>
                  <a:pt x="87" y="433"/>
                </a:lnTo>
                <a:lnTo>
                  <a:pt x="74" y="425"/>
                </a:lnTo>
                <a:lnTo>
                  <a:pt x="74" y="425"/>
                </a:lnTo>
                <a:lnTo>
                  <a:pt x="66" y="420"/>
                </a:lnTo>
                <a:lnTo>
                  <a:pt x="66" y="420"/>
                </a:lnTo>
                <a:lnTo>
                  <a:pt x="65" y="419"/>
                </a:lnTo>
                <a:lnTo>
                  <a:pt x="65" y="419"/>
                </a:lnTo>
                <a:lnTo>
                  <a:pt x="55" y="414"/>
                </a:lnTo>
                <a:lnTo>
                  <a:pt x="46" y="407"/>
                </a:lnTo>
                <a:lnTo>
                  <a:pt x="46" y="407"/>
                </a:lnTo>
                <a:lnTo>
                  <a:pt x="39" y="401"/>
                </a:lnTo>
                <a:lnTo>
                  <a:pt x="39" y="401"/>
                </a:lnTo>
                <a:lnTo>
                  <a:pt x="31" y="395"/>
                </a:lnTo>
                <a:lnTo>
                  <a:pt x="31" y="395"/>
                </a:lnTo>
                <a:lnTo>
                  <a:pt x="25" y="389"/>
                </a:lnTo>
                <a:lnTo>
                  <a:pt x="25" y="389"/>
                </a:lnTo>
                <a:lnTo>
                  <a:pt x="19" y="382"/>
                </a:lnTo>
                <a:lnTo>
                  <a:pt x="14" y="374"/>
                </a:lnTo>
                <a:lnTo>
                  <a:pt x="14" y="374"/>
                </a:lnTo>
                <a:lnTo>
                  <a:pt x="11" y="370"/>
                </a:lnTo>
                <a:lnTo>
                  <a:pt x="11" y="370"/>
                </a:lnTo>
                <a:lnTo>
                  <a:pt x="5" y="355"/>
                </a:lnTo>
                <a:lnTo>
                  <a:pt x="5" y="355"/>
                </a:lnTo>
                <a:lnTo>
                  <a:pt x="1" y="343"/>
                </a:lnTo>
                <a:lnTo>
                  <a:pt x="1" y="343"/>
                </a:lnTo>
                <a:lnTo>
                  <a:pt x="0" y="333"/>
                </a:lnTo>
                <a:lnTo>
                  <a:pt x="0" y="333"/>
                </a:lnTo>
                <a:lnTo>
                  <a:pt x="0" y="329"/>
                </a:lnTo>
                <a:lnTo>
                  <a:pt x="0" y="329"/>
                </a:lnTo>
                <a:lnTo>
                  <a:pt x="0" y="307"/>
                </a:lnTo>
                <a:lnTo>
                  <a:pt x="0" y="307"/>
                </a:lnTo>
                <a:lnTo>
                  <a:pt x="1" y="291"/>
                </a:lnTo>
                <a:lnTo>
                  <a:pt x="1" y="291"/>
                </a:lnTo>
                <a:lnTo>
                  <a:pt x="6" y="259"/>
                </a:lnTo>
                <a:lnTo>
                  <a:pt x="6" y="259"/>
                </a:lnTo>
                <a:lnTo>
                  <a:pt x="9" y="247"/>
                </a:lnTo>
                <a:lnTo>
                  <a:pt x="9" y="247"/>
                </a:lnTo>
                <a:lnTo>
                  <a:pt x="14" y="232"/>
                </a:lnTo>
                <a:lnTo>
                  <a:pt x="14" y="232"/>
                </a:lnTo>
                <a:lnTo>
                  <a:pt x="19" y="221"/>
                </a:lnTo>
                <a:lnTo>
                  <a:pt x="19" y="221"/>
                </a:lnTo>
                <a:lnTo>
                  <a:pt x="25" y="206"/>
                </a:lnTo>
                <a:lnTo>
                  <a:pt x="25" y="206"/>
                </a:lnTo>
                <a:lnTo>
                  <a:pt x="33" y="187"/>
                </a:lnTo>
                <a:lnTo>
                  <a:pt x="39" y="166"/>
                </a:lnTo>
                <a:lnTo>
                  <a:pt x="39" y="166"/>
                </a:lnTo>
                <a:lnTo>
                  <a:pt x="44" y="149"/>
                </a:lnTo>
                <a:lnTo>
                  <a:pt x="44" y="149"/>
                </a:lnTo>
                <a:lnTo>
                  <a:pt x="47" y="135"/>
                </a:lnTo>
                <a:lnTo>
                  <a:pt x="47" y="135"/>
                </a:lnTo>
                <a:lnTo>
                  <a:pt x="49" y="122"/>
                </a:lnTo>
                <a:lnTo>
                  <a:pt x="49" y="109"/>
                </a:lnTo>
                <a:lnTo>
                  <a:pt x="49" y="109"/>
                </a:lnTo>
                <a:lnTo>
                  <a:pt x="49" y="83"/>
                </a:lnTo>
                <a:lnTo>
                  <a:pt x="49" y="83"/>
                </a:lnTo>
                <a:lnTo>
                  <a:pt x="47" y="71"/>
                </a:lnTo>
                <a:lnTo>
                  <a:pt x="47" y="71"/>
                </a:lnTo>
                <a:lnTo>
                  <a:pt x="47" y="64"/>
                </a:lnTo>
                <a:lnTo>
                  <a:pt x="47" y="54"/>
                </a:lnTo>
                <a:lnTo>
                  <a:pt x="47" y="54"/>
                </a:lnTo>
                <a:lnTo>
                  <a:pt x="46" y="49"/>
                </a:lnTo>
                <a:lnTo>
                  <a:pt x="46" y="49"/>
                </a:lnTo>
                <a:lnTo>
                  <a:pt x="46" y="45"/>
                </a:lnTo>
                <a:lnTo>
                  <a:pt x="46" y="45"/>
                </a:lnTo>
                <a:lnTo>
                  <a:pt x="46" y="37"/>
                </a:lnTo>
                <a:lnTo>
                  <a:pt x="46" y="37"/>
                </a:lnTo>
                <a:lnTo>
                  <a:pt x="50" y="27"/>
                </a:lnTo>
                <a:lnTo>
                  <a:pt x="50" y="27"/>
                </a:lnTo>
                <a:lnTo>
                  <a:pt x="52" y="24"/>
                </a:lnTo>
                <a:lnTo>
                  <a:pt x="52" y="24"/>
                </a:lnTo>
                <a:lnTo>
                  <a:pt x="58" y="18"/>
                </a:lnTo>
                <a:lnTo>
                  <a:pt x="65" y="13"/>
                </a:lnTo>
                <a:lnTo>
                  <a:pt x="65" y="13"/>
                </a:lnTo>
                <a:lnTo>
                  <a:pt x="76" y="7"/>
                </a:lnTo>
                <a:lnTo>
                  <a:pt x="76" y="7"/>
                </a:lnTo>
                <a:lnTo>
                  <a:pt x="82" y="5"/>
                </a:lnTo>
                <a:lnTo>
                  <a:pt x="82" y="5"/>
                </a:lnTo>
                <a:lnTo>
                  <a:pt x="90" y="4"/>
                </a:lnTo>
                <a:lnTo>
                  <a:pt x="90" y="4"/>
                </a:lnTo>
                <a:lnTo>
                  <a:pt x="91" y="5"/>
                </a:lnTo>
                <a:lnTo>
                  <a:pt x="91" y="5"/>
                </a:lnTo>
                <a:lnTo>
                  <a:pt x="93" y="7"/>
                </a:lnTo>
                <a:lnTo>
                  <a:pt x="93" y="7"/>
                </a:lnTo>
                <a:lnTo>
                  <a:pt x="98" y="5"/>
                </a:lnTo>
                <a:lnTo>
                  <a:pt x="98" y="5"/>
                </a:lnTo>
                <a:lnTo>
                  <a:pt x="110" y="2"/>
                </a:lnTo>
                <a:lnTo>
                  <a:pt x="110" y="2"/>
                </a:lnTo>
                <a:lnTo>
                  <a:pt x="123" y="0"/>
                </a:lnTo>
                <a:lnTo>
                  <a:pt x="137" y="0"/>
                </a:lnTo>
                <a:lnTo>
                  <a:pt x="137" y="0"/>
                </a:lnTo>
                <a:lnTo>
                  <a:pt x="173" y="0"/>
                </a:lnTo>
                <a:lnTo>
                  <a:pt x="173" y="0"/>
                </a:lnTo>
                <a:lnTo>
                  <a:pt x="197" y="4"/>
                </a:lnTo>
                <a:lnTo>
                  <a:pt x="197" y="4"/>
                </a:lnTo>
                <a:lnTo>
                  <a:pt x="214" y="5"/>
                </a:lnTo>
                <a:lnTo>
                  <a:pt x="214" y="5"/>
                </a:lnTo>
                <a:lnTo>
                  <a:pt x="222" y="8"/>
                </a:lnTo>
                <a:lnTo>
                  <a:pt x="222" y="8"/>
                </a:lnTo>
                <a:lnTo>
                  <a:pt x="233" y="13"/>
                </a:lnTo>
                <a:lnTo>
                  <a:pt x="233" y="13"/>
                </a:lnTo>
                <a:lnTo>
                  <a:pt x="235" y="13"/>
                </a:lnTo>
                <a:lnTo>
                  <a:pt x="235" y="13"/>
                </a:lnTo>
                <a:lnTo>
                  <a:pt x="241" y="16"/>
                </a:lnTo>
                <a:lnTo>
                  <a:pt x="249" y="21"/>
                </a:lnTo>
                <a:lnTo>
                  <a:pt x="249" y="21"/>
                </a:lnTo>
                <a:lnTo>
                  <a:pt x="251" y="23"/>
                </a:lnTo>
                <a:lnTo>
                  <a:pt x="252" y="26"/>
                </a:lnTo>
                <a:lnTo>
                  <a:pt x="252" y="26"/>
                </a:lnTo>
                <a:lnTo>
                  <a:pt x="252" y="26"/>
                </a:lnTo>
                <a:lnTo>
                  <a:pt x="254" y="27"/>
                </a:lnTo>
                <a:lnTo>
                  <a:pt x="254" y="27"/>
                </a:lnTo>
                <a:lnTo>
                  <a:pt x="254" y="29"/>
                </a:lnTo>
                <a:lnTo>
                  <a:pt x="252" y="30"/>
                </a:lnTo>
                <a:lnTo>
                  <a:pt x="252" y="30"/>
                </a:lnTo>
                <a:lnTo>
                  <a:pt x="252" y="32"/>
                </a:lnTo>
                <a:lnTo>
                  <a:pt x="252" y="32"/>
                </a:lnTo>
                <a:lnTo>
                  <a:pt x="254" y="35"/>
                </a:lnTo>
                <a:lnTo>
                  <a:pt x="254" y="37"/>
                </a:lnTo>
                <a:lnTo>
                  <a:pt x="254" y="37"/>
                </a:lnTo>
                <a:lnTo>
                  <a:pt x="255" y="38"/>
                </a:lnTo>
                <a:lnTo>
                  <a:pt x="254" y="40"/>
                </a:lnTo>
                <a:lnTo>
                  <a:pt x="254" y="40"/>
                </a:lnTo>
                <a:lnTo>
                  <a:pt x="252" y="45"/>
                </a:lnTo>
                <a:lnTo>
                  <a:pt x="252" y="45"/>
                </a:lnTo>
                <a:lnTo>
                  <a:pt x="252" y="56"/>
                </a:lnTo>
                <a:lnTo>
                  <a:pt x="252" y="56"/>
                </a:lnTo>
                <a:lnTo>
                  <a:pt x="251" y="62"/>
                </a:lnTo>
                <a:lnTo>
                  <a:pt x="251" y="62"/>
                </a:lnTo>
                <a:lnTo>
                  <a:pt x="251" y="83"/>
                </a:lnTo>
                <a:lnTo>
                  <a:pt x="251" y="83"/>
                </a:lnTo>
                <a:lnTo>
                  <a:pt x="249" y="86"/>
                </a:lnTo>
                <a:lnTo>
                  <a:pt x="249" y="86"/>
                </a:lnTo>
                <a:lnTo>
                  <a:pt x="249" y="86"/>
                </a:lnTo>
                <a:lnTo>
                  <a:pt x="249" y="86"/>
                </a:lnTo>
                <a:lnTo>
                  <a:pt x="249" y="106"/>
                </a:lnTo>
                <a:lnTo>
                  <a:pt x="249" y="106"/>
                </a:lnTo>
                <a:lnTo>
                  <a:pt x="252" y="119"/>
                </a:lnTo>
                <a:lnTo>
                  <a:pt x="252" y="119"/>
                </a:lnTo>
                <a:lnTo>
                  <a:pt x="255" y="130"/>
                </a:lnTo>
                <a:lnTo>
                  <a:pt x="260" y="141"/>
                </a:lnTo>
                <a:lnTo>
                  <a:pt x="260" y="141"/>
                </a:lnTo>
                <a:lnTo>
                  <a:pt x="266" y="157"/>
                </a:lnTo>
                <a:lnTo>
                  <a:pt x="266" y="157"/>
                </a:lnTo>
                <a:lnTo>
                  <a:pt x="279" y="185"/>
                </a:lnTo>
                <a:lnTo>
                  <a:pt x="279" y="185"/>
                </a:lnTo>
                <a:lnTo>
                  <a:pt x="287" y="204"/>
                </a:lnTo>
                <a:lnTo>
                  <a:pt x="287" y="204"/>
                </a:lnTo>
                <a:lnTo>
                  <a:pt x="290" y="217"/>
                </a:lnTo>
                <a:lnTo>
                  <a:pt x="290" y="217"/>
                </a:lnTo>
                <a:lnTo>
                  <a:pt x="296" y="239"/>
                </a:lnTo>
                <a:lnTo>
                  <a:pt x="296" y="239"/>
                </a:lnTo>
                <a:lnTo>
                  <a:pt x="301" y="253"/>
                </a:lnTo>
                <a:lnTo>
                  <a:pt x="301" y="253"/>
                </a:lnTo>
                <a:lnTo>
                  <a:pt x="304" y="272"/>
                </a:lnTo>
                <a:lnTo>
                  <a:pt x="304" y="272"/>
                </a:lnTo>
                <a:lnTo>
                  <a:pt x="304" y="280"/>
                </a:lnTo>
                <a:lnTo>
                  <a:pt x="304" y="280"/>
                </a:lnTo>
                <a:lnTo>
                  <a:pt x="306" y="303"/>
                </a:lnTo>
                <a:lnTo>
                  <a:pt x="306" y="303"/>
                </a:lnTo>
                <a:lnTo>
                  <a:pt x="304" y="321"/>
                </a:lnTo>
                <a:lnTo>
                  <a:pt x="304" y="321"/>
                </a:lnTo>
                <a:lnTo>
                  <a:pt x="303" y="336"/>
                </a:lnTo>
                <a:lnTo>
                  <a:pt x="303" y="336"/>
                </a:lnTo>
                <a:lnTo>
                  <a:pt x="300" y="344"/>
                </a:lnTo>
                <a:lnTo>
                  <a:pt x="300" y="344"/>
                </a:lnTo>
                <a:lnTo>
                  <a:pt x="298" y="359"/>
                </a:lnTo>
                <a:lnTo>
                  <a:pt x="293" y="370"/>
                </a:lnTo>
                <a:lnTo>
                  <a:pt x="293" y="370"/>
                </a:lnTo>
                <a:lnTo>
                  <a:pt x="282" y="385"/>
                </a:lnTo>
                <a:lnTo>
                  <a:pt x="271" y="398"/>
                </a:lnTo>
                <a:lnTo>
                  <a:pt x="271" y="398"/>
                </a:lnTo>
                <a:lnTo>
                  <a:pt x="260" y="407"/>
                </a:lnTo>
                <a:lnTo>
                  <a:pt x="248" y="415"/>
                </a:lnTo>
                <a:lnTo>
                  <a:pt x="248" y="415"/>
                </a:lnTo>
                <a:lnTo>
                  <a:pt x="246" y="417"/>
                </a:lnTo>
                <a:lnTo>
                  <a:pt x="246" y="417"/>
                </a:lnTo>
                <a:lnTo>
                  <a:pt x="227" y="428"/>
                </a:lnTo>
                <a:lnTo>
                  <a:pt x="227" y="428"/>
                </a:lnTo>
                <a:lnTo>
                  <a:pt x="218" y="431"/>
                </a:lnTo>
                <a:lnTo>
                  <a:pt x="208" y="434"/>
                </a:lnTo>
                <a:lnTo>
                  <a:pt x="208" y="434"/>
                </a:lnTo>
                <a:lnTo>
                  <a:pt x="208" y="434"/>
                </a:lnTo>
                <a:lnTo>
                  <a:pt x="208" y="434"/>
                </a:lnTo>
                <a:lnTo>
                  <a:pt x="199" y="436"/>
                </a:lnTo>
                <a:lnTo>
                  <a:pt x="191" y="437"/>
                </a:lnTo>
                <a:lnTo>
                  <a:pt x="191" y="437"/>
                </a:lnTo>
                <a:lnTo>
                  <a:pt x="177" y="439"/>
                </a:lnTo>
                <a:lnTo>
                  <a:pt x="177" y="439"/>
                </a:lnTo>
                <a:lnTo>
                  <a:pt x="169" y="441"/>
                </a:lnTo>
                <a:lnTo>
                  <a:pt x="169" y="441"/>
                </a:lnTo>
                <a:lnTo>
                  <a:pt x="159" y="441"/>
                </a:lnTo>
                <a:lnTo>
                  <a:pt x="159" y="441"/>
                </a:lnTo>
                <a:lnTo>
                  <a:pt x="136" y="441"/>
                </a:lnTo>
                <a:lnTo>
                  <a:pt x="136" y="441"/>
                </a:lnTo>
                <a:lnTo>
                  <a:pt x="118" y="439"/>
                </a:lnTo>
                <a:lnTo>
                  <a:pt x="118" y="439"/>
                </a:lnTo>
                <a:lnTo>
                  <a:pt x="106" y="436"/>
                </a:lnTo>
                <a:lnTo>
                  <a:pt x="95" y="431"/>
                </a:lnTo>
                <a:lnTo>
                  <a:pt x="95" y="431"/>
                </a:lnTo>
                <a:lnTo>
                  <a:pt x="91" y="430"/>
                </a:lnTo>
                <a:lnTo>
                  <a:pt x="91" y="430"/>
                </a:lnTo>
                <a:close/>
                <a:moveTo>
                  <a:pt x="259" y="191"/>
                </a:moveTo>
                <a:lnTo>
                  <a:pt x="259" y="191"/>
                </a:lnTo>
                <a:lnTo>
                  <a:pt x="257" y="193"/>
                </a:lnTo>
                <a:lnTo>
                  <a:pt x="257" y="193"/>
                </a:lnTo>
                <a:lnTo>
                  <a:pt x="257" y="193"/>
                </a:lnTo>
                <a:lnTo>
                  <a:pt x="257" y="193"/>
                </a:lnTo>
                <a:lnTo>
                  <a:pt x="259" y="191"/>
                </a:lnTo>
                <a:lnTo>
                  <a:pt x="259" y="191"/>
                </a:lnTo>
                <a:lnTo>
                  <a:pt x="259" y="190"/>
                </a:lnTo>
                <a:lnTo>
                  <a:pt x="259" y="190"/>
                </a:lnTo>
                <a:lnTo>
                  <a:pt x="259" y="191"/>
                </a:lnTo>
                <a:lnTo>
                  <a:pt x="259" y="191"/>
                </a:lnTo>
                <a:close/>
                <a:moveTo>
                  <a:pt x="55" y="38"/>
                </a:moveTo>
                <a:lnTo>
                  <a:pt x="55" y="38"/>
                </a:lnTo>
                <a:lnTo>
                  <a:pt x="55" y="40"/>
                </a:lnTo>
                <a:lnTo>
                  <a:pt x="55" y="40"/>
                </a:lnTo>
                <a:lnTo>
                  <a:pt x="55" y="48"/>
                </a:lnTo>
                <a:lnTo>
                  <a:pt x="55" y="48"/>
                </a:lnTo>
                <a:lnTo>
                  <a:pt x="55" y="49"/>
                </a:lnTo>
                <a:lnTo>
                  <a:pt x="55" y="49"/>
                </a:lnTo>
                <a:lnTo>
                  <a:pt x="55" y="45"/>
                </a:lnTo>
                <a:lnTo>
                  <a:pt x="55" y="45"/>
                </a:lnTo>
                <a:lnTo>
                  <a:pt x="55" y="38"/>
                </a:lnTo>
                <a:lnTo>
                  <a:pt x="55" y="38"/>
                </a:lnTo>
                <a:lnTo>
                  <a:pt x="55" y="37"/>
                </a:lnTo>
                <a:lnTo>
                  <a:pt x="55" y="37"/>
                </a:lnTo>
                <a:lnTo>
                  <a:pt x="55" y="37"/>
                </a:lnTo>
                <a:lnTo>
                  <a:pt x="55" y="37"/>
                </a:lnTo>
                <a:lnTo>
                  <a:pt x="55" y="38"/>
                </a:lnTo>
                <a:lnTo>
                  <a:pt x="55" y="38"/>
                </a:lnTo>
                <a:close/>
                <a:moveTo>
                  <a:pt x="276" y="390"/>
                </a:moveTo>
                <a:lnTo>
                  <a:pt x="276" y="390"/>
                </a:lnTo>
                <a:lnTo>
                  <a:pt x="276" y="389"/>
                </a:lnTo>
                <a:lnTo>
                  <a:pt x="276" y="389"/>
                </a:lnTo>
                <a:lnTo>
                  <a:pt x="285" y="376"/>
                </a:lnTo>
                <a:lnTo>
                  <a:pt x="285" y="376"/>
                </a:lnTo>
                <a:lnTo>
                  <a:pt x="287" y="373"/>
                </a:lnTo>
                <a:lnTo>
                  <a:pt x="287" y="373"/>
                </a:lnTo>
                <a:lnTo>
                  <a:pt x="292" y="363"/>
                </a:lnTo>
                <a:lnTo>
                  <a:pt x="296" y="354"/>
                </a:lnTo>
                <a:lnTo>
                  <a:pt x="296" y="354"/>
                </a:lnTo>
                <a:lnTo>
                  <a:pt x="296" y="354"/>
                </a:lnTo>
                <a:lnTo>
                  <a:pt x="296" y="354"/>
                </a:lnTo>
                <a:lnTo>
                  <a:pt x="295" y="354"/>
                </a:lnTo>
                <a:lnTo>
                  <a:pt x="295" y="354"/>
                </a:lnTo>
                <a:lnTo>
                  <a:pt x="289" y="365"/>
                </a:lnTo>
                <a:lnTo>
                  <a:pt x="289" y="365"/>
                </a:lnTo>
                <a:lnTo>
                  <a:pt x="285" y="371"/>
                </a:lnTo>
                <a:lnTo>
                  <a:pt x="285" y="371"/>
                </a:lnTo>
                <a:lnTo>
                  <a:pt x="284" y="374"/>
                </a:lnTo>
                <a:lnTo>
                  <a:pt x="284" y="374"/>
                </a:lnTo>
                <a:lnTo>
                  <a:pt x="281" y="382"/>
                </a:lnTo>
                <a:lnTo>
                  <a:pt x="276" y="389"/>
                </a:lnTo>
                <a:lnTo>
                  <a:pt x="276" y="389"/>
                </a:lnTo>
                <a:lnTo>
                  <a:pt x="276" y="390"/>
                </a:lnTo>
                <a:lnTo>
                  <a:pt x="276" y="390"/>
                </a:lnTo>
                <a:lnTo>
                  <a:pt x="274" y="390"/>
                </a:lnTo>
                <a:lnTo>
                  <a:pt x="274" y="390"/>
                </a:lnTo>
                <a:lnTo>
                  <a:pt x="274" y="390"/>
                </a:lnTo>
                <a:lnTo>
                  <a:pt x="274" y="390"/>
                </a:lnTo>
                <a:lnTo>
                  <a:pt x="276" y="390"/>
                </a:lnTo>
                <a:lnTo>
                  <a:pt x="276" y="390"/>
                </a:lnTo>
                <a:close/>
                <a:moveTo>
                  <a:pt x="255" y="400"/>
                </a:moveTo>
                <a:lnTo>
                  <a:pt x="255" y="400"/>
                </a:lnTo>
                <a:lnTo>
                  <a:pt x="257" y="396"/>
                </a:lnTo>
                <a:lnTo>
                  <a:pt x="257" y="396"/>
                </a:lnTo>
                <a:lnTo>
                  <a:pt x="259" y="395"/>
                </a:lnTo>
                <a:lnTo>
                  <a:pt x="259" y="395"/>
                </a:lnTo>
                <a:lnTo>
                  <a:pt x="265" y="387"/>
                </a:lnTo>
                <a:lnTo>
                  <a:pt x="265" y="387"/>
                </a:lnTo>
                <a:lnTo>
                  <a:pt x="268" y="385"/>
                </a:lnTo>
                <a:lnTo>
                  <a:pt x="268" y="385"/>
                </a:lnTo>
                <a:lnTo>
                  <a:pt x="279" y="370"/>
                </a:lnTo>
                <a:lnTo>
                  <a:pt x="279" y="370"/>
                </a:lnTo>
                <a:lnTo>
                  <a:pt x="284" y="360"/>
                </a:lnTo>
                <a:lnTo>
                  <a:pt x="289" y="351"/>
                </a:lnTo>
                <a:lnTo>
                  <a:pt x="289" y="351"/>
                </a:lnTo>
                <a:lnTo>
                  <a:pt x="289" y="349"/>
                </a:lnTo>
                <a:lnTo>
                  <a:pt x="289" y="349"/>
                </a:lnTo>
                <a:lnTo>
                  <a:pt x="290" y="338"/>
                </a:lnTo>
                <a:lnTo>
                  <a:pt x="290" y="338"/>
                </a:lnTo>
                <a:lnTo>
                  <a:pt x="292" y="325"/>
                </a:lnTo>
                <a:lnTo>
                  <a:pt x="292" y="325"/>
                </a:lnTo>
                <a:lnTo>
                  <a:pt x="293" y="313"/>
                </a:lnTo>
                <a:lnTo>
                  <a:pt x="293" y="313"/>
                </a:lnTo>
                <a:lnTo>
                  <a:pt x="295" y="300"/>
                </a:lnTo>
                <a:lnTo>
                  <a:pt x="295" y="300"/>
                </a:lnTo>
                <a:lnTo>
                  <a:pt x="295" y="278"/>
                </a:lnTo>
                <a:lnTo>
                  <a:pt x="295" y="278"/>
                </a:lnTo>
                <a:lnTo>
                  <a:pt x="293" y="267"/>
                </a:lnTo>
                <a:lnTo>
                  <a:pt x="293" y="267"/>
                </a:lnTo>
                <a:lnTo>
                  <a:pt x="289" y="253"/>
                </a:lnTo>
                <a:lnTo>
                  <a:pt x="284" y="240"/>
                </a:lnTo>
                <a:lnTo>
                  <a:pt x="284" y="240"/>
                </a:lnTo>
                <a:lnTo>
                  <a:pt x="281" y="234"/>
                </a:lnTo>
                <a:lnTo>
                  <a:pt x="281" y="234"/>
                </a:lnTo>
                <a:lnTo>
                  <a:pt x="270" y="212"/>
                </a:lnTo>
                <a:lnTo>
                  <a:pt x="270" y="212"/>
                </a:lnTo>
                <a:lnTo>
                  <a:pt x="265" y="204"/>
                </a:lnTo>
                <a:lnTo>
                  <a:pt x="265" y="204"/>
                </a:lnTo>
                <a:lnTo>
                  <a:pt x="262" y="198"/>
                </a:lnTo>
                <a:lnTo>
                  <a:pt x="262" y="198"/>
                </a:lnTo>
                <a:lnTo>
                  <a:pt x="259" y="201"/>
                </a:lnTo>
                <a:lnTo>
                  <a:pt x="259" y="201"/>
                </a:lnTo>
                <a:lnTo>
                  <a:pt x="255" y="206"/>
                </a:lnTo>
                <a:lnTo>
                  <a:pt x="255" y="206"/>
                </a:lnTo>
                <a:lnTo>
                  <a:pt x="249" y="212"/>
                </a:lnTo>
                <a:lnTo>
                  <a:pt x="241" y="218"/>
                </a:lnTo>
                <a:lnTo>
                  <a:pt x="241" y="218"/>
                </a:lnTo>
                <a:lnTo>
                  <a:pt x="229" y="226"/>
                </a:lnTo>
                <a:lnTo>
                  <a:pt x="214" y="231"/>
                </a:lnTo>
                <a:lnTo>
                  <a:pt x="214" y="231"/>
                </a:lnTo>
                <a:lnTo>
                  <a:pt x="199" y="236"/>
                </a:lnTo>
                <a:lnTo>
                  <a:pt x="183" y="240"/>
                </a:lnTo>
                <a:lnTo>
                  <a:pt x="183" y="240"/>
                </a:lnTo>
                <a:lnTo>
                  <a:pt x="169" y="242"/>
                </a:lnTo>
                <a:lnTo>
                  <a:pt x="156" y="242"/>
                </a:lnTo>
                <a:lnTo>
                  <a:pt x="156" y="242"/>
                </a:lnTo>
                <a:lnTo>
                  <a:pt x="140" y="240"/>
                </a:lnTo>
                <a:lnTo>
                  <a:pt x="140" y="240"/>
                </a:lnTo>
                <a:lnTo>
                  <a:pt x="117" y="239"/>
                </a:lnTo>
                <a:lnTo>
                  <a:pt x="117" y="239"/>
                </a:lnTo>
                <a:lnTo>
                  <a:pt x="93" y="236"/>
                </a:lnTo>
                <a:lnTo>
                  <a:pt x="93" y="236"/>
                </a:lnTo>
                <a:lnTo>
                  <a:pt x="83" y="232"/>
                </a:lnTo>
                <a:lnTo>
                  <a:pt x="72" y="229"/>
                </a:lnTo>
                <a:lnTo>
                  <a:pt x="72" y="229"/>
                </a:lnTo>
                <a:lnTo>
                  <a:pt x="60" y="223"/>
                </a:lnTo>
                <a:lnTo>
                  <a:pt x="47" y="215"/>
                </a:lnTo>
                <a:lnTo>
                  <a:pt x="47" y="215"/>
                </a:lnTo>
                <a:lnTo>
                  <a:pt x="46" y="212"/>
                </a:lnTo>
                <a:lnTo>
                  <a:pt x="46" y="212"/>
                </a:lnTo>
                <a:lnTo>
                  <a:pt x="41" y="204"/>
                </a:lnTo>
                <a:lnTo>
                  <a:pt x="41" y="204"/>
                </a:lnTo>
                <a:lnTo>
                  <a:pt x="39" y="204"/>
                </a:lnTo>
                <a:lnTo>
                  <a:pt x="39" y="204"/>
                </a:lnTo>
                <a:lnTo>
                  <a:pt x="39" y="206"/>
                </a:lnTo>
                <a:lnTo>
                  <a:pt x="39" y="206"/>
                </a:lnTo>
                <a:lnTo>
                  <a:pt x="33" y="215"/>
                </a:lnTo>
                <a:lnTo>
                  <a:pt x="33" y="215"/>
                </a:lnTo>
                <a:lnTo>
                  <a:pt x="30" y="221"/>
                </a:lnTo>
                <a:lnTo>
                  <a:pt x="30" y="221"/>
                </a:lnTo>
                <a:lnTo>
                  <a:pt x="28" y="224"/>
                </a:lnTo>
                <a:lnTo>
                  <a:pt x="28" y="224"/>
                </a:lnTo>
                <a:lnTo>
                  <a:pt x="25" y="234"/>
                </a:lnTo>
                <a:lnTo>
                  <a:pt x="25" y="234"/>
                </a:lnTo>
                <a:lnTo>
                  <a:pt x="22" y="254"/>
                </a:lnTo>
                <a:lnTo>
                  <a:pt x="22" y="254"/>
                </a:lnTo>
                <a:lnTo>
                  <a:pt x="20" y="266"/>
                </a:lnTo>
                <a:lnTo>
                  <a:pt x="20" y="266"/>
                </a:lnTo>
                <a:lnTo>
                  <a:pt x="19" y="278"/>
                </a:lnTo>
                <a:lnTo>
                  <a:pt x="19" y="278"/>
                </a:lnTo>
                <a:lnTo>
                  <a:pt x="17" y="295"/>
                </a:lnTo>
                <a:lnTo>
                  <a:pt x="17" y="295"/>
                </a:lnTo>
                <a:lnTo>
                  <a:pt x="17" y="305"/>
                </a:lnTo>
                <a:lnTo>
                  <a:pt x="17" y="314"/>
                </a:lnTo>
                <a:lnTo>
                  <a:pt x="17" y="314"/>
                </a:lnTo>
                <a:lnTo>
                  <a:pt x="20" y="336"/>
                </a:lnTo>
                <a:lnTo>
                  <a:pt x="20" y="336"/>
                </a:lnTo>
                <a:lnTo>
                  <a:pt x="22" y="346"/>
                </a:lnTo>
                <a:lnTo>
                  <a:pt x="25" y="355"/>
                </a:lnTo>
                <a:lnTo>
                  <a:pt x="25" y="355"/>
                </a:lnTo>
                <a:lnTo>
                  <a:pt x="36" y="377"/>
                </a:lnTo>
                <a:lnTo>
                  <a:pt x="36" y="377"/>
                </a:lnTo>
                <a:lnTo>
                  <a:pt x="41" y="384"/>
                </a:lnTo>
                <a:lnTo>
                  <a:pt x="41" y="384"/>
                </a:lnTo>
                <a:lnTo>
                  <a:pt x="42" y="387"/>
                </a:lnTo>
                <a:lnTo>
                  <a:pt x="42" y="387"/>
                </a:lnTo>
                <a:lnTo>
                  <a:pt x="52" y="398"/>
                </a:lnTo>
                <a:lnTo>
                  <a:pt x="61" y="407"/>
                </a:lnTo>
                <a:lnTo>
                  <a:pt x="61" y="407"/>
                </a:lnTo>
                <a:lnTo>
                  <a:pt x="69" y="414"/>
                </a:lnTo>
                <a:lnTo>
                  <a:pt x="69" y="414"/>
                </a:lnTo>
                <a:lnTo>
                  <a:pt x="85" y="422"/>
                </a:lnTo>
                <a:lnTo>
                  <a:pt x="85" y="422"/>
                </a:lnTo>
                <a:lnTo>
                  <a:pt x="93" y="425"/>
                </a:lnTo>
                <a:lnTo>
                  <a:pt x="102" y="428"/>
                </a:lnTo>
                <a:lnTo>
                  <a:pt x="102" y="428"/>
                </a:lnTo>
                <a:lnTo>
                  <a:pt x="120" y="433"/>
                </a:lnTo>
                <a:lnTo>
                  <a:pt x="120" y="433"/>
                </a:lnTo>
                <a:lnTo>
                  <a:pt x="123" y="433"/>
                </a:lnTo>
                <a:lnTo>
                  <a:pt x="123" y="433"/>
                </a:lnTo>
                <a:lnTo>
                  <a:pt x="142" y="434"/>
                </a:lnTo>
                <a:lnTo>
                  <a:pt x="142" y="434"/>
                </a:lnTo>
                <a:lnTo>
                  <a:pt x="170" y="434"/>
                </a:lnTo>
                <a:lnTo>
                  <a:pt x="170" y="434"/>
                </a:lnTo>
                <a:lnTo>
                  <a:pt x="178" y="434"/>
                </a:lnTo>
                <a:lnTo>
                  <a:pt x="184" y="433"/>
                </a:lnTo>
                <a:lnTo>
                  <a:pt x="184" y="433"/>
                </a:lnTo>
                <a:lnTo>
                  <a:pt x="192" y="431"/>
                </a:lnTo>
                <a:lnTo>
                  <a:pt x="199" y="428"/>
                </a:lnTo>
                <a:lnTo>
                  <a:pt x="199" y="428"/>
                </a:lnTo>
                <a:lnTo>
                  <a:pt x="202" y="426"/>
                </a:lnTo>
                <a:lnTo>
                  <a:pt x="203" y="430"/>
                </a:lnTo>
                <a:lnTo>
                  <a:pt x="203" y="430"/>
                </a:lnTo>
                <a:lnTo>
                  <a:pt x="203" y="430"/>
                </a:lnTo>
                <a:lnTo>
                  <a:pt x="203" y="430"/>
                </a:lnTo>
                <a:lnTo>
                  <a:pt x="214" y="428"/>
                </a:lnTo>
                <a:lnTo>
                  <a:pt x="214" y="428"/>
                </a:lnTo>
                <a:lnTo>
                  <a:pt x="214" y="426"/>
                </a:lnTo>
                <a:lnTo>
                  <a:pt x="216" y="425"/>
                </a:lnTo>
                <a:lnTo>
                  <a:pt x="216" y="425"/>
                </a:lnTo>
                <a:lnTo>
                  <a:pt x="235" y="415"/>
                </a:lnTo>
                <a:lnTo>
                  <a:pt x="235" y="415"/>
                </a:lnTo>
                <a:lnTo>
                  <a:pt x="236" y="414"/>
                </a:lnTo>
                <a:lnTo>
                  <a:pt x="236" y="414"/>
                </a:lnTo>
                <a:lnTo>
                  <a:pt x="248" y="401"/>
                </a:lnTo>
                <a:lnTo>
                  <a:pt x="248" y="401"/>
                </a:lnTo>
                <a:lnTo>
                  <a:pt x="251" y="400"/>
                </a:lnTo>
                <a:lnTo>
                  <a:pt x="251" y="400"/>
                </a:lnTo>
                <a:lnTo>
                  <a:pt x="252" y="398"/>
                </a:lnTo>
                <a:lnTo>
                  <a:pt x="254" y="398"/>
                </a:lnTo>
                <a:lnTo>
                  <a:pt x="254" y="398"/>
                </a:lnTo>
                <a:lnTo>
                  <a:pt x="255" y="400"/>
                </a:lnTo>
                <a:lnTo>
                  <a:pt x="255" y="400"/>
                </a:lnTo>
                <a:close/>
                <a:moveTo>
                  <a:pt x="66" y="147"/>
                </a:moveTo>
                <a:lnTo>
                  <a:pt x="66" y="147"/>
                </a:lnTo>
                <a:lnTo>
                  <a:pt x="66" y="147"/>
                </a:lnTo>
                <a:lnTo>
                  <a:pt x="66" y="147"/>
                </a:lnTo>
                <a:lnTo>
                  <a:pt x="76" y="142"/>
                </a:lnTo>
                <a:lnTo>
                  <a:pt x="76" y="142"/>
                </a:lnTo>
                <a:lnTo>
                  <a:pt x="96" y="138"/>
                </a:lnTo>
                <a:lnTo>
                  <a:pt x="115" y="133"/>
                </a:lnTo>
                <a:lnTo>
                  <a:pt x="115" y="133"/>
                </a:lnTo>
                <a:lnTo>
                  <a:pt x="126" y="133"/>
                </a:lnTo>
                <a:lnTo>
                  <a:pt x="126" y="133"/>
                </a:lnTo>
                <a:lnTo>
                  <a:pt x="137" y="131"/>
                </a:lnTo>
                <a:lnTo>
                  <a:pt x="147" y="131"/>
                </a:lnTo>
                <a:lnTo>
                  <a:pt x="147" y="131"/>
                </a:lnTo>
                <a:lnTo>
                  <a:pt x="161" y="131"/>
                </a:lnTo>
                <a:lnTo>
                  <a:pt x="161" y="131"/>
                </a:lnTo>
                <a:lnTo>
                  <a:pt x="177" y="131"/>
                </a:lnTo>
                <a:lnTo>
                  <a:pt x="177" y="131"/>
                </a:lnTo>
                <a:lnTo>
                  <a:pt x="195" y="133"/>
                </a:lnTo>
                <a:lnTo>
                  <a:pt x="195" y="133"/>
                </a:lnTo>
                <a:lnTo>
                  <a:pt x="199" y="133"/>
                </a:lnTo>
                <a:lnTo>
                  <a:pt x="199" y="133"/>
                </a:lnTo>
                <a:lnTo>
                  <a:pt x="202" y="133"/>
                </a:lnTo>
                <a:lnTo>
                  <a:pt x="202" y="133"/>
                </a:lnTo>
                <a:lnTo>
                  <a:pt x="214" y="135"/>
                </a:lnTo>
                <a:lnTo>
                  <a:pt x="214" y="135"/>
                </a:lnTo>
                <a:lnTo>
                  <a:pt x="232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38"/>
                </a:lnTo>
                <a:lnTo>
                  <a:pt x="238" y="136"/>
                </a:lnTo>
                <a:lnTo>
                  <a:pt x="238" y="136"/>
                </a:lnTo>
                <a:lnTo>
                  <a:pt x="240" y="135"/>
                </a:lnTo>
                <a:lnTo>
                  <a:pt x="240" y="133"/>
                </a:lnTo>
                <a:lnTo>
                  <a:pt x="240" y="133"/>
                </a:lnTo>
                <a:lnTo>
                  <a:pt x="240" y="127"/>
                </a:lnTo>
                <a:lnTo>
                  <a:pt x="240" y="127"/>
                </a:lnTo>
                <a:lnTo>
                  <a:pt x="240" y="114"/>
                </a:lnTo>
                <a:lnTo>
                  <a:pt x="240" y="114"/>
                </a:lnTo>
                <a:lnTo>
                  <a:pt x="240" y="112"/>
                </a:lnTo>
                <a:lnTo>
                  <a:pt x="240" y="112"/>
                </a:lnTo>
                <a:lnTo>
                  <a:pt x="238" y="112"/>
                </a:lnTo>
                <a:lnTo>
                  <a:pt x="238" y="112"/>
                </a:lnTo>
                <a:lnTo>
                  <a:pt x="230" y="116"/>
                </a:lnTo>
                <a:lnTo>
                  <a:pt x="230" y="116"/>
                </a:lnTo>
                <a:lnTo>
                  <a:pt x="213" y="117"/>
                </a:lnTo>
                <a:lnTo>
                  <a:pt x="213" y="117"/>
                </a:lnTo>
                <a:lnTo>
                  <a:pt x="211" y="117"/>
                </a:lnTo>
                <a:lnTo>
                  <a:pt x="210" y="116"/>
                </a:lnTo>
                <a:lnTo>
                  <a:pt x="210" y="116"/>
                </a:lnTo>
                <a:lnTo>
                  <a:pt x="211" y="116"/>
                </a:lnTo>
                <a:lnTo>
                  <a:pt x="211" y="114"/>
                </a:lnTo>
                <a:lnTo>
                  <a:pt x="211" y="114"/>
                </a:lnTo>
                <a:lnTo>
                  <a:pt x="213" y="114"/>
                </a:lnTo>
                <a:lnTo>
                  <a:pt x="213" y="114"/>
                </a:lnTo>
                <a:lnTo>
                  <a:pt x="219" y="114"/>
                </a:lnTo>
                <a:lnTo>
                  <a:pt x="219" y="114"/>
                </a:lnTo>
                <a:lnTo>
                  <a:pt x="232" y="114"/>
                </a:lnTo>
                <a:lnTo>
                  <a:pt x="232" y="114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40" y="109"/>
                </a:lnTo>
                <a:lnTo>
                  <a:pt x="240" y="109"/>
                </a:lnTo>
                <a:lnTo>
                  <a:pt x="240" y="90"/>
                </a:lnTo>
                <a:lnTo>
                  <a:pt x="240" y="90"/>
                </a:lnTo>
                <a:lnTo>
                  <a:pt x="240" y="78"/>
                </a:lnTo>
                <a:lnTo>
                  <a:pt x="240" y="78"/>
                </a:lnTo>
                <a:lnTo>
                  <a:pt x="240" y="73"/>
                </a:lnTo>
                <a:lnTo>
                  <a:pt x="240" y="73"/>
                </a:lnTo>
                <a:lnTo>
                  <a:pt x="236" y="73"/>
                </a:lnTo>
                <a:lnTo>
                  <a:pt x="236" y="73"/>
                </a:lnTo>
                <a:lnTo>
                  <a:pt x="221" y="75"/>
                </a:lnTo>
                <a:lnTo>
                  <a:pt x="221" y="75"/>
                </a:lnTo>
                <a:lnTo>
                  <a:pt x="216" y="75"/>
                </a:lnTo>
                <a:lnTo>
                  <a:pt x="216" y="75"/>
                </a:lnTo>
                <a:lnTo>
                  <a:pt x="214" y="75"/>
                </a:lnTo>
                <a:lnTo>
                  <a:pt x="213" y="73"/>
                </a:lnTo>
                <a:lnTo>
                  <a:pt x="213" y="73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6" y="71"/>
                </a:lnTo>
                <a:lnTo>
                  <a:pt x="216" y="71"/>
                </a:lnTo>
                <a:lnTo>
                  <a:pt x="221" y="71"/>
                </a:lnTo>
                <a:lnTo>
                  <a:pt x="221" y="71"/>
                </a:lnTo>
                <a:lnTo>
                  <a:pt x="229" y="71"/>
                </a:lnTo>
                <a:lnTo>
                  <a:pt x="229" y="71"/>
                </a:lnTo>
                <a:lnTo>
                  <a:pt x="238" y="71"/>
                </a:lnTo>
                <a:lnTo>
                  <a:pt x="238" y="71"/>
                </a:lnTo>
                <a:lnTo>
                  <a:pt x="241" y="70"/>
                </a:lnTo>
                <a:lnTo>
                  <a:pt x="241" y="70"/>
                </a:lnTo>
                <a:lnTo>
                  <a:pt x="241" y="56"/>
                </a:lnTo>
                <a:lnTo>
                  <a:pt x="241" y="56"/>
                </a:lnTo>
                <a:lnTo>
                  <a:pt x="241" y="57"/>
                </a:lnTo>
                <a:lnTo>
                  <a:pt x="241" y="57"/>
                </a:lnTo>
                <a:lnTo>
                  <a:pt x="230" y="62"/>
                </a:lnTo>
                <a:lnTo>
                  <a:pt x="230" y="62"/>
                </a:lnTo>
                <a:lnTo>
                  <a:pt x="211" y="70"/>
                </a:lnTo>
                <a:lnTo>
                  <a:pt x="211" y="70"/>
                </a:lnTo>
                <a:lnTo>
                  <a:pt x="202" y="71"/>
                </a:lnTo>
                <a:lnTo>
                  <a:pt x="191" y="73"/>
                </a:lnTo>
                <a:lnTo>
                  <a:pt x="191" y="73"/>
                </a:lnTo>
                <a:lnTo>
                  <a:pt x="175" y="73"/>
                </a:lnTo>
                <a:lnTo>
                  <a:pt x="175" y="73"/>
                </a:lnTo>
                <a:lnTo>
                  <a:pt x="156" y="76"/>
                </a:lnTo>
                <a:lnTo>
                  <a:pt x="156" y="76"/>
                </a:lnTo>
                <a:lnTo>
                  <a:pt x="154" y="76"/>
                </a:lnTo>
                <a:lnTo>
                  <a:pt x="154" y="76"/>
                </a:lnTo>
                <a:lnTo>
                  <a:pt x="150" y="75"/>
                </a:lnTo>
                <a:lnTo>
                  <a:pt x="150" y="75"/>
                </a:lnTo>
                <a:lnTo>
                  <a:pt x="107" y="75"/>
                </a:lnTo>
                <a:lnTo>
                  <a:pt x="107" y="75"/>
                </a:lnTo>
                <a:lnTo>
                  <a:pt x="88" y="73"/>
                </a:lnTo>
                <a:lnTo>
                  <a:pt x="88" y="73"/>
                </a:lnTo>
                <a:lnTo>
                  <a:pt x="77" y="71"/>
                </a:lnTo>
                <a:lnTo>
                  <a:pt x="77" y="71"/>
                </a:lnTo>
                <a:lnTo>
                  <a:pt x="71" y="70"/>
                </a:lnTo>
                <a:lnTo>
                  <a:pt x="66" y="67"/>
                </a:lnTo>
                <a:lnTo>
                  <a:pt x="66" y="67"/>
                </a:lnTo>
                <a:lnTo>
                  <a:pt x="63" y="67"/>
                </a:lnTo>
                <a:lnTo>
                  <a:pt x="63" y="67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7" y="71"/>
                </a:lnTo>
                <a:lnTo>
                  <a:pt x="57" y="71"/>
                </a:lnTo>
                <a:lnTo>
                  <a:pt x="60" y="79"/>
                </a:lnTo>
                <a:lnTo>
                  <a:pt x="60" y="79"/>
                </a:lnTo>
                <a:lnTo>
                  <a:pt x="61" y="86"/>
                </a:lnTo>
                <a:lnTo>
                  <a:pt x="61" y="86"/>
                </a:lnTo>
                <a:lnTo>
                  <a:pt x="61" y="90"/>
                </a:lnTo>
                <a:lnTo>
                  <a:pt x="61" y="90"/>
                </a:lnTo>
                <a:lnTo>
                  <a:pt x="63" y="95"/>
                </a:lnTo>
                <a:lnTo>
                  <a:pt x="63" y="95"/>
                </a:lnTo>
                <a:lnTo>
                  <a:pt x="65" y="105"/>
                </a:lnTo>
                <a:lnTo>
                  <a:pt x="65" y="105"/>
                </a:lnTo>
                <a:lnTo>
                  <a:pt x="66" y="114"/>
                </a:lnTo>
                <a:lnTo>
                  <a:pt x="66" y="114"/>
                </a:lnTo>
                <a:lnTo>
                  <a:pt x="66" y="122"/>
                </a:lnTo>
                <a:lnTo>
                  <a:pt x="66" y="122"/>
                </a:lnTo>
                <a:lnTo>
                  <a:pt x="66" y="138"/>
                </a:lnTo>
                <a:lnTo>
                  <a:pt x="66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7"/>
                </a:lnTo>
                <a:lnTo>
                  <a:pt x="66" y="147"/>
                </a:lnTo>
                <a:close/>
                <a:moveTo>
                  <a:pt x="175" y="13"/>
                </a:moveTo>
                <a:lnTo>
                  <a:pt x="175" y="13"/>
                </a:lnTo>
                <a:lnTo>
                  <a:pt x="173" y="15"/>
                </a:lnTo>
                <a:lnTo>
                  <a:pt x="173" y="15"/>
                </a:lnTo>
                <a:lnTo>
                  <a:pt x="172" y="16"/>
                </a:lnTo>
                <a:lnTo>
                  <a:pt x="170" y="16"/>
                </a:lnTo>
                <a:lnTo>
                  <a:pt x="170" y="16"/>
                </a:lnTo>
                <a:lnTo>
                  <a:pt x="162" y="15"/>
                </a:lnTo>
                <a:lnTo>
                  <a:pt x="162" y="15"/>
                </a:lnTo>
                <a:lnTo>
                  <a:pt x="128" y="15"/>
                </a:lnTo>
                <a:lnTo>
                  <a:pt x="128" y="15"/>
                </a:lnTo>
                <a:lnTo>
                  <a:pt x="113" y="16"/>
                </a:lnTo>
                <a:lnTo>
                  <a:pt x="113" y="16"/>
                </a:lnTo>
                <a:lnTo>
                  <a:pt x="104" y="18"/>
                </a:lnTo>
                <a:lnTo>
                  <a:pt x="104" y="18"/>
                </a:lnTo>
                <a:lnTo>
                  <a:pt x="95" y="19"/>
                </a:lnTo>
                <a:lnTo>
                  <a:pt x="95" y="19"/>
                </a:lnTo>
                <a:lnTo>
                  <a:pt x="85" y="23"/>
                </a:lnTo>
                <a:lnTo>
                  <a:pt x="85" y="23"/>
                </a:lnTo>
                <a:lnTo>
                  <a:pt x="80" y="26"/>
                </a:lnTo>
                <a:lnTo>
                  <a:pt x="80" y="26"/>
                </a:lnTo>
                <a:lnTo>
                  <a:pt x="71" y="30"/>
                </a:lnTo>
                <a:lnTo>
                  <a:pt x="71" y="30"/>
                </a:lnTo>
                <a:lnTo>
                  <a:pt x="66" y="35"/>
                </a:lnTo>
                <a:lnTo>
                  <a:pt x="61" y="40"/>
                </a:lnTo>
                <a:lnTo>
                  <a:pt x="61" y="40"/>
                </a:lnTo>
                <a:lnTo>
                  <a:pt x="58" y="45"/>
                </a:lnTo>
                <a:lnTo>
                  <a:pt x="58" y="45"/>
                </a:lnTo>
                <a:lnTo>
                  <a:pt x="58" y="48"/>
                </a:lnTo>
                <a:lnTo>
                  <a:pt x="58" y="48"/>
                </a:lnTo>
                <a:lnTo>
                  <a:pt x="60" y="51"/>
                </a:lnTo>
                <a:lnTo>
                  <a:pt x="61" y="53"/>
                </a:lnTo>
                <a:lnTo>
                  <a:pt x="61" y="53"/>
                </a:lnTo>
                <a:lnTo>
                  <a:pt x="68" y="57"/>
                </a:lnTo>
                <a:lnTo>
                  <a:pt x="68" y="57"/>
                </a:lnTo>
                <a:lnTo>
                  <a:pt x="76" y="60"/>
                </a:lnTo>
                <a:lnTo>
                  <a:pt x="76" y="60"/>
                </a:lnTo>
                <a:lnTo>
                  <a:pt x="88" y="64"/>
                </a:lnTo>
                <a:lnTo>
                  <a:pt x="88" y="64"/>
                </a:lnTo>
                <a:lnTo>
                  <a:pt x="91" y="65"/>
                </a:lnTo>
                <a:lnTo>
                  <a:pt x="91" y="65"/>
                </a:lnTo>
                <a:lnTo>
                  <a:pt x="107" y="65"/>
                </a:lnTo>
                <a:lnTo>
                  <a:pt x="107" y="65"/>
                </a:lnTo>
                <a:lnTo>
                  <a:pt x="129" y="67"/>
                </a:lnTo>
                <a:lnTo>
                  <a:pt x="129" y="67"/>
                </a:lnTo>
                <a:lnTo>
                  <a:pt x="143" y="67"/>
                </a:lnTo>
                <a:lnTo>
                  <a:pt x="156" y="65"/>
                </a:lnTo>
                <a:lnTo>
                  <a:pt x="156" y="65"/>
                </a:lnTo>
                <a:lnTo>
                  <a:pt x="180" y="62"/>
                </a:lnTo>
                <a:lnTo>
                  <a:pt x="180" y="62"/>
                </a:lnTo>
                <a:lnTo>
                  <a:pt x="189" y="62"/>
                </a:lnTo>
                <a:lnTo>
                  <a:pt x="189" y="62"/>
                </a:lnTo>
                <a:lnTo>
                  <a:pt x="210" y="57"/>
                </a:lnTo>
                <a:lnTo>
                  <a:pt x="210" y="57"/>
                </a:lnTo>
                <a:lnTo>
                  <a:pt x="218" y="56"/>
                </a:lnTo>
                <a:lnTo>
                  <a:pt x="225" y="54"/>
                </a:lnTo>
                <a:lnTo>
                  <a:pt x="225" y="54"/>
                </a:lnTo>
                <a:lnTo>
                  <a:pt x="233" y="49"/>
                </a:lnTo>
                <a:lnTo>
                  <a:pt x="240" y="45"/>
                </a:lnTo>
                <a:lnTo>
                  <a:pt x="240" y="45"/>
                </a:lnTo>
                <a:lnTo>
                  <a:pt x="243" y="40"/>
                </a:lnTo>
                <a:lnTo>
                  <a:pt x="243" y="40"/>
                </a:lnTo>
                <a:lnTo>
                  <a:pt x="244" y="34"/>
                </a:lnTo>
                <a:lnTo>
                  <a:pt x="244" y="34"/>
                </a:lnTo>
                <a:lnTo>
                  <a:pt x="244" y="32"/>
                </a:lnTo>
                <a:lnTo>
                  <a:pt x="244" y="32"/>
                </a:lnTo>
                <a:lnTo>
                  <a:pt x="240" y="27"/>
                </a:lnTo>
                <a:lnTo>
                  <a:pt x="240" y="27"/>
                </a:lnTo>
                <a:lnTo>
                  <a:pt x="232" y="24"/>
                </a:lnTo>
                <a:lnTo>
                  <a:pt x="232" y="24"/>
                </a:lnTo>
                <a:lnTo>
                  <a:pt x="214" y="18"/>
                </a:lnTo>
                <a:lnTo>
                  <a:pt x="214" y="18"/>
                </a:lnTo>
                <a:lnTo>
                  <a:pt x="203" y="15"/>
                </a:lnTo>
                <a:lnTo>
                  <a:pt x="203" y="15"/>
                </a:lnTo>
                <a:lnTo>
                  <a:pt x="189" y="13"/>
                </a:lnTo>
                <a:lnTo>
                  <a:pt x="175" y="13"/>
                </a:lnTo>
                <a:lnTo>
                  <a:pt x="175" y="13"/>
                </a:lnTo>
                <a:close/>
                <a:moveTo>
                  <a:pt x="137" y="220"/>
                </a:moveTo>
                <a:lnTo>
                  <a:pt x="137" y="220"/>
                </a:lnTo>
                <a:lnTo>
                  <a:pt x="137" y="218"/>
                </a:lnTo>
                <a:lnTo>
                  <a:pt x="137" y="218"/>
                </a:lnTo>
                <a:lnTo>
                  <a:pt x="150" y="195"/>
                </a:lnTo>
                <a:lnTo>
                  <a:pt x="150" y="195"/>
                </a:lnTo>
                <a:lnTo>
                  <a:pt x="166" y="166"/>
                </a:lnTo>
                <a:lnTo>
                  <a:pt x="166" y="166"/>
                </a:lnTo>
                <a:lnTo>
                  <a:pt x="177" y="150"/>
                </a:lnTo>
                <a:lnTo>
                  <a:pt x="177" y="150"/>
                </a:lnTo>
                <a:lnTo>
                  <a:pt x="183" y="139"/>
                </a:lnTo>
                <a:lnTo>
                  <a:pt x="183" y="139"/>
                </a:lnTo>
                <a:lnTo>
                  <a:pt x="184" y="138"/>
                </a:lnTo>
                <a:lnTo>
                  <a:pt x="184" y="138"/>
                </a:lnTo>
                <a:lnTo>
                  <a:pt x="188" y="139"/>
                </a:lnTo>
                <a:lnTo>
                  <a:pt x="188" y="142"/>
                </a:lnTo>
                <a:lnTo>
                  <a:pt x="188" y="142"/>
                </a:lnTo>
                <a:lnTo>
                  <a:pt x="186" y="144"/>
                </a:lnTo>
                <a:lnTo>
                  <a:pt x="186" y="144"/>
                </a:lnTo>
                <a:lnTo>
                  <a:pt x="184" y="144"/>
                </a:lnTo>
                <a:lnTo>
                  <a:pt x="184" y="144"/>
                </a:lnTo>
                <a:lnTo>
                  <a:pt x="181" y="147"/>
                </a:lnTo>
                <a:lnTo>
                  <a:pt x="181" y="147"/>
                </a:lnTo>
                <a:lnTo>
                  <a:pt x="177" y="154"/>
                </a:lnTo>
                <a:lnTo>
                  <a:pt x="177" y="154"/>
                </a:lnTo>
                <a:lnTo>
                  <a:pt x="159" y="183"/>
                </a:lnTo>
                <a:lnTo>
                  <a:pt x="159" y="183"/>
                </a:lnTo>
                <a:lnTo>
                  <a:pt x="150" y="201"/>
                </a:lnTo>
                <a:lnTo>
                  <a:pt x="140" y="218"/>
                </a:lnTo>
                <a:lnTo>
                  <a:pt x="140" y="218"/>
                </a:lnTo>
                <a:lnTo>
                  <a:pt x="140" y="220"/>
                </a:lnTo>
                <a:lnTo>
                  <a:pt x="140" y="220"/>
                </a:lnTo>
                <a:lnTo>
                  <a:pt x="147" y="220"/>
                </a:lnTo>
                <a:lnTo>
                  <a:pt x="147" y="220"/>
                </a:lnTo>
                <a:lnTo>
                  <a:pt x="148" y="220"/>
                </a:lnTo>
                <a:lnTo>
                  <a:pt x="148" y="220"/>
                </a:lnTo>
                <a:lnTo>
                  <a:pt x="151" y="215"/>
                </a:lnTo>
                <a:lnTo>
                  <a:pt x="151" y="215"/>
                </a:lnTo>
                <a:lnTo>
                  <a:pt x="159" y="198"/>
                </a:lnTo>
                <a:lnTo>
                  <a:pt x="159" y="198"/>
                </a:lnTo>
                <a:lnTo>
                  <a:pt x="178" y="166"/>
                </a:lnTo>
                <a:lnTo>
                  <a:pt x="178" y="166"/>
                </a:lnTo>
                <a:lnTo>
                  <a:pt x="189" y="146"/>
                </a:lnTo>
                <a:lnTo>
                  <a:pt x="189" y="146"/>
                </a:lnTo>
                <a:lnTo>
                  <a:pt x="194" y="139"/>
                </a:lnTo>
                <a:lnTo>
                  <a:pt x="194" y="139"/>
                </a:lnTo>
                <a:lnTo>
                  <a:pt x="194" y="138"/>
                </a:lnTo>
                <a:lnTo>
                  <a:pt x="194" y="138"/>
                </a:lnTo>
                <a:lnTo>
                  <a:pt x="172" y="136"/>
                </a:lnTo>
                <a:lnTo>
                  <a:pt x="172" y="136"/>
                </a:lnTo>
                <a:lnTo>
                  <a:pt x="173" y="138"/>
                </a:lnTo>
                <a:lnTo>
                  <a:pt x="173" y="138"/>
                </a:lnTo>
                <a:lnTo>
                  <a:pt x="173" y="139"/>
                </a:lnTo>
                <a:lnTo>
                  <a:pt x="172" y="142"/>
                </a:lnTo>
                <a:lnTo>
                  <a:pt x="172" y="142"/>
                </a:lnTo>
                <a:lnTo>
                  <a:pt x="169" y="146"/>
                </a:lnTo>
                <a:lnTo>
                  <a:pt x="167" y="149"/>
                </a:lnTo>
                <a:lnTo>
                  <a:pt x="167" y="149"/>
                </a:lnTo>
                <a:lnTo>
                  <a:pt x="162" y="157"/>
                </a:lnTo>
                <a:lnTo>
                  <a:pt x="162" y="157"/>
                </a:lnTo>
                <a:lnTo>
                  <a:pt x="143" y="190"/>
                </a:lnTo>
                <a:lnTo>
                  <a:pt x="143" y="190"/>
                </a:lnTo>
                <a:lnTo>
                  <a:pt x="131" y="213"/>
                </a:lnTo>
                <a:lnTo>
                  <a:pt x="131" y="213"/>
                </a:lnTo>
                <a:lnTo>
                  <a:pt x="128" y="218"/>
                </a:lnTo>
                <a:lnTo>
                  <a:pt x="128" y="218"/>
                </a:lnTo>
                <a:lnTo>
                  <a:pt x="128" y="220"/>
                </a:lnTo>
                <a:lnTo>
                  <a:pt x="128" y="220"/>
                </a:lnTo>
                <a:lnTo>
                  <a:pt x="137" y="220"/>
                </a:lnTo>
                <a:lnTo>
                  <a:pt x="137" y="220"/>
                </a:lnTo>
                <a:close/>
                <a:moveTo>
                  <a:pt x="38" y="385"/>
                </a:move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6" y="384"/>
                </a:lnTo>
                <a:lnTo>
                  <a:pt x="36" y="384"/>
                </a:lnTo>
                <a:lnTo>
                  <a:pt x="31" y="376"/>
                </a:lnTo>
                <a:lnTo>
                  <a:pt x="31" y="376"/>
                </a:lnTo>
                <a:lnTo>
                  <a:pt x="30" y="371"/>
                </a:lnTo>
                <a:lnTo>
                  <a:pt x="30" y="371"/>
                </a:lnTo>
                <a:lnTo>
                  <a:pt x="24" y="355"/>
                </a:lnTo>
                <a:lnTo>
                  <a:pt x="19" y="341"/>
                </a:lnTo>
                <a:lnTo>
                  <a:pt x="19" y="341"/>
                </a:lnTo>
                <a:lnTo>
                  <a:pt x="16" y="327"/>
                </a:lnTo>
                <a:lnTo>
                  <a:pt x="16" y="327"/>
                </a:lnTo>
                <a:lnTo>
                  <a:pt x="14" y="314"/>
                </a:lnTo>
                <a:lnTo>
                  <a:pt x="14" y="314"/>
                </a:lnTo>
                <a:lnTo>
                  <a:pt x="14" y="295"/>
                </a:lnTo>
                <a:lnTo>
                  <a:pt x="14" y="295"/>
                </a:lnTo>
                <a:lnTo>
                  <a:pt x="16" y="278"/>
                </a:lnTo>
                <a:lnTo>
                  <a:pt x="16" y="278"/>
                </a:lnTo>
                <a:lnTo>
                  <a:pt x="17" y="266"/>
                </a:lnTo>
                <a:lnTo>
                  <a:pt x="17" y="266"/>
                </a:lnTo>
                <a:lnTo>
                  <a:pt x="19" y="250"/>
                </a:lnTo>
                <a:lnTo>
                  <a:pt x="19" y="250"/>
                </a:lnTo>
                <a:lnTo>
                  <a:pt x="22" y="236"/>
                </a:lnTo>
                <a:lnTo>
                  <a:pt x="22" y="236"/>
                </a:lnTo>
                <a:lnTo>
                  <a:pt x="22" y="234"/>
                </a:lnTo>
                <a:lnTo>
                  <a:pt x="22" y="234"/>
                </a:lnTo>
                <a:lnTo>
                  <a:pt x="22" y="236"/>
                </a:lnTo>
                <a:lnTo>
                  <a:pt x="22" y="236"/>
                </a:lnTo>
                <a:lnTo>
                  <a:pt x="16" y="247"/>
                </a:lnTo>
                <a:lnTo>
                  <a:pt x="16" y="247"/>
                </a:lnTo>
                <a:lnTo>
                  <a:pt x="12" y="256"/>
                </a:lnTo>
                <a:lnTo>
                  <a:pt x="9" y="266"/>
                </a:lnTo>
                <a:lnTo>
                  <a:pt x="9" y="266"/>
                </a:lnTo>
                <a:lnTo>
                  <a:pt x="6" y="286"/>
                </a:lnTo>
                <a:lnTo>
                  <a:pt x="6" y="286"/>
                </a:lnTo>
                <a:lnTo>
                  <a:pt x="6" y="302"/>
                </a:lnTo>
                <a:lnTo>
                  <a:pt x="6" y="316"/>
                </a:lnTo>
                <a:lnTo>
                  <a:pt x="6" y="316"/>
                </a:lnTo>
                <a:lnTo>
                  <a:pt x="8" y="325"/>
                </a:lnTo>
                <a:lnTo>
                  <a:pt x="9" y="335"/>
                </a:lnTo>
                <a:lnTo>
                  <a:pt x="9" y="335"/>
                </a:lnTo>
                <a:lnTo>
                  <a:pt x="14" y="346"/>
                </a:lnTo>
                <a:lnTo>
                  <a:pt x="19" y="359"/>
                </a:lnTo>
                <a:lnTo>
                  <a:pt x="19" y="359"/>
                </a:lnTo>
                <a:lnTo>
                  <a:pt x="25" y="368"/>
                </a:lnTo>
                <a:lnTo>
                  <a:pt x="25" y="368"/>
                </a:lnTo>
                <a:lnTo>
                  <a:pt x="31" y="379"/>
                </a:lnTo>
                <a:lnTo>
                  <a:pt x="31" y="379"/>
                </a:lnTo>
                <a:lnTo>
                  <a:pt x="38" y="385"/>
                </a:lnTo>
                <a:lnTo>
                  <a:pt x="38" y="385"/>
                </a:lnTo>
                <a:close/>
                <a:moveTo>
                  <a:pt x="162" y="136"/>
                </a:moveTo>
                <a:lnTo>
                  <a:pt x="162" y="136"/>
                </a:lnTo>
                <a:lnTo>
                  <a:pt x="162" y="139"/>
                </a:lnTo>
                <a:lnTo>
                  <a:pt x="162" y="139"/>
                </a:lnTo>
                <a:lnTo>
                  <a:pt x="161" y="139"/>
                </a:lnTo>
                <a:lnTo>
                  <a:pt x="161" y="139"/>
                </a:lnTo>
                <a:lnTo>
                  <a:pt x="159" y="141"/>
                </a:lnTo>
                <a:lnTo>
                  <a:pt x="159" y="141"/>
                </a:lnTo>
                <a:lnTo>
                  <a:pt x="156" y="146"/>
                </a:lnTo>
                <a:lnTo>
                  <a:pt x="156" y="146"/>
                </a:lnTo>
                <a:lnTo>
                  <a:pt x="148" y="157"/>
                </a:lnTo>
                <a:lnTo>
                  <a:pt x="148" y="157"/>
                </a:lnTo>
                <a:lnTo>
                  <a:pt x="121" y="204"/>
                </a:lnTo>
                <a:lnTo>
                  <a:pt x="121" y="204"/>
                </a:lnTo>
                <a:lnTo>
                  <a:pt x="115" y="215"/>
                </a:lnTo>
                <a:lnTo>
                  <a:pt x="115" y="215"/>
                </a:lnTo>
                <a:lnTo>
                  <a:pt x="113" y="218"/>
                </a:lnTo>
                <a:lnTo>
                  <a:pt x="113" y="218"/>
                </a:lnTo>
                <a:lnTo>
                  <a:pt x="124" y="220"/>
                </a:lnTo>
                <a:lnTo>
                  <a:pt x="124" y="220"/>
                </a:lnTo>
                <a:lnTo>
                  <a:pt x="128" y="213"/>
                </a:lnTo>
                <a:lnTo>
                  <a:pt x="128" y="213"/>
                </a:lnTo>
                <a:lnTo>
                  <a:pt x="134" y="201"/>
                </a:lnTo>
                <a:lnTo>
                  <a:pt x="134" y="201"/>
                </a:lnTo>
                <a:lnTo>
                  <a:pt x="156" y="163"/>
                </a:lnTo>
                <a:lnTo>
                  <a:pt x="156" y="163"/>
                </a:lnTo>
                <a:lnTo>
                  <a:pt x="161" y="154"/>
                </a:lnTo>
                <a:lnTo>
                  <a:pt x="167" y="142"/>
                </a:lnTo>
                <a:lnTo>
                  <a:pt x="167" y="142"/>
                </a:lnTo>
                <a:lnTo>
                  <a:pt x="167" y="139"/>
                </a:lnTo>
                <a:lnTo>
                  <a:pt x="167" y="139"/>
                </a:lnTo>
                <a:lnTo>
                  <a:pt x="169" y="136"/>
                </a:lnTo>
                <a:lnTo>
                  <a:pt x="169" y="136"/>
                </a:lnTo>
                <a:lnTo>
                  <a:pt x="162" y="136"/>
                </a:lnTo>
                <a:lnTo>
                  <a:pt x="162" y="136"/>
                </a:lnTo>
                <a:close/>
                <a:moveTo>
                  <a:pt x="207" y="138"/>
                </a:moveTo>
                <a:lnTo>
                  <a:pt x="207" y="138"/>
                </a:lnTo>
                <a:lnTo>
                  <a:pt x="202" y="138"/>
                </a:lnTo>
                <a:lnTo>
                  <a:pt x="202" y="138"/>
                </a:lnTo>
                <a:lnTo>
                  <a:pt x="199" y="138"/>
                </a:lnTo>
                <a:lnTo>
                  <a:pt x="197" y="139"/>
                </a:lnTo>
                <a:lnTo>
                  <a:pt x="197" y="139"/>
                </a:lnTo>
                <a:lnTo>
                  <a:pt x="192" y="147"/>
                </a:lnTo>
                <a:lnTo>
                  <a:pt x="192" y="147"/>
                </a:lnTo>
                <a:lnTo>
                  <a:pt x="180" y="169"/>
                </a:lnTo>
                <a:lnTo>
                  <a:pt x="180" y="169"/>
                </a:lnTo>
                <a:lnTo>
                  <a:pt x="166" y="191"/>
                </a:lnTo>
                <a:lnTo>
                  <a:pt x="166" y="191"/>
                </a:lnTo>
                <a:lnTo>
                  <a:pt x="156" y="210"/>
                </a:lnTo>
                <a:lnTo>
                  <a:pt x="156" y="210"/>
                </a:lnTo>
                <a:lnTo>
                  <a:pt x="153" y="218"/>
                </a:lnTo>
                <a:lnTo>
                  <a:pt x="153" y="218"/>
                </a:lnTo>
                <a:lnTo>
                  <a:pt x="151" y="220"/>
                </a:lnTo>
                <a:lnTo>
                  <a:pt x="151" y="220"/>
                </a:lnTo>
                <a:lnTo>
                  <a:pt x="164" y="220"/>
                </a:lnTo>
                <a:lnTo>
                  <a:pt x="164" y="220"/>
                </a:lnTo>
                <a:lnTo>
                  <a:pt x="166" y="220"/>
                </a:lnTo>
                <a:lnTo>
                  <a:pt x="166" y="220"/>
                </a:lnTo>
                <a:lnTo>
                  <a:pt x="170" y="209"/>
                </a:lnTo>
                <a:lnTo>
                  <a:pt x="170" y="209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64" y="209"/>
                </a:lnTo>
                <a:lnTo>
                  <a:pt x="164" y="209"/>
                </a:lnTo>
                <a:lnTo>
                  <a:pt x="162" y="207"/>
                </a:lnTo>
                <a:lnTo>
                  <a:pt x="161" y="207"/>
                </a:lnTo>
                <a:lnTo>
                  <a:pt x="161" y="207"/>
                </a:lnTo>
                <a:lnTo>
                  <a:pt x="161" y="204"/>
                </a:lnTo>
                <a:lnTo>
                  <a:pt x="164" y="202"/>
                </a:lnTo>
                <a:lnTo>
                  <a:pt x="164" y="202"/>
                </a:lnTo>
                <a:lnTo>
                  <a:pt x="172" y="202"/>
                </a:lnTo>
                <a:lnTo>
                  <a:pt x="172" y="202"/>
                </a:lnTo>
                <a:lnTo>
                  <a:pt x="173" y="201"/>
                </a:lnTo>
                <a:lnTo>
                  <a:pt x="173" y="201"/>
                </a:lnTo>
                <a:lnTo>
                  <a:pt x="178" y="193"/>
                </a:lnTo>
                <a:lnTo>
                  <a:pt x="178" y="193"/>
                </a:lnTo>
                <a:lnTo>
                  <a:pt x="189" y="171"/>
                </a:lnTo>
                <a:lnTo>
                  <a:pt x="200" y="150"/>
                </a:lnTo>
                <a:lnTo>
                  <a:pt x="200" y="150"/>
                </a:lnTo>
                <a:lnTo>
                  <a:pt x="203" y="146"/>
                </a:lnTo>
                <a:lnTo>
                  <a:pt x="203" y="146"/>
                </a:lnTo>
                <a:lnTo>
                  <a:pt x="203" y="144"/>
                </a:lnTo>
                <a:lnTo>
                  <a:pt x="203" y="144"/>
                </a:lnTo>
                <a:lnTo>
                  <a:pt x="200" y="146"/>
                </a:lnTo>
                <a:lnTo>
                  <a:pt x="200" y="146"/>
                </a:lnTo>
                <a:lnTo>
                  <a:pt x="199" y="144"/>
                </a:lnTo>
                <a:lnTo>
                  <a:pt x="199" y="142"/>
                </a:lnTo>
                <a:lnTo>
                  <a:pt x="199" y="142"/>
                </a:lnTo>
                <a:lnTo>
                  <a:pt x="199" y="141"/>
                </a:lnTo>
                <a:lnTo>
                  <a:pt x="200" y="141"/>
                </a:lnTo>
                <a:lnTo>
                  <a:pt x="200" y="141"/>
                </a:lnTo>
                <a:lnTo>
                  <a:pt x="202" y="141"/>
                </a:lnTo>
                <a:lnTo>
                  <a:pt x="202" y="141"/>
                </a:lnTo>
                <a:lnTo>
                  <a:pt x="205" y="141"/>
                </a:lnTo>
                <a:lnTo>
                  <a:pt x="205" y="141"/>
                </a:lnTo>
                <a:lnTo>
                  <a:pt x="207" y="138"/>
                </a:lnTo>
                <a:lnTo>
                  <a:pt x="207" y="138"/>
                </a:lnTo>
                <a:close/>
                <a:moveTo>
                  <a:pt x="200" y="182"/>
                </a:moveTo>
                <a:lnTo>
                  <a:pt x="200" y="182"/>
                </a:lnTo>
                <a:lnTo>
                  <a:pt x="210" y="179"/>
                </a:lnTo>
                <a:lnTo>
                  <a:pt x="210" y="179"/>
                </a:lnTo>
                <a:lnTo>
                  <a:pt x="213" y="177"/>
                </a:lnTo>
                <a:lnTo>
                  <a:pt x="213" y="177"/>
                </a:lnTo>
                <a:lnTo>
                  <a:pt x="222" y="157"/>
                </a:lnTo>
                <a:lnTo>
                  <a:pt x="222" y="157"/>
                </a:lnTo>
                <a:lnTo>
                  <a:pt x="227" y="149"/>
                </a:lnTo>
                <a:lnTo>
                  <a:pt x="227" y="149"/>
                </a:lnTo>
                <a:lnTo>
                  <a:pt x="227" y="147"/>
                </a:lnTo>
                <a:lnTo>
                  <a:pt x="227" y="147"/>
                </a:lnTo>
                <a:lnTo>
                  <a:pt x="229" y="146"/>
                </a:lnTo>
                <a:lnTo>
                  <a:pt x="229" y="146"/>
                </a:lnTo>
                <a:lnTo>
                  <a:pt x="232" y="146"/>
                </a:lnTo>
                <a:lnTo>
                  <a:pt x="233" y="149"/>
                </a:lnTo>
                <a:lnTo>
                  <a:pt x="233" y="149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0" y="152"/>
                </a:lnTo>
                <a:lnTo>
                  <a:pt x="230" y="152"/>
                </a:lnTo>
                <a:lnTo>
                  <a:pt x="227" y="157"/>
                </a:lnTo>
                <a:lnTo>
                  <a:pt x="227" y="157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25" y="174"/>
                </a:lnTo>
                <a:lnTo>
                  <a:pt x="225" y="174"/>
                </a:lnTo>
                <a:lnTo>
                  <a:pt x="227" y="172"/>
                </a:lnTo>
                <a:lnTo>
                  <a:pt x="227" y="172"/>
                </a:lnTo>
                <a:lnTo>
                  <a:pt x="232" y="165"/>
                </a:lnTo>
                <a:lnTo>
                  <a:pt x="232" y="165"/>
                </a:lnTo>
                <a:lnTo>
                  <a:pt x="238" y="152"/>
                </a:lnTo>
                <a:lnTo>
                  <a:pt x="238" y="152"/>
                </a:lnTo>
                <a:lnTo>
                  <a:pt x="241" y="147"/>
                </a:lnTo>
                <a:lnTo>
                  <a:pt x="241" y="147"/>
                </a:lnTo>
                <a:lnTo>
                  <a:pt x="240" y="146"/>
                </a:lnTo>
                <a:lnTo>
                  <a:pt x="240" y="146"/>
                </a:lnTo>
                <a:lnTo>
                  <a:pt x="229" y="142"/>
                </a:lnTo>
                <a:lnTo>
                  <a:pt x="229" y="142"/>
                </a:lnTo>
                <a:lnTo>
                  <a:pt x="225" y="142"/>
                </a:lnTo>
                <a:lnTo>
                  <a:pt x="225" y="142"/>
                </a:lnTo>
                <a:lnTo>
                  <a:pt x="221" y="142"/>
                </a:lnTo>
                <a:lnTo>
                  <a:pt x="221" y="142"/>
                </a:lnTo>
                <a:lnTo>
                  <a:pt x="219" y="147"/>
                </a:lnTo>
                <a:lnTo>
                  <a:pt x="219" y="147"/>
                </a:lnTo>
                <a:lnTo>
                  <a:pt x="218" y="149"/>
                </a:lnTo>
                <a:lnTo>
                  <a:pt x="218" y="149"/>
                </a:lnTo>
                <a:lnTo>
                  <a:pt x="216" y="150"/>
                </a:lnTo>
                <a:lnTo>
                  <a:pt x="216" y="150"/>
                </a:lnTo>
                <a:lnTo>
                  <a:pt x="200" y="180"/>
                </a:lnTo>
                <a:lnTo>
                  <a:pt x="200" y="180"/>
                </a:lnTo>
                <a:lnTo>
                  <a:pt x="200" y="182"/>
                </a:lnTo>
                <a:lnTo>
                  <a:pt x="200" y="182"/>
                </a:lnTo>
                <a:close/>
                <a:moveTo>
                  <a:pt x="110" y="217"/>
                </a:moveTo>
                <a:lnTo>
                  <a:pt x="110" y="217"/>
                </a:lnTo>
                <a:lnTo>
                  <a:pt x="115" y="207"/>
                </a:lnTo>
                <a:lnTo>
                  <a:pt x="115" y="207"/>
                </a:lnTo>
                <a:lnTo>
                  <a:pt x="132" y="179"/>
                </a:lnTo>
                <a:lnTo>
                  <a:pt x="150" y="150"/>
                </a:lnTo>
                <a:lnTo>
                  <a:pt x="150" y="150"/>
                </a:lnTo>
                <a:lnTo>
                  <a:pt x="156" y="138"/>
                </a:lnTo>
                <a:lnTo>
                  <a:pt x="156" y="138"/>
                </a:lnTo>
                <a:lnTo>
                  <a:pt x="158" y="136"/>
                </a:lnTo>
                <a:lnTo>
                  <a:pt x="158" y="136"/>
                </a:lnTo>
                <a:lnTo>
                  <a:pt x="148" y="136"/>
                </a:lnTo>
                <a:lnTo>
                  <a:pt x="148" y="136"/>
                </a:lnTo>
                <a:lnTo>
                  <a:pt x="148" y="138"/>
                </a:lnTo>
                <a:lnTo>
                  <a:pt x="148" y="138"/>
                </a:lnTo>
                <a:lnTo>
                  <a:pt x="148" y="139"/>
                </a:lnTo>
                <a:lnTo>
                  <a:pt x="148" y="141"/>
                </a:lnTo>
                <a:lnTo>
                  <a:pt x="148" y="141"/>
                </a:lnTo>
                <a:lnTo>
                  <a:pt x="145" y="144"/>
                </a:lnTo>
                <a:lnTo>
                  <a:pt x="142" y="147"/>
                </a:lnTo>
                <a:lnTo>
                  <a:pt x="142" y="147"/>
                </a:lnTo>
                <a:lnTo>
                  <a:pt x="137" y="155"/>
                </a:lnTo>
                <a:lnTo>
                  <a:pt x="137" y="155"/>
                </a:lnTo>
                <a:lnTo>
                  <a:pt x="118" y="187"/>
                </a:lnTo>
                <a:lnTo>
                  <a:pt x="118" y="187"/>
                </a:lnTo>
                <a:lnTo>
                  <a:pt x="109" y="206"/>
                </a:lnTo>
                <a:lnTo>
                  <a:pt x="109" y="206"/>
                </a:lnTo>
                <a:lnTo>
                  <a:pt x="104" y="215"/>
                </a:lnTo>
                <a:lnTo>
                  <a:pt x="104" y="215"/>
                </a:lnTo>
                <a:lnTo>
                  <a:pt x="104" y="217"/>
                </a:lnTo>
                <a:lnTo>
                  <a:pt x="104" y="217"/>
                </a:lnTo>
                <a:lnTo>
                  <a:pt x="109" y="217"/>
                </a:lnTo>
                <a:lnTo>
                  <a:pt x="109" y="217"/>
                </a:lnTo>
                <a:lnTo>
                  <a:pt x="110" y="217"/>
                </a:lnTo>
                <a:lnTo>
                  <a:pt x="110" y="217"/>
                </a:lnTo>
                <a:close/>
                <a:moveTo>
                  <a:pt x="90" y="213"/>
                </a:move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1" y="212"/>
                </a:lnTo>
                <a:lnTo>
                  <a:pt x="91" y="212"/>
                </a:lnTo>
                <a:lnTo>
                  <a:pt x="101" y="191"/>
                </a:lnTo>
                <a:lnTo>
                  <a:pt x="112" y="172"/>
                </a:lnTo>
                <a:lnTo>
                  <a:pt x="112" y="172"/>
                </a:lnTo>
                <a:lnTo>
                  <a:pt x="124" y="152"/>
                </a:lnTo>
                <a:lnTo>
                  <a:pt x="124" y="152"/>
                </a:lnTo>
                <a:lnTo>
                  <a:pt x="132" y="139"/>
                </a:lnTo>
                <a:lnTo>
                  <a:pt x="132" y="139"/>
                </a:lnTo>
                <a:lnTo>
                  <a:pt x="134" y="138"/>
                </a:lnTo>
                <a:lnTo>
                  <a:pt x="134" y="138"/>
                </a:lnTo>
                <a:lnTo>
                  <a:pt x="124" y="139"/>
                </a:lnTo>
                <a:lnTo>
                  <a:pt x="124" y="139"/>
                </a:lnTo>
                <a:lnTo>
                  <a:pt x="126" y="139"/>
                </a:lnTo>
                <a:lnTo>
                  <a:pt x="126" y="139"/>
                </a:lnTo>
                <a:lnTo>
                  <a:pt x="124" y="142"/>
                </a:lnTo>
                <a:lnTo>
                  <a:pt x="124" y="142"/>
                </a:lnTo>
                <a:lnTo>
                  <a:pt x="118" y="149"/>
                </a:lnTo>
                <a:lnTo>
                  <a:pt x="118" y="149"/>
                </a:lnTo>
                <a:lnTo>
                  <a:pt x="113" y="155"/>
                </a:lnTo>
                <a:lnTo>
                  <a:pt x="113" y="155"/>
                </a:lnTo>
                <a:lnTo>
                  <a:pt x="96" y="183"/>
                </a:lnTo>
                <a:lnTo>
                  <a:pt x="96" y="183"/>
                </a:lnTo>
                <a:lnTo>
                  <a:pt x="90" y="196"/>
                </a:lnTo>
                <a:lnTo>
                  <a:pt x="83" y="210"/>
                </a:lnTo>
                <a:lnTo>
                  <a:pt x="83" y="210"/>
                </a:lnTo>
                <a:lnTo>
                  <a:pt x="82" y="212"/>
                </a:lnTo>
                <a:lnTo>
                  <a:pt x="82" y="212"/>
                </a:lnTo>
                <a:lnTo>
                  <a:pt x="90" y="213"/>
                </a:lnTo>
                <a:lnTo>
                  <a:pt x="90" y="213"/>
                </a:lnTo>
                <a:close/>
                <a:moveTo>
                  <a:pt x="140" y="136"/>
                </a:moveTo>
                <a:lnTo>
                  <a:pt x="140" y="136"/>
                </a:lnTo>
                <a:lnTo>
                  <a:pt x="139" y="138"/>
                </a:lnTo>
                <a:lnTo>
                  <a:pt x="139" y="138"/>
                </a:lnTo>
                <a:lnTo>
                  <a:pt x="131" y="147"/>
                </a:lnTo>
                <a:lnTo>
                  <a:pt x="131" y="147"/>
                </a:lnTo>
                <a:lnTo>
                  <a:pt x="128" y="154"/>
                </a:lnTo>
                <a:lnTo>
                  <a:pt x="128" y="154"/>
                </a:lnTo>
                <a:lnTo>
                  <a:pt x="112" y="177"/>
                </a:lnTo>
                <a:lnTo>
                  <a:pt x="112" y="177"/>
                </a:lnTo>
                <a:lnTo>
                  <a:pt x="102" y="195"/>
                </a:lnTo>
                <a:lnTo>
                  <a:pt x="95" y="213"/>
                </a:lnTo>
                <a:lnTo>
                  <a:pt x="95" y="213"/>
                </a:lnTo>
                <a:lnTo>
                  <a:pt x="95" y="215"/>
                </a:lnTo>
                <a:lnTo>
                  <a:pt x="95" y="215"/>
                </a:lnTo>
                <a:lnTo>
                  <a:pt x="98" y="215"/>
                </a:lnTo>
                <a:lnTo>
                  <a:pt x="98" y="215"/>
                </a:lnTo>
                <a:lnTo>
                  <a:pt x="102" y="209"/>
                </a:lnTo>
                <a:lnTo>
                  <a:pt x="102" y="209"/>
                </a:lnTo>
                <a:lnTo>
                  <a:pt x="109" y="201"/>
                </a:lnTo>
                <a:lnTo>
                  <a:pt x="109" y="201"/>
                </a:lnTo>
                <a:lnTo>
                  <a:pt x="113" y="191"/>
                </a:lnTo>
                <a:lnTo>
                  <a:pt x="113" y="191"/>
                </a:lnTo>
                <a:lnTo>
                  <a:pt x="136" y="154"/>
                </a:lnTo>
                <a:lnTo>
                  <a:pt x="136" y="154"/>
                </a:lnTo>
                <a:lnTo>
                  <a:pt x="142" y="139"/>
                </a:lnTo>
                <a:lnTo>
                  <a:pt x="142" y="139"/>
                </a:lnTo>
                <a:lnTo>
                  <a:pt x="143" y="136"/>
                </a:lnTo>
                <a:lnTo>
                  <a:pt x="143" y="136"/>
                </a:lnTo>
                <a:lnTo>
                  <a:pt x="140" y="136"/>
                </a:lnTo>
                <a:lnTo>
                  <a:pt x="140" y="136"/>
                </a:lnTo>
                <a:close/>
                <a:moveTo>
                  <a:pt x="216" y="144"/>
                </a:moveTo>
                <a:lnTo>
                  <a:pt x="216" y="144"/>
                </a:lnTo>
                <a:lnTo>
                  <a:pt x="208" y="144"/>
                </a:lnTo>
                <a:lnTo>
                  <a:pt x="208" y="144"/>
                </a:lnTo>
                <a:lnTo>
                  <a:pt x="208" y="146"/>
                </a:lnTo>
                <a:lnTo>
                  <a:pt x="208" y="146"/>
                </a:lnTo>
                <a:lnTo>
                  <a:pt x="205" y="149"/>
                </a:lnTo>
                <a:lnTo>
                  <a:pt x="205" y="149"/>
                </a:lnTo>
                <a:lnTo>
                  <a:pt x="194" y="166"/>
                </a:lnTo>
                <a:lnTo>
                  <a:pt x="194" y="166"/>
                </a:lnTo>
                <a:lnTo>
                  <a:pt x="188" y="179"/>
                </a:lnTo>
                <a:lnTo>
                  <a:pt x="188" y="179"/>
                </a:lnTo>
                <a:lnTo>
                  <a:pt x="177" y="201"/>
                </a:lnTo>
                <a:lnTo>
                  <a:pt x="177" y="201"/>
                </a:lnTo>
                <a:lnTo>
                  <a:pt x="177" y="202"/>
                </a:lnTo>
                <a:lnTo>
                  <a:pt x="177" y="202"/>
                </a:lnTo>
                <a:lnTo>
                  <a:pt x="184" y="202"/>
                </a:lnTo>
                <a:lnTo>
                  <a:pt x="184" y="202"/>
                </a:lnTo>
                <a:lnTo>
                  <a:pt x="186" y="201"/>
                </a:lnTo>
                <a:lnTo>
                  <a:pt x="186" y="201"/>
                </a:lnTo>
                <a:lnTo>
                  <a:pt x="194" y="188"/>
                </a:lnTo>
                <a:lnTo>
                  <a:pt x="194" y="188"/>
                </a:lnTo>
                <a:lnTo>
                  <a:pt x="194" y="187"/>
                </a:lnTo>
                <a:lnTo>
                  <a:pt x="194" y="187"/>
                </a:lnTo>
                <a:lnTo>
                  <a:pt x="192" y="187"/>
                </a:lnTo>
                <a:lnTo>
                  <a:pt x="192" y="187"/>
                </a:lnTo>
                <a:lnTo>
                  <a:pt x="189" y="188"/>
                </a:lnTo>
                <a:lnTo>
                  <a:pt x="189" y="188"/>
                </a:lnTo>
                <a:lnTo>
                  <a:pt x="186" y="188"/>
                </a:lnTo>
                <a:lnTo>
                  <a:pt x="186" y="185"/>
                </a:lnTo>
                <a:lnTo>
                  <a:pt x="186" y="185"/>
                </a:lnTo>
                <a:lnTo>
                  <a:pt x="186" y="183"/>
                </a:lnTo>
                <a:lnTo>
                  <a:pt x="188" y="183"/>
                </a:lnTo>
                <a:lnTo>
                  <a:pt x="188" y="183"/>
                </a:lnTo>
                <a:lnTo>
                  <a:pt x="195" y="182"/>
                </a:lnTo>
                <a:lnTo>
                  <a:pt x="195" y="182"/>
                </a:lnTo>
                <a:lnTo>
                  <a:pt x="197" y="180"/>
                </a:lnTo>
                <a:lnTo>
                  <a:pt x="197" y="180"/>
                </a:lnTo>
                <a:lnTo>
                  <a:pt x="211" y="154"/>
                </a:lnTo>
                <a:lnTo>
                  <a:pt x="211" y="154"/>
                </a:lnTo>
                <a:lnTo>
                  <a:pt x="214" y="147"/>
                </a:lnTo>
                <a:lnTo>
                  <a:pt x="214" y="147"/>
                </a:lnTo>
                <a:lnTo>
                  <a:pt x="216" y="146"/>
                </a:lnTo>
                <a:lnTo>
                  <a:pt x="216" y="144"/>
                </a:lnTo>
                <a:lnTo>
                  <a:pt x="216" y="144"/>
                </a:lnTo>
                <a:close/>
                <a:moveTo>
                  <a:pt x="79" y="210"/>
                </a:moveTo>
                <a:lnTo>
                  <a:pt x="79" y="210"/>
                </a:lnTo>
                <a:lnTo>
                  <a:pt x="83" y="201"/>
                </a:lnTo>
                <a:lnTo>
                  <a:pt x="83" y="201"/>
                </a:lnTo>
                <a:lnTo>
                  <a:pt x="106" y="165"/>
                </a:lnTo>
                <a:lnTo>
                  <a:pt x="106" y="165"/>
                </a:lnTo>
                <a:lnTo>
                  <a:pt x="118" y="144"/>
                </a:lnTo>
                <a:lnTo>
                  <a:pt x="118" y="144"/>
                </a:lnTo>
                <a:lnTo>
                  <a:pt x="120" y="141"/>
                </a:lnTo>
                <a:lnTo>
                  <a:pt x="120" y="141"/>
                </a:lnTo>
                <a:lnTo>
                  <a:pt x="112" y="142"/>
                </a:lnTo>
                <a:lnTo>
                  <a:pt x="112" y="142"/>
                </a:lnTo>
                <a:lnTo>
                  <a:pt x="112" y="146"/>
                </a:lnTo>
                <a:lnTo>
                  <a:pt x="112" y="146"/>
                </a:lnTo>
                <a:lnTo>
                  <a:pt x="110" y="146"/>
                </a:lnTo>
                <a:lnTo>
                  <a:pt x="110" y="146"/>
                </a:lnTo>
                <a:lnTo>
                  <a:pt x="109" y="147"/>
                </a:lnTo>
                <a:lnTo>
                  <a:pt x="109" y="147"/>
                </a:lnTo>
                <a:lnTo>
                  <a:pt x="106" y="150"/>
                </a:lnTo>
                <a:lnTo>
                  <a:pt x="106" y="150"/>
                </a:lnTo>
                <a:lnTo>
                  <a:pt x="95" y="169"/>
                </a:lnTo>
                <a:lnTo>
                  <a:pt x="95" y="169"/>
                </a:lnTo>
                <a:lnTo>
                  <a:pt x="85" y="185"/>
                </a:lnTo>
                <a:lnTo>
                  <a:pt x="85" y="185"/>
                </a:lnTo>
                <a:lnTo>
                  <a:pt x="79" y="196"/>
                </a:lnTo>
                <a:lnTo>
                  <a:pt x="74" y="207"/>
                </a:lnTo>
                <a:lnTo>
                  <a:pt x="74" y="207"/>
                </a:lnTo>
                <a:lnTo>
                  <a:pt x="74" y="209"/>
                </a:lnTo>
                <a:lnTo>
                  <a:pt x="74" y="209"/>
                </a:lnTo>
                <a:lnTo>
                  <a:pt x="79" y="210"/>
                </a:lnTo>
                <a:lnTo>
                  <a:pt x="79" y="210"/>
                </a:lnTo>
                <a:close/>
                <a:moveTo>
                  <a:pt x="69" y="207"/>
                </a:move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77" y="193"/>
                </a:lnTo>
                <a:lnTo>
                  <a:pt x="77" y="193"/>
                </a:lnTo>
                <a:lnTo>
                  <a:pt x="85" y="179"/>
                </a:lnTo>
                <a:lnTo>
                  <a:pt x="93" y="166"/>
                </a:lnTo>
                <a:lnTo>
                  <a:pt x="93" y="166"/>
                </a:lnTo>
                <a:lnTo>
                  <a:pt x="104" y="149"/>
                </a:lnTo>
                <a:lnTo>
                  <a:pt x="104" y="149"/>
                </a:lnTo>
                <a:lnTo>
                  <a:pt x="106" y="144"/>
                </a:lnTo>
                <a:lnTo>
                  <a:pt x="106" y="144"/>
                </a:lnTo>
                <a:lnTo>
                  <a:pt x="99" y="146"/>
                </a:lnTo>
                <a:lnTo>
                  <a:pt x="99" y="146"/>
                </a:lnTo>
                <a:lnTo>
                  <a:pt x="98" y="147"/>
                </a:lnTo>
                <a:lnTo>
                  <a:pt x="98" y="147"/>
                </a:lnTo>
                <a:lnTo>
                  <a:pt x="93" y="154"/>
                </a:lnTo>
                <a:lnTo>
                  <a:pt x="93" y="154"/>
                </a:lnTo>
                <a:lnTo>
                  <a:pt x="82" y="169"/>
                </a:lnTo>
                <a:lnTo>
                  <a:pt x="82" y="169"/>
                </a:lnTo>
                <a:lnTo>
                  <a:pt x="76" y="183"/>
                </a:lnTo>
                <a:lnTo>
                  <a:pt x="76" y="183"/>
                </a:lnTo>
                <a:lnTo>
                  <a:pt x="72" y="190"/>
                </a:lnTo>
                <a:lnTo>
                  <a:pt x="72" y="190"/>
                </a:lnTo>
                <a:lnTo>
                  <a:pt x="68" y="204"/>
                </a:lnTo>
                <a:lnTo>
                  <a:pt x="68" y="204"/>
                </a:lnTo>
                <a:lnTo>
                  <a:pt x="66" y="206"/>
                </a:lnTo>
                <a:lnTo>
                  <a:pt x="66" y="206"/>
                </a:lnTo>
                <a:lnTo>
                  <a:pt x="69" y="207"/>
                </a:lnTo>
                <a:lnTo>
                  <a:pt x="69" y="207"/>
                </a:lnTo>
                <a:close/>
                <a:moveTo>
                  <a:pt x="54" y="155"/>
                </a:move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61" y="149"/>
                </a:lnTo>
                <a:lnTo>
                  <a:pt x="61" y="149"/>
                </a:lnTo>
                <a:lnTo>
                  <a:pt x="63" y="149"/>
                </a:lnTo>
                <a:lnTo>
                  <a:pt x="63" y="149"/>
                </a:lnTo>
                <a:lnTo>
                  <a:pt x="65" y="139"/>
                </a:lnTo>
                <a:lnTo>
                  <a:pt x="65" y="139"/>
                </a:lnTo>
                <a:lnTo>
                  <a:pt x="65" y="130"/>
                </a:lnTo>
                <a:lnTo>
                  <a:pt x="65" y="130"/>
                </a:lnTo>
                <a:lnTo>
                  <a:pt x="63" y="120"/>
                </a:lnTo>
                <a:lnTo>
                  <a:pt x="63" y="120"/>
                </a:lnTo>
                <a:lnTo>
                  <a:pt x="61" y="103"/>
                </a:lnTo>
                <a:lnTo>
                  <a:pt x="61" y="103"/>
                </a:lnTo>
                <a:lnTo>
                  <a:pt x="60" y="94"/>
                </a:lnTo>
                <a:lnTo>
                  <a:pt x="60" y="94"/>
                </a:lnTo>
                <a:lnTo>
                  <a:pt x="58" y="87"/>
                </a:lnTo>
                <a:lnTo>
                  <a:pt x="58" y="87"/>
                </a:lnTo>
                <a:lnTo>
                  <a:pt x="57" y="83"/>
                </a:lnTo>
                <a:lnTo>
                  <a:pt x="57" y="83"/>
                </a:lnTo>
                <a:lnTo>
                  <a:pt x="57" y="78"/>
                </a:lnTo>
                <a:lnTo>
                  <a:pt x="57" y="78"/>
                </a:lnTo>
                <a:lnTo>
                  <a:pt x="57" y="79"/>
                </a:lnTo>
                <a:lnTo>
                  <a:pt x="57" y="79"/>
                </a:lnTo>
                <a:lnTo>
                  <a:pt x="57" y="90"/>
                </a:lnTo>
                <a:lnTo>
                  <a:pt x="57" y="90"/>
                </a:lnTo>
                <a:lnTo>
                  <a:pt x="57" y="122"/>
                </a:lnTo>
                <a:lnTo>
                  <a:pt x="57" y="122"/>
                </a:lnTo>
                <a:lnTo>
                  <a:pt x="57" y="135"/>
                </a:lnTo>
                <a:lnTo>
                  <a:pt x="54" y="149"/>
                </a:lnTo>
                <a:lnTo>
                  <a:pt x="54" y="149"/>
                </a:lnTo>
                <a:lnTo>
                  <a:pt x="54" y="155"/>
                </a:lnTo>
                <a:lnTo>
                  <a:pt x="54" y="155"/>
                </a:lnTo>
                <a:close/>
                <a:moveTo>
                  <a:pt x="161" y="239"/>
                </a:moveTo>
                <a:lnTo>
                  <a:pt x="161" y="239"/>
                </a:lnTo>
                <a:lnTo>
                  <a:pt x="150" y="239"/>
                </a:lnTo>
                <a:lnTo>
                  <a:pt x="150" y="239"/>
                </a:lnTo>
                <a:lnTo>
                  <a:pt x="136" y="237"/>
                </a:lnTo>
                <a:lnTo>
                  <a:pt x="136" y="237"/>
                </a:lnTo>
                <a:lnTo>
                  <a:pt x="132" y="237"/>
                </a:lnTo>
                <a:lnTo>
                  <a:pt x="132" y="237"/>
                </a:lnTo>
                <a:lnTo>
                  <a:pt x="129" y="236"/>
                </a:lnTo>
                <a:lnTo>
                  <a:pt x="126" y="236"/>
                </a:lnTo>
                <a:lnTo>
                  <a:pt x="126" y="236"/>
                </a:lnTo>
                <a:lnTo>
                  <a:pt x="124" y="236"/>
                </a:lnTo>
                <a:lnTo>
                  <a:pt x="124" y="236"/>
                </a:lnTo>
                <a:lnTo>
                  <a:pt x="109" y="232"/>
                </a:lnTo>
                <a:lnTo>
                  <a:pt x="109" y="232"/>
                </a:lnTo>
                <a:lnTo>
                  <a:pt x="107" y="232"/>
                </a:lnTo>
                <a:lnTo>
                  <a:pt x="107" y="232"/>
                </a:lnTo>
                <a:lnTo>
                  <a:pt x="106" y="232"/>
                </a:lnTo>
                <a:lnTo>
                  <a:pt x="106" y="232"/>
                </a:lnTo>
                <a:lnTo>
                  <a:pt x="106" y="232"/>
                </a:lnTo>
                <a:lnTo>
                  <a:pt x="102" y="231"/>
                </a:lnTo>
                <a:lnTo>
                  <a:pt x="102" y="231"/>
                </a:lnTo>
                <a:lnTo>
                  <a:pt x="91" y="228"/>
                </a:lnTo>
                <a:lnTo>
                  <a:pt x="80" y="224"/>
                </a:lnTo>
                <a:lnTo>
                  <a:pt x="80" y="224"/>
                </a:lnTo>
                <a:lnTo>
                  <a:pt x="77" y="223"/>
                </a:lnTo>
                <a:lnTo>
                  <a:pt x="77" y="223"/>
                </a:lnTo>
                <a:lnTo>
                  <a:pt x="76" y="224"/>
                </a:lnTo>
                <a:lnTo>
                  <a:pt x="74" y="224"/>
                </a:lnTo>
                <a:lnTo>
                  <a:pt x="74" y="224"/>
                </a:lnTo>
                <a:lnTo>
                  <a:pt x="72" y="223"/>
                </a:lnTo>
                <a:lnTo>
                  <a:pt x="72" y="220"/>
                </a:lnTo>
                <a:lnTo>
                  <a:pt x="72" y="220"/>
                </a:lnTo>
                <a:lnTo>
                  <a:pt x="69" y="220"/>
                </a:lnTo>
                <a:lnTo>
                  <a:pt x="69" y="220"/>
                </a:lnTo>
                <a:lnTo>
                  <a:pt x="68" y="221"/>
                </a:lnTo>
                <a:lnTo>
                  <a:pt x="66" y="221"/>
                </a:lnTo>
                <a:lnTo>
                  <a:pt x="66" y="221"/>
                </a:lnTo>
                <a:lnTo>
                  <a:pt x="65" y="220"/>
                </a:lnTo>
                <a:lnTo>
                  <a:pt x="65" y="217"/>
                </a:lnTo>
                <a:lnTo>
                  <a:pt x="65" y="217"/>
                </a:lnTo>
                <a:lnTo>
                  <a:pt x="58" y="213"/>
                </a:lnTo>
                <a:lnTo>
                  <a:pt x="52" y="210"/>
                </a:lnTo>
                <a:lnTo>
                  <a:pt x="42" y="199"/>
                </a:lnTo>
                <a:lnTo>
                  <a:pt x="42" y="199"/>
                </a:lnTo>
                <a:lnTo>
                  <a:pt x="41" y="201"/>
                </a:lnTo>
                <a:lnTo>
                  <a:pt x="42" y="202"/>
                </a:lnTo>
                <a:lnTo>
                  <a:pt x="42" y="202"/>
                </a:lnTo>
                <a:lnTo>
                  <a:pt x="44" y="206"/>
                </a:lnTo>
                <a:lnTo>
                  <a:pt x="44" y="206"/>
                </a:lnTo>
                <a:lnTo>
                  <a:pt x="49" y="210"/>
                </a:lnTo>
                <a:lnTo>
                  <a:pt x="52" y="215"/>
                </a:lnTo>
                <a:lnTo>
                  <a:pt x="52" y="215"/>
                </a:lnTo>
                <a:lnTo>
                  <a:pt x="55" y="217"/>
                </a:lnTo>
                <a:lnTo>
                  <a:pt x="55" y="217"/>
                </a:lnTo>
                <a:lnTo>
                  <a:pt x="63" y="221"/>
                </a:lnTo>
                <a:lnTo>
                  <a:pt x="71" y="226"/>
                </a:lnTo>
                <a:lnTo>
                  <a:pt x="71" y="226"/>
                </a:lnTo>
                <a:lnTo>
                  <a:pt x="80" y="229"/>
                </a:lnTo>
                <a:lnTo>
                  <a:pt x="91" y="232"/>
                </a:lnTo>
                <a:lnTo>
                  <a:pt x="91" y="232"/>
                </a:lnTo>
                <a:lnTo>
                  <a:pt x="110" y="236"/>
                </a:lnTo>
                <a:lnTo>
                  <a:pt x="110" y="236"/>
                </a:lnTo>
                <a:lnTo>
                  <a:pt x="129" y="237"/>
                </a:lnTo>
                <a:lnTo>
                  <a:pt x="129" y="237"/>
                </a:lnTo>
                <a:lnTo>
                  <a:pt x="150" y="239"/>
                </a:lnTo>
                <a:lnTo>
                  <a:pt x="150" y="239"/>
                </a:lnTo>
                <a:lnTo>
                  <a:pt x="161" y="239"/>
                </a:lnTo>
                <a:lnTo>
                  <a:pt x="161" y="239"/>
                </a:lnTo>
                <a:close/>
                <a:moveTo>
                  <a:pt x="55" y="409"/>
                </a:moveTo>
                <a:lnTo>
                  <a:pt x="55" y="409"/>
                </a:lnTo>
                <a:lnTo>
                  <a:pt x="55" y="409"/>
                </a:lnTo>
                <a:lnTo>
                  <a:pt x="55" y="409"/>
                </a:lnTo>
                <a:lnTo>
                  <a:pt x="54" y="409"/>
                </a:lnTo>
                <a:lnTo>
                  <a:pt x="54" y="409"/>
                </a:lnTo>
                <a:lnTo>
                  <a:pt x="50" y="404"/>
                </a:lnTo>
                <a:lnTo>
                  <a:pt x="50" y="404"/>
                </a:lnTo>
                <a:lnTo>
                  <a:pt x="31" y="385"/>
                </a:lnTo>
                <a:lnTo>
                  <a:pt x="31" y="385"/>
                </a:lnTo>
                <a:lnTo>
                  <a:pt x="19" y="370"/>
                </a:lnTo>
                <a:lnTo>
                  <a:pt x="19" y="370"/>
                </a:lnTo>
                <a:lnTo>
                  <a:pt x="14" y="363"/>
                </a:lnTo>
                <a:lnTo>
                  <a:pt x="14" y="363"/>
                </a:lnTo>
                <a:lnTo>
                  <a:pt x="9" y="352"/>
                </a:lnTo>
                <a:lnTo>
                  <a:pt x="9" y="352"/>
                </a:lnTo>
                <a:lnTo>
                  <a:pt x="6" y="343"/>
                </a:lnTo>
                <a:lnTo>
                  <a:pt x="3" y="335"/>
                </a:lnTo>
                <a:lnTo>
                  <a:pt x="3" y="335"/>
                </a:lnTo>
                <a:lnTo>
                  <a:pt x="3" y="333"/>
                </a:lnTo>
                <a:lnTo>
                  <a:pt x="3" y="333"/>
                </a:lnTo>
                <a:lnTo>
                  <a:pt x="3" y="335"/>
                </a:lnTo>
                <a:lnTo>
                  <a:pt x="3" y="335"/>
                </a:lnTo>
                <a:lnTo>
                  <a:pt x="5" y="341"/>
                </a:lnTo>
                <a:lnTo>
                  <a:pt x="5" y="341"/>
                </a:lnTo>
                <a:lnTo>
                  <a:pt x="8" y="355"/>
                </a:lnTo>
                <a:lnTo>
                  <a:pt x="8" y="355"/>
                </a:lnTo>
                <a:lnTo>
                  <a:pt x="12" y="366"/>
                </a:lnTo>
                <a:lnTo>
                  <a:pt x="12" y="366"/>
                </a:lnTo>
                <a:lnTo>
                  <a:pt x="17" y="374"/>
                </a:lnTo>
                <a:lnTo>
                  <a:pt x="17" y="374"/>
                </a:lnTo>
                <a:lnTo>
                  <a:pt x="22" y="381"/>
                </a:lnTo>
                <a:lnTo>
                  <a:pt x="27" y="387"/>
                </a:lnTo>
                <a:lnTo>
                  <a:pt x="27" y="387"/>
                </a:lnTo>
                <a:lnTo>
                  <a:pt x="35" y="393"/>
                </a:lnTo>
                <a:lnTo>
                  <a:pt x="35" y="393"/>
                </a:lnTo>
                <a:lnTo>
                  <a:pt x="38" y="398"/>
                </a:lnTo>
                <a:lnTo>
                  <a:pt x="38" y="398"/>
                </a:lnTo>
                <a:lnTo>
                  <a:pt x="50" y="407"/>
                </a:lnTo>
                <a:lnTo>
                  <a:pt x="50" y="407"/>
                </a:lnTo>
                <a:lnTo>
                  <a:pt x="54" y="409"/>
                </a:lnTo>
                <a:lnTo>
                  <a:pt x="54" y="409"/>
                </a:lnTo>
                <a:lnTo>
                  <a:pt x="55" y="409"/>
                </a:lnTo>
                <a:lnTo>
                  <a:pt x="55" y="409"/>
                </a:lnTo>
                <a:close/>
                <a:moveTo>
                  <a:pt x="295" y="259"/>
                </a:moveTo>
                <a:lnTo>
                  <a:pt x="295" y="259"/>
                </a:lnTo>
                <a:lnTo>
                  <a:pt x="295" y="259"/>
                </a:lnTo>
                <a:lnTo>
                  <a:pt x="295" y="259"/>
                </a:lnTo>
                <a:lnTo>
                  <a:pt x="295" y="259"/>
                </a:lnTo>
                <a:lnTo>
                  <a:pt x="295" y="259"/>
                </a:lnTo>
                <a:lnTo>
                  <a:pt x="293" y="251"/>
                </a:lnTo>
                <a:lnTo>
                  <a:pt x="293" y="251"/>
                </a:lnTo>
                <a:lnTo>
                  <a:pt x="282" y="224"/>
                </a:lnTo>
                <a:lnTo>
                  <a:pt x="282" y="224"/>
                </a:lnTo>
                <a:lnTo>
                  <a:pt x="268" y="188"/>
                </a:lnTo>
                <a:lnTo>
                  <a:pt x="268" y="188"/>
                </a:lnTo>
                <a:lnTo>
                  <a:pt x="268" y="187"/>
                </a:lnTo>
                <a:lnTo>
                  <a:pt x="268" y="187"/>
                </a:lnTo>
                <a:lnTo>
                  <a:pt x="268" y="188"/>
                </a:lnTo>
                <a:lnTo>
                  <a:pt x="268" y="188"/>
                </a:lnTo>
                <a:lnTo>
                  <a:pt x="266" y="191"/>
                </a:lnTo>
                <a:lnTo>
                  <a:pt x="265" y="195"/>
                </a:lnTo>
                <a:lnTo>
                  <a:pt x="265" y="195"/>
                </a:lnTo>
                <a:lnTo>
                  <a:pt x="265" y="196"/>
                </a:lnTo>
                <a:lnTo>
                  <a:pt x="265" y="196"/>
                </a:lnTo>
                <a:lnTo>
                  <a:pt x="268" y="202"/>
                </a:lnTo>
                <a:lnTo>
                  <a:pt x="268" y="202"/>
                </a:lnTo>
                <a:lnTo>
                  <a:pt x="271" y="212"/>
                </a:lnTo>
                <a:lnTo>
                  <a:pt x="271" y="212"/>
                </a:lnTo>
                <a:lnTo>
                  <a:pt x="281" y="228"/>
                </a:lnTo>
                <a:lnTo>
                  <a:pt x="281" y="228"/>
                </a:lnTo>
                <a:lnTo>
                  <a:pt x="285" y="239"/>
                </a:lnTo>
                <a:lnTo>
                  <a:pt x="285" y="239"/>
                </a:lnTo>
                <a:lnTo>
                  <a:pt x="287" y="242"/>
                </a:lnTo>
                <a:lnTo>
                  <a:pt x="287" y="242"/>
                </a:lnTo>
                <a:lnTo>
                  <a:pt x="293" y="258"/>
                </a:lnTo>
                <a:lnTo>
                  <a:pt x="293" y="258"/>
                </a:lnTo>
                <a:lnTo>
                  <a:pt x="295" y="259"/>
                </a:lnTo>
                <a:lnTo>
                  <a:pt x="295" y="259"/>
                </a:lnTo>
                <a:close/>
                <a:moveTo>
                  <a:pt x="57" y="199"/>
                </a:moveTo>
                <a:lnTo>
                  <a:pt x="57" y="199"/>
                </a:lnTo>
                <a:lnTo>
                  <a:pt x="60" y="195"/>
                </a:lnTo>
                <a:lnTo>
                  <a:pt x="60" y="195"/>
                </a:lnTo>
                <a:lnTo>
                  <a:pt x="63" y="188"/>
                </a:lnTo>
                <a:lnTo>
                  <a:pt x="63" y="188"/>
                </a:lnTo>
                <a:lnTo>
                  <a:pt x="71" y="172"/>
                </a:lnTo>
                <a:lnTo>
                  <a:pt x="71" y="172"/>
                </a:lnTo>
                <a:lnTo>
                  <a:pt x="80" y="155"/>
                </a:lnTo>
                <a:lnTo>
                  <a:pt x="80" y="155"/>
                </a:lnTo>
                <a:lnTo>
                  <a:pt x="82" y="150"/>
                </a:lnTo>
                <a:lnTo>
                  <a:pt x="82" y="150"/>
                </a:lnTo>
                <a:lnTo>
                  <a:pt x="79" y="152"/>
                </a:lnTo>
                <a:lnTo>
                  <a:pt x="79" y="152"/>
                </a:lnTo>
                <a:lnTo>
                  <a:pt x="77" y="152"/>
                </a:lnTo>
                <a:lnTo>
                  <a:pt x="76" y="155"/>
                </a:lnTo>
                <a:lnTo>
                  <a:pt x="76" y="155"/>
                </a:lnTo>
                <a:lnTo>
                  <a:pt x="61" y="180"/>
                </a:lnTo>
                <a:lnTo>
                  <a:pt x="61" y="180"/>
                </a:lnTo>
                <a:lnTo>
                  <a:pt x="58" y="187"/>
                </a:lnTo>
                <a:lnTo>
                  <a:pt x="58" y="187"/>
                </a:lnTo>
                <a:lnTo>
                  <a:pt x="57" y="191"/>
                </a:lnTo>
                <a:lnTo>
                  <a:pt x="57" y="191"/>
                </a:lnTo>
                <a:lnTo>
                  <a:pt x="55" y="198"/>
                </a:lnTo>
                <a:lnTo>
                  <a:pt x="55" y="198"/>
                </a:lnTo>
                <a:lnTo>
                  <a:pt x="57" y="199"/>
                </a:lnTo>
                <a:lnTo>
                  <a:pt x="57" y="199"/>
                </a:lnTo>
                <a:close/>
                <a:moveTo>
                  <a:pt x="240" y="51"/>
                </a:moveTo>
                <a:lnTo>
                  <a:pt x="240" y="51"/>
                </a:lnTo>
                <a:lnTo>
                  <a:pt x="240" y="51"/>
                </a:lnTo>
                <a:lnTo>
                  <a:pt x="240" y="51"/>
                </a:lnTo>
                <a:lnTo>
                  <a:pt x="238" y="53"/>
                </a:lnTo>
                <a:lnTo>
                  <a:pt x="238" y="53"/>
                </a:lnTo>
                <a:lnTo>
                  <a:pt x="229" y="56"/>
                </a:lnTo>
                <a:lnTo>
                  <a:pt x="229" y="56"/>
                </a:lnTo>
                <a:lnTo>
                  <a:pt x="219" y="59"/>
                </a:lnTo>
                <a:lnTo>
                  <a:pt x="219" y="59"/>
                </a:lnTo>
                <a:lnTo>
                  <a:pt x="194" y="64"/>
                </a:lnTo>
                <a:lnTo>
                  <a:pt x="194" y="64"/>
                </a:lnTo>
                <a:lnTo>
                  <a:pt x="181" y="65"/>
                </a:lnTo>
                <a:lnTo>
                  <a:pt x="181" y="65"/>
                </a:lnTo>
                <a:lnTo>
                  <a:pt x="161" y="68"/>
                </a:lnTo>
                <a:lnTo>
                  <a:pt x="142" y="70"/>
                </a:lnTo>
                <a:lnTo>
                  <a:pt x="142" y="70"/>
                </a:lnTo>
                <a:lnTo>
                  <a:pt x="143" y="70"/>
                </a:lnTo>
                <a:lnTo>
                  <a:pt x="143" y="70"/>
                </a:lnTo>
                <a:lnTo>
                  <a:pt x="169" y="70"/>
                </a:lnTo>
                <a:lnTo>
                  <a:pt x="169" y="70"/>
                </a:lnTo>
                <a:lnTo>
                  <a:pt x="183" y="68"/>
                </a:lnTo>
                <a:lnTo>
                  <a:pt x="183" y="68"/>
                </a:lnTo>
                <a:lnTo>
                  <a:pt x="191" y="67"/>
                </a:lnTo>
                <a:lnTo>
                  <a:pt x="191" y="67"/>
                </a:lnTo>
                <a:lnTo>
                  <a:pt x="192" y="67"/>
                </a:lnTo>
                <a:lnTo>
                  <a:pt x="194" y="67"/>
                </a:lnTo>
                <a:lnTo>
                  <a:pt x="194" y="67"/>
                </a:lnTo>
                <a:lnTo>
                  <a:pt x="195" y="68"/>
                </a:lnTo>
                <a:lnTo>
                  <a:pt x="195" y="68"/>
                </a:lnTo>
                <a:lnTo>
                  <a:pt x="200" y="67"/>
                </a:lnTo>
                <a:lnTo>
                  <a:pt x="200" y="67"/>
                </a:lnTo>
                <a:lnTo>
                  <a:pt x="200" y="67"/>
                </a:lnTo>
                <a:lnTo>
                  <a:pt x="200" y="67"/>
                </a:lnTo>
                <a:lnTo>
                  <a:pt x="202" y="65"/>
                </a:lnTo>
                <a:lnTo>
                  <a:pt x="205" y="64"/>
                </a:lnTo>
                <a:lnTo>
                  <a:pt x="205" y="64"/>
                </a:lnTo>
                <a:lnTo>
                  <a:pt x="222" y="60"/>
                </a:lnTo>
                <a:lnTo>
                  <a:pt x="222" y="60"/>
                </a:lnTo>
                <a:lnTo>
                  <a:pt x="225" y="59"/>
                </a:lnTo>
                <a:lnTo>
                  <a:pt x="225" y="59"/>
                </a:lnTo>
                <a:lnTo>
                  <a:pt x="229" y="57"/>
                </a:lnTo>
                <a:lnTo>
                  <a:pt x="229" y="57"/>
                </a:lnTo>
                <a:lnTo>
                  <a:pt x="235" y="56"/>
                </a:lnTo>
                <a:lnTo>
                  <a:pt x="235" y="56"/>
                </a:lnTo>
                <a:lnTo>
                  <a:pt x="240" y="51"/>
                </a:lnTo>
                <a:lnTo>
                  <a:pt x="240" y="51"/>
                </a:lnTo>
                <a:close/>
                <a:moveTo>
                  <a:pt x="61" y="202"/>
                </a:moveTo>
                <a:lnTo>
                  <a:pt x="61" y="202"/>
                </a:lnTo>
                <a:lnTo>
                  <a:pt x="63" y="202"/>
                </a:lnTo>
                <a:lnTo>
                  <a:pt x="63" y="202"/>
                </a:lnTo>
                <a:lnTo>
                  <a:pt x="71" y="188"/>
                </a:lnTo>
                <a:lnTo>
                  <a:pt x="71" y="188"/>
                </a:lnTo>
                <a:lnTo>
                  <a:pt x="80" y="169"/>
                </a:lnTo>
                <a:lnTo>
                  <a:pt x="90" y="152"/>
                </a:lnTo>
                <a:lnTo>
                  <a:pt x="90" y="152"/>
                </a:lnTo>
                <a:lnTo>
                  <a:pt x="93" y="147"/>
                </a:lnTo>
                <a:lnTo>
                  <a:pt x="93" y="147"/>
                </a:lnTo>
                <a:lnTo>
                  <a:pt x="88" y="149"/>
                </a:lnTo>
                <a:lnTo>
                  <a:pt x="88" y="149"/>
                </a:lnTo>
                <a:lnTo>
                  <a:pt x="88" y="150"/>
                </a:lnTo>
                <a:lnTo>
                  <a:pt x="88" y="150"/>
                </a:lnTo>
                <a:lnTo>
                  <a:pt x="87" y="150"/>
                </a:lnTo>
                <a:lnTo>
                  <a:pt x="87" y="150"/>
                </a:lnTo>
                <a:lnTo>
                  <a:pt x="85" y="154"/>
                </a:lnTo>
                <a:lnTo>
                  <a:pt x="82" y="157"/>
                </a:lnTo>
                <a:lnTo>
                  <a:pt x="82" y="157"/>
                </a:lnTo>
                <a:lnTo>
                  <a:pt x="72" y="174"/>
                </a:lnTo>
                <a:lnTo>
                  <a:pt x="72" y="174"/>
                </a:lnTo>
                <a:lnTo>
                  <a:pt x="63" y="198"/>
                </a:lnTo>
                <a:lnTo>
                  <a:pt x="63" y="198"/>
                </a:lnTo>
                <a:lnTo>
                  <a:pt x="60" y="202"/>
                </a:lnTo>
                <a:lnTo>
                  <a:pt x="60" y="202"/>
                </a:lnTo>
                <a:lnTo>
                  <a:pt x="61" y="202"/>
                </a:lnTo>
                <a:lnTo>
                  <a:pt x="61" y="202"/>
                </a:lnTo>
                <a:close/>
                <a:moveTo>
                  <a:pt x="249" y="166"/>
                </a:moveTo>
                <a:lnTo>
                  <a:pt x="249" y="166"/>
                </a:lnTo>
                <a:lnTo>
                  <a:pt x="248" y="166"/>
                </a:lnTo>
                <a:lnTo>
                  <a:pt x="248" y="166"/>
                </a:lnTo>
                <a:lnTo>
                  <a:pt x="243" y="169"/>
                </a:lnTo>
                <a:lnTo>
                  <a:pt x="243" y="169"/>
                </a:lnTo>
                <a:lnTo>
                  <a:pt x="243" y="169"/>
                </a:lnTo>
                <a:lnTo>
                  <a:pt x="243" y="169"/>
                </a:lnTo>
                <a:lnTo>
                  <a:pt x="233" y="187"/>
                </a:lnTo>
                <a:lnTo>
                  <a:pt x="233" y="187"/>
                </a:lnTo>
                <a:lnTo>
                  <a:pt x="233" y="188"/>
                </a:lnTo>
                <a:lnTo>
                  <a:pt x="233" y="188"/>
                </a:lnTo>
                <a:lnTo>
                  <a:pt x="233" y="188"/>
                </a:lnTo>
                <a:lnTo>
                  <a:pt x="233" y="188"/>
                </a:lnTo>
                <a:lnTo>
                  <a:pt x="241" y="183"/>
                </a:lnTo>
                <a:lnTo>
                  <a:pt x="241" y="183"/>
                </a:lnTo>
                <a:lnTo>
                  <a:pt x="249" y="177"/>
                </a:lnTo>
                <a:lnTo>
                  <a:pt x="249" y="177"/>
                </a:lnTo>
                <a:lnTo>
                  <a:pt x="251" y="174"/>
                </a:lnTo>
                <a:lnTo>
                  <a:pt x="251" y="174"/>
                </a:lnTo>
                <a:lnTo>
                  <a:pt x="252" y="172"/>
                </a:lnTo>
                <a:lnTo>
                  <a:pt x="252" y="172"/>
                </a:lnTo>
                <a:lnTo>
                  <a:pt x="249" y="166"/>
                </a:lnTo>
                <a:lnTo>
                  <a:pt x="249" y="166"/>
                </a:lnTo>
                <a:close/>
                <a:moveTo>
                  <a:pt x="189" y="201"/>
                </a:moveTo>
                <a:lnTo>
                  <a:pt x="189" y="201"/>
                </a:lnTo>
                <a:lnTo>
                  <a:pt x="191" y="201"/>
                </a:lnTo>
                <a:lnTo>
                  <a:pt x="191" y="201"/>
                </a:lnTo>
                <a:lnTo>
                  <a:pt x="200" y="199"/>
                </a:lnTo>
                <a:lnTo>
                  <a:pt x="200" y="199"/>
                </a:lnTo>
                <a:lnTo>
                  <a:pt x="202" y="199"/>
                </a:lnTo>
                <a:lnTo>
                  <a:pt x="202" y="199"/>
                </a:lnTo>
                <a:lnTo>
                  <a:pt x="210" y="183"/>
                </a:lnTo>
                <a:lnTo>
                  <a:pt x="210" y="183"/>
                </a:lnTo>
                <a:lnTo>
                  <a:pt x="210" y="182"/>
                </a:lnTo>
                <a:lnTo>
                  <a:pt x="210" y="182"/>
                </a:lnTo>
                <a:lnTo>
                  <a:pt x="208" y="183"/>
                </a:lnTo>
                <a:lnTo>
                  <a:pt x="208" y="183"/>
                </a:lnTo>
                <a:lnTo>
                  <a:pt x="199" y="185"/>
                </a:lnTo>
                <a:lnTo>
                  <a:pt x="199" y="185"/>
                </a:lnTo>
                <a:lnTo>
                  <a:pt x="197" y="187"/>
                </a:lnTo>
                <a:lnTo>
                  <a:pt x="197" y="187"/>
                </a:lnTo>
                <a:lnTo>
                  <a:pt x="191" y="199"/>
                </a:lnTo>
                <a:lnTo>
                  <a:pt x="191" y="199"/>
                </a:lnTo>
                <a:lnTo>
                  <a:pt x="189" y="201"/>
                </a:lnTo>
                <a:lnTo>
                  <a:pt x="189" y="201"/>
                </a:lnTo>
                <a:close/>
                <a:moveTo>
                  <a:pt x="50" y="193"/>
                </a:moveTo>
                <a:lnTo>
                  <a:pt x="50" y="193"/>
                </a:lnTo>
                <a:lnTo>
                  <a:pt x="50" y="193"/>
                </a:lnTo>
                <a:lnTo>
                  <a:pt x="50" y="193"/>
                </a:lnTo>
                <a:lnTo>
                  <a:pt x="54" y="188"/>
                </a:lnTo>
                <a:lnTo>
                  <a:pt x="54" y="188"/>
                </a:lnTo>
                <a:lnTo>
                  <a:pt x="58" y="179"/>
                </a:lnTo>
                <a:lnTo>
                  <a:pt x="58" y="179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63" y="160"/>
                </a:lnTo>
                <a:lnTo>
                  <a:pt x="63" y="160"/>
                </a:lnTo>
                <a:lnTo>
                  <a:pt x="63" y="161"/>
                </a:lnTo>
                <a:lnTo>
                  <a:pt x="63" y="161"/>
                </a:lnTo>
                <a:lnTo>
                  <a:pt x="57" y="172"/>
                </a:lnTo>
                <a:lnTo>
                  <a:pt x="57" y="172"/>
                </a:lnTo>
                <a:lnTo>
                  <a:pt x="49" y="191"/>
                </a:lnTo>
                <a:lnTo>
                  <a:pt x="49" y="191"/>
                </a:lnTo>
                <a:lnTo>
                  <a:pt x="49" y="193"/>
                </a:lnTo>
                <a:lnTo>
                  <a:pt x="49" y="193"/>
                </a:lnTo>
                <a:lnTo>
                  <a:pt x="50" y="193"/>
                </a:lnTo>
                <a:lnTo>
                  <a:pt x="50" y="193"/>
                </a:lnTo>
                <a:close/>
                <a:moveTo>
                  <a:pt x="224" y="177"/>
                </a:moveTo>
                <a:lnTo>
                  <a:pt x="224" y="177"/>
                </a:lnTo>
                <a:lnTo>
                  <a:pt x="224" y="177"/>
                </a:lnTo>
                <a:lnTo>
                  <a:pt x="224" y="177"/>
                </a:lnTo>
                <a:lnTo>
                  <a:pt x="214" y="180"/>
                </a:lnTo>
                <a:lnTo>
                  <a:pt x="214" y="180"/>
                </a:lnTo>
                <a:lnTo>
                  <a:pt x="213" y="182"/>
                </a:lnTo>
                <a:lnTo>
                  <a:pt x="213" y="182"/>
                </a:lnTo>
                <a:lnTo>
                  <a:pt x="205" y="198"/>
                </a:lnTo>
                <a:lnTo>
                  <a:pt x="205" y="198"/>
                </a:lnTo>
                <a:lnTo>
                  <a:pt x="205" y="199"/>
                </a:lnTo>
                <a:lnTo>
                  <a:pt x="205" y="199"/>
                </a:lnTo>
                <a:lnTo>
                  <a:pt x="207" y="198"/>
                </a:lnTo>
                <a:lnTo>
                  <a:pt x="207" y="198"/>
                </a:lnTo>
                <a:lnTo>
                  <a:pt x="214" y="196"/>
                </a:lnTo>
                <a:lnTo>
                  <a:pt x="214" y="196"/>
                </a:lnTo>
                <a:lnTo>
                  <a:pt x="216" y="195"/>
                </a:lnTo>
                <a:lnTo>
                  <a:pt x="216" y="195"/>
                </a:lnTo>
                <a:lnTo>
                  <a:pt x="219" y="187"/>
                </a:lnTo>
                <a:lnTo>
                  <a:pt x="219" y="187"/>
                </a:lnTo>
                <a:lnTo>
                  <a:pt x="224" y="177"/>
                </a:lnTo>
                <a:lnTo>
                  <a:pt x="224" y="177"/>
                </a:lnTo>
                <a:close/>
                <a:moveTo>
                  <a:pt x="251" y="146"/>
                </a:moveTo>
                <a:lnTo>
                  <a:pt x="251" y="146"/>
                </a:lnTo>
                <a:lnTo>
                  <a:pt x="251" y="142"/>
                </a:lnTo>
                <a:lnTo>
                  <a:pt x="251" y="142"/>
                </a:lnTo>
                <a:lnTo>
                  <a:pt x="246" y="127"/>
                </a:lnTo>
                <a:lnTo>
                  <a:pt x="246" y="127"/>
                </a:lnTo>
                <a:lnTo>
                  <a:pt x="243" y="112"/>
                </a:lnTo>
                <a:lnTo>
                  <a:pt x="243" y="112"/>
                </a:lnTo>
                <a:lnTo>
                  <a:pt x="243" y="108"/>
                </a:lnTo>
                <a:lnTo>
                  <a:pt x="243" y="108"/>
                </a:lnTo>
                <a:lnTo>
                  <a:pt x="243" y="112"/>
                </a:lnTo>
                <a:lnTo>
                  <a:pt x="243" y="112"/>
                </a:lnTo>
                <a:lnTo>
                  <a:pt x="243" y="128"/>
                </a:lnTo>
                <a:lnTo>
                  <a:pt x="243" y="128"/>
                </a:lnTo>
                <a:lnTo>
                  <a:pt x="243" y="133"/>
                </a:lnTo>
                <a:lnTo>
                  <a:pt x="243" y="133"/>
                </a:lnTo>
                <a:lnTo>
                  <a:pt x="243" y="135"/>
                </a:lnTo>
                <a:lnTo>
                  <a:pt x="243" y="135"/>
                </a:lnTo>
                <a:lnTo>
                  <a:pt x="243" y="136"/>
                </a:lnTo>
                <a:lnTo>
                  <a:pt x="243" y="136"/>
                </a:lnTo>
                <a:lnTo>
                  <a:pt x="243" y="138"/>
                </a:lnTo>
                <a:lnTo>
                  <a:pt x="243" y="138"/>
                </a:lnTo>
                <a:lnTo>
                  <a:pt x="244" y="141"/>
                </a:lnTo>
                <a:lnTo>
                  <a:pt x="244" y="141"/>
                </a:lnTo>
                <a:lnTo>
                  <a:pt x="244" y="142"/>
                </a:lnTo>
                <a:lnTo>
                  <a:pt x="244" y="142"/>
                </a:lnTo>
                <a:lnTo>
                  <a:pt x="251" y="146"/>
                </a:lnTo>
                <a:lnTo>
                  <a:pt x="251" y="146"/>
                </a:lnTo>
                <a:close/>
                <a:moveTo>
                  <a:pt x="181" y="218"/>
                </a:moveTo>
                <a:lnTo>
                  <a:pt x="181" y="218"/>
                </a:lnTo>
                <a:lnTo>
                  <a:pt x="181" y="218"/>
                </a:lnTo>
                <a:lnTo>
                  <a:pt x="181" y="218"/>
                </a:lnTo>
                <a:lnTo>
                  <a:pt x="192" y="217"/>
                </a:lnTo>
                <a:lnTo>
                  <a:pt x="192" y="217"/>
                </a:lnTo>
                <a:lnTo>
                  <a:pt x="194" y="215"/>
                </a:lnTo>
                <a:lnTo>
                  <a:pt x="194" y="215"/>
                </a:lnTo>
                <a:lnTo>
                  <a:pt x="199" y="204"/>
                </a:lnTo>
                <a:lnTo>
                  <a:pt x="199" y="204"/>
                </a:lnTo>
                <a:lnTo>
                  <a:pt x="199" y="202"/>
                </a:lnTo>
                <a:lnTo>
                  <a:pt x="199" y="202"/>
                </a:lnTo>
                <a:lnTo>
                  <a:pt x="188" y="206"/>
                </a:lnTo>
                <a:lnTo>
                  <a:pt x="188" y="206"/>
                </a:lnTo>
                <a:lnTo>
                  <a:pt x="186" y="206"/>
                </a:lnTo>
                <a:lnTo>
                  <a:pt x="186" y="206"/>
                </a:lnTo>
                <a:lnTo>
                  <a:pt x="183" y="213"/>
                </a:lnTo>
                <a:lnTo>
                  <a:pt x="183" y="213"/>
                </a:lnTo>
                <a:lnTo>
                  <a:pt x="181" y="218"/>
                </a:lnTo>
                <a:lnTo>
                  <a:pt x="181" y="218"/>
                </a:lnTo>
                <a:close/>
                <a:moveTo>
                  <a:pt x="238" y="172"/>
                </a:move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29" y="176"/>
                </a:lnTo>
                <a:lnTo>
                  <a:pt x="229" y="176"/>
                </a:lnTo>
                <a:lnTo>
                  <a:pt x="229" y="177"/>
                </a:lnTo>
                <a:lnTo>
                  <a:pt x="229" y="177"/>
                </a:lnTo>
                <a:lnTo>
                  <a:pt x="219" y="193"/>
                </a:lnTo>
                <a:lnTo>
                  <a:pt x="219" y="193"/>
                </a:lnTo>
                <a:lnTo>
                  <a:pt x="219" y="195"/>
                </a:lnTo>
                <a:lnTo>
                  <a:pt x="219" y="195"/>
                </a:lnTo>
                <a:lnTo>
                  <a:pt x="221" y="193"/>
                </a:lnTo>
                <a:lnTo>
                  <a:pt x="221" y="193"/>
                </a:lnTo>
                <a:lnTo>
                  <a:pt x="229" y="190"/>
                </a:lnTo>
                <a:lnTo>
                  <a:pt x="229" y="190"/>
                </a:lnTo>
                <a:lnTo>
                  <a:pt x="230" y="188"/>
                </a:lnTo>
                <a:lnTo>
                  <a:pt x="230" y="188"/>
                </a:lnTo>
                <a:lnTo>
                  <a:pt x="236" y="176"/>
                </a:lnTo>
                <a:lnTo>
                  <a:pt x="236" y="176"/>
                </a:lnTo>
                <a:lnTo>
                  <a:pt x="238" y="172"/>
                </a:lnTo>
                <a:lnTo>
                  <a:pt x="238" y="172"/>
                </a:lnTo>
                <a:close/>
                <a:moveTo>
                  <a:pt x="14" y="243"/>
                </a:moveTo>
                <a:lnTo>
                  <a:pt x="14" y="243"/>
                </a:lnTo>
                <a:lnTo>
                  <a:pt x="14" y="243"/>
                </a:lnTo>
                <a:lnTo>
                  <a:pt x="14" y="243"/>
                </a:lnTo>
                <a:lnTo>
                  <a:pt x="17" y="239"/>
                </a:lnTo>
                <a:lnTo>
                  <a:pt x="17" y="239"/>
                </a:lnTo>
                <a:lnTo>
                  <a:pt x="24" y="224"/>
                </a:lnTo>
                <a:lnTo>
                  <a:pt x="24" y="224"/>
                </a:lnTo>
                <a:lnTo>
                  <a:pt x="27" y="221"/>
                </a:lnTo>
                <a:lnTo>
                  <a:pt x="27" y="221"/>
                </a:lnTo>
                <a:lnTo>
                  <a:pt x="35" y="196"/>
                </a:lnTo>
                <a:lnTo>
                  <a:pt x="35" y="196"/>
                </a:lnTo>
                <a:lnTo>
                  <a:pt x="36" y="193"/>
                </a:lnTo>
                <a:lnTo>
                  <a:pt x="36" y="190"/>
                </a:lnTo>
                <a:lnTo>
                  <a:pt x="36" y="190"/>
                </a:lnTo>
                <a:lnTo>
                  <a:pt x="35" y="191"/>
                </a:lnTo>
                <a:lnTo>
                  <a:pt x="35" y="191"/>
                </a:lnTo>
                <a:lnTo>
                  <a:pt x="30" y="199"/>
                </a:lnTo>
                <a:lnTo>
                  <a:pt x="30" y="199"/>
                </a:lnTo>
                <a:lnTo>
                  <a:pt x="27" y="207"/>
                </a:lnTo>
                <a:lnTo>
                  <a:pt x="27" y="207"/>
                </a:lnTo>
                <a:lnTo>
                  <a:pt x="24" y="220"/>
                </a:lnTo>
                <a:lnTo>
                  <a:pt x="24" y="220"/>
                </a:lnTo>
                <a:lnTo>
                  <a:pt x="16" y="240"/>
                </a:lnTo>
                <a:lnTo>
                  <a:pt x="16" y="240"/>
                </a:lnTo>
                <a:lnTo>
                  <a:pt x="14" y="243"/>
                </a:lnTo>
                <a:lnTo>
                  <a:pt x="14" y="243"/>
                </a:lnTo>
                <a:close/>
                <a:moveTo>
                  <a:pt x="230" y="172"/>
                </a:moveTo>
                <a:lnTo>
                  <a:pt x="230" y="172"/>
                </a:lnTo>
                <a:lnTo>
                  <a:pt x="232" y="172"/>
                </a:lnTo>
                <a:lnTo>
                  <a:pt x="232" y="172"/>
                </a:lnTo>
                <a:lnTo>
                  <a:pt x="240" y="168"/>
                </a:lnTo>
                <a:lnTo>
                  <a:pt x="240" y="168"/>
                </a:lnTo>
                <a:lnTo>
                  <a:pt x="241" y="166"/>
                </a:lnTo>
                <a:lnTo>
                  <a:pt x="241" y="166"/>
                </a:lnTo>
                <a:lnTo>
                  <a:pt x="246" y="158"/>
                </a:lnTo>
                <a:lnTo>
                  <a:pt x="246" y="158"/>
                </a:lnTo>
                <a:lnTo>
                  <a:pt x="246" y="157"/>
                </a:lnTo>
                <a:lnTo>
                  <a:pt x="246" y="157"/>
                </a:lnTo>
                <a:lnTo>
                  <a:pt x="244" y="152"/>
                </a:lnTo>
                <a:lnTo>
                  <a:pt x="244" y="152"/>
                </a:lnTo>
                <a:lnTo>
                  <a:pt x="243" y="150"/>
                </a:lnTo>
                <a:lnTo>
                  <a:pt x="243" y="150"/>
                </a:lnTo>
                <a:lnTo>
                  <a:pt x="230" y="172"/>
                </a:lnTo>
                <a:lnTo>
                  <a:pt x="230" y="172"/>
                </a:lnTo>
                <a:close/>
                <a:moveTo>
                  <a:pt x="120" y="136"/>
                </a:moveTo>
                <a:lnTo>
                  <a:pt x="120" y="136"/>
                </a:lnTo>
                <a:lnTo>
                  <a:pt x="96" y="139"/>
                </a:lnTo>
                <a:lnTo>
                  <a:pt x="85" y="142"/>
                </a:lnTo>
                <a:lnTo>
                  <a:pt x="79" y="146"/>
                </a:lnTo>
                <a:lnTo>
                  <a:pt x="79" y="146"/>
                </a:lnTo>
                <a:lnTo>
                  <a:pt x="80" y="146"/>
                </a:lnTo>
                <a:lnTo>
                  <a:pt x="80" y="147"/>
                </a:lnTo>
                <a:lnTo>
                  <a:pt x="80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6"/>
                </a:lnTo>
                <a:lnTo>
                  <a:pt x="83" y="146"/>
                </a:lnTo>
                <a:lnTo>
                  <a:pt x="90" y="146"/>
                </a:lnTo>
                <a:lnTo>
                  <a:pt x="90" y="146"/>
                </a:lnTo>
                <a:lnTo>
                  <a:pt x="95" y="144"/>
                </a:lnTo>
                <a:lnTo>
                  <a:pt x="95" y="144"/>
                </a:lnTo>
                <a:lnTo>
                  <a:pt x="95" y="144"/>
                </a:lnTo>
                <a:lnTo>
                  <a:pt x="95" y="144"/>
                </a:lnTo>
                <a:lnTo>
                  <a:pt x="98" y="142"/>
                </a:lnTo>
                <a:lnTo>
                  <a:pt x="98" y="142"/>
                </a:lnTo>
                <a:lnTo>
                  <a:pt x="115" y="139"/>
                </a:lnTo>
                <a:lnTo>
                  <a:pt x="115" y="139"/>
                </a:lnTo>
                <a:lnTo>
                  <a:pt x="120" y="138"/>
                </a:lnTo>
                <a:lnTo>
                  <a:pt x="120" y="138"/>
                </a:lnTo>
                <a:lnTo>
                  <a:pt x="120" y="136"/>
                </a:lnTo>
                <a:lnTo>
                  <a:pt x="120" y="136"/>
                </a:lnTo>
                <a:close/>
                <a:moveTo>
                  <a:pt x="213" y="199"/>
                </a:moveTo>
                <a:lnTo>
                  <a:pt x="213" y="199"/>
                </a:lnTo>
                <a:lnTo>
                  <a:pt x="211" y="199"/>
                </a:lnTo>
                <a:lnTo>
                  <a:pt x="211" y="199"/>
                </a:lnTo>
                <a:lnTo>
                  <a:pt x="203" y="202"/>
                </a:lnTo>
                <a:lnTo>
                  <a:pt x="203" y="202"/>
                </a:lnTo>
                <a:lnTo>
                  <a:pt x="202" y="202"/>
                </a:lnTo>
                <a:lnTo>
                  <a:pt x="202" y="202"/>
                </a:lnTo>
                <a:lnTo>
                  <a:pt x="197" y="213"/>
                </a:lnTo>
                <a:lnTo>
                  <a:pt x="197" y="213"/>
                </a:lnTo>
                <a:lnTo>
                  <a:pt x="197" y="215"/>
                </a:lnTo>
                <a:lnTo>
                  <a:pt x="197" y="215"/>
                </a:lnTo>
                <a:lnTo>
                  <a:pt x="197" y="215"/>
                </a:lnTo>
                <a:lnTo>
                  <a:pt x="197" y="215"/>
                </a:lnTo>
                <a:lnTo>
                  <a:pt x="205" y="212"/>
                </a:lnTo>
                <a:lnTo>
                  <a:pt x="205" y="212"/>
                </a:lnTo>
                <a:lnTo>
                  <a:pt x="207" y="210"/>
                </a:lnTo>
                <a:lnTo>
                  <a:pt x="207" y="210"/>
                </a:lnTo>
                <a:lnTo>
                  <a:pt x="213" y="199"/>
                </a:lnTo>
                <a:lnTo>
                  <a:pt x="213" y="199"/>
                </a:lnTo>
                <a:lnTo>
                  <a:pt x="213" y="199"/>
                </a:lnTo>
                <a:lnTo>
                  <a:pt x="213" y="199"/>
                </a:lnTo>
                <a:close/>
                <a:moveTo>
                  <a:pt x="169" y="220"/>
                </a:moveTo>
                <a:lnTo>
                  <a:pt x="169" y="220"/>
                </a:lnTo>
                <a:lnTo>
                  <a:pt x="177" y="218"/>
                </a:lnTo>
                <a:lnTo>
                  <a:pt x="177" y="218"/>
                </a:lnTo>
                <a:lnTo>
                  <a:pt x="178" y="218"/>
                </a:lnTo>
                <a:lnTo>
                  <a:pt x="178" y="218"/>
                </a:lnTo>
                <a:lnTo>
                  <a:pt x="183" y="207"/>
                </a:lnTo>
                <a:lnTo>
                  <a:pt x="183" y="207"/>
                </a:lnTo>
                <a:lnTo>
                  <a:pt x="183" y="206"/>
                </a:lnTo>
                <a:lnTo>
                  <a:pt x="183" y="206"/>
                </a:lnTo>
                <a:lnTo>
                  <a:pt x="175" y="207"/>
                </a:lnTo>
                <a:lnTo>
                  <a:pt x="175" y="207"/>
                </a:lnTo>
                <a:lnTo>
                  <a:pt x="173" y="209"/>
                </a:lnTo>
                <a:lnTo>
                  <a:pt x="173" y="209"/>
                </a:lnTo>
                <a:lnTo>
                  <a:pt x="170" y="218"/>
                </a:lnTo>
                <a:lnTo>
                  <a:pt x="170" y="218"/>
                </a:lnTo>
                <a:lnTo>
                  <a:pt x="169" y="220"/>
                </a:lnTo>
                <a:lnTo>
                  <a:pt x="169" y="220"/>
                </a:lnTo>
                <a:close/>
                <a:moveTo>
                  <a:pt x="124" y="5"/>
                </a:moveTo>
                <a:lnTo>
                  <a:pt x="124" y="5"/>
                </a:lnTo>
                <a:lnTo>
                  <a:pt x="129" y="5"/>
                </a:lnTo>
                <a:lnTo>
                  <a:pt x="129" y="5"/>
                </a:lnTo>
                <a:lnTo>
                  <a:pt x="136" y="5"/>
                </a:lnTo>
                <a:lnTo>
                  <a:pt x="136" y="5"/>
                </a:lnTo>
                <a:lnTo>
                  <a:pt x="183" y="5"/>
                </a:lnTo>
                <a:lnTo>
                  <a:pt x="183" y="5"/>
                </a:lnTo>
                <a:lnTo>
                  <a:pt x="194" y="7"/>
                </a:lnTo>
                <a:lnTo>
                  <a:pt x="194" y="7"/>
                </a:lnTo>
                <a:lnTo>
                  <a:pt x="208" y="8"/>
                </a:lnTo>
                <a:lnTo>
                  <a:pt x="208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02" y="7"/>
                </a:lnTo>
                <a:lnTo>
                  <a:pt x="202" y="7"/>
                </a:lnTo>
                <a:lnTo>
                  <a:pt x="192" y="5"/>
                </a:lnTo>
                <a:lnTo>
                  <a:pt x="192" y="5"/>
                </a:lnTo>
                <a:lnTo>
                  <a:pt x="180" y="4"/>
                </a:lnTo>
                <a:lnTo>
                  <a:pt x="180" y="4"/>
                </a:lnTo>
                <a:lnTo>
                  <a:pt x="164" y="4"/>
                </a:lnTo>
                <a:lnTo>
                  <a:pt x="164" y="4"/>
                </a:lnTo>
                <a:lnTo>
                  <a:pt x="145" y="4"/>
                </a:lnTo>
                <a:lnTo>
                  <a:pt x="124" y="5"/>
                </a:lnTo>
                <a:lnTo>
                  <a:pt x="124" y="5"/>
                </a:lnTo>
                <a:close/>
                <a:moveTo>
                  <a:pt x="227" y="195"/>
                </a:moveTo>
                <a:lnTo>
                  <a:pt x="227" y="195"/>
                </a:lnTo>
                <a:lnTo>
                  <a:pt x="227" y="195"/>
                </a:lnTo>
                <a:lnTo>
                  <a:pt x="227" y="195"/>
                </a:lnTo>
                <a:lnTo>
                  <a:pt x="218" y="198"/>
                </a:lnTo>
                <a:lnTo>
                  <a:pt x="218" y="198"/>
                </a:lnTo>
                <a:lnTo>
                  <a:pt x="216" y="199"/>
                </a:lnTo>
                <a:lnTo>
                  <a:pt x="216" y="199"/>
                </a:lnTo>
                <a:lnTo>
                  <a:pt x="211" y="209"/>
                </a:lnTo>
                <a:lnTo>
                  <a:pt x="211" y="209"/>
                </a:lnTo>
                <a:lnTo>
                  <a:pt x="211" y="209"/>
                </a:lnTo>
                <a:lnTo>
                  <a:pt x="211" y="209"/>
                </a:lnTo>
                <a:lnTo>
                  <a:pt x="211" y="209"/>
                </a:lnTo>
                <a:lnTo>
                  <a:pt x="211" y="209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7" y="195"/>
                </a:lnTo>
                <a:lnTo>
                  <a:pt x="227" y="195"/>
                </a:lnTo>
                <a:lnTo>
                  <a:pt x="227" y="195"/>
                </a:lnTo>
                <a:lnTo>
                  <a:pt x="227" y="195"/>
                </a:lnTo>
                <a:close/>
                <a:moveTo>
                  <a:pt x="248" y="51"/>
                </a:moveTo>
                <a:lnTo>
                  <a:pt x="248" y="51"/>
                </a:lnTo>
                <a:lnTo>
                  <a:pt x="248" y="51"/>
                </a:lnTo>
                <a:lnTo>
                  <a:pt x="248" y="51"/>
                </a:lnTo>
                <a:lnTo>
                  <a:pt x="248" y="53"/>
                </a:lnTo>
                <a:lnTo>
                  <a:pt x="248" y="53"/>
                </a:lnTo>
                <a:lnTo>
                  <a:pt x="246" y="57"/>
                </a:lnTo>
                <a:lnTo>
                  <a:pt x="246" y="57"/>
                </a:lnTo>
                <a:lnTo>
                  <a:pt x="244" y="70"/>
                </a:lnTo>
                <a:lnTo>
                  <a:pt x="244" y="70"/>
                </a:lnTo>
                <a:lnTo>
                  <a:pt x="244" y="90"/>
                </a:lnTo>
                <a:lnTo>
                  <a:pt x="244" y="90"/>
                </a:lnTo>
                <a:lnTo>
                  <a:pt x="244" y="97"/>
                </a:lnTo>
                <a:lnTo>
                  <a:pt x="246" y="103"/>
                </a:lnTo>
                <a:lnTo>
                  <a:pt x="246" y="103"/>
                </a:lnTo>
                <a:lnTo>
                  <a:pt x="246" y="105"/>
                </a:lnTo>
                <a:lnTo>
                  <a:pt x="246" y="105"/>
                </a:lnTo>
                <a:lnTo>
                  <a:pt x="246" y="98"/>
                </a:lnTo>
                <a:lnTo>
                  <a:pt x="246" y="98"/>
                </a:lnTo>
                <a:lnTo>
                  <a:pt x="246" y="86"/>
                </a:lnTo>
                <a:lnTo>
                  <a:pt x="246" y="86"/>
                </a:lnTo>
                <a:lnTo>
                  <a:pt x="246" y="84"/>
                </a:lnTo>
                <a:lnTo>
                  <a:pt x="246" y="84"/>
                </a:lnTo>
                <a:lnTo>
                  <a:pt x="246" y="83"/>
                </a:lnTo>
                <a:lnTo>
                  <a:pt x="246" y="83"/>
                </a:lnTo>
                <a:lnTo>
                  <a:pt x="246" y="78"/>
                </a:lnTo>
                <a:lnTo>
                  <a:pt x="246" y="78"/>
                </a:lnTo>
                <a:lnTo>
                  <a:pt x="248" y="59"/>
                </a:lnTo>
                <a:lnTo>
                  <a:pt x="248" y="59"/>
                </a:lnTo>
                <a:lnTo>
                  <a:pt x="248" y="51"/>
                </a:lnTo>
                <a:lnTo>
                  <a:pt x="248" y="51"/>
                </a:lnTo>
                <a:close/>
                <a:moveTo>
                  <a:pt x="58" y="38"/>
                </a:moveTo>
                <a:lnTo>
                  <a:pt x="58" y="38"/>
                </a:lnTo>
                <a:lnTo>
                  <a:pt x="58" y="38"/>
                </a:lnTo>
                <a:lnTo>
                  <a:pt x="58" y="38"/>
                </a:lnTo>
                <a:lnTo>
                  <a:pt x="60" y="38"/>
                </a:lnTo>
                <a:lnTo>
                  <a:pt x="60" y="38"/>
                </a:lnTo>
                <a:lnTo>
                  <a:pt x="65" y="32"/>
                </a:lnTo>
                <a:lnTo>
                  <a:pt x="65" y="32"/>
                </a:lnTo>
                <a:lnTo>
                  <a:pt x="71" y="27"/>
                </a:lnTo>
                <a:lnTo>
                  <a:pt x="71" y="27"/>
                </a:lnTo>
                <a:lnTo>
                  <a:pt x="79" y="23"/>
                </a:lnTo>
                <a:lnTo>
                  <a:pt x="87" y="19"/>
                </a:lnTo>
                <a:lnTo>
                  <a:pt x="87" y="19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87" y="18"/>
                </a:lnTo>
                <a:lnTo>
                  <a:pt x="87" y="18"/>
                </a:lnTo>
                <a:lnTo>
                  <a:pt x="74" y="23"/>
                </a:lnTo>
                <a:lnTo>
                  <a:pt x="63" y="30"/>
                </a:lnTo>
                <a:lnTo>
                  <a:pt x="63" y="30"/>
                </a:lnTo>
                <a:lnTo>
                  <a:pt x="61" y="30"/>
                </a:lnTo>
                <a:lnTo>
                  <a:pt x="61" y="30"/>
                </a:lnTo>
                <a:lnTo>
                  <a:pt x="58" y="38"/>
                </a:lnTo>
                <a:lnTo>
                  <a:pt x="58" y="38"/>
                </a:lnTo>
                <a:close/>
                <a:moveTo>
                  <a:pt x="244" y="185"/>
                </a:move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32" y="191"/>
                </a:lnTo>
                <a:lnTo>
                  <a:pt x="232" y="191"/>
                </a:lnTo>
                <a:lnTo>
                  <a:pt x="230" y="193"/>
                </a:lnTo>
                <a:lnTo>
                  <a:pt x="230" y="193"/>
                </a:lnTo>
                <a:lnTo>
                  <a:pt x="227" y="201"/>
                </a:lnTo>
                <a:lnTo>
                  <a:pt x="227" y="201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33" y="198"/>
                </a:lnTo>
                <a:lnTo>
                  <a:pt x="233" y="198"/>
                </a:lnTo>
                <a:lnTo>
                  <a:pt x="243" y="190"/>
                </a:lnTo>
                <a:lnTo>
                  <a:pt x="243" y="190"/>
                </a:lnTo>
                <a:lnTo>
                  <a:pt x="243" y="190"/>
                </a:lnTo>
                <a:lnTo>
                  <a:pt x="243" y="190"/>
                </a:lnTo>
                <a:lnTo>
                  <a:pt x="244" y="185"/>
                </a:lnTo>
                <a:lnTo>
                  <a:pt x="244" y="185"/>
                </a:lnTo>
                <a:close/>
                <a:moveTo>
                  <a:pt x="150" y="73"/>
                </a:move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48" y="73"/>
                </a:lnTo>
                <a:lnTo>
                  <a:pt x="148" y="73"/>
                </a:lnTo>
                <a:lnTo>
                  <a:pt x="128" y="73"/>
                </a:lnTo>
                <a:lnTo>
                  <a:pt x="128" y="73"/>
                </a:lnTo>
                <a:lnTo>
                  <a:pt x="115" y="71"/>
                </a:lnTo>
                <a:lnTo>
                  <a:pt x="104" y="70"/>
                </a:lnTo>
                <a:lnTo>
                  <a:pt x="104" y="70"/>
                </a:lnTo>
                <a:lnTo>
                  <a:pt x="98" y="70"/>
                </a:lnTo>
                <a:lnTo>
                  <a:pt x="98" y="70"/>
                </a:lnTo>
                <a:lnTo>
                  <a:pt x="88" y="68"/>
                </a:lnTo>
                <a:lnTo>
                  <a:pt x="88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70"/>
                </a:lnTo>
                <a:lnTo>
                  <a:pt x="77" y="70"/>
                </a:lnTo>
                <a:lnTo>
                  <a:pt x="88" y="71"/>
                </a:lnTo>
                <a:lnTo>
                  <a:pt x="88" y="71"/>
                </a:lnTo>
                <a:lnTo>
                  <a:pt x="110" y="73"/>
                </a:lnTo>
                <a:lnTo>
                  <a:pt x="110" y="73"/>
                </a:lnTo>
                <a:lnTo>
                  <a:pt x="139" y="73"/>
                </a:lnTo>
                <a:lnTo>
                  <a:pt x="139" y="73"/>
                </a:lnTo>
                <a:lnTo>
                  <a:pt x="150" y="73"/>
                </a:lnTo>
                <a:lnTo>
                  <a:pt x="150" y="73"/>
                </a:lnTo>
                <a:close/>
                <a:moveTo>
                  <a:pt x="164" y="223"/>
                </a:moveTo>
                <a:lnTo>
                  <a:pt x="164" y="223"/>
                </a:lnTo>
                <a:lnTo>
                  <a:pt x="150" y="224"/>
                </a:lnTo>
                <a:lnTo>
                  <a:pt x="150" y="224"/>
                </a:lnTo>
                <a:lnTo>
                  <a:pt x="148" y="229"/>
                </a:lnTo>
                <a:lnTo>
                  <a:pt x="148" y="229"/>
                </a:lnTo>
                <a:lnTo>
                  <a:pt x="159" y="229"/>
                </a:lnTo>
                <a:lnTo>
                  <a:pt x="159" y="229"/>
                </a:lnTo>
                <a:lnTo>
                  <a:pt x="164" y="223"/>
                </a:lnTo>
                <a:lnTo>
                  <a:pt x="164" y="223"/>
                </a:lnTo>
                <a:close/>
                <a:moveTo>
                  <a:pt x="300" y="275"/>
                </a:moveTo>
                <a:lnTo>
                  <a:pt x="300" y="275"/>
                </a:lnTo>
                <a:lnTo>
                  <a:pt x="300" y="275"/>
                </a:lnTo>
                <a:lnTo>
                  <a:pt x="300" y="275"/>
                </a:lnTo>
                <a:lnTo>
                  <a:pt x="300" y="277"/>
                </a:lnTo>
                <a:lnTo>
                  <a:pt x="300" y="277"/>
                </a:lnTo>
                <a:lnTo>
                  <a:pt x="301" y="300"/>
                </a:lnTo>
                <a:lnTo>
                  <a:pt x="301" y="300"/>
                </a:lnTo>
                <a:lnTo>
                  <a:pt x="301" y="318"/>
                </a:lnTo>
                <a:lnTo>
                  <a:pt x="301" y="318"/>
                </a:lnTo>
                <a:lnTo>
                  <a:pt x="301" y="319"/>
                </a:lnTo>
                <a:lnTo>
                  <a:pt x="301" y="319"/>
                </a:lnTo>
                <a:lnTo>
                  <a:pt x="301" y="319"/>
                </a:lnTo>
                <a:lnTo>
                  <a:pt x="301" y="319"/>
                </a:lnTo>
                <a:lnTo>
                  <a:pt x="303" y="310"/>
                </a:lnTo>
                <a:lnTo>
                  <a:pt x="303" y="310"/>
                </a:lnTo>
                <a:lnTo>
                  <a:pt x="303" y="294"/>
                </a:lnTo>
                <a:lnTo>
                  <a:pt x="301" y="280"/>
                </a:lnTo>
                <a:lnTo>
                  <a:pt x="301" y="280"/>
                </a:lnTo>
                <a:lnTo>
                  <a:pt x="300" y="275"/>
                </a:lnTo>
                <a:lnTo>
                  <a:pt x="300" y="275"/>
                </a:lnTo>
                <a:close/>
                <a:moveTo>
                  <a:pt x="214" y="226"/>
                </a:moveTo>
                <a:lnTo>
                  <a:pt x="214" y="226"/>
                </a:lnTo>
                <a:lnTo>
                  <a:pt x="200" y="231"/>
                </a:lnTo>
                <a:lnTo>
                  <a:pt x="200" y="231"/>
                </a:lnTo>
                <a:lnTo>
                  <a:pt x="184" y="234"/>
                </a:lnTo>
                <a:lnTo>
                  <a:pt x="184" y="234"/>
                </a:lnTo>
                <a:lnTo>
                  <a:pt x="169" y="236"/>
                </a:lnTo>
                <a:lnTo>
                  <a:pt x="169" y="236"/>
                </a:lnTo>
                <a:lnTo>
                  <a:pt x="170" y="236"/>
                </a:lnTo>
                <a:lnTo>
                  <a:pt x="170" y="236"/>
                </a:lnTo>
                <a:lnTo>
                  <a:pt x="181" y="236"/>
                </a:lnTo>
                <a:lnTo>
                  <a:pt x="192" y="234"/>
                </a:lnTo>
                <a:lnTo>
                  <a:pt x="192" y="234"/>
                </a:lnTo>
                <a:lnTo>
                  <a:pt x="200" y="232"/>
                </a:lnTo>
                <a:lnTo>
                  <a:pt x="207" y="231"/>
                </a:lnTo>
                <a:lnTo>
                  <a:pt x="207" y="231"/>
                </a:lnTo>
                <a:lnTo>
                  <a:pt x="214" y="226"/>
                </a:lnTo>
                <a:lnTo>
                  <a:pt x="214" y="226"/>
                </a:lnTo>
                <a:close/>
                <a:moveTo>
                  <a:pt x="83" y="8"/>
                </a:move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77" y="10"/>
                </a:lnTo>
                <a:lnTo>
                  <a:pt x="77" y="10"/>
                </a:lnTo>
                <a:lnTo>
                  <a:pt x="66" y="16"/>
                </a:lnTo>
                <a:lnTo>
                  <a:pt x="66" y="16"/>
                </a:lnTo>
                <a:lnTo>
                  <a:pt x="58" y="21"/>
                </a:lnTo>
                <a:lnTo>
                  <a:pt x="58" y="21"/>
                </a:lnTo>
                <a:lnTo>
                  <a:pt x="55" y="24"/>
                </a:lnTo>
                <a:lnTo>
                  <a:pt x="55" y="24"/>
                </a:lnTo>
                <a:lnTo>
                  <a:pt x="57" y="26"/>
                </a:lnTo>
                <a:lnTo>
                  <a:pt x="57" y="26"/>
                </a:lnTo>
                <a:lnTo>
                  <a:pt x="65" y="21"/>
                </a:lnTo>
                <a:lnTo>
                  <a:pt x="65" y="21"/>
                </a:lnTo>
                <a:lnTo>
                  <a:pt x="68" y="18"/>
                </a:lnTo>
                <a:lnTo>
                  <a:pt x="68" y="18"/>
                </a:lnTo>
                <a:lnTo>
                  <a:pt x="74" y="13"/>
                </a:lnTo>
                <a:lnTo>
                  <a:pt x="79" y="10"/>
                </a:lnTo>
                <a:lnTo>
                  <a:pt x="79" y="10"/>
                </a:lnTo>
                <a:lnTo>
                  <a:pt x="83" y="8"/>
                </a:lnTo>
                <a:lnTo>
                  <a:pt x="83" y="8"/>
                </a:lnTo>
                <a:close/>
                <a:moveTo>
                  <a:pt x="243" y="23"/>
                </a:moveTo>
                <a:lnTo>
                  <a:pt x="243" y="23"/>
                </a:lnTo>
                <a:lnTo>
                  <a:pt x="241" y="23"/>
                </a:lnTo>
                <a:lnTo>
                  <a:pt x="241" y="23"/>
                </a:lnTo>
                <a:lnTo>
                  <a:pt x="233" y="16"/>
                </a:lnTo>
                <a:lnTo>
                  <a:pt x="233" y="16"/>
                </a:lnTo>
                <a:lnTo>
                  <a:pt x="232" y="15"/>
                </a:lnTo>
                <a:lnTo>
                  <a:pt x="232" y="15"/>
                </a:lnTo>
                <a:lnTo>
                  <a:pt x="221" y="12"/>
                </a:lnTo>
                <a:lnTo>
                  <a:pt x="221" y="12"/>
                </a:lnTo>
                <a:lnTo>
                  <a:pt x="221" y="12"/>
                </a:lnTo>
                <a:lnTo>
                  <a:pt x="221" y="12"/>
                </a:lnTo>
                <a:lnTo>
                  <a:pt x="219" y="13"/>
                </a:lnTo>
                <a:lnTo>
                  <a:pt x="219" y="13"/>
                </a:lnTo>
                <a:lnTo>
                  <a:pt x="232" y="18"/>
                </a:lnTo>
                <a:lnTo>
                  <a:pt x="232" y="18"/>
                </a:lnTo>
                <a:lnTo>
                  <a:pt x="243" y="24"/>
                </a:lnTo>
                <a:lnTo>
                  <a:pt x="243" y="24"/>
                </a:lnTo>
                <a:lnTo>
                  <a:pt x="243" y="23"/>
                </a:lnTo>
                <a:lnTo>
                  <a:pt x="243" y="23"/>
                </a:lnTo>
                <a:close/>
                <a:moveTo>
                  <a:pt x="268" y="169"/>
                </a:moveTo>
                <a:lnTo>
                  <a:pt x="268" y="169"/>
                </a:lnTo>
                <a:lnTo>
                  <a:pt x="268" y="172"/>
                </a:lnTo>
                <a:lnTo>
                  <a:pt x="268" y="172"/>
                </a:lnTo>
                <a:lnTo>
                  <a:pt x="274" y="185"/>
                </a:lnTo>
                <a:lnTo>
                  <a:pt x="274" y="185"/>
                </a:lnTo>
                <a:lnTo>
                  <a:pt x="278" y="193"/>
                </a:lnTo>
                <a:lnTo>
                  <a:pt x="281" y="201"/>
                </a:lnTo>
                <a:lnTo>
                  <a:pt x="281" y="201"/>
                </a:lnTo>
                <a:lnTo>
                  <a:pt x="282" y="204"/>
                </a:lnTo>
                <a:lnTo>
                  <a:pt x="282" y="204"/>
                </a:lnTo>
                <a:lnTo>
                  <a:pt x="287" y="215"/>
                </a:lnTo>
                <a:lnTo>
                  <a:pt x="287" y="215"/>
                </a:lnTo>
                <a:lnTo>
                  <a:pt x="287" y="217"/>
                </a:lnTo>
                <a:lnTo>
                  <a:pt x="287" y="217"/>
                </a:lnTo>
                <a:lnTo>
                  <a:pt x="287" y="217"/>
                </a:lnTo>
                <a:lnTo>
                  <a:pt x="287" y="217"/>
                </a:lnTo>
                <a:lnTo>
                  <a:pt x="281" y="198"/>
                </a:lnTo>
                <a:lnTo>
                  <a:pt x="281" y="198"/>
                </a:lnTo>
                <a:lnTo>
                  <a:pt x="270" y="171"/>
                </a:lnTo>
                <a:lnTo>
                  <a:pt x="270" y="171"/>
                </a:lnTo>
                <a:lnTo>
                  <a:pt x="268" y="169"/>
                </a:lnTo>
                <a:lnTo>
                  <a:pt x="268" y="169"/>
                </a:lnTo>
                <a:close/>
                <a:moveTo>
                  <a:pt x="167" y="223"/>
                </a:moveTo>
                <a:lnTo>
                  <a:pt x="167" y="223"/>
                </a:lnTo>
                <a:lnTo>
                  <a:pt x="166" y="229"/>
                </a:lnTo>
                <a:lnTo>
                  <a:pt x="166" y="229"/>
                </a:lnTo>
                <a:lnTo>
                  <a:pt x="166" y="229"/>
                </a:lnTo>
                <a:lnTo>
                  <a:pt x="166" y="229"/>
                </a:lnTo>
                <a:lnTo>
                  <a:pt x="173" y="229"/>
                </a:lnTo>
                <a:lnTo>
                  <a:pt x="173" y="229"/>
                </a:lnTo>
                <a:lnTo>
                  <a:pt x="172" y="228"/>
                </a:lnTo>
                <a:lnTo>
                  <a:pt x="173" y="224"/>
                </a:lnTo>
                <a:lnTo>
                  <a:pt x="173" y="224"/>
                </a:lnTo>
                <a:lnTo>
                  <a:pt x="175" y="223"/>
                </a:lnTo>
                <a:lnTo>
                  <a:pt x="175" y="223"/>
                </a:lnTo>
                <a:lnTo>
                  <a:pt x="167" y="223"/>
                </a:lnTo>
                <a:lnTo>
                  <a:pt x="167" y="223"/>
                </a:lnTo>
                <a:close/>
                <a:moveTo>
                  <a:pt x="76" y="146"/>
                </a:moveTo>
                <a:lnTo>
                  <a:pt x="76" y="146"/>
                </a:lnTo>
                <a:lnTo>
                  <a:pt x="74" y="146"/>
                </a:lnTo>
                <a:lnTo>
                  <a:pt x="74" y="146"/>
                </a:lnTo>
                <a:lnTo>
                  <a:pt x="66" y="150"/>
                </a:lnTo>
                <a:lnTo>
                  <a:pt x="66" y="150"/>
                </a:lnTo>
                <a:lnTo>
                  <a:pt x="65" y="152"/>
                </a:lnTo>
                <a:lnTo>
                  <a:pt x="65" y="152"/>
                </a:lnTo>
                <a:lnTo>
                  <a:pt x="65" y="154"/>
                </a:lnTo>
                <a:lnTo>
                  <a:pt x="65" y="154"/>
                </a:lnTo>
                <a:lnTo>
                  <a:pt x="65" y="154"/>
                </a:lnTo>
                <a:lnTo>
                  <a:pt x="65" y="154"/>
                </a:lnTo>
                <a:lnTo>
                  <a:pt x="66" y="155"/>
                </a:lnTo>
                <a:lnTo>
                  <a:pt x="66" y="155"/>
                </a:lnTo>
                <a:lnTo>
                  <a:pt x="71" y="152"/>
                </a:lnTo>
                <a:lnTo>
                  <a:pt x="71" y="152"/>
                </a:lnTo>
                <a:lnTo>
                  <a:pt x="74" y="150"/>
                </a:lnTo>
                <a:lnTo>
                  <a:pt x="74" y="150"/>
                </a:lnTo>
                <a:lnTo>
                  <a:pt x="76" y="147"/>
                </a:lnTo>
                <a:lnTo>
                  <a:pt x="76" y="147"/>
                </a:lnTo>
                <a:lnTo>
                  <a:pt x="76" y="146"/>
                </a:lnTo>
                <a:lnTo>
                  <a:pt x="76" y="146"/>
                </a:lnTo>
                <a:close/>
                <a:moveTo>
                  <a:pt x="210" y="12"/>
                </a:moveTo>
                <a:lnTo>
                  <a:pt x="210" y="12"/>
                </a:lnTo>
                <a:lnTo>
                  <a:pt x="202" y="10"/>
                </a:lnTo>
                <a:lnTo>
                  <a:pt x="192" y="8"/>
                </a:lnTo>
                <a:lnTo>
                  <a:pt x="181" y="8"/>
                </a:lnTo>
                <a:lnTo>
                  <a:pt x="175" y="8"/>
                </a:lnTo>
                <a:lnTo>
                  <a:pt x="175" y="8"/>
                </a:lnTo>
                <a:lnTo>
                  <a:pt x="210" y="12"/>
                </a:lnTo>
                <a:lnTo>
                  <a:pt x="210" y="12"/>
                </a:lnTo>
                <a:close/>
                <a:moveTo>
                  <a:pt x="66" y="213"/>
                </a:moveTo>
                <a:lnTo>
                  <a:pt x="66" y="213"/>
                </a:lnTo>
                <a:lnTo>
                  <a:pt x="68" y="210"/>
                </a:lnTo>
                <a:lnTo>
                  <a:pt x="68" y="210"/>
                </a:lnTo>
                <a:lnTo>
                  <a:pt x="66" y="209"/>
                </a:lnTo>
                <a:lnTo>
                  <a:pt x="66" y="209"/>
                </a:lnTo>
                <a:lnTo>
                  <a:pt x="65" y="209"/>
                </a:lnTo>
                <a:lnTo>
                  <a:pt x="61" y="209"/>
                </a:lnTo>
                <a:lnTo>
                  <a:pt x="61" y="209"/>
                </a:lnTo>
                <a:lnTo>
                  <a:pt x="60" y="207"/>
                </a:lnTo>
                <a:lnTo>
                  <a:pt x="60" y="206"/>
                </a:lnTo>
                <a:lnTo>
                  <a:pt x="60" y="206"/>
                </a:lnTo>
                <a:lnTo>
                  <a:pt x="60" y="204"/>
                </a:lnTo>
                <a:lnTo>
                  <a:pt x="60" y="204"/>
                </a:lnTo>
                <a:lnTo>
                  <a:pt x="58" y="207"/>
                </a:lnTo>
                <a:lnTo>
                  <a:pt x="58" y="207"/>
                </a:lnTo>
                <a:lnTo>
                  <a:pt x="57" y="209"/>
                </a:lnTo>
                <a:lnTo>
                  <a:pt x="57" y="209"/>
                </a:lnTo>
                <a:lnTo>
                  <a:pt x="66" y="213"/>
                </a:lnTo>
                <a:lnTo>
                  <a:pt x="66" y="213"/>
                </a:lnTo>
                <a:close/>
                <a:moveTo>
                  <a:pt x="178" y="229"/>
                </a:moveTo>
                <a:lnTo>
                  <a:pt x="178" y="229"/>
                </a:lnTo>
                <a:lnTo>
                  <a:pt x="178" y="229"/>
                </a:lnTo>
                <a:lnTo>
                  <a:pt x="178" y="229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3" y="224"/>
                </a:lnTo>
                <a:lnTo>
                  <a:pt x="184" y="223"/>
                </a:lnTo>
                <a:lnTo>
                  <a:pt x="184" y="223"/>
                </a:lnTo>
                <a:lnTo>
                  <a:pt x="188" y="223"/>
                </a:lnTo>
                <a:lnTo>
                  <a:pt x="188" y="223"/>
                </a:lnTo>
                <a:lnTo>
                  <a:pt x="189" y="223"/>
                </a:lnTo>
                <a:lnTo>
                  <a:pt x="189" y="223"/>
                </a:lnTo>
                <a:lnTo>
                  <a:pt x="191" y="220"/>
                </a:lnTo>
                <a:lnTo>
                  <a:pt x="191" y="220"/>
                </a:lnTo>
                <a:lnTo>
                  <a:pt x="189" y="220"/>
                </a:lnTo>
                <a:lnTo>
                  <a:pt x="189" y="220"/>
                </a:lnTo>
                <a:lnTo>
                  <a:pt x="180" y="221"/>
                </a:lnTo>
                <a:lnTo>
                  <a:pt x="180" y="221"/>
                </a:lnTo>
                <a:lnTo>
                  <a:pt x="180" y="223"/>
                </a:lnTo>
                <a:lnTo>
                  <a:pt x="180" y="223"/>
                </a:lnTo>
                <a:lnTo>
                  <a:pt x="178" y="226"/>
                </a:lnTo>
                <a:lnTo>
                  <a:pt x="178" y="226"/>
                </a:lnTo>
                <a:lnTo>
                  <a:pt x="178" y="229"/>
                </a:lnTo>
                <a:lnTo>
                  <a:pt x="178" y="229"/>
                </a:lnTo>
                <a:close/>
                <a:moveTo>
                  <a:pt x="259" y="166"/>
                </a:moveTo>
                <a:lnTo>
                  <a:pt x="259" y="166"/>
                </a:lnTo>
                <a:lnTo>
                  <a:pt x="257" y="171"/>
                </a:lnTo>
                <a:lnTo>
                  <a:pt x="257" y="171"/>
                </a:lnTo>
                <a:lnTo>
                  <a:pt x="255" y="176"/>
                </a:lnTo>
                <a:lnTo>
                  <a:pt x="255" y="176"/>
                </a:lnTo>
                <a:lnTo>
                  <a:pt x="255" y="177"/>
                </a:lnTo>
                <a:lnTo>
                  <a:pt x="255" y="177"/>
                </a:lnTo>
                <a:lnTo>
                  <a:pt x="257" y="180"/>
                </a:lnTo>
                <a:lnTo>
                  <a:pt x="257" y="180"/>
                </a:lnTo>
                <a:lnTo>
                  <a:pt x="257" y="179"/>
                </a:lnTo>
                <a:lnTo>
                  <a:pt x="257" y="179"/>
                </a:lnTo>
                <a:lnTo>
                  <a:pt x="260" y="172"/>
                </a:lnTo>
                <a:lnTo>
                  <a:pt x="260" y="172"/>
                </a:lnTo>
                <a:lnTo>
                  <a:pt x="260" y="169"/>
                </a:lnTo>
                <a:lnTo>
                  <a:pt x="259" y="166"/>
                </a:lnTo>
                <a:lnTo>
                  <a:pt x="259" y="166"/>
                </a:lnTo>
                <a:close/>
                <a:moveTo>
                  <a:pt x="47" y="196"/>
                </a:moveTo>
                <a:lnTo>
                  <a:pt x="47" y="196"/>
                </a:lnTo>
                <a:lnTo>
                  <a:pt x="49" y="201"/>
                </a:lnTo>
                <a:lnTo>
                  <a:pt x="54" y="206"/>
                </a:lnTo>
                <a:lnTo>
                  <a:pt x="54" y="206"/>
                </a:lnTo>
                <a:lnTo>
                  <a:pt x="55" y="202"/>
                </a:lnTo>
                <a:lnTo>
                  <a:pt x="55" y="202"/>
                </a:lnTo>
                <a:lnTo>
                  <a:pt x="50" y="199"/>
                </a:lnTo>
                <a:lnTo>
                  <a:pt x="50" y="199"/>
                </a:lnTo>
                <a:lnTo>
                  <a:pt x="49" y="198"/>
                </a:lnTo>
                <a:lnTo>
                  <a:pt x="49" y="198"/>
                </a:lnTo>
                <a:lnTo>
                  <a:pt x="47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close/>
                <a:moveTo>
                  <a:pt x="88" y="217"/>
                </a:moveTo>
                <a:lnTo>
                  <a:pt x="88" y="217"/>
                </a:lnTo>
                <a:lnTo>
                  <a:pt x="80" y="213"/>
                </a:lnTo>
                <a:lnTo>
                  <a:pt x="80" y="213"/>
                </a:lnTo>
                <a:lnTo>
                  <a:pt x="80" y="218"/>
                </a:lnTo>
                <a:lnTo>
                  <a:pt x="80" y="218"/>
                </a:lnTo>
                <a:lnTo>
                  <a:pt x="87" y="221"/>
                </a:lnTo>
                <a:lnTo>
                  <a:pt x="87" y="221"/>
                </a:lnTo>
                <a:lnTo>
                  <a:pt x="87" y="218"/>
                </a:lnTo>
                <a:lnTo>
                  <a:pt x="88" y="217"/>
                </a:lnTo>
                <a:lnTo>
                  <a:pt x="88" y="217"/>
                </a:lnTo>
                <a:close/>
                <a:moveTo>
                  <a:pt x="295" y="327"/>
                </a:moveTo>
                <a:lnTo>
                  <a:pt x="295" y="327"/>
                </a:lnTo>
                <a:lnTo>
                  <a:pt x="298" y="311"/>
                </a:lnTo>
                <a:lnTo>
                  <a:pt x="298" y="295"/>
                </a:lnTo>
                <a:lnTo>
                  <a:pt x="298" y="295"/>
                </a:lnTo>
                <a:lnTo>
                  <a:pt x="295" y="327"/>
                </a:lnTo>
                <a:lnTo>
                  <a:pt x="295" y="327"/>
                </a:lnTo>
                <a:close/>
                <a:moveTo>
                  <a:pt x="236" y="419"/>
                </a:moveTo>
                <a:lnTo>
                  <a:pt x="236" y="419"/>
                </a:lnTo>
                <a:lnTo>
                  <a:pt x="236" y="419"/>
                </a:lnTo>
                <a:lnTo>
                  <a:pt x="236" y="419"/>
                </a:lnTo>
                <a:lnTo>
                  <a:pt x="238" y="417"/>
                </a:lnTo>
                <a:lnTo>
                  <a:pt x="238" y="417"/>
                </a:lnTo>
                <a:lnTo>
                  <a:pt x="251" y="407"/>
                </a:lnTo>
                <a:lnTo>
                  <a:pt x="251" y="407"/>
                </a:lnTo>
                <a:lnTo>
                  <a:pt x="260" y="401"/>
                </a:lnTo>
                <a:lnTo>
                  <a:pt x="260" y="401"/>
                </a:lnTo>
                <a:lnTo>
                  <a:pt x="260" y="400"/>
                </a:lnTo>
                <a:lnTo>
                  <a:pt x="260" y="400"/>
                </a:lnTo>
                <a:lnTo>
                  <a:pt x="259" y="400"/>
                </a:lnTo>
                <a:lnTo>
                  <a:pt x="259" y="400"/>
                </a:lnTo>
                <a:lnTo>
                  <a:pt x="248" y="409"/>
                </a:lnTo>
                <a:lnTo>
                  <a:pt x="236" y="419"/>
                </a:lnTo>
                <a:lnTo>
                  <a:pt x="236" y="419"/>
                </a:lnTo>
                <a:close/>
                <a:moveTo>
                  <a:pt x="77" y="18"/>
                </a:move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90" y="15"/>
                </a:lnTo>
                <a:lnTo>
                  <a:pt x="90" y="15"/>
                </a:lnTo>
                <a:lnTo>
                  <a:pt x="102" y="13"/>
                </a:lnTo>
                <a:lnTo>
                  <a:pt x="102" y="13"/>
                </a:lnTo>
                <a:lnTo>
                  <a:pt x="115" y="10"/>
                </a:lnTo>
                <a:lnTo>
                  <a:pt x="115" y="10"/>
                </a:lnTo>
                <a:lnTo>
                  <a:pt x="113" y="10"/>
                </a:lnTo>
                <a:lnTo>
                  <a:pt x="113" y="10"/>
                </a:lnTo>
                <a:lnTo>
                  <a:pt x="90" y="15"/>
                </a:lnTo>
                <a:lnTo>
                  <a:pt x="90" y="15"/>
                </a:lnTo>
                <a:lnTo>
                  <a:pt x="80" y="16"/>
                </a:lnTo>
                <a:lnTo>
                  <a:pt x="80" y="16"/>
                </a:lnTo>
                <a:lnTo>
                  <a:pt x="77" y="18"/>
                </a:lnTo>
                <a:lnTo>
                  <a:pt x="77" y="18"/>
                </a:lnTo>
                <a:close/>
                <a:moveTo>
                  <a:pt x="137" y="229"/>
                </a:moveTo>
                <a:lnTo>
                  <a:pt x="137" y="229"/>
                </a:lnTo>
                <a:lnTo>
                  <a:pt x="140" y="229"/>
                </a:lnTo>
                <a:lnTo>
                  <a:pt x="140" y="229"/>
                </a:lnTo>
                <a:lnTo>
                  <a:pt x="143" y="228"/>
                </a:lnTo>
                <a:lnTo>
                  <a:pt x="143" y="228"/>
                </a:lnTo>
                <a:lnTo>
                  <a:pt x="145" y="224"/>
                </a:lnTo>
                <a:lnTo>
                  <a:pt x="145" y="224"/>
                </a:lnTo>
                <a:lnTo>
                  <a:pt x="140" y="224"/>
                </a:lnTo>
                <a:lnTo>
                  <a:pt x="140" y="224"/>
                </a:lnTo>
                <a:lnTo>
                  <a:pt x="137" y="226"/>
                </a:lnTo>
                <a:lnTo>
                  <a:pt x="137" y="228"/>
                </a:lnTo>
                <a:lnTo>
                  <a:pt x="137" y="228"/>
                </a:lnTo>
                <a:lnTo>
                  <a:pt x="137" y="229"/>
                </a:lnTo>
                <a:lnTo>
                  <a:pt x="137" y="229"/>
                </a:lnTo>
                <a:close/>
                <a:moveTo>
                  <a:pt x="235" y="204"/>
                </a:moveTo>
                <a:lnTo>
                  <a:pt x="235" y="204"/>
                </a:lnTo>
                <a:lnTo>
                  <a:pt x="233" y="204"/>
                </a:lnTo>
                <a:lnTo>
                  <a:pt x="233" y="204"/>
                </a:lnTo>
                <a:lnTo>
                  <a:pt x="224" y="209"/>
                </a:lnTo>
                <a:lnTo>
                  <a:pt x="224" y="209"/>
                </a:lnTo>
                <a:lnTo>
                  <a:pt x="222" y="210"/>
                </a:lnTo>
                <a:lnTo>
                  <a:pt x="222" y="212"/>
                </a:lnTo>
                <a:lnTo>
                  <a:pt x="222" y="212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close/>
                <a:moveTo>
                  <a:pt x="216" y="217"/>
                </a:moveTo>
                <a:lnTo>
                  <a:pt x="216" y="217"/>
                </a:lnTo>
                <a:lnTo>
                  <a:pt x="218" y="212"/>
                </a:lnTo>
                <a:lnTo>
                  <a:pt x="218" y="212"/>
                </a:lnTo>
                <a:lnTo>
                  <a:pt x="216" y="212"/>
                </a:lnTo>
                <a:lnTo>
                  <a:pt x="216" y="212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7" y="220"/>
                </a:lnTo>
                <a:lnTo>
                  <a:pt x="207" y="220"/>
                </a:lnTo>
                <a:lnTo>
                  <a:pt x="216" y="217"/>
                </a:lnTo>
                <a:lnTo>
                  <a:pt x="216" y="217"/>
                </a:lnTo>
                <a:close/>
                <a:moveTo>
                  <a:pt x="101" y="223"/>
                </a:moveTo>
                <a:lnTo>
                  <a:pt x="101" y="223"/>
                </a:lnTo>
                <a:lnTo>
                  <a:pt x="104" y="223"/>
                </a:lnTo>
                <a:lnTo>
                  <a:pt x="104" y="223"/>
                </a:lnTo>
                <a:lnTo>
                  <a:pt x="107" y="223"/>
                </a:lnTo>
                <a:lnTo>
                  <a:pt x="109" y="220"/>
                </a:lnTo>
                <a:lnTo>
                  <a:pt x="109" y="220"/>
                </a:lnTo>
                <a:lnTo>
                  <a:pt x="109" y="220"/>
                </a:lnTo>
                <a:lnTo>
                  <a:pt x="109" y="220"/>
                </a:lnTo>
                <a:lnTo>
                  <a:pt x="102" y="218"/>
                </a:lnTo>
                <a:lnTo>
                  <a:pt x="102" y="218"/>
                </a:lnTo>
                <a:lnTo>
                  <a:pt x="101" y="223"/>
                </a:lnTo>
                <a:lnTo>
                  <a:pt x="101" y="223"/>
                </a:lnTo>
                <a:close/>
                <a:moveTo>
                  <a:pt x="202" y="217"/>
                </a:moveTo>
                <a:lnTo>
                  <a:pt x="202" y="217"/>
                </a:lnTo>
                <a:lnTo>
                  <a:pt x="202" y="217"/>
                </a:lnTo>
                <a:lnTo>
                  <a:pt x="202" y="217"/>
                </a:lnTo>
                <a:lnTo>
                  <a:pt x="195" y="218"/>
                </a:lnTo>
                <a:lnTo>
                  <a:pt x="195" y="218"/>
                </a:lnTo>
                <a:lnTo>
                  <a:pt x="194" y="220"/>
                </a:lnTo>
                <a:lnTo>
                  <a:pt x="194" y="220"/>
                </a:lnTo>
                <a:lnTo>
                  <a:pt x="194" y="221"/>
                </a:lnTo>
                <a:lnTo>
                  <a:pt x="194" y="221"/>
                </a:lnTo>
                <a:lnTo>
                  <a:pt x="200" y="221"/>
                </a:lnTo>
                <a:lnTo>
                  <a:pt x="200" y="221"/>
                </a:lnTo>
                <a:lnTo>
                  <a:pt x="200" y="220"/>
                </a:lnTo>
                <a:lnTo>
                  <a:pt x="200" y="220"/>
                </a:lnTo>
                <a:lnTo>
                  <a:pt x="202" y="217"/>
                </a:lnTo>
                <a:lnTo>
                  <a:pt x="202" y="217"/>
                </a:lnTo>
                <a:close/>
                <a:moveTo>
                  <a:pt x="55" y="56"/>
                </a:moveTo>
                <a:lnTo>
                  <a:pt x="55" y="56"/>
                </a:lnTo>
                <a:lnTo>
                  <a:pt x="63" y="62"/>
                </a:lnTo>
                <a:lnTo>
                  <a:pt x="63" y="62"/>
                </a:lnTo>
                <a:lnTo>
                  <a:pt x="66" y="64"/>
                </a:lnTo>
                <a:lnTo>
                  <a:pt x="69" y="65"/>
                </a:lnTo>
                <a:lnTo>
                  <a:pt x="69" y="65"/>
                </a:lnTo>
                <a:lnTo>
                  <a:pt x="71" y="65"/>
                </a:lnTo>
                <a:lnTo>
                  <a:pt x="71" y="65"/>
                </a:lnTo>
                <a:lnTo>
                  <a:pt x="68" y="64"/>
                </a:lnTo>
                <a:lnTo>
                  <a:pt x="63" y="60"/>
                </a:lnTo>
                <a:lnTo>
                  <a:pt x="63" y="60"/>
                </a:lnTo>
                <a:lnTo>
                  <a:pt x="57" y="54"/>
                </a:lnTo>
                <a:lnTo>
                  <a:pt x="57" y="54"/>
                </a:lnTo>
                <a:lnTo>
                  <a:pt x="55" y="56"/>
                </a:lnTo>
                <a:lnTo>
                  <a:pt x="55" y="56"/>
                </a:lnTo>
                <a:close/>
                <a:moveTo>
                  <a:pt x="47" y="176"/>
                </a:moveTo>
                <a:lnTo>
                  <a:pt x="47" y="176"/>
                </a:lnTo>
                <a:lnTo>
                  <a:pt x="46" y="177"/>
                </a:lnTo>
                <a:lnTo>
                  <a:pt x="46" y="177"/>
                </a:lnTo>
                <a:lnTo>
                  <a:pt x="46" y="180"/>
                </a:lnTo>
                <a:lnTo>
                  <a:pt x="46" y="180"/>
                </a:lnTo>
                <a:lnTo>
                  <a:pt x="47" y="185"/>
                </a:lnTo>
                <a:lnTo>
                  <a:pt x="47" y="185"/>
                </a:lnTo>
                <a:lnTo>
                  <a:pt x="50" y="177"/>
                </a:lnTo>
                <a:lnTo>
                  <a:pt x="50" y="177"/>
                </a:lnTo>
                <a:lnTo>
                  <a:pt x="49" y="177"/>
                </a:lnTo>
                <a:lnTo>
                  <a:pt x="47" y="176"/>
                </a:lnTo>
                <a:lnTo>
                  <a:pt x="47" y="176"/>
                </a:lnTo>
                <a:close/>
                <a:moveTo>
                  <a:pt x="298" y="327"/>
                </a:moveTo>
                <a:lnTo>
                  <a:pt x="298" y="327"/>
                </a:lnTo>
                <a:lnTo>
                  <a:pt x="295" y="338"/>
                </a:lnTo>
                <a:lnTo>
                  <a:pt x="295" y="338"/>
                </a:lnTo>
                <a:lnTo>
                  <a:pt x="292" y="349"/>
                </a:lnTo>
                <a:lnTo>
                  <a:pt x="292" y="349"/>
                </a:lnTo>
                <a:lnTo>
                  <a:pt x="293" y="348"/>
                </a:lnTo>
                <a:lnTo>
                  <a:pt x="293" y="348"/>
                </a:lnTo>
                <a:lnTo>
                  <a:pt x="298" y="335"/>
                </a:lnTo>
                <a:lnTo>
                  <a:pt x="298" y="335"/>
                </a:lnTo>
                <a:lnTo>
                  <a:pt x="298" y="330"/>
                </a:lnTo>
                <a:lnTo>
                  <a:pt x="298" y="327"/>
                </a:lnTo>
                <a:lnTo>
                  <a:pt x="298" y="327"/>
                </a:lnTo>
                <a:close/>
                <a:moveTo>
                  <a:pt x="113" y="220"/>
                </a:moveTo>
                <a:lnTo>
                  <a:pt x="113" y="220"/>
                </a:lnTo>
                <a:lnTo>
                  <a:pt x="112" y="223"/>
                </a:lnTo>
                <a:lnTo>
                  <a:pt x="112" y="223"/>
                </a:lnTo>
                <a:lnTo>
                  <a:pt x="121" y="223"/>
                </a:lnTo>
                <a:lnTo>
                  <a:pt x="121" y="223"/>
                </a:lnTo>
                <a:lnTo>
                  <a:pt x="123" y="221"/>
                </a:lnTo>
                <a:lnTo>
                  <a:pt x="123" y="221"/>
                </a:lnTo>
                <a:lnTo>
                  <a:pt x="113" y="220"/>
                </a:lnTo>
                <a:lnTo>
                  <a:pt x="113" y="220"/>
                </a:lnTo>
                <a:close/>
                <a:moveTo>
                  <a:pt x="6" y="335"/>
                </a:moveTo>
                <a:lnTo>
                  <a:pt x="6" y="335"/>
                </a:lnTo>
                <a:lnTo>
                  <a:pt x="6" y="335"/>
                </a:lnTo>
                <a:lnTo>
                  <a:pt x="6" y="335"/>
                </a:lnTo>
                <a:lnTo>
                  <a:pt x="11" y="348"/>
                </a:lnTo>
                <a:lnTo>
                  <a:pt x="11" y="348"/>
                </a:lnTo>
                <a:lnTo>
                  <a:pt x="17" y="362"/>
                </a:lnTo>
                <a:lnTo>
                  <a:pt x="17" y="362"/>
                </a:lnTo>
                <a:lnTo>
                  <a:pt x="19" y="365"/>
                </a:lnTo>
                <a:lnTo>
                  <a:pt x="19" y="365"/>
                </a:lnTo>
                <a:lnTo>
                  <a:pt x="12" y="349"/>
                </a:lnTo>
                <a:lnTo>
                  <a:pt x="6" y="335"/>
                </a:lnTo>
                <a:lnTo>
                  <a:pt x="6" y="335"/>
                </a:lnTo>
                <a:close/>
                <a:moveTo>
                  <a:pt x="254" y="169"/>
                </a:moveTo>
                <a:lnTo>
                  <a:pt x="254" y="169"/>
                </a:lnTo>
                <a:lnTo>
                  <a:pt x="255" y="166"/>
                </a:lnTo>
                <a:lnTo>
                  <a:pt x="254" y="161"/>
                </a:lnTo>
                <a:lnTo>
                  <a:pt x="254" y="161"/>
                </a:lnTo>
                <a:lnTo>
                  <a:pt x="252" y="163"/>
                </a:lnTo>
                <a:lnTo>
                  <a:pt x="251" y="165"/>
                </a:lnTo>
                <a:lnTo>
                  <a:pt x="251" y="165"/>
                </a:lnTo>
                <a:lnTo>
                  <a:pt x="254" y="169"/>
                </a:lnTo>
                <a:lnTo>
                  <a:pt x="254" y="169"/>
                </a:lnTo>
                <a:close/>
                <a:moveTo>
                  <a:pt x="131" y="12"/>
                </a:moveTo>
                <a:lnTo>
                  <a:pt x="131" y="12"/>
                </a:lnTo>
                <a:lnTo>
                  <a:pt x="159" y="12"/>
                </a:lnTo>
                <a:lnTo>
                  <a:pt x="159" y="12"/>
                </a:lnTo>
                <a:lnTo>
                  <a:pt x="145" y="10"/>
                </a:lnTo>
                <a:lnTo>
                  <a:pt x="131" y="12"/>
                </a:lnTo>
                <a:lnTo>
                  <a:pt x="131" y="12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0" y="34"/>
                </a:lnTo>
                <a:lnTo>
                  <a:pt x="49" y="40"/>
                </a:lnTo>
                <a:lnTo>
                  <a:pt x="49" y="40"/>
                </a:lnTo>
                <a:lnTo>
                  <a:pt x="52" y="34"/>
                </a:lnTo>
                <a:lnTo>
                  <a:pt x="55" y="27"/>
                </a:lnTo>
                <a:lnTo>
                  <a:pt x="55" y="27"/>
                </a:lnTo>
                <a:lnTo>
                  <a:pt x="54" y="26"/>
                </a:lnTo>
                <a:lnTo>
                  <a:pt x="54" y="26"/>
                </a:lnTo>
                <a:close/>
                <a:moveTo>
                  <a:pt x="126" y="228"/>
                </a:moveTo>
                <a:lnTo>
                  <a:pt x="126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26"/>
                </a:lnTo>
                <a:lnTo>
                  <a:pt x="134" y="226"/>
                </a:lnTo>
                <a:lnTo>
                  <a:pt x="124" y="226"/>
                </a:lnTo>
                <a:lnTo>
                  <a:pt x="124" y="226"/>
                </a:lnTo>
                <a:lnTo>
                  <a:pt x="126" y="228"/>
                </a:lnTo>
                <a:lnTo>
                  <a:pt x="126" y="228"/>
                </a:lnTo>
                <a:close/>
                <a:moveTo>
                  <a:pt x="55" y="158"/>
                </a:moveTo>
                <a:lnTo>
                  <a:pt x="55" y="158"/>
                </a:lnTo>
                <a:lnTo>
                  <a:pt x="55" y="160"/>
                </a:lnTo>
                <a:lnTo>
                  <a:pt x="55" y="160"/>
                </a:lnTo>
                <a:lnTo>
                  <a:pt x="58" y="158"/>
                </a:lnTo>
                <a:lnTo>
                  <a:pt x="60" y="157"/>
                </a:lnTo>
                <a:lnTo>
                  <a:pt x="60" y="157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55" y="158"/>
                </a:lnTo>
                <a:lnTo>
                  <a:pt x="55" y="158"/>
                </a:lnTo>
                <a:close/>
                <a:moveTo>
                  <a:pt x="52" y="106"/>
                </a:moveTo>
                <a:lnTo>
                  <a:pt x="52" y="106"/>
                </a:lnTo>
                <a:lnTo>
                  <a:pt x="52" y="122"/>
                </a:lnTo>
                <a:lnTo>
                  <a:pt x="50" y="139"/>
                </a:lnTo>
                <a:lnTo>
                  <a:pt x="50" y="139"/>
                </a:lnTo>
                <a:lnTo>
                  <a:pt x="52" y="127"/>
                </a:lnTo>
                <a:lnTo>
                  <a:pt x="52" y="127"/>
                </a:lnTo>
                <a:lnTo>
                  <a:pt x="54" y="116"/>
                </a:lnTo>
                <a:lnTo>
                  <a:pt x="52" y="106"/>
                </a:lnTo>
                <a:lnTo>
                  <a:pt x="52" y="106"/>
                </a:lnTo>
                <a:close/>
                <a:moveTo>
                  <a:pt x="221" y="141"/>
                </a:moveTo>
                <a:lnTo>
                  <a:pt x="221" y="141"/>
                </a:lnTo>
                <a:lnTo>
                  <a:pt x="213" y="139"/>
                </a:lnTo>
                <a:lnTo>
                  <a:pt x="213" y="139"/>
                </a:lnTo>
                <a:lnTo>
                  <a:pt x="211" y="141"/>
                </a:lnTo>
                <a:lnTo>
                  <a:pt x="211" y="141"/>
                </a:lnTo>
                <a:lnTo>
                  <a:pt x="221" y="141"/>
                </a:lnTo>
                <a:lnTo>
                  <a:pt x="221" y="141"/>
                </a:lnTo>
                <a:close/>
                <a:moveTo>
                  <a:pt x="241" y="201"/>
                </a:moveTo>
                <a:lnTo>
                  <a:pt x="241" y="201"/>
                </a:lnTo>
                <a:lnTo>
                  <a:pt x="249" y="193"/>
                </a:lnTo>
                <a:lnTo>
                  <a:pt x="255" y="187"/>
                </a:lnTo>
                <a:lnTo>
                  <a:pt x="255" y="187"/>
                </a:lnTo>
                <a:lnTo>
                  <a:pt x="255" y="187"/>
                </a:lnTo>
                <a:lnTo>
                  <a:pt x="255" y="187"/>
                </a:lnTo>
                <a:lnTo>
                  <a:pt x="241" y="198"/>
                </a:lnTo>
                <a:lnTo>
                  <a:pt x="241" y="198"/>
                </a:lnTo>
                <a:lnTo>
                  <a:pt x="241" y="201"/>
                </a:lnTo>
                <a:lnTo>
                  <a:pt x="241" y="201"/>
                </a:lnTo>
                <a:close/>
                <a:moveTo>
                  <a:pt x="254" y="180"/>
                </a:moveTo>
                <a:lnTo>
                  <a:pt x="254" y="180"/>
                </a:lnTo>
                <a:lnTo>
                  <a:pt x="249" y="188"/>
                </a:lnTo>
                <a:lnTo>
                  <a:pt x="249" y="188"/>
                </a:lnTo>
                <a:lnTo>
                  <a:pt x="249" y="188"/>
                </a:lnTo>
                <a:lnTo>
                  <a:pt x="249" y="188"/>
                </a:lnTo>
                <a:lnTo>
                  <a:pt x="254" y="185"/>
                </a:lnTo>
                <a:lnTo>
                  <a:pt x="254" y="185"/>
                </a:lnTo>
                <a:lnTo>
                  <a:pt x="255" y="182"/>
                </a:lnTo>
                <a:lnTo>
                  <a:pt x="254" y="180"/>
                </a:lnTo>
                <a:lnTo>
                  <a:pt x="254" y="180"/>
                </a:lnTo>
                <a:close/>
                <a:moveTo>
                  <a:pt x="77" y="213"/>
                </a:moveTo>
                <a:lnTo>
                  <a:pt x="77" y="213"/>
                </a:lnTo>
                <a:lnTo>
                  <a:pt x="72" y="212"/>
                </a:lnTo>
                <a:lnTo>
                  <a:pt x="72" y="212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2" y="215"/>
                </a:lnTo>
                <a:lnTo>
                  <a:pt x="76" y="215"/>
                </a:lnTo>
                <a:lnTo>
                  <a:pt x="76" y="215"/>
                </a:lnTo>
                <a:lnTo>
                  <a:pt x="77" y="213"/>
                </a:lnTo>
                <a:lnTo>
                  <a:pt x="77" y="213"/>
                </a:lnTo>
                <a:close/>
                <a:moveTo>
                  <a:pt x="95" y="223"/>
                </a:moveTo>
                <a:lnTo>
                  <a:pt x="95" y="223"/>
                </a:lnTo>
                <a:lnTo>
                  <a:pt x="96" y="218"/>
                </a:lnTo>
                <a:lnTo>
                  <a:pt x="96" y="218"/>
                </a:lnTo>
                <a:lnTo>
                  <a:pt x="93" y="217"/>
                </a:lnTo>
                <a:lnTo>
                  <a:pt x="93" y="217"/>
                </a:lnTo>
                <a:lnTo>
                  <a:pt x="91" y="221"/>
                </a:lnTo>
                <a:lnTo>
                  <a:pt x="91" y="221"/>
                </a:lnTo>
                <a:lnTo>
                  <a:pt x="95" y="223"/>
                </a:lnTo>
                <a:lnTo>
                  <a:pt x="95" y="223"/>
                </a:lnTo>
                <a:close/>
                <a:moveTo>
                  <a:pt x="252" y="154"/>
                </a:moveTo>
                <a:lnTo>
                  <a:pt x="252" y="154"/>
                </a:lnTo>
                <a:lnTo>
                  <a:pt x="249" y="157"/>
                </a:lnTo>
                <a:lnTo>
                  <a:pt x="249" y="157"/>
                </a:lnTo>
                <a:lnTo>
                  <a:pt x="249" y="158"/>
                </a:lnTo>
                <a:lnTo>
                  <a:pt x="249" y="160"/>
                </a:lnTo>
                <a:lnTo>
                  <a:pt x="249" y="160"/>
                </a:lnTo>
                <a:lnTo>
                  <a:pt x="251" y="158"/>
                </a:lnTo>
                <a:lnTo>
                  <a:pt x="254" y="158"/>
                </a:lnTo>
                <a:lnTo>
                  <a:pt x="254" y="158"/>
                </a:lnTo>
                <a:lnTo>
                  <a:pt x="252" y="154"/>
                </a:lnTo>
                <a:lnTo>
                  <a:pt x="252" y="154"/>
                </a:lnTo>
                <a:close/>
                <a:moveTo>
                  <a:pt x="57" y="165"/>
                </a:moveTo>
                <a:lnTo>
                  <a:pt x="57" y="165"/>
                </a:lnTo>
                <a:lnTo>
                  <a:pt x="57" y="163"/>
                </a:lnTo>
                <a:lnTo>
                  <a:pt x="57" y="163"/>
                </a:lnTo>
                <a:lnTo>
                  <a:pt x="55" y="166"/>
                </a:lnTo>
                <a:lnTo>
                  <a:pt x="54" y="168"/>
                </a:lnTo>
                <a:lnTo>
                  <a:pt x="54" y="168"/>
                </a:lnTo>
                <a:lnTo>
                  <a:pt x="52" y="172"/>
                </a:lnTo>
                <a:lnTo>
                  <a:pt x="52" y="172"/>
                </a:lnTo>
                <a:lnTo>
                  <a:pt x="57" y="165"/>
                </a:lnTo>
                <a:lnTo>
                  <a:pt x="57" y="165"/>
                </a:lnTo>
                <a:close/>
                <a:moveTo>
                  <a:pt x="300" y="264"/>
                </a:moveTo>
                <a:lnTo>
                  <a:pt x="300" y="264"/>
                </a:lnTo>
                <a:lnTo>
                  <a:pt x="301" y="264"/>
                </a:lnTo>
                <a:lnTo>
                  <a:pt x="301" y="264"/>
                </a:lnTo>
                <a:lnTo>
                  <a:pt x="296" y="250"/>
                </a:lnTo>
                <a:lnTo>
                  <a:pt x="296" y="250"/>
                </a:lnTo>
                <a:lnTo>
                  <a:pt x="298" y="256"/>
                </a:lnTo>
                <a:lnTo>
                  <a:pt x="298" y="256"/>
                </a:lnTo>
                <a:lnTo>
                  <a:pt x="300" y="264"/>
                </a:lnTo>
                <a:lnTo>
                  <a:pt x="300" y="264"/>
                </a:lnTo>
                <a:close/>
                <a:moveTo>
                  <a:pt x="52" y="71"/>
                </a:moveTo>
                <a:lnTo>
                  <a:pt x="52" y="71"/>
                </a:lnTo>
                <a:lnTo>
                  <a:pt x="52" y="78"/>
                </a:lnTo>
                <a:lnTo>
                  <a:pt x="52" y="78"/>
                </a:lnTo>
                <a:lnTo>
                  <a:pt x="54" y="86"/>
                </a:lnTo>
                <a:lnTo>
                  <a:pt x="54" y="86"/>
                </a:lnTo>
                <a:lnTo>
                  <a:pt x="54" y="87"/>
                </a:lnTo>
                <a:lnTo>
                  <a:pt x="54" y="87"/>
                </a:lnTo>
                <a:lnTo>
                  <a:pt x="52" y="71"/>
                </a:lnTo>
                <a:lnTo>
                  <a:pt x="52" y="71"/>
                </a:lnTo>
                <a:close/>
                <a:moveTo>
                  <a:pt x="246" y="201"/>
                </a:moveTo>
                <a:lnTo>
                  <a:pt x="246" y="201"/>
                </a:lnTo>
                <a:lnTo>
                  <a:pt x="246" y="201"/>
                </a:lnTo>
                <a:lnTo>
                  <a:pt x="246" y="201"/>
                </a:lnTo>
                <a:lnTo>
                  <a:pt x="232" y="210"/>
                </a:lnTo>
                <a:lnTo>
                  <a:pt x="232" y="210"/>
                </a:lnTo>
                <a:lnTo>
                  <a:pt x="244" y="201"/>
                </a:lnTo>
                <a:lnTo>
                  <a:pt x="244" y="201"/>
                </a:lnTo>
                <a:lnTo>
                  <a:pt x="246" y="201"/>
                </a:lnTo>
                <a:lnTo>
                  <a:pt x="246" y="201"/>
                </a:lnTo>
                <a:close/>
                <a:moveTo>
                  <a:pt x="265" y="176"/>
                </a:moveTo>
                <a:lnTo>
                  <a:pt x="265" y="176"/>
                </a:lnTo>
                <a:lnTo>
                  <a:pt x="263" y="179"/>
                </a:lnTo>
                <a:lnTo>
                  <a:pt x="263" y="179"/>
                </a:lnTo>
                <a:lnTo>
                  <a:pt x="263" y="182"/>
                </a:lnTo>
                <a:lnTo>
                  <a:pt x="263" y="182"/>
                </a:lnTo>
                <a:lnTo>
                  <a:pt x="262" y="185"/>
                </a:lnTo>
                <a:lnTo>
                  <a:pt x="262" y="185"/>
                </a:lnTo>
                <a:lnTo>
                  <a:pt x="260" y="188"/>
                </a:lnTo>
                <a:lnTo>
                  <a:pt x="260" y="188"/>
                </a:lnTo>
                <a:lnTo>
                  <a:pt x="262" y="187"/>
                </a:lnTo>
                <a:lnTo>
                  <a:pt x="262" y="187"/>
                </a:lnTo>
                <a:lnTo>
                  <a:pt x="263" y="182"/>
                </a:lnTo>
                <a:lnTo>
                  <a:pt x="263" y="182"/>
                </a:lnTo>
                <a:lnTo>
                  <a:pt x="265" y="180"/>
                </a:lnTo>
                <a:lnTo>
                  <a:pt x="265" y="177"/>
                </a:lnTo>
                <a:lnTo>
                  <a:pt x="265" y="177"/>
                </a:lnTo>
                <a:lnTo>
                  <a:pt x="265" y="176"/>
                </a:lnTo>
                <a:lnTo>
                  <a:pt x="265" y="176"/>
                </a:lnTo>
                <a:close/>
                <a:moveTo>
                  <a:pt x="47" y="161"/>
                </a:moveTo>
                <a:lnTo>
                  <a:pt x="47" y="161"/>
                </a:lnTo>
                <a:lnTo>
                  <a:pt x="49" y="158"/>
                </a:lnTo>
                <a:lnTo>
                  <a:pt x="49" y="158"/>
                </a:lnTo>
                <a:lnTo>
                  <a:pt x="50" y="152"/>
                </a:lnTo>
                <a:lnTo>
                  <a:pt x="50" y="152"/>
                </a:lnTo>
                <a:lnTo>
                  <a:pt x="52" y="149"/>
                </a:lnTo>
                <a:lnTo>
                  <a:pt x="52" y="149"/>
                </a:lnTo>
                <a:lnTo>
                  <a:pt x="52" y="149"/>
                </a:lnTo>
                <a:lnTo>
                  <a:pt x="52" y="149"/>
                </a:lnTo>
                <a:lnTo>
                  <a:pt x="47" y="161"/>
                </a:lnTo>
                <a:lnTo>
                  <a:pt x="47" y="161"/>
                </a:lnTo>
                <a:close/>
                <a:moveTo>
                  <a:pt x="38" y="199"/>
                </a:moveTo>
                <a:lnTo>
                  <a:pt x="38" y="199"/>
                </a:lnTo>
                <a:lnTo>
                  <a:pt x="33" y="209"/>
                </a:lnTo>
                <a:lnTo>
                  <a:pt x="33" y="209"/>
                </a:lnTo>
                <a:lnTo>
                  <a:pt x="33" y="209"/>
                </a:lnTo>
                <a:lnTo>
                  <a:pt x="33" y="209"/>
                </a:lnTo>
                <a:lnTo>
                  <a:pt x="38" y="201"/>
                </a:lnTo>
                <a:lnTo>
                  <a:pt x="38" y="201"/>
                </a:lnTo>
                <a:lnTo>
                  <a:pt x="38" y="199"/>
                </a:lnTo>
                <a:lnTo>
                  <a:pt x="38" y="199"/>
                </a:lnTo>
                <a:close/>
                <a:moveTo>
                  <a:pt x="118" y="231"/>
                </a:moveTo>
                <a:lnTo>
                  <a:pt x="118" y="231"/>
                </a:lnTo>
                <a:lnTo>
                  <a:pt x="118" y="229"/>
                </a:lnTo>
                <a:lnTo>
                  <a:pt x="118" y="229"/>
                </a:lnTo>
                <a:lnTo>
                  <a:pt x="117" y="229"/>
                </a:lnTo>
                <a:lnTo>
                  <a:pt x="117" y="229"/>
                </a:lnTo>
                <a:lnTo>
                  <a:pt x="110" y="229"/>
                </a:lnTo>
                <a:lnTo>
                  <a:pt x="110" y="229"/>
                </a:lnTo>
                <a:lnTo>
                  <a:pt x="110" y="229"/>
                </a:lnTo>
                <a:lnTo>
                  <a:pt x="110" y="229"/>
                </a:lnTo>
                <a:lnTo>
                  <a:pt x="110" y="229"/>
                </a:lnTo>
                <a:lnTo>
                  <a:pt x="118" y="231"/>
                </a:lnTo>
                <a:lnTo>
                  <a:pt x="118" y="231"/>
                </a:lnTo>
                <a:close/>
                <a:moveTo>
                  <a:pt x="240" y="138"/>
                </a:moveTo>
                <a:lnTo>
                  <a:pt x="240" y="138"/>
                </a:lnTo>
                <a:lnTo>
                  <a:pt x="236" y="139"/>
                </a:lnTo>
                <a:lnTo>
                  <a:pt x="236" y="139"/>
                </a:lnTo>
                <a:lnTo>
                  <a:pt x="241" y="141"/>
                </a:lnTo>
                <a:lnTo>
                  <a:pt x="241" y="141"/>
                </a:lnTo>
                <a:lnTo>
                  <a:pt x="240" y="138"/>
                </a:lnTo>
                <a:lnTo>
                  <a:pt x="240" y="138"/>
                </a:lnTo>
                <a:close/>
                <a:moveTo>
                  <a:pt x="101" y="8"/>
                </a:move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20" y="5"/>
                </a:lnTo>
                <a:lnTo>
                  <a:pt x="120" y="5"/>
                </a:lnTo>
                <a:lnTo>
                  <a:pt x="110" y="7"/>
                </a:lnTo>
                <a:lnTo>
                  <a:pt x="101" y="8"/>
                </a:lnTo>
                <a:lnTo>
                  <a:pt x="101" y="8"/>
                </a:lnTo>
                <a:close/>
                <a:moveTo>
                  <a:pt x="229" y="221"/>
                </a:moveTo>
                <a:lnTo>
                  <a:pt x="229" y="221"/>
                </a:lnTo>
                <a:lnTo>
                  <a:pt x="238" y="217"/>
                </a:lnTo>
                <a:lnTo>
                  <a:pt x="238" y="217"/>
                </a:lnTo>
                <a:lnTo>
                  <a:pt x="233" y="218"/>
                </a:lnTo>
                <a:lnTo>
                  <a:pt x="229" y="221"/>
                </a:lnTo>
                <a:lnTo>
                  <a:pt x="229" y="221"/>
                </a:lnTo>
                <a:close/>
                <a:moveTo>
                  <a:pt x="118" y="436"/>
                </a:moveTo>
                <a:lnTo>
                  <a:pt x="118" y="436"/>
                </a:lnTo>
                <a:lnTo>
                  <a:pt x="128" y="437"/>
                </a:lnTo>
                <a:lnTo>
                  <a:pt x="128" y="437"/>
                </a:lnTo>
                <a:lnTo>
                  <a:pt x="118" y="436"/>
                </a:lnTo>
                <a:lnTo>
                  <a:pt x="118" y="436"/>
                </a:lnTo>
                <a:close/>
                <a:moveTo>
                  <a:pt x="248" y="154"/>
                </a:moveTo>
                <a:lnTo>
                  <a:pt x="248" y="154"/>
                </a:lnTo>
                <a:lnTo>
                  <a:pt x="248" y="150"/>
                </a:lnTo>
                <a:lnTo>
                  <a:pt x="246" y="149"/>
                </a:lnTo>
                <a:lnTo>
                  <a:pt x="246" y="149"/>
                </a:lnTo>
                <a:lnTo>
                  <a:pt x="248" y="154"/>
                </a:lnTo>
                <a:lnTo>
                  <a:pt x="248" y="154"/>
                </a:lnTo>
                <a:close/>
                <a:moveTo>
                  <a:pt x="39" y="193"/>
                </a:moveTo>
                <a:lnTo>
                  <a:pt x="39" y="193"/>
                </a:lnTo>
                <a:lnTo>
                  <a:pt x="39" y="196"/>
                </a:lnTo>
                <a:lnTo>
                  <a:pt x="39" y="198"/>
                </a:lnTo>
                <a:lnTo>
                  <a:pt x="39" y="198"/>
                </a:lnTo>
                <a:lnTo>
                  <a:pt x="41" y="196"/>
                </a:lnTo>
                <a:lnTo>
                  <a:pt x="41" y="196"/>
                </a:lnTo>
                <a:lnTo>
                  <a:pt x="39" y="193"/>
                </a:lnTo>
                <a:lnTo>
                  <a:pt x="39" y="193"/>
                </a:lnTo>
                <a:close/>
                <a:moveTo>
                  <a:pt x="44" y="172"/>
                </a:moveTo>
                <a:lnTo>
                  <a:pt x="44" y="172"/>
                </a:lnTo>
                <a:lnTo>
                  <a:pt x="42" y="176"/>
                </a:lnTo>
                <a:lnTo>
                  <a:pt x="42" y="176"/>
                </a:lnTo>
                <a:lnTo>
                  <a:pt x="44" y="176"/>
                </a:lnTo>
                <a:lnTo>
                  <a:pt x="44" y="174"/>
                </a:lnTo>
                <a:lnTo>
                  <a:pt x="44" y="174"/>
                </a:lnTo>
                <a:lnTo>
                  <a:pt x="44" y="172"/>
                </a:lnTo>
                <a:lnTo>
                  <a:pt x="44" y="172"/>
                </a:lnTo>
                <a:close/>
                <a:moveTo>
                  <a:pt x="120" y="226"/>
                </a:moveTo>
                <a:lnTo>
                  <a:pt x="120" y="226"/>
                </a:lnTo>
                <a:lnTo>
                  <a:pt x="113" y="226"/>
                </a:lnTo>
                <a:lnTo>
                  <a:pt x="113" y="226"/>
                </a:lnTo>
                <a:lnTo>
                  <a:pt x="118" y="226"/>
                </a:lnTo>
                <a:lnTo>
                  <a:pt x="118" y="226"/>
                </a:lnTo>
                <a:lnTo>
                  <a:pt x="120" y="226"/>
                </a:lnTo>
                <a:lnTo>
                  <a:pt x="120" y="226"/>
                </a:lnTo>
                <a:close/>
                <a:moveTo>
                  <a:pt x="126" y="223"/>
                </a:moveTo>
                <a:lnTo>
                  <a:pt x="126" y="223"/>
                </a:lnTo>
                <a:lnTo>
                  <a:pt x="132" y="223"/>
                </a:lnTo>
                <a:lnTo>
                  <a:pt x="132" y="223"/>
                </a:lnTo>
                <a:lnTo>
                  <a:pt x="128" y="221"/>
                </a:lnTo>
                <a:lnTo>
                  <a:pt x="128" y="221"/>
                </a:lnTo>
                <a:lnTo>
                  <a:pt x="126" y="221"/>
                </a:lnTo>
                <a:lnTo>
                  <a:pt x="126" y="223"/>
                </a:lnTo>
                <a:lnTo>
                  <a:pt x="126" y="223"/>
                </a:lnTo>
                <a:close/>
                <a:moveTo>
                  <a:pt x="134" y="70"/>
                </a:move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24" y="70"/>
                </a:lnTo>
                <a:lnTo>
                  <a:pt x="134" y="70"/>
                </a:lnTo>
                <a:lnTo>
                  <a:pt x="134" y="70"/>
                </a:lnTo>
                <a:close/>
                <a:moveTo>
                  <a:pt x="50" y="165"/>
                </a:moveTo>
                <a:lnTo>
                  <a:pt x="50" y="165"/>
                </a:lnTo>
                <a:lnTo>
                  <a:pt x="52" y="163"/>
                </a:lnTo>
                <a:lnTo>
                  <a:pt x="52" y="161"/>
                </a:lnTo>
                <a:lnTo>
                  <a:pt x="52" y="161"/>
                </a:lnTo>
                <a:lnTo>
                  <a:pt x="50" y="163"/>
                </a:lnTo>
                <a:lnTo>
                  <a:pt x="50" y="165"/>
                </a:lnTo>
                <a:lnTo>
                  <a:pt x="50" y="165"/>
                </a:lnTo>
                <a:close/>
                <a:moveTo>
                  <a:pt x="66" y="59"/>
                </a:moveTo>
                <a:lnTo>
                  <a:pt x="66" y="59"/>
                </a:lnTo>
                <a:lnTo>
                  <a:pt x="72" y="62"/>
                </a:lnTo>
                <a:lnTo>
                  <a:pt x="72" y="62"/>
                </a:lnTo>
                <a:lnTo>
                  <a:pt x="66" y="59"/>
                </a:lnTo>
                <a:lnTo>
                  <a:pt x="66" y="59"/>
                </a:lnTo>
                <a:close/>
                <a:moveTo>
                  <a:pt x="101" y="228"/>
                </a:moveTo>
                <a:lnTo>
                  <a:pt x="101" y="228"/>
                </a:lnTo>
                <a:lnTo>
                  <a:pt x="101" y="228"/>
                </a:lnTo>
                <a:lnTo>
                  <a:pt x="101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1" y="228"/>
                </a:lnTo>
                <a:lnTo>
                  <a:pt x="101" y="228"/>
                </a:lnTo>
                <a:close/>
                <a:moveTo>
                  <a:pt x="248" y="161"/>
                </a:moveTo>
                <a:lnTo>
                  <a:pt x="248" y="161"/>
                </a:lnTo>
                <a:lnTo>
                  <a:pt x="246" y="165"/>
                </a:lnTo>
                <a:lnTo>
                  <a:pt x="246" y="165"/>
                </a:lnTo>
                <a:lnTo>
                  <a:pt x="248" y="163"/>
                </a:lnTo>
                <a:lnTo>
                  <a:pt x="248" y="161"/>
                </a:lnTo>
                <a:lnTo>
                  <a:pt x="248" y="161"/>
                </a:lnTo>
                <a:close/>
                <a:moveTo>
                  <a:pt x="126" y="231"/>
                </a:moveTo>
                <a:lnTo>
                  <a:pt x="126" y="231"/>
                </a:lnTo>
                <a:lnTo>
                  <a:pt x="124" y="231"/>
                </a:lnTo>
                <a:lnTo>
                  <a:pt x="123" y="231"/>
                </a:lnTo>
                <a:lnTo>
                  <a:pt x="123" y="231"/>
                </a:lnTo>
                <a:lnTo>
                  <a:pt x="126" y="231"/>
                </a:lnTo>
                <a:lnTo>
                  <a:pt x="126" y="231"/>
                </a:lnTo>
                <a:close/>
                <a:moveTo>
                  <a:pt x="246" y="191"/>
                </a:move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4" y="193"/>
                </a:lnTo>
                <a:lnTo>
                  <a:pt x="244" y="193"/>
                </a:lnTo>
                <a:lnTo>
                  <a:pt x="246" y="191"/>
                </a:lnTo>
                <a:lnTo>
                  <a:pt x="246" y="191"/>
                </a:lnTo>
                <a:close/>
                <a:moveTo>
                  <a:pt x="203" y="226"/>
                </a:moveTo>
                <a:lnTo>
                  <a:pt x="203" y="226"/>
                </a:lnTo>
                <a:lnTo>
                  <a:pt x="203" y="226"/>
                </a:lnTo>
                <a:lnTo>
                  <a:pt x="203" y="226"/>
                </a:lnTo>
                <a:lnTo>
                  <a:pt x="205" y="226"/>
                </a:lnTo>
                <a:lnTo>
                  <a:pt x="205" y="226"/>
                </a:lnTo>
                <a:lnTo>
                  <a:pt x="205" y="226"/>
                </a:lnTo>
                <a:lnTo>
                  <a:pt x="205" y="226"/>
                </a:lnTo>
                <a:lnTo>
                  <a:pt x="203" y="226"/>
                </a:lnTo>
                <a:lnTo>
                  <a:pt x="203" y="226"/>
                </a:lnTo>
                <a:close/>
                <a:moveTo>
                  <a:pt x="238" y="198"/>
                </a:moveTo>
                <a:lnTo>
                  <a:pt x="238" y="198"/>
                </a:lnTo>
                <a:lnTo>
                  <a:pt x="238" y="198"/>
                </a:lnTo>
                <a:lnTo>
                  <a:pt x="238" y="198"/>
                </a:lnTo>
                <a:lnTo>
                  <a:pt x="240" y="196"/>
                </a:lnTo>
                <a:lnTo>
                  <a:pt x="240" y="196"/>
                </a:lnTo>
                <a:lnTo>
                  <a:pt x="238" y="198"/>
                </a:lnTo>
                <a:lnTo>
                  <a:pt x="238" y="198"/>
                </a:lnTo>
                <a:close/>
                <a:moveTo>
                  <a:pt x="121" y="5"/>
                </a:move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1" y="5"/>
                </a:lnTo>
                <a:lnTo>
                  <a:pt x="121" y="5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7" y="149"/>
                </a:lnTo>
                <a:lnTo>
                  <a:pt x="47" y="149"/>
                </a:lnTo>
                <a:lnTo>
                  <a:pt x="49" y="147"/>
                </a:lnTo>
                <a:lnTo>
                  <a:pt x="49" y="147"/>
                </a:lnTo>
                <a:lnTo>
                  <a:pt x="49" y="147"/>
                </a:lnTo>
                <a:lnTo>
                  <a:pt x="49" y="147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41" y="191"/>
                </a:moveTo>
                <a:lnTo>
                  <a:pt x="41" y="191"/>
                </a:lnTo>
                <a:lnTo>
                  <a:pt x="41" y="191"/>
                </a:lnTo>
                <a:lnTo>
                  <a:pt x="41" y="191"/>
                </a:lnTo>
                <a:lnTo>
                  <a:pt x="41" y="190"/>
                </a:lnTo>
                <a:lnTo>
                  <a:pt x="41" y="190"/>
                </a:lnTo>
                <a:lnTo>
                  <a:pt x="41" y="190"/>
                </a:lnTo>
                <a:lnTo>
                  <a:pt x="41" y="190"/>
                </a:lnTo>
                <a:lnTo>
                  <a:pt x="41" y="190"/>
                </a:lnTo>
                <a:lnTo>
                  <a:pt x="41" y="190"/>
                </a:lnTo>
                <a:lnTo>
                  <a:pt x="41" y="191"/>
                </a:lnTo>
                <a:lnTo>
                  <a:pt x="41" y="191"/>
                </a:lnTo>
                <a:close/>
                <a:moveTo>
                  <a:pt x="270" y="390"/>
                </a:moveTo>
                <a:lnTo>
                  <a:pt x="270" y="390"/>
                </a:lnTo>
                <a:lnTo>
                  <a:pt x="270" y="392"/>
                </a:lnTo>
                <a:lnTo>
                  <a:pt x="270" y="392"/>
                </a:lnTo>
                <a:lnTo>
                  <a:pt x="271" y="390"/>
                </a:lnTo>
                <a:lnTo>
                  <a:pt x="271" y="390"/>
                </a:lnTo>
                <a:lnTo>
                  <a:pt x="271" y="390"/>
                </a:lnTo>
                <a:lnTo>
                  <a:pt x="271" y="390"/>
                </a:lnTo>
                <a:lnTo>
                  <a:pt x="270" y="390"/>
                </a:lnTo>
                <a:lnTo>
                  <a:pt x="270" y="390"/>
                </a:lnTo>
                <a:close/>
                <a:moveTo>
                  <a:pt x="254" y="202"/>
                </a:moveTo>
                <a:lnTo>
                  <a:pt x="254" y="202"/>
                </a:lnTo>
                <a:lnTo>
                  <a:pt x="254" y="202"/>
                </a:lnTo>
                <a:lnTo>
                  <a:pt x="254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4" y="202"/>
                </a:lnTo>
                <a:lnTo>
                  <a:pt x="254" y="202"/>
                </a:lnTo>
                <a:close/>
                <a:moveTo>
                  <a:pt x="251" y="204"/>
                </a:moveTo>
                <a:lnTo>
                  <a:pt x="251" y="204"/>
                </a:lnTo>
                <a:lnTo>
                  <a:pt x="251" y="204"/>
                </a:lnTo>
                <a:lnTo>
                  <a:pt x="251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1" y="204"/>
                </a:lnTo>
                <a:lnTo>
                  <a:pt x="251" y="20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6" name="Freeform 274"/>
          <p:cNvSpPr>
            <a:spLocks noEditPoints="1"/>
          </p:cNvSpPr>
          <p:nvPr/>
        </p:nvSpPr>
        <p:spPr bwMode="auto">
          <a:xfrm>
            <a:off x="3496814" y="4898296"/>
            <a:ext cx="300417" cy="456028"/>
          </a:xfrm>
          <a:custGeom>
            <a:gdLst>
              <a:gd fmla="*/ 123 w 139" name="T0"/>
              <a:gd fmla="*/ 22 h 211" name="T1"/>
              <a:gd fmla="*/ 120 w 139" name="T2"/>
              <a:gd fmla="*/ 33 h 211" name="T3"/>
              <a:gd fmla="*/ 100 w 139" name="T4"/>
              <a:gd fmla="*/ 66 h 211" name="T5"/>
              <a:gd fmla="*/ 123 w 139" name="T6"/>
              <a:gd fmla="*/ 49 h 211" name="T7"/>
              <a:gd fmla="*/ 115 w 139" name="T8"/>
              <a:gd fmla="*/ 69 h 211" name="T9"/>
              <a:gd fmla="*/ 133 w 139" name="T10"/>
              <a:gd fmla="*/ 69 h 211" name="T11"/>
              <a:gd fmla="*/ 115 w 139" name="T12"/>
              <a:gd fmla="*/ 153 h 211" name="T13"/>
              <a:gd fmla="*/ 139 w 139" name="T14"/>
              <a:gd fmla="*/ 83 h 211" name="T15"/>
              <a:gd fmla="*/ 106 w 139" name="T16"/>
              <a:gd fmla="*/ 165 h 211" name="T17"/>
              <a:gd fmla="*/ 90 w 139" name="T18"/>
              <a:gd fmla="*/ 177 h 211" name="T19"/>
              <a:gd fmla="*/ 79 w 139" name="T20"/>
              <a:gd fmla="*/ 186 h 211" name="T21"/>
              <a:gd fmla="*/ 60 w 139" name="T22"/>
              <a:gd fmla="*/ 202 h 211" name="T23"/>
              <a:gd fmla="*/ 41 w 139" name="T24"/>
              <a:gd fmla="*/ 203 h 211" name="T25"/>
              <a:gd fmla="*/ 29 w 139" name="T26"/>
              <a:gd fmla="*/ 205 h 211" name="T27"/>
              <a:gd fmla="*/ 30 w 139" name="T28"/>
              <a:gd fmla="*/ 203 h 211" name="T29"/>
              <a:gd fmla="*/ 13 w 139" name="T30"/>
              <a:gd fmla="*/ 194 h 211" name="T31"/>
              <a:gd fmla="*/ 41 w 139" name="T32"/>
              <a:gd fmla="*/ 172 h 211" name="T33"/>
              <a:gd fmla="*/ 41 w 139" name="T34"/>
              <a:gd fmla="*/ 169 h 211" name="T35"/>
              <a:gd fmla="*/ 11 w 139" name="T36"/>
              <a:gd fmla="*/ 154 h 211" name="T37"/>
              <a:gd fmla="*/ 13 w 139" name="T38"/>
              <a:gd fmla="*/ 147 h 211" name="T39"/>
              <a:gd fmla="*/ 47 w 139" name="T40"/>
              <a:gd fmla="*/ 140 h 211" name="T41"/>
              <a:gd fmla="*/ 10 w 139" name="T42"/>
              <a:gd fmla="*/ 124 h 211" name="T43"/>
              <a:gd fmla="*/ 47 w 139" name="T44"/>
              <a:gd fmla="*/ 117 h 211" name="T45"/>
              <a:gd fmla="*/ 14 w 139" name="T46"/>
              <a:gd fmla="*/ 112 h 211" name="T47"/>
              <a:gd fmla="*/ 70 w 139" name="T48"/>
              <a:gd fmla="*/ 93 h 211" name="T49"/>
              <a:gd fmla="*/ 22 w 139" name="T50"/>
              <a:gd fmla="*/ 101 h 211" name="T51"/>
              <a:gd fmla="*/ 2 w 139" name="T52"/>
              <a:gd fmla="*/ 88 h 211" name="T53"/>
              <a:gd fmla="*/ 68 w 139" name="T54"/>
              <a:gd fmla="*/ 77 h 211" name="T55"/>
              <a:gd fmla="*/ 0 w 139" name="T56"/>
              <a:gd fmla="*/ 65 h 211" name="T57"/>
              <a:gd fmla="*/ 65 w 139" name="T58"/>
              <a:gd fmla="*/ 63 h 211" name="T59"/>
              <a:gd fmla="*/ 6 w 139" name="T60"/>
              <a:gd fmla="*/ 58 h 211" name="T61"/>
              <a:gd fmla="*/ 41 w 139" name="T62"/>
              <a:gd fmla="*/ 54 h 211" name="T63"/>
              <a:gd fmla="*/ 11 w 139" name="T64"/>
              <a:gd fmla="*/ 42 h 211" name="T65"/>
              <a:gd fmla="*/ 27 w 139" name="T66"/>
              <a:gd fmla="*/ 39 h 211" name="T67"/>
              <a:gd fmla="*/ 84 w 139" name="T68"/>
              <a:gd fmla="*/ 22 h 211" name="T69"/>
              <a:gd fmla="*/ 111 w 139" name="T70"/>
              <a:gd fmla="*/ 9 h 211" name="T71"/>
              <a:gd fmla="*/ 109 w 139" name="T72"/>
              <a:gd fmla="*/ 107 h 211" name="T73"/>
              <a:gd fmla="*/ 107 w 139" name="T74"/>
              <a:gd fmla="*/ 121 h 211" name="T75"/>
              <a:gd fmla="*/ 101 w 139" name="T76"/>
              <a:gd fmla="*/ 147 h 211" name="T77"/>
              <a:gd fmla="*/ 126 w 139" name="T78"/>
              <a:gd fmla="*/ 69 h 211" name="T79"/>
              <a:gd fmla="*/ 118 w 139" name="T80"/>
              <a:gd fmla="*/ 82 h 211" name="T81"/>
              <a:gd fmla="*/ 96 w 139" name="T82"/>
              <a:gd fmla="*/ 96 h 211" name="T83"/>
              <a:gd fmla="*/ 96 w 139" name="T84"/>
              <a:gd fmla="*/ 154 h 211" name="T85"/>
              <a:gd fmla="*/ 87 w 139" name="T86"/>
              <a:gd fmla="*/ 117 h 211" name="T87"/>
              <a:gd fmla="*/ 87 w 139" name="T88"/>
              <a:gd fmla="*/ 87 h 211" name="T89"/>
              <a:gd fmla="*/ 65 w 139" name="T90"/>
              <a:gd fmla="*/ 137 h 211" name="T91"/>
              <a:gd fmla="*/ 81 w 139" name="T92"/>
              <a:gd fmla="*/ 147 h 211" name="T93"/>
              <a:gd fmla="*/ 87 w 139" name="T94"/>
              <a:gd fmla="*/ 58 h 211" name="T95"/>
              <a:gd fmla="*/ 38 w 139" name="T96"/>
              <a:gd fmla="*/ 186 h 211" name="T97"/>
              <a:gd fmla="*/ 111 w 139" name="T98"/>
              <a:gd fmla="*/ 69 h 211" name="T99"/>
              <a:gd fmla="*/ 62 w 139" name="T100"/>
              <a:gd fmla="*/ 153 h 211" name="T101"/>
              <a:gd fmla="*/ 88 w 139" name="T102"/>
              <a:gd fmla="*/ 104 h 211" name="T103"/>
              <a:gd fmla="*/ 96 w 139" name="T104"/>
              <a:gd fmla="*/ 128 h 211" name="T105"/>
              <a:gd fmla="*/ 84 w 139" name="T106"/>
              <a:gd fmla="*/ 118 h 211" name="T107"/>
              <a:gd fmla="*/ 52 w 139" name="T108"/>
              <a:gd fmla="*/ 118 h 211" name="T109"/>
              <a:gd fmla="*/ 63 w 139" name="T110"/>
              <a:gd fmla="*/ 150 h 211" name="T111"/>
              <a:gd fmla="*/ 62 w 139" name="T112"/>
              <a:gd fmla="*/ 169 h 211" name="T113"/>
              <a:gd fmla="*/ 59 w 139" name="T114"/>
              <a:gd fmla="*/ 194 h 211" name="T115"/>
              <a:gd fmla="*/ 63 w 139" name="T116"/>
              <a:gd fmla="*/ 164 h 211" name="T117"/>
              <a:gd fmla="*/ 71 w 139" name="T118"/>
              <a:gd fmla="*/ 118 h 211" name="T119"/>
              <a:gd fmla="*/ 66 w 139" name="T120"/>
              <a:gd fmla="*/ 148 h 211" name="T121"/>
              <a:gd fmla="*/ 103 w 139" name="T122"/>
              <a:gd fmla="*/ 161 h 211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211" w="139">
                <a:moveTo>
                  <a:pt x="84" y="25"/>
                </a:moveTo>
                <a:lnTo>
                  <a:pt x="84" y="25"/>
                </a:lnTo>
                <a:lnTo>
                  <a:pt x="88" y="39"/>
                </a:lnTo>
                <a:lnTo>
                  <a:pt x="88" y="39"/>
                </a:lnTo>
                <a:lnTo>
                  <a:pt x="88" y="38"/>
                </a:lnTo>
                <a:lnTo>
                  <a:pt x="88" y="38"/>
                </a:lnTo>
                <a:lnTo>
                  <a:pt x="107" y="28"/>
                </a:lnTo>
                <a:lnTo>
                  <a:pt x="107" y="28"/>
                </a:lnTo>
                <a:lnTo>
                  <a:pt x="115" y="22"/>
                </a:lnTo>
                <a:lnTo>
                  <a:pt x="115" y="22"/>
                </a:lnTo>
                <a:lnTo>
                  <a:pt x="118" y="19"/>
                </a:lnTo>
                <a:lnTo>
                  <a:pt x="118" y="19"/>
                </a:lnTo>
                <a:lnTo>
                  <a:pt x="118" y="17"/>
                </a:lnTo>
                <a:lnTo>
                  <a:pt x="120" y="17"/>
                </a:lnTo>
                <a:lnTo>
                  <a:pt x="120" y="17"/>
                </a:lnTo>
                <a:lnTo>
                  <a:pt x="122" y="17"/>
                </a:lnTo>
                <a:lnTo>
                  <a:pt x="123" y="19"/>
                </a:lnTo>
                <a:lnTo>
                  <a:pt x="123" y="19"/>
                </a:lnTo>
                <a:lnTo>
                  <a:pt x="123" y="20"/>
                </a:lnTo>
                <a:lnTo>
                  <a:pt x="123" y="22"/>
                </a:lnTo>
                <a:lnTo>
                  <a:pt x="123" y="22"/>
                </a:lnTo>
                <a:lnTo>
                  <a:pt x="122" y="22"/>
                </a:lnTo>
                <a:lnTo>
                  <a:pt x="122" y="22"/>
                </a:lnTo>
                <a:lnTo>
                  <a:pt x="117" y="27"/>
                </a:lnTo>
                <a:lnTo>
                  <a:pt x="117" y="27"/>
                </a:lnTo>
                <a:lnTo>
                  <a:pt x="101" y="35"/>
                </a:lnTo>
                <a:lnTo>
                  <a:pt x="101" y="35"/>
                </a:lnTo>
                <a:lnTo>
                  <a:pt x="90" y="41"/>
                </a:lnTo>
                <a:lnTo>
                  <a:pt x="90" y="41"/>
                </a:lnTo>
                <a:lnTo>
                  <a:pt x="88" y="42"/>
                </a:lnTo>
                <a:lnTo>
                  <a:pt x="88" y="42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101" y="47"/>
                </a:lnTo>
                <a:lnTo>
                  <a:pt x="111" y="42"/>
                </a:lnTo>
                <a:lnTo>
                  <a:pt x="111" y="42"/>
                </a:lnTo>
                <a:lnTo>
                  <a:pt x="120" y="33"/>
                </a:lnTo>
                <a:lnTo>
                  <a:pt x="120" y="33"/>
                </a:lnTo>
                <a:lnTo>
                  <a:pt x="123" y="31"/>
                </a:lnTo>
                <a:lnTo>
                  <a:pt x="125" y="33"/>
                </a:lnTo>
                <a:lnTo>
                  <a:pt x="125" y="33"/>
                </a:lnTo>
                <a:lnTo>
                  <a:pt x="125" y="35"/>
                </a:lnTo>
                <a:lnTo>
                  <a:pt x="125" y="38"/>
                </a:lnTo>
                <a:lnTo>
                  <a:pt x="125" y="38"/>
                </a:lnTo>
                <a:lnTo>
                  <a:pt x="122" y="39"/>
                </a:lnTo>
                <a:lnTo>
                  <a:pt x="122" y="39"/>
                </a:lnTo>
                <a:lnTo>
                  <a:pt x="111" y="46"/>
                </a:lnTo>
                <a:lnTo>
                  <a:pt x="101" y="52"/>
                </a:lnTo>
                <a:lnTo>
                  <a:pt x="101" y="52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71"/>
                </a:lnTo>
                <a:lnTo>
                  <a:pt x="90" y="71"/>
                </a:lnTo>
                <a:lnTo>
                  <a:pt x="90" y="69"/>
                </a:lnTo>
                <a:lnTo>
                  <a:pt x="90" y="69"/>
                </a:lnTo>
                <a:lnTo>
                  <a:pt x="100" y="66"/>
                </a:lnTo>
                <a:lnTo>
                  <a:pt x="109" y="60"/>
                </a:lnTo>
                <a:lnTo>
                  <a:pt x="109" y="60"/>
                </a:lnTo>
                <a:lnTo>
                  <a:pt x="109" y="58"/>
                </a:lnTo>
                <a:lnTo>
                  <a:pt x="109" y="58"/>
                </a:lnTo>
                <a:lnTo>
                  <a:pt x="109" y="54"/>
                </a:lnTo>
                <a:lnTo>
                  <a:pt x="109" y="54"/>
                </a:lnTo>
                <a:lnTo>
                  <a:pt x="109" y="52"/>
                </a:lnTo>
                <a:lnTo>
                  <a:pt x="109" y="52"/>
                </a:lnTo>
                <a:lnTo>
                  <a:pt x="109" y="52"/>
                </a:lnTo>
                <a:lnTo>
                  <a:pt x="111" y="50"/>
                </a:lnTo>
                <a:lnTo>
                  <a:pt x="114" y="50"/>
                </a:lnTo>
                <a:lnTo>
                  <a:pt x="114" y="50"/>
                </a:lnTo>
                <a:lnTo>
                  <a:pt x="114" y="52"/>
                </a:lnTo>
                <a:lnTo>
                  <a:pt x="114" y="54"/>
                </a:lnTo>
                <a:lnTo>
                  <a:pt x="114" y="54"/>
                </a:lnTo>
                <a:lnTo>
                  <a:pt x="114" y="57"/>
                </a:lnTo>
                <a:lnTo>
                  <a:pt x="114" y="57"/>
                </a:lnTo>
                <a:lnTo>
                  <a:pt x="115" y="55"/>
                </a:lnTo>
                <a:lnTo>
                  <a:pt x="115" y="55"/>
                </a:lnTo>
                <a:lnTo>
                  <a:pt x="123" y="49"/>
                </a:lnTo>
                <a:lnTo>
                  <a:pt x="123" y="49"/>
                </a:lnTo>
                <a:lnTo>
                  <a:pt x="125" y="47"/>
                </a:lnTo>
                <a:lnTo>
                  <a:pt x="126" y="47"/>
                </a:lnTo>
                <a:lnTo>
                  <a:pt x="126" y="47"/>
                </a:lnTo>
                <a:lnTo>
                  <a:pt x="130" y="49"/>
                </a:lnTo>
                <a:lnTo>
                  <a:pt x="130" y="49"/>
                </a:lnTo>
                <a:lnTo>
                  <a:pt x="128" y="52"/>
                </a:lnTo>
                <a:lnTo>
                  <a:pt x="128" y="52"/>
                </a:lnTo>
                <a:lnTo>
                  <a:pt x="128" y="52"/>
                </a:lnTo>
                <a:lnTo>
                  <a:pt x="120" y="57"/>
                </a:lnTo>
                <a:lnTo>
                  <a:pt x="120" y="57"/>
                </a:lnTo>
                <a:lnTo>
                  <a:pt x="115" y="61"/>
                </a:lnTo>
                <a:lnTo>
                  <a:pt x="115" y="61"/>
                </a:lnTo>
                <a:lnTo>
                  <a:pt x="114" y="63"/>
                </a:lnTo>
                <a:lnTo>
                  <a:pt x="114" y="63"/>
                </a:lnTo>
                <a:lnTo>
                  <a:pt x="114" y="68"/>
                </a:lnTo>
                <a:lnTo>
                  <a:pt x="114" y="68"/>
                </a:lnTo>
                <a:lnTo>
                  <a:pt x="114" y="69"/>
                </a:lnTo>
                <a:lnTo>
                  <a:pt x="114" y="69"/>
                </a:lnTo>
                <a:lnTo>
                  <a:pt x="115" y="69"/>
                </a:lnTo>
                <a:lnTo>
                  <a:pt x="115" y="69"/>
                </a:lnTo>
                <a:lnTo>
                  <a:pt x="122" y="65"/>
                </a:lnTo>
                <a:lnTo>
                  <a:pt x="122" y="65"/>
                </a:lnTo>
                <a:lnTo>
                  <a:pt x="128" y="60"/>
                </a:lnTo>
                <a:lnTo>
                  <a:pt x="128" y="60"/>
                </a:lnTo>
                <a:lnTo>
                  <a:pt x="130" y="58"/>
                </a:lnTo>
                <a:lnTo>
                  <a:pt x="130" y="58"/>
                </a:lnTo>
                <a:lnTo>
                  <a:pt x="131" y="58"/>
                </a:lnTo>
                <a:lnTo>
                  <a:pt x="133" y="60"/>
                </a:lnTo>
                <a:lnTo>
                  <a:pt x="133" y="60"/>
                </a:lnTo>
                <a:lnTo>
                  <a:pt x="133" y="61"/>
                </a:lnTo>
                <a:lnTo>
                  <a:pt x="131" y="63"/>
                </a:lnTo>
                <a:lnTo>
                  <a:pt x="131" y="63"/>
                </a:lnTo>
                <a:lnTo>
                  <a:pt x="128" y="66"/>
                </a:lnTo>
                <a:lnTo>
                  <a:pt x="128" y="66"/>
                </a:lnTo>
                <a:lnTo>
                  <a:pt x="130" y="66"/>
                </a:lnTo>
                <a:lnTo>
                  <a:pt x="130" y="66"/>
                </a:lnTo>
                <a:lnTo>
                  <a:pt x="131" y="68"/>
                </a:lnTo>
                <a:lnTo>
                  <a:pt x="133" y="69"/>
                </a:lnTo>
                <a:lnTo>
                  <a:pt x="133" y="69"/>
                </a:lnTo>
                <a:lnTo>
                  <a:pt x="131" y="72"/>
                </a:lnTo>
                <a:lnTo>
                  <a:pt x="131" y="72"/>
                </a:lnTo>
                <a:lnTo>
                  <a:pt x="131" y="80"/>
                </a:lnTo>
                <a:lnTo>
                  <a:pt x="131" y="80"/>
                </a:lnTo>
                <a:lnTo>
                  <a:pt x="130" y="95"/>
                </a:lnTo>
                <a:lnTo>
                  <a:pt x="128" y="109"/>
                </a:lnTo>
                <a:lnTo>
                  <a:pt x="128" y="109"/>
                </a:lnTo>
                <a:lnTo>
                  <a:pt x="122" y="126"/>
                </a:lnTo>
                <a:lnTo>
                  <a:pt x="115" y="143"/>
                </a:lnTo>
                <a:lnTo>
                  <a:pt x="115" y="143"/>
                </a:lnTo>
                <a:lnTo>
                  <a:pt x="111" y="153"/>
                </a:lnTo>
                <a:lnTo>
                  <a:pt x="111" y="153"/>
                </a:lnTo>
                <a:lnTo>
                  <a:pt x="109" y="154"/>
                </a:lnTo>
                <a:lnTo>
                  <a:pt x="109" y="154"/>
                </a:lnTo>
                <a:lnTo>
                  <a:pt x="112" y="153"/>
                </a:lnTo>
                <a:lnTo>
                  <a:pt x="112" y="153"/>
                </a:lnTo>
                <a:lnTo>
                  <a:pt x="115" y="154"/>
                </a:lnTo>
                <a:lnTo>
                  <a:pt x="115" y="154"/>
                </a:lnTo>
                <a:lnTo>
                  <a:pt x="115" y="153"/>
                </a:lnTo>
                <a:lnTo>
                  <a:pt x="115" y="153"/>
                </a:lnTo>
                <a:lnTo>
                  <a:pt x="125" y="134"/>
                </a:lnTo>
                <a:lnTo>
                  <a:pt x="130" y="124"/>
                </a:lnTo>
                <a:lnTo>
                  <a:pt x="133" y="115"/>
                </a:lnTo>
                <a:lnTo>
                  <a:pt x="133" y="115"/>
                </a:lnTo>
                <a:lnTo>
                  <a:pt x="134" y="102"/>
                </a:lnTo>
                <a:lnTo>
                  <a:pt x="134" y="91"/>
                </a:lnTo>
                <a:lnTo>
                  <a:pt x="134" y="91"/>
                </a:lnTo>
                <a:lnTo>
                  <a:pt x="134" y="85"/>
                </a:lnTo>
                <a:lnTo>
                  <a:pt x="134" y="85"/>
                </a:lnTo>
                <a:lnTo>
                  <a:pt x="134" y="85"/>
                </a:lnTo>
                <a:lnTo>
                  <a:pt x="134" y="85"/>
                </a:lnTo>
                <a:lnTo>
                  <a:pt x="133" y="83"/>
                </a:lnTo>
                <a:lnTo>
                  <a:pt x="134" y="82"/>
                </a:lnTo>
                <a:lnTo>
                  <a:pt x="134" y="82"/>
                </a:lnTo>
                <a:lnTo>
                  <a:pt x="134" y="80"/>
                </a:lnTo>
                <a:lnTo>
                  <a:pt x="136" y="80"/>
                </a:lnTo>
                <a:lnTo>
                  <a:pt x="136" y="80"/>
                </a:lnTo>
                <a:lnTo>
                  <a:pt x="137" y="82"/>
                </a:lnTo>
                <a:lnTo>
                  <a:pt x="139" y="83"/>
                </a:lnTo>
                <a:lnTo>
                  <a:pt x="139" y="83"/>
                </a:lnTo>
                <a:lnTo>
                  <a:pt x="137" y="95"/>
                </a:lnTo>
                <a:lnTo>
                  <a:pt x="137" y="95"/>
                </a:lnTo>
                <a:lnTo>
                  <a:pt x="137" y="107"/>
                </a:lnTo>
                <a:lnTo>
                  <a:pt x="134" y="120"/>
                </a:lnTo>
                <a:lnTo>
                  <a:pt x="134" y="120"/>
                </a:lnTo>
                <a:lnTo>
                  <a:pt x="130" y="132"/>
                </a:lnTo>
                <a:lnTo>
                  <a:pt x="130" y="132"/>
                </a:lnTo>
                <a:lnTo>
                  <a:pt x="125" y="145"/>
                </a:lnTo>
                <a:lnTo>
                  <a:pt x="125" y="145"/>
                </a:lnTo>
                <a:lnTo>
                  <a:pt x="118" y="158"/>
                </a:lnTo>
                <a:lnTo>
                  <a:pt x="118" y="158"/>
                </a:lnTo>
                <a:lnTo>
                  <a:pt x="117" y="159"/>
                </a:lnTo>
                <a:lnTo>
                  <a:pt x="114" y="159"/>
                </a:lnTo>
                <a:lnTo>
                  <a:pt x="114" y="159"/>
                </a:lnTo>
                <a:lnTo>
                  <a:pt x="114" y="159"/>
                </a:lnTo>
                <a:lnTo>
                  <a:pt x="114" y="159"/>
                </a:lnTo>
                <a:lnTo>
                  <a:pt x="106" y="164"/>
                </a:lnTo>
                <a:lnTo>
                  <a:pt x="106" y="164"/>
                </a:lnTo>
                <a:lnTo>
                  <a:pt x="106" y="165"/>
                </a:lnTo>
                <a:lnTo>
                  <a:pt x="106" y="165"/>
                </a:lnTo>
                <a:lnTo>
                  <a:pt x="104" y="167"/>
                </a:lnTo>
                <a:lnTo>
                  <a:pt x="104" y="167"/>
                </a:lnTo>
                <a:lnTo>
                  <a:pt x="103" y="169"/>
                </a:lnTo>
                <a:lnTo>
                  <a:pt x="101" y="170"/>
                </a:lnTo>
                <a:lnTo>
                  <a:pt x="101" y="170"/>
                </a:lnTo>
                <a:lnTo>
                  <a:pt x="100" y="169"/>
                </a:lnTo>
                <a:lnTo>
                  <a:pt x="100" y="169"/>
                </a:lnTo>
                <a:lnTo>
                  <a:pt x="98" y="169"/>
                </a:lnTo>
                <a:lnTo>
                  <a:pt x="98" y="169"/>
                </a:lnTo>
                <a:lnTo>
                  <a:pt x="96" y="170"/>
                </a:lnTo>
                <a:lnTo>
                  <a:pt x="96" y="170"/>
                </a:lnTo>
                <a:lnTo>
                  <a:pt x="95" y="170"/>
                </a:lnTo>
                <a:lnTo>
                  <a:pt x="95" y="170"/>
                </a:lnTo>
                <a:lnTo>
                  <a:pt x="95" y="175"/>
                </a:lnTo>
                <a:lnTo>
                  <a:pt x="95" y="175"/>
                </a:lnTo>
                <a:lnTo>
                  <a:pt x="93" y="177"/>
                </a:lnTo>
                <a:lnTo>
                  <a:pt x="93" y="177"/>
                </a:lnTo>
                <a:lnTo>
                  <a:pt x="92" y="178"/>
                </a:lnTo>
                <a:lnTo>
                  <a:pt x="90" y="177"/>
                </a:lnTo>
                <a:lnTo>
                  <a:pt x="90" y="177"/>
                </a:lnTo>
                <a:lnTo>
                  <a:pt x="88" y="175"/>
                </a:lnTo>
                <a:lnTo>
                  <a:pt x="88" y="173"/>
                </a:lnTo>
                <a:lnTo>
                  <a:pt x="88" y="173"/>
                </a:lnTo>
                <a:lnTo>
                  <a:pt x="90" y="172"/>
                </a:lnTo>
                <a:lnTo>
                  <a:pt x="90" y="172"/>
                </a:lnTo>
                <a:lnTo>
                  <a:pt x="88" y="172"/>
                </a:lnTo>
                <a:lnTo>
                  <a:pt x="88" y="172"/>
                </a:lnTo>
                <a:lnTo>
                  <a:pt x="85" y="173"/>
                </a:lnTo>
                <a:lnTo>
                  <a:pt x="85" y="173"/>
                </a:lnTo>
                <a:lnTo>
                  <a:pt x="71" y="180"/>
                </a:lnTo>
                <a:lnTo>
                  <a:pt x="71" y="180"/>
                </a:lnTo>
                <a:lnTo>
                  <a:pt x="70" y="181"/>
                </a:lnTo>
                <a:lnTo>
                  <a:pt x="70" y="181"/>
                </a:lnTo>
                <a:lnTo>
                  <a:pt x="66" y="191"/>
                </a:lnTo>
                <a:lnTo>
                  <a:pt x="66" y="191"/>
                </a:lnTo>
                <a:lnTo>
                  <a:pt x="66" y="192"/>
                </a:lnTo>
                <a:lnTo>
                  <a:pt x="66" y="192"/>
                </a:lnTo>
                <a:lnTo>
                  <a:pt x="68" y="192"/>
                </a:lnTo>
                <a:lnTo>
                  <a:pt x="68" y="192"/>
                </a:lnTo>
                <a:lnTo>
                  <a:pt x="79" y="186"/>
                </a:lnTo>
                <a:lnTo>
                  <a:pt x="88" y="180"/>
                </a:lnTo>
                <a:lnTo>
                  <a:pt x="88" y="180"/>
                </a:lnTo>
                <a:lnTo>
                  <a:pt x="92" y="180"/>
                </a:lnTo>
                <a:lnTo>
                  <a:pt x="93" y="181"/>
                </a:lnTo>
                <a:lnTo>
                  <a:pt x="93" y="181"/>
                </a:lnTo>
                <a:lnTo>
                  <a:pt x="93" y="183"/>
                </a:lnTo>
                <a:lnTo>
                  <a:pt x="92" y="184"/>
                </a:lnTo>
                <a:lnTo>
                  <a:pt x="92" y="184"/>
                </a:lnTo>
                <a:lnTo>
                  <a:pt x="81" y="189"/>
                </a:lnTo>
                <a:lnTo>
                  <a:pt x="81" y="189"/>
                </a:lnTo>
                <a:lnTo>
                  <a:pt x="66" y="195"/>
                </a:lnTo>
                <a:lnTo>
                  <a:pt x="66" y="195"/>
                </a:lnTo>
                <a:lnTo>
                  <a:pt x="65" y="197"/>
                </a:lnTo>
                <a:lnTo>
                  <a:pt x="65" y="197"/>
                </a:lnTo>
                <a:lnTo>
                  <a:pt x="65" y="200"/>
                </a:lnTo>
                <a:lnTo>
                  <a:pt x="65" y="200"/>
                </a:lnTo>
                <a:lnTo>
                  <a:pt x="63" y="202"/>
                </a:lnTo>
                <a:lnTo>
                  <a:pt x="63" y="202"/>
                </a:lnTo>
                <a:lnTo>
                  <a:pt x="62" y="203"/>
                </a:lnTo>
                <a:lnTo>
                  <a:pt x="60" y="202"/>
                </a:lnTo>
                <a:lnTo>
                  <a:pt x="60" y="202"/>
                </a:lnTo>
                <a:lnTo>
                  <a:pt x="59" y="200"/>
                </a:lnTo>
                <a:lnTo>
                  <a:pt x="59" y="200"/>
                </a:lnTo>
                <a:lnTo>
                  <a:pt x="59" y="199"/>
                </a:lnTo>
                <a:lnTo>
                  <a:pt x="59" y="199"/>
                </a:lnTo>
                <a:lnTo>
                  <a:pt x="51" y="200"/>
                </a:lnTo>
                <a:lnTo>
                  <a:pt x="51" y="200"/>
                </a:lnTo>
                <a:lnTo>
                  <a:pt x="51" y="202"/>
                </a:lnTo>
                <a:lnTo>
                  <a:pt x="51" y="202"/>
                </a:lnTo>
                <a:lnTo>
                  <a:pt x="49" y="207"/>
                </a:lnTo>
                <a:lnTo>
                  <a:pt x="49" y="207"/>
                </a:lnTo>
                <a:lnTo>
                  <a:pt x="47" y="208"/>
                </a:lnTo>
                <a:lnTo>
                  <a:pt x="47" y="208"/>
                </a:lnTo>
                <a:lnTo>
                  <a:pt x="46" y="210"/>
                </a:lnTo>
                <a:lnTo>
                  <a:pt x="43" y="208"/>
                </a:lnTo>
                <a:lnTo>
                  <a:pt x="43" y="208"/>
                </a:lnTo>
                <a:lnTo>
                  <a:pt x="41" y="205"/>
                </a:lnTo>
                <a:lnTo>
                  <a:pt x="41" y="205"/>
                </a:lnTo>
                <a:lnTo>
                  <a:pt x="41" y="203"/>
                </a:lnTo>
                <a:lnTo>
                  <a:pt x="41" y="203"/>
                </a:lnTo>
                <a:lnTo>
                  <a:pt x="41" y="205"/>
                </a:lnTo>
                <a:lnTo>
                  <a:pt x="41" y="205"/>
                </a:lnTo>
                <a:lnTo>
                  <a:pt x="27" y="208"/>
                </a:lnTo>
                <a:lnTo>
                  <a:pt x="27" y="208"/>
                </a:lnTo>
                <a:lnTo>
                  <a:pt x="19" y="210"/>
                </a:lnTo>
                <a:lnTo>
                  <a:pt x="19" y="210"/>
                </a:lnTo>
                <a:lnTo>
                  <a:pt x="16" y="211"/>
                </a:lnTo>
                <a:lnTo>
                  <a:pt x="16" y="211"/>
                </a:lnTo>
                <a:lnTo>
                  <a:pt x="14" y="211"/>
                </a:lnTo>
                <a:lnTo>
                  <a:pt x="14" y="211"/>
                </a:lnTo>
                <a:lnTo>
                  <a:pt x="13" y="210"/>
                </a:lnTo>
                <a:lnTo>
                  <a:pt x="13" y="208"/>
                </a:lnTo>
                <a:lnTo>
                  <a:pt x="13" y="208"/>
                </a:lnTo>
                <a:lnTo>
                  <a:pt x="13" y="207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22" y="207"/>
                </a:lnTo>
                <a:lnTo>
                  <a:pt x="29" y="205"/>
                </a:lnTo>
                <a:lnTo>
                  <a:pt x="29" y="205"/>
                </a:lnTo>
                <a:lnTo>
                  <a:pt x="43" y="202"/>
                </a:lnTo>
                <a:lnTo>
                  <a:pt x="43" y="202"/>
                </a:lnTo>
                <a:lnTo>
                  <a:pt x="46" y="200"/>
                </a:lnTo>
                <a:lnTo>
                  <a:pt x="46" y="200"/>
                </a:lnTo>
                <a:lnTo>
                  <a:pt x="47" y="199"/>
                </a:lnTo>
                <a:lnTo>
                  <a:pt x="47" y="199"/>
                </a:lnTo>
                <a:lnTo>
                  <a:pt x="51" y="191"/>
                </a:lnTo>
                <a:lnTo>
                  <a:pt x="51" y="191"/>
                </a:lnTo>
                <a:lnTo>
                  <a:pt x="52" y="186"/>
                </a:lnTo>
                <a:lnTo>
                  <a:pt x="52" y="186"/>
                </a:lnTo>
                <a:lnTo>
                  <a:pt x="52" y="184"/>
                </a:lnTo>
                <a:lnTo>
                  <a:pt x="52" y="184"/>
                </a:lnTo>
                <a:lnTo>
                  <a:pt x="52" y="186"/>
                </a:lnTo>
                <a:lnTo>
                  <a:pt x="52" y="186"/>
                </a:lnTo>
                <a:lnTo>
                  <a:pt x="38" y="189"/>
                </a:lnTo>
                <a:lnTo>
                  <a:pt x="38" y="189"/>
                </a:lnTo>
                <a:lnTo>
                  <a:pt x="36" y="191"/>
                </a:lnTo>
                <a:lnTo>
                  <a:pt x="36" y="191"/>
                </a:lnTo>
                <a:lnTo>
                  <a:pt x="30" y="203"/>
                </a:lnTo>
                <a:lnTo>
                  <a:pt x="30" y="203"/>
                </a:lnTo>
                <a:lnTo>
                  <a:pt x="29" y="205"/>
                </a:lnTo>
                <a:lnTo>
                  <a:pt x="29" y="205"/>
                </a:lnTo>
                <a:lnTo>
                  <a:pt x="27" y="205"/>
                </a:lnTo>
                <a:lnTo>
                  <a:pt x="25" y="203"/>
                </a:lnTo>
                <a:lnTo>
                  <a:pt x="25" y="203"/>
                </a:lnTo>
                <a:lnTo>
                  <a:pt x="24" y="202"/>
                </a:lnTo>
                <a:lnTo>
                  <a:pt x="25" y="200"/>
                </a:lnTo>
                <a:lnTo>
                  <a:pt x="25" y="200"/>
                </a:lnTo>
                <a:lnTo>
                  <a:pt x="29" y="195"/>
                </a:lnTo>
                <a:lnTo>
                  <a:pt x="29" y="195"/>
                </a:lnTo>
                <a:lnTo>
                  <a:pt x="32" y="192"/>
                </a:lnTo>
                <a:lnTo>
                  <a:pt x="32" y="192"/>
                </a:lnTo>
                <a:lnTo>
                  <a:pt x="32" y="191"/>
                </a:lnTo>
                <a:lnTo>
                  <a:pt x="32" y="191"/>
                </a:lnTo>
                <a:lnTo>
                  <a:pt x="27" y="191"/>
                </a:lnTo>
                <a:lnTo>
                  <a:pt x="27" y="191"/>
                </a:lnTo>
                <a:lnTo>
                  <a:pt x="14" y="194"/>
                </a:lnTo>
                <a:lnTo>
                  <a:pt x="14" y="194"/>
                </a:lnTo>
                <a:lnTo>
                  <a:pt x="13" y="194"/>
                </a:lnTo>
                <a:lnTo>
                  <a:pt x="13" y="194"/>
                </a:lnTo>
                <a:lnTo>
                  <a:pt x="11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1"/>
                </a:lnTo>
                <a:lnTo>
                  <a:pt x="10" y="191"/>
                </a:lnTo>
                <a:lnTo>
                  <a:pt x="10" y="189"/>
                </a:lnTo>
                <a:lnTo>
                  <a:pt x="13" y="188"/>
                </a:lnTo>
                <a:lnTo>
                  <a:pt x="13" y="188"/>
                </a:lnTo>
                <a:lnTo>
                  <a:pt x="19" y="189"/>
                </a:lnTo>
                <a:lnTo>
                  <a:pt x="25" y="189"/>
                </a:lnTo>
                <a:lnTo>
                  <a:pt x="25" y="189"/>
                </a:lnTo>
                <a:lnTo>
                  <a:pt x="33" y="188"/>
                </a:lnTo>
                <a:lnTo>
                  <a:pt x="33" y="188"/>
                </a:lnTo>
                <a:lnTo>
                  <a:pt x="35" y="186"/>
                </a:lnTo>
                <a:lnTo>
                  <a:pt x="35" y="186"/>
                </a:lnTo>
                <a:lnTo>
                  <a:pt x="41" y="172"/>
                </a:lnTo>
                <a:lnTo>
                  <a:pt x="41" y="172"/>
                </a:lnTo>
                <a:lnTo>
                  <a:pt x="41" y="172"/>
                </a:lnTo>
                <a:lnTo>
                  <a:pt x="41" y="172"/>
                </a:lnTo>
                <a:lnTo>
                  <a:pt x="38" y="172"/>
                </a:lnTo>
                <a:lnTo>
                  <a:pt x="38" y="172"/>
                </a:lnTo>
                <a:lnTo>
                  <a:pt x="25" y="173"/>
                </a:lnTo>
                <a:lnTo>
                  <a:pt x="25" y="173"/>
                </a:lnTo>
                <a:lnTo>
                  <a:pt x="18" y="175"/>
                </a:lnTo>
                <a:lnTo>
                  <a:pt x="18" y="175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4" y="170"/>
                </a:lnTo>
                <a:lnTo>
                  <a:pt x="14" y="170"/>
                </a:lnTo>
                <a:lnTo>
                  <a:pt x="14" y="169"/>
                </a:lnTo>
                <a:lnTo>
                  <a:pt x="14" y="169"/>
                </a:lnTo>
                <a:lnTo>
                  <a:pt x="18" y="169"/>
                </a:lnTo>
                <a:lnTo>
                  <a:pt x="18" y="169"/>
                </a:lnTo>
                <a:lnTo>
                  <a:pt x="22" y="170"/>
                </a:lnTo>
                <a:lnTo>
                  <a:pt x="29" y="170"/>
                </a:lnTo>
                <a:lnTo>
                  <a:pt x="29" y="170"/>
                </a:lnTo>
                <a:lnTo>
                  <a:pt x="41" y="169"/>
                </a:lnTo>
                <a:lnTo>
                  <a:pt x="41" y="169"/>
                </a:lnTo>
                <a:lnTo>
                  <a:pt x="43" y="169"/>
                </a:lnTo>
                <a:lnTo>
                  <a:pt x="43" y="169"/>
                </a:lnTo>
                <a:lnTo>
                  <a:pt x="46" y="158"/>
                </a:lnTo>
                <a:lnTo>
                  <a:pt x="46" y="158"/>
                </a:lnTo>
                <a:lnTo>
                  <a:pt x="46" y="156"/>
                </a:lnTo>
                <a:lnTo>
                  <a:pt x="46" y="156"/>
                </a:lnTo>
                <a:lnTo>
                  <a:pt x="41" y="158"/>
                </a:lnTo>
                <a:lnTo>
                  <a:pt x="41" y="158"/>
                </a:lnTo>
                <a:lnTo>
                  <a:pt x="30" y="159"/>
                </a:lnTo>
                <a:lnTo>
                  <a:pt x="18" y="159"/>
                </a:lnTo>
                <a:lnTo>
                  <a:pt x="18" y="159"/>
                </a:lnTo>
                <a:lnTo>
                  <a:pt x="11" y="161"/>
                </a:lnTo>
                <a:lnTo>
                  <a:pt x="11" y="161"/>
                </a:lnTo>
                <a:lnTo>
                  <a:pt x="10" y="161"/>
                </a:lnTo>
                <a:lnTo>
                  <a:pt x="10" y="161"/>
                </a:lnTo>
                <a:lnTo>
                  <a:pt x="8" y="158"/>
                </a:lnTo>
                <a:lnTo>
                  <a:pt x="10" y="156"/>
                </a:lnTo>
                <a:lnTo>
                  <a:pt x="10" y="156"/>
                </a:lnTo>
                <a:lnTo>
                  <a:pt x="11" y="154"/>
                </a:lnTo>
                <a:lnTo>
                  <a:pt x="11" y="154"/>
                </a:lnTo>
                <a:lnTo>
                  <a:pt x="18" y="156"/>
                </a:lnTo>
                <a:lnTo>
                  <a:pt x="18" y="156"/>
                </a:lnTo>
                <a:lnTo>
                  <a:pt x="35" y="156"/>
                </a:lnTo>
                <a:lnTo>
                  <a:pt x="35" y="156"/>
                </a:lnTo>
                <a:lnTo>
                  <a:pt x="46" y="153"/>
                </a:lnTo>
                <a:lnTo>
                  <a:pt x="46" y="153"/>
                </a:lnTo>
                <a:lnTo>
                  <a:pt x="46" y="153"/>
                </a:lnTo>
                <a:lnTo>
                  <a:pt x="46" y="153"/>
                </a:lnTo>
                <a:lnTo>
                  <a:pt x="47" y="143"/>
                </a:lnTo>
                <a:lnTo>
                  <a:pt x="47" y="143"/>
                </a:lnTo>
                <a:lnTo>
                  <a:pt x="47" y="143"/>
                </a:lnTo>
                <a:lnTo>
                  <a:pt x="47" y="143"/>
                </a:lnTo>
                <a:lnTo>
                  <a:pt x="41" y="145"/>
                </a:lnTo>
                <a:lnTo>
                  <a:pt x="41" y="145"/>
                </a:lnTo>
                <a:lnTo>
                  <a:pt x="24" y="147"/>
                </a:lnTo>
                <a:lnTo>
                  <a:pt x="24" y="147"/>
                </a:lnTo>
                <a:lnTo>
                  <a:pt x="16" y="147"/>
                </a:lnTo>
                <a:lnTo>
                  <a:pt x="16" y="147"/>
                </a:lnTo>
                <a:lnTo>
                  <a:pt x="13" y="147"/>
                </a:lnTo>
                <a:lnTo>
                  <a:pt x="13" y="147"/>
                </a:lnTo>
                <a:lnTo>
                  <a:pt x="11" y="147"/>
                </a:lnTo>
                <a:lnTo>
                  <a:pt x="11" y="147"/>
                </a:lnTo>
                <a:lnTo>
                  <a:pt x="11" y="145"/>
                </a:lnTo>
                <a:lnTo>
                  <a:pt x="11" y="143"/>
                </a:lnTo>
                <a:lnTo>
                  <a:pt x="11" y="143"/>
                </a:lnTo>
                <a:lnTo>
                  <a:pt x="11" y="142"/>
                </a:lnTo>
                <a:lnTo>
                  <a:pt x="13" y="140"/>
                </a:lnTo>
                <a:lnTo>
                  <a:pt x="13" y="140"/>
                </a:lnTo>
                <a:lnTo>
                  <a:pt x="14" y="142"/>
                </a:lnTo>
                <a:lnTo>
                  <a:pt x="14" y="142"/>
                </a:lnTo>
                <a:lnTo>
                  <a:pt x="16" y="142"/>
                </a:lnTo>
                <a:lnTo>
                  <a:pt x="16" y="142"/>
                </a:lnTo>
                <a:lnTo>
                  <a:pt x="24" y="143"/>
                </a:lnTo>
                <a:lnTo>
                  <a:pt x="24" y="143"/>
                </a:lnTo>
                <a:lnTo>
                  <a:pt x="32" y="143"/>
                </a:lnTo>
                <a:lnTo>
                  <a:pt x="40" y="142"/>
                </a:lnTo>
                <a:lnTo>
                  <a:pt x="40" y="142"/>
                </a:lnTo>
                <a:lnTo>
                  <a:pt x="47" y="140"/>
                </a:lnTo>
                <a:lnTo>
                  <a:pt x="47" y="140"/>
                </a:lnTo>
                <a:lnTo>
                  <a:pt x="47" y="140"/>
                </a:lnTo>
                <a:lnTo>
                  <a:pt x="49" y="139"/>
                </a:lnTo>
                <a:lnTo>
                  <a:pt x="49" y="139"/>
                </a:lnTo>
                <a:lnTo>
                  <a:pt x="49" y="129"/>
                </a:lnTo>
                <a:lnTo>
                  <a:pt x="49" y="129"/>
                </a:lnTo>
                <a:lnTo>
                  <a:pt x="49" y="128"/>
                </a:lnTo>
                <a:lnTo>
                  <a:pt x="49" y="128"/>
                </a:lnTo>
                <a:lnTo>
                  <a:pt x="41" y="128"/>
                </a:lnTo>
                <a:lnTo>
                  <a:pt x="41" y="128"/>
                </a:lnTo>
                <a:lnTo>
                  <a:pt x="22" y="131"/>
                </a:lnTo>
                <a:lnTo>
                  <a:pt x="22" y="131"/>
                </a:lnTo>
                <a:lnTo>
                  <a:pt x="13" y="131"/>
                </a:lnTo>
                <a:lnTo>
                  <a:pt x="13" y="131"/>
                </a:lnTo>
                <a:lnTo>
                  <a:pt x="10" y="131"/>
                </a:lnTo>
                <a:lnTo>
                  <a:pt x="10" y="131"/>
                </a:lnTo>
                <a:lnTo>
                  <a:pt x="8" y="129"/>
                </a:lnTo>
                <a:lnTo>
                  <a:pt x="8" y="129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lnTo>
                  <a:pt x="10" y="124"/>
                </a:lnTo>
                <a:lnTo>
                  <a:pt x="11" y="124"/>
                </a:lnTo>
                <a:lnTo>
                  <a:pt x="11" y="124"/>
                </a:lnTo>
                <a:lnTo>
                  <a:pt x="13" y="126"/>
                </a:lnTo>
                <a:lnTo>
                  <a:pt x="13" y="126"/>
                </a:lnTo>
                <a:lnTo>
                  <a:pt x="14" y="126"/>
                </a:lnTo>
                <a:lnTo>
                  <a:pt x="14" y="126"/>
                </a:lnTo>
                <a:lnTo>
                  <a:pt x="18" y="128"/>
                </a:lnTo>
                <a:lnTo>
                  <a:pt x="18" y="128"/>
                </a:lnTo>
                <a:lnTo>
                  <a:pt x="29" y="126"/>
                </a:lnTo>
                <a:lnTo>
                  <a:pt x="29" y="126"/>
                </a:lnTo>
                <a:lnTo>
                  <a:pt x="44" y="124"/>
                </a:lnTo>
                <a:lnTo>
                  <a:pt x="44" y="124"/>
                </a:lnTo>
                <a:lnTo>
                  <a:pt x="47" y="124"/>
                </a:lnTo>
                <a:lnTo>
                  <a:pt x="47" y="124"/>
                </a:lnTo>
                <a:lnTo>
                  <a:pt x="47" y="123"/>
                </a:lnTo>
                <a:lnTo>
                  <a:pt x="47" y="123"/>
                </a:lnTo>
                <a:lnTo>
                  <a:pt x="47" y="118"/>
                </a:lnTo>
                <a:lnTo>
                  <a:pt x="47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3" y="117"/>
                </a:lnTo>
                <a:lnTo>
                  <a:pt x="43" y="117"/>
                </a:lnTo>
                <a:lnTo>
                  <a:pt x="29" y="118"/>
                </a:lnTo>
                <a:lnTo>
                  <a:pt x="29" y="118"/>
                </a:lnTo>
                <a:lnTo>
                  <a:pt x="27" y="118"/>
                </a:lnTo>
                <a:lnTo>
                  <a:pt x="27" y="118"/>
                </a:lnTo>
                <a:lnTo>
                  <a:pt x="16" y="118"/>
                </a:lnTo>
                <a:lnTo>
                  <a:pt x="16" y="118"/>
                </a:lnTo>
                <a:lnTo>
                  <a:pt x="11" y="118"/>
                </a:lnTo>
                <a:lnTo>
                  <a:pt x="11" y="118"/>
                </a:lnTo>
                <a:lnTo>
                  <a:pt x="11" y="118"/>
                </a:lnTo>
                <a:lnTo>
                  <a:pt x="11" y="118"/>
                </a:lnTo>
                <a:lnTo>
                  <a:pt x="10" y="117"/>
                </a:lnTo>
                <a:lnTo>
                  <a:pt x="10" y="115"/>
                </a:lnTo>
                <a:lnTo>
                  <a:pt x="10" y="115"/>
                </a:lnTo>
                <a:lnTo>
                  <a:pt x="11" y="113"/>
                </a:lnTo>
                <a:lnTo>
                  <a:pt x="14" y="112"/>
                </a:lnTo>
                <a:lnTo>
                  <a:pt x="14" y="112"/>
                </a:lnTo>
                <a:lnTo>
                  <a:pt x="14" y="113"/>
                </a:lnTo>
                <a:lnTo>
                  <a:pt x="14" y="113"/>
                </a:lnTo>
                <a:lnTo>
                  <a:pt x="18" y="115"/>
                </a:lnTo>
                <a:lnTo>
                  <a:pt x="18" y="115"/>
                </a:lnTo>
                <a:lnTo>
                  <a:pt x="24" y="115"/>
                </a:lnTo>
                <a:lnTo>
                  <a:pt x="24" y="115"/>
                </a:lnTo>
                <a:lnTo>
                  <a:pt x="33" y="115"/>
                </a:lnTo>
                <a:lnTo>
                  <a:pt x="43" y="113"/>
                </a:lnTo>
                <a:lnTo>
                  <a:pt x="43" y="113"/>
                </a:lnTo>
                <a:lnTo>
                  <a:pt x="68" y="109"/>
                </a:lnTo>
                <a:lnTo>
                  <a:pt x="68" y="109"/>
                </a:lnTo>
                <a:lnTo>
                  <a:pt x="70" y="109"/>
                </a:lnTo>
                <a:lnTo>
                  <a:pt x="70" y="109"/>
                </a:lnTo>
                <a:lnTo>
                  <a:pt x="70" y="107"/>
                </a:lnTo>
                <a:lnTo>
                  <a:pt x="70" y="107"/>
                </a:lnTo>
                <a:lnTo>
                  <a:pt x="70" y="93"/>
                </a:lnTo>
                <a:lnTo>
                  <a:pt x="70" y="93"/>
                </a:lnTo>
                <a:lnTo>
                  <a:pt x="70" y="93"/>
                </a:lnTo>
                <a:lnTo>
                  <a:pt x="70" y="93"/>
                </a:lnTo>
                <a:lnTo>
                  <a:pt x="70" y="93"/>
                </a:lnTo>
                <a:lnTo>
                  <a:pt x="70" y="93"/>
                </a:lnTo>
                <a:lnTo>
                  <a:pt x="55" y="96"/>
                </a:lnTo>
                <a:lnTo>
                  <a:pt x="43" y="99"/>
                </a:lnTo>
                <a:lnTo>
                  <a:pt x="43" y="99"/>
                </a:lnTo>
                <a:lnTo>
                  <a:pt x="22" y="104"/>
                </a:lnTo>
                <a:lnTo>
                  <a:pt x="22" y="104"/>
                </a:lnTo>
                <a:lnTo>
                  <a:pt x="11" y="106"/>
                </a:lnTo>
                <a:lnTo>
                  <a:pt x="11" y="106"/>
                </a:lnTo>
                <a:lnTo>
                  <a:pt x="10" y="106"/>
                </a:lnTo>
                <a:lnTo>
                  <a:pt x="10" y="106"/>
                </a:lnTo>
                <a:lnTo>
                  <a:pt x="8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2"/>
                </a:lnTo>
                <a:lnTo>
                  <a:pt x="8" y="101"/>
                </a:lnTo>
                <a:lnTo>
                  <a:pt x="8" y="101"/>
                </a:lnTo>
                <a:lnTo>
                  <a:pt x="10" y="101"/>
                </a:lnTo>
                <a:lnTo>
                  <a:pt x="10" y="101"/>
                </a:lnTo>
                <a:lnTo>
                  <a:pt x="16" y="101"/>
                </a:lnTo>
                <a:lnTo>
                  <a:pt x="22" y="101"/>
                </a:lnTo>
                <a:lnTo>
                  <a:pt x="22" y="101"/>
                </a:lnTo>
                <a:lnTo>
                  <a:pt x="57" y="95"/>
                </a:lnTo>
                <a:lnTo>
                  <a:pt x="57" y="95"/>
                </a:lnTo>
                <a:lnTo>
                  <a:pt x="68" y="90"/>
                </a:lnTo>
                <a:lnTo>
                  <a:pt x="68" y="90"/>
                </a:lnTo>
                <a:lnTo>
                  <a:pt x="70" y="90"/>
                </a:lnTo>
                <a:lnTo>
                  <a:pt x="70" y="90"/>
                </a:lnTo>
                <a:lnTo>
                  <a:pt x="70" y="80"/>
                </a:lnTo>
                <a:lnTo>
                  <a:pt x="70" y="80"/>
                </a:lnTo>
                <a:lnTo>
                  <a:pt x="68" y="80"/>
                </a:lnTo>
                <a:lnTo>
                  <a:pt x="68" y="80"/>
                </a:lnTo>
                <a:lnTo>
                  <a:pt x="44" y="85"/>
                </a:lnTo>
                <a:lnTo>
                  <a:pt x="44" y="85"/>
                </a:lnTo>
                <a:lnTo>
                  <a:pt x="22" y="87"/>
                </a:lnTo>
                <a:lnTo>
                  <a:pt x="22" y="87"/>
                </a:lnTo>
                <a:lnTo>
                  <a:pt x="10" y="88"/>
                </a:lnTo>
                <a:lnTo>
                  <a:pt x="10" y="88"/>
                </a:lnTo>
                <a:lnTo>
                  <a:pt x="5" y="88"/>
                </a:lnTo>
                <a:lnTo>
                  <a:pt x="5" y="88"/>
                </a:lnTo>
                <a:lnTo>
                  <a:pt x="2" y="88"/>
                </a:lnTo>
                <a:lnTo>
                  <a:pt x="2" y="88"/>
                </a:lnTo>
                <a:lnTo>
                  <a:pt x="0" y="87"/>
                </a:lnTo>
                <a:lnTo>
                  <a:pt x="0" y="87"/>
                </a:lnTo>
                <a:lnTo>
                  <a:pt x="0" y="85"/>
                </a:lnTo>
                <a:lnTo>
                  <a:pt x="0" y="83"/>
                </a:lnTo>
                <a:lnTo>
                  <a:pt x="0" y="83"/>
                </a:lnTo>
                <a:lnTo>
                  <a:pt x="0" y="82"/>
                </a:lnTo>
                <a:lnTo>
                  <a:pt x="3" y="82"/>
                </a:lnTo>
                <a:lnTo>
                  <a:pt x="3" y="82"/>
                </a:lnTo>
                <a:lnTo>
                  <a:pt x="3" y="82"/>
                </a:lnTo>
                <a:lnTo>
                  <a:pt x="3" y="82"/>
                </a:lnTo>
                <a:lnTo>
                  <a:pt x="5" y="83"/>
                </a:lnTo>
                <a:lnTo>
                  <a:pt x="5" y="83"/>
                </a:lnTo>
                <a:lnTo>
                  <a:pt x="11" y="85"/>
                </a:lnTo>
                <a:lnTo>
                  <a:pt x="11" y="85"/>
                </a:lnTo>
                <a:lnTo>
                  <a:pt x="29" y="83"/>
                </a:lnTo>
                <a:lnTo>
                  <a:pt x="29" y="83"/>
                </a:lnTo>
                <a:lnTo>
                  <a:pt x="44" y="82"/>
                </a:lnTo>
                <a:lnTo>
                  <a:pt x="44" y="82"/>
                </a:lnTo>
                <a:lnTo>
                  <a:pt x="68" y="77"/>
                </a:lnTo>
                <a:lnTo>
                  <a:pt x="68" y="77"/>
                </a:lnTo>
                <a:lnTo>
                  <a:pt x="70" y="77"/>
                </a:lnTo>
                <a:lnTo>
                  <a:pt x="70" y="77"/>
                </a:lnTo>
                <a:lnTo>
                  <a:pt x="68" y="71"/>
                </a:lnTo>
                <a:lnTo>
                  <a:pt x="66" y="66"/>
                </a:lnTo>
                <a:lnTo>
                  <a:pt x="66" y="66"/>
                </a:lnTo>
                <a:lnTo>
                  <a:pt x="65" y="66"/>
                </a:lnTo>
                <a:lnTo>
                  <a:pt x="65" y="66"/>
                </a:lnTo>
                <a:lnTo>
                  <a:pt x="54" y="68"/>
                </a:lnTo>
                <a:lnTo>
                  <a:pt x="43" y="69"/>
                </a:lnTo>
                <a:lnTo>
                  <a:pt x="43" y="69"/>
                </a:lnTo>
                <a:lnTo>
                  <a:pt x="16" y="69"/>
                </a:lnTo>
                <a:lnTo>
                  <a:pt x="16" y="69"/>
                </a:lnTo>
                <a:lnTo>
                  <a:pt x="6" y="68"/>
                </a:lnTo>
                <a:lnTo>
                  <a:pt x="6" y="68"/>
                </a:lnTo>
                <a:lnTo>
                  <a:pt x="3" y="68"/>
                </a:lnTo>
                <a:lnTo>
                  <a:pt x="3" y="68"/>
                </a:lnTo>
                <a:lnTo>
                  <a:pt x="0" y="66"/>
                </a:lnTo>
                <a:lnTo>
                  <a:pt x="0" y="66"/>
                </a:lnTo>
                <a:lnTo>
                  <a:pt x="0" y="65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2" y="61"/>
                </a:lnTo>
                <a:lnTo>
                  <a:pt x="3" y="61"/>
                </a:lnTo>
                <a:lnTo>
                  <a:pt x="3" y="61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6" y="65"/>
                </a:lnTo>
                <a:lnTo>
                  <a:pt x="10" y="66"/>
                </a:lnTo>
                <a:lnTo>
                  <a:pt x="10" y="66"/>
                </a:lnTo>
                <a:lnTo>
                  <a:pt x="24" y="66"/>
                </a:lnTo>
                <a:lnTo>
                  <a:pt x="24" y="66"/>
                </a:lnTo>
                <a:lnTo>
                  <a:pt x="44" y="66"/>
                </a:lnTo>
                <a:lnTo>
                  <a:pt x="44" y="66"/>
                </a:lnTo>
                <a:lnTo>
                  <a:pt x="55" y="66"/>
                </a:lnTo>
                <a:lnTo>
                  <a:pt x="65" y="63"/>
                </a:lnTo>
                <a:lnTo>
                  <a:pt x="65" y="63"/>
                </a:lnTo>
                <a:lnTo>
                  <a:pt x="68" y="60"/>
                </a:lnTo>
                <a:lnTo>
                  <a:pt x="71" y="61"/>
                </a:lnTo>
                <a:lnTo>
                  <a:pt x="71" y="61"/>
                </a:lnTo>
                <a:lnTo>
                  <a:pt x="87" y="55"/>
                </a:lnTo>
                <a:lnTo>
                  <a:pt x="87" y="55"/>
                </a:lnTo>
                <a:lnTo>
                  <a:pt x="85" y="42"/>
                </a:lnTo>
                <a:lnTo>
                  <a:pt x="85" y="42"/>
                </a:lnTo>
                <a:lnTo>
                  <a:pt x="84" y="44"/>
                </a:lnTo>
                <a:lnTo>
                  <a:pt x="84" y="44"/>
                </a:lnTo>
                <a:lnTo>
                  <a:pt x="71" y="49"/>
                </a:lnTo>
                <a:lnTo>
                  <a:pt x="71" y="49"/>
                </a:lnTo>
                <a:lnTo>
                  <a:pt x="54" y="54"/>
                </a:lnTo>
                <a:lnTo>
                  <a:pt x="38" y="58"/>
                </a:lnTo>
                <a:lnTo>
                  <a:pt x="38" y="58"/>
                </a:lnTo>
                <a:lnTo>
                  <a:pt x="27" y="58"/>
                </a:lnTo>
                <a:lnTo>
                  <a:pt x="16" y="58"/>
                </a:lnTo>
                <a:lnTo>
                  <a:pt x="16" y="58"/>
                </a:lnTo>
                <a:lnTo>
                  <a:pt x="10" y="58"/>
                </a:lnTo>
                <a:lnTo>
                  <a:pt x="10" y="58"/>
                </a:lnTo>
                <a:lnTo>
                  <a:pt x="6" y="58"/>
                </a:lnTo>
                <a:lnTo>
                  <a:pt x="6" y="58"/>
                </a:lnTo>
                <a:lnTo>
                  <a:pt x="3" y="58"/>
                </a:lnTo>
                <a:lnTo>
                  <a:pt x="3" y="58"/>
                </a:lnTo>
                <a:lnTo>
                  <a:pt x="2" y="58"/>
                </a:lnTo>
                <a:lnTo>
                  <a:pt x="2" y="58"/>
                </a:lnTo>
                <a:lnTo>
                  <a:pt x="2" y="55"/>
                </a:lnTo>
                <a:lnTo>
                  <a:pt x="2" y="55"/>
                </a:lnTo>
                <a:lnTo>
                  <a:pt x="3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6" y="55"/>
                </a:lnTo>
                <a:lnTo>
                  <a:pt x="6" y="55"/>
                </a:lnTo>
                <a:lnTo>
                  <a:pt x="10" y="55"/>
                </a:lnTo>
                <a:lnTo>
                  <a:pt x="10" y="55"/>
                </a:lnTo>
                <a:lnTo>
                  <a:pt x="32" y="55"/>
                </a:lnTo>
                <a:lnTo>
                  <a:pt x="32" y="55"/>
                </a:lnTo>
                <a:lnTo>
                  <a:pt x="41" y="54"/>
                </a:lnTo>
                <a:lnTo>
                  <a:pt x="52" y="52"/>
                </a:lnTo>
                <a:lnTo>
                  <a:pt x="52" y="52"/>
                </a:lnTo>
                <a:lnTo>
                  <a:pt x="65" y="49"/>
                </a:lnTo>
                <a:lnTo>
                  <a:pt x="76" y="44"/>
                </a:lnTo>
                <a:lnTo>
                  <a:pt x="76" y="44"/>
                </a:lnTo>
                <a:lnTo>
                  <a:pt x="85" y="41"/>
                </a:lnTo>
                <a:lnTo>
                  <a:pt x="85" y="41"/>
                </a:lnTo>
                <a:lnTo>
                  <a:pt x="84" y="33"/>
                </a:lnTo>
                <a:lnTo>
                  <a:pt x="81" y="27"/>
                </a:lnTo>
                <a:lnTo>
                  <a:pt x="81" y="27"/>
                </a:lnTo>
                <a:lnTo>
                  <a:pt x="81" y="28"/>
                </a:lnTo>
                <a:lnTo>
                  <a:pt x="81" y="28"/>
                </a:lnTo>
                <a:lnTo>
                  <a:pt x="65" y="35"/>
                </a:lnTo>
                <a:lnTo>
                  <a:pt x="65" y="35"/>
                </a:lnTo>
                <a:lnTo>
                  <a:pt x="52" y="39"/>
                </a:lnTo>
                <a:lnTo>
                  <a:pt x="38" y="42"/>
                </a:lnTo>
                <a:lnTo>
                  <a:pt x="38" y="42"/>
                </a:lnTo>
                <a:lnTo>
                  <a:pt x="24" y="42"/>
                </a:lnTo>
                <a:lnTo>
                  <a:pt x="24" y="42"/>
                </a:lnTo>
                <a:lnTo>
                  <a:pt x="11" y="42"/>
                </a:lnTo>
                <a:lnTo>
                  <a:pt x="11" y="42"/>
                </a:lnTo>
                <a:lnTo>
                  <a:pt x="10" y="42"/>
                </a:lnTo>
                <a:lnTo>
                  <a:pt x="10" y="42"/>
                </a:lnTo>
                <a:lnTo>
                  <a:pt x="8" y="42"/>
                </a:lnTo>
                <a:lnTo>
                  <a:pt x="8" y="42"/>
                </a:lnTo>
                <a:lnTo>
                  <a:pt x="6" y="42"/>
                </a:lnTo>
                <a:lnTo>
                  <a:pt x="5" y="42"/>
                </a:lnTo>
                <a:lnTo>
                  <a:pt x="5" y="42"/>
                </a:lnTo>
                <a:lnTo>
                  <a:pt x="5" y="41"/>
                </a:lnTo>
                <a:lnTo>
                  <a:pt x="6" y="39"/>
                </a:lnTo>
                <a:lnTo>
                  <a:pt x="6" y="39"/>
                </a:lnTo>
                <a:lnTo>
                  <a:pt x="8" y="38"/>
                </a:lnTo>
                <a:lnTo>
                  <a:pt x="10" y="38"/>
                </a:lnTo>
                <a:lnTo>
                  <a:pt x="10" y="38"/>
                </a:lnTo>
                <a:lnTo>
                  <a:pt x="10" y="39"/>
                </a:lnTo>
                <a:lnTo>
                  <a:pt x="10" y="39"/>
                </a:lnTo>
                <a:lnTo>
                  <a:pt x="10" y="39"/>
                </a:lnTo>
                <a:lnTo>
                  <a:pt x="14" y="39"/>
                </a:lnTo>
                <a:lnTo>
                  <a:pt x="14" y="39"/>
                </a:lnTo>
                <a:lnTo>
                  <a:pt x="27" y="39"/>
                </a:lnTo>
                <a:lnTo>
                  <a:pt x="27" y="39"/>
                </a:lnTo>
                <a:lnTo>
                  <a:pt x="38" y="39"/>
                </a:lnTo>
                <a:lnTo>
                  <a:pt x="51" y="36"/>
                </a:lnTo>
                <a:lnTo>
                  <a:pt x="51" y="36"/>
                </a:lnTo>
                <a:lnTo>
                  <a:pt x="62" y="33"/>
                </a:lnTo>
                <a:lnTo>
                  <a:pt x="73" y="28"/>
                </a:lnTo>
                <a:lnTo>
                  <a:pt x="73" y="28"/>
                </a:lnTo>
                <a:lnTo>
                  <a:pt x="79" y="25"/>
                </a:lnTo>
                <a:lnTo>
                  <a:pt x="79" y="25"/>
                </a:lnTo>
                <a:lnTo>
                  <a:pt x="81" y="25"/>
                </a:lnTo>
                <a:lnTo>
                  <a:pt x="81" y="25"/>
                </a:lnTo>
                <a:lnTo>
                  <a:pt x="79" y="24"/>
                </a:lnTo>
                <a:lnTo>
                  <a:pt x="79" y="22"/>
                </a:lnTo>
                <a:lnTo>
                  <a:pt x="79" y="22"/>
                </a:lnTo>
                <a:lnTo>
                  <a:pt x="81" y="20"/>
                </a:lnTo>
                <a:lnTo>
                  <a:pt x="82" y="19"/>
                </a:lnTo>
                <a:lnTo>
                  <a:pt x="82" y="19"/>
                </a:lnTo>
                <a:lnTo>
                  <a:pt x="84" y="20"/>
                </a:lnTo>
                <a:lnTo>
                  <a:pt x="84" y="22"/>
                </a:lnTo>
                <a:lnTo>
                  <a:pt x="84" y="22"/>
                </a:lnTo>
                <a:lnTo>
                  <a:pt x="85" y="22"/>
                </a:lnTo>
                <a:lnTo>
                  <a:pt x="85" y="22"/>
                </a:lnTo>
                <a:lnTo>
                  <a:pt x="98" y="14"/>
                </a:lnTo>
                <a:lnTo>
                  <a:pt x="98" y="14"/>
                </a:lnTo>
                <a:lnTo>
                  <a:pt x="104" y="11"/>
                </a:lnTo>
                <a:lnTo>
                  <a:pt x="104" y="11"/>
                </a:lnTo>
                <a:lnTo>
                  <a:pt x="112" y="3"/>
                </a:lnTo>
                <a:lnTo>
                  <a:pt x="112" y="3"/>
                </a:lnTo>
                <a:lnTo>
                  <a:pt x="114" y="0"/>
                </a:lnTo>
                <a:lnTo>
                  <a:pt x="114" y="0"/>
                </a:lnTo>
                <a:lnTo>
                  <a:pt x="115" y="0"/>
                </a:lnTo>
                <a:lnTo>
                  <a:pt x="117" y="0"/>
                </a:lnTo>
                <a:lnTo>
                  <a:pt x="117" y="0"/>
                </a:lnTo>
                <a:lnTo>
                  <a:pt x="118" y="1"/>
                </a:lnTo>
                <a:lnTo>
                  <a:pt x="118" y="3"/>
                </a:lnTo>
                <a:lnTo>
                  <a:pt x="118" y="3"/>
                </a:lnTo>
                <a:lnTo>
                  <a:pt x="118" y="5"/>
                </a:lnTo>
                <a:lnTo>
                  <a:pt x="118" y="5"/>
                </a:lnTo>
                <a:lnTo>
                  <a:pt x="111" y="9"/>
                </a:lnTo>
                <a:lnTo>
                  <a:pt x="111" y="9"/>
                </a:lnTo>
                <a:lnTo>
                  <a:pt x="101" y="16"/>
                </a:lnTo>
                <a:lnTo>
                  <a:pt x="101" y="16"/>
                </a:lnTo>
                <a:lnTo>
                  <a:pt x="85" y="25"/>
                </a:lnTo>
                <a:lnTo>
                  <a:pt x="85" y="25"/>
                </a:lnTo>
                <a:lnTo>
                  <a:pt x="84" y="25"/>
                </a:lnTo>
                <a:lnTo>
                  <a:pt x="84" y="25"/>
                </a:lnTo>
                <a:close/>
                <a:moveTo>
                  <a:pt x="111" y="98"/>
                </a:moveTo>
                <a:lnTo>
                  <a:pt x="111" y="98"/>
                </a:lnTo>
                <a:lnTo>
                  <a:pt x="112" y="98"/>
                </a:lnTo>
                <a:lnTo>
                  <a:pt x="112" y="98"/>
                </a:lnTo>
                <a:lnTo>
                  <a:pt x="114" y="98"/>
                </a:lnTo>
                <a:lnTo>
                  <a:pt x="115" y="99"/>
                </a:lnTo>
                <a:lnTo>
                  <a:pt x="115" y="99"/>
                </a:lnTo>
                <a:lnTo>
                  <a:pt x="115" y="101"/>
                </a:lnTo>
                <a:lnTo>
                  <a:pt x="114" y="104"/>
                </a:lnTo>
                <a:lnTo>
                  <a:pt x="114" y="104"/>
                </a:lnTo>
                <a:lnTo>
                  <a:pt x="111" y="106"/>
                </a:lnTo>
                <a:lnTo>
                  <a:pt x="111" y="106"/>
                </a:lnTo>
                <a:lnTo>
                  <a:pt x="109" y="107"/>
                </a:lnTo>
                <a:lnTo>
                  <a:pt x="109" y="107"/>
                </a:lnTo>
                <a:lnTo>
                  <a:pt x="109" y="113"/>
                </a:lnTo>
                <a:lnTo>
                  <a:pt x="109" y="113"/>
                </a:lnTo>
                <a:lnTo>
                  <a:pt x="109" y="115"/>
                </a:lnTo>
                <a:lnTo>
                  <a:pt x="109" y="115"/>
                </a:lnTo>
                <a:lnTo>
                  <a:pt x="109" y="113"/>
                </a:lnTo>
                <a:lnTo>
                  <a:pt x="109" y="113"/>
                </a:lnTo>
                <a:lnTo>
                  <a:pt x="115" y="107"/>
                </a:lnTo>
                <a:lnTo>
                  <a:pt x="115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6"/>
                </a:lnTo>
                <a:lnTo>
                  <a:pt x="122" y="107"/>
                </a:lnTo>
                <a:lnTo>
                  <a:pt x="122" y="107"/>
                </a:lnTo>
                <a:lnTo>
                  <a:pt x="122" y="109"/>
                </a:lnTo>
                <a:lnTo>
                  <a:pt x="122" y="112"/>
                </a:lnTo>
                <a:lnTo>
                  <a:pt x="122" y="112"/>
                </a:lnTo>
                <a:lnTo>
                  <a:pt x="120" y="112"/>
                </a:lnTo>
                <a:lnTo>
                  <a:pt x="120" y="112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6" y="126"/>
                </a:lnTo>
                <a:lnTo>
                  <a:pt x="106" y="126"/>
                </a:lnTo>
                <a:lnTo>
                  <a:pt x="107" y="126"/>
                </a:lnTo>
                <a:lnTo>
                  <a:pt x="107" y="126"/>
                </a:lnTo>
                <a:lnTo>
                  <a:pt x="109" y="126"/>
                </a:lnTo>
                <a:lnTo>
                  <a:pt x="111" y="128"/>
                </a:lnTo>
                <a:lnTo>
                  <a:pt x="111" y="128"/>
                </a:lnTo>
                <a:lnTo>
                  <a:pt x="111" y="129"/>
                </a:lnTo>
                <a:lnTo>
                  <a:pt x="111" y="131"/>
                </a:lnTo>
                <a:lnTo>
                  <a:pt x="111" y="131"/>
                </a:lnTo>
                <a:lnTo>
                  <a:pt x="104" y="134"/>
                </a:lnTo>
                <a:lnTo>
                  <a:pt x="104" y="134"/>
                </a:lnTo>
                <a:lnTo>
                  <a:pt x="103" y="137"/>
                </a:lnTo>
                <a:lnTo>
                  <a:pt x="103" y="137"/>
                </a:lnTo>
                <a:lnTo>
                  <a:pt x="101" y="145"/>
                </a:lnTo>
                <a:lnTo>
                  <a:pt x="101" y="145"/>
                </a:lnTo>
                <a:lnTo>
                  <a:pt x="101" y="147"/>
                </a:lnTo>
                <a:lnTo>
                  <a:pt x="101" y="147"/>
                </a:lnTo>
                <a:lnTo>
                  <a:pt x="103" y="145"/>
                </a:lnTo>
                <a:lnTo>
                  <a:pt x="103" y="145"/>
                </a:lnTo>
                <a:lnTo>
                  <a:pt x="109" y="140"/>
                </a:lnTo>
                <a:lnTo>
                  <a:pt x="109" y="140"/>
                </a:lnTo>
                <a:lnTo>
                  <a:pt x="111" y="140"/>
                </a:lnTo>
                <a:lnTo>
                  <a:pt x="112" y="140"/>
                </a:lnTo>
                <a:lnTo>
                  <a:pt x="112" y="140"/>
                </a:lnTo>
                <a:lnTo>
                  <a:pt x="114" y="140"/>
                </a:lnTo>
                <a:lnTo>
                  <a:pt x="114" y="140"/>
                </a:lnTo>
                <a:lnTo>
                  <a:pt x="114" y="139"/>
                </a:lnTo>
                <a:lnTo>
                  <a:pt x="114" y="139"/>
                </a:lnTo>
                <a:lnTo>
                  <a:pt x="118" y="126"/>
                </a:lnTo>
                <a:lnTo>
                  <a:pt x="118" y="126"/>
                </a:lnTo>
                <a:lnTo>
                  <a:pt x="123" y="115"/>
                </a:lnTo>
                <a:lnTo>
                  <a:pt x="125" y="104"/>
                </a:lnTo>
                <a:lnTo>
                  <a:pt x="125" y="104"/>
                </a:lnTo>
                <a:lnTo>
                  <a:pt x="128" y="90"/>
                </a:lnTo>
                <a:lnTo>
                  <a:pt x="128" y="77"/>
                </a:lnTo>
                <a:lnTo>
                  <a:pt x="128" y="77"/>
                </a:lnTo>
                <a:lnTo>
                  <a:pt x="126" y="69"/>
                </a:lnTo>
                <a:lnTo>
                  <a:pt x="126" y="69"/>
                </a:lnTo>
                <a:lnTo>
                  <a:pt x="126" y="68"/>
                </a:lnTo>
                <a:lnTo>
                  <a:pt x="126" y="68"/>
                </a:lnTo>
                <a:lnTo>
                  <a:pt x="126" y="68"/>
                </a:lnTo>
                <a:lnTo>
                  <a:pt x="126" y="68"/>
                </a:lnTo>
                <a:lnTo>
                  <a:pt x="126" y="68"/>
                </a:lnTo>
                <a:lnTo>
                  <a:pt x="126" y="68"/>
                </a:lnTo>
                <a:lnTo>
                  <a:pt x="114" y="74"/>
                </a:lnTo>
                <a:lnTo>
                  <a:pt x="114" y="74"/>
                </a:lnTo>
                <a:lnTo>
                  <a:pt x="114" y="74"/>
                </a:lnTo>
                <a:lnTo>
                  <a:pt x="114" y="74"/>
                </a:lnTo>
                <a:lnTo>
                  <a:pt x="112" y="83"/>
                </a:lnTo>
                <a:lnTo>
                  <a:pt x="112" y="83"/>
                </a:lnTo>
                <a:lnTo>
                  <a:pt x="112" y="85"/>
                </a:lnTo>
                <a:lnTo>
                  <a:pt x="112" y="85"/>
                </a:lnTo>
                <a:lnTo>
                  <a:pt x="114" y="85"/>
                </a:lnTo>
                <a:lnTo>
                  <a:pt x="114" y="85"/>
                </a:lnTo>
                <a:lnTo>
                  <a:pt x="115" y="82"/>
                </a:lnTo>
                <a:lnTo>
                  <a:pt x="115" y="82"/>
                </a:lnTo>
                <a:lnTo>
                  <a:pt x="118" y="82"/>
                </a:lnTo>
                <a:lnTo>
                  <a:pt x="120" y="83"/>
                </a:lnTo>
                <a:lnTo>
                  <a:pt x="120" y="83"/>
                </a:lnTo>
                <a:lnTo>
                  <a:pt x="120" y="85"/>
                </a:lnTo>
                <a:lnTo>
                  <a:pt x="120" y="87"/>
                </a:lnTo>
                <a:lnTo>
                  <a:pt x="120" y="87"/>
                </a:lnTo>
                <a:lnTo>
                  <a:pt x="118" y="88"/>
                </a:lnTo>
                <a:lnTo>
                  <a:pt x="118" y="88"/>
                </a:lnTo>
                <a:lnTo>
                  <a:pt x="112" y="91"/>
                </a:lnTo>
                <a:lnTo>
                  <a:pt x="112" y="91"/>
                </a:lnTo>
                <a:lnTo>
                  <a:pt x="112" y="93"/>
                </a:lnTo>
                <a:lnTo>
                  <a:pt x="112" y="93"/>
                </a:lnTo>
                <a:lnTo>
                  <a:pt x="111" y="98"/>
                </a:lnTo>
                <a:lnTo>
                  <a:pt x="111" y="98"/>
                </a:lnTo>
                <a:close/>
                <a:moveTo>
                  <a:pt x="111" y="76"/>
                </a:moveTo>
                <a:lnTo>
                  <a:pt x="111" y="76"/>
                </a:lnTo>
                <a:lnTo>
                  <a:pt x="90" y="85"/>
                </a:lnTo>
                <a:lnTo>
                  <a:pt x="90" y="85"/>
                </a:lnTo>
                <a:lnTo>
                  <a:pt x="88" y="101"/>
                </a:lnTo>
                <a:lnTo>
                  <a:pt x="88" y="101"/>
                </a:lnTo>
                <a:lnTo>
                  <a:pt x="96" y="96"/>
                </a:lnTo>
                <a:lnTo>
                  <a:pt x="96" y="96"/>
                </a:lnTo>
                <a:lnTo>
                  <a:pt x="109" y="88"/>
                </a:lnTo>
                <a:lnTo>
                  <a:pt x="109" y="88"/>
                </a:lnTo>
                <a:lnTo>
                  <a:pt x="109" y="87"/>
                </a:lnTo>
                <a:lnTo>
                  <a:pt x="109" y="87"/>
                </a:lnTo>
                <a:lnTo>
                  <a:pt x="111" y="85"/>
                </a:lnTo>
                <a:lnTo>
                  <a:pt x="111" y="85"/>
                </a:lnTo>
                <a:lnTo>
                  <a:pt x="111" y="76"/>
                </a:lnTo>
                <a:lnTo>
                  <a:pt x="111" y="76"/>
                </a:lnTo>
                <a:close/>
                <a:moveTo>
                  <a:pt x="71" y="177"/>
                </a:moveTo>
                <a:lnTo>
                  <a:pt x="71" y="177"/>
                </a:lnTo>
                <a:lnTo>
                  <a:pt x="71" y="177"/>
                </a:lnTo>
                <a:lnTo>
                  <a:pt x="71" y="177"/>
                </a:lnTo>
                <a:lnTo>
                  <a:pt x="92" y="169"/>
                </a:lnTo>
                <a:lnTo>
                  <a:pt x="92" y="169"/>
                </a:lnTo>
                <a:lnTo>
                  <a:pt x="92" y="167"/>
                </a:lnTo>
                <a:lnTo>
                  <a:pt x="92" y="167"/>
                </a:lnTo>
                <a:lnTo>
                  <a:pt x="95" y="159"/>
                </a:lnTo>
                <a:lnTo>
                  <a:pt x="95" y="159"/>
                </a:lnTo>
                <a:lnTo>
                  <a:pt x="96" y="154"/>
                </a:lnTo>
                <a:lnTo>
                  <a:pt x="96" y="154"/>
                </a:lnTo>
                <a:lnTo>
                  <a:pt x="95" y="154"/>
                </a:lnTo>
                <a:lnTo>
                  <a:pt x="95" y="154"/>
                </a:lnTo>
                <a:lnTo>
                  <a:pt x="85" y="158"/>
                </a:lnTo>
                <a:lnTo>
                  <a:pt x="85" y="158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1" y="175"/>
                </a:lnTo>
                <a:lnTo>
                  <a:pt x="71" y="175"/>
                </a:lnTo>
                <a:lnTo>
                  <a:pt x="71" y="177"/>
                </a:lnTo>
                <a:lnTo>
                  <a:pt x="71" y="177"/>
                </a:lnTo>
                <a:close/>
                <a:moveTo>
                  <a:pt x="107" y="109"/>
                </a:moveTo>
                <a:lnTo>
                  <a:pt x="107" y="109"/>
                </a:lnTo>
                <a:lnTo>
                  <a:pt x="106" y="109"/>
                </a:lnTo>
                <a:lnTo>
                  <a:pt x="106" y="109"/>
                </a:lnTo>
                <a:lnTo>
                  <a:pt x="96" y="112"/>
                </a:lnTo>
                <a:lnTo>
                  <a:pt x="87" y="117"/>
                </a:lnTo>
                <a:lnTo>
                  <a:pt x="87" y="117"/>
                </a:lnTo>
                <a:lnTo>
                  <a:pt x="85" y="118"/>
                </a:lnTo>
                <a:lnTo>
                  <a:pt x="85" y="118"/>
                </a:lnTo>
                <a:lnTo>
                  <a:pt x="84" y="129"/>
                </a:lnTo>
                <a:lnTo>
                  <a:pt x="84" y="129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5" y="129"/>
                </a:lnTo>
                <a:lnTo>
                  <a:pt x="85" y="129"/>
                </a:lnTo>
                <a:lnTo>
                  <a:pt x="95" y="124"/>
                </a:lnTo>
                <a:lnTo>
                  <a:pt x="104" y="118"/>
                </a:lnTo>
                <a:lnTo>
                  <a:pt x="104" y="118"/>
                </a:lnTo>
                <a:lnTo>
                  <a:pt x="106" y="117"/>
                </a:lnTo>
                <a:lnTo>
                  <a:pt x="106" y="117"/>
                </a:lnTo>
                <a:lnTo>
                  <a:pt x="106" y="110"/>
                </a:lnTo>
                <a:lnTo>
                  <a:pt x="106" y="110"/>
                </a:lnTo>
                <a:lnTo>
                  <a:pt x="107" y="109"/>
                </a:lnTo>
                <a:lnTo>
                  <a:pt x="107" y="109"/>
                </a:lnTo>
                <a:close/>
                <a:moveTo>
                  <a:pt x="87" y="87"/>
                </a:moveTo>
                <a:lnTo>
                  <a:pt x="87" y="87"/>
                </a:lnTo>
                <a:lnTo>
                  <a:pt x="73" y="91"/>
                </a:lnTo>
                <a:lnTo>
                  <a:pt x="73" y="91"/>
                </a:lnTo>
                <a:lnTo>
                  <a:pt x="73" y="107"/>
                </a:lnTo>
                <a:lnTo>
                  <a:pt x="73" y="107"/>
                </a:lnTo>
                <a:lnTo>
                  <a:pt x="73" y="107"/>
                </a:lnTo>
                <a:lnTo>
                  <a:pt x="73" y="107"/>
                </a:lnTo>
                <a:lnTo>
                  <a:pt x="85" y="102"/>
                </a:lnTo>
                <a:lnTo>
                  <a:pt x="85" y="102"/>
                </a:lnTo>
                <a:lnTo>
                  <a:pt x="85" y="101"/>
                </a:lnTo>
                <a:lnTo>
                  <a:pt x="85" y="101"/>
                </a:lnTo>
                <a:lnTo>
                  <a:pt x="87" y="90"/>
                </a:lnTo>
                <a:lnTo>
                  <a:pt x="87" y="90"/>
                </a:lnTo>
                <a:lnTo>
                  <a:pt x="87" y="87"/>
                </a:lnTo>
                <a:lnTo>
                  <a:pt x="87" y="87"/>
                </a:lnTo>
                <a:close/>
                <a:moveTo>
                  <a:pt x="51" y="140"/>
                </a:moveTo>
                <a:lnTo>
                  <a:pt x="51" y="140"/>
                </a:lnTo>
                <a:lnTo>
                  <a:pt x="52" y="140"/>
                </a:lnTo>
                <a:lnTo>
                  <a:pt x="52" y="140"/>
                </a:lnTo>
                <a:lnTo>
                  <a:pt x="65" y="137"/>
                </a:lnTo>
                <a:lnTo>
                  <a:pt x="65" y="137"/>
                </a:lnTo>
                <a:lnTo>
                  <a:pt x="66" y="136"/>
                </a:lnTo>
                <a:lnTo>
                  <a:pt x="66" y="136"/>
                </a:lnTo>
                <a:lnTo>
                  <a:pt x="68" y="124"/>
                </a:lnTo>
                <a:lnTo>
                  <a:pt x="68" y="124"/>
                </a:lnTo>
                <a:lnTo>
                  <a:pt x="68" y="123"/>
                </a:lnTo>
                <a:lnTo>
                  <a:pt x="68" y="123"/>
                </a:lnTo>
                <a:lnTo>
                  <a:pt x="52" y="126"/>
                </a:lnTo>
                <a:lnTo>
                  <a:pt x="52" y="126"/>
                </a:lnTo>
                <a:lnTo>
                  <a:pt x="51" y="140"/>
                </a:lnTo>
                <a:lnTo>
                  <a:pt x="51" y="140"/>
                </a:lnTo>
                <a:close/>
                <a:moveTo>
                  <a:pt x="100" y="139"/>
                </a:moveTo>
                <a:lnTo>
                  <a:pt x="100" y="139"/>
                </a:lnTo>
                <a:lnTo>
                  <a:pt x="100" y="137"/>
                </a:lnTo>
                <a:lnTo>
                  <a:pt x="100" y="137"/>
                </a:lnTo>
                <a:lnTo>
                  <a:pt x="100" y="139"/>
                </a:lnTo>
                <a:lnTo>
                  <a:pt x="100" y="139"/>
                </a:lnTo>
                <a:lnTo>
                  <a:pt x="87" y="143"/>
                </a:lnTo>
                <a:lnTo>
                  <a:pt x="87" y="143"/>
                </a:lnTo>
                <a:lnTo>
                  <a:pt x="81" y="147"/>
                </a:lnTo>
                <a:lnTo>
                  <a:pt x="81" y="147"/>
                </a:lnTo>
                <a:lnTo>
                  <a:pt x="79" y="148"/>
                </a:lnTo>
                <a:lnTo>
                  <a:pt x="79" y="148"/>
                </a:lnTo>
                <a:lnTo>
                  <a:pt x="77" y="158"/>
                </a:lnTo>
                <a:lnTo>
                  <a:pt x="77" y="158"/>
                </a:lnTo>
                <a:lnTo>
                  <a:pt x="77" y="159"/>
                </a:lnTo>
                <a:lnTo>
                  <a:pt x="77" y="159"/>
                </a:lnTo>
                <a:lnTo>
                  <a:pt x="77" y="158"/>
                </a:lnTo>
                <a:lnTo>
                  <a:pt x="77" y="158"/>
                </a:lnTo>
                <a:lnTo>
                  <a:pt x="87" y="154"/>
                </a:lnTo>
                <a:lnTo>
                  <a:pt x="95" y="150"/>
                </a:lnTo>
                <a:lnTo>
                  <a:pt x="95" y="150"/>
                </a:lnTo>
                <a:lnTo>
                  <a:pt x="96" y="148"/>
                </a:lnTo>
                <a:lnTo>
                  <a:pt x="98" y="145"/>
                </a:lnTo>
                <a:lnTo>
                  <a:pt x="98" y="145"/>
                </a:lnTo>
                <a:lnTo>
                  <a:pt x="100" y="139"/>
                </a:lnTo>
                <a:lnTo>
                  <a:pt x="100" y="139"/>
                </a:lnTo>
                <a:close/>
                <a:moveTo>
                  <a:pt x="87" y="71"/>
                </a:moveTo>
                <a:lnTo>
                  <a:pt x="87" y="71"/>
                </a:lnTo>
                <a:lnTo>
                  <a:pt x="87" y="58"/>
                </a:lnTo>
                <a:lnTo>
                  <a:pt x="87" y="58"/>
                </a:lnTo>
                <a:lnTo>
                  <a:pt x="71" y="65"/>
                </a:lnTo>
                <a:lnTo>
                  <a:pt x="71" y="65"/>
                </a:lnTo>
                <a:lnTo>
                  <a:pt x="71" y="71"/>
                </a:lnTo>
                <a:lnTo>
                  <a:pt x="71" y="71"/>
                </a:lnTo>
                <a:lnTo>
                  <a:pt x="73" y="77"/>
                </a:lnTo>
                <a:lnTo>
                  <a:pt x="73" y="77"/>
                </a:lnTo>
                <a:lnTo>
                  <a:pt x="87" y="71"/>
                </a:lnTo>
                <a:lnTo>
                  <a:pt x="87" y="71"/>
                </a:lnTo>
                <a:close/>
                <a:moveTo>
                  <a:pt x="59" y="169"/>
                </a:moveTo>
                <a:lnTo>
                  <a:pt x="59" y="169"/>
                </a:lnTo>
                <a:lnTo>
                  <a:pt x="59" y="169"/>
                </a:lnTo>
                <a:lnTo>
                  <a:pt x="59" y="169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38" y="184"/>
                </a:lnTo>
                <a:lnTo>
                  <a:pt x="38" y="184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54" y="181"/>
                </a:lnTo>
                <a:lnTo>
                  <a:pt x="54" y="181"/>
                </a:lnTo>
                <a:lnTo>
                  <a:pt x="55" y="181"/>
                </a:lnTo>
                <a:lnTo>
                  <a:pt x="55" y="181"/>
                </a:lnTo>
                <a:lnTo>
                  <a:pt x="59" y="169"/>
                </a:lnTo>
                <a:lnTo>
                  <a:pt x="59" y="169"/>
                </a:lnTo>
                <a:lnTo>
                  <a:pt x="59" y="169"/>
                </a:lnTo>
                <a:lnTo>
                  <a:pt x="59" y="169"/>
                </a:lnTo>
                <a:close/>
                <a:moveTo>
                  <a:pt x="90" y="82"/>
                </a:moveTo>
                <a:lnTo>
                  <a:pt x="90" y="82"/>
                </a:lnTo>
                <a:lnTo>
                  <a:pt x="92" y="82"/>
                </a:lnTo>
                <a:lnTo>
                  <a:pt x="92" y="82"/>
                </a:lnTo>
                <a:lnTo>
                  <a:pt x="109" y="72"/>
                </a:lnTo>
                <a:lnTo>
                  <a:pt x="109" y="72"/>
                </a:lnTo>
                <a:lnTo>
                  <a:pt x="111" y="71"/>
                </a:lnTo>
                <a:lnTo>
                  <a:pt x="111" y="69"/>
                </a:lnTo>
                <a:lnTo>
                  <a:pt x="111" y="69"/>
                </a:lnTo>
                <a:lnTo>
                  <a:pt x="111" y="63"/>
                </a:lnTo>
                <a:lnTo>
                  <a:pt x="111" y="63"/>
                </a:lnTo>
                <a:lnTo>
                  <a:pt x="90" y="74"/>
                </a:lnTo>
                <a:lnTo>
                  <a:pt x="90" y="74"/>
                </a:lnTo>
                <a:lnTo>
                  <a:pt x="90" y="82"/>
                </a:lnTo>
                <a:lnTo>
                  <a:pt x="90" y="82"/>
                </a:lnTo>
                <a:close/>
                <a:moveTo>
                  <a:pt x="49" y="156"/>
                </a:moveTo>
                <a:lnTo>
                  <a:pt x="49" y="156"/>
                </a:lnTo>
                <a:lnTo>
                  <a:pt x="46" y="169"/>
                </a:lnTo>
                <a:lnTo>
                  <a:pt x="46" y="169"/>
                </a:lnTo>
                <a:lnTo>
                  <a:pt x="46" y="169"/>
                </a:lnTo>
                <a:lnTo>
                  <a:pt x="46" y="169"/>
                </a:lnTo>
                <a:lnTo>
                  <a:pt x="59" y="165"/>
                </a:lnTo>
                <a:lnTo>
                  <a:pt x="59" y="165"/>
                </a:lnTo>
                <a:lnTo>
                  <a:pt x="60" y="164"/>
                </a:lnTo>
                <a:lnTo>
                  <a:pt x="60" y="164"/>
                </a:lnTo>
                <a:lnTo>
                  <a:pt x="62" y="153"/>
                </a:lnTo>
                <a:lnTo>
                  <a:pt x="62" y="153"/>
                </a:lnTo>
                <a:lnTo>
                  <a:pt x="62" y="153"/>
                </a:lnTo>
                <a:lnTo>
                  <a:pt x="62" y="153"/>
                </a:lnTo>
                <a:lnTo>
                  <a:pt x="49" y="156"/>
                </a:lnTo>
                <a:lnTo>
                  <a:pt x="49" y="156"/>
                </a:lnTo>
                <a:close/>
                <a:moveTo>
                  <a:pt x="87" y="112"/>
                </a:moveTo>
                <a:lnTo>
                  <a:pt x="87" y="112"/>
                </a:lnTo>
                <a:lnTo>
                  <a:pt x="88" y="112"/>
                </a:lnTo>
                <a:lnTo>
                  <a:pt x="88" y="112"/>
                </a:lnTo>
                <a:lnTo>
                  <a:pt x="96" y="107"/>
                </a:lnTo>
                <a:lnTo>
                  <a:pt x="106" y="102"/>
                </a:lnTo>
                <a:lnTo>
                  <a:pt x="106" y="102"/>
                </a:lnTo>
                <a:lnTo>
                  <a:pt x="107" y="101"/>
                </a:lnTo>
                <a:lnTo>
                  <a:pt x="109" y="98"/>
                </a:lnTo>
                <a:lnTo>
                  <a:pt x="109" y="98"/>
                </a:lnTo>
                <a:lnTo>
                  <a:pt x="109" y="95"/>
                </a:lnTo>
                <a:lnTo>
                  <a:pt x="109" y="95"/>
                </a:lnTo>
                <a:lnTo>
                  <a:pt x="107" y="95"/>
                </a:lnTo>
                <a:lnTo>
                  <a:pt x="107" y="95"/>
                </a:lnTo>
                <a:lnTo>
                  <a:pt x="98" y="99"/>
                </a:lnTo>
                <a:lnTo>
                  <a:pt x="98" y="99"/>
                </a:lnTo>
                <a:lnTo>
                  <a:pt x="88" y="104"/>
                </a:lnTo>
                <a:lnTo>
                  <a:pt x="88" y="104"/>
                </a:lnTo>
                <a:lnTo>
                  <a:pt x="88" y="104"/>
                </a:lnTo>
                <a:lnTo>
                  <a:pt x="88" y="104"/>
                </a:lnTo>
                <a:lnTo>
                  <a:pt x="87" y="112"/>
                </a:lnTo>
                <a:lnTo>
                  <a:pt x="87" y="112"/>
                </a:lnTo>
                <a:lnTo>
                  <a:pt x="87" y="112"/>
                </a:lnTo>
                <a:lnTo>
                  <a:pt x="87" y="112"/>
                </a:lnTo>
                <a:close/>
                <a:moveTo>
                  <a:pt x="81" y="143"/>
                </a:moveTo>
                <a:lnTo>
                  <a:pt x="81" y="143"/>
                </a:lnTo>
                <a:lnTo>
                  <a:pt x="82" y="143"/>
                </a:lnTo>
                <a:lnTo>
                  <a:pt x="82" y="143"/>
                </a:lnTo>
                <a:lnTo>
                  <a:pt x="92" y="137"/>
                </a:lnTo>
                <a:lnTo>
                  <a:pt x="101" y="131"/>
                </a:lnTo>
                <a:lnTo>
                  <a:pt x="101" y="131"/>
                </a:lnTo>
                <a:lnTo>
                  <a:pt x="103" y="129"/>
                </a:lnTo>
                <a:lnTo>
                  <a:pt x="103" y="129"/>
                </a:lnTo>
                <a:lnTo>
                  <a:pt x="104" y="123"/>
                </a:lnTo>
                <a:lnTo>
                  <a:pt x="104" y="123"/>
                </a:lnTo>
                <a:lnTo>
                  <a:pt x="103" y="124"/>
                </a:lnTo>
                <a:lnTo>
                  <a:pt x="103" y="124"/>
                </a:lnTo>
                <a:lnTo>
                  <a:pt x="96" y="128"/>
                </a:lnTo>
                <a:lnTo>
                  <a:pt x="96" y="128"/>
                </a:lnTo>
                <a:lnTo>
                  <a:pt x="84" y="134"/>
                </a:lnTo>
                <a:lnTo>
                  <a:pt x="84" y="134"/>
                </a:lnTo>
                <a:lnTo>
                  <a:pt x="82" y="136"/>
                </a:lnTo>
                <a:lnTo>
                  <a:pt x="82" y="136"/>
                </a:lnTo>
                <a:lnTo>
                  <a:pt x="81" y="142"/>
                </a:lnTo>
                <a:lnTo>
                  <a:pt x="81" y="142"/>
                </a:lnTo>
                <a:lnTo>
                  <a:pt x="81" y="143"/>
                </a:lnTo>
                <a:lnTo>
                  <a:pt x="81" y="143"/>
                </a:lnTo>
                <a:close/>
                <a:moveTo>
                  <a:pt x="70" y="136"/>
                </a:move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79" y="132"/>
                </a:lnTo>
                <a:lnTo>
                  <a:pt x="79" y="132"/>
                </a:lnTo>
                <a:lnTo>
                  <a:pt x="81" y="131"/>
                </a:lnTo>
                <a:lnTo>
                  <a:pt x="81" y="131"/>
                </a:lnTo>
                <a:lnTo>
                  <a:pt x="82" y="120"/>
                </a:lnTo>
                <a:lnTo>
                  <a:pt x="82" y="120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8"/>
                </a:lnTo>
                <a:lnTo>
                  <a:pt x="71" y="121"/>
                </a:lnTo>
                <a:lnTo>
                  <a:pt x="71" y="121"/>
                </a:lnTo>
                <a:lnTo>
                  <a:pt x="71" y="123"/>
                </a:lnTo>
                <a:lnTo>
                  <a:pt x="71" y="123"/>
                </a:lnTo>
                <a:lnTo>
                  <a:pt x="70" y="134"/>
                </a:lnTo>
                <a:lnTo>
                  <a:pt x="70" y="134"/>
                </a:lnTo>
                <a:lnTo>
                  <a:pt x="70" y="136"/>
                </a:lnTo>
                <a:lnTo>
                  <a:pt x="70" y="136"/>
                </a:lnTo>
                <a:close/>
                <a:moveTo>
                  <a:pt x="70" y="112"/>
                </a:moveTo>
                <a:lnTo>
                  <a:pt x="70" y="112"/>
                </a:lnTo>
                <a:lnTo>
                  <a:pt x="51" y="115"/>
                </a:lnTo>
                <a:lnTo>
                  <a:pt x="51" y="115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8"/>
                </a:lnTo>
                <a:lnTo>
                  <a:pt x="52" y="118"/>
                </a:lnTo>
                <a:lnTo>
                  <a:pt x="52" y="123"/>
                </a:lnTo>
                <a:lnTo>
                  <a:pt x="52" y="123"/>
                </a:lnTo>
                <a:lnTo>
                  <a:pt x="52" y="123"/>
                </a:lnTo>
                <a:lnTo>
                  <a:pt x="52" y="123"/>
                </a:lnTo>
                <a:lnTo>
                  <a:pt x="68" y="120"/>
                </a:lnTo>
                <a:lnTo>
                  <a:pt x="68" y="120"/>
                </a:lnTo>
                <a:lnTo>
                  <a:pt x="68" y="118"/>
                </a:lnTo>
                <a:lnTo>
                  <a:pt x="68" y="118"/>
                </a:lnTo>
                <a:lnTo>
                  <a:pt x="70" y="115"/>
                </a:lnTo>
                <a:lnTo>
                  <a:pt x="70" y="115"/>
                </a:lnTo>
                <a:lnTo>
                  <a:pt x="70" y="112"/>
                </a:lnTo>
                <a:lnTo>
                  <a:pt x="70" y="112"/>
                </a:lnTo>
                <a:close/>
                <a:moveTo>
                  <a:pt x="65" y="140"/>
                </a:moveTo>
                <a:lnTo>
                  <a:pt x="65" y="140"/>
                </a:lnTo>
                <a:lnTo>
                  <a:pt x="51" y="143"/>
                </a:lnTo>
                <a:lnTo>
                  <a:pt x="51" y="143"/>
                </a:lnTo>
                <a:lnTo>
                  <a:pt x="49" y="153"/>
                </a:lnTo>
                <a:lnTo>
                  <a:pt x="49" y="153"/>
                </a:lnTo>
                <a:lnTo>
                  <a:pt x="63" y="150"/>
                </a:lnTo>
                <a:lnTo>
                  <a:pt x="63" y="150"/>
                </a:lnTo>
                <a:lnTo>
                  <a:pt x="65" y="140"/>
                </a:lnTo>
                <a:lnTo>
                  <a:pt x="65" y="140"/>
                </a:lnTo>
                <a:close/>
                <a:moveTo>
                  <a:pt x="87" y="74"/>
                </a:moveTo>
                <a:lnTo>
                  <a:pt x="87" y="74"/>
                </a:lnTo>
                <a:lnTo>
                  <a:pt x="73" y="80"/>
                </a:lnTo>
                <a:lnTo>
                  <a:pt x="73" y="80"/>
                </a:lnTo>
                <a:lnTo>
                  <a:pt x="73" y="83"/>
                </a:lnTo>
                <a:lnTo>
                  <a:pt x="73" y="83"/>
                </a:lnTo>
                <a:lnTo>
                  <a:pt x="73" y="88"/>
                </a:lnTo>
                <a:lnTo>
                  <a:pt x="73" y="88"/>
                </a:lnTo>
                <a:lnTo>
                  <a:pt x="87" y="83"/>
                </a:lnTo>
                <a:lnTo>
                  <a:pt x="87" y="83"/>
                </a:lnTo>
                <a:lnTo>
                  <a:pt x="87" y="74"/>
                </a:lnTo>
                <a:lnTo>
                  <a:pt x="87" y="74"/>
                </a:lnTo>
                <a:close/>
                <a:moveTo>
                  <a:pt x="73" y="164"/>
                </a:moveTo>
                <a:lnTo>
                  <a:pt x="73" y="164"/>
                </a:lnTo>
                <a:lnTo>
                  <a:pt x="63" y="167"/>
                </a:lnTo>
                <a:lnTo>
                  <a:pt x="63" y="167"/>
                </a:lnTo>
                <a:lnTo>
                  <a:pt x="62" y="169"/>
                </a:lnTo>
                <a:lnTo>
                  <a:pt x="62" y="169"/>
                </a:lnTo>
                <a:lnTo>
                  <a:pt x="59" y="180"/>
                </a:lnTo>
                <a:lnTo>
                  <a:pt x="59" y="180"/>
                </a:lnTo>
                <a:lnTo>
                  <a:pt x="59" y="181"/>
                </a:lnTo>
                <a:lnTo>
                  <a:pt x="59" y="181"/>
                </a:lnTo>
                <a:lnTo>
                  <a:pt x="66" y="178"/>
                </a:lnTo>
                <a:lnTo>
                  <a:pt x="66" y="178"/>
                </a:lnTo>
                <a:lnTo>
                  <a:pt x="68" y="177"/>
                </a:lnTo>
                <a:lnTo>
                  <a:pt x="68" y="177"/>
                </a:lnTo>
                <a:lnTo>
                  <a:pt x="71" y="165"/>
                </a:lnTo>
                <a:lnTo>
                  <a:pt x="71" y="165"/>
                </a:lnTo>
                <a:lnTo>
                  <a:pt x="73" y="164"/>
                </a:lnTo>
                <a:lnTo>
                  <a:pt x="73" y="164"/>
                </a:lnTo>
                <a:close/>
                <a:moveTo>
                  <a:pt x="51" y="197"/>
                </a:moveTo>
                <a:lnTo>
                  <a:pt x="51" y="197"/>
                </a:lnTo>
                <a:lnTo>
                  <a:pt x="52" y="197"/>
                </a:lnTo>
                <a:lnTo>
                  <a:pt x="52" y="197"/>
                </a:lnTo>
                <a:lnTo>
                  <a:pt x="57" y="195"/>
                </a:lnTo>
                <a:lnTo>
                  <a:pt x="57" y="195"/>
                </a:lnTo>
                <a:lnTo>
                  <a:pt x="59" y="194"/>
                </a:lnTo>
                <a:lnTo>
                  <a:pt x="59" y="194"/>
                </a:lnTo>
                <a:lnTo>
                  <a:pt x="60" y="192"/>
                </a:lnTo>
                <a:lnTo>
                  <a:pt x="62" y="192"/>
                </a:lnTo>
                <a:lnTo>
                  <a:pt x="62" y="192"/>
                </a:lnTo>
                <a:lnTo>
                  <a:pt x="63" y="192"/>
                </a:lnTo>
                <a:lnTo>
                  <a:pt x="63" y="192"/>
                </a:lnTo>
                <a:lnTo>
                  <a:pt x="66" y="181"/>
                </a:lnTo>
                <a:lnTo>
                  <a:pt x="66" y="181"/>
                </a:lnTo>
                <a:lnTo>
                  <a:pt x="65" y="181"/>
                </a:lnTo>
                <a:lnTo>
                  <a:pt x="65" y="181"/>
                </a:lnTo>
                <a:lnTo>
                  <a:pt x="57" y="183"/>
                </a:lnTo>
                <a:lnTo>
                  <a:pt x="57" y="183"/>
                </a:lnTo>
                <a:lnTo>
                  <a:pt x="55" y="184"/>
                </a:lnTo>
                <a:lnTo>
                  <a:pt x="55" y="184"/>
                </a:lnTo>
                <a:lnTo>
                  <a:pt x="52" y="197"/>
                </a:lnTo>
                <a:lnTo>
                  <a:pt x="52" y="197"/>
                </a:lnTo>
                <a:lnTo>
                  <a:pt x="51" y="197"/>
                </a:lnTo>
                <a:lnTo>
                  <a:pt x="51" y="197"/>
                </a:lnTo>
                <a:close/>
                <a:moveTo>
                  <a:pt x="63" y="164"/>
                </a:moveTo>
                <a:lnTo>
                  <a:pt x="63" y="164"/>
                </a:lnTo>
                <a:lnTo>
                  <a:pt x="63" y="164"/>
                </a:lnTo>
                <a:lnTo>
                  <a:pt x="63" y="164"/>
                </a:lnTo>
                <a:lnTo>
                  <a:pt x="73" y="161"/>
                </a:lnTo>
                <a:lnTo>
                  <a:pt x="73" y="161"/>
                </a:lnTo>
                <a:lnTo>
                  <a:pt x="74" y="159"/>
                </a:lnTo>
                <a:lnTo>
                  <a:pt x="74" y="159"/>
                </a:lnTo>
                <a:lnTo>
                  <a:pt x="76" y="151"/>
                </a:lnTo>
                <a:lnTo>
                  <a:pt x="76" y="151"/>
                </a:lnTo>
                <a:lnTo>
                  <a:pt x="76" y="148"/>
                </a:lnTo>
                <a:lnTo>
                  <a:pt x="76" y="148"/>
                </a:lnTo>
                <a:lnTo>
                  <a:pt x="76" y="148"/>
                </a:lnTo>
                <a:lnTo>
                  <a:pt x="76" y="148"/>
                </a:lnTo>
                <a:lnTo>
                  <a:pt x="66" y="151"/>
                </a:lnTo>
                <a:lnTo>
                  <a:pt x="66" y="151"/>
                </a:lnTo>
                <a:lnTo>
                  <a:pt x="65" y="153"/>
                </a:lnTo>
                <a:lnTo>
                  <a:pt x="65" y="153"/>
                </a:lnTo>
                <a:lnTo>
                  <a:pt x="63" y="161"/>
                </a:lnTo>
                <a:lnTo>
                  <a:pt x="63" y="161"/>
                </a:lnTo>
                <a:lnTo>
                  <a:pt x="63" y="164"/>
                </a:lnTo>
                <a:lnTo>
                  <a:pt x="63" y="164"/>
                </a:lnTo>
                <a:close/>
                <a:moveTo>
                  <a:pt x="71" y="118"/>
                </a:moveTo>
                <a:lnTo>
                  <a:pt x="71" y="118"/>
                </a:lnTo>
                <a:lnTo>
                  <a:pt x="73" y="118"/>
                </a:lnTo>
                <a:lnTo>
                  <a:pt x="73" y="118"/>
                </a:lnTo>
                <a:lnTo>
                  <a:pt x="82" y="115"/>
                </a:lnTo>
                <a:lnTo>
                  <a:pt x="82" y="115"/>
                </a:lnTo>
                <a:lnTo>
                  <a:pt x="84" y="113"/>
                </a:lnTo>
                <a:lnTo>
                  <a:pt x="84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106"/>
                </a:lnTo>
                <a:lnTo>
                  <a:pt x="85" y="106"/>
                </a:lnTo>
                <a:lnTo>
                  <a:pt x="85" y="106"/>
                </a:lnTo>
                <a:lnTo>
                  <a:pt x="85" y="106"/>
                </a:lnTo>
                <a:lnTo>
                  <a:pt x="73" y="110"/>
                </a:lnTo>
                <a:lnTo>
                  <a:pt x="73" y="110"/>
                </a:lnTo>
                <a:lnTo>
                  <a:pt x="73" y="110"/>
                </a:lnTo>
                <a:lnTo>
                  <a:pt x="73" y="110"/>
                </a:lnTo>
                <a:lnTo>
                  <a:pt x="71" y="118"/>
                </a:lnTo>
                <a:lnTo>
                  <a:pt x="71" y="118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66" y="148"/>
                </a:lnTo>
                <a:lnTo>
                  <a:pt x="66" y="148"/>
                </a:lnTo>
                <a:lnTo>
                  <a:pt x="76" y="145"/>
                </a:lnTo>
                <a:lnTo>
                  <a:pt x="76" y="145"/>
                </a:lnTo>
                <a:lnTo>
                  <a:pt x="77" y="143"/>
                </a:lnTo>
                <a:lnTo>
                  <a:pt x="77" y="143"/>
                </a:lnTo>
                <a:lnTo>
                  <a:pt x="79" y="137"/>
                </a:lnTo>
                <a:lnTo>
                  <a:pt x="79" y="137"/>
                </a:lnTo>
                <a:lnTo>
                  <a:pt x="79" y="136"/>
                </a:lnTo>
                <a:lnTo>
                  <a:pt x="79" y="136"/>
                </a:lnTo>
                <a:lnTo>
                  <a:pt x="68" y="139"/>
                </a:lnTo>
                <a:lnTo>
                  <a:pt x="68" y="139"/>
                </a:lnTo>
                <a:lnTo>
                  <a:pt x="66" y="148"/>
                </a:lnTo>
                <a:lnTo>
                  <a:pt x="66" y="148"/>
                </a:lnTo>
                <a:close/>
                <a:moveTo>
                  <a:pt x="96" y="165"/>
                </a:moveTo>
                <a:lnTo>
                  <a:pt x="96" y="165"/>
                </a:lnTo>
                <a:lnTo>
                  <a:pt x="96" y="164"/>
                </a:lnTo>
                <a:lnTo>
                  <a:pt x="96" y="164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09" y="148"/>
                </a:lnTo>
                <a:lnTo>
                  <a:pt x="109" y="148"/>
                </a:lnTo>
                <a:lnTo>
                  <a:pt x="111" y="147"/>
                </a:lnTo>
                <a:lnTo>
                  <a:pt x="111" y="147"/>
                </a:lnTo>
                <a:lnTo>
                  <a:pt x="109" y="147"/>
                </a:lnTo>
                <a:lnTo>
                  <a:pt x="109" y="147"/>
                </a:lnTo>
                <a:lnTo>
                  <a:pt x="100" y="151"/>
                </a:lnTo>
                <a:lnTo>
                  <a:pt x="100" y="151"/>
                </a:lnTo>
                <a:lnTo>
                  <a:pt x="100" y="153"/>
                </a:lnTo>
                <a:lnTo>
                  <a:pt x="100" y="153"/>
                </a:lnTo>
                <a:lnTo>
                  <a:pt x="98" y="159"/>
                </a:lnTo>
                <a:lnTo>
                  <a:pt x="98" y="159"/>
                </a:lnTo>
                <a:lnTo>
                  <a:pt x="96" y="165"/>
                </a:lnTo>
                <a:lnTo>
                  <a:pt x="96" y="16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7" name="Freeform 275"/>
          <p:cNvSpPr/>
          <p:nvPr/>
        </p:nvSpPr>
        <p:spPr bwMode="auto">
          <a:xfrm>
            <a:off x="3555169" y="5334872"/>
            <a:ext cx="99418" cy="30258"/>
          </a:xfrm>
          <a:custGeom>
            <a:gdLst>
              <a:gd fmla="*/ 46 w 46" name="T0"/>
              <a:gd fmla="*/ 3 h 14" name="T1"/>
              <a:gd fmla="*/ 46 w 46" name="T2"/>
              <a:gd fmla="*/ 3 h 14" name="T3"/>
              <a:gd fmla="*/ 46 w 46" name="T4"/>
              <a:gd fmla="*/ 5 h 14" name="T5"/>
              <a:gd fmla="*/ 44 w 46" name="T6"/>
              <a:gd fmla="*/ 5 h 14" name="T7"/>
              <a:gd fmla="*/ 44 w 46" name="T8"/>
              <a:gd fmla="*/ 5 h 14" name="T9"/>
              <a:gd fmla="*/ 33 w 46" name="T10"/>
              <a:gd fmla="*/ 9 h 14" name="T11"/>
              <a:gd fmla="*/ 33 w 46" name="T12"/>
              <a:gd fmla="*/ 9 h 14" name="T13"/>
              <a:gd fmla="*/ 19 w 46" name="T14"/>
              <a:gd fmla="*/ 12 h 14" name="T15"/>
              <a:gd fmla="*/ 19 w 46" name="T16"/>
              <a:gd fmla="*/ 12 h 14" name="T17"/>
              <a:gd fmla="*/ 8 w 46" name="T18"/>
              <a:gd fmla="*/ 12 h 14" name="T19"/>
              <a:gd fmla="*/ 8 w 46" name="T20"/>
              <a:gd fmla="*/ 12 h 14" name="T21"/>
              <a:gd fmla="*/ 3 w 46" name="T22"/>
              <a:gd fmla="*/ 14 h 14" name="T23"/>
              <a:gd fmla="*/ 3 w 46" name="T24"/>
              <a:gd fmla="*/ 14 h 14" name="T25"/>
              <a:gd fmla="*/ 2 w 46" name="T26"/>
              <a:gd fmla="*/ 14 h 14" name="T27"/>
              <a:gd fmla="*/ 0 w 46" name="T28"/>
              <a:gd fmla="*/ 12 h 14" name="T29"/>
              <a:gd fmla="*/ 0 w 46" name="T30"/>
              <a:gd fmla="*/ 12 h 14" name="T31"/>
              <a:gd fmla="*/ 0 w 46" name="T32"/>
              <a:gd fmla="*/ 11 h 14" name="T33"/>
              <a:gd fmla="*/ 2 w 46" name="T34"/>
              <a:gd fmla="*/ 9 h 14" name="T35"/>
              <a:gd fmla="*/ 2 w 46" name="T36"/>
              <a:gd fmla="*/ 9 h 14" name="T37"/>
              <a:gd fmla="*/ 3 w 46" name="T38"/>
              <a:gd fmla="*/ 9 h 14" name="T39"/>
              <a:gd fmla="*/ 3 w 46" name="T40"/>
              <a:gd fmla="*/ 9 h 14" name="T41"/>
              <a:gd fmla="*/ 8 w 46" name="T42"/>
              <a:gd fmla="*/ 11 h 14" name="T43"/>
              <a:gd fmla="*/ 14 w 46" name="T44"/>
              <a:gd fmla="*/ 11 h 14" name="T45"/>
              <a:gd fmla="*/ 14 w 46" name="T46"/>
              <a:gd fmla="*/ 11 h 14" name="T47"/>
              <a:gd fmla="*/ 28 w 46" name="T48"/>
              <a:gd fmla="*/ 8 h 14" name="T49"/>
              <a:gd fmla="*/ 28 w 46" name="T50"/>
              <a:gd fmla="*/ 8 h 14" name="T51"/>
              <a:gd fmla="*/ 41 w 46" name="T52"/>
              <a:gd fmla="*/ 1 h 14" name="T53"/>
              <a:gd fmla="*/ 41 w 46" name="T54"/>
              <a:gd fmla="*/ 1 h 14" name="T55"/>
              <a:gd fmla="*/ 43 w 46" name="T56"/>
              <a:gd fmla="*/ 0 h 14" name="T57"/>
              <a:gd fmla="*/ 43 w 46" name="T58"/>
              <a:gd fmla="*/ 0 h 14" name="T59"/>
              <a:gd fmla="*/ 46 w 46" name="T60"/>
              <a:gd fmla="*/ 1 h 14" name="T61"/>
              <a:gd fmla="*/ 46 w 46" name="T62"/>
              <a:gd fmla="*/ 3 h 14" name="T63"/>
              <a:gd fmla="*/ 46 w 46" name="T64"/>
              <a:gd fmla="*/ 3 h 14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4" w="46">
                <a:moveTo>
                  <a:pt x="46" y="3"/>
                </a:moveTo>
                <a:lnTo>
                  <a:pt x="46" y="3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33" y="9"/>
                </a:lnTo>
                <a:lnTo>
                  <a:pt x="33" y="9"/>
                </a:lnTo>
                <a:lnTo>
                  <a:pt x="19" y="12"/>
                </a:lnTo>
                <a:lnTo>
                  <a:pt x="19" y="12"/>
                </a:lnTo>
                <a:lnTo>
                  <a:pt x="8" y="12"/>
                </a:lnTo>
                <a:lnTo>
                  <a:pt x="8" y="12"/>
                </a:lnTo>
                <a:lnTo>
                  <a:pt x="3" y="14"/>
                </a:lnTo>
                <a:lnTo>
                  <a:pt x="3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9"/>
                </a:lnTo>
                <a:lnTo>
                  <a:pt x="3" y="9"/>
                </a:lnTo>
                <a:lnTo>
                  <a:pt x="3" y="9"/>
                </a:lnTo>
                <a:lnTo>
                  <a:pt x="8" y="11"/>
                </a:lnTo>
                <a:lnTo>
                  <a:pt x="14" y="11"/>
                </a:lnTo>
                <a:lnTo>
                  <a:pt x="14" y="11"/>
                </a:lnTo>
                <a:lnTo>
                  <a:pt x="28" y="8"/>
                </a:lnTo>
                <a:lnTo>
                  <a:pt x="28" y="8"/>
                </a:lnTo>
                <a:lnTo>
                  <a:pt x="41" y="1"/>
                </a:lnTo>
                <a:lnTo>
                  <a:pt x="41" y="1"/>
                </a:lnTo>
                <a:lnTo>
                  <a:pt x="43" y="0"/>
                </a:lnTo>
                <a:lnTo>
                  <a:pt x="43" y="0"/>
                </a:lnTo>
                <a:lnTo>
                  <a:pt x="46" y="1"/>
                </a:lnTo>
                <a:lnTo>
                  <a:pt x="46" y="3"/>
                </a:lnTo>
                <a:lnTo>
                  <a:pt x="4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8" name="Freeform 276"/>
          <p:cNvSpPr/>
          <p:nvPr/>
        </p:nvSpPr>
        <p:spPr bwMode="auto">
          <a:xfrm>
            <a:off x="3319591" y="4638944"/>
            <a:ext cx="77806" cy="30258"/>
          </a:xfrm>
          <a:custGeom>
            <a:gdLst>
              <a:gd fmla="*/ 3 w 36" name="T0"/>
              <a:gd fmla="*/ 0 h 14" name="T1"/>
              <a:gd fmla="*/ 3 w 36" name="T2"/>
              <a:gd fmla="*/ 0 h 14" name="T3"/>
              <a:gd fmla="*/ 5 w 36" name="T4"/>
              <a:gd fmla="*/ 0 h 14" name="T5"/>
              <a:gd fmla="*/ 5 w 36" name="T6"/>
              <a:gd fmla="*/ 2 h 14" name="T7"/>
              <a:gd fmla="*/ 5 w 36" name="T8"/>
              <a:gd fmla="*/ 2 h 14" name="T9"/>
              <a:gd fmla="*/ 8 w 36" name="T10"/>
              <a:gd fmla="*/ 5 h 14" name="T11"/>
              <a:gd fmla="*/ 8 w 36" name="T12"/>
              <a:gd fmla="*/ 5 h 14" name="T13"/>
              <a:gd fmla="*/ 11 w 36" name="T14"/>
              <a:gd fmla="*/ 6 h 14" name="T15"/>
              <a:gd fmla="*/ 11 w 36" name="T16"/>
              <a:gd fmla="*/ 6 h 14" name="T17"/>
              <a:gd fmla="*/ 17 w 36" name="T18"/>
              <a:gd fmla="*/ 8 h 14" name="T19"/>
              <a:gd fmla="*/ 25 w 36" name="T20"/>
              <a:gd fmla="*/ 9 h 14" name="T21"/>
              <a:gd fmla="*/ 25 w 36" name="T22"/>
              <a:gd fmla="*/ 9 h 14" name="T23"/>
              <a:gd fmla="*/ 33 w 36" name="T24"/>
              <a:gd fmla="*/ 9 h 14" name="T25"/>
              <a:gd fmla="*/ 33 w 36" name="T26"/>
              <a:gd fmla="*/ 9 h 14" name="T27"/>
              <a:gd fmla="*/ 35 w 36" name="T28"/>
              <a:gd fmla="*/ 9 h 14" name="T29"/>
              <a:gd fmla="*/ 36 w 36" name="T30"/>
              <a:gd fmla="*/ 11 h 14" name="T31"/>
              <a:gd fmla="*/ 36 w 36" name="T32"/>
              <a:gd fmla="*/ 11 h 14" name="T33"/>
              <a:gd fmla="*/ 36 w 36" name="T34"/>
              <a:gd fmla="*/ 14 h 14" name="T35"/>
              <a:gd fmla="*/ 35 w 36" name="T36"/>
              <a:gd fmla="*/ 14 h 14" name="T37"/>
              <a:gd fmla="*/ 35 w 36" name="T38"/>
              <a:gd fmla="*/ 14 h 14" name="T39"/>
              <a:gd fmla="*/ 33 w 36" name="T40"/>
              <a:gd fmla="*/ 14 h 14" name="T41"/>
              <a:gd fmla="*/ 33 w 36" name="T42"/>
              <a:gd fmla="*/ 14 h 14" name="T43"/>
              <a:gd fmla="*/ 21 w 36" name="T44"/>
              <a:gd fmla="*/ 13 h 14" name="T45"/>
              <a:gd fmla="*/ 21 w 36" name="T46"/>
              <a:gd fmla="*/ 13 h 14" name="T47"/>
              <a:gd fmla="*/ 14 w 36" name="T48"/>
              <a:gd fmla="*/ 9 h 14" name="T49"/>
              <a:gd fmla="*/ 6 w 36" name="T50"/>
              <a:gd fmla="*/ 6 h 14" name="T51"/>
              <a:gd fmla="*/ 6 w 36" name="T52"/>
              <a:gd fmla="*/ 6 h 14" name="T53"/>
              <a:gd fmla="*/ 2 w 36" name="T54"/>
              <a:gd fmla="*/ 5 h 14" name="T55"/>
              <a:gd fmla="*/ 2 w 36" name="T56"/>
              <a:gd fmla="*/ 5 h 14" name="T57"/>
              <a:gd fmla="*/ 0 w 36" name="T58"/>
              <a:gd fmla="*/ 3 h 14" name="T59"/>
              <a:gd fmla="*/ 0 w 36" name="T60"/>
              <a:gd fmla="*/ 3 h 14" name="T61"/>
              <a:gd fmla="*/ 0 w 36" name="T62"/>
              <a:gd fmla="*/ 2 h 14" name="T63"/>
              <a:gd fmla="*/ 3 w 36" name="T64"/>
              <a:gd fmla="*/ 0 h 14" name="T65"/>
              <a:gd fmla="*/ 3 w 36" name="T66"/>
              <a:gd fmla="*/ 0 h 1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14" w="36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8" y="5"/>
                </a:lnTo>
                <a:lnTo>
                  <a:pt x="8" y="5"/>
                </a:lnTo>
                <a:lnTo>
                  <a:pt x="11" y="6"/>
                </a:lnTo>
                <a:lnTo>
                  <a:pt x="11" y="6"/>
                </a:lnTo>
                <a:lnTo>
                  <a:pt x="17" y="8"/>
                </a:lnTo>
                <a:lnTo>
                  <a:pt x="25" y="9"/>
                </a:lnTo>
                <a:lnTo>
                  <a:pt x="25" y="9"/>
                </a:lnTo>
                <a:lnTo>
                  <a:pt x="33" y="9"/>
                </a:lnTo>
                <a:lnTo>
                  <a:pt x="33" y="9"/>
                </a:lnTo>
                <a:lnTo>
                  <a:pt x="35" y="9"/>
                </a:lnTo>
                <a:lnTo>
                  <a:pt x="36" y="11"/>
                </a:lnTo>
                <a:lnTo>
                  <a:pt x="36" y="11"/>
                </a:lnTo>
                <a:lnTo>
                  <a:pt x="36" y="14"/>
                </a:lnTo>
                <a:lnTo>
                  <a:pt x="35" y="14"/>
                </a:lnTo>
                <a:lnTo>
                  <a:pt x="35" y="14"/>
                </a:lnTo>
                <a:lnTo>
                  <a:pt x="33" y="14"/>
                </a:lnTo>
                <a:lnTo>
                  <a:pt x="33" y="14"/>
                </a:lnTo>
                <a:lnTo>
                  <a:pt x="21" y="13"/>
                </a:lnTo>
                <a:lnTo>
                  <a:pt x="21" y="13"/>
                </a:lnTo>
                <a:lnTo>
                  <a:pt x="14" y="9"/>
                </a:lnTo>
                <a:lnTo>
                  <a:pt x="6" y="6"/>
                </a:lnTo>
                <a:lnTo>
                  <a:pt x="6" y="6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9" name="Freeform 277"/>
          <p:cNvSpPr/>
          <p:nvPr/>
        </p:nvSpPr>
        <p:spPr bwMode="auto">
          <a:xfrm>
            <a:off x="3319591" y="4610849"/>
            <a:ext cx="75645" cy="28097"/>
          </a:xfrm>
          <a:custGeom>
            <a:gdLst>
              <a:gd fmla="*/ 5 w 35" name="T0"/>
              <a:gd fmla="*/ 2 h 13" name="T1"/>
              <a:gd fmla="*/ 5 w 35" name="T2"/>
              <a:gd fmla="*/ 2 h 13" name="T3"/>
              <a:gd fmla="*/ 6 w 35" name="T4"/>
              <a:gd fmla="*/ 4 h 13" name="T5"/>
              <a:gd fmla="*/ 6 w 35" name="T6"/>
              <a:gd fmla="*/ 4 h 13" name="T7"/>
              <a:gd fmla="*/ 14 w 35" name="T8"/>
              <a:gd fmla="*/ 7 h 13" name="T9"/>
              <a:gd fmla="*/ 22 w 35" name="T10"/>
              <a:gd fmla="*/ 8 h 13" name="T11"/>
              <a:gd fmla="*/ 22 w 35" name="T12"/>
              <a:gd fmla="*/ 8 h 13" name="T13"/>
              <a:gd fmla="*/ 30 w 35" name="T14"/>
              <a:gd fmla="*/ 8 h 13" name="T15"/>
              <a:gd fmla="*/ 30 w 35" name="T16"/>
              <a:gd fmla="*/ 8 h 13" name="T17"/>
              <a:gd fmla="*/ 32 w 35" name="T18"/>
              <a:gd fmla="*/ 7 h 13" name="T19"/>
              <a:gd fmla="*/ 32 w 35" name="T20"/>
              <a:gd fmla="*/ 7 h 13" name="T21"/>
              <a:gd fmla="*/ 35 w 35" name="T22"/>
              <a:gd fmla="*/ 8 h 13" name="T23"/>
              <a:gd fmla="*/ 35 w 35" name="T24"/>
              <a:gd fmla="*/ 8 h 13" name="T25"/>
              <a:gd fmla="*/ 35 w 35" name="T26"/>
              <a:gd fmla="*/ 10 h 13" name="T27"/>
              <a:gd fmla="*/ 35 w 35" name="T28"/>
              <a:gd fmla="*/ 10 h 13" name="T29"/>
              <a:gd fmla="*/ 33 w 35" name="T30"/>
              <a:gd fmla="*/ 13 h 13" name="T31"/>
              <a:gd fmla="*/ 33 w 35" name="T32"/>
              <a:gd fmla="*/ 13 h 13" name="T33"/>
              <a:gd fmla="*/ 30 w 35" name="T34"/>
              <a:gd fmla="*/ 13 h 13" name="T35"/>
              <a:gd fmla="*/ 30 w 35" name="T36"/>
              <a:gd fmla="*/ 13 h 13" name="T37"/>
              <a:gd fmla="*/ 25 w 35" name="T38"/>
              <a:gd fmla="*/ 11 h 13" name="T39"/>
              <a:gd fmla="*/ 25 w 35" name="T40"/>
              <a:gd fmla="*/ 11 h 13" name="T41"/>
              <a:gd fmla="*/ 13 w 35" name="T42"/>
              <a:gd fmla="*/ 8 h 13" name="T43"/>
              <a:gd fmla="*/ 13 w 35" name="T44"/>
              <a:gd fmla="*/ 8 h 13" name="T45"/>
              <a:gd fmla="*/ 5 w 35" name="T46"/>
              <a:gd fmla="*/ 5 h 13" name="T47"/>
              <a:gd fmla="*/ 5 w 35" name="T48"/>
              <a:gd fmla="*/ 5 h 13" name="T49"/>
              <a:gd fmla="*/ 3 w 35" name="T50"/>
              <a:gd fmla="*/ 5 h 13" name="T51"/>
              <a:gd fmla="*/ 3 w 35" name="T52"/>
              <a:gd fmla="*/ 5 h 13" name="T53"/>
              <a:gd fmla="*/ 0 w 35" name="T54"/>
              <a:gd fmla="*/ 5 h 13" name="T55"/>
              <a:gd fmla="*/ 0 w 35" name="T56"/>
              <a:gd fmla="*/ 5 h 13" name="T57"/>
              <a:gd fmla="*/ 0 w 35" name="T58"/>
              <a:gd fmla="*/ 4 h 13" name="T59"/>
              <a:gd fmla="*/ 0 w 35" name="T60"/>
              <a:gd fmla="*/ 4 h 13" name="T61"/>
              <a:gd fmla="*/ 2 w 35" name="T62"/>
              <a:gd fmla="*/ 0 h 13" name="T63"/>
              <a:gd fmla="*/ 3 w 35" name="T64"/>
              <a:gd fmla="*/ 0 h 13" name="T65"/>
              <a:gd fmla="*/ 3 w 35" name="T66"/>
              <a:gd fmla="*/ 0 h 13" name="T67"/>
              <a:gd fmla="*/ 5 w 35" name="T68"/>
              <a:gd fmla="*/ 0 h 13" name="T69"/>
              <a:gd fmla="*/ 5 w 35" name="T70"/>
              <a:gd fmla="*/ 2 h 13" name="T71"/>
              <a:gd fmla="*/ 5 w 35" name="T72"/>
              <a:gd fmla="*/ 2 h 1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13" w="35">
                <a:moveTo>
                  <a:pt x="5" y="2"/>
                </a:moveTo>
                <a:lnTo>
                  <a:pt x="5" y="2"/>
                </a:lnTo>
                <a:lnTo>
                  <a:pt x="6" y="4"/>
                </a:lnTo>
                <a:lnTo>
                  <a:pt x="6" y="4"/>
                </a:lnTo>
                <a:lnTo>
                  <a:pt x="14" y="7"/>
                </a:lnTo>
                <a:lnTo>
                  <a:pt x="22" y="8"/>
                </a:lnTo>
                <a:lnTo>
                  <a:pt x="22" y="8"/>
                </a:lnTo>
                <a:lnTo>
                  <a:pt x="30" y="8"/>
                </a:lnTo>
                <a:lnTo>
                  <a:pt x="30" y="8"/>
                </a:lnTo>
                <a:lnTo>
                  <a:pt x="32" y="7"/>
                </a:lnTo>
                <a:lnTo>
                  <a:pt x="32" y="7"/>
                </a:lnTo>
                <a:lnTo>
                  <a:pt x="35" y="8"/>
                </a:lnTo>
                <a:lnTo>
                  <a:pt x="35" y="8"/>
                </a:lnTo>
                <a:lnTo>
                  <a:pt x="35" y="10"/>
                </a:lnTo>
                <a:lnTo>
                  <a:pt x="35" y="10"/>
                </a:lnTo>
                <a:lnTo>
                  <a:pt x="33" y="13"/>
                </a:lnTo>
                <a:lnTo>
                  <a:pt x="33" y="13"/>
                </a:lnTo>
                <a:lnTo>
                  <a:pt x="30" y="13"/>
                </a:lnTo>
                <a:lnTo>
                  <a:pt x="30" y="13"/>
                </a:lnTo>
                <a:lnTo>
                  <a:pt x="25" y="11"/>
                </a:lnTo>
                <a:lnTo>
                  <a:pt x="25" y="11"/>
                </a:lnTo>
                <a:lnTo>
                  <a:pt x="13" y="8"/>
                </a:lnTo>
                <a:lnTo>
                  <a:pt x="13" y="8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0" name="Freeform 278"/>
          <p:cNvSpPr/>
          <p:nvPr/>
        </p:nvSpPr>
        <p:spPr bwMode="auto">
          <a:xfrm>
            <a:off x="3317430" y="4591397"/>
            <a:ext cx="73483" cy="30258"/>
          </a:xfrm>
          <a:custGeom>
            <a:gdLst>
              <a:gd fmla="*/ 1 w 34" name="T0"/>
              <a:gd fmla="*/ 6 h 14" name="T1"/>
              <a:gd fmla="*/ 1 w 34" name="T2"/>
              <a:gd fmla="*/ 6 h 14" name="T3"/>
              <a:gd fmla="*/ 0 w 34" name="T4"/>
              <a:gd fmla="*/ 5 h 14" name="T5"/>
              <a:gd fmla="*/ 1 w 34" name="T6"/>
              <a:gd fmla="*/ 1 h 14" name="T7"/>
              <a:gd fmla="*/ 1 w 34" name="T8"/>
              <a:gd fmla="*/ 1 h 14" name="T9"/>
              <a:gd fmla="*/ 1 w 34" name="T10"/>
              <a:gd fmla="*/ 0 h 14" name="T11"/>
              <a:gd fmla="*/ 4 w 34" name="T12"/>
              <a:gd fmla="*/ 0 h 14" name="T13"/>
              <a:gd fmla="*/ 4 w 34" name="T14"/>
              <a:gd fmla="*/ 0 h 14" name="T15"/>
              <a:gd fmla="*/ 6 w 34" name="T16"/>
              <a:gd fmla="*/ 3 h 14" name="T17"/>
              <a:gd fmla="*/ 6 w 34" name="T18"/>
              <a:gd fmla="*/ 3 h 14" name="T19"/>
              <a:gd fmla="*/ 6 w 34" name="T20"/>
              <a:gd fmla="*/ 3 h 14" name="T21"/>
              <a:gd fmla="*/ 6 w 34" name="T22"/>
              <a:gd fmla="*/ 3 h 14" name="T23"/>
              <a:gd fmla="*/ 12 w 34" name="T24"/>
              <a:gd fmla="*/ 6 h 14" name="T25"/>
              <a:gd fmla="*/ 20 w 34" name="T26"/>
              <a:gd fmla="*/ 8 h 14" name="T27"/>
              <a:gd fmla="*/ 20 w 34" name="T28"/>
              <a:gd fmla="*/ 8 h 14" name="T29"/>
              <a:gd fmla="*/ 31 w 34" name="T30"/>
              <a:gd fmla="*/ 8 h 14" name="T31"/>
              <a:gd fmla="*/ 31 w 34" name="T32"/>
              <a:gd fmla="*/ 8 h 14" name="T33"/>
              <a:gd fmla="*/ 33 w 34" name="T34"/>
              <a:gd fmla="*/ 8 h 14" name="T35"/>
              <a:gd fmla="*/ 34 w 34" name="T36"/>
              <a:gd fmla="*/ 9 h 14" name="T37"/>
              <a:gd fmla="*/ 34 w 34" name="T38"/>
              <a:gd fmla="*/ 9 h 14" name="T39"/>
              <a:gd fmla="*/ 33 w 34" name="T40"/>
              <a:gd fmla="*/ 13 h 14" name="T41"/>
              <a:gd fmla="*/ 31 w 34" name="T42"/>
              <a:gd fmla="*/ 14 h 14" name="T43"/>
              <a:gd fmla="*/ 31 w 34" name="T44"/>
              <a:gd fmla="*/ 14 h 14" name="T45"/>
              <a:gd fmla="*/ 17 w 34" name="T46"/>
              <a:gd fmla="*/ 11 h 14" name="T47"/>
              <a:gd fmla="*/ 17 w 34" name="T48"/>
              <a:gd fmla="*/ 11 h 14" name="T49"/>
              <a:gd fmla="*/ 9 w 34" name="T50"/>
              <a:gd fmla="*/ 8 h 14" name="T51"/>
              <a:gd fmla="*/ 9 w 34" name="T52"/>
              <a:gd fmla="*/ 8 h 14" name="T53"/>
              <a:gd fmla="*/ 4 w 34" name="T54"/>
              <a:gd fmla="*/ 6 h 14" name="T55"/>
              <a:gd fmla="*/ 4 w 34" name="T56"/>
              <a:gd fmla="*/ 6 h 14" name="T57"/>
              <a:gd fmla="*/ 3 w 34" name="T58"/>
              <a:gd fmla="*/ 5 h 14" name="T59"/>
              <a:gd fmla="*/ 1 w 34" name="T60"/>
              <a:gd fmla="*/ 6 h 14" name="T61"/>
              <a:gd fmla="*/ 1 w 34" name="T62"/>
              <a:gd fmla="*/ 6 h 14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4" w="34">
                <a:moveTo>
                  <a:pt x="1" y="6"/>
                </a:moveTo>
                <a:lnTo>
                  <a:pt x="1" y="6"/>
                </a:lnTo>
                <a:lnTo>
                  <a:pt x="0" y="5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12" y="6"/>
                </a:lnTo>
                <a:lnTo>
                  <a:pt x="20" y="8"/>
                </a:lnTo>
                <a:lnTo>
                  <a:pt x="20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4" y="9"/>
                </a:lnTo>
                <a:lnTo>
                  <a:pt x="34" y="9"/>
                </a:lnTo>
                <a:lnTo>
                  <a:pt x="33" y="13"/>
                </a:lnTo>
                <a:lnTo>
                  <a:pt x="31" y="14"/>
                </a:lnTo>
                <a:lnTo>
                  <a:pt x="31" y="14"/>
                </a:lnTo>
                <a:lnTo>
                  <a:pt x="17" y="11"/>
                </a:lnTo>
                <a:lnTo>
                  <a:pt x="17" y="11"/>
                </a:lnTo>
                <a:lnTo>
                  <a:pt x="9" y="8"/>
                </a:lnTo>
                <a:lnTo>
                  <a:pt x="9" y="8"/>
                </a:lnTo>
                <a:lnTo>
                  <a:pt x="4" y="6"/>
                </a:lnTo>
                <a:lnTo>
                  <a:pt x="4" y="6"/>
                </a:lnTo>
                <a:lnTo>
                  <a:pt x="3" y="5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1" name="Freeform 279"/>
          <p:cNvSpPr/>
          <p:nvPr/>
        </p:nvSpPr>
        <p:spPr bwMode="auto">
          <a:xfrm>
            <a:off x="3326075" y="4675687"/>
            <a:ext cx="64838" cy="21613"/>
          </a:xfrm>
          <a:custGeom>
            <a:gdLst>
              <a:gd fmla="*/ 29 w 30" name="T0"/>
              <a:gd fmla="*/ 10 h 10" name="T1"/>
              <a:gd fmla="*/ 29 w 30" name="T2"/>
              <a:gd fmla="*/ 10 h 10" name="T3"/>
              <a:gd fmla="*/ 19 w 30" name="T4"/>
              <a:gd fmla="*/ 8 h 10" name="T5"/>
              <a:gd fmla="*/ 19 w 30" name="T6"/>
              <a:gd fmla="*/ 8 h 10" name="T7"/>
              <a:gd fmla="*/ 8 w 30" name="T8"/>
              <a:gd fmla="*/ 7 h 10" name="T9"/>
              <a:gd fmla="*/ 8 w 30" name="T10"/>
              <a:gd fmla="*/ 7 h 10" name="T11"/>
              <a:gd fmla="*/ 2 w 30" name="T12"/>
              <a:gd fmla="*/ 5 h 10" name="T13"/>
              <a:gd fmla="*/ 2 w 30" name="T14"/>
              <a:gd fmla="*/ 5 h 10" name="T15"/>
              <a:gd fmla="*/ 0 w 30" name="T16"/>
              <a:gd fmla="*/ 3 h 10" name="T17"/>
              <a:gd fmla="*/ 0 w 30" name="T18"/>
              <a:gd fmla="*/ 3 h 10" name="T19"/>
              <a:gd fmla="*/ 2 w 30" name="T20"/>
              <a:gd fmla="*/ 0 h 10" name="T21"/>
              <a:gd fmla="*/ 2 w 30" name="T22"/>
              <a:gd fmla="*/ 0 h 10" name="T23"/>
              <a:gd fmla="*/ 3 w 30" name="T24"/>
              <a:gd fmla="*/ 2 h 10" name="T25"/>
              <a:gd fmla="*/ 3 w 30" name="T26"/>
              <a:gd fmla="*/ 2 h 10" name="T27"/>
              <a:gd fmla="*/ 5 w 30" name="T28"/>
              <a:gd fmla="*/ 3 h 10" name="T29"/>
              <a:gd fmla="*/ 7 w 30" name="T30"/>
              <a:gd fmla="*/ 5 h 10" name="T31"/>
              <a:gd fmla="*/ 7 w 30" name="T32"/>
              <a:gd fmla="*/ 5 h 10" name="T33"/>
              <a:gd fmla="*/ 18 w 30" name="T34"/>
              <a:gd fmla="*/ 7 h 10" name="T35"/>
              <a:gd fmla="*/ 18 w 30" name="T36"/>
              <a:gd fmla="*/ 7 h 10" name="T37"/>
              <a:gd fmla="*/ 22 w 30" name="T38"/>
              <a:gd fmla="*/ 7 h 10" name="T39"/>
              <a:gd fmla="*/ 22 w 30" name="T40"/>
              <a:gd fmla="*/ 7 h 10" name="T41"/>
              <a:gd fmla="*/ 29 w 30" name="T42"/>
              <a:gd fmla="*/ 7 h 10" name="T43"/>
              <a:gd fmla="*/ 29 w 30" name="T44"/>
              <a:gd fmla="*/ 7 h 10" name="T45"/>
              <a:gd fmla="*/ 30 w 30" name="T46"/>
              <a:gd fmla="*/ 7 h 10" name="T47"/>
              <a:gd fmla="*/ 30 w 30" name="T48"/>
              <a:gd fmla="*/ 8 h 10" name="T49"/>
              <a:gd fmla="*/ 30 w 30" name="T50"/>
              <a:gd fmla="*/ 8 h 10" name="T51"/>
              <a:gd fmla="*/ 30 w 30" name="T52"/>
              <a:gd fmla="*/ 10 h 10" name="T53"/>
              <a:gd fmla="*/ 30 w 30" name="T54"/>
              <a:gd fmla="*/ 10 h 10" name="T55"/>
              <a:gd fmla="*/ 29 w 30" name="T56"/>
              <a:gd fmla="*/ 10 h 10" name="T57"/>
              <a:gd fmla="*/ 29 w 30" name="T58"/>
              <a:gd fmla="*/ 10 h 10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10" w="30">
                <a:moveTo>
                  <a:pt x="29" y="10"/>
                </a:moveTo>
                <a:lnTo>
                  <a:pt x="29" y="10"/>
                </a:lnTo>
                <a:lnTo>
                  <a:pt x="19" y="8"/>
                </a:lnTo>
                <a:lnTo>
                  <a:pt x="19" y="8"/>
                </a:lnTo>
                <a:lnTo>
                  <a:pt x="8" y="7"/>
                </a:lnTo>
                <a:lnTo>
                  <a:pt x="8" y="7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3" y="2"/>
                </a:lnTo>
                <a:lnTo>
                  <a:pt x="3" y="2"/>
                </a:lnTo>
                <a:lnTo>
                  <a:pt x="5" y="3"/>
                </a:lnTo>
                <a:lnTo>
                  <a:pt x="7" y="5"/>
                </a:lnTo>
                <a:lnTo>
                  <a:pt x="7" y="5"/>
                </a:lnTo>
                <a:lnTo>
                  <a:pt x="18" y="7"/>
                </a:lnTo>
                <a:lnTo>
                  <a:pt x="18" y="7"/>
                </a:lnTo>
                <a:lnTo>
                  <a:pt x="22" y="7"/>
                </a:lnTo>
                <a:lnTo>
                  <a:pt x="22" y="7"/>
                </a:lnTo>
                <a:lnTo>
                  <a:pt x="29" y="7"/>
                </a:lnTo>
                <a:lnTo>
                  <a:pt x="29" y="7"/>
                </a:lnTo>
                <a:lnTo>
                  <a:pt x="30" y="7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30" y="10"/>
                </a:lnTo>
                <a:lnTo>
                  <a:pt x="29" y="10"/>
                </a:lnTo>
                <a:lnTo>
                  <a:pt x="29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2" name="Freeform 280"/>
          <p:cNvSpPr/>
          <p:nvPr/>
        </p:nvSpPr>
        <p:spPr bwMode="auto">
          <a:xfrm>
            <a:off x="3643780" y="4628139"/>
            <a:ext cx="47548" cy="15130"/>
          </a:xfrm>
          <a:custGeom>
            <a:gdLst>
              <a:gd fmla="*/ 22 w 22" name="T0"/>
              <a:gd fmla="*/ 2 h 7" name="T1"/>
              <a:gd fmla="*/ 22 w 22" name="T2"/>
              <a:gd fmla="*/ 2 h 7" name="T3"/>
              <a:gd fmla="*/ 22 w 22" name="T4"/>
              <a:gd fmla="*/ 3 h 7" name="T5"/>
              <a:gd fmla="*/ 20 w 22" name="T6"/>
              <a:gd fmla="*/ 3 h 7" name="T7"/>
              <a:gd fmla="*/ 20 w 22" name="T8"/>
              <a:gd fmla="*/ 3 h 7" name="T9"/>
              <a:gd fmla="*/ 17 w 22" name="T10"/>
              <a:gd fmla="*/ 3 h 7" name="T11"/>
              <a:gd fmla="*/ 17 w 22" name="T12"/>
              <a:gd fmla="*/ 3 h 7" name="T13"/>
              <a:gd fmla="*/ 2 w 22" name="T14"/>
              <a:gd fmla="*/ 7 h 7" name="T15"/>
              <a:gd fmla="*/ 2 w 22" name="T16"/>
              <a:gd fmla="*/ 7 h 7" name="T17"/>
              <a:gd fmla="*/ 2 w 22" name="T18"/>
              <a:gd fmla="*/ 7 h 7" name="T19"/>
              <a:gd fmla="*/ 2 w 22" name="T20"/>
              <a:gd fmla="*/ 7 h 7" name="T21"/>
              <a:gd fmla="*/ 0 w 22" name="T22"/>
              <a:gd fmla="*/ 5 h 7" name="T23"/>
              <a:gd fmla="*/ 0 w 22" name="T24"/>
              <a:gd fmla="*/ 5 h 7" name="T25"/>
              <a:gd fmla="*/ 0 w 22" name="T26"/>
              <a:gd fmla="*/ 3 h 7" name="T27"/>
              <a:gd fmla="*/ 0 w 22" name="T28"/>
              <a:gd fmla="*/ 3 h 7" name="T29"/>
              <a:gd fmla="*/ 2 w 22" name="T30"/>
              <a:gd fmla="*/ 3 h 7" name="T31"/>
              <a:gd fmla="*/ 2 w 22" name="T32"/>
              <a:gd fmla="*/ 3 h 7" name="T33"/>
              <a:gd fmla="*/ 5 w 22" name="T34"/>
              <a:gd fmla="*/ 3 h 7" name="T35"/>
              <a:gd fmla="*/ 5 w 22" name="T36"/>
              <a:gd fmla="*/ 3 h 7" name="T37"/>
              <a:gd fmla="*/ 11 w 22" name="T38"/>
              <a:gd fmla="*/ 3 h 7" name="T39"/>
              <a:gd fmla="*/ 19 w 22" name="T40"/>
              <a:gd fmla="*/ 2 h 7" name="T41"/>
              <a:gd fmla="*/ 19 w 22" name="T42"/>
              <a:gd fmla="*/ 2 h 7" name="T43"/>
              <a:gd fmla="*/ 19 w 22" name="T44"/>
              <a:gd fmla="*/ 2 h 7" name="T45"/>
              <a:gd fmla="*/ 19 w 22" name="T46"/>
              <a:gd fmla="*/ 2 h 7" name="T47"/>
              <a:gd fmla="*/ 20 w 22" name="T48"/>
              <a:gd fmla="*/ 0 h 7" name="T49"/>
              <a:gd fmla="*/ 20 w 22" name="T50"/>
              <a:gd fmla="*/ 0 h 7" name="T51"/>
              <a:gd fmla="*/ 22 w 22" name="T52"/>
              <a:gd fmla="*/ 2 h 7" name="T53"/>
              <a:gd fmla="*/ 22 w 22" name="T54"/>
              <a:gd fmla="*/ 2 h 7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7" w="22">
                <a:moveTo>
                  <a:pt x="22" y="2"/>
                </a:moveTo>
                <a:lnTo>
                  <a:pt x="22" y="2"/>
                </a:lnTo>
                <a:lnTo>
                  <a:pt x="22" y="3"/>
                </a:lnTo>
                <a:lnTo>
                  <a:pt x="20" y="3"/>
                </a:lnTo>
                <a:lnTo>
                  <a:pt x="20" y="3"/>
                </a:lnTo>
                <a:lnTo>
                  <a:pt x="17" y="3"/>
                </a:lnTo>
                <a:lnTo>
                  <a:pt x="17" y="3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5" y="3"/>
                </a:lnTo>
                <a:lnTo>
                  <a:pt x="5" y="3"/>
                </a:lnTo>
                <a:lnTo>
                  <a:pt x="11" y="3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0" y="0"/>
                </a:lnTo>
                <a:lnTo>
                  <a:pt x="20" y="0"/>
                </a:lnTo>
                <a:lnTo>
                  <a:pt x="22" y="2"/>
                </a:lnTo>
                <a:lnTo>
                  <a:pt x="22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3" name="Freeform 281"/>
          <p:cNvSpPr>
            <a:spLocks noEditPoints="1"/>
          </p:cNvSpPr>
          <p:nvPr/>
        </p:nvSpPr>
        <p:spPr bwMode="auto">
          <a:xfrm>
            <a:off x="3332558" y="4481173"/>
            <a:ext cx="341480" cy="82128"/>
          </a:xfrm>
          <a:custGeom>
            <a:gdLst>
              <a:gd fmla="*/ 150 w 158" name="T0"/>
              <a:gd fmla="*/ 7 h 38" name="T1"/>
              <a:gd fmla="*/ 158 w 158" name="T2"/>
              <a:gd fmla="*/ 15 h 38" name="T3"/>
              <a:gd fmla="*/ 152 w 158" name="T4"/>
              <a:gd fmla="*/ 23 h 38" name="T5"/>
              <a:gd fmla="*/ 146 w 158" name="T6"/>
              <a:gd fmla="*/ 30 h 38" name="T7"/>
              <a:gd fmla="*/ 130 w 158" name="T8"/>
              <a:gd fmla="*/ 34 h 38" name="T9"/>
              <a:gd fmla="*/ 101 w 158" name="T10"/>
              <a:gd fmla="*/ 37 h 38" name="T11"/>
              <a:gd fmla="*/ 73 w 158" name="T12"/>
              <a:gd fmla="*/ 38 h 38" name="T13"/>
              <a:gd fmla="*/ 15 w 158" name="T14"/>
              <a:gd fmla="*/ 35 h 38" name="T15"/>
              <a:gd fmla="*/ 2 w 158" name="T16"/>
              <a:gd fmla="*/ 27 h 38" name="T17"/>
              <a:gd fmla="*/ 5 w 158" name="T18"/>
              <a:gd fmla="*/ 15 h 38" name="T19"/>
              <a:gd fmla="*/ 37 w 158" name="T20"/>
              <a:gd fmla="*/ 2 h 38" name="T21"/>
              <a:gd fmla="*/ 95 w 158" name="T22"/>
              <a:gd fmla="*/ 0 h 38" name="T23"/>
              <a:gd fmla="*/ 128 w 158" name="T24"/>
              <a:gd fmla="*/ 2 h 38" name="T25"/>
              <a:gd fmla="*/ 133 w 158" name="T26"/>
              <a:gd fmla="*/ 4 h 38" name="T27"/>
              <a:gd fmla="*/ 29 w 158" name="T28"/>
              <a:gd fmla="*/ 26 h 38" name="T29"/>
              <a:gd fmla="*/ 37 w 158" name="T30"/>
              <a:gd fmla="*/ 27 h 38" name="T31"/>
              <a:gd fmla="*/ 54 w 158" name="T32"/>
              <a:gd fmla="*/ 23 h 38" name="T33"/>
              <a:gd fmla="*/ 57 w 158" name="T34"/>
              <a:gd fmla="*/ 27 h 38" name="T35"/>
              <a:gd fmla="*/ 43 w 158" name="T36"/>
              <a:gd fmla="*/ 29 h 38" name="T37"/>
              <a:gd fmla="*/ 27 w 158" name="T38"/>
              <a:gd fmla="*/ 29 h 38" name="T39"/>
              <a:gd fmla="*/ 49 w 158" name="T40"/>
              <a:gd fmla="*/ 32 h 38" name="T41"/>
              <a:gd fmla="*/ 75 w 158" name="T42"/>
              <a:gd fmla="*/ 32 h 38" name="T43"/>
              <a:gd fmla="*/ 90 w 158" name="T44"/>
              <a:gd fmla="*/ 32 h 38" name="T45"/>
              <a:gd fmla="*/ 119 w 158" name="T46"/>
              <a:gd fmla="*/ 30 h 38" name="T47"/>
              <a:gd fmla="*/ 150 w 158" name="T48"/>
              <a:gd fmla="*/ 21 h 38" name="T49"/>
              <a:gd fmla="*/ 149 w 158" name="T50"/>
              <a:gd fmla="*/ 15 h 38" name="T51"/>
              <a:gd fmla="*/ 109 w 158" name="T52"/>
              <a:gd fmla="*/ 11 h 38" name="T53"/>
              <a:gd fmla="*/ 87 w 158" name="T54"/>
              <a:gd fmla="*/ 10 h 38" name="T55"/>
              <a:gd fmla="*/ 56 w 158" name="T56"/>
              <a:gd fmla="*/ 11 h 38" name="T57"/>
              <a:gd fmla="*/ 19 w 158" name="T58"/>
              <a:gd fmla="*/ 19 h 38" name="T59"/>
              <a:gd fmla="*/ 13 w 158" name="T60"/>
              <a:gd fmla="*/ 23 h 38" name="T61"/>
              <a:gd fmla="*/ 24 w 158" name="T62"/>
              <a:gd fmla="*/ 29 h 38" name="T63"/>
              <a:gd fmla="*/ 26 w 158" name="T64"/>
              <a:gd fmla="*/ 26 h 38" name="T65"/>
              <a:gd fmla="*/ 59 w 158" name="T66"/>
              <a:gd fmla="*/ 8 h 38" name="T67"/>
              <a:gd fmla="*/ 38 w 158" name="T68"/>
              <a:gd fmla="*/ 8 h 38" name="T69"/>
              <a:gd fmla="*/ 18 w 158" name="T70"/>
              <a:gd fmla="*/ 16 h 38" name="T71"/>
              <a:gd fmla="*/ 38 w 158" name="T72"/>
              <a:gd fmla="*/ 10 h 38" name="T73"/>
              <a:gd fmla="*/ 131 w 158" name="T74"/>
              <a:gd fmla="*/ 8 h 38" name="T75"/>
              <a:gd fmla="*/ 150 w 158" name="T76"/>
              <a:gd fmla="*/ 13 h 38" name="T77"/>
              <a:gd fmla="*/ 153 w 158" name="T78"/>
              <a:gd fmla="*/ 18 h 38" name="T79"/>
              <a:gd fmla="*/ 155 w 158" name="T80"/>
              <a:gd fmla="*/ 15 h 38" name="T81"/>
              <a:gd fmla="*/ 133 w 158" name="T82"/>
              <a:gd fmla="*/ 7 h 38" name="T83"/>
              <a:gd fmla="*/ 98 w 158" name="T84"/>
              <a:gd fmla="*/ 7 h 38" name="T85"/>
              <a:gd fmla="*/ 120 w 158" name="T86"/>
              <a:gd fmla="*/ 7 h 38" name="T87"/>
              <a:gd fmla="*/ 98 w 158" name="T88"/>
              <a:gd fmla="*/ 7 h 38" name="T89"/>
              <a:gd fmla="*/ 8 w 158" name="T90"/>
              <a:gd fmla="*/ 21 h 38" name="T91"/>
              <a:gd fmla="*/ 8 w 158" name="T92"/>
              <a:gd fmla="*/ 26 h 38" name="T93"/>
              <a:gd fmla="*/ 13 w 158" name="T94"/>
              <a:gd fmla="*/ 16 h 38" name="T95"/>
              <a:gd fmla="*/ 82 w 158" name="T96"/>
              <a:gd fmla="*/ 5 h 38" name="T97"/>
              <a:gd fmla="*/ 16 w 158" name="T98"/>
              <a:gd fmla="*/ 30 h 38" name="T99"/>
              <a:gd fmla="*/ 16 w 158" name="T100"/>
              <a:gd fmla="*/ 30 h 38" name="T101"/>
              <a:gd fmla="*/ 13 w 158" name="T102"/>
              <a:gd fmla="*/ 27 h 38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38" w="158">
                <a:moveTo>
                  <a:pt x="133" y="5"/>
                </a:moveTo>
                <a:lnTo>
                  <a:pt x="133" y="5"/>
                </a:lnTo>
                <a:lnTo>
                  <a:pt x="139" y="5"/>
                </a:lnTo>
                <a:lnTo>
                  <a:pt x="139" y="5"/>
                </a:lnTo>
                <a:lnTo>
                  <a:pt x="150" y="7"/>
                </a:lnTo>
                <a:lnTo>
                  <a:pt x="150" y="7"/>
                </a:lnTo>
                <a:lnTo>
                  <a:pt x="153" y="10"/>
                </a:lnTo>
                <a:lnTo>
                  <a:pt x="157" y="11"/>
                </a:lnTo>
                <a:lnTo>
                  <a:pt x="157" y="11"/>
                </a:lnTo>
                <a:lnTo>
                  <a:pt x="158" y="15"/>
                </a:lnTo>
                <a:lnTo>
                  <a:pt x="158" y="18"/>
                </a:lnTo>
                <a:lnTo>
                  <a:pt x="158" y="18"/>
                </a:lnTo>
                <a:lnTo>
                  <a:pt x="153" y="23"/>
                </a:lnTo>
                <a:lnTo>
                  <a:pt x="153" y="23"/>
                </a:lnTo>
                <a:lnTo>
                  <a:pt x="152" y="23"/>
                </a:lnTo>
                <a:lnTo>
                  <a:pt x="152" y="23"/>
                </a:lnTo>
                <a:lnTo>
                  <a:pt x="150" y="26"/>
                </a:lnTo>
                <a:lnTo>
                  <a:pt x="147" y="29"/>
                </a:lnTo>
                <a:lnTo>
                  <a:pt x="147" y="29"/>
                </a:lnTo>
                <a:lnTo>
                  <a:pt x="146" y="30"/>
                </a:lnTo>
                <a:lnTo>
                  <a:pt x="146" y="30"/>
                </a:lnTo>
                <a:lnTo>
                  <a:pt x="142" y="32"/>
                </a:lnTo>
                <a:lnTo>
                  <a:pt x="142" y="32"/>
                </a:lnTo>
                <a:lnTo>
                  <a:pt x="130" y="34"/>
                </a:lnTo>
                <a:lnTo>
                  <a:pt x="130" y="34"/>
                </a:lnTo>
                <a:lnTo>
                  <a:pt x="127" y="34"/>
                </a:lnTo>
                <a:lnTo>
                  <a:pt x="127" y="34"/>
                </a:lnTo>
                <a:lnTo>
                  <a:pt x="111" y="37"/>
                </a:lnTo>
                <a:lnTo>
                  <a:pt x="111" y="37"/>
                </a:lnTo>
                <a:lnTo>
                  <a:pt x="101" y="37"/>
                </a:lnTo>
                <a:lnTo>
                  <a:pt x="101" y="37"/>
                </a:lnTo>
                <a:lnTo>
                  <a:pt x="81" y="38"/>
                </a:lnTo>
                <a:lnTo>
                  <a:pt x="81" y="38"/>
                </a:lnTo>
                <a:lnTo>
                  <a:pt x="73" y="38"/>
                </a:lnTo>
                <a:lnTo>
                  <a:pt x="73" y="38"/>
                </a:lnTo>
                <a:lnTo>
                  <a:pt x="35" y="38"/>
                </a:lnTo>
                <a:lnTo>
                  <a:pt x="35" y="38"/>
                </a:lnTo>
                <a:lnTo>
                  <a:pt x="23" y="37"/>
                </a:lnTo>
                <a:lnTo>
                  <a:pt x="23" y="37"/>
                </a:lnTo>
                <a:lnTo>
                  <a:pt x="15" y="35"/>
                </a:lnTo>
                <a:lnTo>
                  <a:pt x="7" y="32"/>
                </a:lnTo>
                <a:lnTo>
                  <a:pt x="7" y="32"/>
                </a:lnTo>
                <a:lnTo>
                  <a:pt x="4" y="30"/>
                </a:lnTo>
                <a:lnTo>
                  <a:pt x="4" y="30"/>
                </a:lnTo>
                <a:lnTo>
                  <a:pt x="2" y="27"/>
                </a:lnTo>
                <a:lnTo>
                  <a:pt x="0" y="23"/>
                </a:lnTo>
                <a:lnTo>
                  <a:pt x="0" y="23"/>
                </a:lnTo>
                <a:lnTo>
                  <a:pt x="4" y="18"/>
                </a:lnTo>
                <a:lnTo>
                  <a:pt x="5" y="15"/>
                </a:lnTo>
                <a:lnTo>
                  <a:pt x="5" y="15"/>
                </a:lnTo>
                <a:lnTo>
                  <a:pt x="11" y="11"/>
                </a:lnTo>
                <a:lnTo>
                  <a:pt x="18" y="8"/>
                </a:lnTo>
                <a:lnTo>
                  <a:pt x="18" y="8"/>
                </a:lnTo>
                <a:lnTo>
                  <a:pt x="37" y="2"/>
                </a:lnTo>
                <a:lnTo>
                  <a:pt x="37" y="2"/>
                </a:lnTo>
                <a:lnTo>
                  <a:pt x="46" y="0"/>
                </a:lnTo>
                <a:lnTo>
                  <a:pt x="56" y="0"/>
                </a:lnTo>
                <a:lnTo>
                  <a:pt x="56" y="0"/>
                </a:lnTo>
                <a:lnTo>
                  <a:pt x="95" y="0"/>
                </a:lnTo>
                <a:lnTo>
                  <a:pt x="95" y="0"/>
                </a:lnTo>
                <a:lnTo>
                  <a:pt x="114" y="2"/>
                </a:lnTo>
                <a:lnTo>
                  <a:pt x="114" y="2"/>
                </a:lnTo>
                <a:lnTo>
                  <a:pt x="122" y="4"/>
                </a:lnTo>
                <a:lnTo>
                  <a:pt x="122" y="4"/>
                </a:lnTo>
                <a:lnTo>
                  <a:pt x="128" y="2"/>
                </a:lnTo>
                <a:lnTo>
                  <a:pt x="128" y="2"/>
                </a:lnTo>
                <a:lnTo>
                  <a:pt x="130" y="2"/>
                </a:lnTo>
                <a:lnTo>
                  <a:pt x="130" y="2"/>
                </a:lnTo>
                <a:lnTo>
                  <a:pt x="131" y="2"/>
                </a:lnTo>
                <a:lnTo>
                  <a:pt x="133" y="4"/>
                </a:lnTo>
                <a:lnTo>
                  <a:pt x="133" y="4"/>
                </a:lnTo>
                <a:lnTo>
                  <a:pt x="133" y="5"/>
                </a:lnTo>
                <a:lnTo>
                  <a:pt x="133" y="5"/>
                </a:lnTo>
                <a:close/>
                <a:moveTo>
                  <a:pt x="29" y="26"/>
                </a:moveTo>
                <a:lnTo>
                  <a:pt x="29" y="26"/>
                </a:lnTo>
                <a:lnTo>
                  <a:pt x="29" y="26"/>
                </a:lnTo>
                <a:lnTo>
                  <a:pt x="30" y="27"/>
                </a:lnTo>
                <a:lnTo>
                  <a:pt x="30" y="27"/>
                </a:lnTo>
                <a:lnTo>
                  <a:pt x="37" y="27"/>
                </a:lnTo>
                <a:lnTo>
                  <a:pt x="37" y="27"/>
                </a:lnTo>
                <a:lnTo>
                  <a:pt x="45" y="26"/>
                </a:lnTo>
                <a:lnTo>
                  <a:pt x="52" y="24"/>
                </a:lnTo>
                <a:lnTo>
                  <a:pt x="52" y="24"/>
                </a:lnTo>
                <a:lnTo>
                  <a:pt x="54" y="23"/>
                </a:lnTo>
                <a:lnTo>
                  <a:pt x="54" y="23"/>
                </a:lnTo>
                <a:lnTo>
                  <a:pt x="57" y="24"/>
                </a:lnTo>
                <a:lnTo>
                  <a:pt x="57" y="24"/>
                </a:lnTo>
                <a:lnTo>
                  <a:pt x="59" y="26"/>
                </a:lnTo>
                <a:lnTo>
                  <a:pt x="59" y="26"/>
                </a:lnTo>
                <a:lnTo>
                  <a:pt x="57" y="27"/>
                </a:lnTo>
                <a:lnTo>
                  <a:pt x="56" y="27"/>
                </a:lnTo>
                <a:lnTo>
                  <a:pt x="56" y="27"/>
                </a:lnTo>
                <a:lnTo>
                  <a:pt x="52" y="27"/>
                </a:lnTo>
                <a:lnTo>
                  <a:pt x="52" y="27"/>
                </a:lnTo>
                <a:lnTo>
                  <a:pt x="43" y="29"/>
                </a:lnTo>
                <a:lnTo>
                  <a:pt x="43" y="29"/>
                </a:lnTo>
                <a:lnTo>
                  <a:pt x="30" y="29"/>
                </a:lnTo>
                <a:lnTo>
                  <a:pt x="30" y="29"/>
                </a:lnTo>
                <a:lnTo>
                  <a:pt x="27" y="29"/>
                </a:lnTo>
                <a:lnTo>
                  <a:pt x="27" y="29"/>
                </a:lnTo>
                <a:lnTo>
                  <a:pt x="29" y="30"/>
                </a:lnTo>
                <a:lnTo>
                  <a:pt x="29" y="30"/>
                </a:lnTo>
                <a:lnTo>
                  <a:pt x="35" y="30"/>
                </a:lnTo>
                <a:lnTo>
                  <a:pt x="35" y="30"/>
                </a:lnTo>
                <a:lnTo>
                  <a:pt x="49" y="32"/>
                </a:lnTo>
                <a:lnTo>
                  <a:pt x="49" y="32"/>
                </a:lnTo>
                <a:lnTo>
                  <a:pt x="60" y="32"/>
                </a:lnTo>
                <a:lnTo>
                  <a:pt x="60" y="32"/>
                </a:lnTo>
                <a:lnTo>
                  <a:pt x="75" y="32"/>
                </a:lnTo>
                <a:lnTo>
                  <a:pt x="75" y="32"/>
                </a:lnTo>
                <a:lnTo>
                  <a:pt x="76" y="32"/>
                </a:lnTo>
                <a:lnTo>
                  <a:pt x="76" y="32"/>
                </a:lnTo>
                <a:lnTo>
                  <a:pt x="79" y="34"/>
                </a:lnTo>
                <a:lnTo>
                  <a:pt x="79" y="34"/>
                </a:lnTo>
                <a:lnTo>
                  <a:pt x="90" y="32"/>
                </a:lnTo>
                <a:lnTo>
                  <a:pt x="90" y="32"/>
                </a:lnTo>
                <a:lnTo>
                  <a:pt x="101" y="32"/>
                </a:lnTo>
                <a:lnTo>
                  <a:pt x="101" y="32"/>
                </a:lnTo>
                <a:lnTo>
                  <a:pt x="119" y="30"/>
                </a:lnTo>
                <a:lnTo>
                  <a:pt x="119" y="30"/>
                </a:lnTo>
                <a:lnTo>
                  <a:pt x="128" y="29"/>
                </a:lnTo>
                <a:lnTo>
                  <a:pt x="138" y="26"/>
                </a:lnTo>
                <a:lnTo>
                  <a:pt x="138" y="26"/>
                </a:lnTo>
                <a:lnTo>
                  <a:pt x="150" y="21"/>
                </a:lnTo>
                <a:lnTo>
                  <a:pt x="150" y="21"/>
                </a:lnTo>
                <a:lnTo>
                  <a:pt x="150" y="21"/>
                </a:lnTo>
                <a:lnTo>
                  <a:pt x="150" y="21"/>
                </a:lnTo>
                <a:lnTo>
                  <a:pt x="150" y="18"/>
                </a:lnTo>
                <a:lnTo>
                  <a:pt x="149" y="15"/>
                </a:lnTo>
                <a:lnTo>
                  <a:pt x="149" y="15"/>
                </a:lnTo>
                <a:lnTo>
                  <a:pt x="139" y="13"/>
                </a:lnTo>
                <a:lnTo>
                  <a:pt x="139" y="13"/>
                </a:lnTo>
                <a:lnTo>
                  <a:pt x="125" y="11"/>
                </a:lnTo>
                <a:lnTo>
                  <a:pt x="125" y="11"/>
                </a:lnTo>
                <a:lnTo>
                  <a:pt x="109" y="11"/>
                </a:lnTo>
                <a:lnTo>
                  <a:pt x="109" y="11"/>
                </a:lnTo>
                <a:lnTo>
                  <a:pt x="97" y="10"/>
                </a:lnTo>
                <a:lnTo>
                  <a:pt x="97" y="10"/>
                </a:lnTo>
                <a:lnTo>
                  <a:pt x="87" y="10"/>
                </a:lnTo>
                <a:lnTo>
                  <a:pt x="87" y="10"/>
                </a:lnTo>
                <a:lnTo>
                  <a:pt x="76" y="10"/>
                </a:lnTo>
                <a:lnTo>
                  <a:pt x="76" y="10"/>
                </a:lnTo>
                <a:lnTo>
                  <a:pt x="73" y="10"/>
                </a:lnTo>
                <a:lnTo>
                  <a:pt x="73" y="10"/>
                </a:lnTo>
                <a:lnTo>
                  <a:pt x="56" y="11"/>
                </a:lnTo>
                <a:lnTo>
                  <a:pt x="56" y="11"/>
                </a:lnTo>
                <a:lnTo>
                  <a:pt x="35" y="15"/>
                </a:lnTo>
                <a:lnTo>
                  <a:pt x="35" y="15"/>
                </a:lnTo>
                <a:lnTo>
                  <a:pt x="27" y="16"/>
                </a:lnTo>
                <a:lnTo>
                  <a:pt x="19" y="19"/>
                </a:lnTo>
                <a:lnTo>
                  <a:pt x="19" y="19"/>
                </a:lnTo>
                <a:lnTo>
                  <a:pt x="15" y="21"/>
                </a:lnTo>
                <a:lnTo>
                  <a:pt x="15" y="21"/>
                </a:lnTo>
                <a:lnTo>
                  <a:pt x="13" y="23"/>
                </a:lnTo>
                <a:lnTo>
                  <a:pt x="13" y="23"/>
                </a:lnTo>
                <a:lnTo>
                  <a:pt x="15" y="26"/>
                </a:lnTo>
                <a:lnTo>
                  <a:pt x="15" y="26"/>
                </a:lnTo>
                <a:lnTo>
                  <a:pt x="19" y="27"/>
                </a:lnTo>
                <a:lnTo>
                  <a:pt x="24" y="29"/>
                </a:lnTo>
                <a:lnTo>
                  <a:pt x="24" y="29"/>
                </a:lnTo>
                <a:lnTo>
                  <a:pt x="24" y="29"/>
                </a:lnTo>
                <a:lnTo>
                  <a:pt x="24" y="29"/>
                </a:lnTo>
                <a:lnTo>
                  <a:pt x="24" y="27"/>
                </a:lnTo>
                <a:lnTo>
                  <a:pt x="26" y="26"/>
                </a:lnTo>
                <a:lnTo>
                  <a:pt x="26" y="26"/>
                </a:lnTo>
                <a:lnTo>
                  <a:pt x="27" y="24"/>
                </a:lnTo>
                <a:lnTo>
                  <a:pt x="29" y="26"/>
                </a:lnTo>
                <a:lnTo>
                  <a:pt x="29" y="26"/>
                </a:lnTo>
                <a:close/>
                <a:moveTo>
                  <a:pt x="59" y="8"/>
                </a:move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45" y="8"/>
                </a:lnTo>
                <a:lnTo>
                  <a:pt x="45" y="8"/>
                </a:lnTo>
                <a:lnTo>
                  <a:pt x="38" y="8"/>
                </a:lnTo>
                <a:lnTo>
                  <a:pt x="32" y="10"/>
                </a:lnTo>
                <a:lnTo>
                  <a:pt x="32" y="10"/>
                </a:lnTo>
                <a:lnTo>
                  <a:pt x="19" y="15"/>
                </a:lnTo>
                <a:lnTo>
                  <a:pt x="19" y="15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27" y="13"/>
                </a:lnTo>
                <a:lnTo>
                  <a:pt x="38" y="10"/>
                </a:lnTo>
                <a:lnTo>
                  <a:pt x="59" y="8"/>
                </a:lnTo>
                <a:lnTo>
                  <a:pt x="59" y="8"/>
                </a:lnTo>
                <a:close/>
                <a:moveTo>
                  <a:pt x="130" y="8"/>
                </a:moveTo>
                <a:lnTo>
                  <a:pt x="130" y="8"/>
                </a:lnTo>
                <a:lnTo>
                  <a:pt x="131" y="8"/>
                </a:lnTo>
                <a:lnTo>
                  <a:pt x="131" y="8"/>
                </a:lnTo>
                <a:lnTo>
                  <a:pt x="142" y="10"/>
                </a:lnTo>
                <a:lnTo>
                  <a:pt x="142" y="10"/>
                </a:lnTo>
                <a:lnTo>
                  <a:pt x="150" y="13"/>
                </a:lnTo>
                <a:lnTo>
                  <a:pt x="150" y="13"/>
                </a:lnTo>
                <a:lnTo>
                  <a:pt x="152" y="15"/>
                </a:lnTo>
                <a:lnTo>
                  <a:pt x="153" y="16"/>
                </a:lnTo>
                <a:lnTo>
                  <a:pt x="153" y="16"/>
                </a:lnTo>
                <a:lnTo>
                  <a:pt x="153" y="18"/>
                </a:lnTo>
                <a:lnTo>
                  <a:pt x="153" y="18"/>
                </a:lnTo>
                <a:lnTo>
                  <a:pt x="155" y="16"/>
                </a:lnTo>
                <a:lnTo>
                  <a:pt x="155" y="16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0" y="11"/>
                </a:lnTo>
                <a:lnTo>
                  <a:pt x="150" y="11"/>
                </a:lnTo>
                <a:lnTo>
                  <a:pt x="146" y="10"/>
                </a:lnTo>
                <a:lnTo>
                  <a:pt x="146" y="10"/>
                </a:lnTo>
                <a:lnTo>
                  <a:pt x="133" y="7"/>
                </a:lnTo>
                <a:lnTo>
                  <a:pt x="133" y="7"/>
                </a:lnTo>
                <a:lnTo>
                  <a:pt x="131" y="8"/>
                </a:lnTo>
                <a:lnTo>
                  <a:pt x="130" y="8"/>
                </a:lnTo>
                <a:lnTo>
                  <a:pt x="130" y="8"/>
                </a:lnTo>
                <a:close/>
                <a:moveTo>
                  <a:pt x="98" y="7"/>
                </a:moveTo>
                <a:lnTo>
                  <a:pt x="98" y="7"/>
                </a:lnTo>
                <a:lnTo>
                  <a:pt x="112" y="8"/>
                </a:lnTo>
                <a:lnTo>
                  <a:pt x="127" y="8"/>
                </a:lnTo>
                <a:lnTo>
                  <a:pt x="127" y="8"/>
                </a:lnTo>
                <a:lnTo>
                  <a:pt x="120" y="7"/>
                </a:lnTo>
                <a:lnTo>
                  <a:pt x="120" y="7"/>
                </a:lnTo>
                <a:lnTo>
                  <a:pt x="103" y="7"/>
                </a:lnTo>
                <a:lnTo>
                  <a:pt x="103" y="7"/>
                </a:lnTo>
                <a:lnTo>
                  <a:pt x="98" y="7"/>
                </a:lnTo>
                <a:lnTo>
                  <a:pt x="98" y="7"/>
                </a:lnTo>
                <a:close/>
                <a:moveTo>
                  <a:pt x="13" y="16"/>
                </a:moveTo>
                <a:lnTo>
                  <a:pt x="13" y="16"/>
                </a:lnTo>
                <a:lnTo>
                  <a:pt x="10" y="18"/>
                </a:lnTo>
                <a:lnTo>
                  <a:pt x="8" y="21"/>
                </a:lnTo>
                <a:lnTo>
                  <a:pt x="8" y="21"/>
                </a:lnTo>
                <a:lnTo>
                  <a:pt x="7" y="24"/>
                </a:lnTo>
                <a:lnTo>
                  <a:pt x="7" y="24"/>
                </a:lnTo>
                <a:lnTo>
                  <a:pt x="7" y="26"/>
                </a:lnTo>
                <a:lnTo>
                  <a:pt x="8" y="26"/>
                </a:lnTo>
                <a:lnTo>
                  <a:pt x="8" y="26"/>
                </a:lnTo>
                <a:lnTo>
                  <a:pt x="8" y="24"/>
                </a:lnTo>
                <a:lnTo>
                  <a:pt x="8" y="24"/>
                </a:lnTo>
                <a:lnTo>
                  <a:pt x="10" y="18"/>
                </a:lnTo>
                <a:lnTo>
                  <a:pt x="10" y="18"/>
                </a:lnTo>
                <a:lnTo>
                  <a:pt x="13" y="16"/>
                </a:lnTo>
                <a:lnTo>
                  <a:pt x="13" y="16"/>
                </a:lnTo>
                <a:close/>
                <a:moveTo>
                  <a:pt x="65" y="5"/>
                </a:moveTo>
                <a:lnTo>
                  <a:pt x="65" y="5"/>
                </a:lnTo>
                <a:lnTo>
                  <a:pt x="75" y="7"/>
                </a:lnTo>
                <a:lnTo>
                  <a:pt x="82" y="5"/>
                </a:lnTo>
                <a:lnTo>
                  <a:pt x="82" y="5"/>
                </a:lnTo>
                <a:lnTo>
                  <a:pt x="65" y="5"/>
                </a:lnTo>
                <a:lnTo>
                  <a:pt x="65" y="5"/>
                </a:lnTo>
                <a:close/>
                <a:moveTo>
                  <a:pt x="16" y="30"/>
                </a:moveTo>
                <a:lnTo>
                  <a:pt x="16" y="30"/>
                </a:lnTo>
                <a:lnTo>
                  <a:pt x="21" y="32"/>
                </a:lnTo>
                <a:lnTo>
                  <a:pt x="24" y="32"/>
                </a:lnTo>
                <a:lnTo>
                  <a:pt x="24" y="32"/>
                </a:lnTo>
                <a:lnTo>
                  <a:pt x="16" y="30"/>
                </a:lnTo>
                <a:lnTo>
                  <a:pt x="16" y="30"/>
                </a:lnTo>
                <a:close/>
                <a:moveTo>
                  <a:pt x="13" y="27"/>
                </a:moveTo>
                <a:lnTo>
                  <a:pt x="13" y="27"/>
                </a:lnTo>
                <a:lnTo>
                  <a:pt x="16" y="29"/>
                </a:lnTo>
                <a:lnTo>
                  <a:pt x="16" y="29"/>
                </a:lnTo>
                <a:lnTo>
                  <a:pt x="13" y="27"/>
                </a:lnTo>
                <a:lnTo>
                  <a:pt x="13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82"/>
          <p:cNvSpPr/>
          <p:nvPr/>
        </p:nvSpPr>
        <p:spPr bwMode="auto">
          <a:xfrm>
            <a:off x="3367138" y="4509268"/>
            <a:ext cx="77806" cy="28097"/>
          </a:xfrm>
          <a:custGeom>
            <a:gdLst>
              <a:gd fmla="*/ 5 w 36" name="T0"/>
              <a:gd fmla="*/ 13 h 13" name="T1"/>
              <a:gd fmla="*/ 5 w 36" name="T2"/>
              <a:gd fmla="*/ 13 h 13" name="T3"/>
              <a:gd fmla="*/ 3 w 36" name="T4"/>
              <a:gd fmla="*/ 13 h 13" name="T5"/>
              <a:gd fmla="*/ 2 w 36" name="T6"/>
              <a:gd fmla="*/ 11 h 13" name="T7"/>
              <a:gd fmla="*/ 2 w 36" name="T8"/>
              <a:gd fmla="*/ 11 h 13" name="T9"/>
              <a:gd fmla="*/ 0 w 36" name="T10"/>
              <a:gd fmla="*/ 11 h 13" name="T11"/>
              <a:gd fmla="*/ 0 w 36" name="T12"/>
              <a:gd fmla="*/ 11 h 13" name="T13"/>
              <a:gd fmla="*/ 2 w 36" name="T14"/>
              <a:gd fmla="*/ 10 h 13" name="T15"/>
              <a:gd fmla="*/ 2 w 36" name="T16"/>
              <a:gd fmla="*/ 10 h 13" name="T17"/>
              <a:gd fmla="*/ 2 w 36" name="T18"/>
              <a:gd fmla="*/ 8 h 13" name="T19"/>
              <a:gd fmla="*/ 3 w 36" name="T20"/>
              <a:gd fmla="*/ 8 h 13" name="T21"/>
              <a:gd fmla="*/ 3 w 36" name="T22"/>
              <a:gd fmla="*/ 8 h 13" name="T23"/>
              <a:gd fmla="*/ 7 w 36" name="T24"/>
              <a:gd fmla="*/ 8 h 13" name="T25"/>
              <a:gd fmla="*/ 10 w 36" name="T26"/>
              <a:gd fmla="*/ 8 h 13" name="T27"/>
              <a:gd fmla="*/ 10 w 36" name="T28"/>
              <a:gd fmla="*/ 8 h 13" name="T29"/>
              <a:gd fmla="*/ 21 w 36" name="T30"/>
              <a:gd fmla="*/ 5 h 13" name="T31"/>
              <a:gd fmla="*/ 21 w 36" name="T32"/>
              <a:gd fmla="*/ 5 h 13" name="T33"/>
              <a:gd fmla="*/ 25 w 36" name="T34"/>
              <a:gd fmla="*/ 3 h 13" name="T35"/>
              <a:gd fmla="*/ 25 w 36" name="T36"/>
              <a:gd fmla="*/ 3 h 13" name="T37"/>
              <a:gd fmla="*/ 32 w 36" name="T38"/>
              <a:gd fmla="*/ 2 h 13" name="T39"/>
              <a:gd fmla="*/ 32 w 36" name="T40"/>
              <a:gd fmla="*/ 2 h 13" name="T41"/>
              <a:gd fmla="*/ 33 w 36" name="T42"/>
              <a:gd fmla="*/ 0 h 13" name="T43"/>
              <a:gd fmla="*/ 33 w 36" name="T44"/>
              <a:gd fmla="*/ 0 h 13" name="T45"/>
              <a:gd fmla="*/ 36 w 36" name="T46"/>
              <a:gd fmla="*/ 2 h 13" name="T47"/>
              <a:gd fmla="*/ 36 w 36" name="T48"/>
              <a:gd fmla="*/ 3 h 13" name="T49"/>
              <a:gd fmla="*/ 36 w 36" name="T50"/>
              <a:gd fmla="*/ 3 h 13" name="T51"/>
              <a:gd fmla="*/ 36 w 36" name="T52"/>
              <a:gd fmla="*/ 5 h 13" name="T53"/>
              <a:gd fmla="*/ 35 w 36" name="T54"/>
              <a:gd fmla="*/ 6 h 13" name="T55"/>
              <a:gd fmla="*/ 35 w 36" name="T56"/>
              <a:gd fmla="*/ 6 h 13" name="T57"/>
              <a:gd fmla="*/ 25 w 36" name="T58"/>
              <a:gd fmla="*/ 6 h 13" name="T59"/>
              <a:gd fmla="*/ 25 w 36" name="T60"/>
              <a:gd fmla="*/ 6 h 13" name="T61"/>
              <a:gd fmla="*/ 16 w 36" name="T62"/>
              <a:gd fmla="*/ 8 h 13" name="T63"/>
              <a:gd fmla="*/ 16 w 36" name="T64"/>
              <a:gd fmla="*/ 8 h 13" name="T65"/>
              <a:gd fmla="*/ 7 w 36" name="T66"/>
              <a:gd fmla="*/ 11 h 13" name="T67"/>
              <a:gd fmla="*/ 7 w 36" name="T68"/>
              <a:gd fmla="*/ 11 h 13" name="T69"/>
              <a:gd fmla="*/ 7 w 36" name="T70"/>
              <a:gd fmla="*/ 11 h 13" name="T71"/>
              <a:gd fmla="*/ 7 w 36" name="T72"/>
              <a:gd fmla="*/ 11 h 13" name="T73"/>
              <a:gd fmla="*/ 5 w 36" name="T74"/>
              <a:gd fmla="*/ 13 h 13" name="T75"/>
              <a:gd fmla="*/ 5 w 36" name="T76"/>
              <a:gd fmla="*/ 13 h 13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3" w="36">
                <a:moveTo>
                  <a:pt x="5" y="13"/>
                </a:moveTo>
                <a:lnTo>
                  <a:pt x="5" y="13"/>
                </a:lnTo>
                <a:lnTo>
                  <a:pt x="3" y="13"/>
                </a:lnTo>
                <a:lnTo>
                  <a:pt x="2" y="11"/>
                </a:lnTo>
                <a:lnTo>
                  <a:pt x="2" y="11"/>
                </a:lnTo>
                <a:lnTo>
                  <a:pt x="0" y="11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3" y="8"/>
                </a:lnTo>
                <a:lnTo>
                  <a:pt x="3" y="8"/>
                </a:lnTo>
                <a:lnTo>
                  <a:pt x="7" y="8"/>
                </a:lnTo>
                <a:lnTo>
                  <a:pt x="10" y="8"/>
                </a:lnTo>
                <a:lnTo>
                  <a:pt x="10" y="8"/>
                </a:lnTo>
                <a:lnTo>
                  <a:pt x="21" y="5"/>
                </a:lnTo>
                <a:lnTo>
                  <a:pt x="21" y="5"/>
                </a:lnTo>
                <a:lnTo>
                  <a:pt x="25" y="3"/>
                </a:lnTo>
                <a:lnTo>
                  <a:pt x="25" y="3"/>
                </a:lnTo>
                <a:lnTo>
                  <a:pt x="32" y="2"/>
                </a:lnTo>
                <a:lnTo>
                  <a:pt x="32" y="2"/>
                </a:lnTo>
                <a:lnTo>
                  <a:pt x="33" y="0"/>
                </a:lnTo>
                <a:lnTo>
                  <a:pt x="33" y="0"/>
                </a:lnTo>
                <a:lnTo>
                  <a:pt x="36" y="2"/>
                </a:lnTo>
                <a:lnTo>
                  <a:pt x="36" y="3"/>
                </a:lnTo>
                <a:lnTo>
                  <a:pt x="36" y="3"/>
                </a:lnTo>
                <a:lnTo>
                  <a:pt x="36" y="5"/>
                </a:lnTo>
                <a:lnTo>
                  <a:pt x="35" y="6"/>
                </a:lnTo>
                <a:lnTo>
                  <a:pt x="35" y="6"/>
                </a:lnTo>
                <a:lnTo>
                  <a:pt x="25" y="6"/>
                </a:lnTo>
                <a:lnTo>
                  <a:pt x="25" y="6"/>
                </a:lnTo>
                <a:lnTo>
                  <a:pt x="16" y="8"/>
                </a:lnTo>
                <a:lnTo>
                  <a:pt x="16" y="8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5" name="Freeform 283"/>
          <p:cNvSpPr>
            <a:spLocks noEditPoints="1"/>
          </p:cNvSpPr>
          <p:nvPr/>
        </p:nvSpPr>
        <p:spPr bwMode="auto">
          <a:xfrm>
            <a:off x="3123928" y="5440775"/>
            <a:ext cx="840733" cy="974731"/>
          </a:xfrm>
          <a:custGeom>
            <a:gdLst>
              <a:gd fmla="*/ 106 w 389" name="T0"/>
              <a:gd fmla="*/ 419 h 451" name="T1"/>
              <a:gd fmla="*/ 29 w 389" name="T2"/>
              <a:gd fmla="*/ 351 h 451" name="T3"/>
              <a:gd fmla="*/ 106 w 389" name="T4"/>
              <a:gd fmla="*/ 244 h 451" name="T5"/>
              <a:gd fmla="*/ 295 w 389" name="T6"/>
              <a:gd fmla="*/ 88 h 451" name="T7"/>
              <a:gd fmla="*/ 314 w 389" name="T8"/>
              <a:gd fmla="*/ 88 h 451" name="T9"/>
              <a:gd fmla="*/ 242 w 389" name="T10"/>
              <a:gd fmla="*/ 257 h 451" name="T11"/>
              <a:gd fmla="*/ 161 w 389" name="T12"/>
              <a:gd fmla="*/ 268 h 451" name="T13"/>
              <a:gd fmla="*/ 187 w 389" name="T14"/>
              <a:gd fmla="*/ 250 h 451" name="T15"/>
              <a:gd fmla="*/ 209 w 389" name="T16"/>
              <a:gd fmla="*/ 249 h 451" name="T17"/>
              <a:gd fmla="*/ 223 w 389" name="T18"/>
              <a:gd fmla="*/ 208 h 451" name="T19"/>
              <a:gd fmla="*/ 198 w 389" name="T20"/>
              <a:gd fmla="*/ 162 h 451" name="T21"/>
              <a:gd fmla="*/ 204 w 389" name="T22"/>
              <a:gd fmla="*/ 213 h 451" name="T23"/>
              <a:gd fmla="*/ 144 w 389" name="T24"/>
              <a:gd fmla="*/ 266 h 451" name="T25"/>
              <a:gd fmla="*/ 103 w 389" name="T26"/>
              <a:gd fmla="*/ 273 h 451" name="T27"/>
              <a:gd fmla="*/ 130 w 389" name="T28"/>
              <a:gd fmla="*/ 295 h 451" name="T29"/>
              <a:gd fmla="*/ 217 w 389" name="T30"/>
              <a:gd fmla="*/ 164 h 451" name="T31"/>
              <a:gd fmla="*/ 231 w 389" name="T32"/>
              <a:gd fmla="*/ 153 h 451" name="T33"/>
              <a:gd fmla="*/ 89 w 389" name="T34"/>
              <a:gd fmla="*/ 271 h 451" name="T35"/>
              <a:gd fmla="*/ 147 w 389" name="T36"/>
              <a:gd fmla="*/ 350 h 451" name="T37"/>
              <a:gd fmla="*/ 95 w 389" name="T38"/>
              <a:gd fmla="*/ 408 h 451" name="T39"/>
              <a:gd fmla="*/ 56 w 389" name="T40"/>
              <a:gd fmla="*/ 380 h 451" name="T41"/>
              <a:gd fmla="*/ 81 w 389" name="T42"/>
              <a:gd fmla="*/ 366 h 451" name="T43"/>
              <a:gd fmla="*/ 97 w 389" name="T44"/>
              <a:gd fmla="*/ 331 h 451" name="T45"/>
              <a:gd fmla="*/ 264 w 389" name="T46"/>
              <a:gd fmla="*/ 127 h 451" name="T47"/>
              <a:gd fmla="*/ 270 w 389" name="T48"/>
              <a:gd fmla="*/ 109 h 451" name="T49"/>
              <a:gd fmla="*/ 46 w 389" name="T50"/>
              <a:gd fmla="*/ 429 h 451" name="T51"/>
              <a:gd fmla="*/ 198 w 389" name="T52"/>
              <a:gd fmla="*/ 284 h 451" name="T53"/>
              <a:gd fmla="*/ 160 w 389" name="T54"/>
              <a:gd fmla="*/ 189 h 451" name="T55"/>
              <a:gd fmla="*/ 161 w 389" name="T56"/>
              <a:gd fmla="*/ 317 h 451" name="T57"/>
              <a:gd fmla="*/ 253 w 389" name="T58"/>
              <a:gd fmla="*/ 167 h 451" name="T59"/>
              <a:gd fmla="*/ 253 w 389" name="T60"/>
              <a:gd fmla="*/ 233 h 451" name="T61"/>
              <a:gd fmla="*/ 52 w 389" name="T62"/>
              <a:gd fmla="*/ 273 h 451" name="T63"/>
              <a:gd fmla="*/ 64 w 389" name="T64"/>
              <a:gd fmla="*/ 440 h 451" name="T65"/>
              <a:gd fmla="*/ 248 w 389" name="T66"/>
              <a:gd fmla="*/ 140 h 451" name="T67"/>
              <a:gd fmla="*/ 272 w 389" name="T68"/>
              <a:gd fmla="*/ 214 h 451" name="T69"/>
              <a:gd fmla="*/ 133 w 389" name="T70"/>
              <a:gd fmla="*/ 217 h 451" name="T71"/>
              <a:gd fmla="*/ 248 w 389" name="T72"/>
              <a:gd fmla="*/ 118 h 451" name="T73"/>
              <a:gd fmla="*/ 155 w 389" name="T74"/>
              <a:gd fmla="*/ 232 h 451" name="T75"/>
              <a:gd fmla="*/ 164 w 389" name="T76"/>
              <a:gd fmla="*/ 378 h 451" name="T77"/>
              <a:gd fmla="*/ 289 w 389" name="T78"/>
              <a:gd fmla="*/ 99 h 451" name="T79"/>
              <a:gd fmla="*/ 270 w 389" name="T80"/>
              <a:gd fmla="*/ 164 h 451" name="T81"/>
              <a:gd fmla="*/ 112 w 389" name="T82"/>
              <a:gd fmla="*/ 340 h 451" name="T83"/>
              <a:gd fmla="*/ 291 w 389" name="T84"/>
              <a:gd fmla="*/ 131 h 451" name="T85"/>
              <a:gd fmla="*/ 60 w 389" name="T86"/>
              <a:gd fmla="*/ 405 h 451" name="T87"/>
              <a:gd fmla="*/ 45 w 389" name="T88"/>
              <a:gd fmla="*/ 392 h 451" name="T89"/>
              <a:gd fmla="*/ 70 w 389" name="T90"/>
              <a:gd fmla="*/ 445 h 451" name="T91"/>
              <a:gd fmla="*/ 130 w 389" name="T92"/>
              <a:gd fmla="*/ 356 h 451" name="T93"/>
              <a:gd fmla="*/ 275 w 389" name="T94"/>
              <a:gd fmla="*/ 209 h 451" name="T95"/>
              <a:gd fmla="*/ 371 w 389" name="T96"/>
              <a:gd fmla="*/ 20 h 451" name="T97"/>
              <a:gd fmla="*/ 98 w 389" name="T98"/>
              <a:gd fmla="*/ 274 h 451" name="T99"/>
              <a:gd fmla="*/ 273 w 389" name="T100"/>
              <a:gd fmla="*/ 150 h 451" name="T101"/>
              <a:gd fmla="*/ 139 w 389" name="T102"/>
              <a:gd fmla="*/ 216 h 451" name="T103"/>
              <a:gd fmla="*/ 71 w 389" name="T104"/>
              <a:gd fmla="*/ 396 h 451" name="T105"/>
              <a:gd fmla="*/ 284 w 389" name="T106"/>
              <a:gd fmla="*/ 143 h 451" name="T107"/>
              <a:gd fmla="*/ 120 w 389" name="T108"/>
              <a:gd fmla="*/ 274 h 451" name="T109"/>
              <a:gd fmla="*/ 70 w 389" name="T110"/>
              <a:gd fmla="*/ 344 h 451" name="T111"/>
              <a:gd fmla="*/ 295 w 389" name="T112"/>
              <a:gd fmla="*/ 105 h 451" name="T113"/>
              <a:gd fmla="*/ 237 w 389" name="T114"/>
              <a:gd fmla="*/ 121 h 451" name="T115"/>
              <a:gd fmla="*/ 179 w 389" name="T116"/>
              <a:gd fmla="*/ 356 h 451" name="T117"/>
              <a:gd fmla="*/ 276 w 389" name="T118"/>
              <a:gd fmla="*/ 145 h 451" name="T119"/>
              <a:gd fmla="*/ 105 w 389" name="T120"/>
              <a:gd fmla="*/ 257 h 451" name="T121"/>
              <a:gd fmla="*/ 41 w 389" name="T122"/>
              <a:gd fmla="*/ 426 h 451" name="T123"/>
              <a:gd fmla="*/ 147 w 389" name="T124"/>
              <a:gd fmla="*/ 359 h 45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51" w="389">
                <a:moveTo>
                  <a:pt x="190" y="309"/>
                </a:moveTo>
                <a:lnTo>
                  <a:pt x="190" y="309"/>
                </a:lnTo>
                <a:lnTo>
                  <a:pt x="191" y="312"/>
                </a:lnTo>
                <a:lnTo>
                  <a:pt x="191" y="312"/>
                </a:lnTo>
                <a:lnTo>
                  <a:pt x="193" y="317"/>
                </a:lnTo>
                <a:lnTo>
                  <a:pt x="193" y="317"/>
                </a:lnTo>
                <a:lnTo>
                  <a:pt x="196" y="325"/>
                </a:lnTo>
                <a:lnTo>
                  <a:pt x="198" y="333"/>
                </a:lnTo>
                <a:lnTo>
                  <a:pt x="198" y="333"/>
                </a:lnTo>
                <a:lnTo>
                  <a:pt x="199" y="337"/>
                </a:lnTo>
                <a:lnTo>
                  <a:pt x="199" y="337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201" y="342"/>
                </a:lnTo>
                <a:lnTo>
                  <a:pt x="199" y="345"/>
                </a:lnTo>
                <a:lnTo>
                  <a:pt x="199" y="345"/>
                </a:lnTo>
                <a:lnTo>
                  <a:pt x="194" y="355"/>
                </a:lnTo>
                <a:lnTo>
                  <a:pt x="194" y="355"/>
                </a:lnTo>
                <a:lnTo>
                  <a:pt x="183" y="370"/>
                </a:lnTo>
                <a:lnTo>
                  <a:pt x="183" y="370"/>
                </a:lnTo>
                <a:lnTo>
                  <a:pt x="177" y="377"/>
                </a:lnTo>
                <a:lnTo>
                  <a:pt x="177" y="377"/>
                </a:lnTo>
                <a:lnTo>
                  <a:pt x="166" y="383"/>
                </a:lnTo>
                <a:lnTo>
                  <a:pt x="166" y="383"/>
                </a:lnTo>
                <a:lnTo>
                  <a:pt x="160" y="386"/>
                </a:lnTo>
                <a:lnTo>
                  <a:pt x="153" y="386"/>
                </a:lnTo>
                <a:lnTo>
                  <a:pt x="153" y="386"/>
                </a:lnTo>
                <a:lnTo>
                  <a:pt x="144" y="386"/>
                </a:lnTo>
                <a:lnTo>
                  <a:pt x="144" y="386"/>
                </a:lnTo>
                <a:lnTo>
                  <a:pt x="138" y="386"/>
                </a:lnTo>
                <a:lnTo>
                  <a:pt x="130" y="385"/>
                </a:lnTo>
                <a:lnTo>
                  <a:pt x="130" y="385"/>
                </a:lnTo>
                <a:lnTo>
                  <a:pt x="119" y="380"/>
                </a:lnTo>
                <a:lnTo>
                  <a:pt x="119" y="380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1" y="378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101" y="388"/>
                </a:lnTo>
                <a:lnTo>
                  <a:pt x="101" y="388"/>
                </a:lnTo>
                <a:lnTo>
                  <a:pt x="105" y="394"/>
                </a:lnTo>
                <a:lnTo>
                  <a:pt x="105" y="394"/>
                </a:lnTo>
                <a:lnTo>
                  <a:pt x="106" y="400"/>
                </a:lnTo>
                <a:lnTo>
                  <a:pt x="106" y="400"/>
                </a:lnTo>
                <a:lnTo>
                  <a:pt x="106" y="405"/>
                </a:lnTo>
                <a:lnTo>
                  <a:pt x="106" y="405"/>
                </a:lnTo>
                <a:lnTo>
                  <a:pt x="106" y="413"/>
                </a:lnTo>
                <a:lnTo>
                  <a:pt x="106" y="413"/>
                </a:lnTo>
                <a:lnTo>
                  <a:pt x="105" y="416"/>
                </a:lnTo>
                <a:lnTo>
                  <a:pt x="105" y="416"/>
                </a:lnTo>
                <a:lnTo>
                  <a:pt x="106" y="418"/>
                </a:lnTo>
                <a:lnTo>
                  <a:pt x="106" y="419"/>
                </a:lnTo>
                <a:lnTo>
                  <a:pt x="106" y="419"/>
                </a:lnTo>
                <a:lnTo>
                  <a:pt x="101" y="427"/>
                </a:lnTo>
                <a:lnTo>
                  <a:pt x="101" y="427"/>
                </a:lnTo>
                <a:lnTo>
                  <a:pt x="101" y="429"/>
                </a:lnTo>
                <a:lnTo>
                  <a:pt x="101" y="429"/>
                </a:lnTo>
                <a:lnTo>
                  <a:pt x="101" y="430"/>
                </a:lnTo>
                <a:lnTo>
                  <a:pt x="100" y="432"/>
                </a:lnTo>
                <a:lnTo>
                  <a:pt x="100" y="432"/>
                </a:lnTo>
                <a:lnTo>
                  <a:pt x="98" y="433"/>
                </a:lnTo>
                <a:lnTo>
                  <a:pt x="98" y="433"/>
                </a:lnTo>
                <a:lnTo>
                  <a:pt x="95" y="437"/>
                </a:lnTo>
                <a:lnTo>
                  <a:pt x="92" y="440"/>
                </a:lnTo>
                <a:lnTo>
                  <a:pt x="92" y="440"/>
                </a:lnTo>
                <a:lnTo>
                  <a:pt x="90" y="441"/>
                </a:lnTo>
                <a:lnTo>
                  <a:pt x="90" y="441"/>
                </a:lnTo>
                <a:lnTo>
                  <a:pt x="87" y="446"/>
                </a:lnTo>
                <a:lnTo>
                  <a:pt x="87" y="446"/>
                </a:lnTo>
                <a:lnTo>
                  <a:pt x="82" y="449"/>
                </a:lnTo>
                <a:lnTo>
                  <a:pt x="76" y="451"/>
                </a:lnTo>
                <a:lnTo>
                  <a:pt x="76" y="451"/>
                </a:lnTo>
                <a:lnTo>
                  <a:pt x="67" y="449"/>
                </a:lnTo>
                <a:lnTo>
                  <a:pt x="57" y="449"/>
                </a:lnTo>
                <a:lnTo>
                  <a:pt x="57" y="449"/>
                </a:lnTo>
                <a:lnTo>
                  <a:pt x="45" y="445"/>
                </a:lnTo>
                <a:lnTo>
                  <a:pt x="45" y="445"/>
                </a:lnTo>
                <a:lnTo>
                  <a:pt x="38" y="441"/>
                </a:lnTo>
                <a:lnTo>
                  <a:pt x="32" y="437"/>
                </a:lnTo>
                <a:lnTo>
                  <a:pt x="32" y="437"/>
                </a:lnTo>
                <a:lnTo>
                  <a:pt x="27" y="432"/>
                </a:lnTo>
                <a:lnTo>
                  <a:pt x="27" y="432"/>
                </a:lnTo>
                <a:lnTo>
                  <a:pt x="21" y="427"/>
                </a:lnTo>
                <a:lnTo>
                  <a:pt x="15" y="419"/>
                </a:lnTo>
                <a:lnTo>
                  <a:pt x="15" y="419"/>
                </a:lnTo>
                <a:lnTo>
                  <a:pt x="10" y="411"/>
                </a:lnTo>
                <a:lnTo>
                  <a:pt x="10" y="411"/>
                </a:lnTo>
                <a:lnTo>
                  <a:pt x="5" y="403"/>
                </a:lnTo>
                <a:lnTo>
                  <a:pt x="5" y="403"/>
                </a:lnTo>
                <a:lnTo>
                  <a:pt x="4" y="399"/>
                </a:lnTo>
                <a:lnTo>
                  <a:pt x="4" y="399"/>
                </a:lnTo>
                <a:lnTo>
                  <a:pt x="0" y="391"/>
                </a:lnTo>
                <a:lnTo>
                  <a:pt x="0" y="391"/>
                </a:lnTo>
                <a:lnTo>
                  <a:pt x="0" y="385"/>
                </a:lnTo>
                <a:lnTo>
                  <a:pt x="0" y="385"/>
                </a:lnTo>
                <a:lnTo>
                  <a:pt x="0" y="381"/>
                </a:lnTo>
                <a:lnTo>
                  <a:pt x="0" y="381"/>
                </a:lnTo>
                <a:lnTo>
                  <a:pt x="0" y="377"/>
                </a:lnTo>
                <a:lnTo>
                  <a:pt x="4" y="374"/>
                </a:lnTo>
                <a:lnTo>
                  <a:pt x="4" y="374"/>
                </a:lnTo>
                <a:lnTo>
                  <a:pt x="4" y="372"/>
                </a:lnTo>
                <a:lnTo>
                  <a:pt x="4" y="372"/>
                </a:lnTo>
                <a:lnTo>
                  <a:pt x="10" y="364"/>
                </a:lnTo>
                <a:lnTo>
                  <a:pt x="10" y="364"/>
                </a:lnTo>
                <a:lnTo>
                  <a:pt x="13" y="359"/>
                </a:lnTo>
                <a:lnTo>
                  <a:pt x="18" y="356"/>
                </a:lnTo>
                <a:lnTo>
                  <a:pt x="18" y="356"/>
                </a:lnTo>
                <a:lnTo>
                  <a:pt x="23" y="353"/>
                </a:lnTo>
                <a:lnTo>
                  <a:pt x="23" y="353"/>
                </a:lnTo>
                <a:lnTo>
                  <a:pt x="26" y="351"/>
                </a:lnTo>
                <a:lnTo>
                  <a:pt x="29" y="351"/>
                </a:lnTo>
                <a:lnTo>
                  <a:pt x="29" y="351"/>
                </a:lnTo>
                <a:lnTo>
                  <a:pt x="35" y="350"/>
                </a:lnTo>
                <a:lnTo>
                  <a:pt x="35" y="350"/>
                </a:lnTo>
                <a:lnTo>
                  <a:pt x="48" y="350"/>
                </a:lnTo>
                <a:lnTo>
                  <a:pt x="48" y="350"/>
                </a:lnTo>
                <a:lnTo>
                  <a:pt x="52" y="350"/>
                </a:lnTo>
                <a:lnTo>
                  <a:pt x="52" y="350"/>
                </a:lnTo>
                <a:lnTo>
                  <a:pt x="54" y="350"/>
                </a:lnTo>
                <a:lnTo>
                  <a:pt x="56" y="350"/>
                </a:lnTo>
                <a:lnTo>
                  <a:pt x="56" y="35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57" y="331"/>
                </a:lnTo>
                <a:lnTo>
                  <a:pt x="57" y="331"/>
                </a:lnTo>
                <a:lnTo>
                  <a:pt x="54" y="326"/>
                </a:lnTo>
                <a:lnTo>
                  <a:pt x="54" y="326"/>
                </a:lnTo>
                <a:lnTo>
                  <a:pt x="46" y="315"/>
                </a:lnTo>
                <a:lnTo>
                  <a:pt x="46" y="315"/>
                </a:lnTo>
                <a:lnTo>
                  <a:pt x="41" y="306"/>
                </a:lnTo>
                <a:lnTo>
                  <a:pt x="41" y="296"/>
                </a:lnTo>
                <a:lnTo>
                  <a:pt x="41" y="296"/>
                </a:lnTo>
                <a:lnTo>
                  <a:pt x="43" y="288"/>
                </a:lnTo>
                <a:lnTo>
                  <a:pt x="45" y="280"/>
                </a:lnTo>
                <a:lnTo>
                  <a:pt x="45" y="280"/>
                </a:lnTo>
                <a:lnTo>
                  <a:pt x="51" y="269"/>
                </a:lnTo>
                <a:lnTo>
                  <a:pt x="51" y="269"/>
                </a:lnTo>
                <a:lnTo>
                  <a:pt x="56" y="263"/>
                </a:lnTo>
                <a:lnTo>
                  <a:pt x="60" y="257"/>
                </a:lnTo>
                <a:lnTo>
                  <a:pt x="60" y="257"/>
                </a:lnTo>
                <a:lnTo>
                  <a:pt x="65" y="252"/>
                </a:lnTo>
                <a:lnTo>
                  <a:pt x="65" y="252"/>
                </a:lnTo>
                <a:lnTo>
                  <a:pt x="67" y="250"/>
                </a:lnTo>
                <a:lnTo>
                  <a:pt x="67" y="250"/>
                </a:lnTo>
                <a:lnTo>
                  <a:pt x="68" y="249"/>
                </a:lnTo>
                <a:lnTo>
                  <a:pt x="68" y="249"/>
                </a:lnTo>
                <a:lnTo>
                  <a:pt x="70" y="247"/>
                </a:lnTo>
                <a:lnTo>
                  <a:pt x="70" y="247"/>
                </a:lnTo>
                <a:lnTo>
                  <a:pt x="73" y="246"/>
                </a:lnTo>
                <a:lnTo>
                  <a:pt x="75" y="244"/>
                </a:lnTo>
                <a:lnTo>
                  <a:pt x="75" y="244"/>
                </a:lnTo>
                <a:lnTo>
                  <a:pt x="81" y="241"/>
                </a:lnTo>
                <a:lnTo>
                  <a:pt x="81" y="241"/>
                </a:lnTo>
                <a:lnTo>
                  <a:pt x="82" y="241"/>
                </a:lnTo>
                <a:lnTo>
                  <a:pt x="84" y="243"/>
                </a:lnTo>
                <a:lnTo>
                  <a:pt x="84" y="243"/>
                </a:lnTo>
                <a:lnTo>
                  <a:pt x="84" y="244"/>
                </a:lnTo>
                <a:lnTo>
                  <a:pt x="84" y="244"/>
                </a:lnTo>
                <a:lnTo>
                  <a:pt x="92" y="244"/>
                </a:lnTo>
                <a:lnTo>
                  <a:pt x="100" y="244"/>
                </a:lnTo>
                <a:lnTo>
                  <a:pt x="100" y="244"/>
                </a:lnTo>
                <a:lnTo>
                  <a:pt x="103" y="244"/>
                </a:lnTo>
                <a:lnTo>
                  <a:pt x="103" y="244"/>
                </a:lnTo>
                <a:lnTo>
                  <a:pt x="105" y="244"/>
                </a:lnTo>
                <a:lnTo>
                  <a:pt x="105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17" y="230"/>
                </a:lnTo>
                <a:lnTo>
                  <a:pt x="117" y="230"/>
                </a:lnTo>
                <a:lnTo>
                  <a:pt x="127" y="216"/>
                </a:lnTo>
                <a:lnTo>
                  <a:pt x="127" y="216"/>
                </a:lnTo>
                <a:lnTo>
                  <a:pt x="141" y="198"/>
                </a:lnTo>
                <a:lnTo>
                  <a:pt x="141" y="198"/>
                </a:lnTo>
                <a:lnTo>
                  <a:pt x="166" y="168"/>
                </a:lnTo>
                <a:lnTo>
                  <a:pt x="166" y="168"/>
                </a:lnTo>
                <a:lnTo>
                  <a:pt x="176" y="157"/>
                </a:lnTo>
                <a:lnTo>
                  <a:pt x="183" y="148"/>
                </a:lnTo>
                <a:lnTo>
                  <a:pt x="183" y="148"/>
                </a:lnTo>
                <a:lnTo>
                  <a:pt x="196" y="135"/>
                </a:lnTo>
                <a:lnTo>
                  <a:pt x="196" y="135"/>
                </a:lnTo>
                <a:lnTo>
                  <a:pt x="202" y="129"/>
                </a:lnTo>
                <a:lnTo>
                  <a:pt x="202" y="129"/>
                </a:lnTo>
                <a:lnTo>
                  <a:pt x="209" y="121"/>
                </a:lnTo>
                <a:lnTo>
                  <a:pt x="209" y="121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20" y="113"/>
                </a:lnTo>
                <a:lnTo>
                  <a:pt x="224" y="112"/>
                </a:lnTo>
                <a:lnTo>
                  <a:pt x="224" y="112"/>
                </a:lnTo>
                <a:lnTo>
                  <a:pt x="232" y="110"/>
                </a:lnTo>
                <a:lnTo>
                  <a:pt x="240" y="109"/>
                </a:lnTo>
                <a:lnTo>
                  <a:pt x="240" y="109"/>
                </a:lnTo>
                <a:lnTo>
                  <a:pt x="243" y="110"/>
                </a:lnTo>
                <a:lnTo>
                  <a:pt x="247" y="112"/>
                </a:lnTo>
                <a:lnTo>
                  <a:pt x="247" y="112"/>
                </a:lnTo>
                <a:lnTo>
                  <a:pt x="251" y="113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6" y="118"/>
                </a:lnTo>
                <a:lnTo>
                  <a:pt x="256" y="118"/>
                </a:lnTo>
                <a:lnTo>
                  <a:pt x="264" y="107"/>
                </a:lnTo>
                <a:lnTo>
                  <a:pt x="264" y="107"/>
                </a:lnTo>
                <a:lnTo>
                  <a:pt x="265" y="104"/>
                </a:lnTo>
                <a:lnTo>
                  <a:pt x="265" y="104"/>
                </a:lnTo>
                <a:lnTo>
                  <a:pt x="267" y="102"/>
                </a:lnTo>
                <a:lnTo>
                  <a:pt x="267" y="102"/>
                </a:lnTo>
                <a:lnTo>
                  <a:pt x="270" y="101"/>
                </a:lnTo>
                <a:lnTo>
                  <a:pt x="270" y="101"/>
                </a:lnTo>
                <a:lnTo>
                  <a:pt x="280" y="91"/>
                </a:lnTo>
                <a:lnTo>
                  <a:pt x="280" y="91"/>
                </a:lnTo>
                <a:lnTo>
                  <a:pt x="283" y="90"/>
                </a:lnTo>
                <a:lnTo>
                  <a:pt x="284" y="91"/>
                </a:lnTo>
                <a:lnTo>
                  <a:pt x="284" y="91"/>
                </a:lnTo>
                <a:lnTo>
                  <a:pt x="284" y="93"/>
                </a:lnTo>
                <a:lnTo>
                  <a:pt x="284" y="93"/>
                </a:lnTo>
                <a:lnTo>
                  <a:pt x="289" y="93"/>
                </a:lnTo>
                <a:lnTo>
                  <a:pt x="292" y="93"/>
                </a:lnTo>
                <a:lnTo>
                  <a:pt x="292" y="93"/>
                </a:lnTo>
                <a:lnTo>
                  <a:pt x="294" y="90"/>
                </a:lnTo>
                <a:lnTo>
                  <a:pt x="295" y="88"/>
                </a:lnTo>
                <a:lnTo>
                  <a:pt x="295" y="88"/>
                </a:lnTo>
                <a:lnTo>
                  <a:pt x="299" y="85"/>
                </a:lnTo>
                <a:lnTo>
                  <a:pt x="299" y="85"/>
                </a:lnTo>
                <a:lnTo>
                  <a:pt x="305" y="80"/>
                </a:lnTo>
                <a:lnTo>
                  <a:pt x="305" y="80"/>
                </a:lnTo>
                <a:lnTo>
                  <a:pt x="310" y="72"/>
                </a:lnTo>
                <a:lnTo>
                  <a:pt x="310" y="72"/>
                </a:lnTo>
                <a:lnTo>
                  <a:pt x="322" y="58"/>
                </a:lnTo>
                <a:lnTo>
                  <a:pt x="322" y="58"/>
                </a:lnTo>
                <a:lnTo>
                  <a:pt x="336" y="44"/>
                </a:lnTo>
                <a:lnTo>
                  <a:pt x="336" y="44"/>
                </a:lnTo>
                <a:lnTo>
                  <a:pt x="341" y="39"/>
                </a:lnTo>
                <a:lnTo>
                  <a:pt x="341" y="39"/>
                </a:lnTo>
                <a:lnTo>
                  <a:pt x="346" y="34"/>
                </a:lnTo>
                <a:lnTo>
                  <a:pt x="346" y="34"/>
                </a:lnTo>
                <a:lnTo>
                  <a:pt x="365" y="15"/>
                </a:lnTo>
                <a:lnTo>
                  <a:pt x="365" y="15"/>
                </a:lnTo>
                <a:lnTo>
                  <a:pt x="376" y="1"/>
                </a:lnTo>
                <a:lnTo>
                  <a:pt x="376" y="1"/>
                </a:lnTo>
                <a:lnTo>
                  <a:pt x="377" y="0"/>
                </a:lnTo>
                <a:lnTo>
                  <a:pt x="377" y="0"/>
                </a:lnTo>
                <a:lnTo>
                  <a:pt x="381" y="0"/>
                </a:lnTo>
                <a:lnTo>
                  <a:pt x="381" y="0"/>
                </a:lnTo>
                <a:lnTo>
                  <a:pt x="381" y="1"/>
                </a:lnTo>
                <a:lnTo>
                  <a:pt x="381" y="1"/>
                </a:lnTo>
                <a:lnTo>
                  <a:pt x="379" y="4"/>
                </a:lnTo>
                <a:lnTo>
                  <a:pt x="379" y="4"/>
                </a:lnTo>
                <a:lnTo>
                  <a:pt x="381" y="3"/>
                </a:lnTo>
                <a:lnTo>
                  <a:pt x="381" y="3"/>
                </a:lnTo>
                <a:lnTo>
                  <a:pt x="382" y="3"/>
                </a:lnTo>
                <a:lnTo>
                  <a:pt x="384" y="1"/>
                </a:lnTo>
                <a:lnTo>
                  <a:pt x="384" y="1"/>
                </a:lnTo>
                <a:lnTo>
                  <a:pt x="385" y="0"/>
                </a:lnTo>
                <a:lnTo>
                  <a:pt x="385" y="0"/>
                </a:lnTo>
                <a:lnTo>
                  <a:pt x="387" y="0"/>
                </a:lnTo>
                <a:lnTo>
                  <a:pt x="389" y="0"/>
                </a:lnTo>
                <a:lnTo>
                  <a:pt x="389" y="0"/>
                </a:lnTo>
                <a:lnTo>
                  <a:pt x="389" y="1"/>
                </a:lnTo>
                <a:lnTo>
                  <a:pt x="389" y="3"/>
                </a:lnTo>
                <a:lnTo>
                  <a:pt x="389" y="3"/>
                </a:lnTo>
                <a:lnTo>
                  <a:pt x="384" y="9"/>
                </a:lnTo>
                <a:lnTo>
                  <a:pt x="384" y="9"/>
                </a:lnTo>
                <a:lnTo>
                  <a:pt x="379" y="15"/>
                </a:lnTo>
                <a:lnTo>
                  <a:pt x="373" y="22"/>
                </a:lnTo>
                <a:lnTo>
                  <a:pt x="373" y="22"/>
                </a:lnTo>
                <a:lnTo>
                  <a:pt x="362" y="33"/>
                </a:lnTo>
                <a:lnTo>
                  <a:pt x="362" y="33"/>
                </a:lnTo>
                <a:lnTo>
                  <a:pt x="359" y="36"/>
                </a:lnTo>
                <a:lnTo>
                  <a:pt x="359" y="36"/>
                </a:lnTo>
                <a:lnTo>
                  <a:pt x="357" y="38"/>
                </a:lnTo>
                <a:lnTo>
                  <a:pt x="357" y="38"/>
                </a:lnTo>
                <a:lnTo>
                  <a:pt x="341" y="56"/>
                </a:lnTo>
                <a:lnTo>
                  <a:pt x="341" y="56"/>
                </a:lnTo>
                <a:lnTo>
                  <a:pt x="336" y="63"/>
                </a:lnTo>
                <a:lnTo>
                  <a:pt x="336" y="63"/>
                </a:lnTo>
                <a:lnTo>
                  <a:pt x="332" y="68"/>
                </a:lnTo>
                <a:lnTo>
                  <a:pt x="332" y="68"/>
                </a:lnTo>
                <a:lnTo>
                  <a:pt x="314" y="88"/>
                </a:lnTo>
                <a:lnTo>
                  <a:pt x="314" y="88"/>
                </a:lnTo>
                <a:lnTo>
                  <a:pt x="306" y="97"/>
                </a:lnTo>
                <a:lnTo>
                  <a:pt x="306" y="97"/>
                </a:lnTo>
                <a:lnTo>
                  <a:pt x="308" y="101"/>
                </a:lnTo>
                <a:lnTo>
                  <a:pt x="308" y="102"/>
                </a:lnTo>
                <a:lnTo>
                  <a:pt x="308" y="102"/>
                </a:lnTo>
                <a:lnTo>
                  <a:pt x="308" y="109"/>
                </a:lnTo>
                <a:lnTo>
                  <a:pt x="306" y="115"/>
                </a:lnTo>
                <a:lnTo>
                  <a:pt x="306" y="115"/>
                </a:lnTo>
                <a:lnTo>
                  <a:pt x="303" y="121"/>
                </a:lnTo>
                <a:lnTo>
                  <a:pt x="300" y="126"/>
                </a:lnTo>
                <a:lnTo>
                  <a:pt x="300" y="126"/>
                </a:lnTo>
                <a:lnTo>
                  <a:pt x="292" y="137"/>
                </a:lnTo>
                <a:lnTo>
                  <a:pt x="292" y="137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92" y="146"/>
                </a:lnTo>
                <a:lnTo>
                  <a:pt x="292" y="146"/>
                </a:lnTo>
                <a:lnTo>
                  <a:pt x="295" y="150"/>
                </a:lnTo>
                <a:lnTo>
                  <a:pt x="299" y="153"/>
                </a:lnTo>
                <a:lnTo>
                  <a:pt x="299" y="153"/>
                </a:lnTo>
                <a:lnTo>
                  <a:pt x="300" y="154"/>
                </a:lnTo>
                <a:lnTo>
                  <a:pt x="300" y="154"/>
                </a:lnTo>
                <a:lnTo>
                  <a:pt x="303" y="159"/>
                </a:lnTo>
                <a:lnTo>
                  <a:pt x="305" y="164"/>
                </a:lnTo>
                <a:lnTo>
                  <a:pt x="305" y="164"/>
                </a:lnTo>
                <a:lnTo>
                  <a:pt x="305" y="167"/>
                </a:lnTo>
                <a:lnTo>
                  <a:pt x="305" y="167"/>
                </a:lnTo>
                <a:lnTo>
                  <a:pt x="305" y="172"/>
                </a:lnTo>
                <a:lnTo>
                  <a:pt x="305" y="176"/>
                </a:lnTo>
                <a:lnTo>
                  <a:pt x="305" y="176"/>
                </a:lnTo>
                <a:lnTo>
                  <a:pt x="303" y="183"/>
                </a:lnTo>
                <a:lnTo>
                  <a:pt x="302" y="189"/>
                </a:lnTo>
                <a:lnTo>
                  <a:pt x="302" y="189"/>
                </a:lnTo>
                <a:lnTo>
                  <a:pt x="302" y="191"/>
                </a:lnTo>
                <a:lnTo>
                  <a:pt x="302" y="191"/>
                </a:lnTo>
                <a:lnTo>
                  <a:pt x="300" y="194"/>
                </a:lnTo>
                <a:lnTo>
                  <a:pt x="300" y="194"/>
                </a:lnTo>
                <a:lnTo>
                  <a:pt x="300" y="195"/>
                </a:lnTo>
                <a:lnTo>
                  <a:pt x="300" y="195"/>
                </a:lnTo>
                <a:lnTo>
                  <a:pt x="297" y="200"/>
                </a:lnTo>
                <a:lnTo>
                  <a:pt x="294" y="205"/>
                </a:lnTo>
                <a:lnTo>
                  <a:pt x="294" y="205"/>
                </a:lnTo>
                <a:lnTo>
                  <a:pt x="283" y="217"/>
                </a:lnTo>
                <a:lnTo>
                  <a:pt x="283" y="217"/>
                </a:lnTo>
                <a:lnTo>
                  <a:pt x="273" y="227"/>
                </a:lnTo>
                <a:lnTo>
                  <a:pt x="273" y="227"/>
                </a:lnTo>
                <a:lnTo>
                  <a:pt x="270" y="228"/>
                </a:lnTo>
                <a:lnTo>
                  <a:pt x="270" y="228"/>
                </a:lnTo>
                <a:lnTo>
                  <a:pt x="256" y="243"/>
                </a:lnTo>
                <a:lnTo>
                  <a:pt x="256" y="243"/>
                </a:lnTo>
                <a:lnTo>
                  <a:pt x="243" y="255"/>
                </a:lnTo>
                <a:lnTo>
                  <a:pt x="243" y="255"/>
                </a:lnTo>
                <a:lnTo>
                  <a:pt x="242" y="257"/>
                </a:lnTo>
                <a:lnTo>
                  <a:pt x="242" y="257"/>
                </a:lnTo>
                <a:lnTo>
                  <a:pt x="226" y="273"/>
                </a:lnTo>
                <a:lnTo>
                  <a:pt x="226" y="273"/>
                </a:lnTo>
                <a:lnTo>
                  <a:pt x="204" y="293"/>
                </a:lnTo>
                <a:lnTo>
                  <a:pt x="204" y="293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close/>
                <a:moveTo>
                  <a:pt x="144" y="292"/>
                </a:moveTo>
                <a:lnTo>
                  <a:pt x="144" y="292"/>
                </a:lnTo>
                <a:lnTo>
                  <a:pt x="142" y="292"/>
                </a:lnTo>
                <a:lnTo>
                  <a:pt x="141" y="290"/>
                </a:lnTo>
                <a:lnTo>
                  <a:pt x="141" y="290"/>
                </a:lnTo>
                <a:lnTo>
                  <a:pt x="142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7" y="290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50" y="299"/>
                </a:lnTo>
                <a:lnTo>
                  <a:pt x="150" y="299"/>
                </a:lnTo>
                <a:lnTo>
                  <a:pt x="164" y="298"/>
                </a:lnTo>
                <a:lnTo>
                  <a:pt x="164" y="298"/>
                </a:lnTo>
                <a:lnTo>
                  <a:pt x="163" y="296"/>
                </a:lnTo>
                <a:lnTo>
                  <a:pt x="163" y="296"/>
                </a:lnTo>
                <a:lnTo>
                  <a:pt x="155" y="284"/>
                </a:lnTo>
                <a:lnTo>
                  <a:pt x="155" y="284"/>
                </a:lnTo>
                <a:lnTo>
                  <a:pt x="152" y="279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lnTo>
                  <a:pt x="152" y="276"/>
                </a:lnTo>
                <a:lnTo>
                  <a:pt x="155" y="274"/>
                </a:lnTo>
                <a:lnTo>
                  <a:pt x="155" y="274"/>
                </a:lnTo>
                <a:lnTo>
                  <a:pt x="157" y="276"/>
                </a:lnTo>
                <a:lnTo>
                  <a:pt x="157" y="276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60" y="285"/>
                </a:lnTo>
                <a:lnTo>
                  <a:pt x="160" y="285"/>
                </a:lnTo>
                <a:lnTo>
                  <a:pt x="161" y="284"/>
                </a:lnTo>
                <a:lnTo>
                  <a:pt x="163" y="284"/>
                </a:lnTo>
                <a:lnTo>
                  <a:pt x="163" y="284"/>
                </a:lnTo>
                <a:lnTo>
                  <a:pt x="171" y="284"/>
                </a:lnTo>
                <a:lnTo>
                  <a:pt x="171" y="284"/>
                </a:lnTo>
                <a:lnTo>
                  <a:pt x="172" y="284"/>
                </a:lnTo>
                <a:lnTo>
                  <a:pt x="172" y="284"/>
                </a:lnTo>
                <a:lnTo>
                  <a:pt x="171" y="282"/>
                </a:lnTo>
                <a:lnTo>
                  <a:pt x="171" y="282"/>
                </a:lnTo>
                <a:lnTo>
                  <a:pt x="164" y="271"/>
                </a:lnTo>
                <a:lnTo>
                  <a:pt x="164" y="271"/>
                </a:lnTo>
                <a:lnTo>
                  <a:pt x="161" y="268"/>
                </a:lnTo>
                <a:lnTo>
                  <a:pt x="161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6"/>
                </a:lnTo>
                <a:lnTo>
                  <a:pt x="160" y="266"/>
                </a:lnTo>
                <a:lnTo>
                  <a:pt x="158" y="265"/>
                </a:lnTo>
                <a:lnTo>
                  <a:pt x="160" y="263"/>
                </a:lnTo>
                <a:lnTo>
                  <a:pt x="160" y="263"/>
                </a:lnTo>
                <a:lnTo>
                  <a:pt x="161" y="262"/>
                </a:lnTo>
                <a:lnTo>
                  <a:pt x="163" y="262"/>
                </a:lnTo>
                <a:lnTo>
                  <a:pt x="163" y="262"/>
                </a:lnTo>
                <a:lnTo>
                  <a:pt x="163" y="263"/>
                </a:lnTo>
                <a:lnTo>
                  <a:pt x="163" y="263"/>
                </a:lnTo>
                <a:lnTo>
                  <a:pt x="164" y="266"/>
                </a:lnTo>
                <a:lnTo>
                  <a:pt x="164" y="266"/>
                </a:lnTo>
                <a:lnTo>
                  <a:pt x="166" y="269"/>
                </a:lnTo>
                <a:lnTo>
                  <a:pt x="166" y="269"/>
                </a:lnTo>
                <a:lnTo>
                  <a:pt x="174" y="282"/>
                </a:lnTo>
                <a:lnTo>
                  <a:pt x="174" y="282"/>
                </a:lnTo>
                <a:lnTo>
                  <a:pt x="176" y="284"/>
                </a:lnTo>
                <a:lnTo>
                  <a:pt x="176" y="284"/>
                </a:lnTo>
                <a:lnTo>
                  <a:pt x="183" y="282"/>
                </a:lnTo>
                <a:lnTo>
                  <a:pt x="183" y="282"/>
                </a:lnTo>
                <a:lnTo>
                  <a:pt x="185" y="282"/>
                </a:lnTo>
                <a:lnTo>
                  <a:pt x="185" y="282"/>
                </a:lnTo>
                <a:lnTo>
                  <a:pt x="182" y="276"/>
                </a:lnTo>
                <a:lnTo>
                  <a:pt x="182" y="276"/>
                </a:lnTo>
                <a:lnTo>
                  <a:pt x="179" y="273"/>
                </a:lnTo>
                <a:lnTo>
                  <a:pt x="179" y="273"/>
                </a:lnTo>
                <a:lnTo>
                  <a:pt x="177" y="271"/>
                </a:lnTo>
                <a:lnTo>
                  <a:pt x="177" y="268"/>
                </a:lnTo>
                <a:lnTo>
                  <a:pt x="177" y="268"/>
                </a:lnTo>
                <a:lnTo>
                  <a:pt x="174" y="260"/>
                </a:lnTo>
                <a:lnTo>
                  <a:pt x="174" y="260"/>
                </a:lnTo>
                <a:lnTo>
                  <a:pt x="172" y="258"/>
                </a:lnTo>
                <a:lnTo>
                  <a:pt x="172" y="258"/>
                </a:lnTo>
                <a:lnTo>
                  <a:pt x="171" y="257"/>
                </a:lnTo>
                <a:lnTo>
                  <a:pt x="171" y="257"/>
                </a:lnTo>
                <a:lnTo>
                  <a:pt x="172" y="255"/>
                </a:lnTo>
                <a:lnTo>
                  <a:pt x="174" y="254"/>
                </a:lnTo>
                <a:lnTo>
                  <a:pt x="174" y="254"/>
                </a:lnTo>
                <a:lnTo>
                  <a:pt x="176" y="254"/>
                </a:lnTo>
                <a:lnTo>
                  <a:pt x="177" y="255"/>
                </a:lnTo>
                <a:lnTo>
                  <a:pt x="177" y="255"/>
                </a:lnTo>
                <a:lnTo>
                  <a:pt x="177" y="257"/>
                </a:lnTo>
                <a:lnTo>
                  <a:pt x="177" y="257"/>
                </a:lnTo>
                <a:lnTo>
                  <a:pt x="177" y="258"/>
                </a:lnTo>
                <a:lnTo>
                  <a:pt x="177" y="262"/>
                </a:lnTo>
                <a:lnTo>
                  <a:pt x="177" y="262"/>
                </a:lnTo>
                <a:lnTo>
                  <a:pt x="180" y="266"/>
                </a:lnTo>
                <a:lnTo>
                  <a:pt x="180" y="266"/>
                </a:lnTo>
                <a:lnTo>
                  <a:pt x="180" y="268"/>
                </a:lnTo>
                <a:lnTo>
                  <a:pt x="180" y="268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87" y="250"/>
                </a:lnTo>
                <a:lnTo>
                  <a:pt x="187" y="250"/>
                </a:lnTo>
                <a:lnTo>
                  <a:pt x="185" y="249"/>
                </a:lnTo>
                <a:lnTo>
                  <a:pt x="185" y="249"/>
                </a:lnTo>
                <a:lnTo>
                  <a:pt x="183" y="249"/>
                </a:lnTo>
                <a:lnTo>
                  <a:pt x="183" y="249"/>
                </a:lnTo>
                <a:lnTo>
                  <a:pt x="182" y="249"/>
                </a:lnTo>
                <a:lnTo>
                  <a:pt x="182" y="247"/>
                </a:lnTo>
                <a:lnTo>
                  <a:pt x="182" y="247"/>
                </a:lnTo>
                <a:lnTo>
                  <a:pt x="182" y="246"/>
                </a:lnTo>
                <a:lnTo>
                  <a:pt x="182" y="244"/>
                </a:lnTo>
                <a:lnTo>
                  <a:pt x="182" y="244"/>
                </a:lnTo>
                <a:lnTo>
                  <a:pt x="183" y="243"/>
                </a:lnTo>
                <a:lnTo>
                  <a:pt x="185" y="243"/>
                </a:lnTo>
                <a:lnTo>
                  <a:pt x="185" y="243"/>
                </a:lnTo>
                <a:lnTo>
                  <a:pt x="187" y="244"/>
                </a:lnTo>
                <a:lnTo>
                  <a:pt x="187" y="244"/>
                </a:lnTo>
                <a:lnTo>
                  <a:pt x="188" y="247"/>
                </a:lnTo>
                <a:lnTo>
                  <a:pt x="188" y="247"/>
                </a:lnTo>
                <a:lnTo>
                  <a:pt x="188" y="249"/>
                </a:lnTo>
                <a:lnTo>
                  <a:pt x="188" y="249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206" y="263"/>
                </a:lnTo>
                <a:lnTo>
                  <a:pt x="210" y="262"/>
                </a:lnTo>
                <a:lnTo>
                  <a:pt x="210" y="262"/>
                </a:lnTo>
                <a:lnTo>
                  <a:pt x="209" y="262"/>
                </a:lnTo>
                <a:lnTo>
                  <a:pt x="209" y="262"/>
                </a:lnTo>
                <a:lnTo>
                  <a:pt x="198" y="257"/>
                </a:lnTo>
                <a:lnTo>
                  <a:pt x="198" y="257"/>
                </a:lnTo>
                <a:lnTo>
                  <a:pt x="196" y="255"/>
                </a:lnTo>
                <a:lnTo>
                  <a:pt x="196" y="255"/>
                </a:lnTo>
                <a:lnTo>
                  <a:pt x="194" y="254"/>
                </a:lnTo>
                <a:lnTo>
                  <a:pt x="196" y="252"/>
                </a:lnTo>
                <a:lnTo>
                  <a:pt x="196" y="252"/>
                </a:lnTo>
                <a:lnTo>
                  <a:pt x="198" y="252"/>
                </a:lnTo>
                <a:lnTo>
                  <a:pt x="198" y="252"/>
                </a:lnTo>
                <a:lnTo>
                  <a:pt x="201" y="250"/>
                </a:lnTo>
                <a:lnTo>
                  <a:pt x="201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199" y="236"/>
                </a:lnTo>
                <a:lnTo>
                  <a:pt x="199" y="236"/>
                </a:lnTo>
                <a:lnTo>
                  <a:pt x="198" y="235"/>
                </a:lnTo>
                <a:lnTo>
                  <a:pt x="196" y="233"/>
                </a:lnTo>
                <a:lnTo>
                  <a:pt x="196" y="233"/>
                </a:lnTo>
                <a:lnTo>
                  <a:pt x="194" y="232"/>
                </a:lnTo>
                <a:lnTo>
                  <a:pt x="196" y="230"/>
                </a:lnTo>
                <a:lnTo>
                  <a:pt x="196" y="230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201" y="230"/>
                </a:lnTo>
                <a:lnTo>
                  <a:pt x="201" y="230"/>
                </a:lnTo>
                <a:lnTo>
                  <a:pt x="202" y="236"/>
                </a:lnTo>
                <a:lnTo>
                  <a:pt x="202" y="236"/>
                </a:lnTo>
                <a:lnTo>
                  <a:pt x="209" y="249"/>
                </a:lnTo>
                <a:lnTo>
                  <a:pt x="209" y="249"/>
                </a:lnTo>
                <a:lnTo>
                  <a:pt x="210" y="249"/>
                </a:lnTo>
                <a:lnTo>
                  <a:pt x="210" y="249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1" y="246"/>
                </a:lnTo>
                <a:lnTo>
                  <a:pt x="218" y="241"/>
                </a:lnTo>
                <a:lnTo>
                  <a:pt x="218" y="241"/>
                </a:lnTo>
                <a:lnTo>
                  <a:pt x="217" y="239"/>
                </a:lnTo>
                <a:lnTo>
                  <a:pt x="215" y="238"/>
                </a:lnTo>
                <a:lnTo>
                  <a:pt x="215" y="238"/>
                </a:lnTo>
                <a:lnTo>
                  <a:pt x="212" y="238"/>
                </a:lnTo>
                <a:lnTo>
                  <a:pt x="212" y="238"/>
                </a:lnTo>
                <a:lnTo>
                  <a:pt x="210" y="235"/>
                </a:lnTo>
                <a:lnTo>
                  <a:pt x="210" y="235"/>
                </a:lnTo>
                <a:lnTo>
                  <a:pt x="212" y="233"/>
                </a:lnTo>
                <a:lnTo>
                  <a:pt x="212" y="233"/>
                </a:lnTo>
                <a:lnTo>
                  <a:pt x="213" y="233"/>
                </a:lnTo>
                <a:lnTo>
                  <a:pt x="213" y="233"/>
                </a:lnTo>
                <a:lnTo>
                  <a:pt x="209" y="224"/>
                </a:lnTo>
                <a:lnTo>
                  <a:pt x="209" y="224"/>
                </a:lnTo>
                <a:lnTo>
                  <a:pt x="207" y="221"/>
                </a:lnTo>
                <a:lnTo>
                  <a:pt x="207" y="221"/>
                </a:lnTo>
                <a:lnTo>
                  <a:pt x="207" y="219"/>
                </a:lnTo>
                <a:lnTo>
                  <a:pt x="207" y="219"/>
                </a:lnTo>
                <a:lnTo>
                  <a:pt x="209" y="217"/>
                </a:lnTo>
                <a:lnTo>
                  <a:pt x="212" y="217"/>
                </a:lnTo>
                <a:lnTo>
                  <a:pt x="212" y="217"/>
                </a:lnTo>
                <a:lnTo>
                  <a:pt x="212" y="219"/>
                </a:lnTo>
                <a:lnTo>
                  <a:pt x="212" y="219"/>
                </a:lnTo>
                <a:lnTo>
                  <a:pt x="212" y="224"/>
                </a:lnTo>
                <a:lnTo>
                  <a:pt x="212" y="224"/>
                </a:lnTo>
                <a:lnTo>
                  <a:pt x="215" y="230"/>
                </a:lnTo>
                <a:lnTo>
                  <a:pt x="215" y="230"/>
                </a:lnTo>
                <a:lnTo>
                  <a:pt x="217" y="233"/>
                </a:lnTo>
                <a:lnTo>
                  <a:pt x="217" y="233"/>
                </a:lnTo>
                <a:lnTo>
                  <a:pt x="234" y="230"/>
                </a:lnTo>
                <a:lnTo>
                  <a:pt x="234" y="230"/>
                </a:lnTo>
                <a:lnTo>
                  <a:pt x="234" y="228"/>
                </a:lnTo>
                <a:lnTo>
                  <a:pt x="234" y="228"/>
                </a:lnTo>
                <a:lnTo>
                  <a:pt x="231" y="227"/>
                </a:lnTo>
                <a:lnTo>
                  <a:pt x="231" y="227"/>
                </a:lnTo>
                <a:lnTo>
                  <a:pt x="228" y="225"/>
                </a:lnTo>
                <a:lnTo>
                  <a:pt x="228" y="225"/>
                </a:lnTo>
                <a:lnTo>
                  <a:pt x="224" y="222"/>
                </a:lnTo>
                <a:lnTo>
                  <a:pt x="224" y="222"/>
                </a:lnTo>
                <a:lnTo>
                  <a:pt x="223" y="221"/>
                </a:lnTo>
                <a:lnTo>
                  <a:pt x="224" y="219"/>
                </a:lnTo>
                <a:lnTo>
                  <a:pt x="224" y="219"/>
                </a:lnTo>
                <a:lnTo>
                  <a:pt x="226" y="219"/>
                </a:lnTo>
                <a:lnTo>
                  <a:pt x="226" y="219"/>
                </a:lnTo>
                <a:lnTo>
                  <a:pt x="228" y="219"/>
                </a:lnTo>
                <a:lnTo>
                  <a:pt x="228" y="219"/>
                </a:lnTo>
                <a:lnTo>
                  <a:pt x="221" y="211"/>
                </a:lnTo>
                <a:lnTo>
                  <a:pt x="221" y="211"/>
                </a:lnTo>
                <a:lnTo>
                  <a:pt x="221" y="209"/>
                </a:lnTo>
                <a:lnTo>
                  <a:pt x="221" y="209"/>
                </a:lnTo>
                <a:lnTo>
                  <a:pt x="223" y="208"/>
                </a:lnTo>
                <a:lnTo>
                  <a:pt x="224" y="206"/>
                </a:lnTo>
                <a:lnTo>
                  <a:pt x="224" y="206"/>
                </a:lnTo>
                <a:lnTo>
                  <a:pt x="226" y="206"/>
                </a:lnTo>
                <a:lnTo>
                  <a:pt x="228" y="208"/>
                </a:lnTo>
                <a:lnTo>
                  <a:pt x="228" y="208"/>
                </a:lnTo>
                <a:lnTo>
                  <a:pt x="228" y="209"/>
                </a:lnTo>
                <a:lnTo>
                  <a:pt x="228" y="209"/>
                </a:lnTo>
                <a:lnTo>
                  <a:pt x="228" y="211"/>
                </a:lnTo>
                <a:lnTo>
                  <a:pt x="228" y="214"/>
                </a:lnTo>
                <a:lnTo>
                  <a:pt x="228" y="214"/>
                </a:lnTo>
                <a:lnTo>
                  <a:pt x="231" y="217"/>
                </a:lnTo>
                <a:lnTo>
                  <a:pt x="231" y="217"/>
                </a:lnTo>
                <a:lnTo>
                  <a:pt x="231" y="219"/>
                </a:lnTo>
                <a:lnTo>
                  <a:pt x="231" y="219"/>
                </a:lnTo>
                <a:lnTo>
                  <a:pt x="242" y="217"/>
                </a:lnTo>
                <a:lnTo>
                  <a:pt x="242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0" y="206"/>
                </a:lnTo>
                <a:lnTo>
                  <a:pt x="240" y="206"/>
                </a:lnTo>
                <a:lnTo>
                  <a:pt x="237" y="202"/>
                </a:lnTo>
                <a:lnTo>
                  <a:pt x="237" y="202"/>
                </a:lnTo>
                <a:lnTo>
                  <a:pt x="235" y="200"/>
                </a:lnTo>
                <a:lnTo>
                  <a:pt x="235" y="200"/>
                </a:lnTo>
                <a:lnTo>
                  <a:pt x="235" y="198"/>
                </a:lnTo>
                <a:lnTo>
                  <a:pt x="235" y="198"/>
                </a:lnTo>
                <a:lnTo>
                  <a:pt x="235" y="197"/>
                </a:lnTo>
                <a:lnTo>
                  <a:pt x="235" y="197"/>
                </a:lnTo>
                <a:lnTo>
                  <a:pt x="237" y="195"/>
                </a:lnTo>
                <a:lnTo>
                  <a:pt x="237" y="195"/>
                </a:lnTo>
                <a:lnTo>
                  <a:pt x="235" y="195"/>
                </a:lnTo>
                <a:lnTo>
                  <a:pt x="235" y="195"/>
                </a:lnTo>
                <a:lnTo>
                  <a:pt x="223" y="187"/>
                </a:lnTo>
                <a:lnTo>
                  <a:pt x="223" y="187"/>
                </a:lnTo>
                <a:lnTo>
                  <a:pt x="215" y="180"/>
                </a:lnTo>
                <a:lnTo>
                  <a:pt x="210" y="168"/>
                </a:lnTo>
                <a:lnTo>
                  <a:pt x="210" y="168"/>
                </a:lnTo>
                <a:lnTo>
                  <a:pt x="209" y="164"/>
                </a:lnTo>
                <a:lnTo>
                  <a:pt x="207" y="157"/>
                </a:lnTo>
                <a:lnTo>
                  <a:pt x="207" y="157"/>
                </a:lnTo>
                <a:lnTo>
                  <a:pt x="207" y="156"/>
                </a:lnTo>
                <a:lnTo>
                  <a:pt x="207" y="156"/>
                </a:lnTo>
                <a:lnTo>
                  <a:pt x="206" y="148"/>
                </a:lnTo>
                <a:lnTo>
                  <a:pt x="206" y="148"/>
                </a:lnTo>
                <a:lnTo>
                  <a:pt x="204" y="148"/>
                </a:lnTo>
                <a:lnTo>
                  <a:pt x="204" y="148"/>
                </a:lnTo>
                <a:lnTo>
                  <a:pt x="202" y="150"/>
                </a:lnTo>
                <a:lnTo>
                  <a:pt x="202" y="150"/>
                </a:lnTo>
                <a:lnTo>
                  <a:pt x="194" y="159"/>
                </a:lnTo>
                <a:lnTo>
                  <a:pt x="194" y="159"/>
                </a:lnTo>
                <a:lnTo>
                  <a:pt x="193" y="161"/>
                </a:lnTo>
                <a:lnTo>
                  <a:pt x="193" y="161"/>
                </a:lnTo>
                <a:lnTo>
                  <a:pt x="196" y="161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201" y="162"/>
                </a:lnTo>
                <a:lnTo>
                  <a:pt x="201" y="162"/>
                </a:lnTo>
                <a:lnTo>
                  <a:pt x="202" y="167"/>
                </a:lnTo>
                <a:lnTo>
                  <a:pt x="202" y="167"/>
                </a:lnTo>
                <a:lnTo>
                  <a:pt x="207" y="173"/>
                </a:lnTo>
                <a:lnTo>
                  <a:pt x="207" y="173"/>
                </a:lnTo>
                <a:lnTo>
                  <a:pt x="210" y="176"/>
                </a:lnTo>
                <a:lnTo>
                  <a:pt x="210" y="176"/>
                </a:lnTo>
                <a:lnTo>
                  <a:pt x="210" y="180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3"/>
                </a:lnTo>
                <a:lnTo>
                  <a:pt x="207" y="183"/>
                </a:lnTo>
                <a:lnTo>
                  <a:pt x="207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4" y="184"/>
                </a:lnTo>
                <a:lnTo>
                  <a:pt x="204" y="184"/>
                </a:lnTo>
                <a:lnTo>
                  <a:pt x="198" y="176"/>
                </a:lnTo>
                <a:lnTo>
                  <a:pt x="198" y="176"/>
                </a:lnTo>
                <a:lnTo>
                  <a:pt x="194" y="172"/>
                </a:lnTo>
                <a:lnTo>
                  <a:pt x="193" y="167"/>
                </a:lnTo>
                <a:lnTo>
                  <a:pt x="193" y="167"/>
                </a:lnTo>
                <a:lnTo>
                  <a:pt x="191" y="164"/>
                </a:lnTo>
                <a:lnTo>
                  <a:pt x="191" y="164"/>
                </a:lnTo>
                <a:lnTo>
                  <a:pt x="190" y="164"/>
                </a:lnTo>
                <a:lnTo>
                  <a:pt x="190" y="164"/>
                </a:lnTo>
                <a:lnTo>
                  <a:pt x="177" y="176"/>
                </a:lnTo>
                <a:lnTo>
                  <a:pt x="177" y="176"/>
                </a:lnTo>
                <a:lnTo>
                  <a:pt x="179" y="178"/>
                </a:lnTo>
                <a:lnTo>
                  <a:pt x="179" y="178"/>
                </a:lnTo>
                <a:lnTo>
                  <a:pt x="182" y="181"/>
                </a:lnTo>
                <a:lnTo>
                  <a:pt x="187" y="186"/>
                </a:lnTo>
                <a:lnTo>
                  <a:pt x="187" y="186"/>
                </a:lnTo>
                <a:lnTo>
                  <a:pt x="191" y="192"/>
                </a:lnTo>
                <a:lnTo>
                  <a:pt x="191" y="192"/>
                </a:lnTo>
                <a:lnTo>
                  <a:pt x="204" y="206"/>
                </a:lnTo>
                <a:lnTo>
                  <a:pt x="204" y="206"/>
                </a:lnTo>
                <a:lnTo>
                  <a:pt x="206" y="208"/>
                </a:lnTo>
                <a:lnTo>
                  <a:pt x="206" y="208"/>
                </a:lnTo>
                <a:lnTo>
                  <a:pt x="206" y="209"/>
                </a:lnTo>
                <a:lnTo>
                  <a:pt x="206" y="209"/>
                </a:lnTo>
                <a:lnTo>
                  <a:pt x="204" y="211"/>
                </a:lnTo>
                <a:lnTo>
                  <a:pt x="204" y="211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11"/>
                </a:lnTo>
                <a:lnTo>
                  <a:pt x="202" y="211"/>
                </a:lnTo>
                <a:lnTo>
                  <a:pt x="204" y="213"/>
                </a:lnTo>
                <a:lnTo>
                  <a:pt x="204" y="214"/>
                </a:lnTo>
                <a:lnTo>
                  <a:pt x="204" y="214"/>
                </a:lnTo>
                <a:lnTo>
                  <a:pt x="202" y="214"/>
                </a:lnTo>
                <a:lnTo>
                  <a:pt x="201" y="214"/>
                </a:lnTo>
                <a:lnTo>
                  <a:pt x="201" y="214"/>
                </a:lnTo>
                <a:lnTo>
                  <a:pt x="193" y="209"/>
                </a:lnTo>
                <a:lnTo>
                  <a:pt x="193" y="209"/>
                </a:lnTo>
                <a:lnTo>
                  <a:pt x="185" y="203"/>
                </a:lnTo>
                <a:lnTo>
                  <a:pt x="180" y="194"/>
                </a:lnTo>
                <a:lnTo>
                  <a:pt x="180" y="194"/>
                </a:lnTo>
                <a:lnTo>
                  <a:pt x="174" y="183"/>
                </a:lnTo>
                <a:lnTo>
                  <a:pt x="174" y="183"/>
                </a:lnTo>
                <a:lnTo>
                  <a:pt x="172" y="183"/>
                </a:lnTo>
                <a:lnTo>
                  <a:pt x="172" y="183"/>
                </a:lnTo>
                <a:lnTo>
                  <a:pt x="149" y="213"/>
                </a:lnTo>
                <a:lnTo>
                  <a:pt x="149" y="213"/>
                </a:lnTo>
                <a:lnTo>
                  <a:pt x="152" y="216"/>
                </a:lnTo>
                <a:lnTo>
                  <a:pt x="152" y="216"/>
                </a:lnTo>
                <a:lnTo>
                  <a:pt x="163" y="230"/>
                </a:lnTo>
                <a:lnTo>
                  <a:pt x="163" y="230"/>
                </a:lnTo>
                <a:lnTo>
                  <a:pt x="168" y="235"/>
                </a:lnTo>
                <a:lnTo>
                  <a:pt x="172" y="238"/>
                </a:lnTo>
                <a:lnTo>
                  <a:pt x="172" y="238"/>
                </a:lnTo>
                <a:lnTo>
                  <a:pt x="176" y="239"/>
                </a:lnTo>
                <a:lnTo>
                  <a:pt x="176" y="239"/>
                </a:lnTo>
                <a:lnTo>
                  <a:pt x="177" y="241"/>
                </a:lnTo>
                <a:lnTo>
                  <a:pt x="177" y="243"/>
                </a:lnTo>
                <a:lnTo>
                  <a:pt x="177" y="243"/>
                </a:lnTo>
                <a:lnTo>
                  <a:pt x="177" y="244"/>
                </a:lnTo>
                <a:lnTo>
                  <a:pt x="176" y="246"/>
                </a:lnTo>
                <a:lnTo>
                  <a:pt x="176" y="246"/>
                </a:lnTo>
                <a:lnTo>
                  <a:pt x="171" y="246"/>
                </a:lnTo>
                <a:lnTo>
                  <a:pt x="171" y="246"/>
                </a:lnTo>
                <a:lnTo>
                  <a:pt x="166" y="243"/>
                </a:lnTo>
                <a:lnTo>
                  <a:pt x="160" y="239"/>
                </a:lnTo>
                <a:lnTo>
                  <a:pt x="160" y="239"/>
                </a:lnTo>
                <a:lnTo>
                  <a:pt x="157" y="236"/>
                </a:lnTo>
                <a:lnTo>
                  <a:pt x="157" y="236"/>
                </a:lnTo>
                <a:lnTo>
                  <a:pt x="150" y="230"/>
                </a:lnTo>
                <a:lnTo>
                  <a:pt x="150" y="230"/>
                </a:lnTo>
                <a:lnTo>
                  <a:pt x="144" y="221"/>
                </a:lnTo>
                <a:lnTo>
                  <a:pt x="144" y="221"/>
                </a:lnTo>
                <a:lnTo>
                  <a:pt x="142" y="219"/>
                </a:lnTo>
                <a:lnTo>
                  <a:pt x="142" y="219"/>
                </a:lnTo>
                <a:lnTo>
                  <a:pt x="123" y="241"/>
                </a:lnTo>
                <a:lnTo>
                  <a:pt x="123" y="241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6"/>
                </a:lnTo>
                <a:lnTo>
                  <a:pt x="125" y="247"/>
                </a:lnTo>
                <a:lnTo>
                  <a:pt x="125" y="247"/>
                </a:lnTo>
                <a:lnTo>
                  <a:pt x="127" y="249"/>
                </a:lnTo>
                <a:lnTo>
                  <a:pt x="127" y="249"/>
                </a:lnTo>
                <a:lnTo>
                  <a:pt x="135" y="258"/>
                </a:lnTo>
                <a:lnTo>
                  <a:pt x="135" y="258"/>
                </a:lnTo>
                <a:lnTo>
                  <a:pt x="139" y="262"/>
                </a:lnTo>
                <a:lnTo>
                  <a:pt x="139" y="262"/>
                </a:lnTo>
                <a:lnTo>
                  <a:pt x="144" y="266"/>
                </a:lnTo>
                <a:lnTo>
                  <a:pt x="144" y="266"/>
                </a:lnTo>
                <a:lnTo>
                  <a:pt x="147" y="269"/>
                </a:lnTo>
                <a:lnTo>
                  <a:pt x="147" y="269"/>
                </a:lnTo>
                <a:lnTo>
                  <a:pt x="147" y="271"/>
                </a:lnTo>
                <a:lnTo>
                  <a:pt x="147" y="271"/>
                </a:lnTo>
                <a:lnTo>
                  <a:pt x="146" y="273"/>
                </a:lnTo>
                <a:lnTo>
                  <a:pt x="142" y="273"/>
                </a:lnTo>
                <a:lnTo>
                  <a:pt x="142" y="273"/>
                </a:lnTo>
                <a:lnTo>
                  <a:pt x="138" y="271"/>
                </a:lnTo>
                <a:lnTo>
                  <a:pt x="138" y="271"/>
                </a:lnTo>
                <a:lnTo>
                  <a:pt x="135" y="266"/>
                </a:lnTo>
                <a:lnTo>
                  <a:pt x="135" y="266"/>
                </a:lnTo>
                <a:lnTo>
                  <a:pt x="133" y="265"/>
                </a:lnTo>
                <a:lnTo>
                  <a:pt x="133" y="265"/>
                </a:lnTo>
                <a:lnTo>
                  <a:pt x="127" y="258"/>
                </a:lnTo>
                <a:lnTo>
                  <a:pt x="127" y="258"/>
                </a:lnTo>
                <a:lnTo>
                  <a:pt x="122" y="254"/>
                </a:lnTo>
                <a:lnTo>
                  <a:pt x="120" y="249"/>
                </a:lnTo>
                <a:lnTo>
                  <a:pt x="120" y="249"/>
                </a:lnTo>
                <a:lnTo>
                  <a:pt x="119" y="246"/>
                </a:lnTo>
                <a:lnTo>
                  <a:pt x="119" y="246"/>
                </a:lnTo>
                <a:lnTo>
                  <a:pt x="119" y="247"/>
                </a:lnTo>
                <a:lnTo>
                  <a:pt x="119" y="247"/>
                </a:lnTo>
                <a:lnTo>
                  <a:pt x="111" y="257"/>
                </a:lnTo>
                <a:lnTo>
                  <a:pt x="111" y="257"/>
                </a:lnTo>
                <a:lnTo>
                  <a:pt x="111" y="258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4" y="258"/>
                </a:lnTo>
                <a:lnTo>
                  <a:pt x="116" y="260"/>
                </a:lnTo>
                <a:lnTo>
                  <a:pt x="116" y="260"/>
                </a:lnTo>
                <a:lnTo>
                  <a:pt x="117" y="262"/>
                </a:lnTo>
                <a:lnTo>
                  <a:pt x="117" y="262"/>
                </a:lnTo>
                <a:lnTo>
                  <a:pt x="131" y="282"/>
                </a:lnTo>
                <a:lnTo>
                  <a:pt x="131" y="282"/>
                </a:lnTo>
                <a:lnTo>
                  <a:pt x="133" y="282"/>
                </a:lnTo>
                <a:lnTo>
                  <a:pt x="133" y="282"/>
                </a:lnTo>
                <a:lnTo>
                  <a:pt x="133" y="285"/>
                </a:lnTo>
                <a:lnTo>
                  <a:pt x="133" y="285"/>
                </a:lnTo>
                <a:lnTo>
                  <a:pt x="131" y="285"/>
                </a:lnTo>
                <a:lnTo>
                  <a:pt x="130" y="285"/>
                </a:lnTo>
                <a:lnTo>
                  <a:pt x="130" y="285"/>
                </a:lnTo>
                <a:lnTo>
                  <a:pt x="119" y="279"/>
                </a:lnTo>
                <a:lnTo>
                  <a:pt x="119" y="279"/>
                </a:lnTo>
                <a:lnTo>
                  <a:pt x="114" y="273"/>
                </a:lnTo>
                <a:lnTo>
                  <a:pt x="114" y="273"/>
                </a:lnTo>
                <a:lnTo>
                  <a:pt x="111" y="269"/>
                </a:lnTo>
                <a:lnTo>
                  <a:pt x="108" y="265"/>
                </a:lnTo>
                <a:lnTo>
                  <a:pt x="108" y="265"/>
                </a:lnTo>
                <a:lnTo>
                  <a:pt x="106" y="262"/>
                </a:lnTo>
                <a:lnTo>
                  <a:pt x="106" y="262"/>
                </a:lnTo>
                <a:lnTo>
                  <a:pt x="105" y="265"/>
                </a:lnTo>
                <a:lnTo>
                  <a:pt x="105" y="265"/>
                </a:lnTo>
                <a:lnTo>
                  <a:pt x="103" y="265"/>
                </a:lnTo>
                <a:lnTo>
                  <a:pt x="103" y="265"/>
                </a:lnTo>
                <a:lnTo>
                  <a:pt x="103" y="273"/>
                </a:lnTo>
                <a:lnTo>
                  <a:pt x="103" y="273"/>
                </a:lnTo>
                <a:lnTo>
                  <a:pt x="100" y="287"/>
                </a:lnTo>
                <a:lnTo>
                  <a:pt x="100" y="287"/>
                </a:lnTo>
                <a:lnTo>
                  <a:pt x="101" y="288"/>
                </a:lnTo>
                <a:lnTo>
                  <a:pt x="101" y="288"/>
                </a:lnTo>
                <a:lnTo>
                  <a:pt x="103" y="293"/>
                </a:lnTo>
                <a:lnTo>
                  <a:pt x="103" y="293"/>
                </a:lnTo>
                <a:lnTo>
                  <a:pt x="105" y="299"/>
                </a:lnTo>
                <a:lnTo>
                  <a:pt x="105" y="299"/>
                </a:lnTo>
                <a:lnTo>
                  <a:pt x="106" y="301"/>
                </a:lnTo>
                <a:lnTo>
                  <a:pt x="106" y="301"/>
                </a:lnTo>
                <a:lnTo>
                  <a:pt x="109" y="303"/>
                </a:lnTo>
                <a:lnTo>
                  <a:pt x="109" y="303"/>
                </a:lnTo>
                <a:lnTo>
                  <a:pt x="109" y="304"/>
                </a:lnTo>
                <a:lnTo>
                  <a:pt x="109" y="304"/>
                </a:lnTo>
                <a:lnTo>
                  <a:pt x="111" y="307"/>
                </a:lnTo>
                <a:lnTo>
                  <a:pt x="111" y="307"/>
                </a:lnTo>
                <a:lnTo>
                  <a:pt x="112" y="309"/>
                </a:lnTo>
                <a:lnTo>
                  <a:pt x="114" y="312"/>
                </a:lnTo>
                <a:lnTo>
                  <a:pt x="114" y="312"/>
                </a:lnTo>
                <a:lnTo>
                  <a:pt x="119" y="315"/>
                </a:lnTo>
                <a:lnTo>
                  <a:pt x="123" y="317"/>
                </a:lnTo>
                <a:lnTo>
                  <a:pt x="123" y="317"/>
                </a:lnTo>
                <a:lnTo>
                  <a:pt x="130" y="318"/>
                </a:lnTo>
                <a:lnTo>
                  <a:pt x="130" y="318"/>
                </a:lnTo>
                <a:lnTo>
                  <a:pt x="131" y="320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1" y="317"/>
                </a:lnTo>
                <a:lnTo>
                  <a:pt x="141" y="317"/>
                </a:lnTo>
                <a:lnTo>
                  <a:pt x="139" y="317"/>
                </a:lnTo>
                <a:lnTo>
                  <a:pt x="139" y="317"/>
                </a:lnTo>
                <a:lnTo>
                  <a:pt x="133" y="317"/>
                </a:lnTo>
                <a:lnTo>
                  <a:pt x="133" y="317"/>
                </a:lnTo>
                <a:lnTo>
                  <a:pt x="131" y="317"/>
                </a:lnTo>
                <a:lnTo>
                  <a:pt x="131" y="317"/>
                </a:lnTo>
                <a:lnTo>
                  <a:pt x="131" y="315"/>
                </a:lnTo>
                <a:lnTo>
                  <a:pt x="130" y="314"/>
                </a:lnTo>
                <a:lnTo>
                  <a:pt x="130" y="314"/>
                </a:lnTo>
                <a:lnTo>
                  <a:pt x="131" y="312"/>
                </a:lnTo>
                <a:lnTo>
                  <a:pt x="133" y="312"/>
                </a:lnTo>
                <a:lnTo>
                  <a:pt x="133" y="312"/>
                </a:lnTo>
                <a:lnTo>
                  <a:pt x="135" y="312"/>
                </a:lnTo>
                <a:lnTo>
                  <a:pt x="135" y="312"/>
                </a:lnTo>
                <a:lnTo>
                  <a:pt x="138" y="314"/>
                </a:lnTo>
                <a:lnTo>
                  <a:pt x="138" y="314"/>
                </a:lnTo>
                <a:lnTo>
                  <a:pt x="138" y="312"/>
                </a:lnTo>
                <a:lnTo>
                  <a:pt x="138" y="312"/>
                </a:lnTo>
                <a:lnTo>
                  <a:pt x="133" y="303"/>
                </a:lnTo>
                <a:lnTo>
                  <a:pt x="133" y="303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2"/>
                </a:lnTo>
                <a:lnTo>
                  <a:pt x="133" y="292"/>
                </a:lnTo>
                <a:lnTo>
                  <a:pt x="133" y="292"/>
                </a:lnTo>
                <a:lnTo>
                  <a:pt x="135" y="293"/>
                </a:lnTo>
                <a:lnTo>
                  <a:pt x="135" y="295"/>
                </a:lnTo>
                <a:lnTo>
                  <a:pt x="135" y="295"/>
                </a:lnTo>
                <a:lnTo>
                  <a:pt x="135" y="296"/>
                </a:lnTo>
                <a:lnTo>
                  <a:pt x="135" y="298"/>
                </a:lnTo>
                <a:lnTo>
                  <a:pt x="135" y="298"/>
                </a:lnTo>
                <a:lnTo>
                  <a:pt x="136" y="301"/>
                </a:lnTo>
                <a:lnTo>
                  <a:pt x="136" y="301"/>
                </a:lnTo>
                <a:lnTo>
                  <a:pt x="141" y="312"/>
                </a:lnTo>
                <a:lnTo>
                  <a:pt x="141" y="312"/>
                </a:lnTo>
                <a:lnTo>
                  <a:pt x="144" y="314"/>
                </a:lnTo>
                <a:lnTo>
                  <a:pt x="144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46" y="304"/>
                </a:lnTo>
                <a:lnTo>
                  <a:pt x="146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6" y="299"/>
                </a:lnTo>
                <a:lnTo>
                  <a:pt x="146" y="299"/>
                </a:lnTo>
                <a:lnTo>
                  <a:pt x="147" y="299"/>
                </a:lnTo>
                <a:lnTo>
                  <a:pt x="147" y="299"/>
                </a:lnTo>
                <a:lnTo>
                  <a:pt x="144" y="292"/>
                </a:lnTo>
                <a:lnTo>
                  <a:pt x="144" y="292"/>
                </a:lnTo>
                <a:close/>
                <a:moveTo>
                  <a:pt x="248" y="127"/>
                </a:moveTo>
                <a:lnTo>
                  <a:pt x="248" y="127"/>
                </a:lnTo>
                <a:lnTo>
                  <a:pt x="245" y="126"/>
                </a:lnTo>
                <a:lnTo>
                  <a:pt x="245" y="126"/>
                </a:lnTo>
                <a:lnTo>
                  <a:pt x="240" y="124"/>
                </a:lnTo>
                <a:lnTo>
                  <a:pt x="240" y="124"/>
                </a:lnTo>
                <a:lnTo>
                  <a:pt x="232" y="124"/>
                </a:lnTo>
                <a:lnTo>
                  <a:pt x="232" y="124"/>
                </a:lnTo>
                <a:lnTo>
                  <a:pt x="226" y="126"/>
                </a:lnTo>
                <a:lnTo>
                  <a:pt x="226" y="126"/>
                </a:lnTo>
                <a:lnTo>
                  <a:pt x="220" y="131"/>
                </a:lnTo>
                <a:lnTo>
                  <a:pt x="220" y="131"/>
                </a:lnTo>
                <a:lnTo>
                  <a:pt x="215" y="137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51"/>
                </a:lnTo>
                <a:lnTo>
                  <a:pt x="213" y="157"/>
                </a:lnTo>
                <a:lnTo>
                  <a:pt x="213" y="157"/>
                </a:lnTo>
                <a:lnTo>
                  <a:pt x="217" y="164"/>
                </a:lnTo>
                <a:lnTo>
                  <a:pt x="221" y="170"/>
                </a:lnTo>
                <a:lnTo>
                  <a:pt x="221" y="170"/>
                </a:lnTo>
                <a:lnTo>
                  <a:pt x="224" y="175"/>
                </a:lnTo>
                <a:lnTo>
                  <a:pt x="231" y="180"/>
                </a:lnTo>
                <a:lnTo>
                  <a:pt x="231" y="180"/>
                </a:lnTo>
                <a:lnTo>
                  <a:pt x="237" y="186"/>
                </a:lnTo>
                <a:lnTo>
                  <a:pt x="237" y="186"/>
                </a:lnTo>
                <a:lnTo>
                  <a:pt x="251" y="192"/>
                </a:lnTo>
                <a:lnTo>
                  <a:pt x="251" y="192"/>
                </a:lnTo>
                <a:lnTo>
                  <a:pt x="253" y="192"/>
                </a:lnTo>
                <a:lnTo>
                  <a:pt x="253" y="192"/>
                </a:lnTo>
                <a:lnTo>
                  <a:pt x="254" y="192"/>
                </a:lnTo>
                <a:lnTo>
                  <a:pt x="256" y="194"/>
                </a:lnTo>
                <a:lnTo>
                  <a:pt x="256" y="194"/>
                </a:lnTo>
                <a:lnTo>
                  <a:pt x="259" y="194"/>
                </a:lnTo>
                <a:lnTo>
                  <a:pt x="259" y="194"/>
                </a:lnTo>
                <a:lnTo>
                  <a:pt x="270" y="194"/>
                </a:lnTo>
                <a:lnTo>
                  <a:pt x="270" y="194"/>
                </a:lnTo>
                <a:lnTo>
                  <a:pt x="278" y="192"/>
                </a:lnTo>
                <a:lnTo>
                  <a:pt x="284" y="191"/>
                </a:lnTo>
                <a:lnTo>
                  <a:pt x="284" y="191"/>
                </a:lnTo>
                <a:lnTo>
                  <a:pt x="286" y="189"/>
                </a:lnTo>
                <a:lnTo>
                  <a:pt x="286" y="189"/>
                </a:lnTo>
                <a:lnTo>
                  <a:pt x="288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4" y="184"/>
                </a:lnTo>
                <a:lnTo>
                  <a:pt x="294" y="184"/>
                </a:lnTo>
                <a:lnTo>
                  <a:pt x="295" y="178"/>
                </a:lnTo>
                <a:lnTo>
                  <a:pt x="295" y="170"/>
                </a:lnTo>
                <a:lnTo>
                  <a:pt x="295" y="170"/>
                </a:lnTo>
                <a:lnTo>
                  <a:pt x="294" y="165"/>
                </a:lnTo>
                <a:lnTo>
                  <a:pt x="294" y="165"/>
                </a:lnTo>
                <a:lnTo>
                  <a:pt x="289" y="159"/>
                </a:lnTo>
                <a:lnTo>
                  <a:pt x="284" y="156"/>
                </a:lnTo>
                <a:lnTo>
                  <a:pt x="284" y="156"/>
                </a:lnTo>
                <a:lnTo>
                  <a:pt x="283" y="154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75" y="165"/>
                </a:lnTo>
                <a:lnTo>
                  <a:pt x="275" y="165"/>
                </a:lnTo>
                <a:lnTo>
                  <a:pt x="270" y="170"/>
                </a:lnTo>
                <a:lnTo>
                  <a:pt x="270" y="170"/>
                </a:lnTo>
                <a:lnTo>
                  <a:pt x="264" y="175"/>
                </a:lnTo>
                <a:lnTo>
                  <a:pt x="261" y="175"/>
                </a:lnTo>
                <a:lnTo>
                  <a:pt x="256" y="175"/>
                </a:lnTo>
                <a:lnTo>
                  <a:pt x="256" y="175"/>
                </a:lnTo>
                <a:lnTo>
                  <a:pt x="250" y="175"/>
                </a:lnTo>
                <a:lnTo>
                  <a:pt x="245" y="173"/>
                </a:lnTo>
                <a:lnTo>
                  <a:pt x="239" y="170"/>
                </a:lnTo>
                <a:lnTo>
                  <a:pt x="235" y="165"/>
                </a:lnTo>
                <a:lnTo>
                  <a:pt x="235" y="165"/>
                </a:lnTo>
                <a:lnTo>
                  <a:pt x="231" y="161"/>
                </a:lnTo>
                <a:lnTo>
                  <a:pt x="231" y="157"/>
                </a:lnTo>
                <a:lnTo>
                  <a:pt x="231" y="153"/>
                </a:lnTo>
                <a:lnTo>
                  <a:pt x="231" y="153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48"/>
                </a:lnTo>
                <a:lnTo>
                  <a:pt x="232" y="148"/>
                </a:lnTo>
                <a:lnTo>
                  <a:pt x="234" y="146"/>
                </a:lnTo>
                <a:lnTo>
                  <a:pt x="234" y="146"/>
                </a:lnTo>
                <a:lnTo>
                  <a:pt x="234" y="143"/>
                </a:lnTo>
                <a:lnTo>
                  <a:pt x="235" y="142"/>
                </a:lnTo>
                <a:lnTo>
                  <a:pt x="235" y="142"/>
                </a:lnTo>
                <a:lnTo>
                  <a:pt x="237" y="143"/>
                </a:lnTo>
                <a:lnTo>
                  <a:pt x="237" y="143"/>
                </a:lnTo>
                <a:lnTo>
                  <a:pt x="248" y="127"/>
                </a:lnTo>
                <a:lnTo>
                  <a:pt x="248" y="127"/>
                </a:lnTo>
                <a:close/>
                <a:moveTo>
                  <a:pt x="182" y="318"/>
                </a:moveTo>
                <a:lnTo>
                  <a:pt x="182" y="318"/>
                </a:lnTo>
                <a:lnTo>
                  <a:pt x="179" y="321"/>
                </a:lnTo>
                <a:lnTo>
                  <a:pt x="179" y="321"/>
                </a:lnTo>
                <a:lnTo>
                  <a:pt x="179" y="323"/>
                </a:lnTo>
                <a:lnTo>
                  <a:pt x="179" y="323"/>
                </a:lnTo>
                <a:lnTo>
                  <a:pt x="179" y="325"/>
                </a:lnTo>
                <a:lnTo>
                  <a:pt x="179" y="325"/>
                </a:lnTo>
                <a:lnTo>
                  <a:pt x="177" y="326"/>
                </a:lnTo>
                <a:lnTo>
                  <a:pt x="177" y="326"/>
                </a:lnTo>
                <a:lnTo>
                  <a:pt x="176" y="328"/>
                </a:lnTo>
                <a:lnTo>
                  <a:pt x="176" y="328"/>
                </a:lnTo>
                <a:lnTo>
                  <a:pt x="171" y="331"/>
                </a:lnTo>
                <a:lnTo>
                  <a:pt x="171" y="331"/>
                </a:lnTo>
                <a:lnTo>
                  <a:pt x="166" y="333"/>
                </a:lnTo>
                <a:lnTo>
                  <a:pt x="166" y="333"/>
                </a:lnTo>
                <a:lnTo>
                  <a:pt x="161" y="336"/>
                </a:lnTo>
                <a:lnTo>
                  <a:pt x="155" y="336"/>
                </a:lnTo>
                <a:lnTo>
                  <a:pt x="155" y="336"/>
                </a:lnTo>
                <a:lnTo>
                  <a:pt x="153" y="337"/>
                </a:lnTo>
                <a:lnTo>
                  <a:pt x="153" y="337"/>
                </a:lnTo>
                <a:lnTo>
                  <a:pt x="152" y="337"/>
                </a:lnTo>
                <a:lnTo>
                  <a:pt x="152" y="337"/>
                </a:lnTo>
                <a:lnTo>
                  <a:pt x="142" y="336"/>
                </a:lnTo>
                <a:lnTo>
                  <a:pt x="142" y="336"/>
                </a:lnTo>
                <a:lnTo>
                  <a:pt x="136" y="334"/>
                </a:lnTo>
                <a:lnTo>
                  <a:pt x="130" y="333"/>
                </a:lnTo>
                <a:lnTo>
                  <a:pt x="130" y="333"/>
                </a:lnTo>
                <a:lnTo>
                  <a:pt x="123" y="329"/>
                </a:lnTo>
                <a:lnTo>
                  <a:pt x="119" y="325"/>
                </a:lnTo>
                <a:lnTo>
                  <a:pt x="119" y="325"/>
                </a:lnTo>
                <a:lnTo>
                  <a:pt x="117" y="323"/>
                </a:lnTo>
                <a:lnTo>
                  <a:pt x="117" y="323"/>
                </a:lnTo>
                <a:lnTo>
                  <a:pt x="109" y="318"/>
                </a:lnTo>
                <a:lnTo>
                  <a:pt x="109" y="318"/>
                </a:lnTo>
                <a:lnTo>
                  <a:pt x="105" y="315"/>
                </a:lnTo>
                <a:lnTo>
                  <a:pt x="100" y="310"/>
                </a:lnTo>
                <a:lnTo>
                  <a:pt x="100" y="310"/>
                </a:lnTo>
                <a:lnTo>
                  <a:pt x="92" y="299"/>
                </a:lnTo>
                <a:lnTo>
                  <a:pt x="92" y="299"/>
                </a:lnTo>
                <a:lnTo>
                  <a:pt x="87" y="290"/>
                </a:lnTo>
                <a:lnTo>
                  <a:pt x="87" y="280"/>
                </a:lnTo>
                <a:lnTo>
                  <a:pt x="87" y="280"/>
                </a:lnTo>
                <a:lnTo>
                  <a:pt x="89" y="271"/>
                </a:lnTo>
                <a:lnTo>
                  <a:pt x="89" y="271"/>
                </a:lnTo>
                <a:lnTo>
                  <a:pt x="92" y="263"/>
                </a:lnTo>
                <a:lnTo>
                  <a:pt x="92" y="263"/>
                </a:lnTo>
                <a:lnTo>
                  <a:pt x="95" y="257"/>
                </a:lnTo>
                <a:lnTo>
                  <a:pt x="95" y="257"/>
                </a:lnTo>
                <a:lnTo>
                  <a:pt x="98" y="254"/>
                </a:lnTo>
                <a:lnTo>
                  <a:pt x="98" y="254"/>
                </a:lnTo>
                <a:lnTo>
                  <a:pt x="100" y="252"/>
                </a:lnTo>
                <a:lnTo>
                  <a:pt x="100" y="252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2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2"/>
                </a:lnTo>
                <a:lnTo>
                  <a:pt x="89" y="252"/>
                </a:lnTo>
                <a:lnTo>
                  <a:pt x="86" y="254"/>
                </a:lnTo>
                <a:lnTo>
                  <a:pt x="86" y="254"/>
                </a:lnTo>
                <a:lnTo>
                  <a:pt x="82" y="258"/>
                </a:lnTo>
                <a:lnTo>
                  <a:pt x="79" y="265"/>
                </a:lnTo>
                <a:lnTo>
                  <a:pt x="79" y="265"/>
                </a:lnTo>
                <a:lnTo>
                  <a:pt x="76" y="271"/>
                </a:lnTo>
                <a:lnTo>
                  <a:pt x="76" y="271"/>
                </a:lnTo>
                <a:lnTo>
                  <a:pt x="75" y="279"/>
                </a:lnTo>
                <a:lnTo>
                  <a:pt x="75" y="279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5" y="293"/>
                </a:lnTo>
                <a:lnTo>
                  <a:pt x="78" y="299"/>
                </a:lnTo>
                <a:lnTo>
                  <a:pt x="78" y="299"/>
                </a:lnTo>
                <a:lnTo>
                  <a:pt x="78" y="301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lnTo>
                  <a:pt x="79" y="309"/>
                </a:lnTo>
                <a:lnTo>
                  <a:pt x="79" y="309"/>
                </a:lnTo>
                <a:lnTo>
                  <a:pt x="86" y="312"/>
                </a:lnTo>
                <a:lnTo>
                  <a:pt x="86" y="312"/>
                </a:lnTo>
                <a:lnTo>
                  <a:pt x="89" y="315"/>
                </a:lnTo>
                <a:lnTo>
                  <a:pt x="89" y="315"/>
                </a:lnTo>
                <a:lnTo>
                  <a:pt x="90" y="317"/>
                </a:lnTo>
                <a:lnTo>
                  <a:pt x="90" y="318"/>
                </a:lnTo>
                <a:lnTo>
                  <a:pt x="90" y="318"/>
                </a:lnTo>
                <a:lnTo>
                  <a:pt x="90" y="318"/>
                </a:lnTo>
                <a:lnTo>
                  <a:pt x="90" y="320"/>
                </a:lnTo>
                <a:lnTo>
                  <a:pt x="90" y="320"/>
                </a:lnTo>
                <a:lnTo>
                  <a:pt x="101" y="329"/>
                </a:lnTo>
                <a:lnTo>
                  <a:pt x="101" y="329"/>
                </a:lnTo>
                <a:lnTo>
                  <a:pt x="108" y="334"/>
                </a:lnTo>
                <a:lnTo>
                  <a:pt x="108" y="334"/>
                </a:lnTo>
                <a:lnTo>
                  <a:pt x="123" y="342"/>
                </a:lnTo>
                <a:lnTo>
                  <a:pt x="123" y="342"/>
                </a:lnTo>
                <a:lnTo>
                  <a:pt x="135" y="347"/>
                </a:lnTo>
                <a:lnTo>
                  <a:pt x="135" y="347"/>
                </a:lnTo>
                <a:lnTo>
                  <a:pt x="147" y="350"/>
                </a:lnTo>
                <a:lnTo>
                  <a:pt x="147" y="350"/>
                </a:lnTo>
                <a:lnTo>
                  <a:pt x="163" y="350"/>
                </a:lnTo>
                <a:lnTo>
                  <a:pt x="163" y="350"/>
                </a:lnTo>
                <a:lnTo>
                  <a:pt x="164" y="350"/>
                </a:lnTo>
                <a:lnTo>
                  <a:pt x="164" y="350"/>
                </a:lnTo>
                <a:lnTo>
                  <a:pt x="166" y="350"/>
                </a:lnTo>
                <a:lnTo>
                  <a:pt x="168" y="348"/>
                </a:lnTo>
                <a:lnTo>
                  <a:pt x="168" y="348"/>
                </a:lnTo>
                <a:lnTo>
                  <a:pt x="176" y="350"/>
                </a:lnTo>
                <a:lnTo>
                  <a:pt x="176" y="350"/>
                </a:lnTo>
                <a:lnTo>
                  <a:pt x="179" y="350"/>
                </a:lnTo>
                <a:lnTo>
                  <a:pt x="179" y="350"/>
                </a:lnTo>
                <a:lnTo>
                  <a:pt x="188" y="339"/>
                </a:lnTo>
                <a:lnTo>
                  <a:pt x="188" y="339"/>
                </a:lnTo>
                <a:lnTo>
                  <a:pt x="188" y="336"/>
                </a:lnTo>
                <a:lnTo>
                  <a:pt x="188" y="336"/>
                </a:lnTo>
                <a:lnTo>
                  <a:pt x="190" y="333"/>
                </a:lnTo>
                <a:lnTo>
                  <a:pt x="190" y="333"/>
                </a:lnTo>
                <a:lnTo>
                  <a:pt x="188" y="326"/>
                </a:lnTo>
                <a:lnTo>
                  <a:pt x="185" y="321"/>
                </a:lnTo>
                <a:lnTo>
                  <a:pt x="185" y="321"/>
                </a:lnTo>
                <a:lnTo>
                  <a:pt x="183" y="320"/>
                </a:lnTo>
                <a:lnTo>
                  <a:pt x="182" y="318"/>
                </a:lnTo>
                <a:lnTo>
                  <a:pt x="182" y="318"/>
                </a:lnTo>
                <a:close/>
                <a:moveTo>
                  <a:pt x="48" y="358"/>
                </a:moveTo>
                <a:lnTo>
                  <a:pt x="48" y="358"/>
                </a:lnTo>
                <a:lnTo>
                  <a:pt x="43" y="359"/>
                </a:lnTo>
                <a:lnTo>
                  <a:pt x="43" y="359"/>
                </a:lnTo>
                <a:lnTo>
                  <a:pt x="35" y="364"/>
                </a:lnTo>
                <a:lnTo>
                  <a:pt x="29" y="369"/>
                </a:lnTo>
                <a:lnTo>
                  <a:pt x="29" y="369"/>
                </a:lnTo>
                <a:lnTo>
                  <a:pt x="27" y="374"/>
                </a:lnTo>
                <a:lnTo>
                  <a:pt x="27" y="374"/>
                </a:lnTo>
                <a:lnTo>
                  <a:pt x="26" y="378"/>
                </a:lnTo>
                <a:lnTo>
                  <a:pt x="26" y="385"/>
                </a:lnTo>
                <a:lnTo>
                  <a:pt x="26" y="385"/>
                </a:lnTo>
                <a:lnTo>
                  <a:pt x="26" y="389"/>
                </a:lnTo>
                <a:lnTo>
                  <a:pt x="27" y="394"/>
                </a:lnTo>
                <a:lnTo>
                  <a:pt x="27" y="394"/>
                </a:lnTo>
                <a:lnTo>
                  <a:pt x="29" y="397"/>
                </a:lnTo>
                <a:lnTo>
                  <a:pt x="29" y="397"/>
                </a:lnTo>
                <a:lnTo>
                  <a:pt x="34" y="405"/>
                </a:lnTo>
                <a:lnTo>
                  <a:pt x="41" y="410"/>
                </a:lnTo>
                <a:lnTo>
                  <a:pt x="41" y="410"/>
                </a:lnTo>
                <a:lnTo>
                  <a:pt x="49" y="416"/>
                </a:lnTo>
                <a:lnTo>
                  <a:pt x="49" y="416"/>
                </a:lnTo>
                <a:lnTo>
                  <a:pt x="56" y="419"/>
                </a:lnTo>
                <a:lnTo>
                  <a:pt x="64" y="421"/>
                </a:lnTo>
                <a:lnTo>
                  <a:pt x="64" y="421"/>
                </a:lnTo>
                <a:lnTo>
                  <a:pt x="71" y="422"/>
                </a:lnTo>
                <a:lnTo>
                  <a:pt x="71" y="422"/>
                </a:lnTo>
                <a:lnTo>
                  <a:pt x="84" y="422"/>
                </a:lnTo>
                <a:lnTo>
                  <a:pt x="84" y="422"/>
                </a:lnTo>
                <a:lnTo>
                  <a:pt x="89" y="421"/>
                </a:lnTo>
                <a:lnTo>
                  <a:pt x="92" y="416"/>
                </a:lnTo>
                <a:lnTo>
                  <a:pt x="92" y="416"/>
                </a:lnTo>
                <a:lnTo>
                  <a:pt x="94" y="413"/>
                </a:lnTo>
                <a:lnTo>
                  <a:pt x="94" y="413"/>
                </a:lnTo>
                <a:lnTo>
                  <a:pt x="95" y="408"/>
                </a:lnTo>
                <a:lnTo>
                  <a:pt x="95" y="408"/>
                </a:lnTo>
                <a:lnTo>
                  <a:pt x="94" y="405"/>
                </a:lnTo>
                <a:lnTo>
                  <a:pt x="94" y="405"/>
                </a:lnTo>
                <a:lnTo>
                  <a:pt x="94" y="402"/>
                </a:lnTo>
                <a:lnTo>
                  <a:pt x="95" y="400"/>
                </a:lnTo>
                <a:lnTo>
                  <a:pt x="95" y="400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84" y="400"/>
                </a:lnTo>
                <a:lnTo>
                  <a:pt x="79" y="405"/>
                </a:lnTo>
                <a:lnTo>
                  <a:pt x="79" y="405"/>
                </a:lnTo>
                <a:lnTo>
                  <a:pt x="76" y="407"/>
                </a:lnTo>
                <a:lnTo>
                  <a:pt x="76" y="407"/>
                </a:lnTo>
                <a:lnTo>
                  <a:pt x="71" y="410"/>
                </a:lnTo>
                <a:lnTo>
                  <a:pt x="67" y="411"/>
                </a:lnTo>
                <a:lnTo>
                  <a:pt x="67" y="411"/>
                </a:lnTo>
                <a:lnTo>
                  <a:pt x="60" y="410"/>
                </a:lnTo>
                <a:lnTo>
                  <a:pt x="60" y="410"/>
                </a:lnTo>
                <a:lnTo>
                  <a:pt x="56" y="408"/>
                </a:lnTo>
                <a:lnTo>
                  <a:pt x="56" y="408"/>
                </a:lnTo>
                <a:lnTo>
                  <a:pt x="48" y="405"/>
                </a:lnTo>
                <a:lnTo>
                  <a:pt x="40" y="399"/>
                </a:lnTo>
                <a:lnTo>
                  <a:pt x="40" y="399"/>
                </a:lnTo>
                <a:lnTo>
                  <a:pt x="37" y="392"/>
                </a:lnTo>
                <a:lnTo>
                  <a:pt x="34" y="386"/>
                </a:lnTo>
                <a:lnTo>
                  <a:pt x="34" y="386"/>
                </a:lnTo>
                <a:lnTo>
                  <a:pt x="32" y="383"/>
                </a:lnTo>
                <a:lnTo>
                  <a:pt x="32" y="378"/>
                </a:lnTo>
                <a:lnTo>
                  <a:pt x="32" y="378"/>
                </a:lnTo>
                <a:lnTo>
                  <a:pt x="34" y="374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9"/>
                </a:lnTo>
                <a:lnTo>
                  <a:pt x="37" y="369"/>
                </a:lnTo>
                <a:lnTo>
                  <a:pt x="38" y="367"/>
                </a:lnTo>
                <a:lnTo>
                  <a:pt x="38" y="367"/>
                </a:lnTo>
                <a:lnTo>
                  <a:pt x="45" y="361"/>
                </a:lnTo>
                <a:lnTo>
                  <a:pt x="45" y="361"/>
                </a:lnTo>
                <a:lnTo>
                  <a:pt x="48" y="358"/>
                </a:lnTo>
                <a:lnTo>
                  <a:pt x="48" y="358"/>
                </a:lnTo>
                <a:close/>
                <a:moveTo>
                  <a:pt x="59" y="389"/>
                </a:moveTo>
                <a:lnTo>
                  <a:pt x="59" y="389"/>
                </a:lnTo>
                <a:lnTo>
                  <a:pt x="59" y="388"/>
                </a:lnTo>
                <a:lnTo>
                  <a:pt x="59" y="388"/>
                </a:lnTo>
                <a:lnTo>
                  <a:pt x="57" y="386"/>
                </a:lnTo>
                <a:lnTo>
                  <a:pt x="57" y="386"/>
                </a:lnTo>
                <a:lnTo>
                  <a:pt x="57" y="385"/>
                </a:lnTo>
                <a:lnTo>
                  <a:pt x="57" y="385"/>
                </a:lnTo>
                <a:lnTo>
                  <a:pt x="56" y="383"/>
                </a:lnTo>
                <a:lnTo>
                  <a:pt x="56" y="381"/>
                </a:lnTo>
                <a:lnTo>
                  <a:pt x="56" y="381"/>
                </a:lnTo>
                <a:lnTo>
                  <a:pt x="56" y="380"/>
                </a:lnTo>
                <a:lnTo>
                  <a:pt x="57" y="380"/>
                </a:lnTo>
                <a:lnTo>
                  <a:pt x="57" y="380"/>
                </a:lnTo>
                <a:lnTo>
                  <a:pt x="59" y="380"/>
                </a:lnTo>
                <a:lnTo>
                  <a:pt x="59" y="380"/>
                </a:lnTo>
                <a:lnTo>
                  <a:pt x="59" y="381"/>
                </a:lnTo>
                <a:lnTo>
                  <a:pt x="59" y="381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8" y="391"/>
                </a:lnTo>
                <a:lnTo>
                  <a:pt x="68" y="391"/>
                </a:lnTo>
                <a:lnTo>
                  <a:pt x="67" y="389"/>
                </a:lnTo>
                <a:lnTo>
                  <a:pt x="67" y="388"/>
                </a:lnTo>
                <a:lnTo>
                  <a:pt x="67" y="388"/>
                </a:lnTo>
                <a:lnTo>
                  <a:pt x="68" y="388"/>
                </a:lnTo>
                <a:lnTo>
                  <a:pt x="70" y="386"/>
                </a:lnTo>
                <a:lnTo>
                  <a:pt x="70" y="386"/>
                </a:lnTo>
                <a:lnTo>
                  <a:pt x="67" y="377"/>
                </a:lnTo>
                <a:lnTo>
                  <a:pt x="67" y="377"/>
                </a:lnTo>
                <a:lnTo>
                  <a:pt x="65" y="377"/>
                </a:lnTo>
                <a:lnTo>
                  <a:pt x="65" y="377"/>
                </a:lnTo>
                <a:lnTo>
                  <a:pt x="65" y="375"/>
                </a:lnTo>
                <a:lnTo>
                  <a:pt x="65" y="374"/>
                </a:lnTo>
                <a:lnTo>
                  <a:pt x="65" y="374"/>
                </a:lnTo>
                <a:lnTo>
                  <a:pt x="67" y="372"/>
                </a:lnTo>
                <a:lnTo>
                  <a:pt x="68" y="372"/>
                </a:lnTo>
                <a:lnTo>
                  <a:pt x="68" y="372"/>
                </a:lnTo>
                <a:lnTo>
                  <a:pt x="70" y="374"/>
                </a:lnTo>
                <a:lnTo>
                  <a:pt x="70" y="374"/>
                </a:lnTo>
                <a:lnTo>
                  <a:pt x="70" y="377"/>
                </a:lnTo>
                <a:lnTo>
                  <a:pt x="70" y="377"/>
                </a:lnTo>
                <a:lnTo>
                  <a:pt x="70" y="378"/>
                </a:lnTo>
                <a:lnTo>
                  <a:pt x="70" y="378"/>
                </a:lnTo>
                <a:lnTo>
                  <a:pt x="71" y="386"/>
                </a:lnTo>
                <a:lnTo>
                  <a:pt x="71" y="386"/>
                </a:lnTo>
                <a:lnTo>
                  <a:pt x="73" y="386"/>
                </a:lnTo>
                <a:lnTo>
                  <a:pt x="73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1"/>
                </a:lnTo>
                <a:lnTo>
                  <a:pt x="79" y="381"/>
                </a:lnTo>
                <a:lnTo>
                  <a:pt x="78" y="380"/>
                </a:lnTo>
                <a:lnTo>
                  <a:pt x="78" y="380"/>
                </a:lnTo>
                <a:lnTo>
                  <a:pt x="76" y="378"/>
                </a:lnTo>
                <a:lnTo>
                  <a:pt x="76" y="378"/>
                </a:lnTo>
                <a:lnTo>
                  <a:pt x="75" y="377"/>
                </a:lnTo>
                <a:lnTo>
                  <a:pt x="75" y="377"/>
                </a:lnTo>
                <a:lnTo>
                  <a:pt x="76" y="375"/>
                </a:lnTo>
                <a:lnTo>
                  <a:pt x="76" y="375"/>
                </a:lnTo>
                <a:lnTo>
                  <a:pt x="78" y="375"/>
                </a:lnTo>
                <a:lnTo>
                  <a:pt x="78" y="375"/>
                </a:lnTo>
                <a:lnTo>
                  <a:pt x="75" y="367"/>
                </a:lnTo>
                <a:lnTo>
                  <a:pt x="75" y="367"/>
                </a:lnTo>
                <a:lnTo>
                  <a:pt x="76" y="366"/>
                </a:lnTo>
                <a:lnTo>
                  <a:pt x="76" y="366"/>
                </a:lnTo>
                <a:lnTo>
                  <a:pt x="79" y="364"/>
                </a:lnTo>
                <a:lnTo>
                  <a:pt x="81" y="366"/>
                </a:lnTo>
                <a:lnTo>
                  <a:pt x="81" y="366"/>
                </a:lnTo>
                <a:lnTo>
                  <a:pt x="81" y="367"/>
                </a:lnTo>
                <a:lnTo>
                  <a:pt x="79" y="369"/>
                </a:ln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81" y="375"/>
                </a:lnTo>
                <a:lnTo>
                  <a:pt x="81" y="375"/>
                </a:lnTo>
                <a:lnTo>
                  <a:pt x="87" y="374"/>
                </a:lnTo>
                <a:lnTo>
                  <a:pt x="87" y="374"/>
                </a:lnTo>
                <a:lnTo>
                  <a:pt x="84" y="364"/>
                </a:lnTo>
                <a:lnTo>
                  <a:pt x="84" y="364"/>
                </a:lnTo>
                <a:lnTo>
                  <a:pt x="81" y="362"/>
                </a:lnTo>
                <a:lnTo>
                  <a:pt x="81" y="362"/>
                </a:lnTo>
                <a:lnTo>
                  <a:pt x="81" y="361"/>
                </a:lnTo>
                <a:lnTo>
                  <a:pt x="81" y="361"/>
                </a:lnTo>
                <a:lnTo>
                  <a:pt x="81" y="359"/>
                </a:lnTo>
                <a:lnTo>
                  <a:pt x="82" y="358"/>
                </a:lnTo>
                <a:lnTo>
                  <a:pt x="82" y="358"/>
                </a:lnTo>
                <a:lnTo>
                  <a:pt x="84" y="358"/>
                </a:lnTo>
                <a:lnTo>
                  <a:pt x="86" y="358"/>
                </a:lnTo>
                <a:lnTo>
                  <a:pt x="86" y="358"/>
                </a:lnTo>
                <a:lnTo>
                  <a:pt x="87" y="359"/>
                </a:lnTo>
                <a:lnTo>
                  <a:pt x="87" y="359"/>
                </a:lnTo>
                <a:lnTo>
                  <a:pt x="87" y="366"/>
                </a:lnTo>
                <a:lnTo>
                  <a:pt x="87" y="366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90" y="359"/>
                </a:lnTo>
                <a:lnTo>
                  <a:pt x="90" y="359"/>
                </a:lnTo>
                <a:lnTo>
                  <a:pt x="86" y="355"/>
                </a:lnTo>
                <a:lnTo>
                  <a:pt x="86" y="355"/>
                </a:lnTo>
                <a:lnTo>
                  <a:pt x="78" y="350"/>
                </a:lnTo>
                <a:lnTo>
                  <a:pt x="78" y="350"/>
                </a:lnTo>
                <a:lnTo>
                  <a:pt x="73" y="345"/>
                </a:lnTo>
                <a:lnTo>
                  <a:pt x="73" y="345"/>
                </a:lnTo>
                <a:lnTo>
                  <a:pt x="71" y="347"/>
                </a:lnTo>
                <a:lnTo>
                  <a:pt x="71" y="347"/>
                </a:lnTo>
                <a:lnTo>
                  <a:pt x="60" y="364"/>
                </a:lnTo>
                <a:lnTo>
                  <a:pt x="60" y="364"/>
                </a:lnTo>
                <a:lnTo>
                  <a:pt x="48" y="386"/>
                </a:lnTo>
                <a:lnTo>
                  <a:pt x="48" y="386"/>
                </a:lnTo>
                <a:lnTo>
                  <a:pt x="46" y="388"/>
                </a:lnTo>
                <a:lnTo>
                  <a:pt x="46" y="388"/>
                </a:lnTo>
                <a:lnTo>
                  <a:pt x="57" y="392"/>
                </a:lnTo>
                <a:lnTo>
                  <a:pt x="57" y="392"/>
                </a:lnTo>
                <a:lnTo>
                  <a:pt x="57" y="391"/>
                </a:lnTo>
                <a:lnTo>
                  <a:pt x="59" y="389"/>
                </a:lnTo>
                <a:lnTo>
                  <a:pt x="59" y="389"/>
                </a:lnTo>
                <a:close/>
                <a:moveTo>
                  <a:pt x="90" y="347"/>
                </a:moveTo>
                <a:lnTo>
                  <a:pt x="90" y="347"/>
                </a:lnTo>
                <a:lnTo>
                  <a:pt x="90" y="345"/>
                </a:lnTo>
                <a:lnTo>
                  <a:pt x="90" y="345"/>
                </a:lnTo>
                <a:lnTo>
                  <a:pt x="95" y="336"/>
                </a:lnTo>
                <a:lnTo>
                  <a:pt x="95" y="336"/>
                </a:lnTo>
                <a:lnTo>
                  <a:pt x="97" y="334"/>
                </a:lnTo>
                <a:lnTo>
                  <a:pt x="97" y="334"/>
                </a:lnTo>
                <a:lnTo>
                  <a:pt x="97" y="331"/>
                </a:lnTo>
                <a:lnTo>
                  <a:pt x="97" y="331"/>
                </a:lnTo>
                <a:lnTo>
                  <a:pt x="89" y="325"/>
                </a:lnTo>
                <a:lnTo>
                  <a:pt x="89" y="325"/>
                </a:lnTo>
                <a:lnTo>
                  <a:pt x="89" y="326"/>
                </a:lnTo>
                <a:lnTo>
                  <a:pt x="89" y="326"/>
                </a:lnTo>
                <a:lnTo>
                  <a:pt x="86" y="326"/>
                </a:lnTo>
                <a:lnTo>
                  <a:pt x="84" y="326"/>
                </a:lnTo>
                <a:lnTo>
                  <a:pt x="84" y="326"/>
                </a:lnTo>
                <a:lnTo>
                  <a:pt x="78" y="320"/>
                </a:lnTo>
                <a:lnTo>
                  <a:pt x="73" y="314"/>
                </a:lnTo>
                <a:lnTo>
                  <a:pt x="73" y="314"/>
                </a:lnTo>
                <a:lnTo>
                  <a:pt x="67" y="303"/>
                </a:lnTo>
                <a:lnTo>
                  <a:pt x="67" y="303"/>
                </a:lnTo>
                <a:lnTo>
                  <a:pt x="65" y="298"/>
                </a:lnTo>
                <a:lnTo>
                  <a:pt x="65" y="298"/>
                </a:lnTo>
                <a:lnTo>
                  <a:pt x="64" y="295"/>
                </a:lnTo>
                <a:lnTo>
                  <a:pt x="62" y="290"/>
                </a:lnTo>
                <a:lnTo>
                  <a:pt x="62" y="290"/>
                </a:lnTo>
                <a:lnTo>
                  <a:pt x="62" y="284"/>
                </a:lnTo>
                <a:lnTo>
                  <a:pt x="62" y="284"/>
                </a:lnTo>
                <a:lnTo>
                  <a:pt x="62" y="271"/>
                </a:lnTo>
                <a:lnTo>
                  <a:pt x="62" y="271"/>
                </a:lnTo>
                <a:lnTo>
                  <a:pt x="64" y="262"/>
                </a:lnTo>
                <a:lnTo>
                  <a:pt x="64" y="262"/>
                </a:lnTo>
                <a:lnTo>
                  <a:pt x="62" y="265"/>
                </a:lnTo>
                <a:lnTo>
                  <a:pt x="62" y="265"/>
                </a:lnTo>
                <a:lnTo>
                  <a:pt x="57" y="274"/>
                </a:lnTo>
                <a:lnTo>
                  <a:pt x="57" y="274"/>
                </a:lnTo>
                <a:lnTo>
                  <a:pt x="56" y="282"/>
                </a:lnTo>
                <a:lnTo>
                  <a:pt x="56" y="288"/>
                </a:lnTo>
                <a:lnTo>
                  <a:pt x="56" y="288"/>
                </a:lnTo>
                <a:lnTo>
                  <a:pt x="56" y="295"/>
                </a:lnTo>
                <a:lnTo>
                  <a:pt x="57" y="301"/>
                </a:lnTo>
                <a:lnTo>
                  <a:pt x="57" y="301"/>
                </a:lnTo>
                <a:lnTo>
                  <a:pt x="60" y="307"/>
                </a:lnTo>
                <a:lnTo>
                  <a:pt x="60" y="307"/>
                </a:lnTo>
                <a:lnTo>
                  <a:pt x="60" y="310"/>
                </a:lnTo>
                <a:lnTo>
                  <a:pt x="60" y="310"/>
                </a:lnTo>
                <a:lnTo>
                  <a:pt x="65" y="317"/>
                </a:lnTo>
                <a:lnTo>
                  <a:pt x="65" y="317"/>
                </a:lnTo>
                <a:lnTo>
                  <a:pt x="70" y="323"/>
                </a:lnTo>
                <a:lnTo>
                  <a:pt x="70" y="323"/>
                </a:lnTo>
                <a:lnTo>
                  <a:pt x="76" y="333"/>
                </a:lnTo>
                <a:lnTo>
                  <a:pt x="76" y="333"/>
                </a:lnTo>
                <a:lnTo>
                  <a:pt x="79" y="336"/>
                </a:lnTo>
                <a:lnTo>
                  <a:pt x="79" y="336"/>
                </a:lnTo>
                <a:lnTo>
                  <a:pt x="84" y="340"/>
                </a:lnTo>
                <a:lnTo>
                  <a:pt x="84" y="340"/>
                </a:lnTo>
                <a:lnTo>
                  <a:pt x="89" y="345"/>
                </a:lnTo>
                <a:lnTo>
                  <a:pt x="89" y="345"/>
                </a:lnTo>
                <a:lnTo>
                  <a:pt x="90" y="347"/>
                </a:lnTo>
                <a:lnTo>
                  <a:pt x="90" y="347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0" y="138"/>
                </a:lnTo>
                <a:lnTo>
                  <a:pt x="270" y="138"/>
                </a:lnTo>
                <a:lnTo>
                  <a:pt x="265" y="129"/>
                </a:lnTo>
                <a:lnTo>
                  <a:pt x="265" y="129"/>
                </a:lnTo>
                <a:lnTo>
                  <a:pt x="264" y="127"/>
                </a:lnTo>
                <a:lnTo>
                  <a:pt x="264" y="126"/>
                </a:lnTo>
                <a:lnTo>
                  <a:pt x="264" y="126"/>
                </a:lnTo>
                <a:lnTo>
                  <a:pt x="265" y="126"/>
                </a:lnTo>
                <a:lnTo>
                  <a:pt x="267" y="126"/>
                </a:lnTo>
                <a:lnTo>
                  <a:pt x="267" y="126"/>
                </a:lnTo>
                <a:lnTo>
                  <a:pt x="273" y="129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4" y="129"/>
                </a:lnTo>
                <a:lnTo>
                  <a:pt x="284" y="129"/>
                </a:lnTo>
                <a:lnTo>
                  <a:pt x="283" y="127"/>
                </a:lnTo>
                <a:lnTo>
                  <a:pt x="283" y="127"/>
                </a:lnTo>
                <a:lnTo>
                  <a:pt x="278" y="127"/>
                </a:lnTo>
                <a:lnTo>
                  <a:pt x="278" y="127"/>
                </a:lnTo>
                <a:lnTo>
                  <a:pt x="276" y="127"/>
                </a:lnTo>
                <a:lnTo>
                  <a:pt x="276" y="127"/>
                </a:lnTo>
                <a:lnTo>
                  <a:pt x="275" y="126"/>
                </a:lnTo>
                <a:lnTo>
                  <a:pt x="275" y="124"/>
                </a:lnTo>
                <a:lnTo>
                  <a:pt x="275" y="124"/>
                </a:lnTo>
                <a:lnTo>
                  <a:pt x="278" y="123"/>
                </a:lnTo>
                <a:lnTo>
                  <a:pt x="278" y="123"/>
                </a:lnTo>
                <a:lnTo>
                  <a:pt x="283" y="120"/>
                </a:lnTo>
                <a:lnTo>
                  <a:pt x="283" y="120"/>
                </a:lnTo>
                <a:lnTo>
                  <a:pt x="284" y="120"/>
                </a:lnTo>
                <a:lnTo>
                  <a:pt x="284" y="120"/>
                </a:lnTo>
                <a:lnTo>
                  <a:pt x="280" y="118"/>
                </a:lnTo>
                <a:lnTo>
                  <a:pt x="280" y="118"/>
                </a:lnTo>
                <a:lnTo>
                  <a:pt x="276" y="116"/>
                </a:lnTo>
                <a:lnTo>
                  <a:pt x="275" y="116"/>
                </a:lnTo>
                <a:lnTo>
                  <a:pt x="275" y="116"/>
                </a:lnTo>
                <a:lnTo>
                  <a:pt x="273" y="116"/>
                </a:lnTo>
                <a:lnTo>
                  <a:pt x="273" y="116"/>
                </a:lnTo>
                <a:lnTo>
                  <a:pt x="272" y="115"/>
                </a:lnTo>
                <a:lnTo>
                  <a:pt x="272" y="113"/>
                </a:lnTo>
                <a:lnTo>
                  <a:pt x="272" y="113"/>
                </a:lnTo>
                <a:lnTo>
                  <a:pt x="273" y="112"/>
                </a:lnTo>
                <a:lnTo>
                  <a:pt x="276" y="112"/>
                </a:lnTo>
                <a:lnTo>
                  <a:pt x="276" y="112"/>
                </a:lnTo>
                <a:lnTo>
                  <a:pt x="278" y="113"/>
                </a:lnTo>
                <a:lnTo>
                  <a:pt x="278" y="113"/>
                </a:lnTo>
                <a:lnTo>
                  <a:pt x="281" y="115"/>
                </a:lnTo>
                <a:lnTo>
                  <a:pt x="281" y="115"/>
                </a:lnTo>
                <a:lnTo>
                  <a:pt x="289" y="110"/>
                </a:lnTo>
                <a:lnTo>
                  <a:pt x="289" y="110"/>
                </a:lnTo>
                <a:lnTo>
                  <a:pt x="286" y="110"/>
                </a:lnTo>
                <a:lnTo>
                  <a:pt x="284" y="109"/>
                </a:lnTo>
                <a:lnTo>
                  <a:pt x="284" y="107"/>
                </a:lnTo>
                <a:lnTo>
                  <a:pt x="284" y="107"/>
                </a:lnTo>
                <a:lnTo>
                  <a:pt x="280" y="107"/>
                </a:lnTo>
                <a:lnTo>
                  <a:pt x="276" y="107"/>
                </a:lnTo>
                <a:lnTo>
                  <a:pt x="276" y="107"/>
                </a:lnTo>
                <a:lnTo>
                  <a:pt x="273" y="107"/>
                </a:lnTo>
                <a:lnTo>
                  <a:pt x="272" y="107"/>
                </a:lnTo>
                <a:lnTo>
                  <a:pt x="272" y="107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69" y="109"/>
                </a:lnTo>
                <a:lnTo>
                  <a:pt x="269" y="109"/>
                </a:lnTo>
                <a:lnTo>
                  <a:pt x="265" y="113"/>
                </a:lnTo>
                <a:lnTo>
                  <a:pt x="265" y="113"/>
                </a:lnTo>
                <a:lnTo>
                  <a:pt x="261" y="120"/>
                </a:lnTo>
                <a:lnTo>
                  <a:pt x="261" y="120"/>
                </a:lnTo>
                <a:lnTo>
                  <a:pt x="256" y="126"/>
                </a:lnTo>
                <a:lnTo>
                  <a:pt x="251" y="132"/>
                </a:lnTo>
                <a:lnTo>
                  <a:pt x="251" y="132"/>
                </a:lnTo>
                <a:lnTo>
                  <a:pt x="250" y="135"/>
                </a:lnTo>
                <a:lnTo>
                  <a:pt x="250" y="135"/>
                </a:lnTo>
                <a:lnTo>
                  <a:pt x="251" y="135"/>
                </a:lnTo>
                <a:lnTo>
                  <a:pt x="253" y="137"/>
                </a:lnTo>
                <a:lnTo>
                  <a:pt x="253" y="137"/>
                </a:lnTo>
                <a:lnTo>
                  <a:pt x="254" y="137"/>
                </a:lnTo>
                <a:lnTo>
                  <a:pt x="256" y="138"/>
                </a:lnTo>
                <a:lnTo>
                  <a:pt x="256" y="138"/>
                </a:lnTo>
                <a:lnTo>
                  <a:pt x="259" y="142"/>
                </a:lnTo>
                <a:lnTo>
                  <a:pt x="259" y="142"/>
                </a:lnTo>
                <a:lnTo>
                  <a:pt x="259" y="143"/>
                </a:lnTo>
                <a:lnTo>
                  <a:pt x="259" y="143"/>
                </a:lnTo>
                <a:lnTo>
                  <a:pt x="264" y="146"/>
                </a:lnTo>
                <a:lnTo>
                  <a:pt x="264" y="146"/>
                </a:lnTo>
                <a:lnTo>
                  <a:pt x="265" y="145"/>
                </a:lnTo>
                <a:lnTo>
                  <a:pt x="267" y="143"/>
                </a:lnTo>
                <a:lnTo>
                  <a:pt x="267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13" y="375"/>
                </a:moveTo>
                <a:lnTo>
                  <a:pt x="13" y="375"/>
                </a:lnTo>
                <a:lnTo>
                  <a:pt x="10" y="380"/>
                </a:lnTo>
                <a:lnTo>
                  <a:pt x="10" y="380"/>
                </a:lnTo>
                <a:lnTo>
                  <a:pt x="8" y="383"/>
                </a:lnTo>
                <a:lnTo>
                  <a:pt x="7" y="388"/>
                </a:lnTo>
                <a:lnTo>
                  <a:pt x="7" y="388"/>
                </a:lnTo>
                <a:lnTo>
                  <a:pt x="7" y="389"/>
                </a:lnTo>
                <a:lnTo>
                  <a:pt x="7" y="389"/>
                </a:lnTo>
                <a:lnTo>
                  <a:pt x="7" y="392"/>
                </a:lnTo>
                <a:lnTo>
                  <a:pt x="7" y="392"/>
                </a:lnTo>
                <a:lnTo>
                  <a:pt x="10" y="399"/>
                </a:lnTo>
                <a:lnTo>
                  <a:pt x="10" y="399"/>
                </a:lnTo>
                <a:lnTo>
                  <a:pt x="13" y="407"/>
                </a:lnTo>
                <a:lnTo>
                  <a:pt x="13" y="407"/>
                </a:lnTo>
                <a:lnTo>
                  <a:pt x="18" y="413"/>
                </a:lnTo>
                <a:lnTo>
                  <a:pt x="18" y="413"/>
                </a:lnTo>
                <a:lnTo>
                  <a:pt x="18" y="415"/>
                </a:lnTo>
                <a:lnTo>
                  <a:pt x="18" y="415"/>
                </a:lnTo>
                <a:lnTo>
                  <a:pt x="23" y="419"/>
                </a:lnTo>
                <a:lnTo>
                  <a:pt x="23" y="419"/>
                </a:lnTo>
                <a:lnTo>
                  <a:pt x="34" y="427"/>
                </a:lnTo>
                <a:lnTo>
                  <a:pt x="34" y="427"/>
                </a:lnTo>
                <a:lnTo>
                  <a:pt x="41" y="433"/>
                </a:lnTo>
                <a:lnTo>
                  <a:pt x="41" y="433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6" y="429"/>
                </a:lnTo>
                <a:lnTo>
                  <a:pt x="46" y="429"/>
                </a:lnTo>
                <a:lnTo>
                  <a:pt x="45" y="427"/>
                </a:lnTo>
                <a:lnTo>
                  <a:pt x="45" y="427"/>
                </a:lnTo>
                <a:lnTo>
                  <a:pt x="43" y="429"/>
                </a:lnTo>
                <a:lnTo>
                  <a:pt x="43" y="429"/>
                </a:lnTo>
                <a:lnTo>
                  <a:pt x="40" y="430"/>
                </a:lnTo>
                <a:lnTo>
                  <a:pt x="40" y="430"/>
                </a:lnTo>
                <a:lnTo>
                  <a:pt x="38" y="430"/>
                </a:lnTo>
                <a:lnTo>
                  <a:pt x="38" y="429"/>
                </a:lnTo>
                <a:lnTo>
                  <a:pt x="38" y="429"/>
                </a:lnTo>
                <a:lnTo>
                  <a:pt x="38" y="427"/>
                </a:lnTo>
                <a:lnTo>
                  <a:pt x="38" y="427"/>
                </a:lnTo>
                <a:lnTo>
                  <a:pt x="40" y="422"/>
                </a:lnTo>
                <a:lnTo>
                  <a:pt x="40" y="422"/>
                </a:lnTo>
                <a:lnTo>
                  <a:pt x="38" y="421"/>
                </a:lnTo>
                <a:lnTo>
                  <a:pt x="38" y="421"/>
                </a:lnTo>
                <a:lnTo>
                  <a:pt x="24" y="410"/>
                </a:lnTo>
                <a:lnTo>
                  <a:pt x="24" y="410"/>
                </a:lnTo>
                <a:lnTo>
                  <a:pt x="19" y="403"/>
                </a:lnTo>
                <a:lnTo>
                  <a:pt x="19" y="403"/>
                </a:lnTo>
                <a:lnTo>
                  <a:pt x="15" y="397"/>
                </a:lnTo>
                <a:lnTo>
                  <a:pt x="15" y="397"/>
                </a:lnTo>
                <a:lnTo>
                  <a:pt x="13" y="391"/>
                </a:lnTo>
                <a:lnTo>
                  <a:pt x="13" y="385"/>
                </a:lnTo>
                <a:lnTo>
                  <a:pt x="13" y="385"/>
                </a:lnTo>
                <a:lnTo>
                  <a:pt x="13" y="375"/>
                </a:lnTo>
                <a:lnTo>
                  <a:pt x="13" y="375"/>
                </a:lnTo>
                <a:close/>
                <a:moveTo>
                  <a:pt x="179" y="312"/>
                </a:moveTo>
                <a:lnTo>
                  <a:pt x="179" y="312"/>
                </a:lnTo>
                <a:lnTo>
                  <a:pt x="183" y="307"/>
                </a:lnTo>
                <a:lnTo>
                  <a:pt x="183" y="307"/>
                </a:lnTo>
                <a:lnTo>
                  <a:pt x="190" y="301"/>
                </a:lnTo>
                <a:lnTo>
                  <a:pt x="190" y="301"/>
                </a:lnTo>
                <a:lnTo>
                  <a:pt x="198" y="293"/>
                </a:lnTo>
                <a:lnTo>
                  <a:pt x="198" y="293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4" y="284"/>
                </a:lnTo>
                <a:lnTo>
                  <a:pt x="204" y="284"/>
                </a:lnTo>
                <a:lnTo>
                  <a:pt x="202" y="284"/>
                </a:lnTo>
                <a:lnTo>
                  <a:pt x="201" y="282"/>
                </a:lnTo>
                <a:lnTo>
                  <a:pt x="201" y="282"/>
                </a:lnTo>
                <a:lnTo>
                  <a:pt x="199" y="274"/>
                </a:lnTo>
                <a:lnTo>
                  <a:pt x="199" y="274"/>
                </a:lnTo>
                <a:lnTo>
                  <a:pt x="196" y="268"/>
                </a:lnTo>
                <a:lnTo>
                  <a:pt x="196" y="268"/>
                </a:lnTo>
                <a:lnTo>
                  <a:pt x="182" y="269"/>
                </a:lnTo>
                <a:lnTo>
                  <a:pt x="182" y="269"/>
                </a:lnTo>
                <a:lnTo>
                  <a:pt x="182" y="271"/>
                </a:lnTo>
                <a:lnTo>
                  <a:pt x="183" y="273"/>
                </a:lnTo>
                <a:lnTo>
                  <a:pt x="183" y="273"/>
                </a:lnTo>
                <a:lnTo>
                  <a:pt x="194" y="277"/>
                </a:lnTo>
                <a:lnTo>
                  <a:pt x="194" y="277"/>
                </a:lnTo>
                <a:lnTo>
                  <a:pt x="198" y="279"/>
                </a:lnTo>
                <a:lnTo>
                  <a:pt x="198" y="279"/>
                </a:lnTo>
                <a:lnTo>
                  <a:pt x="199" y="282"/>
                </a:lnTo>
                <a:lnTo>
                  <a:pt x="198" y="284"/>
                </a:lnTo>
                <a:lnTo>
                  <a:pt x="198" y="284"/>
                </a:lnTo>
                <a:lnTo>
                  <a:pt x="193" y="284"/>
                </a:lnTo>
                <a:lnTo>
                  <a:pt x="193" y="284"/>
                </a:lnTo>
                <a:lnTo>
                  <a:pt x="190" y="285"/>
                </a:lnTo>
                <a:lnTo>
                  <a:pt x="190" y="285"/>
                </a:lnTo>
                <a:lnTo>
                  <a:pt x="194" y="292"/>
                </a:lnTo>
                <a:lnTo>
                  <a:pt x="194" y="292"/>
                </a:lnTo>
                <a:lnTo>
                  <a:pt x="194" y="293"/>
                </a:lnTo>
                <a:lnTo>
                  <a:pt x="194" y="295"/>
                </a:lnTo>
                <a:lnTo>
                  <a:pt x="194" y="295"/>
                </a:lnTo>
                <a:lnTo>
                  <a:pt x="194" y="296"/>
                </a:lnTo>
                <a:lnTo>
                  <a:pt x="193" y="296"/>
                </a:lnTo>
                <a:lnTo>
                  <a:pt x="193" y="296"/>
                </a:lnTo>
                <a:lnTo>
                  <a:pt x="191" y="296"/>
                </a:lnTo>
                <a:lnTo>
                  <a:pt x="190" y="295"/>
                </a:lnTo>
                <a:lnTo>
                  <a:pt x="190" y="295"/>
                </a:lnTo>
                <a:lnTo>
                  <a:pt x="188" y="293"/>
                </a:lnTo>
                <a:lnTo>
                  <a:pt x="188" y="293"/>
                </a:lnTo>
                <a:lnTo>
                  <a:pt x="187" y="285"/>
                </a:lnTo>
                <a:lnTo>
                  <a:pt x="187" y="285"/>
                </a:lnTo>
                <a:lnTo>
                  <a:pt x="177" y="287"/>
                </a:lnTo>
                <a:lnTo>
                  <a:pt x="177" y="287"/>
                </a:lnTo>
                <a:lnTo>
                  <a:pt x="183" y="296"/>
                </a:lnTo>
                <a:lnTo>
                  <a:pt x="183" y="296"/>
                </a:lnTo>
                <a:lnTo>
                  <a:pt x="187" y="301"/>
                </a:lnTo>
                <a:lnTo>
                  <a:pt x="187" y="301"/>
                </a:lnTo>
                <a:lnTo>
                  <a:pt x="187" y="303"/>
                </a:lnTo>
                <a:lnTo>
                  <a:pt x="185" y="304"/>
                </a:lnTo>
                <a:lnTo>
                  <a:pt x="185" y="304"/>
                </a:lnTo>
                <a:lnTo>
                  <a:pt x="183" y="306"/>
                </a:lnTo>
                <a:lnTo>
                  <a:pt x="182" y="306"/>
                </a:lnTo>
                <a:lnTo>
                  <a:pt x="182" y="306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299"/>
                </a:lnTo>
                <a:lnTo>
                  <a:pt x="180" y="299"/>
                </a:lnTo>
                <a:lnTo>
                  <a:pt x="169" y="301"/>
                </a:lnTo>
                <a:lnTo>
                  <a:pt x="169" y="301"/>
                </a:lnTo>
                <a:lnTo>
                  <a:pt x="171" y="303"/>
                </a:lnTo>
                <a:lnTo>
                  <a:pt x="171" y="303"/>
                </a:lnTo>
                <a:lnTo>
                  <a:pt x="174" y="307"/>
                </a:lnTo>
                <a:lnTo>
                  <a:pt x="174" y="307"/>
                </a:lnTo>
                <a:lnTo>
                  <a:pt x="176" y="309"/>
                </a:lnTo>
                <a:lnTo>
                  <a:pt x="176" y="309"/>
                </a:lnTo>
                <a:lnTo>
                  <a:pt x="179" y="310"/>
                </a:lnTo>
                <a:lnTo>
                  <a:pt x="179" y="310"/>
                </a:lnTo>
                <a:lnTo>
                  <a:pt x="179" y="312"/>
                </a:lnTo>
                <a:lnTo>
                  <a:pt x="179" y="312"/>
                </a:lnTo>
                <a:close/>
                <a:moveTo>
                  <a:pt x="204" y="138"/>
                </a:move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198" y="145"/>
                </a:lnTo>
                <a:lnTo>
                  <a:pt x="198" y="145"/>
                </a:lnTo>
                <a:lnTo>
                  <a:pt x="179" y="165"/>
                </a:lnTo>
                <a:lnTo>
                  <a:pt x="179" y="165"/>
                </a:lnTo>
                <a:lnTo>
                  <a:pt x="169" y="176"/>
                </a:lnTo>
                <a:lnTo>
                  <a:pt x="160" y="189"/>
                </a:lnTo>
                <a:lnTo>
                  <a:pt x="160" y="189"/>
                </a:lnTo>
                <a:lnTo>
                  <a:pt x="141" y="213"/>
                </a:lnTo>
                <a:lnTo>
                  <a:pt x="141" y="213"/>
                </a:lnTo>
                <a:lnTo>
                  <a:pt x="141" y="214"/>
                </a:lnTo>
                <a:lnTo>
                  <a:pt x="141" y="214"/>
                </a:lnTo>
                <a:lnTo>
                  <a:pt x="142" y="213"/>
                </a:lnTo>
                <a:lnTo>
                  <a:pt x="142" y="213"/>
                </a:lnTo>
                <a:lnTo>
                  <a:pt x="144" y="213"/>
                </a:lnTo>
                <a:lnTo>
                  <a:pt x="144" y="213"/>
                </a:lnTo>
                <a:lnTo>
                  <a:pt x="146" y="209"/>
                </a:lnTo>
                <a:lnTo>
                  <a:pt x="146" y="209"/>
                </a:lnTo>
                <a:lnTo>
                  <a:pt x="150" y="206"/>
                </a:lnTo>
                <a:lnTo>
                  <a:pt x="150" y="206"/>
                </a:lnTo>
                <a:lnTo>
                  <a:pt x="168" y="186"/>
                </a:lnTo>
                <a:lnTo>
                  <a:pt x="168" y="186"/>
                </a:lnTo>
                <a:lnTo>
                  <a:pt x="172" y="178"/>
                </a:lnTo>
                <a:lnTo>
                  <a:pt x="172" y="178"/>
                </a:lnTo>
                <a:lnTo>
                  <a:pt x="172" y="176"/>
                </a:lnTo>
                <a:lnTo>
                  <a:pt x="172" y="176"/>
                </a:lnTo>
                <a:lnTo>
                  <a:pt x="176" y="175"/>
                </a:lnTo>
                <a:lnTo>
                  <a:pt x="176" y="175"/>
                </a:lnTo>
                <a:lnTo>
                  <a:pt x="196" y="154"/>
                </a:lnTo>
                <a:lnTo>
                  <a:pt x="196" y="154"/>
                </a:lnTo>
                <a:lnTo>
                  <a:pt x="199" y="148"/>
                </a:lnTo>
                <a:lnTo>
                  <a:pt x="204" y="143"/>
                </a:lnTo>
                <a:lnTo>
                  <a:pt x="204" y="143"/>
                </a:lnTo>
                <a:lnTo>
                  <a:pt x="204" y="138"/>
                </a:lnTo>
                <a:lnTo>
                  <a:pt x="204" y="138"/>
                </a:lnTo>
                <a:close/>
                <a:moveTo>
                  <a:pt x="177" y="315"/>
                </a:moveTo>
                <a:lnTo>
                  <a:pt x="177" y="315"/>
                </a:lnTo>
                <a:lnTo>
                  <a:pt x="174" y="314"/>
                </a:lnTo>
                <a:lnTo>
                  <a:pt x="172" y="312"/>
                </a:lnTo>
                <a:lnTo>
                  <a:pt x="172" y="312"/>
                </a:lnTo>
                <a:lnTo>
                  <a:pt x="172" y="310"/>
                </a:lnTo>
                <a:lnTo>
                  <a:pt x="172" y="310"/>
                </a:lnTo>
                <a:lnTo>
                  <a:pt x="168" y="303"/>
                </a:lnTo>
                <a:lnTo>
                  <a:pt x="168" y="303"/>
                </a:lnTo>
                <a:lnTo>
                  <a:pt x="164" y="301"/>
                </a:lnTo>
                <a:lnTo>
                  <a:pt x="164" y="301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3" y="304"/>
                </a:lnTo>
                <a:lnTo>
                  <a:pt x="153" y="304"/>
                </a:lnTo>
                <a:lnTo>
                  <a:pt x="161" y="307"/>
                </a:lnTo>
                <a:lnTo>
                  <a:pt x="161" y="307"/>
                </a:lnTo>
                <a:lnTo>
                  <a:pt x="164" y="310"/>
                </a:lnTo>
                <a:lnTo>
                  <a:pt x="164" y="310"/>
                </a:lnTo>
                <a:lnTo>
                  <a:pt x="166" y="312"/>
                </a:lnTo>
                <a:lnTo>
                  <a:pt x="166" y="312"/>
                </a:lnTo>
                <a:lnTo>
                  <a:pt x="166" y="314"/>
                </a:lnTo>
                <a:lnTo>
                  <a:pt x="164" y="315"/>
                </a:lnTo>
                <a:lnTo>
                  <a:pt x="164" y="315"/>
                </a:lnTo>
                <a:lnTo>
                  <a:pt x="163" y="315"/>
                </a:lnTo>
                <a:lnTo>
                  <a:pt x="163" y="315"/>
                </a:lnTo>
                <a:lnTo>
                  <a:pt x="161" y="315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1" y="318"/>
                </a:lnTo>
                <a:lnTo>
                  <a:pt x="160" y="320"/>
                </a:lnTo>
                <a:lnTo>
                  <a:pt x="160" y="320"/>
                </a:lnTo>
                <a:lnTo>
                  <a:pt x="158" y="320"/>
                </a:lnTo>
                <a:lnTo>
                  <a:pt x="157" y="318"/>
                </a:lnTo>
                <a:lnTo>
                  <a:pt x="157" y="318"/>
                </a:lnTo>
                <a:lnTo>
                  <a:pt x="155" y="317"/>
                </a:lnTo>
                <a:lnTo>
                  <a:pt x="155" y="317"/>
                </a:lnTo>
                <a:lnTo>
                  <a:pt x="144" y="317"/>
                </a:lnTo>
                <a:lnTo>
                  <a:pt x="144" y="317"/>
                </a:lnTo>
                <a:lnTo>
                  <a:pt x="150" y="323"/>
                </a:lnTo>
                <a:lnTo>
                  <a:pt x="150" y="323"/>
                </a:lnTo>
                <a:lnTo>
                  <a:pt x="161" y="323"/>
                </a:lnTo>
                <a:lnTo>
                  <a:pt x="161" y="323"/>
                </a:lnTo>
                <a:lnTo>
                  <a:pt x="163" y="323"/>
                </a:lnTo>
                <a:lnTo>
                  <a:pt x="163" y="323"/>
                </a:lnTo>
                <a:lnTo>
                  <a:pt x="166" y="321"/>
                </a:lnTo>
                <a:lnTo>
                  <a:pt x="166" y="321"/>
                </a:lnTo>
                <a:lnTo>
                  <a:pt x="171" y="318"/>
                </a:lnTo>
                <a:lnTo>
                  <a:pt x="171" y="318"/>
                </a:lnTo>
                <a:lnTo>
                  <a:pt x="174" y="317"/>
                </a:lnTo>
                <a:lnTo>
                  <a:pt x="177" y="315"/>
                </a:lnTo>
                <a:lnTo>
                  <a:pt x="177" y="315"/>
                </a:lnTo>
                <a:close/>
                <a:moveTo>
                  <a:pt x="258" y="157"/>
                </a:moveTo>
                <a:lnTo>
                  <a:pt x="258" y="157"/>
                </a:lnTo>
                <a:lnTo>
                  <a:pt x="256" y="157"/>
                </a:lnTo>
                <a:lnTo>
                  <a:pt x="256" y="157"/>
                </a:lnTo>
                <a:lnTo>
                  <a:pt x="248" y="153"/>
                </a:lnTo>
                <a:lnTo>
                  <a:pt x="248" y="153"/>
                </a:lnTo>
                <a:lnTo>
                  <a:pt x="245" y="146"/>
                </a:lnTo>
                <a:lnTo>
                  <a:pt x="245" y="146"/>
                </a:lnTo>
                <a:lnTo>
                  <a:pt x="243" y="145"/>
                </a:lnTo>
                <a:lnTo>
                  <a:pt x="243" y="142"/>
                </a:lnTo>
                <a:lnTo>
                  <a:pt x="243" y="142"/>
                </a:lnTo>
                <a:lnTo>
                  <a:pt x="245" y="140"/>
                </a:lnTo>
                <a:lnTo>
                  <a:pt x="245" y="140"/>
                </a:lnTo>
                <a:lnTo>
                  <a:pt x="243" y="140"/>
                </a:lnTo>
                <a:lnTo>
                  <a:pt x="243" y="140"/>
                </a:lnTo>
                <a:lnTo>
                  <a:pt x="243" y="142"/>
                </a:lnTo>
                <a:lnTo>
                  <a:pt x="243" y="142"/>
                </a:lnTo>
                <a:lnTo>
                  <a:pt x="240" y="145"/>
                </a:lnTo>
                <a:lnTo>
                  <a:pt x="240" y="145"/>
                </a:lnTo>
                <a:lnTo>
                  <a:pt x="239" y="146"/>
                </a:lnTo>
                <a:lnTo>
                  <a:pt x="239" y="150"/>
                </a:lnTo>
                <a:lnTo>
                  <a:pt x="239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1"/>
                </a:lnTo>
                <a:lnTo>
                  <a:pt x="237" y="151"/>
                </a:lnTo>
                <a:lnTo>
                  <a:pt x="237" y="156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5" y="165"/>
                </a:lnTo>
                <a:lnTo>
                  <a:pt x="245" y="165"/>
                </a:lnTo>
                <a:lnTo>
                  <a:pt x="248" y="167"/>
                </a:lnTo>
                <a:lnTo>
                  <a:pt x="253" y="167"/>
                </a:lnTo>
                <a:lnTo>
                  <a:pt x="253" y="167"/>
                </a:lnTo>
                <a:lnTo>
                  <a:pt x="256" y="165"/>
                </a:lnTo>
                <a:lnTo>
                  <a:pt x="256" y="165"/>
                </a:lnTo>
                <a:lnTo>
                  <a:pt x="254" y="164"/>
                </a:lnTo>
                <a:lnTo>
                  <a:pt x="254" y="164"/>
                </a:lnTo>
                <a:lnTo>
                  <a:pt x="253" y="162"/>
                </a:lnTo>
                <a:lnTo>
                  <a:pt x="254" y="161"/>
                </a:lnTo>
                <a:lnTo>
                  <a:pt x="254" y="161"/>
                </a:lnTo>
                <a:lnTo>
                  <a:pt x="254" y="159"/>
                </a:lnTo>
                <a:lnTo>
                  <a:pt x="254" y="159"/>
                </a:lnTo>
                <a:lnTo>
                  <a:pt x="258" y="157"/>
                </a:lnTo>
                <a:lnTo>
                  <a:pt x="258" y="157"/>
                </a:lnTo>
                <a:close/>
                <a:moveTo>
                  <a:pt x="231" y="255"/>
                </a:moveTo>
                <a:lnTo>
                  <a:pt x="231" y="255"/>
                </a:lnTo>
                <a:lnTo>
                  <a:pt x="240" y="244"/>
                </a:lnTo>
                <a:lnTo>
                  <a:pt x="240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39"/>
                </a:lnTo>
                <a:lnTo>
                  <a:pt x="239" y="239"/>
                </a:lnTo>
                <a:lnTo>
                  <a:pt x="237" y="236"/>
                </a:lnTo>
                <a:lnTo>
                  <a:pt x="237" y="236"/>
                </a:lnTo>
                <a:lnTo>
                  <a:pt x="235" y="233"/>
                </a:lnTo>
                <a:lnTo>
                  <a:pt x="235" y="233"/>
                </a:lnTo>
                <a:lnTo>
                  <a:pt x="218" y="236"/>
                </a:lnTo>
                <a:lnTo>
                  <a:pt x="218" y="236"/>
                </a:lnTo>
                <a:lnTo>
                  <a:pt x="220" y="238"/>
                </a:lnTo>
                <a:lnTo>
                  <a:pt x="220" y="238"/>
                </a:lnTo>
                <a:lnTo>
                  <a:pt x="224" y="239"/>
                </a:lnTo>
                <a:lnTo>
                  <a:pt x="224" y="239"/>
                </a:lnTo>
                <a:lnTo>
                  <a:pt x="226" y="241"/>
                </a:lnTo>
                <a:lnTo>
                  <a:pt x="226" y="241"/>
                </a:lnTo>
                <a:lnTo>
                  <a:pt x="228" y="244"/>
                </a:lnTo>
                <a:lnTo>
                  <a:pt x="228" y="246"/>
                </a:lnTo>
                <a:lnTo>
                  <a:pt x="228" y="246"/>
                </a:lnTo>
                <a:lnTo>
                  <a:pt x="226" y="247"/>
                </a:lnTo>
                <a:lnTo>
                  <a:pt x="226" y="247"/>
                </a:lnTo>
                <a:lnTo>
                  <a:pt x="231" y="255"/>
                </a:lnTo>
                <a:lnTo>
                  <a:pt x="231" y="255"/>
                </a:lnTo>
                <a:close/>
                <a:moveTo>
                  <a:pt x="232" y="222"/>
                </a:moveTo>
                <a:lnTo>
                  <a:pt x="232" y="222"/>
                </a:lnTo>
                <a:lnTo>
                  <a:pt x="234" y="224"/>
                </a:lnTo>
                <a:lnTo>
                  <a:pt x="234" y="224"/>
                </a:lnTo>
                <a:lnTo>
                  <a:pt x="235" y="225"/>
                </a:lnTo>
                <a:lnTo>
                  <a:pt x="235" y="225"/>
                </a:lnTo>
                <a:lnTo>
                  <a:pt x="239" y="227"/>
                </a:lnTo>
                <a:lnTo>
                  <a:pt x="239" y="227"/>
                </a:lnTo>
                <a:lnTo>
                  <a:pt x="240" y="228"/>
                </a:lnTo>
                <a:lnTo>
                  <a:pt x="240" y="228"/>
                </a:lnTo>
                <a:lnTo>
                  <a:pt x="242" y="230"/>
                </a:lnTo>
                <a:lnTo>
                  <a:pt x="240" y="232"/>
                </a:lnTo>
                <a:lnTo>
                  <a:pt x="240" y="232"/>
                </a:lnTo>
                <a:lnTo>
                  <a:pt x="239" y="233"/>
                </a:lnTo>
                <a:lnTo>
                  <a:pt x="239" y="233"/>
                </a:lnTo>
                <a:lnTo>
                  <a:pt x="242" y="238"/>
                </a:lnTo>
                <a:lnTo>
                  <a:pt x="242" y="238"/>
                </a:lnTo>
                <a:lnTo>
                  <a:pt x="245" y="239"/>
                </a:lnTo>
                <a:lnTo>
                  <a:pt x="245" y="239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45" y="221"/>
                </a:lnTo>
                <a:lnTo>
                  <a:pt x="245" y="221"/>
                </a:lnTo>
                <a:lnTo>
                  <a:pt x="243" y="221"/>
                </a:lnTo>
                <a:lnTo>
                  <a:pt x="243" y="221"/>
                </a:lnTo>
                <a:lnTo>
                  <a:pt x="235" y="221"/>
                </a:lnTo>
                <a:lnTo>
                  <a:pt x="235" y="221"/>
                </a:lnTo>
                <a:lnTo>
                  <a:pt x="232" y="222"/>
                </a:lnTo>
                <a:lnTo>
                  <a:pt x="232" y="222"/>
                </a:lnTo>
                <a:close/>
                <a:moveTo>
                  <a:pt x="247" y="206"/>
                </a:moveTo>
                <a:lnTo>
                  <a:pt x="247" y="206"/>
                </a:lnTo>
                <a:lnTo>
                  <a:pt x="248" y="208"/>
                </a:lnTo>
                <a:lnTo>
                  <a:pt x="248" y="208"/>
                </a:lnTo>
                <a:lnTo>
                  <a:pt x="253" y="211"/>
                </a:lnTo>
                <a:lnTo>
                  <a:pt x="253" y="211"/>
                </a:lnTo>
                <a:lnTo>
                  <a:pt x="256" y="213"/>
                </a:lnTo>
                <a:lnTo>
                  <a:pt x="256" y="213"/>
                </a:lnTo>
                <a:lnTo>
                  <a:pt x="256" y="216"/>
                </a:lnTo>
                <a:lnTo>
                  <a:pt x="254" y="217"/>
                </a:lnTo>
                <a:lnTo>
                  <a:pt x="254" y="217"/>
                </a:lnTo>
                <a:lnTo>
                  <a:pt x="251" y="219"/>
                </a:lnTo>
                <a:lnTo>
                  <a:pt x="251" y="219"/>
                </a:lnTo>
                <a:lnTo>
                  <a:pt x="248" y="221"/>
                </a:lnTo>
                <a:lnTo>
                  <a:pt x="248" y="221"/>
                </a:lnTo>
                <a:lnTo>
                  <a:pt x="254" y="230"/>
                </a:lnTo>
                <a:lnTo>
                  <a:pt x="254" y="230"/>
                </a:lnTo>
                <a:lnTo>
                  <a:pt x="264" y="222"/>
                </a:lnTo>
                <a:lnTo>
                  <a:pt x="264" y="222"/>
                </a:lnTo>
                <a:lnTo>
                  <a:pt x="264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7"/>
                </a:lnTo>
                <a:lnTo>
                  <a:pt x="258" y="206"/>
                </a:lnTo>
                <a:lnTo>
                  <a:pt x="258" y="206"/>
                </a:lnTo>
                <a:lnTo>
                  <a:pt x="256" y="206"/>
                </a:lnTo>
                <a:lnTo>
                  <a:pt x="256" y="206"/>
                </a:lnTo>
                <a:lnTo>
                  <a:pt x="247" y="206"/>
                </a:lnTo>
                <a:lnTo>
                  <a:pt x="247" y="206"/>
                </a:lnTo>
                <a:close/>
                <a:moveTo>
                  <a:pt x="62" y="333"/>
                </a:moveTo>
                <a:lnTo>
                  <a:pt x="62" y="333"/>
                </a:lnTo>
                <a:lnTo>
                  <a:pt x="62" y="333"/>
                </a:lnTo>
                <a:lnTo>
                  <a:pt x="62" y="333"/>
                </a:lnTo>
                <a:lnTo>
                  <a:pt x="62" y="331"/>
                </a:lnTo>
                <a:lnTo>
                  <a:pt x="62" y="331"/>
                </a:lnTo>
                <a:lnTo>
                  <a:pt x="57" y="325"/>
                </a:lnTo>
                <a:lnTo>
                  <a:pt x="57" y="325"/>
                </a:lnTo>
                <a:lnTo>
                  <a:pt x="54" y="318"/>
                </a:lnTo>
                <a:lnTo>
                  <a:pt x="54" y="318"/>
                </a:lnTo>
                <a:lnTo>
                  <a:pt x="51" y="310"/>
                </a:lnTo>
                <a:lnTo>
                  <a:pt x="49" y="303"/>
                </a:lnTo>
                <a:lnTo>
                  <a:pt x="49" y="303"/>
                </a:lnTo>
                <a:lnTo>
                  <a:pt x="49" y="284"/>
                </a:lnTo>
                <a:lnTo>
                  <a:pt x="49" y="284"/>
                </a:lnTo>
                <a:lnTo>
                  <a:pt x="49" y="280"/>
                </a:lnTo>
                <a:lnTo>
                  <a:pt x="49" y="280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48" y="282"/>
                </a:lnTo>
                <a:lnTo>
                  <a:pt x="48" y="282"/>
                </a:lnTo>
                <a:lnTo>
                  <a:pt x="46" y="290"/>
                </a:lnTo>
                <a:lnTo>
                  <a:pt x="45" y="299"/>
                </a:lnTo>
                <a:lnTo>
                  <a:pt x="45" y="299"/>
                </a:lnTo>
                <a:lnTo>
                  <a:pt x="45" y="306"/>
                </a:lnTo>
                <a:lnTo>
                  <a:pt x="48" y="314"/>
                </a:lnTo>
                <a:lnTo>
                  <a:pt x="48" y="314"/>
                </a:lnTo>
                <a:lnTo>
                  <a:pt x="56" y="326"/>
                </a:lnTo>
                <a:lnTo>
                  <a:pt x="56" y="326"/>
                </a:lnTo>
                <a:lnTo>
                  <a:pt x="62" y="333"/>
                </a:lnTo>
                <a:lnTo>
                  <a:pt x="62" y="333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202" y="273"/>
                </a:lnTo>
                <a:lnTo>
                  <a:pt x="206" y="279"/>
                </a:lnTo>
                <a:lnTo>
                  <a:pt x="206" y="279"/>
                </a:lnTo>
                <a:lnTo>
                  <a:pt x="207" y="282"/>
                </a:lnTo>
                <a:lnTo>
                  <a:pt x="207" y="282"/>
                </a:lnTo>
                <a:lnTo>
                  <a:pt x="207" y="280"/>
                </a:lnTo>
                <a:lnTo>
                  <a:pt x="207" y="280"/>
                </a:lnTo>
                <a:lnTo>
                  <a:pt x="215" y="273"/>
                </a:lnTo>
                <a:lnTo>
                  <a:pt x="215" y="273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5" y="263"/>
                </a:lnTo>
                <a:lnTo>
                  <a:pt x="215" y="263"/>
                </a:lnTo>
                <a:lnTo>
                  <a:pt x="213" y="265"/>
                </a:lnTo>
                <a:lnTo>
                  <a:pt x="212" y="265"/>
                </a:lnTo>
                <a:lnTo>
                  <a:pt x="212" y="265"/>
                </a:lnTo>
                <a:lnTo>
                  <a:pt x="210" y="266"/>
                </a:lnTo>
                <a:lnTo>
                  <a:pt x="210" y="266"/>
                </a:lnTo>
                <a:lnTo>
                  <a:pt x="204" y="266"/>
                </a:lnTo>
                <a:lnTo>
                  <a:pt x="204" y="266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84" y="433"/>
                </a:moveTo>
                <a:lnTo>
                  <a:pt x="84" y="433"/>
                </a:lnTo>
                <a:lnTo>
                  <a:pt x="79" y="437"/>
                </a:lnTo>
                <a:lnTo>
                  <a:pt x="79" y="437"/>
                </a:lnTo>
                <a:lnTo>
                  <a:pt x="78" y="438"/>
                </a:lnTo>
                <a:lnTo>
                  <a:pt x="78" y="438"/>
                </a:lnTo>
                <a:lnTo>
                  <a:pt x="73" y="441"/>
                </a:lnTo>
                <a:lnTo>
                  <a:pt x="73" y="441"/>
                </a:lnTo>
                <a:lnTo>
                  <a:pt x="71" y="441"/>
                </a:lnTo>
                <a:lnTo>
                  <a:pt x="70" y="438"/>
                </a:lnTo>
                <a:lnTo>
                  <a:pt x="70" y="438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68" y="437"/>
                </a:lnTo>
                <a:lnTo>
                  <a:pt x="67" y="437"/>
                </a:lnTo>
                <a:lnTo>
                  <a:pt x="67" y="437"/>
                </a:lnTo>
                <a:lnTo>
                  <a:pt x="64" y="440"/>
                </a:lnTo>
                <a:lnTo>
                  <a:pt x="64" y="440"/>
                </a:lnTo>
                <a:lnTo>
                  <a:pt x="60" y="440"/>
                </a:lnTo>
                <a:lnTo>
                  <a:pt x="60" y="437"/>
                </a:lnTo>
                <a:lnTo>
                  <a:pt x="60" y="437"/>
                </a:lnTo>
                <a:lnTo>
                  <a:pt x="60" y="435"/>
                </a:lnTo>
                <a:lnTo>
                  <a:pt x="60" y="435"/>
                </a:lnTo>
                <a:lnTo>
                  <a:pt x="56" y="433"/>
                </a:lnTo>
                <a:lnTo>
                  <a:pt x="56" y="433"/>
                </a:lnTo>
                <a:lnTo>
                  <a:pt x="52" y="435"/>
                </a:lnTo>
                <a:lnTo>
                  <a:pt x="52" y="435"/>
                </a:lnTo>
                <a:lnTo>
                  <a:pt x="49" y="438"/>
                </a:lnTo>
                <a:lnTo>
                  <a:pt x="49" y="438"/>
                </a:lnTo>
                <a:lnTo>
                  <a:pt x="51" y="438"/>
                </a:lnTo>
                <a:lnTo>
                  <a:pt x="51" y="438"/>
                </a:lnTo>
                <a:lnTo>
                  <a:pt x="60" y="441"/>
                </a:lnTo>
                <a:lnTo>
                  <a:pt x="60" y="441"/>
                </a:lnTo>
                <a:lnTo>
                  <a:pt x="75" y="441"/>
                </a:lnTo>
                <a:lnTo>
                  <a:pt x="75" y="441"/>
                </a:lnTo>
                <a:lnTo>
                  <a:pt x="81" y="441"/>
                </a:lnTo>
                <a:lnTo>
                  <a:pt x="87" y="440"/>
                </a:lnTo>
                <a:lnTo>
                  <a:pt x="87" y="440"/>
                </a:lnTo>
                <a:lnTo>
                  <a:pt x="89" y="438"/>
                </a:lnTo>
                <a:lnTo>
                  <a:pt x="89" y="438"/>
                </a:lnTo>
                <a:lnTo>
                  <a:pt x="90" y="437"/>
                </a:lnTo>
                <a:lnTo>
                  <a:pt x="90" y="437"/>
                </a:lnTo>
                <a:lnTo>
                  <a:pt x="86" y="437"/>
                </a:lnTo>
                <a:lnTo>
                  <a:pt x="84" y="437"/>
                </a:lnTo>
                <a:lnTo>
                  <a:pt x="84" y="433"/>
                </a:lnTo>
                <a:lnTo>
                  <a:pt x="84" y="433"/>
                </a:lnTo>
                <a:close/>
                <a:moveTo>
                  <a:pt x="221" y="265"/>
                </a:moveTo>
                <a:lnTo>
                  <a:pt x="221" y="265"/>
                </a:lnTo>
                <a:lnTo>
                  <a:pt x="226" y="258"/>
                </a:lnTo>
                <a:lnTo>
                  <a:pt x="226" y="258"/>
                </a:lnTo>
                <a:lnTo>
                  <a:pt x="226" y="257"/>
                </a:lnTo>
                <a:lnTo>
                  <a:pt x="226" y="257"/>
                </a:lnTo>
                <a:lnTo>
                  <a:pt x="224" y="250"/>
                </a:lnTo>
                <a:lnTo>
                  <a:pt x="224" y="250"/>
                </a:lnTo>
                <a:lnTo>
                  <a:pt x="223" y="249"/>
                </a:lnTo>
                <a:lnTo>
                  <a:pt x="223" y="249"/>
                </a:lnTo>
                <a:lnTo>
                  <a:pt x="212" y="252"/>
                </a:lnTo>
                <a:lnTo>
                  <a:pt x="212" y="252"/>
                </a:lnTo>
                <a:lnTo>
                  <a:pt x="221" y="265"/>
                </a:lnTo>
                <a:lnTo>
                  <a:pt x="221" y="265"/>
                </a:lnTo>
                <a:close/>
                <a:moveTo>
                  <a:pt x="262" y="154"/>
                </a:moveTo>
                <a:lnTo>
                  <a:pt x="262" y="154"/>
                </a:lnTo>
                <a:lnTo>
                  <a:pt x="259" y="148"/>
                </a:lnTo>
                <a:lnTo>
                  <a:pt x="259" y="148"/>
                </a:lnTo>
                <a:lnTo>
                  <a:pt x="258" y="145"/>
                </a:lnTo>
                <a:lnTo>
                  <a:pt x="258" y="145"/>
                </a:lnTo>
                <a:lnTo>
                  <a:pt x="256" y="145"/>
                </a:lnTo>
                <a:lnTo>
                  <a:pt x="256" y="145"/>
                </a:lnTo>
                <a:lnTo>
                  <a:pt x="254" y="142"/>
                </a:lnTo>
                <a:lnTo>
                  <a:pt x="253" y="138"/>
                </a:lnTo>
                <a:lnTo>
                  <a:pt x="253" y="138"/>
                </a:lnTo>
                <a:lnTo>
                  <a:pt x="251" y="140"/>
                </a:lnTo>
                <a:lnTo>
                  <a:pt x="250" y="140"/>
                </a:lnTo>
                <a:lnTo>
                  <a:pt x="250" y="140"/>
                </a:lnTo>
                <a:lnTo>
                  <a:pt x="248" y="140"/>
                </a:lnTo>
                <a:lnTo>
                  <a:pt x="248" y="140"/>
                </a:lnTo>
                <a:lnTo>
                  <a:pt x="247" y="143"/>
                </a:lnTo>
                <a:lnTo>
                  <a:pt x="247" y="145"/>
                </a:lnTo>
                <a:lnTo>
                  <a:pt x="247" y="145"/>
                </a:lnTo>
                <a:lnTo>
                  <a:pt x="250" y="150"/>
                </a:lnTo>
                <a:lnTo>
                  <a:pt x="250" y="150"/>
                </a:lnTo>
                <a:lnTo>
                  <a:pt x="254" y="153"/>
                </a:lnTo>
                <a:lnTo>
                  <a:pt x="259" y="154"/>
                </a:lnTo>
                <a:lnTo>
                  <a:pt x="259" y="154"/>
                </a:lnTo>
                <a:lnTo>
                  <a:pt x="261" y="156"/>
                </a:lnTo>
                <a:lnTo>
                  <a:pt x="262" y="154"/>
                </a:lnTo>
                <a:lnTo>
                  <a:pt x="262" y="154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51"/>
                </a:lnTo>
                <a:lnTo>
                  <a:pt x="101" y="351"/>
                </a:lnTo>
                <a:lnTo>
                  <a:pt x="108" y="345"/>
                </a:lnTo>
                <a:lnTo>
                  <a:pt x="108" y="345"/>
                </a:lnTo>
                <a:lnTo>
                  <a:pt x="109" y="344"/>
                </a:lnTo>
                <a:lnTo>
                  <a:pt x="111" y="344"/>
                </a:lnTo>
                <a:lnTo>
                  <a:pt x="111" y="344"/>
                </a:lnTo>
                <a:lnTo>
                  <a:pt x="112" y="345"/>
                </a:lnTo>
                <a:lnTo>
                  <a:pt x="112" y="347"/>
                </a:lnTo>
                <a:lnTo>
                  <a:pt x="112" y="347"/>
                </a:lnTo>
                <a:lnTo>
                  <a:pt x="112" y="348"/>
                </a:lnTo>
                <a:lnTo>
                  <a:pt x="112" y="348"/>
                </a:lnTo>
                <a:lnTo>
                  <a:pt x="111" y="350"/>
                </a:lnTo>
                <a:lnTo>
                  <a:pt x="111" y="350"/>
                </a:lnTo>
                <a:lnTo>
                  <a:pt x="109" y="356"/>
                </a:lnTo>
                <a:lnTo>
                  <a:pt x="109" y="356"/>
                </a:lnTo>
                <a:lnTo>
                  <a:pt x="117" y="348"/>
                </a:lnTo>
                <a:lnTo>
                  <a:pt x="117" y="348"/>
                </a:lnTo>
                <a:lnTo>
                  <a:pt x="101" y="336"/>
                </a:lnTo>
                <a:lnTo>
                  <a:pt x="101" y="336"/>
                </a:lnTo>
                <a:lnTo>
                  <a:pt x="100" y="336"/>
                </a:lnTo>
                <a:lnTo>
                  <a:pt x="100" y="336"/>
                </a:lnTo>
                <a:lnTo>
                  <a:pt x="98" y="337"/>
                </a:lnTo>
                <a:lnTo>
                  <a:pt x="98" y="337"/>
                </a:lnTo>
                <a:lnTo>
                  <a:pt x="95" y="342"/>
                </a:lnTo>
                <a:lnTo>
                  <a:pt x="95" y="342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8" y="340"/>
                </a:lnTo>
                <a:lnTo>
                  <a:pt x="98" y="340"/>
                </a:lnTo>
                <a:lnTo>
                  <a:pt x="101" y="340"/>
                </a:lnTo>
                <a:lnTo>
                  <a:pt x="101" y="342"/>
                </a:lnTo>
                <a:lnTo>
                  <a:pt x="101" y="342"/>
                </a:lnTo>
                <a:lnTo>
                  <a:pt x="101" y="345"/>
                </a:lnTo>
                <a:lnTo>
                  <a:pt x="101" y="345"/>
                </a:lnTo>
                <a:lnTo>
                  <a:pt x="101" y="350"/>
                </a:lnTo>
                <a:lnTo>
                  <a:pt x="101" y="350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269" y="217"/>
                </a:move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72" y="214"/>
                </a:lnTo>
                <a:lnTo>
                  <a:pt x="272" y="214"/>
                </a:lnTo>
                <a:lnTo>
                  <a:pt x="273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5"/>
                </a:lnTo>
                <a:lnTo>
                  <a:pt x="270" y="205"/>
                </a:lnTo>
                <a:lnTo>
                  <a:pt x="269" y="205"/>
                </a:lnTo>
                <a:lnTo>
                  <a:pt x="269" y="205"/>
                </a:lnTo>
                <a:lnTo>
                  <a:pt x="267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6"/>
                </a:lnTo>
                <a:lnTo>
                  <a:pt x="264" y="206"/>
                </a:lnTo>
                <a:lnTo>
                  <a:pt x="262" y="206"/>
                </a:lnTo>
                <a:lnTo>
                  <a:pt x="262" y="206"/>
                </a:lnTo>
                <a:lnTo>
                  <a:pt x="259" y="206"/>
                </a:lnTo>
                <a:lnTo>
                  <a:pt x="259" y="206"/>
                </a:lnTo>
                <a:lnTo>
                  <a:pt x="265" y="217"/>
                </a:lnTo>
                <a:lnTo>
                  <a:pt x="265" y="217"/>
                </a:lnTo>
                <a:lnTo>
                  <a:pt x="267" y="216"/>
                </a:lnTo>
                <a:lnTo>
                  <a:pt x="269" y="217"/>
                </a:lnTo>
                <a:lnTo>
                  <a:pt x="269" y="217"/>
                </a:lnTo>
                <a:close/>
                <a:moveTo>
                  <a:pt x="79" y="427"/>
                </a:moveTo>
                <a:lnTo>
                  <a:pt x="79" y="427"/>
                </a:lnTo>
                <a:lnTo>
                  <a:pt x="87" y="427"/>
                </a:lnTo>
                <a:lnTo>
                  <a:pt x="87" y="427"/>
                </a:lnTo>
                <a:lnTo>
                  <a:pt x="90" y="427"/>
                </a:lnTo>
                <a:lnTo>
                  <a:pt x="94" y="426"/>
                </a:lnTo>
                <a:lnTo>
                  <a:pt x="94" y="426"/>
                </a:lnTo>
                <a:lnTo>
                  <a:pt x="98" y="421"/>
                </a:lnTo>
                <a:lnTo>
                  <a:pt x="100" y="415"/>
                </a:lnTo>
                <a:lnTo>
                  <a:pt x="100" y="415"/>
                </a:lnTo>
                <a:lnTo>
                  <a:pt x="100" y="408"/>
                </a:lnTo>
                <a:lnTo>
                  <a:pt x="100" y="408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8"/>
                </a:lnTo>
                <a:lnTo>
                  <a:pt x="98" y="408"/>
                </a:lnTo>
                <a:lnTo>
                  <a:pt x="97" y="413"/>
                </a:lnTo>
                <a:lnTo>
                  <a:pt x="97" y="413"/>
                </a:lnTo>
                <a:lnTo>
                  <a:pt x="95" y="418"/>
                </a:lnTo>
                <a:lnTo>
                  <a:pt x="92" y="422"/>
                </a:lnTo>
                <a:lnTo>
                  <a:pt x="92" y="422"/>
                </a:lnTo>
                <a:lnTo>
                  <a:pt x="90" y="424"/>
                </a:lnTo>
                <a:lnTo>
                  <a:pt x="86" y="426"/>
                </a:lnTo>
                <a:lnTo>
                  <a:pt x="86" y="426"/>
                </a:lnTo>
                <a:lnTo>
                  <a:pt x="81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6"/>
                </a:lnTo>
                <a:lnTo>
                  <a:pt x="79" y="427"/>
                </a:lnTo>
                <a:lnTo>
                  <a:pt x="79" y="427"/>
                </a:lnTo>
                <a:close/>
                <a:moveTo>
                  <a:pt x="144" y="203"/>
                </a:moveTo>
                <a:lnTo>
                  <a:pt x="144" y="203"/>
                </a:lnTo>
                <a:lnTo>
                  <a:pt x="141" y="206"/>
                </a:lnTo>
                <a:lnTo>
                  <a:pt x="141" y="206"/>
                </a:lnTo>
                <a:lnTo>
                  <a:pt x="133" y="217"/>
                </a:lnTo>
                <a:lnTo>
                  <a:pt x="133" y="217"/>
                </a:lnTo>
                <a:lnTo>
                  <a:pt x="120" y="232"/>
                </a:lnTo>
                <a:lnTo>
                  <a:pt x="109" y="247"/>
                </a:lnTo>
                <a:lnTo>
                  <a:pt x="109" y="247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lnTo>
                  <a:pt x="125" y="228"/>
                </a:lnTo>
                <a:lnTo>
                  <a:pt x="144" y="203"/>
                </a:lnTo>
                <a:lnTo>
                  <a:pt x="144" y="203"/>
                </a:lnTo>
                <a:close/>
                <a:moveTo>
                  <a:pt x="23" y="381"/>
                </a:moveTo>
                <a:lnTo>
                  <a:pt x="23" y="381"/>
                </a:lnTo>
                <a:lnTo>
                  <a:pt x="23" y="381"/>
                </a:lnTo>
                <a:lnTo>
                  <a:pt x="23" y="381"/>
                </a:lnTo>
                <a:lnTo>
                  <a:pt x="23" y="380"/>
                </a:lnTo>
                <a:lnTo>
                  <a:pt x="23" y="380"/>
                </a:lnTo>
                <a:lnTo>
                  <a:pt x="24" y="372"/>
                </a:lnTo>
                <a:lnTo>
                  <a:pt x="29" y="366"/>
                </a:lnTo>
                <a:lnTo>
                  <a:pt x="29" y="366"/>
                </a:lnTo>
                <a:lnTo>
                  <a:pt x="35" y="361"/>
                </a:lnTo>
                <a:lnTo>
                  <a:pt x="35" y="361"/>
                </a:lnTo>
                <a:lnTo>
                  <a:pt x="38" y="358"/>
                </a:lnTo>
                <a:lnTo>
                  <a:pt x="38" y="358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0" y="358"/>
                </a:lnTo>
                <a:lnTo>
                  <a:pt x="30" y="358"/>
                </a:lnTo>
                <a:lnTo>
                  <a:pt x="29" y="358"/>
                </a:lnTo>
                <a:lnTo>
                  <a:pt x="29" y="358"/>
                </a:lnTo>
                <a:lnTo>
                  <a:pt x="29" y="359"/>
                </a:lnTo>
                <a:lnTo>
                  <a:pt x="29" y="359"/>
                </a:lnTo>
                <a:lnTo>
                  <a:pt x="29" y="361"/>
                </a:lnTo>
                <a:lnTo>
                  <a:pt x="27" y="362"/>
                </a:lnTo>
                <a:lnTo>
                  <a:pt x="27" y="362"/>
                </a:lnTo>
                <a:lnTo>
                  <a:pt x="26" y="364"/>
                </a:lnTo>
                <a:lnTo>
                  <a:pt x="24" y="367"/>
                </a:lnTo>
                <a:lnTo>
                  <a:pt x="24" y="367"/>
                </a:lnTo>
                <a:lnTo>
                  <a:pt x="21" y="375"/>
                </a:lnTo>
                <a:lnTo>
                  <a:pt x="21" y="375"/>
                </a:lnTo>
                <a:lnTo>
                  <a:pt x="21" y="381"/>
                </a:lnTo>
                <a:lnTo>
                  <a:pt x="21" y="381"/>
                </a:lnTo>
                <a:lnTo>
                  <a:pt x="23" y="381"/>
                </a:lnTo>
                <a:lnTo>
                  <a:pt x="23" y="381"/>
                </a:lnTo>
                <a:close/>
                <a:moveTo>
                  <a:pt x="223" y="118"/>
                </a:moveTo>
                <a:lnTo>
                  <a:pt x="223" y="118"/>
                </a:lnTo>
                <a:lnTo>
                  <a:pt x="224" y="118"/>
                </a:lnTo>
                <a:lnTo>
                  <a:pt x="224" y="118"/>
                </a:lnTo>
                <a:lnTo>
                  <a:pt x="228" y="116"/>
                </a:lnTo>
                <a:lnTo>
                  <a:pt x="231" y="116"/>
                </a:lnTo>
                <a:lnTo>
                  <a:pt x="231" y="116"/>
                </a:lnTo>
                <a:lnTo>
                  <a:pt x="242" y="116"/>
                </a:lnTo>
                <a:lnTo>
                  <a:pt x="242" y="116"/>
                </a:lnTo>
                <a:lnTo>
                  <a:pt x="247" y="118"/>
                </a:lnTo>
                <a:lnTo>
                  <a:pt x="247" y="118"/>
                </a:lnTo>
                <a:lnTo>
                  <a:pt x="248" y="118"/>
                </a:lnTo>
                <a:lnTo>
                  <a:pt x="248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45" y="113"/>
                </a:lnTo>
                <a:lnTo>
                  <a:pt x="245" y="113"/>
                </a:lnTo>
                <a:lnTo>
                  <a:pt x="240" y="112"/>
                </a:lnTo>
                <a:lnTo>
                  <a:pt x="240" y="112"/>
                </a:lnTo>
                <a:lnTo>
                  <a:pt x="232" y="113"/>
                </a:lnTo>
                <a:lnTo>
                  <a:pt x="224" y="115"/>
                </a:lnTo>
                <a:lnTo>
                  <a:pt x="224" y="115"/>
                </a:lnTo>
                <a:lnTo>
                  <a:pt x="223" y="115"/>
                </a:lnTo>
                <a:lnTo>
                  <a:pt x="223" y="115"/>
                </a:lnTo>
                <a:lnTo>
                  <a:pt x="223" y="118"/>
                </a:lnTo>
                <a:lnTo>
                  <a:pt x="223" y="118"/>
                </a:lnTo>
                <a:close/>
                <a:moveTo>
                  <a:pt x="84" y="250"/>
                </a:moveTo>
                <a:lnTo>
                  <a:pt x="84" y="250"/>
                </a:lnTo>
                <a:lnTo>
                  <a:pt x="84" y="250"/>
                </a:lnTo>
                <a:lnTo>
                  <a:pt x="82" y="250"/>
                </a:lnTo>
                <a:lnTo>
                  <a:pt x="82" y="250"/>
                </a:lnTo>
                <a:lnTo>
                  <a:pt x="81" y="252"/>
                </a:lnTo>
                <a:lnTo>
                  <a:pt x="78" y="255"/>
                </a:lnTo>
                <a:lnTo>
                  <a:pt x="78" y="255"/>
                </a:lnTo>
                <a:lnTo>
                  <a:pt x="71" y="265"/>
                </a:lnTo>
                <a:lnTo>
                  <a:pt x="71" y="265"/>
                </a:lnTo>
                <a:lnTo>
                  <a:pt x="71" y="268"/>
                </a:lnTo>
                <a:lnTo>
                  <a:pt x="71" y="268"/>
                </a:lnTo>
                <a:lnTo>
                  <a:pt x="70" y="274"/>
                </a:lnTo>
                <a:lnTo>
                  <a:pt x="70" y="274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3" y="273"/>
                </a:lnTo>
                <a:lnTo>
                  <a:pt x="73" y="273"/>
                </a:lnTo>
                <a:lnTo>
                  <a:pt x="75" y="266"/>
                </a:lnTo>
                <a:lnTo>
                  <a:pt x="75" y="266"/>
                </a:lnTo>
                <a:lnTo>
                  <a:pt x="78" y="262"/>
                </a:lnTo>
                <a:lnTo>
                  <a:pt x="78" y="262"/>
                </a:lnTo>
                <a:lnTo>
                  <a:pt x="81" y="255"/>
                </a:lnTo>
                <a:lnTo>
                  <a:pt x="84" y="250"/>
                </a:lnTo>
                <a:lnTo>
                  <a:pt x="84" y="250"/>
                </a:lnTo>
                <a:close/>
                <a:moveTo>
                  <a:pt x="168" y="241"/>
                </a:moveTo>
                <a:lnTo>
                  <a:pt x="168" y="241"/>
                </a:lnTo>
                <a:lnTo>
                  <a:pt x="168" y="241"/>
                </a:lnTo>
                <a:lnTo>
                  <a:pt x="168" y="241"/>
                </a:lnTo>
                <a:lnTo>
                  <a:pt x="161" y="233"/>
                </a:lnTo>
                <a:lnTo>
                  <a:pt x="161" y="233"/>
                </a:lnTo>
                <a:lnTo>
                  <a:pt x="155" y="227"/>
                </a:lnTo>
                <a:lnTo>
                  <a:pt x="150" y="221"/>
                </a:lnTo>
                <a:lnTo>
                  <a:pt x="150" y="221"/>
                </a:lnTo>
                <a:lnTo>
                  <a:pt x="147" y="214"/>
                </a:lnTo>
                <a:lnTo>
                  <a:pt x="147" y="214"/>
                </a:lnTo>
                <a:lnTo>
                  <a:pt x="146" y="216"/>
                </a:lnTo>
                <a:lnTo>
                  <a:pt x="146" y="219"/>
                </a:lnTo>
                <a:lnTo>
                  <a:pt x="146" y="219"/>
                </a:lnTo>
                <a:lnTo>
                  <a:pt x="149" y="222"/>
                </a:lnTo>
                <a:lnTo>
                  <a:pt x="149" y="222"/>
                </a:lnTo>
                <a:lnTo>
                  <a:pt x="155" y="232"/>
                </a:lnTo>
                <a:lnTo>
                  <a:pt x="163" y="238"/>
                </a:lnTo>
                <a:lnTo>
                  <a:pt x="163" y="238"/>
                </a:lnTo>
                <a:lnTo>
                  <a:pt x="168" y="241"/>
                </a:lnTo>
                <a:lnTo>
                  <a:pt x="168" y="241"/>
                </a:lnTo>
                <a:close/>
                <a:moveTo>
                  <a:pt x="76" y="342"/>
                </a:moveTo>
                <a:lnTo>
                  <a:pt x="76" y="342"/>
                </a:lnTo>
                <a:lnTo>
                  <a:pt x="82" y="348"/>
                </a:lnTo>
                <a:lnTo>
                  <a:pt x="82" y="348"/>
                </a:lnTo>
                <a:lnTo>
                  <a:pt x="97" y="359"/>
                </a:lnTo>
                <a:lnTo>
                  <a:pt x="97" y="359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0" y="359"/>
                </a:lnTo>
                <a:lnTo>
                  <a:pt x="100" y="359"/>
                </a:lnTo>
                <a:lnTo>
                  <a:pt x="95" y="356"/>
                </a:lnTo>
                <a:lnTo>
                  <a:pt x="95" y="356"/>
                </a:lnTo>
                <a:lnTo>
                  <a:pt x="95" y="355"/>
                </a:lnTo>
                <a:lnTo>
                  <a:pt x="95" y="355"/>
                </a:lnTo>
                <a:lnTo>
                  <a:pt x="92" y="355"/>
                </a:lnTo>
                <a:lnTo>
                  <a:pt x="92" y="355"/>
                </a:lnTo>
                <a:lnTo>
                  <a:pt x="90" y="351"/>
                </a:lnTo>
                <a:lnTo>
                  <a:pt x="90" y="351"/>
                </a:lnTo>
                <a:lnTo>
                  <a:pt x="86" y="348"/>
                </a:lnTo>
                <a:lnTo>
                  <a:pt x="86" y="348"/>
                </a:lnTo>
                <a:lnTo>
                  <a:pt x="81" y="344"/>
                </a:lnTo>
                <a:lnTo>
                  <a:pt x="81" y="344"/>
                </a:lnTo>
                <a:lnTo>
                  <a:pt x="78" y="340"/>
                </a:lnTo>
                <a:lnTo>
                  <a:pt x="78" y="340"/>
                </a:lnTo>
                <a:lnTo>
                  <a:pt x="76" y="342"/>
                </a:lnTo>
                <a:lnTo>
                  <a:pt x="76" y="342"/>
                </a:lnTo>
                <a:close/>
                <a:moveTo>
                  <a:pt x="142" y="383"/>
                </a:moveTo>
                <a:lnTo>
                  <a:pt x="142" y="383"/>
                </a:lnTo>
                <a:lnTo>
                  <a:pt x="144" y="383"/>
                </a:lnTo>
                <a:lnTo>
                  <a:pt x="144" y="383"/>
                </a:lnTo>
                <a:lnTo>
                  <a:pt x="155" y="383"/>
                </a:lnTo>
                <a:lnTo>
                  <a:pt x="155" y="383"/>
                </a:lnTo>
                <a:lnTo>
                  <a:pt x="158" y="383"/>
                </a:lnTo>
                <a:lnTo>
                  <a:pt x="158" y="383"/>
                </a:lnTo>
                <a:lnTo>
                  <a:pt x="163" y="381"/>
                </a:lnTo>
                <a:lnTo>
                  <a:pt x="166" y="380"/>
                </a:lnTo>
                <a:lnTo>
                  <a:pt x="166" y="380"/>
                </a:lnTo>
                <a:lnTo>
                  <a:pt x="168" y="380"/>
                </a:lnTo>
                <a:lnTo>
                  <a:pt x="168" y="380"/>
                </a:lnTo>
                <a:lnTo>
                  <a:pt x="177" y="374"/>
                </a:lnTo>
                <a:lnTo>
                  <a:pt x="177" y="374"/>
                </a:lnTo>
                <a:lnTo>
                  <a:pt x="177" y="372"/>
                </a:lnTo>
                <a:lnTo>
                  <a:pt x="177" y="372"/>
                </a:lnTo>
                <a:lnTo>
                  <a:pt x="176" y="374"/>
                </a:lnTo>
                <a:lnTo>
                  <a:pt x="176" y="374"/>
                </a:lnTo>
                <a:lnTo>
                  <a:pt x="168" y="377"/>
                </a:lnTo>
                <a:lnTo>
                  <a:pt x="168" y="377"/>
                </a:lnTo>
                <a:lnTo>
                  <a:pt x="164" y="378"/>
                </a:lnTo>
                <a:lnTo>
                  <a:pt x="164" y="378"/>
                </a:lnTo>
                <a:lnTo>
                  <a:pt x="161" y="381"/>
                </a:lnTo>
                <a:lnTo>
                  <a:pt x="161" y="381"/>
                </a:lnTo>
                <a:lnTo>
                  <a:pt x="160" y="381"/>
                </a:lnTo>
                <a:lnTo>
                  <a:pt x="158" y="380"/>
                </a:lnTo>
                <a:lnTo>
                  <a:pt x="158" y="380"/>
                </a:lnTo>
                <a:lnTo>
                  <a:pt x="158" y="378"/>
                </a:lnTo>
                <a:lnTo>
                  <a:pt x="158" y="378"/>
                </a:lnTo>
                <a:lnTo>
                  <a:pt x="153" y="378"/>
                </a:lnTo>
                <a:lnTo>
                  <a:pt x="153" y="378"/>
                </a:lnTo>
                <a:lnTo>
                  <a:pt x="153" y="381"/>
                </a:lnTo>
                <a:lnTo>
                  <a:pt x="153" y="381"/>
                </a:lnTo>
                <a:lnTo>
                  <a:pt x="150" y="381"/>
                </a:lnTo>
                <a:lnTo>
                  <a:pt x="149" y="381"/>
                </a:lnTo>
                <a:lnTo>
                  <a:pt x="149" y="381"/>
                </a:lnTo>
                <a:lnTo>
                  <a:pt x="147" y="380"/>
                </a:lnTo>
                <a:lnTo>
                  <a:pt x="147" y="380"/>
                </a:lnTo>
                <a:lnTo>
                  <a:pt x="146" y="381"/>
                </a:lnTo>
                <a:lnTo>
                  <a:pt x="146" y="381"/>
                </a:lnTo>
                <a:lnTo>
                  <a:pt x="144" y="381"/>
                </a:lnTo>
                <a:lnTo>
                  <a:pt x="144" y="381"/>
                </a:lnTo>
                <a:lnTo>
                  <a:pt x="142" y="383"/>
                </a:lnTo>
                <a:lnTo>
                  <a:pt x="142" y="383"/>
                </a:lnTo>
                <a:close/>
                <a:moveTo>
                  <a:pt x="70" y="333"/>
                </a:moveTo>
                <a:lnTo>
                  <a:pt x="70" y="333"/>
                </a:lnTo>
                <a:lnTo>
                  <a:pt x="60" y="318"/>
                </a:lnTo>
                <a:lnTo>
                  <a:pt x="52" y="304"/>
                </a:lnTo>
                <a:lnTo>
                  <a:pt x="52" y="304"/>
                </a:lnTo>
                <a:lnTo>
                  <a:pt x="54" y="309"/>
                </a:lnTo>
                <a:lnTo>
                  <a:pt x="56" y="314"/>
                </a:lnTo>
                <a:lnTo>
                  <a:pt x="56" y="314"/>
                </a:lnTo>
                <a:lnTo>
                  <a:pt x="62" y="326"/>
                </a:lnTo>
                <a:lnTo>
                  <a:pt x="62" y="326"/>
                </a:lnTo>
                <a:lnTo>
                  <a:pt x="65" y="329"/>
                </a:lnTo>
                <a:lnTo>
                  <a:pt x="68" y="334"/>
                </a:lnTo>
                <a:lnTo>
                  <a:pt x="68" y="334"/>
                </a:lnTo>
                <a:lnTo>
                  <a:pt x="70" y="334"/>
                </a:lnTo>
                <a:lnTo>
                  <a:pt x="70" y="334"/>
                </a:lnTo>
                <a:lnTo>
                  <a:pt x="70" y="333"/>
                </a:lnTo>
                <a:lnTo>
                  <a:pt x="70" y="333"/>
                </a:lnTo>
                <a:close/>
                <a:moveTo>
                  <a:pt x="289" y="97"/>
                </a:moveTo>
                <a:lnTo>
                  <a:pt x="289" y="97"/>
                </a:lnTo>
                <a:lnTo>
                  <a:pt x="289" y="97"/>
                </a:lnTo>
                <a:lnTo>
                  <a:pt x="289" y="97"/>
                </a:lnTo>
                <a:lnTo>
                  <a:pt x="286" y="99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1" y="99"/>
                </a:lnTo>
                <a:lnTo>
                  <a:pt x="278" y="101"/>
                </a:lnTo>
                <a:lnTo>
                  <a:pt x="278" y="101"/>
                </a:lnTo>
                <a:lnTo>
                  <a:pt x="276" y="104"/>
                </a:lnTo>
                <a:lnTo>
                  <a:pt x="276" y="104"/>
                </a:lnTo>
                <a:lnTo>
                  <a:pt x="275" y="104"/>
                </a:lnTo>
                <a:lnTo>
                  <a:pt x="275" y="104"/>
                </a:lnTo>
                <a:lnTo>
                  <a:pt x="281" y="104"/>
                </a:lnTo>
                <a:lnTo>
                  <a:pt x="286" y="104"/>
                </a:lnTo>
                <a:lnTo>
                  <a:pt x="286" y="104"/>
                </a:lnTo>
                <a:lnTo>
                  <a:pt x="289" y="99"/>
                </a:lnTo>
                <a:lnTo>
                  <a:pt x="289" y="99"/>
                </a:lnTo>
                <a:lnTo>
                  <a:pt x="289" y="97"/>
                </a:lnTo>
                <a:lnTo>
                  <a:pt x="289" y="97"/>
                </a:lnTo>
                <a:close/>
                <a:moveTo>
                  <a:pt x="278" y="219"/>
                </a:moveTo>
                <a:lnTo>
                  <a:pt x="278" y="219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0" y="222"/>
                </a:lnTo>
                <a:lnTo>
                  <a:pt x="265" y="227"/>
                </a:lnTo>
                <a:lnTo>
                  <a:pt x="265" y="227"/>
                </a:lnTo>
                <a:lnTo>
                  <a:pt x="261" y="232"/>
                </a:lnTo>
                <a:lnTo>
                  <a:pt x="261" y="232"/>
                </a:lnTo>
                <a:lnTo>
                  <a:pt x="259" y="235"/>
                </a:lnTo>
                <a:lnTo>
                  <a:pt x="259" y="235"/>
                </a:lnTo>
                <a:lnTo>
                  <a:pt x="261" y="235"/>
                </a:lnTo>
                <a:lnTo>
                  <a:pt x="261" y="235"/>
                </a:lnTo>
                <a:lnTo>
                  <a:pt x="265" y="230"/>
                </a:lnTo>
                <a:lnTo>
                  <a:pt x="265" y="230"/>
                </a:lnTo>
                <a:lnTo>
                  <a:pt x="272" y="224"/>
                </a:lnTo>
                <a:lnTo>
                  <a:pt x="272" y="224"/>
                </a:lnTo>
                <a:lnTo>
                  <a:pt x="278" y="219"/>
                </a:lnTo>
                <a:lnTo>
                  <a:pt x="278" y="219"/>
                </a:lnTo>
                <a:close/>
                <a:moveTo>
                  <a:pt x="163" y="288"/>
                </a:moveTo>
                <a:lnTo>
                  <a:pt x="163" y="288"/>
                </a:lnTo>
                <a:lnTo>
                  <a:pt x="163" y="288"/>
                </a:lnTo>
                <a:lnTo>
                  <a:pt x="163" y="288"/>
                </a:lnTo>
                <a:lnTo>
                  <a:pt x="168" y="298"/>
                </a:lnTo>
                <a:lnTo>
                  <a:pt x="168" y="298"/>
                </a:lnTo>
                <a:lnTo>
                  <a:pt x="169" y="298"/>
                </a:lnTo>
                <a:lnTo>
                  <a:pt x="169" y="298"/>
                </a:lnTo>
                <a:lnTo>
                  <a:pt x="177" y="298"/>
                </a:lnTo>
                <a:lnTo>
                  <a:pt x="177" y="298"/>
                </a:lnTo>
                <a:lnTo>
                  <a:pt x="179" y="296"/>
                </a:lnTo>
                <a:lnTo>
                  <a:pt x="179" y="296"/>
                </a:lnTo>
                <a:lnTo>
                  <a:pt x="163" y="288"/>
                </a:lnTo>
                <a:lnTo>
                  <a:pt x="163" y="288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70" y="165"/>
                </a:lnTo>
                <a:lnTo>
                  <a:pt x="270" y="165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6" y="151"/>
                </a:lnTo>
                <a:lnTo>
                  <a:pt x="276" y="151"/>
                </a:lnTo>
                <a:lnTo>
                  <a:pt x="275" y="153"/>
                </a:lnTo>
                <a:lnTo>
                  <a:pt x="275" y="153"/>
                </a:lnTo>
                <a:lnTo>
                  <a:pt x="272" y="157"/>
                </a:lnTo>
                <a:lnTo>
                  <a:pt x="272" y="157"/>
                </a:lnTo>
                <a:lnTo>
                  <a:pt x="270" y="161"/>
                </a:lnTo>
                <a:lnTo>
                  <a:pt x="270" y="162"/>
                </a:lnTo>
                <a:lnTo>
                  <a:pt x="270" y="162"/>
                </a:lnTo>
                <a:lnTo>
                  <a:pt x="270" y="164"/>
                </a:lnTo>
                <a:lnTo>
                  <a:pt x="270" y="164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64" y="359"/>
                </a:moveTo>
                <a:lnTo>
                  <a:pt x="164" y="359"/>
                </a:lnTo>
                <a:lnTo>
                  <a:pt x="163" y="359"/>
                </a:lnTo>
                <a:lnTo>
                  <a:pt x="163" y="359"/>
                </a:lnTo>
                <a:lnTo>
                  <a:pt x="157" y="366"/>
                </a:lnTo>
                <a:lnTo>
                  <a:pt x="157" y="366"/>
                </a:lnTo>
                <a:lnTo>
                  <a:pt x="158" y="367"/>
                </a:lnTo>
                <a:lnTo>
                  <a:pt x="160" y="370"/>
                </a:lnTo>
                <a:lnTo>
                  <a:pt x="160" y="370"/>
                </a:lnTo>
                <a:lnTo>
                  <a:pt x="164" y="369"/>
                </a:lnTo>
                <a:lnTo>
                  <a:pt x="164" y="369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4" y="367"/>
                </a:lnTo>
                <a:lnTo>
                  <a:pt x="163" y="366"/>
                </a:lnTo>
                <a:lnTo>
                  <a:pt x="163" y="366"/>
                </a:lnTo>
                <a:lnTo>
                  <a:pt x="164" y="364"/>
                </a:lnTo>
                <a:lnTo>
                  <a:pt x="164" y="364"/>
                </a:lnTo>
                <a:lnTo>
                  <a:pt x="164" y="359"/>
                </a:lnTo>
                <a:lnTo>
                  <a:pt x="164" y="359"/>
                </a:lnTo>
                <a:close/>
                <a:moveTo>
                  <a:pt x="136" y="328"/>
                </a:moveTo>
                <a:lnTo>
                  <a:pt x="136" y="328"/>
                </a:lnTo>
                <a:lnTo>
                  <a:pt x="138" y="329"/>
                </a:lnTo>
                <a:lnTo>
                  <a:pt x="138" y="329"/>
                </a:lnTo>
                <a:lnTo>
                  <a:pt x="146" y="331"/>
                </a:lnTo>
                <a:lnTo>
                  <a:pt x="146" y="331"/>
                </a:lnTo>
                <a:lnTo>
                  <a:pt x="150" y="331"/>
                </a:lnTo>
                <a:lnTo>
                  <a:pt x="150" y="331"/>
                </a:lnTo>
                <a:lnTo>
                  <a:pt x="153" y="331"/>
                </a:lnTo>
                <a:lnTo>
                  <a:pt x="153" y="331"/>
                </a:lnTo>
                <a:lnTo>
                  <a:pt x="155" y="331"/>
                </a:lnTo>
                <a:lnTo>
                  <a:pt x="155" y="331"/>
                </a:lnTo>
                <a:lnTo>
                  <a:pt x="166" y="329"/>
                </a:lnTo>
                <a:lnTo>
                  <a:pt x="166" y="329"/>
                </a:lnTo>
                <a:lnTo>
                  <a:pt x="169" y="326"/>
                </a:lnTo>
                <a:lnTo>
                  <a:pt x="169" y="326"/>
                </a:lnTo>
                <a:lnTo>
                  <a:pt x="152" y="329"/>
                </a:lnTo>
                <a:lnTo>
                  <a:pt x="152" y="329"/>
                </a:lnTo>
                <a:lnTo>
                  <a:pt x="136" y="328"/>
                </a:lnTo>
                <a:lnTo>
                  <a:pt x="136" y="328"/>
                </a:lnTo>
                <a:close/>
                <a:moveTo>
                  <a:pt x="146" y="353"/>
                </a:move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33" y="350"/>
                </a:lnTo>
                <a:lnTo>
                  <a:pt x="133" y="350"/>
                </a:lnTo>
                <a:lnTo>
                  <a:pt x="120" y="344"/>
                </a:lnTo>
                <a:lnTo>
                  <a:pt x="120" y="344"/>
                </a:lnTo>
                <a:lnTo>
                  <a:pt x="112" y="340"/>
                </a:lnTo>
                <a:lnTo>
                  <a:pt x="112" y="340"/>
                </a:lnTo>
                <a:lnTo>
                  <a:pt x="114" y="342"/>
                </a:lnTo>
                <a:lnTo>
                  <a:pt x="114" y="342"/>
                </a:lnTo>
                <a:lnTo>
                  <a:pt x="127" y="350"/>
                </a:lnTo>
                <a:lnTo>
                  <a:pt x="127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1"/>
                </a:lnTo>
                <a:lnTo>
                  <a:pt x="131" y="351"/>
                </a:lnTo>
                <a:lnTo>
                  <a:pt x="135" y="351"/>
                </a:lnTo>
                <a:lnTo>
                  <a:pt x="135" y="351"/>
                </a:lnTo>
                <a:lnTo>
                  <a:pt x="138" y="351"/>
                </a:lnTo>
                <a:lnTo>
                  <a:pt x="138" y="351"/>
                </a:lnTo>
                <a:lnTo>
                  <a:pt x="146" y="353"/>
                </a:lnTo>
                <a:lnTo>
                  <a:pt x="146" y="353"/>
                </a:lnTo>
                <a:close/>
                <a:moveTo>
                  <a:pt x="234" y="159"/>
                </a:moveTo>
                <a:lnTo>
                  <a:pt x="234" y="159"/>
                </a:lnTo>
                <a:lnTo>
                  <a:pt x="237" y="164"/>
                </a:lnTo>
                <a:lnTo>
                  <a:pt x="237" y="164"/>
                </a:lnTo>
                <a:lnTo>
                  <a:pt x="242" y="168"/>
                </a:lnTo>
                <a:lnTo>
                  <a:pt x="248" y="170"/>
                </a:lnTo>
                <a:lnTo>
                  <a:pt x="248" y="170"/>
                </a:lnTo>
                <a:lnTo>
                  <a:pt x="253" y="172"/>
                </a:lnTo>
                <a:lnTo>
                  <a:pt x="259" y="173"/>
                </a:lnTo>
                <a:lnTo>
                  <a:pt x="259" y="173"/>
                </a:lnTo>
                <a:lnTo>
                  <a:pt x="262" y="172"/>
                </a:lnTo>
                <a:lnTo>
                  <a:pt x="265" y="170"/>
                </a:lnTo>
                <a:lnTo>
                  <a:pt x="265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70"/>
                </a:lnTo>
                <a:lnTo>
                  <a:pt x="261" y="170"/>
                </a:lnTo>
                <a:lnTo>
                  <a:pt x="259" y="172"/>
                </a:lnTo>
                <a:lnTo>
                  <a:pt x="259" y="172"/>
                </a:lnTo>
                <a:lnTo>
                  <a:pt x="258" y="172"/>
                </a:lnTo>
                <a:lnTo>
                  <a:pt x="254" y="170"/>
                </a:lnTo>
                <a:lnTo>
                  <a:pt x="254" y="170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3" y="168"/>
                </a:lnTo>
                <a:lnTo>
                  <a:pt x="237" y="162"/>
                </a:lnTo>
                <a:lnTo>
                  <a:pt x="237" y="162"/>
                </a:lnTo>
                <a:lnTo>
                  <a:pt x="234" y="159"/>
                </a:lnTo>
                <a:lnTo>
                  <a:pt x="234" y="159"/>
                </a:lnTo>
                <a:close/>
                <a:moveTo>
                  <a:pt x="302" y="120"/>
                </a:moveTo>
                <a:lnTo>
                  <a:pt x="302" y="120"/>
                </a:lnTo>
                <a:lnTo>
                  <a:pt x="302" y="118"/>
                </a:lnTo>
                <a:lnTo>
                  <a:pt x="302" y="118"/>
                </a:lnTo>
                <a:lnTo>
                  <a:pt x="299" y="121"/>
                </a:lnTo>
                <a:lnTo>
                  <a:pt x="299" y="121"/>
                </a:lnTo>
                <a:lnTo>
                  <a:pt x="295" y="126"/>
                </a:lnTo>
                <a:lnTo>
                  <a:pt x="295" y="126"/>
                </a:lnTo>
                <a:lnTo>
                  <a:pt x="294" y="127"/>
                </a:lnTo>
                <a:lnTo>
                  <a:pt x="294" y="127"/>
                </a:lnTo>
                <a:lnTo>
                  <a:pt x="292" y="129"/>
                </a:lnTo>
                <a:lnTo>
                  <a:pt x="292" y="129"/>
                </a:lnTo>
                <a:lnTo>
                  <a:pt x="291" y="131"/>
                </a:lnTo>
                <a:lnTo>
                  <a:pt x="291" y="131"/>
                </a:lnTo>
                <a:lnTo>
                  <a:pt x="286" y="137"/>
                </a:lnTo>
                <a:lnTo>
                  <a:pt x="286" y="137"/>
                </a:lnTo>
                <a:lnTo>
                  <a:pt x="286" y="138"/>
                </a:lnTo>
                <a:lnTo>
                  <a:pt x="286" y="138"/>
                </a:lnTo>
                <a:lnTo>
                  <a:pt x="288" y="138"/>
                </a:lnTo>
                <a:lnTo>
                  <a:pt x="288" y="138"/>
                </a:lnTo>
                <a:lnTo>
                  <a:pt x="291" y="135"/>
                </a:lnTo>
                <a:lnTo>
                  <a:pt x="291" y="135"/>
                </a:lnTo>
                <a:lnTo>
                  <a:pt x="299" y="124"/>
                </a:lnTo>
                <a:lnTo>
                  <a:pt x="299" y="124"/>
                </a:lnTo>
                <a:lnTo>
                  <a:pt x="302" y="120"/>
                </a:lnTo>
                <a:lnTo>
                  <a:pt x="302" y="120"/>
                </a:lnTo>
                <a:close/>
                <a:moveTo>
                  <a:pt x="253" y="216"/>
                </a:moveTo>
                <a:lnTo>
                  <a:pt x="253" y="216"/>
                </a:lnTo>
                <a:lnTo>
                  <a:pt x="248" y="211"/>
                </a:lnTo>
                <a:lnTo>
                  <a:pt x="243" y="208"/>
                </a:lnTo>
                <a:lnTo>
                  <a:pt x="243" y="208"/>
                </a:lnTo>
                <a:lnTo>
                  <a:pt x="247" y="217"/>
                </a:lnTo>
                <a:lnTo>
                  <a:pt x="247" y="217"/>
                </a:lnTo>
                <a:lnTo>
                  <a:pt x="253" y="216"/>
                </a:lnTo>
                <a:lnTo>
                  <a:pt x="253" y="216"/>
                </a:lnTo>
                <a:close/>
                <a:moveTo>
                  <a:pt x="213" y="260"/>
                </a:move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09" y="254"/>
                </a:lnTo>
                <a:lnTo>
                  <a:pt x="209" y="254"/>
                </a:lnTo>
                <a:lnTo>
                  <a:pt x="207" y="252"/>
                </a:lnTo>
                <a:lnTo>
                  <a:pt x="207" y="252"/>
                </a:lnTo>
                <a:lnTo>
                  <a:pt x="202" y="254"/>
                </a:lnTo>
                <a:lnTo>
                  <a:pt x="202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13" y="260"/>
                </a:lnTo>
                <a:lnTo>
                  <a:pt x="213" y="260"/>
                </a:lnTo>
                <a:close/>
                <a:moveTo>
                  <a:pt x="120" y="350"/>
                </a:moveTo>
                <a:lnTo>
                  <a:pt x="120" y="350"/>
                </a:lnTo>
                <a:lnTo>
                  <a:pt x="122" y="353"/>
                </a:lnTo>
                <a:lnTo>
                  <a:pt x="122" y="353"/>
                </a:lnTo>
                <a:lnTo>
                  <a:pt x="122" y="356"/>
                </a:lnTo>
                <a:lnTo>
                  <a:pt x="122" y="356"/>
                </a:lnTo>
                <a:lnTo>
                  <a:pt x="122" y="358"/>
                </a:lnTo>
                <a:lnTo>
                  <a:pt x="122" y="358"/>
                </a:lnTo>
                <a:lnTo>
                  <a:pt x="120" y="362"/>
                </a:lnTo>
                <a:lnTo>
                  <a:pt x="120" y="362"/>
                </a:lnTo>
                <a:lnTo>
                  <a:pt x="127" y="353"/>
                </a:lnTo>
                <a:lnTo>
                  <a:pt x="127" y="353"/>
                </a:lnTo>
                <a:lnTo>
                  <a:pt x="120" y="350"/>
                </a:lnTo>
                <a:lnTo>
                  <a:pt x="120" y="350"/>
                </a:lnTo>
                <a:close/>
                <a:moveTo>
                  <a:pt x="68" y="407"/>
                </a:moveTo>
                <a:lnTo>
                  <a:pt x="68" y="407"/>
                </a:lnTo>
                <a:lnTo>
                  <a:pt x="68" y="407"/>
                </a:lnTo>
                <a:lnTo>
                  <a:pt x="68" y="407"/>
                </a:lnTo>
                <a:lnTo>
                  <a:pt x="65" y="407"/>
                </a:lnTo>
                <a:lnTo>
                  <a:pt x="65" y="407"/>
                </a:lnTo>
                <a:lnTo>
                  <a:pt x="60" y="405"/>
                </a:lnTo>
                <a:lnTo>
                  <a:pt x="56" y="403"/>
                </a:lnTo>
                <a:lnTo>
                  <a:pt x="56" y="403"/>
                </a:lnTo>
                <a:lnTo>
                  <a:pt x="45" y="399"/>
                </a:lnTo>
                <a:lnTo>
                  <a:pt x="45" y="399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6" y="400"/>
                </a:lnTo>
                <a:lnTo>
                  <a:pt x="46" y="400"/>
                </a:lnTo>
                <a:lnTo>
                  <a:pt x="51" y="403"/>
                </a:lnTo>
                <a:lnTo>
                  <a:pt x="51" y="403"/>
                </a:lnTo>
                <a:lnTo>
                  <a:pt x="59" y="407"/>
                </a:lnTo>
                <a:lnTo>
                  <a:pt x="67" y="408"/>
                </a:lnTo>
                <a:lnTo>
                  <a:pt x="67" y="408"/>
                </a:lnTo>
                <a:lnTo>
                  <a:pt x="68" y="408"/>
                </a:lnTo>
                <a:lnTo>
                  <a:pt x="68" y="408"/>
                </a:lnTo>
                <a:lnTo>
                  <a:pt x="68" y="407"/>
                </a:lnTo>
                <a:lnTo>
                  <a:pt x="68" y="407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48" y="202"/>
                </a:lnTo>
                <a:lnTo>
                  <a:pt x="240" y="198"/>
                </a:lnTo>
                <a:lnTo>
                  <a:pt x="240" y="198"/>
                </a:lnTo>
                <a:lnTo>
                  <a:pt x="240" y="202"/>
                </a:lnTo>
                <a:lnTo>
                  <a:pt x="242" y="205"/>
                </a:lnTo>
                <a:lnTo>
                  <a:pt x="242" y="205"/>
                </a:lnTo>
                <a:lnTo>
                  <a:pt x="248" y="203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33" y="378"/>
                </a:moveTo>
                <a:lnTo>
                  <a:pt x="133" y="378"/>
                </a:lnTo>
                <a:lnTo>
                  <a:pt x="130" y="380"/>
                </a:lnTo>
                <a:lnTo>
                  <a:pt x="130" y="380"/>
                </a:lnTo>
                <a:lnTo>
                  <a:pt x="135" y="383"/>
                </a:lnTo>
                <a:lnTo>
                  <a:pt x="141" y="383"/>
                </a:lnTo>
                <a:lnTo>
                  <a:pt x="141" y="383"/>
                </a:lnTo>
                <a:lnTo>
                  <a:pt x="139" y="381"/>
                </a:lnTo>
                <a:lnTo>
                  <a:pt x="139" y="381"/>
                </a:lnTo>
                <a:lnTo>
                  <a:pt x="138" y="378"/>
                </a:lnTo>
                <a:lnTo>
                  <a:pt x="138" y="378"/>
                </a:lnTo>
                <a:lnTo>
                  <a:pt x="136" y="378"/>
                </a:lnTo>
                <a:lnTo>
                  <a:pt x="136" y="378"/>
                </a:lnTo>
                <a:lnTo>
                  <a:pt x="133" y="378"/>
                </a:lnTo>
                <a:lnTo>
                  <a:pt x="133" y="378"/>
                </a:lnTo>
                <a:close/>
                <a:moveTo>
                  <a:pt x="40" y="386"/>
                </a:moveTo>
                <a:lnTo>
                  <a:pt x="40" y="386"/>
                </a:lnTo>
                <a:lnTo>
                  <a:pt x="40" y="391"/>
                </a:lnTo>
                <a:lnTo>
                  <a:pt x="43" y="392"/>
                </a:lnTo>
                <a:lnTo>
                  <a:pt x="43" y="392"/>
                </a:lnTo>
                <a:lnTo>
                  <a:pt x="46" y="396"/>
                </a:lnTo>
                <a:lnTo>
                  <a:pt x="46" y="396"/>
                </a:lnTo>
                <a:lnTo>
                  <a:pt x="57" y="402"/>
                </a:lnTo>
                <a:lnTo>
                  <a:pt x="57" y="402"/>
                </a:lnTo>
                <a:lnTo>
                  <a:pt x="64" y="403"/>
                </a:lnTo>
                <a:lnTo>
                  <a:pt x="64" y="403"/>
                </a:lnTo>
                <a:lnTo>
                  <a:pt x="56" y="400"/>
                </a:lnTo>
                <a:lnTo>
                  <a:pt x="51" y="397"/>
                </a:lnTo>
                <a:lnTo>
                  <a:pt x="45" y="392"/>
                </a:lnTo>
                <a:lnTo>
                  <a:pt x="40" y="386"/>
                </a:lnTo>
                <a:lnTo>
                  <a:pt x="40" y="386"/>
                </a:lnTo>
                <a:close/>
                <a:moveTo>
                  <a:pt x="157" y="184"/>
                </a:moveTo>
                <a:lnTo>
                  <a:pt x="157" y="184"/>
                </a:lnTo>
                <a:lnTo>
                  <a:pt x="171" y="168"/>
                </a:lnTo>
                <a:lnTo>
                  <a:pt x="183" y="153"/>
                </a:lnTo>
                <a:lnTo>
                  <a:pt x="183" y="153"/>
                </a:lnTo>
                <a:lnTo>
                  <a:pt x="157" y="184"/>
                </a:lnTo>
                <a:lnTo>
                  <a:pt x="157" y="184"/>
                </a:lnTo>
                <a:close/>
                <a:moveTo>
                  <a:pt x="125" y="378"/>
                </a:moveTo>
                <a:lnTo>
                  <a:pt x="125" y="378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19" y="374"/>
                </a:lnTo>
                <a:lnTo>
                  <a:pt x="119" y="374"/>
                </a:lnTo>
                <a:lnTo>
                  <a:pt x="117" y="374"/>
                </a:lnTo>
                <a:lnTo>
                  <a:pt x="117" y="374"/>
                </a:lnTo>
                <a:lnTo>
                  <a:pt x="116" y="372"/>
                </a:lnTo>
                <a:lnTo>
                  <a:pt x="116" y="372"/>
                </a:lnTo>
                <a:lnTo>
                  <a:pt x="111" y="370"/>
                </a:lnTo>
                <a:lnTo>
                  <a:pt x="111" y="370"/>
                </a:lnTo>
                <a:lnTo>
                  <a:pt x="109" y="370"/>
                </a:lnTo>
                <a:lnTo>
                  <a:pt x="109" y="370"/>
                </a:lnTo>
                <a:lnTo>
                  <a:pt x="117" y="375"/>
                </a:lnTo>
                <a:lnTo>
                  <a:pt x="125" y="378"/>
                </a:lnTo>
                <a:lnTo>
                  <a:pt x="125" y="378"/>
                </a:lnTo>
                <a:close/>
                <a:moveTo>
                  <a:pt x="294" y="123"/>
                </a:moveTo>
                <a:lnTo>
                  <a:pt x="294" y="123"/>
                </a:lnTo>
                <a:lnTo>
                  <a:pt x="289" y="121"/>
                </a:lnTo>
                <a:lnTo>
                  <a:pt x="289" y="121"/>
                </a:lnTo>
                <a:lnTo>
                  <a:pt x="288" y="121"/>
                </a:lnTo>
                <a:lnTo>
                  <a:pt x="288" y="121"/>
                </a:lnTo>
                <a:lnTo>
                  <a:pt x="281" y="124"/>
                </a:lnTo>
                <a:lnTo>
                  <a:pt x="281" y="124"/>
                </a:lnTo>
                <a:lnTo>
                  <a:pt x="280" y="124"/>
                </a:lnTo>
                <a:lnTo>
                  <a:pt x="280" y="124"/>
                </a:lnTo>
                <a:lnTo>
                  <a:pt x="281" y="124"/>
                </a:lnTo>
                <a:lnTo>
                  <a:pt x="281" y="124"/>
                </a:lnTo>
                <a:lnTo>
                  <a:pt x="291" y="126"/>
                </a:lnTo>
                <a:lnTo>
                  <a:pt x="291" y="126"/>
                </a:lnTo>
                <a:lnTo>
                  <a:pt x="292" y="124"/>
                </a:lnTo>
                <a:lnTo>
                  <a:pt x="292" y="124"/>
                </a:lnTo>
                <a:lnTo>
                  <a:pt x="294" y="123"/>
                </a:lnTo>
                <a:lnTo>
                  <a:pt x="294" y="123"/>
                </a:lnTo>
                <a:close/>
                <a:moveTo>
                  <a:pt x="68" y="448"/>
                </a:moveTo>
                <a:lnTo>
                  <a:pt x="68" y="448"/>
                </a:lnTo>
                <a:lnTo>
                  <a:pt x="70" y="448"/>
                </a:lnTo>
                <a:lnTo>
                  <a:pt x="70" y="448"/>
                </a:lnTo>
                <a:lnTo>
                  <a:pt x="76" y="448"/>
                </a:lnTo>
                <a:lnTo>
                  <a:pt x="76" y="448"/>
                </a:lnTo>
                <a:lnTo>
                  <a:pt x="81" y="446"/>
                </a:lnTo>
                <a:lnTo>
                  <a:pt x="81" y="446"/>
                </a:lnTo>
                <a:lnTo>
                  <a:pt x="84" y="443"/>
                </a:lnTo>
                <a:lnTo>
                  <a:pt x="84" y="443"/>
                </a:lnTo>
                <a:lnTo>
                  <a:pt x="78" y="445"/>
                </a:lnTo>
                <a:lnTo>
                  <a:pt x="70" y="445"/>
                </a:lnTo>
                <a:lnTo>
                  <a:pt x="70" y="445"/>
                </a:lnTo>
                <a:lnTo>
                  <a:pt x="68" y="448"/>
                </a:lnTo>
                <a:lnTo>
                  <a:pt x="68" y="448"/>
                </a:lnTo>
                <a:close/>
                <a:moveTo>
                  <a:pt x="119" y="353"/>
                </a:moveTo>
                <a:lnTo>
                  <a:pt x="119" y="353"/>
                </a:lnTo>
                <a:lnTo>
                  <a:pt x="117" y="353"/>
                </a:lnTo>
                <a:lnTo>
                  <a:pt x="117" y="353"/>
                </a:lnTo>
                <a:lnTo>
                  <a:pt x="111" y="359"/>
                </a:lnTo>
                <a:lnTo>
                  <a:pt x="111" y="359"/>
                </a:lnTo>
                <a:lnTo>
                  <a:pt x="112" y="361"/>
                </a:lnTo>
                <a:lnTo>
                  <a:pt x="116" y="364"/>
                </a:lnTo>
                <a:lnTo>
                  <a:pt x="116" y="364"/>
                </a:lnTo>
                <a:lnTo>
                  <a:pt x="117" y="361"/>
                </a:lnTo>
                <a:lnTo>
                  <a:pt x="117" y="361"/>
                </a:lnTo>
                <a:lnTo>
                  <a:pt x="116" y="356"/>
                </a:lnTo>
                <a:lnTo>
                  <a:pt x="116" y="356"/>
                </a:lnTo>
                <a:lnTo>
                  <a:pt x="116" y="355"/>
                </a:lnTo>
                <a:lnTo>
                  <a:pt x="116" y="355"/>
                </a:lnTo>
                <a:lnTo>
                  <a:pt x="117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close/>
                <a:moveTo>
                  <a:pt x="177" y="293"/>
                </a:moveTo>
                <a:lnTo>
                  <a:pt x="177" y="293"/>
                </a:lnTo>
                <a:lnTo>
                  <a:pt x="177" y="292"/>
                </a:lnTo>
                <a:lnTo>
                  <a:pt x="177" y="292"/>
                </a:lnTo>
                <a:lnTo>
                  <a:pt x="174" y="287"/>
                </a:lnTo>
                <a:lnTo>
                  <a:pt x="174" y="287"/>
                </a:lnTo>
                <a:lnTo>
                  <a:pt x="172" y="287"/>
                </a:lnTo>
                <a:lnTo>
                  <a:pt x="172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77" y="293"/>
                </a:lnTo>
                <a:lnTo>
                  <a:pt x="177" y="293"/>
                </a:lnTo>
                <a:close/>
                <a:moveTo>
                  <a:pt x="286" y="205"/>
                </a:moveTo>
                <a:lnTo>
                  <a:pt x="286" y="205"/>
                </a:lnTo>
                <a:lnTo>
                  <a:pt x="281" y="209"/>
                </a:lnTo>
                <a:lnTo>
                  <a:pt x="281" y="209"/>
                </a:lnTo>
                <a:lnTo>
                  <a:pt x="281" y="211"/>
                </a:lnTo>
                <a:lnTo>
                  <a:pt x="281" y="211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8" y="206"/>
                </a:lnTo>
                <a:lnTo>
                  <a:pt x="288" y="206"/>
                </a:lnTo>
                <a:lnTo>
                  <a:pt x="286" y="205"/>
                </a:lnTo>
                <a:lnTo>
                  <a:pt x="286" y="205"/>
                </a:lnTo>
                <a:close/>
                <a:moveTo>
                  <a:pt x="127" y="367"/>
                </a:moveTo>
                <a:lnTo>
                  <a:pt x="127" y="367"/>
                </a:lnTo>
                <a:lnTo>
                  <a:pt x="130" y="355"/>
                </a:lnTo>
                <a:lnTo>
                  <a:pt x="130" y="355"/>
                </a:lnTo>
                <a:lnTo>
                  <a:pt x="130" y="356"/>
                </a:lnTo>
                <a:lnTo>
                  <a:pt x="130" y="356"/>
                </a:lnTo>
                <a:lnTo>
                  <a:pt x="127" y="359"/>
                </a:lnTo>
                <a:lnTo>
                  <a:pt x="127" y="359"/>
                </a:lnTo>
                <a:lnTo>
                  <a:pt x="125" y="362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7" y="367"/>
                </a:lnTo>
                <a:lnTo>
                  <a:pt x="127" y="367"/>
                </a:lnTo>
                <a:close/>
                <a:moveTo>
                  <a:pt x="264" y="162"/>
                </a:moveTo>
                <a:lnTo>
                  <a:pt x="264" y="162"/>
                </a:lnTo>
                <a:lnTo>
                  <a:pt x="264" y="161"/>
                </a:lnTo>
                <a:lnTo>
                  <a:pt x="265" y="161"/>
                </a:lnTo>
                <a:lnTo>
                  <a:pt x="265" y="161"/>
                </a:lnTo>
                <a:lnTo>
                  <a:pt x="265" y="159"/>
                </a:lnTo>
                <a:lnTo>
                  <a:pt x="265" y="159"/>
                </a:lnTo>
                <a:lnTo>
                  <a:pt x="262" y="159"/>
                </a:lnTo>
                <a:lnTo>
                  <a:pt x="262" y="159"/>
                </a:lnTo>
                <a:lnTo>
                  <a:pt x="261" y="159"/>
                </a:lnTo>
                <a:lnTo>
                  <a:pt x="261" y="159"/>
                </a:lnTo>
                <a:lnTo>
                  <a:pt x="256" y="162"/>
                </a:lnTo>
                <a:lnTo>
                  <a:pt x="256" y="162"/>
                </a:lnTo>
                <a:lnTo>
                  <a:pt x="261" y="164"/>
                </a:lnTo>
                <a:lnTo>
                  <a:pt x="264" y="162"/>
                </a:lnTo>
                <a:lnTo>
                  <a:pt x="264" y="162"/>
                </a:lnTo>
                <a:close/>
                <a:moveTo>
                  <a:pt x="37" y="388"/>
                </a:moveTo>
                <a:lnTo>
                  <a:pt x="37" y="388"/>
                </a:lnTo>
                <a:lnTo>
                  <a:pt x="37" y="386"/>
                </a:lnTo>
                <a:lnTo>
                  <a:pt x="37" y="386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7"/>
                </a:lnTo>
                <a:lnTo>
                  <a:pt x="38" y="377"/>
                </a:lnTo>
                <a:lnTo>
                  <a:pt x="38" y="375"/>
                </a:lnTo>
                <a:lnTo>
                  <a:pt x="38" y="375"/>
                </a:lnTo>
                <a:lnTo>
                  <a:pt x="35" y="377"/>
                </a:lnTo>
                <a:lnTo>
                  <a:pt x="35" y="377"/>
                </a:lnTo>
                <a:lnTo>
                  <a:pt x="35" y="380"/>
                </a:lnTo>
                <a:lnTo>
                  <a:pt x="35" y="380"/>
                </a:lnTo>
                <a:lnTo>
                  <a:pt x="35" y="383"/>
                </a:lnTo>
                <a:lnTo>
                  <a:pt x="37" y="388"/>
                </a:lnTo>
                <a:lnTo>
                  <a:pt x="37" y="388"/>
                </a:lnTo>
                <a:close/>
                <a:moveTo>
                  <a:pt x="275" y="209"/>
                </a:moveTo>
                <a:lnTo>
                  <a:pt x="275" y="209"/>
                </a:lnTo>
                <a:lnTo>
                  <a:pt x="276" y="208"/>
                </a:lnTo>
                <a:lnTo>
                  <a:pt x="276" y="208"/>
                </a:lnTo>
                <a:lnTo>
                  <a:pt x="278" y="206"/>
                </a:lnTo>
                <a:lnTo>
                  <a:pt x="278" y="206"/>
                </a:lnTo>
                <a:lnTo>
                  <a:pt x="280" y="205"/>
                </a:lnTo>
                <a:lnTo>
                  <a:pt x="280" y="203"/>
                </a:lnTo>
                <a:lnTo>
                  <a:pt x="280" y="203"/>
                </a:lnTo>
                <a:lnTo>
                  <a:pt x="273" y="203"/>
                </a:lnTo>
                <a:lnTo>
                  <a:pt x="273" y="203"/>
                </a:lnTo>
                <a:lnTo>
                  <a:pt x="275" y="206"/>
                </a:lnTo>
                <a:lnTo>
                  <a:pt x="275" y="209"/>
                </a:lnTo>
                <a:lnTo>
                  <a:pt x="275" y="209"/>
                </a:lnTo>
                <a:close/>
                <a:moveTo>
                  <a:pt x="185" y="276"/>
                </a:moveTo>
                <a:lnTo>
                  <a:pt x="185" y="276"/>
                </a:lnTo>
                <a:lnTo>
                  <a:pt x="188" y="282"/>
                </a:lnTo>
                <a:lnTo>
                  <a:pt x="188" y="282"/>
                </a:lnTo>
                <a:lnTo>
                  <a:pt x="194" y="280"/>
                </a:lnTo>
                <a:lnTo>
                  <a:pt x="194" y="280"/>
                </a:lnTo>
                <a:lnTo>
                  <a:pt x="185" y="276"/>
                </a:lnTo>
                <a:lnTo>
                  <a:pt x="185" y="276"/>
                </a:lnTo>
                <a:close/>
                <a:moveTo>
                  <a:pt x="276" y="137"/>
                </a:moveTo>
                <a:lnTo>
                  <a:pt x="276" y="137"/>
                </a:lnTo>
                <a:lnTo>
                  <a:pt x="281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7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1"/>
                </a:lnTo>
                <a:lnTo>
                  <a:pt x="286" y="131"/>
                </a:lnTo>
                <a:lnTo>
                  <a:pt x="281" y="134"/>
                </a:lnTo>
                <a:lnTo>
                  <a:pt x="281" y="134"/>
                </a:lnTo>
                <a:lnTo>
                  <a:pt x="280" y="134"/>
                </a:lnTo>
                <a:lnTo>
                  <a:pt x="280" y="134"/>
                </a:lnTo>
                <a:lnTo>
                  <a:pt x="280" y="135"/>
                </a:lnTo>
                <a:lnTo>
                  <a:pt x="276" y="137"/>
                </a:lnTo>
                <a:lnTo>
                  <a:pt x="276" y="137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1" y="355"/>
                </a:lnTo>
                <a:lnTo>
                  <a:pt x="101" y="355"/>
                </a:lnTo>
                <a:lnTo>
                  <a:pt x="106" y="358"/>
                </a:lnTo>
                <a:lnTo>
                  <a:pt x="106" y="358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75" y="391"/>
                </a:moveTo>
                <a:lnTo>
                  <a:pt x="75" y="391"/>
                </a:lnTo>
                <a:lnTo>
                  <a:pt x="79" y="392"/>
                </a:lnTo>
                <a:lnTo>
                  <a:pt x="79" y="392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73" y="389"/>
                </a:lnTo>
                <a:lnTo>
                  <a:pt x="73" y="389"/>
                </a:lnTo>
                <a:lnTo>
                  <a:pt x="75" y="391"/>
                </a:lnTo>
                <a:lnTo>
                  <a:pt x="75" y="391"/>
                </a:lnTo>
                <a:close/>
                <a:moveTo>
                  <a:pt x="43" y="385"/>
                </a:moveTo>
                <a:lnTo>
                  <a:pt x="43" y="385"/>
                </a:lnTo>
                <a:lnTo>
                  <a:pt x="48" y="375"/>
                </a:lnTo>
                <a:lnTo>
                  <a:pt x="48" y="375"/>
                </a:lnTo>
                <a:lnTo>
                  <a:pt x="45" y="375"/>
                </a:lnTo>
                <a:lnTo>
                  <a:pt x="45" y="375"/>
                </a:lnTo>
                <a:lnTo>
                  <a:pt x="43" y="380"/>
                </a:lnTo>
                <a:lnTo>
                  <a:pt x="43" y="385"/>
                </a:lnTo>
                <a:lnTo>
                  <a:pt x="43" y="385"/>
                </a:lnTo>
                <a:close/>
                <a:moveTo>
                  <a:pt x="371" y="20"/>
                </a:moveTo>
                <a:lnTo>
                  <a:pt x="371" y="20"/>
                </a:lnTo>
                <a:lnTo>
                  <a:pt x="376" y="15"/>
                </a:lnTo>
                <a:lnTo>
                  <a:pt x="381" y="9"/>
                </a:lnTo>
                <a:lnTo>
                  <a:pt x="381" y="9"/>
                </a:lnTo>
                <a:lnTo>
                  <a:pt x="377" y="11"/>
                </a:lnTo>
                <a:lnTo>
                  <a:pt x="377" y="11"/>
                </a:lnTo>
                <a:lnTo>
                  <a:pt x="376" y="12"/>
                </a:lnTo>
                <a:lnTo>
                  <a:pt x="376" y="12"/>
                </a:lnTo>
                <a:lnTo>
                  <a:pt x="371" y="19"/>
                </a:lnTo>
                <a:lnTo>
                  <a:pt x="371" y="19"/>
                </a:lnTo>
                <a:lnTo>
                  <a:pt x="370" y="19"/>
                </a:lnTo>
                <a:lnTo>
                  <a:pt x="371" y="20"/>
                </a:lnTo>
                <a:lnTo>
                  <a:pt x="371" y="20"/>
                </a:lnTo>
                <a:close/>
                <a:moveTo>
                  <a:pt x="198" y="209"/>
                </a:moveTo>
                <a:lnTo>
                  <a:pt x="198" y="209"/>
                </a:lnTo>
                <a:lnTo>
                  <a:pt x="190" y="200"/>
                </a:lnTo>
                <a:lnTo>
                  <a:pt x="190" y="200"/>
                </a:lnTo>
                <a:lnTo>
                  <a:pt x="188" y="200"/>
                </a:lnTo>
                <a:lnTo>
                  <a:pt x="188" y="200"/>
                </a:lnTo>
                <a:lnTo>
                  <a:pt x="191" y="205"/>
                </a:lnTo>
                <a:lnTo>
                  <a:pt x="198" y="209"/>
                </a:lnTo>
                <a:lnTo>
                  <a:pt x="198" y="209"/>
                </a:lnTo>
                <a:close/>
                <a:moveTo>
                  <a:pt x="71" y="427"/>
                </a:moveTo>
                <a:lnTo>
                  <a:pt x="71" y="427"/>
                </a:lnTo>
                <a:lnTo>
                  <a:pt x="64" y="424"/>
                </a:lnTo>
                <a:lnTo>
                  <a:pt x="56" y="424"/>
                </a:lnTo>
                <a:lnTo>
                  <a:pt x="56" y="424"/>
                </a:lnTo>
                <a:lnTo>
                  <a:pt x="64" y="426"/>
                </a:lnTo>
                <a:lnTo>
                  <a:pt x="71" y="427"/>
                </a:lnTo>
                <a:lnTo>
                  <a:pt x="71" y="427"/>
                </a:lnTo>
                <a:close/>
                <a:moveTo>
                  <a:pt x="87" y="377"/>
                </a:moveTo>
                <a:lnTo>
                  <a:pt x="87" y="377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9" y="381"/>
                </a:lnTo>
                <a:lnTo>
                  <a:pt x="89" y="381"/>
                </a:lnTo>
                <a:lnTo>
                  <a:pt x="90" y="380"/>
                </a:lnTo>
                <a:lnTo>
                  <a:pt x="90" y="380"/>
                </a:lnTo>
                <a:lnTo>
                  <a:pt x="89" y="378"/>
                </a:lnTo>
                <a:lnTo>
                  <a:pt x="87" y="377"/>
                </a:lnTo>
                <a:lnTo>
                  <a:pt x="87" y="377"/>
                </a:lnTo>
                <a:close/>
                <a:moveTo>
                  <a:pt x="101" y="405"/>
                </a:moveTo>
                <a:lnTo>
                  <a:pt x="101" y="405"/>
                </a:lnTo>
                <a:lnTo>
                  <a:pt x="98" y="397"/>
                </a:lnTo>
                <a:lnTo>
                  <a:pt x="95" y="391"/>
                </a:lnTo>
                <a:lnTo>
                  <a:pt x="95" y="391"/>
                </a:lnTo>
                <a:lnTo>
                  <a:pt x="94" y="392"/>
                </a:lnTo>
                <a:lnTo>
                  <a:pt x="95" y="394"/>
                </a:lnTo>
                <a:lnTo>
                  <a:pt x="95" y="394"/>
                </a:lnTo>
                <a:lnTo>
                  <a:pt x="98" y="399"/>
                </a:lnTo>
                <a:lnTo>
                  <a:pt x="101" y="403"/>
                </a:lnTo>
                <a:lnTo>
                  <a:pt x="101" y="403"/>
                </a:lnTo>
                <a:lnTo>
                  <a:pt x="101" y="405"/>
                </a:lnTo>
                <a:lnTo>
                  <a:pt x="101" y="405"/>
                </a:lnTo>
                <a:close/>
                <a:moveTo>
                  <a:pt x="100" y="271"/>
                </a:moveTo>
                <a:lnTo>
                  <a:pt x="100" y="271"/>
                </a:lnTo>
                <a:lnTo>
                  <a:pt x="98" y="274"/>
                </a:lnTo>
                <a:lnTo>
                  <a:pt x="98" y="274"/>
                </a:lnTo>
                <a:lnTo>
                  <a:pt x="97" y="276"/>
                </a:lnTo>
                <a:lnTo>
                  <a:pt x="97" y="276"/>
                </a:lnTo>
                <a:lnTo>
                  <a:pt x="97" y="282"/>
                </a:lnTo>
                <a:lnTo>
                  <a:pt x="97" y="282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8" y="280"/>
                </a:lnTo>
                <a:lnTo>
                  <a:pt x="98" y="280"/>
                </a:lnTo>
                <a:lnTo>
                  <a:pt x="98" y="274"/>
                </a:lnTo>
                <a:lnTo>
                  <a:pt x="98" y="274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98" y="269"/>
                </a:lnTo>
                <a:lnTo>
                  <a:pt x="98" y="269"/>
                </a:lnTo>
                <a:lnTo>
                  <a:pt x="98" y="271"/>
                </a:lnTo>
                <a:lnTo>
                  <a:pt x="100" y="271"/>
                </a:lnTo>
                <a:lnTo>
                  <a:pt x="100" y="271"/>
                </a:lnTo>
                <a:close/>
                <a:moveTo>
                  <a:pt x="305" y="104"/>
                </a:moveTo>
                <a:lnTo>
                  <a:pt x="305" y="104"/>
                </a:lnTo>
                <a:lnTo>
                  <a:pt x="303" y="104"/>
                </a:lnTo>
                <a:lnTo>
                  <a:pt x="303" y="104"/>
                </a:lnTo>
                <a:lnTo>
                  <a:pt x="303" y="105"/>
                </a:lnTo>
                <a:lnTo>
                  <a:pt x="303" y="105"/>
                </a:lnTo>
                <a:lnTo>
                  <a:pt x="302" y="112"/>
                </a:lnTo>
                <a:lnTo>
                  <a:pt x="302" y="112"/>
                </a:lnTo>
                <a:lnTo>
                  <a:pt x="302" y="116"/>
                </a:lnTo>
                <a:lnTo>
                  <a:pt x="302" y="116"/>
                </a:lnTo>
                <a:lnTo>
                  <a:pt x="302" y="118"/>
                </a:lnTo>
                <a:lnTo>
                  <a:pt x="302" y="118"/>
                </a:lnTo>
                <a:lnTo>
                  <a:pt x="303" y="112"/>
                </a:lnTo>
                <a:lnTo>
                  <a:pt x="305" y="104"/>
                </a:lnTo>
                <a:lnTo>
                  <a:pt x="305" y="104"/>
                </a:lnTo>
                <a:close/>
                <a:moveTo>
                  <a:pt x="18" y="359"/>
                </a:moveTo>
                <a:lnTo>
                  <a:pt x="18" y="359"/>
                </a:lnTo>
                <a:lnTo>
                  <a:pt x="18" y="359"/>
                </a:lnTo>
                <a:lnTo>
                  <a:pt x="18" y="359"/>
                </a:lnTo>
                <a:lnTo>
                  <a:pt x="13" y="364"/>
                </a:lnTo>
                <a:lnTo>
                  <a:pt x="13" y="364"/>
                </a:lnTo>
                <a:lnTo>
                  <a:pt x="8" y="372"/>
                </a:lnTo>
                <a:lnTo>
                  <a:pt x="8" y="372"/>
                </a:lnTo>
                <a:lnTo>
                  <a:pt x="13" y="366"/>
                </a:lnTo>
                <a:lnTo>
                  <a:pt x="18" y="359"/>
                </a:lnTo>
                <a:lnTo>
                  <a:pt x="18" y="359"/>
                </a:lnTo>
                <a:close/>
                <a:moveTo>
                  <a:pt x="163" y="314"/>
                </a:moveTo>
                <a:lnTo>
                  <a:pt x="163" y="314"/>
                </a:lnTo>
                <a:lnTo>
                  <a:pt x="160" y="310"/>
                </a:lnTo>
                <a:lnTo>
                  <a:pt x="155" y="307"/>
                </a:lnTo>
                <a:lnTo>
                  <a:pt x="155" y="307"/>
                </a:lnTo>
                <a:lnTo>
                  <a:pt x="158" y="312"/>
                </a:lnTo>
                <a:lnTo>
                  <a:pt x="158" y="312"/>
                </a:lnTo>
                <a:lnTo>
                  <a:pt x="158" y="314"/>
                </a:lnTo>
                <a:lnTo>
                  <a:pt x="158" y="314"/>
                </a:lnTo>
                <a:lnTo>
                  <a:pt x="163" y="314"/>
                </a:lnTo>
                <a:lnTo>
                  <a:pt x="163" y="314"/>
                </a:lnTo>
                <a:close/>
                <a:moveTo>
                  <a:pt x="273" y="150"/>
                </a:move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0" y="150"/>
                </a:lnTo>
                <a:lnTo>
                  <a:pt x="269" y="150"/>
                </a:lnTo>
                <a:lnTo>
                  <a:pt x="262" y="148"/>
                </a:lnTo>
                <a:lnTo>
                  <a:pt x="262" y="148"/>
                </a:lnTo>
                <a:lnTo>
                  <a:pt x="265" y="153"/>
                </a:lnTo>
                <a:lnTo>
                  <a:pt x="265" y="153"/>
                </a:lnTo>
                <a:lnTo>
                  <a:pt x="273" y="150"/>
                </a:lnTo>
                <a:lnTo>
                  <a:pt x="273" y="150"/>
                </a:lnTo>
                <a:close/>
                <a:moveTo>
                  <a:pt x="48" y="418"/>
                </a:moveTo>
                <a:lnTo>
                  <a:pt x="48" y="418"/>
                </a:lnTo>
                <a:lnTo>
                  <a:pt x="45" y="416"/>
                </a:lnTo>
                <a:lnTo>
                  <a:pt x="45" y="416"/>
                </a:lnTo>
                <a:lnTo>
                  <a:pt x="38" y="411"/>
                </a:lnTo>
                <a:lnTo>
                  <a:pt x="32" y="407"/>
                </a:lnTo>
                <a:lnTo>
                  <a:pt x="32" y="407"/>
                </a:lnTo>
                <a:lnTo>
                  <a:pt x="30" y="405"/>
                </a:lnTo>
                <a:lnTo>
                  <a:pt x="30" y="405"/>
                </a:lnTo>
                <a:lnTo>
                  <a:pt x="38" y="413"/>
                </a:lnTo>
                <a:lnTo>
                  <a:pt x="48" y="419"/>
                </a:lnTo>
                <a:lnTo>
                  <a:pt x="48" y="419"/>
                </a:lnTo>
                <a:lnTo>
                  <a:pt x="48" y="418"/>
                </a:lnTo>
                <a:lnTo>
                  <a:pt x="48" y="418"/>
                </a:lnTo>
                <a:close/>
                <a:moveTo>
                  <a:pt x="98" y="344"/>
                </a:moveTo>
                <a:lnTo>
                  <a:pt x="98" y="344"/>
                </a:lnTo>
                <a:lnTo>
                  <a:pt x="94" y="350"/>
                </a:lnTo>
                <a:lnTo>
                  <a:pt x="94" y="350"/>
                </a:lnTo>
                <a:lnTo>
                  <a:pt x="97" y="351"/>
                </a:lnTo>
                <a:lnTo>
                  <a:pt x="97" y="351"/>
                </a:lnTo>
                <a:lnTo>
                  <a:pt x="98" y="344"/>
                </a:lnTo>
                <a:lnTo>
                  <a:pt x="98" y="344"/>
                </a:lnTo>
                <a:close/>
                <a:moveTo>
                  <a:pt x="297" y="113"/>
                </a:moveTo>
                <a:lnTo>
                  <a:pt x="297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09"/>
                </a:lnTo>
                <a:lnTo>
                  <a:pt x="300" y="109"/>
                </a:lnTo>
                <a:lnTo>
                  <a:pt x="295" y="110"/>
                </a:lnTo>
                <a:lnTo>
                  <a:pt x="295" y="110"/>
                </a:lnTo>
                <a:lnTo>
                  <a:pt x="297" y="113"/>
                </a:lnTo>
                <a:lnTo>
                  <a:pt x="297" y="113"/>
                </a:lnTo>
                <a:close/>
                <a:moveTo>
                  <a:pt x="106" y="312"/>
                </a:moveTo>
                <a:lnTo>
                  <a:pt x="106" y="312"/>
                </a:lnTo>
                <a:lnTo>
                  <a:pt x="106" y="312"/>
                </a:lnTo>
                <a:lnTo>
                  <a:pt x="106" y="312"/>
                </a:lnTo>
                <a:lnTo>
                  <a:pt x="101" y="307"/>
                </a:lnTo>
                <a:lnTo>
                  <a:pt x="101" y="307"/>
                </a:lnTo>
                <a:lnTo>
                  <a:pt x="97" y="301"/>
                </a:lnTo>
                <a:lnTo>
                  <a:pt x="94" y="295"/>
                </a:lnTo>
                <a:lnTo>
                  <a:pt x="94" y="295"/>
                </a:lnTo>
                <a:lnTo>
                  <a:pt x="92" y="293"/>
                </a:lnTo>
                <a:lnTo>
                  <a:pt x="92" y="293"/>
                </a:lnTo>
                <a:lnTo>
                  <a:pt x="98" y="304"/>
                </a:lnTo>
                <a:lnTo>
                  <a:pt x="106" y="312"/>
                </a:lnTo>
                <a:lnTo>
                  <a:pt x="106" y="312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31" y="227"/>
                </a:lnTo>
                <a:lnTo>
                  <a:pt x="131" y="227"/>
                </a:lnTo>
                <a:lnTo>
                  <a:pt x="138" y="221"/>
                </a:lnTo>
                <a:lnTo>
                  <a:pt x="138" y="221"/>
                </a:lnTo>
                <a:lnTo>
                  <a:pt x="139" y="217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2" y="197"/>
                </a:lnTo>
                <a:lnTo>
                  <a:pt x="292" y="197"/>
                </a:lnTo>
                <a:lnTo>
                  <a:pt x="292" y="198"/>
                </a:lnTo>
                <a:lnTo>
                  <a:pt x="292" y="198"/>
                </a:lnTo>
                <a:lnTo>
                  <a:pt x="292" y="203"/>
                </a:lnTo>
                <a:lnTo>
                  <a:pt x="292" y="203"/>
                </a:lnTo>
                <a:lnTo>
                  <a:pt x="294" y="198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32" y="257"/>
                </a:moveTo>
                <a:lnTo>
                  <a:pt x="232" y="257"/>
                </a:lnTo>
                <a:lnTo>
                  <a:pt x="245" y="244"/>
                </a:lnTo>
                <a:lnTo>
                  <a:pt x="245" y="244"/>
                </a:lnTo>
                <a:lnTo>
                  <a:pt x="232" y="257"/>
                </a:lnTo>
                <a:lnTo>
                  <a:pt x="232" y="257"/>
                </a:lnTo>
                <a:close/>
                <a:moveTo>
                  <a:pt x="300" y="183"/>
                </a:moveTo>
                <a:lnTo>
                  <a:pt x="300" y="183"/>
                </a:lnTo>
                <a:lnTo>
                  <a:pt x="302" y="173"/>
                </a:lnTo>
                <a:lnTo>
                  <a:pt x="302" y="168"/>
                </a:lnTo>
                <a:lnTo>
                  <a:pt x="302" y="165"/>
                </a:lnTo>
                <a:lnTo>
                  <a:pt x="302" y="165"/>
                </a:lnTo>
                <a:lnTo>
                  <a:pt x="302" y="167"/>
                </a:lnTo>
                <a:lnTo>
                  <a:pt x="302" y="167"/>
                </a:lnTo>
                <a:lnTo>
                  <a:pt x="302" y="175"/>
                </a:lnTo>
                <a:lnTo>
                  <a:pt x="302" y="175"/>
                </a:lnTo>
                <a:lnTo>
                  <a:pt x="300" y="180"/>
                </a:lnTo>
                <a:lnTo>
                  <a:pt x="300" y="180"/>
                </a:lnTo>
                <a:lnTo>
                  <a:pt x="300" y="183"/>
                </a:lnTo>
                <a:lnTo>
                  <a:pt x="300" y="183"/>
                </a:lnTo>
                <a:close/>
                <a:moveTo>
                  <a:pt x="155" y="359"/>
                </a:moveTo>
                <a:lnTo>
                  <a:pt x="155" y="359"/>
                </a:lnTo>
                <a:lnTo>
                  <a:pt x="153" y="361"/>
                </a:lnTo>
                <a:lnTo>
                  <a:pt x="153" y="361"/>
                </a:lnTo>
                <a:lnTo>
                  <a:pt x="153" y="362"/>
                </a:lnTo>
                <a:lnTo>
                  <a:pt x="155" y="362"/>
                </a:lnTo>
                <a:lnTo>
                  <a:pt x="155" y="362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5" y="359"/>
                </a:lnTo>
                <a:lnTo>
                  <a:pt x="155" y="359"/>
                </a:lnTo>
                <a:close/>
                <a:moveTo>
                  <a:pt x="65" y="397"/>
                </a:moveTo>
                <a:lnTo>
                  <a:pt x="65" y="397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65" y="396"/>
                </a:lnTo>
                <a:lnTo>
                  <a:pt x="65" y="396"/>
                </a:lnTo>
                <a:lnTo>
                  <a:pt x="65" y="397"/>
                </a:lnTo>
                <a:lnTo>
                  <a:pt x="65" y="397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17" y="120"/>
                </a:lnTo>
                <a:lnTo>
                  <a:pt x="217" y="120"/>
                </a:lnTo>
                <a:lnTo>
                  <a:pt x="215" y="120"/>
                </a:lnTo>
                <a:lnTo>
                  <a:pt x="215" y="120"/>
                </a:lnTo>
                <a:lnTo>
                  <a:pt x="213" y="124"/>
                </a:lnTo>
                <a:lnTo>
                  <a:pt x="213" y="124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81" y="195"/>
                </a:moveTo>
                <a:lnTo>
                  <a:pt x="281" y="195"/>
                </a:lnTo>
                <a:lnTo>
                  <a:pt x="270" y="197"/>
                </a:lnTo>
                <a:lnTo>
                  <a:pt x="270" y="197"/>
                </a:lnTo>
                <a:lnTo>
                  <a:pt x="272" y="197"/>
                </a:lnTo>
                <a:lnTo>
                  <a:pt x="272" y="197"/>
                </a:lnTo>
                <a:lnTo>
                  <a:pt x="278" y="197"/>
                </a:lnTo>
                <a:lnTo>
                  <a:pt x="278" y="197"/>
                </a:lnTo>
                <a:lnTo>
                  <a:pt x="280" y="197"/>
                </a:lnTo>
                <a:lnTo>
                  <a:pt x="280" y="197"/>
                </a:lnTo>
                <a:lnTo>
                  <a:pt x="281" y="195"/>
                </a:lnTo>
                <a:lnTo>
                  <a:pt x="281" y="195"/>
                </a:lnTo>
                <a:close/>
                <a:moveTo>
                  <a:pt x="49" y="430"/>
                </a:moveTo>
                <a:lnTo>
                  <a:pt x="49" y="430"/>
                </a:lnTo>
                <a:lnTo>
                  <a:pt x="48" y="435"/>
                </a:lnTo>
                <a:lnTo>
                  <a:pt x="48" y="435"/>
                </a:lnTo>
                <a:lnTo>
                  <a:pt x="52" y="432"/>
                </a:lnTo>
                <a:lnTo>
                  <a:pt x="52" y="432"/>
                </a:lnTo>
                <a:lnTo>
                  <a:pt x="49" y="430"/>
                </a:lnTo>
                <a:lnTo>
                  <a:pt x="49" y="430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8" y="361"/>
                </a:lnTo>
                <a:lnTo>
                  <a:pt x="48" y="361"/>
                </a:lnTo>
                <a:lnTo>
                  <a:pt x="41" y="370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45" y="367"/>
                </a:lnTo>
                <a:lnTo>
                  <a:pt x="45" y="367"/>
                </a:lnTo>
                <a:lnTo>
                  <a:pt x="45" y="366"/>
                </a:lnTo>
                <a:lnTo>
                  <a:pt x="45" y="366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280" y="146"/>
                </a:moveTo>
                <a:lnTo>
                  <a:pt x="280" y="146"/>
                </a:lnTo>
                <a:lnTo>
                  <a:pt x="281" y="146"/>
                </a:lnTo>
                <a:lnTo>
                  <a:pt x="281" y="146"/>
                </a:lnTo>
                <a:lnTo>
                  <a:pt x="281" y="146"/>
                </a:lnTo>
                <a:lnTo>
                  <a:pt x="283" y="146"/>
                </a:lnTo>
                <a:lnTo>
                  <a:pt x="283" y="146"/>
                </a:lnTo>
                <a:lnTo>
                  <a:pt x="283" y="148"/>
                </a:lnTo>
                <a:lnTo>
                  <a:pt x="283" y="148"/>
                </a:lnTo>
                <a:lnTo>
                  <a:pt x="284" y="143"/>
                </a:lnTo>
                <a:lnTo>
                  <a:pt x="284" y="143"/>
                </a:lnTo>
                <a:lnTo>
                  <a:pt x="283" y="143"/>
                </a:lnTo>
                <a:lnTo>
                  <a:pt x="281" y="145"/>
                </a:lnTo>
                <a:lnTo>
                  <a:pt x="281" y="145"/>
                </a:lnTo>
                <a:lnTo>
                  <a:pt x="280" y="146"/>
                </a:lnTo>
                <a:lnTo>
                  <a:pt x="280" y="146"/>
                </a:lnTo>
                <a:close/>
                <a:moveTo>
                  <a:pt x="198" y="164"/>
                </a:moveTo>
                <a:lnTo>
                  <a:pt x="198" y="164"/>
                </a:lnTo>
                <a:lnTo>
                  <a:pt x="196" y="164"/>
                </a:lnTo>
                <a:lnTo>
                  <a:pt x="196" y="164"/>
                </a:lnTo>
                <a:lnTo>
                  <a:pt x="196" y="165"/>
                </a:lnTo>
                <a:lnTo>
                  <a:pt x="196" y="165"/>
                </a:lnTo>
                <a:lnTo>
                  <a:pt x="196" y="167"/>
                </a:lnTo>
                <a:lnTo>
                  <a:pt x="196" y="167"/>
                </a:lnTo>
                <a:lnTo>
                  <a:pt x="199" y="173"/>
                </a:lnTo>
                <a:lnTo>
                  <a:pt x="199" y="173"/>
                </a:lnTo>
                <a:lnTo>
                  <a:pt x="198" y="168"/>
                </a:lnTo>
                <a:lnTo>
                  <a:pt x="198" y="164"/>
                </a:lnTo>
                <a:lnTo>
                  <a:pt x="198" y="164"/>
                </a:lnTo>
                <a:close/>
                <a:moveTo>
                  <a:pt x="258" y="238"/>
                </a:moveTo>
                <a:lnTo>
                  <a:pt x="258" y="238"/>
                </a:lnTo>
                <a:lnTo>
                  <a:pt x="256" y="238"/>
                </a:lnTo>
                <a:lnTo>
                  <a:pt x="254" y="238"/>
                </a:lnTo>
                <a:lnTo>
                  <a:pt x="254" y="238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50"/>
                </a:lnTo>
                <a:lnTo>
                  <a:pt x="245" y="250"/>
                </a:lnTo>
                <a:lnTo>
                  <a:pt x="258" y="238"/>
                </a:lnTo>
                <a:lnTo>
                  <a:pt x="258" y="238"/>
                </a:lnTo>
                <a:close/>
                <a:moveTo>
                  <a:pt x="294" y="115"/>
                </a:moveTo>
                <a:lnTo>
                  <a:pt x="294" y="115"/>
                </a:lnTo>
                <a:lnTo>
                  <a:pt x="292" y="112"/>
                </a:lnTo>
                <a:lnTo>
                  <a:pt x="292" y="112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94" y="115"/>
                </a:lnTo>
                <a:lnTo>
                  <a:pt x="294" y="115"/>
                </a:lnTo>
                <a:close/>
                <a:moveTo>
                  <a:pt x="23" y="392"/>
                </a:moveTo>
                <a:lnTo>
                  <a:pt x="23" y="392"/>
                </a:lnTo>
                <a:lnTo>
                  <a:pt x="23" y="392"/>
                </a:lnTo>
                <a:lnTo>
                  <a:pt x="23" y="392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6" y="399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3" y="392"/>
                </a:lnTo>
                <a:lnTo>
                  <a:pt x="23" y="392"/>
                </a:lnTo>
                <a:close/>
                <a:moveTo>
                  <a:pt x="112" y="265"/>
                </a:moveTo>
                <a:lnTo>
                  <a:pt x="112" y="265"/>
                </a:lnTo>
                <a:lnTo>
                  <a:pt x="116" y="271"/>
                </a:lnTo>
                <a:lnTo>
                  <a:pt x="120" y="274"/>
                </a:lnTo>
                <a:lnTo>
                  <a:pt x="120" y="274"/>
                </a:lnTo>
                <a:lnTo>
                  <a:pt x="112" y="265"/>
                </a:lnTo>
                <a:lnTo>
                  <a:pt x="112" y="265"/>
                </a:lnTo>
                <a:close/>
                <a:moveTo>
                  <a:pt x="291" y="156"/>
                </a:moveTo>
                <a:lnTo>
                  <a:pt x="291" y="156"/>
                </a:lnTo>
                <a:lnTo>
                  <a:pt x="288" y="151"/>
                </a:lnTo>
                <a:lnTo>
                  <a:pt x="288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91" y="156"/>
                </a:lnTo>
                <a:lnTo>
                  <a:pt x="291" y="156"/>
                </a:lnTo>
                <a:close/>
                <a:moveTo>
                  <a:pt x="280" y="140"/>
                </a:moveTo>
                <a:lnTo>
                  <a:pt x="280" y="140"/>
                </a:lnTo>
                <a:lnTo>
                  <a:pt x="280" y="140"/>
                </a:lnTo>
                <a:lnTo>
                  <a:pt x="280" y="140"/>
                </a:lnTo>
                <a:lnTo>
                  <a:pt x="275" y="138"/>
                </a:lnTo>
                <a:lnTo>
                  <a:pt x="275" y="138"/>
                </a:lnTo>
                <a:lnTo>
                  <a:pt x="276" y="142"/>
                </a:lnTo>
                <a:lnTo>
                  <a:pt x="276" y="142"/>
                </a:lnTo>
                <a:lnTo>
                  <a:pt x="280" y="140"/>
                </a:lnTo>
                <a:lnTo>
                  <a:pt x="280" y="140"/>
                </a:lnTo>
                <a:close/>
                <a:moveTo>
                  <a:pt x="141" y="362"/>
                </a:moveTo>
                <a:lnTo>
                  <a:pt x="141" y="362"/>
                </a:lnTo>
                <a:lnTo>
                  <a:pt x="142" y="362"/>
                </a:lnTo>
                <a:lnTo>
                  <a:pt x="144" y="361"/>
                </a:lnTo>
                <a:lnTo>
                  <a:pt x="144" y="361"/>
                </a:lnTo>
                <a:lnTo>
                  <a:pt x="141" y="359"/>
                </a:lnTo>
                <a:lnTo>
                  <a:pt x="141" y="359"/>
                </a:lnTo>
                <a:lnTo>
                  <a:pt x="141" y="362"/>
                </a:lnTo>
                <a:lnTo>
                  <a:pt x="141" y="362"/>
                </a:lnTo>
                <a:close/>
                <a:moveTo>
                  <a:pt x="68" y="432"/>
                </a:moveTo>
                <a:lnTo>
                  <a:pt x="68" y="432"/>
                </a:lnTo>
                <a:lnTo>
                  <a:pt x="64" y="430"/>
                </a:lnTo>
                <a:lnTo>
                  <a:pt x="64" y="430"/>
                </a:lnTo>
                <a:lnTo>
                  <a:pt x="64" y="432"/>
                </a:lnTo>
                <a:lnTo>
                  <a:pt x="64" y="432"/>
                </a:lnTo>
                <a:lnTo>
                  <a:pt x="67" y="433"/>
                </a:lnTo>
                <a:lnTo>
                  <a:pt x="68" y="432"/>
                </a:lnTo>
                <a:lnTo>
                  <a:pt x="68" y="432"/>
                </a:lnTo>
                <a:close/>
                <a:moveTo>
                  <a:pt x="224" y="123"/>
                </a:moveTo>
                <a:lnTo>
                  <a:pt x="224" y="123"/>
                </a:lnTo>
                <a:lnTo>
                  <a:pt x="220" y="124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24" y="123"/>
                </a:lnTo>
                <a:lnTo>
                  <a:pt x="224" y="123"/>
                </a:lnTo>
                <a:close/>
                <a:moveTo>
                  <a:pt x="70" y="344"/>
                </a:moveTo>
                <a:lnTo>
                  <a:pt x="70" y="344"/>
                </a:lnTo>
                <a:lnTo>
                  <a:pt x="67" y="347"/>
                </a:lnTo>
                <a:lnTo>
                  <a:pt x="65" y="350"/>
                </a:lnTo>
                <a:lnTo>
                  <a:pt x="65" y="350"/>
                </a:lnTo>
                <a:lnTo>
                  <a:pt x="70" y="345"/>
                </a:lnTo>
                <a:lnTo>
                  <a:pt x="70" y="345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close/>
                <a:moveTo>
                  <a:pt x="153" y="369"/>
                </a:move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2" y="369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close/>
                <a:moveTo>
                  <a:pt x="138" y="359"/>
                </a:moveTo>
                <a:lnTo>
                  <a:pt x="138" y="359"/>
                </a:lnTo>
                <a:lnTo>
                  <a:pt x="138" y="359"/>
                </a:lnTo>
                <a:lnTo>
                  <a:pt x="138" y="359"/>
                </a:lnTo>
                <a:lnTo>
                  <a:pt x="135" y="362"/>
                </a:lnTo>
                <a:lnTo>
                  <a:pt x="135" y="362"/>
                </a:lnTo>
                <a:lnTo>
                  <a:pt x="138" y="362"/>
                </a:lnTo>
                <a:lnTo>
                  <a:pt x="138" y="362"/>
                </a:lnTo>
                <a:lnTo>
                  <a:pt x="138" y="359"/>
                </a:lnTo>
                <a:lnTo>
                  <a:pt x="138" y="359"/>
                </a:lnTo>
                <a:close/>
                <a:moveTo>
                  <a:pt x="164" y="374"/>
                </a:moveTo>
                <a:lnTo>
                  <a:pt x="164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5"/>
                </a:lnTo>
                <a:lnTo>
                  <a:pt x="160" y="375"/>
                </a:lnTo>
                <a:lnTo>
                  <a:pt x="163" y="375"/>
                </a:lnTo>
                <a:lnTo>
                  <a:pt x="164" y="374"/>
                </a:lnTo>
                <a:lnTo>
                  <a:pt x="164" y="374"/>
                </a:lnTo>
                <a:close/>
                <a:moveTo>
                  <a:pt x="297" y="161"/>
                </a:moveTo>
                <a:lnTo>
                  <a:pt x="297" y="161"/>
                </a:lnTo>
                <a:lnTo>
                  <a:pt x="297" y="157"/>
                </a:lnTo>
                <a:lnTo>
                  <a:pt x="295" y="156"/>
                </a:lnTo>
                <a:lnTo>
                  <a:pt x="295" y="156"/>
                </a:lnTo>
                <a:lnTo>
                  <a:pt x="295" y="159"/>
                </a:lnTo>
                <a:lnTo>
                  <a:pt x="297" y="161"/>
                </a:lnTo>
                <a:lnTo>
                  <a:pt x="297" y="161"/>
                </a:lnTo>
                <a:close/>
                <a:moveTo>
                  <a:pt x="86" y="385"/>
                </a:moveTo>
                <a:lnTo>
                  <a:pt x="86" y="385"/>
                </a:lnTo>
                <a:lnTo>
                  <a:pt x="86" y="383"/>
                </a:lnTo>
                <a:lnTo>
                  <a:pt x="86" y="383"/>
                </a:lnTo>
                <a:lnTo>
                  <a:pt x="82" y="381"/>
                </a:lnTo>
                <a:lnTo>
                  <a:pt x="82" y="381"/>
                </a:lnTo>
                <a:lnTo>
                  <a:pt x="82" y="383"/>
                </a:lnTo>
                <a:lnTo>
                  <a:pt x="82" y="383"/>
                </a:lnTo>
                <a:lnTo>
                  <a:pt x="84" y="385"/>
                </a:lnTo>
                <a:lnTo>
                  <a:pt x="84" y="385"/>
                </a:lnTo>
                <a:lnTo>
                  <a:pt x="86" y="385"/>
                </a:lnTo>
                <a:lnTo>
                  <a:pt x="86" y="385"/>
                </a:lnTo>
                <a:close/>
                <a:moveTo>
                  <a:pt x="291" y="107"/>
                </a:move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4" y="104"/>
                </a:lnTo>
                <a:lnTo>
                  <a:pt x="294" y="104"/>
                </a:lnTo>
                <a:lnTo>
                  <a:pt x="291" y="107"/>
                </a:lnTo>
                <a:lnTo>
                  <a:pt x="291" y="107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4" y="244"/>
                </a:lnTo>
                <a:lnTo>
                  <a:pt x="224" y="244"/>
                </a:lnTo>
                <a:lnTo>
                  <a:pt x="221" y="241"/>
                </a:lnTo>
                <a:lnTo>
                  <a:pt x="221" y="241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48" y="123"/>
                </a:lnTo>
                <a:lnTo>
                  <a:pt x="247" y="124"/>
                </a:lnTo>
                <a:lnTo>
                  <a:pt x="247" y="124"/>
                </a:lnTo>
                <a:lnTo>
                  <a:pt x="250" y="126"/>
                </a:lnTo>
                <a:lnTo>
                  <a:pt x="250" y="126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5" y="380"/>
                </a:moveTo>
                <a:lnTo>
                  <a:pt x="95" y="380"/>
                </a:lnTo>
                <a:lnTo>
                  <a:pt x="95" y="381"/>
                </a:lnTo>
                <a:lnTo>
                  <a:pt x="95" y="381"/>
                </a:lnTo>
                <a:lnTo>
                  <a:pt x="97" y="378"/>
                </a:lnTo>
                <a:lnTo>
                  <a:pt x="98" y="375"/>
                </a:lnTo>
                <a:lnTo>
                  <a:pt x="98" y="375"/>
                </a:lnTo>
                <a:lnTo>
                  <a:pt x="95" y="380"/>
                </a:lnTo>
                <a:lnTo>
                  <a:pt x="95" y="380"/>
                </a:lnTo>
                <a:close/>
                <a:moveTo>
                  <a:pt x="131" y="370"/>
                </a:moveTo>
                <a:lnTo>
                  <a:pt x="131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31" y="372"/>
                </a:lnTo>
                <a:lnTo>
                  <a:pt x="131" y="372"/>
                </a:lnTo>
                <a:lnTo>
                  <a:pt x="131" y="370"/>
                </a:lnTo>
                <a:lnTo>
                  <a:pt x="131" y="370"/>
                </a:lnTo>
                <a:close/>
                <a:moveTo>
                  <a:pt x="73" y="432"/>
                </a:moveTo>
                <a:lnTo>
                  <a:pt x="73" y="432"/>
                </a:lnTo>
                <a:lnTo>
                  <a:pt x="73" y="433"/>
                </a:lnTo>
                <a:lnTo>
                  <a:pt x="73" y="433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3" y="432"/>
                </a:lnTo>
                <a:lnTo>
                  <a:pt x="73" y="432"/>
                </a:lnTo>
                <a:close/>
                <a:moveTo>
                  <a:pt x="237" y="121"/>
                </a:moveTo>
                <a:lnTo>
                  <a:pt x="237" y="121"/>
                </a:lnTo>
                <a:lnTo>
                  <a:pt x="243" y="123"/>
                </a:lnTo>
                <a:lnTo>
                  <a:pt x="243" y="123"/>
                </a:lnTo>
                <a:lnTo>
                  <a:pt x="240" y="121"/>
                </a:lnTo>
                <a:lnTo>
                  <a:pt x="237" y="121"/>
                </a:lnTo>
                <a:lnTo>
                  <a:pt x="237" y="121"/>
                </a:lnTo>
                <a:close/>
                <a:moveTo>
                  <a:pt x="270" y="154"/>
                </a:move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7" y="156"/>
                </a:lnTo>
                <a:lnTo>
                  <a:pt x="267" y="156"/>
                </a:lnTo>
                <a:lnTo>
                  <a:pt x="269" y="156"/>
                </a:lnTo>
                <a:lnTo>
                  <a:pt x="269" y="156"/>
                </a:lnTo>
                <a:lnTo>
                  <a:pt x="270" y="154"/>
                </a:lnTo>
                <a:lnTo>
                  <a:pt x="270" y="154"/>
                </a:lnTo>
                <a:close/>
                <a:moveTo>
                  <a:pt x="194" y="329"/>
                </a:moveTo>
                <a:lnTo>
                  <a:pt x="194" y="329"/>
                </a:lnTo>
                <a:lnTo>
                  <a:pt x="193" y="325"/>
                </a:lnTo>
                <a:lnTo>
                  <a:pt x="193" y="325"/>
                </a:lnTo>
                <a:lnTo>
                  <a:pt x="194" y="329"/>
                </a:lnTo>
                <a:lnTo>
                  <a:pt x="194" y="329"/>
                </a:lnTo>
                <a:close/>
                <a:moveTo>
                  <a:pt x="92" y="372"/>
                </a:moveTo>
                <a:lnTo>
                  <a:pt x="92" y="372"/>
                </a:lnTo>
                <a:lnTo>
                  <a:pt x="94" y="370"/>
                </a:lnTo>
                <a:lnTo>
                  <a:pt x="94" y="370"/>
                </a:lnTo>
                <a:lnTo>
                  <a:pt x="94" y="370"/>
                </a:lnTo>
                <a:lnTo>
                  <a:pt x="92" y="369"/>
                </a:lnTo>
                <a:lnTo>
                  <a:pt x="92" y="369"/>
                </a:lnTo>
                <a:lnTo>
                  <a:pt x="92" y="372"/>
                </a:lnTo>
                <a:lnTo>
                  <a:pt x="92" y="372"/>
                </a:lnTo>
                <a:close/>
                <a:moveTo>
                  <a:pt x="295" y="118"/>
                </a:moveTo>
                <a:lnTo>
                  <a:pt x="295" y="118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5" y="121"/>
                </a:lnTo>
                <a:lnTo>
                  <a:pt x="295" y="121"/>
                </a:lnTo>
                <a:lnTo>
                  <a:pt x="295" y="118"/>
                </a:lnTo>
                <a:lnTo>
                  <a:pt x="295" y="118"/>
                </a:lnTo>
                <a:close/>
                <a:moveTo>
                  <a:pt x="177" y="367"/>
                </a:moveTo>
                <a:lnTo>
                  <a:pt x="177" y="367"/>
                </a:lnTo>
                <a:lnTo>
                  <a:pt x="177" y="366"/>
                </a:lnTo>
                <a:lnTo>
                  <a:pt x="177" y="366"/>
                </a:lnTo>
                <a:lnTo>
                  <a:pt x="174" y="369"/>
                </a:lnTo>
                <a:lnTo>
                  <a:pt x="174" y="369"/>
                </a:lnTo>
                <a:lnTo>
                  <a:pt x="176" y="369"/>
                </a:lnTo>
                <a:lnTo>
                  <a:pt x="176" y="369"/>
                </a:lnTo>
                <a:lnTo>
                  <a:pt x="177" y="367"/>
                </a:lnTo>
                <a:lnTo>
                  <a:pt x="177" y="367"/>
                </a:lnTo>
                <a:close/>
                <a:moveTo>
                  <a:pt x="60" y="432"/>
                </a:moveTo>
                <a:lnTo>
                  <a:pt x="60" y="432"/>
                </a:lnTo>
                <a:lnTo>
                  <a:pt x="60" y="430"/>
                </a:lnTo>
                <a:lnTo>
                  <a:pt x="60" y="430"/>
                </a:lnTo>
                <a:lnTo>
                  <a:pt x="59" y="430"/>
                </a:lnTo>
                <a:lnTo>
                  <a:pt x="59" y="432"/>
                </a:lnTo>
                <a:lnTo>
                  <a:pt x="59" y="432"/>
                </a:lnTo>
                <a:lnTo>
                  <a:pt x="60" y="432"/>
                </a:lnTo>
                <a:lnTo>
                  <a:pt x="60" y="432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9" y="356"/>
                </a:lnTo>
                <a:lnTo>
                  <a:pt x="179" y="356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176" y="362"/>
                </a:moveTo>
                <a:lnTo>
                  <a:pt x="176" y="362"/>
                </a:lnTo>
                <a:lnTo>
                  <a:pt x="176" y="362"/>
                </a:lnTo>
                <a:lnTo>
                  <a:pt x="176" y="362"/>
                </a:lnTo>
                <a:lnTo>
                  <a:pt x="174" y="364"/>
                </a:lnTo>
                <a:lnTo>
                  <a:pt x="174" y="364"/>
                </a:lnTo>
                <a:lnTo>
                  <a:pt x="174" y="366"/>
                </a:lnTo>
                <a:lnTo>
                  <a:pt x="174" y="366"/>
                </a:lnTo>
                <a:lnTo>
                  <a:pt x="176" y="362"/>
                </a:lnTo>
                <a:lnTo>
                  <a:pt x="176" y="362"/>
                </a:lnTo>
                <a:close/>
                <a:moveTo>
                  <a:pt x="302" y="94"/>
                </a:moveTo>
                <a:lnTo>
                  <a:pt x="302" y="94"/>
                </a:lnTo>
                <a:lnTo>
                  <a:pt x="300" y="93"/>
                </a:lnTo>
                <a:lnTo>
                  <a:pt x="300" y="93"/>
                </a:lnTo>
                <a:lnTo>
                  <a:pt x="300" y="94"/>
                </a:lnTo>
                <a:lnTo>
                  <a:pt x="300" y="94"/>
                </a:lnTo>
                <a:lnTo>
                  <a:pt x="302" y="94"/>
                </a:lnTo>
                <a:lnTo>
                  <a:pt x="302" y="94"/>
                </a:lnTo>
                <a:close/>
                <a:moveTo>
                  <a:pt x="149" y="374"/>
                </a:moveTo>
                <a:lnTo>
                  <a:pt x="149" y="374"/>
                </a:lnTo>
                <a:lnTo>
                  <a:pt x="150" y="375"/>
                </a:lnTo>
                <a:lnTo>
                  <a:pt x="152" y="375"/>
                </a:lnTo>
                <a:lnTo>
                  <a:pt x="152" y="375"/>
                </a:lnTo>
                <a:lnTo>
                  <a:pt x="152" y="374"/>
                </a:lnTo>
                <a:lnTo>
                  <a:pt x="152" y="374"/>
                </a:lnTo>
                <a:lnTo>
                  <a:pt x="149" y="374"/>
                </a:lnTo>
                <a:lnTo>
                  <a:pt x="149" y="374"/>
                </a:lnTo>
                <a:close/>
                <a:moveTo>
                  <a:pt x="168" y="374"/>
                </a:moveTo>
                <a:lnTo>
                  <a:pt x="168" y="374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8" y="372"/>
                </a:lnTo>
                <a:lnTo>
                  <a:pt x="168" y="374"/>
                </a:lnTo>
                <a:lnTo>
                  <a:pt x="168" y="374"/>
                </a:lnTo>
                <a:close/>
                <a:moveTo>
                  <a:pt x="202" y="135"/>
                </a:moveTo>
                <a:lnTo>
                  <a:pt x="202" y="135"/>
                </a:lnTo>
                <a:lnTo>
                  <a:pt x="202" y="135"/>
                </a:lnTo>
                <a:lnTo>
                  <a:pt x="202" y="135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2" y="135"/>
                </a:lnTo>
                <a:lnTo>
                  <a:pt x="202" y="135"/>
                </a:lnTo>
                <a:close/>
                <a:moveTo>
                  <a:pt x="275" y="146"/>
                </a:moveTo>
                <a:lnTo>
                  <a:pt x="275" y="146"/>
                </a:lnTo>
                <a:lnTo>
                  <a:pt x="276" y="146"/>
                </a:lnTo>
                <a:lnTo>
                  <a:pt x="276" y="146"/>
                </a:lnTo>
                <a:lnTo>
                  <a:pt x="278" y="145"/>
                </a:lnTo>
                <a:lnTo>
                  <a:pt x="278" y="145"/>
                </a:lnTo>
                <a:lnTo>
                  <a:pt x="276" y="145"/>
                </a:lnTo>
                <a:lnTo>
                  <a:pt x="276" y="145"/>
                </a:lnTo>
                <a:lnTo>
                  <a:pt x="275" y="146"/>
                </a:lnTo>
                <a:lnTo>
                  <a:pt x="275" y="146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73" y="438"/>
                </a:lnTo>
                <a:lnTo>
                  <a:pt x="73" y="438"/>
                </a:lnTo>
                <a:lnTo>
                  <a:pt x="76" y="435"/>
                </a:lnTo>
                <a:lnTo>
                  <a:pt x="76" y="435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131" y="359"/>
                </a:moveTo>
                <a:lnTo>
                  <a:pt x="131" y="359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3" y="359"/>
                </a:lnTo>
                <a:lnTo>
                  <a:pt x="133" y="359"/>
                </a:lnTo>
                <a:lnTo>
                  <a:pt x="131" y="359"/>
                </a:lnTo>
                <a:lnTo>
                  <a:pt x="131" y="359"/>
                </a:lnTo>
                <a:close/>
                <a:moveTo>
                  <a:pt x="144" y="374"/>
                </a:move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1" y="374"/>
                </a:lnTo>
                <a:lnTo>
                  <a:pt x="141" y="374"/>
                </a:lnTo>
                <a:lnTo>
                  <a:pt x="144" y="374"/>
                </a:lnTo>
                <a:lnTo>
                  <a:pt x="144" y="374"/>
                </a:lnTo>
                <a:close/>
                <a:moveTo>
                  <a:pt x="155" y="375"/>
                </a:moveTo>
                <a:lnTo>
                  <a:pt x="155" y="375"/>
                </a:lnTo>
                <a:lnTo>
                  <a:pt x="157" y="375"/>
                </a:lnTo>
                <a:lnTo>
                  <a:pt x="157" y="375"/>
                </a:lnTo>
                <a:lnTo>
                  <a:pt x="157" y="374"/>
                </a:lnTo>
                <a:lnTo>
                  <a:pt x="157" y="374"/>
                </a:lnTo>
                <a:lnTo>
                  <a:pt x="155" y="375"/>
                </a:lnTo>
                <a:lnTo>
                  <a:pt x="155" y="375"/>
                </a:lnTo>
                <a:close/>
                <a:moveTo>
                  <a:pt x="142" y="370"/>
                </a:moveTo>
                <a:lnTo>
                  <a:pt x="142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2" y="370"/>
                </a:lnTo>
                <a:lnTo>
                  <a:pt x="142" y="370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92"/>
                </a:lnTo>
                <a:lnTo>
                  <a:pt x="294" y="192"/>
                </a:lnTo>
                <a:lnTo>
                  <a:pt x="295" y="192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168" y="359"/>
                </a:moveTo>
                <a:lnTo>
                  <a:pt x="168" y="359"/>
                </a:lnTo>
                <a:lnTo>
                  <a:pt x="171" y="359"/>
                </a:lnTo>
                <a:lnTo>
                  <a:pt x="171" y="359"/>
                </a:lnTo>
                <a:lnTo>
                  <a:pt x="169" y="359"/>
                </a:lnTo>
                <a:lnTo>
                  <a:pt x="168" y="359"/>
                </a:lnTo>
                <a:lnTo>
                  <a:pt x="168" y="359"/>
                </a:lnTo>
                <a:close/>
                <a:moveTo>
                  <a:pt x="105" y="257"/>
                </a:moveTo>
                <a:lnTo>
                  <a:pt x="105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5" y="257"/>
                </a:lnTo>
                <a:lnTo>
                  <a:pt x="105" y="257"/>
                </a:lnTo>
                <a:close/>
                <a:moveTo>
                  <a:pt x="142" y="380"/>
                </a:moveTo>
                <a:lnTo>
                  <a:pt x="142" y="380"/>
                </a:lnTo>
                <a:lnTo>
                  <a:pt x="142" y="378"/>
                </a:lnTo>
                <a:lnTo>
                  <a:pt x="141" y="378"/>
                </a:lnTo>
                <a:lnTo>
                  <a:pt x="141" y="378"/>
                </a:lnTo>
                <a:lnTo>
                  <a:pt x="142" y="380"/>
                </a:lnTo>
                <a:lnTo>
                  <a:pt x="142" y="380"/>
                </a:lnTo>
                <a:close/>
                <a:moveTo>
                  <a:pt x="131" y="369"/>
                </a:moveTo>
                <a:lnTo>
                  <a:pt x="131" y="369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9"/>
                </a:lnTo>
                <a:lnTo>
                  <a:pt x="131" y="369"/>
                </a:lnTo>
                <a:close/>
                <a:moveTo>
                  <a:pt x="56" y="429"/>
                </a:moveTo>
                <a:lnTo>
                  <a:pt x="56" y="429"/>
                </a:lnTo>
                <a:lnTo>
                  <a:pt x="54" y="429"/>
                </a:lnTo>
                <a:lnTo>
                  <a:pt x="54" y="429"/>
                </a:lnTo>
                <a:lnTo>
                  <a:pt x="54" y="429"/>
                </a:lnTo>
                <a:lnTo>
                  <a:pt x="56" y="429"/>
                </a:lnTo>
                <a:lnTo>
                  <a:pt x="56" y="429"/>
                </a:lnTo>
                <a:close/>
                <a:moveTo>
                  <a:pt x="30" y="410"/>
                </a:move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30" y="410"/>
                </a:lnTo>
                <a:lnTo>
                  <a:pt x="30" y="410"/>
                </a:lnTo>
                <a:close/>
                <a:moveTo>
                  <a:pt x="94" y="375"/>
                </a:moveTo>
                <a:lnTo>
                  <a:pt x="94" y="375"/>
                </a:lnTo>
                <a:lnTo>
                  <a:pt x="92" y="375"/>
                </a:lnTo>
                <a:lnTo>
                  <a:pt x="92" y="377"/>
                </a:lnTo>
                <a:lnTo>
                  <a:pt x="92" y="377"/>
                </a:lnTo>
                <a:lnTo>
                  <a:pt x="94" y="375"/>
                </a:lnTo>
                <a:lnTo>
                  <a:pt x="94" y="375"/>
                </a:lnTo>
                <a:close/>
                <a:moveTo>
                  <a:pt x="149" y="353"/>
                </a:move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close/>
                <a:moveTo>
                  <a:pt x="41" y="426"/>
                </a:moveTo>
                <a:lnTo>
                  <a:pt x="41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1" y="426"/>
                </a:lnTo>
                <a:lnTo>
                  <a:pt x="41" y="426"/>
                </a:lnTo>
                <a:close/>
                <a:moveTo>
                  <a:pt x="275" y="135"/>
                </a:move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6" y="137"/>
                </a:lnTo>
                <a:lnTo>
                  <a:pt x="276" y="137"/>
                </a:lnTo>
                <a:lnTo>
                  <a:pt x="276" y="135"/>
                </a:lnTo>
                <a:lnTo>
                  <a:pt x="276" y="135"/>
                </a:lnTo>
                <a:lnTo>
                  <a:pt x="275" y="135"/>
                </a:lnTo>
                <a:lnTo>
                  <a:pt x="275" y="135"/>
                </a:lnTo>
                <a:close/>
                <a:moveTo>
                  <a:pt x="272" y="145"/>
                </a:moveTo>
                <a:lnTo>
                  <a:pt x="272" y="145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3" y="145"/>
                </a:lnTo>
                <a:lnTo>
                  <a:pt x="273" y="145"/>
                </a:lnTo>
                <a:lnTo>
                  <a:pt x="272" y="145"/>
                </a:lnTo>
                <a:lnTo>
                  <a:pt x="272" y="145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6"/>
                </a:lnTo>
                <a:lnTo>
                  <a:pt x="297" y="186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59" y="396"/>
                </a:moveTo>
                <a:lnTo>
                  <a:pt x="59" y="396"/>
                </a:lnTo>
                <a:lnTo>
                  <a:pt x="59" y="394"/>
                </a:lnTo>
                <a:lnTo>
                  <a:pt x="59" y="394"/>
                </a:lnTo>
                <a:lnTo>
                  <a:pt x="57" y="394"/>
                </a:lnTo>
                <a:lnTo>
                  <a:pt x="57" y="394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147" y="359"/>
                </a:move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close/>
                <a:moveTo>
                  <a:pt x="51" y="443"/>
                </a:moveTo>
                <a:lnTo>
                  <a:pt x="51" y="443"/>
                </a:lnTo>
                <a:lnTo>
                  <a:pt x="51" y="443"/>
                </a:lnTo>
                <a:lnTo>
                  <a:pt x="51" y="443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1" y="443"/>
                </a:lnTo>
                <a:lnTo>
                  <a:pt x="51" y="443"/>
                </a:lnTo>
                <a:close/>
                <a:moveTo>
                  <a:pt x="97" y="266"/>
                </a:move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close/>
                <a:moveTo>
                  <a:pt x="229" y="222"/>
                </a:move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close/>
                <a:moveTo>
                  <a:pt x="149" y="366"/>
                </a:move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84"/>
          <p:cNvSpPr/>
          <p:nvPr/>
        </p:nvSpPr>
        <p:spPr bwMode="auto">
          <a:xfrm>
            <a:off x="3436299" y="5877350"/>
            <a:ext cx="34580" cy="32420"/>
          </a:xfrm>
          <a:custGeom>
            <a:gdLst>
              <a:gd fmla="*/ 14 w 16" name="T0"/>
              <a:gd fmla="*/ 9 h 15" name="T1"/>
              <a:gd fmla="*/ 14 w 16" name="T2"/>
              <a:gd fmla="*/ 9 h 15" name="T3"/>
              <a:gd fmla="*/ 16 w 16" name="T4"/>
              <a:gd fmla="*/ 12 h 15" name="T5"/>
              <a:gd fmla="*/ 16 w 16" name="T6"/>
              <a:gd fmla="*/ 12 h 15" name="T7"/>
              <a:gd fmla="*/ 16 w 16" name="T8"/>
              <a:gd fmla="*/ 14 h 15" name="T9"/>
              <a:gd fmla="*/ 14 w 16" name="T10"/>
              <a:gd fmla="*/ 14 h 15" name="T11"/>
              <a:gd fmla="*/ 14 w 16" name="T12"/>
              <a:gd fmla="*/ 14 h 15" name="T13"/>
              <a:gd fmla="*/ 14 w 16" name="T14"/>
              <a:gd fmla="*/ 15 h 15" name="T15"/>
              <a:gd fmla="*/ 12 w 16" name="T16"/>
              <a:gd fmla="*/ 15 h 15" name="T17"/>
              <a:gd fmla="*/ 12 w 16" name="T18"/>
              <a:gd fmla="*/ 15 h 15" name="T19"/>
              <a:gd fmla="*/ 4 w 16" name="T20"/>
              <a:gd fmla="*/ 9 h 15" name="T21"/>
              <a:gd fmla="*/ 4 w 16" name="T22"/>
              <a:gd fmla="*/ 9 h 15" name="T23"/>
              <a:gd fmla="*/ 0 w 16" name="T24"/>
              <a:gd fmla="*/ 6 h 15" name="T25"/>
              <a:gd fmla="*/ 0 w 16" name="T26"/>
              <a:gd fmla="*/ 6 h 15" name="T27"/>
              <a:gd fmla="*/ 0 w 16" name="T28"/>
              <a:gd fmla="*/ 4 h 15" name="T29"/>
              <a:gd fmla="*/ 0 w 16" name="T30"/>
              <a:gd fmla="*/ 4 h 15" name="T31"/>
              <a:gd fmla="*/ 0 w 16" name="T32"/>
              <a:gd fmla="*/ 1 h 15" name="T33"/>
              <a:gd fmla="*/ 3 w 16" name="T34"/>
              <a:gd fmla="*/ 0 h 15" name="T35"/>
              <a:gd fmla="*/ 3 w 16" name="T36"/>
              <a:gd fmla="*/ 0 h 15" name="T37"/>
              <a:gd fmla="*/ 4 w 16" name="T38"/>
              <a:gd fmla="*/ 0 h 15" name="T39"/>
              <a:gd fmla="*/ 4 w 16" name="T40"/>
              <a:gd fmla="*/ 0 h 15" name="T41"/>
              <a:gd fmla="*/ 9 w 16" name="T42"/>
              <a:gd fmla="*/ 3 h 15" name="T43"/>
              <a:gd fmla="*/ 12 w 16" name="T44"/>
              <a:gd fmla="*/ 6 h 15" name="T45"/>
              <a:gd fmla="*/ 12 w 16" name="T46"/>
              <a:gd fmla="*/ 6 h 15" name="T47"/>
              <a:gd fmla="*/ 14 w 16" name="T48"/>
              <a:gd fmla="*/ 7 h 15" name="T49"/>
              <a:gd fmla="*/ 14 w 16" name="T50"/>
              <a:gd fmla="*/ 7 h 15" name="T51"/>
              <a:gd fmla="*/ 14 w 16" name="T52"/>
              <a:gd fmla="*/ 9 h 15" name="T53"/>
              <a:gd fmla="*/ 14 w 16" name="T54"/>
              <a:gd fmla="*/ 9 h 1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5" w="16">
                <a:moveTo>
                  <a:pt x="14" y="9"/>
                </a:moveTo>
                <a:lnTo>
                  <a:pt x="14" y="9"/>
                </a:lnTo>
                <a:lnTo>
                  <a:pt x="16" y="12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2" y="15"/>
                </a:lnTo>
                <a:lnTo>
                  <a:pt x="12" y="15"/>
                </a:lnTo>
                <a:lnTo>
                  <a:pt x="4" y="9"/>
                </a:lnTo>
                <a:lnTo>
                  <a:pt x="4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9" y="3"/>
                </a:lnTo>
                <a:lnTo>
                  <a:pt x="12" y="6"/>
                </a:lnTo>
                <a:lnTo>
                  <a:pt x="12" y="6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85"/>
          <p:cNvSpPr/>
          <p:nvPr/>
        </p:nvSpPr>
        <p:spPr bwMode="auto">
          <a:xfrm>
            <a:off x="3382268" y="5942188"/>
            <a:ext cx="25935" cy="36742"/>
          </a:xfrm>
          <a:custGeom>
            <a:gdLst>
              <a:gd fmla="*/ 3 w 12" name="T0"/>
              <a:gd fmla="*/ 6 h 17" name="T1"/>
              <a:gd fmla="*/ 3 w 12" name="T2"/>
              <a:gd fmla="*/ 6 h 17" name="T3"/>
              <a:gd fmla="*/ 4 w 12" name="T4"/>
              <a:gd fmla="*/ 6 h 17" name="T5"/>
              <a:gd fmla="*/ 4 w 12" name="T6"/>
              <a:gd fmla="*/ 6 h 17" name="T7"/>
              <a:gd fmla="*/ 9 w 12" name="T8"/>
              <a:gd fmla="*/ 11 h 17" name="T9"/>
              <a:gd fmla="*/ 9 w 12" name="T10"/>
              <a:gd fmla="*/ 11 h 17" name="T11"/>
              <a:gd fmla="*/ 11 w 12" name="T12"/>
              <a:gd fmla="*/ 11 h 17" name="T13"/>
              <a:gd fmla="*/ 11 w 12" name="T14"/>
              <a:gd fmla="*/ 11 h 17" name="T15"/>
              <a:gd fmla="*/ 12 w 12" name="T16"/>
              <a:gd fmla="*/ 12 h 17" name="T17"/>
              <a:gd fmla="*/ 12 w 12" name="T18"/>
              <a:gd fmla="*/ 15 h 17" name="T19"/>
              <a:gd fmla="*/ 12 w 12" name="T20"/>
              <a:gd fmla="*/ 15 h 17" name="T21"/>
              <a:gd fmla="*/ 11 w 12" name="T22"/>
              <a:gd fmla="*/ 17 h 17" name="T23"/>
              <a:gd fmla="*/ 7 w 12" name="T24"/>
              <a:gd fmla="*/ 17 h 17" name="T25"/>
              <a:gd fmla="*/ 7 w 12" name="T26"/>
              <a:gd fmla="*/ 17 h 17" name="T27"/>
              <a:gd fmla="*/ 6 w 12" name="T28"/>
              <a:gd fmla="*/ 15 h 17" name="T29"/>
              <a:gd fmla="*/ 6 w 12" name="T30"/>
              <a:gd fmla="*/ 15 h 17" name="T31"/>
              <a:gd fmla="*/ 4 w 12" name="T32"/>
              <a:gd fmla="*/ 12 h 17" name="T33"/>
              <a:gd fmla="*/ 3 w 12" name="T34"/>
              <a:gd fmla="*/ 11 h 17" name="T35"/>
              <a:gd fmla="*/ 3 w 12" name="T36"/>
              <a:gd fmla="*/ 11 h 17" name="T37"/>
              <a:gd fmla="*/ 3 w 12" name="T38"/>
              <a:gd fmla="*/ 9 h 17" name="T39"/>
              <a:gd fmla="*/ 3 w 12" name="T40"/>
              <a:gd fmla="*/ 9 h 17" name="T41"/>
              <a:gd fmla="*/ 0 w 12" name="T42"/>
              <a:gd fmla="*/ 6 h 17" name="T43"/>
              <a:gd fmla="*/ 0 w 12" name="T44"/>
              <a:gd fmla="*/ 1 h 17" name="T45"/>
              <a:gd fmla="*/ 0 w 12" name="T46"/>
              <a:gd fmla="*/ 1 h 17" name="T47"/>
              <a:gd fmla="*/ 0 w 12" name="T48"/>
              <a:gd fmla="*/ 0 h 17" name="T49"/>
              <a:gd fmla="*/ 0 w 12" name="T50"/>
              <a:gd fmla="*/ 0 h 17" name="T51"/>
              <a:gd fmla="*/ 3 w 12" name="T52"/>
              <a:gd fmla="*/ 0 h 17" name="T53"/>
              <a:gd fmla="*/ 3 w 12" name="T54"/>
              <a:gd fmla="*/ 0 h 17" name="T55"/>
              <a:gd fmla="*/ 4 w 12" name="T56"/>
              <a:gd fmla="*/ 0 h 17" name="T57"/>
              <a:gd fmla="*/ 6 w 12" name="T58"/>
              <a:gd fmla="*/ 1 h 17" name="T59"/>
              <a:gd fmla="*/ 6 w 12" name="T60"/>
              <a:gd fmla="*/ 1 h 17" name="T61"/>
              <a:gd fmla="*/ 6 w 12" name="T62"/>
              <a:gd fmla="*/ 3 h 17" name="T63"/>
              <a:gd fmla="*/ 4 w 12" name="T64"/>
              <a:gd fmla="*/ 4 h 17" name="T65"/>
              <a:gd fmla="*/ 4 w 12" name="T66"/>
              <a:gd fmla="*/ 4 h 17" name="T67"/>
              <a:gd fmla="*/ 3 w 12" name="T68"/>
              <a:gd fmla="*/ 6 h 17" name="T69"/>
              <a:gd fmla="*/ 3 w 12" name="T70"/>
              <a:gd fmla="*/ 6 h 17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7" w="12">
                <a:moveTo>
                  <a:pt x="3" y="6"/>
                </a:move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7" y="17"/>
                </a:lnTo>
                <a:lnTo>
                  <a:pt x="7" y="17"/>
                </a:lnTo>
                <a:lnTo>
                  <a:pt x="6" y="15"/>
                </a:lnTo>
                <a:lnTo>
                  <a:pt x="6" y="15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9"/>
                </a:lnTo>
                <a:lnTo>
                  <a:pt x="3" y="9"/>
                </a:lnTo>
                <a:lnTo>
                  <a:pt x="0" y="6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8" name="Freeform 286"/>
          <p:cNvSpPr>
            <a:spLocks noEditPoints="1"/>
          </p:cNvSpPr>
          <p:nvPr/>
        </p:nvSpPr>
        <p:spPr bwMode="auto">
          <a:xfrm>
            <a:off x="2129341" y="441767"/>
            <a:ext cx="654864" cy="901248"/>
          </a:xfrm>
          <a:custGeom>
            <a:gdLst>
              <a:gd fmla="*/ 222 w 303" name="T0"/>
              <a:gd fmla="*/ 401 h 417" name="T1"/>
              <a:gd fmla="*/ 109 w 303" name="T2"/>
              <a:gd fmla="*/ 201 h 417" name="T3"/>
              <a:gd fmla="*/ 2 w 303" name="T4"/>
              <a:gd fmla="*/ 29 h 417" name="T5"/>
              <a:gd fmla="*/ 230 w 303" name="T6"/>
              <a:gd fmla="*/ 194 h 417" name="T7"/>
              <a:gd fmla="*/ 139 w 303" name="T8"/>
              <a:gd fmla="*/ 70 h 417" name="T9"/>
              <a:gd fmla="*/ 125 w 303" name="T10"/>
              <a:gd fmla="*/ 401 h 417" name="T11"/>
              <a:gd fmla="*/ 158 w 303" name="T12"/>
              <a:gd fmla="*/ 24 h 417" name="T13"/>
              <a:gd fmla="*/ 73 w 303" name="T14"/>
              <a:gd fmla="*/ 152 h 417" name="T15"/>
              <a:gd fmla="*/ 273 w 303" name="T16"/>
              <a:gd fmla="*/ 205 h 417" name="T17"/>
              <a:gd fmla="*/ 249 w 303" name="T18"/>
              <a:gd fmla="*/ 380 h 417" name="T19"/>
              <a:gd fmla="*/ 234 w 303" name="T20"/>
              <a:gd fmla="*/ 376 h 417" name="T21"/>
              <a:gd fmla="*/ 39 w 303" name="T22"/>
              <a:gd fmla="*/ 24 h 417" name="T23"/>
              <a:gd fmla="*/ 290 w 303" name="T24"/>
              <a:gd fmla="*/ 196 h 417" name="T25"/>
              <a:gd fmla="*/ 98 w 303" name="T26"/>
              <a:gd fmla="*/ 27 h 417" name="T27"/>
              <a:gd fmla="*/ 159 w 303" name="T28"/>
              <a:gd fmla="*/ 300 h 417" name="T29"/>
              <a:gd fmla="*/ 126 w 303" name="T30"/>
              <a:gd fmla="*/ 201 h 417" name="T31"/>
              <a:gd fmla="*/ 148 w 303" name="T32"/>
              <a:gd fmla="*/ 372 h 417" name="T33"/>
              <a:gd fmla="*/ 27 w 303" name="T34"/>
              <a:gd fmla="*/ 219 h 417" name="T35"/>
              <a:gd fmla="*/ 30 w 303" name="T36"/>
              <a:gd fmla="*/ 46 h 417" name="T37"/>
              <a:gd fmla="*/ 123 w 303" name="T38"/>
              <a:gd fmla="*/ 204 h 417" name="T39"/>
              <a:gd fmla="*/ 38 w 303" name="T40"/>
              <a:gd fmla="*/ 202 h 417" name="T41"/>
              <a:gd fmla="*/ 148 w 303" name="T42"/>
              <a:gd fmla="*/ 196 h 417" name="T43"/>
              <a:gd fmla="*/ 88 w 303" name="T44"/>
              <a:gd fmla="*/ 133 h 417" name="T45"/>
              <a:gd fmla="*/ 237 w 303" name="T46"/>
              <a:gd fmla="*/ 360 h 417" name="T47"/>
              <a:gd fmla="*/ 169 w 303" name="T48"/>
              <a:gd fmla="*/ 237 h 417" name="T49"/>
              <a:gd fmla="*/ 183 w 303" name="T50"/>
              <a:gd fmla="*/ 48 h 417" name="T51"/>
              <a:gd fmla="*/ 120 w 303" name="T52"/>
              <a:gd fmla="*/ 169 h 417" name="T53"/>
              <a:gd fmla="*/ 156 w 303" name="T54"/>
              <a:gd fmla="*/ 32 h 417" name="T55"/>
              <a:gd fmla="*/ 112 w 303" name="T56"/>
              <a:gd fmla="*/ 404 h 417" name="T57"/>
              <a:gd fmla="*/ 234 w 303" name="T58"/>
              <a:gd fmla="*/ 257 h 417" name="T59"/>
              <a:gd fmla="*/ 181 w 303" name="T60"/>
              <a:gd fmla="*/ 342 h 417" name="T61"/>
              <a:gd fmla="*/ 35 w 303" name="T62"/>
              <a:gd fmla="*/ 101 h 417" name="T63"/>
              <a:gd fmla="*/ 58 w 303" name="T64"/>
              <a:gd fmla="*/ 131 h 417" name="T65"/>
              <a:gd fmla="*/ 88 w 303" name="T66"/>
              <a:gd fmla="*/ 30 h 417" name="T67"/>
              <a:gd fmla="*/ 202 w 303" name="T68"/>
              <a:gd fmla="*/ 249 h 417" name="T69"/>
              <a:gd fmla="*/ 252 w 303" name="T70"/>
              <a:gd fmla="*/ 223 h 417" name="T71"/>
              <a:gd fmla="*/ 172 w 303" name="T72"/>
              <a:gd fmla="*/ 317 h 417" name="T73"/>
              <a:gd fmla="*/ 123 w 303" name="T74"/>
              <a:gd fmla="*/ 376 h 417" name="T75"/>
              <a:gd fmla="*/ 251 w 303" name="T76"/>
              <a:gd fmla="*/ 372 h 417" name="T77"/>
              <a:gd fmla="*/ 189 w 303" name="T78"/>
              <a:gd fmla="*/ 320 h 417" name="T79"/>
              <a:gd fmla="*/ 65 w 303" name="T80"/>
              <a:gd fmla="*/ 120 h 417" name="T81"/>
              <a:gd fmla="*/ 27 w 303" name="T82"/>
              <a:gd fmla="*/ 189 h 417" name="T83"/>
              <a:gd fmla="*/ 282 w 303" name="T84"/>
              <a:gd fmla="*/ 395 h 417" name="T85"/>
              <a:gd fmla="*/ 167 w 303" name="T86"/>
              <a:gd fmla="*/ 256 h 417" name="T87"/>
              <a:gd fmla="*/ 265 w 303" name="T88"/>
              <a:gd fmla="*/ 216 h 417" name="T89"/>
              <a:gd fmla="*/ 211 w 303" name="T90"/>
              <a:gd fmla="*/ 336 h 417" name="T91"/>
              <a:gd fmla="*/ 118 w 303" name="T92"/>
              <a:gd fmla="*/ 401 h 417" name="T93"/>
              <a:gd fmla="*/ 153 w 303" name="T94"/>
              <a:gd fmla="*/ 219 h 417" name="T95"/>
              <a:gd fmla="*/ 177 w 303" name="T96"/>
              <a:gd fmla="*/ 224 h 417" name="T97"/>
              <a:gd fmla="*/ 106 w 303" name="T98"/>
              <a:gd fmla="*/ 152 h 417" name="T99"/>
              <a:gd fmla="*/ 189 w 303" name="T100"/>
              <a:gd fmla="*/ 238 h 417" name="T101"/>
              <a:gd fmla="*/ 175 w 303" name="T102"/>
              <a:gd fmla="*/ 237 h 417" name="T103"/>
              <a:gd fmla="*/ 215 w 303" name="T104"/>
              <a:gd fmla="*/ 314 h 417" name="T105"/>
              <a:gd fmla="*/ 13 w 303" name="T106"/>
              <a:gd fmla="*/ 213 h 417" name="T107"/>
              <a:gd fmla="*/ 232 w 303" name="T108"/>
              <a:gd fmla="*/ 402 h 417" name="T109"/>
              <a:gd fmla="*/ 161 w 303" name="T110"/>
              <a:gd fmla="*/ 101 h 417" name="T111"/>
              <a:gd fmla="*/ 32 w 303" name="T112"/>
              <a:gd fmla="*/ 111 h 417" name="T113"/>
              <a:gd fmla="*/ 240 w 303" name="T114"/>
              <a:gd fmla="*/ 243 h 417" name="T115"/>
              <a:gd fmla="*/ 73 w 303" name="T116"/>
              <a:gd fmla="*/ 136 h 417" name="T117"/>
              <a:gd fmla="*/ 139 w 303" name="T118"/>
              <a:gd fmla="*/ 25 h 417" name="T119"/>
              <a:gd fmla="*/ 262 w 303" name="T120"/>
              <a:gd fmla="*/ 201 h 417" name="T121"/>
              <a:gd fmla="*/ 21 w 303" name="T122"/>
              <a:gd fmla="*/ 65 h 417" name="T123"/>
              <a:gd fmla="*/ 219 w 303" name="T124"/>
              <a:gd fmla="*/ 287 h 41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417" w="303">
                <a:moveTo>
                  <a:pt x="300" y="196"/>
                </a:moveTo>
                <a:lnTo>
                  <a:pt x="300" y="196"/>
                </a:lnTo>
                <a:lnTo>
                  <a:pt x="301" y="197"/>
                </a:lnTo>
                <a:lnTo>
                  <a:pt x="301" y="197"/>
                </a:lnTo>
                <a:lnTo>
                  <a:pt x="303" y="197"/>
                </a:lnTo>
                <a:lnTo>
                  <a:pt x="301" y="201"/>
                </a:lnTo>
                <a:lnTo>
                  <a:pt x="301" y="201"/>
                </a:lnTo>
                <a:lnTo>
                  <a:pt x="298" y="204"/>
                </a:lnTo>
                <a:lnTo>
                  <a:pt x="298" y="204"/>
                </a:lnTo>
                <a:lnTo>
                  <a:pt x="289" y="215"/>
                </a:lnTo>
                <a:lnTo>
                  <a:pt x="289" y="215"/>
                </a:lnTo>
                <a:lnTo>
                  <a:pt x="275" y="232"/>
                </a:lnTo>
                <a:lnTo>
                  <a:pt x="275" y="232"/>
                </a:lnTo>
                <a:lnTo>
                  <a:pt x="267" y="240"/>
                </a:lnTo>
                <a:lnTo>
                  <a:pt x="267" y="240"/>
                </a:lnTo>
                <a:lnTo>
                  <a:pt x="254" y="257"/>
                </a:lnTo>
                <a:lnTo>
                  <a:pt x="254" y="257"/>
                </a:lnTo>
                <a:lnTo>
                  <a:pt x="240" y="278"/>
                </a:lnTo>
                <a:lnTo>
                  <a:pt x="240" y="278"/>
                </a:lnTo>
                <a:lnTo>
                  <a:pt x="227" y="294"/>
                </a:lnTo>
                <a:lnTo>
                  <a:pt x="227" y="294"/>
                </a:lnTo>
                <a:lnTo>
                  <a:pt x="227" y="297"/>
                </a:lnTo>
                <a:lnTo>
                  <a:pt x="227" y="297"/>
                </a:lnTo>
                <a:lnTo>
                  <a:pt x="235" y="313"/>
                </a:lnTo>
                <a:lnTo>
                  <a:pt x="235" y="313"/>
                </a:lnTo>
                <a:lnTo>
                  <a:pt x="240" y="322"/>
                </a:lnTo>
                <a:lnTo>
                  <a:pt x="240" y="322"/>
                </a:lnTo>
                <a:lnTo>
                  <a:pt x="246" y="333"/>
                </a:lnTo>
                <a:lnTo>
                  <a:pt x="246" y="333"/>
                </a:lnTo>
                <a:lnTo>
                  <a:pt x="264" y="360"/>
                </a:lnTo>
                <a:lnTo>
                  <a:pt x="264" y="360"/>
                </a:lnTo>
                <a:lnTo>
                  <a:pt x="267" y="366"/>
                </a:lnTo>
                <a:lnTo>
                  <a:pt x="267" y="366"/>
                </a:lnTo>
                <a:lnTo>
                  <a:pt x="273" y="376"/>
                </a:lnTo>
                <a:lnTo>
                  <a:pt x="279" y="385"/>
                </a:lnTo>
                <a:lnTo>
                  <a:pt x="279" y="385"/>
                </a:lnTo>
                <a:lnTo>
                  <a:pt x="284" y="390"/>
                </a:lnTo>
                <a:lnTo>
                  <a:pt x="284" y="390"/>
                </a:lnTo>
                <a:lnTo>
                  <a:pt x="287" y="395"/>
                </a:lnTo>
                <a:lnTo>
                  <a:pt x="287" y="395"/>
                </a:lnTo>
                <a:lnTo>
                  <a:pt x="292" y="399"/>
                </a:lnTo>
                <a:lnTo>
                  <a:pt x="292" y="399"/>
                </a:lnTo>
                <a:lnTo>
                  <a:pt x="295" y="402"/>
                </a:lnTo>
                <a:lnTo>
                  <a:pt x="295" y="402"/>
                </a:lnTo>
                <a:lnTo>
                  <a:pt x="297" y="404"/>
                </a:lnTo>
                <a:lnTo>
                  <a:pt x="297" y="404"/>
                </a:lnTo>
                <a:lnTo>
                  <a:pt x="297" y="406"/>
                </a:lnTo>
                <a:lnTo>
                  <a:pt x="295" y="407"/>
                </a:lnTo>
                <a:lnTo>
                  <a:pt x="295" y="407"/>
                </a:lnTo>
                <a:lnTo>
                  <a:pt x="293" y="407"/>
                </a:lnTo>
                <a:lnTo>
                  <a:pt x="293" y="407"/>
                </a:lnTo>
                <a:lnTo>
                  <a:pt x="286" y="407"/>
                </a:lnTo>
                <a:lnTo>
                  <a:pt x="286" y="407"/>
                </a:lnTo>
                <a:lnTo>
                  <a:pt x="282" y="409"/>
                </a:lnTo>
                <a:lnTo>
                  <a:pt x="282" y="409"/>
                </a:lnTo>
                <a:lnTo>
                  <a:pt x="281" y="409"/>
                </a:lnTo>
                <a:lnTo>
                  <a:pt x="281" y="409"/>
                </a:lnTo>
                <a:lnTo>
                  <a:pt x="271" y="409"/>
                </a:lnTo>
                <a:lnTo>
                  <a:pt x="271" y="409"/>
                </a:lnTo>
                <a:lnTo>
                  <a:pt x="270" y="409"/>
                </a:lnTo>
                <a:lnTo>
                  <a:pt x="270" y="409"/>
                </a:lnTo>
                <a:lnTo>
                  <a:pt x="264" y="410"/>
                </a:lnTo>
                <a:lnTo>
                  <a:pt x="257" y="410"/>
                </a:lnTo>
                <a:lnTo>
                  <a:pt x="257" y="410"/>
                </a:lnTo>
                <a:lnTo>
                  <a:pt x="249" y="410"/>
                </a:lnTo>
                <a:lnTo>
                  <a:pt x="249" y="410"/>
                </a:lnTo>
                <a:lnTo>
                  <a:pt x="246" y="410"/>
                </a:lnTo>
                <a:lnTo>
                  <a:pt x="246" y="410"/>
                </a:lnTo>
                <a:lnTo>
                  <a:pt x="240" y="412"/>
                </a:lnTo>
                <a:lnTo>
                  <a:pt x="240" y="412"/>
                </a:lnTo>
                <a:lnTo>
                  <a:pt x="238" y="412"/>
                </a:lnTo>
                <a:lnTo>
                  <a:pt x="238" y="410"/>
                </a:lnTo>
                <a:lnTo>
                  <a:pt x="238" y="410"/>
                </a:lnTo>
                <a:lnTo>
                  <a:pt x="232" y="412"/>
                </a:lnTo>
                <a:lnTo>
                  <a:pt x="232" y="412"/>
                </a:lnTo>
                <a:lnTo>
                  <a:pt x="219" y="410"/>
                </a:lnTo>
                <a:lnTo>
                  <a:pt x="219" y="410"/>
                </a:lnTo>
                <a:lnTo>
                  <a:pt x="218" y="410"/>
                </a:lnTo>
                <a:lnTo>
                  <a:pt x="218" y="410"/>
                </a:lnTo>
                <a:lnTo>
                  <a:pt x="216" y="409"/>
                </a:lnTo>
                <a:lnTo>
                  <a:pt x="216" y="409"/>
                </a:lnTo>
                <a:lnTo>
                  <a:pt x="218" y="407"/>
                </a:lnTo>
                <a:lnTo>
                  <a:pt x="218" y="407"/>
                </a:lnTo>
                <a:lnTo>
                  <a:pt x="221" y="407"/>
                </a:lnTo>
                <a:lnTo>
                  <a:pt x="221" y="407"/>
                </a:lnTo>
                <a:lnTo>
                  <a:pt x="222" y="407"/>
                </a:lnTo>
                <a:lnTo>
                  <a:pt x="222" y="407"/>
                </a:lnTo>
                <a:lnTo>
                  <a:pt x="219" y="406"/>
                </a:lnTo>
                <a:lnTo>
                  <a:pt x="219" y="406"/>
                </a:lnTo>
                <a:lnTo>
                  <a:pt x="218" y="406"/>
                </a:lnTo>
                <a:lnTo>
                  <a:pt x="218" y="406"/>
                </a:lnTo>
                <a:lnTo>
                  <a:pt x="218" y="406"/>
                </a:lnTo>
                <a:lnTo>
                  <a:pt x="216" y="404"/>
                </a:lnTo>
                <a:lnTo>
                  <a:pt x="216" y="404"/>
                </a:lnTo>
                <a:lnTo>
                  <a:pt x="218" y="402"/>
                </a:lnTo>
                <a:lnTo>
                  <a:pt x="219" y="402"/>
                </a:lnTo>
                <a:lnTo>
                  <a:pt x="219" y="402"/>
                </a:lnTo>
                <a:lnTo>
                  <a:pt x="219" y="402"/>
                </a:lnTo>
                <a:lnTo>
                  <a:pt x="219" y="402"/>
                </a:lnTo>
                <a:lnTo>
                  <a:pt x="222" y="402"/>
                </a:lnTo>
                <a:lnTo>
                  <a:pt x="222" y="402"/>
                </a:lnTo>
                <a:lnTo>
                  <a:pt x="222" y="401"/>
                </a:lnTo>
                <a:lnTo>
                  <a:pt x="221" y="399"/>
                </a:lnTo>
                <a:lnTo>
                  <a:pt x="221" y="399"/>
                </a:lnTo>
                <a:lnTo>
                  <a:pt x="216" y="385"/>
                </a:lnTo>
                <a:lnTo>
                  <a:pt x="216" y="385"/>
                </a:lnTo>
                <a:lnTo>
                  <a:pt x="215" y="384"/>
                </a:lnTo>
                <a:lnTo>
                  <a:pt x="215" y="384"/>
                </a:lnTo>
                <a:lnTo>
                  <a:pt x="210" y="376"/>
                </a:lnTo>
                <a:lnTo>
                  <a:pt x="210" y="376"/>
                </a:lnTo>
                <a:lnTo>
                  <a:pt x="199" y="355"/>
                </a:lnTo>
                <a:lnTo>
                  <a:pt x="199" y="355"/>
                </a:lnTo>
                <a:lnTo>
                  <a:pt x="196" y="350"/>
                </a:lnTo>
                <a:lnTo>
                  <a:pt x="196" y="350"/>
                </a:lnTo>
                <a:lnTo>
                  <a:pt x="193" y="342"/>
                </a:lnTo>
                <a:lnTo>
                  <a:pt x="193" y="342"/>
                </a:lnTo>
                <a:lnTo>
                  <a:pt x="191" y="341"/>
                </a:lnTo>
                <a:lnTo>
                  <a:pt x="191" y="341"/>
                </a:lnTo>
                <a:lnTo>
                  <a:pt x="191" y="342"/>
                </a:lnTo>
                <a:lnTo>
                  <a:pt x="191" y="342"/>
                </a:lnTo>
                <a:lnTo>
                  <a:pt x="185" y="349"/>
                </a:lnTo>
                <a:lnTo>
                  <a:pt x="185" y="349"/>
                </a:lnTo>
                <a:lnTo>
                  <a:pt x="170" y="366"/>
                </a:lnTo>
                <a:lnTo>
                  <a:pt x="170" y="366"/>
                </a:lnTo>
                <a:lnTo>
                  <a:pt x="158" y="382"/>
                </a:lnTo>
                <a:lnTo>
                  <a:pt x="158" y="382"/>
                </a:lnTo>
                <a:lnTo>
                  <a:pt x="156" y="384"/>
                </a:lnTo>
                <a:lnTo>
                  <a:pt x="156" y="384"/>
                </a:lnTo>
                <a:lnTo>
                  <a:pt x="144" y="401"/>
                </a:lnTo>
                <a:lnTo>
                  <a:pt x="144" y="401"/>
                </a:lnTo>
                <a:lnTo>
                  <a:pt x="140" y="406"/>
                </a:lnTo>
                <a:lnTo>
                  <a:pt x="140" y="406"/>
                </a:lnTo>
                <a:lnTo>
                  <a:pt x="139" y="407"/>
                </a:lnTo>
                <a:lnTo>
                  <a:pt x="139" y="407"/>
                </a:lnTo>
                <a:lnTo>
                  <a:pt x="139" y="410"/>
                </a:lnTo>
                <a:lnTo>
                  <a:pt x="139" y="410"/>
                </a:lnTo>
                <a:lnTo>
                  <a:pt x="137" y="412"/>
                </a:lnTo>
                <a:lnTo>
                  <a:pt x="134" y="413"/>
                </a:lnTo>
                <a:lnTo>
                  <a:pt x="134" y="413"/>
                </a:lnTo>
                <a:lnTo>
                  <a:pt x="129" y="413"/>
                </a:lnTo>
                <a:lnTo>
                  <a:pt x="129" y="413"/>
                </a:lnTo>
                <a:lnTo>
                  <a:pt x="114" y="413"/>
                </a:lnTo>
                <a:lnTo>
                  <a:pt x="114" y="413"/>
                </a:lnTo>
                <a:lnTo>
                  <a:pt x="110" y="413"/>
                </a:lnTo>
                <a:lnTo>
                  <a:pt x="110" y="413"/>
                </a:lnTo>
                <a:lnTo>
                  <a:pt x="109" y="413"/>
                </a:lnTo>
                <a:lnTo>
                  <a:pt x="109" y="413"/>
                </a:lnTo>
                <a:lnTo>
                  <a:pt x="107" y="413"/>
                </a:lnTo>
                <a:lnTo>
                  <a:pt x="107" y="413"/>
                </a:lnTo>
                <a:lnTo>
                  <a:pt x="84" y="415"/>
                </a:lnTo>
                <a:lnTo>
                  <a:pt x="84" y="415"/>
                </a:lnTo>
                <a:lnTo>
                  <a:pt x="81" y="415"/>
                </a:lnTo>
                <a:lnTo>
                  <a:pt x="81" y="415"/>
                </a:lnTo>
                <a:lnTo>
                  <a:pt x="79" y="415"/>
                </a:lnTo>
                <a:lnTo>
                  <a:pt x="79" y="415"/>
                </a:lnTo>
                <a:lnTo>
                  <a:pt x="79" y="415"/>
                </a:lnTo>
                <a:lnTo>
                  <a:pt x="77" y="417"/>
                </a:lnTo>
                <a:lnTo>
                  <a:pt x="74" y="415"/>
                </a:lnTo>
                <a:lnTo>
                  <a:pt x="74" y="415"/>
                </a:lnTo>
                <a:lnTo>
                  <a:pt x="74" y="415"/>
                </a:lnTo>
                <a:lnTo>
                  <a:pt x="74" y="415"/>
                </a:lnTo>
                <a:lnTo>
                  <a:pt x="73" y="415"/>
                </a:lnTo>
                <a:lnTo>
                  <a:pt x="73" y="415"/>
                </a:lnTo>
                <a:lnTo>
                  <a:pt x="69" y="415"/>
                </a:lnTo>
                <a:lnTo>
                  <a:pt x="69" y="415"/>
                </a:lnTo>
                <a:lnTo>
                  <a:pt x="68" y="417"/>
                </a:lnTo>
                <a:lnTo>
                  <a:pt x="66" y="417"/>
                </a:lnTo>
                <a:lnTo>
                  <a:pt x="66" y="417"/>
                </a:lnTo>
                <a:lnTo>
                  <a:pt x="66" y="415"/>
                </a:lnTo>
                <a:lnTo>
                  <a:pt x="65" y="413"/>
                </a:lnTo>
                <a:lnTo>
                  <a:pt x="65" y="413"/>
                </a:lnTo>
                <a:lnTo>
                  <a:pt x="65" y="412"/>
                </a:lnTo>
                <a:lnTo>
                  <a:pt x="65" y="412"/>
                </a:lnTo>
                <a:lnTo>
                  <a:pt x="71" y="406"/>
                </a:lnTo>
                <a:lnTo>
                  <a:pt x="71" y="406"/>
                </a:lnTo>
                <a:lnTo>
                  <a:pt x="74" y="402"/>
                </a:lnTo>
                <a:lnTo>
                  <a:pt x="74" y="402"/>
                </a:lnTo>
                <a:lnTo>
                  <a:pt x="85" y="390"/>
                </a:lnTo>
                <a:lnTo>
                  <a:pt x="85" y="390"/>
                </a:lnTo>
                <a:lnTo>
                  <a:pt x="107" y="361"/>
                </a:lnTo>
                <a:lnTo>
                  <a:pt x="107" y="361"/>
                </a:lnTo>
                <a:lnTo>
                  <a:pt x="131" y="327"/>
                </a:lnTo>
                <a:lnTo>
                  <a:pt x="131" y="327"/>
                </a:lnTo>
                <a:lnTo>
                  <a:pt x="156" y="294"/>
                </a:lnTo>
                <a:lnTo>
                  <a:pt x="156" y="294"/>
                </a:lnTo>
                <a:lnTo>
                  <a:pt x="161" y="287"/>
                </a:lnTo>
                <a:lnTo>
                  <a:pt x="161" y="287"/>
                </a:lnTo>
                <a:lnTo>
                  <a:pt x="161" y="286"/>
                </a:lnTo>
                <a:lnTo>
                  <a:pt x="161" y="286"/>
                </a:lnTo>
                <a:lnTo>
                  <a:pt x="150" y="265"/>
                </a:lnTo>
                <a:lnTo>
                  <a:pt x="150" y="265"/>
                </a:lnTo>
                <a:lnTo>
                  <a:pt x="139" y="246"/>
                </a:lnTo>
                <a:lnTo>
                  <a:pt x="139" y="246"/>
                </a:lnTo>
                <a:lnTo>
                  <a:pt x="133" y="237"/>
                </a:lnTo>
                <a:lnTo>
                  <a:pt x="133" y="237"/>
                </a:lnTo>
                <a:lnTo>
                  <a:pt x="123" y="221"/>
                </a:lnTo>
                <a:lnTo>
                  <a:pt x="123" y="221"/>
                </a:lnTo>
                <a:lnTo>
                  <a:pt x="118" y="212"/>
                </a:lnTo>
                <a:lnTo>
                  <a:pt x="118" y="212"/>
                </a:lnTo>
                <a:lnTo>
                  <a:pt x="109" y="199"/>
                </a:lnTo>
                <a:lnTo>
                  <a:pt x="109" y="199"/>
                </a:lnTo>
                <a:lnTo>
                  <a:pt x="109" y="199"/>
                </a:lnTo>
                <a:lnTo>
                  <a:pt x="109" y="199"/>
                </a:lnTo>
                <a:lnTo>
                  <a:pt x="109" y="201"/>
                </a:lnTo>
                <a:lnTo>
                  <a:pt x="109" y="201"/>
                </a:lnTo>
                <a:lnTo>
                  <a:pt x="106" y="199"/>
                </a:lnTo>
                <a:lnTo>
                  <a:pt x="106" y="199"/>
                </a:lnTo>
                <a:lnTo>
                  <a:pt x="106" y="197"/>
                </a:lnTo>
                <a:lnTo>
                  <a:pt x="106" y="197"/>
                </a:lnTo>
                <a:lnTo>
                  <a:pt x="106" y="196"/>
                </a:lnTo>
                <a:lnTo>
                  <a:pt x="106" y="196"/>
                </a:lnTo>
                <a:lnTo>
                  <a:pt x="106" y="196"/>
                </a:lnTo>
                <a:lnTo>
                  <a:pt x="106" y="194"/>
                </a:lnTo>
                <a:lnTo>
                  <a:pt x="106" y="194"/>
                </a:lnTo>
                <a:lnTo>
                  <a:pt x="98" y="185"/>
                </a:lnTo>
                <a:lnTo>
                  <a:pt x="98" y="185"/>
                </a:lnTo>
                <a:lnTo>
                  <a:pt x="90" y="175"/>
                </a:lnTo>
                <a:lnTo>
                  <a:pt x="90" y="175"/>
                </a:lnTo>
                <a:lnTo>
                  <a:pt x="85" y="169"/>
                </a:lnTo>
                <a:lnTo>
                  <a:pt x="85" y="169"/>
                </a:lnTo>
                <a:lnTo>
                  <a:pt x="77" y="161"/>
                </a:lnTo>
                <a:lnTo>
                  <a:pt x="77" y="161"/>
                </a:lnTo>
                <a:lnTo>
                  <a:pt x="71" y="155"/>
                </a:lnTo>
                <a:lnTo>
                  <a:pt x="71" y="155"/>
                </a:lnTo>
                <a:lnTo>
                  <a:pt x="62" y="148"/>
                </a:lnTo>
                <a:lnTo>
                  <a:pt x="62" y="148"/>
                </a:lnTo>
                <a:lnTo>
                  <a:pt x="60" y="148"/>
                </a:lnTo>
                <a:lnTo>
                  <a:pt x="60" y="148"/>
                </a:lnTo>
                <a:lnTo>
                  <a:pt x="60" y="153"/>
                </a:lnTo>
                <a:lnTo>
                  <a:pt x="60" y="153"/>
                </a:lnTo>
                <a:lnTo>
                  <a:pt x="58" y="167"/>
                </a:lnTo>
                <a:lnTo>
                  <a:pt x="58" y="167"/>
                </a:lnTo>
                <a:lnTo>
                  <a:pt x="58" y="182"/>
                </a:lnTo>
                <a:lnTo>
                  <a:pt x="58" y="182"/>
                </a:lnTo>
                <a:lnTo>
                  <a:pt x="60" y="215"/>
                </a:lnTo>
                <a:lnTo>
                  <a:pt x="60" y="215"/>
                </a:lnTo>
                <a:lnTo>
                  <a:pt x="62" y="229"/>
                </a:lnTo>
                <a:lnTo>
                  <a:pt x="63" y="245"/>
                </a:lnTo>
                <a:lnTo>
                  <a:pt x="63" y="245"/>
                </a:lnTo>
                <a:lnTo>
                  <a:pt x="65" y="251"/>
                </a:lnTo>
                <a:lnTo>
                  <a:pt x="65" y="251"/>
                </a:lnTo>
                <a:lnTo>
                  <a:pt x="65" y="256"/>
                </a:lnTo>
                <a:lnTo>
                  <a:pt x="65" y="256"/>
                </a:lnTo>
                <a:lnTo>
                  <a:pt x="65" y="259"/>
                </a:lnTo>
                <a:lnTo>
                  <a:pt x="62" y="259"/>
                </a:lnTo>
                <a:lnTo>
                  <a:pt x="62" y="259"/>
                </a:lnTo>
                <a:lnTo>
                  <a:pt x="57" y="259"/>
                </a:lnTo>
                <a:lnTo>
                  <a:pt x="57" y="259"/>
                </a:lnTo>
                <a:lnTo>
                  <a:pt x="55" y="259"/>
                </a:lnTo>
                <a:lnTo>
                  <a:pt x="55" y="259"/>
                </a:lnTo>
                <a:lnTo>
                  <a:pt x="54" y="260"/>
                </a:lnTo>
                <a:lnTo>
                  <a:pt x="54" y="260"/>
                </a:lnTo>
                <a:lnTo>
                  <a:pt x="54" y="262"/>
                </a:lnTo>
                <a:lnTo>
                  <a:pt x="54" y="262"/>
                </a:lnTo>
                <a:lnTo>
                  <a:pt x="52" y="260"/>
                </a:lnTo>
                <a:lnTo>
                  <a:pt x="52" y="259"/>
                </a:lnTo>
                <a:lnTo>
                  <a:pt x="52" y="259"/>
                </a:lnTo>
                <a:lnTo>
                  <a:pt x="47" y="259"/>
                </a:lnTo>
                <a:lnTo>
                  <a:pt x="47" y="259"/>
                </a:lnTo>
                <a:lnTo>
                  <a:pt x="47" y="259"/>
                </a:lnTo>
                <a:lnTo>
                  <a:pt x="47" y="259"/>
                </a:lnTo>
                <a:lnTo>
                  <a:pt x="46" y="262"/>
                </a:lnTo>
                <a:lnTo>
                  <a:pt x="43" y="262"/>
                </a:lnTo>
                <a:lnTo>
                  <a:pt x="43" y="262"/>
                </a:lnTo>
                <a:lnTo>
                  <a:pt x="36" y="260"/>
                </a:lnTo>
                <a:lnTo>
                  <a:pt x="36" y="260"/>
                </a:lnTo>
                <a:lnTo>
                  <a:pt x="32" y="260"/>
                </a:lnTo>
                <a:lnTo>
                  <a:pt x="32" y="260"/>
                </a:lnTo>
                <a:lnTo>
                  <a:pt x="27" y="260"/>
                </a:lnTo>
                <a:lnTo>
                  <a:pt x="27" y="260"/>
                </a:lnTo>
                <a:lnTo>
                  <a:pt x="13" y="259"/>
                </a:lnTo>
                <a:lnTo>
                  <a:pt x="13" y="259"/>
                </a:lnTo>
                <a:lnTo>
                  <a:pt x="3" y="259"/>
                </a:lnTo>
                <a:lnTo>
                  <a:pt x="3" y="259"/>
                </a:lnTo>
                <a:lnTo>
                  <a:pt x="3" y="259"/>
                </a:lnTo>
                <a:lnTo>
                  <a:pt x="3" y="259"/>
                </a:lnTo>
                <a:lnTo>
                  <a:pt x="0" y="257"/>
                </a:lnTo>
                <a:lnTo>
                  <a:pt x="0" y="254"/>
                </a:lnTo>
                <a:lnTo>
                  <a:pt x="0" y="254"/>
                </a:lnTo>
                <a:lnTo>
                  <a:pt x="2" y="248"/>
                </a:lnTo>
                <a:lnTo>
                  <a:pt x="2" y="248"/>
                </a:lnTo>
                <a:lnTo>
                  <a:pt x="0" y="243"/>
                </a:lnTo>
                <a:lnTo>
                  <a:pt x="0" y="243"/>
                </a:lnTo>
                <a:lnTo>
                  <a:pt x="0" y="240"/>
                </a:lnTo>
                <a:lnTo>
                  <a:pt x="0" y="240"/>
                </a:lnTo>
                <a:lnTo>
                  <a:pt x="0" y="238"/>
                </a:lnTo>
                <a:lnTo>
                  <a:pt x="2" y="237"/>
                </a:lnTo>
                <a:lnTo>
                  <a:pt x="2" y="237"/>
                </a:lnTo>
                <a:lnTo>
                  <a:pt x="2" y="235"/>
                </a:lnTo>
                <a:lnTo>
                  <a:pt x="2" y="235"/>
                </a:lnTo>
                <a:lnTo>
                  <a:pt x="3" y="229"/>
                </a:lnTo>
                <a:lnTo>
                  <a:pt x="3" y="229"/>
                </a:lnTo>
                <a:lnTo>
                  <a:pt x="3" y="204"/>
                </a:lnTo>
                <a:lnTo>
                  <a:pt x="3" y="204"/>
                </a:lnTo>
                <a:lnTo>
                  <a:pt x="5" y="120"/>
                </a:lnTo>
                <a:lnTo>
                  <a:pt x="5" y="120"/>
                </a:lnTo>
                <a:lnTo>
                  <a:pt x="5" y="107"/>
                </a:lnTo>
                <a:lnTo>
                  <a:pt x="5" y="107"/>
                </a:lnTo>
                <a:lnTo>
                  <a:pt x="5" y="92"/>
                </a:lnTo>
                <a:lnTo>
                  <a:pt x="5" y="92"/>
                </a:lnTo>
                <a:lnTo>
                  <a:pt x="3" y="52"/>
                </a:lnTo>
                <a:lnTo>
                  <a:pt x="3" y="52"/>
                </a:lnTo>
                <a:lnTo>
                  <a:pt x="2" y="32"/>
                </a:lnTo>
                <a:lnTo>
                  <a:pt x="2" y="32"/>
                </a:lnTo>
                <a:lnTo>
                  <a:pt x="2" y="29"/>
                </a:lnTo>
                <a:lnTo>
                  <a:pt x="2" y="29"/>
                </a:lnTo>
                <a:lnTo>
                  <a:pt x="2" y="25"/>
                </a:lnTo>
                <a:lnTo>
                  <a:pt x="2" y="25"/>
                </a:lnTo>
                <a:lnTo>
                  <a:pt x="0" y="14"/>
                </a:lnTo>
                <a:lnTo>
                  <a:pt x="0" y="14"/>
                </a:lnTo>
                <a:lnTo>
                  <a:pt x="2" y="10"/>
                </a:lnTo>
                <a:lnTo>
                  <a:pt x="2" y="10"/>
                </a:lnTo>
                <a:lnTo>
                  <a:pt x="3" y="10"/>
                </a:ln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11" y="10"/>
                </a:lnTo>
                <a:lnTo>
                  <a:pt x="11" y="10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  <a:lnTo>
                  <a:pt x="16" y="5"/>
                </a:lnTo>
                <a:lnTo>
                  <a:pt x="17" y="5"/>
                </a:lnTo>
                <a:lnTo>
                  <a:pt x="17" y="5"/>
                </a:lnTo>
                <a:lnTo>
                  <a:pt x="19" y="7"/>
                </a:lnTo>
                <a:lnTo>
                  <a:pt x="19" y="7"/>
                </a:lnTo>
                <a:lnTo>
                  <a:pt x="21" y="7"/>
                </a:lnTo>
                <a:lnTo>
                  <a:pt x="21" y="7"/>
                </a:lnTo>
                <a:lnTo>
                  <a:pt x="30" y="3"/>
                </a:lnTo>
                <a:lnTo>
                  <a:pt x="39" y="2"/>
                </a:lnTo>
                <a:lnTo>
                  <a:pt x="39" y="2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63" y="0"/>
                </a:lnTo>
                <a:lnTo>
                  <a:pt x="68" y="0"/>
                </a:lnTo>
                <a:lnTo>
                  <a:pt x="68" y="0"/>
                </a:lnTo>
                <a:lnTo>
                  <a:pt x="77" y="0"/>
                </a:lnTo>
                <a:lnTo>
                  <a:pt x="77" y="0"/>
                </a:lnTo>
                <a:lnTo>
                  <a:pt x="85" y="0"/>
                </a:lnTo>
                <a:lnTo>
                  <a:pt x="85" y="0"/>
                </a:lnTo>
                <a:lnTo>
                  <a:pt x="95" y="0"/>
                </a:lnTo>
                <a:lnTo>
                  <a:pt x="95" y="0"/>
                </a:lnTo>
                <a:lnTo>
                  <a:pt x="114" y="2"/>
                </a:lnTo>
                <a:lnTo>
                  <a:pt x="114" y="2"/>
                </a:lnTo>
                <a:lnTo>
                  <a:pt x="129" y="5"/>
                </a:lnTo>
                <a:lnTo>
                  <a:pt x="144" y="11"/>
                </a:lnTo>
                <a:lnTo>
                  <a:pt x="144" y="11"/>
                </a:lnTo>
                <a:lnTo>
                  <a:pt x="153" y="16"/>
                </a:lnTo>
                <a:lnTo>
                  <a:pt x="161" y="21"/>
                </a:lnTo>
                <a:lnTo>
                  <a:pt x="161" y="21"/>
                </a:lnTo>
                <a:lnTo>
                  <a:pt x="174" y="30"/>
                </a:lnTo>
                <a:lnTo>
                  <a:pt x="174" y="30"/>
                </a:lnTo>
                <a:lnTo>
                  <a:pt x="183" y="41"/>
                </a:lnTo>
                <a:lnTo>
                  <a:pt x="189" y="54"/>
                </a:lnTo>
                <a:lnTo>
                  <a:pt x="189" y="54"/>
                </a:lnTo>
                <a:lnTo>
                  <a:pt x="194" y="68"/>
                </a:lnTo>
                <a:lnTo>
                  <a:pt x="194" y="68"/>
                </a:lnTo>
                <a:lnTo>
                  <a:pt x="194" y="76"/>
                </a:lnTo>
                <a:lnTo>
                  <a:pt x="194" y="84"/>
                </a:lnTo>
                <a:lnTo>
                  <a:pt x="194" y="84"/>
                </a:lnTo>
                <a:lnTo>
                  <a:pt x="194" y="90"/>
                </a:lnTo>
                <a:lnTo>
                  <a:pt x="194" y="90"/>
                </a:lnTo>
                <a:lnTo>
                  <a:pt x="193" y="98"/>
                </a:lnTo>
                <a:lnTo>
                  <a:pt x="189" y="104"/>
                </a:lnTo>
                <a:lnTo>
                  <a:pt x="186" y="111"/>
                </a:lnTo>
                <a:lnTo>
                  <a:pt x="180" y="117"/>
                </a:lnTo>
                <a:lnTo>
                  <a:pt x="180" y="117"/>
                </a:lnTo>
                <a:lnTo>
                  <a:pt x="175" y="122"/>
                </a:lnTo>
                <a:lnTo>
                  <a:pt x="169" y="126"/>
                </a:lnTo>
                <a:lnTo>
                  <a:pt x="169" y="126"/>
                </a:lnTo>
                <a:lnTo>
                  <a:pt x="152" y="136"/>
                </a:lnTo>
                <a:lnTo>
                  <a:pt x="152" y="136"/>
                </a:lnTo>
                <a:lnTo>
                  <a:pt x="140" y="141"/>
                </a:lnTo>
                <a:lnTo>
                  <a:pt x="140" y="141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45" y="156"/>
                </a:lnTo>
                <a:lnTo>
                  <a:pt x="156" y="171"/>
                </a:lnTo>
                <a:lnTo>
                  <a:pt x="156" y="171"/>
                </a:lnTo>
                <a:lnTo>
                  <a:pt x="170" y="193"/>
                </a:lnTo>
                <a:lnTo>
                  <a:pt x="170" y="193"/>
                </a:lnTo>
                <a:lnTo>
                  <a:pt x="177" y="204"/>
                </a:lnTo>
                <a:lnTo>
                  <a:pt x="177" y="204"/>
                </a:lnTo>
                <a:lnTo>
                  <a:pt x="186" y="219"/>
                </a:lnTo>
                <a:lnTo>
                  <a:pt x="186" y="219"/>
                </a:lnTo>
                <a:lnTo>
                  <a:pt x="189" y="224"/>
                </a:lnTo>
                <a:lnTo>
                  <a:pt x="189" y="224"/>
                </a:lnTo>
                <a:lnTo>
                  <a:pt x="193" y="230"/>
                </a:lnTo>
                <a:lnTo>
                  <a:pt x="197" y="238"/>
                </a:lnTo>
                <a:lnTo>
                  <a:pt x="197" y="238"/>
                </a:lnTo>
                <a:lnTo>
                  <a:pt x="197" y="240"/>
                </a:lnTo>
                <a:lnTo>
                  <a:pt x="197" y="240"/>
                </a:lnTo>
                <a:lnTo>
                  <a:pt x="197" y="238"/>
                </a:lnTo>
                <a:lnTo>
                  <a:pt x="197" y="238"/>
                </a:lnTo>
                <a:lnTo>
                  <a:pt x="210" y="223"/>
                </a:lnTo>
                <a:lnTo>
                  <a:pt x="210" y="223"/>
                </a:lnTo>
                <a:lnTo>
                  <a:pt x="216" y="216"/>
                </a:lnTo>
                <a:lnTo>
                  <a:pt x="216" y="216"/>
                </a:lnTo>
                <a:lnTo>
                  <a:pt x="226" y="202"/>
                </a:lnTo>
                <a:lnTo>
                  <a:pt x="226" y="202"/>
                </a:lnTo>
                <a:lnTo>
                  <a:pt x="230" y="194"/>
                </a:lnTo>
                <a:lnTo>
                  <a:pt x="230" y="194"/>
                </a:lnTo>
                <a:lnTo>
                  <a:pt x="232" y="189"/>
                </a:lnTo>
                <a:lnTo>
                  <a:pt x="232" y="189"/>
                </a:lnTo>
                <a:lnTo>
                  <a:pt x="234" y="188"/>
                </a:lnTo>
                <a:lnTo>
                  <a:pt x="235" y="188"/>
                </a:lnTo>
                <a:lnTo>
                  <a:pt x="235" y="188"/>
                </a:lnTo>
                <a:lnTo>
                  <a:pt x="238" y="188"/>
                </a:lnTo>
                <a:lnTo>
                  <a:pt x="238" y="188"/>
                </a:lnTo>
                <a:lnTo>
                  <a:pt x="248" y="189"/>
                </a:lnTo>
                <a:lnTo>
                  <a:pt x="248" y="189"/>
                </a:lnTo>
                <a:lnTo>
                  <a:pt x="264" y="189"/>
                </a:lnTo>
                <a:lnTo>
                  <a:pt x="264" y="189"/>
                </a:lnTo>
                <a:lnTo>
                  <a:pt x="276" y="191"/>
                </a:lnTo>
                <a:lnTo>
                  <a:pt x="276" y="191"/>
                </a:lnTo>
                <a:lnTo>
                  <a:pt x="286" y="193"/>
                </a:lnTo>
                <a:lnTo>
                  <a:pt x="286" y="193"/>
                </a:lnTo>
                <a:lnTo>
                  <a:pt x="301" y="193"/>
                </a:lnTo>
                <a:lnTo>
                  <a:pt x="301" y="193"/>
                </a:lnTo>
                <a:lnTo>
                  <a:pt x="303" y="193"/>
                </a:lnTo>
                <a:lnTo>
                  <a:pt x="303" y="193"/>
                </a:lnTo>
                <a:lnTo>
                  <a:pt x="303" y="194"/>
                </a:lnTo>
                <a:lnTo>
                  <a:pt x="303" y="194"/>
                </a:lnTo>
                <a:lnTo>
                  <a:pt x="301" y="196"/>
                </a:lnTo>
                <a:lnTo>
                  <a:pt x="301" y="196"/>
                </a:lnTo>
                <a:lnTo>
                  <a:pt x="300" y="196"/>
                </a:lnTo>
                <a:lnTo>
                  <a:pt x="300" y="196"/>
                </a:lnTo>
                <a:lnTo>
                  <a:pt x="300" y="196"/>
                </a:lnTo>
                <a:lnTo>
                  <a:pt x="300" y="196"/>
                </a:lnTo>
                <a:lnTo>
                  <a:pt x="300" y="196"/>
                </a:lnTo>
                <a:lnTo>
                  <a:pt x="300" y="196"/>
                </a:lnTo>
                <a:close/>
                <a:moveTo>
                  <a:pt x="224" y="305"/>
                </a:moveTo>
                <a:lnTo>
                  <a:pt x="224" y="305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4" y="305"/>
                </a:lnTo>
                <a:lnTo>
                  <a:pt x="224" y="305"/>
                </a:lnTo>
                <a:lnTo>
                  <a:pt x="222" y="301"/>
                </a:lnTo>
                <a:lnTo>
                  <a:pt x="222" y="301"/>
                </a:lnTo>
                <a:lnTo>
                  <a:pt x="224" y="305"/>
                </a:lnTo>
                <a:lnTo>
                  <a:pt x="224" y="305"/>
                </a:lnTo>
                <a:close/>
                <a:moveTo>
                  <a:pt x="208" y="240"/>
                </a:moveTo>
                <a:lnTo>
                  <a:pt x="208" y="240"/>
                </a:lnTo>
                <a:lnTo>
                  <a:pt x="210" y="238"/>
                </a:lnTo>
                <a:lnTo>
                  <a:pt x="210" y="238"/>
                </a:lnTo>
                <a:lnTo>
                  <a:pt x="221" y="224"/>
                </a:lnTo>
                <a:lnTo>
                  <a:pt x="221" y="224"/>
                </a:lnTo>
                <a:lnTo>
                  <a:pt x="224" y="221"/>
                </a:lnTo>
                <a:lnTo>
                  <a:pt x="224" y="221"/>
                </a:lnTo>
                <a:lnTo>
                  <a:pt x="224" y="221"/>
                </a:lnTo>
                <a:lnTo>
                  <a:pt x="224" y="221"/>
                </a:lnTo>
                <a:lnTo>
                  <a:pt x="224" y="221"/>
                </a:lnTo>
                <a:lnTo>
                  <a:pt x="224" y="221"/>
                </a:lnTo>
                <a:lnTo>
                  <a:pt x="208" y="237"/>
                </a:lnTo>
                <a:lnTo>
                  <a:pt x="208" y="237"/>
                </a:lnTo>
                <a:lnTo>
                  <a:pt x="208" y="240"/>
                </a:lnTo>
                <a:lnTo>
                  <a:pt x="208" y="240"/>
                </a:lnTo>
                <a:lnTo>
                  <a:pt x="207" y="240"/>
                </a:lnTo>
                <a:lnTo>
                  <a:pt x="207" y="240"/>
                </a:lnTo>
                <a:lnTo>
                  <a:pt x="207" y="240"/>
                </a:lnTo>
                <a:lnTo>
                  <a:pt x="207" y="240"/>
                </a:lnTo>
                <a:lnTo>
                  <a:pt x="208" y="240"/>
                </a:lnTo>
                <a:lnTo>
                  <a:pt x="208" y="240"/>
                </a:lnTo>
                <a:close/>
                <a:moveTo>
                  <a:pt x="58" y="44"/>
                </a:moveTo>
                <a:lnTo>
                  <a:pt x="58" y="44"/>
                </a:lnTo>
                <a:lnTo>
                  <a:pt x="58" y="46"/>
                </a:lnTo>
                <a:lnTo>
                  <a:pt x="58" y="46"/>
                </a:lnTo>
                <a:lnTo>
                  <a:pt x="60" y="62"/>
                </a:lnTo>
                <a:lnTo>
                  <a:pt x="60" y="62"/>
                </a:lnTo>
                <a:lnTo>
                  <a:pt x="60" y="77"/>
                </a:lnTo>
                <a:lnTo>
                  <a:pt x="60" y="77"/>
                </a:lnTo>
                <a:lnTo>
                  <a:pt x="57" y="106"/>
                </a:lnTo>
                <a:lnTo>
                  <a:pt x="57" y="106"/>
                </a:lnTo>
                <a:lnTo>
                  <a:pt x="57" y="107"/>
                </a:lnTo>
                <a:lnTo>
                  <a:pt x="57" y="107"/>
                </a:lnTo>
                <a:lnTo>
                  <a:pt x="57" y="109"/>
                </a:lnTo>
                <a:lnTo>
                  <a:pt x="57" y="109"/>
                </a:lnTo>
                <a:lnTo>
                  <a:pt x="60" y="111"/>
                </a:lnTo>
                <a:lnTo>
                  <a:pt x="60" y="111"/>
                </a:lnTo>
                <a:lnTo>
                  <a:pt x="63" y="111"/>
                </a:lnTo>
                <a:lnTo>
                  <a:pt x="63" y="111"/>
                </a:lnTo>
                <a:lnTo>
                  <a:pt x="74" y="109"/>
                </a:lnTo>
                <a:lnTo>
                  <a:pt x="74" y="109"/>
                </a:lnTo>
                <a:lnTo>
                  <a:pt x="92" y="109"/>
                </a:lnTo>
                <a:lnTo>
                  <a:pt x="92" y="109"/>
                </a:lnTo>
                <a:lnTo>
                  <a:pt x="99" y="109"/>
                </a:lnTo>
                <a:lnTo>
                  <a:pt x="99" y="109"/>
                </a:lnTo>
                <a:lnTo>
                  <a:pt x="106" y="107"/>
                </a:lnTo>
                <a:lnTo>
                  <a:pt x="112" y="106"/>
                </a:lnTo>
                <a:lnTo>
                  <a:pt x="112" y="106"/>
                </a:lnTo>
                <a:lnTo>
                  <a:pt x="120" y="101"/>
                </a:lnTo>
                <a:lnTo>
                  <a:pt x="126" y="96"/>
                </a:lnTo>
                <a:lnTo>
                  <a:pt x="126" y="96"/>
                </a:lnTo>
                <a:lnTo>
                  <a:pt x="133" y="90"/>
                </a:lnTo>
                <a:lnTo>
                  <a:pt x="133" y="90"/>
                </a:lnTo>
                <a:lnTo>
                  <a:pt x="136" y="87"/>
                </a:lnTo>
                <a:lnTo>
                  <a:pt x="137" y="81"/>
                </a:lnTo>
                <a:lnTo>
                  <a:pt x="137" y="81"/>
                </a:lnTo>
                <a:lnTo>
                  <a:pt x="137" y="77"/>
                </a:lnTo>
                <a:lnTo>
                  <a:pt x="137" y="77"/>
                </a:lnTo>
                <a:lnTo>
                  <a:pt x="139" y="70"/>
                </a:lnTo>
                <a:lnTo>
                  <a:pt x="139" y="70"/>
                </a:lnTo>
                <a:lnTo>
                  <a:pt x="137" y="66"/>
                </a:lnTo>
                <a:lnTo>
                  <a:pt x="136" y="62"/>
                </a:lnTo>
                <a:lnTo>
                  <a:pt x="136" y="62"/>
                </a:lnTo>
                <a:lnTo>
                  <a:pt x="128" y="55"/>
                </a:lnTo>
                <a:lnTo>
                  <a:pt x="128" y="55"/>
                </a:lnTo>
                <a:lnTo>
                  <a:pt x="118" y="49"/>
                </a:lnTo>
                <a:lnTo>
                  <a:pt x="107" y="43"/>
                </a:lnTo>
                <a:lnTo>
                  <a:pt x="107" y="43"/>
                </a:lnTo>
                <a:lnTo>
                  <a:pt x="101" y="41"/>
                </a:lnTo>
                <a:lnTo>
                  <a:pt x="96" y="41"/>
                </a:lnTo>
                <a:lnTo>
                  <a:pt x="96" y="41"/>
                </a:lnTo>
                <a:lnTo>
                  <a:pt x="74" y="41"/>
                </a:lnTo>
                <a:lnTo>
                  <a:pt x="74" y="41"/>
                </a:lnTo>
                <a:lnTo>
                  <a:pt x="65" y="43"/>
                </a:lnTo>
                <a:lnTo>
                  <a:pt x="65" y="43"/>
                </a:lnTo>
                <a:lnTo>
                  <a:pt x="62" y="44"/>
                </a:lnTo>
                <a:lnTo>
                  <a:pt x="62" y="44"/>
                </a:lnTo>
                <a:lnTo>
                  <a:pt x="58" y="44"/>
                </a:lnTo>
                <a:lnTo>
                  <a:pt x="58" y="44"/>
                </a:lnTo>
                <a:close/>
                <a:moveTo>
                  <a:pt x="178" y="109"/>
                </a:moveTo>
                <a:lnTo>
                  <a:pt x="178" y="109"/>
                </a:lnTo>
                <a:lnTo>
                  <a:pt x="185" y="101"/>
                </a:lnTo>
                <a:lnTo>
                  <a:pt x="185" y="101"/>
                </a:lnTo>
                <a:lnTo>
                  <a:pt x="188" y="95"/>
                </a:lnTo>
                <a:lnTo>
                  <a:pt x="189" y="89"/>
                </a:lnTo>
                <a:lnTo>
                  <a:pt x="189" y="89"/>
                </a:lnTo>
                <a:lnTo>
                  <a:pt x="191" y="84"/>
                </a:lnTo>
                <a:lnTo>
                  <a:pt x="191" y="84"/>
                </a:lnTo>
                <a:lnTo>
                  <a:pt x="189" y="74"/>
                </a:lnTo>
                <a:lnTo>
                  <a:pt x="189" y="74"/>
                </a:lnTo>
                <a:lnTo>
                  <a:pt x="189" y="71"/>
                </a:lnTo>
                <a:lnTo>
                  <a:pt x="189" y="71"/>
                </a:lnTo>
                <a:lnTo>
                  <a:pt x="189" y="71"/>
                </a:lnTo>
                <a:lnTo>
                  <a:pt x="189" y="71"/>
                </a:lnTo>
                <a:lnTo>
                  <a:pt x="189" y="73"/>
                </a:lnTo>
                <a:lnTo>
                  <a:pt x="189" y="73"/>
                </a:lnTo>
                <a:lnTo>
                  <a:pt x="188" y="81"/>
                </a:lnTo>
                <a:lnTo>
                  <a:pt x="186" y="90"/>
                </a:lnTo>
                <a:lnTo>
                  <a:pt x="186" y="90"/>
                </a:lnTo>
                <a:lnTo>
                  <a:pt x="185" y="96"/>
                </a:lnTo>
                <a:lnTo>
                  <a:pt x="185" y="96"/>
                </a:lnTo>
                <a:lnTo>
                  <a:pt x="178" y="109"/>
                </a:lnTo>
                <a:lnTo>
                  <a:pt x="178" y="109"/>
                </a:lnTo>
                <a:close/>
                <a:moveTo>
                  <a:pt x="170" y="357"/>
                </a:moveTo>
                <a:lnTo>
                  <a:pt x="170" y="357"/>
                </a:lnTo>
                <a:lnTo>
                  <a:pt x="170" y="357"/>
                </a:lnTo>
                <a:lnTo>
                  <a:pt x="170" y="357"/>
                </a:lnTo>
                <a:lnTo>
                  <a:pt x="164" y="363"/>
                </a:lnTo>
                <a:lnTo>
                  <a:pt x="164" y="363"/>
                </a:lnTo>
                <a:lnTo>
                  <a:pt x="164" y="365"/>
                </a:lnTo>
                <a:lnTo>
                  <a:pt x="164" y="365"/>
                </a:lnTo>
                <a:lnTo>
                  <a:pt x="163" y="366"/>
                </a:lnTo>
                <a:lnTo>
                  <a:pt x="163" y="366"/>
                </a:lnTo>
                <a:lnTo>
                  <a:pt x="163" y="366"/>
                </a:lnTo>
                <a:lnTo>
                  <a:pt x="161" y="368"/>
                </a:lnTo>
                <a:lnTo>
                  <a:pt x="161" y="368"/>
                </a:lnTo>
                <a:lnTo>
                  <a:pt x="159" y="371"/>
                </a:lnTo>
                <a:lnTo>
                  <a:pt x="159" y="371"/>
                </a:lnTo>
                <a:lnTo>
                  <a:pt x="150" y="385"/>
                </a:lnTo>
                <a:lnTo>
                  <a:pt x="150" y="385"/>
                </a:lnTo>
                <a:lnTo>
                  <a:pt x="148" y="387"/>
                </a:lnTo>
                <a:lnTo>
                  <a:pt x="148" y="387"/>
                </a:lnTo>
                <a:lnTo>
                  <a:pt x="150" y="387"/>
                </a:lnTo>
                <a:lnTo>
                  <a:pt x="150" y="387"/>
                </a:lnTo>
                <a:lnTo>
                  <a:pt x="156" y="379"/>
                </a:lnTo>
                <a:lnTo>
                  <a:pt x="156" y="379"/>
                </a:lnTo>
                <a:lnTo>
                  <a:pt x="172" y="357"/>
                </a:lnTo>
                <a:lnTo>
                  <a:pt x="172" y="357"/>
                </a:lnTo>
                <a:lnTo>
                  <a:pt x="172" y="357"/>
                </a:lnTo>
                <a:lnTo>
                  <a:pt x="172" y="357"/>
                </a:lnTo>
                <a:lnTo>
                  <a:pt x="170" y="357"/>
                </a:lnTo>
                <a:lnTo>
                  <a:pt x="170" y="357"/>
                </a:lnTo>
                <a:close/>
                <a:moveTo>
                  <a:pt x="137" y="393"/>
                </a:moveTo>
                <a:lnTo>
                  <a:pt x="137" y="393"/>
                </a:lnTo>
                <a:lnTo>
                  <a:pt x="137" y="395"/>
                </a:lnTo>
                <a:lnTo>
                  <a:pt x="137" y="395"/>
                </a:lnTo>
                <a:lnTo>
                  <a:pt x="139" y="396"/>
                </a:lnTo>
                <a:lnTo>
                  <a:pt x="139" y="396"/>
                </a:lnTo>
                <a:lnTo>
                  <a:pt x="137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398"/>
                </a:lnTo>
                <a:lnTo>
                  <a:pt x="134" y="396"/>
                </a:lnTo>
                <a:lnTo>
                  <a:pt x="134" y="396"/>
                </a:lnTo>
                <a:lnTo>
                  <a:pt x="133" y="393"/>
                </a:lnTo>
                <a:lnTo>
                  <a:pt x="133" y="393"/>
                </a:lnTo>
                <a:lnTo>
                  <a:pt x="131" y="393"/>
                </a:lnTo>
                <a:lnTo>
                  <a:pt x="129" y="393"/>
                </a:lnTo>
                <a:lnTo>
                  <a:pt x="129" y="393"/>
                </a:lnTo>
                <a:lnTo>
                  <a:pt x="129" y="395"/>
                </a:lnTo>
                <a:lnTo>
                  <a:pt x="129" y="395"/>
                </a:lnTo>
                <a:lnTo>
                  <a:pt x="131" y="402"/>
                </a:lnTo>
                <a:lnTo>
                  <a:pt x="131" y="402"/>
                </a:lnTo>
                <a:lnTo>
                  <a:pt x="131" y="404"/>
                </a:lnTo>
                <a:lnTo>
                  <a:pt x="131" y="404"/>
                </a:lnTo>
                <a:lnTo>
                  <a:pt x="129" y="404"/>
                </a:lnTo>
                <a:lnTo>
                  <a:pt x="129" y="404"/>
                </a:lnTo>
                <a:lnTo>
                  <a:pt x="129" y="404"/>
                </a:lnTo>
                <a:lnTo>
                  <a:pt x="125" y="402"/>
                </a:lnTo>
                <a:lnTo>
                  <a:pt x="125" y="402"/>
                </a:lnTo>
                <a:lnTo>
                  <a:pt x="125" y="401"/>
                </a:lnTo>
                <a:lnTo>
                  <a:pt x="125" y="401"/>
                </a:lnTo>
                <a:lnTo>
                  <a:pt x="125" y="404"/>
                </a:lnTo>
                <a:lnTo>
                  <a:pt x="125" y="404"/>
                </a:lnTo>
                <a:lnTo>
                  <a:pt x="125" y="406"/>
                </a:lnTo>
                <a:lnTo>
                  <a:pt x="125" y="406"/>
                </a:lnTo>
                <a:lnTo>
                  <a:pt x="129" y="406"/>
                </a:lnTo>
                <a:lnTo>
                  <a:pt x="129" y="406"/>
                </a:lnTo>
                <a:lnTo>
                  <a:pt x="131" y="406"/>
                </a:lnTo>
                <a:lnTo>
                  <a:pt x="131" y="406"/>
                </a:lnTo>
                <a:lnTo>
                  <a:pt x="131" y="406"/>
                </a:lnTo>
                <a:lnTo>
                  <a:pt x="133" y="404"/>
                </a:lnTo>
                <a:lnTo>
                  <a:pt x="133" y="404"/>
                </a:lnTo>
                <a:lnTo>
                  <a:pt x="137" y="399"/>
                </a:lnTo>
                <a:lnTo>
                  <a:pt x="137" y="399"/>
                </a:lnTo>
                <a:lnTo>
                  <a:pt x="140" y="393"/>
                </a:lnTo>
                <a:lnTo>
                  <a:pt x="140" y="393"/>
                </a:lnTo>
                <a:lnTo>
                  <a:pt x="137" y="393"/>
                </a:lnTo>
                <a:lnTo>
                  <a:pt x="137" y="393"/>
                </a:lnTo>
                <a:close/>
                <a:moveTo>
                  <a:pt x="164" y="283"/>
                </a:moveTo>
                <a:lnTo>
                  <a:pt x="164" y="283"/>
                </a:lnTo>
                <a:lnTo>
                  <a:pt x="150" y="256"/>
                </a:lnTo>
                <a:lnTo>
                  <a:pt x="150" y="256"/>
                </a:lnTo>
                <a:lnTo>
                  <a:pt x="148" y="257"/>
                </a:lnTo>
                <a:lnTo>
                  <a:pt x="148" y="257"/>
                </a:lnTo>
                <a:lnTo>
                  <a:pt x="163" y="284"/>
                </a:lnTo>
                <a:lnTo>
                  <a:pt x="163" y="284"/>
                </a:lnTo>
                <a:lnTo>
                  <a:pt x="164" y="283"/>
                </a:lnTo>
                <a:lnTo>
                  <a:pt x="164" y="283"/>
                </a:lnTo>
                <a:close/>
                <a:moveTo>
                  <a:pt x="156" y="130"/>
                </a:moveTo>
                <a:lnTo>
                  <a:pt x="156" y="130"/>
                </a:lnTo>
                <a:lnTo>
                  <a:pt x="158" y="130"/>
                </a:lnTo>
                <a:lnTo>
                  <a:pt x="158" y="130"/>
                </a:lnTo>
                <a:lnTo>
                  <a:pt x="172" y="122"/>
                </a:lnTo>
                <a:lnTo>
                  <a:pt x="172" y="122"/>
                </a:lnTo>
                <a:lnTo>
                  <a:pt x="180" y="114"/>
                </a:lnTo>
                <a:lnTo>
                  <a:pt x="185" y="106"/>
                </a:lnTo>
                <a:lnTo>
                  <a:pt x="185" y="106"/>
                </a:lnTo>
                <a:lnTo>
                  <a:pt x="188" y="101"/>
                </a:lnTo>
                <a:lnTo>
                  <a:pt x="188" y="101"/>
                </a:lnTo>
                <a:lnTo>
                  <a:pt x="181" y="109"/>
                </a:lnTo>
                <a:lnTo>
                  <a:pt x="174" y="117"/>
                </a:lnTo>
                <a:lnTo>
                  <a:pt x="166" y="123"/>
                </a:lnTo>
                <a:lnTo>
                  <a:pt x="156" y="130"/>
                </a:lnTo>
                <a:lnTo>
                  <a:pt x="156" y="130"/>
                </a:lnTo>
                <a:close/>
                <a:moveTo>
                  <a:pt x="221" y="379"/>
                </a:moveTo>
                <a:lnTo>
                  <a:pt x="221" y="379"/>
                </a:lnTo>
                <a:lnTo>
                  <a:pt x="224" y="372"/>
                </a:lnTo>
                <a:lnTo>
                  <a:pt x="224" y="372"/>
                </a:lnTo>
                <a:lnTo>
                  <a:pt x="224" y="371"/>
                </a:lnTo>
                <a:lnTo>
                  <a:pt x="224" y="371"/>
                </a:lnTo>
                <a:lnTo>
                  <a:pt x="222" y="366"/>
                </a:lnTo>
                <a:lnTo>
                  <a:pt x="222" y="366"/>
                </a:lnTo>
                <a:lnTo>
                  <a:pt x="221" y="365"/>
                </a:lnTo>
                <a:lnTo>
                  <a:pt x="221" y="365"/>
                </a:lnTo>
                <a:lnTo>
                  <a:pt x="221" y="366"/>
                </a:lnTo>
                <a:lnTo>
                  <a:pt x="221" y="366"/>
                </a:lnTo>
                <a:lnTo>
                  <a:pt x="219" y="366"/>
                </a:lnTo>
                <a:lnTo>
                  <a:pt x="219" y="366"/>
                </a:lnTo>
                <a:lnTo>
                  <a:pt x="216" y="368"/>
                </a:lnTo>
                <a:lnTo>
                  <a:pt x="216" y="368"/>
                </a:lnTo>
                <a:lnTo>
                  <a:pt x="221" y="379"/>
                </a:lnTo>
                <a:lnTo>
                  <a:pt x="221" y="379"/>
                </a:lnTo>
                <a:close/>
                <a:moveTo>
                  <a:pt x="248" y="398"/>
                </a:moveTo>
                <a:lnTo>
                  <a:pt x="248" y="398"/>
                </a:lnTo>
                <a:lnTo>
                  <a:pt x="237" y="396"/>
                </a:lnTo>
                <a:lnTo>
                  <a:pt x="237" y="396"/>
                </a:lnTo>
                <a:lnTo>
                  <a:pt x="234" y="399"/>
                </a:lnTo>
                <a:lnTo>
                  <a:pt x="234" y="399"/>
                </a:lnTo>
                <a:lnTo>
                  <a:pt x="235" y="402"/>
                </a:lnTo>
                <a:lnTo>
                  <a:pt x="235" y="402"/>
                </a:lnTo>
                <a:lnTo>
                  <a:pt x="235" y="402"/>
                </a:lnTo>
                <a:lnTo>
                  <a:pt x="235" y="402"/>
                </a:lnTo>
                <a:lnTo>
                  <a:pt x="238" y="401"/>
                </a:lnTo>
                <a:lnTo>
                  <a:pt x="238" y="401"/>
                </a:lnTo>
                <a:lnTo>
                  <a:pt x="245" y="401"/>
                </a:lnTo>
                <a:lnTo>
                  <a:pt x="245" y="401"/>
                </a:lnTo>
                <a:lnTo>
                  <a:pt x="246" y="401"/>
                </a:lnTo>
                <a:lnTo>
                  <a:pt x="248" y="399"/>
                </a:lnTo>
                <a:lnTo>
                  <a:pt x="248" y="399"/>
                </a:lnTo>
                <a:lnTo>
                  <a:pt x="248" y="398"/>
                </a:lnTo>
                <a:lnTo>
                  <a:pt x="248" y="398"/>
                </a:lnTo>
                <a:close/>
                <a:moveTo>
                  <a:pt x="62" y="256"/>
                </a:moveTo>
                <a:lnTo>
                  <a:pt x="62" y="256"/>
                </a:lnTo>
                <a:lnTo>
                  <a:pt x="62" y="251"/>
                </a:lnTo>
                <a:lnTo>
                  <a:pt x="60" y="245"/>
                </a:lnTo>
                <a:lnTo>
                  <a:pt x="60" y="245"/>
                </a:lnTo>
                <a:lnTo>
                  <a:pt x="58" y="245"/>
                </a:lnTo>
                <a:lnTo>
                  <a:pt x="57" y="242"/>
                </a:lnTo>
                <a:lnTo>
                  <a:pt x="57" y="242"/>
                </a:lnTo>
                <a:lnTo>
                  <a:pt x="57" y="253"/>
                </a:lnTo>
                <a:lnTo>
                  <a:pt x="57" y="253"/>
                </a:lnTo>
                <a:lnTo>
                  <a:pt x="58" y="254"/>
                </a:lnTo>
                <a:lnTo>
                  <a:pt x="58" y="254"/>
                </a:lnTo>
                <a:lnTo>
                  <a:pt x="60" y="256"/>
                </a:lnTo>
                <a:lnTo>
                  <a:pt x="60" y="256"/>
                </a:lnTo>
                <a:lnTo>
                  <a:pt x="62" y="256"/>
                </a:lnTo>
                <a:lnTo>
                  <a:pt x="62" y="256"/>
                </a:lnTo>
                <a:close/>
                <a:moveTo>
                  <a:pt x="159" y="25"/>
                </a:moveTo>
                <a:lnTo>
                  <a:pt x="159" y="25"/>
                </a:lnTo>
                <a:lnTo>
                  <a:pt x="159" y="24"/>
                </a:lnTo>
                <a:lnTo>
                  <a:pt x="159" y="24"/>
                </a:lnTo>
                <a:lnTo>
                  <a:pt x="158" y="24"/>
                </a:lnTo>
                <a:lnTo>
                  <a:pt x="158" y="24"/>
                </a:lnTo>
                <a:lnTo>
                  <a:pt x="155" y="21"/>
                </a:lnTo>
                <a:lnTo>
                  <a:pt x="155" y="21"/>
                </a:lnTo>
                <a:lnTo>
                  <a:pt x="147" y="18"/>
                </a:lnTo>
                <a:lnTo>
                  <a:pt x="139" y="13"/>
                </a:lnTo>
                <a:lnTo>
                  <a:pt x="131" y="11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6" y="11"/>
                </a:lnTo>
                <a:lnTo>
                  <a:pt x="126" y="11"/>
                </a:lnTo>
                <a:lnTo>
                  <a:pt x="137" y="14"/>
                </a:lnTo>
                <a:lnTo>
                  <a:pt x="137" y="14"/>
                </a:lnTo>
                <a:lnTo>
                  <a:pt x="147" y="19"/>
                </a:lnTo>
                <a:lnTo>
                  <a:pt x="158" y="24"/>
                </a:lnTo>
                <a:lnTo>
                  <a:pt x="158" y="24"/>
                </a:lnTo>
                <a:lnTo>
                  <a:pt x="159" y="25"/>
                </a:lnTo>
                <a:lnTo>
                  <a:pt x="159" y="25"/>
                </a:lnTo>
                <a:close/>
                <a:moveTo>
                  <a:pt x="11" y="160"/>
                </a:moveTo>
                <a:lnTo>
                  <a:pt x="11" y="160"/>
                </a:lnTo>
                <a:lnTo>
                  <a:pt x="10" y="172"/>
                </a:lnTo>
                <a:lnTo>
                  <a:pt x="10" y="182"/>
                </a:lnTo>
                <a:lnTo>
                  <a:pt x="10" y="182"/>
                </a:lnTo>
                <a:lnTo>
                  <a:pt x="13" y="180"/>
                </a:lnTo>
                <a:lnTo>
                  <a:pt x="13" y="180"/>
                </a:lnTo>
                <a:lnTo>
                  <a:pt x="13" y="178"/>
                </a:lnTo>
                <a:lnTo>
                  <a:pt x="13" y="178"/>
                </a:lnTo>
                <a:lnTo>
                  <a:pt x="13" y="171"/>
                </a:lnTo>
                <a:lnTo>
                  <a:pt x="13" y="171"/>
                </a:lnTo>
                <a:lnTo>
                  <a:pt x="13" y="169"/>
                </a:lnTo>
                <a:lnTo>
                  <a:pt x="11" y="167"/>
                </a:lnTo>
                <a:lnTo>
                  <a:pt x="11" y="167"/>
                </a:lnTo>
                <a:lnTo>
                  <a:pt x="11" y="164"/>
                </a:lnTo>
                <a:lnTo>
                  <a:pt x="11" y="164"/>
                </a:lnTo>
                <a:lnTo>
                  <a:pt x="11" y="160"/>
                </a:lnTo>
                <a:lnTo>
                  <a:pt x="11" y="160"/>
                </a:lnTo>
                <a:close/>
                <a:moveTo>
                  <a:pt x="229" y="380"/>
                </a:moveTo>
                <a:lnTo>
                  <a:pt x="229" y="380"/>
                </a:lnTo>
                <a:lnTo>
                  <a:pt x="224" y="385"/>
                </a:lnTo>
                <a:lnTo>
                  <a:pt x="224" y="385"/>
                </a:lnTo>
                <a:lnTo>
                  <a:pt x="229" y="393"/>
                </a:lnTo>
                <a:lnTo>
                  <a:pt x="229" y="393"/>
                </a:lnTo>
                <a:lnTo>
                  <a:pt x="230" y="391"/>
                </a:lnTo>
                <a:lnTo>
                  <a:pt x="230" y="391"/>
                </a:lnTo>
                <a:lnTo>
                  <a:pt x="230" y="390"/>
                </a:lnTo>
                <a:lnTo>
                  <a:pt x="230" y="390"/>
                </a:lnTo>
                <a:lnTo>
                  <a:pt x="230" y="390"/>
                </a:lnTo>
                <a:lnTo>
                  <a:pt x="232" y="388"/>
                </a:lnTo>
                <a:lnTo>
                  <a:pt x="232" y="388"/>
                </a:lnTo>
                <a:lnTo>
                  <a:pt x="229" y="380"/>
                </a:lnTo>
                <a:lnTo>
                  <a:pt x="229" y="380"/>
                </a:lnTo>
                <a:close/>
                <a:moveTo>
                  <a:pt x="248" y="207"/>
                </a:moveTo>
                <a:lnTo>
                  <a:pt x="248" y="207"/>
                </a:lnTo>
                <a:lnTo>
                  <a:pt x="249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8"/>
                </a:lnTo>
                <a:lnTo>
                  <a:pt x="252" y="208"/>
                </a:lnTo>
                <a:lnTo>
                  <a:pt x="252" y="208"/>
                </a:lnTo>
                <a:lnTo>
                  <a:pt x="254" y="208"/>
                </a:lnTo>
                <a:lnTo>
                  <a:pt x="256" y="212"/>
                </a:lnTo>
                <a:lnTo>
                  <a:pt x="256" y="212"/>
                </a:lnTo>
                <a:lnTo>
                  <a:pt x="254" y="215"/>
                </a:lnTo>
                <a:lnTo>
                  <a:pt x="254" y="215"/>
                </a:lnTo>
                <a:lnTo>
                  <a:pt x="254" y="216"/>
                </a:lnTo>
                <a:lnTo>
                  <a:pt x="254" y="218"/>
                </a:lnTo>
                <a:lnTo>
                  <a:pt x="254" y="218"/>
                </a:lnTo>
                <a:lnTo>
                  <a:pt x="256" y="216"/>
                </a:lnTo>
                <a:lnTo>
                  <a:pt x="256" y="216"/>
                </a:lnTo>
                <a:lnTo>
                  <a:pt x="257" y="213"/>
                </a:lnTo>
                <a:lnTo>
                  <a:pt x="257" y="213"/>
                </a:lnTo>
                <a:lnTo>
                  <a:pt x="256" y="212"/>
                </a:lnTo>
                <a:lnTo>
                  <a:pt x="256" y="212"/>
                </a:lnTo>
                <a:lnTo>
                  <a:pt x="256" y="204"/>
                </a:lnTo>
                <a:lnTo>
                  <a:pt x="256" y="204"/>
                </a:lnTo>
                <a:lnTo>
                  <a:pt x="256" y="202"/>
                </a:lnTo>
                <a:lnTo>
                  <a:pt x="256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1" y="204"/>
                </a:lnTo>
                <a:lnTo>
                  <a:pt x="251" y="205"/>
                </a:lnTo>
                <a:lnTo>
                  <a:pt x="251" y="205"/>
                </a:lnTo>
                <a:lnTo>
                  <a:pt x="248" y="207"/>
                </a:lnTo>
                <a:lnTo>
                  <a:pt x="248" y="207"/>
                </a:lnTo>
                <a:close/>
                <a:moveTo>
                  <a:pt x="87" y="163"/>
                </a:moveTo>
                <a:lnTo>
                  <a:pt x="87" y="163"/>
                </a:lnTo>
                <a:lnTo>
                  <a:pt x="87" y="163"/>
                </a:lnTo>
                <a:lnTo>
                  <a:pt x="87" y="163"/>
                </a:lnTo>
                <a:lnTo>
                  <a:pt x="76" y="152"/>
                </a:lnTo>
                <a:lnTo>
                  <a:pt x="76" y="152"/>
                </a:lnTo>
                <a:lnTo>
                  <a:pt x="71" y="148"/>
                </a:lnTo>
                <a:lnTo>
                  <a:pt x="71" y="148"/>
                </a:lnTo>
                <a:lnTo>
                  <a:pt x="69" y="148"/>
                </a:lnTo>
                <a:lnTo>
                  <a:pt x="69" y="148"/>
                </a:lnTo>
                <a:lnTo>
                  <a:pt x="73" y="152"/>
                </a:lnTo>
                <a:lnTo>
                  <a:pt x="73" y="152"/>
                </a:lnTo>
                <a:lnTo>
                  <a:pt x="79" y="158"/>
                </a:lnTo>
                <a:lnTo>
                  <a:pt x="79" y="158"/>
                </a:lnTo>
                <a:lnTo>
                  <a:pt x="85" y="164"/>
                </a:lnTo>
                <a:lnTo>
                  <a:pt x="85" y="164"/>
                </a:lnTo>
                <a:lnTo>
                  <a:pt x="85" y="164"/>
                </a:lnTo>
                <a:lnTo>
                  <a:pt x="85" y="164"/>
                </a:lnTo>
                <a:lnTo>
                  <a:pt x="87" y="163"/>
                </a:lnTo>
                <a:lnTo>
                  <a:pt x="87" y="163"/>
                </a:lnTo>
                <a:close/>
                <a:moveTo>
                  <a:pt x="174" y="104"/>
                </a:moveTo>
                <a:lnTo>
                  <a:pt x="174" y="104"/>
                </a:lnTo>
                <a:lnTo>
                  <a:pt x="170" y="107"/>
                </a:lnTo>
                <a:lnTo>
                  <a:pt x="170" y="107"/>
                </a:lnTo>
                <a:lnTo>
                  <a:pt x="169" y="111"/>
                </a:lnTo>
                <a:lnTo>
                  <a:pt x="169" y="111"/>
                </a:lnTo>
                <a:lnTo>
                  <a:pt x="161" y="119"/>
                </a:lnTo>
                <a:lnTo>
                  <a:pt x="161" y="119"/>
                </a:lnTo>
                <a:lnTo>
                  <a:pt x="161" y="120"/>
                </a:lnTo>
                <a:lnTo>
                  <a:pt x="161" y="120"/>
                </a:lnTo>
                <a:lnTo>
                  <a:pt x="161" y="120"/>
                </a:lnTo>
                <a:lnTo>
                  <a:pt x="161" y="120"/>
                </a:lnTo>
                <a:lnTo>
                  <a:pt x="169" y="114"/>
                </a:lnTo>
                <a:lnTo>
                  <a:pt x="177" y="106"/>
                </a:lnTo>
                <a:lnTo>
                  <a:pt x="177" y="106"/>
                </a:lnTo>
                <a:lnTo>
                  <a:pt x="174" y="104"/>
                </a:lnTo>
                <a:lnTo>
                  <a:pt x="174" y="104"/>
                </a:lnTo>
                <a:close/>
                <a:moveTo>
                  <a:pt x="259" y="387"/>
                </a:moveTo>
                <a:lnTo>
                  <a:pt x="259" y="387"/>
                </a:lnTo>
                <a:lnTo>
                  <a:pt x="260" y="387"/>
                </a:lnTo>
                <a:lnTo>
                  <a:pt x="260" y="387"/>
                </a:lnTo>
                <a:lnTo>
                  <a:pt x="264" y="388"/>
                </a:lnTo>
                <a:lnTo>
                  <a:pt x="267" y="388"/>
                </a:lnTo>
                <a:lnTo>
                  <a:pt x="267" y="388"/>
                </a:lnTo>
                <a:lnTo>
                  <a:pt x="268" y="388"/>
                </a:lnTo>
                <a:lnTo>
                  <a:pt x="268" y="388"/>
                </a:lnTo>
                <a:lnTo>
                  <a:pt x="265" y="384"/>
                </a:lnTo>
                <a:lnTo>
                  <a:pt x="260" y="380"/>
                </a:lnTo>
                <a:lnTo>
                  <a:pt x="260" y="380"/>
                </a:lnTo>
                <a:lnTo>
                  <a:pt x="259" y="387"/>
                </a:lnTo>
                <a:lnTo>
                  <a:pt x="259" y="387"/>
                </a:lnTo>
                <a:close/>
                <a:moveTo>
                  <a:pt x="234" y="227"/>
                </a:moveTo>
                <a:lnTo>
                  <a:pt x="234" y="227"/>
                </a:lnTo>
                <a:lnTo>
                  <a:pt x="232" y="229"/>
                </a:lnTo>
                <a:lnTo>
                  <a:pt x="232" y="229"/>
                </a:lnTo>
                <a:lnTo>
                  <a:pt x="232" y="230"/>
                </a:lnTo>
                <a:lnTo>
                  <a:pt x="232" y="230"/>
                </a:lnTo>
                <a:lnTo>
                  <a:pt x="232" y="234"/>
                </a:lnTo>
                <a:lnTo>
                  <a:pt x="232" y="234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7" y="237"/>
                </a:lnTo>
                <a:lnTo>
                  <a:pt x="237" y="237"/>
                </a:lnTo>
                <a:lnTo>
                  <a:pt x="237" y="235"/>
                </a:lnTo>
                <a:lnTo>
                  <a:pt x="237" y="234"/>
                </a:lnTo>
                <a:lnTo>
                  <a:pt x="237" y="234"/>
                </a:lnTo>
                <a:lnTo>
                  <a:pt x="235" y="230"/>
                </a:lnTo>
                <a:lnTo>
                  <a:pt x="235" y="230"/>
                </a:lnTo>
                <a:lnTo>
                  <a:pt x="234" y="227"/>
                </a:lnTo>
                <a:lnTo>
                  <a:pt x="234" y="227"/>
                </a:lnTo>
                <a:close/>
                <a:moveTo>
                  <a:pt x="22" y="136"/>
                </a:moveTo>
                <a:lnTo>
                  <a:pt x="22" y="136"/>
                </a:lnTo>
                <a:lnTo>
                  <a:pt x="17" y="139"/>
                </a:lnTo>
                <a:lnTo>
                  <a:pt x="17" y="139"/>
                </a:lnTo>
                <a:lnTo>
                  <a:pt x="17" y="145"/>
                </a:lnTo>
                <a:lnTo>
                  <a:pt x="17" y="145"/>
                </a:lnTo>
                <a:lnTo>
                  <a:pt x="22" y="142"/>
                </a:lnTo>
                <a:lnTo>
                  <a:pt x="22" y="142"/>
                </a:lnTo>
                <a:lnTo>
                  <a:pt x="24" y="141"/>
                </a:lnTo>
                <a:lnTo>
                  <a:pt x="24" y="141"/>
                </a:lnTo>
                <a:lnTo>
                  <a:pt x="22" y="136"/>
                </a:lnTo>
                <a:lnTo>
                  <a:pt x="22" y="136"/>
                </a:lnTo>
                <a:close/>
                <a:moveTo>
                  <a:pt x="276" y="202"/>
                </a:moveTo>
                <a:lnTo>
                  <a:pt x="276" y="202"/>
                </a:lnTo>
                <a:lnTo>
                  <a:pt x="278" y="202"/>
                </a:lnTo>
                <a:lnTo>
                  <a:pt x="279" y="202"/>
                </a:lnTo>
                <a:lnTo>
                  <a:pt x="279" y="202"/>
                </a:lnTo>
                <a:lnTo>
                  <a:pt x="281" y="202"/>
                </a:lnTo>
                <a:lnTo>
                  <a:pt x="281" y="202"/>
                </a:lnTo>
                <a:lnTo>
                  <a:pt x="282" y="202"/>
                </a:lnTo>
                <a:lnTo>
                  <a:pt x="282" y="202"/>
                </a:lnTo>
                <a:lnTo>
                  <a:pt x="281" y="204"/>
                </a:lnTo>
                <a:lnTo>
                  <a:pt x="281" y="204"/>
                </a:lnTo>
                <a:lnTo>
                  <a:pt x="281" y="204"/>
                </a:lnTo>
                <a:lnTo>
                  <a:pt x="281" y="204"/>
                </a:lnTo>
                <a:lnTo>
                  <a:pt x="279" y="204"/>
                </a:lnTo>
                <a:lnTo>
                  <a:pt x="279" y="204"/>
                </a:lnTo>
                <a:lnTo>
                  <a:pt x="278" y="205"/>
                </a:lnTo>
                <a:lnTo>
                  <a:pt x="278" y="205"/>
                </a:lnTo>
                <a:lnTo>
                  <a:pt x="281" y="205"/>
                </a:lnTo>
                <a:lnTo>
                  <a:pt x="281" y="205"/>
                </a:lnTo>
                <a:lnTo>
                  <a:pt x="287" y="202"/>
                </a:lnTo>
                <a:lnTo>
                  <a:pt x="287" y="202"/>
                </a:lnTo>
                <a:lnTo>
                  <a:pt x="287" y="201"/>
                </a:lnTo>
                <a:lnTo>
                  <a:pt x="287" y="201"/>
                </a:lnTo>
                <a:lnTo>
                  <a:pt x="273" y="201"/>
                </a:lnTo>
                <a:lnTo>
                  <a:pt x="273" y="201"/>
                </a:lnTo>
                <a:lnTo>
                  <a:pt x="271" y="204"/>
                </a:lnTo>
                <a:lnTo>
                  <a:pt x="271" y="204"/>
                </a:lnTo>
                <a:lnTo>
                  <a:pt x="273" y="205"/>
                </a:lnTo>
                <a:lnTo>
                  <a:pt x="273" y="205"/>
                </a:lnTo>
                <a:lnTo>
                  <a:pt x="275" y="205"/>
                </a:lnTo>
                <a:lnTo>
                  <a:pt x="275" y="205"/>
                </a:lnTo>
                <a:lnTo>
                  <a:pt x="276" y="204"/>
                </a:lnTo>
                <a:lnTo>
                  <a:pt x="276" y="204"/>
                </a:lnTo>
                <a:lnTo>
                  <a:pt x="276" y="202"/>
                </a:lnTo>
                <a:lnTo>
                  <a:pt x="276" y="202"/>
                </a:lnTo>
                <a:close/>
                <a:moveTo>
                  <a:pt x="5" y="29"/>
                </a:moveTo>
                <a:lnTo>
                  <a:pt x="5" y="29"/>
                </a:lnTo>
                <a:lnTo>
                  <a:pt x="5" y="29"/>
                </a:lnTo>
                <a:lnTo>
                  <a:pt x="5" y="29"/>
                </a:lnTo>
                <a:lnTo>
                  <a:pt x="6" y="76"/>
                </a:lnTo>
                <a:lnTo>
                  <a:pt x="6" y="76"/>
                </a:lnTo>
                <a:lnTo>
                  <a:pt x="6" y="54"/>
                </a:lnTo>
                <a:lnTo>
                  <a:pt x="5" y="32"/>
                </a:lnTo>
                <a:lnTo>
                  <a:pt x="5" y="32"/>
                </a:lnTo>
                <a:lnTo>
                  <a:pt x="5" y="29"/>
                </a:lnTo>
                <a:lnTo>
                  <a:pt x="5" y="29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7" y="41"/>
                </a:lnTo>
                <a:lnTo>
                  <a:pt x="17" y="41"/>
                </a:lnTo>
                <a:lnTo>
                  <a:pt x="17" y="40"/>
                </a:lnTo>
                <a:lnTo>
                  <a:pt x="17" y="40"/>
                </a:lnTo>
                <a:lnTo>
                  <a:pt x="17" y="35"/>
                </a:lnTo>
                <a:lnTo>
                  <a:pt x="17" y="35"/>
                </a:lnTo>
                <a:lnTo>
                  <a:pt x="14" y="36"/>
                </a:lnTo>
                <a:lnTo>
                  <a:pt x="14" y="36"/>
                </a:lnTo>
                <a:lnTo>
                  <a:pt x="13" y="38"/>
                </a:lnTo>
                <a:lnTo>
                  <a:pt x="13" y="38"/>
                </a:lnTo>
                <a:lnTo>
                  <a:pt x="13" y="46"/>
                </a:lnTo>
                <a:lnTo>
                  <a:pt x="13" y="46"/>
                </a:lnTo>
                <a:close/>
                <a:moveTo>
                  <a:pt x="153" y="44"/>
                </a:moveTo>
                <a:lnTo>
                  <a:pt x="153" y="44"/>
                </a:lnTo>
                <a:lnTo>
                  <a:pt x="148" y="49"/>
                </a:lnTo>
                <a:lnTo>
                  <a:pt x="148" y="49"/>
                </a:lnTo>
                <a:lnTo>
                  <a:pt x="153" y="52"/>
                </a:lnTo>
                <a:lnTo>
                  <a:pt x="153" y="52"/>
                </a:lnTo>
                <a:lnTo>
                  <a:pt x="156" y="51"/>
                </a:lnTo>
                <a:lnTo>
                  <a:pt x="156" y="51"/>
                </a:lnTo>
                <a:lnTo>
                  <a:pt x="153" y="44"/>
                </a:lnTo>
                <a:lnTo>
                  <a:pt x="153" y="44"/>
                </a:lnTo>
                <a:close/>
                <a:moveTo>
                  <a:pt x="204" y="344"/>
                </a:moveTo>
                <a:lnTo>
                  <a:pt x="204" y="344"/>
                </a:lnTo>
                <a:lnTo>
                  <a:pt x="204" y="342"/>
                </a:lnTo>
                <a:lnTo>
                  <a:pt x="204" y="341"/>
                </a:lnTo>
                <a:lnTo>
                  <a:pt x="204" y="341"/>
                </a:lnTo>
                <a:lnTo>
                  <a:pt x="202" y="338"/>
                </a:lnTo>
                <a:lnTo>
                  <a:pt x="202" y="338"/>
                </a:lnTo>
                <a:lnTo>
                  <a:pt x="199" y="331"/>
                </a:lnTo>
                <a:lnTo>
                  <a:pt x="199" y="331"/>
                </a:lnTo>
                <a:lnTo>
                  <a:pt x="197" y="333"/>
                </a:lnTo>
                <a:lnTo>
                  <a:pt x="197" y="333"/>
                </a:lnTo>
                <a:lnTo>
                  <a:pt x="197" y="335"/>
                </a:lnTo>
                <a:lnTo>
                  <a:pt x="197" y="335"/>
                </a:lnTo>
                <a:lnTo>
                  <a:pt x="200" y="339"/>
                </a:lnTo>
                <a:lnTo>
                  <a:pt x="200" y="339"/>
                </a:lnTo>
                <a:lnTo>
                  <a:pt x="204" y="344"/>
                </a:lnTo>
                <a:lnTo>
                  <a:pt x="204" y="344"/>
                </a:lnTo>
                <a:close/>
                <a:moveTo>
                  <a:pt x="155" y="120"/>
                </a:moveTo>
                <a:lnTo>
                  <a:pt x="155" y="120"/>
                </a:lnTo>
                <a:lnTo>
                  <a:pt x="152" y="122"/>
                </a:lnTo>
                <a:lnTo>
                  <a:pt x="152" y="122"/>
                </a:lnTo>
                <a:lnTo>
                  <a:pt x="152" y="123"/>
                </a:lnTo>
                <a:lnTo>
                  <a:pt x="150" y="123"/>
                </a:lnTo>
                <a:lnTo>
                  <a:pt x="150" y="123"/>
                </a:lnTo>
                <a:lnTo>
                  <a:pt x="148" y="123"/>
                </a:lnTo>
                <a:lnTo>
                  <a:pt x="148" y="123"/>
                </a:lnTo>
                <a:lnTo>
                  <a:pt x="140" y="130"/>
                </a:lnTo>
                <a:lnTo>
                  <a:pt x="140" y="130"/>
                </a:lnTo>
                <a:lnTo>
                  <a:pt x="140" y="131"/>
                </a:lnTo>
                <a:lnTo>
                  <a:pt x="140" y="131"/>
                </a:lnTo>
                <a:lnTo>
                  <a:pt x="142" y="130"/>
                </a:lnTo>
                <a:lnTo>
                  <a:pt x="142" y="130"/>
                </a:lnTo>
                <a:lnTo>
                  <a:pt x="152" y="123"/>
                </a:lnTo>
                <a:lnTo>
                  <a:pt x="152" y="123"/>
                </a:lnTo>
                <a:lnTo>
                  <a:pt x="153" y="123"/>
                </a:lnTo>
                <a:lnTo>
                  <a:pt x="153" y="123"/>
                </a:lnTo>
                <a:lnTo>
                  <a:pt x="155" y="120"/>
                </a:lnTo>
                <a:lnTo>
                  <a:pt x="155" y="120"/>
                </a:lnTo>
                <a:close/>
                <a:moveTo>
                  <a:pt x="229" y="256"/>
                </a:moveTo>
                <a:lnTo>
                  <a:pt x="229" y="256"/>
                </a:lnTo>
                <a:lnTo>
                  <a:pt x="227" y="259"/>
                </a:lnTo>
                <a:lnTo>
                  <a:pt x="229" y="265"/>
                </a:lnTo>
                <a:lnTo>
                  <a:pt x="229" y="265"/>
                </a:lnTo>
                <a:lnTo>
                  <a:pt x="232" y="260"/>
                </a:lnTo>
                <a:lnTo>
                  <a:pt x="232" y="260"/>
                </a:lnTo>
                <a:lnTo>
                  <a:pt x="229" y="256"/>
                </a:lnTo>
                <a:lnTo>
                  <a:pt x="229" y="256"/>
                </a:lnTo>
                <a:close/>
                <a:moveTo>
                  <a:pt x="144" y="174"/>
                </a:moveTo>
                <a:lnTo>
                  <a:pt x="144" y="174"/>
                </a:lnTo>
                <a:lnTo>
                  <a:pt x="136" y="164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4"/>
                </a:lnTo>
                <a:lnTo>
                  <a:pt x="140" y="174"/>
                </a:lnTo>
                <a:lnTo>
                  <a:pt x="140" y="174"/>
                </a:lnTo>
                <a:lnTo>
                  <a:pt x="144" y="174"/>
                </a:lnTo>
                <a:lnTo>
                  <a:pt x="144" y="174"/>
                </a:lnTo>
                <a:close/>
                <a:moveTo>
                  <a:pt x="248" y="382"/>
                </a:moveTo>
                <a:lnTo>
                  <a:pt x="248" y="382"/>
                </a:lnTo>
                <a:lnTo>
                  <a:pt x="249" y="380"/>
                </a:lnTo>
                <a:lnTo>
                  <a:pt x="249" y="380"/>
                </a:lnTo>
                <a:lnTo>
                  <a:pt x="248" y="376"/>
                </a:lnTo>
                <a:lnTo>
                  <a:pt x="245" y="372"/>
                </a:lnTo>
                <a:lnTo>
                  <a:pt x="245" y="372"/>
                </a:lnTo>
                <a:lnTo>
                  <a:pt x="245" y="374"/>
                </a:lnTo>
                <a:lnTo>
                  <a:pt x="245" y="374"/>
                </a:lnTo>
                <a:lnTo>
                  <a:pt x="243" y="376"/>
                </a:lnTo>
                <a:lnTo>
                  <a:pt x="243" y="376"/>
                </a:lnTo>
                <a:lnTo>
                  <a:pt x="248" y="382"/>
                </a:lnTo>
                <a:lnTo>
                  <a:pt x="248" y="382"/>
                </a:lnTo>
                <a:close/>
                <a:moveTo>
                  <a:pt x="262" y="391"/>
                </a:moveTo>
                <a:lnTo>
                  <a:pt x="262" y="391"/>
                </a:lnTo>
                <a:lnTo>
                  <a:pt x="262" y="391"/>
                </a:lnTo>
                <a:lnTo>
                  <a:pt x="262" y="391"/>
                </a:lnTo>
                <a:lnTo>
                  <a:pt x="256" y="391"/>
                </a:lnTo>
                <a:lnTo>
                  <a:pt x="256" y="391"/>
                </a:lnTo>
                <a:lnTo>
                  <a:pt x="256" y="391"/>
                </a:lnTo>
                <a:lnTo>
                  <a:pt x="256" y="391"/>
                </a:lnTo>
                <a:lnTo>
                  <a:pt x="252" y="395"/>
                </a:lnTo>
                <a:lnTo>
                  <a:pt x="252" y="395"/>
                </a:lnTo>
                <a:lnTo>
                  <a:pt x="257" y="395"/>
                </a:lnTo>
                <a:lnTo>
                  <a:pt x="257" y="395"/>
                </a:lnTo>
                <a:lnTo>
                  <a:pt x="259" y="395"/>
                </a:lnTo>
                <a:lnTo>
                  <a:pt x="259" y="395"/>
                </a:lnTo>
                <a:lnTo>
                  <a:pt x="262" y="391"/>
                </a:lnTo>
                <a:lnTo>
                  <a:pt x="262" y="391"/>
                </a:lnTo>
                <a:lnTo>
                  <a:pt x="262" y="391"/>
                </a:lnTo>
                <a:lnTo>
                  <a:pt x="262" y="391"/>
                </a:lnTo>
                <a:close/>
                <a:moveTo>
                  <a:pt x="238" y="347"/>
                </a:moveTo>
                <a:lnTo>
                  <a:pt x="238" y="347"/>
                </a:lnTo>
                <a:lnTo>
                  <a:pt x="235" y="341"/>
                </a:lnTo>
                <a:lnTo>
                  <a:pt x="234" y="336"/>
                </a:lnTo>
                <a:lnTo>
                  <a:pt x="234" y="336"/>
                </a:lnTo>
                <a:lnTo>
                  <a:pt x="232" y="339"/>
                </a:lnTo>
                <a:lnTo>
                  <a:pt x="232" y="339"/>
                </a:lnTo>
                <a:lnTo>
                  <a:pt x="232" y="341"/>
                </a:lnTo>
                <a:lnTo>
                  <a:pt x="232" y="341"/>
                </a:lnTo>
                <a:lnTo>
                  <a:pt x="235" y="347"/>
                </a:lnTo>
                <a:lnTo>
                  <a:pt x="235" y="347"/>
                </a:lnTo>
                <a:lnTo>
                  <a:pt x="235" y="347"/>
                </a:lnTo>
                <a:lnTo>
                  <a:pt x="235" y="347"/>
                </a:lnTo>
                <a:lnTo>
                  <a:pt x="238" y="347"/>
                </a:lnTo>
                <a:lnTo>
                  <a:pt x="238" y="347"/>
                </a:lnTo>
                <a:close/>
                <a:moveTo>
                  <a:pt x="128" y="136"/>
                </a:moveTo>
                <a:lnTo>
                  <a:pt x="128" y="136"/>
                </a:lnTo>
                <a:lnTo>
                  <a:pt x="126" y="134"/>
                </a:lnTo>
                <a:lnTo>
                  <a:pt x="126" y="134"/>
                </a:lnTo>
                <a:lnTo>
                  <a:pt x="125" y="134"/>
                </a:lnTo>
                <a:lnTo>
                  <a:pt x="122" y="134"/>
                </a:lnTo>
                <a:lnTo>
                  <a:pt x="122" y="134"/>
                </a:lnTo>
                <a:lnTo>
                  <a:pt x="120" y="134"/>
                </a:lnTo>
                <a:lnTo>
                  <a:pt x="118" y="136"/>
                </a:lnTo>
                <a:lnTo>
                  <a:pt x="118" y="136"/>
                </a:lnTo>
                <a:lnTo>
                  <a:pt x="120" y="137"/>
                </a:lnTo>
                <a:lnTo>
                  <a:pt x="120" y="137"/>
                </a:lnTo>
                <a:lnTo>
                  <a:pt x="122" y="139"/>
                </a:lnTo>
                <a:lnTo>
                  <a:pt x="122" y="139"/>
                </a:lnTo>
                <a:lnTo>
                  <a:pt x="126" y="137"/>
                </a:lnTo>
                <a:lnTo>
                  <a:pt x="126" y="137"/>
                </a:lnTo>
                <a:lnTo>
                  <a:pt x="128" y="136"/>
                </a:lnTo>
                <a:lnTo>
                  <a:pt x="128" y="136"/>
                </a:lnTo>
                <a:close/>
                <a:moveTo>
                  <a:pt x="174" y="93"/>
                </a:moveTo>
                <a:lnTo>
                  <a:pt x="174" y="93"/>
                </a:lnTo>
                <a:lnTo>
                  <a:pt x="172" y="85"/>
                </a:lnTo>
                <a:lnTo>
                  <a:pt x="172" y="85"/>
                </a:lnTo>
                <a:lnTo>
                  <a:pt x="170" y="87"/>
                </a:lnTo>
                <a:lnTo>
                  <a:pt x="170" y="87"/>
                </a:lnTo>
                <a:lnTo>
                  <a:pt x="170" y="87"/>
                </a:lnTo>
                <a:lnTo>
                  <a:pt x="170" y="92"/>
                </a:lnTo>
                <a:lnTo>
                  <a:pt x="170" y="92"/>
                </a:lnTo>
                <a:lnTo>
                  <a:pt x="169" y="93"/>
                </a:lnTo>
                <a:lnTo>
                  <a:pt x="169" y="93"/>
                </a:lnTo>
                <a:lnTo>
                  <a:pt x="167" y="92"/>
                </a:lnTo>
                <a:lnTo>
                  <a:pt x="167" y="92"/>
                </a:lnTo>
                <a:lnTo>
                  <a:pt x="167" y="92"/>
                </a:lnTo>
                <a:lnTo>
                  <a:pt x="167" y="92"/>
                </a:lnTo>
                <a:lnTo>
                  <a:pt x="167" y="93"/>
                </a:lnTo>
                <a:lnTo>
                  <a:pt x="167" y="93"/>
                </a:lnTo>
                <a:lnTo>
                  <a:pt x="170" y="96"/>
                </a:lnTo>
                <a:lnTo>
                  <a:pt x="170" y="96"/>
                </a:lnTo>
                <a:lnTo>
                  <a:pt x="174" y="93"/>
                </a:lnTo>
                <a:lnTo>
                  <a:pt x="174" y="93"/>
                </a:lnTo>
                <a:close/>
                <a:moveTo>
                  <a:pt x="260" y="396"/>
                </a:moveTo>
                <a:lnTo>
                  <a:pt x="260" y="396"/>
                </a:lnTo>
                <a:lnTo>
                  <a:pt x="268" y="398"/>
                </a:lnTo>
                <a:lnTo>
                  <a:pt x="268" y="398"/>
                </a:lnTo>
                <a:lnTo>
                  <a:pt x="270" y="395"/>
                </a:lnTo>
                <a:lnTo>
                  <a:pt x="270" y="395"/>
                </a:lnTo>
                <a:lnTo>
                  <a:pt x="265" y="393"/>
                </a:lnTo>
                <a:lnTo>
                  <a:pt x="265" y="393"/>
                </a:lnTo>
                <a:lnTo>
                  <a:pt x="260" y="396"/>
                </a:lnTo>
                <a:lnTo>
                  <a:pt x="260" y="396"/>
                </a:lnTo>
                <a:close/>
                <a:moveTo>
                  <a:pt x="237" y="382"/>
                </a:moveTo>
                <a:lnTo>
                  <a:pt x="237" y="382"/>
                </a:lnTo>
                <a:lnTo>
                  <a:pt x="240" y="376"/>
                </a:lnTo>
                <a:lnTo>
                  <a:pt x="240" y="376"/>
                </a:lnTo>
                <a:lnTo>
                  <a:pt x="240" y="376"/>
                </a:lnTo>
                <a:lnTo>
                  <a:pt x="240" y="376"/>
                </a:lnTo>
                <a:lnTo>
                  <a:pt x="238" y="372"/>
                </a:lnTo>
                <a:lnTo>
                  <a:pt x="238" y="372"/>
                </a:lnTo>
                <a:lnTo>
                  <a:pt x="234" y="376"/>
                </a:lnTo>
                <a:lnTo>
                  <a:pt x="234" y="376"/>
                </a:lnTo>
                <a:lnTo>
                  <a:pt x="237" y="382"/>
                </a:lnTo>
                <a:lnTo>
                  <a:pt x="237" y="382"/>
                </a:lnTo>
                <a:close/>
                <a:moveTo>
                  <a:pt x="8" y="238"/>
                </a:moveTo>
                <a:lnTo>
                  <a:pt x="8" y="238"/>
                </a:lnTo>
                <a:lnTo>
                  <a:pt x="8" y="249"/>
                </a:lnTo>
                <a:lnTo>
                  <a:pt x="8" y="249"/>
                </a:lnTo>
                <a:lnTo>
                  <a:pt x="13" y="246"/>
                </a:lnTo>
                <a:lnTo>
                  <a:pt x="13" y="246"/>
                </a:lnTo>
                <a:lnTo>
                  <a:pt x="11" y="246"/>
                </a:lnTo>
                <a:lnTo>
                  <a:pt x="10" y="245"/>
                </a:lnTo>
                <a:lnTo>
                  <a:pt x="10" y="245"/>
                </a:lnTo>
                <a:lnTo>
                  <a:pt x="10" y="240"/>
                </a:lnTo>
                <a:lnTo>
                  <a:pt x="10" y="240"/>
                </a:lnTo>
                <a:lnTo>
                  <a:pt x="10" y="238"/>
                </a:lnTo>
                <a:lnTo>
                  <a:pt x="10" y="238"/>
                </a:lnTo>
                <a:lnTo>
                  <a:pt x="8" y="238"/>
                </a:lnTo>
                <a:lnTo>
                  <a:pt x="8" y="238"/>
                </a:lnTo>
                <a:close/>
                <a:moveTo>
                  <a:pt x="13" y="52"/>
                </a:moveTo>
                <a:lnTo>
                  <a:pt x="13" y="5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6" y="59"/>
                </a:lnTo>
                <a:lnTo>
                  <a:pt x="17" y="55"/>
                </a:lnTo>
                <a:lnTo>
                  <a:pt x="17" y="55"/>
                </a:lnTo>
                <a:lnTo>
                  <a:pt x="16" y="51"/>
                </a:lnTo>
                <a:lnTo>
                  <a:pt x="16" y="51"/>
                </a:lnTo>
                <a:lnTo>
                  <a:pt x="13" y="52"/>
                </a:lnTo>
                <a:lnTo>
                  <a:pt x="13" y="52"/>
                </a:lnTo>
                <a:close/>
                <a:moveTo>
                  <a:pt x="153" y="119"/>
                </a:moveTo>
                <a:lnTo>
                  <a:pt x="153" y="119"/>
                </a:lnTo>
                <a:lnTo>
                  <a:pt x="156" y="117"/>
                </a:lnTo>
                <a:lnTo>
                  <a:pt x="159" y="114"/>
                </a:lnTo>
                <a:lnTo>
                  <a:pt x="159" y="114"/>
                </a:lnTo>
                <a:lnTo>
                  <a:pt x="158" y="112"/>
                </a:lnTo>
                <a:lnTo>
                  <a:pt x="158" y="112"/>
                </a:lnTo>
                <a:lnTo>
                  <a:pt x="156" y="112"/>
                </a:lnTo>
                <a:lnTo>
                  <a:pt x="156" y="112"/>
                </a:lnTo>
                <a:lnTo>
                  <a:pt x="152" y="117"/>
                </a:lnTo>
                <a:lnTo>
                  <a:pt x="152" y="117"/>
                </a:lnTo>
                <a:lnTo>
                  <a:pt x="153" y="119"/>
                </a:lnTo>
                <a:lnTo>
                  <a:pt x="153" y="119"/>
                </a:lnTo>
                <a:close/>
                <a:moveTo>
                  <a:pt x="256" y="234"/>
                </a:moveTo>
                <a:lnTo>
                  <a:pt x="256" y="234"/>
                </a:lnTo>
                <a:lnTo>
                  <a:pt x="252" y="235"/>
                </a:lnTo>
                <a:lnTo>
                  <a:pt x="251" y="238"/>
                </a:lnTo>
                <a:lnTo>
                  <a:pt x="251" y="238"/>
                </a:lnTo>
                <a:lnTo>
                  <a:pt x="249" y="240"/>
                </a:lnTo>
                <a:lnTo>
                  <a:pt x="249" y="243"/>
                </a:lnTo>
                <a:lnTo>
                  <a:pt x="249" y="243"/>
                </a:lnTo>
                <a:lnTo>
                  <a:pt x="257" y="235"/>
                </a:lnTo>
                <a:lnTo>
                  <a:pt x="257" y="235"/>
                </a:lnTo>
                <a:lnTo>
                  <a:pt x="256" y="234"/>
                </a:lnTo>
                <a:lnTo>
                  <a:pt x="256" y="234"/>
                </a:lnTo>
                <a:close/>
                <a:moveTo>
                  <a:pt x="200" y="253"/>
                </a:moveTo>
                <a:lnTo>
                  <a:pt x="200" y="253"/>
                </a:lnTo>
                <a:lnTo>
                  <a:pt x="197" y="254"/>
                </a:lnTo>
                <a:lnTo>
                  <a:pt x="197" y="254"/>
                </a:lnTo>
                <a:lnTo>
                  <a:pt x="194" y="256"/>
                </a:lnTo>
                <a:lnTo>
                  <a:pt x="194" y="256"/>
                </a:lnTo>
                <a:lnTo>
                  <a:pt x="196" y="257"/>
                </a:lnTo>
                <a:lnTo>
                  <a:pt x="196" y="257"/>
                </a:lnTo>
                <a:lnTo>
                  <a:pt x="197" y="257"/>
                </a:lnTo>
                <a:lnTo>
                  <a:pt x="200" y="259"/>
                </a:lnTo>
                <a:lnTo>
                  <a:pt x="200" y="259"/>
                </a:lnTo>
                <a:lnTo>
                  <a:pt x="202" y="256"/>
                </a:lnTo>
                <a:lnTo>
                  <a:pt x="202" y="256"/>
                </a:lnTo>
                <a:lnTo>
                  <a:pt x="200" y="253"/>
                </a:lnTo>
                <a:lnTo>
                  <a:pt x="200" y="253"/>
                </a:lnTo>
                <a:close/>
                <a:moveTo>
                  <a:pt x="166" y="276"/>
                </a:moveTo>
                <a:lnTo>
                  <a:pt x="166" y="276"/>
                </a:lnTo>
                <a:lnTo>
                  <a:pt x="169" y="273"/>
                </a:lnTo>
                <a:lnTo>
                  <a:pt x="169" y="273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8"/>
                </a:lnTo>
                <a:lnTo>
                  <a:pt x="163" y="268"/>
                </a:lnTo>
                <a:lnTo>
                  <a:pt x="166" y="276"/>
                </a:lnTo>
                <a:lnTo>
                  <a:pt x="166" y="276"/>
                </a:lnTo>
                <a:lnTo>
                  <a:pt x="166" y="276"/>
                </a:lnTo>
                <a:lnTo>
                  <a:pt x="166" y="276"/>
                </a:lnTo>
                <a:close/>
                <a:moveTo>
                  <a:pt x="55" y="84"/>
                </a:moveTo>
                <a:lnTo>
                  <a:pt x="55" y="84"/>
                </a:lnTo>
                <a:lnTo>
                  <a:pt x="57" y="73"/>
                </a:lnTo>
                <a:lnTo>
                  <a:pt x="57" y="63"/>
                </a:lnTo>
                <a:lnTo>
                  <a:pt x="57" y="63"/>
                </a:lnTo>
                <a:lnTo>
                  <a:pt x="55" y="65"/>
                </a:lnTo>
                <a:lnTo>
                  <a:pt x="55" y="66"/>
                </a:lnTo>
                <a:lnTo>
                  <a:pt x="55" y="66"/>
                </a:lnTo>
                <a:lnTo>
                  <a:pt x="55" y="82"/>
                </a:lnTo>
                <a:lnTo>
                  <a:pt x="55" y="82"/>
                </a:lnTo>
                <a:lnTo>
                  <a:pt x="55" y="84"/>
                </a:lnTo>
                <a:lnTo>
                  <a:pt x="55" y="84"/>
                </a:lnTo>
                <a:close/>
                <a:moveTo>
                  <a:pt x="39" y="30"/>
                </a:moveTo>
                <a:lnTo>
                  <a:pt x="39" y="30"/>
                </a:lnTo>
                <a:lnTo>
                  <a:pt x="44" y="29"/>
                </a:lnTo>
                <a:lnTo>
                  <a:pt x="44" y="29"/>
                </a:lnTo>
                <a:lnTo>
                  <a:pt x="43" y="25"/>
                </a:lnTo>
                <a:lnTo>
                  <a:pt x="39" y="24"/>
                </a:lnTo>
                <a:lnTo>
                  <a:pt x="39" y="24"/>
                </a:lnTo>
                <a:lnTo>
                  <a:pt x="38" y="25"/>
                </a:lnTo>
                <a:lnTo>
                  <a:pt x="38" y="25"/>
                </a:lnTo>
                <a:lnTo>
                  <a:pt x="39" y="27"/>
                </a:lnTo>
                <a:lnTo>
                  <a:pt x="39" y="30"/>
                </a:lnTo>
                <a:lnTo>
                  <a:pt x="39" y="30"/>
                </a:lnTo>
                <a:close/>
                <a:moveTo>
                  <a:pt x="114" y="40"/>
                </a:moveTo>
                <a:lnTo>
                  <a:pt x="114" y="40"/>
                </a:lnTo>
                <a:lnTo>
                  <a:pt x="117" y="36"/>
                </a:lnTo>
                <a:lnTo>
                  <a:pt x="117" y="36"/>
                </a:lnTo>
                <a:lnTo>
                  <a:pt x="112" y="35"/>
                </a:lnTo>
                <a:lnTo>
                  <a:pt x="112" y="35"/>
                </a:lnTo>
                <a:lnTo>
                  <a:pt x="110" y="35"/>
                </a:lnTo>
                <a:lnTo>
                  <a:pt x="110" y="35"/>
                </a:lnTo>
                <a:lnTo>
                  <a:pt x="107" y="38"/>
                </a:lnTo>
                <a:lnTo>
                  <a:pt x="107" y="38"/>
                </a:lnTo>
                <a:lnTo>
                  <a:pt x="114" y="40"/>
                </a:lnTo>
                <a:lnTo>
                  <a:pt x="114" y="40"/>
                </a:lnTo>
                <a:close/>
                <a:moveTo>
                  <a:pt x="169" y="331"/>
                </a:moveTo>
                <a:lnTo>
                  <a:pt x="169" y="331"/>
                </a:lnTo>
                <a:lnTo>
                  <a:pt x="167" y="330"/>
                </a:lnTo>
                <a:lnTo>
                  <a:pt x="167" y="330"/>
                </a:lnTo>
                <a:lnTo>
                  <a:pt x="163" y="328"/>
                </a:lnTo>
                <a:lnTo>
                  <a:pt x="163" y="328"/>
                </a:lnTo>
                <a:lnTo>
                  <a:pt x="163" y="328"/>
                </a:lnTo>
                <a:lnTo>
                  <a:pt x="163" y="328"/>
                </a:lnTo>
                <a:lnTo>
                  <a:pt x="166" y="336"/>
                </a:lnTo>
                <a:lnTo>
                  <a:pt x="166" y="336"/>
                </a:lnTo>
                <a:lnTo>
                  <a:pt x="169" y="331"/>
                </a:lnTo>
                <a:lnTo>
                  <a:pt x="169" y="331"/>
                </a:lnTo>
                <a:close/>
                <a:moveTo>
                  <a:pt x="128" y="365"/>
                </a:moveTo>
                <a:lnTo>
                  <a:pt x="128" y="365"/>
                </a:lnTo>
                <a:lnTo>
                  <a:pt x="136" y="368"/>
                </a:lnTo>
                <a:lnTo>
                  <a:pt x="136" y="368"/>
                </a:lnTo>
                <a:lnTo>
                  <a:pt x="136" y="366"/>
                </a:lnTo>
                <a:lnTo>
                  <a:pt x="136" y="366"/>
                </a:lnTo>
                <a:lnTo>
                  <a:pt x="134" y="363"/>
                </a:lnTo>
                <a:lnTo>
                  <a:pt x="133" y="361"/>
                </a:lnTo>
                <a:lnTo>
                  <a:pt x="133" y="361"/>
                </a:lnTo>
                <a:lnTo>
                  <a:pt x="128" y="365"/>
                </a:lnTo>
                <a:lnTo>
                  <a:pt x="128" y="365"/>
                </a:lnTo>
                <a:close/>
                <a:moveTo>
                  <a:pt x="17" y="208"/>
                </a:moveTo>
                <a:lnTo>
                  <a:pt x="17" y="208"/>
                </a:lnTo>
                <a:lnTo>
                  <a:pt x="17" y="210"/>
                </a:lnTo>
                <a:lnTo>
                  <a:pt x="17" y="210"/>
                </a:lnTo>
                <a:lnTo>
                  <a:pt x="19" y="208"/>
                </a:lnTo>
                <a:lnTo>
                  <a:pt x="19" y="208"/>
                </a:lnTo>
                <a:lnTo>
                  <a:pt x="21" y="207"/>
                </a:lnTo>
                <a:lnTo>
                  <a:pt x="21" y="207"/>
                </a:lnTo>
                <a:lnTo>
                  <a:pt x="21" y="201"/>
                </a:lnTo>
                <a:lnTo>
                  <a:pt x="21" y="201"/>
                </a:lnTo>
                <a:lnTo>
                  <a:pt x="21" y="199"/>
                </a:lnTo>
                <a:lnTo>
                  <a:pt x="21" y="199"/>
                </a:lnTo>
                <a:lnTo>
                  <a:pt x="19" y="199"/>
                </a:lnTo>
                <a:lnTo>
                  <a:pt x="19" y="199"/>
                </a:lnTo>
                <a:lnTo>
                  <a:pt x="17" y="201"/>
                </a:lnTo>
                <a:lnTo>
                  <a:pt x="17" y="201"/>
                </a:lnTo>
                <a:lnTo>
                  <a:pt x="17" y="202"/>
                </a:lnTo>
                <a:lnTo>
                  <a:pt x="17" y="202"/>
                </a:lnTo>
                <a:lnTo>
                  <a:pt x="17" y="208"/>
                </a:lnTo>
                <a:lnTo>
                  <a:pt x="17" y="208"/>
                </a:lnTo>
                <a:close/>
                <a:moveTo>
                  <a:pt x="126" y="21"/>
                </a:moveTo>
                <a:lnTo>
                  <a:pt x="126" y="21"/>
                </a:lnTo>
                <a:lnTo>
                  <a:pt x="128" y="21"/>
                </a:lnTo>
                <a:lnTo>
                  <a:pt x="128" y="21"/>
                </a:lnTo>
                <a:lnTo>
                  <a:pt x="128" y="19"/>
                </a:lnTo>
                <a:lnTo>
                  <a:pt x="128" y="19"/>
                </a:lnTo>
                <a:lnTo>
                  <a:pt x="128" y="14"/>
                </a:lnTo>
                <a:lnTo>
                  <a:pt x="128" y="14"/>
                </a:lnTo>
                <a:lnTo>
                  <a:pt x="123" y="13"/>
                </a:lnTo>
                <a:lnTo>
                  <a:pt x="123" y="13"/>
                </a:lnTo>
                <a:lnTo>
                  <a:pt x="123" y="14"/>
                </a:lnTo>
                <a:lnTo>
                  <a:pt x="123" y="14"/>
                </a:lnTo>
                <a:lnTo>
                  <a:pt x="125" y="16"/>
                </a:lnTo>
                <a:lnTo>
                  <a:pt x="125" y="16"/>
                </a:lnTo>
                <a:lnTo>
                  <a:pt x="126" y="21"/>
                </a:lnTo>
                <a:lnTo>
                  <a:pt x="126" y="21"/>
                </a:lnTo>
                <a:close/>
                <a:moveTo>
                  <a:pt x="54" y="155"/>
                </a:moveTo>
                <a:lnTo>
                  <a:pt x="54" y="155"/>
                </a:lnTo>
                <a:lnTo>
                  <a:pt x="52" y="156"/>
                </a:lnTo>
                <a:lnTo>
                  <a:pt x="52" y="156"/>
                </a:lnTo>
                <a:lnTo>
                  <a:pt x="52" y="160"/>
                </a:lnTo>
                <a:lnTo>
                  <a:pt x="52" y="160"/>
                </a:lnTo>
                <a:lnTo>
                  <a:pt x="51" y="166"/>
                </a:lnTo>
                <a:lnTo>
                  <a:pt x="51" y="166"/>
                </a:lnTo>
                <a:lnTo>
                  <a:pt x="52" y="167"/>
                </a:lnTo>
                <a:lnTo>
                  <a:pt x="52" y="167"/>
                </a:lnTo>
                <a:lnTo>
                  <a:pt x="54" y="167"/>
                </a:lnTo>
                <a:lnTo>
                  <a:pt x="54" y="167"/>
                </a:lnTo>
                <a:lnTo>
                  <a:pt x="54" y="155"/>
                </a:lnTo>
                <a:lnTo>
                  <a:pt x="54" y="155"/>
                </a:lnTo>
                <a:close/>
                <a:moveTo>
                  <a:pt x="290" y="196"/>
                </a:moveTo>
                <a:lnTo>
                  <a:pt x="290" y="196"/>
                </a:lnTo>
                <a:lnTo>
                  <a:pt x="290" y="196"/>
                </a:lnTo>
                <a:lnTo>
                  <a:pt x="290" y="196"/>
                </a:lnTo>
                <a:lnTo>
                  <a:pt x="264" y="196"/>
                </a:lnTo>
                <a:lnTo>
                  <a:pt x="264" y="196"/>
                </a:lnTo>
                <a:lnTo>
                  <a:pt x="270" y="197"/>
                </a:lnTo>
                <a:lnTo>
                  <a:pt x="270" y="197"/>
                </a:lnTo>
                <a:lnTo>
                  <a:pt x="273" y="197"/>
                </a:lnTo>
                <a:lnTo>
                  <a:pt x="273" y="197"/>
                </a:lnTo>
                <a:lnTo>
                  <a:pt x="290" y="196"/>
                </a:lnTo>
                <a:lnTo>
                  <a:pt x="290" y="196"/>
                </a:lnTo>
                <a:close/>
                <a:moveTo>
                  <a:pt x="161" y="218"/>
                </a:moveTo>
                <a:lnTo>
                  <a:pt x="161" y="218"/>
                </a:lnTo>
                <a:lnTo>
                  <a:pt x="163" y="224"/>
                </a:lnTo>
                <a:lnTo>
                  <a:pt x="163" y="224"/>
                </a:lnTo>
                <a:lnTo>
                  <a:pt x="166" y="223"/>
                </a:lnTo>
                <a:lnTo>
                  <a:pt x="166" y="223"/>
                </a:lnTo>
                <a:lnTo>
                  <a:pt x="163" y="216"/>
                </a:lnTo>
                <a:lnTo>
                  <a:pt x="163" y="216"/>
                </a:lnTo>
                <a:lnTo>
                  <a:pt x="161" y="218"/>
                </a:lnTo>
                <a:lnTo>
                  <a:pt x="161" y="218"/>
                </a:lnTo>
                <a:close/>
                <a:moveTo>
                  <a:pt x="17" y="235"/>
                </a:moveTo>
                <a:lnTo>
                  <a:pt x="17" y="235"/>
                </a:lnTo>
                <a:lnTo>
                  <a:pt x="16" y="237"/>
                </a:lnTo>
                <a:lnTo>
                  <a:pt x="16" y="237"/>
                </a:lnTo>
                <a:lnTo>
                  <a:pt x="14" y="242"/>
                </a:lnTo>
                <a:lnTo>
                  <a:pt x="14" y="242"/>
                </a:lnTo>
                <a:lnTo>
                  <a:pt x="14" y="246"/>
                </a:lnTo>
                <a:lnTo>
                  <a:pt x="14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35"/>
                </a:lnTo>
                <a:lnTo>
                  <a:pt x="17" y="235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32" y="139"/>
                </a:lnTo>
                <a:lnTo>
                  <a:pt x="32" y="139"/>
                </a:lnTo>
                <a:lnTo>
                  <a:pt x="27" y="142"/>
                </a:lnTo>
                <a:lnTo>
                  <a:pt x="27" y="142"/>
                </a:lnTo>
                <a:lnTo>
                  <a:pt x="28" y="147"/>
                </a:lnTo>
                <a:lnTo>
                  <a:pt x="28" y="147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163" y="186"/>
                </a:moveTo>
                <a:lnTo>
                  <a:pt x="163" y="186"/>
                </a:lnTo>
                <a:lnTo>
                  <a:pt x="155" y="172"/>
                </a:lnTo>
                <a:lnTo>
                  <a:pt x="148" y="164"/>
                </a:lnTo>
                <a:lnTo>
                  <a:pt x="144" y="160"/>
                </a:lnTo>
                <a:lnTo>
                  <a:pt x="144" y="160"/>
                </a:lnTo>
                <a:lnTo>
                  <a:pt x="153" y="172"/>
                </a:lnTo>
                <a:lnTo>
                  <a:pt x="163" y="186"/>
                </a:lnTo>
                <a:lnTo>
                  <a:pt x="163" y="186"/>
                </a:lnTo>
                <a:close/>
                <a:moveTo>
                  <a:pt x="27" y="251"/>
                </a:moveTo>
                <a:lnTo>
                  <a:pt x="27" y="251"/>
                </a:lnTo>
                <a:lnTo>
                  <a:pt x="28" y="251"/>
                </a:lnTo>
                <a:lnTo>
                  <a:pt x="28" y="251"/>
                </a:lnTo>
                <a:lnTo>
                  <a:pt x="36" y="253"/>
                </a:lnTo>
                <a:lnTo>
                  <a:pt x="36" y="253"/>
                </a:lnTo>
                <a:lnTo>
                  <a:pt x="36" y="253"/>
                </a:lnTo>
                <a:lnTo>
                  <a:pt x="36" y="253"/>
                </a:lnTo>
                <a:lnTo>
                  <a:pt x="39" y="249"/>
                </a:lnTo>
                <a:lnTo>
                  <a:pt x="39" y="249"/>
                </a:lnTo>
                <a:lnTo>
                  <a:pt x="36" y="249"/>
                </a:lnTo>
                <a:lnTo>
                  <a:pt x="36" y="249"/>
                </a:lnTo>
                <a:lnTo>
                  <a:pt x="35" y="249"/>
                </a:lnTo>
                <a:lnTo>
                  <a:pt x="35" y="249"/>
                </a:lnTo>
                <a:lnTo>
                  <a:pt x="27" y="251"/>
                </a:lnTo>
                <a:lnTo>
                  <a:pt x="27" y="251"/>
                </a:lnTo>
                <a:close/>
                <a:moveTo>
                  <a:pt x="139" y="387"/>
                </a:moveTo>
                <a:lnTo>
                  <a:pt x="139" y="387"/>
                </a:lnTo>
                <a:lnTo>
                  <a:pt x="140" y="384"/>
                </a:lnTo>
                <a:lnTo>
                  <a:pt x="140" y="384"/>
                </a:lnTo>
                <a:lnTo>
                  <a:pt x="137" y="380"/>
                </a:lnTo>
                <a:lnTo>
                  <a:pt x="137" y="380"/>
                </a:lnTo>
                <a:lnTo>
                  <a:pt x="136" y="385"/>
                </a:lnTo>
                <a:lnTo>
                  <a:pt x="136" y="385"/>
                </a:lnTo>
                <a:lnTo>
                  <a:pt x="136" y="385"/>
                </a:lnTo>
                <a:lnTo>
                  <a:pt x="136" y="387"/>
                </a:lnTo>
                <a:lnTo>
                  <a:pt x="136" y="387"/>
                </a:lnTo>
                <a:lnTo>
                  <a:pt x="139" y="387"/>
                </a:lnTo>
                <a:lnTo>
                  <a:pt x="139" y="387"/>
                </a:lnTo>
                <a:close/>
                <a:moveTo>
                  <a:pt x="234" y="365"/>
                </a:moveTo>
                <a:lnTo>
                  <a:pt x="234" y="365"/>
                </a:lnTo>
                <a:lnTo>
                  <a:pt x="232" y="368"/>
                </a:lnTo>
                <a:lnTo>
                  <a:pt x="232" y="368"/>
                </a:lnTo>
                <a:lnTo>
                  <a:pt x="232" y="368"/>
                </a:lnTo>
                <a:lnTo>
                  <a:pt x="232" y="368"/>
                </a:lnTo>
                <a:lnTo>
                  <a:pt x="234" y="372"/>
                </a:lnTo>
                <a:lnTo>
                  <a:pt x="234" y="372"/>
                </a:lnTo>
                <a:lnTo>
                  <a:pt x="237" y="369"/>
                </a:lnTo>
                <a:lnTo>
                  <a:pt x="237" y="369"/>
                </a:lnTo>
                <a:lnTo>
                  <a:pt x="234" y="366"/>
                </a:lnTo>
                <a:lnTo>
                  <a:pt x="234" y="366"/>
                </a:lnTo>
                <a:lnTo>
                  <a:pt x="234" y="365"/>
                </a:lnTo>
                <a:lnTo>
                  <a:pt x="234" y="365"/>
                </a:lnTo>
                <a:close/>
                <a:moveTo>
                  <a:pt x="17" y="74"/>
                </a:moveTo>
                <a:lnTo>
                  <a:pt x="17" y="74"/>
                </a:lnTo>
                <a:lnTo>
                  <a:pt x="17" y="66"/>
                </a:lnTo>
                <a:lnTo>
                  <a:pt x="17" y="66"/>
                </a:lnTo>
                <a:lnTo>
                  <a:pt x="14" y="66"/>
                </a:lnTo>
                <a:lnTo>
                  <a:pt x="14" y="66"/>
                </a:lnTo>
                <a:lnTo>
                  <a:pt x="14" y="73"/>
                </a:lnTo>
                <a:lnTo>
                  <a:pt x="14" y="73"/>
                </a:lnTo>
                <a:lnTo>
                  <a:pt x="17" y="73"/>
                </a:lnTo>
                <a:lnTo>
                  <a:pt x="17" y="74"/>
                </a:lnTo>
                <a:lnTo>
                  <a:pt x="17" y="74"/>
                </a:lnTo>
                <a:close/>
                <a:moveTo>
                  <a:pt x="101" y="32"/>
                </a:moveTo>
                <a:lnTo>
                  <a:pt x="101" y="32"/>
                </a:lnTo>
                <a:lnTo>
                  <a:pt x="99" y="29"/>
                </a:lnTo>
                <a:lnTo>
                  <a:pt x="98" y="27"/>
                </a:lnTo>
                <a:lnTo>
                  <a:pt x="98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5" y="29"/>
                </a:lnTo>
                <a:lnTo>
                  <a:pt x="95" y="29"/>
                </a:lnTo>
                <a:lnTo>
                  <a:pt x="93" y="29"/>
                </a:lnTo>
                <a:lnTo>
                  <a:pt x="93" y="32"/>
                </a:lnTo>
                <a:lnTo>
                  <a:pt x="93" y="32"/>
                </a:lnTo>
                <a:lnTo>
                  <a:pt x="101" y="32"/>
                </a:lnTo>
                <a:lnTo>
                  <a:pt x="101" y="32"/>
                </a:lnTo>
                <a:close/>
                <a:moveTo>
                  <a:pt x="25" y="207"/>
                </a:moveTo>
                <a:lnTo>
                  <a:pt x="25" y="207"/>
                </a:lnTo>
                <a:lnTo>
                  <a:pt x="24" y="208"/>
                </a:lnTo>
                <a:lnTo>
                  <a:pt x="24" y="208"/>
                </a:lnTo>
                <a:lnTo>
                  <a:pt x="24" y="210"/>
                </a:lnTo>
                <a:lnTo>
                  <a:pt x="24" y="210"/>
                </a:lnTo>
                <a:lnTo>
                  <a:pt x="24" y="215"/>
                </a:lnTo>
                <a:lnTo>
                  <a:pt x="24" y="215"/>
                </a:lnTo>
                <a:lnTo>
                  <a:pt x="27" y="213"/>
                </a:lnTo>
                <a:lnTo>
                  <a:pt x="27" y="213"/>
                </a:lnTo>
                <a:lnTo>
                  <a:pt x="25" y="207"/>
                </a:lnTo>
                <a:lnTo>
                  <a:pt x="25" y="207"/>
                </a:lnTo>
                <a:close/>
                <a:moveTo>
                  <a:pt x="159" y="210"/>
                </a:moveTo>
                <a:lnTo>
                  <a:pt x="159" y="210"/>
                </a:lnTo>
                <a:lnTo>
                  <a:pt x="155" y="202"/>
                </a:lnTo>
                <a:lnTo>
                  <a:pt x="155" y="202"/>
                </a:lnTo>
                <a:lnTo>
                  <a:pt x="153" y="204"/>
                </a:lnTo>
                <a:lnTo>
                  <a:pt x="155" y="205"/>
                </a:lnTo>
                <a:lnTo>
                  <a:pt x="155" y="205"/>
                </a:lnTo>
                <a:lnTo>
                  <a:pt x="156" y="208"/>
                </a:lnTo>
                <a:lnTo>
                  <a:pt x="156" y="208"/>
                </a:lnTo>
                <a:lnTo>
                  <a:pt x="158" y="212"/>
                </a:lnTo>
                <a:lnTo>
                  <a:pt x="158" y="212"/>
                </a:lnTo>
                <a:lnTo>
                  <a:pt x="159" y="210"/>
                </a:lnTo>
                <a:lnTo>
                  <a:pt x="159" y="210"/>
                </a:lnTo>
                <a:close/>
                <a:moveTo>
                  <a:pt x="115" y="153"/>
                </a:moveTo>
                <a:lnTo>
                  <a:pt x="115" y="153"/>
                </a:lnTo>
                <a:lnTo>
                  <a:pt x="112" y="156"/>
                </a:lnTo>
                <a:lnTo>
                  <a:pt x="112" y="156"/>
                </a:lnTo>
                <a:lnTo>
                  <a:pt x="112" y="156"/>
                </a:lnTo>
                <a:lnTo>
                  <a:pt x="112" y="156"/>
                </a:lnTo>
                <a:lnTo>
                  <a:pt x="114" y="160"/>
                </a:lnTo>
                <a:lnTo>
                  <a:pt x="114" y="160"/>
                </a:lnTo>
                <a:lnTo>
                  <a:pt x="118" y="158"/>
                </a:lnTo>
                <a:lnTo>
                  <a:pt x="118" y="158"/>
                </a:lnTo>
                <a:lnTo>
                  <a:pt x="115" y="153"/>
                </a:lnTo>
                <a:lnTo>
                  <a:pt x="115" y="153"/>
                </a:lnTo>
                <a:close/>
                <a:moveTo>
                  <a:pt x="164" y="311"/>
                </a:moveTo>
                <a:lnTo>
                  <a:pt x="164" y="311"/>
                </a:lnTo>
                <a:lnTo>
                  <a:pt x="163" y="308"/>
                </a:lnTo>
                <a:lnTo>
                  <a:pt x="163" y="308"/>
                </a:lnTo>
                <a:lnTo>
                  <a:pt x="158" y="314"/>
                </a:lnTo>
                <a:lnTo>
                  <a:pt x="158" y="314"/>
                </a:lnTo>
                <a:lnTo>
                  <a:pt x="159" y="316"/>
                </a:lnTo>
                <a:lnTo>
                  <a:pt x="161" y="316"/>
                </a:lnTo>
                <a:lnTo>
                  <a:pt x="161" y="316"/>
                </a:lnTo>
                <a:lnTo>
                  <a:pt x="164" y="311"/>
                </a:lnTo>
                <a:lnTo>
                  <a:pt x="164" y="311"/>
                </a:lnTo>
                <a:close/>
                <a:moveTo>
                  <a:pt x="181" y="51"/>
                </a:moveTo>
                <a:lnTo>
                  <a:pt x="181" y="51"/>
                </a:lnTo>
                <a:lnTo>
                  <a:pt x="178" y="46"/>
                </a:lnTo>
                <a:lnTo>
                  <a:pt x="175" y="41"/>
                </a:lnTo>
                <a:lnTo>
                  <a:pt x="175" y="41"/>
                </a:lnTo>
                <a:lnTo>
                  <a:pt x="174" y="41"/>
                </a:lnTo>
                <a:lnTo>
                  <a:pt x="174" y="41"/>
                </a:lnTo>
                <a:lnTo>
                  <a:pt x="178" y="51"/>
                </a:lnTo>
                <a:lnTo>
                  <a:pt x="178" y="51"/>
                </a:lnTo>
                <a:lnTo>
                  <a:pt x="180" y="51"/>
                </a:lnTo>
                <a:lnTo>
                  <a:pt x="181" y="51"/>
                </a:lnTo>
                <a:lnTo>
                  <a:pt x="181" y="51"/>
                </a:lnTo>
                <a:close/>
                <a:moveTo>
                  <a:pt x="298" y="199"/>
                </a:moveTo>
                <a:lnTo>
                  <a:pt x="298" y="199"/>
                </a:lnTo>
                <a:lnTo>
                  <a:pt x="297" y="199"/>
                </a:lnTo>
                <a:lnTo>
                  <a:pt x="297" y="201"/>
                </a:lnTo>
                <a:lnTo>
                  <a:pt x="297" y="201"/>
                </a:lnTo>
                <a:lnTo>
                  <a:pt x="293" y="202"/>
                </a:lnTo>
                <a:lnTo>
                  <a:pt x="293" y="202"/>
                </a:lnTo>
                <a:lnTo>
                  <a:pt x="290" y="207"/>
                </a:lnTo>
                <a:lnTo>
                  <a:pt x="290" y="207"/>
                </a:lnTo>
                <a:lnTo>
                  <a:pt x="292" y="207"/>
                </a:lnTo>
                <a:lnTo>
                  <a:pt x="292" y="207"/>
                </a:lnTo>
                <a:lnTo>
                  <a:pt x="298" y="199"/>
                </a:lnTo>
                <a:lnTo>
                  <a:pt x="298" y="199"/>
                </a:lnTo>
                <a:close/>
                <a:moveTo>
                  <a:pt x="156" y="335"/>
                </a:moveTo>
                <a:lnTo>
                  <a:pt x="156" y="335"/>
                </a:lnTo>
                <a:lnTo>
                  <a:pt x="158" y="338"/>
                </a:lnTo>
                <a:lnTo>
                  <a:pt x="158" y="338"/>
                </a:lnTo>
                <a:lnTo>
                  <a:pt x="161" y="339"/>
                </a:lnTo>
                <a:lnTo>
                  <a:pt x="163" y="339"/>
                </a:lnTo>
                <a:lnTo>
                  <a:pt x="163" y="339"/>
                </a:lnTo>
                <a:lnTo>
                  <a:pt x="163" y="339"/>
                </a:lnTo>
                <a:lnTo>
                  <a:pt x="163" y="339"/>
                </a:lnTo>
                <a:lnTo>
                  <a:pt x="163" y="338"/>
                </a:lnTo>
                <a:lnTo>
                  <a:pt x="163" y="338"/>
                </a:lnTo>
                <a:lnTo>
                  <a:pt x="156" y="333"/>
                </a:lnTo>
                <a:lnTo>
                  <a:pt x="156" y="333"/>
                </a:lnTo>
                <a:lnTo>
                  <a:pt x="156" y="335"/>
                </a:lnTo>
                <a:lnTo>
                  <a:pt x="156" y="335"/>
                </a:lnTo>
                <a:close/>
                <a:moveTo>
                  <a:pt x="158" y="300"/>
                </a:moveTo>
                <a:lnTo>
                  <a:pt x="158" y="300"/>
                </a:lnTo>
                <a:lnTo>
                  <a:pt x="159" y="300"/>
                </a:lnTo>
                <a:lnTo>
                  <a:pt x="159" y="300"/>
                </a:lnTo>
                <a:lnTo>
                  <a:pt x="161" y="303"/>
                </a:lnTo>
                <a:lnTo>
                  <a:pt x="161" y="303"/>
                </a:lnTo>
                <a:lnTo>
                  <a:pt x="161" y="303"/>
                </a:lnTo>
                <a:lnTo>
                  <a:pt x="161" y="303"/>
                </a:lnTo>
                <a:lnTo>
                  <a:pt x="161" y="301"/>
                </a:lnTo>
                <a:lnTo>
                  <a:pt x="161" y="301"/>
                </a:lnTo>
                <a:lnTo>
                  <a:pt x="163" y="300"/>
                </a:lnTo>
                <a:lnTo>
                  <a:pt x="163" y="297"/>
                </a:lnTo>
                <a:lnTo>
                  <a:pt x="163" y="297"/>
                </a:lnTo>
                <a:lnTo>
                  <a:pt x="161" y="295"/>
                </a:lnTo>
                <a:lnTo>
                  <a:pt x="161" y="295"/>
                </a:lnTo>
                <a:lnTo>
                  <a:pt x="158" y="300"/>
                </a:lnTo>
                <a:lnTo>
                  <a:pt x="158" y="300"/>
                </a:lnTo>
                <a:close/>
                <a:moveTo>
                  <a:pt x="98" y="409"/>
                </a:moveTo>
                <a:lnTo>
                  <a:pt x="98" y="409"/>
                </a:lnTo>
                <a:lnTo>
                  <a:pt x="104" y="409"/>
                </a:lnTo>
                <a:lnTo>
                  <a:pt x="104" y="409"/>
                </a:lnTo>
                <a:lnTo>
                  <a:pt x="99" y="404"/>
                </a:lnTo>
                <a:lnTo>
                  <a:pt x="99" y="404"/>
                </a:lnTo>
                <a:lnTo>
                  <a:pt x="98" y="406"/>
                </a:lnTo>
                <a:lnTo>
                  <a:pt x="98" y="406"/>
                </a:lnTo>
                <a:lnTo>
                  <a:pt x="98" y="407"/>
                </a:lnTo>
                <a:lnTo>
                  <a:pt x="98" y="409"/>
                </a:lnTo>
                <a:lnTo>
                  <a:pt x="98" y="409"/>
                </a:lnTo>
                <a:close/>
                <a:moveTo>
                  <a:pt x="46" y="243"/>
                </a:moveTo>
                <a:lnTo>
                  <a:pt x="46" y="243"/>
                </a:lnTo>
                <a:lnTo>
                  <a:pt x="44" y="234"/>
                </a:lnTo>
                <a:lnTo>
                  <a:pt x="44" y="234"/>
                </a:lnTo>
                <a:lnTo>
                  <a:pt x="43" y="234"/>
                </a:lnTo>
                <a:lnTo>
                  <a:pt x="43" y="234"/>
                </a:lnTo>
                <a:lnTo>
                  <a:pt x="44" y="243"/>
                </a:lnTo>
                <a:lnTo>
                  <a:pt x="44" y="243"/>
                </a:lnTo>
                <a:lnTo>
                  <a:pt x="46" y="243"/>
                </a:lnTo>
                <a:lnTo>
                  <a:pt x="46" y="243"/>
                </a:lnTo>
                <a:close/>
                <a:moveTo>
                  <a:pt x="17" y="183"/>
                </a:moveTo>
                <a:lnTo>
                  <a:pt x="17" y="183"/>
                </a:lnTo>
                <a:lnTo>
                  <a:pt x="17" y="191"/>
                </a:lnTo>
                <a:lnTo>
                  <a:pt x="17" y="191"/>
                </a:lnTo>
                <a:lnTo>
                  <a:pt x="19" y="189"/>
                </a:lnTo>
                <a:lnTo>
                  <a:pt x="21" y="188"/>
                </a:lnTo>
                <a:lnTo>
                  <a:pt x="21" y="188"/>
                </a:lnTo>
                <a:lnTo>
                  <a:pt x="21" y="185"/>
                </a:lnTo>
                <a:lnTo>
                  <a:pt x="21" y="185"/>
                </a:lnTo>
                <a:lnTo>
                  <a:pt x="21" y="182"/>
                </a:lnTo>
                <a:lnTo>
                  <a:pt x="21" y="182"/>
                </a:lnTo>
                <a:lnTo>
                  <a:pt x="17" y="183"/>
                </a:lnTo>
                <a:lnTo>
                  <a:pt x="17" y="183"/>
                </a:lnTo>
                <a:close/>
                <a:moveTo>
                  <a:pt x="17" y="169"/>
                </a:moveTo>
                <a:lnTo>
                  <a:pt x="17" y="169"/>
                </a:lnTo>
                <a:lnTo>
                  <a:pt x="17" y="172"/>
                </a:lnTo>
                <a:lnTo>
                  <a:pt x="17" y="172"/>
                </a:lnTo>
                <a:lnTo>
                  <a:pt x="17" y="175"/>
                </a:lnTo>
                <a:lnTo>
                  <a:pt x="17" y="175"/>
                </a:lnTo>
                <a:lnTo>
                  <a:pt x="19" y="174"/>
                </a:lnTo>
                <a:lnTo>
                  <a:pt x="19" y="174"/>
                </a:lnTo>
                <a:lnTo>
                  <a:pt x="21" y="174"/>
                </a:lnTo>
                <a:lnTo>
                  <a:pt x="21" y="174"/>
                </a:lnTo>
                <a:lnTo>
                  <a:pt x="21" y="167"/>
                </a:lnTo>
                <a:lnTo>
                  <a:pt x="21" y="167"/>
                </a:lnTo>
                <a:lnTo>
                  <a:pt x="17" y="169"/>
                </a:lnTo>
                <a:lnTo>
                  <a:pt x="17" y="169"/>
                </a:lnTo>
                <a:close/>
                <a:moveTo>
                  <a:pt x="271" y="215"/>
                </a:moveTo>
                <a:lnTo>
                  <a:pt x="271" y="215"/>
                </a:lnTo>
                <a:lnTo>
                  <a:pt x="275" y="212"/>
                </a:lnTo>
                <a:lnTo>
                  <a:pt x="278" y="208"/>
                </a:lnTo>
                <a:lnTo>
                  <a:pt x="278" y="208"/>
                </a:lnTo>
                <a:lnTo>
                  <a:pt x="276" y="208"/>
                </a:lnTo>
                <a:lnTo>
                  <a:pt x="273" y="210"/>
                </a:lnTo>
                <a:lnTo>
                  <a:pt x="273" y="210"/>
                </a:lnTo>
                <a:lnTo>
                  <a:pt x="273" y="210"/>
                </a:lnTo>
                <a:lnTo>
                  <a:pt x="273" y="210"/>
                </a:lnTo>
                <a:lnTo>
                  <a:pt x="271" y="212"/>
                </a:lnTo>
                <a:lnTo>
                  <a:pt x="271" y="215"/>
                </a:lnTo>
                <a:lnTo>
                  <a:pt x="271" y="215"/>
                </a:lnTo>
                <a:close/>
                <a:moveTo>
                  <a:pt x="43" y="120"/>
                </a:moveTo>
                <a:lnTo>
                  <a:pt x="43" y="120"/>
                </a:lnTo>
                <a:lnTo>
                  <a:pt x="41" y="122"/>
                </a:lnTo>
                <a:lnTo>
                  <a:pt x="41" y="122"/>
                </a:lnTo>
                <a:lnTo>
                  <a:pt x="41" y="125"/>
                </a:lnTo>
                <a:lnTo>
                  <a:pt x="41" y="125"/>
                </a:lnTo>
                <a:lnTo>
                  <a:pt x="44" y="125"/>
                </a:lnTo>
                <a:lnTo>
                  <a:pt x="46" y="123"/>
                </a:lnTo>
                <a:lnTo>
                  <a:pt x="46" y="123"/>
                </a:lnTo>
                <a:lnTo>
                  <a:pt x="44" y="120"/>
                </a:lnTo>
                <a:lnTo>
                  <a:pt x="44" y="120"/>
                </a:lnTo>
                <a:lnTo>
                  <a:pt x="43" y="120"/>
                </a:lnTo>
                <a:lnTo>
                  <a:pt x="43" y="120"/>
                </a:lnTo>
                <a:close/>
                <a:moveTo>
                  <a:pt x="126" y="201"/>
                </a:moveTo>
                <a:lnTo>
                  <a:pt x="126" y="201"/>
                </a:lnTo>
                <a:lnTo>
                  <a:pt x="131" y="207"/>
                </a:lnTo>
                <a:lnTo>
                  <a:pt x="131" y="207"/>
                </a:lnTo>
                <a:lnTo>
                  <a:pt x="131" y="205"/>
                </a:lnTo>
                <a:lnTo>
                  <a:pt x="131" y="205"/>
                </a:lnTo>
                <a:lnTo>
                  <a:pt x="129" y="202"/>
                </a:lnTo>
                <a:lnTo>
                  <a:pt x="129" y="202"/>
                </a:lnTo>
                <a:lnTo>
                  <a:pt x="129" y="201"/>
                </a:lnTo>
                <a:lnTo>
                  <a:pt x="131" y="199"/>
                </a:lnTo>
                <a:lnTo>
                  <a:pt x="131" y="199"/>
                </a:lnTo>
                <a:lnTo>
                  <a:pt x="129" y="199"/>
                </a:lnTo>
                <a:lnTo>
                  <a:pt x="129" y="199"/>
                </a:lnTo>
                <a:lnTo>
                  <a:pt x="126" y="201"/>
                </a:lnTo>
                <a:lnTo>
                  <a:pt x="126" y="201"/>
                </a:lnTo>
                <a:close/>
                <a:moveTo>
                  <a:pt x="174" y="257"/>
                </a:moveTo>
                <a:lnTo>
                  <a:pt x="174" y="257"/>
                </a:lnTo>
                <a:lnTo>
                  <a:pt x="175" y="260"/>
                </a:lnTo>
                <a:lnTo>
                  <a:pt x="175" y="260"/>
                </a:lnTo>
                <a:lnTo>
                  <a:pt x="177" y="264"/>
                </a:lnTo>
                <a:lnTo>
                  <a:pt x="177" y="264"/>
                </a:lnTo>
                <a:lnTo>
                  <a:pt x="178" y="260"/>
                </a:lnTo>
                <a:lnTo>
                  <a:pt x="178" y="260"/>
                </a:lnTo>
                <a:lnTo>
                  <a:pt x="175" y="256"/>
                </a:lnTo>
                <a:lnTo>
                  <a:pt x="175" y="256"/>
                </a:lnTo>
                <a:lnTo>
                  <a:pt x="174" y="257"/>
                </a:lnTo>
                <a:lnTo>
                  <a:pt x="174" y="257"/>
                </a:lnTo>
                <a:close/>
                <a:moveTo>
                  <a:pt x="43" y="21"/>
                </a:moveTo>
                <a:lnTo>
                  <a:pt x="43" y="21"/>
                </a:lnTo>
                <a:lnTo>
                  <a:pt x="44" y="22"/>
                </a:lnTo>
                <a:lnTo>
                  <a:pt x="47" y="24"/>
                </a:lnTo>
                <a:lnTo>
                  <a:pt x="47" y="24"/>
                </a:lnTo>
                <a:lnTo>
                  <a:pt x="49" y="21"/>
                </a:lnTo>
                <a:lnTo>
                  <a:pt x="49" y="21"/>
                </a:lnTo>
                <a:lnTo>
                  <a:pt x="47" y="21"/>
                </a:lnTo>
                <a:lnTo>
                  <a:pt x="47" y="19"/>
                </a:lnTo>
                <a:lnTo>
                  <a:pt x="47" y="19"/>
                </a:lnTo>
                <a:lnTo>
                  <a:pt x="43" y="21"/>
                </a:lnTo>
                <a:lnTo>
                  <a:pt x="43" y="21"/>
                </a:lnTo>
                <a:lnTo>
                  <a:pt x="43" y="21"/>
                </a:lnTo>
                <a:lnTo>
                  <a:pt x="43" y="21"/>
                </a:lnTo>
                <a:close/>
                <a:moveTo>
                  <a:pt x="57" y="218"/>
                </a:moveTo>
                <a:lnTo>
                  <a:pt x="57" y="218"/>
                </a:lnTo>
                <a:lnTo>
                  <a:pt x="57" y="202"/>
                </a:lnTo>
                <a:lnTo>
                  <a:pt x="57" y="202"/>
                </a:lnTo>
                <a:lnTo>
                  <a:pt x="55" y="202"/>
                </a:lnTo>
                <a:lnTo>
                  <a:pt x="55" y="202"/>
                </a:lnTo>
                <a:lnTo>
                  <a:pt x="55" y="218"/>
                </a:lnTo>
                <a:lnTo>
                  <a:pt x="55" y="218"/>
                </a:lnTo>
                <a:lnTo>
                  <a:pt x="57" y="218"/>
                </a:lnTo>
                <a:lnTo>
                  <a:pt x="57" y="218"/>
                </a:lnTo>
                <a:close/>
                <a:moveTo>
                  <a:pt x="208" y="246"/>
                </a:moveTo>
                <a:lnTo>
                  <a:pt x="208" y="246"/>
                </a:lnTo>
                <a:lnTo>
                  <a:pt x="211" y="243"/>
                </a:lnTo>
                <a:lnTo>
                  <a:pt x="211" y="243"/>
                </a:lnTo>
                <a:lnTo>
                  <a:pt x="216" y="237"/>
                </a:lnTo>
                <a:lnTo>
                  <a:pt x="216" y="237"/>
                </a:lnTo>
                <a:lnTo>
                  <a:pt x="216" y="235"/>
                </a:lnTo>
                <a:lnTo>
                  <a:pt x="216" y="235"/>
                </a:lnTo>
                <a:lnTo>
                  <a:pt x="207" y="245"/>
                </a:lnTo>
                <a:lnTo>
                  <a:pt x="207" y="245"/>
                </a:lnTo>
                <a:lnTo>
                  <a:pt x="208" y="246"/>
                </a:lnTo>
                <a:lnTo>
                  <a:pt x="208" y="246"/>
                </a:lnTo>
                <a:close/>
                <a:moveTo>
                  <a:pt x="44" y="85"/>
                </a:moveTo>
                <a:lnTo>
                  <a:pt x="44" y="85"/>
                </a:lnTo>
                <a:lnTo>
                  <a:pt x="43" y="87"/>
                </a:lnTo>
                <a:lnTo>
                  <a:pt x="43" y="90"/>
                </a:lnTo>
                <a:lnTo>
                  <a:pt x="43" y="90"/>
                </a:lnTo>
                <a:lnTo>
                  <a:pt x="41" y="95"/>
                </a:lnTo>
                <a:lnTo>
                  <a:pt x="41" y="95"/>
                </a:lnTo>
                <a:lnTo>
                  <a:pt x="43" y="96"/>
                </a:lnTo>
                <a:lnTo>
                  <a:pt x="43" y="96"/>
                </a:lnTo>
                <a:lnTo>
                  <a:pt x="43" y="95"/>
                </a:lnTo>
                <a:lnTo>
                  <a:pt x="44" y="95"/>
                </a:lnTo>
                <a:lnTo>
                  <a:pt x="44" y="95"/>
                </a:lnTo>
                <a:lnTo>
                  <a:pt x="44" y="85"/>
                </a:lnTo>
                <a:lnTo>
                  <a:pt x="44" y="85"/>
                </a:lnTo>
                <a:close/>
                <a:moveTo>
                  <a:pt x="147" y="251"/>
                </a:moveTo>
                <a:lnTo>
                  <a:pt x="147" y="251"/>
                </a:lnTo>
                <a:lnTo>
                  <a:pt x="144" y="245"/>
                </a:lnTo>
                <a:lnTo>
                  <a:pt x="144" y="245"/>
                </a:lnTo>
                <a:lnTo>
                  <a:pt x="142" y="246"/>
                </a:lnTo>
                <a:lnTo>
                  <a:pt x="142" y="246"/>
                </a:lnTo>
                <a:lnTo>
                  <a:pt x="147" y="254"/>
                </a:lnTo>
                <a:lnTo>
                  <a:pt x="147" y="254"/>
                </a:lnTo>
                <a:lnTo>
                  <a:pt x="147" y="251"/>
                </a:lnTo>
                <a:lnTo>
                  <a:pt x="147" y="251"/>
                </a:lnTo>
                <a:close/>
                <a:moveTo>
                  <a:pt x="243" y="205"/>
                </a:moveTo>
                <a:lnTo>
                  <a:pt x="243" y="205"/>
                </a:lnTo>
                <a:lnTo>
                  <a:pt x="240" y="207"/>
                </a:lnTo>
                <a:lnTo>
                  <a:pt x="238" y="210"/>
                </a:lnTo>
                <a:lnTo>
                  <a:pt x="238" y="210"/>
                </a:lnTo>
                <a:lnTo>
                  <a:pt x="238" y="210"/>
                </a:lnTo>
                <a:lnTo>
                  <a:pt x="238" y="210"/>
                </a:lnTo>
                <a:lnTo>
                  <a:pt x="232" y="219"/>
                </a:lnTo>
                <a:lnTo>
                  <a:pt x="232" y="219"/>
                </a:lnTo>
                <a:lnTo>
                  <a:pt x="232" y="219"/>
                </a:lnTo>
                <a:lnTo>
                  <a:pt x="232" y="219"/>
                </a:lnTo>
                <a:lnTo>
                  <a:pt x="232" y="221"/>
                </a:lnTo>
                <a:lnTo>
                  <a:pt x="232" y="221"/>
                </a:lnTo>
                <a:lnTo>
                  <a:pt x="243" y="207"/>
                </a:lnTo>
                <a:lnTo>
                  <a:pt x="243" y="207"/>
                </a:lnTo>
                <a:lnTo>
                  <a:pt x="243" y="205"/>
                </a:lnTo>
                <a:lnTo>
                  <a:pt x="243" y="205"/>
                </a:lnTo>
                <a:close/>
                <a:moveTo>
                  <a:pt x="148" y="372"/>
                </a:moveTo>
                <a:lnTo>
                  <a:pt x="148" y="372"/>
                </a:lnTo>
                <a:lnTo>
                  <a:pt x="144" y="371"/>
                </a:lnTo>
                <a:lnTo>
                  <a:pt x="144" y="371"/>
                </a:lnTo>
                <a:lnTo>
                  <a:pt x="144" y="371"/>
                </a:lnTo>
                <a:lnTo>
                  <a:pt x="144" y="371"/>
                </a:lnTo>
                <a:lnTo>
                  <a:pt x="142" y="372"/>
                </a:lnTo>
                <a:lnTo>
                  <a:pt x="142" y="372"/>
                </a:lnTo>
                <a:lnTo>
                  <a:pt x="142" y="372"/>
                </a:lnTo>
                <a:lnTo>
                  <a:pt x="145" y="377"/>
                </a:lnTo>
                <a:lnTo>
                  <a:pt x="145" y="377"/>
                </a:lnTo>
                <a:lnTo>
                  <a:pt x="148" y="372"/>
                </a:lnTo>
                <a:lnTo>
                  <a:pt x="148" y="372"/>
                </a:lnTo>
                <a:close/>
                <a:moveTo>
                  <a:pt x="24" y="145"/>
                </a:moveTo>
                <a:lnTo>
                  <a:pt x="24" y="145"/>
                </a:lnTo>
                <a:lnTo>
                  <a:pt x="19" y="147"/>
                </a:lnTo>
                <a:lnTo>
                  <a:pt x="19" y="147"/>
                </a:lnTo>
                <a:lnTo>
                  <a:pt x="19" y="148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24" y="148"/>
                </a:lnTo>
                <a:lnTo>
                  <a:pt x="24" y="148"/>
                </a:lnTo>
                <a:lnTo>
                  <a:pt x="24" y="145"/>
                </a:lnTo>
                <a:lnTo>
                  <a:pt x="24" y="145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0" y="32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3" y="24"/>
                </a:lnTo>
                <a:lnTo>
                  <a:pt x="13" y="24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167" y="262"/>
                </a:moveTo>
                <a:lnTo>
                  <a:pt x="167" y="262"/>
                </a:lnTo>
                <a:lnTo>
                  <a:pt x="172" y="268"/>
                </a:lnTo>
                <a:lnTo>
                  <a:pt x="172" y="268"/>
                </a:lnTo>
                <a:lnTo>
                  <a:pt x="174" y="267"/>
                </a:lnTo>
                <a:lnTo>
                  <a:pt x="172" y="265"/>
                </a:lnTo>
                <a:lnTo>
                  <a:pt x="172" y="265"/>
                </a:lnTo>
                <a:lnTo>
                  <a:pt x="172" y="264"/>
                </a:lnTo>
                <a:lnTo>
                  <a:pt x="172" y="264"/>
                </a:lnTo>
                <a:lnTo>
                  <a:pt x="169" y="260"/>
                </a:lnTo>
                <a:lnTo>
                  <a:pt x="169" y="260"/>
                </a:lnTo>
                <a:lnTo>
                  <a:pt x="167" y="262"/>
                </a:lnTo>
                <a:lnTo>
                  <a:pt x="167" y="262"/>
                </a:lnTo>
                <a:close/>
                <a:moveTo>
                  <a:pt x="251" y="393"/>
                </a:moveTo>
                <a:lnTo>
                  <a:pt x="251" y="393"/>
                </a:lnTo>
                <a:lnTo>
                  <a:pt x="252" y="390"/>
                </a:lnTo>
                <a:lnTo>
                  <a:pt x="252" y="390"/>
                </a:lnTo>
                <a:lnTo>
                  <a:pt x="243" y="390"/>
                </a:lnTo>
                <a:lnTo>
                  <a:pt x="243" y="390"/>
                </a:lnTo>
                <a:lnTo>
                  <a:pt x="251" y="393"/>
                </a:lnTo>
                <a:lnTo>
                  <a:pt x="251" y="393"/>
                </a:lnTo>
                <a:close/>
                <a:moveTo>
                  <a:pt x="243" y="227"/>
                </a:moveTo>
                <a:lnTo>
                  <a:pt x="243" y="227"/>
                </a:lnTo>
                <a:lnTo>
                  <a:pt x="243" y="226"/>
                </a:lnTo>
                <a:lnTo>
                  <a:pt x="243" y="226"/>
                </a:lnTo>
                <a:lnTo>
                  <a:pt x="243" y="223"/>
                </a:lnTo>
                <a:lnTo>
                  <a:pt x="243" y="223"/>
                </a:lnTo>
                <a:lnTo>
                  <a:pt x="243" y="218"/>
                </a:lnTo>
                <a:lnTo>
                  <a:pt x="243" y="218"/>
                </a:lnTo>
                <a:lnTo>
                  <a:pt x="240" y="221"/>
                </a:lnTo>
                <a:lnTo>
                  <a:pt x="240" y="221"/>
                </a:lnTo>
                <a:lnTo>
                  <a:pt x="241" y="226"/>
                </a:lnTo>
                <a:lnTo>
                  <a:pt x="241" y="226"/>
                </a:lnTo>
                <a:lnTo>
                  <a:pt x="243" y="227"/>
                </a:lnTo>
                <a:lnTo>
                  <a:pt x="243" y="227"/>
                </a:lnTo>
                <a:close/>
                <a:moveTo>
                  <a:pt x="39" y="216"/>
                </a:moveTo>
                <a:lnTo>
                  <a:pt x="39" y="216"/>
                </a:lnTo>
                <a:lnTo>
                  <a:pt x="39" y="219"/>
                </a:lnTo>
                <a:lnTo>
                  <a:pt x="39" y="219"/>
                </a:lnTo>
                <a:lnTo>
                  <a:pt x="39" y="223"/>
                </a:lnTo>
                <a:lnTo>
                  <a:pt x="39" y="223"/>
                </a:lnTo>
                <a:lnTo>
                  <a:pt x="41" y="226"/>
                </a:lnTo>
                <a:lnTo>
                  <a:pt x="41" y="226"/>
                </a:lnTo>
                <a:lnTo>
                  <a:pt x="43" y="226"/>
                </a:lnTo>
                <a:lnTo>
                  <a:pt x="43" y="226"/>
                </a:lnTo>
                <a:lnTo>
                  <a:pt x="39" y="216"/>
                </a:lnTo>
                <a:lnTo>
                  <a:pt x="39" y="216"/>
                </a:lnTo>
                <a:close/>
                <a:moveTo>
                  <a:pt x="8" y="103"/>
                </a:moveTo>
                <a:lnTo>
                  <a:pt x="8" y="103"/>
                </a:lnTo>
                <a:lnTo>
                  <a:pt x="8" y="130"/>
                </a:lnTo>
                <a:lnTo>
                  <a:pt x="8" y="130"/>
                </a:lnTo>
                <a:lnTo>
                  <a:pt x="10" y="130"/>
                </a:lnTo>
                <a:lnTo>
                  <a:pt x="8" y="128"/>
                </a:lnTo>
                <a:lnTo>
                  <a:pt x="8" y="128"/>
                </a:lnTo>
                <a:lnTo>
                  <a:pt x="8" y="109"/>
                </a:lnTo>
                <a:lnTo>
                  <a:pt x="8" y="109"/>
                </a:lnTo>
                <a:lnTo>
                  <a:pt x="8" y="103"/>
                </a:lnTo>
                <a:lnTo>
                  <a:pt x="8" y="103"/>
                </a:lnTo>
                <a:close/>
                <a:moveTo>
                  <a:pt x="27" y="216"/>
                </a:moveTo>
                <a:lnTo>
                  <a:pt x="27" y="216"/>
                </a:lnTo>
                <a:lnTo>
                  <a:pt x="24" y="218"/>
                </a:lnTo>
                <a:lnTo>
                  <a:pt x="24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23"/>
                </a:lnTo>
                <a:lnTo>
                  <a:pt x="22" y="223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7" y="216"/>
                </a:lnTo>
                <a:lnTo>
                  <a:pt x="27" y="216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80" y="342"/>
                </a:lnTo>
                <a:lnTo>
                  <a:pt x="180" y="342"/>
                </a:lnTo>
                <a:lnTo>
                  <a:pt x="178" y="342"/>
                </a:lnTo>
                <a:lnTo>
                  <a:pt x="178" y="342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145" y="44"/>
                </a:moveTo>
                <a:lnTo>
                  <a:pt x="145" y="44"/>
                </a:lnTo>
                <a:lnTo>
                  <a:pt x="147" y="46"/>
                </a:lnTo>
                <a:lnTo>
                  <a:pt x="147" y="46"/>
                </a:lnTo>
                <a:lnTo>
                  <a:pt x="152" y="41"/>
                </a:lnTo>
                <a:lnTo>
                  <a:pt x="152" y="41"/>
                </a:lnTo>
                <a:lnTo>
                  <a:pt x="152" y="41"/>
                </a:lnTo>
                <a:lnTo>
                  <a:pt x="152" y="41"/>
                </a:lnTo>
                <a:lnTo>
                  <a:pt x="148" y="41"/>
                </a:lnTo>
                <a:lnTo>
                  <a:pt x="148" y="41"/>
                </a:lnTo>
                <a:lnTo>
                  <a:pt x="148" y="41"/>
                </a:lnTo>
                <a:lnTo>
                  <a:pt x="148" y="41"/>
                </a:lnTo>
                <a:lnTo>
                  <a:pt x="145" y="44"/>
                </a:lnTo>
                <a:lnTo>
                  <a:pt x="145" y="44"/>
                </a:lnTo>
                <a:close/>
                <a:moveTo>
                  <a:pt x="32" y="148"/>
                </a:moveTo>
                <a:lnTo>
                  <a:pt x="32" y="148"/>
                </a:lnTo>
                <a:lnTo>
                  <a:pt x="28" y="150"/>
                </a:lnTo>
                <a:lnTo>
                  <a:pt x="28" y="150"/>
                </a:lnTo>
                <a:lnTo>
                  <a:pt x="28" y="155"/>
                </a:lnTo>
                <a:lnTo>
                  <a:pt x="28" y="155"/>
                </a:lnTo>
                <a:lnTo>
                  <a:pt x="30" y="153"/>
                </a:lnTo>
                <a:lnTo>
                  <a:pt x="30" y="153"/>
                </a:lnTo>
                <a:lnTo>
                  <a:pt x="32" y="153"/>
                </a:lnTo>
                <a:lnTo>
                  <a:pt x="32" y="153"/>
                </a:lnTo>
                <a:lnTo>
                  <a:pt x="32" y="148"/>
                </a:lnTo>
                <a:lnTo>
                  <a:pt x="32" y="148"/>
                </a:lnTo>
                <a:close/>
                <a:moveTo>
                  <a:pt x="49" y="35"/>
                </a:moveTo>
                <a:lnTo>
                  <a:pt x="49" y="35"/>
                </a:lnTo>
                <a:lnTo>
                  <a:pt x="47" y="36"/>
                </a:lnTo>
                <a:lnTo>
                  <a:pt x="47" y="36"/>
                </a:lnTo>
                <a:lnTo>
                  <a:pt x="46" y="38"/>
                </a:lnTo>
                <a:lnTo>
                  <a:pt x="46" y="38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9" y="41"/>
                </a:lnTo>
                <a:lnTo>
                  <a:pt x="49" y="40"/>
                </a:lnTo>
                <a:lnTo>
                  <a:pt x="49" y="40"/>
                </a:lnTo>
                <a:lnTo>
                  <a:pt x="49" y="36"/>
                </a:lnTo>
                <a:lnTo>
                  <a:pt x="49" y="36"/>
                </a:lnTo>
                <a:lnTo>
                  <a:pt x="49" y="35"/>
                </a:lnTo>
                <a:lnTo>
                  <a:pt x="49" y="35"/>
                </a:lnTo>
                <a:close/>
                <a:moveTo>
                  <a:pt x="232" y="273"/>
                </a:moveTo>
                <a:lnTo>
                  <a:pt x="232" y="273"/>
                </a:lnTo>
                <a:lnTo>
                  <a:pt x="237" y="264"/>
                </a:lnTo>
                <a:lnTo>
                  <a:pt x="237" y="264"/>
                </a:lnTo>
                <a:lnTo>
                  <a:pt x="235" y="264"/>
                </a:lnTo>
                <a:lnTo>
                  <a:pt x="235" y="264"/>
                </a:lnTo>
                <a:lnTo>
                  <a:pt x="235" y="265"/>
                </a:lnTo>
                <a:lnTo>
                  <a:pt x="235" y="265"/>
                </a:lnTo>
                <a:lnTo>
                  <a:pt x="230" y="270"/>
                </a:lnTo>
                <a:lnTo>
                  <a:pt x="230" y="270"/>
                </a:lnTo>
                <a:lnTo>
                  <a:pt x="230" y="272"/>
                </a:lnTo>
                <a:lnTo>
                  <a:pt x="232" y="273"/>
                </a:lnTo>
                <a:lnTo>
                  <a:pt x="232" y="273"/>
                </a:lnTo>
                <a:close/>
                <a:moveTo>
                  <a:pt x="172" y="226"/>
                </a:moveTo>
                <a:lnTo>
                  <a:pt x="172" y="226"/>
                </a:lnTo>
                <a:lnTo>
                  <a:pt x="170" y="229"/>
                </a:lnTo>
                <a:lnTo>
                  <a:pt x="170" y="229"/>
                </a:lnTo>
                <a:lnTo>
                  <a:pt x="174" y="234"/>
                </a:lnTo>
                <a:lnTo>
                  <a:pt x="174" y="234"/>
                </a:lnTo>
                <a:lnTo>
                  <a:pt x="175" y="232"/>
                </a:lnTo>
                <a:lnTo>
                  <a:pt x="175" y="232"/>
                </a:lnTo>
                <a:lnTo>
                  <a:pt x="174" y="229"/>
                </a:lnTo>
                <a:lnTo>
                  <a:pt x="174" y="229"/>
                </a:lnTo>
                <a:lnTo>
                  <a:pt x="172" y="226"/>
                </a:lnTo>
                <a:lnTo>
                  <a:pt x="172" y="226"/>
                </a:lnTo>
                <a:close/>
                <a:moveTo>
                  <a:pt x="62" y="30"/>
                </a:moveTo>
                <a:lnTo>
                  <a:pt x="62" y="30"/>
                </a:lnTo>
                <a:lnTo>
                  <a:pt x="62" y="29"/>
                </a:lnTo>
                <a:lnTo>
                  <a:pt x="62" y="29"/>
                </a:lnTo>
                <a:lnTo>
                  <a:pt x="57" y="29"/>
                </a:lnTo>
                <a:lnTo>
                  <a:pt x="57" y="29"/>
                </a:lnTo>
                <a:lnTo>
                  <a:pt x="54" y="30"/>
                </a:lnTo>
                <a:lnTo>
                  <a:pt x="54" y="30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62" y="30"/>
                </a:lnTo>
                <a:lnTo>
                  <a:pt x="62" y="30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30" y="46"/>
                </a:lnTo>
                <a:lnTo>
                  <a:pt x="30" y="46"/>
                </a:lnTo>
                <a:lnTo>
                  <a:pt x="32" y="44"/>
                </a:lnTo>
                <a:lnTo>
                  <a:pt x="32" y="44"/>
                </a:lnTo>
                <a:lnTo>
                  <a:pt x="33" y="43"/>
                </a:lnTo>
                <a:lnTo>
                  <a:pt x="33" y="43"/>
                </a:lnTo>
                <a:lnTo>
                  <a:pt x="33" y="41"/>
                </a:lnTo>
                <a:lnTo>
                  <a:pt x="33" y="41"/>
                </a:lnTo>
                <a:lnTo>
                  <a:pt x="33" y="38"/>
                </a:lnTo>
                <a:lnTo>
                  <a:pt x="33" y="38"/>
                </a:lnTo>
                <a:lnTo>
                  <a:pt x="30" y="41"/>
                </a:lnTo>
                <a:lnTo>
                  <a:pt x="30" y="41"/>
                </a:lnTo>
                <a:lnTo>
                  <a:pt x="30" y="41"/>
                </a:lnTo>
                <a:lnTo>
                  <a:pt x="30" y="41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66" y="322"/>
                </a:moveTo>
                <a:lnTo>
                  <a:pt x="166" y="322"/>
                </a:lnTo>
                <a:lnTo>
                  <a:pt x="172" y="327"/>
                </a:lnTo>
                <a:lnTo>
                  <a:pt x="172" y="327"/>
                </a:lnTo>
                <a:lnTo>
                  <a:pt x="172" y="325"/>
                </a:lnTo>
                <a:lnTo>
                  <a:pt x="172" y="325"/>
                </a:lnTo>
                <a:lnTo>
                  <a:pt x="172" y="322"/>
                </a:lnTo>
                <a:lnTo>
                  <a:pt x="172" y="322"/>
                </a:lnTo>
                <a:lnTo>
                  <a:pt x="170" y="322"/>
                </a:lnTo>
                <a:lnTo>
                  <a:pt x="170" y="322"/>
                </a:lnTo>
                <a:lnTo>
                  <a:pt x="167" y="320"/>
                </a:lnTo>
                <a:lnTo>
                  <a:pt x="167" y="320"/>
                </a:lnTo>
                <a:lnTo>
                  <a:pt x="166" y="322"/>
                </a:lnTo>
                <a:lnTo>
                  <a:pt x="166" y="322"/>
                </a:lnTo>
                <a:close/>
                <a:moveTo>
                  <a:pt x="11" y="84"/>
                </a:moveTo>
                <a:lnTo>
                  <a:pt x="11" y="84"/>
                </a:lnTo>
                <a:lnTo>
                  <a:pt x="13" y="81"/>
                </a:lnTo>
                <a:lnTo>
                  <a:pt x="13" y="79"/>
                </a:lnTo>
                <a:lnTo>
                  <a:pt x="13" y="79"/>
                </a:lnTo>
                <a:lnTo>
                  <a:pt x="11" y="70"/>
                </a:lnTo>
                <a:lnTo>
                  <a:pt x="11" y="70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84"/>
                </a:lnTo>
                <a:lnTo>
                  <a:pt x="11" y="84"/>
                </a:lnTo>
                <a:close/>
                <a:moveTo>
                  <a:pt x="104" y="172"/>
                </a:moveTo>
                <a:lnTo>
                  <a:pt x="104" y="172"/>
                </a:lnTo>
                <a:lnTo>
                  <a:pt x="107" y="174"/>
                </a:lnTo>
                <a:lnTo>
                  <a:pt x="107" y="174"/>
                </a:lnTo>
                <a:lnTo>
                  <a:pt x="110" y="171"/>
                </a:lnTo>
                <a:lnTo>
                  <a:pt x="110" y="171"/>
                </a:lnTo>
                <a:lnTo>
                  <a:pt x="109" y="169"/>
                </a:lnTo>
                <a:lnTo>
                  <a:pt x="109" y="169"/>
                </a:lnTo>
                <a:lnTo>
                  <a:pt x="104" y="172"/>
                </a:lnTo>
                <a:lnTo>
                  <a:pt x="104" y="172"/>
                </a:lnTo>
                <a:close/>
                <a:moveTo>
                  <a:pt x="161" y="48"/>
                </a:moveTo>
                <a:lnTo>
                  <a:pt x="161" y="48"/>
                </a:lnTo>
                <a:lnTo>
                  <a:pt x="163" y="46"/>
                </a:lnTo>
                <a:lnTo>
                  <a:pt x="163" y="46"/>
                </a:lnTo>
                <a:lnTo>
                  <a:pt x="161" y="43"/>
                </a:lnTo>
                <a:lnTo>
                  <a:pt x="159" y="41"/>
                </a:lnTo>
                <a:lnTo>
                  <a:pt x="159" y="41"/>
                </a:lnTo>
                <a:lnTo>
                  <a:pt x="159" y="46"/>
                </a:lnTo>
                <a:lnTo>
                  <a:pt x="159" y="46"/>
                </a:lnTo>
                <a:lnTo>
                  <a:pt x="161" y="48"/>
                </a:lnTo>
                <a:lnTo>
                  <a:pt x="161" y="48"/>
                </a:lnTo>
                <a:close/>
                <a:moveTo>
                  <a:pt x="227" y="276"/>
                </a:moveTo>
                <a:lnTo>
                  <a:pt x="227" y="276"/>
                </a:lnTo>
                <a:lnTo>
                  <a:pt x="226" y="278"/>
                </a:lnTo>
                <a:lnTo>
                  <a:pt x="226" y="278"/>
                </a:lnTo>
                <a:lnTo>
                  <a:pt x="222" y="283"/>
                </a:lnTo>
                <a:lnTo>
                  <a:pt x="222" y="283"/>
                </a:lnTo>
                <a:lnTo>
                  <a:pt x="221" y="284"/>
                </a:lnTo>
                <a:lnTo>
                  <a:pt x="222" y="286"/>
                </a:lnTo>
                <a:lnTo>
                  <a:pt x="222" y="286"/>
                </a:lnTo>
                <a:lnTo>
                  <a:pt x="227" y="278"/>
                </a:lnTo>
                <a:lnTo>
                  <a:pt x="227" y="278"/>
                </a:lnTo>
                <a:lnTo>
                  <a:pt x="227" y="276"/>
                </a:lnTo>
                <a:lnTo>
                  <a:pt x="227" y="276"/>
                </a:lnTo>
                <a:close/>
                <a:moveTo>
                  <a:pt x="32" y="87"/>
                </a:moveTo>
                <a:lnTo>
                  <a:pt x="32" y="87"/>
                </a:lnTo>
                <a:lnTo>
                  <a:pt x="33" y="85"/>
                </a:lnTo>
                <a:lnTo>
                  <a:pt x="33" y="85"/>
                </a:lnTo>
                <a:lnTo>
                  <a:pt x="35" y="84"/>
                </a:lnTo>
                <a:lnTo>
                  <a:pt x="35" y="84"/>
                </a:lnTo>
                <a:lnTo>
                  <a:pt x="35" y="81"/>
                </a:lnTo>
                <a:lnTo>
                  <a:pt x="35" y="81"/>
                </a:lnTo>
                <a:lnTo>
                  <a:pt x="35" y="79"/>
                </a:lnTo>
                <a:lnTo>
                  <a:pt x="35" y="79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7"/>
                </a:lnTo>
                <a:lnTo>
                  <a:pt x="32" y="87"/>
                </a:lnTo>
                <a:close/>
                <a:moveTo>
                  <a:pt x="128" y="212"/>
                </a:moveTo>
                <a:lnTo>
                  <a:pt x="128" y="212"/>
                </a:lnTo>
                <a:lnTo>
                  <a:pt x="128" y="210"/>
                </a:lnTo>
                <a:lnTo>
                  <a:pt x="128" y="210"/>
                </a:lnTo>
                <a:lnTo>
                  <a:pt x="128" y="210"/>
                </a:lnTo>
                <a:lnTo>
                  <a:pt x="126" y="207"/>
                </a:lnTo>
                <a:lnTo>
                  <a:pt x="126" y="207"/>
                </a:lnTo>
                <a:lnTo>
                  <a:pt x="123" y="202"/>
                </a:lnTo>
                <a:lnTo>
                  <a:pt x="123" y="202"/>
                </a:lnTo>
                <a:lnTo>
                  <a:pt x="123" y="204"/>
                </a:lnTo>
                <a:lnTo>
                  <a:pt x="123" y="204"/>
                </a:lnTo>
                <a:lnTo>
                  <a:pt x="128" y="212"/>
                </a:lnTo>
                <a:lnTo>
                  <a:pt x="128" y="212"/>
                </a:lnTo>
                <a:close/>
                <a:moveTo>
                  <a:pt x="120" y="43"/>
                </a:moveTo>
                <a:lnTo>
                  <a:pt x="120" y="43"/>
                </a:lnTo>
                <a:lnTo>
                  <a:pt x="128" y="46"/>
                </a:lnTo>
                <a:lnTo>
                  <a:pt x="128" y="46"/>
                </a:lnTo>
                <a:lnTo>
                  <a:pt x="128" y="46"/>
                </a:lnTo>
                <a:lnTo>
                  <a:pt x="128" y="46"/>
                </a:lnTo>
                <a:lnTo>
                  <a:pt x="123" y="40"/>
                </a:lnTo>
                <a:lnTo>
                  <a:pt x="123" y="40"/>
                </a:lnTo>
                <a:lnTo>
                  <a:pt x="120" y="43"/>
                </a:lnTo>
                <a:lnTo>
                  <a:pt x="120" y="43"/>
                </a:lnTo>
                <a:close/>
                <a:moveTo>
                  <a:pt x="55" y="25"/>
                </a:moveTo>
                <a:lnTo>
                  <a:pt x="55" y="25"/>
                </a:lnTo>
                <a:lnTo>
                  <a:pt x="57" y="24"/>
                </a:lnTo>
                <a:lnTo>
                  <a:pt x="57" y="24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58" y="19"/>
                </a:lnTo>
                <a:lnTo>
                  <a:pt x="55" y="19"/>
                </a:lnTo>
                <a:lnTo>
                  <a:pt x="55" y="19"/>
                </a:lnTo>
                <a:lnTo>
                  <a:pt x="55" y="25"/>
                </a:lnTo>
                <a:lnTo>
                  <a:pt x="55" y="25"/>
                </a:lnTo>
                <a:close/>
                <a:moveTo>
                  <a:pt x="8" y="142"/>
                </a:moveTo>
                <a:lnTo>
                  <a:pt x="8" y="142"/>
                </a:lnTo>
                <a:lnTo>
                  <a:pt x="8" y="152"/>
                </a:lnTo>
                <a:lnTo>
                  <a:pt x="8" y="152"/>
                </a:lnTo>
                <a:lnTo>
                  <a:pt x="10" y="152"/>
                </a:lnTo>
                <a:lnTo>
                  <a:pt x="10" y="152"/>
                </a:lnTo>
                <a:lnTo>
                  <a:pt x="10" y="145"/>
                </a:lnTo>
                <a:lnTo>
                  <a:pt x="10" y="145"/>
                </a:lnTo>
                <a:lnTo>
                  <a:pt x="10" y="141"/>
                </a:lnTo>
                <a:lnTo>
                  <a:pt x="10" y="141"/>
                </a:lnTo>
                <a:lnTo>
                  <a:pt x="8" y="142"/>
                </a:lnTo>
                <a:lnTo>
                  <a:pt x="8" y="142"/>
                </a:lnTo>
                <a:close/>
                <a:moveTo>
                  <a:pt x="19" y="246"/>
                </a:moveTo>
                <a:lnTo>
                  <a:pt x="19" y="246"/>
                </a:lnTo>
                <a:lnTo>
                  <a:pt x="14" y="249"/>
                </a:lnTo>
                <a:lnTo>
                  <a:pt x="14" y="249"/>
                </a:lnTo>
                <a:lnTo>
                  <a:pt x="21" y="249"/>
                </a:lnTo>
                <a:lnTo>
                  <a:pt x="21" y="249"/>
                </a:lnTo>
                <a:lnTo>
                  <a:pt x="19" y="246"/>
                </a:lnTo>
                <a:lnTo>
                  <a:pt x="19" y="246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52" y="216"/>
                </a:lnTo>
                <a:lnTo>
                  <a:pt x="152" y="216"/>
                </a:lnTo>
                <a:lnTo>
                  <a:pt x="152" y="213"/>
                </a:lnTo>
                <a:lnTo>
                  <a:pt x="152" y="213"/>
                </a:lnTo>
                <a:lnTo>
                  <a:pt x="148" y="210"/>
                </a:lnTo>
                <a:lnTo>
                  <a:pt x="148" y="210"/>
                </a:lnTo>
                <a:lnTo>
                  <a:pt x="147" y="212"/>
                </a:lnTo>
                <a:lnTo>
                  <a:pt x="147" y="212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25" y="25"/>
                </a:moveTo>
                <a:lnTo>
                  <a:pt x="25" y="25"/>
                </a:lnTo>
                <a:lnTo>
                  <a:pt x="25" y="25"/>
                </a:lnTo>
                <a:lnTo>
                  <a:pt x="27" y="24"/>
                </a:lnTo>
                <a:lnTo>
                  <a:pt x="27" y="24"/>
                </a:lnTo>
                <a:lnTo>
                  <a:pt x="25" y="21"/>
                </a:lnTo>
                <a:lnTo>
                  <a:pt x="25" y="21"/>
                </a:lnTo>
                <a:lnTo>
                  <a:pt x="25" y="18"/>
                </a:lnTo>
                <a:lnTo>
                  <a:pt x="25" y="18"/>
                </a:lnTo>
                <a:lnTo>
                  <a:pt x="24" y="21"/>
                </a:lnTo>
                <a:lnTo>
                  <a:pt x="24" y="21"/>
                </a:lnTo>
                <a:lnTo>
                  <a:pt x="24" y="22"/>
                </a:lnTo>
                <a:lnTo>
                  <a:pt x="24" y="22"/>
                </a:lnTo>
                <a:lnTo>
                  <a:pt x="25" y="25"/>
                </a:lnTo>
                <a:lnTo>
                  <a:pt x="25" y="25"/>
                </a:lnTo>
                <a:close/>
                <a:moveTo>
                  <a:pt x="104" y="11"/>
                </a:moveTo>
                <a:lnTo>
                  <a:pt x="104" y="11"/>
                </a:lnTo>
                <a:lnTo>
                  <a:pt x="101" y="11"/>
                </a:lnTo>
                <a:lnTo>
                  <a:pt x="101" y="11"/>
                </a:lnTo>
                <a:lnTo>
                  <a:pt x="99" y="11"/>
                </a:lnTo>
                <a:lnTo>
                  <a:pt x="99" y="11"/>
                </a:lnTo>
                <a:lnTo>
                  <a:pt x="98" y="14"/>
                </a:lnTo>
                <a:lnTo>
                  <a:pt x="98" y="14"/>
                </a:lnTo>
                <a:lnTo>
                  <a:pt x="101" y="14"/>
                </a:lnTo>
                <a:lnTo>
                  <a:pt x="101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1"/>
                </a:lnTo>
                <a:lnTo>
                  <a:pt x="104" y="11"/>
                </a:lnTo>
                <a:close/>
                <a:moveTo>
                  <a:pt x="177" y="87"/>
                </a:moveTo>
                <a:lnTo>
                  <a:pt x="177" y="87"/>
                </a:lnTo>
                <a:lnTo>
                  <a:pt x="177" y="87"/>
                </a:lnTo>
                <a:lnTo>
                  <a:pt x="177" y="87"/>
                </a:lnTo>
                <a:lnTo>
                  <a:pt x="177" y="84"/>
                </a:lnTo>
                <a:lnTo>
                  <a:pt x="177" y="84"/>
                </a:lnTo>
                <a:lnTo>
                  <a:pt x="177" y="82"/>
                </a:lnTo>
                <a:lnTo>
                  <a:pt x="177" y="81"/>
                </a:lnTo>
                <a:lnTo>
                  <a:pt x="177" y="81"/>
                </a:lnTo>
                <a:lnTo>
                  <a:pt x="175" y="82"/>
                </a:lnTo>
                <a:lnTo>
                  <a:pt x="175" y="82"/>
                </a:lnTo>
                <a:lnTo>
                  <a:pt x="174" y="84"/>
                </a:lnTo>
                <a:lnTo>
                  <a:pt x="174" y="84"/>
                </a:lnTo>
                <a:lnTo>
                  <a:pt x="175" y="85"/>
                </a:lnTo>
                <a:lnTo>
                  <a:pt x="177" y="87"/>
                </a:lnTo>
                <a:lnTo>
                  <a:pt x="177" y="87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5"/>
                </a:lnTo>
                <a:lnTo>
                  <a:pt x="38" y="205"/>
                </a:lnTo>
                <a:lnTo>
                  <a:pt x="39" y="207"/>
                </a:lnTo>
                <a:lnTo>
                  <a:pt x="39" y="207"/>
                </a:lnTo>
                <a:lnTo>
                  <a:pt x="41" y="207"/>
                </a:lnTo>
                <a:lnTo>
                  <a:pt x="41" y="207"/>
                </a:lnTo>
                <a:lnTo>
                  <a:pt x="41" y="204"/>
                </a:lnTo>
                <a:lnTo>
                  <a:pt x="41" y="204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65" y="36"/>
                </a:moveTo>
                <a:lnTo>
                  <a:pt x="65" y="36"/>
                </a:lnTo>
                <a:lnTo>
                  <a:pt x="65" y="36"/>
                </a:lnTo>
                <a:lnTo>
                  <a:pt x="65" y="36"/>
                </a:lnTo>
                <a:lnTo>
                  <a:pt x="77" y="36"/>
                </a:lnTo>
                <a:lnTo>
                  <a:pt x="77" y="36"/>
                </a:lnTo>
                <a:lnTo>
                  <a:pt x="76" y="35"/>
                </a:lnTo>
                <a:lnTo>
                  <a:pt x="76" y="35"/>
                </a:lnTo>
                <a:lnTo>
                  <a:pt x="66" y="35"/>
                </a:lnTo>
                <a:lnTo>
                  <a:pt x="66" y="35"/>
                </a:lnTo>
                <a:lnTo>
                  <a:pt x="65" y="36"/>
                </a:lnTo>
                <a:lnTo>
                  <a:pt x="65" y="36"/>
                </a:lnTo>
                <a:close/>
                <a:moveTo>
                  <a:pt x="276" y="399"/>
                </a:moveTo>
                <a:lnTo>
                  <a:pt x="276" y="399"/>
                </a:lnTo>
                <a:lnTo>
                  <a:pt x="275" y="398"/>
                </a:lnTo>
                <a:lnTo>
                  <a:pt x="271" y="396"/>
                </a:lnTo>
                <a:lnTo>
                  <a:pt x="271" y="396"/>
                </a:lnTo>
                <a:lnTo>
                  <a:pt x="271" y="398"/>
                </a:lnTo>
                <a:lnTo>
                  <a:pt x="271" y="398"/>
                </a:lnTo>
                <a:lnTo>
                  <a:pt x="271" y="399"/>
                </a:lnTo>
                <a:lnTo>
                  <a:pt x="271" y="399"/>
                </a:lnTo>
                <a:lnTo>
                  <a:pt x="273" y="401"/>
                </a:lnTo>
                <a:lnTo>
                  <a:pt x="273" y="401"/>
                </a:lnTo>
                <a:lnTo>
                  <a:pt x="271" y="401"/>
                </a:lnTo>
                <a:lnTo>
                  <a:pt x="271" y="401"/>
                </a:lnTo>
                <a:lnTo>
                  <a:pt x="270" y="402"/>
                </a:lnTo>
                <a:lnTo>
                  <a:pt x="270" y="402"/>
                </a:lnTo>
                <a:lnTo>
                  <a:pt x="270" y="402"/>
                </a:lnTo>
                <a:lnTo>
                  <a:pt x="270" y="402"/>
                </a:lnTo>
                <a:lnTo>
                  <a:pt x="270" y="402"/>
                </a:lnTo>
                <a:lnTo>
                  <a:pt x="270" y="402"/>
                </a:lnTo>
                <a:lnTo>
                  <a:pt x="276" y="399"/>
                </a:lnTo>
                <a:lnTo>
                  <a:pt x="276" y="399"/>
                </a:lnTo>
                <a:close/>
                <a:moveTo>
                  <a:pt x="118" y="19"/>
                </a:moveTo>
                <a:lnTo>
                  <a:pt x="118" y="19"/>
                </a:lnTo>
                <a:lnTo>
                  <a:pt x="114" y="21"/>
                </a:lnTo>
                <a:lnTo>
                  <a:pt x="114" y="21"/>
                </a:lnTo>
                <a:lnTo>
                  <a:pt x="112" y="22"/>
                </a:lnTo>
                <a:lnTo>
                  <a:pt x="112" y="22"/>
                </a:lnTo>
                <a:lnTo>
                  <a:pt x="118" y="24"/>
                </a:lnTo>
                <a:lnTo>
                  <a:pt x="118" y="24"/>
                </a:lnTo>
                <a:lnTo>
                  <a:pt x="118" y="19"/>
                </a:lnTo>
                <a:lnTo>
                  <a:pt x="118" y="19"/>
                </a:lnTo>
                <a:close/>
                <a:moveTo>
                  <a:pt x="148" y="92"/>
                </a:moveTo>
                <a:lnTo>
                  <a:pt x="148" y="92"/>
                </a:lnTo>
                <a:lnTo>
                  <a:pt x="147" y="98"/>
                </a:lnTo>
                <a:lnTo>
                  <a:pt x="147" y="98"/>
                </a:lnTo>
                <a:lnTo>
                  <a:pt x="147" y="98"/>
                </a:lnTo>
                <a:lnTo>
                  <a:pt x="147" y="98"/>
                </a:lnTo>
                <a:lnTo>
                  <a:pt x="150" y="95"/>
                </a:lnTo>
                <a:lnTo>
                  <a:pt x="150" y="95"/>
                </a:lnTo>
                <a:lnTo>
                  <a:pt x="150" y="93"/>
                </a:lnTo>
                <a:lnTo>
                  <a:pt x="150" y="92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5" y="246"/>
                </a:lnTo>
                <a:lnTo>
                  <a:pt x="235" y="246"/>
                </a:lnTo>
                <a:lnTo>
                  <a:pt x="235" y="246"/>
                </a:lnTo>
                <a:lnTo>
                  <a:pt x="235" y="246"/>
                </a:lnTo>
                <a:lnTo>
                  <a:pt x="237" y="249"/>
                </a:lnTo>
                <a:lnTo>
                  <a:pt x="237" y="249"/>
                </a:lnTo>
                <a:lnTo>
                  <a:pt x="238" y="248"/>
                </a:lnTo>
                <a:lnTo>
                  <a:pt x="238" y="245"/>
                </a:lnTo>
                <a:lnTo>
                  <a:pt x="238" y="245"/>
                </a:lnTo>
                <a:lnTo>
                  <a:pt x="238" y="243"/>
                </a:lnTo>
                <a:lnTo>
                  <a:pt x="238" y="243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84" y="36"/>
                </a:moveTo>
                <a:lnTo>
                  <a:pt x="84" y="36"/>
                </a:lnTo>
                <a:lnTo>
                  <a:pt x="96" y="38"/>
                </a:lnTo>
                <a:lnTo>
                  <a:pt x="96" y="38"/>
                </a:lnTo>
                <a:lnTo>
                  <a:pt x="95" y="36"/>
                </a:lnTo>
                <a:lnTo>
                  <a:pt x="95" y="36"/>
                </a:lnTo>
                <a:lnTo>
                  <a:pt x="88" y="35"/>
                </a:lnTo>
                <a:lnTo>
                  <a:pt x="88" y="35"/>
                </a:lnTo>
                <a:lnTo>
                  <a:pt x="87" y="35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close/>
                <a:moveTo>
                  <a:pt x="142" y="196"/>
                </a:moveTo>
                <a:lnTo>
                  <a:pt x="142" y="196"/>
                </a:lnTo>
                <a:lnTo>
                  <a:pt x="147" y="201"/>
                </a:lnTo>
                <a:lnTo>
                  <a:pt x="147" y="201"/>
                </a:lnTo>
                <a:lnTo>
                  <a:pt x="148" y="199"/>
                </a:lnTo>
                <a:lnTo>
                  <a:pt x="148" y="199"/>
                </a:lnTo>
                <a:lnTo>
                  <a:pt x="148" y="196"/>
                </a:lnTo>
                <a:lnTo>
                  <a:pt x="148" y="196"/>
                </a:lnTo>
                <a:lnTo>
                  <a:pt x="145" y="196"/>
                </a:lnTo>
                <a:lnTo>
                  <a:pt x="144" y="194"/>
                </a:lnTo>
                <a:lnTo>
                  <a:pt x="144" y="194"/>
                </a:lnTo>
                <a:lnTo>
                  <a:pt x="142" y="196"/>
                </a:lnTo>
                <a:lnTo>
                  <a:pt x="142" y="196"/>
                </a:lnTo>
                <a:close/>
                <a:moveTo>
                  <a:pt x="166" y="230"/>
                </a:moveTo>
                <a:lnTo>
                  <a:pt x="166" y="230"/>
                </a:lnTo>
                <a:lnTo>
                  <a:pt x="169" y="226"/>
                </a:lnTo>
                <a:lnTo>
                  <a:pt x="169" y="226"/>
                </a:lnTo>
                <a:lnTo>
                  <a:pt x="167" y="224"/>
                </a:lnTo>
                <a:lnTo>
                  <a:pt x="167" y="224"/>
                </a:lnTo>
                <a:lnTo>
                  <a:pt x="164" y="227"/>
                </a:lnTo>
                <a:lnTo>
                  <a:pt x="164" y="227"/>
                </a:lnTo>
                <a:lnTo>
                  <a:pt x="166" y="230"/>
                </a:lnTo>
                <a:lnTo>
                  <a:pt x="166" y="230"/>
                </a:lnTo>
                <a:close/>
                <a:moveTo>
                  <a:pt x="268" y="205"/>
                </a:moveTo>
                <a:lnTo>
                  <a:pt x="268" y="205"/>
                </a:lnTo>
                <a:lnTo>
                  <a:pt x="267" y="205"/>
                </a:lnTo>
                <a:lnTo>
                  <a:pt x="267" y="205"/>
                </a:lnTo>
                <a:lnTo>
                  <a:pt x="260" y="204"/>
                </a:lnTo>
                <a:lnTo>
                  <a:pt x="260" y="204"/>
                </a:lnTo>
                <a:lnTo>
                  <a:pt x="264" y="208"/>
                </a:lnTo>
                <a:lnTo>
                  <a:pt x="264" y="208"/>
                </a:lnTo>
                <a:lnTo>
                  <a:pt x="268" y="205"/>
                </a:lnTo>
                <a:lnTo>
                  <a:pt x="268" y="205"/>
                </a:lnTo>
                <a:close/>
                <a:moveTo>
                  <a:pt x="229" y="358"/>
                </a:moveTo>
                <a:lnTo>
                  <a:pt x="229" y="358"/>
                </a:lnTo>
                <a:lnTo>
                  <a:pt x="227" y="360"/>
                </a:lnTo>
                <a:lnTo>
                  <a:pt x="227" y="360"/>
                </a:lnTo>
                <a:lnTo>
                  <a:pt x="230" y="365"/>
                </a:lnTo>
                <a:lnTo>
                  <a:pt x="230" y="365"/>
                </a:lnTo>
                <a:lnTo>
                  <a:pt x="232" y="361"/>
                </a:lnTo>
                <a:lnTo>
                  <a:pt x="232" y="361"/>
                </a:lnTo>
                <a:lnTo>
                  <a:pt x="229" y="358"/>
                </a:lnTo>
                <a:lnTo>
                  <a:pt x="229" y="358"/>
                </a:lnTo>
                <a:close/>
                <a:moveTo>
                  <a:pt x="95" y="175"/>
                </a:moveTo>
                <a:lnTo>
                  <a:pt x="95" y="175"/>
                </a:lnTo>
                <a:lnTo>
                  <a:pt x="95" y="174"/>
                </a:lnTo>
                <a:lnTo>
                  <a:pt x="95" y="174"/>
                </a:lnTo>
                <a:lnTo>
                  <a:pt x="93" y="171"/>
                </a:lnTo>
                <a:lnTo>
                  <a:pt x="93" y="171"/>
                </a:lnTo>
                <a:lnTo>
                  <a:pt x="90" y="167"/>
                </a:lnTo>
                <a:lnTo>
                  <a:pt x="90" y="167"/>
                </a:lnTo>
                <a:lnTo>
                  <a:pt x="88" y="167"/>
                </a:lnTo>
                <a:lnTo>
                  <a:pt x="88" y="167"/>
                </a:lnTo>
                <a:lnTo>
                  <a:pt x="95" y="175"/>
                </a:lnTo>
                <a:lnTo>
                  <a:pt x="95" y="175"/>
                </a:lnTo>
                <a:close/>
                <a:moveTo>
                  <a:pt x="222" y="319"/>
                </a:moveTo>
                <a:lnTo>
                  <a:pt x="222" y="319"/>
                </a:lnTo>
                <a:lnTo>
                  <a:pt x="221" y="320"/>
                </a:lnTo>
                <a:lnTo>
                  <a:pt x="221" y="322"/>
                </a:lnTo>
                <a:lnTo>
                  <a:pt x="221" y="322"/>
                </a:lnTo>
                <a:lnTo>
                  <a:pt x="222" y="324"/>
                </a:lnTo>
                <a:lnTo>
                  <a:pt x="222" y="324"/>
                </a:lnTo>
                <a:lnTo>
                  <a:pt x="224" y="330"/>
                </a:lnTo>
                <a:lnTo>
                  <a:pt x="224" y="330"/>
                </a:lnTo>
                <a:lnTo>
                  <a:pt x="224" y="331"/>
                </a:lnTo>
                <a:lnTo>
                  <a:pt x="224" y="331"/>
                </a:lnTo>
                <a:lnTo>
                  <a:pt x="226" y="330"/>
                </a:lnTo>
                <a:lnTo>
                  <a:pt x="226" y="330"/>
                </a:lnTo>
                <a:lnTo>
                  <a:pt x="222" y="319"/>
                </a:lnTo>
                <a:lnTo>
                  <a:pt x="222" y="319"/>
                </a:lnTo>
                <a:close/>
                <a:moveTo>
                  <a:pt x="109" y="406"/>
                </a:moveTo>
                <a:lnTo>
                  <a:pt x="109" y="406"/>
                </a:lnTo>
                <a:lnTo>
                  <a:pt x="110" y="409"/>
                </a:lnTo>
                <a:lnTo>
                  <a:pt x="110" y="409"/>
                </a:lnTo>
                <a:lnTo>
                  <a:pt x="114" y="409"/>
                </a:lnTo>
                <a:lnTo>
                  <a:pt x="114" y="409"/>
                </a:lnTo>
                <a:lnTo>
                  <a:pt x="117" y="409"/>
                </a:lnTo>
                <a:lnTo>
                  <a:pt x="117" y="409"/>
                </a:lnTo>
                <a:lnTo>
                  <a:pt x="115" y="407"/>
                </a:lnTo>
                <a:lnTo>
                  <a:pt x="115" y="407"/>
                </a:lnTo>
                <a:lnTo>
                  <a:pt x="109" y="406"/>
                </a:lnTo>
                <a:lnTo>
                  <a:pt x="109" y="406"/>
                </a:lnTo>
                <a:close/>
                <a:moveTo>
                  <a:pt x="183" y="55"/>
                </a:moveTo>
                <a:lnTo>
                  <a:pt x="183" y="55"/>
                </a:lnTo>
                <a:lnTo>
                  <a:pt x="183" y="57"/>
                </a:lnTo>
                <a:lnTo>
                  <a:pt x="183" y="57"/>
                </a:lnTo>
                <a:lnTo>
                  <a:pt x="185" y="66"/>
                </a:lnTo>
                <a:lnTo>
                  <a:pt x="185" y="66"/>
                </a:lnTo>
                <a:lnTo>
                  <a:pt x="186" y="68"/>
                </a:lnTo>
                <a:lnTo>
                  <a:pt x="186" y="68"/>
                </a:lnTo>
                <a:lnTo>
                  <a:pt x="185" y="62"/>
                </a:lnTo>
                <a:lnTo>
                  <a:pt x="183" y="55"/>
                </a:lnTo>
                <a:lnTo>
                  <a:pt x="183" y="55"/>
                </a:lnTo>
                <a:close/>
                <a:moveTo>
                  <a:pt x="24" y="197"/>
                </a:moveTo>
                <a:lnTo>
                  <a:pt x="24" y="197"/>
                </a:lnTo>
                <a:lnTo>
                  <a:pt x="24" y="197"/>
                </a:lnTo>
                <a:lnTo>
                  <a:pt x="24" y="199"/>
                </a:lnTo>
                <a:lnTo>
                  <a:pt x="24" y="199"/>
                </a:lnTo>
                <a:lnTo>
                  <a:pt x="24" y="204"/>
                </a:lnTo>
                <a:lnTo>
                  <a:pt x="24" y="204"/>
                </a:lnTo>
                <a:lnTo>
                  <a:pt x="24" y="205"/>
                </a:lnTo>
                <a:lnTo>
                  <a:pt x="24" y="205"/>
                </a:lnTo>
                <a:lnTo>
                  <a:pt x="25" y="204"/>
                </a:lnTo>
                <a:lnTo>
                  <a:pt x="25" y="204"/>
                </a:lnTo>
                <a:lnTo>
                  <a:pt x="24" y="197"/>
                </a:lnTo>
                <a:lnTo>
                  <a:pt x="24" y="197"/>
                </a:lnTo>
                <a:close/>
                <a:moveTo>
                  <a:pt x="87" y="131"/>
                </a:moveTo>
                <a:lnTo>
                  <a:pt x="87" y="131"/>
                </a:lnTo>
                <a:lnTo>
                  <a:pt x="88" y="133"/>
                </a:lnTo>
                <a:lnTo>
                  <a:pt x="90" y="133"/>
                </a:lnTo>
                <a:lnTo>
                  <a:pt x="90" y="133"/>
                </a:lnTo>
                <a:lnTo>
                  <a:pt x="92" y="133"/>
                </a:lnTo>
                <a:lnTo>
                  <a:pt x="93" y="133"/>
                </a:lnTo>
                <a:lnTo>
                  <a:pt x="93" y="133"/>
                </a:lnTo>
                <a:lnTo>
                  <a:pt x="90" y="131"/>
                </a:lnTo>
                <a:lnTo>
                  <a:pt x="90" y="128"/>
                </a:lnTo>
                <a:lnTo>
                  <a:pt x="90" y="128"/>
                </a:lnTo>
                <a:lnTo>
                  <a:pt x="88" y="130"/>
                </a:lnTo>
                <a:lnTo>
                  <a:pt x="87" y="131"/>
                </a:lnTo>
                <a:lnTo>
                  <a:pt x="87" y="131"/>
                </a:lnTo>
                <a:close/>
                <a:moveTo>
                  <a:pt x="226" y="376"/>
                </a:moveTo>
                <a:lnTo>
                  <a:pt x="226" y="376"/>
                </a:lnTo>
                <a:lnTo>
                  <a:pt x="222" y="382"/>
                </a:lnTo>
                <a:lnTo>
                  <a:pt x="222" y="382"/>
                </a:lnTo>
                <a:lnTo>
                  <a:pt x="222" y="382"/>
                </a:lnTo>
                <a:lnTo>
                  <a:pt x="222" y="382"/>
                </a:lnTo>
                <a:lnTo>
                  <a:pt x="227" y="379"/>
                </a:lnTo>
                <a:lnTo>
                  <a:pt x="227" y="379"/>
                </a:lnTo>
                <a:lnTo>
                  <a:pt x="226" y="376"/>
                </a:lnTo>
                <a:lnTo>
                  <a:pt x="226" y="376"/>
                </a:lnTo>
                <a:close/>
                <a:moveTo>
                  <a:pt x="49" y="137"/>
                </a:moveTo>
                <a:lnTo>
                  <a:pt x="49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6"/>
                </a:lnTo>
                <a:lnTo>
                  <a:pt x="52" y="136"/>
                </a:lnTo>
                <a:lnTo>
                  <a:pt x="54" y="133"/>
                </a:lnTo>
                <a:lnTo>
                  <a:pt x="54" y="133"/>
                </a:lnTo>
                <a:lnTo>
                  <a:pt x="55" y="133"/>
                </a:lnTo>
                <a:lnTo>
                  <a:pt x="54" y="131"/>
                </a:lnTo>
                <a:lnTo>
                  <a:pt x="54" y="131"/>
                </a:lnTo>
                <a:lnTo>
                  <a:pt x="54" y="133"/>
                </a:lnTo>
                <a:lnTo>
                  <a:pt x="54" y="133"/>
                </a:lnTo>
                <a:lnTo>
                  <a:pt x="52" y="134"/>
                </a:lnTo>
                <a:lnTo>
                  <a:pt x="51" y="134"/>
                </a:lnTo>
                <a:lnTo>
                  <a:pt x="51" y="134"/>
                </a:lnTo>
                <a:lnTo>
                  <a:pt x="51" y="136"/>
                </a:lnTo>
                <a:lnTo>
                  <a:pt x="51" y="136"/>
                </a:lnTo>
                <a:lnTo>
                  <a:pt x="49" y="137"/>
                </a:lnTo>
                <a:lnTo>
                  <a:pt x="49" y="137"/>
                </a:lnTo>
                <a:close/>
                <a:moveTo>
                  <a:pt x="57" y="227"/>
                </a:moveTo>
                <a:lnTo>
                  <a:pt x="57" y="227"/>
                </a:lnTo>
                <a:lnTo>
                  <a:pt x="57" y="224"/>
                </a:lnTo>
                <a:lnTo>
                  <a:pt x="55" y="221"/>
                </a:lnTo>
                <a:lnTo>
                  <a:pt x="55" y="221"/>
                </a:lnTo>
                <a:lnTo>
                  <a:pt x="55" y="226"/>
                </a:lnTo>
                <a:lnTo>
                  <a:pt x="55" y="229"/>
                </a:lnTo>
                <a:lnTo>
                  <a:pt x="55" y="229"/>
                </a:lnTo>
                <a:lnTo>
                  <a:pt x="57" y="227"/>
                </a:lnTo>
                <a:lnTo>
                  <a:pt x="57" y="227"/>
                </a:lnTo>
                <a:close/>
                <a:moveTo>
                  <a:pt x="118" y="115"/>
                </a:moveTo>
                <a:lnTo>
                  <a:pt x="118" y="115"/>
                </a:lnTo>
                <a:lnTo>
                  <a:pt x="112" y="117"/>
                </a:lnTo>
                <a:lnTo>
                  <a:pt x="112" y="117"/>
                </a:lnTo>
                <a:lnTo>
                  <a:pt x="115" y="119"/>
                </a:lnTo>
                <a:lnTo>
                  <a:pt x="115" y="119"/>
                </a:lnTo>
                <a:lnTo>
                  <a:pt x="118" y="115"/>
                </a:lnTo>
                <a:lnTo>
                  <a:pt x="118" y="115"/>
                </a:lnTo>
                <a:lnTo>
                  <a:pt x="118" y="115"/>
                </a:lnTo>
                <a:lnTo>
                  <a:pt x="118" y="115"/>
                </a:lnTo>
                <a:close/>
                <a:moveTo>
                  <a:pt x="183" y="328"/>
                </a:moveTo>
                <a:lnTo>
                  <a:pt x="183" y="328"/>
                </a:lnTo>
                <a:lnTo>
                  <a:pt x="181" y="330"/>
                </a:lnTo>
                <a:lnTo>
                  <a:pt x="180" y="331"/>
                </a:lnTo>
                <a:lnTo>
                  <a:pt x="180" y="331"/>
                </a:lnTo>
                <a:lnTo>
                  <a:pt x="178" y="333"/>
                </a:lnTo>
                <a:lnTo>
                  <a:pt x="180" y="335"/>
                </a:lnTo>
                <a:lnTo>
                  <a:pt x="180" y="335"/>
                </a:lnTo>
                <a:lnTo>
                  <a:pt x="183" y="330"/>
                </a:lnTo>
                <a:lnTo>
                  <a:pt x="183" y="330"/>
                </a:lnTo>
                <a:lnTo>
                  <a:pt x="183" y="330"/>
                </a:lnTo>
                <a:lnTo>
                  <a:pt x="183" y="330"/>
                </a:lnTo>
                <a:lnTo>
                  <a:pt x="183" y="328"/>
                </a:lnTo>
                <a:lnTo>
                  <a:pt x="183" y="328"/>
                </a:lnTo>
                <a:close/>
                <a:moveTo>
                  <a:pt x="35" y="10"/>
                </a:moveTo>
                <a:lnTo>
                  <a:pt x="35" y="10"/>
                </a:lnTo>
                <a:lnTo>
                  <a:pt x="35" y="11"/>
                </a:lnTo>
                <a:lnTo>
                  <a:pt x="35" y="11"/>
                </a:lnTo>
                <a:lnTo>
                  <a:pt x="36" y="11"/>
                </a:lnTo>
                <a:lnTo>
                  <a:pt x="36" y="11"/>
                </a:lnTo>
                <a:lnTo>
                  <a:pt x="39" y="11"/>
                </a:lnTo>
                <a:lnTo>
                  <a:pt x="43" y="8"/>
                </a:lnTo>
                <a:lnTo>
                  <a:pt x="43" y="8"/>
                </a:lnTo>
                <a:lnTo>
                  <a:pt x="35" y="10"/>
                </a:lnTo>
                <a:lnTo>
                  <a:pt x="35" y="10"/>
                </a:lnTo>
                <a:close/>
                <a:moveTo>
                  <a:pt x="139" y="90"/>
                </a:moveTo>
                <a:lnTo>
                  <a:pt x="139" y="90"/>
                </a:lnTo>
                <a:lnTo>
                  <a:pt x="140" y="85"/>
                </a:lnTo>
                <a:lnTo>
                  <a:pt x="140" y="81"/>
                </a:lnTo>
                <a:lnTo>
                  <a:pt x="140" y="81"/>
                </a:lnTo>
                <a:lnTo>
                  <a:pt x="139" y="85"/>
                </a:lnTo>
                <a:lnTo>
                  <a:pt x="139" y="90"/>
                </a:lnTo>
                <a:lnTo>
                  <a:pt x="139" y="90"/>
                </a:lnTo>
                <a:close/>
                <a:moveTo>
                  <a:pt x="237" y="360"/>
                </a:moveTo>
                <a:lnTo>
                  <a:pt x="237" y="360"/>
                </a:lnTo>
                <a:lnTo>
                  <a:pt x="241" y="365"/>
                </a:lnTo>
                <a:lnTo>
                  <a:pt x="241" y="365"/>
                </a:lnTo>
                <a:lnTo>
                  <a:pt x="238" y="357"/>
                </a:lnTo>
                <a:lnTo>
                  <a:pt x="238" y="357"/>
                </a:lnTo>
                <a:lnTo>
                  <a:pt x="237" y="360"/>
                </a:lnTo>
                <a:lnTo>
                  <a:pt x="237" y="360"/>
                </a:lnTo>
                <a:close/>
                <a:moveTo>
                  <a:pt x="262" y="193"/>
                </a:moveTo>
                <a:lnTo>
                  <a:pt x="262" y="193"/>
                </a:lnTo>
                <a:lnTo>
                  <a:pt x="241" y="191"/>
                </a:lnTo>
                <a:lnTo>
                  <a:pt x="241" y="191"/>
                </a:lnTo>
                <a:lnTo>
                  <a:pt x="243" y="193"/>
                </a:lnTo>
                <a:lnTo>
                  <a:pt x="243" y="193"/>
                </a:lnTo>
                <a:lnTo>
                  <a:pt x="256" y="193"/>
                </a:lnTo>
                <a:lnTo>
                  <a:pt x="256" y="193"/>
                </a:lnTo>
                <a:lnTo>
                  <a:pt x="262" y="193"/>
                </a:lnTo>
                <a:lnTo>
                  <a:pt x="262" y="193"/>
                </a:lnTo>
                <a:close/>
                <a:moveTo>
                  <a:pt x="131" y="136"/>
                </a:moveTo>
                <a:lnTo>
                  <a:pt x="131" y="136"/>
                </a:lnTo>
                <a:lnTo>
                  <a:pt x="133" y="134"/>
                </a:lnTo>
                <a:lnTo>
                  <a:pt x="133" y="134"/>
                </a:lnTo>
                <a:lnTo>
                  <a:pt x="134" y="134"/>
                </a:lnTo>
                <a:lnTo>
                  <a:pt x="134" y="134"/>
                </a:lnTo>
                <a:lnTo>
                  <a:pt x="134" y="131"/>
                </a:lnTo>
                <a:lnTo>
                  <a:pt x="134" y="131"/>
                </a:lnTo>
                <a:lnTo>
                  <a:pt x="133" y="131"/>
                </a:lnTo>
                <a:lnTo>
                  <a:pt x="133" y="131"/>
                </a:lnTo>
                <a:lnTo>
                  <a:pt x="129" y="133"/>
                </a:lnTo>
                <a:lnTo>
                  <a:pt x="129" y="133"/>
                </a:lnTo>
                <a:lnTo>
                  <a:pt x="131" y="136"/>
                </a:lnTo>
                <a:lnTo>
                  <a:pt x="131" y="136"/>
                </a:lnTo>
                <a:close/>
                <a:moveTo>
                  <a:pt x="25" y="249"/>
                </a:moveTo>
                <a:lnTo>
                  <a:pt x="25" y="249"/>
                </a:lnTo>
                <a:lnTo>
                  <a:pt x="30" y="248"/>
                </a:lnTo>
                <a:lnTo>
                  <a:pt x="30" y="248"/>
                </a:lnTo>
                <a:lnTo>
                  <a:pt x="30" y="246"/>
                </a:lnTo>
                <a:lnTo>
                  <a:pt x="30" y="246"/>
                </a:lnTo>
                <a:lnTo>
                  <a:pt x="25" y="245"/>
                </a:lnTo>
                <a:lnTo>
                  <a:pt x="25" y="245"/>
                </a:lnTo>
                <a:lnTo>
                  <a:pt x="25" y="249"/>
                </a:lnTo>
                <a:lnTo>
                  <a:pt x="25" y="249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7"/>
                </a:lnTo>
                <a:lnTo>
                  <a:pt x="125" y="197"/>
                </a:lnTo>
                <a:lnTo>
                  <a:pt x="128" y="196"/>
                </a:lnTo>
                <a:lnTo>
                  <a:pt x="128" y="196"/>
                </a:lnTo>
                <a:lnTo>
                  <a:pt x="126" y="193"/>
                </a:lnTo>
                <a:lnTo>
                  <a:pt x="126" y="193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238" y="385"/>
                </a:moveTo>
                <a:lnTo>
                  <a:pt x="238" y="385"/>
                </a:lnTo>
                <a:lnTo>
                  <a:pt x="238" y="387"/>
                </a:lnTo>
                <a:lnTo>
                  <a:pt x="238" y="387"/>
                </a:lnTo>
                <a:lnTo>
                  <a:pt x="240" y="388"/>
                </a:lnTo>
                <a:lnTo>
                  <a:pt x="240" y="388"/>
                </a:lnTo>
                <a:lnTo>
                  <a:pt x="241" y="387"/>
                </a:lnTo>
                <a:lnTo>
                  <a:pt x="243" y="385"/>
                </a:lnTo>
                <a:lnTo>
                  <a:pt x="243" y="385"/>
                </a:lnTo>
                <a:lnTo>
                  <a:pt x="238" y="385"/>
                </a:lnTo>
                <a:lnTo>
                  <a:pt x="238" y="385"/>
                </a:lnTo>
                <a:close/>
                <a:moveTo>
                  <a:pt x="74" y="8"/>
                </a:move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66" y="8"/>
                </a:lnTo>
                <a:lnTo>
                  <a:pt x="66" y="8"/>
                </a:lnTo>
                <a:lnTo>
                  <a:pt x="68" y="10"/>
                </a:lnTo>
                <a:lnTo>
                  <a:pt x="68" y="10"/>
                </a:lnTo>
                <a:lnTo>
                  <a:pt x="73" y="10"/>
                </a:lnTo>
                <a:lnTo>
                  <a:pt x="73" y="10"/>
                </a:lnTo>
                <a:lnTo>
                  <a:pt x="74" y="8"/>
                </a:lnTo>
                <a:lnTo>
                  <a:pt x="74" y="8"/>
                </a:lnTo>
                <a:close/>
                <a:moveTo>
                  <a:pt x="44" y="139"/>
                </a:moveTo>
                <a:lnTo>
                  <a:pt x="44" y="139"/>
                </a:lnTo>
                <a:lnTo>
                  <a:pt x="43" y="137"/>
                </a:lnTo>
                <a:lnTo>
                  <a:pt x="41" y="136"/>
                </a:lnTo>
                <a:lnTo>
                  <a:pt x="41" y="136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1" y="133"/>
                </a:lnTo>
                <a:lnTo>
                  <a:pt x="41" y="134"/>
                </a:lnTo>
                <a:lnTo>
                  <a:pt x="41" y="134"/>
                </a:lnTo>
                <a:lnTo>
                  <a:pt x="41" y="139"/>
                </a:lnTo>
                <a:lnTo>
                  <a:pt x="41" y="139"/>
                </a:lnTo>
                <a:lnTo>
                  <a:pt x="41" y="141"/>
                </a:lnTo>
                <a:lnTo>
                  <a:pt x="41" y="141"/>
                </a:lnTo>
                <a:lnTo>
                  <a:pt x="43" y="141"/>
                </a:lnTo>
                <a:lnTo>
                  <a:pt x="44" y="139"/>
                </a:lnTo>
                <a:lnTo>
                  <a:pt x="44" y="139"/>
                </a:lnTo>
                <a:close/>
                <a:moveTo>
                  <a:pt x="125" y="189"/>
                </a:moveTo>
                <a:lnTo>
                  <a:pt x="125" y="189"/>
                </a:lnTo>
                <a:lnTo>
                  <a:pt x="123" y="188"/>
                </a:lnTo>
                <a:lnTo>
                  <a:pt x="123" y="188"/>
                </a:lnTo>
                <a:lnTo>
                  <a:pt x="122" y="189"/>
                </a:lnTo>
                <a:lnTo>
                  <a:pt x="122" y="189"/>
                </a:lnTo>
                <a:lnTo>
                  <a:pt x="123" y="193"/>
                </a:lnTo>
                <a:lnTo>
                  <a:pt x="123" y="193"/>
                </a:lnTo>
                <a:lnTo>
                  <a:pt x="125" y="189"/>
                </a:lnTo>
                <a:lnTo>
                  <a:pt x="125" y="189"/>
                </a:lnTo>
                <a:close/>
                <a:moveTo>
                  <a:pt x="169" y="230"/>
                </a:moveTo>
                <a:lnTo>
                  <a:pt x="169" y="230"/>
                </a:lnTo>
                <a:lnTo>
                  <a:pt x="166" y="234"/>
                </a:lnTo>
                <a:lnTo>
                  <a:pt x="166" y="234"/>
                </a:lnTo>
                <a:lnTo>
                  <a:pt x="169" y="237"/>
                </a:lnTo>
                <a:lnTo>
                  <a:pt x="169" y="237"/>
                </a:lnTo>
                <a:lnTo>
                  <a:pt x="170" y="237"/>
                </a:lnTo>
                <a:lnTo>
                  <a:pt x="170" y="237"/>
                </a:lnTo>
                <a:lnTo>
                  <a:pt x="169" y="230"/>
                </a:lnTo>
                <a:lnTo>
                  <a:pt x="169" y="230"/>
                </a:lnTo>
                <a:close/>
                <a:moveTo>
                  <a:pt x="25" y="44"/>
                </a:moveTo>
                <a:lnTo>
                  <a:pt x="25" y="44"/>
                </a:lnTo>
                <a:lnTo>
                  <a:pt x="24" y="46"/>
                </a:lnTo>
                <a:lnTo>
                  <a:pt x="24" y="48"/>
                </a:lnTo>
                <a:lnTo>
                  <a:pt x="24" y="48"/>
                </a:lnTo>
                <a:lnTo>
                  <a:pt x="24" y="51"/>
                </a:lnTo>
                <a:lnTo>
                  <a:pt x="24" y="51"/>
                </a:lnTo>
                <a:lnTo>
                  <a:pt x="24" y="52"/>
                </a:lnTo>
                <a:lnTo>
                  <a:pt x="24" y="52"/>
                </a:lnTo>
                <a:lnTo>
                  <a:pt x="24" y="52"/>
                </a:lnTo>
                <a:lnTo>
                  <a:pt x="24" y="52"/>
                </a:lnTo>
                <a:lnTo>
                  <a:pt x="25" y="51"/>
                </a:lnTo>
                <a:lnTo>
                  <a:pt x="25" y="51"/>
                </a:lnTo>
                <a:lnTo>
                  <a:pt x="25" y="49"/>
                </a:lnTo>
                <a:lnTo>
                  <a:pt x="25" y="49"/>
                </a:lnTo>
                <a:lnTo>
                  <a:pt x="25" y="44"/>
                </a:lnTo>
                <a:lnTo>
                  <a:pt x="25" y="44"/>
                </a:lnTo>
                <a:close/>
                <a:moveTo>
                  <a:pt x="202" y="270"/>
                </a:move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5" y="268"/>
                </a:lnTo>
                <a:lnTo>
                  <a:pt x="207" y="267"/>
                </a:lnTo>
                <a:lnTo>
                  <a:pt x="208" y="267"/>
                </a:lnTo>
                <a:lnTo>
                  <a:pt x="208" y="267"/>
                </a:lnTo>
                <a:lnTo>
                  <a:pt x="208" y="265"/>
                </a:lnTo>
                <a:lnTo>
                  <a:pt x="207" y="264"/>
                </a:lnTo>
                <a:lnTo>
                  <a:pt x="207" y="264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close/>
                <a:moveTo>
                  <a:pt x="84" y="11"/>
                </a:moveTo>
                <a:lnTo>
                  <a:pt x="84" y="11"/>
                </a:ln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8" y="13"/>
                </a:lnTo>
                <a:lnTo>
                  <a:pt x="88" y="13"/>
                </a:lnTo>
                <a:lnTo>
                  <a:pt x="90" y="13"/>
                </a:lnTo>
                <a:lnTo>
                  <a:pt x="90" y="11"/>
                </a:lnTo>
                <a:lnTo>
                  <a:pt x="90" y="11"/>
                </a:lnTo>
                <a:lnTo>
                  <a:pt x="84" y="11"/>
                </a:lnTo>
                <a:lnTo>
                  <a:pt x="84" y="11"/>
                </a:lnTo>
                <a:close/>
                <a:moveTo>
                  <a:pt x="169" y="294"/>
                </a:moveTo>
                <a:lnTo>
                  <a:pt x="169" y="294"/>
                </a:lnTo>
                <a:lnTo>
                  <a:pt x="169" y="292"/>
                </a:lnTo>
                <a:lnTo>
                  <a:pt x="169" y="290"/>
                </a:lnTo>
                <a:lnTo>
                  <a:pt x="169" y="290"/>
                </a:lnTo>
                <a:lnTo>
                  <a:pt x="167" y="287"/>
                </a:lnTo>
                <a:lnTo>
                  <a:pt x="167" y="287"/>
                </a:lnTo>
                <a:lnTo>
                  <a:pt x="166" y="289"/>
                </a:lnTo>
                <a:lnTo>
                  <a:pt x="166" y="289"/>
                </a:lnTo>
                <a:lnTo>
                  <a:pt x="169" y="294"/>
                </a:lnTo>
                <a:lnTo>
                  <a:pt x="169" y="294"/>
                </a:lnTo>
                <a:close/>
                <a:moveTo>
                  <a:pt x="164" y="36"/>
                </a:moveTo>
                <a:lnTo>
                  <a:pt x="164" y="36"/>
                </a:lnTo>
                <a:lnTo>
                  <a:pt x="167" y="43"/>
                </a:lnTo>
                <a:lnTo>
                  <a:pt x="167" y="43"/>
                </a:lnTo>
                <a:lnTo>
                  <a:pt x="169" y="43"/>
                </a:lnTo>
                <a:lnTo>
                  <a:pt x="169" y="43"/>
                </a:lnTo>
                <a:lnTo>
                  <a:pt x="167" y="38"/>
                </a:lnTo>
                <a:lnTo>
                  <a:pt x="164" y="36"/>
                </a:lnTo>
                <a:lnTo>
                  <a:pt x="164" y="36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27" y="100"/>
                </a:lnTo>
                <a:lnTo>
                  <a:pt x="27" y="100"/>
                </a:lnTo>
                <a:lnTo>
                  <a:pt x="27" y="96"/>
                </a:lnTo>
                <a:lnTo>
                  <a:pt x="27" y="96"/>
                </a:lnTo>
                <a:lnTo>
                  <a:pt x="27" y="95"/>
                </a:lnTo>
                <a:lnTo>
                  <a:pt x="27" y="95"/>
                </a:lnTo>
                <a:lnTo>
                  <a:pt x="24" y="96"/>
                </a:lnTo>
                <a:lnTo>
                  <a:pt x="24" y="96"/>
                </a:lnTo>
                <a:lnTo>
                  <a:pt x="24" y="98"/>
                </a:lnTo>
                <a:lnTo>
                  <a:pt x="24" y="98"/>
                </a:lnTo>
                <a:lnTo>
                  <a:pt x="25" y="101"/>
                </a:lnTo>
                <a:lnTo>
                  <a:pt x="25" y="101"/>
                </a:lnTo>
                <a:close/>
                <a:moveTo>
                  <a:pt x="101" y="158"/>
                </a:moveTo>
                <a:lnTo>
                  <a:pt x="101" y="158"/>
                </a:lnTo>
                <a:lnTo>
                  <a:pt x="104" y="163"/>
                </a:lnTo>
                <a:lnTo>
                  <a:pt x="104" y="163"/>
                </a:lnTo>
                <a:lnTo>
                  <a:pt x="106" y="160"/>
                </a:lnTo>
                <a:lnTo>
                  <a:pt x="106" y="160"/>
                </a:lnTo>
                <a:lnTo>
                  <a:pt x="103" y="158"/>
                </a:lnTo>
                <a:lnTo>
                  <a:pt x="103" y="158"/>
                </a:lnTo>
                <a:lnTo>
                  <a:pt x="103" y="158"/>
                </a:lnTo>
                <a:lnTo>
                  <a:pt x="103" y="158"/>
                </a:lnTo>
                <a:lnTo>
                  <a:pt x="101" y="158"/>
                </a:lnTo>
                <a:lnTo>
                  <a:pt x="101" y="158"/>
                </a:lnTo>
                <a:close/>
                <a:moveTo>
                  <a:pt x="189" y="63"/>
                </a:move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6" y="54"/>
                </a:lnTo>
                <a:lnTo>
                  <a:pt x="181" y="44"/>
                </a:lnTo>
                <a:lnTo>
                  <a:pt x="181" y="44"/>
                </a:lnTo>
                <a:lnTo>
                  <a:pt x="183" y="48"/>
                </a:lnTo>
                <a:lnTo>
                  <a:pt x="183" y="48"/>
                </a:lnTo>
                <a:lnTo>
                  <a:pt x="188" y="57"/>
                </a:lnTo>
                <a:lnTo>
                  <a:pt x="188" y="57"/>
                </a:lnTo>
                <a:lnTo>
                  <a:pt x="189" y="63"/>
                </a:lnTo>
                <a:lnTo>
                  <a:pt x="189" y="63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40"/>
                </a:lnTo>
                <a:lnTo>
                  <a:pt x="49" y="240"/>
                </a:lnTo>
                <a:lnTo>
                  <a:pt x="49" y="242"/>
                </a:lnTo>
                <a:lnTo>
                  <a:pt x="49" y="242"/>
                </a:lnTo>
                <a:lnTo>
                  <a:pt x="52" y="242"/>
                </a:lnTo>
                <a:lnTo>
                  <a:pt x="52" y="242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" y="14"/>
                </a:moveTo>
                <a:lnTo>
                  <a:pt x="21" y="14"/>
                </a:lnTo>
                <a:lnTo>
                  <a:pt x="22" y="13"/>
                </a:lnTo>
                <a:lnTo>
                  <a:pt x="24" y="10"/>
                </a:lnTo>
                <a:lnTo>
                  <a:pt x="24" y="10"/>
                </a:lnTo>
                <a:lnTo>
                  <a:pt x="21" y="11"/>
                </a:lnTo>
                <a:lnTo>
                  <a:pt x="21" y="11"/>
                </a:lnTo>
                <a:lnTo>
                  <a:pt x="21" y="13"/>
                </a:lnTo>
                <a:lnTo>
                  <a:pt x="21" y="14"/>
                </a:lnTo>
                <a:lnTo>
                  <a:pt x="21" y="14"/>
                </a:lnTo>
                <a:close/>
                <a:moveTo>
                  <a:pt x="110" y="180"/>
                </a:moveTo>
                <a:lnTo>
                  <a:pt x="110" y="180"/>
                </a:lnTo>
                <a:lnTo>
                  <a:pt x="115" y="185"/>
                </a:lnTo>
                <a:lnTo>
                  <a:pt x="115" y="185"/>
                </a:lnTo>
                <a:lnTo>
                  <a:pt x="115" y="183"/>
                </a:lnTo>
                <a:lnTo>
                  <a:pt x="115" y="183"/>
                </a:lnTo>
                <a:lnTo>
                  <a:pt x="114" y="178"/>
                </a:lnTo>
                <a:lnTo>
                  <a:pt x="114" y="178"/>
                </a:lnTo>
                <a:lnTo>
                  <a:pt x="110" y="180"/>
                </a:lnTo>
                <a:lnTo>
                  <a:pt x="110" y="180"/>
                </a:lnTo>
                <a:close/>
                <a:moveTo>
                  <a:pt x="245" y="249"/>
                </a:moveTo>
                <a:lnTo>
                  <a:pt x="245" y="249"/>
                </a:lnTo>
                <a:lnTo>
                  <a:pt x="245" y="246"/>
                </a:lnTo>
                <a:lnTo>
                  <a:pt x="245" y="246"/>
                </a:lnTo>
                <a:lnTo>
                  <a:pt x="241" y="249"/>
                </a:lnTo>
                <a:lnTo>
                  <a:pt x="241" y="249"/>
                </a:lnTo>
                <a:lnTo>
                  <a:pt x="241" y="251"/>
                </a:lnTo>
                <a:lnTo>
                  <a:pt x="241" y="253"/>
                </a:lnTo>
                <a:lnTo>
                  <a:pt x="241" y="253"/>
                </a:lnTo>
                <a:lnTo>
                  <a:pt x="245" y="249"/>
                </a:lnTo>
                <a:lnTo>
                  <a:pt x="245" y="249"/>
                </a:lnTo>
                <a:close/>
                <a:moveTo>
                  <a:pt x="41" y="245"/>
                </a:moveTo>
                <a:lnTo>
                  <a:pt x="41" y="245"/>
                </a:lnTo>
                <a:lnTo>
                  <a:pt x="39" y="235"/>
                </a:lnTo>
                <a:lnTo>
                  <a:pt x="39" y="235"/>
                </a:lnTo>
                <a:lnTo>
                  <a:pt x="39" y="245"/>
                </a:lnTo>
                <a:lnTo>
                  <a:pt x="39" y="245"/>
                </a:lnTo>
                <a:lnTo>
                  <a:pt x="41" y="245"/>
                </a:lnTo>
                <a:lnTo>
                  <a:pt x="41" y="245"/>
                </a:lnTo>
                <a:close/>
                <a:moveTo>
                  <a:pt x="125" y="363"/>
                </a:moveTo>
                <a:lnTo>
                  <a:pt x="125" y="363"/>
                </a:lnTo>
                <a:lnTo>
                  <a:pt x="129" y="358"/>
                </a:lnTo>
                <a:lnTo>
                  <a:pt x="129" y="358"/>
                </a:lnTo>
                <a:lnTo>
                  <a:pt x="128" y="357"/>
                </a:lnTo>
                <a:lnTo>
                  <a:pt x="128" y="357"/>
                </a:lnTo>
                <a:lnTo>
                  <a:pt x="125" y="361"/>
                </a:lnTo>
                <a:lnTo>
                  <a:pt x="125" y="361"/>
                </a:lnTo>
                <a:lnTo>
                  <a:pt x="125" y="363"/>
                </a:lnTo>
                <a:lnTo>
                  <a:pt x="125" y="363"/>
                </a:lnTo>
                <a:close/>
                <a:moveTo>
                  <a:pt x="246" y="216"/>
                </a:moveTo>
                <a:lnTo>
                  <a:pt x="246" y="216"/>
                </a:lnTo>
                <a:lnTo>
                  <a:pt x="245" y="216"/>
                </a:lnTo>
                <a:lnTo>
                  <a:pt x="245" y="216"/>
                </a:lnTo>
                <a:lnTo>
                  <a:pt x="246" y="221"/>
                </a:lnTo>
                <a:lnTo>
                  <a:pt x="246" y="221"/>
                </a:lnTo>
                <a:lnTo>
                  <a:pt x="246" y="223"/>
                </a:lnTo>
                <a:lnTo>
                  <a:pt x="246" y="223"/>
                </a:lnTo>
                <a:lnTo>
                  <a:pt x="248" y="219"/>
                </a:lnTo>
                <a:lnTo>
                  <a:pt x="246" y="218"/>
                </a:lnTo>
                <a:lnTo>
                  <a:pt x="246" y="218"/>
                </a:lnTo>
                <a:lnTo>
                  <a:pt x="246" y="216"/>
                </a:lnTo>
                <a:lnTo>
                  <a:pt x="246" y="216"/>
                </a:lnTo>
                <a:close/>
                <a:moveTo>
                  <a:pt x="140" y="205"/>
                </a:moveTo>
                <a:lnTo>
                  <a:pt x="140" y="205"/>
                </a:lnTo>
                <a:lnTo>
                  <a:pt x="142" y="204"/>
                </a:lnTo>
                <a:lnTo>
                  <a:pt x="142" y="204"/>
                </a:lnTo>
                <a:lnTo>
                  <a:pt x="139" y="199"/>
                </a:lnTo>
                <a:lnTo>
                  <a:pt x="139" y="199"/>
                </a:lnTo>
                <a:lnTo>
                  <a:pt x="139" y="201"/>
                </a:lnTo>
                <a:lnTo>
                  <a:pt x="139" y="201"/>
                </a:lnTo>
                <a:lnTo>
                  <a:pt x="139" y="202"/>
                </a:lnTo>
                <a:lnTo>
                  <a:pt x="139" y="202"/>
                </a:lnTo>
                <a:lnTo>
                  <a:pt x="140" y="205"/>
                </a:lnTo>
                <a:lnTo>
                  <a:pt x="140" y="205"/>
                </a:lnTo>
                <a:close/>
                <a:moveTo>
                  <a:pt x="49" y="208"/>
                </a:moveTo>
                <a:lnTo>
                  <a:pt x="49" y="208"/>
                </a:lnTo>
                <a:lnTo>
                  <a:pt x="47" y="210"/>
                </a:lnTo>
                <a:lnTo>
                  <a:pt x="47" y="210"/>
                </a:lnTo>
                <a:lnTo>
                  <a:pt x="47" y="213"/>
                </a:lnTo>
                <a:lnTo>
                  <a:pt x="47" y="213"/>
                </a:lnTo>
                <a:lnTo>
                  <a:pt x="49" y="215"/>
                </a:lnTo>
                <a:lnTo>
                  <a:pt x="49" y="215"/>
                </a:lnTo>
                <a:lnTo>
                  <a:pt x="49" y="208"/>
                </a:lnTo>
                <a:lnTo>
                  <a:pt x="49" y="208"/>
                </a:lnTo>
                <a:close/>
                <a:moveTo>
                  <a:pt x="120" y="169"/>
                </a:moveTo>
                <a:lnTo>
                  <a:pt x="120" y="169"/>
                </a:lnTo>
                <a:lnTo>
                  <a:pt x="118" y="166"/>
                </a:lnTo>
                <a:lnTo>
                  <a:pt x="118" y="166"/>
                </a:lnTo>
                <a:lnTo>
                  <a:pt x="115" y="169"/>
                </a:lnTo>
                <a:lnTo>
                  <a:pt x="115" y="169"/>
                </a:lnTo>
                <a:lnTo>
                  <a:pt x="117" y="171"/>
                </a:lnTo>
                <a:lnTo>
                  <a:pt x="117" y="171"/>
                </a:lnTo>
                <a:lnTo>
                  <a:pt x="120" y="169"/>
                </a:lnTo>
                <a:lnTo>
                  <a:pt x="120" y="169"/>
                </a:lnTo>
                <a:close/>
                <a:moveTo>
                  <a:pt x="25" y="166"/>
                </a:moveTo>
                <a:lnTo>
                  <a:pt x="25" y="166"/>
                </a:lnTo>
                <a:lnTo>
                  <a:pt x="25" y="171"/>
                </a:lnTo>
                <a:lnTo>
                  <a:pt x="25" y="171"/>
                </a:lnTo>
                <a:lnTo>
                  <a:pt x="27" y="169"/>
                </a:lnTo>
                <a:lnTo>
                  <a:pt x="27" y="169"/>
                </a:lnTo>
                <a:lnTo>
                  <a:pt x="27" y="164"/>
                </a:lnTo>
                <a:lnTo>
                  <a:pt x="27" y="164"/>
                </a:lnTo>
                <a:lnTo>
                  <a:pt x="25" y="166"/>
                </a:lnTo>
                <a:lnTo>
                  <a:pt x="25" y="166"/>
                </a:lnTo>
                <a:close/>
                <a:moveTo>
                  <a:pt x="115" y="131"/>
                </a:moveTo>
                <a:lnTo>
                  <a:pt x="115" y="131"/>
                </a:lnTo>
                <a:lnTo>
                  <a:pt x="122" y="130"/>
                </a:lnTo>
                <a:lnTo>
                  <a:pt x="122" y="130"/>
                </a:lnTo>
                <a:lnTo>
                  <a:pt x="118" y="126"/>
                </a:lnTo>
                <a:lnTo>
                  <a:pt x="118" y="126"/>
                </a:lnTo>
                <a:lnTo>
                  <a:pt x="115" y="131"/>
                </a:lnTo>
                <a:lnTo>
                  <a:pt x="115" y="131"/>
                </a:lnTo>
                <a:close/>
                <a:moveTo>
                  <a:pt x="32" y="36"/>
                </a:moveTo>
                <a:lnTo>
                  <a:pt x="32" y="36"/>
                </a:lnTo>
                <a:lnTo>
                  <a:pt x="33" y="36"/>
                </a:lnTo>
                <a:lnTo>
                  <a:pt x="33" y="36"/>
                </a:lnTo>
                <a:lnTo>
                  <a:pt x="33" y="33"/>
                </a:lnTo>
                <a:lnTo>
                  <a:pt x="33" y="33"/>
                </a:lnTo>
                <a:lnTo>
                  <a:pt x="33" y="32"/>
                </a:lnTo>
                <a:lnTo>
                  <a:pt x="33" y="32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2" y="30"/>
                </a:lnTo>
                <a:lnTo>
                  <a:pt x="32" y="30"/>
                </a:lnTo>
                <a:lnTo>
                  <a:pt x="32" y="36"/>
                </a:lnTo>
                <a:lnTo>
                  <a:pt x="32" y="36"/>
                </a:lnTo>
                <a:close/>
                <a:moveTo>
                  <a:pt x="27" y="87"/>
                </a:moveTo>
                <a:lnTo>
                  <a:pt x="27" y="87"/>
                </a:lnTo>
                <a:lnTo>
                  <a:pt x="25" y="89"/>
                </a:lnTo>
                <a:lnTo>
                  <a:pt x="25" y="89"/>
                </a:lnTo>
                <a:lnTo>
                  <a:pt x="25" y="90"/>
                </a:lnTo>
                <a:lnTo>
                  <a:pt x="25" y="90"/>
                </a:lnTo>
                <a:lnTo>
                  <a:pt x="24" y="92"/>
                </a:lnTo>
                <a:lnTo>
                  <a:pt x="24" y="92"/>
                </a:lnTo>
                <a:lnTo>
                  <a:pt x="24" y="93"/>
                </a:lnTo>
                <a:lnTo>
                  <a:pt x="24" y="93"/>
                </a:lnTo>
                <a:lnTo>
                  <a:pt x="27" y="92"/>
                </a:lnTo>
                <a:lnTo>
                  <a:pt x="27" y="92"/>
                </a:lnTo>
                <a:lnTo>
                  <a:pt x="27" y="90"/>
                </a:lnTo>
                <a:lnTo>
                  <a:pt x="27" y="90"/>
                </a:lnTo>
                <a:lnTo>
                  <a:pt x="27" y="87"/>
                </a:lnTo>
                <a:lnTo>
                  <a:pt x="27" y="87"/>
                </a:lnTo>
                <a:close/>
                <a:moveTo>
                  <a:pt x="122" y="177"/>
                </a:moveTo>
                <a:lnTo>
                  <a:pt x="122" y="177"/>
                </a:lnTo>
                <a:lnTo>
                  <a:pt x="122" y="175"/>
                </a:lnTo>
                <a:lnTo>
                  <a:pt x="122" y="175"/>
                </a:lnTo>
                <a:lnTo>
                  <a:pt x="122" y="175"/>
                </a:lnTo>
                <a:lnTo>
                  <a:pt x="122" y="175"/>
                </a:lnTo>
                <a:lnTo>
                  <a:pt x="120" y="172"/>
                </a:lnTo>
                <a:lnTo>
                  <a:pt x="120" y="172"/>
                </a:lnTo>
                <a:lnTo>
                  <a:pt x="118" y="174"/>
                </a:lnTo>
                <a:lnTo>
                  <a:pt x="118" y="174"/>
                </a:lnTo>
                <a:lnTo>
                  <a:pt x="122" y="177"/>
                </a:lnTo>
                <a:lnTo>
                  <a:pt x="122" y="177"/>
                </a:lnTo>
                <a:close/>
                <a:moveTo>
                  <a:pt x="202" y="327"/>
                </a:moveTo>
                <a:lnTo>
                  <a:pt x="202" y="327"/>
                </a:lnTo>
                <a:lnTo>
                  <a:pt x="207" y="335"/>
                </a:lnTo>
                <a:lnTo>
                  <a:pt x="207" y="335"/>
                </a:lnTo>
                <a:lnTo>
                  <a:pt x="207" y="335"/>
                </a:lnTo>
                <a:lnTo>
                  <a:pt x="207" y="335"/>
                </a:lnTo>
                <a:lnTo>
                  <a:pt x="204" y="327"/>
                </a:lnTo>
                <a:lnTo>
                  <a:pt x="204" y="327"/>
                </a:lnTo>
                <a:lnTo>
                  <a:pt x="202" y="327"/>
                </a:lnTo>
                <a:lnTo>
                  <a:pt x="202" y="327"/>
                </a:lnTo>
                <a:close/>
                <a:moveTo>
                  <a:pt x="145" y="354"/>
                </a:moveTo>
                <a:lnTo>
                  <a:pt x="145" y="354"/>
                </a:lnTo>
                <a:lnTo>
                  <a:pt x="147" y="354"/>
                </a:lnTo>
                <a:lnTo>
                  <a:pt x="147" y="354"/>
                </a:lnTo>
                <a:lnTo>
                  <a:pt x="150" y="350"/>
                </a:lnTo>
                <a:lnTo>
                  <a:pt x="150" y="350"/>
                </a:lnTo>
                <a:lnTo>
                  <a:pt x="148" y="349"/>
                </a:lnTo>
                <a:lnTo>
                  <a:pt x="148" y="349"/>
                </a:lnTo>
                <a:lnTo>
                  <a:pt x="147" y="350"/>
                </a:lnTo>
                <a:lnTo>
                  <a:pt x="147" y="350"/>
                </a:lnTo>
                <a:lnTo>
                  <a:pt x="145" y="354"/>
                </a:lnTo>
                <a:lnTo>
                  <a:pt x="145" y="354"/>
                </a:lnTo>
                <a:close/>
                <a:moveTo>
                  <a:pt x="156" y="32"/>
                </a:moveTo>
                <a:lnTo>
                  <a:pt x="156" y="32"/>
                </a:lnTo>
                <a:lnTo>
                  <a:pt x="150" y="25"/>
                </a:lnTo>
                <a:lnTo>
                  <a:pt x="150" y="25"/>
                </a:lnTo>
                <a:lnTo>
                  <a:pt x="152" y="29"/>
                </a:lnTo>
                <a:lnTo>
                  <a:pt x="152" y="29"/>
                </a:lnTo>
                <a:lnTo>
                  <a:pt x="152" y="29"/>
                </a:lnTo>
                <a:lnTo>
                  <a:pt x="152" y="29"/>
                </a:lnTo>
                <a:lnTo>
                  <a:pt x="156" y="32"/>
                </a:lnTo>
                <a:lnTo>
                  <a:pt x="156" y="32"/>
                </a:lnTo>
                <a:close/>
                <a:moveTo>
                  <a:pt x="49" y="79"/>
                </a:moveTo>
                <a:lnTo>
                  <a:pt x="49" y="79"/>
                </a:lnTo>
                <a:lnTo>
                  <a:pt x="49" y="81"/>
                </a:lnTo>
                <a:lnTo>
                  <a:pt x="49" y="81"/>
                </a:lnTo>
                <a:lnTo>
                  <a:pt x="49" y="90"/>
                </a:lnTo>
                <a:lnTo>
                  <a:pt x="49" y="90"/>
                </a:lnTo>
                <a:lnTo>
                  <a:pt x="49" y="92"/>
                </a:lnTo>
                <a:lnTo>
                  <a:pt x="49" y="92"/>
                </a:lnTo>
                <a:lnTo>
                  <a:pt x="51" y="92"/>
                </a:lnTo>
                <a:lnTo>
                  <a:pt x="51" y="90"/>
                </a:lnTo>
                <a:lnTo>
                  <a:pt x="51" y="90"/>
                </a:lnTo>
                <a:lnTo>
                  <a:pt x="49" y="81"/>
                </a:lnTo>
                <a:lnTo>
                  <a:pt x="49" y="81"/>
                </a:lnTo>
                <a:lnTo>
                  <a:pt x="49" y="79"/>
                </a:lnTo>
                <a:lnTo>
                  <a:pt x="49" y="79"/>
                </a:lnTo>
                <a:close/>
                <a:moveTo>
                  <a:pt x="218" y="341"/>
                </a:moveTo>
                <a:lnTo>
                  <a:pt x="218" y="341"/>
                </a:lnTo>
                <a:lnTo>
                  <a:pt x="218" y="342"/>
                </a:lnTo>
                <a:lnTo>
                  <a:pt x="218" y="342"/>
                </a:lnTo>
                <a:lnTo>
                  <a:pt x="219" y="349"/>
                </a:lnTo>
                <a:lnTo>
                  <a:pt x="219" y="349"/>
                </a:lnTo>
                <a:lnTo>
                  <a:pt x="219" y="346"/>
                </a:lnTo>
                <a:lnTo>
                  <a:pt x="219" y="346"/>
                </a:lnTo>
                <a:lnTo>
                  <a:pt x="219" y="344"/>
                </a:lnTo>
                <a:lnTo>
                  <a:pt x="219" y="344"/>
                </a:lnTo>
                <a:lnTo>
                  <a:pt x="218" y="341"/>
                </a:lnTo>
                <a:lnTo>
                  <a:pt x="218" y="341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40" y="117"/>
                </a:lnTo>
                <a:lnTo>
                  <a:pt x="140" y="117"/>
                </a:lnTo>
                <a:lnTo>
                  <a:pt x="139" y="115"/>
                </a:lnTo>
                <a:lnTo>
                  <a:pt x="139" y="115"/>
                </a:lnTo>
                <a:lnTo>
                  <a:pt x="137" y="119"/>
                </a:lnTo>
                <a:lnTo>
                  <a:pt x="137" y="119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256" y="385"/>
                </a:moveTo>
                <a:lnTo>
                  <a:pt x="256" y="385"/>
                </a:lnTo>
                <a:lnTo>
                  <a:pt x="259" y="379"/>
                </a:lnTo>
                <a:lnTo>
                  <a:pt x="259" y="379"/>
                </a:lnTo>
                <a:lnTo>
                  <a:pt x="257" y="377"/>
                </a:lnTo>
                <a:lnTo>
                  <a:pt x="257" y="377"/>
                </a:lnTo>
                <a:lnTo>
                  <a:pt x="257" y="379"/>
                </a:lnTo>
                <a:lnTo>
                  <a:pt x="257" y="379"/>
                </a:lnTo>
                <a:lnTo>
                  <a:pt x="257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4"/>
                </a:lnTo>
                <a:lnTo>
                  <a:pt x="254" y="385"/>
                </a:lnTo>
                <a:lnTo>
                  <a:pt x="254" y="385"/>
                </a:lnTo>
                <a:lnTo>
                  <a:pt x="256" y="385"/>
                </a:lnTo>
                <a:lnTo>
                  <a:pt x="256" y="385"/>
                </a:lnTo>
                <a:close/>
                <a:moveTo>
                  <a:pt x="25" y="186"/>
                </a:moveTo>
                <a:lnTo>
                  <a:pt x="25" y="186"/>
                </a:lnTo>
                <a:lnTo>
                  <a:pt x="27" y="185"/>
                </a:lnTo>
                <a:lnTo>
                  <a:pt x="27" y="185"/>
                </a:lnTo>
                <a:lnTo>
                  <a:pt x="27" y="180"/>
                </a:lnTo>
                <a:lnTo>
                  <a:pt x="27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6"/>
                </a:lnTo>
                <a:lnTo>
                  <a:pt x="25" y="186"/>
                </a:lnTo>
                <a:close/>
                <a:moveTo>
                  <a:pt x="107" y="130"/>
                </a:moveTo>
                <a:lnTo>
                  <a:pt x="107" y="130"/>
                </a:lnTo>
                <a:lnTo>
                  <a:pt x="109" y="130"/>
                </a:lnTo>
                <a:lnTo>
                  <a:pt x="109" y="130"/>
                </a:lnTo>
                <a:lnTo>
                  <a:pt x="110" y="128"/>
                </a:lnTo>
                <a:lnTo>
                  <a:pt x="110" y="128"/>
                </a:lnTo>
                <a:lnTo>
                  <a:pt x="110" y="126"/>
                </a:lnTo>
                <a:lnTo>
                  <a:pt x="110" y="126"/>
                </a:lnTo>
                <a:lnTo>
                  <a:pt x="107" y="126"/>
                </a:lnTo>
                <a:lnTo>
                  <a:pt x="107" y="126"/>
                </a:lnTo>
                <a:lnTo>
                  <a:pt x="106" y="130"/>
                </a:lnTo>
                <a:lnTo>
                  <a:pt x="106" y="130"/>
                </a:lnTo>
                <a:lnTo>
                  <a:pt x="107" y="130"/>
                </a:lnTo>
                <a:lnTo>
                  <a:pt x="107" y="130"/>
                </a:lnTo>
                <a:close/>
                <a:moveTo>
                  <a:pt x="189" y="297"/>
                </a:moveTo>
                <a:lnTo>
                  <a:pt x="189" y="297"/>
                </a:lnTo>
                <a:lnTo>
                  <a:pt x="186" y="301"/>
                </a:lnTo>
                <a:lnTo>
                  <a:pt x="186" y="301"/>
                </a:lnTo>
                <a:lnTo>
                  <a:pt x="188" y="301"/>
                </a:lnTo>
                <a:lnTo>
                  <a:pt x="189" y="300"/>
                </a:lnTo>
                <a:lnTo>
                  <a:pt x="189" y="300"/>
                </a:lnTo>
                <a:lnTo>
                  <a:pt x="189" y="300"/>
                </a:lnTo>
                <a:lnTo>
                  <a:pt x="189" y="300"/>
                </a:lnTo>
                <a:lnTo>
                  <a:pt x="191" y="298"/>
                </a:lnTo>
                <a:lnTo>
                  <a:pt x="189" y="297"/>
                </a:lnTo>
                <a:lnTo>
                  <a:pt x="189" y="297"/>
                </a:lnTo>
                <a:close/>
                <a:moveTo>
                  <a:pt x="112" y="404"/>
                </a:moveTo>
                <a:lnTo>
                  <a:pt x="112" y="404"/>
                </a:lnTo>
                <a:lnTo>
                  <a:pt x="112" y="404"/>
                </a:lnTo>
                <a:lnTo>
                  <a:pt x="112" y="404"/>
                </a:lnTo>
                <a:lnTo>
                  <a:pt x="110" y="401"/>
                </a:lnTo>
                <a:lnTo>
                  <a:pt x="110" y="401"/>
                </a:lnTo>
                <a:lnTo>
                  <a:pt x="109" y="401"/>
                </a:lnTo>
                <a:lnTo>
                  <a:pt x="106" y="401"/>
                </a:lnTo>
                <a:lnTo>
                  <a:pt x="106" y="401"/>
                </a:lnTo>
                <a:lnTo>
                  <a:pt x="107" y="402"/>
                </a:lnTo>
                <a:lnTo>
                  <a:pt x="107" y="402"/>
                </a:lnTo>
                <a:lnTo>
                  <a:pt x="112" y="404"/>
                </a:lnTo>
                <a:lnTo>
                  <a:pt x="112" y="404"/>
                </a:lnTo>
                <a:close/>
                <a:moveTo>
                  <a:pt x="172" y="254"/>
                </a:moveTo>
                <a:lnTo>
                  <a:pt x="172" y="254"/>
                </a:lnTo>
                <a:lnTo>
                  <a:pt x="174" y="253"/>
                </a:lnTo>
                <a:lnTo>
                  <a:pt x="174" y="253"/>
                </a:lnTo>
                <a:lnTo>
                  <a:pt x="172" y="249"/>
                </a:lnTo>
                <a:lnTo>
                  <a:pt x="172" y="249"/>
                </a:lnTo>
                <a:lnTo>
                  <a:pt x="170" y="251"/>
                </a:lnTo>
                <a:lnTo>
                  <a:pt x="170" y="251"/>
                </a:lnTo>
                <a:lnTo>
                  <a:pt x="170" y="253"/>
                </a:lnTo>
                <a:lnTo>
                  <a:pt x="170" y="253"/>
                </a:lnTo>
                <a:lnTo>
                  <a:pt x="172" y="254"/>
                </a:lnTo>
                <a:lnTo>
                  <a:pt x="172" y="254"/>
                </a:lnTo>
                <a:close/>
                <a:moveTo>
                  <a:pt x="22" y="123"/>
                </a:moveTo>
                <a:lnTo>
                  <a:pt x="22" y="123"/>
                </a:lnTo>
                <a:lnTo>
                  <a:pt x="16" y="126"/>
                </a:lnTo>
                <a:lnTo>
                  <a:pt x="16" y="126"/>
                </a:lnTo>
                <a:lnTo>
                  <a:pt x="16" y="128"/>
                </a:lnTo>
                <a:lnTo>
                  <a:pt x="16" y="128"/>
                </a:lnTo>
                <a:lnTo>
                  <a:pt x="16" y="128"/>
                </a:lnTo>
                <a:lnTo>
                  <a:pt x="16" y="128"/>
                </a:lnTo>
                <a:lnTo>
                  <a:pt x="22" y="125"/>
                </a:lnTo>
                <a:lnTo>
                  <a:pt x="22" y="125"/>
                </a:lnTo>
                <a:lnTo>
                  <a:pt x="22" y="123"/>
                </a:lnTo>
                <a:lnTo>
                  <a:pt x="22" y="123"/>
                </a:lnTo>
                <a:close/>
                <a:moveTo>
                  <a:pt x="16" y="123"/>
                </a:moveTo>
                <a:lnTo>
                  <a:pt x="16" y="123"/>
                </a:lnTo>
                <a:lnTo>
                  <a:pt x="21" y="120"/>
                </a:lnTo>
                <a:lnTo>
                  <a:pt x="21" y="120"/>
                </a:lnTo>
                <a:lnTo>
                  <a:pt x="21" y="119"/>
                </a:lnTo>
                <a:lnTo>
                  <a:pt x="21" y="119"/>
                </a:lnTo>
                <a:lnTo>
                  <a:pt x="17" y="120"/>
                </a:lnTo>
                <a:lnTo>
                  <a:pt x="17" y="120"/>
                </a:lnTo>
                <a:lnTo>
                  <a:pt x="16" y="122"/>
                </a:lnTo>
                <a:lnTo>
                  <a:pt x="16" y="123"/>
                </a:lnTo>
                <a:lnTo>
                  <a:pt x="16" y="123"/>
                </a:lnTo>
                <a:close/>
                <a:moveTo>
                  <a:pt x="158" y="87"/>
                </a:moveTo>
                <a:lnTo>
                  <a:pt x="158" y="87"/>
                </a:lnTo>
                <a:lnTo>
                  <a:pt x="158" y="90"/>
                </a:lnTo>
                <a:lnTo>
                  <a:pt x="158" y="93"/>
                </a:lnTo>
                <a:lnTo>
                  <a:pt x="158" y="93"/>
                </a:lnTo>
                <a:lnTo>
                  <a:pt x="161" y="90"/>
                </a:lnTo>
                <a:lnTo>
                  <a:pt x="161" y="90"/>
                </a:lnTo>
                <a:lnTo>
                  <a:pt x="158" y="87"/>
                </a:lnTo>
                <a:lnTo>
                  <a:pt x="158" y="87"/>
                </a:lnTo>
                <a:close/>
                <a:moveTo>
                  <a:pt x="218" y="251"/>
                </a:moveTo>
                <a:lnTo>
                  <a:pt x="218" y="251"/>
                </a:lnTo>
                <a:lnTo>
                  <a:pt x="218" y="251"/>
                </a:lnTo>
                <a:lnTo>
                  <a:pt x="218" y="251"/>
                </a:lnTo>
                <a:lnTo>
                  <a:pt x="218" y="257"/>
                </a:lnTo>
                <a:lnTo>
                  <a:pt x="218" y="257"/>
                </a:lnTo>
                <a:lnTo>
                  <a:pt x="218" y="259"/>
                </a:lnTo>
                <a:lnTo>
                  <a:pt x="218" y="259"/>
                </a:lnTo>
                <a:lnTo>
                  <a:pt x="218" y="259"/>
                </a:lnTo>
                <a:lnTo>
                  <a:pt x="218" y="259"/>
                </a:lnTo>
                <a:lnTo>
                  <a:pt x="219" y="256"/>
                </a:lnTo>
                <a:lnTo>
                  <a:pt x="219" y="256"/>
                </a:lnTo>
                <a:lnTo>
                  <a:pt x="218" y="251"/>
                </a:lnTo>
                <a:lnTo>
                  <a:pt x="218" y="251"/>
                </a:lnTo>
                <a:close/>
                <a:moveTo>
                  <a:pt x="129" y="114"/>
                </a:moveTo>
                <a:lnTo>
                  <a:pt x="129" y="114"/>
                </a:lnTo>
                <a:lnTo>
                  <a:pt x="126" y="119"/>
                </a:lnTo>
                <a:lnTo>
                  <a:pt x="126" y="119"/>
                </a:lnTo>
                <a:lnTo>
                  <a:pt x="128" y="119"/>
                </a:lnTo>
                <a:lnTo>
                  <a:pt x="129" y="119"/>
                </a:lnTo>
                <a:lnTo>
                  <a:pt x="129" y="119"/>
                </a:lnTo>
                <a:lnTo>
                  <a:pt x="128" y="117"/>
                </a:lnTo>
                <a:lnTo>
                  <a:pt x="129" y="114"/>
                </a:lnTo>
                <a:lnTo>
                  <a:pt x="129" y="114"/>
                </a:lnTo>
                <a:close/>
                <a:moveTo>
                  <a:pt x="16" y="111"/>
                </a:moveTo>
                <a:lnTo>
                  <a:pt x="16" y="111"/>
                </a:lnTo>
                <a:lnTo>
                  <a:pt x="16" y="111"/>
                </a:lnTo>
                <a:lnTo>
                  <a:pt x="16" y="111"/>
                </a:lnTo>
                <a:lnTo>
                  <a:pt x="17" y="109"/>
                </a:lnTo>
                <a:lnTo>
                  <a:pt x="17" y="109"/>
                </a:lnTo>
                <a:lnTo>
                  <a:pt x="16" y="103"/>
                </a:lnTo>
                <a:lnTo>
                  <a:pt x="16" y="103"/>
                </a:lnTo>
                <a:lnTo>
                  <a:pt x="16" y="103"/>
                </a:lnTo>
                <a:lnTo>
                  <a:pt x="16" y="103"/>
                </a:lnTo>
                <a:lnTo>
                  <a:pt x="16" y="111"/>
                </a:lnTo>
                <a:lnTo>
                  <a:pt x="16" y="111"/>
                </a:lnTo>
                <a:close/>
                <a:moveTo>
                  <a:pt x="122" y="24"/>
                </a:moveTo>
                <a:lnTo>
                  <a:pt x="122" y="24"/>
                </a:lnTo>
                <a:lnTo>
                  <a:pt x="123" y="24"/>
                </a:lnTo>
                <a:lnTo>
                  <a:pt x="123" y="24"/>
                </a:lnTo>
                <a:lnTo>
                  <a:pt x="123" y="22"/>
                </a:lnTo>
                <a:lnTo>
                  <a:pt x="123" y="22"/>
                </a:lnTo>
                <a:lnTo>
                  <a:pt x="122" y="19"/>
                </a:lnTo>
                <a:lnTo>
                  <a:pt x="122" y="19"/>
                </a:lnTo>
                <a:lnTo>
                  <a:pt x="122" y="19"/>
                </a:lnTo>
                <a:lnTo>
                  <a:pt x="122" y="19"/>
                </a:lnTo>
                <a:lnTo>
                  <a:pt x="122" y="24"/>
                </a:lnTo>
                <a:lnTo>
                  <a:pt x="122" y="24"/>
                </a:lnTo>
                <a:close/>
                <a:moveTo>
                  <a:pt x="234" y="257"/>
                </a:moveTo>
                <a:lnTo>
                  <a:pt x="234" y="257"/>
                </a:lnTo>
                <a:lnTo>
                  <a:pt x="234" y="257"/>
                </a:lnTo>
                <a:lnTo>
                  <a:pt x="234" y="257"/>
                </a:lnTo>
                <a:lnTo>
                  <a:pt x="232" y="249"/>
                </a:lnTo>
                <a:lnTo>
                  <a:pt x="232" y="249"/>
                </a:lnTo>
                <a:lnTo>
                  <a:pt x="230" y="253"/>
                </a:lnTo>
                <a:lnTo>
                  <a:pt x="230" y="253"/>
                </a:lnTo>
                <a:lnTo>
                  <a:pt x="234" y="257"/>
                </a:lnTo>
                <a:lnTo>
                  <a:pt x="234" y="257"/>
                </a:lnTo>
                <a:close/>
                <a:moveTo>
                  <a:pt x="262" y="210"/>
                </a:moveTo>
                <a:lnTo>
                  <a:pt x="262" y="210"/>
                </a:lnTo>
                <a:lnTo>
                  <a:pt x="259" y="207"/>
                </a:lnTo>
                <a:lnTo>
                  <a:pt x="259" y="207"/>
                </a:lnTo>
                <a:lnTo>
                  <a:pt x="259" y="207"/>
                </a:lnTo>
                <a:lnTo>
                  <a:pt x="259" y="207"/>
                </a:lnTo>
                <a:lnTo>
                  <a:pt x="259" y="213"/>
                </a:lnTo>
                <a:lnTo>
                  <a:pt x="259" y="213"/>
                </a:lnTo>
                <a:lnTo>
                  <a:pt x="262" y="210"/>
                </a:lnTo>
                <a:lnTo>
                  <a:pt x="262" y="210"/>
                </a:lnTo>
                <a:close/>
                <a:moveTo>
                  <a:pt x="136" y="92"/>
                </a:moveTo>
                <a:lnTo>
                  <a:pt x="136" y="92"/>
                </a:lnTo>
                <a:lnTo>
                  <a:pt x="129" y="98"/>
                </a:lnTo>
                <a:lnTo>
                  <a:pt x="129" y="98"/>
                </a:lnTo>
                <a:lnTo>
                  <a:pt x="136" y="95"/>
                </a:lnTo>
                <a:lnTo>
                  <a:pt x="136" y="95"/>
                </a:lnTo>
                <a:lnTo>
                  <a:pt x="136" y="93"/>
                </a:lnTo>
                <a:lnTo>
                  <a:pt x="136" y="93"/>
                </a:lnTo>
                <a:lnTo>
                  <a:pt x="136" y="92"/>
                </a:lnTo>
                <a:lnTo>
                  <a:pt x="136" y="92"/>
                </a:lnTo>
                <a:close/>
                <a:moveTo>
                  <a:pt x="35" y="150"/>
                </a:moveTo>
                <a:lnTo>
                  <a:pt x="35" y="150"/>
                </a:lnTo>
                <a:lnTo>
                  <a:pt x="36" y="150"/>
                </a:lnTo>
                <a:lnTo>
                  <a:pt x="36" y="150"/>
                </a:lnTo>
                <a:lnTo>
                  <a:pt x="38" y="148"/>
                </a:lnTo>
                <a:lnTo>
                  <a:pt x="38" y="148"/>
                </a:lnTo>
                <a:lnTo>
                  <a:pt x="36" y="145"/>
                </a:lnTo>
                <a:lnTo>
                  <a:pt x="36" y="145"/>
                </a:lnTo>
                <a:lnTo>
                  <a:pt x="36" y="147"/>
                </a:lnTo>
                <a:lnTo>
                  <a:pt x="36" y="147"/>
                </a:lnTo>
                <a:lnTo>
                  <a:pt x="35" y="147"/>
                </a:lnTo>
                <a:lnTo>
                  <a:pt x="35" y="147"/>
                </a:lnTo>
                <a:lnTo>
                  <a:pt x="35" y="150"/>
                </a:lnTo>
                <a:lnTo>
                  <a:pt x="35" y="150"/>
                </a:lnTo>
                <a:close/>
                <a:moveTo>
                  <a:pt x="58" y="137"/>
                </a:moveTo>
                <a:lnTo>
                  <a:pt x="58" y="137"/>
                </a:lnTo>
                <a:lnTo>
                  <a:pt x="57" y="139"/>
                </a:lnTo>
                <a:lnTo>
                  <a:pt x="57" y="139"/>
                </a:lnTo>
                <a:lnTo>
                  <a:pt x="57" y="141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37"/>
                </a:lnTo>
                <a:lnTo>
                  <a:pt x="58" y="137"/>
                </a:lnTo>
                <a:close/>
                <a:moveTo>
                  <a:pt x="145" y="224"/>
                </a:moveTo>
                <a:lnTo>
                  <a:pt x="145" y="224"/>
                </a:lnTo>
                <a:lnTo>
                  <a:pt x="145" y="226"/>
                </a:lnTo>
                <a:lnTo>
                  <a:pt x="145" y="226"/>
                </a:lnTo>
                <a:lnTo>
                  <a:pt x="147" y="230"/>
                </a:lnTo>
                <a:lnTo>
                  <a:pt x="147" y="230"/>
                </a:lnTo>
                <a:lnTo>
                  <a:pt x="148" y="229"/>
                </a:lnTo>
                <a:lnTo>
                  <a:pt x="148" y="229"/>
                </a:lnTo>
                <a:lnTo>
                  <a:pt x="145" y="224"/>
                </a:lnTo>
                <a:lnTo>
                  <a:pt x="145" y="224"/>
                </a:lnTo>
                <a:close/>
                <a:moveTo>
                  <a:pt x="216" y="357"/>
                </a:moveTo>
                <a:lnTo>
                  <a:pt x="216" y="357"/>
                </a:lnTo>
                <a:lnTo>
                  <a:pt x="213" y="352"/>
                </a:lnTo>
                <a:lnTo>
                  <a:pt x="210" y="347"/>
                </a:lnTo>
                <a:lnTo>
                  <a:pt x="210" y="347"/>
                </a:lnTo>
                <a:lnTo>
                  <a:pt x="216" y="357"/>
                </a:lnTo>
                <a:lnTo>
                  <a:pt x="216" y="357"/>
                </a:lnTo>
                <a:close/>
                <a:moveTo>
                  <a:pt x="185" y="253"/>
                </a:moveTo>
                <a:lnTo>
                  <a:pt x="185" y="253"/>
                </a:lnTo>
                <a:lnTo>
                  <a:pt x="186" y="249"/>
                </a:lnTo>
                <a:lnTo>
                  <a:pt x="186" y="249"/>
                </a:lnTo>
                <a:lnTo>
                  <a:pt x="186" y="248"/>
                </a:lnTo>
                <a:lnTo>
                  <a:pt x="186" y="248"/>
                </a:lnTo>
                <a:lnTo>
                  <a:pt x="183" y="249"/>
                </a:lnTo>
                <a:lnTo>
                  <a:pt x="183" y="249"/>
                </a:lnTo>
                <a:lnTo>
                  <a:pt x="185" y="253"/>
                </a:lnTo>
                <a:lnTo>
                  <a:pt x="185" y="253"/>
                </a:lnTo>
                <a:close/>
                <a:moveTo>
                  <a:pt x="128" y="371"/>
                </a:moveTo>
                <a:lnTo>
                  <a:pt x="128" y="371"/>
                </a:lnTo>
                <a:lnTo>
                  <a:pt x="129" y="374"/>
                </a:lnTo>
                <a:lnTo>
                  <a:pt x="129" y="374"/>
                </a:lnTo>
                <a:lnTo>
                  <a:pt x="131" y="376"/>
                </a:lnTo>
                <a:lnTo>
                  <a:pt x="131" y="376"/>
                </a:lnTo>
                <a:lnTo>
                  <a:pt x="133" y="374"/>
                </a:lnTo>
                <a:lnTo>
                  <a:pt x="133" y="374"/>
                </a:lnTo>
                <a:lnTo>
                  <a:pt x="129" y="372"/>
                </a:lnTo>
                <a:lnTo>
                  <a:pt x="128" y="371"/>
                </a:lnTo>
                <a:lnTo>
                  <a:pt x="128" y="371"/>
                </a:lnTo>
                <a:close/>
                <a:moveTo>
                  <a:pt x="230" y="331"/>
                </a:moveTo>
                <a:lnTo>
                  <a:pt x="230" y="331"/>
                </a:lnTo>
                <a:lnTo>
                  <a:pt x="229" y="333"/>
                </a:lnTo>
                <a:lnTo>
                  <a:pt x="229" y="333"/>
                </a:lnTo>
                <a:lnTo>
                  <a:pt x="230" y="336"/>
                </a:lnTo>
                <a:lnTo>
                  <a:pt x="230" y="336"/>
                </a:lnTo>
                <a:lnTo>
                  <a:pt x="232" y="335"/>
                </a:lnTo>
                <a:lnTo>
                  <a:pt x="232" y="335"/>
                </a:lnTo>
                <a:lnTo>
                  <a:pt x="230" y="331"/>
                </a:lnTo>
                <a:lnTo>
                  <a:pt x="230" y="331"/>
                </a:lnTo>
                <a:close/>
                <a:moveTo>
                  <a:pt x="183" y="338"/>
                </a:moveTo>
                <a:lnTo>
                  <a:pt x="183" y="338"/>
                </a:lnTo>
                <a:lnTo>
                  <a:pt x="181" y="338"/>
                </a:lnTo>
                <a:lnTo>
                  <a:pt x="181" y="341"/>
                </a:lnTo>
                <a:lnTo>
                  <a:pt x="181" y="341"/>
                </a:lnTo>
                <a:lnTo>
                  <a:pt x="181" y="342"/>
                </a:lnTo>
                <a:lnTo>
                  <a:pt x="181" y="342"/>
                </a:lnTo>
                <a:lnTo>
                  <a:pt x="185" y="339"/>
                </a:lnTo>
                <a:lnTo>
                  <a:pt x="185" y="339"/>
                </a:lnTo>
                <a:lnTo>
                  <a:pt x="183" y="338"/>
                </a:lnTo>
                <a:lnTo>
                  <a:pt x="183" y="338"/>
                </a:lnTo>
                <a:close/>
                <a:moveTo>
                  <a:pt x="76" y="29"/>
                </a:moveTo>
                <a:lnTo>
                  <a:pt x="76" y="29"/>
                </a:lnTo>
                <a:lnTo>
                  <a:pt x="77" y="30"/>
                </a:lnTo>
                <a:lnTo>
                  <a:pt x="81" y="30"/>
                </a:lnTo>
                <a:lnTo>
                  <a:pt x="81" y="30"/>
                </a:lnTo>
                <a:lnTo>
                  <a:pt x="81" y="29"/>
                </a:lnTo>
                <a:lnTo>
                  <a:pt x="81" y="29"/>
                </a:lnTo>
                <a:lnTo>
                  <a:pt x="76" y="29"/>
                </a:lnTo>
                <a:lnTo>
                  <a:pt x="76" y="29"/>
                </a:lnTo>
                <a:close/>
                <a:moveTo>
                  <a:pt x="211" y="313"/>
                </a:moveTo>
                <a:lnTo>
                  <a:pt x="211" y="313"/>
                </a:lnTo>
                <a:lnTo>
                  <a:pt x="213" y="309"/>
                </a:lnTo>
                <a:lnTo>
                  <a:pt x="213" y="309"/>
                </a:lnTo>
                <a:lnTo>
                  <a:pt x="213" y="308"/>
                </a:lnTo>
                <a:lnTo>
                  <a:pt x="213" y="308"/>
                </a:lnTo>
                <a:lnTo>
                  <a:pt x="213" y="306"/>
                </a:lnTo>
                <a:lnTo>
                  <a:pt x="213" y="306"/>
                </a:lnTo>
                <a:lnTo>
                  <a:pt x="211" y="309"/>
                </a:lnTo>
                <a:lnTo>
                  <a:pt x="211" y="309"/>
                </a:lnTo>
                <a:lnTo>
                  <a:pt x="210" y="311"/>
                </a:lnTo>
                <a:lnTo>
                  <a:pt x="211" y="313"/>
                </a:lnTo>
                <a:lnTo>
                  <a:pt x="211" y="313"/>
                </a:lnTo>
                <a:close/>
                <a:moveTo>
                  <a:pt x="25" y="177"/>
                </a:moveTo>
                <a:lnTo>
                  <a:pt x="25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lnTo>
                  <a:pt x="25" y="174"/>
                </a:lnTo>
                <a:lnTo>
                  <a:pt x="25" y="177"/>
                </a:lnTo>
                <a:lnTo>
                  <a:pt x="25" y="177"/>
                </a:lnTo>
                <a:lnTo>
                  <a:pt x="25" y="177"/>
                </a:lnTo>
                <a:lnTo>
                  <a:pt x="25" y="177"/>
                </a:lnTo>
                <a:close/>
                <a:moveTo>
                  <a:pt x="52" y="14"/>
                </a:moveTo>
                <a:lnTo>
                  <a:pt x="52" y="14"/>
                </a:lnTo>
                <a:lnTo>
                  <a:pt x="51" y="14"/>
                </a:lnTo>
                <a:lnTo>
                  <a:pt x="51" y="14"/>
                </a:lnTo>
                <a:lnTo>
                  <a:pt x="49" y="14"/>
                </a:lnTo>
                <a:lnTo>
                  <a:pt x="47" y="16"/>
                </a:lnTo>
                <a:lnTo>
                  <a:pt x="47" y="16"/>
                </a:lnTo>
                <a:lnTo>
                  <a:pt x="49" y="16"/>
                </a:lnTo>
                <a:lnTo>
                  <a:pt x="51" y="18"/>
                </a:lnTo>
                <a:lnTo>
                  <a:pt x="51" y="18"/>
                </a:lnTo>
                <a:lnTo>
                  <a:pt x="52" y="16"/>
                </a:lnTo>
                <a:lnTo>
                  <a:pt x="52" y="14"/>
                </a:lnTo>
                <a:lnTo>
                  <a:pt x="52" y="14"/>
                </a:lnTo>
                <a:close/>
                <a:moveTo>
                  <a:pt x="17" y="93"/>
                </a:move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7" y="85"/>
                </a:lnTo>
                <a:lnTo>
                  <a:pt x="17" y="85"/>
                </a:lnTo>
                <a:lnTo>
                  <a:pt x="16" y="85"/>
                </a:lnTo>
                <a:lnTo>
                  <a:pt x="16" y="85"/>
                </a:lnTo>
                <a:lnTo>
                  <a:pt x="17" y="92"/>
                </a:lnTo>
                <a:lnTo>
                  <a:pt x="17" y="92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30" y="137"/>
                </a:moveTo>
                <a:lnTo>
                  <a:pt x="30" y="137"/>
                </a:lnTo>
                <a:lnTo>
                  <a:pt x="28" y="133"/>
                </a:lnTo>
                <a:lnTo>
                  <a:pt x="28" y="133"/>
                </a:lnTo>
                <a:lnTo>
                  <a:pt x="27" y="134"/>
                </a:lnTo>
                <a:lnTo>
                  <a:pt x="27" y="134"/>
                </a:lnTo>
                <a:lnTo>
                  <a:pt x="27" y="139"/>
                </a:lnTo>
                <a:lnTo>
                  <a:pt x="27" y="139"/>
                </a:lnTo>
                <a:lnTo>
                  <a:pt x="30" y="137"/>
                </a:lnTo>
                <a:lnTo>
                  <a:pt x="30" y="137"/>
                </a:lnTo>
                <a:close/>
                <a:moveTo>
                  <a:pt x="120" y="164"/>
                </a:moveTo>
                <a:lnTo>
                  <a:pt x="120" y="164"/>
                </a:lnTo>
                <a:lnTo>
                  <a:pt x="123" y="167"/>
                </a:lnTo>
                <a:lnTo>
                  <a:pt x="123" y="167"/>
                </a:lnTo>
                <a:lnTo>
                  <a:pt x="125" y="166"/>
                </a:lnTo>
                <a:lnTo>
                  <a:pt x="125" y="166"/>
                </a:lnTo>
                <a:lnTo>
                  <a:pt x="122" y="163"/>
                </a:lnTo>
                <a:lnTo>
                  <a:pt x="122" y="163"/>
                </a:lnTo>
                <a:lnTo>
                  <a:pt x="120" y="164"/>
                </a:lnTo>
                <a:lnTo>
                  <a:pt x="120" y="164"/>
                </a:lnTo>
                <a:close/>
                <a:moveTo>
                  <a:pt x="44" y="51"/>
                </a:moveTo>
                <a:lnTo>
                  <a:pt x="44" y="51"/>
                </a:lnTo>
                <a:lnTo>
                  <a:pt x="43" y="52"/>
                </a:lnTo>
                <a:lnTo>
                  <a:pt x="43" y="52"/>
                </a:lnTo>
                <a:lnTo>
                  <a:pt x="44" y="59"/>
                </a:lnTo>
                <a:lnTo>
                  <a:pt x="44" y="59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4" y="51"/>
                </a:lnTo>
                <a:lnTo>
                  <a:pt x="44" y="51"/>
                </a:lnTo>
                <a:close/>
                <a:moveTo>
                  <a:pt x="35" y="101"/>
                </a:moveTo>
                <a:lnTo>
                  <a:pt x="35" y="101"/>
                </a:lnTo>
                <a:lnTo>
                  <a:pt x="35" y="101"/>
                </a:lnTo>
                <a:lnTo>
                  <a:pt x="35" y="101"/>
                </a:lnTo>
                <a:lnTo>
                  <a:pt x="35" y="101"/>
                </a:lnTo>
                <a:lnTo>
                  <a:pt x="35" y="101"/>
                </a:lnTo>
                <a:lnTo>
                  <a:pt x="35" y="95"/>
                </a:lnTo>
                <a:lnTo>
                  <a:pt x="35" y="95"/>
                </a:lnTo>
                <a:lnTo>
                  <a:pt x="35" y="95"/>
                </a:lnTo>
                <a:lnTo>
                  <a:pt x="35" y="95"/>
                </a:lnTo>
                <a:lnTo>
                  <a:pt x="33" y="96"/>
                </a:lnTo>
                <a:lnTo>
                  <a:pt x="35" y="98"/>
                </a:lnTo>
                <a:lnTo>
                  <a:pt x="35" y="98"/>
                </a:lnTo>
                <a:lnTo>
                  <a:pt x="35" y="100"/>
                </a:lnTo>
                <a:lnTo>
                  <a:pt x="35" y="100"/>
                </a:lnTo>
                <a:lnTo>
                  <a:pt x="35" y="101"/>
                </a:lnTo>
                <a:lnTo>
                  <a:pt x="35" y="101"/>
                </a:lnTo>
                <a:close/>
                <a:moveTo>
                  <a:pt x="47" y="204"/>
                </a:moveTo>
                <a:lnTo>
                  <a:pt x="47" y="204"/>
                </a:lnTo>
                <a:lnTo>
                  <a:pt x="49" y="204"/>
                </a:lnTo>
                <a:lnTo>
                  <a:pt x="49" y="204"/>
                </a:lnTo>
                <a:lnTo>
                  <a:pt x="49" y="202"/>
                </a:lnTo>
                <a:lnTo>
                  <a:pt x="49" y="202"/>
                </a:lnTo>
                <a:lnTo>
                  <a:pt x="47" y="196"/>
                </a:lnTo>
                <a:lnTo>
                  <a:pt x="47" y="196"/>
                </a:lnTo>
                <a:lnTo>
                  <a:pt x="47" y="194"/>
                </a:lnTo>
                <a:lnTo>
                  <a:pt x="47" y="194"/>
                </a:lnTo>
                <a:lnTo>
                  <a:pt x="47" y="194"/>
                </a:lnTo>
                <a:lnTo>
                  <a:pt x="47" y="194"/>
                </a:lnTo>
                <a:lnTo>
                  <a:pt x="47" y="204"/>
                </a:lnTo>
                <a:lnTo>
                  <a:pt x="47" y="204"/>
                </a:lnTo>
                <a:close/>
                <a:moveTo>
                  <a:pt x="241" y="379"/>
                </a:moveTo>
                <a:lnTo>
                  <a:pt x="241" y="379"/>
                </a:lnTo>
                <a:lnTo>
                  <a:pt x="240" y="382"/>
                </a:lnTo>
                <a:lnTo>
                  <a:pt x="240" y="382"/>
                </a:lnTo>
                <a:lnTo>
                  <a:pt x="243" y="382"/>
                </a:lnTo>
                <a:lnTo>
                  <a:pt x="243" y="382"/>
                </a:lnTo>
                <a:lnTo>
                  <a:pt x="241" y="379"/>
                </a:lnTo>
                <a:lnTo>
                  <a:pt x="241" y="379"/>
                </a:lnTo>
                <a:close/>
                <a:moveTo>
                  <a:pt x="92" y="410"/>
                </a:moveTo>
                <a:lnTo>
                  <a:pt x="92" y="410"/>
                </a:lnTo>
                <a:lnTo>
                  <a:pt x="92" y="407"/>
                </a:lnTo>
                <a:lnTo>
                  <a:pt x="92" y="407"/>
                </a:lnTo>
                <a:lnTo>
                  <a:pt x="88" y="409"/>
                </a:lnTo>
                <a:lnTo>
                  <a:pt x="88" y="410"/>
                </a:lnTo>
                <a:lnTo>
                  <a:pt x="88" y="410"/>
                </a:lnTo>
                <a:lnTo>
                  <a:pt x="92" y="410"/>
                </a:lnTo>
                <a:lnTo>
                  <a:pt x="92" y="410"/>
                </a:lnTo>
                <a:close/>
                <a:moveTo>
                  <a:pt x="167" y="98"/>
                </a:moveTo>
                <a:lnTo>
                  <a:pt x="167" y="98"/>
                </a:lnTo>
                <a:lnTo>
                  <a:pt x="164" y="95"/>
                </a:lnTo>
                <a:lnTo>
                  <a:pt x="164" y="95"/>
                </a:lnTo>
                <a:lnTo>
                  <a:pt x="164" y="100"/>
                </a:lnTo>
                <a:lnTo>
                  <a:pt x="164" y="100"/>
                </a:lnTo>
                <a:lnTo>
                  <a:pt x="167" y="98"/>
                </a:lnTo>
                <a:lnTo>
                  <a:pt x="167" y="98"/>
                </a:lnTo>
                <a:close/>
                <a:moveTo>
                  <a:pt x="88" y="136"/>
                </a:moveTo>
                <a:lnTo>
                  <a:pt x="88" y="136"/>
                </a:lnTo>
                <a:lnTo>
                  <a:pt x="84" y="136"/>
                </a:lnTo>
                <a:lnTo>
                  <a:pt x="84" y="136"/>
                </a:lnTo>
                <a:lnTo>
                  <a:pt x="85" y="139"/>
                </a:lnTo>
                <a:lnTo>
                  <a:pt x="85" y="139"/>
                </a:lnTo>
                <a:lnTo>
                  <a:pt x="87" y="137"/>
                </a:lnTo>
                <a:lnTo>
                  <a:pt x="87" y="137"/>
                </a:lnTo>
                <a:lnTo>
                  <a:pt x="88" y="136"/>
                </a:lnTo>
                <a:lnTo>
                  <a:pt x="88" y="136"/>
                </a:lnTo>
                <a:close/>
                <a:moveTo>
                  <a:pt x="246" y="253"/>
                </a:moveTo>
                <a:lnTo>
                  <a:pt x="246" y="253"/>
                </a:lnTo>
                <a:lnTo>
                  <a:pt x="246" y="253"/>
                </a:lnTo>
                <a:lnTo>
                  <a:pt x="246" y="253"/>
                </a:lnTo>
                <a:lnTo>
                  <a:pt x="241" y="257"/>
                </a:lnTo>
                <a:lnTo>
                  <a:pt x="241" y="257"/>
                </a:lnTo>
                <a:lnTo>
                  <a:pt x="241" y="257"/>
                </a:lnTo>
                <a:lnTo>
                  <a:pt x="241" y="257"/>
                </a:lnTo>
                <a:lnTo>
                  <a:pt x="240" y="259"/>
                </a:lnTo>
                <a:lnTo>
                  <a:pt x="240" y="259"/>
                </a:lnTo>
                <a:lnTo>
                  <a:pt x="238" y="260"/>
                </a:lnTo>
                <a:lnTo>
                  <a:pt x="238" y="262"/>
                </a:lnTo>
                <a:lnTo>
                  <a:pt x="238" y="262"/>
                </a:lnTo>
                <a:lnTo>
                  <a:pt x="246" y="253"/>
                </a:lnTo>
                <a:lnTo>
                  <a:pt x="246" y="253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2" y="125"/>
                </a:lnTo>
                <a:lnTo>
                  <a:pt x="82" y="125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58" y="131"/>
                </a:moveTo>
                <a:lnTo>
                  <a:pt x="58" y="131"/>
                </a:lnTo>
                <a:lnTo>
                  <a:pt x="58" y="131"/>
                </a:lnTo>
                <a:lnTo>
                  <a:pt x="58" y="131"/>
                </a:ln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3" y="126"/>
                </a:lnTo>
                <a:lnTo>
                  <a:pt x="63" y="126"/>
                </a:lnTo>
                <a:lnTo>
                  <a:pt x="62" y="126"/>
                </a:lnTo>
                <a:lnTo>
                  <a:pt x="62" y="126"/>
                </a:lnTo>
                <a:lnTo>
                  <a:pt x="58" y="131"/>
                </a:lnTo>
                <a:lnTo>
                  <a:pt x="58" y="131"/>
                </a:lnTo>
                <a:close/>
                <a:moveTo>
                  <a:pt x="51" y="104"/>
                </a:moveTo>
                <a:lnTo>
                  <a:pt x="51" y="104"/>
                </a:lnTo>
                <a:lnTo>
                  <a:pt x="51" y="104"/>
                </a:lnTo>
                <a:lnTo>
                  <a:pt x="51" y="104"/>
                </a:lnTo>
                <a:lnTo>
                  <a:pt x="51" y="96"/>
                </a:lnTo>
                <a:lnTo>
                  <a:pt x="51" y="96"/>
                </a:lnTo>
                <a:lnTo>
                  <a:pt x="49" y="96"/>
                </a:lnTo>
                <a:lnTo>
                  <a:pt x="49" y="96"/>
                </a:lnTo>
                <a:lnTo>
                  <a:pt x="49" y="98"/>
                </a:lnTo>
                <a:lnTo>
                  <a:pt x="49" y="98"/>
                </a:lnTo>
                <a:lnTo>
                  <a:pt x="49" y="103"/>
                </a:lnTo>
                <a:lnTo>
                  <a:pt x="49" y="103"/>
                </a:lnTo>
                <a:lnTo>
                  <a:pt x="51" y="104"/>
                </a:lnTo>
                <a:lnTo>
                  <a:pt x="51" y="104"/>
                </a:lnTo>
                <a:close/>
                <a:moveTo>
                  <a:pt x="152" y="237"/>
                </a:moveTo>
                <a:lnTo>
                  <a:pt x="152" y="237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5" y="242"/>
                </a:lnTo>
                <a:lnTo>
                  <a:pt x="155" y="242"/>
                </a:lnTo>
                <a:lnTo>
                  <a:pt x="153" y="237"/>
                </a:lnTo>
                <a:lnTo>
                  <a:pt x="153" y="237"/>
                </a:lnTo>
                <a:lnTo>
                  <a:pt x="152" y="237"/>
                </a:lnTo>
                <a:lnTo>
                  <a:pt x="152" y="237"/>
                </a:lnTo>
                <a:lnTo>
                  <a:pt x="152" y="237"/>
                </a:lnTo>
                <a:lnTo>
                  <a:pt x="152" y="237"/>
                </a:lnTo>
                <a:lnTo>
                  <a:pt x="152" y="237"/>
                </a:lnTo>
                <a:lnTo>
                  <a:pt x="152" y="237"/>
                </a:lnTo>
                <a:close/>
                <a:moveTo>
                  <a:pt x="177" y="328"/>
                </a:moveTo>
                <a:lnTo>
                  <a:pt x="177" y="328"/>
                </a:lnTo>
                <a:lnTo>
                  <a:pt x="180" y="325"/>
                </a:lnTo>
                <a:lnTo>
                  <a:pt x="180" y="325"/>
                </a:lnTo>
                <a:lnTo>
                  <a:pt x="177" y="325"/>
                </a:lnTo>
                <a:lnTo>
                  <a:pt x="177" y="325"/>
                </a:lnTo>
                <a:lnTo>
                  <a:pt x="177" y="325"/>
                </a:lnTo>
                <a:lnTo>
                  <a:pt x="177" y="328"/>
                </a:lnTo>
                <a:lnTo>
                  <a:pt x="177" y="328"/>
                </a:lnTo>
                <a:close/>
                <a:moveTo>
                  <a:pt x="161" y="248"/>
                </a:moveTo>
                <a:lnTo>
                  <a:pt x="161" y="248"/>
                </a:lnTo>
                <a:lnTo>
                  <a:pt x="164" y="254"/>
                </a:lnTo>
                <a:lnTo>
                  <a:pt x="164" y="254"/>
                </a:lnTo>
                <a:lnTo>
                  <a:pt x="166" y="253"/>
                </a:lnTo>
                <a:lnTo>
                  <a:pt x="166" y="253"/>
                </a:lnTo>
                <a:lnTo>
                  <a:pt x="161" y="248"/>
                </a:lnTo>
                <a:lnTo>
                  <a:pt x="161" y="248"/>
                </a:lnTo>
                <a:lnTo>
                  <a:pt x="161" y="248"/>
                </a:lnTo>
                <a:lnTo>
                  <a:pt x="161" y="248"/>
                </a:lnTo>
                <a:close/>
                <a:moveTo>
                  <a:pt x="107" y="117"/>
                </a:moveTo>
                <a:lnTo>
                  <a:pt x="107" y="117"/>
                </a:lnTo>
                <a:lnTo>
                  <a:pt x="101" y="117"/>
                </a:lnTo>
                <a:lnTo>
                  <a:pt x="101" y="117"/>
                </a:lnTo>
                <a:lnTo>
                  <a:pt x="101" y="119"/>
                </a:lnTo>
                <a:lnTo>
                  <a:pt x="101" y="119"/>
                </a:lnTo>
                <a:lnTo>
                  <a:pt x="107" y="119"/>
                </a:lnTo>
                <a:lnTo>
                  <a:pt x="107" y="119"/>
                </a:lnTo>
                <a:lnTo>
                  <a:pt x="107" y="117"/>
                </a:lnTo>
                <a:lnTo>
                  <a:pt x="107" y="117"/>
                </a:lnTo>
                <a:close/>
                <a:moveTo>
                  <a:pt x="221" y="298"/>
                </a:moveTo>
                <a:lnTo>
                  <a:pt x="221" y="298"/>
                </a:lnTo>
                <a:lnTo>
                  <a:pt x="221" y="297"/>
                </a:lnTo>
                <a:lnTo>
                  <a:pt x="221" y="297"/>
                </a:lnTo>
                <a:lnTo>
                  <a:pt x="221" y="295"/>
                </a:lnTo>
                <a:lnTo>
                  <a:pt x="221" y="295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1" y="292"/>
                </a:lnTo>
                <a:lnTo>
                  <a:pt x="221" y="292"/>
                </a:lnTo>
                <a:lnTo>
                  <a:pt x="221" y="294"/>
                </a:lnTo>
                <a:lnTo>
                  <a:pt x="221" y="294"/>
                </a:lnTo>
                <a:lnTo>
                  <a:pt x="219" y="295"/>
                </a:lnTo>
                <a:lnTo>
                  <a:pt x="219" y="295"/>
                </a:lnTo>
                <a:lnTo>
                  <a:pt x="219" y="297"/>
                </a:lnTo>
                <a:lnTo>
                  <a:pt x="219" y="297"/>
                </a:lnTo>
                <a:lnTo>
                  <a:pt x="221" y="298"/>
                </a:lnTo>
                <a:lnTo>
                  <a:pt x="221" y="298"/>
                </a:lnTo>
                <a:close/>
                <a:moveTo>
                  <a:pt x="136" y="357"/>
                </a:moveTo>
                <a:lnTo>
                  <a:pt x="136" y="357"/>
                </a:lnTo>
                <a:lnTo>
                  <a:pt x="136" y="358"/>
                </a:lnTo>
                <a:lnTo>
                  <a:pt x="136" y="360"/>
                </a:lnTo>
                <a:lnTo>
                  <a:pt x="136" y="360"/>
                </a:lnTo>
                <a:lnTo>
                  <a:pt x="139" y="361"/>
                </a:lnTo>
                <a:lnTo>
                  <a:pt x="139" y="361"/>
                </a:lnTo>
                <a:lnTo>
                  <a:pt x="139" y="360"/>
                </a:lnTo>
                <a:lnTo>
                  <a:pt x="139" y="360"/>
                </a:lnTo>
                <a:lnTo>
                  <a:pt x="136" y="357"/>
                </a:lnTo>
                <a:lnTo>
                  <a:pt x="136" y="357"/>
                </a:lnTo>
                <a:close/>
                <a:moveTo>
                  <a:pt x="134" y="194"/>
                </a:moveTo>
                <a:lnTo>
                  <a:pt x="134" y="194"/>
                </a:lnTo>
                <a:lnTo>
                  <a:pt x="137" y="199"/>
                </a:lnTo>
                <a:lnTo>
                  <a:pt x="137" y="199"/>
                </a:lnTo>
                <a:lnTo>
                  <a:pt x="137" y="197"/>
                </a:lnTo>
                <a:lnTo>
                  <a:pt x="137" y="197"/>
                </a:lnTo>
                <a:lnTo>
                  <a:pt x="136" y="194"/>
                </a:lnTo>
                <a:lnTo>
                  <a:pt x="136" y="194"/>
                </a:lnTo>
                <a:lnTo>
                  <a:pt x="134" y="194"/>
                </a:lnTo>
                <a:lnTo>
                  <a:pt x="134" y="194"/>
                </a:lnTo>
                <a:close/>
                <a:moveTo>
                  <a:pt x="88" y="30"/>
                </a:moveTo>
                <a:lnTo>
                  <a:pt x="88" y="30"/>
                </a:lnTo>
                <a:lnTo>
                  <a:pt x="87" y="27"/>
                </a:lnTo>
                <a:lnTo>
                  <a:pt x="87" y="27"/>
                </a:lnTo>
                <a:lnTo>
                  <a:pt x="84" y="32"/>
                </a:lnTo>
                <a:lnTo>
                  <a:pt x="84" y="32"/>
                </a:lnTo>
                <a:lnTo>
                  <a:pt x="87" y="32"/>
                </a:lnTo>
                <a:lnTo>
                  <a:pt x="88" y="30"/>
                </a:lnTo>
                <a:lnTo>
                  <a:pt x="88" y="30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0" y="18"/>
                </a:lnTo>
                <a:lnTo>
                  <a:pt x="10" y="18"/>
                </a:lnTo>
                <a:lnTo>
                  <a:pt x="8" y="21"/>
                </a:lnTo>
                <a:lnTo>
                  <a:pt x="8" y="22"/>
                </a:lnTo>
                <a:lnTo>
                  <a:pt x="8" y="22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81" y="21"/>
                </a:moveTo>
                <a:lnTo>
                  <a:pt x="81" y="21"/>
                </a:lnTo>
                <a:lnTo>
                  <a:pt x="81" y="21"/>
                </a:lnTo>
                <a:lnTo>
                  <a:pt x="81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3" y="21"/>
                </a:lnTo>
                <a:lnTo>
                  <a:pt x="73" y="21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9" y="22"/>
                </a:lnTo>
                <a:lnTo>
                  <a:pt x="79" y="22"/>
                </a:lnTo>
                <a:lnTo>
                  <a:pt x="81" y="21"/>
                </a:lnTo>
                <a:lnTo>
                  <a:pt x="81" y="21"/>
                </a:lnTo>
                <a:close/>
                <a:moveTo>
                  <a:pt x="155" y="319"/>
                </a:moveTo>
                <a:lnTo>
                  <a:pt x="155" y="319"/>
                </a:lnTo>
                <a:lnTo>
                  <a:pt x="152" y="322"/>
                </a:lnTo>
                <a:lnTo>
                  <a:pt x="152" y="322"/>
                </a:lnTo>
                <a:lnTo>
                  <a:pt x="153" y="324"/>
                </a:lnTo>
                <a:lnTo>
                  <a:pt x="153" y="324"/>
                </a:lnTo>
                <a:lnTo>
                  <a:pt x="155" y="322"/>
                </a:lnTo>
                <a:lnTo>
                  <a:pt x="155" y="319"/>
                </a:lnTo>
                <a:lnTo>
                  <a:pt x="155" y="319"/>
                </a:lnTo>
                <a:close/>
                <a:moveTo>
                  <a:pt x="5" y="256"/>
                </a:moveTo>
                <a:lnTo>
                  <a:pt x="5" y="256"/>
                </a:lnTo>
                <a:lnTo>
                  <a:pt x="5" y="253"/>
                </a:lnTo>
                <a:lnTo>
                  <a:pt x="5" y="253"/>
                </a:lnTo>
                <a:lnTo>
                  <a:pt x="5" y="249"/>
                </a:lnTo>
                <a:lnTo>
                  <a:pt x="5" y="249"/>
                </a:lnTo>
                <a:lnTo>
                  <a:pt x="5" y="245"/>
                </a:lnTo>
                <a:lnTo>
                  <a:pt x="5" y="245"/>
                </a:lnTo>
                <a:lnTo>
                  <a:pt x="3" y="256"/>
                </a:lnTo>
                <a:lnTo>
                  <a:pt x="3" y="256"/>
                </a:lnTo>
                <a:lnTo>
                  <a:pt x="5" y="256"/>
                </a:lnTo>
                <a:lnTo>
                  <a:pt x="5" y="256"/>
                </a:lnTo>
                <a:close/>
                <a:moveTo>
                  <a:pt x="10" y="216"/>
                </a:moveTo>
                <a:lnTo>
                  <a:pt x="10" y="216"/>
                </a:lnTo>
                <a:lnTo>
                  <a:pt x="10" y="215"/>
                </a:lnTo>
                <a:lnTo>
                  <a:pt x="10" y="215"/>
                </a:lnTo>
                <a:lnTo>
                  <a:pt x="10" y="208"/>
                </a:lnTo>
                <a:lnTo>
                  <a:pt x="10" y="208"/>
                </a:lnTo>
                <a:lnTo>
                  <a:pt x="10" y="216"/>
                </a:lnTo>
                <a:lnTo>
                  <a:pt x="10" y="216"/>
                </a:lnTo>
                <a:close/>
                <a:moveTo>
                  <a:pt x="93" y="136"/>
                </a:moveTo>
                <a:lnTo>
                  <a:pt x="93" y="136"/>
                </a:lnTo>
                <a:lnTo>
                  <a:pt x="95" y="139"/>
                </a:lnTo>
                <a:lnTo>
                  <a:pt x="95" y="139"/>
                </a:lnTo>
                <a:lnTo>
                  <a:pt x="96" y="136"/>
                </a:lnTo>
                <a:lnTo>
                  <a:pt x="96" y="136"/>
                </a:lnTo>
                <a:lnTo>
                  <a:pt x="95" y="136"/>
                </a:lnTo>
                <a:lnTo>
                  <a:pt x="93" y="136"/>
                </a:lnTo>
                <a:lnTo>
                  <a:pt x="93" y="136"/>
                </a:lnTo>
                <a:close/>
                <a:moveTo>
                  <a:pt x="243" y="240"/>
                </a:moveTo>
                <a:lnTo>
                  <a:pt x="243" y="240"/>
                </a:lnTo>
                <a:lnTo>
                  <a:pt x="245" y="238"/>
                </a:lnTo>
                <a:lnTo>
                  <a:pt x="245" y="238"/>
                </a:lnTo>
                <a:lnTo>
                  <a:pt x="245" y="238"/>
                </a:lnTo>
                <a:lnTo>
                  <a:pt x="243" y="235"/>
                </a:lnTo>
                <a:lnTo>
                  <a:pt x="243" y="235"/>
                </a:lnTo>
                <a:lnTo>
                  <a:pt x="241" y="237"/>
                </a:lnTo>
                <a:lnTo>
                  <a:pt x="241" y="238"/>
                </a:lnTo>
                <a:lnTo>
                  <a:pt x="241" y="238"/>
                </a:lnTo>
                <a:lnTo>
                  <a:pt x="243" y="240"/>
                </a:lnTo>
                <a:lnTo>
                  <a:pt x="243" y="240"/>
                </a:lnTo>
                <a:close/>
                <a:moveTo>
                  <a:pt x="27" y="131"/>
                </a:moveTo>
                <a:lnTo>
                  <a:pt x="27" y="131"/>
                </a:lnTo>
                <a:lnTo>
                  <a:pt x="32" y="130"/>
                </a:lnTo>
                <a:lnTo>
                  <a:pt x="32" y="130"/>
                </a:lnTo>
                <a:lnTo>
                  <a:pt x="30" y="128"/>
                </a:lnTo>
                <a:lnTo>
                  <a:pt x="30" y="128"/>
                </a:lnTo>
                <a:lnTo>
                  <a:pt x="28" y="128"/>
                </a:lnTo>
                <a:lnTo>
                  <a:pt x="27" y="131"/>
                </a:lnTo>
                <a:lnTo>
                  <a:pt x="27" y="131"/>
                </a:lnTo>
                <a:close/>
                <a:moveTo>
                  <a:pt x="202" y="249"/>
                </a:moveTo>
                <a:lnTo>
                  <a:pt x="202" y="249"/>
                </a:lnTo>
                <a:lnTo>
                  <a:pt x="204" y="253"/>
                </a:lnTo>
                <a:lnTo>
                  <a:pt x="204" y="253"/>
                </a:lnTo>
                <a:lnTo>
                  <a:pt x="205" y="249"/>
                </a:lnTo>
                <a:lnTo>
                  <a:pt x="204" y="248"/>
                </a:lnTo>
                <a:lnTo>
                  <a:pt x="204" y="248"/>
                </a:lnTo>
                <a:lnTo>
                  <a:pt x="202" y="249"/>
                </a:lnTo>
                <a:lnTo>
                  <a:pt x="202" y="249"/>
                </a:lnTo>
                <a:close/>
                <a:moveTo>
                  <a:pt x="21" y="196"/>
                </a:moveTo>
                <a:lnTo>
                  <a:pt x="21" y="196"/>
                </a:lnTo>
                <a:lnTo>
                  <a:pt x="21" y="193"/>
                </a:lnTo>
                <a:lnTo>
                  <a:pt x="21" y="193"/>
                </a:lnTo>
                <a:lnTo>
                  <a:pt x="17" y="194"/>
                </a:lnTo>
                <a:lnTo>
                  <a:pt x="17" y="197"/>
                </a:lnTo>
                <a:lnTo>
                  <a:pt x="17" y="197"/>
                </a:lnTo>
                <a:lnTo>
                  <a:pt x="21" y="196"/>
                </a:lnTo>
                <a:lnTo>
                  <a:pt x="21" y="196"/>
                </a:lnTo>
                <a:close/>
                <a:moveTo>
                  <a:pt x="49" y="65"/>
                </a:move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49" y="65"/>
                </a:lnTo>
                <a:lnTo>
                  <a:pt x="49" y="65"/>
                </a:lnTo>
                <a:close/>
                <a:moveTo>
                  <a:pt x="11" y="93"/>
                </a:moveTo>
                <a:lnTo>
                  <a:pt x="11" y="93"/>
                </a:lnTo>
                <a:lnTo>
                  <a:pt x="11" y="93"/>
                </a:lnTo>
                <a:lnTo>
                  <a:pt x="11" y="93"/>
                </a:lnTo>
                <a:lnTo>
                  <a:pt x="13" y="87"/>
                </a:lnTo>
                <a:lnTo>
                  <a:pt x="13" y="87"/>
                </a:lnTo>
                <a:lnTo>
                  <a:pt x="11" y="85"/>
                </a:lnTo>
                <a:lnTo>
                  <a:pt x="11" y="85"/>
                </a:lnTo>
                <a:lnTo>
                  <a:pt x="11" y="93"/>
                </a:lnTo>
                <a:lnTo>
                  <a:pt x="11" y="93"/>
                </a:lnTo>
                <a:close/>
                <a:moveTo>
                  <a:pt x="43" y="71"/>
                </a:moveTo>
                <a:lnTo>
                  <a:pt x="43" y="71"/>
                </a:lnTo>
                <a:lnTo>
                  <a:pt x="43" y="79"/>
                </a:lnTo>
                <a:lnTo>
                  <a:pt x="43" y="79"/>
                </a:lnTo>
                <a:lnTo>
                  <a:pt x="43" y="77"/>
                </a:lnTo>
                <a:lnTo>
                  <a:pt x="43" y="77"/>
                </a:lnTo>
                <a:lnTo>
                  <a:pt x="43" y="71"/>
                </a:lnTo>
                <a:lnTo>
                  <a:pt x="43" y="71"/>
                </a:lnTo>
                <a:close/>
                <a:moveTo>
                  <a:pt x="13" y="16"/>
                </a:move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6" y="16"/>
                </a:lnTo>
                <a:lnTo>
                  <a:pt x="14" y="13"/>
                </a:lnTo>
                <a:lnTo>
                  <a:pt x="14" y="13"/>
                </a:lnTo>
                <a:lnTo>
                  <a:pt x="13" y="16"/>
                </a:lnTo>
                <a:lnTo>
                  <a:pt x="13" y="16"/>
                </a:lnTo>
                <a:close/>
                <a:moveTo>
                  <a:pt x="114" y="398"/>
                </a:moveTo>
                <a:lnTo>
                  <a:pt x="114" y="398"/>
                </a:lnTo>
                <a:lnTo>
                  <a:pt x="112" y="399"/>
                </a:lnTo>
                <a:lnTo>
                  <a:pt x="112" y="399"/>
                </a:lnTo>
                <a:lnTo>
                  <a:pt x="112" y="399"/>
                </a:lnTo>
                <a:lnTo>
                  <a:pt x="112" y="399"/>
                </a:lnTo>
                <a:lnTo>
                  <a:pt x="117" y="401"/>
                </a:lnTo>
                <a:lnTo>
                  <a:pt x="117" y="401"/>
                </a:lnTo>
                <a:lnTo>
                  <a:pt x="114" y="398"/>
                </a:lnTo>
                <a:lnTo>
                  <a:pt x="114" y="398"/>
                </a:lnTo>
                <a:close/>
                <a:moveTo>
                  <a:pt x="43" y="44"/>
                </a:moveTo>
                <a:lnTo>
                  <a:pt x="43" y="44"/>
                </a:lnTo>
                <a:lnTo>
                  <a:pt x="43" y="46"/>
                </a:lnTo>
                <a:lnTo>
                  <a:pt x="43" y="46"/>
                </a:lnTo>
                <a:lnTo>
                  <a:pt x="44" y="44"/>
                </a:lnTo>
                <a:lnTo>
                  <a:pt x="44" y="44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3" y="44"/>
                </a:lnTo>
                <a:lnTo>
                  <a:pt x="43" y="44"/>
                </a:lnTo>
                <a:close/>
                <a:moveTo>
                  <a:pt x="248" y="234"/>
                </a:moveTo>
                <a:lnTo>
                  <a:pt x="248" y="234"/>
                </a:lnTo>
                <a:lnTo>
                  <a:pt x="248" y="234"/>
                </a:lnTo>
                <a:lnTo>
                  <a:pt x="248" y="234"/>
                </a:lnTo>
                <a:lnTo>
                  <a:pt x="248" y="226"/>
                </a:lnTo>
                <a:lnTo>
                  <a:pt x="248" y="226"/>
                </a:lnTo>
                <a:lnTo>
                  <a:pt x="246" y="227"/>
                </a:lnTo>
                <a:lnTo>
                  <a:pt x="246" y="227"/>
                </a:lnTo>
                <a:lnTo>
                  <a:pt x="248" y="234"/>
                </a:lnTo>
                <a:lnTo>
                  <a:pt x="248" y="234"/>
                </a:lnTo>
                <a:close/>
                <a:moveTo>
                  <a:pt x="120" y="197"/>
                </a:moveTo>
                <a:lnTo>
                  <a:pt x="120" y="197"/>
                </a:lnTo>
                <a:lnTo>
                  <a:pt x="117" y="193"/>
                </a:lnTo>
                <a:lnTo>
                  <a:pt x="117" y="193"/>
                </a:lnTo>
                <a:lnTo>
                  <a:pt x="117" y="194"/>
                </a:lnTo>
                <a:lnTo>
                  <a:pt x="117" y="194"/>
                </a:lnTo>
                <a:lnTo>
                  <a:pt x="118" y="197"/>
                </a:lnTo>
                <a:lnTo>
                  <a:pt x="118" y="197"/>
                </a:lnTo>
                <a:lnTo>
                  <a:pt x="120" y="197"/>
                </a:lnTo>
                <a:lnTo>
                  <a:pt x="120" y="197"/>
                </a:lnTo>
                <a:close/>
                <a:moveTo>
                  <a:pt x="254" y="224"/>
                </a:moveTo>
                <a:lnTo>
                  <a:pt x="254" y="224"/>
                </a:lnTo>
                <a:lnTo>
                  <a:pt x="257" y="219"/>
                </a:lnTo>
                <a:lnTo>
                  <a:pt x="257" y="219"/>
                </a:lnTo>
                <a:lnTo>
                  <a:pt x="257" y="218"/>
                </a:lnTo>
                <a:lnTo>
                  <a:pt x="257" y="218"/>
                </a:lnTo>
                <a:lnTo>
                  <a:pt x="256" y="221"/>
                </a:lnTo>
                <a:lnTo>
                  <a:pt x="256" y="221"/>
                </a:lnTo>
                <a:lnTo>
                  <a:pt x="254" y="223"/>
                </a:lnTo>
                <a:lnTo>
                  <a:pt x="254" y="223"/>
                </a:lnTo>
                <a:lnTo>
                  <a:pt x="252" y="223"/>
                </a:lnTo>
                <a:lnTo>
                  <a:pt x="252" y="223"/>
                </a:lnTo>
                <a:lnTo>
                  <a:pt x="254" y="224"/>
                </a:lnTo>
                <a:lnTo>
                  <a:pt x="254" y="224"/>
                </a:lnTo>
                <a:close/>
                <a:moveTo>
                  <a:pt x="25" y="54"/>
                </a:moveTo>
                <a:lnTo>
                  <a:pt x="25" y="54"/>
                </a:lnTo>
                <a:lnTo>
                  <a:pt x="24" y="55"/>
                </a:lnTo>
                <a:lnTo>
                  <a:pt x="24" y="55"/>
                </a:lnTo>
                <a:lnTo>
                  <a:pt x="22" y="57"/>
                </a:lnTo>
                <a:lnTo>
                  <a:pt x="24" y="59"/>
                </a:lnTo>
                <a:lnTo>
                  <a:pt x="24" y="59"/>
                </a:lnTo>
                <a:lnTo>
                  <a:pt x="25" y="57"/>
                </a:lnTo>
                <a:lnTo>
                  <a:pt x="25" y="54"/>
                </a:lnTo>
                <a:lnTo>
                  <a:pt x="25" y="54"/>
                </a:lnTo>
                <a:close/>
                <a:moveTo>
                  <a:pt x="5" y="16"/>
                </a:moveTo>
                <a:lnTo>
                  <a:pt x="5" y="16"/>
                </a:lnTo>
                <a:lnTo>
                  <a:pt x="3" y="16"/>
                </a:lnTo>
                <a:lnTo>
                  <a:pt x="3" y="16"/>
                </a:lnTo>
                <a:lnTo>
                  <a:pt x="3" y="19"/>
                </a:lnTo>
                <a:lnTo>
                  <a:pt x="3" y="22"/>
                </a:lnTo>
                <a:lnTo>
                  <a:pt x="3" y="22"/>
                </a:lnTo>
                <a:lnTo>
                  <a:pt x="5" y="21"/>
                </a:lnTo>
                <a:lnTo>
                  <a:pt x="5" y="21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close/>
                <a:moveTo>
                  <a:pt x="216" y="246"/>
                </a:moveTo>
                <a:lnTo>
                  <a:pt x="216" y="246"/>
                </a:lnTo>
                <a:lnTo>
                  <a:pt x="213" y="248"/>
                </a:lnTo>
                <a:lnTo>
                  <a:pt x="213" y="251"/>
                </a:lnTo>
                <a:lnTo>
                  <a:pt x="213" y="251"/>
                </a:lnTo>
                <a:lnTo>
                  <a:pt x="215" y="249"/>
                </a:lnTo>
                <a:lnTo>
                  <a:pt x="216" y="246"/>
                </a:lnTo>
                <a:lnTo>
                  <a:pt x="216" y="246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5" y="303"/>
                </a:lnTo>
                <a:lnTo>
                  <a:pt x="185" y="303"/>
                </a:lnTo>
                <a:lnTo>
                  <a:pt x="183" y="306"/>
                </a:lnTo>
                <a:lnTo>
                  <a:pt x="183" y="306"/>
                </a:lnTo>
                <a:lnTo>
                  <a:pt x="185" y="308"/>
                </a:lnTo>
                <a:lnTo>
                  <a:pt x="185" y="308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39" y="41"/>
                </a:moveTo>
                <a:lnTo>
                  <a:pt x="39" y="41"/>
                </a:lnTo>
                <a:lnTo>
                  <a:pt x="38" y="43"/>
                </a:lnTo>
                <a:lnTo>
                  <a:pt x="38" y="43"/>
                </a:lnTo>
                <a:lnTo>
                  <a:pt x="38" y="44"/>
                </a:lnTo>
                <a:lnTo>
                  <a:pt x="38" y="44"/>
                </a:lnTo>
                <a:lnTo>
                  <a:pt x="39" y="46"/>
                </a:lnTo>
                <a:lnTo>
                  <a:pt x="39" y="46"/>
                </a:lnTo>
                <a:lnTo>
                  <a:pt x="39" y="41"/>
                </a:lnTo>
                <a:lnTo>
                  <a:pt x="39" y="41"/>
                </a:lnTo>
                <a:close/>
                <a:moveTo>
                  <a:pt x="136" y="122"/>
                </a:moveTo>
                <a:lnTo>
                  <a:pt x="136" y="122"/>
                </a:lnTo>
                <a:lnTo>
                  <a:pt x="134" y="120"/>
                </a:lnTo>
                <a:lnTo>
                  <a:pt x="134" y="120"/>
                </a:lnTo>
                <a:lnTo>
                  <a:pt x="134" y="122"/>
                </a:lnTo>
                <a:lnTo>
                  <a:pt x="134" y="122"/>
                </a:lnTo>
                <a:lnTo>
                  <a:pt x="133" y="123"/>
                </a:lnTo>
                <a:lnTo>
                  <a:pt x="133" y="123"/>
                </a:lnTo>
                <a:lnTo>
                  <a:pt x="133" y="123"/>
                </a:lnTo>
                <a:lnTo>
                  <a:pt x="131" y="123"/>
                </a:lnTo>
                <a:lnTo>
                  <a:pt x="131" y="123"/>
                </a:lnTo>
                <a:lnTo>
                  <a:pt x="133" y="125"/>
                </a:lnTo>
                <a:lnTo>
                  <a:pt x="133" y="125"/>
                </a:lnTo>
                <a:lnTo>
                  <a:pt x="136" y="122"/>
                </a:lnTo>
                <a:lnTo>
                  <a:pt x="136" y="122"/>
                </a:lnTo>
                <a:close/>
                <a:moveTo>
                  <a:pt x="35" y="89"/>
                </a:moveTo>
                <a:lnTo>
                  <a:pt x="35" y="89"/>
                </a:lnTo>
                <a:lnTo>
                  <a:pt x="33" y="90"/>
                </a:lnTo>
                <a:lnTo>
                  <a:pt x="33" y="92"/>
                </a:lnTo>
                <a:lnTo>
                  <a:pt x="33" y="92"/>
                </a:lnTo>
                <a:lnTo>
                  <a:pt x="35" y="90"/>
                </a:lnTo>
                <a:lnTo>
                  <a:pt x="35" y="89"/>
                </a:lnTo>
                <a:lnTo>
                  <a:pt x="35" y="89"/>
                </a:lnTo>
                <a:close/>
                <a:moveTo>
                  <a:pt x="174" y="342"/>
                </a:moveTo>
                <a:lnTo>
                  <a:pt x="174" y="342"/>
                </a:lnTo>
                <a:lnTo>
                  <a:pt x="175" y="339"/>
                </a:lnTo>
                <a:lnTo>
                  <a:pt x="175" y="339"/>
                </a:lnTo>
                <a:lnTo>
                  <a:pt x="174" y="339"/>
                </a:lnTo>
                <a:lnTo>
                  <a:pt x="174" y="339"/>
                </a:lnTo>
                <a:lnTo>
                  <a:pt x="172" y="341"/>
                </a:lnTo>
                <a:lnTo>
                  <a:pt x="172" y="341"/>
                </a:lnTo>
                <a:lnTo>
                  <a:pt x="172" y="342"/>
                </a:lnTo>
                <a:lnTo>
                  <a:pt x="172" y="342"/>
                </a:lnTo>
                <a:lnTo>
                  <a:pt x="174" y="342"/>
                </a:lnTo>
                <a:lnTo>
                  <a:pt x="174" y="342"/>
                </a:lnTo>
                <a:close/>
                <a:moveTo>
                  <a:pt x="21" y="216"/>
                </a:moveTo>
                <a:lnTo>
                  <a:pt x="21" y="216"/>
                </a:lnTo>
                <a:lnTo>
                  <a:pt x="21" y="212"/>
                </a:lnTo>
                <a:lnTo>
                  <a:pt x="21" y="212"/>
                </a:lnTo>
                <a:lnTo>
                  <a:pt x="17" y="213"/>
                </a:lnTo>
                <a:lnTo>
                  <a:pt x="17" y="213"/>
                </a:lnTo>
                <a:lnTo>
                  <a:pt x="17" y="213"/>
                </a:lnTo>
                <a:lnTo>
                  <a:pt x="17" y="213"/>
                </a:lnTo>
                <a:lnTo>
                  <a:pt x="21" y="216"/>
                </a:lnTo>
                <a:lnTo>
                  <a:pt x="21" y="216"/>
                </a:lnTo>
                <a:close/>
                <a:moveTo>
                  <a:pt x="174" y="317"/>
                </a:moveTo>
                <a:lnTo>
                  <a:pt x="174" y="317"/>
                </a:lnTo>
                <a:lnTo>
                  <a:pt x="172" y="317"/>
                </a:lnTo>
                <a:lnTo>
                  <a:pt x="172" y="317"/>
                </a:lnTo>
                <a:lnTo>
                  <a:pt x="174" y="320"/>
                </a:lnTo>
                <a:lnTo>
                  <a:pt x="174" y="320"/>
                </a:lnTo>
                <a:lnTo>
                  <a:pt x="175" y="320"/>
                </a:lnTo>
                <a:lnTo>
                  <a:pt x="175" y="320"/>
                </a:lnTo>
                <a:lnTo>
                  <a:pt x="177" y="320"/>
                </a:lnTo>
                <a:lnTo>
                  <a:pt x="177" y="320"/>
                </a:lnTo>
                <a:lnTo>
                  <a:pt x="174" y="317"/>
                </a:lnTo>
                <a:lnTo>
                  <a:pt x="174" y="317"/>
                </a:lnTo>
                <a:close/>
                <a:moveTo>
                  <a:pt x="38" y="152"/>
                </a:moveTo>
                <a:lnTo>
                  <a:pt x="38" y="152"/>
                </a:lnTo>
                <a:lnTo>
                  <a:pt x="35" y="153"/>
                </a:lnTo>
                <a:lnTo>
                  <a:pt x="35" y="153"/>
                </a:lnTo>
                <a:lnTo>
                  <a:pt x="36" y="158"/>
                </a:lnTo>
                <a:lnTo>
                  <a:pt x="36" y="158"/>
                </a:lnTo>
                <a:lnTo>
                  <a:pt x="36" y="156"/>
                </a:lnTo>
                <a:lnTo>
                  <a:pt x="36" y="156"/>
                </a:lnTo>
                <a:lnTo>
                  <a:pt x="38" y="153"/>
                </a:lnTo>
                <a:lnTo>
                  <a:pt x="38" y="153"/>
                </a:lnTo>
                <a:lnTo>
                  <a:pt x="38" y="152"/>
                </a:lnTo>
                <a:lnTo>
                  <a:pt x="38" y="152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6" y="32"/>
                </a:lnTo>
                <a:lnTo>
                  <a:pt x="16" y="32"/>
                </a:lnTo>
                <a:lnTo>
                  <a:pt x="17" y="32"/>
                </a:lnTo>
                <a:lnTo>
                  <a:pt x="17" y="32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4" y="30"/>
                </a:lnTo>
                <a:lnTo>
                  <a:pt x="14" y="30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20" y="160"/>
                </a:moveTo>
                <a:lnTo>
                  <a:pt x="120" y="160"/>
                </a:lnTo>
                <a:lnTo>
                  <a:pt x="120" y="160"/>
                </a:lnTo>
                <a:lnTo>
                  <a:pt x="120" y="160"/>
                </a:lnTo>
                <a:lnTo>
                  <a:pt x="115" y="163"/>
                </a:lnTo>
                <a:lnTo>
                  <a:pt x="115" y="163"/>
                </a:lnTo>
                <a:lnTo>
                  <a:pt x="115" y="164"/>
                </a:lnTo>
                <a:lnTo>
                  <a:pt x="115" y="164"/>
                </a:lnTo>
                <a:lnTo>
                  <a:pt x="120" y="160"/>
                </a:lnTo>
                <a:lnTo>
                  <a:pt x="120" y="160"/>
                </a:lnTo>
                <a:close/>
                <a:moveTo>
                  <a:pt x="46" y="161"/>
                </a:moveTo>
                <a:lnTo>
                  <a:pt x="46" y="161"/>
                </a:lnTo>
                <a:lnTo>
                  <a:pt x="47" y="169"/>
                </a:lnTo>
                <a:lnTo>
                  <a:pt x="47" y="169"/>
                </a:lnTo>
                <a:lnTo>
                  <a:pt x="47" y="167"/>
                </a:lnTo>
                <a:lnTo>
                  <a:pt x="47" y="167"/>
                </a:lnTo>
                <a:lnTo>
                  <a:pt x="46" y="161"/>
                </a:lnTo>
                <a:lnTo>
                  <a:pt x="46" y="161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9" y="22"/>
                </a:lnTo>
                <a:lnTo>
                  <a:pt x="69" y="21"/>
                </a:lnTo>
                <a:lnTo>
                  <a:pt x="69" y="21"/>
                </a:lnTo>
                <a:lnTo>
                  <a:pt x="66" y="21"/>
                </a:lnTo>
                <a:lnTo>
                  <a:pt x="66" y="21"/>
                </a:lnTo>
                <a:lnTo>
                  <a:pt x="66" y="22"/>
                </a:lnTo>
                <a:lnTo>
                  <a:pt x="66" y="22"/>
                </a:lnTo>
                <a:close/>
                <a:moveTo>
                  <a:pt x="24" y="68"/>
                </a:moveTo>
                <a:lnTo>
                  <a:pt x="24" y="68"/>
                </a:lnTo>
                <a:lnTo>
                  <a:pt x="24" y="68"/>
                </a:lnTo>
                <a:lnTo>
                  <a:pt x="24" y="68"/>
                </a:lnTo>
                <a:lnTo>
                  <a:pt x="25" y="62"/>
                </a:lnTo>
                <a:lnTo>
                  <a:pt x="25" y="62"/>
                </a:lnTo>
                <a:lnTo>
                  <a:pt x="24" y="63"/>
                </a:lnTo>
                <a:lnTo>
                  <a:pt x="24" y="63"/>
                </a:lnTo>
                <a:lnTo>
                  <a:pt x="24" y="68"/>
                </a:lnTo>
                <a:lnTo>
                  <a:pt x="24" y="68"/>
                </a:lnTo>
                <a:close/>
                <a:moveTo>
                  <a:pt x="63" y="10"/>
                </a:moveTo>
                <a:lnTo>
                  <a:pt x="63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63" y="11"/>
                </a:lnTo>
                <a:lnTo>
                  <a:pt x="63" y="11"/>
                </a:lnTo>
                <a:lnTo>
                  <a:pt x="63" y="10"/>
                </a:lnTo>
                <a:lnTo>
                  <a:pt x="63" y="10"/>
                </a:lnTo>
                <a:close/>
                <a:moveTo>
                  <a:pt x="110" y="147"/>
                </a:moveTo>
                <a:lnTo>
                  <a:pt x="110" y="147"/>
                </a:lnTo>
                <a:lnTo>
                  <a:pt x="107" y="147"/>
                </a:lnTo>
                <a:lnTo>
                  <a:pt x="107" y="147"/>
                </a:lnTo>
                <a:lnTo>
                  <a:pt x="109" y="150"/>
                </a:lnTo>
                <a:lnTo>
                  <a:pt x="109" y="150"/>
                </a:lnTo>
                <a:lnTo>
                  <a:pt x="110" y="148"/>
                </a:lnTo>
                <a:lnTo>
                  <a:pt x="110" y="148"/>
                </a:lnTo>
                <a:lnTo>
                  <a:pt x="110" y="147"/>
                </a:lnTo>
                <a:lnTo>
                  <a:pt x="110" y="147"/>
                </a:lnTo>
                <a:close/>
                <a:moveTo>
                  <a:pt x="122" y="368"/>
                </a:moveTo>
                <a:lnTo>
                  <a:pt x="122" y="368"/>
                </a:lnTo>
                <a:lnTo>
                  <a:pt x="120" y="368"/>
                </a:lnTo>
                <a:lnTo>
                  <a:pt x="120" y="368"/>
                </a:lnTo>
                <a:lnTo>
                  <a:pt x="123" y="374"/>
                </a:lnTo>
                <a:lnTo>
                  <a:pt x="123" y="374"/>
                </a:lnTo>
                <a:lnTo>
                  <a:pt x="123" y="376"/>
                </a:lnTo>
                <a:lnTo>
                  <a:pt x="123" y="376"/>
                </a:lnTo>
                <a:lnTo>
                  <a:pt x="123" y="376"/>
                </a:lnTo>
                <a:lnTo>
                  <a:pt x="123" y="376"/>
                </a:lnTo>
                <a:lnTo>
                  <a:pt x="122" y="368"/>
                </a:lnTo>
                <a:lnTo>
                  <a:pt x="122" y="368"/>
                </a:lnTo>
                <a:lnTo>
                  <a:pt x="122" y="368"/>
                </a:lnTo>
                <a:lnTo>
                  <a:pt x="122" y="368"/>
                </a:lnTo>
                <a:close/>
                <a:moveTo>
                  <a:pt x="167" y="301"/>
                </a:moveTo>
                <a:lnTo>
                  <a:pt x="167" y="301"/>
                </a:lnTo>
                <a:lnTo>
                  <a:pt x="167" y="303"/>
                </a:lnTo>
                <a:lnTo>
                  <a:pt x="167" y="303"/>
                </a:lnTo>
                <a:lnTo>
                  <a:pt x="169" y="306"/>
                </a:lnTo>
                <a:lnTo>
                  <a:pt x="169" y="306"/>
                </a:lnTo>
                <a:lnTo>
                  <a:pt x="170" y="305"/>
                </a:lnTo>
                <a:lnTo>
                  <a:pt x="170" y="305"/>
                </a:lnTo>
                <a:lnTo>
                  <a:pt x="167" y="301"/>
                </a:lnTo>
                <a:lnTo>
                  <a:pt x="167" y="301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52" y="122"/>
                </a:lnTo>
                <a:lnTo>
                  <a:pt x="52" y="122"/>
                </a:lnTo>
                <a:lnTo>
                  <a:pt x="52" y="122"/>
                </a:lnTo>
                <a:lnTo>
                  <a:pt x="52" y="122"/>
                </a:lnTo>
                <a:lnTo>
                  <a:pt x="54" y="125"/>
                </a:lnTo>
                <a:lnTo>
                  <a:pt x="54" y="125"/>
                </a:lnTo>
                <a:lnTo>
                  <a:pt x="54" y="123"/>
                </a:lnTo>
                <a:lnTo>
                  <a:pt x="54" y="123"/>
                </a:lnTo>
                <a:lnTo>
                  <a:pt x="54" y="120"/>
                </a:lnTo>
                <a:lnTo>
                  <a:pt x="54" y="120"/>
                </a:lnTo>
                <a:close/>
                <a:moveTo>
                  <a:pt x="33" y="73"/>
                </a:moveTo>
                <a:lnTo>
                  <a:pt x="33" y="73"/>
                </a:lnTo>
                <a:lnTo>
                  <a:pt x="33" y="74"/>
                </a:lnTo>
                <a:lnTo>
                  <a:pt x="33" y="74"/>
                </a:lnTo>
                <a:lnTo>
                  <a:pt x="32" y="77"/>
                </a:lnTo>
                <a:lnTo>
                  <a:pt x="32" y="77"/>
                </a:lnTo>
                <a:lnTo>
                  <a:pt x="33" y="76"/>
                </a:lnTo>
                <a:lnTo>
                  <a:pt x="33" y="73"/>
                </a:lnTo>
                <a:lnTo>
                  <a:pt x="33" y="73"/>
                </a:lnTo>
                <a:close/>
                <a:moveTo>
                  <a:pt x="215" y="344"/>
                </a:moveTo>
                <a:lnTo>
                  <a:pt x="215" y="344"/>
                </a:lnTo>
                <a:lnTo>
                  <a:pt x="218" y="352"/>
                </a:lnTo>
                <a:lnTo>
                  <a:pt x="218" y="352"/>
                </a:lnTo>
                <a:lnTo>
                  <a:pt x="216" y="347"/>
                </a:lnTo>
                <a:lnTo>
                  <a:pt x="215" y="344"/>
                </a:lnTo>
                <a:lnTo>
                  <a:pt x="215" y="344"/>
                </a:lnTo>
                <a:close/>
                <a:moveTo>
                  <a:pt x="11" y="204"/>
                </a:moveTo>
                <a:lnTo>
                  <a:pt x="11" y="204"/>
                </a:lnTo>
                <a:lnTo>
                  <a:pt x="11" y="204"/>
                </a:lnTo>
                <a:lnTo>
                  <a:pt x="13" y="204"/>
                </a:lnTo>
                <a:lnTo>
                  <a:pt x="13" y="204"/>
                </a:lnTo>
                <a:lnTo>
                  <a:pt x="13" y="201"/>
                </a:lnTo>
                <a:lnTo>
                  <a:pt x="13" y="201"/>
                </a:lnTo>
                <a:lnTo>
                  <a:pt x="13" y="202"/>
                </a:lnTo>
                <a:lnTo>
                  <a:pt x="13" y="202"/>
                </a:lnTo>
                <a:lnTo>
                  <a:pt x="11" y="202"/>
                </a:lnTo>
                <a:lnTo>
                  <a:pt x="11" y="204"/>
                </a:lnTo>
                <a:lnTo>
                  <a:pt x="11" y="204"/>
                </a:lnTo>
                <a:close/>
                <a:moveTo>
                  <a:pt x="241" y="213"/>
                </a:moveTo>
                <a:lnTo>
                  <a:pt x="241" y="213"/>
                </a:lnTo>
                <a:lnTo>
                  <a:pt x="238" y="218"/>
                </a:lnTo>
                <a:lnTo>
                  <a:pt x="238" y="218"/>
                </a:lnTo>
                <a:lnTo>
                  <a:pt x="238" y="218"/>
                </a:lnTo>
                <a:lnTo>
                  <a:pt x="238" y="218"/>
                </a:lnTo>
                <a:lnTo>
                  <a:pt x="238" y="218"/>
                </a:lnTo>
                <a:lnTo>
                  <a:pt x="238" y="218"/>
                </a:lnTo>
                <a:lnTo>
                  <a:pt x="241" y="216"/>
                </a:lnTo>
                <a:lnTo>
                  <a:pt x="241" y="216"/>
                </a:lnTo>
                <a:lnTo>
                  <a:pt x="241" y="215"/>
                </a:lnTo>
                <a:lnTo>
                  <a:pt x="241" y="213"/>
                </a:lnTo>
                <a:lnTo>
                  <a:pt x="241" y="213"/>
                </a:lnTo>
                <a:close/>
                <a:moveTo>
                  <a:pt x="140" y="193"/>
                </a:moveTo>
                <a:lnTo>
                  <a:pt x="140" y="193"/>
                </a:lnTo>
                <a:lnTo>
                  <a:pt x="142" y="189"/>
                </a:lnTo>
                <a:lnTo>
                  <a:pt x="142" y="188"/>
                </a:lnTo>
                <a:lnTo>
                  <a:pt x="142" y="188"/>
                </a:lnTo>
                <a:lnTo>
                  <a:pt x="140" y="189"/>
                </a:lnTo>
                <a:lnTo>
                  <a:pt x="140" y="189"/>
                </a:lnTo>
                <a:lnTo>
                  <a:pt x="140" y="193"/>
                </a:lnTo>
                <a:lnTo>
                  <a:pt x="140" y="193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3" y="109"/>
                </a:lnTo>
                <a:lnTo>
                  <a:pt x="43" y="109"/>
                </a:lnTo>
                <a:lnTo>
                  <a:pt x="46" y="109"/>
                </a:lnTo>
                <a:lnTo>
                  <a:pt x="46" y="109"/>
                </a:lnTo>
                <a:lnTo>
                  <a:pt x="44" y="107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133" y="177"/>
                </a:moveTo>
                <a:lnTo>
                  <a:pt x="133" y="177"/>
                </a:lnTo>
                <a:lnTo>
                  <a:pt x="129" y="175"/>
                </a:lnTo>
                <a:lnTo>
                  <a:pt x="129" y="175"/>
                </a:lnTo>
                <a:lnTo>
                  <a:pt x="129" y="174"/>
                </a:lnTo>
                <a:lnTo>
                  <a:pt x="129" y="174"/>
                </a:lnTo>
                <a:lnTo>
                  <a:pt x="128" y="172"/>
                </a:lnTo>
                <a:lnTo>
                  <a:pt x="128" y="172"/>
                </a:lnTo>
                <a:lnTo>
                  <a:pt x="128" y="174"/>
                </a:lnTo>
                <a:lnTo>
                  <a:pt x="128" y="174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3" y="177"/>
                </a:lnTo>
                <a:lnTo>
                  <a:pt x="133" y="177"/>
                </a:lnTo>
                <a:close/>
                <a:moveTo>
                  <a:pt x="251" y="372"/>
                </a:moveTo>
                <a:lnTo>
                  <a:pt x="251" y="372"/>
                </a:lnTo>
                <a:lnTo>
                  <a:pt x="254" y="377"/>
                </a:lnTo>
                <a:lnTo>
                  <a:pt x="254" y="377"/>
                </a:lnTo>
                <a:lnTo>
                  <a:pt x="254" y="376"/>
                </a:lnTo>
                <a:lnTo>
                  <a:pt x="254" y="376"/>
                </a:lnTo>
                <a:lnTo>
                  <a:pt x="252" y="374"/>
                </a:lnTo>
                <a:lnTo>
                  <a:pt x="251" y="372"/>
                </a:lnTo>
                <a:lnTo>
                  <a:pt x="251" y="372"/>
                </a:lnTo>
                <a:close/>
                <a:moveTo>
                  <a:pt x="16" y="136"/>
                </a:moveTo>
                <a:lnTo>
                  <a:pt x="16" y="136"/>
                </a:lnTo>
                <a:lnTo>
                  <a:pt x="16" y="136"/>
                </a:lnTo>
                <a:lnTo>
                  <a:pt x="16" y="136"/>
                </a:lnTo>
                <a:lnTo>
                  <a:pt x="22" y="133"/>
                </a:lnTo>
                <a:lnTo>
                  <a:pt x="22" y="133"/>
                </a:lnTo>
                <a:lnTo>
                  <a:pt x="22" y="133"/>
                </a:lnTo>
                <a:lnTo>
                  <a:pt x="22" y="133"/>
                </a:lnTo>
                <a:lnTo>
                  <a:pt x="16" y="136"/>
                </a:lnTo>
                <a:lnTo>
                  <a:pt x="16" y="136"/>
                </a:lnTo>
                <a:close/>
                <a:moveTo>
                  <a:pt x="240" y="232"/>
                </a:moveTo>
                <a:lnTo>
                  <a:pt x="240" y="232"/>
                </a:lnTo>
                <a:lnTo>
                  <a:pt x="240" y="232"/>
                </a:lnTo>
                <a:lnTo>
                  <a:pt x="240" y="232"/>
                </a:lnTo>
                <a:lnTo>
                  <a:pt x="240" y="230"/>
                </a:lnTo>
                <a:lnTo>
                  <a:pt x="240" y="230"/>
                </a:lnTo>
                <a:lnTo>
                  <a:pt x="240" y="226"/>
                </a:lnTo>
                <a:lnTo>
                  <a:pt x="240" y="226"/>
                </a:lnTo>
                <a:lnTo>
                  <a:pt x="238" y="226"/>
                </a:lnTo>
                <a:lnTo>
                  <a:pt x="238" y="226"/>
                </a:lnTo>
                <a:lnTo>
                  <a:pt x="240" y="232"/>
                </a:lnTo>
                <a:lnTo>
                  <a:pt x="240" y="232"/>
                </a:lnTo>
                <a:close/>
                <a:moveTo>
                  <a:pt x="237" y="196"/>
                </a:moveTo>
                <a:lnTo>
                  <a:pt x="237" y="196"/>
                </a:lnTo>
                <a:lnTo>
                  <a:pt x="235" y="199"/>
                </a:lnTo>
                <a:lnTo>
                  <a:pt x="235" y="199"/>
                </a:lnTo>
                <a:lnTo>
                  <a:pt x="238" y="199"/>
                </a:lnTo>
                <a:lnTo>
                  <a:pt x="238" y="199"/>
                </a:lnTo>
                <a:lnTo>
                  <a:pt x="238" y="197"/>
                </a:lnTo>
                <a:lnTo>
                  <a:pt x="237" y="196"/>
                </a:lnTo>
                <a:lnTo>
                  <a:pt x="237" y="196"/>
                </a:lnTo>
                <a:close/>
                <a:moveTo>
                  <a:pt x="109" y="139"/>
                </a:moveTo>
                <a:lnTo>
                  <a:pt x="109" y="139"/>
                </a:lnTo>
                <a:lnTo>
                  <a:pt x="110" y="141"/>
                </a:lnTo>
                <a:lnTo>
                  <a:pt x="112" y="139"/>
                </a:lnTo>
                <a:lnTo>
                  <a:pt x="112" y="139"/>
                </a:lnTo>
                <a:lnTo>
                  <a:pt x="110" y="137"/>
                </a:lnTo>
                <a:lnTo>
                  <a:pt x="110" y="137"/>
                </a:lnTo>
                <a:lnTo>
                  <a:pt x="109" y="139"/>
                </a:lnTo>
                <a:lnTo>
                  <a:pt x="109" y="139"/>
                </a:lnTo>
                <a:close/>
                <a:moveTo>
                  <a:pt x="200" y="347"/>
                </a:moveTo>
                <a:lnTo>
                  <a:pt x="200" y="347"/>
                </a:lnTo>
                <a:lnTo>
                  <a:pt x="199" y="344"/>
                </a:lnTo>
                <a:lnTo>
                  <a:pt x="197" y="341"/>
                </a:lnTo>
                <a:lnTo>
                  <a:pt x="197" y="341"/>
                </a:lnTo>
                <a:lnTo>
                  <a:pt x="200" y="347"/>
                </a:lnTo>
                <a:lnTo>
                  <a:pt x="200" y="347"/>
                </a:lnTo>
                <a:close/>
                <a:moveTo>
                  <a:pt x="142" y="24"/>
                </a:moveTo>
                <a:lnTo>
                  <a:pt x="142" y="24"/>
                </a:lnTo>
                <a:lnTo>
                  <a:pt x="142" y="21"/>
                </a:lnTo>
                <a:lnTo>
                  <a:pt x="142" y="21"/>
                </a:lnTo>
                <a:lnTo>
                  <a:pt x="139" y="21"/>
                </a:lnTo>
                <a:lnTo>
                  <a:pt x="139" y="21"/>
                </a:lnTo>
                <a:lnTo>
                  <a:pt x="142" y="24"/>
                </a:lnTo>
                <a:lnTo>
                  <a:pt x="142" y="24"/>
                </a:lnTo>
                <a:close/>
                <a:moveTo>
                  <a:pt x="224" y="237"/>
                </a:moveTo>
                <a:lnTo>
                  <a:pt x="224" y="237"/>
                </a:lnTo>
                <a:lnTo>
                  <a:pt x="222" y="238"/>
                </a:lnTo>
                <a:lnTo>
                  <a:pt x="222" y="238"/>
                </a:lnTo>
                <a:lnTo>
                  <a:pt x="224" y="240"/>
                </a:lnTo>
                <a:lnTo>
                  <a:pt x="224" y="240"/>
                </a:lnTo>
                <a:lnTo>
                  <a:pt x="224" y="240"/>
                </a:lnTo>
                <a:lnTo>
                  <a:pt x="224" y="240"/>
                </a:lnTo>
                <a:lnTo>
                  <a:pt x="224" y="237"/>
                </a:lnTo>
                <a:lnTo>
                  <a:pt x="224" y="237"/>
                </a:lnTo>
                <a:close/>
                <a:moveTo>
                  <a:pt x="230" y="242"/>
                </a:moveTo>
                <a:lnTo>
                  <a:pt x="230" y="242"/>
                </a:lnTo>
                <a:lnTo>
                  <a:pt x="227" y="248"/>
                </a:lnTo>
                <a:lnTo>
                  <a:pt x="227" y="248"/>
                </a:lnTo>
                <a:lnTo>
                  <a:pt x="227" y="248"/>
                </a:lnTo>
                <a:lnTo>
                  <a:pt x="227" y="248"/>
                </a:lnTo>
                <a:lnTo>
                  <a:pt x="230" y="245"/>
                </a:lnTo>
                <a:lnTo>
                  <a:pt x="230" y="245"/>
                </a:lnTo>
                <a:lnTo>
                  <a:pt x="230" y="243"/>
                </a:lnTo>
                <a:lnTo>
                  <a:pt x="230" y="242"/>
                </a:lnTo>
                <a:lnTo>
                  <a:pt x="230" y="242"/>
                </a:lnTo>
                <a:close/>
                <a:moveTo>
                  <a:pt x="33" y="202"/>
                </a:moveTo>
                <a:lnTo>
                  <a:pt x="33" y="202"/>
                </a:lnTo>
                <a:lnTo>
                  <a:pt x="33" y="205"/>
                </a:lnTo>
                <a:lnTo>
                  <a:pt x="33" y="205"/>
                </a:lnTo>
                <a:lnTo>
                  <a:pt x="33" y="208"/>
                </a:lnTo>
                <a:lnTo>
                  <a:pt x="33" y="208"/>
                </a:lnTo>
                <a:lnTo>
                  <a:pt x="35" y="205"/>
                </a:lnTo>
                <a:lnTo>
                  <a:pt x="33" y="202"/>
                </a:lnTo>
                <a:lnTo>
                  <a:pt x="33" y="202"/>
                </a:lnTo>
                <a:close/>
                <a:moveTo>
                  <a:pt x="30" y="221"/>
                </a:moveTo>
                <a:lnTo>
                  <a:pt x="30" y="221"/>
                </a:lnTo>
                <a:lnTo>
                  <a:pt x="28" y="223"/>
                </a:lnTo>
                <a:lnTo>
                  <a:pt x="30" y="224"/>
                </a:lnTo>
                <a:lnTo>
                  <a:pt x="30" y="224"/>
                </a:lnTo>
                <a:lnTo>
                  <a:pt x="30" y="221"/>
                </a:lnTo>
                <a:lnTo>
                  <a:pt x="30" y="221"/>
                </a:lnTo>
                <a:close/>
                <a:moveTo>
                  <a:pt x="189" y="320"/>
                </a:moveTo>
                <a:lnTo>
                  <a:pt x="189" y="320"/>
                </a:lnTo>
                <a:lnTo>
                  <a:pt x="193" y="316"/>
                </a:lnTo>
                <a:lnTo>
                  <a:pt x="193" y="316"/>
                </a:lnTo>
                <a:lnTo>
                  <a:pt x="191" y="319"/>
                </a:lnTo>
                <a:lnTo>
                  <a:pt x="191" y="319"/>
                </a:lnTo>
                <a:lnTo>
                  <a:pt x="189" y="320"/>
                </a:lnTo>
                <a:lnTo>
                  <a:pt x="189" y="320"/>
                </a:lnTo>
                <a:lnTo>
                  <a:pt x="189" y="320"/>
                </a:lnTo>
                <a:lnTo>
                  <a:pt x="189" y="320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9" y="161"/>
                </a:lnTo>
                <a:lnTo>
                  <a:pt x="99" y="161"/>
                </a:lnTo>
                <a:lnTo>
                  <a:pt x="98" y="161"/>
                </a:lnTo>
                <a:lnTo>
                  <a:pt x="98" y="161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95" y="5"/>
                </a:moveTo>
                <a:lnTo>
                  <a:pt x="95" y="5"/>
                </a:lnTo>
                <a:lnTo>
                  <a:pt x="84" y="5"/>
                </a:lnTo>
                <a:lnTo>
                  <a:pt x="84" y="5"/>
                </a:lnTo>
                <a:lnTo>
                  <a:pt x="95" y="5"/>
                </a:lnTo>
                <a:lnTo>
                  <a:pt x="95" y="5"/>
                </a:lnTo>
                <a:close/>
                <a:moveTo>
                  <a:pt x="66" y="30"/>
                </a:moveTo>
                <a:lnTo>
                  <a:pt x="66" y="30"/>
                </a:lnTo>
                <a:lnTo>
                  <a:pt x="69" y="30"/>
                </a:lnTo>
                <a:lnTo>
                  <a:pt x="71" y="29"/>
                </a:lnTo>
                <a:lnTo>
                  <a:pt x="71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66" y="30"/>
                </a:lnTo>
                <a:lnTo>
                  <a:pt x="66" y="30"/>
                </a:lnTo>
                <a:close/>
                <a:moveTo>
                  <a:pt x="128" y="155"/>
                </a:moveTo>
                <a:lnTo>
                  <a:pt x="128" y="155"/>
                </a:lnTo>
                <a:lnTo>
                  <a:pt x="128" y="155"/>
                </a:lnTo>
                <a:lnTo>
                  <a:pt x="128" y="156"/>
                </a:lnTo>
                <a:lnTo>
                  <a:pt x="128" y="156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29" y="155"/>
                </a:lnTo>
                <a:lnTo>
                  <a:pt x="129" y="155"/>
                </a:lnTo>
                <a:lnTo>
                  <a:pt x="128" y="155"/>
                </a:lnTo>
                <a:lnTo>
                  <a:pt x="128" y="155"/>
                </a:lnTo>
                <a:close/>
                <a:moveTo>
                  <a:pt x="125" y="169"/>
                </a:moveTo>
                <a:lnTo>
                  <a:pt x="125" y="169"/>
                </a:lnTo>
                <a:lnTo>
                  <a:pt x="125" y="171"/>
                </a:lnTo>
                <a:lnTo>
                  <a:pt x="126" y="171"/>
                </a:lnTo>
                <a:lnTo>
                  <a:pt x="126" y="171"/>
                </a:lnTo>
                <a:lnTo>
                  <a:pt x="126" y="169"/>
                </a:lnTo>
                <a:lnTo>
                  <a:pt x="126" y="169"/>
                </a:lnTo>
                <a:lnTo>
                  <a:pt x="126" y="167"/>
                </a:lnTo>
                <a:lnTo>
                  <a:pt x="126" y="167"/>
                </a:lnTo>
                <a:lnTo>
                  <a:pt x="125" y="169"/>
                </a:lnTo>
                <a:lnTo>
                  <a:pt x="125" y="169"/>
                </a:lnTo>
                <a:close/>
                <a:moveTo>
                  <a:pt x="153" y="363"/>
                </a:moveTo>
                <a:lnTo>
                  <a:pt x="153" y="363"/>
                </a:lnTo>
                <a:lnTo>
                  <a:pt x="153" y="363"/>
                </a:lnTo>
                <a:lnTo>
                  <a:pt x="153" y="363"/>
                </a:lnTo>
                <a:lnTo>
                  <a:pt x="156" y="360"/>
                </a:lnTo>
                <a:lnTo>
                  <a:pt x="156" y="360"/>
                </a:lnTo>
                <a:lnTo>
                  <a:pt x="155" y="358"/>
                </a:lnTo>
                <a:lnTo>
                  <a:pt x="155" y="358"/>
                </a:lnTo>
                <a:lnTo>
                  <a:pt x="153" y="363"/>
                </a:lnTo>
                <a:lnTo>
                  <a:pt x="153" y="363"/>
                </a:lnTo>
                <a:close/>
                <a:moveTo>
                  <a:pt x="82" y="133"/>
                </a:moveTo>
                <a:lnTo>
                  <a:pt x="82" y="133"/>
                </a:lnTo>
                <a:lnTo>
                  <a:pt x="84" y="131"/>
                </a:lnTo>
                <a:lnTo>
                  <a:pt x="84" y="131"/>
                </a:lnTo>
                <a:lnTo>
                  <a:pt x="82" y="130"/>
                </a:lnTo>
                <a:lnTo>
                  <a:pt x="82" y="130"/>
                </a:lnTo>
                <a:lnTo>
                  <a:pt x="81" y="130"/>
                </a:lnTo>
                <a:lnTo>
                  <a:pt x="81" y="130"/>
                </a:lnTo>
                <a:lnTo>
                  <a:pt x="82" y="133"/>
                </a:lnTo>
                <a:lnTo>
                  <a:pt x="82" y="133"/>
                </a:lnTo>
                <a:close/>
                <a:moveTo>
                  <a:pt x="155" y="70"/>
                </a:moveTo>
                <a:lnTo>
                  <a:pt x="155" y="70"/>
                </a:lnTo>
                <a:lnTo>
                  <a:pt x="155" y="70"/>
                </a:lnTo>
                <a:lnTo>
                  <a:pt x="155" y="70"/>
                </a:lnTo>
                <a:lnTo>
                  <a:pt x="155" y="76"/>
                </a:lnTo>
                <a:lnTo>
                  <a:pt x="155" y="76"/>
                </a:lnTo>
                <a:lnTo>
                  <a:pt x="155" y="74"/>
                </a:lnTo>
                <a:lnTo>
                  <a:pt x="155" y="74"/>
                </a:lnTo>
                <a:lnTo>
                  <a:pt x="155" y="70"/>
                </a:lnTo>
                <a:lnTo>
                  <a:pt x="155" y="70"/>
                </a:lnTo>
                <a:close/>
                <a:moveTo>
                  <a:pt x="13" y="188"/>
                </a:move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94"/>
                </a:lnTo>
                <a:lnTo>
                  <a:pt x="13" y="194"/>
                </a:lnTo>
                <a:lnTo>
                  <a:pt x="13" y="193"/>
                </a:lnTo>
                <a:lnTo>
                  <a:pt x="13" y="193"/>
                </a:lnTo>
                <a:lnTo>
                  <a:pt x="13" y="188"/>
                </a:lnTo>
                <a:lnTo>
                  <a:pt x="13" y="188"/>
                </a:lnTo>
                <a:close/>
                <a:moveTo>
                  <a:pt x="66" y="123"/>
                </a:moveTo>
                <a:lnTo>
                  <a:pt x="66" y="123"/>
                </a:lnTo>
                <a:lnTo>
                  <a:pt x="68" y="120"/>
                </a:lnTo>
                <a:lnTo>
                  <a:pt x="68" y="120"/>
                </a:lnTo>
                <a:lnTo>
                  <a:pt x="65" y="120"/>
                </a:lnTo>
                <a:lnTo>
                  <a:pt x="65" y="120"/>
                </a:lnTo>
                <a:lnTo>
                  <a:pt x="66" y="122"/>
                </a:lnTo>
                <a:lnTo>
                  <a:pt x="66" y="123"/>
                </a:lnTo>
                <a:lnTo>
                  <a:pt x="66" y="123"/>
                </a:lnTo>
                <a:close/>
                <a:moveTo>
                  <a:pt x="71" y="141"/>
                </a:moveTo>
                <a:lnTo>
                  <a:pt x="71" y="141"/>
                </a:lnTo>
                <a:lnTo>
                  <a:pt x="71" y="141"/>
                </a:lnTo>
                <a:lnTo>
                  <a:pt x="71" y="141"/>
                </a:lnTo>
                <a:lnTo>
                  <a:pt x="74" y="144"/>
                </a:lnTo>
                <a:lnTo>
                  <a:pt x="74" y="144"/>
                </a:lnTo>
                <a:lnTo>
                  <a:pt x="74" y="141"/>
                </a:lnTo>
                <a:lnTo>
                  <a:pt x="74" y="141"/>
                </a:lnTo>
                <a:lnTo>
                  <a:pt x="71" y="141"/>
                </a:lnTo>
                <a:lnTo>
                  <a:pt x="71" y="141"/>
                </a:lnTo>
                <a:close/>
                <a:moveTo>
                  <a:pt x="260" y="366"/>
                </a:moveTo>
                <a:lnTo>
                  <a:pt x="260" y="366"/>
                </a:lnTo>
                <a:lnTo>
                  <a:pt x="256" y="358"/>
                </a:lnTo>
                <a:lnTo>
                  <a:pt x="256" y="358"/>
                </a:lnTo>
                <a:lnTo>
                  <a:pt x="260" y="366"/>
                </a:lnTo>
                <a:lnTo>
                  <a:pt x="260" y="366"/>
                </a:lnTo>
                <a:close/>
                <a:moveTo>
                  <a:pt x="24" y="158"/>
                </a:move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4" y="152"/>
                </a:lnTo>
                <a:lnTo>
                  <a:pt x="24" y="152"/>
                </a:lnTo>
                <a:lnTo>
                  <a:pt x="24" y="152"/>
                </a:lnTo>
                <a:lnTo>
                  <a:pt x="24" y="152"/>
                </a:lnTo>
                <a:lnTo>
                  <a:pt x="24" y="155"/>
                </a:lnTo>
                <a:lnTo>
                  <a:pt x="24" y="155"/>
                </a:lnTo>
                <a:lnTo>
                  <a:pt x="24" y="158"/>
                </a:lnTo>
                <a:lnTo>
                  <a:pt x="24" y="158"/>
                </a:lnTo>
                <a:close/>
                <a:moveTo>
                  <a:pt x="194" y="292"/>
                </a:moveTo>
                <a:lnTo>
                  <a:pt x="194" y="292"/>
                </a:lnTo>
                <a:lnTo>
                  <a:pt x="193" y="294"/>
                </a:lnTo>
                <a:lnTo>
                  <a:pt x="193" y="294"/>
                </a:lnTo>
                <a:lnTo>
                  <a:pt x="193" y="294"/>
                </a:lnTo>
                <a:lnTo>
                  <a:pt x="193" y="295"/>
                </a:lnTo>
                <a:lnTo>
                  <a:pt x="193" y="295"/>
                </a:lnTo>
                <a:lnTo>
                  <a:pt x="194" y="294"/>
                </a:lnTo>
                <a:lnTo>
                  <a:pt x="194" y="294"/>
                </a:lnTo>
                <a:lnTo>
                  <a:pt x="194" y="292"/>
                </a:lnTo>
                <a:lnTo>
                  <a:pt x="194" y="292"/>
                </a:lnTo>
                <a:close/>
                <a:moveTo>
                  <a:pt x="21" y="242"/>
                </a:moveTo>
                <a:lnTo>
                  <a:pt x="21" y="242"/>
                </a:lnTo>
                <a:lnTo>
                  <a:pt x="21" y="238"/>
                </a:lnTo>
                <a:lnTo>
                  <a:pt x="21" y="238"/>
                </a:lnTo>
                <a:lnTo>
                  <a:pt x="21" y="235"/>
                </a:lnTo>
                <a:lnTo>
                  <a:pt x="21" y="235"/>
                </a:lnTo>
                <a:lnTo>
                  <a:pt x="21" y="242"/>
                </a:lnTo>
                <a:lnTo>
                  <a:pt x="21" y="242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2" y="229"/>
                </a:lnTo>
                <a:lnTo>
                  <a:pt x="262" y="229"/>
                </a:lnTo>
                <a:lnTo>
                  <a:pt x="260" y="230"/>
                </a:lnTo>
                <a:lnTo>
                  <a:pt x="262" y="230"/>
                </a:lnTo>
                <a:lnTo>
                  <a:pt x="262" y="230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63" y="134"/>
                </a:moveTo>
                <a:lnTo>
                  <a:pt x="63" y="134"/>
                </a:lnTo>
                <a:lnTo>
                  <a:pt x="66" y="136"/>
                </a:lnTo>
                <a:lnTo>
                  <a:pt x="66" y="136"/>
                </a:lnTo>
                <a:lnTo>
                  <a:pt x="65" y="133"/>
                </a:lnTo>
                <a:lnTo>
                  <a:pt x="65" y="133"/>
                </a:lnTo>
                <a:lnTo>
                  <a:pt x="63" y="134"/>
                </a:lnTo>
                <a:lnTo>
                  <a:pt x="63" y="134"/>
                </a:lnTo>
                <a:close/>
                <a:moveTo>
                  <a:pt x="131" y="186"/>
                </a:moveTo>
                <a:lnTo>
                  <a:pt x="131" y="186"/>
                </a:lnTo>
                <a:lnTo>
                  <a:pt x="134" y="191"/>
                </a:lnTo>
                <a:lnTo>
                  <a:pt x="134" y="191"/>
                </a:lnTo>
                <a:lnTo>
                  <a:pt x="134" y="191"/>
                </a:lnTo>
                <a:lnTo>
                  <a:pt x="134" y="191"/>
                </a:lnTo>
                <a:lnTo>
                  <a:pt x="131" y="186"/>
                </a:lnTo>
                <a:lnTo>
                  <a:pt x="131" y="186"/>
                </a:lnTo>
                <a:close/>
                <a:moveTo>
                  <a:pt x="156" y="82"/>
                </a:moveTo>
                <a:lnTo>
                  <a:pt x="156" y="82"/>
                </a:lnTo>
                <a:lnTo>
                  <a:pt x="155" y="79"/>
                </a:lnTo>
                <a:lnTo>
                  <a:pt x="155" y="79"/>
                </a:lnTo>
                <a:lnTo>
                  <a:pt x="155" y="81"/>
                </a:lnTo>
                <a:lnTo>
                  <a:pt x="155" y="82"/>
                </a:lnTo>
                <a:lnTo>
                  <a:pt x="155" y="82"/>
                </a:lnTo>
                <a:lnTo>
                  <a:pt x="156" y="82"/>
                </a:lnTo>
                <a:lnTo>
                  <a:pt x="156" y="82"/>
                </a:lnTo>
                <a:close/>
                <a:moveTo>
                  <a:pt x="188" y="336"/>
                </a:moveTo>
                <a:lnTo>
                  <a:pt x="188" y="336"/>
                </a:lnTo>
                <a:lnTo>
                  <a:pt x="186" y="338"/>
                </a:lnTo>
                <a:lnTo>
                  <a:pt x="186" y="338"/>
                </a:lnTo>
                <a:lnTo>
                  <a:pt x="188" y="338"/>
                </a:lnTo>
                <a:lnTo>
                  <a:pt x="188" y="338"/>
                </a:lnTo>
                <a:lnTo>
                  <a:pt x="188" y="336"/>
                </a:lnTo>
                <a:lnTo>
                  <a:pt x="188" y="336"/>
                </a:lnTo>
                <a:lnTo>
                  <a:pt x="188" y="336"/>
                </a:lnTo>
                <a:lnTo>
                  <a:pt x="188" y="336"/>
                </a:lnTo>
                <a:close/>
                <a:moveTo>
                  <a:pt x="27" y="189"/>
                </a:moveTo>
                <a:lnTo>
                  <a:pt x="27" y="189"/>
                </a:lnTo>
                <a:lnTo>
                  <a:pt x="27" y="188"/>
                </a:lnTo>
                <a:lnTo>
                  <a:pt x="27" y="188"/>
                </a:lnTo>
                <a:lnTo>
                  <a:pt x="27" y="189"/>
                </a:lnTo>
                <a:lnTo>
                  <a:pt x="27" y="189"/>
                </a:lnTo>
                <a:lnTo>
                  <a:pt x="27" y="194"/>
                </a:lnTo>
                <a:lnTo>
                  <a:pt x="27" y="194"/>
                </a:lnTo>
                <a:lnTo>
                  <a:pt x="27" y="193"/>
                </a:lnTo>
                <a:lnTo>
                  <a:pt x="27" y="193"/>
                </a:lnTo>
                <a:lnTo>
                  <a:pt x="27" y="189"/>
                </a:lnTo>
                <a:lnTo>
                  <a:pt x="27" y="189"/>
                </a:lnTo>
                <a:close/>
                <a:moveTo>
                  <a:pt x="101" y="128"/>
                </a:moveTo>
                <a:lnTo>
                  <a:pt x="101" y="128"/>
                </a:lnTo>
                <a:lnTo>
                  <a:pt x="99" y="131"/>
                </a:lnTo>
                <a:lnTo>
                  <a:pt x="99" y="131"/>
                </a:lnTo>
                <a:lnTo>
                  <a:pt x="101" y="131"/>
                </a:lnTo>
                <a:lnTo>
                  <a:pt x="101" y="131"/>
                </a:lnTo>
                <a:lnTo>
                  <a:pt x="103" y="130"/>
                </a:lnTo>
                <a:lnTo>
                  <a:pt x="103" y="130"/>
                </a:lnTo>
                <a:lnTo>
                  <a:pt x="101" y="128"/>
                </a:lnTo>
                <a:lnTo>
                  <a:pt x="101" y="128"/>
                </a:lnTo>
                <a:close/>
                <a:moveTo>
                  <a:pt x="142" y="379"/>
                </a:moveTo>
                <a:lnTo>
                  <a:pt x="142" y="379"/>
                </a:lnTo>
                <a:lnTo>
                  <a:pt x="139" y="379"/>
                </a:lnTo>
                <a:lnTo>
                  <a:pt x="139" y="379"/>
                </a:lnTo>
                <a:lnTo>
                  <a:pt x="142" y="380"/>
                </a:lnTo>
                <a:lnTo>
                  <a:pt x="142" y="380"/>
                </a:lnTo>
                <a:lnTo>
                  <a:pt x="142" y="379"/>
                </a:lnTo>
                <a:lnTo>
                  <a:pt x="142" y="379"/>
                </a:lnTo>
                <a:lnTo>
                  <a:pt x="142" y="379"/>
                </a:lnTo>
                <a:close/>
                <a:moveTo>
                  <a:pt x="222" y="246"/>
                </a:moveTo>
                <a:lnTo>
                  <a:pt x="222" y="246"/>
                </a:lnTo>
                <a:lnTo>
                  <a:pt x="222" y="246"/>
                </a:lnTo>
                <a:lnTo>
                  <a:pt x="224" y="249"/>
                </a:lnTo>
                <a:lnTo>
                  <a:pt x="224" y="249"/>
                </a:lnTo>
                <a:lnTo>
                  <a:pt x="224" y="248"/>
                </a:lnTo>
                <a:lnTo>
                  <a:pt x="222" y="246"/>
                </a:lnTo>
                <a:lnTo>
                  <a:pt x="222" y="246"/>
                </a:lnTo>
                <a:close/>
                <a:moveTo>
                  <a:pt x="235" y="357"/>
                </a:moveTo>
                <a:lnTo>
                  <a:pt x="235" y="357"/>
                </a:lnTo>
                <a:lnTo>
                  <a:pt x="235" y="355"/>
                </a:lnTo>
                <a:lnTo>
                  <a:pt x="235" y="354"/>
                </a:lnTo>
                <a:lnTo>
                  <a:pt x="235" y="354"/>
                </a:lnTo>
                <a:lnTo>
                  <a:pt x="235" y="352"/>
                </a:lnTo>
                <a:lnTo>
                  <a:pt x="235" y="352"/>
                </a:lnTo>
                <a:lnTo>
                  <a:pt x="234" y="354"/>
                </a:lnTo>
                <a:lnTo>
                  <a:pt x="234" y="354"/>
                </a:lnTo>
                <a:lnTo>
                  <a:pt x="235" y="357"/>
                </a:lnTo>
                <a:lnTo>
                  <a:pt x="235" y="357"/>
                </a:lnTo>
                <a:close/>
                <a:moveTo>
                  <a:pt x="153" y="355"/>
                </a:move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7"/>
                </a:lnTo>
                <a:lnTo>
                  <a:pt x="152" y="357"/>
                </a:lnTo>
                <a:lnTo>
                  <a:pt x="153" y="357"/>
                </a:lnTo>
                <a:lnTo>
                  <a:pt x="153" y="357"/>
                </a:lnTo>
                <a:lnTo>
                  <a:pt x="153" y="355"/>
                </a:lnTo>
                <a:lnTo>
                  <a:pt x="153" y="355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21" y="158"/>
                </a:lnTo>
                <a:lnTo>
                  <a:pt x="21" y="158"/>
                </a:lnTo>
                <a:lnTo>
                  <a:pt x="21" y="153"/>
                </a:lnTo>
                <a:lnTo>
                  <a:pt x="21" y="153"/>
                </a:lnTo>
                <a:lnTo>
                  <a:pt x="19" y="153"/>
                </a:lnTo>
                <a:lnTo>
                  <a:pt x="19" y="153"/>
                </a:lnTo>
                <a:close/>
                <a:moveTo>
                  <a:pt x="77" y="409"/>
                </a:moveTo>
                <a:lnTo>
                  <a:pt x="77" y="409"/>
                </a:lnTo>
                <a:lnTo>
                  <a:pt x="76" y="410"/>
                </a:lnTo>
                <a:lnTo>
                  <a:pt x="76" y="410"/>
                </a:lnTo>
                <a:lnTo>
                  <a:pt x="74" y="410"/>
                </a:lnTo>
                <a:lnTo>
                  <a:pt x="74" y="410"/>
                </a:lnTo>
                <a:lnTo>
                  <a:pt x="77" y="410"/>
                </a:lnTo>
                <a:lnTo>
                  <a:pt x="79" y="409"/>
                </a:lnTo>
                <a:lnTo>
                  <a:pt x="79" y="409"/>
                </a:lnTo>
                <a:lnTo>
                  <a:pt x="79" y="409"/>
                </a:lnTo>
                <a:lnTo>
                  <a:pt x="79" y="409"/>
                </a:lnTo>
                <a:lnTo>
                  <a:pt x="77" y="409"/>
                </a:lnTo>
                <a:lnTo>
                  <a:pt x="77" y="409"/>
                </a:lnTo>
                <a:close/>
                <a:moveTo>
                  <a:pt x="159" y="194"/>
                </a:moveTo>
                <a:lnTo>
                  <a:pt x="159" y="194"/>
                </a:lnTo>
                <a:lnTo>
                  <a:pt x="159" y="196"/>
                </a:lnTo>
                <a:lnTo>
                  <a:pt x="159" y="196"/>
                </a:lnTo>
                <a:lnTo>
                  <a:pt x="163" y="201"/>
                </a:lnTo>
                <a:lnTo>
                  <a:pt x="163" y="201"/>
                </a:lnTo>
                <a:lnTo>
                  <a:pt x="163" y="201"/>
                </a:lnTo>
                <a:lnTo>
                  <a:pt x="163" y="201"/>
                </a:lnTo>
                <a:lnTo>
                  <a:pt x="159" y="194"/>
                </a:lnTo>
                <a:lnTo>
                  <a:pt x="159" y="194"/>
                </a:lnTo>
                <a:close/>
                <a:moveTo>
                  <a:pt x="219" y="317"/>
                </a:moveTo>
                <a:lnTo>
                  <a:pt x="219" y="317"/>
                </a:lnTo>
                <a:lnTo>
                  <a:pt x="221" y="314"/>
                </a:lnTo>
                <a:lnTo>
                  <a:pt x="219" y="313"/>
                </a:lnTo>
                <a:lnTo>
                  <a:pt x="219" y="313"/>
                </a:lnTo>
                <a:lnTo>
                  <a:pt x="219" y="314"/>
                </a:lnTo>
                <a:lnTo>
                  <a:pt x="219" y="314"/>
                </a:lnTo>
                <a:lnTo>
                  <a:pt x="219" y="317"/>
                </a:lnTo>
                <a:lnTo>
                  <a:pt x="219" y="317"/>
                </a:lnTo>
                <a:close/>
                <a:moveTo>
                  <a:pt x="281" y="396"/>
                </a:moveTo>
                <a:lnTo>
                  <a:pt x="281" y="396"/>
                </a:lnTo>
                <a:lnTo>
                  <a:pt x="282" y="398"/>
                </a:lnTo>
                <a:lnTo>
                  <a:pt x="282" y="396"/>
                </a:lnTo>
                <a:lnTo>
                  <a:pt x="282" y="396"/>
                </a:lnTo>
                <a:lnTo>
                  <a:pt x="286" y="396"/>
                </a:lnTo>
                <a:lnTo>
                  <a:pt x="286" y="396"/>
                </a:lnTo>
                <a:lnTo>
                  <a:pt x="282" y="395"/>
                </a:lnTo>
                <a:lnTo>
                  <a:pt x="282" y="395"/>
                </a:lnTo>
                <a:lnTo>
                  <a:pt x="282" y="396"/>
                </a:lnTo>
                <a:lnTo>
                  <a:pt x="281" y="396"/>
                </a:lnTo>
                <a:lnTo>
                  <a:pt x="281" y="396"/>
                </a:lnTo>
                <a:close/>
                <a:moveTo>
                  <a:pt x="180" y="309"/>
                </a:moveTo>
                <a:lnTo>
                  <a:pt x="180" y="309"/>
                </a:lnTo>
                <a:lnTo>
                  <a:pt x="178" y="311"/>
                </a:lnTo>
                <a:lnTo>
                  <a:pt x="178" y="311"/>
                </a:lnTo>
                <a:lnTo>
                  <a:pt x="181" y="313"/>
                </a:lnTo>
                <a:lnTo>
                  <a:pt x="181" y="313"/>
                </a:lnTo>
                <a:lnTo>
                  <a:pt x="180" y="309"/>
                </a:lnTo>
                <a:lnTo>
                  <a:pt x="180" y="309"/>
                </a:lnTo>
                <a:close/>
                <a:moveTo>
                  <a:pt x="49" y="8"/>
                </a:moveTo>
                <a:lnTo>
                  <a:pt x="49" y="8"/>
                </a:lnTo>
                <a:lnTo>
                  <a:pt x="43" y="8"/>
                </a:lnTo>
                <a:lnTo>
                  <a:pt x="43" y="8"/>
                </a:lnTo>
                <a:lnTo>
                  <a:pt x="44" y="10"/>
                </a:lnTo>
                <a:lnTo>
                  <a:pt x="44" y="10"/>
                </a:lnTo>
                <a:lnTo>
                  <a:pt x="49" y="8"/>
                </a:lnTo>
                <a:lnTo>
                  <a:pt x="49" y="8"/>
                </a:lnTo>
                <a:close/>
                <a:moveTo>
                  <a:pt x="93" y="150"/>
                </a:moveTo>
                <a:lnTo>
                  <a:pt x="93" y="150"/>
                </a:lnTo>
                <a:lnTo>
                  <a:pt x="93" y="152"/>
                </a:lnTo>
                <a:lnTo>
                  <a:pt x="93" y="152"/>
                </a:lnTo>
                <a:lnTo>
                  <a:pt x="95" y="153"/>
                </a:lnTo>
                <a:lnTo>
                  <a:pt x="95" y="153"/>
                </a:lnTo>
                <a:lnTo>
                  <a:pt x="95" y="152"/>
                </a:lnTo>
                <a:lnTo>
                  <a:pt x="93" y="150"/>
                </a:lnTo>
                <a:lnTo>
                  <a:pt x="93" y="150"/>
                </a:lnTo>
                <a:close/>
                <a:moveTo>
                  <a:pt x="284" y="402"/>
                </a:moveTo>
                <a:lnTo>
                  <a:pt x="284" y="402"/>
                </a:lnTo>
                <a:lnTo>
                  <a:pt x="284" y="401"/>
                </a:lnTo>
                <a:lnTo>
                  <a:pt x="281" y="401"/>
                </a:lnTo>
                <a:lnTo>
                  <a:pt x="281" y="401"/>
                </a:lnTo>
                <a:lnTo>
                  <a:pt x="282" y="402"/>
                </a:lnTo>
                <a:lnTo>
                  <a:pt x="284" y="402"/>
                </a:lnTo>
                <a:lnTo>
                  <a:pt x="284" y="402"/>
                </a:lnTo>
                <a:close/>
                <a:moveTo>
                  <a:pt x="207" y="290"/>
                </a:moveTo>
                <a:lnTo>
                  <a:pt x="207" y="290"/>
                </a:lnTo>
                <a:lnTo>
                  <a:pt x="204" y="289"/>
                </a:lnTo>
                <a:lnTo>
                  <a:pt x="204" y="289"/>
                </a:lnTo>
                <a:lnTo>
                  <a:pt x="205" y="292"/>
                </a:lnTo>
                <a:lnTo>
                  <a:pt x="205" y="292"/>
                </a:lnTo>
                <a:lnTo>
                  <a:pt x="207" y="290"/>
                </a:lnTo>
                <a:lnTo>
                  <a:pt x="207" y="290"/>
                </a:lnTo>
                <a:close/>
                <a:moveTo>
                  <a:pt x="82" y="10"/>
                </a:moveTo>
                <a:lnTo>
                  <a:pt x="82" y="10"/>
                </a:lnTo>
                <a:lnTo>
                  <a:pt x="88" y="8"/>
                </a:lnTo>
                <a:lnTo>
                  <a:pt x="88" y="8"/>
                </a:lnTo>
                <a:lnTo>
                  <a:pt x="84" y="8"/>
                </a:lnTo>
                <a:lnTo>
                  <a:pt x="84" y="8"/>
                </a:lnTo>
                <a:lnTo>
                  <a:pt x="82" y="10"/>
                </a:lnTo>
                <a:lnTo>
                  <a:pt x="82" y="10"/>
                </a:lnTo>
                <a:close/>
                <a:moveTo>
                  <a:pt x="139" y="355"/>
                </a:moveTo>
                <a:lnTo>
                  <a:pt x="139" y="355"/>
                </a:lnTo>
                <a:lnTo>
                  <a:pt x="140" y="355"/>
                </a:lnTo>
                <a:lnTo>
                  <a:pt x="142" y="355"/>
                </a:lnTo>
                <a:lnTo>
                  <a:pt x="142" y="355"/>
                </a:lnTo>
                <a:lnTo>
                  <a:pt x="139" y="354"/>
                </a:lnTo>
                <a:lnTo>
                  <a:pt x="139" y="354"/>
                </a:lnTo>
                <a:lnTo>
                  <a:pt x="139" y="355"/>
                </a:lnTo>
                <a:lnTo>
                  <a:pt x="139" y="355"/>
                </a:lnTo>
                <a:close/>
                <a:moveTo>
                  <a:pt x="27" y="161"/>
                </a:moveTo>
                <a:lnTo>
                  <a:pt x="27" y="161"/>
                </a:lnTo>
                <a:lnTo>
                  <a:pt x="27" y="160"/>
                </a:lnTo>
                <a:lnTo>
                  <a:pt x="27" y="160"/>
                </a:lnTo>
                <a:lnTo>
                  <a:pt x="24" y="161"/>
                </a:lnTo>
                <a:lnTo>
                  <a:pt x="25" y="163"/>
                </a:lnTo>
                <a:lnTo>
                  <a:pt x="25" y="163"/>
                </a:lnTo>
                <a:lnTo>
                  <a:pt x="27" y="161"/>
                </a:lnTo>
                <a:lnTo>
                  <a:pt x="27" y="161"/>
                </a:lnTo>
                <a:close/>
                <a:moveTo>
                  <a:pt x="112" y="174"/>
                </a:moveTo>
                <a:lnTo>
                  <a:pt x="112" y="174"/>
                </a:lnTo>
                <a:lnTo>
                  <a:pt x="109" y="177"/>
                </a:lnTo>
                <a:lnTo>
                  <a:pt x="109" y="177"/>
                </a:lnTo>
                <a:lnTo>
                  <a:pt x="109" y="177"/>
                </a:lnTo>
                <a:lnTo>
                  <a:pt x="109" y="177"/>
                </a:lnTo>
                <a:lnTo>
                  <a:pt x="112" y="175"/>
                </a:lnTo>
                <a:lnTo>
                  <a:pt x="112" y="175"/>
                </a:lnTo>
                <a:lnTo>
                  <a:pt x="112" y="174"/>
                </a:lnTo>
                <a:lnTo>
                  <a:pt x="112" y="174"/>
                </a:lnTo>
                <a:close/>
                <a:moveTo>
                  <a:pt x="16" y="131"/>
                </a:moveTo>
                <a:lnTo>
                  <a:pt x="16" y="131"/>
                </a:lnTo>
                <a:lnTo>
                  <a:pt x="21" y="130"/>
                </a:lnTo>
                <a:lnTo>
                  <a:pt x="21" y="130"/>
                </a:lnTo>
                <a:lnTo>
                  <a:pt x="21" y="128"/>
                </a:lnTo>
                <a:lnTo>
                  <a:pt x="21" y="128"/>
                </a:lnTo>
                <a:lnTo>
                  <a:pt x="17" y="131"/>
                </a:lnTo>
                <a:lnTo>
                  <a:pt x="17" y="131"/>
                </a:lnTo>
                <a:lnTo>
                  <a:pt x="16" y="131"/>
                </a:lnTo>
                <a:lnTo>
                  <a:pt x="16" y="131"/>
                </a:lnTo>
                <a:close/>
                <a:moveTo>
                  <a:pt x="118" y="180"/>
                </a:moveTo>
                <a:lnTo>
                  <a:pt x="118" y="180"/>
                </a:lnTo>
                <a:lnTo>
                  <a:pt x="115" y="177"/>
                </a:lnTo>
                <a:lnTo>
                  <a:pt x="115" y="177"/>
                </a:lnTo>
                <a:lnTo>
                  <a:pt x="117" y="180"/>
                </a:lnTo>
                <a:lnTo>
                  <a:pt x="117" y="180"/>
                </a:lnTo>
                <a:lnTo>
                  <a:pt x="118" y="180"/>
                </a:lnTo>
                <a:lnTo>
                  <a:pt x="118" y="180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7" y="256"/>
                </a:lnTo>
                <a:lnTo>
                  <a:pt x="167" y="256"/>
                </a:lnTo>
                <a:lnTo>
                  <a:pt x="166" y="257"/>
                </a:lnTo>
                <a:lnTo>
                  <a:pt x="166" y="257"/>
                </a:lnTo>
                <a:lnTo>
                  <a:pt x="167" y="259"/>
                </a:lnTo>
                <a:lnTo>
                  <a:pt x="167" y="259"/>
                </a:lnTo>
                <a:lnTo>
                  <a:pt x="167" y="257"/>
                </a:lnTo>
                <a:lnTo>
                  <a:pt x="167" y="257"/>
                </a:lnTo>
                <a:close/>
                <a:moveTo>
                  <a:pt x="245" y="355"/>
                </a:moveTo>
                <a:lnTo>
                  <a:pt x="245" y="355"/>
                </a:lnTo>
                <a:lnTo>
                  <a:pt x="246" y="358"/>
                </a:lnTo>
                <a:lnTo>
                  <a:pt x="246" y="358"/>
                </a:lnTo>
                <a:lnTo>
                  <a:pt x="248" y="361"/>
                </a:lnTo>
                <a:lnTo>
                  <a:pt x="248" y="361"/>
                </a:lnTo>
                <a:lnTo>
                  <a:pt x="245" y="355"/>
                </a:lnTo>
                <a:lnTo>
                  <a:pt x="245" y="355"/>
                </a:lnTo>
                <a:close/>
                <a:moveTo>
                  <a:pt x="24" y="194"/>
                </a:moveTo>
                <a:lnTo>
                  <a:pt x="24" y="194"/>
                </a:lnTo>
                <a:lnTo>
                  <a:pt x="24" y="194"/>
                </a:lnTo>
                <a:lnTo>
                  <a:pt x="24" y="194"/>
                </a:lnTo>
                <a:lnTo>
                  <a:pt x="24" y="191"/>
                </a:lnTo>
                <a:lnTo>
                  <a:pt x="24" y="191"/>
                </a:lnTo>
                <a:lnTo>
                  <a:pt x="24" y="191"/>
                </a:lnTo>
                <a:lnTo>
                  <a:pt x="24" y="191"/>
                </a:lnTo>
                <a:lnTo>
                  <a:pt x="24" y="194"/>
                </a:lnTo>
                <a:lnTo>
                  <a:pt x="24" y="194"/>
                </a:lnTo>
                <a:close/>
                <a:moveTo>
                  <a:pt x="24" y="41"/>
                </a:moveTo>
                <a:lnTo>
                  <a:pt x="24" y="41"/>
                </a:lnTo>
                <a:lnTo>
                  <a:pt x="25" y="41"/>
                </a:lnTo>
                <a:lnTo>
                  <a:pt x="25" y="41"/>
                </a:lnTo>
                <a:lnTo>
                  <a:pt x="24" y="38"/>
                </a:lnTo>
                <a:lnTo>
                  <a:pt x="24" y="38"/>
                </a:lnTo>
                <a:lnTo>
                  <a:pt x="24" y="40"/>
                </a:lnTo>
                <a:lnTo>
                  <a:pt x="24" y="41"/>
                </a:lnTo>
                <a:lnTo>
                  <a:pt x="24" y="41"/>
                </a:lnTo>
                <a:close/>
                <a:moveTo>
                  <a:pt x="159" y="354"/>
                </a:moveTo>
                <a:lnTo>
                  <a:pt x="159" y="354"/>
                </a:lnTo>
                <a:lnTo>
                  <a:pt x="159" y="354"/>
                </a:lnTo>
                <a:lnTo>
                  <a:pt x="159" y="354"/>
                </a:lnTo>
                <a:lnTo>
                  <a:pt x="163" y="350"/>
                </a:lnTo>
                <a:lnTo>
                  <a:pt x="163" y="350"/>
                </a:lnTo>
                <a:lnTo>
                  <a:pt x="161" y="350"/>
                </a:lnTo>
                <a:lnTo>
                  <a:pt x="161" y="350"/>
                </a:lnTo>
                <a:lnTo>
                  <a:pt x="159" y="354"/>
                </a:lnTo>
                <a:lnTo>
                  <a:pt x="159" y="354"/>
                </a:lnTo>
                <a:close/>
                <a:moveTo>
                  <a:pt x="202" y="265"/>
                </a:moveTo>
                <a:lnTo>
                  <a:pt x="202" y="265"/>
                </a:lnTo>
                <a:lnTo>
                  <a:pt x="205" y="260"/>
                </a:lnTo>
                <a:lnTo>
                  <a:pt x="205" y="260"/>
                </a:lnTo>
                <a:lnTo>
                  <a:pt x="204" y="264"/>
                </a:lnTo>
                <a:lnTo>
                  <a:pt x="202" y="265"/>
                </a:lnTo>
                <a:lnTo>
                  <a:pt x="202" y="265"/>
                </a:lnTo>
                <a:close/>
                <a:moveTo>
                  <a:pt x="98" y="158"/>
                </a:moveTo>
                <a:lnTo>
                  <a:pt x="98" y="158"/>
                </a:lnTo>
                <a:lnTo>
                  <a:pt x="96" y="156"/>
                </a:lnTo>
                <a:lnTo>
                  <a:pt x="96" y="156"/>
                </a:lnTo>
                <a:lnTo>
                  <a:pt x="95" y="158"/>
                </a:lnTo>
                <a:lnTo>
                  <a:pt x="95" y="158"/>
                </a:lnTo>
                <a:lnTo>
                  <a:pt x="95" y="160"/>
                </a:lnTo>
                <a:lnTo>
                  <a:pt x="95" y="160"/>
                </a:lnTo>
                <a:lnTo>
                  <a:pt x="98" y="158"/>
                </a:lnTo>
                <a:lnTo>
                  <a:pt x="98" y="158"/>
                </a:lnTo>
                <a:close/>
                <a:moveTo>
                  <a:pt x="145" y="330"/>
                </a:moveTo>
                <a:lnTo>
                  <a:pt x="145" y="330"/>
                </a:lnTo>
                <a:lnTo>
                  <a:pt x="144" y="333"/>
                </a:lnTo>
                <a:lnTo>
                  <a:pt x="144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1"/>
                </a:lnTo>
                <a:lnTo>
                  <a:pt x="145" y="331"/>
                </a:lnTo>
                <a:lnTo>
                  <a:pt x="145" y="330"/>
                </a:lnTo>
                <a:lnTo>
                  <a:pt x="145" y="330"/>
                </a:lnTo>
                <a:close/>
                <a:moveTo>
                  <a:pt x="152" y="344"/>
                </a:moveTo>
                <a:lnTo>
                  <a:pt x="152" y="344"/>
                </a:lnTo>
                <a:lnTo>
                  <a:pt x="150" y="346"/>
                </a:lnTo>
                <a:lnTo>
                  <a:pt x="150" y="346"/>
                </a:lnTo>
                <a:lnTo>
                  <a:pt x="153" y="346"/>
                </a:lnTo>
                <a:lnTo>
                  <a:pt x="153" y="346"/>
                </a:lnTo>
                <a:lnTo>
                  <a:pt x="152" y="344"/>
                </a:lnTo>
                <a:lnTo>
                  <a:pt x="152" y="344"/>
                </a:lnTo>
                <a:close/>
                <a:moveTo>
                  <a:pt x="170" y="240"/>
                </a:moveTo>
                <a:lnTo>
                  <a:pt x="170" y="240"/>
                </a:lnTo>
                <a:lnTo>
                  <a:pt x="172" y="243"/>
                </a:lnTo>
                <a:lnTo>
                  <a:pt x="172" y="243"/>
                </a:lnTo>
                <a:lnTo>
                  <a:pt x="172" y="243"/>
                </a:lnTo>
                <a:lnTo>
                  <a:pt x="172" y="243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close/>
                <a:moveTo>
                  <a:pt x="27" y="238"/>
                </a:moveTo>
                <a:lnTo>
                  <a:pt x="27" y="238"/>
                </a:lnTo>
                <a:lnTo>
                  <a:pt x="27" y="238"/>
                </a:lnTo>
                <a:lnTo>
                  <a:pt x="27" y="238"/>
                </a:lnTo>
                <a:lnTo>
                  <a:pt x="30" y="237"/>
                </a:lnTo>
                <a:lnTo>
                  <a:pt x="30" y="237"/>
                </a:lnTo>
                <a:lnTo>
                  <a:pt x="30" y="235"/>
                </a:lnTo>
                <a:lnTo>
                  <a:pt x="30" y="235"/>
                </a:lnTo>
                <a:lnTo>
                  <a:pt x="28" y="237"/>
                </a:lnTo>
                <a:lnTo>
                  <a:pt x="28" y="237"/>
                </a:lnTo>
                <a:lnTo>
                  <a:pt x="27" y="238"/>
                </a:lnTo>
                <a:lnTo>
                  <a:pt x="27" y="238"/>
                </a:lnTo>
                <a:close/>
                <a:moveTo>
                  <a:pt x="265" y="216"/>
                </a:moveTo>
                <a:lnTo>
                  <a:pt x="265" y="216"/>
                </a:lnTo>
                <a:lnTo>
                  <a:pt x="264" y="219"/>
                </a:lnTo>
                <a:lnTo>
                  <a:pt x="264" y="219"/>
                </a:lnTo>
                <a:lnTo>
                  <a:pt x="267" y="218"/>
                </a:lnTo>
                <a:lnTo>
                  <a:pt x="267" y="218"/>
                </a:lnTo>
                <a:lnTo>
                  <a:pt x="265" y="216"/>
                </a:lnTo>
                <a:lnTo>
                  <a:pt x="265" y="216"/>
                </a:lnTo>
                <a:close/>
                <a:moveTo>
                  <a:pt x="178" y="101"/>
                </a:moveTo>
                <a:lnTo>
                  <a:pt x="178" y="101"/>
                </a:lnTo>
                <a:lnTo>
                  <a:pt x="181" y="96"/>
                </a:lnTo>
                <a:lnTo>
                  <a:pt x="181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8"/>
                </a:lnTo>
                <a:lnTo>
                  <a:pt x="180" y="98"/>
                </a:lnTo>
                <a:lnTo>
                  <a:pt x="178" y="100"/>
                </a:lnTo>
                <a:lnTo>
                  <a:pt x="178" y="101"/>
                </a:lnTo>
                <a:lnTo>
                  <a:pt x="178" y="101"/>
                </a:lnTo>
                <a:close/>
                <a:moveTo>
                  <a:pt x="156" y="347"/>
                </a:moveTo>
                <a:lnTo>
                  <a:pt x="156" y="347"/>
                </a:lnTo>
                <a:lnTo>
                  <a:pt x="158" y="347"/>
                </a:lnTo>
                <a:lnTo>
                  <a:pt x="159" y="346"/>
                </a:lnTo>
                <a:lnTo>
                  <a:pt x="159" y="346"/>
                </a:lnTo>
                <a:lnTo>
                  <a:pt x="158" y="346"/>
                </a:lnTo>
                <a:lnTo>
                  <a:pt x="158" y="346"/>
                </a:lnTo>
                <a:lnTo>
                  <a:pt x="156" y="346"/>
                </a:lnTo>
                <a:lnTo>
                  <a:pt x="156" y="346"/>
                </a:lnTo>
                <a:lnTo>
                  <a:pt x="156" y="347"/>
                </a:lnTo>
                <a:lnTo>
                  <a:pt x="156" y="347"/>
                </a:lnTo>
                <a:close/>
                <a:moveTo>
                  <a:pt x="21" y="180"/>
                </a:moveTo>
                <a:lnTo>
                  <a:pt x="21" y="180"/>
                </a:lnTo>
                <a:lnTo>
                  <a:pt x="21" y="178"/>
                </a:lnTo>
                <a:lnTo>
                  <a:pt x="21" y="178"/>
                </a:lnTo>
                <a:lnTo>
                  <a:pt x="17" y="178"/>
                </a:lnTo>
                <a:lnTo>
                  <a:pt x="17" y="180"/>
                </a:lnTo>
                <a:lnTo>
                  <a:pt x="17" y="180"/>
                </a:lnTo>
                <a:lnTo>
                  <a:pt x="21" y="180"/>
                </a:lnTo>
                <a:lnTo>
                  <a:pt x="21" y="180"/>
                </a:lnTo>
                <a:close/>
                <a:moveTo>
                  <a:pt x="156" y="54"/>
                </a:moveTo>
                <a:lnTo>
                  <a:pt x="156" y="54"/>
                </a:lnTo>
                <a:lnTo>
                  <a:pt x="158" y="55"/>
                </a:lnTo>
                <a:lnTo>
                  <a:pt x="158" y="55"/>
                </a:lnTo>
                <a:lnTo>
                  <a:pt x="159" y="54"/>
                </a:lnTo>
                <a:lnTo>
                  <a:pt x="158" y="52"/>
                </a:lnTo>
                <a:lnTo>
                  <a:pt x="158" y="52"/>
                </a:lnTo>
                <a:lnTo>
                  <a:pt x="158" y="52"/>
                </a:lnTo>
                <a:lnTo>
                  <a:pt x="158" y="52"/>
                </a:lnTo>
                <a:lnTo>
                  <a:pt x="156" y="54"/>
                </a:lnTo>
                <a:lnTo>
                  <a:pt x="156" y="54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65" y="40"/>
                </a:lnTo>
                <a:lnTo>
                  <a:pt x="69" y="40"/>
                </a:lnTo>
                <a:lnTo>
                  <a:pt x="69" y="40"/>
                </a:lnTo>
                <a:lnTo>
                  <a:pt x="62" y="40"/>
                </a:lnTo>
                <a:lnTo>
                  <a:pt x="62" y="40"/>
                </a:lnTo>
                <a:close/>
                <a:moveTo>
                  <a:pt x="114" y="385"/>
                </a:moveTo>
                <a:lnTo>
                  <a:pt x="114" y="385"/>
                </a:lnTo>
                <a:lnTo>
                  <a:pt x="114" y="385"/>
                </a:lnTo>
                <a:lnTo>
                  <a:pt x="115" y="387"/>
                </a:lnTo>
                <a:lnTo>
                  <a:pt x="115" y="387"/>
                </a:lnTo>
                <a:lnTo>
                  <a:pt x="115" y="388"/>
                </a:lnTo>
                <a:lnTo>
                  <a:pt x="115" y="388"/>
                </a:lnTo>
                <a:lnTo>
                  <a:pt x="115" y="385"/>
                </a:lnTo>
                <a:lnTo>
                  <a:pt x="114" y="385"/>
                </a:lnTo>
                <a:lnTo>
                  <a:pt x="114" y="385"/>
                </a:lnTo>
                <a:close/>
                <a:moveTo>
                  <a:pt x="90" y="153"/>
                </a:moveTo>
                <a:lnTo>
                  <a:pt x="90" y="153"/>
                </a:lnTo>
                <a:lnTo>
                  <a:pt x="92" y="155"/>
                </a:lnTo>
                <a:lnTo>
                  <a:pt x="92" y="155"/>
                </a:lnTo>
                <a:lnTo>
                  <a:pt x="92" y="153"/>
                </a:lnTo>
                <a:lnTo>
                  <a:pt x="92" y="153"/>
                </a:lnTo>
                <a:lnTo>
                  <a:pt x="92" y="152"/>
                </a:lnTo>
                <a:lnTo>
                  <a:pt x="92" y="152"/>
                </a:lnTo>
                <a:lnTo>
                  <a:pt x="90" y="153"/>
                </a:lnTo>
                <a:lnTo>
                  <a:pt x="90" y="153"/>
                </a:lnTo>
                <a:close/>
                <a:moveTo>
                  <a:pt x="98" y="150"/>
                </a:move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47"/>
                </a:lnTo>
                <a:lnTo>
                  <a:pt x="98" y="147"/>
                </a:lnTo>
                <a:lnTo>
                  <a:pt x="98" y="147"/>
                </a:lnTo>
                <a:lnTo>
                  <a:pt x="98" y="147"/>
                </a:lnTo>
                <a:lnTo>
                  <a:pt x="96" y="148"/>
                </a:lnTo>
                <a:lnTo>
                  <a:pt x="96" y="148"/>
                </a:lnTo>
                <a:lnTo>
                  <a:pt x="98" y="150"/>
                </a:lnTo>
                <a:lnTo>
                  <a:pt x="98" y="150"/>
                </a:lnTo>
                <a:close/>
                <a:moveTo>
                  <a:pt x="232" y="395"/>
                </a:moveTo>
                <a:lnTo>
                  <a:pt x="232" y="395"/>
                </a:lnTo>
                <a:lnTo>
                  <a:pt x="232" y="395"/>
                </a:lnTo>
                <a:lnTo>
                  <a:pt x="232" y="396"/>
                </a:lnTo>
                <a:lnTo>
                  <a:pt x="232" y="396"/>
                </a:lnTo>
                <a:lnTo>
                  <a:pt x="234" y="395"/>
                </a:lnTo>
                <a:lnTo>
                  <a:pt x="234" y="395"/>
                </a:lnTo>
                <a:lnTo>
                  <a:pt x="232" y="395"/>
                </a:lnTo>
                <a:lnTo>
                  <a:pt x="232" y="395"/>
                </a:lnTo>
                <a:close/>
                <a:moveTo>
                  <a:pt x="211" y="336"/>
                </a:moveTo>
                <a:lnTo>
                  <a:pt x="211" y="336"/>
                </a:lnTo>
                <a:lnTo>
                  <a:pt x="213" y="341"/>
                </a:lnTo>
                <a:lnTo>
                  <a:pt x="213" y="341"/>
                </a:lnTo>
                <a:lnTo>
                  <a:pt x="211" y="336"/>
                </a:lnTo>
                <a:lnTo>
                  <a:pt x="211" y="336"/>
                </a:lnTo>
                <a:close/>
                <a:moveTo>
                  <a:pt x="256" y="369"/>
                </a:moveTo>
                <a:lnTo>
                  <a:pt x="256" y="369"/>
                </a:lnTo>
                <a:lnTo>
                  <a:pt x="252" y="366"/>
                </a:lnTo>
                <a:lnTo>
                  <a:pt x="252" y="366"/>
                </a:lnTo>
                <a:lnTo>
                  <a:pt x="254" y="368"/>
                </a:lnTo>
                <a:lnTo>
                  <a:pt x="256" y="369"/>
                </a:lnTo>
                <a:lnTo>
                  <a:pt x="256" y="369"/>
                </a:lnTo>
                <a:close/>
                <a:moveTo>
                  <a:pt x="156" y="189"/>
                </a:moveTo>
                <a:lnTo>
                  <a:pt x="156" y="189"/>
                </a:lnTo>
                <a:lnTo>
                  <a:pt x="156" y="191"/>
                </a:lnTo>
                <a:lnTo>
                  <a:pt x="156" y="193"/>
                </a:lnTo>
                <a:lnTo>
                  <a:pt x="156" y="193"/>
                </a:lnTo>
                <a:lnTo>
                  <a:pt x="158" y="193"/>
                </a:lnTo>
                <a:lnTo>
                  <a:pt x="158" y="193"/>
                </a:lnTo>
                <a:lnTo>
                  <a:pt x="156" y="189"/>
                </a:lnTo>
                <a:lnTo>
                  <a:pt x="156" y="189"/>
                </a:lnTo>
                <a:close/>
                <a:moveTo>
                  <a:pt x="237" y="191"/>
                </a:moveTo>
                <a:lnTo>
                  <a:pt x="237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94"/>
                </a:lnTo>
                <a:lnTo>
                  <a:pt x="235" y="194"/>
                </a:lnTo>
                <a:lnTo>
                  <a:pt x="237" y="191"/>
                </a:lnTo>
                <a:lnTo>
                  <a:pt x="237" y="191"/>
                </a:lnTo>
                <a:close/>
                <a:moveTo>
                  <a:pt x="96" y="33"/>
                </a:moveTo>
                <a:lnTo>
                  <a:pt x="96" y="33"/>
                </a:lnTo>
                <a:lnTo>
                  <a:pt x="96" y="35"/>
                </a:lnTo>
                <a:lnTo>
                  <a:pt x="96" y="35"/>
                </a:lnTo>
                <a:lnTo>
                  <a:pt x="99" y="35"/>
                </a:lnTo>
                <a:lnTo>
                  <a:pt x="99" y="35"/>
                </a:lnTo>
                <a:lnTo>
                  <a:pt x="99" y="33"/>
                </a:lnTo>
                <a:lnTo>
                  <a:pt x="99" y="33"/>
                </a:lnTo>
                <a:lnTo>
                  <a:pt x="96" y="33"/>
                </a:lnTo>
                <a:lnTo>
                  <a:pt x="96" y="33"/>
                </a:lnTo>
                <a:close/>
                <a:moveTo>
                  <a:pt x="41" y="147"/>
                </a:moveTo>
                <a:lnTo>
                  <a:pt x="41" y="147"/>
                </a:lnTo>
                <a:lnTo>
                  <a:pt x="41" y="144"/>
                </a:lnTo>
                <a:lnTo>
                  <a:pt x="41" y="144"/>
                </a:lnTo>
                <a:lnTo>
                  <a:pt x="39" y="145"/>
                </a:lnTo>
                <a:lnTo>
                  <a:pt x="41" y="147"/>
                </a:lnTo>
                <a:lnTo>
                  <a:pt x="41" y="147"/>
                </a:lnTo>
                <a:close/>
                <a:moveTo>
                  <a:pt x="117" y="41"/>
                </a:moveTo>
                <a:lnTo>
                  <a:pt x="117" y="41"/>
                </a:lnTo>
                <a:lnTo>
                  <a:pt x="120" y="40"/>
                </a:lnTo>
                <a:lnTo>
                  <a:pt x="120" y="40"/>
                </a:lnTo>
                <a:lnTo>
                  <a:pt x="118" y="38"/>
                </a:lnTo>
                <a:lnTo>
                  <a:pt x="117" y="41"/>
                </a:lnTo>
                <a:lnTo>
                  <a:pt x="117" y="41"/>
                </a:lnTo>
                <a:close/>
                <a:moveTo>
                  <a:pt x="77" y="130"/>
                </a:moveTo>
                <a:lnTo>
                  <a:pt x="77" y="130"/>
                </a:lnTo>
                <a:lnTo>
                  <a:pt x="74" y="131"/>
                </a:lnTo>
                <a:lnTo>
                  <a:pt x="74" y="131"/>
                </a:lnTo>
                <a:lnTo>
                  <a:pt x="74" y="131"/>
                </a:lnTo>
                <a:lnTo>
                  <a:pt x="74" y="131"/>
                </a:lnTo>
                <a:lnTo>
                  <a:pt x="77" y="130"/>
                </a:lnTo>
                <a:lnTo>
                  <a:pt x="77" y="130"/>
                </a:lnTo>
                <a:close/>
                <a:moveTo>
                  <a:pt x="181" y="66"/>
                </a:moveTo>
                <a:lnTo>
                  <a:pt x="181" y="66"/>
                </a:lnTo>
                <a:lnTo>
                  <a:pt x="181" y="62"/>
                </a:lnTo>
                <a:lnTo>
                  <a:pt x="181" y="62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close/>
                <a:moveTo>
                  <a:pt x="159" y="81"/>
                </a:moveTo>
                <a:lnTo>
                  <a:pt x="159" y="81"/>
                </a:lnTo>
                <a:lnTo>
                  <a:pt x="159" y="81"/>
                </a:lnTo>
                <a:lnTo>
                  <a:pt x="159" y="81"/>
                </a:lnTo>
                <a:lnTo>
                  <a:pt x="158" y="84"/>
                </a:lnTo>
                <a:lnTo>
                  <a:pt x="158" y="84"/>
                </a:lnTo>
                <a:lnTo>
                  <a:pt x="159" y="84"/>
                </a:lnTo>
                <a:lnTo>
                  <a:pt x="159" y="84"/>
                </a:lnTo>
                <a:lnTo>
                  <a:pt x="161" y="82"/>
                </a:lnTo>
                <a:lnTo>
                  <a:pt x="161" y="82"/>
                </a:lnTo>
                <a:lnTo>
                  <a:pt x="159" y="81"/>
                </a:lnTo>
                <a:lnTo>
                  <a:pt x="159" y="81"/>
                </a:lnTo>
                <a:close/>
                <a:moveTo>
                  <a:pt x="166" y="74"/>
                </a:moveTo>
                <a:lnTo>
                  <a:pt x="166" y="74"/>
                </a:lnTo>
                <a:lnTo>
                  <a:pt x="166" y="74"/>
                </a:lnTo>
                <a:lnTo>
                  <a:pt x="166" y="74"/>
                </a:lnTo>
                <a:lnTo>
                  <a:pt x="166" y="76"/>
                </a:lnTo>
                <a:lnTo>
                  <a:pt x="166" y="76"/>
                </a:lnTo>
                <a:lnTo>
                  <a:pt x="166" y="79"/>
                </a:lnTo>
                <a:lnTo>
                  <a:pt x="166" y="79"/>
                </a:lnTo>
                <a:lnTo>
                  <a:pt x="167" y="79"/>
                </a:lnTo>
                <a:lnTo>
                  <a:pt x="167" y="79"/>
                </a:lnTo>
                <a:lnTo>
                  <a:pt x="166" y="74"/>
                </a:lnTo>
                <a:lnTo>
                  <a:pt x="166" y="74"/>
                </a:lnTo>
                <a:close/>
                <a:moveTo>
                  <a:pt x="41" y="229"/>
                </a:moveTo>
                <a:lnTo>
                  <a:pt x="41" y="229"/>
                </a:lnTo>
                <a:lnTo>
                  <a:pt x="41" y="230"/>
                </a:lnTo>
                <a:lnTo>
                  <a:pt x="41" y="230"/>
                </a:lnTo>
                <a:lnTo>
                  <a:pt x="43" y="230"/>
                </a:lnTo>
                <a:lnTo>
                  <a:pt x="43" y="230"/>
                </a:lnTo>
                <a:lnTo>
                  <a:pt x="43" y="229"/>
                </a:lnTo>
                <a:lnTo>
                  <a:pt x="43" y="229"/>
                </a:lnTo>
                <a:lnTo>
                  <a:pt x="41" y="229"/>
                </a:lnTo>
                <a:lnTo>
                  <a:pt x="41" y="229"/>
                </a:lnTo>
                <a:close/>
                <a:moveTo>
                  <a:pt x="118" y="401"/>
                </a:moveTo>
                <a:lnTo>
                  <a:pt x="118" y="401"/>
                </a:lnTo>
                <a:lnTo>
                  <a:pt x="118" y="401"/>
                </a:lnTo>
                <a:lnTo>
                  <a:pt x="118" y="401"/>
                </a:lnTo>
                <a:lnTo>
                  <a:pt x="118" y="396"/>
                </a:lnTo>
                <a:lnTo>
                  <a:pt x="118" y="396"/>
                </a:lnTo>
                <a:lnTo>
                  <a:pt x="117" y="398"/>
                </a:lnTo>
                <a:lnTo>
                  <a:pt x="117" y="398"/>
                </a:lnTo>
                <a:lnTo>
                  <a:pt x="118" y="401"/>
                </a:lnTo>
                <a:lnTo>
                  <a:pt x="118" y="401"/>
                </a:lnTo>
                <a:close/>
                <a:moveTo>
                  <a:pt x="60" y="16"/>
                </a:moveTo>
                <a:lnTo>
                  <a:pt x="60" y="16"/>
                </a:lnTo>
                <a:lnTo>
                  <a:pt x="63" y="18"/>
                </a:lnTo>
                <a:lnTo>
                  <a:pt x="63" y="18"/>
                </a:lnTo>
                <a:lnTo>
                  <a:pt x="60" y="16"/>
                </a:lnTo>
                <a:lnTo>
                  <a:pt x="60" y="14"/>
                </a:lnTo>
                <a:lnTo>
                  <a:pt x="60" y="14"/>
                </a:lnTo>
                <a:lnTo>
                  <a:pt x="58" y="14"/>
                </a:lnTo>
                <a:lnTo>
                  <a:pt x="58" y="14"/>
                </a:lnTo>
                <a:lnTo>
                  <a:pt x="60" y="16"/>
                </a:lnTo>
                <a:lnTo>
                  <a:pt x="60" y="16"/>
                </a:lnTo>
                <a:close/>
                <a:moveTo>
                  <a:pt x="52" y="115"/>
                </a:moveTo>
                <a:lnTo>
                  <a:pt x="52" y="115"/>
                </a:lnTo>
                <a:lnTo>
                  <a:pt x="51" y="115"/>
                </a:lnTo>
                <a:lnTo>
                  <a:pt x="51" y="115"/>
                </a:lnTo>
                <a:lnTo>
                  <a:pt x="52" y="119"/>
                </a:lnTo>
                <a:lnTo>
                  <a:pt x="52" y="119"/>
                </a:lnTo>
                <a:lnTo>
                  <a:pt x="52" y="117"/>
                </a:lnTo>
                <a:lnTo>
                  <a:pt x="52" y="115"/>
                </a:lnTo>
                <a:lnTo>
                  <a:pt x="52" y="115"/>
                </a:lnTo>
                <a:close/>
                <a:moveTo>
                  <a:pt x="150" y="234"/>
                </a:moveTo>
                <a:lnTo>
                  <a:pt x="150" y="234"/>
                </a:lnTo>
                <a:lnTo>
                  <a:pt x="152" y="234"/>
                </a:lnTo>
                <a:lnTo>
                  <a:pt x="152" y="234"/>
                </a:lnTo>
                <a:lnTo>
                  <a:pt x="150" y="232"/>
                </a:lnTo>
                <a:lnTo>
                  <a:pt x="150" y="232"/>
                </a:lnTo>
                <a:lnTo>
                  <a:pt x="148" y="234"/>
                </a:lnTo>
                <a:lnTo>
                  <a:pt x="150" y="234"/>
                </a:lnTo>
                <a:lnTo>
                  <a:pt x="150" y="234"/>
                </a:lnTo>
                <a:close/>
                <a:moveTo>
                  <a:pt x="172" y="283"/>
                </a:move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0" y="284"/>
                </a:lnTo>
                <a:lnTo>
                  <a:pt x="170" y="284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72" y="283"/>
                </a:lnTo>
                <a:lnTo>
                  <a:pt x="172" y="283"/>
                </a:lnTo>
                <a:close/>
                <a:moveTo>
                  <a:pt x="101" y="36"/>
                </a:moveTo>
                <a:lnTo>
                  <a:pt x="101" y="36"/>
                </a:lnTo>
                <a:lnTo>
                  <a:pt x="103" y="36"/>
                </a:lnTo>
                <a:lnTo>
                  <a:pt x="104" y="36"/>
                </a:lnTo>
                <a:lnTo>
                  <a:pt x="104" y="36"/>
                </a:lnTo>
                <a:lnTo>
                  <a:pt x="103" y="35"/>
                </a:lnTo>
                <a:lnTo>
                  <a:pt x="103" y="35"/>
                </a:lnTo>
                <a:lnTo>
                  <a:pt x="101" y="36"/>
                </a:lnTo>
                <a:lnTo>
                  <a:pt x="101" y="36"/>
                </a:lnTo>
                <a:close/>
                <a:moveTo>
                  <a:pt x="249" y="401"/>
                </a:moveTo>
                <a:lnTo>
                  <a:pt x="249" y="401"/>
                </a:lnTo>
                <a:lnTo>
                  <a:pt x="251" y="401"/>
                </a:lnTo>
                <a:lnTo>
                  <a:pt x="252" y="399"/>
                </a:lnTo>
                <a:lnTo>
                  <a:pt x="252" y="399"/>
                </a:lnTo>
                <a:lnTo>
                  <a:pt x="251" y="399"/>
                </a:lnTo>
                <a:lnTo>
                  <a:pt x="251" y="399"/>
                </a:lnTo>
                <a:lnTo>
                  <a:pt x="249" y="401"/>
                </a:lnTo>
                <a:lnTo>
                  <a:pt x="249" y="401"/>
                </a:lnTo>
                <a:close/>
                <a:moveTo>
                  <a:pt x="33" y="226"/>
                </a:moveTo>
                <a:lnTo>
                  <a:pt x="33" y="226"/>
                </a:lnTo>
                <a:lnTo>
                  <a:pt x="32" y="229"/>
                </a:lnTo>
                <a:lnTo>
                  <a:pt x="32" y="229"/>
                </a:lnTo>
                <a:lnTo>
                  <a:pt x="33" y="227"/>
                </a:lnTo>
                <a:lnTo>
                  <a:pt x="33" y="226"/>
                </a:lnTo>
                <a:lnTo>
                  <a:pt x="33" y="226"/>
                </a:lnTo>
                <a:close/>
                <a:moveTo>
                  <a:pt x="27" y="196"/>
                </a:moveTo>
                <a:lnTo>
                  <a:pt x="27" y="196"/>
                </a:lnTo>
                <a:lnTo>
                  <a:pt x="27" y="196"/>
                </a:lnTo>
                <a:lnTo>
                  <a:pt x="27" y="196"/>
                </a:lnTo>
                <a:lnTo>
                  <a:pt x="28" y="202"/>
                </a:lnTo>
                <a:lnTo>
                  <a:pt x="28" y="202"/>
                </a:lnTo>
                <a:lnTo>
                  <a:pt x="28" y="197"/>
                </a:lnTo>
                <a:lnTo>
                  <a:pt x="28" y="197"/>
                </a:lnTo>
                <a:lnTo>
                  <a:pt x="27" y="196"/>
                </a:lnTo>
                <a:lnTo>
                  <a:pt x="27" y="196"/>
                </a:lnTo>
                <a:close/>
                <a:moveTo>
                  <a:pt x="36" y="144"/>
                </a:moveTo>
                <a:lnTo>
                  <a:pt x="36" y="144"/>
                </a:lnTo>
                <a:lnTo>
                  <a:pt x="36" y="142"/>
                </a:lnTo>
                <a:lnTo>
                  <a:pt x="36" y="142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4"/>
                </a:lnTo>
                <a:lnTo>
                  <a:pt x="36" y="144"/>
                </a:lnTo>
                <a:close/>
                <a:moveTo>
                  <a:pt x="153" y="219"/>
                </a:moveTo>
                <a:lnTo>
                  <a:pt x="153" y="219"/>
                </a:lnTo>
                <a:lnTo>
                  <a:pt x="152" y="219"/>
                </a:lnTo>
                <a:lnTo>
                  <a:pt x="152" y="219"/>
                </a:lnTo>
                <a:lnTo>
                  <a:pt x="153" y="223"/>
                </a:lnTo>
                <a:lnTo>
                  <a:pt x="153" y="223"/>
                </a:lnTo>
                <a:lnTo>
                  <a:pt x="153" y="221"/>
                </a:lnTo>
                <a:lnTo>
                  <a:pt x="153" y="219"/>
                </a:lnTo>
                <a:lnTo>
                  <a:pt x="153" y="219"/>
                </a:lnTo>
                <a:close/>
                <a:moveTo>
                  <a:pt x="216" y="319"/>
                </a:moveTo>
                <a:lnTo>
                  <a:pt x="216" y="319"/>
                </a:lnTo>
                <a:lnTo>
                  <a:pt x="216" y="319"/>
                </a:lnTo>
                <a:lnTo>
                  <a:pt x="216" y="319"/>
                </a:lnTo>
                <a:lnTo>
                  <a:pt x="215" y="316"/>
                </a:lnTo>
                <a:lnTo>
                  <a:pt x="215" y="316"/>
                </a:lnTo>
                <a:lnTo>
                  <a:pt x="213" y="317"/>
                </a:lnTo>
                <a:lnTo>
                  <a:pt x="213" y="317"/>
                </a:lnTo>
                <a:lnTo>
                  <a:pt x="216" y="319"/>
                </a:lnTo>
                <a:lnTo>
                  <a:pt x="216" y="319"/>
                </a:lnTo>
                <a:close/>
                <a:moveTo>
                  <a:pt x="229" y="238"/>
                </a:moveTo>
                <a:lnTo>
                  <a:pt x="229" y="238"/>
                </a:lnTo>
                <a:lnTo>
                  <a:pt x="227" y="235"/>
                </a:lnTo>
                <a:lnTo>
                  <a:pt x="227" y="235"/>
                </a:lnTo>
                <a:lnTo>
                  <a:pt x="227" y="237"/>
                </a:lnTo>
                <a:lnTo>
                  <a:pt x="227" y="237"/>
                </a:lnTo>
                <a:lnTo>
                  <a:pt x="227" y="238"/>
                </a:lnTo>
                <a:lnTo>
                  <a:pt x="227" y="238"/>
                </a:lnTo>
                <a:lnTo>
                  <a:pt x="229" y="238"/>
                </a:lnTo>
                <a:lnTo>
                  <a:pt x="229" y="238"/>
                </a:lnTo>
                <a:close/>
                <a:moveTo>
                  <a:pt x="112" y="380"/>
                </a:moveTo>
                <a:lnTo>
                  <a:pt x="112" y="380"/>
                </a:lnTo>
                <a:lnTo>
                  <a:pt x="112" y="380"/>
                </a:lnTo>
                <a:lnTo>
                  <a:pt x="112" y="380"/>
                </a:lnTo>
                <a:lnTo>
                  <a:pt x="114" y="379"/>
                </a:lnTo>
                <a:lnTo>
                  <a:pt x="114" y="379"/>
                </a:lnTo>
                <a:lnTo>
                  <a:pt x="115" y="379"/>
                </a:lnTo>
                <a:lnTo>
                  <a:pt x="115" y="379"/>
                </a:lnTo>
                <a:lnTo>
                  <a:pt x="112" y="379"/>
                </a:lnTo>
                <a:lnTo>
                  <a:pt x="112" y="379"/>
                </a:lnTo>
                <a:lnTo>
                  <a:pt x="112" y="380"/>
                </a:lnTo>
                <a:lnTo>
                  <a:pt x="112" y="380"/>
                </a:lnTo>
                <a:close/>
                <a:moveTo>
                  <a:pt x="140" y="40"/>
                </a:moveTo>
                <a:lnTo>
                  <a:pt x="140" y="40"/>
                </a:lnTo>
                <a:lnTo>
                  <a:pt x="140" y="38"/>
                </a:lnTo>
                <a:lnTo>
                  <a:pt x="139" y="36"/>
                </a:lnTo>
                <a:lnTo>
                  <a:pt x="139" y="36"/>
                </a:lnTo>
                <a:lnTo>
                  <a:pt x="139" y="36"/>
                </a:lnTo>
                <a:lnTo>
                  <a:pt x="139" y="36"/>
                </a:lnTo>
                <a:lnTo>
                  <a:pt x="139" y="36"/>
                </a:lnTo>
                <a:lnTo>
                  <a:pt x="140" y="40"/>
                </a:lnTo>
                <a:lnTo>
                  <a:pt x="140" y="40"/>
                </a:lnTo>
                <a:close/>
                <a:moveTo>
                  <a:pt x="275" y="395"/>
                </a:moveTo>
                <a:lnTo>
                  <a:pt x="275" y="395"/>
                </a:lnTo>
                <a:lnTo>
                  <a:pt x="278" y="396"/>
                </a:lnTo>
                <a:lnTo>
                  <a:pt x="278" y="396"/>
                </a:lnTo>
                <a:lnTo>
                  <a:pt x="276" y="393"/>
                </a:lnTo>
                <a:lnTo>
                  <a:pt x="276" y="393"/>
                </a:lnTo>
                <a:lnTo>
                  <a:pt x="275" y="395"/>
                </a:lnTo>
                <a:lnTo>
                  <a:pt x="275" y="395"/>
                </a:lnTo>
                <a:close/>
                <a:moveTo>
                  <a:pt x="17" y="114"/>
                </a:moveTo>
                <a:lnTo>
                  <a:pt x="17" y="114"/>
                </a:lnTo>
                <a:lnTo>
                  <a:pt x="21" y="114"/>
                </a:lnTo>
                <a:lnTo>
                  <a:pt x="21" y="114"/>
                </a:lnTo>
                <a:lnTo>
                  <a:pt x="19" y="112"/>
                </a:lnTo>
                <a:lnTo>
                  <a:pt x="19" y="112"/>
                </a:lnTo>
                <a:lnTo>
                  <a:pt x="17" y="114"/>
                </a:lnTo>
                <a:lnTo>
                  <a:pt x="17" y="114"/>
                </a:lnTo>
                <a:close/>
                <a:moveTo>
                  <a:pt x="10" y="40"/>
                </a:moveTo>
                <a:lnTo>
                  <a:pt x="10" y="40"/>
                </a:lnTo>
                <a:lnTo>
                  <a:pt x="8" y="40"/>
                </a:lnTo>
                <a:lnTo>
                  <a:pt x="8" y="41"/>
                </a:lnTo>
                <a:lnTo>
                  <a:pt x="8" y="41"/>
                </a:lnTo>
                <a:lnTo>
                  <a:pt x="10" y="43"/>
                </a:lnTo>
                <a:lnTo>
                  <a:pt x="10" y="43"/>
                </a:lnTo>
                <a:lnTo>
                  <a:pt x="10" y="43"/>
                </a:lnTo>
                <a:lnTo>
                  <a:pt x="10" y="43"/>
                </a:lnTo>
                <a:lnTo>
                  <a:pt x="10" y="40"/>
                </a:lnTo>
                <a:lnTo>
                  <a:pt x="10" y="40"/>
                </a:lnTo>
                <a:close/>
                <a:moveTo>
                  <a:pt x="109" y="11"/>
                </a:moveTo>
                <a:lnTo>
                  <a:pt x="109" y="11"/>
                </a:lnTo>
                <a:lnTo>
                  <a:pt x="109" y="14"/>
                </a:lnTo>
                <a:lnTo>
                  <a:pt x="109" y="14"/>
                </a:lnTo>
                <a:lnTo>
                  <a:pt x="110" y="13"/>
                </a:lnTo>
                <a:lnTo>
                  <a:pt x="110" y="13"/>
                </a:lnTo>
                <a:lnTo>
                  <a:pt x="110" y="13"/>
                </a:lnTo>
                <a:lnTo>
                  <a:pt x="110" y="13"/>
                </a:lnTo>
                <a:lnTo>
                  <a:pt x="109" y="11"/>
                </a:lnTo>
                <a:lnTo>
                  <a:pt x="109" y="11"/>
                </a:lnTo>
                <a:close/>
                <a:moveTo>
                  <a:pt x="150" y="363"/>
                </a:moveTo>
                <a:lnTo>
                  <a:pt x="150" y="363"/>
                </a:lnTo>
                <a:lnTo>
                  <a:pt x="150" y="360"/>
                </a:lnTo>
                <a:lnTo>
                  <a:pt x="150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1"/>
                </a:lnTo>
                <a:lnTo>
                  <a:pt x="150" y="363"/>
                </a:lnTo>
                <a:lnTo>
                  <a:pt x="150" y="363"/>
                </a:lnTo>
                <a:close/>
                <a:moveTo>
                  <a:pt x="240" y="354"/>
                </a:moveTo>
                <a:lnTo>
                  <a:pt x="240" y="354"/>
                </a:lnTo>
                <a:lnTo>
                  <a:pt x="240" y="355"/>
                </a:lnTo>
                <a:lnTo>
                  <a:pt x="240" y="355"/>
                </a:lnTo>
                <a:lnTo>
                  <a:pt x="241" y="357"/>
                </a:lnTo>
                <a:lnTo>
                  <a:pt x="241" y="357"/>
                </a:lnTo>
                <a:lnTo>
                  <a:pt x="241" y="357"/>
                </a:lnTo>
                <a:lnTo>
                  <a:pt x="241" y="357"/>
                </a:lnTo>
                <a:lnTo>
                  <a:pt x="240" y="354"/>
                </a:lnTo>
                <a:lnTo>
                  <a:pt x="240" y="354"/>
                </a:lnTo>
                <a:close/>
                <a:moveTo>
                  <a:pt x="177" y="221"/>
                </a:moveTo>
                <a:lnTo>
                  <a:pt x="177" y="221"/>
                </a:lnTo>
                <a:lnTo>
                  <a:pt x="175" y="223"/>
                </a:lnTo>
                <a:lnTo>
                  <a:pt x="177" y="224"/>
                </a:lnTo>
                <a:lnTo>
                  <a:pt x="177" y="224"/>
                </a:lnTo>
                <a:lnTo>
                  <a:pt x="178" y="224"/>
                </a:lnTo>
                <a:lnTo>
                  <a:pt x="178" y="224"/>
                </a:lnTo>
                <a:lnTo>
                  <a:pt x="177" y="221"/>
                </a:lnTo>
                <a:lnTo>
                  <a:pt x="177" y="221"/>
                </a:lnTo>
                <a:close/>
                <a:moveTo>
                  <a:pt x="232" y="347"/>
                </a:moveTo>
                <a:lnTo>
                  <a:pt x="232" y="347"/>
                </a:lnTo>
                <a:lnTo>
                  <a:pt x="234" y="350"/>
                </a:lnTo>
                <a:lnTo>
                  <a:pt x="234" y="350"/>
                </a:lnTo>
                <a:lnTo>
                  <a:pt x="234" y="349"/>
                </a:lnTo>
                <a:lnTo>
                  <a:pt x="232" y="347"/>
                </a:lnTo>
                <a:lnTo>
                  <a:pt x="232" y="347"/>
                </a:lnTo>
                <a:close/>
                <a:moveTo>
                  <a:pt x="30" y="117"/>
                </a:moveTo>
                <a:lnTo>
                  <a:pt x="30" y="117"/>
                </a:lnTo>
                <a:lnTo>
                  <a:pt x="28" y="117"/>
                </a:lnTo>
                <a:lnTo>
                  <a:pt x="28" y="117"/>
                </a:lnTo>
                <a:lnTo>
                  <a:pt x="28" y="117"/>
                </a:lnTo>
                <a:lnTo>
                  <a:pt x="27" y="120"/>
                </a:lnTo>
                <a:lnTo>
                  <a:pt x="27" y="120"/>
                </a:lnTo>
                <a:lnTo>
                  <a:pt x="30" y="117"/>
                </a:lnTo>
                <a:lnTo>
                  <a:pt x="30" y="117"/>
                </a:lnTo>
                <a:close/>
                <a:moveTo>
                  <a:pt x="109" y="396"/>
                </a:moveTo>
                <a:lnTo>
                  <a:pt x="109" y="396"/>
                </a:lnTo>
                <a:lnTo>
                  <a:pt x="109" y="396"/>
                </a:lnTo>
                <a:lnTo>
                  <a:pt x="109" y="396"/>
                </a:lnTo>
                <a:lnTo>
                  <a:pt x="110" y="396"/>
                </a:lnTo>
                <a:lnTo>
                  <a:pt x="110" y="396"/>
                </a:lnTo>
                <a:lnTo>
                  <a:pt x="112" y="395"/>
                </a:lnTo>
                <a:lnTo>
                  <a:pt x="112" y="395"/>
                </a:lnTo>
                <a:lnTo>
                  <a:pt x="109" y="396"/>
                </a:lnTo>
                <a:lnTo>
                  <a:pt x="109" y="396"/>
                </a:lnTo>
                <a:close/>
                <a:moveTo>
                  <a:pt x="123" y="128"/>
                </a:moveTo>
                <a:lnTo>
                  <a:pt x="123" y="128"/>
                </a:lnTo>
                <a:lnTo>
                  <a:pt x="125" y="126"/>
                </a:lnTo>
                <a:lnTo>
                  <a:pt x="125" y="126"/>
                </a:lnTo>
                <a:lnTo>
                  <a:pt x="122" y="126"/>
                </a:lnTo>
                <a:lnTo>
                  <a:pt x="122" y="126"/>
                </a:lnTo>
                <a:lnTo>
                  <a:pt x="123" y="128"/>
                </a:lnTo>
                <a:lnTo>
                  <a:pt x="123" y="128"/>
                </a:lnTo>
                <a:close/>
                <a:moveTo>
                  <a:pt x="99" y="180"/>
                </a:moveTo>
                <a:lnTo>
                  <a:pt x="99" y="180"/>
                </a:lnTo>
                <a:lnTo>
                  <a:pt x="98" y="177"/>
                </a:lnTo>
                <a:lnTo>
                  <a:pt x="98" y="177"/>
                </a:lnTo>
                <a:lnTo>
                  <a:pt x="96" y="177"/>
                </a:lnTo>
                <a:lnTo>
                  <a:pt x="96" y="177"/>
                </a:lnTo>
                <a:lnTo>
                  <a:pt x="99" y="180"/>
                </a:lnTo>
                <a:lnTo>
                  <a:pt x="99" y="180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7" y="84"/>
                </a:lnTo>
                <a:lnTo>
                  <a:pt x="27" y="84"/>
                </a:lnTo>
                <a:lnTo>
                  <a:pt x="27" y="79"/>
                </a:lnTo>
                <a:lnTo>
                  <a:pt x="27" y="79"/>
                </a:lnTo>
                <a:lnTo>
                  <a:pt x="25" y="79"/>
                </a:lnTo>
                <a:lnTo>
                  <a:pt x="25" y="79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106" y="164"/>
                </a:moveTo>
                <a:lnTo>
                  <a:pt x="106" y="164"/>
                </a:lnTo>
                <a:lnTo>
                  <a:pt x="107" y="166"/>
                </a:lnTo>
                <a:lnTo>
                  <a:pt x="107" y="166"/>
                </a:lnTo>
                <a:lnTo>
                  <a:pt x="107" y="166"/>
                </a:lnTo>
                <a:lnTo>
                  <a:pt x="107" y="166"/>
                </a:lnTo>
                <a:lnTo>
                  <a:pt x="107" y="163"/>
                </a:lnTo>
                <a:lnTo>
                  <a:pt x="107" y="163"/>
                </a:lnTo>
                <a:lnTo>
                  <a:pt x="106" y="164"/>
                </a:lnTo>
                <a:lnTo>
                  <a:pt x="106" y="164"/>
                </a:lnTo>
                <a:close/>
                <a:moveTo>
                  <a:pt x="161" y="213"/>
                </a:moveTo>
                <a:lnTo>
                  <a:pt x="161" y="213"/>
                </a:lnTo>
                <a:lnTo>
                  <a:pt x="161" y="213"/>
                </a:lnTo>
                <a:lnTo>
                  <a:pt x="161" y="213"/>
                </a:lnTo>
                <a:lnTo>
                  <a:pt x="159" y="215"/>
                </a:lnTo>
                <a:lnTo>
                  <a:pt x="159" y="215"/>
                </a:lnTo>
                <a:lnTo>
                  <a:pt x="159" y="215"/>
                </a:lnTo>
                <a:lnTo>
                  <a:pt x="159" y="215"/>
                </a:lnTo>
                <a:lnTo>
                  <a:pt x="161" y="213"/>
                </a:lnTo>
                <a:lnTo>
                  <a:pt x="161" y="213"/>
                </a:lnTo>
                <a:close/>
                <a:moveTo>
                  <a:pt x="144" y="361"/>
                </a:moveTo>
                <a:lnTo>
                  <a:pt x="144" y="361"/>
                </a:lnTo>
                <a:lnTo>
                  <a:pt x="144" y="358"/>
                </a:lnTo>
                <a:lnTo>
                  <a:pt x="144" y="358"/>
                </a:lnTo>
                <a:lnTo>
                  <a:pt x="144" y="358"/>
                </a:lnTo>
                <a:lnTo>
                  <a:pt x="144" y="358"/>
                </a:lnTo>
                <a:lnTo>
                  <a:pt x="142" y="360"/>
                </a:lnTo>
                <a:lnTo>
                  <a:pt x="144" y="361"/>
                </a:lnTo>
                <a:lnTo>
                  <a:pt x="144" y="361"/>
                </a:lnTo>
                <a:close/>
                <a:moveTo>
                  <a:pt x="110" y="152"/>
                </a:moveTo>
                <a:lnTo>
                  <a:pt x="110" y="152"/>
                </a:lnTo>
                <a:lnTo>
                  <a:pt x="110" y="153"/>
                </a:lnTo>
                <a:lnTo>
                  <a:pt x="110" y="153"/>
                </a:lnTo>
                <a:lnTo>
                  <a:pt x="112" y="150"/>
                </a:lnTo>
                <a:lnTo>
                  <a:pt x="112" y="150"/>
                </a:lnTo>
                <a:lnTo>
                  <a:pt x="112" y="150"/>
                </a:lnTo>
                <a:lnTo>
                  <a:pt x="112" y="150"/>
                </a:lnTo>
                <a:lnTo>
                  <a:pt x="110" y="152"/>
                </a:lnTo>
                <a:lnTo>
                  <a:pt x="110" y="152"/>
                </a:lnTo>
                <a:close/>
                <a:moveTo>
                  <a:pt x="106" y="150"/>
                </a:moveTo>
                <a:lnTo>
                  <a:pt x="106" y="150"/>
                </a:lnTo>
                <a:lnTo>
                  <a:pt x="104" y="150"/>
                </a:lnTo>
                <a:lnTo>
                  <a:pt x="104" y="150"/>
                </a:lnTo>
                <a:lnTo>
                  <a:pt x="106" y="152"/>
                </a:lnTo>
                <a:lnTo>
                  <a:pt x="106" y="152"/>
                </a:lnTo>
                <a:lnTo>
                  <a:pt x="107" y="152"/>
                </a:lnTo>
                <a:lnTo>
                  <a:pt x="107" y="152"/>
                </a:lnTo>
                <a:lnTo>
                  <a:pt x="106" y="150"/>
                </a:lnTo>
                <a:lnTo>
                  <a:pt x="106" y="150"/>
                </a:lnTo>
                <a:close/>
                <a:moveTo>
                  <a:pt x="200" y="273"/>
                </a:moveTo>
                <a:lnTo>
                  <a:pt x="200" y="273"/>
                </a:lnTo>
                <a:lnTo>
                  <a:pt x="199" y="275"/>
                </a:lnTo>
                <a:lnTo>
                  <a:pt x="199" y="275"/>
                </a:lnTo>
                <a:lnTo>
                  <a:pt x="199" y="275"/>
                </a:lnTo>
                <a:lnTo>
                  <a:pt x="200" y="275"/>
                </a:lnTo>
                <a:lnTo>
                  <a:pt x="200" y="273"/>
                </a:lnTo>
                <a:lnTo>
                  <a:pt x="200" y="273"/>
                </a:lnTo>
                <a:close/>
                <a:moveTo>
                  <a:pt x="38" y="123"/>
                </a:moveTo>
                <a:lnTo>
                  <a:pt x="38" y="123"/>
                </a:lnTo>
                <a:lnTo>
                  <a:pt x="38" y="125"/>
                </a:lnTo>
                <a:lnTo>
                  <a:pt x="38" y="126"/>
                </a:lnTo>
                <a:lnTo>
                  <a:pt x="38" y="126"/>
                </a:lnTo>
                <a:lnTo>
                  <a:pt x="38" y="123"/>
                </a:lnTo>
                <a:lnTo>
                  <a:pt x="38" y="123"/>
                </a:lnTo>
                <a:close/>
                <a:moveTo>
                  <a:pt x="35" y="133"/>
                </a:moveTo>
                <a:lnTo>
                  <a:pt x="35" y="133"/>
                </a:lnTo>
                <a:lnTo>
                  <a:pt x="35" y="133"/>
                </a:lnTo>
                <a:lnTo>
                  <a:pt x="35" y="131"/>
                </a:lnTo>
                <a:lnTo>
                  <a:pt x="35" y="131"/>
                </a:lnTo>
                <a:lnTo>
                  <a:pt x="33" y="131"/>
                </a:lnTo>
                <a:lnTo>
                  <a:pt x="33" y="131"/>
                </a:lnTo>
                <a:lnTo>
                  <a:pt x="35" y="133"/>
                </a:lnTo>
                <a:lnTo>
                  <a:pt x="35" y="133"/>
                </a:lnTo>
                <a:close/>
                <a:moveTo>
                  <a:pt x="51" y="147"/>
                </a:move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4"/>
                </a:lnTo>
                <a:lnTo>
                  <a:pt x="51" y="144"/>
                </a:lnTo>
                <a:lnTo>
                  <a:pt x="51" y="145"/>
                </a:lnTo>
                <a:lnTo>
                  <a:pt x="51" y="145"/>
                </a:lnTo>
                <a:lnTo>
                  <a:pt x="51" y="147"/>
                </a:lnTo>
                <a:lnTo>
                  <a:pt x="51" y="147"/>
                </a:lnTo>
                <a:close/>
                <a:moveTo>
                  <a:pt x="131" y="369"/>
                </a:moveTo>
                <a:lnTo>
                  <a:pt x="131" y="369"/>
                </a:lnTo>
                <a:lnTo>
                  <a:pt x="134" y="371"/>
                </a:lnTo>
                <a:lnTo>
                  <a:pt x="134" y="371"/>
                </a:lnTo>
                <a:lnTo>
                  <a:pt x="134" y="369"/>
                </a:lnTo>
                <a:lnTo>
                  <a:pt x="134" y="369"/>
                </a:lnTo>
                <a:lnTo>
                  <a:pt x="131" y="369"/>
                </a:lnTo>
                <a:lnTo>
                  <a:pt x="131" y="369"/>
                </a:lnTo>
                <a:close/>
                <a:moveTo>
                  <a:pt x="32" y="22"/>
                </a:moveTo>
                <a:lnTo>
                  <a:pt x="32" y="22"/>
                </a:lnTo>
                <a:lnTo>
                  <a:pt x="30" y="21"/>
                </a:lnTo>
                <a:lnTo>
                  <a:pt x="30" y="21"/>
                </a:lnTo>
                <a:lnTo>
                  <a:pt x="28" y="21"/>
                </a:lnTo>
                <a:lnTo>
                  <a:pt x="28" y="21"/>
                </a:lnTo>
                <a:lnTo>
                  <a:pt x="28" y="22"/>
                </a:lnTo>
                <a:lnTo>
                  <a:pt x="28" y="22"/>
                </a:lnTo>
                <a:lnTo>
                  <a:pt x="32" y="22"/>
                </a:lnTo>
                <a:lnTo>
                  <a:pt x="32" y="22"/>
                </a:lnTo>
                <a:close/>
                <a:moveTo>
                  <a:pt x="248" y="246"/>
                </a:moveTo>
                <a:lnTo>
                  <a:pt x="248" y="246"/>
                </a:lnTo>
                <a:lnTo>
                  <a:pt x="246" y="243"/>
                </a:lnTo>
                <a:lnTo>
                  <a:pt x="246" y="243"/>
                </a:lnTo>
                <a:lnTo>
                  <a:pt x="246" y="245"/>
                </a:lnTo>
                <a:lnTo>
                  <a:pt x="248" y="246"/>
                </a:lnTo>
                <a:lnTo>
                  <a:pt x="248" y="246"/>
                </a:lnTo>
                <a:close/>
                <a:moveTo>
                  <a:pt x="252" y="387"/>
                </a:moveTo>
                <a:lnTo>
                  <a:pt x="252" y="387"/>
                </a:lnTo>
                <a:lnTo>
                  <a:pt x="249" y="387"/>
                </a:lnTo>
                <a:lnTo>
                  <a:pt x="249" y="387"/>
                </a:lnTo>
                <a:lnTo>
                  <a:pt x="251" y="387"/>
                </a:lnTo>
                <a:lnTo>
                  <a:pt x="252" y="387"/>
                </a:lnTo>
                <a:lnTo>
                  <a:pt x="252" y="387"/>
                </a:lnTo>
                <a:close/>
                <a:moveTo>
                  <a:pt x="101" y="155"/>
                </a:moveTo>
                <a:lnTo>
                  <a:pt x="101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6"/>
                </a:lnTo>
                <a:lnTo>
                  <a:pt x="99" y="156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close/>
                <a:moveTo>
                  <a:pt x="87" y="150"/>
                </a:moveTo>
                <a:lnTo>
                  <a:pt x="87" y="150"/>
                </a:lnTo>
                <a:lnTo>
                  <a:pt x="87" y="148"/>
                </a:lnTo>
                <a:lnTo>
                  <a:pt x="87" y="148"/>
                </a:lnTo>
                <a:lnTo>
                  <a:pt x="85" y="147"/>
                </a:lnTo>
                <a:lnTo>
                  <a:pt x="85" y="147"/>
                </a:lnTo>
                <a:lnTo>
                  <a:pt x="87" y="150"/>
                </a:lnTo>
                <a:lnTo>
                  <a:pt x="87" y="150"/>
                </a:lnTo>
                <a:close/>
                <a:moveTo>
                  <a:pt x="10" y="134"/>
                </a:moveTo>
                <a:lnTo>
                  <a:pt x="10" y="134"/>
                </a:lnTo>
                <a:lnTo>
                  <a:pt x="8" y="134"/>
                </a:lnTo>
                <a:lnTo>
                  <a:pt x="8" y="136"/>
                </a:lnTo>
                <a:lnTo>
                  <a:pt x="8" y="136"/>
                </a:lnTo>
                <a:lnTo>
                  <a:pt x="10" y="136"/>
                </a:lnTo>
                <a:lnTo>
                  <a:pt x="10" y="134"/>
                </a:lnTo>
                <a:lnTo>
                  <a:pt x="10" y="134"/>
                </a:lnTo>
                <a:close/>
                <a:moveTo>
                  <a:pt x="189" y="238"/>
                </a:moveTo>
                <a:lnTo>
                  <a:pt x="189" y="238"/>
                </a:lnTo>
                <a:lnTo>
                  <a:pt x="189" y="240"/>
                </a:lnTo>
                <a:lnTo>
                  <a:pt x="191" y="242"/>
                </a:lnTo>
                <a:lnTo>
                  <a:pt x="191" y="242"/>
                </a:lnTo>
                <a:lnTo>
                  <a:pt x="189" y="238"/>
                </a:lnTo>
                <a:lnTo>
                  <a:pt x="189" y="238"/>
                </a:lnTo>
                <a:close/>
                <a:moveTo>
                  <a:pt x="136" y="342"/>
                </a:moveTo>
                <a:lnTo>
                  <a:pt x="136" y="342"/>
                </a:lnTo>
                <a:lnTo>
                  <a:pt x="137" y="342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6" y="342"/>
                </a:lnTo>
                <a:lnTo>
                  <a:pt x="136" y="342"/>
                </a:lnTo>
                <a:close/>
                <a:moveTo>
                  <a:pt x="118" y="185"/>
                </a:moveTo>
                <a:lnTo>
                  <a:pt x="118" y="185"/>
                </a:lnTo>
                <a:lnTo>
                  <a:pt x="118" y="185"/>
                </a:lnTo>
                <a:lnTo>
                  <a:pt x="118" y="185"/>
                </a:lnTo>
                <a:lnTo>
                  <a:pt x="120" y="186"/>
                </a:lnTo>
                <a:lnTo>
                  <a:pt x="120" y="186"/>
                </a:lnTo>
                <a:lnTo>
                  <a:pt x="122" y="186"/>
                </a:lnTo>
                <a:lnTo>
                  <a:pt x="122" y="186"/>
                </a:lnTo>
                <a:lnTo>
                  <a:pt x="118" y="185"/>
                </a:lnTo>
                <a:lnTo>
                  <a:pt x="118" y="185"/>
                </a:lnTo>
                <a:close/>
                <a:moveTo>
                  <a:pt x="145" y="347"/>
                </a:moveTo>
                <a:lnTo>
                  <a:pt x="145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50"/>
                </a:lnTo>
                <a:lnTo>
                  <a:pt x="144" y="350"/>
                </a:lnTo>
                <a:lnTo>
                  <a:pt x="145" y="347"/>
                </a:lnTo>
                <a:lnTo>
                  <a:pt x="145" y="347"/>
                </a:lnTo>
                <a:close/>
                <a:moveTo>
                  <a:pt x="194" y="279"/>
                </a:moveTo>
                <a:lnTo>
                  <a:pt x="194" y="279"/>
                </a:lnTo>
                <a:lnTo>
                  <a:pt x="196" y="279"/>
                </a:lnTo>
                <a:lnTo>
                  <a:pt x="196" y="278"/>
                </a:lnTo>
                <a:lnTo>
                  <a:pt x="196" y="278"/>
                </a:lnTo>
                <a:lnTo>
                  <a:pt x="194" y="279"/>
                </a:lnTo>
                <a:lnTo>
                  <a:pt x="194" y="279"/>
                </a:lnTo>
                <a:close/>
                <a:moveTo>
                  <a:pt x="38" y="38"/>
                </a:moveTo>
                <a:lnTo>
                  <a:pt x="38" y="38"/>
                </a:lnTo>
                <a:lnTo>
                  <a:pt x="38" y="38"/>
                </a:lnTo>
                <a:lnTo>
                  <a:pt x="38" y="35"/>
                </a:lnTo>
                <a:lnTo>
                  <a:pt x="38" y="35"/>
                </a:lnTo>
                <a:lnTo>
                  <a:pt x="38" y="38"/>
                </a:lnTo>
                <a:lnTo>
                  <a:pt x="38" y="38"/>
                </a:lnTo>
                <a:close/>
                <a:moveTo>
                  <a:pt x="44" y="100"/>
                </a:moveTo>
                <a:lnTo>
                  <a:pt x="44" y="100"/>
                </a:lnTo>
                <a:lnTo>
                  <a:pt x="41" y="101"/>
                </a:lnTo>
                <a:lnTo>
                  <a:pt x="41" y="103"/>
                </a:lnTo>
                <a:lnTo>
                  <a:pt x="41" y="103"/>
                </a:lnTo>
                <a:lnTo>
                  <a:pt x="43" y="101"/>
                </a:lnTo>
                <a:lnTo>
                  <a:pt x="43" y="101"/>
                </a:lnTo>
                <a:lnTo>
                  <a:pt x="44" y="100"/>
                </a:lnTo>
                <a:lnTo>
                  <a:pt x="44" y="100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5" y="314"/>
                </a:lnTo>
                <a:lnTo>
                  <a:pt x="175" y="314"/>
                </a:lnTo>
                <a:lnTo>
                  <a:pt x="177" y="316"/>
                </a:lnTo>
                <a:lnTo>
                  <a:pt x="177" y="316"/>
                </a:lnTo>
                <a:lnTo>
                  <a:pt x="177" y="316"/>
                </a:lnTo>
                <a:lnTo>
                  <a:pt x="177" y="316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142" y="219"/>
                </a:moveTo>
                <a:lnTo>
                  <a:pt x="142" y="219"/>
                </a:lnTo>
                <a:lnTo>
                  <a:pt x="144" y="223"/>
                </a:lnTo>
                <a:lnTo>
                  <a:pt x="144" y="223"/>
                </a:lnTo>
                <a:lnTo>
                  <a:pt x="142" y="219"/>
                </a:lnTo>
                <a:lnTo>
                  <a:pt x="142" y="219"/>
                </a:lnTo>
                <a:close/>
                <a:moveTo>
                  <a:pt x="17" y="46"/>
                </a:moveTo>
                <a:lnTo>
                  <a:pt x="17" y="46"/>
                </a:lnTo>
                <a:lnTo>
                  <a:pt x="19" y="46"/>
                </a:lnTo>
                <a:lnTo>
                  <a:pt x="17" y="44"/>
                </a:lnTo>
                <a:lnTo>
                  <a:pt x="17" y="44"/>
                </a:lnTo>
                <a:lnTo>
                  <a:pt x="17" y="46"/>
                </a:lnTo>
                <a:lnTo>
                  <a:pt x="17" y="46"/>
                </a:lnTo>
                <a:close/>
                <a:moveTo>
                  <a:pt x="290" y="404"/>
                </a:moveTo>
                <a:lnTo>
                  <a:pt x="290" y="404"/>
                </a:lnTo>
                <a:lnTo>
                  <a:pt x="292" y="404"/>
                </a:lnTo>
                <a:lnTo>
                  <a:pt x="292" y="404"/>
                </a:lnTo>
                <a:lnTo>
                  <a:pt x="293" y="404"/>
                </a:lnTo>
                <a:lnTo>
                  <a:pt x="293" y="404"/>
                </a:lnTo>
                <a:lnTo>
                  <a:pt x="292" y="404"/>
                </a:lnTo>
                <a:lnTo>
                  <a:pt x="292" y="404"/>
                </a:lnTo>
                <a:lnTo>
                  <a:pt x="290" y="404"/>
                </a:lnTo>
                <a:lnTo>
                  <a:pt x="290" y="404"/>
                </a:lnTo>
                <a:close/>
                <a:moveTo>
                  <a:pt x="175" y="279"/>
                </a:moveTo>
                <a:lnTo>
                  <a:pt x="175" y="279"/>
                </a:lnTo>
                <a:lnTo>
                  <a:pt x="177" y="276"/>
                </a:lnTo>
                <a:lnTo>
                  <a:pt x="177" y="276"/>
                </a:lnTo>
                <a:lnTo>
                  <a:pt x="175" y="278"/>
                </a:lnTo>
                <a:lnTo>
                  <a:pt x="175" y="279"/>
                </a:lnTo>
                <a:lnTo>
                  <a:pt x="175" y="279"/>
                </a:lnTo>
                <a:close/>
                <a:moveTo>
                  <a:pt x="14" y="254"/>
                </a:moveTo>
                <a:lnTo>
                  <a:pt x="14" y="254"/>
                </a:lnTo>
                <a:lnTo>
                  <a:pt x="17" y="254"/>
                </a:lnTo>
                <a:lnTo>
                  <a:pt x="17" y="254"/>
                </a:lnTo>
                <a:lnTo>
                  <a:pt x="16" y="254"/>
                </a:lnTo>
                <a:lnTo>
                  <a:pt x="14" y="254"/>
                </a:lnTo>
                <a:lnTo>
                  <a:pt x="14" y="254"/>
                </a:lnTo>
                <a:close/>
                <a:moveTo>
                  <a:pt x="177" y="235"/>
                </a:moveTo>
                <a:lnTo>
                  <a:pt x="177" y="235"/>
                </a:lnTo>
                <a:lnTo>
                  <a:pt x="175" y="237"/>
                </a:lnTo>
                <a:lnTo>
                  <a:pt x="175" y="237"/>
                </a:lnTo>
                <a:lnTo>
                  <a:pt x="177" y="237"/>
                </a:lnTo>
                <a:lnTo>
                  <a:pt x="177" y="237"/>
                </a:lnTo>
                <a:lnTo>
                  <a:pt x="177" y="237"/>
                </a:lnTo>
                <a:lnTo>
                  <a:pt x="177" y="235"/>
                </a:lnTo>
                <a:lnTo>
                  <a:pt x="177" y="235"/>
                </a:lnTo>
                <a:close/>
                <a:moveTo>
                  <a:pt x="51" y="224"/>
                </a:moveTo>
                <a:lnTo>
                  <a:pt x="51" y="224"/>
                </a:lnTo>
                <a:lnTo>
                  <a:pt x="49" y="221"/>
                </a:lnTo>
                <a:lnTo>
                  <a:pt x="49" y="221"/>
                </a:lnTo>
                <a:lnTo>
                  <a:pt x="49" y="224"/>
                </a:lnTo>
                <a:lnTo>
                  <a:pt x="51" y="224"/>
                </a:lnTo>
                <a:lnTo>
                  <a:pt x="51" y="224"/>
                </a:lnTo>
                <a:close/>
                <a:moveTo>
                  <a:pt x="251" y="382"/>
                </a:moveTo>
                <a:lnTo>
                  <a:pt x="251" y="382"/>
                </a:lnTo>
                <a:lnTo>
                  <a:pt x="251" y="384"/>
                </a:lnTo>
                <a:lnTo>
                  <a:pt x="251" y="384"/>
                </a:lnTo>
                <a:lnTo>
                  <a:pt x="252" y="385"/>
                </a:lnTo>
                <a:lnTo>
                  <a:pt x="252" y="385"/>
                </a:lnTo>
                <a:lnTo>
                  <a:pt x="251" y="382"/>
                </a:lnTo>
                <a:lnTo>
                  <a:pt x="251" y="382"/>
                </a:lnTo>
                <a:close/>
                <a:moveTo>
                  <a:pt x="13" y="197"/>
                </a:moveTo>
                <a:lnTo>
                  <a:pt x="13" y="197"/>
                </a:lnTo>
                <a:lnTo>
                  <a:pt x="11" y="199"/>
                </a:lnTo>
                <a:lnTo>
                  <a:pt x="11" y="199"/>
                </a:lnTo>
                <a:lnTo>
                  <a:pt x="13" y="199"/>
                </a:lnTo>
                <a:lnTo>
                  <a:pt x="13" y="197"/>
                </a:lnTo>
                <a:lnTo>
                  <a:pt x="13" y="197"/>
                </a:lnTo>
                <a:close/>
                <a:moveTo>
                  <a:pt x="107" y="137"/>
                </a:moveTo>
                <a:lnTo>
                  <a:pt x="107" y="137"/>
                </a:lnTo>
                <a:lnTo>
                  <a:pt x="107" y="136"/>
                </a:lnTo>
                <a:lnTo>
                  <a:pt x="107" y="136"/>
                </a:lnTo>
                <a:lnTo>
                  <a:pt x="107" y="136"/>
                </a:lnTo>
                <a:lnTo>
                  <a:pt x="107" y="136"/>
                </a:lnTo>
                <a:lnTo>
                  <a:pt x="107" y="137"/>
                </a:lnTo>
                <a:lnTo>
                  <a:pt x="107" y="137"/>
                </a:lnTo>
                <a:close/>
                <a:moveTo>
                  <a:pt x="114" y="374"/>
                </a:moveTo>
                <a:lnTo>
                  <a:pt x="114" y="374"/>
                </a:lnTo>
                <a:lnTo>
                  <a:pt x="112" y="376"/>
                </a:lnTo>
                <a:lnTo>
                  <a:pt x="112" y="376"/>
                </a:lnTo>
                <a:lnTo>
                  <a:pt x="112" y="376"/>
                </a:lnTo>
                <a:lnTo>
                  <a:pt x="112" y="376"/>
                </a:lnTo>
                <a:lnTo>
                  <a:pt x="114" y="376"/>
                </a:lnTo>
                <a:lnTo>
                  <a:pt x="114" y="376"/>
                </a:lnTo>
                <a:lnTo>
                  <a:pt x="114" y="374"/>
                </a:lnTo>
                <a:lnTo>
                  <a:pt x="114" y="374"/>
                </a:lnTo>
                <a:close/>
                <a:moveTo>
                  <a:pt x="197" y="300"/>
                </a:moveTo>
                <a:lnTo>
                  <a:pt x="197" y="300"/>
                </a:lnTo>
                <a:lnTo>
                  <a:pt x="197" y="301"/>
                </a:lnTo>
                <a:lnTo>
                  <a:pt x="197" y="301"/>
                </a:lnTo>
                <a:lnTo>
                  <a:pt x="199" y="300"/>
                </a:lnTo>
                <a:lnTo>
                  <a:pt x="199" y="300"/>
                </a:lnTo>
                <a:lnTo>
                  <a:pt x="199" y="298"/>
                </a:lnTo>
                <a:lnTo>
                  <a:pt x="199" y="298"/>
                </a:lnTo>
                <a:lnTo>
                  <a:pt x="197" y="300"/>
                </a:lnTo>
                <a:lnTo>
                  <a:pt x="197" y="300"/>
                </a:lnTo>
                <a:close/>
                <a:moveTo>
                  <a:pt x="163" y="360"/>
                </a:moveTo>
                <a:lnTo>
                  <a:pt x="163" y="360"/>
                </a:lnTo>
                <a:lnTo>
                  <a:pt x="164" y="357"/>
                </a:lnTo>
                <a:lnTo>
                  <a:pt x="164" y="357"/>
                </a:lnTo>
                <a:lnTo>
                  <a:pt x="163" y="358"/>
                </a:lnTo>
                <a:lnTo>
                  <a:pt x="163" y="360"/>
                </a:lnTo>
                <a:lnTo>
                  <a:pt x="163" y="360"/>
                </a:lnTo>
                <a:close/>
                <a:moveTo>
                  <a:pt x="196" y="313"/>
                </a:moveTo>
                <a:lnTo>
                  <a:pt x="196" y="313"/>
                </a:lnTo>
                <a:lnTo>
                  <a:pt x="196" y="313"/>
                </a:lnTo>
                <a:lnTo>
                  <a:pt x="196" y="311"/>
                </a:lnTo>
                <a:lnTo>
                  <a:pt x="196" y="311"/>
                </a:lnTo>
                <a:lnTo>
                  <a:pt x="194" y="313"/>
                </a:lnTo>
                <a:lnTo>
                  <a:pt x="196" y="313"/>
                </a:lnTo>
                <a:lnTo>
                  <a:pt x="196" y="313"/>
                </a:lnTo>
                <a:close/>
                <a:moveTo>
                  <a:pt x="90" y="123"/>
                </a:moveTo>
                <a:lnTo>
                  <a:pt x="90" y="123"/>
                </a:lnTo>
                <a:lnTo>
                  <a:pt x="88" y="122"/>
                </a:lnTo>
                <a:lnTo>
                  <a:pt x="88" y="122"/>
                </a:lnTo>
                <a:lnTo>
                  <a:pt x="87" y="125"/>
                </a:lnTo>
                <a:lnTo>
                  <a:pt x="87" y="125"/>
                </a:lnTo>
                <a:lnTo>
                  <a:pt x="88" y="123"/>
                </a:lnTo>
                <a:lnTo>
                  <a:pt x="90" y="123"/>
                </a:lnTo>
                <a:lnTo>
                  <a:pt x="90" y="123"/>
                </a:lnTo>
                <a:close/>
                <a:moveTo>
                  <a:pt x="237" y="350"/>
                </a:moveTo>
                <a:lnTo>
                  <a:pt x="237" y="350"/>
                </a:lnTo>
                <a:lnTo>
                  <a:pt x="238" y="352"/>
                </a:lnTo>
                <a:lnTo>
                  <a:pt x="238" y="352"/>
                </a:lnTo>
                <a:lnTo>
                  <a:pt x="238" y="349"/>
                </a:lnTo>
                <a:lnTo>
                  <a:pt x="238" y="349"/>
                </a:lnTo>
                <a:lnTo>
                  <a:pt x="237" y="350"/>
                </a:lnTo>
                <a:lnTo>
                  <a:pt x="237" y="350"/>
                </a:lnTo>
                <a:close/>
                <a:moveTo>
                  <a:pt x="118" y="387"/>
                </a:moveTo>
                <a:lnTo>
                  <a:pt x="118" y="387"/>
                </a:lnTo>
                <a:lnTo>
                  <a:pt x="120" y="390"/>
                </a:lnTo>
                <a:lnTo>
                  <a:pt x="120" y="390"/>
                </a:lnTo>
                <a:lnTo>
                  <a:pt x="118" y="387"/>
                </a:lnTo>
                <a:lnTo>
                  <a:pt x="118" y="387"/>
                </a:lnTo>
                <a:close/>
                <a:moveTo>
                  <a:pt x="221" y="229"/>
                </a:moveTo>
                <a:lnTo>
                  <a:pt x="221" y="229"/>
                </a:lnTo>
                <a:lnTo>
                  <a:pt x="218" y="232"/>
                </a:lnTo>
                <a:lnTo>
                  <a:pt x="218" y="232"/>
                </a:lnTo>
                <a:lnTo>
                  <a:pt x="221" y="229"/>
                </a:lnTo>
                <a:lnTo>
                  <a:pt x="221" y="229"/>
                </a:lnTo>
                <a:close/>
                <a:moveTo>
                  <a:pt x="213" y="314"/>
                </a:moveTo>
                <a:lnTo>
                  <a:pt x="213" y="314"/>
                </a:lnTo>
                <a:lnTo>
                  <a:pt x="215" y="314"/>
                </a:lnTo>
                <a:lnTo>
                  <a:pt x="215" y="313"/>
                </a:lnTo>
                <a:lnTo>
                  <a:pt x="215" y="313"/>
                </a:lnTo>
                <a:lnTo>
                  <a:pt x="213" y="314"/>
                </a:lnTo>
                <a:lnTo>
                  <a:pt x="213" y="314"/>
                </a:lnTo>
                <a:close/>
                <a:moveTo>
                  <a:pt x="218" y="264"/>
                </a:moveTo>
                <a:lnTo>
                  <a:pt x="218" y="264"/>
                </a:lnTo>
                <a:lnTo>
                  <a:pt x="216" y="267"/>
                </a:lnTo>
                <a:lnTo>
                  <a:pt x="216" y="267"/>
                </a:lnTo>
                <a:lnTo>
                  <a:pt x="218" y="265"/>
                </a:lnTo>
                <a:lnTo>
                  <a:pt x="218" y="264"/>
                </a:lnTo>
                <a:lnTo>
                  <a:pt x="218" y="264"/>
                </a:lnTo>
                <a:close/>
                <a:moveTo>
                  <a:pt x="241" y="372"/>
                </a:moveTo>
                <a:lnTo>
                  <a:pt x="241" y="372"/>
                </a:lnTo>
                <a:lnTo>
                  <a:pt x="243" y="371"/>
                </a:lnTo>
                <a:lnTo>
                  <a:pt x="241" y="369"/>
                </a:lnTo>
                <a:lnTo>
                  <a:pt x="241" y="369"/>
                </a:lnTo>
                <a:lnTo>
                  <a:pt x="241" y="372"/>
                </a:lnTo>
                <a:lnTo>
                  <a:pt x="241" y="372"/>
                </a:lnTo>
                <a:close/>
                <a:moveTo>
                  <a:pt x="256" y="251"/>
                </a:moveTo>
                <a:lnTo>
                  <a:pt x="256" y="251"/>
                </a:lnTo>
                <a:lnTo>
                  <a:pt x="257" y="249"/>
                </a:lnTo>
                <a:lnTo>
                  <a:pt x="257" y="249"/>
                </a:lnTo>
                <a:lnTo>
                  <a:pt x="256" y="249"/>
                </a:lnTo>
                <a:lnTo>
                  <a:pt x="256" y="251"/>
                </a:lnTo>
                <a:lnTo>
                  <a:pt x="256" y="251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21" y="21"/>
                </a:moveTo>
                <a:lnTo>
                  <a:pt x="21" y="21"/>
                </a:lnTo>
                <a:lnTo>
                  <a:pt x="22" y="19"/>
                </a:lnTo>
                <a:lnTo>
                  <a:pt x="22" y="19"/>
                </a:lnTo>
                <a:lnTo>
                  <a:pt x="21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close/>
                <a:moveTo>
                  <a:pt x="177" y="338"/>
                </a:moveTo>
                <a:lnTo>
                  <a:pt x="177" y="338"/>
                </a:lnTo>
                <a:lnTo>
                  <a:pt x="177" y="336"/>
                </a:lnTo>
                <a:lnTo>
                  <a:pt x="177" y="336"/>
                </a:lnTo>
                <a:lnTo>
                  <a:pt x="177" y="336"/>
                </a:lnTo>
                <a:lnTo>
                  <a:pt x="177" y="338"/>
                </a:lnTo>
                <a:lnTo>
                  <a:pt x="177" y="338"/>
                </a:lnTo>
                <a:close/>
                <a:moveTo>
                  <a:pt x="131" y="106"/>
                </a:moveTo>
                <a:lnTo>
                  <a:pt x="131" y="106"/>
                </a:lnTo>
                <a:lnTo>
                  <a:pt x="129" y="107"/>
                </a:lnTo>
                <a:lnTo>
                  <a:pt x="129" y="107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close/>
                <a:moveTo>
                  <a:pt x="159" y="60"/>
                </a:moveTo>
                <a:lnTo>
                  <a:pt x="159" y="60"/>
                </a:lnTo>
                <a:lnTo>
                  <a:pt x="159" y="59"/>
                </a:lnTo>
                <a:lnTo>
                  <a:pt x="159" y="59"/>
                </a:lnTo>
                <a:lnTo>
                  <a:pt x="159" y="59"/>
                </a:lnTo>
                <a:lnTo>
                  <a:pt x="159" y="60"/>
                </a:lnTo>
                <a:lnTo>
                  <a:pt x="159" y="60"/>
                </a:lnTo>
                <a:close/>
                <a:moveTo>
                  <a:pt x="79" y="5"/>
                </a:move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9" y="5"/>
                </a:lnTo>
                <a:lnTo>
                  <a:pt x="79" y="5"/>
                </a:lnTo>
                <a:close/>
                <a:moveTo>
                  <a:pt x="33" y="169"/>
                </a:moveTo>
                <a:lnTo>
                  <a:pt x="33" y="169"/>
                </a:lnTo>
                <a:lnTo>
                  <a:pt x="33" y="174"/>
                </a:lnTo>
                <a:lnTo>
                  <a:pt x="33" y="174"/>
                </a:lnTo>
                <a:lnTo>
                  <a:pt x="33" y="169"/>
                </a:lnTo>
                <a:lnTo>
                  <a:pt x="33" y="169"/>
                </a:lnTo>
                <a:close/>
                <a:moveTo>
                  <a:pt x="84" y="406"/>
                </a:moveTo>
                <a:lnTo>
                  <a:pt x="84" y="406"/>
                </a:lnTo>
                <a:lnTo>
                  <a:pt x="84" y="407"/>
                </a:lnTo>
                <a:lnTo>
                  <a:pt x="85" y="406"/>
                </a:lnTo>
                <a:lnTo>
                  <a:pt x="85" y="406"/>
                </a:lnTo>
                <a:lnTo>
                  <a:pt x="85" y="406"/>
                </a:lnTo>
                <a:lnTo>
                  <a:pt x="85" y="406"/>
                </a:lnTo>
                <a:lnTo>
                  <a:pt x="84" y="406"/>
                </a:lnTo>
                <a:lnTo>
                  <a:pt x="84" y="406"/>
                </a:lnTo>
                <a:close/>
                <a:moveTo>
                  <a:pt x="21" y="29"/>
                </a:moveTo>
                <a:lnTo>
                  <a:pt x="21" y="29"/>
                </a:lnTo>
                <a:lnTo>
                  <a:pt x="21" y="25"/>
                </a:lnTo>
                <a:lnTo>
                  <a:pt x="21" y="25"/>
                </a:lnTo>
                <a:lnTo>
                  <a:pt x="21" y="25"/>
                </a:lnTo>
                <a:lnTo>
                  <a:pt x="21" y="25"/>
                </a:lnTo>
                <a:lnTo>
                  <a:pt x="21" y="29"/>
                </a:lnTo>
                <a:lnTo>
                  <a:pt x="21" y="29"/>
                </a:lnTo>
                <a:close/>
                <a:moveTo>
                  <a:pt x="208" y="328"/>
                </a:moveTo>
                <a:lnTo>
                  <a:pt x="208" y="328"/>
                </a:lnTo>
                <a:lnTo>
                  <a:pt x="210" y="331"/>
                </a:lnTo>
                <a:lnTo>
                  <a:pt x="210" y="331"/>
                </a:lnTo>
                <a:lnTo>
                  <a:pt x="208" y="328"/>
                </a:lnTo>
                <a:lnTo>
                  <a:pt x="208" y="328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3" y="212"/>
                </a:lnTo>
                <a:lnTo>
                  <a:pt x="13" y="210"/>
                </a:lnTo>
                <a:lnTo>
                  <a:pt x="13" y="210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200" y="295"/>
                </a:moveTo>
                <a:lnTo>
                  <a:pt x="200" y="295"/>
                </a:lnTo>
                <a:lnTo>
                  <a:pt x="200" y="295"/>
                </a:lnTo>
                <a:lnTo>
                  <a:pt x="202" y="297"/>
                </a:lnTo>
                <a:lnTo>
                  <a:pt x="202" y="297"/>
                </a:lnTo>
                <a:lnTo>
                  <a:pt x="200" y="295"/>
                </a:lnTo>
                <a:lnTo>
                  <a:pt x="200" y="295"/>
                </a:lnTo>
                <a:close/>
                <a:moveTo>
                  <a:pt x="98" y="142"/>
                </a:moveTo>
                <a:lnTo>
                  <a:pt x="98" y="142"/>
                </a:lnTo>
                <a:lnTo>
                  <a:pt x="98" y="141"/>
                </a:lnTo>
                <a:lnTo>
                  <a:pt x="98" y="141"/>
                </a:lnTo>
                <a:lnTo>
                  <a:pt x="98" y="141"/>
                </a:lnTo>
                <a:lnTo>
                  <a:pt x="98" y="141"/>
                </a:lnTo>
                <a:lnTo>
                  <a:pt x="98" y="142"/>
                </a:lnTo>
                <a:lnTo>
                  <a:pt x="98" y="142"/>
                </a:lnTo>
                <a:close/>
                <a:moveTo>
                  <a:pt x="122" y="201"/>
                </a:moveTo>
                <a:lnTo>
                  <a:pt x="122" y="201"/>
                </a:lnTo>
                <a:lnTo>
                  <a:pt x="122" y="199"/>
                </a:lnTo>
                <a:lnTo>
                  <a:pt x="122" y="199"/>
                </a:lnTo>
                <a:lnTo>
                  <a:pt x="122" y="201"/>
                </a:lnTo>
                <a:lnTo>
                  <a:pt x="122" y="201"/>
                </a:lnTo>
                <a:lnTo>
                  <a:pt x="122" y="201"/>
                </a:lnTo>
                <a:lnTo>
                  <a:pt x="122" y="201"/>
                </a:lnTo>
                <a:lnTo>
                  <a:pt x="122" y="201"/>
                </a:lnTo>
                <a:close/>
                <a:moveTo>
                  <a:pt x="33" y="196"/>
                </a:move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9"/>
                </a:lnTo>
                <a:lnTo>
                  <a:pt x="33" y="199"/>
                </a:lnTo>
                <a:lnTo>
                  <a:pt x="33" y="196"/>
                </a:lnTo>
                <a:lnTo>
                  <a:pt x="33" y="196"/>
                </a:lnTo>
                <a:close/>
                <a:moveTo>
                  <a:pt x="148" y="366"/>
                </a:moveTo>
                <a:lnTo>
                  <a:pt x="148" y="366"/>
                </a:lnTo>
                <a:lnTo>
                  <a:pt x="147" y="365"/>
                </a:lnTo>
                <a:lnTo>
                  <a:pt x="147" y="365"/>
                </a:lnTo>
                <a:lnTo>
                  <a:pt x="147" y="365"/>
                </a:lnTo>
                <a:lnTo>
                  <a:pt x="148" y="366"/>
                </a:lnTo>
                <a:lnTo>
                  <a:pt x="148" y="366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1" y="33"/>
                </a:lnTo>
                <a:lnTo>
                  <a:pt x="41" y="33"/>
                </a:lnTo>
                <a:lnTo>
                  <a:pt x="41" y="33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51" y="230"/>
                </a:moveTo>
                <a:lnTo>
                  <a:pt x="51" y="230"/>
                </a:lnTo>
                <a:lnTo>
                  <a:pt x="49" y="230"/>
                </a:lnTo>
                <a:lnTo>
                  <a:pt x="51" y="232"/>
                </a:lnTo>
                <a:lnTo>
                  <a:pt x="51" y="232"/>
                </a:lnTo>
                <a:lnTo>
                  <a:pt x="51" y="230"/>
                </a:lnTo>
                <a:lnTo>
                  <a:pt x="51" y="230"/>
                </a:lnTo>
                <a:close/>
                <a:moveTo>
                  <a:pt x="69" y="25"/>
                </a:moveTo>
                <a:lnTo>
                  <a:pt x="69" y="25"/>
                </a:lnTo>
                <a:lnTo>
                  <a:pt x="71" y="25"/>
                </a:lnTo>
                <a:lnTo>
                  <a:pt x="71" y="25"/>
                </a:lnTo>
                <a:lnTo>
                  <a:pt x="71" y="24"/>
                </a:lnTo>
                <a:lnTo>
                  <a:pt x="69" y="25"/>
                </a:lnTo>
                <a:lnTo>
                  <a:pt x="69" y="25"/>
                </a:lnTo>
                <a:close/>
                <a:moveTo>
                  <a:pt x="136" y="347"/>
                </a:moveTo>
                <a:lnTo>
                  <a:pt x="136" y="347"/>
                </a:lnTo>
                <a:lnTo>
                  <a:pt x="137" y="346"/>
                </a:lnTo>
                <a:lnTo>
                  <a:pt x="137" y="346"/>
                </a:lnTo>
                <a:lnTo>
                  <a:pt x="137" y="347"/>
                </a:lnTo>
                <a:lnTo>
                  <a:pt x="136" y="347"/>
                </a:lnTo>
                <a:lnTo>
                  <a:pt x="136" y="347"/>
                </a:lnTo>
                <a:close/>
                <a:moveTo>
                  <a:pt x="109" y="388"/>
                </a:moveTo>
                <a:lnTo>
                  <a:pt x="109" y="388"/>
                </a:lnTo>
                <a:lnTo>
                  <a:pt x="107" y="390"/>
                </a:lnTo>
                <a:lnTo>
                  <a:pt x="107" y="390"/>
                </a:lnTo>
                <a:lnTo>
                  <a:pt x="109" y="388"/>
                </a:lnTo>
                <a:lnTo>
                  <a:pt x="109" y="388"/>
                </a:lnTo>
                <a:lnTo>
                  <a:pt x="109" y="388"/>
                </a:lnTo>
                <a:close/>
                <a:moveTo>
                  <a:pt x="133" y="29"/>
                </a:move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4" y="30"/>
                </a:lnTo>
                <a:lnTo>
                  <a:pt x="133" y="29"/>
                </a:lnTo>
                <a:lnTo>
                  <a:pt x="133" y="29"/>
                </a:lnTo>
                <a:close/>
                <a:moveTo>
                  <a:pt x="137" y="107"/>
                </a:moveTo>
                <a:lnTo>
                  <a:pt x="137" y="107"/>
                </a:lnTo>
                <a:lnTo>
                  <a:pt x="139" y="107"/>
                </a:lnTo>
                <a:lnTo>
                  <a:pt x="139" y="107"/>
                </a:lnTo>
                <a:lnTo>
                  <a:pt x="140" y="106"/>
                </a:lnTo>
                <a:lnTo>
                  <a:pt x="140" y="106"/>
                </a:lnTo>
                <a:lnTo>
                  <a:pt x="139" y="106"/>
                </a:lnTo>
                <a:lnTo>
                  <a:pt x="137" y="107"/>
                </a:lnTo>
                <a:lnTo>
                  <a:pt x="137" y="107"/>
                </a:lnTo>
                <a:close/>
                <a:moveTo>
                  <a:pt x="230" y="401"/>
                </a:moveTo>
                <a:lnTo>
                  <a:pt x="230" y="401"/>
                </a:lnTo>
                <a:lnTo>
                  <a:pt x="230" y="402"/>
                </a:lnTo>
                <a:lnTo>
                  <a:pt x="230" y="402"/>
                </a:lnTo>
                <a:lnTo>
                  <a:pt x="232" y="402"/>
                </a:lnTo>
                <a:lnTo>
                  <a:pt x="232" y="402"/>
                </a:lnTo>
                <a:lnTo>
                  <a:pt x="230" y="401"/>
                </a:lnTo>
                <a:lnTo>
                  <a:pt x="230" y="401"/>
                </a:lnTo>
                <a:close/>
                <a:moveTo>
                  <a:pt x="115" y="8"/>
                </a:moveTo>
                <a:lnTo>
                  <a:pt x="115" y="8"/>
                </a:lnTo>
                <a:lnTo>
                  <a:pt x="118" y="10"/>
                </a:lnTo>
                <a:lnTo>
                  <a:pt x="118" y="10"/>
                </a:lnTo>
                <a:lnTo>
                  <a:pt x="115" y="8"/>
                </a:lnTo>
                <a:lnTo>
                  <a:pt x="115" y="8"/>
                </a:lnTo>
                <a:close/>
                <a:moveTo>
                  <a:pt x="175" y="352"/>
                </a:moveTo>
                <a:lnTo>
                  <a:pt x="175" y="352"/>
                </a:lnTo>
                <a:lnTo>
                  <a:pt x="174" y="354"/>
                </a:lnTo>
                <a:lnTo>
                  <a:pt x="174" y="354"/>
                </a:lnTo>
                <a:lnTo>
                  <a:pt x="174" y="354"/>
                </a:lnTo>
                <a:lnTo>
                  <a:pt x="175" y="352"/>
                </a:lnTo>
                <a:lnTo>
                  <a:pt x="175" y="352"/>
                </a:lnTo>
                <a:close/>
                <a:moveTo>
                  <a:pt x="183" y="89"/>
                </a:moveTo>
                <a:lnTo>
                  <a:pt x="183" y="89"/>
                </a:lnTo>
                <a:lnTo>
                  <a:pt x="183" y="90"/>
                </a:lnTo>
                <a:lnTo>
                  <a:pt x="183" y="90"/>
                </a:lnTo>
                <a:lnTo>
                  <a:pt x="183" y="90"/>
                </a:lnTo>
                <a:lnTo>
                  <a:pt x="183" y="90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43" y="253"/>
                </a:moveTo>
                <a:lnTo>
                  <a:pt x="43" y="253"/>
                </a:lnTo>
                <a:lnTo>
                  <a:pt x="44" y="251"/>
                </a:lnTo>
                <a:lnTo>
                  <a:pt x="44" y="251"/>
                </a:lnTo>
                <a:lnTo>
                  <a:pt x="43" y="251"/>
                </a:lnTo>
                <a:lnTo>
                  <a:pt x="43" y="253"/>
                </a:lnTo>
                <a:lnTo>
                  <a:pt x="43" y="253"/>
                </a:lnTo>
                <a:close/>
                <a:moveTo>
                  <a:pt x="63" y="36"/>
                </a:moveTo>
                <a:lnTo>
                  <a:pt x="63" y="36"/>
                </a:lnTo>
                <a:lnTo>
                  <a:pt x="62" y="35"/>
                </a:lnTo>
                <a:lnTo>
                  <a:pt x="60" y="36"/>
                </a:lnTo>
                <a:lnTo>
                  <a:pt x="60" y="36"/>
                </a:lnTo>
                <a:lnTo>
                  <a:pt x="63" y="36"/>
                </a:lnTo>
                <a:lnTo>
                  <a:pt x="63" y="36"/>
                </a:lnTo>
                <a:close/>
                <a:moveTo>
                  <a:pt x="54" y="150"/>
                </a:moveTo>
                <a:lnTo>
                  <a:pt x="54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2"/>
                </a:lnTo>
                <a:lnTo>
                  <a:pt x="54" y="153"/>
                </a:lnTo>
                <a:lnTo>
                  <a:pt x="54" y="153"/>
                </a:lnTo>
                <a:lnTo>
                  <a:pt x="54" y="150"/>
                </a:lnTo>
                <a:lnTo>
                  <a:pt x="54" y="150"/>
                </a:lnTo>
                <a:close/>
                <a:moveTo>
                  <a:pt x="115" y="166"/>
                </a:moveTo>
                <a:lnTo>
                  <a:pt x="115" y="166"/>
                </a:lnTo>
                <a:lnTo>
                  <a:pt x="114" y="166"/>
                </a:lnTo>
                <a:lnTo>
                  <a:pt x="114" y="166"/>
                </a:lnTo>
                <a:lnTo>
                  <a:pt x="114" y="166"/>
                </a:lnTo>
                <a:lnTo>
                  <a:pt x="114" y="166"/>
                </a:lnTo>
                <a:lnTo>
                  <a:pt x="115" y="166"/>
                </a:lnTo>
                <a:lnTo>
                  <a:pt x="115" y="166"/>
                </a:lnTo>
                <a:lnTo>
                  <a:pt x="115" y="166"/>
                </a:lnTo>
                <a:lnTo>
                  <a:pt x="115" y="166"/>
                </a:lnTo>
                <a:close/>
                <a:moveTo>
                  <a:pt x="227" y="330"/>
                </a:moveTo>
                <a:lnTo>
                  <a:pt x="227" y="330"/>
                </a:lnTo>
                <a:lnTo>
                  <a:pt x="229" y="328"/>
                </a:lnTo>
                <a:lnTo>
                  <a:pt x="227" y="327"/>
                </a:lnTo>
                <a:lnTo>
                  <a:pt x="227" y="327"/>
                </a:lnTo>
                <a:lnTo>
                  <a:pt x="227" y="330"/>
                </a:lnTo>
                <a:lnTo>
                  <a:pt x="227" y="330"/>
                </a:lnTo>
                <a:close/>
                <a:moveTo>
                  <a:pt x="106" y="398"/>
                </a:moveTo>
                <a:lnTo>
                  <a:pt x="106" y="398"/>
                </a:lnTo>
                <a:lnTo>
                  <a:pt x="106" y="398"/>
                </a:lnTo>
                <a:lnTo>
                  <a:pt x="106" y="398"/>
                </a:lnTo>
                <a:lnTo>
                  <a:pt x="106" y="398"/>
                </a:lnTo>
                <a:lnTo>
                  <a:pt x="104" y="398"/>
                </a:lnTo>
                <a:lnTo>
                  <a:pt x="104" y="398"/>
                </a:lnTo>
                <a:lnTo>
                  <a:pt x="106" y="398"/>
                </a:lnTo>
                <a:lnTo>
                  <a:pt x="106" y="398"/>
                </a:lnTo>
                <a:close/>
                <a:moveTo>
                  <a:pt x="81" y="136"/>
                </a:moveTo>
                <a:lnTo>
                  <a:pt x="81" y="136"/>
                </a:lnTo>
                <a:lnTo>
                  <a:pt x="79" y="136"/>
                </a:lnTo>
                <a:lnTo>
                  <a:pt x="79" y="136"/>
                </a:lnTo>
                <a:lnTo>
                  <a:pt x="81" y="136"/>
                </a:lnTo>
                <a:lnTo>
                  <a:pt x="81" y="136"/>
                </a:lnTo>
                <a:lnTo>
                  <a:pt x="81" y="136"/>
                </a:lnTo>
                <a:lnTo>
                  <a:pt x="81" y="136"/>
                </a:lnTo>
                <a:close/>
                <a:moveTo>
                  <a:pt x="137" y="32"/>
                </a:moveTo>
                <a:lnTo>
                  <a:pt x="137" y="32"/>
                </a:lnTo>
                <a:lnTo>
                  <a:pt x="137" y="32"/>
                </a:lnTo>
                <a:lnTo>
                  <a:pt x="137" y="32"/>
                </a:lnTo>
                <a:lnTo>
                  <a:pt x="137" y="32"/>
                </a:lnTo>
                <a:lnTo>
                  <a:pt x="137" y="32"/>
                </a:lnTo>
                <a:lnTo>
                  <a:pt x="137" y="32"/>
                </a:lnTo>
                <a:close/>
                <a:moveTo>
                  <a:pt x="159" y="330"/>
                </a:moveTo>
                <a:lnTo>
                  <a:pt x="159" y="330"/>
                </a:lnTo>
                <a:lnTo>
                  <a:pt x="158" y="331"/>
                </a:lnTo>
                <a:lnTo>
                  <a:pt x="158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0"/>
                </a:lnTo>
                <a:lnTo>
                  <a:pt x="159" y="330"/>
                </a:lnTo>
                <a:close/>
                <a:moveTo>
                  <a:pt x="163" y="101"/>
                </a:moveTo>
                <a:lnTo>
                  <a:pt x="163" y="101"/>
                </a:lnTo>
                <a:lnTo>
                  <a:pt x="163" y="100"/>
                </a:lnTo>
                <a:lnTo>
                  <a:pt x="163" y="100"/>
                </a:lnTo>
                <a:lnTo>
                  <a:pt x="161" y="101"/>
                </a:lnTo>
                <a:lnTo>
                  <a:pt x="161" y="101"/>
                </a:lnTo>
                <a:lnTo>
                  <a:pt x="163" y="101"/>
                </a:lnTo>
                <a:lnTo>
                  <a:pt x="163" y="101"/>
                </a:lnTo>
                <a:close/>
                <a:moveTo>
                  <a:pt x="109" y="156"/>
                </a:moveTo>
                <a:lnTo>
                  <a:pt x="109" y="156"/>
                </a:lnTo>
                <a:lnTo>
                  <a:pt x="107" y="153"/>
                </a:lnTo>
                <a:lnTo>
                  <a:pt x="107" y="153"/>
                </a:lnTo>
                <a:lnTo>
                  <a:pt x="107" y="155"/>
                </a:lnTo>
                <a:lnTo>
                  <a:pt x="109" y="156"/>
                </a:lnTo>
                <a:lnTo>
                  <a:pt x="109" y="156"/>
                </a:lnTo>
                <a:close/>
                <a:moveTo>
                  <a:pt x="136" y="114"/>
                </a:moveTo>
                <a:lnTo>
                  <a:pt x="136" y="114"/>
                </a:lnTo>
                <a:lnTo>
                  <a:pt x="137" y="112"/>
                </a:lnTo>
                <a:lnTo>
                  <a:pt x="137" y="112"/>
                </a:lnTo>
                <a:lnTo>
                  <a:pt x="136" y="112"/>
                </a:lnTo>
                <a:lnTo>
                  <a:pt x="136" y="114"/>
                </a:lnTo>
                <a:lnTo>
                  <a:pt x="136" y="114"/>
                </a:lnTo>
                <a:close/>
                <a:moveTo>
                  <a:pt x="36" y="21"/>
                </a:moveTo>
                <a:lnTo>
                  <a:pt x="36" y="21"/>
                </a:lnTo>
                <a:lnTo>
                  <a:pt x="35" y="22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21"/>
                </a:lnTo>
                <a:close/>
                <a:moveTo>
                  <a:pt x="167" y="245"/>
                </a:moveTo>
                <a:lnTo>
                  <a:pt x="167" y="245"/>
                </a:lnTo>
                <a:lnTo>
                  <a:pt x="167" y="245"/>
                </a:lnTo>
                <a:lnTo>
                  <a:pt x="167" y="245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5"/>
                </a:lnTo>
                <a:lnTo>
                  <a:pt x="167" y="245"/>
                </a:lnTo>
                <a:close/>
                <a:moveTo>
                  <a:pt x="170" y="224"/>
                </a:moveTo>
                <a:lnTo>
                  <a:pt x="170" y="224"/>
                </a:lnTo>
                <a:lnTo>
                  <a:pt x="170" y="223"/>
                </a:lnTo>
                <a:lnTo>
                  <a:pt x="170" y="223"/>
                </a:lnTo>
                <a:lnTo>
                  <a:pt x="170" y="223"/>
                </a:lnTo>
                <a:lnTo>
                  <a:pt x="170" y="223"/>
                </a:lnTo>
                <a:lnTo>
                  <a:pt x="170" y="223"/>
                </a:lnTo>
                <a:lnTo>
                  <a:pt x="170" y="224"/>
                </a:lnTo>
                <a:lnTo>
                  <a:pt x="170" y="224"/>
                </a:lnTo>
                <a:close/>
                <a:moveTo>
                  <a:pt x="57" y="16"/>
                </a:moveTo>
                <a:lnTo>
                  <a:pt x="57" y="16"/>
                </a:lnTo>
                <a:lnTo>
                  <a:pt x="57" y="16"/>
                </a:lnTo>
                <a:lnTo>
                  <a:pt x="57" y="16"/>
                </a:lnTo>
                <a:lnTo>
                  <a:pt x="55" y="16"/>
                </a:lnTo>
                <a:lnTo>
                  <a:pt x="55" y="16"/>
                </a:lnTo>
                <a:lnTo>
                  <a:pt x="57" y="16"/>
                </a:lnTo>
                <a:lnTo>
                  <a:pt x="57" y="16"/>
                </a:lnTo>
                <a:close/>
                <a:moveTo>
                  <a:pt x="268" y="382"/>
                </a:moveTo>
                <a:lnTo>
                  <a:pt x="268" y="382"/>
                </a:lnTo>
                <a:lnTo>
                  <a:pt x="270" y="382"/>
                </a:lnTo>
                <a:lnTo>
                  <a:pt x="270" y="382"/>
                </a:lnTo>
                <a:lnTo>
                  <a:pt x="268" y="380"/>
                </a:lnTo>
                <a:lnTo>
                  <a:pt x="268" y="380"/>
                </a:lnTo>
                <a:lnTo>
                  <a:pt x="268" y="380"/>
                </a:lnTo>
                <a:lnTo>
                  <a:pt x="268" y="380"/>
                </a:lnTo>
                <a:lnTo>
                  <a:pt x="268" y="382"/>
                </a:lnTo>
                <a:lnTo>
                  <a:pt x="268" y="382"/>
                </a:lnTo>
                <a:close/>
                <a:moveTo>
                  <a:pt x="252" y="212"/>
                </a:moveTo>
                <a:lnTo>
                  <a:pt x="252" y="212"/>
                </a:lnTo>
                <a:lnTo>
                  <a:pt x="252" y="212"/>
                </a:lnTo>
                <a:lnTo>
                  <a:pt x="252" y="212"/>
                </a:lnTo>
                <a:lnTo>
                  <a:pt x="251" y="212"/>
                </a:lnTo>
                <a:lnTo>
                  <a:pt x="252" y="212"/>
                </a:lnTo>
                <a:lnTo>
                  <a:pt x="252" y="212"/>
                </a:lnTo>
                <a:close/>
                <a:moveTo>
                  <a:pt x="213" y="257"/>
                </a:move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9"/>
                </a:lnTo>
                <a:lnTo>
                  <a:pt x="213" y="259"/>
                </a:lnTo>
                <a:lnTo>
                  <a:pt x="213" y="257"/>
                </a:lnTo>
                <a:lnTo>
                  <a:pt x="213" y="257"/>
                </a:lnTo>
                <a:close/>
                <a:moveTo>
                  <a:pt x="230" y="205"/>
                </a:moveTo>
                <a:lnTo>
                  <a:pt x="230" y="205"/>
                </a:lnTo>
                <a:lnTo>
                  <a:pt x="230" y="204"/>
                </a:lnTo>
                <a:lnTo>
                  <a:pt x="230" y="204"/>
                </a:lnTo>
                <a:lnTo>
                  <a:pt x="230" y="207"/>
                </a:lnTo>
                <a:lnTo>
                  <a:pt x="230" y="207"/>
                </a:lnTo>
                <a:lnTo>
                  <a:pt x="230" y="207"/>
                </a:lnTo>
                <a:lnTo>
                  <a:pt x="230" y="207"/>
                </a:lnTo>
                <a:lnTo>
                  <a:pt x="230" y="205"/>
                </a:lnTo>
                <a:lnTo>
                  <a:pt x="230" y="205"/>
                </a:lnTo>
                <a:close/>
                <a:moveTo>
                  <a:pt x="174" y="248"/>
                </a:move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75" y="249"/>
                </a:lnTo>
                <a:lnTo>
                  <a:pt x="175" y="249"/>
                </a:lnTo>
                <a:lnTo>
                  <a:pt x="174" y="248"/>
                </a:lnTo>
                <a:lnTo>
                  <a:pt x="174" y="248"/>
                </a:lnTo>
                <a:close/>
                <a:moveTo>
                  <a:pt x="156" y="245"/>
                </a:moveTo>
                <a:lnTo>
                  <a:pt x="156" y="245"/>
                </a:lnTo>
                <a:lnTo>
                  <a:pt x="156" y="246"/>
                </a:lnTo>
                <a:lnTo>
                  <a:pt x="158" y="246"/>
                </a:lnTo>
                <a:lnTo>
                  <a:pt x="158" y="246"/>
                </a:lnTo>
                <a:lnTo>
                  <a:pt x="156" y="245"/>
                </a:lnTo>
                <a:lnTo>
                  <a:pt x="156" y="245"/>
                </a:lnTo>
                <a:close/>
                <a:moveTo>
                  <a:pt x="32" y="111"/>
                </a:moveTo>
                <a:lnTo>
                  <a:pt x="32" y="111"/>
                </a:lnTo>
                <a:lnTo>
                  <a:pt x="33" y="111"/>
                </a:lnTo>
                <a:lnTo>
                  <a:pt x="33" y="111"/>
                </a:lnTo>
                <a:lnTo>
                  <a:pt x="32" y="107"/>
                </a:lnTo>
                <a:lnTo>
                  <a:pt x="32" y="107"/>
                </a:lnTo>
                <a:lnTo>
                  <a:pt x="32" y="111"/>
                </a:lnTo>
                <a:lnTo>
                  <a:pt x="32" y="111"/>
                </a:lnTo>
                <a:close/>
                <a:moveTo>
                  <a:pt x="76" y="13"/>
                </a:moveTo>
                <a:lnTo>
                  <a:pt x="76" y="13"/>
                </a:lnTo>
                <a:lnTo>
                  <a:pt x="74" y="13"/>
                </a:lnTo>
                <a:lnTo>
                  <a:pt x="74" y="13"/>
                </a:lnTo>
                <a:lnTo>
                  <a:pt x="76" y="13"/>
                </a:lnTo>
                <a:lnTo>
                  <a:pt x="76" y="13"/>
                </a:lnTo>
                <a:close/>
                <a:moveTo>
                  <a:pt x="145" y="30"/>
                </a:moveTo>
                <a:lnTo>
                  <a:pt x="145" y="30"/>
                </a:lnTo>
                <a:lnTo>
                  <a:pt x="145" y="32"/>
                </a:lnTo>
                <a:lnTo>
                  <a:pt x="147" y="32"/>
                </a:lnTo>
                <a:lnTo>
                  <a:pt x="147" y="32"/>
                </a:lnTo>
                <a:lnTo>
                  <a:pt x="145" y="30"/>
                </a:lnTo>
                <a:lnTo>
                  <a:pt x="145" y="30"/>
                </a:lnTo>
                <a:close/>
                <a:moveTo>
                  <a:pt x="191" y="313"/>
                </a:moveTo>
                <a:lnTo>
                  <a:pt x="191" y="313"/>
                </a:lnTo>
                <a:lnTo>
                  <a:pt x="189" y="311"/>
                </a:lnTo>
                <a:lnTo>
                  <a:pt x="189" y="311"/>
                </a:lnTo>
                <a:lnTo>
                  <a:pt x="191" y="313"/>
                </a:lnTo>
                <a:lnTo>
                  <a:pt x="191" y="313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5" y="145"/>
                </a:lnTo>
                <a:lnTo>
                  <a:pt x="115" y="145"/>
                </a:lnTo>
                <a:lnTo>
                  <a:pt x="115" y="145"/>
                </a:lnTo>
                <a:lnTo>
                  <a:pt x="115" y="145"/>
                </a:lnTo>
                <a:lnTo>
                  <a:pt x="115" y="145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188" y="309"/>
                </a:moveTo>
                <a:lnTo>
                  <a:pt x="188" y="309"/>
                </a:lnTo>
                <a:lnTo>
                  <a:pt x="188" y="309"/>
                </a:lnTo>
                <a:lnTo>
                  <a:pt x="188" y="308"/>
                </a:lnTo>
                <a:lnTo>
                  <a:pt x="188" y="308"/>
                </a:lnTo>
                <a:lnTo>
                  <a:pt x="188" y="309"/>
                </a:lnTo>
                <a:lnTo>
                  <a:pt x="188" y="309"/>
                </a:lnTo>
                <a:lnTo>
                  <a:pt x="188" y="309"/>
                </a:lnTo>
                <a:close/>
                <a:moveTo>
                  <a:pt x="170" y="346"/>
                </a:moveTo>
                <a:lnTo>
                  <a:pt x="170" y="346"/>
                </a:lnTo>
                <a:lnTo>
                  <a:pt x="170" y="344"/>
                </a:lnTo>
                <a:lnTo>
                  <a:pt x="170" y="344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lnTo>
                  <a:pt x="170" y="346"/>
                </a:lnTo>
                <a:close/>
                <a:moveTo>
                  <a:pt x="133" y="115"/>
                </a:moveTo>
                <a:lnTo>
                  <a:pt x="133" y="115"/>
                </a:lnTo>
                <a:lnTo>
                  <a:pt x="133" y="115"/>
                </a:lnTo>
                <a:lnTo>
                  <a:pt x="133" y="115"/>
                </a:lnTo>
                <a:lnTo>
                  <a:pt x="131" y="117"/>
                </a:lnTo>
                <a:lnTo>
                  <a:pt x="131" y="117"/>
                </a:lnTo>
                <a:lnTo>
                  <a:pt x="133" y="115"/>
                </a:lnTo>
                <a:lnTo>
                  <a:pt x="133" y="115"/>
                </a:lnTo>
                <a:lnTo>
                  <a:pt x="133" y="115"/>
                </a:lnTo>
                <a:close/>
                <a:moveTo>
                  <a:pt x="153" y="194"/>
                </a:moveTo>
                <a:lnTo>
                  <a:pt x="153" y="194"/>
                </a:lnTo>
                <a:lnTo>
                  <a:pt x="152" y="193"/>
                </a:lnTo>
                <a:lnTo>
                  <a:pt x="152" y="193"/>
                </a:lnTo>
                <a:lnTo>
                  <a:pt x="153" y="194"/>
                </a:lnTo>
                <a:lnTo>
                  <a:pt x="153" y="194"/>
                </a:lnTo>
                <a:close/>
                <a:moveTo>
                  <a:pt x="262" y="238"/>
                </a:move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4" y="237"/>
                </a:lnTo>
                <a:lnTo>
                  <a:pt x="264" y="237"/>
                </a:lnTo>
                <a:lnTo>
                  <a:pt x="262" y="238"/>
                </a:lnTo>
                <a:lnTo>
                  <a:pt x="262" y="238"/>
                </a:lnTo>
                <a:close/>
                <a:moveTo>
                  <a:pt x="17" y="98"/>
                </a:moveTo>
                <a:lnTo>
                  <a:pt x="17" y="98"/>
                </a:lnTo>
                <a:lnTo>
                  <a:pt x="19" y="96"/>
                </a:lnTo>
                <a:lnTo>
                  <a:pt x="19" y="96"/>
                </a:lnTo>
                <a:lnTo>
                  <a:pt x="17" y="96"/>
                </a:lnTo>
                <a:lnTo>
                  <a:pt x="17" y="98"/>
                </a:lnTo>
                <a:lnTo>
                  <a:pt x="17" y="98"/>
                </a:lnTo>
                <a:close/>
                <a:moveTo>
                  <a:pt x="49" y="178"/>
                </a:moveTo>
                <a:lnTo>
                  <a:pt x="49" y="178"/>
                </a:lnTo>
                <a:lnTo>
                  <a:pt x="49" y="178"/>
                </a:lnTo>
                <a:lnTo>
                  <a:pt x="49" y="178"/>
                </a:lnTo>
                <a:lnTo>
                  <a:pt x="49" y="180"/>
                </a:lnTo>
                <a:lnTo>
                  <a:pt x="49" y="180"/>
                </a:lnTo>
                <a:lnTo>
                  <a:pt x="49" y="180"/>
                </a:lnTo>
                <a:lnTo>
                  <a:pt x="49" y="180"/>
                </a:lnTo>
                <a:lnTo>
                  <a:pt x="49" y="178"/>
                </a:lnTo>
                <a:lnTo>
                  <a:pt x="49" y="178"/>
                </a:lnTo>
                <a:close/>
                <a:moveTo>
                  <a:pt x="240" y="243"/>
                </a:moveTo>
                <a:lnTo>
                  <a:pt x="240" y="243"/>
                </a:lnTo>
                <a:lnTo>
                  <a:pt x="241" y="242"/>
                </a:lnTo>
                <a:lnTo>
                  <a:pt x="240" y="242"/>
                </a:lnTo>
                <a:lnTo>
                  <a:pt x="240" y="242"/>
                </a:lnTo>
                <a:lnTo>
                  <a:pt x="240" y="243"/>
                </a:lnTo>
                <a:lnTo>
                  <a:pt x="240" y="243"/>
                </a:lnTo>
                <a:close/>
                <a:moveTo>
                  <a:pt x="33" y="163"/>
                </a:move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close/>
                <a:moveTo>
                  <a:pt x="155" y="352"/>
                </a:moveTo>
                <a:lnTo>
                  <a:pt x="155" y="352"/>
                </a:lnTo>
                <a:lnTo>
                  <a:pt x="155" y="350"/>
                </a:lnTo>
                <a:lnTo>
                  <a:pt x="155" y="350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close/>
                <a:moveTo>
                  <a:pt x="281" y="218"/>
                </a:moveTo>
                <a:lnTo>
                  <a:pt x="281" y="218"/>
                </a:lnTo>
                <a:lnTo>
                  <a:pt x="281" y="218"/>
                </a:lnTo>
                <a:lnTo>
                  <a:pt x="281" y="218"/>
                </a:lnTo>
                <a:lnTo>
                  <a:pt x="281" y="219"/>
                </a:lnTo>
                <a:lnTo>
                  <a:pt x="281" y="219"/>
                </a:lnTo>
                <a:lnTo>
                  <a:pt x="281" y="219"/>
                </a:lnTo>
                <a:lnTo>
                  <a:pt x="281" y="219"/>
                </a:lnTo>
                <a:lnTo>
                  <a:pt x="281" y="218"/>
                </a:lnTo>
                <a:lnTo>
                  <a:pt x="281" y="218"/>
                </a:lnTo>
                <a:close/>
                <a:moveTo>
                  <a:pt x="164" y="54"/>
                </a:moveTo>
                <a:lnTo>
                  <a:pt x="164" y="54"/>
                </a:lnTo>
                <a:lnTo>
                  <a:pt x="166" y="54"/>
                </a:lnTo>
                <a:lnTo>
                  <a:pt x="166" y="54"/>
                </a:lnTo>
                <a:lnTo>
                  <a:pt x="166" y="54"/>
                </a:lnTo>
                <a:lnTo>
                  <a:pt x="166" y="54"/>
                </a:lnTo>
                <a:lnTo>
                  <a:pt x="166" y="54"/>
                </a:lnTo>
                <a:lnTo>
                  <a:pt x="164" y="54"/>
                </a:lnTo>
                <a:lnTo>
                  <a:pt x="164" y="54"/>
                </a:lnTo>
                <a:close/>
                <a:moveTo>
                  <a:pt x="8" y="221"/>
                </a:moveTo>
                <a:lnTo>
                  <a:pt x="8" y="221"/>
                </a:lnTo>
                <a:lnTo>
                  <a:pt x="8" y="224"/>
                </a:lnTo>
                <a:lnTo>
                  <a:pt x="8" y="224"/>
                </a:lnTo>
                <a:lnTo>
                  <a:pt x="8" y="221"/>
                </a:lnTo>
                <a:lnTo>
                  <a:pt x="8" y="22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51" y="249"/>
                </a:lnTo>
                <a:lnTo>
                  <a:pt x="49" y="249"/>
                </a:lnTo>
                <a:lnTo>
                  <a:pt x="49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139" y="366"/>
                </a:moveTo>
                <a:lnTo>
                  <a:pt x="139" y="366"/>
                </a:lnTo>
                <a:lnTo>
                  <a:pt x="140" y="366"/>
                </a:lnTo>
                <a:lnTo>
                  <a:pt x="140" y="366"/>
                </a:lnTo>
                <a:lnTo>
                  <a:pt x="139" y="366"/>
                </a:lnTo>
                <a:lnTo>
                  <a:pt x="139" y="366"/>
                </a:lnTo>
                <a:close/>
                <a:moveTo>
                  <a:pt x="33" y="232"/>
                </a:moveTo>
                <a:lnTo>
                  <a:pt x="33" y="232"/>
                </a:lnTo>
                <a:lnTo>
                  <a:pt x="33" y="230"/>
                </a:lnTo>
                <a:lnTo>
                  <a:pt x="33" y="230"/>
                </a:lnTo>
                <a:lnTo>
                  <a:pt x="32" y="232"/>
                </a:lnTo>
                <a:lnTo>
                  <a:pt x="33" y="232"/>
                </a:lnTo>
                <a:lnTo>
                  <a:pt x="33" y="232"/>
                </a:lnTo>
                <a:close/>
                <a:moveTo>
                  <a:pt x="194" y="308"/>
                </a:moveTo>
                <a:lnTo>
                  <a:pt x="194" y="308"/>
                </a:lnTo>
                <a:lnTo>
                  <a:pt x="193" y="308"/>
                </a:lnTo>
                <a:lnTo>
                  <a:pt x="193" y="308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4" y="308"/>
                </a:lnTo>
                <a:lnTo>
                  <a:pt x="194" y="308"/>
                </a:lnTo>
                <a:close/>
                <a:moveTo>
                  <a:pt x="114" y="390"/>
                </a:moveTo>
                <a:lnTo>
                  <a:pt x="114" y="390"/>
                </a:lnTo>
                <a:lnTo>
                  <a:pt x="112" y="388"/>
                </a:lnTo>
                <a:lnTo>
                  <a:pt x="112" y="388"/>
                </a:lnTo>
                <a:lnTo>
                  <a:pt x="114" y="390"/>
                </a:lnTo>
                <a:lnTo>
                  <a:pt x="114" y="390"/>
                </a:lnTo>
                <a:close/>
                <a:moveTo>
                  <a:pt x="140" y="29"/>
                </a:moveTo>
                <a:lnTo>
                  <a:pt x="140" y="29"/>
                </a:lnTo>
                <a:lnTo>
                  <a:pt x="142" y="29"/>
                </a:lnTo>
                <a:lnTo>
                  <a:pt x="142" y="27"/>
                </a:lnTo>
                <a:lnTo>
                  <a:pt x="142" y="27"/>
                </a:lnTo>
                <a:lnTo>
                  <a:pt x="140" y="29"/>
                </a:lnTo>
                <a:lnTo>
                  <a:pt x="140" y="29"/>
                </a:lnTo>
                <a:close/>
                <a:moveTo>
                  <a:pt x="185" y="327"/>
                </a:moveTo>
                <a:lnTo>
                  <a:pt x="185" y="327"/>
                </a:lnTo>
                <a:lnTo>
                  <a:pt x="186" y="325"/>
                </a:lnTo>
                <a:lnTo>
                  <a:pt x="186" y="325"/>
                </a:lnTo>
                <a:lnTo>
                  <a:pt x="185" y="325"/>
                </a:lnTo>
                <a:lnTo>
                  <a:pt x="185" y="325"/>
                </a:lnTo>
                <a:lnTo>
                  <a:pt x="185" y="327"/>
                </a:lnTo>
                <a:lnTo>
                  <a:pt x="185" y="327"/>
                </a:lnTo>
                <a:close/>
                <a:moveTo>
                  <a:pt x="73" y="136"/>
                </a:moveTo>
                <a:lnTo>
                  <a:pt x="73" y="136"/>
                </a:lnTo>
                <a:lnTo>
                  <a:pt x="71" y="137"/>
                </a:lnTo>
                <a:lnTo>
                  <a:pt x="71" y="137"/>
                </a:lnTo>
                <a:lnTo>
                  <a:pt x="73" y="137"/>
                </a:lnTo>
                <a:lnTo>
                  <a:pt x="73" y="137"/>
                </a:lnTo>
                <a:lnTo>
                  <a:pt x="73" y="136"/>
                </a:lnTo>
                <a:lnTo>
                  <a:pt x="73" y="136"/>
                </a:lnTo>
                <a:close/>
                <a:moveTo>
                  <a:pt x="33" y="177"/>
                </a:move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8"/>
                </a:lnTo>
                <a:lnTo>
                  <a:pt x="33" y="178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close/>
                <a:moveTo>
                  <a:pt x="43" y="82"/>
                </a:move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3" y="82"/>
                </a:lnTo>
                <a:lnTo>
                  <a:pt x="43" y="84"/>
                </a:lnTo>
                <a:lnTo>
                  <a:pt x="43" y="84"/>
                </a:lnTo>
                <a:lnTo>
                  <a:pt x="43" y="82"/>
                </a:lnTo>
                <a:lnTo>
                  <a:pt x="43" y="82"/>
                </a:lnTo>
                <a:close/>
                <a:moveTo>
                  <a:pt x="24" y="107"/>
                </a:move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7"/>
                </a:lnTo>
                <a:lnTo>
                  <a:pt x="24" y="107"/>
                </a:lnTo>
                <a:close/>
                <a:moveTo>
                  <a:pt x="118" y="371"/>
                </a:moveTo>
                <a:lnTo>
                  <a:pt x="118" y="371"/>
                </a:lnTo>
                <a:lnTo>
                  <a:pt x="117" y="369"/>
                </a:lnTo>
                <a:lnTo>
                  <a:pt x="117" y="369"/>
                </a:lnTo>
                <a:lnTo>
                  <a:pt x="118" y="371"/>
                </a:lnTo>
                <a:lnTo>
                  <a:pt x="118" y="371"/>
                </a:lnTo>
                <a:close/>
                <a:moveTo>
                  <a:pt x="186" y="294"/>
                </a:moveTo>
                <a:lnTo>
                  <a:pt x="186" y="294"/>
                </a:lnTo>
                <a:lnTo>
                  <a:pt x="185" y="294"/>
                </a:lnTo>
                <a:lnTo>
                  <a:pt x="185" y="294"/>
                </a:lnTo>
                <a:lnTo>
                  <a:pt x="185" y="295"/>
                </a:lnTo>
                <a:lnTo>
                  <a:pt x="185" y="295"/>
                </a:lnTo>
                <a:lnTo>
                  <a:pt x="186" y="294"/>
                </a:lnTo>
                <a:lnTo>
                  <a:pt x="186" y="294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19" y="164"/>
                </a:lnTo>
                <a:lnTo>
                  <a:pt x="19" y="164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51" y="11"/>
                </a:moveTo>
                <a:lnTo>
                  <a:pt x="51" y="11"/>
                </a:lnTo>
                <a:lnTo>
                  <a:pt x="52" y="11"/>
                </a:lnTo>
                <a:lnTo>
                  <a:pt x="52" y="11"/>
                </a:lnTo>
                <a:lnTo>
                  <a:pt x="51" y="11"/>
                </a:lnTo>
                <a:lnTo>
                  <a:pt x="51" y="11"/>
                </a:lnTo>
                <a:close/>
                <a:moveTo>
                  <a:pt x="178" y="242"/>
                </a:moveTo>
                <a:lnTo>
                  <a:pt x="178" y="242"/>
                </a:lnTo>
                <a:lnTo>
                  <a:pt x="178" y="240"/>
                </a:lnTo>
                <a:lnTo>
                  <a:pt x="178" y="240"/>
                </a:lnTo>
                <a:lnTo>
                  <a:pt x="178" y="242"/>
                </a:lnTo>
                <a:lnTo>
                  <a:pt x="178" y="242"/>
                </a:lnTo>
                <a:close/>
                <a:moveTo>
                  <a:pt x="133" y="210"/>
                </a:moveTo>
                <a:lnTo>
                  <a:pt x="133" y="210"/>
                </a:lnTo>
                <a:lnTo>
                  <a:pt x="133" y="210"/>
                </a:lnTo>
                <a:lnTo>
                  <a:pt x="133" y="210"/>
                </a:lnTo>
                <a:lnTo>
                  <a:pt x="133" y="210"/>
                </a:lnTo>
                <a:lnTo>
                  <a:pt x="133" y="210"/>
                </a:lnTo>
                <a:lnTo>
                  <a:pt x="133" y="210"/>
                </a:lnTo>
                <a:close/>
                <a:moveTo>
                  <a:pt x="95" y="123"/>
                </a:moveTo>
                <a:lnTo>
                  <a:pt x="95" y="123"/>
                </a:lnTo>
                <a:lnTo>
                  <a:pt x="96" y="123"/>
                </a:lnTo>
                <a:lnTo>
                  <a:pt x="96" y="123"/>
                </a:lnTo>
                <a:lnTo>
                  <a:pt x="95" y="123"/>
                </a:lnTo>
                <a:lnTo>
                  <a:pt x="95" y="123"/>
                </a:lnTo>
                <a:close/>
                <a:moveTo>
                  <a:pt x="152" y="62"/>
                </a:moveTo>
                <a:lnTo>
                  <a:pt x="152" y="62"/>
                </a:lnTo>
                <a:lnTo>
                  <a:pt x="152" y="60"/>
                </a:lnTo>
                <a:lnTo>
                  <a:pt x="152" y="60"/>
                </a:lnTo>
                <a:lnTo>
                  <a:pt x="152" y="60"/>
                </a:lnTo>
                <a:lnTo>
                  <a:pt x="152" y="60"/>
                </a:lnTo>
                <a:lnTo>
                  <a:pt x="152" y="60"/>
                </a:lnTo>
                <a:lnTo>
                  <a:pt x="152" y="62"/>
                </a:lnTo>
                <a:lnTo>
                  <a:pt x="152" y="62"/>
                </a:lnTo>
                <a:close/>
                <a:moveTo>
                  <a:pt x="74" y="24"/>
                </a:moveTo>
                <a:lnTo>
                  <a:pt x="74" y="24"/>
                </a:lnTo>
                <a:lnTo>
                  <a:pt x="76" y="25"/>
                </a:lnTo>
                <a:lnTo>
                  <a:pt x="76" y="25"/>
                </a:lnTo>
                <a:lnTo>
                  <a:pt x="76" y="24"/>
                </a:lnTo>
                <a:lnTo>
                  <a:pt x="76" y="24"/>
                </a:lnTo>
                <a:lnTo>
                  <a:pt x="74" y="24"/>
                </a:lnTo>
                <a:lnTo>
                  <a:pt x="74" y="24"/>
                </a:lnTo>
                <a:close/>
                <a:moveTo>
                  <a:pt x="139" y="25"/>
                </a:move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lnTo>
                  <a:pt x="139" y="25"/>
                </a:lnTo>
                <a:close/>
                <a:moveTo>
                  <a:pt x="41" y="210"/>
                </a:move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close/>
                <a:moveTo>
                  <a:pt x="134" y="24"/>
                </a:move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lnTo>
                  <a:pt x="134" y="24"/>
                </a:lnTo>
                <a:close/>
                <a:moveTo>
                  <a:pt x="222" y="259"/>
                </a:moveTo>
                <a:lnTo>
                  <a:pt x="222" y="259"/>
                </a:lnTo>
                <a:lnTo>
                  <a:pt x="222" y="259"/>
                </a:lnTo>
                <a:lnTo>
                  <a:pt x="222" y="259"/>
                </a:lnTo>
                <a:lnTo>
                  <a:pt x="222" y="259"/>
                </a:lnTo>
                <a:lnTo>
                  <a:pt x="222" y="259"/>
                </a:lnTo>
                <a:lnTo>
                  <a:pt x="222" y="259"/>
                </a:lnTo>
                <a:close/>
                <a:moveTo>
                  <a:pt x="112" y="14"/>
                </a:moveTo>
                <a:lnTo>
                  <a:pt x="112" y="14"/>
                </a:lnTo>
                <a:lnTo>
                  <a:pt x="114" y="14"/>
                </a:lnTo>
                <a:lnTo>
                  <a:pt x="114" y="14"/>
                </a:lnTo>
                <a:lnTo>
                  <a:pt x="114" y="14"/>
                </a:lnTo>
                <a:lnTo>
                  <a:pt x="114" y="14"/>
                </a:lnTo>
                <a:lnTo>
                  <a:pt x="112" y="14"/>
                </a:lnTo>
                <a:lnTo>
                  <a:pt x="112" y="14"/>
                </a:lnTo>
                <a:close/>
                <a:moveTo>
                  <a:pt x="199" y="287"/>
                </a:moveTo>
                <a:lnTo>
                  <a:pt x="199" y="287"/>
                </a:lnTo>
                <a:lnTo>
                  <a:pt x="199" y="286"/>
                </a:lnTo>
                <a:lnTo>
                  <a:pt x="199" y="286"/>
                </a:lnTo>
                <a:lnTo>
                  <a:pt x="199" y="287"/>
                </a:lnTo>
                <a:lnTo>
                  <a:pt x="199" y="287"/>
                </a:lnTo>
                <a:close/>
                <a:moveTo>
                  <a:pt x="57" y="128"/>
                </a:moveTo>
                <a:lnTo>
                  <a:pt x="57" y="128"/>
                </a:lnTo>
                <a:lnTo>
                  <a:pt x="57" y="130"/>
                </a:lnTo>
                <a:lnTo>
                  <a:pt x="57" y="130"/>
                </a:lnTo>
                <a:lnTo>
                  <a:pt x="57" y="128"/>
                </a:lnTo>
                <a:lnTo>
                  <a:pt x="57" y="128"/>
                </a:lnTo>
                <a:close/>
                <a:moveTo>
                  <a:pt x="155" y="224"/>
                </a:moveTo>
                <a:lnTo>
                  <a:pt x="155" y="224"/>
                </a:lnTo>
                <a:lnTo>
                  <a:pt x="155" y="224"/>
                </a:lnTo>
                <a:lnTo>
                  <a:pt x="155" y="224"/>
                </a:lnTo>
                <a:lnTo>
                  <a:pt x="155" y="226"/>
                </a:lnTo>
                <a:lnTo>
                  <a:pt x="155" y="226"/>
                </a:lnTo>
                <a:lnTo>
                  <a:pt x="156" y="226"/>
                </a:lnTo>
                <a:lnTo>
                  <a:pt x="156" y="226"/>
                </a:lnTo>
                <a:lnTo>
                  <a:pt x="156" y="226"/>
                </a:lnTo>
                <a:lnTo>
                  <a:pt x="156" y="226"/>
                </a:lnTo>
                <a:lnTo>
                  <a:pt x="155" y="224"/>
                </a:lnTo>
                <a:lnTo>
                  <a:pt x="155" y="224"/>
                </a:lnTo>
                <a:close/>
                <a:moveTo>
                  <a:pt x="139" y="338"/>
                </a:move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40" y="338"/>
                </a:lnTo>
                <a:lnTo>
                  <a:pt x="140" y="338"/>
                </a:lnTo>
                <a:lnTo>
                  <a:pt x="139" y="338"/>
                </a:lnTo>
                <a:lnTo>
                  <a:pt x="139" y="338"/>
                </a:lnTo>
                <a:close/>
                <a:moveTo>
                  <a:pt x="128" y="352"/>
                </a:moveTo>
                <a:lnTo>
                  <a:pt x="128" y="352"/>
                </a:lnTo>
                <a:lnTo>
                  <a:pt x="128" y="352"/>
                </a:lnTo>
                <a:lnTo>
                  <a:pt x="128" y="352"/>
                </a:lnTo>
                <a:lnTo>
                  <a:pt x="128" y="350"/>
                </a:lnTo>
                <a:lnTo>
                  <a:pt x="128" y="350"/>
                </a:lnTo>
                <a:lnTo>
                  <a:pt x="128" y="352"/>
                </a:lnTo>
                <a:lnTo>
                  <a:pt x="128" y="352"/>
                </a:lnTo>
                <a:close/>
                <a:moveTo>
                  <a:pt x="14" y="48"/>
                </a:moveTo>
                <a:lnTo>
                  <a:pt x="14" y="48"/>
                </a:lnTo>
                <a:lnTo>
                  <a:pt x="16" y="48"/>
                </a:lnTo>
                <a:lnTo>
                  <a:pt x="16" y="48"/>
                </a:lnTo>
                <a:lnTo>
                  <a:pt x="14" y="48"/>
                </a:lnTo>
                <a:lnTo>
                  <a:pt x="14" y="48"/>
                </a:lnTo>
                <a:close/>
                <a:moveTo>
                  <a:pt x="24" y="188"/>
                </a:move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24" y="186"/>
                </a:lnTo>
                <a:lnTo>
                  <a:pt x="24" y="186"/>
                </a:lnTo>
                <a:lnTo>
                  <a:pt x="22" y="186"/>
                </a:lnTo>
                <a:lnTo>
                  <a:pt x="22" y="186"/>
                </a:lnTo>
                <a:lnTo>
                  <a:pt x="24" y="188"/>
                </a:lnTo>
                <a:lnTo>
                  <a:pt x="24" y="188"/>
                </a:lnTo>
                <a:close/>
                <a:moveTo>
                  <a:pt x="207" y="242"/>
                </a:moveTo>
                <a:lnTo>
                  <a:pt x="207" y="242"/>
                </a:lnTo>
                <a:lnTo>
                  <a:pt x="205" y="242"/>
                </a:lnTo>
                <a:lnTo>
                  <a:pt x="205" y="242"/>
                </a:lnTo>
                <a:lnTo>
                  <a:pt x="205" y="242"/>
                </a:lnTo>
                <a:lnTo>
                  <a:pt x="205" y="242"/>
                </a:lnTo>
                <a:lnTo>
                  <a:pt x="205" y="242"/>
                </a:lnTo>
                <a:lnTo>
                  <a:pt x="205" y="242"/>
                </a:lnTo>
                <a:lnTo>
                  <a:pt x="207" y="242"/>
                </a:lnTo>
                <a:lnTo>
                  <a:pt x="207" y="242"/>
                </a:lnTo>
                <a:close/>
                <a:moveTo>
                  <a:pt x="262" y="202"/>
                </a:moveTo>
                <a:lnTo>
                  <a:pt x="262" y="202"/>
                </a:lnTo>
                <a:lnTo>
                  <a:pt x="262" y="201"/>
                </a:lnTo>
                <a:lnTo>
                  <a:pt x="262" y="201"/>
                </a:lnTo>
                <a:lnTo>
                  <a:pt x="260" y="201"/>
                </a:lnTo>
                <a:lnTo>
                  <a:pt x="260" y="201"/>
                </a:lnTo>
                <a:lnTo>
                  <a:pt x="260" y="202"/>
                </a:lnTo>
                <a:lnTo>
                  <a:pt x="260" y="202"/>
                </a:lnTo>
                <a:lnTo>
                  <a:pt x="262" y="202"/>
                </a:lnTo>
                <a:lnTo>
                  <a:pt x="262" y="202"/>
                </a:lnTo>
                <a:close/>
                <a:moveTo>
                  <a:pt x="134" y="344"/>
                </a:moveTo>
                <a:lnTo>
                  <a:pt x="134" y="344"/>
                </a:lnTo>
                <a:lnTo>
                  <a:pt x="133" y="346"/>
                </a:lnTo>
                <a:lnTo>
                  <a:pt x="133" y="346"/>
                </a:lnTo>
                <a:lnTo>
                  <a:pt x="134" y="346"/>
                </a:lnTo>
                <a:lnTo>
                  <a:pt x="134" y="346"/>
                </a:lnTo>
                <a:lnTo>
                  <a:pt x="134" y="344"/>
                </a:lnTo>
                <a:lnTo>
                  <a:pt x="134" y="344"/>
                </a:lnTo>
                <a:close/>
                <a:moveTo>
                  <a:pt x="117" y="14"/>
                </a:moveTo>
                <a:lnTo>
                  <a:pt x="117" y="14"/>
                </a:lnTo>
                <a:lnTo>
                  <a:pt x="117" y="16"/>
                </a:lnTo>
                <a:lnTo>
                  <a:pt x="117" y="16"/>
                </a:lnTo>
                <a:lnTo>
                  <a:pt x="118" y="16"/>
                </a:lnTo>
                <a:lnTo>
                  <a:pt x="117" y="14"/>
                </a:lnTo>
                <a:lnTo>
                  <a:pt x="117" y="14"/>
                </a:lnTo>
                <a:close/>
                <a:moveTo>
                  <a:pt x="166" y="346"/>
                </a:moveTo>
                <a:lnTo>
                  <a:pt x="166" y="346"/>
                </a:lnTo>
                <a:lnTo>
                  <a:pt x="166" y="346"/>
                </a:lnTo>
                <a:lnTo>
                  <a:pt x="166" y="346"/>
                </a:lnTo>
                <a:lnTo>
                  <a:pt x="166" y="344"/>
                </a:lnTo>
                <a:lnTo>
                  <a:pt x="166" y="344"/>
                </a:lnTo>
                <a:lnTo>
                  <a:pt x="166" y="346"/>
                </a:lnTo>
                <a:lnTo>
                  <a:pt x="166" y="346"/>
                </a:lnTo>
                <a:close/>
                <a:moveTo>
                  <a:pt x="46" y="114"/>
                </a:moveTo>
                <a:lnTo>
                  <a:pt x="46" y="114"/>
                </a:lnTo>
                <a:lnTo>
                  <a:pt x="46" y="114"/>
                </a:lnTo>
                <a:lnTo>
                  <a:pt x="46" y="114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4"/>
                </a:lnTo>
                <a:lnTo>
                  <a:pt x="46" y="114"/>
                </a:lnTo>
                <a:close/>
                <a:moveTo>
                  <a:pt x="152" y="325"/>
                </a:moveTo>
                <a:lnTo>
                  <a:pt x="152" y="325"/>
                </a:lnTo>
                <a:lnTo>
                  <a:pt x="150" y="325"/>
                </a:lnTo>
                <a:lnTo>
                  <a:pt x="150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close/>
                <a:moveTo>
                  <a:pt x="295" y="196"/>
                </a:moveTo>
                <a:lnTo>
                  <a:pt x="295" y="196"/>
                </a:lnTo>
                <a:lnTo>
                  <a:pt x="295" y="196"/>
                </a:lnTo>
                <a:lnTo>
                  <a:pt x="295" y="196"/>
                </a:lnTo>
                <a:lnTo>
                  <a:pt x="293" y="196"/>
                </a:lnTo>
                <a:lnTo>
                  <a:pt x="293" y="196"/>
                </a:lnTo>
                <a:lnTo>
                  <a:pt x="293" y="196"/>
                </a:lnTo>
                <a:lnTo>
                  <a:pt x="293" y="196"/>
                </a:lnTo>
                <a:lnTo>
                  <a:pt x="295" y="196"/>
                </a:lnTo>
                <a:lnTo>
                  <a:pt x="295" y="196"/>
                </a:lnTo>
                <a:close/>
                <a:moveTo>
                  <a:pt x="164" y="327"/>
                </a:moveTo>
                <a:lnTo>
                  <a:pt x="164" y="327"/>
                </a:lnTo>
                <a:lnTo>
                  <a:pt x="164" y="327"/>
                </a:lnTo>
                <a:lnTo>
                  <a:pt x="164" y="327"/>
                </a:lnTo>
                <a:lnTo>
                  <a:pt x="163" y="325"/>
                </a:lnTo>
                <a:lnTo>
                  <a:pt x="163" y="325"/>
                </a:lnTo>
                <a:lnTo>
                  <a:pt x="163" y="325"/>
                </a:lnTo>
                <a:lnTo>
                  <a:pt x="163" y="325"/>
                </a:lnTo>
                <a:lnTo>
                  <a:pt x="164" y="327"/>
                </a:lnTo>
                <a:lnTo>
                  <a:pt x="164" y="327"/>
                </a:lnTo>
                <a:close/>
                <a:moveTo>
                  <a:pt x="134" y="52"/>
                </a:moveTo>
                <a:lnTo>
                  <a:pt x="134" y="52"/>
                </a:lnTo>
                <a:lnTo>
                  <a:pt x="133" y="52"/>
                </a:lnTo>
                <a:lnTo>
                  <a:pt x="133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close/>
                <a:moveTo>
                  <a:pt x="216" y="338"/>
                </a:moveTo>
                <a:lnTo>
                  <a:pt x="216" y="338"/>
                </a:lnTo>
                <a:lnTo>
                  <a:pt x="216" y="338"/>
                </a:lnTo>
                <a:lnTo>
                  <a:pt x="216" y="338"/>
                </a:lnTo>
                <a:lnTo>
                  <a:pt x="216" y="339"/>
                </a:lnTo>
                <a:lnTo>
                  <a:pt x="216" y="339"/>
                </a:lnTo>
                <a:lnTo>
                  <a:pt x="216" y="339"/>
                </a:lnTo>
                <a:lnTo>
                  <a:pt x="216" y="339"/>
                </a:lnTo>
                <a:lnTo>
                  <a:pt x="216" y="338"/>
                </a:lnTo>
                <a:lnTo>
                  <a:pt x="216" y="338"/>
                </a:lnTo>
                <a:close/>
                <a:moveTo>
                  <a:pt x="107" y="32"/>
                </a:moveTo>
                <a:lnTo>
                  <a:pt x="107" y="32"/>
                </a:lnTo>
                <a:lnTo>
                  <a:pt x="107" y="32"/>
                </a:lnTo>
                <a:lnTo>
                  <a:pt x="107" y="32"/>
                </a:lnTo>
                <a:lnTo>
                  <a:pt x="109" y="32"/>
                </a:lnTo>
                <a:lnTo>
                  <a:pt x="109" y="32"/>
                </a:lnTo>
                <a:lnTo>
                  <a:pt x="109" y="32"/>
                </a:lnTo>
                <a:lnTo>
                  <a:pt x="109" y="32"/>
                </a:lnTo>
                <a:lnTo>
                  <a:pt x="107" y="32"/>
                </a:lnTo>
                <a:lnTo>
                  <a:pt x="107" y="32"/>
                </a:lnTo>
                <a:close/>
                <a:moveTo>
                  <a:pt x="21" y="66"/>
                </a:moveTo>
                <a:lnTo>
                  <a:pt x="21" y="66"/>
                </a:lnTo>
                <a:lnTo>
                  <a:pt x="21" y="66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1" y="66"/>
                </a:lnTo>
                <a:lnTo>
                  <a:pt x="21" y="66"/>
                </a:lnTo>
                <a:close/>
                <a:moveTo>
                  <a:pt x="84" y="119"/>
                </a:moveTo>
                <a:lnTo>
                  <a:pt x="84" y="119"/>
                </a:lnTo>
                <a:lnTo>
                  <a:pt x="84" y="119"/>
                </a:lnTo>
                <a:lnTo>
                  <a:pt x="84" y="119"/>
                </a:lnTo>
                <a:lnTo>
                  <a:pt x="84" y="119"/>
                </a:lnTo>
                <a:lnTo>
                  <a:pt x="84" y="119"/>
                </a:lnTo>
                <a:lnTo>
                  <a:pt x="84" y="119"/>
                </a:lnTo>
                <a:lnTo>
                  <a:pt x="84" y="119"/>
                </a:lnTo>
                <a:close/>
                <a:moveTo>
                  <a:pt x="52" y="246"/>
                </a:moveTo>
                <a:lnTo>
                  <a:pt x="52" y="246"/>
                </a:lnTo>
                <a:lnTo>
                  <a:pt x="51" y="246"/>
                </a:lnTo>
                <a:lnTo>
                  <a:pt x="51" y="246"/>
                </a:lnTo>
                <a:lnTo>
                  <a:pt x="51" y="246"/>
                </a:lnTo>
                <a:lnTo>
                  <a:pt x="51" y="246"/>
                </a:lnTo>
                <a:lnTo>
                  <a:pt x="51" y="246"/>
                </a:lnTo>
                <a:lnTo>
                  <a:pt x="51" y="246"/>
                </a:lnTo>
                <a:lnTo>
                  <a:pt x="52" y="246"/>
                </a:lnTo>
                <a:lnTo>
                  <a:pt x="52" y="246"/>
                </a:lnTo>
                <a:close/>
                <a:moveTo>
                  <a:pt x="92" y="27"/>
                </a:moveTo>
                <a:lnTo>
                  <a:pt x="92" y="27"/>
                </a:lnTo>
                <a:lnTo>
                  <a:pt x="92" y="27"/>
                </a:lnTo>
                <a:lnTo>
                  <a:pt x="92" y="27"/>
                </a:lnTo>
                <a:lnTo>
                  <a:pt x="90" y="27"/>
                </a:lnTo>
                <a:lnTo>
                  <a:pt x="90" y="27"/>
                </a:lnTo>
                <a:lnTo>
                  <a:pt x="90" y="29"/>
                </a:lnTo>
                <a:lnTo>
                  <a:pt x="90" y="29"/>
                </a:lnTo>
                <a:lnTo>
                  <a:pt x="92" y="27"/>
                </a:lnTo>
                <a:lnTo>
                  <a:pt x="92" y="27"/>
                </a:lnTo>
                <a:close/>
                <a:moveTo>
                  <a:pt x="189" y="306"/>
                </a:moveTo>
                <a:lnTo>
                  <a:pt x="189" y="306"/>
                </a:lnTo>
                <a:lnTo>
                  <a:pt x="189" y="306"/>
                </a:lnTo>
                <a:lnTo>
                  <a:pt x="189" y="306"/>
                </a:lnTo>
                <a:lnTo>
                  <a:pt x="189" y="305"/>
                </a:lnTo>
                <a:lnTo>
                  <a:pt x="189" y="305"/>
                </a:lnTo>
                <a:lnTo>
                  <a:pt x="189" y="305"/>
                </a:lnTo>
                <a:lnTo>
                  <a:pt x="189" y="305"/>
                </a:lnTo>
                <a:lnTo>
                  <a:pt x="189" y="306"/>
                </a:lnTo>
                <a:lnTo>
                  <a:pt x="189" y="306"/>
                </a:lnTo>
                <a:close/>
                <a:moveTo>
                  <a:pt x="44" y="246"/>
                </a:move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close/>
                <a:moveTo>
                  <a:pt x="104" y="139"/>
                </a:moveTo>
                <a:lnTo>
                  <a:pt x="104" y="139"/>
                </a:lnTo>
                <a:lnTo>
                  <a:pt x="104" y="139"/>
                </a:lnTo>
                <a:lnTo>
                  <a:pt x="104" y="139"/>
                </a:lnTo>
                <a:lnTo>
                  <a:pt x="104" y="139"/>
                </a:lnTo>
                <a:lnTo>
                  <a:pt x="104" y="139"/>
                </a:lnTo>
                <a:lnTo>
                  <a:pt x="104" y="141"/>
                </a:lnTo>
                <a:lnTo>
                  <a:pt x="104" y="141"/>
                </a:lnTo>
                <a:lnTo>
                  <a:pt x="104" y="141"/>
                </a:lnTo>
                <a:lnTo>
                  <a:pt x="104" y="141"/>
                </a:lnTo>
                <a:lnTo>
                  <a:pt x="104" y="139"/>
                </a:lnTo>
                <a:lnTo>
                  <a:pt x="104" y="139"/>
                </a:lnTo>
                <a:close/>
                <a:moveTo>
                  <a:pt x="82" y="139"/>
                </a:move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lnTo>
                  <a:pt x="82" y="139"/>
                </a:lnTo>
                <a:close/>
                <a:moveTo>
                  <a:pt x="128" y="382"/>
                </a:move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lnTo>
                  <a:pt x="128" y="382"/>
                </a:lnTo>
                <a:close/>
                <a:moveTo>
                  <a:pt x="51" y="29"/>
                </a:move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29"/>
                </a:lnTo>
                <a:lnTo>
                  <a:pt x="51" y="29"/>
                </a:lnTo>
                <a:close/>
                <a:moveTo>
                  <a:pt x="219" y="287"/>
                </a:move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lnTo>
                  <a:pt x="219" y="287"/>
                </a:lnTo>
                <a:close/>
                <a:moveTo>
                  <a:pt x="152" y="112"/>
                </a:moveTo>
                <a:lnTo>
                  <a:pt x="152" y="112"/>
                </a:lnTo>
                <a:lnTo>
                  <a:pt x="152" y="112"/>
                </a:lnTo>
                <a:lnTo>
                  <a:pt x="152" y="112"/>
                </a:lnTo>
                <a:lnTo>
                  <a:pt x="153" y="111"/>
                </a:lnTo>
                <a:lnTo>
                  <a:pt x="153" y="111"/>
                </a:lnTo>
                <a:lnTo>
                  <a:pt x="153" y="111"/>
                </a:lnTo>
                <a:lnTo>
                  <a:pt x="153" y="111"/>
                </a:lnTo>
                <a:lnTo>
                  <a:pt x="152" y="112"/>
                </a:lnTo>
                <a:lnTo>
                  <a:pt x="152" y="112"/>
                </a:lnTo>
                <a:close/>
                <a:moveTo>
                  <a:pt x="106" y="167"/>
                </a:moveTo>
                <a:lnTo>
                  <a:pt x="106" y="167"/>
                </a:lnTo>
                <a:lnTo>
                  <a:pt x="106" y="167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7"/>
                </a:lnTo>
                <a:lnTo>
                  <a:pt x="106" y="167"/>
                </a:lnTo>
                <a:close/>
                <a:moveTo>
                  <a:pt x="16" y="81"/>
                </a:move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2"/>
                </a:lnTo>
                <a:lnTo>
                  <a:pt x="16" y="82"/>
                </a:lnTo>
                <a:lnTo>
                  <a:pt x="16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close/>
                <a:moveTo>
                  <a:pt x="267" y="215"/>
                </a:moveTo>
                <a:lnTo>
                  <a:pt x="267" y="215"/>
                </a:lnTo>
                <a:lnTo>
                  <a:pt x="268" y="215"/>
                </a:lnTo>
                <a:lnTo>
                  <a:pt x="268" y="215"/>
                </a:lnTo>
                <a:lnTo>
                  <a:pt x="268" y="213"/>
                </a:lnTo>
                <a:lnTo>
                  <a:pt x="268" y="213"/>
                </a:lnTo>
                <a:lnTo>
                  <a:pt x="268" y="213"/>
                </a:lnTo>
                <a:lnTo>
                  <a:pt x="268" y="213"/>
                </a:lnTo>
                <a:lnTo>
                  <a:pt x="267" y="215"/>
                </a:lnTo>
                <a:lnTo>
                  <a:pt x="267" y="2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9" name="Freeform 123"/>
          <p:cNvSpPr>
            <a:spLocks noEditPoints="1"/>
          </p:cNvSpPr>
          <p:nvPr/>
        </p:nvSpPr>
        <p:spPr bwMode="auto">
          <a:xfrm>
            <a:off x="10182520" y="4526559"/>
            <a:ext cx="1134664" cy="873151"/>
          </a:xfrm>
          <a:custGeom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b="b" l="0" r="r" t="0"/>
            <a:pathLst>
              <a:path h="1427" w="2040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70" name="组合 269"/>
          <p:cNvGrpSpPr/>
          <p:nvPr/>
        </p:nvGrpSpPr>
        <p:grpSpPr>
          <a:xfrm>
            <a:off x="10325232" y="5509445"/>
            <a:ext cx="930636" cy="843874"/>
            <a:chOff x="6029326" y="4137025"/>
            <a:chExt cx="1135063" cy="1006475"/>
          </a:xfrm>
        </p:grpSpPr>
        <p:sp>
          <p:nvSpPr>
            <p:cNvPr id="271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b="b" l="0" r="r" t="0"/>
              <a:pathLst>
                <a:path h="57" w="52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b="b" l="0" r="r" t="0"/>
              <a:pathLst>
                <a:path h="62" w="61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b="b" l="0" r="r" t="0"/>
              <a:pathLst>
                <a:path h="64" w="50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b="b" l="0" r="r" t="0"/>
              <a:pathLst>
                <a:path h="61" w="52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b="b" l="0" r="r" t="0"/>
              <a:pathLst>
                <a:path h="10" w="8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b="b" l="0" r="r" t="0"/>
              <a:pathLst>
                <a:path h="1901" w="2145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77" name="Freeform 169"/>
          <p:cNvSpPr>
            <a:spLocks noEditPoints="1"/>
          </p:cNvSpPr>
          <p:nvPr/>
        </p:nvSpPr>
        <p:spPr bwMode="auto">
          <a:xfrm>
            <a:off x="8894338" y="5475631"/>
            <a:ext cx="1011534" cy="785409"/>
          </a:xfrm>
          <a:custGeom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b="b" l="0" r="r" t="0"/>
            <a:pathLst>
              <a:path h="1282" w="1811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78" name="组合 277"/>
          <p:cNvGrpSpPr/>
          <p:nvPr/>
        </p:nvGrpSpPr>
        <p:grpSpPr>
          <a:xfrm>
            <a:off x="10244968" y="3569999"/>
            <a:ext cx="849099" cy="804968"/>
            <a:chOff x="3937001" y="3405226"/>
            <a:chExt cx="1201738" cy="1108075"/>
          </a:xfrm>
        </p:grpSpPr>
        <p:sp>
          <p:nvSpPr>
            <p:cNvPr id="279" name="Freeform 226"/>
            <p:cNvSpPr/>
            <p:nvPr/>
          </p:nvSpPr>
          <p:spPr bwMode="auto">
            <a:xfrm>
              <a:off x="4056063" y="4235450"/>
              <a:ext cx="20638" cy="25400"/>
            </a:xfrm>
            <a:custGeom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3" y="17"/>
                </a:cxn>
                <a:cxn ang="0">
                  <a:pos x="30" y="24"/>
                </a:cxn>
                <a:cxn ang="0">
                  <a:pos x="26" y="31"/>
                </a:cxn>
                <a:cxn ang="0">
                  <a:pos x="21" y="36"/>
                </a:cxn>
                <a:cxn ang="0">
                  <a:pos x="15" y="40"/>
                </a:cxn>
                <a:cxn ang="0">
                  <a:pos x="9" y="4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2" y="40"/>
                </a:cxn>
                <a:cxn ang="0">
                  <a:pos x="4" y="33"/>
                </a:cxn>
                <a:cxn ang="0">
                  <a:pos x="8" y="24"/>
                </a:cxn>
                <a:cxn ang="0">
                  <a:pos x="12" y="16"/>
                </a:cxn>
                <a:cxn ang="0">
                  <a:pos x="17" y="8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0" y="1"/>
                </a:cxn>
                <a:cxn ang="0">
                  <a:pos x="34" y="0"/>
                </a:cxn>
                <a:cxn ang="0">
                  <a:pos x="39" y="1"/>
                </a:cxn>
                <a:cxn ang="0">
                  <a:pos x="39" y="1"/>
                </a:cxn>
              </a:cxnLst>
              <a:rect b="b" l="0" r="r" t="0"/>
              <a:pathLst>
                <a:path h="47" w="39">
                  <a:moveTo>
                    <a:pt x="39" y="1"/>
                  </a:moveTo>
                  <a:lnTo>
                    <a:pt x="39" y="1"/>
                  </a:lnTo>
                  <a:lnTo>
                    <a:pt x="33" y="17"/>
                  </a:lnTo>
                  <a:lnTo>
                    <a:pt x="30" y="24"/>
                  </a:lnTo>
                  <a:lnTo>
                    <a:pt x="26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9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227"/>
            <p:cNvSpPr/>
            <p:nvPr/>
          </p:nvSpPr>
          <p:spPr bwMode="auto">
            <a:xfrm>
              <a:off x="4102101" y="4243388"/>
              <a:ext cx="17463" cy="38100"/>
            </a:xfrm>
            <a:custGeom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28" y="6"/>
                </a:cxn>
                <a:cxn ang="0">
                  <a:pos x="31" y="9"/>
                </a:cxn>
                <a:cxn ang="0">
                  <a:pos x="33" y="14"/>
                </a:cxn>
                <a:cxn ang="0">
                  <a:pos x="35" y="22"/>
                </a:cxn>
                <a:cxn ang="0">
                  <a:pos x="35" y="33"/>
                </a:cxn>
                <a:cxn ang="0">
                  <a:pos x="34" y="42"/>
                </a:cxn>
                <a:cxn ang="0">
                  <a:pos x="32" y="52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4" y="69"/>
                </a:cxn>
                <a:cxn ang="0">
                  <a:pos x="23" y="71"/>
                </a:cxn>
                <a:cxn ang="0">
                  <a:pos x="23" y="71"/>
                </a:cxn>
                <a:cxn ang="0">
                  <a:pos x="18" y="69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6" y="59"/>
                </a:cxn>
                <a:cxn ang="0">
                  <a:pos x="3" y="53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2" y="20"/>
                </a:cxn>
                <a:cxn ang="0">
                  <a:pos x="4" y="15"/>
                </a:cxn>
                <a:cxn ang="0">
                  <a:pos x="7" y="9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</a:cxnLst>
              <a:rect b="b" l="0" r="r" t="0"/>
              <a:pathLst>
                <a:path h="71" w="35">
                  <a:moveTo>
                    <a:pt x="21" y="0"/>
                  </a:moveTo>
                  <a:lnTo>
                    <a:pt x="21" y="0"/>
                  </a:lnTo>
                  <a:lnTo>
                    <a:pt x="24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35" y="22"/>
                  </a:lnTo>
                  <a:lnTo>
                    <a:pt x="35" y="33"/>
                  </a:lnTo>
                  <a:lnTo>
                    <a:pt x="34" y="42"/>
                  </a:lnTo>
                  <a:lnTo>
                    <a:pt x="32" y="52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4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8" y="69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3" y="53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228"/>
            <p:cNvSpPr>
              <a:spLocks noEditPoints="1"/>
            </p:cNvSpPr>
            <p:nvPr/>
          </p:nvSpPr>
          <p:spPr bwMode="auto">
            <a:xfrm>
              <a:off x="3937001" y="3405226"/>
              <a:ext cx="1201738" cy="1108075"/>
            </a:xfrm>
            <a:custGeom>
              <a:cxnLst>
                <a:cxn ang="0">
                  <a:pos x="1539" y="1879"/>
                </a:cxn>
                <a:cxn ang="0">
                  <a:pos x="980" y="1723"/>
                </a:cxn>
                <a:cxn ang="0">
                  <a:pos x="450" y="1718"/>
                </a:cxn>
                <a:cxn ang="0">
                  <a:pos x="25" y="2045"/>
                </a:cxn>
                <a:cxn ang="0">
                  <a:pos x="0" y="1222"/>
                </a:cxn>
                <a:cxn ang="0">
                  <a:pos x="401" y="0"/>
                </a:cxn>
                <a:cxn ang="0">
                  <a:pos x="1722" y="9"/>
                </a:cxn>
                <a:cxn ang="0">
                  <a:pos x="2206" y="1370"/>
                </a:cxn>
                <a:cxn ang="0">
                  <a:pos x="2253" y="1804"/>
                </a:cxn>
                <a:cxn ang="0">
                  <a:pos x="1748" y="23"/>
                </a:cxn>
                <a:cxn ang="0">
                  <a:pos x="2060" y="1943"/>
                </a:cxn>
                <a:cxn ang="0">
                  <a:pos x="448" y="27"/>
                </a:cxn>
                <a:cxn ang="0">
                  <a:pos x="2033" y="1974"/>
                </a:cxn>
                <a:cxn ang="0">
                  <a:pos x="1649" y="52"/>
                </a:cxn>
                <a:cxn ang="0">
                  <a:pos x="1591" y="514"/>
                </a:cxn>
                <a:cxn ang="0">
                  <a:pos x="1539" y="903"/>
                </a:cxn>
                <a:cxn ang="0">
                  <a:pos x="1583" y="1159"/>
                </a:cxn>
                <a:cxn ang="0">
                  <a:pos x="1653" y="1366"/>
                </a:cxn>
                <a:cxn ang="0">
                  <a:pos x="1627" y="1608"/>
                </a:cxn>
                <a:cxn ang="0">
                  <a:pos x="1805" y="1987"/>
                </a:cxn>
                <a:cxn ang="0">
                  <a:pos x="290" y="162"/>
                </a:cxn>
                <a:cxn ang="0">
                  <a:pos x="996" y="182"/>
                </a:cxn>
                <a:cxn ang="0">
                  <a:pos x="1577" y="251"/>
                </a:cxn>
                <a:cxn ang="0">
                  <a:pos x="749" y="546"/>
                </a:cxn>
                <a:cxn ang="0">
                  <a:pos x="1464" y="436"/>
                </a:cxn>
                <a:cxn ang="0">
                  <a:pos x="704" y="627"/>
                </a:cxn>
                <a:cxn ang="0">
                  <a:pos x="1506" y="551"/>
                </a:cxn>
                <a:cxn ang="0">
                  <a:pos x="1371" y="671"/>
                </a:cxn>
                <a:cxn ang="0">
                  <a:pos x="1236" y="484"/>
                </a:cxn>
                <a:cxn ang="0">
                  <a:pos x="1596" y="592"/>
                </a:cxn>
                <a:cxn ang="0">
                  <a:pos x="1189" y="583"/>
                </a:cxn>
                <a:cxn ang="0">
                  <a:pos x="629" y="744"/>
                </a:cxn>
                <a:cxn ang="0">
                  <a:pos x="830" y="872"/>
                </a:cxn>
                <a:cxn ang="0">
                  <a:pos x="1524" y="779"/>
                </a:cxn>
                <a:cxn ang="0">
                  <a:pos x="1215" y="692"/>
                </a:cxn>
                <a:cxn ang="0">
                  <a:pos x="1084" y="930"/>
                </a:cxn>
                <a:cxn ang="0">
                  <a:pos x="885" y="829"/>
                </a:cxn>
                <a:cxn ang="0">
                  <a:pos x="38" y="1138"/>
                </a:cxn>
                <a:cxn ang="0">
                  <a:pos x="501" y="1489"/>
                </a:cxn>
                <a:cxn ang="0">
                  <a:pos x="1132" y="939"/>
                </a:cxn>
                <a:cxn ang="0">
                  <a:pos x="1424" y="920"/>
                </a:cxn>
                <a:cxn ang="0">
                  <a:pos x="1017" y="1150"/>
                </a:cxn>
                <a:cxn ang="0">
                  <a:pos x="746" y="1301"/>
                </a:cxn>
                <a:cxn ang="0">
                  <a:pos x="1115" y="1187"/>
                </a:cxn>
                <a:cxn ang="0">
                  <a:pos x="1631" y="1281"/>
                </a:cxn>
                <a:cxn ang="0">
                  <a:pos x="1290" y="1247"/>
                </a:cxn>
                <a:cxn ang="0">
                  <a:pos x="910" y="1287"/>
                </a:cxn>
                <a:cxn ang="0">
                  <a:pos x="918" y="1257"/>
                </a:cxn>
                <a:cxn ang="0">
                  <a:pos x="1155" y="1470"/>
                </a:cxn>
                <a:cxn ang="0">
                  <a:pos x="1319" y="1312"/>
                </a:cxn>
                <a:cxn ang="0">
                  <a:pos x="660" y="1333"/>
                </a:cxn>
                <a:cxn ang="0">
                  <a:pos x="480" y="1522"/>
                </a:cxn>
                <a:cxn ang="0">
                  <a:pos x="951" y="1624"/>
                </a:cxn>
                <a:cxn ang="0">
                  <a:pos x="1119" y="1533"/>
                </a:cxn>
                <a:cxn ang="0">
                  <a:pos x="1325" y="1392"/>
                </a:cxn>
                <a:cxn ang="0">
                  <a:pos x="90" y="1432"/>
                </a:cxn>
                <a:cxn ang="0">
                  <a:pos x="428" y="1568"/>
                </a:cxn>
                <a:cxn ang="0">
                  <a:pos x="1461" y="1552"/>
                </a:cxn>
                <a:cxn ang="0">
                  <a:pos x="579" y="1732"/>
                </a:cxn>
                <a:cxn ang="0">
                  <a:pos x="571" y="1764"/>
                </a:cxn>
                <a:cxn ang="0">
                  <a:pos x="1112" y="1787"/>
                </a:cxn>
                <a:cxn ang="0">
                  <a:pos x="1926" y="1626"/>
                </a:cxn>
                <a:cxn ang="0">
                  <a:pos x="996" y="1700"/>
                </a:cxn>
              </a:cxnLst>
              <a:rect b="b" l="0" r="r" t="0"/>
              <a:pathLst>
                <a:path h="2096" w="2272">
                  <a:moveTo>
                    <a:pt x="2208" y="1991"/>
                  </a:moveTo>
                  <a:lnTo>
                    <a:pt x="2208" y="1991"/>
                  </a:lnTo>
                  <a:lnTo>
                    <a:pt x="2212" y="1998"/>
                  </a:lnTo>
                  <a:lnTo>
                    <a:pt x="2215" y="2003"/>
                  </a:lnTo>
                  <a:lnTo>
                    <a:pt x="2219" y="2008"/>
                  </a:lnTo>
                  <a:lnTo>
                    <a:pt x="2220" y="2014"/>
                  </a:lnTo>
                  <a:lnTo>
                    <a:pt x="2221" y="2019"/>
                  </a:lnTo>
                  <a:lnTo>
                    <a:pt x="2221" y="2024"/>
                  </a:lnTo>
                  <a:lnTo>
                    <a:pt x="2220" y="2029"/>
                  </a:lnTo>
                  <a:lnTo>
                    <a:pt x="2218" y="2033"/>
                  </a:lnTo>
                  <a:lnTo>
                    <a:pt x="2215" y="2038"/>
                  </a:lnTo>
                  <a:lnTo>
                    <a:pt x="2212" y="2043"/>
                  </a:lnTo>
                  <a:lnTo>
                    <a:pt x="2208" y="2046"/>
                  </a:lnTo>
                  <a:lnTo>
                    <a:pt x="2203" y="2050"/>
                  </a:lnTo>
                  <a:lnTo>
                    <a:pt x="2191" y="2056"/>
                  </a:lnTo>
                  <a:lnTo>
                    <a:pt x="2175" y="2063"/>
                  </a:lnTo>
                  <a:lnTo>
                    <a:pt x="2175" y="2063"/>
                  </a:lnTo>
                  <a:lnTo>
                    <a:pt x="2150" y="2071"/>
                  </a:lnTo>
                  <a:lnTo>
                    <a:pt x="2123" y="2079"/>
                  </a:lnTo>
                  <a:lnTo>
                    <a:pt x="2095" y="2086"/>
                  </a:lnTo>
                  <a:lnTo>
                    <a:pt x="2066" y="2092"/>
                  </a:lnTo>
                  <a:lnTo>
                    <a:pt x="2051" y="2094"/>
                  </a:lnTo>
                  <a:lnTo>
                    <a:pt x="2036" y="2095"/>
                  </a:lnTo>
                  <a:lnTo>
                    <a:pt x="2021" y="2096"/>
                  </a:lnTo>
                  <a:lnTo>
                    <a:pt x="2007" y="2095"/>
                  </a:lnTo>
                  <a:lnTo>
                    <a:pt x="1993" y="2094"/>
                  </a:lnTo>
                  <a:lnTo>
                    <a:pt x="1979" y="2092"/>
                  </a:lnTo>
                  <a:lnTo>
                    <a:pt x="1966" y="2089"/>
                  </a:lnTo>
                  <a:lnTo>
                    <a:pt x="1953" y="2083"/>
                  </a:lnTo>
                  <a:lnTo>
                    <a:pt x="1953" y="2083"/>
                  </a:lnTo>
                  <a:lnTo>
                    <a:pt x="1953" y="2076"/>
                  </a:lnTo>
                  <a:lnTo>
                    <a:pt x="1952" y="2069"/>
                  </a:lnTo>
                  <a:lnTo>
                    <a:pt x="1951" y="2063"/>
                  </a:lnTo>
                  <a:lnTo>
                    <a:pt x="1950" y="2055"/>
                  </a:lnTo>
                  <a:lnTo>
                    <a:pt x="1950" y="2055"/>
                  </a:lnTo>
                  <a:lnTo>
                    <a:pt x="1938" y="2056"/>
                  </a:lnTo>
                  <a:lnTo>
                    <a:pt x="1927" y="2058"/>
                  </a:lnTo>
                  <a:lnTo>
                    <a:pt x="1917" y="2058"/>
                  </a:lnTo>
                  <a:lnTo>
                    <a:pt x="1906" y="2056"/>
                  </a:lnTo>
                  <a:lnTo>
                    <a:pt x="1896" y="2055"/>
                  </a:lnTo>
                  <a:lnTo>
                    <a:pt x="1887" y="2053"/>
                  </a:lnTo>
                  <a:lnTo>
                    <a:pt x="1870" y="2047"/>
                  </a:lnTo>
                  <a:lnTo>
                    <a:pt x="1853" y="2039"/>
                  </a:lnTo>
                  <a:lnTo>
                    <a:pt x="1835" y="2031"/>
                  </a:lnTo>
                  <a:lnTo>
                    <a:pt x="1799" y="2009"/>
                  </a:lnTo>
                  <a:lnTo>
                    <a:pt x="1799" y="2009"/>
                  </a:lnTo>
                  <a:lnTo>
                    <a:pt x="1768" y="1992"/>
                  </a:lnTo>
                  <a:lnTo>
                    <a:pt x="1736" y="1976"/>
                  </a:lnTo>
                  <a:lnTo>
                    <a:pt x="1668" y="1944"/>
                  </a:lnTo>
                  <a:lnTo>
                    <a:pt x="1635" y="1929"/>
                  </a:lnTo>
                  <a:lnTo>
                    <a:pt x="1602" y="1913"/>
                  </a:lnTo>
                  <a:lnTo>
                    <a:pt x="1570" y="1897"/>
                  </a:lnTo>
                  <a:lnTo>
                    <a:pt x="1539" y="1879"/>
                  </a:lnTo>
                  <a:lnTo>
                    <a:pt x="1539" y="1879"/>
                  </a:lnTo>
                  <a:lnTo>
                    <a:pt x="1514" y="1864"/>
                  </a:lnTo>
                  <a:lnTo>
                    <a:pt x="1501" y="1856"/>
                  </a:lnTo>
                  <a:lnTo>
                    <a:pt x="1491" y="1851"/>
                  </a:lnTo>
                  <a:lnTo>
                    <a:pt x="1491" y="1851"/>
                  </a:lnTo>
                  <a:lnTo>
                    <a:pt x="1476" y="1847"/>
                  </a:lnTo>
                  <a:lnTo>
                    <a:pt x="1461" y="1842"/>
                  </a:lnTo>
                  <a:lnTo>
                    <a:pt x="1446" y="1838"/>
                  </a:lnTo>
                  <a:lnTo>
                    <a:pt x="1439" y="1835"/>
                  </a:lnTo>
                  <a:lnTo>
                    <a:pt x="1434" y="1831"/>
                  </a:lnTo>
                  <a:lnTo>
                    <a:pt x="1434" y="1831"/>
                  </a:lnTo>
                  <a:lnTo>
                    <a:pt x="1427" y="1823"/>
                  </a:lnTo>
                  <a:lnTo>
                    <a:pt x="1419" y="1811"/>
                  </a:lnTo>
                  <a:lnTo>
                    <a:pt x="1408" y="1795"/>
                  </a:lnTo>
                  <a:lnTo>
                    <a:pt x="1408" y="1795"/>
                  </a:lnTo>
                  <a:lnTo>
                    <a:pt x="1407" y="1788"/>
                  </a:lnTo>
                  <a:lnTo>
                    <a:pt x="1408" y="1780"/>
                  </a:lnTo>
                  <a:lnTo>
                    <a:pt x="1408" y="1774"/>
                  </a:lnTo>
                  <a:lnTo>
                    <a:pt x="1408" y="1766"/>
                  </a:lnTo>
                  <a:lnTo>
                    <a:pt x="1408" y="1766"/>
                  </a:lnTo>
                  <a:lnTo>
                    <a:pt x="1407" y="1759"/>
                  </a:lnTo>
                  <a:lnTo>
                    <a:pt x="1404" y="1752"/>
                  </a:lnTo>
                  <a:lnTo>
                    <a:pt x="1397" y="1740"/>
                  </a:lnTo>
                  <a:lnTo>
                    <a:pt x="1392" y="1727"/>
                  </a:lnTo>
                  <a:lnTo>
                    <a:pt x="1390" y="1720"/>
                  </a:lnTo>
                  <a:lnTo>
                    <a:pt x="1388" y="1713"/>
                  </a:lnTo>
                  <a:lnTo>
                    <a:pt x="1388" y="1713"/>
                  </a:lnTo>
                  <a:lnTo>
                    <a:pt x="1339" y="1716"/>
                  </a:lnTo>
                  <a:lnTo>
                    <a:pt x="1285" y="1719"/>
                  </a:lnTo>
                  <a:lnTo>
                    <a:pt x="1229" y="1720"/>
                  </a:lnTo>
                  <a:lnTo>
                    <a:pt x="1174" y="1720"/>
                  </a:lnTo>
                  <a:lnTo>
                    <a:pt x="1174" y="1720"/>
                  </a:lnTo>
                  <a:lnTo>
                    <a:pt x="1173" y="1732"/>
                  </a:lnTo>
                  <a:lnTo>
                    <a:pt x="1172" y="1744"/>
                  </a:lnTo>
                  <a:lnTo>
                    <a:pt x="1169" y="1758"/>
                  </a:lnTo>
                  <a:lnTo>
                    <a:pt x="1165" y="1771"/>
                  </a:lnTo>
                  <a:lnTo>
                    <a:pt x="1162" y="1784"/>
                  </a:lnTo>
                  <a:lnTo>
                    <a:pt x="1157" y="1797"/>
                  </a:lnTo>
                  <a:lnTo>
                    <a:pt x="1151" y="1809"/>
                  </a:lnTo>
                  <a:lnTo>
                    <a:pt x="1146" y="1821"/>
                  </a:lnTo>
                  <a:lnTo>
                    <a:pt x="1146" y="1821"/>
                  </a:lnTo>
                  <a:lnTo>
                    <a:pt x="1135" y="1822"/>
                  </a:lnTo>
                  <a:lnTo>
                    <a:pt x="1126" y="1821"/>
                  </a:lnTo>
                  <a:lnTo>
                    <a:pt x="1117" y="1819"/>
                  </a:lnTo>
                  <a:lnTo>
                    <a:pt x="1108" y="1816"/>
                  </a:lnTo>
                  <a:lnTo>
                    <a:pt x="1101" y="1810"/>
                  </a:lnTo>
                  <a:lnTo>
                    <a:pt x="1094" y="1805"/>
                  </a:lnTo>
                  <a:lnTo>
                    <a:pt x="1088" y="1798"/>
                  </a:lnTo>
                  <a:lnTo>
                    <a:pt x="1082" y="1791"/>
                  </a:lnTo>
                  <a:lnTo>
                    <a:pt x="1071" y="1774"/>
                  </a:lnTo>
                  <a:lnTo>
                    <a:pt x="1062" y="1756"/>
                  </a:lnTo>
                  <a:lnTo>
                    <a:pt x="1045" y="1720"/>
                  </a:lnTo>
                  <a:lnTo>
                    <a:pt x="1045" y="1720"/>
                  </a:lnTo>
                  <a:lnTo>
                    <a:pt x="1014" y="1722"/>
                  </a:lnTo>
                  <a:lnTo>
                    <a:pt x="980" y="1723"/>
                  </a:lnTo>
                  <a:lnTo>
                    <a:pt x="942" y="1722"/>
                  </a:lnTo>
                  <a:lnTo>
                    <a:pt x="903" y="1720"/>
                  </a:lnTo>
                  <a:lnTo>
                    <a:pt x="903" y="1720"/>
                  </a:lnTo>
                  <a:lnTo>
                    <a:pt x="880" y="1720"/>
                  </a:lnTo>
                  <a:lnTo>
                    <a:pt x="858" y="1721"/>
                  </a:lnTo>
                  <a:lnTo>
                    <a:pt x="810" y="1725"/>
                  </a:lnTo>
                  <a:lnTo>
                    <a:pt x="785" y="1727"/>
                  </a:lnTo>
                  <a:lnTo>
                    <a:pt x="760" y="1728"/>
                  </a:lnTo>
                  <a:lnTo>
                    <a:pt x="738" y="1728"/>
                  </a:lnTo>
                  <a:lnTo>
                    <a:pt x="717" y="1726"/>
                  </a:lnTo>
                  <a:lnTo>
                    <a:pt x="717" y="1726"/>
                  </a:lnTo>
                  <a:lnTo>
                    <a:pt x="710" y="1741"/>
                  </a:lnTo>
                  <a:lnTo>
                    <a:pt x="705" y="1756"/>
                  </a:lnTo>
                  <a:lnTo>
                    <a:pt x="695" y="1784"/>
                  </a:lnTo>
                  <a:lnTo>
                    <a:pt x="685" y="1812"/>
                  </a:lnTo>
                  <a:lnTo>
                    <a:pt x="679" y="1825"/>
                  </a:lnTo>
                  <a:lnTo>
                    <a:pt x="673" y="1838"/>
                  </a:lnTo>
                  <a:lnTo>
                    <a:pt x="673" y="1838"/>
                  </a:lnTo>
                  <a:lnTo>
                    <a:pt x="663" y="1842"/>
                  </a:lnTo>
                  <a:lnTo>
                    <a:pt x="654" y="1844"/>
                  </a:lnTo>
                  <a:lnTo>
                    <a:pt x="647" y="1846"/>
                  </a:lnTo>
                  <a:lnTo>
                    <a:pt x="639" y="1846"/>
                  </a:lnTo>
                  <a:lnTo>
                    <a:pt x="632" y="1844"/>
                  </a:lnTo>
                  <a:lnTo>
                    <a:pt x="625" y="1842"/>
                  </a:lnTo>
                  <a:lnTo>
                    <a:pt x="619" y="1839"/>
                  </a:lnTo>
                  <a:lnTo>
                    <a:pt x="614" y="1836"/>
                  </a:lnTo>
                  <a:lnTo>
                    <a:pt x="608" y="1831"/>
                  </a:lnTo>
                  <a:lnTo>
                    <a:pt x="603" y="1826"/>
                  </a:lnTo>
                  <a:lnTo>
                    <a:pt x="594" y="1814"/>
                  </a:lnTo>
                  <a:lnTo>
                    <a:pt x="587" y="1802"/>
                  </a:lnTo>
                  <a:lnTo>
                    <a:pt x="581" y="1790"/>
                  </a:lnTo>
                  <a:lnTo>
                    <a:pt x="581" y="1790"/>
                  </a:lnTo>
                  <a:lnTo>
                    <a:pt x="563" y="1806"/>
                  </a:lnTo>
                  <a:lnTo>
                    <a:pt x="555" y="1814"/>
                  </a:lnTo>
                  <a:lnTo>
                    <a:pt x="544" y="1823"/>
                  </a:lnTo>
                  <a:lnTo>
                    <a:pt x="533" y="1829"/>
                  </a:lnTo>
                  <a:lnTo>
                    <a:pt x="523" y="1835"/>
                  </a:lnTo>
                  <a:lnTo>
                    <a:pt x="517" y="1836"/>
                  </a:lnTo>
                  <a:lnTo>
                    <a:pt x="512" y="1837"/>
                  </a:lnTo>
                  <a:lnTo>
                    <a:pt x="507" y="1837"/>
                  </a:lnTo>
                  <a:lnTo>
                    <a:pt x="501" y="1836"/>
                  </a:lnTo>
                  <a:lnTo>
                    <a:pt x="501" y="1836"/>
                  </a:lnTo>
                  <a:lnTo>
                    <a:pt x="498" y="1834"/>
                  </a:lnTo>
                  <a:lnTo>
                    <a:pt x="495" y="1832"/>
                  </a:lnTo>
                  <a:lnTo>
                    <a:pt x="488" y="1824"/>
                  </a:lnTo>
                  <a:lnTo>
                    <a:pt x="482" y="1813"/>
                  </a:lnTo>
                  <a:lnTo>
                    <a:pt x="477" y="1801"/>
                  </a:lnTo>
                  <a:lnTo>
                    <a:pt x="467" y="1775"/>
                  </a:lnTo>
                  <a:lnTo>
                    <a:pt x="461" y="1751"/>
                  </a:lnTo>
                  <a:lnTo>
                    <a:pt x="461" y="1751"/>
                  </a:lnTo>
                  <a:lnTo>
                    <a:pt x="457" y="1740"/>
                  </a:lnTo>
                  <a:lnTo>
                    <a:pt x="454" y="1728"/>
                  </a:lnTo>
                  <a:lnTo>
                    <a:pt x="452" y="1722"/>
                  </a:lnTo>
                  <a:lnTo>
                    <a:pt x="450" y="1718"/>
                  </a:lnTo>
                  <a:lnTo>
                    <a:pt x="446" y="1715"/>
                  </a:lnTo>
                  <a:lnTo>
                    <a:pt x="440" y="1713"/>
                  </a:lnTo>
                  <a:lnTo>
                    <a:pt x="440" y="1713"/>
                  </a:lnTo>
                  <a:lnTo>
                    <a:pt x="437" y="1733"/>
                  </a:lnTo>
                  <a:lnTo>
                    <a:pt x="434" y="1753"/>
                  </a:lnTo>
                  <a:lnTo>
                    <a:pt x="433" y="1774"/>
                  </a:lnTo>
                  <a:lnTo>
                    <a:pt x="432" y="1795"/>
                  </a:lnTo>
                  <a:lnTo>
                    <a:pt x="431" y="1838"/>
                  </a:lnTo>
                  <a:lnTo>
                    <a:pt x="430" y="1881"/>
                  </a:lnTo>
                  <a:lnTo>
                    <a:pt x="427" y="1901"/>
                  </a:lnTo>
                  <a:lnTo>
                    <a:pt x="425" y="1920"/>
                  </a:lnTo>
                  <a:lnTo>
                    <a:pt x="421" y="1940"/>
                  </a:lnTo>
                  <a:lnTo>
                    <a:pt x="416" y="1957"/>
                  </a:lnTo>
                  <a:lnTo>
                    <a:pt x="409" y="1974"/>
                  </a:lnTo>
                  <a:lnTo>
                    <a:pt x="405" y="1981"/>
                  </a:lnTo>
                  <a:lnTo>
                    <a:pt x="401" y="1989"/>
                  </a:lnTo>
                  <a:lnTo>
                    <a:pt x="395" y="1996"/>
                  </a:lnTo>
                  <a:lnTo>
                    <a:pt x="390" y="2003"/>
                  </a:lnTo>
                  <a:lnTo>
                    <a:pt x="384" y="2009"/>
                  </a:lnTo>
                  <a:lnTo>
                    <a:pt x="376" y="2015"/>
                  </a:lnTo>
                  <a:lnTo>
                    <a:pt x="376" y="2015"/>
                  </a:lnTo>
                  <a:lnTo>
                    <a:pt x="378" y="2021"/>
                  </a:lnTo>
                  <a:lnTo>
                    <a:pt x="380" y="2028"/>
                  </a:lnTo>
                  <a:lnTo>
                    <a:pt x="387" y="2038"/>
                  </a:lnTo>
                  <a:lnTo>
                    <a:pt x="390" y="2043"/>
                  </a:lnTo>
                  <a:lnTo>
                    <a:pt x="393" y="2048"/>
                  </a:lnTo>
                  <a:lnTo>
                    <a:pt x="394" y="2054"/>
                  </a:lnTo>
                  <a:lnTo>
                    <a:pt x="394" y="2061"/>
                  </a:lnTo>
                  <a:lnTo>
                    <a:pt x="394" y="2061"/>
                  </a:lnTo>
                  <a:lnTo>
                    <a:pt x="390" y="2066"/>
                  </a:lnTo>
                  <a:lnTo>
                    <a:pt x="386" y="2070"/>
                  </a:lnTo>
                  <a:lnTo>
                    <a:pt x="381" y="2074"/>
                  </a:lnTo>
                  <a:lnTo>
                    <a:pt x="376" y="2077"/>
                  </a:lnTo>
                  <a:lnTo>
                    <a:pt x="365" y="2081"/>
                  </a:lnTo>
                  <a:lnTo>
                    <a:pt x="354" y="2083"/>
                  </a:lnTo>
                  <a:lnTo>
                    <a:pt x="341" y="2084"/>
                  </a:lnTo>
                  <a:lnTo>
                    <a:pt x="327" y="2085"/>
                  </a:lnTo>
                  <a:lnTo>
                    <a:pt x="297" y="2086"/>
                  </a:lnTo>
                  <a:lnTo>
                    <a:pt x="297" y="2086"/>
                  </a:lnTo>
                  <a:lnTo>
                    <a:pt x="254" y="2087"/>
                  </a:lnTo>
                  <a:lnTo>
                    <a:pt x="205" y="2087"/>
                  </a:lnTo>
                  <a:lnTo>
                    <a:pt x="179" y="2086"/>
                  </a:lnTo>
                  <a:lnTo>
                    <a:pt x="153" y="2084"/>
                  </a:lnTo>
                  <a:lnTo>
                    <a:pt x="129" y="2082"/>
                  </a:lnTo>
                  <a:lnTo>
                    <a:pt x="105" y="2079"/>
                  </a:lnTo>
                  <a:lnTo>
                    <a:pt x="105" y="2079"/>
                  </a:lnTo>
                  <a:lnTo>
                    <a:pt x="82" y="2075"/>
                  </a:lnTo>
                  <a:lnTo>
                    <a:pt x="58" y="2070"/>
                  </a:lnTo>
                  <a:lnTo>
                    <a:pt x="47" y="2067"/>
                  </a:lnTo>
                  <a:lnTo>
                    <a:pt x="38" y="2064"/>
                  </a:lnTo>
                  <a:lnTo>
                    <a:pt x="30" y="2061"/>
                  </a:lnTo>
                  <a:lnTo>
                    <a:pt x="24" y="2055"/>
                  </a:lnTo>
                  <a:lnTo>
                    <a:pt x="24" y="2055"/>
                  </a:lnTo>
                  <a:lnTo>
                    <a:pt x="25" y="2045"/>
                  </a:lnTo>
                  <a:lnTo>
                    <a:pt x="27" y="2034"/>
                  </a:lnTo>
                  <a:lnTo>
                    <a:pt x="30" y="2024"/>
                  </a:lnTo>
                  <a:lnTo>
                    <a:pt x="34" y="2016"/>
                  </a:lnTo>
                  <a:lnTo>
                    <a:pt x="44" y="1998"/>
                  </a:lnTo>
                  <a:lnTo>
                    <a:pt x="54" y="1978"/>
                  </a:lnTo>
                  <a:lnTo>
                    <a:pt x="54" y="1978"/>
                  </a:lnTo>
                  <a:lnTo>
                    <a:pt x="53" y="1974"/>
                  </a:lnTo>
                  <a:lnTo>
                    <a:pt x="51" y="1970"/>
                  </a:lnTo>
                  <a:lnTo>
                    <a:pt x="47" y="1967"/>
                  </a:lnTo>
                  <a:lnTo>
                    <a:pt x="43" y="1964"/>
                  </a:lnTo>
                  <a:lnTo>
                    <a:pt x="36" y="1959"/>
                  </a:lnTo>
                  <a:lnTo>
                    <a:pt x="32" y="1957"/>
                  </a:lnTo>
                  <a:lnTo>
                    <a:pt x="29" y="1954"/>
                  </a:lnTo>
                  <a:lnTo>
                    <a:pt x="29" y="1954"/>
                  </a:lnTo>
                  <a:lnTo>
                    <a:pt x="27" y="1929"/>
                  </a:lnTo>
                  <a:lnTo>
                    <a:pt x="28" y="1903"/>
                  </a:lnTo>
                  <a:lnTo>
                    <a:pt x="30" y="1877"/>
                  </a:lnTo>
                  <a:lnTo>
                    <a:pt x="33" y="1849"/>
                  </a:lnTo>
                  <a:lnTo>
                    <a:pt x="41" y="1792"/>
                  </a:lnTo>
                  <a:lnTo>
                    <a:pt x="49" y="1736"/>
                  </a:lnTo>
                  <a:lnTo>
                    <a:pt x="49" y="1736"/>
                  </a:lnTo>
                  <a:lnTo>
                    <a:pt x="52" y="1712"/>
                  </a:lnTo>
                  <a:lnTo>
                    <a:pt x="54" y="1687"/>
                  </a:lnTo>
                  <a:lnTo>
                    <a:pt x="56" y="1639"/>
                  </a:lnTo>
                  <a:lnTo>
                    <a:pt x="58" y="1592"/>
                  </a:lnTo>
                  <a:lnTo>
                    <a:pt x="60" y="1569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6" y="1519"/>
                  </a:lnTo>
                  <a:lnTo>
                    <a:pt x="68" y="1504"/>
                  </a:lnTo>
                  <a:lnTo>
                    <a:pt x="70" y="1488"/>
                  </a:lnTo>
                  <a:lnTo>
                    <a:pt x="70" y="1473"/>
                  </a:lnTo>
                  <a:lnTo>
                    <a:pt x="70" y="1457"/>
                  </a:lnTo>
                  <a:lnTo>
                    <a:pt x="67" y="1443"/>
                  </a:lnTo>
                  <a:lnTo>
                    <a:pt x="64" y="1435"/>
                  </a:lnTo>
                  <a:lnTo>
                    <a:pt x="62" y="1429"/>
                  </a:lnTo>
                  <a:lnTo>
                    <a:pt x="62" y="1429"/>
                  </a:lnTo>
                  <a:lnTo>
                    <a:pt x="62" y="1423"/>
                  </a:lnTo>
                  <a:lnTo>
                    <a:pt x="64" y="1419"/>
                  </a:lnTo>
                  <a:lnTo>
                    <a:pt x="68" y="1416"/>
                  </a:lnTo>
                  <a:lnTo>
                    <a:pt x="72" y="1412"/>
                  </a:lnTo>
                  <a:lnTo>
                    <a:pt x="72" y="1412"/>
                  </a:lnTo>
                  <a:lnTo>
                    <a:pt x="59" y="1393"/>
                  </a:lnTo>
                  <a:lnTo>
                    <a:pt x="47" y="1371"/>
                  </a:lnTo>
                  <a:lnTo>
                    <a:pt x="36" y="1349"/>
                  </a:lnTo>
                  <a:lnTo>
                    <a:pt x="26" y="1325"/>
                  </a:lnTo>
                  <a:lnTo>
                    <a:pt x="26" y="1325"/>
                  </a:lnTo>
                  <a:lnTo>
                    <a:pt x="17" y="1301"/>
                  </a:lnTo>
                  <a:lnTo>
                    <a:pt x="10" y="1274"/>
                  </a:lnTo>
                  <a:lnTo>
                    <a:pt x="6" y="1261"/>
                  </a:lnTo>
                  <a:lnTo>
                    <a:pt x="3" y="1247"/>
                  </a:lnTo>
                  <a:lnTo>
                    <a:pt x="1" y="1234"/>
                  </a:lnTo>
                  <a:lnTo>
                    <a:pt x="0" y="1222"/>
                  </a:lnTo>
                  <a:lnTo>
                    <a:pt x="0" y="1222"/>
                  </a:lnTo>
                  <a:lnTo>
                    <a:pt x="1" y="1197"/>
                  </a:lnTo>
                  <a:lnTo>
                    <a:pt x="3" y="1172"/>
                  </a:lnTo>
                  <a:lnTo>
                    <a:pt x="7" y="1147"/>
                  </a:lnTo>
                  <a:lnTo>
                    <a:pt x="11" y="1123"/>
                  </a:lnTo>
                  <a:lnTo>
                    <a:pt x="17" y="1099"/>
                  </a:lnTo>
                  <a:lnTo>
                    <a:pt x="25" y="1077"/>
                  </a:lnTo>
                  <a:lnTo>
                    <a:pt x="33" y="1054"/>
                  </a:lnTo>
                  <a:lnTo>
                    <a:pt x="43" y="1033"/>
                  </a:lnTo>
                  <a:lnTo>
                    <a:pt x="55" y="1012"/>
                  </a:lnTo>
                  <a:lnTo>
                    <a:pt x="67" y="993"/>
                  </a:lnTo>
                  <a:lnTo>
                    <a:pt x="81" y="975"/>
                  </a:lnTo>
                  <a:lnTo>
                    <a:pt x="94" y="957"/>
                  </a:lnTo>
                  <a:lnTo>
                    <a:pt x="109" y="941"/>
                  </a:lnTo>
                  <a:lnTo>
                    <a:pt x="127" y="926"/>
                  </a:lnTo>
                  <a:lnTo>
                    <a:pt x="144" y="913"/>
                  </a:lnTo>
                  <a:lnTo>
                    <a:pt x="162" y="900"/>
                  </a:lnTo>
                  <a:lnTo>
                    <a:pt x="162" y="900"/>
                  </a:lnTo>
                  <a:lnTo>
                    <a:pt x="178" y="789"/>
                  </a:lnTo>
                  <a:lnTo>
                    <a:pt x="185" y="735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6" y="654"/>
                  </a:lnTo>
                  <a:lnTo>
                    <a:pt x="200" y="630"/>
                  </a:lnTo>
                  <a:lnTo>
                    <a:pt x="206" y="606"/>
                  </a:lnTo>
                  <a:lnTo>
                    <a:pt x="210" y="581"/>
                  </a:lnTo>
                  <a:lnTo>
                    <a:pt x="210" y="581"/>
                  </a:lnTo>
                  <a:lnTo>
                    <a:pt x="212" y="556"/>
                  </a:lnTo>
                  <a:lnTo>
                    <a:pt x="213" y="531"/>
                  </a:lnTo>
                  <a:lnTo>
                    <a:pt x="215" y="506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27" y="423"/>
                  </a:lnTo>
                  <a:lnTo>
                    <a:pt x="238" y="359"/>
                  </a:lnTo>
                  <a:lnTo>
                    <a:pt x="261" y="231"/>
                  </a:lnTo>
                  <a:lnTo>
                    <a:pt x="261" y="231"/>
                  </a:lnTo>
                  <a:lnTo>
                    <a:pt x="271" y="174"/>
                  </a:lnTo>
                  <a:lnTo>
                    <a:pt x="275" y="145"/>
                  </a:lnTo>
                  <a:lnTo>
                    <a:pt x="282" y="117"/>
                  </a:lnTo>
                  <a:lnTo>
                    <a:pt x="289" y="91"/>
                  </a:lnTo>
                  <a:lnTo>
                    <a:pt x="294" y="78"/>
                  </a:lnTo>
                  <a:lnTo>
                    <a:pt x="299" y="65"/>
                  </a:lnTo>
                  <a:lnTo>
                    <a:pt x="305" y="53"/>
                  </a:lnTo>
                  <a:lnTo>
                    <a:pt x="312" y="41"/>
                  </a:lnTo>
                  <a:lnTo>
                    <a:pt x="319" y="30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39" y="18"/>
                  </a:lnTo>
                  <a:lnTo>
                    <a:pt x="347" y="16"/>
                  </a:lnTo>
                  <a:lnTo>
                    <a:pt x="350" y="14"/>
                  </a:lnTo>
                  <a:lnTo>
                    <a:pt x="354" y="1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381" y="1"/>
                  </a:lnTo>
                  <a:lnTo>
                    <a:pt x="401" y="0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4" y="7"/>
                  </a:lnTo>
                  <a:lnTo>
                    <a:pt x="470" y="11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01" y="24"/>
                  </a:lnTo>
                  <a:lnTo>
                    <a:pt x="506" y="31"/>
                  </a:lnTo>
                  <a:lnTo>
                    <a:pt x="510" y="37"/>
                  </a:lnTo>
                  <a:lnTo>
                    <a:pt x="515" y="42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32" y="83"/>
                  </a:lnTo>
                  <a:lnTo>
                    <a:pt x="536" y="99"/>
                  </a:lnTo>
                  <a:lnTo>
                    <a:pt x="539" y="115"/>
                  </a:lnTo>
                  <a:lnTo>
                    <a:pt x="540" y="130"/>
                  </a:lnTo>
                  <a:lnTo>
                    <a:pt x="540" y="145"/>
                  </a:lnTo>
                  <a:lnTo>
                    <a:pt x="538" y="160"/>
                  </a:lnTo>
                  <a:lnTo>
                    <a:pt x="534" y="175"/>
                  </a:lnTo>
                  <a:lnTo>
                    <a:pt x="534" y="175"/>
                  </a:lnTo>
                  <a:lnTo>
                    <a:pt x="574" y="170"/>
                  </a:lnTo>
                  <a:lnTo>
                    <a:pt x="619" y="166"/>
                  </a:lnTo>
                  <a:lnTo>
                    <a:pt x="668" y="163"/>
                  </a:lnTo>
                  <a:lnTo>
                    <a:pt x="720" y="162"/>
                  </a:lnTo>
                  <a:lnTo>
                    <a:pt x="827" y="161"/>
                  </a:lnTo>
                  <a:lnTo>
                    <a:pt x="933" y="162"/>
                  </a:lnTo>
                  <a:lnTo>
                    <a:pt x="933" y="162"/>
                  </a:lnTo>
                  <a:lnTo>
                    <a:pt x="1048" y="161"/>
                  </a:lnTo>
                  <a:lnTo>
                    <a:pt x="1167" y="160"/>
                  </a:lnTo>
                  <a:lnTo>
                    <a:pt x="1406" y="157"/>
                  </a:lnTo>
                  <a:lnTo>
                    <a:pt x="1406" y="157"/>
                  </a:lnTo>
                  <a:lnTo>
                    <a:pt x="1452" y="157"/>
                  </a:lnTo>
                  <a:lnTo>
                    <a:pt x="1498" y="159"/>
                  </a:lnTo>
                  <a:lnTo>
                    <a:pt x="1521" y="159"/>
                  </a:lnTo>
                  <a:lnTo>
                    <a:pt x="1543" y="158"/>
                  </a:lnTo>
                  <a:lnTo>
                    <a:pt x="1565" y="156"/>
                  </a:lnTo>
                  <a:lnTo>
                    <a:pt x="1585" y="152"/>
                  </a:lnTo>
                  <a:lnTo>
                    <a:pt x="1585" y="152"/>
                  </a:lnTo>
                  <a:lnTo>
                    <a:pt x="1592" y="132"/>
                  </a:lnTo>
                  <a:lnTo>
                    <a:pt x="1599" y="112"/>
                  </a:lnTo>
                  <a:lnTo>
                    <a:pt x="1605" y="91"/>
                  </a:lnTo>
                  <a:lnTo>
                    <a:pt x="1613" y="70"/>
                  </a:lnTo>
                  <a:lnTo>
                    <a:pt x="1617" y="60"/>
                  </a:lnTo>
                  <a:lnTo>
                    <a:pt x="1622" y="51"/>
                  </a:lnTo>
                  <a:lnTo>
                    <a:pt x="1628" y="41"/>
                  </a:lnTo>
                  <a:lnTo>
                    <a:pt x="1634" y="34"/>
                  </a:lnTo>
                  <a:lnTo>
                    <a:pt x="1642" y="26"/>
                  </a:lnTo>
                  <a:lnTo>
                    <a:pt x="1649" y="20"/>
                  </a:lnTo>
                  <a:lnTo>
                    <a:pt x="1659" y="15"/>
                  </a:lnTo>
                  <a:lnTo>
                    <a:pt x="1669" y="11"/>
                  </a:lnTo>
                  <a:lnTo>
                    <a:pt x="1669" y="11"/>
                  </a:lnTo>
                  <a:lnTo>
                    <a:pt x="1681" y="11"/>
                  </a:lnTo>
                  <a:lnTo>
                    <a:pt x="1694" y="11"/>
                  </a:lnTo>
                  <a:lnTo>
                    <a:pt x="1722" y="9"/>
                  </a:lnTo>
                  <a:lnTo>
                    <a:pt x="1752" y="6"/>
                  </a:lnTo>
                  <a:lnTo>
                    <a:pt x="1783" y="5"/>
                  </a:lnTo>
                  <a:lnTo>
                    <a:pt x="1798" y="5"/>
                  </a:lnTo>
                  <a:lnTo>
                    <a:pt x="1812" y="6"/>
                  </a:lnTo>
                  <a:lnTo>
                    <a:pt x="1827" y="8"/>
                  </a:lnTo>
                  <a:lnTo>
                    <a:pt x="1840" y="11"/>
                  </a:lnTo>
                  <a:lnTo>
                    <a:pt x="1853" y="17"/>
                  </a:lnTo>
                  <a:lnTo>
                    <a:pt x="1864" y="23"/>
                  </a:lnTo>
                  <a:lnTo>
                    <a:pt x="1875" y="32"/>
                  </a:lnTo>
                  <a:lnTo>
                    <a:pt x="1884" y="41"/>
                  </a:lnTo>
                  <a:lnTo>
                    <a:pt x="1884" y="41"/>
                  </a:lnTo>
                  <a:lnTo>
                    <a:pt x="1890" y="53"/>
                  </a:lnTo>
                  <a:lnTo>
                    <a:pt x="1896" y="65"/>
                  </a:lnTo>
                  <a:lnTo>
                    <a:pt x="1902" y="80"/>
                  </a:lnTo>
                  <a:lnTo>
                    <a:pt x="1907" y="95"/>
                  </a:lnTo>
                  <a:lnTo>
                    <a:pt x="1917" y="127"/>
                  </a:lnTo>
                  <a:lnTo>
                    <a:pt x="1924" y="157"/>
                  </a:lnTo>
                  <a:lnTo>
                    <a:pt x="1924" y="157"/>
                  </a:lnTo>
                  <a:lnTo>
                    <a:pt x="1957" y="277"/>
                  </a:lnTo>
                  <a:lnTo>
                    <a:pt x="1957" y="277"/>
                  </a:lnTo>
                  <a:lnTo>
                    <a:pt x="1962" y="293"/>
                  </a:lnTo>
                  <a:lnTo>
                    <a:pt x="1965" y="309"/>
                  </a:lnTo>
                  <a:lnTo>
                    <a:pt x="1970" y="341"/>
                  </a:lnTo>
                  <a:lnTo>
                    <a:pt x="1976" y="371"/>
                  </a:lnTo>
                  <a:lnTo>
                    <a:pt x="1981" y="402"/>
                  </a:lnTo>
                  <a:lnTo>
                    <a:pt x="1981" y="402"/>
                  </a:lnTo>
                  <a:lnTo>
                    <a:pt x="1992" y="446"/>
                  </a:lnTo>
                  <a:lnTo>
                    <a:pt x="2003" y="490"/>
                  </a:lnTo>
                  <a:lnTo>
                    <a:pt x="2029" y="577"/>
                  </a:lnTo>
                  <a:lnTo>
                    <a:pt x="2042" y="621"/>
                  </a:lnTo>
                  <a:lnTo>
                    <a:pt x="2055" y="666"/>
                  </a:lnTo>
                  <a:lnTo>
                    <a:pt x="2068" y="712"/>
                  </a:lnTo>
                  <a:lnTo>
                    <a:pt x="2078" y="760"/>
                  </a:lnTo>
                  <a:lnTo>
                    <a:pt x="2078" y="760"/>
                  </a:lnTo>
                  <a:lnTo>
                    <a:pt x="2089" y="811"/>
                  </a:lnTo>
                  <a:lnTo>
                    <a:pt x="2100" y="860"/>
                  </a:lnTo>
                  <a:lnTo>
                    <a:pt x="2122" y="956"/>
                  </a:lnTo>
                  <a:lnTo>
                    <a:pt x="2144" y="1052"/>
                  </a:lnTo>
                  <a:lnTo>
                    <a:pt x="2154" y="1101"/>
                  </a:lnTo>
                  <a:lnTo>
                    <a:pt x="2165" y="1154"/>
                  </a:lnTo>
                  <a:lnTo>
                    <a:pt x="2165" y="1154"/>
                  </a:lnTo>
                  <a:lnTo>
                    <a:pt x="2177" y="1220"/>
                  </a:lnTo>
                  <a:lnTo>
                    <a:pt x="2183" y="1254"/>
                  </a:lnTo>
                  <a:lnTo>
                    <a:pt x="2191" y="1289"/>
                  </a:lnTo>
                  <a:lnTo>
                    <a:pt x="2191" y="1289"/>
                  </a:lnTo>
                  <a:lnTo>
                    <a:pt x="2193" y="1301"/>
                  </a:lnTo>
                  <a:lnTo>
                    <a:pt x="2194" y="1308"/>
                  </a:lnTo>
                  <a:lnTo>
                    <a:pt x="2195" y="1333"/>
                  </a:lnTo>
                  <a:lnTo>
                    <a:pt x="2195" y="1333"/>
                  </a:lnTo>
                  <a:lnTo>
                    <a:pt x="2197" y="1343"/>
                  </a:lnTo>
                  <a:lnTo>
                    <a:pt x="2198" y="1353"/>
                  </a:lnTo>
                  <a:lnTo>
                    <a:pt x="2202" y="1363"/>
                  </a:lnTo>
                  <a:lnTo>
                    <a:pt x="2206" y="1370"/>
                  </a:lnTo>
                  <a:lnTo>
                    <a:pt x="2206" y="1370"/>
                  </a:lnTo>
                  <a:lnTo>
                    <a:pt x="2212" y="1422"/>
                  </a:lnTo>
                  <a:lnTo>
                    <a:pt x="2220" y="1473"/>
                  </a:lnTo>
                  <a:lnTo>
                    <a:pt x="2237" y="1575"/>
                  </a:lnTo>
                  <a:lnTo>
                    <a:pt x="2237" y="1575"/>
                  </a:lnTo>
                  <a:lnTo>
                    <a:pt x="2243" y="1610"/>
                  </a:lnTo>
                  <a:lnTo>
                    <a:pt x="2251" y="1645"/>
                  </a:lnTo>
                  <a:lnTo>
                    <a:pt x="2256" y="1680"/>
                  </a:lnTo>
                  <a:lnTo>
                    <a:pt x="2258" y="1697"/>
                  </a:lnTo>
                  <a:lnTo>
                    <a:pt x="2259" y="1713"/>
                  </a:lnTo>
                  <a:lnTo>
                    <a:pt x="2259" y="1713"/>
                  </a:lnTo>
                  <a:lnTo>
                    <a:pt x="2259" y="1718"/>
                  </a:lnTo>
                  <a:lnTo>
                    <a:pt x="2258" y="1723"/>
                  </a:lnTo>
                  <a:lnTo>
                    <a:pt x="2257" y="1728"/>
                  </a:lnTo>
                  <a:lnTo>
                    <a:pt x="2257" y="1733"/>
                  </a:lnTo>
                  <a:lnTo>
                    <a:pt x="2257" y="1733"/>
                  </a:lnTo>
                  <a:lnTo>
                    <a:pt x="2260" y="1758"/>
                  </a:lnTo>
                  <a:lnTo>
                    <a:pt x="2266" y="1782"/>
                  </a:lnTo>
                  <a:lnTo>
                    <a:pt x="2270" y="1807"/>
                  </a:lnTo>
                  <a:lnTo>
                    <a:pt x="2271" y="1819"/>
                  </a:lnTo>
                  <a:lnTo>
                    <a:pt x="2272" y="1831"/>
                  </a:lnTo>
                  <a:lnTo>
                    <a:pt x="2272" y="1831"/>
                  </a:lnTo>
                  <a:lnTo>
                    <a:pt x="2272" y="1841"/>
                  </a:lnTo>
                  <a:lnTo>
                    <a:pt x="2271" y="1852"/>
                  </a:lnTo>
                  <a:lnTo>
                    <a:pt x="2267" y="1872"/>
                  </a:lnTo>
                  <a:lnTo>
                    <a:pt x="2264" y="1895"/>
                  </a:lnTo>
                  <a:lnTo>
                    <a:pt x="2263" y="1905"/>
                  </a:lnTo>
                  <a:lnTo>
                    <a:pt x="2262" y="1917"/>
                  </a:lnTo>
                  <a:lnTo>
                    <a:pt x="2262" y="1917"/>
                  </a:lnTo>
                  <a:lnTo>
                    <a:pt x="2258" y="1919"/>
                  </a:lnTo>
                  <a:lnTo>
                    <a:pt x="2257" y="1919"/>
                  </a:lnTo>
                  <a:lnTo>
                    <a:pt x="2257" y="1917"/>
                  </a:lnTo>
                  <a:lnTo>
                    <a:pt x="2257" y="1917"/>
                  </a:lnTo>
                  <a:lnTo>
                    <a:pt x="2253" y="1914"/>
                  </a:lnTo>
                  <a:lnTo>
                    <a:pt x="2254" y="1917"/>
                  </a:lnTo>
                  <a:lnTo>
                    <a:pt x="2256" y="1924"/>
                  </a:lnTo>
                  <a:lnTo>
                    <a:pt x="2256" y="1927"/>
                  </a:lnTo>
                  <a:lnTo>
                    <a:pt x="2254" y="1930"/>
                  </a:lnTo>
                  <a:lnTo>
                    <a:pt x="2254" y="1930"/>
                  </a:lnTo>
                  <a:lnTo>
                    <a:pt x="2245" y="1948"/>
                  </a:lnTo>
                  <a:lnTo>
                    <a:pt x="2236" y="1965"/>
                  </a:lnTo>
                  <a:lnTo>
                    <a:pt x="2230" y="1974"/>
                  </a:lnTo>
                  <a:lnTo>
                    <a:pt x="2224" y="1980"/>
                  </a:lnTo>
                  <a:lnTo>
                    <a:pt x="2217" y="1987"/>
                  </a:lnTo>
                  <a:lnTo>
                    <a:pt x="2208" y="1991"/>
                  </a:lnTo>
                  <a:lnTo>
                    <a:pt x="2208" y="1991"/>
                  </a:lnTo>
                  <a:close/>
                  <a:moveTo>
                    <a:pt x="2244" y="1912"/>
                  </a:moveTo>
                  <a:lnTo>
                    <a:pt x="2244" y="1912"/>
                  </a:lnTo>
                  <a:lnTo>
                    <a:pt x="2248" y="1899"/>
                  </a:lnTo>
                  <a:lnTo>
                    <a:pt x="2251" y="1885"/>
                  </a:lnTo>
                  <a:lnTo>
                    <a:pt x="2253" y="1872"/>
                  </a:lnTo>
                  <a:lnTo>
                    <a:pt x="2254" y="1858"/>
                  </a:lnTo>
                  <a:lnTo>
                    <a:pt x="2255" y="1844"/>
                  </a:lnTo>
                  <a:lnTo>
                    <a:pt x="2254" y="1832"/>
                  </a:lnTo>
                  <a:lnTo>
                    <a:pt x="2253" y="1804"/>
                  </a:lnTo>
                  <a:lnTo>
                    <a:pt x="2250" y="1777"/>
                  </a:lnTo>
                  <a:lnTo>
                    <a:pt x="2245" y="1750"/>
                  </a:lnTo>
                  <a:lnTo>
                    <a:pt x="2242" y="1725"/>
                  </a:lnTo>
                  <a:lnTo>
                    <a:pt x="2239" y="1700"/>
                  </a:lnTo>
                  <a:lnTo>
                    <a:pt x="2239" y="1700"/>
                  </a:lnTo>
                  <a:lnTo>
                    <a:pt x="2234" y="1655"/>
                  </a:lnTo>
                  <a:lnTo>
                    <a:pt x="2228" y="1610"/>
                  </a:lnTo>
                  <a:lnTo>
                    <a:pt x="2214" y="1523"/>
                  </a:lnTo>
                  <a:lnTo>
                    <a:pt x="2186" y="1350"/>
                  </a:lnTo>
                  <a:lnTo>
                    <a:pt x="2186" y="1350"/>
                  </a:lnTo>
                  <a:lnTo>
                    <a:pt x="2174" y="1279"/>
                  </a:lnTo>
                  <a:lnTo>
                    <a:pt x="2160" y="1208"/>
                  </a:lnTo>
                  <a:lnTo>
                    <a:pt x="2146" y="1136"/>
                  </a:lnTo>
                  <a:lnTo>
                    <a:pt x="2131" y="1064"/>
                  </a:lnTo>
                  <a:lnTo>
                    <a:pt x="2116" y="992"/>
                  </a:lnTo>
                  <a:lnTo>
                    <a:pt x="2099" y="919"/>
                  </a:lnTo>
                  <a:lnTo>
                    <a:pt x="2066" y="778"/>
                  </a:lnTo>
                  <a:lnTo>
                    <a:pt x="2066" y="778"/>
                  </a:lnTo>
                  <a:lnTo>
                    <a:pt x="2059" y="749"/>
                  </a:lnTo>
                  <a:lnTo>
                    <a:pt x="2054" y="720"/>
                  </a:lnTo>
                  <a:lnTo>
                    <a:pt x="2050" y="692"/>
                  </a:lnTo>
                  <a:lnTo>
                    <a:pt x="2046" y="678"/>
                  </a:lnTo>
                  <a:lnTo>
                    <a:pt x="2042" y="666"/>
                  </a:lnTo>
                  <a:lnTo>
                    <a:pt x="2042" y="666"/>
                  </a:lnTo>
                  <a:lnTo>
                    <a:pt x="2025" y="612"/>
                  </a:lnTo>
                  <a:lnTo>
                    <a:pt x="2008" y="560"/>
                  </a:lnTo>
                  <a:lnTo>
                    <a:pt x="1991" y="506"/>
                  </a:lnTo>
                  <a:lnTo>
                    <a:pt x="1983" y="479"/>
                  </a:lnTo>
                  <a:lnTo>
                    <a:pt x="1976" y="450"/>
                  </a:lnTo>
                  <a:lnTo>
                    <a:pt x="1976" y="450"/>
                  </a:lnTo>
                  <a:lnTo>
                    <a:pt x="1964" y="397"/>
                  </a:lnTo>
                  <a:lnTo>
                    <a:pt x="1954" y="344"/>
                  </a:lnTo>
                  <a:lnTo>
                    <a:pt x="1942" y="292"/>
                  </a:lnTo>
                  <a:lnTo>
                    <a:pt x="1937" y="266"/>
                  </a:lnTo>
                  <a:lnTo>
                    <a:pt x="1930" y="238"/>
                  </a:lnTo>
                  <a:lnTo>
                    <a:pt x="1930" y="238"/>
                  </a:lnTo>
                  <a:lnTo>
                    <a:pt x="1917" y="188"/>
                  </a:lnTo>
                  <a:lnTo>
                    <a:pt x="1908" y="158"/>
                  </a:lnTo>
                  <a:lnTo>
                    <a:pt x="1899" y="128"/>
                  </a:lnTo>
                  <a:lnTo>
                    <a:pt x="1889" y="99"/>
                  </a:lnTo>
                  <a:lnTo>
                    <a:pt x="1877" y="73"/>
                  </a:lnTo>
                  <a:lnTo>
                    <a:pt x="1872" y="63"/>
                  </a:lnTo>
                  <a:lnTo>
                    <a:pt x="1865" y="53"/>
                  </a:lnTo>
                  <a:lnTo>
                    <a:pt x="1860" y="46"/>
                  </a:lnTo>
                  <a:lnTo>
                    <a:pt x="1854" y="39"/>
                  </a:lnTo>
                  <a:lnTo>
                    <a:pt x="1854" y="39"/>
                  </a:lnTo>
                  <a:lnTo>
                    <a:pt x="1847" y="35"/>
                  </a:lnTo>
                  <a:lnTo>
                    <a:pt x="1840" y="32"/>
                  </a:lnTo>
                  <a:lnTo>
                    <a:pt x="1832" y="28"/>
                  </a:lnTo>
                  <a:lnTo>
                    <a:pt x="1824" y="26"/>
                  </a:lnTo>
                  <a:lnTo>
                    <a:pt x="1805" y="23"/>
                  </a:lnTo>
                  <a:lnTo>
                    <a:pt x="1786" y="22"/>
                  </a:lnTo>
                  <a:lnTo>
                    <a:pt x="1767" y="22"/>
                  </a:lnTo>
                  <a:lnTo>
                    <a:pt x="1748" y="23"/>
                  </a:lnTo>
                  <a:lnTo>
                    <a:pt x="1712" y="26"/>
                  </a:lnTo>
                  <a:lnTo>
                    <a:pt x="1712" y="26"/>
                  </a:lnTo>
                  <a:lnTo>
                    <a:pt x="1723" y="43"/>
                  </a:lnTo>
                  <a:lnTo>
                    <a:pt x="1733" y="61"/>
                  </a:lnTo>
                  <a:lnTo>
                    <a:pt x="1741" y="79"/>
                  </a:lnTo>
                  <a:lnTo>
                    <a:pt x="1748" y="99"/>
                  </a:lnTo>
                  <a:lnTo>
                    <a:pt x="1755" y="120"/>
                  </a:lnTo>
                  <a:lnTo>
                    <a:pt x="1760" y="140"/>
                  </a:lnTo>
                  <a:lnTo>
                    <a:pt x="1770" y="185"/>
                  </a:lnTo>
                  <a:lnTo>
                    <a:pt x="1779" y="231"/>
                  </a:lnTo>
                  <a:lnTo>
                    <a:pt x="1787" y="278"/>
                  </a:lnTo>
                  <a:lnTo>
                    <a:pt x="1795" y="326"/>
                  </a:lnTo>
                  <a:lnTo>
                    <a:pt x="1804" y="374"/>
                  </a:lnTo>
                  <a:lnTo>
                    <a:pt x="1804" y="374"/>
                  </a:lnTo>
                  <a:lnTo>
                    <a:pt x="1812" y="405"/>
                  </a:lnTo>
                  <a:lnTo>
                    <a:pt x="1820" y="438"/>
                  </a:lnTo>
                  <a:lnTo>
                    <a:pt x="1839" y="501"/>
                  </a:lnTo>
                  <a:lnTo>
                    <a:pt x="1856" y="564"/>
                  </a:lnTo>
                  <a:lnTo>
                    <a:pt x="1864" y="595"/>
                  </a:lnTo>
                  <a:lnTo>
                    <a:pt x="1871" y="627"/>
                  </a:lnTo>
                  <a:lnTo>
                    <a:pt x="1871" y="627"/>
                  </a:lnTo>
                  <a:lnTo>
                    <a:pt x="1883" y="690"/>
                  </a:lnTo>
                  <a:lnTo>
                    <a:pt x="1893" y="754"/>
                  </a:lnTo>
                  <a:lnTo>
                    <a:pt x="1903" y="819"/>
                  </a:lnTo>
                  <a:lnTo>
                    <a:pt x="1915" y="883"/>
                  </a:lnTo>
                  <a:lnTo>
                    <a:pt x="1915" y="883"/>
                  </a:lnTo>
                  <a:lnTo>
                    <a:pt x="1950" y="1068"/>
                  </a:lnTo>
                  <a:lnTo>
                    <a:pt x="1984" y="1250"/>
                  </a:lnTo>
                  <a:lnTo>
                    <a:pt x="2018" y="1429"/>
                  </a:lnTo>
                  <a:lnTo>
                    <a:pt x="2035" y="1517"/>
                  </a:lnTo>
                  <a:lnTo>
                    <a:pt x="2050" y="1604"/>
                  </a:lnTo>
                  <a:lnTo>
                    <a:pt x="2050" y="1604"/>
                  </a:lnTo>
                  <a:lnTo>
                    <a:pt x="2054" y="1619"/>
                  </a:lnTo>
                  <a:lnTo>
                    <a:pt x="2059" y="1635"/>
                  </a:lnTo>
                  <a:lnTo>
                    <a:pt x="2065" y="1650"/>
                  </a:lnTo>
                  <a:lnTo>
                    <a:pt x="2067" y="1657"/>
                  </a:lnTo>
                  <a:lnTo>
                    <a:pt x="2068" y="1665"/>
                  </a:lnTo>
                  <a:lnTo>
                    <a:pt x="2068" y="1665"/>
                  </a:lnTo>
                  <a:lnTo>
                    <a:pt x="2069" y="1682"/>
                  </a:lnTo>
                  <a:lnTo>
                    <a:pt x="2070" y="1700"/>
                  </a:lnTo>
                  <a:lnTo>
                    <a:pt x="2070" y="1718"/>
                  </a:lnTo>
                  <a:lnTo>
                    <a:pt x="2070" y="1736"/>
                  </a:lnTo>
                  <a:lnTo>
                    <a:pt x="2070" y="1736"/>
                  </a:lnTo>
                  <a:lnTo>
                    <a:pt x="2076" y="1819"/>
                  </a:lnTo>
                  <a:lnTo>
                    <a:pt x="2077" y="1839"/>
                  </a:lnTo>
                  <a:lnTo>
                    <a:pt x="2077" y="1861"/>
                  </a:lnTo>
                  <a:lnTo>
                    <a:pt x="2077" y="1880"/>
                  </a:lnTo>
                  <a:lnTo>
                    <a:pt x="2075" y="1897"/>
                  </a:lnTo>
                  <a:lnTo>
                    <a:pt x="2075" y="1897"/>
                  </a:lnTo>
                  <a:lnTo>
                    <a:pt x="2073" y="1908"/>
                  </a:lnTo>
                  <a:lnTo>
                    <a:pt x="2069" y="1919"/>
                  </a:lnTo>
                  <a:lnTo>
                    <a:pt x="2063" y="1931"/>
                  </a:lnTo>
                  <a:lnTo>
                    <a:pt x="2060" y="1943"/>
                  </a:lnTo>
                  <a:lnTo>
                    <a:pt x="2060" y="1943"/>
                  </a:lnTo>
                  <a:lnTo>
                    <a:pt x="2057" y="1963"/>
                  </a:lnTo>
                  <a:lnTo>
                    <a:pt x="2054" y="1979"/>
                  </a:lnTo>
                  <a:lnTo>
                    <a:pt x="2052" y="1987"/>
                  </a:lnTo>
                  <a:lnTo>
                    <a:pt x="2048" y="1993"/>
                  </a:lnTo>
                  <a:lnTo>
                    <a:pt x="2045" y="2002"/>
                  </a:lnTo>
                  <a:lnTo>
                    <a:pt x="2040" y="2009"/>
                  </a:lnTo>
                  <a:lnTo>
                    <a:pt x="2040" y="2009"/>
                  </a:lnTo>
                  <a:lnTo>
                    <a:pt x="2037" y="2013"/>
                  </a:lnTo>
                  <a:lnTo>
                    <a:pt x="2033" y="2016"/>
                  </a:lnTo>
                  <a:lnTo>
                    <a:pt x="2026" y="2022"/>
                  </a:lnTo>
                  <a:lnTo>
                    <a:pt x="2023" y="2025"/>
                  </a:lnTo>
                  <a:lnTo>
                    <a:pt x="2022" y="2029"/>
                  </a:lnTo>
                  <a:lnTo>
                    <a:pt x="2021" y="2032"/>
                  </a:lnTo>
                  <a:lnTo>
                    <a:pt x="2022" y="2035"/>
                  </a:lnTo>
                  <a:lnTo>
                    <a:pt x="2022" y="2035"/>
                  </a:lnTo>
                  <a:lnTo>
                    <a:pt x="2058" y="2028"/>
                  </a:lnTo>
                  <a:lnTo>
                    <a:pt x="2093" y="2020"/>
                  </a:lnTo>
                  <a:lnTo>
                    <a:pt x="2128" y="2010"/>
                  </a:lnTo>
                  <a:lnTo>
                    <a:pt x="2144" y="2005"/>
                  </a:lnTo>
                  <a:lnTo>
                    <a:pt x="2159" y="1999"/>
                  </a:lnTo>
                  <a:lnTo>
                    <a:pt x="2174" y="1992"/>
                  </a:lnTo>
                  <a:lnTo>
                    <a:pt x="2187" y="1984"/>
                  </a:lnTo>
                  <a:lnTo>
                    <a:pt x="2199" y="1975"/>
                  </a:lnTo>
                  <a:lnTo>
                    <a:pt x="2211" y="1965"/>
                  </a:lnTo>
                  <a:lnTo>
                    <a:pt x="2221" y="1955"/>
                  </a:lnTo>
                  <a:lnTo>
                    <a:pt x="2230" y="1942"/>
                  </a:lnTo>
                  <a:lnTo>
                    <a:pt x="2238" y="1928"/>
                  </a:lnTo>
                  <a:lnTo>
                    <a:pt x="2244" y="1912"/>
                  </a:lnTo>
                  <a:lnTo>
                    <a:pt x="2244" y="1912"/>
                  </a:lnTo>
                  <a:close/>
                  <a:moveTo>
                    <a:pt x="507" y="262"/>
                  </a:moveTo>
                  <a:lnTo>
                    <a:pt x="507" y="262"/>
                  </a:lnTo>
                  <a:lnTo>
                    <a:pt x="503" y="252"/>
                  </a:lnTo>
                  <a:lnTo>
                    <a:pt x="502" y="243"/>
                  </a:lnTo>
                  <a:lnTo>
                    <a:pt x="503" y="232"/>
                  </a:lnTo>
                  <a:lnTo>
                    <a:pt x="505" y="221"/>
                  </a:lnTo>
                  <a:lnTo>
                    <a:pt x="509" y="199"/>
                  </a:lnTo>
                  <a:lnTo>
                    <a:pt x="511" y="186"/>
                  </a:lnTo>
                  <a:lnTo>
                    <a:pt x="512" y="172"/>
                  </a:lnTo>
                  <a:lnTo>
                    <a:pt x="512" y="172"/>
                  </a:lnTo>
                  <a:lnTo>
                    <a:pt x="513" y="142"/>
                  </a:lnTo>
                  <a:lnTo>
                    <a:pt x="513" y="125"/>
                  </a:lnTo>
                  <a:lnTo>
                    <a:pt x="513" y="108"/>
                  </a:lnTo>
                  <a:lnTo>
                    <a:pt x="512" y="91"/>
                  </a:lnTo>
                  <a:lnTo>
                    <a:pt x="508" y="73"/>
                  </a:lnTo>
                  <a:lnTo>
                    <a:pt x="506" y="66"/>
                  </a:lnTo>
                  <a:lnTo>
                    <a:pt x="502" y="60"/>
                  </a:lnTo>
                  <a:lnTo>
                    <a:pt x="498" y="53"/>
                  </a:lnTo>
                  <a:lnTo>
                    <a:pt x="494" y="47"/>
                  </a:lnTo>
                  <a:lnTo>
                    <a:pt x="494" y="47"/>
                  </a:lnTo>
                  <a:lnTo>
                    <a:pt x="488" y="42"/>
                  </a:lnTo>
                  <a:lnTo>
                    <a:pt x="482" y="38"/>
                  </a:lnTo>
                  <a:lnTo>
                    <a:pt x="475" y="35"/>
                  </a:lnTo>
                  <a:lnTo>
                    <a:pt x="466" y="32"/>
                  </a:lnTo>
                  <a:lnTo>
                    <a:pt x="448" y="27"/>
                  </a:lnTo>
                  <a:lnTo>
                    <a:pt x="426" y="24"/>
                  </a:lnTo>
                  <a:lnTo>
                    <a:pt x="406" y="23"/>
                  </a:lnTo>
                  <a:lnTo>
                    <a:pt x="387" y="25"/>
                  </a:lnTo>
                  <a:lnTo>
                    <a:pt x="378" y="26"/>
                  </a:lnTo>
                  <a:lnTo>
                    <a:pt x="371" y="28"/>
                  </a:lnTo>
                  <a:lnTo>
                    <a:pt x="363" y="31"/>
                  </a:lnTo>
                  <a:lnTo>
                    <a:pt x="358" y="34"/>
                  </a:lnTo>
                  <a:lnTo>
                    <a:pt x="358" y="34"/>
                  </a:lnTo>
                  <a:lnTo>
                    <a:pt x="346" y="81"/>
                  </a:lnTo>
                  <a:lnTo>
                    <a:pt x="335" y="129"/>
                  </a:lnTo>
                  <a:lnTo>
                    <a:pt x="326" y="178"/>
                  </a:lnTo>
                  <a:lnTo>
                    <a:pt x="318" y="228"/>
                  </a:lnTo>
                  <a:lnTo>
                    <a:pt x="311" y="278"/>
                  </a:lnTo>
                  <a:lnTo>
                    <a:pt x="304" y="328"/>
                  </a:lnTo>
                  <a:lnTo>
                    <a:pt x="294" y="430"/>
                  </a:lnTo>
                  <a:lnTo>
                    <a:pt x="284" y="533"/>
                  </a:lnTo>
                  <a:lnTo>
                    <a:pt x="273" y="636"/>
                  </a:lnTo>
                  <a:lnTo>
                    <a:pt x="268" y="687"/>
                  </a:lnTo>
                  <a:lnTo>
                    <a:pt x="261" y="738"/>
                  </a:lnTo>
                  <a:lnTo>
                    <a:pt x="254" y="789"/>
                  </a:lnTo>
                  <a:lnTo>
                    <a:pt x="245" y="839"/>
                  </a:lnTo>
                  <a:lnTo>
                    <a:pt x="245" y="839"/>
                  </a:lnTo>
                  <a:lnTo>
                    <a:pt x="305" y="837"/>
                  </a:lnTo>
                  <a:lnTo>
                    <a:pt x="335" y="836"/>
                  </a:lnTo>
                  <a:lnTo>
                    <a:pt x="364" y="837"/>
                  </a:lnTo>
                  <a:lnTo>
                    <a:pt x="392" y="839"/>
                  </a:lnTo>
                  <a:lnTo>
                    <a:pt x="406" y="840"/>
                  </a:lnTo>
                  <a:lnTo>
                    <a:pt x="420" y="843"/>
                  </a:lnTo>
                  <a:lnTo>
                    <a:pt x="433" y="845"/>
                  </a:lnTo>
                  <a:lnTo>
                    <a:pt x="446" y="850"/>
                  </a:lnTo>
                  <a:lnTo>
                    <a:pt x="458" y="854"/>
                  </a:lnTo>
                  <a:lnTo>
                    <a:pt x="470" y="859"/>
                  </a:lnTo>
                  <a:lnTo>
                    <a:pt x="470" y="859"/>
                  </a:lnTo>
                  <a:lnTo>
                    <a:pt x="479" y="701"/>
                  </a:lnTo>
                  <a:lnTo>
                    <a:pt x="486" y="546"/>
                  </a:lnTo>
                  <a:lnTo>
                    <a:pt x="496" y="399"/>
                  </a:lnTo>
                  <a:lnTo>
                    <a:pt x="501" y="328"/>
                  </a:lnTo>
                  <a:lnTo>
                    <a:pt x="507" y="262"/>
                  </a:lnTo>
                  <a:lnTo>
                    <a:pt x="507" y="262"/>
                  </a:lnTo>
                  <a:close/>
                  <a:moveTo>
                    <a:pt x="1920" y="2040"/>
                  </a:moveTo>
                  <a:lnTo>
                    <a:pt x="1920" y="2040"/>
                  </a:lnTo>
                  <a:lnTo>
                    <a:pt x="1944" y="2037"/>
                  </a:lnTo>
                  <a:lnTo>
                    <a:pt x="1954" y="2035"/>
                  </a:lnTo>
                  <a:lnTo>
                    <a:pt x="1964" y="2033"/>
                  </a:lnTo>
                  <a:lnTo>
                    <a:pt x="1974" y="2030"/>
                  </a:lnTo>
                  <a:lnTo>
                    <a:pt x="1982" y="2025"/>
                  </a:lnTo>
                  <a:lnTo>
                    <a:pt x="1991" y="2021"/>
                  </a:lnTo>
                  <a:lnTo>
                    <a:pt x="1998" y="2017"/>
                  </a:lnTo>
                  <a:lnTo>
                    <a:pt x="2005" y="2010"/>
                  </a:lnTo>
                  <a:lnTo>
                    <a:pt x="2012" y="2005"/>
                  </a:lnTo>
                  <a:lnTo>
                    <a:pt x="2017" y="1998"/>
                  </a:lnTo>
                  <a:lnTo>
                    <a:pt x="2024" y="1991"/>
                  </a:lnTo>
                  <a:lnTo>
                    <a:pt x="2029" y="1983"/>
                  </a:lnTo>
                  <a:lnTo>
                    <a:pt x="2033" y="1974"/>
                  </a:lnTo>
                  <a:lnTo>
                    <a:pt x="2042" y="1956"/>
                  </a:lnTo>
                  <a:lnTo>
                    <a:pt x="2042" y="1956"/>
                  </a:lnTo>
                  <a:lnTo>
                    <a:pt x="2047" y="1924"/>
                  </a:lnTo>
                  <a:lnTo>
                    <a:pt x="2052" y="1893"/>
                  </a:lnTo>
                  <a:lnTo>
                    <a:pt x="2054" y="1861"/>
                  </a:lnTo>
                  <a:lnTo>
                    <a:pt x="2055" y="1827"/>
                  </a:lnTo>
                  <a:lnTo>
                    <a:pt x="2055" y="1795"/>
                  </a:lnTo>
                  <a:lnTo>
                    <a:pt x="2054" y="1763"/>
                  </a:lnTo>
                  <a:lnTo>
                    <a:pt x="2053" y="1730"/>
                  </a:lnTo>
                  <a:lnTo>
                    <a:pt x="2050" y="1698"/>
                  </a:lnTo>
                  <a:lnTo>
                    <a:pt x="2046" y="1666"/>
                  </a:lnTo>
                  <a:lnTo>
                    <a:pt x="2042" y="1634"/>
                  </a:lnTo>
                  <a:lnTo>
                    <a:pt x="2031" y="1570"/>
                  </a:lnTo>
                  <a:lnTo>
                    <a:pt x="2020" y="1509"/>
                  </a:lnTo>
                  <a:lnTo>
                    <a:pt x="2007" y="1449"/>
                  </a:lnTo>
                  <a:lnTo>
                    <a:pt x="2007" y="1449"/>
                  </a:lnTo>
                  <a:lnTo>
                    <a:pt x="1992" y="1382"/>
                  </a:lnTo>
                  <a:lnTo>
                    <a:pt x="1978" y="1313"/>
                  </a:lnTo>
                  <a:lnTo>
                    <a:pt x="1950" y="1175"/>
                  </a:lnTo>
                  <a:lnTo>
                    <a:pt x="1925" y="1037"/>
                  </a:lnTo>
                  <a:lnTo>
                    <a:pt x="1900" y="900"/>
                  </a:lnTo>
                  <a:lnTo>
                    <a:pt x="1900" y="900"/>
                  </a:lnTo>
                  <a:lnTo>
                    <a:pt x="1887" y="830"/>
                  </a:lnTo>
                  <a:lnTo>
                    <a:pt x="1875" y="760"/>
                  </a:lnTo>
                  <a:lnTo>
                    <a:pt x="1863" y="691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3" y="591"/>
                  </a:lnTo>
                  <a:lnTo>
                    <a:pt x="1834" y="556"/>
                  </a:lnTo>
                  <a:lnTo>
                    <a:pt x="1815" y="490"/>
                  </a:lnTo>
                  <a:lnTo>
                    <a:pt x="1796" y="421"/>
                  </a:lnTo>
                  <a:lnTo>
                    <a:pt x="1787" y="387"/>
                  </a:lnTo>
                  <a:lnTo>
                    <a:pt x="1779" y="351"/>
                  </a:lnTo>
                  <a:lnTo>
                    <a:pt x="1779" y="351"/>
                  </a:lnTo>
                  <a:lnTo>
                    <a:pt x="1765" y="280"/>
                  </a:lnTo>
                  <a:lnTo>
                    <a:pt x="1751" y="205"/>
                  </a:lnTo>
                  <a:lnTo>
                    <a:pt x="1751" y="205"/>
                  </a:lnTo>
                  <a:lnTo>
                    <a:pt x="1747" y="176"/>
                  </a:lnTo>
                  <a:lnTo>
                    <a:pt x="1742" y="148"/>
                  </a:lnTo>
                  <a:lnTo>
                    <a:pt x="1737" y="122"/>
                  </a:lnTo>
                  <a:lnTo>
                    <a:pt x="1732" y="97"/>
                  </a:lnTo>
                  <a:lnTo>
                    <a:pt x="1728" y="85"/>
                  </a:lnTo>
                  <a:lnTo>
                    <a:pt x="1724" y="75"/>
                  </a:lnTo>
                  <a:lnTo>
                    <a:pt x="1719" y="65"/>
                  </a:lnTo>
                  <a:lnTo>
                    <a:pt x="1712" y="56"/>
                  </a:lnTo>
                  <a:lnTo>
                    <a:pt x="1706" y="49"/>
                  </a:lnTo>
                  <a:lnTo>
                    <a:pt x="1697" y="42"/>
                  </a:lnTo>
                  <a:lnTo>
                    <a:pt x="1688" y="38"/>
                  </a:lnTo>
                  <a:lnTo>
                    <a:pt x="1677" y="34"/>
                  </a:lnTo>
                  <a:lnTo>
                    <a:pt x="1677" y="34"/>
                  </a:lnTo>
                  <a:lnTo>
                    <a:pt x="1669" y="38"/>
                  </a:lnTo>
                  <a:lnTo>
                    <a:pt x="1662" y="42"/>
                  </a:lnTo>
                  <a:lnTo>
                    <a:pt x="1656" y="47"/>
                  </a:lnTo>
                  <a:lnTo>
                    <a:pt x="1649" y="52"/>
                  </a:lnTo>
                  <a:lnTo>
                    <a:pt x="1644" y="58"/>
                  </a:lnTo>
                  <a:lnTo>
                    <a:pt x="1638" y="65"/>
                  </a:lnTo>
                  <a:lnTo>
                    <a:pt x="1634" y="71"/>
                  </a:lnTo>
                  <a:lnTo>
                    <a:pt x="1630" y="79"/>
                  </a:lnTo>
                  <a:lnTo>
                    <a:pt x="1627" y="86"/>
                  </a:lnTo>
                  <a:lnTo>
                    <a:pt x="1623" y="95"/>
                  </a:lnTo>
                  <a:lnTo>
                    <a:pt x="1619" y="112"/>
                  </a:lnTo>
                  <a:lnTo>
                    <a:pt x="1618" y="130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24" y="146"/>
                  </a:lnTo>
                  <a:lnTo>
                    <a:pt x="1632" y="145"/>
                  </a:lnTo>
                  <a:lnTo>
                    <a:pt x="1639" y="146"/>
                  </a:lnTo>
                  <a:lnTo>
                    <a:pt x="1646" y="147"/>
                  </a:lnTo>
                  <a:lnTo>
                    <a:pt x="1653" y="151"/>
                  </a:lnTo>
                  <a:lnTo>
                    <a:pt x="1661" y="155"/>
                  </a:lnTo>
                  <a:lnTo>
                    <a:pt x="1667" y="159"/>
                  </a:lnTo>
                  <a:lnTo>
                    <a:pt x="1674" y="164"/>
                  </a:lnTo>
                  <a:lnTo>
                    <a:pt x="1680" y="170"/>
                  </a:lnTo>
                  <a:lnTo>
                    <a:pt x="1685" y="176"/>
                  </a:lnTo>
                  <a:lnTo>
                    <a:pt x="1691" y="183"/>
                  </a:lnTo>
                  <a:lnTo>
                    <a:pt x="1695" y="190"/>
                  </a:lnTo>
                  <a:lnTo>
                    <a:pt x="1698" y="197"/>
                  </a:lnTo>
                  <a:lnTo>
                    <a:pt x="1700" y="203"/>
                  </a:lnTo>
                  <a:lnTo>
                    <a:pt x="1703" y="209"/>
                  </a:lnTo>
                  <a:lnTo>
                    <a:pt x="1703" y="216"/>
                  </a:lnTo>
                  <a:lnTo>
                    <a:pt x="1703" y="216"/>
                  </a:lnTo>
                  <a:lnTo>
                    <a:pt x="1702" y="222"/>
                  </a:lnTo>
                  <a:lnTo>
                    <a:pt x="1699" y="228"/>
                  </a:lnTo>
                  <a:lnTo>
                    <a:pt x="1696" y="233"/>
                  </a:lnTo>
                  <a:lnTo>
                    <a:pt x="1693" y="236"/>
                  </a:lnTo>
                  <a:lnTo>
                    <a:pt x="1689" y="239"/>
                  </a:lnTo>
                  <a:lnTo>
                    <a:pt x="1683" y="242"/>
                  </a:lnTo>
                  <a:lnTo>
                    <a:pt x="1677" y="244"/>
                  </a:lnTo>
                  <a:lnTo>
                    <a:pt x="1671" y="245"/>
                  </a:lnTo>
                  <a:lnTo>
                    <a:pt x="1657" y="247"/>
                  </a:lnTo>
                  <a:lnTo>
                    <a:pt x="1641" y="247"/>
                  </a:lnTo>
                  <a:lnTo>
                    <a:pt x="1605" y="246"/>
                  </a:lnTo>
                  <a:lnTo>
                    <a:pt x="1605" y="246"/>
                  </a:lnTo>
                  <a:lnTo>
                    <a:pt x="1601" y="261"/>
                  </a:lnTo>
                  <a:lnTo>
                    <a:pt x="1598" y="277"/>
                  </a:lnTo>
                  <a:lnTo>
                    <a:pt x="1596" y="293"/>
                  </a:lnTo>
                  <a:lnTo>
                    <a:pt x="1594" y="310"/>
                  </a:lnTo>
                  <a:lnTo>
                    <a:pt x="1593" y="345"/>
                  </a:lnTo>
                  <a:lnTo>
                    <a:pt x="1592" y="382"/>
                  </a:lnTo>
                  <a:lnTo>
                    <a:pt x="1592" y="417"/>
                  </a:lnTo>
                  <a:lnTo>
                    <a:pt x="1591" y="435"/>
                  </a:lnTo>
                  <a:lnTo>
                    <a:pt x="1590" y="453"/>
                  </a:lnTo>
                  <a:lnTo>
                    <a:pt x="1588" y="469"/>
                  </a:lnTo>
                  <a:lnTo>
                    <a:pt x="1585" y="485"/>
                  </a:lnTo>
                  <a:lnTo>
                    <a:pt x="1581" y="501"/>
                  </a:lnTo>
                  <a:lnTo>
                    <a:pt x="1574" y="515"/>
                  </a:lnTo>
                  <a:lnTo>
                    <a:pt x="1574" y="515"/>
                  </a:lnTo>
                  <a:lnTo>
                    <a:pt x="1591" y="514"/>
                  </a:lnTo>
                  <a:lnTo>
                    <a:pt x="1609" y="510"/>
                  </a:lnTo>
                  <a:lnTo>
                    <a:pt x="1646" y="505"/>
                  </a:lnTo>
                  <a:lnTo>
                    <a:pt x="1664" y="502"/>
                  </a:lnTo>
                  <a:lnTo>
                    <a:pt x="1682" y="501"/>
                  </a:lnTo>
                  <a:lnTo>
                    <a:pt x="1700" y="502"/>
                  </a:lnTo>
                  <a:lnTo>
                    <a:pt x="1709" y="503"/>
                  </a:lnTo>
                  <a:lnTo>
                    <a:pt x="1718" y="504"/>
                  </a:lnTo>
                  <a:lnTo>
                    <a:pt x="1718" y="504"/>
                  </a:lnTo>
                  <a:lnTo>
                    <a:pt x="1723" y="510"/>
                  </a:lnTo>
                  <a:lnTo>
                    <a:pt x="1727" y="517"/>
                  </a:lnTo>
                  <a:lnTo>
                    <a:pt x="1732" y="524"/>
                  </a:lnTo>
                  <a:lnTo>
                    <a:pt x="1734" y="531"/>
                  </a:lnTo>
                  <a:lnTo>
                    <a:pt x="1736" y="538"/>
                  </a:lnTo>
                  <a:lnTo>
                    <a:pt x="1736" y="545"/>
                  </a:lnTo>
                  <a:lnTo>
                    <a:pt x="1736" y="552"/>
                  </a:lnTo>
                  <a:lnTo>
                    <a:pt x="1736" y="559"/>
                  </a:lnTo>
                  <a:lnTo>
                    <a:pt x="1734" y="565"/>
                  </a:lnTo>
                  <a:lnTo>
                    <a:pt x="1730" y="571"/>
                  </a:lnTo>
                  <a:lnTo>
                    <a:pt x="1727" y="578"/>
                  </a:lnTo>
                  <a:lnTo>
                    <a:pt x="1723" y="583"/>
                  </a:lnTo>
                  <a:lnTo>
                    <a:pt x="1718" y="587"/>
                  </a:lnTo>
                  <a:lnTo>
                    <a:pt x="1712" y="593"/>
                  </a:lnTo>
                  <a:lnTo>
                    <a:pt x="1705" y="596"/>
                  </a:lnTo>
                  <a:lnTo>
                    <a:pt x="1697" y="599"/>
                  </a:lnTo>
                  <a:lnTo>
                    <a:pt x="1697" y="599"/>
                  </a:lnTo>
                  <a:lnTo>
                    <a:pt x="1692" y="600"/>
                  </a:lnTo>
                  <a:lnTo>
                    <a:pt x="1685" y="601"/>
                  </a:lnTo>
                  <a:lnTo>
                    <a:pt x="1676" y="602"/>
                  </a:lnTo>
                  <a:lnTo>
                    <a:pt x="1671" y="603"/>
                  </a:lnTo>
                  <a:lnTo>
                    <a:pt x="1665" y="605"/>
                  </a:lnTo>
                  <a:lnTo>
                    <a:pt x="1661" y="608"/>
                  </a:lnTo>
                  <a:lnTo>
                    <a:pt x="1657" y="612"/>
                  </a:lnTo>
                  <a:lnTo>
                    <a:pt x="1657" y="612"/>
                  </a:lnTo>
                  <a:lnTo>
                    <a:pt x="1637" y="610"/>
                  </a:lnTo>
                  <a:lnTo>
                    <a:pt x="1622" y="610"/>
                  </a:lnTo>
                  <a:lnTo>
                    <a:pt x="1592" y="612"/>
                  </a:lnTo>
                  <a:lnTo>
                    <a:pt x="1592" y="612"/>
                  </a:lnTo>
                  <a:lnTo>
                    <a:pt x="1591" y="624"/>
                  </a:lnTo>
                  <a:lnTo>
                    <a:pt x="1589" y="636"/>
                  </a:lnTo>
                  <a:lnTo>
                    <a:pt x="1586" y="647"/>
                  </a:lnTo>
                  <a:lnTo>
                    <a:pt x="1582" y="659"/>
                  </a:lnTo>
                  <a:lnTo>
                    <a:pt x="1576" y="671"/>
                  </a:lnTo>
                  <a:lnTo>
                    <a:pt x="1570" y="683"/>
                  </a:lnTo>
                  <a:lnTo>
                    <a:pt x="1563" y="693"/>
                  </a:lnTo>
                  <a:lnTo>
                    <a:pt x="1557" y="704"/>
                  </a:lnTo>
                  <a:lnTo>
                    <a:pt x="1557" y="704"/>
                  </a:lnTo>
                  <a:lnTo>
                    <a:pt x="1551" y="732"/>
                  </a:lnTo>
                  <a:lnTo>
                    <a:pt x="1547" y="758"/>
                  </a:lnTo>
                  <a:lnTo>
                    <a:pt x="1546" y="782"/>
                  </a:lnTo>
                  <a:lnTo>
                    <a:pt x="1545" y="806"/>
                  </a:lnTo>
                  <a:lnTo>
                    <a:pt x="1545" y="829"/>
                  </a:lnTo>
                  <a:lnTo>
                    <a:pt x="1544" y="853"/>
                  </a:lnTo>
                  <a:lnTo>
                    <a:pt x="1543" y="878"/>
                  </a:lnTo>
                  <a:lnTo>
                    <a:pt x="1539" y="903"/>
                  </a:lnTo>
                  <a:lnTo>
                    <a:pt x="1539" y="903"/>
                  </a:lnTo>
                  <a:lnTo>
                    <a:pt x="1600" y="905"/>
                  </a:lnTo>
                  <a:lnTo>
                    <a:pt x="1631" y="906"/>
                  </a:lnTo>
                  <a:lnTo>
                    <a:pt x="1662" y="906"/>
                  </a:lnTo>
                  <a:lnTo>
                    <a:pt x="1693" y="906"/>
                  </a:lnTo>
                  <a:lnTo>
                    <a:pt x="1724" y="904"/>
                  </a:lnTo>
                  <a:lnTo>
                    <a:pt x="1755" y="901"/>
                  </a:lnTo>
                  <a:lnTo>
                    <a:pt x="1784" y="896"/>
                  </a:lnTo>
                  <a:lnTo>
                    <a:pt x="1784" y="896"/>
                  </a:lnTo>
                  <a:lnTo>
                    <a:pt x="1794" y="905"/>
                  </a:lnTo>
                  <a:lnTo>
                    <a:pt x="1803" y="917"/>
                  </a:lnTo>
                  <a:lnTo>
                    <a:pt x="1811" y="931"/>
                  </a:lnTo>
                  <a:lnTo>
                    <a:pt x="1816" y="946"/>
                  </a:lnTo>
                  <a:lnTo>
                    <a:pt x="1818" y="954"/>
                  </a:lnTo>
                  <a:lnTo>
                    <a:pt x="1819" y="962"/>
                  </a:lnTo>
                  <a:lnTo>
                    <a:pt x="1819" y="970"/>
                  </a:lnTo>
                  <a:lnTo>
                    <a:pt x="1818" y="977"/>
                  </a:lnTo>
                  <a:lnTo>
                    <a:pt x="1817" y="984"/>
                  </a:lnTo>
                  <a:lnTo>
                    <a:pt x="1814" y="991"/>
                  </a:lnTo>
                  <a:lnTo>
                    <a:pt x="1810" y="997"/>
                  </a:lnTo>
                  <a:lnTo>
                    <a:pt x="1804" y="1003"/>
                  </a:lnTo>
                  <a:lnTo>
                    <a:pt x="1804" y="1003"/>
                  </a:lnTo>
                  <a:lnTo>
                    <a:pt x="1769" y="1005"/>
                  </a:lnTo>
                  <a:lnTo>
                    <a:pt x="1733" y="1006"/>
                  </a:lnTo>
                  <a:lnTo>
                    <a:pt x="1694" y="1006"/>
                  </a:lnTo>
                  <a:lnTo>
                    <a:pt x="1656" y="1005"/>
                  </a:lnTo>
                  <a:lnTo>
                    <a:pt x="1582" y="1003"/>
                  </a:lnTo>
                  <a:lnTo>
                    <a:pt x="1548" y="1003"/>
                  </a:lnTo>
                  <a:lnTo>
                    <a:pt x="1518" y="1003"/>
                  </a:lnTo>
                  <a:lnTo>
                    <a:pt x="1518" y="1003"/>
                  </a:lnTo>
                  <a:lnTo>
                    <a:pt x="1512" y="1035"/>
                  </a:lnTo>
                  <a:lnTo>
                    <a:pt x="1508" y="1068"/>
                  </a:lnTo>
                  <a:lnTo>
                    <a:pt x="1503" y="1101"/>
                  </a:lnTo>
                  <a:lnTo>
                    <a:pt x="1500" y="1136"/>
                  </a:lnTo>
                  <a:lnTo>
                    <a:pt x="1500" y="1136"/>
                  </a:lnTo>
                  <a:lnTo>
                    <a:pt x="1493" y="1204"/>
                  </a:lnTo>
                  <a:lnTo>
                    <a:pt x="1491" y="1238"/>
                  </a:lnTo>
                  <a:lnTo>
                    <a:pt x="1490" y="1254"/>
                  </a:lnTo>
                  <a:lnTo>
                    <a:pt x="1491" y="1271"/>
                  </a:lnTo>
                  <a:lnTo>
                    <a:pt x="1491" y="1271"/>
                  </a:lnTo>
                  <a:lnTo>
                    <a:pt x="1499" y="1230"/>
                  </a:lnTo>
                  <a:lnTo>
                    <a:pt x="1506" y="1208"/>
                  </a:lnTo>
                  <a:lnTo>
                    <a:pt x="1513" y="1189"/>
                  </a:lnTo>
                  <a:lnTo>
                    <a:pt x="1517" y="1181"/>
                  </a:lnTo>
                  <a:lnTo>
                    <a:pt x="1522" y="1173"/>
                  </a:lnTo>
                  <a:lnTo>
                    <a:pt x="1527" y="1167"/>
                  </a:lnTo>
                  <a:lnTo>
                    <a:pt x="1533" y="1161"/>
                  </a:lnTo>
                  <a:lnTo>
                    <a:pt x="1541" y="1157"/>
                  </a:lnTo>
                  <a:lnTo>
                    <a:pt x="1548" y="1154"/>
                  </a:lnTo>
                  <a:lnTo>
                    <a:pt x="1557" y="1153"/>
                  </a:lnTo>
                  <a:lnTo>
                    <a:pt x="1567" y="1154"/>
                  </a:lnTo>
                  <a:lnTo>
                    <a:pt x="1567" y="1154"/>
                  </a:lnTo>
                  <a:lnTo>
                    <a:pt x="1575" y="1156"/>
                  </a:lnTo>
                  <a:lnTo>
                    <a:pt x="1583" y="1159"/>
                  </a:lnTo>
                  <a:lnTo>
                    <a:pt x="1590" y="1163"/>
                  </a:lnTo>
                  <a:lnTo>
                    <a:pt x="1598" y="1169"/>
                  </a:lnTo>
                  <a:lnTo>
                    <a:pt x="1604" y="1175"/>
                  </a:lnTo>
                  <a:lnTo>
                    <a:pt x="1611" y="1183"/>
                  </a:lnTo>
                  <a:lnTo>
                    <a:pt x="1616" y="1191"/>
                  </a:lnTo>
                  <a:lnTo>
                    <a:pt x="1621" y="1200"/>
                  </a:lnTo>
                  <a:lnTo>
                    <a:pt x="1631" y="1217"/>
                  </a:lnTo>
                  <a:lnTo>
                    <a:pt x="1638" y="1235"/>
                  </a:lnTo>
                  <a:lnTo>
                    <a:pt x="1643" y="1251"/>
                  </a:lnTo>
                  <a:lnTo>
                    <a:pt x="1646" y="1266"/>
                  </a:lnTo>
                  <a:lnTo>
                    <a:pt x="1646" y="1266"/>
                  </a:lnTo>
                  <a:lnTo>
                    <a:pt x="1654" y="1263"/>
                  </a:lnTo>
                  <a:lnTo>
                    <a:pt x="1663" y="1261"/>
                  </a:lnTo>
                  <a:lnTo>
                    <a:pt x="1683" y="1258"/>
                  </a:lnTo>
                  <a:lnTo>
                    <a:pt x="1705" y="1257"/>
                  </a:lnTo>
                  <a:lnTo>
                    <a:pt x="1727" y="1256"/>
                  </a:lnTo>
                  <a:lnTo>
                    <a:pt x="1774" y="1256"/>
                  </a:lnTo>
                  <a:lnTo>
                    <a:pt x="1798" y="1253"/>
                  </a:lnTo>
                  <a:lnTo>
                    <a:pt x="1820" y="1250"/>
                  </a:lnTo>
                  <a:lnTo>
                    <a:pt x="1820" y="1250"/>
                  </a:lnTo>
                  <a:lnTo>
                    <a:pt x="1830" y="1248"/>
                  </a:lnTo>
                  <a:lnTo>
                    <a:pt x="1840" y="1245"/>
                  </a:lnTo>
                  <a:lnTo>
                    <a:pt x="1848" y="1243"/>
                  </a:lnTo>
                  <a:lnTo>
                    <a:pt x="1857" y="1241"/>
                  </a:lnTo>
                  <a:lnTo>
                    <a:pt x="1864" y="1239"/>
                  </a:lnTo>
                  <a:lnTo>
                    <a:pt x="1871" y="1241"/>
                  </a:lnTo>
                  <a:lnTo>
                    <a:pt x="1874" y="1242"/>
                  </a:lnTo>
                  <a:lnTo>
                    <a:pt x="1877" y="1244"/>
                  </a:lnTo>
                  <a:lnTo>
                    <a:pt x="1884" y="1250"/>
                  </a:lnTo>
                  <a:lnTo>
                    <a:pt x="1884" y="1250"/>
                  </a:lnTo>
                  <a:lnTo>
                    <a:pt x="1886" y="1263"/>
                  </a:lnTo>
                  <a:lnTo>
                    <a:pt x="1889" y="1278"/>
                  </a:lnTo>
                  <a:lnTo>
                    <a:pt x="1891" y="1294"/>
                  </a:lnTo>
                  <a:lnTo>
                    <a:pt x="1892" y="1309"/>
                  </a:lnTo>
                  <a:lnTo>
                    <a:pt x="1893" y="1317"/>
                  </a:lnTo>
                  <a:lnTo>
                    <a:pt x="1892" y="1324"/>
                  </a:lnTo>
                  <a:lnTo>
                    <a:pt x="1891" y="1330"/>
                  </a:lnTo>
                  <a:lnTo>
                    <a:pt x="1889" y="1337"/>
                  </a:lnTo>
                  <a:lnTo>
                    <a:pt x="1886" y="1342"/>
                  </a:lnTo>
                  <a:lnTo>
                    <a:pt x="1881" y="1347"/>
                  </a:lnTo>
                  <a:lnTo>
                    <a:pt x="1875" y="1350"/>
                  </a:lnTo>
                  <a:lnTo>
                    <a:pt x="1869" y="1353"/>
                  </a:lnTo>
                  <a:lnTo>
                    <a:pt x="1869" y="1353"/>
                  </a:lnTo>
                  <a:lnTo>
                    <a:pt x="1864" y="1353"/>
                  </a:lnTo>
                  <a:lnTo>
                    <a:pt x="1859" y="1353"/>
                  </a:lnTo>
                  <a:lnTo>
                    <a:pt x="1848" y="1352"/>
                  </a:lnTo>
                  <a:lnTo>
                    <a:pt x="1838" y="1351"/>
                  </a:lnTo>
                  <a:lnTo>
                    <a:pt x="1828" y="1350"/>
                  </a:lnTo>
                  <a:lnTo>
                    <a:pt x="1828" y="1350"/>
                  </a:lnTo>
                  <a:lnTo>
                    <a:pt x="1783" y="1353"/>
                  </a:lnTo>
                  <a:lnTo>
                    <a:pt x="1739" y="1357"/>
                  </a:lnTo>
                  <a:lnTo>
                    <a:pt x="1695" y="1362"/>
                  </a:lnTo>
                  <a:lnTo>
                    <a:pt x="1653" y="1366"/>
                  </a:lnTo>
                  <a:lnTo>
                    <a:pt x="1653" y="1366"/>
                  </a:lnTo>
                  <a:lnTo>
                    <a:pt x="1651" y="1374"/>
                  </a:lnTo>
                  <a:lnTo>
                    <a:pt x="1649" y="1382"/>
                  </a:lnTo>
                  <a:lnTo>
                    <a:pt x="1642" y="1397"/>
                  </a:lnTo>
                  <a:lnTo>
                    <a:pt x="1634" y="1411"/>
                  </a:lnTo>
                  <a:lnTo>
                    <a:pt x="1631" y="1418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21" y="1433"/>
                  </a:lnTo>
                  <a:lnTo>
                    <a:pt x="1615" y="1441"/>
                  </a:lnTo>
                  <a:lnTo>
                    <a:pt x="1604" y="1458"/>
                  </a:lnTo>
                  <a:lnTo>
                    <a:pt x="1599" y="1465"/>
                  </a:lnTo>
                  <a:lnTo>
                    <a:pt x="1592" y="1471"/>
                  </a:lnTo>
                  <a:lnTo>
                    <a:pt x="1588" y="1473"/>
                  </a:lnTo>
                  <a:lnTo>
                    <a:pt x="1585" y="1474"/>
                  </a:lnTo>
                  <a:lnTo>
                    <a:pt x="1579" y="1475"/>
                  </a:lnTo>
                  <a:lnTo>
                    <a:pt x="1574" y="1475"/>
                  </a:lnTo>
                  <a:lnTo>
                    <a:pt x="1574" y="1475"/>
                  </a:lnTo>
                  <a:lnTo>
                    <a:pt x="1570" y="1474"/>
                  </a:lnTo>
                  <a:lnTo>
                    <a:pt x="1565" y="1472"/>
                  </a:lnTo>
                  <a:lnTo>
                    <a:pt x="1560" y="1469"/>
                  </a:lnTo>
                  <a:lnTo>
                    <a:pt x="1556" y="1464"/>
                  </a:lnTo>
                  <a:lnTo>
                    <a:pt x="1546" y="1453"/>
                  </a:lnTo>
                  <a:lnTo>
                    <a:pt x="1538" y="1439"/>
                  </a:lnTo>
                  <a:lnTo>
                    <a:pt x="1530" y="1424"/>
                  </a:lnTo>
                  <a:lnTo>
                    <a:pt x="1524" y="1409"/>
                  </a:lnTo>
                  <a:lnTo>
                    <a:pt x="1520" y="1395"/>
                  </a:lnTo>
                  <a:lnTo>
                    <a:pt x="1516" y="1383"/>
                  </a:lnTo>
                  <a:lnTo>
                    <a:pt x="1516" y="1383"/>
                  </a:lnTo>
                  <a:lnTo>
                    <a:pt x="1506" y="1381"/>
                  </a:lnTo>
                  <a:lnTo>
                    <a:pt x="1497" y="1380"/>
                  </a:lnTo>
                  <a:lnTo>
                    <a:pt x="1488" y="1380"/>
                  </a:lnTo>
                  <a:lnTo>
                    <a:pt x="1478" y="1381"/>
                  </a:lnTo>
                  <a:lnTo>
                    <a:pt x="1478" y="1381"/>
                  </a:lnTo>
                  <a:lnTo>
                    <a:pt x="1472" y="1412"/>
                  </a:lnTo>
                  <a:lnTo>
                    <a:pt x="1466" y="1447"/>
                  </a:lnTo>
                  <a:lnTo>
                    <a:pt x="1461" y="1484"/>
                  </a:lnTo>
                  <a:lnTo>
                    <a:pt x="1457" y="1519"/>
                  </a:lnTo>
                  <a:lnTo>
                    <a:pt x="1457" y="1519"/>
                  </a:lnTo>
                  <a:lnTo>
                    <a:pt x="1464" y="1519"/>
                  </a:lnTo>
                  <a:lnTo>
                    <a:pt x="1468" y="1520"/>
                  </a:lnTo>
                  <a:lnTo>
                    <a:pt x="1471" y="1523"/>
                  </a:lnTo>
                  <a:lnTo>
                    <a:pt x="1475" y="1526"/>
                  </a:lnTo>
                  <a:lnTo>
                    <a:pt x="1475" y="1526"/>
                  </a:lnTo>
                  <a:lnTo>
                    <a:pt x="1478" y="1539"/>
                  </a:lnTo>
                  <a:lnTo>
                    <a:pt x="1482" y="1550"/>
                  </a:lnTo>
                  <a:lnTo>
                    <a:pt x="1491" y="1571"/>
                  </a:lnTo>
                  <a:lnTo>
                    <a:pt x="1496" y="1582"/>
                  </a:lnTo>
                  <a:lnTo>
                    <a:pt x="1500" y="1594"/>
                  </a:lnTo>
                  <a:lnTo>
                    <a:pt x="1503" y="1606"/>
                  </a:lnTo>
                  <a:lnTo>
                    <a:pt x="1506" y="1619"/>
                  </a:lnTo>
                  <a:lnTo>
                    <a:pt x="1506" y="1619"/>
                  </a:lnTo>
                  <a:lnTo>
                    <a:pt x="1545" y="1613"/>
                  </a:lnTo>
                  <a:lnTo>
                    <a:pt x="1586" y="1610"/>
                  </a:lnTo>
                  <a:lnTo>
                    <a:pt x="1627" y="1608"/>
                  </a:lnTo>
                  <a:lnTo>
                    <a:pt x="1669" y="1607"/>
                  </a:lnTo>
                  <a:lnTo>
                    <a:pt x="1711" y="1605"/>
                  </a:lnTo>
                  <a:lnTo>
                    <a:pt x="1754" y="1604"/>
                  </a:lnTo>
                  <a:lnTo>
                    <a:pt x="1796" y="1600"/>
                  </a:lnTo>
                  <a:lnTo>
                    <a:pt x="1838" y="1596"/>
                  </a:lnTo>
                  <a:lnTo>
                    <a:pt x="1838" y="1596"/>
                  </a:lnTo>
                  <a:lnTo>
                    <a:pt x="1859" y="1592"/>
                  </a:lnTo>
                  <a:lnTo>
                    <a:pt x="1880" y="1587"/>
                  </a:lnTo>
                  <a:lnTo>
                    <a:pt x="1901" y="1584"/>
                  </a:lnTo>
                  <a:lnTo>
                    <a:pt x="1909" y="1584"/>
                  </a:lnTo>
                  <a:lnTo>
                    <a:pt x="1917" y="1585"/>
                  </a:lnTo>
                  <a:lnTo>
                    <a:pt x="1917" y="1585"/>
                  </a:lnTo>
                  <a:lnTo>
                    <a:pt x="1921" y="1586"/>
                  </a:lnTo>
                  <a:lnTo>
                    <a:pt x="1924" y="1587"/>
                  </a:lnTo>
                  <a:lnTo>
                    <a:pt x="1927" y="1592"/>
                  </a:lnTo>
                  <a:lnTo>
                    <a:pt x="1931" y="1596"/>
                  </a:lnTo>
                  <a:lnTo>
                    <a:pt x="1935" y="1600"/>
                  </a:lnTo>
                  <a:lnTo>
                    <a:pt x="1935" y="1600"/>
                  </a:lnTo>
                  <a:lnTo>
                    <a:pt x="1940" y="1605"/>
                  </a:lnTo>
                  <a:lnTo>
                    <a:pt x="1945" y="1608"/>
                  </a:lnTo>
                  <a:lnTo>
                    <a:pt x="1948" y="1610"/>
                  </a:lnTo>
                  <a:lnTo>
                    <a:pt x="1950" y="1613"/>
                  </a:lnTo>
                  <a:lnTo>
                    <a:pt x="1950" y="1613"/>
                  </a:lnTo>
                  <a:lnTo>
                    <a:pt x="1953" y="1623"/>
                  </a:lnTo>
                  <a:lnTo>
                    <a:pt x="1954" y="1634"/>
                  </a:lnTo>
                  <a:lnTo>
                    <a:pt x="1953" y="1644"/>
                  </a:lnTo>
                  <a:lnTo>
                    <a:pt x="1951" y="1655"/>
                  </a:lnTo>
                  <a:lnTo>
                    <a:pt x="1947" y="1666"/>
                  </a:lnTo>
                  <a:lnTo>
                    <a:pt x="1941" y="1674"/>
                  </a:lnTo>
                  <a:lnTo>
                    <a:pt x="1935" y="1682"/>
                  </a:lnTo>
                  <a:lnTo>
                    <a:pt x="1927" y="1687"/>
                  </a:lnTo>
                  <a:lnTo>
                    <a:pt x="1927" y="1687"/>
                  </a:lnTo>
                  <a:lnTo>
                    <a:pt x="1899" y="1687"/>
                  </a:lnTo>
                  <a:lnTo>
                    <a:pt x="1871" y="1687"/>
                  </a:lnTo>
                  <a:lnTo>
                    <a:pt x="1818" y="1689"/>
                  </a:lnTo>
                  <a:lnTo>
                    <a:pt x="1768" y="1692"/>
                  </a:lnTo>
                  <a:lnTo>
                    <a:pt x="1720" y="1697"/>
                  </a:lnTo>
                  <a:lnTo>
                    <a:pt x="1622" y="1707"/>
                  </a:lnTo>
                  <a:lnTo>
                    <a:pt x="1572" y="1712"/>
                  </a:lnTo>
                  <a:lnTo>
                    <a:pt x="1518" y="1716"/>
                  </a:lnTo>
                  <a:lnTo>
                    <a:pt x="1518" y="1716"/>
                  </a:lnTo>
                  <a:lnTo>
                    <a:pt x="1516" y="1733"/>
                  </a:lnTo>
                  <a:lnTo>
                    <a:pt x="1513" y="1748"/>
                  </a:lnTo>
                  <a:lnTo>
                    <a:pt x="1508" y="1762"/>
                  </a:lnTo>
                  <a:lnTo>
                    <a:pt x="1502" y="1775"/>
                  </a:lnTo>
                  <a:lnTo>
                    <a:pt x="1495" y="1787"/>
                  </a:lnTo>
                  <a:lnTo>
                    <a:pt x="1487" y="1798"/>
                  </a:lnTo>
                  <a:lnTo>
                    <a:pt x="1472" y="1821"/>
                  </a:lnTo>
                  <a:lnTo>
                    <a:pt x="1472" y="1821"/>
                  </a:lnTo>
                  <a:lnTo>
                    <a:pt x="1527" y="1850"/>
                  </a:lnTo>
                  <a:lnTo>
                    <a:pt x="1582" y="1878"/>
                  </a:lnTo>
                  <a:lnTo>
                    <a:pt x="1637" y="1907"/>
                  </a:lnTo>
                  <a:lnTo>
                    <a:pt x="1693" y="1933"/>
                  </a:lnTo>
                  <a:lnTo>
                    <a:pt x="1805" y="1987"/>
                  </a:lnTo>
                  <a:lnTo>
                    <a:pt x="1920" y="2040"/>
                  </a:lnTo>
                  <a:lnTo>
                    <a:pt x="1920" y="2040"/>
                  </a:lnTo>
                  <a:close/>
                  <a:moveTo>
                    <a:pt x="245" y="454"/>
                  </a:moveTo>
                  <a:lnTo>
                    <a:pt x="245" y="454"/>
                  </a:lnTo>
                  <a:lnTo>
                    <a:pt x="216" y="669"/>
                  </a:lnTo>
                  <a:lnTo>
                    <a:pt x="200" y="777"/>
                  </a:lnTo>
                  <a:lnTo>
                    <a:pt x="184" y="883"/>
                  </a:lnTo>
                  <a:lnTo>
                    <a:pt x="184" y="883"/>
                  </a:lnTo>
                  <a:lnTo>
                    <a:pt x="195" y="872"/>
                  </a:lnTo>
                  <a:lnTo>
                    <a:pt x="207" y="863"/>
                  </a:lnTo>
                  <a:lnTo>
                    <a:pt x="218" y="853"/>
                  </a:lnTo>
                  <a:lnTo>
                    <a:pt x="222" y="848"/>
                  </a:lnTo>
                  <a:lnTo>
                    <a:pt x="225" y="841"/>
                  </a:lnTo>
                  <a:lnTo>
                    <a:pt x="225" y="841"/>
                  </a:lnTo>
                  <a:lnTo>
                    <a:pt x="228" y="835"/>
                  </a:lnTo>
                  <a:lnTo>
                    <a:pt x="230" y="826"/>
                  </a:lnTo>
                  <a:lnTo>
                    <a:pt x="234" y="808"/>
                  </a:lnTo>
                  <a:lnTo>
                    <a:pt x="236" y="789"/>
                  </a:lnTo>
                  <a:lnTo>
                    <a:pt x="238" y="771"/>
                  </a:lnTo>
                  <a:lnTo>
                    <a:pt x="238" y="771"/>
                  </a:lnTo>
                  <a:lnTo>
                    <a:pt x="244" y="734"/>
                  </a:lnTo>
                  <a:lnTo>
                    <a:pt x="249" y="699"/>
                  </a:lnTo>
                  <a:lnTo>
                    <a:pt x="249" y="699"/>
                  </a:lnTo>
                  <a:lnTo>
                    <a:pt x="251" y="660"/>
                  </a:lnTo>
                  <a:lnTo>
                    <a:pt x="253" y="621"/>
                  </a:lnTo>
                  <a:lnTo>
                    <a:pt x="254" y="583"/>
                  </a:lnTo>
                  <a:lnTo>
                    <a:pt x="256" y="548"/>
                  </a:lnTo>
                  <a:lnTo>
                    <a:pt x="256" y="548"/>
                  </a:lnTo>
                  <a:lnTo>
                    <a:pt x="259" y="529"/>
                  </a:lnTo>
                  <a:lnTo>
                    <a:pt x="264" y="508"/>
                  </a:lnTo>
                  <a:lnTo>
                    <a:pt x="268" y="489"/>
                  </a:lnTo>
                  <a:lnTo>
                    <a:pt x="271" y="469"/>
                  </a:lnTo>
                  <a:lnTo>
                    <a:pt x="271" y="469"/>
                  </a:lnTo>
                  <a:lnTo>
                    <a:pt x="273" y="451"/>
                  </a:lnTo>
                  <a:lnTo>
                    <a:pt x="273" y="433"/>
                  </a:lnTo>
                  <a:lnTo>
                    <a:pt x="273" y="415"/>
                  </a:lnTo>
                  <a:lnTo>
                    <a:pt x="274" y="397"/>
                  </a:lnTo>
                  <a:lnTo>
                    <a:pt x="274" y="397"/>
                  </a:lnTo>
                  <a:lnTo>
                    <a:pt x="275" y="375"/>
                  </a:lnTo>
                  <a:lnTo>
                    <a:pt x="279" y="353"/>
                  </a:lnTo>
                  <a:lnTo>
                    <a:pt x="285" y="308"/>
                  </a:lnTo>
                  <a:lnTo>
                    <a:pt x="293" y="263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306" y="173"/>
                  </a:lnTo>
                  <a:lnTo>
                    <a:pt x="314" y="128"/>
                  </a:lnTo>
                  <a:lnTo>
                    <a:pt x="321" y="83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20" y="67"/>
                  </a:lnTo>
                  <a:lnTo>
                    <a:pt x="312" y="91"/>
                  </a:lnTo>
                  <a:lnTo>
                    <a:pt x="303" y="114"/>
                  </a:lnTo>
                  <a:lnTo>
                    <a:pt x="297" y="138"/>
                  </a:lnTo>
                  <a:lnTo>
                    <a:pt x="290" y="162"/>
                  </a:lnTo>
                  <a:lnTo>
                    <a:pt x="284" y="187"/>
                  </a:lnTo>
                  <a:lnTo>
                    <a:pt x="274" y="237"/>
                  </a:lnTo>
                  <a:lnTo>
                    <a:pt x="267" y="290"/>
                  </a:lnTo>
                  <a:lnTo>
                    <a:pt x="259" y="343"/>
                  </a:lnTo>
                  <a:lnTo>
                    <a:pt x="245" y="454"/>
                  </a:lnTo>
                  <a:lnTo>
                    <a:pt x="245" y="454"/>
                  </a:lnTo>
                  <a:close/>
                  <a:moveTo>
                    <a:pt x="839" y="246"/>
                  </a:moveTo>
                  <a:lnTo>
                    <a:pt x="839" y="246"/>
                  </a:lnTo>
                  <a:lnTo>
                    <a:pt x="934" y="245"/>
                  </a:lnTo>
                  <a:lnTo>
                    <a:pt x="1045" y="245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340" y="246"/>
                  </a:lnTo>
                  <a:lnTo>
                    <a:pt x="1422" y="244"/>
                  </a:lnTo>
                  <a:lnTo>
                    <a:pt x="1465" y="242"/>
                  </a:lnTo>
                  <a:lnTo>
                    <a:pt x="1506" y="238"/>
                  </a:lnTo>
                  <a:lnTo>
                    <a:pt x="1545" y="235"/>
                  </a:lnTo>
                  <a:lnTo>
                    <a:pt x="1583" y="231"/>
                  </a:lnTo>
                  <a:lnTo>
                    <a:pt x="1583" y="231"/>
                  </a:lnTo>
                  <a:lnTo>
                    <a:pt x="1613" y="229"/>
                  </a:lnTo>
                  <a:lnTo>
                    <a:pt x="1629" y="227"/>
                  </a:lnTo>
                  <a:lnTo>
                    <a:pt x="1645" y="224"/>
                  </a:lnTo>
                  <a:lnTo>
                    <a:pt x="1651" y="222"/>
                  </a:lnTo>
                  <a:lnTo>
                    <a:pt x="1658" y="220"/>
                  </a:lnTo>
                  <a:lnTo>
                    <a:pt x="1663" y="217"/>
                  </a:lnTo>
                  <a:lnTo>
                    <a:pt x="1667" y="214"/>
                  </a:lnTo>
                  <a:lnTo>
                    <a:pt x="1669" y="209"/>
                  </a:lnTo>
                  <a:lnTo>
                    <a:pt x="1671" y="205"/>
                  </a:lnTo>
                  <a:lnTo>
                    <a:pt x="1669" y="199"/>
                  </a:lnTo>
                  <a:lnTo>
                    <a:pt x="1666" y="192"/>
                  </a:lnTo>
                  <a:lnTo>
                    <a:pt x="1666" y="192"/>
                  </a:lnTo>
                  <a:lnTo>
                    <a:pt x="1657" y="188"/>
                  </a:lnTo>
                  <a:lnTo>
                    <a:pt x="1647" y="185"/>
                  </a:lnTo>
                  <a:lnTo>
                    <a:pt x="1637" y="183"/>
                  </a:lnTo>
                  <a:lnTo>
                    <a:pt x="1627" y="181"/>
                  </a:lnTo>
                  <a:lnTo>
                    <a:pt x="1606" y="178"/>
                  </a:lnTo>
                  <a:lnTo>
                    <a:pt x="1585" y="177"/>
                  </a:lnTo>
                  <a:lnTo>
                    <a:pt x="1562" y="177"/>
                  </a:lnTo>
                  <a:lnTo>
                    <a:pt x="1539" y="178"/>
                  </a:lnTo>
                  <a:lnTo>
                    <a:pt x="1515" y="179"/>
                  </a:lnTo>
                  <a:lnTo>
                    <a:pt x="1491" y="179"/>
                  </a:lnTo>
                  <a:lnTo>
                    <a:pt x="1491" y="179"/>
                  </a:lnTo>
                  <a:lnTo>
                    <a:pt x="1439" y="179"/>
                  </a:lnTo>
                  <a:lnTo>
                    <a:pt x="1388" y="178"/>
                  </a:lnTo>
                  <a:lnTo>
                    <a:pt x="1335" y="177"/>
                  </a:lnTo>
                  <a:lnTo>
                    <a:pt x="1281" y="177"/>
                  </a:lnTo>
                  <a:lnTo>
                    <a:pt x="1281" y="177"/>
                  </a:lnTo>
                  <a:lnTo>
                    <a:pt x="1244" y="177"/>
                  </a:lnTo>
                  <a:lnTo>
                    <a:pt x="1205" y="177"/>
                  </a:lnTo>
                  <a:lnTo>
                    <a:pt x="1163" y="177"/>
                  </a:lnTo>
                  <a:lnTo>
                    <a:pt x="1120" y="177"/>
                  </a:lnTo>
                  <a:lnTo>
                    <a:pt x="1120" y="177"/>
                  </a:lnTo>
                  <a:lnTo>
                    <a:pt x="1059" y="179"/>
                  </a:lnTo>
                  <a:lnTo>
                    <a:pt x="996" y="182"/>
                  </a:lnTo>
                  <a:lnTo>
                    <a:pt x="932" y="183"/>
                  </a:lnTo>
                  <a:lnTo>
                    <a:pt x="866" y="183"/>
                  </a:lnTo>
                  <a:lnTo>
                    <a:pt x="866" y="183"/>
                  </a:lnTo>
                  <a:lnTo>
                    <a:pt x="790" y="182"/>
                  </a:lnTo>
                  <a:lnTo>
                    <a:pt x="719" y="183"/>
                  </a:lnTo>
                  <a:lnTo>
                    <a:pt x="684" y="184"/>
                  </a:lnTo>
                  <a:lnTo>
                    <a:pt x="651" y="186"/>
                  </a:lnTo>
                  <a:lnTo>
                    <a:pt x="619" y="189"/>
                  </a:lnTo>
                  <a:lnTo>
                    <a:pt x="588" y="192"/>
                  </a:lnTo>
                  <a:lnTo>
                    <a:pt x="588" y="192"/>
                  </a:lnTo>
                  <a:lnTo>
                    <a:pt x="573" y="196"/>
                  </a:lnTo>
                  <a:lnTo>
                    <a:pt x="558" y="199"/>
                  </a:lnTo>
                  <a:lnTo>
                    <a:pt x="544" y="204"/>
                  </a:lnTo>
                  <a:lnTo>
                    <a:pt x="538" y="207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1" y="222"/>
                  </a:lnTo>
                  <a:lnTo>
                    <a:pt x="531" y="232"/>
                  </a:lnTo>
                  <a:lnTo>
                    <a:pt x="530" y="243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69" y="257"/>
                  </a:lnTo>
                  <a:lnTo>
                    <a:pt x="607" y="257"/>
                  </a:lnTo>
                  <a:lnTo>
                    <a:pt x="685" y="253"/>
                  </a:lnTo>
                  <a:lnTo>
                    <a:pt x="763" y="249"/>
                  </a:lnTo>
                  <a:lnTo>
                    <a:pt x="839" y="246"/>
                  </a:lnTo>
                  <a:lnTo>
                    <a:pt x="839" y="246"/>
                  </a:lnTo>
                  <a:close/>
                  <a:moveTo>
                    <a:pt x="1495" y="425"/>
                  </a:moveTo>
                  <a:lnTo>
                    <a:pt x="1495" y="425"/>
                  </a:lnTo>
                  <a:lnTo>
                    <a:pt x="1499" y="427"/>
                  </a:lnTo>
                  <a:lnTo>
                    <a:pt x="1503" y="430"/>
                  </a:lnTo>
                  <a:lnTo>
                    <a:pt x="1510" y="433"/>
                  </a:lnTo>
                  <a:lnTo>
                    <a:pt x="1514" y="434"/>
                  </a:lnTo>
                  <a:lnTo>
                    <a:pt x="1518" y="435"/>
                  </a:lnTo>
                  <a:lnTo>
                    <a:pt x="1518" y="435"/>
                  </a:lnTo>
                  <a:lnTo>
                    <a:pt x="1523" y="435"/>
                  </a:lnTo>
                  <a:lnTo>
                    <a:pt x="1526" y="434"/>
                  </a:lnTo>
                  <a:lnTo>
                    <a:pt x="1530" y="433"/>
                  </a:lnTo>
                  <a:lnTo>
                    <a:pt x="1533" y="433"/>
                  </a:lnTo>
                  <a:lnTo>
                    <a:pt x="1533" y="433"/>
                  </a:lnTo>
                  <a:lnTo>
                    <a:pt x="1537" y="433"/>
                  </a:lnTo>
                  <a:lnTo>
                    <a:pt x="1540" y="435"/>
                  </a:lnTo>
                  <a:lnTo>
                    <a:pt x="1544" y="440"/>
                  </a:lnTo>
                  <a:lnTo>
                    <a:pt x="1547" y="446"/>
                  </a:lnTo>
                  <a:lnTo>
                    <a:pt x="1551" y="454"/>
                  </a:lnTo>
                  <a:lnTo>
                    <a:pt x="1557" y="469"/>
                  </a:lnTo>
                  <a:lnTo>
                    <a:pt x="1560" y="475"/>
                  </a:lnTo>
                  <a:lnTo>
                    <a:pt x="1565" y="479"/>
                  </a:lnTo>
                  <a:lnTo>
                    <a:pt x="1565" y="479"/>
                  </a:lnTo>
                  <a:lnTo>
                    <a:pt x="1566" y="480"/>
                  </a:lnTo>
                  <a:lnTo>
                    <a:pt x="1567" y="480"/>
                  </a:lnTo>
                  <a:lnTo>
                    <a:pt x="1567" y="479"/>
                  </a:lnTo>
                  <a:lnTo>
                    <a:pt x="1567" y="479"/>
                  </a:lnTo>
                  <a:lnTo>
                    <a:pt x="1577" y="251"/>
                  </a:lnTo>
                  <a:lnTo>
                    <a:pt x="1577" y="251"/>
                  </a:lnTo>
                  <a:lnTo>
                    <a:pt x="1537" y="254"/>
                  </a:lnTo>
                  <a:lnTo>
                    <a:pt x="1496" y="258"/>
                  </a:lnTo>
                  <a:lnTo>
                    <a:pt x="1415" y="261"/>
                  </a:lnTo>
                  <a:lnTo>
                    <a:pt x="1333" y="262"/>
                  </a:lnTo>
                  <a:lnTo>
                    <a:pt x="1252" y="263"/>
                  </a:lnTo>
                  <a:lnTo>
                    <a:pt x="1090" y="262"/>
                  </a:lnTo>
                  <a:lnTo>
                    <a:pt x="1009" y="263"/>
                  </a:lnTo>
                  <a:lnTo>
                    <a:pt x="929" y="264"/>
                  </a:lnTo>
                  <a:lnTo>
                    <a:pt x="929" y="264"/>
                  </a:lnTo>
                  <a:lnTo>
                    <a:pt x="727" y="269"/>
                  </a:lnTo>
                  <a:lnTo>
                    <a:pt x="529" y="275"/>
                  </a:lnTo>
                  <a:lnTo>
                    <a:pt x="529" y="275"/>
                  </a:lnTo>
                  <a:lnTo>
                    <a:pt x="526" y="310"/>
                  </a:lnTo>
                  <a:lnTo>
                    <a:pt x="523" y="347"/>
                  </a:lnTo>
                  <a:lnTo>
                    <a:pt x="517" y="420"/>
                  </a:lnTo>
                  <a:lnTo>
                    <a:pt x="512" y="493"/>
                  </a:lnTo>
                  <a:lnTo>
                    <a:pt x="510" y="527"/>
                  </a:lnTo>
                  <a:lnTo>
                    <a:pt x="507" y="561"/>
                  </a:lnTo>
                  <a:lnTo>
                    <a:pt x="507" y="561"/>
                  </a:lnTo>
                  <a:lnTo>
                    <a:pt x="519" y="561"/>
                  </a:lnTo>
                  <a:lnTo>
                    <a:pt x="532" y="559"/>
                  </a:lnTo>
                  <a:lnTo>
                    <a:pt x="544" y="555"/>
                  </a:lnTo>
                  <a:lnTo>
                    <a:pt x="555" y="550"/>
                  </a:lnTo>
                  <a:lnTo>
                    <a:pt x="555" y="550"/>
                  </a:lnTo>
                  <a:lnTo>
                    <a:pt x="556" y="526"/>
                  </a:lnTo>
                  <a:lnTo>
                    <a:pt x="558" y="506"/>
                  </a:lnTo>
                  <a:lnTo>
                    <a:pt x="560" y="487"/>
                  </a:lnTo>
                  <a:lnTo>
                    <a:pt x="566" y="469"/>
                  </a:lnTo>
                  <a:lnTo>
                    <a:pt x="566" y="469"/>
                  </a:lnTo>
                  <a:lnTo>
                    <a:pt x="573" y="463"/>
                  </a:lnTo>
                  <a:lnTo>
                    <a:pt x="579" y="457"/>
                  </a:lnTo>
                  <a:lnTo>
                    <a:pt x="592" y="442"/>
                  </a:lnTo>
                  <a:lnTo>
                    <a:pt x="599" y="435"/>
                  </a:lnTo>
                  <a:lnTo>
                    <a:pt x="605" y="428"/>
                  </a:lnTo>
                  <a:lnTo>
                    <a:pt x="613" y="423"/>
                  </a:lnTo>
                  <a:lnTo>
                    <a:pt x="621" y="417"/>
                  </a:lnTo>
                  <a:lnTo>
                    <a:pt x="621" y="417"/>
                  </a:lnTo>
                  <a:lnTo>
                    <a:pt x="634" y="419"/>
                  </a:lnTo>
                  <a:lnTo>
                    <a:pt x="646" y="424"/>
                  </a:lnTo>
                  <a:lnTo>
                    <a:pt x="655" y="429"/>
                  </a:lnTo>
                  <a:lnTo>
                    <a:pt x="664" y="435"/>
                  </a:lnTo>
                  <a:lnTo>
                    <a:pt x="672" y="443"/>
                  </a:lnTo>
                  <a:lnTo>
                    <a:pt x="678" y="450"/>
                  </a:lnTo>
                  <a:lnTo>
                    <a:pt x="684" y="460"/>
                  </a:lnTo>
                  <a:lnTo>
                    <a:pt x="690" y="470"/>
                  </a:lnTo>
                  <a:lnTo>
                    <a:pt x="698" y="491"/>
                  </a:lnTo>
                  <a:lnTo>
                    <a:pt x="707" y="512"/>
                  </a:lnTo>
                  <a:lnTo>
                    <a:pt x="714" y="535"/>
                  </a:lnTo>
                  <a:lnTo>
                    <a:pt x="724" y="555"/>
                  </a:lnTo>
                  <a:lnTo>
                    <a:pt x="724" y="555"/>
                  </a:lnTo>
                  <a:lnTo>
                    <a:pt x="729" y="552"/>
                  </a:lnTo>
                  <a:lnTo>
                    <a:pt x="736" y="550"/>
                  </a:lnTo>
                  <a:lnTo>
                    <a:pt x="749" y="546"/>
                  </a:lnTo>
                  <a:lnTo>
                    <a:pt x="763" y="544"/>
                  </a:lnTo>
                  <a:lnTo>
                    <a:pt x="778" y="542"/>
                  </a:lnTo>
                  <a:lnTo>
                    <a:pt x="810" y="542"/>
                  </a:lnTo>
                  <a:lnTo>
                    <a:pt x="841" y="542"/>
                  </a:lnTo>
                  <a:lnTo>
                    <a:pt x="841" y="542"/>
                  </a:lnTo>
                  <a:lnTo>
                    <a:pt x="920" y="541"/>
                  </a:lnTo>
                  <a:lnTo>
                    <a:pt x="1009" y="540"/>
                  </a:lnTo>
                  <a:lnTo>
                    <a:pt x="1054" y="539"/>
                  </a:lnTo>
                  <a:lnTo>
                    <a:pt x="1100" y="537"/>
                  </a:lnTo>
                  <a:lnTo>
                    <a:pt x="1145" y="534"/>
                  </a:lnTo>
                  <a:lnTo>
                    <a:pt x="1189" y="530"/>
                  </a:lnTo>
                  <a:lnTo>
                    <a:pt x="1189" y="530"/>
                  </a:lnTo>
                  <a:lnTo>
                    <a:pt x="1189" y="519"/>
                  </a:lnTo>
                  <a:lnTo>
                    <a:pt x="1191" y="509"/>
                  </a:lnTo>
                  <a:lnTo>
                    <a:pt x="1193" y="500"/>
                  </a:lnTo>
                  <a:lnTo>
                    <a:pt x="1196" y="491"/>
                  </a:lnTo>
                  <a:lnTo>
                    <a:pt x="1200" y="484"/>
                  </a:lnTo>
                  <a:lnTo>
                    <a:pt x="1205" y="476"/>
                  </a:lnTo>
                  <a:lnTo>
                    <a:pt x="1211" y="470"/>
                  </a:lnTo>
                  <a:lnTo>
                    <a:pt x="1218" y="464"/>
                  </a:lnTo>
                  <a:lnTo>
                    <a:pt x="1225" y="460"/>
                  </a:lnTo>
                  <a:lnTo>
                    <a:pt x="1233" y="456"/>
                  </a:lnTo>
                  <a:lnTo>
                    <a:pt x="1242" y="454"/>
                  </a:lnTo>
                  <a:lnTo>
                    <a:pt x="1251" y="451"/>
                  </a:lnTo>
                  <a:lnTo>
                    <a:pt x="1260" y="450"/>
                  </a:lnTo>
                  <a:lnTo>
                    <a:pt x="1271" y="451"/>
                  </a:lnTo>
                  <a:lnTo>
                    <a:pt x="1282" y="453"/>
                  </a:lnTo>
                  <a:lnTo>
                    <a:pt x="1294" y="456"/>
                  </a:lnTo>
                  <a:lnTo>
                    <a:pt x="1294" y="456"/>
                  </a:lnTo>
                  <a:lnTo>
                    <a:pt x="1300" y="466"/>
                  </a:lnTo>
                  <a:lnTo>
                    <a:pt x="1306" y="477"/>
                  </a:lnTo>
                  <a:lnTo>
                    <a:pt x="1321" y="496"/>
                  </a:lnTo>
                  <a:lnTo>
                    <a:pt x="1321" y="496"/>
                  </a:lnTo>
                  <a:lnTo>
                    <a:pt x="1321" y="485"/>
                  </a:lnTo>
                  <a:lnTo>
                    <a:pt x="1324" y="474"/>
                  </a:lnTo>
                  <a:lnTo>
                    <a:pt x="1328" y="465"/>
                  </a:lnTo>
                  <a:lnTo>
                    <a:pt x="1334" y="457"/>
                  </a:lnTo>
                  <a:lnTo>
                    <a:pt x="1342" y="450"/>
                  </a:lnTo>
                  <a:lnTo>
                    <a:pt x="1350" y="445"/>
                  </a:lnTo>
                  <a:lnTo>
                    <a:pt x="1360" y="442"/>
                  </a:lnTo>
                  <a:lnTo>
                    <a:pt x="1371" y="440"/>
                  </a:lnTo>
                  <a:lnTo>
                    <a:pt x="1382" y="439"/>
                  </a:lnTo>
                  <a:lnTo>
                    <a:pt x="1393" y="439"/>
                  </a:lnTo>
                  <a:lnTo>
                    <a:pt x="1404" y="440"/>
                  </a:lnTo>
                  <a:lnTo>
                    <a:pt x="1415" y="443"/>
                  </a:lnTo>
                  <a:lnTo>
                    <a:pt x="1424" y="447"/>
                  </a:lnTo>
                  <a:lnTo>
                    <a:pt x="1433" y="453"/>
                  </a:lnTo>
                  <a:lnTo>
                    <a:pt x="1440" y="460"/>
                  </a:lnTo>
                  <a:lnTo>
                    <a:pt x="1447" y="469"/>
                  </a:lnTo>
                  <a:lnTo>
                    <a:pt x="1447" y="469"/>
                  </a:lnTo>
                  <a:lnTo>
                    <a:pt x="1449" y="459"/>
                  </a:lnTo>
                  <a:lnTo>
                    <a:pt x="1453" y="450"/>
                  </a:lnTo>
                  <a:lnTo>
                    <a:pt x="1457" y="443"/>
                  </a:lnTo>
                  <a:lnTo>
                    <a:pt x="1464" y="436"/>
                  </a:lnTo>
                  <a:lnTo>
                    <a:pt x="1471" y="432"/>
                  </a:lnTo>
                  <a:lnTo>
                    <a:pt x="1479" y="428"/>
                  </a:lnTo>
                  <a:lnTo>
                    <a:pt x="1487" y="426"/>
                  </a:lnTo>
                  <a:lnTo>
                    <a:pt x="1495" y="425"/>
                  </a:lnTo>
                  <a:lnTo>
                    <a:pt x="1495" y="425"/>
                  </a:lnTo>
                  <a:close/>
                  <a:moveTo>
                    <a:pt x="704" y="566"/>
                  </a:moveTo>
                  <a:lnTo>
                    <a:pt x="704" y="566"/>
                  </a:lnTo>
                  <a:lnTo>
                    <a:pt x="700" y="551"/>
                  </a:lnTo>
                  <a:lnTo>
                    <a:pt x="695" y="533"/>
                  </a:lnTo>
                  <a:lnTo>
                    <a:pt x="689" y="512"/>
                  </a:lnTo>
                  <a:lnTo>
                    <a:pt x="681" y="492"/>
                  </a:lnTo>
                  <a:lnTo>
                    <a:pt x="673" y="474"/>
                  </a:lnTo>
                  <a:lnTo>
                    <a:pt x="667" y="465"/>
                  </a:lnTo>
                  <a:lnTo>
                    <a:pt x="663" y="458"/>
                  </a:lnTo>
                  <a:lnTo>
                    <a:pt x="658" y="451"/>
                  </a:lnTo>
                  <a:lnTo>
                    <a:pt x="652" y="447"/>
                  </a:lnTo>
                  <a:lnTo>
                    <a:pt x="647" y="444"/>
                  </a:lnTo>
                  <a:lnTo>
                    <a:pt x="642" y="443"/>
                  </a:lnTo>
                  <a:lnTo>
                    <a:pt x="642" y="443"/>
                  </a:lnTo>
                  <a:lnTo>
                    <a:pt x="637" y="444"/>
                  </a:lnTo>
                  <a:lnTo>
                    <a:pt x="633" y="446"/>
                  </a:lnTo>
                  <a:lnTo>
                    <a:pt x="624" y="451"/>
                  </a:lnTo>
                  <a:lnTo>
                    <a:pt x="617" y="458"/>
                  </a:lnTo>
                  <a:lnTo>
                    <a:pt x="613" y="460"/>
                  </a:lnTo>
                  <a:lnTo>
                    <a:pt x="608" y="461"/>
                  </a:lnTo>
                  <a:lnTo>
                    <a:pt x="608" y="461"/>
                  </a:lnTo>
                  <a:lnTo>
                    <a:pt x="600" y="476"/>
                  </a:lnTo>
                  <a:lnTo>
                    <a:pt x="593" y="493"/>
                  </a:lnTo>
                  <a:lnTo>
                    <a:pt x="588" y="510"/>
                  </a:lnTo>
                  <a:lnTo>
                    <a:pt x="585" y="527"/>
                  </a:lnTo>
                  <a:lnTo>
                    <a:pt x="583" y="546"/>
                  </a:lnTo>
                  <a:lnTo>
                    <a:pt x="583" y="565"/>
                  </a:lnTo>
                  <a:lnTo>
                    <a:pt x="583" y="583"/>
                  </a:lnTo>
                  <a:lnTo>
                    <a:pt x="585" y="602"/>
                  </a:lnTo>
                  <a:lnTo>
                    <a:pt x="589" y="621"/>
                  </a:lnTo>
                  <a:lnTo>
                    <a:pt x="593" y="639"/>
                  </a:lnTo>
                  <a:lnTo>
                    <a:pt x="600" y="656"/>
                  </a:lnTo>
                  <a:lnTo>
                    <a:pt x="606" y="672"/>
                  </a:lnTo>
                  <a:lnTo>
                    <a:pt x="615" y="688"/>
                  </a:lnTo>
                  <a:lnTo>
                    <a:pt x="623" y="702"/>
                  </a:lnTo>
                  <a:lnTo>
                    <a:pt x="634" y="715"/>
                  </a:lnTo>
                  <a:lnTo>
                    <a:pt x="645" y="727"/>
                  </a:lnTo>
                  <a:lnTo>
                    <a:pt x="645" y="727"/>
                  </a:lnTo>
                  <a:lnTo>
                    <a:pt x="653" y="721"/>
                  </a:lnTo>
                  <a:lnTo>
                    <a:pt x="661" y="716"/>
                  </a:lnTo>
                  <a:lnTo>
                    <a:pt x="668" y="708"/>
                  </a:lnTo>
                  <a:lnTo>
                    <a:pt x="675" y="701"/>
                  </a:lnTo>
                  <a:lnTo>
                    <a:pt x="681" y="692"/>
                  </a:lnTo>
                  <a:lnTo>
                    <a:pt x="687" y="683"/>
                  </a:lnTo>
                  <a:lnTo>
                    <a:pt x="691" y="672"/>
                  </a:lnTo>
                  <a:lnTo>
                    <a:pt x="695" y="661"/>
                  </a:lnTo>
                  <a:lnTo>
                    <a:pt x="698" y="651"/>
                  </a:lnTo>
                  <a:lnTo>
                    <a:pt x="702" y="639"/>
                  </a:lnTo>
                  <a:lnTo>
                    <a:pt x="704" y="627"/>
                  </a:lnTo>
                  <a:lnTo>
                    <a:pt x="705" y="614"/>
                  </a:lnTo>
                  <a:lnTo>
                    <a:pt x="706" y="602"/>
                  </a:lnTo>
                  <a:lnTo>
                    <a:pt x="706" y="590"/>
                  </a:lnTo>
                  <a:lnTo>
                    <a:pt x="705" y="578"/>
                  </a:lnTo>
                  <a:lnTo>
                    <a:pt x="704" y="566"/>
                  </a:lnTo>
                  <a:lnTo>
                    <a:pt x="704" y="566"/>
                  </a:lnTo>
                  <a:close/>
                  <a:moveTo>
                    <a:pt x="1529" y="458"/>
                  </a:moveTo>
                  <a:lnTo>
                    <a:pt x="1529" y="458"/>
                  </a:lnTo>
                  <a:lnTo>
                    <a:pt x="1523" y="454"/>
                  </a:lnTo>
                  <a:lnTo>
                    <a:pt x="1516" y="450"/>
                  </a:lnTo>
                  <a:lnTo>
                    <a:pt x="1510" y="448"/>
                  </a:lnTo>
                  <a:lnTo>
                    <a:pt x="1503" y="447"/>
                  </a:lnTo>
                  <a:lnTo>
                    <a:pt x="1498" y="447"/>
                  </a:lnTo>
                  <a:lnTo>
                    <a:pt x="1492" y="448"/>
                  </a:lnTo>
                  <a:lnTo>
                    <a:pt x="1486" y="450"/>
                  </a:lnTo>
                  <a:lnTo>
                    <a:pt x="1481" y="454"/>
                  </a:lnTo>
                  <a:lnTo>
                    <a:pt x="1477" y="458"/>
                  </a:lnTo>
                  <a:lnTo>
                    <a:pt x="1472" y="462"/>
                  </a:lnTo>
                  <a:lnTo>
                    <a:pt x="1468" y="467"/>
                  </a:lnTo>
                  <a:lnTo>
                    <a:pt x="1466" y="473"/>
                  </a:lnTo>
                  <a:lnTo>
                    <a:pt x="1463" y="479"/>
                  </a:lnTo>
                  <a:lnTo>
                    <a:pt x="1462" y="487"/>
                  </a:lnTo>
                  <a:lnTo>
                    <a:pt x="1462" y="494"/>
                  </a:lnTo>
                  <a:lnTo>
                    <a:pt x="1462" y="502"/>
                  </a:lnTo>
                  <a:lnTo>
                    <a:pt x="1462" y="502"/>
                  </a:lnTo>
                  <a:lnTo>
                    <a:pt x="1459" y="501"/>
                  </a:lnTo>
                  <a:lnTo>
                    <a:pt x="1456" y="502"/>
                  </a:lnTo>
                  <a:lnTo>
                    <a:pt x="1455" y="503"/>
                  </a:lnTo>
                  <a:lnTo>
                    <a:pt x="1454" y="505"/>
                  </a:lnTo>
                  <a:lnTo>
                    <a:pt x="1453" y="508"/>
                  </a:lnTo>
                  <a:lnTo>
                    <a:pt x="1453" y="510"/>
                  </a:lnTo>
                  <a:lnTo>
                    <a:pt x="1452" y="512"/>
                  </a:lnTo>
                  <a:lnTo>
                    <a:pt x="1452" y="512"/>
                  </a:lnTo>
                  <a:lnTo>
                    <a:pt x="1452" y="536"/>
                  </a:lnTo>
                  <a:lnTo>
                    <a:pt x="1453" y="562"/>
                  </a:lnTo>
                  <a:lnTo>
                    <a:pt x="1455" y="588"/>
                  </a:lnTo>
                  <a:lnTo>
                    <a:pt x="1460" y="614"/>
                  </a:lnTo>
                  <a:lnTo>
                    <a:pt x="1463" y="627"/>
                  </a:lnTo>
                  <a:lnTo>
                    <a:pt x="1466" y="640"/>
                  </a:lnTo>
                  <a:lnTo>
                    <a:pt x="1470" y="652"/>
                  </a:lnTo>
                  <a:lnTo>
                    <a:pt x="1476" y="662"/>
                  </a:lnTo>
                  <a:lnTo>
                    <a:pt x="1481" y="673"/>
                  </a:lnTo>
                  <a:lnTo>
                    <a:pt x="1487" y="683"/>
                  </a:lnTo>
                  <a:lnTo>
                    <a:pt x="1495" y="691"/>
                  </a:lnTo>
                  <a:lnTo>
                    <a:pt x="1503" y="699"/>
                  </a:lnTo>
                  <a:lnTo>
                    <a:pt x="1503" y="699"/>
                  </a:lnTo>
                  <a:lnTo>
                    <a:pt x="1508" y="665"/>
                  </a:lnTo>
                  <a:lnTo>
                    <a:pt x="1510" y="631"/>
                  </a:lnTo>
                  <a:lnTo>
                    <a:pt x="1511" y="614"/>
                  </a:lnTo>
                  <a:lnTo>
                    <a:pt x="1511" y="598"/>
                  </a:lnTo>
                  <a:lnTo>
                    <a:pt x="1510" y="582"/>
                  </a:lnTo>
                  <a:lnTo>
                    <a:pt x="1508" y="566"/>
                  </a:lnTo>
                  <a:lnTo>
                    <a:pt x="1508" y="566"/>
                  </a:lnTo>
                  <a:lnTo>
                    <a:pt x="1506" y="551"/>
                  </a:lnTo>
                  <a:lnTo>
                    <a:pt x="1502" y="536"/>
                  </a:lnTo>
                  <a:lnTo>
                    <a:pt x="1494" y="507"/>
                  </a:lnTo>
                  <a:lnTo>
                    <a:pt x="1491" y="493"/>
                  </a:lnTo>
                  <a:lnTo>
                    <a:pt x="1490" y="479"/>
                  </a:lnTo>
                  <a:lnTo>
                    <a:pt x="1490" y="466"/>
                  </a:lnTo>
                  <a:lnTo>
                    <a:pt x="1491" y="460"/>
                  </a:lnTo>
                  <a:lnTo>
                    <a:pt x="1493" y="454"/>
                  </a:lnTo>
                  <a:lnTo>
                    <a:pt x="1493" y="454"/>
                  </a:lnTo>
                  <a:lnTo>
                    <a:pt x="1497" y="457"/>
                  </a:lnTo>
                  <a:lnTo>
                    <a:pt x="1501" y="461"/>
                  </a:lnTo>
                  <a:lnTo>
                    <a:pt x="1505" y="466"/>
                  </a:lnTo>
                  <a:lnTo>
                    <a:pt x="1507" y="472"/>
                  </a:lnTo>
                  <a:lnTo>
                    <a:pt x="1511" y="484"/>
                  </a:lnTo>
                  <a:lnTo>
                    <a:pt x="1513" y="496"/>
                  </a:lnTo>
                  <a:lnTo>
                    <a:pt x="1513" y="496"/>
                  </a:lnTo>
                  <a:lnTo>
                    <a:pt x="1522" y="546"/>
                  </a:lnTo>
                  <a:lnTo>
                    <a:pt x="1525" y="570"/>
                  </a:lnTo>
                  <a:lnTo>
                    <a:pt x="1527" y="597"/>
                  </a:lnTo>
                  <a:lnTo>
                    <a:pt x="1529" y="623"/>
                  </a:lnTo>
                  <a:lnTo>
                    <a:pt x="1529" y="650"/>
                  </a:lnTo>
                  <a:lnTo>
                    <a:pt x="1527" y="677"/>
                  </a:lnTo>
                  <a:lnTo>
                    <a:pt x="1524" y="704"/>
                  </a:lnTo>
                  <a:lnTo>
                    <a:pt x="1524" y="704"/>
                  </a:lnTo>
                  <a:lnTo>
                    <a:pt x="1529" y="699"/>
                  </a:lnTo>
                  <a:lnTo>
                    <a:pt x="1536" y="693"/>
                  </a:lnTo>
                  <a:lnTo>
                    <a:pt x="1545" y="682"/>
                  </a:lnTo>
                  <a:lnTo>
                    <a:pt x="1553" y="668"/>
                  </a:lnTo>
                  <a:lnTo>
                    <a:pt x="1559" y="653"/>
                  </a:lnTo>
                  <a:lnTo>
                    <a:pt x="1563" y="638"/>
                  </a:lnTo>
                  <a:lnTo>
                    <a:pt x="1567" y="621"/>
                  </a:lnTo>
                  <a:lnTo>
                    <a:pt x="1569" y="603"/>
                  </a:lnTo>
                  <a:lnTo>
                    <a:pt x="1569" y="586"/>
                  </a:lnTo>
                  <a:lnTo>
                    <a:pt x="1567" y="568"/>
                  </a:lnTo>
                  <a:lnTo>
                    <a:pt x="1565" y="550"/>
                  </a:lnTo>
                  <a:lnTo>
                    <a:pt x="1561" y="533"/>
                  </a:lnTo>
                  <a:lnTo>
                    <a:pt x="1556" y="516"/>
                  </a:lnTo>
                  <a:lnTo>
                    <a:pt x="1551" y="500"/>
                  </a:lnTo>
                  <a:lnTo>
                    <a:pt x="1544" y="485"/>
                  </a:lnTo>
                  <a:lnTo>
                    <a:pt x="1537" y="471"/>
                  </a:lnTo>
                  <a:lnTo>
                    <a:pt x="1529" y="458"/>
                  </a:lnTo>
                  <a:lnTo>
                    <a:pt x="1529" y="458"/>
                  </a:lnTo>
                  <a:close/>
                  <a:moveTo>
                    <a:pt x="1334" y="515"/>
                  </a:moveTo>
                  <a:lnTo>
                    <a:pt x="1334" y="515"/>
                  </a:lnTo>
                  <a:lnTo>
                    <a:pt x="1334" y="537"/>
                  </a:lnTo>
                  <a:lnTo>
                    <a:pt x="1336" y="565"/>
                  </a:lnTo>
                  <a:lnTo>
                    <a:pt x="1341" y="595"/>
                  </a:lnTo>
                  <a:lnTo>
                    <a:pt x="1344" y="609"/>
                  </a:lnTo>
                  <a:lnTo>
                    <a:pt x="1347" y="622"/>
                  </a:lnTo>
                  <a:lnTo>
                    <a:pt x="1347" y="622"/>
                  </a:lnTo>
                  <a:lnTo>
                    <a:pt x="1353" y="635"/>
                  </a:lnTo>
                  <a:lnTo>
                    <a:pt x="1359" y="646"/>
                  </a:lnTo>
                  <a:lnTo>
                    <a:pt x="1365" y="658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80" y="701"/>
                  </a:lnTo>
                  <a:lnTo>
                    <a:pt x="1384" y="707"/>
                  </a:lnTo>
                  <a:lnTo>
                    <a:pt x="1387" y="713"/>
                  </a:lnTo>
                  <a:lnTo>
                    <a:pt x="1390" y="716"/>
                  </a:lnTo>
                  <a:lnTo>
                    <a:pt x="1393" y="719"/>
                  </a:lnTo>
                  <a:lnTo>
                    <a:pt x="1393" y="719"/>
                  </a:lnTo>
                  <a:lnTo>
                    <a:pt x="1401" y="722"/>
                  </a:lnTo>
                  <a:lnTo>
                    <a:pt x="1407" y="723"/>
                  </a:lnTo>
                  <a:lnTo>
                    <a:pt x="1412" y="723"/>
                  </a:lnTo>
                  <a:lnTo>
                    <a:pt x="1418" y="722"/>
                  </a:lnTo>
                  <a:lnTo>
                    <a:pt x="1422" y="720"/>
                  </a:lnTo>
                  <a:lnTo>
                    <a:pt x="1426" y="717"/>
                  </a:lnTo>
                  <a:lnTo>
                    <a:pt x="1434" y="709"/>
                  </a:lnTo>
                  <a:lnTo>
                    <a:pt x="1447" y="691"/>
                  </a:lnTo>
                  <a:lnTo>
                    <a:pt x="1453" y="684"/>
                  </a:lnTo>
                  <a:lnTo>
                    <a:pt x="1457" y="681"/>
                  </a:lnTo>
                  <a:lnTo>
                    <a:pt x="1462" y="678"/>
                  </a:lnTo>
                  <a:lnTo>
                    <a:pt x="1462" y="678"/>
                  </a:lnTo>
                  <a:lnTo>
                    <a:pt x="1456" y="668"/>
                  </a:lnTo>
                  <a:lnTo>
                    <a:pt x="1452" y="656"/>
                  </a:lnTo>
                  <a:lnTo>
                    <a:pt x="1444" y="632"/>
                  </a:lnTo>
                  <a:lnTo>
                    <a:pt x="1436" y="608"/>
                  </a:lnTo>
                  <a:lnTo>
                    <a:pt x="1432" y="581"/>
                  </a:lnTo>
                  <a:lnTo>
                    <a:pt x="1431" y="555"/>
                  </a:lnTo>
                  <a:lnTo>
                    <a:pt x="1431" y="529"/>
                  </a:lnTo>
                  <a:lnTo>
                    <a:pt x="1432" y="516"/>
                  </a:lnTo>
                  <a:lnTo>
                    <a:pt x="1434" y="503"/>
                  </a:lnTo>
                  <a:lnTo>
                    <a:pt x="1436" y="491"/>
                  </a:lnTo>
                  <a:lnTo>
                    <a:pt x="1439" y="479"/>
                  </a:lnTo>
                  <a:lnTo>
                    <a:pt x="1439" y="479"/>
                  </a:lnTo>
                  <a:lnTo>
                    <a:pt x="1430" y="472"/>
                  </a:lnTo>
                  <a:lnTo>
                    <a:pt x="1420" y="466"/>
                  </a:lnTo>
                  <a:lnTo>
                    <a:pt x="1410" y="462"/>
                  </a:lnTo>
                  <a:lnTo>
                    <a:pt x="1401" y="459"/>
                  </a:lnTo>
                  <a:lnTo>
                    <a:pt x="1392" y="457"/>
                  </a:lnTo>
                  <a:lnTo>
                    <a:pt x="1384" y="456"/>
                  </a:lnTo>
                  <a:lnTo>
                    <a:pt x="1375" y="457"/>
                  </a:lnTo>
                  <a:lnTo>
                    <a:pt x="1367" y="458"/>
                  </a:lnTo>
                  <a:lnTo>
                    <a:pt x="1361" y="461"/>
                  </a:lnTo>
                  <a:lnTo>
                    <a:pt x="1355" y="465"/>
                  </a:lnTo>
                  <a:lnTo>
                    <a:pt x="1349" y="471"/>
                  </a:lnTo>
                  <a:lnTo>
                    <a:pt x="1344" y="477"/>
                  </a:lnTo>
                  <a:lnTo>
                    <a:pt x="1341" y="485"/>
                  </a:lnTo>
                  <a:lnTo>
                    <a:pt x="1338" y="493"/>
                  </a:lnTo>
                  <a:lnTo>
                    <a:pt x="1335" y="504"/>
                  </a:lnTo>
                  <a:lnTo>
                    <a:pt x="1334" y="515"/>
                  </a:lnTo>
                  <a:lnTo>
                    <a:pt x="1334" y="515"/>
                  </a:lnTo>
                  <a:close/>
                  <a:moveTo>
                    <a:pt x="1281" y="474"/>
                  </a:moveTo>
                  <a:lnTo>
                    <a:pt x="1281" y="474"/>
                  </a:lnTo>
                  <a:lnTo>
                    <a:pt x="1273" y="473"/>
                  </a:lnTo>
                  <a:lnTo>
                    <a:pt x="1265" y="473"/>
                  </a:lnTo>
                  <a:lnTo>
                    <a:pt x="1255" y="475"/>
                  </a:lnTo>
                  <a:lnTo>
                    <a:pt x="1245" y="479"/>
                  </a:lnTo>
                  <a:lnTo>
                    <a:pt x="1236" y="484"/>
                  </a:lnTo>
                  <a:lnTo>
                    <a:pt x="1227" y="489"/>
                  </a:lnTo>
                  <a:lnTo>
                    <a:pt x="1221" y="495"/>
                  </a:lnTo>
                  <a:lnTo>
                    <a:pt x="1217" y="502"/>
                  </a:lnTo>
                  <a:lnTo>
                    <a:pt x="1217" y="502"/>
                  </a:lnTo>
                  <a:lnTo>
                    <a:pt x="1213" y="511"/>
                  </a:lnTo>
                  <a:lnTo>
                    <a:pt x="1211" y="524"/>
                  </a:lnTo>
                  <a:lnTo>
                    <a:pt x="1209" y="538"/>
                  </a:lnTo>
                  <a:lnTo>
                    <a:pt x="1208" y="555"/>
                  </a:lnTo>
                  <a:lnTo>
                    <a:pt x="1208" y="571"/>
                  </a:lnTo>
                  <a:lnTo>
                    <a:pt x="1208" y="588"/>
                  </a:lnTo>
                  <a:lnTo>
                    <a:pt x="1210" y="605"/>
                  </a:lnTo>
                  <a:lnTo>
                    <a:pt x="1212" y="620"/>
                  </a:lnTo>
                  <a:lnTo>
                    <a:pt x="1212" y="620"/>
                  </a:lnTo>
                  <a:lnTo>
                    <a:pt x="1215" y="637"/>
                  </a:lnTo>
                  <a:lnTo>
                    <a:pt x="1221" y="654"/>
                  </a:lnTo>
                  <a:lnTo>
                    <a:pt x="1227" y="671"/>
                  </a:lnTo>
                  <a:lnTo>
                    <a:pt x="1235" y="687"/>
                  </a:lnTo>
                  <a:lnTo>
                    <a:pt x="1242" y="702"/>
                  </a:lnTo>
                  <a:lnTo>
                    <a:pt x="1252" y="715"/>
                  </a:lnTo>
                  <a:lnTo>
                    <a:pt x="1260" y="726"/>
                  </a:lnTo>
                  <a:lnTo>
                    <a:pt x="1270" y="734"/>
                  </a:lnTo>
                  <a:lnTo>
                    <a:pt x="1270" y="734"/>
                  </a:lnTo>
                  <a:lnTo>
                    <a:pt x="1278" y="731"/>
                  </a:lnTo>
                  <a:lnTo>
                    <a:pt x="1284" y="728"/>
                  </a:lnTo>
                  <a:lnTo>
                    <a:pt x="1289" y="723"/>
                  </a:lnTo>
                  <a:lnTo>
                    <a:pt x="1295" y="719"/>
                  </a:lnTo>
                  <a:lnTo>
                    <a:pt x="1303" y="709"/>
                  </a:lnTo>
                  <a:lnTo>
                    <a:pt x="1312" y="698"/>
                  </a:lnTo>
                  <a:lnTo>
                    <a:pt x="1318" y="685"/>
                  </a:lnTo>
                  <a:lnTo>
                    <a:pt x="1325" y="671"/>
                  </a:lnTo>
                  <a:lnTo>
                    <a:pt x="1338" y="645"/>
                  </a:lnTo>
                  <a:lnTo>
                    <a:pt x="1338" y="645"/>
                  </a:lnTo>
                  <a:lnTo>
                    <a:pt x="1328" y="608"/>
                  </a:lnTo>
                  <a:lnTo>
                    <a:pt x="1324" y="590"/>
                  </a:lnTo>
                  <a:lnTo>
                    <a:pt x="1321" y="572"/>
                  </a:lnTo>
                  <a:lnTo>
                    <a:pt x="1319" y="555"/>
                  </a:lnTo>
                  <a:lnTo>
                    <a:pt x="1318" y="537"/>
                  </a:lnTo>
                  <a:lnTo>
                    <a:pt x="1318" y="520"/>
                  </a:lnTo>
                  <a:lnTo>
                    <a:pt x="1319" y="502"/>
                  </a:lnTo>
                  <a:lnTo>
                    <a:pt x="1319" y="502"/>
                  </a:lnTo>
                  <a:lnTo>
                    <a:pt x="1313" y="500"/>
                  </a:lnTo>
                  <a:lnTo>
                    <a:pt x="1308" y="496"/>
                  </a:lnTo>
                  <a:lnTo>
                    <a:pt x="1303" y="492"/>
                  </a:lnTo>
                  <a:lnTo>
                    <a:pt x="1299" y="488"/>
                  </a:lnTo>
                  <a:lnTo>
                    <a:pt x="1291" y="480"/>
                  </a:lnTo>
                  <a:lnTo>
                    <a:pt x="1286" y="476"/>
                  </a:lnTo>
                  <a:lnTo>
                    <a:pt x="1281" y="474"/>
                  </a:lnTo>
                  <a:lnTo>
                    <a:pt x="1281" y="474"/>
                  </a:lnTo>
                  <a:close/>
                  <a:moveTo>
                    <a:pt x="1583" y="530"/>
                  </a:moveTo>
                  <a:lnTo>
                    <a:pt x="1583" y="530"/>
                  </a:lnTo>
                  <a:lnTo>
                    <a:pt x="1586" y="548"/>
                  </a:lnTo>
                  <a:lnTo>
                    <a:pt x="1589" y="565"/>
                  </a:lnTo>
                  <a:lnTo>
                    <a:pt x="1592" y="579"/>
                  </a:lnTo>
                  <a:lnTo>
                    <a:pt x="1596" y="592"/>
                  </a:lnTo>
                  <a:lnTo>
                    <a:pt x="1596" y="592"/>
                  </a:lnTo>
                  <a:lnTo>
                    <a:pt x="1616" y="590"/>
                  </a:lnTo>
                  <a:lnTo>
                    <a:pt x="1637" y="587"/>
                  </a:lnTo>
                  <a:lnTo>
                    <a:pt x="1658" y="584"/>
                  </a:lnTo>
                  <a:lnTo>
                    <a:pt x="1668" y="582"/>
                  </a:lnTo>
                  <a:lnTo>
                    <a:pt x="1677" y="579"/>
                  </a:lnTo>
                  <a:lnTo>
                    <a:pt x="1685" y="576"/>
                  </a:lnTo>
                  <a:lnTo>
                    <a:pt x="1693" y="571"/>
                  </a:lnTo>
                  <a:lnTo>
                    <a:pt x="1699" y="566"/>
                  </a:lnTo>
                  <a:lnTo>
                    <a:pt x="1704" y="561"/>
                  </a:lnTo>
                  <a:lnTo>
                    <a:pt x="1708" y="554"/>
                  </a:lnTo>
                  <a:lnTo>
                    <a:pt x="1709" y="546"/>
                  </a:lnTo>
                  <a:lnTo>
                    <a:pt x="1709" y="537"/>
                  </a:lnTo>
                  <a:lnTo>
                    <a:pt x="1708" y="527"/>
                  </a:lnTo>
                  <a:lnTo>
                    <a:pt x="1708" y="527"/>
                  </a:lnTo>
                  <a:lnTo>
                    <a:pt x="1692" y="525"/>
                  </a:lnTo>
                  <a:lnTo>
                    <a:pt x="1676" y="525"/>
                  </a:lnTo>
                  <a:lnTo>
                    <a:pt x="1660" y="526"/>
                  </a:lnTo>
                  <a:lnTo>
                    <a:pt x="1644" y="527"/>
                  </a:lnTo>
                  <a:lnTo>
                    <a:pt x="1629" y="530"/>
                  </a:lnTo>
                  <a:lnTo>
                    <a:pt x="1613" y="531"/>
                  </a:lnTo>
                  <a:lnTo>
                    <a:pt x="1598" y="532"/>
                  </a:lnTo>
                  <a:lnTo>
                    <a:pt x="1583" y="530"/>
                  </a:lnTo>
                  <a:lnTo>
                    <a:pt x="1583" y="530"/>
                  </a:lnTo>
                  <a:close/>
                  <a:moveTo>
                    <a:pt x="971" y="563"/>
                  </a:moveTo>
                  <a:lnTo>
                    <a:pt x="971" y="563"/>
                  </a:lnTo>
                  <a:lnTo>
                    <a:pt x="953" y="565"/>
                  </a:lnTo>
                  <a:lnTo>
                    <a:pt x="935" y="566"/>
                  </a:lnTo>
                  <a:lnTo>
                    <a:pt x="917" y="568"/>
                  </a:lnTo>
                  <a:lnTo>
                    <a:pt x="900" y="568"/>
                  </a:lnTo>
                  <a:lnTo>
                    <a:pt x="900" y="568"/>
                  </a:lnTo>
                  <a:lnTo>
                    <a:pt x="856" y="565"/>
                  </a:lnTo>
                  <a:lnTo>
                    <a:pt x="812" y="562"/>
                  </a:lnTo>
                  <a:lnTo>
                    <a:pt x="790" y="561"/>
                  </a:lnTo>
                  <a:lnTo>
                    <a:pt x="768" y="562"/>
                  </a:lnTo>
                  <a:lnTo>
                    <a:pt x="745" y="564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5" y="583"/>
                  </a:lnTo>
                  <a:lnTo>
                    <a:pt x="726" y="599"/>
                  </a:lnTo>
                  <a:lnTo>
                    <a:pt x="727" y="616"/>
                  </a:lnTo>
                  <a:lnTo>
                    <a:pt x="728" y="632"/>
                  </a:lnTo>
                  <a:lnTo>
                    <a:pt x="728" y="632"/>
                  </a:lnTo>
                  <a:lnTo>
                    <a:pt x="787" y="629"/>
                  </a:lnTo>
                  <a:lnTo>
                    <a:pt x="844" y="628"/>
                  </a:lnTo>
                  <a:lnTo>
                    <a:pt x="957" y="626"/>
                  </a:lnTo>
                  <a:lnTo>
                    <a:pt x="1014" y="626"/>
                  </a:lnTo>
                  <a:lnTo>
                    <a:pt x="1071" y="623"/>
                  </a:lnTo>
                  <a:lnTo>
                    <a:pt x="1129" y="618"/>
                  </a:lnTo>
                  <a:lnTo>
                    <a:pt x="1159" y="615"/>
                  </a:lnTo>
                  <a:lnTo>
                    <a:pt x="1189" y="612"/>
                  </a:lnTo>
                  <a:lnTo>
                    <a:pt x="1189" y="612"/>
                  </a:lnTo>
                  <a:lnTo>
                    <a:pt x="1189" y="598"/>
                  </a:lnTo>
                  <a:lnTo>
                    <a:pt x="1189" y="583"/>
                  </a:lnTo>
                  <a:lnTo>
                    <a:pt x="1189" y="568"/>
                  </a:lnTo>
                  <a:lnTo>
                    <a:pt x="1187" y="553"/>
                  </a:lnTo>
                  <a:lnTo>
                    <a:pt x="1187" y="553"/>
                  </a:lnTo>
                  <a:lnTo>
                    <a:pt x="1131" y="555"/>
                  </a:lnTo>
                  <a:lnTo>
                    <a:pt x="1076" y="557"/>
                  </a:lnTo>
                  <a:lnTo>
                    <a:pt x="971" y="563"/>
                  </a:lnTo>
                  <a:lnTo>
                    <a:pt x="971" y="563"/>
                  </a:lnTo>
                  <a:close/>
                  <a:moveTo>
                    <a:pt x="507" y="583"/>
                  </a:moveTo>
                  <a:lnTo>
                    <a:pt x="507" y="583"/>
                  </a:lnTo>
                  <a:lnTo>
                    <a:pt x="507" y="594"/>
                  </a:lnTo>
                  <a:lnTo>
                    <a:pt x="506" y="602"/>
                  </a:lnTo>
                  <a:lnTo>
                    <a:pt x="505" y="610"/>
                  </a:lnTo>
                  <a:lnTo>
                    <a:pt x="503" y="620"/>
                  </a:lnTo>
                  <a:lnTo>
                    <a:pt x="503" y="620"/>
                  </a:lnTo>
                  <a:lnTo>
                    <a:pt x="511" y="622"/>
                  </a:lnTo>
                  <a:lnTo>
                    <a:pt x="518" y="623"/>
                  </a:lnTo>
                  <a:lnTo>
                    <a:pt x="534" y="623"/>
                  </a:lnTo>
                  <a:lnTo>
                    <a:pt x="552" y="624"/>
                  </a:lnTo>
                  <a:lnTo>
                    <a:pt x="560" y="625"/>
                  </a:lnTo>
                  <a:lnTo>
                    <a:pt x="571" y="627"/>
                  </a:lnTo>
                  <a:lnTo>
                    <a:pt x="571" y="627"/>
                  </a:lnTo>
                  <a:lnTo>
                    <a:pt x="570" y="620"/>
                  </a:lnTo>
                  <a:lnTo>
                    <a:pt x="568" y="613"/>
                  </a:lnTo>
                  <a:lnTo>
                    <a:pt x="566" y="609"/>
                  </a:lnTo>
                  <a:lnTo>
                    <a:pt x="561" y="603"/>
                  </a:lnTo>
                  <a:lnTo>
                    <a:pt x="555" y="595"/>
                  </a:lnTo>
                  <a:lnTo>
                    <a:pt x="552" y="590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4" y="582"/>
                  </a:lnTo>
                  <a:lnTo>
                    <a:pt x="538" y="582"/>
                  </a:lnTo>
                  <a:lnTo>
                    <a:pt x="527" y="582"/>
                  </a:lnTo>
                  <a:lnTo>
                    <a:pt x="517" y="583"/>
                  </a:lnTo>
                  <a:lnTo>
                    <a:pt x="507" y="583"/>
                  </a:lnTo>
                  <a:lnTo>
                    <a:pt x="507" y="583"/>
                  </a:lnTo>
                  <a:close/>
                  <a:moveTo>
                    <a:pt x="724" y="650"/>
                  </a:moveTo>
                  <a:lnTo>
                    <a:pt x="724" y="650"/>
                  </a:lnTo>
                  <a:lnTo>
                    <a:pt x="719" y="661"/>
                  </a:lnTo>
                  <a:lnTo>
                    <a:pt x="714" y="674"/>
                  </a:lnTo>
                  <a:lnTo>
                    <a:pt x="704" y="700"/>
                  </a:lnTo>
                  <a:lnTo>
                    <a:pt x="698" y="713"/>
                  </a:lnTo>
                  <a:lnTo>
                    <a:pt x="692" y="724"/>
                  </a:lnTo>
                  <a:lnTo>
                    <a:pt x="684" y="734"/>
                  </a:lnTo>
                  <a:lnTo>
                    <a:pt x="680" y="738"/>
                  </a:lnTo>
                  <a:lnTo>
                    <a:pt x="675" y="742"/>
                  </a:lnTo>
                  <a:lnTo>
                    <a:pt x="675" y="742"/>
                  </a:lnTo>
                  <a:lnTo>
                    <a:pt x="668" y="746"/>
                  </a:lnTo>
                  <a:lnTo>
                    <a:pt x="662" y="749"/>
                  </a:lnTo>
                  <a:lnTo>
                    <a:pt x="655" y="750"/>
                  </a:lnTo>
                  <a:lnTo>
                    <a:pt x="649" y="751"/>
                  </a:lnTo>
                  <a:lnTo>
                    <a:pt x="644" y="750"/>
                  </a:lnTo>
                  <a:lnTo>
                    <a:pt x="638" y="749"/>
                  </a:lnTo>
                  <a:lnTo>
                    <a:pt x="633" y="746"/>
                  </a:lnTo>
                  <a:lnTo>
                    <a:pt x="629" y="744"/>
                  </a:lnTo>
                  <a:lnTo>
                    <a:pt x="620" y="735"/>
                  </a:lnTo>
                  <a:lnTo>
                    <a:pt x="612" y="726"/>
                  </a:lnTo>
                  <a:lnTo>
                    <a:pt x="605" y="715"/>
                  </a:lnTo>
                  <a:lnTo>
                    <a:pt x="599" y="704"/>
                  </a:lnTo>
                  <a:lnTo>
                    <a:pt x="599" y="704"/>
                  </a:lnTo>
                  <a:lnTo>
                    <a:pt x="594" y="696"/>
                  </a:lnTo>
                  <a:lnTo>
                    <a:pt x="591" y="688"/>
                  </a:lnTo>
                  <a:lnTo>
                    <a:pt x="586" y="672"/>
                  </a:lnTo>
                  <a:lnTo>
                    <a:pt x="583" y="665"/>
                  </a:lnTo>
                  <a:lnTo>
                    <a:pt x="579" y="658"/>
                  </a:lnTo>
                  <a:lnTo>
                    <a:pt x="575" y="652"/>
                  </a:lnTo>
                  <a:lnTo>
                    <a:pt x="571" y="645"/>
                  </a:lnTo>
                  <a:lnTo>
                    <a:pt x="571" y="645"/>
                  </a:lnTo>
                  <a:lnTo>
                    <a:pt x="562" y="646"/>
                  </a:lnTo>
                  <a:lnTo>
                    <a:pt x="555" y="646"/>
                  </a:lnTo>
                  <a:lnTo>
                    <a:pt x="547" y="645"/>
                  </a:lnTo>
                  <a:lnTo>
                    <a:pt x="540" y="644"/>
                  </a:lnTo>
                  <a:lnTo>
                    <a:pt x="524" y="642"/>
                  </a:lnTo>
                  <a:lnTo>
                    <a:pt x="515" y="641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71"/>
                  </a:lnTo>
                  <a:lnTo>
                    <a:pt x="502" y="699"/>
                  </a:lnTo>
                  <a:lnTo>
                    <a:pt x="498" y="753"/>
                  </a:lnTo>
                  <a:lnTo>
                    <a:pt x="493" y="809"/>
                  </a:lnTo>
                  <a:lnTo>
                    <a:pt x="491" y="840"/>
                  </a:lnTo>
                  <a:lnTo>
                    <a:pt x="488" y="872"/>
                  </a:lnTo>
                  <a:lnTo>
                    <a:pt x="488" y="872"/>
                  </a:lnTo>
                  <a:lnTo>
                    <a:pt x="497" y="875"/>
                  </a:lnTo>
                  <a:lnTo>
                    <a:pt x="506" y="879"/>
                  </a:lnTo>
                  <a:lnTo>
                    <a:pt x="521" y="888"/>
                  </a:lnTo>
                  <a:lnTo>
                    <a:pt x="533" y="898"/>
                  </a:lnTo>
                  <a:lnTo>
                    <a:pt x="546" y="909"/>
                  </a:lnTo>
                  <a:lnTo>
                    <a:pt x="571" y="932"/>
                  </a:lnTo>
                  <a:lnTo>
                    <a:pt x="583" y="944"/>
                  </a:lnTo>
                  <a:lnTo>
                    <a:pt x="596" y="954"/>
                  </a:lnTo>
                  <a:lnTo>
                    <a:pt x="596" y="954"/>
                  </a:lnTo>
                  <a:lnTo>
                    <a:pt x="607" y="950"/>
                  </a:lnTo>
                  <a:lnTo>
                    <a:pt x="619" y="948"/>
                  </a:lnTo>
                  <a:lnTo>
                    <a:pt x="632" y="946"/>
                  </a:lnTo>
                  <a:lnTo>
                    <a:pt x="645" y="946"/>
                  </a:lnTo>
                  <a:lnTo>
                    <a:pt x="670" y="946"/>
                  </a:lnTo>
                  <a:lnTo>
                    <a:pt x="698" y="947"/>
                  </a:lnTo>
                  <a:lnTo>
                    <a:pt x="726" y="948"/>
                  </a:lnTo>
                  <a:lnTo>
                    <a:pt x="754" y="949"/>
                  </a:lnTo>
                  <a:lnTo>
                    <a:pt x="769" y="949"/>
                  </a:lnTo>
                  <a:lnTo>
                    <a:pt x="783" y="948"/>
                  </a:lnTo>
                  <a:lnTo>
                    <a:pt x="797" y="946"/>
                  </a:lnTo>
                  <a:lnTo>
                    <a:pt x="811" y="944"/>
                  </a:lnTo>
                  <a:lnTo>
                    <a:pt x="811" y="944"/>
                  </a:lnTo>
                  <a:lnTo>
                    <a:pt x="816" y="915"/>
                  </a:lnTo>
                  <a:lnTo>
                    <a:pt x="820" y="900"/>
                  </a:lnTo>
                  <a:lnTo>
                    <a:pt x="825" y="886"/>
                  </a:lnTo>
                  <a:lnTo>
                    <a:pt x="830" y="872"/>
                  </a:lnTo>
                  <a:lnTo>
                    <a:pt x="835" y="858"/>
                  </a:lnTo>
                  <a:lnTo>
                    <a:pt x="842" y="847"/>
                  </a:lnTo>
                  <a:lnTo>
                    <a:pt x="848" y="836"/>
                  </a:lnTo>
                  <a:lnTo>
                    <a:pt x="856" y="826"/>
                  </a:lnTo>
                  <a:lnTo>
                    <a:pt x="864" y="818"/>
                  </a:lnTo>
                  <a:lnTo>
                    <a:pt x="873" y="811"/>
                  </a:lnTo>
                  <a:lnTo>
                    <a:pt x="884" y="808"/>
                  </a:lnTo>
                  <a:lnTo>
                    <a:pt x="894" y="806"/>
                  </a:lnTo>
                  <a:lnTo>
                    <a:pt x="900" y="806"/>
                  </a:lnTo>
                  <a:lnTo>
                    <a:pt x="905" y="806"/>
                  </a:lnTo>
                  <a:lnTo>
                    <a:pt x="918" y="810"/>
                  </a:lnTo>
                  <a:lnTo>
                    <a:pt x="931" y="817"/>
                  </a:lnTo>
                  <a:lnTo>
                    <a:pt x="931" y="817"/>
                  </a:lnTo>
                  <a:lnTo>
                    <a:pt x="943" y="824"/>
                  </a:lnTo>
                  <a:lnTo>
                    <a:pt x="953" y="833"/>
                  </a:lnTo>
                  <a:lnTo>
                    <a:pt x="961" y="841"/>
                  </a:lnTo>
                  <a:lnTo>
                    <a:pt x="966" y="852"/>
                  </a:lnTo>
                  <a:lnTo>
                    <a:pt x="966" y="852"/>
                  </a:lnTo>
                  <a:lnTo>
                    <a:pt x="971" y="845"/>
                  </a:lnTo>
                  <a:lnTo>
                    <a:pt x="976" y="838"/>
                  </a:lnTo>
                  <a:lnTo>
                    <a:pt x="983" y="824"/>
                  </a:lnTo>
                  <a:lnTo>
                    <a:pt x="986" y="818"/>
                  </a:lnTo>
                  <a:lnTo>
                    <a:pt x="991" y="812"/>
                  </a:lnTo>
                  <a:lnTo>
                    <a:pt x="996" y="807"/>
                  </a:lnTo>
                  <a:lnTo>
                    <a:pt x="1002" y="804"/>
                  </a:lnTo>
                  <a:lnTo>
                    <a:pt x="1002" y="804"/>
                  </a:lnTo>
                  <a:lnTo>
                    <a:pt x="1014" y="798"/>
                  </a:lnTo>
                  <a:lnTo>
                    <a:pt x="1020" y="797"/>
                  </a:lnTo>
                  <a:lnTo>
                    <a:pt x="1025" y="797"/>
                  </a:lnTo>
                  <a:lnTo>
                    <a:pt x="1029" y="797"/>
                  </a:lnTo>
                  <a:lnTo>
                    <a:pt x="1035" y="797"/>
                  </a:lnTo>
                  <a:lnTo>
                    <a:pt x="1043" y="800"/>
                  </a:lnTo>
                  <a:lnTo>
                    <a:pt x="1051" y="806"/>
                  </a:lnTo>
                  <a:lnTo>
                    <a:pt x="1057" y="813"/>
                  </a:lnTo>
                  <a:lnTo>
                    <a:pt x="1063" y="822"/>
                  </a:lnTo>
                  <a:lnTo>
                    <a:pt x="1069" y="832"/>
                  </a:lnTo>
                  <a:lnTo>
                    <a:pt x="1074" y="842"/>
                  </a:lnTo>
                  <a:lnTo>
                    <a:pt x="1078" y="853"/>
                  </a:lnTo>
                  <a:lnTo>
                    <a:pt x="1086" y="877"/>
                  </a:lnTo>
                  <a:lnTo>
                    <a:pt x="1093" y="899"/>
                  </a:lnTo>
                  <a:lnTo>
                    <a:pt x="1100" y="918"/>
                  </a:lnTo>
                  <a:lnTo>
                    <a:pt x="1100" y="918"/>
                  </a:lnTo>
                  <a:lnTo>
                    <a:pt x="1208" y="911"/>
                  </a:lnTo>
                  <a:lnTo>
                    <a:pt x="1312" y="904"/>
                  </a:lnTo>
                  <a:lnTo>
                    <a:pt x="1362" y="902"/>
                  </a:lnTo>
                  <a:lnTo>
                    <a:pt x="1412" y="901"/>
                  </a:lnTo>
                  <a:lnTo>
                    <a:pt x="1463" y="901"/>
                  </a:lnTo>
                  <a:lnTo>
                    <a:pt x="1513" y="903"/>
                  </a:lnTo>
                  <a:lnTo>
                    <a:pt x="1513" y="903"/>
                  </a:lnTo>
                  <a:lnTo>
                    <a:pt x="1517" y="883"/>
                  </a:lnTo>
                  <a:lnTo>
                    <a:pt x="1520" y="863"/>
                  </a:lnTo>
                  <a:lnTo>
                    <a:pt x="1521" y="841"/>
                  </a:lnTo>
                  <a:lnTo>
                    <a:pt x="1522" y="821"/>
                  </a:lnTo>
                  <a:lnTo>
                    <a:pt x="1524" y="779"/>
                  </a:lnTo>
                  <a:lnTo>
                    <a:pt x="1526" y="759"/>
                  </a:lnTo>
                  <a:lnTo>
                    <a:pt x="1529" y="739"/>
                  </a:lnTo>
                  <a:lnTo>
                    <a:pt x="1529" y="739"/>
                  </a:lnTo>
                  <a:lnTo>
                    <a:pt x="1523" y="738"/>
                  </a:lnTo>
                  <a:lnTo>
                    <a:pt x="1516" y="737"/>
                  </a:lnTo>
                  <a:lnTo>
                    <a:pt x="1507" y="733"/>
                  </a:lnTo>
                  <a:lnTo>
                    <a:pt x="1498" y="728"/>
                  </a:lnTo>
                  <a:lnTo>
                    <a:pt x="1491" y="721"/>
                  </a:lnTo>
                  <a:lnTo>
                    <a:pt x="1478" y="705"/>
                  </a:lnTo>
                  <a:lnTo>
                    <a:pt x="1471" y="698"/>
                  </a:lnTo>
                  <a:lnTo>
                    <a:pt x="1465" y="691"/>
                  </a:lnTo>
                  <a:lnTo>
                    <a:pt x="1465" y="691"/>
                  </a:lnTo>
                  <a:lnTo>
                    <a:pt x="1459" y="704"/>
                  </a:lnTo>
                  <a:lnTo>
                    <a:pt x="1452" y="716"/>
                  </a:lnTo>
                  <a:lnTo>
                    <a:pt x="1449" y="721"/>
                  </a:lnTo>
                  <a:lnTo>
                    <a:pt x="1446" y="727"/>
                  </a:lnTo>
                  <a:lnTo>
                    <a:pt x="1441" y="731"/>
                  </a:lnTo>
                  <a:lnTo>
                    <a:pt x="1437" y="734"/>
                  </a:lnTo>
                  <a:lnTo>
                    <a:pt x="1437" y="734"/>
                  </a:lnTo>
                  <a:lnTo>
                    <a:pt x="1427" y="739"/>
                  </a:lnTo>
                  <a:lnTo>
                    <a:pt x="1420" y="742"/>
                  </a:lnTo>
                  <a:lnTo>
                    <a:pt x="1411" y="744"/>
                  </a:lnTo>
                  <a:lnTo>
                    <a:pt x="1404" y="743"/>
                  </a:lnTo>
                  <a:lnTo>
                    <a:pt x="1396" y="742"/>
                  </a:lnTo>
                  <a:lnTo>
                    <a:pt x="1390" y="738"/>
                  </a:lnTo>
                  <a:lnTo>
                    <a:pt x="1384" y="735"/>
                  </a:lnTo>
                  <a:lnTo>
                    <a:pt x="1377" y="730"/>
                  </a:lnTo>
                  <a:lnTo>
                    <a:pt x="1372" y="724"/>
                  </a:lnTo>
                  <a:lnTo>
                    <a:pt x="1366" y="718"/>
                  </a:lnTo>
                  <a:lnTo>
                    <a:pt x="1361" y="712"/>
                  </a:lnTo>
                  <a:lnTo>
                    <a:pt x="1357" y="704"/>
                  </a:lnTo>
                  <a:lnTo>
                    <a:pt x="1349" y="688"/>
                  </a:lnTo>
                  <a:lnTo>
                    <a:pt x="1345" y="673"/>
                  </a:lnTo>
                  <a:lnTo>
                    <a:pt x="1345" y="673"/>
                  </a:lnTo>
                  <a:lnTo>
                    <a:pt x="1341" y="686"/>
                  </a:lnTo>
                  <a:lnTo>
                    <a:pt x="1334" y="699"/>
                  </a:lnTo>
                  <a:lnTo>
                    <a:pt x="1327" y="713"/>
                  </a:lnTo>
                  <a:lnTo>
                    <a:pt x="1317" y="726"/>
                  </a:lnTo>
                  <a:lnTo>
                    <a:pt x="1308" y="738"/>
                  </a:lnTo>
                  <a:lnTo>
                    <a:pt x="1297" y="748"/>
                  </a:lnTo>
                  <a:lnTo>
                    <a:pt x="1291" y="751"/>
                  </a:lnTo>
                  <a:lnTo>
                    <a:pt x="1286" y="754"/>
                  </a:lnTo>
                  <a:lnTo>
                    <a:pt x="1281" y="757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67" y="757"/>
                  </a:lnTo>
                  <a:lnTo>
                    <a:pt x="1259" y="754"/>
                  </a:lnTo>
                  <a:lnTo>
                    <a:pt x="1252" y="751"/>
                  </a:lnTo>
                  <a:lnTo>
                    <a:pt x="1245" y="746"/>
                  </a:lnTo>
                  <a:lnTo>
                    <a:pt x="1239" y="738"/>
                  </a:lnTo>
                  <a:lnTo>
                    <a:pt x="1234" y="731"/>
                  </a:lnTo>
                  <a:lnTo>
                    <a:pt x="1228" y="722"/>
                  </a:lnTo>
                  <a:lnTo>
                    <a:pt x="1224" y="713"/>
                  </a:lnTo>
                  <a:lnTo>
                    <a:pt x="1215" y="692"/>
                  </a:lnTo>
                  <a:lnTo>
                    <a:pt x="1209" y="672"/>
                  </a:lnTo>
                  <a:lnTo>
                    <a:pt x="1203" y="653"/>
                  </a:lnTo>
                  <a:lnTo>
                    <a:pt x="1196" y="638"/>
                  </a:lnTo>
                  <a:lnTo>
                    <a:pt x="1196" y="638"/>
                  </a:lnTo>
                  <a:lnTo>
                    <a:pt x="1138" y="640"/>
                  </a:lnTo>
                  <a:lnTo>
                    <a:pt x="1081" y="642"/>
                  </a:lnTo>
                  <a:lnTo>
                    <a:pt x="967" y="644"/>
                  </a:lnTo>
                  <a:lnTo>
                    <a:pt x="849" y="646"/>
                  </a:lnTo>
                  <a:lnTo>
                    <a:pt x="724" y="650"/>
                  </a:lnTo>
                  <a:lnTo>
                    <a:pt x="724" y="650"/>
                  </a:lnTo>
                  <a:close/>
                  <a:moveTo>
                    <a:pt x="1012" y="824"/>
                  </a:moveTo>
                  <a:lnTo>
                    <a:pt x="1012" y="824"/>
                  </a:lnTo>
                  <a:lnTo>
                    <a:pt x="1006" y="829"/>
                  </a:lnTo>
                  <a:lnTo>
                    <a:pt x="1000" y="836"/>
                  </a:lnTo>
                  <a:lnTo>
                    <a:pt x="994" y="843"/>
                  </a:lnTo>
                  <a:lnTo>
                    <a:pt x="988" y="850"/>
                  </a:lnTo>
                  <a:lnTo>
                    <a:pt x="980" y="866"/>
                  </a:lnTo>
                  <a:lnTo>
                    <a:pt x="972" y="884"/>
                  </a:lnTo>
                  <a:lnTo>
                    <a:pt x="967" y="902"/>
                  </a:lnTo>
                  <a:lnTo>
                    <a:pt x="963" y="921"/>
                  </a:lnTo>
                  <a:lnTo>
                    <a:pt x="960" y="942"/>
                  </a:lnTo>
                  <a:lnTo>
                    <a:pt x="958" y="963"/>
                  </a:lnTo>
                  <a:lnTo>
                    <a:pt x="960" y="984"/>
                  </a:lnTo>
                  <a:lnTo>
                    <a:pt x="962" y="1004"/>
                  </a:lnTo>
                  <a:lnTo>
                    <a:pt x="965" y="1024"/>
                  </a:lnTo>
                  <a:lnTo>
                    <a:pt x="969" y="1044"/>
                  </a:lnTo>
                  <a:lnTo>
                    <a:pt x="976" y="1063"/>
                  </a:lnTo>
                  <a:lnTo>
                    <a:pt x="983" y="1080"/>
                  </a:lnTo>
                  <a:lnTo>
                    <a:pt x="992" y="1096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1008" y="1116"/>
                  </a:lnTo>
                  <a:lnTo>
                    <a:pt x="1014" y="1122"/>
                  </a:lnTo>
                  <a:lnTo>
                    <a:pt x="1020" y="1125"/>
                  </a:lnTo>
                  <a:lnTo>
                    <a:pt x="1025" y="1127"/>
                  </a:lnTo>
                  <a:lnTo>
                    <a:pt x="1030" y="1128"/>
                  </a:lnTo>
                  <a:lnTo>
                    <a:pt x="1036" y="1127"/>
                  </a:lnTo>
                  <a:lnTo>
                    <a:pt x="1040" y="1126"/>
                  </a:lnTo>
                  <a:lnTo>
                    <a:pt x="1045" y="1123"/>
                  </a:lnTo>
                  <a:lnTo>
                    <a:pt x="1049" y="1120"/>
                  </a:lnTo>
                  <a:lnTo>
                    <a:pt x="1054" y="1115"/>
                  </a:lnTo>
                  <a:lnTo>
                    <a:pt x="1062" y="1106"/>
                  </a:lnTo>
                  <a:lnTo>
                    <a:pt x="1070" y="1093"/>
                  </a:lnTo>
                  <a:lnTo>
                    <a:pt x="1076" y="1079"/>
                  </a:lnTo>
                  <a:lnTo>
                    <a:pt x="1076" y="1079"/>
                  </a:lnTo>
                  <a:lnTo>
                    <a:pt x="1083" y="1063"/>
                  </a:lnTo>
                  <a:lnTo>
                    <a:pt x="1087" y="1047"/>
                  </a:lnTo>
                  <a:lnTo>
                    <a:pt x="1090" y="1031"/>
                  </a:lnTo>
                  <a:lnTo>
                    <a:pt x="1092" y="1014"/>
                  </a:lnTo>
                  <a:lnTo>
                    <a:pt x="1092" y="997"/>
                  </a:lnTo>
                  <a:lnTo>
                    <a:pt x="1091" y="980"/>
                  </a:lnTo>
                  <a:lnTo>
                    <a:pt x="1090" y="963"/>
                  </a:lnTo>
                  <a:lnTo>
                    <a:pt x="1087" y="947"/>
                  </a:lnTo>
                  <a:lnTo>
                    <a:pt x="1084" y="930"/>
                  </a:lnTo>
                  <a:lnTo>
                    <a:pt x="1078" y="914"/>
                  </a:lnTo>
                  <a:lnTo>
                    <a:pt x="1069" y="882"/>
                  </a:lnTo>
                  <a:lnTo>
                    <a:pt x="1057" y="851"/>
                  </a:lnTo>
                  <a:lnTo>
                    <a:pt x="1045" y="821"/>
                  </a:lnTo>
                  <a:lnTo>
                    <a:pt x="1045" y="821"/>
                  </a:lnTo>
                  <a:lnTo>
                    <a:pt x="1037" y="821"/>
                  </a:lnTo>
                  <a:lnTo>
                    <a:pt x="1028" y="822"/>
                  </a:lnTo>
                  <a:lnTo>
                    <a:pt x="1012" y="824"/>
                  </a:lnTo>
                  <a:lnTo>
                    <a:pt x="1012" y="824"/>
                  </a:lnTo>
                  <a:close/>
                  <a:moveTo>
                    <a:pt x="829" y="951"/>
                  </a:moveTo>
                  <a:lnTo>
                    <a:pt x="829" y="951"/>
                  </a:lnTo>
                  <a:lnTo>
                    <a:pt x="827" y="965"/>
                  </a:lnTo>
                  <a:lnTo>
                    <a:pt x="826" y="979"/>
                  </a:lnTo>
                  <a:lnTo>
                    <a:pt x="827" y="992"/>
                  </a:lnTo>
                  <a:lnTo>
                    <a:pt x="829" y="1005"/>
                  </a:lnTo>
                  <a:lnTo>
                    <a:pt x="831" y="1018"/>
                  </a:lnTo>
                  <a:lnTo>
                    <a:pt x="835" y="1030"/>
                  </a:lnTo>
                  <a:lnTo>
                    <a:pt x="840" y="1041"/>
                  </a:lnTo>
                  <a:lnTo>
                    <a:pt x="845" y="1053"/>
                  </a:lnTo>
                  <a:lnTo>
                    <a:pt x="850" y="1064"/>
                  </a:lnTo>
                  <a:lnTo>
                    <a:pt x="857" y="1075"/>
                  </a:lnTo>
                  <a:lnTo>
                    <a:pt x="870" y="1094"/>
                  </a:lnTo>
                  <a:lnTo>
                    <a:pt x="884" y="1111"/>
                  </a:lnTo>
                  <a:lnTo>
                    <a:pt x="897" y="1125"/>
                  </a:lnTo>
                  <a:lnTo>
                    <a:pt x="897" y="1125"/>
                  </a:lnTo>
                  <a:lnTo>
                    <a:pt x="904" y="1124"/>
                  </a:lnTo>
                  <a:lnTo>
                    <a:pt x="910" y="1122"/>
                  </a:lnTo>
                  <a:lnTo>
                    <a:pt x="916" y="1120"/>
                  </a:lnTo>
                  <a:lnTo>
                    <a:pt x="921" y="1116"/>
                  </a:lnTo>
                  <a:lnTo>
                    <a:pt x="930" y="1109"/>
                  </a:lnTo>
                  <a:lnTo>
                    <a:pt x="937" y="1100"/>
                  </a:lnTo>
                  <a:lnTo>
                    <a:pt x="942" y="1091"/>
                  </a:lnTo>
                  <a:lnTo>
                    <a:pt x="947" y="1079"/>
                  </a:lnTo>
                  <a:lnTo>
                    <a:pt x="951" y="1067"/>
                  </a:lnTo>
                  <a:lnTo>
                    <a:pt x="954" y="1054"/>
                  </a:lnTo>
                  <a:lnTo>
                    <a:pt x="954" y="1054"/>
                  </a:lnTo>
                  <a:lnTo>
                    <a:pt x="948" y="1031"/>
                  </a:lnTo>
                  <a:lnTo>
                    <a:pt x="943" y="1007"/>
                  </a:lnTo>
                  <a:lnTo>
                    <a:pt x="940" y="983"/>
                  </a:lnTo>
                  <a:lnTo>
                    <a:pt x="940" y="958"/>
                  </a:lnTo>
                  <a:lnTo>
                    <a:pt x="941" y="933"/>
                  </a:lnTo>
                  <a:lnTo>
                    <a:pt x="945" y="910"/>
                  </a:lnTo>
                  <a:lnTo>
                    <a:pt x="949" y="887"/>
                  </a:lnTo>
                  <a:lnTo>
                    <a:pt x="952" y="877"/>
                  </a:lnTo>
                  <a:lnTo>
                    <a:pt x="956" y="867"/>
                  </a:lnTo>
                  <a:lnTo>
                    <a:pt x="956" y="867"/>
                  </a:lnTo>
                  <a:lnTo>
                    <a:pt x="950" y="860"/>
                  </a:lnTo>
                  <a:lnTo>
                    <a:pt x="942" y="853"/>
                  </a:lnTo>
                  <a:lnTo>
                    <a:pt x="935" y="848"/>
                  </a:lnTo>
                  <a:lnTo>
                    <a:pt x="926" y="842"/>
                  </a:lnTo>
                  <a:lnTo>
                    <a:pt x="918" y="837"/>
                  </a:lnTo>
                  <a:lnTo>
                    <a:pt x="908" y="834"/>
                  </a:lnTo>
                  <a:lnTo>
                    <a:pt x="896" y="830"/>
                  </a:lnTo>
                  <a:lnTo>
                    <a:pt x="885" y="829"/>
                  </a:lnTo>
                  <a:lnTo>
                    <a:pt x="885" y="829"/>
                  </a:lnTo>
                  <a:lnTo>
                    <a:pt x="879" y="834"/>
                  </a:lnTo>
                  <a:lnTo>
                    <a:pt x="874" y="838"/>
                  </a:lnTo>
                  <a:lnTo>
                    <a:pt x="864" y="851"/>
                  </a:lnTo>
                  <a:lnTo>
                    <a:pt x="857" y="865"/>
                  </a:lnTo>
                  <a:lnTo>
                    <a:pt x="849" y="880"/>
                  </a:lnTo>
                  <a:lnTo>
                    <a:pt x="843" y="897"/>
                  </a:lnTo>
                  <a:lnTo>
                    <a:pt x="837" y="914"/>
                  </a:lnTo>
                  <a:lnTo>
                    <a:pt x="832" y="933"/>
                  </a:lnTo>
                  <a:lnTo>
                    <a:pt x="829" y="951"/>
                  </a:lnTo>
                  <a:lnTo>
                    <a:pt x="829" y="951"/>
                  </a:lnTo>
                  <a:close/>
                  <a:moveTo>
                    <a:pt x="534" y="959"/>
                  </a:moveTo>
                  <a:lnTo>
                    <a:pt x="534" y="959"/>
                  </a:lnTo>
                  <a:lnTo>
                    <a:pt x="517" y="945"/>
                  </a:lnTo>
                  <a:lnTo>
                    <a:pt x="497" y="930"/>
                  </a:lnTo>
                  <a:lnTo>
                    <a:pt x="477" y="917"/>
                  </a:lnTo>
                  <a:lnTo>
                    <a:pt x="467" y="912"/>
                  </a:lnTo>
                  <a:lnTo>
                    <a:pt x="457" y="909"/>
                  </a:lnTo>
                  <a:lnTo>
                    <a:pt x="457" y="909"/>
                  </a:lnTo>
                  <a:lnTo>
                    <a:pt x="452" y="906"/>
                  </a:lnTo>
                  <a:lnTo>
                    <a:pt x="447" y="905"/>
                  </a:lnTo>
                  <a:lnTo>
                    <a:pt x="435" y="904"/>
                  </a:lnTo>
                  <a:lnTo>
                    <a:pt x="422" y="904"/>
                  </a:lnTo>
                  <a:lnTo>
                    <a:pt x="409" y="903"/>
                  </a:lnTo>
                  <a:lnTo>
                    <a:pt x="409" y="903"/>
                  </a:lnTo>
                  <a:lnTo>
                    <a:pt x="393" y="899"/>
                  </a:lnTo>
                  <a:lnTo>
                    <a:pt x="376" y="895"/>
                  </a:lnTo>
                  <a:lnTo>
                    <a:pt x="360" y="890"/>
                  </a:lnTo>
                  <a:lnTo>
                    <a:pt x="345" y="887"/>
                  </a:lnTo>
                  <a:lnTo>
                    <a:pt x="345" y="887"/>
                  </a:lnTo>
                  <a:lnTo>
                    <a:pt x="332" y="887"/>
                  </a:lnTo>
                  <a:lnTo>
                    <a:pt x="318" y="888"/>
                  </a:lnTo>
                  <a:lnTo>
                    <a:pt x="304" y="889"/>
                  </a:lnTo>
                  <a:lnTo>
                    <a:pt x="290" y="891"/>
                  </a:lnTo>
                  <a:lnTo>
                    <a:pt x="275" y="895"/>
                  </a:lnTo>
                  <a:lnTo>
                    <a:pt x="261" y="899"/>
                  </a:lnTo>
                  <a:lnTo>
                    <a:pt x="236" y="909"/>
                  </a:lnTo>
                  <a:lnTo>
                    <a:pt x="236" y="909"/>
                  </a:lnTo>
                  <a:lnTo>
                    <a:pt x="221" y="915"/>
                  </a:lnTo>
                  <a:lnTo>
                    <a:pt x="207" y="921"/>
                  </a:lnTo>
                  <a:lnTo>
                    <a:pt x="193" y="929"/>
                  </a:lnTo>
                  <a:lnTo>
                    <a:pt x="180" y="936"/>
                  </a:lnTo>
                  <a:lnTo>
                    <a:pt x="168" y="945"/>
                  </a:lnTo>
                  <a:lnTo>
                    <a:pt x="157" y="954"/>
                  </a:lnTo>
                  <a:lnTo>
                    <a:pt x="135" y="973"/>
                  </a:lnTo>
                  <a:lnTo>
                    <a:pt x="115" y="992"/>
                  </a:lnTo>
                  <a:lnTo>
                    <a:pt x="97" y="1012"/>
                  </a:lnTo>
                  <a:lnTo>
                    <a:pt x="79" y="1034"/>
                  </a:lnTo>
                  <a:lnTo>
                    <a:pt x="62" y="1056"/>
                  </a:lnTo>
                  <a:lnTo>
                    <a:pt x="62" y="1056"/>
                  </a:lnTo>
                  <a:lnTo>
                    <a:pt x="54" y="1076"/>
                  </a:lnTo>
                  <a:lnTo>
                    <a:pt x="47" y="1095"/>
                  </a:lnTo>
                  <a:lnTo>
                    <a:pt x="42" y="1116"/>
                  </a:lnTo>
                  <a:lnTo>
                    <a:pt x="38" y="1138"/>
                  </a:lnTo>
                  <a:lnTo>
                    <a:pt x="36" y="1160"/>
                  </a:lnTo>
                  <a:lnTo>
                    <a:pt x="34" y="1184"/>
                  </a:lnTo>
                  <a:lnTo>
                    <a:pt x="36" y="1207"/>
                  </a:lnTo>
                  <a:lnTo>
                    <a:pt x="39" y="1233"/>
                  </a:lnTo>
                  <a:lnTo>
                    <a:pt x="39" y="1233"/>
                  </a:lnTo>
                  <a:lnTo>
                    <a:pt x="42" y="1252"/>
                  </a:lnTo>
                  <a:lnTo>
                    <a:pt x="47" y="1273"/>
                  </a:lnTo>
                  <a:lnTo>
                    <a:pt x="54" y="1294"/>
                  </a:lnTo>
                  <a:lnTo>
                    <a:pt x="61" y="1314"/>
                  </a:lnTo>
                  <a:lnTo>
                    <a:pt x="69" y="1335"/>
                  </a:lnTo>
                  <a:lnTo>
                    <a:pt x="76" y="1354"/>
                  </a:lnTo>
                  <a:lnTo>
                    <a:pt x="85" y="1371"/>
                  </a:lnTo>
                  <a:lnTo>
                    <a:pt x="92" y="1386"/>
                  </a:lnTo>
                  <a:lnTo>
                    <a:pt x="92" y="1386"/>
                  </a:lnTo>
                  <a:lnTo>
                    <a:pt x="99" y="1396"/>
                  </a:lnTo>
                  <a:lnTo>
                    <a:pt x="107" y="1407"/>
                  </a:lnTo>
                  <a:lnTo>
                    <a:pt x="115" y="1417"/>
                  </a:lnTo>
                  <a:lnTo>
                    <a:pt x="124" y="1427"/>
                  </a:lnTo>
                  <a:lnTo>
                    <a:pt x="146" y="1447"/>
                  </a:lnTo>
                  <a:lnTo>
                    <a:pt x="168" y="1466"/>
                  </a:lnTo>
                  <a:lnTo>
                    <a:pt x="194" y="1484"/>
                  </a:lnTo>
                  <a:lnTo>
                    <a:pt x="207" y="1491"/>
                  </a:lnTo>
                  <a:lnTo>
                    <a:pt x="221" y="1499"/>
                  </a:lnTo>
                  <a:lnTo>
                    <a:pt x="235" y="1505"/>
                  </a:lnTo>
                  <a:lnTo>
                    <a:pt x="249" y="1511"/>
                  </a:lnTo>
                  <a:lnTo>
                    <a:pt x="263" y="1517"/>
                  </a:lnTo>
                  <a:lnTo>
                    <a:pt x="276" y="1521"/>
                  </a:lnTo>
                  <a:lnTo>
                    <a:pt x="276" y="1521"/>
                  </a:lnTo>
                  <a:lnTo>
                    <a:pt x="295" y="1525"/>
                  </a:lnTo>
                  <a:lnTo>
                    <a:pt x="312" y="1529"/>
                  </a:lnTo>
                  <a:lnTo>
                    <a:pt x="330" y="1530"/>
                  </a:lnTo>
                  <a:lnTo>
                    <a:pt x="348" y="1529"/>
                  </a:lnTo>
                  <a:lnTo>
                    <a:pt x="367" y="1528"/>
                  </a:lnTo>
                  <a:lnTo>
                    <a:pt x="386" y="1526"/>
                  </a:lnTo>
                  <a:lnTo>
                    <a:pt x="422" y="1521"/>
                  </a:lnTo>
                  <a:lnTo>
                    <a:pt x="422" y="1521"/>
                  </a:lnTo>
                  <a:lnTo>
                    <a:pt x="425" y="1521"/>
                  </a:lnTo>
                  <a:lnTo>
                    <a:pt x="426" y="1519"/>
                  </a:lnTo>
                  <a:lnTo>
                    <a:pt x="430" y="1515"/>
                  </a:lnTo>
                  <a:lnTo>
                    <a:pt x="432" y="1510"/>
                  </a:lnTo>
                  <a:lnTo>
                    <a:pt x="435" y="1509"/>
                  </a:lnTo>
                  <a:lnTo>
                    <a:pt x="437" y="1508"/>
                  </a:lnTo>
                  <a:lnTo>
                    <a:pt x="437" y="1508"/>
                  </a:lnTo>
                  <a:lnTo>
                    <a:pt x="440" y="1506"/>
                  </a:lnTo>
                  <a:lnTo>
                    <a:pt x="443" y="1506"/>
                  </a:lnTo>
                  <a:lnTo>
                    <a:pt x="446" y="1507"/>
                  </a:lnTo>
                  <a:lnTo>
                    <a:pt x="448" y="1508"/>
                  </a:lnTo>
                  <a:lnTo>
                    <a:pt x="452" y="1510"/>
                  </a:lnTo>
                  <a:lnTo>
                    <a:pt x="455" y="1510"/>
                  </a:lnTo>
                  <a:lnTo>
                    <a:pt x="457" y="1508"/>
                  </a:lnTo>
                  <a:lnTo>
                    <a:pt x="457" y="1508"/>
                  </a:lnTo>
                  <a:lnTo>
                    <a:pt x="473" y="1503"/>
                  </a:lnTo>
                  <a:lnTo>
                    <a:pt x="487" y="1496"/>
                  </a:lnTo>
                  <a:lnTo>
                    <a:pt x="501" y="1489"/>
                  </a:lnTo>
                  <a:lnTo>
                    <a:pt x="515" y="1480"/>
                  </a:lnTo>
                  <a:lnTo>
                    <a:pt x="529" y="1471"/>
                  </a:lnTo>
                  <a:lnTo>
                    <a:pt x="541" y="1460"/>
                  </a:lnTo>
                  <a:lnTo>
                    <a:pt x="554" y="1449"/>
                  </a:lnTo>
                  <a:lnTo>
                    <a:pt x="564" y="1436"/>
                  </a:lnTo>
                  <a:lnTo>
                    <a:pt x="576" y="1424"/>
                  </a:lnTo>
                  <a:lnTo>
                    <a:pt x="586" y="1410"/>
                  </a:lnTo>
                  <a:lnTo>
                    <a:pt x="596" y="1395"/>
                  </a:lnTo>
                  <a:lnTo>
                    <a:pt x="605" y="1380"/>
                  </a:lnTo>
                  <a:lnTo>
                    <a:pt x="613" y="1365"/>
                  </a:lnTo>
                  <a:lnTo>
                    <a:pt x="620" y="1349"/>
                  </a:lnTo>
                  <a:lnTo>
                    <a:pt x="628" y="1332"/>
                  </a:lnTo>
                  <a:lnTo>
                    <a:pt x="633" y="1314"/>
                  </a:lnTo>
                  <a:lnTo>
                    <a:pt x="638" y="1297"/>
                  </a:lnTo>
                  <a:lnTo>
                    <a:pt x="644" y="1280"/>
                  </a:lnTo>
                  <a:lnTo>
                    <a:pt x="647" y="1263"/>
                  </a:lnTo>
                  <a:lnTo>
                    <a:pt x="650" y="1245"/>
                  </a:lnTo>
                  <a:lnTo>
                    <a:pt x="652" y="1228"/>
                  </a:lnTo>
                  <a:lnTo>
                    <a:pt x="653" y="1210"/>
                  </a:lnTo>
                  <a:lnTo>
                    <a:pt x="653" y="1192"/>
                  </a:lnTo>
                  <a:lnTo>
                    <a:pt x="652" y="1174"/>
                  </a:lnTo>
                  <a:lnTo>
                    <a:pt x="651" y="1157"/>
                  </a:lnTo>
                  <a:lnTo>
                    <a:pt x="648" y="1140"/>
                  </a:lnTo>
                  <a:lnTo>
                    <a:pt x="645" y="1123"/>
                  </a:lnTo>
                  <a:lnTo>
                    <a:pt x="640" y="1107"/>
                  </a:lnTo>
                  <a:lnTo>
                    <a:pt x="634" y="1091"/>
                  </a:lnTo>
                  <a:lnTo>
                    <a:pt x="628" y="1076"/>
                  </a:lnTo>
                  <a:lnTo>
                    <a:pt x="620" y="1061"/>
                  </a:lnTo>
                  <a:lnTo>
                    <a:pt x="612" y="1046"/>
                  </a:lnTo>
                  <a:lnTo>
                    <a:pt x="612" y="1046"/>
                  </a:lnTo>
                  <a:lnTo>
                    <a:pt x="605" y="1044"/>
                  </a:lnTo>
                  <a:lnTo>
                    <a:pt x="599" y="1042"/>
                  </a:lnTo>
                  <a:lnTo>
                    <a:pt x="592" y="1042"/>
                  </a:lnTo>
                  <a:lnTo>
                    <a:pt x="588" y="1041"/>
                  </a:lnTo>
                  <a:lnTo>
                    <a:pt x="588" y="1041"/>
                  </a:lnTo>
                  <a:lnTo>
                    <a:pt x="588" y="1038"/>
                  </a:lnTo>
                  <a:lnTo>
                    <a:pt x="590" y="1035"/>
                  </a:lnTo>
                  <a:lnTo>
                    <a:pt x="594" y="1032"/>
                  </a:lnTo>
                  <a:lnTo>
                    <a:pt x="597" y="1030"/>
                  </a:lnTo>
                  <a:lnTo>
                    <a:pt x="598" y="1027"/>
                  </a:lnTo>
                  <a:lnTo>
                    <a:pt x="598" y="1025"/>
                  </a:lnTo>
                  <a:lnTo>
                    <a:pt x="596" y="1023"/>
                  </a:lnTo>
                  <a:lnTo>
                    <a:pt x="596" y="1023"/>
                  </a:lnTo>
                  <a:lnTo>
                    <a:pt x="583" y="1006"/>
                  </a:lnTo>
                  <a:lnTo>
                    <a:pt x="568" y="990"/>
                  </a:lnTo>
                  <a:lnTo>
                    <a:pt x="552" y="974"/>
                  </a:lnTo>
                  <a:lnTo>
                    <a:pt x="534" y="959"/>
                  </a:lnTo>
                  <a:lnTo>
                    <a:pt x="534" y="959"/>
                  </a:lnTo>
                  <a:close/>
                  <a:moveTo>
                    <a:pt x="1301" y="924"/>
                  </a:moveTo>
                  <a:lnTo>
                    <a:pt x="1301" y="924"/>
                  </a:lnTo>
                  <a:lnTo>
                    <a:pt x="1254" y="928"/>
                  </a:lnTo>
                  <a:lnTo>
                    <a:pt x="1206" y="933"/>
                  </a:lnTo>
                  <a:lnTo>
                    <a:pt x="1157" y="938"/>
                  </a:lnTo>
                  <a:lnTo>
                    <a:pt x="1132" y="939"/>
                  </a:lnTo>
                  <a:lnTo>
                    <a:pt x="1107" y="939"/>
                  </a:lnTo>
                  <a:lnTo>
                    <a:pt x="1107" y="939"/>
                  </a:lnTo>
                  <a:lnTo>
                    <a:pt x="1111" y="954"/>
                  </a:lnTo>
                  <a:lnTo>
                    <a:pt x="1113" y="969"/>
                  </a:lnTo>
                  <a:lnTo>
                    <a:pt x="1115" y="985"/>
                  </a:lnTo>
                  <a:lnTo>
                    <a:pt x="1115" y="1003"/>
                  </a:lnTo>
                  <a:lnTo>
                    <a:pt x="1115" y="1003"/>
                  </a:lnTo>
                  <a:lnTo>
                    <a:pt x="1161" y="997"/>
                  </a:lnTo>
                  <a:lnTo>
                    <a:pt x="1207" y="993"/>
                  </a:lnTo>
                  <a:lnTo>
                    <a:pt x="1254" y="990"/>
                  </a:lnTo>
                  <a:lnTo>
                    <a:pt x="1301" y="987"/>
                  </a:lnTo>
                  <a:lnTo>
                    <a:pt x="1399" y="984"/>
                  </a:lnTo>
                  <a:lnTo>
                    <a:pt x="1498" y="983"/>
                  </a:lnTo>
                  <a:lnTo>
                    <a:pt x="1498" y="983"/>
                  </a:lnTo>
                  <a:lnTo>
                    <a:pt x="1500" y="980"/>
                  </a:lnTo>
                  <a:lnTo>
                    <a:pt x="1502" y="978"/>
                  </a:lnTo>
                  <a:lnTo>
                    <a:pt x="1505" y="973"/>
                  </a:lnTo>
                  <a:lnTo>
                    <a:pt x="1507" y="970"/>
                  </a:lnTo>
                  <a:lnTo>
                    <a:pt x="1509" y="968"/>
                  </a:lnTo>
                  <a:lnTo>
                    <a:pt x="1511" y="966"/>
                  </a:lnTo>
                  <a:lnTo>
                    <a:pt x="1516" y="966"/>
                  </a:lnTo>
                  <a:lnTo>
                    <a:pt x="1516" y="966"/>
                  </a:lnTo>
                  <a:lnTo>
                    <a:pt x="1518" y="968"/>
                  </a:lnTo>
                  <a:lnTo>
                    <a:pt x="1521" y="970"/>
                  </a:lnTo>
                  <a:lnTo>
                    <a:pt x="1523" y="976"/>
                  </a:lnTo>
                  <a:lnTo>
                    <a:pt x="1524" y="979"/>
                  </a:lnTo>
                  <a:lnTo>
                    <a:pt x="1526" y="983"/>
                  </a:lnTo>
                  <a:lnTo>
                    <a:pt x="1528" y="984"/>
                  </a:lnTo>
                  <a:lnTo>
                    <a:pt x="1531" y="985"/>
                  </a:lnTo>
                  <a:lnTo>
                    <a:pt x="1531" y="985"/>
                  </a:lnTo>
                  <a:lnTo>
                    <a:pt x="1561" y="984"/>
                  </a:lnTo>
                  <a:lnTo>
                    <a:pt x="1593" y="984"/>
                  </a:lnTo>
                  <a:lnTo>
                    <a:pt x="1660" y="985"/>
                  </a:lnTo>
                  <a:lnTo>
                    <a:pt x="1693" y="985"/>
                  </a:lnTo>
                  <a:lnTo>
                    <a:pt x="1725" y="985"/>
                  </a:lnTo>
                  <a:lnTo>
                    <a:pt x="1755" y="983"/>
                  </a:lnTo>
                  <a:lnTo>
                    <a:pt x="1784" y="979"/>
                  </a:lnTo>
                  <a:lnTo>
                    <a:pt x="1784" y="979"/>
                  </a:lnTo>
                  <a:lnTo>
                    <a:pt x="1788" y="974"/>
                  </a:lnTo>
                  <a:lnTo>
                    <a:pt x="1790" y="968"/>
                  </a:lnTo>
                  <a:lnTo>
                    <a:pt x="1793" y="961"/>
                  </a:lnTo>
                  <a:lnTo>
                    <a:pt x="1793" y="954"/>
                  </a:lnTo>
                  <a:lnTo>
                    <a:pt x="1791" y="946"/>
                  </a:lnTo>
                  <a:lnTo>
                    <a:pt x="1789" y="939"/>
                  </a:lnTo>
                  <a:lnTo>
                    <a:pt x="1786" y="932"/>
                  </a:lnTo>
                  <a:lnTo>
                    <a:pt x="1782" y="926"/>
                  </a:lnTo>
                  <a:lnTo>
                    <a:pt x="1782" y="926"/>
                  </a:lnTo>
                  <a:lnTo>
                    <a:pt x="1752" y="928"/>
                  </a:lnTo>
                  <a:lnTo>
                    <a:pt x="1722" y="929"/>
                  </a:lnTo>
                  <a:lnTo>
                    <a:pt x="1663" y="929"/>
                  </a:lnTo>
                  <a:lnTo>
                    <a:pt x="1603" y="927"/>
                  </a:lnTo>
                  <a:lnTo>
                    <a:pt x="1544" y="925"/>
                  </a:lnTo>
                  <a:lnTo>
                    <a:pt x="1485" y="923"/>
                  </a:lnTo>
                  <a:lnTo>
                    <a:pt x="1424" y="920"/>
                  </a:lnTo>
                  <a:lnTo>
                    <a:pt x="1363" y="920"/>
                  </a:lnTo>
                  <a:lnTo>
                    <a:pt x="1332" y="921"/>
                  </a:lnTo>
                  <a:lnTo>
                    <a:pt x="1301" y="924"/>
                  </a:lnTo>
                  <a:lnTo>
                    <a:pt x="1301" y="924"/>
                  </a:lnTo>
                  <a:close/>
                  <a:moveTo>
                    <a:pt x="608" y="975"/>
                  </a:moveTo>
                  <a:lnTo>
                    <a:pt x="608" y="975"/>
                  </a:lnTo>
                  <a:lnTo>
                    <a:pt x="614" y="979"/>
                  </a:lnTo>
                  <a:lnTo>
                    <a:pt x="618" y="985"/>
                  </a:lnTo>
                  <a:lnTo>
                    <a:pt x="624" y="996"/>
                  </a:lnTo>
                  <a:lnTo>
                    <a:pt x="628" y="1003"/>
                  </a:lnTo>
                  <a:lnTo>
                    <a:pt x="632" y="1008"/>
                  </a:lnTo>
                  <a:lnTo>
                    <a:pt x="636" y="1014"/>
                  </a:lnTo>
                  <a:lnTo>
                    <a:pt x="642" y="1018"/>
                  </a:lnTo>
                  <a:lnTo>
                    <a:pt x="642" y="1018"/>
                  </a:lnTo>
                  <a:lnTo>
                    <a:pt x="648" y="1021"/>
                  </a:lnTo>
                  <a:lnTo>
                    <a:pt x="655" y="1023"/>
                  </a:lnTo>
                  <a:lnTo>
                    <a:pt x="665" y="1024"/>
                  </a:lnTo>
                  <a:lnTo>
                    <a:pt x="675" y="1024"/>
                  </a:lnTo>
                  <a:lnTo>
                    <a:pt x="697" y="1024"/>
                  </a:lnTo>
                  <a:lnTo>
                    <a:pt x="721" y="1022"/>
                  </a:lnTo>
                  <a:lnTo>
                    <a:pt x="769" y="1018"/>
                  </a:lnTo>
                  <a:lnTo>
                    <a:pt x="790" y="1016"/>
                  </a:lnTo>
                  <a:lnTo>
                    <a:pt x="808" y="1016"/>
                  </a:lnTo>
                  <a:lnTo>
                    <a:pt x="808" y="1016"/>
                  </a:lnTo>
                  <a:lnTo>
                    <a:pt x="808" y="1004"/>
                  </a:lnTo>
                  <a:lnTo>
                    <a:pt x="806" y="994"/>
                  </a:lnTo>
                  <a:lnTo>
                    <a:pt x="805" y="984"/>
                  </a:lnTo>
                  <a:lnTo>
                    <a:pt x="805" y="972"/>
                  </a:lnTo>
                  <a:lnTo>
                    <a:pt x="805" y="972"/>
                  </a:lnTo>
                  <a:lnTo>
                    <a:pt x="781" y="972"/>
                  </a:lnTo>
                  <a:lnTo>
                    <a:pt x="755" y="972"/>
                  </a:lnTo>
                  <a:lnTo>
                    <a:pt x="706" y="970"/>
                  </a:lnTo>
                  <a:lnTo>
                    <a:pt x="681" y="970"/>
                  </a:lnTo>
                  <a:lnTo>
                    <a:pt x="657" y="970"/>
                  </a:lnTo>
                  <a:lnTo>
                    <a:pt x="632" y="971"/>
                  </a:lnTo>
                  <a:lnTo>
                    <a:pt x="608" y="975"/>
                  </a:lnTo>
                  <a:lnTo>
                    <a:pt x="608" y="975"/>
                  </a:lnTo>
                  <a:close/>
                  <a:moveTo>
                    <a:pt x="1115" y="1023"/>
                  </a:moveTo>
                  <a:lnTo>
                    <a:pt x="1115" y="1023"/>
                  </a:lnTo>
                  <a:lnTo>
                    <a:pt x="1112" y="1039"/>
                  </a:lnTo>
                  <a:lnTo>
                    <a:pt x="1107" y="1056"/>
                  </a:lnTo>
                  <a:lnTo>
                    <a:pt x="1102" y="1072"/>
                  </a:lnTo>
                  <a:lnTo>
                    <a:pt x="1097" y="1090"/>
                  </a:lnTo>
                  <a:lnTo>
                    <a:pt x="1089" y="1105"/>
                  </a:lnTo>
                  <a:lnTo>
                    <a:pt x="1081" y="1120"/>
                  </a:lnTo>
                  <a:lnTo>
                    <a:pt x="1072" y="1132"/>
                  </a:lnTo>
                  <a:lnTo>
                    <a:pt x="1061" y="1143"/>
                  </a:lnTo>
                  <a:lnTo>
                    <a:pt x="1061" y="1143"/>
                  </a:lnTo>
                  <a:lnTo>
                    <a:pt x="1053" y="1150"/>
                  </a:lnTo>
                  <a:lnTo>
                    <a:pt x="1045" y="1153"/>
                  </a:lnTo>
                  <a:lnTo>
                    <a:pt x="1038" y="1155"/>
                  </a:lnTo>
                  <a:lnTo>
                    <a:pt x="1031" y="1154"/>
                  </a:lnTo>
                  <a:lnTo>
                    <a:pt x="1024" y="1153"/>
                  </a:lnTo>
                  <a:lnTo>
                    <a:pt x="1017" y="1150"/>
                  </a:lnTo>
                  <a:lnTo>
                    <a:pt x="1011" y="1144"/>
                  </a:lnTo>
                  <a:lnTo>
                    <a:pt x="1005" y="1139"/>
                  </a:lnTo>
                  <a:lnTo>
                    <a:pt x="994" y="1126"/>
                  </a:lnTo>
                  <a:lnTo>
                    <a:pt x="983" y="1111"/>
                  </a:lnTo>
                  <a:lnTo>
                    <a:pt x="973" y="1097"/>
                  </a:lnTo>
                  <a:lnTo>
                    <a:pt x="964" y="1084"/>
                  </a:lnTo>
                  <a:lnTo>
                    <a:pt x="964" y="1084"/>
                  </a:lnTo>
                  <a:lnTo>
                    <a:pt x="960" y="1098"/>
                  </a:lnTo>
                  <a:lnTo>
                    <a:pt x="954" y="1112"/>
                  </a:lnTo>
                  <a:lnTo>
                    <a:pt x="946" y="1123"/>
                  </a:lnTo>
                  <a:lnTo>
                    <a:pt x="941" y="1128"/>
                  </a:lnTo>
                  <a:lnTo>
                    <a:pt x="937" y="1133"/>
                  </a:lnTo>
                  <a:lnTo>
                    <a:pt x="932" y="1137"/>
                  </a:lnTo>
                  <a:lnTo>
                    <a:pt x="925" y="1141"/>
                  </a:lnTo>
                  <a:lnTo>
                    <a:pt x="919" y="1144"/>
                  </a:lnTo>
                  <a:lnTo>
                    <a:pt x="912" y="1146"/>
                  </a:lnTo>
                  <a:lnTo>
                    <a:pt x="906" y="1147"/>
                  </a:lnTo>
                  <a:lnTo>
                    <a:pt x="899" y="1148"/>
                  </a:lnTo>
                  <a:lnTo>
                    <a:pt x="890" y="1148"/>
                  </a:lnTo>
                  <a:lnTo>
                    <a:pt x="882" y="1148"/>
                  </a:lnTo>
                  <a:lnTo>
                    <a:pt x="882" y="1148"/>
                  </a:lnTo>
                  <a:lnTo>
                    <a:pt x="873" y="1137"/>
                  </a:lnTo>
                  <a:lnTo>
                    <a:pt x="863" y="1124"/>
                  </a:lnTo>
                  <a:lnTo>
                    <a:pt x="855" y="1111"/>
                  </a:lnTo>
                  <a:lnTo>
                    <a:pt x="847" y="1097"/>
                  </a:lnTo>
                  <a:lnTo>
                    <a:pt x="832" y="1068"/>
                  </a:lnTo>
                  <a:lnTo>
                    <a:pt x="818" y="1038"/>
                  </a:lnTo>
                  <a:lnTo>
                    <a:pt x="818" y="1038"/>
                  </a:lnTo>
                  <a:lnTo>
                    <a:pt x="782" y="1040"/>
                  </a:lnTo>
                  <a:lnTo>
                    <a:pt x="743" y="1041"/>
                  </a:lnTo>
                  <a:lnTo>
                    <a:pt x="662" y="1044"/>
                  </a:lnTo>
                  <a:lnTo>
                    <a:pt x="662" y="1044"/>
                  </a:lnTo>
                  <a:lnTo>
                    <a:pt x="667" y="1057"/>
                  </a:lnTo>
                  <a:lnTo>
                    <a:pt x="672" y="1072"/>
                  </a:lnTo>
                  <a:lnTo>
                    <a:pt x="676" y="1089"/>
                  </a:lnTo>
                  <a:lnTo>
                    <a:pt x="679" y="1105"/>
                  </a:lnTo>
                  <a:lnTo>
                    <a:pt x="681" y="1121"/>
                  </a:lnTo>
                  <a:lnTo>
                    <a:pt x="683" y="1138"/>
                  </a:lnTo>
                  <a:lnTo>
                    <a:pt x="685" y="1156"/>
                  </a:lnTo>
                  <a:lnTo>
                    <a:pt x="685" y="1173"/>
                  </a:lnTo>
                  <a:lnTo>
                    <a:pt x="685" y="1191"/>
                  </a:lnTo>
                  <a:lnTo>
                    <a:pt x="685" y="1210"/>
                  </a:lnTo>
                  <a:lnTo>
                    <a:pt x="683" y="1228"/>
                  </a:lnTo>
                  <a:lnTo>
                    <a:pt x="681" y="1245"/>
                  </a:lnTo>
                  <a:lnTo>
                    <a:pt x="678" y="1263"/>
                  </a:lnTo>
                  <a:lnTo>
                    <a:pt x="674" y="1280"/>
                  </a:lnTo>
                  <a:lnTo>
                    <a:pt x="668" y="1297"/>
                  </a:lnTo>
                  <a:lnTo>
                    <a:pt x="662" y="1314"/>
                  </a:lnTo>
                  <a:lnTo>
                    <a:pt x="662" y="1314"/>
                  </a:lnTo>
                  <a:lnTo>
                    <a:pt x="675" y="1310"/>
                  </a:lnTo>
                  <a:lnTo>
                    <a:pt x="689" y="1306"/>
                  </a:lnTo>
                  <a:lnTo>
                    <a:pt x="703" y="1304"/>
                  </a:lnTo>
                  <a:lnTo>
                    <a:pt x="717" y="1303"/>
                  </a:lnTo>
                  <a:lnTo>
                    <a:pt x="746" y="1301"/>
                  </a:lnTo>
                  <a:lnTo>
                    <a:pt x="776" y="1302"/>
                  </a:lnTo>
                  <a:lnTo>
                    <a:pt x="806" y="1303"/>
                  </a:lnTo>
                  <a:lnTo>
                    <a:pt x="836" y="1303"/>
                  </a:lnTo>
                  <a:lnTo>
                    <a:pt x="850" y="1302"/>
                  </a:lnTo>
                  <a:lnTo>
                    <a:pt x="864" y="1301"/>
                  </a:lnTo>
                  <a:lnTo>
                    <a:pt x="877" y="1299"/>
                  </a:lnTo>
                  <a:lnTo>
                    <a:pt x="890" y="1296"/>
                  </a:lnTo>
                  <a:lnTo>
                    <a:pt x="890" y="1296"/>
                  </a:lnTo>
                  <a:lnTo>
                    <a:pt x="890" y="1289"/>
                  </a:lnTo>
                  <a:lnTo>
                    <a:pt x="891" y="1282"/>
                  </a:lnTo>
                  <a:lnTo>
                    <a:pt x="891" y="1277"/>
                  </a:lnTo>
                  <a:lnTo>
                    <a:pt x="891" y="1274"/>
                  </a:lnTo>
                  <a:lnTo>
                    <a:pt x="890" y="1271"/>
                  </a:lnTo>
                  <a:lnTo>
                    <a:pt x="890" y="1271"/>
                  </a:lnTo>
                  <a:lnTo>
                    <a:pt x="893" y="1260"/>
                  </a:lnTo>
                  <a:lnTo>
                    <a:pt x="897" y="1250"/>
                  </a:lnTo>
                  <a:lnTo>
                    <a:pt x="903" y="1241"/>
                  </a:lnTo>
                  <a:lnTo>
                    <a:pt x="908" y="1232"/>
                  </a:lnTo>
                  <a:lnTo>
                    <a:pt x="920" y="1216"/>
                  </a:lnTo>
                  <a:lnTo>
                    <a:pt x="931" y="1200"/>
                  </a:lnTo>
                  <a:lnTo>
                    <a:pt x="931" y="1200"/>
                  </a:lnTo>
                  <a:lnTo>
                    <a:pt x="936" y="1189"/>
                  </a:lnTo>
                  <a:lnTo>
                    <a:pt x="939" y="1178"/>
                  </a:lnTo>
                  <a:lnTo>
                    <a:pt x="941" y="1174"/>
                  </a:lnTo>
                  <a:lnTo>
                    <a:pt x="945" y="1171"/>
                  </a:lnTo>
                  <a:lnTo>
                    <a:pt x="947" y="1168"/>
                  </a:lnTo>
                  <a:lnTo>
                    <a:pt x="951" y="1167"/>
                  </a:lnTo>
                  <a:lnTo>
                    <a:pt x="951" y="1167"/>
                  </a:lnTo>
                  <a:lnTo>
                    <a:pt x="957" y="1166"/>
                  </a:lnTo>
                  <a:lnTo>
                    <a:pt x="963" y="1166"/>
                  </a:lnTo>
                  <a:lnTo>
                    <a:pt x="968" y="1167"/>
                  </a:lnTo>
                  <a:lnTo>
                    <a:pt x="973" y="1170"/>
                  </a:lnTo>
                  <a:lnTo>
                    <a:pt x="979" y="1173"/>
                  </a:lnTo>
                  <a:lnTo>
                    <a:pt x="983" y="1177"/>
                  </a:lnTo>
                  <a:lnTo>
                    <a:pt x="994" y="1188"/>
                  </a:lnTo>
                  <a:lnTo>
                    <a:pt x="1013" y="1211"/>
                  </a:lnTo>
                  <a:lnTo>
                    <a:pt x="1023" y="1220"/>
                  </a:lnTo>
                  <a:lnTo>
                    <a:pt x="1028" y="1224"/>
                  </a:lnTo>
                  <a:lnTo>
                    <a:pt x="1032" y="1228"/>
                  </a:lnTo>
                  <a:lnTo>
                    <a:pt x="1032" y="1228"/>
                  </a:lnTo>
                  <a:lnTo>
                    <a:pt x="1036" y="1222"/>
                  </a:lnTo>
                  <a:lnTo>
                    <a:pt x="1038" y="1215"/>
                  </a:lnTo>
                  <a:lnTo>
                    <a:pt x="1043" y="1200"/>
                  </a:lnTo>
                  <a:lnTo>
                    <a:pt x="1046" y="1191"/>
                  </a:lnTo>
                  <a:lnTo>
                    <a:pt x="1051" y="1185"/>
                  </a:lnTo>
                  <a:lnTo>
                    <a:pt x="1055" y="1180"/>
                  </a:lnTo>
                  <a:lnTo>
                    <a:pt x="1061" y="1176"/>
                  </a:lnTo>
                  <a:lnTo>
                    <a:pt x="1061" y="1176"/>
                  </a:lnTo>
                  <a:lnTo>
                    <a:pt x="1071" y="1174"/>
                  </a:lnTo>
                  <a:lnTo>
                    <a:pt x="1081" y="1173"/>
                  </a:lnTo>
                  <a:lnTo>
                    <a:pt x="1090" y="1174"/>
                  </a:lnTo>
                  <a:lnTo>
                    <a:pt x="1099" y="1177"/>
                  </a:lnTo>
                  <a:lnTo>
                    <a:pt x="1106" y="1182"/>
                  </a:lnTo>
                  <a:lnTo>
                    <a:pt x="1115" y="1187"/>
                  </a:lnTo>
                  <a:lnTo>
                    <a:pt x="1122" y="1192"/>
                  </a:lnTo>
                  <a:lnTo>
                    <a:pt x="1129" y="1200"/>
                  </a:lnTo>
                  <a:lnTo>
                    <a:pt x="1143" y="1214"/>
                  </a:lnTo>
                  <a:lnTo>
                    <a:pt x="1154" y="1229"/>
                  </a:lnTo>
                  <a:lnTo>
                    <a:pt x="1165" y="1242"/>
                  </a:lnTo>
                  <a:lnTo>
                    <a:pt x="1170" y="1246"/>
                  </a:lnTo>
                  <a:lnTo>
                    <a:pt x="1176" y="1250"/>
                  </a:lnTo>
                  <a:lnTo>
                    <a:pt x="1176" y="1250"/>
                  </a:lnTo>
                  <a:lnTo>
                    <a:pt x="1179" y="1237"/>
                  </a:lnTo>
                  <a:lnTo>
                    <a:pt x="1183" y="1226"/>
                  </a:lnTo>
                  <a:lnTo>
                    <a:pt x="1189" y="1214"/>
                  </a:lnTo>
                  <a:lnTo>
                    <a:pt x="1195" y="1204"/>
                  </a:lnTo>
                  <a:lnTo>
                    <a:pt x="1203" y="1195"/>
                  </a:lnTo>
                  <a:lnTo>
                    <a:pt x="1210" y="1187"/>
                  </a:lnTo>
                  <a:lnTo>
                    <a:pt x="1219" y="1181"/>
                  </a:lnTo>
                  <a:lnTo>
                    <a:pt x="1228" y="1175"/>
                  </a:lnTo>
                  <a:lnTo>
                    <a:pt x="1237" y="1172"/>
                  </a:lnTo>
                  <a:lnTo>
                    <a:pt x="1247" y="1170"/>
                  </a:lnTo>
                  <a:lnTo>
                    <a:pt x="1256" y="1171"/>
                  </a:lnTo>
                  <a:lnTo>
                    <a:pt x="1265" y="1173"/>
                  </a:lnTo>
                  <a:lnTo>
                    <a:pt x="1273" y="1177"/>
                  </a:lnTo>
                  <a:lnTo>
                    <a:pt x="1282" y="1184"/>
                  </a:lnTo>
                  <a:lnTo>
                    <a:pt x="1289" y="1193"/>
                  </a:lnTo>
                  <a:lnTo>
                    <a:pt x="1296" y="1204"/>
                  </a:lnTo>
                  <a:lnTo>
                    <a:pt x="1296" y="1204"/>
                  </a:lnTo>
                  <a:lnTo>
                    <a:pt x="1301" y="1215"/>
                  </a:lnTo>
                  <a:lnTo>
                    <a:pt x="1304" y="1227"/>
                  </a:lnTo>
                  <a:lnTo>
                    <a:pt x="1310" y="1249"/>
                  </a:lnTo>
                  <a:lnTo>
                    <a:pt x="1314" y="1272"/>
                  </a:lnTo>
                  <a:lnTo>
                    <a:pt x="1316" y="1282"/>
                  </a:lnTo>
                  <a:lnTo>
                    <a:pt x="1319" y="1291"/>
                  </a:lnTo>
                  <a:lnTo>
                    <a:pt x="1319" y="1291"/>
                  </a:lnTo>
                  <a:lnTo>
                    <a:pt x="1339" y="1289"/>
                  </a:lnTo>
                  <a:lnTo>
                    <a:pt x="1357" y="1287"/>
                  </a:lnTo>
                  <a:lnTo>
                    <a:pt x="1390" y="1284"/>
                  </a:lnTo>
                  <a:lnTo>
                    <a:pt x="1424" y="1282"/>
                  </a:lnTo>
                  <a:lnTo>
                    <a:pt x="1441" y="1280"/>
                  </a:lnTo>
                  <a:lnTo>
                    <a:pt x="1460" y="1276"/>
                  </a:lnTo>
                  <a:lnTo>
                    <a:pt x="1460" y="1276"/>
                  </a:lnTo>
                  <a:lnTo>
                    <a:pt x="1466" y="1242"/>
                  </a:lnTo>
                  <a:lnTo>
                    <a:pt x="1471" y="1208"/>
                  </a:lnTo>
                  <a:lnTo>
                    <a:pt x="1480" y="1142"/>
                  </a:lnTo>
                  <a:lnTo>
                    <a:pt x="1486" y="1076"/>
                  </a:lnTo>
                  <a:lnTo>
                    <a:pt x="1495" y="1003"/>
                  </a:lnTo>
                  <a:lnTo>
                    <a:pt x="1495" y="1003"/>
                  </a:lnTo>
                  <a:lnTo>
                    <a:pt x="1387" y="1004"/>
                  </a:lnTo>
                  <a:lnTo>
                    <a:pt x="1340" y="1006"/>
                  </a:lnTo>
                  <a:lnTo>
                    <a:pt x="1295" y="1007"/>
                  </a:lnTo>
                  <a:lnTo>
                    <a:pt x="1251" y="1010"/>
                  </a:lnTo>
                  <a:lnTo>
                    <a:pt x="1208" y="1014"/>
                  </a:lnTo>
                  <a:lnTo>
                    <a:pt x="1163" y="1018"/>
                  </a:lnTo>
                  <a:lnTo>
                    <a:pt x="1115" y="1023"/>
                  </a:lnTo>
                  <a:lnTo>
                    <a:pt x="1115" y="1023"/>
                  </a:lnTo>
                  <a:close/>
                  <a:moveTo>
                    <a:pt x="1631" y="1281"/>
                  </a:moveTo>
                  <a:lnTo>
                    <a:pt x="1631" y="1281"/>
                  </a:lnTo>
                  <a:lnTo>
                    <a:pt x="1628" y="1265"/>
                  </a:lnTo>
                  <a:lnTo>
                    <a:pt x="1623" y="1249"/>
                  </a:lnTo>
                  <a:lnTo>
                    <a:pt x="1616" y="1233"/>
                  </a:lnTo>
                  <a:lnTo>
                    <a:pt x="1608" y="1218"/>
                  </a:lnTo>
                  <a:lnTo>
                    <a:pt x="1600" y="1205"/>
                  </a:lnTo>
                  <a:lnTo>
                    <a:pt x="1590" y="1193"/>
                  </a:lnTo>
                  <a:lnTo>
                    <a:pt x="1579" y="1184"/>
                  </a:lnTo>
                  <a:lnTo>
                    <a:pt x="1570" y="1176"/>
                  </a:lnTo>
                  <a:lnTo>
                    <a:pt x="1570" y="1176"/>
                  </a:lnTo>
                  <a:lnTo>
                    <a:pt x="1559" y="1181"/>
                  </a:lnTo>
                  <a:lnTo>
                    <a:pt x="1550" y="1186"/>
                  </a:lnTo>
                  <a:lnTo>
                    <a:pt x="1541" y="1193"/>
                  </a:lnTo>
                  <a:lnTo>
                    <a:pt x="1533" y="1202"/>
                  </a:lnTo>
                  <a:lnTo>
                    <a:pt x="1528" y="1212"/>
                  </a:lnTo>
                  <a:lnTo>
                    <a:pt x="1523" y="1223"/>
                  </a:lnTo>
                  <a:lnTo>
                    <a:pt x="1518" y="1235"/>
                  </a:lnTo>
                  <a:lnTo>
                    <a:pt x="1516" y="1248"/>
                  </a:lnTo>
                  <a:lnTo>
                    <a:pt x="1516" y="1248"/>
                  </a:lnTo>
                  <a:lnTo>
                    <a:pt x="1514" y="1261"/>
                  </a:lnTo>
                  <a:lnTo>
                    <a:pt x="1514" y="1274"/>
                  </a:lnTo>
                  <a:lnTo>
                    <a:pt x="1514" y="1289"/>
                  </a:lnTo>
                  <a:lnTo>
                    <a:pt x="1515" y="1303"/>
                  </a:lnTo>
                  <a:lnTo>
                    <a:pt x="1517" y="1318"/>
                  </a:lnTo>
                  <a:lnTo>
                    <a:pt x="1521" y="1333"/>
                  </a:lnTo>
                  <a:lnTo>
                    <a:pt x="1524" y="1348"/>
                  </a:lnTo>
                  <a:lnTo>
                    <a:pt x="1528" y="1362"/>
                  </a:lnTo>
                  <a:lnTo>
                    <a:pt x="1532" y="1375"/>
                  </a:lnTo>
                  <a:lnTo>
                    <a:pt x="1538" y="1389"/>
                  </a:lnTo>
                  <a:lnTo>
                    <a:pt x="1543" y="1402"/>
                  </a:lnTo>
                  <a:lnTo>
                    <a:pt x="1550" y="1414"/>
                  </a:lnTo>
                  <a:lnTo>
                    <a:pt x="1555" y="1425"/>
                  </a:lnTo>
                  <a:lnTo>
                    <a:pt x="1561" y="1433"/>
                  </a:lnTo>
                  <a:lnTo>
                    <a:pt x="1568" y="1441"/>
                  </a:lnTo>
                  <a:lnTo>
                    <a:pt x="1574" y="1447"/>
                  </a:lnTo>
                  <a:lnTo>
                    <a:pt x="1574" y="1447"/>
                  </a:lnTo>
                  <a:lnTo>
                    <a:pt x="1583" y="1441"/>
                  </a:lnTo>
                  <a:lnTo>
                    <a:pt x="1590" y="1433"/>
                  </a:lnTo>
                  <a:lnTo>
                    <a:pt x="1598" y="1426"/>
                  </a:lnTo>
                  <a:lnTo>
                    <a:pt x="1604" y="1417"/>
                  </a:lnTo>
                  <a:lnTo>
                    <a:pt x="1609" y="1409"/>
                  </a:lnTo>
                  <a:lnTo>
                    <a:pt x="1615" y="1399"/>
                  </a:lnTo>
                  <a:lnTo>
                    <a:pt x="1619" y="1388"/>
                  </a:lnTo>
                  <a:lnTo>
                    <a:pt x="1623" y="1378"/>
                  </a:lnTo>
                  <a:lnTo>
                    <a:pt x="1627" y="1367"/>
                  </a:lnTo>
                  <a:lnTo>
                    <a:pt x="1629" y="1355"/>
                  </a:lnTo>
                  <a:lnTo>
                    <a:pt x="1631" y="1343"/>
                  </a:lnTo>
                  <a:lnTo>
                    <a:pt x="1632" y="1332"/>
                  </a:lnTo>
                  <a:lnTo>
                    <a:pt x="1633" y="1307"/>
                  </a:lnTo>
                  <a:lnTo>
                    <a:pt x="1631" y="1281"/>
                  </a:lnTo>
                  <a:lnTo>
                    <a:pt x="1631" y="1281"/>
                  </a:lnTo>
                  <a:close/>
                  <a:moveTo>
                    <a:pt x="1294" y="1256"/>
                  </a:moveTo>
                  <a:lnTo>
                    <a:pt x="1294" y="1256"/>
                  </a:lnTo>
                  <a:lnTo>
                    <a:pt x="1290" y="1247"/>
                  </a:lnTo>
                  <a:lnTo>
                    <a:pt x="1286" y="1236"/>
                  </a:lnTo>
                  <a:lnTo>
                    <a:pt x="1281" y="1224"/>
                  </a:lnTo>
                  <a:lnTo>
                    <a:pt x="1274" y="1213"/>
                  </a:lnTo>
                  <a:lnTo>
                    <a:pt x="1267" y="1202"/>
                  </a:lnTo>
                  <a:lnTo>
                    <a:pt x="1260" y="1195"/>
                  </a:lnTo>
                  <a:lnTo>
                    <a:pt x="1257" y="1191"/>
                  </a:lnTo>
                  <a:lnTo>
                    <a:pt x="1254" y="1189"/>
                  </a:lnTo>
                  <a:lnTo>
                    <a:pt x="1251" y="1188"/>
                  </a:lnTo>
                  <a:lnTo>
                    <a:pt x="1248" y="1189"/>
                  </a:lnTo>
                  <a:lnTo>
                    <a:pt x="1248" y="1189"/>
                  </a:lnTo>
                  <a:lnTo>
                    <a:pt x="1241" y="1192"/>
                  </a:lnTo>
                  <a:lnTo>
                    <a:pt x="1235" y="1197"/>
                  </a:lnTo>
                  <a:lnTo>
                    <a:pt x="1224" y="1205"/>
                  </a:lnTo>
                  <a:lnTo>
                    <a:pt x="1214" y="1216"/>
                  </a:lnTo>
                  <a:lnTo>
                    <a:pt x="1206" y="1228"/>
                  </a:lnTo>
                  <a:lnTo>
                    <a:pt x="1199" y="1242"/>
                  </a:lnTo>
                  <a:lnTo>
                    <a:pt x="1194" y="1256"/>
                  </a:lnTo>
                  <a:lnTo>
                    <a:pt x="1191" y="1271"/>
                  </a:lnTo>
                  <a:lnTo>
                    <a:pt x="1189" y="1287"/>
                  </a:lnTo>
                  <a:lnTo>
                    <a:pt x="1188" y="1303"/>
                  </a:lnTo>
                  <a:lnTo>
                    <a:pt x="1188" y="1319"/>
                  </a:lnTo>
                  <a:lnTo>
                    <a:pt x="1189" y="1335"/>
                  </a:lnTo>
                  <a:lnTo>
                    <a:pt x="1191" y="1350"/>
                  </a:lnTo>
                  <a:lnTo>
                    <a:pt x="1194" y="1366"/>
                  </a:lnTo>
                  <a:lnTo>
                    <a:pt x="1198" y="1380"/>
                  </a:lnTo>
                  <a:lnTo>
                    <a:pt x="1204" y="1394"/>
                  </a:lnTo>
                  <a:lnTo>
                    <a:pt x="1209" y="1407"/>
                  </a:lnTo>
                  <a:lnTo>
                    <a:pt x="1209" y="1407"/>
                  </a:lnTo>
                  <a:lnTo>
                    <a:pt x="1219" y="1426"/>
                  </a:lnTo>
                  <a:lnTo>
                    <a:pt x="1224" y="1435"/>
                  </a:lnTo>
                  <a:lnTo>
                    <a:pt x="1230" y="1445"/>
                  </a:lnTo>
                  <a:lnTo>
                    <a:pt x="1238" y="1453"/>
                  </a:lnTo>
                  <a:lnTo>
                    <a:pt x="1245" y="1459"/>
                  </a:lnTo>
                  <a:lnTo>
                    <a:pt x="1250" y="1461"/>
                  </a:lnTo>
                  <a:lnTo>
                    <a:pt x="1255" y="1462"/>
                  </a:lnTo>
                  <a:lnTo>
                    <a:pt x="1260" y="1463"/>
                  </a:lnTo>
                  <a:lnTo>
                    <a:pt x="1266" y="1462"/>
                  </a:lnTo>
                  <a:lnTo>
                    <a:pt x="1266" y="1462"/>
                  </a:lnTo>
                  <a:lnTo>
                    <a:pt x="1274" y="1456"/>
                  </a:lnTo>
                  <a:lnTo>
                    <a:pt x="1282" y="1448"/>
                  </a:lnTo>
                  <a:lnTo>
                    <a:pt x="1287" y="1438"/>
                  </a:lnTo>
                  <a:lnTo>
                    <a:pt x="1293" y="1427"/>
                  </a:lnTo>
                  <a:lnTo>
                    <a:pt x="1297" y="1414"/>
                  </a:lnTo>
                  <a:lnTo>
                    <a:pt x="1300" y="1400"/>
                  </a:lnTo>
                  <a:lnTo>
                    <a:pt x="1302" y="1386"/>
                  </a:lnTo>
                  <a:lnTo>
                    <a:pt x="1304" y="1370"/>
                  </a:lnTo>
                  <a:lnTo>
                    <a:pt x="1304" y="1355"/>
                  </a:lnTo>
                  <a:lnTo>
                    <a:pt x="1304" y="1339"/>
                  </a:lnTo>
                  <a:lnTo>
                    <a:pt x="1303" y="1309"/>
                  </a:lnTo>
                  <a:lnTo>
                    <a:pt x="1299" y="1280"/>
                  </a:lnTo>
                  <a:lnTo>
                    <a:pt x="1294" y="1256"/>
                  </a:lnTo>
                  <a:lnTo>
                    <a:pt x="1294" y="1256"/>
                  </a:lnTo>
                  <a:close/>
                  <a:moveTo>
                    <a:pt x="910" y="1287"/>
                  </a:moveTo>
                  <a:lnTo>
                    <a:pt x="910" y="1287"/>
                  </a:lnTo>
                  <a:lnTo>
                    <a:pt x="909" y="1304"/>
                  </a:lnTo>
                  <a:lnTo>
                    <a:pt x="910" y="1324"/>
                  </a:lnTo>
                  <a:lnTo>
                    <a:pt x="912" y="1345"/>
                  </a:lnTo>
                  <a:lnTo>
                    <a:pt x="916" y="1368"/>
                  </a:lnTo>
                  <a:lnTo>
                    <a:pt x="923" y="1405"/>
                  </a:lnTo>
                  <a:lnTo>
                    <a:pt x="926" y="1417"/>
                  </a:lnTo>
                  <a:lnTo>
                    <a:pt x="929" y="1425"/>
                  </a:lnTo>
                  <a:lnTo>
                    <a:pt x="929" y="1425"/>
                  </a:lnTo>
                  <a:lnTo>
                    <a:pt x="932" y="1433"/>
                  </a:lnTo>
                  <a:lnTo>
                    <a:pt x="936" y="1444"/>
                  </a:lnTo>
                  <a:lnTo>
                    <a:pt x="939" y="1453"/>
                  </a:lnTo>
                  <a:lnTo>
                    <a:pt x="943" y="1460"/>
                  </a:lnTo>
                  <a:lnTo>
                    <a:pt x="943" y="1460"/>
                  </a:lnTo>
                  <a:lnTo>
                    <a:pt x="950" y="1469"/>
                  </a:lnTo>
                  <a:lnTo>
                    <a:pt x="956" y="1474"/>
                  </a:lnTo>
                  <a:lnTo>
                    <a:pt x="963" y="1476"/>
                  </a:lnTo>
                  <a:lnTo>
                    <a:pt x="969" y="1476"/>
                  </a:lnTo>
                  <a:lnTo>
                    <a:pt x="976" y="1475"/>
                  </a:lnTo>
                  <a:lnTo>
                    <a:pt x="982" y="1471"/>
                  </a:lnTo>
                  <a:lnTo>
                    <a:pt x="987" y="1466"/>
                  </a:lnTo>
                  <a:lnTo>
                    <a:pt x="994" y="1460"/>
                  </a:lnTo>
                  <a:lnTo>
                    <a:pt x="999" y="1453"/>
                  </a:lnTo>
                  <a:lnTo>
                    <a:pt x="1003" y="1444"/>
                  </a:lnTo>
                  <a:lnTo>
                    <a:pt x="1012" y="1427"/>
                  </a:lnTo>
                  <a:lnTo>
                    <a:pt x="1017" y="1410"/>
                  </a:lnTo>
                  <a:lnTo>
                    <a:pt x="1020" y="1402"/>
                  </a:lnTo>
                  <a:lnTo>
                    <a:pt x="1021" y="1396"/>
                  </a:lnTo>
                  <a:lnTo>
                    <a:pt x="1021" y="1396"/>
                  </a:lnTo>
                  <a:lnTo>
                    <a:pt x="1021" y="1390"/>
                  </a:lnTo>
                  <a:lnTo>
                    <a:pt x="1020" y="1383"/>
                  </a:lnTo>
                  <a:lnTo>
                    <a:pt x="1016" y="1367"/>
                  </a:lnTo>
                  <a:lnTo>
                    <a:pt x="1014" y="1351"/>
                  </a:lnTo>
                  <a:lnTo>
                    <a:pt x="1012" y="1337"/>
                  </a:lnTo>
                  <a:lnTo>
                    <a:pt x="1012" y="1337"/>
                  </a:lnTo>
                  <a:lnTo>
                    <a:pt x="1013" y="1324"/>
                  </a:lnTo>
                  <a:lnTo>
                    <a:pt x="1014" y="1310"/>
                  </a:lnTo>
                  <a:lnTo>
                    <a:pt x="1018" y="1283"/>
                  </a:lnTo>
                  <a:lnTo>
                    <a:pt x="1022" y="1261"/>
                  </a:lnTo>
                  <a:lnTo>
                    <a:pt x="1023" y="1253"/>
                  </a:lnTo>
                  <a:lnTo>
                    <a:pt x="1023" y="1248"/>
                  </a:lnTo>
                  <a:lnTo>
                    <a:pt x="1023" y="1248"/>
                  </a:lnTo>
                  <a:lnTo>
                    <a:pt x="1020" y="1239"/>
                  </a:lnTo>
                  <a:lnTo>
                    <a:pt x="1014" y="1232"/>
                  </a:lnTo>
                  <a:lnTo>
                    <a:pt x="1007" y="1224"/>
                  </a:lnTo>
                  <a:lnTo>
                    <a:pt x="998" y="1217"/>
                  </a:lnTo>
                  <a:lnTo>
                    <a:pt x="980" y="1204"/>
                  </a:lnTo>
                  <a:lnTo>
                    <a:pt x="964" y="1195"/>
                  </a:lnTo>
                  <a:lnTo>
                    <a:pt x="964" y="1195"/>
                  </a:lnTo>
                  <a:lnTo>
                    <a:pt x="956" y="1201"/>
                  </a:lnTo>
                  <a:lnTo>
                    <a:pt x="949" y="1210"/>
                  </a:lnTo>
                  <a:lnTo>
                    <a:pt x="940" y="1219"/>
                  </a:lnTo>
                  <a:lnTo>
                    <a:pt x="932" y="1231"/>
                  </a:lnTo>
                  <a:lnTo>
                    <a:pt x="924" y="1244"/>
                  </a:lnTo>
                  <a:lnTo>
                    <a:pt x="918" y="1257"/>
                  </a:lnTo>
                  <a:lnTo>
                    <a:pt x="914" y="1272"/>
                  </a:lnTo>
                  <a:lnTo>
                    <a:pt x="910" y="1287"/>
                  </a:lnTo>
                  <a:lnTo>
                    <a:pt x="910" y="1287"/>
                  </a:lnTo>
                  <a:close/>
                  <a:moveTo>
                    <a:pt x="1168" y="1271"/>
                  </a:moveTo>
                  <a:lnTo>
                    <a:pt x="1168" y="1271"/>
                  </a:lnTo>
                  <a:lnTo>
                    <a:pt x="1159" y="1261"/>
                  </a:lnTo>
                  <a:lnTo>
                    <a:pt x="1149" y="1249"/>
                  </a:lnTo>
                  <a:lnTo>
                    <a:pt x="1139" y="1237"/>
                  </a:lnTo>
                  <a:lnTo>
                    <a:pt x="1129" y="1227"/>
                  </a:lnTo>
                  <a:lnTo>
                    <a:pt x="1118" y="1217"/>
                  </a:lnTo>
                  <a:lnTo>
                    <a:pt x="1113" y="1213"/>
                  </a:lnTo>
                  <a:lnTo>
                    <a:pt x="1106" y="1208"/>
                  </a:lnTo>
                  <a:lnTo>
                    <a:pt x="1100" y="1205"/>
                  </a:lnTo>
                  <a:lnTo>
                    <a:pt x="1092" y="1203"/>
                  </a:lnTo>
                  <a:lnTo>
                    <a:pt x="1085" y="1202"/>
                  </a:lnTo>
                  <a:lnTo>
                    <a:pt x="1076" y="1202"/>
                  </a:lnTo>
                  <a:lnTo>
                    <a:pt x="1076" y="1202"/>
                  </a:lnTo>
                  <a:lnTo>
                    <a:pt x="1075" y="1208"/>
                  </a:lnTo>
                  <a:lnTo>
                    <a:pt x="1072" y="1215"/>
                  </a:lnTo>
                  <a:lnTo>
                    <a:pt x="1069" y="1220"/>
                  </a:lnTo>
                  <a:lnTo>
                    <a:pt x="1063" y="1224"/>
                  </a:lnTo>
                  <a:lnTo>
                    <a:pt x="1054" y="1234"/>
                  </a:lnTo>
                  <a:lnTo>
                    <a:pt x="1049" y="1239"/>
                  </a:lnTo>
                  <a:lnTo>
                    <a:pt x="1045" y="1246"/>
                  </a:lnTo>
                  <a:lnTo>
                    <a:pt x="1045" y="1246"/>
                  </a:lnTo>
                  <a:lnTo>
                    <a:pt x="1041" y="1256"/>
                  </a:lnTo>
                  <a:lnTo>
                    <a:pt x="1038" y="1266"/>
                  </a:lnTo>
                  <a:lnTo>
                    <a:pt x="1036" y="1278"/>
                  </a:lnTo>
                  <a:lnTo>
                    <a:pt x="1033" y="1291"/>
                  </a:lnTo>
                  <a:lnTo>
                    <a:pt x="1033" y="1304"/>
                  </a:lnTo>
                  <a:lnTo>
                    <a:pt x="1032" y="1317"/>
                  </a:lnTo>
                  <a:lnTo>
                    <a:pt x="1033" y="1330"/>
                  </a:lnTo>
                  <a:lnTo>
                    <a:pt x="1035" y="1344"/>
                  </a:lnTo>
                  <a:lnTo>
                    <a:pt x="1039" y="1372"/>
                  </a:lnTo>
                  <a:lnTo>
                    <a:pt x="1045" y="1398"/>
                  </a:lnTo>
                  <a:lnTo>
                    <a:pt x="1049" y="1410"/>
                  </a:lnTo>
                  <a:lnTo>
                    <a:pt x="1054" y="1420"/>
                  </a:lnTo>
                  <a:lnTo>
                    <a:pt x="1059" y="1431"/>
                  </a:lnTo>
                  <a:lnTo>
                    <a:pt x="1063" y="1440"/>
                  </a:lnTo>
                  <a:lnTo>
                    <a:pt x="1063" y="1440"/>
                  </a:lnTo>
                  <a:lnTo>
                    <a:pt x="1081" y="1466"/>
                  </a:lnTo>
                  <a:lnTo>
                    <a:pt x="1089" y="1478"/>
                  </a:lnTo>
                  <a:lnTo>
                    <a:pt x="1098" y="1487"/>
                  </a:lnTo>
                  <a:lnTo>
                    <a:pt x="1102" y="1491"/>
                  </a:lnTo>
                  <a:lnTo>
                    <a:pt x="1107" y="1493"/>
                  </a:lnTo>
                  <a:lnTo>
                    <a:pt x="1113" y="1494"/>
                  </a:lnTo>
                  <a:lnTo>
                    <a:pt x="1118" y="1494"/>
                  </a:lnTo>
                  <a:lnTo>
                    <a:pt x="1123" y="1494"/>
                  </a:lnTo>
                  <a:lnTo>
                    <a:pt x="1130" y="1492"/>
                  </a:lnTo>
                  <a:lnTo>
                    <a:pt x="1136" y="1488"/>
                  </a:lnTo>
                  <a:lnTo>
                    <a:pt x="1143" y="1483"/>
                  </a:lnTo>
                  <a:lnTo>
                    <a:pt x="1143" y="1483"/>
                  </a:lnTo>
                  <a:lnTo>
                    <a:pt x="1149" y="1476"/>
                  </a:lnTo>
                  <a:lnTo>
                    <a:pt x="1155" y="1470"/>
                  </a:lnTo>
                  <a:lnTo>
                    <a:pt x="1160" y="1461"/>
                  </a:lnTo>
                  <a:lnTo>
                    <a:pt x="1164" y="1451"/>
                  </a:lnTo>
                  <a:lnTo>
                    <a:pt x="1167" y="1443"/>
                  </a:lnTo>
                  <a:lnTo>
                    <a:pt x="1169" y="1432"/>
                  </a:lnTo>
                  <a:lnTo>
                    <a:pt x="1174" y="1412"/>
                  </a:lnTo>
                  <a:lnTo>
                    <a:pt x="1174" y="1412"/>
                  </a:lnTo>
                  <a:lnTo>
                    <a:pt x="1174" y="1410"/>
                  </a:lnTo>
                  <a:lnTo>
                    <a:pt x="1175" y="1408"/>
                  </a:lnTo>
                  <a:lnTo>
                    <a:pt x="1179" y="1405"/>
                  </a:lnTo>
                  <a:lnTo>
                    <a:pt x="1183" y="1403"/>
                  </a:lnTo>
                  <a:lnTo>
                    <a:pt x="1187" y="1401"/>
                  </a:lnTo>
                  <a:lnTo>
                    <a:pt x="1187" y="1401"/>
                  </a:lnTo>
                  <a:lnTo>
                    <a:pt x="1179" y="1387"/>
                  </a:lnTo>
                  <a:lnTo>
                    <a:pt x="1174" y="1371"/>
                  </a:lnTo>
                  <a:lnTo>
                    <a:pt x="1169" y="1354"/>
                  </a:lnTo>
                  <a:lnTo>
                    <a:pt x="1166" y="1337"/>
                  </a:lnTo>
                  <a:lnTo>
                    <a:pt x="1165" y="1320"/>
                  </a:lnTo>
                  <a:lnTo>
                    <a:pt x="1164" y="1303"/>
                  </a:lnTo>
                  <a:lnTo>
                    <a:pt x="1166" y="1286"/>
                  </a:lnTo>
                  <a:lnTo>
                    <a:pt x="1168" y="1271"/>
                  </a:lnTo>
                  <a:lnTo>
                    <a:pt x="1168" y="1271"/>
                  </a:lnTo>
                  <a:close/>
                  <a:moveTo>
                    <a:pt x="1651" y="1279"/>
                  </a:moveTo>
                  <a:lnTo>
                    <a:pt x="1651" y="1279"/>
                  </a:lnTo>
                  <a:lnTo>
                    <a:pt x="1652" y="1295"/>
                  </a:lnTo>
                  <a:lnTo>
                    <a:pt x="1653" y="1313"/>
                  </a:lnTo>
                  <a:lnTo>
                    <a:pt x="1653" y="1348"/>
                  </a:lnTo>
                  <a:lnTo>
                    <a:pt x="1653" y="1348"/>
                  </a:lnTo>
                  <a:lnTo>
                    <a:pt x="1680" y="1342"/>
                  </a:lnTo>
                  <a:lnTo>
                    <a:pt x="1707" y="1338"/>
                  </a:lnTo>
                  <a:lnTo>
                    <a:pt x="1732" y="1335"/>
                  </a:lnTo>
                  <a:lnTo>
                    <a:pt x="1757" y="1333"/>
                  </a:lnTo>
                  <a:lnTo>
                    <a:pt x="1809" y="1329"/>
                  </a:lnTo>
                  <a:lnTo>
                    <a:pt x="1861" y="1327"/>
                  </a:lnTo>
                  <a:lnTo>
                    <a:pt x="1861" y="1327"/>
                  </a:lnTo>
                  <a:lnTo>
                    <a:pt x="1863" y="1324"/>
                  </a:lnTo>
                  <a:lnTo>
                    <a:pt x="1865" y="1322"/>
                  </a:lnTo>
                  <a:lnTo>
                    <a:pt x="1869" y="1314"/>
                  </a:lnTo>
                  <a:lnTo>
                    <a:pt x="1871" y="1306"/>
                  </a:lnTo>
                  <a:lnTo>
                    <a:pt x="1871" y="1297"/>
                  </a:lnTo>
                  <a:lnTo>
                    <a:pt x="1870" y="1289"/>
                  </a:lnTo>
                  <a:lnTo>
                    <a:pt x="1866" y="1280"/>
                  </a:lnTo>
                  <a:lnTo>
                    <a:pt x="1863" y="1274"/>
                  </a:lnTo>
                  <a:lnTo>
                    <a:pt x="1858" y="1268"/>
                  </a:lnTo>
                  <a:lnTo>
                    <a:pt x="1858" y="1268"/>
                  </a:lnTo>
                  <a:lnTo>
                    <a:pt x="1832" y="1268"/>
                  </a:lnTo>
                  <a:lnTo>
                    <a:pt x="1806" y="1271"/>
                  </a:lnTo>
                  <a:lnTo>
                    <a:pt x="1753" y="1276"/>
                  </a:lnTo>
                  <a:lnTo>
                    <a:pt x="1726" y="1279"/>
                  </a:lnTo>
                  <a:lnTo>
                    <a:pt x="1700" y="1280"/>
                  </a:lnTo>
                  <a:lnTo>
                    <a:pt x="1675" y="1281"/>
                  </a:lnTo>
                  <a:lnTo>
                    <a:pt x="1663" y="1280"/>
                  </a:lnTo>
                  <a:lnTo>
                    <a:pt x="1651" y="1279"/>
                  </a:lnTo>
                  <a:lnTo>
                    <a:pt x="1651" y="1279"/>
                  </a:lnTo>
                  <a:close/>
                  <a:moveTo>
                    <a:pt x="1319" y="1312"/>
                  </a:moveTo>
                  <a:lnTo>
                    <a:pt x="1319" y="1312"/>
                  </a:lnTo>
                  <a:lnTo>
                    <a:pt x="1323" y="1326"/>
                  </a:lnTo>
                  <a:lnTo>
                    <a:pt x="1324" y="1341"/>
                  </a:lnTo>
                  <a:lnTo>
                    <a:pt x="1325" y="1356"/>
                  </a:lnTo>
                  <a:lnTo>
                    <a:pt x="1325" y="1375"/>
                  </a:lnTo>
                  <a:lnTo>
                    <a:pt x="1325" y="1375"/>
                  </a:lnTo>
                  <a:lnTo>
                    <a:pt x="1338" y="1372"/>
                  </a:lnTo>
                  <a:lnTo>
                    <a:pt x="1349" y="1370"/>
                  </a:lnTo>
                  <a:lnTo>
                    <a:pt x="1373" y="1367"/>
                  </a:lnTo>
                  <a:lnTo>
                    <a:pt x="1395" y="1366"/>
                  </a:lnTo>
                  <a:lnTo>
                    <a:pt x="1418" y="1366"/>
                  </a:lnTo>
                  <a:lnTo>
                    <a:pt x="1438" y="1365"/>
                  </a:lnTo>
                  <a:lnTo>
                    <a:pt x="1461" y="1364"/>
                  </a:lnTo>
                  <a:lnTo>
                    <a:pt x="1482" y="1359"/>
                  </a:lnTo>
                  <a:lnTo>
                    <a:pt x="1494" y="1356"/>
                  </a:lnTo>
                  <a:lnTo>
                    <a:pt x="1506" y="1353"/>
                  </a:lnTo>
                  <a:lnTo>
                    <a:pt x="1506" y="1353"/>
                  </a:lnTo>
                  <a:lnTo>
                    <a:pt x="1503" y="1338"/>
                  </a:lnTo>
                  <a:lnTo>
                    <a:pt x="1500" y="1323"/>
                  </a:lnTo>
                  <a:lnTo>
                    <a:pt x="1493" y="1294"/>
                  </a:lnTo>
                  <a:lnTo>
                    <a:pt x="1493" y="1294"/>
                  </a:lnTo>
                  <a:lnTo>
                    <a:pt x="1454" y="1301"/>
                  </a:lnTo>
                  <a:lnTo>
                    <a:pt x="1412" y="1306"/>
                  </a:lnTo>
                  <a:lnTo>
                    <a:pt x="1367" y="1309"/>
                  </a:lnTo>
                  <a:lnTo>
                    <a:pt x="1319" y="1312"/>
                  </a:lnTo>
                  <a:lnTo>
                    <a:pt x="1319" y="1312"/>
                  </a:lnTo>
                  <a:close/>
                  <a:moveTo>
                    <a:pt x="660" y="1333"/>
                  </a:moveTo>
                  <a:lnTo>
                    <a:pt x="660" y="1333"/>
                  </a:lnTo>
                  <a:lnTo>
                    <a:pt x="655" y="1343"/>
                  </a:lnTo>
                  <a:lnTo>
                    <a:pt x="650" y="1354"/>
                  </a:lnTo>
                  <a:lnTo>
                    <a:pt x="646" y="1364"/>
                  </a:lnTo>
                  <a:lnTo>
                    <a:pt x="645" y="1369"/>
                  </a:lnTo>
                  <a:lnTo>
                    <a:pt x="645" y="1373"/>
                  </a:lnTo>
                  <a:lnTo>
                    <a:pt x="645" y="1373"/>
                  </a:lnTo>
                  <a:lnTo>
                    <a:pt x="704" y="1373"/>
                  </a:lnTo>
                  <a:lnTo>
                    <a:pt x="765" y="1372"/>
                  </a:lnTo>
                  <a:lnTo>
                    <a:pt x="795" y="1371"/>
                  </a:lnTo>
                  <a:lnTo>
                    <a:pt x="827" y="1369"/>
                  </a:lnTo>
                  <a:lnTo>
                    <a:pt x="859" y="1367"/>
                  </a:lnTo>
                  <a:lnTo>
                    <a:pt x="892" y="1363"/>
                  </a:lnTo>
                  <a:lnTo>
                    <a:pt x="892" y="1363"/>
                  </a:lnTo>
                  <a:lnTo>
                    <a:pt x="891" y="1352"/>
                  </a:lnTo>
                  <a:lnTo>
                    <a:pt x="891" y="1341"/>
                  </a:lnTo>
                  <a:lnTo>
                    <a:pt x="891" y="1337"/>
                  </a:lnTo>
                  <a:lnTo>
                    <a:pt x="890" y="1333"/>
                  </a:lnTo>
                  <a:lnTo>
                    <a:pt x="888" y="1328"/>
                  </a:lnTo>
                  <a:lnTo>
                    <a:pt x="885" y="1325"/>
                  </a:lnTo>
                  <a:lnTo>
                    <a:pt x="885" y="1325"/>
                  </a:lnTo>
                  <a:lnTo>
                    <a:pt x="828" y="1325"/>
                  </a:lnTo>
                  <a:lnTo>
                    <a:pt x="769" y="1324"/>
                  </a:lnTo>
                  <a:lnTo>
                    <a:pt x="740" y="1325"/>
                  </a:lnTo>
                  <a:lnTo>
                    <a:pt x="712" y="1326"/>
                  </a:lnTo>
                  <a:lnTo>
                    <a:pt x="684" y="1328"/>
                  </a:lnTo>
                  <a:lnTo>
                    <a:pt x="660" y="1333"/>
                  </a:lnTo>
                  <a:lnTo>
                    <a:pt x="660" y="1333"/>
                  </a:lnTo>
                  <a:close/>
                  <a:moveTo>
                    <a:pt x="1100" y="1517"/>
                  </a:moveTo>
                  <a:lnTo>
                    <a:pt x="1100" y="1517"/>
                  </a:lnTo>
                  <a:lnTo>
                    <a:pt x="1089" y="1507"/>
                  </a:lnTo>
                  <a:lnTo>
                    <a:pt x="1079" y="1499"/>
                  </a:lnTo>
                  <a:lnTo>
                    <a:pt x="1071" y="1488"/>
                  </a:lnTo>
                  <a:lnTo>
                    <a:pt x="1063" y="1477"/>
                  </a:lnTo>
                  <a:lnTo>
                    <a:pt x="1048" y="1454"/>
                  </a:lnTo>
                  <a:lnTo>
                    <a:pt x="1036" y="1429"/>
                  </a:lnTo>
                  <a:lnTo>
                    <a:pt x="1036" y="1429"/>
                  </a:lnTo>
                  <a:lnTo>
                    <a:pt x="1027" y="1448"/>
                  </a:lnTo>
                  <a:lnTo>
                    <a:pt x="1016" y="1468"/>
                  </a:lnTo>
                  <a:lnTo>
                    <a:pt x="1010" y="1476"/>
                  </a:lnTo>
                  <a:lnTo>
                    <a:pt x="1003" y="1485"/>
                  </a:lnTo>
                  <a:lnTo>
                    <a:pt x="997" y="1493"/>
                  </a:lnTo>
                  <a:lnTo>
                    <a:pt x="990" y="1500"/>
                  </a:lnTo>
                  <a:lnTo>
                    <a:pt x="983" y="1505"/>
                  </a:lnTo>
                  <a:lnTo>
                    <a:pt x="976" y="1508"/>
                  </a:lnTo>
                  <a:lnTo>
                    <a:pt x="968" y="1510"/>
                  </a:lnTo>
                  <a:lnTo>
                    <a:pt x="961" y="1510"/>
                  </a:lnTo>
                  <a:lnTo>
                    <a:pt x="953" y="1508"/>
                  </a:lnTo>
                  <a:lnTo>
                    <a:pt x="947" y="1503"/>
                  </a:lnTo>
                  <a:lnTo>
                    <a:pt x="940" y="1496"/>
                  </a:lnTo>
                  <a:lnTo>
                    <a:pt x="933" y="1486"/>
                  </a:lnTo>
                  <a:lnTo>
                    <a:pt x="933" y="1486"/>
                  </a:lnTo>
                  <a:lnTo>
                    <a:pt x="922" y="1463"/>
                  </a:lnTo>
                  <a:lnTo>
                    <a:pt x="912" y="1439"/>
                  </a:lnTo>
                  <a:lnTo>
                    <a:pt x="905" y="1414"/>
                  </a:lnTo>
                  <a:lnTo>
                    <a:pt x="900" y="1388"/>
                  </a:lnTo>
                  <a:lnTo>
                    <a:pt x="900" y="1388"/>
                  </a:lnTo>
                  <a:lnTo>
                    <a:pt x="885" y="1386"/>
                  </a:lnTo>
                  <a:lnTo>
                    <a:pt x="870" y="1385"/>
                  </a:lnTo>
                  <a:lnTo>
                    <a:pt x="854" y="1386"/>
                  </a:lnTo>
                  <a:lnTo>
                    <a:pt x="836" y="1388"/>
                  </a:lnTo>
                  <a:lnTo>
                    <a:pt x="801" y="1393"/>
                  </a:lnTo>
                  <a:lnTo>
                    <a:pt x="783" y="1395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28" y="1397"/>
                  </a:lnTo>
                  <a:lnTo>
                    <a:pt x="693" y="1396"/>
                  </a:lnTo>
                  <a:lnTo>
                    <a:pt x="659" y="1395"/>
                  </a:lnTo>
                  <a:lnTo>
                    <a:pt x="624" y="1394"/>
                  </a:lnTo>
                  <a:lnTo>
                    <a:pt x="624" y="1394"/>
                  </a:lnTo>
                  <a:lnTo>
                    <a:pt x="608" y="1417"/>
                  </a:lnTo>
                  <a:lnTo>
                    <a:pt x="591" y="1439"/>
                  </a:lnTo>
                  <a:lnTo>
                    <a:pt x="573" y="1459"/>
                  </a:lnTo>
                  <a:lnTo>
                    <a:pt x="563" y="1470"/>
                  </a:lnTo>
                  <a:lnTo>
                    <a:pt x="553" y="1478"/>
                  </a:lnTo>
                  <a:lnTo>
                    <a:pt x="542" y="1488"/>
                  </a:lnTo>
                  <a:lnTo>
                    <a:pt x="531" y="1495"/>
                  </a:lnTo>
                  <a:lnTo>
                    <a:pt x="519" y="1503"/>
                  </a:lnTo>
                  <a:lnTo>
                    <a:pt x="507" y="1510"/>
                  </a:lnTo>
                  <a:lnTo>
                    <a:pt x="494" y="1517"/>
                  </a:lnTo>
                  <a:lnTo>
                    <a:pt x="480" y="1522"/>
                  </a:lnTo>
                  <a:lnTo>
                    <a:pt x="466" y="1528"/>
                  </a:lnTo>
                  <a:lnTo>
                    <a:pt x="450" y="1532"/>
                  </a:lnTo>
                  <a:lnTo>
                    <a:pt x="450" y="1532"/>
                  </a:lnTo>
                  <a:lnTo>
                    <a:pt x="451" y="1552"/>
                  </a:lnTo>
                  <a:lnTo>
                    <a:pt x="449" y="1575"/>
                  </a:lnTo>
                  <a:lnTo>
                    <a:pt x="446" y="1597"/>
                  </a:lnTo>
                  <a:lnTo>
                    <a:pt x="442" y="1619"/>
                  </a:lnTo>
                  <a:lnTo>
                    <a:pt x="442" y="1619"/>
                  </a:lnTo>
                  <a:lnTo>
                    <a:pt x="450" y="1616"/>
                  </a:lnTo>
                  <a:lnTo>
                    <a:pt x="457" y="1615"/>
                  </a:lnTo>
                  <a:lnTo>
                    <a:pt x="470" y="1611"/>
                  </a:lnTo>
                  <a:lnTo>
                    <a:pt x="470" y="1611"/>
                  </a:lnTo>
                  <a:lnTo>
                    <a:pt x="473" y="1597"/>
                  </a:lnTo>
                  <a:lnTo>
                    <a:pt x="479" y="1581"/>
                  </a:lnTo>
                  <a:lnTo>
                    <a:pt x="486" y="1564"/>
                  </a:lnTo>
                  <a:lnTo>
                    <a:pt x="495" y="1547"/>
                  </a:lnTo>
                  <a:lnTo>
                    <a:pt x="500" y="1538"/>
                  </a:lnTo>
                  <a:lnTo>
                    <a:pt x="506" y="1531"/>
                  </a:lnTo>
                  <a:lnTo>
                    <a:pt x="512" y="1524"/>
                  </a:lnTo>
                  <a:lnTo>
                    <a:pt x="519" y="1519"/>
                  </a:lnTo>
                  <a:lnTo>
                    <a:pt x="527" y="1515"/>
                  </a:lnTo>
                  <a:lnTo>
                    <a:pt x="534" y="1511"/>
                  </a:lnTo>
                  <a:lnTo>
                    <a:pt x="543" y="1510"/>
                  </a:lnTo>
                  <a:lnTo>
                    <a:pt x="553" y="1511"/>
                  </a:lnTo>
                  <a:lnTo>
                    <a:pt x="553" y="1511"/>
                  </a:lnTo>
                  <a:lnTo>
                    <a:pt x="558" y="1513"/>
                  </a:lnTo>
                  <a:lnTo>
                    <a:pt x="562" y="1515"/>
                  </a:lnTo>
                  <a:lnTo>
                    <a:pt x="570" y="1520"/>
                  </a:lnTo>
                  <a:lnTo>
                    <a:pt x="577" y="1526"/>
                  </a:lnTo>
                  <a:lnTo>
                    <a:pt x="583" y="1530"/>
                  </a:lnTo>
                  <a:lnTo>
                    <a:pt x="588" y="1532"/>
                  </a:lnTo>
                  <a:lnTo>
                    <a:pt x="588" y="1532"/>
                  </a:lnTo>
                  <a:lnTo>
                    <a:pt x="604" y="1521"/>
                  </a:lnTo>
                  <a:lnTo>
                    <a:pt x="612" y="1516"/>
                  </a:lnTo>
                  <a:lnTo>
                    <a:pt x="620" y="1511"/>
                  </a:lnTo>
                  <a:lnTo>
                    <a:pt x="629" y="1508"/>
                  </a:lnTo>
                  <a:lnTo>
                    <a:pt x="638" y="1505"/>
                  </a:lnTo>
                  <a:lnTo>
                    <a:pt x="649" y="1504"/>
                  </a:lnTo>
                  <a:lnTo>
                    <a:pt x="660" y="1504"/>
                  </a:lnTo>
                  <a:lnTo>
                    <a:pt x="660" y="1504"/>
                  </a:lnTo>
                  <a:lnTo>
                    <a:pt x="678" y="1532"/>
                  </a:lnTo>
                  <a:lnTo>
                    <a:pt x="685" y="1547"/>
                  </a:lnTo>
                  <a:lnTo>
                    <a:pt x="693" y="1562"/>
                  </a:lnTo>
                  <a:lnTo>
                    <a:pt x="699" y="1578"/>
                  </a:lnTo>
                  <a:lnTo>
                    <a:pt x="706" y="1596"/>
                  </a:lnTo>
                  <a:lnTo>
                    <a:pt x="710" y="1615"/>
                  </a:lnTo>
                  <a:lnTo>
                    <a:pt x="713" y="1637"/>
                  </a:lnTo>
                  <a:lnTo>
                    <a:pt x="713" y="1637"/>
                  </a:lnTo>
                  <a:lnTo>
                    <a:pt x="758" y="1631"/>
                  </a:lnTo>
                  <a:lnTo>
                    <a:pt x="799" y="1628"/>
                  </a:lnTo>
                  <a:lnTo>
                    <a:pt x="839" y="1626"/>
                  </a:lnTo>
                  <a:lnTo>
                    <a:pt x="876" y="1626"/>
                  </a:lnTo>
                  <a:lnTo>
                    <a:pt x="914" y="1625"/>
                  </a:lnTo>
                  <a:lnTo>
                    <a:pt x="951" y="1624"/>
                  </a:lnTo>
                  <a:lnTo>
                    <a:pt x="990" y="1621"/>
                  </a:lnTo>
                  <a:lnTo>
                    <a:pt x="1030" y="1616"/>
                  </a:lnTo>
                  <a:lnTo>
                    <a:pt x="1030" y="1616"/>
                  </a:lnTo>
                  <a:lnTo>
                    <a:pt x="1032" y="1596"/>
                  </a:lnTo>
                  <a:lnTo>
                    <a:pt x="1037" y="1578"/>
                  </a:lnTo>
                  <a:lnTo>
                    <a:pt x="1042" y="1560"/>
                  </a:lnTo>
                  <a:lnTo>
                    <a:pt x="1045" y="1552"/>
                  </a:lnTo>
                  <a:lnTo>
                    <a:pt x="1048" y="1545"/>
                  </a:lnTo>
                  <a:lnTo>
                    <a:pt x="1053" y="1537"/>
                  </a:lnTo>
                  <a:lnTo>
                    <a:pt x="1058" y="1531"/>
                  </a:lnTo>
                  <a:lnTo>
                    <a:pt x="1063" y="1526"/>
                  </a:lnTo>
                  <a:lnTo>
                    <a:pt x="1070" y="1522"/>
                  </a:lnTo>
                  <a:lnTo>
                    <a:pt x="1076" y="1519"/>
                  </a:lnTo>
                  <a:lnTo>
                    <a:pt x="1083" y="1517"/>
                  </a:lnTo>
                  <a:lnTo>
                    <a:pt x="1091" y="1516"/>
                  </a:lnTo>
                  <a:lnTo>
                    <a:pt x="1100" y="1517"/>
                  </a:lnTo>
                  <a:lnTo>
                    <a:pt x="1100" y="1517"/>
                  </a:lnTo>
                  <a:close/>
                  <a:moveTo>
                    <a:pt x="1325" y="1392"/>
                  </a:moveTo>
                  <a:lnTo>
                    <a:pt x="1325" y="1392"/>
                  </a:lnTo>
                  <a:lnTo>
                    <a:pt x="1320" y="1407"/>
                  </a:lnTo>
                  <a:lnTo>
                    <a:pt x="1316" y="1424"/>
                  </a:lnTo>
                  <a:lnTo>
                    <a:pt x="1311" y="1441"/>
                  </a:lnTo>
                  <a:lnTo>
                    <a:pt x="1305" y="1457"/>
                  </a:lnTo>
                  <a:lnTo>
                    <a:pt x="1298" y="1472"/>
                  </a:lnTo>
                  <a:lnTo>
                    <a:pt x="1289" y="1485"/>
                  </a:lnTo>
                  <a:lnTo>
                    <a:pt x="1284" y="1490"/>
                  </a:lnTo>
                  <a:lnTo>
                    <a:pt x="1280" y="1495"/>
                  </a:lnTo>
                  <a:lnTo>
                    <a:pt x="1273" y="1499"/>
                  </a:lnTo>
                  <a:lnTo>
                    <a:pt x="1268" y="1501"/>
                  </a:lnTo>
                  <a:lnTo>
                    <a:pt x="1268" y="1501"/>
                  </a:lnTo>
                  <a:lnTo>
                    <a:pt x="1260" y="1503"/>
                  </a:lnTo>
                  <a:lnTo>
                    <a:pt x="1254" y="1502"/>
                  </a:lnTo>
                  <a:lnTo>
                    <a:pt x="1248" y="1501"/>
                  </a:lnTo>
                  <a:lnTo>
                    <a:pt x="1242" y="1496"/>
                  </a:lnTo>
                  <a:lnTo>
                    <a:pt x="1237" y="1492"/>
                  </a:lnTo>
                  <a:lnTo>
                    <a:pt x="1233" y="1487"/>
                  </a:lnTo>
                  <a:lnTo>
                    <a:pt x="1224" y="1474"/>
                  </a:lnTo>
                  <a:lnTo>
                    <a:pt x="1210" y="1445"/>
                  </a:lnTo>
                  <a:lnTo>
                    <a:pt x="1203" y="1433"/>
                  </a:lnTo>
                  <a:lnTo>
                    <a:pt x="1198" y="1428"/>
                  </a:lnTo>
                  <a:lnTo>
                    <a:pt x="1194" y="1425"/>
                  </a:lnTo>
                  <a:lnTo>
                    <a:pt x="1194" y="1425"/>
                  </a:lnTo>
                  <a:lnTo>
                    <a:pt x="1189" y="1442"/>
                  </a:lnTo>
                  <a:lnTo>
                    <a:pt x="1183" y="1459"/>
                  </a:lnTo>
                  <a:lnTo>
                    <a:pt x="1176" y="1475"/>
                  </a:lnTo>
                  <a:lnTo>
                    <a:pt x="1166" y="1489"/>
                  </a:lnTo>
                  <a:lnTo>
                    <a:pt x="1155" y="1502"/>
                  </a:lnTo>
                  <a:lnTo>
                    <a:pt x="1144" y="1513"/>
                  </a:lnTo>
                  <a:lnTo>
                    <a:pt x="1138" y="1517"/>
                  </a:lnTo>
                  <a:lnTo>
                    <a:pt x="1131" y="1521"/>
                  </a:lnTo>
                  <a:lnTo>
                    <a:pt x="1124" y="1524"/>
                  </a:lnTo>
                  <a:lnTo>
                    <a:pt x="1117" y="1526"/>
                  </a:lnTo>
                  <a:lnTo>
                    <a:pt x="1117" y="1526"/>
                  </a:lnTo>
                  <a:lnTo>
                    <a:pt x="1119" y="1533"/>
                  </a:lnTo>
                  <a:lnTo>
                    <a:pt x="1121" y="1537"/>
                  </a:lnTo>
                  <a:lnTo>
                    <a:pt x="1126" y="1541"/>
                  </a:lnTo>
                  <a:lnTo>
                    <a:pt x="1130" y="1545"/>
                  </a:lnTo>
                  <a:lnTo>
                    <a:pt x="1139" y="1551"/>
                  </a:lnTo>
                  <a:lnTo>
                    <a:pt x="1145" y="1555"/>
                  </a:lnTo>
                  <a:lnTo>
                    <a:pt x="1148" y="1560"/>
                  </a:lnTo>
                  <a:lnTo>
                    <a:pt x="1148" y="1560"/>
                  </a:lnTo>
                  <a:lnTo>
                    <a:pt x="1152" y="1568"/>
                  </a:lnTo>
                  <a:lnTo>
                    <a:pt x="1155" y="1577"/>
                  </a:lnTo>
                  <a:lnTo>
                    <a:pt x="1160" y="1596"/>
                  </a:lnTo>
                  <a:lnTo>
                    <a:pt x="1164" y="1615"/>
                  </a:lnTo>
                  <a:lnTo>
                    <a:pt x="1167" y="1625"/>
                  </a:lnTo>
                  <a:lnTo>
                    <a:pt x="1170" y="1634"/>
                  </a:lnTo>
                  <a:lnTo>
                    <a:pt x="1170" y="1634"/>
                  </a:lnTo>
                  <a:lnTo>
                    <a:pt x="1200" y="1632"/>
                  </a:lnTo>
                  <a:lnTo>
                    <a:pt x="1228" y="1632"/>
                  </a:lnTo>
                  <a:lnTo>
                    <a:pt x="1280" y="1635"/>
                  </a:lnTo>
                  <a:lnTo>
                    <a:pt x="1302" y="1634"/>
                  </a:lnTo>
                  <a:lnTo>
                    <a:pt x="1314" y="1632"/>
                  </a:lnTo>
                  <a:lnTo>
                    <a:pt x="1325" y="1631"/>
                  </a:lnTo>
                  <a:lnTo>
                    <a:pt x="1336" y="1628"/>
                  </a:lnTo>
                  <a:lnTo>
                    <a:pt x="1347" y="1625"/>
                  </a:lnTo>
                  <a:lnTo>
                    <a:pt x="1357" y="1622"/>
                  </a:lnTo>
                  <a:lnTo>
                    <a:pt x="1367" y="1616"/>
                  </a:lnTo>
                  <a:lnTo>
                    <a:pt x="1367" y="1616"/>
                  </a:lnTo>
                  <a:lnTo>
                    <a:pt x="1371" y="1615"/>
                  </a:lnTo>
                  <a:lnTo>
                    <a:pt x="1373" y="1616"/>
                  </a:lnTo>
                  <a:lnTo>
                    <a:pt x="1376" y="1621"/>
                  </a:lnTo>
                  <a:lnTo>
                    <a:pt x="1378" y="1623"/>
                  </a:lnTo>
                  <a:lnTo>
                    <a:pt x="1379" y="1623"/>
                  </a:lnTo>
                  <a:lnTo>
                    <a:pt x="1380" y="1622"/>
                  </a:lnTo>
                  <a:lnTo>
                    <a:pt x="1380" y="1619"/>
                  </a:lnTo>
                  <a:lnTo>
                    <a:pt x="1380" y="1619"/>
                  </a:lnTo>
                  <a:lnTo>
                    <a:pt x="1385" y="1600"/>
                  </a:lnTo>
                  <a:lnTo>
                    <a:pt x="1388" y="1582"/>
                  </a:lnTo>
                  <a:lnTo>
                    <a:pt x="1391" y="1564"/>
                  </a:lnTo>
                  <a:lnTo>
                    <a:pt x="1396" y="1547"/>
                  </a:lnTo>
                  <a:lnTo>
                    <a:pt x="1399" y="1539"/>
                  </a:lnTo>
                  <a:lnTo>
                    <a:pt x="1403" y="1532"/>
                  </a:lnTo>
                  <a:lnTo>
                    <a:pt x="1406" y="1525"/>
                  </a:lnTo>
                  <a:lnTo>
                    <a:pt x="1411" y="1519"/>
                  </a:lnTo>
                  <a:lnTo>
                    <a:pt x="1417" y="1514"/>
                  </a:lnTo>
                  <a:lnTo>
                    <a:pt x="1423" y="1509"/>
                  </a:lnTo>
                  <a:lnTo>
                    <a:pt x="1431" y="1506"/>
                  </a:lnTo>
                  <a:lnTo>
                    <a:pt x="1439" y="1504"/>
                  </a:lnTo>
                  <a:lnTo>
                    <a:pt x="1439" y="1504"/>
                  </a:lnTo>
                  <a:lnTo>
                    <a:pt x="1441" y="1471"/>
                  </a:lnTo>
                  <a:lnTo>
                    <a:pt x="1445" y="1442"/>
                  </a:lnTo>
                  <a:lnTo>
                    <a:pt x="1449" y="1414"/>
                  </a:lnTo>
                  <a:lnTo>
                    <a:pt x="1454" y="1386"/>
                  </a:lnTo>
                  <a:lnTo>
                    <a:pt x="1454" y="1386"/>
                  </a:lnTo>
                  <a:lnTo>
                    <a:pt x="1391" y="1389"/>
                  </a:lnTo>
                  <a:lnTo>
                    <a:pt x="1357" y="1390"/>
                  </a:lnTo>
                  <a:lnTo>
                    <a:pt x="1325" y="1392"/>
                  </a:lnTo>
                  <a:lnTo>
                    <a:pt x="1325" y="1392"/>
                  </a:lnTo>
                  <a:close/>
                  <a:moveTo>
                    <a:pt x="75" y="1705"/>
                  </a:moveTo>
                  <a:lnTo>
                    <a:pt x="75" y="1705"/>
                  </a:lnTo>
                  <a:lnTo>
                    <a:pt x="73" y="1734"/>
                  </a:lnTo>
                  <a:lnTo>
                    <a:pt x="69" y="1763"/>
                  </a:lnTo>
                  <a:lnTo>
                    <a:pt x="64" y="1790"/>
                  </a:lnTo>
                  <a:lnTo>
                    <a:pt x="59" y="1817"/>
                  </a:lnTo>
                  <a:lnTo>
                    <a:pt x="55" y="1842"/>
                  </a:lnTo>
                  <a:lnTo>
                    <a:pt x="51" y="1867"/>
                  </a:lnTo>
                  <a:lnTo>
                    <a:pt x="48" y="1893"/>
                  </a:lnTo>
                  <a:lnTo>
                    <a:pt x="48" y="1905"/>
                  </a:lnTo>
                  <a:lnTo>
                    <a:pt x="49" y="1917"/>
                  </a:lnTo>
                  <a:lnTo>
                    <a:pt x="49" y="1917"/>
                  </a:lnTo>
                  <a:lnTo>
                    <a:pt x="51" y="1927"/>
                  </a:lnTo>
                  <a:lnTo>
                    <a:pt x="53" y="1937"/>
                  </a:lnTo>
                  <a:lnTo>
                    <a:pt x="56" y="1944"/>
                  </a:lnTo>
                  <a:lnTo>
                    <a:pt x="60" y="1952"/>
                  </a:lnTo>
                  <a:lnTo>
                    <a:pt x="67" y="1957"/>
                  </a:lnTo>
                  <a:lnTo>
                    <a:pt x="73" y="1962"/>
                  </a:lnTo>
                  <a:lnTo>
                    <a:pt x="81" y="1968"/>
                  </a:lnTo>
                  <a:lnTo>
                    <a:pt x="90" y="1971"/>
                  </a:lnTo>
                  <a:lnTo>
                    <a:pt x="90" y="1971"/>
                  </a:lnTo>
                  <a:lnTo>
                    <a:pt x="98" y="1967"/>
                  </a:lnTo>
                  <a:lnTo>
                    <a:pt x="103" y="1960"/>
                  </a:lnTo>
                  <a:lnTo>
                    <a:pt x="108" y="1954"/>
                  </a:lnTo>
                  <a:lnTo>
                    <a:pt x="112" y="1945"/>
                  </a:lnTo>
                  <a:lnTo>
                    <a:pt x="114" y="1937"/>
                  </a:lnTo>
                  <a:lnTo>
                    <a:pt x="116" y="1928"/>
                  </a:lnTo>
                  <a:lnTo>
                    <a:pt x="118" y="1910"/>
                  </a:lnTo>
                  <a:lnTo>
                    <a:pt x="118" y="1910"/>
                  </a:lnTo>
                  <a:lnTo>
                    <a:pt x="121" y="1890"/>
                  </a:lnTo>
                  <a:lnTo>
                    <a:pt x="127" y="1870"/>
                  </a:lnTo>
                  <a:lnTo>
                    <a:pt x="130" y="1850"/>
                  </a:lnTo>
                  <a:lnTo>
                    <a:pt x="133" y="1831"/>
                  </a:lnTo>
                  <a:lnTo>
                    <a:pt x="133" y="1831"/>
                  </a:lnTo>
                  <a:lnTo>
                    <a:pt x="136" y="1798"/>
                  </a:lnTo>
                  <a:lnTo>
                    <a:pt x="137" y="1767"/>
                  </a:lnTo>
                  <a:lnTo>
                    <a:pt x="138" y="1736"/>
                  </a:lnTo>
                  <a:lnTo>
                    <a:pt x="142" y="1708"/>
                  </a:lnTo>
                  <a:lnTo>
                    <a:pt x="142" y="1708"/>
                  </a:lnTo>
                  <a:lnTo>
                    <a:pt x="145" y="1682"/>
                  </a:lnTo>
                  <a:lnTo>
                    <a:pt x="149" y="1655"/>
                  </a:lnTo>
                  <a:lnTo>
                    <a:pt x="159" y="1601"/>
                  </a:lnTo>
                  <a:lnTo>
                    <a:pt x="162" y="1574"/>
                  </a:lnTo>
                  <a:lnTo>
                    <a:pt x="165" y="1546"/>
                  </a:lnTo>
                  <a:lnTo>
                    <a:pt x="165" y="1519"/>
                  </a:lnTo>
                  <a:lnTo>
                    <a:pt x="164" y="1491"/>
                  </a:lnTo>
                  <a:lnTo>
                    <a:pt x="164" y="1491"/>
                  </a:lnTo>
                  <a:lnTo>
                    <a:pt x="155" y="1484"/>
                  </a:lnTo>
                  <a:lnTo>
                    <a:pt x="146" y="1476"/>
                  </a:lnTo>
                  <a:lnTo>
                    <a:pt x="127" y="1462"/>
                  </a:lnTo>
                  <a:lnTo>
                    <a:pt x="107" y="1448"/>
                  </a:lnTo>
                  <a:lnTo>
                    <a:pt x="99" y="1441"/>
                  </a:lnTo>
                  <a:lnTo>
                    <a:pt x="90" y="1432"/>
                  </a:lnTo>
                  <a:lnTo>
                    <a:pt x="90" y="1432"/>
                  </a:lnTo>
                  <a:lnTo>
                    <a:pt x="84" y="1496"/>
                  </a:lnTo>
                  <a:lnTo>
                    <a:pt x="79" y="1563"/>
                  </a:lnTo>
                  <a:lnTo>
                    <a:pt x="77" y="1632"/>
                  </a:lnTo>
                  <a:lnTo>
                    <a:pt x="75" y="1705"/>
                  </a:lnTo>
                  <a:lnTo>
                    <a:pt x="75" y="1705"/>
                  </a:lnTo>
                  <a:close/>
                  <a:moveTo>
                    <a:pt x="179" y="1596"/>
                  </a:moveTo>
                  <a:lnTo>
                    <a:pt x="179" y="1596"/>
                  </a:lnTo>
                  <a:lnTo>
                    <a:pt x="175" y="1629"/>
                  </a:lnTo>
                  <a:lnTo>
                    <a:pt x="169" y="1665"/>
                  </a:lnTo>
                  <a:lnTo>
                    <a:pt x="169" y="1665"/>
                  </a:lnTo>
                  <a:lnTo>
                    <a:pt x="167" y="1683"/>
                  </a:lnTo>
                  <a:lnTo>
                    <a:pt x="165" y="1701"/>
                  </a:lnTo>
                  <a:lnTo>
                    <a:pt x="164" y="1737"/>
                  </a:lnTo>
                  <a:lnTo>
                    <a:pt x="163" y="1774"/>
                  </a:lnTo>
                  <a:lnTo>
                    <a:pt x="161" y="1792"/>
                  </a:lnTo>
                  <a:lnTo>
                    <a:pt x="159" y="1810"/>
                  </a:lnTo>
                  <a:lnTo>
                    <a:pt x="159" y="1810"/>
                  </a:lnTo>
                  <a:lnTo>
                    <a:pt x="155" y="1832"/>
                  </a:lnTo>
                  <a:lnTo>
                    <a:pt x="151" y="1854"/>
                  </a:lnTo>
                  <a:lnTo>
                    <a:pt x="147" y="1875"/>
                  </a:lnTo>
                  <a:lnTo>
                    <a:pt x="144" y="1897"/>
                  </a:lnTo>
                  <a:lnTo>
                    <a:pt x="140" y="1917"/>
                  </a:lnTo>
                  <a:lnTo>
                    <a:pt x="140" y="1939"/>
                  </a:lnTo>
                  <a:lnTo>
                    <a:pt x="140" y="1949"/>
                  </a:lnTo>
                  <a:lnTo>
                    <a:pt x="142" y="1960"/>
                  </a:lnTo>
                  <a:lnTo>
                    <a:pt x="144" y="1971"/>
                  </a:lnTo>
                  <a:lnTo>
                    <a:pt x="146" y="1981"/>
                  </a:lnTo>
                  <a:lnTo>
                    <a:pt x="146" y="1981"/>
                  </a:lnTo>
                  <a:lnTo>
                    <a:pt x="176" y="1988"/>
                  </a:lnTo>
                  <a:lnTo>
                    <a:pt x="207" y="1995"/>
                  </a:lnTo>
                  <a:lnTo>
                    <a:pt x="240" y="2002"/>
                  </a:lnTo>
                  <a:lnTo>
                    <a:pt x="257" y="2004"/>
                  </a:lnTo>
                  <a:lnTo>
                    <a:pt x="273" y="2005"/>
                  </a:lnTo>
                  <a:lnTo>
                    <a:pt x="289" y="2006"/>
                  </a:lnTo>
                  <a:lnTo>
                    <a:pt x="305" y="2005"/>
                  </a:lnTo>
                  <a:lnTo>
                    <a:pt x="321" y="2004"/>
                  </a:lnTo>
                  <a:lnTo>
                    <a:pt x="336" y="2002"/>
                  </a:lnTo>
                  <a:lnTo>
                    <a:pt x="351" y="1998"/>
                  </a:lnTo>
                  <a:lnTo>
                    <a:pt x="364" y="1992"/>
                  </a:lnTo>
                  <a:lnTo>
                    <a:pt x="377" y="1985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95" y="1949"/>
                  </a:lnTo>
                  <a:lnTo>
                    <a:pt x="402" y="1924"/>
                  </a:lnTo>
                  <a:lnTo>
                    <a:pt x="406" y="1897"/>
                  </a:lnTo>
                  <a:lnTo>
                    <a:pt x="409" y="1870"/>
                  </a:lnTo>
                  <a:lnTo>
                    <a:pt x="412" y="1843"/>
                  </a:lnTo>
                  <a:lnTo>
                    <a:pt x="415" y="1817"/>
                  </a:lnTo>
                  <a:lnTo>
                    <a:pt x="417" y="1763"/>
                  </a:lnTo>
                  <a:lnTo>
                    <a:pt x="419" y="1708"/>
                  </a:lnTo>
                  <a:lnTo>
                    <a:pt x="422" y="1653"/>
                  </a:lnTo>
                  <a:lnTo>
                    <a:pt x="425" y="1597"/>
                  </a:lnTo>
                  <a:lnTo>
                    <a:pt x="428" y="1568"/>
                  </a:lnTo>
                  <a:lnTo>
                    <a:pt x="433" y="1539"/>
                  </a:lnTo>
                  <a:lnTo>
                    <a:pt x="433" y="1539"/>
                  </a:lnTo>
                  <a:lnTo>
                    <a:pt x="416" y="1544"/>
                  </a:lnTo>
                  <a:lnTo>
                    <a:pt x="400" y="1547"/>
                  </a:lnTo>
                  <a:lnTo>
                    <a:pt x="382" y="1549"/>
                  </a:lnTo>
                  <a:lnTo>
                    <a:pt x="365" y="1550"/>
                  </a:lnTo>
                  <a:lnTo>
                    <a:pt x="349" y="1550"/>
                  </a:lnTo>
                  <a:lnTo>
                    <a:pt x="332" y="1549"/>
                  </a:lnTo>
                  <a:lnTo>
                    <a:pt x="316" y="1547"/>
                  </a:lnTo>
                  <a:lnTo>
                    <a:pt x="300" y="1544"/>
                  </a:lnTo>
                  <a:lnTo>
                    <a:pt x="284" y="1540"/>
                  </a:lnTo>
                  <a:lnTo>
                    <a:pt x="269" y="1536"/>
                  </a:lnTo>
                  <a:lnTo>
                    <a:pt x="254" y="1532"/>
                  </a:lnTo>
                  <a:lnTo>
                    <a:pt x="240" y="1526"/>
                  </a:lnTo>
                  <a:lnTo>
                    <a:pt x="214" y="1516"/>
                  </a:lnTo>
                  <a:lnTo>
                    <a:pt x="192" y="1504"/>
                  </a:lnTo>
                  <a:lnTo>
                    <a:pt x="192" y="1504"/>
                  </a:lnTo>
                  <a:lnTo>
                    <a:pt x="189" y="1522"/>
                  </a:lnTo>
                  <a:lnTo>
                    <a:pt x="185" y="1545"/>
                  </a:lnTo>
                  <a:lnTo>
                    <a:pt x="179" y="1596"/>
                  </a:lnTo>
                  <a:lnTo>
                    <a:pt x="179" y="1596"/>
                  </a:lnTo>
                  <a:close/>
                  <a:moveTo>
                    <a:pt x="1457" y="1792"/>
                  </a:moveTo>
                  <a:lnTo>
                    <a:pt x="1457" y="1792"/>
                  </a:lnTo>
                  <a:lnTo>
                    <a:pt x="1469" y="1778"/>
                  </a:lnTo>
                  <a:lnTo>
                    <a:pt x="1477" y="1769"/>
                  </a:lnTo>
                  <a:lnTo>
                    <a:pt x="1483" y="1760"/>
                  </a:lnTo>
                  <a:lnTo>
                    <a:pt x="1490" y="1750"/>
                  </a:lnTo>
                  <a:lnTo>
                    <a:pt x="1494" y="1741"/>
                  </a:lnTo>
                  <a:lnTo>
                    <a:pt x="1495" y="1735"/>
                  </a:lnTo>
                  <a:lnTo>
                    <a:pt x="1496" y="1730"/>
                  </a:lnTo>
                  <a:lnTo>
                    <a:pt x="1496" y="1723"/>
                  </a:lnTo>
                  <a:lnTo>
                    <a:pt x="1495" y="1718"/>
                  </a:lnTo>
                  <a:lnTo>
                    <a:pt x="1495" y="1718"/>
                  </a:lnTo>
                  <a:lnTo>
                    <a:pt x="1494" y="1714"/>
                  </a:lnTo>
                  <a:lnTo>
                    <a:pt x="1490" y="1710"/>
                  </a:lnTo>
                  <a:lnTo>
                    <a:pt x="1486" y="1706"/>
                  </a:lnTo>
                  <a:lnTo>
                    <a:pt x="1485" y="1704"/>
                  </a:lnTo>
                  <a:lnTo>
                    <a:pt x="1485" y="1703"/>
                  </a:lnTo>
                  <a:lnTo>
                    <a:pt x="1485" y="1703"/>
                  </a:lnTo>
                  <a:lnTo>
                    <a:pt x="1491" y="1698"/>
                  </a:lnTo>
                  <a:lnTo>
                    <a:pt x="1495" y="1692"/>
                  </a:lnTo>
                  <a:lnTo>
                    <a:pt x="1495" y="1692"/>
                  </a:lnTo>
                  <a:lnTo>
                    <a:pt x="1497" y="1684"/>
                  </a:lnTo>
                  <a:lnTo>
                    <a:pt x="1497" y="1671"/>
                  </a:lnTo>
                  <a:lnTo>
                    <a:pt x="1495" y="1656"/>
                  </a:lnTo>
                  <a:lnTo>
                    <a:pt x="1493" y="1640"/>
                  </a:lnTo>
                  <a:lnTo>
                    <a:pt x="1490" y="1624"/>
                  </a:lnTo>
                  <a:lnTo>
                    <a:pt x="1485" y="1607"/>
                  </a:lnTo>
                  <a:lnTo>
                    <a:pt x="1480" y="1592"/>
                  </a:lnTo>
                  <a:lnTo>
                    <a:pt x="1475" y="1578"/>
                  </a:lnTo>
                  <a:lnTo>
                    <a:pt x="1475" y="1578"/>
                  </a:lnTo>
                  <a:lnTo>
                    <a:pt x="1470" y="1568"/>
                  </a:lnTo>
                  <a:lnTo>
                    <a:pt x="1466" y="1561"/>
                  </a:lnTo>
                  <a:lnTo>
                    <a:pt x="1461" y="1552"/>
                  </a:lnTo>
                  <a:lnTo>
                    <a:pt x="1455" y="1546"/>
                  </a:lnTo>
                  <a:lnTo>
                    <a:pt x="1450" y="1539"/>
                  </a:lnTo>
                  <a:lnTo>
                    <a:pt x="1444" y="1534"/>
                  </a:lnTo>
                  <a:lnTo>
                    <a:pt x="1438" y="1530"/>
                  </a:lnTo>
                  <a:lnTo>
                    <a:pt x="1432" y="1526"/>
                  </a:lnTo>
                  <a:lnTo>
                    <a:pt x="1432" y="1526"/>
                  </a:lnTo>
                  <a:lnTo>
                    <a:pt x="1423" y="1541"/>
                  </a:lnTo>
                  <a:lnTo>
                    <a:pt x="1417" y="1559"/>
                  </a:lnTo>
                  <a:lnTo>
                    <a:pt x="1411" y="1576"/>
                  </a:lnTo>
                  <a:lnTo>
                    <a:pt x="1407" y="1594"/>
                  </a:lnTo>
                  <a:lnTo>
                    <a:pt x="1404" y="1612"/>
                  </a:lnTo>
                  <a:lnTo>
                    <a:pt x="1402" y="1631"/>
                  </a:lnTo>
                  <a:lnTo>
                    <a:pt x="1402" y="1650"/>
                  </a:lnTo>
                  <a:lnTo>
                    <a:pt x="1403" y="1669"/>
                  </a:lnTo>
                  <a:lnTo>
                    <a:pt x="1404" y="1687"/>
                  </a:lnTo>
                  <a:lnTo>
                    <a:pt x="1408" y="1705"/>
                  </a:lnTo>
                  <a:lnTo>
                    <a:pt x="1412" y="1722"/>
                  </a:lnTo>
                  <a:lnTo>
                    <a:pt x="1419" y="1740"/>
                  </a:lnTo>
                  <a:lnTo>
                    <a:pt x="1426" y="1754"/>
                  </a:lnTo>
                  <a:lnTo>
                    <a:pt x="1435" y="1768"/>
                  </a:lnTo>
                  <a:lnTo>
                    <a:pt x="1446" y="1781"/>
                  </a:lnTo>
                  <a:lnTo>
                    <a:pt x="1457" y="1792"/>
                  </a:lnTo>
                  <a:lnTo>
                    <a:pt x="1457" y="1792"/>
                  </a:lnTo>
                  <a:close/>
                  <a:moveTo>
                    <a:pt x="695" y="1650"/>
                  </a:moveTo>
                  <a:lnTo>
                    <a:pt x="695" y="1650"/>
                  </a:lnTo>
                  <a:lnTo>
                    <a:pt x="694" y="1639"/>
                  </a:lnTo>
                  <a:lnTo>
                    <a:pt x="691" y="1622"/>
                  </a:lnTo>
                  <a:lnTo>
                    <a:pt x="685" y="1601"/>
                  </a:lnTo>
                  <a:lnTo>
                    <a:pt x="679" y="1580"/>
                  </a:lnTo>
                  <a:lnTo>
                    <a:pt x="672" y="1560"/>
                  </a:lnTo>
                  <a:lnTo>
                    <a:pt x="667" y="1551"/>
                  </a:lnTo>
                  <a:lnTo>
                    <a:pt x="662" y="1542"/>
                  </a:lnTo>
                  <a:lnTo>
                    <a:pt x="658" y="1536"/>
                  </a:lnTo>
                  <a:lnTo>
                    <a:pt x="652" y="1532"/>
                  </a:lnTo>
                  <a:lnTo>
                    <a:pt x="647" y="1530"/>
                  </a:lnTo>
                  <a:lnTo>
                    <a:pt x="642" y="1529"/>
                  </a:lnTo>
                  <a:lnTo>
                    <a:pt x="642" y="1529"/>
                  </a:lnTo>
                  <a:lnTo>
                    <a:pt x="633" y="1532"/>
                  </a:lnTo>
                  <a:lnTo>
                    <a:pt x="624" y="1535"/>
                  </a:lnTo>
                  <a:lnTo>
                    <a:pt x="617" y="1539"/>
                  </a:lnTo>
                  <a:lnTo>
                    <a:pt x="609" y="1545"/>
                  </a:lnTo>
                  <a:lnTo>
                    <a:pt x="603" y="1551"/>
                  </a:lnTo>
                  <a:lnTo>
                    <a:pt x="598" y="1559"/>
                  </a:lnTo>
                  <a:lnTo>
                    <a:pt x="592" y="1567"/>
                  </a:lnTo>
                  <a:lnTo>
                    <a:pt x="588" y="1576"/>
                  </a:lnTo>
                  <a:lnTo>
                    <a:pt x="584" y="1584"/>
                  </a:lnTo>
                  <a:lnTo>
                    <a:pt x="581" y="1595"/>
                  </a:lnTo>
                  <a:lnTo>
                    <a:pt x="577" y="1605"/>
                  </a:lnTo>
                  <a:lnTo>
                    <a:pt x="575" y="1615"/>
                  </a:lnTo>
                  <a:lnTo>
                    <a:pt x="572" y="1638"/>
                  </a:lnTo>
                  <a:lnTo>
                    <a:pt x="571" y="1661"/>
                  </a:lnTo>
                  <a:lnTo>
                    <a:pt x="572" y="1686"/>
                  </a:lnTo>
                  <a:lnTo>
                    <a:pt x="575" y="1710"/>
                  </a:lnTo>
                  <a:lnTo>
                    <a:pt x="579" y="1732"/>
                  </a:lnTo>
                  <a:lnTo>
                    <a:pt x="586" y="1753"/>
                  </a:lnTo>
                  <a:lnTo>
                    <a:pt x="594" y="1774"/>
                  </a:lnTo>
                  <a:lnTo>
                    <a:pt x="603" y="1791"/>
                  </a:lnTo>
                  <a:lnTo>
                    <a:pt x="608" y="1799"/>
                  </a:lnTo>
                  <a:lnTo>
                    <a:pt x="615" y="1806"/>
                  </a:lnTo>
                  <a:lnTo>
                    <a:pt x="620" y="1812"/>
                  </a:lnTo>
                  <a:lnTo>
                    <a:pt x="627" y="1818"/>
                  </a:lnTo>
                  <a:lnTo>
                    <a:pt x="627" y="1818"/>
                  </a:lnTo>
                  <a:lnTo>
                    <a:pt x="630" y="1816"/>
                  </a:lnTo>
                  <a:lnTo>
                    <a:pt x="634" y="1814"/>
                  </a:lnTo>
                  <a:lnTo>
                    <a:pt x="642" y="1812"/>
                  </a:lnTo>
                  <a:lnTo>
                    <a:pt x="650" y="1811"/>
                  </a:lnTo>
                  <a:lnTo>
                    <a:pt x="660" y="1808"/>
                  </a:lnTo>
                  <a:lnTo>
                    <a:pt x="660" y="1808"/>
                  </a:lnTo>
                  <a:lnTo>
                    <a:pt x="668" y="1792"/>
                  </a:lnTo>
                  <a:lnTo>
                    <a:pt x="676" y="1775"/>
                  </a:lnTo>
                  <a:lnTo>
                    <a:pt x="682" y="1758"/>
                  </a:lnTo>
                  <a:lnTo>
                    <a:pt x="689" y="1738"/>
                  </a:lnTo>
                  <a:lnTo>
                    <a:pt x="693" y="1718"/>
                  </a:lnTo>
                  <a:lnTo>
                    <a:pt x="695" y="1697"/>
                  </a:lnTo>
                  <a:lnTo>
                    <a:pt x="696" y="1674"/>
                  </a:lnTo>
                  <a:lnTo>
                    <a:pt x="695" y="1650"/>
                  </a:lnTo>
                  <a:lnTo>
                    <a:pt x="695" y="1650"/>
                  </a:lnTo>
                  <a:close/>
                  <a:moveTo>
                    <a:pt x="542" y="1534"/>
                  </a:moveTo>
                  <a:lnTo>
                    <a:pt x="542" y="1534"/>
                  </a:lnTo>
                  <a:lnTo>
                    <a:pt x="533" y="1539"/>
                  </a:lnTo>
                  <a:lnTo>
                    <a:pt x="525" y="1546"/>
                  </a:lnTo>
                  <a:lnTo>
                    <a:pt x="517" y="1553"/>
                  </a:lnTo>
                  <a:lnTo>
                    <a:pt x="511" y="1564"/>
                  </a:lnTo>
                  <a:lnTo>
                    <a:pt x="505" y="1575"/>
                  </a:lnTo>
                  <a:lnTo>
                    <a:pt x="499" y="1587"/>
                  </a:lnTo>
                  <a:lnTo>
                    <a:pt x="494" y="1601"/>
                  </a:lnTo>
                  <a:lnTo>
                    <a:pt x="490" y="1615"/>
                  </a:lnTo>
                  <a:lnTo>
                    <a:pt x="486" y="1630"/>
                  </a:lnTo>
                  <a:lnTo>
                    <a:pt x="483" y="1645"/>
                  </a:lnTo>
                  <a:lnTo>
                    <a:pt x="479" y="1676"/>
                  </a:lnTo>
                  <a:lnTo>
                    <a:pt x="477" y="1707"/>
                  </a:lnTo>
                  <a:lnTo>
                    <a:pt x="476" y="1736"/>
                  </a:lnTo>
                  <a:lnTo>
                    <a:pt x="476" y="1736"/>
                  </a:lnTo>
                  <a:lnTo>
                    <a:pt x="484" y="1753"/>
                  </a:lnTo>
                  <a:lnTo>
                    <a:pt x="492" y="1771"/>
                  </a:lnTo>
                  <a:lnTo>
                    <a:pt x="500" y="1789"/>
                  </a:lnTo>
                  <a:lnTo>
                    <a:pt x="505" y="1797"/>
                  </a:lnTo>
                  <a:lnTo>
                    <a:pt x="509" y="1805"/>
                  </a:lnTo>
                  <a:lnTo>
                    <a:pt x="509" y="1805"/>
                  </a:lnTo>
                  <a:lnTo>
                    <a:pt x="530" y="1801"/>
                  </a:lnTo>
                  <a:lnTo>
                    <a:pt x="540" y="1796"/>
                  </a:lnTo>
                  <a:lnTo>
                    <a:pt x="548" y="1792"/>
                  </a:lnTo>
                  <a:lnTo>
                    <a:pt x="557" y="1787"/>
                  </a:lnTo>
                  <a:lnTo>
                    <a:pt x="563" y="1781"/>
                  </a:lnTo>
                  <a:lnTo>
                    <a:pt x="567" y="1777"/>
                  </a:lnTo>
                  <a:lnTo>
                    <a:pt x="568" y="1773"/>
                  </a:lnTo>
                  <a:lnTo>
                    <a:pt x="570" y="1768"/>
                  </a:lnTo>
                  <a:lnTo>
                    <a:pt x="571" y="1764"/>
                  </a:lnTo>
                  <a:lnTo>
                    <a:pt x="571" y="1764"/>
                  </a:lnTo>
                  <a:lnTo>
                    <a:pt x="570" y="1759"/>
                  </a:lnTo>
                  <a:lnTo>
                    <a:pt x="569" y="1752"/>
                  </a:lnTo>
                  <a:lnTo>
                    <a:pt x="563" y="1740"/>
                  </a:lnTo>
                  <a:lnTo>
                    <a:pt x="557" y="1726"/>
                  </a:lnTo>
                  <a:lnTo>
                    <a:pt x="555" y="1719"/>
                  </a:lnTo>
                  <a:lnTo>
                    <a:pt x="553" y="1713"/>
                  </a:lnTo>
                  <a:lnTo>
                    <a:pt x="553" y="1713"/>
                  </a:lnTo>
                  <a:lnTo>
                    <a:pt x="551" y="1702"/>
                  </a:lnTo>
                  <a:lnTo>
                    <a:pt x="549" y="1691"/>
                  </a:lnTo>
                  <a:lnTo>
                    <a:pt x="548" y="1670"/>
                  </a:lnTo>
                  <a:lnTo>
                    <a:pt x="549" y="1648"/>
                  </a:lnTo>
                  <a:lnTo>
                    <a:pt x="553" y="1627"/>
                  </a:lnTo>
                  <a:lnTo>
                    <a:pt x="557" y="1607"/>
                  </a:lnTo>
                  <a:lnTo>
                    <a:pt x="563" y="1586"/>
                  </a:lnTo>
                  <a:lnTo>
                    <a:pt x="570" y="1567"/>
                  </a:lnTo>
                  <a:lnTo>
                    <a:pt x="578" y="1550"/>
                  </a:lnTo>
                  <a:lnTo>
                    <a:pt x="578" y="1550"/>
                  </a:lnTo>
                  <a:lnTo>
                    <a:pt x="575" y="1550"/>
                  </a:lnTo>
                  <a:lnTo>
                    <a:pt x="572" y="1550"/>
                  </a:lnTo>
                  <a:lnTo>
                    <a:pt x="568" y="1549"/>
                  </a:lnTo>
                  <a:lnTo>
                    <a:pt x="563" y="1546"/>
                  </a:lnTo>
                  <a:lnTo>
                    <a:pt x="559" y="1542"/>
                  </a:lnTo>
                  <a:lnTo>
                    <a:pt x="556" y="1538"/>
                  </a:lnTo>
                  <a:lnTo>
                    <a:pt x="552" y="1535"/>
                  </a:lnTo>
                  <a:lnTo>
                    <a:pt x="547" y="1533"/>
                  </a:lnTo>
                  <a:lnTo>
                    <a:pt x="545" y="1534"/>
                  </a:lnTo>
                  <a:lnTo>
                    <a:pt x="542" y="1534"/>
                  </a:lnTo>
                  <a:lnTo>
                    <a:pt x="542" y="1534"/>
                  </a:lnTo>
                  <a:close/>
                  <a:moveTo>
                    <a:pt x="1104" y="1545"/>
                  </a:moveTo>
                  <a:lnTo>
                    <a:pt x="1104" y="1545"/>
                  </a:lnTo>
                  <a:lnTo>
                    <a:pt x="1100" y="1545"/>
                  </a:lnTo>
                  <a:lnTo>
                    <a:pt x="1094" y="1546"/>
                  </a:lnTo>
                  <a:lnTo>
                    <a:pt x="1089" y="1549"/>
                  </a:lnTo>
                  <a:lnTo>
                    <a:pt x="1084" y="1552"/>
                  </a:lnTo>
                  <a:lnTo>
                    <a:pt x="1074" y="1561"/>
                  </a:lnTo>
                  <a:lnTo>
                    <a:pt x="1069" y="1565"/>
                  </a:lnTo>
                  <a:lnTo>
                    <a:pt x="1063" y="1567"/>
                  </a:lnTo>
                  <a:lnTo>
                    <a:pt x="1063" y="1567"/>
                  </a:lnTo>
                  <a:lnTo>
                    <a:pt x="1059" y="1582"/>
                  </a:lnTo>
                  <a:lnTo>
                    <a:pt x="1055" y="1597"/>
                  </a:lnTo>
                  <a:lnTo>
                    <a:pt x="1053" y="1613"/>
                  </a:lnTo>
                  <a:lnTo>
                    <a:pt x="1051" y="1629"/>
                  </a:lnTo>
                  <a:lnTo>
                    <a:pt x="1051" y="1645"/>
                  </a:lnTo>
                  <a:lnTo>
                    <a:pt x="1052" y="1661"/>
                  </a:lnTo>
                  <a:lnTo>
                    <a:pt x="1054" y="1677"/>
                  </a:lnTo>
                  <a:lnTo>
                    <a:pt x="1057" y="1693"/>
                  </a:lnTo>
                  <a:lnTo>
                    <a:pt x="1061" y="1710"/>
                  </a:lnTo>
                  <a:lnTo>
                    <a:pt x="1067" y="1725"/>
                  </a:lnTo>
                  <a:lnTo>
                    <a:pt x="1073" y="1738"/>
                  </a:lnTo>
                  <a:lnTo>
                    <a:pt x="1082" y="1752"/>
                  </a:lnTo>
                  <a:lnTo>
                    <a:pt x="1090" y="1764"/>
                  </a:lnTo>
                  <a:lnTo>
                    <a:pt x="1101" y="1776"/>
                  </a:lnTo>
                  <a:lnTo>
                    <a:pt x="1112" y="1787"/>
                  </a:lnTo>
                  <a:lnTo>
                    <a:pt x="1124" y="1795"/>
                  </a:lnTo>
                  <a:lnTo>
                    <a:pt x="1124" y="1795"/>
                  </a:lnTo>
                  <a:lnTo>
                    <a:pt x="1134" y="1779"/>
                  </a:lnTo>
                  <a:lnTo>
                    <a:pt x="1141" y="1763"/>
                  </a:lnTo>
                  <a:lnTo>
                    <a:pt x="1146" y="1746"/>
                  </a:lnTo>
                  <a:lnTo>
                    <a:pt x="1150" y="1729"/>
                  </a:lnTo>
                  <a:lnTo>
                    <a:pt x="1153" y="1711"/>
                  </a:lnTo>
                  <a:lnTo>
                    <a:pt x="1154" y="1693"/>
                  </a:lnTo>
                  <a:lnTo>
                    <a:pt x="1154" y="1675"/>
                  </a:lnTo>
                  <a:lnTo>
                    <a:pt x="1153" y="1658"/>
                  </a:lnTo>
                  <a:lnTo>
                    <a:pt x="1150" y="1641"/>
                  </a:lnTo>
                  <a:lnTo>
                    <a:pt x="1147" y="1624"/>
                  </a:lnTo>
                  <a:lnTo>
                    <a:pt x="1143" y="1608"/>
                  </a:lnTo>
                  <a:lnTo>
                    <a:pt x="1136" y="1593"/>
                  </a:lnTo>
                  <a:lnTo>
                    <a:pt x="1130" y="1579"/>
                  </a:lnTo>
                  <a:lnTo>
                    <a:pt x="1122" y="1566"/>
                  </a:lnTo>
                  <a:lnTo>
                    <a:pt x="1114" y="1554"/>
                  </a:lnTo>
                  <a:lnTo>
                    <a:pt x="1104" y="1545"/>
                  </a:lnTo>
                  <a:lnTo>
                    <a:pt x="1104" y="1545"/>
                  </a:lnTo>
                  <a:close/>
                  <a:moveTo>
                    <a:pt x="1723" y="1624"/>
                  </a:moveTo>
                  <a:lnTo>
                    <a:pt x="1723" y="1624"/>
                  </a:lnTo>
                  <a:lnTo>
                    <a:pt x="1667" y="1626"/>
                  </a:lnTo>
                  <a:lnTo>
                    <a:pt x="1613" y="1629"/>
                  </a:lnTo>
                  <a:lnTo>
                    <a:pt x="1560" y="1635"/>
                  </a:lnTo>
                  <a:lnTo>
                    <a:pt x="1536" y="1638"/>
                  </a:lnTo>
                  <a:lnTo>
                    <a:pt x="1511" y="1641"/>
                  </a:lnTo>
                  <a:lnTo>
                    <a:pt x="1511" y="1641"/>
                  </a:lnTo>
                  <a:lnTo>
                    <a:pt x="1511" y="1656"/>
                  </a:lnTo>
                  <a:lnTo>
                    <a:pt x="1512" y="1671"/>
                  </a:lnTo>
                  <a:lnTo>
                    <a:pt x="1512" y="1678"/>
                  </a:lnTo>
                  <a:lnTo>
                    <a:pt x="1513" y="1685"/>
                  </a:lnTo>
                  <a:lnTo>
                    <a:pt x="1515" y="1690"/>
                  </a:lnTo>
                  <a:lnTo>
                    <a:pt x="1518" y="1696"/>
                  </a:lnTo>
                  <a:lnTo>
                    <a:pt x="1518" y="1696"/>
                  </a:lnTo>
                  <a:lnTo>
                    <a:pt x="1570" y="1690"/>
                  </a:lnTo>
                  <a:lnTo>
                    <a:pt x="1622" y="1684"/>
                  </a:lnTo>
                  <a:lnTo>
                    <a:pt x="1677" y="1677"/>
                  </a:lnTo>
                  <a:lnTo>
                    <a:pt x="1736" y="1672"/>
                  </a:lnTo>
                  <a:lnTo>
                    <a:pt x="1736" y="1672"/>
                  </a:lnTo>
                  <a:lnTo>
                    <a:pt x="1763" y="1671"/>
                  </a:lnTo>
                  <a:lnTo>
                    <a:pt x="1790" y="1670"/>
                  </a:lnTo>
                  <a:lnTo>
                    <a:pt x="1817" y="1670"/>
                  </a:lnTo>
                  <a:lnTo>
                    <a:pt x="1843" y="1670"/>
                  </a:lnTo>
                  <a:lnTo>
                    <a:pt x="1869" y="1668"/>
                  </a:lnTo>
                  <a:lnTo>
                    <a:pt x="1880" y="1666"/>
                  </a:lnTo>
                  <a:lnTo>
                    <a:pt x="1891" y="1663"/>
                  </a:lnTo>
                  <a:lnTo>
                    <a:pt x="1902" y="1660"/>
                  </a:lnTo>
                  <a:lnTo>
                    <a:pt x="1911" y="1657"/>
                  </a:lnTo>
                  <a:lnTo>
                    <a:pt x="1921" y="1653"/>
                  </a:lnTo>
                  <a:lnTo>
                    <a:pt x="1930" y="1646"/>
                  </a:lnTo>
                  <a:lnTo>
                    <a:pt x="1930" y="1646"/>
                  </a:lnTo>
                  <a:lnTo>
                    <a:pt x="1930" y="1641"/>
                  </a:lnTo>
                  <a:lnTo>
                    <a:pt x="1930" y="1636"/>
                  </a:lnTo>
                  <a:lnTo>
                    <a:pt x="1926" y="1626"/>
                  </a:lnTo>
                  <a:lnTo>
                    <a:pt x="1920" y="1611"/>
                  </a:lnTo>
                  <a:lnTo>
                    <a:pt x="1920" y="1611"/>
                  </a:lnTo>
                  <a:lnTo>
                    <a:pt x="1869" y="1614"/>
                  </a:lnTo>
                  <a:lnTo>
                    <a:pt x="1819" y="1617"/>
                  </a:lnTo>
                  <a:lnTo>
                    <a:pt x="1770" y="1621"/>
                  </a:lnTo>
                  <a:lnTo>
                    <a:pt x="1723" y="1624"/>
                  </a:lnTo>
                  <a:lnTo>
                    <a:pt x="1723" y="1624"/>
                  </a:lnTo>
                  <a:close/>
                  <a:moveTo>
                    <a:pt x="437" y="1692"/>
                  </a:moveTo>
                  <a:lnTo>
                    <a:pt x="437" y="1692"/>
                  </a:lnTo>
                  <a:lnTo>
                    <a:pt x="441" y="1691"/>
                  </a:lnTo>
                  <a:lnTo>
                    <a:pt x="447" y="1690"/>
                  </a:lnTo>
                  <a:lnTo>
                    <a:pt x="452" y="1690"/>
                  </a:lnTo>
                  <a:lnTo>
                    <a:pt x="454" y="1689"/>
                  </a:lnTo>
                  <a:lnTo>
                    <a:pt x="455" y="1687"/>
                  </a:lnTo>
                  <a:lnTo>
                    <a:pt x="455" y="1687"/>
                  </a:lnTo>
                  <a:lnTo>
                    <a:pt x="455" y="1683"/>
                  </a:lnTo>
                  <a:lnTo>
                    <a:pt x="455" y="1677"/>
                  </a:lnTo>
                  <a:lnTo>
                    <a:pt x="456" y="1665"/>
                  </a:lnTo>
                  <a:lnTo>
                    <a:pt x="461" y="1639"/>
                  </a:lnTo>
                  <a:lnTo>
                    <a:pt x="461" y="1639"/>
                  </a:lnTo>
                  <a:lnTo>
                    <a:pt x="455" y="1638"/>
                  </a:lnTo>
                  <a:lnTo>
                    <a:pt x="451" y="1637"/>
                  </a:lnTo>
                  <a:lnTo>
                    <a:pt x="447" y="1638"/>
                  </a:lnTo>
                  <a:lnTo>
                    <a:pt x="445" y="1639"/>
                  </a:lnTo>
                  <a:lnTo>
                    <a:pt x="442" y="1642"/>
                  </a:lnTo>
                  <a:lnTo>
                    <a:pt x="440" y="1645"/>
                  </a:lnTo>
                  <a:lnTo>
                    <a:pt x="439" y="1654"/>
                  </a:lnTo>
                  <a:lnTo>
                    <a:pt x="439" y="1663"/>
                  </a:lnTo>
                  <a:lnTo>
                    <a:pt x="439" y="1674"/>
                  </a:lnTo>
                  <a:lnTo>
                    <a:pt x="439" y="1684"/>
                  </a:lnTo>
                  <a:lnTo>
                    <a:pt x="437" y="1692"/>
                  </a:lnTo>
                  <a:lnTo>
                    <a:pt x="437" y="1692"/>
                  </a:lnTo>
                  <a:close/>
                  <a:moveTo>
                    <a:pt x="879" y="1652"/>
                  </a:moveTo>
                  <a:lnTo>
                    <a:pt x="879" y="1652"/>
                  </a:lnTo>
                  <a:lnTo>
                    <a:pt x="839" y="1651"/>
                  </a:lnTo>
                  <a:lnTo>
                    <a:pt x="797" y="1650"/>
                  </a:lnTo>
                  <a:lnTo>
                    <a:pt x="776" y="1650"/>
                  </a:lnTo>
                  <a:lnTo>
                    <a:pt x="756" y="1651"/>
                  </a:lnTo>
                  <a:lnTo>
                    <a:pt x="736" y="1653"/>
                  </a:lnTo>
                  <a:lnTo>
                    <a:pt x="717" y="1657"/>
                  </a:lnTo>
                  <a:lnTo>
                    <a:pt x="717" y="1657"/>
                  </a:lnTo>
                  <a:lnTo>
                    <a:pt x="717" y="1673"/>
                  </a:lnTo>
                  <a:lnTo>
                    <a:pt x="717" y="1685"/>
                  </a:lnTo>
                  <a:lnTo>
                    <a:pt x="717" y="1696"/>
                  </a:lnTo>
                  <a:lnTo>
                    <a:pt x="717" y="1708"/>
                  </a:lnTo>
                  <a:lnTo>
                    <a:pt x="717" y="1708"/>
                  </a:lnTo>
                  <a:lnTo>
                    <a:pt x="737" y="1705"/>
                  </a:lnTo>
                  <a:lnTo>
                    <a:pt x="757" y="1703"/>
                  </a:lnTo>
                  <a:lnTo>
                    <a:pt x="797" y="1702"/>
                  </a:lnTo>
                  <a:lnTo>
                    <a:pt x="836" y="1701"/>
                  </a:lnTo>
                  <a:lnTo>
                    <a:pt x="876" y="1702"/>
                  </a:lnTo>
                  <a:lnTo>
                    <a:pt x="915" y="1703"/>
                  </a:lnTo>
                  <a:lnTo>
                    <a:pt x="955" y="1702"/>
                  </a:lnTo>
                  <a:lnTo>
                    <a:pt x="996" y="1700"/>
                  </a:lnTo>
                  <a:lnTo>
                    <a:pt x="1016" y="1698"/>
                  </a:lnTo>
                  <a:lnTo>
                    <a:pt x="1038" y="1696"/>
                  </a:lnTo>
                  <a:lnTo>
                    <a:pt x="1038" y="1696"/>
                  </a:lnTo>
                  <a:lnTo>
                    <a:pt x="1031" y="1670"/>
                  </a:lnTo>
                  <a:lnTo>
                    <a:pt x="1030" y="1657"/>
                  </a:lnTo>
                  <a:lnTo>
                    <a:pt x="1029" y="1652"/>
                  </a:lnTo>
                  <a:lnTo>
                    <a:pt x="1030" y="1646"/>
                  </a:lnTo>
                  <a:lnTo>
                    <a:pt x="1030" y="1646"/>
                  </a:lnTo>
                  <a:lnTo>
                    <a:pt x="1013" y="1643"/>
                  </a:lnTo>
                  <a:lnTo>
                    <a:pt x="995" y="1642"/>
                  </a:lnTo>
                  <a:lnTo>
                    <a:pt x="977" y="1643"/>
                  </a:lnTo>
                  <a:lnTo>
                    <a:pt x="957" y="1644"/>
                  </a:lnTo>
                  <a:lnTo>
                    <a:pt x="919" y="1650"/>
                  </a:lnTo>
                  <a:lnTo>
                    <a:pt x="899" y="1651"/>
                  </a:lnTo>
                  <a:lnTo>
                    <a:pt x="879" y="1652"/>
                  </a:lnTo>
                  <a:lnTo>
                    <a:pt x="879" y="1652"/>
                  </a:lnTo>
                  <a:close/>
                  <a:moveTo>
                    <a:pt x="1176" y="1654"/>
                  </a:moveTo>
                  <a:lnTo>
                    <a:pt x="1176" y="1654"/>
                  </a:lnTo>
                  <a:lnTo>
                    <a:pt x="1176" y="1703"/>
                  </a:lnTo>
                  <a:lnTo>
                    <a:pt x="1176" y="1703"/>
                  </a:lnTo>
                  <a:lnTo>
                    <a:pt x="1206" y="1700"/>
                  </a:lnTo>
                  <a:lnTo>
                    <a:pt x="1233" y="1698"/>
                  </a:lnTo>
                  <a:lnTo>
                    <a:pt x="1283" y="1697"/>
                  </a:lnTo>
                  <a:lnTo>
                    <a:pt x="1306" y="1697"/>
                  </a:lnTo>
                  <a:lnTo>
                    <a:pt x="1331" y="1695"/>
                  </a:lnTo>
                  <a:lnTo>
                    <a:pt x="1357" y="1692"/>
                  </a:lnTo>
                  <a:lnTo>
                    <a:pt x="1382" y="1687"/>
                  </a:lnTo>
                  <a:lnTo>
                    <a:pt x="1382" y="1687"/>
                  </a:lnTo>
                  <a:lnTo>
                    <a:pt x="1381" y="1682"/>
                  </a:lnTo>
                  <a:lnTo>
                    <a:pt x="1381" y="1675"/>
                  </a:lnTo>
                  <a:lnTo>
                    <a:pt x="1382" y="1665"/>
                  </a:lnTo>
                  <a:lnTo>
                    <a:pt x="1382" y="1659"/>
                  </a:lnTo>
                  <a:lnTo>
                    <a:pt x="1382" y="1654"/>
                  </a:lnTo>
                  <a:lnTo>
                    <a:pt x="1380" y="1650"/>
                  </a:lnTo>
                  <a:lnTo>
                    <a:pt x="1378" y="1644"/>
                  </a:lnTo>
                  <a:lnTo>
                    <a:pt x="1378" y="1644"/>
                  </a:lnTo>
                  <a:lnTo>
                    <a:pt x="1369" y="1647"/>
                  </a:lnTo>
                  <a:lnTo>
                    <a:pt x="1358" y="1650"/>
                  </a:lnTo>
                  <a:lnTo>
                    <a:pt x="1333" y="1654"/>
                  </a:lnTo>
                  <a:lnTo>
                    <a:pt x="1308" y="1656"/>
                  </a:lnTo>
                  <a:lnTo>
                    <a:pt x="1280" y="1657"/>
                  </a:lnTo>
                  <a:lnTo>
                    <a:pt x="1253" y="1657"/>
                  </a:lnTo>
                  <a:lnTo>
                    <a:pt x="1225" y="1656"/>
                  </a:lnTo>
                  <a:lnTo>
                    <a:pt x="1176" y="1654"/>
                  </a:lnTo>
                  <a:lnTo>
                    <a:pt x="1176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229"/>
            <p:cNvSpPr>
              <a:spLocks noEditPoints="1"/>
            </p:cNvSpPr>
            <p:nvPr/>
          </p:nvSpPr>
          <p:spPr bwMode="auto">
            <a:xfrm>
              <a:off x="3992563" y="4029075"/>
              <a:ext cx="241300" cy="266700"/>
            </a:xfrm>
            <a:custGeom>
              <a:cxnLst>
                <a:cxn ang="0">
                  <a:pos x="420" y="120"/>
                </a:cxn>
                <a:cxn ang="0">
                  <a:pos x="454" y="324"/>
                </a:cxn>
                <a:cxn ang="0">
                  <a:pos x="408" y="431"/>
                </a:cxn>
                <a:cxn ang="0">
                  <a:pos x="312" y="497"/>
                </a:cxn>
                <a:cxn ang="0">
                  <a:pos x="201" y="497"/>
                </a:cxn>
                <a:cxn ang="0">
                  <a:pos x="66" y="428"/>
                </a:cxn>
                <a:cxn ang="0">
                  <a:pos x="0" y="270"/>
                </a:cxn>
                <a:cxn ang="0">
                  <a:pos x="37" y="103"/>
                </a:cxn>
                <a:cxn ang="0">
                  <a:pos x="138" y="22"/>
                </a:cxn>
                <a:cxn ang="0">
                  <a:pos x="290" y="8"/>
                </a:cxn>
                <a:cxn ang="0">
                  <a:pos x="250" y="77"/>
                </a:cxn>
                <a:cxn ang="0">
                  <a:pos x="280" y="147"/>
                </a:cxn>
                <a:cxn ang="0">
                  <a:pos x="250" y="206"/>
                </a:cxn>
                <a:cxn ang="0">
                  <a:pos x="284" y="271"/>
                </a:cxn>
                <a:cxn ang="0">
                  <a:pos x="373" y="359"/>
                </a:cxn>
                <a:cxn ang="0">
                  <a:pos x="401" y="364"/>
                </a:cxn>
                <a:cxn ang="0">
                  <a:pos x="410" y="388"/>
                </a:cxn>
                <a:cxn ang="0">
                  <a:pos x="395" y="333"/>
                </a:cxn>
                <a:cxn ang="0">
                  <a:pos x="418" y="322"/>
                </a:cxn>
                <a:cxn ang="0">
                  <a:pos x="424" y="241"/>
                </a:cxn>
                <a:cxn ang="0">
                  <a:pos x="360" y="240"/>
                </a:cxn>
                <a:cxn ang="0">
                  <a:pos x="423" y="216"/>
                </a:cxn>
                <a:cxn ang="0">
                  <a:pos x="408" y="142"/>
                </a:cxn>
                <a:cxn ang="0">
                  <a:pos x="341" y="166"/>
                </a:cxn>
                <a:cxn ang="0">
                  <a:pos x="388" y="108"/>
                </a:cxn>
                <a:cxn ang="0">
                  <a:pos x="331" y="78"/>
                </a:cxn>
                <a:cxn ang="0">
                  <a:pos x="299" y="109"/>
                </a:cxn>
                <a:cxn ang="0">
                  <a:pos x="295" y="37"/>
                </a:cxn>
                <a:cxn ang="0">
                  <a:pos x="200" y="41"/>
                </a:cxn>
                <a:cxn ang="0">
                  <a:pos x="148" y="88"/>
                </a:cxn>
                <a:cxn ang="0">
                  <a:pos x="208" y="51"/>
                </a:cxn>
                <a:cxn ang="0">
                  <a:pos x="164" y="461"/>
                </a:cxn>
                <a:cxn ang="0">
                  <a:pos x="321" y="469"/>
                </a:cxn>
                <a:cxn ang="0">
                  <a:pos x="356" y="425"/>
                </a:cxn>
                <a:cxn ang="0">
                  <a:pos x="303" y="406"/>
                </a:cxn>
                <a:cxn ang="0">
                  <a:pos x="315" y="377"/>
                </a:cxn>
                <a:cxn ang="0">
                  <a:pos x="221" y="295"/>
                </a:cxn>
                <a:cxn ang="0">
                  <a:pos x="179" y="236"/>
                </a:cxn>
                <a:cxn ang="0">
                  <a:pos x="201" y="155"/>
                </a:cxn>
                <a:cxn ang="0">
                  <a:pos x="154" y="130"/>
                </a:cxn>
                <a:cxn ang="0">
                  <a:pos x="109" y="70"/>
                </a:cxn>
                <a:cxn ang="0">
                  <a:pos x="66" y="112"/>
                </a:cxn>
                <a:cxn ang="0">
                  <a:pos x="108" y="158"/>
                </a:cxn>
                <a:cxn ang="0">
                  <a:pos x="45" y="139"/>
                </a:cxn>
                <a:cxn ang="0">
                  <a:pos x="57" y="202"/>
                </a:cxn>
                <a:cxn ang="0">
                  <a:pos x="82" y="223"/>
                </a:cxn>
                <a:cxn ang="0">
                  <a:pos x="15" y="249"/>
                </a:cxn>
                <a:cxn ang="0">
                  <a:pos x="48" y="365"/>
                </a:cxn>
                <a:cxn ang="0">
                  <a:pos x="106" y="319"/>
                </a:cxn>
                <a:cxn ang="0">
                  <a:pos x="86" y="352"/>
                </a:cxn>
                <a:cxn ang="0">
                  <a:pos x="102" y="433"/>
                </a:cxn>
                <a:cxn ang="0">
                  <a:pos x="236" y="129"/>
                </a:cxn>
                <a:cxn ang="0">
                  <a:pos x="221" y="83"/>
                </a:cxn>
                <a:cxn ang="0">
                  <a:pos x="227" y="190"/>
                </a:cxn>
                <a:cxn ang="0">
                  <a:pos x="221" y="185"/>
                </a:cxn>
                <a:cxn ang="0">
                  <a:pos x="220" y="274"/>
                </a:cxn>
                <a:cxn ang="0">
                  <a:pos x="257" y="256"/>
                </a:cxn>
                <a:cxn ang="0">
                  <a:pos x="218" y="234"/>
                </a:cxn>
                <a:cxn ang="0">
                  <a:pos x="311" y="339"/>
                </a:cxn>
                <a:cxn ang="0">
                  <a:pos x="352" y="383"/>
                </a:cxn>
                <a:cxn ang="0">
                  <a:pos x="267" y="299"/>
                </a:cxn>
                <a:cxn ang="0">
                  <a:pos x="360" y="406"/>
                </a:cxn>
                <a:cxn ang="0">
                  <a:pos x="377" y="401"/>
                </a:cxn>
              </a:cxnLst>
              <a:rect b="b" l="0" r="r" t="0"/>
              <a:pathLst>
                <a:path h="506" w="456">
                  <a:moveTo>
                    <a:pt x="324" y="22"/>
                  </a:moveTo>
                  <a:lnTo>
                    <a:pt x="324" y="22"/>
                  </a:lnTo>
                  <a:lnTo>
                    <a:pt x="341" y="32"/>
                  </a:lnTo>
                  <a:lnTo>
                    <a:pt x="357" y="43"/>
                  </a:lnTo>
                  <a:lnTo>
                    <a:pt x="372" y="55"/>
                  </a:lnTo>
                  <a:lnTo>
                    <a:pt x="386" y="69"/>
                  </a:lnTo>
                  <a:lnTo>
                    <a:pt x="399" y="84"/>
                  </a:lnTo>
                  <a:lnTo>
                    <a:pt x="410" y="102"/>
                  </a:lnTo>
                  <a:lnTo>
                    <a:pt x="420" y="120"/>
                  </a:lnTo>
                  <a:lnTo>
                    <a:pt x="430" y="139"/>
                  </a:lnTo>
                  <a:lnTo>
                    <a:pt x="437" y="159"/>
                  </a:lnTo>
                  <a:lnTo>
                    <a:pt x="443" y="181"/>
                  </a:lnTo>
                  <a:lnTo>
                    <a:pt x="449" y="203"/>
                  </a:lnTo>
                  <a:lnTo>
                    <a:pt x="452" y="227"/>
                  </a:lnTo>
                  <a:lnTo>
                    <a:pt x="455" y="250"/>
                  </a:lnTo>
                  <a:lnTo>
                    <a:pt x="456" y="274"/>
                  </a:lnTo>
                  <a:lnTo>
                    <a:pt x="455" y="299"/>
                  </a:lnTo>
                  <a:lnTo>
                    <a:pt x="454" y="324"/>
                  </a:lnTo>
                  <a:lnTo>
                    <a:pt x="454" y="324"/>
                  </a:lnTo>
                  <a:lnTo>
                    <a:pt x="452" y="338"/>
                  </a:lnTo>
                  <a:lnTo>
                    <a:pt x="448" y="353"/>
                  </a:lnTo>
                  <a:lnTo>
                    <a:pt x="443" y="368"/>
                  </a:lnTo>
                  <a:lnTo>
                    <a:pt x="437" y="383"/>
                  </a:lnTo>
                  <a:lnTo>
                    <a:pt x="431" y="397"/>
                  </a:lnTo>
                  <a:lnTo>
                    <a:pt x="423" y="410"/>
                  </a:lnTo>
                  <a:lnTo>
                    <a:pt x="416" y="422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2" y="439"/>
                  </a:lnTo>
                  <a:lnTo>
                    <a:pt x="394" y="446"/>
                  </a:lnTo>
                  <a:lnTo>
                    <a:pt x="377" y="461"/>
                  </a:lnTo>
                  <a:lnTo>
                    <a:pt x="358" y="475"/>
                  </a:lnTo>
                  <a:lnTo>
                    <a:pt x="347" y="481"/>
                  </a:lnTo>
                  <a:lnTo>
                    <a:pt x="335" y="487"/>
                  </a:lnTo>
                  <a:lnTo>
                    <a:pt x="324" y="492"/>
                  </a:lnTo>
                  <a:lnTo>
                    <a:pt x="312" y="497"/>
                  </a:lnTo>
                  <a:lnTo>
                    <a:pt x="300" y="500"/>
                  </a:lnTo>
                  <a:lnTo>
                    <a:pt x="287" y="503"/>
                  </a:lnTo>
                  <a:lnTo>
                    <a:pt x="274" y="505"/>
                  </a:lnTo>
                  <a:lnTo>
                    <a:pt x="263" y="506"/>
                  </a:lnTo>
                  <a:lnTo>
                    <a:pt x="250" y="506"/>
                  </a:lnTo>
                  <a:lnTo>
                    <a:pt x="237" y="505"/>
                  </a:lnTo>
                  <a:lnTo>
                    <a:pt x="237" y="505"/>
                  </a:lnTo>
                  <a:lnTo>
                    <a:pt x="221" y="502"/>
                  </a:lnTo>
                  <a:lnTo>
                    <a:pt x="201" y="49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48" y="480"/>
                  </a:lnTo>
                  <a:lnTo>
                    <a:pt x="134" y="474"/>
                  </a:lnTo>
                  <a:lnTo>
                    <a:pt x="121" y="468"/>
                  </a:lnTo>
                  <a:lnTo>
                    <a:pt x="109" y="461"/>
                  </a:lnTo>
                  <a:lnTo>
                    <a:pt x="98" y="454"/>
                  </a:lnTo>
                  <a:lnTo>
                    <a:pt x="87" y="445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40" y="391"/>
                  </a:lnTo>
                  <a:lnTo>
                    <a:pt x="26" y="372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8" y="333"/>
                  </a:lnTo>
                  <a:lnTo>
                    <a:pt x="4" y="311"/>
                  </a:lnTo>
                  <a:lnTo>
                    <a:pt x="1" y="290"/>
                  </a:lnTo>
                  <a:lnTo>
                    <a:pt x="0" y="270"/>
                  </a:lnTo>
                  <a:lnTo>
                    <a:pt x="0" y="249"/>
                  </a:lnTo>
                  <a:lnTo>
                    <a:pt x="0" y="229"/>
                  </a:lnTo>
                  <a:lnTo>
                    <a:pt x="2" y="209"/>
                  </a:lnTo>
                  <a:lnTo>
                    <a:pt x="6" y="190"/>
                  </a:lnTo>
                  <a:lnTo>
                    <a:pt x="10" y="171"/>
                  </a:lnTo>
                  <a:lnTo>
                    <a:pt x="14" y="153"/>
                  </a:lnTo>
                  <a:lnTo>
                    <a:pt x="21" y="136"/>
                  </a:lnTo>
                  <a:lnTo>
                    <a:pt x="28" y="119"/>
                  </a:lnTo>
                  <a:lnTo>
                    <a:pt x="37" y="103"/>
                  </a:lnTo>
                  <a:lnTo>
                    <a:pt x="46" y="88"/>
                  </a:lnTo>
                  <a:lnTo>
                    <a:pt x="57" y="74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81" y="52"/>
                  </a:lnTo>
                  <a:lnTo>
                    <a:pt x="93" y="44"/>
                  </a:lnTo>
                  <a:lnTo>
                    <a:pt x="108" y="36"/>
                  </a:lnTo>
                  <a:lnTo>
                    <a:pt x="122" y="29"/>
                  </a:lnTo>
                  <a:lnTo>
                    <a:pt x="138" y="22"/>
                  </a:lnTo>
                  <a:lnTo>
                    <a:pt x="153" y="16"/>
                  </a:lnTo>
                  <a:lnTo>
                    <a:pt x="170" y="11"/>
                  </a:lnTo>
                  <a:lnTo>
                    <a:pt x="187" y="6"/>
                  </a:lnTo>
                  <a:lnTo>
                    <a:pt x="204" y="3"/>
                  </a:lnTo>
                  <a:lnTo>
                    <a:pt x="221" y="1"/>
                  </a:lnTo>
                  <a:lnTo>
                    <a:pt x="238" y="0"/>
                  </a:lnTo>
                  <a:lnTo>
                    <a:pt x="255" y="1"/>
                  </a:lnTo>
                  <a:lnTo>
                    <a:pt x="273" y="4"/>
                  </a:lnTo>
                  <a:lnTo>
                    <a:pt x="290" y="8"/>
                  </a:lnTo>
                  <a:lnTo>
                    <a:pt x="307" y="14"/>
                  </a:lnTo>
                  <a:lnTo>
                    <a:pt x="324" y="22"/>
                  </a:lnTo>
                  <a:lnTo>
                    <a:pt x="324" y="22"/>
                  </a:lnTo>
                  <a:close/>
                  <a:moveTo>
                    <a:pt x="237" y="33"/>
                  </a:moveTo>
                  <a:lnTo>
                    <a:pt x="237" y="33"/>
                  </a:lnTo>
                  <a:lnTo>
                    <a:pt x="238" y="41"/>
                  </a:lnTo>
                  <a:lnTo>
                    <a:pt x="239" y="49"/>
                  </a:lnTo>
                  <a:lnTo>
                    <a:pt x="243" y="64"/>
                  </a:lnTo>
                  <a:lnTo>
                    <a:pt x="250" y="77"/>
                  </a:lnTo>
                  <a:lnTo>
                    <a:pt x="257" y="90"/>
                  </a:lnTo>
                  <a:lnTo>
                    <a:pt x="265" y="102"/>
                  </a:lnTo>
                  <a:lnTo>
                    <a:pt x="274" y="113"/>
                  </a:lnTo>
                  <a:lnTo>
                    <a:pt x="283" y="125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7" y="142"/>
                  </a:lnTo>
                  <a:lnTo>
                    <a:pt x="284" y="144"/>
                  </a:lnTo>
                  <a:lnTo>
                    <a:pt x="280" y="147"/>
                  </a:lnTo>
                  <a:lnTo>
                    <a:pt x="275" y="148"/>
                  </a:lnTo>
                  <a:lnTo>
                    <a:pt x="265" y="148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46" y="178"/>
                  </a:lnTo>
                  <a:lnTo>
                    <a:pt x="246" y="191"/>
                  </a:lnTo>
                  <a:lnTo>
                    <a:pt x="248" y="199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63" y="218"/>
                  </a:lnTo>
                  <a:lnTo>
                    <a:pt x="269" y="224"/>
                  </a:lnTo>
                  <a:lnTo>
                    <a:pt x="273" y="231"/>
                  </a:lnTo>
                  <a:lnTo>
                    <a:pt x="278" y="238"/>
                  </a:lnTo>
                  <a:lnTo>
                    <a:pt x="280" y="246"/>
                  </a:lnTo>
                  <a:lnTo>
                    <a:pt x="281" y="254"/>
                  </a:lnTo>
                  <a:lnTo>
                    <a:pt x="281" y="262"/>
                  </a:lnTo>
                  <a:lnTo>
                    <a:pt x="281" y="262"/>
                  </a:lnTo>
                  <a:lnTo>
                    <a:pt x="284" y="271"/>
                  </a:lnTo>
                  <a:lnTo>
                    <a:pt x="289" y="278"/>
                  </a:lnTo>
                  <a:lnTo>
                    <a:pt x="299" y="292"/>
                  </a:lnTo>
                  <a:lnTo>
                    <a:pt x="311" y="305"/>
                  </a:lnTo>
                  <a:lnTo>
                    <a:pt x="322" y="317"/>
                  </a:lnTo>
                  <a:lnTo>
                    <a:pt x="347" y="339"/>
                  </a:lnTo>
                  <a:lnTo>
                    <a:pt x="359" y="352"/>
                  </a:lnTo>
                  <a:lnTo>
                    <a:pt x="370" y="365"/>
                  </a:lnTo>
                  <a:lnTo>
                    <a:pt x="370" y="365"/>
                  </a:lnTo>
                  <a:lnTo>
                    <a:pt x="373" y="359"/>
                  </a:lnTo>
                  <a:lnTo>
                    <a:pt x="376" y="354"/>
                  </a:lnTo>
                  <a:lnTo>
                    <a:pt x="379" y="351"/>
                  </a:lnTo>
                  <a:lnTo>
                    <a:pt x="382" y="350"/>
                  </a:lnTo>
                  <a:lnTo>
                    <a:pt x="386" y="350"/>
                  </a:lnTo>
                  <a:lnTo>
                    <a:pt x="389" y="351"/>
                  </a:lnTo>
                  <a:lnTo>
                    <a:pt x="392" y="353"/>
                  </a:lnTo>
                  <a:lnTo>
                    <a:pt x="395" y="356"/>
                  </a:lnTo>
                  <a:lnTo>
                    <a:pt x="397" y="360"/>
                  </a:lnTo>
                  <a:lnTo>
                    <a:pt x="401" y="364"/>
                  </a:lnTo>
                  <a:lnTo>
                    <a:pt x="402" y="369"/>
                  </a:lnTo>
                  <a:lnTo>
                    <a:pt x="403" y="375"/>
                  </a:lnTo>
                  <a:lnTo>
                    <a:pt x="404" y="380"/>
                  </a:lnTo>
                  <a:lnTo>
                    <a:pt x="404" y="386"/>
                  </a:lnTo>
                  <a:lnTo>
                    <a:pt x="403" y="392"/>
                  </a:lnTo>
                  <a:lnTo>
                    <a:pt x="401" y="398"/>
                  </a:lnTo>
                  <a:lnTo>
                    <a:pt x="401" y="398"/>
                  </a:lnTo>
                  <a:lnTo>
                    <a:pt x="406" y="394"/>
                  </a:lnTo>
                  <a:lnTo>
                    <a:pt x="410" y="388"/>
                  </a:lnTo>
                  <a:lnTo>
                    <a:pt x="413" y="382"/>
                  </a:lnTo>
                  <a:lnTo>
                    <a:pt x="417" y="375"/>
                  </a:lnTo>
                  <a:lnTo>
                    <a:pt x="422" y="361"/>
                  </a:lnTo>
                  <a:lnTo>
                    <a:pt x="425" y="353"/>
                  </a:lnTo>
                  <a:lnTo>
                    <a:pt x="428" y="347"/>
                  </a:lnTo>
                  <a:lnTo>
                    <a:pt x="428" y="347"/>
                  </a:lnTo>
                  <a:lnTo>
                    <a:pt x="421" y="342"/>
                  </a:lnTo>
                  <a:lnTo>
                    <a:pt x="413" y="338"/>
                  </a:lnTo>
                  <a:lnTo>
                    <a:pt x="395" y="333"/>
                  </a:lnTo>
                  <a:lnTo>
                    <a:pt x="387" y="330"/>
                  </a:lnTo>
                  <a:lnTo>
                    <a:pt x="379" y="325"/>
                  </a:lnTo>
                  <a:lnTo>
                    <a:pt x="373" y="320"/>
                  </a:lnTo>
                  <a:lnTo>
                    <a:pt x="370" y="317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85" y="316"/>
                  </a:lnTo>
                  <a:lnTo>
                    <a:pt x="402" y="319"/>
                  </a:lnTo>
                  <a:lnTo>
                    <a:pt x="418" y="322"/>
                  </a:lnTo>
                  <a:lnTo>
                    <a:pt x="434" y="326"/>
                  </a:lnTo>
                  <a:lnTo>
                    <a:pt x="434" y="326"/>
                  </a:lnTo>
                  <a:lnTo>
                    <a:pt x="433" y="302"/>
                  </a:lnTo>
                  <a:lnTo>
                    <a:pt x="433" y="281"/>
                  </a:lnTo>
                  <a:lnTo>
                    <a:pt x="432" y="260"/>
                  </a:lnTo>
                  <a:lnTo>
                    <a:pt x="428" y="234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1"/>
                  </a:lnTo>
                  <a:lnTo>
                    <a:pt x="421" y="243"/>
                  </a:lnTo>
                  <a:lnTo>
                    <a:pt x="417" y="244"/>
                  </a:lnTo>
                  <a:lnTo>
                    <a:pt x="407" y="246"/>
                  </a:lnTo>
                  <a:lnTo>
                    <a:pt x="397" y="247"/>
                  </a:lnTo>
                  <a:lnTo>
                    <a:pt x="387" y="246"/>
                  </a:lnTo>
                  <a:lnTo>
                    <a:pt x="376" y="245"/>
                  </a:lnTo>
                  <a:lnTo>
                    <a:pt x="367" y="243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27"/>
                  </a:lnTo>
                  <a:lnTo>
                    <a:pt x="360" y="227"/>
                  </a:lnTo>
                  <a:lnTo>
                    <a:pt x="378" y="219"/>
                  </a:lnTo>
                  <a:lnTo>
                    <a:pt x="388" y="216"/>
                  </a:lnTo>
                  <a:lnTo>
                    <a:pt x="397" y="214"/>
                  </a:lnTo>
                  <a:lnTo>
                    <a:pt x="406" y="213"/>
                  </a:lnTo>
                  <a:lnTo>
                    <a:pt x="416" y="213"/>
                  </a:lnTo>
                  <a:lnTo>
                    <a:pt x="419" y="214"/>
                  </a:lnTo>
                  <a:lnTo>
                    <a:pt x="423" y="216"/>
                  </a:lnTo>
                  <a:lnTo>
                    <a:pt x="427" y="218"/>
                  </a:lnTo>
                  <a:lnTo>
                    <a:pt x="431" y="221"/>
                  </a:lnTo>
                  <a:lnTo>
                    <a:pt x="431" y="221"/>
                  </a:lnTo>
                  <a:lnTo>
                    <a:pt x="431" y="212"/>
                  </a:lnTo>
                  <a:lnTo>
                    <a:pt x="428" y="202"/>
                  </a:lnTo>
                  <a:lnTo>
                    <a:pt x="423" y="182"/>
                  </a:lnTo>
                  <a:lnTo>
                    <a:pt x="417" y="160"/>
                  </a:lnTo>
                  <a:lnTo>
                    <a:pt x="408" y="142"/>
                  </a:lnTo>
                  <a:lnTo>
                    <a:pt x="408" y="142"/>
                  </a:lnTo>
                  <a:lnTo>
                    <a:pt x="391" y="152"/>
                  </a:lnTo>
                  <a:lnTo>
                    <a:pt x="373" y="163"/>
                  </a:lnTo>
                  <a:lnTo>
                    <a:pt x="364" y="168"/>
                  </a:lnTo>
                  <a:lnTo>
                    <a:pt x="355" y="171"/>
                  </a:lnTo>
                  <a:lnTo>
                    <a:pt x="346" y="174"/>
                  </a:lnTo>
                  <a:lnTo>
                    <a:pt x="336" y="175"/>
                  </a:lnTo>
                  <a:lnTo>
                    <a:pt x="336" y="175"/>
                  </a:lnTo>
                  <a:lnTo>
                    <a:pt x="339" y="171"/>
                  </a:lnTo>
                  <a:lnTo>
                    <a:pt x="341" y="166"/>
                  </a:lnTo>
                  <a:lnTo>
                    <a:pt x="347" y="158"/>
                  </a:lnTo>
                  <a:lnTo>
                    <a:pt x="355" y="152"/>
                  </a:lnTo>
                  <a:lnTo>
                    <a:pt x="364" y="147"/>
                  </a:lnTo>
                  <a:lnTo>
                    <a:pt x="382" y="137"/>
                  </a:lnTo>
                  <a:lnTo>
                    <a:pt x="392" y="133"/>
                  </a:lnTo>
                  <a:lnTo>
                    <a:pt x="401" y="127"/>
                  </a:lnTo>
                  <a:lnTo>
                    <a:pt x="401" y="127"/>
                  </a:lnTo>
                  <a:lnTo>
                    <a:pt x="394" y="118"/>
                  </a:lnTo>
                  <a:lnTo>
                    <a:pt x="388" y="108"/>
                  </a:lnTo>
                  <a:lnTo>
                    <a:pt x="375" y="90"/>
                  </a:lnTo>
                  <a:lnTo>
                    <a:pt x="369" y="81"/>
                  </a:lnTo>
                  <a:lnTo>
                    <a:pt x="360" y="74"/>
                  </a:lnTo>
                  <a:lnTo>
                    <a:pt x="350" y="67"/>
                  </a:lnTo>
                  <a:lnTo>
                    <a:pt x="345" y="65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34" y="70"/>
                  </a:lnTo>
                  <a:lnTo>
                    <a:pt x="331" y="78"/>
                  </a:lnTo>
                  <a:lnTo>
                    <a:pt x="325" y="94"/>
                  </a:lnTo>
                  <a:lnTo>
                    <a:pt x="320" y="102"/>
                  </a:lnTo>
                  <a:lnTo>
                    <a:pt x="315" y="108"/>
                  </a:lnTo>
                  <a:lnTo>
                    <a:pt x="309" y="113"/>
                  </a:lnTo>
                  <a:lnTo>
                    <a:pt x="305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0" y="113"/>
                  </a:lnTo>
                  <a:lnTo>
                    <a:pt x="299" y="109"/>
                  </a:lnTo>
                  <a:lnTo>
                    <a:pt x="300" y="102"/>
                  </a:lnTo>
                  <a:lnTo>
                    <a:pt x="303" y="93"/>
                  </a:lnTo>
                  <a:lnTo>
                    <a:pt x="307" y="84"/>
                  </a:lnTo>
                  <a:lnTo>
                    <a:pt x="316" y="67"/>
                  </a:lnTo>
                  <a:lnTo>
                    <a:pt x="320" y="59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04" y="42"/>
                  </a:lnTo>
                  <a:lnTo>
                    <a:pt x="295" y="37"/>
                  </a:lnTo>
                  <a:lnTo>
                    <a:pt x="285" y="34"/>
                  </a:lnTo>
                  <a:lnTo>
                    <a:pt x="275" y="32"/>
                  </a:lnTo>
                  <a:lnTo>
                    <a:pt x="264" y="31"/>
                  </a:lnTo>
                  <a:lnTo>
                    <a:pt x="251" y="31"/>
                  </a:lnTo>
                  <a:lnTo>
                    <a:pt x="237" y="33"/>
                  </a:lnTo>
                  <a:lnTo>
                    <a:pt x="237" y="33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00" y="41"/>
                  </a:lnTo>
                  <a:lnTo>
                    <a:pt x="191" y="42"/>
                  </a:lnTo>
                  <a:lnTo>
                    <a:pt x="181" y="44"/>
                  </a:lnTo>
                  <a:lnTo>
                    <a:pt x="172" y="47"/>
                  </a:lnTo>
                  <a:lnTo>
                    <a:pt x="152" y="53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7" y="68"/>
                  </a:lnTo>
                  <a:lnTo>
                    <a:pt x="140" y="76"/>
                  </a:lnTo>
                  <a:lnTo>
                    <a:pt x="148" y="88"/>
                  </a:lnTo>
                  <a:lnTo>
                    <a:pt x="157" y="99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81" y="95"/>
                  </a:lnTo>
                  <a:lnTo>
                    <a:pt x="189" y="88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5" y="61"/>
                  </a:lnTo>
                  <a:lnTo>
                    <a:pt x="208" y="5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02" y="433"/>
                  </a:moveTo>
                  <a:lnTo>
                    <a:pt x="102" y="433"/>
                  </a:lnTo>
                  <a:lnTo>
                    <a:pt x="108" y="439"/>
                  </a:lnTo>
                  <a:lnTo>
                    <a:pt x="116" y="443"/>
                  </a:lnTo>
                  <a:lnTo>
                    <a:pt x="131" y="451"/>
                  </a:lnTo>
                  <a:lnTo>
                    <a:pt x="147" y="456"/>
                  </a:lnTo>
                  <a:lnTo>
                    <a:pt x="164" y="461"/>
                  </a:lnTo>
                  <a:lnTo>
                    <a:pt x="198" y="471"/>
                  </a:lnTo>
                  <a:lnTo>
                    <a:pt x="215" y="477"/>
                  </a:lnTo>
                  <a:lnTo>
                    <a:pt x="231" y="485"/>
                  </a:lnTo>
                  <a:lnTo>
                    <a:pt x="231" y="485"/>
                  </a:lnTo>
                  <a:lnTo>
                    <a:pt x="251" y="484"/>
                  </a:lnTo>
                  <a:lnTo>
                    <a:pt x="269" y="482"/>
                  </a:lnTo>
                  <a:lnTo>
                    <a:pt x="286" y="478"/>
                  </a:lnTo>
                  <a:lnTo>
                    <a:pt x="304" y="474"/>
                  </a:lnTo>
                  <a:lnTo>
                    <a:pt x="321" y="469"/>
                  </a:lnTo>
                  <a:lnTo>
                    <a:pt x="337" y="461"/>
                  </a:lnTo>
                  <a:lnTo>
                    <a:pt x="352" y="452"/>
                  </a:lnTo>
                  <a:lnTo>
                    <a:pt x="367" y="441"/>
                  </a:lnTo>
                  <a:lnTo>
                    <a:pt x="367" y="441"/>
                  </a:lnTo>
                  <a:lnTo>
                    <a:pt x="366" y="437"/>
                  </a:lnTo>
                  <a:lnTo>
                    <a:pt x="364" y="432"/>
                  </a:lnTo>
                  <a:lnTo>
                    <a:pt x="362" y="429"/>
                  </a:lnTo>
                  <a:lnTo>
                    <a:pt x="359" y="427"/>
                  </a:lnTo>
                  <a:lnTo>
                    <a:pt x="356" y="425"/>
                  </a:lnTo>
                  <a:lnTo>
                    <a:pt x="351" y="424"/>
                  </a:lnTo>
                  <a:lnTo>
                    <a:pt x="344" y="423"/>
                  </a:lnTo>
                  <a:lnTo>
                    <a:pt x="326" y="421"/>
                  </a:lnTo>
                  <a:lnTo>
                    <a:pt x="317" y="420"/>
                  </a:lnTo>
                  <a:lnTo>
                    <a:pt x="313" y="417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06" y="411"/>
                  </a:lnTo>
                  <a:lnTo>
                    <a:pt x="303" y="406"/>
                  </a:lnTo>
                  <a:lnTo>
                    <a:pt x="303" y="406"/>
                  </a:lnTo>
                  <a:lnTo>
                    <a:pt x="304" y="402"/>
                  </a:lnTo>
                  <a:lnTo>
                    <a:pt x="306" y="400"/>
                  </a:lnTo>
                  <a:lnTo>
                    <a:pt x="313" y="397"/>
                  </a:lnTo>
                  <a:lnTo>
                    <a:pt x="319" y="395"/>
                  </a:lnTo>
                  <a:lnTo>
                    <a:pt x="321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15" y="377"/>
                  </a:lnTo>
                  <a:lnTo>
                    <a:pt x="304" y="365"/>
                  </a:lnTo>
                  <a:lnTo>
                    <a:pt x="294" y="353"/>
                  </a:lnTo>
                  <a:lnTo>
                    <a:pt x="282" y="342"/>
                  </a:lnTo>
                  <a:lnTo>
                    <a:pt x="259" y="321"/>
                  </a:lnTo>
                  <a:lnTo>
                    <a:pt x="248" y="310"/>
                  </a:lnTo>
                  <a:lnTo>
                    <a:pt x="237" y="299"/>
                  </a:lnTo>
                  <a:lnTo>
                    <a:pt x="237" y="299"/>
                  </a:lnTo>
                  <a:lnTo>
                    <a:pt x="228" y="296"/>
                  </a:lnTo>
                  <a:lnTo>
                    <a:pt x="221" y="295"/>
                  </a:lnTo>
                  <a:lnTo>
                    <a:pt x="213" y="292"/>
                  </a:lnTo>
                  <a:lnTo>
                    <a:pt x="207" y="289"/>
                  </a:lnTo>
                  <a:lnTo>
                    <a:pt x="194" y="28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79" y="263"/>
                  </a:lnTo>
                  <a:lnTo>
                    <a:pt x="177" y="255"/>
                  </a:lnTo>
                  <a:lnTo>
                    <a:pt x="177" y="245"/>
                  </a:lnTo>
                  <a:lnTo>
                    <a:pt x="179" y="236"/>
                  </a:lnTo>
                  <a:lnTo>
                    <a:pt x="182" y="230"/>
                  </a:lnTo>
                  <a:lnTo>
                    <a:pt x="188" y="224"/>
                  </a:lnTo>
                  <a:lnTo>
                    <a:pt x="195" y="219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3" y="200"/>
                  </a:lnTo>
                  <a:lnTo>
                    <a:pt x="201" y="184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6" y="151"/>
                  </a:lnTo>
                  <a:lnTo>
                    <a:pt x="190" y="149"/>
                  </a:lnTo>
                  <a:lnTo>
                    <a:pt x="183" y="147"/>
                  </a:lnTo>
                  <a:lnTo>
                    <a:pt x="177" y="145"/>
                  </a:lnTo>
                  <a:lnTo>
                    <a:pt x="164" y="143"/>
                  </a:lnTo>
                  <a:lnTo>
                    <a:pt x="160" y="140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4" y="130"/>
                  </a:lnTo>
                  <a:lnTo>
                    <a:pt x="154" y="124"/>
                  </a:lnTo>
                  <a:lnTo>
                    <a:pt x="152" y="120"/>
                  </a:lnTo>
                  <a:lnTo>
                    <a:pt x="150" y="114"/>
                  </a:lnTo>
                  <a:lnTo>
                    <a:pt x="144" y="107"/>
                  </a:lnTo>
                  <a:lnTo>
                    <a:pt x="136" y="99"/>
                  </a:lnTo>
                  <a:lnTo>
                    <a:pt x="121" y="88"/>
                  </a:lnTo>
                  <a:lnTo>
                    <a:pt x="115" y="80"/>
                  </a:lnTo>
                  <a:lnTo>
                    <a:pt x="112" y="76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4" y="77"/>
                  </a:lnTo>
                  <a:lnTo>
                    <a:pt x="99" y="82"/>
                  </a:lnTo>
                  <a:lnTo>
                    <a:pt x="87" y="91"/>
                  </a:lnTo>
                  <a:lnTo>
                    <a:pt x="81" y="95"/>
                  </a:lnTo>
                  <a:lnTo>
                    <a:pt x="74" y="99"/>
                  </a:lnTo>
                  <a:lnTo>
                    <a:pt x="70" y="105"/>
                  </a:lnTo>
                  <a:lnTo>
                    <a:pt x="66" y="112"/>
                  </a:lnTo>
                  <a:lnTo>
                    <a:pt x="66" y="112"/>
                  </a:lnTo>
                  <a:lnTo>
                    <a:pt x="72" y="118"/>
                  </a:lnTo>
                  <a:lnTo>
                    <a:pt x="79" y="124"/>
                  </a:lnTo>
                  <a:lnTo>
                    <a:pt x="94" y="135"/>
                  </a:lnTo>
                  <a:lnTo>
                    <a:pt x="101" y="140"/>
                  </a:lnTo>
                  <a:lnTo>
                    <a:pt x="108" y="147"/>
                  </a:lnTo>
                  <a:lnTo>
                    <a:pt x="114" y="153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08" y="158"/>
                  </a:lnTo>
                  <a:lnTo>
                    <a:pt x="100" y="155"/>
                  </a:lnTo>
                  <a:lnTo>
                    <a:pt x="92" y="151"/>
                  </a:lnTo>
                  <a:lnTo>
                    <a:pt x="85" y="145"/>
                  </a:lnTo>
                  <a:lnTo>
                    <a:pt x="78" y="141"/>
                  </a:lnTo>
                  <a:lnTo>
                    <a:pt x="70" y="137"/>
                  </a:lnTo>
                  <a:lnTo>
                    <a:pt x="61" y="134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45" y="139"/>
                  </a:lnTo>
                  <a:lnTo>
                    <a:pt x="40" y="148"/>
                  </a:lnTo>
                  <a:lnTo>
                    <a:pt x="36" y="156"/>
                  </a:lnTo>
                  <a:lnTo>
                    <a:pt x="32" y="165"/>
                  </a:lnTo>
                  <a:lnTo>
                    <a:pt x="27" y="185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30" y="205"/>
                  </a:lnTo>
                  <a:lnTo>
                    <a:pt x="39" y="204"/>
                  </a:lnTo>
                  <a:lnTo>
                    <a:pt x="57" y="202"/>
                  </a:lnTo>
                  <a:lnTo>
                    <a:pt x="66" y="202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81" y="208"/>
                  </a:lnTo>
                  <a:lnTo>
                    <a:pt x="84" y="211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5" y="218"/>
                  </a:lnTo>
                  <a:lnTo>
                    <a:pt x="82" y="223"/>
                  </a:lnTo>
                  <a:lnTo>
                    <a:pt x="78" y="226"/>
                  </a:lnTo>
                  <a:lnTo>
                    <a:pt x="75" y="228"/>
                  </a:lnTo>
                  <a:lnTo>
                    <a:pt x="66" y="233"/>
                  </a:lnTo>
                  <a:lnTo>
                    <a:pt x="55" y="235"/>
                  </a:lnTo>
                  <a:lnTo>
                    <a:pt x="44" y="238"/>
                  </a:lnTo>
                  <a:lnTo>
                    <a:pt x="33" y="239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5" y="249"/>
                  </a:lnTo>
                  <a:lnTo>
                    <a:pt x="15" y="259"/>
                  </a:lnTo>
                  <a:lnTo>
                    <a:pt x="15" y="277"/>
                  </a:lnTo>
                  <a:lnTo>
                    <a:pt x="18" y="295"/>
                  </a:lnTo>
                  <a:lnTo>
                    <a:pt x="23" y="312"/>
                  </a:lnTo>
                  <a:lnTo>
                    <a:pt x="28" y="327"/>
                  </a:lnTo>
                  <a:lnTo>
                    <a:pt x="34" y="342"/>
                  </a:lnTo>
                  <a:lnTo>
                    <a:pt x="41" y="354"/>
                  </a:lnTo>
                  <a:lnTo>
                    <a:pt x="48" y="365"/>
                  </a:lnTo>
                  <a:lnTo>
                    <a:pt x="48" y="365"/>
                  </a:lnTo>
                  <a:lnTo>
                    <a:pt x="53" y="356"/>
                  </a:lnTo>
                  <a:lnTo>
                    <a:pt x="59" y="349"/>
                  </a:lnTo>
                  <a:lnTo>
                    <a:pt x="66" y="344"/>
                  </a:lnTo>
                  <a:lnTo>
                    <a:pt x="73" y="337"/>
                  </a:lnTo>
                  <a:lnTo>
                    <a:pt x="89" y="327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5" y="318"/>
                  </a:lnTo>
                  <a:lnTo>
                    <a:pt x="106" y="319"/>
                  </a:lnTo>
                  <a:lnTo>
                    <a:pt x="109" y="320"/>
                  </a:lnTo>
                  <a:lnTo>
                    <a:pt x="112" y="322"/>
                  </a:lnTo>
                  <a:lnTo>
                    <a:pt x="112" y="324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06" y="334"/>
                  </a:lnTo>
                  <a:lnTo>
                    <a:pt x="101" y="341"/>
                  </a:lnTo>
                  <a:lnTo>
                    <a:pt x="93" y="347"/>
                  </a:lnTo>
                  <a:lnTo>
                    <a:pt x="86" y="352"/>
                  </a:lnTo>
                  <a:lnTo>
                    <a:pt x="70" y="36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63" y="387"/>
                  </a:lnTo>
                  <a:lnTo>
                    <a:pt x="75" y="405"/>
                  </a:lnTo>
                  <a:lnTo>
                    <a:pt x="81" y="412"/>
                  </a:lnTo>
                  <a:lnTo>
                    <a:pt x="87" y="420"/>
                  </a:lnTo>
                  <a:lnTo>
                    <a:pt x="93" y="427"/>
                  </a:lnTo>
                  <a:lnTo>
                    <a:pt x="102" y="433"/>
                  </a:lnTo>
                  <a:lnTo>
                    <a:pt x="102" y="433"/>
                  </a:lnTo>
                  <a:close/>
                  <a:moveTo>
                    <a:pt x="183" y="122"/>
                  </a:moveTo>
                  <a:lnTo>
                    <a:pt x="183" y="122"/>
                  </a:lnTo>
                  <a:lnTo>
                    <a:pt x="192" y="126"/>
                  </a:lnTo>
                  <a:lnTo>
                    <a:pt x="201" y="129"/>
                  </a:lnTo>
                  <a:lnTo>
                    <a:pt x="209" y="132"/>
                  </a:lnTo>
                  <a:lnTo>
                    <a:pt x="218" y="132"/>
                  </a:lnTo>
                  <a:lnTo>
                    <a:pt x="226" y="132"/>
                  </a:lnTo>
                  <a:lnTo>
                    <a:pt x="236" y="129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48" y="112"/>
                  </a:lnTo>
                  <a:lnTo>
                    <a:pt x="241" y="98"/>
                  </a:lnTo>
                  <a:lnTo>
                    <a:pt x="234" y="87"/>
                  </a:lnTo>
                  <a:lnTo>
                    <a:pt x="229" y="81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1" y="83"/>
                  </a:lnTo>
                  <a:lnTo>
                    <a:pt x="215" y="89"/>
                  </a:lnTo>
                  <a:lnTo>
                    <a:pt x="205" y="99"/>
                  </a:lnTo>
                  <a:lnTo>
                    <a:pt x="193" y="110"/>
                  </a:lnTo>
                  <a:lnTo>
                    <a:pt x="188" y="115"/>
                  </a:lnTo>
                  <a:lnTo>
                    <a:pt x="183" y="122"/>
                  </a:lnTo>
                  <a:lnTo>
                    <a:pt x="183" y="122"/>
                  </a:lnTo>
                  <a:close/>
                  <a:moveTo>
                    <a:pt x="224" y="203"/>
                  </a:moveTo>
                  <a:lnTo>
                    <a:pt x="224" y="203"/>
                  </a:lnTo>
                  <a:lnTo>
                    <a:pt x="227" y="190"/>
                  </a:lnTo>
                  <a:lnTo>
                    <a:pt x="229" y="176"/>
                  </a:lnTo>
                  <a:lnTo>
                    <a:pt x="229" y="169"/>
                  </a:lnTo>
                  <a:lnTo>
                    <a:pt x="228" y="163"/>
                  </a:lnTo>
                  <a:lnTo>
                    <a:pt x="226" y="156"/>
                  </a:lnTo>
                  <a:lnTo>
                    <a:pt x="224" y="150"/>
                  </a:lnTo>
                  <a:lnTo>
                    <a:pt x="224" y="150"/>
                  </a:lnTo>
                  <a:lnTo>
                    <a:pt x="223" y="166"/>
                  </a:lnTo>
                  <a:lnTo>
                    <a:pt x="221" y="179"/>
                  </a:lnTo>
                  <a:lnTo>
                    <a:pt x="221" y="185"/>
                  </a:lnTo>
                  <a:lnTo>
                    <a:pt x="221" y="190"/>
                  </a:lnTo>
                  <a:lnTo>
                    <a:pt x="222" y="197"/>
                  </a:lnTo>
                  <a:lnTo>
                    <a:pt x="224" y="203"/>
                  </a:lnTo>
                  <a:lnTo>
                    <a:pt x="224" y="203"/>
                  </a:lnTo>
                  <a:close/>
                  <a:moveTo>
                    <a:pt x="204" y="262"/>
                  </a:moveTo>
                  <a:lnTo>
                    <a:pt x="204" y="262"/>
                  </a:lnTo>
                  <a:lnTo>
                    <a:pt x="209" y="268"/>
                  </a:lnTo>
                  <a:lnTo>
                    <a:pt x="214" y="272"/>
                  </a:lnTo>
                  <a:lnTo>
                    <a:pt x="220" y="274"/>
                  </a:lnTo>
                  <a:lnTo>
                    <a:pt x="225" y="275"/>
                  </a:lnTo>
                  <a:lnTo>
                    <a:pt x="230" y="276"/>
                  </a:lnTo>
                  <a:lnTo>
                    <a:pt x="237" y="275"/>
                  </a:lnTo>
                  <a:lnTo>
                    <a:pt x="241" y="274"/>
                  </a:lnTo>
                  <a:lnTo>
                    <a:pt x="246" y="272"/>
                  </a:lnTo>
                  <a:lnTo>
                    <a:pt x="250" y="269"/>
                  </a:lnTo>
                  <a:lnTo>
                    <a:pt x="254" y="265"/>
                  </a:lnTo>
                  <a:lnTo>
                    <a:pt x="256" y="261"/>
                  </a:lnTo>
                  <a:lnTo>
                    <a:pt x="257" y="256"/>
                  </a:lnTo>
                  <a:lnTo>
                    <a:pt x="257" y="250"/>
                  </a:lnTo>
                  <a:lnTo>
                    <a:pt x="256" y="245"/>
                  </a:lnTo>
                  <a:lnTo>
                    <a:pt x="254" y="239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43" y="232"/>
                  </a:lnTo>
                  <a:lnTo>
                    <a:pt x="235" y="232"/>
                  </a:lnTo>
                  <a:lnTo>
                    <a:pt x="226" y="233"/>
                  </a:lnTo>
                  <a:lnTo>
                    <a:pt x="218" y="234"/>
                  </a:lnTo>
                  <a:lnTo>
                    <a:pt x="211" y="236"/>
                  </a:lnTo>
                  <a:lnTo>
                    <a:pt x="208" y="240"/>
                  </a:lnTo>
                  <a:lnTo>
                    <a:pt x="206" y="242"/>
                  </a:lnTo>
                  <a:lnTo>
                    <a:pt x="204" y="246"/>
                  </a:lnTo>
                  <a:lnTo>
                    <a:pt x="203" y="250"/>
                  </a:lnTo>
                  <a:lnTo>
                    <a:pt x="203" y="256"/>
                  </a:lnTo>
                  <a:lnTo>
                    <a:pt x="204" y="262"/>
                  </a:lnTo>
                  <a:lnTo>
                    <a:pt x="204" y="262"/>
                  </a:lnTo>
                  <a:close/>
                  <a:moveTo>
                    <a:pt x="311" y="339"/>
                  </a:moveTo>
                  <a:lnTo>
                    <a:pt x="311" y="339"/>
                  </a:lnTo>
                  <a:lnTo>
                    <a:pt x="316" y="346"/>
                  </a:lnTo>
                  <a:lnTo>
                    <a:pt x="320" y="353"/>
                  </a:lnTo>
                  <a:lnTo>
                    <a:pt x="329" y="367"/>
                  </a:lnTo>
                  <a:lnTo>
                    <a:pt x="334" y="374"/>
                  </a:lnTo>
                  <a:lnTo>
                    <a:pt x="340" y="379"/>
                  </a:lnTo>
                  <a:lnTo>
                    <a:pt x="344" y="381"/>
                  </a:lnTo>
                  <a:lnTo>
                    <a:pt x="348" y="382"/>
                  </a:lnTo>
                  <a:lnTo>
                    <a:pt x="352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35" y="357"/>
                  </a:lnTo>
                  <a:lnTo>
                    <a:pt x="313" y="334"/>
                  </a:lnTo>
                  <a:lnTo>
                    <a:pt x="288" y="311"/>
                  </a:lnTo>
                  <a:lnTo>
                    <a:pt x="275" y="301"/>
                  </a:lnTo>
                  <a:lnTo>
                    <a:pt x="263" y="291"/>
                  </a:lnTo>
                  <a:lnTo>
                    <a:pt x="263" y="291"/>
                  </a:lnTo>
                  <a:lnTo>
                    <a:pt x="267" y="299"/>
                  </a:lnTo>
                  <a:lnTo>
                    <a:pt x="271" y="305"/>
                  </a:lnTo>
                  <a:lnTo>
                    <a:pt x="278" y="311"/>
                  </a:lnTo>
                  <a:lnTo>
                    <a:pt x="284" y="317"/>
                  </a:lnTo>
                  <a:lnTo>
                    <a:pt x="298" y="327"/>
                  </a:lnTo>
                  <a:lnTo>
                    <a:pt x="304" y="333"/>
                  </a:lnTo>
                  <a:lnTo>
                    <a:pt x="311" y="339"/>
                  </a:lnTo>
                  <a:lnTo>
                    <a:pt x="311" y="339"/>
                  </a:lnTo>
                  <a:close/>
                  <a:moveTo>
                    <a:pt x="360" y="406"/>
                  </a:moveTo>
                  <a:lnTo>
                    <a:pt x="360" y="406"/>
                  </a:lnTo>
                  <a:lnTo>
                    <a:pt x="365" y="406"/>
                  </a:lnTo>
                  <a:lnTo>
                    <a:pt x="371" y="408"/>
                  </a:lnTo>
                  <a:lnTo>
                    <a:pt x="375" y="410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80" y="407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77" y="401"/>
                  </a:lnTo>
                  <a:lnTo>
                    <a:pt x="371" y="400"/>
                  </a:lnTo>
                  <a:lnTo>
                    <a:pt x="364" y="398"/>
                  </a:lnTo>
                  <a:lnTo>
                    <a:pt x="362" y="397"/>
                  </a:lnTo>
                  <a:lnTo>
                    <a:pt x="360" y="395"/>
                  </a:lnTo>
                  <a:lnTo>
                    <a:pt x="360" y="395"/>
                  </a:lnTo>
                  <a:lnTo>
                    <a:pt x="360" y="406"/>
                  </a:lnTo>
                  <a:lnTo>
                    <a:pt x="360" y="4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8960765" y="4470616"/>
            <a:ext cx="983948" cy="987449"/>
            <a:chOff x="5148263" y="2954338"/>
            <a:chExt cx="1249363" cy="1279525"/>
          </a:xfrm>
        </p:grpSpPr>
        <p:sp>
          <p:nvSpPr>
            <p:cNvPr id="284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b="b" l="0" r="r" t="0"/>
              <a:pathLst>
                <a:path h="337" w="339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b="b" l="0" r="r" t="0"/>
              <a:pathLst>
                <a:path h="234" w="236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b="b" l="0" r="r" t="0"/>
              <a:pathLst>
                <a:path h="62" w="51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b="b" l="0" r="r" t="0"/>
              <a:pathLst>
                <a:path h="59" w="57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234"/>
            <p:cNvSpPr/>
            <p:nvPr/>
          </p:nvSpPr>
          <p:spPr bwMode="auto">
            <a:xfrm>
              <a:off x="5819776" y="3727450"/>
              <a:ext cx="25400" cy="9525"/>
            </a:xfrm>
            <a:custGeom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b="b" l="0" r="r" t="0"/>
              <a:pathLst>
                <a:path h="18" w="46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235"/>
            <p:cNvSpPr/>
            <p:nvPr/>
          </p:nvSpPr>
          <p:spPr bwMode="auto">
            <a:xfrm>
              <a:off x="5859463" y="3727450"/>
              <a:ext cx="11113" cy="20638"/>
            </a:xfrm>
            <a:custGeom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b="b" l="0" r="r" t="0"/>
              <a:pathLst>
                <a:path h="39" w="21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236"/>
            <p:cNvSpPr/>
            <p:nvPr/>
          </p:nvSpPr>
          <p:spPr bwMode="auto">
            <a:xfrm>
              <a:off x="5791201" y="3735388"/>
              <a:ext cx="15875" cy="9525"/>
            </a:xfrm>
            <a:custGeom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b="b" l="0" r="r" t="0"/>
              <a:pathLst>
                <a:path h="19" w="30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237"/>
            <p:cNvSpPr/>
            <p:nvPr/>
          </p:nvSpPr>
          <p:spPr bwMode="auto">
            <a:xfrm>
              <a:off x="5756276" y="3744913"/>
              <a:ext cx="19050" cy="11113"/>
            </a:xfrm>
            <a:custGeom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b="b" l="0" r="r" t="0"/>
              <a:pathLst>
                <a:path h="21" w="36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238"/>
            <p:cNvSpPr/>
            <p:nvPr/>
          </p:nvSpPr>
          <p:spPr bwMode="auto">
            <a:xfrm>
              <a:off x="5715001" y="3749675"/>
              <a:ext cx="22225" cy="9525"/>
            </a:xfrm>
            <a:custGeom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b="b" l="0" r="r" t="0"/>
              <a:pathLst>
                <a:path h="19" w="43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239"/>
            <p:cNvSpPr/>
            <p:nvPr/>
          </p:nvSpPr>
          <p:spPr bwMode="auto">
            <a:xfrm>
              <a:off x="5722938" y="3752850"/>
              <a:ext cx="125413" cy="26988"/>
            </a:xfrm>
            <a:custGeom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b="b" l="0" r="r" t="0"/>
              <a:pathLst>
                <a:path h="51" w="236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240"/>
            <p:cNvSpPr/>
            <p:nvPr/>
          </p:nvSpPr>
          <p:spPr bwMode="auto">
            <a:xfrm>
              <a:off x="5867401" y="3752850"/>
              <a:ext cx="9525" cy="19050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35" w="18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241"/>
            <p:cNvSpPr/>
            <p:nvPr/>
          </p:nvSpPr>
          <p:spPr bwMode="auto">
            <a:xfrm>
              <a:off x="5694363" y="3757613"/>
              <a:ext cx="9525" cy="15875"/>
            </a:xfrm>
            <a:custGeom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b="b" l="0" r="r" t="0"/>
              <a:pathLst>
                <a:path h="30" w="19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242"/>
            <p:cNvSpPr/>
            <p:nvPr/>
          </p:nvSpPr>
          <p:spPr bwMode="auto">
            <a:xfrm>
              <a:off x="5732463" y="3771900"/>
              <a:ext cx="119063" cy="33338"/>
            </a:xfrm>
            <a:custGeom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b="b" l="0" r="r" t="0"/>
              <a:pathLst>
                <a:path h="61" w="224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243"/>
            <p:cNvSpPr/>
            <p:nvPr/>
          </p:nvSpPr>
          <p:spPr bwMode="auto">
            <a:xfrm>
              <a:off x="5870576" y="3779838"/>
              <a:ext cx="11113" cy="17463"/>
            </a:xfrm>
            <a:custGeom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b="b" l="0" r="r" t="0"/>
              <a:pathLst>
                <a:path h="33" w="22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b="b" l="0" r="r" t="0"/>
              <a:pathLst>
                <a:path h="62" w="54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245"/>
            <p:cNvSpPr/>
            <p:nvPr/>
          </p:nvSpPr>
          <p:spPr bwMode="auto">
            <a:xfrm>
              <a:off x="5697538" y="3789363"/>
              <a:ext cx="11113" cy="23813"/>
            </a:xfrm>
            <a:custGeom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b="b" l="0" r="r" t="0"/>
              <a:pathLst>
                <a:path h="44" w="20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246"/>
            <p:cNvSpPr/>
            <p:nvPr/>
          </p:nvSpPr>
          <p:spPr bwMode="auto">
            <a:xfrm>
              <a:off x="5840413" y="3792538"/>
              <a:ext cx="23813" cy="11113"/>
            </a:xfrm>
            <a:custGeom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b="b" l="0" r="r" t="0"/>
              <a:pathLst>
                <a:path h="22" w="44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247"/>
            <p:cNvSpPr/>
            <p:nvPr/>
          </p:nvSpPr>
          <p:spPr bwMode="auto">
            <a:xfrm>
              <a:off x="5807076" y="3803650"/>
              <a:ext cx="23813" cy="7938"/>
            </a:xfrm>
            <a:custGeom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b="b" l="0" r="r" t="0"/>
              <a:pathLst>
                <a:path h="17" w="45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248"/>
            <p:cNvSpPr/>
            <p:nvPr/>
          </p:nvSpPr>
          <p:spPr bwMode="auto">
            <a:xfrm>
              <a:off x="5768976" y="3811588"/>
              <a:ext cx="22225" cy="9525"/>
            </a:xfrm>
            <a:custGeom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b="b" l="0" r="r" t="0"/>
              <a:pathLst>
                <a:path h="17" w="40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249"/>
            <p:cNvSpPr/>
            <p:nvPr/>
          </p:nvSpPr>
          <p:spPr bwMode="auto">
            <a:xfrm>
              <a:off x="5734051" y="3817938"/>
              <a:ext cx="22225" cy="9525"/>
            </a:xfrm>
            <a:custGeom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b="b" l="0" r="r" t="0"/>
              <a:pathLst>
                <a:path h="19" w="43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250"/>
            <p:cNvSpPr/>
            <p:nvPr/>
          </p:nvSpPr>
          <p:spPr bwMode="auto">
            <a:xfrm>
              <a:off x="5707063" y="3817938"/>
              <a:ext cx="14288" cy="11113"/>
            </a:xfrm>
            <a:custGeom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b="b" l="0" r="r" t="0"/>
              <a:pathLst>
                <a:path h="20" w="28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b="b" l="0" r="r" t="0"/>
              <a:pathLst>
                <a:path h="57" w="62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b="b" l="0" r="r" t="0"/>
              <a:pathLst>
                <a:path h="408" w="590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b="b" l="0" r="r" t="0"/>
              <a:pathLst>
                <a:path h="2418" w="2362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b="b" l="0" r="r" t="0"/>
              <a:pathLst>
                <a:path h="611" w="36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620507022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框 1"/>
          <p:cNvSpPr txBox="1"/>
          <p:nvPr/>
        </p:nvSpPr>
        <p:spPr>
          <a:xfrm flipH="1">
            <a:off x="4153023" y="5052676"/>
            <a:ext cx="3668401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en-US" lang="zh-CN" sz="4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此处添加标题</a:t>
            </a:r>
          </a:p>
        </p:txBody>
      </p:sp>
      <p:sp>
        <p:nvSpPr>
          <p:cNvPr id="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gdLst>
              <a:gd fmla="*/ 97 w 97" name="T0"/>
              <a:gd fmla="*/ 16 h 63" name="T1"/>
              <a:gd fmla="*/ 90 w 97" name="T2"/>
              <a:gd fmla="*/ 22 h 63" name="T3"/>
              <a:gd fmla="*/ 75 w 97" name="T4"/>
              <a:gd fmla="*/ 33 h 63" name="T5"/>
              <a:gd fmla="*/ 46 w 97" name="T6"/>
              <a:gd fmla="*/ 51 h 63" name="T7"/>
              <a:gd fmla="*/ 29 w 97" name="T8"/>
              <a:gd fmla="*/ 63 h 63" name="T9"/>
              <a:gd fmla="*/ 26 w 97" name="T10"/>
              <a:gd fmla="*/ 62 h 63" name="T11"/>
              <a:gd fmla="*/ 16 w 97" name="T12"/>
              <a:gd fmla="*/ 47 h 63" name="T13"/>
              <a:gd fmla="*/ 2 w 97" name="T14"/>
              <a:gd fmla="*/ 48 h 63" name="T15"/>
              <a:gd fmla="*/ 10 w 97" name="T16"/>
              <a:gd fmla="*/ 28 h 63" name="T17"/>
              <a:gd fmla="*/ 10 w 97" name="T18"/>
              <a:gd fmla="*/ 26 h 63" name="T19"/>
              <a:gd fmla="*/ 18 w 97" name="T20"/>
              <a:gd fmla="*/ 0 h 63" name="T21"/>
              <a:gd fmla="*/ 40 w 97" name="T22"/>
              <a:gd fmla="*/ 5 h 63" name="T23"/>
              <a:gd fmla="*/ 75 w 97" name="T24"/>
              <a:gd fmla="*/ 13 h 63" name="T25"/>
              <a:gd fmla="*/ 94 w 97" name="T26"/>
              <a:gd fmla="*/ 15 h 63" name="T27"/>
              <a:gd fmla="*/ 97 w 97" name="T28"/>
              <a:gd fmla="*/ 16 h 63" name="T29"/>
              <a:gd fmla="*/ 20 w 97" name="T30"/>
              <a:gd fmla="*/ 3 h 63" name="T31"/>
              <a:gd fmla="*/ 16 w 97" name="T32"/>
              <a:gd fmla="*/ 18 h 63" name="T33"/>
              <a:gd fmla="*/ 14 w 97" name="T34"/>
              <a:gd fmla="*/ 26 h 63" name="T35"/>
              <a:gd fmla="*/ 65 w 97" name="T36"/>
              <a:gd fmla="*/ 20 h 63" name="T37"/>
              <a:gd fmla="*/ 86 w 97" name="T38"/>
              <a:gd fmla="*/ 17 h 63" name="T39"/>
              <a:gd fmla="*/ 20 w 97" name="T40"/>
              <a:gd fmla="*/ 3 h 63" name="T41"/>
              <a:gd fmla="*/ 14 w 97" name="T42"/>
              <a:gd fmla="*/ 38 h 63" name="T43"/>
              <a:gd fmla="*/ 28 w 97" name="T44"/>
              <a:gd fmla="*/ 60 h 63" name="T45"/>
              <a:gd fmla="*/ 82 w 97" name="T46"/>
              <a:gd fmla="*/ 24 h 63" name="T47"/>
              <a:gd fmla="*/ 82 w 97" name="T48"/>
              <a:gd fmla="*/ 23 h 63" name="T49"/>
              <a:gd fmla="*/ 14 w 97" name="T50"/>
              <a:gd fmla="*/ 38 h 63" name="T51"/>
              <a:gd fmla="*/ 13 w 97" name="T52"/>
              <a:gd fmla="*/ 29 h 63" name="T53"/>
              <a:gd fmla="*/ 7 w 97" name="T54"/>
              <a:gd fmla="*/ 40 h 63" name="T55"/>
              <a:gd fmla="*/ 12 w 97" name="T56"/>
              <a:gd fmla="*/ 35 h 63" name="T57"/>
              <a:gd fmla="*/ 15 w 97" name="T58"/>
              <a:gd fmla="*/ 36 h 63" name="T59"/>
              <a:gd fmla="*/ 57 w 97" name="T60"/>
              <a:gd fmla="*/ 27 h 63" name="T61"/>
              <a:gd fmla="*/ 77 w 97" name="T62"/>
              <a:gd fmla="*/ 21 h 63" name="T63"/>
              <a:gd fmla="*/ 13 w 97" name="T64"/>
              <a:gd fmla="*/ 29 h 63" name="T65"/>
              <a:gd fmla="*/ 6 w 97" name="T66"/>
              <a:gd fmla="*/ 45 h 63" name="T67"/>
              <a:gd fmla="*/ 14 w 97" name="T68"/>
              <a:gd fmla="*/ 44 h 63" name="T69"/>
              <a:gd fmla="*/ 11 w 97" name="T70"/>
              <a:gd fmla="*/ 39 h 63" name="T71"/>
              <a:gd fmla="*/ 6 w 97" name="T72"/>
              <a:gd fmla="*/ 45 h 6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62" w="97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solidFill>
              <a:schemeClr val="bg1"/>
            </a:solidFill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5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gdLst>
                <a:gd fmla="*/ 97 w 97" name="T0"/>
                <a:gd fmla="*/ 16 h 63" name="T1"/>
                <a:gd fmla="*/ 90 w 97" name="T2"/>
                <a:gd fmla="*/ 22 h 63" name="T3"/>
                <a:gd fmla="*/ 75 w 97" name="T4"/>
                <a:gd fmla="*/ 33 h 63" name="T5"/>
                <a:gd fmla="*/ 46 w 97" name="T6"/>
                <a:gd fmla="*/ 51 h 63" name="T7"/>
                <a:gd fmla="*/ 29 w 97" name="T8"/>
                <a:gd fmla="*/ 63 h 63" name="T9"/>
                <a:gd fmla="*/ 26 w 97" name="T10"/>
                <a:gd fmla="*/ 62 h 63" name="T11"/>
                <a:gd fmla="*/ 16 w 97" name="T12"/>
                <a:gd fmla="*/ 47 h 63" name="T13"/>
                <a:gd fmla="*/ 2 w 97" name="T14"/>
                <a:gd fmla="*/ 48 h 63" name="T15"/>
                <a:gd fmla="*/ 10 w 97" name="T16"/>
                <a:gd fmla="*/ 28 h 63" name="T17"/>
                <a:gd fmla="*/ 10 w 97" name="T18"/>
                <a:gd fmla="*/ 26 h 63" name="T19"/>
                <a:gd fmla="*/ 18 w 97" name="T20"/>
                <a:gd fmla="*/ 0 h 63" name="T21"/>
                <a:gd fmla="*/ 40 w 97" name="T22"/>
                <a:gd fmla="*/ 5 h 63" name="T23"/>
                <a:gd fmla="*/ 75 w 97" name="T24"/>
                <a:gd fmla="*/ 13 h 63" name="T25"/>
                <a:gd fmla="*/ 94 w 97" name="T26"/>
                <a:gd fmla="*/ 15 h 63" name="T27"/>
                <a:gd fmla="*/ 97 w 97" name="T28"/>
                <a:gd fmla="*/ 16 h 63" name="T29"/>
                <a:gd fmla="*/ 20 w 97" name="T30"/>
                <a:gd fmla="*/ 3 h 63" name="T31"/>
                <a:gd fmla="*/ 16 w 97" name="T32"/>
                <a:gd fmla="*/ 18 h 63" name="T33"/>
                <a:gd fmla="*/ 14 w 97" name="T34"/>
                <a:gd fmla="*/ 26 h 63" name="T35"/>
                <a:gd fmla="*/ 65 w 97" name="T36"/>
                <a:gd fmla="*/ 20 h 63" name="T37"/>
                <a:gd fmla="*/ 86 w 97" name="T38"/>
                <a:gd fmla="*/ 17 h 63" name="T39"/>
                <a:gd fmla="*/ 20 w 97" name="T40"/>
                <a:gd fmla="*/ 3 h 63" name="T41"/>
                <a:gd fmla="*/ 14 w 97" name="T42"/>
                <a:gd fmla="*/ 38 h 63" name="T43"/>
                <a:gd fmla="*/ 28 w 97" name="T44"/>
                <a:gd fmla="*/ 60 h 63" name="T45"/>
                <a:gd fmla="*/ 82 w 97" name="T46"/>
                <a:gd fmla="*/ 24 h 63" name="T47"/>
                <a:gd fmla="*/ 82 w 97" name="T48"/>
                <a:gd fmla="*/ 23 h 63" name="T49"/>
                <a:gd fmla="*/ 14 w 97" name="T50"/>
                <a:gd fmla="*/ 38 h 63" name="T51"/>
                <a:gd fmla="*/ 13 w 97" name="T52"/>
                <a:gd fmla="*/ 29 h 63" name="T53"/>
                <a:gd fmla="*/ 7 w 97" name="T54"/>
                <a:gd fmla="*/ 40 h 63" name="T55"/>
                <a:gd fmla="*/ 12 w 97" name="T56"/>
                <a:gd fmla="*/ 35 h 63" name="T57"/>
                <a:gd fmla="*/ 15 w 97" name="T58"/>
                <a:gd fmla="*/ 36 h 63" name="T59"/>
                <a:gd fmla="*/ 57 w 97" name="T60"/>
                <a:gd fmla="*/ 27 h 63" name="T61"/>
                <a:gd fmla="*/ 77 w 97" name="T62"/>
                <a:gd fmla="*/ 21 h 63" name="T63"/>
                <a:gd fmla="*/ 13 w 97" name="T64"/>
                <a:gd fmla="*/ 29 h 63" name="T65"/>
                <a:gd fmla="*/ 6 w 97" name="T66"/>
                <a:gd fmla="*/ 45 h 63" name="T67"/>
                <a:gd fmla="*/ 14 w 97" name="T68"/>
                <a:gd fmla="*/ 44 h 63" name="T69"/>
                <a:gd fmla="*/ 11 w 97" name="T70"/>
                <a:gd fmla="*/ 39 h 63" name="T71"/>
                <a:gd fmla="*/ 6 w 97" name="T72"/>
                <a:gd fmla="*/ 45 h 6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2" w="97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532280" y="5475339"/>
              <a:ext cx="5024077" cy="401116"/>
            </a:xfrm>
            <a:custGeom>
              <a:gdLst>
                <a:gd fmla="*/ 391353 w 4904398" name="connsiteX0"/>
                <a:gd fmla="*/ 0 h 401116" name="connsiteY0"/>
                <a:gd fmla="*/ 623492 w 4904398" name="connsiteX1"/>
                <a:gd fmla="*/ 400898 h 401116" name="connsiteY1"/>
                <a:gd fmla="*/ 4904398 w 4904398" name="connsiteX2"/>
                <a:gd fmla="*/ 322224 h 401116" name="connsiteY2"/>
                <a:gd fmla="*/ 6454042 w 6454042" name="connsiteX3"/>
                <a:gd fmla="*/ 102344 h 349247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401116" w="4904398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453503" y="5467647"/>
              <a:ext cx="988875" cy="416499"/>
            </a:xfrm>
            <a:custGeom>
              <a:gdLst>
                <a:gd fmla="*/ 1736283 w 1736283" name="connsiteX0"/>
                <a:gd fmla="*/ 399831 h 421458" name="connsiteY0"/>
                <a:gd fmla="*/ 105191 w 1736283" name="connsiteX1"/>
                <a:gd fmla="*/ 375118 h 421458" name="connsiteY1"/>
                <a:gd fmla="*/ 243539 w 1736283" name="connsiteX2"/>
                <a:gd fmla="*/ 34201 h 421458" name="connsiteY2"/>
                <a:gd fmla="*/ 770863 w 1736283" name="connsiteX3"/>
                <a:gd fmla="*/ 156034 h 421458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421458" w="1736283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3316936" y="3641870"/>
            <a:ext cx="466974" cy="800526"/>
          </a:xfrm>
          <a:custGeom>
            <a:gdLst>
              <a:gd fmla="*/ 0 w 786063" name="connsiteX0"/>
              <a:gd fmla="*/ 0 h 1347536" name="connsiteY0"/>
              <a:gd fmla="*/ 513347 w 786063" name="connsiteX1"/>
              <a:gd fmla="*/ 401052 h 1347536" name="connsiteY1"/>
              <a:gd fmla="*/ 336884 w 786063" name="connsiteX2"/>
              <a:gd fmla="*/ 1155031 h 1347536" name="connsiteY2"/>
              <a:gd fmla="*/ 786063 w 786063" name="connsiteX3"/>
              <a:gd fmla="*/ 1347536 h 1347536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347536" w="786063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cap="rnd" w="25400">
            <a:solidFill>
              <a:schemeClr val="bg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" name="组合 8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10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gdLst>
                <a:gd fmla="*/ 518 w 570" name="T0"/>
                <a:gd fmla="*/ 231 h 629" name="T1"/>
                <a:gd fmla="*/ 454 w 570" name="T2"/>
                <a:gd fmla="*/ 271 h 629" name="T3"/>
                <a:gd fmla="*/ 496 w 570" name="T4"/>
                <a:gd fmla="*/ 135 h 629" name="T5"/>
                <a:gd fmla="*/ 393 w 570" name="T6"/>
                <a:gd fmla="*/ 205 h 629" name="T7"/>
                <a:gd fmla="*/ 326 w 570" name="T8"/>
                <a:gd fmla="*/ 264 h 629" name="T9"/>
                <a:gd fmla="*/ 474 w 570" name="T10"/>
                <a:gd fmla="*/ 89 h 629" name="T11"/>
                <a:gd fmla="*/ 385 w 570" name="T12"/>
                <a:gd fmla="*/ 100 h 629" name="T13"/>
                <a:gd fmla="*/ 322 w 570" name="T14"/>
                <a:gd fmla="*/ 156 h 629" name="T15"/>
                <a:gd fmla="*/ 401 w 570" name="T16"/>
                <a:gd fmla="*/ 66 h 629" name="T17"/>
                <a:gd fmla="*/ 279 w 570" name="T18"/>
                <a:gd fmla="*/ 80 h 629" name="T19"/>
                <a:gd fmla="*/ 223 w 570" name="T20"/>
                <a:gd fmla="*/ 103 h 629" name="T21"/>
                <a:gd fmla="*/ 280 w 570" name="T22"/>
                <a:gd fmla="*/ 61 h 629" name="T23"/>
                <a:gd fmla="*/ 212 w 570" name="T24"/>
                <a:gd fmla="*/ 33 h 629" name="T25"/>
                <a:gd fmla="*/ 78 w 570" name="T26"/>
                <a:gd fmla="*/ 109 h 629" name="T27"/>
                <a:gd fmla="*/ 29 w 570" name="T28"/>
                <a:gd fmla="*/ 198 h 629" name="T29"/>
                <a:gd fmla="*/ 35 w 570" name="T30"/>
                <a:gd fmla="*/ 232 h 629" name="T31"/>
                <a:gd fmla="*/ 42 w 570" name="T32"/>
                <a:gd fmla="*/ 311 h 629" name="T33"/>
                <a:gd fmla="*/ 20 w 570" name="T34"/>
                <a:gd fmla="*/ 366 h 629" name="T35"/>
                <a:gd fmla="*/ 73 w 570" name="T36"/>
                <a:gd fmla="*/ 388 h 629" name="T37"/>
                <a:gd fmla="*/ 178 w 570" name="T38"/>
                <a:gd fmla="*/ 311 h 629" name="T39"/>
                <a:gd fmla="*/ 102 w 570" name="T40"/>
                <a:gd fmla="*/ 390 h 629" name="T41"/>
                <a:gd fmla="*/ 92 w 570" name="T42"/>
                <a:gd fmla="*/ 469 h 629" name="T43"/>
                <a:gd fmla="*/ 196 w 570" name="T44"/>
                <a:gd fmla="*/ 407 h 629" name="T45"/>
                <a:gd fmla="*/ 265 w 570" name="T46"/>
                <a:gd fmla="*/ 373 h 629" name="T47"/>
                <a:gd fmla="*/ 196 w 570" name="T48"/>
                <a:gd fmla="*/ 450 h 629" name="T49"/>
                <a:gd fmla="*/ 179 w 570" name="T50"/>
                <a:gd fmla="*/ 542 h 629" name="T51"/>
                <a:gd fmla="*/ 261 w 570" name="T52"/>
                <a:gd fmla="*/ 489 h 629" name="T53"/>
                <a:gd fmla="*/ 270 w 570" name="T54"/>
                <a:gd fmla="*/ 506 h 629" name="T55"/>
                <a:gd fmla="*/ 208 w 570" name="T56"/>
                <a:gd fmla="*/ 588 h 629" name="T57"/>
                <a:gd fmla="*/ 303 w 570" name="T58"/>
                <a:gd fmla="*/ 597 h 629" name="T59"/>
                <a:gd fmla="*/ 332 w 570" name="T60"/>
                <a:gd fmla="*/ 603 h 629" name="T61"/>
                <a:gd fmla="*/ 406 w 570" name="T62"/>
                <a:gd fmla="*/ 554 h 629" name="T63"/>
                <a:gd fmla="*/ 430 w 570" name="T64"/>
                <a:gd fmla="*/ 535 h 629" name="T65"/>
                <a:gd fmla="*/ 504 w 570" name="T66"/>
                <a:gd fmla="*/ 444 h 629" name="T67"/>
                <a:gd fmla="*/ 549 w 570" name="T68"/>
                <a:gd fmla="*/ 342 h 629" name="T69"/>
                <a:gd fmla="*/ 563 w 570" name="T70"/>
                <a:gd fmla="*/ 266 h 6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9" w="570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gdLst>
                <a:gd fmla="*/ 275 w 339" name="T0"/>
                <a:gd fmla="*/ 103 h 348" name="T1"/>
                <a:gd fmla="*/ 261 w 339" name="T2"/>
                <a:gd fmla="*/ 119 h 348" name="T3"/>
                <a:gd fmla="*/ 256 w 339" name="T4"/>
                <a:gd fmla="*/ 55 h 348" name="T5"/>
                <a:gd fmla="*/ 214 w 339" name="T6"/>
                <a:gd fmla="*/ 32 h 348" name="T7"/>
                <a:gd fmla="*/ 151 w 339" name="T8"/>
                <a:gd fmla="*/ 73 h 348" name="T9"/>
                <a:gd fmla="*/ 161 w 339" name="T10"/>
                <a:gd fmla="*/ 56 h 348" name="T11"/>
                <a:gd fmla="*/ 111 w 339" name="T12"/>
                <a:gd fmla="*/ 46 h 348" name="T13"/>
                <a:gd fmla="*/ 86 w 339" name="T14"/>
                <a:gd fmla="*/ 100 h 348" name="T15"/>
                <a:gd fmla="*/ 74 w 339" name="T16"/>
                <a:gd fmla="*/ 103 h 348" name="T17"/>
                <a:gd fmla="*/ 49 w 339" name="T18"/>
                <a:gd fmla="*/ 132 h 348" name="T19"/>
                <a:gd fmla="*/ 67 w 339" name="T20"/>
                <a:gd fmla="*/ 154 h 348" name="T21"/>
                <a:gd fmla="*/ 102 w 339" name="T22"/>
                <a:gd fmla="*/ 239 h 348" name="T23"/>
                <a:gd fmla="*/ 131 w 339" name="T24"/>
                <a:gd fmla="*/ 333 h 348" name="T25"/>
                <a:gd fmla="*/ 117 w 339" name="T26"/>
                <a:gd fmla="*/ 205 h 348" name="T27"/>
                <a:gd fmla="*/ 83 w 339" name="T28"/>
                <a:gd fmla="*/ 129 h 348" name="T29"/>
                <a:gd fmla="*/ 132 w 339" name="T30"/>
                <a:gd fmla="*/ 89 h 348" name="T31"/>
                <a:gd fmla="*/ 217 w 339" name="T32"/>
                <a:gd fmla="*/ 87 h 348" name="T33"/>
                <a:gd fmla="*/ 257 w 339" name="T34"/>
                <a:gd fmla="*/ 143 h 348" name="T35"/>
                <a:gd fmla="*/ 208 w 339" name="T36"/>
                <a:gd fmla="*/ 272 h 348" name="T37"/>
                <a:gd fmla="*/ 186 w 339" name="T38"/>
                <a:gd fmla="*/ 333 h 348" name="T39"/>
                <a:gd fmla="*/ 228 w 339" name="T40"/>
                <a:gd fmla="*/ 283 h 348" name="T41"/>
                <a:gd fmla="*/ 280 w 339" name="T42"/>
                <a:gd fmla="*/ 147 h 348" name="T43"/>
                <a:gd fmla="*/ 323 w 339" name="T44"/>
                <a:gd fmla="*/ 92 h 348" name="T45"/>
                <a:gd fmla="*/ 40 w 339" name="T46"/>
                <a:gd fmla="*/ 99 h 348" name="T47"/>
                <a:gd fmla="*/ 43 w 339" name="T48"/>
                <a:gd fmla="*/ 103 h 348" name="T49"/>
                <a:gd fmla="*/ 142 w 339" name="T50"/>
                <a:gd fmla="*/ 37 h 348" name="T51"/>
                <a:gd fmla="*/ 141 w 339" name="T52"/>
                <a:gd fmla="*/ 44 h 348" name="T53"/>
                <a:gd fmla="*/ 142 w 339" name="T54"/>
                <a:gd fmla="*/ 37 h 348" name="T55"/>
                <a:gd fmla="*/ 235 w 339" name="T56"/>
                <a:gd fmla="*/ 43 h 348" name="T57"/>
                <a:gd fmla="*/ 234 w 339" name="T58"/>
                <a:gd fmla="*/ 46 h 348" name="T59"/>
                <a:gd fmla="*/ 300 w 339" name="T60"/>
                <a:gd fmla="*/ 115 h 348" name="T61"/>
                <a:gd fmla="*/ 296 w 339" name="T62"/>
                <a:gd fmla="*/ 112 h 348" name="T63"/>
                <a:gd fmla="*/ 304 w 339" name="T64"/>
                <a:gd fmla="*/ 108 h 34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48" w="339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gdLst>
                <a:gd fmla="*/ 72 w 76" name="T0"/>
                <a:gd fmla="*/ 66 h 84" name="T1"/>
                <a:gd fmla="*/ 54 w 76" name="T2"/>
                <a:gd fmla="*/ 15 h 84" name="T3"/>
                <a:gd fmla="*/ 32 w 76" name="T4"/>
                <a:gd fmla="*/ 21 h 84" name="T5"/>
                <a:gd fmla="*/ 34 w 76" name="T6"/>
                <a:gd fmla="*/ 27 h 84" name="T7"/>
                <a:gd fmla="*/ 27 w 76" name="T8"/>
                <a:gd fmla="*/ 14 h 84" name="T9"/>
                <a:gd fmla="*/ 5 w 76" name="T10"/>
                <a:gd fmla="*/ 20 h 84" name="T11"/>
                <a:gd fmla="*/ 63 w 76" name="T12"/>
                <a:gd fmla="*/ 83 h 84" name="T13"/>
                <a:gd fmla="*/ 72 w 76" name="T14"/>
                <a:gd fmla="*/ 66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76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gdLst>
                <a:gd fmla="*/ 49 w 50" name="T0"/>
                <a:gd fmla="*/ 26 h 94" name="T1"/>
                <a:gd fmla="*/ 47 w 50" name="T2"/>
                <a:gd fmla="*/ 19 h 94" name="T3"/>
                <a:gd fmla="*/ 46 w 50" name="T4"/>
                <a:gd fmla="*/ 10 h 94" name="T5"/>
                <a:gd fmla="*/ 32 w 50" name="T6"/>
                <a:gd fmla="*/ 2 h 94" name="T7"/>
                <a:gd fmla="*/ 15 w 50" name="T8"/>
                <a:gd fmla="*/ 5 h 94" name="T9"/>
                <a:gd fmla="*/ 15 w 50" name="T10"/>
                <a:gd fmla="*/ 28 h 94" name="T11"/>
                <a:gd fmla="*/ 22 w 50" name="T12"/>
                <a:gd fmla="*/ 28 h 94" name="T13"/>
                <a:gd fmla="*/ 15 w 50" name="T14"/>
                <a:gd fmla="*/ 46 h 94" name="T15"/>
                <a:gd fmla="*/ 13 w 50" name="T16"/>
                <a:gd fmla="*/ 82 h 94" name="T17"/>
                <a:gd fmla="*/ 33 w 50" name="T18"/>
                <a:gd fmla="*/ 87 h 94" name="T19"/>
                <a:gd fmla="*/ 49 w 50" name="T20"/>
                <a:gd fmla="*/ 2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50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gdLst>
                <a:gd fmla="*/ 61 w 85" name="T0"/>
                <a:gd fmla="*/ 15 h 94" name="T1"/>
                <a:gd fmla="*/ 60 w 85" name="T2"/>
                <a:gd fmla="*/ 10 h 94" name="T3"/>
                <a:gd fmla="*/ 46 w 85" name="T4"/>
                <a:gd fmla="*/ 2 h 94" name="T5"/>
                <a:gd fmla="*/ 20 w 85" name="T6"/>
                <a:gd fmla="*/ 27 h 94" name="T7"/>
                <a:gd fmla="*/ 8 w 85" name="T8"/>
                <a:gd fmla="*/ 59 h 94" name="T9"/>
                <a:gd fmla="*/ 15 w 85" name="T10"/>
                <a:gd fmla="*/ 78 h 94" name="T11"/>
                <a:gd fmla="*/ 15 w 85" name="T12"/>
                <a:gd fmla="*/ 79 h 94" name="T13"/>
                <a:gd fmla="*/ 29 w 85" name="T14"/>
                <a:gd fmla="*/ 93 h 94" name="T15"/>
                <a:gd fmla="*/ 60 w 85" name="T16"/>
                <a:gd fmla="*/ 66 h 94" name="T17"/>
                <a:gd fmla="*/ 80 w 85" name="T18"/>
                <a:gd fmla="*/ 26 h 94" name="T19"/>
                <a:gd fmla="*/ 61 w 85" name="T20"/>
                <a:gd fmla="*/ 15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85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gdLst>
                <a:gd fmla="*/ 90 w 93" name="T0"/>
                <a:gd fmla="*/ 33 h 48" name="T1"/>
                <a:gd fmla="*/ 84 w 93" name="T2"/>
                <a:gd fmla="*/ 11 h 48" name="T3"/>
                <a:gd fmla="*/ 70 w 93" name="T4"/>
                <a:gd fmla="*/ 2 h 48" name="T5"/>
                <a:gd fmla="*/ 31 w 93" name="T6"/>
                <a:gd fmla="*/ 19 h 48" name="T7"/>
                <a:gd fmla="*/ 30 w 93" name="T8"/>
                <a:gd fmla="*/ 19 h 48" name="T9"/>
                <a:gd fmla="*/ 29 w 93" name="T10"/>
                <a:gd fmla="*/ 18 h 48" name="T11"/>
                <a:gd fmla="*/ 8 w 93" name="T12"/>
                <a:gd fmla="*/ 23 h 48" name="T13"/>
                <a:gd fmla="*/ 14 w 93" name="T14"/>
                <a:gd fmla="*/ 44 h 48" name="T15"/>
                <a:gd fmla="*/ 28 w 93" name="T16"/>
                <a:gd fmla="*/ 43 h 48" name="T17"/>
                <a:gd fmla="*/ 76 w 93" name="T18"/>
                <a:gd fmla="*/ 47 h 48" name="T19"/>
                <a:gd fmla="*/ 90 w 93" name="T20"/>
                <a:gd fmla="*/ 33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93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gdLst>
                <a:gd fmla="*/ 97 w 98" name="T0"/>
                <a:gd fmla="*/ 50 h 66" name="T1"/>
                <a:gd fmla="*/ 80 w 98" name="T2"/>
                <a:gd fmla="*/ 27 h 66" name="T3"/>
                <a:gd fmla="*/ 68 w 98" name="T4"/>
                <a:gd fmla="*/ 28 h 66" name="T5"/>
                <a:gd fmla="*/ 45 w 98" name="T6"/>
                <a:gd fmla="*/ 3 h 66" name="T7"/>
                <a:gd fmla="*/ 32 w 98" name="T8"/>
                <a:gd fmla="*/ 4 h 66" name="T9"/>
                <a:gd fmla="*/ 15 w 98" name="T10"/>
                <a:gd fmla="*/ 6 h 66" name="T11"/>
                <a:gd fmla="*/ 15 w 98" name="T12"/>
                <a:gd fmla="*/ 29 h 66" name="T13"/>
                <a:gd fmla="*/ 28 w 98" name="T14"/>
                <a:gd fmla="*/ 28 h 66" name="T15"/>
                <a:gd fmla="*/ 30 w 98" name="T16"/>
                <a:gd fmla="*/ 28 h 66" name="T17"/>
                <a:gd fmla="*/ 29 w 98" name="T18"/>
                <a:gd fmla="*/ 36 h 66" name="T19"/>
                <a:gd fmla="*/ 42 w 98" name="T20"/>
                <a:gd fmla="*/ 57 h 66" name="T21"/>
                <a:gd fmla="*/ 64 w 98" name="T22"/>
                <a:gd fmla="*/ 55 h 66" name="T23"/>
                <a:gd fmla="*/ 65 w 98" name="T24"/>
                <a:gd fmla="*/ 55 h 66" name="T25"/>
                <a:gd fmla="*/ 83 w 98" name="T26"/>
                <a:gd fmla="*/ 64 h 66" name="T27"/>
                <a:gd fmla="*/ 97 w 98" name="T28"/>
                <a:gd fmla="*/ 50 h 6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6" w="98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gdLst>
                <a:gd fmla="*/ 87 w 93" name="T0"/>
                <a:gd fmla="*/ 6 h 56" name="T1"/>
                <a:gd fmla="*/ 67 w 93" name="T2"/>
                <a:gd fmla="*/ 2 h 56" name="T3"/>
                <a:gd fmla="*/ 51 w 93" name="T4"/>
                <a:gd fmla="*/ 8 h 56" name="T5"/>
                <a:gd fmla="*/ 46 w 93" name="T6"/>
                <a:gd fmla="*/ 5 h 56" name="T7"/>
                <a:gd fmla="*/ 34 w 93" name="T8"/>
                <a:gd fmla="*/ 5 h 56" name="T9"/>
                <a:gd fmla="*/ 24 w 93" name="T10"/>
                <a:gd fmla="*/ 4 h 56" name="T11"/>
                <a:gd fmla="*/ 2 w 93" name="T12"/>
                <a:gd fmla="*/ 41 h 56" name="T13"/>
                <a:gd fmla="*/ 25 w 93" name="T14"/>
                <a:gd fmla="*/ 41 h 56" name="T15"/>
                <a:gd fmla="*/ 25 w 93" name="T16"/>
                <a:gd fmla="*/ 39 h 56" name="T17"/>
                <a:gd fmla="*/ 42 w 93" name="T18"/>
                <a:gd fmla="*/ 47 h 56" name="T19"/>
                <a:gd fmla="*/ 50 w 93" name="T20"/>
                <a:gd fmla="*/ 33 h 56" name="T21"/>
                <a:gd fmla="*/ 52 w 93" name="T22"/>
                <a:gd fmla="*/ 33 h 56" name="T23"/>
                <a:gd fmla="*/ 85 w 93" name="T24"/>
                <a:gd fmla="*/ 27 h 56" name="T25"/>
                <a:gd fmla="*/ 87 w 93" name="T26"/>
                <a:gd fmla="*/ 6 h 56" name="T27"/>
                <a:gd fmla="*/ 25 w 93" name="T28"/>
                <a:gd fmla="*/ 36 h 56" name="T29"/>
                <a:gd fmla="*/ 25 w 93" name="T30"/>
                <a:gd fmla="*/ 30 h 56" name="T31"/>
                <a:gd fmla="*/ 25 w 93" name="T32"/>
                <a:gd fmla="*/ 28 h 56" name="T33"/>
                <a:gd fmla="*/ 25 w 93" name="T34"/>
                <a:gd fmla="*/ 27 h 56" name="T35"/>
                <a:gd fmla="*/ 27 w 93" name="T36"/>
                <a:gd fmla="*/ 27 h 56" name="T37"/>
                <a:gd fmla="*/ 30 w 93" name="T38"/>
                <a:gd fmla="*/ 27 h 56" name="T39"/>
                <a:gd fmla="*/ 30 w 93" name="T40"/>
                <a:gd fmla="*/ 27 h 56" name="T41"/>
                <a:gd fmla="*/ 25 w 93" name="T42"/>
                <a:gd fmla="*/ 36 h 5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" w="93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gdLst>
                <a:gd fmla="*/ 77 w 101" name="T0"/>
                <a:gd fmla="*/ 14 h 52" name="T1"/>
                <a:gd fmla="*/ 31 w 101" name="T2"/>
                <a:gd fmla="*/ 0 h 52" name="T3"/>
                <a:gd fmla="*/ 20 w 101" name="T4"/>
                <a:gd fmla="*/ 14 h 52" name="T5"/>
                <a:gd fmla="*/ 15 w 101" name="T6"/>
                <a:gd fmla="*/ 14 h 52" name="T7"/>
                <a:gd fmla="*/ 15 w 101" name="T8"/>
                <a:gd fmla="*/ 37 h 52" name="T9"/>
                <a:gd fmla="*/ 67 w 101" name="T10"/>
                <a:gd fmla="*/ 48 h 52" name="T11"/>
                <a:gd fmla="*/ 98 w 101" name="T12"/>
                <a:gd fmla="*/ 38 h 52" name="T13"/>
                <a:gd fmla="*/ 77 w 101" name="T14"/>
                <a:gd fmla="*/ 14 h 5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" w="100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gdLst>
                <a:gd fmla="*/ 243 w 258" name="T0"/>
                <a:gd fmla="*/ 1 h 38" name="T1"/>
                <a:gd fmla="*/ 129 w 258" name="T2"/>
                <a:gd fmla="*/ 1 h 38" name="T3"/>
                <a:gd fmla="*/ 15 w 258" name="T4"/>
                <a:gd fmla="*/ 9 h 38" name="T5"/>
                <a:gd fmla="*/ 15 w 258" name="T6"/>
                <a:gd fmla="*/ 32 h 38" name="T7"/>
                <a:gd fmla="*/ 93 w 258" name="T8"/>
                <a:gd fmla="*/ 26 h 38" name="T9"/>
                <a:gd fmla="*/ 107 w 258" name="T10"/>
                <a:gd fmla="*/ 35 h 38" name="T11"/>
                <a:gd fmla="*/ 169 w 258" name="T12"/>
                <a:gd fmla="*/ 32 h 38" name="T13"/>
                <a:gd fmla="*/ 204 w 258" name="T14"/>
                <a:gd fmla="*/ 32 h 38" name="T15"/>
                <a:gd fmla="*/ 243 w 258" name="T16"/>
                <a:gd fmla="*/ 24 h 38" name="T17"/>
                <a:gd fmla="*/ 243 w 258" name="T18"/>
                <a:gd fmla="*/ 1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25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gdLst>
                <a:gd fmla="*/ 248 w 259" name="T0"/>
                <a:gd fmla="*/ 5 h 41" name="T1"/>
                <a:gd fmla="*/ 186 w 259" name="T2"/>
                <a:gd fmla="*/ 2 h 41" name="T3"/>
                <a:gd fmla="*/ 117 w 259" name="T4"/>
                <a:gd fmla="*/ 3 h 41" name="T5"/>
                <a:gd fmla="*/ 60 w 259" name="T6"/>
                <a:gd fmla="*/ 1 h 41" name="T7"/>
                <a:gd fmla="*/ 12 w 259" name="T8"/>
                <a:gd fmla="*/ 11 h 41" name="T9"/>
                <a:gd fmla="*/ 24 w 259" name="T10"/>
                <a:gd fmla="*/ 31 h 41" name="T11"/>
                <a:gd fmla="*/ 64 w 259" name="T12"/>
                <a:gd fmla="*/ 25 h 41" name="T13"/>
                <a:gd fmla="*/ 100 w 259" name="T14"/>
                <a:gd fmla="*/ 26 h 41" name="T15"/>
                <a:gd fmla="*/ 110 w 259" name="T16"/>
                <a:gd fmla="*/ 40 h 41" name="T17"/>
                <a:gd fmla="*/ 191 w 259" name="T18"/>
                <a:gd fmla="*/ 40 h 41" name="T19"/>
                <a:gd fmla="*/ 250 w 259" name="T20"/>
                <a:gd fmla="*/ 26 h 41" name="T21"/>
                <a:gd fmla="*/ 248 w 259" name="T22"/>
                <a:gd fmla="*/ 5 h 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" w="259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gdLst>
                <a:gd fmla="*/ 239 w 246" name="T0"/>
                <a:gd fmla="*/ 18 h 107" name="T1"/>
                <a:gd fmla="*/ 159 w 246" name="T2"/>
                <a:gd fmla="*/ 9 h 107" name="T3"/>
                <a:gd fmla="*/ 15 w 246" name="T4"/>
                <a:gd fmla="*/ 23 h 107" name="T5"/>
                <a:gd fmla="*/ 21 w 246" name="T6"/>
                <a:gd fmla="*/ 45 h 107" name="T7"/>
                <a:gd fmla="*/ 45 w 246" name="T8"/>
                <a:gd fmla="*/ 40 h 107" name="T9"/>
                <a:gd fmla="*/ 46 w 246" name="T10"/>
                <a:gd fmla="*/ 54 h 107" name="T11"/>
                <a:gd fmla="*/ 64 w 246" name="T12"/>
                <a:gd fmla="*/ 63 h 107" name="T13"/>
                <a:gd fmla="*/ 61 w 246" name="T14"/>
                <a:gd fmla="*/ 73 h 107" name="T15"/>
                <a:gd fmla="*/ 63 w 246" name="T16"/>
                <a:gd fmla="*/ 78 h 107" name="T17"/>
                <a:gd fmla="*/ 63 w 246" name="T18"/>
                <a:gd fmla="*/ 95 h 107" name="T19"/>
                <a:gd fmla="*/ 80 w 246" name="T20"/>
                <a:gd fmla="*/ 102 h 107" name="T21"/>
                <a:gd fmla="*/ 84 w 246" name="T22"/>
                <a:gd fmla="*/ 100 h 107" name="T23"/>
                <a:gd fmla="*/ 112 w 246" name="T24"/>
                <a:gd fmla="*/ 106 h 107" name="T25"/>
                <a:gd fmla="*/ 150 w 246" name="T26"/>
                <a:gd fmla="*/ 106 h 107" name="T27"/>
                <a:gd fmla="*/ 189 w 246" name="T28"/>
                <a:gd fmla="*/ 78 h 107" name="T29"/>
                <a:gd fmla="*/ 193 w 246" name="T30"/>
                <a:gd fmla="*/ 70 h 107" name="T31"/>
                <a:gd fmla="*/ 200 w 246" name="T32"/>
                <a:gd fmla="*/ 56 h 107" name="T33"/>
                <a:gd fmla="*/ 197 w 246" name="T34"/>
                <a:gd fmla="*/ 45 h 107" name="T35"/>
                <a:gd fmla="*/ 234 w 246" name="T36"/>
                <a:gd fmla="*/ 37 h 107" name="T37"/>
                <a:gd fmla="*/ 239 w 246" name="T38"/>
                <a:gd fmla="*/ 18 h 107" name="T39"/>
                <a:gd fmla="*/ 97 w 246" name="T40"/>
                <a:gd fmla="*/ 62 h 107" name="T41"/>
                <a:gd fmla="*/ 104 w 246" name="T42"/>
                <a:gd fmla="*/ 62 h 107" name="T43"/>
                <a:gd fmla="*/ 166 w 246" name="T44"/>
                <a:gd fmla="*/ 62 h 107" name="T45"/>
                <a:gd fmla="*/ 97 w 246" name="T46"/>
                <a:gd fmla="*/ 62 h 10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07" w="246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gdLst>
                <a:gd fmla="*/ 3 w 3" name="T0"/>
                <a:gd fmla="*/ 2 h 2" name="T1"/>
                <a:gd fmla="*/ 0 w 3" name="T2"/>
                <a:gd fmla="*/ 0 h 2" name="T3"/>
                <a:gd fmla="*/ 1 w 3" name="T4"/>
                <a:gd fmla="*/ 1 h 2" name="T5"/>
                <a:gd fmla="*/ 3 w 3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"/>
            <p:cNvSpPr/>
            <p:nvPr/>
          </p:nvSpPr>
          <p:spPr bwMode="auto">
            <a:xfrm flipH="1">
              <a:off x="7475538" y="34528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gdLst>
                <a:gd fmla="*/ 107 w 112" name="T0"/>
                <a:gd fmla="*/ 42 h 86" name="T1"/>
                <a:gd fmla="*/ 110 w 112" name="T2"/>
                <a:gd fmla="*/ 58 h 86" name="T3"/>
                <a:gd fmla="*/ 106 w 112" name="T4"/>
                <a:gd fmla="*/ 70 h 86" name="T5"/>
                <a:gd fmla="*/ 105 w 112" name="T6"/>
                <a:gd fmla="*/ 72 h 86" name="T7"/>
                <a:gd fmla="*/ 72 w 112" name="T8"/>
                <a:gd fmla="*/ 81 h 86" name="T9"/>
                <a:gd fmla="*/ 65 w 112" name="T10"/>
                <a:gd fmla="*/ 78 h 86" name="T11"/>
                <a:gd fmla="*/ 73 w 112" name="T12"/>
                <a:gd fmla="*/ 82 h 86" name="T13"/>
                <a:gd fmla="*/ 103 w 112" name="T14"/>
                <a:gd fmla="*/ 73 h 86" name="T15"/>
                <a:gd fmla="*/ 109 w 112" name="T16"/>
                <a:gd fmla="*/ 60 h 86" name="T17"/>
                <a:gd fmla="*/ 106 w 112" name="T18"/>
                <a:gd fmla="*/ 42 h 86" name="T19"/>
                <a:gd fmla="*/ 94 w 112" name="T20"/>
                <a:gd fmla="*/ 35 h 86" name="T21"/>
                <a:gd fmla="*/ 100 w 112" name="T22"/>
                <a:gd fmla="*/ 44 h 86" name="T23"/>
                <a:gd fmla="*/ 101 w 112" name="T24"/>
                <a:gd fmla="*/ 52 h 86" name="T25"/>
                <a:gd fmla="*/ 99 w 112" name="T26"/>
                <a:gd fmla="*/ 66 h 86" name="T27"/>
                <a:gd fmla="*/ 92 w 112" name="T28"/>
                <a:gd fmla="*/ 73 h 86" name="T29"/>
                <a:gd fmla="*/ 75 w 112" name="T30"/>
                <a:gd fmla="*/ 74 h 86" name="T31"/>
                <a:gd fmla="*/ 60 w 112" name="T32"/>
                <a:gd fmla="*/ 66 h 86" name="T33"/>
                <a:gd fmla="*/ 72 w 112" name="T34"/>
                <a:gd fmla="*/ 73 h 86" name="T35"/>
                <a:gd fmla="*/ 75 w 112" name="T36"/>
                <a:gd fmla="*/ 74 h 86" name="T37"/>
                <a:gd fmla="*/ 92 w 112" name="T38"/>
                <a:gd fmla="*/ 73 h 86" name="T39"/>
                <a:gd fmla="*/ 98 w 112" name="T40"/>
                <a:gd fmla="*/ 67 h 86" name="T41"/>
                <a:gd fmla="*/ 101 w 112" name="T42"/>
                <a:gd fmla="*/ 54 h 86" name="T43"/>
                <a:gd fmla="*/ 98 w 112" name="T44"/>
                <a:gd fmla="*/ 50 h 86" name="T45"/>
                <a:gd fmla="*/ 97 w 112" name="T46"/>
                <a:gd fmla="*/ 63 h 86" name="T47"/>
                <a:gd fmla="*/ 96 w 112" name="T48"/>
                <a:gd fmla="*/ 66 h 86" name="T49"/>
                <a:gd fmla="*/ 78 w 112" name="T50"/>
                <a:gd fmla="*/ 72 h 86" name="T51"/>
                <a:gd fmla="*/ 73 w 112" name="T52"/>
                <a:gd fmla="*/ 70 h 86" name="T53"/>
                <a:gd fmla="*/ 28 w 112" name="T54"/>
                <a:gd fmla="*/ 46 h 86" name="T55"/>
                <a:gd fmla="*/ 20 w 112" name="T56"/>
                <a:gd fmla="*/ 42 h 86" name="T57"/>
                <a:gd fmla="*/ 14 w 112" name="T58"/>
                <a:gd fmla="*/ 33 h 86" name="T59"/>
                <a:gd fmla="*/ 21 w 112" name="T60"/>
                <a:gd fmla="*/ 17 h 86" name="T61"/>
                <a:gd fmla="*/ 36 w 112" name="T62"/>
                <a:gd fmla="*/ 17 h 86" name="T63"/>
                <a:gd fmla="*/ 50 w 112" name="T64"/>
                <a:gd fmla="*/ 23 h 86" name="T65"/>
                <a:gd fmla="*/ 79 w 112" name="T66"/>
                <a:gd fmla="*/ 28 h 86" name="T67"/>
                <a:gd fmla="*/ 59 w 112" name="T68"/>
                <a:gd fmla="*/ 12 h 86" name="T69"/>
                <a:gd fmla="*/ 43 w 112" name="T70"/>
                <a:gd fmla="*/ 4 h 86" name="T71"/>
                <a:gd fmla="*/ 6 w 112" name="T72"/>
                <a:gd fmla="*/ 12 h 86" name="T73"/>
                <a:gd fmla="*/ 5 w 112" name="T74"/>
                <a:gd fmla="*/ 47 h 86" name="T75"/>
                <a:gd fmla="*/ 23 w 112" name="T76"/>
                <a:gd fmla="*/ 60 h 86" name="T77"/>
                <a:gd fmla="*/ 66 w 112" name="T78"/>
                <a:gd fmla="*/ 81 h 86" name="T79"/>
                <a:gd fmla="*/ 70 w 112" name="T80"/>
                <a:gd fmla="*/ 83 h 86" name="T81"/>
                <a:gd fmla="*/ 31 w 112" name="T82"/>
                <a:gd fmla="*/ 63 h 86" name="T83"/>
                <a:gd fmla="*/ 14 w 112" name="T84"/>
                <a:gd fmla="*/ 55 h 86" name="T85"/>
                <a:gd fmla="*/ 8 w 112" name="T86"/>
                <a:gd fmla="*/ 50 h 86" name="T87"/>
                <a:gd fmla="*/ 2 w 112" name="T88"/>
                <a:gd fmla="*/ 21 h 86" name="T89"/>
                <a:gd fmla="*/ 12 w 112" name="T90"/>
                <a:gd fmla="*/ 52 h 86" name="T91"/>
                <a:gd fmla="*/ 21 w 112" name="T92"/>
                <a:gd fmla="*/ 57 h 86" name="T93"/>
                <a:gd fmla="*/ 65 w 112" name="T94"/>
                <a:gd fmla="*/ 80 h 86" name="T95"/>
                <a:gd fmla="*/ 72 w 112" name="T96"/>
                <a:gd fmla="*/ 83 h 86" name="T97"/>
                <a:gd fmla="*/ 91 w 112" name="T98"/>
                <a:gd fmla="*/ 85 h 86" name="T99"/>
                <a:gd fmla="*/ 107 w 112" name="T100"/>
                <a:gd fmla="*/ 72 h 86" name="T101"/>
                <a:gd fmla="*/ 112 w 112" name="T102"/>
                <a:gd fmla="*/ 58 h 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6" w="112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gdLst>
                <a:gd fmla="*/ 97 w 111" name="T0"/>
                <a:gd fmla="*/ 52 h 84" name="T1"/>
                <a:gd fmla="*/ 92 w 111" name="T2"/>
                <a:gd fmla="*/ 54 h 84" name="T3"/>
                <a:gd fmla="*/ 47 w 111" name="T4"/>
                <a:gd fmla="*/ 76 h 84" name="T5"/>
                <a:gd fmla="*/ 40 w 111" name="T6"/>
                <a:gd fmla="*/ 79 h 84" name="T7"/>
                <a:gd fmla="*/ 22 w 111" name="T8"/>
                <a:gd fmla="*/ 80 h 84" name="T9"/>
                <a:gd fmla="*/ 41 w 111" name="T10"/>
                <a:gd fmla="*/ 78 h 84" name="T11"/>
                <a:gd fmla="*/ 59 w 111" name="T12"/>
                <a:gd fmla="*/ 69 h 84" name="T13"/>
                <a:gd fmla="*/ 103 w 111" name="T14"/>
                <a:gd fmla="*/ 45 h 84" name="T15"/>
                <a:gd fmla="*/ 107 w 111" name="T16"/>
                <a:gd fmla="*/ 19 h 84" name="T17"/>
                <a:gd fmla="*/ 102 w 111" name="T18"/>
                <a:gd fmla="*/ 23 h 84" name="T19"/>
                <a:gd fmla="*/ 101 w 111" name="T20"/>
                <a:gd fmla="*/ 30 h 84" name="T21"/>
                <a:gd fmla="*/ 72 w 111" name="T22"/>
                <a:gd fmla="*/ 54 h 84" name="T23"/>
                <a:gd fmla="*/ 38 w 111" name="T24"/>
                <a:gd fmla="*/ 71 h 84" name="T25"/>
                <a:gd fmla="*/ 25 w 111" name="T26"/>
                <a:gd fmla="*/ 72 h 84" name="T27"/>
                <a:gd fmla="*/ 37 w 111" name="T28"/>
                <a:gd fmla="*/ 71 h 84" name="T29"/>
                <a:gd fmla="*/ 47 w 111" name="T30"/>
                <a:gd fmla="*/ 66 h 84" name="T31"/>
                <a:gd fmla="*/ 98 w 111" name="T32"/>
                <a:gd fmla="*/ 38 h 84" name="T33"/>
                <a:gd fmla="*/ 94 w 111" name="T34"/>
                <a:gd fmla="*/ 40 h 84" name="T35"/>
                <a:gd fmla="*/ 89 w 111" name="T36"/>
                <a:gd fmla="*/ 44 h 84" name="T37"/>
                <a:gd fmla="*/ 47 w 111" name="T38"/>
                <a:gd fmla="*/ 64 h 84" name="T39"/>
                <a:gd fmla="*/ 36 w 111" name="T40"/>
                <a:gd fmla="*/ 69 h 84" name="T41"/>
                <a:gd fmla="*/ 31 w 111" name="T42"/>
                <a:gd fmla="*/ 70 h 84" name="T43"/>
                <a:gd fmla="*/ 16 w 111" name="T44"/>
                <a:gd fmla="*/ 63 h 84" name="T45"/>
                <a:gd fmla="*/ 15 w 111" name="T46"/>
                <a:gd fmla="*/ 62 h 84" name="T47"/>
                <a:gd fmla="*/ 14 w 111" name="T48"/>
                <a:gd fmla="*/ 54 h 84" name="T49"/>
                <a:gd fmla="*/ 19 w 111" name="T50"/>
                <a:gd fmla="*/ 43 h 84" name="T51"/>
                <a:gd fmla="*/ 25 w 111" name="T52"/>
                <a:gd fmla="*/ 40 h 84" name="T53"/>
                <a:gd fmla="*/ 73 w 111" name="T54"/>
                <a:gd fmla="*/ 16 h 84" name="T55"/>
                <a:gd fmla="*/ 76 w 111" name="T56"/>
                <a:gd fmla="*/ 14 h 84" name="T57"/>
                <a:gd fmla="*/ 96 w 111" name="T58"/>
                <a:gd fmla="*/ 19 h 84" name="T59"/>
                <a:gd fmla="*/ 98 w 111" name="T60"/>
                <a:gd fmla="*/ 19 h 84" name="T61"/>
                <a:gd fmla="*/ 88 w 111" name="T62"/>
                <a:gd fmla="*/ 5 h 84" name="T63"/>
                <a:gd fmla="*/ 102 w 111" name="T64"/>
                <a:gd fmla="*/ 8 h 84" name="T65"/>
                <a:gd fmla="*/ 67 w 111" name="T66"/>
                <a:gd fmla="*/ 3 h 84" name="T67"/>
                <a:gd fmla="*/ 26 w 111" name="T68"/>
                <a:gd fmla="*/ 24 h 84" name="T69"/>
                <a:gd fmla="*/ 14 w 111" name="T70"/>
                <a:gd fmla="*/ 30 h 84" name="T71"/>
                <a:gd fmla="*/ 1 w 111" name="T72"/>
                <a:gd fmla="*/ 46 h 84" name="T73"/>
                <a:gd fmla="*/ 0 w 111" name="T74"/>
                <a:gd fmla="*/ 58 h 84" name="T75"/>
                <a:gd fmla="*/ 3 w 111" name="T76"/>
                <a:gd fmla="*/ 68 h 84" name="T77"/>
                <a:gd fmla="*/ 3 w 111" name="T78"/>
                <a:gd fmla="*/ 70 h 84" name="T79"/>
                <a:gd fmla="*/ 4 w 111" name="T80"/>
                <a:gd fmla="*/ 71 h 84" name="T81"/>
                <a:gd fmla="*/ 12 w 111" name="T82"/>
                <a:gd fmla="*/ 79 h 84" name="T83"/>
                <a:gd fmla="*/ 42 w 111" name="T84"/>
                <a:gd fmla="*/ 81 h 84" name="T85"/>
                <a:gd fmla="*/ 44 w 111" name="T86"/>
                <a:gd fmla="*/ 80 h 84" name="T87"/>
                <a:gd fmla="*/ 72 w 111" name="T88"/>
                <a:gd fmla="*/ 66 h 84" name="T89"/>
                <a:gd fmla="*/ 43 w 111" name="T90"/>
                <a:gd fmla="*/ 80 h 84" name="T91"/>
                <a:gd fmla="*/ 38 w 111" name="T92"/>
                <a:gd fmla="*/ 82 h 84" name="T93"/>
                <a:gd fmla="*/ 4 w 111" name="T94"/>
                <a:gd fmla="*/ 69 h 84" name="T95"/>
                <a:gd fmla="*/ 3 w 111" name="T96"/>
                <a:gd fmla="*/ 69 h 84" name="T97"/>
                <a:gd fmla="*/ 1 w 111" name="T98"/>
                <a:gd fmla="*/ 62 h 84" name="T99"/>
                <a:gd fmla="*/ 9 w 111" name="T100"/>
                <a:gd fmla="*/ 33 h 84" name="T101"/>
                <a:gd fmla="*/ 1 w 111" name="T102"/>
                <a:gd fmla="*/ 55 h 84" name="T103"/>
                <a:gd fmla="*/ 4 w 111" name="T104"/>
                <a:gd fmla="*/ 68 h 84" name="T105"/>
                <a:gd fmla="*/ 5 w 111" name="T106"/>
                <a:gd fmla="*/ 69 h 84" name="T107"/>
                <a:gd fmla="*/ 10 w 111" name="T108"/>
                <a:gd fmla="*/ 76 h 84" name="T109"/>
                <a:gd fmla="*/ 42 w 111" name="T110"/>
                <a:gd fmla="*/ 80 h 84" name="T111"/>
                <a:gd fmla="*/ 73 w 111" name="T112"/>
                <a:gd fmla="*/ 64 h 84" name="T113"/>
                <a:gd fmla="*/ 94 w 111" name="T114"/>
                <a:gd fmla="*/ 56 h 84" name="T115"/>
                <a:gd fmla="*/ 110 w 111" name="T116"/>
                <a:gd fmla="*/ 3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110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gdLst>
                <a:gd fmla="*/ 0 w 3" name="T0"/>
                <a:gd fmla="*/ 2 h 2" name="T1"/>
                <a:gd fmla="*/ 3 w 3" name="T2"/>
                <a:gd fmla="*/ 0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gdLst>
                <a:gd fmla="*/ 95 w 118" name="T0"/>
                <a:gd fmla="*/ 0 h 69" name="T1"/>
                <a:gd fmla="*/ 111 w 118" name="T2"/>
                <a:gd fmla="*/ 43 h 69" name="T3"/>
                <a:gd fmla="*/ 95 w 118" name="T4"/>
                <a:gd fmla="*/ 53 h 69" name="T5"/>
                <a:gd fmla="*/ 83 w 118" name="T6"/>
                <a:gd fmla="*/ 56 h 69" name="T7"/>
                <a:gd fmla="*/ 90 w 118" name="T8"/>
                <a:gd fmla="*/ 54 h 69" name="T9"/>
                <a:gd fmla="*/ 96 w 118" name="T10"/>
                <a:gd fmla="*/ 53 h 69" name="T11"/>
                <a:gd fmla="*/ 113 w 118" name="T12"/>
                <a:gd fmla="*/ 39 h 69" name="T13"/>
                <a:gd fmla="*/ 95 w 118" name="T14"/>
                <a:gd fmla="*/ 1 h 69" name="T15"/>
                <a:gd fmla="*/ 82 w 118" name="T16"/>
                <a:gd fmla="*/ 4 h 69" name="T17"/>
                <a:gd fmla="*/ 93 w 118" name="T18"/>
                <a:gd fmla="*/ 7 h 69" name="T19"/>
                <a:gd fmla="*/ 106 w 118" name="T20"/>
                <a:gd fmla="*/ 23 h 69" name="T21"/>
                <a:gd fmla="*/ 98 w 118" name="T22"/>
                <a:gd fmla="*/ 44 h 69" name="T23"/>
                <a:gd fmla="*/ 79 w 118" name="T24"/>
                <a:gd fmla="*/ 48 h 69" name="T25"/>
                <a:gd fmla="*/ 92 w 118" name="T26"/>
                <a:gd fmla="*/ 45 h 69" name="T27"/>
                <a:gd fmla="*/ 102 w 118" name="T28"/>
                <a:gd fmla="*/ 41 h 69" name="T29"/>
                <a:gd fmla="*/ 94 w 118" name="T30"/>
                <a:gd fmla="*/ 10 h 69" name="T31"/>
                <a:gd fmla="*/ 102 w 118" name="T32"/>
                <a:gd fmla="*/ 19 h 69" name="T33"/>
                <a:gd fmla="*/ 97 w 118" name="T34"/>
                <a:gd fmla="*/ 42 h 69" name="T35"/>
                <a:gd fmla="*/ 79 w 118" name="T36"/>
                <a:gd fmla="*/ 46 h 69" name="T37"/>
                <a:gd fmla="*/ 30 w 118" name="T38"/>
                <a:gd fmla="*/ 55 h 69" name="T39"/>
                <a:gd fmla="*/ 28 w 118" name="T40"/>
                <a:gd fmla="*/ 55 h 69" name="T41"/>
                <a:gd fmla="*/ 25 w 118" name="T42"/>
                <a:gd fmla="*/ 54 h 69" name="T43"/>
                <a:gd fmla="*/ 16 w 118" name="T44"/>
                <a:gd fmla="*/ 36 h 69" name="T45"/>
                <a:gd fmla="*/ 25 w 118" name="T46"/>
                <a:gd fmla="*/ 25 h 69" name="T47"/>
                <a:gd fmla="*/ 31 w 118" name="T48"/>
                <a:gd fmla="*/ 24 h 69" name="T49"/>
                <a:gd fmla="*/ 66 w 118" name="T50"/>
                <a:gd fmla="*/ 9 h 69" name="T51"/>
                <a:gd fmla="*/ 49 w 118" name="T52"/>
                <a:gd fmla="*/ 6 h 69" name="T53"/>
                <a:gd fmla="*/ 25 w 118" name="T54"/>
                <a:gd fmla="*/ 11 h 69" name="T55"/>
                <a:gd fmla="*/ 9 w 118" name="T56"/>
                <a:gd fmla="*/ 19 h 69" name="T57"/>
                <a:gd fmla="*/ 2 w 118" name="T58"/>
                <a:gd fmla="*/ 31 h 69" name="T59"/>
                <a:gd fmla="*/ 25 w 118" name="T60"/>
                <a:gd fmla="*/ 69 h 69" name="T61"/>
                <a:gd fmla="*/ 27 w 118" name="T62"/>
                <a:gd fmla="*/ 69 h 69" name="T63"/>
                <a:gd fmla="*/ 37 w 118" name="T64"/>
                <a:gd fmla="*/ 69 h 69" name="T65"/>
                <a:gd fmla="*/ 84 w 118" name="T66"/>
                <a:gd fmla="*/ 58 h 69" name="T67"/>
                <a:gd fmla="*/ 99 w 118" name="T68"/>
                <a:gd fmla="*/ 55 h 69" name="T69"/>
                <a:gd fmla="*/ 94 w 118" name="T70"/>
                <a:gd fmla="*/ 56 h 69" name="T71"/>
                <a:gd fmla="*/ 55 w 118" name="T72"/>
                <a:gd fmla="*/ 64 h 69" name="T73"/>
                <a:gd fmla="*/ 29 w 118" name="T74"/>
                <a:gd fmla="*/ 69 h 69" name="T75"/>
                <a:gd fmla="*/ 27 w 118" name="T76"/>
                <a:gd fmla="*/ 69 h 69" name="T77"/>
                <a:gd fmla="*/ 14 w 118" name="T78"/>
                <a:gd fmla="*/ 65 h 69" name="T79"/>
                <a:gd fmla="*/ 15 w 118" name="T80"/>
                <a:gd fmla="*/ 64 h 69" name="T81"/>
                <a:gd fmla="*/ 27 w 118" name="T82"/>
                <a:gd fmla="*/ 67 h 69" name="T83"/>
                <a:gd fmla="*/ 29 w 118" name="T84"/>
                <a:gd fmla="*/ 68 h 69" name="T85"/>
                <a:gd fmla="*/ 55 w 118" name="T86"/>
                <a:gd fmla="*/ 63 h 69" name="T87"/>
                <a:gd fmla="*/ 95 w 118" name="T88"/>
                <a:gd fmla="*/ 55 h 69" name="T89"/>
                <a:gd fmla="*/ 105 w 118" name="T90"/>
                <a:gd fmla="*/ 50 h 69" name="T91"/>
                <a:gd fmla="*/ 118 w 118" name="T92"/>
                <a:gd fmla="*/ 31 h 6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9" w="118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gdLst>
                <a:gd fmla="*/ 26 w 115" name="T0"/>
                <a:gd fmla="*/ 58 h 71" name="T1"/>
                <a:gd fmla="*/ 20 w 115" name="T2"/>
                <a:gd fmla="*/ 56 h 71" name="T3"/>
                <a:gd fmla="*/ 1 w 115" name="T4"/>
                <a:gd fmla="*/ 25 h 71" name="T5"/>
                <a:gd fmla="*/ 13 w 115" name="T6"/>
                <a:gd fmla="*/ 5 h 71" name="T7"/>
                <a:gd fmla="*/ 13 w 115" name="T8"/>
                <a:gd fmla="*/ 6 h 71" name="T9"/>
                <a:gd fmla="*/ 2 w 115" name="T10"/>
                <a:gd fmla="*/ 26 h 71" name="T11"/>
                <a:gd fmla="*/ 21 w 115" name="T12"/>
                <a:gd fmla="*/ 56 h 71" name="T13"/>
                <a:gd fmla="*/ 24 w 115" name="T14"/>
                <a:gd fmla="*/ 57 h 71" name="T15"/>
                <a:gd fmla="*/ 58 w 115" name="T16"/>
                <a:gd fmla="*/ 64 h 71" name="T17"/>
                <a:gd fmla="*/ 80 w 115" name="T18"/>
                <a:gd fmla="*/ 70 h 71" name="T19"/>
                <a:gd fmla="*/ 97 w 115" name="T20"/>
                <a:gd fmla="*/ 70 h 71" name="T21"/>
                <a:gd fmla="*/ 96 w 115" name="T22"/>
                <a:gd fmla="*/ 68 h 71" name="T23"/>
                <a:gd fmla="*/ 81 w 115" name="T24"/>
                <a:gd fmla="*/ 68 h 71" name="T25"/>
                <a:gd fmla="*/ 23 w 115" name="T26"/>
                <a:gd fmla="*/ 55 h 71" name="T27"/>
                <a:gd fmla="*/ 19 w 115" name="T28"/>
                <a:gd fmla="*/ 54 h 71" name="T29"/>
                <a:gd fmla="*/ 4 w 115" name="T30"/>
                <a:gd fmla="*/ 31 h 71" name="T31"/>
                <a:gd fmla="*/ 21 w 115" name="T32"/>
                <a:gd fmla="*/ 54 h 71" name="T33"/>
                <a:gd fmla="*/ 32 w 115" name="T34"/>
                <a:gd fmla="*/ 57 h 71" name="T35"/>
                <a:gd fmla="*/ 80 w 115" name="T36"/>
                <a:gd fmla="*/ 68 h 71" name="T37"/>
                <a:gd fmla="*/ 109 w 115" name="T38"/>
                <a:gd fmla="*/ 57 h 71" name="T39"/>
                <a:gd fmla="*/ 111 w 115" name="T40"/>
                <a:gd fmla="*/ 44 h 71" name="T41"/>
                <a:gd fmla="*/ 105 w 115" name="T42"/>
                <a:gd fmla="*/ 53 h 71" name="T43"/>
                <a:gd fmla="*/ 94 w 115" name="T44"/>
                <a:gd fmla="*/ 60 h 71" name="T45"/>
                <a:gd fmla="*/ 80 w 115" name="T46"/>
                <a:gd fmla="*/ 59 h 71" name="T47"/>
                <a:gd fmla="*/ 37 w 115" name="T48"/>
                <a:gd fmla="*/ 50 h 71" name="T49"/>
                <a:gd fmla="*/ 25 w 115" name="T50"/>
                <a:gd fmla="*/ 47 h 71" name="T51"/>
                <a:gd fmla="*/ 24 w 115" name="T52"/>
                <a:gd fmla="*/ 46 h 71" name="T53"/>
                <a:gd fmla="*/ 74 w 115" name="T54"/>
                <a:gd fmla="*/ 58 h 71" name="T55"/>
                <a:gd fmla="*/ 85 w 115" name="T56"/>
                <a:gd fmla="*/ 60 h 71" name="T57"/>
                <a:gd fmla="*/ 99 w 115" name="T58"/>
                <a:gd fmla="*/ 54 h 71" name="T59"/>
                <a:gd fmla="*/ 76 w 115" name="T60"/>
                <a:gd fmla="*/ 56 h 71" name="T61"/>
                <a:gd fmla="*/ 26 w 115" name="T62"/>
                <a:gd fmla="*/ 45 h 71" name="T63"/>
                <a:gd fmla="*/ 24 w 115" name="T64"/>
                <a:gd fmla="*/ 44 h 71" name="T65"/>
                <a:gd fmla="*/ 15 w 115" name="T66"/>
                <a:gd fmla="*/ 27 h 71" name="T67"/>
                <a:gd fmla="*/ 21 w 115" name="T68"/>
                <a:gd fmla="*/ 16 h 71" name="T69"/>
                <a:gd fmla="*/ 33 w 115" name="T70"/>
                <a:gd fmla="*/ 14 h 71" name="T71"/>
                <a:gd fmla="*/ 42 w 115" name="T72"/>
                <a:gd fmla="*/ 16 h 71" name="T73"/>
                <a:gd fmla="*/ 93 w 115" name="T74"/>
                <a:gd fmla="*/ 27 h 71" name="T75"/>
                <a:gd fmla="*/ 104 w 115" name="T76"/>
                <a:gd fmla="*/ 42 h 71" name="T77"/>
                <a:gd fmla="*/ 106 w 115" name="T78"/>
                <a:gd fmla="*/ 44 h 71" name="T79"/>
                <a:gd fmla="*/ 107 w 115" name="T80"/>
                <a:gd fmla="*/ 27 h 71" name="T81"/>
                <a:gd fmla="*/ 112 w 115" name="T82"/>
                <a:gd fmla="*/ 39 h 71" name="T83"/>
                <a:gd fmla="*/ 109 w 115" name="T84"/>
                <a:gd fmla="*/ 22 h 71" name="T85"/>
                <a:gd fmla="*/ 96 w 115" name="T86"/>
                <a:gd fmla="*/ 14 h 71" name="T87"/>
                <a:gd fmla="*/ 47 w 115" name="T88"/>
                <a:gd fmla="*/ 3 h 71" name="T89"/>
                <a:gd fmla="*/ 34 w 115" name="T90"/>
                <a:gd fmla="*/ 0 h 71" name="T91"/>
                <a:gd fmla="*/ 14 w 115" name="T92"/>
                <a:gd fmla="*/ 4 h 71" name="T93"/>
                <a:gd fmla="*/ 1 w 115" name="T94"/>
                <a:gd fmla="*/ 25 h 71" name="T95"/>
                <a:gd fmla="*/ 17 w 115" name="T96"/>
                <a:gd fmla="*/ 56 h 71" name="T97"/>
                <a:gd fmla="*/ 23 w 115" name="T98"/>
                <a:gd fmla="*/ 58 h 71" name="T99"/>
                <a:gd fmla="*/ 56 w 115" name="T100"/>
                <a:gd fmla="*/ 65 h 7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1" w="115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gdLst>
                <a:gd fmla="*/ 86 w 97" name="T0"/>
                <a:gd fmla="*/ 48 h 104" name="T1"/>
                <a:gd fmla="*/ 56 w 97" name="T2"/>
                <a:gd fmla="*/ 83 h 104" name="T3"/>
                <a:gd fmla="*/ 48 w 97" name="T4"/>
                <a:gd fmla="*/ 93 h 104" name="T5"/>
                <a:gd fmla="*/ 31 w 97" name="T6"/>
                <a:gd fmla="*/ 101 h 104" name="T7"/>
                <a:gd fmla="*/ 43 w 97" name="T8"/>
                <a:gd fmla="*/ 97 h 104" name="T9"/>
                <a:gd fmla="*/ 49 w 97" name="T10"/>
                <a:gd fmla="*/ 92 h 104" name="T11"/>
                <a:gd fmla="*/ 82 w 97" name="T12"/>
                <a:gd fmla="*/ 52 h 104" name="T13"/>
                <a:gd fmla="*/ 86 w 97" name="T14"/>
                <a:gd fmla="*/ 47 h 104" name="T15"/>
                <a:gd fmla="*/ 93 w 97" name="T16"/>
                <a:gd fmla="*/ 20 h 104" name="T17"/>
                <a:gd fmla="*/ 83 w 97" name="T18"/>
                <a:gd fmla="*/ 11 h 104" name="T19"/>
                <a:gd fmla="*/ 87 w 97" name="T20"/>
                <a:gd fmla="*/ 21 h 104" name="T21"/>
                <a:gd fmla="*/ 80 w 97" name="T22"/>
                <a:gd fmla="*/ 42 h 104" name="T23"/>
                <a:gd fmla="*/ 44 w 97" name="T24"/>
                <a:gd fmla="*/ 85 h 104" name="T25"/>
                <a:gd fmla="*/ 40 w 97" name="T26"/>
                <a:gd fmla="*/ 89 h 104" name="T27"/>
                <a:gd fmla="*/ 41 w 97" name="T28"/>
                <a:gd fmla="*/ 88 h 104" name="T29"/>
                <a:gd fmla="*/ 44 w 97" name="T30"/>
                <a:gd fmla="*/ 85 h 104" name="T31"/>
                <a:gd fmla="*/ 80 w 97" name="T32"/>
                <a:gd fmla="*/ 42 h 104" name="T33"/>
                <a:gd fmla="*/ 83 w 97" name="T34"/>
                <a:gd fmla="*/ 30 h 104" name="T35"/>
                <a:gd fmla="*/ 78 w 97" name="T36"/>
                <a:gd fmla="*/ 41 h 104" name="T37"/>
                <a:gd fmla="*/ 47 w 97" name="T38"/>
                <a:gd fmla="*/ 77 h 104" name="T39"/>
                <a:gd fmla="*/ 38 w 97" name="T40"/>
                <a:gd fmla="*/ 87 h 104" name="T41"/>
                <a:gd fmla="*/ 20 w 97" name="T42"/>
                <a:gd fmla="*/ 87 h 104" name="T43"/>
                <a:gd fmla="*/ 19 w 97" name="T44"/>
                <a:gd fmla="*/ 86 h 104" name="T45"/>
                <a:gd fmla="*/ 18 w 97" name="T46"/>
                <a:gd fmla="*/ 85 h 104" name="T47"/>
                <a:gd fmla="*/ 15 w 97" name="T48"/>
                <a:gd fmla="*/ 74 h 104" name="T49"/>
                <a:gd fmla="*/ 20 w 97" name="T50"/>
                <a:gd fmla="*/ 62 h 104" name="T51"/>
                <a:gd fmla="*/ 50 w 97" name="T52"/>
                <a:gd fmla="*/ 24 h 104" name="T53"/>
                <a:gd fmla="*/ 56 w 97" name="T54"/>
                <a:gd fmla="*/ 17 h 104" name="T55"/>
                <a:gd fmla="*/ 60 w 97" name="T56"/>
                <a:gd fmla="*/ 14 h 104" name="T57"/>
                <a:gd fmla="*/ 79 w 97" name="T58"/>
                <a:gd fmla="*/ 16 h 104" name="T59"/>
                <a:gd fmla="*/ 66 w 97" name="T60"/>
                <a:gd fmla="*/ 6 h 104" name="T61"/>
                <a:gd fmla="*/ 79 w 97" name="T62"/>
                <a:gd fmla="*/ 7 h 104" name="T63"/>
                <a:gd fmla="*/ 55 w 97" name="T64"/>
                <a:gd fmla="*/ 1 h 104" name="T65"/>
                <a:gd fmla="*/ 43 w 97" name="T66"/>
                <a:gd fmla="*/ 10 h 104" name="T67"/>
                <a:gd fmla="*/ 10 w 97" name="T68"/>
                <a:gd fmla="*/ 52 h 104" name="T69"/>
                <a:gd fmla="*/ 7 w 97" name="T70"/>
                <a:gd fmla="*/ 56 h 104" name="T71"/>
                <a:gd fmla="*/ 2 w 97" name="T72"/>
                <a:gd fmla="*/ 85 h 104" name="T73"/>
                <a:gd fmla="*/ 11 w 97" name="T74"/>
                <a:gd fmla="*/ 98 h 104" name="T75"/>
                <a:gd fmla="*/ 31 w 97" name="T76"/>
                <a:gd fmla="*/ 103 h 104" name="T77"/>
                <a:gd fmla="*/ 50 w 97" name="T78"/>
                <a:gd fmla="*/ 95 h 104" name="T79"/>
                <a:gd fmla="*/ 58 w 97" name="T80"/>
                <a:gd fmla="*/ 84 h 104" name="T81"/>
                <a:gd fmla="*/ 51 w 97" name="T82"/>
                <a:gd fmla="*/ 93 h 104" name="T83"/>
                <a:gd fmla="*/ 49 w 97" name="T84"/>
                <a:gd fmla="*/ 96 h 104" name="T85"/>
                <a:gd fmla="*/ 16 w 97" name="T86"/>
                <a:gd fmla="*/ 100 h 104" name="T87"/>
                <a:gd fmla="*/ 10 w 97" name="T88"/>
                <a:gd fmla="*/ 97 h 104" name="T89"/>
                <a:gd fmla="*/ 4 w 97" name="T90"/>
                <a:gd fmla="*/ 89 h 104" name="T91"/>
                <a:gd fmla="*/ 6 w 97" name="T92"/>
                <a:gd fmla="*/ 59 h 104" name="T93"/>
                <a:gd fmla="*/ 7 w 97" name="T94"/>
                <a:gd fmla="*/ 92 h 104" name="T95"/>
                <a:gd fmla="*/ 10 w 97" name="T96"/>
                <a:gd fmla="*/ 95 h 104" name="T97"/>
                <a:gd fmla="*/ 13 w 97" name="T98"/>
                <a:gd fmla="*/ 97 h 104" name="T99"/>
                <a:gd fmla="*/ 46 w 97" name="T100"/>
                <a:gd fmla="*/ 97 h 104" name="T101"/>
                <a:gd fmla="*/ 55 w 97" name="T102"/>
                <a:gd fmla="*/ 87 h 104" name="T103"/>
                <a:gd fmla="*/ 83 w 97" name="T104"/>
                <a:gd fmla="*/ 55 h 104" name="T105"/>
                <a:gd fmla="*/ 88 w 97" name="T106"/>
                <a:gd fmla="*/ 48 h 104" name="T107"/>
                <a:gd fmla="*/ 94 w 97" name="T108"/>
                <a:gd fmla="*/ 20 h 10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04" w="97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gdLst>
                <a:gd fmla="*/ 1 w 1" name="T0"/>
                <a:gd fmla="*/ 1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gdLst>
                <a:gd fmla="*/ 2 w 2" name="T0"/>
                <a:gd fmla="*/ 1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gdLst>
                <a:gd fmla="*/ 38 w 96" name="T0"/>
                <a:gd fmla="*/ 88 h 106" name="T1"/>
                <a:gd fmla="*/ 46 w 96" name="T2"/>
                <a:gd fmla="*/ 98 h 106" name="T3"/>
                <a:gd fmla="*/ 42 w 96" name="T4"/>
                <a:gd fmla="*/ 93 h 106" name="T5"/>
                <a:gd fmla="*/ 12 w 96" name="T6"/>
                <a:gd fmla="*/ 55 h 106" name="T7"/>
                <a:gd fmla="*/ 0 w 96" name="T8"/>
                <a:gd fmla="*/ 29 h 106" name="T9"/>
                <a:gd fmla="*/ 6 w 96" name="T10"/>
                <a:gd fmla="*/ 14 h 106" name="T11"/>
                <a:gd fmla="*/ 5 w 96" name="T12"/>
                <a:gd fmla="*/ 43 h 106" name="T13"/>
                <a:gd fmla="*/ 20 w 96" name="T14"/>
                <a:gd fmla="*/ 64 h 106" name="T15"/>
                <a:gd fmla="*/ 45 w 96" name="T16"/>
                <a:gd fmla="*/ 96 h 106" name="T17"/>
                <a:gd fmla="*/ 48 w 96" name="T18"/>
                <a:gd fmla="*/ 99 h 106" name="T19"/>
                <a:gd fmla="*/ 67 w 96" name="T20"/>
                <a:gd fmla="*/ 106 h 106" name="T21"/>
                <a:gd fmla="*/ 86 w 96" name="T22"/>
                <a:gd fmla="*/ 98 h 106" name="T23"/>
                <a:gd fmla="*/ 95 w 96" name="T24"/>
                <a:gd fmla="*/ 86 h 106" name="T25"/>
                <a:gd fmla="*/ 92 w 96" name="T26"/>
                <a:gd fmla="*/ 86 h 106" name="T27"/>
                <a:gd fmla="*/ 81 w 96" name="T28"/>
                <a:gd fmla="*/ 99 h 106" name="T29"/>
                <a:gd fmla="*/ 49 w 96" name="T30"/>
                <a:gd fmla="*/ 97 h 106" name="T31"/>
                <a:gd fmla="*/ 40 w 96" name="T32"/>
                <a:gd fmla="*/ 86 h 106" name="T33"/>
                <a:gd fmla="*/ 44 w 96" name="T34"/>
                <a:gd fmla="*/ 91 h 106" name="T35"/>
                <a:gd fmla="*/ 50 w 96" name="T36"/>
                <a:gd fmla="*/ 98 h 106" name="T37"/>
                <a:gd fmla="*/ 78 w 96" name="T38"/>
                <a:gd fmla="*/ 101 h 106" name="T39"/>
                <a:gd fmla="*/ 92 w 96" name="T40"/>
                <a:gd fmla="*/ 69 h 106" name="T41"/>
                <a:gd fmla="*/ 83 w 96" name="T42"/>
                <a:gd fmla="*/ 59 h 106" name="T43"/>
                <a:gd fmla="*/ 86 w 96" name="T44"/>
                <a:gd fmla="*/ 70 h 106" name="T45"/>
                <a:gd fmla="*/ 85 w 96" name="T46"/>
                <a:gd fmla="*/ 82 h 106" name="T47"/>
                <a:gd fmla="*/ 57 w 96" name="T48"/>
                <a:gd fmla="*/ 93 h 106" name="T49"/>
                <a:gd fmla="*/ 53 w 96" name="T50"/>
                <a:gd fmla="*/ 90 h 106" name="T51"/>
                <a:gd fmla="*/ 28 w 96" name="T52"/>
                <a:gd fmla="*/ 57 h 106" name="T53"/>
                <a:gd fmla="*/ 54 w 96" name="T54"/>
                <a:gd fmla="*/ 91 h 106" name="T55"/>
                <a:gd fmla="*/ 62 w 96" name="T56"/>
                <a:gd fmla="*/ 95 h 106" name="T57"/>
                <a:gd fmla="*/ 84 w 96" name="T58"/>
                <a:gd fmla="*/ 72 h 106" name="T59"/>
                <a:gd fmla="*/ 79 w 96" name="T60"/>
                <a:gd fmla="*/ 87 h 106" name="T61"/>
                <a:gd fmla="*/ 72 w 96" name="T62"/>
                <a:gd fmla="*/ 92 h 106" name="T63"/>
                <a:gd fmla="*/ 56 w 96" name="T64"/>
                <a:gd fmla="*/ 89 h 106" name="T65"/>
                <a:gd fmla="*/ 23 w 96" name="T66"/>
                <a:gd fmla="*/ 47 h 106" name="T67"/>
                <a:gd fmla="*/ 18 w 96" name="T68"/>
                <a:gd fmla="*/ 40 h 106" name="T69"/>
                <a:gd fmla="*/ 17 w 96" name="T70"/>
                <a:gd fmla="*/ 21 h 106" name="T71"/>
                <a:gd fmla="*/ 21 w 96" name="T72"/>
                <a:gd fmla="*/ 18 h 106" name="T73"/>
                <a:gd fmla="*/ 37 w 96" name="T74"/>
                <a:gd fmla="*/ 17 h 106" name="T75"/>
                <a:gd fmla="*/ 39 w 96" name="T76"/>
                <a:gd fmla="*/ 19 h 106" name="T77"/>
                <a:gd fmla="*/ 70 w 96" name="T78"/>
                <a:gd fmla="*/ 57 h 106" name="T79"/>
                <a:gd fmla="*/ 83 w 96" name="T80"/>
                <a:gd fmla="*/ 53 h 106" name="T81"/>
                <a:gd fmla="*/ 55 w 96" name="T82"/>
                <a:gd fmla="*/ 16 h 106" name="T83"/>
                <a:gd fmla="*/ 48 w 96" name="T84"/>
                <a:gd fmla="*/ 7 h 106" name="T85"/>
                <a:gd fmla="*/ 12 w 96" name="T86"/>
                <a:gd fmla="*/ 6 h 106" name="T87"/>
                <a:gd fmla="*/ 7 w 96" name="T88"/>
                <a:gd fmla="*/ 10 h 106" name="T89"/>
                <a:gd fmla="*/ 2 w 96" name="T90"/>
                <a:gd fmla="*/ 40 h 10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5" w="9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gdLst>
                <a:gd fmla="*/ 0 w 59" name="T0"/>
                <a:gd fmla="*/ 87 h 115" name="T1"/>
                <a:gd fmla="*/ 17 w 59" name="T2"/>
                <a:gd fmla="*/ 113 h 115" name="T3"/>
                <a:gd fmla="*/ 47 w 59" name="T4"/>
                <a:gd fmla="*/ 110 h 115" name="T5"/>
                <a:gd fmla="*/ 48 w 59" name="T6"/>
                <a:gd fmla="*/ 108 h 115" name="T7"/>
                <a:gd fmla="*/ 51 w 59" name="T8"/>
                <a:gd fmla="*/ 106 h 115" name="T9"/>
                <a:gd fmla="*/ 58 w 59" name="T10"/>
                <a:gd fmla="*/ 87 h 115" name="T11"/>
                <a:gd fmla="*/ 58 w 59" name="T12"/>
                <a:gd fmla="*/ 73 h 115" name="T13"/>
                <a:gd fmla="*/ 58 w 59" name="T14"/>
                <a:gd fmla="*/ 85 h 115" name="T15"/>
                <a:gd fmla="*/ 57 w 59" name="T16"/>
                <a:gd fmla="*/ 92 h 115" name="T17"/>
                <a:gd fmla="*/ 48 w 59" name="T18"/>
                <a:gd fmla="*/ 108 h 115" name="T19"/>
                <a:gd fmla="*/ 47 w 59" name="T20"/>
                <a:gd fmla="*/ 108 h 115" name="T21"/>
                <a:gd fmla="*/ 29 w 59" name="T22"/>
                <a:gd fmla="*/ 115 h 115" name="T23"/>
                <a:gd fmla="*/ 1 w 59" name="T24"/>
                <a:gd fmla="*/ 92 h 115" name="T25"/>
                <a:gd fmla="*/ 37 w 59" name="T26"/>
                <a:gd fmla="*/ 113 h 115" name="T27"/>
                <a:gd fmla="*/ 48 w 59" name="T28"/>
                <a:gd fmla="*/ 106 h 115" name="T29"/>
                <a:gd fmla="*/ 57 w 59" name="T30"/>
                <a:gd fmla="*/ 87 h 115" name="T31"/>
                <a:gd fmla="*/ 57 w 59" name="T32"/>
                <a:gd fmla="*/ 53 h 115" name="T33"/>
                <a:gd fmla="*/ 59 w 59" name="T34"/>
                <a:gd fmla="*/ 30 h 115" name="T35"/>
                <a:gd fmla="*/ 43 w 59" name="T36"/>
                <a:gd fmla="*/ 2 h 115" name="T37"/>
                <a:gd fmla="*/ 57 w 59" name="T38"/>
                <a:gd fmla="*/ 25 h 115" name="T39"/>
                <a:gd fmla="*/ 57 w 59" name="T40"/>
                <a:gd fmla="*/ 31 h 115" name="T41"/>
                <a:gd fmla="*/ 56 w 59" name="T42"/>
                <a:gd fmla="*/ 81 h 115" name="T43"/>
                <a:gd fmla="*/ 56 w 59" name="T44"/>
                <a:gd fmla="*/ 88 h 115" name="T45"/>
                <a:gd fmla="*/ 47 w 59" name="T46"/>
                <a:gd fmla="*/ 105 h 115" name="T47"/>
                <a:gd fmla="*/ 46 w 59" name="T48"/>
                <a:gd fmla="*/ 107 h 115" name="T49"/>
                <a:gd fmla="*/ 41 w 59" name="T50"/>
                <a:gd fmla="*/ 110 h 115" name="T51"/>
                <a:gd fmla="*/ 46 w 59" name="T52"/>
                <a:gd fmla="*/ 106 h 115" name="T53"/>
                <a:gd fmla="*/ 55 w 59" name="T54"/>
                <a:gd fmla="*/ 93 h 115" name="T55"/>
                <a:gd fmla="*/ 55 w 59" name="T56"/>
                <a:gd fmla="*/ 79 h 115" name="T57"/>
                <a:gd fmla="*/ 56 w 59" name="T58"/>
                <a:gd fmla="*/ 26 h 115" name="T59"/>
                <a:gd fmla="*/ 39 w 59" name="T60"/>
                <a:gd fmla="*/ 1 h 115" name="T61"/>
                <a:gd fmla="*/ 31 w 59" name="T62"/>
                <a:gd fmla="*/ 4 h 115" name="T63"/>
                <a:gd fmla="*/ 41 w 59" name="T64"/>
                <a:gd fmla="*/ 9 h 115" name="T65"/>
                <a:gd fmla="*/ 48 w 59" name="T66"/>
                <a:gd fmla="*/ 49 h 115" name="T67"/>
                <a:gd fmla="*/ 47 w 59" name="T68"/>
                <a:gd fmla="*/ 86 h 115" name="T69"/>
                <a:gd fmla="*/ 47 w 59" name="T70"/>
                <a:gd fmla="*/ 89 h 115" name="T71"/>
                <a:gd fmla="*/ 47 w 59" name="T72"/>
                <a:gd fmla="*/ 76 h 115" name="T73"/>
                <a:gd fmla="*/ 39 w 59" name="T74"/>
                <a:gd fmla="*/ 11 h 115" name="T75"/>
                <a:gd fmla="*/ 46 w 59" name="T76"/>
                <a:gd fmla="*/ 25 h 115" name="T77"/>
                <a:gd fmla="*/ 46 w 59" name="T78"/>
                <a:gd fmla="*/ 37 h 115" name="T79"/>
                <a:gd fmla="*/ 45 w 59" name="T80"/>
                <a:gd fmla="*/ 86 h 115" name="T81"/>
                <a:gd fmla="*/ 44 w 59" name="T82"/>
                <a:gd fmla="*/ 92 h 115" name="T83"/>
                <a:gd fmla="*/ 39 w 59" name="T84"/>
                <a:gd fmla="*/ 98 h 115" name="T85"/>
                <a:gd fmla="*/ 34 w 59" name="T86"/>
                <a:gd fmla="*/ 101 h 115" name="T87"/>
                <a:gd fmla="*/ 18 w 59" name="T88"/>
                <a:gd fmla="*/ 96 h 115" name="T89"/>
                <a:gd fmla="*/ 14 w 59" name="T90"/>
                <a:gd fmla="*/ 85 h 115" name="T91"/>
                <a:gd fmla="*/ 14 w 59" name="T92"/>
                <a:gd fmla="*/ 36 h 115" name="T93"/>
                <a:gd fmla="*/ 14 w 59" name="T94"/>
                <a:gd fmla="*/ 26 h 115" name="T95"/>
                <a:gd fmla="*/ 22 w 59" name="T96"/>
                <a:gd fmla="*/ 13 h 115" name="T97"/>
                <a:gd fmla="*/ 30 w 59" name="T98"/>
                <a:gd fmla="*/ 9 h 115" name="T99"/>
                <a:gd fmla="*/ 13 w 59" name="T100"/>
                <a:gd fmla="*/ 10 h 115" name="T101"/>
                <a:gd fmla="*/ 23 w 59" name="T102"/>
                <a:gd fmla="*/ 2 h 115" name="T103"/>
                <a:gd fmla="*/ 0 w 59" name="T104"/>
                <a:gd fmla="*/ 24 h 115" name="T105"/>
                <a:gd fmla="*/ 0 w 59" name="T106"/>
                <a:gd fmla="*/ 34 h 11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5" w="59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gdLst>
                <a:gd fmla="*/ 13 w 13" name="T0"/>
                <a:gd fmla="*/ 0 h 9" name="T1"/>
                <a:gd fmla="*/ 9 w 13" name="T2"/>
                <a:gd fmla="*/ 3 h 9" name="T3"/>
                <a:gd fmla="*/ 0 w 13" name="T4"/>
                <a:gd fmla="*/ 9 h 9" name="T5"/>
                <a:gd fmla="*/ 0 w 13" name="T6"/>
                <a:gd fmla="*/ 9 h 9" name="T7"/>
                <a:gd fmla="*/ 9 w 13" name="T8"/>
                <a:gd fmla="*/ 3 h 9" name="T9"/>
                <a:gd fmla="*/ 13 w 13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3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gdLst>
                <a:gd fmla="*/ 2 w 2" name="T0"/>
                <a:gd fmla="*/ 14 h 14" name="T1"/>
                <a:gd fmla="*/ 2 w 2" name="T2"/>
                <a:gd fmla="*/ 14 h 14" name="T3"/>
                <a:gd fmla="*/ 0 w 2" name="T4"/>
                <a:gd fmla="*/ 0 h 14" name="T5"/>
                <a:gd fmla="*/ 2 w 2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gdLst>
                <a:gd fmla="*/ 1 w 32" name="T0"/>
                <a:gd fmla="*/ 18 h 47" name="T1"/>
                <a:gd fmla="*/ 3 w 32" name="T2"/>
                <a:gd fmla="*/ 14 h 47" name="T3"/>
                <a:gd fmla="*/ 3 w 32" name="T4"/>
                <a:gd fmla="*/ 13 h 47" name="T5"/>
                <a:gd fmla="*/ 5 w 32" name="T6"/>
                <a:gd fmla="*/ 12 h 47" name="T7"/>
                <a:gd fmla="*/ 2 w 32" name="T8"/>
                <a:gd fmla="*/ 19 h 47" name="T9"/>
                <a:gd fmla="*/ 1 w 32" name="T10"/>
                <a:gd fmla="*/ 38 h 47" name="T11"/>
                <a:gd fmla="*/ 11 w 32" name="T12"/>
                <a:gd fmla="*/ 41 h 47" name="T13"/>
                <a:gd fmla="*/ 15 w 32" name="T14"/>
                <a:gd fmla="*/ 39 h 47" name="T15"/>
                <a:gd fmla="*/ 25 w 32" name="T16"/>
                <a:gd fmla="*/ 27 h 47" name="T17"/>
                <a:gd fmla="*/ 4 w 32" name="T18"/>
                <a:gd fmla="*/ 44 h 47" name="T19"/>
                <a:gd fmla="*/ 10 w 32" name="T20"/>
                <a:gd fmla="*/ 40 h 47" name="T21"/>
                <a:gd fmla="*/ 18 w 32" name="T22"/>
                <a:gd fmla="*/ 34 h 47" name="T23"/>
                <a:gd fmla="*/ 25 w 32" name="T24"/>
                <a:gd fmla="*/ 26 h 47" name="T25"/>
                <a:gd fmla="*/ 20 w 32" name="T26"/>
                <a:gd fmla="*/ 22 h 47" name="T27"/>
                <a:gd fmla="*/ 17 w 32" name="T28"/>
                <a:gd fmla="*/ 23 h 47" name="T29"/>
                <a:gd fmla="*/ 14 w 32" name="T30"/>
                <a:gd fmla="*/ 26 h 47" name="T31"/>
                <a:gd fmla="*/ 15 w 32" name="T32"/>
                <a:gd fmla="*/ 22 h 47" name="T33"/>
                <a:gd fmla="*/ 16 w 32" name="T34"/>
                <a:gd fmla="*/ 20 h 47" name="T35"/>
                <a:gd fmla="*/ 16 w 32" name="T36"/>
                <a:gd fmla="*/ 19 h 47" name="T37"/>
                <a:gd fmla="*/ 17 w 32" name="T38"/>
                <a:gd fmla="*/ 19 h 47" name="T39"/>
                <a:gd fmla="*/ 21 w 32" name="T40"/>
                <a:gd fmla="*/ 20 h 47" name="T41"/>
                <a:gd fmla="*/ 24 w 32" name="T42"/>
                <a:gd fmla="*/ 17 h 47" name="T43"/>
                <a:gd fmla="*/ 27 w 32" name="T44"/>
                <a:gd fmla="*/ 22 h 47" name="T45"/>
                <a:gd fmla="*/ 28 w 32" name="T46"/>
                <a:gd fmla="*/ 8 h 47" name="T47"/>
                <a:gd fmla="*/ 27 w 32" name="T48"/>
                <a:gd fmla="*/ 5 h 47" name="T49"/>
                <a:gd fmla="*/ 26 w 32" name="T50"/>
                <a:gd fmla="*/ 5 h 47" name="T51"/>
                <a:gd fmla="*/ 20 w 32" name="T52"/>
                <a:gd fmla="*/ 1 h 47" name="T53"/>
                <a:gd fmla="*/ 20 w 32" name="T54"/>
                <a:gd fmla="*/ 1 h 47" name="T55"/>
                <a:gd fmla="*/ 15 w 32" name="T56"/>
                <a:gd fmla="*/ 2 h 47" name="T57"/>
                <a:gd fmla="*/ 5 w 32" name="T58"/>
                <a:gd fmla="*/ 10 h 47" name="T59"/>
                <a:gd fmla="*/ 3 w 32" name="T60"/>
                <a:gd fmla="*/ 14 h 47" name="T61"/>
                <a:gd fmla="*/ 2 w 32" name="T62"/>
                <a:gd fmla="*/ 16 h 47" name="T63"/>
                <a:gd fmla="*/ 0 w 32" name="T64"/>
                <a:gd fmla="*/ 38 h 47" name="T65"/>
                <a:gd fmla="*/ 1 w 32" name="T66"/>
                <a:gd fmla="*/ 38 h 47" name="T67"/>
                <a:gd fmla="*/ 11 w 32" name="T68"/>
                <a:gd fmla="*/ 29 h 47" name="T69"/>
                <a:gd fmla="*/ 11 w 32" name="T70"/>
                <a:gd fmla="*/ 29 h 47" name="T71"/>
                <a:gd fmla="*/ 11 w 32" name="T72"/>
                <a:gd fmla="*/ 29 h 47" name="T73"/>
                <a:gd fmla="*/ 3 w 32" name="T74"/>
                <a:gd fmla="*/ 24 h 47" name="T75"/>
                <a:gd fmla="*/ 4 w 32" name="T76"/>
                <a:gd fmla="*/ 42 h 47" name="T77"/>
                <a:gd fmla="*/ 6 w 32" name="T78"/>
                <a:gd fmla="*/ 32 h 47" name="T79"/>
                <a:gd fmla="*/ 5 w 32" name="T80"/>
                <a:gd fmla="*/ 33 h 47" name="T81"/>
                <a:gd fmla="*/ 6 w 32" name="T82"/>
                <a:gd fmla="*/ 32 h 47" name="T83"/>
                <a:gd fmla="*/ 11 w 32" name="T84"/>
                <a:gd fmla="*/ 34 h 47" name="T85"/>
                <a:gd fmla="*/ 11 w 32" name="T86"/>
                <a:gd fmla="*/ 36 h 47" name="T87"/>
                <a:gd fmla="*/ 21 w 32" name="T88"/>
                <a:gd fmla="*/ 15 h 4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7" w="32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gdLst>
                <a:gd fmla="*/ 15 w 30" name="T0"/>
                <a:gd fmla="*/ 42 h 46" name="T1"/>
                <a:gd fmla="*/ 16 w 30" name="T2"/>
                <a:gd fmla="*/ 41 h 46" name="T3"/>
                <a:gd fmla="*/ 17 w 30" name="T4"/>
                <a:gd fmla="*/ 36 h 46" name="T5"/>
                <a:gd fmla="*/ 14 w 30" name="T6"/>
                <a:gd fmla="*/ 36 h 46" name="T7"/>
                <a:gd fmla="*/ 10 w 30" name="T8"/>
                <a:gd fmla="*/ 40 h 46" name="T9"/>
                <a:gd fmla="*/ 7 w 30" name="T10"/>
                <a:gd fmla="*/ 43 h 46" name="T11"/>
                <a:gd fmla="*/ 6 w 30" name="T12"/>
                <a:gd fmla="*/ 41 h 46" name="T13"/>
                <a:gd fmla="*/ 5 w 30" name="T14"/>
                <a:gd fmla="*/ 36 h 46" name="T15"/>
                <a:gd fmla="*/ 4 w 30" name="T16"/>
                <a:gd fmla="*/ 37 h 46" name="T17"/>
                <a:gd fmla="*/ 3 w 30" name="T18"/>
                <a:gd fmla="*/ 31 h 46" name="T19"/>
                <a:gd fmla="*/ 4 w 30" name="T20"/>
                <a:gd fmla="*/ 36 h 46" name="T21"/>
                <a:gd fmla="*/ 4 w 30" name="T22"/>
                <a:gd fmla="*/ 36 h 46" name="T23"/>
                <a:gd fmla="*/ 5 w 30" name="T24"/>
                <a:gd fmla="*/ 36 h 46" name="T25"/>
                <a:gd fmla="*/ 5 w 30" name="T26"/>
                <a:gd fmla="*/ 37 h 46" name="T27"/>
                <a:gd fmla="*/ 7 w 30" name="T28"/>
                <a:gd fmla="*/ 43 h 46" name="T29"/>
                <a:gd fmla="*/ 12 w 30" name="T30"/>
                <a:gd fmla="*/ 38 h 46" name="T31"/>
                <a:gd fmla="*/ 14 w 30" name="T32"/>
                <a:gd fmla="*/ 36 h 46" name="T33"/>
                <a:gd fmla="*/ 15 w 30" name="T34"/>
                <a:gd fmla="*/ 38 h 46" name="T35"/>
                <a:gd fmla="*/ 15 w 30" name="T36"/>
                <a:gd fmla="*/ 38 h 46" name="T37"/>
                <a:gd fmla="*/ 25 w 30" name="T38"/>
                <a:gd fmla="*/ 26 h 46" name="T39"/>
                <a:gd fmla="*/ 24 w 30" name="T40"/>
                <a:gd fmla="*/ 20 h 46" name="T41"/>
                <a:gd fmla="*/ 19 w 30" name="T42"/>
                <a:gd fmla="*/ 20 h 46" name="T43"/>
                <a:gd fmla="*/ 12 w 30" name="T44"/>
                <a:gd fmla="*/ 27 h 46" name="T45"/>
                <a:gd fmla="*/ 12 w 30" name="T46"/>
                <a:gd fmla="*/ 27 h 46" name="T47"/>
                <a:gd fmla="*/ 12 w 30" name="T48"/>
                <a:gd fmla="*/ 27 h 46" name="T49"/>
                <a:gd fmla="*/ 13 w 30" name="T50"/>
                <a:gd fmla="*/ 26 h 46" name="T51"/>
                <a:gd fmla="*/ 17 w 30" name="T52"/>
                <a:gd fmla="*/ 18 h 46" name="T53"/>
                <a:gd fmla="*/ 15 w 30" name="T54"/>
                <a:gd fmla="*/ 20 h 46" name="T55"/>
                <a:gd fmla="*/ 14 w 30" name="T56"/>
                <a:gd fmla="*/ 19 h 46" name="T57"/>
                <a:gd fmla="*/ 15 w 30" name="T58"/>
                <a:gd fmla="*/ 16 h 46" name="T59"/>
                <a:gd fmla="*/ 16 w 30" name="T60"/>
                <a:gd fmla="*/ 15 h 46" name="T61"/>
                <a:gd fmla="*/ 18 w 30" name="T62"/>
                <a:gd fmla="*/ 16 h 46" name="T63"/>
                <a:gd fmla="*/ 20 w 30" name="T64"/>
                <a:gd fmla="*/ 17 h 46" name="T65"/>
                <a:gd fmla="*/ 25 w 30" name="T66"/>
                <a:gd fmla="*/ 13 h 46" name="T67"/>
                <a:gd fmla="*/ 29 w 30" name="T68"/>
                <a:gd fmla="*/ 18 h 46" name="T69"/>
                <a:gd fmla="*/ 28 w 30" name="T70"/>
                <a:gd fmla="*/ 2 h 46" name="T71"/>
                <a:gd fmla="*/ 18 w 30" name="T72"/>
                <a:gd fmla="*/ 0 h 46" name="T73"/>
                <a:gd fmla="*/ 0 w 30" name="T74"/>
                <a:gd fmla="*/ 28 h 46" name="T75"/>
                <a:gd fmla="*/ 2 w 30" name="T76"/>
                <a:gd fmla="*/ 40 h 46" name="T77"/>
                <a:gd fmla="*/ 2 w 30" name="T78"/>
                <a:gd fmla="*/ 40 h 46" name="T79"/>
                <a:gd fmla="*/ 3 w 30" name="T80"/>
                <a:gd fmla="*/ 39 h 46" name="T81"/>
                <a:gd fmla="*/ 6 w 30" name="T82"/>
                <a:gd fmla="*/ 44 h 46" name="T83"/>
                <a:gd fmla="*/ 11 w 30" name="T84"/>
                <a:gd fmla="*/ 41 h 46" name="T85"/>
                <a:gd fmla="*/ 6 w 30" name="T86"/>
                <a:gd fmla="*/ 45 h 46" name="T87"/>
                <a:gd fmla="*/ 4 w 30" name="T88"/>
                <a:gd fmla="*/ 40 h 46" name="T89"/>
                <a:gd fmla="*/ 4 w 30" name="T90"/>
                <a:gd fmla="*/ 38 h 46" name="T91"/>
                <a:gd fmla="*/ 2 w 30" name="T92"/>
                <a:gd fmla="*/ 40 h 46" name="T93"/>
                <a:gd fmla="*/ 2 w 30" name="T94"/>
                <a:gd fmla="*/ 38 h 46" name="T95"/>
                <a:gd fmla="*/ 3 w 30" name="T96"/>
                <a:gd fmla="*/ 17 h 46" name="T97"/>
                <a:gd fmla="*/ 4 w 30" name="T98"/>
                <a:gd fmla="*/ 38 h 46" name="T99"/>
                <a:gd fmla="*/ 4 w 30" name="T100"/>
                <a:gd fmla="*/ 38 h 46" name="T101"/>
                <a:gd fmla="*/ 6 w 30" name="T102"/>
                <a:gd fmla="*/ 44 h 46" name="T103"/>
                <a:gd fmla="*/ 7 w 30" name="T104"/>
                <a:gd fmla="*/ 44 h 46" name="T105"/>
                <a:gd fmla="*/ 11 w 30" name="T106"/>
                <a:gd fmla="*/ 41 h 46" name="T107"/>
                <a:gd fmla="*/ 14 w 30" name="T108"/>
                <a:gd fmla="*/ 38 h 46" name="T109"/>
                <a:gd fmla="*/ 15 w 30" name="T110"/>
                <a:gd fmla="*/ 40 h 4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6" w="30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gdLst>
                <a:gd fmla="*/ 42 w 43" name="T0"/>
                <a:gd fmla="*/ 30 h 39" name="T1"/>
                <a:gd fmla="*/ 38 w 43" name="T2"/>
                <a:gd fmla="*/ 23 h 39" name="T3"/>
                <a:gd fmla="*/ 43 w 43" name="T4"/>
                <a:gd fmla="*/ 33 h 39" name="T5"/>
                <a:gd fmla="*/ 42 w 43" name="T6"/>
                <a:gd fmla="*/ 36 h 39" name="T7"/>
                <a:gd fmla="*/ 40 w 43" name="T8"/>
                <a:gd fmla="*/ 37 h 39" name="T9"/>
                <a:gd fmla="*/ 23 w 43" name="T10"/>
                <a:gd fmla="*/ 35 h 39" name="T11"/>
                <a:gd fmla="*/ 39 w 43" name="T12"/>
                <a:gd fmla="*/ 36 h 39" name="T13"/>
                <a:gd fmla="*/ 40 w 43" name="T14"/>
                <a:gd fmla="*/ 36 h 39" name="T15"/>
                <a:gd fmla="*/ 41 w 43" name="T16"/>
                <a:gd fmla="*/ 35 h 39" name="T17"/>
                <a:gd fmla="*/ 42 w 43" name="T18"/>
                <a:gd fmla="*/ 34 h 39" name="T19"/>
                <a:gd fmla="*/ 41 w 43" name="T20"/>
                <a:gd fmla="*/ 32 h 39" name="T21"/>
                <a:gd fmla="*/ 39 w 43" name="T22"/>
                <a:gd fmla="*/ 27 h 39" name="T23"/>
                <a:gd fmla="*/ 34 w 43" name="T24"/>
                <a:gd fmla="*/ 14 h 39" name="T25"/>
                <a:gd fmla="*/ 27 w 43" name="T26"/>
                <a:gd fmla="*/ 7 h 39" name="T27"/>
                <a:gd fmla="*/ 36 w 43" name="T28"/>
                <a:gd fmla="*/ 23 h 39" name="T29"/>
                <a:gd fmla="*/ 38 w 43" name="T30"/>
                <a:gd fmla="*/ 29 h 39" name="T31"/>
                <a:gd fmla="*/ 39 w 43" name="T32"/>
                <a:gd fmla="*/ 32 h 39" name="T33"/>
                <a:gd fmla="*/ 39 w 43" name="T34"/>
                <a:gd fmla="*/ 33 h 39" name="T35"/>
                <a:gd fmla="*/ 38 w 43" name="T36"/>
                <a:gd fmla="*/ 35 h 39" name="T37"/>
                <a:gd fmla="*/ 39 w 43" name="T38"/>
                <a:gd fmla="*/ 33 h 39" name="T39"/>
                <a:gd fmla="*/ 39 w 43" name="T40"/>
                <a:gd fmla="*/ 32 h 39" name="T41"/>
                <a:gd fmla="*/ 38 w 43" name="T42"/>
                <a:gd fmla="*/ 28 h 39" name="T43"/>
                <a:gd fmla="*/ 31 w 43" name="T44"/>
                <a:gd fmla="*/ 14 h 39" name="T45"/>
                <a:gd fmla="*/ 17 w 43" name="T46"/>
                <a:gd fmla="*/ 2 h 39" name="T47"/>
                <a:gd fmla="*/ 18 w 43" name="T48"/>
                <a:gd fmla="*/ 8 h 39" name="T49"/>
                <a:gd fmla="*/ 23 w 43" name="T50"/>
                <a:gd fmla="*/ 19 h 39" name="T51"/>
                <a:gd fmla="*/ 22 w 43" name="T52"/>
                <a:gd fmla="*/ 21 h 39" name="T53"/>
                <a:gd fmla="*/ 22 w 43" name="T54"/>
                <a:gd fmla="*/ 21 h 39" name="T55"/>
                <a:gd fmla="*/ 22 w 43" name="T56"/>
                <a:gd fmla="*/ 20 h 39" name="T57"/>
                <a:gd fmla="*/ 17 w 43" name="T58"/>
                <a:gd fmla="*/ 10 h 39" name="T59"/>
                <a:gd fmla="*/ 17 w 43" name="T60"/>
                <a:gd fmla="*/ 14 h 39" name="T61"/>
                <a:gd fmla="*/ 16 w 43" name="T62"/>
                <a:gd fmla="*/ 16 h 39" name="T63"/>
                <a:gd fmla="*/ 14 w 43" name="T64"/>
                <a:gd fmla="*/ 14 h 39" name="T65"/>
                <a:gd fmla="*/ 13 w 43" name="T66"/>
                <a:gd fmla="*/ 13 h 39" name="T67"/>
                <a:gd fmla="*/ 13 w 43" name="T68"/>
                <a:gd fmla="*/ 13 h 39" name="T69"/>
                <a:gd fmla="*/ 13 w 43" name="T70"/>
                <a:gd fmla="*/ 13 h 39" name="T71"/>
                <a:gd fmla="*/ 13 w 43" name="T72"/>
                <a:gd fmla="*/ 13 h 39" name="T73"/>
                <a:gd fmla="*/ 15 w 43" name="T74"/>
                <a:gd fmla="*/ 9 h 39" name="T75"/>
                <a:gd fmla="*/ 9 w 43" name="T76"/>
                <a:gd fmla="*/ 6 h 39" name="T77"/>
                <a:gd fmla="*/ 12 w 43" name="T78"/>
                <a:gd fmla="*/ 0 h 39" name="T79"/>
                <a:gd fmla="*/ 1 w 43" name="T80"/>
                <a:gd fmla="*/ 9 h 39" name="T81"/>
                <a:gd fmla="*/ 7 w 43" name="T82"/>
                <a:gd fmla="*/ 27 h 39" name="T83"/>
                <a:gd fmla="*/ 35 w 43" name="T84"/>
                <a:gd fmla="*/ 39 h 39" name="T85"/>
                <a:gd fmla="*/ 40 w 43" name="T86"/>
                <a:gd fmla="*/ 37 h 39" name="T87"/>
                <a:gd fmla="*/ 43 w 43" name="T88"/>
                <a:gd fmla="*/ 36 h 39" name="T89"/>
                <a:gd fmla="*/ 43 w 43" name="T90"/>
                <a:gd fmla="*/ 34 h 39" name="T91"/>
                <a:gd fmla="*/ 12 w 43" name="T92"/>
                <a:gd fmla="*/ 11 h 3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" w="43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0"/>
            <p:cNvSpPr/>
            <p:nvPr/>
          </p:nvSpPr>
          <p:spPr bwMode="auto">
            <a:xfrm flipH="1">
              <a:off x="6613526" y="2957513"/>
              <a:ext cx="0" cy="3175"/>
            </a:xfrm>
            <a:custGeom>
              <a:gdLst>
                <a:gd fmla="*/ 1 h 1" name="T0"/>
                <a:gd fmla="*/ 1 h 1" name="T1"/>
                <a:gd fmla="*/ 0 h 1" name="T2"/>
                <a:gd fmla="*/ 1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1"/>
            <p:cNvSpPr/>
            <p:nvPr/>
          </p:nvSpPr>
          <p:spPr bwMode="auto">
            <a:xfrm flipH="1">
              <a:off x="6613526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2"/>
            <p:cNvSpPr/>
            <p:nvPr/>
          </p:nvSpPr>
          <p:spPr bwMode="auto">
            <a:xfrm flipH="1">
              <a:off x="6616701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gdLst>
                <a:gd fmla="*/ 32 w 40" name="T0"/>
                <a:gd fmla="*/ 31 h 41" name="T1"/>
                <a:gd fmla="*/ 32 w 40" name="T2"/>
                <a:gd fmla="*/ 31 h 41" name="T3"/>
                <a:gd fmla="*/ 12 w 40" name="T4"/>
                <a:gd fmla="*/ 39 h 41" name="T5"/>
                <a:gd fmla="*/ 6 w 40" name="T6"/>
                <a:gd fmla="*/ 30 h 41" name="T7"/>
                <a:gd fmla="*/ 9 w 40" name="T8"/>
                <a:gd fmla="*/ 26 h 41" name="T9"/>
                <a:gd fmla="*/ 3 w 40" name="T10"/>
                <a:gd fmla="*/ 39 h 41" name="T11"/>
                <a:gd fmla="*/ 26 w 40" name="T12"/>
                <a:gd fmla="*/ 35 h 41" name="T13"/>
                <a:gd fmla="*/ 36 w 40" name="T14"/>
                <a:gd fmla="*/ 23 h 41" name="T15"/>
                <a:gd fmla="*/ 39 w 40" name="T16"/>
                <a:gd fmla="*/ 10 h 41" name="T17"/>
                <a:gd fmla="*/ 38 w 40" name="T18"/>
                <a:gd fmla="*/ 10 h 41" name="T19"/>
                <a:gd fmla="*/ 37 w 40" name="T20"/>
                <a:gd fmla="*/ 15 h 41" name="T21"/>
                <a:gd fmla="*/ 27 w 40" name="T22"/>
                <a:gd fmla="*/ 32 h 41" name="T23"/>
                <a:gd fmla="*/ 19 w 40" name="T24"/>
                <a:gd fmla="*/ 35 h 41" name="T25"/>
                <a:gd fmla="*/ 37 w 40" name="T26"/>
                <a:gd fmla="*/ 16 h 41" name="T27"/>
                <a:gd fmla="*/ 36 w 40" name="T28"/>
                <a:gd fmla="*/ 5 h 41" name="T29"/>
                <a:gd fmla="*/ 34 w 40" name="T30"/>
                <a:gd fmla="*/ 3 h 41" name="T31"/>
                <a:gd fmla="*/ 30 w 40" name="T32"/>
                <a:gd fmla="*/ 3 h 41" name="T33"/>
                <a:gd fmla="*/ 30 w 40" name="T34"/>
                <a:gd fmla="*/ 6 h 41" name="T35"/>
                <a:gd fmla="*/ 30 w 40" name="T36"/>
                <a:gd fmla="*/ 8 h 41" name="T37"/>
                <a:gd fmla="*/ 30 w 40" name="T38"/>
                <a:gd fmla="*/ 6 h 41" name="T39"/>
                <a:gd fmla="*/ 25 w 40" name="T40"/>
                <a:gd fmla="*/ 7 h 41" name="T41"/>
                <a:gd fmla="*/ 26 w 40" name="T42"/>
                <a:gd fmla="*/ 3 h 41" name="T43"/>
                <a:gd fmla="*/ 20 w 40" name="T44"/>
                <a:gd fmla="*/ 4 h 41" name="T45"/>
                <a:gd fmla="*/ 15 w 40" name="T46"/>
                <a:gd fmla="*/ 10 h 41" name="T47"/>
                <a:gd fmla="*/ 15 w 40" name="T48"/>
                <a:gd fmla="*/ 11 h 41" name="T49"/>
                <a:gd fmla="*/ 14 w 40" name="T50"/>
                <a:gd fmla="*/ 13 h 41" name="T51"/>
                <a:gd fmla="*/ 10 w 40" name="T52"/>
                <a:gd fmla="*/ 20 h 41" name="T53"/>
                <a:gd fmla="*/ 0 w 40" name="T54"/>
                <a:gd fmla="*/ 41 h 41" name="T55"/>
                <a:gd fmla="*/ 26 w 40" name="T56"/>
                <a:gd fmla="*/ 36 h 41" name="T57"/>
                <a:gd fmla="*/ 18 w 40" name="T58"/>
                <a:gd fmla="*/ 36 h 41" name="T59"/>
                <a:gd fmla="*/ 25 w 40" name="T60"/>
                <a:gd fmla="*/ 24 h 41" name="T61"/>
                <a:gd fmla="*/ 24 w 40" name="T62"/>
                <a:gd fmla="*/ 24 h 41" name="T63"/>
                <a:gd fmla="*/ 28 w 40" name="T64"/>
                <a:gd fmla="*/ 19 h 41" name="T65"/>
                <a:gd fmla="*/ 29 w 40" name="T66"/>
                <a:gd fmla="*/ 15 h 41" name="T67"/>
                <a:gd fmla="*/ 25 w 40" name="T68"/>
                <a:gd fmla="*/ 24 h 4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" w="40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4"/>
            <p:cNvSpPr/>
            <p:nvPr/>
          </p:nvSpPr>
          <p:spPr bwMode="auto">
            <a:xfrm flipH="1">
              <a:off x="6613526" y="29575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gdLst>
                <a:gd fmla="*/ 1 w 1" name="T0"/>
                <a:gd fmla="*/ 1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gdLst>
                <a:gd fmla="*/ 329 w 585" name="T0"/>
                <a:gd fmla="*/ 617 h 835" name="T1"/>
                <a:gd fmla="*/ 393 w 585" name="T2"/>
                <a:gd fmla="*/ 406 h 835" name="T3"/>
                <a:gd fmla="*/ 334 w 585" name="T4"/>
                <a:gd fmla="*/ 317 h 835" name="T5"/>
                <a:gd fmla="*/ 383 w 585" name="T6"/>
                <a:gd fmla="*/ 401 h 835" name="T7"/>
                <a:gd fmla="*/ 359 w 585" name="T8"/>
                <a:gd fmla="*/ 523 h 835" name="T9"/>
                <a:gd fmla="*/ 535 w 585" name="T10"/>
                <a:gd fmla="*/ 440 h 835" name="T11"/>
                <a:gd fmla="*/ 406 w 585" name="T12"/>
                <a:gd fmla="*/ 544 h 835" name="T13"/>
                <a:gd fmla="*/ 404 w 585" name="T14"/>
                <a:gd fmla="*/ 430 h 835" name="T15"/>
                <a:gd fmla="*/ 385 w 585" name="T16"/>
                <a:gd fmla="*/ 393 h 835" name="T17"/>
                <a:gd fmla="*/ 408 w 585" name="T18"/>
                <a:gd fmla="*/ 429 h 835" name="T19"/>
                <a:gd fmla="*/ 406 w 585" name="T20"/>
                <a:gd fmla="*/ 570 h 835" name="T21"/>
                <a:gd fmla="*/ 413 w 585" name="T22"/>
                <a:gd fmla="*/ 536 h 835" name="T23"/>
                <a:gd fmla="*/ 407 w 585" name="T24"/>
                <a:gd fmla="*/ 431 h 835" name="T25"/>
                <a:gd fmla="*/ 363 w 585" name="T26"/>
                <a:gd fmla="*/ 361 h 835" name="T27"/>
                <a:gd fmla="*/ 289 w 585" name="T28"/>
                <a:gd fmla="*/ 345 h 835" name="T29"/>
                <a:gd fmla="*/ 217 w 585" name="T30"/>
                <a:gd fmla="*/ 366 h 835" name="T31"/>
                <a:gd fmla="*/ 206 w 585" name="T32"/>
                <a:gd fmla="*/ 480 h 835" name="T33"/>
                <a:gd fmla="*/ 40 w 585" name="T34"/>
                <a:gd fmla="*/ 170 h 835" name="T35"/>
                <a:gd fmla="*/ 157 w 585" name="T36"/>
                <a:gd fmla="*/ 545 h 835" name="T37"/>
                <a:gd fmla="*/ 185 w 585" name="T38"/>
                <a:gd fmla="*/ 719 h 835" name="T39"/>
                <a:gd fmla="*/ 249 w 585" name="T40"/>
                <a:gd fmla="*/ 831 h 835" name="T41"/>
                <a:gd fmla="*/ 245 w 585" name="T42"/>
                <a:gd fmla="*/ 829 h 835" name="T43"/>
                <a:gd fmla="*/ 224 w 585" name="T44"/>
                <a:gd fmla="*/ 805 h 835" name="T45"/>
                <a:gd fmla="*/ 360 w 585" name="T46"/>
                <a:gd fmla="*/ 812 h 835" name="T47"/>
                <a:gd fmla="*/ 382 w 585" name="T48"/>
                <a:gd fmla="*/ 767 h 835" name="T49"/>
                <a:gd fmla="*/ 375 w 585" name="T50"/>
                <a:gd fmla="*/ 779 h 835" name="T51"/>
                <a:gd fmla="*/ 354 w 585" name="T52"/>
                <a:gd fmla="*/ 801 h 835" name="T53"/>
                <a:gd fmla="*/ 358 w 585" name="T54"/>
                <a:gd fmla="*/ 789 h 835" name="T55"/>
                <a:gd fmla="*/ 180 w 585" name="T56"/>
                <a:gd fmla="*/ 750 h 835" name="T57"/>
                <a:gd fmla="*/ 296 w 585" name="T58"/>
                <a:gd fmla="*/ 716 h 835" name="T59"/>
                <a:gd fmla="*/ 397 w 585" name="T60"/>
                <a:gd fmla="*/ 709 h 835" name="T61"/>
                <a:gd fmla="*/ 362 w 585" name="T62"/>
                <a:gd fmla="*/ 675 h 835" name="T63"/>
                <a:gd fmla="*/ 414 w 585" name="T64"/>
                <a:gd fmla="*/ 634 h 835" name="T65"/>
                <a:gd fmla="*/ 397 w 585" name="T66"/>
                <a:gd fmla="*/ 658 h 835" name="T67"/>
                <a:gd fmla="*/ 405 w 585" name="T68"/>
                <a:gd fmla="*/ 620 h 835" name="T69"/>
                <a:gd fmla="*/ 416 w 585" name="T70"/>
                <a:gd fmla="*/ 599 h 835" name="T71"/>
                <a:gd fmla="*/ 256 w 585" name="T72"/>
                <a:gd fmla="*/ 820 h 835" name="T73"/>
                <a:gd fmla="*/ 228 w 585" name="T74"/>
                <a:gd fmla="*/ 811 h 835" name="T75"/>
                <a:gd fmla="*/ 185 w 585" name="T76"/>
                <a:gd fmla="*/ 718 h 835" name="T77"/>
                <a:gd fmla="*/ 225 w 585" name="T78"/>
                <a:gd fmla="*/ 376 h 835" name="T79"/>
                <a:gd fmla="*/ 270 w 585" name="T80"/>
                <a:gd fmla="*/ 353 h 835" name="T81"/>
                <a:gd fmla="*/ 358 w 585" name="T82"/>
                <a:gd fmla="*/ 348 h 835" name="T83"/>
                <a:gd fmla="*/ 446 w 585" name="T84"/>
                <a:gd fmla="*/ 390 h 835" name="T85"/>
                <a:gd fmla="*/ 407 w 585" name="T86"/>
                <a:gd fmla="*/ 418 h 835" name="T87"/>
                <a:gd fmla="*/ 355 w 585" name="T88"/>
                <a:gd fmla="*/ 374 h 835" name="T89"/>
                <a:gd fmla="*/ 332 w 585" name="T90"/>
                <a:gd fmla="*/ 354 h 835" name="T91"/>
                <a:gd fmla="*/ 242 w 585" name="T92"/>
                <a:gd fmla="*/ 333 h 835" name="T93"/>
                <a:gd fmla="*/ 139 w 585" name="T94"/>
                <a:gd fmla="*/ 387 h 835" name="T95"/>
                <a:gd fmla="*/ 182 w 585" name="T96"/>
                <a:gd fmla="*/ 623 h 835" name="T97"/>
                <a:gd fmla="*/ 372 w 585" name="T98"/>
                <a:gd fmla="*/ 434 h 835" name="T99"/>
                <a:gd fmla="*/ 255 w 585" name="T100"/>
                <a:gd fmla="*/ 373 h 835" name="T101"/>
                <a:gd fmla="*/ 374 w 585" name="T102"/>
                <a:gd fmla="*/ 423 h 835" name="T103"/>
                <a:gd fmla="*/ 235 w 585" name="T104"/>
                <a:gd fmla="*/ 391 h 835" name="T105"/>
                <a:gd fmla="*/ 368 w 585" name="T106"/>
                <a:gd fmla="*/ 468 h 835" name="T107"/>
                <a:gd fmla="*/ 263 w 585" name="T108"/>
                <a:gd fmla="*/ 358 h 835" name="T109"/>
                <a:gd fmla="*/ 343 w 585" name="T110"/>
                <a:gd fmla="*/ 372 h 835" name="T111"/>
                <a:gd fmla="*/ 339 w 585" name="T112"/>
                <a:gd fmla="*/ 361 h 835" name="T113"/>
                <a:gd fmla="*/ 240 w 585" name="T114"/>
                <a:gd fmla="*/ 513 h 835" name="T115"/>
                <a:gd fmla="*/ 185 w 585" name="T116"/>
                <a:gd fmla="*/ 382 h 835" name="T117"/>
                <a:gd fmla="*/ 287 w 585" name="T118"/>
                <a:gd fmla="*/ 300 h 835" name="T119"/>
                <a:gd fmla="*/ 336 w 585" name="T120"/>
                <a:gd fmla="*/ 336 h 835" name="T121"/>
                <a:gd fmla="*/ 382 w 585" name="T122"/>
                <a:gd fmla="*/ 404 h 835" name="T123"/>
                <a:gd fmla="*/ 333 w 585" name="T124"/>
                <a:gd fmla="*/ 593 h 8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35" w="58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2" name="文本框 51"/>
          <p:cNvSpPr txBox="1"/>
          <p:nvPr/>
        </p:nvSpPr>
        <p:spPr>
          <a:xfrm flipH="1">
            <a:off x="4721925" y="1424370"/>
            <a:ext cx="2264799" cy="13106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b="1" lang="en-US" smtClean="0" spc="300" sz="8000">
                <a:latin charset="-122" panose="03000600000000000000" pitchFamily="66" typeface="新蒂黑板报"/>
                <a:ea charset="-122" panose="03000600000000000000" pitchFamily="66" typeface="新蒂黑板报"/>
              </a:rPr>
              <a:t>01</a:t>
            </a:r>
          </a:p>
        </p:txBody>
      </p:sp>
    </p:spTree>
    <p:extLst>
      <p:ext uri="{BB962C8B-B14F-4D97-AF65-F5344CB8AC3E}">
        <p14:creationId val="2288006874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7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gdLst>
              <a:gd fmla="*/ 31476 w 648684" name="connsiteX0"/>
              <a:gd fmla="*/ 22718 h 562276" name="connsiteY0"/>
              <a:gd fmla="*/ 648684 w 648684" name="connsiteX1"/>
              <a:gd fmla="*/ 14573 h 562276" name="connsiteY1"/>
              <a:gd fmla="*/ 643438 w 648684" name="connsiteX2"/>
              <a:gd fmla="*/ 545699 h 562276" name="connsiteY2"/>
              <a:gd fmla="*/ 11005 w 648684" name="connsiteX3"/>
              <a:gd fmla="*/ 525560 h 562276" name="connsiteY3"/>
              <a:gd fmla="*/ 76132 w 648684" name="connsiteX4"/>
              <a:gd fmla="*/ 279153 h 562276" name="connsiteY4"/>
              <a:gd fmla="*/ 31476 w 648684" name="connsiteX5"/>
              <a:gd fmla="*/ 22718 h 562276" name="connsiteY5"/>
              <a:gd fmla="*/ 62645 w 660406" name="connsiteX6"/>
              <a:gd fmla="*/ 132510 h 651949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562276" w="648684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cap="rnd" w="25400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8" name="椭圆 31"/>
          <p:cNvSpPr/>
          <p:nvPr/>
        </p:nvSpPr>
        <p:spPr>
          <a:xfrm flipH="1" rot="16200000">
            <a:off x="5860006" y="2207827"/>
            <a:ext cx="3489396" cy="3433678"/>
          </a:xfrm>
          <a:custGeom>
            <a:gdLst>
              <a:gd fmla="*/ 72869 w 661574" name="connsiteX0"/>
              <a:gd fmla="*/ 23576 h 567351" name="connsiteY0"/>
              <a:gd fmla="*/ 660478 w 661574" name="connsiteX1"/>
              <a:gd fmla="*/ 24503 h 567351" name="connsiteY1"/>
              <a:gd fmla="*/ 661574 w 661574" name="connsiteX2"/>
              <a:gd fmla="*/ 550186 h 567351" name="connsiteY2"/>
              <a:gd fmla="*/ 52398 w 661574" name="connsiteX3"/>
              <a:gd fmla="*/ 512809 h 567351" name="connsiteY3"/>
              <a:gd fmla="*/ 72869 w 661574" name="connsiteX4"/>
              <a:gd fmla="*/ 23576 h 567351" name="connsiteY4"/>
              <a:gd fmla="*/ 51067 w 648099" name="connsiteX5"/>
              <a:gd fmla="*/ 18182 h 565791" name="connsiteY5"/>
              <a:gd fmla="*/ 62645 w 660406" name="connsiteX6"/>
              <a:gd fmla="*/ 132510 h 651949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567351" w="661574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cap="rnd" w="25400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9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gdLst>
              <a:gd fmla="*/ 72869 w 661574" name="connsiteX0"/>
              <a:gd fmla="*/ 13918 h 557693" name="connsiteY0"/>
              <a:gd fmla="*/ 660478 w 661574" name="connsiteX1"/>
              <a:gd fmla="*/ 14845 h 557693" name="connsiteY1"/>
              <a:gd fmla="*/ 661574 w 661574" name="connsiteX2"/>
              <a:gd fmla="*/ 540528 h 557693" name="connsiteY2"/>
              <a:gd fmla="*/ 52398 w 661574" name="connsiteX3"/>
              <a:gd fmla="*/ 503151 h 557693" name="connsiteY3"/>
              <a:gd fmla="*/ 72869 w 661574" name="connsiteX4"/>
              <a:gd fmla="*/ 13918 h 557693" name="connsiteY4"/>
              <a:gd fmla="*/ 51067 w 648099" name="connsiteX5"/>
              <a:gd fmla="*/ 18182 h 565791" name="connsiteY5"/>
              <a:gd fmla="*/ 62645 w 660406" name="connsiteX6"/>
              <a:gd fmla="*/ 132510 h 651949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557693" w="661574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cap="rnd" w="25400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829196" y="2339958"/>
            <a:ext cx="1706880" cy="7010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>
              <a:defRPr spc="-300" sz="2800">
                <a:solidFill>
                  <a:schemeClr val="accent1">
                    <a:lumMod val="50000"/>
                  </a:schemeClr>
                </a:solidFill>
                <a:latin charset="-122" panose="03000600000000000000" pitchFamily="66" typeface="新蒂下午茶基本版"/>
                <a:ea charset="-122" panose="03000600000000000000" pitchFamily="66" typeface="新蒂下午茶基本版"/>
              </a:defRPr>
            </a:lvl1pPr>
          </a:lstStyle>
          <a:p>
            <a:r>
              <a:rPr altLang="zh-CN" b="1" lang="en-US" smtClean="0" spc="0" sz="4000">
                <a:solidFill>
                  <a:schemeClr val="tx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Plan A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956668" y="2339958"/>
            <a:ext cx="1706880" cy="7010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>
              <a:defRPr spc="-300" sz="2800">
                <a:solidFill>
                  <a:schemeClr val="accent1">
                    <a:lumMod val="50000"/>
                  </a:schemeClr>
                </a:solidFill>
                <a:latin charset="-122" panose="03000600000000000000" pitchFamily="66" typeface="新蒂下午茶基本版"/>
                <a:ea charset="-122" panose="03000600000000000000" pitchFamily="66" typeface="新蒂下午茶基本版"/>
              </a:defRPr>
            </a:lvl1pPr>
          </a:lstStyle>
          <a:p>
            <a:r>
              <a:rPr altLang="zh-CN" b="1" lang="en-US" smtClean="0" spc="0" sz="4000">
                <a:solidFill>
                  <a:schemeClr val="tx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Plan B</a:t>
            </a:r>
          </a:p>
        </p:txBody>
      </p:sp>
      <p:grpSp>
        <p:nvGrpSpPr>
          <p:cNvPr id="12" name="组合 11"/>
          <p:cNvGrpSpPr/>
          <p:nvPr/>
        </p:nvGrpSpPr>
        <p:grpSpPr>
          <a:xfrm>
            <a:off x="978132" y="2685144"/>
            <a:ext cx="2749216" cy="3194894"/>
            <a:chOff x="8724903" y="3030540"/>
            <a:chExt cx="574675" cy="868363"/>
          </a:xfrm>
          <a:solidFill>
            <a:schemeClr val="bg1"/>
          </a:solidFill>
        </p:grpSpPr>
        <p:sp>
          <p:nvSpPr>
            <p:cNvPr id="13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gdLst>
                <a:gd fmla="*/ 1 w 1" name="T0"/>
                <a:gd fmla="*/ 0 h 1" name="T1"/>
                <a:gd fmla="*/ 1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2000">
                <a:solidFill>
                  <a:srgbClr val="005790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endParaRPr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gdLst>
                <a:gd fmla="*/ 8 w 153" name="T0"/>
                <a:gd fmla="*/ 136 h 231" name="T1"/>
                <a:gd fmla="*/ 78 w 153" name="T2"/>
                <a:gd fmla="*/ 52 h 231" name="T3"/>
                <a:gd fmla="*/ 72 w 153" name="T4"/>
                <a:gd fmla="*/ 58 h 231" name="T5"/>
                <a:gd fmla="*/ 57 w 153" name="T6"/>
                <a:gd fmla="*/ 210 h 231" name="T7"/>
                <a:gd fmla="*/ 146 w 153" name="T8"/>
                <a:gd fmla="*/ 14 h 231" name="T9"/>
                <a:gd fmla="*/ 37 w 153" name="T10"/>
                <a:gd fmla="*/ 56 h 231" name="T11"/>
                <a:gd fmla="*/ 67 w 153" name="T12"/>
                <a:gd fmla="*/ 56 h 231" name="T13"/>
                <a:gd fmla="*/ 83 w 153" name="T14"/>
                <a:gd fmla="*/ 56 h 231" name="T15"/>
                <a:gd fmla="*/ 113 w 153" name="T16"/>
                <a:gd fmla="*/ 59 h 231" name="T17"/>
                <a:gd fmla="*/ 41 w 153" name="T18"/>
                <a:gd fmla="*/ 64 h 231" name="T19"/>
                <a:gd fmla="*/ 36 w 153" name="T20"/>
                <a:gd fmla="*/ 63 h 231" name="T21"/>
                <a:gd fmla="*/ 39 w 153" name="T22"/>
                <a:gd fmla="*/ 65 h 231" name="T23"/>
                <a:gd fmla="*/ 49 w 153" name="T24"/>
                <a:gd fmla="*/ 66 h 231" name="T25"/>
                <a:gd fmla="*/ 45 w 153" name="T26"/>
                <a:gd fmla="*/ 71 h 231" name="T27"/>
                <a:gd fmla="*/ 21 w 153" name="T28"/>
                <a:gd fmla="*/ 79 h 231" name="T29"/>
                <a:gd fmla="*/ 53 w 153" name="T30"/>
                <a:gd fmla="*/ 73 h 231" name="T31"/>
                <a:gd fmla="*/ 39 w 153" name="T32"/>
                <a:gd fmla="*/ 74 h 231" name="T33"/>
                <a:gd fmla="*/ 59 w 153" name="T34"/>
                <a:gd fmla="*/ 77 h 231" name="T35"/>
                <a:gd fmla="*/ 33 w 153" name="T36"/>
                <a:gd fmla="*/ 78 h 231" name="T37"/>
                <a:gd fmla="*/ 46 w 153" name="T38"/>
                <a:gd fmla="*/ 79 h 231" name="T39"/>
                <a:gd fmla="*/ 65 w 153" name="T40"/>
                <a:gd fmla="*/ 81 h 231" name="T41"/>
                <a:gd fmla="*/ 29 w 153" name="T42"/>
                <a:gd fmla="*/ 86 h 231" name="T43"/>
                <a:gd fmla="*/ 31 w 153" name="T44"/>
                <a:gd fmla="*/ 84 h 231" name="T45"/>
                <a:gd fmla="*/ 55 w 153" name="T46"/>
                <a:gd fmla="*/ 86 h 231" name="T47"/>
                <a:gd fmla="*/ 51 w 153" name="T48"/>
                <a:gd fmla="*/ 90 h 231" name="T49"/>
                <a:gd fmla="*/ 63 w 153" name="T50"/>
                <a:gd fmla="*/ 93 h 231" name="T51"/>
                <a:gd fmla="*/ 66 w 153" name="T52"/>
                <a:gd fmla="*/ 95 h 231" name="T53"/>
                <a:gd fmla="*/ 37 w 153" name="T54"/>
                <a:gd fmla="*/ 98 h 231" name="T55"/>
                <a:gd fmla="*/ 40 w 153" name="T56"/>
                <a:gd fmla="*/ 101 h 231" name="T57"/>
                <a:gd fmla="*/ 41 w 153" name="T58"/>
                <a:gd fmla="*/ 104 h 231" name="T59"/>
                <a:gd fmla="*/ 34 w 153" name="T60"/>
                <a:gd fmla="*/ 105 h 231" name="T61"/>
                <a:gd fmla="*/ 34 w 153" name="T62"/>
                <a:gd fmla="*/ 106 h 231" name="T63"/>
                <a:gd fmla="*/ 43 w 153" name="T64"/>
                <a:gd fmla="*/ 108 h 231" name="T65"/>
                <a:gd fmla="*/ 39 w 153" name="T66"/>
                <a:gd fmla="*/ 113 h 231" name="T67"/>
                <a:gd fmla="*/ 43 w 153" name="T68"/>
                <a:gd fmla="*/ 114 h 231" name="T69"/>
                <a:gd fmla="*/ 63 w 153" name="T70"/>
                <a:gd fmla="*/ 115 h 231" name="T71"/>
                <a:gd fmla="*/ 47 w 153" name="T72"/>
                <a:gd fmla="*/ 118 h 231" name="T73"/>
                <a:gd fmla="*/ 59 w 153" name="T74"/>
                <a:gd fmla="*/ 122 h 231" name="T75"/>
                <a:gd fmla="*/ 47 w 153" name="T76"/>
                <a:gd fmla="*/ 123 h 231" name="T77"/>
                <a:gd fmla="*/ 54 w 153" name="T78"/>
                <a:gd fmla="*/ 126 h 231" name="T79"/>
                <a:gd fmla="*/ 43 w 153" name="T80"/>
                <a:gd fmla="*/ 128 h 231" name="T81"/>
                <a:gd fmla="*/ 58 w 153" name="T82"/>
                <a:gd fmla="*/ 128 h 231" name="T83"/>
                <a:gd fmla="*/ 59 w 153" name="T84"/>
                <a:gd fmla="*/ 134 h 231" name="T85"/>
                <a:gd fmla="*/ 50 w 153" name="T86"/>
                <a:gd fmla="*/ 135 h 231" name="T87"/>
                <a:gd fmla="*/ 53 w 153" name="T88"/>
                <a:gd fmla="*/ 140 h 231" name="T89"/>
                <a:gd fmla="*/ 42 w 153" name="T90"/>
                <a:gd fmla="*/ 144 h 231" name="T91"/>
                <a:gd fmla="*/ 6 w 153" name="T92"/>
                <a:gd fmla="*/ 149 h 231" name="T93"/>
                <a:gd fmla="*/ 64 w 153" name="T94"/>
                <a:gd fmla="*/ 170 h 231" name="T95"/>
                <a:gd fmla="*/ 34 w 153" name="T96"/>
                <a:gd fmla="*/ 157 h 231" name="T97"/>
                <a:gd fmla="*/ 63 w 153" name="T98"/>
                <a:gd fmla="*/ 162 h 231" name="T99"/>
                <a:gd fmla="*/ 31 w 153" name="T100"/>
                <a:gd fmla="*/ 179 h 231" name="T101"/>
                <a:gd fmla="*/ 56 w 153" name="T102"/>
                <a:gd fmla="*/ 174 h 231" name="T103"/>
                <a:gd fmla="*/ 61 w 153" name="T104"/>
                <a:gd fmla="*/ 177 h 231" name="T105"/>
                <a:gd fmla="*/ 31 w 153" name="T106"/>
                <a:gd fmla="*/ 195 h 231" name="T107"/>
                <a:gd fmla="*/ 60 w 153" name="T108"/>
                <a:gd fmla="*/ 187 h 231" name="T109"/>
                <a:gd fmla="*/ 65 w 153" name="T110"/>
                <a:gd fmla="*/ 195 h 231" name="T111"/>
                <a:gd fmla="*/ 57 w 153" name="T112"/>
                <a:gd fmla="*/ 199 h 231" name="T113"/>
                <a:gd fmla="*/ 63 w 153" name="T114"/>
                <a:gd fmla="*/ 206 h 231" name="T115"/>
                <a:gd fmla="*/ 66 w 153" name="T116"/>
                <a:gd fmla="*/ 213 h 231" name="T117"/>
                <a:gd fmla="*/ 35 w 153" name="T118"/>
                <a:gd fmla="*/ 217 h 231" name="T119"/>
                <a:gd fmla="*/ 62 w 153" name="T120"/>
                <a:gd fmla="*/ 220 h 231" name="T121"/>
                <a:gd fmla="*/ 27 w 153" name="T122"/>
                <a:gd fmla="*/ 226 h 23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31" w="153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2000">
                <a:solidFill>
                  <a:srgbClr val="005790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endParaRPr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gdLst>
                <a:gd fmla="*/ 24 w 36" name="T0"/>
                <a:gd fmla="*/ 47 h 49" name="T1"/>
                <a:gd fmla="*/ 10 w 36" name="T2"/>
                <a:gd fmla="*/ 2 h 49" name="T3"/>
                <a:gd fmla="*/ 14 w 36" name="T4"/>
                <a:gd fmla="*/ 3 h 49" name="T5"/>
                <a:gd fmla="*/ 14 w 36" name="T6"/>
                <a:gd fmla="*/ 4 h 49" name="T7"/>
                <a:gd fmla="*/ 19 w 36" name="T8"/>
                <a:gd fmla="*/ 6 h 49" name="T9"/>
                <a:gd fmla="*/ 24 w 36" name="T10"/>
                <a:gd fmla="*/ 8 h 49" name="T11"/>
                <a:gd fmla="*/ 17 w 36" name="T12"/>
                <a:gd fmla="*/ 8 h 49" name="T13"/>
                <a:gd fmla="*/ 31 w 36" name="T14"/>
                <a:gd fmla="*/ 12 h 49" name="T15"/>
                <a:gd fmla="*/ 17 w 36" name="T16"/>
                <a:gd fmla="*/ 10 h 49" name="T17"/>
                <a:gd fmla="*/ 22 w 36" name="T18"/>
                <a:gd fmla="*/ 10 h 49" name="T19"/>
                <a:gd fmla="*/ 13 w 36" name="T20"/>
                <a:gd fmla="*/ 13 h 49" name="T21"/>
                <a:gd fmla="*/ 23 w 36" name="T22"/>
                <a:gd fmla="*/ 12 h 49" name="T23"/>
                <a:gd fmla="*/ 21 w 36" name="T24"/>
                <a:gd fmla="*/ 12 h 49" name="T25"/>
                <a:gd fmla="*/ 17 w 36" name="T26"/>
                <a:gd fmla="*/ 12 h 49" name="T27"/>
                <a:gd fmla="*/ 28 w 36" name="T28"/>
                <a:gd fmla="*/ 14 h 49" name="T29"/>
                <a:gd fmla="*/ 5 w 36" name="T30"/>
                <a:gd fmla="*/ 15 h 49" name="T31"/>
                <a:gd fmla="*/ 18 w 36" name="T32"/>
                <a:gd fmla="*/ 15 h 49" name="T33"/>
                <a:gd fmla="*/ 15 w 36" name="T34"/>
                <a:gd fmla="*/ 17 h 49" name="T35"/>
                <a:gd fmla="*/ 13 w 36" name="T36"/>
                <a:gd fmla="*/ 15 h 49" name="T37"/>
                <a:gd fmla="*/ 26 w 36" name="T38"/>
                <a:gd fmla="*/ 16 h 49" name="T39"/>
                <a:gd fmla="*/ 20 w 36" name="T40"/>
                <a:gd fmla="*/ 17 h 49" name="T41"/>
                <a:gd fmla="*/ 29 w 36" name="T42"/>
                <a:gd fmla="*/ 19 h 49" name="T43"/>
                <a:gd fmla="*/ 17 w 36" name="T44"/>
                <a:gd fmla="*/ 18 h 49" name="T45"/>
                <a:gd fmla="*/ 20 w 36" name="T46"/>
                <a:gd fmla="*/ 20 h 49" name="T47"/>
                <a:gd fmla="*/ 27 w 36" name="T48"/>
                <a:gd fmla="*/ 20 h 49" name="T49"/>
                <a:gd fmla="*/ 12 w 36" name="T50"/>
                <a:gd fmla="*/ 21 h 49" name="T51"/>
                <a:gd fmla="*/ 30 w 36" name="T52"/>
                <a:gd fmla="*/ 20 h 49" name="T53"/>
                <a:gd fmla="*/ 26 w 36" name="T54"/>
                <a:gd fmla="*/ 22 h 49" name="T55"/>
                <a:gd fmla="*/ 1 w 36" name="T56"/>
                <a:gd fmla="*/ 26 h 49" name="T57"/>
                <a:gd fmla="*/ 3 w 36" name="T58"/>
                <a:gd fmla="*/ 22 h 49" name="T59"/>
                <a:gd fmla="*/ 6 w 36" name="T60"/>
                <a:gd fmla="*/ 25 h 49" name="T61"/>
                <a:gd fmla="*/ 10 w 36" name="T62"/>
                <a:gd fmla="*/ 23 h 49" name="T63"/>
                <a:gd fmla="*/ 18 w 36" name="T64"/>
                <a:gd fmla="*/ 27 h 49" name="T65"/>
                <a:gd fmla="*/ 11 w 36" name="T66"/>
                <a:gd fmla="*/ 26 h 49" name="T67"/>
                <a:gd fmla="*/ 16 w 36" name="T68"/>
                <a:gd fmla="*/ 25 h 49" name="T69"/>
                <a:gd fmla="*/ 34 w 36" name="T70"/>
                <a:gd fmla="*/ 27 h 49" name="T71"/>
                <a:gd fmla="*/ 19 w 36" name="T72"/>
                <a:gd fmla="*/ 27 h 49" name="T73"/>
                <a:gd fmla="*/ 26 w 36" name="T74"/>
                <a:gd fmla="*/ 29 h 49" name="T75"/>
                <a:gd fmla="*/ 6 w 36" name="T76"/>
                <a:gd fmla="*/ 27 h 49" name="T77"/>
                <a:gd fmla="*/ 11 w 36" name="T78"/>
                <a:gd fmla="*/ 28 h 49" name="T79"/>
                <a:gd fmla="*/ 17 w 36" name="T80"/>
                <a:gd fmla="*/ 30 h 49" name="T81"/>
                <a:gd fmla="*/ 20 w 36" name="T82"/>
                <a:gd fmla="*/ 32 h 49" name="T83"/>
                <a:gd fmla="*/ 24 w 36" name="T84"/>
                <a:gd fmla="*/ 29 h 49" name="T85"/>
                <a:gd fmla="*/ 5 w 36" name="T86"/>
                <a:gd fmla="*/ 30 h 49" name="T87"/>
                <a:gd fmla="*/ 18 w 36" name="T88"/>
                <a:gd fmla="*/ 33 h 49" name="T89"/>
                <a:gd fmla="*/ 17 w 36" name="T90"/>
                <a:gd fmla="*/ 32 h 49" name="T91"/>
                <a:gd fmla="*/ 23 w 36" name="T92"/>
                <a:gd fmla="*/ 32 h 49" name="T93"/>
                <a:gd fmla="*/ 19 w 36" name="T94"/>
                <a:gd fmla="*/ 35 h 49" name="T95"/>
                <a:gd fmla="*/ 16 w 36" name="T96"/>
                <a:gd fmla="*/ 33 h 49" name="T97"/>
                <a:gd fmla="*/ 13 w 36" name="T98"/>
                <a:gd fmla="*/ 36 h 49" name="T99"/>
                <a:gd fmla="*/ 23 w 36" name="T100"/>
                <a:gd fmla="*/ 37 h 49" name="T101"/>
                <a:gd fmla="*/ 18 w 36" name="T102"/>
                <a:gd fmla="*/ 35 h 49" name="T103"/>
                <a:gd fmla="*/ 8 w 36" name="T104"/>
                <a:gd fmla="*/ 38 h 49" name="T105"/>
                <a:gd fmla="*/ 28 w 36" name="T106"/>
                <a:gd fmla="*/ 39 h 49" name="T107"/>
                <a:gd fmla="*/ 19 w 36" name="T108"/>
                <a:gd fmla="*/ 40 h 49" name="T109"/>
                <a:gd fmla="*/ 25 w 36" name="T110"/>
                <a:gd fmla="*/ 42 h 49" name="T111"/>
                <a:gd fmla="*/ 10 w 36" name="T112"/>
                <a:gd fmla="*/ 40 h 49" name="T113"/>
                <a:gd fmla="*/ 17 w 36" name="T114"/>
                <a:gd fmla="*/ 43 h 49" name="T115"/>
                <a:gd fmla="*/ 14 w 36" name="T116"/>
                <a:gd fmla="*/ 45 h 49" name="T117"/>
                <a:gd fmla="*/ 22 w 36" name="T118"/>
                <a:gd fmla="*/ 46 h 49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49" w="36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2000">
                <a:solidFill>
                  <a:srgbClr val="005790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endParaRPr>
            </a:p>
          </p:txBody>
        </p:sp>
      </p:grpSp>
      <p:sp>
        <p:nvSpPr>
          <p:cNvPr id="16" name="TextBox 13"/>
          <p:cNvSpPr txBox="1"/>
          <p:nvPr/>
        </p:nvSpPr>
        <p:spPr>
          <a:xfrm>
            <a:off x="3089427" y="3207835"/>
            <a:ext cx="2768514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7" name="TextBox 13"/>
          <p:cNvSpPr txBox="1"/>
          <p:nvPr/>
        </p:nvSpPr>
        <p:spPr>
          <a:xfrm>
            <a:off x="3069310" y="4258479"/>
            <a:ext cx="2768514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8" name="TextBox 13"/>
          <p:cNvSpPr txBox="1"/>
          <p:nvPr/>
        </p:nvSpPr>
        <p:spPr>
          <a:xfrm>
            <a:off x="6262188" y="3207834"/>
            <a:ext cx="2768514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  <p:sp>
        <p:nvSpPr>
          <p:cNvPr id="19" name="TextBox 13"/>
          <p:cNvSpPr txBox="1"/>
          <p:nvPr/>
        </p:nvSpPr>
        <p:spPr>
          <a:xfrm>
            <a:off x="6287879" y="4258477"/>
            <a:ext cx="2768514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单击此处可编辑内容，根据您的需要自由拉伸文本框大小。您可以在此处添加关于本章节的简要介绍，模板所有素材均可自由编辑。</a:t>
            </a:r>
          </a:p>
        </p:txBody>
      </p:sp>
    </p:spTree>
    <p:extLst>
      <p:ext uri="{BB962C8B-B14F-4D97-AF65-F5344CB8AC3E}">
        <p14:creationId val="3664309562"/>
      </p:ext>
    </p:extLst>
  </p:cSld>
  <p:clrMapOvr>
    <a:masterClrMapping/>
  </p:clrMapOvr>
  <mc:AlternateContent>
    <mc:Choice Requires="p14">
      <p:transition p14:dur="2000" spd="slow">
        <p14:ferris dir="l"/>
      </p:transition>
    </mc:Choice>
    <mc:Fallback>
      <p:transition spd="slow">
        <p:fade/>
      </p:transition>
    </mc:Fallback>
  </mc:AlternateContent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grpSp>
        <p:nvGrpSpPr>
          <p:cNvPr id="12" name="组合 11"/>
          <p:cNvGrpSpPr/>
          <p:nvPr/>
        </p:nvGrpSpPr>
        <p:grpSpPr>
          <a:xfrm>
            <a:off x="4034024" y="1217688"/>
            <a:ext cx="7385585" cy="4065900"/>
            <a:chOff x="2018431" y="714362"/>
            <a:chExt cx="6884253" cy="3789908"/>
          </a:xfrm>
        </p:grpSpPr>
        <p:sp>
          <p:nvSpPr>
            <p:cNvPr id="13" name="Freeform 10"/>
            <p:cNvSpPr>
              <a:spLocks noChangeArrowheads="1"/>
            </p:cNvSpPr>
            <p:nvPr/>
          </p:nvSpPr>
          <p:spPr bwMode="auto">
            <a:xfrm>
              <a:off x="6301681" y="839507"/>
              <a:ext cx="48761" cy="29864"/>
            </a:xfrm>
            <a:custGeom>
              <a:gdLst>
                <a:gd fmla="*/ 2147483646 w 15" name="T0"/>
                <a:gd fmla="*/ 0 h 8" name="T1"/>
                <a:gd fmla="*/ 2147483646 w 15" name="T2"/>
                <a:gd fmla="*/ 2147483646 h 8" name="T3"/>
                <a:gd fmla="*/ 2147483646 w 15" name="T4"/>
                <a:gd fmla="*/ 2147483646 h 8" name="T5"/>
                <a:gd fmla="*/ 2147483646 w 15" name="T6"/>
                <a:gd fmla="*/ 2147483646 h 8" name="T7"/>
                <a:gd fmla="*/ 2147483646 w 15" name="T8"/>
                <a:gd fmla="*/ 0 h 8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5" name="T15"/>
                <a:gd fmla="*/ 0 h 8" name="T16"/>
                <a:gd fmla="*/ 15 w 15" name="T17"/>
                <a:gd fmla="*/ 8 h 8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8" w="15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4" name="Freeform 11"/>
            <p:cNvSpPr>
              <a:spLocks noChangeArrowheads="1"/>
            </p:cNvSpPr>
            <p:nvPr/>
          </p:nvSpPr>
          <p:spPr bwMode="auto">
            <a:xfrm>
              <a:off x="7021544" y="839507"/>
              <a:ext cx="98804" cy="55462"/>
            </a:xfrm>
            <a:custGeom>
              <a:gdLst>
                <a:gd fmla="*/ 2147483646 w 29" name="T0"/>
                <a:gd fmla="*/ 2147483646 h 15" name="T1"/>
                <a:gd fmla="*/ 2147483646 w 29" name="T2"/>
                <a:gd fmla="*/ 2147483646 h 15" name="T3"/>
                <a:gd fmla="*/ 2147483646 w 29" name="T4"/>
                <a:gd fmla="*/ 2147483646 h 15" name="T5"/>
                <a:gd fmla="*/ 0 w 29" name="T6"/>
                <a:gd fmla="*/ 2147483646 h 15" name="T7"/>
                <a:gd fmla="*/ 2147483646 w 29" name="T8"/>
                <a:gd fmla="*/ 0 h 15" name="T9"/>
                <a:gd fmla="*/ 2147483646 w 29" name="T10"/>
                <a:gd fmla="*/ 2147483646 h 15" name="T11"/>
                <a:gd fmla="*/ 2147483646 w 29" name="T12"/>
                <a:gd fmla="*/ 2147483646 h 15" name="T13"/>
                <a:gd fmla="*/ 2147483646 w 29" name="T14"/>
                <a:gd fmla="*/ 2147483646 h 1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9" name="T24"/>
                <a:gd fmla="*/ 0 h 15" name="T25"/>
                <a:gd fmla="*/ 29 w 29" name="T26"/>
                <a:gd fmla="*/ 15 h 1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5" w="28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5" name="Freeform 12"/>
            <p:cNvSpPr>
              <a:spLocks noChangeArrowheads="1"/>
            </p:cNvSpPr>
            <p:nvPr/>
          </p:nvSpPr>
          <p:spPr bwMode="auto">
            <a:xfrm>
              <a:off x="6455662" y="842351"/>
              <a:ext cx="51327" cy="32708"/>
            </a:xfrm>
            <a:custGeom>
              <a:gdLst>
                <a:gd fmla="*/ 2147483646 w 15" name="T0"/>
                <a:gd fmla="*/ 2147483646 h 9" name="T1"/>
                <a:gd fmla="*/ 2147483646 w 15" name="T2"/>
                <a:gd fmla="*/ 2147483646 h 9" name="T3"/>
                <a:gd fmla="*/ 2147483646 w 15" name="T4"/>
                <a:gd fmla="*/ 2147483646 h 9" name="T5"/>
                <a:gd fmla="*/ 2147483646 w 15" name="T6"/>
                <a:gd fmla="*/ 2147483646 h 9" name="T7"/>
                <a:gd fmla="*/ 2147483646 w 15" name="T8"/>
                <a:gd fmla="*/ 2147483646 h 9" name="T9"/>
                <a:gd fmla="*/ 2147483646 w 15" name="T10"/>
                <a:gd fmla="*/ 2147483646 h 9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5" name="T18"/>
                <a:gd fmla="*/ 0 h 9" name="T19"/>
                <a:gd fmla="*/ 15 w 15" name="T20"/>
                <a:gd fmla="*/ 9 h 9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9" w="15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6" name="Freeform 13"/>
            <p:cNvSpPr>
              <a:spLocks noChangeArrowheads="1"/>
            </p:cNvSpPr>
            <p:nvPr/>
          </p:nvSpPr>
          <p:spPr bwMode="auto">
            <a:xfrm>
              <a:off x="6152832" y="857994"/>
              <a:ext cx="64159" cy="36975"/>
            </a:xfrm>
            <a:custGeom>
              <a:gdLst>
                <a:gd fmla="*/ 2147483646 w 19" name="T0"/>
                <a:gd fmla="*/ 0 h 10" name="T1"/>
                <a:gd fmla="*/ 2147483646 w 19" name="T2"/>
                <a:gd fmla="*/ 2147483646 h 10" name="T3"/>
                <a:gd fmla="*/ 2147483646 w 19" name="T4"/>
                <a:gd fmla="*/ 2147483646 h 10" name="T5"/>
                <a:gd fmla="*/ 2147483646 w 19" name="T6"/>
                <a:gd fmla="*/ 2147483646 h 10" name="T7"/>
                <a:gd fmla="*/ 2147483646 w 19" name="T8"/>
                <a:gd fmla="*/ 2147483646 h 10" name="T9"/>
                <a:gd fmla="*/ 2147483646 w 19" name="T10"/>
                <a:gd fmla="*/ 2147483646 h 10" name="T11"/>
                <a:gd fmla="*/ 2147483646 w 19" name="T12"/>
                <a:gd fmla="*/ 2147483646 h 10" name="T13"/>
                <a:gd fmla="*/ 2147483646 w 19" name="T14"/>
                <a:gd fmla="*/ 2147483646 h 10" name="T15"/>
                <a:gd fmla="*/ 2147483646 w 19" name="T16"/>
                <a:gd fmla="*/ 0 h 1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9" name="T27"/>
                <a:gd fmla="*/ 0 h 10" name="T28"/>
                <a:gd fmla="*/ 19 w 19" name="T29"/>
                <a:gd fmla="*/ 10 h 1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0" w="19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7" name="Freeform 14"/>
            <p:cNvSpPr>
              <a:spLocks noChangeArrowheads="1"/>
            </p:cNvSpPr>
            <p:nvPr/>
          </p:nvSpPr>
          <p:spPr bwMode="auto">
            <a:xfrm>
              <a:off x="6397920" y="857994"/>
              <a:ext cx="51327" cy="17065"/>
            </a:xfrm>
            <a:custGeom>
              <a:gdLst>
                <a:gd fmla="*/ 2147483646 w 15" name="T0"/>
                <a:gd fmla="*/ 2147483646 h 5" name="T1"/>
                <a:gd fmla="*/ 2147483646 w 15" name="T2"/>
                <a:gd fmla="*/ 2147483646 h 5" name="T3"/>
                <a:gd fmla="*/ 2147483646 w 15" name="T4"/>
                <a:gd fmla="*/ 0 h 5" name="T5"/>
                <a:gd fmla="*/ 2147483646 w 15" name="T6"/>
                <a:gd fmla="*/ 2147483646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5" name="T12"/>
                <a:gd fmla="*/ 0 h 5" name="T13"/>
                <a:gd fmla="*/ 15 w 15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15">
                  <a:moveTo>
                    <a:pt x="1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8" name="Freeform 15"/>
            <p:cNvSpPr>
              <a:spLocks noChangeArrowheads="1"/>
            </p:cNvSpPr>
            <p:nvPr/>
          </p:nvSpPr>
          <p:spPr bwMode="auto">
            <a:xfrm>
              <a:off x="6327344" y="880748"/>
              <a:ext cx="60310" cy="25598"/>
            </a:xfrm>
            <a:custGeom>
              <a:gdLst>
                <a:gd fmla="*/ 2147483646 w 18" name="T0"/>
                <a:gd fmla="*/ 0 h 7" name="T1"/>
                <a:gd fmla="*/ 2147483646 w 18" name="T2"/>
                <a:gd fmla="*/ 2147483646 h 7" name="T3"/>
                <a:gd fmla="*/ 0 w 18" name="T4"/>
                <a:gd fmla="*/ 2147483646 h 7" name="T5"/>
                <a:gd fmla="*/ 2147483646 w 18" name="T6"/>
                <a:gd fmla="*/ 0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8" name="T12"/>
                <a:gd fmla="*/ 0 h 7" name="T13"/>
                <a:gd fmla="*/ 18 w 18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18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9" name="Freeform 16"/>
            <p:cNvSpPr>
              <a:spLocks noChangeArrowheads="1"/>
            </p:cNvSpPr>
            <p:nvPr/>
          </p:nvSpPr>
          <p:spPr bwMode="auto">
            <a:xfrm>
              <a:off x="3317008" y="902080"/>
              <a:ext cx="26947" cy="19909"/>
            </a:xfrm>
            <a:custGeom>
              <a:gdLst>
                <a:gd fmla="*/ 0 w 8" name="T0"/>
                <a:gd fmla="*/ 0 h 5" name="T1"/>
                <a:gd fmla="*/ 2147483646 w 8" name="T2"/>
                <a:gd fmla="*/ 2147483646 h 5" name="T3"/>
                <a:gd fmla="*/ 0 w 8" name="T4"/>
                <a:gd fmla="*/ 0 h 5" name="T5"/>
                <a:gd fmla="*/ 0 60000 65536" name="T6"/>
                <a:gd fmla="*/ 0 60000 65536" name="T7"/>
                <a:gd fmla="*/ 0 60000 65536" name="T8"/>
                <a:gd fmla="*/ 0 w 8" name="T9"/>
                <a:gd fmla="*/ 0 h 5" name="T10"/>
                <a:gd fmla="*/ 8 w 8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8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0" name="Freeform 17"/>
            <p:cNvSpPr>
              <a:spLocks noChangeArrowheads="1"/>
            </p:cNvSpPr>
            <p:nvPr/>
          </p:nvSpPr>
          <p:spPr bwMode="auto">
            <a:xfrm>
              <a:off x="7056190" y="899236"/>
              <a:ext cx="111637" cy="59728"/>
            </a:xfrm>
            <a:custGeom>
              <a:gdLst>
                <a:gd fmla="*/ 2147483646 w 33" name="T0"/>
                <a:gd fmla="*/ 2147483646 h 16" name="T1"/>
                <a:gd fmla="*/ 2147483646 w 33" name="T2"/>
                <a:gd fmla="*/ 2147483646 h 16" name="T3"/>
                <a:gd fmla="*/ 2147483646 w 33" name="T4"/>
                <a:gd fmla="*/ 2147483646 h 16" name="T5"/>
                <a:gd fmla="*/ 2147483646 w 33" name="T6"/>
                <a:gd fmla="*/ 2147483646 h 16" name="T7"/>
                <a:gd fmla="*/ 2147483646 w 33" name="T8"/>
                <a:gd fmla="*/ 2147483646 h 16" name="T9"/>
                <a:gd fmla="*/ 2147483646 w 33" name="T10"/>
                <a:gd fmla="*/ 2147483646 h 16" name="T11"/>
                <a:gd fmla="*/ 2147483646 w 33" name="T12"/>
                <a:gd fmla="*/ 2147483646 h 16" name="T13"/>
                <a:gd fmla="*/ 2147483646 w 33" name="T14"/>
                <a:gd fmla="*/ 2147483646 h 16" name="T15"/>
                <a:gd fmla="*/ 2147483646 w 33" name="T16"/>
                <a:gd fmla="*/ 2147483646 h 16" name="T17"/>
                <a:gd fmla="*/ 2147483646 w 33" name="T18"/>
                <a:gd fmla="*/ 2147483646 h 16" name="T19"/>
                <a:gd fmla="*/ 2147483646 w 33" name="T20"/>
                <a:gd fmla="*/ 2147483646 h 16" name="T21"/>
                <a:gd fmla="*/ 2147483646 w 33" name="T22"/>
                <a:gd fmla="*/ 2147483646 h 16" name="T23"/>
                <a:gd fmla="*/ 2147483646 w 33" name="T24"/>
                <a:gd fmla="*/ 2147483646 h 16" name="T25"/>
                <a:gd fmla="*/ 2147483646 w 33" name="T26"/>
                <a:gd fmla="*/ 2147483646 h 1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33" name="T42"/>
                <a:gd fmla="*/ 0 h 16" name="T43"/>
                <a:gd fmla="*/ 33 w 33" name="T44"/>
                <a:gd fmla="*/ 16 h 16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16" w="33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1" name="Freeform 18"/>
            <p:cNvSpPr>
              <a:spLocks noChangeArrowheads="1"/>
            </p:cNvSpPr>
            <p:nvPr/>
          </p:nvSpPr>
          <p:spPr bwMode="auto">
            <a:xfrm>
              <a:off x="7011279" y="899236"/>
              <a:ext cx="44911" cy="34131"/>
            </a:xfrm>
            <a:custGeom>
              <a:gdLst>
                <a:gd fmla="*/ 2147483646 w 13" name="T0"/>
                <a:gd fmla="*/ 2147483646 h 9" name="T1"/>
                <a:gd fmla="*/ 2147483646 w 13" name="T2"/>
                <a:gd fmla="*/ 2147483646 h 9" name="T3"/>
                <a:gd fmla="*/ 2147483646 w 13" name="T4"/>
                <a:gd fmla="*/ 2147483646 h 9" name="T5"/>
                <a:gd fmla="*/ 0 w 13" name="T6"/>
                <a:gd fmla="*/ 2147483646 h 9" name="T7"/>
                <a:gd fmla="*/ 2147483646 w 13" name="T8"/>
                <a:gd fmla="*/ 2147483646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9" name="T16"/>
                <a:gd fmla="*/ 13 w 13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3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2" name="Freeform 19"/>
            <p:cNvSpPr>
              <a:spLocks noChangeArrowheads="1"/>
            </p:cNvSpPr>
            <p:nvPr/>
          </p:nvSpPr>
          <p:spPr bwMode="auto">
            <a:xfrm>
              <a:off x="3218203" y="936210"/>
              <a:ext cx="111636" cy="68261"/>
            </a:xfrm>
            <a:custGeom>
              <a:gdLst>
                <a:gd fmla="*/ 2147483646 w 33" name="T0"/>
                <a:gd fmla="*/ 2147483646 h 18" name="T1"/>
                <a:gd fmla="*/ 2147483646 w 33" name="T2"/>
                <a:gd fmla="*/ 2147483646 h 18" name="T3"/>
                <a:gd fmla="*/ 2147483646 w 33" name="T4"/>
                <a:gd fmla="*/ 2147483646 h 18" name="T5"/>
                <a:gd fmla="*/ 2147483646 w 33" name="T6"/>
                <a:gd fmla="*/ 2147483646 h 18" name="T7"/>
                <a:gd fmla="*/ 2147483646 w 33" name="T8"/>
                <a:gd fmla="*/ 2147483646 h 18" name="T9"/>
                <a:gd fmla="*/ 2147483646 w 33" name="T10"/>
                <a:gd fmla="*/ 2147483646 h 18" name="T11"/>
                <a:gd fmla="*/ 2147483646 w 33" name="T12"/>
                <a:gd fmla="*/ 2147483646 h 18" name="T13"/>
                <a:gd fmla="*/ 2147483646 w 33" name="T14"/>
                <a:gd fmla="*/ 2147483646 h 18" name="T15"/>
                <a:gd fmla="*/ 2147483646 w 33" name="T16"/>
                <a:gd fmla="*/ 2147483646 h 18" name="T17"/>
                <a:gd fmla="*/ 0 w 33" name="T18"/>
                <a:gd fmla="*/ 2147483646 h 18" name="T19"/>
                <a:gd fmla="*/ 2147483646 w 33" name="T20"/>
                <a:gd fmla="*/ 2147483646 h 18" name="T21"/>
                <a:gd fmla="*/ 2147483646 w 33" name="T22"/>
                <a:gd fmla="*/ 2147483646 h 18" name="T23"/>
                <a:gd fmla="*/ 2147483646 w 33" name="T24"/>
                <a:gd fmla="*/ 2147483646 h 18" name="T25"/>
                <a:gd fmla="*/ 2147483646 w 33" name="T26"/>
                <a:gd fmla="*/ 2147483646 h 18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33" name="T42"/>
                <a:gd fmla="*/ 0 h 18" name="T43"/>
                <a:gd fmla="*/ 33 w 33" name="T44"/>
                <a:gd fmla="*/ 18 h 18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18" w="33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3" name="Freeform 20"/>
            <p:cNvSpPr>
              <a:spLocks noChangeArrowheads="1"/>
            </p:cNvSpPr>
            <p:nvPr/>
          </p:nvSpPr>
          <p:spPr bwMode="auto">
            <a:xfrm>
              <a:off x="7170393" y="936210"/>
              <a:ext cx="111636" cy="63994"/>
            </a:xfrm>
            <a:custGeom>
              <a:gdLst>
                <a:gd fmla="*/ 2147483646 w 33" name="T0"/>
                <a:gd fmla="*/ 0 h 17" name="T1"/>
                <a:gd fmla="*/ 2147483646 w 33" name="T2"/>
                <a:gd fmla="*/ 2147483646 h 17" name="T3"/>
                <a:gd fmla="*/ 2147483646 w 33" name="T4"/>
                <a:gd fmla="*/ 2147483646 h 17" name="T5"/>
                <a:gd fmla="*/ 2147483646 w 33" name="T6"/>
                <a:gd fmla="*/ 2147483646 h 17" name="T7"/>
                <a:gd fmla="*/ 2147483646 w 33" name="T8"/>
                <a:gd fmla="*/ 2147483646 h 17" name="T9"/>
                <a:gd fmla="*/ 2147483646 w 33" name="T10"/>
                <a:gd fmla="*/ 2147483646 h 17" name="T11"/>
                <a:gd fmla="*/ 2147483646 w 33" name="T12"/>
                <a:gd fmla="*/ 2147483646 h 17" name="T13"/>
                <a:gd fmla="*/ 2147483646 w 33" name="T14"/>
                <a:gd fmla="*/ 2147483646 h 17" name="T15"/>
                <a:gd fmla="*/ 2147483646 w 33" name="T16"/>
                <a:gd fmla="*/ 2147483646 h 17" name="T17"/>
                <a:gd fmla="*/ 2147483646 w 33" name="T18"/>
                <a:gd fmla="*/ 2147483646 h 17" name="T19"/>
                <a:gd fmla="*/ 2147483646 w 33" name="T20"/>
                <a:gd fmla="*/ 2147483646 h 17" name="T21"/>
                <a:gd fmla="*/ 2147483646 w 33" name="T22"/>
                <a:gd fmla="*/ 2147483646 h 17" name="T23"/>
                <a:gd fmla="*/ 2147483646 w 33" name="T24"/>
                <a:gd fmla="*/ 2147483646 h 17" name="T25"/>
                <a:gd fmla="*/ 2147483646 w 33" name="T26"/>
                <a:gd fmla="*/ 2147483646 h 17" name="T27"/>
                <a:gd fmla="*/ 2147483646 w 33" name="T28"/>
                <a:gd fmla="*/ 2147483646 h 17" name="T29"/>
                <a:gd fmla="*/ 2147483646 w 33" name="T30"/>
                <a:gd fmla="*/ 2147483646 h 17" name="T31"/>
                <a:gd fmla="*/ 2147483646 w 33" name="T32"/>
                <a:gd fmla="*/ 0 h 17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33" name="T51"/>
                <a:gd fmla="*/ 0 h 17" name="T52"/>
                <a:gd fmla="*/ 33 w 33" name="T53"/>
                <a:gd fmla="*/ 17 h 17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7" w="33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4" name="Freeform 21"/>
            <p:cNvSpPr>
              <a:spLocks noChangeArrowheads="1"/>
            </p:cNvSpPr>
            <p:nvPr/>
          </p:nvSpPr>
          <p:spPr bwMode="auto">
            <a:xfrm>
              <a:off x="3023160" y="983139"/>
              <a:ext cx="21814" cy="35553"/>
            </a:xfrm>
            <a:custGeom>
              <a:gdLst>
                <a:gd fmla="*/ 2147483646 w 6" name="T0"/>
                <a:gd fmla="*/ 2147483646 h 10" name="T1"/>
                <a:gd fmla="*/ 2147483646 w 6" name="T2"/>
                <a:gd fmla="*/ 2147483646 h 10" name="T3"/>
                <a:gd fmla="*/ 0 60000 65536" name="T4"/>
                <a:gd fmla="*/ 0 60000 65536" name="T5"/>
                <a:gd fmla="*/ 0 w 6" name="T6"/>
                <a:gd fmla="*/ 0 h 10" name="T7"/>
                <a:gd fmla="*/ 6 w 6" name="T8"/>
                <a:gd fmla="*/ 10 h 10" name="T9"/>
              </a:gdLst>
              <a:cxnLst>
                <a:cxn ang="T4">
                  <a:pos x="T0" y="T1"/>
                </a:cxn>
                <a:cxn ang="T5">
                  <a:pos x="T2" y="T3"/>
                </a:cxn>
              </a:cxnLst>
              <a:rect b="T9" l="T6" r="T8" t="T7"/>
              <a:pathLst>
                <a:path h="10" w="6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5" name="Freeform 22"/>
            <p:cNvSpPr>
              <a:spLocks noChangeArrowheads="1"/>
            </p:cNvSpPr>
            <p:nvPr/>
          </p:nvSpPr>
          <p:spPr bwMode="auto">
            <a:xfrm>
              <a:off x="3066788" y="988828"/>
              <a:ext cx="61593" cy="41241"/>
            </a:xfrm>
            <a:custGeom>
              <a:gdLst>
                <a:gd fmla="*/ 2147483646 w 18" name="T0"/>
                <a:gd fmla="*/ 2147483646 h 11" name="T1"/>
                <a:gd fmla="*/ 2147483646 w 18" name="T2"/>
                <a:gd fmla="*/ 2147483646 h 11" name="T3"/>
                <a:gd fmla="*/ 0 w 18" name="T4"/>
                <a:gd fmla="*/ 2147483646 h 11" name="T5"/>
                <a:gd fmla="*/ 2147483646 w 18" name="T6"/>
                <a:gd fmla="*/ 2147483646 h 11" name="T7"/>
                <a:gd fmla="*/ 2147483646 w 18" name="T8"/>
                <a:gd fmla="*/ 2147483646 h 1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8" name="T15"/>
                <a:gd fmla="*/ 0 h 11" name="T16"/>
                <a:gd fmla="*/ 18 w 18" name="T17"/>
                <a:gd fmla="*/ 11 h 1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1" w="18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6" name="Freeform 23"/>
            <p:cNvSpPr>
              <a:spLocks noChangeArrowheads="1"/>
            </p:cNvSpPr>
            <p:nvPr/>
          </p:nvSpPr>
          <p:spPr bwMode="auto">
            <a:xfrm>
              <a:off x="3404264" y="997360"/>
              <a:ext cx="53893" cy="29865"/>
            </a:xfrm>
            <a:custGeom>
              <a:gdLst>
                <a:gd fmla="*/ 2147483646 w 16" name="T0"/>
                <a:gd fmla="*/ 2147483646 h 8" name="T1"/>
                <a:gd fmla="*/ 2147483646 w 16" name="T2"/>
                <a:gd fmla="*/ 2147483646 h 8" name="T3"/>
                <a:gd fmla="*/ 2147483646 w 16" name="T4"/>
                <a:gd fmla="*/ 2147483646 h 8" name="T5"/>
                <a:gd fmla="*/ 2147483646 w 16" name="T6"/>
                <a:gd fmla="*/ 2147483646 h 8" name="T7"/>
                <a:gd fmla="*/ 2147483646 w 16" name="T8"/>
                <a:gd fmla="*/ 2147483646 h 8" name="T9"/>
                <a:gd fmla="*/ 2147483646 w 16" name="T10"/>
                <a:gd fmla="*/ 2147483646 h 8" name="T11"/>
                <a:gd fmla="*/ 2147483646 w 16" name="T12"/>
                <a:gd fmla="*/ 2147483646 h 8" name="T13"/>
                <a:gd fmla="*/ 2147483646 w 16" name="T14"/>
                <a:gd fmla="*/ 2147483646 h 8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16" name="T24"/>
                <a:gd fmla="*/ 0 h 8" name="T25"/>
                <a:gd fmla="*/ 16 w 16" name="T26"/>
                <a:gd fmla="*/ 8 h 8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8" w="16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7" name="Freeform 24"/>
            <p:cNvSpPr>
              <a:spLocks noChangeArrowheads="1"/>
            </p:cNvSpPr>
            <p:nvPr/>
          </p:nvSpPr>
          <p:spPr bwMode="auto">
            <a:xfrm>
              <a:off x="3205371" y="1011581"/>
              <a:ext cx="30796" cy="18488"/>
            </a:xfrm>
            <a:custGeom>
              <a:gdLst>
                <a:gd fmla="*/ 0 w 9" name="T0"/>
                <a:gd fmla="*/ 2147483646 h 5" name="T1"/>
                <a:gd fmla="*/ 2147483646 w 9" name="T2"/>
                <a:gd fmla="*/ 2147483646 h 5" name="T3"/>
                <a:gd fmla="*/ 0 w 9" name="T4"/>
                <a:gd fmla="*/ 2147483646 h 5" name="T5"/>
                <a:gd fmla="*/ 0 60000 65536" name="T6"/>
                <a:gd fmla="*/ 0 60000 65536" name="T7"/>
                <a:gd fmla="*/ 0 60000 65536" name="T8"/>
                <a:gd fmla="*/ 0 w 9" name="T9"/>
                <a:gd fmla="*/ 0 h 5" name="T10"/>
                <a:gd fmla="*/ 9 w 9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9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8" name="Freeform 25"/>
            <p:cNvSpPr>
              <a:spLocks noChangeArrowheads="1"/>
            </p:cNvSpPr>
            <p:nvPr/>
          </p:nvSpPr>
          <p:spPr bwMode="auto">
            <a:xfrm>
              <a:off x="3503069" y="1015848"/>
              <a:ext cx="16681" cy="19909"/>
            </a:xfrm>
            <a:custGeom>
              <a:gdLst>
                <a:gd fmla="*/ 0 w 5" name="T0"/>
                <a:gd fmla="*/ 0 h 5" name="T1"/>
                <a:gd fmla="*/ 2147483646 w 5" name="T2"/>
                <a:gd fmla="*/ 2147483646 h 5" name="T3"/>
                <a:gd fmla="*/ 0 w 5" name="T4"/>
                <a:gd fmla="*/ 2147483646 h 5" name="T5"/>
                <a:gd fmla="*/ 0 w 5" name="T6"/>
                <a:gd fmla="*/ 0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5" name="T12"/>
                <a:gd fmla="*/ 0 h 5" name="T13"/>
                <a:gd fmla="*/ 5 w 5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29" name="Freeform 26"/>
            <p:cNvSpPr>
              <a:spLocks noChangeArrowheads="1"/>
            </p:cNvSpPr>
            <p:nvPr/>
          </p:nvSpPr>
          <p:spPr bwMode="auto">
            <a:xfrm>
              <a:off x="3374751" y="1045712"/>
              <a:ext cx="336193" cy="113768"/>
            </a:xfrm>
            <a:custGeom>
              <a:gdLst>
                <a:gd fmla="*/ 2147483646 w 100" name="T0"/>
                <a:gd fmla="*/ 2147483646 h 30" name="T1"/>
                <a:gd fmla="*/ 2147483646 w 100" name="T2"/>
                <a:gd fmla="*/ 2147483646 h 30" name="T3"/>
                <a:gd fmla="*/ 2147483646 w 100" name="T4"/>
                <a:gd fmla="*/ 2147483646 h 30" name="T5"/>
                <a:gd fmla="*/ 2147483646 w 100" name="T6"/>
                <a:gd fmla="*/ 2147483646 h 30" name="T7"/>
                <a:gd fmla="*/ 2147483646 w 100" name="T8"/>
                <a:gd fmla="*/ 2147483646 h 30" name="T9"/>
                <a:gd fmla="*/ 2147483646 w 100" name="T10"/>
                <a:gd fmla="*/ 2147483646 h 30" name="T11"/>
                <a:gd fmla="*/ 2147483646 w 100" name="T12"/>
                <a:gd fmla="*/ 2147483646 h 30" name="T13"/>
                <a:gd fmla="*/ 2147483646 w 100" name="T14"/>
                <a:gd fmla="*/ 2147483646 h 30" name="T15"/>
                <a:gd fmla="*/ 2147483646 w 100" name="T16"/>
                <a:gd fmla="*/ 2147483646 h 30" name="T17"/>
                <a:gd fmla="*/ 2147483646 w 100" name="T18"/>
                <a:gd fmla="*/ 2147483646 h 30" name="T19"/>
                <a:gd fmla="*/ 2147483646 w 100" name="T20"/>
                <a:gd fmla="*/ 2147483646 h 30" name="T21"/>
                <a:gd fmla="*/ 2147483646 w 100" name="T22"/>
                <a:gd fmla="*/ 2147483646 h 30" name="T23"/>
                <a:gd fmla="*/ 2147483646 w 100" name="T24"/>
                <a:gd fmla="*/ 2147483646 h 30" name="T25"/>
                <a:gd fmla="*/ 2147483646 w 100" name="T26"/>
                <a:gd fmla="*/ 2147483646 h 30" name="T27"/>
                <a:gd fmla="*/ 2147483646 w 100" name="T28"/>
                <a:gd fmla="*/ 2147483646 h 30" name="T29"/>
                <a:gd fmla="*/ 2147483646 w 100" name="T30"/>
                <a:gd fmla="*/ 2147483646 h 30" name="T31"/>
                <a:gd fmla="*/ 2147483646 w 100" name="T32"/>
                <a:gd fmla="*/ 2147483646 h 30" name="T33"/>
                <a:gd fmla="*/ 2147483646 w 100" name="T34"/>
                <a:gd fmla="*/ 2147483646 h 30" name="T35"/>
                <a:gd fmla="*/ 2147483646 w 100" name="T36"/>
                <a:gd fmla="*/ 2147483646 h 30" name="T37"/>
                <a:gd fmla="*/ 2147483646 w 100" name="T38"/>
                <a:gd fmla="*/ 2147483646 h 30" name="T39"/>
                <a:gd fmla="*/ 2147483646 w 100" name="T40"/>
                <a:gd fmla="*/ 2147483646 h 30" name="T41"/>
                <a:gd fmla="*/ 2147483646 w 100" name="T42"/>
                <a:gd fmla="*/ 2147483646 h 30" name="T43"/>
                <a:gd fmla="*/ 2147483646 w 100" name="T44"/>
                <a:gd fmla="*/ 0 h 30" name="T45"/>
                <a:gd fmla="*/ 2147483646 w 100" name="T46"/>
                <a:gd fmla="*/ 2147483646 h 30" name="T47"/>
                <a:gd fmla="*/ 2147483646 w 100" name="T48"/>
                <a:gd fmla="*/ 2147483646 h 30" name="T49"/>
                <a:gd fmla="*/ 2147483646 w 100" name="T50"/>
                <a:gd fmla="*/ 2147483646 h 30" name="T51"/>
                <a:gd fmla="*/ 2147483646 w 100" name="T52"/>
                <a:gd fmla="*/ 2147483646 h 30" name="T53"/>
                <a:gd fmla="*/ 2147483646 w 100" name="T54"/>
                <a:gd fmla="*/ 2147483646 h 30" name="T55"/>
                <a:gd fmla="*/ 2147483646 w 100" name="T56"/>
                <a:gd fmla="*/ 2147483646 h 30" name="T57"/>
                <a:gd fmla="*/ 2147483646 w 100" name="T58"/>
                <a:gd fmla="*/ 2147483646 h 30" name="T59"/>
                <a:gd fmla="*/ 2147483646 w 100" name="T60"/>
                <a:gd fmla="*/ 2147483646 h 30" name="T61"/>
                <a:gd fmla="*/ 2147483646 w 100" name="T62"/>
                <a:gd fmla="*/ 2147483646 h 30" name="T63"/>
                <a:gd fmla="*/ 2147483646 w 100" name="T64"/>
                <a:gd fmla="*/ 2147483646 h 30" name="T65"/>
                <a:gd fmla="*/ 2147483646 w 100" name="T66"/>
                <a:gd fmla="*/ 2147483646 h 30" name="T67"/>
                <a:gd fmla="*/ 2147483646 w 100" name="T68"/>
                <a:gd fmla="*/ 2147483646 h 30" name="T69"/>
                <a:gd fmla="*/ 2147483646 w 100" name="T70"/>
                <a:gd fmla="*/ 2147483646 h 30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00" name="T108"/>
                <a:gd fmla="*/ 0 h 30" name="T109"/>
                <a:gd fmla="*/ 100 w 100" name="T110"/>
                <a:gd fmla="*/ 30 h 30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30" w="100">
                  <a:moveTo>
                    <a:pt x="100" y="16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0" name="Freeform 27"/>
            <p:cNvSpPr>
              <a:spLocks noChangeArrowheads="1"/>
            </p:cNvSpPr>
            <p:nvPr/>
          </p:nvSpPr>
          <p:spPr bwMode="auto">
            <a:xfrm>
              <a:off x="6242655" y="1041446"/>
              <a:ext cx="338759" cy="271621"/>
            </a:xfrm>
            <a:custGeom>
              <a:gdLst>
                <a:gd fmla="*/ 2147483646 w 100" name="T0"/>
                <a:gd fmla="*/ 2147483646 h 72" name="T1"/>
                <a:gd fmla="*/ 2147483646 w 100" name="T2"/>
                <a:gd fmla="*/ 2147483646 h 72" name="T3"/>
                <a:gd fmla="*/ 2147483646 w 100" name="T4"/>
                <a:gd fmla="*/ 2147483646 h 72" name="T5"/>
                <a:gd fmla="*/ 2147483646 w 100" name="T6"/>
                <a:gd fmla="*/ 2147483646 h 72" name="T7"/>
                <a:gd fmla="*/ 2147483646 w 100" name="T8"/>
                <a:gd fmla="*/ 2147483646 h 72" name="T9"/>
                <a:gd fmla="*/ 2147483646 w 100" name="T10"/>
                <a:gd fmla="*/ 2147483646 h 72" name="T11"/>
                <a:gd fmla="*/ 2147483646 w 100" name="T12"/>
                <a:gd fmla="*/ 2147483646 h 72" name="T13"/>
                <a:gd fmla="*/ 2147483646 w 100" name="T14"/>
                <a:gd fmla="*/ 2147483646 h 72" name="T15"/>
                <a:gd fmla="*/ 2147483646 w 100" name="T16"/>
                <a:gd fmla="*/ 2147483646 h 72" name="T17"/>
                <a:gd fmla="*/ 2147483646 w 100" name="T18"/>
                <a:gd fmla="*/ 2147483646 h 72" name="T19"/>
                <a:gd fmla="*/ 2147483646 w 100" name="T20"/>
                <a:gd fmla="*/ 2147483646 h 72" name="T21"/>
                <a:gd fmla="*/ 2147483646 w 100" name="T22"/>
                <a:gd fmla="*/ 2147483646 h 72" name="T23"/>
                <a:gd fmla="*/ 2147483646 w 100" name="T24"/>
                <a:gd fmla="*/ 2147483646 h 72" name="T25"/>
                <a:gd fmla="*/ 2147483646 w 100" name="T26"/>
                <a:gd fmla="*/ 2147483646 h 72" name="T27"/>
                <a:gd fmla="*/ 2147483646 w 100" name="T28"/>
                <a:gd fmla="*/ 2147483646 h 72" name="T29"/>
                <a:gd fmla="*/ 2147483646 w 100" name="T30"/>
                <a:gd fmla="*/ 2147483646 h 72" name="T31"/>
                <a:gd fmla="*/ 2147483646 w 100" name="T32"/>
                <a:gd fmla="*/ 2147483646 h 72" name="T33"/>
                <a:gd fmla="*/ 2147483646 w 100" name="T34"/>
                <a:gd fmla="*/ 2147483646 h 72" name="T35"/>
                <a:gd fmla="*/ 2147483646 w 100" name="T36"/>
                <a:gd fmla="*/ 2147483646 h 72" name="T37"/>
                <a:gd fmla="*/ 2147483646 w 100" name="T38"/>
                <a:gd fmla="*/ 2147483646 h 72" name="T39"/>
                <a:gd fmla="*/ 2147483646 w 100" name="T40"/>
                <a:gd fmla="*/ 2147483646 h 72" name="T41"/>
                <a:gd fmla="*/ 2147483646 w 100" name="T42"/>
                <a:gd fmla="*/ 2147483646 h 72" name="T43"/>
                <a:gd fmla="*/ 2147483646 w 100" name="T44"/>
                <a:gd fmla="*/ 2147483646 h 72" name="T45"/>
                <a:gd fmla="*/ 2147483646 w 100" name="T46"/>
                <a:gd fmla="*/ 2147483646 h 72" name="T47"/>
                <a:gd fmla="*/ 2147483646 w 100" name="T48"/>
                <a:gd fmla="*/ 2147483646 h 72" name="T49"/>
                <a:gd fmla="*/ 2147483646 w 100" name="T50"/>
                <a:gd fmla="*/ 2147483646 h 72" name="T51"/>
                <a:gd fmla="*/ 2147483646 w 100" name="T52"/>
                <a:gd fmla="*/ 2147483646 h 72" name="T53"/>
                <a:gd fmla="*/ 2147483646 w 100" name="T54"/>
                <a:gd fmla="*/ 2147483646 h 72" name="T55"/>
                <a:gd fmla="*/ 2147483646 w 100" name="T56"/>
                <a:gd fmla="*/ 2147483646 h 72" name="T57"/>
                <a:gd fmla="*/ 2147483646 w 100" name="T58"/>
                <a:gd fmla="*/ 2147483646 h 72" name="T59"/>
                <a:gd fmla="*/ 2147483646 w 100" name="T60"/>
                <a:gd fmla="*/ 2147483646 h 72" name="T61"/>
                <a:gd fmla="*/ 2147483646 w 100" name="T62"/>
                <a:gd fmla="*/ 2147483646 h 72" name="T63"/>
                <a:gd fmla="*/ 2147483646 w 100" name="T64"/>
                <a:gd fmla="*/ 2147483646 h 72" name="T65"/>
                <a:gd fmla="*/ 2147483646 w 100" name="T66"/>
                <a:gd fmla="*/ 2147483646 h 72" name="T67"/>
                <a:gd fmla="*/ 2147483646 w 100" name="T68"/>
                <a:gd fmla="*/ 2147483646 h 72" name="T69"/>
                <a:gd fmla="*/ 2147483646 w 100" name="T70"/>
                <a:gd fmla="*/ 2147483646 h 72" name="T71"/>
                <a:gd fmla="*/ 2147483646 w 100" name="T72"/>
                <a:gd fmla="*/ 2147483646 h 72" name="T73"/>
                <a:gd fmla="*/ 2147483646 w 100" name="T74"/>
                <a:gd fmla="*/ 2147483646 h 72" name="T75"/>
                <a:gd fmla="*/ 2147483646 w 100" name="T76"/>
                <a:gd fmla="*/ 2147483646 h 72" name="T77"/>
                <a:gd fmla="*/ 2147483646 w 100" name="T78"/>
                <a:gd fmla="*/ 2147483646 h 72" name="T79"/>
                <a:gd fmla="*/ 2147483646 w 100" name="T80"/>
                <a:gd fmla="*/ 2147483646 h 72" name="T81"/>
                <a:gd fmla="*/ 2147483646 w 100" name="T82"/>
                <a:gd fmla="*/ 2147483646 h 72" name="T83"/>
                <a:gd fmla="*/ 2147483646 w 100" name="T84"/>
                <a:gd fmla="*/ 2147483646 h 72" name="T85"/>
                <a:gd fmla="*/ 2147483646 w 100" name="T86"/>
                <a:gd fmla="*/ 2147483646 h 72" name="T87"/>
                <a:gd fmla="*/ 2147483646 w 100" name="T88"/>
                <a:gd fmla="*/ 2147483646 h 72" name="T89"/>
                <a:gd fmla="*/ 2147483646 w 100" name="T90"/>
                <a:gd fmla="*/ 2147483646 h 72" name="T91"/>
                <a:gd fmla="*/ 2147483646 w 100" name="T92"/>
                <a:gd fmla="*/ 2147483646 h 72" name="T93"/>
                <a:gd fmla="*/ 2147483646 w 100" name="T94"/>
                <a:gd fmla="*/ 2147483646 h 72" name="T95"/>
                <a:gd fmla="*/ 2147483646 w 100" name="T96"/>
                <a:gd fmla="*/ 2147483646 h 72" name="T97"/>
                <a:gd fmla="*/ 2147483646 w 100" name="T98"/>
                <a:gd fmla="*/ 2147483646 h 72" name="T99"/>
                <a:gd fmla="*/ 2147483646 w 100" name="T100"/>
                <a:gd fmla="*/ 2147483646 h 72" name="T101"/>
                <a:gd fmla="*/ 2147483646 w 100" name="T102"/>
                <a:gd fmla="*/ 2147483646 h 72" name="T103"/>
                <a:gd fmla="*/ 2147483646 w 100" name="T104"/>
                <a:gd fmla="*/ 2147483646 h 72" name="T105"/>
                <a:gd fmla="*/ 2147483646 w 100" name="T106"/>
                <a:gd fmla="*/ 2147483646 h 72" name="T107"/>
                <a:gd fmla="*/ 2147483646 w 100" name="T108"/>
                <a:gd fmla="*/ 2147483646 h 72" name="T109"/>
                <a:gd fmla="*/ 2147483646 w 100" name="T110"/>
                <a:gd fmla="*/ 2147483646 h 72" name="T111"/>
                <a:gd fmla="*/ 2147483646 w 100" name="T112"/>
                <a:gd fmla="*/ 2147483646 h 72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100" name="T171"/>
                <a:gd fmla="*/ 0 h 72" name="T172"/>
                <a:gd fmla="*/ 100 w 100" name="T173"/>
                <a:gd fmla="*/ 72 h 72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72" w="100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1" name="Freeform 28"/>
            <p:cNvSpPr>
              <a:spLocks noChangeArrowheads="1"/>
            </p:cNvSpPr>
            <p:nvPr/>
          </p:nvSpPr>
          <p:spPr bwMode="auto">
            <a:xfrm>
              <a:off x="3287495" y="1057089"/>
              <a:ext cx="37212" cy="19909"/>
            </a:xfrm>
            <a:custGeom>
              <a:gdLst>
                <a:gd fmla="*/ 2147483646 w 11" name="T0"/>
                <a:gd fmla="*/ 2147483646 h 5" name="T1"/>
                <a:gd fmla="*/ 2147483646 w 11" name="T2"/>
                <a:gd fmla="*/ 2147483646 h 5" name="T3"/>
                <a:gd fmla="*/ 2147483646 w 11" name="T4"/>
                <a:gd fmla="*/ 2147483646 h 5" name="T5"/>
                <a:gd fmla="*/ 0 60000 65536" name="T6"/>
                <a:gd fmla="*/ 0 60000 65536" name="T7"/>
                <a:gd fmla="*/ 0 60000 65536" name="T8"/>
                <a:gd fmla="*/ 0 w 11" name="T9"/>
                <a:gd fmla="*/ 0 h 5" name="T10"/>
                <a:gd fmla="*/ 11 w 11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11">
                  <a:moveTo>
                    <a:pt x="8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2" name="Freeform 29"/>
            <p:cNvSpPr>
              <a:spLocks noChangeArrowheads="1"/>
            </p:cNvSpPr>
            <p:nvPr/>
          </p:nvSpPr>
          <p:spPr bwMode="auto">
            <a:xfrm>
              <a:off x="7892822" y="1079842"/>
              <a:ext cx="103938" cy="91015"/>
            </a:xfrm>
            <a:custGeom>
              <a:gdLst>
                <a:gd fmla="*/ 2147483646 w 31" name="T0"/>
                <a:gd fmla="*/ 0 h 24" name="T1"/>
                <a:gd fmla="*/ 2147483646 w 31" name="T2"/>
                <a:gd fmla="*/ 2147483646 h 24" name="T3"/>
                <a:gd fmla="*/ 2147483646 w 31" name="T4"/>
                <a:gd fmla="*/ 2147483646 h 24" name="T5"/>
                <a:gd fmla="*/ 2147483646 w 31" name="T6"/>
                <a:gd fmla="*/ 2147483646 h 24" name="T7"/>
                <a:gd fmla="*/ 2147483646 w 31" name="T8"/>
                <a:gd fmla="*/ 2147483646 h 24" name="T9"/>
                <a:gd fmla="*/ 2147483646 w 31" name="T10"/>
                <a:gd fmla="*/ 2147483646 h 24" name="T11"/>
                <a:gd fmla="*/ 2147483646 w 31" name="T12"/>
                <a:gd fmla="*/ 2147483646 h 24" name="T13"/>
                <a:gd fmla="*/ 2147483646 w 31" name="T14"/>
                <a:gd fmla="*/ 2147483646 h 24" name="T15"/>
                <a:gd fmla="*/ 2147483646 w 31" name="T16"/>
                <a:gd fmla="*/ 2147483646 h 24" name="T17"/>
                <a:gd fmla="*/ 2147483646 w 31" name="T18"/>
                <a:gd fmla="*/ 2147483646 h 24" name="T19"/>
                <a:gd fmla="*/ 2147483646 w 31" name="T20"/>
                <a:gd fmla="*/ 2147483646 h 24" name="T21"/>
                <a:gd fmla="*/ 0 w 31" name="T22"/>
                <a:gd fmla="*/ 2147483646 h 24" name="T23"/>
                <a:gd fmla="*/ 2147483646 w 31" name="T24"/>
                <a:gd fmla="*/ 0 h 24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31" name="T39"/>
                <a:gd fmla="*/ 0 h 24" name="T40"/>
                <a:gd fmla="*/ 31 w 31" name="T41"/>
                <a:gd fmla="*/ 24 h 24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24" w="31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3" name="Freeform 30"/>
            <p:cNvSpPr>
              <a:spLocks noChangeArrowheads="1"/>
            </p:cNvSpPr>
            <p:nvPr/>
          </p:nvSpPr>
          <p:spPr bwMode="auto">
            <a:xfrm>
              <a:off x="2946169" y="1091219"/>
              <a:ext cx="26946" cy="22754"/>
            </a:xfrm>
            <a:custGeom>
              <a:gdLst>
                <a:gd fmla="*/ 2147483646 w 8" name="T0"/>
                <a:gd fmla="*/ 0 h 6" name="T1"/>
                <a:gd fmla="*/ 2147483646 w 8" name="T2"/>
                <a:gd fmla="*/ 2147483646 h 6" name="T3"/>
                <a:gd fmla="*/ 0 w 8" name="T4"/>
                <a:gd fmla="*/ 2147483646 h 6" name="T5"/>
                <a:gd fmla="*/ 2147483646 w 8" name="T6"/>
                <a:gd fmla="*/ 0 h 6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8" name="T12"/>
                <a:gd fmla="*/ 0 h 6" name="T13"/>
                <a:gd fmla="*/ 8 w 8" name="T14"/>
                <a:gd fmla="*/ 6 h 6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6" w="8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4" name="Freeform 31"/>
            <p:cNvSpPr>
              <a:spLocks noChangeArrowheads="1"/>
            </p:cNvSpPr>
            <p:nvPr/>
          </p:nvSpPr>
          <p:spPr bwMode="auto">
            <a:xfrm>
              <a:off x="8007025" y="1091219"/>
              <a:ext cx="46194" cy="49774"/>
            </a:xfrm>
            <a:custGeom>
              <a:gdLst>
                <a:gd fmla="*/ 0 w 14" name="T0"/>
                <a:gd fmla="*/ 2147483646 h 13" name="T1"/>
                <a:gd fmla="*/ 2147483646 w 14" name="T2"/>
                <a:gd fmla="*/ 2147483646 h 13" name="T3"/>
                <a:gd fmla="*/ 2147483646 w 14" name="T4"/>
                <a:gd fmla="*/ 2147483646 h 13" name="T5"/>
                <a:gd fmla="*/ 2147483646 w 14" name="T6"/>
                <a:gd fmla="*/ 2147483646 h 13" name="T7"/>
                <a:gd fmla="*/ 2147483646 w 14" name="T8"/>
                <a:gd fmla="*/ 2147483646 h 13" name="T9"/>
                <a:gd fmla="*/ 0 w 14" name="T10"/>
                <a:gd fmla="*/ 2147483646 h 13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4" name="T18"/>
                <a:gd fmla="*/ 0 h 13" name="T19"/>
                <a:gd fmla="*/ 14 w 14" name="T20"/>
                <a:gd fmla="*/ 13 h 13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3" w="14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5" name="Freeform 32"/>
            <p:cNvSpPr>
              <a:spLocks noChangeArrowheads="1"/>
            </p:cNvSpPr>
            <p:nvPr/>
          </p:nvSpPr>
          <p:spPr bwMode="auto">
            <a:xfrm>
              <a:off x="8066052" y="1106863"/>
              <a:ext cx="71858" cy="45507"/>
            </a:xfrm>
            <a:custGeom>
              <a:gdLst>
                <a:gd fmla="*/ 2147483646 w 21" name="T0"/>
                <a:gd fmla="*/ 2147483646 h 12" name="T1"/>
                <a:gd fmla="*/ 2147483646 w 21" name="T2"/>
                <a:gd fmla="*/ 2147483646 h 12" name="T3"/>
                <a:gd fmla="*/ 2147483646 w 21" name="T4"/>
                <a:gd fmla="*/ 2147483646 h 12" name="T5"/>
                <a:gd fmla="*/ 2147483646 w 21" name="T6"/>
                <a:gd fmla="*/ 2147483646 h 12" name="T7"/>
                <a:gd fmla="*/ 2147483646 w 21" name="T8"/>
                <a:gd fmla="*/ 2147483646 h 12" name="T9"/>
                <a:gd fmla="*/ 2147483646 w 21" name="T10"/>
                <a:gd fmla="*/ 2147483646 h 12" name="T11"/>
                <a:gd fmla="*/ 2147483646 w 21" name="T12"/>
                <a:gd fmla="*/ 2147483646 h 1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1" name="T21"/>
                <a:gd fmla="*/ 0 h 12" name="T22"/>
                <a:gd fmla="*/ 21 w 21" name="T23"/>
                <a:gd fmla="*/ 12 h 1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2" w="21"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6" name="Freeform 33"/>
            <p:cNvSpPr>
              <a:spLocks noChangeArrowheads="1"/>
            </p:cNvSpPr>
            <p:nvPr/>
          </p:nvSpPr>
          <p:spPr bwMode="auto">
            <a:xfrm>
              <a:off x="3266964" y="1177968"/>
              <a:ext cx="116769" cy="109502"/>
            </a:xfrm>
            <a:custGeom>
              <a:gdLst>
                <a:gd fmla="*/ 2147483646 w 35" name="T0"/>
                <a:gd fmla="*/ 2147483646 h 29" name="T1"/>
                <a:gd fmla="*/ 2147483646 w 35" name="T2"/>
                <a:gd fmla="*/ 2147483646 h 29" name="T3"/>
                <a:gd fmla="*/ 2147483646 w 35" name="T4"/>
                <a:gd fmla="*/ 0 h 29" name="T5"/>
                <a:gd fmla="*/ 2147483646 w 35" name="T6"/>
                <a:gd fmla="*/ 2147483646 h 29" name="T7"/>
                <a:gd fmla="*/ 2147483646 w 35" name="T8"/>
                <a:gd fmla="*/ 2147483646 h 29" name="T9"/>
                <a:gd fmla="*/ 2147483646 w 35" name="T10"/>
                <a:gd fmla="*/ 2147483646 h 29" name="T11"/>
                <a:gd fmla="*/ 2147483646 w 35" name="T12"/>
                <a:gd fmla="*/ 2147483646 h 29" name="T13"/>
                <a:gd fmla="*/ 2147483646 w 35" name="T14"/>
                <a:gd fmla="*/ 2147483646 h 29" name="T15"/>
                <a:gd fmla="*/ 2147483646 w 35" name="T16"/>
                <a:gd fmla="*/ 2147483646 h 29" name="T17"/>
                <a:gd fmla="*/ 2147483646 w 35" name="T18"/>
                <a:gd fmla="*/ 2147483646 h 29" name="T19"/>
                <a:gd fmla="*/ 2147483646 w 35" name="T20"/>
                <a:gd fmla="*/ 2147483646 h 29" name="T21"/>
                <a:gd fmla="*/ 2147483646 w 35" name="T22"/>
                <a:gd fmla="*/ 2147483646 h 29" name="T23"/>
                <a:gd fmla="*/ 2147483646 w 35" name="T24"/>
                <a:gd fmla="*/ 2147483646 h 29" name="T25"/>
                <a:gd fmla="*/ 2147483646 w 35" name="T26"/>
                <a:gd fmla="*/ 2147483646 h 29" name="T27"/>
                <a:gd fmla="*/ 2147483646 w 35" name="T28"/>
                <a:gd fmla="*/ 2147483646 h 29" name="T29"/>
                <a:gd fmla="*/ 0 w 35" name="T30"/>
                <a:gd fmla="*/ 2147483646 h 29" name="T31"/>
                <a:gd fmla="*/ 2147483646 w 35" name="T32"/>
                <a:gd fmla="*/ 2147483646 h 29" name="T33"/>
                <a:gd fmla="*/ 2147483646 w 35" name="T34"/>
                <a:gd fmla="*/ 2147483646 h 29" name="T35"/>
                <a:gd fmla="*/ 2147483646 w 35" name="T36"/>
                <a:gd fmla="*/ 2147483646 h 29" name="T37"/>
                <a:gd fmla="*/ 2147483646 w 35" name="T38"/>
                <a:gd fmla="*/ 2147483646 h 2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35" name="T60"/>
                <a:gd fmla="*/ 0 h 29" name="T61"/>
                <a:gd fmla="*/ 35 w 35" name="T62"/>
                <a:gd fmla="*/ 29 h 2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28" w="35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7" name="Freeform 34"/>
            <p:cNvSpPr>
              <a:spLocks noChangeArrowheads="1"/>
            </p:cNvSpPr>
            <p:nvPr/>
          </p:nvSpPr>
          <p:spPr bwMode="auto">
            <a:xfrm>
              <a:off x="3690413" y="1185078"/>
              <a:ext cx="74424" cy="38397"/>
            </a:xfrm>
            <a:custGeom>
              <a:gdLst>
                <a:gd fmla="*/ 0 w 22" name="T0"/>
                <a:gd fmla="*/ 2147483646 h 10" name="T1"/>
                <a:gd fmla="*/ 2147483646 w 22" name="T2"/>
                <a:gd fmla="*/ 0 h 10" name="T3"/>
                <a:gd fmla="*/ 2147483646 w 22" name="T4"/>
                <a:gd fmla="*/ 2147483646 h 10" name="T5"/>
                <a:gd fmla="*/ 2147483646 w 22" name="T6"/>
                <a:gd fmla="*/ 2147483646 h 10" name="T7"/>
                <a:gd fmla="*/ 2147483646 w 22" name="T8"/>
                <a:gd fmla="*/ 2147483646 h 10" name="T9"/>
                <a:gd fmla="*/ 0 w 22" name="T10"/>
                <a:gd fmla="*/ 2147483646 h 10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2" name="T18"/>
                <a:gd fmla="*/ 0 h 10" name="T19"/>
                <a:gd fmla="*/ 22 w 22" name="T20"/>
                <a:gd fmla="*/ 10 h 10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0" w="22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8" name="Freeform 35"/>
            <p:cNvSpPr>
              <a:spLocks noChangeArrowheads="1"/>
            </p:cNvSpPr>
            <p:nvPr/>
          </p:nvSpPr>
          <p:spPr bwMode="auto">
            <a:xfrm>
              <a:off x="7959547" y="1185078"/>
              <a:ext cx="47478" cy="22754"/>
            </a:xfrm>
            <a:custGeom>
              <a:gdLst>
                <a:gd fmla="*/ 2147483646 w 14" name="T0"/>
                <a:gd fmla="*/ 2147483646 h 6" name="T1"/>
                <a:gd fmla="*/ 0 w 14" name="T2"/>
                <a:gd fmla="*/ 2147483646 h 6" name="T3"/>
                <a:gd fmla="*/ 2147483646 w 14" name="T4"/>
                <a:gd fmla="*/ 0 h 6" name="T5"/>
                <a:gd fmla="*/ 2147483646 w 14" name="T6"/>
                <a:gd fmla="*/ 2147483646 h 6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4" name="T12"/>
                <a:gd fmla="*/ 0 h 6" name="T13"/>
                <a:gd fmla="*/ 14 w 14" name="T14"/>
                <a:gd fmla="*/ 6 h 6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6" w="14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9" name="Freeform 36"/>
            <p:cNvSpPr>
              <a:spLocks noChangeArrowheads="1"/>
            </p:cNvSpPr>
            <p:nvPr/>
          </p:nvSpPr>
          <p:spPr bwMode="auto">
            <a:xfrm>
              <a:off x="4212666" y="1301691"/>
              <a:ext cx="37213" cy="29865"/>
            </a:xfrm>
            <a:custGeom>
              <a:gdLst>
                <a:gd fmla="*/ 2147483646 w 11" name="T0"/>
                <a:gd fmla="*/ 2147483646 h 8" name="T1"/>
                <a:gd fmla="*/ 0 w 11" name="T2"/>
                <a:gd fmla="*/ 2147483646 h 8" name="T3"/>
                <a:gd fmla="*/ 2147483646 w 11" name="T4"/>
                <a:gd fmla="*/ 2147483646 h 8" name="T5"/>
                <a:gd fmla="*/ 0 60000 65536" name="T6"/>
                <a:gd fmla="*/ 0 60000 65536" name="T7"/>
                <a:gd fmla="*/ 0 60000 65536" name="T8"/>
                <a:gd fmla="*/ 0 w 11" name="T9"/>
                <a:gd fmla="*/ 0 h 8" name="T10"/>
                <a:gd fmla="*/ 11 w 11" name="T11"/>
                <a:gd fmla="*/ 8 h 8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8" w="11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0" name="Freeform 37"/>
            <p:cNvSpPr>
              <a:spLocks noChangeArrowheads="1"/>
            </p:cNvSpPr>
            <p:nvPr/>
          </p:nvSpPr>
          <p:spPr bwMode="auto">
            <a:xfrm>
              <a:off x="4185720" y="1331555"/>
              <a:ext cx="55176" cy="35552"/>
            </a:xfrm>
            <a:custGeom>
              <a:gdLst>
                <a:gd fmla="*/ 2147483646 w 16" name="T0"/>
                <a:gd fmla="*/ 2147483646 h 9" name="T1"/>
                <a:gd fmla="*/ 2147483646 w 16" name="T2"/>
                <a:gd fmla="*/ 2147483646 h 9" name="T3"/>
                <a:gd fmla="*/ 2147483646 w 16" name="T4"/>
                <a:gd fmla="*/ 2147483646 h 9" name="T5"/>
                <a:gd fmla="*/ 2147483646 w 16" name="T6"/>
                <a:gd fmla="*/ 2147483646 h 9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6" name="T12"/>
                <a:gd fmla="*/ 0 h 9" name="T13"/>
                <a:gd fmla="*/ 16 w 16" name="T14"/>
                <a:gd fmla="*/ 9 h 9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9" w="16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1" name="Freeform 38"/>
            <p:cNvSpPr>
              <a:spLocks noChangeArrowheads="1"/>
            </p:cNvSpPr>
            <p:nvPr/>
          </p:nvSpPr>
          <p:spPr bwMode="auto">
            <a:xfrm>
              <a:off x="6175929" y="1354309"/>
              <a:ext cx="33363" cy="35552"/>
            </a:xfrm>
            <a:custGeom>
              <a:gdLst>
                <a:gd fmla="*/ 2147483646 w 10" name="T0"/>
                <a:gd fmla="*/ 0 h 9" name="T1"/>
                <a:gd fmla="*/ 2147483646 w 10" name="T2"/>
                <a:gd fmla="*/ 2147483646 h 9" name="T3"/>
                <a:gd fmla="*/ 2147483646 w 10" name="T4"/>
                <a:gd fmla="*/ 2147483646 h 9" name="T5"/>
                <a:gd fmla="*/ 2147483646 w 10" name="T6"/>
                <a:gd fmla="*/ 2147483646 h 9" name="T7"/>
                <a:gd fmla="*/ 2147483646 w 10" name="T8"/>
                <a:gd fmla="*/ 0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0" name="T15"/>
                <a:gd fmla="*/ 0 h 9" name="T16"/>
                <a:gd fmla="*/ 10 w 10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0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2" name="Freeform 39"/>
            <p:cNvSpPr>
              <a:spLocks noChangeArrowheads="1"/>
            </p:cNvSpPr>
            <p:nvPr/>
          </p:nvSpPr>
          <p:spPr bwMode="auto">
            <a:xfrm>
              <a:off x="3159177" y="1378484"/>
              <a:ext cx="33363" cy="25598"/>
            </a:xfrm>
            <a:custGeom>
              <a:gdLst>
                <a:gd fmla="*/ 2147483646 w 10" name="T0"/>
                <a:gd fmla="*/ 2147483646 h 7" name="T1"/>
                <a:gd fmla="*/ 0 w 10" name="T2"/>
                <a:gd fmla="*/ 2147483646 h 7" name="T3"/>
                <a:gd fmla="*/ 2147483646 w 10" name="T4"/>
                <a:gd fmla="*/ 2147483646 h 7" name="T5"/>
                <a:gd fmla="*/ 0 60000 65536" name="T6"/>
                <a:gd fmla="*/ 0 60000 65536" name="T7"/>
                <a:gd fmla="*/ 0 60000 65536" name="T8"/>
                <a:gd fmla="*/ 0 w 10" name="T9"/>
                <a:gd fmla="*/ 0 h 7" name="T10"/>
                <a:gd fmla="*/ 10 w 10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10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3" name="Freeform 40"/>
            <p:cNvSpPr>
              <a:spLocks noChangeArrowheads="1"/>
            </p:cNvSpPr>
            <p:nvPr/>
          </p:nvSpPr>
          <p:spPr bwMode="auto">
            <a:xfrm>
              <a:off x="3752006" y="1395550"/>
              <a:ext cx="60309" cy="42663"/>
            </a:xfrm>
            <a:custGeom>
              <a:gdLst>
                <a:gd fmla="*/ 2147483646 w 18" name="T0"/>
                <a:gd fmla="*/ 2147483646 h 11" name="T1"/>
                <a:gd fmla="*/ 2147483646 w 18" name="T2"/>
                <a:gd fmla="*/ 2147483646 h 11" name="T3"/>
                <a:gd fmla="*/ 2147483646 w 18" name="T4"/>
                <a:gd fmla="*/ 2147483646 h 11" name="T5"/>
                <a:gd fmla="*/ 2147483646 w 18" name="T6"/>
                <a:gd fmla="*/ 2147483646 h 11" name="T7"/>
                <a:gd fmla="*/ 2147483646 w 18" name="T8"/>
                <a:gd fmla="*/ 2147483646 h 1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8" name="T15"/>
                <a:gd fmla="*/ 0 h 11" name="T16"/>
                <a:gd fmla="*/ 18 w 18" name="T17"/>
                <a:gd fmla="*/ 11 h 1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1" w="18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4" name="Freeform 41"/>
            <p:cNvSpPr>
              <a:spLocks noChangeArrowheads="1"/>
            </p:cNvSpPr>
            <p:nvPr/>
          </p:nvSpPr>
          <p:spPr bwMode="auto">
            <a:xfrm>
              <a:off x="3732757" y="1509318"/>
              <a:ext cx="69292" cy="38397"/>
            </a:xfrm>
            <a:custGeom>
              <a:gdLst>
                <a:gd fmla="*/ 2147483646 w 21" name="T0"/>
                <a:gd fmla="*/ 2147483646 h 10" name="T1"/>
                <a:gd fmla="*/ 2147483646 w 21" name="T2"/>
                <a:gd fmla="*/ 2147483646 h 10" name="T3"/>
                <a:gd fmla="*/ 2147483646 w 21" name="T4"/>
                <a:gd fmla="*/ 2147483646 h 10" name="T5"/>
                <a:gd fmla="*/ 2147483646 w 21" name="T6"/>
                <a:gd fmla="*/ 2147483646 h 10" name="T7"/>
                <a:gd fmla="*/ 2147483646 w 21" name="T8"/>
                <a:gd fmla="*/ 2147483646 h 10" name="T9"/>
                <a:gd fmla="*/ 2147483646 w 21" name="T10"/>
                <a:gd fmla="*/ 0 h 10" name="T11"/>
                <a:gd fmla="*/ 2147483646 w 21" name="T12"/>
                <a:gd fmla="*/ 2147483646 h 1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1" name="T21"/>
                <a:gd fmla="*/ 0 h 10" name="T22"/>
                <a:gd fmla="*/ 21 w 21" name="T23"/>
                <a:gd fmla="*/ 10 h 1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0" w="21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5" name="Freeform 42"/>
            <p:cNvSpPr>
              <a:spLocks noChangeArrowheads="1"/>
            </p:cNvSpPr>
            <p:nvPr/>
          </p:nvSpPr>
          <p:spPr bwMode="auto">
            <a:xfrm>
              <a:off x="3732757" y="1566202"/>
              <a:ext cx="32080" cy="19909"/>
            </a:xfrm>
            <a:custGeom>
              <a:gdLst>
                <a:gd fmla="*/ 2147483646 w 10" name="T0"/>
                <a:gd fmla="*/ 2147483646 h 5" name="T1"/>
                <a:gd fmla="*/ 2147483646 w 10" name="T2"/>
                <a:gd fmla="*/ 2147483646 h 5" name="T3"/>
                <a:gd fmla="*/ 2147483646 w 10" name="T4"/>
                <a:gd fmla="*/ 2147483646 h 5" name="T5"/>
                <a:gd fmla="*/ 0 60000 65536" name="T6"/>
                <a:gd fmla="*/ 0 60000 65536" name="T7"/>
                <a:gd fmla="*/ 0 60000 65536" name="T8"/>
                <a:gd fmla="*/ 0 w 10" name="T9"/>
                <a:gd fmla="*/ 0 h 5" name="T10"/>
                <a:gd fmla="*/ 10 w 10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10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6" name="Freeform 43"/>
            <p:cNvSpPr>
              <a:spLocks noChangeArrowheads="1"/>
            </p:cNvSpPr>
            <p:nvPr/>
          </p:nvSpPr>
          <p:spPr bwMode="auto">
            <a:xfrm>
              <a:off x="3626254" y="1591800"/>
              <a:ext cx="37212" cy="22754"/>
            </a:xfrm>
            <a:custGeom>
              <a:gdLst>
                <a:gd fmla="*/ 2147483646 w 11" name="T0"/>
                <a:gd fmla="*/ 0 h 6" name="T1"/>
                <a:gd fmla="*/ 2147483646 w 11" name="T2"/>
                <a:gd fmla="*/ 2147483646 h 6" name="T3"/>
                <a:gd fmla="*/ 2147483646 w 11" name="T4"/>
                <a:gd fmla="*/ 2147483646 h 6" name="T5"/>
                <a:gd fmla="*/ 0 w 11" name="T6"/>
                <a:gd fmla="*/ 2147483646 h 6" name="T7"/>
                <a:gd fmla="*/ 2147483646 w 11" name="T8"/>
                <a:gd fmla="*/ 0 h 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1" name="T15"/>
                <a:gd fmla="*/ 0 h 6" name="T16"/>
                <a:gd fmla="*/ 11 w 11" name="T17"/>
                <a:gd fmla="*/ 6 h 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6" w="11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7" name="Freeform 44"/>
            <p:cNvSpPr>
              <a:spLocks noChangeArrowheads="1"/>
            </p:cNvSpPr>
            <p:nvPr/>
          </p:nvSpPr>
          <p:spPr bwMode="auto">
            <a:xfrm>
              <a:off x="3698112" y="1614554"/>
              <a:ext cx="12832" cy="27020"/>
            </a:xfrm>
            <a:custGeom>
              <a:gdLst>
                <a:gd fmla="*/ 2147483646 w 4" name="T0"/>
                <a:gd fmla="*/ 0 h 7" name="T1"/>
                <a:gd fmla="*/ 2147483646 w 4" name="T2"/>
                <a:gd fmla="*/ 2147483646 h 7" name="T3"/>
                <a:gd fmla="*/ 2147483646 w 4" name="T4"/>
                <a:gd fmla="*/ 0 h 7" name="T5"/>
                <a:gd fmla="*/ 0 60000 65536" name="T6"/>
                <a:gd fmla="*/ 0 60000 65536" name="T7"/>
                <a:gd fmla="*/ 0 60000 65536" name="T8"/>
                <a:gd fmla="*/ 0 w 4" name="T9"/>
                <a:gd fmla="*/ 0 h 7" name="T10"/>
                <a:gd fmla="*/ 4 w 4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4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8" name="Freeform 45"/>
            <p:cNvSpPr>
              <a:spLocks noChangeArrowheads="1"/>
            </p:cNvSpPr>
            <p:nvPr/>
          </p:nvSpPr>
          <p:spPr bwMode="auto">
            <a:xfrm>
              <a:off x="5049299" y="1837824"/>
              <a:ext cx="84690" cy="109502"/>
            </a:xfrm>
            <a:custGeom>
              <a:gdLst>
                <a:gd fmla="*/ 2147483646 w 25" name="T0"/>
                <a:gd fmla="*/ 0 h 29" name="T1"/>
                <a:gd fmla="*/ 2147483646 w 25" name="T2"/>
                <a:gd fmla="*/ 2147483646 h 29" name="T3"/>
                <a:gd fmla="*/ 2147483646 w 25" name="T4"/>
                <a:gd fmla="*/ 2147483646 h 29" name="T5"/>
                <a:gd fmla="*/ 2147483646 w 25" name="T6"/>
                <a:gd fmla="*/ 2147483646 h 29" name="T7"/>
                <a:gd fmla="*/ 2147483646 w 25" name="T8"/>
                <a:gd fmla="*/ 2147483646 h 29" name="T9"/>
                <a:gd fmla="*/ 2147483646 w 25" name="T10"/>
                <a:gd fmla="*/ 2147483646 h 29" name="T11"/>
                <a:gd fmla="*/ 2147483646 w 25" name="T12"/>
                <a:gd fmla="*/ 2147483646 h 29" name="T13"/>
                <a:gd fmla="*/ 2147483646 w 25" name="T14"/>
                <a:gd fmla="*/ 2147483646 h 29" name="T15"/>
                <a:gd fmla="*/ 2147483646 w 25" name="T16"/>
                <a:gd fmla="*/ 2147483646 h 29" name="T17"/>
                <a:gd fmla="*/ 2147483646 w 25" name="T18"/>
                <a:gd fmla="*/ 2147483646 h 29" name="T19"/>
                <a:gd fmla="*/ 2147483646 w 25" name="T20"/>
                <a:gd fmla="*/ 2147483646 h 29" name="T21"/>
                <a:gd fmla="*/ 2147483646 w 25" name="T22"/>
                <a:gd fmla="*/ 2147483646 h 29" name="T23"/>
                <a:gd fmla="*/ 2147483646 w 25" name="T24"/>
                <a:gd fmla="*/ 2147483646 h 29" name="T25"/>
                <a:gd fmla="*/ 2147483646 w 25" name="T26"/>
                <a:gd fmla="*/ 2147483646 h 29" name="T27"/>
                <a:gd fmla="*/ 2147483646 w 25" name="T28"/>
                <a:gd fmla="*/ 2147483646 h 29" name="T29"/>
                <a:gd fmla="*/ 2147483646 w 25" name="T30"/>
                <a:gd fmla="*/ 2147483646 h 29" name="T31"/>
                <a:gd fmla="*/ 2147483646 w 25" name="T32"/>
                <a:gd fmla="*/ 0 h 2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25" name="T51"/>
                <a:gd fmla="*/ 0 h 29" name="T52"/>
                <a:gd fmla="*/ 25 w 25" name="T53"/>
                <a:gd fmla="*/ 29 h 2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28" w="25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9" name="Freeform 46"/>
            <p:cNvSpPr>
              <a:spLocks noChangeArrowheads="1"/>
            </p:cNvSpPr>
            <p:nvPr/>
          </p:nvSpPr>
          <p:spPr bwMode="auto">
            <a:xfrm>
              <a:off x="2069758" y="1842090"/>
              <a:ext cx="26947" cy="27020"/>
            </a:xfrm>
            <a:custGeom>
              <a:gdLst>
                <a:gd fmla="*/ 2147483646 w 8" name="T0"/>
                <a:gd fmla="*/ 0 h 7" name="T1"/>
                <a:gd fmla="*/ 2147483646 w 8" name="T2"/>
                <a:gd fmla="*/ 2147483646 h 7" name="T3"/>
                <a:gd fmla="*/ 0 w 8" name="T4"/>
                <a:gd fmla="*/ 2147483646 h 7" name="T5"/>
                <a:gd fmla="*/ 2147483646 w 8" name="T6"/>
                <a:gd fmla="*/ 0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8" name="T12"/>
                <a:gd fmla="*/ 0 h 7" name="T13"/>
                <a:gd fmla="*/ 8 w 8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8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0" name="Freeform 47"/>
            <p:cNvSpPr>
              <a:spLocks noChangeArrowheads="1"/>
            </p:cNvSpPr>
            <p:nvPr/>
          </p:nvSpPr>
          <p:spPr bwMode="auto">
            <a:xfrm>
              <a:off x="2685684" y="1863422"/>
              <a:ext cx="30796" cy="52617"/>
            </a:xfrm>
            <a:custGeom>
              <a:gdLst>
                <a:gd fmla="*/ 2147483646 w 9" name="T0"/>
                <a:gd fmla="*/ 0 h 14" name="T1"/>
                <a:gd fmla="*/ 2147483646 w 9" name="T2"/>
                <a:gd fmla="*/ 2147483646 h 14" name="T3"/>
                <a:gd fmla="*/ 2147483646 w 9" name="T4"/>
                <a:gd fmla="*/ 2147483646 h 14" name="T5"/>
                <a:gd fmla="*/ 2147483646 w 9" name="T6"/>
                <a:gd fmla="*/ 0 h 14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9" name="T12"/>
                <a:gd fmla="*/ 0 h 14" name="T13"/>
                <a:gd fmla="*/ 9 w 9" name="T14"/>
                <a:gd fmla="*/ 14 h 14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4" w="9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1" name="Freeform 48"/>
            <p:cNvSpPr>
              <a:spLocks noChangeArrowheads="1"/>
            </p:cNvSpPr>
            <p:nvPr/>
          </p:nvSpPr>
          <p:spPr bwMode="auto">
            <a:xfrm>
              <a:off x="7978795" y="1842090"/>
              <a:ext cx="50044" cy="244602"/>
            </a:xfrm>
            <a:custGeom>
              <a:gdLst>
                <a:gd fmla="*/ 2147483646 w 15" name="T0"/>
                <a:gd fmla="*/ 2147483646 h 65" name="T1"/>
                <a:gd fmla="*/ 2147483646 w 15" name="T2"/>
                <a:gd fmla="*/ 2147483646 h 65" name="T3"/>
                <a:gd fmla="*/ 2147483646 w 15" name="T4"/>
                <a:gd fmla="*/ 2147483646 h 65" name="T5"/>
                <a:gd fmla="*/ 2147483646 w 15" name="T6"/>
                <a:gd fmla="*/ 2147483646 h 65" name="T7"/>
                <a:gd fmla="*/ 2147483646 w 15" name="T8"/>
                <a:gd fmla="*/ 2147483646 h 65" name="T9"/>
                <a:gd fmla="*/ 2147483646 w 15" name="T10"/>
                <a:gd fmla="*/ 2147483646 h 65" name="T11"/>
                <a:gd fmla="*/ 2147483646 w 15" name="T12"/>
                <a:gd fmla="*/ 2147483646 h 65" name="T13"/>
                <a:gd fmla="*/ 2147483646 w 15" name="T14"/>
                <a:gd fmla="*/ 2147483646 h 65" name="T15"/>
                <a:gd fmla="*/ 2147483646 w 15" name="T16"/>
                <a:gd fmla="*/ 2147483646 h 65" name="T17"/>
                <a:gd fmla="*/ 2147483646 w 15" name="T18"/>
                <a:gd fmla="*/ 2147483646 h 65" name="T19"/>
                <a:gd fmla="*/ 2147483646 w 15" name="T20"/>
                <a:gd fmla="*/ 2147483646 h 65" name="T21"/>
                <a:gd fmla="*/ 2147483646 w 15" name="T22"/>
                <a:gd fmla="*/ 2147483646 h 65" name="T23"/>
                <a:gd fmla="*/ 2147483646 w 15" name="T24"/>
                <a:gd fmla="*/ 2147483646 h 65" name="T25"/>
                <a:gd fmla="*/ 2147483646 w 15" name="T26"/>
                <a:gd fmla="*/ 2147483646 h 65" name="T27"/>
                <a:gd fmla="*/ 2147483646 w 15" name="T28"/>
                <a:gd fmla="*/ 2147483646 h 65" name="T29"/>
                <a:gd fmla="*/ 2147483646 w 15" name="T30"/>
                <a:gd fmla="*/ 2147483646 h 65" name="T31"/>
                <a:gd fmla="*/ 2147483646 w 15" name="T32"/>
                <a:gd fmla="*/ 2147483646 h 65" name="T33"/>
                <a:gd fmla="*/ 2147483646 w 15" name="T34"/>
                <a:gd fmla="*/ 2147483646 h 65" name="T35"/>
                <a:gd fmla="*/ 2147483646 w 15" name="T36"/>
                <a:gd fmla="*/ 2147483646 h 6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5" name="T57"/>
                <a:gd fmla="*/ 0 h 65" name="T58"/>
                <a:gd fmla="*/ 15 w 15" name="T59"/>
                <a:gd fmla="*/ 65 h 6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65" w="1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2" name="Freeform 49"/>
            <p:cNvSpPr>
              <a:spLocks noChangeArrowheads="1"/>
            </p:cNvSpPr>
            <p:nvPr/>
          </p:nvSpPr>
          <p:spPr bwMode="auto">
            <a:xfrm>
              <a:off x="2032546" y="1869111"/>
              <a:ext cx="12832" cy="25598"/>
            </a:xfrm>
            <a:custGeom>
              <a:gdLst>
                <a:gd fmla="*/ 2147483646 w 4" name="T0"/>
                <a:gd fmla="*/ 0 h 7" name="T1"/>
                <a:gd fmla="*/ 0 w 4" name="T2"/>
                <a:gd fmla="*/ 2147483646 h 7" name="T3"/>
                <a:gd fmla="*/ 0 w 4" name="T4"/>
                <a:gd fmla="*/ 2147483646 h 7" name="T5"/>
                <a:gd fmla="*/ 2147483646 w 4" name="T6"/>
                <a:gd fmla="*/ 0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4" name="T12"/>
                <a:gd fmla="*/ 0 h 7" name="T13"/>
                <a:gd fmla="*/ 4 w 4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4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3" name="Freeform 50"/>
            <p:cNvSpPr>
              <a:spLocks noChangeArrowheads="1"/>
            </p:cNvSpPr>
            <p:nvPr/>
          </p:nvSpPr>
          <p:spPr bwMode="auto">
            <a:xfrm>
              <a:off x="4099746" y="1954437"/>
              <a:ext cx="141150" cy="132255"/>
            </a:xfrm>
            <a:custGeom>
              <a:gdLst>
                <a:gd fmla="*/ 2147483646 w 42" name="T0"/>
                <a:gd fmla="*/ 0 h 35" name="T1"/>
                <a:gd fmla="*/ 2147483646 w 42" name="T2"/>
                <a:gd fmla="*/ 2147483646 h 35" name="T3"/>
                <a:gd fmla="*/ 2147483646 w 42" name="T4"/>
                <a:gd fmla="*/ 2147483646 h 35" name="T5"/>
                <a:gd fmla="*/ 2147483646 w 42" name="T6"/>
                <a:gd fmla="*/ 2147483646 h 35" name="T7"/>
                <a:gd fmla="*/ 2147483646 w 42" name="T8"/>
                <a:gd fmla="*/ 2147483646 h 35" name="T9"/>
                <a:gd fmla="*/ 2147483646 w 42" name="T10"/>
                <a:gd fmla="*/ 2147483646 h 35" name="T11"/>
                <a:gd fmla="*/ 2147483646 w 42" name="T12"/>
                <a:gd fmla="*/ 2147483646 h 35" name="T13"/>
                <a:gd fmla="*/ 2147483646 w 42" name="T14"/>
                <a:gd fmla="*/ 2147483646 h 35" name="T15"/>
                <a:gd fmla="*/ 2147483646 w 42" name="T16"/>
                <a:gd fmla="*/ 2147483646 h 35" name="T17"/>
                <a:gd fmla="*/ 2147483646 w 42" name="T18"/>
                <a:gd fmla="*/ 2147483646 h 35" name="T19"/>
                <a:gd fmla="*/ 2147483646 w 42" name="T20"/>
                <a:gd fmla="*/ 2147483646 h 35" name="T21"/>
                <a:gd fmla="*/ 2147483646 w 42" name="T22"/>
                <a:gd fmla="*/ 2147483646 h 35" name="T23"/>
                <a:gd fmla="*/ 2147483646 w 42" name="T24"/>
                <a:gd fmla="*/ 2147483646 h 35" name="T25"/>
                <a:gd fmla="*/ 2147483646 w 42" name="T26"/>
                <a:gd fmla="*/ 2147483646 h 35" name="T27"/>
                <a:gd fmla="*/ 2147483646 w 42" name="T28"/>
                <a:gd fmla="*/ 2147483646 h 35" name="T29"/>
                <a:gd fmla="*/ 0 w 42" name="T30"/>
                <a:gd fmla="*/ 2147483646 h 35" name="T31"/>
                <a:gd fmla="*/ 2147483646 w 42" name="T32"/>
                <a:gd fmla="*/ 2147483646 h 35" name="T33"/>
                <a:gd fmla="*/ 2147483646 w 42" name="T34"/>
                <a:gd fmla="*/ 2147483646 h 35" name="T35"/>
                <a:gd fmla="*/ 2147483646 w 42" name="T36"/>
                <a:gd fmla="*/ 2147483646 h 35" name="T37"/>
                <a:gd fmla="*/ 2147483646 w 42" name="T38"/>
                <a:gd fmla="*/ 2147483646 h 35" name="T39"/>
                <a:gd fmla="*/ 2147483646 w 42" name="T40"/>
                <a:gd fmla="*/ 2147483646 h 35" name="T41"/>
                <a:gd fmla="*/ 2147483646 w 42" name="T42"/>
                <a:gd fmla="*/ 2147483646 h 35" name="T43"/>
                <a:gd fmla="*/ 2147483646 w 42" name="T44"/>
                <a:gd fmla="*/ 0 h 35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42" name="T69"/>
                <a:gd fmla="*/ 0 h 35" name="T70"/>
                <a:gd fmla="*/ 42 w 42" name="T71"/>
                <a:gd fmla="*/ 35 h 35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5" w="42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4" name="Freeform 51"/>
            <p:cNvSpPr>
              <a:spLocks noChangeArrowheads="1"/>
            </p:cNvSpPr>
            <p:nvPr/>
          </p:nvSpPr>
          <p:spPr bwMode="auto">
            <a:xfrm>
              <a:off x="4025322" y="1995678"/>
              <a:ext cx="29514" cy="34131"/>
            </a:xfrm>
            <a:custGeom>
              <a:gdLst>
                <a:gd fmla="*/ 0 w 9" name="T0"/>
                <a:gd fmla="*/ 0 h 9" name="T1"/>
                <a:gd fmla="*/ 2147483646 w 9" name="T2"/>
                <a:gd fmla="*/ 2147483646 h 9" name="T3"/>
                <a:gd fmla="*/ 0 w 9" name="T4"/>
                <a:gd fmla="*/ 0 h 9" name="T5"/>
                <a:gd fmla="*/ 0 60000 65536" name="T6"/>
                <a:gd fmla="*/ 0 60000 65536" name="T7"/>
                <a:gd fmla="*/ 0 60000 65536" name="T8"/>
                <a:gd fmla="*/ 0 w 9" name="T9"/>
                <a:gd fmla="*/ 0 h 9" name="T10"/>
                <a:gd fmla="*/ 9 w 9" name="T11"/>
                <a:gd fmla="*/ 9 h 9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9" w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5" name="Freeform 52"/>
            <p:cNvSpPr>
              <a:spLocks noChangeArrowheads="1"/>
            </p:cNvSpPr>
            <p:nvPr/>
          </p:nvSpPr>
          <p:spPr bwMode="auto">
            <a:xfrm>
              <a:off x="7962114" y="2129355"/>
              <a:ext cx="101372" cy="78216"/>
            </a:xfrm>
            <a:custGeom>
              <a:gdLst>
                <a:gd fmla="*/ 2147483646 w 30" name="T0"/>
                <a:gd fmla="*/ 0 h 21" name="T1"/>
                <a:gd fmla="*/ 2147483646 w 30" name="T2"/>
                <a:gd fmla="*/ 2147483646 h 21" name="T3"/>
                <a:gd fmla="*/ 2147483646 w 30" name="T4"/>
                <a:gd fmla="*/ 2147483646 h 21" name="T5"/>
                <a:gd fmla="*/ 2147483646 w 30" name="T6"/>
                <a:gd fmla="*/ 2147483646 h 21" name="T7"/>
                <a:gd fmla="*/ 2147483646 w 30" name="T8"/>
                <a:gd fmla="*/ 2147483646 h 21" name="T9"/>
                <a:gd fmla="*/ 2147483646 w 30" name="T10"/>
                <a:gd fmla="*/ 2147483646 h 21" name="T11"/>
                <a:gd fmla="*/ 2147483646 w 30" name="T12"/>
                <a:gd fmla="*/ 2147483646 h 21" name="T13"/>
                <a:gd fmla="*/ 2147483646 w 30" name="T14"/>
                <a:gd fmla="*/ 2147483646 h 21" name="T15"/>
                <a:gd fmla="*/ 2147483646 w 30" name="T16"/>
                <a:gd fmla="*/ 2147483646 h 21" name="T17"/>
                <a:gd fmla="*/ 2147483646 w 30" name="T18"/>
                <a:gd fmla="*/ 0 h 21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0" name="T30"/>
                <a:gd fmla="*/ 0 h 21" name="T31"/>
                <a:gd fmla="*/ 30 w 30" name="T32"/>
                <a:gd fmla="*/ 21 h 21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21" w="30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6" name="Freeform 53"/>
            <p:cNvSpPr>
              <a:spLocks noChangeArrowheads="1"/>
            </p:cNvSpPr>
            <p:nvPr/>
          </p:nvSpPr>
          <p:spPr bwMode="auto">
            <a:xfrm>
              <a:off x="7786319" y="2223214"/>
              <a:ext cx="192477" cy="184874"/>
            </a:xfrm>
            <a:custGeom>
              <a:gdLst>
                <a:gd fmla="*/ 2147483646 w 57" name="T0"/>
                <a:gd fmla="*/ 0 h 49" name="T1"/>
                <a:gd fmla="*/ 2147483646 w 57" name="T2"/>
                <a:gd fmla="*/ 2147483646 h 49" name="T3"/>
                <a:gd fmla="*/ 2147483646 w 57" name="T4"/>
                <a:gd fmla="*/ 2147483646 h 49" name="T5"/>
                <a:gd fmla="*/ 2147483646 w 57" name="T6"/>
                <a:gd fmla="*/ 2147483646 h 49" name="T7"/>
                <a:gd fmla="*/ 2147483646 w 57" name="T8"/>
                <a:gd fmla="*/ 2147483646 h 49" name="T9"/>
                <a:gd fmla="*/ 2147483646 w 57" name="T10"/>
                <a:gd fmla="*/ 2147483646 h 49" name="T11"/>
                <a:gd fmla="*/ 2147483646 w 57" name="T12"/>
                <a:gd fmla="*/ 2147483646 h 49" name="T13"/>
                <a:gd fmla="*/ 2147483646 w 57" name="T14"/>
                <a:gd fmla="*/ 2147483646 h 49" name="T15"/>
                <a:gd fmla="*/ 2147483646 w 57" name="T16"/>
                <a:gd fmla="*/ 2147483646 h 49" name="T17"/>
                <a:gd fmla="*/ 2147483646 w 57" name="T18"/>
                <a:gd fmla="*/ 2147483646 h 49" name="T19"/>
                <a:gd fmla="*/ 2147483646 w 57" name="T20"/>
                <a:gd fmla="*/ 2147483646 h 49" name="T21"/>
                <a:gd fmla="*/ 2147483646 w 57" name="T22"/>
                <a:gd fmla="*/ 2147483646 h 49" name="T23"/>
                <a:gd fmla="*/ 2147483646 w 57" name="T24"/>
                <a:gd fmla="*/ 2147483646 h 49" name="T25"/>
                <a:gd fmla="*/ 2147483646 w 57" name="T26"/>
                <a:gd fmla="*/ 2147483646 h 49" name="T27"/>
                <a:gd fmla="*/ 2147483646 w 57" name="T28"/>
                <a:gd fmla="*/ 2147483646 h 49" name="T29"/>
                <a:gd fmla="*/ 2147483646 w 57" name="T30"/>
                <a:gd fmla="*/ 2147483646 h 49" name="T31"/>
                <a:gd fmla="*/ 0 w 57" name="T32"/>
                <a:gd fmla="*/ 2147483646 h 49" name="T33"/>
                <a:gd fmla="*/ 2147483646 w 57" name="T34"/>
                <a:gd fmla="*/ 2147483646 h 49" name="T35"/>
                <a:gd fmla="*/ 2147483646 w 57" name="T36"/>
                <a:gd fmla="*/ 2147483646 h 49" name="T37"/>
                <a:gd fmla="*/ 2147483646 w 57" name="T38"/>
                <a:gd fmla="*/ 2147483646 h 49" name="T39"/>
                <a:gd fmla="*/ 2147483646 w 57" name="T40"/>
                <a:gd fmla="*/ 2147483646 h 49" name="T41"/>
                <a:gd fmla="*/ 2147483646 w 57" name="T42"/>
                <a:gd fmla="*/ 2147483646 h 49" name="T43"/>
                <a:gd fmla="*/ 2147483646 w 57" name="T44"/>
                <a:gd fmla="*/ 2147483646 h 49" name="T45"/>
                <a:gd fmla="*/ 2147483646 w 57" name="T46"/>
                <a:gd fmla="*/ 2147483646 h 49" name="T47"/>
                <a:gd fmla="*/ 2147483646 w 57" name="T48"/>
                <a:gd fmla="*/ 2147483646 h 49" name="T49"/>
                <a:gd fmla="*/ 2147483646 w 57" name="T50"/>
                <a:gd fmla="*/ 2147483646 h 49" name="T51"/>
                <a:gd fmla="*/ 2147483646 w 57" name="T52"/>
                <a:gd fmla="*/ 2147483646 h 49" name="T53"/>
                <a:gd fmla="*/ 2147483646 w 57" name="T54"/>
                <a:gd fmla="*/ 2147483646 h 49" name="T55"/>
                <a:gd fmla="*/ 2147483646 w 57" name="T56"/>
                <a:gd fmla="*/ 0 h 4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57" name="T87"/>
                <a:gd fmla="*/ 0 h 49" name="T88"/>
                <a:gd fmla="*/ 57 w 57" name="T89"/>
                <a:gd fmla="*/ 49 h 4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49" w="57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7" name="Freeform 54"/>
            <p:cNvSpPr>
              <a:spLocks noChangeArrowheads="1"/>
            </p:cNvSpPr>
            <p:nvPr/>
          </p:nvSpPr>
          <p:spPr bwMode="auto">
            <a:xfrm>
              <a:off x="5411155" y="2234591"/>
              <a:ext cx="33363" cy="41241"/>
            </a:xfrm>
            <a:custGeom>
              <a:gdLst>
                <a:gd fmla="*/ 2147483646 w 10" name="T0"/>
                <a:gd fmla="*/ 0 h 11" name="T1"/>
                <a:gd fmla="*/ 2147483646 w 10" name="T2"/>
                <a:gd fmla="*/ 2147483646 h 11" name="T3"/>
                <a:gd fmla="*/ 2147483646 w 10" name="T4"/>
                <a:gd fmla="*/ 0 h 11" name="T5"/>
                <a:gd fmla="*/ 0 60000 65536" name="T6"/>
                <a:gd fmla="*/ 0 60000 65536" name="T7"/>
                <a:gd fmla="*/ 0 60000 65536" name="T8"/>
                <a:gd fmla="*/ 0 w 10" name="T9"/>
                <a:gd fmla="*/ 0 h 11" name="T10"/>
                <a:gd fmla="*/ 10 w 10" name="T11"/>
                <a:gd fmla="*/ 11 h 11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1" w="10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8" name="Freeform 55"/>
            <p:cNvSpPr>
              <a:spLocks noChangeArrowheads="1"/>
            </p:cNvSpPr>
            <p:nvPr/>
          </p:nvSpPr>
          <p:spPr bwMode="auto">
            <a:xfrm>
              <a:off x="5491996" y="2294319"/>
              <a:ext cx="50044" cy="42663"/>
            </a:xfrm>
            <a:custGeom>
              <a:gdLst>
                <a:gd fmla="*/ 2147483646 w 15" name="T0"/>
                <a:gd fmla="*/ 2147483646 h 11" name="T1"/>
                <a:gd fmla="*/ 2147483646 w 15" name="T2"/>
                <a:gd fmla="*/ 2147483646 h 11" name="T3"/>
                <a:gd fmla="*/ 2147483646 w 15" name="T4"/>
                <a:gd fmla="*/ 2147483646 h 11" name="T5"/>
                <a:gd fmla="*/ 2147483646 w 15" name="T6"/>
                <a:gd fmla="*/ 2147483646 h 11" name="T7"/>
                <a:gd fmla="*/ 2147483646 w 15" name="T8"/>
                <a:gd fmla="*/ 2147483646 h 11" name="T9"/>
                <a:gd fmla="*/ 2147483646 w 15" name="T10"/>
                <a:gd fmla="*/ 2147483646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5" name="T18"/>
                <a:gd fmla="*/ 0 h 11" name="T19"/>
                <a:gd fmla="*/ 15 w 15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5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59" name="Freeform 56"/>
            <p:cNvSpPr>
              <a:spLocks noChangeArrowheads="1"/>
            </p:cNvSpPr>
            <p:nvPr/>
          </p:nvSpPr>
          <p:spPr bwMode="auto">
            <a:xfrm>
              <a:off x="5875666" y="2369691"/>
              <a:ext cx="37213" cy="19909"/>
            </a:xfrm>
            <a:custGeom>
              <a:gdLst>
                <a:gd fmla="*/ 0 w 11" name="T0"/>
                <a:gd fmla="*/ 2147483646 h 5" name="T1"/>
                <a:gd fmla="*/ 2147483646 w 11" name="T2"/>
                <a:gd fmla="*/ 2147483646 h 5" name="T3"/>
                <a:gd fmla="*/ 2147483646 w 11" name="T4"/>
                <a:gd fmla="*/ 2147483646 h 5" name="T5"/>
                <a:gd fmla="*/ 0 w 11" name="T6"/>
                <a:gd fmla="*/ 2147483646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5" name="T13"/>
                <a:gd fmla="*/ 11 w 11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11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0" name="Freeform 57"/>
            <p:cNvSpPr>
              <a:spLocks noChangeArrowheads="1"/>
            </p:cNvSpPr>
            <p:nvPr/>
          </p:nvSpPr>
          <p:spPr bwMode="auto">
            <a:xfrm>
              <a:off x="7804283" y="2403822"/>
              <a:ext cx="37212" cy="21331"/>
            </a:xfrm>
            <a:custGeom>
              <a:gdLst>
                <a:gd fmla="*/ 2147483646 w 11" name="T0"/>
                <a:gd fmla="*/ 0 h 6" name="T1"/>
                <a:gd fmla="*/ 2147483646 w 11" name="T2"/>
                <a:gd fmla="*/ 2147483646 h 6" name="T3"/>
                <a:gd fmla="*/ 2147483646 w 11" name="T4"/>
                <a:gd fmla="*/ 2147483646 h 6" name="T5"/>
                <a:gd fmla="*/ 2147483646 w 11" name="T6"/>
                <a:gd fmla="*/ 0 h 6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6" name="T13"/>
                <a:gd fmla="*/ 11 w 11" name="T14"/>
                <a:gd fmla="*/ 6 h 6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6" w="11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1" name="Freeform 58"/>
            <p:cNvSpPr>
              <a:spLocks noChangeArrowheads="1"/>
            </p:cNvSpPr>
            <p:nvPr/>
          </p:nvSpPr>
          <p:spPr bwMode="auto">
            <a:xfrm>
              <a:off x="7743973" y="2403822"/>
              <a:ext cx="50044" cy="59728"/>
            </a:xfrm>
            <a:custGeom>
              <a:gdLst>
                <a:gd fmla="*/ 2147483646 w 15" name="T0"/>
                <a:gd fmla="*/ 2147483646 h 16" name="T1"/>
                <a:gd fmla="*/ 2147483646 w 15" name="T2"/>
                <a:gd fmla="*/ 2147483646 h 16" name="T3"/>
                <a:gd fmla="*/ 2147483646 w 15" name="T4"/>
                <a:gd fmla="*/ 2147483646 h 16" name="T5"/>
                <a:gd fmla="*/ 2147483646 w 15" name="T6"/>
                <a:gd fmla="*/ 2147483646 h 16" name="T7"/>
                <a:gd fmla="*/ 2147483646 w 15" name="T8"/>
                <a:gd fmla="*/ 2147483646 h 1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5" name="T15"/>
                <a:gd fmla="*/ 0 h 16" name="T16"/>
                <a:gd fmla="*/ 15 w 15" name="T17"/>
                <a:gd fmla="*/ 16 h 1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6" w="15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" name="Freeform 59"/>
            <p:cNvSpPr>
              <a:spLocks noChangeArrowheads="1"/>
            </p:cNvSpPr>
            <p:nvPr/>
          </p:nvSpPr>
          <p:spPr bwMode="auto">
            <a:xfrm>
              <a:off x="7564328" y="2615715"/>
              <a:ext cx="30796" cy="52618"/>
            </a:xfrm>
            <a:custGeom>
              <a:gdLst>
                <a:gd fmla="*/ 2147483646 w 9" name="T0"/>
                <a:gd fmla="*/ 2147483646 h 14" name="T1"/>
                <a:gd fmla="*/ 2147483646 w 9" name="T2"/>
                <a:gd fmla="*/ 2147483646 h 14" name="T3"/>
                <a:gd fmla="*/ 0 w 9" name="T4"/>
                <a:gd fmla="*/ 2147483646 h 14" name="T5"/>
                <a:gd fmla="*/ 2147483646 w 9" name="T6"/>
                <a:gd fmla="*/ 2147483646 h 14" name="T7"/>
                <a:gd fmla="*/ 2147483646 w 9" name="T8"/>
                <a:gd fmla="*/ 2147483646 h 1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9" name="T15"/>
                <a:gd fmla="*/ 0 h 14" name="T16"/>
                <a:gd fmla="*/ 9 w 9" name="T17"/>
                <a:gd fmla="*/ 14 h 1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4" w="9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3" name="Freeform 60"/>
            <p:cNvSpPr>
              <a:spLocks noChangeArrowheads="1"/>
            </p:cNvSpPr>
            <p:nvPr/>
          </p:nvSpPr>
          <p:spPr bwMode="auto">
            <a:xfrm>
              <a:off x="3337023" y="2641313"/>
              <a:ext cx="20531" cy="15644"/>
            </a:xfrm>
            <a:custGeom>
              <a:gdLst>
                <a:gd fmla="*/ 0 w 6" name="T0"/>
                <a:gd fmla="*/ 2147483646 h 4" name="T1"/>
                <a:gd fmla="*/ 2147483646 w 6" name="T2"/>
                <a:gd fmla="*/ 0 h 4" name="T3"/>
                <a:gd fmla="*/ 2147483646 w 6" name="T4"/>
                <a:gd fmla="*/ 2147483646 h 4" name="T5"/>
                <a:gd fmla="*/ 2147483646 w 6" name="T6"/>
                <a:gd fmla="*/ 2147483646 h 4" name="T7"/>
                <a:gd fmla="*/ 0 w 6" name="T8"/>
                <a:gd fmla="*/ 2147483646 h 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6" name="T15"/>
                <a:gd fmla="*/ 0 h 4" name="T16"/>
                <a:gd fmla="*/ 6 w 6" name="T17"/>
                <a:gd fmla="*/ 4 h 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4" w="6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4" name="Freeform 61"/>
            <p:cNvSpPr>
              <a:spLocks noChangeArrowheads="1"/>
            </p:cNvSpPr>
            <p:nvPr/>
          </p:nvSpPr>
          <p:spPr bwMode="auto">
            <a:xfrm>
              <a:off x="3617271" y="2656957"/>
              <a:ext cx="192477" cy="86748"/>
            </a:xfrm>
            <a:custGeom>
              <a:gdLst>
                <a:gd fmla="*/ 2147483646 w 57" name="T0"/>
                <a:gd fmla="*/ 2147483646 h 23" name="T1"/>
                <a:gd fmla="*/ 2147483646 w 57" name="T2"/>
                <a:gd fmla="*/ 2147483646 h 23" name="T3"/>
                <a:gd fmla="*/ 2147483646 w 57" name="T4"/>
                <a:gd fmla="*/ 2147483646 h 23" name="T5"/>
                <a:gd fmla="*/ 2147483646 w 57" name="T6"/>
                <a:gd fmla="*/ 2147483646 h 23" name="T7"/>
                <a:gd fmla="*/ 2147483646 w 57" name="T8"/>
                <a:gd fmla="*/ 2147483646 h 23" name="T9"/>
                <a:gd fmla="*/ 2147483646 w 57" name="T10"/>
                <a:gd fmla="*/ 2147483646 h 23" name="T11"/>
                <a:gd fmla="*/ 0 w 57" name="T12"/>
                <a:gd fmla="*/ 2147483646 h 23" name="T13"/>
                <a:gd fmla="*/ 2147483646 w 57" name="T14"/>
                <a:gd fmla="*/ 2147483646 h 23" name="T15"/>
                <a:gd fmla="*/ 2147483646 w 57" name="T16"/>
                <a:gd fmla="*/ 0 h 23" name="T17"/>
                <a:gd fmla="*/ 2147483646 w 57" name="T18"/>
                <a:gd fmla="*/ 2147483646 h 23" name="T19"/>
                <a:gd fmla="*/ 2147483646 w 57" name="T20"/>
                <a:gd fmla="*/ 2147483646 h 23" name="T21"/>
                <a:gd fmla="*/ 2147483646 w 57" name="T22"/>
                <a:gd fmla="*/ 2147483646 h 23" name="T23"/>
                <a:gd fmla="*/ 2147483646 w 57" name="T24"/>
                <a:gd fmla="*/ 2147483646 h 23" name="T25"/>
                <a:gd fmla="*/ 2147483646 w 57" name="T26"/>
                <a:gd fmla="*/ 2147483646 h 23" name="T27"/>
                <a:gd fmla="*/ 2147483646 w 57" name="T28"/>
                <a:gd fmla="*/ 2147483646 h 23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57" name="T45"/>
                <a:gd fmla="*/ 0 h 23" name="T46"/>
                <a:gd fmla="*/ 57 w 57" name="T47"/>
                <a:gd fmla="*/ 23 h 23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23" w="57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5" name="Freeform 62"/>
            <p:cNvSpPr>
              <a:spLocks noChangeArrowheads="1"/>
            </p:cNvSpPr>
            <p:nvPr/>
          </p:nvSpPr>
          <p:spPr bwMode="auto">
            <a:xfrm>
              <a:off x="3841828" y="2732328"/>
              <a:ext cx="82123" cy="49774"/>
            </a:xfrm>
            <a:custGeom>
              <a:gdLst>
                <a:gd fmla="*/ 2147483646 w 24" name="T0"/>
                <a:gd fmla="*/ 0 h 13" name="T1"/>
                <a:gd fmla="*/ 2147483646 w 24" name="T2"/>
                <a:gd fmla="*/ 2147483646 h 13" name="T3"/>
                <a:gd fmla="*/ 2147483646 w 24" name="T4"/>
                <a:gd fmla="*/ 2147483646 h 13" name="T5"/>
                <a:gd fmla="*/ 2147483646 w 24" name="T6"/>
                <a:gd fmla="*/ 2147483646 h 13" name="T7"/>
                <a:gd fmla="*/ 2147483646 w 24" name="T8"/>
                <a:gd fmla="*/ 2147483646 h 13" name="T9"/>
                <a:gd fmla="*/ 2147483646 w 24" name="T10"/>
                <a:gd fmla="*/ 2147483646 h 13" name="T11"/>
                <a:gd fmla="*/ 2147483646 w 24" name="T12"/>
                <a:gd fmla="*/ 0 h 1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4" name="T21"/>
                <a:gd fmla="*/ 0 h 13" name="T22"/>
                <a:gd fmla="*/ 24 w 24" name="T23"/>
                <a:gd fmla="*/ 13 h 1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3" w="24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6" name="Freeform 63"/>
            <p:cNvSpPr>
              <a:spLocks noChangeArrowheads="1"/>
            </p:cNvSpPr>
            <p:nvPr/>
          </p:nvSpPr>
          <p:spPr bwMode="auto">
            <a:xfrm>
              <a:off x="7342339" y="2735172"/>
              <a:ext cx="41062" cy="34131"/>
            </a:xfrm>
            <a:custGeom>
              <a:gdLst>
                <a:gd fmla="*/ 2147483646 w 12" name="T0"/>
                <a:gd fmla="*/ 0 h 9" name="T1"/>
                <a:gd fmla="*/ 2147483646 w 12" name="T2"/>
                <a:gd fmla="*/ 2147483646 h 9" name="T3"/>
                <a:gd fmla="*/ 0 w 12" name="T4"/>
                <a:gd fmla="*/ 2147483646 h 9" name="T5"/>
                <a:gd fmla="*/ 2147483646 w 12" name="T6"/>
                <a:gd fmla="*/ 0 h 9" name="T7"/>
                <a:gd fmla="*/ 2147483646 w 12" name="T8"/>
                <a:gd fmla="*/ 0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2" name="T15"/>
                <a:gd fmla="*/ 0 h 9" name="T16"/>
                <a:gd fmla="*/ 12 w 12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2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7" name="Freeform 64"/>
            <p:cNvSpPr>
              <a:spLocks noChangeArrowheads="1"/>
            </p:cNvSpPr>
            <p:nvPr/>
          </p:nvSpPr>
          <p:spPr bwMode="auto">
            <a:xfrm>
              <a:off x="3816164" y="2746549"/>
              <a:ext cx="30796" cy="27020"/>
            </a:xfrm>
            <a:custGeom>
              <a:gdLst>
                <a:gd fmla="*/ 2147483646 w 9" name="T0"/>
                <a:gd fmla="*/ 2147483646 h 7" name="T1"/>
                <a:gd fmla="*/ 0 w 9" name="T2"/>
                <a:gd fmla="*/ 2147483646 h 7" name="T3"/>
                <a:gd fmla="*/ 2147483646 w 9" name="T4"/>
                <a:gd fmla="*/ 2147483646 h 7" name="T5"/>
                <a:gd fmla="*/ 0 60000 65536" name="T6"/>
                <a:gd fmla="*/ 0 60000 65536" name="T7"/>
                <a:gd fmla="*/ 0 60000 65536" name="T8"/>
                <a:gd fmla="*/ 0 w 9" name="T9"/>
                <a:gd fmla="*/ 0 h 7" name="T10"/>
                <a:gd fmla="*/ 9 w 9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9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8" name="Freeform 65"/>
            <p:cNvSpPr>
              <a:spLocks noChangeArrowheads="1"/>
            </p:cNvSpPr>
            <p:nvPr/>
          </p:nvSpPr>
          <p:spPr bwMode="auto">
            <a:xfrm>
              <a:off x="3735324" y="2755081"/>
              <a:ext cx="37213" cy="27020"/>
            </a:xfrm>
            <a:custGeom>
              <a:gdLst>
                <a:gd fmla="*/ 2147483646 w 11" name="T0"/>
                <a:gd fmla="*/ 2147483646 h 7" name="T1"/>
                <a:gd fmla="*/ 2147483646 w 11" name="T2"/>
                <a:gd fmla="*/ 2147483646 h 7" name="T3"/>
                <a:gd fmla="*/ 2147483646 w 11" name="T4"/>
                <a:gd fmla="*/ 2147483646 h 7" name="T5"/>
                <a:gd fmla="*/ 0 60000 65536" name="T6"/>
                <a:gd fmla="*/ 0 60000 65536" name="T7"/>
                <a:gd fmla="*/ 0 60000 65536" name="T8"/>
                <a:gd fmla="*/ 0 w 11" name="T9"/>
                <a:gd fmla="*/ 0 h 7" name="T10"/>
                <a:gd fmla="*/ 11 w 11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11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9" name="Freeform 66"/>
            <p:cNvSpPr>
              <a:spLocks noChangeArrowheads="1"/>
            </p:cNvSpPr>
            <p:nvPr/>
          </p:nvSpPr>
          <p:spPr bwMode="auto">
            <a:xfrm>
              <a:off x="7554063" y="2769302"/>
              <a:ext cx="53893" cy="102392"/>
            </a:xfrm>
            <a:custGeom>
              <a:gdLst>
                <a:gd fmla="*/ 2147483646 w 16" name="T0"/>
                <a:gd fmla="*/ 0 h 27" name="T1"/>
                <a:gd fmla="*/ 2147483646 w 16" name="T2"/>
                <a:gd fmla="*/ 0 h 27" name="T3"/>
                <a:gd fmla="*/ 2147483646 w 16" name="T4"/>
                <a:gd fmla="*/ 2147483646 h 27" name="T5"/>
                <a:gd fmla="*/ 2147483646 w 16" name="T6"/>
                <a:gd fmla="*/ 2147483646 h 27" name="T7"/>
                <a:gd fmla="*/ 2147483646 w 16" name="T8"/>
                <a:gd fmla="*/ 2147483646 h 27" name="T9"/>
                <a:gd fmla="*/ 2147483646 w 16" name="T10"/>
                <a:gd fmla="*/ 2147483646 h 27" name="T11"/>
                <a:gd fmla="*/ 2147483646 w 16" name="T12"/>
                <a:gd fmla="*/ 2147483646 h 27" name="T13"/>
                <a:gd fmla="*/ 0 w 16" name="T14"/>
                <a:gd fmla="*/ 2147483646 h 27" name="T15"/>
                <a:gd fmla="*/ 2147483646 w 16" name="T16"/>
                <a:gd fmla="*/ 2147483646 h 27" name="T17"/>
                <a:gd fmla="*/ 2147483646 w 16" name="T18"/>
                <a:gd fmla="*/ 0 h 2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6" name="T30"/>
                <a:gd fmla="*/ 0 h 27" name="T31"/>
                <a:gd fmla="*/ 16 w 16" name="T32"/>
                <a:gd fmla="*/ 27 h 2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27" w="16">
                  <a:moveTo>
                    <a:pt x="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0" name="Freeform 67"/>
            <p:cNvSpPr>
              <a:spLocks noChangeArrowheads="1"/>
            </p:cNvSpPr>
            <p:nvPr/>
          </p:nvSpPr>
          <p:spPr bwMode="auto">
            <a:xfrm>
              <a:off x="7607956" y="2856051"/>
              <a:ext cx="71858" cy="83904"/>
            </a:xfrm>
            <a:custGeom>
              <a:gdLst>
                <a:gd fmla="*/ 2147483646 w 21" name="T0"/>
                <a:gd fmla="*/ 2147483646 h 22" name="T1"/>
                <a:gd fmla="*/ 2147483646 w 21" name="T2"/>
                <a:gd fmla="*/ 2147483646 h 22" name="T3"/>
                <a:gd fmla="*/ 2147483646 w 21" name="T4"/>
                <a:gd fmla="*/ 2147483646 h 22" name="T5"/>
                <a:gd fmla="*/ 2147483646 w 21" name="T6"/>
                <a:gd fmla="*/ 2147483646 h 22" name="T7"/>
                <a:gd fmla="*/ 2147483646 w 21" name="T8"/>
                <a:gd fmla="*/ 2147483646 h 22" name="T9"/>
                <a:gd fmla="*/ 2147483646 w 21" name="T10"/>
                <a:gd fmla="*/ 2147483646 h 22" name="T11"/>
                <a:gd fmla="*/ 2147483646 w 21" name="T12"/>
                <a:gd fmla="*/ 2147483646 h 22" name="T13"/>
                <a:gd fmla="*/ 2147483646 w 21" name="T14"/>
                <a:gd fmla="*/ 2147483646 h 22" name="T15"/>
                <a:gd fmla="*/ 2147483646 w 21" name="T16"/>
                <a:gd fmla="*/ 2147483646 h 22" name="T17"/>
                <a:gd fmla="*/ 0 w 21" name="T18"/>
                <a:gd fmla="*/ 2147483646 h 22" name="T19"/>
                <a:gd fmla="*/ 2147483646 w 21" name="T20"/>
                <a:gd fmla="*/ 2147483646 h 22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21" name="T33"/>
                <a:gd fmla="*/ 0 h 22" name="T34"/>
                <a:gd fmla="*/ 21 w 21" name="T35"/>
                <a:gd fmla="*/ 22 h 22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2" w="21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7578444" y="2890182"/>
              <a:ext cx="16681" cy="11377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charset="0" panose="020b0604020202020204" pitchFamily="34" typeface="Arial"/>
                <a:buChar char="•"/>
                <a:defRPr sz="2800"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1pPr>
              <a:lvl2pPr indent="-285750" marL="742950">
                <a:lnSpc>
                  <a:spcPct val="90000"/>
                </a:lnSpc>
                <a:spcBef>
                  <a:spcPts val="500"/>
                </a:spcBef>
                <a:buFont charset="0" panose="020b0604020202020204" pitchFamily="34" typeface="Arial"/>
                <a:buChar char="•"/>
                <a:defRPr sz="2400"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2pPr>
              <a:lvl3pPr indent="-228600" marL="1143000">
                <a:lnSpc>
                  <a:spcPct val="90000"/>
                </a:lnSpc>
                <a:spcBef>
                  <a:spcPts val="500"/>
                </a:spcBef>
                <a:buFont charset="0" panose="020b0604020202020204" pitchFamily="34" typeface="Arial"/>
                <a:buChar char="•"/>
                <a:defRPr sz="2000"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3pPr>
              <a:lvl4pPr indent="-228600" marL="1600200">
                <a:lnSpc>
                  <a:spcPct val="90000"/>
                </a:lnSpc>
                <a:spcBef>
                  <a:spcPts val="500"/>
                </a:spcBef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4pPr>
              <a:lvl5pPr indent="-228600" marL="2057400">
                <a:lnSpc>
                  <a:spcPct val="90000"/>
                </a:lnSpc>
                <a:spcBef>
                  <a:spcPts val="500"/>
                </a:spcBef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5pPr>
              <a:lvl6pPr fontAlgn="base" indent="-228600" marL="251460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6pPr>
              <a:lvl7pPr fontAlgn="base" indent="-228600" marL="297180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7pPr>
              <a:lvl8pPr fontAlgn="base" indent="-228600" marL="342900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8pPr>
              <a:lvl9pPr fontAlgn="base" indent="-228600" marL="388620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charset="0" panose="020b0604020202020204" pitchFamily="34" typeface="Arial"/>
                <a:buChar char="•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anose="02010600030101010101" pitchFamily="2" typeface="宋体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charset="0" panose="020b0604020202020204" pitchFamily="34" typeface="Arial"/>
                <a:buNone/>
              </a:pPr>
              <a:endParaRPr altLang="zh-CN" lang="zh-CN" sz="1800">
                <a:solidFill>
                  <a:srgbClr val="000000"/>
                </a:solidFill>
                <a:ea charset="-122" panose="020b0503020204020204" pitchFamily="34" typeface="微软雅黑"/>
                <a:sym charset="0" panose="020b0604020202020204" pitchFamily="34" typeface="Arial"/>
              </a:endParaRPr>
            </a:p>
          </p:txBody>
        </p:sp>
        <p:sp>
          <p:nvSpPr>
            <p:cNvPr id="72" name="Freeform 69"/>
            <p:cNvSpPr>
              <a:spLocks noChangeArrowheads="1"/>
            </p:cNvSpPr>
            <p:nvPr/>
          </p:nvSpPr>
          <p:spPr bwMode="auto">
            <a:xfrm>
              <a:off x="7601541" y="2904403"/>
              <a:ext cx="41062" cy="65417"/>
            </a:xfrm>
            <a:custGeom>
              <a:gdLst>
                <a:gd fmla="*/ 2147483646 w 12" name="T0"/>
                <a:gd fmla="*/ 2147483646 h 17" name="T1"/>
                <a:gd fmla="*/ 2147483646 w 12" name="T2"/>
                <a:gd fmla="*/ 2147483646 h 17" name="T3"/>
                <a:gd fmla="*/ 0 w 12" name="T4"/>
                <a:gd fmla="*/ 2147483646 h 17" name="T5"/>
                <a:gd fmla="*/ 2147483646 w 12" name="T6"/>
                <a:gd fmla="*/ 2147483646 h 1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2" name="T12"/>
                <a:gd fmla="*/ 0 h 17" name="T13"/>
                <a:gd fmla="*/ 12 w 12" name="T14"/>
                <a:gd fmla="*/ 17 h 1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7" w="12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3" name="Freeform 70"/>
            <p:cNvSpPr>
              <a:spLocks noChangeArrowheads="1"/>
            </p:cNvSpPr>
            <p:nvPr/>
          </p:nvSpPr>
          <p:spPr bwMode="auto">
            <a:xfrm>
              <a:off x="6786722" y="2958443"/>
              <a:ext cx="39779" cy="78215"/>
            </a:xfrm>
            <a:custGeom>
              <a:gdLst>
                <a:gd fmla="*/ 2147483646 w 12" name="T0"/>
                <a:gd fmla="*/ 2147483646 h 21" name="T1"/>
                <a:gd fmla="*/ 2147483646 w 12" name="T2"/>
                <a:gd fmla="*/ 2147483646 h 21" name="T3"/>
                <a:gd fmla="*/ 2147483646 w 12" name="T4"/>
                <a:gd fmla="*/ 2147483646 h 21" name="T5"/>
                <a:gd fmla="*/ 2147483646 w 12" name="T6"/>
                <a:gd fmla="*/ 2147483646 h 21" name="T7"/>
                <a:gd fmla="*/ 2147483646 w 12" name="T8"/>
                <a:gd fmla="*/ 2147483646 h 21" name="T9"/>
                <a:gd fmla="*/ 2147483646 w 12" name="T10"/>
                <a:gd fmla="*/ 2147483646 h 21" name="T11"/>
                <a:gd fmla="*/ 2147483646 w 12" name="T12"/>
                <a:gd fmla="*/ 2147483646 h 21" name="T13"/>
                <a:gd fmla="*/ 2147483646 w 12" name="T14"/>
                <a:gd fmla="*/ 2147483646 h 21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12" name="T24"/>
                <a:gd fmla="*/ 0 h 21" name="T25"/>
                <a:gd fmla="*/ 12 w 12" name="T26"/>
                <a:gd fmla="*/ 21 h 21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1" w="12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4" name="Freeform 71"/>
            <p:cNvSpPr>
              <a:spLocks noChangeArrowheads="1"/>
            </p:cNvSpPr>
            <p:nvPr/>
          </p:nvSpPr>
          <p:spPr bwMode="auto">
            <a:xfrm>
              <a:off x="7638753" y="2962709"/>
              <a:ext cx="51327" cy="85326"/>
            </a:xfrm>
            <a:custGeom>
              <a:gdLst>
                <a:gd fmla="*/ 2147483646 w 15" name="T0"/>
                <a:gd fmla="*/ 2147483646 h 23" name="T1"/>
                <a:gd fmla="*/ 2147483646 w 15" name="T2"/>
                <a:gd fmla="*/ 2147483646 h 23" name="T3"/>
                <a:gd fmla="*/ 2147483646 w 15" name="T4"/>
                <a:gd fmla="*/ 2147483646 h 23" name="T5"/>
                <a:gd fmla="*/ 2147483646 w 15" name="T6"/>
                <a:gd fmla="*/ 2147483646 h 23" name="T7"/>
                <a:gd fmla="*/ 2147483646 w 15" name="T8"/>
                <a:gd fmla="*/ 2147483646 h 23" name="T9"/>
                <a:gd fmla="*/ 2147483646 w 15" name="T10"/>
                <a:gd fmla="*/ 2147483646 h 23" name="T11"/>
                <a:gd fmla="*/ 2147483646 w 15" name="T12"/>
                <a:gd fmla="*/ 2147483646 h 23" name="T13"/>
                <a:gd fmla="*/ 2147483646 w 15" name="T14"/>
                <a:gd fmla="*/ 2147483646 h 23" name="T15"/>
                <a:gd fmla="*/ 2147483646 w 15" name="T16"/>
                <a:gd fmla="*/ 2147483646 h 23" name="T17"/>
                <a:gd fmla="*/ 2147483646 w 15" name="T18"/>
                <a:gd fmla="*/ 2147483646 h 23" name="T19"/>
                <a:gd fmla="*/ 2147483646 w 15" name="T20"/>
                <a:gd fmla="*/ 2147483646 h 23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5" name="T33"/>
                <a:gd fmla="*/ 0 h 23" name="T34"/>
                <a:gd fmla="*/ 15 w 15" name="T35"/>
                <a:gd fmla="*/ 23 h 23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3" w="15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4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3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5" name="Freeform 72"/>
            <p:cNvSpPr>
              <a:spLocks noChangeArrowheads="1"/>
            </p:cNvSpPr>
            <p:nvPr/>
          </p:nvSpPr>
          <p:spPr bwMode="auto">
            <a:xfrm>
              <a:off x="7601541" y="2981196"/>
              <a:ext cx="37212" cy="36975"/>
            </a:xfrm>
            <a:custGeom>
              <a:gdLst>
                <a:gd fmla="*/ 2147483646 w 11" name="T0"/>
                <a:gd fmla="*/ 0 h 10" name="T1"/>
                <a:gd fmla="*/ 2147483646 w 11" name="T2"/>
                <a:gd fmla="*/ 2147483646 h 10" name="T3"/>
                <a:gd fmla="*/ 2147483646 w 11" name="T4"/>
                <a:gd fmla="*/ 2147483646 h 10" name="T5"/>
                <a:gd fmla="*/ 0 w 11" name="T6"/>
                <a:gd fmla="*/ 2147483646 h 10" name="T7"/>
                <a:gd fmla="*/ 2147483646 w 11" name="T8"/>
                <a:gd fmla="*/ 0 h 10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1" name="T15"/>
                <a:gd fmla="*/ 0 h 10" name="T16"/>
                <a:gd fmla="*/ 11 w 11" name="T17"/>
                <a:gd fmla="*/ 10 h 10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" w="11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6" name="Freeform 73"/>
            <p:cNvSpPr>
              <a:spLocks noChangeArrowheads="1"/>
            </p:cNvSpPr>
            <p:nvPr/>
          </p:nvSpPr>
          <p:spPr bwMode="auto">
            <a:xfrm>
              <a:off x="7706762" y="3116296"/>
              <a:ext cx="23097" cy="54040"/>
            </a:xfrm>
            <a:custGeom>
              <a:gdLst>
                <a:gd fmla="*/ 2147483646 w 7" name="T0"/>
                <a:gd fmla="*/ 0 h 14" name="T1"/>
                <a:gd fmla="*/ 2147483646 w 7" name="T2"/>
                <a:gd fmla="*/ 2147483646 h 14" name="T3"/>
                <a:gd fmla="*/ 0 w 7" name="T4"/>
                <a:gd fmla="*/ 2147483646 h 14" name="T5"/>
                <a:gd fmla="*/ 2147483646 w 7" name="T6"/>
                <a:gd fmla="*/ 2147483646 h 14" name="T7"/>
                <a:gd fmla="*/ 2147483646 w 7" name="T8"/>
                <a:gd fmla="*/ 0 h 1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7" name="T15"/>
                <a:gd fmla="*/ 0 h 14" name="T16"/>
                <a:gd fmla="*/ 7 w 7" name="T17"/>
                <a:gd fmla="*/ 14 h 1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4" w="7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7" name="Freeform 74"/>
            <p:cNvSpPr>
              <a:spLocks noChangeArrowheads="1"/>
            </p:cNvSpPr>
            <p:nvPr/>
          </p:nvSpPr>
          <p:spPr bwMode="auto">
            <a:xfrm>
              <a:off x="7561762" y="3131939"/>
              <a:ext cx="93672" cy="34131"/>
            </a:xfrm>
            <a:custGeom>
              <a:gdLst>
                <a:gd fmla="*/ 2147483646 w 28" name="T0"/>
                <a:gd fmla="*/ 2147483646 h 9" name="T1"/>
                <a:gd fmla="*/ 2147483646 w 28" name="T2"/>
                <a:gd fmla="*/ 2147483646 h 9" name="T3"/>
                <a:gd fmla="*/ 0 w 28" name="T4"/>
                <a:gd fmla="*/ 2147483646 h 9" name="T5"/>
                <a:gd fmla="*/ 2147483646 w 28" name="T6"/>
                <a:gd fmla="*/ 2147483646 h 9" name="T7"/>
                <a:gd fmla="*/ 2147483646 w 28" name="T8"/>
                <a:gd fmla="*/ 2147483646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8" name="T15"/>
                <a:gd fmla="*/ 0 h 9" name="T16"/>
                <a:gd fmla="*/ 28 w 28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28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8" name="Freeform 75"/>
            <p:cNvSpPr>
              <a:spLocks noChangeArrowheads="1"/>
            </p:cNvSpPr>
            <p:nvPr/>
          </p:nvSpPr>
          <p:spPr bwMode="auto">
            <a:xfrm>
              <a:off x="7770921" y="3173180"/>
              <a:ext cx="60309" cy="45507"/>
            </a:xfrm>
            <a:custGeom>
              <a:gdLst>
                <a:gd fmla="*/ 2147483646 w 18" name="T0"/>
                <a:gd fmla="*/ 2147483646 h 12" name="T1"/>
                <a:gd fmla="*/ 2147483646 w 18" name="T2"/>
                <a:gd fmla="*/ 2147483646 h 12" name="T3"/>
                <a:gd fmla="*/ 2147483646 w 18" name="T4"/>
                <a:gd fmla="*/ 2147483646 h 12" name="T5"/>
                <a:gd fmla="*/ 2147483646 w 18" name="T6"/>
                <a:gd fmla="*/ 2147483646 h 12" name="T7"/>
                <a:gd fmla="*/ 0 w 18" name="T8"/>
                <a:gd fmla="*/ 2147483646 h 12" name="T9"/>
                <a:gd fmla="*/ 2147483646 w 18" name="T10"/>
                <a:gd fmla="*/ 2147483646 h 12" name="T11"/>
                <a:gd fmla="*/ 2147483646 w 18" name="T12"/>
                <a:gd fmla="*/ 2147483646 h 12" name="T13"/>
                <a:gd fmla="*/ 2147483646 w 18" name="T14"/>
                <a:gd fmla="*/ 2147483646 h 12" name="T15"/>
                <a:gd fmla="*/ 2147483646 w 18" name="T16"/>
                <a:gd fmla="*/ 2147483646 h 12" name="T17"/>
                <a:gd fmla="*/ 2147483646 w 18" name="T18"/>
                <a:gd fmla="*/ 2147483646 h 12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8" name="T30"/>
                <a:gd fmla="*/ 0 h 12" name="T31"/>
                <a:gd fmla="*/ 18 w 18" name="T32"/>
                <a:gd fmla="*/ 12 h 12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12" w="18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79" name="Freeform 76"/>
            <p:cNvSpPr>
              <a:spLocks noChangeArrowheads="1"/>
            </p:cNvSpPr>
            <p:nvPr/>
          </p:nvSpPr>
          <p:spPr bwMode="auto">
            <a:xfrm>
              <a:off x="7800433" y="3194512"/>
              <a:ext cx="347742" cy="207627"/>
            </a:xfrm>
            <a:custGeom>
              <a:gdLst>
                <a:gd fmla="*/ 2147483646 w 103" name="T0"/>
                <a:gd fmla="*/ 2147483646 h 55" name="T1"/>
                <a:gd fmla="*/ 2147483646 w 103" name="T2"/>
                <a:gd fmla="*/ 2147483646 h 55" name="T3"/>
                <a:gd fmla="*/ 2147483646 w 103" name="T4"/>
                <a:gd fmla="*/ 2147483646 h 55" name="T5"/>
                <a:gd fmla="*/ 2147483646 w 103" name="T6"/>
                <a:gd fmla="*/ 2147483646 h 55" name="T7"/>
                <a:gd fmla="*/ 2147483646 w 103" name="T8"/>
                <a:gd fmla="*/ 2147483646 h 55" name="T9"/>
                <a:gd fmla="*/ 0 w 103" name="T10"/>
                <a:gd fmla="*/ 2147483646 h 55" name="T11"/>
                <a:gd fmla="*/ 2147483646 w 103" name="T12"/>
                <a:gd fmla="*/ 2147483646 h 55" name="T13"/>
                <a:gd fmla="*/ 2147483646 w 103" name="T14"/>
                <a:gd fmla="*/ 2147483646 h 55" name="T15"/>
                <a:gd fmla="*/ 2147483646 w 103" name="T16"/>
                <a:gd fmla="*/ 2147483646 h 55" name="T17"/>
                <a:gd fmla="*/ 2147483646 w 103" name="T18"/>
                <a:gd fmla="*/ 2147483646 h 55" name="T19"/>
                <a:gd fmla="*/ 2147483646 w 103" name="T20"/>
                <a:gd fmla="*/ 2147483646 h 55" name="T21"/>
                <a:gd fmla="*/ 2147483646 w 103" name="T22"/>
                <a:gd fmla="*/ 2147483646 h 55" name="T23"/>
                <a:gd fmla="*/ 2147483646 w 103" name="T24"/>
                <a:gd fmla="*/ 2147483646 h 55" name="T25"/>
                <a:gd fmla="*/ 2147483646 w 103" name="T26"/>
                <a:gd fmla="*/ 2147483646 h 55" name="T27"/>
                <a:gd fmla="*/ 2147483646 w 103" name="T28"/>
                <a:gd fmla="*/ 2147483646 h 55" name="T29"/>
                <a:gd fmla="*/ 2147483646 w 103" name="T30"/>
                <a:gd fmla="*/ 2147483646 h 55" name="T31"/>
                <a:gd fmla="*/ 2147483646 w 103" name="T32"/>
                <a:gd fmla="*/ 2147483646 h 55" name="T33"/>
                <a:gd fmla="*/ 2147483646 w 103" name="T34"/>
                <a:gd fmla="*/ 2147483646 h 55" name="T35"/>
                <a:gd fmla="*/ 2147483646 w 103" name="T36"/>
                <a:gd fmla="*/ 2147483646 h 55" name="T37"/>
                <a:gd fmla="*/ 2147483646 w 103" name="T38"/>
                <a:gd fmla="*/ 2147483646 h 55" name="T39"/>
                <a:gd fmla="*/ 2147483646 w 103" name="T40"/>
                <a:gd fmla="*/ 2147483646 h 55" name="T41"/>
                <a:gd fmla="*/ 2147483646 w 103" name="T42"/>
                <a:gd fmla="*/ 2147483646 h 55" name="T43"/>
                <a:gd fmla="*/ 2147483646 w 103" name="T44"/>
                <a:gd fmla="*/ 2147483646 h 55" name="T45"/>
                <a:gd fmla="*/ 2147483646 w 103" name="T46"/>
                <a:gd fmla="*/ 2147483646 h 55" name="T47"/>
                <a:gd fmla="*/ 2147483646 w 103" name="T48"/>
                <a:gd fmla="*/ 2147483646 h 55" name="T49"/>
                <a:gd fmla="*/ 2147483646 w 103" name="T50"/>
                <a:gd fmla="*/ 2147483646 h 55" name="T51"/>
                <a:gd fmla="*/ 2147483646 w 103" name="T52"/>
                <a:gd fmla="*/ 2147483646 h 55" name="T53"/>
                <a:gd fmla="*/ 2147483646 w 103" name="T54"/>
                <a:gd fmla="*/ 2147483646 h 55" name="T55"/>
                <a:gd fmla="*/ 2147483646 w 103" name="T56"/>
                <a:gd fmla="*/ 2147483646 h 55" name="T57"/>
                <a:gd fmla="*/ 2147483646 w 103" name="T58"/>
                <a:gd fmla="*/ 2147483646 h 55" name="T59"/>
                <a:gd fmla="*/ 2147483646 w 103" name="T60"/>
                <a:gd fmla="*/ 2147483646 h 55" name="T61"/>
                <a:gd fmla="*/ 2147483646 w 103" name="T62"/>
                <a:gd fmla="*/ 2147483646 h 55" name="T63"/>
                <a:gd fmla="*/ 2147483646 w 103" name="T64"/>
                <a:gd fmla="*/ 2147483646 h 55" name="T65"/>
                <a:gd fmla="*/ 2147483646 w 103" name="T66"/>
                <a:gd fmla="*/ 2147483646 h 55" name="T67"/>
                <a:gd fmla="*/ 2147483646 w 103" name="T68"/>
                <a:gd fmla="*/ 2147483646 h 55" name="T69"/>
                <a:gd fmla="*/ 2147483646 w 103" name="T70"/>
                <a:gd fmla="*/ 2147483646 h 55" name="T71"/>
                <a:gd fmla="*/ 2147483646 w 103" name="T72"/>
                <a:gd fmla="*/ 2147483646 h 55" name="T73"/>
                <a:gd fmla="*/ 2147483646 w 103" name="T74"/>
                <a:gd fmla="*/ 2147483646 h 55" name="T75"/>
                <a:gd fmla="*/ 2147483646 w 103" name="T76"/>
                <a:gd fmla="*/ 2147483646 h 55" name="T77"/>
                <a:gd fmla="*/ 2147483646 w 103" name="T78"/>
                <a:gd fmla="*/ 2147483646 h 55" name="T79"/>
                <a:gd fmla="*/ 2147483646 w 103" name="T80"/>
                <a:gd fmla="*/ 2147483646 h 55" name="T81"/>
                <a:gd fmla="*/ 2147483646 w 103" name="T82"/>
                <a:gd fmla="*/ 2147483646 h 55" name="T83"/>
                <a:gd fmla="*/ 2147483646 w 103" name="T84"/>
                <a:gd fmla="*/ 2147483646 h 55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03" name="T129"/>
                <a:gd fmla="*/ 0 h 55" name="T130"/>
                <a:gd fmla="*/ 103 w 103" name="T131"/>
                <a:gd fmla="*/ 55 h 55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55" w="103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0" name="Freeform 77"/>
            <p:cNvSpPr>
              <a:spLocks noChangeArrowheads="1"/>
            </p:cNvSpPr>
            <p:nvPr/>
          </p:nvSpPr>
          <p:spPr bwMode="auto">
            <a:xfrm>
              <a:off x="7723443" y="3222954"/>
              <a:ext cx="33363" cy="32708"/>
            </a:xfrm>
            <a:custGeom>
              <a:gdLst>
                <a:gd fmla="*/ 2147483646 w 10" name="T0"/>
                <a:gd fmla="*/ 2147483646 h 9" name="T1"/>
                <a:gd fmla="*/ 0 w 10" name="T2"/>
                <a:gd fmla="*/ 2147483646 h 9" name="T3"/>
                <a:gd fmla="*/ 2147483646 w 10" name="T4"/>
                <a:gd fmla="*/ 2147483646 h 9" name="T5"/>
                <a:gd fmla="*/ 0 60000 65536" name="T6"/>
                <a:gd fmla="*/ 0 60000 65536" name="T7"/>
                <a:gd fmla="*/ 0 60000 65536" name="T8"/>
                <a:gd fmla="*/ 0 w 10" name="T9"/>
                <a:gd fmla="*/ 0 h 9" name="T10"/>
                <a:gd fmla="*/ 10 w 10" name="T11"/>
                <a:gd fmla="*/ 9 h 9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9" w="10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1" name="Freeform 78"/>
            <p:cNvSpPr>
              <a:spLocks noChangeArrowheads="1"/>
            </p:cNvSpPr>
            <p:nvPr/>
          </p:nvSpPr>
          <p:spPr bwMode="auto">
            <a:xfrm>
              <a:off x="7675965" y="3230064"/>
              <a:ext cx="23097" cy="14221"/>
            </a:xfrm>
            <a:custGeom>
              <a:gdLst>
                <a:gd fmla="*/ 2147483646 w 7" name="T0"/>
                <a:gd fmla="*/ 2147483646 h 4" name="T1"/>
                <a:gd fmla="*/ 2147483646 w 7" name="T2"/>
                <a:gd fmla="*/ 2147483646 h 4" name="T3"/>
                <a:gd fmla="*/ 2147483646 w 7" name="T4"/>
                <a:gd fmla="*/ 2147483646 h 4" name="T5"/>
                <a:gd fmla="*/ 2147483646 w 7" name="T6"/>
                <a:gd fmla="*/ 2147483646 h 4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7" name="T12"/>
                <a:gd fmla="*/ 0 h 4" name="T13"/>
                <a:gd fmla="*/ 7 w 7" name="T14"/>
                <a:gd fmla="*/ 4 h 4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4" w="7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2" name="Freeform 79"/>
            <p:cNvSpPr>
              <a:spLocks noChangeArrowheads="1"/>
            </p:cNvSpPr>
            <p:nvPr/>
          </p:nvSpPr>
          <p:spPr bwMode="auto">
            <a:xfrm>
              <a:off x="8117379" y="3261350"/>
              <a:ext cx="71858" cy="55463"/>
            </a:xfrm>
            <a:custGeom>
              <a:gdLst>
                <a:gd fmla="*/ 2147483646 w 21" name="T0"/>
                <a:gd fmla="*/ 0 h 15" name="T1"/>
                <a:gd fmla="*/ 2147483646 w 21" name="T2"/>
                <a:gd fmla="*/ 0 h 15" name="T3"/>
                <a:gd fmla="*/ 2147483646 w 21" name="T4"/>
                <a:gd fmla="*/ 2147483646 h 15" name="T5"/>
                <a:gd fmla="*/ 2147483646 w 21" name="T6"/>
                <a:gd fmla="*/ 2147483646 h 15" name="T7"/>
                <a:gd fmla="*/ 2147483646 w 21" name="T8"/>
                <a:gd fmla="*/ 2147483646 h 15" name="T9"/>
                <a:gd fmla="*/ 2147483646 w 21" name="T10"/>
                <a:gd fmla="*/ 2147483646 h 15" name="T11"/>
                <a:gd fmla="*/ 2147483646 w 21" name="T12"/>
                <a:gd fmla="*/ 2147483646 h 15" name="T13"/>
                <a:gd fmla="*/ 2147483646 w 21" name="T14"/>
                <a:gd fmla="*/ 0 h 1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1" name="T24"/>
                <a:gd fmla="*/ 0 h 15" name="T25"/>
                <a:gd fmla="*/ 21 w 21" name="T26"/>
                <a:gd fmla="*/ 15 h 1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5" w="21">
                  <a:moveTo>
                    <a:pt x="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3" name="Freeform 80"/>
            <p:cNvSpPr>
              <a:spLocks noChangeArrowheads="1"/>
            </p:cNvSpPr>
            <p:nvPr/>
          </p:nvSpPr>
          <p:spPr bwMode="auto">
            <a:xfrm>
              <a:off x="7504019" y="3343832"/>
              <a:ext cx="37212" cy="22754"/>
            </a:xfrm>
            <a:custGeom>
              <a:gdLst>
                <a:gd fmla="*/ 2147483646 w 11" name="T0"/>
                <a:gd fmla="*/ 2147483646 h 6" name="T1"/>
                <a:gd fmla="*/ 0 w 11" name="T2"/>
                <a:gd fmla="*/ 2147483646 h 6" name="T3"/>
                <a:gd fmla="*/ 2147483646 w 11" name="T4"/>
                <a:gd fmla="*/ 2147483646 h 6" name="T5"/>
                <a:gd fmla="*/ 0 60000 65536" name="T6"/>
                <a:gd fmla="*/ 0 60000 65536" name="T7"/>
                <a:gd fmla="*/ 0 60000 65536" name="T8"/>
                <a:gd fmla="*/ 0 w 11" name="T9"/>
                <a:gd fmla="*/ 0 h 6" name="T10"/>
                <a:gd fmla="*/ 11 w 11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11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4" name="Freeform 81"/>
            <p:cNvSpPr>
              <a:spLocks noChangeArrowheads="1"/>
            </p:cNvSpPr>
            <p:nvPr/>
          </p:nvSpPr>
          <p:spPr bwMode="auto">
            <a:xfrm>
              <a:off x="7561762" y="3343832"/>
              <a:ext cx="35929" cy="14221"/>
            </a:xfrm>
            <a:custGeom>
              <a:gdLst>
                <a:gd fmla="*/ 2147483646 w 11" name="T0"/>
                <a:gd fmla="*/ 2147483646 h 4" name="T1"/>
                <a:gd fmla="*/ 0 w 11" name="T2"/>
                <a:gd fmla="*/ 2147483646 h 4" name="T3"/>
                <a:gd fmla="*/ 2147483646 w 11" name="T4"/>
                <a:gd fmla="*/ 2147483646 h 4" name="T5"/>
                <a:gd fmla="*/ 0 60000 65536" name="T6"/>
                <a:gd fmla="*/ 0 60000 65536" name="T7"/>
                <a:gd fmla="*/ 0 60000 65536" name="T8"/>
                <a:gd fmla="*/ 0 w 11" name="T9"/>
                <a:gd fmla="*/ 0 h 4" name="T10"/>
                <a:gd fmla="*/ 11 w 11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11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5" name="Freeform 82"/>
            <p:cNvSpPr>
              <a:spLocks noChangeArrowheads="1"/>
            </p:cNvSpPr>
            <p:nvPr/>
          </p:nvSpPr>
          <p:spPr bwMode="auto">
            <a:xfrm>
              <a:off x="7632337" y="3343832"/>
              <a:ext cx="64159" cy="48352"/>
            </a:xfrm>
            <a:custGeom>
              <a:gdLst>
                <a:gd fmla="*/ 2147483646 w 19" name="T0"/>
                <a:gd fmla="*/ 2147483646 h 13" name="T1"/>
                <a:gd fmla="*/ 2147483646 w 19" name="T2"/>
                <a:gd fmla="*/ 2147483646 h 13" name="T3"/>
                <a:gd fmla="*/ 2147483646 w 19" name="T4"/>
                <a:gd fmla="*/ 2147483646 h 13" name="T5"/>
                <a:gd fmla="*/ 2147483646 w 19" name="T6"/>
                <a:gd fmla="*/ 2147483646 h 13" name="T7"/>
                <a:gd fmla="*/ 2147483646 w 19" name="T8"/>
                <a:gd fmla="*/ 2147483646 h 13" name="T9"/>
                <a:gd fmla="*/ 2147483646 w 19" name="T10"/>
                <a:gd fmla="*/ 2147483646 h 13" name="T11"/>
                <a:gd fmla="*/ 2147483646 w 19" name="T12"/>
                <a:gd fmla="*/ 2147483646 h 13" name="T13"/>
                <a:gd fmla="*/ 2147483646 w 19" name="T14"/>
                <a:gd fmla="*/ 2147483646 h 13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19" name="T24"/>
                <a:gd fmla="*/ 0 h 13" name="T25"/>
                <a:gd fmla="*/ 19 w 19" name="T26"/>
                <a:gd fmla="*/ 13 h 13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3" w="19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6" name="Freeform 83"/>
            <p:cNvSpPr>
              <a:spLocks noChangeArrowheads="1"/>
            </p:cNvSpPr>
            <p:nvPr/>
          </p:nvSpPr>
          <p:spPr bwMode="auto">
            <a:xfrm>
              <a:off x="8593438" y="3949649"/>
              <a:ext cx="33363" cy="54040"/>
            </a:xfrm>
            <a:custGeom>
              <a:gdLst>
                <a:gd fmla="*/ 2147483646 w 10" name="T0"/>
                <a:gd fmla="*/ 0 h 14" name="T1"/>
                <a:gd fmla="*/ 2147483646 w 10" name="T2"/>
                <a:gd fmla="*/ 2147483646 h 14" name="T3"/>
                <a:gd fmla="*/ 2147483646 w 10" name="T4"/>
                <a:gd fmla="*/ 2147483646 h 14" name="T5"/>
                <a:gd fmla="*/ 2147483646 w 10" name="T6"/>
                <a:gd fmla="*/ 2147483646 h 14" name="T7"/>
                <a:gd fmla="*/ 2147483646 w 10" name="T8"/>
                <a:gd fmla="*/ 2147483646 h 14" name="T9"/>
                <a:gd fmla="*/ 0 w 10" name="T10"/>
                <a:gd fmla="*/ 2147483646 h 14" name="T11"/>
                <a:gd fmla="*/ 2147483646 w 10" name="T12"/>
                <a:gd fmla="*/ 0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" name="T21"/>
                <a:gd fmla="*/ 0 h 14" name="T22"/>
                <a:gd fmla="*/ 10 w 10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10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7" name="Freeform 84"/>
            <p:cNvSpPr>
              <a:spLocks noChangeArrowheads="1"/>
            </p:cNvSpPr>
            <p:nvPr/>
          </p:nvSpPr>
          <p:spPr bwMode="auto">
            <a:xfrm>
              <a:off x="8599854" y="3995156"/>
              <a:ext cx="76991" cy="118035"/>
            </a:xfrm>
            <a:custGeom>
              <a:gdLst>
                <a:gd fmla="*/ 2147483646 w 23" name="T0"/>
                <a:gd fmla="*/ 0 h 31" name="T1"/>
                <a:gd fmla="*/ 2147483646 w 23" name="T2"/>
                <a:gd fmla="*/ 2147483646 h 31" name="T3"/>
                <a:gd fmla="*/ 2147483646 w 23" name="T4"/>
                <a:gd fmla="*/ 2147483646 h 31" name="T5"/>
                <a:gd fmla="*/ 2147483646 w 23" name="T6"/>
                <a:gd fmla="*/ 2147483646 h 31" name="T7"/>
                <a:gd fmla="*/ 2147483646 w 23" name="T8"/>
                <a:gd fmla="*/ 2147483646 h 31" name="T9"/>
                <a:gd fmla="*/ 2147483646 w 23" name="T10"/>
                <a:gd fmla="*/ 2147483646 h 31" name="T11"/>
                <a:gd fmla="*/ 2147483646 w 23" name="T12"/>
                <a:gd fmla="*/ 2147483646 h 31" name="T13"/>
                <a:gd fmla="*/ 2147483646 w 23" name="T14"/>
                <a:gd fmla="*/ 2147483646 h 31" name="T15"/>
                <a:gd fmla="*/ 2147483646 w 23" name="T16"/>
                <a:gd fmla="*/ 2147483646 h 31" name="T17"/>
                <a:gd fmla="*/ 2147483646 w 23" name="T18"/>
                <a:gd fmla="*/ 2147483646 h 31" name="T19"/>
                <a:gd fmla="*/ 2147483646 w 23" name="T20"/>
                <a:gd fmla="*/ 2147483646 h 31" name="T21"/>
                <a:gd fmla="*/ 2147483646 w 23" name="T22"/>
                <a:gd fmla="*/ 2147483646 h 31" name="T23"/>
                <a:gd fmla="*/ 0 w 23" name="T24"/>
                <a:gd fmla="*/ 2147483646 h 31" name="T25"/>
                <a:gd fmla="*/ 2147483646 w 23" name="T26"/>
                <a:gd fmla="*/ 2147483646 h 31" name="T27"/>
                <a:gd fmla="*/ 2147483646 w 23" name="T28"/>
                <a:gd fmla="*/ 0 h 31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23" name="T45"/>
                <a:gd fmla="*/ 0 h 31" name="T46"/>
                <a:gd fmla="*/ 23 w 23" name="T47"/>
                <a:gd fmla="*/ 31 h 31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31" w="23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8" name="Freeform 85"/>
            <p:cNvSpPr>
              <a:spLocks noChangeArrowheads="1"/>
            </p:cNvSpPr>
            <p:nvPr/>
          </p:nvSpPr>
          <p:spPr bwMode="auto">
            <a:xfrm>
              <a:off x="8046804" y="4093282"/>
              <a:ext cx="68009" cy="79638"/>
            </a:xfrm>
            <a:custGeom>
              <a:gdLst>
                <a:gd fmla="*/ 2147483646 w 20" name="T0"/>
                <a:gd fmla="*/ 2147483646 h 21" name="T1"/>
                <a:gd fmla="*/ 2147483646 w 20" name="T2"/>
                <a:gd fmla="*/ 2147483646 h 21" name="T3"/>
                <a:gd fmla="*/ 2147483646 w 20" name="T4"/>
                <a:gd fmla="*/ 2147483646 h 21" name="T5"/>
                <a:gd fmla="*/ 2147483646 w 20" name="T6"/>
                <a:gd fmla="*/ 2147483646 h 21" name="T7"/>
                <a:gd fmla="*/ 2147483646 w 20" name="T8"/>
                <a:gd fmla="*/ 2147483646 h 21" name="T9"/>
                <a:gd fmla="*/ 2147483646 w 20" name="T10"/>
                <a:gd fmla="*/ 2147483646 h 21" name="T11"/>
                <a:gd fmla="*/ 2147483646 w 20" name="T12"/>
                <a:gd fmla="*/ 2147483646 h 21" name="T13"/>
                <a:gd fmla="*/ 2147483646 w 20" name="T14"/>
                <a:gd fmla="*/ 2147483646 h 21" name="T15"/>
                <a:gd fmla="*/ 2147483646 w 20" name="T16"/>
                <a:gd fmla="*/ 2147483646 h 21" name="T17"/>
                <a:gd fmla="*/ 2147483646 w 20" name="T18"/>
                <a:gd fmla="*/ 2147483646 h 21" name="T19"/>
                <a:gd fmla="*/ 0 w 20" name="T20"/>
                <a:gd fmla="*/ 2147483646 h 21" name="T21"/>
                <a:gd fmla="*/ 2147483646 w 20" name="T22"/>
                <a:gd fmla="*/ 2147483646 h 21" name="T23"/>
                <a:gd fmla="*/ 2147483646 w 20" name="T24"/>
                <a:gd fmla="*/ 2147483646 h 2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20" name="T39"/>
                <a:gd fmla="*/ 0 h 21" name="T40"/>
                <a:gd fmla="*/ 20 w 20" name="T41"/>
                <a:gd fmla="*/ 21 h 2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21" w="20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89" name="Freeform 86"/>
            <p:cNvSpPr>
              <a:spLocks noChangeArrowheads="1"/>
            </p:cNvSpPr>
            <p:nvPr/>
          </p:nvSpPr>
          <p:spPr bwMode="auto">
            <a:xfrm>
              <a:off x="3849527" y="714362"/>
              <a:ext cx="1159993" cy="968453"/>
            </a:xfrm>
            <a:custGeom>
              <a:gdLst>
                <a:gd fmla="*/ 2147483646 w 344" name="T0"/>
                <a:gd fmla="*/ 2147483646 h 257" name="T1"/>
                <a:gd fmla="*/ 2147483646 w 344" name="T2"/>
                <a:gd fmla="*/ 2147483646 h 257" name="T3"/>
                <a:gd fmla="*/ 2147483646 w 344" name="T4"/>
                <a:gd fmla="*/ 2147483646 h 257" name="T5"/>
                <a:gd fmla="*/ 2147483646 w 344" name="T6"/>
                <a:gd fmla="*/ 2147483646 h 257" name="T7"/>
                <a:gd fmla="*/ 2147483646 w 344" name="T8"/>
                <a:gd fmla="*/ 2147483646 h 257" name="T9"/>
                <a:gd fmla="*/ 2147483646 w 344" name="T10"/>
                <a:gd fmla="*/ 2147483646 h 257" name="T11"/>
                <a:gd fmla="*/ 2147483646 w 344" name="T12"/>
                <a:gd fmla="*/ 2147483646 h 257" name="T13"/>
                <a:gd fmla="*/ 2147483646 w 344" name="T14"/>
                <a:gd fmla="*/ 2147483646 h 257" name="T15"/>
                <a:gd fmla="*/ 2147483646 w 344" name="T16"/>
                <a:gd fmla="*/ 2147483646 h 257" name="T17"/>
                <a:gd fmla="*/ 2147483646 w 344" name="T18"/>
                <a:gd fmla="*/ 2147483646 h 257" name="T19"/>
                <a:gd fmla="*/ 2147483646 w 344" name="T20"/>
                <a:gd fmla="*/ 2147483646 h 257" name="T21"/>
                <a:gd fmla="*/ 2147483646 w 344" name="T22"/>
                <a:gd fmla="*/ 2147483646 h 257" name="T23"/>
                <a:gd fmla="*/ 2147483646 w 344" name="T24"/>
                <a:gd fmla="*/ 2147483646 h 257" name="T25"/>
                <a:gd fmla="*/ 2147483646 w 344" name="T26"/>
                <a:gd fmla="*/ 2147483646 h 257" name="T27"/>
                <a:gd fmla="*/ 2147483646 w 344" name="T28"/>
                <a:gd fmla="*/ 2147483646 h 257" name="T29"/>
                <a:gd fmla="*/ 2147483646 w 344" name="T30"/>
                <a:gd fmla="*/ 2147483646 h 257" name="T31"/>
                <a:gd fmla="*/ 2147483646 w 344" name="T32"/>
                <a:gd fmla="*/ 2147483646 h 257" name="T33"/>
                <a:gd fmla="*/ 2147483646 w 344" name="T34"/>
                <a:gd fmla="*/ 2147483646 h 257" name="T35"/>
                <a:gd fmla="*/ 2147483646 w 344" name="T36"/>
                <a:gd fmla="*/ 2147483646 h 257" name="T37"/>
                <a:gd fmla="*/ 2147483646 w 344" name="T38"/>
                <a:gd fmla="*/ 2147483646 h 257" name="T39"/>
                <a:gd fmla="*/ 2147483646 w 344" name="T40"/>
                <a:gd fmla="*/ 2147483646 h 257" name="T41"/>
                <a:gd fmla="*/ 2147483646 w 344" name="T42"/>
                <a:gd fmla="*/ 2147483646 h 257" name="T43"/>
                <a:gd fmla="*/ 2147483646 w 344" name="T44"/>
                <a:gd fmla="*/ 2147483646 h 257" name="T45"/>
                <a:gd fmla="*/ 2147483646 w 344" name="T46"/>
                <a:gd fmla="*/ 2147483646 h 257" name="T47"/>
                <a:gd fmla="*/ 2147483646 w 344" name="T48"/>
                <a:gd fmla="*/ 2147483646 h 257" name="T49"/>
                <a:gd fmla="*/ 2147483646 w 344" name="T50"/>
                <a:gd fmla="*/ 2147483646 h 257" name="T51"/>
                <a:gd fmla="*/ 2147483646 w 344" name="T52"/>
                <a:gd fmla="*/ 2147483646 h 257" name="T53"/>
                <a:gd fmla="*/ 2147483646 w 344" name="T54"/>
                <a:gd fmla="*/ 2147483646 h 257" name="T55"/>
                <a:gd fmla="*/ 2147483646 w 344" name="T56"/>
                <a:gd fmla="*/ 2147483646 h 257" name="T57"/>
                <a:gd fmla="*/ 2147483646 w 344" name="T58"/>
                <a:gd fmla="*/ 2147483646 h 257" name="T59"/>
                <a:gd fmla="*/ 2147483646 w 344" name="T60"/>
                <a:gd fmla="*/ 2147483646 h 257" name="T61"/>
                <a:gd fmla="*/ 2147483646 w 344" name="T62"/>
                <a:gd fmla="*/ 2147483646 h 257" name="T63"/>
                <a:gd fmla="*/ 2147483646 w 344" name="T64"/>
                <a:gd fmla="*/ 2147483646 h 257" name="T65"/>
                <a:gd fmla="*/ 2147483646 w 344" name="T66"/>
                <a:gd fmla="*/ 2147483646 h 257" name="T67"/>
                <a:gd fmla="*/ 2147483646 w 344" name="T68"/>
                <a:gd fmla="*/ 2147483646 h 257" name="T69"/>
                <a:gd fmla="*/ 2147483646 w 344" name="T70"/>
                <a:gd fmla="*/ 2147483646 h 257" name="T71"/>
                <a:gd fmla="*/ 2147483646 w 344" name="T72"/>
                <a:gd fmla="*/ 2147483646 h 257" name="T73"/>
                <a:gd fmla="*/ 2147483646 w 344" name="T74"/>
                <a:gd fmla="*/ 2147483646 h 257" name="T75"/>
                <a:gd fmla="*/ 2147483646 w 344" name="T76"/>
                <a:gd fmla="*/ 2147483646 h 257" name="T77"/>
                <a:gd fmla="*/ 2147483646 w 344" name="T78"/>
                <a:gd fmla="*/ 2147483646 h 257" name="T79"/>
                <a:gd fmla="*/ 2147483646 w 344" name="T80"/>
                <a:gd fmla="*/ 2147483646 h 257" name="T81"/>
                <a:gd fmla="*/ 2147483646 w 344" name="T82"/>
                <a:gd fmla="*/ 2147483646 h 257" name="T83"/>
                <a:gd fmla="*/ 2147483646 w 344" name="T84"/>
                <a:gd fmla="*/ 2147483646 h 257" name="T85"/>
                <a:gd fmla="*/ 2147483646 w 344" name="T86"/>
                <a:gd fmla="*/ 2147483646 h 257" name="T87"/>
                <a:gd fmla="*/ 2147483646 w 344" name="T88"/>
                <a:gd fmla="*/ 2147483646 h 257" name="T89"/>
                <a:gd fmla="*/ 2147483646 w 344" name="T90"/>
                <a:gd fmla="*/ 2147483646 h 257" name="T91"/>
                <a:gd fmla="*/ 2147483646 w 344" name="T92"/>
                <a:gd fmla="*/ 2147483646 h 257" name="T93"/>
                <a:gd fmla="*/ 2147483646 w 344" name="T94"/>
                <a:gd fmla="*/ 2147483646 h 257" name="T95"/>
                <a:gd fmla="*/ 2147483646 w 344" name="T96"/>
                <a:gd fmla="*/ 2147483646 h 257" name="T97"/>
                <a:gd fmla="*/ 2147483646 w 344" name="T98"/>
                <a:gd fmla="*/ 2147483646 h 257" name="T99"/>
                <a:gd fmla="*/ 2147483646 w 344" name="T100"/>
                <a:gd fmla="*/ 2147483646 h 257" name="T101"/>
                <a:gd fmla="*/ 2147483646 w 344" name="T102"/>
                <a:gd fmla="*/ 2147483646 h 257" name="T103"/>
                <a:gd fmla="*/ 2147483646 w 344" name="T104"/>
                <a:gd fmla="*/ 2147483646 h 257" name="T105"/>
                <a:gd fmla="*/ 2147483646 w 344" name="T106"/>
                <a:gd fmla="*/ 2147483646 h 257" name="T107"/>
                <a:gd fmla="*/ 2147483646 w 344" name="T108"/>
                <a:gd fmla="*/ 2147483646 h 257" name="T109"/>
                <a:gd fmla="*/ 2147483646 w 344" name="T110"/>
                <a:gd fmla="*/ 2147483646 h 257" name="T111"/>
                <a:gd fmla="*/ 2147483646 w 344" name="T112"/>
                <a:gd fmla="*/ 2147483646 h 257" name="T113"/>
                <a:gd fmla="*/ 2147483646 w 344" name="T114"/>
                <a:gd fmla="*/ 2147483646 h 257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344" name="T174"/>
                <a:gd fmla="*/ 0 h 257" name="T175"/>
                <a:gd fmla="*/ 344 w 344" name="T176"/>
                <a:gd fmla="*/ 257 h 257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257" w="344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39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6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1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6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6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39" y="22"/>
                  </a:cubicBezTo>
                  <a:cubicBezTo>
                    <a:pt x="239" y="22"/>
                    <a:pt x="240" y="24"/>
                    <a:pt x="239" y="24"/>
                  </a:cubicBezTo>
                  <a:cubicBezTo>
                    <a:pt x="237" y="25"/>
                    <a:pt x="234" y="24"/>
                    <a:pt x="232" y="2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0" name="Freeform 87"/>
            <p:cNvSpPr>
              <a:spLocks noChangeArrowheads="1"/>
            </p:cNvSpPr>
            <p:nvPr/>
          </p:nvSpPr>
          <p:spPr bwMode="auto">
            <a:xfrm>
              <a:off x="3495370" y="739960"/>
              <a:ext cx="569731" cy="348415"/>
            </a:xfrm>
            <a:custGeom>
              <a:gdLst>
                <a:gd fmla="*/ 2147483646 w 169" name="T0"/>
                <a:gd fmla="*/ 2147483646 h 92" name="T1"/>
                <a:gd fmla="*/ 2147483646 w 169" name="T2"/>
                <a:gd fmla="*/ 2147483646 h 92" name="T3"/>
                <a:gd fmla="*/ 2147483646 w 169" name="T4"/>
                <a:gd fmla="*/ 2147483646 h 92" name="T5"/>
                <a:gd fmla="*/ 2147483646 w 169" name="T6"/>
                <a:gd fmla="*/ 2147483646 h 92" name="T7"/>
                <a:gd fmla="*/ 2147483646 w 169" name="T8"/>
                <a:gd fmla="*/ 2147483646 h 92" name="T9"/>
                <a:gd fmla="*/ 2147483646 w 169" name="T10"/>
                <a:gd fmla="*/ 2147483646 h 92" name="T11"/>
                <a:gd fmla="*/ 2147483646 w 169" name="T12"/>
                <a:gd fmla="*/ 2147483646 h 92" name="T13"/>
                <a:gd fmla="*/ 2147483646 w 169" name="T14"/>
                <a:gd fmla="*/ 2147483646 h 92" name="T15"/>
                <a:gd fmla="*/ 2147483646 w 169" name="T16"/>
                <a:gd fmla="*/ 2147483646 h 92" name="T17"/>
                <a:gd fmla="*/ 2147483646 w 169" name="T18"/>
                <a:gd fmla="*/ 2147483646 h 92" name="T19"/>
                <a:gd fmla="*/ 2147483646 w 169" name="T20"/>
                <a:gd fmla="*/ 2147483646 h 92" name="T21"/>
                <a:gd fmla="*/ 2147483646 w 169" name="T22"/>
                <a:gd fmla="*/ 2147483646 h 92" name="T23"/>
                <a:gd fmla="*/ 2147483646 w 169" name="T24"/>
                <a:gd fmla="*/ 2147483646 h 92" name="T25"/>
                <a:gd fmla="*/ 2147483646 w 169" name="T26"/>
                <a:gd fmla="*/ 2147483646 h 92" name="T27"/>
                <a:gd fmla="*/ 2147483646 w 169" name="T28"/>
                <a:gd fmla="*/ 2147483646 h 92" name="T29"/>
                <a:gd fmla="*/ 2147483646 w 169" name="T30"/>
                <a:gd fmla="*/ 2147483646 h 92" name="T31"/>
                <a:gd fmla="*/ 2147483646 w 169" name="T32"/>
                <a:gd fmla="*/ 2147483646 h 92" name="T33"/>
                <a:gd fmla="*/ 2147483646 w 169" name="T34"/>
                <a:gd fmla="*/ 2147483646 h 92" name="T35"/>
                <a:gd fmla="*/ 2147483646 w 169" name="T36"/>
                <a:gd fmla="*/ 2147483646 h 92" name="T37"/>
                <a:gd fmla="*/ 2147483646 w 169" name="T38"/>
                <a:gd fmla="*/ 2147483646 h 92" name="T39"/>
                <a:gd fmla="*/ 2147483646 w 169" name="T40"/>
                <a:gd fmla="*/ 2147483646 h 92" name="T41"/>
                <a:gd fmla="*/ 2147483646 w 169" name="T42"/>
                <a:gd fmla="*/ 2147483646 h 92" name="T43"/>
                <a:gd fmla="*/ 2147483646 w 169" name="T44"/>
                <a:gd fmla="*/ 2147483646 h 92" name="T45"/>
                <a:gd fmla="*/ 2147483646 w 169" name="T46"/>
                <a:gd fmla="*/ 2147483646 h 92" name="T47"/>
                <a:gd fmla="*/ 2147483646 w 169" name="T48"/>
                <a:gd fmla="*/ 2147483646 h 92" name="T49"/>
                <a:gd fmla="*/ 2147483646 w 169" name="T50"/>
                <a:gd fmla="*/ 2147483646 h 92" name="T51"/>
                <a:gd fmla="*/ 2147483646 w 169" name="T52"/>
                <a:gd fmla="*/ 2147483646 h 92" name="T53"/>
                <a:gd fmla="*/ 2147483646 w 169" name="T54"/>
                <a:gd fmla="*/ 2147483646 h 92" name="T55"/>
                <a:gd fmla="*/ 2147483646 w 169" name="T56"/>
                <a:gd fmla="*/ 2147483646 h 92" name="T57"/>
                <a:gd fmla="*/ 2147483646 w 169" name="T58"/>
                <a:gd fmla="*/ 2147483646 h 92" name="T59"/>
                <a:gd fmla="*/ 2147483646 w 169" name="T60"/>
                <a:gd fmla="*/ 2147483646 h 92" name="T61"/>
                <a:gd fmla="*/ 2147483646 w 169" name="T62"/>
                <a:gd fmla="*/ 2147483646 h 92" name="T63"/>
                <a:gd fmla="*/ 2147483646 w 169" name="T64"/>
                <a:gd fmla="*/ 2147483646 h 92" name="T65"/>
                <a:gd fmla="*/ 2147483646 w 169" name="T66"/>
                <a:gd fmla="*/ 2147483646 h 92" name="T67"/>
                <a:gd fmla="*/ 2147483646 w 169" name="T68"/>
                <a:gd fmla="*/ 2147483646 h 92" name="T69"/>
                <a:gd fmla="*/ 2147483646 w 169" name="T70"/>
                <a:gd fmla="*/ 2147483646 h 92" name="T71"/>
                <a:gd fmla="*/ 2147483646 w 169" name="T72"/>
                <a:gd fmla="*/ 2147483646 h 92" name="T73"/>
                <a:gd fmla="*/ 2147483646 w 169" name="T74"/>
                <a:gd fmla="*/ 2147483646 h 92" name="T75"/>
                <a:gd fmla="*/ 2147483646 w 169" name="T76"/>
                <a:gd fmla="*/ 2147483646 h 92" name="T77"/>
                <a:gd fmla="*/ 2147483646 w 169" name="T78"/>
                <a:gd fmla="*/ 2147483646 h 92" name="T79"/>
                <a:gd fmla="*/ 2147483646 w 169" name="T80"/>
                <a:gd fmla="*/ 2147483646 h 92" name="T81"/>
                <a:gd fmla="*/ 2147483646 w 169" name="T82"/>
                <a:gd fmla="*/ 2147483646 h 92" name="T83"/>
                <a:gd fmla="*/ 2147483646 w 169" name="T84"/>
                <a:gd fmla="*/ 2147483646 h 92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9" name="T129"/>
                <a:gd fmla="*/ 0 h 92" name="T130"/>
                <a:gd fmla="*/ 169 w 169" name="T131"/>
                <a:gd fmla="*/ 92 h 92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92" w="169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11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8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7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1" name="Freeform 88"/>
            <p:cNvSpPr>
              <a:spLocks noChangeArrowheads="1"/>
            </p:cNvSpPr>
            <p:nvPr/>
          </p:nvSpPr>
          <p:spPr bwMode="auto">
            <a:xfrm>
              <a:off x="5606198" y="872215"/>
              <a:ext cx="165530" cy="63995"/>
            </a:xfrm>
            <a:custGeom>
              <a:gdLst>
                <a:gd fmla="*/ 2147483646 w 49" name="T0"/>
                <a:gd fmla="*/ 2147483646 h 17" name="T1"/>
                <a:gd fmla="*/ 2147483646 w 49" name="T2"/>
                <a:gd fmla="*/ 2147483646 h 17" name="T3"/>
                <a:gd fmla="*/ 2147483646 w 49" name="T4"/>
                <a:gd fmla="*/ 2147483646 h 17" name="T5"/>
                <a:gd fmla="*/ 2147483646 w 49" name="T6"/>
                <a:gd fmla="*/ 2147483646 h 17" name="T7"/>
                <a:gd fmla="*/ 2147483646 w 49" name="T8"/>
                <a:gd fmla="*/ 2147483646 h 17" name="T9"/>
                <a:gd fmla="*/ 2147483646 w 49" name="T10"/>
                <a:gd fmla="*/ 2147483646 h 17" name="T11"/>
                <a:gd fmla="*/ 2147483646 w 49" name="T12"/>
                <a:gd fmla="*/ 2147483646 h 17" name="T13"/>
                <a:gd fmla="*/ 2147483646 w 49" name="T14"/>
                <a:gd fmla="*/ 2147483646 h 17" name="T15"/>
                <a:gd fmla="*/ 2147483646 w 49" name="T16"/>
                <a:gd fmla="*/ 2147483646 h 17" name="T17"/>
                <a:gd fmla="*/ 2147483646 w 49" name="T18"/>
                <a:gd fmla="*/ 2147483646 h 17" name="T19"/>
                <a:gd fmla="*/ 2147483646 w 49" name="T20"/>
                <a:gd fmla="*/ 2147483646 h 17" name="T21"/>
                <a:gd fmla="*/ 2147483646 w 49" name="T22"/>
                <a:gd fmla="*/ 2147483646 h 17" name="T23"/>
                <a:gd fmla="*/ 2147483646 w 49" name="T24"/>
                <a:gd fmla="*/ 2147483646 h 17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9" name="T39"/>
                <a:gd fmla="*/ 0 h 17" name="T40"/>
                <a:gd fmla="*/ 49 w 49" name="T41"/>
                <a:gd fmla="*/ 17 h 17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7" w="49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2" name="Freeform 89"/>
            <p:cNvSpPr>
              <a:spLocks noChangeArrowheads="1"/>
            </p:cNvSpPr>
            <p:nvPr/>
          </p:nvSpPr>
          <p:spPr bwMode="auto">
            <a:xfrm>
              <a:off x="3057806" y="963230"/>
              <a:ext cx="73142" cy="22754"/>
            </a:xfrm>
            <a:custGeom>
              <a:gdLst>
                <a:gd fmla="*/ 2147483646 w 22" name="T0"/>
                <a:gd fmla="*/ 0 h 6" name="T1"/>
                <a:gd fmla="*/ 2147483646 w 22" name="T2"/>
                <a:gd fmla="*/ 2147483646 h 6" name="T3"/>
                <a:gd fmla="*/ 2147483646 w 22" name="T4"/>
                <a:gd fmla="*/ 2147483646 h 6" name="T5"/>
                <a:gd fmla="*/ 2147483646 w 22" name="T6"/>
                <a:gd fmla="*/ 2147483646 h 6" name="T7"/>
                <a:gd fmla="*/ 2147483646 w 22" name="T8"/>
                <a:gd fmla="*/ 2147483646 h 6" name="T9"/>
                <a:gd fmla="*/ 2147483646 w 22" name="T10"/>
                <a:gd fmla="*/ 0 h 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2" name="T18"/>
                <a:gd fmla="*/ 0 h 6" name="T19"/>
                <a:gd fmla="*/ 22 w 22" name="T20"/>
                <a:gd fmla="*/ 6 h 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6" w="22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3" name="Freeform 90"/>
            <p:cNvSpPr>
              <a:spLocks noChangeArrowheads="1"/>
            </p:cNvSpPr>
            <p:nvPr/>
          </p:nvSpPr>
          <p:spPr bwMode="auto">
            <a:xfrm>
              <a:off x="3356787" y="963230"/>
              <a:ext cx="69292" cy="48352"/>
            </a:xfrm>
            <a:custGeom>
              <a:gdLst>
                <a:gd fmla="*/ 2147483646 w 20" name="T0"/>
                <a:gd fmla="*/ 0 h 13" name="T1"/>
                <a:gd fmla="*/ 2147483646 w 20" name="T2"/>
                <a:gd fmla="*/ 2147483646 h 13" name="T3"/>
                <a:gd fmla="*/ 2147483646 w 20" name="T4"/>
                <a:gd fmla="*/ 2147483646 h 13" name="T5"/>
                <a:gd fmla="*/ 2147483646 w 20" name="T6"/>
                <a:gd fmla="*/ 2147483646 h 13" name="T7"/>
                <a:gd fmla="*/ 2147483646 w 20" name="T8"/>
                <a:gd fmla="*/ 2147483646 h 13" name="T9"/>
                <a:gd fmla="*/ 0 w 20" name="T10"/>
                <a:gd fmla="*/ 2147483646 h 13" name="T11"/>
                <a:gd fmla="*/ 2147483646 w 20" name="T12"/>
                <a:gd fmla="*/ 0 h 1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0" name="T21"/>
                <a:gd fmla="*/ 0 h 13" name="T22"/>
                <a:gd fmla="*/ 20 w 20" name="T23"/>
                <a:gd fmla="*/ 13 h 1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3" w="20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4" name="Freeform 91"/>
            <p:cNvSpPr>
              <a:spLocks noChangeArrowheads="1" noEditPoints="1"/>
            </p:cNvSpPr>
            <p:nvPr/>
          </p:nvSpPr>
          <p:spPr bwMode="auto">
            <a:xfrm>
              <a:off x="4908149" y="1018692"/>
              <a:ext cx="3994535" cy="2930957"/>
            </a:xfrm>
            <a:custGeom>
              <a:gdLst>
                <a:gd fmla="*/ 2147483646 w 1185" name="T0"/>
                <a:gd fmla="*/ 2147483646 h 777" name="T1"/>
                <a:gd fmla="*/ 2147483646 w 1185" name="T2"/>
                <a:gd fmla="*/ 2147483646 h 777" name="T3"/>
                <a:gd fmla="*/ 2147483646 w 1185" name="T4"/>
                <a:gd fmla="*/ 2147483646 h 777" name="T5"/>
                <a:gd fmla="*/ 2147483646 w 1185" name="T6"/>
                <a:gd fmla="*/ 2147483646 h 777" name="T7"/>
                <a:gd fmla="*/ 2147483646 w 1185" name="T8"/>
                <a:gd fmla="*/ 2147483646 h 777" name="T9"/>
                <a:gd fmla="*/ 2147483646 w 1185" name="T10"/>
                <a:gd fmla="*/ 2147483646 h 777" name="T11"/>
                <a:gd fmla="*/ 2147483646 w 1185" name="T12"/>
                <a:gd fmla="*/ 2147483646 h 777" name="T13"/>
                <a:gd fmla="*/ 2147483646 w 1185" name="T14"/>
                <a:gd fmla="*/ 2147483646 h 777" name="T15"/>
                <a:gd fmla="*/ 2147483646 w 1185" name="T16"/>
                <a:gd fmla="*/ 2147483646 h 777" name="T17"/>
                <a:gd fmla="*/ 2147483646 w 1185" name="T18"/>
                <a:gd fmla="*/ 2147483646 h 777" name="T19"/>
                <a:gd fmla="*/ 2147483646 w 1185" name="T20"/>
                <a:gd fmla="*/ 2147483646 h 777" name="T21"/>
                <a:gd fmla="*/ 2147483646 w 1185" name="T22"/>
                <a:gd fmla="*/ 2147483646 h 777" name="T23"/>
                <a:gd fmla="*/ 2147483646 w 1185" name="T24"/>
                <a:gd fmla="*/ 2147483646 h 777" name="T25"/>
                <a:gd fmla="*/ 2147483646 w 1185" name="T26"/>
                <a:gd fmla="*/ 2147483646 h 777" name="T27"/>
                <a:gd fmla="*/ 2147483646 w 1185" name="T28"/>
                <a:gd fmla="*/ 2147483646 h 777" name="T29"/>
                <a:gd fmla="*/ 2147483646 w 1185" name="T30"/>
                <a:gd fmla="*/ 2147483646 h 777" name="T31"/>
                <a:gd fmla="*/ 2147483646 w 1185" name="T32"/>
                <a:gd fmla="*/ 2147483646 h 777" name="T33"/>
                <a:gd fmla="*/ 2147483646 w 1185" name="T34"/>
                <a:gd fmla="*/ 2147483646 h 777" name="T35"/>
                <a:gd fmla="*/ 2147483646 w 1185" name="T36"/>
                <a:gd fmla="*/ 2147483646 h 777" name="T37"/>
                <a:gd fmla="*/ 2147483646 w 1185" name="T38"/>
                <a:gd fmla="*/ 2147483646 h 777" name="T39"/>
                <a:gd fmla="*/ 2147483646 w 1185" name="T40"/>
                <a:gd fmla="*/ 2147483646 h 777" name="T41"/>
                <a:gd fmla="*/ 2147483646 w 1185" name="T42"/>
                <a:gd fmla="*/ 2147483646 h 777" name="T43"/>
                <a:gd fmla="*/ 2147483646 w 1185" name="T44"/>
                <a:gd fmla="*/ 2147483646 h 777" name="T45"/>
                <a:gd fmla="*/ 2147483646 w 1185" name="T46"/>
                <a:gd fmla="*/ 2147483646 h 777" name="T47"/>
                <a:gd fmla="*/ 2147483646 w 1185" name="T48"/>
                <a:gd fmla="*/ 2147483646 h 777" name="T49"/>
                <a:gd fmla="*/ 2147483646 w 1185" name="T50"/>
                <a:gd fmla="*/ 2147483646 h 777" name="T51"/>
                <a:gd fmla="*/ 2147483646 w 1185" name="T52"/>
                <a:gd fmla="*/ 2147483646 h 777" name="T53"/>
                <a:gd fmla="*/ 2147483646 w 1185" name="T54"/>
                <a:gd fmla="*/ 2147483646 h 777" name="T55"/>
                <a:gd fmla="*/ 2147483646 w 1185" name="T56"/>
                <a:gd fmla="*/ 2147483646 h 777" name="T57"/>
                <a:gd fmla="*/ 2147483646 w 1185" name="T58"/>
                <a:gd fmla="*/ 2147483646 h 777" name="T59"/>
                <a:gd fmla="*/ 2147483646 w 1185" name="T60"/>
                <a:gd fmla="*/ 2147483646 h 777" name="T61"/>
                <a:gd fmla="*/ 2147483646 w 1185" name="T62"/>
                <a:gd fmla="*/ 2147483646 h 777" name="T63"/>
                <a:gd fmla="*/ 2147483646 w 1185" name="T64"/>
                <a:gd fmla="*/ 2147483646 h 777" name="T65"/>
                <a:gd fmla="*/ 2147483646 w 1185" name="T66"/>
                <a:gd fmla="*/ 2147483646 h 777" name="T67"/>
                <a:gd fmla="*/ 2147483646 w 1185" name="T68"/>
                <a:gd fmla="*/ 2147483646 h 777" name="T69"/>
                <a:gd fmla="*/ 2147483646 w 1185" name="T70"/>
                <a:gd fmla="*/ 2147483646 h 777" name="T71"/>
                <a:gd fmla="*/ 2147483646 w 1185" name="T72"/>
                <a:gd fmla="*/ 2147483646 h 777" name="T73"/>
                <a:gd fmla="*/ 2147483646 w 1185" name="T74"/>
                <a:gd fmla="*/ 2147483646 h 777" name="T75"/>
                <a:gd fmla="*/ 2147483646 w 1185" name="T76"/>
                <a:gd fmla="*/ 2147483646 h 777" name="T77"/>
                <a:gd fmla="*/ 2147483646 w 1185" name="T78"/>
                <a:gd fmla="*/ 2147483646 h 777" name="T79"/>
                <a:gd fmla="*/ 2147483646 w 1185" name="T80"/>
                <a:gd fmla="*/ 2147483646 h 777" name="T81"/>
                <a:gd fmla="*/ 2147483646 w 1185" name="T82"/>
                <a:gd fmla="*/ 2147483646 h 777" name="T83"/>
                <a:gd fmla="*/ 2147483646 w 1185" name="T84"/>
                <a:gd fmla="*/ 2147483646 h 777" name="T85"/>
                <a:gd fmla="*/ 2147483646 w 1185" name="T86"/>
                <a:gd fmla="*/ 2147483646 h 777" name="T87"/>
                <a:gd fmla="*/ 2147483646 w 1185" name="T88"/>
                <a:gd fmla="*/ 2147483646 h 777" name="T89"/>
                <a:gd fmla="*/ 2147483646 w 1185" name="T90"/>
                <a:gd fmla="*/ 2147483646 h 777" name="T91"/>
                <a:gd fmla="*/ 2147483646 w 1185" name="T92"/>
                <a:gd fmla="*/ 2147483646 h 777" name="T93"/>
                <a:gd fmla="*/ 2147483646 w 1185" name="T94"/>
                <a:gd fmla="*/ 2147483646 h 777" name="T95"/>
                <a:gd fmla="*/ 2147483646 w 1185" name="T96"/>
                <a:gd fmla="*/ 2147483646 h 777" name="T97"/>
                <a:gd fmla="*/ 2147483646 w 1185" name="T98"/>
                <a:gd fmla="*/ 2147483646 h 777" name="T99"/>
                <a:gd fmla="*/ 2147483646 w 1185" name="T100"/>
                <a:gd fmla="*/ 2147483646 h 777" name="T101"/>
                <a:gd fmla="*/ 2147483646 w 1185" name="T102"/>
                <a:gd fmla="*/ 2147483646 h 777" name="T103"/>
                <a:gd fmla="*/ 2147483646 w 1185" name="T104"/>
                <a:gd fmla="*/ 2147483646 h 777" name="T105"/>
                <a:gd fmla="*/ 2147483646 w 1185" name="T106"/>
                <a:gd fmla="*/ 2147483646 h 777" name="T107"/>
                <a:gd fmla="*/ 2147483646 w 1185" name="T108"/>
                <a:gd fmla="*/ 2147483646 h 777" name="T109"/>
                <a:gd fmla="*/ 2147483646 w 1185" name="T110"/>
                <a:gd fmla="*/ 2147483646 h 777" name="T111"/>
                <a:gd fmla="*/ 2147483646 w 1185" name="T112"/>
                <a:gd fmla="*/ 2147483646 h 777" name="T113"/>
                <a:gd fmla="*/ 2147483646 w 1185" name="T114"/>
                <a:gd fmla="*/ 2147483646 h 777" name="T115"/>
                <a:gd fmla="*/ 2147483646 w 1185" name="T116"/>
                <a:gd fmla="*/ 2147483646 h 777" name="T117"/>
                <a:gd fmla="*/ 2147483646 w 1185" name="T118"/>
                <a:gd fmla="*/ 2147483646 h 777" name="T119"/>
                <a:gd fmla="*/ 2147483646 w 1185" name="T120"/>
                <a:gd fmla="*/ 2147483646 h 777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1185" name="T183"/>
                <a:gd fmla="*/ 0 h 777" name="T184"/>
                <a:gd fmla="*/ 1185 w 1185" name="T185"/>
                <a:gd fmla="*/ 777 h 777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777" w="1185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74" y="71"/>
                    <a:pt x="874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6"/>
                    <a:pt x="1017" y="86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22"/>
                    <a:pt x="1159" y="122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2" y="123"/>
                    <a:pt x="1132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6"/>
                    <a:pt x="1025" y="216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57"/>
                    <a:pt x="1039" y="157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0" y="180"/>
                    <a:pt x="930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4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8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03" y="443"/>
                    <a:pt x="603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7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6" y="448"/>
                    <a:pt x="436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3" y="460"/>
                    <a:pt x="423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8"/>
                    <a:pt x="366" y="558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9"/>
                    <a:pt x="287" y="729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7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4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2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7" y="112"/>
                    <a:pt x="527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5" name="Freeform 92"/>
            <p:cNvSpPr>
              <a:spLocks noChangeArrowheads="1"/>
            </p:cNvSpPr>
            <p:nvPr/>
          </p:nvSpPr>
          <p:spPr bwMode="auto">
            <a:xfrm>
              <a:off x="3391432" y="1113973"/>
              <a:ext cx="56460" cy="34131"/>
            </a:xfrm>
            <a:custGeom>
              <a:gdLst>
                <a:gd fmla="*/ 2147483646 w 17" name="T0"/>
                <a:gd fmla="*/ 0 h 9" name="T1"/>
                <a:gd fmla="*/ 2147483646 w 17" name="T2"/>
                <a:gd fmla="*/ 2147483646 h 9" name="T3"/>
                <a:gd fmla="*/ 0 w 17" name="T4"/>
                <a:gd fmla="*/ 2147483646 h 9" name="T5"/>
                <a:gd fmla="*/ 2147483646 w 17" name="T6"/>
                <a:gd fmla="*/ 0 h 9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7" name="T12"/>
                <a:gd fmla="*/ 0 h 9" name="T13"/>
                <a:gd fmla="*/ 17 w 17" name="T14"/>
                <a:gd fmla="*/ 9 h 9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9" w="17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6" name="Freeform 93"/>
            <p:cNvSpPr>
              <a:spLocks noChangeArrowheads="1" noEditPoints="1"/>
            </p:cNvSpPr>
            <p:nvPr/>
          </p:nvSpPr>
          <p:spPr bwMode="auto">
            <a:xfrm>
              <a:off x="3509484" y="1177968"/>
              <a:ext cx="569731" cy="445118"/>
            </a:xfrm>
            <a:custGeom>
              <a:gdLst>
                <a:gd fmla="*/ 2147483646 w 169" name="T0"/>
                <a:gd fmla="*/ 2147483646 h 118" name="T1"/>
                <a:gd fmla="*/ 2147483646 w 169" name="T2"/>
                <a:gd fmla="*/ 2147483646 h 118" name="T3"/>
                <a:gd fmla="*/ 2147483646 w 169" name="T4"/>
                <a:gd fmla="*/ 2147483646 h 118" name="T5"/>
                <a:gd fmla="*/ 2147483646 w 169" name="T6"/>
                <a:gd fmla="*/ 2147483646 h 118" name="T7"/>
                <a:gd fmla="*/ 2147483646 w 169" name="T8"/>
                <a:gd fmla="*/ 2147483646 h 118" name="T9"/>
                <a:gd fmla="*/ 2147483646 w 169" name="T10"/>
                <a:gd fmla="*/ 2147483646 h 118" name="T11"/>
                <a:gd fmla="*/ 2147483646 w 169" name="T12"/>
                <a:gd fmla="*/ 2147483646 h 118" name="T13"/>
                <a:gd fmla="*/ 2147483646 w 169" name="T14"/>
                <a:gd fmla="*/ 2147483646 h 118" name="T15"/>
                <a:gd fmla="*/ 2147483646 w 169" name="T16"/>
                <a:gd fmla="*/ 2147483646 h 118" name="T17"/>
                <a:gd fmla="*/ 2147483646 w 169" name="T18"/>
                <a:gd fmla="*/ 2147483646 h 118" name="T19"/>
                <a:gd fmla="*/ 2147483646 w 169" name="T20"/>
                <a:gd fmla="*/ 2147483646 h 118" name="T21"/>
                <a:gd fmla="*/ 2147483646 w 169" name="T22"/>
                <a:gd fmla="*/ 2147483646 h 118" name="T23"/>
                <a:gd fmla="*/ 2147483646 w 169" name="T24"/>
                <a:gd fmla="*/ 2147483646 h 118" name="T25"/>
                <a:gd fmla="*/ 2147483646 w 169" name="T26"/>
                <a:gd fmla="*/ 2147483646 h 118" name="T27"/>
                <a:gd fmla="*/ 2147483646 w 169" name="T28"/>
                <a:gd fmla="*/ 2147483646 h 118" name="T29"/>
                <a:gd fmla="*/ 2147483646 w 169" name="T30"/>
                <a:gd fmla="*/ 2147483646 h 118" name="T31"/>
                <a:gd fmla="*/ 2147483646 w 169" name="T32"/>
                <a:gd fmla="*/ 2147483646 h 118" name="T33"/>
                <a:gd fmla="*/ 2147483646 w 169" name="T34"/>
                <a:gd fmla="*/ 2147483646 h 118" name="T35"/>
                <a:gd fmla="*/ 2147483646 w 169" name="T36"/>
                <a:gd fmla="*/ 2147483646 h 118" name="T37"/>
                <a:gd fmla="*/ 2147483646 w 169" name="T38"/>
                <a:gd fmla="*/ 2147483646 h 118" name="T39"/>
                <a:gd fmla="*/ 2147483646 w 169" name="T40"/>
                <a:gd fmla="*/ 2147483646 h 118" name="T41"/>
                <a:gd fmla="*/ 2147483646 w 169" name="T42"/>
                <a:gd fmla="*/ 2147483646 h 118" name="T43"/>
                <a:gd fmla="*/ 2147483646 w 169" name="T44"/>
                <a:gd fmla="*/ 2147483646 h 118" name="T45"/>
                <a:gd fmla="*/ 2147483646 w 169" name="T46"/>
                <a:gd fmla="*/ 2147483646 h 118" name="T47"/>
                <a:gd fmla="*/ 2147483646 w 169" name="T48"/>
                <a:gd fmla="*/ 2147483646 h 118" name="T49"/>
                <a:gd fmla="*/ 2147483646 w 169" name="T50"/>
                <a:gd fmla="*/ 2147483646 h 118" name="T51"/>
                <a:gd fmla="*/ 2147483646 w 169" name="T52"/>
                <a:gd fmla="*/ 2147483646 h 118" name="T53"/>
                <a:gd fmla="*/ 2147483646 w 169" name="T54"/>
                <a:gd fmla="*/ 2147483646 h 118" name="T55"/>
                <a:gd fmla="*/ 2147483646 w 169" name="T56"/>
                <a:gd fmla="*/ 2147483646 h 118" name="T57"/>
                <a:gd fmla="*/ 2147483646 w 169" name="T58"/>
                <a:gd fmla="*/ 2147483646 h 118" name="T59"/>
                <a:gd fmla="*/ 2147483646 w 169" name="T60"/>
                <a:gd fmla="*/ 2147483646 h 118" name="T61"/>
                <a:gd fmla="*/ 2147483646 w 169" name="T62"/>
                <a:gd fmla="*/ 2147483646 h 118" name="T63"/>
                <a:gd fmla="*/ 2147483646 w 169" name="T64"/>
                <a:gd fmla="*/ 2147483646 h 118" name="T65"/>
                <a:gd fmla="*/ 2147483646 w 169" name="T66"/>
                <a:gd fmla="*/ 2147483646 h 118" name="T67"/>
                <a:gd fmla="*/ 2147483646 w 169" name="T68"/>
                <a:gd fmla="*/ 2147483646 h 118" name="T69"/>
                <a:gd fmla="*/ 2147483646 w 169" name="T70"/>
                <a:gd fmla="*/ 2147483646 h 118" name="T71"/>
                <a:gd fmla="*/ 2147483646 w 169" name="T72"/>
                <a:gd fmla="*/ 2147483646 h 118" name="T73"/>
                <a:gd fmla="*/ 2147483646 w 169" name="T74"/>
                <a:gd fmla="*/ 2147483646 h 118" name="T75"/>
                <a:gd fmla="*/ 2147483646 w 169" name="T76"/>
                <a:gd fmla="*/ 2147483646 h 118" name="T77"/>
                <a:gd fmla="*/ 2147483646 w 169" name="T78"/>
                <a:gd fmla="*/ 2147483646 h 118" name="T79"/>
                <a:gd fmla="*/ 2147483646 w 169" name="T80"/>
                <a:gd fmla="*/ 2147483646 h 118" name="T81"/>
                <a:gd fmla="*/ 2147483646 w 169" name="T82"/>
                <a:gd fmla="*/ 2147483646 h 118" name="T83"/>
                <a:gd fmla="*/ 2147483646 w 169" name="T84"/>
                <a:gd fmla="*/ 2147483646 h 118" name="T85"/>
                <a:gd fmla="*/ 2147483646 w 169" name="T86"/>
                <a:gd fmla="*/ 2147483646 h 118" name="T87"/>
                <a:gd fmla="*/ 2147483646 w 169" name="T88"/>
                <a:gd fmla="*/ 2147483646 h 118" name="T89"/>
                <a:gd fmla="*/ 2147483646 w 169" name="T90"/>
                <a:gd fmla="*/ 2147483646 h 118" name="T91"/>
                <a:gd fmla="*/ 2147483646 w 169" name="T92"/>
                <a:gd fmla="*/ 2147483646 h 118" name="T93"/>
                <a:gd fmla="*/ 2147483646 w 169" name="T94"/>
                <a:gd fmla="*/ 2147483646 h 118" name="T95"/>
                <a:gd fmla="*/ 2147483646 w 169" name="T96"/>
                <a:gd fmla="*/ 2147483646 h 118" name="T97"/>
                <a:gd fmla="*/ 2147483646 w 169" name="T98"/>
                <a:gd fmla="*/ 2147483646 h 118" name="T99"/>
                <a:gd fmla="*/ 2147483646 w 169" name="T100"/>
                <a:gd fmla="*/ 2147483646 h 118" name="T101"/>
                <a:gd fmla="*/ 2147483646 w 169" name="T102"/>
                <a:gd fmla="*/ 2147483646 h 118" name="T103"/>
                <a:gd fmla="*/ 2147483646 w 169" name="T104"/>
                <a:gd fmla="*/ 2147483646 h 118" name="T105"/>
                <a:gd fmla="*/ 2147483646 w 169" name="T106"/>
                <a:gd fmla="*/ 2147483646 h 118" name="T107"/>
                <a:gd fmla="*/ 2147483646 w 169" name="T108"/>
                <a:gd fmla="*/ 2147483646 h 118" name="T109"/>
                <a:gd fmla="*/ 2147483646 w 169" name="T110"/>
                <a:gd fmla="*/ 2147483646 h 11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169" name="T168"/>
                <a:gd fmla="*/ 0 h 118" name="T169"/>
                <a:gd fmla="*/ 169 w 169" name="T170"/>
                <a:gd fmla="*/ 118 h 11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118" w="169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1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2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7" name="Freeform 94"/>
            <p:cNvSpPr>
              <a:spLocks noChangeArrowheads="1"/>
            </p:cNvSpPr>
            <p:nvPr/>
          </p:nvSpPr>
          <p:spPr bwMode="auto">
            <a:xfrm>
              <a:off x="2952585" y="1200722"/>
              <a:ext cx="350308" cy="194828"/>
            </a:xfrm>
            <a:custGeom>
              <a:gdLst>
                <a:gd fmla="*/ 2147483646 w 104" name="T0"/>
                <a:gd fmla="*/ 2147483646 h 52" name="T1"/>
                <a:gd fmla="*/ 2147483646 w 104" name="T2"/>
                <a:gd fmla="*/ 2147483646 h 52" name="T3"/>
                <a:gd fmla="*/ 2147483646 w 104" name="T4"/>
                <a:gd fmla="*/ 2147483646 h 52" name="T5"/>
                <a:gd fmla="*/ 2147483646 w 104" name="T6"/>
                <a:gd fmla="*/ 2147483646 h 52" name="T7"/>
                <a:gd fmla="*/ 2147483646 w 104" name="T8"/>
                <a:gd fmla="*/ 2147483646 h 52" name="T9"/>
                <a:gd fmla="*/ 2147483646 w 104" name="T10"/>
                <a:gd fmla="*/ 2147483646 h 52" name="T11"/>
                <a:gd fmla="*/ 2147483646 w 104" name="T12"/>
                <a:gd fmla="*/ 2147483646 h 52" name="T13"/>
                <a:gd fmla="*/ 2147483646 w 104" name="T14"/>
                <a:gd fmla="*/ 2147483646 h 52" name="T15"/>
                <a:gd fmla="*/ 2147483646 w 104" name="T16"/>
                <a:gd fmla="*/ 2147483646 h 52" name="T17"/>
                <a:gd fmla="*/ 2147483646 w 104" name="T18"/>
                <a:gd fmla="*/ 2147483646 h 52" name="T19"/>
                <a:gd fmla="*/ 2147483646 w 104" name="T20"/>
                <a:gd fmla="*/ 2147483646 h 52" name="T21"/>
                <a:gd fmla="*/ 2147483646 w 104" name="T22"/>
                <a:gd fmla="*/ 2147483646 h 52" name="T23"/>
                <a:gd fmla="*/ 0 w 104" name="T24"/>
                <a:gd fmla="*/ 2147483646 h 52" name="T25"/>
                <a:gd fmla="*/ 2147483646 w 104" name="T26"/>
                <a:gd fmla="*/ 2147483646 h 52" name="T27"/>
                <a:gd fmla="*/ 2147483646 w 104" name="T28"/>
                <a:gd fmla="*/ 2147483646 h 52" name="T29"/>
                <a:gd fmla="*/ 2147483646 w 104" name="T30"/>
                <a:gd fmla="*/ 2147483646 h 52" name="T31"/>
                <a:gd fmla="*/ 2147483646 w 104" name="T32"/>
                <a:gd fmla="*/ 2147483646 h 52" name="T33"/>
                <a:gd fmla="*/ 2147483646 w 104" name="T34"/>
                <a:gd fmla="*/ 2147483646 h 52" name="T35"/>
                <a:gd fmla="*/ 2147483646 w 104" name="T36"/>
                <a:gd fmla="*/ 2147483646 h 52" name="T37"/>
                <a:gd fmla="*/ 2147483646 w 104" name="T38"/>
                <a:gd fmla="*/ 2147483646 h 52" name="T39"/>
                <a:gd fmla="*/ 2147483646 w 104" name="T40"/>
                <a:gd fmla="*/ 2147483646 h 52" name="T41"/>
                <a:gd fmla="*/ 2147483646 w 104" name="T42"/>
                <a:gd fmla="*/ 2147483646 h 52" name="T43"/>
                <a:gd fmla="*/ 2147483646 w 104" name="T44"/>
                <a:gd fmla="*/ 2147483646 h 52" name="T45"/>
                <a:gd fmla="*/ 2147483646 w 104" name="T46"/>
                <a:gd fmla="*/ 2147483646 h 52" name="T47"/>
                <a:gd fmla="*/ 2147483646 w 104" name="T48"/>
                <a:gd fmla="*/ 2147483646 h 52" name="T49"/>
                <a:gd fmla="*/ 2147483646 w 104" name="T50"/>
                <a:gd fmla="*/ 2147483646 h 52" name="T51"/>
                <a:gd fmla="*/ 2147483646 w 104" name="T52"/>
                <a:gd fmla="*/ 2147483646 h 52" name="T53"/>
                <a:gd fmla="*/ 2147483646 w 104" name="T54"/>
                <a:gd fmla="*/ 2147483646 h 52" name="T55"/>
                <a:gd fmla="*/ 2147483646 w 104" name="T56"/>
                <a:gd fmla="*/ 2147483646 h 52" name="T57"/>
                <a:gd fmla="*/ 2147483646 w 104" name="T58"/>
                <a:gd fmla="*/ 2147483646 h 52" name="T59"/>
                <a:gd fmla="*/ 2147483646 w 104" name="T60"/>
                <a:gd fmla="*/ 2147483646 h 52" name="T61"/>
                <a:gd fmla="*/ 2147483646 w 104" name="T62"/>
                <a:gd fmla="*/ 2147483646 h 52" name="T63"/>
                <a:gd fmla="*/ 2147483646 w 104" name="T64"/>
                <a:gd fmla="*/ 2147483646 h 52" name="T65"/>
                <a:gd fmla="*/ 2147483646 w 104" name="T66"/>
                <a:gd fmla="*/ 2147483646 h 52" name="T67"/>
                <a:gd fmla="*/ 2147483646 w 104" name="T68"/>
                <a:gd fmla="*/ 2147483646 h 52" name="T69"/>
                <a:gd fmla="*/ 2147483646 w 104" name="T70"/>
                <a:gd fmla="*/ 2147483646 h 52" name="T71"/>
                <a:gd fmla="*/ 2147483646 w 104" name="T72"/>
                <a:gd fmla="*/ 2147483646 h 52" name="T73"/>
                <a:gd fmla="*/ 2147483646 w 104" name="T74"/>
                <a:gd fmla="*/ 2147483646 h 52" name="T75"/>
                <a:gd fmla="*/ 2147483646 w 104" name="T76"/>
                <a:gd fmla="*/ 2147483646 h 52" name="T77"/>
                <a:gd fmla="*/ 2147483646 w 104" name="T78"/>
                <a:gd fmla="*/ 2147483646 h 52" name="T79"/>
                <a:gd fmla="*/ 2147483646 w 104" name="T80"/>
                <a:gd fmla="*/ 2147483646 h 52" name="T81"/>
                <a:gd fmla="*/ 2147483646 w 104" name="T82"/>
                <a:gd fmla="*/ 2147483646 h 52" name="T83"/>
                <a:gd fmla="*/ 2147483646 w 104" name="T84"/>
                <a:gd fmla="*/ 2147483646 h 52" name="T85"/>
                <a:gd fmla="*/ 2147483646 w 104" name="T86"/>
                <a:gd fmla="*/ 2147483646 h 52" name="T87"/>
                <a:gd fmla="*/ 2147483646 w 104" name="T88"/>
                <a:gd fmla="*/ 2147483646 h 52" name="T89"/>
                <a:gd fmla="*/ 2147483646 w 104" name="T90"/>
                <a:gd fmla="*/ 2147483646 h 52" name="T91"/>
                <a:gd fmla="*/ 2147483646 w 104" name="T92"/>
                <a:gd fmla="*/ 2147483646 h 52" name="T93"/>
                <a:gd fmla="*/ 2147483646 w 104" name="T94"/>
                <a:gd fmla="*/ 2147483646 h 52" name="T95"/>
                <a:gd fmla="*/ 2147483646 w 104" name="T96"/>
                <a:gd fmla="*/ 2147483646 h 52" name="T97"/>
                <a:gd fmla="*/ 2147483646 w 104" name="T98"/>
                <a:gd fmla="*/ 2147483646 h 52" name="T99"/>
                <a:gd fmla="*/ 2147483646 w 104" name="T100"/>
                <a:gd fmla="*/ 2147483646 h 52" name="T101"/>
                <a:gd fmla="*/ 2147483646 w 104" name="T102"/>
                <a:gd fmla="*/ 2147483646 h 52" name="T103"/>
                <a:gd fmla="*/ 2147483646 w 104" name="T104"/>
                <a:gd fmla="*/ 2147483646 h 5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104" name="T159"/>
                <a:gd fmla="*/ 0 h 52" name="T160"/>
                <a:gd fmla="*/ 104 w 104" name="T161"/>
                <a:gd fmla="*/ 52 h 52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52" w="104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8" name="Freeform 95"/>
            <p:cNvSpPr>
              <a:spLocks noChangeArrowheads="1" noEditPoints="1"/>
            </p:cNvSpPr>
            <p:nvPr/>
          </p:nvSpPr>
          <p:spPr bwMode="auto">
            <a:xfrm>
              <a:off x="2018431" y="1246229"/>
              <a:ext cx="2508614" cy="3258041"/>
            </a:xfrm>
            <a:custGeom>
              <a:gdLst>
                <a:gd fmla="*/ 2147483646 w 744" name="T0"/>
                <a:gd fmla="*/ 2147483646 h 864" name="T1"/>
                <a:gd fmla="*/ 2147483646 w 744" name="T2"/>
                <a:gd fmla="*/ 2147483646 h 864" name="T3"/>
                <a:gd fmla="*/ 2147483646 w 744" name="T4"/>
                <a:gd fmla="*/ 2147483646 h 864" name="T5"/>
                <a:gd fmla="*/ 2147483646 w 744" name="T6"/>
                <a:gd fmla="*/ 2147483646 h 864" name="T7"/>
                <a:gd fmla="*/ 2147483646 w 744" name="T8"/>
                <a:gd fmla="*/ 2147483646 h 864" name="T9"/>
                <a:gd fmla="*/ 2147483646 w 744" name="T10"/>
                <a:gd fmla="*/ 2147483646 h 864" name="T11"/>
                <a:gd fmla="*/ 2147483646 w 744" name="T12"/>
                <a:gd fmla="*/ 2147483646 h 864" name="T13"/>
                <a:gd fmla="*/ 2147483646 w 744" name="T14"/>
                <a:gd fmla="*/ 2147483646 h 864" name="T15"/>
                <a:gd fmla="*/ 2147483646 w 744" name="T16"/>
                <a:gd fmla="*/ 2147483646 h 864" name="T17"/>
                <a:gd fmla="*/ 2147483646 w 744" name="T18"/>
                <a:gd fmla="*/ 2147483646 h 864" name="T19"/>
                <a:gd fmla="*/ 2147483646 w 744" name="T20"/>
                <a:gd fmla="*/ 2147483646 h 864" name="T21"/>
                <a:gd fmla="*/ 2147483646 w 744" name="T22"/>
                <a:gd fmla="*/ 2147483646 h 864" name="T23"/>
                <a:gd fmla="*/ 2147483646 w 744" name="T24"/>
                <a:gd fmla="*/ 2147483646 h 864" name="T25"/>
                <a:gd fmla="*/ 2147483646 w 744" name="T26"/>
                <a:gd fmla="*/ 2147483646 h 864" name="T27"/>
                <a:gd fmla="*/ 2147483646 w 744" name="T28"/>
                <a:gd fmla="*/ 2147483646 h 864" name="T29"/>
                <a:gd fmla="*/ 2147483646 w 744" name="T30"/>
                <a:gd fmla="*/ 2147483646 h 864" name="T31"/>
                <a:gd fmla="*/ 2147483646 w 744" name="T32"/>
                <a:gd fmla="*/ 2147483646 h 864" name="T33"/>
                <a:gd fmla="*/ 2147483646 w 744" name="T34"/>
                <a:gd fmla="*/ 2147483646 h 864" name="T35"/>
                <a:gd fmla="*/ 2147483646 w 744" name="T36"/>
                <a:gd fmla="*/ 2147483646 h 864" name="T37"/>
                <a:gd fmla="*/ 2147483646 w 744" name="T38"/>
                <a:gd fmla="*/ 2147483646 h 864" name="T39"/>
                <a:gd fmla="*/ 2147483646 w 744" name="T40"/>
                <a:gd fmla="*/ 2147483646 h 864" name="T41"/>
                <a:gd fmla="*/ 2147483646 w 744" name="T42"/>
                <a:gd fmla="*/ 2147483646 h 864" name="T43"/>
                <a:gd fmla="*/ 2147483646 w 744" name="T44"/>
                <a:gd fmla="*/ 2147483646 h 864" name="T45"/>
                <a:gd fmla="*/ 2147483646 w 744" name="T46"/>
                <a:gd fmla="*/ 2147483646 h 864" name="T47"/>
                <a:gd fmla="*/ 2147483646 w 744" name="T48"/>
                <a:gd fmla="*/ 2147483646 h 864" name="T49"/>
                <a:gd fmla="*/ 2147483646 w 744" name="T50"/>
                <a:gd fmla="*/ 2147483646 h 864" name="T51"/>
                <a:gd fmla="*/ 2147483646 w 744" name="T52"/>
                <a:gd fmla="*/ 2147483646 h 864" name="T53"/>
                <a:gd fmla="*/ 2147483646 w 744" name="T54"/>
                <a:gd fmla="*/ 2147483646 h 864" name="T55"/>
                <a:gd fmla="*/ 2147483646 w 744" name="T56"/>
                <a:gd fmla="*/ 2147483646 h 864" name="T57"/>
                <a:gd fmla="*/ 2147483646 w 744" name="T58"/>
                <a:gd fmla="*/ 2147483646 h 864" name="T59"/>
                <a:gd fmla="*/ 2147483646 w 744" name="T60"/>
                <a:gd fmla="*/ 2147483646 h 864" name="T61"/>
                <a:gd fmla="*/ 2147483646 w 744" name="T62"/>
                <a:gd fmla="*/ 2147483646 h 864" name="T63"/>
                <a:gd fmla="*/ 2147483646 w 744" name="T64"/>
                <a:gd fmla="*/ 2147483646 h 864" name="T65"/>
                <a:gd fmla="*/ 2147483646 w 744" name="T66"/>
                <a:gd fmla="*/ 2147483646 h 864" name="T67"/>
                <a:gd fmla="*/ 2147483646 w 744" name="T68"/>
                <a:gd fmla="*/ 2147483646 h 864" name="T69"/>
                <a:gd fmla="*/ 2147483646 w 744" name="T70"/>
                <a:gd fmla="*/ 2147483646 h 864" name="T71"/>
                <a:gd fmla="*/ 2147483646 w 744" name="T72"/>
                <a:gd fmla="*/ 2147483646 h 864" name="T73"/>
                <a:gd fmla="*/ 2147483646 w 744" name="T74"/>
                <a:gd fmla="*/ 2147483646 h 864" name="T75"/>
                <a:gd fmla="*/ 2147483646 w 744" name="T76"/>
                <a:gd fmla="*/ 2147483646 h 864" name="T77"/>
                <a:gd fmla="*/ 2147483646 w 744" name="T78"/>
                <a:gd fmla="*/ 2147483646 h 864" name="T79"/>
                <a:gd fmla="*/ 2147483646 w 744" name="T80"/>
                <a:gd fmla="*/ 2147483646 h 864" name="T81"/>
                <a:gd fmla="*/ 2147483646 w 744" name="T82"/>
                <a:gd fmla="*/ 2147483646 h 864" name="T83"/>
                <a:gd fmla="*/ 2147483646 w 744" name="T84"/>
                <a:gd fmla="*/ 2147483646 h 864" name="T85"/>
                <a:gd fmla="*/ 2147483646 w 744" name="T86"/>
                <a:gd fmla="*/ 2147483646 h 864" name="T87"/>
                <a:gd fmla="*/ 2147483646 w 744" name="T88"/>
                <a:gd fmla="*/ 2147483646 h 864" name="T89"/>
                <a:gd fmla="*/ 2147483646 w 744" name="T90"/>
                <a:gd fmla="*/ 2147483646 h 864" name="T91"/>
                <a:gd fmla="*/ 2147483646 w 744" name="T92"/>
                <a:gd fmla="*/ 2147483646 h 864" name="T93"/>
                <a:gd fmla="*/ 2147483646 w 744" name="T94"/>
                <a:gd fmla="*/ 2147483646 h 864" name="T95"/>
                <a:gd fmla="*/ 2147483646 w 744" name="T96"/>
                <a:gd fmla="*/ 2147483646 h 864" name="T97"/>
                <a:gd fmla="*/ 2147483646 w 744" name="T98"/>
                <a:gd fmla="*/ 2147483646 h 864" name="T99"/>
                <a:gd fmla="*/ 2147483646 w 744" name="T100"/>
                <a:gd fmla="*/ 2147483646 h 864" name="T101"/>
                <a:gd fmla="*/ 2147483646 w 744" name="T102"/>
                <a:gd fmla="*/ 2147483646 h 864" name="T103"/>
                <a:gd fmla="*/ 2147483646 w 744" name="T104"/>
                <a:gd fmla="*/ 2147483646 h 864" name="T105"/>
                <a:gd fmla="*/ 2147483646 w 744" name="T106"/>
                <a:gd fmla="*/ 2147483646 h 864" name="T107"/>
                <a:gd fmla="*/ 2147483646 w 744" name="T108"/>
                <a:gd fmla="*/ 2147483646 h 864" name="T109"/>
                <a:gd fmla="*/ 2147483646 w 744" name="T110"/>
                <a:gd fmla="*/ 2147483646 h 864" name="T111"/>
                <a:gd fmla="*/ 2147483646 w 744" name="T112"/>
                <a:gd fmla="*/ 2147483646 h 864" name="T113"/>
                <a:gd fmla="*/ 2147483646 w 744" name="T114"/>
                <a:gd fmla="*/ 2147483646 h 864" name="T115"/>
                <a:gd fmla="*/ 2147483646 w 744" name="T116"/>
                <a:gd fmla="*/ 2147483646 h 864" name="T117"/>
                <a:gd fmla="*/ 2147483646 w 744" name="T118"/>
                <a:gd fmla="*/ 2147483646 h 864" name="T119"/>
                <a:gd fmla="*/ 2147483646 w 744" name="T120"/>
                <a:gd fmla="*/ 2147483646 h 864" name="T121"/>
                <a:gd fmla="*/ 2147483646 w 744" name="T122"/>
                <a:gd fmla="*/ 2147483646 h 864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744" name="T186"/>
                <a:gd fmla="*/ 0 h 864" name="T187"/>
                <a:gd fmla="*/ 744 w 744" name="T188"/>
                <a:gd fmla="*/ 864 h 864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864" w="74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28"/>
                    <a:pt x="471" y="28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2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39" y="85"/>
                    <a:pt x="439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5"/>
                    <a:pt x="426" y="135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4"/>
                    <a:pt x="479" y="334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9"/>
                    <a:pt x="509" y="459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65" y="445"/>
                    <a:pt x="565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79"/>
                    <a:pt x="743" y="579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5"/>
                    <a:pt x="659" y="705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48" y="711"/>
                    <a:pt x="648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3"/>
                    <a:pt x="544" y="853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76"/>
                    <a:pt x="538" y="776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2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4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6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3" y="148"/>
                    <a:pt x="53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lnTo>
                    <a:pt x="296" y="111"/>
                  </a:ln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7" y="175"/>
                    <a:pt x="397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8" y="193"/>
                    <a:pt x="408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6" y="255"/>
                    <a:pt x="486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99" name="Freeform 96"/>
            <p:cNvSpPr>
              <a:spLocks noChangeArrowheads="1"/>
            </p:cNvSpPr>
            <p:nvPr/>
          </p:nvSpPr>
          <p:spPr bwMode="auto">
            <a:xfrm>
              <a:off x="5123723" y="1735433"/>
              <a:ext cx="155265" cy="260245"/>
            </a:xfrm>
            <a:custGeom>
              <a:gdLst>
                <a:gd fmla="*/ 2147483646 w 46" name="T0"/>
                <a:gd fmla="*/ 2147483646 h 69" name="T1"/>
                <a:gd fmla="*/ 2147483646 w 46" name="T2"/>
                <a:gd fmla="*/ 2147483646 h 69" name="T3"/>
                <a:gd fmla="*/ 2147483646 w 46" name="T4"/>
                <a:gd fmla="*/ 2147483646 h 69" name="T5"/>
                <a:gd fmla="*/ 2147483646 w 46" name="T6"/>
                <a:gd fmla="*/ 2147483646 h 69" name="T7"/>
                <a:gd fmla="*/ 2147483646 w 46" name="T8"/>
                <a:gd fmla="*/ 2147483646 h 69" name="T9"/>
                <a:gd fmla="*/ 2147483646 w 46" name="T10"/>
                <a:gd fmla="*/ 2147483646 h 69" name="T11"/>
                <a:gd fmla="*/ 2147483646 w 46" name="T12"/>
                <a:gd fmla="*/ 2147483646 h 69" name="T13"/>
                <a:gd fmla="*/ 2147483646 w 46" name="T14"/>
                <a:gd fmla="*/ 2147483646 h 69" name="T15"/>
                <a:gd fmla="*/ 2147483646 w 46" name="T16"/>
                <a:gd fmla="*/ 2147483646 h 69" name="T17"/>
                <a:gd fmla="*/ 2147483646 w 46" name="T18"/>
                <a:gd fmla="*/ 2147483646 h 69" name="T19"/>
                <a:gd fmla="*/ 2147483646 w 46" name="T20"/>
                <a:gd fmla="*/ 2147483646 h 69" name="T21"/>
                <a:gd fmla="*/ 2147483646 w 46" name="T22"/>
                <a:gd fmla="*/ 2147483646 h 69" name="T23"/>
                <a:gd fmla="*/ 2147483646 w 46" name="T24"/>
                <a:gd fmla="*/ 2147483646 h 69" name="T25"/>
                <a:gd fmla="*/ 2147483646 w 46" name="T26"/>
                <a:gd fmla="*/ 2147483646 h 69" name="T27"/>
                <a:gd fmla="*/ 2147483646 w 46" name="T28"/>
                <a:gd fmla="*/ 2147483646 h 69" name="T29"/>
                <a:gd fmla="*/ 2147483646 w 46" name="T30"/>
                <a:gd fmla="*/ 2147483646 h 69" name="T31"/>
                <a:gd fmla="*/ 2147483646 w 46" name="T32"/>
                <a:gd fmla="*/ 2147483646 h 69" name="T33"/>
                <a:gd fmla="*/ 2147483646 w 46" name="T34"/>
                <a:gd fmla="*/ 2147483646 h 69" name="T35"/>
                <a:gd fmla="*/ 2147483646 w 46" name="T36"/>
                <a:gd fmla="*/ 2147483646 h 69" name="T37"/>
                <a:gd fmla="*/ 2147483646 w 46" name="T38"/>
                <a:gd fmla="*/ 2147483646 h 69" name="T39"/>
                <a:gd fmla="*/ 2147483646 w 46" name="T40"/>
                <a:gd fmla="*/ 2147483646 h 69" name="T41"/>
                <a:gd fmla="*/ 2147483646 w 46" name="T42"/>
                <a:gd fmla="*/ 2147483646 h 69" name="T43"/>
                <a:gd fmla="*/ 2147483646 w 46" name="T44"/>
                <a:gd fmla="*/ 2147483646 h 69" name="T45"/>
                <a:gd fmla="*/ 2147483646 w 46" name="T46"/>
                <a:gd fmla="*/ 2147483646 h 69" name="T47"/>
                <a:gd fmla="*/ 2147483646 w 46" name="T48"/>
                <a:gd fmla="*/ 2147483646 h 69" name="T49"/>
                <a:gd fmla="*/ 2147483646 w 46" name="T50"/>
                <a:gd fmla="*/ 2147483646 h 69" name="T51"/>
                <a:gd fmla="*/ 2147483646 w 46" name="T52"/>
                <a:gd fmla="*/ 2147483646 h 69" name="T53"/>
                <a:gd fmla="*/ 2147483646 w 46" name="T54"/>
                <a:gd fmla="*/ 2147483646 h 69" name="T55"/>
                <a:gd fmla="*/ 2147483646 w 46" name="T56"/>
                <a:gd fmla="*/ 2147483646 h 69" name="T57"/>
                <a:gd fmla="*/ 2147483646 w 46" name="T58"/>
                <a:gd fmla="*/ 2147483646 h 69" name="T59"/>
                <a:gd fmla="*/ 2147483646 w 46" name="T60"/>
                <a:gd fmla="*/ 2147483646 h 69" name="T61"/>
                <a:gd fmla="*/ 0 w 46" name="T62"/>
                <a:gd fmla="*/ 2147483646 h 69" name="T63"/>
                <a:gd fmla="*/ 2147483646 w 46" name="T64"/>
                <a:gd fmla="*/ 0 h 69" name="T65"/>
                <a:gd fmla="*/ 2147483646 w 46" name="T66"/>
                <a:gd fmla="*/ 0 h 69" name="T67"/>
                <a:gd fmla="*/ 2147483646 w 46" name="T68"/>
                <a:gd fmla="*/ 2147483646 h 6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46" name="T105"/>
                <a:gd fmla="*/ 0 h 69" name="T106"/>
                <a:gd fmla="*/ 46 w 46" name="T107"/>
                <a:gd fmla="*/ 69 h 6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9" w="46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0" name="Freeform 97"/>
            <p:cNvSpPr>
              <a:spLocks noChangeArrowheads="1"/>
            </p:cNvSpPr>
            <p:nvPr/>
          </p:nvSpPr>
          <p:spPr bwMode="auto">
            <a:xfrm>
              <a:off x="2264801" y="1752498"/>
              <a:ext cx="41062" cy="32708"/>
            </a:xfrm>
            <a:custGeom>
              <a:gdLst>
                <a:gd fmla="*/ 2147483646 w 12" name="T0"/>
                <a:gd fmla="*/ 2147483646 h 9" name="T1"/>
                <a:gd fmla="*/ 2147483646 w 12" name="T2"/>
                <a:gd fmla="*/ 2147483646 h 9" name="T3"/>
                <a:gd fmla="*/ 2147483646 w 12" name="T4"/>
                <a:gd fmla="*/ 2147483646 h 9" name="T5"/>
                <a:gd fmla="*/ 2147483646 w 12" name="T6"/>
                <a:gd fmla="*/ 2147483646 h 9" name="T7"/>
                <a:gd fmla="*/ 2147483646 w 12" name="T8"/>
                <a:gd fmla="*/ 2147483646 h 9" name="T9"/>
                <a:gd fmla="*/ 2147483646 w 12" name="T10"/>
                <a:gd fmla="*/ 2147483646 h 9" name="T11"/>
                <a:gd fmla="*/ 2147483646 w 12" name="T12"/>
                <a:gd fmla="*/ 2147483646 h 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2" name="T21"/>
                <a:gd fmla="*/ 0 h 9" name="T22"/>
                <a:gd fmla="*/ 12 w 12" name="T23"/>
                <a:gd fmla="*/ 9 h 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9" w="12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1" name="Freeform 98"/>
            <p:cNvSpPr>
              <a:spLocks noChangeArrowheads="1"/>
            </p:cNvSpPr>
            <p:nvPr/>
          </p:nvSpPr>
          <p:spPr bwMode="auto">
            <a:xfrm>
              <a:off x="7942866" y="2173441"/>
              <a:ext cx="23097" cy="29864"/>
            </a:xfrm>
            <a:custGeom>
              <a:gdLst>
                <a:gd fmla="*/ 2147483646 w 7" name="T0"/>
                <a:gd fmla="*/ 2147483646 h 8" name="T1"/>
                <a:gd fmla="*/ 2147483646 w 7" name="T2"/>
                <a:gd fmla="*/ 2147483646 h 8" name="T3"/>
                <a:gd fmla="*/ 0 w 7" name="T4"/>
                <a:gd fmla="*/ 2147483646 h 8" name="T5"/>
                <a:gd fmla="*/ 2147483646 w 7" name="T6"/>
                <a:gd fmla="*/ 2147483646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7" name="T12"/>
                <a:gd fmla="*/ 0 h 8" name="T13"/>
                <a:gd fmla="*/ 7 w 7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7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2" name="Freeform 99"/>
            <p:cNvSpPr>
              <a:spLocks noChangeArrowheads="1"/>
            </p:cNvSpPr>
            <p:nvPr/>
          </p:nvSpPr>
          <p:spPr bwMode="auto">
            <a:xfrm>
              <a:off x="7346188" y="3006794"/>
              <a:ext cx="192477" cy="248868"/>
            </a:xfrm>
            <a:custGeom>
              <a:gdLst>
                <a:gd fmla="*/ 2147483646 w 57" name="T0"/>
                <a:gd fmla="*/ 2147483646 h 66" name="T1"/>
                <a:gd fmla="*/ 2147483646 w 57" name="T2"/>
                <a:gd fmla="*/ 2147483646 h 66" name="T3"/>
                <a:gd fmla="*/ 2147483646 w 57" name="T4"/>
                <a:gd fmla="*/ 2147483646 h 66" name="T5"/>
                <a:gd fmla="*/ 2147483646 w 57" name="T6"/>
                <a:gd fmla="*/ 2147483646 h 66" name="T7"/>
                <a:gd fmla="*/ 2147483646 w 57" name="T8"/>
                <a:gd fmla="*/ 2147483646 h 66" name="T9"/>
                <a:gd fmla="*/ 2147483646 w 57" name="T10"/>
                <a:gd fmla="*/ 2147483646 h 66" name="T11"/>
                <a:gd fmla="*/ 2147483646 w 57" name="T12"/>
                <a:gd fmla="*/ 2147483646 h 66" name="T13"/>
                <a:gd fmla="*/ 2147483646 w 57" name="T14"/>
                <a:gd fmla="*/ 2147483646 h 66" name="T15"/>
                <a:gd fmla="*/ 2147483646 w 57" name="T16"/>
                <a:gd fmla="*/ 2147483646 h 66" name="T17"/>
                <a:gd fmla="*/ 2147483646 w 57" name="T18"/>
                <a:gd fmla="*/ 2147483646 h 66" name="T19"/>
                <a:gd fmla="*/ 2147483646 w 57" name="T20"/>
                <a:gd fmla="*/ 2147483646 h 66" name="T21"/>
                <a:gd fmla="*/ 2147483646 w 57" name="T22"/>
                <a:gd fmla="*/ 2147483646 h 66" name="T23"/>
                <a:gd fmla="*/ 2147483646 w 57" name="T24"/>
                <a:gd fmla="*/ 2147483646 h 66" name="T25"/>
                <a:gd fmla="*/ 2147483646 w 57" name="T26"/>
                <a:gd fmla="*/ 2147483646 h 66" name="T27"/>
                <a:gd fmla="*/ 2147483646 w 57" name="T28"/>
                <a:gd fmla="*/ 2147483646 h 66" name="T29"/>
                <a:gd fmla="*/ 2147483646 w 57" name="T30"/>
                <a:gd fmla="*/ 2147483646 h 66" name="T31"/>
                <a:gd fmla="*/ 2147483646 w 57" name="T32"/>
                <a:gd fmla="*/ 2147483646 h 66" name="T33"/>
                <a:gd fmla="*/ 2147483646 w 57" name="T34"/>
                <a:gd fmla="*/ 2147483646 h 66" name="T35"/>
                <a:gd fmla="*/ 2147483646 w 57" name="T36"/>
                <a:gd fmla="*/ 2147483646 h 66" name="T37"/>
                <a:gd fmla="*/ 2147483646 w 57" name="T38"/>
                <a:gd fmla="*/ 2147483646 h 66" name="T39"/>
                <a:gd fmla="*/ 2147483646 w 57" name="T40"/>
                <a:gd fmla="*/ 2147483646 h 66" name="T41"/>
                <a:gd fmla="*/ 2147483646 w 57" name="T42"/>
                <a:gd fmla="*/ 2147483646 h 66" name="T43"/>
                <a:gd fmla="*/ 2147483646 w 57" name="T44"/>
                <a:gd fmla="*/ 2147483646 h 66" name="T45"/>
                <a:gd fmla="*/ 2147483646 w 57" name="T46"/>
                <a:gd fmla="*/ 2147483646 h 66" name="T47"/>
                <a:gd fmla="*/ 2147483646 w 57" name="T48"/>
                <a:gd fmla="*/ 2147483646 h 66" name="T49"/>
                <a:gd fmla="*/ 2147483646 w 57" name="T50"/>
                <a:gd fmla="*/ 2147483646 h 66" name="T51"/>
                <a:gd fmla="*/ 2147483646 w 57" name="T52"/>
                <a:gd fmla="*/ 2147483646 h 66" name="T53"/>
                <a:gd fmla="*/ 2147483646 w 57" name="T54"/>
                <a:gd fmla="*/ 2147483646 h 66" name="T55"/>
                <a:gd fmla="*/ 2147483646 w 57" name="T56"/>
                <a:gd fmla="*/ 2147483646 h 66" name="T57"/>
                <a:gd fmla="*/ 2147483646 w 57" name="T58"/>
                <a:gd fmla="*/ 2147483646 h 66" name="T59"/>
                <a:gd fmla="*/ 2147483646 w 57" name="T60"/>
                <a:gd fmla="*/ 2147483646 h 66" name="T61"/>
                <a:gd fmla="*/ 2147483646 w 57" name="T62"/>
                <a:gd fmla="*/ 2147483646 h 6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57" name="T96"/>
                <a:gd fmla="*/ 0 h 66" name="T97"/>
                <a:gd fmla="*/ 57 w 57" name="T98"/>
                <a:gd fmla="*/ 66 h 66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66" w="57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lnTo>
                    <a:pt x="46" y="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3" name="Freeform 100"/>
            <p:cNvSpPr>
              <a:spLocks noChangeArrowheads="1"/>
            </p:cNvSpPr>
            <p:nvPr/>
          </p:nvSpPr>
          <p:spPr bwMode="auto">
            <a:xfrm>
              <a:off x="7541231" y="3184557"/>
              <a:ext cx="87256" cy="109502"/>
            </a:xfrm>
            <a:custGeom>
              <a:gdLst>
                <a:gd fmla="*/ 2147483646 w 26" name="T0"/>
                <a:gd fmla="*/ 2147483646 h 29" name="T1"/>
                <a:gd fmla="*/ 2147483646 w 26" name="T2"/>
                <a:gd fmla="*/ 2147483646 h 29" name="T3"/>
                <a:gd fmla="*/ 2147483646 w 26" name="T4"/>
                <a:gd fmla="*/ 2147483646 h 29" name="T5"/>
                <a:gd fmla="*/ 2147483646 w 26" name="T6"/>
                <a:gd fmla="*/ 2147483646 h 29" name="T7"/>
                <a:gd fmla="*/ 2147483646 w 26" name="T8"/>
                <a:gd fmla="*/ 2147483646 h 29" name="T9"/>
                <a:gd fmla="*/ 2147483646 w 26" name="T10"/>
                <a:gd fmla="*/ 2147483646 h 29" name="T11"/>
                <a:gd fmla="*/ 2147483646 w 26" name="T12"/>
                <a:gd fmla="*/ 2147483646 h 29" name="T13"/>
                <a:gd fmla="*/ 2147483646 w 26" name="T14"/>
                <a:gd fmla="*/ 2147483646 h 29" name="T15"/>
                <a:gd fmla="*/ 2147483646 w 26" name="T16"/>
                <a:gd fmla="*/ 2147483646 h 29" name="T17"/>
                <a:gd fmla="*/ 2147483646 w 26" name="T18"/>
                <a:gd fmla="*/ 2147483646 h 29" name="T19"/>
                <a:gd fmla="*/ 2147483646 w 26" name="T20"/>
                <a:gd fmla="*/ 2147483646 h 29" name="T21"/>
                <a:gd fmla="*/ 2147483646 w 26" name="T22"/>
                <a:gd fmla="*/ 2147483646 h 29" name="T23"/>
                <a:gd fmla="*/ 2147483646 w 26" name="T24"/>
                <a:gd fmla="*/ 2147483646 h 29" name="T25"/>
                <a:gd fmla="*/ 2147483646 w 26" name="T26"/>
                <a:gd fmla="*/ 2147483646 h 29" name="T27"/>
                <a:gd fmla="*/ 2147483646 w 26" name="T28"/>
                <a:gd fmla="*/ 2147483646 h 29" name="T29"/>
                <a:gd fmla="*/ 0 w 26" name="T30"/>
                <a:gd fmla="*/ 2147483646 h 29" name="T31"/>
                <a:gd fmla="*/ 2147483646 w 26" name="T32"/>
                <a:gd fmla="*/ 2147483646 h 29" name="T33"/>
                <a:gd fmla="*/ 2147483646 w 26" name="T34"/>
                <a:gd fmla="*/ 2147483646 h 29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26" name="T54"/>
                <a:gd fmla="*/ 0 h 29" name="T55"/>
                <a:gd fmla="*/ 26 w 26" name="T56"/>
                <a:gd fmla="*/ 29 h 29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28" w="26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4" name="Freeform 101"/>
            <p:cNvSpPr>
              <a:spLocks noChangeArrowheads="1"/>
            </p:cNvSpPr>
            <p:nvPr/>
          </p:nvSpPr>
          <p:spPr bwMode="auto">
            <a:xfrm>
              <a:off x="7282029" y="3294059"/>
              <a:ext cx="202742" cy="63994"/>
            </a:xfrm>
            <a:custGeom>
              <a:gdLst>
                <a:gd fmla="*/ 2147483646 w 60" name="T0"/>
                <a:gd fmla="*/ 2147483646 h 17" name="T1"/>
                <a:gd fmla="*/ 2147483646 w 60" name="T2"/>
                <a:gd fmla="*/ 2147483646 h 17" name="T3"/>
                <a:gd fmla="*/ 2147483646 w 60" name="T4"/>
                <a:gd fmla="*/ 2147483646 h 17" name="T5"/>
                <a:gd fmla="*/ 2147483646 w 60" name="T6"/>
                <a:gd fmla="*/ 2147483646 h 17" name="T7"/>
                <a:gd fmla="*/ 2147483646 w 60" name="T8"/>
                <a:gd fmla="*/ 2147483646 h 17" name="T9"/>
                <a:gd fmla="*/ 2147483646 w 60" name="T10"/>
                <a:gd fmla="*/ 2147483646 h 17" name="T11"/>
                <a:gd fmla="*/ 2147483646 w 60" name="T12"/>
                <a:gd fmla="*/ 2147483646 h 17" name="T13"/>
                <a:gd fmla="*/ 2147483646 w 60" name="T14"/>
                <a:gd fmla="*/ 2147483646 h 17" name="T15"/>
                <a:gd fmla="*/ 2147483646 w 60" name="T16"/>
                <a:gd fmla="*/ 2147483646 h 17" name="T17"/>
                <a:gd fmla="*/ 2147483646 w 60" name="T18"/>
                <a:gd fmla="*/ 2147483646 h 17" name="T19"/>
                <a:gd fmla="*/ 2147483646 w 60" name="T20"/>
                <a:gd fmla="*/ 2147483646 h 17" name="T21"/>
                <a:gd fmla="*/ 2147483646 w 60" name="T22"/>
                <a:gd fmla="*/ 2147483646 h 17" name="T23"/>
                <a:gd fmla="*/ 2147483646 w 60" name="T24"/>
                <a:gd fmla="*/ 2147483646 h 17" name="T25"/>
                <a:gd fmla="*/ 2147483646 w 60" name="T26"/>
                <a:gd fmla="*/ 2147483646 h 17" name="T27"/>
                <a:gd fmla="*/ 2147483646 w 60" name="T28"/>
                <a:gd fmla="*/ 2147483646 h 17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60" name="T45"/>
                <a:gd fmla="*/ 0 h 17" name="T46"/>
                <a:gd fmla="*/ 60 w 60" name="T47"/>
                <a:gd fmla="*/ 17 h 17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17" w="60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5" name="Freeform 102"/>
            <p:cNvSpPr>
              <a:spLocks noChangeArrowheads="1"/>
            </p:cNvSpPr>
            <p:nvPr/>
          </p:nvSpPr>
          <p:spPr bwMode="auto">
            <a:xfrm>
              <a:off x="7551497" y="3369430"/>
              <a:ext cx="26947" cy="15644"/>
            </a:xfrm>
            <a:custGeom>
              <a:gdLst>
                <a:gd fmla="*/ 2147483646 w 8" name="T0"/>
                <a:gd fmla="*/ 2147483646 h 4" name="T1"/>
                <a:gd fmla="*/ 2147483646 w 8" name="T2"/>
                <a:gd fmla="*/ 2147483646 h 4" name="T3"/>
                <a:gd fmla="*/ 2147483646 w 8" name="T4"/>
                <a:gd fmla="*/ 2147483646 h 4" name="T5"/>
                <a:gd fmla="*/ 2147483646 w 8" name="T6"/>
                <a:gd fmla="*/ 2147483646 h 4" name="T7"/>
                <a:gd fmla="*/ 2147483646 w 8" name="T8"/>
                <a:gd fmla="*/ 2147483646 h 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8" name="T15"/>
                <a:gd fmla="*/ 0 h 4" name="T16"/>
                <a:gd fmla="*/ 8 w 8" name="T17"/>
                <a:gd fmla="*/ 4 h 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4" w="8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6" name="Freeform 103"/>
            <p:cNvSpPr>
              <a:spLocks noChangeArrowheads="1"/>
            </p:cNvSpPr>
            <p:nvPr/>
          </p:nvSpPr>
          <p:spPr bwMode="auto">
            <a:xfrm>
              <a:off x="8452288" y="4097548"/>
              <a:ext cx="147566" cy="164964"/>
            </a:xfrm>
            <a:custGeom>
              <a:gdLst>
                <a:gd fmla="*/ 2147483646 w 44" name="T0"/>
                <a:gd fmla="*/ 2147483646 h 44" name="T1"/>
                <a:gd fmla="*/ 2147483646 w 44" name="T2"/>
                <a:gd fmla="*/ 2147483646 h 44" name="T3"/>
                <a:gd fmla="*/ 2147483646 w 44" name="T4"/>
                <a:gd fmla="*/ 2147483646 h 44" name="T5"/>
                <a:gd fmla="*/ 2147483646 w 44" name="T6"/>
                <a:gd fmla="*/ 2147483646 h 44" name="T7"/>
                <a:gd fmla="*/ 2147483646 w 44" name="T8"/>
                <a:gd fmla="*/ 2147483646 h 44" name="T9"/>
                <a:gd fmla="*/ 2147483646 w 44" name="T10"/>
                <a:gd fmla="*/ 2147483646 h 44" name="T11"/>
                <a:gd fmla="*/ 2147483646 w 44" name="T12"/>
                <a:gd fmla="*/ 2147483646 h 44" name="T13"/>
                <a:gd fmla="*/ 2147483646 w 44" name="T14"/>
                <a:gd fmla="*/ 2147483646 h 44" name="T15"/>
                <a:gd fmla="*/ 2147483646 w 44" name="T16"/>
                <a:gd fmla="*/ 2147483646 h 44" name="T17"/>
                <a:gd fmla="*/ 2147483646 w 44" name="T18"/>
                <a:gd fmla="*/ 2147483646 h 44" name="T19"/>
                <a:gd fmla="*/ 2147483646 w 44" name="T20"/>
                <a:gd fmla="*/ 2147483646 h 44" name="T21"/>
                <a:gd fmla="*/ 2147483646 w 44" name="T22"/>
                <a:gd fmla="*/ 2147483646 h 44" name="T23"/>
                <a:gd fmla="*/ 2147483646 w 44" name="T24"/>
                <a:gd fmla="*/ 2147483646 h 44" name="T25"/>
                <a:gd fmla="*/ 2147483646 w 44" name="T26"/>
                <a:gd fmla="*/ 0 h 44" name="T27"/>
                <a:gd fmla="*/ 2147483646 w 44" name="T28"/>
                <a:gd fmla="*/ 2147483646 h 44" name="T29"/>
                <a:gd fmla="*/ 2147483646 w 44" name="T30"/>
                <a:gd fmla="*/ 2147483646 h 44" name="T31"/>
                <a:gd fmla="*/ 2147483646 w 44" name="T32"/>
                <a:gd fmla="*/ 2147483646 h 44" name="T33"/>
                <a:gd fmla="*/ 2147483646 w 44" name="T34"/>
                <a:gd fmla="*/ 2147483646 h 44" name="T35"/>
                <a:gd fmla="*/ 2147483646 w 44" name="T36"/>
                <a:gd fmla="*/ 2147483646 h 44" name="T37"/>
                <a:gd fmla="*/ 2147483646 w 44" name="T38"/>
                <a:gd fmla="*/ 2147483646 h 44" name="T39"/>
                <a:gd fmla="*/ 2147483646 w 44" name="T40"/>
                <a:gd fmla="*/ 2147483646 h 44" name="T41"/>
                <a:gd fmla="*/ 2147483646 w 44" name="T42"/>
                <a:gd fmla="*/ 2147483646 h 44" name="T43"/>
                <a:gd fmla="*/ 2147483646 w 44" name="T44"/>
                <a:gd fmla="*/ 2147483646 h 44" name="T45"/>
                <a:gd fmla="*/ 2147483646 w 44" name="T46"/>
                <a:gd fmla="*/ 2147483646 h 44" name="T47"/>
                <a:gd fmla="*/ 2147483646 w 44" name="T48"/>
                <a:gd fmla="*/ 2147483646 h 44" name="T49"/>
                <a:gd fmla="*/ 2147483646 w 44" name="T50"/>
                <a:gd fmla="*/ 2147483646 h 44" name="T51"/>
                <a:gd fmla="*/ 2147483646 w 44" name="T52"/>
                <a:gd fmla="*/ 2147483646 h 44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44" name="T81"/>
                <a:gd fmla="*/ 0 h 44" name="T82"/>
                <a:gd fmla="*/ 44 w 44" name="T83"/>
                <a:gd fmla="*/ 44 h 44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44" w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7" name="Freeform 104"/>
            <p:cNvSpPr>
              <a:spLocks noChangeArrowheads="1"/>
            </p:cNvSpPr>
            <p:nvPr/>
          </p:nvSpPr>
          <p:spPr bwMode="auto">
            <a:xfrm>
              <a:off x="3391432" y="839507"/>
              <a:ext cx="205309" cy="169230"/>
            </a:xfrm>
            <a:custGeom>
              <a:gdLst>
                <a:gd fmla="*/ 2147483646 w 61" name="T0"/>
                <a:gd fmla="*/ 0 h 45" name="T1"/>
                <a:gd fmla="*/ 2147483646 w 61" name="T2"/>
                <a:gd fmla="*/ 2147483646 h 45" name="T3"/>
                <a:gd fmla="*/ 2147483646 w 61" name="T4"/>
                <a:gd fmla="*/ 2147483646 h 45" name="T5"/>
                <a:gd fmla="*/ 2147483646 w 61" name="T6"/>
                <a:gd fmla="*/ 2147483646 h 45" name="T7"/>
                <a:gd fmla="*/ 2147483646 w 61" name="T8"/>
                <a:gd fmla="*/ 2147483646 h 45" name="T9"/>
                <a:gd fmla="*/ 2147483646 w 61" name="T10"/>
                <a:gd fmla="*/ 2147483646 h 45" name="T11"/>
                <a:gd fmla="*/ 2147483646 w 61" name="T12"/>
                <a:gd fmla="*/ 2147483646 h 45" name="T13"/>
                <a:gd fmla="*/ 2147483646 w 61" name="T14"/>
                <a:gd fmla="*/ 2147483646 h 45" name="T15"/>
                <a:gd fmla="*/ 2147483646 w 61" name="T16"/>
                <a:gd fmla="*/ 2147483646 h 45" name="T17"/>
                <a:gd fmla="*/ 2147483646 w 61" name="T18"/>
                <a:gd fmla="*/ 2147483646 h 45" name="T19"/>
                <a:gd fmla="*/ 2147483646 w 61" name="T20"/>
                <a:gd fmla="*/ 2147483646 h 45" name="T21"/>
                <a:gd fmla="*/ 2147483646 w 61" name="T22"/>
                <a:gd fmla="*/ 2147483646 h 45" name="T23"/>
                <a:gd fmla="*/ 2147483646 w 61" name="T24"/>
                <a:gd fmla="*/ 2147483646 h 45" name="T25"/>
                <a:gd fmla="*/ 2147483646 w 61" name="T26"/>
                <a:gd fmla="*/ 2147483646 h 45" name="T27"/>
                <a:gd fmla="*/ 2147483646 w 61" name="T28"/>
                <a:gd fmla="*/ 2147483646 h 45" name="T29"/>
                <a:gd fmla="*/ 2147483646 w 61" name="T30"/>
                <a:gd fmla="*/ 2147483646 h 45" name="T31"/>
                <a:gd fmla="*/ 2147483646 w 61" name="T32"/>
                <a:gd fmla="*/ 2147483646 h 45" name="T33"/>
                <a:gd fmla="*/ 2147483646 w 61" name="T34"/>
                <a:gd fmla="*/ 2147483646 h 45" name="T35"/>
                <a:gd fmla="*/ 2147483646 w 61" name="T36"/>
                <a:gd fmla="*/ 2147483646 h 45" name="T37"/>
                <a:gd fmla="*/ 2147483646 w 61" name="T38"/>
                <a:gd fmla="*/ 2147483646 h 45" name="T39"/>
                <a:gd fmla="*/ 2147483646 w 61" name="T40"/>
                <a:gd fmla="*/ 2147483646 h 45" name="T41"/>
                <a:gd fmla="*/ 2147483646 w 61" name="T42"/>
                <a:gd fmla="*/ 2147483646 h 45" name="T43"/>
                <a:gd fmla="*/ 2147483646 w 61" name="T44"/>
                <a:gd fmla="*/ 2147483646 h 45" name="T45"/>
                <a:gd fmla="*/ 2147483646 w 61" name="T46"/>
                <a:gd fmla="*/ 2147483646 h 45" name="T47"/>
                <a:gd fmla="*/ 2147483646 w 61" name="T48"/>
                <a:gd fmla="*/ 2147483646 h 45" name="T49"/>
                <a:gd fmla="*/ 2147483646 w 61" name="T50"/>
                <a:gd fmla="*/ 2147483646 h 45" name="T51"/>
                <a:gd fmla="*/ 2147483646 w 61" name="T52"/>
                <a:gd fmla="*/ 2147483646 h 45" name="T53"/>
                <a:gd fmla="*/ 2147483646 w 61" name="T54"/>
                <a:gd fmla="*/ 2147483646 h 45" name="T55"/>
                <a:gd fmla="*/ 2147483646 w 61" name="T56"/>
                <a:gd fmla="*/ 2147483646 h 45" name="T57"/>
                <a:gd fmla="*/ 2147483646 w 61" name="T58"/>
                <a:gd fmla="*/ 2147483646 h 45" name="T59"/>
                <a:gd fmla="*/ 2147483646 w 61" name="T60"/>
                <a:gd fmla="*/ 2147483646 h 45" name="T61"/>
                <a:gd fmla="*/ 2147483646 w 61" name="T62"/>
                <a:gd fmla="*/ 2147483646 h 45" name="T63"/>
                <a:gd fmla="*/ 2147483646 w 61" name="T64"/>
                <a:gd fmla="*/ 2147483646 h 45" name="T65"/>
                <a:gd fmla="*/ 0 w 61" name="T66"/>
                <a:gd fmla="*/ 2147483646 h 45" name="T67"/>
                <a:gd fmla="*/ 2147483646 w 61" name="T68"/>
                <a:gd fmla="*/ 2147483646 h 45" name="T69"/>
                <a:gd fmla="*/ 2147483646 w 61" name="T70"/>
                <a:gd fmla="*/ 2147483646 h 45" name="T71"/>
                <a:gd fmla="*/ 2147483646 w 61" name="T72"/>
                <a:gd fmla="*/ 2147483646 h 45" name="T73"/>
                <a:gd fmla="*/ 2147483646 w 61" name="T74"/>
                <a:gd fmla="*/ 2147483646 h 45" name="T75"/>
                <a:gd fmla="*/ 2147483646 w 61" name="T76"/>
                <a:gd fmla="*/ 2147483646 h 45" name="T77"/>
                <a:gd fmla="*/ 2147483646 w 61" name="T78"/>
                <a:gd fmla="*/ 0 h 45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61" name="T120"/>
                <a:gd fmla="*/ 0 h 45" name="T121"/>
                <a:gd fmla="*/ 61 w 61" name="T122"/>
                <a:gd fmla="*/ 45 h 45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45" w="61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8" name="Freeform 105"/>
            <p:cNvSpPr>
              <a:spLocks noChangeArrowheads="1"/>
            </p:cNvSpPr>
            <p:nvPr/>
          </p:nvSpPr>
          <p:spPr bwMode="auto">
            <a:xfrm>
              <a:off x="5454783" y="902080"/>
              <a:ext cx="275884" cy="155009"/>
            </a:xfrm>
            <a:custGeom>
              <a:gdLst>
                <a:gd fmla="*/ 2147483646 w 82" name="T0"/>
                <a:gd fmla="*/ 2147483646 h 41" name="T1"/>
                <a:gd fmla="*/ 2147483646 w 82" name="T2"/>
                <a:gd fmla="*/ 2147483646 h 41" name="T3"/>
                <a:gd fmla="*/ 2147483646 w 82" name="T4"/>
                <a:gd fmla="*/ 2147483646 h 41" name="T5"/>
                <a:gd fmla="*/ 2147483646 w 82" name="T6"/>
                <a:gd fmla="*/ 2147483646 h 41" name="T7"/>
                <a:gd fmla="*/ 2147483646 w 82" name="T8"/>
                <a:gd fmla="*/ 2147483646 h 41" name="T9"/>
                <a:gd fmla="*/ 2147483646 w 82" name="T10"/>
                <a:gd fmla="*/ 2147483646 h 41" name="T11"/>
                <a:gd fmla="*/ 2147483646 w 82" name="T12"/>
                <a:gd fmla="*/ 2147483646 h 41" name="T13"/>
                <a:gd fmla="*/ 2147483646 w 82" name="T14"/>
                <a:gd fmla="*/ 2147483646 h 41" name="T15"/>
                <a:gd fmla="*/ 2147483646 w 82" name="T16"/>
                <a:gd fmla="*/ 2147483646 h 41" name="T17"/>
                <a:gd fmla="*/ 2147483646 w 82" name="T18"/>
                <a:gd fmla="*/ 2147483646 h 41" name="T19"/>
                <a:gd fmla="*/ 2147483646 w 82" name="T20"/>
                <a:gd fmla="*/ 2147483646 h 41" name="T21"/>
                <a:gd fmla="*/ 2147483646 w 82" name="T22"/>
                <a:gd fmla="*/ 2147483646 h 41" name="T23"/>
                <a:gd fmla="*/ 2147483646 w 82" name="T24"/>
                <a:gd fmla="*/ 2147483646 h 41" name="T25"/>
                <a:gd fmla="*/ 2147483646 w 82" name="T26"/>
                <a:gd fmla="*/ 2147483646 h 41" name="T27"/>
                <a:gd fmla="*/ 2147483646 w 82" name="T28"/>
                <a:gd fmla="*/ 2147483646 h 41" name="T29"/>
                <a:gd fmla="*/ 2147483646 w 82" name="T30"/>
                <a:gd fmla="*/ 2147483646 h 41" name="T31"/>
                <a:gd fmla="*/ 2147483646 w 82" name="T32"/>
                <a:gd fmla="*/ 2147483646 h 41" name="T33"/>
                <a:gd fmla="*/ 2147483646 w 82" name="T34"/>
                <a:gd fmla="*/ 2147483646 h 41" name="T35"/>
                <a:gd fmla="*/ 2147483646 w 82" name="T36"/>
                <a:gd fmla="*/ 2147483646 h 41" name="T37"/>
                <a:gd fmla="*/ 2147483646 w 82" name="T38"/>
                <a:gd fmla="*/ 2147483646 h 41" name="T39"/>
                <a:gd fmla="*/ 2147483646 w 82" name="T40"/>
                <a:gd fmla="*/ 2147483646 h 41" name="T41"/>
                <a:gd fmla="*/ 2147483646 w 82" name="T42"/>
                <a:gd fmla="*/ 2147483646 h 41" name="T43"/>
                <a:gd fmla="*/ 2147483646 w 82" name="T44"/>
                <a:gd fmla="*/ 2147483646 h 41" name="T45"/>
                <a:gd fmla="*/ 2147483646 w 82" name="T46"/>
                <a:gd fmla="*/ 2147483646 h 41" name="T47"/>
                <a:gd fmla="*/ 2147483646 w 82" name="T48"/>
                <a:gd fmla="*/ 2147483646 h 41" name="T49"/>
                <a:gd fmla="*/ 2147483646 w 82" name="T50"/>
                <a:gd fmla="*/ 2147483646 h 41" name="T51"/>
                <a:gd fmla="*/ 2147483646 w 82" name="T52"/>
                <a:gd fmla="*/ 2147483646 h 41" name="T53"/>
                <a:gd fmla="*/ 2147483646 w 82" name="T54"/>
                <a:gd fmla="*/ 2147483646 h 41" name="T55"/>
                <a:gd fmla="*/ 2147483646 w 82" name="T56"/>
                <a:gd fmla="*/ 2147483646 h 41" name="T57"/>
                <a:gd fmla="*/ 2147483646 w 82" name="T58"/>
                <a:gd fmla="*/ 2147483646 h 41" name="T59"/>
                <a:gd fmla="*/ 2147483646 w 82" name="T60"/>
                <a:gd fmla="*/ 2147483646 h 41" name="T61"/>
                <a:gd fmla="*/ 2147483646 w 82" name="T62"/>
                <a:gd fmla="*/ 2147483646 h 41" name="T63"/>
                <a:gd fmla="*/ 2147483646 w 82" name="T64"/>
                <a:gd fmla="*/ 2147483646 h 41" name="T65"/>
                <a:gd fmla="*/ 2147483646 w 82" name="T66"/>
                <a:gd fmla="*/ 2147483646 h 41" name="T67"/>
                <a:gd fmla="*/ 2147483646 w 82" name="T68"/>
                <a:gd fmla="*/ 2147483646 h 41" name="T69"/>
                <a:gd fmla="*/ 2147483646 w 82" name="T70"/>
                <a:gd fmla="*/ 2147483646 h 41" name="T71"/>
                <a:gd fmla="*/ 2147483646 w 82" name="T72"/>
                <a:gd fmla="*/ 2147483646 h 41" name="T73"/>
                <a:gd fmla="*/ 2147483646 w 82" name="T74"/>
                <a:gd fmla="*/ 2147483646 h 41" name="T75"/>
                <a:gd fmla="*/ 2147483646 w 82" name="T76"/>
                <a:gd fmla="*/ 2147483646 h 41" name="T77"/>
                <a:gd fmla="*/ 2147483646 w 82" name="T78"/>
                <a:gd fmla="*/ 2147483646 h 41" name="T79"/>
                <a:gd fmla="*/ 2147483646 w 82" name="T80"/>
                <a:gd fmla="*/ 2147483646 h 41" name="T81"/>
                <a:gd fmla="*/ 2147483646 w 82" name="T82"/>
                <a:gd fmla="*/ 2147483646 h 41" name="T83"/>
                <a:gd fmla="*/ 2147483646 w 82" name="T84"/>
                <a:gd fmla="*/ 2147483646 h 41" name="T85"/>
                <a:gd fmla="*/ 2147483646 w 82" name="T86"/>
                <a:gd fmla="*/ 2147483646 h 41" name="T87"/>
                <a:gd fmla="*/ 2147483646 w 82" name="T88"/>
                <a:gd fmla="*/ 2147483646 h 41" name="T89"/>
                <a:gd fmla="*/ 2147483646 w 82" name="T90"/>
                <a:gd fmla="*/ 2147483646 h 41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82" name="T138"/>
                <a:gd fmla="*/ 0 h 41" name="T139"/>
                <a:gd fmla="*/ 82 w 82" name="T140"/>
                <a:gd fmla="*/ 41 h 41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41" w="82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09" name="Freeform 106"/>
            <p:cNvSpPr>
              <a:spLocks noChangeArrowheads="1"/>
            </p:cNvSpPr>
            <p:nvPr/>
          </p:nvSpPr>
          <p:spPr bwMode="auto">
            <a:xfrm>
              <a:off x="2882010" y="1024381"/>
              <a:ext cx="130884" cy="75371"/>
            </a:xfrm>
            <a:custGeom>
              <a:gdLst>
                <a:gd fmla="*/ 2147483646 w 39" name="T0"/>
                <a:gd fmla="*/ 2147483646 h 20" name="T1"/>
                <a:gd fmla="*/ 2147483646 w 39" name="T2"/>
                <a:gd fmla="*/ 2147483646 h 20" name="T3"/>
                <a:gd fmla="*/ 2147483646 w 39" name="T4"/>
                <a:gd fmla="*/ 2147483646 h 20" name="T5"/>
                <a:gd fmla="*/ 2147483646 w 39" name="T6"/>
                <a:gd fmla="*/ 2147483646 h 20" name="T7"/>
                <a:gd fmla="*/ 2147483646 w 39" name="T8"/>
                <a:gd fmla="*/ 2147483646 h 20" name="T9"/>
                <a:gd fmla="*/ 2147483646 w 39" name="T10"/>
                <a:gd fmla="*/ 2147483646 h 20" name="T11"/>
                <a:gd fmla="*/ 2147483646 w 39" name="T12"/>
                <a:gd fmla="*/ 2147483646 h 20" name="T13"/>
                <a:gd fmla="*/ 2147483646 w 39" name="T14"/>
                <a:gd fmla="*/ 2147483646 h 20" name="T15"/>
                <a:gd fmla="*/ 2147483646 w 39" name="T16"/>
                <a:gd fmla="*/ 2147483646 h 20" name="T17"/>
                <a:gd fmla="*/ 0 w 39" name="T18"/>
                <a:gd fmla="*/ 2147483646 h 20" name="T19"/>
                <a:gd fmla="*/ 2147483646 w 39" name="T20"/>
                <a:gd fmla="*/ 2147483646 h 20" name="T21"/>
                <a:gd fmla="*/ 2147483646 w 39" name="T22"/>
                <a:gd fmla="*/ 2147483646 h 20" name="T23"/>
                <a:gd fmla="*/ 2147483646 w 39" name="T24"/>
                <a:gd fmla="*/ 2147483646 h 20" name="T25"/>
                <a:gd fmla="*/ 2147483646 w 39" name="T26"/>
                <a:gd fmla="*/ 2147483646 h 20" name="T27"/>
                <a:gd fmla="*/ 2147483646 w 39" name="T28"/>
                <a:gd fmla="*/ 2147483646 h 20" name="T29"/>
                <a:gd fmla="*/ 2147483646 w 39" name="T30"/>
                <a:gd fmla="*/ 2147483646 h 20" name="T31"/>
                <a:gd fmla="*/ 2147483646 w 39" name="T32"/>
                <a:gd fmla="*/ 2147483646 h 20" name="T33"/>
                <a:gd fmla="*/ 2147483646 w 39" name="T34"/>
                <a:gd fmla="*/ 2147483646 h 20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39" name="T54"/>
                <a:gd fmla="*/ 0 h 20" name="T55"/>
                <a:gd fmla="*/ 39 w 39" name="T56"/>
                <a:gd fmla="*/ 20 h 20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20" w="39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0" name="Freeform 107"/>
            <p:cNvSpPr>
              <a:spLocks noChangeArrowheads="1"/>
            </p:cNvSpPr>
            <p:nvPr/>
          </p:nvSpPr>
          <p:spPr bwMode="auto">
            <a:xfrm>
              <a:off x="3240017" y="1052823"/>
              <a:ext cx="130884" cy="76794"/>
            </a:xfrm>
            <a:custGeom>
              <a:gdLst>
                <a:gd fmla="*/ 2147483646 w 39" name="T0"/>
                <a:gd fmla="*/ 2147483646 h 20" name="T1"/>
                <a:gd fmla="*/ 2147483646 w 39" name="T2"/>
                <a:gd fmla="*/ 2147483646 h 20" name="T3"/>
                <a:gd fmla="*/ 2147483646 w 39" name="T4"/>
                <a:gd fmla="*/ 2147483646 h 20" name="T5"/>
                <a:gd fmla="*/ 2147483646 w 39" name="T6"/>
                <a:gd fmla="*/ 2147483646 h 20" name="T7"/>
                <a:gd fmla="*/ 2147483646 w 39" name="T8"/>
                <a:gd fmla="*/ 2147483646 h 20" name="T9"/>
                <a:gd fmla="*/ 2147483646 w 39" name="T10"/>
                <a:gd fmla="*/ 2147483646 h 20" name="T11"/>
                <a:gd fmla="*/ 2147483646 w 39" name="T12"/>
                <a:gd fmla="*/ 2147483646 h 20" name="T13"/>
                <a:gd fmla="*/ 2147483646 w 39" name="T14"/>
                <a:gd fmla="*/ 2147483646 h 20" name="T15"/>
                <a:gd fmla="*/ 2147483646 w 39" name="T16"/>
                <a:gd fmla="*/ 2147483646 h 20" name="T17"/>
                <a:gd fmla="*/ 0 w 39" name="T18"/>
                <a:gd fmla="*/ 2147483646 h 20" name="T19"/>
                <a:gd fmla="*/ 2147483646 w 39" name="T20"/>
                <a:gd fmla="*/ 2147483646 h 20" name="T21"/>
                <a:gd fmla="*/ 2147483646 w 39" name="T22"/>
                <a:gd fmla="*/ 2147483646 h 20" name="T23"/>
                <a:gd fmla="*/ 2147483646 w 39" name="T24"/>
                <a:gd fmla="*/ 2147483646 h 20" name="T25"/>
                <a:gd fmla="*/ 2147483646 w 39" name="T26"/>
                <a:gd fmla="*/ 2147483646 h 20" name="T27"/>
                <a:gd fmla="*/ 2147483646 w 39" name="T28"/>
                <a:gd fmla="*/ 2147483646 h 20" name="T29"/>
                <a:gd fmla="*/ 2147483646 w 39" name="T30"/>
                <a:gd fmla="*/ 2147483646 h 20" name="T31"/>
                <a:gd fmla="*/ 2147483646 w 39" name="T32"/>
                <a:gd fmla="*/ 2147483646 h 20" name="T33"/>
                <a:gd fmla="*/ 2147483646 w 39" name="T34"/>
                <a:gd fmla="*/ 2147483646 h 20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39" name="T54"/>
                <a:gd fmla="*/ 0 h 20" name="T55"/>
                <a:gd fmla="*/ 39 w 39" name="T56"/>
                <a:gd fmla="*/ 20 h 20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20" w="39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1" name="Freeform 108"/>
            <p:cNvSpPr>
              <a:spLocks noChangeArrowheads="1"/>
            </p:cNvSpPr>
            <p:nvPr/>
          </p:nvSpPr>
          <p:spPr bwMode="auto">
            <a:xfrm>
              <a:off x="2985948" y="1057089"/>
              <a:ext cx="232256" cy="98126"/>
            </a:xfrm>
            <a:custGeom>
              <a:gdLst>
                <a:gd fmla="*/ 2147483646 w 69" name="T0"/>
                <a:gd fmla="*/ 2147483646 h 26" name="T1"/>
                <a:gd fmla="*/ 2147483646 w 69" name="T2"/>
                <a:gd fmla="*/ 2147483646 h 26" name="T3"/>
                <a:gd fmla="*/ 2147483646 w 69" name="T4"/>
                <a:gd fmla="*/ 2147483646 h 26" name="T5"/>
                <a:gd fmla="*/ 2147483646 w 69" name="T6"/>
                <a:gd fmla="*/ 2147483646 h 26" name="T7"/>
                <a:gd fmla="*/ 2147483646 w 69" name="T8"/>
                <a:gd fmla="*/ 2147483646 h 26" name="T9"/>
                <a:gd fmla="*/ 2147483646 w 69" name="T10"/>
                <a:gd fmla="*/ 2147483646 h 26" name="T11"/>
                <a:gd fmla="*/ 2147483646 w 69" name="T12"/>
                <a:gd fmla="*/ 2147483646 h 26" name="T13"/>
                <a:gd fmla="*/ 2147483646 w 69" name="T14"/>
                <a:gd fmla="*/ 2147483646 h 26" name="T15"/>
                <a:gd fmla="*/ 2147483646 w 69" name="T16"/>
                <a:gd fmla="*/ 2147483646 h 26" name="T17"/>
                <a:gd fmla="*/ 2147483646 w 69" name="T18"/>
                <a:gd fmla="*/ 2147483646 h 26" name="T19"/>
                <a:gd fmla="*/ 2147483646 w 69" name="T20"/>
                <a:gd fmla="*/ 2147483646 h 26" name="T21"/>
                <a:gd fmla="*/ 2147483646 w 69" name="T22"/>
                <a:gd fmla="*/ 2147483646 h 26" name="T23"/>
                <a:gd fmla="*/ 2147483646 w 69" name="T24"/>
                <a:gd fmla="*/ 2147483646 h 26" name="T25"/>
                <a:gd fmla="*/ 2147483646 w 69" name="T26"/>
                <a:gd fmla="*/ 2147483646 h 26" name="T27"/>
                <a:gd fmla="*/ 2147483646 w 69" name="T28"/>
                <a:gd fmla="*/ 2147483646 h 26" name="T29"/>
                <a:gd fmla="*/ 2147483646 w 69" name="T30"/>
                <a:gd fmla="*/ 2147483646 h 26" name="T31"/>
                <a:gd fmla="*/ 2147483646 w 69" name="T32"/>
                <a:gd fmla="*/ 2147483646 h 26" name="T33"/>
                <a:gd fmla="*/ 2147483646 w 69" name="T34"/>
                <a:gd fmla="*/ 2147483646 h 26" name="T35"/>
                <a:gd fmla="*/ 2147483646 w 69" name="T36"/>
                <a:gd fmla="*/ 2147483646 h 26" name="T37"/>
                <a:gd fmla="*/ 2147483646 w 69" name="T38"/>
                <a:gd fmla="*/ 2147483646 h 26" name="T39"/>
                <a:gd fmla="*/ 2147483646 w 69" name="T40"/>
                <a:gd fmla="*/ 2147483646 h 26" name="T41"/>
                <a:gd fmla="*/ 2147483646 w 69" name="T42"/>
                <a:gd fmla="*/ 2147483646 h 26" name="T43"/>
                <a:gd fmla="*/ 2147483646 w 69" name="T44"/>
                <a:gd fmla="*/ 2147483646 h 26" name="T45"/>
                <a:gd fmla="*/ 0 w 69" name="T46"/>
                <a:gd fmla="*/ 2147483646 h 26" name="T47"/>
                <a:gd fmla="*/ 2147483646 w 69" name="T48"/>
                <a:gd fmla="*/ 2147483646 h 26" name="T49"/>
                <a:gd fmla="*/ 2147483646 w 69" name="T50"/>
                <a:gd fmla="*/ 2147483646 h 26" name="T51"/>
                <a:gd fmla="*/ 2147483646 w 69" name="T52"/>
                <a:gd fmla="*/ 2147483646 h 26" name="T53"/>
                <a:gd fmla="*/ 2147483646 w 69" name="T54"/>
                <a:gd fmla="*/ 2147483646 h 26" name="T55"/>
                <a:gd fmla="*/ 2147483646 w 69" name="T56"/>
                <a:gd fmla="*/ 2147483646 h 26" name="T57"/>
                <a:gd fmla="*/ 2147483646 w 69" name="T58"/>
                <a:gd fmla="*/ 2147483646 h 26" name="T59"/>
                <a:gd fmla="*/ 2147483646 w 69" name="T60"/>
                <a:gd fmla="*/ 2147483646 h 26" name="T61"/>
                <a:gd fmla="*/ 2147483646 w 69" name="T62"/>
                <a:gd fmla="*/ 2147483646 h 26" name="T63"/>
                <a:gd fmla="*/ 2147483646 w 69" name="T64"/>
                <a:gd fmla="*/ 2147483646 h 26" name="T65"/>
                <a:gd fmla="*/ 2147483646 w 69" name="T66"/>
                <a:gd fmla="*/ 2147483646 h 26" name="T67"/>
                <a:gd fmla="*/ 2147483646 w 69" name="T68"/>
                <a:gd fmla="*/ 2147483646 h 2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69" name="T105"/>
                <a:gd fmla="*/ 0 h 26" name="T106"/>
                <a:gd fmla="*/ 69 w 69" name="T107"/>
                <a:gd fmla="*/ 26 h 26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26" w="69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2" name="Freeform 109"/>
            <p:cNvSpPr>
              <a:spLocks noChangeArrowheads="1"/>
            </p:cNvSpPr>
            <p:nvPr/>
          </p:nvSpPr>
          <p:spPr bwMode="auto">
            <a:xfrm>
              <a:off x="2828117" y="1155214"/>
              <a:ext cx="184778" cy="140788"/>
            </a:xfrm>
            <a:custGeom>
              <a:gdLst>
                <a:gd fmla="*/ 2147483646 w 55" name="T0"/>
                <a:gd fmla="*/ 2147483646 h 37" name="T1"/>
                <a:gd fmla="*/ 2147483646 w 55" name="T2"/>
                <a:gd fmla="*/ 2147483646 h 37" name="T3"/>
                <a:gd fmla="*/ 2147483646 w 55" name="T4"/>
                <a:gd fmla="*/ 2147483646 h 37" name="T5"/>
                <a:gd fmla="*/ 2147483646 w 55" name="T6"/>
                <a:gd fmla="*/ 2147483646 h 37" name="T7"/>
                <a:gd fmla="*/ 2147483646 w 55" name="T8"/>
                <a:gd fmla="*/ 2147483646 h 37" name="T9"/>
                <a:gd fmla="*/ 2147483646 w 55" name="T10"/>
                <a:gd fmla="*/ 2147483646 h 37" name="T11"/>
                <a:gd fmla="*/ 2147483646 w 55" name="T12"/>
                <a:gd fmla="*/ 2147483646 h 37" name="T13"/>
                <a:gd fmla="*/ 2147483646 w 55" name="T14"/>
                <a:gd fmla="*/ 2147483646 h 37" name="T15"/>
                <a:gd fmla="*/ 2147483646 w 55" name="T16"/>
                <a:gd fmla="*/ 2147483646 h 37" name="T17"/>
                <a:gd fmla="*/ 2147483646 w 55" name="T18"/>
                <a:gd fmla="*/ 2147483646 h 37" name="T19"/>
                <a:gd fmla="*/ 2147483646 w 55" name="T20"/>
                <a:gd fmla="*/ 2147483646 h 37" name="T21"/>
                <a:gd fmla="*/ 2147483646 w 55" name="T22"/>
                <a:gd fmla="*/ 2147483646 h 37" name="T23"/>
                <a:gd fmla="*/ 2147483646 w 55" name="T24"/>
                <a:gd fmla="*/ 2147483646 h 37" name="T25"/>
                <a:gd fmla="*/ 2147483646 w 55" name="T26"/>
                <a:gd fmla="*/ 2147483646 h 37" name="T27"/>
                <a:gd fmla="*/ 2147483646 w 55" name="T28"/>
                <a:gd fmla="*/ 2147483646 h 37" name="T29"/>
                <a:gd fmla="*/ 2147483646 w 55" name="T30"/>
                <a:gd fmla="*/ 2147483646 h 37" name="T31"/>
                <a:gd fmla="*/ 2147483646 w 55" name="T32"/>
                <a:gd fmla="*/ 2147483646 h 37" name="T33"/>
                <a:gd fmla="*/ 2147483646 w 55" name="T34"/>
                <a:gd fmla="*/ 2147483646 h 37" name="T35"/>
                <a:gd fmla="*/ 0 w 55" name="T36"/>
                <a:gd fmla="*/ 2147483646 h 37" name="T37"/>
                <a:gd fmla="*/ 2147483646 w 55" name="T38"/>
                <a:gd fmla="*/ 2147483646 h 37" name="T39"/>
                <a:gd fmla="*/ 2147483646 w 55" name="T40"/>
                <a:gd fmla="*/ 2147483646 h 37" name="T41"/>
                <a:gd fmla="*/ 2147483646 w 55" name="T42"/>
                <a:gd fmla="*/ 2147483646 h 37" name="T43"/>
                <a:gd fmla="*/ 2147483646 w 55" name="T44"/>
                <a:gd fmla="*/ 2147483646 h 37" name="T45"/>
                <a:gd fmla="*/ 2147483646 w 55" name="T46"/>
                <a:gd fmla="*/ 2147483646 h 37" name="T47"/>
                <a:gd fmla="*/ 2147483646 w 55" name="T48"/>
                <a:gd fmla="*/ 2147483646 h 37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55" name="T75"/>
                <a:gd fmla="*/ 0 h 37" name="T76"/>
                <a:gd fmla="*/ 55 w 55" name="T77"/>
                <a:gd fmla="*/ 37 h 37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37" w="55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3" name="Freeform 110"/>
            <p:cNvSpPr>
              <a:spLocks noChangeArrowheads="1"/>
            </p:cNvSpPr>
            <p:nvPr/>
          </p:nvSpPr>
          <p:spPr bwMode="auto">
            <a:xfrm>
              <a:off x="3198955" y="1185078"/>
              <a:ext cx="41062" cy="34131"/>
            </a:xfrm>
            <a:custGeom>
              <a:gdLst>
                <a:gd fmla="*/ 2147483646 w 12" name="T0"/>
                <a:gd fmla="*/ 0 h 9" name="T1"/>
                <a:gd fmla="*/ 2147483646 w 12" name="T2"/>
                <a:gd fmla="*/ 0 h 9" name="T3"/>
                <a:gd fmla="*/ 2147483646 w 12" name="T4"/>
                <a:gd fmla="*/ 2147483646 h 9" name="T5"/>
                <a:gd fmla="*/ 2147483646 w 12" name="T6"/>
                <a:gd fmla="*/ 2147483646 h 9" name="T7"/>
                <a:gd fmla="*/ 0 w 12" name="T8"/>
                <a:gd fmla="*/ 2147483646 h 9" name="T9"/>
                <a:gd fmla="*/ 2147483646 w 12" name="T10"/>
                <a:gd fmla="*/ 0 h 9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9" name="T19"/>
                <a:gd fmla="*/ 12 w 12" name="T20"/>
                <a:gd fmla="*/ 9 h 9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9" w="12">
                  <a:moveTo>
                    <a:pt x="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4" name="Freeform 111"/>
            <p:cNvSpPr>
              <a:spLocks noChangeArrowheads="1"/>
            </p:cNvSpPr>
            <p:nvPr/>
          </p:nvSpPr>
          <p:spPr bwMode="auto">
            <a:xfrm>
              <a:off x="3404264" y="1170857"/>
              <a:ext cx="94955" cy="75372"/>
            </a:xfrm>
            <a:custGeom>
              <a:gdLst>
                <a:gd fmla="*/ 2147483646 w 28" name="T0"/>
                <a:gd fmla="*/ 2147483646 h 20" name="T1"/>
                <a:gd fmla="*/ 2147483646 w 28" name="T2"/>
                <a:gd fmla="*/ 2147483646 h 20" name="T3"/>
                <a:gd fmla="*/ 2147483646 w 28" name="T4"/>
                <a:gd fmla="*/ 2147483646 h 20" name="T5"/>
                <a:gd fmla="*/ 2147483646 w 28" name="T6"/>
                <a:gd fmla="*/ 2147483646 h 20" name="T7"/>
                <a:gd fmla="*/ 2147483646 w 28" name="T8"/>
                <a:gd fmla="*/ 2147483646 h 20" name="T9"/>
                <a:gd fmla="*/ 2147483646 w 28" name="T10"/>
                <a:gd fmla="*/ 2147483646 h 20" name="T11"/>
                <a:gd fmla="*/ 2147483646 w 28" name="T12"/>
                <a:gd fmla="*/ 2147483646 h 20" name="T13"/>
                <a:gd fmla="*/ 2147483646 w 28" name="T14"/>
                <a:gd fmla="*/ 2147483646 h 20" name="T15"/>
                <a:gd fmla="*/ 2147483646 w 28" name="T16"/>
                <a:gd fmla="*/ 2147483646 h 20" name="T17"/>
                <a:gd fmla="*/ 2147483646 w 28" name="T18"/>
                <a:gd fmla="*/ 0 h 20" name="T19"/>
                <a:gd fmla="*/ 2147483646 w 28" name="T20"/>
                <a:gd fmla="*/ 2147483646 h 20" name="T21"/>
                <a:gd fmla="*/ 2147483646 w 28" name="T22"/>
                <a:gd fmla="*/ 2147483646 h 20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28" name="T36"/>
                <a:gd fmla="*/ 0 h 20" name="T37"/>
                <a:gd fmla="*/ 28 w 28" name="T38"/>
                <a:gd fmla="*/ 20 h 20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20" w="28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5" name="Freeform 112"/>
            <p:cNvSpPr>
              <a:spLocks noChangeArrowheads="1"/>
            </p:cNvSpPr>
            <p:nvPr/>
          </p:nvSpPr>
          <p:spPr bwMode="auto">
            <a:xfrm>
              <a:off x="4783681" y="1460966"/>
              <a:ext cx="201459" cy="109502"/>
            </a:xfrm>
            <a:custGeom>
              <a:gdLst>
                <a:gd fmla="*/ 2147483646 w 60" name="T0"/>
                <a:gd fmla="*/ 0 h 29" name="T1"/>
                <a:gd fmla="*/ 2147483646 w 60" name="T2"/>
                <a:gd fmla="*/ 2147483646 h 29" name="T3"/>
                <a:gd fmla="*/ 2147483646 w 60" name="T4"/>
                <a:gd fmla="*/ 2147483646 h 29" name="T5"/>
                <a:gd fmla="*/ 2147483646 w 60" name="T6"/>
                <a:gd fmla="*/ 2147483646 h 29" name="T7"/>
                <a:gd fmla="*/ 2147483646 w 60" name="T8"/>
                <a:gd fmla="*/ 2147483646 h 29" name="T9"/>
                <a:gd fmla="*/ 2147483646 w 60" name="T10"/>
                <a:gd fmla="*/ 2147483646 h 29" name="T11"/>
                <a:gd fmla="*/ 2147483646 w 60" name="T12"/>
                <a:gd fmla="*/ 2147483646 h 29" name="T13"/>
                <a:gd fmla="*/ 2147483646 w 60" name="T14"/>
                <a:gd fmla="*/ 2147483646 h 29" name="T15"/>
                <a:gd fmla="*/ 2147483646 w 60" name="T16"/>
                <a:gd fmla="*/ 2147483646 h 29" name="T17"/>
                <a:gd fmla="*/ 2147483646 w 60" name="T18"/>
                <a:gd fmla="*/ 2147483646 h 29" name="T19"/>
                <a:gd fmla="*/ 2147483646 w 60" name="T20"/>
                <a:gd fmla="*/ 2147483646 h 29" name="T21"/>
                <a:gd fmla="*/ 2147483646 w 60" name="T22"/>
                <a:gd fmla="*/ 2147483646 h 29" name="T23"/>
                <a:gd fmla="*/ 2147483646 w 60" name="T24"/>
                <a:gd fmla="*/ 2147483646 h 29" name="T25"/>
                <a:gd fmla="*/ 2147483646 w 60" name="T26"/>
                <a:gd fmla="*/ 2147483646 h 29" name="T27"/>
                <a:gd fmla="*/ 2147483646 w 60" name="T28"/>
                <a:gd fmla="*/ 2147483646 h 29" name="T29"/>
                <a:gd fmla="*/ 2147483646 w 60" name="T30"/>
                <a:gd fmla="*/ 2147483646 h 29" name="T31"/>
                <a:gd fmla="*/ 2147483646 w 60" name="T32"/>
                <a:gd fmla="*/ 2147483646 h 29" name="T33"/>
                <a:gd fmla="*/ 2147483646 w 60" name="T34"/>
                <a:gd fmla="*/ 2147483646 h 29" name="T35"/>
                <a:gd fmla="*/ 2147483646 w 60" name="T36"/>
                <a:gd fmla="*/ 2147483646 h 29" name="T37"/>
                <a:gd fmla="*/ 2147483646 w 60" name="T38"/>
                <a:gd fmla="*/ 2147483646 h 29" name="T39"/>
                <a:gd fmla="*/ 2147483646 w 60" name="T40"/>
                <a:gd fmla="*/ 2147483646 h 29" name="T41"/>
                <a:gd fmla="*/ 2147483646 w 60" name="T42"/>
                <a:gd fmla="*/ 2147483646 h 29" name="T43"/>
                <a:gd fmla="*/ 2147483646 w 60" name="T44"/>
                <a:gd fmla="*/ 2147483646 h 29" name="T45"/>
                <a:gd fmla="*/ 2147483646 w 60" name="T46"/>
                <a:gd fmla="*/ 2147483646 h 29" name="T47"/>
                <a:gd fmla="*/ 2147483646 w 60" name="T48"/>
                <a:gd fmla="*/ 2147483646 h 29" name="T49"/>
                <a:gd fmla="*/ 2147483646 w 60" name="T50"/>
                <a:gd fmla="*/ 0 h 2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60" name="T78"/>
                <a:gd fmla="*/ 0 h 29" name="T79"/>
                <a:gd fmla="*/ 60 w 60" name="T80"/>
                <a:gd fmla="*/ 29 h 2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8" w="60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6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6" name="Freeform 113"/>
            <p:cNvSpPr>
              <a:spLocks noChangeArrowheads="1"/>
            </p:cNvSpPr>
            <p:nvPr/>
          </p:nvSpPr>
          <p:spPr bwMode="auto">
            <a:xfrm>
              <a:off x="3569794" y="1486564"/>
              <a:ext cx="120619" cy="99547"/>
            </a:xfrm>
            <a:custGeom>
              <a:gdLst>
                <a:gd fmla="*/ 2147483646 w 36" name="T0"/>
                <a:gd fmla="*/ 0 h 26" name="T1"/>
                <a:gd fmla="*/ 2147483646 w 36" name="T2"/>
                <a:gd fmla="*/ 2147483646 h 26" name="T3"/>
                <a:gd fmla="*/ 2147483646 w 36" name="T4"/>
                <a:gd fmla="*/ 2147483646 h 26" name="T5"/>
                <a:gd fmla="*/ 2147483646 w 36" name="T6"/>
                <a:gd fmla="*/ 2147483646 h 26" name="T7"/>
                <a:gd fmla="*/ 2147483646 w 36" name="T8"/>
                <a:gd fmla="*/ 2147483646 h 26" name="T9"/>
                <a:gd fmla="*/ 2147483646 w 36" name="T10"/>
                <a:gd fmla="*/ 2147483646 h 26" name="T11"/>
                <a:gd fmla="*/ 2147483646 w 36" name="T12"/>
                <a:gd fmla="*/ 2147483646 h 26" name="T13"/>
                <a:gd fmla="*/ 2147483646 w 36" name="T14"/>
                <a:gd fmla="*/ 2147483646 h 26" name="T15"/>
                <a:gd fmla="*/ 0 w 36" name="T16"/>
                <a:gd fmla="*/ 2147483646 h 26" name="T17"/>
                <a:gd fmla="*/ 2147483646 w 36" name="T18"/>
                <a:gd fmla="*/ 2147483646 h 26" name="T19"/>
                <a:gd fmla="*/ 2147483646 w 36" name="T20"/>
                <a:gd fmla="*/ 2147483646 h 26" name="T21"/>
                <a:gd fmla="*/ 2147483646 w 36" name="T22"/>
                <a:gd fmla="*/ 2147483646 h 26" name="T23"/>
                <a:gd fmla="*/ 2147483646 w 36" name="T24"/>
                <a:gd fmla="*/ 0 h 2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36" name="T39"/>
                <a:gd fmla="*/ 0 h 26" name="T40"/>
                <a:gd fmla="*/ 36 w 36" name="T41"/>
                <a:gd fmla="*/ 26 h 26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26" w="3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7" name="Freeform 114"/>
            <p:cNvSpPr>
              <a:spLocks noChangeArrowheads="1"/>
            </p:cNvSpPr>
            <p:nvPr/>
          </p:nvSpPr>
          <p:spPr bwMode="auto">
            <a:xfrm>
              <a:off x="7088270" y="3048035"/>
              <a:ext cx="202742" cy="241758"/>
            </a:xfrm>
            <a:custGeom>
              <a:gdLst>
                <a:gd fmla="*/ 2147483646 w 60" name="T0"/>
                <a:gd fmla="*/ 2147483646 h 64" name="T1"/>
                <a:gd fmla="*/ 2147483646 w 60" name="T2"/>
                <a:gd fmla="*/ 2147483646 h 64" name="T3"/>
                <a:gd fmla="*/ 0 w 60" name="T4"/>
                <a:gd fmla="*/ 2147483646 h 64" name="T5"/>
                <a:gd fmla="*/ 2147483646 w 60" name="T6"/>
                <a:gd fmla="*/ 2147483646 h 64" name="T7"/>
                <a:gd fmla="*/ 2147483646 w 60" name="T8"/>
                <a:gd fmla="*/ 2147483646 h 64" name="T9"/>
                <a:gd fmla="*/ 2147483646 w 60" name="T10"/>
                <a:gd fmla="*/ 2147483646 h 64" name="T11"/>
                <a:gd fmla="*/ 2147483646 w 60" name="T12"/>
                <a:gd fmla="*/ 2147483646 h 64" name="T13"/>
                <a:gd fmla="*/ 2147483646 w 60" name="T14"/>
                <a:gd fmla="*/ 2147483646 h 64" name="T15"/>
                <a:gd fmla="*/ 2147483646 w 60" name="T16"/>
                <a:gd fmla="*/ 2147483646 h 64" name="T17"/>
                <a:gd fmla="*/ 2147483646 w 60" name="T18"/>
                <a:gd fmla="*/ 2147483646 h 64" name="T19"/>
                <a:gd fmla="*/ 2147483646 w 60" name="T20"/>
                <a:gd fmla="*/ 2147483646 h 64" name="T21"/>
                <a:gd fmla="*/ 2147483646 w 60" name="T22"/>
                <a:gd fmla="*/ 2147483646 h 64" name="T23"/>
                <a:gd fmla="*/ 2147483646 w 60" name="T24"/>
                <a:gd fmla="*/ 2147483646 h 64" name="T25"/>
                <a:gd fmla="*/ 2147483646 w 60" name="T26"/>
                <a:gd fmla="*/ 2147483646 h 64" name="T27"/>
                <a:gd fmla="*/ 2147483646 w 60" name="T28"/>
                <a:gd fmla="*/ 2147483646 h 64" name="T29"/>
                <a:gd fmla="*/ 2147483646 w 60" name="T30"/>
                <a:gd fmla="*/ 2147483646 h 64" name="T31"/>
                <a:gd fmla="*/ 2147483646 w 60" name="T32"/>
                <a:gd fmla="*/ 2147483646 h 64" name="T33"/>
                <a:gd fmla="*/ 2147483646 w 60" name="T34"/>
                <a:gd fmla="*/ 2147483646 h 64" name="T35"/>
                <a:gd fmla="*/ 2147483646 w 60" name="T36"/>
                <a:gd fmla="*/ 2147483646 h 64" name="T37"/>
                <a:gd fmla="*/ 2147483646 w 60" name="T38"/>
                <a:gd fmla="*/ 2147483646 h 64" name="T39"/>
                <a:gd fmla="*/ 2147483646 w 60" name="T40"/>
                <a:gd fmla="*/ 2147483646 h 64" name="T41"/>
                <a:gd fmla="*/ 2147483646 w 60" name="T42"/>
                <a:gd fmla="*/ 2147483646 h 64" name="T43"/>
                <a:gd fmla="*/ 2147483646 w 60" name="T44"/>
                <a:gd fmla="*/ 2147483646 h 64" name="T45"/>
                <a:gd fmla="*/ 2147483646 w 60" name="T46"/>
                <a:gd fmla="*/ 2147483646 h 64" name="T47"/>
                <a:gd fmla="*/ 2147483646 w 60" name="T48"/>
                <a:gd fmla="*/ 2147483646 h 64" name="T49"/>
                <a:gd fmla="*/ 2147483646 w 60" name="T50"/>
                <a:gd fmla="*/ 2147483646 h 64" name="T51"/>
                <a:gd fmla="*/ 2147483646 w 60" name="T52"/>
                <a:gd fmla="*/ 2147483646 h 64" name="T53"/>
                <a:gd fmla="*/ 2147483646 w 60" name="T54"/>
                <a:gd fmla="*/ 2147483646 h 64" name="T55"/>
                <a:gd fmla="*/ 2147483646 w 60" name="T56"/>
                <a:gd fmla="*/ 2147483646 h 64" name="T57"/>
                <a:gd fmla="*/ 2147483646 w 60" name="T58"/>
                <a:gd fmla="*/ 2147483646 h 64" name="T59"/>
                <a:gd fmla="*/ 2147483646 w 60" name="T60"/>
                <a:gd fmla="*/ 2147483646 h 64" name="T61"/>
                <a:gd fmla="*/ 2147483646 w 60" name="T62"/>
                <a:gd fmla="*/ 2147483646 h 64" name="T63"/>
                <a:gd fmla="*/ 2147483646 w 60" name="T64"/>
                <a:gd fmla="*/ 2147483646 h 64" name="T65"/>
                <a:gd fmla="*/ 2147483646 w 60" name="T66"/>
                <a:gd fmla="*/ 2147483646 h 64" name="T67"/>
                <a:gd fmla="*/ 2147483646 w 60" name="T68"/>
                <a:gd fmla="*/ 2147483646 h 64" name="T69"/>
                <a:gd fmla="*/ 2147483646 w 60" name="T70"/>
                <a:gd fmla="*/ 2147483646 h 64" name="T71"/>
                <a:gd fmla="*/ 2147483646 w 60" name="T72"/>
                <a:gd fmla="*/ 2147483646 h 64" name="T73"/>
                <a:gd fmla="*/ 2147483646 w 60" name="T74"/>
                <a:gd fmla="*/ 2147483646 h 64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60" name="T114"/>
                <a:gd fmla="*/ 0 h 64" name="T115"/>
                <a:gd fmla="*/ 60 w 60" name="T116"/>
                <a:gd fmla="*/ 64 h 64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64" w="60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3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8" name="Freeform 115"/>
            <p:cNvSpPr>
              <a:spLocks noChangeArrowheads="1"/>
            </p:cNvSpPr>
            <p:nvPr/>
          </p:nvSpPr>
          <p:spPr bwMode="auto">
            <a:xfrm>
              <a:off x="6084824" y="3426315"/>
              <a:ext cx="144999" cy="297220"/>
            </a:xfrm>
            <a:custGeom>
              <a:gdLst>
                <a:gd fmla="*/ 2147483646 w 43" name="T0"/>
                <a:gd fmla="*/ 0 h 79" name="T1"/>
                <a:gd fmla="*/ 2147483646 w 43" name="T2"/>
                <a:gd fmla="*/ 2147483646 h 79" name="T3"/>
                <a:gd fmla="*/ 2147483646 w 43" name="T4"/>
                <a:gd fmla="*/ 2147483646 h 79" name="T5"/>
                <a:gd fmla="*/ 2147483646 w 43" name="T6"/>
                <a:gd fmla="*/ 2147483646 h 79" name="T7"/>
                <a:gd fmla="*/ 2147483646 w 43" name="T8"/>
                <a:gd fmla="*/ 2147483646 h 79" name="T9"/>
                <a:gd fmla="*/ 2147483646 w 43" name="T10"/>
                <a:gd fmla="*/ 2147483646 h 79" name="T11"/>
                <a:gd fmla="*/ 2147483646 w 43" name="T12"/>
                <a:gd fmla="*/ 2147483646 h 79" name="T13"/>
                <a:gd fmla="*/ 2147483646 w 43" name="T14"/>
                <a:gd fmla="*/ 2147483646 h 79" name="T15"/>
                <a:gd fmla="*/ 2147483646 w 43" name="T16"/>
                <a:gd fmla="*/ 2147483646 h 79" name="T17"/>
                <a:gd fmla="*/ 2147483646 w 43" name="T18"/>
                <a:gd fmla="*/ 2147483646 h 79" name="T19"/>
                <a:gd fmla="*/ 2147483646 w 43" name="T20"/>
                <a:gd fmla="*/ 2147483646 h 79" name="T21"/>
                <a:gd fmla="*/ 2147483646 w 43" name="T22"/>
                <a:gd fmla="*/ 2147483646 h 79" name="T23"/>
                <a:gd fmla="*/ 2147483646 w 43" name="T24"/>
                <a:gd fmla="*/ 2147483646 h 79" name="T25"/>
                <a:gd fmla="*/ 2147483646 w 43" name="T26"/>
                <a:gd fmla="*/ 2147483646 h 79" name="T27"/>
                <a:gd fmla="*/ 0 w 43" name="T28"/>
                <a:gd fmla="*/ 2147483646 h 79" name="T29"/>
                <a:gd fmla="*/ 0 w 43" name="T30"/>
                <a:gd fmla="*/ 2147483646 h 79" name="T31"/>
                <a:gd fmla="*/ 2147483646 w 43" name="T32"/>
                <a:gd fmla="*/ 2147483646 h 79" name="T33"/>
                <a:gd fmla="*/ 0 w 43" name="T34"/>
                <a:gd fmla="*/ 2147483646 h 79" name="T35"/>
                <a:gd fmla="*/ 2147483646 w 43" name="T36"/>
                <a:gd fmla="*/ 2147483646 h 79" name="T37"/>
                <a:gd fmla="*/ 2147483646 w 43" name="T38"/>
                <a:gd fmla="*/ 2147483646 h 79" name="T39"/>
                <a:gd fmla="*/ 2147483646 w 43" name="T40"/>
                <a:gd fmla="*/ 2147483646 h 79" name="T41"/>
                <a:gd fmla="*/ 2147483646 w 43" name="T42"/>
                <a:gd fmla="*/ 2147483646 h 79" name="T43"/>
                <a:gd fmla="*/ 2147483646 w 43" name="T44"/>
                <a:gd fmla="*/ 2147483646 h 79" name="T45"/>
                <a:gd fmla="*/ 2147483646 w 43" name="T46"/>
                <a:gd fmla="*/ 2147483646 h 79" name="T47"/>
                <a:gd fmla="*/ 2147483646 w 43" name="T48"/>
                <a:gd fmla="*/ 2147483646 h 79" name="T49"/>
                <a:gd fmla="*/ 2147483646 w 43" name="T50"/>
                <a:gd fmla="*/ 2147483646 h 79" name="T51"/>
                <a:gd fmla="*/ 2147483646 w 43" name="T52"/>
                <a:gd fmla="*/ 2147483646 h 79" name="T53"/>
                <a:gd fmla="*/ 2147483646 w 43" name="T54"/>
                <a:gd fmla="*/ 2147483646 h 79" name="T55"/>
                <a:gd fmla="*/ 2147483646 w 43" name="T56"/>
                <a:gd fmla="*/ 2147483646 h 79" name="T57"/>
                <a:gd fmla="*/ 2147483646 w 43" name="T58"/>
                <a:gd fmla="*/ 2147483646 h 79" name="T59"/>
                <a:gd fmla="*/ 2147483646 w 43" name="T60"/>
                <a:gd fmla="*/ 0 h 7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43" name="T93"/>
                <a:gd fmla="*/ 0 h 79" name="T94"/>
                <a:gd fmla="*/ 43 w 43" name="T95"/>
                <a:gd fmla="*/ 79 h 7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9" w="43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119" name="Freeform 116"/>
            <p:cNvSpPr>
              <a:spLocks noChangeArrowheads="1"/>
            </p:cNvSpPr>
            <p:nvPr/>
          </p:nvSpPr>
          <p:spPr bwMode="auto">
            <a:xfrm>
              <a:off x="7429595" y="3410672"/>
              <a:ext cx="778889" cy="637103"/>
            </a:xfrm>
            <a:custGeom>
              <a:gdLst>
                <a:gd fmla="*/ 2147483646 w 231" name="T0"/>
                <a:gd fmla="*/ 2147483646 h 169" name="T1"/>
                <a:gd fmla="*/ 2147483646 w 231" name="T2"/>
                <a:gd fmla="*/ 2147483646 h 169" name="T3"/>
                <a:gd fmla="*/ 2147483646 w 231" name="T4"/>
                <a:gd fmla="*/ 2147483646 h 169" name="T5"/>
                <a:gd fmla="*/ 2147483646 w 231" name="T6"/>
                <a:gd fmla="*/ 2147483646 h 169" name="T7"/>
                <a:gd fmla="*/ 2147483646 w 231" name="T8"/>
                <a:gd fmla="*/ 2147483646 h 169" name="T9"/>
                <a:gd fmla="*/ 2147483646 w 231" name="T10"/>
                <a:gd fmla="*/ 2147483646 h 169" name="T11"/>
                <a:gd fmla="*/ 2147483646 w 231" name="T12"/>
                <a:gd fmla="*/ 2147483646 h 169" name="T13"/>
                <a:gd fmla="*/ 2147483646 w 231" name="T14"/>
                <a:gd fmla="*/ 2147483646 h 169" name="T15"/>
                <a:gd fmla="*/ 2147483646 w 231" name="T16"/>
                <a:gd fmla="*/ 2147483646 h 169" name="T17"/>
                <a:gd fmla="*/ 2147483646 w 231" name="T18"/>
                <a:gd fmla="*/ 2147483646 h 169" name="T19"/>
                <a:gd fmla="*/ 2147483646 w 231" name="T20"/>
                <a:gd fmla="*/ 2147483646 h 169" name="T21"/>
                <a:gd fmla="*/ 2147483646 w 231" name="T22"/>
                <a:gd fmla="*/ 2147483646 h 169" name="T23"/>
                <a:gd fmla="*/ 2147483646 w 231" name="T24"/>
                <a:gd fmla="*/ 2147483646 h 169" name="T25"/>
                <a:gd fmla="*/ 2147483646 w 231" name="T26"/>
                <a:gd fmla="*/ 2147483646 h 169" name="T27"/>
                <a:gd fmla="*/ 2147483646 w 231" name="T28"/>
                <a:gd fmla="*/ 2147483646 h 169" name="T29"/>
                <a:gd fmla="*/ 2147483646 w 231" name="T30"/>
                <a:gd fmla="*/ 2147483646 h 169" name="T31"/>
                <a:gd fmla="*/ 2147483646 w 231" name="T32"/>
                <a:gd fmla="*/ 2147483646 h 169" name="T33"/>
                <a:gd fmla="*/ 2147483646 w 231" name="T34"/>
                <a:gd fmla="*/ 2147483646 h 169" name="T35"/>
                <a:gd fmla="*/ 2147483646 w 231" name="T36"/>
                <a:gd fmla="*/ 2147483646 h 169" name="T37"/>
                <a:gd fmla="*/ 2147483646 w 231" name="T38"/>
                <a:gd fmla="*/ 2147483646 h 169" name="T39"/>
                <a:gd fmla="*/ 2147483646 w 231" name="T40"/>
                <a:gd fmla="*/ 2147483646 h 169" name="T41"/>
                <a:gd fmla="*/ 2147483646 w 231" name="T42"/>
                <a:gd fmla="*/ 2147483646 h 169" name="T43"/>
                <a:gd fmla="*/ 2147483646 w 231" name="T44"/>
                <a:gd fmla="*/ 2147483646 h 169" name="T45"/>
                <a:gd fmla="*/ 2147483646 w 231" name="T46"/>
                <a:gd fmla="*/ 2147483646 h 169" name="T47"/>
                <a:gd fmla="*/ 2147483646 w 231" name="T48"/>
                <a:gd fmla="*/ 2147483646 h 169" name="T49"/>
                <a:gd fmla="*/ 2147483646 w 231" name="T50"/>
                <a:gd fmla="*/ 2147483646 h 169" name="T51"/>
                <a:gd fmla="*/ 2147483646 w 231" name="T52"/>
                <a:gd fmla="*/ 2147483646 h 169" name="T53"/>
                <a:gd fmla="*/ 2147483646 w 231" name="T54"/>
                <a:gd fmla="*/ 2147483646 h 169" name="T55"/>
                <a:gd fmla="*/ 2147483646 w 231" name="T56"/>
                <a:gd fmla="*/ 2147483646 h 169" name="T57"/>
                <a:gd fmla="*/ 2147483646 w 231" name="T58"/>
                <a:gd fmla="*/ 2147483646 h 169" name="T59"/>
                <a:gd fmla="*/ 2147483646 w 231" name="T60"/>
                <a:gd fmla="*/ 2147483646 h 169" name="T61"/>
                <a:gd fmla="*/ 2147483646 w 231" name="T62"/>
                <a:gd fmla="*/ 2147483646 h 169" name="T63"/>
                <a:gd fmla="*/ 2147483646 w 231" name="T64"/>
                <a:gd fmla="*/ 2147483646 h 169" name="T65"/>
                <a:gd fmla="*/ 2147483646 w 231" name="T66"/>
                <a:gd fmla="*/ 2147483646 h 169" name="T67"/>
                <a:gd fmla="*/ 2147483646 w 231" name="T68"/>
                <a:gd fmla="*/ 2147483646 h 169" name="T69"/>
                <a:gd fmla="*/ 2147483646 w 231" name="T70"/>
                <a:gd fmla="*/ 2147483646 h 169" name="T71"/>
                <a:gd fmla="*/ 2147483646 w 231" name="T72"/>
                <a:gd fmla="*/ 2147483646 h 169" name="T73"/>
                <a:gd fmla="*/ 2147483646 w 231" name="T74"/>
                <a:gd fmla="*/ 2147483646 h 169" name="T75"/>
                <a:gd fmla="*/ 2147483646 w 231" name="T76"/>
                <a:gd fmla="*/ 2147483646 h 169" name="T77"/>
                <a:gd fmla="*/ 2147483646 w 231" name="T78"/>
                <a:gd fmla="*/ 2147483646 h 169" name="T79"/>
                <a:gd fmla="*/ 2147483646 w 231" name="T80"/>
                <a:gd fmla="*/ 2147483646 h 169" name="T81"/>
                <a:gd fmla="*/ 2147483646 w 231" name="T82"/>
                <a:gd fmla="*/ 2147483646 h 169" name="T83"/>
                <a:gd fmla="*/ 2147483646 w 231" name="T84"/>
                <a:gd fmla="*/ 2147483646 h 169" name="T85"/>
                <a:gd fmla="*/ 2147483646 w 231" name="T86"/>
                <a:gd fmla="*/ 2147483646 h 169" name="T87"/>
                <a:gd fmla="*/ 2147483646 w 231" name="T88"/>
                <a:gd fmla="*/ 2147483646 h 169" name="T89"/>
                <a:gd fmla="*/ 2147483646 w 231" name="T90"/>
                <a:gd fmla="*/ 2147483646 h 169" name="T91"/>
                <a:gd fmla="*/ 2147483646 w 231" name="T92"/>
                <a:gd fmla="*/ 2147483646 h 169" name="T93"/>
                <a:gd fmla="*/ 2147483646 w 231" name="T94"/>
                <a:gd fmla="*/ 2147483646 h 169" name="T95"/>
                <a:gd fmla="*/ 2147483646 w 231" name="T96"/>
                <a:gd fmla="*/ 2147483646 h 169" name="T97"/>
                <a:gd fmla="*/ 2147483646 w 231" name="T98"/>
                <a:gd fmla="*/ 2147483646 h 169" name="T99"/>
                <a:gd fmla="*/ 2147483646 w 231" name="T100"/>
                <a:gd fmla="*/ 2147483646 h 169" name="T101"/>
                <a:gd fmla="*/ 2147483646 w 231" name="T102"/>
                <a:gd fmla="*/ 2147483646 h 169" name="T103"/>
                <a:gd fmla="*/ 2147483646 w 231" name="T104"/>
                <a:gd fmla="*/ 2147483646 h 169" name="T105"/>
                <a:gd fmla="*/ 2147483646 w 231" name="T106"/>
                <a:gd fmla="*/ 2147483646 h 169" name="T107"/>
                <a:gd fmla="*/ 2147483646 w 231" name="T108"/>
                <a:gd fmla="*/ 2147483646 h 169" name="T109"/>
                <a:gd fmla="*/ 2147483646 w 231" name="T110"/>
                <a:gd fmla="*/ 2147483646 h 169" name="T111"/>
                <a:gd fmla="*/ 2147483646 w 231" name="T112"/>
                <a:gd fmla="*/ 2147483646 h 169" name="T113"/>
                <a:gd fmla="*/ 2147483646 w 231" name="T114"/>
                <a:gd fmla="*/ 2147483646 h 169" name="T115"/>
                <a:gd fmla="*/ 2147483646 w 231" name="T116"/>
                <a:gd fmla="*/ 2147483646 h 169" name="T117"/>
                <a:gd fmla="*/ 2147483646 w 231" name="T118"/>
                <a:gd fmla="*/ 2147483646 h 169" name="T119"/>
                <a:gd fmla="*/ 2147483646 w 231" name="T120"/>
                <a:gd fmla="*/ 2147483646 h 169" name="T121"/>
                <a:gd fmla="*/ 2147483646 w 231" name="T122"/>
                <a:gd fmla="*/ 2147483646 h 169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231" name="T186"/>
                <a:gd fmla="*/ 0 h 169" name="T187"/>
                <a:gd fmla="*/ 231 w 231" name="T188"/>
                <a:gd fmla="*/ 169 h 169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69" w="231">
                  <a:moveTo>
                    <a:pt x="134" y="7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4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6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altLang="en-US" lang="zh-CN"/>
            </a:p>
          </p:txBody>
        </p:sp>
      </p:grpSp>
      <p:sp>
        <p:nvSpPr>
          <p:cNvPr id="120" name="Freeform 1808"/>
          <p:cNvSpPr>
            <a:spLocks noEditPoints="1"/>
          </p:cNvSpPr>
          <p:nvPr/>
        </p:nvSpPr>
        <p:spPr bwMode="auto">
          <a:xfrm>
            <a:off x="4730205" y="2676566"/>
            <a:ext cx="536482" cy="464940"/>
          </a:xfrm>
          <a:custGeom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b="b" l="0" r="r" t="0"/>
            <a:pathLst>
              <a:path h="947" w="807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Freeform 1808"/>
          <p:cNvSpPr>
            <a:spLocks noEditPoints="1"/>
          </p:cNvSpPr>
          <p:nvPr/>
        </p:nvSpPr>
        <p:spPr bwMode="auto">
          <a:xfrm>
            <a:off x="6158965" y="3891012"/>
            <a:ext cx="536482" cy="464940"/>
          </a:xfrm>
          <a:custGeom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b="b" l="0" r="r" t="0"/>
            <a:pathLst>
              <a:path h="947" w="807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808"/>
          <p:cNvSpPr>
            <a:spLocks noEditPoints="1"/>
          </p:cNvSpPr>
          <p:nvPr/>
        </p:nvSpPr>
        <p:spPr bwMode="auto">
          <a:xfrm>
            <a:off x="9230799" y="1676434"/>
            <a:ext cx="536482" cy="464940"/>
          </a:xfrm>
          <a:custGeom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b="b" l="0" r="r" t="0"/>
            <a:pathLst>
              <a:path h="947" w="807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Freeform 1808"/>
          <p:cNvSpPr>
            <a:spLocks noEditPoints="1"/>
          </p:cNvSpPr>
          <p:nvPr/>
        </p:nvSpPr>
        <p:spPr bwMode="auto">
          <a:xfrm>
            <a:off x="8159229" y="2962318"/>
            <a:ext cx="536482" cy="464940"/>
          </a:xfrm>
          <a:custGeom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b="b" l="0" r="r" t="0"/>
            <a:pathLst>
              <a:path h="947" w="807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矩形 123"/>
          <p:cNvSpPr>
            <a:spLocks noChangeArrowheads="1"/>
          </p:cNvSpPr>
          <p:nvPr/>
        </p:nvSpPr>
        <p:spPr bwMode="auto">
          <a:xfrm>
            <a:off x="1157349" y="3311331"/>
            <a:ext cx="2316480" cy="51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altLang="en-US" b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添加您的标题</a:t>
            </a:r>
          </a:p>
        </p:txBody>
      </p:sp>
      <p:sp>
        <p:nvSpPr>
          <p:cNvPr id="125" name="矩形 124"/>
          <p:cNvSpPr>
            <a:spLocks noChangeArrowheads="1"/>
          </p:cNvSpPr>
          <p:nvPr/>
        </p:nvSpPr>
        <p:spPr bwMode="auto">
          <a:xfrm>
            <a:off x="1157349" y="3944052"/>
            <a:ext cx="2926080" cy="3657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请在此处填入你需要的内容</a:t>
            </a:r>
          </a:p>
        </p:txBody>
      </p:sp>
      <p:sp>
        <p:nvSpPr>
          <p:cNvPr id="126" name="熊猫小白白(http://dwz.cn/Wu2UP)"/>
          <p:cNvSpPr>
            <a:spLocks noChangeArrowheads="1"/>
          </p:cNvSpPr>
          <p:nvPr/>
        </p:nvSpPr>
        <p:spPr bwMode="auto">
          <a:xfrm>
            <a:off x="1235326" y="4361608"/>
            <a:ext cx="3854809" cy="768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</p:spTree>
    <p:extLst>
      <p:ext uri="{BB962C8B-B14F-4D97-AF65-F5344CB8AC3E}">
        <p14:creationId val="903068065"/>
      </p:ext>
    </p:extLst>
  </p:cSld>
  <p:clrMapOvr>
    <a:masterClrMapping/>
  </p:clrMapOvr>
  <mc:AlternateContent>
    <mc:Choice Requires="p14">
      <p:transition p14:dur="2000" spd="slow">
        <p14:ferris dir="l"/>
      </p:transition>
    </mc:Choice>
    <mc:Fallback>
      <p:transition spd="slow">
        <p:fade/>
      </p:transition>
    </mc:Fallback>
  </mc:AlternateContent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椭圆 11"/>
          <p:cNvSpPr/>
          <p:nvPr/>
        </p:nvSpPr>
        <p:spPr>
          <a:xfrm>
            <a:off x="676679" y="1666679"/>
            <a:ext cx="2254270" cy="223033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cs typeface="+mn-ea"/>
              <a:sym typeface="+mn-lt"/>
            </a:endParaRPr>
          </a:p>
        </p:txBody>
      </p:sp>
      <p:sp>
        <p:nvSpPr>
          <p:cNvPr id="13" name="KSO_Shape"/>
          <p:cNvSpPr/>
          <p:nvPr/>
        </p:nvSpPr>
        <p:spPr bwMode="auto">
          <a:xfrm>
            <a:off x="817463" y="2063864"/>
            <a:ext cx="2113486" cy="1833148"/>
          </a:xfrm>
          <a:custGeom>
            <a:gdLst>
              <a:gd fmla="*/ 2147483646 w 702" name="T0"/>
              <a:gd fmla="*/ 2147483646 h 616" name="T1"/>
              <a:gd fmla="*/ 2147483646 w 702" name="T2"/>
              <a:gd fmla="*/ 2147483646 h 616" name="T3"/>
              <a:gd fmla="*/ 2147483646 w 702" name="T4"/>
              <a:gd fmla="*/ 2147483646 h 616" name="T5"/>
              <a:gd fmla="*/ 2147483646 w 702" name="T6"/>
              <a:gd fmla="*/ 2147483646 h 616" name="T7"/>
              <a:gd fmla="*/ 2147483646 w 702" name="T8"/>
              <a:gd fmla="*/ 2147483646 h 616" name="T9"/>
              <a:gd fmla="*/ 2147483646 w 702" name="T10"/>
              <a:gd fmla="*/ 2147483646 h 616" name="T11"/>
              <a:gd fmla="*/ 2147483646 w 702" name="T12"/>
              <a:gd fmla="*/ 2147483646 h 616" name="T13"/>
              <a:gd fmla="*/ 2147483646 w 702" name="T14"/>
              <a:gd fmla="*/ 2147483646 h 616" name="T15"/>
              <a:gd fmla="*/ 2147483646 w 702" name="T16"/>
              <a:gd fmla="*/ 2147483646 h 616" name="T17"/>
              <a:gd fmla="*/ 2147483646 w 702" name="T18"/>
              <a:gd fmla="*/ 2147483646 h 616" name="T19"/>
              <a:gd fmla="*/ 2147483646 w 702" name="T20"/>
              <a:gd fmla="*/ 2147483646 h 616" name="T21"/>
              <a:gd fmla="*/ 2147483646 w 702" name="T22"/>
              <a:gd fmla="*/ 2147483646 h 616" name="T23"/>
              <a:gd fmla="*/ 2147483646 w 702" name="T24"/>
              <a:gd fmla="*/ 2147483646 h 616" name="T25"/>
              <a:gd fmla="*/ 2147483646 w 702" name="T26"/>
              <a:gd fmla="*/ 2147483646 h 616" name="T27"/>
              <a:gd fmla="*/ 2147483646 w 702" name="T28"/>
              <a:gd fmla="*/ 2147483646 h 616" name="T29"/>
              <a:gd fmla="*/ 2147483646 w 702" name="T30"/>
              <a:gd fmla="*/ 2147483646 h 616" name="T31"/>
              <a:gd fmla="*/ 2147483646 w 702" name="T32"/>
              <a:gd fmla="*/ 2147483646 h 616" name="T33"/>
              <a:gd fmla="*/ 2147483646 w 702" name="T34"/>
              <a:gd fmla="*/ 2147483646 h 616" name="T35"/>
              <a:gd fmla="*/ 2147483646 w 702" name="T36"/>
              <a:gd fmla="*/ 2147483646 h 616" name="T37"/>
              <a:gd fmla="*/ 2147483646 w 702" name="T38"/>
              <a:gd fmla="*/ 2147483646 h 616" name="T39"/>
              <a:gd fmla="*/ 2147483646 w 702" name="T40"/>
              <a:gd fmla="*/ 2147483646 h 616" name="T41"/>
              <a:gd fmla="*/ 2147483646 w 702" name="T42"/>
              <a:gd fmla="*/ 2147483646 h 616" name="T43"/>
              <a:gd fmla="*/ 2147483646 w 702" name="T44"/>
              <a:gd fmla="*/ 2147483646 h 616" name="T45"/>
              <a:gd fmla="*/ 2147483646 w 702" name="T46"/>
              <a:gd fmla="*/ 2147483646 h 616" name="T47"/>
              <a:gd fmla="*/ 2147483646 w 702" name="T48"/>
              <a:gd fmla="*/ 2147483646 h 616" name="T49"/>
              <a:gd fmla="*/ 2147483646 w 702" name="T50"/>
              <a:gd fmla="*/ 2147483646 h 616" name="T51"/>
              <a:gd fmla="*/ 2147483646 w 702" name="T52"/>
              <a:gd fmla="*/ 2147483646 h 616" name="T53"/>
              <a:gd fmla="*/ 2147483646 w 702" name="T54"/>
              <a:gd fmla="*/ 2147483646 h 616" name="T55"/>
              <a:gd fmla="*/ 2147483646 w 702" name="T56"/>
              <a:gd fmla="*/ 2147483646 h 616" name="T57"/>
              <a:gd fmla="*/ 2147483646 w 702" name="T58"/>
              <a:gd fmla="*/ 2147483646 h 616" name="T59"/>
              <a:gd fmla="*/ 2147483646 w 702" name="T60"/>
              <a:gd fmla="*/ 2147483646 h 616" name="T61"/>
              <a:gd fmla="*/ 2147483646 w 702" name="T62"/>
              <a:gd fmla="*/ 2147483646 h 616" name="T63"/>
              <a:gd fmla="*/ 2147483646 w 702" name="T64"/>
              <a:gd fmla="*/ 2147483646 h 616" name="T65"/>
              <a:gd fmla="*/ 2147483646 w 702" name="T66"/>
              <a:gd fmla="*/ 2147483646 h 616" name="T67"/>
              <a:gd fmla="*/ 2147483646 w 702" name="T68"/>
              <a:gd fmla="*/ 2147483646 h 616" name="T69"/>
              <a:gd fmla="*/ 2147483646 w 702" name="T70"/>
              <a:gd fmla="*/ 2147483646 h 616" name="T71"/>
              <a:gd fmla="*/ 2147483646 w 702" name="T72"/>
              <a:gd fmla="*/ 2147483646 h 616" name="T73"/>
              <a:gd fmla="*/ 2147483646 w 702" name="T74"/>
              <a:gd fmla="*/ 2147483646 h 616" name="T75"/>
              <a:gd fmla="*/ 2147483646 w 702" name="T76"/>
              <a:gd fmla="*/ 2147483646 h 616" name="T77"/>
              <a:gd fmla="*/ 2147483646 w 702" name="T78"/>
              <a:gd fmla="*/ 2147483646 h 616" name="T79"/>
              <a:gd fmla="*/ 2147483646 w 702" name="T80"/>
              <a:gd fmla="*/ 2147483646 h 616" name="T81"/>
              <a:gd fmla="*/ 2147483646 w 702" name="T82"/>
              <a:gd fmla="*/ 2147483646 h 616" name="T83"/>
              <a:gd fmla="*/ 2147483646 w 702" name="T84"/>
              <a:gd fmla="*/ 2147483646 h 616" name="T85"/>
              <a:gd fmla="*/ 2147483646 w 702" name="T86"/>
              <a:gd fmla="*/ 2147483646 h 616" name="T87"/>
              <a:gd fmla="*/ 2147483646 w 702" name="T88"/>
              <a:gd fmla="*/ 2147483646 h 616" name="T89"/>
              <a:gd fmla="*/ 2147483646 w 702" name="T90"/>
              <a:gd fmla="*/ 2147483646 h 616" name="T91"/>
              <a:gd fmla="*/ 2147483646 w 702" name="T92"/>
              <a:gd fmla="*/ 2147483646 h 616" name="T93"/>
              <a:gd fmla="*/ 2147483646 w 702" name="T94"/>
              <a:gd fmla="*/ 2147483646 h 616" name="T95"/>
              <a:gd fmla="*/ 2147483646 w 702" name="T96"/>
              <a:gd fmla="*/ 2147483646 h 616" name="T97"/>
              <a:gd fmla="*/ 2147483646 w 702" name="T98"/>
              <a:gd fmla="*/ 0 h 616" name="T99"/>
              <a:gd fmla="*/ 2147483646 w 702" name="T100"/>
              <a:gd fmla="*/ 2147483646 h 616" name="T101"/>
              <a:gd fmla="*/ 2147483646 w 702" name="T102"/>
              <a:gd fmla="*/ 2147483646 h 616" name="T103"/>
              <a:gd fmla="*/ 2147483646 w 702" name="T104"/>
              <a:gd fmla="*/ 2147483646 h 616" name="T105"/>
              <a:gd fmla="*/ 2147483646 w 702" name="T106"/>
              <a:gd fmla="*/ 2147483646 h 616" name="T107"/>
              <a:gd fmla="*/ 2147483646 w 702" name="T108"/>
              <a:gd fmla="*/ 2147483646 h 616" name="T109"/>
              <a:gd fmla="*/ 2147483646 w 702" name="T110"/>
              <a:gd fmla="*/ 2147483646 h 616" name="T111"/>
              <a:gd fmla="*/ 2147483646 w 702" name="T112"/>
              <a:gd fmla="*/ 2147483646 h 616" name="T113"/>
              <a:gd fmla="*/ 2147483646 w 702" name="T114"/>
              <a:gd fmla="*/ 2147483646 h 616" name="T115"/>
              <a:gd fmla="*/ 2147483646 w 702" name="T116"/>
              <a:gd fmla="*/ 2147483646 h 616" name="T117"/>
              <a:gd fmla="*/ 2147483646 w 702" name="T118"/>
              <a:gd fmla="*/ 2147483646 h 61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b" l="0" r="r" t="0"/>
            <a:pathLst>
              <a:path h="616" w="702">
                <a:moveTo>
                  <a:pt x="66" y="14"/>
                </a:moveTo>
                <a:lnTo>
                  <a:pt x="46" y="10"/>
                </a:lnTo>
                <a:lnTo>
                  <a:pt x="28" y="6"/>
                </a:lnTo>
                <a:lnTo>
                  <a:pt x="22" y="14"/>
                </a:lnTo>
                <a:lnTo>
                  <a:pt x="20" y="28"/>
                </a:lnTo>
                <a:lnTo>
                  <a:pt x="26" y="50"/>
                </a:lnTo>
                <a:lnTo>
                  <a:pt x="26" y="66"/>
                </a:lnTo>
                <a:lnTo>
                  <a:pt x="26" y="70"/>
                </a:lnTo>
                <a:lnTo>
                  <a:pt x="18" y="70"/>
                </a:lnTo>
                <a:lnTo>
                  <a:pt x="22" y="90"/>
                </a:lnTo>
                <a:lnTo>
                  <a:pt x="6" y="94"/>
                </a:lnTo>
                <a:lnTo>
                  <a:pt x="0" y="106"/>
                </a:lnTo>
                <a:lnTo>
                  <a:pt x="8" y="114"/>
                </a:lnTo>
                <a:lnTo>
                  <a:pt x="10" y="114"/>
                </a:lnTo>
                <a:lnTo>
                  <a:pt x="38" y="136"/>
                </a:lnTo>
                <a:lnTo>
                  <a:pt x="38" y="138"/>
                </a:lnTo>
                <a:lnTo>
                  <a:pt x="42" y="158"/>
                </a:lnTo>
                <a:lnTo>
                  <a:pt x="56" y="178"/>
                </a:lnTo>
                <a:lnTo>
                  <a:pt x="62" y="184"/>
                </a:lnTo>
                <a:lnTo>
                  <a:pt x="70" y="194"/>
                </a:lnTo>
                <a:lnTo>
                  <a:pt x="72" y="194"/>
                </a:lnTo>
                <a:lnTo>
                  <a:pt x="70" y="196"/>
                </a:lnTo>
                <a:lnTo>
                  <a:pt x="70" y="214"/>
                </a:lnTo>
                <a:lnTo>
                  <a:pt x="74" y="226"/>
                </a:lnTo>
                <a:lnTo>
                  <a:pt x="74" y="244"/>
                </a:lnTo>
                <a:lnTo>
                  <a:pt x="82" y="258"/>
                </a:lnTo>
                <a:lnTo>
                  <a:pt x="84" y="266"/>
                </a:lnTo>
                <a:lnTo>
                  <a:pt x="86" y="274"/>
                </a:lnTo>
                <a:lnTo>
                  <a:pt x="90" y="286"/>
                </a:lnTo>
                <a:lnTo>
                  <a:pt x="92" y="302"/>
                </a:lnTo>
                <a:lnTo>
                  <a:pt x="90" y="314"/>
                </a:lnTo>
                <a:lnTo>
                  <a:pt x="88" y="320"/>
                </a:lnTo>
                <a:lnTo>
                  <a:pt x="90" y="326"/>
                </a:lnTo>
                <a:lnTo>
                  <a:pt x="94" y="336"/>
                </a:lnTo>
                <a:lnTo>
                  <a:pt x="98" y="346"/>
                </a:lnTo>
                <a:lnTo>
                  <a:pt x="100" y="346"/>
                </a:lnTo>
                <a:lnTo>
                  <a:pt x="100" y="348"/>
                </a:lnTo>
                <a:lnTo>
                  <a:pt x="100" y="350"/>
                </a:lnTo>
                <a:lnTo>
                  <a:pt x="86" y="378"/>
                </a:lnTo>
                <a:lnTo>
                  <a:pt x="90" y="386"/>
                </a:lnTo>
                <a:lnTo>
                  <a:pt x="90" y="392"/>
                </a:lnTo>
                <a:lnTo>
                  <a:pt x="86" y="418"/>
                </a:lnTo>
                <a:lnTo>
                  <a:pt x="86" y="428"/>
                </a:lnTo>
                <a:lnTo>
                  <a:pt x="88" y="432"/>
                </a:lnTo>
                <a:lnTo>
                  <a:pt x="90" y="434"/>
                </a:lnTo>
                <a:lnTo>
                  <a:pt x="94" y="436"/>
                </a:lnTo>
                <a:lnTo>
                  <a:pt x="102" y="442"/>
                </a:lnTo>
                <a:lnTo>
                  <a:pt x="104" y="448"/>
                </a:lnTo>
                <a:lnTo>
                  <a:pt x="102" y="462"/>
                </a:lnTo>
                <a:lnTo>
                  <a:pt x="106" y="462"/>
                </a:lnTo>
                <a:lnTo>
                  <a:pt x="108" y="464"/>
                </a:lnTo>
                <a:lnTo>
                  <a:pt x="110" y="462"/>
                </a:lnTo>
                <a:lnTo>
                  <a:pt x="114" y="458"/>
                </a:lnTo>
                <a:lnTo>
                  <a:pt x="116" y="452"/>
                </a:lnTo>
                <a:lnTo>
                  <a:pt x="118" y="450"/>
                </a:lnTo>
                <a:lnTo>
                  <a:pt x="118" y="448"/>
                </a:lnTo>
                <a:lnTo>
                  <a:pt x="122" y="444"/>
                </a:lnTo>
                <a:lnTo>
                  <a:pt x="126" y="440"/>
                </a:lnTo>
                <a:lnTo>
                  <a:pt x="126" y="434"/>
                </a:lnTo>
                <a:lnTo>
                  <a:pt x="124" y="426"/>
                </a:lnTo>
                <a:lnTo>
                  <a:pt x="122" y="422"/>
                </a:lnTo>
                <a:lnTo>
                  <a:pt x="126" y="420"/>
                </a:lnTo>
                <a:lnTo>
                  <a:pt x="136" y="418"/>
                </a:lnTo>
                <a:lnTo>
                  <a:pt x="142" y="418"/>
                </a:lnTo>
                <a:lnTo>
                  <a:pt x="146" y="420"/>
                </a:lnTo>
                <a:lnTo>
                  <a:pt x="150" y="424"/>
                </a:lnTo>
                <a:lnTo>
                  <a:pt x="156" y="440"/>
                </a:lnTo>
                <a:lnTo>
                  <a:pt x="156" y="442"/>
                </a:lnTo>
                <a:lnTo>
                  <a:pt x="158" y="468"/>
                </a:lnTo>
                <a:lnTo>
                  <a:pt x="170" y="474"/>
                </a:lnTo>
                <a:lnTo>
                  <a:pt x="178" y="478"/>
                </a:lnTo>
                <a:lnTo>
                  <a:pt x="184" y="472"/>
                </a:lnTo>
                <a:lnTo>
                  <a:pt x="190" y="466"/>
                </a:lnTo>
                <a:lnTo>
                  <a:pt x="194" y="466"/>
                </a:lnTo>
                <a:lnTo>
                  <a:pt x="200" y="470"/>
                </a:lnTo>
                <a:lnTo>
                  <a:pt x="204" y="478"/>
                </a:lnTo>
                <a:lnTo>
                  <a:pt x="206" y="498"/>
                </a:lnTo>
                <a:lnTo>
                  <a:pt x="208" y="502"/>
                </a:lnTo>
                <a:lnTo>
                  <a:pt x="230" y="548"/>
                </a:lnTo>
                <a:lnTo>
                  <a:pt x="238" y="556"/>
                </a:lnTo>
                <a:lnTo>
                  <a:pt x="238" y="558"/>
                </a:lnTo>
                <a:lnTo>
                  <a:pt x="242" y="578"/>
                </a:lnTo>
                <a:lnTo>
                  <a:pt x="244" y="596"/>
                </a:lnTo>
                <a:lnTo>
                  <a:pt x="246" y="598"/>
                </a:lnTo>
                <a:lnTo>
                  <a:pt x="254" y="588"/>
                </a:lnTo>
                <a:lnTo>
                  <a:pt x="256" y="586"/>
                </a:lnTo>
                <a:lnTo>
                  <a:pt x="258" y="586"/>
                </a:lnTo>
                <a:lnTo>
                  <a:pt x="262" y="588"/>
                </a:lnTo>
                <a:lnTo>
                  <a:pt x="262" y="592"/>
                </a:lnTo>
                <a:lnTo>
                  <a:pt x="262" y="598"/>
                </a:lnTo>
                <a:lnTo>
                  <a:pt x="262" y="612"/>
                </a:lnTo>
                <a:lnTo>
                  <a:pt x="262" y="616"/>
                </a:lnTo>
                <a:lnTo>
                  <a:pt x="268" y="616"/>
                </a:lnTo>
                <a:lnTo>
                  <a:pt x="270" y="614"/>
                </a:lnTo>
                <a:lnTo>
                  <a:pt x="278" y="602"/>
                </a:lnTo>
                <a:lnTo>
                  <a:pt x="288" y="594"/>
                </a:lnTo>
                <a:lnTo>
                  <a:pt x="296" y="588"/>
                </a:lnTo>
                <a:lnTo>
                  <a:pt x="306" y="586"/>
                </a:lnTo>
                <a:lnTo>
                  <a:pt x="322" y="590"/>
                </a:lnTo>
                <a:lnTo>
                  <a:pt x="328" y="588"/>
                </a:lnTo>
                <a:lnTo>
                  <a:pt x="336" y="576"/>
                </a:lnTo>
                <a:lnTo>
                  <a:pt x="334" y="558"/>
                </a:lnTo>
                <a:lnTo>
                  <a:pt x="330" y="546"/>
                </a:lnTo>
                <a:lnTo>
                  <a:pt x="328" y="540"/>
                </a:lnTo>
                <a:lnTo>
                  <a:pt x="328" y="536"/>
                </a:lnTo>
                <a:lnTo>
                  <a:pt x="330" y="522"/>
                </a:lnTo>
                <a:lnTo>
                  <a:pt x="330" y="520"/>
                </a:lnTo>
                <a:lnTo>
                  <a:pt x="332" y="518"/>
                </a:lnTo>
                <a:lnTo>
                  <a:pt x="346" y="510"/>
                </a:lnTo>
                <a:lnTo>
                  <a:pt x="348" y="510"/>
                </a:lnTo>
                <a:lnTo>
                  <a:pt x="358" y="502"/>
                </a:lnTo>
                <a:lnTo>
                  <a:pt x="372" y="484"/>
                </a:lnTo>
                <a:lnTo>
                  <a:pt x="374" y="470"/>
                </a:lnTo>
                <a:lnTo>
                  <a:pt x="358" y="436"/>
                </a:lnTo>
                <a:lnTo>
                  <a:pt x="390" y="450"/>
                </a:lnTo>
                <a:lnTo>
                  <a:pt x="390" y="438"/>
                </a:lnTo>
                <a:lnTo>
                  <a:pt x="390" y="436"/>
                </a:lnTo>
                <a:lnTo>
                  <a:pt x="402" y="426"/>
                </a:lnTo>
                <a:lnTo>
                  <a:pt x="426" y="420"/>
                </a:lnTo>
                <a:lnTo>
                  <a:pt x="428" y="420"/>
                </a:lnTo>
                <a:lnTo>
                  <a:pt x="442" y="450"/>
                </a:lnTo>
                <a:lnTo>
                  <a:pt x="440" y="462"/>
                </a:lnTo>
                <a:lnTo>
                  <a:pt x="442" y="472"/>
                </a:lnTo>
                <a:lnTo>
                  <a:pt x="444" y="478"/>
                </a:lnTo>
                <a:lnTo>
                  <a:pt x="448" y="480"/>
                </a:lnTo>
                <a:lnTo>
                  <a:pt x="454" y="478"/>
                </a:lnTo>
                <a:lnTo>
                  <a:pt x="458" y="474"/>
                </a:lnTo>
                <a:lnTo>
                  <a:pt x="458" y="472"/>
                </a:lnTo>
                <a:lnTo>
                  <a:pt x="460" y="472"/>
                </a:lnTo>
                <a:lnTo>
                  <a:pt x="478" y="466"/>
                </a:lnTo>
                <a:lnTo>
                  <a:pt x="480" y="466"/>
                </a:lnTo>
                <a:lnTo>
                  <a:pt x="492" y="468"/>
                </a:lnTo>
                <a:lnTo>
                  <a:pt x="496" y="470"/>
                </a:lnTo>
                <a:lnTo>
                  <a:pt x="498" y="472"/>
                </a:lnTo>
                <a:lnTo>
                  <a:pt x="498" y="494"/>
                </a:lnTo>
                <a:lnTo>
                  <a:pt x="502" y="496"/>
                </a:lnTo>
                <a:lnTo>
                  <a:pt x="510" y="498"/>
                </a:lnTo>
                <a:lnTo>
                  <a:pt x="522" y="498"/>
                </a:lnTo>
                <a:lnTo>
                  <a:pt x="542" y="492"/>
                </a:lnTo>
                <a:lnTo>
                  <a:pt x="554" y="482"/>
                </a:lnTo>
                <a:lnTo>
                  <a:pt x="556" y="472"/>
                </a:lnTo>
                <a:lnTo>
                  <a:pt x="550" y="466"/>
                </a:lnTo>
                <a:lnTo>
                  <a:pt x="530" y="458"/>
                </a:lnTo>
                <a:lnTo>
                  <a:pt x="528" y="458"/>
                </a:lnTo>
                <a:lnTo>
                  <a:pt x="504" y="434"/>
                </a:lnTo>
                <a:lnTo>
                  <a:pt x="506" y="432"/>
                </a:lnTo>
                <a:lnTo>
                  <a:pt x="518" y="422"/>
                </a:lnTo>
                <a:lnTo>
                  <a:pt x="518" y="420"/>
                </a:lnTo>
                <a:lnTo>
                  <a:pt x="530" y="416"/>
                </a:lnTo>
                <a:lnTo>
                  <a:pt x="534" y="416"/>
                </a:lnTo>
                <a:lnTo>
                  <a:pt x="550" y="418"/>
                </a:lnTo>
                <a:lnTo>
                  <a:pt x="550" y="420"/>
                </a:lnTo>
                <a:lnTo>
                  <a:pt x="550" y="414"/>
                </a:lnTo>
                <a:lnTo>
                  <a:pt x="544" y="402"/>
                </a:lnTo>
                <a:lnTo>
                  <a:pt x="532" y="396"/>
                </a:lnTo>
                <a:lnTo>
                  <a:pt x="518" y="374"/>
                </a:lnTo>
                <a:lnTo>
                  <a:pt x="516" y="372"/>
                </a:lnTo>
                <a:lnTo>
                  <a:pt x="510" y="346"/>
                </a:lnTo>
                <a:lnTo>
                  <a:pt x="510" y="326"/>
                </a:lnTo>
                <a:lnTo>
                  <a:pt x="522" y="314"/>
                </a:lnTo>
                <a:lnTo>
                  <a:pt x="542" y="314"/>
                </a:lnTo>
                <a:lnTo>
                  <a:pt x="586" y="318"/>
                </a:lnTo>
                <a:lnTo>
                  <a:pt x="606" y="288"/>
                </a:lnTo>
                <a:lnTo>
                  <a:pt x="606" y="286"/>
                </a:lnTo>
                <a:lnTo>
                  <a:pt x="608" y="286"/>
                </a:lnTo>
                <a:lnTo>
                  <a:pt x="626" y="278"/>
                </a:lnTo>
                <a:lnTo>
                  <a:pt x="634" y="260"/>
                </a:lnTo>
                <a:lnTo>
                  <a:pt x="634" y="258"/>
                </a:lnTo>
                <a:lnTo>
                  <a:pt x="654" y="242"/>
                </a:lnTo>
                <a:lnTo>
                  <a:pt x="664" y="224"/>
                </a:lnTo>
                <a:lnTo>
                  <a:pt x="666" y="224"/>
                </a:lnTo>
                <a:lnTo>
                  <a:pt x="666" y="222"/>
                </a:lnTo>
                <a:lnTo>
                  <a:pt x="674" y="214"/>
                </a:lnTo>
                <a:lnTo>
                  <a:pt x="682" y="198"/>
                </a:lnTo>
                <a:lnTo>
                  <a:pt x="686" y="174"/>
                </a:lnTo>
                <a:lnTo>
                  <a:pt x="686" y="172"/>
                </a:lnTo>
                <a:lnTo>
                  <a:pt x="686" y="170"/>
                </a:lnTo>
                <a:lnTo>
                  <a:pt x="700" y="162"/>
                </a:lnTo>
                <a:lnTo>
                  <a:pt x="702" y="158"/>
                </a:lnTo>
                <a:lnTo>
                  <a:pt x="684" y="156"/>
                </a:lnTo>
                <a:lnTo>
                  <a:pt x="652" y="158"/>
                </a:lnTo>
                <a:lnTo>
                  <a:pt x="650" y="156"/>
                </a:lnTo>
                <a:lnTo>
                  <a:pt x="638" y="146"/>
                </a:lnTo>
                <a:lnTo>
                  <a:pt x="630" y="136"/>
                </a:lnTo>
                <a:lnTo>
                  <a:pt x="630" y="138"/>
                </a:lnTo>
                <a:lnTo>
                  <a:pt x="628" y="138"/>
                </a:lnTo>
                <a:lnTo>
                  <a:pt x="624" y="142"/>
                </a:lnTo>
                <a:lnTo>
                  <a:pt x="618" y="142"/>
                </a:lnTo>
                <a:lnTo>
                  <a:pt x="614" y="144"/>
                </a:lnTo>
                <a:lnTo>
                  <a:pt x="612" y="146"/>
                </a:lnTo>
                <a:lnTo>
                  <a:pt x="608" y="146"/>
                </a:lnTo>
                <a:lnTo>
                  <a:pt x="606" y="144"/>
                </a:lnTo>
                <a:lnTo>
                  <a:pt x="604" y="138"/>
                </a:lnTo>
                <a:lnTo>
                  <a:pt x="602" y="132"/>
                </a:lnTo>
                <a:lnTo>
                  <a:pt x="598" y="126"/>
                </a:lnTo>
                <a:lnTo>
                  <a:pt x="596" y="126"/>
                </a:lnTo>
                <a:lnTo>
                  <a:pt x="592" y="114"/>
                </a:lnTo>
                <a:lnTo>
                  <a:pt x="588" y="114"/>
                </a:lnTo>
                <a:lnTo>
                  <a:pt x="576" y="122"/>
                </a:lnTo>
                <a:lnTo>
                  <a:pt x="576" y="124"/>
                </a:lnTo>
                <a:lnTo>
                  <a:pt x="574" y="124"/>
                </a:lnTo>
                <a:lnTo>
                  <a:pt x="546" y="130"/>
                </a:lnTo>
                <a:lnTo>
                  <a:pt x="544" y="128"/>
                </a:lnTo>
                <a:lnTo>
                  <a:pt x="526" y="116"/>
                </a:lnTo>
                <a:lnTo>
                  <a:pt x="524" y="114"/>
                </a:lnTo>
                <a:lnTo>
                  <a:pt x="518" y="104"/>
                </a:lnTo>
                <a:lnTo>
                  <a:pt x="506" y="118"/>
                </a:lnTo>
                <a:lnTo>
                  <a:pt x="498" y="126"/>
                </a:lnTo>
                <a:lnTo>
                  <a:pt x="492" y="130"/>
                </a:lnTo>
                <a:lnTo>
                  <a:pt x="488" y="132"/>
                </a:lnTo>
                <a:lnTo>
                  <a:pt x="484" y="130"/>
                </a:lnTo>
                <a:lnTo>
                  <a:pt x="466" y="120"/>
                </a:lnTo>
                <a:lnTo>
                  <a:pt x="452" y="118"/>
                </a:lnTo>
                <a:lnTo>
                  <a:pt x="450" y="120"/>
                </a:lnTo>
                <a:lnTo>
                  <a:pt x="438" y="110"/>
                </a:lnTo>
                <a:lnTo>
                  <a:pt x="436" y="110"/>
                </a:lnTo>
                <a:lnTo>
                  <a:pt x="442" y="88"/>
                </a:lnTo>
                <a:lnTo>
                  <a:pt x="442" y="80"/>
                </a:lnTo>
                <a:lnTo>
                  <a:pt x="434" y="78"/>
                </a:lnTo>
                <a:lnTo>
                  <a:pt x="416" y="58"/>
                </a:lnTo>
                <a:lnTo>
                  <a:pt x="418" y="46"/>
                </a:lnTo>
                <a:lnTo>
                  <a:pt x="376" y="42"/>
                </a:lnTo>
                <a:lnTo>
                  <a:pt x="360" y="32"/>
                </a:lnTo>
                <a:lnTo>
                  <a:pt x="354" y="28"/>
                </a:lnTo>
                <a:lnTo>
                  <a:pt x="350" y="18"/>
                </a:lnTo>
                <a:lnTo>
                  <a:pt x="348" y="12"/>
                </a:lnTo>
                <a:lnTo>
                  <a:pt x="344" y="0"/>
                </a:lnTo>
                <a:lnTo>
                  <a:pt x="338" y="0"/>
                </a:lnTo>
                <a:lnTo>
                  <a:pt x="326" y="10"/>
                </a:lnTo>
                <a:lnTo>
                  <a:pt x="310" y="30"/>
                </a:lnTo>
                <a:lnTo>
                  <a:pt x="314" y="42"/>
                </a:lnTo>
                <a:lnTo>
                  <a:pt x="318" y="60"/>
                </a:lnTo>
                <a:lnTo>
                  <a:pt x="318" y="62"/>
                </a:lnTo>
                <a:lnTo>
                  <a:pt x="320" y="62"/>
                </a:lnTo>
                <a:lnTo>
                  <a:pt x="318" y="62"/>
                </a:lnTo>
                <a:lnTo>
                  <a:pt x="318" y="66"/>
                </a:lnTo>
                <a:lnTo>
                  <a:pt x="314" y="68"/>
                </a:lnTo>
                <a:lnTo>
                  <a:pt x="306" y="70"/>
                </a:lnTo>
                <a:lnTo>
                  <a:pt x="290" y="70"/>
                </a:lnTo>
                <a:lnTo>
                  <a:pt x="280" y="66"/>
                </a:lnTo>
                <a:lnTo>
                  <a:pt x="268" y="70"/>
                </a:lnTo>
                <a:lnTo>
                  <a:pt x="266" y="70"/>
                </a:lnTo>
                <a:lnTo>
                  <a:pt x="264" y="70"/>
                </a:lnTo>
                <a:lnTo>
                  <a:pt x="262" y="82"/>
                </a:lnTo>
                <a:lnTo>
                  <a:pt x="262" y="86"/>
                </a:lnTo>
                <a:lnTo>
                  <a:pt x="258" y="86"/>
                </a:lnTo>
                <a:lnTo>
                  <a:pt x="238" y="78"/>
                </a:lnTo>
                <a:lnTo>
                  <a:pt x="240" y="88"/>
                </a:lnTo>
                <a:lnTo>
                  <a:pt x="242" y="96"/>
                </a:lnTo>
                <a:lnTo>
                  <a:pt x="246" y="104"/>
                </a:lnTo>
                <a:lnTo>
                  <a:pt x="244" y="110"/>
                </a:lnTo>
                <a:lnTo>
                  <a:pt x="242" y="116"/>
                </a:lnTo>
                <a:lnTo>
                  <a:pt x="234" y="118"/>
                </a:lnTo>
                <a:lnTo>
                  <a:pt x="222" y="118"/>
                </a:lnTo>
                <a:lnTo>
                  <a:pt x="208" y="118"/>
                </a:lnTo>
                <a:lnTo>
                  <a:pt x="206" y="142"/>
                </a:lnTo>
                <a:lnTo>
                  <a:pt x="190" y="134"/>
                </a:lnTo>
                <a:lnTo>
                  <a:pt x="188" y="134"/>
                </a:lnTo>
                <a:lnTo>
                  <a:pt x="178" y="118"/>
                </a:lnTo>
                <a:lnTo>
                  <a:pt x="160" y="110"/>
                </a:lnTo>
                <a:lnTo>
                  <a:pt x="154" y="100"/>
                </a:lnTo>
                <a:lnTo>
                  <a:pt x="148" y="106"/>
                </a:lnTo>
                <a:lnTo>
                  <a:pt x="146" y="106"/>
                </a:lnTo>
                <a:lnTo>
                  <a:pt x="134" y="108"/>
                </a:lnTo>
                <a:lnTo>
                  <a:pt x="132" y="108"/>
                </a:lnTo>
                <a:lnTo>
                  <a:pt x="126" y="94"/>
                </a:lnTo>
                <a:lnTo>
                  <a:pt x="118" y="86"/>
                </a:lnTo>
                <a:lnTo>
                  <a:pt x="118" y="84"/>
                </a:lnTo>
                <a:lnTo>
                  <a:pt x="110" y="74"/>
                </a:lnTo>
                <a:lnTo>
                  <a:pt x="106" y="66"/>
                </a:lnTo>
                <a:lnTo>
                  <a:pt x="106" y="64"/>
                </a:lnTo>
                <a:lnTo>
                  <a:pt x="102" y="62"/>
                </a:lnTo>
                <a:lnTo>
                  <a:pt x="98" y="62"/>
                </a:lnTo>
                <a:lnTo>
                  <a:pt x="90" y="56"/>
                </a:lnTo>
                <a:lnTo>
                  <a:pt x="86" y="46"/>
                </a:lnTo>
                <a:lnTo>
                  <a:pt x="82" y="34"/>
                </a:lnTo>
                <a:lnTo>
                  <a:pt x="82" y="22"/>
                </a:lnTo>
                <a:lnTo>
                  <a:pt x="78" y="12"/>
                </a:lnTo>
                <a:lnTo>
                  <a:pt x="68" y="14"/>
                </a:lnTo>
                <a:lnTo>
                  <a:pt x="6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altLang="en-US" lang="zh-CN">
              <a:cs typeface="+mn-ea"/>
              <a:sym typeface="+mn-lt"/>
            </a:endParaRPr>
          </a:p>
        </p:txBody>
      </p:sp>
      <p:grpSp>
        <p:nvGrpSpPr>
          <p:cNvPr id="14" name="组合 4"/>
          <p:cNvGrpSpPr/>
          <p:nvPr/>
        </p:nvGrpSpPr>
        <p:grpSpPr>
          <a:xfrm>
            <a:off x="3518675" y="1666679"/>
            <a:ext cx="2254270" cy="2230333"/>
            <a:chOff x="3538629" y="1468119"/>
            <a:chExt cx="2520000" cy="2520000"/>
          </a:xfrm>
        </p:grpSpPr>
        <p:sp>
          <p:nvSpPr>
            <p:cNvPr id="15" name="椭圆 6"/>
            <p:cNvSpPr/>
            <p:nvPr/>
          </p:nvSpPr>
          <p:spPr>
            <a:xfrm>
              <a:off x="3538629" y="1468119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cs typeface="+mn-ea"/>
                <a:sym typeface="+mn-lt"/>
              </a:endParaRPr>
            </a:p>
          </p:txBody>
        </p:sp>
        <p:sp>
          <p:nvSpPr>
            <p:cNvPr id="16" name="KSO_Shape"/>
            <p:cNvSpPr/>
            <p:nvPr/>
          </p:nvSpPr>
          <p:spPr bwMode="auto">
            <a:xfrm>
              <a:off x="3813576" y="1808436"/>
              <a:ext cx="2091134" cy="1899446"/>
            </a:xfrm>
            <a:custGeom>
              <a:gdLst>
                <a:gd fmla="*/ 2147483646 w 718" name="T0"/>
                <a:gd fmla="*/ 2147483646 h 652" name="T1"/>
                <a:gd fmla="*/ 2147483646 w 718" name="T2"/>
                <a:gd fmla="*/ 2147483646 h 652" name="T3"/>
                <a:gd fmla="*/ 2147483646 w 718" name="T4"/>
                <a:gd fmla="*/ 2147483646 h 652" name="T5"/>
                <a:gd fmla="*/ 2147483646 w 718" name="T6"/>
                <a:gd fmla="*/ 2147483646 h 652" name="T7"/>
                <a:gd fmla="*/ 2147483646 w 718" name="T8"/>
                <a:gd fmla="*/ 2147483646 h 652" name="T9"/>
                <a:gd fmla="*/ 2147483646 w 718" name="T10"/>
                <a:gd fmla="*/ 2147483646 h 652" name="T11"/>
                <a:gd fmla="*/ 2147483646 w 718" name="T12"/>
                <a:gd fmla="*/ 2147483646 h 652" name="T13"/>
                <a:gd fmla="*/ 2147483646 w 718" name="T14"/>
                <a:gd fmla="*/ 2147483646 h 652" name="T15"/>
                <a:gd fmla="*/ 2147483646 w 718" name="T16"/>
                <a:gd fmla="*/ 2147483646 h 652" name="T17"/>
                <a:gd fmla="*/ 2147483646 w 718" name="T18"/>
                <a:gd fmla="*/ 2147483646 h 652" name="T19"/>
                <a:gd fmla="*/ 2147483646 w 718" name="T20"/>
                <a:gd fmla="*/ 2147483646 h 652" name="T21"/>
                <a:gd fmla="*/ 2147483646 w 718" name="T22"/>
                <a:gd fmla="*/ 2147483646 h 652" name="T23"/>
                <a:gd fmla="*/ 2147483646 w 718" name="T24"/>
                <a:gd fmla="*/ 2147483646 h 652" name="T25"/>
                <a:gd fmla="*/ 2147483646 w 718" name="T26"/>
                <a:gd fmla="*/ 0 h 652" name="T27"/>
                <a:gd fmla="*/ 2147483646 w 718" name="T28"/>
                <a:gd fmla="*/ 2147483646 h 652" name="T29"/>
                <a:gd fmla="*/ 2147483646 w 718" name="T30"/>
                <a:gd fmla="*/ 2147483646 h 652" name="T31"/>
                <a:gd fmla="*/ 0 w 718" name="T32"/>
                <a:gd fmla="*/ 2147483646 h 652" name="T33"/>
                <a:gd fmla="*/ 2147483646 w 718" name="T34"/>
                <a:gd fmla="*/ 2147483646 h 652" name="T35"/>
                <a:gd fmla="*/ 2147483646 w 718" name="T36"/>
                <a:gd fmla="*/ 2147483646 h 652" name="T37"/>
                <a:gd fmla="*/ 2147483646 w 718" name="T38"/>
                <a:gd fmla="*/ 2147483646 h 652" name="T39"/>
                <a:gd fmla="*/ 2147483646 w 718" name="T40"/>
                <a:gd fmla="*/ 2147483646 h 652" name="T41"/>
                <a:gd fmla="*/ 2147483646 w 718" name="T42"/>
                <a:gd fmla="*/ 2147483646 h 652" name="T43"/>
                <a:gd fmla="*/ 2147483646 w 718" name="T44"/>
                <a:gd fmla="*/ 2147483646 h 652" name="T45"/>
                <a:gd fmla="*/ 2147483646 w 718" name="T46"/>
                <a:gd fmla="*/ 2147483646 h 652" name="T47"/>
                <a:gd fmla="*/ 2147483646 w 718" name="T48"/>
                <a:gd fmla="*/ 2147483646 h 652" name="T49"/>
                <a:gd fmla="*/ 2147483646 w 718" name="T50"/>
                <a:gd fmla="*/ 2147483646 h 652" name="T51"/>
                <a:gd fmla="*/ 2147483646 w 718" name="T52"/>
                <a:gd fmla="*/ 2147483646 h 652" name="T53"/>
                <a:gd fmla="*/ 2147483646 w 718" name="T54"/>
                <a:gd fmla="*/ 2147483646 h 652" name="T55"/>
                <a:gd fmla="*/ 2147483646 w 718" name="T56"/>
                <a:gd fmla="*/ 2147483646 h 652" name="T57"/>
                <a:gd fmla="*/ 2147483646 w 718" name="T58"/>
                <a:gd fmla="*/ 2147483646 h 652" name="T59"/>
                <a:gd fmla="*/ 2147483646 w 718" name="T60"/>
                <a:gd fmla="*/ 2147483646 h 652" name="T61"/>
                <a:gd fmla="*/ 2147483646 w 718" name="T62"/>
                <a:gd fmla="*/ 2147483646 h 652" name="T63"/>
                <a:gd fmla="*/ 2147483646 w 718" name="T64"/>
                <a:gd fmla="*/ 2147483646 h 652" name="T65"/>
                <a:gd fmla="*/ 2147483646 w 718" name="T66"/>
                <a:gd fmla="*/ 2147483646 h 652" name="T67"/>
                <a:gd fmla="*/ 2147483646 w 718" name="T68"/>
                <a:gd fmla="*/ 2147483646 h 652" name="T69"/>
                <a:gd fmla="*/ 2147483646 w 718" name="T70"/>
                <a:gd fmla="*/ 2147483646 h 652" name="T71"/>
                <a:gd fmla="*/ 2147483646 w 718" name="T72"/>
                <a:gd fmla="*/ 2147483646 h 652" name="T73"/>
                <a:gd fmla="*/ 2147483646 w 718" name="T74"/>
                <a:gd fmla="*/ 2147483646 h 652" name="T75"/>
                <a:gd fmla="*/ 2147483646 w 718" name="T76"/>
                <a:gd fmla="*/ 2147483646 h 652" name="T77"/>
                <a:gd fmla="*/ 2147483646 w 718" name="T78"/>
                <a:gd fmla="*/ 2147483646 h 652" name="T79"/>
                <a:gd fmla="*/ 2147483646 w 718" name="T80"/>
                <a:gd fmla="*/ 2147483646 h 652" name="T81"/>
                <a:gd fmla="*/ 2147483646 w 718" name="T82"/>
                <a:gd fmla="*/ 2147483646 h 652" name="T83"/>
                <a:gd fmla="*/ 2147483646 w 718" name="T84"/>
                <a:gd fmla="*/ 2147483646 h 652" name="T85"/>
                <a:gd fmla="*/ 2147483646 w 718" name="T86"/>
                <a:gd fmla="*/ 2147483646 h 652" name="T87"/>
                <a:gd fmla="*/ 2147483646 w 718" name="T88"/>
                <a:gd fmla="*/ 2147483646 h 652" name="T89"/>
                <a:gd fmla="*/ 2147483646 w 718" name="T90"/>
                <a:gd fmla="*/ 2147483646 h 652" name="T91"/>
                <a:gd fmla="*/ 2147483646 w 718" name="T92"/>
                <a:gd fmla="*/ 2147483646 h 652" name="T93"/>
                <a:gd fmla="*/ 2147483646 w 718" name="T94"/>
                <a:gd fmla="*/ 2147483646 h 652" name="T95"/>
                <a:gd fmla="*/ 2147483646 w 718" name="T96"/>
                <a:gd fmla="*/ 2147483646 h 652" name="T97"/>
                <a:gd fmla="*/ 2147483646 w 718" name="T98"/>
                <a:gd fmla="*/ 2147483646 h 652" name="T99"/>
                <a:gd fmla="*/ 2147483646 w 718" name="T100"/>
                <a:gd fmla="*/ 2147483646 h 652" name="T101"/>
                <a:gd fmla="*/ 2147483646 w 718" name="T102"/>
                <a:gd fmla="*/ 2147483646 h 652" name="T103"/>
                <a:gd fmla="*/ 2147483646 w 718" name="T104"/>
                <a:gd fmla="*/ 2147483646 h 652" name="T105"/>
                <a:gd fmla="*/ 2147483646 w 718" name="T106"/>
                <a:gd fmla="*/ 2147483646 h 652" name="T107"/>
                <a:gd fmla="*/ 2147483646 w 718" name="T108"/>
                <a:gd fmla="*/ 2147483646 h 652" name="T109"/>
                <a:gd fmla="*/ 2147483646 w 718" name="T110"/>
                <a:gd fmla="*/ 2147483646 h 652" name="T111"/>
                <a:gd fmla="*/ 2147483646 w 718" name="T112"/>
                <a:gd fmla="*/ 2147483646 h 652" name="T113"/>
                <a:gd fmla="*/ 2147483646 w 718" name="T114"/>
                <a:gd fmla="*/ 2147483646 h 652" name="T115"/>
                <a:gd fmla="*/ 2147483646 w 718" name="T116"/>
                <a:gd fmla="*/ 2147483646 h 652" name="T117"/>
                <a:gd fmla="*/ 2147483646 w 718" name="T118"/>
                <a:gd fmla="*/ 2147483646 h 652" name="T119"/>
                <a:gd fmla="*/ 2147483646 w 718" name="T120"/>
                <a:gd fmla="*/ 2147483646 h 652" name="T121"/>
                <a:gd fmla="*/ 2147483646 w 718" name="T122"/>
                <a:gd fmla="*/ 2147483646 h 652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b" l="0" r="r" t="0"/>
              <a:pathLst>
                <a:path h="652" w="718">
                  <a:moveTo>
                    <a:pt x="716" y="382"/>
                  </a:moveTo>
                  <a:lnTo>
                    <a:pt x="704" y="302"/>
                  </a:lnTo>
                  <a:lnTo>
                    <a:pt x="706" y="302"/>
                  </a:lnTo>
                  <a:lnTo>
                    <a:pt x="712" y="290"/>
                  </a:lnTo>
                  <a:lnTo>
                    <a:pt x="714" y="284"/>
                  </a:lnTo>
                  <a:lnTo>
                    <a:pt x="714" y="280"/>
                  </a:lnTo>
                  <a:lnTo>
                    <a:pt x="710" y="274"/>
                  </a:lnTo>
                  <a:lnTo>
                    <a:pt x="704" y="270"/>
                  </a:lnTo>
                  <a:lnTo>
                    <a:pt x="700" y="260"/>
                  </a:lnTo>
                  <a:lnTo>
                    <a:pt x="700" y="250"/>
                  </a:lnTo>
                  <a:lnTo>
                    <a:pt x="700" y="234"/>
                  </a:lnTo>
                  <a:lnTo>
                    <a:pt x="692" y="234"/>
                  </a:lnTo>
                  <a:lnTo>
                    <a:pt x="684" y="236"/>
                  </a:lnTo>
                  <a:lnTo>
                    <a:pt x="674" y="240"/>
                  </a:lnTo>
                  <a:lnTo>
                    <a:pt x="666" y="248"/>
                  </a:lnTo>
                  <a:lnTo>
                    <a:pt x="662" y="254"/>
                  </a:lnTo>
                  <a:lnTo>
                    <a:pt x="660" y="262"/>
                  </a:lnTo>
                  <a:lnTo>
                    <a:pt x="652" y="268"/>
                  </a:lnTo>
                  <a:lnTo>
                    <a:pt x="644" y="272"/>
                  </a:lnTo>
                  <a:lnTo>
                    <a:pt x="632" y="276"/>
                  </a:lnTo>
                  <a:lnTo>
                    <a:pt x="628" y="302"/>
                  </a:lnTo>
                  <a:lnTo>
                    <a:pt x="626" y="302"/>
                  </a:lnTo>
                  <a:lnTo>
                    <a:pt x="618" y="318"/>
                  </a:lnTo>
                  <a:lnTo>
                    <a:pt x="618" y="320"/>
                  </a:lnTo>
                  <a:lnTo>
                    <a:pt x="616" y="320"/>
                  </a:lnTo>
                  <a:lnTo>
                    <a:pt x="536" y="334"/>
                  </a:lnTo>
                  <a:lnTo>
                    <a:pt x="534" y="334"/>
                  </a:lnTo>
                  <a:lnTo>
                    <a:pt x="510" y="308"/>
                  </a:lnTo>
                  <a:lnTo>
                    <a:pt x="518" y="302"/>
                  </a:lnTo>
                  <a:lnTo>
                    <a:pt x="508" y="290"/>
                  </a:lnTo>
                  <a:lnTo>
                    <a:pt x="498" y="282"/>
                  </a:lnTo>
                  <a:lnTo>
                    <a:pt x="496" y="280"/>
                  </a:lnTo>
                  <a:lnTo>
                    <a:pt x="496" y="278"/>
                  </a:lnTo>
                  <a:lnTo>
                    <a:pt x="492" y="258"/>
                  </a:lnTo>
                  <a:lnTo>
                    <a:pt x="470" y="258"/>
                  </a:lnTo>
                  <a:lnTo>
                    <a:pt x="452" y="246"/>
                  </a:lnTo>
                  <a:lnTo>
                    <a:pt x="388" y="236"/>
                  </a:lnTo>
                  <a:lnTo>
                    <a:pt x="336" y="234"/>
                  </a:lnTo>
                  <a:lnTo>
                    <a:pt x="334" y="234"/>
                  </a:lnTo>
                  <a:lnTo>
                    <a:pt x="332" y="234"/>
                  </a:lnTo>
                  <a:lnTo>
                    <a:pt x="330" y="232"/>
                  </a:lnTo>
                  <a:lnTo>
                    <a:pt x="298" y="164"/>
                  </a:lnTo>
                  <a:lnTo>
                    <a:pt x="286" y="146"/>
                  </a:lnTo>
                  <a:lnTo>
                    <a:pt x="258" y="110"/>
                  </a:lnTo>
                  <a:lnTo>
                    <a:pt x="230" y="76"/>
                  </a:lnTo>
                  <a:lnTo>
                    <a:pt x="216" y="62"/>
                  </a:lnTo>
                  <a:lnTo>
                    <a:pt x="170" y="18"/>
                  </a:lnTo>
                  <a:lnTo>
                    <a:pt x="164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94" y="6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54" y="4"/>
                  </a:lnTo>
                  <a:lnTo>
                    <a:pt x="34" y="1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72"/>
                  </a:lnTo>
                  <a:lnTo>
                    <a:pt x="4" y="82"/>
                  </a:lnTo>
                  <a:lnTo>
                    <a:pt x="10" y="86"/>
                  </a:lnTo>
                  <a:lnTo>
                    <a:pt x="22" y="86"/>
                  </a:lnTo>
                  <a:lnTo>
                    <a:pt x="32" y="88"/>
                  </a:lnTo>
                  <a:lnTo>
                    <a:pt x="36" y="86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50" y="70"/>
                  </a:lnTo>
                  <a:lnTo>
                    <a:pt x="78" y="78"/>
                  </a:lnTo>
                  <a:lnTo>
                    <a:pt x="84" y="80"/>
                  </a:lnTo>
                  <a:lnTo>
                    <a:pt x="74" y="94"/>
                  </a:lnTo>
                  <a:lnTo>
                    <a:pt x="74" y="114"/>
                  </a:lnTo>
                  <a:lnTo>
                    <a:pt x="76" y="118"/>
                  </a:lnTo>
                  <a:lnTo>
                    <a:pt x="80" y="124"/>
                  </a:lnTo>
                  <a:lnTo>
                    <a:pt x="96" y="140"/>
                  </a:lnTo>
                  <a:lnTo>
                    <a:pt x="108" y="148"/>
                  </a:lnTo>
                  <a:lnTo>
                    <a:pt x="116" y="150"/>
                  </a:lnTo>
                  <a:lnTo>
                    <a:pt x="120" y="150"/>
                  </a:lnTo>
                  <a:lnTo>
                    <a:pt x="124" y="148"/>
                  </a:lnTo>
                  <a:lnTo>
                    <a:pt x="138" y="134"/>
                  </a:lnTo>
                  <a:lnTo>
                    <a:pt x="148" y="128"/>
                  </a:lnTo>
                  <a:lnTo>
                    <a:pt x="170" y="124"/>
                  </a:lnTo>
                  <a:lnTo>
                    <a:pt x="176" y="110"/>
                  </a:lnTo>
                  <a:lnTo>
                    <a:pt x="194" y="100"/>
                  </a:lnTo>
                  <a:lnTo>
                    <a:pt x="212" y="110"/>
                  </a:lnTo>
                  <a:lnTo>
                    <a:pt x="214" y="110"/>
                  </a:lnTo>
                  <a:lnTo>
                    <a:pt x="230" y="138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2" y="182"/>
                  </a:lnTo>
                  <a:lnTo>
                    <a:pt x="238" y="196"/>
                  </a:lnTo>
                  <a:lnTo>
                    <a:pt x="238" y="198"/>
                  </a:lnTo>
                  <a:lnTo>
                    <a:pt x="234" y="216"/>
                  </a:lnTo>
                  <a:lnTo>
                    <a:pt x="234" y="232"/>
                  </a:lnTo>
                  <a:lnTo>
                    <a:pt x="240" y="250"/>
                  </a:lnTo>
                  <a:lnTo>
                    <a:pt x="242" y="258"/>
                  </a:lnTo>
                  <a:lnTo>
                    <a:pt x="240" y="272"/>
                  </a:lnTo>
                  <a:lnTo>
                    <a:pt x="240" y="274"/>
                  </a:lnTo>
                  <a:lnTo>
                    <a:pt x="232" y="284"/>
                  </a:lnTo>
                  <a:lnTo>
                    <a:pt x="232" y="286"/>
                  </a:lnTo>
                  <a:lnTo>
                    <a:pt x="224" y="294"/>
                  </a:lnTo>
                  <a:lnTo>
                    <a:pt x="222" y="312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2" y="360"/>
                  </a:lnTo>
                  <a:lnTo>
                    <a:pt x="218" y="364"/>
                  </a:lnTo>
                  <a:lnTo>
                    <a:pt x="214" y="366"/>
                  </a:lnTo>
                  <a:lnTo>
                    <a:pt x="206" y="364"/>
                  </a:lnTo>
                  <a:lnTo>
                    <a:pt x="198" y="356"/>
                  </a:lnTo>
                  <a:lnTo>
                    <a:pt x="190" y="358"/>
                  </a:lnTo>
                  <a:lnTo>
                    <a:pt x="180" y="370"/>
                  </a:lnTo>
                  <a:lnTo>
                    <a:pt x="168" y="402"/>
                  </a:lnTo>
                  <a:lnTo>
                    <a:pt x="168" y="404"/>
                  </a:lnTo>
                  <a:lnTo>
                    <a:pt x="156" y="414"/>
                  </a:lnTo>
                  <a:lnTo>
                    <a:pt x="154" y="414"/>
                  </a:lnTo>
                  <a:lnTo>
                    <a:pt x="148" y="414"/>
                  </a:lnTo>
                  <a:lnTo>
                    <a:pt x="136" y="434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60" y="466"/>
                  </a:lnTo>
                  <a:lnTo>
                    <a:pt x="160" y="468"/>
                  </a:lnTo>
                  <a:lnTo>
                    <a:pt x="160" y="474"/>
                  </a:lnTo>
                  <a:lnTo>
                    <a:pt x="178" y="476"/>
                  </a:lnTo>
                  <a:lnTo>
                    <a:pt x="180" y="492"/>
                  </a:lnTo>
                  <a:lnTo>
                    <a:pt x="180" y="494"/>
                  </a:lnTo>
                  <a:lnTo>
                    <a:pt x="182" y="512"/>
                  </a:lnTo>
                  <a:lnTo>
                    <a:pt x="188" y="516"/>
                  </a:lnTo>
                  <a:lnTo>
                    <a:pt x="204" y="512"/>
                  </a:lnTo>
                  <a:lnTo>
                    <a:pt x="218" y="502"/>
                  </a:lnTo>
                  <a:lnTo>
                    <a:pt x="222" y="502"/>
                  </a:lnTo>
                  <a:lnTo>
                    <a:pt x="226" y="528"/>
                  </a:lnTo>
                  <a:lnTo>
                    <a:pt x="234" y="538"/>
                  </a:lnTo>
                  <a:lnTo>
                    <a:pt x="236" y="540"/>
                  </a:lnTo>
                  <a:lnTo>
                    <a:pt x="242" y="550"/>
                  </a:lnTo>
                  <a:lnTo>
                    <a:pt x="254" y="560"/>
                  </a:lnTo>
                  <a:lnTo>
                    <a:pt x="258" y="562"/>
                  </a:lnTo>
                  <a:lnTo>
                    <a:pt x="262" y="562"/>
                  </a:lnTo>
                  <a:lnTo>
                    <a:pt x="266" y="564"/>
                  </a:lnTo>
                  <a:lnTo>
                    <a:pt x="274" y="560"/>
                  </a:lnTo>
                  <a:lnTo>
                    <a:pt x="282" y="558"/>
                  </a:lnTo>
                  <a:lnTo>
                    <a:pt x="292" y="554"/>
                  </a:lnTo>
                  <a:lnTo>
                    <a:pt x="296" y="552"/>
                  </a:lnTo>
                  <a:lnTo>
                    <a:pt x="308" y="552"/>
                  </a:lnTo>
                  <a:lnTo>
                    <a:pt x="312" y="552"/>
                  </a:lnTo>
                  <a:lnTo>
                    <a:pt x="316" y="554"/>
                  </a:lnTo>
                  <a:lnTo>
                    <a:pt x="332" y="544"/>
                  </a:lnTo>
                  <a:lnTo>
                    <a:pt x="334" y="544"/>
                  </a:lnTo>
                  <a:lnTo>
                    <a:pt x="334" y="546"/>
                  </a:lnTo>
                  <a:lnTo>
                    <a:pt x="336" y="544"/>
                  </a:lnTo>
                  <a:lnTo>
                    <a:pt x="338" y="546"/>
                  </a:lnTo>
                  <a:lnTo>
                    <a:pt x="344" y="556"/>
                  </a:lnTo>
                  <a:lnTo>
                    <a:pt x="346" y="562"/>
                  </a:lnTo>
                  <a:lnTo>
                    <a:pt x="354" y="574"/>
                  </a:lnTo>
                  <a:lnTo>
                    <a:pt x="360" y="576"/>
                  </a:lnTo>
                  <a:lnTo>
                    <a:pt x="362" y="576"/>
                  </a:lnTo>
                  <a:lnTo>
                    <a:pt x="360" y="574"/>
                  </a:lnTo>
                  <a:lnTo>
                    <a:pt x="360" y="570"/>
                  </a:lnTo>
                  <a:lnTo>
                    <a:pt x="360" y="566"/>
                  </a:lnTo>
                  <a:lnTo>
                    <a:pt x="364" y="564"/>
                  </a:lnTo>
                  <a:lnTo>
                    <a:pt x="370" y="562"/>
                  </a:lnTo>
                  <a:lnTo>
                    <a:pt x="398" y="562"/>
                  </a:lnTo>
                  <a:lnTo>
                    <a:pt x="400" y="562"/>
                  </a:lnTo>
                  <a:lnTo>
                    <a:pt x="402" y="562"/>
                  </a:lnTo>
                  <a:lnTo>
                    <a:pt x="412" y="580"/>
                  </a:lnTo>
                  <a:lnTo>
                    <a:pt x="410" y="588"/>
                  </a:lnTo>
                  <a:lnTo>
                    <a:pt x="422" y="590"/>
                  </a:lnTo>
                  <a:lnTo>
                    <a:pt x="422" y="588"/>
                  </a:lnTo>
                  <a:lnTo>
                    <a:pt x="422" y="586"/>
                  </a:lnTo>
                  <a:lnTo>
                    <a:pt x="426" y="584"/>
                  </a:lnTo>
                  <a:lnTo>
                    <a:pt x="454" y="602"/>
                  </a:lnTo>
                  <a:lnTo>
                    <a:pt x="456" y="608"/>
                  </a:lnTo>
                  <a:lnTo>
                    <a:pt x="458" y="612"/>
                  </a:lnTo>
                  <a:lnTo>
                    <a:pt x="458" y="624"/>
                  </a:lnTo>
                  <a:lnTo>
                    <a:pt x="468" y="626"/>
                  </a:lnTo>
                  <a:lnTo>
                    <a:pt x="474" y="616"/>
                  </a:lnTo>
                  <a:lnTo>
                    <a:pt x="470" y="608"/>
                  </a:lnTo>
                  <a:lnTo>
                    <a:pt x="470" y="602"/>
                  </a:lnTo>
                  <a:lnTo>
                    <a:pt x="472" y="598"/>
                  </a:lnTo>
                  <a:lnTo>
                    <a:pt x="474" y="596"/>
                  </a:lnTo>
                  <a:lnTo>
                    <a:pt x="478" y="594"/>
                  </a:lnTo>
                  <a:lnTo>
                    <a:pt x="478" y="592"/>
                  </a:lnTo>
                  <a:lnTo>
                    <a:pt x="480" y="590"/>
                  </a:lnTo>
                  <a:lnTo>
                    <a:pt x="486" y="590"/>
                  </a:lnTo>
                  <a:lnTo>
                    <a:pt x="490" y="594"/>
                  </a:lnTo>
                  <a:lnTo>
                    <a:pt x="492" y="598"/>
                  </a:lnTo>
                  <a:lnTo>
                    <a:pt x="496" y="614"/>
                  </a:lnTo>
                  <a:lnTo>
                    <a:pt x="496" y="616"/>
                  </a:lnTo>
                  <a:lnTo>
                    <a:pt x="498" y="618"/>
                  </a:lnTo>
                  <a:lnTo>
                    <a:pt x="502" y="622"/>
                  </a:lnTo>
                  <a:lnTo>
                    <a:pt x="510" y="626"/>
                  </a:lnTo>
                  <a:lnTo>
                    <a:pt x="512" y="626"/>
                  </a:lnTo>
                  <a:lnTo>
                    <a:pt x="538" y="652"/>
                  </a:lnTo>
                  <a:lnTo>
                    <a:pt x="550" y="648"/>
                  </a:lnTo>
                  <a:lnTo>
                    <a:pt x="548" y="644"/>
                  </a:lnTo>
                  <a:lnTo>
                    <a:pt x="544" y="638"/>
                  </a:lnTo>
                  <a:lnTo>
                    <a:pt x="544" y="634"/>
                  </a:lnTo>
                  <a:lnTo>
                    <a:pt x="544" y="630"/>
                  </a:lnTo>
                  <a:lnTo>
                    <a:pt x="546" y="626"/>
                  </a:lnTo>
                  <a:lnTo>
                    <a:pt x="556" y="618"/>
                  </a:lnTo>
                  <a:lnTo>
                    <a:pt x="570" y="606"/>
                  </a:lnTo>
                  <a:lnTo>
                    <a:pt x="586" y="616"/>
                  </a:lnTo>
                  <a:lnTo>
                    <a:pt x="588" y="616"/>
                  </a:lnTo>
                  <a:lnTo>
                    <a:pt x="592" y="598"/>
                  </a:lnTo>
                  <a:lnTo>
                    <a:pt x="592" y="596"/>
                  </a:lnTo>
                  <a:lnTo>
                    <a:pt x="594" y="594"/>
                  </a:lnTo>
                  <a:lnTo>
                    <a:pt x="608" y="596"/>
                  </a:lnTo>
                  <a:lnTo>
                    <a:pt x="610" y="600"/>
                  </a:lnTo>
                  <a:lnTo>
                    <a:pt x="612" y="606"/>
                  </a:lnTo>
                  <a:lnTo>
                    <a:pt x="610" y="610"/>
                  </a:lnTo>
                  <a:lnTo>
                    <a:pt x="606" y="616"/>
                  </a:lnTo>
                  <a:lnTo>
                    <a:pt x="610" y="618"/>
                  </a:lnTo>
                  <a:lnTo>
                    <a:pt x="620" y="622"/>
                  </a:lnTo>
                  <a:lnTo>
                    <a:pt x="628" y="626"/>
                  </a:lnTo>
                  <a:lnTo>
                    <a:pt x="630" y="626"/>
                  </a:lnTo>
                  <a:lnTo>
                    <a:pt x="640" y="630"/>
                  </a:lnTo>
                  <a:lnTo>
                    <a:pt x="648" y="630"/>
                  </a:lnTo>
                  <a:lnTo>
                    <a:pt x="636" y="572"/>
                  </a:lnTo>
                  <a:lnTo>
                    <a:pt x="630" y="568"/>
                  </a:lnTo>
                  <a:lnTo>
                    <a:pt x="624" y="562"/>
                  </a:lnTo>
                  <a:lnTo>
                    <a:pt x="614" y="546"/>
                  </a:lnTo>
                  <a:lnTo>
                    <a:pt x="610" y="538"/>
                  </a:lnTo>
                  <a:lnTo>
                    <a:pt x="612" y="528"/>
                  </a:lnTo>
                  <a:lnTo>
                    <a:pt x="616" y="518"/>
                  </a:lnTo>
                  <a:lnTo>
                    <a:pt x="624" y="506"/>
                  </a:lnTo>
                  <a:lnTo>
                    <a:pt x="636" y="494"/>
                  </a:lnTo>
                  <a:lnTo>
                    <a:pt x="650" y="482"/>
                  </a:lnTo>
                  <a:lnTo>
                    <a:pt x="662" y="482"/>
                  </a:lnTo>
                  <a:lnTo>
                    <a:pt x="672" y="486"/>
                  </a:lnTo>
                  <a:lnTo>
                    <a:pt x="692" y="486"/>
                  </a:lnTo>
                  <a:lnTo>
                    <a:pt x="698" y="482"/>
                  </a:lnTo>
                  <a:lnTo>
                    <a:pt x="704" y="476"/>
                  </a:lnTo>
                  <a:lnTo>
                    <a:pt x="714" y="452"/>
                  </a:lnTo>
                  <a:lnTo>
                    <a:pt x="718" y="442"/>
                  </a:lnTo>
                  <a:lnTo>
                    <a:pt x="718" y="426"/>
                  </a:lnTo>
                  <a:lnTo>
                    <a:pt x="716" y="38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altLang="en-US" lang="zh-CN">
                <a:cs typeface="+mn-ea"/>
                <a:sym typeface="+mn-lt"/>
              </a:endParaRPr>
            </a:p>
          </p:txBody>
        </p:sp>
      </p:grpSp>
      <p:grpSp>
        <p:nvGrpSpPr>
          <p:cNvPr id="17" name="组合 7"/>
          <p:cNvGrpSpPr/>
          <p:nvPr/>
        </p:nvGrpSpPr>
        <p:grpSpPr>
          <a:xfrm>
            <a:off x="6379997" y="1651632"/>
            <a:ext cx="2254270" cy="2245380"/>
            <a:chOff x="6365437" y="1321071"/>
            <a:chExt cx="2520000" cy="2537002"/>
          </a:xfrm>
        </p:grpSpPr>
        <p:sp>
          <p:nvSpPr>
            <p:cNvPr id="18" name="椭圆 17"/>
            <p:cNvSpPr/>
            <p:nvPr/>
          </p:nvSpPr>
          <p:spPr>
            <a:xfrm>
              <a:off x="6365437" y="133807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cs typeface="+mn-ea"/>
                <a:sym typeface="+mn-lt"/>
              </a:endParaRPr>
            </a:p>
          </p:txBody>
        </p:sp>
        <p:sp>
          <p:nvSpPr>
            <p:cNvPr id="19" name="KSO_Shape"/>
            <p:cNvSpPr>
              <a:spLocks noChangeAspect="1"/>
            </p:cNvSpPr>
            <p:nvPr/>
          </p:nvSpPr>
          <p:spPr>
            <a:xfrm rot="17075650">
              <a:off x="6279783" y="1892868"/>
              <a:ext cx="2523798" cy="1380203"/>
            </a:xfrm>
            <a:custGeom>
              <a:gdLst>
                <a:gd fmla="*/ 35914551 w 43671952" name="connsiteX0"/>
                <a:gd fmla="*/ 23775244 h 23902640" name="connsiteY0"/>
                <a:gd fmla="*/ 35976759 w 43671952" name="connsiteX1"/>
                <a:gd fmla="*/ 23783576 h 23902640" name="connsiteY1"/>
                <a:gd fmla="*/ 36005335 w 43671952" name="connsiteX2"/>
                <a:gd fmla="*/ 23819296 h 23902640" name="connsiteY2"/>
                <a:gd fmla="*/ 36000571 w 43671952" name="connsiteX3"/>
                <a:gd fmla="*/ 23864540 h 23902640" name="connsiteY3"/>
                <a:gd fmla="*/ 35948183 w 43671952" name="connsiteX4"/>
                <a:gd fmla="*/ 23902640 h 23902640" name="connsiteY4"/>
                <a:gd fmla="*/ 35933895 w 43671952" name="connsiteX5"/>
                <a:gd fmla="*/ 23843108 h 23902640" name="connsiteY5"/>
                <a:gd fmla="*/ 35864839 w 43671952" name="connsiteX6"/>
                <a:gd fmla="*/ 23788340 h 23902640" name="connsiteY6"/>
                <a:gd fmla="*/ 35914551 w 43671952" name="connsiteX7"/>
                <a:gd fmla="*/ 23775244 h 23902640" name="connsiteY7"/>
                <a:gd fmla="*/ 35705295 w 43671952" name="connsiteX8"/>
                <a:gd fmla="*/ 23452584 h 23902640" name="connsiteY8"/>
                <a:gd fmla="*/ 35733871 w 43671952" name="connsiteX9"/>
                <a:gd fmla="*/ 23469252 h 23902640" name="connsiteY9"/>
                <a:gd fmla="*/ 35733871 w 43671952" name="connsiteX10"/>
                <a:gd fmla="*/ 23562124 h 23902640" name="connsiteY10"/>
                <a:gd fmla="*/ 35657671 w 43671952" name="connsiteX11"/>
                <a:gd fmla="*/ 23554980 h 23902640" name="connsiteY11"/>
                <a:gd fmla="*/ 35643383 w 43671952" name="connsiteX12"/>
                <a:gd fmla="*/ 23500208 h 23902640" name="connsiteY12"/>
                <a:gd fmla="*/ 35705295 w 43671952" name="connsiteX13"/>
                <a:gd fmla="*/ 23452584 h 23902640" name="connsiteY13"/>
                <a:gd fmla="*/ 37335819 w 43671952" name="connsiteX14"/>
                <a:gd fmla="*/ 23431004 h 23902640" name="connsiteY14"/>
                <a:gd fmla="*/ 37350739 w 43671952" name="connsiteX15"/>
                <a:gd fmla="*/ 23435916 h 23902640" name="connsiteY15"/>
                <a:gd fmla="*/ 37357883 w 43671952" name="connsiteX16"/>
                <a:gd fmla="*/ 23478780 h 23902640" name="connsiteY16"/>
                <a:gd fmla="*/ 37317403 w 43671952" name="connsiteX17"/>
                <a:gd fmla="*/ 23521640 h 23902640" name="connsiteY17"/>
                <a:gd fmla="*/ 37250727 w 43671952" name="connsiteX18"/>
                <a:gd fmla="*/ 23516880 h 23902640" name="connsiteY18"/>
                <a:gd fmla="*/ 37303115 w 43671952" name="connsiteX19"/>
                <a:gd fmla="*/ 23443060 h 23902640" name="connsiteY19"/>
                <a:gd fmla="*/ 37335819 w 43671952" name="connsiteX20"/>
                <a:gd fmla="*/ 23431004 h 23902640" name="connsiteY20"/>
                <a:gd fmla="*/ 36191071 w 43671952" name="connsiteX21"/>
                <a:gd fmla="*/ 23426392 h 23902640" name="connsiteY21"/>
                <a:gd fmla="*/ 36252983 w 43671952" name="connsiteX22"/>
                <a:gd fmla="*/ 23493068 h 23902640" name="connsiteY22"/>
                <a:gd fmla="*/ 36248219 w 43671952" name="connsiteX23"/>
                <a:gd fmla="*/ 23666900 h 23902640" name="connsiteY23"/>
                <a:gd fmla="*/ 36312515 w 43671952" name="connsiteX24"/>
                <a:gd fmla="*/ 23797868 h 23902640" name="connsiteY24"/>
                <a:gd fmla="*/ 36274415 w 43671952" name="connsiteX25"/>
                <a:gd fmla="*/ 23845492 h 23902640" name="connsiteY25"/>
                <a:gd fmla="*/ 36186307 w 43671952" name="connsiteX26"/>
                <a:gd fmla="*/ 23838348 h 23902640" name="connsiteY26"/>
                <a:gd fmla="*/ 35750539 w 43671952" name="connsiteX27"/>
                <a:gd fmla="*/ 23640704 h 23902640" name="connsiteY27"/>
                <a:gd fmla="*/ 36041051 w 43671952" name="connsiteX28"/>
                <a:gd fmla="*/ 23705000 h 23902640" name="connsiteY28"/>
                <a:gd fmla="*/ 36048195 w 43671952" name="connsiteX29"/>
                <a:gd fmla="*/ 23657372 h 23902640" name="connsiteY29"/>
                <a:gd fmla="*/ 36017239 w 43671952" name="connsiteX30"/>
                <a:gd fmla="*/ 23616892 h 23902640" name="connsiteY30"/>
                <a:gd fmla="*/ 36029147 w 43671952" name="connsiteX31"/>
                <a:gd fmla="*/ 23571648 h 23902640" name="connsiteY31"/>
                <a:gd fmla="*/ 36138683 w 43671952" name="connsiteX32"/>
                <a:gd fmla="*/ 23550216 h 23902640" name="connsiteY32"/>
                <a:gd fmla="*/ 36100583 w 43671952" name="connsiteX33"/>
                <a:gd fmla="*/ 23497828 h 23902640" name="connsiteY33"/>
                <a:gd fmla="*/ 36191071 w 43671952" name="connsiteX34"/>
                <a:gd fmla="*/ 23426392 h 23902640" name="connsiteY34"/>
                <a:gd fmla="*/ 37186655 w 43671952" name="connsiteX35"/>
                <a:gd fmla="*/ 23391716 h 23902640" name="connsiteY35"/>
                <a:gd fmla="*/ 37215007 w 43671952" name="connsiteX36"/>
                <a:gd fmla="*/ 23397816 h 23902640" name="connsiteY36"/>
                <a:gd fmla="*/ 37212627 w 43671952" name="connsiteX37"/>
                <a:gd fmla="*/ 23476400 h 23902640" name="connsiteY37"/>
                <a:gd fmla="*/ 37131663 w 43671952" name="connsiteX38"/>
                <a:gd fmla="*/ 23521644 h 23902640" name="connsiteY38"/>
                <a:gd fmla="*/ 37043555 w 43671952" name="connsiteX39"/>
                <a:gd fmla="*/ 23533548 h 23902640" name="connsiteY39"/>
                <a:gd fmla="*/ 37100707 w 43671952" name="connsiteX40"/>
                <a:gd fmla="*/ 23428772 h 23902640" name="connsiteY40"/>
                <a:gd fmla="*/ 37186655 w 43671952" name="connsiteX41"/>
                <a:gd fmla="*/ 23391716 h 23902640" name="connsiteY41"/>
                <a:gd fmla="*/ 35876747 w 43671952" name="connsiteX42"/>
                <a:gd fmla="*/ 23376384 h 23902640" name="connsiteY42"/>
                <a:gd fmla="*/ 35929131 w 43671952" name="connsiteX43"/>
                <a:gd fmla="*/ 23431152 h 23902640" name="connsiteY43"/>
                <a:gd fmla="*/ 35855315 w 43671952" name="connsiteX44"/>
                <a:gd fmla="*/ 23445440 h 23902640" name="connsiteY44"/>
                <a:gd fmla="*/ 35807691 w 43671952" name="connsiteX45"/>
                <a:gd fmla="*/ 23395436 h 23902640" name="connsiteY45"/>
                <a:gd fmla="*/ 35876747 w 43671952" name="connsiteX46"/>
                <a:gd fmla="*/ 23376384 h 23902640" name="connsiteY46"/>
                <a:gd fmla="*/ 22687623 w 43671952" name="connsiteX47"/>
                <a:gd fmla="*/ 22135148 h 23902640" name="connsiteY47"/>
                <a:gd fmla="*/ 22710483 w 43671952" name="connsiteX48"/>
                <a:gd fmla="*/ 22150388 h 23902640" name="connsiteY48"/>
                <a:gd fmla="*/ 22702863 w 43671952" name="connsiteX49"/>
                <a:gd fmla="*/ 22196108 h 23902640" name="connsiteY49"/>
                <a:gd fmla="*/ 22687623 w 43671952" name="connsiteX50"/>
                <a:gd fmla="*/ 22211348 h 23902640" name="connsiteY50"/>
                <a:gd fmla="*/ 22664763 w 43671952" name="connsiteX51"/>
                <a:gd fmla="*/ 22142768 h 23902640" name="connsiteY51"/>
                <a:gd fmla="*/ 22687623 w 43671952" name="connsiteX52"/>
                <a:gd fmla="*/ 22135148 h 23902640" name="connsiteY52"/>
                <a:gd fmla="*/ 36722091 w 43671952" name="connsiteX53"/>
                <a:gd fmla="*/ 21976208 h 23902640" name="connsiteY53"/>
                <a:gd fmla="*/ 36724471 w 43671952" name="connsiteX54"/>
                <a:gd fmla="*/ 22026216 h 23902640" name="connsiteY54"/>
                <a:gd fmla="*/ 36676847 w 43671952" name="connsiteX55"/>
                <a:gd fmla="*/ 22007168 h 23902640" name="connsiteY55"/>
                <a:gd fmla="*/ 23850547 w 43671952" name="connsiteX56"/>
                <a:gd fmla="*/ 21828368 h 23902640" name="connsiteY56"/>
                <a:gd fmla="*/ 23868723 w 43671952" name="connsiteX57"/>
                <a:gd fmla="*/ 21845588 h 23902640" name="connsiteY57"/>
                <a:gd fmla="*/ 23876343 w 43671952" name="connsiteX58"/>
                <a:gd fmla="*/ 21868448 h 23902640" name="connsiteY58"/>
                <a:gd fmla="*/ 23838243 w 43671952" name="connsiteX59"/>
                <a:gd fmla="*/ 21898928 h 23902640" name="connsiteY59"/>
                <a:gd fmla="*/ 23845863 w 43671952" name="connsiteX60"/>
                <a:gd fmla="*/ 21830348 h 23902640" name="connsiteY60"/>
                <a:gd fmla="*/ 23850547 w 43671952" name="connsiteX61"/>
                <a:gd fmla="*/ 21828368 h 23902640" name="connsiteY61"/>
                <a:gd fmla="*/ 12789754 w 43671952" name="connsiteX62"/>
                <a:gd fmla="*/ 21747956 h 23902640" name="connsiteY62"/>
                <a:gd fmla="*/ 12815947 w 43671952" name="connsiteX63"/>
                <a:gd fmla="*/ 21755100 h 23902640" name="connsiteY63"/>
                <a:gd fmla="*/ 12830235 w 43671952" name="connsiteX64"/>
                <a:gd fmla="*/ 21762244 h 23902640" name="connsiteY64"/>
                <a:gd fmla="*/ 12846904 w 43671952" name="connsiteX65"/>
                <a:gd fmla="*/ 21776532 h 23902640" name="connsiteY65"/>
                <a:gd fmla="*/ 12858807 w 43671952" name="connsiteX66"/>
                <a:gd fmla="*/ 21790820 h 23902640" name="connsiteY66"/>
                <a:gd fmla="*/ 12873097 w 43671952" name="connsiteX67"/>
                <a:gd fmla="*/ 21795584 h 23902640" name="connsiteY67"/>
                <a:gd fmla="*/ 12935007 w 43671952" name="connsiteX68"/>
                <a:gd fmla="*/ 21800344 h 23902640" name="connsiteY68"/>
                <a:gd fmla="*/ 12956439 w 43671952" name="connsiteX69"/>
                <a:gd fmla="*/ 21805108 h 23902640" name="connsiteY69"/>
                <a:gd fmla="*/ 12970728 w 43671952" name="connsiteX70"/>
                <a:gd fmla="*/ 21809868 h 23902640" name="connsiteY70"/>
                <a:gd fmla="*/ 12975489 w 43671952" name="connsiteX71"/>
                <a:gd fmla="*/ 21817012 h 23902640" name="connsiteY71"/>
                <a:gd fmla="*/ 12980252 w 43671952" name="connsiteX72"/>
                <a:gd fmla="*/ 21831300 h 23902640" name="connsiteY72"/>
                <a:gd fmla="*/ 12977873 w 43671952" name="connsiteX73"/>
                <a:gd fmla="*/ 21871784 h 23902640" name="connsiteY73"/>
                <a:gd fmla="*/ 12968347 w 43671952" name="connsiteX74"/>
                <a:gd fmla="*/ 21886068 h 23902640" name="connsiteY74"/>
                <a:gd fmla="*/ 12963584 w 43671952" name="connsiteX75"/>
                <a:gd fmla="*/ 21895596 h 23902640" name="connsiteY75"/>
                <a:gd fmla="*/ 12942151 w 43671952" name="connsiteX76"/>
                <a:gd fmla="*/ 21914644 h 23902640" name="connsiteY76"/>
                <a:gd fmla="*/ 12927867 w 43671952" name="connsiteX77"/>
                <a:gd fmla="*/ 21919408 h 23902640" name="connsiteY77"/>
                <a:gd fmla="*/ 12906433 w 43671952" name="connsiteX78"/>
                <a:gd fmla="*/ 21928932 h 23902640" name="connsiteY78"/>
                <a:gd fmla="*/ 12896910 w 43671952" name="connsiteX79"/>
                <a:gd fmla="*/ 21931312 h 23902640" name="connsiteY79"/>
                <a:gd fmla="*/ 12894529 w 43671952" name="connsiteX80"/>
                <a:gd fmla="*/ 21931312 h 23902640" name="connsiteY80"/>
                <a:gd fmla="*/ 12875477 w 43671952" name="connsiteX81"/>
                <a:gd fmla="*/ 21921788 h 23902640" name="connsiteY81"/>
                <a:gd fmla="*/ 12858807 w 43671952" name="connsiteX82"/>
                <a:gd fmla="*/ 21914644 h 23902640" name="connsiteY82"/>
                <a:gd fmla="*/ 12849283 w 43671952" name="connsiteX83"/>
                <a:gd fmla="*/ 21907500 h 23902640" name="connsiteY83"/>
                <a:gd fmla="*/ 12842140 w 43671952" name="connsiteX84"/>
                <a:gd fmla="*/ 21905120 h 23902640" name="connsiteY84"/>
                <a:gd fmla="*/ 12832615 w 43671952" name="connsiteX85"/>
                <a:gd fmla="*/ 21900356 h 23902640" name="connsiteY85"/>
                <a:gd fmla="*/ 12815947 w 43671952" name="connsiteX86"/>
                <a:gd fmla="*/ 21888452 h 23902640" name="connsiteY86"/>
                <a:gd fmla="*/ 12808804 w 43671952" name="connsiteX87"/>
                <a:gd fmla="*/ 21883688 h 23902640" name="connsiteY87"/>
                <a:gd fmla="*/ 12799278 w 43671952" name="connsiteX88"/>
                <a:gd fmla="*/ 21869400 h 23902640" name="connsiteY88"/>
                <a:gd fmla="*/ 12789754 w 43671952" name="connsiteX89"/>
                <a:gd fmla="*/ 21847968 h 23902640" name="connsiteY89"/>
                <a:gd fmla="*/ 12784990 w 43671952" name="connsiteX90"/>
                <a:gd fmla="*/ 21831300 h 23902640" name="connsiteY90"/>
                <a:gd fmla="*/ 12780229 w 43671952" name="connsiteX91"/>
                <a:gd fmla="*/ 21812252 h 23902640" name="connsiteY91"/>
                <a:gd fmla="*/ 12780229 w 43671952" name="connsiteX92"/>
                <a:gd fmla="*/ 21757484 h 23902640" name="connsiteY92"/>
                <a:gd fmla="*/ 12782610 w 43671952" name="connsiteX93"/>
                <a:gd fmla="*/ 21750340 h 23902640" name="connsiteY93"/>
                <a:gd fmla="*/ 12789754 w 43671952" name="connsiteX94"/>
                <a:gd fmla="*/ 21747956 h 23902640" name="connsiteY94"/>
                <a:gd fmla="*/ 23502963 w 43671952" name="connsiteX95"/>
                <a:gd fmla="*/ 21578888 h 23902640" name="connsiteY95"/>
                <a:gd fmla="*/ 23548683 w 43671952" name="connsiteX96"/>
                <a:gd fmla="*/ 21594128 h 23902640" name="connsiteY96"/>
                <a:gd fmla="*/ 23541063 w 43671952" name="connsiteX97"/>
                <a:gd fmla="*/ 21655088 h 23902640" name="connsiteY97"/>
                <a:gd fmla="*/ 23495343 w 43671952" name="connsiteX98"/>
                <a:gd fmla="*/ 21601748 h 23902640" name="connsiteY98"/>
                <a:gd fmla="*/ 23502963 w 43671952" name="connsiteX99"/>
                <a:gd fmla="*/ 21578888 h 23902640" name="connsiteY99"/>
                <a:gd fmla="*/ 36876871 w 43671952" name="connsiteX100"/>
                <a:gd fmla="*/ 21571396 h 23902640" name="connsiteY100"/>
                <a:gd fmla="*/ 36826863 w 43671952" name="connsiteX101"/>
                <a:gd fmla="*/ 21719036 h 23902640" name="connsiteY101"/>
                <a:gd fmla="*/ 36745903 w 43671952" name="connsiteX102"/>
                <a:gd fmla="*/ 21783328 h 23902640" name="connsiteY102"/>
                <a:gd fmla="*/ 36757807 w 43671952" name="connsiteX103"/>
                <a:gd fmla="*/ 21692840 h 23902640" name="connsiteY103"/>
                <a:gd fmla="*/ 23777283 w 43671952" name="connsiteX104"/>
                <a:gd fmla="*/ 20946428 h 23902640" name="connsiteY104"/>
                <a:gd fmla="*/ 23800143 w 43671952" name="connsiteX105"/>
                <a:gd fmla="*/ 20992148 h 23902640" name="connsiteY105"/>
                <a:gd fmla="*/ 23792523 w 43671952" name="connsiteX106"/>
                <a:gd fmla="*/ 21015008 h 23902640" name="connsiteY106"/>
                <a:gd fmla="*/ 23754423 w 43671952" name="connsiteX107"/>
                <a:gd fmla="*/ 21060728 h 23902640" name="connsiteY107"/>
                <a:gd fmla="*/ 23708703 w 43671952" name="connsiteX108"/>
                <a:gd fmla="*/ 20976908 h 23902640" name="connsiteY108"/>
                <a:gd fmla="*/ 23731563 w 43671952" name="connsiteX109"/>
                <a:gd fmla="*/ 20961668 h 23902640" name="connsiteY109"/>
                <a:gd fmla="*/ 23777283 w 43671952" name="connsiteX110"/>
                <a:gd fmla="*/ 20946428 h 23902640" name="connsiteY110"/>
                <a:gd fmla="*/ 25998611 w 43671952" name="connsiteX111"/>
                <a:gd fmla="*/ 20467320 h 23902640" name="connsiteY111"/>
                <a:gd fmla="*/ 26021471 w 43671952" name="connsiteX112"/>
                <a:gd fmla="*/ 20490180 h 23902640" name="connsiteY112"/>
                <a:gd fmla="*/ 25998611 w 43671952" name="connsiteX113"/>
                <a:gd fmla="*/ 20513040 h 23902640" name="connsiteY113"/>
                <a:gd fmla="*/ 25975751 w 43671952" name="connsiteX114"/>
                <a:gd fmla="*/ 20490180 h 23902640" name="connsiteY114"/>
                <a:gd fmla="*/ 25998611 w 43671952" name="connsiteX115"/>
                <a:gd fmla="*/ 20467320 h 23902640" name="connsiteY115"/>
                <a:gd fmla="*/ 24425315 w 43671952" name="connsiteX116"/>
                <a:gd fmla="*/ 20014852 h 23902640" name="connsiteY116"/>
                <a:gd fmla="*/ 24455479 w 43671952" name="connsiteX117"/>
                <a:gd fmla="*/ 20157728 h 23902640" name="connsiteY117"/>
                <a:gd fmla="*/ 24569779 w 43671952" name="connsiteX118"/>
                <a:gd fmla="*/ 20119628 h 23902640" name="connsiteY118"/>
                <a:gd fmla="*/ 24525327 w 43671952" name="connsiteX119"/>
                <a:gd fmla="*/ 20214880 h 23902640" name="connsiteY119"/>
                <a:gd fmla="*/ 24525327 w 43671952" name="connsiteX120"/>
                <a:gd fmla="*/ 20310128 h 23902640" name="connsiteY120"/>
                <a:gd fmla="*/ 24432459 w 43671952" name="connsiteX121"/>
                <a:gd fmla="*/ 20400616 h 23902640" name="connsiteY121"/>
                <a:gd fmla="*/ 24378483 w 43671952" name="connsiteX122"/>
                <a:gd fmla="*/ 20545080 h 23902640" name="connsiteY122"/>
                <a:gd fmla="*/ 24163379 w 43671952" name="connsiteX123"/>
                <a:gd fmla="*/ 20576828 h 23902640" name="connsiteY123"/>
                <a:gd fmla="*/ 24118927 w 43671952" name="connsiteX124"/>
                <a:gd fmla="*/ 20843528 h 23902640" name="connsiteY124"/>
                <a:gd fmla="*/ 23880011 w 43671952" name="connsiteX125"/>
                <a:gd fmla="*/ 20952272 h 23902640" name="connsiteY125"/>
                <a:gd fmla="*/ 23763327 w 43671952" name="connsiteX126"/>
                <a:gd fmla="*/ 20862580 h 23902640" name="connsiteY126"/>
                <a:gd fmla="*/ 23610931 w 43671952" name="connsiteX127"/>
                <a:gd fmla="*/ 20837180 h 23902640" name="connsiteY127"/>
                <a:gd fmla="*/ 23699039 w 43671952" name="connsiteX128"/>
                <a:gd fmla="*/ 20728436 h 23902640" name="connsiteY128"/>
                <a:gd fmla="*/ 23880007 w 43671952" name="connsiteX129"/>
                <a:gd fmla="*/ 20541904 h 23902640" name="connsiteY129"/>
                <a:gd fmla="*/ 23998279 w 43671952" name="connsiteX130"/>
                <a:gd fmla="*/ 20506980 h 23902640" name="connsiteY130"/>
                <a:gd fmla="*/ 24158615 w 43671952" name="connsiteX131"/>
                <a:gd fmla="*/ 20360136 h 23902640" name="connsiteY131"/>
                <a:gd fmla="*/ 24188779 w 43671952" name="connsiteX132"/>
                <a:gd fmla="*/ 20252980 h 23902640" name="connsiteY132"/>
                <a:gd fmla="*/ 24303871 w 43671952" name="connsiteX133"/>
                <a:gd fmla="*/ 20159316 h 23902640" name="connsiteY133"/>
                <a:gd fmla="*/ 24425315 w 43671952" name="connsiteX134"/>
                <a:gd fmla="*/ 20014852 h 23902640" name="connsiteY134"/>
                <a:gd fmla="*/ 21073579 w 43671952" name="connsiteX135"/>
                <a:gd fmla="*/ 19990916 h 23902640" name="connsiteY135"/>
                <a:gd fmla="*/ 21201387 w 43671952" name="connsiteX136"/>
                <a:gd fmla="*/ 20054540 h 23902640" name="connsiteY136"/>
                <a:gd fmla="*/ 21341879 w 43671952" name="connsiteX137"/>
                <a:gd fmla="*/ 20016440 h 23902640" name="connsiteY137"/>
                <a:gd fmla="*/ 21470467 w 43671952" name="connsiteX138"/>
                <a:gd fmla="*/ 20030728 h 23902640" name="connsiteY138"/>
                <a:gd fmla="*/ 21477611 w 43671952" name="connsiteX139"/>
                <a:gd fmla="*/ 20106928 h 23902640" name="connsiteY139"/>
                <a:gd fmla="*/ 21427603 w 43671952" name="connsiteX140"/>
                <a:gd fmla="*/ 20199796 h 23902640" name="connsiteY140"/>
                <a:gd fmla="*/ 21418077 w 43671952" name="connsiteX141"/>
                <a:gd fmla="*/ 20337912 h 23902640" name="connsiteY141"/>
                <a:gd fmla="*/ 21337115 w 43671952" name="connsiteX142"/>
                <a:gd fmla="*/ 20340292 h 23902640" name="connsiteY142"/>
                <a:gd fmla="*/ 21213291 w 43671952" name="connsiteX143"/>
                <a:gd fmla="*/ 20416492 h 23902640" name="connsiteY143"/>
                <a:gd fmla="*/ 21156143 w 43671952" name="connsiteX144"/>
                <a:gd fmla="*/ 20330768 h 23902640" name="connsiteY144"/>
                <a:gd fmla="*/ 21072799 w 43671952" name="connsiteX145"/>
                <a:gd fmla="*/ 20259328 h 23902640" name="connsiteY145"/>
                <a:gd fmla="*/ 21087087 w 43671952" name="connsiteX146"/>
                <a:gd fmla="*/ 20164080 h 23902640" name="connsiteY146"/>
                <a:gd fmla="*/ 21032315 w 43671952" name="connsiteX147"/>
                <a:gd fmla="*/ 20002152 h 23902640" name="connsiteY147"/>
                <a:gd fmla="*/ 21073579 w 43671952" name="connsiteX148"/>
                <a:gd fmla="*/ 19990916 h 23902640" name="connsiteY148"/>
                <a:gd fmla="*/ 28818011 w 43671952" name="connsiteX149"/>
                <a:gd fmla="*/ 19695796 h 23902640" name="connsiteY149"/>
                <a:gd fmla="*/ 28840871 w 43671952" name="connsiteX150"/>
                <a:gd fmla="*/ 19718656 h 23902640" name="connsiteY150"/>
                <a:gd fmla="*/ 28818011 w 43671952" name="connsiteX151"/>
                <a:gd fmla="*/ 19741516 h 23902640" name="connsiteY151"/>
                <a:gd fmla="*/ 28795151 w 43671952" name="connsiteX152"/>
                <a:gd fmla="*/ 19718656 h 23902640" name="connsiteY152"/>
                <a:gd fmla="*/ 28818011 w 43671952" name="connsiteX153"/>
                <a:gd fmla="*/ 19695796 h 23902640" name="connsiteY153"/>
                <a:gd fmla="*/ 16059208 w 43671952" name="connsiteX154"/>
                <a:gd fmla="*/ 19464340 h 23902640" name="connsiteY154"/>
                <a:gd fmla="*/ 16066353 w 43671952" name="connsiteX155"/>
                <a:gd fmla="*/ 19466720 h 23902640" name="connsiteY155"/>
                <a:gd fmla="*/ 16080640 w 43671952" name="connsiteX156"/>
                <a:gd fmla="*/ 19476244 h 23902640" name="connsiteY156"/>
                <a:gd fmla="*/ 16085402 w 43671952" name="connsiteX157"/>
                <a:gd fmla="*/ 19492912 h 23902640" name="connsiteY157"/>
                <a:gd fmla="*/ 16083020 w 43671952" name="connsiteX158"/>
                <a:gd fmla="*/ 19504820 h 23902640" name="connsiteY158"/>
                <a:gd fmla="*/ 16080640 w 43671952" name="connsiteX159"/>
                <a:gd fmla="*/ 19511964 h 23902640" name="connsiteY159"/>
                <a:gd fmla="*/ 16071113 w 43671952" name="connsiteX160"/>
                <a:gd fmla="*/ 19516728 h 23902640" name="connsiteY160"/>
                <a:gd fmla="*/ 16061590 w 43671952" name="connsiteX161"/>
                <a:gd fmla="*/ 19526252 h 23902640" name="connsiteY161"/>
                <a:gd fmla="*/ 16042540 w 43671952" name="connsiteX162"/>
                <a:gd fmla="*/ 19516728 h 23902640" name="connsiteY162"/>
                <a:gd fmla="*/ 16035394 w 43671952" name="connsiteX163"/>
                <a:gd fmla="*/ 19514344 h 23902640" name="connsiteY163"/>
                <a:gd fmla="*/ 16033016 w 43671952" name="connsiteX164"/>
                <a:gd fmla="*/ 19507200 h 23902640" name="connsiteY164"/>
                <a:gd fmla="*/ 16028251 w 43671952" name="connsiteX165"/>
                <a:gd fmla="*/ 19500056 h 23902640" name="connsiteY165"/>
                <a:gd fmla="*/ 16033016 w 43671952" name="connsiteX166"/>
                <a:gd fmla="*/ 19478628 h 23902640" name="connsiteY166"/>
                <a:gd fmla="*/ 16037777 w 43671952" name="connsiteX167"/>
                <a:gd fmla="*/ 19471484 h 23902640" name="connsiteY167"/>
                <a:gd fmla="*/ 16052065 w 43671952" name="connsiteX168"/>
                <a:gd fmla="*/ 19466720 h 23902640" name="connsiteY168"/>
                <a:gd fmla="*/ 27155899 w 43671952" name="connsiteX169"/>
                <a:gd fmla="*/ 19443384 h 23902640" name="connsiteY169"/>
                <a:gd fmla="*/ 27178759 w 43671952" name="connsiteX170"/>
                <a:gd fmla="*/ 19466244 h 23902640" name="connsiteY170"/>
                <a:gd fmla="*/ 27155899 w 43671952" name="connsiteX171"/>
                <a:gd fmla="*/ 19489104 h 23902640" name="connsiteY171"/>
                <a:gd fmla="*/ 27133039 w 43671952" name="connsiteX172"/>
                <a:gd fmla="*/ 19466244 h 23902640" name="connsiteY172"/>
                <a:gd fmla="*/ 27155899 w 43671952" name="connsiteX173"/>
                <a:gd fmla="*/ 19443384 h 23902640" name="connsiteY173"/>
                <a:gd fmla="*/ 28898975 w 43671952" name="connsiteX174"/>
                <a:gd fmla="*/ 19438620 h 23902640" name="connsiteY174"/>
                <a:gd fmla="*/ 28921835 w 43671952" name="connsiteX175"/>
                <a:gd fmla="*/ 19461480 h 23902640" name="connsiteY175"/>
                <a:gd fmla="*/ 28898975 w 43671952" name="connsiteX176"/>
                <a:gd fmla="*/ 19484340 h 23902640" name="connsiteY176"/>
                <a:gd fmla="*/ 28876115 w 43671952" name="connsiteX177"/>
                <a:gd fmla="*/ 19461480 h 23902640" name="connsiteY177"/>
                <a:gd fmla="*/ 28898975 w 43671952" name="connsiteX178"/>
                <a:gd fmla="*/ 19438620 h 23902640" name="connsiteY178"/>
                <a:gd fmla="*/ 31830851 w 43671952" name="connsiteX179"/>
                <a:gd fmla="*/ 19407532 h 23902640" name="connsiteY179"/>
                <a:gd fmla="*/ 31852279 w 43671952" name="connsiteX180"/>
                <a:gd fmla="*/ 19409916 h 23902640" name="connsiteY180"/>
                <a:gd fmla="*/ 31866567 w 43671952" name="connsiteX181"/>
                <a:gd fmla="*/ 19414676 h 23902640" name="connsiteY181"/>
                <a:gd fmla="*/ 31873711 w 43671952" name="connsiteX182"/>
                <a:gd fmla="*/ 19417056 h 23902640" name="connsiteY182"/>
                <a:gd fmla="*/ 31880855 w 43671952" name="connsiteX183"/>
                <a:gd fmla="*/ 19421820 h 23902640" name="connsiteY183"/>
                <a:gd fmla="*/ 31883235 w 43671952" name="connsiteX184"/>
                <a:gd fmla="*/ 19428964 h 23902640" name="connsiteY184"/>
                <a:gd fmla="*/ 31876091 w 43671952" name="connsiteX185"/>
                <a:gd fmla="*/ 19459920 h 23902640" name="connsiteY185"/>
                <a:gd fmla="*/ 31868951 w 43671952" name="connsiteX186"/>
                <a:gd fmla="*/ 19462300 h 23902640" name="connsiteY186"/>
                <a:gd fmla="*/ 31854663 w 43671952" name="connsiteX187"/>
                <a:gd fmla="*/ 19469444 h 23902640" name="connsiteY187"/>
                <a:gd fmla="*/ 31842755 w 43671952" name="connsiteX188"/>
                <a:gd fmla="*/ 19469444 h 23902640" name="connsiteY188"/>
                <a:gd fmla="*/ 31823707 w 43671952" name="connsiteX189"/>
                <a:gd fmla="*/ 19462300 h 23902640" name="connsiteY189"/>
                <a:gd fmla="*/ 31818943 w 43671952" name="connsiteX190"/>
                <a:gd fmla="*/ 19455156 h 23902640" name="connsiteY190"/>
                <a:gd fmla="*/ 31814179 w 43671952" name="connsiteX191"/>
                <a:gd fmla="*/ 19436108 h 23902640" name="connsiteY191"/>
                <a:gd fmla="*/ 31816563 w 43671952" name="connsiteX192"/>
                <a:gd fmla="*/ 19412296 h 23902640" name="connsiteY192"/>
                <a:gd fmla="*/ 31830851 w 43671952" name="connsiteX193"/>
                <a:gd fmla="*/ 19407532 h 23902640" name="connsiteY193"/>
                <a:gd fmla="*/ 20113451 w 43671952" name="connsiteX194"/>
                <a:gd fmla="*/ 19230404 h 23902640" name="connsiteY194"/>
                <a:gd fmla="*/ 20144111 w 43671952" name="connsiteX195"/>
                <a:gd fmla="*/ 19230628 h 23902640" name="connsiteY195"/>
                <a:gd fmla="*/ 20245711 w 43671952" name="connsiteX196"/>
                <a:gd fmla="*/ 19252852 h 23902640" name="connsiteY196"/>
                <a:gd fmla="*/ 20129823 w 43671952" name="connsiteX197"/>
                <a:gd fmla="*/ 19312384 h 23902640" name="connsiteY197"/>
                <a:gd fmla="*/ 20010759 w 43671952" name="connsiteX198"/>
                <a:gd fmla="*/ 19259204 h 23902640" name="connsiteY198"/>
                <a:gd fmla="*/ 20113451 w 43671952" name="connsiteX199"/>
                <a:gd fmla="*/ 19230404 h 23902640" name="connsiteY199"/>
                <a:gd fmla="*/ 24551523 w 43671952" name="connsiteX200"/>
                <a:gd fmla="*/ 19054416 h 23902640" name="connsiteY200"/>
                <a:gd fmla="*/ 24594383 w 43671952" name="connsiteX201"/>
                <a:gd fmla="*/ 19090136 h 23902640" name="connsiteY201"/>
                <a:gd fmla="*/ 24589623 w 43671952" name="connsiteX202"/>
                <a:gd fmla="*/ 19161572 h 23902640" name="connsiteY202"/>
                <a:gd fmla="*/ 24711067 w 43671952" name="connsiteX203"/>
                <a:gd fmla="*/ 19225868 h 23902640" name="connsiteY203"/>
                <a:gd fmla="*/ 24682491 w 43671952" name="connsiteX204"/>
                <a:gd fmla="*/ 19302068 h 23902640" name="connsiteY204"/>
                <a:gd fmla="*/ 24730115 w 43671952" name="connsiteX205"/>
                <a:gd fmla="*/ 19371124 h 23902640" name="connsiteY205"/>
                <a:gd fmla="*/ 24792027 w 43671952" name="connsiteX206"/>
                <a:gd fmla="*/ 19368740 h 23902640" name="connsiteY206"/>
                <a:gd fmla="*/ 24863467 w 43671952" name="connsiteX207"/>
                <a:gd fmla="*/ 19430652 h 23902640" name="connsiteY207"/>
                <a:gd fmla="*/ 24853943 w 43671952" name="connsiteX208"/>
                <a:gd fmla="*/ 19497328 h 23902640" name="connsiteY208"/>
                <a:gd fmla="*/ 24958715 w 43671952" name="connsiteX209"/>
                <a:gd fmla="*/ 19647348 h 23902640" name="connsiteY209"/>
                <a:gd fmla="*/ 25011103 w 43671952" name="connsiteX210"/>
                <a:gd fmla="*/ 19654492 h 23902640" name="connsiteY210"/>
                <a:gd fmla="*/ 25134927 w 43671952" name="connsiteX211"/>
                <a:gd fmla="*/ 19537808 h 23902640" name="connsiteY211"/>
                <a:gd fmla="*/ 25182555 w 43671952" name="connsiteX212"/>
                <a:gd fmla="*/ 19556860 h 23902640" name="connsiteY212"/>
                <a:gd fmla="*/ 25182555 w 43671952" name="connsiteX213"/>
                <a:gd fmla="*/ 19706880 h 23902640" name="connsiteY213"/>
                <a:gd fmla="*/ 25077779 w 43671952" name="connsiteX214"/>
                <a:gd fmla="*/ 19773552 h 23902640" name="connsiteY214"/>
                <a:gd fmla="*/ 25061111 w 43671952" name="connsiteX215"/>
                <a:gd fmla="*/ 19852136 h 23902640" name="connsiteY215"/>
                <a:gd fmla="*/ 24942047 w 43671952" name="connsiteX216"/>
                <a:gd fmla="*/ 19837848 h 23902640" name="connsiteY216"/>
                <a:gd fmla="*/ 24949191 w 43671952" name="connsiteX217"/>
                <a:gd fmla="*/ 19966436 h 23902640" name="connsiteY217"/>
                <a:gd fmla="*/ 24708683 w 43671952" name="connsiteX218"/>
                <a:gd fmla="*/ 20125980 h 23902640" name="connsiteY218"/>
                <a:gd fmla="*/ 24703923 w 43671952" name="connsiteX219"/>
                <a:gd fmla="*/ 19999772 h 23902640" name="connsiteY219"/>
                <a:gd fmla="*/ 24725355 w 43671952" name="connsiteX220"/>
                <a:gd fmla="*/ 19911668 h 23902640" name="connsiteY220"/>
                <a:gd fmla="*/ 24539615 w 43671952" name="connsiteX221"/>
                <a:gd fmla="*/ 19849752 h 23902640" name="connsiteY221"/>
                <a:gd fmla="*/ 24653915 w 43671952" name="connsiteX222"/>
                <a:gd fmla="*/ 19709260 h 23902640" name="connsiteY222"/>
                <a:gd fmla="*/ 24720591 w 43671952" name="connsiteX223"/>
                <a:gd fmla="*/ 19621152 h 23902640" name="connsiteY223"/>
                <a:gd fmla="*/ 24677727 w 43671952" name="connsiteX224"/>
                <a:gd fmla="*/ 19540192 h 23902640" name="connsiteY224"/>
                <a:gd fmla="*/ 24682491 w 43671952" name="connsiteX225"/>
                <a:gd fmla="*/ 19437796 h 23902640" name="connsiteY225"/>
                <a:gd fmla="*/ 24568191 w 43671952" name="connsiteX226"/>
                <a:gd fmla="*/ 19247296 h 23902640" name="connsiteY226"/>
                <a:gd fmla="*/ 24549139 w 43671952" name="connsiteX227"/>
                <a:gd fmla="*/ 19163952 h 23902640" name="connsiteY227"/>
                <a:gd fmla="*/ 24551523 w 43671952" name="connsiteX228"/>
                <a:gd fmla="*/ 19054416 h 23902640" name="connsiteY228"/>
                <a:gd fmla="*/ 24473023 w 43671952" name="connsiteX229"/>
                <a:gd fmla="*/ 18986184 h 23902640" name="connsiteY229"/>
                <a:gd fmla="*/ 24495883 w 43671952" name="connsiteX230"/>
                <a:gd fmla="*/ 19009044 h 23902640" name="connsiteY230"/>
                <a:gd fmla="*/ 24473023 w 43671952" name="connsiteX231"/>
                <a:gd fmla="*/ 19031904 h 23902640" name="connsiteY231"/>
                <a:gd fmla="*/ 24450163 w 43671952" name="connsiteX232"/>
                <a:gd fmla="*/ 19009044 h 23902640" name="connsiteY232"/>
                <a:gd fmla="*/ 24473023 w 43671952" name="connsiteX233"/>
                <a:gd fmla="*/ 18986184 h 23902640" name="connsiteY233"/>
                <a:gd fmla="*/ 26171647 w 43671952" name="connsiteX234"/>
                <a:gd fmla="*/ 18833784 h 23902640" name="connsiteY234"/>
                <a:gd fmla="*/ 26194507 w 43671952" name="connsiteX235"/>
                <a:gd fmla="*/ 18856644 h 23902640" name="connsiteY235"/>
                <a:gd fmla="*/ 26171647 w 43671952" name="connsiteX236"/>
                <a:gd fmla="*/ 18879504 h 23902640" name="connsiteY236"/>
                <a:gd fmla="*/ 26148787 w 43671952" name="connsiteX237"/>
                <a:gd fmla="*/ 18856644 h 23902640" name="connsiteY237"/>
                <a:gd fmla="*/ 26171647 w 43671952" name="connsiteX238"/>
                <a:gd fmla="*/ 18833784 h 23902640" name="connsiteY238"/>
                <a:gd fmla="*/ 25609675 w 43671952" name="connsiteX239"/>
                <a:gd fmla="*/ 18652808 h 23902640" name="connsiteY239"/>
                <a:gd fmla="*/ 25632535 w 43671952" name="connsiteX240"/>
                <a:gd fmla="*/ 18675668 h 23902640" name="connsiteY240"/>
                <a:gd fmla="*/ 25609675 w 43671952" name="connsiteX241"/>
                <a:gd fmla="*/ 18698528 h 23902640" name="connsiteY241"/>
                <a:gd fmla="*/ 25586815 w 43671952" name="connsiteX242"/>
                <a:gd fmla="*/ 18675668 h 23902640" name="connsiteY242"/>
                <a:gd fmla="*/ 25609675 w 43671952" name="connsiteX243"/>
                <a:gd fmla="*/ 18652808 h 23902640" name="connsiteY243"/>
                <a:gd fmla="*/ 24876247 w 43671952" name="connsiteX244"/>
                <a:gd fmla="*/ 18624236 h 23902640" name="connsiteY244"/>
                <a:gd fmla="*/ 24899107 w 43671952" name="connsiteX245"/>
                <a:gd fmla="*/ 18647096 h 23902640" name="connsiteY245"/>
                <a:gd fmla="*/ 24876247 w 43671952" name="connsiteX246"/>
                <a:gd fmla="*/ 18669956 h 23902640" name="connsiteY246"/>
                <a:gd fmla="*/ 24853387 w 43671952" name="connsiteX247"/>
                <a:gd fmla="*/ 18647096 h 23902640" name="connsiteY247"/>
                <a:gd fmla="*/ 24876247 w 43671952" name="connsiteX248"/>
                <a:gd fmla="*/ 18624236 h 23902640" name="connsiteY248"/>
                <a:gd fmla="*/ 25673175 w 43671952" name="connsiteX249"/>
                <a:gd fmla="*/ 18500408 h 23902640" name="connsiteY249"/>
                <a:gd fmla="*/ 25696035 w 43671952" name="connsiteX250"/>
                <a:gd fmla="*/ 18523268 h 23902640" name="connsiteY250"/>
                <a:gd fmla="*/ 25673175 w 43671952" name="connsiteX251"/>
                <a:gd fmla="*/ 18546128 h 23902640" name="connsiteY251"/>
                <a:gd fmla="*/ 25650315 w 43671952" name="connsiteX252"/>
                <a:gd fmla="*/ 18523268 h 23902640" name="connsiteY252"/>
                <a:gd fmla="*/ 25673175 w 43671952" name="connsiteX253"/>
                <a:gd fmla="*/ 18500408 h 23902640" name="connsiteY253"/>
                <a:gd fmla="*/ 29336079 w 43671952" name="connsiteX254"/>
                <a:gd fmla="*/ 18495920 h 23902640" name="connsiteY254"/>
                <a:gd fmla="*/ 29357507 w 43671952" name="connsiteX255"/>
                <a:gd fmla="*/ 18498304 h 23902640" name="connsiteY255"/>
                <a:gd fmla="*/ 29371795 w 43671952" name="connsiteX256"/>
                <a:gd fmla="*/ 18503064 h 23902640" name="connsiteY256"/>
                <a:gd fmla="*/ 29378939 w 43671952" name="connsiteX257"/>
                <a:gd fmla="*/ 18505444 h 23902640" name="connsiteY257"/>
                <a:gd fmla="*/ 29386083 w 43671952" name="connsiteX258"/>
                <a:gd fmla="*/ 18510208 h 23902640" name="connsiteY258"/>
                <a:gd fmla="*/ 29388463 w 43671952" name="connsiteX259"/>
                <a:gd fmla="*/ 18517352 h 23902640" name="connsiteY259"/>
                <a:gd fmla="*/ 29381319 w 43671952" name="connsiteX260"/>
                <a:gd fmla="*/ 18548308 h 23902640" name="connsiteY260"/>
                <a:gd fmla="*/ 29374179 w 43671952" name="connsiteX261"/>
                <a:gd fmla="*/ 18550688 h 23902640" name="connsiteY261"/>
                <a:gd fmla="*/ 29359891 w 43671952" name="connsiteX262"/>
                <a:gd fmla="*/ 18557832 h 23902640" name="connsiteY262"/>
                <a:gd fmla="*/ 29347983 w 43671952" name="connsiteX263"/>
                <a:gd fmla="*/ 18557832 h 23902640" name="connsiteY263"/>
                <a:gd fmla="*/ 29328935 w 43671952" name="connsiteX264"/>
                <a:gd fmla="*/ 18550688 h 23902640" name="connsiteY264"/>
                <a:gd fmla="*/ 29324171 w 43671952" name="connsiteX265"/>
                <a:gd fmla="*/ 18543544 h 23902640" name="connsiteY265"/>
                <a:gd fmla="*/ 29319407 w 43671952" name="connsiteX266"/>
                <a:gd fmla="*/ 18524496 h 23902640" name="connsiteY266"/>
                <a:gd fmla="*/ 29321791 w 43671952" name="connsiteX267"/>
                <a:gd fmla="*/ 18500684 h 23902640" name="connsiteY267"/>
                <a:gd fmla="*/ 29336079 w 43671952" name="connsiteX268"/>
                <a:gd fmla="*/ 18495920 h 23902640" name="connsiteY268"/>
                <a:gd fmla="*/ 33883835 w 43671952" name="connsiteX269"/>
                <a:gd fmla="*/ 18404808 h 23902640" name="connsiteY269"/>
                <a:gd fmla="*/ 33905267 w 43671952" name="connsiteX270"/>
                <a:gd fmla="*/ 18407188 h 23902640" name="connsiteY270"/>
                <a:gd fmla="*/ 33919555 w 43671952" name="connsiteX271"/>
                <a:gd fmla="*/ 18411952 h 23902640" name="connsiteY271"/>
                <a:gd fmla="*/ 33926699 w 43671952" name="connsiteX272"/>
                <a:gd fmla="*/ 18414332 h 23902640" name="connsiteY272"/>
                <a:gd fmla="*/ 33933843 w 43671952" name="connsiteX273"/>
                <a:gd fmla="*/ 18419096 h 23902640" name="connsiteY273"/>
                <a:gd fmla="*/ 33936223 w 43671952" name="connsiteX274"/>
                <a:gd fmla="*/ 18426240 h 23902640" name="connsiteY274"/>
                <a:gd fmla="*/ 33929079 w 43671952" name="connsiteX275"/>
                <a:gd fmla="*/ 18457196 h 23902640" name="connsiteY275"/>
                <a:gd fmla="*/ 33921935 w 43671952" name="connsiteX276"/>
                <a:gd fmla="*/ 18459576 h 23902640" name="connsiteY276"/>
                <a:gd fmla="*/ 33907647 w 43671952" name="connsiteX277"/>
                <a:gd fmla="*/ 18466720 h 23902640" name="connsiteY277"/>
                <a:gd fmla="*/ 33895743 w 43671952" name="connsiteX278"/>
                <a:gd fmla="*/ 18466720 h 23902640" name="connsiteY278"/>
                <a:gd fmla="*/ 33876691 w 43671952" name="connsiteX279"/>
                <a:gd fmla="*/ 18459576 h 23902640" name="connsiteY279"/>
                <a:gd fmla="*/ 33871931 w 43671952" name="connsiteX280"/>
                <a:gd fmla="*/ 18452432 h 23902640" name="connsiteY280"/>
                <a:gd fmla="*/ 33867167 w 43671952" name="connsiteX281"/>
                <a:gd fmla="*/ 18433384 h 23902640" name="connsiteY281"/>
                <a:gd fmla="*/ 33869547 w 43671952" name="connsiteX282"/>
                <a:gd fmla="*/ 18409572 h 23902640" name="connsiteY282"/>
                <a:gd fmla="*/ 33883835 w 43671952" name="connsiteX283"/>
                <a:gd fmla="*/ 18404808 h 23902640" name="connsiteY283"/>
                <a:gd fmla="*/ 30120939 w 43671952" name="connsiteX284"/>
                <a:gd fmla="*/ 18297800 h 23902640" name="connsiteY284"/>
                <a:gd fmla="*/ 30142367 w 43671952" name="connsiteX285"/>
                <a:gd fmla="*/ 18300184 h 23902640" name="connsiteY285"/>
                <a:gd fmla="*/ 30156655 w 43671952" name="connsiteX286"/>
                <a:gd fmla="*/ 18304944 h 23902640" name="connsiteY286"/>
                <a:gd fmla="*/ 30163799 w 43671952" name="connsiteX287"/>
                <a:gd fmla="*/ 18307324 h 23902640" name="connsiteY287"/>
                <a:gd fmla="*/ 30170943 w 43671952" name="connsiteX288"/>
                <a:gd fmla="*/ 18312088 h 23902640" name="connsiteY288"/>
                <a:gd fmla="*/ 30173323 w 43671952" name="connsiteX289"/>
                <a:gd fmla="*/ 18319232 h 23902640" name="connsiteY289"/>
                <a:gd fmla="*/ 30166179 w 43671952" name="connsiteX290"/>
                <a:gd fmla="*/ 18350188 h 23902640" name="connsiteY290"/>
                <a:gd fmla="*/ 30159039 w 43671952" name="connsiteX291"/>
                <a:gd fmla="*/ 18352568 h 23902640" name="connsiteY291"/>
                <a:gd fmla="*/ 30144751 w 43671952" name="connsiteX292"/>
                <a:gd fmla="*/ 18359712 h 23902640" name="connsiteY292"/>
                <a:gd fmla="*/ 30132843 w 43671952" name="connsiteX293"/>
                <a:gd fmla="*/ 18359712 h 23902640" name="connsiteY293"/>
                <a:gd fmla="*/ 30113795 w 43671952" name="connsiteX294"/>
                <a:gd fmla="*/ 18352568 h 23902640" name="connsiteY294"/>
                <a:gd fmla="*/ 30109031 w 43671952" name="connsiteX295"/>
                <a:gd fmla="*/ 18345424 h 23902640" name="connsiteY295"/>
                <a:gd fmla="*/ 30104267 w 43671952" name="connsiteX296"/>
                <a:gd fmla="*/ 18326376 h 23902640" name="connsiteY296"/>
                <a:gd fmla="*/ 30106651 w 43671952" name="connsiteX297"/>
                <a:gd fmla="*/ 18302564 h 23902640" name="connsiteY297"/>
                <a:gd fmla="*/ 30120939 w 43671952" name="connsiteX298"/>
                <a:gd fmla="*/ 18297800 h 23902640" name="connsiteY298"/>
                <a:gd fmla="*/ 25755723 w 43671952" name="connsiteX299"/>
                <a:gd fmla="*/ 18297208 h 23902640" name="connsiteY299"/>
                <a:gd fmla="*/ 25778583 w 43671952" name="connsiteX300"/>
                <a:gd fmla="*/ 18320068 h 23902640" name="connsiteY300"/>
                <a:gd fmla="*/ 25755723 w 43671952" name="connsiteX301"/>
                <a:gd fmla="*/ 18342928 h 23902640" name="connsiteY301"/>
                <a:gd fmla="*/ 25732863 w 43671952" name="connsiteX302"/>
                <a:gd fmla="*/ 18320068 h 23902640" name="connsiteY302"/>
                <a:gd fmla="*/ 25755723 w 43671952" name="connsiteX303"/>
                <a:gd fmla="*/ 18297208 h 23902640" name="connsiteY303"/>
                <a:gd fmla="*/ 23971375 w 43671952" name="connsiteX304"/>
                <a:gd fmla="*/ 18271808 h 23902640" name="connsiteY304"/>
                <a:gd fmla="*/ 23994235 w 43671952" name="connsiteX305"/>
                <a:gd fmla="*/ 18294668 h 23902640" name="connsiteY305"/>
                <a:gd fmla="*/ 23971375 w 43671952" name="connsiteX306"/>
                <a:gd fmla="*/ 18317528 h 23902640" name="connsiteY306"/>
                <a:gd fmla="*/ 23948515 w 43671952" name="connsiteX307"/>
                <a:gd fmla="*/ 18294668 h 23902640" name="connsiteY307"/>
                <a:gd fmla="*/ 23971375 w 43671952" name="connsiteX308"/>
                <a:gd fmla="*/ 18271808 h 23902640" name="connsiteY308"/>
                <a:gd fmla="*/ 31725439 w 43671952" name="connsiteX309"/>
                <a:gd fmla="*/ 17959732 h 23902640" name="connsiteY309"/>
                <a:gd fmla="*/ 31746871 w 43671952" name="connsiteX310"/>
                <a:gd fmla="*/ 17962116 h 23902640" name="connsiteY310"/>
                <a:gd fmla="*/ 31761155 w 43671952" name="connsiteX311"/>
                <a:gd fmla="*/ 17966876 h 23902640" name="connsiteY311"/>
                <a:gd fmla="*/ 31768299 w 43671952" name="connsiteX312"/>
                <a:gd fmla="*/ 17969256 h 23902640" name="connsiteY312"/>
                <a:gd fmla="*/ 31775443 w 43671952" name="connsiteX313"/>
                <a:gd fmla="*/ 17974020 h 23902640" name="connsiteY313"/>
                <a:gd fmla="*/ 31777827 w 43671952" name="connsiteX314"/>
                <a:gd fmla="*/ 17981164 h 23902640" name="connsiteY314"/>
                <a:gd fmla="*/ 31770683 w 43671952" name="connsiteX315"/>
                <a:gd fmla="*/ 18012120 h 23902640" name="connsiteY315"/>
                <a:gd fmla="*/ 31763539 w 43671952" name="connsiteX316"/>
                <a:gd fmla="*/ 18014500 h 23902640" name="connsiteY316"/>
                <a:gd fmla="*/ 31749251 w 43671952" name="connsiteX317"/>
                <a:gd fmla="*/ 18021644 h 23902640" name="connsiteY317"/>
                <a:gd fmla="*/ 31737343 w 43671952" name="connsiteX318"/>
                <a:gd fmla="*/ 18021644 h 23902640" name="connsiteY318"/>
                <a:gd fmla="*/ 31718295 w 43671952" name="connsiteX319"/>
                <a:gd fmla="*/ 18014500 h 23902640" name="connsiteY319"/>
                <a:gd fmla="*/ 31713531 w 43671952" name="connsiteX320"/>
                <a:gd fmla="*/ 18007356 h 23902640" name="connsiteY320"/>
                <a:gd fmla="*/ 31708771 w 43671952" name="connsiteX321"/>
                <a:gd fmla="*/ 17988308 h 23902640" name="connsiteY321"/>
                <a:gd fmla="*/ 31711151 w 43671952" name="connsiteX322"/>
                <a:gd fmla="*/ 17964496 h 23902640" name="connsiteY322"/>
                <a:gd fmla="*/ 31725439 w 43671952" name="connsiteX323"/>
                <a:gd fmla="*/ 17959732 h 23902640" name="connsiteY323"/>
                <a:gd fmla="*/ 32390587 w 43671952" name="connsiteX324"/>
                <a:gd fmla="*/ 17907084 h 23902640" name="connsiteY324"/>
                <a:gd fmla="*/ 32412019 w 43671952" name="connsiteX325"/>
                <a:gd fmla="*/ 17909464 h 23902640" name="connsiteY325"/>
                <a:gd fmla="*/ 32426303 w 43671952" name="connsiteX326"/>
                <a:gd fmla="*/ 17914228 h 23902640" name="connsiteY326"/>
                <a:gd fmla="*/ 32433447 w 43671952" name="connsiteX327"/>
                <a:gd fmla="*/ 17916608 h 23902640" name="connsiteY327"/>
                <a:gd fmla="*/ 32440591 w 43671952" name="connsiteX328"/>
                <a:gd fmla="*/ 17921372 h 23902640" name="connsiteY328"/>
                <a:gd fmla="*/ 32442975 w 43671952" name="connsiteX329"/>
                <a:gd fmla="*/ 17928516 h 23902640" name="connsiteY329"/>
                <a:gd fmla="*/ 32435831 w 43671952" name="connsiteX330"/>
                <a:gd fmla="*/ 17959472 h 23902640" name="connsiteY330"/>
                <a:gd fmla="*/ 32428687 w 43671952" name="connsiteX331"/>
                <a:gd fmla="*/ 17961852 h 23902640" name="connsiteY331"/>
                <a:gd fmla="*/ 32414399 w 43671952" name="connsiteX332"/>
                <a:gd fmla="*/ 17968996 h 23902640" name="connsiteY332"/>
                <a:gd fmla="*/ 32402491 w 43671952" name="connsiteX333"/>
                <a:gd fmla="*/ 17968996 h 23902640" name="connsiteY333"/>
                <a:gd fmla="*/ 32383443 w 43671952" name="connsiteX334"/>
                <a:gd fmla="*/ 17961852 h 23902640" name="connsiteY334"/>
                <a:gd fmla="*/ 32378679 w 43671952" name="connsiteX335"/>
                <a:gd fmla="*/ 17954708 h 23902640" name="connsiteY335"/>
                <a:gd fmla="*/ 32373919 w 43671952" name="connsiteX336"/>
                <a:gd fmla="*/ 17935660 h 23902640" name="connsiteY336"/>
                <a:gd fmla="*/ 32376299 w 43671952" name="connsiteX337"/>
                <a:gd fmla="*/ 17911848 h 23902640" name="connsiteY337"/>
                <a:gd fmla="*/ 32390587 w 43671952" name="connsiteX338"/>
                <a:gd fmla="*/ 17907084 h 23902640" name="connsiteY338"/>
                <a:gd fmla="*/ 29762799 w 43671952" name="connsiteX339"/>
                <a:gd fmla="*/ 17688200 h 23902640" name="connsiteY339"/>
                <a:gd fmla="*/ 29784227 w 43671952" name="connsiteX340"/>
                <a:gd fmla="*/ 17690584 h 23902640" name="connsiteY340"/>
                <a:gd fmla="*/ 29798515 w 43671952" name="connsiteX341"/>
                <a:gd fmla="*/ 17695344 h 23902640" name="connsiteY341"/>
                <a:gd fmla="*/ 29805659 w 43671952" name="connsiteX342"/>
                <a:gd fmla="*/ 17697724 h 23902640" name="connsiteY342"/>
                <a:gd fmla="*/ 29812803 w 43671952" name="connsiteX343"/>
                <a:gd fmla="*/ 17702488 h 23902640" name="connsiteY343"/>
                <a:gd fmla="*/ 29815183 w 43671952" name="connsiteX344"/>
                <a:gd fmla="*/ 17709632 h 23902640" name="connsiteY344"/>
                <a:gd fmla="*/ 29808039 w 43671952" name="connsiteX345"/>
                <a:gd fmla="*/ 17740588 h 23902640" name="connsiteY345"/>
                <a:gd fmla="*/ 29800899 w 43671952" name="connsiteX346"/>
                <a:gd fmla="*/ 17742968 h 23902640" name="connsiteY346"/>
                <a:gd fmla="*/ 29786611 w 43671952" name="connsiteX347"/>
                <a:gd fmla="*/ 17750112 h 23902640" name="connsiteY347"/>
                <a:gd fmla="*/ 29774703 w 43671952" name="connsiteX348"/>
                <a:gd fmla="*/ 17750112 h 23902640" name="connsiteY348"/>
                <a:gd fmla="*/ 29755655 w 43671952" name="connsiteX349"/>
                <a:gd fmla="*/ 17742968 h 23902640" name="connsiteY349"/>
                <a:gd fmla="*/ 29750891 w 43671952" name="connsiteX350"/>
                <a:gd fmla="*/ 17735824 h 23902640" name="connsiteY350"/>
                <a:gd fmla="*/ 29746127 w 43671952" name="connsiteX351"/>
                <a:gd fmla="*/ 17716776 h 23902640" name="connsiteY351"/>
                <a:gd fmla="*/ 29748511 w 43671952" name="connsiteX352"/>
                <a:gd fmla="*/ 17692964 h 23902640" name="connsiteY352"/>
                <a:gd fmla="*/ 29762799 w 43671952" name="connsiteX353"/>
                <a:gd fmla="*/ 17688200 h 23902640" name="connsiteY353"/>
                <a:gd fmla="*/ 30940867 w 43671952" name="connsiteX354"/>
                <a:gd fmla="*/ 17562820 h 23902640" name="connsiteY354"/>
                <a:gd fmla="*/ 30962295 w 43671952" name="connsiteX355"/>
                <a:gd fmla="*/ 17565200 h 23902640" name="connsiteY355"/>
                <a:gd fmla="*/ 30976583 w 43671952" name="connsiteX356"/>
                <a:gd fmla="*/ 17569964 h 23902640" name="connsiteY356"/>
                <a:gd fmla="*/ 30983727 w 43671952" name="connsiteX357"/>
                <a:gd fmla="*/ 17572344 h 23902640" name="connsiteY357"/>
                <a:gd fmla="*/ 30990871 w 43671952" name="connsiteX358"/>
                <a:gd fmla="*/ 17577108 h 23902640" name="connsiteY358"/>
                <a:gd fmla="*/ 30993251 w 43671952" name="connsiteX359"/>
                <a:gd fmla="*/ 17584252 h 23902640" name="connsiteY359"/>
                <a:gd fmla="*/ 30986107 w 43671952" name="connsiteX360"/>
                <a:gd fmla="*/ 17615208 h 23902640" name="connsiteY360"/>
                <a:gd fmla="*/ 30978967 w 43671952" name="connsiteX361"/>
                <a:gd fmla="*/ 17617588 h 23902640" name="connsiteY361"/>
                <a:gd fmla="*/ 30964679 w 43671952" name="connsiteX362"/>
                <a:gd fmla="*/ 17624732 h 23902640" name="connsiteY362"/>
                <a:gd fmla="*/ 30952771 w 43671952" name="connsiteX363"/>
                <a:gd fmla="*/ 17624732 h 23902640" name="connsiteY363"/>
                <a:gd fmla="*/ 30933723 w 43671952" name="connsiteX364"/>
                <a:gd fmla="*/ 17617588 h 23902640" name="connsiteY364"/>
                <a:gd fmla="*/ 30928959 w 43671952" name="connsiteX365"/>
                <a:gd fmla="*/ 17610444 h 23902640" name="connsiteY365"/>
                <a:gd fmla="*/ 30924195 w 43671952" name="connsiteX366"/>
                <a:gd fmla="*/ 17591396 h 23902640" name="connsiteY366"/>
                <a:gd fmla="*/ 30926579 w 43671952" name="connsiteX367"/>
                <a:gd fmla="*/ 17567584 h 23902640" name="connsiteY367"/>
                <a:gd fmla="*/ 30940867 w 43671952" name="connsiteX368"/>
                <a:gd fmla="*/ 17562820 h 23902640" name="connsiteY368"/>
                <a:gd fmla="*/ 29549439 w 43671952" name="connsiteX369"/>
                <a:gd fmla="*/ 17528180 h 23902640" name="connsiteY369"/>
                <a:gd fmla="*/ 29570867 w 43671952" name="connsiteX370"/>
                <a:gd fmla="*/ 17530564 h 23902640" name="connsiteY370"/>
                <a:gd fmla="*/ 29585155 w 43671952" name="connsiteX371"/>
                <a:gd fmla="*/ 17535324 h 23902640" name="connsiteY371"/>
                <a:gd fmla="*/ 29592299 w 43671952" name="connsiteX372"/>
                <a:gd fmla="*/ 17537704 h 23902640" name="connsiteY372"/>
                <a:gd fmla="*/ 29599443 w 43671952" name="connsiteX373"/>
                <a:gd fmla="*/ 17542468 h 23902640" name="connsiteY373"/>
                <a:gd fmla="*/ 29601823 w 43671952" name="connsiteX374"/>
                <a:gd fmla="*/ 17549612 h 23902640" name="connsiteY374"/>
                <a:gd fmla="*/ 29601339 w 43671952" name="connsiteX375"/>
                <a:gd fmla="*/ 17565096 h 23902640" name="connsiteY375"/>
                <a:gd fmla="*/ 29599503 w 43671952" name="connsiteX376"/>
                <a:gd fmla="*/ 17569364 h 23902640" name="connsiteY376"/>
                <a:gd fmla="*/ 29604203 w 43671952" name="connsiteX377"/>
                <a:gd fmla="*/ 17567036 h 23902640" name="connsiteY377"/>
                <a:gd fmla="*/ 29610399 w 43671952" name="connsiteX378"/>
                <a:gd fmla="*/ 17566280 h 23902640" name="connsiteY378"/>
                <a:gd fmla="*/ 29631827 w 43671952" name="connsiteX379"/>
                <a:gd fmla="*/ 17568664 h 23902640" name="connsiteY379"/>
                <a:gd fmla="*/ 29646115 w 43671952" name="connsiteX380"/>
                <a:gd fmla="*/ 17573424 h 23902640" name="connsiteY380"/>
                <a:gd fmla="*/ 29653259 w 43671952" name="connsiteX381"/>
                <a:gd fmla="*/ 17575804 h 23902640" name="connsiteY381"/>
                <a:gd fmla="*/ 29660403 w 43671952" name="connsiteX382"/>
                <a:gd fmla="*/ 17580568 h 23902640" name="connsiteY382"/>
                <a:gd fmla="*/ 29662783 w 43671952" name="connsiteX383"/>
                <a:gd fmla="*/ 17587712 h 23902640" name="connsiteY383"/>
                <a:gd fmla="*/ 29655639 w 43671952" name="connsiteX384"/>
                <a:gd fmla="*/ 17618668 h 23902640" name="connsiteY384"/>
                <a:gd fmla="*/ 29648499 w 43671952" name="connsiteX385"/>
                <a:gd fmla="*/ 17621048 h 23902640" name="connsiteY385"/>
                <a:gd fmla="*/ 29634211 w 43671952" name="connsiteX386"/>
                <a:gd fmla="*/ 17628192 h 23902640" name="connsiteY386"/>
                <a:gd fmla="*/ 29622303 w 43671952" name="connsiteX387"/>
                <a:gd fmla="*/ 17628192 h 23902640" name="connsiteY387"/>
                <a:gd fmla="*/ 29603255 w 43671952" name="connsiteX388"/>
                <a:gd fmla="*/ 17621048 h 23902640" name="connsiteY388"/>
                <a:gd fmla="*/ 29598491 w 43671952" name="connsiteX389"/>
                <a:gd fmla="*/ 17613904 h 23902640" name="connsiteY389"/>
                <a:gd fmla="*/ 29593727 w 43671952" name="connsiteX390"/>
                <a:gd fmla="*/ 17594856 h 23902640" name="connsiteY390"/>
                <a:gd fmla="*/ 29595303 w 43671952" name="connsiteX391"/>
                <a:gd fmla="*/ 17579124 h 23902640" name="connsiteY391"/>
                <a:gd fmla="*/ 29594679 w 43671952" name="connsiteX392"/>
                <a:gd fmla="*/ 17580568 h 23902640" name="connsiteY392"/>
                <a:gd fmla="*/ 29587539 w 43671952" name="connsiteX393"/>
                <a:gd fmla="*/ 17582948 h 23902640" name="connsiteY393"/>
                <a:gd fmla="*/ 29573251 w 43671952" name="connsiteX394"/>
                <a:gd fmla="*/ 17590092 h 23902640" name="connsiteY394"/>
                <a:gd fmla="*/ 29561343 w 43671952" name="connsiteX395"/>
                <a:gd fmla="*/ 17590092 h 23902640" name="connsiteY395"/>
                <a:gd fmla="*/ 29542295 w 43671952" name="connsiteX396"/>
                <a:gd fmla="*/ 17582948 h 23902640" name="connsiteY396"/>
                <a:gd fmla="*/ 29537531 w 43671952" name="connsiteX397"/>
                <a:gd fmla="*/ 17575804 h 23902640" name="connsiteY397"/>
                <a:gd fmla="*/ 29532767 w 43671952" name="connsiteX398"/>
                <a:gd fmla="*/ 17556756 h 23902640" name="connsiteY398"/>
                <a:gd fmla="*/ 29535151 w 43671952" name="connsiteX399"/>
                <a:gd fmla="*/ 17532944 h 23902640" name="connsiteY399"/>
                <a:gd fmla="*/ 29549439 w 43671952" name="connsiteX400"/>
                <a:gd fmla="*/ 17528180 h 23902640" name="connsiteY400"/>
                <a:gd fmla="*/ 29686599 w 43671952" name="connsiteX401"/>
                <a:gd fmla="*/ 17429120 h 23902640" name="connsiteY401"/>
                <a:gd fmla="*/ 29708027 w 43671952" name="connsiteX402"/>
                <a:gd fmla="*/ 17431504 h 23902640" name="connsiteY402"/>
                <a:gd fmla="*/ 29722315 w 43671952" name="connsiteX403"/>
                <a:gd fmla="*/ 17436264 h 23902640" name="connsiteY403"/>
                <a:gd fmla="*/ 29729459 w 43671952" name="connsiteX404"/>
                <a:gd fmla="*/ 17438644 h 23902640" name="connsiteY404"/>
                <a:gd fmla="*/ 29736603 w 43671952" name="connsiteX405"/>
                <a:gd fmla="*/ 17443408 h 23902640" name="connsiteY405"/>
                <a:gd fmla="*/ 29738983 w 43671952" name="connsiteX406"/>
                <a:gd fmla="*/ 17450552 h 23902640" name="connsiteY406"/>
                <a:gd fmla="*/ 29731839 w 43671952" name="connsiteX407"/>
                <a:gd fmla="*/ 17481508 h 23902640" name="connsiteY407"/>
                <a:gd fmla="*/ 29724699 w 43671952" name="connsiteX408"/>
                <a:gd fmla="*/ 17483888 h 23902640" name="connsiteY408"/>
                <a:gd fmla="*/ 29710411 w 43671952" name="connsiteX409"/>
                <a:gd fmla="*/ 17491032 h 23902640" name="connsiteY409"/>
                <a:gd fmla="*/ 29698503 w 43671952" name="connsiteX410"/>
                <a:gd fmla="*/ 17491032 h 23902640" name="connsiteY410"/>
                <a:gd fmla="*/ 29679455 w 43671952" name="connsiteX411"/>
                <a:gd fmla="*/ 17483888 h 23902640" name="connsiteY411"/>
                <a:gd fmla="*/ 29674691 w 43671952" name="connsiteX412"/>
                <a:gd fmla="*/ 17476744 h 23902640" name="connsiteY412"/>
                <a:gd fmla="*/ 29669927 w 43671952" name="connsiteX413"/>
                <a:gd fmla="*/ 17457696 h 23902640" name="connsiteY413"/>
                <a:gd fmla="*/ 29672311 w 43671952" name="connsiteX414"/>
                <a:gd fmla="*/ 17433884 h 23902640" name="connsiteY414"/>
                <a:gd fmla="*/ 29686599 w 43671952" name="connsiteX415"/>
                <a:gd fmla="*/ 17429120 h 23902640" name="connsiteY415"/>
                <a:gd fmla="*/ 29473239 w 43671952" name="connsiteX416"/>
                <a:gd fmla="*/ 17413880 h 23902640" name="connsiteY416"/>
                <a:gd fmla="*/ 29494667 w 43671952" name="connsiteX417"/>
                <a:gd fmla="*/ 17416264 h 23902640" name="connsiteY417"/>
                <a:gd fmla="*/ 29508955 w 43671952" name="connsiteX418"/>
                <a:gd fmla="*/ 17421024 h 23902640" name="connsiteY418"/>
                <a:gd fmla="*/ 29516099 w 43671952" name="connsiteX419"/>
                <a:gd fmla="*/ 17423404 h 23902640" name="connsiteY419"/>
                <a:gd fmla="*/ 29523243 w 43671952" name="connsiteX420"/>
                <a:gd fmla="*/ 17428168 h 23902640" name="connsiteY420"/>
                <a:gd fmla="*/ 29525623 w 43671952" name="connsiteX421"/>
                <a:gd fmla="*/ 17435312 h 23902640" name="connsiteY421"/>
                <a:gd fmla="*/ 29518479 w 43671952" name="connsiteX422"/>
                <a:gd fmla="*/ 17466268 h 23902640" name="connsiteY422"/>
                <a:gd fmla="*/ 29511339 w 43671952" name="connsiteX423"/>
                <a:gd fmla="*/ 17468648 h 23902640" name="connsiteY423"/>
                <a:gd fmla="*/ 29497051 w 43671952" name="connsiteX424"/>
                <a:gd fmla="*/ 17475792 h 23902640" name="connsiteY424"/>
                <a:gd fmla="*/ 29485143 w 43671952" name="connsiteX425"/>
                <a:gd fmla="*/ 17475792 h 23902640" name="connsiteY425"/>
                <a:gd fmla="*/ 29466095 w 43671952" name="connsiteX426"/>
                <a:gd fmla="*/ 17468648 h 23902640" name="connsiteY426"/>
                <a:gd fmla="*/ 29461331 w 43671952" name="connsiteX427"/>
                <a:gd fmla="*/ 17461504 h 23902640" name="connsiteY427"/>
                <a:gd fmla="*/ 29456567 w 43671952" name="connsiteX428"/>
                <a:gd fmla="*/ 17442456 h 23902640" name="connsiteY428"/>
                <a:gd fmla="*/ 29458951 w 43671952" name="connsiteX429"/>
                <a:gd fmla="*/ 17418644 h 23902640" name="connsiteY429"/>
                <a:gd fmla="*/ 29473239 w 43671952" name="connsiteX430"/>
                <a:gd fmla="*/ 17413880 h 23902640" name="connsiteY430"/>
                <a:gd fmla="*/ 9746527 w 43671952" name="connsiteX431"/>
                <a:gd fmla="*/ 17383128 h 23902640" name="connsiteY431"/>
                <a:gd fmla="*/ 9760811 w 43671952" name="connsiteX432"/>
                <a:gd fmla="*/ 17385508 h 23902640" name="connsiteY432"/>
                <a:gd fmla="*/ 9767955 w 43671952" name="connsiteX433"/>
                <a:gd fmla="*/ 17387888 h 23902640" name="connsiteY433"/>
                <a:gd fmla="*/ 9794147 w 43671952" name="connsiteX434"/>
                <a:gd fmla="*/ 17395032 h 23902640" name="connsiteY434"/>
                <a:gd fmla="*/ 9808435 w 43671952" name="connsiteX435"/>
                <a:gd fmla="*/ 17399796 h 23902640" name="connsiteY435"/>
                <a:gd fmla="*/ 9815578 w 43671952" name="connsiteX436"/>
                <a:gd fmla="*/ 17402176 h 23902640" name="connsiteY436"/>
                <a:gd fmla="*/ 9825105 w 43671952" name="connsiteX437"/>
                <a:gd fmla="*/ 17423608 h 23902640" name="connsiteY437"/>
                <a:gd fmla="*/ 9827487 w 43671952" name="connsiteX438"/>
                <a:gd fmla="*/ 17430752 h 23902640" name="connsiteY438"/>
                <a:gd fmla="*/ 9829868 w 43671952" name="connsiteX439"/>
                <a:gd fmla="*/ 17437896 h 23902640" name="connsiteY439"/>
                <a:gd fmla="*/ 9829868 w 43671952" name="connsiteX440"/>
                <a:gd fmla="*/ 17495044 h 23902640" name="connsiteY440"/>
                <a:gd fmla="*/ 9822724 w 43671952" name="connsiteX441"/>
                <a:gd fmla="*/ 17497428 h 23902640" name="connsiteY441"/>
                <a:gd fmla="*/ 9815578 w 43671952" name="connsiteX442"/>
                <a:gd fmla="*/ 17502188 h 23902640" name="connsiteY442"/>
                <a:gd fmla="*/ 9796532 w 43671952" name="connsiteX443"/>
                <a:gd fmla="*/ 17495044 h 23902640" name="connsiteY443"/>
                <a:gd fmla="*/ 9787005 w 43671952" name="connsiteX444"/>
                <a:gd fmla="*/ 17492664 h 23902640" name="connsiteY444"/>
                <a:gd fmla="*/ 9779862 w 43671952" name="connsiteX445"/>
                <a:gd fmla="*/ 17490284 h 23902640" name="connsiteY445"/>
                <a:gd fmla="*/ 9772718 w 43671952" name="connsiteX446"/>
                <a:gd fmla="*/ 17483140 h 23902640" name="connsiteY446"/>
                <a:gd fmla="*/ 9765574 w 43671952" name="connsiteX447"/>
                <a:gd fmla="*/ 17480756 h 23902640" name="connsiteY447"/>
                <a:gd fmla="*/ 9760811 w 43671952" name="connsiteX448"/>
                <a:gd fmla="*/ 17473612 h 23902640" name="connsiteY448"/>
                <a:gd fmla="*/ 9748904 w 43671952" name="connsiteX449"/>
                <a:gd fmla="*/ 17452184 h 23902640" name="connsiteY449"/>
                <a:gd fmla="*/ 9744141 w 43671952" name="connsiteX450"/>
                <a:gd fmla="*/ 17445040 h 23902640" name="connsiteY450"/>
                <a:gd fmla="*/ 9741760 w 43671952" name="connsiteX451"/>
                <a:gd fmla="*/ 17437896 h 23902640" name="connsiteY451"/>
                <a:gd fmla="*/ 9736997 w 43671952" name="connsiteX452"/>
                <a:gd fmla="*/ 17430752 h 23902640" name="connsiteY452"/>
                <a:gd fmla="*/ 9732236 w 43671952" name="connsiteX453"/>
                <a:gd fmla="*/ 17416464 h 23902640" name="connsiteY453"/>
                <a:gd fmla="*/ 9739381 w 43671952" name="connsiteX454"/>
                <a:gd fmla="*/ 17385508 h 23902640" name="connsiteY454"/>
                <a:gd fmla="*/ 9746527 w 43671952" name="connsiteX455"/>
                <a:gd fmla="*/ 17383128 h 23902640" name="connsiteY455"/>
                <a:gd fmla="*/ 29221779 w 43671952" name="connsiteX456"/>
                <a:gd fmla="*/ 17352920 h 23902640" name="connsiteY456"/>
                <a:gd fmla="*/ 29243207 w 43671952" name="connsiteX457"/>
                <a:gd fmla="*/ 17355304 h 23902640" name="connsiteY457"/>
                <a:gd fmla="*/ 29257495 w 43671952" name="connsiteX458"/>
                <a:gd fmla="*/ 17360064 h 23902640" name="connsiteY458"/>
                <a:gd fmla="*/ 29264639 w 43671952" name="connsiteX459"/>
                <a:gd fmla="*/ 17362444 h 23902640" name="connsiteY459"/>
                <a:gd fmla="*/ 29271783 w 43671952" name="connsiteX460"/>
                <a:gd fmla="*/ 17367208 h 23902640" name="connsiteY460"/>
                <a:gd fmla="*/ 29274163 w 43671952" name="connsiteX461"/>
                <a:gd fmla="*/ 17374352 h 23902640" name="connsiteY461"/>
                <a:gd fmla="*/ 29267019 w 43671952" name="connsiteX462"/>
                <a:gd fmla="*/ 17405308 h 23902640" name="connsiteY462"/>
                <a:gd fmla="*/ 29259879 w 43671952" name="connsiteX463"/>
                <a:gd fmla="*/ 17407688 h 23902640" name="connsiteY463"/>
                <a:gd fmla="*/ 29245591 w 43671952" name="connsiteX464"/>
                <a:gd fmla="*/ 17414832 h 23902640" name="connsiteY464"/>
                <a:gd fmla="*/ 29233683 w 43671952" name="connsiteX465"/>
                <a:gd fmla="*/ 17414832 h 23902640" name="connsiteY465"/>
                <a:gd fmla="*/ 29214635 w 43671952" name="connsiteX466"/>
                <a:gd fmla="*/ 17407688 h 23902640" name="connsiteY466"/>
                <a:gd fmla="*/ 29209871 w 43671952" name="connsiteX467"/>
                <a:gd fmla="*/ 17400544 h 23902640" name="connsiteY467"/>
                <a:gd fmla="*/ 29205107 w 43671952" name="connsiteX468"/>
                <a:gd fmla="*/ 17381496 h 23902640" name="connsiteY468"/>
                <a:gd fmla="*/ 29207491 w 43671952" name="connsiteX469"/>
                <a:gd fmla="*/ 17357684 h 23902640" name="connsiteY469"/>
                <a:gd fmla="*/ 29221779 w 43671952" name="connsiteX470"/>
                <a:gd fmla="*/ 17352920 h 23902640" name="connsiteY470"/>
                <a:gd fmla="*/ 31192531 w 43671952" name="connsiteX471"/>
                <a:gd fmla="*/ 17326600 h 23902640" name="connsiteY471"/>
                <a:gd fmla="*/ 31213963 w 43671952" name="connsiteX472"/>
                <a:gd fmla="*/ 17328980 h 23902640" name="connsiteY472"/>
                <a:gd fmla="*/ 31228247 w 43671952" name="connsiteX473"/>
                <a:gd fmla="*/ 17333744 h 23902640" name="connsiteY473"/>
                <a:gd fmla="*/ 31235391 w 43671952" name="connsiteX474"/>
                <a:gd fmla="*/ 17336124 h 23902640" name="connsiteY474"/>
                <a:gd fmla="*/ 31242535 w 43671952" name="connsiteX475"/>
                <a:gd fmla="*/ 17340888 h 23902640" name="connsiteY475"/>
                <a:gd fmla="*/ 31244919 w 43671952" name="connsiteX476"/>
                <a:gd fmla="*/ 17348032 h 23902640" name="connsiteY476"/>
                <a:gd fmla="*/ 31237775 w 43671952" name="connsiteX477"/>
                <a:gd fmla="*/ 17378988 h 23902640" name="connsiteY477"/>
                <a:gd fmla="*/ 31230631 w 43671952" name="connsiteX478"/>
                <a:gd fmla="*/ 17381368 h 23902640" name="connsiteY478"/>
                <a:gd fmla="*/ 31216343 w 43671952" name="connsiteX479"/>
                <a:gd fmla="*/ 17388512 h 23902640" name="connsiteY479"/>
                <a:gd fmla="*/ 31204435 w 43671952" name="connsiteX480"/>
                <a:gd fmla="*/ 17388512 h 23902640" name="connsiteY480"/>
                <a:gd fmla="*/ 31185387 w 43671952" name="connsiteX481"/>
                <a:gd fmla="*/ 17381368 h 23902640" name="connsiteY481"/>
                <a:gd fmla="*/ 31180623 w 43671952" name="connsiteX482"/>
                <a:gd fmla="*/ 17374224 h 23902640" name="connsiteY482"/>
                <a:gd fmla="*/ 31175863 w 43671952" name="connsiteX483"/>
                <a:gd fmla="*/ 17355176 h 23902640" name="connsiteY483"/>
                <a:gd fmla="*/ 31178243 w 43671952" name="connsiteX484"/>
                <a:gd fmla="*/ 17331364 h 23902640" name="connsiteY484"/>
                <a:gd fmla="*/ 31192531 w 43671952" name="connsiteX485"/>
                <a:gd fmla="*/ 17326600 h 23902640" name="connsiteY485"/>
                <a:gd fmla="*/ 30413231 w 43671952" name="connsiteX486"/>
                <a:gd fmla="*/ 17219684 h 23902640" name="connsiteY486"/>
                <a:gd fmla="*/ 30434663 w 43671952" name="connsiteX487"/>
                <a:gd fmla="*/ 17222068 h 23902640" name="connsiteY487"/>
                <a:gd fmla="*/ 30448951 w 43671952" name="connsiteX488"/>
                <a:gd fmla="*/ 17226828 h 23902640" name="connsiteY488"/>
                <a:gd fmla="*/ 30456095 w 43671952" name="connsiteX489"/>
                <a:gd fmla="*/ 17229212 h 23902640" name="connsiteY489"/>
                <a:gd fmla="*/ 30463239 w 43671952" name="connsiteX490"/>
                <a:gd fmla="*/ 17233972 h 23902640" name="connsiteY490"/>
                <a:gd fmla="*/ 30465619 w 43671952" name="connsiteX491"/>
                <a:gd fmla="*/ 17241116 h 23902640" name="connsiteY491"/>
                <a:gd fmla="*/ 30458475 w 43671952" name="connsiteX492"/>
                <a:gd fmla="*/ 17272072 h 23902640" name="connsiteY492"/>
                <a:gd fmla="*/ 30451331 w 43671952" name="connsiteX493"/>
                <a:gd fmla="*/ 17274456 h 23902640" name="connsiteY493"/>
                <a:gd fmla="*/ 30437043 w 43671952" name="connsiteX494"/>
                <a:gd fmla="*/ 17281600 h 23902640" name="connsiteY494"/>
                <a:gd fmla="*/ 30425139 w 43671952" name="connsiteX495"/>
                <a:gd fmla="*/ 17281600 h 23902640" name="connsiteY495"/>
                <a:gd fmla="*/ 30406087 w 43671952" name="connsiteX496"/>
                <a:gd fmla="*/ 17274456 h 23902640" name="connsiteY496"/>
                <a:gd fmla="*/ 30401327 w 43671952" name="connsiteX497"/>
                <a:gd fmla="*/ 17267312 h 23902640" name="connsiteY497"/>
                <a:gd fmla="*/ 30396563 w 43671952" name="connsiteX498"/>
                <a:gd fmla="*/ 17248260 h 23902640" name="connsiteY498"/>
                <a:gd fmla="*/ 30398943 w 43671952" name="connsiteX499"/>
                <a:gd fmla="*/ 17224448 h 23902640" name="connsiteY499"/>
                <a:gd fmla="*/ 30413231 w 43671952" name="connsiteX500"/>
                <a:gd fmla="*/ 17219684 h 23902640" name="connsiteY500"/>
                <a:gd fmla="*/ 9979885 w 43671952" name="connsiteX501"/>
                <a:gd fmla="*/ 17218820 h 23902640" name="connsiteY501"/>
                <a:gd fmla="*/ 9991793 w 43671952" name="connsiteX502"/>
                <a:gd fmla="*/ 17221200 h 23902640" name="connsiteY502"/>
                <a:gd fmla="*/ 10001317 w 43671952" name="connsiteX503"/>
                <a:gd fmla="*/ 17233108 h 23902640" name="connsiteY503"/>
                <a:gd fmla="*/ 10006077 w 43671952" name="connsiteX504"/>
                <a:gd fmla="*/ 17240252 h 23902640" name="connsiteY504"/>
                <a:gd fmla="*/ 10010840 w 43671952" name="connsiteX505"/>
                <a:gd fmla="*/ 17254540 h 23902640" name="connsiteY505"/>
                <a:gd fmla="*/ 10013223 w 43671952" name="connsiteX506"/>
                <a:gd fmla="*/ 17261684 h 23902640" name="connsiteY506"/>
                <a:gd fmla="*/ 10015605 w 43671952" name="connsiteX507"/>
                <a:gd fmla="*/ 17271208 h 23902640" name="connsiteY507"/>
                <a:gd fmla="*/ 10015605 w 43671952" name="connsiteX508"/>
                <a:gd fmla="*/ 17306928 h 23902640" name="connsiteY508"/>
                <a:gd fmla="*/ 10010840 w 43671952" name="connsiteX509"/>
                <a:gd fmla="*/ 17314068 h 23902640" name="connsiteY509"/>
                <a:gd fmla="*/ 10008462 w 43671952" name="connsiteX510"/>
                <a:gd fmla="*/ 17318832 h 23902640" name="connsiteY510"/>
                <a:gd fmla="*/ 9989409 w 43671952" name="connsiteX511"/>
                <a:gd fmla="*/ 17311688 h 23902640" name="connsiteY511"/>
                <a:gd fmla="*/ 9984649 w 43671952" name="connsiteX512"/>
                <a:gd fmla="*/ 17304544 h 23902640" name="connsiteY512"/>
                <a:gd fmla="*/ 9977504 w 43671952" name="connsiteX513"/>
                <a:gd fmla="*/ 17299784 h 23902640" name="connsiteY513"/>
                <a:gd fmla="*/ 9975125 w 43671952" name="connsiteX514"/>
                <a:gd fmla="*/ 17292640 h 23902640" name="connsiteY514"/>
                <a:gd fmla="*/ 9970360 w 43671952" name="connsiteX515"/>
                <a:gd fmla="*/ 17285496 h 23902640" name="connsiteY515"/>
                <a:gd fmla="*/ 9965597 w 43671952" name="connsiteX516"/>
                <a:gd fmla="*/ 17271208 h 23902640" name="connsiteY516"/>
                <a:gd fmla="*/ 9967980 w 43671952" name="connsiteX517"/>
                <a:gd fmla="*/ 17228344 h 23902640" name="connsiteY517"/>
                <a:gd fmla="*/ 9972741 w 43671952" name="connsiteX518"/>
                <a:gd fmla="*/ 17221200 h 23902640" name="connsiteY518"/>
                <a:gd fmla="*/ 9979885 w 43671952" name="connsiteX519"/>
                <a:gd fmla="*/ 17218820 h 23902640" name="connsiteY519"/>
                <a:gd fmla="*/ 28909359 w 43671952" name="connsiteX520"/>
                <a:gd fmla="*/ 17192900 h 23902640" name="connsiteY520"/>
                <a:gd fmla="*/ 28930787 w 43671952" name="connsiteX521"/>
                <a:gd fmla="*/ 17195284 h 23902640" name="connsiteY521"/>
                <a:gd fmla="*/ 28945075 w 43671952" name="connsiteX522"/>
                <a:gd fmla="*/ 17200044 h 23902640" name="connsiteY522"/>
                <a:gd fmla="*/ 28952219 w 43671952" name="connsiteX523"/>
                <a:gd fmla="*/ 17202424 h 23902640" name="connsiteY523"/>
                <a:gd fmla="*/ 28959363 w 43671952" name="connsiteX524"/>
                <a:gd fmla="*/ 17207188 h 23902640" name="connsiteY524"/>
                <a:gd fmla="*/ 28961743 w 43671952" name="connsiteX525"/>
                <a:gd fmla="*/ 17214332 h 23902640" name="connsiteY525"/>
                <a:gd fmla="*/ 28954599 w 43671952" name="connsiteX526"/>
                <a:gd fmla="*/ 17245288 h 23902640" name="connsiteY526"/>
                <a:gd fmla="*/ 28947459 w 43671952" name="connsiteX527"/>
                <a:gd fmla="*/ 17247668 h 23902640" name="connsiteY527"/>
                <a:gd fmla="*/ 28933171 w 43671952" name="connsiteX528"/>
                <a:gd fmla="*/ 17254812 h 23902640" name="connsiteY528"/>
                <a:gd fmla="*/ 28921263 w 43671952" name="connsiteX529"/>
                <a:gd fmla="*/ 17254812 h 23902640" name="connsiteY529"/>
                <a:gd fmla="*/ 28902215 w 43671952" name="connsiteX530"/>
                <a:gd fmla="*/ 17247668 h 23902640" name="connsiteY530"/>
                <a:gd fmla="*/ 28897451 w 43671952" name="connsiteX531"/>
                <a:gd fmla="*/ 17240524 h 23902640" name="connsiteY531"/>
                <a:gd fmla="*/ 28892687 w 43671952" name="connsiteX532"/>
                <a:gd fmla="*/ 17221476 h 23902640" name="connsiteY532"/>
                <a:gd fmla="*/ 28895071 w 43671952" name="connsiteX533"/>
                <a:gd fmla="*/ 17197664 h 23902640" name="connsiteY533"/>
                <a:gd fmla="*/ 28909359 w 43671952" name="connsiteX534"/>
                <a:gd fmla="*/ 17192900 h 23902640" name="connsiteY534"/>
                <a:gd fmla="*/ 24523823 w 43671952" name="connsiteX535"/>
                <a:gd fmla="*/ 17128808 h 23902640" name="connsiteY535"/>
                <a:gd fmla="*/ 24546683 w 43671952" name="connsiteX536"/>
                <a:gd fmla="*/ 17151668 h 23902640" name="connsiteY536"/>
                <a:gd fmla="*/ 24523823 w 43671952" name="connsiteX537"/>
                <a:gd fmla="*/ 17174528 h 23902640" name="connsiteY537"/>
                <a:gd fmla="*/ 24500963 w 43671952" name="connsiteX538"/>
                <a:gd fmla="*/ 17151668 h 23902640" name="connsiteY538"/>
                <a:gd fmla="*/ 24523823 w 43671952" name="connsiteX539"/>
                <a:gd fmla="*/ 17128808 h 23902640" name="connsiteY539"/>
                <a:gd fmla="*/ 24059479 w 43671952" name="connsiteX540"/>
                <a:gd fmla="*/ 17090708 h 23902640" name="connsiteY540"/>
                <a:gd fmla="*/ 24082339 w 43671952" name="connsiteX541"/>
                <a:gd fmla="*/ 17113568 h 23902640" name="connsiteY541"/>
                <a:gd fmla="*/ 24059479 w 43671952" name="connsiteX542"/>
                <a:gd fmla="*/ 17136428 h 23902640" name="connsiteY542"/>
                <a:gd fmla="*/ 24036619 w 43671952" name="connsiteX543"/>
                <a:gd fmla="*/ 17113568 h 23902640" name="connsiteY543"/>
                <a:gd fmla="*/ 24059479 w 43671952" name="connsiteX544"/>
                <a:gd fmla="*/ 17090708 h 23902640" name="connsiteY544"/>
                <a:gd fmla="*/ 2751974 w 43671952" name="connsiteX545"/>
                <a:gd fmla="*/ 17085436 h 23902640" name="connsiteY545"/>
                <a:gd fmla="*/ 2774828 w 43671952" name="connsiteX546"/>
                <a:gd fmla="*/ 17108296 h 23902640" name="connsiteY546"/>
                <a:gd fmla="*/ 2751974 w 43671952" name="connsiteX547"/>
                <a:gd fmla="*/ 17131156 h 23902640" name="connsiteY547"/>
                <a:gd fmla="*/ 2729108 w 43671952" name="connsiteX548"/>
                <a:gd fmla="*/ 17108296 h 23902640" name="connsiteY548"/>
                <a:gd fmla="*/ 2751974 w 43671952" name="connsiteX549"/>
                <a:gd fmla="*/ 17085436 h 23902640" name="connsiteY549"/>
                <a:gd fmla="*/ 26231975 w 43671952" name="connsiteX550"/>
                <a:gd fmla="*/ 17066896 h 23902640" name="connsiteY550"/>
                <a:gd fmla="*/ 26254835 w 43671952" name="connsiteX551"/>
                <a:gd fmla="*/ 17089756 h 23902640" name="connsiteY551"/>
                <a:gd fmla="*/ 26231975 w 43671952" name="connsiteX552"/>
                <a:gd fmla="*/ 17112616 h 23902640" name="connsiteY552"/>
                <a:gd fmla="*/ 26209115 w 43671952" name="connsiteX553"/>
                <a:gd fmla="*/ 17089756 h 23902640" name="connsiteY553"/>
                <a:gd fmla="*/ 26231975 w 43671952" name="connsiteX554"/>
                <a:gd fmla="*/ 17066896 h 23902640" name="connsiteY554"/>
                <a:gd fmla="*/ 28284519 w 43671952" name="connsiteX555"/>
                <a:gd fmla="*/ 17032880 h 23902640" name="connsiteY555"/>
                <a:gd fmla="*/ 28305947 w 43671952" name="connsiteX556"/>
                <a:gd fmla="*/ 17035264 h 23902640" name="connsiteY556"/>
                <a:gd fmla="*/ 28320235 w 43671952" name="connsiteX557"/>
                <a:gd fmla="*/ 17040024 h 23902640" name="connsiteY557"/>
                <a:gd fmla="*/ 28327379 w 43671952" name="connsiteX558"/>
                <a:gd fmla="*/ 17042404 h 23902640" name="connsiteY558"/>
                <a:gd fmla="*/ 28334523 w 43671952" name="connsiteX559"/>
                <a:gd fmla="*/ 17047168 h 23902640" name="connsiteY559"/>
                <a:gd fmla="*/ 28336903 w 43671952" name="connsiteX560"/>
                <a:gd fmla="*/ 17054312 h 23902640" name="connsiteY560"/>
                <a:gd fmla="*/ 28329759 w 43671952" name="connsiteX561"/>
                <a:gd fmla="*/ 17085268 h 23902640" name="connsiteY561"/>
                <a:gd fmla="*/ 28322619 w 43671952" name="connsiteX562"/>
                <a:gd fmla="*/ 17087648 h 23902640" name="connsiteY562"/>
                <a:gd fmla="*/ 28308331 w 43671952" name="connsiteX563"/>
                <a:gd fmla="*/ 17094792 h 23902640" name="connsiteY563"/>
                <a:gd fmla="*/ 28296423 w 43671952" name="connsiteX564"/>
                <a:gd fmla="*/ 17094792 h 23902640" name="connsiteY564"/>
                <a:gd fmla="*/ 28277375 w 43671952" name="connsiteX565"/>
                <a:gd fmla="*/ 17087648 h 23902640" name="connsiteY565"/>
                <a:gd fmla="*/ 28272611 w 43671952" name="connsiteX566"/>
                <a:gd fmla="*/ 17080504 h 23902640" name="connsiteY566"/>
                <a:gd fmla="*/ 28267847 w 43671952" name="connsiteX567"/>
                <a:gd fmla="*/ 17061456 h 23902640" name="connsiteY567"/>
                <a:gd fmla="*/ 28270231 w 43671952" name="connsiteX568"/>
                <a:gd fmla="*/ 17037644 h 23902640" name="connsiteY568"/>
                <a:gd fmla="*/ 28284519 w 43671952" name="connsiteX569"/>
                <a:gd fmla="*/ 17032880 h 23902640" name="connsiteY569"/>
                <a:gd fmla="*/ 34823427 w 43671952" name="connsiteX570"/>
                <a:gd fmla="*/ 17018796 h 23902640" name="connsiteY570"/>
                <a:gd fmla="*/ 34844859 w 43671952" name="connsiteX571"/>
                <a:gd fmla="*/ 17021176 h 23902640" name="connsiteY571"/>
                <a:gd fmla="*/ 34859143 w 43671952" name="connsiteX572"/>
                <a:gd fmla="*/ 17025940 h 23902640" name="connsiteY572"/>
                <a:gd fmla="*/ 34866287 w 43671952" name="connsiteX573"/>
                <a:gd fmla="*/ 17028320 h 23902640" name="connsiteY573"/>
                <a:gd fmla="*/ 34873431 w 43671952" name="connsiteX574"/>
                <a:gd fmla="*/ 17033084 h 23902640" name="connsiteY574"/>
                <a:gd fmla="*/ 34875815 w 43671952" name="connsiteX575"/>
                <a:gd fmla="*/ 17040228 h 23902640" name="connsiteY575"/>
                <a:gd fmla="*/ 34868671 w 43671952" name="connsiteX576"/>
                <a:gd fmla="*/ 17071184 h 23902640" name="connsiteY576"/>
                <a:gd fmla="*/ 34861527 w 43671952" name="connsiteX577"/>
                <a:gd fmla="*/ 17073564 h 23902640" name="connsiteY577"/>
                <a:gd fmla="*/ 34847239 w 43671952" name="connsiteX578"/>
                <a:gd fmla="*/ 17080708 h 23902640" name="connsiteY578"/>
                <a:gd fmla="*/ 34835331 w 43671952" name="connsiteX579"/>
                <a:gd fmla="*/ 17080708 h 23902640" name="connsiteY579"/>
                <a:gd fmla="*/ 34816283 w 43671952" name="connsiteX580"/>
                <a:gd fmla="*/ 17073564 h 23902640" name="connsiteY580"/>
                <a:gd fmla="*/ 34811519 w 43671952" name="connsiteX581"/>
                <a:gd fmla="*/ 17066420 h 23902640" name="connsiteY581"/>
                <a:gd fmla="*/ 34806759 w 43671952" name="connsiteX582"/>
                <a:gd fmla="*/ 17047368 h 23902640" name="connsiteY582"/>
                <a:gd fmla="*/ 34809139 w 43671952" name="connsiteX583"/>
                <a:gd fmla="*/ 17023556 h 23902640" name="connsiteY583"/>
                <a:gd fmla="*/ 34823427 w 43671952" name="connsiteX584"/>
                <a:gd fmla="*/ 17018796 h 23902640" name="connsiteY584"/>
                <a:gd fmla="*/ 23995187 w 43671952" name="connsiteX585"/>
                <a:gd fmla="*/ 16957360 h 23902640" name="connsiteY585"/>
                <a:gd fmla="*/ 24018047 w 43671952" name="connsiteX586"/>
                <a:gd fmla="*/ 16980220 h 23902640" name="connsiteY586"/>
                <a:gd fmla="*/ 23995187 w 43671952" name="connsiteX587"/>
                <a:gd fmla="*/ 17003080 h 23902640" name="connsiteY587"/>
                <a:gd fmla="*/ 23972327 w 43671952" name="connsiteX588"/>
                <a:gd fmla="*/ 16980220 h 23902640" name="connsiteY588"/>
                <a:gd fmla="*/ 23995187 w 43671952" name="connsiteX589"/>
                <a:gd fmla="*/ 16957360 h 23902640" name="connsiteY589"/>
                <a:gd fmla="*/ 26298651 w 43671952" name="connsiteX590"/>
                <a:gd fmla="*/ 16952596 h 23902640" name="connsiteY590"/>
                <a:gd fmla="*/ 26321511 w 43671952" name="connsiteX591"/>
                <a:gd fmla="*/ 16975456 h 23902640" name="connsiteY591"/>
                <a:gd fmla="*/ 26298651 w 43671952" name="connsiteX592"/>
                <a:gd fmla="*/ 16998316 h 23902640" name="connsiteY592"/>
                <a:gd fmla="*/ 26275791 w 43671952" name="connsiteX593"/>
                <a:gd fmla="*/ 16975456 h 23902640" name="connsiteY593"/>
                <a:gd fmla="*/ 26298651 w 43671952" name="connsiteX594"/>
                <a:gd fmla="*/ 16952596 h 23902640" name="connsiteY594"/>
                <a:gd fmla="*/ 23606263 w 43671952" name="connsiteX595"/>
                <a:gd fmla="*/ 16926224 h 23902640" name="connsiteY595"/>
                <a:gd fmla="*/ 23624887 w 43671952" name="connsiteX596"/>
                <a:gd fmla="*/ 16938308 h 23902640" name="connsiteY596"/>
                <a:gd fmla="*/ 23655367 w 43671952" name="connsiteX597"/>
                <a:gd fmla="*/ 16984028 h 23902640" name="connsiteY597"/>
                <a:gd fmla="*/ 23701083 w 43671952" name="connsiteX598"/>
                <a:gd fmla="*/ 17014508 h 23902640" name="connsiteY598"/>
                <a:gd fmla="*/ 23723943 w 43671952" name="connsiteX599"/>
                <a:gd fmla="*/ 17022128 h 23902640" name="connsiteY599"/>
                <a:gd fmla="*/ 23769663 w 43671952" name="connsiteX600"/>
                <a:gd fmla="*/ 17044988 h 23902640" name="connsiteY600"/>
                <a:gd fmla="*/ 23807763 w 43671952" name="connsiteX601"/>
                <a:gd fmla="*/ 17075468 h 23902640" name="connsiteY601"/>
                <a:gd fmla="*/ 23838243 w 43671952" name="connsiteX602"/>
                <a:gd fmla="*/ 17098328 h 23902640" name="connsiteY602"/>
                <a:gd fmla="*/ 23861103 w 43671952" name="connsiteX603"/>
                <a:gd fmla="*/ 17113568 h 23902640" name="connsiteY603"/>
                <a:gd fmla="*/ 23876343 w 43671952" name="connsiteX604"/>
                <a:gd fmla="*/ 17136428 h 23902640" name="connsiteY604"/>
                <a:gd fmla="*/ 23883963 w 43671952" name="connsiteX605"/>
                <a:gd fmla="*/ 17159288 h 23902640" name="connsiteY605"/>
                <a:gd fmla="*/ 23906823 w 43671952" name="connsiteX606"/>
                <a:gd fmla="*/ 17174528 h 23902640" name="connsiteY606"/>
                <a:gd fmla="*/ 23922063 w 43671952" name="connsiteX607"/>
                <a:gd fmla="*/ 17220248 h 23902640" name="connsiteY607"/>
                <a:gd fmla="*/ 23937303 w 43671952" name="connsiteX608"/>
                <a:gd fmla="*/ 17243108 h 23902640" name="connsiteY608"/>
                <a:gd fmla="*/ 23929683 w 43671952" name="connsiteX609"/>
                <a:gd fmla="*/ 17250728 h 23902640" name="connsiteY609"/>
                <a:gd fmla="*/ 23861103 w 43671952" name="connsiteX610"/>
                <a:gd fmla="*/ 17235488 h 23902640" name="connsiteY610"/>
                <a:gd fmla="*/ 23815383 w 43671952" name="connsiteX611"/>
                <a:gd fmla="*/ 17220248 h 23902640" name="connsiteY611"/>
                <a:gd fmla="*/ 23777283 w 43671952" name="connsiteX612"/>
                <a:gd fmla="*/ 17182148 h 23902640" name="connsiteY612"/>
                <a:gd fmla="*/ 23739183 w 43671952" name="connsiteX613"/>
                <a:gd fmla="*/ 17144048 h 23902640" name="connsiteY613"/>
                <a:gd fmla="*/ 23723943 w 43671952" name="connsiteX614"/>
                <a:gd fmla="*/ 17121188 h 23902640" name="connsiteY614"/>
                <a:gd fmla="*/ 23701083 w 43671952" name="connsiteX615"/>
                <a:gd fmla="*/ 17105948 h 23902640" name="connsiteY615"/>
                <a:gd fmla="*/ 23670607 w 43671952" name="connsiteX616"/>
                <a:gd fmla="*/ 17075468 h 23902640" name="connsiteY616"/>
                <a:gd fmla="*/ 23662987 w 43671952" name="connsiteX617"/>
                <a:gd fmla="*/ 17052608 h 23902640" name="connsiteY617"/>
                <a:gd fmla="*/ 23617267 w 43671952" name="connsiteX618"/>
                <a:gd fmla="*/ 17022128 h 23902640" name="connsiteY618"/>
                <a:gd fmla="*/ 23609647 w 43671952" name="connsiteX619"/>
                <a:gd fmla="*/ 16999268 h 23902640" name="connsiteY619"/>
                <a:gd fmla="*/ 23586787 w 43671952" name="connsiteX620"/>
                <a:gd fmla="*/ 16953548 h 23902640" name="connsiteY620"/>
                <a:gd fmla="*/ 23606263 w 43671952" name="connsiteX621"/>
                <a:gd fmla="*/ 16926224 h 23902640" name="connsiteY621"/>
                <a:gd fmla="*/ 23930891 w 43671952" name="connsiteX622"/>
                <a:gd fmla="*/ 16914496 h 23902640" name="connsiteY622"/>
                <a:gd fmla="*/ 23953751 w 43671952" name="connsiteX623"/>
                <a:gd fmla="*/ 16937356 h 23902640" name="connsiteY623"/>
                <a:gd fmla="*/ 23930891 w 43671952" name="connsiteX624"/>
                <a:gd fmla="*/ 16960216 h 23902640" name="connsiteY624"/>
                <a:gd fmla="*/ 23908031 w 43671952" name="connsiteX625"/>
                <a:gd fmla="*/ 16937356 h 23902640" name="connsiteY625"/>
                <a:gd fmla="*/ 23930891 w 43671952" name="connsiteX626"/>
                <a:gd fmla="*/ 16914496 h 23902640" name="connsiteY626"/>
                <a:gd fmla="*/ 30862679 w 43671952" name="connsiteX627"/>
                <a:gd fmla="*/ 16894596 h 23902640" name="connsiteY627"/>
                <a:gd fmla="*/ 30884111 w 43671952" name="connsiteX628"/>
                <a:gd fmla="*/ 16896976 h 23902640" name="connsiteY628"/>
                <a:gd fmla="*/ 30898395 w 43671952" name="connsiteX629"/>
                <a:gd fmla="*/ 16901740 h 23902640" name="connsiteY629"/>
                <a:gd fmla="*/ 30905539 w 43671952" name="connsiteX630"/>
                <a:gd fmla="*/ 16904120 h 23902640" name="connsiteY630"/>
                <a:gd fmla="*/ 30912683 w 43671952" name="connsiteX631"/>
                <a:gd fmla="*/ 16908884 h 23902640" name="connsiteY631"/>
                <a:gd fmla="*/ 30915067 w 43671952" name="connsiteX632"/>
                <a:gd fmla="*/ 16916028 h 23902640" name="connsiteY632"/>
                <a:gd fmla="*/ 30907923 w 43671952" name="connsiteX633"/>
                <a:gd fmla="*/ 16946984 h 23902640" name="connsiteY633"/>
                <a:gd fmla="*/ 30900779 w 43671952" name="connsiteX634"/>
                <a:gd fmla="*/ 16949364 h 23902640" name="connsiteY634"/>
                <a:gd fmla="*/ 30886491 w 43671952" name="connsiteX635"/>
                <a:gd fmla="*/ 16956508 h 23902640" name="connsiteY635"/>
                <a:gd fmla="*/ 30874583 w 43671952" name="connsiteX636"/>
                <a:gd fmla="*/ 16956508 h 23902640" name="connsiteY636"/>
                <a:gd fmla="*/ 30855535 w 43671952" name="connsiteX637"/>
                <a:gd fmla="*/ 16949364 h 23902640" name="connsiteY637"/>
                <a:gd fmla="*/ 30850771 w 43671952" name="connsiteX638"/>
                <a:gd fmla="*/ 16942220 h 23902640" name="connsiteY638"/>
                <a:gd fmla="*/ 30846011 w 43671952" name="connsiteX639"/>
                <a:gd fmla="*/ 16923168 h 23902640" name="connsiteY639"/>
                <a:gd fmla="*/ 30848391 w 43671952" name="connsiteX640"/>
                <a:gd fmla="*/ 16899356 h 23902640" name="connsiteY640"/>
                <a:gd fmla="*/ 30862679 w 43671952" name="connsiteX641"/>
                <a:gd fmla="*/ 16894596 h 23902640" name="connsiteY641"/>
                <a:gd fmla="*/ 24323799 w 43671952" name="connsiteX642"/>
                <a:gd fmla="*/ 16854964 h 23902640" name="connsiteY642"/>
                <a:gd fmla="*/ 24346659 w 43671952" name="connsiteX643"/>
                <a:gd fmla="*/ 16877824 h 23902640" name="connsiteY643"/>
                <a:gd fmla="*/ 24323799 w 43671952" name="connsiteX644"/>
                <a:gd fmla="*/ 16900684 h 23902640" name="connsiteY644"/>
                <a:gd fmla="*/ 24300939 w 43671952" name="connsiteX645"/>
                <a:gd fmla="*/ 16877824 h 23902640" name="connsiteY645"/>
                <a:gd fmla="*/ 24323799 w 43671952" name="connsiteX646"/>
                <a:gd fmla="*/ 16854964 h 23902640" name="connsiteY646"/>
                <a:gd fmla="*/ 28505499 w 43671952" name="connsiteX647"/>
                <a:gd fmla="*/ 16834760 h 23902640" name="connsiteY647"/>
                <a:gd fmla="*/ 28526927 w 43671952" name="connsiteX648"/>
                <a:gd fmla="*/ 16837144 h 23902640" name="connsiteY648"/>
                <a:gd fmla="*/ 28541215 w 43671952" name="connsiteX649"/>
                <a:gd fmla="*/ 16841904 h 23902640" name="connsiteY649"/>
                <a:gd fmla="*/ 28548359 w 43671952" name="connsiteX650"/>
                <a:gd fmla="*/ 16844284 h 23902640" name="connsiteY650"/>
                <a:gd fmla="*/ 28555503 w 43671952" name="connsiteX651"/>
                <a:gd fmla="*/ 16849048 h 23902640" name="connsiteY651"/>
                <a:gd fmla="*/ 28557883 w 43671952" name="connsiteX652"/>
                <a:gd fmla="*/ 16856192 h 23902640" name="connsiteY652"/>
                <a:gd fmla="*/ 28550739 w 43671952" name="connsiteX653"/>
                <a:gd fmla="*/ 16887148 h 23902640" name="connsiteY653"/>
                <a:gd fmla="*/ 28543599 w 43671952" name="connsiteX654"/>
                <a:gd fmla="*/ 16889528 h 23902640" name="connsiteY654"/>
                <a:gd fmla="*/ 28529311 w 43671952" name="connsiteX655"/>
                <a:gd fmla="*/ 16896672 h 23902640" name="connsiteY655"/>
                <a:gd fmla="*/ 28517403 w 43671952" name="connsiteX656"/>
                <a:gd fmla="*/ 16896672 h 23902640" name="connsiteY656"/>
                <a:gd fmla="*/ 28498355 w 43671952" name="connsiteX657"/>
                <a:gd fmla="*/ 16889528 h 23902640" name="connsiteY657"/>
                <a:gd fmla="*/ 28493591 w 43671952" name="connsiteX658"/>
                <a:gd fmla="*/ 16882384 h 23902640" name="connsiteY658"/>
                <a:gd fmla="*/ 28488827 w 43671952" name="connsiteX659"/>
                <a:gd fmla="*/ 16863336 h 23902640" name="connsiteY659"/>
                <a:gd fmla="*/ 28491211 w 43671952" name="connsiteX660"/>
                <a:gd fmla="*/ 16839524 h 23902640" name="connsiteY660"/>
                <a:gd fmla="*/ 28505499 w 43671952" name="connsiteX661"/>
                <a:gd fmla="*/ 16834760 h 23902640" name="connsiteY661"/>
                <a:gd fmla="*/ 30479079 w 43671952" name="connsiteX662"/>
                <a:gd fmla="*/ 16827140 h 23902640" name="connsiteY662"/>
                <a:gd fmla="*/ 30500507 w 43671952" name="connsiteX663"/>
                <a:gd fmla="*/ 16829524 h 23902640" name="connsiteY663"/>
                <a:gd fmla="*/ 30514795 w 43671952" name="connsiteX664"/>
                <a:gd fmla="*/ 16834284 h 23902640" name="connsiteY664"/>
                <a:gd fmla="*/ 30521939 w 43671952" name="connsiteX665"/>
                <a:gd fmla="*/ 16836664 h 23902640" name="connsiteY665"/>
                <a:gd fmla="*/ 30529083 w 43671952" name="connsiteX666"/>
                <a:gd fmla="*/ 16841428 h 23902640" name="connsiteY666"/>
                <a:gd fmla="*/ 30531463 w 43671952" name="connsiteX667"/>
                <a:gd fmla="*/ 16848572 h 23902640" name="connsiteY667"/>
                <a:gd fmla="*/ 30524319 w 43671952" name="connsiteX668"/>
                <a:gd fmla="*/ 16879528 h 23902640" name="connsiteY668"/>
                <a:gd fmla="*/ 30517179 w 43671952" name="connsiteX669"/>
                <a:gd fmla="*/ 16881908 h 23902640" name="connsiteY669"/>
                <a:gd fmla="*/ 30502891 w 43671952" name="connsiteX670"/>
                <a:gd fmla="*/ 16889052 h 23902640" name="connsiteY670"/>
                <a:gd fmla="*/ 30490983 w 43671952" name="connsiteX671"/>
                <a:gd fmla="*/ 16889052 h 23902640" name="connsiteY671"/>
                <a:gd fmla="*/ 30471935 w 43671952" name="connsiteX672"/>
                <a:gd fmla="*/ 16881908 h 23902640" name="connsiteY672"/>
                <a:gd fmla="*/ 30467171 w 43671952" name="connsiteX673"/>
                <a:gd fmla="*/ 16874764 h 23902640" name="connsiteY673"/>
                <a:gd fmla="*/ 30462407 w 43671952" name="connsiteX674"/>
                <a:gd fmla="*/ 16855716 h 23902640" name="connsiteY674"/>
                <a:gd fmla="*/ 30464791 w 43671952" name="connsiteX675"/>
                <a:gd fmla="*/ 16831904 h 23902640" name="connsiteY675"/>
                <a:gd fmla="*/ 30479079 w 43671952" name="connsiteX676"/>
                <a:gd fmla="*/ 16827140 h 23902640" name="connsiteY676"/>
                <a:gd fmla="*/ 31191327 w 43671952" name="connsiteX677"/>
                <a:gd fmla="*/ 16800196 h 23902640" name="connsiteY677"/>
                <a:gd fmla="*/ 31214187 w 43671952" name="connsiteX678"/>
                <a:gd fmla="*/ 16823056 h 23902640" name="connsiteY678"/>
                <a:gd fmla="*/ 31191327 w 43671952" name="connsiteX679"/>
                <a:gd fmla="*/ 16845916 h 23902640" name="connsiteY679"/>
                <a:gd fmla="*/ 31168467 w 43671952" name="connsiteX680"/>
                <a:gd fmla="*/ 16823056 h 23902640" name="connsiteY680"/>
                <a:gd fmla="*/ 31191327 w 43671952" name="connsiteX681"/>
                <a:gd fmla="*/ 16800196 h 23902640" name="connsiteY681"/>
                <a:gd fmla="*/ 23547511 w 43671952" name="connsiteX682"/>
                <a:gd fmla="*/ 16788288 h 23902640" name="connsiteY682"/>
                <a:gd fmla="*/ 23570375 w 43671952" name="connsiteX683"/>
                <a:gd fmla="*/ 16811148 h 23902640" name="connsiteY683"/>
                <a:gd fmla="*/ 23547511 w 43671952" name="connsiteX684"/>
                <a:gd fmla="*/ 16834008 h 23902640" name="connsiteY684"/>
                <a:gd fmla="*/ 23524651 w 43671952" name="connsiteX685"/>
                <a:gd fmla="*/ 16811148 h 23902640" name="connsiteY685"/>
                <a:gd fmla="*/ 23547511 w 43671952" name="connsiteX686"/>
                <a:gd fmla="*/ 16788288 h 23902640" name="connsiteY686"/>
                <a:gd fmla="*/ 24285699 w 43671952" name="connsiteX687"/>
                <a:gd fmla="*/ 16774003 h 23902640" name="connsiteY687"/>
                <a:gd fmla="*/ 24308559 w 43671952" name="connsiteX688"/>
                <a:gd fmla="*/ 16796864 h 23902640" name="connsiteY688"/>
                <a:gd fmla="*/ 24285699 w 43671952" name="connsiteX689"/>
                <a:gd fmla="*/ 16819724 h 23902640" name="connsiteY689"/>
                <a:gd fmla="*/ 24262839 w 43671952" name="connsiteX690"/>
                <a:gd fmla="*/ 16796864 h 23902640" name="connsiteY690"/>
                <a:gd fmla="*/ 24285699 w 43671952" name="connsiteX691"/>
                <a:gd fmla="*/ 16774003 h 23902640" name="connsiteY691"/>
                <a:gd fmla="*/ 30700959 w 43671952" name="connsiteX692"/>
                <a:gd fmla="*/ 16765055 h 23902640" name="connsiteY692"/>
                <a:gd fmla="*/ 30722391 w 43671952" name="connsiteX693"/>
                <a:gd fmla="*/ 16767435 h 23902640" name="connsiteY693"/>
                <a:gd fmla="*/ 30736675 w 43671952" name="connsiteX694"/>
                <a:gd fmla="*/ 16772199 h 23902640" name="connsiteY694"/>
                <a:gd fmla="*/ 30743819 w 43671952" name="connsiteX695"/>
                <a:gd fmla="*/ 16774579 h 23902640" name="connsiteY695"/>
                <a:gd fmla="*/ 30750963 w 43671952" name="connsiteX696"/>
                <a:gd fmla="*/ 16779344 h 23902640" name="connsiteY696"/>
                <a:gd fmla="*/ 30753347 w 43671952" name="connsiteX697"/>
                <a:gd fmla="*/ 16786488 h 23902640" name="connsiteY697"/>
                <a:gd fmla="*/ 30746203 w 43671952" name="connsiteX698"/>
                <a:gd fmla="*/ 16817444 h 23902640" name="connsiteY698"/>
                <a:gd fmla="*/ 30739059 w 43671952" name="connsiteX699"/>
                <a:gd fmla="*/ 16819824 h 23902640" name="connsiteY699"/>
                <a:gd fmla="*/ 30724771 w 43671952" name="connsiteX700"/>
                <a:gd fmla="*/ 16826968 h 23902640" name="connsiteY700"/>
                <a:gd fmla="*/ 30712863 w 43671952" name="connsiteX701"/>
                <a:gd fmla="*/ 16826968 h 23902640" name="connsiteY701"/>
                <a:gd fmla="*/ 30693815 w 43671952" name="connsiteX702"/>
                <a:gd fmla="*/ 16819824 h 23902640" name="connsiteY702"/>
                <a:gd fmla="*/ 30689051 w 43671952" name="connsiteX703"/>
                <a:gd fmla="*/ 16812680 h 23902640" name="connsiteY703"/>
                <a:gd fmla="*/ 30684291 w 43671952" name="connsiteX704"/>
                <a:gd fmla="*/ 16793628 h 23902640" name="connsiteY704"/>
                <a:gd fmla="*/ 30686671 w 43671952" name="connsiteX705"/>
                <a:gd fmla="*/ 16769815 h 23902640" name="connsiteY705"/>
                <a:gd fmla="*/ 30700959 w 43671952" name="connsiteX706"/>
                <a:gd fmla="*/ 16765055 h 23902640" name="connsiteY706"/>
                <a:gd fmla="*/ 27035251 w 43671952" name="connsiteX707"/>
                <a:gd fmla="*/ 16755747 h 23902640" name="connsiteY707"/>
                <a:gd fmla="*/ 27058111 w 43671952" name="connsiteX708"/>
                <a:gd fmla="*/ 16778608 h 23902640" name="connsiteY708"/>
                <a:gd fmla="*/ 27035251 w 43671952" name="connsiteX709"/>
                <a:gd fmla="*/ 16801468 h 23902640" name="connsiteY709"/>
                <a:gd fmla="*/ 27012391 w 43671952" name="connsiteX710"/>
                <a:gd fmla="*/ 16778608 h 23902640" name="connsiteY710"/>
                <a:gd fmla="*/ 27035251 w 43671952" name="connsiteX711"/>
                <a:gd fmla="*/ 16755747 h 23902640" name="connsiteY711"/>
                <a:gd fmla="*/ 28269279 w 43671952" name="connsiteX712"/>
                <a:gd fmla="*/ 16697599 h 23902640" name="connsiteY712"/>
                <a:gd fmla="*/ 28290707 w 43671952" name="connsiteX713"/>
                <a:gd fmla="*/ 16699983 h 23902640" name="connsiteY713"/>
                <a:gd fmla="*/ 28304995 w 43671952" name="connsiteX714"/>
                <a:gd fmla="*/ 16704743 h 23902640" name="connsiteY714"/>
                <a:gd fmla="*/ 28312139 w 43671952" name="connsiteX715"/>
                <a:gd fmla="*/ 16707123 h 23902640" name="connsiteY715"/>
                <a:gd fmla="*/ 28319283 w 43671952" name="connsiteX716"/>
                <a:gd fmla="*/ 16711887 h 23902640" name="connsiteY716"/>
                <a:gd fmla="*/ 28321663 w 43671952" name="connsiteX717"/>
                <a:gd fmla="*/ 16719031 h 23902640" name="connsiteY717"/>
                <a:gd fmla="*/ 28314519 w 43671952" name="connsiteX718"/>
                <a:gd fmla="*/ 16749987 h 23902640" name="connsiteY718"/>
                <a:gd fmla="*/ 28307379 w 43671952" name="connsiteX719"/>
                <a:gd fmla="*/ 16752367 h 23902640" name="connsiteY719"/>
                <a:gd fmla="*/ 28293091 w 43671952" name="connsiteX720"/>
                <a:gd fmla="*/ 16759511 h 23902640" name="connsiteY720"/>
                <a:gd fmla="*/ 28281183 w 43671952" name="connsiteX721"/>
                <a:gd fmla="*/ 16759511 h 23902640" name="connsiteY721"/>
                <a:gd fmla="*/ 28262135 w 43671952" name="connsiteX722"/>
                <a:gd fmla="*/ 16752367 h 23902640" name="connsiteY722"/>
                <a:gd fmla="*/ 28257371 w 43671952" name="connsiteX723"/>
                <a:gd fmla="*/ 16745223 h 23902640" name="connsiteY723"/>
                <a:gd fmla="*/ 28252607 w 43671952" name="connsiteX724"/>
                <a:gd fmla="*/ 16726175 h 23902640" name="connsiteY724"/>
                <a:gd fmla="*/ 28254991 w 43671952" name="connsiteX725"/>
                <a:gd fmla="*/ 16702363 h 23902640" name="connsiteY725"/>
                <a:gd fmla="*/ 28269279 w 43671952" name="connsiteX726"/>
                <a:gd fmla="*/ 16697599 h 23902640" name="connsiteY726"/>
                <a:gd fmla="*/ 22887905 w 43671952" name="connsiteX727"/>
                <a:gd fmla="*/ 16690657 h 23902640" name="connsiteY727"/>
                <a:gd fmla="*/ 22910765 w 43671952" name="connsiteX728"/>
                <a:gd fmla="*/ 16713519 h 23902640" name="connsiteY728"/>
                <a:gd fmla="*/ 22887905 w 43671952" name="connsiteX729"/>
                <a:gd fmla="*/ 16736379 h 23902640" name="connsiteY729"/>
                <a:gd fmla="*/ 22865043 w 43671952" name="connsiteX730"/>
                <a:gd fmla="*/ 16713519 h 23902640" name="connsiteY730"/>
                <a:gd fmla="*/ 22887905 w 43671952" name="connsiteX731"/>
                <a:gd fmla="*/ 16690657 h 23902640" name="connsiteY731"/>
                <a:gd fmla="*/ 26451051 w 43671952" name="connsiteX732"/>
                <a:gd fmla="*/ 16603345 h 23902640" name="connsiteY732"/>
                <a:gd fmla="*/ 26473911 w 43671952" name="connsiteX733"/>
                <a:gd fmla="*/ 16626205 h 23902640" name="connsiteY733"/>
                <a:gd fmla="*/ 26451051 w 43671952" name="connsiteX734"/>
                <a:gd fmla="*/ 16649065 h 23902640" name="connsiteY734"/>
                <a:gd fmla="*/ 26428191 w 43671952" name="connsiteX735"/>
                <a:gd fmla="*/ 16626205 h 23902640" name="connsiteY735"/>
                <a:gd fmla="*/ 26451051 w 43671952" name="connsiteX736"/>
                <a:gd fmla="*/ 16603345 h 23902640" name="connsiteY736"/>
                <a:gd fmla="*/ 23445119 w 43671952" name="connsiteX737"/>
                <a:gd fmla="*/ 16495394 h 23902640" name="connsiteY737"/>
                <a:gd fmla="*/ 23467979 w 43671952" name="connsiteX738"/>
                <a:gd fmla="*/ 16518254 h 23902640" name="connsiteY738"/>
                <a:gd fmla="*/ 23445119 w 43671952" name="connsiteX739"/>
                <a:gd fmla="*/ 16541114 h 23902640" name="connsiteY739"/>
                <a:gd fmla="*/ 23422259 w 43671952" name="connsiteX740"/>
                <a:gd fmla="*/ 16518254 h 23902640" name="connsiteY740"/>
                <a:gd fmla="*/ 23445119 w 43671952" name="connsiteX741"/>
                <a:gd fmla="*/ 16495394 h 23902640" name="connsiteY741"/>
                <a:gd fmla="*/ 30562899 w 43671952" name="connsiteX742"/>
                <a:gd fmla="*/ 16491859 h 23902640" name="connsiteY742"/>
                <a:gd fmla="*/ 30584327 w 43671952" name="connsiteX743"/>
                <a:gd fmla="*/ 16494241 h 23902640" name="connsiteY743"/>
                <a:gd fmla="*/ 30598615 w 43671952" name="connsiteX744"/>
                <a:gd fmla="*/ 16499003 h 23902640" name="connsiteY744"/>
                <a:gd fmla="*/ 30605759 w 43671952" name="connsiteX745"/>
                <a:gd fmla="*/ 16501384 h 23902640" name="connsiteY745"/>
                <a:gd fmla="*/ 30612903 w 43671952" name="connsiteX746"/>
                <a:gd fmla="*/ 16506147 h 23902640" name="connsiteY746"/>
                <a:gd fmla="*/ 30615283 w 43671952" name="connsiteX747"/>
                <a:gd fmla="*/ 16513291 h 23902640" name="connsiteY747"/>
                <a:gd fmla="*/ 30608139 w 43671952" name="connsiteX748"/>
                <a:gd fmla="*/ 16544247 h 23902640" name="connsiteY748"/>
                <a:gd fmla="*/ 30600999 w 43671952" name="connsiteX749"/>
                <a:gd fmla="*/ 16546628 h 23902640" name="connsiteY749"/>
                <a:gd fmla="*/ 30586711 w 43671952" name="connsiteX750"/>
                <a:gd fmla="*/ 16553772 h 23902640" name="connsiteY750"/>
                <a:gd fmla="*/ 30574803 w 43671952" name="connsiteX751"/>
                <a:gd fmla="*/ 16553772 h 23902640" name="connsiteY751"/>
                <a:gd fmla="*/ 30555755 w 43671952" name="connsiteX752"/>
                <a:gd fmla="*/ 16546628 h 23902640" name="connsiteY752"/>
                <a:gd fmla="*/ 30550991 w 43671952" name="connsiteX753"/>
                <a:gd fmla="*/ 16539484 h 23902640" name="connsiteY753"/>
                <a:gd fmla="*/ 30546227 w 43671952" name="connsiteX754"/>
                <a:gd fmla="*/ 16520434 h 23902640" name="connsiteY754"/>
                <a:gd fmla="*/ 30548611 w 43671952" name="connsiteX755"/>
                <a:gd fmla="*/ 16496622 h 23902640" name="connsiteY755"/>
                <a:gd fmla="*/ 30562899 w 43671952" name="connsiteX756"/>
                <a:gd fmla="*/ 16491859 h 23902640" name="connsiteY756"/>
                <a:gd fmla="*/ 24145203 w 43671952" name="connsiteX757"/>
                <a:gd fmla="*/ 16481106 h 23902640" name="connsiteY757"/>
                <a:gd fmla="*/ 24168063 w 43671952" name="connsiteX758"/>
                <a:gd fmla="*/ 16503966 h 23902640" name="connsiteY758"/>
                <a:gd fmla="*/ 24145203 w 43671952" name="connsiteX759"/>
                <a:gd fmla="*/ 16526826 h 23902640" name="connsiteY759"/>
                <a:gd fmla="*/ 24122343 w 43671952" name="connsiteX760"/>
                <a:gd fmla="*/ 16503966 h 23902640" name="connsiteY760"/>
                <a:gd fmla="*/ 24145203 w 43671952" name="connsiteX761"/>
                <a:gd fmla="*/ 16481106 h 23902640" name="connsiteY761"/>
                <a:gd fmla="*/ 30212379 w 43671952" name="connsiteX762"/>
                <a:gd fmla="*/ 16468999 h 23902640" name="connsiteY762"/>
                <a:gd fmla="*/ 30233807 w 43671952" name="connsiteX763"/>
                <a:gd fmla="*/ 16471381 h 23902640" name="connsiteY763"/>
                <a:gd fmla="*/ 30248095 w 43671952" name="connsiteX764"/>
                <a:gd fmla="*/ 16476143 h 23902640" name="connsiteY764"/>
                <a:gd fmla="*/ 30255239 w 43671952" name="connsiteX765"/>
                <a:gd fmla="*/ 16478524 h 23902640" name="connsiteY765"/>
                <a:gd fmla="*/ 30262383 w 43671952" name="connsiteX766"/>
                <a:gd fmla="*/ 16483287 h 23902640" name="connsiteY766"/>
                <a:gd fmla="*/ 30264763 w 43671952" name="connsiteX767"/>
                <a:gd fmla="*/ 16490431 h 23902640" name="connsiteY767"/>
                <a:gd fmla="*/ 30257619 w 43671952" name="connsiteX768"/>
                <a:gd fmla="*/ 16521387 h 23902640" name="connsiteY768"/>
                <a:gd fmla="*/ 30250479 w 43671952" name="connsiteX769"/>
                <a:gd fmla="*/ 16523768 h 23902640" name="connsiteY769"/>
                <a:gd fmla="*/ 30236191 w 43671952" name="connsiteX770"/>
                <a:gd fmla="*/ 16530912 h 23902640" name="connsiteY770"/>
                <a:gd fmla="*/ 30224283 w 43671952" name="connsiteX771"/>
                <a:gd fmla="*/ 16530912 h 23902640" name="connsiteY771"/>
                <a:gd fmla="*/ 30205235 w 43671952" name="connsiteX772"/>
                <a:gd fmla="*/ 16523768 h 23902640" name="connsiteY772"/>
                <a:gd fmla="*/ 30200471 w 43671952" name="connsiteX773"/>
                <a:gd fmla="*/ 16516624 h 23902640" name="connsiteY773"/>
                <a:gd fmla="*/ 30195707 w 43671952" name="connsiteX774"/>
                <a:gd fmla="*/ 16497574 h 23902640" name="connsiteY774"/>
                <a:gd fmla="*/ 30198091 w 43671952" name="connsiteX775"/>
                <a:gd fmla="*/ 16473762 h 23902640" name="connsiteY775"/>
                <a:gd fmla="*/ 30212379 w 43671952" name="connsiteX776"/>
                <a:gd fmla="*/ 16468999 h 23902640" name="connsiteY776"/>
                <a:gd fmla="*/ 30341919 w 43671952" name="connsiteX777"/>
                <a:gd fmla="*/ 16438519 h 23902640" name="connsiteY777"/>
                <a:gd fmla="*/ 30363347 w 43671952" name="connsiteX778"/>
                <a:gd fmla="*/ 16440901 h 23902640" name="connsiteY778"/>
                <a:gd fmla="*/ 30377635 w 43671952" name="connsiteX779"/>
                <a:gd fmla="*/ 16445663 h 23902640" name="connsiteY779"/>
                <a:gd fmla="*/ 30384779 w 43671952" name="connsiteX780"/>
                <a:gd fmla="*/ 16448044 h 23902640" name="connsiteY780"/>
                <a:gd fmla="*/ 30391923 w 43671952" name="connsiteX781"/>
                <a:gd fmla="*/ 16452807 h 23902640" name="connsiteY781"/>
                <a:gd fmla="*/ 30394303 w 43671952" name="connsiteX782"/>
                <a:gd fmla="*/ 16459951 h 23902640" name="connsiteY782"/>
                <a:gd fmla="*/ 30387159 w 43671952" name="connsiteX783"/>
                <a:gd fmla="*/ 16490907 h 23902640" name="connsiteY783"/>
                <a:gd fmla="*/ 30380019 w 43671952" name="connsiteX784"/>
                <a:gd fmla="*/ 16493288 h 23902640" name="connsiteY784"/>
                <a:gd fmla="*/ 30365731 w 43671952" name="connsiteX785"/>
                <a:gd fmla="*/ 16500432 h 23902640" name="connsiteY785"/>
                <a:gd fmla="*/ 30353823 w 43671952" name="connsiteX786"/>
                <a:gd fmla="*/ 16500432 h 23902640" name="connsiteY786"/>
                <a:gd fmla="*/ 30334775 w 43671952" name="connsiteX787"/>
                <a:gd fmla="*/ 16493288 h 23902640" name="connsiteY787"/>
                <a:gd fmla="*/ 30330011 w 43671952" name="connsiteX788"/>
                <a:gd fmla="*/ 16486144 h 23902640" name="connsiteY788"/>
                <a:gd fmla="*/ 30325247 w 43671952" name="connsiteX789"/>
                <a:gd fmla="*/ 16467094 h 23902640" name="connsiteY789"/>
                <a:gd fmla="*/ 30327631 w 43671952" name="connsiteX790"/>
                <a:gd fmla="*/ 16443282 h 23902640" name="connsiteY790"/>
                <a:gd fmla="*/ 30341919 w 43671952" name="connsiteX791"/>
                <a:gd fmla="*/ 16438519 h 23902640" name="connsiteY791"/>
                <a:gd fmla="*/ 25386535 w 43671952" name="connsiteX792"/>
                <a:gd fmla="*/ 16375856 h 23902640" name="connsiteY792"/>
                <a:gd fmla="*/ 25429395 w 43671952" name="connsiteX793"/>
                <a:gd fmla="*/ 16380618 h 23902640" name="connsiteY793"/>
                <a:gd fmla="*/ 25436539 w 43671952" name="connsiteX794"/>
                <a:gd fmla="*/ 16383000 h 23902640" name="connsiteY794"/>
                <a:gd fmla="*/ 25450827 w 43671952" name="connsiteX795"/>
                <a:gd fmla="*/ 16392525 h 23902640" name="connsiteY795"/>
                <a:gd fmla="*/ 25457971 w 43671952" name="connsiteX796"/>
                <a:gd fmla="*/ 16397287 h 23902640" name="connsiteY796"/>
                <a:gd fmla="*/ 25462735 w 43671952" name="connsiteX797"/>
                <a:gd fmla="*/ 16411575 h 23902640" name="connsiteY797"/>
                <a:gd fmla="*/ 25465115 w 43671952" name="connsiteX798"/>
                <a:gd fmla="*/ 16418718 h 23902640" name="connsiteY798"/>
                <a:gd fmla="*/ 25455591 w 43671952" name="connsiteX799"/>
                <a:gd fmla="*/ 16444912 h 23902640" name="connsiteY799"/>
                <a:gd fmla="*/ 25448447 w 43671952" name="connsiteX800"/>
                <a:gd fmla="*/ 16447293 h 23902640" name="connsiteY800"/>
                <a:gd fmla="*/ 25427015 w 43671952" name="connsiteX801"/>
                <a:gd fmla="*/ 16456818 h 23902640" name="connsiteY801"/>
                <a:gd fmla="*/ 25422251 w 43671952" name="connsiteX802"/>
                <a:gd fmla="*/ 16459200 h 23902640" name="connsiteY802"/>
                <a:gd fmla="*/ 25386535 w 43671952" name="connsiteX803"/>
                <a:gd fmla="*/ 16449675 h 23902640" name="connsiteY803"/>
                <a:gd fmla="*/ 25372247 w 43671952" name="connsiteX804"/>
                <a:gd fmla="*/ 16444912 h 23902640" name="connsiteY804"/>
                <a:gd fmla="*/ 25365103 w 43671952" name="connsiteX805"/>
                <a:gd fmla="*/ 16442531 h 23902640" name="connsiteY805"/>
                <a:gd fmla="*/ 25360339 w 43671952" name="connsiteX806"/>
                <a:gd fmla="*/ 16435387 h 23902640" name="connsiteY806"/>
                <a:gd fmla="*/ 25353195 w 43671952" name="connsiteX807"/>
                <a:gd fmla="*/ 16433006 h 23902640" name="connsiteY807"/>
                <a:gd fmla="*/ 25346051 w 43671952" name="connsiteX808"/>
                <a:gd fmla="*/ 16428243 h 23902640" name="connsiteY808"/>
                <a:gd fmla="*/ 25336527 w 43671952" name="connsiteX809"/>
                <a:gd fmla="*/ 16406812 h 23902640" name="connsiteY809"/>
                <a:gd fmla="*/ 25343671 w 43671952" name="connsiteX810"/>
                <a:gd fmla="*/ 16392525 h 23902640" name="connsiteY810"/>
                <a:gd fmla="*/ 25350815 w 43671952" name="connsiteX811"/>
                <a:gd fmla="*/ 16390143 h 23902640" name="connsiteY811"/>
                <a:gd fmla="*/ 25357959 w 43671952" name="connsiteX812"/>
                <a:gd fmla="*/ 16385381 h 23902640" name="connsiteY812"/>
                <a:gd fmla="*/ 25372247 w 43671952" name="connsiteX813"/>
                <a:gd fmla="*/ 16380618 h 23902640" name="connsiteY813"/>
                <a:gd fmla="*/ 25379391 w 43671952" name="connsiteX814"/>
                <a:gd fmla="*/ 16378237 h 23902640" name="connsiteY814"/>
                <a:gd fmla="*/ 30600775 w 43671952" name="connsiteX815"/>
                <a:gd fmla="*/ 16323945 h 23902640" name="connsiteY815"/>
                <a:gd fmla="*/ 30623635 w 43671952" name="connsiteX816"/>
                <a:gd fmla="*/ 16346805 h 23902640" name="connsiteY816"/>
                <a:gd fmla="*/ 30600775 w 43671952" name="connsiteX817"/>
                <a:gd fmla="*/ 16369665 h 23902640" name="connsiteY817"/>
                <a:gd fmla="*/ 30577915 w 43671952" name="connsiteX818"/>
                <a:gd fmla="*/ 16346805 h 23902640" name="connsiteY818"/>
                <a:gd fmla="*/ 30600775 w 43671952" name="connsiteX819"/>
                <a:gd fmla="*/ 16323945 h 23902640" name="connsiteY819"/>
                <a:gd fmla="*/ 24169019 w 43671952" name="connsiteX820"/>
                <a:gd fmla="*/ 16314419 h 23902640" name="connsiteY820"/>
                <a:gd fmla="*/ 24191879 w 43671952" name="connsiteX821"/>
                <a:gd fmla="*/ 16337279 h 23902640" name="connsiteY821"/>
                <a:gd fmla="*/ 24169019 w 43671952" name="connsiteX822"/>
                <a:gd fmla="*/ 16360139 h 23902640" name="connsiteY822"/>
                <a:gd fmla="*/ 24146159 w 43671952" name="connsiteX823"/>
                <a:gd fmla="*/ 16337279 h 23902640" name="connsiteY823"/>
                <a:gd fmla="*/ 24169019 w 43671952" name="connsiteX824"/>
                <a:gd fmla="*/ 16314419 h 23902640" name="connsiteY824"/>
                <a:gd fmla="*/ 30918275 w 43671952" name="connsiteX825"/>
                <a:gd fmla="*/ 16311245 h 23902640" name="connsiteY825"/>
                <a:gd fmla="*/ 30941135 w 43671952" name="connsiteX826"/>
                <a:gd fmla="*/ 16334105 h 23902640" name="connsiteY826"/>
                <a:gd fmla="*/ 30918275 w 43671952" name="connsiteX827"/>
                <a:gd fmla="*/ 16356965 h 23902640" name="connsiteY827"/>
                <a:gd fmla="*/ 30895415 w 43671952" name="connsiteX828"/>
                <a:gd fmla="*/ 16334105 h 23902640" name="connsiteY828"/>
                <a:gd fmla="*/ 30918275 w 43671952" name="connsiteX829"/>
                <a:gd fmla="*/ 16311245 h 23902640" name="connsiteY829"/>
                <a:gd fmla="*/ 30098079 w 43671952" name="connsiteX830"/>
                <a:gd fmla="*/ 16278499 h 23902640" name="connsiteY830"/>
                <a:gd fmla="*/ 30119507 w 43671952" name="connsiteX831"/>
                <a:gd fmla="*/ 16280881 h 23902640" name="connsiteY831"/>
                <a:gd fmla="*/ 30133795 w 43671952" name="connsiteX832"/>
                <a:gd fmla="*/ 16285643 h 23902640" name="connsiteY832"/>
                <a:gd fmla="*/ 30140939 w 43671952" name="connsiteX833"/>
                <a:gd fmla="*/ 16288024 h 23902640" name="connsiteY833"/>
                <a:gd fmla="*/ 30148083 w 43671952" name="connsiteX834"/>
                <a:gd fmla="*/ 16292787 h 23902640" name="connsiteY834"/>
                <a:gd fmla="*/ 30150463 w 43671952" name="connsiteX835"/>
                <a:gd fmla="*/ 16299931 h 23902640" name="connsiteY835"/>
                <a:gd fmla="*/ 30143319 w 43671952" name="connsiteX836"/>
                <a:gd fmla="*/ 16330887 h 23902640" name="connsiteY836"/>
                <a:gd fmla="*/ 30136179 w 43671952" name="connsiteX837"/>
                <a:gd fmla="*/ 16333268 h 23902640" name="connsiteY837"/>
                <a:gd fmla="*/ 30121891 w 43671952" name="connsiteX838"/>
                <a:gd fmla="*/ 16340412 h 23902640" name="connsiteY838"/>
                <a:gd fmla="*/ 30109983 w 43671952" name="connsiteX839"/>
                <a:gd fmla="*/ 16340412 h 23902640" name="connsiteY839"/>
                <a:gd fmla="*/ 30090935 w 43671952" name="connsiteX840"/>
                <a:gd fmla="*/ 16333268 h 23902640" name="connsiteY840"/>
                <a:gd fmla="*/ 30086171 w 43671952" name="connsiteX841"/>
                <a:gd fmla="*/ 16326124 h 23902640" name="connsiteY841"/>
                <a:gd fmla="*/ 30081407 w 43671952" name="connsiteX842"/>
                <a:gd fmla="*/ 16307074 h 23902640" name="connsiteY842"/>
                <a:gd fmla="*/ 30083791 w 43671952" name="connsiteX843"/>
                <a:gd fmla="*/ 16283262 h 23902640" name="connsiteY843"/>
                <a:gd fmla="*/ 30098079 w 43671952" name="connsiteX844"/>
                <a:gd fmla="*/ 16278499 h 23902640" name="connsiteY844"/>
                <a:gd fmla="*/ 29960919 w 43671952" name="connsiteX845"/>
                <a:gd fmla="*/ 16278499 h 23902640" name="connsiteY845"/>
                <a:gd fmla="*/ 29982347 w 43671952" name="connsiteX846"/>
                <a:gd fmla="*/ 16280881 h 23902640" name="connsiteY846"/>
                <a:gd fmla="*/ 29996635 w 43671952" name="connsiteX847"/>
                <a:gd fmla="*/ 16285643 h 23902640" name="connsiteY847"/>
                <a:gd fmla="*/ 30003779 w 43671952" name="connsiteX848"/>
                <a:gd fmla="*/ 16288024 h 23902640" name="connsiteY848"/>
                <a:gd fmla="*/ 30010923 w 43671952" name="connsiteX849"/>
                <a:gd fmla="*/ 16292787 h 23902640" name="connsiteY849"/>
                <a:gd fmla="*/ 30013303 w 43671952" name="connsiteX850"/>
                <a:gd fmla="*/ 16299931 h 23902640" name="connsiteY850"/>
                <a:gd fmla="*/ 30006159 w 43671952" name="connsiteX851"/>
                <a:gd fmla="*/ 16330887 h 23902640" name="connsiteY851"/>
                <a:gd fmla="*/ 29999019 w 43671952" name="connsiteX852"/>
                <a:gd fmla="*/ 16333268 h 23902640" name="connsiteY852"/>
                <a:gd fmla="*/ 29984731 w 43671952" name="connsiteX853"/>
                <a:gd fmla="*/ 16340412 h 23902640" name="connsiteY853"/>
                <a:gd fmla="*/ 29972823 w 43671952" name="connsiteX854"/>
                <a:gd fmla="*/ 16340412 h 23902640" name="connsiteY854"/>
                <a:gd fmla="*/ 29953775 w 43671952" name="connsiteX855"/>
                <a:gd fmla="*/ 16333268 h 23902640" name="connsiteY855"/>
                <a:gd fmla="*/ 29949011 w 43671952" name="connsiteX856"/>
                <a:gd fmla="*/ 16326124 h 23902640" name="connsiteY856"/>
                <a:gd fmla="*/ 29944247 w 43671952" name="connsiteX857"/>
                <a:gd fmla="*/ 16307074 h 23902640" name="connsiteY857"/>
                <a:gd fmla="*/ 29946631 w 43671952" name="connsiteX858"/>
                <a:gd fmla="*/ 16283262 h 23902640" name="connsiteY858"/>
                <a:gd fmla="*/ 29960919 w 43671952" name="connsiteX859"/>
                <a:gd fmla="*/ 16278499 h 23902640" name="connsiteY859"/>
                <a:gd fmla="*/ 24073767 w 43671952" name="connsiteX860"/>
                <a:gd fmla="*/ 16266794 h 23902640" name="connsiteY860"/>
                <a:gd fmla="*/ 24096627 w 43671952" name="connsiteX861"/>
                <a:gd fmla="*/ 16289654 h 23902640" name="connsiteY861"/>
                <a:gd fmla="*/ 24073767 w 43671952" name="connsiteX862"/>
                <a:gd fmla="*/ 16312514 h 23902640" name="connsiteY862"/>
                <a:gd fmla="*/ 24050907 w 43671952" name="connsiteX863"/>
                <a:gd fmla="*/ 16289654 h 23902640" name="connsiteY863"/>
                <a:gd fmla="*/ 24073767 w 43671952" name="connsiteX864"/>
                <a:gd fmla="*/ 16266794 h 23902640" name="connsiteY864"/>
                <a:gd fmla="*/ 25588939 w 43671952" name="connsiteX865"/>
                <a:gd fmla="*/ 16256793 h 23902640" name="connsiteY865"/>
                <a:gd fmla="*/ 25631803 w 43671952" name="connsiteX866"/>
                <a:gd fmla="*/ 16259175 h 23902640" name="connsiteY866"/>
                <a:gd fmla="*/ 25638947 w 43671952" name="connsiteX867"/>
                <a:gd fmla="*/ 16261556 h 23902640" name="connsiteY867"/>
                <a:gd fmla="*/ 25643707 w 43671952" name="connsiteX868"/>
                <a:gd fmla="*/ 16268700 h 23902640" name="connsiteY868"/>
                <a:gd fmla="*/ 25650851 w 43671952" name="connsiteX869"/>
                <a:gd fmla="*/ 16273462 h 23902640" name="connsiteY869"/>
                <a:gd fmla="*/ 25653235 w 43671952" name="connsiteX870"/>
                <a:gd fmla="*/ 16280606 h 23902640" name="connsiteY870"/>
                <a:gd fmla="*/ 25657995 w 43671952" name="connsiteX871"/>
                <a:gd fmla="*/ 16287750 h 23902640" name="connsiteY871"/>
                <a:gd fmla="*/ 25655615 w 43671952" name="connsiteX872"/>
                <a:gd fmla="*/ 16313943 h 23902640" name="connsiteY872"/>
                <a:gd fmla="*/ 25638947 w 43671952" name="connsiteX873"/>
                <a:gd fmla="*/ 16332993 h 23902640" name="connsiteY873"/>
                <a:gd fmla="*/ 25624659 w 43671952" name="connsiteX874"/>
                <a:gd fmla="*/ 16337756 h 23902640" name="connsiteY874"/>
                <a:gd fmla="*/ 25605607 w 43671952" name="connsiteX875"/>
                <a:gd fmla="*/ 16342518 h 23902640" name="connsiteY875"/>
                <a:gd fmla="*/ 25572271 w 43671952" name="connsiteX876"/>
                <a:gd fmla="*/ 16340137 h 23902640" name="connsiteY876"/>
                <a:gd fmla="*/ 25543695 w 43671952" name="connsiteX877"/>
                <a:gd fmla="*/ 16337756 h 23902640" name="connsiteY877"/>
                <a:gd fmla="*/ 25529407 w 43671952" name="connsiteX878"/>
                <a:gd fmla="*/ 16330612 h 23902640" name="connsiteY878"/>
                <a:gd fmla="*/ 25522263 w 43671952" name="connsiteX879"/>
                <a:gd fmla="*/ 16328231 h 23902640" name="connsiteY879"/>
                <a:gd fmla="*/ 25507979 w 43671952" name="connsiteX880"/>
                <a:gd fmla="*/ 16299656 h 23902640" name="connsiteY880"/>
                <a:gd fmla="*/ 25505595 w 43671952" name="connsiteX881"/>
                <a:gd fmla="*/ 16292512 h 23902640" name="connsiteY881"/>
                <a:gd fmla="*/ 25512739 w 43671952" name="connsiteX882"/>
                <a:gd fmla="*/ 16273462 h 23902640" name="connsiteY882"/>
                <a:gd fmla="*/ 25527027 w 43671952" name="connsiteX883"/>
                <a:gd fmla="*/ 16268700 h 23902640" name="connsiteY883"/>
                <a:gd fmla="*/ 25543695 w 43671952" name="connsiteX884"/>
                <a:gd fmla="*/ 16263937 h 23902640" name="connsiteY884"/>
                <a:gd fmla="*/ 25550839 w 43671952" name="connsiteX885"/>
                <a:gd fmla="*/ 16261556 h 23902640" name="connsiteY885"/>
                <a:gd fmla="*/ 25574651 w 43671952" name="connsiteX886"/>
                <a:gd fmla="*/ 16259175 h 23902640" name="connsiteY886"/>
                <a:gd fmla="*/ 25588939 w 43671952" name="connsiteX887"/>
                <a:gd fmla="*/ 16256793 h 23902640" name="connsiteY887"/>
                <a:gd fmla="*/ 29709459 w 43671952" name="connsiteX888"/>
                <a:gd fmla="*/ 16164199 h 23902640" name="connsiteY888"/>
                <a:gd fmla="*/ 29730887 w 43671952" name="connsiteX889"/>
                <a:gd fmla="*/ 16166581 h 23902640" name="connsiteY889"/>
                <a:gd fmla="*/ 29745175 w 43671952" name="connsiteX890"/>
                <a:gd fmla="*/ 16171343 h 23902640" name="connsiteY890"/>
                <a:gd fmla="*/ 29752319 w 43671952" name="connsiteX891"/>
                <a:gd fmla="*/ 16173724 h 23902640" name="connsiteY891"/>
                <a:gd fmla="*/ 29759463 w 43671952" name="connsiteX892"/>
                <a:gd fmla="*/ 16178487 h 23902640" name="connsiteY892"/>
                <a:gd fmla="*/ 29761843 w 43671952" name="connsiteX893"/>
                <a:gd fmla="*/ 16185631 h 23902640" name="connsiteY893"/>
                <a:gd fmla="*/ 29754699 w 43671952" name="connsiteX894"/>
                <a:gd fmla="*/ 16216587 h 23902640" name="connsiteY894"/>
                <a:gd fmla="*/ 29747559 w 43671952" name="connsiteX895"/>
                <a:gd fmla="*/ 16218968 h 23902640" name="connsiteY895"/>
                <a:gd fmla="*/ 29733271 w 43671952" name="connsiteX896"/>
                <a:gd fmla="*/ 16226112 h 23902640" name="connsiteY896"/>
                <a:gd fmla="*/ 29721363 w 43671952" name="connsiteX897"/>
                <a:gd fmla="*/ 16226112 h 23902640" name="connsiteY897"/>
                <a:gd fmla="*/ 29702315 w 43671952" name="connsiteX898"/>
                <a:gd fmla="*/ 16218968 h 23902640" name="connsiteY898"/>
                <a:gd fmla="*/ 29697551 w 43671952" name="connsiteX899"/>
                <a:gd fmla="*/ 16211824 h 23902640" name="connsiteY899"/>
                <a:gd fmla="*/ 29692787 w 43671952" name="connsiteX900"/>
                <a:gd fmla="*/ 16192774 h 23902640" name="connsiteY900"/>
                <a:gd fmla="*/ 29695171 w 43671952" name="connsiteX901"/>
                <a:gd fmla="*/ 16168962 h 23902640" name="connsiteY901"/>
                <a:gd fmla="*/ 29709459 w 43671952" name="connsiteX902"/>
                <a:gd fmla="*/ 16164199 h 23902640" name="connsiteY902"/>
                <a:gd fmla="*/ 24140443 w 43671952" name="connsiteX903"/>
                <a:gd fmla="*/ 16142969 h 23902640" name="connsiteY903"/>
                <a:gd fmla="*/ 24163303 w 43671952" name="connsiteX904"/>
                <a:gd fmla="*/ 16165829 h 23902640" name="connsiteY904"/>
                <a:gd fmla="*/ 24140443 w 43671952" name="connsiteX905"/>
                <a:gd fmla="*/ 16188689 h 23902640" name="connsiteY905"/>
                <a:gd fmla="*/ 24117583 w 43671952" name="connsiteX906"/>
                <a:gd fmla="*/ 16165829 h 23902640" name="connsiteY906"/>
                <a:gd fmla="*/ 24140443 w 43671952" name="connsiteX907"/>
                <a:gd fmla="*/ 16142969 h 23902640" name="connsiteY907"/>
                <a:gd fmla="*/ 30302327 w 43671952" name="connsiteX908"/>
                <a:gd fmla="*/ 16123920 h 23902640" name="connsiteY908"/>
                <a:gd fmla="*/ 30325187 w 43671952" name="connsiteX909"/>
                <a:gd fmla="*/ 16146780 h 23902640" name="connsiteY909"/>
                <a:gd fmla="*/ 30302327 w 43671952" name="connsiteX910"/>
                <a:gd fmla="*/ 16169640 h 23902640" name="connsiteY910"/>
                <a:gd fmla="*/ 30279467 w 43671952" name="connsiteX911"/>
                <a:gd fmla="*/ 16146780 h 23902640" name="connsiteY911"/>
                <a:gd fmla="*/ 30302327 w 43671952" name="connsiteX912"/>
                <a:gd fmla="*/ 16123920 h 23902640" name="connsiteY912"/>
                <a:gd fmla="*/ 24159491 w 43671952" name="connsiteX913"/>
                <a:gd fmla="*/ 16071532 h 23902640" name="connsiteY913"/>
                <a:gd fmla="*/ 24182351 w 43671952" name="connsiteX914"/>
                <a:gd fmla="*/ 16094392 h 23902640" name="connsiteY914"/>
                <a:gd fmla="*/ 24159491 w 43671952" name="connsiteX915"/>
                <a:gd fmla="*/ 16117252 h 23902640" name="connsiteY915"/>
                <a:gd fmla="*/ 24136631 w 43671952" name="connsiteX916"/>
                <a:gd fmla="*/ 16094392 h 23902640" name="connsiteY916"/>
                <a:gd fmla="*/ 24159491 w 43671952" name="connsiteX917"/>
                <a:gd fmla="*/ 16071532 h 23902640" name="connsiteY917"/>
                <a:gd fmla="*/ 26927299 w 43671952" name="connsiteX918"/>
                <a:gd fmla="*/ 16044545 h 23902640" name="connsiteY918"/>
                <a:gd fmla="*/ 26950159 w 43671952" name="connsiteX919"/>
                <a:gd fmla="*/ 16067405 h 23902640" name="connsiteY919"/>
                <a:gd fmla="*/ 26927299 w 43671952" name="connsiteX920"/>
                <a:gd fmla="*/ 16090265 h 23902640" name="connsiteY920"/>
                <a:gd fmla="*/ 26904439 w 43671952" name="connsiteX921"/>
                <a:gd fmla="*/ 16067405 h 23902640" name="connsiteY921"/>
                <a:gd fmla="*/ 26927299 w 43671952" name="connsiteX922"/>
                <a:gd fmla="*/ 16044545 h 23902640" name="connsiteY922"/>
                <a:gd fmla="*/ 26765159 w 43671952" name="connsiteX923"/>
                <a:gd fmla="*/ 15945564 h 23902640" name="connsiteY923"/>
                <a:gd fmla="*/ 26788019 w 43671952" name="connsiteX924"/>
                <a:gd fmla="*/ 15968424 h 23902640" name="connsiteY924"/>
                <a:gd fmla="*/ 26765159 w 43671952" name="connsiteX925"/>
                <a:gd fmla="*/ 15991284 h 23902640" name="connsiteY925"/>
                <a:gd fmla="*/ 26742299 w 43671952" name="connsiteX926"/>
                <a:gd fmla="*/ 15968424 h 23902640" name="connsiteY926"/>
                <a:gd fmla="*/ 26765159 w 43671952" name="connsiteX927"/>
                <a:gd fmla="*/ 15945564 h 23902640" name="connsiteY927"/>
                <a:gd fmla="*/ 8660925 w 43671952" name="connsiteX928"/>
                <a:gd fmla="*/ 15914490 h 23902640" name="connsiteY928"/>
                <a:gd fmla="*/ 8682357 w 43671952" name="connsiteX929"/>
                <a:gd fmla="*/ 15930562 h 23902640" name="connsiteY929"/>
                <a:gd fmla="*/ 8863329 w 43671952" name="connsiteX930"/>
                <a:gd fmla="*/ 16268700 h 23902640" name="connsiteY930"/>
                <a:gd fmla="*/ 8910953 w 43671952" name="connsiteX931"/>
                <a:gd fmla="*/ 16568737 h 23902640" name="connsiteY931"/>
                <a:gd fmla="*/ 8872857 w 43671952" name="connsiteX932"/>
                <a:gd fmla="*/ 16559211 h 23902640" name="connsiteY932"/>
                <a:gd fmla="*/ 8822849 w 43671952" name="connsiteX933"/>
                <a:gd fmla="*/ 16475869 h 23902640" name="connsiteY933"/>
                <a:gd fmla="*/ 8810944 w 43671952" name="connsiteX934"/>
                <a:gd fmla="*/ 16511587 h 23902640" name="connsiteY934"/>
                <a:gd fmla="*/ 8825233 w 43671952" name="connsiteX935"/>
                <a:gd fmla="*/ 16730663 h 23902640" name="connsiteY935"/>
                <a:gd fmla="*/ 8891906 w 43671952" name="connsiteX936"/>
                <a:gd fmla="*/ 16964028 h 23902640" name="connsiteY936"/>
                <a:gd fmla="*/ 8896667 w 43671952" name="connsiteX937"/>
                <a:gd fmla="*/ 17097376 h 23902640" name="connsiteY937"/>
                <a:gd fmla="*/ 8856189 w 43671952" name="connsiteX938"/>
                <a:gd fmla="*/ 17180720 h 23902640" name="connsiteY938"/>
                <a:gd fmla="*/ 8844281 w 43671952" name="connsiteX939"/>
                <a:gd fmla="*/ 17297400 h 23902640" name="connsiteY939"/>
                <a:gd fmla="*/ 8910953 w 43671952" name="connsiteX940"/>
                <a:gd fmla="*/ 17423608 h 23902640" name="connsiteY940"/>
                <a:gd fmla="*/ 8906193 w 43671952" name="connsiteX941"/>
                <a:gd fmla="*/ 17911764 h 23902640" name="connsiteY941"/>
                <a:gd fmla="*/ 8915717 w 43671952" name="connsiteX942"/>
                <a:gd fmla="*/ 18064164 h 23902640" name="connsiteY942"/>
                <a:gd fmla="*/ 8953819 w 43671952" name="connsiteX943"/>
                <a:gd fmla="*/ 18149888 h 23902640" name="connsiteY943"/>
                <a:gd fmla="*/ 8787128 w 43671952" name="connsiteX944"/>
                <a:gd fmla="*/ 18302288 h 23902640" name="connsiteY944"/>
                <a:gd fmla="*/ 8677593 w 43671952" name="connsiteX945"/>
                <a:gd fmla="*/ 18307052 h 23902640" name="connsiteY945"/>
                <a:gd fmla="*/ 8482331 w 43671952" name="connsiteX946"/>
                <a:gd fmla="*/ 18078452 h 23902640" name="connsiteY946"/>
                <a:gd fmla="*/ 8422797 w 43671952" name="connsiteX947"/>
                <a:gd fmla="*/ 17902240 h 23902640" name="connsiteY947"/>
                <a:gd fmla="*/ 8358506 w 43671952" name="connsiteX948"/>
                <a:gd fmla="*/ 17773652 h 23902640" name="connsiteY948"/>
                <a:gd fmla="*/ 8348982 w 43671952" name="connsiteX949"/>
                <a:gd fmla="*/ 17635540 h 23902640" name="connsiteY949"/>
                <a:gd fmla="*/ 8406129 w 43671952" name="connsiteX950"/>
                <a:gd fmla="*/ 17390272 h 23902640" name="connsiteY950"/>
                <a:gd fmla="*/ 8387082 w 43671952" name="connsiteX951"/>
                <a:gd fmla="*/ 17211676 h 23902640" name="connsiteY951"/>
                <a:gd fmla="*/ 8253731 w 43671952" name="connsiteX952"/>
                <a:gd fmla="*/ 17083088 h 23902640" name="connsiteY952"/>
                <a:gd fmla="*/ 8244207 w 43671952" name="connsiteX953"/>
                <a:gd fmla="*/ 17044988 h 23902640" name="connsiteY953"/>
                <a:gd fmla="*/ 8234681 w 43671952" name="connsiteX954"/>
                <a:gd fmla="*/ 16735427 h 23902640" name="connsiteY954"/>
                <a:gd fmla="*/ 8263257 w 43671952" name="connsiteX955"/>
                <a:gd fmla="*/ 16697327 h 23902640" name="connsiteY955"/>
                <a:gd fmla="*/ 8310881 w 43671952" name="connsiteX956"/>
                <a:gd fmla="*/ 16697327 h 23902640" name="connsiteY956"/>
                <a:gd fmla="*/ 8396605 w 43671952" name="connsiteX957"/>
                <a:gd fmla="*/ 16611600 h 23902640" name="connsiteY957"/>
                <a:gd fmla="*/ 8491857 w 43671952" name="connsiteX958"/>
                <a:gd fmla="*/ 16668751 h 23902640" name="connsiteY958"/>
                <a:gd fmla="*/ 8482331 w 43671952" name="connsiteX959"/>
                <a:gd fmla="*/ 16554450 h 23902640" name="connsiteY959"/>
                <a:gd fmla="*/ 8539481 w 43671952" name="connsiteX960"/>
                <a:gd fmla="*/ 16516350 h 23902640" name="connsiteY960"/>
                <a:gd fmla="*/ 8529957 w 43671952" name="connsiteX961"/>
                <a:gd fmla="*/ 16502062 h 23902640" name="connsiteY961"/>
                <a:gd fmla="*/ 8525192 w 43671952" name="connsiteX962"/>
                <a:gd fmla="*/ 16387762 h 23902640" name="connsiteY962"/>
                <a:gd fmla="*/ 8563295 w 43671952" name="connsiteX963"/>
                <a:gd fmla="*/ 16306800 h 23902640" name="connsiteY963"/>
                <a:gd fmla="*/ 8558530 w 43671952" name="connsiteX964"/>
                <a:gd fmla="*/ 16221075 h 23902640" name="connsiteY964"/>
                <a:gd fmla="*/ 8606156 w 43671952" name="connsiteX965"/>
                <a:gd fmla="*/ 16168687 h 23902640" name="connsiteY965"/>
                <a:gd fmla="*/ 8596634 w 43671952" name="connsiteX966"/>
                <a:gd fmla="*/ 16018668 h 23902640" name="connsiteY966"/>
                <a:gd fmla="*/ 8639492 w 43671952" name="connsiteX967"/>
                <a:gd fmla="*/ 15916275 h 23902640" name="connsiteY967"/>
                <a:gd fmla="*/ 8660925 w 43671952" name="connsiteX968"/>
                <a:gd fmla="*/ 15914490 h 23902640" name="connsiteY968"/>
                <a:gd fmla="*/ 26688959 w 43671952" name="connsiteX969"/>
                <a:gd fmla="*/ 15888414 h 23902640" name="connsiteY969"/>
                <a:gd fmla="*/ 26711819 w 43671952" name="connsiteX970"/>
                <a:gd fmla="*/ 15911274 h 23902640" name="connsiteY970"/>
                <a:gd fmla="*/ 26688959 w 43671952" name="connsiteX971"/>
                <a:gd fmla="*/ 15934134 h 23902640" name="connsiteY971"/>
                <a:gd fmla="*/ 26666099 w 43671952" name="connsiteX972"/>
                <a:gd fmla="*/ 15911274 h 23902640" name="connsiteY972"/>
                <a:gd fmla="*/ 26688959 w 43671952" name="connsiteX973"/>
                <a:gd fmla="*/ 15888414 h 23902640" name="connsiteY973"/>
                <a:gd fmla="*/ 24126155 w 43671952" name="connsiteX974"/>
                <a:gd fmla="*/ 15790545 h 23902640" name="connsiteY974"/>
                <a:gd fmla="*/ 24149015 w 43671952" name="connsiteX975"/>
                <a:gd fmla="*/ 15813405 h 23902640" name="connsiteY975"/>
                <a:gd fmla="*/ 24126155 w 43671952" name="connsiteX976"/>
                <a:gd fmla="*/ 15836265 h 23902640" name="connsiteY976"/>
                <a:gd fmla="*/ 24103295 w 43671952" name="connsiteX977"/>
                <a:gd fmla="*/ 15813405 h 23902640" name="connsiteY977"/>
                <a:gd fmla="*/ 24126155 w 43671952" name="connsiteX978"/>
                <a:gd fmla="*/ 15790545 h 23902640" name="connsiteY978"/>
                <a:gd fmla="*/ 8355974 w 43671952" name="connsiteX979"/>
                <a:gd fmla="*/ 15773875 h 23902640" name="connsiteY979"/>
                <a:gd fmla="*/ 8378834 w 43671952" name="connsiteX980"/>
                <a:gd fmla="*/ 15796735 h 23902640" name="connsiteY980"/>
                <a:gd fmla="*/ 8355974 w 43671952" name="connsiteX981"/>
                <a:gd fmla="*/ 15819595 h 23902640" name="connsiteY981"/>
                <a:gd fmla="*/ 8333114 w 43671952" name="connsiteX982"/>
                <a:gd fmla="*/ 15796735 h 23902640" name="connsiteY982"/>
                <a:gd fmla="*/ 8355974 w 43671952" name="connsiteX983"/>
                <a:gd fmla="*/ 15773875 h 23902640" name="connsiteY983"/>
                <a:gd fmla="*/ 25288787 w 43671952" name="connsiteX984"/>
                <a:gd fmla="*/ 15745539 h 23902640" name="connsiteY984"/>
                <a:gd fmla="*/ 25311647 w 43671952" name="connsiteX985"/>
                <a:gd fmla="*/ 15768399 h 23902640" name="connsiteY985"/>
                <a:gd fmla="*/ 25288787 w 43671952" name="connsiteX986"/>
                <a:gd fmla="*/ 15791259 h 23902640" name="connsiteY986"/>
                <a:gd fmla="*/ 25265927 w 43671952" name="connsiteX987"/>
                <a:gd fmla="*/ 15768399 h 23902640" name="connsiteY987"/>
                <a:gd fmla="*/ 25288787 w 43671952" name="connsiteX988"/>
                <a:gd fmla="*/ 15745539 h 23902640" name="connsiteY988"/>
                <a:gd fmla="*/ 8174997 w 43671952" name="connsiteX989"/>
                <a:gd fmla="*/ 15704818 h 23902640" name="connsiteY989"/>
                <a:gd fmla="*/ 8197857 w 43671952" name="connsiteX990"/>
                <a:gd fmla="*/ 15727678 h 23902640" name="connsiteY990"/>
                <a:gd fmla="*/ 8174997 w 43671952" name="connsiteX991"/>
                <a:gd fmla="*/ 15750538 h 23902640" name="connsiteY991"/>
                <a:gd fmla="*/ 8152136 w 43671952" name="connsiteX992"/>
                <a:gd fmla="*/ 15727678 h 23902640" name="connsiteY992"/>
                <a:gd fmla="*/ 8174997 w 43671952" name="connsiteX993"/>
                <a:gd fmla="*/ 15704818 h 23902640" name="connsiteY993"/>
                <a:gd fmla="*/ 8022595 w 43671952" name="connsiteX994"/>
                <a:gd fmla="*/ 15638143 h 23902640" name="connsiteY994"/>
                <a:gd fmla="*/ 8045455 w 43671952" name="connsiteX995"/>
                <a:gd fmla="*/ 15661003 h 23902640" name="connsiteY995"/>
                <a:gd fmla="*/ 8022595 w 43671952" name="connsiteX996"/>
                <a:gd fmla="*/ 15683863 h 23902640" name="connsiteY996"/>
                <a:gd fmla="*/ 7999735 w 43671952" name="connsiteX997"/>
                <a:gd fmla="*/ 15661003 h 23902640" name="connsiteY997"/>
                <a:gd fmla="*/ 8022595 w 43671952" name="connsiteX998"/>
                <a:gd fmla="*/ 15638143 h 23902640" name="connsiteY998"/>
                <a:gd fmla="*/ 25662643 w 43671952" name="connsiteX999"/>
                <a:gd fmla="*/ 15569326 h 23902640" name="connsiteY999"/>
                <a:gd fmla="*/ 25685503 w 43671952" name="connsiteX1000"/>
                <a:gd fmla="*/ 15592186 h 23902640" name="connsiteY1000"/>
                <a:gd fmla="*/ 25662643 w 43671952" name="connsiteX1001"/>
                <a:gd fmla="*/ 15615046 h 23902640" name="connsiteY1001"/>
                <a:gd fmla="*/ 25639783 w 43671952" name="connsiteX1002"/>
                <a:gd fmla="*/ 15592186 h 23902640" name="connsiteY1002"/>
                <a:gd fmla="*/ 25662643 w 43671952" name="connsiteX1003"/>
                <a:gd fmla="*/ 15569326 h 23902640" name="connsiteY1003"/>
                <a:gd fmla="*/ 29381799 w 43671952" name="connsiteX1004"/>
                <a:gd fmla="*/ 15539359 h 23902640" name="connsiteY1004"/>
                <a:gd fmla="*/ 29403227 w 43671952" name="connsiteX1005"/>
                <a:gd fmla="*/ 15541741 h 23902640" name="connsiteY1005"/>
                <a:gd fmla="*/ 29417515 w 43671952" name="connsiteX1006"/>
                <a:gd fmla="*/ 15546503 h 23902640" name="connsiteY1006"/>
                <a:gd fmla="*/ 29424659 w 43671952" name="connsiteX1007"/>
                <a:gd fmla="*/ 15548884 h 23902640" name="connsiteY1007"/>
                <a:gd fmla="*/ 29431803 w 43671952" name="connsiteX1008"/>
                <a:gd fmla="*/ 15553647 h 23902640" name="connsiteY1008"/>
                <a:gd fmla="*/ 29434183 w 43671952" name="connsiteX1009"/>
                <a:gd fmla="*/ 15560791 h 23902640" name="connsiteY1009"/>
                <a:gd fmla="*/ 29427039 w 43671952" name="connsiteX1010"/>
                <a:gd fmla="*/ 15591747 h 23902640" name="connsiteY1010"/>
                <a:gd fmla="*/ 29419899 w 43671952" name="connsiteX1011"/>
                <a:gd fmla="*/ 15594128 h 23902640" name="connsiteY1011"/>
                <a:gd fmla="*/ 29405611 w 43671952" name="connsiteX1012"/>
                <a:gd fmla="*/ 15601272 h 23902640" name="connsiteY1012"/>
                <a:gd fmla="*/ 29393703 w 43671952" name="connsiteX1013"/>
                <a:gd fmla="*/ 15601272 h 23902640" name="connsiteY1013"/>
                <a:gd fmla="*/ 29374655 w 43671952" name="connsiteX1014"/>
                <a:gd fmla="*/ 15594128 h 23902640" name="connsiteY1014"/>
                <a:gd fmla="*/ 29369891 w 43671952" name="connsiteX1015"/>
                <a:gd fmla="*/ 15586984 h 23902640" name="connsiteY1015"/>
                <a:gd fmla="*/ 29365127 w 43671952" name="connsiteX1016"/>
                <a:gd fmla="*/ 15567934 h 23902640" name="connsiteY1016"/>
                <a:gd fmla="*/ 29367511 w 43671952" name="connsiteX1017"/>
                <a:gd fmla="*/ 15544122 h 23902640" name="connsiteY1017"/>
                <a:gd fmla="*/ 29381799 w 43671952" name="connsiteX1018"/>
                <a:gd fmla="*/ 15539359 h 23902640" name="connsiteY1018"/>
                <a:gd fmla="*/ 26955659 w 43671952" name="connsiteX1019"/>
                <a:gd fmla="*/ 15519320 h 23902640" name="connsiteY1019"/>
                <a:gd fmla="*/ 26978519 w 43671952" name="connsiteX1020"/>
                <a:gd fmla="*/ 15542180 h 23902640" name="connsiteY1020"/>
                <a:gd fmla="*/ 26955659 w 43671952" name="connsiteX1021"/>
                <a:gd fmla="*/ 15565040 h 23902640" name="connsiteY1021"/>
                <a:gd fmla="*/ 26932799 w 43671952" name="connsiteX1022"/>
                <a:gd fmla="*/ 15542180 h 23902640" name="connsiteY1022"/>
                <a:gd fmla="*/ 26955659 w 43671952" name="connsiteX1023"/>
                <a:gd fmla="*/ 15519320 h 23902640" name="connsiteY1023"/>
                <a:gd fmla="*/ 8844131 w 43671952" name="connsiteX1024"/>
                <a:gd fmla="*/ 15492887 h 23902640" name="connsiteY1024"/>
                <a:gd fmla="*/ 8866991 w 43671952" name="connsiteX1025"/>
                <a:gd fmla="*/ 15515747 h 23902640" name="connsiteY1025"/>
                <a:gd fmla="*/ 8844131 w 43671952" name="connsiteX1026"/>
                <a:gd fmla="*/ 15538607 h 23902640" name="connsiteY1026"/>
                <a:gd fmla="*/ 8821271 w 43671952" name="connsiteX1027"/>
                <a:gd fmla="*/ 15515747 h 23902640" name="connsiteY1027"/>
                <a:gd fmla="*/ 8844131 w 43671952" name="connsiteX1028"/>
                <a:gd fmla="*/ 15492887 h 23902640" name="connsiteY1028"/>
                <a:gd fmla="*/ 27549599 w 43671952" name="connsiteX1029"/>
                <a:gd fmla="*/ 15485745 h 23902640" name="connsiteY1029"/>
                <a:gd fmla="*/ 27572459 w 43671952" name="connsiteX1030"/>
                <a:gd fmla="*/ 15508605 h 23902640" name="connsiteY1030"/>
                <a:gd fmla="*/ 27549599 w 43671952" name="connsiteX1031"/>
                <a:gd fmla="*/ 15531465 h 23902640" name="connsiteY1031"/>
                <a:gd fmla="*/ 27526739 w 43671952" name="connsiteX1032"/>
                <a:gd fmla="*/ 15508605 h 23902640" name="connsiteY1032"/>
                <a:gd fmla="*/ 27549599 w 43671952" name="connsiteX1033"/>
                <a:gd fmla="*/ 15485745 h 23902640" name="connsiteY1033"/>
                <a:gd fmla="*/ 23860035 w 43671952" name="connsiteX1034"/>
                <a:gd fmla="*/ 15471696 h 23902640" name="connsiteY1034"/>
                <a:gd fmla="*/ 23882895 w 43671952" name="connsiteX1035"/>
                <a:gd fmla="*/ 15494556 h 23902640" name="connsiteY1035"/>
                <a:gd fmla="*/ 23860035 w 43671952" name="connsiteX1036"/>
                <a:gd fmla="*/ 15517416 h 23902640" name="connsiteY1036"/>
                <a:gd fmla="*/ 23837175 w 43671952" name="connsiteX1037"/>
                <a:gd fmla="*/ 15494556 h 23902640" name="connsiteY1037"/>
                <a:gd fmla="*/ 23860035 w 43671952" name="connsiteX1038"/>
                <a:gd fmla="*/ 15471696 h 23902640" name="connsiteY1038"/>
                <a:gd fmla="*/ 28231179 w 43671952" name="connsiteX1039"/>
                <a:gd fmla="*/ 15440299 h 23902640" name="connsiteY1039"/>
                <a:gd fmla="*/ 28252607 w 43671952" name="connsiteX1040"/>
                <a:gd fmla="*/ 15442681 h 23902640" name="connsiteY1040"/>
                <a:gd fmla="*/ 28266895 w 43671952" name="connsiteX1041"/>
                <a:gd fmla="*/ 15447443 h 23902640" name="connsiteY1041"/>
                <a:gd fmla="*/ 28274039 w 43671952" name="connsiteX1042"/>
                <a:gd fmla="*/ 15449824 h 23902640" name="connsiteY1042"/>
                <a:gd fmla="*/ 28281183 w 43671952" name="connsiteX1043"/>
                <a:gd fmla="*/ 15454587 h 23902640" name="connsiteY1043"/>
                <a:gd fmla="*/ 28283563 w 43671952" name="connsiteX1044"/>
                <a:gd fmla="*/ 15461731 h 23902640" name="connsiteY1044"/>
                <a:gd fmla="*/ 28276419 w 43671952" name="connsiteX1045"/>
                <a:gd fmla="*/ 15492687 h 23902640" name="connsiteY1045"/>
                <a:gd fmla="*/ 28269279 w 43671952" name="connsiteX1046"/>
                <a:gd fmla="*/ 15495068 h 23902640" name="connsiteY1046"/>
                <a:gd fmla="*/ 28254991 w 43671952" name="connsiteX1047"/>
                <a:gd fmla="*/ 15502212 h 23902640" name="connsiteY1047"/>
                <a:gd fmla="*/ 28243083 w 43671952" name="connsiteX1048"/>
                <a:gd fmla="*/ 15502212 h 23902640" name="connsiteY1048"/>
                <a:gd fmla="*/ 28224035 w 43671952" name="connsiteX1049"/>
                <a:gd fmla="*/ 15495068 h 23902640" name="connsiteY1049"/>
                <a:gd fmla="*/ 28219271 w 43671952" name="connsiteX1050"/>
                <a:gd fmla="*/ 15487924 h 23902640" name="connsiteY1050"/>
                <a:gd fmla="*/ 28214507 w 43671952" name="connsiteX1051"/>
                <a:gd fmla="*/ 15468874 h 23902640" name="connsiteY1051"/>
                <a:gd fmla="*/ 28216891 w 43671952" name="connsiteX1052"/>
                <a:gd fmla="*/ 15445062 h 23902640" name="connsiteY1052"/>
                <a:gd fmla="*/ 28231179 w 43671952" name="connsiteX1053"/>
                <a:gd fmla="*/ 15440299 h 23902640" name="connsiteY1053"/>
                <a:gd fmla="*/ 20708465 w 43671952" name="connsiteX1054"/>
                <a:gd fmla="*/ 15420627 h 23902640" name="connsiteY1054"/>
                <a:gd fmla="*/ 20763235 w 43671952" name="connsiteX1055"/>
                <a:gd fmla="*/ 15577788 h 23902640" name="connsiteY1055"/>
                <a:gd fmla="*/ 20772761 w 43671952" name="connsiteX1056"/>
                <a:gd fmla="*/ 15734952 h 23902640" name="connsiteY1056"/>
                <a:gd fmla="*/ 20858487 w 43671952" name="connsiteX1057"/>
                <a:gd fmla="*/ 15830202 h 23902640" name="connsiteY1057"/>
                <a:gd fmla="*/ 20875155 w 43671952" name="connsiteX1058"/>
                <a:gd fmla="*/ 15984983 h 23902640" name="connsiteY1058"/>
                <a:gd fmla="*/ 20972787 w 43671952" name="connsiteX1059"/>
                <a:gd fmla="*/ 15973077 h 23902640" name="connsiteY1059"/>
                <a:gd fmla="*/ 21106135 w 43671952" name="connsiteX1060"/>
                <a:gd fmla="*/ 16163577 h 23902640" name="connsiteY1060"/>
                <a:gd fmla="*/ 21070415 w 43671952" name="connsiteX1061"/>
                <a:gd fmla="*/ 16275496 h 23902640" name="connsiteY1061"/>
                <a:gd fmla="*/ 21110895 w 43671952" name="connsiteX1062"/>
                <a:gd fmla="*/ 16354077 h 23902640" name="connsiteY1062"/>
                <a:gd fmla="*/ 21115659 w 43671952" name="connsiteX1063"/>
                <a:gd fmla="*/ 16563627 h 23902640" name="connsiteY1063"/>
                <a:gd fmla="*/ 21210907 w 43671952" name="connsiteX1064"/>
                <a:gd fmla="*/ 16649352 h 23902640" name="connsiteY1064"/>
                <a:gd fmla="*/ 21227575 w 43671952" name="connsiteX1065"/>
                <a:gd fmla="*/ 16699359 h 23902640" name="connsiteY1065"/>
                <a:gd fmla="*/ 21356163 w 43671952" name="connsiteX1066"/>
                <a:gd fmla="*/ 16708883 h 23902640" name="connsiteY1066"/>
                <a:gd fmla="*/ 21513327 w 43671952" name="connsiteX1067"/>
                <a:gd fmla="*/ 16889860 h 23902640" name="connsiteY1067"/>
                <a:gd fmla="*/ 21549047 w 43671952" name="connsiteX1068"/>
                <a:gd fmla="*/ 17085124 h 23902640" name="connsiteY1068"/>
                <a:gd fmla="*/ 21646675 w 43671952" name="connsiteX1069"/>
                <a:gd fmla="*/ 17218472 h 23902640" name="connsiteY1069"/>
                <a:gd fmla="*/ 21772883 w 43671952" name="connsiteX1070"/>
                <a:gd fmla="*/ 17201804 h 23902640" name="connsiteY1070"/>
                <a:gd fmla="*/ 21830031 w 43671952" name="connsiteX1071"/>
                <a:gd fmla="*/ 17411352 h 23902640" name="connsiteY1071"/>
                <a:gd fmla="*/ 22006225 w 43671952" name="connsiteX1072"/>
                <a:gd fmla="*/ 17568516 h 23902640" name="connsiteY1072"/>
                <a:gd fmla="*/ 22060995 w 43671952" name="connsiteX1073"/>
                <a:gd fmla="*/ 17861408 h 23902640" name="connsiteY1073"/>
                <a:gd fmla="*/ 22046707 w 43671952" name="connsiteX1074"/>
                <a:gd fmla="*/ 17935228 h 23902640" name="connsiteY1074"/>
                <a:gd fmla="*/ 22127663 w 43671952" name="connsiteX1075"/>
                <a:gd fmla="*/ 18078104 h 23902640" name="connsiteY1075"/>
                <a:gd fmla="*/ 22037179 w 43671952" name="connsiteX1076"/>
                <a:gd fmla="*/ 18375760 h 23902640" name="connsiteY1076"/>
                <a:gd fmla="*/ 22065755 w 43671952" name="connsiteX1077"/>
                <a:gd fmla="*/ 18590072 h 23902640" name="connsiteY1077"/>
                <a:gd fmla="*/ 21706211 w 43671952" name="connsiteX1078"/>
                <a:gd fmla="*/ 19230628 h 23902640" name="connsiteY1078"/>
                <a:gd fmla="*/ 21691919 w 43671952" name="connsiteX1079"/>
                <a:gd fmla="*/ 19418748 h 23902640" name="connsiteY1079"/>
                <a:gd fmla="*/ 21577623 w 43671952" name="connsiteX1080"/>
                <a:gd fmla="*/ 19571148 h 23902640" name="connsiteY1080"/>
                <a:gd fmla="*/ 21449035 w 43671952" name="connsiteX1081"/>
                <a:gd fmla="*/ 19506852 h 23902640" name="connsiteY1081"/>
                <a:gd fmla="*/ 21199003 w 43671952" name="connsiteX1082"/>
                <a:gd fmla="*/ 19709260 h 23902640" name="connsiteY1082"/>
                <a:gd fmla="*/ 21096611 w 43671952" name="connsiteX1083"/>
                <a:gd fmla="*/ 19652108 h 23902640" name="connsiteY1083"/>
                <a:gd fmla="*/ 21077559 w 43671952" name="connsiteX1084"/>
                <a:gd fmla="*/ 19564004 h 23902640" name="connsiteY1084"/>
                <a:gd fmla="*/ 20898967 w 43671952" name="connsiteX1085"/>
                <a:gd fmla="*/ 19697352 h 23902640" name="connsiteY1085"/>
                <a:gd fmla="*/ 20451295 w 43671952" name="connsiteX1086"/>
                <a:gd fmla="*/ 19511616 h 23902640" name="connsiteY1086"/>
                <a:gd fmla="*/ 20401287 w 43671952" name="connsiteX1087"/>
                <a:gd fmla="*/ 19271112 h 23902640" name="connsiteY1087"/>
                <a:gd fmla="*/ 20334611 w 43671952" name="connsiteX1088"/>
                <a:gd fmla="*/ 19230628 h 23902640" name="connsiteY1088"/>
                <a:gd fmla="*/ 20334611 w 43671952" name="connsiteX1089"/>
                <a:gd fmla="*/ 19173480 h 23902640" name="connsiteY1089"/>
                <a:gd fmla="*/ 20267937 w 43671952" name="connsiteX1090"/>
                <a:gd fmla="*/ 19194908 h 23902640" name="connsiteY1090"/>
                <a:gd fmla="*/ 20248883 w 43671952" name="connsiteX1091"/>
                <a:gd fmla="*/ 19049652 h 23902640" name="connsiteY1091"/>
                <a:gd fmla="*/ 20096483 w 43671952" name="connsiteX1092"/>
                <a:gd fmla="*/ 19173480 h 23902640" name="connsiteY1092"/>
                <a:gd fmla="*/ 20115535 w 43671952" name="connsiteX1093"/>
                <a:gd fmla="*/ 19106804 h 23902640" name="connsiteY1093"/>
                <a:gd fmla="*/ 20160779 w 43671952" name="connsiteX1094"/>
                <a:gd fmla="*/ 19047272 h 23902640" name="connsiteY1094"/>
                <a:gd fmla="*/ 20160783 w 43671952" name="connsiteX1095"/>
                <a:gd fmla="*/ 18973452 h 23902640" name="connsiteY1095"/>
                <a:gd fmla="*/ 20184591 w 43671952" name="connsiteX1096"/>
                <a:gd fmla="*/ 18804384 h 23902640" name="connsiteY1096"/>
                <a:gd fmla="*/ 20153637 w 43671952" name="connsiteX1097"/>
                <a:gd fmla="*/ 18899636 h 23902640" name="connsiteY1097"/>
                <a:gd fmla="*/ 19984567 w 43671952" name="connsiteX1098"/>
                <a:gd fmla="*/ 19025840 h 23902640" name="connsiteY1098"/>
                <a:gd fmla="*/ 19905987 w 43671952" name="connsiteX1099"/>
                <a:gd fmla="*/ 19163952 h 23902640" name="connsiteY1099"/>
                <a:gd fmla="*/ 19865503 w 43671952" name="connsiteX1100"/>
                <a:gd fmla="*/ 19099660 h 23902640" name="connsiteY1100"/>
                <a:gd fmla="*/ 19846455 w 43671952" name="connsiteX1101"/>
                <a:gd fmla="*/ 18975836 h 23902640" name="connsiteY1101"/>
                <a:gd fmla="*/ 19789303 w 43671952" name="connsiteX1102"/>
                <a:gd fmla="*/ 18956784 h 23902640" name="connsiteY1102"/>
                <a:gd fmla="*/ 19698819 w 43671952" name="connsiteX1103"/>
                <a:gd fmla="*/ 18747236 h 23902640" name="connsiteY1103"/>
                <a:gd fmla="*/ 19529747 w 43671952" name="connsiteX1104"/>
                <a:gd fmla="*/ 18709136 h 23902640" name="connsiteY1104"/>
                <a:gd fmla="*/ 19372583 w 43671952" name="connsiteX1105"/>
                <a:gd fmla="*/ 18601980 h 23902640" name="connsiteY1105"/>
                <a:gd fmla="*/ 19132079 w 43671952" name="connsiteX1106"/>
                <a:gd fmla="*/ 18644840 h 23902640" name="connsiteY1106"/>
                <a:gd fmla="*/ 18963015 w 43671952" name="connsiteX1107"/>
                <a:gd fmla="*/ 18723420 h 23902640" name="connsiteY1107"/>
                <a:gd fmla="*/ 18622497 w 43671952" name="connsiteX1108"/>
                <a:gd fmla="*/ 18799624 h 23902640" name="connsiteY1108"/>
                <a:gd fmla="*/ 18486767 w 43671952" name="connsiteX1109"/>
                <a:gd fmla="*/ 18987740 h 23902640" name="connsiteY1109"/>
                <a:gd fmla="*/ 18084335 w 43671952" name="connsiteX1110"/>
                <a:gd fmla="*/ 18971072 h 23902640" name="connsiteY1110"/>
                <a:gd fmla="*/ 17715243 w 43671952" name="connsiteX1111"/>
                <a:gd fmla="*/ 19211580 h 23902640" name="connsiteY1111"/>
                <a:gd fmla="*/ 17517599 w 43671952" name="connsiteX1112"/>
                <a:gd fmla="*/ 19132996 h 23902640" name="connsiteY1112"/>
                <a:gd fmla="*/ 17393775 w 43671952" name="connsiteX1113"/>
                <a:gd fmla="*/ 19078228 h 23902640" name="connsiteY1113"/>
                <a:gd fmla="*/ 17453303 w 43671952" name="connsiteX1114"/>
                <a:gd fmla="*/ 18909160 h 23902640" name="connsiteY1114"/>
                <a:gd fmla="*/ 17210417 w 43671952" name="connsiteX1115"/>
                <a:gd fmla="*/ 18278128 h 23902640" name="connsiteY1115"/>
                <a:gd fmla="*/ 17203273 w 43671952" name="connsiteX1116"/>
                <a:gd fmla="*/ 18159064 h 23902640" name="connsiteY1116"/>
                <a:gd fmla="*/ 16958005 w 43671952" name="connsiteX1117"/>
                <a:gd fmla="*/ 17723296 h 23902640" name="connsiteY1117"/>
                <a:gd fmla="*/ 17027059 w 43671952" name="connsiteX1118"/>
                <a:gd fmla="*/ 17739968 h 23902640" name="connsiteY1118"/>
                <a:gd fmla="*/ 17124691 w 43671952" name="connsiteX1119"/>
                <a:gd fmla="*/ 17820928 h 23902640" name="connsiteY1119"/>
                <a:gd fmla="*/ 17029443 w 43671952" name="connsiteX1120"/>
                <a:gd fmla="*/ 17625668 h 23902640" name="connsiteY1120"/>
                <a:gd fmla="*/ 17029443 w 43671952" name="connsiteX1121"/>
                <a:gd fmla="*/ 17306580 h 23902640" name="connsiteY1121"/>
                <a:gd fmla="*/ 16991343 w 43671952" name="connsiteX1122"/>
                <a:gd fmla="*/ 17201804 h 23902640" name="connsiteY1122"/>
                <a:gd fmla="*/ 17086593 w 43671952" name="connsiteX1123"/>
                <a:gd fmla="*/ 17258952 h 23902640" name="connsiteY1123"/>
                <a:gd fmla="*/ 17115167 w 43671952" name="connsiteX1124"/>
                <a:gd fmla="*/ 17192280 h 23902640" name="connsiteY1124"/>
                <a:gd fmla="*/ 17372343 w 43671952" name="connsiteX1125"/>
                <a:gd fmla="*/ 16982728 h 23902640" name="connsiteY1125"/>
                <a:gd fmla="*/ 17667617 w 43671952" name="connsiteX1126"/>
                <a:gd fmla="*/ 16956536 h 23902640" name="connsiteY1126"/>
                <a:gd fmla="*/ 17791443 w 43671952" name="connsiteX1127"/>
                <a:gd fmla="*/ 16830328 h 23902640" name="connsiteY1127"/>
                <a:gd fmla="*/ 17896215 w 43671952" name="connsiteX1128"/>
                <a:gd fmla="*/ 16839852 h 23902640" name="connsiteY1128"/>
                <a:gd fmla="*/ 18010515 w 43671952" name="connsiteX1129"/>
                <a:gd fmla="*/ 16654114 h 23902640" name="connsiteY1129"/>
                <a:gd fmla="*/ 18058141 w 43671952" name="connsiteX1130"/>
                <a:gd fmla="*/ 16639827 h 23902640" name="connsiteY1130"/>
                <a:gd fmla="*/ 18086719 w 43671952" name="connsiteX1131"/>
                <a:gd fmla="*/ 16373127 h 23902640" name="connsiteY1131"/>
                <a:gd fmla="*/ 18241499 w 43671952" name="connsiteX1132"/>
                <a:gd fmla="*/ 16442183 h 23902640" name="connsiteY1132"/>
                <a:gd fmla="*/ 18224831 w 43671952" name="connsiteX1133"/>
                <a:gd fmla="*/ 16275496 h 23902640" name="connsiteY1133"/>
                <a:gd fmla="*/ 18346271 w 43671952" name="connsiteX1134"/>
                <a:gd fmla="*/ 16346934 h 23902640" name="connsiteY1134"/>
                <a:gd fmla="*/ 18362943 w 43671952" name="connsiteX1135"/>
                <a:gd fmla="*/ 16192151 h 23902640" name="connsiteY1135"/>
                <a:gd fmla="*/ 18429615 w 43671952" name="connsiteX1136"/>
                <a:gd fmla="*/ 16142146 h 23902640" name="connsiteY1136"/>
                <a:gd fmla="*/ 18439143 w 43671952" name="connsiteX1137"/>
                <a:gd fmla="*/ 16011178 h 23902640" name="connsiteY1137"/>
                <a:gd fmla="*/ 18734415 w 43671952" name="connsiteX1138"/>
                <a:gd fmla="*/ 15994508 h 23902640" name="connsiteY1138"/>
                <a:gd fmla="*/ 18829667 w 43671952" name="connsiteX1139"/>
                <a:gd fmla="*/ 16135002 h 23902640" name="connsiteY1139"/>
                <a:gd fmla="*/ 18924915 w 43671952" name="connsiteX1140"/>
                <a:gd fmla="*/ 16039752 h 23902640" name="connsiteY1140"/>
                <a:gd fmla="*/ 18998735 w 43671952" name="connsiteX1141"/>
                <a:gd fmla="*/ 16087377 h 23902640" name="connsiteY1141"/>
                <a:gd fmla="*/ 19005879 w 43671952" name="connsiteX1142"/>
                <a:gd fmla="*/ 15987365 h 23902640" name="connsiteY1142"/>
                <a:gd fmla="*/ 19155891 w 43671952" name="connsiteX1143"/>
                <a:gd fmla="*/ 15701615 h 23902640" name="connsiteY1143"/>
                <a:gd fmla="*/ 19353535 w 43671952" name="connsiteX1144"/>
                <a:gd fmla="*/ 15715902 h 23902640" name="connsiteY1144"/>
                <a:gd fmla="*/ 19420209 w 43671952" name="connsiteX1145"/>
                <a:gd fmla="*/ 15639702 h 23902640" name="connsiteY1145"/>
                <a:gd fmla="*/ 19363059 w 43671952" name="connsiteX1146"/>
                <a:gd fmla="*/ 15525402 h 23902640" name="connsiteY1146"/>
                <a:gd fmla="*/ 19667861 w 43671952" name="connsiteX1147"/>
                <a:gd fmla="*/ 15696851 h 23902640" name="connsiteY1147"/>
                <a:gd fmla="*/ 19944087 w 43671952" name="connsiteX1148"/>
                <a:gd fmla="*/ 15673039 h 23902640" name="connsiteY1148"/>
                <a:gd fmla="*/ 19829787 w 43671952" name="connsiteX1149"/>
                <a:gd fmla="*/ 15865922 h 23902640" name="connsiteY1149"/>
                <a:gd fmla="*/ 19839311 w 43671952" name="connsiteX1150"/>
                <a:gd fmla="*/ 15973077 h 23902640" name="connsiteY1150"/>
                <a:gd fmla="*/ 19772635 w 43671952" name="connsiteX1151"/>
                <a:gd fmla="*/ 16077851 h 23902640" name="connsiteY1151"/>
                <a:gd fmla="*/ 20144111 w 43671952" name="connsiteX1152"/>
                <a:gd fmla="*/ 16268352 h 23902640" name="connsiteY1152"/>
                <a:gd fmla="*/ 20422719 w 43671952" name="connsiteX1153"/>
                <a:gd fmla="*/ 16473140 h 23902640" name="connsiteY1153"/>
                <a:gd fmla="*/ 20515583 w 43671952" name="connsiteX1154"/>
                <a:gd fmla="*/ 16401702 h 23902640" name="connsiteY1154"/>
                <a:gd fmla="*/ 20563207 w 43671952" name="connsiteX1155"/>
                <a:gd fmla="*/ 15839727 h 23902640" name="connsiteY1155"/>
                <a:gd fmla="*/ 20582259 w 43671952" name="connsiteX1156"/>
                <a:gd fmla="*/ 15782577 h 23902640" name="connsiteY1156"/>
                <a:gd fmla="*/ 20582259 w 43671952" name="connsiteX1157"/>
                <a:gd fmla="*/ 15687327 h 23902640" name="connsiteY1157"/>
                <a:gd fmla="*/ 20708465 w 43671952" name="connsiteX1158"/>
                <a:gd fmla="*/ 15420627 h 23902640" name="connsiteY1158"/>
                <a:gd fmla="*/ 23219411 w 43671952" name="connsiteX1159"/>
                <a:gd fmla="*/ 15396300 h 23902640" name="connsiteY1159"/>
                <a:gd fmla="*/ 23243887 w 43671952" name="connsiteX1160"/>
                <a:gd fmla="*/ 15406687 h 23902640" name="connsiteY1160"/>
                <a:gd fmla="*/ 23289607 w 43671952" name="connsiteX1161"/>
                <a:gd fmla="*/ 15421927 h 23902640" name="connsiteY1161"/>
                <a:gd fmla="*/ 23312467 w 43671952" name="connsiteX1162"/>
                <a:gd fmla="*/ 15429547 h 23902640" name="connsiteY1162"/>
                <a:gd fmla="*/ 23304843 w 43671952" name="connsiteX1163"/>
                <a:gd fmla="*/ 15460027 h 23902640" name="connsiteY1163"/>
                <a:gd fmla="*/ 23281987 w 43671952" name="connsiteX1164"/>
                <a:gd fmla="*/ 15475267 h 23902640" name="connsiteY1164"/>
                <a:gd fmla="*/ 23297227 w 43671952" name="connsiteX1165"/>
                <a:gd fmla="*/ 15490507 h 23902640" name="connsiteY1165"/>
                <a:gd fmla="*/ 23221027 w 43671952" name="connsiteX1166"/>
                <a:gd fmla="*/ 15437167 h 23902640" name="connsiteY1166"/>
                <a:gd fmla="*/ 23213407 w 43671952" name="connsiteX1167"/>
                <a:gd fmla="*/ 15399067 h 23902640" name="connsiteY1167"/>
                <a:gd fmla="*/ 23219411 w 43671952" name="connsiteX1168"/>
                <a:gd fmla="*/ 15396300 h 23902640" name="connsiteY1168"/>
                <a:gd fmla="*/ 22073619 w 43671952" name="connsiteX1169"/>
                <a:gd fmla="*/ 15390495 h 23902640" name="connsiteY1169"/>
                <a:gd fmla="*/ 22096479 w 43671952" name="connsiteX1170"/>
                <a:gd fmla="*/ 15413355 h 23902640" name="connsiteY1170"/>
                <a:gd fmla="*/ 22073619 w 43671952" name="connsiteX1171"/>
                <a:gd fmla="*/ 15436215 h 23902640" name="connsiteY1171"/>
                <a:gd fmla="*/ 22050763 w 43671952" name="connsiteX1172"/>
                <a:gd fmla="*/ 15413355 h 23902640" name="connsiteY1172"/>
                <a:gd fmla="*/ 22073619 w 43671952" name="connsiteX1173"/>
                <a:gd fmla="*/ 15390495 h 23902640" name="connsiteY1173"/>
                <a:gd fmla="*/ 29252259 w 43671952" name="connsiteX1174"/>
                <a:gd fmla="*/ 15348859 h 23902640" name="connsiteY1174"/>
                <a:gd fmla="*/ 29273687 w 43671952" name="connsiteX1175"/>
                <a:gd fmla="*/ 15351241 h 23902640" name="connsiteY1175"/>
                <a:gd fmla="*/ 29287975 w 43671952" name="connsiteX1176"/>
                <a:gd fmla="*/ 15356003 h 23902640" name="connsiteY1176"/>
                <a:gd fmla="*/ 29295119 w 43671952" name="connsiteX1177"/>
                <a:gd fmla="*/ 15358384 h 23902640" name="connsiteY1177"/>
                <a:gd fmla="*/ 29302263 w 43671952" name="connsiteX1178"/>
                <a:gd fmla="*/ 15363147 h 23902640" name="connsiteY1178"/>
                <a:gd fmla="*/ 29304643 w 43671952" name="connsiteX1179"/>
                <a:gd fmla="*/ 15370291 h 23902640" name="connsiteY1179"/>
                <a:gd fmla="*/ 29297499 w 43671952" name="connsiteX1180"/>
                <a:gd fmla="*/ 15401247 h 23902640" name="connsiteY1180"/>
                <a:gd fmla="*/ 29290359 w 43671952" name="connsiteX1181"/>
                <a:gd fmla="*/ 15403628 h 23902640" name="connsiteY1181"/>
                <a:gd fmla="*/ 29276071 w 43671952" name="connsiteX1182"/>
                <a:gd fmla="*/ 15410772 h 23902640" name="connsiteY1182"/>
                <a:gd fmla="*/ 29264163 w 43671952" name="connsiteX1183"/>
                <a:gd fmla="*/ 15410772 h 23902640" name="connsiteY1183"/>
                <a:gd fmla="*/ 29245115 w 43671952" name="connsiteX1184"/>
                <a:gd fmla="*/ 15403628 h 23902640" name="connsiteY1184"/>
                <a:gd fmla="*/ 29240351 w 43671952" name="connsiteX1185"/>
                <a:gd fmla="*/ 15396484 h 23902640" name="connsiteY1185"/>
                <a:gd fmla="*/ 29235587 w 43671952" name="connsiteX1186"/>
                <a:gd fmla="*/ 15377434 h 23902640" name="connsiteY1186"/>
                <a:gd fmla="*/ 29237971 w 43671952" name="connsiteX1187"/>
                <a:gd fmla="*/ 15353622 h 23902640" name="connsiteY1187"/>
                <a:gd fmla="*/ 29252259 w 43671952" name="connsiteX1188"/>
                <a:gd fmla="*/ 15348859 h 23902640" name="connsiteY1188"/>
                <a:gd fmla="*/ 21878359 w 43671952" name="connsiteX1189"/>
                <a:gd fmla="*/ 15338107 h 23902640" name="connsiteY1189"/>
                <a:gd fmla="*/ 21901219 w 43671952" name="connsiteX1190"/>
                <a:gd fmla="*/ 15360967 h 23902640" name="connsiteY1190"/>
                <a:gd fmla="*/ 21878359 w 43671952" name="connsiteX1191"/>
                <a:gd fmla="*/ 15383827 h 23902640" name="connsiteY1191"/>
                <a:gd fmla="*/ 21855499 w 43671952" name="connsiteX1192"/>
                <a:gd fmla="*/ 15360967 h 23902640" name="connsiteY1192"/>
                <a:gd fmla="*/ 21878359 w 43671952" name="connsiteX1193"/>
                <a:gd fmla="*/ 15338107 h 23902640" name="connsiteY1193"/>
                <a:gd fmla="*/ 29648499 w 43671952" name="connsiteX1194"/>
                <a:gd fmla="*/ 15333619 h 23902640" name="connsiteY1194"/>
                <a:gd fmla="*/ 29669927 w 43671952" name="connsiteX1195"/>
                <a:gd fmla="*/ 15336001 h 23902640" name="connsiteY1195"/>
                <a:gd fmla="*/ 29684215 w 43671952" name="connsiteX1196"/>
                <a:gd fmla="*/ 15340763 h 23902640" name="connsiteY1196"/>
                <a:gd fmla="*/ 29691359 w 43671952" name="connsiteX1197"/>
                <a:gd fmla="*/ 15343144 h 23902640" name="connsiteY1197"/>
                <a:gd fmla="*/ 29698503 w 43671952" name="connsiteX1198"/>
                <a:gd fmla="*/ 15347907 h 23902640" name="connsiteY1198"/>
                <a:gd fmla="*/ 29700883 w 43671952" name="connsiteX1199"/>
                <a:gd fmla="*/ 15355051 h 23902640" name="connsiteY1199"/>
                <a:gd fmla="*/ 29693739 w 43671952" name="connsiteX1200"/>
                <a:gd fmla="*/ 15386007 h 23902640" name="connsiteY1200"/>
                <a:gd fmla="*/ 29686599 w 43671952" name="connsiteX1201"/>
                <a:gd fmla="*/ 15388388 h 23902640" name="connsiteY1201"/>
                <a:gd fmla="*/ 29672311 w 43671952" name="connsiteX1202"/>
                <a:gd fmla="*/ 15395532 h 23902640" name="connsiteY1202"/>
                <a:gd fmla="*/ 29660403 w 43671952" name="connsiteX1203"/>
                <a:gd fmla="*/ 15395532 h 23902640" name="connsiteY1203"/>
                <a:gd fmla="*/ 29641355 w 43671952" name="connsiteX1204"/>
                <a:gd fmla="*/ 15388388 h 23902640" name="connsiteY1204"/>
                <a:gd fmla="*/ 29636591 w 43671952" name="connsiteX1205"/>
                <a:gd fmla="*/ 15381244 h 23902640" name="connsiteY1205"/>
                <a:gd fmla="*/ 29631827 w 43671952" name="connsiteX1206"/>
                <a:gd fmla="*/ 15362194 h 23902640" name="connsiteY1206"/>
                <a:gd fmla="*/ 29634211 w 43671952" name="connsiteX1207"/>
                <a:gd fmla="*/ 15338382 h 23902640" name="connsiteY1207"/>
                <a:gd fmla="*/ 29648499 w 43671952" name="connsiteX1208"/>
                <a:gd fmla="*/ 15333619 h 23902640" name="connsiteY1208"/>
                <a:gd fmla="*/ 25672167 w 43671952" name="connsiteX1209"/>
                <a:gd fmla="*/ 15293101 h 23902640" name="connsiteY1209"/>
                <a:gd fmla="*/ 25695027 w 43671952" name="connsiteX1210"/>
                <a:gd fmla="*/ 15315961 h 23902640" name="connsiteY1210"/>
                <a:gd fmla="*/ 25672167 w 43671952" name="connsiteX1211"/>
                <a:gd fmla="*/ 15338821 h 23902640" name="connsiteY1211"/>
                <a:gd fmla="*/ 25649307 w 43671952" name="connsiteX1212"/>
                <a:gd fmla="*/ 15315961 h 23902640" name="connsiteY1212"/>
                <a:gd fmla="*/ 25672167 w 43671952" name="connsiteX1213"/>
                <a:gd fmla="*/ 15293101 h 23902640" name="connsiteY1213"/>
                <a:gd fmla="*/ 26922323 w 43671952" name="connsiteX1214"/>
                <a:gd fmla="*/ 15271670 h 23902640" name="connsiteY1214"/>
                <a:gd fmla="*/ 26945183 w 43671952" name="connsiteX1215"/>
                <a:gd fmla="*/ 15294530 h 23902640" name="connsiteY1215"/>
                <a:gd fmla="*/ 26922323 w 43671952" name="connsiteX1216"/>
                <a:gd fmla="*/ 15317390 h 23902640" name="connsiteY1216"/>
                <a:gd fmla="*/ 26899463 w 43671952" name="connsiteX1217"/>
                <a:gd fmla="*/ 15294530 h 23902640" name="connsiteY1217"/>
                <a:gd fmla="*/ 26922323 w 43671952" name="connsiteX1218"/>
                <a:gd fmla="*/ 15271670 h 23902640" name="connsiteY1218"/>
                <a:gd fmla="*/ 21840259 w 43671952" name="connsiteX1219"/>
                <a:gd fmla="*/ 15252382 h 23902640" name="connsiteY1219"/>
                <a:gd fmla="*/ 21863119 w 43671952" name="connsiteX1220"/>
                <a:gd fmla="*/ 15275242 h 23902640" name="connsiteY1220"/>
                <a:gd fmla="*/ 21840259 w 43671952" name="connsiteX1221"/>
                <a:gd fmla="*/ 15298102 h 23902640" name="connsiteY1221"/>
                <a:gd fmla="*/ 21817415 w 43671952" name="connsiteX1222"/>
                <a:gd fmla="*/ 15275242 h 23902640" name="connsiteY1222"/>
                <a:gd fmla="*/ 21840259 w 43671952" name="connsiteX1223"/>
                <a:gd fmla="*/ 15252382 h 23902640" name="connsiteY1223"/>
                <a:gd fmla="*/ 23045767 w 43671952" name="connsiteX1224"/>
                <a:gd fmla="*/ 15246667 h 23902640" name="connsiteY1224"/>
                <a:gd fmla="*/ 23091487 w 43671952" name="connsiteX1225"/>
                <a:gd fmla="*/ 15261907 h 23902640" name="connsiteY1225"/>
                <a:gd fmla="*/ 23106727 w 43671952" name="connsiteX1226"/>
                <a:gd fmla="*/ 15307627 h 23902640" name="connsiteY1226"/>
                <a:gd fmla="*/ 23099107 w 43671952" name="connsiteX1227"/>
                <a:gd fmla="*/ 15330487 h 23902640" name="connsiteY1227"/>
                <a:gd fmla="*/ 23053387 w 43671952" name="connsiteX1228"/>
                <a:gd fmla="*/ 15307627 h 23902640" name="connsiteY1228"/>
                <a:gd fmla="*/ 23022907 w 43671952" name="connsiteX1229"/>
                <a:gd fmla="*/ 15261907 h 23902640" name="connsiteY1229"/>
                <a:gd fmla="*/ 23045767 w 43671952" name="connsiteX1230"/>
                <a:gd fmla="*/ 15246667 h 23902640" name="connsiteY1230"/>
                <a:gd fmla="*/ 17682571 w 43671952" name="connsiteX1231"/>
                <a:gd fmla="*/ 15243276 h 23902640" name="connsiteY1231"/>
                <a:gd fmla="*/ 17709603 w 43671952" name="connsiteX1232"/>
                <a:gd fmla="*/ 15247143 h 23902640" name="connsiteY1232"/>
                <a:gd fmla="*/ 17723889 w 43671952" name="connsiteX1233"/>
                <a:gd fmla="*/ 15251906 h 23902640" name="connsiteY1233"/>
                <a:gd fmla="*/ 17731031 w 43671952" name="connsiteX1234"/>
                <a:gd fmla="*/ 15254287 h 23902640" name="connsiteY1234"/>
                <a:gd fmla="*/ 17745323 w 43671952" name="connsiteX1235"/>
                <a:gd fmla="*/ 15263812 h 23902640" name="connsiteY1235"/>
                <a:gd fmla="*/ 17754847 w 43671952" name="connsiteX1236"/>
                <a:gd fmla="*/ 15278100 h 23902640" name="connsiteY1236"/>
                <a:gd fmla="*/ 17766751 w 43671952" name="connsiteX1237"/>
                <a:gd fmla="*/ 15299531 h 23902640" name="connsiteY1237"/>
                <a:gd fmla="*/ 17771515 w 43671952" name="connsiteX1238"/>
                <a:gd fmla="*/ 15306675 h 23902640" name="connsiteY1238"/>
                <a:gd fmla="*/ 17773895 w 43671952" name="connsiteX1239"/>
                <a:gd fmla="*/ 15313818 h 23902640" name="connsiteY1239"/>
                <a:gd fmla="*/ 17781039 w 43671952" name="connsiteX1240"/>
                <a:gd fmla="*/ 15318581 h 23902640" name="connsiteY1240"/>
                <a:gd fmla="*/ 17773895 w 43671952" name="connsiteX1241"/>
                <a:gd fmla="*/ 15354300 h 23902640" name="connsiteY1241"/>
                <a:gd fmla="*/ 17766751 w 43671952" name="connsiteX1242"/>
                <a:gd fmla="*/ 15356681 h 23902640" name="connsiteY1242"/>
                <a:gd fmla="*/ 17728651 w 43671952" name="connsiteX1243"/>
                <a:gd fmla="*/ 15354300 h 23902640" name="connsiteY1243"/>
                <a:gd fmla="*/ 17714363 w 43671952" name="connsiteX1244"/>
                <a:gd fmla="*/ 15349537 h 23902640" name="connsiteY1244"/>
                <a:gd fmla="*/ 17697695 w 43671952" name="connsiteX1245"/>
                <a:gd fmla="*/ 15344775 h 23902640" name="connsiteY1245"/>
                <a:gd fmla="*/ 17688171 w 43671952" name="connsiteX1246"/>
                <a:gd fmla="*/ 15342393 h 23902640" name="connsiteY1246"/>
                <a:gd fmla="*/ 17700077 w 43671952" name="connsiteX1247"/>
                <a:gd fmla="*/ 15335250 h 23902640" name="connsiteY1247"/>
                <a:gd fmla="*/ 17678647 w 43671952" name="connsiteX1248"/>
                <a:gd fmla="*/ 15330487 h 23902640" name="connsiteY1248"/>
                <a:gd fmla="*/ 17671503 w 43671952" name="connsiteX1249"/>
                <a:gd fmla="*/ 15328106 h 23902640" name="connsiteY1249"/>
                <a:gd fmla="*/ 17652451 w 43671952" name="connsiteX1250"/>
                <a:gd fmla="*/ 15323343 h 23902640" name="connsiteY1250"/>
                <a:gd fmla="*/ 17642927 w 43671952" name="connsiteX1251"/>
                <a:gd fmla="*/ 15320962 h 23902640" name="connsiteY1251"/>
                <a:gd fmla="*/ 17628639 w 43671952" name="connsiteX1252"/>
                <a:gd fmla="*/ 15316200 h 23902640" name="connsiteY1252"/>
                <a:gd fmla="*/ 17614351 w 43671952" name="connsiteX1253"/>
                <a:gd fmla="*/ 15306675 h 23902640" name="connsiteY1253"/>
                <a:gd fmla="*/ 17607207 w 43671952" name="connsiteX1254"/>
                <a:gd fmla="*/ 15301912 h 23902640" name="connsiteY1254"/>
                <a:gd fmla="*/ 17602445 w 43671952" name="connsiteX1255"/>
                <a:gd fmla="*/ 15292387 h 23902640" name="connsiteY1255"/>
                <a:gd fmla="*/ 17597683 w 43671952" name="connsiteX1256"/>
                <a:gd fmla="*/ 15285243 h 23902640" name="connsiteY1256"/>
                <a:gd fmla="*/ 17600063 w 43671952" name="connsiteX1257"/>
                <a:gd fmla="*/ 15261431 h 23902640" name="connsiteY1257"/>
                <a:gd fmla="*/ 17607207 w 43671952" name="connsiteX1258"/>
                <a:gd fmla="*/ 15256668 h 23902640" name="connsiteY1258"/>
                <a:gd fmla="*/ 17633403 w 43671952" name="connsiteX1259"/>
                <a:gd fmla="*/ 15249525 h 23902640" name="connsiteY1259"/>
                <a:gd fmla="*/ 17666739 w 43671952" name="connsiteX1260"/>
                <a:gd fmla="*/ 15247143 h 23902640" name="connsiteY1260"/>
                <a:gd fmla="*/ 17682571 w 43671952" name="connsiteX1261"/>
                <a:gd fmla="*/ 15243276 h 23902640" name="connsiteY1261"/>
                <a:gd fmla="*/ 18259667 w 43671952" name="connsiteX1262"/>
                <a:gd fmla="*/ 15180468 h 23902640" name="connsiteY1262"/>
                <a:gd fmla="*/ 18271575 w 43671952" name="connsiteX1263"/>
                <a:gd fmla="*/ 15182850 h 23902640" name="connsiteY1263"/>
                <a:gd fmla="*/ 18273955 w 43671952" name="connsiteX1264"/>
                <a:gd fmla="*/ 15189993 h 23902640" name="connsiteY1264"/>
                <a:gd fmla="*/ 18278719 w 43671952" name="connsiteX1265"/>
                <a:gd fmla="*/ 15197137 h 23902640" name="connsiteY1265"/>
                <a:gd fmla="*/ 18281099 w 43671952" name="connsiteX1266"/>
                <a:gd fmla="*/ 15204281 h 23902640" name="connsiteY1266"/>
                <a:gd fmla="*/ 18285863 w 43671952" name="connsiteX1267"/>
                <a:gd fmla="*/ 15211425 h 23902640" name="connsiteY1267"/>
                <a:gd fmla="*/ 18278719 w 43671952" name="connsiteX1268"/>
                <a:gd fmla="*/ 15230475 h 23902640" name="connsiteY1268"/>
                <a:gd fmla="*/ 18257287 w 43671952" name="connsiteX1269"/>
                <a:gd fmla="*/ 15235237 h 23902640" name="connsiteY1269"/>
                <a:gd fmla="*/ 18240619 w 43671952" name="connsiteX1270"/>
                <a:gd fmla="*/ 15192375 h 23902640" name="connsiteY1270"/>
                <a:gd fmla="*/ 18245381 w 43671952" name="connsiteX1271"/>
                <a:gd fmla="*/ 15185231 h 23902640" name="connsiteY1271"/>
                <a:gd fmla="*/ 18259667 w 43671952" name="connsiteX1272"/>
                <a:gd fmla="*/ 15180468 h 23902640" name="connsiteY1272"/>
                <a:gd fmla="*/ 22073619 w 43671952" name="connsiteX1273"/>
                <a:gd fmla="*/ 15171420 h 23902640" name="connsiteY1273"/>
                <a:gd fmla="*/ 22096479 w 43671952" name="connsiteX1274"/>
                <a:gd fmla="*/ 15194280 h 23902640" name="connsiteY1274"/>
                <a:gd fmla="*/ 22073619 w 43671952" name="connsiteX1275"/>
                <a:gd fmla="*/ 15217140 h 23902640" name="connsiteY1275"/>
                <a:gd fmla="*/ 22050763 w 43671952" name="connsiteX1276"/>
                <a:gd fmla="*/ 15194280 h 23902640" name="connsiteY1276"/>
                <a:gd fmla="*/ 22073619 w 43671952" name="connsiteX1277"/>
                <a:gd fmla="*/ 15171420 h 23902640" name="connsiteY1277"/>
                <a:gd fmla="*/ 24064823 w 43671952" name="connsiteX1278"/>
                <a:gd fmla="*/ 15147846 h 23902640" name="connsiteY1278"/>
                <a:gd fmla="*/ 24087683 w 43671952" name="connsiteX1279"/>
                <a:gd fmla="*/ 15170706 h 23902640" name="connsiteY1279"/>
                <a:gd fmla="*/ 24064823 w 43671952" name="connsiteX1280"/>
                <a:gd fmla="*/ 15193566 h 23902640" name="connsiteY1280"/>
                <a:gd fmla="*/ 24041963 w 43671952" name="connsiteX1281"/>
                <a:gd fmla="*/ 15170706 h 23902640" name="connsiteY1281"/>
                <a:gd fmla="*/ 24064823 w 43671952" name="connsiteX1282"/>
                <a:gd fmla="*/ 15147846 h 23902640" name="connsiteY1282"/>
                <a:gd fmla="*/ 17678691 w 43671952" name="connsiteX1283"/>
                <a:gd fmla="*/ 15132089 h 23902640" name="connsiteY1283"/>
                <a:gd fmla="*/ 17738175 w 43671952" name="connsiteX1284"/>
                <a:gd fmla="*/ 15137606 h 23902640" name="connsiteY1284"/>
                <a:gd fmla="*/ 17745319 w 43671952" name="connsiteX1285"/>
                <a:gd fmla="*/ 15139987 h 23902640" name="connsiteY1285"/>
                <a:gd fmla="*/ 17769131 w 43671952" name="connsiteX1286"/>
                <a:gd fmla="*/ 15142368 h 23902640" name="connsiteY1286"/>
                <a:gd fmla="*/ 17795327 w 43671952" name="connsiteX1287"/>
                <a:gd fmla="*/ 15139987 h 23902640" name="connsiteY1287"/>
                <a:gd fmla="*/ 17809615 w 43671952" name="connsiteX1288"/>
                <a:gd fmla="*/ 15135225 h 23902640" name="connsiteY1288"/>
                <a:gd fmla="*/ 17821519 w 43671952" name="connsiteX1289"/>
                <a:gd fmla="*/ 15137606 h 23902640" name="connsiteY1289"/>
                <a:gd fmla="*/ 17833427 w 43671952" name="connsiteX1290"/>
                <a:gd fmla="*/ 15151893 h 23902640" name="connsiteY1290"/>
                <a:gd fmla="*/ 17840571 w 43671952" name="connsiteX1291"/>
                <a:gd fmla="*/ 15159037 h 23902640" name="connsiteY1291"/>
                <a:gd fmla="*/ 17845331 w 43671952" name="connsiteX1292"/>
                <a:gd fmla="*/ 15166181 h 23902640" name="connsiteY1292"/>
                <a:gd fmla="*/ 17866763 w 43671952" name="connsiteX1293"/>
                <a:gd fmla="*/ 15182850 h 23902640" name="connsiteY1293"/>
                <a:gd fmla="*/ 17902483 w 43671952" name="connsiteX1294"/>
                <a:gd fmla="*/ 15194756 h 23902640" name="connsiteY1294"/>
                <a:gd fmla="*/ 17909627 w 43671952" name="connsiteX1295"/>
                <a:gd fmla="*/ 15197137 h 23902640" name="connsiteY1295"/>
                <a:gd fmla="*/ 17916771 w 43671952" name="connsiteX1296"/>
                <a:gd fmla="*/ 15199518 h 23902640" name="connsiteY1296"/>
                <a:gd fmla="*/ 17940583 w 43671952" name="connsiteX1297"/>
                <a:gd fmla="*/ 15197137 h 23902640" name="connsiteY1297"/>
                <a:gd fmla="*/ 17954871 w 43671952" name="connsiteX1298"/>
                <a:gd fmla="*/ 15187612 h 23902640" name="connsiteY1298"/>
                <a:gd fmla="*/ 17962013 w 43671952" name="connsiteX1299"/>
                <a:gd fmla="*/ 15182850 h 23902640" name="connsiteY1299"/>
                <a:gd fmla="*/ 17976301 w 43671952" name="connsiteX1300"/>
                <a:gd fmla="*/ 15175706 h 23902640" name="connsiteY1300"/>
                <a:gd fmla="*/ 17985827 w 43671952" name="connsiteX1301"/>
                <a:gd fmla="*/ 15173325 h 23902640" name="connsiteY1301"/>
                <a:gd fmla="*/ 17992971 w 43671952" name="connsiteX1302"/>
                <a:gd fmla="*/ 15168562 h 23902640" name="connsiteY1302"/>
                <a:gd fmla="*/ 18000113 w 43671952" name="connsiteX1303"/>
                <a:gd fmla="*/ 15166181 h 23902640" name="connsiteY1303"/>
                <a:gd fmla="*/ 18021547 w 43671952" name="connsiteX1304"/>
                <a:gd fmla="*/ 15149512 h 23902640" name="connsiteY1304"/>
                <a:gd fmla="*/ 18050119 w 43671952" name="connsiteX1305"/>
                <a:gd fmla="*/ 15151893 h 23902640" name="connsiteY1305"/>
                <a:gd fmla="*/ 18057263 w 43671952" name="connsiteX1306"/>
                <a:gd fmla="*/ 15154275 h 23902640" name="connsiteY1306"/>
                <a:gd fmla="*/ 18062027 w 43671952" name="connsiteX1307"/>
                <a:gd fmla="*/ 15161418 h 23902640" name="connsiteY1307"/>
                <a:gd fmla="*/ 18064407 w 43671952" name="connsiteX1308"/>
                <a:gd fmla="*/ 15168562 h 23902640" name="connsiteY1308"/>
                <a:gd fmla="*/ 18052499 w 43671952" name="connsiteX1309"/>
                <a:gd fmla="*/ 15197137 h 23902640" name="connsiteY1309"/>
                <a:gd fmla="*/ 18045355 w 43671952" name="connsiteX1310"/>
                <a:gd fmla="*/ 15201900 h 23902640" name="connsiteY1310"/>
                <a:gd fmla="*/ 18031071 w 43671952" name="connsiteX1311"/>
                <a:gd fmla="*/ 15216187 h 23902640" name="connsiteY1311"/>
                <a:gd fmla="*/ 18026307 w 43671952" name="connsiteX1312"/>
                <a:gd fmla="*/ 15223331 h 23902640" name="connsiteY1312"/>
                <a:gd fmla="*/ 18019163 w 43671952" name="connsiteX1313"/>
                <a:gd fmla="*/ 15228093 h 23902640" name="connsiteY1313"/>
                <a:gd fmla="*/ 18012019 w 43671952" name="connsiteX1314"/>
                <a:gd fmla="*/ 15235237 h 23902640" name="connsiteY1314"/>
                <a:gd fmla="*/ 18004875 w 43671952" name="connsiteX1315"/>
                <a:gd fmla="*/ 15237618 h 23902640" name="connsiteY1315"/>
                <a:gd fmla="*/ 17995351 w 43671952" name="connsiteX1316"/>
                <a:gd fmla="*/ 15242381 h 23902640" name="connsiteY1316"/>
                <a:gd fmla="*/ 17909627 w 43671952" name="connsiteX1317"/>
                <a:gd fmla="*/ 15230475 h 23902640" name="connsiteY1317"/>
                <a:gd fmla="*/ 17871527 w 43671952" name="connsiteX1318"/>
                <a:gd fmla="*/ 15223331 h 23902640" name="connsiteY1318"/>
                <a:gd fmla="*/ 17862001 w 43671952" name="connsiteX1319"/>
                <a:gd fmla="*/ 15218568 h 23902640" name="connsiteY1319"/>
                <a:gd fmla="*/ 17852475 w 43671952" name="connsiteX1320"/>
                <a:gd fmla="*/ 15216187 h 23902640" name="connsiteY1320"/>
                <a:gd fmla="*/ 17838187 w 43671952" name="connsiteX1321"/>
                <a:gd fmla="*/ 15211425 h 23902640" name="connsiteY1321"/>
                <a:gd fmla="*/ 17823901 w 43671952" name="connsiteX1322"/>
                <a:gd fmla="*/ 15206662 h 23902640" name="connsiteY1322"/>
                <a:gd fmla="*/ 17802471 w 43671952" name="connsiteX1323"/>
                <a:gd fmla="*/ 15204281 h 23902640" name="connsiteY1323"/>
                <a:gd fmla="*/ 17745319 w 43671952" name="connsiteX1324"/>
                <a:gd fmla="*/ 15199518 h 23902640" name="connsiteY1324"/>
                <a:gd fmla="*/ 17733413 w 43671952" name="connsiteX1325"/>
                <a:gd fmla="*/ 15197137 h 23902640" name="connsiteY1325"/>
                <a:gd fmla="*/ 17719127 w 43671952" name="connsiteX1326"/>
                <a:gd fmla="*/ 15194756 h 23902640" name="connsiteY1326"/>
                <a:gd fmla="*/ 17711983 w 43671952" name="connsiteX1327"/>
                <a:gd fmla="*/ 15192375 h 23902640" name="connsiteY1327"/>
                <a:gd fmla="*/ 17702457 w 43671952" name="connsiteX1328"/>
                <a:gd fmla="*/ 15189993 h 23902640" name="connsiteY1328"/>
                <a:gd fmla="*/ 17695313 w 43671952" name="connsiteX1329"/>
                <a:gd fmla="*/ 15187612 h 23902640" name="connsiteY1329"/>
                <a:gd fmla="*/ 17683407 w 43671952" name="connsiteX1330"/>
                <a:gd fmla="*/ 15185231 h 23902640" name="connsiteY1330"/>
                <a:gd fmla="*/ 17669119 w 43671952" name="connsiteX1331"/>
                <a:gd fmla="*/ 15180468 h 23902640" name="connsiteY1331"/>
                <a:gd fmla="*/ 17664359 w 43671952" name="connsiteX1332"/>
                <a:gd fmla="*/ 15173325 h 23902640" name="connsiteY1332"/>
                <a:gd fmla="*/ 17659595 w 43671952" name="connsiteX1333"/>
                <a:gd fmla="*/ 15159037 h 23902640" name="connsiteY1333"/>
                <a:gd fmla="*/ 17657215 w 43671952" name="connsiteX1334"/>
                <a:gd fmla="*/ 15151893 h 23902640" name="connsiteY1334"/>
                <a:gd fmla="*/ 17654831 w 43671952" name="connsiteX1335"/>
                <a:gd fmla="*/ 15144750 h 23902640" name="connsiteY1335"/>
                <a:gd fmla="*/ 17652451 w 43671952" name="connsiteX1336"/>
                <a:gd fmla="*/ 15137606 h 23902640" name="connsiteY1336"/>
                <a:gd fmla="*/ 17678691 w 43671952" name="connsiteX1337"/>
                <a:gd fmla="*/ 15132089 h 23902640" name="connsiteY1337"/>
                <a:gd fmla="*/ 25643591 w 43671952" name="connsiteX1338"/>
                <a:gd fmla="*/ 15124032 h 23902640" name="connsiteY1338"/>
                <a:gd fmla="*/ 25666451 w 43671952" name="connsiteX1339"/>
                <a:gd fmla="*/ 15146892 h 23902640" name="connsiteY1339"/>
                <a:gd fmla="*/ 25643591 w 43671952" name="connsiteX1340"/>
                <a:gd fmla="*/ 15169752 h 23902640" name="connsiteY1340"/>
                <a:gd fmla="*/ 25620731 w 43671952" name="connsiteX1341"/>
                <a:gd fmla="*/ 15146892 h 23902640" name="connsiteY1341"/>
                <a:gd fmla="*/ 25643591 w 43671952" name="connsiteX1342"/>
                <a:gd fmla="*/ 15124032 h 23902640" name="connsiteY1342"/>
                <a:gd fmla="*/ 18604951 w 43671952" name="connsiteX1343"/>
                <a:gd fmla="*/ 15120937 h 23902640" name="connsiteY1343"/>
                <a:gd fmla="*/ 18652575 w 43671952" name="connsiteX1344"/>
                <a:gd fmla="*/ 15123318 h 23902640" name="connsiteY1344"/>
                <a:gd fmla="*/ 18659719 w 43671952" name="connsiteX1345"/>
                <a:gd fmla="*/ 15125700 h 23902640" name="connsiteY1345"/>
                <a:gd fmla="*/ 18666863 w 43671952" name="connsiteX1346"/>
                <a:gd fmla="*/ 15130462 h 23902640" name="connsiteY1346"/>
                <a:gd fmla="*/ 18669243 w 43671952" name="connsiteX1347"/>
                <a:gd fmla="*/ 15139987 h 23902640" name="connsiteY1347"/>
                <a:gd fmla="*/ 18674007 w 43671952" name="connsiteX1348"/>
                <a:gd fmla="*/ 15147131 h 23902640" name="connsiteY1348"/>
                <a:gd fmla="*/ 18676387 w 43671952" name="connsiteX1349"/>
                <a:gd fmla="*/ 15154275 h 23902640" name="connsiteY1349"/>
                <a:gd fmla="*/ 18674007 w 43671952" name="connsiteX1350"/>
                <a:gd fmla="*/ 15166181 h 23902640" name="connsiteY1350"/>
                <a:gd fmla="*/ 18662099 w 43671952" name="connsiteX1351"/>
                <a:gd fmla="*/ 15180468 h 23902640" name="connsiteY1351"/>
                <a:gd fmla="*/ 18643051 w 43671952" name="connsiteX1352"/>
                <a:gd fmla="*/ 15189993 h 23902640" name="connsiteY1352"/>
                <a:gd fmla="*/ 18626383 w 43671952" name="connsiteX1353"/>
                <a:gd fmla="*/ 15197137 h 23902640" name="connsiteY1353"/>
                <a:gd fmla="*/ 18604951 w 43671952" name="connsiteX1354"/>
                <a:gd fmla="*/ 15204281 h 23902640" name="connsiteY1354"/>
                <a:gd fmla="*/ 18597807 w 43671952" name="connsiteX1355"/>
                <a:gd fmla="*/ 15206662 h 23902640" name="connsiteY1355"/>
                <a:gd fmla="*/ 18581137 w 43671952" name="connsiteX1356"/>
                <a:gd fmla="*/ 15213806 h 23902640" name="connsiteY1356"/>
                <a:gd fmla="*/ 18573995 w 43671952" name="connsiteX1357"/>
                <a:gd fmla="*/ 15218568 h 23902640" name="connsiteY1357"/>
                <a:gd fmla="*/ 18559707 w 43671952" name="connsiteX1358"/>
                <a:gd fmla="*/ 15223331 h 23902640" name="connsiteY1358"/>
                <a:gd fmla="*/ 18540655 w 43671952" name="connsiteX1359"/>
                <a:gd fmla="*/ 15228093 h 23902640" name="connsiteY1359"/>
                <a:gd fmla="*/ 18531131 w 43671952" name="connsiteX1360"/>
                <a:gd fmla="*/ 15230475 h 23902640" name="connsiteY1360"/>
                <a:gd fmla="*/ 18523987 w 43671952" name="connsiteX1361"/>
                <a:gd fmla="*/ 15235237 h 23902640" name="connsiteY1361"/>
                <a:gd fmla="*/ 18488269 w 43671952" name="connsiteX1362"/>
                <a:gd fmla="*/ 15242381 h 23902640" name="connsiteY1362"/>
                <a:gd fmla="*/ 18464455 w 43671952" name="connsiteX1363"/>
                <a:gd fmla="*/ 15247143 h 23902640" name="connsiteY1363"/>
                <a:gd fmla="*/ 18454931 w 43671952" name="connsiteX1364"/>
                <a:gd fmla="*/ 15249525 h 23902640" name="connsiteY1364"/>
                <a:gd fmla="*/ 18447787 w 43671952" name="connsiteX1365"/>
                <a:gd fmla="*/ 15254287 h 23902640" name="connsiteY1365"/>
                <a:gd fmla="*/ 18423975 w 43671952" name="connsiteX1366"/>
                <a:gd fmla="*/ 15261431 h 23902640" name="connsiteY1366"/>
                <a:gd fmla="*/ 18409687 w 43671952" name="connsiteX1367"/>
                <a:gd fmla="*/ 15270956 h 23902640" name="connsiteY1367"/>
                <a:gd fmla="*/ 18402543 w 43671952" name="connsiteX1368"/>
                <a:gd fmla="*/ 15275718 h 23902640" name="connsiteY1368"/>
                <a:gd fmla="*/ 18388255 w 43671952" name="connsiteX1369"/>
                <a:gd fmla="*/ 15285243 h 23902640" name="connsiteY1369"/>
                <a:gd fmla="*/ 18381111 w 43671952" name="connsiteX1370"/>
                <a:gd fmla="*/ 15290006 h 23902640" name="connsiteY1370"/>
                <a:gd fmla="*/ 18369205 w 43671952" name="connsiteX1371"/>
                <a:gd fmla="*/ 15304293 h 23902640" name="connsiteY1371"/>
                <a:gd fmla="*/ 18371587 w 43671952" name="connsiteX1372"/>
                <a:gd fmla="*/ 15323343 h 23902640" name="connsiteY1372"/>
                <a:gd fmla="*/ 18350155 w 43671952" name="connsiteX1373"/>
                <a:gd fmla="*/ 15330487 h 23902640" name="connsiteY1373"/>
                <a:gd fmla="*/ 18347775 w 43671952" name="connsiteX1374"/>
                <a:gd fmla="*/ 15337631 h 23902640" name="connsiteY1374"/>
                <a:gd fmla="*/ 18340631 w 43671952" name="connsiteX1375"/>
                <a:gd fmla="*/ 15344775 h 23902640" name="connsiteY1375"/>
                <a:gd fmla="*/ 18335871 w 43671952" name="connsiteX1376"/>
                <a:gd fmla="*/ 15351918 h 23902640" name="connsiteY1376"/>
                <a:gd fmla="*/ 18328725 w 43671952" name="connsiteX1377"/>
                <a:gd fmla="*/ 15356681 h 23902640" name="connsiteY1377"/>
                <a:gd fmla="*/ 18321579 w 43671952" name="connsiteX1378"/>
                <a:gd fmla="*/ 15363825 h 23902640" name="connsiteY1378"/>
                <a:gd fmla="*/ 18316819 w 43671952" name="connsiteX1379"/>
                <a:gd fmla="*/ 15370968 h 23902640" name="connsiteY1379"/>
                <a:gd fmla="*/ 18302531 w 43671952" name="connsiteX1380"/>
                <a:gd fmla="*/ 15380493 h 23902640" name="connsiteY1380"/>
                <a:gd fmla="*/ 18288243 w 43671952" name="connsiteX1381"/>
                <a:gd fmla="*/ 15390018 h 23902640" name="connsiteY1381"/>
                <a:gd fmla="*/ 18281099 w 43671952" name="connsiteX1382"/>
                <a:gd fmla="*/ 15392400 h 23902640" name="connsiteY1382"/>
                <a:gd fmla="*/ 18219187 w 43671952" name="connsiteX1383"/>
                <a:gd fmla="*/ 15397162 h 23902640" name="connsiteY1383"/>
                <a:gd fmla="*/ 18195375 w 43671952" name="connsiteX1384"/>
                <a:gd fmla="*/ 15394781 h 23902640" name="connsiteY1384"/>
                <a:gd fmla="*/ 18188231 w 43671952" name="connsiteX1385"/>
                <a:gd fmla="*/ 15370968 h 23902640" name="connsiteY1385"/>
                <a:gd fmla="*/ 18200137 w 43671952" name="connsiteX1386"/>
                <a:gd fmla="*/ 15328106 h 23902640" name="connsiteY1386"/>
                <a:gd fmla="*/ 18207281 w 43671952" name="connsiteX1387"/>
                <a:gd fmla="*/ 15325725 h 23902640" name="connsiteY1387"/>
                <a:gd fmla="*/ 18228711 w 43671952" name="connsiteX1388"/>
                <a:gd fmla="*/ 15306675 h 23902640" name="connsiteY1388"/>
                <a:gd fmla="*/ 18245383 w 43671952" name="connsiteX1389"/>
                <a:gd fmla="*/ 15301912 h 23902640" name="connsiteY1389"/>
                <a:gd fmla="*/ 18259671 w 43671952" name="connsiteX1390"/>
                <a:gd fmla="*/ 15292387 h 23902640" name="connsiteY1390"/>
                <a:gd fmla="*/ 18281099 w 43671952" name="connsiteX1391"/>
                <a:gd fmla="*/ 15280481 h 23902640" name="connsiteY1391"/>
                <a:gd fmla="*/ 18288243 w 43671952" name="connsiteX1392"/>
                <a:gd fmla="*/ 15275718 h 23902640" name="connsiteY1392"/>
                <a:gd fmla="*/ 18295387 w 43671952" name="connsiteX1393"/>
                <a:gd fmla="*/ 15273337 h 23902640" name="connsiteY1393"/>
                <a:gd fmla="*/ 18309675 w 43671952" name="connsiteX1394"/>
                <a:gd fmla="*/ 15263812 h 23902640" name="connsiteY1394"/>
                <a:gd fmla="*/ 18328725 w 43671952" name="connsiteX1395"/>
                <a:gd fmla="*/ 15254287 h 23902640" name="connsiteY1395"/>
                <a:gd fmla="*/ 18335871 w 43671952" name="connsiteX1396"/>
                <a:gd fmla="*/ 15249525 h 23902640" name="connsiteY1396"/>
                <a:gd fmla="*/ 18343011 w 43671952" name="connsiteX1397"/>
                <a:gd fmla="*/ 15247143 h 23902640" name="connsiteY1397"/>
                <a:gd fmla="*/ 18350155 w 43671952" name="connsiteX1398"/>
                <a:gd fmla="*/ 15242381 h 23902640" name="connsiteY1398"/>
                <a:gd fmla="*/ 18357299 w 43671952" name="connsiteX1399"/>
                <a:gd fmla="*/ 15240000 h 23902640" name="connsiteY1399"/>
                <a:gd fmla="*/ 18390637 w 43671952" name="connsiteX1400"/>
                <a:gd fmla="*/ 15220950 h 23902640" name="connsiteY1400"/>
                <a:gd fmla="*/ 18397783 w 43671952" name="connsiteX1401"/>
                <a:gd fmla="*/ 15216187 h 23902640" name="connsiteY1401"/>
                <a:gd fmla="*/ 18416831 w 43671952" name="connsiteX1402"/>
                <a:gd fmla="*/ 15199518 h 23902640" name="connsiteY1402"/>
                <a:gd fmla="*/ 18433499 w 43671952" name="connsiteX1403"/>
                <a:gd fmla="*/ 15187612 h 23902640" name="connsiteY1403"/>
                <a:gd fmla="*/ 18440643 w 43671952" name="connsiteX1404"/>
                <a:gd fmla="*/ 15185231 h 23902640" name="connsiteY1404"/>
                <a:gd fmla="*/ 18459695 w 43671952" name="connsiteX1405"/>
                <a:gd fmla="*/ 15175706 h 23902640" name="connsiteY1405"/>
                <a:gd fmla="*/ 18466837 w 43671952" name="connsiteX1406"/>
                <a:gd fmla="*/ 15170943 h 23902640" name="connsiteY1406"/>
                <a:gd fmla="*/ 18473981 w 43671952" name="connsiteX1407"/>
                <a:gd fmla="*/ 15168562 h 23902640" name="connsiteY1407"/>
                <a:gd fmla="*/ 18481125 w 43671952" name="connsiteX1408"/>
                <a:gd fmla="*/ 15163800 h 23902640" name="connsiteY1408"/>
                <a:gd fmla="*/ 18488269 w 43671952" name="connsiteX1409"/>
                <a:gd fmla="*/ 15161418 h 23902640" name="connsiteY1409"/>
                <a:gd fmla="*/ 18495411 w 43671952" name="connsiteX1410"/>
                <a:gd fmla="*/ 15156656 h 23902640" name="connsiteY1410"/>
                <a:gd fmla="*/ 18509699 w 43671952" name="connsiteX1411"/>
                <a:gd fmla="*/ 15151893 h 23902640" name="connsiteY1411"/>
                <a:gd fmla="*/ 18523987 w 43671952" name="connsiteX1412"/>
                <a:gd fmla="*/ 15144750 h 23902640" name="connsiteY1412"/>
                <a:gd fmla="*/ 18538275 w 43671952" name="connsiteX1413"/>
                <a:gd fmla="*/ 15135225 h 23902640" name="connsiteY1413"/>
                <a:gd fmla="*/ 18552563 w 43671952" name="connsiteX1414"/>
                <a:gd fmla="*/ 15130462 h 23902640" name="connsiteY1414"/>
                <a:gd fmla="*/ 18559707 w 43671952" name="connsiteX1415"/>
                <a:gd fmla="*/ 15125700 h 23902640" name="connsiteY1415"/>
                <a:gd fmla="*/ 18588281 w 43671952" name="connsiteX1416"/>
                <a:gd fmla="*/ 15123318 h 23902640" name="connsiteY1416"/>
                <a:gd fmla="*/ 18604951 w 43671952" name="connsiteX1417"/>
                <a:gd fmla="*/ 15120937 h 23902640" name="connsiteY1417"/>
                <a:gd fmla="*/ 26743731 w 43671952" name="connsiteX1418"/>
                <a:gd fmla="*/ 15119270 h 23902640" name="connsiteY1418"/>
                <a:gd fmla="*/ 26766591 w 43671952" name="connsiteX1419"/>
                <a:gd fmla="*/ 15142130 h 23902640" name="connsiteY1419"/>
                <a:gd fmla="*/ 26743731 w 43671952" name="connsiteX1420"/>
                <a:gd fmla="*/ 15164990 h 23902640" name="connsiteY1420"/>
                <a:gd fmla="*/ 26720871 w 43671952" name="connsiteX1421"/>
                <a:gd fmla="*/ 15142130 h 23902640" name="connsiteY1421"/>
                <a:gd fmla="*/ 26743731 w 43671952" name="connsiteX1422"/>
                <a:gd fmla="*/ 15119270 h 23902640" name="connsiteY1422"/>
                <a:gd fmla="*/ 17221447 w 43671952" name="connsiteX1423"/>
                <a:gd fmla="*/ 15082837 h 23902640" name="connsiteY1423"/>
                <a:gd fmla="*/ 17245259 w 43671952" name="connsiteX1424"/>
                <a:gd fmla="*/ 15099506 h 23902640" name="connsiteY1424"/>
                <a:gd fmla="*/ 17250023 w 43671952" name="connsiteX1425"/>
                <a:gd fmla="*/ 15113793 h 23902640" name="connsiteY1425"/>
                <a:gd fmla="*/ 17247639 w 43671952" name="connsiteX1426"/>
                <a:gd fmla="*/ 15144750 h 23902640" name="connsiteY1426"/>
                <a:gd fmla="*/ 17242879 w 43671952" name="connsiteX1427"/>
                <a:gd fmla="*/ 15159037 h 23902640" name="connsiteY1427"/>
                <a:gd fmla="*/ 17240499 w 43671952" name="connsiteX1428"/>
                <a:gd fmla="*/ 15166181 h 23902640" name="connsiteY1428"/>
                <a:gd fmla="*/ 17238115 w 43671952" name="connsiteX1429"/>
                <a:gd fmla="*/ 15180468 h 23902640" name="connsiteY1429"/>
                <a:gd fmla="*/ 17233355 w 43671952" name="connsiteX1430"/>
                <a:gd fmla="*/ 15187612 h 23902640" name="connsiteY1430"/>
                <a:gd fmla="*/ 17230971 w 43671952" name="connsiteX1431"/>
                <a:gd fmla="*/ 15194756 h 23902640" name="connsiteY1431"/>
                <a:gd fmla="*/ 17221447 w 43671952" name="connsiteX1432"/>
                <a:gd fmla="*/ 15204281 h 23902640" name="connsiteY1432"/>
                <a:gd fmla="*/ 17202397 w 43671952" name="connsiteX1433"/>
                <a:gd fmla="*/ 15197137 h 23902640" name="connsiteY1433"/>
                <a:gd fmla="*/ 17197635 w 43671952" name="connsiteX1434"/>
                <a:gd fmla="*/ 15189993 h 23902640" name="connsiteY1434"/>
                <a:gd fmla="*/ 17190491 w 43671952" name="connsiteX1435"/>
                <a:gd fmla="*/ 15185231 h 23902640" name="connsiteY1435"/>
                <a:gd fmla="*/ 17188111 w 43671952" name="connsiteX1436"/>
                <a:gd fmla="*/ 15178087 h 23902640" name="connsiteY1436"/>
                <a:gd fmla="*/ 17183347 w 43671952" name="connsiteX1437"/>
                <a:gd fmla="*/ 15170943 h 23902640" name="connsiteY1437"/>
                <a:gd fmla="*/ 17185727 w 43671952" name="connsiteX1438"/>
                <a:gd fmla="*/ 15135225 h 23902640" name="connsiteY1438"/>
                <a:gd fmla="*/ 17190491 w 43671952" name="connsiteX1439"/>
                <a:gd fmla="*/ 15120937 h 23902640" name="connsiteY1439"/>
                <a:gd fmla="*/ 17197635 w 43671952" name="connsiteX1440"/>
                <a:gd fmla="*/ 15113793 h 23902640" name="connsiteY1440"/>
                <a:gd fmla="*/ 17207159 w 43671952" name="connsiteX1441"/>
                <a:gd fmla="*/ 15101887 h 23902640" name="connsiteY1441"/>
                <a:gd fmla="*/ 17209539 w 43671952" name="connsiteX1442"/>
                <a:gd fmla="*/ 15094743 h 23902640" name="connsiteY1442"/>
                <a:gd fmla="*/ 17221447 w 43671952" name="connsiteX1443"/>
                <a:gd fmla="*/ 15082837 h 23902640" name="connsiteY1443"/>
                <a:gd fmla="*/ 18443023 w 43671952" name="connsiteX1444"/>
                <a:gd fmla="*/ 15073312 h 23902640" name="connsiteY1444"/>
                <a:gd fmla="*/ 18469219 w 43671952" name="connsiteX1445"/>
                <a:gd fmla="*/ 15075693 h 23902640" name="connsiteY1445"/>
                <a:gd fmla="*/ 18471599 w 43671952" name="connsiteX1446"/>
                <a:gd fmla="*/ 15082837 h 23902640" name="connsiteY1446"/>
                <a:gd fmla="*/ 18469219 w 43671952" name="connsiteX1447"/>
                <a:gd fmla="*/ 15099506 h 23902640" name="connsiteY1447"/>
                <a:gd fmla="*/ 18454931 w 43671952" name="connsiteX1448"/>
                <a:gd fmla="*/ 15109031 h 23902640" name="connsiteY1448"/>
                <a:gd fmla="*/ 18447787 w 43671952" name="connsiteX1449"/>
                <a:gd fmla="*/ 15113793 h 23902640" name="connsiteY1449"/>
                <a:gd fmla="*/ 18428735 w 43671952" name="connsiteX1450"/>
                <a:gd fmla="*/ 15118556 h 23902640" name="connsiteY1450"/>
                <a:gd fmla="*/ 18407305 w 43671952" name="connsiteX1451"/>
                <a:gd fmla="*/ 15130462 h 23902640" name="connsiteY1451"/>
                <a:gd fmla="*/ 18393019 w 43671952" name="connsiteX1452"/>
                <a:gd fmla="*/ 15139987 h 23902640" name="connsiteY1452"/>
                <a:gd fmla="*/ 18381111 w 43671952" name="connsiteX1453"/>
                <a:gd fmla="*/ 15151893 h 23902640" name="connsiteY1453"/>
                <a:gd fmla="*/ 18376349 w 43671952" name="connsiteX1454"/>
                <a:gd fmla="*/ 15159037 h 23902640" name="connsiteY1454"/>
                <a:gd fmla="*/ 18362061 w 43671952" name="connsiteX1455"/>
                <a:gd fmla="*/ 15168562 h 23902640" name="connsiteY1455"/>
                <a:gd fmla="*/ 18354919 w 43671952" name="connsiteX1456"/>
                <a:gd fmla="*/ 15149512 h 23902640" name="connsiteY1456"/>
                <a:gd fmla="*/ 18357299 w 43671952" name="connsiteX1457"/>
                <a:gd fmla="*/ 15128081 h 23902640" name="connsiteY1457"/>
                <a:gd fmla="*/ 18364443 w 43671952" name="connsiteX1458"/>
                <a:gd fmla="*/ 15113793 h 23902640" name="connsiteY1458"/>
                <a:gd fmla="*/ 18385873 w 43671952" name="connsiteX1459"/>
                <a:gd fmla="*/ 15097125 h 23902640" name="connsiteY1459"/>
                <a:gd fmla="*/ 18393019 w 43671952" name="connsiteX1460"/>
                <a:gd fmla="*/ 15092362 h 23902640" name="connsiteY1460"/>
                <a:gd fmla="*/ 18407305 w 43671952" name="connsiteX1461"/>
                <a:gd fmla="*/ 15087600 h 23902640" name="connsiteY1461"/>
                <a:gd fmla="*/ 18428735 w 43671952" name="connsiteX1462"/>
                <a:gd fmla="*/ 15078075 h 23902640" name="connsiteY1462"/>
                <a:gd fmla="*/ 18435879 w 43671952" name="connsiteX1463"/>
                <a:gd fmla="*/ 15075693 h 23902640" name="connsiteY1463"/>
                <a:gd fmla="*/ 17488147 w 43671952" name="connsiteX1464"/>
                <a:gd fmla="*/ 15068550 h 23902640" name="connsiteY1464"/>
                <a:gd fmla="*/ 17514339 w 43671952" name="connsiteX1465"/>
                <a:gd fmla="*/ 15070931 h 23902640" name="connsiteY1465"/>
                <a:gd fmla="*/ 17521483 w 43671952" name="connsiteX1466"/>
                <a:gd fmla="*/ 15073312 h 23902640" name="connsiteY1466"/>
                <a:gd fmla="*/ 17523863 w 43671952" name="connsiteX1467"/>
                <a:gd fmla="*/ 15080456 h 23902640" name="connsiteY1467"/>
                <a:gd fmla="*/ 17531007 w 43671952" name="connsiteX1468"/>
                <a:gd fmla="*/ 15085218 h 23902640" name="connsiteY1468"/>
                <a:gd fmla="*/ 17542915 w 43671952" name="connsiteX1469"/>
                <a:gd fmla="*/ 15104268 h 23902640" name="connsiteY1469"/>
                <a:gd fmla="*/ 17545297 w 43671952" name="connsiteX1470"/>
                <a:gd fmla="*/ 15111412 h 23902640" name="connsiteY1470"/>
                <a:gd fmla="*/ 17552439 w 43671952" name="connsiteX1471"/>
                <a:gd fmla="*/ 15118556 h 23902640" name="connsiteY1471"/>
                <a:gd fmla="*/ 17557203 w 43671952" name="connsiteX1472"/>
                <a:gd fmla="*/ 15125700 h 23902640" name="connsiteY1472"/>
                <a:gd fmla="*/ 17559583 w 43671952" name="connsiteX1473"/>
                <a:gd fmla="*/ 15137606 h 23902640" name="connsiteY1473"/>
                <a:gd fmla="*/ 17561965 w 43671952" name="connsiteX1474"/>
                <a:gd fmla="*/ 15144750 h 23902640" name="connsiteY1474"/>
                <a:gd fmla="*/ 17554823 w 43671952" name="connsiteX1475"/>
                <a:gd fmla="*/ 15197137 h 23902640" name="connsiteY1475"/>
                <a:gd fmla="*/ 17550059 w 43671952" name="connsiteX1476"/>
                <a:gd fmla="*/ 15204281 h 23902640" name="connsiteY1476"/>
                <a:gd fmla="*/ 17538151 w 43671952" name="connsiteX1477"/>
                <a:gd fmla="*/ 15225712 h 23902640" name="connsiteY1477"/>
                <a:gd fmla="*/ 17531007 w 43671952" name="connsiteX1478"/>
                <a:gd fmla="*/ 15228093 h 23902640" name="connsiteY1478"/>
                <a:gd fmla="*/ 17526247 w 43671952" name="connsiteX1479"/>
                <a:gd fmla="*/ 15235237 h 23902640" name="connsiteY1479"/>
                <a:gd fmla="*/ 17511959 w 43671952" name="connsiteX1480"/>
                <a:gd fmla="*/ 15240000 h 23902640" name="connsiteY1480"/>
                <a:gd fmla="*/ 17440521 w 43671952" name="connsiteX1481"/>
                <a:gd fmla="*/ 15237618 h 23902640" name="connsiteY1481"/>
                <a:gd fmla="*/ 17416707 w 43671952" name="connsiteX1482"/>
                <a:gd fmla="*/ 15230475 h 23902640" name="connsiteY1482"/>
                <a:gd fmla="*/ 17380989 w 43671952" name="connsiteX1483"/>
                <a:gd fmla="*/ 15218568 h 23902640" name="connsiteY1483"/>
                <a:gd fmla="*/ 17338127 w 43671952" name="connsiteX1484"/>
                <a:gd fmla="*/ 15204281 h 23902640" name="connsiteY1484"/>
                <a:gd fmla="*/ 17323839 w 43671952" name="connsiteX1485"/>
                <a:gd fmla="*/ 15199518 h 23902640" name="connsiteY1485"/>
                <a:gd fmla="*/ 17316697 w 43671952" name="connsiteX1486"/>
                <a:gd fmla="*/ 15197137 h 23902640" name="connsiteY1486"/>
                <a:gd fmla="*/ 17307171 w 43671952" name="connsiteX1487"/>
                <a:gd fmla="*/ 15182850 h 23902640" name="connsiteY1487"/>
                <a:gd fmla="*/ 17300027 w 43671952" name="connsiteX1488"/>
                <a:gd fmla="*/ 15178087 h 23902640" name="connsiteY1488"/>
                <a:gd fmla="*/ 17307171 w 43671952" name="connsiteX1489"/>
                <a:gd fmla="*/ 15180468 h 23902640" name="connsiteY1489"/>
                <a:gd fmla="*/ 17300027 w 43671952" name="connsiteX1490"/>
                <a:gd fmla="*/ 15144750 h 23902640" name="connsiteY1490"/>
                <a:gd fmla="*/ 17304791 w 43671952" name="connsiteX1491"/>
                <a:gd fmla="*/ 15137606 h 23902640" name="connsiteY1491"/>
                <a:gd fmla="*/ 17319077 w 43671952" name="connsiteX1492"/>
                <a:gd fmla="*/ 15132843 h 23902640" name="connsiteY1492"/>
                <a:gd fmla="*/ 17361939 w 43671952" name="connsiteX1493"/>
                <a:gd fmla="*/ 15135225 h 23902640" name="connsiteY1493"/>
                <a:gd fmla="*/ 17376227 w 43671952" name="connsiteX1494"/>
                <a:gd fmla="*/ 15137606 h 23902640" name="connsiteY1494"/>
                <a:gd fmla="*/ 17428615 w 43671952" name="connsiteX1495"/>
                <a:gd fmla="*/ 15142368 h 23902640" name="connsiteY1495"/>
                <a:gd fmla="*/ 17461951 w 43671952" name="connsiteX1496"/>
                <a:gd fmla="*/ 15139987 h 23902640" name="connsiteY1496"/>
                <a:gd fmla="*/ 17466715 w 43671952" name="connsiteX1497"/>
                <a:gd fmla="*/ 15125700 h 23902640" name="connsiteY1497"/>
                <a:gd fmla="*/ 17469095 w 43671952" name="connsiteX1498"/>
                <a:gd fmla="*/ 15118556 h 23902640" name="connsiteY1498"/>
                <a:gd fmla="*/ 17471477 w 43671952" name="connsiteX1499"/>
                <a:gd fmla="*/ 15085218 h 23902640" name="connsiteY1499"/>
                <a:gd fmla="*/ 17473859 w 43671952" name="connsiteX1500"/>
                <a:gd fmla="*/ 15078075 h 23902640" name="connsiteY1500"/>
                <a:gd fmla="*/ 17488147 w 43671952" name="connsiteX1501"/>
                <a:gd fmla="*/ 15068550 h 23902640" name="connsiteY1501"/>
                <a:gd fmla="*/ 17064285 w 43671952" name="connsiteX1502"/>
                <a:gd fmla="*/ 15063787 h 23902640" name="connsiteY1502"/>
                <a:gd fmla="*/ 17085715 w 43671952" name="connsiteX1503"/>
                <a:gd fmla="*/ 15068550 h 23902640" name="connsiteY1503"/>
                <a:gd fmla="*/ 17090479 w 43671952" name="connsiteX1504"/>
                <a:gd fmla="*/ 15075693 h 23902640" name="connsiteY1504"/>
                <a:gd fmla="*/ 17092859 w 43671952" name="connsiteX1505"/>
                <a:gd fmla="*/ 15082837 h 23902640" name="connsiteY1505"/>
                <a:gd fmla="*/ 17097623 w 43671952" name="connsiteX1506"/>
                <a:gd fmla="*/ 15089981 h 23902640" name="connsiteY1506"/>
                <a:gd fmla="*/ 17102385 w 43671952" name="connsiteX1507"/>
                <a:gd fmla="*/ 15104268 h 23902640" name="connsiteY1507"/>
                <a:gd fmla="*/ 17104767 w 43671952" name="connsiteX1508"/>
                <a:gd fmla="*/ 15111412 h 23902640" name="connsiteY1508"/>
                <a:gd fmla="*/ 17102385 w 43671952" name="connsiteX1509"/>
                <a:gd fmla="*/ 15142368 h 23902640" name="connsiteY1509"/>
                <a:gd fmla="*/ 17100003 w 43671952" name="connsiteX1510"/>
                <a:gd fmla="*/ 15149512 h 23902640" name="connsiteY1510"/>
                <a:gd fmla="*/ 17085715 w 43671952" name="connsiteX1511"/>
                <a:gd fmla="*/ 15159037 h 23902640" name="connsiteY1511"/>
                <a:gd fmla="*/ 17069047 w 43671952" name="connsiteX1512"/>
                <a:gd fmla="*/ 15163800 h 23902640" name="connsiteY1512"/>
                <a:gd fmla="*/ 17047615 w 43671952" name="connsiteX1513"/>
                <a:gd fmla="*/ 15147131 h 23902640" name="connsiteY1513"/>
                <a:gd fmla="*/ 17042855 w 43671952" name="connsiteX1514"/>
                <a:gd fmla="*/ 15139987 h 23902640" name="connsiteY1514"/>
                <a:gd fmla="*/ 17035711 w 43671952" name="connsiteX1515"/>
                <a:gd fmla="*/ 15118556 h 23902640" name="connsiteY1515"/>
                <a:gd fmla="*/ 17033327 w 43671952" name="connsiteX1516"/>
                <a:gd fmla="*/ 15111412 h 23902640" name="connsiteY1516"/>
                <a:gd fmla="*/ 17035711 w 43671952" name="connsiteX1517"/>
                <a:gd fmla="*/ 15089981 h 23902640" name="connsiteY1517"/>
                <a:gd fmla="*/ 17040473 w 43671952" name="connsiteX1518"/>
                <a:gd fmla="*/ 15082837 h 23902640" name="connsiteY1518"/>
                <a:gd fmla="*/ 17042855 w 43671952" name="connsiteX1519"/>
                <a:gd fmla="*/ 15075693 h 23902640" name="connsiteY1519"/>
                <a:gd fmla="*/ 17064285 w 43671952" name="connsiteX1520"/>
                <a:gd fmla="*/ 15063787 h 23902640" name="connsiteY1520"/>
                <a:gd fmla="*/ 8844133 w 43671952" name="connsiteX1521"/>
                <a:gd fmla="*/ 15026162 h 23902640" name="connsiteY1521"/>
                <a:gd fmla="*/ 8866991 w 43671952" name="connsiteX1522"/>
                <a:gd fmla="*/ 15049022 h 23902640" name="connsiteY1522"/>
                <a:gd fmla="*/ 8844133 w 43671952" name="connsiteX1523"/>
                <a:gd fmla="*/ 15071882 h 23902640" name="connsiteY1523"/>
                <a:gd fmla="*/ 8821273 w 43671952" name="connsiteX1524"/>
                <a:gd fmla="*/ 15049022 h 23902640" name="connsiteY1524"/>
                <a:gd fmla="*/ 8844133 w 43671952" name="connsiteX1525"/>
                <a:gd fmla="*/ 15026162 h 23902640" name="connsiteY1525"/>
                <a:gd fmla="*/ 20157975 w 43671952" name="connsiteX1526"/>
                <a:gd fmla="*/ 15002827 h 23902640" name="connsiteY1526"/>
                <a:gd fmla="*/ 20165595 w 43671952" name="connsiteX1527"/>
                <a:gd fmla="*/ 15025687 h 23902640" name="connsiteY1527"/>
                <a:gd fmla="*/ 20135115 w 43671952" name="connsiteX1528"/>
                <a:gd fmla="*/ 15071407 h 23902640" name="connsiteY1528"/>
                <a:gd fmla="*/ 20127495 w 43671952" name="connsiteX1529"/>
                <a:gd fmla="*/ 15094267 h 23902640" name="connsiteY1529"/>
                <a:gd fmla="*/ 20051295 w 43671952" name="connsiteX1530"/>
                <a:gd fmla="*/ 15109507 h 23902640" name="connsiteY1530"/>
                <a:gd fmla="*/ 20043675 w 43671952" name="connsiteX1531"/>
                <a:gd fmla="*/ 15063787 h 23902640" name="connsiteY1531"/>
                <a:gd fmla="*/ 20051295 w 43671952" name="connsiteX1532"/>
                <a:gd fmla="*/ 15040927 h 23902640" name="connsiteY1532"/>
                <a:gd fmla="*/ 20066535 w 43671952" name="connsiteX1533"/>
                <a:gd fmla="*/ 15018067 h 23902640" name="connsiteY1533"/>
                <a:gd fmla="*/ 20089395 w 43671952" name="connsiteX1534"/>
                <a:gd fmla="*/ 15010447 h 23902640" name="connsiteY1534"/>
                <a:gd fmla="*/ 20157975 w 43671952" name="connsiteX1535"/>
                <a:gd fmla="*/ 15002827 h 23902640" name="connsiteY1535"/>
                <a:gd fmla="*/ 22877045 w 43671952" name="connsiteX1536"/>
                <a:gd fmla="*/ 15000528 h 23902640" name="connsiteY1536"/>
                <a:gd fmla="*/ 22946707 w 43671952" name="connsiteX1537"/>
                <a:gd fmla="*/ 15018067 h 23902640" name="connsiteY1537"/>
                <a:gd fmla="*/ 22961943 w 43671952" name="connsiteX1538"/>
                <a:gd fmla="*/ 15063787 h 23902640" name="connsiteY1538"/>
                <a:gd fmla="*/ 22946707 w 43671952" name="connsiteX1539"/>
                <a:gd fmla="*/ 15094267 h 23902640" name="connsiteY1539"/>
                <a:gd fmla="*/ 22862883 w 43671952" name="connsiteX1540"/>
                <a:gd fmla="*/ 15056167 h 23902640" name="connsiteY1540"/>
                <a:gd fmla="*/ 22847647 w 43671952" name="connsiteX1541"/>
                <a:gd fmla="*/ 15033307 h 23902640" name="connsiteY1541"/>
                <a:gd fmla="*/ 22855263 w 43671952" name="connsiteX1542"/>
                <a:gd fmla="*/ 15002827 h 23902640" name="connsiteY1542"/>
                <a:gd fmla="*/ 22877045 w 43671952" name="connsiteX1543"/>
                <a:gd fmla="*/ 15000528 h 23902640" name="connsiteY1543"/>
                <a:gd fmla="*/ 31597727 w 43671952" name="connsiteX1544"/>
                <a:gd fmla="*/ 14990445 h 23902640" name="connsiteY1544"/>
                <a:gd fmla="*/ 31620587 w 43671952" name="connsiteX1545"/>
                <a:gd fmla="*/ 15013305 h 23902640" name="connsiteY1545"/>
                <a:gd fmla="*/ 31597727 w 43671952" name="connsiteX1546"/>
                <a:gd fmla="*/ 15036165 h 23902640" name="connsiteY1546"/>
                <a:gd fmla="*/ 31574867 w 43671952" name="connsiteX1547"/>
                <a:gd fmla="*/ 15013305 h 23902640" name="connsiteY1547"/>
                <a:gd fmla="*/ 31597727 w 43671952" name="connsiteX1548"/>
                <a:gd fmla="*/ 14990445 h 23902640" name="connsiteY1548"/>
                <a:gd fmla="*/ 31394527 w 43671952" name="connsiteX1549"/>
                <a:gd fmla="*/ 14958695 h 23902640" name="connsiteY1549"/>
                <a:gd fmla="*/ 31417387 w 43671952" name="connsiteX1550"/>
                <a:gd fmla="*/ 14981555 h 23902640" name="connsiteY1550"/>
                <a:gd fmla="*/ 31394527 w 43671952" name="connsiteX1551"/>
                <a:gd fmla="*/ 15004415 h 23902640" name="connsiteY1551"/>
                <a:gd fmla="*/ 31371667 w 43671952" name="connsiteX1552"/>
                <a:gd fmla="*/ 14981555 h 23902640" name="connsiteY1552"/>
                <a:gd fmla="*/ 31394527 w 43671952" name="connsiteX1553"/>
                <a:gd fmla="*/ 14958695 h 23902640" name="connsiteY1553"/>
                <a:gd fmla="*/ 25405467 w 43671952" name="connsiteX1554"/>
                <a:gd fmla="*/ 14921627 h 23902640" name="connsiteY1554"/>
                <a:gd fmla="*/ 25428327 w 43671952" name="connsiteX1555"/>
                <a:gd fmla="*/ 14944487 h 23902640" name="connsiteY1555"/>
                <a:gd fmla="*/ 25405467 w 43671952" name="connsiteX1556"/>
                <a:gd fmla="*/ 14967347 h 23902640" name="connsiteY1556"/>
                <a:gd fmla="*/ 25382607 w 43671952" name="connsiteX1557"/>
                <a:gd fmla="*/ 14944487 h 23902640" name="connsiteY1557"/>
                <a:gd fmla="*/ 25405467 w 43671952" name="connsiteX1558"/>
                <a:gd fmla="*/ 14921627 h 23902640" name="connsiteY1558"/>
                <a:gd fmla="*/ 1364511 w 43671952" name="connsiteX1559"/>
                <a:gd fmla="*/ 14911387 h 23902640" name="connsiteY1559"/>
                <a:gd fmla="*/ 1363502 w 43671952" name="connsiteX1560"/>
                <a:gd fmla="*/ 14912887 h 23902640" name="connsiteY1560"/>
                <a:gd fmla="*/ 1364021 w 43671952" name="connsiteX1561"/>
                <a:gd fmla="*/ 14911550 h 23902640" name="connsiteY1561"/>
                <a:gd fmla="*/ 19608839 w 43671952" name="connsiteX1562"/>
                <a:gd fmla="*/ 14902339 h 23902640" name="connsiteY1562"/>
                <a:gd fmla="*/ 19631703 w 43671952" name="connsiteX1563"/>
                <a:gd fmla="*/ 14925199 h 23902640" name="connsiteY1563"/>
                <a:gd fmla="*/ 19608839 w 43671952" name="connsiteX1564"/>
                <a:gd fmla="*/ 14948059 h 23902640" name="connsiteY1564"/>
                <a:gd fmla="*/ 19585979 w 43671952" name="connsiteX1565"/>
                <a:gd fmla="*/ 14925199 h 23902640" name="connsiteY1565"/>
                <a:gd fmla="*/ 19608839 w 43671952" name="connsiteX1566"/>
                <a:gd fmla="*/ 14902339 h 23902640" name="connsiteY1566"/>
                <a:gd fmla="*/ 19423103 w 43671952" name="connsiteX1567"/>
                <a:gd fmla="*/ 14869001 h 23902640" name="connsiteY1567"/>
                <a:gd fmla="*/ 19445963 w 43671952" name="connsiteX1568"/>
                <a:gd fmla="*/ 14891861 h 23902640" name="connsiteY1568"/>
                <a:gd fmla="*/ 19423103 w 43671952" name="connsiteX1569"/>
                <a:gd fmla="*/ 14914721 h 23902640" name="connsiteY1569"/>
                <a:gd fmla="*/ 19400243 w 43671952" name="connsiteX1570"/>
                <a:gd fmla="*/ 14891861 h 23902640" name="connsiteY1570"/>
                <a:gd fmla="*/ 19423103 w 43671952" name="connsiteX1571"/>
                <a:gd fmla="*/ 14869001 h 23902640" name="connsiteY1571"/>
                <a:gd fmla="*/ 19763623 w 43671952" name="connsiteX1572"/>
                <a:gd fmla="*/ 14852333 h 23902640" name="connsiteY1572"/>
                <a:gd fmla="*/ 19786483 w 43671952" name="connsiteX1573"/>
                <a:gd fmla="*/ 14875193 h 23902640" name="connsiteY1573"/>
                <a:gd fmla="*/ 19763623 w 43671952" name="connsiteX1574"/>
                <a:gd fmla="*/ 14898053 h 23902640" name="connsiteY1574"/>
                <a:gd fmla="*/ 19740763 w 43671952" name="connsiteX1575"/>
                <a:gd fmla="*/ 14875193 h 23902640" name="connsiteY1575"/>
                <a:gd fmla="*/ 19763623 w 43671952" name="connsiteX1576"/>
                <a:gd fmla="*/ 14852333 h 23902640" name="connsiteY1576"/>
                <a:gd fmla="*/ 16838067 w 43671952" name="connsiteX1577"/>
                <a:gd fmla="*/ 14847093 h 23902640" name="connsiteY1577"/>
                <a:gd fmla="*/ 16861879 w 43671952" name="connsiteX1578"/>
                <a:gd fmla="*/ 14849475 h 23902640" name="connsiteY1578"/>
                <a:gd fmla="*/ 16876167 w 43671952" name="connsiteX1579"/>
                <a:gd fmla="*/ 14854237 h 23902640" name="connsiteY1579"/>
                <a:gd fmla="*/ 16883311 w 43671952" name="connsiteX1580"/>
                <a:gd fmla="*/ 14856618 h 23902640" name="connsiteY1580"/>
                <a:gd fmla="*/ 16888075 w 43671952" name="connsiteX1581"/>
                <a:gd fmla="*/ 14863762 h 23902640" name="connsiteY1581"/>
                <a:gd fmla="*/ 16895217 w 43671952" name="connsiteX1582"/>
                <a:gd fmla="*/ 14866143 h 23902640" name="connsiteY1582"/>
                <a:gd fmla="*/ 16904743 w 43671952" name="connsiteX1583"/>
                <a:gd fmla="*/ 14880431 h 23902640" name="connsiteY1583"/>
                <a:gd fmla="*/ 16909505 w 43671952" name="connsiteX1584"/>
                <a:gd fmla="*/ 14887575 h 23902640" name="connsiteY1584"/>
                <a:gd fmla="*/ 16909505 w 43671952" name="connsiteX1585"/>
                <a:gd fmla="*/ 14916150 h 23902640" name="connsiteY1585"/>
                <a:gd fmla="*/ 16880931 w 43671952" name="connsiteX1586"/>
                <a:gd fmla="*/ 14930437 h 23902640" name="connsiteY1586"/>
                <a:gd fmla="*/ 16873787 w 43671952" name="connsiteX1587"/>
                <a:gd fmla="*/ 14932818 h 23902640" name="connsiteY1587"/>
                <a:gd fmla="*/ 16861879 w 43671952" name="connsiteX1588"/>
                <a:gd fmla="*/ 14935200 h 23902640" name="connsiteY1588"/>
                <a:gd fmla="*/ 16854735 w 43671952" name="connsiteX1589"/>
                <a:gd fmla="*/ 14935200 h 23902640" name="connsiteY1589"/>
                <a:gd fmla="*/ 16816635 w 43671952" name="connsiteX1590"/>
                <a:gd fmla="*/ 14939962 h 23902640" name="connsiteY1590"/>
                <a:gd fmla="*/ 16809491 w 43671952" name="connsiteX1591"/>
                <a:gd fmla="*/ 14942343 h 23902640" name="connsiteY1591"/>
                <a:gd fmla="*/ 16788059 w 43671952" name="connsiteX1592"/>
                <a:gd fmla="*/ 14939962 h 23902640" name="connsiteY1592"/>
                <a:gd fmla="*/ 16780917 w 43671952" name="connsiteX1593"/>
                <a:gd fmla="*/ 14937581 h 23902640" name="connsiteY1593"/>
                <a:gd fmla="*/ 16776156 w 43671952" name="connsiteX1594"/>
                <a:gd fmla="*/ 14923293 h 23902640" name="connsiteY1594"/>
                <a:gd fmla="*/ 16773777 w 43671952" name="connsiteX1595"/>
                <a:gd fmla="*/ 14916150 h 23902640" name="connsiteY1595"/>
                <a:gd fmla="*/ 16776156 w 43671952" name="connsiteX1596"/>
                <a:gd fmla="*/ 14894718 h 23902640" name="connsiteY1596"/>
                <a:gd fmla="*/ 16780917 w 43671952" name="connsiteX1597"/>
                <a:gd fmla="*/ 14880431 h 23902640" name="connsiteY1597"/>
                <a:gd fmla="*/ 16788059 w 43671952" name="connsiteX1598"/>
                <a:gd fmla="*/ 14878050 h 23902640" name="connsiteY1598"/>
                <a:gd fmla="*/ 16816635 w 43671952" name="connsiteX1599"/>
                <a:gd fmla="*/ 14859000 h 23902640" name="connsiteY1599"/>
                <a:gd fmla="*/ 16830923 w 43671952" name="connsiteX1600"/>
                <a:gd fmla="*/ 14849475 h 23902640" name="connsiteY1600"/>
                <a:gd fmla="*/ 11727722 w 43671952" name="connsiteX1601"/>
                <a:gd fmla="*/ 14847093 h 23902640" name="connsiteY1601"/>
                <a:gd fmla="*/ 11734863 w 43671952" name="connsiteX1602"/>
                <a:gd fmla="*/ 14849475 h 23902640" name="connsiteY1602"/>
                <a:gd fmla="*/ 11742007 w 43671952" name="connsiteX1603"/>
                <a:gd fmla="*/ 14863762 h 23902640" name="connsiteY1603"/>
                <a:gd fmla="*/ 11739626 w 43671952" name="connsiteX1604"/>
                <a:gd fmla="*/ 14885193 h 23902640" name="connsiteY1604"/>
                <a:gd fmla="*/ 11720578 w 43671952" name="connsiteX1605"/>
                <a:gd fmla="*/ 14906625 h 23902640" name="connsiteY1605"/>
                <a:gd fmla="*/ 11711053 w 43671952" name="connsiteX1606"/>
                <a:gd fmla="*/ 14911387 h 23902640" name="connsiteY1606"/>
                <a:gd fmla="*/ 11684857 w 43671952" name="connsiteX1607"/>
                <a:gd fmla="*/ 14904243 h 23902640" name="connsiteY1607"/>
                <a:gd fmla="*/ 11682478 w 43671952" name="connsiteX1608"/>
                <a:gd fmla="*/ 14897100 h 23902640" name="connsiteY1608"/>
                <a:gd fmla="*/ 11687240 w 43671952" name="connsiteX1609"/>
                <a:gd fmla="*/ 14873287 h 23902640" name="connsiteY1609"/>
                <a:gd fmla="*/ 11692001 w 43671952" name="connsiteX1610"/>
                <a:gd fmla="*/ 14866143 h 23902640" name="connsiteY1610"/>
                <a:gd fmla="*/ 11699146 w 43671952" name="connsiteX1611"/>
                <a:gd fmla="*/ 14863762 h 23902640" name="connsiteY1611"/>
                <a:gd fmla="*/ 11713434 w 43671952" name="connsiteX1612"/>
                <a:gd fmla="*/ 14851856 h 23902640" name="connsiteY1612"/>
                <a:gd fmla="*/ 11727722 w 43671952" name="connsiteX1613"/>
                <a:gd fmla="*/ 14847093 h 23902640" name="connsiteY1613"/>
                <a:gd fmla="*/ 1300217 w 43671952" name="connsiteX1614"/>
                <a:gd fmla="*/ 14847093 h 23902640" name="connsiteY1614"/>
                <a:gd fmla="*/ 1333563 w 43671952" name="connsiteX1615"/>
                <a:gd fmla="*/ 14851856 h 23902640" name="connsiteY1615"/>
                <a:gd fmla="*/ 1347844 w 43671952" name="connsiteX1616"/>
                <a:gd fmla="*/ 14856618 h 23902640" name="connsiteY1616"/>
                <a:gd fmla="*/ 1366898 w 43671952" name="connsiteX1617"/>
                <a:gd fmla="*/ 14880431 h 23902640" name="connsiteY1617"/>
                <a:gd fmla="*/ 1369272 w 43671952" name="connsiteX1618"/>
                <a:gd fmla="*/ 14887575 h 23902640" name="connsiteY1618"/>
                <a:gd fmla="*/ 1371658 w 43671952" name="connsiteX1619"/>
                <a:gd fmla="*/ 14894718 h 23902640" name="connsiteY1619"/>
                <a:gd fmla="*/ 1366898 w 43671952" name="connsiteX1620"/>
                <a:gd fmla="*/ 14904243 h 23902640" name="connsiteY1620"/>
                <a:gd fmla="*/ 1364021 w 43671952" name="connsiteX1621"/>
                <a:gd fmla="*/ 14911550 h 23902640" name="connsiteY1621"/>
                <a:gd fmla="*/ 1343083 w 43671952" name="connsiteX1622"/>
                <a:gd fmla="*/ 14918531 h 23902640" name="connsiteY1622"/>
                <a:gd fmla="*/ 1319269 w 43671952" name="connsiteX1623"/>
                <a:gd fmla="*/ 14916150 h 23902640" name="connsiteY1623"/>
                <a:gd fmla="*/ 1309748 w 43671952" name="connsiteX1624"/>
                <a:gd fmla="*/ 14901862 h 23902640" name="connsiteY1624"/>
                <a:gd fmla="*/ 1304976 w 43671952" name="connsiteX1625"/>
                <a:gd fmla="*/ 14887575 h 23902640" name="connsiteY1625"/>
                <a:gd fmla="*/ 1302601 w 43671952" name="connsiteX1626"/>
                <a:gd fmla="*/ 14880431 h 23902640" name="connsiteY1626"/>
                <a:gd fmla="*/ 1297841 w 43671952" name="connsiteX1627"/>
                <a:gd fmla="*/ 14873287 h 23902640" name="connsiteY1627"/>
                <a:gd fmla="*/ 1300217 w 43671952" name="connsiteX1628"/>
                <a:gd fmla="*/ 14847093 h 23902640" name="connsiteY1628"/>
                <a:gd fmla="*/ 31347759 w 43671952" name="connsiteX1629"/>
                <a:gd fmla="*/ 14823079 h 23902640" name="connsiteY1629"/>
                <a:gd fmla="*/ 31369187 w 43671952" name="connsiteX1630"/>
                <a:gd fmla="*/ 14825461 h 23902640" name="connsiteY1630"/>
                <a:gd fmla="*/ 31383475 w 43671952" name="connsiteX1631"/>
                <a:gd fmla="*/ 14830223 h 23902640" name="connsiteY1631"/>
                <a:gd fmla="*/ 31390619 w 43671952" name="connsiteX1632"/>
                <a:gd fmla="*/ 14832604 h 23902640" name="connsiteY1632"/>
                <a:gd fmla="*/ 31397763 w 43671952" name="connsiteX1633"/>
                <a:gd fmla="*/ 14837367 h 23902640" name="connsiteY1633"/>
                <a:gd fmla="*/ 31400143 w 43671952" name="connsiteX1634"/>
                <a:gd fmla="*/ 14844511 h 23902640" name="connsiteY1634"/>
                <a:gd fmla="*/ 31392999 w 43671952" name="connsiteX1635"/>
                <a:gd fmla="*/ 14875467 h 23902640" name="connsiteY1635"/>
                <a:gd fmla="*/ 31385859 w 43671952" name="connsiteX1636"/>
                <a:gd fmla="*/ 14877848 h 23902640" name="connsiteY1636"/>
                <a:gd fmla="*/ 31371571 w 43671952" name="connsiteX1637"/>
                <a:gd fmla="*/ 14884992 h 23902640" name="connsiteY1637"/>
                <a:gd fmla="*/ 31359663 w 43671952" name="connsiteX1638"/>
                <a:gd fmla="*/ 14884992 h 23902640" name="connsiteY1638"/>
                <a:gd fmla="*/ 31340615 w 43671952" name="connsiteX1639"/>
                <a:gd fmla="*/ 14877848 h 23902640" name="connsiteY1639"/>
                <a:gd fmla="*/ 31335851 w 43671952" name="connsiteX1640"/>
                <a:gd fmla="*/ 14870704 h 23902640" name="connsiteY1640"/>
                <a:gd fmla="*/ 31331087 w 43671952" name="connsiteX1641"/>
                <a:gd fmla="*/ 14851654 h 23902640" name="connsiteY1641"/>
                <a:gd fmla="*/ 31333471 w 43671952" name="connsiteX1642"/>
                <a:gd fmla="*/ 14827842 h 23902640" name="connsiteY1642"/>
                <a:gd fmla="*/ 31347759 w 43671952" name="connsiteX1643"/>
                <a:gd fmla="*/ 14823079 h 23902640" name="connsiteY1643"/>
                <a:gd fmla="*/ 25384035 w 43671952" name="connsiteX1644"/>
                <a:gd fmla="*/ 14793039 h 23902640" name="connsiteY1644"/>
                <a:gd fmla="*/ 25406895 w 43671952" name="connsiteX1645"/>
                <a:gd fmla="*/ 14815899 h 23902640" name="connsiteY1645"/>
                <a:gd fmla="*/ 25384035 w 43671952" name="connsiteX1646"/>
                <a:gd fmla="*/ 14838759 h 23902640" name="connsiteY1646"/>
                <a:gd fmla="*/ 25361175 w 43671952" name="connsiteX1647"/>
                <a:gd fmla="*/ 14815899 h 23902640" name="connsiteY1647"/>
                <a:gd fmla="*/ 25384035 w 43671952" name="connsiteX1648"/>
                <a:gd fmla="*/ 14793039 h 23902640" name="connsiteY1648"/>
                <a:gd fmla="*/ 19668371 w 43671952" name="connsiteX1649"/>
                <a:gd fmla="*/ 14790420 h 23902640" name="connsiteY1649"/>
                <a:gd fmla="*/ 19691235 w 43671952" name="connsiteX1650"/>
                <a:gd fmla="*/ 14813280 h 23902640" name="connsiteY1650"/>
                <a:gd fmla="*/ 19668371 w 43671952" name="connsiteX1651"/>
                <a:gd fmla="*/ 14836140 h 23902640" name="connsiteY1651"/>
                <a:gd fmla="*/ 19645511 w 43671952" name="connsiteX1652"/>
                <a:gd fmla="*/ 14813280 h 23902640" name="connsiteY1652"/>
                <a:gd fmla="*/ 19668371 w 43671952" name="connsiteX1653"/>
                <a:gd fmla="*/ 14790420 h 23902640" name="connsiteY1653"/>
                <a:gd fmla="*/ 9277519 w 43671952" name="connsiteX1654"/>
                <a:gd fmla="*/ 14754700 h 23902640" name="connsiteY1654"/>
                <a:gd fmla="*/ 9300379 w 43671952" name="connsiteX1655"/>
                <a:gd fmla="*/ 14777560 h 23902640" name="connsiteY1655"/>
                <a:gd fmla="*/ 9277519 w 43671952" name="connsiteX1656"/>
                <a:gd fmla="*/ 14800420 h 23902640" name="connsiteY1656"/>
                <a:gd fmla="*/ 9254659 w 43671952" name="connsiteX1657"/>
                <a:gd fmla="*/ 14777560 h 23902640" name="connsiteY1657"/>
                <a:gd fmla="*/ 9277519 w 43671952" name="connsiteX1658"/>
                <a:gd fmla="*/ 14754700 h 23902640" name="connsiteY1658"/>
                <a:gd fmla="*/ 15838447 w 43671952" name="connsiteX1659"/>
                <a:gd fmla="*/ 14722411 h 23902640" name="connsiteY1659"/>
                <a:gd fmla="*/ 15933543 w 43671952" name="connsiteX1660"/>
                <a:gd fmla="*/ 14773617 h 23902640" name="connsiteY1660"/>
                <a:gd fmla="*/ 16087165 w 43671952" name="connsiteX1661"/>
                <a:gd fmla="*/ 14751672 h 23902640" name="connsiteY1661"/>
                <a:gd fmla="*/ 16138370 w 43671952" name="connsiteX1662"/>
                <a:gd fmla="*/ 14846769 h 23902640" name="connsiteY1662"/>
                <a:gd fmla="*/ 16379771 w 43671952" name="connsiteX1663"/>
                <a:gd fmla="*/ 14868716 h 23902640" name="connsiteY1663"/>
                <a:gd fmla="*/ 16467553 w 43671952" name="connsiteX1664"/>
                <a:gd fmla="*/ 14788248 h 23902640" name="connsiteY1664"/>
                <a:gd fmla="*/ 16584598 w 43671952" name="connsiteX1665"/>
                <a:gd fmla="*/ 14810193 h 23902640" name="connsiteY1665"/>
                <a:gd fmla="*/ 16752843 w 43671952" name="connsiteX1666"/>
                <a:gd fmla="*/ 14956497 h 23902640" name="connsiteY1666"/>
                <a:gd fmla="*/ 16825995 w 43671952" name="connsiteX1667"/>
                <a:gd fmla="*/ 15022334 h 23902640" name="connsiteY1667"/>
                <a:gd fmla="*/ 16884517 w 43671952" name="connsiteX1668"/>
                <a:gd fmla="*/ 15029648 h 23902640" name="connsiteY1668"/>
                <a:gd fmla="*/ 16972299 w 43671952" name="connsiteX1669"/>
                <a:gd fmla="*/ 15088171 h 23902640" name="connsiteY1669"/>
                <a:gd fmla="*/ 16957671 w 43671952" name="connsiteX1670"/>
                <a:gd fmla="*/ 15161323 h 23902640" name="connsiteY1670"/>
                <a:gd fmla="*/ 16738215 w 43671952" name="connsiteX1671"/>
                <a:gd fmla="*/ 15095486 h 23902640" name="connsiteY1671"/>
                <a:gd fmla="*/ 16643116 w 43671952" name="connsiteX1672"/>
                <a:gd fmla="*/ 15132062 h 23902640" name="connsiteY1672"/>
                <a:gd fmla="*/ 16540707 w 43671952" name="connsiteX1673"/>
                <a:gd fmla="*/ 15066225 h 23902640" name="connsiteY1673"/>
                <a:gd fmla="*/ 16409033 w 43671952" name="connsiteX1674"/>
                <a:gd fmla="*/ 15088171 h 23902640" name="connsiteY1674"/>
                <a:gd fmla="*/ 16277358 w 43671952" name="connsiteX1675"/>
                <a:gd fmla="*/ 15000389 h 23902640" name="connsiteY1675"/>
                <a:gd fmla="*/ 16057900 w 43671952" name="connsiteX1676"/>
                <a:gd fmla="*/ 15029648 h 23902640" name="connsiteY1676"/>
                <a:gd fmla="*/ 15896967 w 43671952" name="connsiteX1677"/>
                <a:gd fmla="*/ 14956497 h 23902640" name="connsiteY1677"/>
                <a:gd fmla="*/ 15860393 w 43671952" name="connsiteX1678"/>
                <a:gd fmla="*/ 14876030 h 23902640" name="connsiteY1678"/>
                <a:gd fmla="*/ 15787238 w 43671952" name="connsiteX1679"/>
                <a:gd fmla="*/ 14883345 h 23902640" name="connsiteY1679"/>
                <a:gd fmla="*/ 15728719 w 43671952" name="connsiteX1680"/>
                <a:gd fmla="*/ 14846769 h 23902640" name="connsiteY1680"/>
                <a:gd fmla="*/ 9396581 w 43671952" name="connsiteX1681"/>
                <a:gd fmla="*/ 14707075 h 23902640" name="connsiteY1681"/>
                <a:gd fmla="*/ 9419441 w 43671952" name="connsiteX1682"/>
                <a:gd fmla="*/ 14729935 h 23902640" name="connsiteY1682"/>
                <a:gd fmla="*/ 9396581 w 43671952" name="connsiteX1683"/>
                <a:gd fmla="*/ 14752795 h 23902640" name="connsiteY1683"/>
                <a:gd fmla="*/ 9373721 w 43671952" name="connsiteX1684"/>
                <a:gd fmla="*/ 14729935 h 23902640" name="connsiteY1684"/>
                <a:gd fmla="*/ 9396581 w 43671952" name="connsiteX1685"/>
                <a:gd fmla="*/ 14707075 h 23902640" name="connsiteY1685"/>
                <a:gd fmla="*/ 22334215 w 43671952" name="connsiteX1686"/>
                <a:gd fmla="*/ 14651281 h 23902640" name="connsiteY1686"/>
                <a:gd fmla="*/ 22367587 w 43671952" name="connsiteX1687"/>
                <a:gd fmla="*/ 14667547 h 23902640" name="connsiteY1687"/>
                <a:gd fmla="*/ 22382827 w 43671952" name="connsiteX1688"/>
                <a:gd fmla="*/ 14690407 h 23902640" name="connsiteY1688"/>
                <a:gd fmla="*/ 22413307 w 43671952" name="connsiteX1689"/>
                <a:gd fmla="*/ 14728507 h 23902640" name="connsiteY1689"/>
                <a:gd fmla="*/ 22420923 w 43671952" name="connsiteX1690"/>
                <a:gd fmla="*/ 14766607 h 23902640" name="connsiteY1690"/>
                <a:gd fmla="*/ 22329483 w 43671952" name="connsiteX1691"/>
                <a:gd fmla="*/ 14736127 h 23902640" name="connsiteY1691"/>
                <a:gd fmla="*/ 22314247 w 43671952" name="connsiteX1692"/>
                <a:gd fmla="*/ 14690407 h 23902640" name="connsiteY1692"/>
                <a:gd fmla="*/ 22321867 w 43671952" name="connsiteX1693"/>
                <a:gd fmla="*/ 14659927 h 23902640" name="connsiteY1693"/>
                <a:gd fmla="*/ 22334215 w 43671952" name="connsiteX1694"/>
                <a:gd fmla="*/ 14651281 h 23902640" name="connsiteY1694"/>
                <a:gd fmla="*/ 23686211 w 43671952" name="connsiteX1695"/>
                <a:gd fmla="*/ 14609684 h 23902640" name="connsiteY1695"/>
                <a:gd fmla="*/ 23709067 w 43671952" name="connsiteX1696"/>
                <a:gd fmla="*/ 14632544 h 23902640" name="connsiteY1696"/>
                <a:gd fmla="*/ 23686211 w 43671952" name="connsiteX1697"/>
                <a:gd fmla="*/ 14655404 h 23902640" name="connsiteY1697"/>
                <a:gd fmla="*/ 23663347 w 43671952" name="connsiteX1698"/>
                <a:gd fmla="*/ 14632544 h 23902640" name="connsiteY1698"/>
                <a:gd fmla="*/ 23686211 w 43671952" name="connsiteX1699"/>
                <a:gd fmla="*/ 14609684 h 23902640" name="connsiteY1699"/>
                <a:gd fmla="*/ 11489595 w 43671952" name="connsiteX1700"/>
                <a:gd fmla="*/ 14604206 h 23902640" name="connsiteY1700"/>
                <a:gd fmla="*/ 11503884 w 43671952" name="connsiteX1701"/>
                <a:gd fmla="*/ 14620875 h 23902640" name="connsiteY1701"/>
                <a:gd fmla="*/ 11506263 w 43671952" name="connsiteX1702"/>
                <a:gd fmla="*/ 14628018 h 23902640" name="connsiteY1702"/>
                <a:gd fmla="*/ 11491979 w 43671952" name="connsiteX1703"/>
                <a:gd fmla="*/ 14656593 h 23902640" name="connsiteY1703"/>
                <a:gd fmla="*/ 11484835 w 43671952" name="connsiteX1704"/>
                <a:gd fmla="*/ 14654212 h 23902640" name="connsiteY1704"/>
                <a:gd fmla="*/ 11482451 w 43671952" name="connsiteX1705"/>
                <a:gd fmla="*/ 14656593 h 23902640" name="connsiteY1705"/>
                <a:gd fmla="*/ 11475310 w 43671952" name="connsiteX1706"/>
                <a:gd fmla="*/ 14637543 h 23902640" name="connsiteY1706"/>
                <a:gd fmla="*/ 11472927 w 43671952" name="connsiteX1707"/>
                <a:gd fmla="*/ 14630400 h 23902640" name="connsiteY1707"/>
                <a:gd fmla="*/ 11482451 w 43671952" name="connsiteX1708"/>
                <a:gd fmla="*/ 14608968 h 23902640" name="connsiteY1708"/>
                <a:gd fmla="*/ 11489595 w 43671952" name="connsiteX1709"/>
                <a:gd fmla="*/ 14604206 h 23902640" name="connsiteY1709"/>
                <a:gd fmla="*/ 9415633 w 43671952" name="connsiteX1710"/>
                <a:gd fmla="*/ 14573725 h 23902640" name="connsiteY1710"/>
                <a:gd fmla="*/ 9438493 w 43671952" name="connsiteX1711"/>
                <a:gd fmla="*/ 14596585 h 23902640" name="connsiteY1711"/>
                <a:gd fmla="*/ 9415633 w 43671952" name="connsiteX1712"/>
                <a:gd fmla="*/ 14619445 h 23902640" name="connsiteY1712"/>
                <a:gd fmla="*/ 9392773 w 43671952" name="connsiteX1713"/>
                <a:gd fmla="*/ 14596585 h 23902640" name="connsiteY1713"/>
                <a:gd fmla="*/ 9415633 w 43671952" name="connsiteX1714"/>
                <a:gd fmla="*/ 14573725 h 23902640" name="connsiteY1714"/>
                <a:gd fmla="*/ 11632472 w 43671952" name="connsiteX1715"/>
                <a:gd fmla="*/ 14528006 h 23902640" name="connsiteY1715"/>
                <a:gd fmla="*/ 11661047 w 43671952" name="connsiteX1716"/>
                <a:gd fmla="*/ 14530387 h 23902640" name="connsiteY1716"/>
                <a:gd fmla="*/ 11668189 w 43671952" name="connsiteX1717"/>
                <a:gd fmla="*/ 14532768 h 23902640" name="connsiteY1717"/>
                <a:gd fmla="*/ 11672954 w 43671952" name="connsiteX1718"/>
                <a:gd fmla="*/ 14539912 h 23902640" name="connsiteY1718"/>
                <a:gd fmla="*/ 11670574 w 43671952" name="connsiteX1719"/>
                <a:gd fmla="*/ 14585156 h 23902640" name="connsiteY1719"/>
                <a:gd fmla="*/ 11663429 w 43671952" name="connsiteX1720"/>
                <a:gd fmla="*/ 14592300 h 23902640" name="connsiteY1720"/>
                <a:gd fmla="*/ 11646761 w 43671952" name="connsiteX1721"/>
                <a:gd fmla="*/ 14587537 h 23902640" name="connsiteY1721"/>
                <a:gd fmla="*/ 11627709 w 43671952" name="connsiteX1722"/>
                <a:gd fmla="*/ 14580393 h 23902640" name="connsiteY1722"/>
                <a:gd fmla="*/ 11620567 w 43671952" name="connsiteX1723"/>
                <a:gd fmla="*/ 14578012 h 23902640" name="connsiteY1723"/>
                <a:gd fmla="*/ 11613423 w 43671952" name="connsiteX1724"/>
                <a:gd fmla="*/ 14563725 h 23902640" name="connsiteY1724"/>
                <a:gd fmla="*/ 11615804 w 43671952" name="connsiteX1725"/>
                <a:gd fmla="*/ 14544675 h 23902640" name="connsiteY1725"/>
                <a:gd fmla="*/ 11618183 w 43671952" name="connsiteX1726"/>
                <a:gd fmla="*/ 14537531 h 23902640" name="connsiteY1726"/>
                <a:gd fmla="*/ 11632472 w 43671952" name="connsiteX1727"/>
                <a:gd fmla="*/ 14528006 h 23902640" name="connsiteY1727"/>
                <a:gd fmla="*/ 21986763 w 43671952" name="connsiteX1728"/>
                <a:gd fmla="*/ 14484667 h 23902640" name="connsiteY1728"/>
                <a:gd fmla="*/ 21994379 w 43671952" name="connsiteX1729"/>
                <a:gd fmla="*/ 14507527 h 23902640" name="connsiteY1729"/>
                <a:gd fmla="*/ 21979143 w 43671952" name="connsiteX1730"/>
                <a:gd fmla="*/ 14553247 h 23902640" name="connsiteY1730"/>
                <a:gd fmla="*/ 21971519 w 43671952" name="connsiteX1731"/>
                <a:gd fmla="*/ 14576107 h 23902640" name="connsiteY1731"/>
                <a:gd fmla="*/ 21963903 w 43671952" name="connsiteX1732"/>
                <a:gd fmla="*/ 14598967 h 23902640" name="connsiteY1732"/>
                <a:gd fmla="*/ 21956283 w 43671952" name="connsiteX1733"/>
                <a:gd fmla="*/ 14621827 h 23902640" name="connsiteY1733"/>
                <a:gd fmla="*/ 21948659 w 43671952" name="connsiteX1734"/>
                <a:gd fmla="*/ 14659927 h 23902640" name="connsiteY1734"/>
                <a:gd fmla="*/ 21941043 w 43671952" name="connsiteX1735"/>
                <a:gd fmla="*/ 14682787 h 23902640" name="connsiteY1735"/>
                <a:gd fmla="*/ 21895323 w 43671952" name="connsiteX1736"/>
                <a:gd fmla="*/ 14713267 h 23902640" name="connsiteY1736"/>
                <a:gd fmla="*/ 21826755 w 43671952" name="connsiteX1737"/>
                <a:gd fmla="*/ 14743747 h 23902640" name="connsiteY1737"/>
                <a:gd fmla="*/ 21803895 w 43671952" name="connsiteX1738"/>
                <a:gd fmla="*/ 14751367 h 23902640" name="connsiteY1738"/>
                <a:gd fmla="*/ 21781039 w 43671952" name="connsiteX1739"/>
                <a:gd fmla="*/ 14751367 h 23902640" name="connsiteY1739"/>
                <a:gd fmla="*/ 21704837 w 43671952" name="connsiteX1740"/>
                <a:gd fmla="*/ 14743747 h 23902640" name="connsiteY1740"/>
                <a:gd fmla="*/ 21636257 w 43671952" name="connsiteX1741"/>
                <a:gd fmla="*/ 14720887 h 23902640" name="connsiteY1741"/>
                <a:gd fmla="*/ 21613397 w 43671952" name="connsiteX1742"/>
                <a:gd fmla="*/ 14713267 h 23902640" name="connsiteY1742"/>
                <a:gd fmla="*/ 21567677 w 43671952" name="connsiteX1743"/>
                <a:gd fmla="*/ 14705647 h 23902640" name="connsiteY1743"/>
                <a:gd fmla="*/ 21544817 w 43671952" name="connsiteX1744"/>
                <a:gd fmla="*/ 14690407 h 23902640" name="connsiteY1744"/>
                <a:gd fmla="*/ 21529579 w 43671952" name="connsiteX1745"/>
                <a:gd fmla="*/ 14644687 h 23902640" name="connsiteY1745"/>
                <a:gd fmla="*/ 21552439 w 43671952" name="connsiteX1746"/>
                <a:gd fmla="*/ 14629447 h 23902640" name="connsiteY1746"/>
                <a:gd fmla="*/ 21598159 w 43671952" name="connsiteX1747"/>
                <a:gd fmla="*/ 14614207 h 23902640" name="connsiteY1747"/>
                <a:gd fmla="*/ 21628635 w 43671952" name="connsiteX1748"/>
                <a:gd fmla="*/ 14621827 h 23902640" name="connsiteY1748"/>
                <a:gd fmla="*/ 21697219 w 43671952" name="connsiteX1749"/>
                <a:gd fmla="*/ 14644687 h 23902640" name="connsiteY1749"/>
                <a:gd fmla="*/ 21720079 w 43671952" name="connsiteX1750"/>
                <a:gd fmla="*/ 14652307 h 23902640" name="connsiteY1750"/>
                <a:gd fmla="*/ 21742939 w 43671952" name="connsiteX1751"/>
                <a:gd fmla="*/ 14659927 h 23902640" name="connsiteY1751"/>
                <a:gd fmla="*/ 21834379 w 43671952" name="connsiteX1752"/>
                <a:gd fmla="*/ 14652307 h 23902640" name="connsiteY1752"/>
                <a:gd fmla="*/ 21849599 w 43671952" name="connsiteX1753"/>
                <a:gd fmla="*/ 14629447 h 23902640" name="connsiteY1753"/>
                <a:gd fmla="*/ 21872463 w 43671952" name="connsiteX1754"/>
                <a:gd fmla="*/ 14606587 h 23902640" name="connsiteY1754"/>
                <a:gd fmla="*/ 21902939 w 43671952" name="connsiteX1755"/>
                <a:gd fmla="*/ 14568487 h 23902640" name="connsiteY1755"/>
                <a:gd fmla="*/ 21933423 w 43671952" name="connsiteX1756"/>
                <a:gd fmla="*/ 14538007 h 23902640" name="connsiteY1756"/>
                <a:gd fmla="*/ 21941043 w 43671952" name="connsiteX1757"/>
                <a:gd fmla="*/ 14515147 h 23902640" name="connsiteY1757"/>
                <a:gd fmla="*/ 21986763 w 43671952" name="connsiteX1758"/>
                <a:gd fmla="*/ 14484667 h 23902640" name="connsiteY1758"/>
                <a:gd fmla="*/ 26514551 w 43671952" name="connsiteX1759"/>
                <a:gd fmla="*/ 14461807 h 23902640" name="connsiteY1759"/>
                <a:gd fmla="*/ 26537411 w 43671952" name="connsiteX1760"/>
                <a:gd fmla="*/ 14484667 h 23902640" name="connsiteY1760"/>
                <a:gd fmla="*/ 26514551 w 43671952" name="connsiteX1761"/>
                <a:gd fmla="*/ 14507527 h 23902640" name="connsiteY1761"/>
                <a:gd fmla="*/ 26491691 w 43671952" name="connsiteX1762"/>
                <a:gd fmla="*/ 14484667 h 23902640" name="connsiteY1762"/>
                <a:gd fmla="*/ 26514551 w 43671952" name="connsiteX1763"/>
                <a:gd fmla="*/ 14461807 h 23902640" name="connsiteY1763"/>
                <a:gd fmla="*/ 24335327 w 43671952" name="connsiteX1764"/>
                <a:gd fmla="*/ 14406562 h 23902640" name="connsiteY1764"/>
                <a:gd fmla="*/ 24358187 w 43671952" name="connsiteX1765"/>
                <a:gd fmla="*/ 14429422 h 23902640" name="connsiteY1765"/>
                <a:gd fmla="*/ 24335327 w 43671952" name="connsiteX1766"/>
                <a:gd fmla="*/ 14452282 h 23902640" name="connsiteY1766"/>
                <a:gd fmla="*/ 24312467 w 43671952" name="connsiteX1767"/>
                <a:gd fmla="*/ 14429422 h 23902640" name="connsiteY1767"/>
                <a:gd fmla="*/ 24335327 w 43671952" name="connsiteX1768"/>
                <a:gd fmla="*/ 14406562 h 23902640" name="connsiteY1768"/>
                <a:gd fmla="*/ 18598763 w 43671952" name="connsiteX1769"/>
                <a:gd fmla="*/ 14403704 h 23902640" name="connsiteY1769"/>
                <a:gd fmla="*/ 18607335 w 43671952" name="connsiteX1770"/>
                <a:gd fmla="*/ 14406562 h 23902640" name="connsiteY1770"/>
                <a:gd fmla="*/ 18597811 w 43671952" name="connsiteX1771"/>
                <a:gd fmla="*/ 14404181 h 23902640" name="connsiteY1771"/>
                <a:gd fmla="*/ 26124027 w 43671952" name="connsiteX1772"/>
                <a:gd fmla="*/ 14311788 h 23902640" name="connsiteY1772"/>
                <a:gd fmla="*/ 26146887 w 43671952" name="connsiteX1773"/>
                <a:gd fmla="*/ 14334648 h 23902640" name="connsiteY1773"/>
                <a:gd fmla="*/ 26124027 w 43671952" name="connsiteX1774"/>
                <a:gd fmla="*/ 14357508 h 23902640" name="connsiteY1774"/>
                <a:gd fmla="*/ 26101167 w 43671952" name="connsiteX1775"/>
                <a:gd fmla="*/ 14334648 h 23902640" name="connsiteY1775"/>
                <a:gd fmla="*/ 26124027 w 43671952" name="connsiteX1776"/>
                <a:gd fmla="*/ 14311788 h 23902640" name="connsiteY1776"/>
                <a:gd fmla="*/ 18554949 w 43671952" name="connsiteX1777"/>
                <a:gd fmla="*/ 14306550 h 23902640" name="connsiteY1777"/>
                <a:gd fmla="*/ 18581143 w 43671952" name="connsiteX1778"/>
                <a:gd fmla="*/ 14308931 h 23902640" name="connsiteY1778"/>
                <a:gd fmla="*/ 18595431 w 43671952" name="connsiteX1779"/>
                <a:gd fmla="*/ 14313693 h 23902640" name="connsiteY1779"/>
                <a:gd fmla="*/ 18602575 w 43671952" name="connsiteX1780"/>
                <a:gd fmla="*/ 14316075 h 23902640" name="connsiteY1780"/>
                <a:gd fmla="*/ 18616863 w 43671952" name="connsiteX1781"/>
                <a:gd fmla="*/ 14323218 h 23902640" name="connsiteY1781"/>
                <a:gd fmla="*/ 18624007 w 43671952" name="connsiteX1782"/>
                <a:gd fmla="*/ 14330362 h 23902640" name="connsiteY1782"/>
                <a:gd fmla="*/ 18631151 w 43671952" name="connsiteX1783"/>
                <a:gd fmla="*/ 14332743 h 23902640" name="connsiteY1783"/>
                <a:gd fmla="*/ 18635911 w 43671952" name="connsiteX1784"/>
                <a:gd fmla="*/ 14347031 h 23902640" name="connsiteY1784"/>
                <a:gd fmla="*/ 18638291 w 43671952" name="connsiteX1785"/>
                <a:gd fmla="*/ 14354175 h 23902640" name="connsiteY1785"/>
                <a:gd fmla="*/ 18631151 w 43671952" name="connsiteX1786"/>
                <a:gd fmla="*/ 14382750 h 23902640" name="connsiteY1786"/>
                <a:gd fmla="*/ 18624007 w 43671952" name="connsiteX1787"/>
                <a:gd fmla="*/ 14387512 h 23902640" name="connsiteY1787"/>
                <a:gd fmla="*/ 18619243 w 43671952" name="connsiteX1788"/>
                <a:gd fmla="*/ 14394656 h 23902640" name="connsiteY1788"/>
                <a:gd fmla="*/ 18612099 w 43671952" name="connsiteX1789"/>
                <a:gd fmla="*/ 14397037 h 23902640" name="connsiteY1789"/>
                <a:gd fmla="*/ 18598763 w 43671952" name="connsiteX1790"/>
                <a:gd fmla="*/ 14403704 h 23902640" name="connsiteY1790"/>
                <a:gd fmla="*/ 18585907 w 43671952" name="connsiteX1791"/>
                <a:gd fmla="*/ 14399418 h 23902640" name="connsiteY1791"/>
                <a:gd fmla="*/ 18528755 w 43671952" name="connsiteX1792"/>
                <a:gd fmla="*/ 14394656 h 23902640" name="connsiteY1792"/>
                <a:gd fmla="*/ 18521611 w 43671952" name="connsiteX1793"/>
                <a:gd fmla="*/ 14389893 h 23902640" name="connsiteY1793"/>
                <a:gd fmla="*/ 18516851 w 43671952" name="connsiteX1794"/>
                <a:gd fmla="*/ 14375606 h 23902640" name="connsiteY1794"/>
                <a:gd fmla="*/ 18519231 w 43671952" name="connsiteX1795"/>
                <a:gd fmla="*/ 14332743 h 23902640" name="connsiteY1795"/>
                <a:gd fmla="*/ 18523993 w 43671952" name="connsiteX1796"/>
                <a:gd fmla="*/ 14325600 h 23902640" name="connsiteY1796"/>
                <a:gd fmla="*/ 18526375 w 43671952" name="connsiteX1797"/>
                <a:gd fmla="*/ 14318456 h 23902640" name="connsiteY1797"/>
                <a:gd fmla="*/ 18533519 w 43671952" name="connsiteX1798"/>
                <a:gd fmla="*/ 14316075 h 23902640" name="connsiteY1798"/>
                <a:gd fmla="*/ 18540663 w 43671952" name="connsiteX1799"/>
                <a:gd fmla="*/ 14311312 h 23902640" name="connsiteY1799"/>
                <a:gd fmla="*/ 18554949 w 43671952" name="connsiteX1800"/>
                <a:gd fmla="*/ 14306550 h 23902640" name="connsiteY1800"/>
                <a:gd fmla="*/ 14111456 w 43671952" name="connsiteX1801"/>
                <a:gd fmla="*/ 14292737 h 23902640" name="connsiteY1801"/>
                <a:gd fmla="*/ 14134316 w 43671952" name="connsiteX1802"/>
                <a:gd fmla="*/ 14315597 h 23902640" name="connsiteY1802"/>
                <a:gd fmla="*/ 14111456 w 43671952" name="connsiteX1803"/>
                <a:gd fmla="*/ 14338457 h 23902640" name="connsiteY1803"/>
                <a:gd fmla="*/ 14088598 w 43671952" name="connsiteX1804"/>
                <a:gd fmla="*/ 14315597 h 23902640" name="connsiteY1804"/>
                <a:gd fmla="*/ 14111456 w 43671952" name="connsiteX1805"/>
                <a:gd fmla="*/ 14292737 h 23902640" name="connsiteY1805"/>
                <a:gd fmla="*/ 26552651 w 43671952" name="connsiteX1806"/>
                <a:gd fmla="*/ 14283213 h 23902640" name="connsiteY1806"/>
                <a:gd fmla="*/ 26575511 w 43671952" name="connsiteX1807"/>
                <a:gd fmla="*/ 14306073 h 23902640" name="connsiteY1807"/>
                <a:gd fmla="*/ 26552651 w 43671952" name="connsiteX1808"/>
                <a:gd fmla="*/ 14328933 h 23902640" name="connsiteY1808"/>
                <a:gd fmla="*/ 26529791 w 43671952" name="connsiteX1809"/>
                <a:gd fmla="*/ 14306073 h 23902640" name="connsiteY1809"/>
                <a:gd fmla="*/ 26552651 w 43671952" name="connsiteX1810"/>
                <a:gd fmla="*/ 14283213 h 23902640" name="connsiteY1810"/>
                <a:gd fmla="*/ 18845459 w 43671952" name="connsiteX1811"/>
                <a:gd fmla="*/ 14249400 h 23902640" name="connsiteY1811"/>
                <a:gd fmla="*/ 18897847 w 43671952" name="connsiteX1812"/>
                <a:gd fmla="*/ 14251781 h 23902640" name="connsiteY1812"/>
                <a:gd fmla="*/ 18916899 w 43671952" name="connsiteX1813"/>
                <a:gd fmla="*/ 14254162 h 23902640" name="connsiteY1813"/>
                <a:gd fmla="*/ 19016911 w 43671952" name="connsiteX1814"/>
                <a:gd fmla="*/ 14256543 h 23902640" name="connsiteY1814"/>
                <a:gd fmla="*/ 19045485 w 43671952" name="connsiteX1815"/>
                <a:gd fmla="*/ 14270831 h 23902640" name="connsiteY1815"/>
                <a:gd fmla="*/ 19052629 w 43671952" name="connsiteX1816"/>
                <a:gd fmla="*/ 14275593 h 23902640" name="connsiteY1816"/>
                <a:gd fmla="*/ 19059775 w 43671952" name="connsiteX1817"/>
                <a:gd fmla="*/ 14289881 h 23902640" name="connsiteY1817"/>
                <a:gd fmla="*/ 19069299 w 43671952" name="connsiteX1818"/>
                <a:gd fmla="*/ 14306550 h 23902640" name="connsiteY1818"/>
                <a:gd fmla="*/ 19076441 w 43671952" name="connsiteX1819"/>
                <a:gd fmla="*/ 14327981 h 23902640" name="connsiteY1819"/>
                <a:gd fmla="*/ 19078823 w 43671952" name="connsiteX1820"/>
                <a:gd fmla="*/ 14335125 h 23902640" name="connsiteY1820"/>
                <a:gd fmla="*/ 19076441 w 43671952" name="connsiteX1821"/>
                <a:gd fmla="*/ 14368462 h 23902640" name="connsiteY1821"/>
                <a:gd fmla="*/ 19055011 w 43671952" name="connsiteX1822"/>
                <a:gd fmla="*/ 14380368 h 23902640" name="connsiteY1822"/>
                <a:gd fmla="*/ 19045485 w 43671952" name="connsiteX1823"/>
                <a:gd fmla="*/ 14382750 h 23902640" name="connsiteY1823"/>
                <a:gd fmla="*/ 19028815 w 43671952" name="connsiteX1824"/>
                <a:gd fmla="*/ 14377987 h 23902640" name="connsiteY1824"/>
                <a:gd fmla="*/ 19014531 w 43671952" name="connsiteX1825"/>
                <a:gd fmla="*/ 14366081 h 23902640" name="connsiteY1825"/>
                <a:gd fmla="*/ 19000243 w 43671952" name="connsiteX1826"/>
                <a:gd fmla="*/ 14358937 h 23902640" name="connsiteY1826"/>
                <a:gd fmla="*/ 18978811 w 43671952" name="connsiteX1827"/>
                <a:gd fmla="*/ 14347031 h 23902640" name="connsiteY1827"/>
                <a:gd fmla="*/ 18964523 w 43671952" name="connsiteX1828"/>
                <a:gd fmla="*/ 14337506 h 23902640" name="connsiteY1828"/>
                <a:gd fmla="*/ 18959759 w 43671952" name="connsiteX1829"/>
                <a:gd fmla="*/ 14330362 h 23902640" name="connsiteY1829"/>
                <a:gd fmla="*/ 18940711 w 43671952" name="connsiteX1830"/>
                <a:gd fmla="*/ 14311312 h 23902640" name="connsiteY1830"/>
                <a:gd fmla="*/ 18919279 w 43671952" name="connsiteX1831"/>
                <a:gd fmla="*/ 14316075 h 23902640" name="connsiteY1831"/>
                <a:gd fmla="*/ 18912135 w 43671952" name="connsiteX1832"/>
                <a:gd fmla="*/ 14318456 h 23902640" name="connsiteY1832"/>
                <a:gd fmla="*/ 18864511 w 43671952" name="connsiteX1833"/>
                <a:gd fmla="*/ 14323218 h 23902640" name="connsiteY1833"/>
                <a:gd fmla="*/ 18843079 w 43671952" name="connsiteX1834"/>
                <a:gd fmla="*/ 14325600 h 23902640" name="connsiteY1834"/>
                <a:gd fmla="*/ 18816885 w 43671952" name="connsiteX1835"/>
                <a:gd fmla="*/ 14323218 h 23902640" name="connsiteY1835"/>
                <a:gd fmla="*/ 18812123 w 43671952" name="connsiteX1836"/>
                <a:gd fmla="*/ 14308931 h 23902640" name="connsiteY1836"/>
                <a:gd fmla="*/ 18809739 w 43671952" name="connsiteX1837"/>
                <a:gd fmla="*/ 14301787 h 23902640" name="connsiteY1837"/>
                <a:gd fmla="*/ 18812123 w 43671952" name="connsiteX1838"/>
                <a:gd fmla="*/ 14273212 h 23902640" name="connsiteY1838"/>
                <a:gd fmla="*/ 18828791 w 43671952" name="connsiteX1839"/>
                <a:gd fmla="*/ 14254162 h 23902640" name="connsiteY1839"/>
                <a:gd fmla="*/ 18845459 w 43671952" name="connsiteX1840"/>
                <a:gd fmla="*/ 14249400 h 23902640" name="connsiteY1840"/>
                <a:gd fmla="*/ 16044922 w 43671952" name="connsiteX1841"/>
                <a:gd fmla="*/ 14247018 h 23902640" name="connsiteY1841"/>
                <a:gd fmla="*/ 16083022 w 43671952" name="connsiteX1842"/>
                <a:gd fmla="*/ 14249400 h 23902640" name="connsiteY1842"/>
                <a:gd fmla="*/ 16090166 w 43671952" name="connsiteX1843"/>
                <a:gd fmla="*/ 14251781 h 23902640" name="connsiteY1843"/>
                <a:gd fmla="*/ 16097308 w 43671952" name="connsiteX1844"/>
                <a:gd fmla="*/ 14266068 h 23902640" name="connsiteY1844"/>
                <a:gd fmla="*/ 16099690 w 43671952" name="connsiteX1845"/>
                <a:gd fmla="*/ 14275593 h 23902640" name="connsiteY1845"/>
                <a:gd fmla="*/ 16097308 w 43671952" name="connsiteX1846"/>
                <a:gd fmla="*/ 14287500 h 23902640" name="connsiteY1846"/>
                <a:gd fmla="*/ 16090166 w 43671952" name="connsiteX1847"/>
                <a:gd fmla="*/ 14294643 h 23902640" name="connsiteY1847"/>
                <a:gd fmla="*/ 16075876 w 43671952" name="connsiteX1848"/>
                <a:gd fmla="*/ 14301787 h 23902640" name="connsiteY1848"/>
                <a:gd fmla="*/ 16063969 w 43671952" name="connsiteX1849"/>
                <a:gd fmla="*/ 14299406 h 23902640" name="connsiteY1849"/>
                <a:gd fmla="*/ 16040161 w 43671952" name="connsiteX1850"/>
                <a:gd fmla="*/ 14297025 h 23902640" name="connsiteY1850"/>
                <a:gd fmla="*/ 16037777 w 43671952" name="connsiteX1851"/>
                <a:gd fmla="*/ 14289881 h 23902640" name="connsiteY1851"/>
                <a:gd fmla="*/ 16033017 w 43671952" name="connsiteX1852"/>
                <a:gd fmla="*/ 14282737 h 23902640" name="connsiteY1852"/>
                <a:gd fmla="*/ 16028251 w 43671952" name="connsiteX1853"/>
                <a:gd fmla="*/ 14266068 h 23902640" name="connsiteY1853"/>
                <a:gd fmla="*/ 16030633 w 43671952" name="connsiteX1854"/>
                <a:gd fmla="*/ 14254162 h 23902640" name="connsiteY1854"/>
                <a:gd fmla="*/ 16044922 w 43671952" name="connsiteX1855"/>
                <a:gd fmla="*/ 14247018 h 23902640" name="connsiteY1855"/>
                <a:gd fmla="*/ 21864843 w 43671952" name="connsiteX1856"/>
                <a:gd fmla="*/ 14240827 h 23902640" name="connsiteY1856"/>
                <a:gd fmla="*/ 21910563 w 43671952" name="connsiteX1857"/>
                <a:gd fmla="*/ 14256067 h 23902640" name="connsiteY1857"/>
                <a:gd fmla="*/ 21956283 w 43671952" name="connsiteX1858"/>
                <a:gd fmla="*/ 14286547 h 23902640" name="connsiteY1858"/>
                <a:gd fmla="*/ 21979143 w 43671952" name="connsiteX1859"/>
                <a:gd fmla="*/ 14294167 h 23902640" name="connsiteY1859"/>
                <a:gd fmla="*/ 22024857 w 43671952" name="connsiteX1860"/>
                <a:gd fmla="*/ 14317027 h 23902640" name="connsiteY1860"/>
                <a:gd fmla="*/ 22040099 w 43671952" name="connsiteX1861"/>
                <a:gd fmla="*/ 14339887 h 23902640" name="connsiteY1861"/>
                <a:gd fmla="*/ 22085819 w 43671952" name="connsiteX1862"/>
                <a:gd fmla="*/ 14355127 h 23902640" name="connsiteY1862"/>
                <a:gd fmla="*/ 22108679 w 43671952" name="connsiteX1863"/>
                <a:gd fmla="*/ 14400847 h 23902640" name="connsiteY1863"/>
                <a:gd fmla="*/ 22116297 w 43671952" name="connsiteX1864"/>
                <a:gd fmla="*/ 14423707 h 23902640" name="connsiteY1864"/>
                <a:gd fmla="*/ 22085819 w 43671952" name="connsiteX1865"/>
                <a:gd fmla="*/ 14484667 h 23902640" name="connsiteY1865"/>
                <a:gd fmla="*/ 22047717 w 43671952" name="connsiteX1866"/>
                <a:gd fmla="*/ 14431327 h 23902640" name="connsiteY1866"/>
                <a:gd fmla="*/ 22040099 w 43671952" name="connsiteX1867"/>
                <a:gd fmla="*/ 14408467 h 23902640" name="connsiteY1867"/>
                <a:gd fmla="*/ 21994379 w 43671952" name="connsiteX1868"/>
                <a:gd fmla="*/ 14385607 h 23902640" name="connsiteY1868"/>
                <a:gd fmla="*/ 21948659 w 43671952" name="connsiteX1869"/>
                <a:gd fmla="*/ 14355127 h 23902640" name="connsiteY1869"/>
                <a:gd fmla="*/ 21902939 w 43671952" name="connsiteX1870"/>
                <a:gd fmla="*/ 14339887 h 23902640" name="connsiteY1870"/>
                <a:gd fmla="*/ 21880079 w 43671952" name="connsiteX1871"/>
                <a:gd fmla="*/ 14317027 h 23902640" name="connsiteY1871"/>
                <a:gd fmla="*/ 21857219 w 43671952" name="connsiteX1872"/>
                <a:gd fmla="*/ 14309407 h 23902640" name="connsiteY1872"/>
                <a:gd fmla="*/ 21834375 w 43671952" name="connsiteX1873"/>
                <a:gd fmla="*/ 14294167 h 23902640" name="connsiteY1873"/>
                <a:gd fmla="*/ 21826755 w 43671952" name="connsiteX1874"/>
                <a:gd fmla="*/ 14271307 h 23902640" name="connsiteY1874"/>
                <a:gd fmla="*/ 21864843 w 43671952" name="connsiteX1875"/>
                <a:gd fmla="*/ 14240827 h 23902640" name="connsiteY1875"/>
                <a:gd fmla="*/ 25336411 w 43671952" name="connsiteX1876"/>
                <a:gd fmla="*/ 14226301 h 23902640" name="connsiteY1876"/>
                <a:gd fmla="*/ 25359271 w 43671952" name="connsiteX1877"/>
                <a:gd fmla="*/ 14249161 h 23902640" name="connsiteY1877"/>
                <a:gd fmla="*/ 25336411 w 43671952" name="connsiteX1878"/>
                <a:gd fmla="*/ 14272021 h 23902640" name="connsiteY1878"/>
                <a:gd fmla="*/ 25313551 w 43671952" name="connsiteX1879"/>
                <a:gd fmla="*/ 14249161 h 23902640" name="connsiteY1879"/>
                <a:gd fmla="*/ 25336411 w 43671952" name="connsiteX1880"/>
                <a:gd fmla="*/ 14226301 h 23902640" name="connsiteY1880"/>
                <a:gd fmla="*/ 21240207 w 43671952" name="connsiteX1881"/>
                <a:gd fmla="*/ 14157007 h 23902640" name="connsiteY1881"/>
                <a:gd fmla="*/ 21263067 w 43671952" name="connsiteX1882"/>
                <a:gd fmla="*/ 14179867 h 23902640" name="connsiteY1882"/>
                <a:gd fmla="*/ 21240207 w 43671952" name="connsiteX1883"/>
                <a:gd fmla="*/ 14202727 h 23902640" name="connsiteY1883"/>
                <a:gd fmla="*/ 21217347 w 43671952" name="connsiteX1884"/>
                <a:gd fmla="*/ 14179867 h 23902640" name="connsiteY1884"/>
                <a:gd fmla="*/ 21240207 w 43671952" name="connsiteX1885"/>
                <a:gd fmla="*/ 14157007 h 23902640" name="connsiteY1885"/>
                <a:gd fmla="*/ 21411655 w 43671952" name="connsiteX1886"/>
                <a:gd fmla="*/ 14152244 h 23902640" name="connsiteY1886"/>
                <a:gd fmla="*/ 21434515 w 43671952" name="connsiteX1887"/>
                <a:gd fmla="*/ 14175104 h 23902640" name="connsiteY1887"/>
                <a:gd fmla="*/ 21411655 w 43671952" name="connsiteX1888"/>
                <a:gd fmla="*/ 14197964 h 23902640" name="connsiteY1888"/>
                <a:gd fmla="*/ 21388795 w 43671952" name="connsiteX1889"/>
                <a:gd fmla="*/ 14175104 h 23902640" name="connsiteY1889"/>
                <a:gd fmla="*/ 21411655 w 43671952" name="connsiteX1890"/>
                <a:gd fmla="*/ 14152244 h 23902640" name="connsiteY1890"/>
                <a:gd fmla="*/ 14989357 w 43671952" name="connsiteX1891"/>
                <a:gd fmla="*/ 14110174 h 23902640" name="connsiteY1891"/>
                <a:gd fmla="*/ 15012217 w 43671952" name="connsiteX1892"/>
                <a:gd fmla="*/ 14133034 h 23902640" name="connsiteY1892"/>
                <a:gd fmla="*/ 14989357 w 43671952" name="connsiteX1893"/>
                <a:gd fmla="*/ 14155894 h 23902640" name="connsiteY1893"/>
                <a:gd fmla="*/ 14966497 w 43671952" name="connsiteX1894"/>
                <a:gd fmla="*/ 14133034 h 23902640" name="connsiteY1894"/>
                <a:gd fmla="*/ 14989357 w 43671952" name="connsiteX1895"/>
                <a:gd fmla="*/ 14110174 h 23902640" name="connsiteY1895"/>
                <a:gd fmla="*/ 25181631 w 43671952" name="connsiteX1896"/>
                <a:gd fmla="*/ 14097715 h 23902640" name="connsiteY1896"/>
                <a:gd fmla="*/ 25204491 w 43671952" name="connsiteX1897"/>
                <a:gd fmla="*/ 14120575 h 23902640" name="connsiteY1897"/>
                <a:gd fmla="*/ 25181631 w 43671952" name="connsiteX1898"/>
                <a:gd fmla="*/ 14143435 h 23902640" name="connsiteY1898"/>
                <a:gd fmla="*/ 25158771 w 43671952" name="connsiteX1899"/>
                <a:gd fmla="*/ 14120575 h 23902640" name="connsiteY1899"/>
                <a:gd fmla="*/ 25181631 w 43671952" name="connsiteX1900"/>
                <a:gd fmla="*/ 14097715 h 23902640" name="connsiteY1900"/>
                <a:gd fmla="*/ 15749646 w 43671952" name="connsiteX1901"/>
                <a:gd fmla="*/ 14094618 h 23902640" name="connsiteY1901"/>
                <a:gd fmla="*/ 15773458 w 43671952" name="connsiteX1902"/>
                <a:gd fmla="*/ 14099381 h 23902640" name="connsiteY1902"/>
                <a:gd fmla="*/ 15794889 w 43671952" name="connsiteX1903"/>
                <a:gd fmla="*/ 14111287 h 23902640" name="connsiteY1903"/>
                <a:gd fmla="*/ 15802033 w 43671952" name="connsiteX1904"/>
                <a:gd fmla="*/ 14116050 h 23902640" name="connsiteY1904"/>
                <a:gd fmla="*/ 15809179 w 43671952" name="connsiteX1905"/>
                <a:gd fmla="*/ 14118431 h 23902640" name="connsiteY1905"/>
                <a:gd fmla="*/ 15823464 w 43671952" name="connsiteX1906"/>
                <a:gd fmla="*/ 14127956 h 23902640" name="connsiteY1906"/>
                <a:gd fmla="*/ 15832992 w 43671952" name="connsiteX1907"/>
                <a:gd fmla="*/ 14132718 h 23902640" name="connsiteY1907"/>
                <a:gd fmla="*/ 15842515 w 43671952" name="connsiteX1908"/>
                <a:gd fmla="*/ 14149387 h 23902640" name="connsiteY1908"/>
                <a:gd fmla="*/ 15852039 w 43671952" name="connsiteX1909"/>
                <a:gd fmla="*/ 14161293 h 23902640" name="connsiteY1909"/>
                <a:gd fmla="*/ 15856804 w 43671952" name="connsiteX1910"/>
                <a:gd fmla="*/ 14168437 h 23902640" name="connsiteY1910"/>
                <a:gd fmla="*/ 15859183 w 43671952" name="connsiteX1911"/>
                <a:gd fmla="*/ 14175581 h 23902640" name="connsiteY1911"/>
                <a:gd fmla="*/ 15882995 w 43671952" name="connsiteX1912"/>
                <a:gd fmla="*/ 14204156 h 23902640" name="connsiteY1912"/>
                <a:gd fmla="*/ 15890141 w 43671952" name="connsiteX1913"/>
                <a:gd fmla="*/ 14218443 h 23902640" name="connsiteY1913"/>
                <a:gd fmla="*/ 15894904 w 43671952" name="connsiteX1914"/>
                <a:gd fmla="*/ 14232731 h 23902640" name="connsiteY1914"/>
                <a:gd fmla="*/ 15897286 w 43671952" name="connsiteX1915"/>
                <a:gd fmla="*/ 14239875 h 23902640" name="connsiteY1915"/>
                <a:gd fmla="*/ 15887758 w 43671952" name="connsiteX1916"/>
                <a:gd fmla="*/ 14266068 h 23902640" name="connsiteY1916"/>
                <a:gd fmla="*/ 15873473 w 43671952" name="connsiteX1917"/>
                <a:gd fmla="*/ 14270831 h 23902640" name="connsiteY1917"/>
                <a:gd fmla="*/ 15856804 w 43671952" name="connsiteX1918"/>
                <a:gd fmla="*/ 14268450 h 23902640" name="connsiteY1918"/>
                <a:gd fmla="*/ 15842515 w 43671952" name="connsiteX1919"/>
                <a:gd fmla="*/ 14263687 h 23902640" name="connsiteY1919"/>
                <a:gd fmla="*/ 15837754 w 43671952" name="connsiteX1920"/>
                <a:gd fmla="*/ 14256543 h 23902640" name="connsiteY1920"/>
                <a:gd fmla="*/ 15830608 w 43671952" name="connsiteX1921"/>
                <a:gd fmla="*/ 14254162 h 23902640" name="connsiteY1921"/>
                <a:gd fmla="*/ 15825847 w 43671952" name="connsiteX1922"/>
                <a:gd fmla="*/ 14244637 h 23902640" name="connsiteY1922"/>
                <a:gd fmla="*/ 15813940 w 43671952" name="connsiteX1923"/>
                <a:gd fmla="*/ 14230350 h 23902640" name="connsiteY1923"/>
                <a:gd fmla="*/ 15809179 w 43671952" name="connsiteX1924"/>
                <a:gd fmla="*/ 14223206 h 23902640" name="connsiteY1924"/>
                <a:gd fmla="*/ 15806796 w 43671952" name="connsiteX1925"/>
                <a:gd fmla="*/ 14216062 h 23902640" name="connsiteY1925"/>
                <a:gd fmla="*/ 15794889 w 43671952" name="connsiteX1926"/>
                <a:gd fmla="*/ 14201775 h 23902640" name="connsiteY1926"/>
                <a:gd fmla="*/ 15787748 w 43671952" name="connsiteX1927"/>
                <a:gd fmla="*/ 14199393 h 23902640" name="connsiteY1927"/>
                <a:gd fmla="*/ 15773458 w 43671952" name="connsiteX1928"/>
                <a:gd fmla="*/ 14192250 h 23902640" name="connsiteY1928"/>
                <a:gd fmla="*/ 15759173 w 43671952" name="connsiteX1929"/>
                <a:gd fmla="*/ 14182725 h 23902640" name="connsiteY1929"/>
                <a:gd fmla="*/ 15737739 w 43671952" name="connsiteX1930"/>
                <a:gd fmla="*/ 14173200 h 23902640" name="connsiteY1930"/>
                <a:gd fmla="*/ 15728215 w 43671952" name="connsiteX1931"/>
                <a:gd fmla="*/ 14151768 h 23902640" name="connsiteY1931"/>
                <a:gd fmla="*/ 15721071 w 43671952" name="connsiteX1932"/>
                <a:gd fmla="*/ 14130337 h 23902640" name="connsiteY1932"/>
                <a:gd fmla="*/ 15721071 w 43671952" name="connsiteX1933"/>
                <a:gd fmla="*/ 14106525 h 23902640" name="connsiteY1933"/>
                <a:gd fmla="*/ 15742504 w 43671952" name="connsiteX1934"/>
                <a:gd fmla="*/ 14097000 h 23902640" name="connsiteY1934"/>
                <a:gd fmla="*/ 18731163 w 43671952" name="connsiteX1935"/>
                <a:gd fmla="*/ 14049375 h 23902640" name="connsiteY1935"/>
                <a:gd fmla="*/ 18762119 w 43671952" name="connsiteX1936"/>
                <a:gd fmla="*/ 14051756 h 23902640" name="connsiteY1936"/>
                <a:gd fmla="*/ 18778787 w 43671952" name="connsiteX1937"/>
                <a:gd fmla="*/ 14068425 h 23902640" name="connsiteY1937"/>
                <a:gd fmla="*/ 18781167 w 43671952" name="connsiteX1938"/>
                <a:gd fmla="*/ 14075568 h 23902640" name="connsiteY1938"/>
                <a:gd fmla="*/ 18785931 w 43671952" name="connsiteX1939"/>
                <a:gd fmla="*/ 14082712 h 23902640" name="connsiteY1939"/>
                <a:gd fmla="*/ 18778787 w 43671952" name="connsiteX1940"/>
                <a:gd fmla="*/ 14108906 h 23902640" name="connsiteY1940"/>
                <a:gd fmla="*/ 18771643 w 43671952" name="connsiteX1941"/>
                <a:gd fmla="*/ 14111287 h 23902640" name="connsiteY1941"/>
                <a:gd fmla="*/ 18757355 w 43671952" name="connsiteX1942"/>
                <a:gd fmla="*/ 14111287 h 23902640" name="connsiteY1942"/>
                <a:gd fmla="*/ 18735923 w 43671952" name="connsiteX1943"/>
                <a:gd fmla="*/ 14113668 h 23902640" name="connsiteY1943"/>
                <a:gd fmla="*/ 18728779 w 43671952" name="connsiteX1944"/>
                <a:gd fmla="*/ 14108906 h 23902640" name="connsiteY1944"/>
                <a:gd fmla="*/ 18716875 w 43671952" name="connsiteX1945"/>
                <a:gd fmla="*/ 14087475 h 23902640" name="connsiteY1945"/>
                <a:gd fmla="*/ 18712111 w 43671952" name="connsiteX1946"/>
                <a:gd fmla="*/ 14080331 h 23902640" name="connsiteY1946"/>
                <a:gd fmla="*/ 18714491 w 43671952" name="connsiteX1947"/>
                <a:gd fmla="*/ 14063662 h 23902640" name="connsiteY1947"/>
                <a:gd fmla="*/ 18716875 w 43671952" name="connsiteX1948"/>
                <a:gd fmla="*/ 14056518 h 23902640" name="connsiteY1948"/>
                <a:gd fmla="*/ 18724017 w 43671952" name="connsiteX1949"/>
                <a:gd fmla="*/ 14051756 h 23902640" name="connsiteY1949"/>
                <a:gd fmla="*/ 18731163 w 43671952" name="connsiteX1950"/>
                <a:gd fmla="*/ 14049375 h 23902640" name="connsiteY1950"/>
                <a:gd fmla="*/ 21473567 w 43671952" name="connsiteX1951"/>
                <a:gd fmla="*/ 14009369 h 23902640" name="connsiteY1951"/>
                <a:gd fmla="*/ 21496427 w 43671952" name="connsiteX1952"/>
                <a:gd fmla="*/ 14032229 h 23902640" name="connsiteY1952"/>
                <a:gd fmla="*/ 21473567 w 43671952" name="connsiteX1953"/>
                <a:gd fmla="*/ 14055089 h 23902640" name="connsiteY1953"/>
                <a:gd fmla="*/ 21450707 w 43671952" name="connsiteX1954"/>
                <a:gd fmla="*/ 14032229 h 23902640" name="connsiteY1954"/>
                <a:gd fmla="*/ 21473567 w 43671952" name="connsiteX1955"/>
                <a:gd fmla="*/ 14009369 h 23902640" name="connsiteY1955"/>
                <a:gd fmla="*/ 25312019 w 43671952" name="connsiteX1956"/>
                <a:gd fmla="*/ 14004607 h 23902640" name="connsiteY1956"/>
                <a:gd fmla="*/ 25334879 w 43671952" name="connsiteX1957"/>
                <a:gd fmla="*/ 14027467 h 23902640" name="connsiteY1957"/>
                <a:gd fmla="*/ 25312019 w 43671952" name="connsiteX1958"/>
                <a:gd fmla="*/ 14050327 h 23902640" name="connsiteY1958"/>
                <a:gd fmla="*/ 25289159 w 43671952" name="connsiteX1959"/>
                <a:gd fmla="*/ 14027467 h 23902640" name="connsiteY1959"/>
                <a:gd fmla="*/ 25312019 w 43671952" name="connsiteX1960"/>
                <a:gd fmla="*/ 14004607 h 23902640" name="connsiteY1960"/>
                <a:gd fmla="*/ 25124479 w 43671952" name="connsiteX1961"/>
                <a:gd fmla="*/ 13997703 h 23902640" name="connsiteY1961"/>
                <a:gd fmla="*/ 25147339 w 43671952" name="connsiteX1962"/>
                <a:gd fmla="*/ 14020563 h 23902640" name="connsiteY1962"/>
                <a:gd fmla="*/ 25124479 w 43671952" name="connsiteX1963"/>
                <a:gd fmla="*/ 14043423 h 23902640" name="connsiteY1963"/>
                <a:gd fmla="*/ 25101619 w 43671952" name="connsiteX1964"/>
                <a:gd fmla="*/ 14020563 h 23902640" name="connsiteY1964"/>
                <a:gd fmla="*/ 25124479 w 43671952" name="connsiteX1965"/>
                <a:gd fmla="*/ 13997703 h 23902640" name="connsiteY1965"/>
                <a:gd fmla="*/ 21364035 w 43671952" name="connsiteX1966"/>
                <a:gd fmla="*/ 13956982 h 23902640" name="connsiteY1966"/>
                <a:gd fmla="*/ 21386895 w 43671952" name="connsiteX1967"/>
                <a:gd fmla="*/ 13979842 h 23902640" name="connsiteY1967"/>
                <a:gd fmla="*/ 21364035 w 43671952" name="connsiteX1968"/>
                <a:gd fmla="*/ 14002702 h 23902640" name="connsiteY1968"/>
                <a:gd fmla="*/ 21341175 w 43671952" name="connsiteX1969"/>
                <a:gd fmla="*/ 13979842 h 23902640" name="connsiteY1969"/>
                <a:gd fmla="*/ 21364035 w 43671952" name="connsiteX1970"/>
                <a:gd fmla="*/ 13956982 h 23902640" name="connsiteY1970"/>
                <a:gd fmla="*/ 21187819 w 43671952" name="connsiteX1971"/>
                <a:gd fmla="*/ 13956982 h 23902640" name="connsiteY1971"/>
                <a:gd fmla="*/ 21210679 w 43671952" name="connsiteX1972"/>
                <a:gd fmla="*/ 13979842 h 23902640" name="connsiteY1972"/>
                <a:gd fmla="*/ 21187819 w 43671952" name="connsiteX1973"/>
                <a:gd fmla="*/ 14002702 h 23902640" name="connsiteY1973"/>
                <a:gd fmla="*/ 21164959 w 43671952" name="connsiteX1974"/>
                <a:gd fmla="*/ 13979842 h 23902640" name="connsiteY1974"/>
                <a:gd fmla="*/ 21187819 w 43671952" name="connsiteX1975"/>
                <a:gd fmla="*/ 13956982 h 23902640" name="connsiteY1975"/>
                <a:gd fmla="*/ 14820958 w 43671952" name="connsiteX1976"/>
                <a:gd fmla="*/ 13956506 h 23902640" name="connsiteY1976"/>
                <a:gd fmla="*/ 14840009 w 43671952" name="connsiteX1977"/>
                <a:gd fmla="*/ 13963650 h 23902640" name="connsiteY1977"/>
                <a:gd fmla="*/ 14844772 w 43671952" name="connsiteX1978"/>
                <a:gd fmla="*/ 13970793 h 23902640" name="connsiteY1978"/>
                <a:gd fmla="*/ 14859061 w 43671952" name="connsiteX1979"/>
                <a:gd fmla="*/ 13980318 h 23902640" name="connsiteY1979"/>
                <a:gd fmla="*/ 14870968 w 43671952" name="connsiteX1980"/>
                <a:gd fmla="*/ 13989843 h 23902640" name="connsiteY1980"/>
                <a:gd fmla="*/ 14875730 w 43671952" name="connsiteX1981"/>
                <a:gd fmla="*/ 13996987 h 23902640" name="connsiteY1981"/>
                <a:gd fmla="*/ 14890015 w 43671952" name="connsiteX1982"/>
                <a:gd fmla="*/ 14006512 h 23902640" name="connsiteY1982"/>
                <a:gd fmla="*/ 14897159 w 43671952" name="connsiteX1983"/>
                <a:gd fmla="*/ 14020800 h 23902640" name="connsiteY1983"/>
                <a:gd fmla="*/ 14901922 w 43671952" name="connsiteX1984"/>
                <a:gd fmla="*/ 14027943 h 23902640" name="connsiteY1984"/>
                <a:gd fmla="*/ 14904305 w 43671952" name="connsiteX1985"/>
                <a:gd fmla="*/ 14037468 h 23902640" name="connsiteY1985"/>
                <a:gd fmla="*/ 14906687 w 43671952" name="connsiteX1986"/>
                <a:gd fmla="*/ 14044612 h 23902640" name="connsiteY1986"/>
                <a:gd fmla="*/ 14901922 w 43671952" name="connsiteX1987"/>
                <a:gd fmla="*/ 14066043 h 23902640" name="connsiteY1987"/>
                <a:gd fmla="*/ 14894780 w 43671952" name="connsiteX1988"/>
                <a:gd fmla="*/ 14073187 h 23902640" name="connsiteY1988"/>
                <a:gd fmla="*/ 14887636 w 43671952" name="connsiteX1989"/>
                <a:gd fmla="*/ 14075568 h 23902640" name="connsiteY1989"/>
                <a:gd fmla="*/ 14875730 w 43671952" name="connsiteX1990"/>
                <a:gd fmla="*/ 14089856 h 23902640" name="connsiteY1990"/>
                <a:gd fmla="*/ 14859061 w 43671952" name="connsiteX1991"/>
                <a:gd fmla="*/ 14073187 h 23902640" name="connsiteY1991"/>
                <a:gd fmla="*/ 14854299 w 43671952" name="connsiteX1992"/>
                <a:gd fmla="*/ 14051756 h 23902640" name="connsiteY1992"/>
                <a:gd fmla="*/ 14842393 w 43671952" name="connsiteX1993"/>
                <a:gd fmla="*/ 14030325 h 23902640" name="connsiteY1993"/>
                <a:gd fmla="*/ 14835248 w 43671952" name="connsiteX1994"/>
                <a:gd fmla="*/ 14016037 h 23902640" name="connsiteY1994"/>
                <a:gd fmla="*/ 14830486 w 43671952" name="connsiteX1995"/>
                <a:gd fmla="*/ 14001750 h 23902640" name="connsiteY1995"/>
                <a:gd fmla="*/ 14828102 w 43671952" name="connsiteX1996"/>
                <a:gd fmla="*/ 13994606 h 23902640" name="connsiteY1996"/>
                <a:gd fmla="*/ 14823341 w 43671952" name="connsiteX1997"/>
                <a:gd fmla="*/ 13987462 h 23902640" name="connsiteY1997"/>
                <a:gd fmla="*/ 14820958 w 43671952" name="connsiteX1998"/>
                <a:gd fmla="*/ 13977937 h 23902640" name="connsiteY1998"/>
                <a:gd fmla="*/ 14818581 w 43671952" name="connsiteX1999"/>
                <a:gd fmla="*/ 13970793 h 23902640" name="connsiteY1999"/>
                <a:gd fmla="*/ 14820958 w 43671952" name="connsiteX2000"/>
                <a:gd fmla="*/ 13956506 h 23902640" name="connsiteY2000"/>
                <a:gd fmla="*/ 24067207 w 43671952" name="connsiteX2001"/>
                <a:gd fmla="*/ 13931028 h 23902640" name="connsiteY2001"/>
                <a:gd fmla="*/ 24090067 w 43671952" name="connsiteX2002"/>
                <a:gd fmla="*/ 13953888 h 23902640" name="connsiteY2002"/>
                <a:gd fmla="*/ 24067207 w 43671952" name="connsiteX2003"/>
                <a:gd fmla="*/ 13976748 h 23902640" name="connsiteY2003"/>
                <a:gd fmla="*/ 24044347 w 43671952" name="connsiteX2004"/>
                <a:gd fmla="*/ 13953888 h 23902640" name="connsiteY2004"/>
                <a:gd fmla="*/ 24067207 w 43671952" name="connsiteX2005"/>
                <a:gd fmla="*/ 13931028 h 23902640" name="connsiteY2005"/>
                <a:gd fmla="*/ 37388031 w 43671952" name="connsiteX2006"/>
                <a:gd fmla="*/ 13925550 h 23902640" name="connsiteY2006"/>
                <a:gd fmla="*/ 37402319 w 43671952" name="connsiteX2007"/>
                <a:gd fmla="*/ 13932693 h 23902640" name="connsiteY2007"/>
                <a:gd fmla="*/ 37404703 w 43671952" name="connsiteX2008"/>
                <a:gd fmla="*/ 13939837 h 23902640" name="connsiteY2008"/>
                <a:gd fmla="*/ 37395175 w 43671952" name="connsiteX2009"/>
                <a:gd fmla="*/ 13963650 h 23902640" name="connsiteY2009"/>
                <a:gd fmla="*/ 37392795 w 43671952" name="connsiteX2010"/>
                <a:gd fmla="*/ 13968412 h 23902640" name="connsiteY2010"/>
                <a:gd fmla="*/ 37380887 w 43671952" name="connsiteX2011"/>
                <a:gd fmla="*/ 13927931 h 23902640" name="connsiteY2011"/>
                <a:gd fmla="*/ 37388031 w 43671952" name="connsiteX2012"/>
                <a:gd fmla="*/ 13925550 h 23902640" name="connsiteY2012"/>
                <a:gd fmla="*/ 24498211 w 43671952" name="connsiteX2013"/>
                <a:gd fmla="*/ 13916740 h 23902640" name="connsiteY2013"/>
                <a:gd fmla="*/ 24521071 w 43671952" name="connsiteX2014"/>
                <a:gd fmla="*/ 13939600 h 23902640" name="connsiteY2014"/>
                <a:gd fmla="*/ 24498211 w 43671952" name="connsiteX2015"/>
                <a:gd fmla="*/ 13962460 h 23902640" name="connsiteY2015"/>
                <a:gd fmla="*/ 24475351 w 43671952" name="connsiteX2016"/>
                <a:gd fmla="*/ 13939600 h 23902640" name="connsiteY2016"/>
                <a:gd fmla="*/ 24498211 w 43671952" name="connsiteX2017"/>
                <a:gd fmla="*/ 13916740 h 23902640" name="connsiteY2017"/>
                <a:gd fmla="*/ 19283899 w 43671952" name="connsiteX2018"/>
                <a:gd fmla="*/ 13910424 h 23902640" name="connsiteY2018"/>
                <a:gd fmla="*/ 19474093 w 43671952" name="connsiteX2019"/>
                <a:gd fmla="*/ 13910424 h 23902640" name="connsiteY2019"/>
                <a:gd fmla="*/ 19583823 w 43671952" name="connsiteX2020"/>
                <a:gd fmla="*/ 13976261 h 23902640" name="connsiteY2020"/>
                <a:gd fmla="*/ 19583823 w 43671952" name="connsiteX2021"/>
                <a:gd fmla="*/ 14173771 h 23902640" name="connsiteY2021"/>
                <a:gd fmla="*/ 19620399 w 43671952" name="connsiteX2022"/>
                <a:gd fmla="*/ 14217662 h 23902640" name="connsiteY2022"/>
                <a:gd fmla="*/ 19642343 w 43671952" name="connsiteX2023"/>
                <a:gd fmla="*/ 14283499 h 23902640" name="connsiteY2023"/>
                <a:gd fmla="*/ 19730127 w 43671952" name="connsiteX2024"/>
                <a:gd fmla="*/ 14349336 h 23902640" name="connsiteY2024"/>
                <a:gd fmla="*/ 19876431 w 43671952" name="connsiteX2025"/>
                <a:gd fmla="*/ 14173771 h 23902640" name="connsiteY2025"/>
                <a:gd fmla="*/ 19949583 w 43671952" name="connsiteX2026"/>
                <a:gd fmla="*/ 14181086 h 23902640" name="connsiteY2026"/>
                <a:gd fmla="*/ 20022735 w 43671952" name="connsiteX2027"/>
                <a:gd fmla="*/ 14115249 h 23902640" name="connsiteY2027"/>
                <a:gd fmla="*/ 20066623 w 43671952" name="connsiteX2028"/>
                <a:gd fmla="*/ 14056728 h 23902640" name="connsiteY2028"/>
                <a:gd fmla="*/ 20278767 w 43671952" name="connsiteX2029"/>
                <a:gd fmla="*/ 14188402 h 23902640" name="connsiteY2029"/>
                <a:gd fmla="*/ 20417755 w 43671952" name="connsiteX2030"/>
                <a:gd fmla="*/ 14188402 h 23902640" name="connsiteY2030"/>
                <a:gd fmla="*/ 20761567 w 43671952" name="connsiteX2031"/>
                <a:gd fmla="*/ 14363966 h 23902640" name="connsiteY2031"/>
                <a:gd fmla="*/ 20893243 w 43671952" name="connsiteX2032"/>
                <a:gd fmla="*/ 14334705 h 23902640" name="connsiteY2032"/>
                <a:gd fmla="*/ 21024915 w 43671952" name="connsiteX2033"/>
                <a:gd fmla="*/ 14415173 h 23902640" name="connsiteY2033"/>
                <a:gd fmla="*/ 21068807 w 43671952" name="connsiteX2034"/>
                <a:gd fmla="*/ 14532216 h 23902640" name="connsiteY2034"/>
                <a:gd fmla="*/ 21368729 w 43671952" name="connsiteX2035"/>
                <a:gd fmla="*/ 14810193 h 23902640" name="connsiteY2035"/>
                <a:gd fmla="*/ 21332155 w 43671952" name="connsiteX2036"/>
                <a:gd fmla="*/ 14832139 h 23902640" name="connsiteY2036"/>
                <a:gd fmla="*/ 21251687 w 43671952" name="connsiteX2037"/>
                <a:gd fmla="*/ 14861400 h 23902640" name="connsiteY2037"/>
                <a:gd fmla="*/ 21273631 w 43671952" name="connsiteX2038"/>
                <a:gd fmla="*/ 14912606 h 23902640" name="connsiteY2038"/>
                <a:gd fmla="*/ 21610131 w 43671952" name="connsiteX2039"/>
                <a:gd fmla="*/ 15190585 h 23902640" name="connsiteY2039"/>
                <a:gd fmla="*/ 21610131 w 43671952" name="connsiteX2040"/>
                <a:gd fmla="*/ 15300312 h 23902640" name="connsiteY2040"/>
                <a:gd fmla="*/ 21727171 w 43671952" name="connsiteX2041"/>
                <a:gd fmla="*/ 15292997 h 23902640" name="connsiteY2041"/>
                <a:gd fmla="*/ 21793011 w 43671952" name="connsiteX2042"/>
                <a:gd fmla="*/ 15373464 h 23902640" name="connsiteY2042"/>
                <a:gd fmla="*/ 21734489 w 43671952" name="connsiteX2043"/>
                <a:gd fmla="*/ 15431985 h 23902640" name="connsiteY2043"/>
                <a:gd fmla="*/ 21441879 w 43671952" name="connsiteX2044"/>
                <a:gd fmla="*/ 15388093 h 23902640" name="connsiteY2044"/>
                <a:gd fmla="*/ 21324839 w 43671952" name="connsiteX2045"/>
                <a:gd fmla="*/ 15336888 h 23902640" name="connsiteY2045"/>
                <a:gd fmla="*/ 21171219 w 43671952" name="connsiteX2046"/>
                <a:gd fmla="*/ 15095486 h 23902640" name="connsiteY2046"/>
                <a:gd fmla="*/ 21010287 w 43671952" name="connsiteX2047"/>
                <a:gd fmla="*/ 14971128 h 23902640" name="connsiteY2047"/>
                <a:gd fmla="*/ 20827405 w 43671952" name="connsiteX2048"/>
                <a:gd fmla="*/ 14949182 h 23902640" name="connsiteY2048"/>
                <a:gd fmla="*/ 20820091 w 43671952" name="connsiteX2049"/>
                <a:gd fmla="*/ 15066225 h 23902640" name="connsiteY2049"/>
                <a:gd fmla="*/ 20695731 w 43671952" name="connsiteX2050"/>
                <a:gd fmla="*/ 15073541 h 23902640" name="connsiteY2050"/>
                <a:gd fmla="*/ 20790831 w 43671952" name="connsiteX2051"/>
                <a:gd fmla="*/ 15154008 h 23902640" name="connsiteY2051"/>
                <a:gd fmla="*/ 20637211 w 43671952" name="connsiteX2052"/>
                <a:gd fmla="*/ 15241790 h 23902640" name="connsiteY2052"/>
                <a:gd fmla="*/ 20410439 w 43671952" name="connsiteX2053"/>
                <a:gd fmla="*/ 15139377 h 23902640" name="connsiteY2053"/>
                <a:gd fmla="*/ 20329971 w 43671952" name="connsiteX2054"/>
                <a:gd fmla="*/ 15044280 h 23902640" name="connsiteY2054"/>
                <a:gd fmla="*/ 20205615 w 43671952" name="connsiteX2055"/>
                <a:gd fmla="*/ 15073541 h 23902640" name="connsiteY2055"/>
                <a:gd fmla="*/ 20220243 w 43671952" name="connsiteX2056"/>
                <a:gd fmla="*/ 14978443 h 23902640" name="connsiteY2056"/>
                <a:gd fmla="*/ 20176355 w 43671952" name="connsiteX2057"/>
                <a:gd fmla="*/ 14949182 h 23902640" name="connsiteY2057"/>
                <a:gd fmla="*/ 20198299 w 43671952" name="connsiteX2058"/>
                <a:gd fmla="*/ 14839454 h 23902640" name="connsiteY2058"/>
                <a:gd fmla="*/ 20132463 w 43671952" name="connsiteX2059"/>
                <a:gd fmla="*/ 14802878 h 23902640" name="connsiteY2059"/>
                <a:gd fmla="*/ 20139777 w 43671952" name="connsiteX2060"/>
                <a:gd fmla="*/ 14737041 h 23902640" name="connsiteY2060"/>
                <a:gd fmla="*/ 19832539 w 43671952" name="connsiteX2061"/>
                <a:gd fmla="*/ 14488325 h 23902640" name="connsiteY2061"/>
                <a:gd fmla="*/ 19708179 w 43671952" name="connsiteX2062"/>
                <a:gd fmla="*/ 14437118 h 23902640" name="connsiteY2062"/>
                <a:gd fmla="*/ 19561875 w 43671952" name="connsiteX2063"/>
                <a:gd fmla="*/ 14429803 h 23902640" name="connsiteY2063"/>
                <a:gd fmla="*/ 19525299 w 43671952" name="connsiteX2064"/>
                <a:gd fmla="*/ 14290814 h 23902640" name="connsiteY2064"/>
                <a:gd fmla="*/ 19437519 w 43671952" name="connsiteX2065"/>
                <a:gd fmla="*/ 14422488 h 23902640" name="connsiteY2065"/>
                <a:gd fmla="*/ 19335103 w 43671952" name="connsiteX2066"/>
                <a:gd fmla="*/ 14246922 h 23902640" name="connsiteY2066"/>
                <a:gd fmla="*/ 19400943 w 43671952" name="connsiteX2067"/>
                <a:gd fmla="*/ 14224977 h 23902640" name="connsiteY2067"/>
                <a:gd fmla="*/ 19474093 w 43671952" name="connsiteX2068"/>
                <a:gd fmla="*/ 14246922 h 23902640" name="connsiteY2068"/>
                <a:gd fmla="*/ 19525299 w 43671952" name="connsiteX2069"/>
                <a:gd fmla="*/ 14188402 h 23902640" name="connsiteY2069"/>
                <a:gd fmla="*/ 19488723 w 43671952" name="connsiteX2070"/>
                <a:gd fmla="*/ 14151825 h 23902640" name="connsiteY2070"/>
                <a:gd fmla="*/ 19349735 w 43671952" name="connsiteX2071"/>
                <a:gd fmla="*/ 14151825 h 23902640" name="connsiteY2071"/>
                <a:gd fmla="*/ 19247323 w 43671952" name="connsiteX2072"/>
                <a:gd fmla="*/ 14049413 h 23902640" name="connsiteY2072"/>
                <a:gd fmla="*/ 19159539 w 43671952" name="connsiteX2073"/>
                <a:gd fmla="*/ 14012837 h 23902640" name="connsiteY2073"/>
                <a:gd fmla="*/ 28444539 w 43671952" name="connsiteX2074"/>
                <a:gd fmla="*/ 13885819 h 23902640" name="connsiteY2074"/>
                <a:gd fmla="*/ 28465967 w 43671952" name="connsiteX2075"/>
                <a:gd fmla="*/ 13888201 h 23902640" name="connsiteY2075"/>
                <a:gd fmla="*/ 28480255 w 43671952" name="connsiteX2076"/>
                <a:gd fmla="*/ 13892963 h 23902640" name="connsiteY2076"/>
                <a:gd fmla="*/ 28487399 w 43671952" name="connsiteX2077"/>
                <a:gd fmla="*/ 13895344 h 23902640" name="connsiteY2077"/>
                <a:gd fmla="*/ 28494543 w 43671952" name="connsiteX2078"/>
                <a:gd fmla="*/ 13900107 h 23902640" name="connsiteY2078"/>
                <a:gd fmla="*/ 28496923 w 43671952" name="connsiteX2079"/>
                <a:gd fmla="*/ 13907251 h 23902640" name="connsiteY2079"/>
                <a:gd fmla="*/ 28489779 w 43671952" name="connsiteX2080"/>
                <a:gd fmla="*/ 13938207 h 23902640" name="connsiteY2080"/>
                <a:gd fmla="*/ 28482639 w 43671952" name="connsiteX2081"/>
                <a:gd fmla="*/ 13940588 h 23902640" name="connsiteY2081"/>
                <a:gd fmla="*/ 28468351 w 43671952" name="connsiteX2082"/>
                <a:gd fmla="*/ 13947732 h 23902640" name="connsiteY2082"/>
                <a:gd fmla="*/ 28456443 w 43671952" name="connsiteX2083"/>
                <a:gd fmla="*/ 13947732 h 23902640" name="connsiteY2083"/>
                <a:gd fmla="*/ 28437395 w 43671952" name="connsiteX2084"/>
                <a:gd fmla="*/ 13940588 h 23902640" name="connsiteY2084"/>
                <a:gd fmla="*/ 28432631 w 43671952" name="connsiteX2085"/>
                <a:gd fmla="*/ 13933444 h 23902640" name="connsiteY2085"/>
                <a:gd fmla="*/ 28427867 w 43671952" name="connsiteX2086"/>
                <a:gd fmla="*/ 13914394 h 23902640" name="connsiteY2086"/>
                <a:gd fmla="*/ 28430251 w 43671952" name="connsiteX2087"/>
                <a:gd fmla="*/ 13890582 h 23902640" name="connsiteY2087"/>
                <a:gd fmla="*/ 28444539 w 43671952" name="connsiteX2088"/>
                <a:gd fmla="*/ 13885819 h 23902640" name="connsiteY2088"/>
                <a:gd fmla="*/ 37161815 w 43671952" name="connsiteX2089"/>
                <a:gd fmla="*/ 13823156 h 23902640" name="connsiteY2089"/>
                <a:gd fmla="*/ 37171339 w 43671952" name="connsiteX2090"/>
                <a:gd fmla="*/ 13825537 h 23902640" name="connsiteY2090"/>
                <a:gd fmla="*/ 37180863 w 43671952" name="connsiteX2091"/>
                <a:gd fmla="*/ 13839825 h 23902640" name="connsiteY2091"/>
                <a:gd fmla="*/ 37183243 w 43671952" name="connsiteX2092"/>
                <a:gd fmla="*/ 13856493 h 23902640" name="connsiteY2092"/>
                <a:gd fmla="*/ 37180863 w 43671952" name="connsiteX2093"/>
                <a:gd fmla="*/ 13958887 h 23902640" name="connsiteY2093"/>
                <a:gd fmla="*/ 37178483 w 43671952" name="connsiteX2094"/>
                <a:gd fmla="*/ 13968412 h 23902640" name="connsiteY2094"/>
                <a:gd fmla="*/ 37157051 w 43671952" name="connsiteX2095"/>
                <a:gd fmla="*/ 13977937 h 23902640" name="connsiteY2095"/>
                <a:gd fmla="*/ 37138003 w 43671952" name="connsiteX2096"/>
                <a:gd fmla="*/ 13985081 h 23902640" name="connsiteY2096"/>
                <a:gd fmla="*/ 37123715 w 43671952" name="connsiteX2097"/>
                <a:gd fmla="*/ 13992225 h 23902640" name="connsiteY2097"/>
                <a:gd fmla="*/ 37109427 w 43671952" name="connsiteX2098"/>
                <a:gd fmla="*/ 13989843 h 23902640" name="connsiteY2098"/>
                <a:gd fmla="*/ 37097519 w 43671952" name="connsiteX2099"/>
                <a:gd fmla="*/ 13956506 h 23902640" name="connsiteY2099"/>
                <a:gd fmla="*/ 37085615 w 43671952" name="connsiteX2100"/>
                <a:gd fmla="*/ 13939837 h 23902640" name="connsiteY2100"/>
                <a:gd fmla="*/ 37087995 w 43671952" name="connsiteX2101"/>
                <a:gd fmla="*/ 13925550 h 23902640" name="connsiteY2101"/>
                <a:gd fmla="*/ 37092759 w 43671952" name="connsiteX2102"/>
                <a:gd fmla="*/ 13918406 h 23902640" name="connsiteY2102"/>
                <a:gd fmla="*/ 37128475 w 43671952" name="connsiteX2103"/>
                <a:gd fmla="*/ 13911262 h 23902640" name="connsiteY2103"/>
                <a:gd fmla="*/ 37142763 w 43671952" name="connsiteX2104"/>
                <a:gd fmla="*/ 13904118 h 23902640" name="connsiteY2104"/>
                <a:gd fmla="*/ 37147527 w 43671952" name="connsiteX2105"/>
                <a:gd fmla="*/ 13889831 h 23902640" name="connsiteY2105"/>
                <a:gd fmla="*/ 37149907 w 43671952" name="connsiteX2106"/>
                <a:gd fmla="*/ 13842206 h 23902640" name="connsiteY2106"/>
                <a:gd fmla="*/ 37154671 w 43671952" name="connsiteX2107"/>
                <a:gd fmla="*/ 13827918 h 23902640" name="connsiteY2107"/>
                <a:gd fmla="*/ 11689624 w 43671952" name="connsiteX2108"/>
                <a:gd fmla="*/ 13751718 h 23902640" name="connsiteY2108"/>
                <a:gd fmla="*/ 11706292 w 43671952" name="connsiteX2109"/>
                <a:gd fmla="*/ 13754100 h 23902640" name="connsiteY2109"/>
                <a:gd fmla="*/ 11708671 w 43671952" name="connsiteX2110"/>
                <a:gd fmla="*/ 13761243 h 23902640" name="connsiteY2110"/>
                <a:gd fmla="*/ 11706292 w 43671952" name="connsiteX2111"/>
                <a:gd fmla="*/ 13782675 h 23902640" name="connsiteY2111"/>
                <a:gd fmla="*/ 11701527 w 43671952" name="connsiteX2112"/>
                <a:gd fmla="*/ 13789818 h 23902640" name="connsiteY2112"/>
                <a:gd fmla="*/ 11694385 w 43671952" name="connsiteX2113"/>
                <a:gd fmla="*/ 13794581 h 23902640" name="connsiteY2113"/>
                <a:gd fmla="*/ 11684859 w 43671952" name="connsiteX2114"/>
                <a:gd fmla="*/ 13796962 h 23902640" name="connsiteY2114"/>
                <a:gd fmla="*/ 11665810 w 43671952" name="connsiteX2115"/>
                <a:gd fmla="*/ 13789818 h 23902640" name="connsiteY2115"/>
                <a:gd fmla="*/ 11672954 w 43671952" name="connsiteX2116"/>
                <a:gd fmla="*/ 13758862 h 23902640" name="connsiteY2116"/>
                <a:gd fmla="*/ 11680099 w 43671952" name="connsiteX2117"/>
                <a:gd fmla="*/ 13754100 h 23902640" name="connsiteY2117"/>
                <a:gd fmla="*/ 11689624 w 43671952" name="connsiteX2118"/>
                <a:gd fmla="*/ 13751718 h 23902640" name="connsiteY2118"/>
                <a:gd fmla="*/ 24972079 w 43671952" name="connsiteX2119"/>
                <a:gd fmla="*/ 13750053 h 23902640" name="connsiteY2119"/>
                <a:gd fmla="*/ 24994939 w 43671952" name="connsiteX2120"/>
                <a:gd fmla="*/ 13772913 h 23902640" name="connsiteY2120"/>
                <a:gd fmla="*/ 24972079 w 43671952" name="connsiteX2121"/>
                <a:gd fmla="*/ 13795773 h 23902640" name="connsiteY2121"/>
                <a:gd fmla="*/ 24949219 w 43671952" name="connsiteX2122"/>
                <a:gd fmla="*/ 13772913 h 23902640" name="connsiteY2122"/>
                <a:gd fmla="*/ 24972079 w 43671952" name="connsiteX2123"/>
                <a:gd fmla="*/ 13750053 h 23902640" name="connsiteY2123"/>
                <a:gd fmla="*/ 37223727 w 43671952" name="connsiteX2124"/>
                <a:gd fmla="*/ 13742193 h 23902640" name="connsiteY2124"/>
                <a:gd fmla="*/ 37235631 w 43671952" name="connsiteX2125"/>
                <a:gd fmla="*/ 13744575 h 23902640" name="connsiteY2125"/>
                <a:gd fmla="*/ 37242775 w 43671952" name="connsiteX2126"/>
                <a:gd fmla="*/ 13746956 h 23902640" name="connsiteY2126"/>
                <a:gd fmla="*/ 37245159 w 43671952" name="connsiteX2127"/>
                <a:gd fmla="*/ 13754100 h 23902640" name="connsiteY2127"/>
                <a:gd fmla="*/ 37249919 w 43671952" name="connsiteX2128"/>
                <a:gd fmla="*/ 13761243 h 23902640" name="connsiteY2128"/>
                <a:gd fmla="*/ 37223727 w 43671952" name="connsiteX2129"/>
                <a:gd fmla="*/ 13773150 h 23902640" name="connsiteY2129"/>
                <a:gd fmla="*/ 37207059 w 43671952" name="connsiteX2130"/>
                <a:gd fmla="*/ 13758862 h 23902640" name="connsiteY2130"/>
                <a:gd fmla="*/ 37209439 w 43671952" name="connsiteX2131"/>
                <a:gd fmla="*/ 13749337 h 23902640" name="connsiteY2131"/>
                <a:gd fmla="*/ 37223727 w 43671952" name="connsiteX2132"/>
                <a:gd fmla="*/ 13742193 h 23902640" name="connsiteY2132"/>
                <a:gd fmla="*/ 3367472 w 43671952" name="connsiteX2133"/>
                <a:gd fmla="*/ 13700443 h 23902640" name="connsiteY2133"/>
                <a:gd fmla="*/ 3390339 w 43671952" name="connsiteX2134"/>
                <a:gd fmla="*/ 13723303 h 23902640" name="connsiteY2134"/>
                <a:gd fmla="*/ 3367472 w 43671952" name="connsiteX2135"/>
                <a:gd fmla="*/ 13746163 h 23902640" name="connsiteY2135"/>
                <a:gd fmla="*/ 3344612 w 43671952" name="connsiteX2136"/>
                <a:gd fmla="*/ 13723303 h 23902640" name="connsiteY2136"/>
                <a:gd fmla="*/ 3367472 w 43671952" name="connsiteX2137"/>
                <a:gd fmla="*/ 13700443 h 23902640" name="connsiteY2137"/>
                <a:gd fmla="*/ 22268779 w 43671952" name="connsiteX2138"/>
                <a:gd fmla="*/ 13656945 h 23902640" name="connsiteY2138"/>
                <a:gd fmla="*/ 22291639 w 43671952" name="connsiteX2139"/>
                <a:gd fmla="*/ 13679805 h 23902640" name="connsiteY2139"/>
                <a:gd fmla="*/ 22268779 w 43671952" name="connsiteX2140"/>
                <a:gd fmla="*/ 13702665 h 23902640" name="connsiteY2140"/>
                <a:gd fmla="*/ 22246031 w 43671952" name="connsiteX2141"/>
                <a:gd fmla="*/ 13679805 h 23902640" name="connsiteY2141"/>
                <a:gd fmla="*/ 22268779 w 43671952" name="connsiteX2142"/>
                <a:gd fmla="*/ 13656945 h 23902640" name="connsiteY2142"/>
                <a:gd fmla="*/ 11661049 w 43671952" name="connsiteX2143"/>
                <a:gd fmla="*/ 13651706 h 23902640" name="connsiteY2143"/>
                <a:gd fmla="*/ 11672955 w 43671952" name="connsiteX2144"/>
                <a:gd fmla="*/ 13656468 h 23902640" name="connsiteY2144"/>
                <a:gd fmla="*/ 11694387 w 43671952" name="connsiteX2145"/>
                <a:gd fmla="*/ 13665993 h 23902640" name="connsiteY2145"/>
                <a:gd fmla="*/ 11699147 w 43671952" name="connsiteX2146"/>
                <a:gd fmla="*/ 13673137 h 23902640" name="connsiteY2146"/>
                <a:gd fmla="*/ 11708673 w 43671952" name="connsiteX2147"/>
                <a:gd fmla="*/ 13682662 h 23902640" name="connsiteY2147"/>
                <a:gd fmla="*/ 11706292 w 43671952" name="connsiteX2148"/>
                <a:gd fmla="*/ 13704093 h 23902640" name="connsiteY2148"/>
                <a:gd fmla="*/ 11699147 w 43671952" name="connsiteX2149"/>
                <a:gd fmla="*/ 13708856 h 23902640" name="connsiteY2149"/>
                <a:gd fmla="*/ 11684859 w 43671952" name="connsiteX2150"/>
                <a:gd fmla="*/ 13718381 h 23902640" name="connsiteY2150"/>
                <a:gd fmla="*/ 11665810 w 43671952" name="connsiteX2151"/>
                <a:gd fmla="*/ 13706475 h 23902640" name="connsiteY2151"/>
                <a:gd fmla="*/ 11656286 w 43671952" name="connsiteX2152"/>
                <a:gd fmla="*/ 13692187 h 23902640" name="connsiteY2152"/>
                <a:gd fmla="*/ 11651521 w 43671952" name="connsiteX2153"/>
                <a:gd fmla="*/ 13685043 h 23902640" name="connsiteY2153"/>
                <a:gd fmla="*/ 11653906 w 43671952" name="connsiteX2154"/>
                <a:gd fmla="*/ 13654087 h 23902640" name="connsiteY2154"/>
                <a:gd fmla="*/ 11661049 w 43671952" name="connsiteX2155"/>
                <a:gd fmla="*/ 13651706 h 23902640" name="connsiteY2155"/>
                <a:gd fmla="*/ 36449819 w 43671952" name="connsiteX2156"/>
                <a:gd fmla="*/ 13632656 h 23902640" name="connsiteY2156"/>
                <a:gd fmla="*/ 36461727 w 43671952" name="connsiteX2157"/>
                <a:gd fmla="*/ 13644562 h 23902640" name="connsiteY2157"/>
                <a:gd fmla="*/ 36466487 w 43671952" name="connsiteX2158"/>
                <a:gd fmla="*/ 13658850 h 23902640" name="connsiteY2158"/>
                <a:gd fmla="*/ 36464107 w 43671952" name="connsiteX2159"/>
                <a:gd fmla="*/ 13665993 h 23902640" name="connsiteY2159"/>
                <a:gd fmla="*/ 36440295 w 43671952" name="connsiteX2160"/>
                <a:gd fmla="*/ 13665993 h 23902640" name="connsiteY2160"/>
                <a:gd fmla="*/ 36433151 w 43671952" name="connsiteX2161"/>
                <a:gd fmla="*/ 13646943 h 23902640" name="connsiteY2161"/>
                <a:gd fmla="*/ 36435531 w 43671952" name="connsiteX2162"/>
                <a:gd fmla="*/ 13639800 h 23902640" name="connsiteY2162"/>
                <a:gd fmla="*/ 36449819 w 43671952" name="connsiteX2163"/>
                <a:gd fmla="*/ 13632656 h 23902640" name="connsiteY2163"/>
                <a:gd fmla="*/ 14663800 w 43671952" name="connsiteX2164"/>
                <a:gd fmla="*/ 13587412 h 23902640" name="connsiteY2164"/>
                <a:gd fmla="*/ 14673322 w 43671952" name="connsiteX2165"/>
                <a:gd fmla="*/ 13601700 h 23902640" name="connsiteY2165"/>
                <a:gd fmla="*/ 14685229 w 43671952" name="connsiteX2166"/>
                <a:gd fmla="*/ 13613606 h 23902640" name="connsiteY2166"/>
                <a:gd fmla="*/ 14692373 w 43671952" name="connsiteX2167"/>
                <a:gd fmla="*/ 13627893 h 23902640" name="connsiteY2167"/>
                <a:gd fmla="*/ 14706660 w 43671952" name="connsiteX2168"/>
                <a:gd fmla="*/ 13637418 h 23902640" name="connsiteY2168"/>
                <a:gd fmla="*/ 14716187 w 43671952" name="connsiteX2169"/>
                <a:gd fmla="*/ 13651706 h 23902640" name="connsiteY2169"/>
                <a:gd fmla="*/ 14723331 w 43671952" name="connsiteX2170"/>
                <a:gd fmla="*/ 13665993 h 23902640" name="connsiteY2170"/>
                <a:gd fmla="*/ 14730472 w 43671952" name="connsiteX2171"/>
                <a:gd fmla="*/ 13673137 h 23902640" name="connsiteY2171"/>
                <a:gd fmla="*/ 14737618 w 43671952" name="connsiteX2172"/>
                <a:gd fmla="*/ 13687425 h 23902640" name="connsiteY2172"/>
                <a:gd fmla="*/ 14728094 w 43671952" name="connsiteX2173"/>
                <a:gd fmla="*/ 13723143 h 23902640" name="connsiteY2173"/>
                <a:gd fmla="*/ 14720950 w 43671952" name="connsiteX2174"/>
                <a:gd fmla="*/ 13727906 h 23902640" name="connsiteY2174"/>
                <a:gd fmla="*/ 14718567 w 43671952" name="connsiteX2175"/>
                <a:gd fmla="*/ 13727906 h 23902640" name="connsiteY2175"/>
                <a:gd fmla="*/ 14701897 w 43671952" name="connsiteX2176"/>
                <a:gd fmla="*/ 13716000 h 23902640" name="connsiteY2176"/>
                <a:gd fmla="*/ 14687612 w 43671952" name="connsiteX2177"/>
                <a:gd fmla="*/ 13687425 h 23902640" name="connsiteY2177"/>
                <a:gd fmla="*/ 14678085 w 43671952" name="connsiteX2178"/>
                <a:gd fmla="*/ 13673137 h 23902640" name="connsiteY2178"/>
                <a:gd fmla="*/ 14673322 w 43671952" name="connsiteX2179"/>
                <a:gd fmla="*/ 13665993 h 23902640" name="connsiteY2179"/>
                <a:gd fmla="*/ 14668559 w 43671952" name="connsiteX2180"/>
                <a:gd fmla="*/ 13651706 h 23902640" name="connsiteY2180"/>
                <a:gd fmla="*/ 14659037 w 43671952" name="connsiteX2181"/>
                <a:gd fmla="*/ 13630275 h 23902640" name="connsiteY2181"/>
                <a:gd fmla="*/ 14656654 w 43671952" name="connsiteX2182"/>
                <a:gd fmla="*/ 13623131 h 23902640" name="connsiteY2182"/>
                <a:gd fmla="*/ 14654275 w 43671952" name="connsiteX2183"/>
                <a:gd fmla="*/ 13615987 h 23902640" name="connsiteY2183"/>
                <a:gd fmla="*/ 14656654 w 43671952" name="connsiteX2184"/>
                <a:gd fmla="*/ 13592175 h 23902640" name="connsiteY2184"/>
                <a:gd fmla="*/ 14663800 w 43671952" name="connsiteX2185"/>
                <a:gd fmla="*/ 13587412 h 23902640" name="connsiteY2185"/>
                <a:gd fmla="*/ 18352543 w 43671952" name="connsiteX2186"/>
                <a:gd fmla="*/ 13582650 h 23902640" name="connsiteY2186"/>
                <a:gd fmla="*/ 18366831 w 43671952" name="connsiteX2187"/>
                <a:gd fmla="*/ 13587412 h 23902640" name="connsiteY2187"/>
                <a:gd fmla="*/ 18369211 w 43671952" name="connsiteX2188"/>
                <a:gd fmla="*/ 13594556 h 23902640" name="connsiteY2188"/>
                <a:gd fmla="*/ 18366831 w 43671952" name="connsiteX2189"/>
                <a:gd fmla="*/ 13625512 h 23902640" name="connsiteY2189"/>
                <a:gd fmla="*/ 18362067 w 43671952" name="connsiteX2190"/>
                <a:gd fmla="*/ 13632656 h 23902640" name="connsiteY2190"/>
                <a:gd fmla="*/ 18352543 w 43671952" name="connsiteX2191"/>
                <a:gd fmla="*/ 13646943 h 23902640" name="connsiteY2191"/>
                <a:gd fmla="*/ 18331111 w 43671952" name="connsiteX2192"/>
                <a:gd fmla="*/ 13663612 h 23902640" name="connsiteY2192"/>
                <a:gd fmla="*/ 18316827 w 43671952" name="connsiteX2193"/>
                <a:gd fmla="*/ 13670756 h 23902640" name="connsiteY2193"/>
                <a:gd fmla="*/ 18302537 w 43671952" name="connsiteX2194"/>
                <a:gd fmla="*/ 13680281 h 23902640" name="connsiteY2194"/>
                <a:gd fmla="*/ 18297775 w 43671952" name="connsiteX2195"/>
                <a:gd fmla="*/ 13687425 h 23902640" name="connsiteY2195"/>
                <a:gd fmla="*/ 18283487 w 43671952" name="connsiteX2196"/>
                <a:gd fmla="*/ 13701712 h 23902640" name="connsiteY2196"/>
                <a:gd fmla="*/ 18269201 w 43671952" name="connsiteX2197"/>
                <a:gd fmla="*/ 13711237 h 23902640" name="connsiteY2197"/>
                <a:gd fmla="*/ 18262055 w 43671952" name="connsiteX2198"/>
                <a:gd fmla="*/ 13718381 h 23902640" name="connsiteY2198"/>
                <a:gd fmla="*/ 18247767 w 43671952" name="connsiteX2199"/>
                <a:gd fmla="*/ 13732668 h 23902640" name="connsiteY2199"/>
                <a:gd fmla="*/ 18240627 w 43671952" name="connsiteX2200"/>
                <a:gd fmla="*/ 13737431 h 23902640" name="connsiteY2200"/>
                <a:gd fmla="*/ 18233483 w 43671952" name="connsiteX2201"/>
                <a:gd fmla="*/ 13744575 h 23902640" name="connsiteY2201"/>
                <a:gd fmla="*/ 18212051 w 43671952" name="connsiteX2202"/>
                <a:gd fmla="*/ 13763625 h 23902640" name="connsiteY2202"/>
                <a:gd fmla="*/ 18197763 w 43671952" name="connsiteX2203"/>
                <a:gd fmla="*/ 13770768 h 23902640" name="connsiteY2203"/>
                <a:gd fmla="*/ 18181093 w 43671952" name="connsiteX2204"/>
                <a:gd fmla="*/ 13777912 h 23902640" name="connsiteY2204"/>
                <a:gd fmla="*/ 18171569 w 43671952" name="connsiteX2205"/>
                <a:gd fmla="*/ 13780293 h 23902640" name="connsiteY2205"/>
                <a:gd fmla="*/ 18133467 w 43671952" name="connsiteX2206"/>
                <a:gd fmla="*/ 13782675 h 23902640" name="connsiteY2206"/>
                <a:gd fmla="*/ 18107275 w 43671952" name="connsiteX2207"/>
                <a:gd fmla="*/ 13780293 h 23902640" name="connsiteY2207"/>
                <a:gd fmla="*/ 18088227 w 43671952" name="connsiteX2208"/>
                <a:gd fmla="*/ 13775531 h 23902640" name="connsiteY2208"/>
                <a:gd fmla="*/ 18073937 w 43671952" name="connsiteX2209"/>
                <a:gd fmla="*/ 13770768 h 23902640" name="connsiteY2209"/>
                <a:gd fmla="*/ 18059651 w 43671952" name="connsiteX2210"/>
                <a:gd fmla="*/ 13766006 h 23902640" name="connsiteY2210"/>
                <a:gd fmla="*/ 18050125 w 43671952" name="connsiteX2211"/>
                <a:gd fmla="*/ 13763625 h 23902640" name="connsiteY2211"/>
                <a:gd fmla="*/ 18033457 w 43671952" name="connsiteX2212"/>
                <a:gd fmla="*/ 13754100 h 23902640" name="connsiteY2212"/>
                <a:gd fmla="*/ 18019167 w 43671952" name="connsiteX2213"/>
                <a:gd fmla="*/ 13749337 h 23902640" name="connsiteY2213"/>
                <a:gd fmla="*/ 18012027 w 43671952" name="connsiteX2214"/>
                <a:gd fmla="*/ 13744575 h 23902640" name="connsiteY2214"/>
                <a:gd fmla="*/ 18002501 w 43671952" name="connsiteX2215"/>
                <a:gd fmla="*/ 13742193 h 23902640" name="connsiteY2215"/>
                <a:gd fmla="*/ 17995359 w 43671952" name="connsiteX2216"/>
                <a:gd fmla="*/ 13739812 h 23902640" name="connsiteY2216"/>
                <a:gd fmla="*/ 17964399 w 43671952" name="connsiteX2217"/>
                <a:gd fmla="*/ 13735050 h 23902640" name="connsiteY2217"/>
                <a:gd fmla="*/ 17919157 w 43671952" name="connsiteX2218"/>
                <a:gd fmla="*/ 13732668 h 23902640" name="connsiteY2218"/>
                <a:gd fmla="*/ 17888199 w 43671952" name="connsiteX2219"/>
                <a:gd fmla="*/ 13737431 h 23902640" name="connsiteY2219"/>
                <a:gd fmla="*/ 17819143 w 43671952" name="connsiteX2220"/>
                <a:gd fmla="*/ 13742193 h 23902640" name="connsiteY2220"/>
                <a:gd fmla="*/ 17812001 w 43671952" name="connsiteX2221"/>
                <a:gd fmla="*/ 13744575 h 23902640" name="connsiteY2221"/>
                <a:gd fmla="*/ 17785807 w 43671952" name="connsiteX2222"/>
                <a:gd fmla="*/ 13756481 h 23902640" name="connsiteY2222"/>
                <a:gd fmla="*/ 17757231 w 43671952" name="connsiteX2223"/>
                <a:gd fmla="*/ 13773150 h 23902640" name="connsiteY2223"/>
                <a:gd fmla="*/ 17745327 w 43671952" name="connsiteX2224"/>
                <a:gd fmla="*/ 13773150 h 23902640" name="connsiteY2224"/>
                <a:gd fmla="*/ 17735803 w 43671952" name="connsiteX2225"/>
                <a:gd fmla="*/ 13787437 h 23902640" name="connsiteY2225"/>
                <a:gd fmla="*/ 17728657 w 43671952" name="connsiteX2226"/>
                <a:gd fmla="*/ 13796962 h 23902640" name="connsiteY2226"/>
                <a:gd fmla="*/ 17723893 w 43671952" name="connsiteX2227"/>
                <a:gd fmla="*/ 13813631 h 23902640" name="connsiteY2227"/>
                <a:gd fmla="*/ 17719131 w 43671952" name="connsiteX2228"/>
                <a:gd fmla="*/ 13820775 h 23902640" name="connsiteY2228"/>
                <a:gd fmla="*/ 17716751 w 43671952" name="connsiteX2229"/>
                <a:gd fmla="*/ 13827918 h 23902640" name="connsiteY2229"/>
                <a:gd fmla="*/ 17711987 w 43671952" name="connsiteX2230"/>
                <a:gd fmla="*/ 13842206 h 23902640" name="connsiteY2230"/>
                <a:gd fmla="*/ 17707227 w 43671952" name="connsiteX2231"/>
                <a:gd fmla="*/ 13856493 h 23902640" name="connsiteY2231"/>
                <a:gd fmla="*/ 17702463 w 43671952" name="connsiteX2232"/>
                <a:gd fmla="*/ 13944600 h 23902640" name="connsiteY2232"/>
                <a:gd fmla="*/ 17704843 w 43671952" name="connsiteX2233"/>
                <a:gd fmla="*/ 13951743 h 23902640" name="connsiteY2233"/>
                <a:gd fmla="*/ 17714369 w 43671952" name="connsiteX2234"/>
                <a:gd fmla="*/ 13973175 h 23902640" name="connsiteY2234"/>
                <a:gd fmla="*/ 17716751 w 43671952" name="connsiteX2235"/>
                <a:gd fmla="*/ 13980318 h 23902640" name="connsiteY2235"/>
                <a:gd fmla="*/ 17721513 w 43671952" name="connsiteX2236"/>
                <a:gd fmla="*/ 13987462 h 23902640" name="connsiteY2236"/>
                <a:gd fmla="*/ 17723893 w 43671952" name="connsiteX2237"/>
                <a:gd fmla="*/ 13994606 h 23902640" name="connsiteY2237"/>
                <a:gd fmla="*/ 17728657 w 43671952" name="connsiteX2238"/>
                <a:gd fmla="*/ 14008893 h 23902640" name="connsiteY2238"/>
                <a:gd fmla="*/ 17733419 w 43671952" name="connsiteX2239"/>
                <a:gd fmla="*/ 14051756 h 23902640" name="connsiteY2239"/>
                <a:gd fmla="*/ 17735803 w 43671952" name="connsiteX2240"/>
                <a:gd fmla="*/ 14058900 h 23902640" name="connsiteY2240"/>
                <a:gd fmla="*/ 17740563 w 43671952" name="connsiteX2241"/>
                <a:gd fmla="*/ 14075568 h 23902640" name="connsiteY2241"/>
                <a:gd fmla="*/ 17747707 w 43671952" name="connsiteX2242"/>
                <a:gd fmla="*/ 14080331 h 23902640" name="connsiteY2242"/>
                <a:gd fmla="*/ 17790569 w 43671952" name="connsiteX2243"/>
                <a:gd fmla="*/ 14085093 h 23902640" name="connsiteY2243"/>
                <a:gd fmla="*/ 17804857 w 43671952" name="connsiteX2244"/>
                <a:gd fmla="*/ 14080331 h 23902640" name="connsiteY2244"/>
                <a:gd fmla="*/ 17809619 w 43671952" name="connsiteX2245"/>
                <a:gd fmla="*/ 14073187 h 23902640" name="connsiteY2245"/>
                <a:gd fmla="*/ 17819143 w 43671952" name="connsiteX2246"/>
                <a:gd fmla="*/ 14058900 h 23902640" name="connsiteY2246"/>
                <a:gd fmla="*/ 17826287 w 43671952" name="connsiteX2247"/>
                <a:gd fmla="*/ 14049375 h 23902640" name="connsiteY2247"/>
                <a:gd fmla="*/ 17828669 w 43671952" name="connsiteX2248"/>
                <a:gd fmla="*/ 14042231 h 23902640" name="connsiteY2248"/>
                <a:gd fmla="*/ 17835813 w 43671952" name="connsiteX2249"/>
                <a:gd fmla="*/ 14027943 h 23902640" name="connsiteY2249"/>
                <a:gd fmla="*/ 17845337 w 43671952" name="connsiteX2250"/>
                <a:gd fmla="*/ 14006512 h 23902640" name="connsiteY2250"/>
                <a:gd fmla="*/ 17859627 w 43671952" name="connsiteX2251"/>
                <a:gd fmla="*/ 13996987 h 23902640" name="connsiteY2251"/>
                <a:gd fmla="*/ 17964399 w 43671952" name="connsiteX2252"/>
                <a:gd fmla="*/ 13996987 h 23902640" name="connsiteY2252"/>
                <a:gd fmla="*/ 17978687 w 43671952" name="connsiteX2253"/>
                <a:gd fmla="*/ 13992225 h 23902640" name="connsiteY2253"/>
                <a:gd fmla="*/ 17985831 w 43671952" name="connsiteX2254"/>
                <a:gd fmla="*/ 13987462 h 23902640" name="connsiteY2254"/>
                <a:gd fmla="*/ 18000119 w 43671952" name="connsiteX2255"/>
                <a:gd fmla="*/ 13977937 h 23902640" name="connsiteY2255"/>
                <a:gd fmla="*/ 18007263 w 43671952" name="connsiteX2256"/>
                <a:gd fmla="*/ 13975556 h 23902640" name="connsiteY2256"/>
                <a:gd fmla="*/ 18012027 w 43671952" name="connsiteX2257"/>
                <a:gd fmla="*/ 13968412 h 23902640" name="connsiteY2257"/>
                <a:gd fmla="*/ 18019167 w 43671952" name="connsiteX2258"/>
                <a:gd fmla="*/ 13958887 h 23902640" name="connsiteY2258"/>
                <a:gd fmla="*/ 18033457 w 43671952" name="connsiteX2259"/>
                <a:gd fmla="*/ 13954125 h 23902640" name="connsiteY2259"/>
                <a:gd fmla="*/ 18078699 w 43671952" name="connsiteX2260"/>
                <a:gd fmla="*/ 13951743 h 23902640" name="connsiteY2260"/>
                <a:gd fmla="*/ 18085843 w 43671952" name="connsiteX2261"/>
                <a:gd fmla="*/ 13954125 h 23902640" name="connsiteY2261"/>
                <a:gd fmla="*/ 18104895 w 43671952" name="connsiteX2262"/>
                <a:gd fmla="*/ 13958887 h 23902640" name="connsiteY2262"/>
                <a:gd fmla="*/ 18112039 w 43671952" name="connsiteX2263"/>
                <a:gd fmla="*/ 13963650 h 23902640" name="connsiteY2263"/>
                <a:gd fmla="*/ 18114419 w 43671952" name="connsiteX2264"/>
                <a:gd fmla="*/ 13970793 h 23902640" name="connsiteY2264"/>
                <a:gd fmla="*/ 18116799 w 43671952" name="connsiteX2265"/>
                <a:gd fmla="*/ 13982700 h 23902640" name="connsiteY2265"/>
                <a:gd fmla="*/ 18109659 w 43671952" name="connsiteX2266"/>
                <a:gd fmla="*/ 13987462 h 23902640" name="connsiteY2266"/>
                <a:gd fmla="*/ 18100131 w 43671952" name="connsiteX2267"/>
                <a:gd fmla="*/ 13994606 h 23902640" name="connsiteY2267"/>
                <a:gd fmla="*/ 18085843 w 43671952" name="connsiteX2268"/>
                <a:gd fmla="*/ 13999368 h 23902640" name="connsiteY2268"/>
                <a:gd fmla="*/ 18078699 w 43671952" name="connsiteX2269"/>
                <a:gd fmla="*/ 14004131 h 23902640" name="connsiteY2269"/>
                <a:gd fmla="*/ 18064411 w 43671952" name="connsiteX2270"/>
                <a:gd fmla="*/ 14011275 h 23902640" name="connsiteY2270"/>
                <a:gd fmla="*/ 18050125 w 43671952" name="connsiteX2271"/>
                <a:gd fmla="*/ 14016037 h 23902640" name="connsiteY2271"/>
                <a:gd fmla="*/ 18000119 w 43671952" name="connsiteX2272"/>
                <a:gd fmla="*/ 14023181 h 23902640" name="connsiteY2272"/>
                <a:gd fmla="*/ 17992975 w 43671952" name="connsiteX2273"/>
                <a:gd fmla="*/ 14027943 h 23902640" name="connsiteY2273"/>
                <a:gd fmla="*/ 17978687 w 43671952" name="connsiteX2274"/>
                <a:gd fmla="*/ 14037468 h 23902640" name="connsiteY2274"/>
                <a:gd fmla="*/ 17976307 w 43671952" name="connsiteX2275"/>
                <a:gd fmla="*/ 14082712 h 23902640" name="connsiteY2275"/>
                <a:gd fmla="*/ 17971543 w 43671952" name="connsiteX2276"/>
                <a:gd fmla="*/ 14097000 h 23902640" name="connsiteY2276"/>
                <a:gd fmla="*/ 17966783 w 43671952" name="connsiteX2277"/>
                <a:gd fmla="*/ 14104143 h 23902640" name="connsiteY2277"/>
                <a:gd fmla="*/ 17964399 w 43671952" name="connsiteX2278"/>
                <a:gd fmla="*/ 14111287 h 23902640" name="connsiteY2278"/>
                <a:gd fmla="*/ 17945351 w 43671952" name="connsiteX2279"/>
                <a:gd fmla="*/ 14123193 h 23902640" name="connsiteY2279"/>
                <a:gd fmla="*/ 17914395 w 43671952" name="connsiteX2280"/>
                <a:gd fmla="*/ 14125575 h 23902640" name="connsiteY2280"/>
                <a:gd fmla="*/ 17900107 w 43671952" name="connsiteX2281"/>
                <a:gd fmla="*/ 14135100 h 23902640" name="connsiteY2281"/>
                <a:gd fmla="*/ 17895343 w 43671952" name="connsiteX2282"/>
                <a:gd fmla="*/ 14142243 h 23902640" name="connsiteY2282"/>
                <a:gd fmla="*/ 17890583 w 43671952" name="connsiteX2283"/>
                <a:gd fmla="*/ 14185106 h 23902640" name="connsiteY2283"/>
                <a:gd fmla="*/ 17892963 w 43671952" name="connsiteX2284"/>
                <a:gd fmla="*/ 14192250 h 23902640" name="connsiteY2284"/>
                <a:gd fmla="*/ 17900107 w 43671952" name="connsiteX2285"/>
                <a:gd fmla="*/ 14213681 h 23902640" name="connsiteY2285"/>
                <a:gd fmla="*/ 17916775 w 43671952" name="connsiteX2286"/>
                <a:gd fmla="*/ 14232731 h 23902640" name="connsiteY2286"/>
                <a:gd fmla="*/ 17921537 w 43671952" name="connsiteX2287"/>
                <a:gd fmla="*/ 14239875 h 23902640" name="connsiteY2287"/>
                <a:gd fmla="*/ 17935825 w 43671952" name="connsiteX2288"/>
                <a:gd fmla="*/ 14249400 h 23902640" name="connsiteY2288"/>
                <a:gd fmla="*/ 17942969 w 43671952" name="connsiteX2289"/>
                <a:gd fmla="*/ 14256543 h 23902640" name="connsiteY2289"/>
                <a:gd fmla="*/ 17950113 w 43671952" name="connsiteX2290"/>
                <a:gd fmla="*/ 14261306 h 23902640" name="connsiteY2290"/>
                <a:gd fmla="*/ 17954875 w 43671952" name="connsiteX2291"/>
                <a:gd fmla="*/ 14268450 h 23902640" name="connsiteY2291"/>
                <a:gd fmla="*/ 17962019 w 43671952" name="connsiteX2292"/>
                <a:gd fmla="*/ 14275593 h 23902640" name="connsiteY2292"/>
                <a:gd fmla="*/ 17966783 w 43671952" name="connsiteX2293"/>
                <a:gd fmla="*/ 14292262 h 23902640" name="connsiteY2293"/>
                <a:gd fmla="*/ 17969163 w 43671952" name="connsiteX2294"/>
                <a:gd fmla="*/ 14373225 h 23902640" name="connsiteY2294"/>
                <a:gd fmla="*/ 17971543 w 43671952" name="connsiteX2295"/>
                <a:gd fmla="*/ 14380368 h 23902640" name="connsiteY2295"/>
                <a:gd fmla="*/ 17976307 w 43671952" name="connsiteX2296"/>
                <a:gd fmla="*/ 14394656 h 23902640" name="connsiteY2296"/>
                <a:gd fmla="*/ 18000119 w 43671952" name="connsiteX2297"/>
                <a:gd fmla="*/ 14418468 h 23902640" name="connsiteY2297"/>
                <a:gd fmla="*/ 18009643 w 43671952" name="connsiteX2298"/>
                <a:gd fmla="*/ 14420850 h 23902640" name="connsiteY2298"/>
                <a:gd fmla="*/ 18031075 w 43671952" name="connsiteX2299"/>
                <a:gd fmla="*/ 14432756 h 23902640" name="connsiteY2299"/>
                <a:gd fmla="*/ 18038219 w 43671952" name="connsiteX2300"/>
                <a:gd fmla="*/ 14435137 h 23902640" name="connsiteY2300"/>
                <a:gd fmla="*/ 18045363 w 43671952" name="connsiteX2301"/>
                <a:gd fmla="*/ 14439900 h 23902640" name="connsiteY2301"/>
                <a:gd fmla="*/ 18059651 w 43671952" name="connsiteX2302"/>
                <a:gd fmla="*/ 14449425 h 23902640" name="connsiteY2302"/>
                <a:gd fmla="*/ 18073937 w 43671952" name="connsiteX2303"/>
                <a:gd fmla="*/ 14456568 h 23902640" name="connsiteY2303"/>
                <a:gd fmla="*/ 18085843 w 43671952" name="connsiteX2304"/>
                <a:gd fmla="*/ 14466093 h 23902640" name="connsiteY2304"/>
                <a:gd fmla="*/ 18088227 w 43671952" name="connsiteX2305"/>
                <a:gd fmla="*/ 14494668 h 23902640" name="connsiteY2305"/>
                <a:gd fmla="*/ 18085843 w 43671952" name="connsiteX2306"/>
                <a:gd fmla="*/ 14501812 h 23902640" name="connsiteY2306"/>
                <a:gd fmla="*/ 18083463 w 43671952" name="connsiteX2307"/>
                <a:gd fmla="*/ 14508956 h 23902640" name="connsiteY2307"/>
                <a:gd fmla="*/ 18071555 w 43671952" name="connsiteX2308"/>
                <a:gd fmla="*/ 14528006 h 23902640" name="connsiteY2308"/>
                <a:gd fmla="*/ 18033457 w 43671952" name="connsiteX2309"/>
                <a:gd fmla="*/ 14530387 h 23902640" name="connsiteY2309"/>
                <a:gd fmla="*/ 18026311 w 43671952" name="connsiteX2310"/>
                <a:gd fmla="*/ 14532768 h 23902640" name="connsiteY2310"/>
                <a:gd fmla="*/ 17997739 w 43671952" name="connsiteX2311"/>
                <a:gd fmla="*/ 14547056 h 23902640" name="connsiteY2311"/>
                <a:gd fmla="*/ 17992975 w 43671952" name="connsiteX2312"/>
                <a:gd fmla="*/ 14554200 h 23902640" name="connsiteY2312"/>
                <a:gd fmla="*/ 17985831 w 43671952" name="connsiteX2313"/>
                <a:gd fmla="*/ 14556581 h 23902640" name="connsiteY2313"/>
                <a:gd fmla="*/ 17971543 w 43671952" name="connsiteX2314"/>
                <a:gd fmla="*/ 14568487 h 23902640" name="connsiteY2314"/>
                <a:gd fmla="*/ 17964399 w 43671952" name="connsiteX2315"/>
                <a:gd fmla="*/ 14570868 h 23902640" name="connsiteY2315"/>
                <a:gd fmla="*/ 17957257 w 43671952" name="connsiteX2316"/>
                <a:gd fmla="*/ 14575631 h 23902640" name="connsiteY2316"/>
                <a:gd fmla="*/ 17950113 w 43671952" name="connsiteX2317"/>
                <a:gd fmla="*/ 14580393 h 23902640" name="connsiteY2317"/>
                <a:gd fmla="*/ 17931063 w 43671952" name="connsiteX2318"/>
                <a:gd fmla="*/ 14597062 h 23902640" name="connsiteY2318"/>
                <a:gd fmla="*/ 17923919 w 43671952" name="connsiteX2319"/>
                <a:gd fmla="*/ 14601825 h 23902640" name="connsiteY2319"/>
                <a:gd fmla="*/ 17900107 w 43671952" name="connsiteX2320"/>
                <a:gd fmla="*/ 14606587 h 23902640" name="connsiteY2320"/>
                <a:gd fmla="*/ 17892963 w 43671952" name="connsiteX2321"/>
                <a:gd fmla="*/ 14604206 h 23902640" name="connsiteY2321"/>
                <a:gd fmla="*/ 17888199 w 43671952" name="connsiteX2322"/>
                <a:gd fmla="*/ 14597062 h 23902640" name="connsiteY2322"/>
                <a:gd fmla="*/ 17883439 w 43671952" name="connsiteX2323"/>
                <a:gd fmla="*/ 14580393 h 23902640" name="connsiteY2323"/>
                <a:gd fmla="*/ 17881055 w 43671952" name="connsiteX2324"/>
                <a:gd fmla="*/ 14573250 h 23902640" name="connsiteY2324"/>
                <a:gd fmla="*/ 17876295 w 43671952" name="connsiteX2325"/>
                <a:gd fmla="*/ 14566106 h 23902640" name="connsiteY2325"/>
                <a:gd fmla="*/ 17869151 w 43671952" name="connsiteX2326"/>
                <a:gd fmla="*/ 14525625 h 23902640" name="connsiteY2326"/>
                <a:gd fmla="*/ 17864387 w 43671952" name="connsiteX2327"/>
                <a:gd fmla="*/ 14506575 h 23902640" name="connsiteY2327"/>
                <a:gd fmla="*/ 17859627 w 43671952" name="connsiteX2328"/>
                <a:gd fmla="*/ 14492287 h 23902640" name="connsiteY2328"/>
                <a:gd fmla="*/ 17852483 w 43671952" name="connsiteX2329"/>
                <a:gd fmla="*/ 14478000 h 23902640" name="connsiteY2329"/>
                <a:gd fmla="*/ 17847719 w 43671952" name="connsiteX2330"/>
                <a:gd fmla="*/ 14470856 h 23902640" name="connsiteY2330"/>
                <a:gd fmla="*/ 17840575 w 43671952" name="connsiteX2331"/>
                <a:gd fmla="*/ 14468475 h 23902640" name="connsiteY2331"/>
                <a:gd fmla="*/ 17833431 w 43671952" name="connsiteX2332"/>
                <a:gd fmla="*/ 14461331 h 23902640" name="connsiteY2332"/>
                <a:gd fmla="*/ 17828669 w 43671952" name="connsiteX2333"/>
                <a:gd fmla="*/ 14454187 h 23902640" name="connsiteY2333"/>
                <a:gd fmla="*/ 17821527 w 43671952" name="connsiteX2334"/>
                <a:gd fmla="*/ 14387512 h 23902640" name="connsiteY2334"/>
                <a:gd fmla="*/ 17828669 w 43671952" name="connsiteX2335"/>
                <a:gd fmla="*/ 14325600 h 23902640" name="connsiteY2335"/>
                <a:gd fmla="*/ 17828669 w 43671952" name="connsiteX2336"/>
                <a:gd fmla="*/ 14266068 h 23902640" name="connsiteY2336"/>
                <a:gd fmla="*/ 17826287 w 43671952" name="connsiteX2337"/>
                <a:gd fmla="*/ 14258925 h 23902640" name="connsiteY2337"/>
                <a:gd fmla="*/ 17800095 w 43671952" name="connsiteX2338"/>
                <a:gd fmla="*/ 14249400 h 23902640" name="connsiteY2338"/>
                <a:gd fmla="*/ 17792951 w 43671952" name="connsiteX2339"/>
                <a:gd fmla="*/ 14254162 h 23902640" name="connsiteY2339"/>
                <a:gd fmla="*/ 17785807 w 43671952" name="connsiteX2340"/>
                <a:gd fmla="*/ 14256543 h 23902640" name="connsiteY2340"/>
                <a:gd fmla="*/ 17773899 w 43671952" name="connsiteX2341"/>
                <a:gd fmla="*/ 14270831 h 23902640" name="connsiteY2341"/>
                <a:gd fmla="*/ 17766755 w 43671952" name="connsiteX2342"/>
                <a:gd fmla="*/ 14277975 h 23902640" name="connsiteY2342"/>
                <a:gd fmla="*/ 17761995 w 43671952" name="connsiteX2343"/>
                <a:gd fmla="*/ 14285118 h 23902640" name="connsiteY2343"/>
                <a:gd fmla="*/ 17750087 w 43671952" name="connsiteX2344"/>
                <a:gd fmla="*/ 14306550 h 23902640" name="connsiteY2344"/>
                <a:gd fmla="*/ 17742943 w 43671952" name="connsiteX2345"/>
                <a:gd fmla="*/ 14313693 h 23902640" name="connsiteY2345"/>
                <a:gd fmla="*/ 17738183 w 43671952" name="connsiteX2346"/>
                <a:gd fmla="*/ 14332743 h 23902640" name="connsiteY2346"/>
                <a:gd fmla="*/ 17733419 w 43671952" name="connsiteX2347"/>
                <a:gd fmla="*/ 14389893 h 23902640" name="connsiteY2347"/>
                <a:gd fmla="*/ 17738183 w 43671952" name="connsiteX2348"/>
                <a:gd fmla="*/ 14568487 h 23902640" name="connsiteY2348"/>
                <a:gd fmla="*/ 17740563 w 43671952" name="connsiteX2349"/>
                <a:gd fmla="*/ 14589918 h 23902640" name="connsiteY2349"/>
                <a:gd fmla="*/ 17742943 w 43671952" name="connsiteX2350"/>
                <a:gd fmla="*/ 14597062 h 23902640" name="connsiteY2350"/>
                <a:gd fmla="*/ 17745327 w 43671952" name="connsiteX2351"/>
                <a:gd fmla="*/ 14656593 h 23902640" name="connsiteY2351"/>
                <a:gd fmla="*/ 17740563 w 43671952" name="connsiteX2352"/>
                <a:gd fmla="*/ 14670881 h 23902640" name="connsiteY2352"/>
                <a:gd fmla="*/ 17735803 w 43671952" name="connsiteX2353"/>
                <a:gd fmla="*/ 14678025 h 23902640" name="connsiteY2353"/>
                <a:gd fmla="*/ 17728657 w 43671952" name="connsiteX2354"/>
                <a:gd fmla="*/ 14682787 h 23902640" name="connsiteY2354"/>
                <a:gd fmla="*/ 17711987 w 43671952" name="connsiteX2355"/>
                <a:gd fmla="*/ 14701837 h 23902640" name="connsiteY2355"/>
                <a:gd fmla="*/ 17661983 w 43671952" name="connsiteX2356"/>
                <a:gd fmla="*/ 14704218 h 23902640" name="connsiteY2356"/>
                <a:gd fmla="*/ 17650075 w 43671952" name="connsiteX2357"/>
                <a:gd fmla="*/ 14701837 h 23902640" name="connsiteY2357"/>
                <a:gd fmla="*/ 17642931 w 43671952" name="connsiteX2358"/>
                <a:gd fmla="*/ 14697075 h 23902640" name="connsiteY2358"/>
                <a:gd fmla="*/ 17633407 w 43671952" name="connsiteX2359"/>
                <a:gd fmla="*/ 14692312 h 23902640" name="connsiteY2359"/>
                <a:gd fmla="*/ 17626263 w 43671952" name="connsiteX2360"/>
                <a:gd fmla="*/ 14689931 h 23902640" name="connsiteY2360"/>
                <a:gd fmla="*/ 17621499 w 43671952" name="connsiteX2361"/>
                <a:gd fmla="*/ 14682787 h 23902640" name="connsiteY2361"/>
                <a:gd fmla="*/ 17607213 w 43671952" name="connsiteX2362"/>
                <a:gd fmla="*/ 14673262 h 23902640" name="connsiteY2362"/>
                <a:gd fmla="*/ 17602451 w 43671952" name="connsiteX2363"/>
                <a:gd fmla="*/ 14666118 h 23902640" name="connsiteY2363"/>
                <a:gd fmla="*/ 17600069 w 43671952" name="connsiteX2364"/>
                <a:gd fmla="*/ 14658975 h 23902640" name="connsiteY2364"/>
                <a:gd fmla="*/ 17597687 w 43671952" name="connsiteX2365"/>
                <a:gd fmla="*/ 14613731 h 23902640" name="connsiteY2365"/>
                <a:gd fmla="*/ 17600069 w 43671952" name="connsiteX2366"/>
                <a:gd fmla="*/ 14597062 h 23902640" name="connsiteY2366"/>
                <a:gd fmla="*/ 17602451 w 43671952" name="connsiteX2367"/>
                <a:gd fmla="*/ 14589918 h 23902640" name="connsiteY2367"/>
                <a:gd fmla="*/ 17604831 w 43671952" name="connsiteX2368"/>
                <a:gd fmla="*/ 14478000 h 23902640" name="connsiteY2368"/>
                <a:gd fmla="*/ 17609593 w 43671952" name="connsiteX2369"/>
                <a:gd fmla="*/ 14427993 h 23902640" name="connsiteY2369"/>
                <a:gd fmla="*/ 17607213 w 43671952" name="connsiteX2370"/>
                <a:gd fmla="*/ 14385131 h 23902640" name="connsiteY2370"/>
                <a:gd fmla="*/ 17602451 w 43671952" name="connsiteX2371"/>
                <a:gd fmla="*/ 14377987 h 23902640" name="connsiteY2371"/>
                <a:gd fmla="*/ 17592927 w 43671952" name="connsiteX2372"/>
                <a:gd fmla="*/ 14363700 h 23902640" name="connsiteY2372"/>
                <a:gd fmla="*/ 17571495 w 43671952" name="connsiteX2373"/>
                <a:gd fmla="*/ 14354175 h 23902640" name="connsiteY2373"/>
                <a:gd fmla="*/ 17526251 w 43671952" name="connsiteX2374"/>
                <a:gd fmla="*/ 14351793 h 23902640" name="connsiteY2374"/>
                <a:gd fmla="*/ 17504819 w 43671952" name="connsiteX2375"/>
                <a:gd fmla="*/ 14339887 h 23902640" name="connsiteY2375"/>
                <a:gd fmla="*/ 17502439 w 43671952" name="connsiteX2376"/>
                <a:gd fmla="*/ 14316075 h 23902640" name="connsiteY2376"/>
                <a:gd fmla="*/ 17507199 w 43671952" name="connsiteX2377"/>
                <a:gd fmla="*/ 14308931 h 23902640" name="connsiteY2377"/>
                <a:gd fmla="*/ 17514343 w 43671952" name="connsiteX2378"/>
                <a:gd fmla="*/ 14304168 h 23902640" name="connsiteY2378"/>
                <a:gd fmla="*/ 17516727 w 43671952" name="connsiteX2379"/>
                <a:gd fmla="*/ 14297025 h 23902640" name="connsiteY2379"/>
                <a:gd fmla="*/ 17526251 w 43671952" name="connsiteX2380"/>
                <a:gd fmla="*/ 14282737 h 23902640" name="connsiteY2380"/>
                <a:gd fmla="*/ 17533395 w 43671952" name="connsiteX2381"/>
                <a:gd fmla="*/ 14275593 h 23902640" name="connsiteY2381"/>
                <a:gd fmla="*/ 17542919 w 43671952" name="connsiteX2382"/>
                <a:gd fmla="*/ 14261306 h 23902640" name="connsiteY2382"/>
                <a:gd fmla="*/ 17554827 w 43671952" name="connsiteX2383"/>
                <a:gd fmla="*/ 14249400 h 23902640" name="connsiteY2383"/>
                <a:gd fmla="*/ 17566731 w 43671952" name="connsiteX2384"/>
                <a:gd fmla="*/ 14237493 h 23902640" name="connsiteY2384"/>
                <a:gd fmla="*/ 17578639 w 43671952" name="connsiteX2385"/>
                <a:gd fmla="*/ 14218443 h 23902640" name="connsiteY2385"/>
                <a:gd fmla="*/ 17583401 w 43671952" name="connsiteX2386"/>
                <a:gd fmla="*/ 14208918 h 23902640" name="connsiteY2386"/>
                <a:gd fmla="*/ 17585783 w 43671952" name="connsiteX2387"/>
                <a:gd fmla="*/ 14201775 h 23902640" name="connsiteY2387"/>
                <a:gd fmla="*/ 17590543 w 43671952" name="connsiteX2388"/>
                <a:gd fmla="*/ 14087475 h 23902640" name="connsiteY2388"/>
                <a:gd fmla="*/ 17585783 w 43671952" name="connsiteX2389"/>
                <a:gd fmla="*/ 13966031 h 23902640" name="connsiteY2389"/>
                <a:gd fmla="*/ 17588163 w 43671952" name="connsiteX2390"/>
                <a:gd fmla="*/ 13951743 h 23902640" name="connsiteY2390"/>
                <a:gd fmla="*/ 17592927 w 43671952" name="connsiteX2391"/>
                <a:gd fmla="*/ 13937456 h 23902640" name="connsiteY2391"/>
                <a:gd fmla="*/ 17595307 w 43671952" name="connsiteX2392"/>
                <a:gd fmla="*/ 13927931 h 23902640" name="connsiteY2392"/>
                <a:gd fmla="*/ 17597687 w 43671952" name="connsiteX2393"/>
                <a:gd fmla="*/ 13920787 h 23902640" name="connsiteY2393"/>
                <a:gd fmla="*/ 17600069 w 43671952" name="connsiteX2394"/>
                <a:gd fmla="*/ 13896975 h 23902640" name="connsiteY2394"/>
                <a:gd fmla="*/ 17597687 w 43671952" name="connsiteX2395"/>
                <a:gd fmla="*/ 13875543 h 23902640" name="connsiteY2395"/>
                <a:gd fmla="*/ 17600069 w 43671952" name="connsiteX2396"/>
                <a:gd fmla="*/ 13866018 h 23902640" name="connsiteY2396"/>
                <a:gd fmla="*/ 17602451 w 43671952" name="connsiteX2397"/>
                <a:gd fmla="*/ 13858875 h 23902640" name="connsiteY2397"/>
                <a:gd fmla="*/ 17607213 w 43671952" name="connsiteX2398"/>
                <a:gd fmla="*/ 13837443 h 23902640" name="connsiteY2398"/>
                <a:gd fmla="*/ 17614355 w 43671952" name="connsiteX2399"/>
                <a:gd fmla="*/ 13823156 h 23902640" name="connsiteY2399"/>
                <a:gd fmla="*/ 17619119 w 43671952" name="connsiteX2400"/>
                <a:gd fmla="*/ 13816012 h 23902640" name="connsiteY2400"/>
                <a:gd fmla="*/ 17628643 w 43671952" name="connsiteX2401"/>
                <a:gd fmla="*/ 13801725 h 23902640" name="connsiteY2401"/>
                <a:gd fmla="*/ 17631027 w 43671952" name="connsiteX2402"/>
                <a:gd fmla="*/ 13794581 h 23902640" name="connsiteY2402"/>
                <a:gd fmla="*/ 17642931 w 43671952" name="connsiteX2403"/>
                <a:gd fmla="*/ 13780293 h 23902640" name="connsiteY2403"/>
                <a:gd fmla="*/ 17645315 w 43671952" name="connsiteX2404"/>
                <a:gd fmla="*/ 13773150 h 23902640" name="connsiteY2404"/>
                <a:gd fmla="*/ 17659599 w 43671952" name="connsiteX2405"/>
                <a:gd fmla="*/ 13763625 h 23902640" name="connsiteY2405"/>
                <a:gd fmla="*/ 17673887 w 43671952" name="connsiteX2406"/>
                <a:gd fmla="*/ 13754100 h 23902640" name="connsiteY2406"/>
                <a:gd fmla="*/ 17678651 w 43671952" name="connsiteX2407"/>
                <a:gd fmla="*/ 13746956 h 23902640" name="connsiteY2407"/>
                <a:gd fmla="*/ 17692939 w 43671952" name="connsiteX2408"/>
                <a:gd fmla="*/ 13718381 h 23902640" name="connsiteY2408"/>
                <a:gd fmla="*/ 17697701 w 43671952" name="connsiteX2409"/>
                <a:gd fmla="*/ 13711237 h 23902640" name="connsiteY2409"/>
                <a:gd fmla="*/ 17707227 w 43671952" name="connsiteX2410"/>
                <a:gd fmla="*/ 13696950 h 23902640" name="connsiteY2410"/>
                <a:gd fmla="*/ 17714369 w 43671952" name="connsiteX2411"/>
                <a:gd fmla="*/ 13687425 h 23902640" name="connsiteY2411"/>
                <a:gd fmla="*/ 17726275 w 43671952" name="connsiteX2412"/>
                <a:gd fmla="*/ 13673137 h 23902640" name="connsiteY2412"/>
                <a:gd fmla="*/ 17733419 w 43671952" name="connsiteX2413"/>
                <a:gd fmla="*/ 13668375 h 23902640" name="connsiteY2413"/>
                <a:gd fmla="*/ 17742943 w 43671952" name="connsiteX2414"/>
                <a:gd fmla="*/ 13663612 h 23902640" name="connsiteY2414"/>
                <a:gd fmla="*/ 17747707 w 43671952" name="connsiteX2415"/>
                <a:gd fmla="*/ 13656468 h 23902640" name="connsiteY2415"/>
                <a:gd fmla="*/ 17754851 w 43671952" name="connsiteX2416"/>
                <a:gd fmla="*/ 13654087 h 23902640" name="connsiteY2416"/>
                <a:gd fmla="*/ 17761995 w 43671952" name="connsiteX2417"/>
                <a:gd fmla="*/ 13649325 h 23902640" name="connsiteY2417"/>
                <a:gd fmla="*/ 17783427 w 43671952" name="connsiteX2418"/>
                <a:gd fmla="*/ 13635037 h 23902640" name="connsiteY2418"/>
                <a:gd fmla="*/ 17797713 w 43671952" name="connsiteX2419"/>
                <a:gd fmla="*/ 13630275 h 23902640" name="connsiteY2419"/>
                <a:gd fmla="*/ 17850103 w 43671952" name="connsiteX2420"/>
                <a:gd fmla="*/ 13627893 h 23902640" name="connsiteY2420"/>
                <a:gd fmla="*/ 17873911 w 43671952" name="connsiteX2421"/>
                <a:gd fmla="*/ 13637418 h 23902640" name="connsiteY2421"/>
                <a:gd fmla="*/ 17890583 w 43671952" name="connsiteX2422"/>
                <a:gd fmla="*/ 13642181 h 23902640" name="connsiteY2422"/>
                <a:gd fmla="*/ 17897727 w 43671952" name="connsiteX2423"/>
                <a:gd fmla="*/ 13646943 h 23902640" name="connsiteY2423"/>
                <a:gd fmla="*/ 17904867 w 43671952" name="connsiteX2424"/>
                <a:gd fmla="*/ 13649325 h 23902640" name="connsiteY2424"/>
                <a:gd fmla="*/ 17912011 w 43671952" name="connsiteX2425"/>
                <a:gd fmla="*/ 13654087 h 23902640" name="connsiteY2425"/>
                <a:gd fmla="*/ 17931063 w 43671952" name="connsiteX2426"/>
                <a:gd fmla="*/ 13668375 h 23902640" name="connsiteY2426"/>
                <a:gd fmla="*/ 17938207 w 43671952" name="connsiteX2427"/>
                <a:gd fmla="*/ 13673137 h 23902640" name="connsiteY2427"/>
                <a:gd fmla="*/ 17959639 w 43671952" name="connsiteX2428"/>
                <a:gd fmla="*/ 13677900 h 23902640" name="connsiteY2428"/>
                <a:gd fmla="*/ 17995359 w 43671952" name="connsiteX2429"/>
                <a:gd fmla="*/ 13685043 h 23902640" name="connsiteY2429"/>
                <a:gd fmla="*/ 18033457 w 43671952" name="connsiteX2430"/>
                <a:gd fmla="*/ 13689806 h 23902640" name="connsiteY2430"/>
                <a:gd fmla="*/ 18040601 w 43671952" name="connsiteX2431"/>
                <a:gd fmla="*/ 13692187 h 23902640" name="connsiteY2431"/>
                <a:gd fmla="*/ 18059651 w 43671952" name="connsiteX2432"/>
                <a:gd fmla="*/ 13694568 h 23902640" name="connsiteY2432"/>
                <a:gd fmla="*/ 18088227 w 43671952" name="connsiteX2433"/>
                <a:gd fmla="*/ 13696950 h 23902640" name="connsiteY2433"/>
                <a:gd fmla="*/ 18097751 w 43671952" name="connsiteX2434"/>
                <a:gd fmla="*/ 13699331 h 23902640" name="connsiteY2434"/>
                <a:gd fmla="*/ 18154901 w 43671952" name="connsiteX2435"/>
                <a:gd fmla="*/ 13701712 h 23902640" name="connsiteY2435"/>
                <a:gd fmla="*/ 18169187 w 43671952" name="connsiteX2436"/>
                <a:gd fmla="*/ 13699331 h 23902640" name="connsiteY2436"/>
                <a:gd fmla="*/ 18176331 w 43671952" name="connsiteX2437"/>
                <a:gd fmla="*/ 13696950 h 23902640" name="connsiteY2437"/>
                <a:gd fmla="*/ 18190619 w 43671952" name="connsiteX2438"/>
                <a:gd fmla="*/ 13692187 h 23902640" name="connsiteY2438"/>
                <a:gd fmla="*/ 18212051 w 43671952" name="connsiteX2439"/>
                <a:gd fmla="*/ 13682662 h 23902640" name="connsiteY2439"/>
                <a:gd fmla="*/ 18226337 w 43671952" name="connsiteX2440"/>
                <a:gd fmla="*/ 13675518 h 23902640" name="connsiteY2440"/>
                <a:gd fmla="*/ 18228719 w 43671952" name="connsiteX2441"/>
                <a:gd fmla="*/ 13668375 h 23902640" name="connsiteY2441"/>
                <a:gd fmla="*/ 18245387 w 43671952" name="connsiteX2442"/>
                <a:gd fmla="*/ 13649325 h 23902640" name="connsiteY2442"/>
                <a:gd fmla="*/ 18257295 w 43671952" name="connsiteX2443"/>
                <a:gd fmla="*/ 13639800 h 23902640" name="connsiteY2443"/>
                <a:gd fmla="*/ 18266819 w 43671952" name="connsiteX2444"/>
                <a:gd fmla="*/ 13630275 h 23902640" name="connsiteY2444"/>
                <a:gd fmla="*/ 18273963 w 43671952" name="connsiteX2445"/>
                <a:gd fmla="*/ 13623131 h 23902640" name="connsiteY2445"/>
                <a:gd fmla="*/ 18276343 w 43671952" name="connsiteX2446"/>
                <a:gd fmla="*/ 13615987 h 23902640" name="connsiteY2446"/>
                <a:gd fmla="*/ 18285869 w 43671952" name="connsiteX2447"/>
                <a:gd fmla="*/ 13604081 h 23902640" name="connsiteY2447"/>
                <a:gd fmla="*/ 18302537 w 43671952" name="connsiteX2448"/>
                <a:gd fmla="*/ 13596937 h 23902640" name="connsiteY2448"/>
                <a:gd fmla="*/ 18354927 w 43671952" name="connsiteX2449"/>
                <a:gd fmla="*/ 13596937 h 23902640" name="connsiteY2449"/>
                <a:gd fmla="*/ 18352543 w 43671952" name="connsiteX2450"/>
                <a:gd fmla="*/ 13582650 h 23902640" name="connsiteY2450"/>
                <a:gd fmla="*/ 18757357 w 43671952" name="connsiteX2451"/>
                <a:gd fmla="*/ 13530262 h 23902640" name="connsiteY2451"/>
                <a:gd fmla="*/ 18771643 w 43671952" name="connsiteX2452"/>
                <a:gd fmla="*/ 13537406 h 23902640" name="connsiteY2452"/>
                <a:gd fmla="*/ 18778787 w 43671952" name="connsiteX2453"/>
                <a:gd fmla="*/ 13539787 h 23902640" name="connsiteY2453"/>
                <a:gd fmla="*/ 18783551 w 43671952" name="connsiteX2454"/>
                <a:gd fmla="*/ 13554075 h 23902640" name="connsiteY2454"/>
                <a:gd fmla="*/ 18785931 w 43671952" name="connsiteX2455"/>
                <a:gd fmla="*/ 13561218 h 23902640" name="connsiteY2455"/>
                <a:gd fmla="*/ 18785931 w 43671952" name="connsiteX2456"/>
                <a:gd fmla="*/ 13630275 h 23902640" name="connsiteY2456"/>
                <a:gd fmla="*/ 18795455 w 43671952" name="connsiteX2457"/>
                <a:gd fmla="*/ 13654087 h 23902640" name="connsiteY2457"/>
                <a:gd fmla="*/ 18804983 w 43671952" name="connsiteX2458"/>
                <a:gd fmla="*/ 13656468 h 23902640" name="connsiteY2458"/>
                <a:gd fmla="*/ 18821651 w 43671952" name="connsiteX2459"/>
                <a:gd fmla="*/ 13654087 h 23902640" name="connsiteY2459"/>
                <a:gd fmla="*/ 18831175 w 43671952" name="connsiteX2460"/>
                <a:gd fmla="*/ 13639800 h 23902640" name="connsiteY2460"/>
                <a:gd fmla="*/ 18845463 w 43671952" name="connsiteX2461"/>
                <a:gd fmla="*/ 13632656 h 23902640" name="connsiteY2461"/>
                <a:gd fmla="*/ 18857367 w 43671952" name="connsiteX2462"/>
                <a:gd fmla="*/ 13649325 h 23902640" name="connsiteY2462"/>
                <a:gd fmla="*/ 18859751 w 43671952" name="connsiteX2463"/>
                <a:gd fmla="*/ 13656468 h 23902640" name="connsiteY2463"/>
                <a:gd fmla="*/ 18854987 w 43671952" name="connsiteX2464"/>
                <a:gd fmla="*/ 13680281 h 23902640" name="connsiteY2464"/>
                <a:gd fmla="*/ 18847843 w 43671952" name="connsiteX2465"/>
                <a:gd fmla="*/ 13687425 h 23902640" name="connsiteY2465"/>
                <a:gd fmla="*/ 18845463 w 43671952" name="connsiteX2466"/>
                <a:gd fmla="*/ 13694568 h 23902640" name="connsiteY2466"/>
                <a:gd fmla="*/ 18835939 w 43671952" name="connsiteX2467"/>
                <a:gd fmla="*/ 13708856 h 23902640" name="connsiteY2467"/>
                <a:gd fmla="*/ 18835939 w 43671952" name="connsiteX2468"/>
                <a:gd fmla="*/ 13739812 h 23902640" name="connsiteY2468"/>
                <a:gd fmla="*/ 18838319 w 43671952" name="connsiteX2469"/>
                <a:gd fmla="*/ 13746956 h 23902640" name="connsiteY2469"/>
                <a:gd fmla="*/ 18845463 w 43671952" name="connsiteX2470"/>
                <a:gd fmla="*/ 13749337 h 23902640" name="connsiteY2470"/>
                <a:gd fmla="*/ 18852607 w 43671952" name="connsiteX2471"/>
                <a:gd fmla="*/ 13754100 h 23902640" name="connsiteY2471"/>
                <a:gd fmla="*/ 18859751 w 43671952" name="connsiteX2472"/>
                <a:gd fmla="*/ 13756481 h 23902640" name="connsiteY2472"/>
                <a:gd fmla="*/ 18866895 w 43671952" name="connsiteX2473"/>
                <a:gd fmla="*/ 13766006 h 23902640" name="connsiteY2473"/>
                <a:gd fmla="*/ 18859751 w 43671952" name="connsiteX2474"/>
                <a:gd fmla="*/ 13789818 h 23902640" name="connsiteY2474"/>
                <a:gd fmla="*/ 18857367 w 43671952" name="connsiteX2475"/>
                <a:gd fmla="*/ 13796962 h 23902640" name="connsiteY2475"/>
                <a:gd fmla="*/ 18828795 w 43671952" name="connsiteX2476"/>
                <a:gd fmla="*/ 13811250 h 23902640" name="connsiteY2476"/>
                <a:gd fmla="*/ 18809743 w 43671952" name="connsiteX2477"/>
                <a:gd fmla="*/ 13816012 h 23902640" name="connsiteY2477"/>
                <a:gd fmla="*/ 18809743 w 43671952" name="connsiteX2478"/>
                <a:gd fmla="*/ 13849350 h 23902640" name="connsiteY2478"/>
                <a:gd fmla="*/ 18812127 w 43671952" name="connsiteX2479"/>
                <a:gd fmla="*/ 13868400 h 23902640" name="connsiteY2479"/>
                <a:gd fmla="*/ 18814507 w 43671952" name="connsiteX2480"/>
                <a:gd fmla="*/ 13889831 h 23902640" name="connsiteY2480"/>
                <a:gd fmla="*/ 18824031 w 43671952" name="connsiteX2481"/>
                <a:gd fmla="*/ 13911262 h 23902640" name="connsiteY2481"/>
                <a:gd fmla="*/ 18826411 w 43671952" name="connsiteX2482"/>
                <a:gd fmla="*/ 13918406 h 23902640" name="connsiteY2482"/>
                <a:gd fmla="*/ 18824031 w 43671952" name="connsiteX2483"/>
                <a:gd fmla="*/ 13930312 h 23902640" name="connsiteY2483"/>
                <a:gd fmla="*/ 18816887 w 43671952" name="connsiteX2484"/>
                <a:gd fmla="*/ 13932693 h 23902640" name="connsiteY2484"/>
                <a:gd fmla="*/ 18802599 w 43671952" name="connsiteX2485"/>
                <a:gd fmla="*/ 13932693 h 23902640" name="connsiteY2485"/>
                <a:gd fmla="*/ 18785931 w 43671952" name="connsiteX2486"/>
                <a:gd fmla="*/ 13918406 h 23902640" name="connsiteY2486"/>
                <a:gd fmla="*/ 18771643 w 43671952" name="connsiteX2487"/>
                <a:gd fmla="*/ 13908881 h 23902640" name="connsiteY2487"/>
                <a:gd fmla="*/ 18754975 w 43671952" name="connsiteX2488"/>
                <a:gd fmla="*/ 13887450 h 23902640" name="connsiteY2488"/>
                <a:gd fmla="*/ 18750213 w 43671952" name="connsiteX2489"/>
                <a:gd fmla="*/ 13880306 h 23902640" name="connsiteY2489"/>
                <a:gd fmla="*/ 18735927 w 43671952" name="connsiteX2490"/>
                <a:gd fmla="*/ 13856493 h 23902640" name="connsiteY2490"/>
                <a:gd fmla="*/ 18731163 w 43671952" name="connsiteX2491"/>
                <a:gd fmla="*/ 13849350 h 23902640" name="connsiteY2491"/>
                <a:gd fmla="*/ 18728783 w 43671952" name="connsiteX2492"/>
                <a:gd fmla="*/ 13842206 h 23902640" name="connsiteY2492"/>
                <a:gd fmla="*/ 18719257 w 43671952" name="connsiteX2493"/>
                <a:gd fmla="*/ 13827918 h 23902640" name="connsiteY2493"/>
                <a:gd fmla="*/ 18712115 w 43671952" name="connsiteX2494"/>
                <a:gd fmla="*/ 13811250 h 23902640" name="connsiteY2494"/>
                <a:gd fmla="*/ 18707351 w 43671952" name="connsiteX2495"/>
                <a:gd fmla="*/ 13804106 h 23902640" name="connsiteY2495"/>
                <a:gd fmla="*/ 18702587 w 43671952" name="connsiteX2496"/>
                <a:gd fmla="*/ 13789818 h 23902640" name="connsiteY2496"/>
                <a:gd fmla="*/ 18695443 w 43671952" name="connsiteX2497"/>
                <a:gd fmla="*/ 13768387 h 23902640" name="connsiteY2497"/>
                <a:gd fmla="*/ 18685919 w 43671952" name="connsiteX2498"/>
                <a:gd fmla="*/ 13739812 h 23902640" name="connsiteY2498"/>
                <a:gd fmla="*/ 18683539 w 43671952" name="connsiteX2499"/>
                <a:gd fmla="*/ 13732668 h 23902640" name="connsiteY2499"/>
                <a:gd fmla="*/ 18681159 w 43671952" name="connsiteX2500"/>
                <a:gd fmla="*/ 13725525 h 23902640" name="connsiteY2500"/>
                <a:gd fmla="*/ 18683539 w 43671952" name="connsiteX2501"/>
                <a:gd fmla="*/ 13665993 h 23902640" name="connsiteY2501"/>
                <a:gd fmla="*/ 18688299 w 43671952" name="connsiteX2502"/>
                <a:gd fmla="*/ 13658850 h 23902640" name="connsiteY2502"/>
                <a:gd fmla="*/ 18693063 w 43671952" name="connsiteX2503"/>
                <a:gd fmla="*/ 13644562 h 23902640" name="connsiteY2503"/>
                <a:gd fmla="*/ 18702587 w 43671952" name="connsiteX2504"/>
                <a:gd fmla="*/ 13630275 h 23902640" name="connsiteY2504"/>
                <a:gd fmla="*/ 18704971 w 43671952" name="connsiteX2505"/>
                <a:gd fmla="*/ 13623131 h 23902640" name="connsiteY2505"/>
                <a:gd fmla="*/ 18707351 w 43671952" name="connsiteX2506"/>
                <a:gd fmla="*/ 13613606 h 23902640" name="connsiteY2506"/>
                <a:gd fmla="*/ 18712115 w 43671952" name="connsiteX2507"/>
                <a:gd fmla="*/ 13604081 h 23902640" name="connsiteY2507"/>
                <a:gd fmla="*/ 18716875 w 43671952" name="connsiteX2508"/>
                <a:gd fmla="*/ 13589793 h 23902640" name="connsiteY2508"/>
                <a:gd fmla="*/ 18719257 w 43671952" name="connsiteX2509"/>
                <a:gd fmla="*/ 13582650 h 23902640" name="connsiteY2509"/>
                <a:gd fmla="*/ 18728783 w 43671952" name="connsiteX2510"/>
                <a:gd fmla="*/ 13568362 h 23902640" name="connsiteY2510"/>
                <a:gd fmla="*/ 18733543 w 43671952" name="connsiteX2511"/>
                <a:gd fmla="*/ 13561218 h 23902640" name="connsiteY2511"/>
                <a:gd fmla="*/ 18745451 w 43671952" name="connsiteX2512"/>
                <a:gd fmla="*/ 13539787 h 23902640" name="connsiteY2512"/>
                <a:gd fmla="*/ 18750213 w 43671952" name="connsiteX2513"/>
                <a:gd fmla="*/ 13532643 h 23902640" name="connsiteY2513"/>
                <a:gd fmla="*/ 24814339 w 43671952" name="connsiteX2514"/>
                <a:gd fmla="*/ 13511688 h 23902640" name="connsiteY2514"/>
                <a:gd fmla="*/ 24837199 w 43671952" name="connsiteX2515"/>
                <a:gd fmla="*/ 13534548 h 23902640" name="connsiteY2515"/>
                <a:gd fmla="*/ 24814339 w 43671952" name="connsiteX2516"/>
                <a:gd fmla="*/ 13557408 h 23902640" name="connsiteY2516"/>
                <a:gd fmla="*/ 24791479 w 43671952" name="connsiteX2517"/>
                <a:gd fmla="*/ 13534548 h 23902640" name="connsiteY2517"/>
                <a:gd fmla="*/ 24814339 w 43671952" name="connsiteX2518"/>
                <a:gd fmla="*/ 13511688 h 23902640" name="connsiteY2518"/>
                <a:gd fmla="*/ 11797529 w 43671952" name="connsiteX2519"/>
                <a:gd fmla="*/ 13486492 h 23902640" name="connsiteY2519"/>
                <a:gd fmla="*/ 11811068 w 43671952" name="connsiteX2520"/>
                <a:gd fmla="*/ 13496925 h 23902640" name="connsiteY2520"/>
                <a:gd fmla="*/ 11813447 w 43671952" name="connsiteX2521"/>
                <a:gd fmla="*/ 13504068 h 23902640" name="connsiteY2521"/>
                <a:gd fmla="*/ 11801543 w 43671952" name="connsiteX2522"/>
                <a:gd fmla="*/ 13535025 h 23902640" name="connsiteY2522"/>
                <a:gd fmla="*/ 11796779 w 43671952" name="connsiteX2523"/>
                <a:gd fmla="*/ 13542168 h 23902640" name="connsiteY2523"/>
                <a:gd fmla="*/ 11782491 w 43671952" name="connsiteX2524"/>
                <a:gd fmla="*/ 13551693 h 23902640" name="connsiteY2524"/>
                <a:gd fmla="*/ 11758681 w 43671952" name="connsiteX2525"/>
                <a:gd fmla="*/ 13525500 h 23902640" name="connsiteY2525"/>
                <a:gd fmla="*/ 11751537 w 43671952" name="connsiteX2526"/>
                <a:gd fmla="*/ 13520737 h 23902640" name="connsiteY2526"/>
                <a:gd fmla="*/ 11749153 w 43671952" name="connsiteX2527"/>
                <a:gd fmla="*/ 13496925 h 23902640" name="connsiteY2527"/>
                <a:gd fmla="*/ 11756297 w 43671952" name="connsiteX2528"/>
                <a:gd fmla="*/ 13492162 h 23902640" name="connsiteY2528"/>
                <a:gd fmla="*/ 11770586 w 43671952" name="connsiteX2529"/>
                <a:gd fmla="*/ 13487400 h 23902640" name="connsiteY2529"/>
                <a:gd fmla="*/ 11797529 w 43671952" name="connsiteX2530"/>
                <a:gd fmla="*/ 13486492 h 23902640" name="connsiteY2530"/>
                <a:gd fmla="*/ 15903759 w 43671952" name="connsiteX2531"/>
                <a:gd fmla="*/ 13441043 h 23902640" name="connsiteY2531"/>
                <a:gd fmla="*/ 15926619 w 43671952" name="connsiteX2532"/>
                <a:gd fmla="*/ 13463903 h 23902640" name="connsiteY2532"/>
                <a:gd fmla="*/ 15903759 w 43671952" name="connsiteX2533"/>
                <a:gd fmla="*/ 13486763 h 23902640" name="connsiteY2533"/>
                <a:gd fmla="*/ 15880899 w 43671952" name="connsiteX2534"/>
                <a:gd fmla="*/ 13463903 h 23902640" name="connsiteY2534"/>
                <a:gd fmla="*/ 15903759 w 43671952" name="connsiteX2535"/>
                <a:gd fmla="*/ 13441043 h 23902640" name="connsiteY2535"/>
                <a:gd fmla="*/ 15815656 w 43671952" name="connsiteX2536"/>
                <a:gd fmla="*/ 13426755 h 23902640" name="connsiteY2536"/>
                <a:gd fmla="*/ 15838517 w 43671952" name="connsiteX2537"/>
                <a:gd fmla="*/ 13449615 h 23902640" name="connsiteY2537"/>
                <a:gd fmla="*/ 15815656 w 43671952" name="connsiteX2538"/>
                <a:gd fmla="*/ 13472475 h 23902640" name="connsiteY2538"/>
                <a:gd fmla="*/ 15792796 w 43671952" name="connsiteX2539"/>
                <a:gd fmla="*/ 13449615 h 23902640" name="connsiteY2539"/>
                <a:gd fmla="*/ 15815656 w 43671952" name="connsiteX2540"/>
                <a:gd fmla="*/ 13426755 h 23902640" name="connsiteY2540"/>
                <a:gd fmla="*/ 11639725 w 43671952" name="connsiteX2541"/>
                <a:gd fmla="*/ 13421200 h 23902640" name="connsiteY2541"/>
                <a:gd fmla="*/ 11662584 w 43671952" name="connsiteX2542"/>
                <a:gd fmla="*/ 13444060 h 23902640" name="connsiteY2542"/>
                <a:gd fmla="*/ 11639725 w 43671952" name="connsiteX2543"/>
                <a:gd fmla="*/ 13466920 h 23902640" name="connsiteY2543"/>
                <a:gd fmla="*/ 11616865 w 43671952" name="connsiteX2544"/>
                <a:gd fmla="*/ 13444060 h 23902640" name="connsiteY2544"/>
                <a:gd fmla="*/ 11639725 w 43671952" name="connsiteX2545"/>
                <a:gd fmla="*/ 13421200 h 23902640" name="connsiteY2545"/>
                <a:gd fmla="*/ 14451870 w 43671952" name="connsiteX2546"/>
                <a:gd fmla="*/ 13420725 h 23902640" name="connsiteY2546"/>
                <a:gd fmla="*/ 14513779 w 43671952" name="connsiteX2547"/>
                <a:gd fmla="*/ 13423106 h 23902640" name="connsiteY2547"/>
                <a:gd fmla="*/ 14528070 w 43671952" name="connsiteX2548"/>
                <a:gd fmla="*/ 13427868 h 23902640" name="connsiteY2548"/>
                <a:gd fmla="*/ 14535210 w 43671952" name="connsiteX2549"/>
                <a:gd fmla="*/ 13432631 h 23902640" name="connsiteY2549"/>
                <a:gd fmla="*/ 14537593 w 43671952" name="connsiteX2550"/>
                <a:gd fmla="*/ 13439775 h 23902640" name="connsiteY2550"/>
                <a:gd fmla="*/ 14544738 w 43671952" name="connsiteX2551"/>
                <a:gd fmla="*/ 13446918 h 23902640" name="connsiteY2551"/>
                <a:gd fmla="*/ 14547117 w 43671952" name="connsiteX2552"/>
                <a:gd fmla="*/ 13454062 h 23902640" name="connsiteY2552"/>
                <a:gd fmla="*/ 14556645 w 43671952" name="connsiteX2553"/>
                <a:gd fmla="*/ 13465968 h 23902640" name="connsiteY2553"/>
                <a:gd fmla="*/ 14549501 w 43671952" name="connsiteX2554"/>
                <a:gd fmla="*/ 13485018 h 23902640" name="connsiteY2554"/>
                <a:gd fmla="*/ 14528070 w 43671952" name="connsiteX2555"/>
                <a:gd fmla="*/ 13485018 h 23902640" name="connsiteY2555"/>
                <a:gd fmla="*/ 14501874 w 43671952" name="connsiteX2556"/>
                <a:gd fmla="*/ 13482637 h 23902640" name="connsiteY2556"/>
                <a:gd fmla="*/ 14487588 w 43671952" name="connsiteX2557"/>
                <a:gd fmla="*/ 13477875 h 23902640" name="connsiteY2557"/>
                <a:gd fmla="*/ 14480441 w 43671952" name="connsiteX2558"/>
                <a:gd fmla="*/ 13475493 h 23902640" name="connsiteY2558"/>
                <a:gd fmla="*/ 14459013 w 43671952" name="connsiteX2559"/>
                <a:gd fmla="*/ 13458825 h 23902640" name="connsiteY2559"/>
                <a:gd fmla="*/ 14442345 w 43671952" name="connsiteX2560"/>
                <a:gd fmla="*/ 13454062 h 23902640" name="connsiteY2560"/>
                <a:gd fmla="*/ 14437582 w 43671952" name="connsiteX2561"/>
                <a:gd fmla="*/ 13446918 h 23902640" name="connsiteY2561"/>
                <a:gd fmla="*/ 14437582 w 43671952" name="connsiteX2562"/>
                <a:gd fmla="*/ 13425487 h 23902640" name="connsiteY2562"/>
                <a:gd fmla="*/ 14451870 w 43671952" name="connsiteX2563"/>
                <a:gd fmla="*/ 13420725 h 23902640" name="connsiteY2563"/>
                <a:gd fmla="*/ 15863283 w 43671952" name="connsiteX2564"/>
                <a:gd fmla="*/ 13383893 h 23902640" name="connsiteY2564"/>
                <a:gd fmla="*/ 15886143 w 43671952" name="connsiteX2565"/>
                <a:gd fmla="*/ 13406753 h 23902640" name="connsiteY2565"/>
                <a:gd fmla="*/ 15863283 w 43671952" name="connsiteX2566"/>
                <a:gd fmla="*/ 13429613 h 23902640" name="connsiteY2566"/>
                <a:gd fmla="*/ 15840423 w 43671952" name="connsiteX2567"/>
                <a:gd fmla="*/ 13406753 h 23902640" name="connsiteY2567"/>
                <a:gd fmla="*/ 15863283 w 43671952" name="connsiteX2568"/>
                <a:gd fmla="*/ 13383893 h 23902640" name="connsiteY2568"/>
                <a:gd fmla="*/ 24816719 w 43671952" name="connsiteX2569"/>
                <a:gd fmla="*/ 13349763 h 23902640" name="connsiteY2569"/>
                <a:gd fmla="*/ 24839579 w 43671952" name="connsiteX2570"/>
                <a:gd fmla="*/ 13372623 h 23902640" name="connsiteY2570"/>
                <a:gd fmla="*/ 24816719 w 43671952" name="connsiteX2571"/>
                <a:gd fmla="*/ 13395483 h 23902640" name="connsiteY2571"/>
                <a:gd fmla="*/ 24793859 w 43671952" name="connsiteX2572"/>
                <a:gd fmla="*/ 13372623 h 23902640" name="connsiteY2572"/>
                <a:gd fmla="*/ 24816719 w 43671952" name="connsiteX2573"/>
                <a:gd fmla="*/ 13349763 h 23902640" name="connsiteY2573"/>
                <a:gd fmla="*/ 15779935 w 43671952" name="connsiteX2574"/>
                <a:gd fmla="*/ 13348174 h 23902640" name="connsiteY2574"/>
                <a:gd fmla="*/ 15802795 w 43671952" name="connsiteX2575"/>
                <a:gd fmla="*/ 13371034 h 23902640" name="connsiteY2575"/>
                <a:gd fmla="*/ 15779935 w 43671952" name="connsiteX2576"/>
                <a:gd fmla="*/ 13393894 h 23902640" name="connsiteY2576"/>
                <a:gd fmla="*/ 15757075 w 43671952" name="connsiteX2577"/>
                <a:gd fmla="*/ 13371034 h 23902640" name="connsiteY2577"/>
                <a:gd fmla="*/ 15779935 w 43671952" name="connsiteX2578"/>
                <a:gd fmla="*/ 13348174 h 23902640" name="connsiteY2578"/>
                <a:gd fmla="*/ 22399747 w 43671952" name="connsiteX2579"/>
                <a:gd fmla="*/ 13285469 h 23902640" name="connsiteY2579"/>
                <a:gd fmla="*/ 22422607 w 43671952" name="connsiteX2580"/>
                <a:gd fmla="*/ 13308329 h 23902640" name="connsiteY2580"/>
                <a:gd fmla="*/ 22399747 w 43671952" name="connsiteX2581"/>
                <a:gd fmla="*/ 13331189 h 23902640" name="connsiteY2581"/>
                <a:gd fmla="*/ 22376887 w 43671952" name="connsiteX2582"/>
                <a:gd fmla="*/ 13308329 h 23902640" name="connsiteY2582"/>
                <a:gd fmla="*/ 22399747 w 43671952" name="connsiteX2583"/>
                <a:gd fmla="*/ 13285469 h 23902640" name="connsiteY2583"/>
                <a:gd fmla="*/ 16508602 w 43671952" name="connsiteX2584"/>
                <a:gd fmla="*/ 13224349 h 23902640" name="connsiteY2584"/>
                <a:gd fmla="*/ 16531462 w 43671952" name="connsiteX2585"/>
                <a:gd fmla="*/ 13247209 h 23902640" name="connsiteY2585"/>
                <a:gd fmla="*/ 16508602 w 43671952" name="connsiteX2586"/>
                <a:gd fmla="*/ 13270069 h 23902640" name="connsiteY2586"/>
                <a:gd fmla="*/ 16485742 w 43671952" name="connsiteX2587"/>
                <a:gd fmla="*/ 13247209 h 23902640" name="connsiteY2587"/>
                <a:gd fmla="*/ 16508602 w 43671952" name="connsiteX2588"/>
                <a:gd fmla="*/ 13224349 h 23902640" name="connsiteY2588"/>
                <a:gd fmla="*/ 20387719 w 43671952" name="connsiteX2589"/>
                <a:gd fmla="*/ 13223557 h 23902640" name="connsiteY2589"/>
                <a:gd fmla="*/ 20410579 w 43671952" name="connsiteX2590"/>
                <a:gd fmla="*/ 13246417 h 23902640" name="connsiteY2590"/>
                <a:gd fmla="*/ 20387719 w 43671952" name="connsiteX2591"/>
                <a:gd fmla="*/ 13269277 h 23902640" name="connsiteY2591"/>
                <a:gd fmla="*/ 20364859 w 43671952" name="connsiteX2592"/>
                <a:gd fmla="*/ 13246417 h 23902640" name="connsiteY2592"/>
                <a:gd fmla="*/ 20387719 w 43671952" name="connsiteX2593"/>
                <a:gd fmla="*/ 13223557 h 23902640" name="connsiteY2593"/>
                <a:gd fmla="*/ 24266651 w 43671952" name="connsiteX2594"/>
                <a:gd fmla="*/ 13168789 h 23902640" name="connsiteY2594"/>
                <a:gd fmla="*/ 24289511 w 43671952" name="connsiteX2595"/>
                <a:gd fmla="*/ 13191649 h 23902640" name="connsiteY2595"/>
                <a:gd fmla="*/ 24266651 w 43671952" name="connsiteX2596"/>
                <a:gd fmla="*/ 13214509 h 23902640" name="connsiteY2596"/>
                <a:gd fmla="*/ 24243791 w 43671952" name="connsiteX2597"/>
                <a:gd fmla="*/ 13191649 h 23902640" name="connsiteY2597"/>
                <a:gd fmla="*/ 24266651 w 43671952" name="connsiteX2598"/>
                <a:gd fmla="*/ 13168789 h 23902640" name="connsiteY2598"/>
                <a:gd fmla="*/ 18446931 w 43671952" name="connsiteX2599"/>
                <a:gd fmla="*/ 13155293 h 23902640" name="connsiteY2599"/>
                <a:gd fmla="*/ 18469791 w 43671952" name="connsiteX2600"/>
                <a:gd fmla="*/ 13178153 h 23902640" name="connsiteY2600"/>
                <a:gd fmla="*/ 18446931 w 43671952" name="connsiteX2601"/>
                <a:gd fmla="*/ 13201013 h 23902640" name="connsiteY2601"/>
                <a:gd fmla="*/ 18424071 w 43671952" name="connsiteX2602"/>
                <a:gd fmla="*/ 13178153 h 23902640" name="connsiteY2602"/>
                <a:gd fmla="*/ 18446931 w 43671952" name="connsiteX2603"/>
                <a:gd fmla="*/ 13155293 h 23902640" name="connsiteY2603"/>
                <a:gd fmla="*/ 16143476 w 43671952" name="connsiteX2604"/>
                <a:gd fmla="*/ 13144974 h 23902640" name="connsiteY2604"/>
                <a:gd fmla="*/ 16166337 w 43671952" name="connsiteX2605"/>
                <a:gd fmla="*/ 13167834 h 23902640" name="connsiteY2605"/>
                <a:gd fmla="*/ 16143476 w 43671952" name="connsiteX2606"/>
                <a:gd fmla="*/ 13190694 h 23902640" name="connsiteY2606"/>
                <a:gd fmla="*/ 16120616 w 43671952" name="connsiteX2607"/>
                <a:gd fmla="*/ 13167834 h 23902640" name="connsiteY2607"/>
                <a:gd fmla="*/ 16143476 w 43671952" name="connsiteX2608"/>
                <a:gd fmla="*/ 13144974 h 23902640" name="connsiteY2608"/>
                <a:gd fmla="*/ 16003776 w 43671952" name="connsiteX2609"/>
                <a:gd fmla="*/ 13138624 h 23902640" name="connsiteY2609"/>
                <a:gd fmla="*/ 16026636 w 43671952" name="connsiteX2610"/>
                <a:gd fmla="*/ 13161484 h 23902640" name="connsiteY2610"/>
                <a:gd fmla="*/ 16003776 w 43671952" name="connsiteX2611"/>
                <a:gd fmla="*/ 13184344 h 23902640" name="connsiteY2611"/>
                <a:gd fmla="*/ 15980916 w 43671952" name="connsiteX2612"/>
                <a:gd fmla="*/ 13161484 h 23902640" name="connsiteY2612"/>
                <a:gd fmla="*/ 16003776 w 43671952" name="connsiteX2613"/>
                <a:gd fmla="*/ 13138624 h 23902640" name="connsiteY2613"/>
                <a:gd fmla="*/ 22171259 w 43671952" name="connsiteX2614"/>
                <a:gd fmla="*/ 13080682 h 23902640" name="connsiteY2614"/>
                <a:gd fmla="*/ 22194115 w 43671952" name="connsiteX2615"/>
                <a:gd fmla="*/ 13103542 h 23902640" name="connsiteY2615"/>
                <a:gd fmla="*/ 22171259 w 43671952" name="connsiteX2616"/>
                <a:gd fmla="*/ 13126402 h 23902640" name="connsiteY2616"/>
                <a:gd fmla="*/ 22148399 w 43671952" name="connsiteX2617"/>
                <a:gd fmla="*/ 13103542 h 23902640" name="connsiteY2617"/>
                <a:gd fmla="*/ 22171259 w 43671952" name="connsiteX2618"/>
                <a:gd fmla="*/ 13080682 h 23902640" name="connsiteY2618"/>
                <a:gd fmla="*/ 23504655 w 43671952" name="connsiteX2619"/>
                <a:gd fmla="*/ 13066396 h 23902640" name="connsiteY2619"/>
                <a:gd fmla="*/ 23527515 w 43671952" name="connsiteX2620"/>
                <a:gd fmla="*/ 13089256 h 23902640" name="connsiteY2620"/>
                <a:gd fmla="*/ 23504655 w 43671952" name="connsiteX2621"/>
                <a:gd fmla="*/ 13112116 h 23902640" name="connsiteY2621"/>
                <a:gd fmla="*/ 23481791 w 43671952" name="connsiteX2622"/>
                <a:gd fmla="*/ 13089256 h 23902640" name="connsiteY2622"/>
                <a:gd fmla="*/ 23504655 w 43671952" name="connsiteX2623"/>
                <a:gd fmla="*/ 13066396 h 23902640" name="connsiteY2623"/>
                <a:gd fmla="*/ 18592049 w 43671952" name="connsiteX2624"/>
                <a:gd fmla="*/ 13066395 h 23902640" name="connsiteY2624"/>
                <a:gd fmla="*/ 18614909 w 43671952" name="connsiteX2625"/>
                <a:gd fmla="*/ 13089255 h 23902640" name="connsiteY2625"/>
                <a:gd fmla="*/ 18592049 w 43671952" name="connsiteX2626"/>
                <a:gd fmla="*/ 13112115 h 23902640" name="connsiteY2626"/>
                <a:gd fmla="*/ 18569189 w 43671952" name="connsiteX2627"/>
                <a:gd fmla="*/ 13089255 h 23902640" name="connsiteY2627"/>
                <a:gd fmla="*/ 18592049 w 43671952" name="connsiteX2628"/>
                <a:gd fmla="*/ 13066395 h 23902640" name="connsiteY2628"/>
                <a:gd fmla="*/ 3577022 w 43671952" name="connsiteX2629"/>
                <a:gd fmla="*/ 13008293 h 23902640" name="connsiteY2629"/>
                <a:gd fmla="*/ 3599882 w 43671952" name="connsiteX2630"/>
                <a:gd fmla="*/ 13031153 h 23902640" name="connsiteY2630"/>
                <a:gd fmla="*/ 3577022 w 43671952" name="connsiteX2631"/>
                <a:gd fmla="*/ 13054013 h 23902640" name="connsiteY2631"/>
                <a:gd fmla="*/ 3554162 w 43671952" name="connsiteX2632"/>
                <a:gd fmla="*/ 13031153 h 23902640" name="connsiteY2632"/>
                <a:gd fmla="*/ 3577022 w 43671952" name="connsiteX2633"/>
                <a:gd fmla="*/ 13008293 h 23902640" name="connsiteY2633"/>
                <a:gd fmla="*/ 21044943 w 43671952" name="connsiteX2634"/>
                <a:gd fmla="*/ 13004482 h 23902640" name="connsiteY2634"/>
                <a:gd fmla="*/ 21067803 w 43671952" name="connsiteX2635"/>
                <a:gd fmla="*/ 13027342 h 23902640" name="connsiteY2635"/>
                <a:gd fmla="*/ 21044943 w 43671952" name="connsiteX2636"/>
                <a:gd fmla="*/ 13050202 h 23902640" name="connsiteY2636"/>
                <a:gd fmla="*/ 21022083 w 43671952" name="connsiteX2637"/>
                <a:gd fmla="*/ 13027342 h 23902640" name="connsiteY2637"/>
                <a:gd fmla="*/ 21044943 w 43671952" name="connsiteX2638"/>
                <a:gd fmla="*/ 13004482 h 23902640" name="connsiteY2638"/>
                <a:gd fmla="*/ 22728363 w 43671952" name="connsiteX2639"/>
                <a:gd fmla="*/ 12959239 h 23902640" name="connsiteY2639"/>
                <a:gd fmla="*/ 22751223 w 43671952" name="connsiteX2640"/>
                <a:gd fmla="*/ 12982099 h 23902640" name="connsiteY2640"/>
                <a:gd fmla="*/ 22728363 w 43671952" name="connsiteX2641"/>
                <a:gd fmla="*/ 13004959 h 23902640" name="connsiteY2641"/>
                <a:gd fmla="*/ 22705503 w 43671952" name="connsiteX2642"/>
                <a:gd fmla="*/ 12982099 h 23902640" name="connsiteY2642"/>
                <a:gd fmla="*/ 22728363 w 43671952" name="connsiteX2643"/>
                <a:gd fmla="*/ 12959239 h 23902640" name="connsiteY2643"/>
                <a:gd fmla="*/ 20468681 w 43671952" name="connsiteX2644"/>
                <a:gd fmla="*/ 12952094 h 23902640" name="connsiteY2644"/>
                <a:gd fmla="*/ 20491541 w 43671952" name="connsiteX2645"/>
                <a:gd fmla="*/ 12974954 h 23902640" name="connsiteY2645"/>
                <a:gd fmla="*/ 20468681 w 43671952" name="connsiteX2646"/>
                <a:gd fmla="*/ 12997814 h 23902640" name="connsiteY2646"/>
                <a:gd fmla="*/ 20445821 w 43671952" name="connsiteX2647"/>
                <a:gd fmla="*/ 12974954 h 23902640" name="connsiteY2647"/>
                <a:gd fmla="*/ 20468681 w 43671952" name="connsiteX2648"/>
                <a:gd fmla="*/ 12952094 h 23902640" name="connsiteY2648"/>
                <a:gd fmla="*/ 24666703 w 43671952" name="connsiteX2649"/>
                <a:gd fmla="*/ 12949713 h 23902640" name="connsiteY2649"/>
                <a:gd fmla="*/ 24689563 w 43671952" name="connsiteX2650"/>
                <a:gd fmla="*/ 12972573 h 23902640" name="connsiteY2650"/>
                <a:gd fmla="*/ 24666703 w 43671952" name="connsiteX2651"/>
                <a:gd fmla="*/ 12995433 h 23902640" name="connsiteY2651"/>
                <a:gd fmla="*/ 24643843 w 43671952" name="connsiteX2652"/>
                <a:gd fmla="*/ 12972573 h 23902640" name="connsiteY2652"/>
                <a:gd fmla="*/ 24666703 w 43671952" name="connsiteX2653"/>
                <a:gd fmla="*/ 12949713 h 23902640" name="connsiteY2653"/>
                <a:gd fmla="*/ 24359519 w 43671952" name="connsiteX2654"/>
                <a:gd fmla="*/ 12925901 h 23902640" name="connsiteY2654"/>
                <a:gd fmla="*/ 24382379 w 43671952" name="connsiteX2655"/>
                <a:gd fmla="*/ 12948761 h 23902640" name="connsiteY2655"/>
                <a:gd fmla="*/ 24359519 w 43671952" name="connsiteX2656"/>
                <a:gd fmla="*/ 12971621 h 23902640" name="connsiteY2656"/>
                <a:gd fmla="*/ 24336659 w 43671952" name="connsiteX2657"/>
                <a:gd fmla="*/ 12948761 h 23902640" name="connsiteY2657"/>
                <a:gd fmla="*/ 24359519 w 43671952" name="connsiteX2658"/>
                <a:gd fmla="*/ 12925901 h 23902640" name="connsiteY2658"/>
                <a:gd fmla="*/ 14448557 w 43671952" name="connsiteX2659"/>
                <a:gd fmla="*/ 12922872 h 23902640" name="connsiteY2659"/>
                <a:gd fmla="*/ 14594865 w 43671952" name="connsiteX2660"/>
                <a:gd fmla="*/ 13039915 h 23902640" name="connsiteY2660"/>
                <a:gd fmla="*/ 14733853 w 43671952" name="connsiteX2661"/>
                <a:gd fmla="*/ 13025285 h 23902640" name="connsiteY2661"/>
                <a:gd fmla="*/ 14763111 w 43671952" name="connsiteX2662"/>
                <a:gd fmla="*/ 13076491 h 23902640" name="connsiteY2662"/>
                <a:gd fmla="*/ 14763111 w 43671952" name="connsiteX2663"/>
                <a:gd fmla="*/ 13156958 h 23902640" name="connsiteY2663"/>
                <a:gd fmla="*/ 14953309 w 43671952" name="connsiteX2664"/>
                <a:gd fmla="*/ 13317893 h 23902640" name="connsiteY2664"/>
                <a:gd fmla="*/ 15070352 w 43671952" name="connsiteX2665"/>
                <a:gd fmla="*/ 13486142 h 23902640" name="connsiteY2665"/>
                <a:gd fmla="*/ 15099610 w 43671952" name="connsiteX2666"/>
                <a:gd fmla="*/ 13508088 h 23902640" name="connsiteY2666"/>
                <a:gd fmla="*/ 15128871 w 43671952" name="connsiteX2667"/>
                <a:gd fmla="*/ 13449566 h 23902640" name="connsiteY2667"/>
                <a:gd fmla="*/ 15172763 w 43671952" name="connsiteX2668"/>
                <a:gd fmla="*/ 13530033 h 23902640" name="connsiteY2668"/>
                <a:gd fmla="*/ 15180080 w 43671952" name="connsiteX2669"/>
                <a:gd fmla="*/ 13573925 h 23902640" name="connsiteY2669"/>
                <a:gd fmla="*/ 15333700 w 43671952" name="connsiteX2670"/>
                <a:gd fmla="*/ 13727544 h 23902640" name="connsiteY2670"/>
                <a:gd fmla="*/ 15355643 w 43671952" name="connsiteX2671"/>
                <a:gd fmla="*/ 13815326 h 23902640" name="connsiteY2671"/>
                <a:gd fmla="*/ 15458056 w 43671952" name="connsiteX2672"/>
                <a:gd fmla="*/ 13764120 h 23902640" name="connsiteY2672"/>
                <a:gd fmla="*/ 15443425 w 43671952" name="connsiteX2673"/>
                <a:gd fmla="*/ 13961630 h 23902640" name="connsiteY2673"/>
                <a:gd fmla="*/ 15487317 w 43671952" name="connsiteX2674"/>
                <a:gd fmla="*/ 14005521 h 23902640" name="connsiteY2674"/>
                <a:gd fmla="*/ 15575099 w 43671952" name="connsiteX2675"/>
                <a:gd fmla="*/ 14027467 h 23902640" name="connsiteY2675"/>
                <a:gd fmla="*/ 15575099 w 43671952" name="connsiteX2676"/>
                <a:gd fmla="*/ 14137195 h 23902640" name="connsiteY2676"/>
                <a:gd fmla="*/ 15750665 w 43671952" name="connsiteX2677"/>
                <a:gd fmla="*/ 14217662 h 23902640" name="connsiteY2677"/>
                <a:gd fmla="*/ 15743350 w 43671952" name="connsiteX2678"/>
                <a:gd fmla="*/ 14363966 h 23902640" name="connsiteY2678"/>
                <a:gd fmla="*/ 15801869 w 43671952" name="connsiteX2679"/>
                <a:gd fmla="*/ 14532216 h 23902640" name="connsiteY2679"/>
                <a:gd fmla="*/ 15823816 w 43671952" name="connsiteX2680"/>
                <a:gd fmla="*/ 14634629 h 23902640" name="connsiteY2680"/>
                <a:gd fmla="*/ 15743350 w 43671952" name="connsiteX2681"/>
                <a:gd fmla="*/ 14722411 h 23902640" name="connsiteY2681"/>
                <a:gd fmla="*/ 15706773 w 43671952" name="connsiteX2682"/>
                <a:gd fmla="*/ 14678520 h 23902640" name="connsiteY2682"/>
                <a:gd fmla="*/ 15633623 w 43671952" name="connsiteX2683"/>
                <a:gd fmla="*/ 14678520 h 23902640" name="connsiteY2683"/>
                <a:gd fmla="*/ 15553154 w 43671952" name="connsiteX2684"/>
                <a:gd fmla="*/ 14707781 h 23902640" name="connsiteY2684"/>
                <a:gd fmla="*/ 15516580 w 43671952" name="connsiteX2685"/>
                <a:gd fmla="*/ 14605368 h 23902640" name="connsiteY2685"/>
                <a:gd fmla="*/ 15267863 w 43671952" name="connsiteX2686"/>
                <a:gd fmla="*/ 14422488 h 23902640" name="connsiteY2686"/>
                <a:gd fmla="*/ 15172763 w 43671952" name="connsiteX2687"/>
                <a:gd fmla="*/ 14224977 h 23902640" name="connsiteY2687"/>
                <a:gd fmla="*/ 15084983 w 43671952" name="connsiteX2688"/>
                <a:gd fmla="*/ 14122566 h 23902640" name="connsiteY2688"/>
                <a:gd fmla="*/ 15048407 w 43671952" name="connsiteX2689"/>
                <a:gd fmla="*/ 13888478 h 23902640" name="connsiteY2689"/>
                <a:gd fmla="*/ 14931364 w 43671952" name="connsiteX2690"/>
                <a:gd fmla="*/ 13764120 h 23902640" name="connsiteY2690"/>
                <a:gd fmla="*/ 14807003 w 43671952" name="connsiteX2691"/>
                <a:gd fmla="*/ 13669022 h 23902640" name="connsiteY2691"/>
                <a:gd fmla="*/ 14887472 w 43671952" name="connsiteX2692"/>
                <a:gd fmla="*/ 13551979 h 23902640" name="connsiteY2692"/>
                <a:gd fmla="*/ 14828948 w 43671952" name="connsiteX2693"/>
                <a:gd fmla="*/ 13486142 h 23902640" name="connsiteY2693"/>
                <a:gd fmla="*/ 14748484 w 43671952" name="connsiteX2694"/>
                <a:gd fmla="*/ 13500773 h 23902640" name="connsiteY2694"/>
                <a:gd fmla="*/ 14719221 w 43671952" name="connsiteX2695"/>
                <a:gd fmla="*/ 13456881 h 23902640" name="connsiteY2695"/>
                <a:gd fmla="*/ 14719221 w 43671952" name="connsiteX2696"/>
                <a:gd fmla="*/ 13369099 h 23902640" name="connsiteY2696"/>
                <a:gd fmla="*/ 14404667 w 43671952" name="connsiteX2697"/>
                <a:gd fmla="*/ 13025285 h 23902640" name="connsiteY2697"/>
                <a:gd fmla="*/ 11694491 w 43671952" name="connsiteX2698"/>
                <a:gd fmla="*/ 12918756 h 23902640" name="connsiteY2698"/>
                <a:gd fmla="*/ 11717355 w 43671952" name="connsiteX2699"/>
                <a:gd fmla="*/ 12941616 h 23902640" name="connsiteY2699"/>
                <a:gd fmla="*/ 11694491 w 43671952" name="connsiteX2700"/>
                <a:gd fmla="*/ 12964476 h 23902640" name="connsiteY2700"/>
                <a:gd fmla="*/ 11671633 w 43671952" name="connsiteX2701"/>
                <a:gd fmla="*/ 12941616 h 23902640" name="connsiteY2701"/>
                <a:gd fmla="*/ 11694491 w 43671952" name="connsiteX2702"/>
                <a:gd fmla="*/ 12918756 h 23902640" name="connsiteY2702"/>
                <a:gd fmla="*/ 19357223 w 43671952" name="connsiteX2703"/>
                <a:gd fmla="*/ 12910820 h 23902640" name="connsiteY2703"/>
                <a:gd fmla="*/ 19380083 w 43671952" name="connsiteX2704"/>
                <a:gd fmla="*/ 12933680 h 23902640" name="connsiteY2704"/>
                <a:gd fmla="*/ 19357223 w 43671952" name="connsiteX2705"/>
                <a:gd fmla="*/ 12956540 h 23902640" name="connsiteY2705"/>
                <a:gd fmla="*/ 19334363 w 43671952" name="connsiteX2706"/>
                <a:gd fmla="*/ 12933680 h 23902640" name="connsiteY2706"/>
                <a:gd fmla="*/ 19357223 w 43671952" name="connsiteX2707"/>
                <a:gd fmla="*/ 12910820 h 23902640" name="connsiteY2707"/>
                <a:gd fmla="*/ 23083171 w 43671952" name="connsiteX2708"/>
                <a:gd fmla="*/ 12833033 h 23902640" name="connsiteY2708"/>
                <a:gd fmla="*/ 23106031 w 43671952" name="connsiteX2709"/>
                <a:gd fmla="*/ 12855893 h 23902640" name="connsiteY2709"/>
                <a:gd fmla="*/ 23083171 w 43671952" name="connsiteX2710"/>
                <a:gd fmla="*/ 12878753 h 23902640" name="connsiteY2710"/>
                <a:gd fmla="*/ 23060311 w 43671952" name="connsiteX2711"/>
                <a:gd fmla="*/ 12855893 h 23902640" name="connsiteY2711"/>
                <a:gd fmla="*/ 23083171 w 43671952" name="connsiteX2712"/>
                <a:gd fmla="*/ 12833033 h 23902640" name="connsiteY2712"/>
                <a:gd fmla="*/ 22116487 w 43671952" name="connsiteX2713"/>
                <a:gd fmla="*/ 12821126 h 23902640" name="connsiteY2713"/>
                <a:gd fmla="*/ 22139347 w 43671952" name="connsiteX2714"/>
                <a:gd fmla="*/ 12843986 h 23902640" name="connsiteY2714"/>
                <a:gd fmla="*/ 22116487 w 43671952" name="connsiteX2715"/>
                <a:gd fmla="*/ 12866846 h 23902640" name="connsiteY2715"/>
                <a:gd fmla="*/ 22093627 w 43671952" name="connsiteX2716"/>
                <a:gd fmla="*/ 12843986 h 23902640" name="connsiteY2716"/>
                <a:gd fmla="*/ 22116487 w 43671952" name="connsiteX2717"/>
                <a:gd fmla="*/ 12821126 h 23902640" name="connsiteY2717"/>
                <a:gd fmla="*/ 16651477 w 43671952" name="connsiteX2718"/>
                <a:gd fmla="*/ 12811599 h 23902640" name="connsiteY2718"/>
                <a:gd fmla="*/ 16674337 w 43671952" name="connsiteX2719"/>
                <a:gd fmla="*/ 12834459 h 23902640" name="connsiteY2719"/>
                <a:gd fmla="*/ 16651477 w 43671952" name="connsiteX2720"/>
                <a:gd fmla="*/ 12857319 h 23902640" name="connsiteY2720"/>
                <a:gd fmla="*/ 16628617 w 43671952" name="connsiteX2721"/>
                <a:gd fmla="*/ 12834459 h 23902640" name="connsiteY2721"/>
                <a:gd fmla="*/ 16651477 w 43671952" name="connsiteX2722"/>
                <a:gd fmla="*/ 12811599 h 23902640" name="connsiteY2722"/>
                <a:gd fmla="*/ 22766463 w 43671952" name="connsiteX2723"/>
                <a:gd fmla="*/ 12794933 h 23902640" name="connsiteY2723"/>
                <a:gd fmla="*/ 22789323 w 43671952" name="connsiteX2724"/>
                <a:gd fmla="*/ 12817793 h 23902640" name="connsiteY2724"/>
                <a:gd fmla="*/ 22766463 w 43671952" name="connsiteX2725"/>
                <a:gd fmla="*/ 12840653 h 23902640" name="connsiteY2725"/>
                <a:gd fmla="*/ 22743603 w 43671952" name="connsiteX2726"/>
                <a:gd fmla="*/ 12817793 h 23902640" name="connsiteY2726"/>
                <a:gd fmla="*/ 22766463 w 43671952" name="connsiteX2727"/>
                <a:gd fmla="*/ 12794933 h 23902640" name="connsiteY2727"/>
                <a:gd fmla="*/ 17301483 w 43671952" name="connsiteX2728"/>
                <a:gd fmla="*/ 12783883 h 23902640" name="connsiteY2728"/>
                <a:gd fmla="*/ 17440475 w 43671952" name="connsiteX2729"/>
                <a:gd fmla="*/ 12981393 h 23902640" name="connsiteY2729"/>
                <a:gd fmla="*/ 17528255 w 43671952" name="connsiteX2730"/>
                <a:gd fmla="*/ 12966763 h 23902640" name="connsiteY2730"/>
                <a:gd fmla="*/ 17623355 w 43671952" name="connsiteX2731"/>
                <a:gd fmla="*/ 13069176 h 23902640" name="connsiteY2731"/>
                <a:gd fmla="*/ 17528255 w 43671952" name="connsiteX2732"/>
                <a:gd fmla="*/ 13061861 h 23902640" name="connsiteY2732"/>
                <a:gd fmla="*/ 17433159 w 43671952" name="connsiteX2733"/>
                <a:gd fmla="*/ 13047230 h 23902640" name="connsiteY2733"/>
                <a:gd fmla="*/ 17513625 w 43671952" name="connsiteX2734"/>
                <a:gd fmla="*/ 13142328 h 23902640" name="connsiteY2734"/>
                <a:gd fmla="*/ 17316115 w 43671952" name="connsiteX2735"/>
                <a:gd fmla="*/ 13288632 h 23902640" name="connsiteY2735"/>
                <a:gd fmla="*/ 17374635 w 43671952" name="connsiteX2736"/>
                <a:gd fmla="*/ 13486142 h 23902640" name="connsiteY2736"/>
                <a:gd fmla="*/ 17308799 w 43671952" name="connsiteX2737"/>
                <a:gd fmla="*/ 13508088 h 23902640" name="connsiteY2737"/>
                <a:gd fmla="*/ 17411211 w 43671952" name="connsiteX2738"/>
                <a:gd fmla="*/ 13551979 h 23902640" name="connsiteY2738"/>
                <a:gd fmla="*/ 17550203 w 43671952" name="connsiteX2739"/>
                <a:gd fmla="*/ 13690968 h 23902640" name="connsiteY2739"/>
                <a:gd fmla="*/ 17433159 w 43671952" name="connsiteX2740"/>
                <a:gd fmla="*/ 13647077 h 23902640" name="connsiteY2740"/>
                <a:gd fmla="*/ 17308799 w 43671952" name="connsiteX2741"/>
                <a:gd fmla="*/ 13778750 h 23902640" name="connsiteY2741"/>
                <a:gd fmla="*/ 17301483 w 43671952" name="connsiteX2742"/>
                <a:gd fmla="*/ 13910424 h 23902640" name="connsiteY2742"/>
                <a:gd fmla="*/ 17199073 w 43671952" name="connsiteX2743"/>
                <a:gd fmla="*/ 14064043 h 23902640" name="connsiteY2743"/>
                <a:gd fmla="*/ 17206387 w 43671952" name="connsiteX2744"/>
                <a:gd fmla="*/ 14276184 h 23902640" name="connsiteY2744"/>
                <a:gd fmla="*/ 17001563 w 43671952" name="connsiteX2745"/>
                <a:gd fmla="*/ 14444433 h 23902640" name="connsiteY2745"/>
                <a:gd fmla="*/ 16877203 w 43671952" name="connsiteX2746"/>
                <a:gd fmla="*/ 14342021 h 23902640" name="connsiteY2746"/>
                <a:gd fmla="*/ 16760162 w 43671952" name="connsiteX2747"/>
                <a:gd fmla="*/ 14342021 h 23902640" name="connsiteY2747"/>
                <a:gd fmla="*/ 16738218 w 43671952" name="connsiteX2748"/>
                <a:gd fmla="*/ 14261553 h 23902640" name="connsiteY2748"/>
                <a:gd fmla="*/ 16606543 w 43671952" name="connsiteX2749"/>
                <a:gd fmla="*/ 14349336 h 23902640" name="connsiteY2749"/>
                <a:gd fmla="*/ 16548022 w 43671952" name="connsiteX2750"/>
                <a:gd fmla="*/ 14246922 h 23902640" name="connsiteY2750"/>
                <a:gd fmla="*/ 16401719 w 43671952" name="connsiteX2751"/>
                <a:gd fmla="*/ 14283499 h 23902640" name="connsiteY2751"/>
                <a:gd fmla="*/ 16335881 w 43671952" name="connsiteX2752"/>
                <a:gd fmla="*/ 14232293 h 23902640" name="connsiteY2752"/>
                <a:gd fmla="*/ 16335881 w 43671952" name="connsiteX2753"/>
                <a:gd fmla="*/ 14042097 h 23902640" name="connsiteY2753"/>
                <a:gd fmla="*/ 16174948 w 43671952" name="connsiteX2754"/>
                <a:gd fmla="*/ 13786065 h 23902640" name="connsiteY2754"/>
                <a:gd fmla="*/ 16160315 w 43671952" name="connsiteX2755"/>
                <a:gd fmla="*/ 13669022 h 23902640" name="connsiteY2755"/>
                <a:gd fmla="*/ 16284676 w 43671952" name="connsiteX2756"/>
                <a:gd fmla="*/ 13573925 h 23902640" name="connsiteY2756"/>
                <a:gd fmla="*/ 16379771 w 43671952" name="connsiteX2757"/>
                <a:gd fmla="*/ 13551979 h 23902640" name="connsiteY2757"/>
                <a:gd fmla="*/ 16533389 w 43671952" name="connsiteX2758"/>
                <a:gd fmla="*/ 13434936 h 23902640" name="connsiteY2758"/>
                <a:gd fmla="*/ 16657749 w 43671952" name="connsiteX2759"/>
                <a:gd fmla="*/ 13405675 h 23902640" name="connsiteY2759"/>
                <a:gd fmla="*/ 16760162 w 43671952" name="connsiteX2760"/>
                <a:gd fmla="*/ 13332523 h 23902640" name="connsiteY2760"/>
                <a:gd fmla="*/ 16789421 w 43671952" name="connsiteX2761"/>
                <a:gd fmla="*/ 13237425 h 23902640" name="connsiteY2761"/>
                <a:gd fmla="*/ 16935723 w 43671952" name="connsiteX2762"/>
                <a:gd fmla="*/ 13083806 h 23902640" name="connsiteY2762"/>
                <a:gd fmla="*/ 17067399 w 43671952" name="connsiteX2763"/>
                <a:gd fmla="*/ 13039915 h 23902640" name="connsiteY2763"/>
                <a:gd fmla="*/ 17140551 w 43671952" name="connsiteX2764"/>
                <a:gd fmla="*/ 12908241 h 23902640" name="connsiteY2764"/>
                <a:gd fmla="*/ 11694495 w 43671952" name="connsiteX2765"/>
                <a:gd fmla="*/ 12756831 h 23902640" name="connsiteY2765"/>
                <a:gd fmla="*/ 11717355 w 43671952" name="connsiteX2766"/>
                <a:gd fmla="*/ 12779691 h 23902640" name="connsiteY2766"/>
                <a:gd fmla="*/ 11694495 w 43671952" name="connsiteX2767"/>
                <a:gd fmla="*/ 12802551 h 23902640" name="connsiteY2767"/>
                <a:gd fmla="*/ 11671635 w 43671952" name="connsiteX2768"/>
                <a:gd fmla="*/ 12779691 h 23902640" name="connsiteY2768"/>
                <a:gd fmla="*/ 11694495 w 43671952" name="connsiteX2769"/>
                <a:gd fmla="*/ 12756831 h 23902640" name="connsiteY2769"/>
                <a:gd fmla="*/ 24249983 w 43671952" name="connsiteX2770"/>
                <a:gd fmla="*/ 12749689 h 23902640" name="connsiteY2770"/>
                <a:gd fmla="*/ 24272843 w 43671952" name="connsiteX2771"/>
                <a:gd fmla="*/ 12772549 h 23902640" name="connsiteY2771"/>
                <a:gd fmla="*/ 24249983 w 43671952" name="connsiteX2772"/>
                <a:gd fmla="*/ 12795409 h 23902640" name="connsiteY2772"/>
                <a:gd fmla="*/ 24227123 w 43671952" name="connsiteX2773"/>
                <a:gd fmla="*/ 12772549 h 23902640" name="connsiteY2773"/>
                <a:gd fmla="*/ 24249983 w 43671952" name="connsiteX2774"/>
                <a:gd fmla="*/ 12749689 h 23902640" name="connsiteY2774"/>
                <a:gd fmla="*/ 24573835 w 43671952" name="connsiteX2775"/>
                <a:gd fmla="*/ 12740164 h 23902640" name="connsiteY2775"/>
                <a:gd fmla="*/ 24596695 w 43671952" name="connsiteX2776"/>
                <a:gd fmla="*/ 12763024 h 23902640" name="connsiteY2776"/>
                <a:gd fmla="*/ 24573835 w 43671952" name="connsiteX2777"/>
                <a:gd fmla="*/ 12785884 h 23902640" name="connsiteY2777"/>
                <a:gd fmla="*/ 24550975 w 43671952" name="connsiteX2778"/>
                <a:gd fmla="*/ 12763024 h 23902640" name="connsiteY2778"/>
                <a:gd fmla="*/ 24573835 w 43671952" name="connsiteX2779"/>
                <a:gd fmla="*/ 12740164 h 23902640" name="connsiteY2779"/>
                <a:gd fmla="*/ 22449757 w 43671952" name="connsiteX2780"/>
                <a:gd fmla="*/ 12737782 h 23902640" name="connsiteY2780"/>
                <a:gd fmla="*/ 22472617 w 43671952" name="connsiteX2781"/>
                <a:gd fmla="*/ 12760642 h 23902640" name="connsiteY2781"/>
                <a:gd fmla="*/ 22449757 w 43671952" name="connsiteX2782"/>
                <a:gd fmla="*/ 12783502 h 23902640" name="connsiteY2782"/>
                <a:gd fmla="*/ 22426897 w 43671952" name="connsiteX2783"/>
                <a:gd fmla="*/ 12760642 h 23902640" name="connsiteY2783"/>
                <a:gd fmla="*/ 22449757 w 43671952" name="connsiteX2784"/>
                <a:gd fmla="*/ 12737782 h 23902640" name="connsiteY2784"/>
                <a:gd fmla="*/ 16951515 w 43671952" name="connsiteX2785"/>
                <a:gd fmla="*/ 12683012 h 23902640" name="connsiteY2785"/>
                <a:gd fmla="*/ 16974375 w 43671952" name="connsiteX2786"/>
                <a:gd fmla="*/ 12705872 h 23902640" name="connsiteY2786"/>
                <a:gd fmla="*/ 16951515 w 43671952" name="connsiteX2787"/>
                <a:gd fmla="*/ 12728732 h 23902640" name="connsiteY2787"/>
                <a:gd fmla="*/ 16928655 w 43671952" name="connsiteX2788"/>
                <a:gd fmla="*/ 12705872 h 23902640" name="connsiteY2788"/>
                <a:gd fmla="*/ 16951515 w 43671952" name="connsiteX2789"/>
                <a:gd fmla="*/ 12683012 h 23902640" name="connsiteY2789"/>
                <a:gd fmla="*/ 24211883 w 43671952" name="connsiteX2790"/>
                <a:gd fmla="*/ 12661583 h 23902640" name="connsiteY2790"/>
                <a:gd fmla="*/ 24234743 w 43671952" name="connsiteX2791"/>
                <a:gd fmla="*/ 12684443 h 23902640" name="connsiteY2791"/>
                <a:gd fmla="*/ 24211883 w 43671952" name="connsiteX2792"/>
                <a:gd fmla="*/ 12707303 h 23902640" name="connsiteY2792"/>
                <a:gd fmla="*/ 24189023 w 43671952" name="connsiteX2793"/>
                <a:gd fmla="*/ 12684443 h 23902640" name="connsiteY2793"/>
                <a:gd fmla="*/ 24211883 w 43671952" name="connsiteX2794"/>
                <a:gd fmla="*/ 12661583 h 23902640" name="connsiteY2794"/>
                <a:gd fmla="*/ 16246667 w 43671952" name="connsiteX2795"/>
                <a:gd fmla="*/ 12623481 h 23902640" name="connsiteY2795"/>
                <a:gd fmla="*/ 16269527 w 43671952" name="connsiteX2796"/>
                <a:gd fmla="*/ 12646341 h 23902640" name="connsiteY2796"/>
                <a:gd fmla="*/ 16246667 w 43671952" name="connsiteX2797"/>
                <a:gd fmla="*/ 12669201 h 23902640" name="connsiteY2797"/>
                <a:gd fmla="*/ 16223808 w 43671952" name="connsiteX2798"/>
                <a:gd fmla="*/ 12646341 h 23902640" name="connsiteY2798"/>
                <a:gd fmla="*/ 16246667 w 43671952" name="connsiteX2799"/>
                <a:gd fmla="*/ 12623481 h 23902640" name="connsiteY2799"/>
                <a:gd fmla="*/ 16270479 w 43671952" name="connsiteX2800"/>
                <a:gd fmla="*/ 12554424 h 23902640" name="connsiteY2800"/>
                <a:gd fmla="*/ 16293339 w 43671952" name="connsiteX2801"/>
                <a:gd fmla="*/ 12577284 h 23902640" name="connsiteY2801"/>
                <a:gd fmla="*/ 16270479 w 43671952" name="connsiteX2802"/>
                <a:gd fmla="*/ 12600144 h 23902640" name="connsiteY2802"/>
                <a:gd fmla="*/ 16247619 w 43671952" name="connsiteX2803"/>
                <a:gd fmla="*/ 12577284 h 23902640" name="connsiteY2803"/>
                <a:gd fmla="*/ 16270479 w 43671952" name="connsiteX2804"/>
                <a:gd fmla="*/ 12554424 h 23902640" name="connsiteY2804"/>
                <a:gd fmla="*/ 11544475 w 43671952" name="connsiteX2805"/>
                <a:gd fmla="*/ 12537756 h 23902640" name="connsiteY2805"/>
                <a:gd fmla="*/ 11567334 w 43671952" name="connsiteX2806"/>
                <a:gd fmla="*/ 12560616 h 23902640" name="connsiteY2806"/>
                <a:gd fmla="*/ 11544475 w 43671952" name="connsiteX2807"/>
                <a:gd fmla="*/ 12583476 h 23902640" name="connsiteY2807"/>
                <a:gd fmla="*/ 11521614 w 43671952" name="connsiteX2808"/>
                <a:gd fmla="*/ 12560616 h 23902640" name="connsiteY2808"/>
                <a:gd fmla="*/ 11544475 w 43671952" name="connsiteX2809"/>
                <a:gd fmla="*/ 12537756 h 23902640" name="connsiteY2809"/>
                <a:gd fmla="*/ 17153923 w 43671952" name="connsiteX2810"/>
                <a:gd fmla="*/ 12532994 h 23902640" name="connsiteY2810"/>
                <a:gd fmla="*/ 17176783 w 43671952" name="connsiteX2811"/>
                <a:gd fmla="*/ 12555854 h 23902640" name="connsiteY2811"/>
                <a:gd fmla="*/ 17153923 w 43671952" name="connsiteX2812"/>
                <a:gd fmla="*/ 12578714 h 23902640" name="connsiteY2812"/>
                <a:gd fmla="*/ 17131063 w 43671952" name="connsiteX2813"/>
                <a:gd fmla="*/ 12555854 h 23902640" name="connsiteY2813"/>
                <a:gd fmla="*/ 17153923 w 43671952" name="connsiteX2814"/>
                <a:gd fmla="*/ 12532994 h 23902640" name="connsiteY2814"/>
                <a:gd fmla="*/ 24061863 w 43671952" name="connsiteX2815"/>
                <a:gd fmla="*/ 12521090 h 23902640" name="connsiteY2815"/>
                <a:gd fmla="*/ 24084723 w 43671952" name="connsiteX2816"/>
                <a:gd fmla="*/ 12543950 h 23902640" name="connsiteY2816"/>
                <a:gd fmla="*/ 24061863 w 43671952" name="connsiteX2817"/>
                <a:gd fmla="*/ 12566810 h 23902640" name="connsiteY2817"/>
                <a:gd fmla="*/ 24039003 w 43671952" name="connsiteX2818"/>
                <a:gd fmla="*/ 12543950 h 23902640" name="connsiteY2818"/>
                <a:gd fmla="*/ 24061863 w 43671952" name="connsiteX2819"/>
                <a:gd fmla="*/ 12521090 h 23902640" name="connsiteY2819"/>
                <a:gd fmla="*/ 24595263 w 43671952" name="connsiteX2820"/>
                <a:gd fmla="*/ 12513946 h 23902640" name="connsiteY2820"/>
                <a:gd fmla="*/ 24618123 w 43671952" name="connsiteX2821"/>
                <a:gd fmla="*/ 12536806 h 23902640" name="connsiteY2821"/>
                <a:gd fmla="*/ 24595263 w 43671952" name="connsiteX2822"/>
                <a:gd fmla="*/ 12559666 h 23902640" name="connsiteY2822"/>
                <a:gd fmla="*/ 24572403 w 43671952" name="connsiteX2823"/>
                <a:gd fmla="*/ 12536806 h 23902640" name="connsiteY2823"/>
                <a:gd fmla="*/ 24595263 w 43671952" name="connsiteX2824"/>
                <a:gd fmla="*/ 12513946 h 23902640" name="connsiteY2824"/>
                <a:gd fmla="*/ 23835643 w 43671952" name="connsiteX2825"/>
                <a:gd fmla="*/ 12468702 h 23902640" name="connsiteY2825"/>
                <a:gd fmla="*/ 23858503 w 43671952" name="connsiteX2826"/>
                <a:gd fmla="*/ 12491562 h 23902640" name="connsiteY2826"/>
                <a:gd fmla="*/ 23835643 w 43671952" name="connsiteX2827"/>
                <a:gd fmla="*/ 12514422 h 23902640" name="connsiteY2827"/>
                <a:gd fmla="*/ 23812783 w 43671952" name="connsiteX2828"/>
                <a:gd fmla="*/ 12491562 h 23902640" name="connsiteY2828"/>
                <a:gd fmla="*/ 23835643 w 43671952" name="connsiteX2829"/>
                <a:gd fmla="*/ 12468702 h 23902640" name="connsiteY2829"/>
                <a:gd fmla="*/ 14240057 w 43671952" name="connsiteX2830"/>
                <a:gd fmla="*/ 12449649 h 23902640" name="connsiteY2830"/>
                <a:gd fmla="*/ 14262917 w 43671952" name="connsiteX2831"/>
                <a:gd fmla="*/ 12472509 h 23902640" name="connsiteY2831"/>
                <a:gd fmla="*/ 14240057 w 43671952" name="connsiteX2832"/>
                <a:gd fmla="*/ 12495369 h 23902640" name="connsiteY2832"/>
                <a:gd fmla="*/ 14217197 w 43671952" name="connsiteX2833"/>
                <a:gd fmla="*/ 12472509 h 23902640" name="connsiteY2833"/>
                <a:gd fmla="*/ 14240057 w 43671952" name="connsiteX2834"/>
                <a:gd fmla="*/ 12449649 h 23902640" name="connsiteY2834"/>
                <a:gd fmla="*/ 18457283 w 43671952" name="connsiteX2835"/>
                <a:gd fmla="*/ 12388861 h 23902640" name="connsiteY2835"/>
                <a:gd fmla="*/ 18537923 w 43671952" name="connsiteX2836"/>
                <a:gd fmla="*/ 12442450 h 23902640" name="connsiteY2836"/>
                <a:gd fmla="*/ 18537751 w 43671952" name="connsiteX2837"/>
                <a:gd fmla="*/ 12535165 h 23902640" name="connsiteY2837"/>
                <a:gd fmla="*/ 18559695 w 43671952" name="connsiteX2838"/>
                <a:gd fmla="*/ 12549796 h 23902640" name="connsiteY2838"/>
                <a:gd fmla="*/ 18581643 w 43671952" name="connsiteX2839"/>
                <a:gd fmla="*/ 12688784 h 23902640" name="connsiteY2839"/>
                <a:gd fmla="*/ 18577051 w 43671952" name="connsiteX2840"/>
                <a:gd fmla="*/ 12801236 h 23902640" name="connsiteY2840"/>
                <a:gd fmla="*/ 18413391 w 43671952" name="connsiteX2841"/>
                <a:gd fmla="*/ 12769252 h 23902640" name="connsiteY2841"/>
                <a:gd fmla="*/ 18413391 w 43671952" name="connsiteX2842"/>
                <a:gd fmla="*/ 12835088 h 23902640" name="connsiteY2842"/>
                <a:gd fmla="*/ 18462391 w 43671952" name="connsiteX2843"/>
                <a:gd fmla="*/ 12891058 h 23902640" name="connsiteY2843"/>
                <a:gd fmla="*/ 18447415 w 43671952" name="connsiteX2844"/>
                <a:gd fmla="*/ 13004024 h 23902640" name="connsiteY2844"/>
                <a:gd fmla="*/ 18232895 w 43671952" name="connsiteX2845"/>
                <a:gd fmla="*/ 12884600 h 23902640" name="connsiteY2845"/>
                <a:gd fmla="*/ 18245143 w 43671952" name="connsiteX2846"/>
                <a:gd fmla="*/ 12696100 h 23902640" name="connsiteY2846"/>
                <a:gd fmla="*/ 18179307 w 43671952" name="connsiteX2847"/>
                <a:gd fmla="*/ 12652208 h 23902640" name="connsiteY2847"/>
                <a:gd fmla="*/ 18054947 w 43671952" name="connsiteX2848"/>
                <a:gd fmla="*/ 12696100 h 23902640" name="connsiteY2848"/>
                <a:gd fmla="*/ 17915959 w 43671952" name="connsiteX2849"/>
                <a:gd fmla="*/ 12791197 h 23902640" name="connsiteY2849"/>
                <a:gd fmla="*/ 17923275 w 43671952" name="connsiteX2850"/>
                <a:gd fmla="*/ 12732676 h 23902640" name="connsiteY2850"/>
                <a:gd fmla="*/ 18098839 w 43671952" name="connsiteX2851"/>
                <a:gd fmla="*/ 12549796 h 23902640" name="connsiteY2851"/>
                <a:gd fmla="*/ 18215883 w 43671952" name="connsiteX2852"/>
                <a:gd fmla="*/ 12535165 h 23902640" name="connsiteY2852"/>
                <a:gd fmla="*/ 18230513 w 43671952" name="connsiteX2853"/>
                <a:gd fmla="*/ 12637578 h 23902640" name="connsiteY2853"/>
                <a:gd fmla="*/ 18298903 w 43671952" name="connsiteX2854"/>
                <a:gd fmla="*/ 12530402 h 23902640" name="connsiteY2854"/>
                <a:gd fmla="*/ 18354871 w 43671952" name="connsiteX2855"/>
                <a:gd fmla="*/ 12476644 h 23902640" name="connsiteY2855"/>
                <a:gd fmla="*/ 18477019 w 43671952" name="connsiteX2856"/>
                <a:gd fmla="*/ 12477158 h 23902640" name="connsiteY2856"/>
                <a:gd fmla="*/ 18457283 w 43671952" name="connsiteX2857"/>
                <a:gd fmla="*/ 12388861 h 23902640" name="connsiteY2857"/>
                <a:gd fmla="*/ 11689734 w 43671952" name="connsiteX2858"/>
                <a:gd fmla="*/ 12380593 h 23902640" name="connsiteY2858"/>
                <a:gd fmla="*/ 11712594 w 43671952" name="connsiteX2859"/>
                <a:gd fmla="*/ 12403453 h 23902640" name="connsiteY2859"/>
                <a:gd fmla="*/ 11689734 w 43671952" name="connsiteX2860"/>
                <a:gd fmla="*/ 12426313 h 23902640" name="connsiteY2860"/>
                <a:gd fmla="*/ 11666874 w 43671952" name="connsiteX2861"/>
                <a:gd fmla="*/ 12403453 h 23902640" name="connsiteY2861"/>
                <a:gd fmla="*/ 11689734 w 43671952" name="connsiteX2862"/>
                <a:gd fmla="*/ 12380593 h 23902640" name="connsiteY2862"/>
                <a:gd fmla="*/ 23190327 w 43671952" name="connsiteX2863"/>
                <a:gd fmla="*/ 12363927 h 23902640" name="connsiteY2863"/>
                <a:gd fmla="*/ 23213187 w 43671952" name="connsiteX2864"/>
                <a:gd fmla="*/ 12386787 h 23902640" name="connsiteY2864"/>
                <a:gd fmla="*/ 23190327 w 43671952" name="connsiteX2865"/>
                <a:gd fmla="*/ 12409647 h 23902640" name="connsiteY2865"/>
                <a:gd fmla="*/ 23167467 w 43671952" name="connsiteX2866"/>
                <a:gd fmla="*/ 12386787 h 23902640" name="connsiteY2866"/>
                <a:gd fmla="*/ 23190327 w 43671952" name="connsiteX2867"/>
                <a:gd fmla="*/ 12363927 h 23902640" name="connsiteY2867"/>
                <a:gd fmla="*/ 17025335 w 43671952" name="connsiteX2868"/>
                <a:gd fmla="*/ 12344875 h 23902640" name="connsiteY2868"/>
                <a:gd fmla="*/ 17048195 w 43671952" name="connsiteX2869"/>
                <a:gd fmla="*/ 12367735 h 23902640" name="connsiteY2869"/>
                <a:gd fmla="*/ 17025335 w 43671952" name="connsiteX2870"/>
                <a:gd fmla="*/ 12390595 h 23902640" name="connsiteY2870"/>
                <a:gd fmla="*/ 17002475 w 43671952" name="connsiteX2871"/>
                <a:gd fmla="*/ 12367735 h 23902640" name="connsiteY2871"/>
                <a:gd fmla="*/ 17025335 w 43671952" name="connsiteX2872"/>
                <a:gd fmla="*/ 12344875 h 23902640" name="connsiteY2872"/>
                <a:gd fmla="*/ 12531976 w 43671952" name="connsiteX2873"/>
                <a:gd fmla="*/ 12279134 h 23902640" name="connsiteY2873"/>
                <a:gd fmla="*/ 12612445 w 43671952" name="connsiteX2874"/>
                <a:gd fmla="*/ 12352286 h 23902640" name="connsiteY2874"/>
                <a:gd fmla="*/ 12627073 w 43671952" name="connsiteX2875"/>
                <a:gd fmla="*/ 12432753 h 23902640" name="connsiteY2875"/>
                <a:gd fmla="*/ 12670964 w 43671952" name="connsiteX2876"/>
                <a:gd fmla="*/ 12476645 h 23902640" name="connsiteY2876"/>
                <a:gd fmla="*/ 12678279 w 43671952" name="connsiteX2877"/>
                <a:gd fmla="*/ 12739992 h 23902640" name="connsiteY2877"/>
                <a:gd fmla="*/ 12590497 w 43671952" name="connsiteX2878"/>
                <a:gd fmla="*/ 12798513 h 23902640" name="connsiteY2878"/>
                <a:gd fmla="*/ 12451509 w 43671952" name="connsiteX2879"/>
                <a:gd fmla="*/ 12798513 h 23902640" name="connsiteY2879"/>
                <a:gd fmla="*/ 12385674 w 43671952" name="connsiteX2880"/>
                <a:gd fmla="*/ 12681470 h 23902640" name="connsiteY2880"/>
                <a:gd fmla="*/ 12378359 w 43671952" name="connsiteX2881"/>
                <a:gd fmla="*/ 12483960 h 23902640" name="connsiteY2881"/>
                <a:gd fmla="*/ 12444193 w 43671952" name="connsiteX2882"/>
                <a:gd fmla="*/ 12440069 h 23902640" name="connsiteY2882"/>
                <a:gd fmla="*/ 12436880 w 43671952" name="connsiteX2883"/>
                <a:gd fmla="*/ 12330341 h 23902640" name="connsiteY2883"/>
                <a:gd fmla="*/ 12495399 w 43671952" name="connsiteX2884"/>
                <a:gd fmla="*/ 12330341 h 23902640" name="connsiteY2884"/>
                <a:gd fmla="*/ 23899939 w 43671952" name="connsiteX2885"/>
                <a:gd fmla="*/ 12275821 h 23902640" name="connsiteY2885"/>
                <a:gd fmla="*/ 23922799 w 43671952" name="connsiteX2886"/>
                <a:gd fmla="*/ 12298681 h 23902640" name="connsiteY2886"/>
                <a:gd fmla="*/ 23899939 w 43671952" name="connsiteX2887"/>
                <a:gd fmla="*/ 12321541 h 23902640" name="connsiteY2887"/>
                <a:gd fmla="*/ 23877079 w 43671952" name="connsiteX2888"/>
                <a:gd fmla="*/ 12298681 h 23902640" name="connsiteY2888"/>
                <a:gd fmla="*/ 23899939 w 43671952" name="connsiteX2889"/>
                <a:gd fmla="*/ 12275821 h 23902640" name="connsiteY2889"/>
                <a:gd fmla="*/ 18115219 w 43671952" name="connsiteX2890"/>
                <a:gd fmla="*/ 12253912 h 23902640" name="connsiteY2890"/>
                <a:gd fmla="*/ 18134267 w 43671952" name="connsiteX2891"/>
                <a:gd fmla="*/ 12257087 h 23902640" name="connsiteY2891"/>
                <a:gd fmla="*/ 18140619 w 43671952" name="connsiteX2892"/>
                <a:gd fmla="*/ 12276137 h 23902640" name="connsiteY2892"/>
                <a:gd fmla="*/ 18146967 w 43671952" name="connsiteX2893"/>
                <a:gd fmla="*/ 12285662 h 23902640" name="connsiteY2893"/>
                <a:gd fmla="*/ 18150143 w 43671952" name="connsiteX2894"/>
                <a:gd fmla="*/ 12295187 h 23902640" name="connsiteY2894"/>
                <a:gd fmla="*/ 18153319 w 43671952" name="connsiteX2895"/>
                <a:gd fmla="*/ 12399962 h 23902640" name="connsiteY2895"/>
                <a:gd fmla="*/ 18150143 w 43671952" name="connsiteX2896"/>
                <a:gd fmla="*/ 12425362 h 23902640" name="connsiteY2896"/>
                <a:gd fmla="*/ 18140619 w 43671952" name="connsiteX2897"/>
                <a:gd fmla="*/ 12431712 h 23902640" name="connsiteY2897"/>
                <a:gd fmla="*/ 18134267 w 43671952" name="connsiteX2898"/>
                <a:gd fmla="*/ 12441237 h 23902640" name="connsiteY2898"/>
                <a:gd fmla="*/ 18108867 w 43671952" name="connsiteX2899"/>
                <a:gd fmla="*/ 12425362 h 23902640" name="connsiteY2899"/>
                <a:gd fmla="*/ 18105693 w 43671952" name="connsiteX2900"/>
                <a:gd fmla="*/ 12415837 h 23902640" name="connsiteY2900"/>
                <a:gd fmla="*/ 18086643 w 43671952" name="connsiteX2901"/>
                <a:gd fmla="*/ 12387262 h 23902640" name="connsiteY2901"/>
                <a:gd fmla="*/ 18080293 w 43671952" name="connsiteX2902"/>
                <a:gd fmla="*/ 12377737 h 23902640" name="connsiteY2902"/>
                <a:gd fmla="*/ 18077119 w 43671952" name="connsiteX2903"/>
                <a:gd fmla="*/ 12368212 h 23902640" name="connsiteY2903"/>
                <a:gd fmla="*/ 18077119 w 43671952" name="connsiteX2904"/>
                <a:gd fmla="*/ 12307887 h 23902640" name="connsiteY2904"/>
                <a:gd fmla="*/ 18089819 w 43671952" name="connsiteX2905"/>
                <a:gd fmla="*/ 12288837 h 23902640" name="connsiteY2905"/>
                <a:gd fmla="*/ 18096167 w 43671952" name="connsiteX2906"/>
                <a:gd fmla="*/ 12279312 h 23902640" name="connsiteY2906"/>
                <a:gd fmla="*/ 18105693 w 43671952" name="connsiteX2907"/>
                <a:gd fmla="*/ 12260262 h 23902640" name="connsiteY2907"/>
                <a:gd fmla="*/ 18115219 w 43671952" name="connsiteX2908"/>
                <a:gd fmla="*/ 12253912 h 23902640" name="connsiteY2908"/>
                <a:gd fmla="*/ 16982475 w 43671952" name="connsiteX2909"/>
                <a:gd fmla="*/ 12213906 h 23902640" name="connsiteY2909"/>
                <a:gd fmla="*/ 17005335 w 43671952" name="connsiteX2910"/>
                <a:gd fmla="*/ 12236766 h 23902640" name="connsiteY2910"/>
                <a:gd fmla="*/ 16982475 w 43671952" name="connsiteX2911"/>
                <a:gd fmla="*/ 12259626 h 23902640" name="connsiteY2911"/>
                <a:gd fmla="*/ 16959615 w 43671952" name="connsiteX2912"/>
                <a:gd fmla="*/ 12236766 h 23902640" name="connsiteY2912"/>
                <a:gd fmla="*/ 16982475 w 43671952" name="connsiteX2913"/>
                <a:gd fmla="*/ 12213906 h 23902640" name="connsiteY2913"/>
                <a:gd fmla="*/ 31029399 w 43671952" name="connsiteX2914"/>
                <a:gd fmla="*/ 12183745 h 23902640" name="connsiteY2914"/>
                <a:gd fmla="*/ 31052259 w 43671952" name="connsiteX2915"/>
                <a:gd fmla="*/ 12206605 h 23902640" name="connsiteY2915"/>
                <a:gd fmla="*/ 31029399 w 43671952" name="connsiteX2916"/>
                <a:gd fmla="*/ 12229465 h 23902640" name="connsiteY2916"/>
                <a:gd fmla="*/ 31006539 w 43671952" name="connsiteX2917"/>
                <a:gd fmla="*/ 12206605 h 23902640" name="connsiteY2917"/>
                <a:gd fmla="*/ 31029399 w 43671952" name="connsiteX2918"/>
                <a:gd fmla="*/ 12183745 h 23902640" name="connsiteY2918"/>
                <a:gd fmla="*/ 18366041 w 43671952" name="connsiteX2919"/>
                <a:gd fmla="*/ 12171362 h 23902640" name="connsiteY2919"/>
                <a:gd fmla="*/ 18381915 w 43671952" name="connsiteX2920"/>
                <a:gd fmla="*/ 12174537 h 23902640" name="connsiteY2920"/>
                <a:gd fmla="*/ 18400965 w 43671952" name="connsiteX2921"/>
                <a:gd fmla="*/ 12187237 h 23902640" name="connsiteY2921"/>
                <a:gd fmla="*/ 18407315 w 43671952" name="connsiteX2922"/>
                <a:gd fmla="*/ 12196762 h 23902640" name="connsiteY2922"/>
                <a:gd fmla="*/ 18416839 w 43671952" name="connsiteX2923"/>
                <a:gd fmla="*/ 12206287 h 23902640" name="connsiteY2923"/>
                <a:gd fmla="*/ 18420015 w 43671952" name="connsiteX2924"/>
                <a:gd fmla="*/ 12215812 h 23902640" name="connsiteY2924"/>
                <a:gd fmla="*/ 18407315 w 43671952" name="connsiteX2925"/>
                <a:gd fmla="*/ 12279312 h 23902640" name="connsiteY2925"/>
                <a:gd fmla="*/ 18404141 w 43671952" name="connsiteX2926"/>
                <a:gd fmla="*/ 12285662 h 23902640" name="connsiteY2926"/>
                <a:gd fmla="*/ 18366041 w 43671952" name="connsiteX2927"/>
                <a:gd fmla="*/ 12253912 h 23902640" name="connsiteY2927"/>
                <a:gd fmla="*/ 18362867 w 43671952" name="connsiteX2928"/>
                <a:gd fmla="*/ 12244387 h 23902640" name="connsiteY2928"/>
                <a:gd fmla="*/ 18350165 w 43671952" name="connsiteX2929"/>
                <a:gd fmla="*/ 12225337 h 23902640" name="connsiteY2929"/>
                <a:gd fmla="*/ 18353339 w 43671952" name="connsiteX2930"/>
                <a:gd fmla="*/ 12187237 h 23902640" name="connsiteY2930"/>
                <a:gd fmla="*/ 18356515 w 43671952" name="connsiteX2931"/>
                <a:gd fmla="*/ 12177712 h 23902640" name="connsiteY2931"/>
                <a:gd fmla="*/ 18366041 w 43671952" name="connsiteX2932"/>
                <a:gd fmla="*/ 12171362 h 23902640" name="connsiteY2932"/>
                <a:gd fmla="*/ 17681875 w 43671952" name="connsiteX2933"/>
                <a:gd fmla="*/ 12162091 h 23902640" name="connsiteY2933"/>
                <a:gd fmla="*/ 17659927 w 43671952" name="connsiteX2934"/>
                <a:gd fmla="*/ 12264504 h 23902640" name="connsiteY2934"/>
                <a:gd fmla="*/ 17513623 w 43671952" name="connsiteX2935"/>
                <a:gd fmla="*/ 12418123 h 23902640" name="connsiteY2935"/>
                <a:gd fmla="*/ 17352691 w 43671952" name="connsiteX2936"/>
                <a:gd fmla="*/ 12513221 h 23902640" name="connsiteY2936"/>
                <a:gd fmla="*/ 17469733 w 43671952" name="connsiteX2937"/>
                <a:gd fmla="*/ 12359601 h 23902640" name="connsiteY2937"/>
                <a:gd fmla="*/ 17681875 w 43671952" name="connsiteX2938"/>
                <a:gd fmla="*/ 12162091 h 23902640" name="connsiteY2938"/>
                <a:gd fmla="*/ 23895179 w 43671952" name="connsiteX2939"/>
                <a:gd fmla="*/ 12147234 h 23902640" name="connsiteY2939"/>
                <a:gd fmla="*/ 23918039 w 43671952" name="connsiteX2940"/>
                <a:gd fmla="*/ 12170094 h 23902640" name="connsiteY2940"/>
                <a:gd fmla="*/ 23895179 w 43671952" name="connsiteX2941"/>
                <a:gd fmla="*/ 12192954 h 23902640" name="connsiteY2941"/>
                <a:gd fmla="*/ 23872319 w 43671952" name="connsiteX2942"/>
                <a:gd fmla="*/ 12170094 h 23902640" name="connsiteY2942"/>
                <a:gd fmla="*/ 23895179 w 43671952" name="connsiteX2943"/>
                <a:gd fmla="*/ 12147234 h 23902640" name="connsiteY2943"/>
                <a:gd fmla="*/ 18266989 w 43671952" name="connsiteX2944"/>
                <a:gd fmla="*/ 12144021 h 23902640" name="connsiteY2944"/>
                <a:gd fmla="*/ 18273967 w 43671952" name="connsiteX2945"/>
                <a:gd fmla="*/ 12149137 h 23902640" name="connsiteY2945"/>
                <a:gd fmla="*/ 18280315 w 43671952" name="connsiteX2946"/>
                <a:gd fmla="*/ 12168187 h 23902640" name="connsiteY2946"/>
                <a:gd fmla="*/ 18283491 w 43671952" name="connsiteX2947"/>
                <a:gd fmla="*/ 12177712 h 23902640" name="connsiteY2947"/>
                <a:gd fmla="*/ 18277141 w 43671952" name="connsiteX2948"/>
                <a:gd fmla="*/ 12244387 h 23902640" name="connsiteY2948"/>
                <a:gd fmla="*/ 18270791 w 43671952" name="connsiteX2949"/>
                <a:gd fmla="*/ 12253912 h 23902640" name="connsiteY2949"/>
                <a:gd fmla="*/ 18261267 w 43671952" name="connsiteX2950"/>
                <a:gd fmla="*/ 12272962 h 23902640" name="connsiteY2950"/>
                <a:gd fmla="*/ 18251741 w 43671952" name="connsiteX2951"/>
                <a:gd fmla="*/ 12279312 h 23902640" name="connsiteY2951"/>
                <a:gd fmla="*/ 18229515 w 43671952" name="connsiteX2952"/>
                <a:gd fmla="*/ 12282487 h 23902640" name="connsiteY2952"/>
                <a:gd fmla="*/ 18207291 w 43671952" name="connsiteX2953"/>
                <a:gd fmla="*/ 12266612 h 23902640" name="connsiteY2953"/>
                <a:gd fmla="*/ 18210467 w 43671952" name="connsiteX2954"/>
                <a:gd fmla="*/ 12212637 h 23902640" name="connsiteY2954"/>
                <a:gd fmla="*/ 18213641 w 43671952" name="connsiteX2955"/>
                <a:gd fmla="*/ 12203112 h 23902640" name="connsiteY2955"/>
                <a:gd fmla="*/ 18226341 w 43671952" name="connsiteX2956"/>
                <a:gd fmla="*/ 12184062 h 23902640" name="connsiteY2956"/>
                <a:gd fmla="*/ 18235867 w 43671952" name="connsiteX2957"/>
                <a:gd fmla="*/ 12180887 h 23902640" name="connsiteY2957"/>
                <a:gd fmla="*/ 18245391 w 43671952" name="connsiteX2958"/>
                <a:gd fmla="*/ 12161837 h 23902640" name="connsiteY2958"/>
                <a:gd fmla="*/ 18254915 w 43671952" name="connsiteX2959"/>
                <a:gd fmla="*/ 12155487 h 23902640" name="connsiteY2959"/>
                <a:gd fmla="*/ 18266989 w 43671952" name="connsiteX2960"/>
                <a:gd fmla="*/ 12144021 h 23902640" name="connsiteY2960"/>
                <a:gd fmla="*/ 23399879 w 43671952" name="connsiteX2961"/>
                <a:gd fmla="*/ 12042459 h 23902640" name="connsiteY2961"/>
                <a:gd fmla="*/ 23422739 w 43671952" name="connsiteX2962"/>
                <a:gd fmla="*/ 12065319 h 23902640" name="connsiteY2962"/>
                <a:gd fmla="*/ 23399879 w 43671952" name="connsiteX2963"/>
                <a:gd fmla="*/ 12088179 h 23902640" name="connsiteY2963"/>
                <a:gd fmla="*/ 23377019 w 43671952" name="connsiteX2964"/>
                <a:gd fmla="*/ 12065319 h 23902640" name="connsiteY2964"/>
                <a:gd fmla="*/ 23399879 w 43671952" name="connsiteX2965"/>
                <a:gd fmla="*/ 12042459 h 23902640" name="connsiteY2965"/>
                <a:gd fmla="*/ 18016791 w 43671952" name="connsiteX2966"/>
                <a:gd fmla="*/ 12034837 h 23902640" name="connsiteY2966"/>
                <a:gd fmla="*/ 18048543 w 43671952" name="connsiteX2967"/>
                <a:gd fmla="*/ 12041187 h 23902640" name="connsiteY2967"/>
                <a:gd fmla="*/ 18058067 w 43671952" name="connsiteX2968"/>
                <a:gd fmla="*/ 12047537 h 23902640" name="connsiteY2968"/>
                <a:gd fmla="*/ 18080291 w 43671952" name="connsiteX2969"/>
                <a:gd fmla="*/ 12053887 h 23902640" name="connsiteY2969"/>
                <a:gd fmla="*/ 18131091 w 43671952" name="connsiteX2970"/>
                <a:gd fmla="*/ 12057062 h 23902640" name="connsiteY2970"/>
                <a:gd fmla="*/ 18140619 w 43671952" name="connsiteX2971"/>
                <a:gd fmla="*/ 12060237 h 23902640" name="connsiteY2971"/>
                <a:gd fmla="*/ 18146967 w 43671952" name="connsiteX2972"/>
                <a:gd fmla="*/ 12069762 h 23902640" name="connsiteY2972"/>
                <a:gd fmla="*/ 18156491 w 43671952" name="connsiteX2973"/>
                <a:gd fmla="*/ 12076112 h 23902640" name="connsiteY2973"/>
                <a:gd fmla="*/ 18159667 w 43671952" name="connsiteX2974"/>
                <a:gd fmla="*/ 12085637 h 23902640" name="connsiteY2974"/>
                <a:gd fmla="*/ 18153319 w 43671952" name="connsiteX2975"/>
                <a:gd fmla="*/ 12111037 h 23902640" name="connsiteY2975"/>
                <a:gd fmla="*/ 18146967 w 43671952" name="connsiteX2976"/>
                <a:gd fmla="*/ 12120562 h 23902640" name="connsiteY2976"/>
                <a:gd fmla="*/ 18140619 w 43671952" name="connsiteX2977"/>
                <a:gd fmla="*/ 12139612 h 23902640" name="connsiteY2977"/>
                <a:gd fmla="*/ 18134267 w 43671952" name="connsiteX2978"/>
                <a:gd fmla="*/ 12158662 h 23902640" name="connsiteY2978"/>
                <a:gd fmla="*/ 18131091 w 43671952" name="connsiteX2979"/>
                <a:gd fmla="*/ 12168187 h 23902640" name="connsiteY2979"/>
                <a:gd fmla="*/ 18121567 w 43671952" name="connsiteX2980"/>
                <a:gd fmla="*/ 12174537 h 23902640" name="connsiteY2980"/>
                <a:gd fmla="*/ 18115215 w 43671952" name="connsiteX2981"/>
                <a:gd fmla="*/ 12187237 h 23902640" name="connsiteY2981"/>
                <a:gd fmla="*/ 18105691 w 43671952" name="connsiteX2982"/>
                <a:gd fmla="*/ 12193587 h 23902640" name="connsiteY2982"/>
                <a:gd fmla="*/ 18077119 w 43671952" name="connsiteX2983"/>
                <a:gd fmla="*/ 12215812 h 23902640" name="connsiteY2983"/>
                <a:gd fmla="*/ 18067591 w 43671952" name="connsiteX2984"/>
                <a:gd fmla="*/ 12218987 h 23902640" name="connsiteY2984"/>
                <a:gd fmla="*/ 18048543 w 43671952" name="connsiteX2985"/>
                <a:gd fmla="*/ 12231687 h 23902640" name="connsiteY2985"/>
                <a:gd fmla="*/ 18019967 w 43671952" name="connsiteX2986"/>
                <a:gd fmla="*/ 12241212 h 23902640" name="connsiteY2986"/>
                <a:gd fmla="*/ 18010443 w 43671952" name="connsiteX2987"/>
                <a:gd fmla="*/ 12244387 h 23902640" name="connsiteY2987"/>
                <a:gd fmla="*/ 17985043 w 43671952" name="connsiteX2988"/>
                <a:gd fmla="*/ 12244387 h 23902640" name="connsiteY2988"/>
                <a:gd fmla="*/ 17978691 w 43671952" name="connsiteX2989"/>
                <a:gd fmla="*/ 12187237 h 23902640" name="connsiteY2989"/>
                <a:gd fmla="*/ 17988217 w 43671952" name="connsiteX2990"/>
                <a:gd fmla="*/ 12180887 h 23902640" name="connsiteY2990"/>
                <a:gd fmla="*/ 18004091 w 43671952" name="connsiteX2991"/>
                <a:gd fmla="*/ 12152312 h 23902640" name="connsiteY2991"/>
                <a:gd fmla="*/ 18000917 w 43671952" name="connsiteX2992"/>
                <a:gd fmla="*/ 12098337 h 23902640" name="connsiteY2992"/>
                <a:gd fmla="*/ 17994567 w 43671952" name="connsiteX2993"/>
                <a:gd fmla="*/ 12066587 h 23902640" name="connsiteY2993"/>
                <a:gd fmla="*/ 17997743 w 43671952" name="connsiteX2994"/>
                <a:gd fmla="*/ 12044362 h 23902640" name="connsiteY2994"/>
                <a:gd fmla="*/ 18016791 w 43671952" name="connsiteX2995"/>
                <a:gd fmla="*/ 12034837 h 23902640" name="connsiteY2995"/>
                <a:gd fmla="*/ 23795163 w 43671952" name="connsiteX2996"/>
                <a:gd fmla="*/ 12028171 h 23902640" name="connsiteY2996"/>
                <a:gd fmla="*/ 23818023 w 43671952" name="connsiteX2997"/>
                <a:gd fmla="*/ 12051031 h 23902640" name="connsiteY2997"/>
                <a:gd fmla="*/ 23795163 w 43671952" name="connsiteX2998"/>
                <a:gd fmla="*/ 12073891 h 23902640" name="connsiteY2998"/>
                <a:gd fmla="*/ 23772303 w 43671952" name="connsiteX2999"/>
                <a:gd fmla="*/ 12051031 h 23902640" name="connsiteY2999"/>
                <a:gd fmla="*/ 23795163 w 43671952" name="connsiteX3000"/>
                <a:gd fmla="*/ 12028171 h 23902640" name="connsiteY3000"/>
                <a:gd fmla="*/ 14137659 w 43671952" name="connsiteX3001"/>
                <a:gd fmla="*/ 11971018 h 23902640" name="connsiteY3001"/>
                <a:gd fmla="*/ 14160519 w 43671952" name="connsiteX3002"/>
                <a:gd fmla="*/ 11993878 h 23902640" name="connsiteY3002"/>
                <a:gd fmla="*/ 14137659 w 43671952" name="connsiteX3003"/>
                <a:gd fmla="*/ 12016738 h 23902640" name="connsiteY3003"/>
                <a:gd fmla="*/ 14114799 w 43671952" name="connsiteX3004"/>
                <a:gd fmla="*/ 11993878 h 23902640" name="connsiteY3004"/>
                <a:gd fmla="*/ 14137659 w 43671952" name="connsiteX3005"/>
                <a:gd fmla="*/ 11971018 h 23902640" name="connsiteY3005"/>
                <a:gd fmla="*/ 18213639 w 43671952" name="connsiteX3006"/>
                <a:gd fmla="*/ 11968162 h 23902640" name="connsiteY3006"/>
                <a:gd fmla="*/ 18242215 w 43671952" name="connsiteX3007"/>
                <a:gd fmla="*/ 11971337 h 23902640" name="connsiteY3007"/>
                <a:gd fmla="*/ 18261265 w 43671952" name="connsiteX3008"/>
                <a:gd fmla="*/ 11987212 h 23902640" name="connsiteY3008"/>
                <a:gd fmla="*/ 18267615 w 43671952" name="connsiteX3009"/>
                <a:gd fmla="*/ 11996737 h 23902640" name="connsiteY3009"/>
                <a:gd fmla="*/ 18277139 w 43671952" name="connsiteX3010"/>
                <a:gd fmla="*/ 12003087 h 23902640" name="connsiteY3010"/>
                <a:gd fmla="*/ 18267615 w 43671952" name="connsiteX3011"/>
                <a:gd fmla="*/ 12044362 h 23902640" name="connsiteY3011"/>
                <a:gd fmla="*/ 18258089 w 43671952" name="connsiteX3012"/>
                <a:gd fmla="*/ 12047537 h 23902640" name="connsiteY3012"/>
                <a:gd fmla="*/ 18235865 w 43671952" name="connsiteX3013"/>
                <a:gd fmla="*/ 12053887 h 23902640" name="connsiteY3013"/>
                <a:gd fmla="*/ 18210465 w 43671952" name="connsiteX3014"/>
                <a:gd fmla="*/ 12044362 h 23902640" name="connsiteY3014"/>
                <a:gd fmla="*/ 18207291 w 43671952" name="connsiteX3015"/>
                <a:gd fmla="*/ 12034837 h 23902640" name="connsiteY3015"/>
                <a:gd fmla="*/ 18194591 w 43671952" name="connsiteX3016"/>
                <a:gd fmla="*/ 12015787 h 23902640" name="connsiteY3016"/>
                <a:gd fmla="*/ 18194591 w 43671952" name="connsiteX3017"/>
                <a:gd fmla="*/ 11974512 h 23902640" name="connsiteY3017"/>
                <a:gd fmla="*/ 18213639 w 43671952" name="connsiteX3018"/>
                <a:gd fmla="*/ 11968162 h 23902640" name="connsiteY3018"/>
                <a:gd fmla="*/ 24409527 w 43671952" name="connsiteX3019"/>
                <a:gd fmla="*/ 11956733 h 23902640" name="connsiteY3019"/>
                <a:gd fmla="*/ 24432387 w 43671952" name="connsiteX3020"/>
                <a:gd fmla="*/ 11979593 h 23902640" name="connsiteY3020"/>
                <a:gd fmla="*/ 24409527 w 43671952" name="connsiteX3021"/>
                <a:gd fmla="*/ 12002453 h 23902640" name="connsiteY3021"/>
                <a:gd fmla="*/ 24386667 w 43671952" name="connsiteX3022"/>
                <a:gd fmla="*/ 11979593 h 23902640" name="connsiteY3022"/>
                <a:gd fmla="*/ 24409527 w 43671952" name="connsiteX3023"/>
                <a:gd fmla="*/ 11956733 h 23902640" name="connsiteY3023"/>
                <a:gd fmla="*/ 18388265 w 43671952" name="connsiteX3024"/>
                <a:gd fmla="*/ 11952287 h 23902640" name="connsiteY3024"/>
                <a:gd fmla="*/ 18420015 w 43671952" name="connsiteX3025"/>
                <a:gd fmla="*/ 11961812 h 23902640" name="connsiteY3025"/>
                <a:gd fmla="*/ 18429539 w 43671952" name="connsiteX3026"/>
                <a:gd fmla="*/ 11968162 h 23902640" name="connsiteY3026"/>
                <a:gd fmla="*/ 18432715 w 43671952" name="connsiteX3027"/>
                <a:gd fmla="*/ 11977687 h 23902640" name="connsiteY3027"/>
                <a:gd fmla="*/ 18448591 w 43671952" name="connsiteX3028"/>
                <a:gd fmla="*/ 11999912 h 23902640" name="connsiteY3028"/>
                <a:gd fmla="*/ 18451763 w 43671952" name="connsiteX3029"/>
                <a:gd fmla="*/ 12012612 h 23902640" name="connsiteY3029"/>
                <a:gd fmla="*/ 18458115 w 43671952" name="connsiteX3030"/>
                <a:gd fmla="*/ 12031662 h 23902640" name="connsiteY3030"/>
                <a:gd fmla="*/ 18461291 w 43671952" name="connsiteX3031"/>
                <a:gd fmla="*/ 12044362 h 23902640" name="connsiteY3031"/>
                <a:gd fmla="*/ 18467639 w 43671952" name="connsiteX3032"/>
                <a:gd fmla="*/ 12063412 h 23902640" name="connsiteY3032"/>
                <a:gd fmla="*/ 18470815 w 43671952" name="connsiteX3033"/>
                <a:gd fmla="*/ 12082462 h 23902640" name="connsiteY3033"/>
                <a:gd fmla="*/ 18464465 w 43671952" name="connsiteX3034"/>
                <a:gd fmla="*/ 12142787 h 23902640" name="connsiteY3034"/>
                <a:gd fmla="*/ 18432715 w 43671952" name="connsiteX3035"/>
                <a:gd fmla="*/ 12120562 h 23902640" name="connsiteY3035"/>
                <a:gd fmla="*/ 18423191 w 43671952" name="connsiteX3036"/>
                <a:gd fmla="*/ 12114212 h 23902640" name="connsiteY3036"/>
                <a:gd fmla="*/ 18410491 w 43671952" name="connsiteX3037"/>
                <a:gd fmla="*/ 12098337 h 23902640" name="connsiteY3037"/>
                <a:gd fmla="*/ 18407315 w 43671952" name="connsiteX3038"/>
                <a:gd fmla="*/ 12088812 h 23902640" name="connsiteY3038"/>
                <a:gd fmla="*/ 18394615 w 43671952" name="connsiteX3039"/>
                <a:gd fmla="*/ 12069762 h 23902640" name="connsiteY3039"/>
                <a:gd fmla="*/ 18388265 w 43671952" name="connsiteX3040"/>
                <a:gd fmla="*/ 12050712 h 23902640" name="connsiteY3040"/>
                <a:gd fmla="*/ 18385091 w 43671952" name="connsiteX3041"/>
                <a:gd fmla="*/ 12041187 h 23902640" name="connsiteY3041"/>
                <a:gd fmla="*/ 18378739 w 43671952" name="connsiteX3042"/>
                <a:gd fmla="*/ 12031662 h 23902640" name="connsiteY3042"/>
                <a:gd fmla="*/ 18378739 w 43671952" name="connsiteX3043"/>
                <a:gd fmla="*/ 11955462 h 23902640" name="connsiteY3043"/>
                <a:gd fmla="*/ 18388265 w 43671952" name="connsiteX3044"/>
                <a:gd fmla="*/ 11952287 h 23902640" name="connsiteY3044"/>
                <a:gd fmla="*/ 14144803 w 43671952" name="connsiteX3045"/>
                <a:gd fmla="*/ 11894818 h 23902640" name="connsiteY3045"/>
                <a:gd fmla="*/ 14167663 w 43671952" name="connsiteX3046"/>
                <a:gd fmla="*/ 11917678 h 23902640" name="connsiteY3046"/>
                <a:gd fmla="*/ 14144803 w 43671952" name="connsiteX3047"/>
                <a:gd fmla="*/ 11940538 h 23902640" name="connsiteY3047"/>
                <a:gd fmla="*/ 14121943 w 43671952" name="connsiteX3048"/>
                <a:gd fmla="*/ 11917678 h 23902640" name="connsiteY3048"/>
                <a:gd fmla="*/ 14144803 w 43671952" name="connsiteX3049"/>
                <a:gd fmla="*/ 11894818 h 23902640" name="connsiteY3049"/>
                <a:gd fmla="*/ 17817707 w 43671952" name="connsiteX3050"/>
                <a:gd fmla="*/ 11822671 h 23902640" name="connsiteY3050"/>
                <a:gd fmla="*/ 17829467 w 43671952" name="connsiteX3051"/>
                <a:gd fmla="*/ 11825416 h 23902640" name="connsiteY3051"/>
                <a:gd fmla="*/ 17848519 w 43671952" name="connsiteX3052"/>
                <a:gd fmla="*/ 11834941 h 23902640" name="connsiteY3052"/>
                <a:gd fmla="*/ 17867567 w 43671952" name="connsiteX3053"/>
                <a:gd fmla="*/ 11844466 h 23902640" name="connsiteY3053"/>
                <a:gd fmla="*/ 17905667 w 43671952" name="connsiteX3054"/>
                <a:gd fmla="*/ 11838116 h 23902640" name="connsiteY3054"/>
                <a:gd fmla="*/ 17940595 w 43671952" name="connsiteX3055"/>
                <a:gd fmla="*/ 11841291 h 23902640" name="connsiteY3055"/>
                <a:gd fmla="*/ 17956467 w 43671952" name="connsiteX3056"/>
                <a:gd fmla="*/ 11857166 h 23902640" name="connsiteY3056"/>
                <a:gd fmla="*/ 17962819 w 43671952" name="connsiteX3057"/>
                <a:gd fmla="*/ 11876216 h 23902640" name="connsiteY3057"/>
                <a:gd fmla="*/ 17956467 w 43671952" name="connsiteX3058"/>
                <a:gd fmla="*/ 11911012 h 23902640" name="connsiteY3058"/>
                <a:gd fmla="*/ 17953291 w 43671952" name="connsiteX3059"/>
                <a:gd fmla="*/ 11920537 h 23902640" name="connsiteY3059"/>
                <a:gd fmla="*/ 17934243 w 43671952" name="connsiteX3060"/>
                <a:gd fmla="*/ 11939587 h 23902640" name="connsiteY3060"/>
                <a:gd fmla="*/ 17931067 w 43671952" name="connsiteX3061"/>
                <a:gd fmla="*/ 11949112 h 23902640" name="connsiteY3061"/>
                <a:gd fmla="*/ 17908843 w 43671952" name="connsiteX3062"/>
                <a:gd fmla="*/ 11968162 h 23902640" name="connsiteY3062"/>
                <a:gd fmla="*/ 17883443 w 43671952" name="connsiteX3063"/>
                <a:gd fmla="*/ 11958637 h 23902640" name="connsiteY3063"/>
                <a:gd fmla="*/ 17864391 w 43671952" name="connsiteX3064"/>
                <a:gd fmla="*/ 11949112 h 23902640" name="connsiteY3064"/>
                <a:gd fmla="*/ 17848519 w 43671952" name="connsiteX3065"/>
                <a:gd fmla="*/ 11930062 h 23902640" name="connsiteY3065"/>
                <a:gd fmla="*/ 17842167 w 43671952" name="connsiteX3066"/>
                <a:gd fmla="*/ 11920537 h 23902640" name="connsiteY3066"/>
                <a:gd fmla="*/ 17838995 w 43671952" name="connsiteX3067"/>
                <a:gd fmla="*/ 11911012 h 23902640" name="connsiteY3067"/>
                <a:gd fmla="*/ 17829467 w 43671952" name="connsiteX3068"/>
                <a:gd fmla="*/ 11904662 h 23902640" name="connsiteY3068"/>
                <a:gd fmla="*/ 17826293 w 43671952" name="connsiteX3069"/>
                <a:gd fmla="*/ 11895137 h 23902640" name="connsiteY3069"/>
                <a:gd fmla="*/ 17810419 w 43671952" name="connsiteX3070"/>
                <a:gd fmla="*/ 11879391 h 23902640" name="connsiteY3070"/>
                <a:gd fmla="*/ 17804067 w 43671952" name="connsiteX3071"/>
                <a:gd fmla="*/ 11860341 h 23902640" name="connsiteY3071"/>
                <a:gd fmla="*/ 17800893 w 43671952" name="connsiteX3072"/>
                <a:gd fmla="*/ 11850816 h 23902640" name="connsiteY3072"/>
                <a:gd fmla="*/ 17804067 w 43671952" name="connsiteX3073"/>
                <a:gd fmla="*/ 11825416 h 23902640" name="connsiteY3073"/>
                <a:gd fmla="*/ 17817707 w 43671952" name="connsiteX3074"/>
                <a:gd fmla="*/ 11822671 h 23902640" name="connsiteY3074"/>
                <a:gd fmla="*/ 14190046 w 43671952" name="connsiteX3075"/>
                <a:gd fmla="*/ 11813884 h 23902640" name="connsiteY3075"/>
                <a:gd fmla="*/ 14212906 w 43671952" name="connsiteX3076"/>
                <a:gd fmla="*/ 11836744 h 23902640" name="connsiteY3076"/>
                <a:gd fmla="*/ 14190046 w 43671952" name="connsiteX3077"/>
                <a:gd fmla="*/ 11859604 h 23902640" name="connsiteY3077"/>
                <a:gd fmla="*/ 14167186 w 43671952" name="connsiteX3078"/>
                <a:gd fmla="*/ 11836744 h 23902640" name="connsiteY3078"/>
                <a:gd fmla="*/ 14190046 w 43671952" name="connsiteX3079"/>
                <a:gd fmla="*/ 11813884 h 23902640" name="connsiteY3079"/>
                <a:gd fmla="*/ 11642107 w 43671952" name="connsiteX3080"/>
                <a:gd fmla="*/ 11749589 h 23902640" name="connsiteY3080"/>
                <a:gd fmla="*/ 11664967 w 43671952" name="connsiteX3081"/>
                <a:gd fmla="*/ 11772449 h 23902640" name="connsiteY3081"/>
                <a:gd fmla="*/ 11642107 w 43671952" name="connsiteX3082"/>
                <a:gd fmla="*/ 11795310 h 23902640" name="connsiteY3082"/>
                <a:gd fmla="*/ 11619247 w 43671952" name="connsiteX3083"/>
                <a:gd fmla="*/ 11772449 h 23902640" name="connsiteY3083"/>
                <a:gd fmla="*/ 11642107 w 43671952" name="connsiteX3084"/>
                <a:gd fmla="*/ 11749589 h 23902640" name="connsiteY3084"/>
                <a:gd fmla="*/ 40474135 w 43671952" name="connsiteX3085"/>
                <a:gd fmla="*/ 11627778 h 23902640" name="connsiteY3085"/>
                <a:gd fmla="*/ 40505087 w 43671952" name="connsiteX3086"/>
                <a:gd fmla="*/ 11630159 h 23902640" name="connsiteY3086"/>
                <a:gd fmla="*/ 40519375 w 43671952" name="connsiteX3087"/>
                <a:gd fmla="*/ 11634923 h 23902640" name="connsiteY3087"/>
                <a:gd fmla="*/ 40540807 w 43671952" name="connsiteX3088"/>
                <a:gd fmla="*/ 11646828 h 23902640" name="connsiteY3088"/>
                <a:gd fmla="*/ 40555095 w 43671952" name="connsiteX3089"/>
                <a:gd fmla="*/ 11656353 h 23902640" name="connsiteY3089"/>
                <a:gd fmla="*/ 40562239 w 43671952" name="connsiteX3090"/>
                <a:gd fmla="*/ 11661117 h 23902640" name="connsiteY3090"/>
                <a:gd fmla="*/ 40571767 w 43671952" name="connsiteX3091"/>
                <a:gd fmla="*/ 11682547 h 23902640" name="connsiteY3091"/>
                <a:gd fmla="*/ 40574143 w 43671952" name="connsiteX3092"/>
                <a:gd fmla="*/ 11689691 h 23902640" name="connsiteY3092"/>
                <a:gd fmla="*/ 40576527 w 43671952" name="connsiteX3093"/>
                <a:gd fmla="*/ 11696834 h 23902640" name="connsiteY3093"/>
                <a:gd fmla="*/ 40569383 w 43671952" name="connsiteX3094"/>
                <a:gd fmla="*/ 11742079 h 23902640" name="connsiteY3094"/>
                <a:gd fmla="*/ 40555095 w 43671952" name="connsiteX3095"/>
                <a:gd fmla="*/ 11763510 h 23902640" name="connsiteY3095"/>
                <a:gd fmla="*/ 40550335 w 43671952" name="connsiteX3096"/>
                <a:gd fmla="*/ 11770652 h 23902640" name="connsiteY3096"/>
                <a:gd fmla="*/ 40540807 w 43671952" name="connsiteX3097"/>
                <a:gd fmla="*/ 11782560 h 23902640" name="connsiteY3097"/>
                <a:gd fmla="*/ 40533663 w 43671952" name="connsiteX3098"/>
                <a:gd fmla="*/ 11789703 h 23902640" name="connsiteY3098"/>
                <a:gd fmla="*/ 40500327 w 43671952" name="connsiteX3099"/>
                <a:gd fmla="*/ 11789703 h 23902640" name="connsiteY3099"/>
                <a:gd fmla="*/ 40493183 w 43671952" name="connsiteX3100"/>
                <a:gd fmla="*/ 11768272 h 23902640" name="connsiteY3100"/>
                <a:gd fmla="*/ 40490803 w 43671952" name="connsiteX3101"/>
                <a:gd fmla="*/ 11758747 h 23902640" name="connsiteY3101"/>
                <a:gd fmla="*/ 40486039 w 43671952" name="connsiteX3102"/>
                <a:gd fmla="*/ 11744458 h 23902640" name="connsiteY3102"/>
                <a:gd fmla="*/ 40478895 w 43671952" name="connsiteX3103"/>
                <a:gd fmla="*/ 11718266 h 23902640" name="connsiteY3103"/>
                <a:gd fmla="*/ 40471751 w 43671952" name="connsiteX3104"/>
                <a:gd fmla="*/ 11703978 h 23902640" name="connsiteY3104"/>
                <a:gd fmla="*/ 40464607 w 43671952" name="connsiteX3105"/>
                <a:gd fmla="*/ 11699216 h 23902640" name="connsiteY3105"/>
                <a:gd fmla="*/ 40459847 w 43671952" name="connsiteX3106"/>
                <a:gd fmla="*/ 11684927 h 23902640" name="connsiteY3106"/>
                <a:gd fmla="*/ 40457463 w 43671952" name="connsiteX3107"/>
                <a:gd fmla="*/ 11675403 h 23902640" name="connsiteY3107"/>
                <a:gd fmla="*/ 40452703 w 43671952" name="connsiteX3108"/>
                <a:gd fmla="*/ 11661117 h 23902640" name="connsiteY3108"/>
                <a:gd fmla="*/ 40450319 w 43671952" name="connsiteX3109"/>
                <a:gd fmla="*/ 11653973 h 23902640" name="connsiteY3109"/>
                <a:gd fmla="*/ 40459847 w 43671952" name="connsiteX3110"/>
                <a:gd fmla="*/ 11632542 h 23902640" name="connsiteY3110"/>
                <a:gd fmla="*/ 40474135 w 43671952" name="connsiteX3111"/>
                <a:gd fmla="*/ 11627778 h 23902640" name="connsiteY3111"/>
                <a:gd fmla="*/ 17434911 w 43671952" name="connsiteX3112"/>
                <a:gd fmla="*/ 11623393 h 23902640" name="connsiteY3112"/>
                <a:gd fmla="*/ 17457771 w 43671952" name="connsiteX3113"/>
                <a:gd fmla="*/ 11646253 h 23902640" name="connsiteY3113"/>
                <a:gd fmla="*/ 17434911 w 43671952" name="connsiteX3114"/>
                <a:gd fmla="*/ 11669114 h 23902640" name="connsiteY3114"/>
                <a:gd fmla="*/ 17412051 w 43671952" name="connsiteX3115"/>
                <a:gd fmla="*/ 11646253 h 23902640" name="connsiteY3115"/>
                <a:gd fmla="*/ 17434911 w 43671952" name="connsiteX3116"/>
                <a:gd fmla="*/ 11623393 h 23902640" name="connsiteY3116"/>
                <a:gd fmla="*/ 24285703 w 43671952" name="connsiteX3117"/>
                <a:gd fmla="*/ 11613888 h 23902640" name="connsiteY3117"/>
                <a:gd fmla="*/ 24308563 w 43671952" name="connsiteX3118"/>
                <a:gd fmla="*/ 11636746 h 23902640" name="connsiteY3118"/>
                <a:gd fmla="*/ 24285703 w 43671952" name="connsiteX3119"/>
                <a:gd fmla="*/ 11659606 h 23902640" name="connsiteY3119"/>
                <a:gd fmla="*/ 24262843 w 43671952" name="connsiteX3120"/>
                <a:gd fmla="*/ 11636746 h 23902640" name="connsiteY3120"/>
                <a:gd fmla="*/ 24285703 w 43671952" name="connsiteX3121"/>
                <a:gd fmla="*/ 11613888 h 23902640" name="connsiteY3121"/>
                <a:gd fmla="*/ 11584959 w 43671952" name="connsiteX3122"/>
                <a:gd fmla="*/ 11613859 h 23902640" name="connsiteY3122"/>
                <a:gd fmla="*/ 11607817 w 43671952" name="connsiteX3123"/>
                <a:gd fmla="*/ 11636719 h 23902640" name="connsiteY3123"/>
                <a:gd fmla="*/ 11584959 w 43671952" name="connsiteX3124"/>
                <a:gd fmla="*/ 11659579 h 23902640" name="connsiteY3124"/>
                <a:gd fmla="*/ 11562097 w 43671952" name="connsiteX3125"/>
                <a:gd fmla="*/ 11636719 h 23902640" name="connsiteY3125"/>
                <a:gd fmla="*/ 11584959 w 43671952" name="connsiteX3126"/>
                <a:gd fmla="*/ 11613859 h 23902640" name="connsiteY3126"/>
                <a:gd fmla="*/ 21206831 w 43671952" name="connsiteX3127"/>
                <a:gd fmla="*/ 11604356 h 23902640" name="connsiteY3127"/>
                <a:gd fmla="*/ 21229691 w 43671952" name="connsiteX3128"/>
                <a:gd fmla="*/ 11627216 h 23902640" name="connsiteY3128"/>
                <a:gd fmla="*/ 21206831 w 43671952" name="connsiteX3129"/>
                <a:gd fmla="*/ 11650076 h 23902640" name="connsiteY3129"/>
                <a:gd fmla="*/ 21183971 w 43671952" name="connsiteX3130"/>
                <a:gd fmla="*/ 11627216 h 23902640" name="connsiteY3130"/>
                <a:gd fmla="*/ 21206831 w 43671952" name="connsiteX3131"/>
                <a:gd fmla="*/ 11604356 h 23902640" name="connsiteY3131"/>
                <a:gd fmla="*/ 21330655 w 43671952" name="connsiteX3132"/>
                <a:gd fmla="*/ 11590068 h 23902640" name="connsiteY3132"/>
                <a:gd fmla="*/ 21353515 w 43671952" name="connsiteX3133"/>
                <a:gd fmla="*/ 11612928 h 23902640" name="connsiteY3133"/>
                <a:gd fmla="*/ 21330655 w 43671952" name="connsiteX3134"/>
                <a:gd fmla="*/ 11635788 h 23902640" name="connsiteY3134"/>
                <a:gd fmla="*/ 21307795 w 43671952" name="connsiteX3135"/>
                <a:gd fmla="*/ 11612928 h 23902640" name="connsiteY3135"/>
                <a:gd fmla="*/ 21330655 w 43671952" name="connsiteX3136"/>
                <a:gd fmla="*/ 11590068 h 23902640" name="connsiteY3136"/>
                <a:gd fmla="*/ 14304344 w 43671952" name="connsiteX3137"/>
                <a:gd fmla="*/ 11518610 h 23902640" name="connsiteY3137"/>
                <a:gd fmla="*/ 14327206 w 43671952" name="connsiteX3138"/>
                <a:gd fmla="*/ 11541469 h 23902640" name="connsiteY3138"/>
                <a:gd fmla="*/ 14304344 w 43671952" name="connsiteX3139"/>
                <a:gd fmla="*/ 11564330 h 23902640" name="connsiteY3139"/>
                <a:gd fmla="*/ 14281484 w 43671952" name="connsiteX3140"/>
                <a:gd fmla="*/ 11541469 h 23902640" name="connsiteY3140"/>
                <a:gd fmla="*/ 14304344 w 43671952" name="connsiteX3141"/>
                <a:gd fmla="*/ 11518610 h 23902640" name="connsiteY3141"/>
                <a:gd fmla="*/ 16996767 w 43671952" name="connsiteX3142"/>
                <a:gd fmla="*/ 11458296 h 23902640" name="connsiteY3142"/>
                <a:gd fmla="*/ 17019625 w 43671952" name="connsiteX3143"/>
                <a:gd fmla="*/ 11481155 h 23902640" name="connsiteY3143"/>
                <a:gd fmla="*/ 16996767 w 43671952" name="connsiteX3144"/>
                <a:gd fmla="*/ 11504017 h 23902640" name="connsiteY3144"/>
                <a:gd fmla="*/ 16973907 w 43671952" name="connsiteX3145"/>
                <a:gd fmla="*/ 11481155 h 23902640" name="connsiteY3145"/>
                <a:gd fmla="*/ 16996767 w 43671952" name="connsiteX3146"/>
                <a:gd fmla="*/ 11458296 h 23902640" name="connsiteY3146"/>
                <a:gd fmla="*/ 17130115 w 43671952" name="connsiteX3147"/>
                <a:gd fmla="*/ 11455121 h 23902640" name="connsiteY3147"/>
                <a:gd fmla="*/ 17152975 w 43671952" name="connsiteX3148"/>
                <a:gd fmla="*/ 11477981 h 23902640" name="connsiteY3148"/>
                <a:gd fmla="*/ 17130115 w 43671952" name="connsiteX3149"/>
                <a:gd fmla="*/ 11500841 h 23902640" name="connsiteY3149"/>
                <a:gd fmla="*/ 17107255 w 43671952" name="connsiteX3150"/>
                <a:gd fmla="*/ 11477981 h 23902640" name="connsiteY3150"/>
                <a:gd fmla="*/ 17130115 w 43671952" name="connsiteX3151"/>
                <a:gd fmla="*/ 11455121 h 23902640" name="connsiteY3151"/>
                <a:gd fmla="*/ 40414603 w 43671952" name="connsiteX3152"/>
                <a:gd fmla="*/ 11368222 h 23902640" name="connsiteY3152"/>
                <a:gd fmla="*/ 40426511 w 43671952" name="connsiteX3153"/>
                <a:gd fmla="*/ 11370603 h 23902640" name="connsiteY3153"/>
                <a:gd fmla="*/ 40433655 w 43671952" name="connsiteX3154"/>
                <a:gd fmla="*/ 11372984 h 23902640" name="connsiteY3154"/>
                <a:gd fmla="*/ 40443175 w 43671952" name="connsiteX3155"/>
                <a:gd fmla="*/ 11375366 h 23902640" name="connsiteY3155"/>
                <a:gd fmla="*/ 40450319 w 43671952" name="connsiteX3156"/>
                <a:gd fmla="*/ 11380128 h 23902640" name="connsiteY3156"/>
                <a:gd fmla="*/ 40455087 w 43671952" name="connsiteX3157"/>
                <a:gd fmla="*/ 11394417 h 23902640" name="connsiteY3157"/>
                <a:gd fmla="*/ 40426511 w 43671952" name="connsiteX3158"/>
                <a:gd fmla="*/ 11406322 h 23902640" name="connsiteY3158"/>
                <a:gd fmla="*/ 40436031 w 43671952" name="connsiteX3159"/>
                <a:gd fmla="*/ 11413466 h 23902640" name="connsiteY3159"/>
                <a:gd fmla="*/ 40402695 w 43671952" name="connsiteX3160"/>
                <a:gd fmla="*/ 11408703 h 23902640" name="connsiteY3160"/>
                <a:gd fmla="*/ 40395551 w 43671952" name="connsiteX3161"/>
                <a:gd fmla="*/ 11403941 h 23902640" name="connsiteY3161"/>
                <a:gd fmla="*/ 40390791 w 43671952" name="connsiteX3162"/>
                <a:gd fmla="*/ 11396797 h 23902640" name="connsiteY3162"/>
                <a:gd fmla="*/ 40386031 w 43671952" name="connsiteX3163"/>
                <a:gd fmla="*/ 11382510 h 23902640" name="connsiteY3163"/>
                <a:gd fmla="*/ 40390791 w 43671952" name="connsiteX3164"/>
                <a:gd fmla="*/ 11375366 h 23902640" name="connsiteY3164"/>
                <a:gd fmla="*/ 40397935 w 43671952" name="connsiteX3165"/>
                <a:gd fmla="*/ 11372984 h 23902640" name="connsiteY3165"/>
                <a:gd fmla="*/ 40414603 w 43671952" name="connsiteX3166"/>
                <a:gd fmla="*/ 11368222 h 23902640" name="connsiteY3166"/>
                <a:gd fmla="*/ 17130117 w 43671952" name="connsiteX3167"/>
                <a:gd fmla="*/ 11353521 h 23902640" name="connsiteY3167"/>
                <a:gd fmla="*/ 17152977 w 43671952" name="connsiteX3168"/>
                <a:gd fmla="*/ 11376381 h 23902640" name="connsiteY3168"/>
                <a:gd fmla="*/ 17130117 w 43671952" name="connsiteX3169"/>
                <a:gd fmla="*/ 11399242 h 23902640" name="connsiteY3169"/>
                <a:gd fmla="*/ 17107257 w 43671952" name="connsiteX3170"/>
                <a:gd fmla="*/ 11376381 h 23902640" name="connsiteY3170"/>
                <a:gd fmla="*/ 17130117 w 43671952" name="connsiteX3171"/>
                <a:gd fmla="*/ 11353521 h 23902640" name="connsiteY3171"/>
                <a:gd fmla="*/ 17022165 w 43671952" name="connsiteX3172"/>
                <a:gd fmla="*/ 11353520 h 23902640" name="connsiteY3172"/>
                <a:gd fmla="*/ 17045025 w 43671952" name="connsiteX3173"/>
                <a:gd fmla="*/ 11376380 h 23902640" name="connsiteY3173"/>
                <a:gd fmla="*/ 17022165 w 43671952" name="connsiteX3174"/>
                <a:gd fmla="*/ 11399240 h 23902640" name="connsiteY3174"/>
                <a:gd fmla="*/ 16999305 w 43671952" name="connsiteX3175"/>
                <a:gd fmla="*/ 11376380 h 23902640" name="connsiteY3175"/>
                <a:gd fmla="*/ 17022165 w 43671952" name="connsiteX3176"/>
                <a:gd fmla="*/ 11353520 h 23902640" name="connsiteY3176"/>
                <a:gd fmla="*/ 21144919 w 43671952" name="connsiteX3177"/>
                <a:gd fmla="*/ 11332893 h 23902640" name="connsiteY3177"/>
                <a:gd fmla="*/ 21167779 w 43671952" name="connsiteX3178"/>
                <a:gd fmla="*/ 11355753 h 23902640" name="connsiteY3178"/>
                <a:gd fmla="*/ 21144919 w 43671952" name="connsiteX3179"/>
                <a:gd fmla="*/ 11378613 h 23902640" name="connsiteY3179"/>
                <a:gd fmla="*/ 21122059 w 43671952" name="connsiteX3180"/>
                <a:gd fmla="*/ 11355753 h 23902640" name="connsiteY3180"/>
                <a:gd fmla="*/ 21144919 w 43671952" name="connsiteX3181"/>
                <a:gd fmla="*/ 11332893 h 23902640" name="connsiteY3181"/>
                <a:gd fmla="*/ 16577663 w 43671952" name="connsiteX3182"/>
                <a:gd fmla="*/ 11255095 h 23902640" name="connsiteY3182"/>
                <a:gd fmla="*/ 16600524 w 43671952" name="connsiteX3183"/>
                <a:gd fmla="*/ 11277955 h 23902640" name="connsiteY3183"/>
                <a:gd fmla="*/ 16577663 w 43671952" name="connsiteX3184"/>
                <a:gd fmla="*/ 11300815 h 23902640" name="connsiteY3184"/>
                <a:gd fmla="*/ 16554803 w 43671952" name="connsiteX3185"/>
                <a:gd fmla="*/ 11277955 h 23902640" name="connsiteY3185"/>
                <a:gd fmla="*/ 16577663 w 43671952" name="connsiteX3186"/>
                <a:gd fmla="*/ 11255095 h 23902640" name="connsiteY3186"/>
                <a:gd fmla="*/ 21161587 w 43671952" name="connsiteX3187"/>
                <a:gd fmla="*/ 11254311 h 23902640" name="connsiteY3187"/>
                <a:gd fmla="*/ 21184447 w 43671952" name="connsiteX3188"/>
                <a:gd fmla="*/ 11277171 h 23902640" name="connsiteY3188"/>
                <a:gd fmla="*/ 21161587 w 43671952" name="connsiteX3189"/>
                <a:gd fmla="*/ 11300032 h 23902640" name="connsiteY3189"/>
                <a:gd fmla="*/ 21138727 w 43671952" name="connsiteX3190"/>
                <a:gd fmla="*/ 11277171 h 23902640" name="connsiteY3190"/>
                <a:gd fmla="*/ 21161587 w 43671952" name="connsiteX3191"/>
                <a:gd fmla="*/ 11254311 h 23902640" name="connsiteY3191"/>
                <a:gd fmla="*/ 16672915 w 43671952" name="connsiteX3192"/>
                <a:gd fmla="*/ 11226520 h 23902640" name="connsiteY3192"/>
                <a:gd fmla="*/ 16695775 w 43671952" name="connsiteX3193"/>
                <a:gd fmla="*/ 11249380 h 23902640" name="connsiteY3193"/>
                <a:gd fmla="*/ 16672915 w 43671952" name="connsiteX3194"/>
                <a:gd fmla="*/ 11272240 h 23902640" name="connsiteY3194"/>
                <a:gd fmla="*/ 16650055 w 43671952" name="connsiteX3195"/>
                <a:gd fmla="*/ 11249380 h 23902640" name="connsiteY3195"/>
                <a:gd fmla="*/ 16672915 w 43671952" name="connsiteX3196"/>
                <a:gd fmla="*/ 11226520 h 23902640" name="connsiteY3196"/>
                <a:gd fmla="*/ 21142535 w 43671952" name="connsiteX3197"/>
                <a:gd fmla="*/ 11161442 h 23902640" name="connsiteY3197"/>
                <a:gd fmla="*/ 21165395 w 43671952" name="connsiteX3198"/>
                <a:gd fmla="*/ 11184302 h 23902640" name="connsiteY3198"/>
                <a:gd fmla="*/ 21142535 w 43671952" name="connsiteX3199"/>
                <a:gd fmla="*/ 11207162 h 23902640" name="connsiteY3199"/>
                <a:gd fmla="*/ 21119675 w 43671952" name="connsiteX3200"/>
                <a:gd fmla="*/ 11184302 h 23902640" name="connsiteY3200"/>
                <a:gd fmla="*/ 21142535 w 43671952" name="connsiteX3201"/>
                <a:gd fmla="*/ 11161442 h 23902640" name="connsiteY3201"/>
                <a:gd fmla="*/ 16571316 w 43671952" name="connsiteX3202"/>
                <a:gd fmla="*/ 11153495 h 23902640" name="connsiteY3202"/>
                <a:gd fmla="*/ 16594176 w 43671952" name="connsiteX3203"/>
                <a:gd fmla="*/ 11176355 h 23902640" name="connsiteY3203"/>
                <a:gd fmla="*/ 16571316 w 43671952" name="connsiteX3204"/>
                <a:gd fmla="*/ 11199215 h 23902640" name="connsiteY3204"/>
                <a:gd fmla="*/ 16548457 w 43671952" name="connsiteX3205"/>
                <a:gd fmla="*/ 11176355 h 23902640" name="connsiteY3205"/>
                <a:gd fmla="*/ 16571316 w 43671952" name="connsiteX3206"/>
                <a:gd fmla="*/ 11153495 h 23902640" name="connsiteY3206"/>
                <a:gd fmla="*/ 21404471 w 43671952" name="connsiteX3207"/>
                <a:gd fmla="*/ 11147154 h 23902640" name="connsiteY3207"/>
                <a:gd fmla="*/ 21427331 w 43671952" name="connsiteX3208"/>
                <a:gd fmla="*/ 11170014 h 23902640" name="connsiteY3208"/>
                <a:gd fmla="*/ 21404471 w 43671952" name="connsiteX3209"/>
                <a:gd fmla="*/ 11192874 h 23902640" name="connsiteY3209"/>
                <a:gd fmla="*/ 21381615 w 43671952" name="connsiteX3210"/>
                <a:gd fmla="*/ 11170014 h 23902640" name="connsiteY3210"/>
                <a:gd fmla="*/ 21404471 w 43671952" name="connsiteX3211"/>
                <a:gd fmla="*/ 11147154 h 23902640" name="connsiteY3211"/>
                <a:gd fmla="*/ 16669742 w 43671952" name="connsiteX3212"/>
                <a:gd fmla="*/ 11137620 h 23902640" name="connsiteY3212"/>
                <a:gd fmla="*/ 16692600 w 43671952" name="connsiteX3213"/>
                <a:gd fmla="*/ 11160479 h 23902640" name="connsiteY3213"/>
                <a:gd fmla="*/ 16669742 w 43671952" name="connsiteX3214"/>
                <a:gd fmla="*/ 11183339 h 23902640" name="connsiteY3214"/>
                <a:gd fmla="*/ 16646882 w 43671952" name="connsiteX3215"/>
                <a:gd fmla="*/ 11160479 h 23902640" name="connsiteY3215"/>
                <a:gd fmla="*/ 16669742 w 43671952" name="connsiteX3216"/>
                <a:gd fmla="*/ 11137620 h 23902640" name="connsiteY3216"/>
                <a:gd fmla="*/ 40424127 w 43671952" name="connsiteX3217"/>
                <a:gd fmla="*/ 11113429 h 23902640" name="connsiteY3217"/>
                <a:gd fmla="*/ 40438415 w 43671952" name="connsiteX3218"/>
                <a:gd fmla="*/ 11115810 h 23902640" name="connsiteY3218"/>
                <a:gd fmla="*/ 40445559 w 43671952" name="connsiteX3219"/>
                <a:gd fmla="*/ 11130099 h 23902640" name="connsiteY3219"/>
                <a:gd fmla="*/ 40438415 w 43671952" name="connsiteX3220"/>
                <a:gd fmla="*/ 11156292 h 23902640" name="connsiteY3220"/>
                <a:gd fmla="*/ 40431271 w 43671952" name="connsiteX3221"/>
                <a:gd fmla="*/ 11158673 h 23902640" name="connsiteY3221"/>
                <a:gd fmla="*/ 40424127 w 43671952" name="connsiteX3222"/>
                <a:gd fmla="*/ 11168199 h 23902640" name="connsiteY3222"/>
                <a:gd fmla="*/ 40371743 w 43671952" name="connsiteX3223"/>
                <a:gd fmla="*/ 11165817 h 23902640" name="connsiteY3223"/>
                <a:gd fmla="*/ 40369359 w 43671952" name="connsiteX3224"/>
                <a:gd fmla="*/ 11158673 h 23902640" name="connsiteY3224"/>
                <a:gd fmla="*/ 40371743 w 43671952" name="connsiteX3225"/>
                <a:gd fmla="*/ 11142005 h 23902640" name="connsiteY3225"/>
                <a:gd fmla="*/ 40390791 w 43671952" name="connsiteX3226"/>
                <a:gd fmla="*/ 11125336 h 23902640" name="connsiteY3226"/>
                <a:gd fmla="*/ 40397935 w 43671952" name="connsiteX3227"/>
                <a:gd fmla="*/ 11122954 h 23902640" name="connsiteY3227"/>
                <a:gd fmla="*/ 40405079 w 43671952" name="connsiteX3228"/>
                <a:gd fmla="*/ 11118192 h 23902640" name="connsiteY3228"/>
                <a:gd fmla="*/ 40424127 w 43671952" name="connsiteX3229"/>
                <a:gd fmla="*/ 11113429 h 23902640" name="connsiteY3229"/>
                <a:gd fmla="*/ 25404891 w 43671952" name="connsiteX3230"/>
                <a:gd fmla="*/ 11090010 h 23902640" name="connsiteY3230"/>
                <a:gd fmla="*/ 25427751 w 43671952" name="connsiteX3231"/>
                <a:gd fmla="*/ 11112871 h 23902640" name="connsiteY3231"/>
                <a:gd fmla="*/ 25404891 w 43671952" name="connsiteX3232"/>
                <a:gd fmla="*/ 11135732 h 23902640" name="connsiteY3232"/>
                <a:gd fmla="*/ 25382031 w 43671952" name="connsiteX3233"/>
                <a:gd fmla="*/ 11112871 h 23902640" name="connsiteY3233"/>
                <a:gd fmla="*/ 25404891 w 43671952" name="connsiteX3234"/>
                <a:gd fmla="*/ 11090010 h 23902640" name="connsiteY3234"/>
                <a:gd fmla="*/ 40643203 w 43671952" name="connsiteX3235"/>
                <a:gd fmla="*/ 11077709 h 23902640" name="connsiteY3235"/>
                <a:gd fmla="*/ 40667015 w 43671952" name="connsiteX3236"/>
                <a:gd fmla="*/ 11080092 h 23902640" name="connsiteY3236"/>
                <a:gd fmla="*/ 40669399 w 43671952" name="connsiteX3237"/>
                <a:gd fmla="*/ 11087235 h 23902640" name="connsiteY3237"/>
                <a:gd fmla="*/ 40674159 w 43671952" name="connsiteX3238"/>
                <a:gd fmla="*/ 11094379 h 23902640" name="connsiteY3238"/>
                <a:gd fmla="*/ 40678919 w 43671952" name="connsiteX3239"/>
                <a:gd fmla="*/ 11108666 h 23902640" name="connsiteY3239"/>
                <a:gd fmla="*/ 40676543 w 43671952" name="connsiteX3240"/>
                <a:gd fmla="*/ 11125334 h 23902640" name="connsiteY3240"/>
                <a:gd fmla="*/ 40652727 w 43671952" name="connsiteX3241"/>
                <a:gd fmla="*/ 11146766 h 23902640" name="connsiteY3241"/>
                <a:gd fmla="*/ 40643203 w 43671952" name="connsiteX3242"/>
                <a:gd fmla="*/ 11139623 h 23902640" name="connsiteY3242"/>
                <a:gd fmla="*/ 40628915 w 43671952" name="connsiteX3243"/>
                <a:gd fmla="*/ 11115809 h 23902640" name="connsiteY3243"/>
                <a:gd fmla="*/ 40636059 w 43671952" name="connsiteX3244"/>
                <a:gd fmla="*/ 11084854 h 23902640" name="connsiteY3244"/>
                <a:gd fmla="*/ 40576527 w 43671952" name="connsiteX3245"/>
                <a:gd fmla="*/ 11037229 h 23902640" name="connsiteY3245"/>
                <a:gd fmla="*/ 40588431 w 43671952" name="connsiteX3246"/>
                <a:gd fmla="*/ 11039611 h 23902640" name="connsiteY3246"/>
                <a:gd fmla="*/ 40597959 w 43671952" name="connsiteX3247"/>
                <a:gd fmla="*/ 11053899 h 23902640" name="connsiteY3247"/>
                <a:gd fmla="*/ 40597959 w 43671952" name="connsiteX3248"/>
                <a:gd fmla="*/ 11077710 h 23902640" name="connsiteY3248"/>
                <a:gd fmla="*/ 40586055 w 43671952" name="connsiteX3249"/>
                <a:gd fmla="*/ 11087235 h 23902640" name="connsiteY3249"/>
                <a:gd fmla="*/ 40557479 w 43671952" name="connsiteX3250"/>
                <a:gd fmla="*/ 11077710 h 23902640" name="connsiteY3250"/>
                <a:gd fmla="*/ 40552715 w 43671952" name="connsiteX3251"/>
                <a:gd fmla="*/ 11063424 h 23902640" name="connsiteY3251"/>
                <a:gd fmla="*/ 40562239 w 43671952" name="connsiteX3252"/>
                <a:gd fmla="*/ 11041993 h 23902640" name="connsiteY3252"/>
                <a:gd fmla="*/ 40576527 w 43671952" name="connsiteX3253"/>
                <a:gd fmla="*/ 11037229 h 23902640" name="connsiteY3253"/>
                <a:gd fmla="*/ 40383999 w 43671952" name="connsiteX3254"/>
                <a:gd fmla="*/ 10996275 h 23902640" name="connsiteY3254"/>
                <a:gd fmla="*/ 40400315 w 43671952" name="connsiteX3255"/>
                <a:gd fmla="*/ 10999130 h 23902640" name="connsiteY3255"/>
                <a:gd fmla="*/ 40416983 w 43671952" name="connsiteX3256"/>
                <a:gd fmla="*/ 11003893 h 23902640" name="connsiteY3256"/>
                <a:gd fmla="*/ 40421743 w 43671952" name="connsiteX3257"/>
                <a:gd fmla="*/ 11011035 h 23902640" name="connsiteY3257"/>
                <a:gd fmla="*/ 40419367 w 43671952" name="connsiteX3258"/>
                <a:gd fmla="*/ 11030085 h 23902640" name="connsiteY3258"/>
                <a:gd fmla="*/ 40412223 w 43671952" name="connsiteX3259"/>
                <a:gd fmla="*/ 11032468 h 23902640" name="connsiteY3259"/>
                <a:gd fmla="*/ 40405079 w 43671952" name="connsiteX3260"/>
                <a:gd fmla="*/ 11037229 h 23902640" name="connsiteY3260"/>
                <a:gd fmla="*/ 40400315 w 43671952" name="connsiteX3261"/>
                <a:gd fmla="*/ 11039611 h 23902640" name="connsiteY3261"/>
                <a:gd fmla="*/ 40381263 w 43671952" name="connsiteX3262"/>
                <a:gd fmla="*/ 11030085 h 23902640" name="connsiteY3262"/>
                <a:gd fmla="*/ 40369359 w 43671952" name="connsiteX3263"/>
                <a:gd fmla="*/ 11015798 h 23902640" name="connsiteY3263"/>
                <a:gd fmla="*/ 40366975 w 43671952" name="connsiteX3264"/>
                <a:gd fmla="*/ 11008655 h 23902640" name="connsiteY3264"/>
                <a:gd fmla="*/ 40369359 w 43671952" name="connsiteX3265"/>
                <a:gd fmla="*/ 11001510 h 23902640" name="connsiteY3265"/>
                <a:gd fmla="*/ 40383999 w 43671952" name="connsiteX3266"/>
                <a:gd fmla="*/ 10996275 h 23902640" name="connsiteY3266"/>
                <a:gd fmla="*/ 17910951 w 43671952" name="connsiteX3267"/>
                <a:gd fmla="*/ 10992298 h 23902640" name="connsiteY3267"/>
                <a:gd fmla="*/ 17912015 w 43671952" name="connsiteX3268"/>
                <a:gd fmla="*/ 10996739 h 23902640" name="connsiteY3268"/>
                <a:gd fmla="*/ 17975515 w 43671952" name="connsiteX3269"/>
                <a:gd fmla="*/ 10999914 h 23902640" name="connsiteY3269"/>
                <a:gd fmla="*/ 17994563 w 43671952" name="connsiteX3270"/>
                <a:gd fmla="*/ 11006264 h 23902640" name="connsiteY3270"/>
                <a:gd fmla="*/ 18004087 w 43671952" name="connsiteX3271"/>
                <a:gd fmla="*/ 11009440 h 23902640" name="connsiteY3271"/>
                <a:gd fmla="*/ 18032663 w 43671952" name="connsiteX3272"/>
                <a:gd fmla="*/ 11025315 h 23902640" name="connsiteY3272"/>
                <a:gd fmla="*/ 18042189 w 43671952" name="connsiteX3273"/>
                <a:gd fmla="*/ 11034839 h 23902640" name="connsiteY3273"/>
                <a:gd fmla="*/ 18048539 w 43671952" name="connsiteX3274"/>
                <a:gd fmla="*/ 11044364 h 23902640" name="connsiteY3274"/>
                <a:gd fmla="*/ 18058063 w 43671952" name="connsiteX3275"/>
                <a:gd fmla="*/ 11050714 h 23902640" name="connsiteY3275"/>
                <a:gd fmla="*/ 18077115 w 43671952" name="connsiteX3276"/>
                <a:gd fmla="*/ 11079289 h 23902640" name="connsiteY3276"/>
                <a:gd fmla="*/ 18083463 w 43671952" name="connsiteX3277"/>
                <a:gd fmla="*/ 11088814 h 23902640" name="connsiteY3277"/>
                <a:gd fmla="*/ 18086639 w 43671952" name="connsiteX3278"/>
                <a:gd fmla="*/ 11098340 h 23902640" name="connsiteY3278"/>
                <a:gd fmla="*/ 18092991 w 43671952" name="connsiteX3279"/>
                <a:gd fmla="*/ 11107864 h 23902640" name="connsiteY3279"/>
                <a:gd fmla="*/ 18099339 w 43671952" name="connsiteX3280"/>
                <a:gd fmla="*/ 11126914 h 23902640" name="connsiteY3280"/>
                <a:gd fmla="*/ 18112039 w 43671952" name="connsiteX3281"/>
                <a:gd fmla="*/ 11165015 h 23902640" name="connsiteY3281"/>
                <a:gd fmla="*/ 18121563 w 43671952" name="connsiteX3282"/>
                <a:gd fmla="*/ 11184064 h 23902640" name="connsiteY3282"/>
                <a:gd fmla="*/ 18127915 w 43671952" name="connsiteX3283"/>
                <a:gd fmla="*/ 11209466 h 23902640" name="connsiteY3283"/>
                <a:gd fmla="*/ 18124739 w 43671952" name="connsiteX3284"/>
                <a:gd fmla="*/ 11244389 h 23902640" name="connsiteY3284"/>
                <a:gd fmla="*/ 18118391 w 43671952" name="connsiteX3285"/>
                <a:gd fmla="*/ 11266614 h 23902640" name="connsiteY3285"/>
                <a:gd fmla="*/ 18105689 w 43671952" name="connsiteX3286"/>
                <a:gd fmla="*/ 11285664 h 23902640" name="connsiteY3286"/>
                <a:gd fmla="*/ 18102515 w 43671952" name="connsiteX3287"/>
                <a:gd fmla="*/ 11295189 h 23902640" name="connsiteY3287"/>
                <a:gd fmla="*/ 18089815 w 43671952" name="connsiteX3288"/>
                <a:gd fmla="*/ 11314239 h 23902640" name="connsiteY3288"/>
                <a:gd fmla="*/ 18083463 w 43671952" name="connsiteX3289"/>
                <a:gd fmla="*/ 11323764 h 23902640" name="connsiteY3289"/>
                <a:gd fmla="*/ 18064415 w 43671952" name="connsiteX3290"/>
                <a:gd fmla="*/ 11330114 h 23902640" name="connsiteY3290"/>
                <a:gd fmla="*/ 18054889 w 43671952" name="connsiteX3291"/>
                <a:gd fmla="*/ 11336464 h 23902640" name="connsiteY3291"/>
                <a:gd fmla="*/ 18035839 w 43671952" name="connsiteX3292"/>
                <a:gd fmla="*/ 11342815 h 23902640" name="connsiteY3292"/>
                <a:gd fmla="*/ 18035839 w 43671952" name="connsiteX3293"/>
                <a:gd fmla="*/ 11371390 h 23902640" name="connsiteY3293"/>
                <a:gd fmla="*/ 18042189 w 43671952" name="connsiteX3294"/>
                <a:gd fmla="*/ 11380914 h 23902640" name="connsiteY3294"/>
                <a:gd fmla="*/ 18054889 w 43671952" name="connsiteX3295"/>
                <a:gd fmla="*/ 11396789 h 23902640" name="connsiteY3295"/>
                <a:gd fmla="*/ 18054889 w 43671952" name="connsiteX3296"/>
                <a:gd fmla="*/ 11419016 h 23902640" name="connsiteY3296"/>
                <a:gd fmla="*/ 18051715 w 43671952" name="connsiteX3297"/>
                <a:gd fmla="*/ 11428539 h 23902640" name="connsiteY3297"/>
                <a:gd fmla="*/ 18032663 w 43671952" name="connsiteX3298"/>
                <a:gd fmla="*/ 11441240 h 23902640" name="connsiteY3298"/>
                <a:gd fmla="*/ 18013615 w 43671952" name="connsiteX3299"/>
                <a:gd fmla="*/ 11450764 h 23902640" name="connsiteY3299"/>
                <a:gd fmla="*/ 18004087 w 43671952" name="connsiteX3300"/>
                <a:gd fmla="*/ 11457114 h 23902640" name="connsiteY3300"/>
                <a:gd fmla="*/ 17985039 w 43671952" name="connsiteX3301"/>
                <a:gd fmla="*/ 11466639 h 23902640" name="connsiteY3301"/>
                <a:gd fmla="*/ 17975515 w 43671952" name="connsiteX3302"/>
                <a:gd fmla="*/ 11485689 h 23902640" name="connsiteY3302"/>
                <a:gd fmla="*/ 17969163 w 43671952" name="connsiteX3303"/>
                <a:gd fmla="*/ 11495214 h 23902640" name="connsiteY3303"/>
                <a:gd fmla="*/ 17962815 w 43671952" name="connsiteX3304"/>
                <a:gd fmla="*/ 11514264 h 23902640" name="connsiteY3304"/>
                <a:gd fmla="*/ 17965989 w 43671952" name="connsiteX3305"/>
                <a:gd fmla="*/ 11568239 h 23902640" name="connsiteY3305"/>
                <a:gd fmla="*/ 17972339 w 43671952" name="connsiteX3306"/>
                <a:gd fmla="*/ 11590464 h 23902640" name="connsiteY3306"/>
                <a:gd fmla="*/ 17985039 w 43671952" name="connsiteX3307"/>
                <a:gd fmla="*/ 11609515 h 23902640" name="connsiteY3307"/>
                <a:gd fmla="*/ 17988215 w 43671952" name="connsiteX3308"/>
                <a:gd fmla="*/ 11619039 h 23902640" name="connsiteY3308"/>
                <a:gd fmla="*/ 18000915 w 43671952" name="connsiteX3309"/>
                <a:gd fmla="*/ 11638090 h 23902640" name="connsiteY3309"/>
                <a:gd fmla="*/ 18019963 w 43671952" name="connsiteX3310"/>
                <a:gd fmla="*/ 11644439 h 23902640" name="connsiteY3310"/>
                <a:gd fmla="*/ 18029489 w 43671952" name="connsiteX3311"/>
                <a:gd fmla="*/ 11653965 h 23902640" name="connsiteY3311"/>
                <a:gd fmla="*/ 18039015 w 43671952" name="connsiteX3312"/>
                <a:gd fmla="*/ 11657139 h 23902640" name="connsiteY3312"/>
                <a:gd fmla="*/ 18048539 w 43671952" name="connsiteX3313"/>
                <a:gd fmla="*/ 11663489 h 23902640" name="connsiteY3313"/>
                <a:gd fmla="*/ 18096163 w 43671952" name="connsiteX3314"/>
                <a:gd fmla="*/ 11669839 h 23902640" name="connsiteY3314"/>
                <a:gd fmla="*/ 18162839 w 43671952" name="connsiteX3315"/>
                <a:gd fmla="*/ 11673014 h 23902640" name="connsiteY3315"/>
                <a:gd fmla="*/ 18172363 w 43671952" name="connsiteX3316"/>
                <a:gd fmla="*/ 11676189 h 23902640" name="connsiteY3316"/>
                <a:gd fmla="*/ 18188239 w 43671952" name="connsiteX3317"/>
                <a:gd fmla="*/ 11679364 h 23902640" name="connsiteY3317"/>
                <a:gd fmla="*/ 18200939 w 43671952" name="connsiteX3318"/>
                <a:gd fmla="*/ 11682539 h 23902640" name="connsiteY3318"/>
                <a:gd fmla="*/ 18219989 w 43671952" name="connsiteX3319"/>
                <a:gd fmla="*/ 11695239 h 23902640" name="connsiteY3319"/>
                <a:gd fmla="*/ 18232691 w 43671952" name="connsiteX3320"/>
                <a:gd fmla="*/ 11723814 h 23902640" name="connsiteY3320"/>
                <a:gd fmla="*/ 18235863 w 43671952" name="connsiteX3321"/>
                <a:gd fmla="*/ 11749214 h 23902640" name="connsiteY3321"/>
                <a:gd fmla="*/ 18242215 w 43671952" name="connsiteX3322"/>
                <a:gd fmla="*/ 11796839 h 23902640" name="connsiteY3322"/>
                <a:gd fmla="*/ 18258087 w 43671952" name="connsiteX3323"/>
                <a:gd fmla="*/ 11822239 h 23902640" name="connsiteY3323"/>
                <a:gd fmla="*/ 18286663 w 43671952" name="connsiteX3324"/>
                <a:gd fmla="*/ 11825414 h 23902640" name="connsiteY3324"/>
                <a:gd fmla="*/ 18302539 w 43671952" name="connsiteX3325"/>
                <a:gd fmla="*/ 11828589 h 23902640" name="connsiteY3325"/>
                <a:gd fmla="*/ 18350163 w 43671952" name="connsiteX3326"/>
                <a:gd fmla="*/ 11831764 h 23902640" name="connsiteY3326"/>
                <a:gd fmla="*/ 18353339 w 43671952" name="connsiteX3327"/>
                <a:gd fmla="*/ 11882564 h 23902640" name="connsiteY3327"/>
                <a:gd fmla="*/ 18343815 w 43671952" name="connsiteX3328"/>
                <a:gd fmla="*/ 11891962 h 23902640" name="connsiteY3328"/>
                <a:gd fmla="*/ 18315239 w 43671952" name="connsiteX3329"/>
                <a:gd fmla="*/ 11904662 h 23902640" name="connsiteY3329"/>
                <a:gd fmla="*/ 18305715 w 43671952" name="connsiteX3330"/>
                <a:gd fmla="*/ 11907837 h 23902640" name="connsiteY3330"/>
                <a:gd fmla="*/ 18264439 w 43671952" name="connsiteX3331"/>
                <a:gd fmla="*/ 11901487 h 23902640" name="connsiteY3331"/>
                <a:gd fmla="*/ 18254915 w 43671952" name="connsiteX3332"/>
                <a:gd fmla="*/ 11895137 h 23902640" name="connsiteY3332"/>
                <a:gd fmla="*/ 18235863 w 43671952" name="connsiteX3333"/>
                <a:gd fmla="*/ 11888914 h 23902640" name="connsiteY3333"/>
                <a:gd fmla="*/ 18207287 w 43671952" name="connsiteX3334"/>
                <a:gd fmla="*/ 11876214 h 23902640" name="connsiteY3334"/>
                <a:gd fmla="*/ 18178715 w 43671952" name="connsiteX3335"/>
                <a:gd fmla="*/ 11873039 h 23902640" name="connsiteY3335"/>
                <a:gd fmla="*/ 18166015 w 43671952" name="connsiteX3336"/>
                <a:gd fmla="*/ 11857164 h 23902640" name="connsiteY3336"/>
                <a:gd fmla="*/ 18159663 w 43671952" name="connsiteX3337"/>
                <a:gd fmla="*/ 11838114 h 23902640" name="connsiteY3337"/>
                <a:gd fmla="*/ 18157159 w 43671952" name="connsiteX3338"/>
                <a:gd fmla="*/ 11815534 h 23902640" name="connsiteY3338"/>
                <a:gd fmla="*/ 18156125 w 43671952" name="connsiteX3339"/>
                <a:gd fmla="*/ 11806147 h 23902640" name="connsiteY3339"/>
                <a:gd fmla="*/ 18156095 w 43671952" name="connsiteX3340"/>
                <a:gd fmla="*/ 11805870 h 23902640" name="connsiteY3340"/>
                <a:gd fmla="*/ 18155993 w 43671952" name="connsiteX3341"/>
                <a:gd fmla="*/ 11804927 h 23902640" name="connsiteY3341"/>
                <a:gd fmla="*/ 18156125 w 43671952" name="connsiteX3342"/>
                <a:gd fmla="*/ 11806147 h 23902640" name="connsiteY3342"/>
                <a:gd fmla="*/ 18156379 w 43671952" name="connsiteX3343"/>
                <a:gd fmla="*/ 11808508 h 23902640" name="connsiteY3343"/>
                <a:gd fmla="*/ 18153315 w 43671952" name="connsiteX3344"/>
                <a:gd fmla="*/ 11784140 h 23902640" name="connsiteY3344"/>
                <a:gd fmla="*/ 18150139 w 43671952" name="connsiteX3345"/>
                <a:gd fmla="*/ 11755565 h 23902640" name="connsiteY3345"/>
                <a:gd fmla="*/ 18118391 w 43671952" name="connsiteX3346"/>
                <a:gd fmla="*/ 11723814 h 23902640" name="connsiteY3346"/>
                <a:gd fmla="*/ 18108863 w 43671952" name="connsiteX3347"/>
                <a:gd fmla="*/ 11720640 h 23902640" name="connsiteY3347"/>
                <a:gd fmla="*/ 18099339 w 43671952" name="connsiteX3348"/>
                <a:gd fmla="*/ 11723814 h 23902640" name="connsiteY3348"/>
                <a:gd fmla="*/ 18089815 w 43671952" name="connsiteX3349"/>
                <a:gd fmla="*/ 11742864 h 23902640" name="connsiteY3349"/>
                <a:gd fmla="*/ 18080289 w 43671952" name="connsiteX3350"/>
                <a:gd fmla="*/ 11761914 h 23902640" name="connsiteY3350"/>
                <a:gd fmla="*/ 18077115 w 43671952" name="connsiteX3351"/>
                <a:gd fmla="*/ 11777789 h 23902640" name="connsiteY3351"/>
                <a:gd fmla="*/ 18073939 w 43671952" name="connsiteX3352"/>
                <a:gd fmla="*/ 11787314 h 23902640" name="connsiteY3352"/>
                <a:gd fmla="*/ 18054889 w 43671952" name="connsiteX3353"/>
                <a:gd fmla="*/ 11800014 h 23902640" name="connsiteY3353"/>
                <a:gd fmla="*/ 18035839 w 43671952" name="connsiteX3354"/>
                <a:gd fmla="*/ 11806364 h 23902640" name="connsiteY3354"/>
                <a:gd fmla="*/ 18026315 w 43671952" name="connsiteX3355"/>
                <a:gd fmla="*/ 11803189 h 23902640" name="connsiteY3355"/>
                <a:gd fmla="*/ 18019963 w 43671952" name="connsiteX3356"/>
                <a:gd fmla="*/ 11784140 h 23902640" name="connsiteY3356"/>
                <a:gd fmla="*/ 18007263 w 43671952" name="connsiteX3357"/>
                <a:gd fmla="*/ 11746039 h 23902640" name="connsiteY3357"/>
                <a:gd fmla="*/ 18004087 w 43671952" name="connsiteX3358"/>
                <a:gd fmla="*/ 11736514 h 23902640" name="connsiteY3358"/>
                <a:gd fmla="*/ 17985039 w 43671952" name="connsiteX3359"/>
                <a:gd fmla="*/ 11730164 h 23902640" name="connsiteY3359"/>
                <a:gd fmla="*/ 17953287 w 43671952" name="connsiteX3360"/>
                <a:gd fmla="*/ 11733339 h 23902640" name="connsiteY3360"/>
                <a:gd fmla="*/ 17921539 w 43671952" name="connsiteX3361"/>
                <a:gd fmla="*/ 11739690 h 23902640" name="connsiteY3361"/>
                <a:gd fmla="*/ 17912015 w 43671952" name="connsiteX3362"/>
                <a:gd fmla="*/ 11742864 h 23902640" name="connsiteY3362"/>
                <a:gd fmla="*/ 17892963 w 43671952" name="connsiteX3363"/>
                <a:gd fmla="*/ 11746039 h 23902640" name="connsiteY3363"/>
                <a:gd fmla="*/ 17873915 w 43671952" name="connsiteX3364"/>
                <a:gd fmla="*/ 11752389 h 23902640" name="connsiteY3364"/>
                <a:gd fmla="*/ 17823115 w 43671952" name="connsiteX3365"/>
                <a:gd fmla="*/ 11742864 h 23902640" name="connsiteY3365"/>
                <a:gd fmla="*/ 17813589 w 43671952" name="connsiteX3366"/>
                <a:gd fmla="*/ 11736514 h 23902640" name="connsiteY3366"/>
                <a:gd fmla="*/ 17810415 w 43671952" name="connsiteX3367"/>
                <a:gd fmla="*/ 11726989 h 23902640" name="connsiteY3367"/>
                <a:gd fmla="*/ 17804063 w 43671952" name="connsiteX3368"/>
                <a:gd fmla="*/ 11717464 h 23902640" name="connsiteY3368"/>
                <a:gd fmla="*/ 17797715 w 43671952" name="connsiteX3369"/>
                <a:gd fmla="*/ 11695239 h 23902640" name="connsiteY3369"/>
                <a:gd fmla="*/ 17791363 w 43671952" name="connsiteX3370"/>
                <a:gd fmla="*/ 11685714 h 23902640" name="connsiteY3370"/>
                <a:gd fmla="*/ 17788189 w 43671952" name="connsiteX3371"/>
                <a:gd fmla="*/ 11676189 h 23902640" name="connsiteY3371"/>
                <a:gd fmla="*/ 17781839 w 43671952" name="connsiteX3372"/>
                <a:gd fmla="*/ 11666665 h 23902640" name="connsiteY3372"/>
                <a:gd fmla="*/ 17778663 w 43671952" name="connsiteX3373"/>
                <a:gd fmla="*/ 11657139 h 23902640" name="connsiteY3373"/>
                <a:gd fmla="*/ 17772315 w 43671952" name="connsiteX3374"/>
                <a:gd fmla="*/ 11647614 h 23902640" name="connsiteY3374"/>
                <a:gd fmla="*/ 17765963 w 43671952" name="connsiteX3375"/>
                <a:gd fmla="*/ 11628564 h 23902640" name="connsiteY3375"/>
                <a:gd fmla="*/ 17762789 w 43671952" name="connsiteX3376"/>
                <a:gd fmla="*/ 11619039 h 23902640" name="connsiteY3376"/>
                <a:gd fmla="*/ 17759615 w 43671952" name="connsiteX3377"/>
                <a:gd fmla="*/ 11609515 h 23902640" name="connsiteY3377"/>
                <a:gd fmla="*/ 17762789 w 43671952" name="connsiteX3378"/>
                <a:gd fmla="*/ 11542839 h 23902640" name="connsiteY3378"/>
                <a:gd fmla="*/ 17769139 w 43671952" name="connsiteX3379"/>
                <a:gd fmla="*/ 11520615 h 23902640" name="connsiteY3379"/>
                <a:gd fmla="*/ 17775491 w 43671952" name="connsiteX3380"/>
                <a:gd fmla="*/ 11498389 h 23902640" name="connsiteY3380"/>
                <a:gd fmla="*/ 17781839 w 43671952" name="connsiteX3381"/>
                <a:gd fmla="*/ 11488864 h 23902640" name="connsiteY3381"/>
                <a:gd fmla="*/ 17791363 w 43671952" name="connsiteX3382"/>
                <a:gd fmla="*/ 11457114 h 23902640" name="connsiteY3382"/>
                <a:gd fmla="*/ 17797715 w 43671952" name="connsiteX3383"/>
                <a:gd fmla="*/ 11447590 h 23902640" name="connsiteY3383"/>
                <a:gd fmla="*/ 17804063 w 43671952" name="connsiteX3384"/>
                <a:gd fmla="*/ 11428539 h 23902640" name="connsiteY3384"/>
                <a:gd fmla="*/ 17807239 w 43671952" name="connsiteX3385"/>
                <a:gd fmla="*/ 11419016 h 23902640" name="connsiteY3385"/>
                <a:gd fmla="*/ 17813589 w 43671952" name="connsiteX3386"/>
                <a:gd fmla="*/ 11406315 h 23902640" name="connsiteY3386"/>
                <a:gd fmla="*/ 17816763 w 43671952" name="connsiteX3387"/>
                <a:gd fmla="*/ 11396789 h 23902640" name="connsiteY3387"/>
                <a:gd fmla="*/ 17829463 w 43671952" name="connsiteX3388"/>
                <a:gd fmla="*/ 11377740 h 23902640" name="connsiteY3388"/>
                <a:gd fmla="*/ 17832639 w 43671952" name="connsiteX3389"/>
                <a:gd fmla="*/ 11365039 h 23902640" name="connsiteY3389"/>
                <a:gd fmla="*/ 17835815 w 43671952" name="connsiteX3390"/>
                <a:gd fmla="*/ 11355514 h 23902640" name="connsiteY3390"/>
                <a:gd fmla="*/ 17832639 w 43671952" name="connsiteX3391"/>
                <a:gd fmla="*/ 11326939 h 23902640" name="connsiteY3391"/>
                <a:gd fmla="*/ 17842163 w 43671952" name="connsiteX3392"/>
                <a:gd fmla="*/ 11282489 h 23902640" name="connsiteY3392"/>
                <a:gd fmla="*/ 17845339 w 43671952" name="connsiteX3393"/>
                <a:gd fmla="*/ 11269789 h 23902640" name="connsiteY3393"/>
                <a:gd fmla="*/ 17851689 w 43671952" name="connsiteX3394"/>
                <a:gd fmla="*/ 11260265 h 23902640" name="connsiteY3394"/>
                <a:gd fmla="*/ 17858039 w 43671952" name="connsiteX3395"/>
                <a:gd fmla="*/ 11241214 h 23902640" name="connsiteY3395"/>
                <a:gd fmla="*/ 17867563 w 43671952" name="connsiteX3396"/>
                <a:gd fmla="*/ 11212639 h 23902640" name="connsiteY3396"/>
                <a:gd fmla="*/ 17870739 w 43671952" name="connsiteX3397"/>
                <a:gd fmla="*/ 11203115 h 23902640" name="connsiteY3397"/>
                <a:gd fmla="*/ 17873915 w 43671952" name="connsiteX3398"/>
                <a:gd fmla="*/ 11193589 h 23902640" name="connsiteY3398"/>
                <a:gd fmla="*/ 17873915 w 43671952" name="connsiteX3399"/>
                <a:gd fmla="*/ 11098340 h 23902640" name="connsiteY3399"/>
                <a:gd fmla="*/ 17880263 w 43671952" name="connsiteX3400"/>
                <a:gd fmla="*/ 11088814 h 23902640" name="connsiteY3400"/>
                <a:gd fmla="*/ 17883439 w 43671952" name="connsiteX3401"/>
                <a:gd fmla="*/ 11079289 h 23902640" name="connsiteY3401"/>
                <a:gd fmla="*/ 17889791 w 43671952" name="connsiteX3402"/>
                <a:gd fmla="*/ 11069766 h 23902640" name="connsiteY3402"/>
                <a:gd fmla="*/ 17896139 w 43671952" name="connsiteX3403"/>
                <a:gd fmla="*/ 11050714 h 23902640" name="connsiteY3403"/>
                <a:gd fmla="*/ 17902489 w 43671952" name="connsiteX3404"/>
                <a:gd fmla="*/ 11006264 h 23902640" name="connsiteY3404"/>
                <a:gd fmla="*/ 17905663 w 43671952" name="connsiteX3405"/>
                <a:gd fmla="*/ 10996739 h 23902640" name="connsiteY3405"/>
                <a:gd fmla="*/ 17910951 w 43671952" name="connsiteX3406"/>
                <a:gd fmla="*/ 10992298 h 23902640" name="connsiteY3406"/>
                <a:gd fmla="*/ 21016327 w 43671952" name="connsiteX3407"/>
                <a:gd fmla="*/ 10873310 h 23902640" name="connsiteY3407"/>
                <a:gd fmla="*/ 21039187 w 43671952" name="connsiteX3408"/>
                <a:gd fmla="*/ 10896170 h 23902640" name="connsiteY3408"/>
                <a:gd fmla="*/ 21016327 w 43671952" name="connsiteX3409"/>
                <a:gd fmla="*/ 10919031 h 23902640" name="connsiteY3409"/>
                <a:gd fmla="*/ 20993467 w 43671952" name="connsiteX3410"/>
                <a:gd fmla="*/ 10896170 h 23902640" name="connsiteY3410"/>
                <a:gd fmla="*/ 21016327 w 43671952" name="connsiteX3411"/>
                <a:gd fmla="*/ 10873310 h 23902640" name="connsiteY3411"/>
                <a:gd fmla="*/ 40364599 w 43671952" name="connsiteX3412"/>
                <a:gd fmla="*/ 10841969 h 23902640" name="connsiteY3412"/>
                <a:gd fmla="*/ 40395551 w 43671952" name="connsiteX3413"/>
                <a:gd fmla="*/ 10846731 h 23902640" name="connsiteY3413"/>
                <a:gd fmla="*/ 40402695 w 43671952" name="connsiteX3414"/>
                <a:gd fmla="*/ 10851493 h 23902640" name="connsiteY3414"/>
                <a:gd fmla="*/ 40407459 w 43671952" name="connsiteX3415"/>
                <a:gd fmla="*/ 10865780 h 23902640" name="connsiteY3415"/>
                <a:gd fmla="*/ 40409839 w 43671952" name="connsiteX3416"/>
                <a:gd fmla="*/ 10872925 h 23902640" name="connsiteY3416"/>
                <a:gd fmla="*/ 40405079 w 43671952" name="connsiteX3417"/>
                <a:gd fmla="*/ 10889594 h 23902640" name="connsiteY3417"/>
                <a:gd fmla="*/ 40400315 w 43671952" name="connsiteX3418"/>
                <a:gd fmla="*/ 10896738 h 23902640" name="connsiteY3418"/>
                <a:gd fmla="*/ 40386031 w 43671952" name="connsiteX3419"/>
                <a:gd fmla="*/ 10903881 h 23902640" name="connsiteY3419"/>
                <a:gd fmla="*/ 40345543 w 43671952" name="connsiteX3420"/>
                <a:gd fmla="*/ 10896738 h 23902640" name="connsiteY3420"/>
                <a:gd fmla="*/ 40338403 w 43671952" name="connsiteX3421"/>
                <a:gd fmla="*/ 10891974 h 23902640" name="connsiteY3421"/>
                <a:gd fmla="*/ 40336023 w 43671952" name="connsiteX3422"/>
                <a:gd fmla="*/ 10863399 h 23902640" name="connsiteY3422"/>
                <a:gd fmla="*/ 40343167 w 43671952" name="connsiteX3423"/>
                <a:gd fmla="*/ 10849112 h 23902640" name="connsiteY3423"/>
                <a:gd fmla="*/ 40357455 w 43671952" name="connsiteX3424"/>
                <a:gd fmla="*/ 10844349 h 23902640" name="connsiteY3424"/>
                <a:gd fmla="*/ 16559454 w 43671952" name="connsiteX3425"/>
                <a:gd fmla="*/ 10725270 h 23902640" name="connsiteY3425"/>
                <a:gd fmla="*/ 16611843 w 43671952" name="connsiteX3426"/>
                <a:gd fmla="*/ 10730034 h 23902640" name="connsiteY3426"/>
                <a:gd fmla="*/ 16618985 w 43671952" name="connsiteX3427"/>
                <a:gd fmla="*/ 10732415 h 23902640" name="connsiteY3427"/>
                <a:gd fmla="*/ 16626131 w 43671952" name="connsiteX3428"/>
                <a:gd fmla="*/ 10739559 h 23902640" name="connsiteY3428"/>
                <a:gd fmla="*/ 16635655 w 43671952" name="connsiteX3429"/>
                <a:gd fmla="*/ 10744321 h 23902640" name="connsiteY3429"/>
                <a:gd fmla="*/ 16638039 w 43671952" name="connsiteX3430"/>
                <a:gd fmla="*/ 10751464 h 23902640" name="connsiteY3430"/>
                <a:gd fmla="*/ 16647562 w 43671952" name="connsiteX3431"/>
                <a:gd fmla="*/ 10765752 h 23902640" name="connsiteY3431"/>
                <a:gd fmla="*/ 16640418 w 43671952" name="connsiteX3432"/>
                <a:gd fmla="*/ 10801471 h 23902640" name="connsiteY3432"/>
                <a:gd fmla="*/ 16638039 w 43671952" name="connsiteX3433"/>
                <a:gd fmla="*/ 10808615 h 23902640" name="connsiteY3433"/>
                <a:gd fmla="*/ 16630896 w 43671952" name="connsiteX3434"/>
                <a:gd fmla="*/ 10813377 h 23902640" name="connsiteY3434"/>
                <a:gd fmla="*/ 16623750 w 43671952" name="connsiteX3435"/>
                <a:gd fmla="*/ 10827664 h 23902640" name="connsiteY3435"/>
                <a:gd fmla="*/ 16616608 w 43671952" name="connsiteX3436"/>
                <a:gd fmla="*/ 10832427 h 23902640" name="connsiteY3436"/>
                <a:gd fmla="*/ 16599936 w 43671952" name="connsiteX3437"/>
                <a:gd fmla="*/ 10849095 h 23902640" name="connsiteY3437"/>
                <a:gd fmla="*/ 16592795 w 43671952" name="connsiteX3438"/>
                <a:gd fmla="*/ 10856239 h 23902640" name="connsiteY3438"/>
                <a:gd fmla="*/ 16583268 w 43671952" name="connsiteX3439"/>
                <a:gd fmla="*/ 10858620 h 23902640" name="connsiteY3439"/>
                <a:gd fmla="*/ 16561835 w 43671952" name="connsiteX3440"/>
                <a:gd fmla="*/ 10865764 h 23902640" name="connsiteY3440"/>
                <a:gd fmla="*/ 16547551 w 43671952" name="connsiteX3441"/>
                <a:gd fmla="*/ 10870527 h 23902640" name="connsiteY3441"/>
                <a:gd fmla="*/ 16533262 w 43671952" name="connsiteX3442"/>
                <a:gd fmla="*/ 10880053 h 23902640" name="connsiteY3442"/>
                <a:gd fmla="*/ 16528499 w 43671952" name="connsiteX3443"/>
                <a:gd fmla="*/ 10887195 h 23902640" name="connsiteY3443"/>
                <a:gd fmla="*/ 16521355 w 43671952" name="connsiteX3444"/>
                <a:gd fmla="*/ 10891959 h 23902640" name="connsiteY3444"/>
                <a:gd fmla="*/ 16518976 w 43671952" name="connsiteX3445"/>
                <a:gd fmla="*/ 10899102 h 23902640" name="connsiteY3445"/>
                <a:gd fmla="*/ 16514211 w 43671952" name="connsiteX3446"/>
                <a:gd fmla="*/ 10906245 h 23902640" name="connsiteY3446"/>
                <a:gd fmla="*/ 16511831 w 43671952" name="connsiteX3447"/>
                <a:gd fmla="*/ 10913389 h 23902640" name="connsiteY3447"/>
                <a:gd fmla="*/ 16502308 w 43671952" name="connsiteX3448"/>
                <a:gd fmla="*/ 10927678 h 23902640" name="connsiteY3448"/>
                <a:gd fmla="*/ 16495163 w 43671952" name="connsiteX3449"/>
                <a:gd fmla="*/ 10949109 h 23902640" name="connsiteY3449"/>
                <a:gd fmla="*/ 16492782 w 43671952" name="connsiteX3450"/>
                <a:gd fmla="*/ 10956252 h 23902640" name="connsiteY3450"/>
                <a:gd fmla="*/ 16490402 w 43671952" name="connsiteX3451"/>
                <a:gd fmla="*/ 10963395 h 23902640" name="connsiteY3451"/>
                <a:gd fmla="*/ 16488019 w 43671952" name="connsiteX3452"/>
                <a:gd fmla="*/ 10980064 h 23902640" name="connsiteY3452"/>
                <a:gd fmla="*/ 16466589 w 43671952" name="connsiteX3453"/>
                <a:gd fmla="*/ 10991972 h 23902640" name="connsiteY3453"/>
                <a:gd fmla="*/ 16459445 w 43671952" name="connsiteX3454"/>
                <a:gd fmla="*/ 10991972 h 23902640" name="connsiteY3454"/>
                <a:gd fmla="*/ 16426107 w 43671952" name="connsiteX3455"/>
                <a:gd fmla="*/ 10984827 h 23902640" name="connsiteY3455"/>
                <a:gd fmla="*/ 16399911 w 43671952" name="connsiteX3456"/>
                <a:gd fmla="*/ 10977683 h 23902640" name="connsiteY3456"/>
                <a:gd fmla="*/ 16390385 w 43671952" name="connsiteX3457"/>
                <a:gd fmla="*/ 10975304 h 23902640" name="connsiteY3457"/>
                <a:gd fmla="*/ 16366575 w 43671952" name="connsiteX3458"/>
                <a:gd fmla="*/ 10972920 h 23902640" name="connsiteY3458"/>
                <a:gd fmla="*/ 16352289 w 43671952" name="connsiteX3459"/>
                <a:gd fmla="*/ 10968158 h 23902640" name="connsiteY3459"/>
                <a:gd fmla="*/ 16338000 w 43671952" name="connsiteX3460"/>
                <a:gd fmla="*/ 10961014 h 23902640" name="connsiteY3460"/>
                <a:gd fmla="*/ 16326093 w 43671952" name="connsiteX3461"/>
                <a:gd fmla="*/ 10939584 h 23902640" name="connsiteY3461"/>
                <a:gd fmla="*/ 16323714 w 43671952" name="connsiteX3462"/>
                <a:gd fmla="*/ 10932440 h 23902640" name="connsiteY3462"/>
                <a:gd fmla="*/ 16321332 w 43671952" name="connsiteX3463"/>
                <a:gd fmla="*/ 10925295 h 23902640" name="connsiteY3463"/>
                <a:gd fmla="*/ 16323714 w 43671952" name="connsiteX3464"/>
                <a:gd fmla="*/ 10846716 h 23902640" name="connsiteY3464"/>
                <a:gd fmla="*/ 16326093 w 43671952" name="connsiteX3465"/>
                <a:gd fmla="*/ 10839571 h 23902640" name="connsiteY3465"/>
                <a:gd fmla="*/ 16333237 w 43671952" name="connsiteX3466"/>
                <a:gd fmla="*/ 10830045 h 23902640" name="connsiteY3466"/>
                <a:gd fmla="*/ 16338000 w 43671952" name="connsiteX3467"/>
                <a:gd fmla="*/ 10822902 h 23902640" name="connsiteY3467"/>
                <a:gd fmla="*/ 16345146 w 43671952" name="connsiteX3468"/>
                <a:gd fmla="*/ 10818139 h 23902640" name="connsiteY3468"/>
                <a:gd fmla="*/ 16349905 w 43671952" name="connsiteX3469"/>
                <a:gd fmla="*/ 10810996 h 23902640" name="connsiteY3469"/>
                <a:gd fmla="*/ 16364195 w 43671952" name="connsiteX3470"/>
                <a:gd fmla="*/ 10803853 h 23902640" name="connsiteY3470"/>
                <a:gd fmla="*/ 16385627 w 43671952" name="connsiteX3471"/>
                <a:gd fmla="*/ 10789565 h 23902640" name="connsiteY3471"/>
                <a:gd fmla="*/ 16392771 w 43671952" name="connsiteX3472"/>
                <a:gd fmla="*/ 10784802 h 23902640" name="connsiteY3472"/>
                <a:gd fmla="*/ 16399911 w 43671952" name="connsiteX3473"/>
                <a:gd fmla="*/ 10780039 h 23902640" name="connsiteY3473"/>
                <a:gd fmla="*/ 16411818 w 43671952" name="connsiteX3474"/>
                <a:gd fmla="*/ 10775277 h 23902640" name="connsiteY3474"/>
                <a:gd fmla="*/ 16428486 w 43671952" name="connsiteX3475"/>
                <a:gd fmla="*/ 10768133 h 23902640" name="connsiteY3475"/>
                <a:gd fmla="*/ 16435632 w 43671952" name="connsiteX3476"/>
                <a:gd fmla="*/ 10763370 h 23902640" name="connsiteY3476"/>
                <a:gd fmla="*/ 16449921 w 43671952" name="connsiteX3477"/>
                <a:gd fmla="*/ 10758609 h 23902640" name="connsiteY3477"/>
                <a:gd fmla="*/ 16457061 w 43671952" name="connsiteX3478"/>
                <a:gd fmla="*/ 10753845 h 23902640" name="connsiteY3478"/>
                <a:gd fmla="*/ 16464205 w 43671952" name="connsiteX3479"/>
                <a:gd fmla="*/ 10751464 h 23902640" name="connsiteY3479"/>
                <a:gd fmla="*/ 16471349 w 43671952" name="connsiteX3480"/>
                <a:gd fmla="*/ 10744321 h 23902640" name="connsiteY3480"/>
                <a:gd fmla="*/ 16492782 w 43671952" name="connsiteX3481"/>
                <a:gd fmla="*/ 10737177 h 23902640" name="connsiteY3481"/>
                <a:gd fmla="*/ 16509450 w 43671952" name="connsiteX3482"/>
                <a:gd fmla="*/ 10732415 h 23902640" name="connsiteY3482"/>
                <a:gd fmla="*/ 16523739 w 43671952" name="connsiteX3483"/>
                <a:gd fmla="*/ 10730034 h 23902640" name="connsiteY3483"/>
                <a:gd fmla="*/ 16530883 w 43671952" name="connsiteX3484"/>
                <a:gd fmla="*/ 10727652 h 23902640" name="connsiteY3484"/>
                <a:gd fmla="*/ 16559454 w 43671952" name="connsiteX3485"/>
                <a:gd fmla="*/ 10725270 h 23902640" name="connsiteY3485"/>
                <a:gd fmla="*/ 40300303 w 43671952" name="connsiteX3486"/>
                <a:gd fmla="*/ 10677661 h 23902640" name="connsiteY3486"/>
                <a:gd fmla="*/ 40316971 w 43671952" name="connsiteX3487"/>
                <a:gd fmla="*/ 10687186 h 23902640" name="connsiteY3487"/>
                <a:gd fmla="*/ 40314591 w 43671952" name="connsiteX3488"/>
                <a:gd fmla="*/ 10703856 h 23902640" name="connsiteY3488"/>
                <a:gd fmla="*/ 40312207 w 43671952" name="connsiteX3489"/>
                <a:gd fmla="*/ 10710999 h 23902640" name="connsiteY3489"/>
                <a:gd fmla="*/ 40307447 w 43671952" name="connsiteX3490"/>
                <a:gd fmla="*/ 10708619 h 23902640" name="connsiteY3490"/>
                <a:gd fmla="*/ 40286015 w 43671952" name="connsiteX3491"/>
                <a:gd fmla="*/ 10703856 h 23902640" name="connsiteY3491"/>
                <a:gd fmla="*/ 40283631 w 43671952" name="connsiteX3492"/>
                <a:gd fmla="*/ 10696712 h 23902640" name="connsiteY3492"/>
                <a:gd fmla="*/ 40286015 w 43671952" name="connsiteX3493"/>
                <a:gd fmla="*/ 10684805 h 23902640" name="connsiteY3493"/>
                <a:gd fmla="*/ 40300303 w 43671952" name="connsiteX3494"/>
                <a:gd fmla="*/ 10677661 h 23902640" name="connsiteY3494"/>
                <a:gd fmla="*/ 21023471 w 43671952" name="connsiteX3495"/>
                <a:gd fmla="*/ 10675667 h 23902640" name="connsiteY3495"/>
                <a:gd fmla="*/ 21046331 w 43671952" name="connsiteX3496"/>
                <a:gd fmla="*/ 10698528 h 23902640" name="connsiteY3496"/>
                <a:gd fmla="*/ 21023471 w 43671952" name="connsiteX3497"/>
                <a:gd fmla="*/ 10721387 h 23902640" name="connsiteY3497"/>
                <a:gd fmla="*/ 21000611 w 43671952" name="connsiteX3498"/>
                <a:gd fmla="*/ 10698528 h 23902640" name="connsiteY3498"/>
                <a:gd fmla="*/ 21023471 w 43671952" name="connsiteX3499"/>
                <a:gd fmla="*/ 10675667 h 23902640" name="connsiteY3499"/>
                <a:gd fmla="*/ 28736951 w 43671952" name="connsiteX3500"/>
                <a:gd fmla="*/ 10639528 h 23902640" name="connsiteY3500"/>
                <a:gd fmla="*/ 28770291 w 43671952" name="connsiteX3501"/>
                <a:gd fmla="*/ 10644291 h 23902640" name="connsiteY3501"/>
                <a:gd fmla="*/ 28784579 w 43671952" name="connsiteX3502"/>
                <a:gd fmla="*/ 10649054 h 23902640" name="connsiteY3502"/>
                <a:gd fmla="*/ 28794103 w 43671952" name="connsiteX3503"/>
                <a:gd fmla="*/ 10663340 h 23902640" name="connsiteY3503"/>
                <a:gd fmla="*/ 28808391 w 43671952" name="connsiteX3504"/>
                <a:gd fmla="*/ 10672866 h 23902640" name="connsiteY3504"/>
                <a:gd fmla="*/ 28817915 w 43671952" name="connsiteX3505"/>
                <a:gd fmla="*/ 10687153 h 23902640" name="connsiteY3505"/>
                <a:gd fmla="*/ 28846491 w 43671952" name="connsiteX3506"/>
                <a:gd fmla="*/ 10701440 h 23902640" name="connsiteY3506"/>
                <a:gd fmla="*/ 28860779 w 43671952" name="connsiteX3507"/>
                <a:gd fmla="*/ 10715727 h 23902640" name="connsiteY3507"/>
                <a:gd fmla="*/ 28875063 w 43671952" name="connsiteX3508"/>
                <a:gd fmla="*/ 10720491 h 23902640" name="connsiteY3508"/>
                <a:gd fmla="*/ 28884591 w 43671952" name="connsiteX3509"/>
                <a:gd fmla="*/ 10749068 h 23902640" name="connsiteY3509"/>
                <a:gd fmla="*/ 28870303 w 43671952" name="connsiteX3510"/>
                <a:gd fmla="*/ 10777642 h 23902640" name="connsiteY3510"/>
                <a:gd fmla="*/ 28841727 w 43671952" name="connsiteX3511"/>
                <a:gd fmla="*/ 10787166 h 23902640" name="connsiteY3511"/>
                <a:gd fmla="*/ 28808391 w 43671952" name="connsiteX3512"/>
                <a:gd fmla="*/ 10796690 h 23902640" name="connsiteY3512"/>
                <a:gd fmla="*/ 28779815 w 43671952" name="connsiteX3513"/>
                <a:gd fmla="*/ 10806215 h 23902640" name="connsiteY3513"/>
                <a:gd fmla="*/ 28775051 w 43671952" name="connsiteX3514"/>
                <a:gd fmla="*/ 10801452 h 23902640" name="connsiteY3514"/>
                <a:gd fmla="*/ 28746479 w 43671952" name="connsiteX3515"/>
                <a:gd fmla="*/ 10768115 h 23902640" name="connsiteY3515"/>
                <a:gd fmla="*/ 28732191 w 43671952" name="connsiteX3516"/>
                <a:gd fmla="*/ 10758591 h 23902640" name="connsiteY3516"/>
                <a:gd fmla="*/ 28708379 w 43671952" name="connsiteX3517"/>
                <a:gd fmla="*/ 10734778 h 23902640" name="connsiteY3517"/>
                <a:gd fmla="*/ 28694091 w 43671952" name="connsiteX3518"/>
                <a:gd fmla="*/ 10687153 h 23902640" name="connsiteY3518"/>
                <a:gd fmla="*/ 28698851 w 43671952" name="connsiteX3519"/>
                <a:gd fmla="*/ 10649054 h 23902640" name="connsiteY3519"/>
                <a:gd fmla="*/ 28713139 w 43671952" name="connsiteX3520"/>
                <a:gd fmla="*/ 10644291 h 23902640" name="connsiteY3520"/>
                <a:gd fmla="*/ 28736951 w 43671952" name="connsiteX3521"/>
                <a:gd fmla="*/ 10639528 h 23902640" name="connsiteY3521"/>
                <a:gd fmla="*/ 17438091 w 43671952" name="connsiteX3522"/>
                <a:gd fmla="*/ 10562947 h 23902640" name="connsiteY3522"/>
                <a:gd fmla="*/ 17460951 w 43671952" name="connsiteX3523"/>
                <a:gd fmla="*/ 10585807 h 23902640" name="connsiteY3523"/>
                <a:gd fmla="*/ 17438091 w 43671952" name="connsiteX3524"/>
                <a:gd fmla="*/ 10608667 h 23902640" name="connsiteY3524"/>
                <a:gd fmla="*/ 17415231 w 43671952" name="connsiteX3525"/>
                <a:gd fmla="*/ 10585807 h 23902640" name="connsiteY3525"/>
                <a:gd fmla="*/ 17438091 w 43671952" name="connsiteX3526"/>
                <a:gd fmla="*/ 10562947 h 23902640" name="connsiteY3526"/>
                <a:gd fmla="*/ 169128 w 43671952" name="connsiteX3527"/>
                <a:gd fmla="*/ 10541809 h 23902640" name="connsiteY3527"/>
                <a:gd fmla="*/ 197703 w 43671952" name="connsiteX3528"/>
                <a:gd fmla="*/ 10544190 h 23902640" name="connsiteY3528"/>
                <a:gd fmla="*/ 204849 w 43671952" name="connsiteX3529"/>
                <a:gd fmla="*/ 10546573 h 23902640" name="connsiteY3529"/>
                <a:gd fmla="*/ 209610 w 43671952" name="connsiteX3530"/>
                <a:gd fmla="*/ 10553715 h 23902640" name="connsiteY3530"/>
                <a:gd fmla="*/ 204849 w 43671952" name="connsiteX3531"/>
                <a:gd fmla="*/ 10575148 h 23902640" name="connsiteY3531"/>
                <a:gd fmla="*/ 197703 w 43671952" name="connsiteX3532"/>
                <a:gd fmla="*/ 10582291 h 23902640" name="connsiteY3532"/>
                <a:gd fmla="*/ 190555 w 43671952" name="connsiteX3533"/>
                <a:gd fmla="*/ 10584671 h 23902640" name="connsiteY3533"/>
                <a:gd fmla="*/ 173887 w 43671952" name="connsiteX3534"/>
                <a:gd fmla="*/ 10594196 h 23902640" name="connsiteY3534"/>
                <a:gd fmla="*/ 164367 w 43671952" name="connsiteX3535"/>
                <a:gd fmla="*/ 10598959 h 23902640" name="connsiteY3535"/>
                <a:gd fmla="*/ 142928 w 43671952" name="connsiteX3536"/>
                <a:gd fmla="*/ 10601341 h 23902640" name="connsiteY3536"/>
                <a:gd fmla="*/ 133405 w 43671952" name="connsiteX3537"/>
                <a:gd fmla="*/ 10582291 h 23902640" name="connsiteY3537"/>
                <a:gd fmla="*/ 138166 w 43671952" name="connsiteX3538"/>
                <a:gd fmla="*/ 10575148 h 23902640" name="connsiteY3538"/>
                <a:gd fmla="*/ 142928 w 43671952" name="connsiteX3539"/>
                <a:gd fmla="*/ 10560858 h 23902640" name="connsiteY3539"/>
                <a:gd fmla="*/ 147690 w 43671952" name="connsiteX3540"/>
                <a:gd fmla="*/ 10553715 h 23902640" name="connsiteY3540"/>
                <a:gd fmla="*/ 169128 w 43671952" name="connsiteX3541"/>
                <a:gd fmla="*/ 10541809 h 23902640" name="connsiteY3541"/>
                <a:gd fmla="*/ 16722 w 43671952" name="connsiteX3542"/>
                <a:gd fmla="*/ 10534665 h 23902640" name="connsiteY3542"/>
                <a:gd fmla="*/ 35773 w 43671952" name="connsiteX3543"/>
                <a:gd fmla="*/ 10539428 h 23902640" name="connsiteY3543"/>
                <a:gd fmla="*/ 42921 w 43671952" name="connsiteX3544"/>
                <a:gd fmla="*/ 10544191 h 23902640" name="connsiteY3544"/>
                <a:gd fmla="*/ 57204 w 43671952" name="connsiteX3545"/>
                <a:gd fmla="*/ 10548953 h 23902640" name="connsiteY3545"/>
                <a:gd fmla="*/ 47680 w 43671952" name="connsiteX3546"/>
                <a:gd fmla="*/ 10584673 h 23902640" name="connsiteY3546"/>
                <a:gd fmla="*/ 45297 w 43671952" name="connsiteX3547"/>
                <a:gd fmla="*/ 10591816 h 23902640" name="connsiteY3547"/>
                <a:gd fmla="*/ 21492 w 43671952" name="connsiteX3548"/>
                <a:gd fmla="*/ 10589435 h 23902640" name="connsiteY3548"/>
                <a:gd fmla="*/ 7198 w 43671952" name="connsiteX3549"/>
                <a:gd fmla="*/ 10575148 h 23902640" name="connsiteY3549"/>
                <a:gd fmla="*/ 4826 w 43671952" name="connsiteX3550"/>
                <a:gd fmla="*/ 10568003 h 23902640" name="connsiteY3550"/>
                <a:gd fmla="*/ 53 w 43671952" name="connsiteX3551"/>
                <a:gd fmla="*/ 10560859 h 23902640" name="connsiteY3551"/>
                <a:gd fmla="*/ 2439 w 43671952" name="connsiteX3552"/>
                <a:gd fmla="*/ 10553715 h 23902640" name="connsiteY3552"/>
                <a:gd fmla="*/ 9585 w 43671952" name="connsiteX3553"/>
                <a:gd fmla="*/ 10537047 h 23902640" name="connsiteY3553"/>
                <a:gd fmla="*/ 16722 w 43671952" name="connsiteX3554"/>
                <a:gd fmla="*/ 10534665 h 23902640" name="connsiteY3554"/>
                <a:gd fmla="*/ 28546451 w 43671952" name="connsiteX3555"/>
                <a:gd fmla="*/ 10501416 h 23902640" name="connsiteY3555"/>
                <a:gd fmla="*/ 28579791 w 43671952" name="connsiteX3556"/>
                <a:gd fmla="*/ 10506177 h 23902640" name="connsiteY3556"/>
                <a:gd fmla="*/ 28594079 w 43671952" name="connsiteX3557"/>
                <a:gd fmla="*/ 10510940 h 23902640" name="connsiteY3557"/>
                <a:gd fmla="*/ 28603603 w 43671952" name="connsiteX3558"/>
                <a:gd fmla="*/ 10539515 h 23902640" name="connsiteY3558"/>
                <a:gd fmla="*/ 28589315 w 43671952" name="connsiteX3559"/>
                <a:gd fmla="*/ 10549040 h 23902640" name="connsiteY3559"/>
                <a:gd fmla="*/ 28589315 w 43671952" name="connsiteX3560"/>
                <a:gd fmla="*/ 10568090 h 23902640" name="connsiteY3560"/>
                <a:gd fmla="*/ 28551215 w 43671952" name="connsiteX3561"/>
                <a:gd fmla="*/ 10553803 h 23902640" name="connsiteY3561"/>
                <a:gd fmla="*/ 28536927 w 43671952" name="connsiteX3562"/>
                <a:gd fmla="*/ 10549040 h 23902640" name="connsiteY3562"/>
                <a:gd fmla="*/ 28527403 w 43671952" name="connsiteX3563"/>
                <a:gd fmla="*/ 10534752 h 23902640" name="connsiteY3563"/>
                <a:gd fmla="*/ 28513115 w 43671952" name="connsiteX3564"/>
                <a:gd fmla="*/ 10525228 h 23902640" name="connsiteY3564"/>
                <a:gd fmla="*/ 28517879 w 43671952" name="connsiteX3565"/>
                <a:gd fmla="*/ 10510940 h 23902640" name="connsiteY3565"/>
                <a:gd fmla="*/ 28546451 w 43671952" name="connsiteX3566"/>
                <a:gd fmla="*/ 10501416 h 23902640" name="connsiteY3566"/>
                <a:gd fmla="*/ 40250295 w 43671952" name="connsiteX3567"/>
                <a:gd fmla="*/ 10494307 h 23902640" name="connsiteY3567"/>
                <a:gd fmla="*/ 40302687 w 43671952" name="connsiteX3568"/>
                <a:gd fmla="*/ 10496687 h 23902640" name="connsiteY3568"/>
                <a:gd fmla="*/ 40309831 w 43671952" name="connsiteX3569"/>
                <a:gd fmla="*/ 10501450 h 23902640" name="connsiteY3569"/>
                <a:gd fmla="*/ 40312207 w 43671952" name="connsiteX3570"/>
                <a:gd fmla="*/ 10510975 h 23902640" name="connsiteY3570"/>
                <a:gd fmla="*/ 40314591 w 43671952" name="connsiteX3571"/>
                <a:gd fmla="*/ 10525261 h 23902640" name="connsiteY3571"/>
                <a:gd fmla="*/ 40309831 w 43671952" name="connsiteX3572"/>
                <a:gd fmla="*/ 10563362 h 23902640" name="connsiteY3572"/>
                <a:gd fmla="*/ 40305063 w 43671952" name="connsiteX3573"/>
                <a:gd fmla="*/ 10570505 h 23902640" name="connsiteY3573"/>
                <a:gd fmla="*/ 40297919 w 43671952" name="connsiteX3574"/>
                <a:gd fmla="*/ 10575268 h 23902640" name="connsiteY3574"/>
                <a:gd fmla="*/ 40281255 w 43671952" name="connsiteX3575"/>
                <a:gd fmla="*/ 10584794 h 23902640" name="connsiteY3575"/>
                <a:gd fmla="*/ 40274111 w 43671952" name="connsiteX3576"/>
                <a:gd fmla="*/ 10589555 h 23902640" name="connsiteY3576"/>
                <a:gd fmla="*/ 40259823 w 43671952" name="connsiteX3577"/>
                <a:gd fmla="*/ 10594320 h 23902640" name="connsiteY3577"/>
                <a:gd fmla="*/ 40245535 w 43671952" name="connsiteX3578"/>
                <a:gd fmla="*/ 10603844 h 23902640" name="connsiteY3578"/>
                <a:gd fmla="*/ 40238391 w 43671952" name="connsiteX3579"/>
                <a:gd fmla="*/ 10608605 h 23902640" name="connsiteY3579"/>
                <a:gd fmla="*/ 40224103 w 43671952" name="connsiteX3580"/>
                <a:gd fmla="*/ 10613369 h 23902640" name="connsiteY3580"/>
                <a:gd fmla="*/ 40209815 w 43671952" name="connsiteX3581"/>
                <a:gd fmla="*/ 10618130 h 23902640" name="connsiteY3581"/>
                <a:gd fmla="*/ 40202671 w 43671952" name="connsiteX3582"/>
                <a:gd fmla="*/ 10620513 h 23902640" name="connsiteY3582"/>
                <a:gd fmla="*/ 40200287 w 43671952" name="connsiteX3583"/>
                <a:gd fmla="*/ 10630036 h 23902640" name="connsiteY3583"/>
                <a:gd fmla="*/ 40171715 w 43671952" name="connsiteX3584"/>
                <a:gd fmla="*/ 10620513 h 23902640" name="connsiteY3584"/>
                <a:gd fmla="*/ 40164571 w 43671952" name="connsiteX3585"/>
                <a:gd fmla="*/ 10618130 h 23902640" name="connsiteY3585"/>
                <a:gd fmla="*/ 40157431 w 43671952" name="connsiteX3586"/>
                <a:gd fmla="*/ 10615750 h 23902640" name="connsiteY3586"/>
                <a:gd fmla="*/ 40152663 w 43671952" name="connsiteX3587"/>
                <a:gd fmla="*/ 10608605 h 23902640" name="connsiteY3587"/>
                <a:gd fmla="*/ 40145519 w 43671952" name="connsiteX3588"/>
                <a:gd fmla="*/ 10603844 h 23902640" name="connsiteY3588"/>
                <a:gd fmla="*/ 40143143 w 43671952" name="connsiteX3589"/>
                <a:gd fmla="*/ 10589555 h 23902640" name="connsiteY3589"/>
                <a:gd fmla="*/ 40147903 w 43671952" name="connsiteX3590"/>
                <a:gd fmla="*/ 10553836 h 23902640" name="connsiteY3590"/>
                <a:gd fmla="*/ 40155047 w 43671952" name="connsiteX3591"/>
                <a:gd fmla="*/ 10539550 h 23902640" name="connsiteY3591"/>
                <a:gd fmla="*/ 40176479 w 43671952" name="connsiteX3592"/>
                <a:gd fmla="*/ 10527645 h 23902640" name="connsiteY3592"/>
                <a:gd fmla="*/ 40190767 w 43671952" name="connsiteX3593"/>
                <a:gd fmla="*/ 10515737 h 23902640" name="connsiteY3593"/>
                <a:gd fmla="*/ 40205055 w 43671952" name="connsiteX3594"/>
                <a:gd fmla="*/ 10510975 h 23902640" name="connsiteY3594"/>
                <a:gd fmla="*/ 40212199 w 43671952" name="connsiteX3595"/>
                <a:gd fmla="*/ 10506211 h 23902640" name="connsiteY3595"/>
                <a:gd fmla="*/ 40221719 w 43671952" name="connsiteX3596"/>
                <a:gd fmla="*/ 10503831 h 23902640" name="connsiteY3596"/>
                <a:gd fmla="*/ 40236007 w 43671952" name="connsiteX3597"/>
                <a:gd fmla="*/ 10499068 h 23902640" name="connsiteY3597"/>
                <a:gd fmla="*/ 40243151 w 43671952" name="connsiteX3598"/>
                <a:gd fmla="*/ 10496687 h 23902640" name="connsiteY3598"/>
                <a:gd fmla="*/ 40107423 w 43671952" name="connsiteX3599"/>
                <a:gd fmla="*/ 10418107 h 23902640" name="connsiteY3599"/>
                <a:gd fmla="*/ 40121711 w 43671952" name="connsiteX3600"/>
                <a:gd fmla="*/ 10427631 h 23902640" name="connsiteY3600"/>
                <a:gd fmla="*/ 40124087 w 43671952" name="connsiteX3601"/>
                <a:gd fmla="*/ 10439537 h 23902640" name="connsiteY3601"/>
                <a:gd fmla="*/ 40121711 w 43671952" name="connsiteX3602"/>
                <a:gd fmla="*/ 10475256 h 23902640" name="connsiteY3602"/>
                <a:gd fmla="*/ 40119327 w 43671952" name="connsiteX3603"/>
                <a:gd fmla="*/ 10482400 h 23902640" name="connsiteY3603"/>
                <a:gd fmla="*/ 40112183 w 43671952" name="connsiteX3604"/>
                <a:gd fmla="*/ 10484781 h 23902640" name="connsiteY3604"/>
                <a:gd fmla="*/ 40085991 w 43671952" name="connsiteX3605"/>
                <a:gd fmla="*/ 10482400 h 23902640" name="connsiteY3605"/>
                <a:gd fmla="*/ 40078847 w 43671952" name="connsiteX3606"/>
                <a:gd fmla="*/ 10463351 h 23902640" name="connsiteY3606"/>
                <a:gd fmla="*/ 40076463 w 43671952" name="connsiteX3607"/>
                <a:gd fmla="*/ 10453825 h 23902640" name="connsiteY3607"/>
                <a:gd fmla="*/ 40078847 w 43671952" name="connsiteX3608"/>
                <a:gd fmla="*/ 10434775 h 23902640" name="connsiteY3608"/>
                <a:gd fmla="*/ 40093135 w 43671952" name="connsiteX3609"/>
                <a:gd fmla="*/ 10425251 h 23902640" name="connsiteY3609"/>
                <a:gd fmla="*/ 40107423 w 43671952" name="connsiteX3610"/>
                <a:gd fmla="*/ 10418107 h 23902640" name="connsiteY3610"/>
                <a:gd fmla="*/ 28317851 w 43671952" name="connsiteX3611"/>
                <a:gd fmla="*/ 10415690 h 23902640" name="connsiteY3611"/>
                <a:gd fmla="*/ 28355951 w 43671952" name="connsiteX3612"/>
                <a:gd fmla="*/ 10420453 h 23902640" name="connsiteY3612"/>
                <a:gd fmla="*/ 28365479 w 43671952" name="connsiteX3613"/>
                <a:gd fmla="*/ 10449028 h 23902640" name="connsiteY3613"/>
                <a:gd fmla="*/ 28346427 w 43671952" name="connsiteX3614"/>
                <a:gd fmla="*/ 10463315 h 23902640" name="connsiteY3614"/>
                <a:gd fmla="*/ 28303563 w 43671952" name="connsiteX3615"/>
                <a:gd fmla="*/ 10453791 h 23902640" name="connsiteY3615"/>
                <a:gd fmla="*/ 28298803 w 43671952" name="connsiteX3616"/>
                <a:gd fmla="*/ 10439504 h 23902640" name="connsiteY3616"/>
                <a:gd fmla="*/ 28317851 w 43671952" name="connsiteX3617"/>
                <a:gd fmla="*/ 10415690 h 23902640" name="connsiteY3617"/>
                <a:gd fmla="*/ 28146403 w 43671952" name="connsiteX3618"/>
                <a:gd fmla="*/ 10358542 h 23902640" name="connsiteY3618"/>
                <a:gd fmla="*/ 28174979 w 43671952" name="connsiteX3619"/>
                <a:gd fmla="*/ 10363301 h 23902640" name="connsiteY3619"/>
                <a:gd fmla="*/ 28189263 w 43671952" name="connsiteX3620"/>
                <a:gd fmla="*/ 10368064 h 23902640" name="connsiteY3620"/>
                <a:gd fmla="*/ 28208315 w 43671952" name="connsiteX3621"/>
                <a:gd fmla="*/ 10396641 h 23902640" name="connsiteY3621"/>
                <a:gd fmla="*/ 28165451 w 43671952" name="connsiteX3622"/>
                <a:gd fmla="*/ 10415690 h 23902640" name="connsiteY3622"/>
                <a:gd fmla="*/ 28127351 w 43671952" name="connsiteX3623"/>
                <a:gd fmla="*/ 10396641 h 23902640" name="connsiteY3623"/>
                <a:gd fmla="*/ 28146403 w 43671952" name="connsiteX3624"/>
                <a:gd fmla="*/ 10358542 h 23902640" name="connsiteY3624"/>
                <a:gd fmla="*/ 40021695 w 43671952" name="connsiteX3625"/>
                <a:gd fmla="*/ 10320476 h 23902640" name="connsiteY3625"/>
                <a:gd fmla="*/ 40050271 w 43671952" name="connsiteX3626"/>
                <a:gd fmla="*/ 10322857 h 23902640" name="connsiteY3626"/>
                <a:gd fmla="*/ 40057415 w 43671952" name="connsiteX3627"/>
                <a:gd fmla="*/ 10327620 h 23902640" name="connsiteY3627"/>
                <a:gd fmla="*/ 40059799 w 43671952" name="connsiteX3628"/>
                <a:gd fmla="*/ 10339525 h 23902640" name="connsiteY3628"/>
                <a:gd fmla="*/ 40055031 w 43671952" name="connsiteX3629"/>
                <a:gd fmla="*/ 10370482 h 23902640" name="connsiteY3629"/>
                <a:gd fmla="*/ 40038367 w 43671952" name="connsiteX3630"/>
                <a:gd fmla="*/ 10387151 h 23902640" name="connsiteY3630"/>
                <a:gd fmla="*/ 40033603 w 43671952" name="connsiteX3631"/>
                <a:gd fmla="*/ 10387151 h 23902640" name="connsiteY3631"/>
                <a:gd fmla="*/ 40012171 w 43671952" name="connsiteX3632"/>
                <a:gd fmla="*/ 10368100 h 23902640" name="connsiteY3632"/>
                <a:gd fmla="*/ 40007407 w 43671952" name="connsiteX3633"/>
                <a:gd fmla="*/ 10353813 h 23902640" name="connsiteY3633"/>
                <a:gd fmla="*/ 40009791 w 43671952" name="connsiteX3634"/>
                <a:gd fmla="*/ 10334762 h 23902640" name="connsiteY3634"/>
                <a:gd fmla="*/ 40016935 w 43671952" name="connsiteX3635"/>
                <a:gd fmla="*/ 10327620 h 23902640" name="connsiteY3635"/>
                <a:gd fmla="*/ 40021695 w 43671952" name="connsiteX3636"/>
                <a:gd fmla="*/ 10320476 h 23902640" name="connsiteY3636"/>
                <a:gd fmla="*/ 38173843 w 43671952" name="connsiteX3637"/>
                <a:gd fmla="*/ 10318097 h 23902640" name="connsiteY3637"/>
                <a:gd fmla="*/ 38216707 w 43671952" name="connsiteX3638"/>
                <a:gd fmla="*/ 10320478 h 23902640" name="connsiteY3638"/>
                <a:gd fmla="*/ 38223851 w 43671952" name="connsiteX3639"/>
                <a:gd fmla="*/ 10322859 h 23902640" name="connsiteY3639"/>
                <a:gd fmla="*/ 38233375 w 43671952" name="connsiteX3640"/>
                <a:gd fmla="*/ 10325242 h 23902640" name="connsiteY3640"/>
                <a:gd fmla="*/ 38240519 w 43671952" name="connsiteX3641"/>
                <a:gd fmla="*/ 10327623 h 23902640" name="connsiteY3641"/>
                <a:gd fmla="*/ 38259571 w 43671952" name="connsiteX3642"/>
                <a:gd fmla="*/ 10332384 h 23902640" name="connsiteY3642"/>
                <a:gd fmla="*/ 38269095 w 43671952" name="connsiteX3643"/>
                <a:gd fmla="*/ 10334765 h 23902640" name="connsiteY3643"/>
                <a:gd fmla="*/ 38278619 w 43671952" name="connsiteX3644"/>
                <a:gd fmla="*/ 10337148 h 23902640" name="connsiteY3644"/>
                <a:gd fmla="*/ 38347675 w 43671952" name="connsiteX3645"/>
                <a:gd fmla="*/ 10341910 h 23902640" name="connsiteY3645"/>
                <a:gd fmla="*/ 38354819 w 43671952" name="connsiteX3646"/>
                <a:gd fmla="*/ 10344291 h 23902640" name="connsiteY3646"/>
                <a:gd fmla="*/ 38357203 w 43671952" name="connsiteX3647"/>
                <a:gd fmla="*/ 10351434 h 23902640" name="connsiteY3647"/>
                <a:gd fmla="*/ 38354819 w 43671952" name="connsiteX3648"/>
                <a:gd fmla="*/ 10377629 h 23902640" name="connsiteY3648"/>
                <a:gd fmla="*/ 38352439 w 43671952" name="connsiteX3649"/>
                <a:gd fmla="*/ 10384774 h 23902640" name="connsiteY3649"/>
                <a:gd fmla="*/ 38338151 w 43671952" name="connsiteX3650"/>
                <a:gd fmla="*/ 10389534 h 23902640" name="connsiteY3650"/>
                <a:gd fmla="*/ 38331007 w 43671952" name="connsiteX3651"/>
                <a:gd fmla="*/ 10394298 h 23902640" name="connsiteY3651"/>
                <a:gd fmla="*/ 38316719 w 43671952" name="connsiteX3652"/>
                <a:gd fmla="*/ 10399059 h 23902640" name="connsiteY3652"/>
                <a:gd fmla="*/ 38297671 w 43671952" name="connsiteX3653"/>
                <a:gd fmla="*/ 10403823 h 23902640" name="connsiteY3653"/>
                <a:gd fmla="*/ 38283383 w 43671952" name="connsiteX3654"/>
                <a:gd fmla="*/ 10406204 h 23902640" name="connsiteY3654"/>
                <a:gd fmla="*/ 38269095 w 43671952" name="connsiteX3655"/>
                <a:gd fmla="*/ 10403823 h 23902640" name="connsiteY3655"/>
                <a:gd fmla="*/ 38228615 w 43671952" name="connsiteX3656"/>
                <a:gd fmla="*/ 10396678 h 23902640" name="connsiteY3656"/>
                <a:gd fmla="*/ 38214327 w 43671952" name="connsiteX3657"/>
                <a:gd fmla="*/ 10391915 h 23902640" name="connsiteY3657"/>
                <a:gd fmla="*/ 38192895 w 43671952" name="connsiteX3658"/>
                <a:gd fmla="*/ 10382390 h 23902640" name="connsiteY3658"/>
                <a:gd fmla="*/ 38176227 w 43671952" name="connsiteX3659"/>
                <a:gd fmla="*/ 10380009 h 23902640" name="connsiteY3659"/>
                <a:gd fmla="*/ 38159559 w 43671952" name="connsiteX3660"/>
                <a:gd fmla="*/ 10375247 h 23902640" name="connsiteY3660"/>
                <a:gd fmla="*/ 38154795 w 43671952" name="connsiteX3661"/>
                <a:gd fmla="*/ 10360959 h 23902640" name="connsiteY3661"/>
                <a:gd fmla="*/ 38152415 w 43671952" name="connsiteX3662"/>
                <a:gd fmla="*/ 10353816 h 23902640" name="connsiteY3662"/>
                <a:gd fmla="*/ 38159559 w 43671952" name="connsiteX3663"/>
                <a:gd fmla="*/ 10322859 h 23902640" name="connsiteY3663"/>
                <a:gd fmla="*/ 38173843 w 43671952" name="connsiteX3664"/>
                <a:gd fmla="*/ 10318097 h 23902640" name="connsiteY3664"/>
                <a:gd fmla="*/ 27903515 w 43671952" name="connsiteX3665"/>
                <a:gd fmla="*/ 10301389 h 23902640" name="connsiteY3665"/>
                <a:gd fmla="*/ 27922563 w 43671952" name="connsiteX3666"/>
                <a:gd fmla="*/ 10306151 h 23902640" name="connsiteY3666"/>
                <a:gd fmla="*/ 27936851 w 43671952" name="connsiteX3667"/>
                <a:gd fmla="*/ 10310914 h 23902640" name="connsiteY3667"/>
                <a:gd fmla="*/ 27941615 w 43671952" name="connsiteX3668"/>
                <a:gd fmla="*/ 10329964 h 23902640" name="connsiteY3668"/>
                <a:gd fmla="*/ 27936851 w 43671952" name="connsiteX3669"/>
                <a:gd fmla="*/ 10349015 h 23902640" name="connsiteY3669"/>
                <a:gd fmla="*/ 27917803 w 43671952" name="connsiteX3670"/>
                <a:gd fmla="*/ 10372826 h 23902640" name="connsiteY3670"/>
                <a:gd fmla="*/ 27879703 w 43671952" name="connsiteX3671"/>
                <a:gd fmla="*/ 10353776 h 23902640" name="connsiteY3671"/>
                <a:gd fmla="*/ 27870179 w 43671952" name="connsiteX3672"/>
                <a:gd fmla="*/ 10325202 h 23902640" name="connsiteY3672"/>
                <a:gd fmla="*/ 27874939 w 43671952" name="connsiteX3673"/>
                <a:gd fmla="*/ 10310914 h 23902640" name="connsiteY3673"/>
                <a:gd fmla="*/ 27903515 w 43671952" name="connsiteX3674"/>
                <a:gd fmla="*/ 10301389 h 23902640" name="connsiteY3674"/>
                <a:gd fmla="*/ 40162191 w 43671952" name="connsiteX3675"/>
                <a:gd fmla="*/ 10282375 h 23902640" name="connsiteY3675"/>
                <a:gd fmla="*/ 40186003 w 43671952" name="connsiteX3676"/>
                <a:gd fmla="*/ 10284757 h 23902640" name="connsiteY3676"/>
                <a:gd fmla="*/ 40190767 w 43671952" name="connsiteX3677"/>
                <a:gd fmla="*/ 10291901 h 23902640" name="connsiteY3677"/>
                <a:gd fmla="*/ 40195527 w 43671952" name="connsiteX3678"/>
                <a:gd fmla="*/ 10306187 h 23902640" name="connsiteY3678"/>
                <a:gd fmla="*/ 40197911 w 43671952" name="connsiteX3679"/>
                <a:gd fmla="*/ 10313331 h 23902640" name="connsiteY3679"/>
                <a:gd fmla="*/ 40190767 w 43671952" name="connsiteX3680"/>
                <a:gd fmla="*/ 10332382 h 23902640" name="connsiteY3680"/>
                <a:gd fmla="*/ 40171715 w 43671952" name="connsiteX3681"/>
                <a:gd fmla="*/ 10341906 h 23902640" name="connsiteY3681"/>
                <a:gd fmla="*/ 40150287 w 43671952" name="connsiteX3682"/>
                <a:gd fmla="*/ 10337144 h 23902640" name="connsiteY3682"/>
                <a:gd fmla="*/ 40143143 w 43671952" name="connsiteX3683"/>
                <a:gd fmla="*/ 10334762 h 23902640" name="connsiteY3683"/>
                <a:gd fmla="*/ 40138375 w 43671952" name="connsiteX3684"/>
                <a:gd fmla="*/ 10320476 h 23902640" name="connsiteY3684"/>
                <a:gd fmla="*/ 40140759 w 43671952" name="connsiteX3685"/>
                <a:gd fmla="*/ 10299044 h 23902640" name="connsiteY3685"/>
                <a:gd fmla="*/ 40147903 w 43671952" name="connsiteX3686"/>
                <a:gd fmla="*/ 10294281 h 23902640" name="connsiteY3686"/>
                <a:gd fmla="*/ 40162191 w 43671952" name="connsiteX3687"/>
                <a:gd fmla="*/ 10282375 h 23902640" name="connsiteY3687"/>
                <a:gd fmla="*/ 39931207 w 43671952" name="connsiteX3688"/>
                <a:gd fmla="*/ 10270471 h 23902640" name="connsiteY3688"/>
                <a:gd fmla="*/ 39964543 w 43671952" name="connsiteX3689"/>
                <a:gd fmla="*/ 10272851 h 23902640" name="connsiteY3689"/>
                <a:gd fmla="*/ 39969311 w 43671952" name="connsiteX3690"/>
                <a:gd fmla="*/ 10279995 h 23902640" name="connsiteY3690"/>
                <a:gd fmla="*/ 39969311 w 43671952" name="connsiteX3691"/>
                <a:gd fmla="*/ 10306189 h 23902640" name="connsiteY3691"/>
                <a:gd fmla="*/ 39966927 w 43671952" name="connsiteX3692"/>
                <a:gd fmla="*/ 10313332 h 23902640" name="connsiteY3692"/>
                <a:gd fmla="*/ 39959783 w 43671952" name="connsiteX3693"/>
                <a:gd fmla="*/ 10315714 h 23902640" name="connsiteY3693"/>
                <a:gd fmla="*/ 39950259 w 43671952" name="connsiteX3694"/>
                <a:gd fmla="*/ 10322857 h 23902640" name="connsiteY3694"/>
                <a:gd fmla="*/ 39931207 w 43671952" name="connsiteX3695"/>
                <a:gd fmla="*/ 10313332 h 23902640" name="connsiteY3695"/>
                <a:gd fmla="*/ 39928831 w 43671952" name="connsiteX3696"/>
                <a:gd fmla="*/ 10306189 h 23902640" name="connsiteY3696"/>
                <a:gd fmla="*/ 39924063 w 43671952" name="connsiteX3697"/>
                <a:gd fmla="*/ 10299046 h 23902640" name="connsiteY3697"/>
                <a:gd fmla="*/ 39926447 w 43671952" name="connsiteX3698"/>
                <a:gd fmla="*/ 10277613 h 23902640" name="connsiteY3698"/>
                <a:gd fmla="*/ 39931207 w 43671952" name="connsiteX3699"/>
                <a:gd fmla="*/ 10270471 h 23902640" name="connsiteY3699"/>
                <a:gd fmla="*/ 39684175 w 43671952" name="connsiteX3700"/>
                <a:gd fmla="*/ 10240397 h 23902640" name="connsiteY3700"/>
                <a:gd fmla="*/ 39688755 w 43671952" name="connsiteX3701"/>
                <a:gd fmla="*/ 10241167 h 23902640" name="connsiteY3701"/>
                <a:gd fmla="*/ 39686479 w 43671952" name="connsiteX3702"/>
                <a:gd fmla="*/ 10241729 h 23902640" name="connsiteY3702"/>
                <a:gd fmla="*/ 39676415 w 43671952" name="connsiteX3703"/>
                <a:gd fmla="*/ 10244276 h 23902640" name="connsiteY3703"/>
                <a:gd fmla="*/ 39694743 w 43671952" name="connsiteX3704"/>
                <a:gd fmla="*/ 10239692 h 23902640" name="connsiteY3704"/>
                <a:gd fmla="*/ 39693083 w 43671952" name="connsiteX3705"/>
                <a:gd fmla="*/ 10241895 h 23902640" name="connsiteY3705"/>
                <a:gd fmla="*/ 39688755 w 43671952" name="connsiteX3706"/>
                <a:gd fmla="*/ 10241167 h 23902640" name="connsiteY3706"/>
                <a:gd fmla="*/ 27359899 w 43671952" name="connsiteX3707"/>
                <a:gd fmla="*/ 10192277 h 23902640" name="connsiteY3707"/>
                <a:gd fmla="*/ 27382759 w 43671952" name="connsiteX3708"/>
                <a:gd fmla="*/ 10215138 h 23902640" name="connsiteY3708"/>
                <a:gd fmla="*/ 27359899 w 43671952" name="connsiteX3709"/>
                <a:gd fmla="*/ 10237999 h 23902640" name="connsiteY3709"/>
                <a:gd fmla="*/ 27337039 w 43671952" name="connsiteX3710"/>
                <a:gd fmla="*/ 10215138 h 23902640" name="connsiteY3710"/>
                <a:gd fmla="*/ 27359899 w 43671952" name="connsiteX3711"/>
                <a:gd fmla="*/ 10192277 h 23902640" name="connsiteY3711"/>
                <a:gd fmla="*/ 39676415 w 43671952" name="connsiteX3712"/>
                <a:gd fmla="*/ 10191889 h 23902640" name="connsiteY3712"/>
                <a:gd fmla="*/ 39700227 w 43671952" name="connsiteX3713"/>
                <a:gd fmla="*/ 10194270 h 23902640" name="connsiteY3713"/>
                <a:gd fmla="*/ 39704987 w 43671952" name="connsiteX3714"/>
                <a:gd fmla="*/ 10208557 h 23902640" name="connsiteY3714"/>
                <a:gd fmla="*/ 39695463 w 43671952" name="connsiteX3715"/>
                <a:gd fmla="*/ 10239514 h 23902640" name="connsiteY3715"/>
                <a:gd fmla="*/ 39694743 w 43671952" name="connsiteX3716"/>
                <a:gd fmla="*/ 10239692 h 23902640" name="connsiteY3716"/>
                <a:gd fmla="*/ 39696099 w 43671952" name="connsiteX3717"/>
                <a:gd fmla="*/ 10237892 h 23902640" name="connsiteY3717"/>
                <a:gd fmla="*/ 39695463 w 43671952" name="connsiteX3718"/>
                <a:gd fmla="*/ 10234752 h 23902640" name="connsiteY3718"/>
                <a:gd fmla="*/ 39684175 w 43671952" name="connsiteX3719"/>
                <a:gd fmla="*/ 10240397 h 23902640" name="connsiteY3719"/>
                <a:gd fmla="*/ 39683927 w 43671952" name="connsiteX3720"/>
                <a:gd fmla="*/ 10240354 h 23902640" name="connsiteY3720"/>
                <a:gd fmla="*/ 39674031 w 43671952" name="connsiteX3721"/>
                <a:gd fmla="*/ 10237132 h 23902640" name="connsiteY3721"/>
                <a:gd fmla="*/ 39669271 w 43671952" name="connsiteX3722"/>
                <a:gd fmla="*/ 10229990 h 23902640" name="connsiteY3722"/>
                <a:gd fmla="*/ 39669271 w 43671952" name="connsiteX3723"/>
                <a:gd fmla="*/ 10194270 h 23902640" name="connsiteY3723"/>
                <a:gd fmla="*/ 39676415 w 43671952" name="connsiteX3724"/>
                <a:gd fmla="*/ 10191889 h 23902640" name="connsiteY3724"/>
                <a:gd fmla="*/ 18397739 w 43671952" name="connsiteX3725"/>
                <a:gd fmla="*/ 10136704 h 23902640" name="connsiteY3725"/>
                <a:gd fmla="*/ 18420599 w 43671952" name="connsiteX3726"/>
                <a:gd fmla="*/ 10159564 h 23902640" name="connsiteY3726"/>
                <a:gd fmla="*/ 18397739 w 43671952" name="connsiteX3727"/>
                <a:gd fmla="*/ 10182425 h 23902640" name="connsiteY3727"/>
                <a:gd fmla="*/ 18374879 w 43671952" name="connsiteX3728"/>
                <a:gd fmla="*/ 10159564 h 23902640" name="connsiteY3728"/>
                <a:gd fmla="*/ 18397739 w 43671952" name="connsiteX3729"/>
                <a:gd fmla="*/ 10136704 h 23902640" name="connsiteY3729"/>
                <a:gd fmla="*/ 39476387 w 43671952" name="connsiteX3730"/>
                <a:gd fmla="*/ 10129977 h 23902640" name="connsiteY3730"/>
                <a:gd fmla="*/ 39533539 w 43671952" name="connsiteX3731"/>
                <a:gd fmla="*/ 10132358 h 23902640" name="connsiteY3731"/>
                <a:gd fmla="*/ 39540683 w 43671952" name="connsiteX3732"/>
                <a:gd fmla="*/ 10134739 h 23902640" name="connsiteY3732"/>
                <a:gd fmla="*/ 39566875 w 43671952" name="connsiteX3733"/>
                <a:gd fmla="*/ 10141884 h 23902640" name="connsiteY3733"/>
                <a:gd fmla="*/ 39571639 w 43671952" name="connsiteX3734"/>
                <a:gd fmla="*/ 10149028 h 23902640" name="connsiteY3734"/>
                <a:gd fmla="*/ 39578783 w 43671952" name="connsiteX3735"/>
                <a:gd fmla="*/ 10151409 h 23902640" name="connsiteY3735"/>
                <a:gd fmla="*/ 39581163 w 43671952" name="connsiteX3736"/>
                <a:gd fmla="*/ 10158552 h 23902640" name="connsiteY3736"/>
                <a:gd fmla="*/ 39585927 w 43671952" name="connsiteX3737"/>
                <a:gd fmla="*/ 10165697 h 23902640" name="connsiteY3737"/>
                <a:gd fmla="*/ 39585927 w 43671952" name="connsiteX3738"/>
                <a:gd fmla="*/ 10187127 h 23902640" name="connsiteY3738"/>
                <a:gd fmla="*/ 39578783 w 43671952" name="connsiteX3739"/>
                <a:gd fmla="*/ 10191889 h 23902640" name="connsiteY3739"/>
                <a:gd fmla="*/ 39564495 w 43671952" name="connsiteX3740"/>
                <a:gd fmla="*/ 10196652 h 23902640" name="connsiteY3740"/>
                <a:gd fmla="*/ 39557351 w 43671952" name="connsiteX3741"/>
                <a:gd fmla="*/ 10201416 h 23902640" name="connsiteY3741"/>
                <a:gd fmla="*/ 39543063 w 43671952" name="connsiteX3742"/>
                <a:gd fmla="*/ 10208560 h 23902640" name="connsiteY3742"/>
                <a:gd fmla="*/ 39521631 w 43671952" name="connsiteX3743"/>
                <a:gd fmla="*/ 10206177 h 23902640" name="connsiteY3743"/>
                <a:gd fmla="*/ 39474007 w 43671952" name="connsiteX3744"/>
                <a:gd fmla="*/ 10203796 h 23902640" name="connsiteY3744"/>
                <a:gd fmla="*/ 39466863 w 43671952" name="connsiteX3745"/>
                <a:gd fmla="*/ 10201416 h 23902640" name="connsiteY3745"/>
                <a:gd fmla="*/ 39457339 w 43671952" name="connsiteX3746"/>
                <a:gd fmla="*/ 10199033 h 23902640" name="connsiteY3746"/>
                <a:gd fmla="*/ 39445431 w 43671952" name="connsiteX3747"/>
                <a:gd fmla="*/ 10184746 h 23902640" name="connsiteY3747"/>
                <a:gd fmla="*/ 39438287 w 43671952" name="connsiteX3748"/>
                <a:gd fmla="*/ 10170459 h 23902640" name="connsiteY3748"/>
                <a:gd fmla="*/ 39440671 w 43671952" name="connsiteX3749"/>
                <a:gd fmla="*/ 10146647 h 23902640" name="connsiteY3749"/>
                <a:gd fmla="*/ 39469243 w 43671952" name="connsiteX3750"/>
                <a:gd fmla="*/ 10132358 h 23902640" name="connsiteY3750"/>
                <a:gd fmla="*/ 289060 w 43671952" name="connsiteX3751"/>
                <a:gd fmla="*/ 10094400 h 23902640" name="connsiteY3751"/>
                <a:gd fmla="*/ 304855 w 43671952" name="connsiteX3752"/>
                <a:gd fmla="*/ 10096514 h 23902640" name="connsiteY3752"/>
                <a:gd fmla="*/ 326283 w 43671952" name="connsiteX3753"/>
                <a:gd fmla="*/ 10108422 h 23902640" name="connsiteY3753"/>
                <a:gd fmla="*/ 331045 w 43671952" name="connsiteX3754"/>
                <a:gd fmla="*/ 10115564 h 23902640" name="connsiteY3754"/>
                <a:gd fmla="*/ 338190 w 43671952" name="connsiteX3755"/>
                <a:gd fmla="*/ 10120328 h 23902640" name="connsiteY3755"/>
                <a:gd fmla="*/ 340576 w 43671952" name="connsiteX3756"/>
                <a:gd fmla="*/ 10127471 h 23902640" name="connsiteY3756"/>
                <a:gd fmla="*/ 345337 w 43671952" name="connsiteX3757"/>
                <a:gd fmla="*/ 10134615 h 23902640" name="connsiteY3757"/>
                <a:gd fmla="*/ 342951 w 43671952" name="connsiteX3758"/>
                <a:gd fmla="*/ 10148903 h 23902640" name="connsiteY3758"/>
                <a:gd fmla="*/ 326283 w 43671952" name="connsiteX3759"/>
                <a:gd fmla="*/ 10158427 h 23902640" name="connsiteY3759"/>
                <a:gd fmla="*/ 309615 w 43671952" name="connsiteX3760"/>
                <a:gd fmla="*/ 10134615 h 23902640" name="connsiteY3760"/>
                <a:gd fmla="*/ 297708 w 43671952" name="connsiteX3761"/>
                <a:gd fmla="*/ 10122708 h 23902640" name="connsiteY3761"/>
                <a:gd fmla="*/ 290563 w 43671952" name="connsiteX3762"/>
                <a:gd fmla="*/ 10120328 h 23902640" name="connsiteY3762"/>
                <a:gd fmla="*/ 269133 w 43671952" name="connsiteX3763"/>
                <a:gd fmla="*/ 10103660 h 23902640" name="connsiteY3763"/>
                <a:gd fmla="*/ 271519 w 43671952" name="connsiteX3764"/>
                <a:gd fmla="*/ 10096514 h 23902640" name="connsiteY3764"/>
                <a:gd fmla="*/ 289060 w 43671952" name="connsiteX3765"/>
                <a:gd fmla="*/ 10094400 h 23902640" name="connsiteY3765"/>
                <a:gd fmla="*/ 18571571 w 43671952" name="connsiteX3766"/>
                <a:gd fmla="*/ 10067649 h 23902640" name="connsiteY3766"/>
                <a:gd fmla="*/ 18594431 w 43671952" name="connsiteX3767"/>
                <a:gd fmla="*/ 10090509 h 23902640" name="connsiteY3767"/>
                <a:gd fmla="*/ 18571571 w 43671952" name="connsiteX3768"/>
                <a:gd fmla="*/ 10113369 h 23902640" name="connsiteY3768"/>
                <a:gd fmla="*/ 18548709 w 43671952" name="connsiteX3769"/>
                <a:gd fmla="*/ 10090509 h 23902640" name="connsiteY3769"/>
                <a:gd fmla="*/ 18571571 w 43671952" name="connsiteX3770"/>
                <a:gd fmla="*/ 10067649 h 23902640" name="connsiteY3770"/>
                <a:gd fmla="*/ 20542459 w 43671952" name="connsiteX3771"/>
                <a:gd fmla="*/ 10018440 h 23902640" name="connsiteY3771"/>
                <a:gd fmla="*/ 20565319 w 43671952" name="connsiteX3772"/>
                <a:gd fmla="*/ 10041300 h 23902640" name="connsiteY3772"/>
                <a:gd fmla="*/ 20542459 w 43671952" name="connsiteX3773"/>
                <a:gd fmla="*/ 10064160 h 23902640" name="connsiteY3773"/>
                <a:gd fmla="*/ 20519599 w 43671952" name="connsiteX3774"/>
                <a:gd fmla="*/ 10041300 h 23902640" name="connsiteY3774"/>
                <a:gd fmla="*/ 20542459 w 43671952" name="connsiteX3775"/>
                <a:gd fmla="*/ 10018440 h 23902640" name="connsiteY3775"/>
                <a:gd fmla="*/ 18059643 w 43671952" name="connsiteX3776"/>
                <a:gd fmla="*/ 10018039 h 23902640" name="connsiteY3776"/>
                <a:gd fmla="*/ 18081075 w 43671952" name="connsiteX3777"/>
                <a:gd fmla="*/ 10027564 h 23902640" name="connsiteY3777"/>
                <a:gd fmla="*/ 18085835 w 43671952" name="connsiteX3778"/>
                <a:gd fmla="*/ 10041852 h 23902640" name="connsiteY3778"/>
                <a:gd fmla="*/ 18088219 w 43671952" name="connsiteX3779"/>
                <a:gd fmla="*/ 10048997 h 23902640" name="connsiteY3779"/>
                <a:gd fmla="*/ 18090599 w 43671952" name="connsiteX3780"/>
                <a:gd fmla="*/ 10065664 h 23902640" name="connsiteY3780"/>
                <a:gd fmla="*/ 18092979 w 43671952" name="connsiteX3781"/>
                <a:gd fmla="*/ 10072808 h 23902640" name="connsiteY3781"/>
                <a:gd fmla="*/ 18095359 w 43671952" name="connsiteX3782"/>
                <a:gd fmla="*/ 10082334 h 23902640" name="connsiteY3782"/>
                <a:gd fmla="*/ 18092979 w 43671952" name="connsiteX3783"/>
                <a:gd fmla="*/ 10110909 h 23902640" name="connsiteY3783"/>
                <a:gd fmla="*/ 18085835 w 43671952" name="connsiteX3784"/>
                <a:gd fmla="*/ 10141866 h 23902640" name="connsiteY3784"/>
                <a:gd fmla="*/ 18083455 w 43671952" name="connsiteX3785"/>
                <a:gd fmla="*/ 10151389 h 23902640" name="connsiteY3785"/>
                <a:gd fmla="*/ 18081075 w 43671952" name="connsiteX3786"/>
                <a:gd fmla="*/ 10158534 h 23902640" name="connsiteY3786"/>
                <a:gd fmla="*/ 18078691 w 43671952" name="connsiteX3787"/>
                <a:gd fmla="*/ 10170440 h 23902640" name="connsiteY3787"/>
                <a:gd fmla="*/ 18071547 w 43671952" name="connsiteX3788"/>
                <a:gd fmla="*/ 10191871 h 23902640" name="connsiteY3788"/>
                <a:gd fmla="*/ 18066785 w 43671952" name="connsiteX3789"/>
                <a:gd fmla="*/ 10206160 h 23902640" name="connsiteY3789"/>
                <a:gd fmla="*/ 18057259 w 43671952" name="connsiteX3790"/>
                <a:gd fmla="*/ 10229970 h 23902640" name="connsiteY3790"/>
                <a:gd fmla="*/ 18054879 w 43671952" name="connsiteX3791"/>
                <a:gd fmla="*/ 10237115 h 23902640" name="connsiteY3791"/>
                <a:gd fmla="*/ 18052499 w 43671952" name="connsiteX3792"/>
                <a:gd fmla="*/ 10244259 h 23902640" name="connsiteY3792"/>
                <a:gd fmla="*/ 18050119 w 43671952" name="connsiteX3793"/>
                <a:gd fmla="*/ 10284739 h 23902640" name="connsiteY3793"/>
                <a:gd fmla="*/ 18045355 w 43671952" name="connsiteX3794"/>
                <a:gd fmla="*/ 10299029 h 23902640" name="connsiteY3794"/>
                <a:gd fmla="*/ 18038211 w 43671952" name="connsiteX3795"/>
                <a:gd fmla="*/ 10303790 h 23902640" name="connsiteY3795"/>
                <a:gd fmla="*/ 18028685 w 43671952" name="connsiteX3796"/>
                <a:gd fmla="*/ 10318079 h 23902640" name="connsiteY3796"/>
                <a:gd fmla="*/ 18026303 w 43671952" name="connsiteX3797"/>
                <a:gd fmla="*/ 10325220 h 23902640" name="connsiteY3797"/>
                <a:gd fmla="*/ 18019159 w 43671952" name="connsiteX3798"/>
                <a:gd fmla="*/ 10332364 h 23902640" name="connsiteY3798"/>
                <a:gd fmla="*/ 18009635 w 43671952" name="connsiteX3799"/>
                <a:gd fmla="*/ 10344271 h 23902640" name="connsiteY3799"/>
                <a:gd fmla="*/ 18000111 w 43671952" name="connsiteX3800"/>
                <a:gd fmla="*/ 10356177 h 23902640" name="connsiteY3800"/>
                <a:gd fmla="*/ 17990587 w 43671952" name="connsiteX3801"/>
                <a:gd fmla="*/ 10370464 h 23902640" name="connsiteY3801"/>
                <a:gd fmla="*/ 17988203 w 43671952" name="connsiteX3802"/>
                <a:gd fmla="*/ 10377609 h 23902640" name="connsiteY3802"/>
                <a:gd fmla="*/ 17983443 w 43671952" name="connsiteX3803"/>
                <a:gd fmla="*/ 10384752 h 23902640" name="connsiteY3803"/>
                <a:gd fmla="*/ 17981059 w 43671952" name="connsiteX3804"/>
                <a:gd fmla="*/ 10391896 h 23902640" name="connsiteY3804"/>
                <a:gd fmla="*/ 17976299 w 43671952" name="connsiteX3805"/>
                <a:gd fmla="*/ 10399039 h 23902640" name="connsiteY3805"/>
                <a:gd fmla="*/ 17971535 w 43671952" name="connsiteX3806"/>
                <a:gd fmla="*/ 10413327 h 23902640" name="connsiteY3806"/>
                <a:gd fmla="*/ 17969155 w 43671952" name="connsiteX3807"/>
                <a:gd fmla="*/ 10453809 h 23902640" name="connsiteY3807"/>
                <a:gd fmla="*/ 17957247 w 43671952" name="connsiteX3808"/>
                <a:gd fmla="*/ 10458570 h 23902640" name="connsiteY3808"/>
                <a:gd fmla="*/ 17940579 w 43671952" name="connsiteX3809"/>
                <a:gd fmla="*/ 10446665 h 23902640" name="connsiteY3809"/>
                <a:gd fmla="*/ 17935817 w 43671952" name="connsiteX3810"/>
                <a:gd fmla="*/ 10432378 h 23902640" name="connsiteY3810"/>
                <a:gd fmla="*/ 17931055 w 43671952" name="connsiteX3811"/>
                <a:gd fmla="*/ 10425233 h 23902640" name="connsiteY3811"/>
                <a:gd fmla="*/ 17923911 w 43671952" name="connsiteX3812"/>
                <a:gd fmla="*/ 10403802 h 23902640" name="connsiteY3812"/>
                <a:gd fmla="*/ 17921529 w 43671952" name="connsiteX3813"/>
                <a:gd fmla="*/ 10396659 h 23902640" name="connsiteY3813"/>
                <a:gd fmla="*/ 17919147 w 43671952" name="connsiteX3814"/>
                <a:gd fmla="*/ 10387133 h 23902640" name="connsiteY3814"/>
                <a:gd fmla="*/ 17921529 w 43671952" name="connsiteX3815"/>
                <a:gd fmla="*/ 10356177 h 23902640" name="connsiteY3815"/>
                <a:gd fmla="*/ 17921529 w 43671952" name="connsiteX3816"/>
                <a:gd fmla="*/ 10325220 h 23902640" name="connsiteY3816"/>
                <a:gd fmla="*/ 17916767 w 43671952" name="connsiteX3817"/>
                <a:gd fmla="*/ 10318079 h 23902640" name="connsiteY3817"/>
                <a:gd fmla="*/ 17909623 w 43671952" name="connsiteX3818"/>
                <a:gd fmla="*/ 10315696 h 23902640" name="connsiteY3818"/>
                <a:gd fmla="*/ 17902479 w 43671952" name="connsiteX3819"/>
                <a:gd fmla="*/ 10310935 h 23902640" name="connsiteY3819"/>
                <a:gd fmla="*/ 17895335 w 43671952" name="connsiteX3820"/>
                <a:gd fmla="*/ 10296645 h 23902640" name="connsiteY3820"/>
                <a:gd fmla="*/ 17890573 w 43671952" name="connsiteX3821"/>
                <a:gd fmla="*/ 10289502 h 23902640" name="connsiteY3821"/>
                <a:gd fmla="*/ 17888193 w 43671952" name="connsiteX3822"/>
                <a:gd fmla="*/ 10279977 h 23902640" name="connsiteY3822"/>
                <a:gd fmla="*/ 17890573 w 43671952" name="connsiteX3823"/>
                <a:gd fmla="*/ 10253783 h 23902640" name="connsiteY3823"/>
                <a:gd fmla="*/ 17900099 w 43671952" name="connsiteX3824"/>
                <a:gd fmla="*/ 10229970 h 23902640" name="connsiteY3824"/>
                <a:gd fmla="*/ 17909623 w 43671952" name="connsiteX3825"/>
                <a:gd fmla="*/ 10208539 h 23902640" name="connsiteY3825"/>
                <a:gd fmla="*/ 17916767 w 43671952" name="connsiteX3826"/>
                <a:gd fmla="*/ 10187108 h 23902640" name="connsiteY3826"/>
                <a:gd fmla="*/ 17919147 w 43671952" name="connsiteX3827"/>
                <a:gd fmla="*/ 10179965 h 23902640" name="connsiteY3827"/>
                <a:gd fmla="*/ 17928675 w 43671952" name="connsiteX3828"/>
                <a:gd fmla="*/ 10165678 h 23902640" name="connsiteY3828"/>
                <a:gd fmla="*/ 17933435 w 43671952" name="connsiteX3829"/>
                <a:gd fmla="*/ 10158534 h 23902640" name="connsiteY3829"/>
                <a:gd fmla="*/ 17940579 w 43671952" name="connsiteX3830"/>
                <a:gd fmla="*/ 10144245 h 23902640" name="connsiteY3830"/>
                <a:gd fmla="*/ 17945343 w 43671952" name="connsiteX3831"/>
                <a:gd fmla="*/ 10129958 h 23902640" name="connsiteY3831"/>
                <a:gd fmla="*/ 17959631 w 43671952" name="connsiteX3832"/>
                <a:gd fmla="*/ 10108529 h 23902640" name="connsiteY3832"/>
                <a:gd fmla="*/ 17964391 w 43671952" name="connsiteX3833"/>
                <a:gd fmla="*/ 10101384 h 23902640" name="connsiteY3833"/>
                <a:gd fmla="*/ 17971535 w 43671952" name="connsiteX3834"/>
                <a:gd fmla="*/ 10087095 h 23902640" name="connsiteY3834"/>
                <a:gd fmla="*/ 17973919 w 43671952" name="connsiteX3835"/>
                <a:gd fmla="*/ 10079953 h 23902640" name="connsiteY3835"/>
                <a:gd fmla="*/ 17983443 w 43671952" name="connsiteX3836"/>
                <a:gd fmla="*/ 10065664 h 23902640" name="connsiteY3836"/>
                <a:gd fmla="*/ 17988203 w 43671952" name="connsiteX3837"/>
                <a:gd fmla="*/ 10058521 h 23902640" name="connsiteY3837"/>
                <a:gd fmla="*/ 17995347 w 43671952" name="connsiteX3838"/>
                <a:gd fmla="*/ 10056142 h 23902640" name="connsiteY3838"/>
                <a:gd fmla="*/ 18002491 w 43671952" name="connsiteX3839"/>
                <a:gd fmla="*/ 10048997 h 23902640" name="connsiteY3839"/>
                <a:gd fmla="*/ 18016779 w 43671952" name="connsiteX3840"/>
                <a:gd fmla="*/ 10044233 h 23902640" name="connsiteY3840"/>
                <a:gd fmla="*/ 18023923 w 43671952" name="connsiteX3841"/>
                <a:gd fmla="*/ 10039471 h 23902640" name="connsiteY3841"/>
                <a:gd fmla="*/ 18038211 w 43671952" name="connsiteX3842"/>
                <a:gd fmla="*/ 10034708 h 23902640" name="connsiteY3842"/>
                <a:gd fmla="*/ 18059643 w 43671952" name="connsiteX3843"/>
                <a:gd fmla="*/ 10018039 h 23902640" name="connsiteY3843"/>
                <a:gd fmla="*/ 39733563 w 43671952" name="connsiteX3844"/>
                <a:gd fmla="*/ 10010914 h 23902640" name="connsiteY3844"/>
                <a:gd fmla="*/ 39754995 w 43671952" name="connsiteX3845"/>
                <a:gd fmla="*/ 10018059 h 23902640" name="connsiteY3845"/>
                <a:gd fmla="*/ 39762139 w 43671952" name="connsiteX3846"/>
                <a:gd fmla="*/ 10020440 h 23902640" name="connsiteY3846"/>
                <a:gd fmla="*/ 39778807 w 43671952" name="connsiteX3847"/>
                <a:gd fmla="*/ 10029964 h 23902640" name="connsiteY3847"/>
                <a:gd fmla="*/ 39783571 w 43671952" name="connsiteX3848"/>
                <a:gd fmla="*/ 10037109 h 23902640" name="connsiteY3848"/>
                <a:gd fmla="*/ 39788331 w 43671952" name="connsiteX3849"/>
                <a:gd fmla="*/ 10051396 h 23902640" name="connsiteY3849"/>
                <a:gd fmla="*/ 39793095 w 43671952" name="connsiteX3850"/>
                <a:gd fmla="*/ 10058539 h 23902640" name="connsiteY3850"/>
                <a:gd fmla="*/ 39790715 w 43671952" name="connsiteX3851"/>
                <a:gd fmla="*/ 10079972 h 23902640" name="connsiteY3851"/>
                <a:gd fmla="*/ 39788331 w 43671952" name="connsiteX3852"/>
                <a:gd fmla="*/ 10087114 h 23902640" name="connsiteY3852"/>
                <a:gd fmla="*/ 39781187 w 43671952" name="connsiteX3853"/>
                <a:gd fmla="*/ 10094258 h 23902640" name="connsiteY3853"/>
                <a:gd fmla="*/ 39771663 w 43671952" name="connsiteX3854"/>
                <a:gd fmla="*/ 10103783 h 23902640" name="connsiteY3854"/>
                <a:gd fmla="*/ 39750231 w 43671952" name="connsiteX3855"/>
                <a:gd fmla="*/ 10101402 h 23902640" name="connsiteY3855"/>
                <a:gd fmla="*/ 39743087 w 43671952" name="connsiteX3856"/>
                <a:gd fmla="*/ 10099021 h 23902640" name="connsiteY3856"/>
                <a:gd fmla="*/ 39721659 w 43671952" name="connsiteX3857"/>
                <a:gd fmla="*/ 10082352 h 23902640" name="connsiteY3857"/>
                <a:gd fmla="*/ 39719275 w 43671952" name="connsiteX3858"/>
                <a:gd fmla="*/ 10075209 h 23902640" name="connsiteY3858"/>
                <a:gd fmla="*/ 39714515 w 43671952" name="connsiteX3859"/>
                <a:gd fmla="*/ 10068066 h 23902640" name="connsiteY3859"/>
                <a:gd fmla="*/ 39709751 w 43671952" name="connsiteX3860"/>
                <a:gd fmla="*/ 10053777 h 23902640" name="connsiteY3860"/>
                <a:gd fmla="*/ 39707371 w 43671952" name="connsiteX3861"/>
                <a:gd fmla="*/ 10046633 h 23902640" name="connsiteY3861"/>
                <a:gd fmla="*/ 39709751 w 43671952" name="connsiteX3862"/>
                <a:gd fmla="*/ 10027583 h 23902640" name="connsiteY3862"/>
                <a:gd fmla="*/ 39712131 w 43671952" name="connsiteX3863"/>
                <a:gd fmla="*/ 10020440 h 23902640" name="connsiteY3863"/>
                <a:gd fmla="*/ 39719275 w 43671952" name="connsiteX3864"/>
                <a:gd fmla="*/ 10015678 h 23902640" name="connsiteY3864"/>
                <a:gd fmla="*/ 39733563 w 43671952" name="connsiteX3865"/>
                <a:gd fmla="*/ 10010914 h 23902640" name="connsiteY3865"/>
                <a:gd fmla="*/ 223891 w 43671952" name="connsiteX3866"/>
                <a:gd fmla="*/ 10010789 h 23902640" name="connsiteY3866"/>
                <a:gd fmla="*/ 247705 w 43671952" name="connsiteX3867"/>
                <a:gd fmla="*/ 10013171 h 23902640" name="connsiteY3867"/>
                <a:gd fmla="*/ 261988 w 43671952" name="connsiteX3868"/>
                <a:gd fmla="*/ 10017932 h 23902640" name="connsiteY3868"/>
                <a:gd fmla="*/ 269133 w 43671952" name="connsiteX3869"/>
                <a:gd fmla="*/ 10022696 h 23902640" name="connsiteY3869"/>
                <a:gd fmla="*/ 276280 w 43671952" name="connsiteX3870"/>
                <a:gd fmla="*/ 10025077 h 23902640" name="connsiteY3870"/>
                <a:gd fmla="*/ 278656 w 43671952" name="connsiteX3871"/>
                <a:gd fmla="*/ 10032222 h 23902640" name="connsiteY3871"/>
                <a:gd fmla="*/ 273894 w 43671952" name="connsiteX3872"/>
                <a:gd fmla="*/ 10053652 h 23902640" name="connsiteY3872"/>
                <a:gd fmla="*/ 266749 w 43671952" name="connsiteX3873"/>
                <a:gd fmla="*/ 10063177 h 23902640" name="connsiteY3873"/>
                <a:gd fmla="*/ 250081 w 43671952" name="connsiteX3874"/>
                <a:gd fmla="*/ 10067939 h 23902640" name="connsiteY3874"/>
                <a:gd fmla="*/ 231037 w 43671952" name="connsiteX3875"/>
                <a:gd fmla="*/ 10058415 h 23902640" name="connsiteY3875"/>
                <a:gd fmla="*/ 223891 w 43671952" name="connsiteX3876"/>
                <a:gd fmla="*/ 10056034 h 23902640" name="connsiteY3876"/>
                <a:gd fmla="*/ 207223 w 43671952" name="connsiteX3877"/>
                <a:gd fmla="*/ 10046509 h 23902640" name="connsiteY3877"/>
                <a:gd fmla="*/ 207223 w 43671952" name="connsiteX3878"/>
                <a:gd fmla="*/ 10025077 h 23902640" name="connsiteY3878"/>
                <a:gd fmla="*/ 209599 w 43671952" name="connsiteX3879"/>
                <a:gd fmla="*/ 10017932 h 23902640" name="connsiteY3879"/>
                <a:gd fmla="*/ 223891 w 43671952" name="connsiteX3880"/>
                <a:gd fmla="*/ 10010789 h 23902640" name="connsiteY3880"/>
                <a:gd fmla="*/ 38892983 w 43671952" name="connsiteX3881"/>
                <a:gd fmla="*/ 9951385 h 23902640" name="connsiteY3881"/>
                <a:gd fmla="*/ 38990615 w 43671952" name="connsiteX3882"/>
                <a:gd fmla="*/ 9953764 h 23902640" name="connsiteY3882"/>
                <a:gd fmla="*/ 38997759 w 43671952" name="connsiteX3883"/>
                <a:gd fmla="*/ 9956146 h 23902640" name="connsiteY3883"/>
                <a:gd fmla="*/ 39007283 w 43671952" name="connsiteX3884"/>
                <a:gd fmla="*/ 9958527 h 23902640" name="connsiteY3884"/>
                <a:gd fmla="*/ 39021571 w 43671952" name="connsiteX3885"/>
                <a:gd fmla="*/ 9963289 h 23902640" name="connsiteY3885"/>
                <a:gd fmla="*/ 39028715 w 43671952" name="connsiteX3886"/>
                <a:gd fmla="*/ 9965671 h 23902640" name="connsiteY3886"/>
                <a:gd fmla="*/ 39035859 w 43671952" name="connsiteX3887"/>
                <a:gd fmla="*/ 9970434 h 23902640" name="connsiteY3887"/>
                <a:gd fmla="*/ 39040619 w 43671952" name="connsiteX3888"/>
                <a:gd fmla="*/ 9977580 h 23902640" name="connsiteY3888"/>
                <a:gd fmla="*/ 39047763 w 43671952" name="connsiteX3889"/>
                <a:gd fmla="*/ 9982339 h 23902640" name="connsiteY3889"/>
                <a:gd fmla="*/ 39052527 w 43671952" name="connsiteX3890"/>
                <a:gd fmla="*/ 9996628 h 23902640" name="connsiteY3890"/>
                <a:gd fmla="*/ 39062051 w 43671952" name="connsiteX3891"/>
                <a:gd fmla="*/ 10010914 h 23902640" name="connsiteY3891"/>
                <a:gd fmla="*/ 39066815 w 43671952" name="connsiteX3892"/>
                <a:gd fmla="*/ 10018059 h 23902640" name="connsiteY3892"/>
                <a:gd fmla="*/ 39088243 w 43671952" name="connsiteX3893"/>
                <a:gd fmla="*/ 10032346 h 23902640" name="connsiteY3893"/>
                <a:gd fmla="*/ 39095387 w 43671952" name="connsiteX3894"/>
                <a:gd fmla="*/ 10037109 h 23902640" name="connsiteY3894"/>
                <a:gd fmla="*/ 39128727 w 43671952" name="connsiteX3895"/>
                <a:gd fmla="*/ 10034727 h 23902640" name="connsiteY3895"/>
                <a:gd fmla="*/ 39183495 w 43671952" name="connsiteX3896"/>
                <a:gd fmla="*/ 10039489 h 23902640" name="connsiteY3896"/>
                <a:gd fmla="*/ 39216831 w 43671952" name="connsiteX3897"/>
                <a:gd fmla="*/ 10046633 h 23902640" name="connsiteY3897"/>
                <a:gd fmla="*/ 39223975 w 43671952" name="connsiteX3898"/>
                <a:gd fmla="*/ 10049014 h 23902640" name="connsiteY3898"/>
                <a:gd fmla="*/ 39238263 w 43671952" name="connsiteX3899"/>
                <a:gd fmla="*/ 10060921 h 23902640" name="connsiteY3899"/>
                <a:gd fmla="*/ 39250171 w 43671952" name="connsiteX3900"/>
                <a:gd fmla="*/ 10075209 h 23902640" name="connsiteY3900"/>
                <a:gd fmla="*/ 39252551 w 43671952" name="connsiteX3901"/>
                <a:gd fmla="*/ 10082352 h 23902640" name="connsiteY3901"/>
                <a:gd fmla="*/ 39262075 w 43671952" name="connsiteX3902"/>
                <a:gd fmla="*/ 10096640 h 23902640" name="connsiteY3902"/>
                <a:gd fmla="*/ 39264459 w 43671952" name="connsiteX3903"/>
                <a:gd fmla="*/ 10103783 h 23902640" name="connsiteY3903"/>
                <a:gd fmla="*/ 39266839 w 43671952" name="connsiteX3904"/>
                <a:gd fmla="*/ 10113308 h 23902640" name="connsiteY3904"/>
                <a:gd fmla="*/ 39271603 w 43671952" name="connsiteX3905"/>
                <a:gd fmla="*/ 10120454 h 23902640" name="connsiteY3905"/>
                <a:gd fmla="*/ 39273983 w 43671952" name="connsiteX3906"/>
                <a:gd fmla="*/ 10129977 h 23902640" name="connsiteY3906"/>
                <a:gd fmla="*/ 39278743 w 43671952" name="connsiteX3907"/>
                <a:gd fmla="*/ 10144264 h 23902640" name="connsiteY3907"/>
                <a:gd fmla="*/ 39285887 w 43671952" name="connsiteX3908"/>
                <a:gd fmla="*/ 10168079 h 23902640" name="connsiteY3908"/>
                <a:gd fmla="*/ 39288271 w 43671952" name="connsiteX3909"/>
                <a:gd fmla="*/ 10175221 h 23902640" name="connsiteY3909"/>
                <a:gd fmla="*/ 39290651 w 43671952" name="connsiteX3910"/>
                <a:gd fmla="*/ 10182364 h 23902640" name="connsiteY3910"/>
                <a:gd fmla="*/ 39288271 w 43671952" name="connsiteX3911"/>
                <a:gd fmla="*/ 10210939 h 23902640" name="connsiteY3911"/>
                <a:gd fmla="*/ 39285887 w 43671952" name="connsiteX3912"/>
                <a:gd fmla="*/ 10218084 h 23902640" name="connsiteY3912"/>
                <a:gd fmla="*/ 39250171 w 43671952" name="connsiteX3913"/>
                <a:gd fmla="*/ 10215702 h 23902640" name="connsiteY3913"/>
                <a:gd fmla="*/ 39233503 w 43671952" name="connsiteX3914"/>
                <a:gd fmla="*/ 10208560 h 23902640" name="connsiteY3914"/>
                <a:gd fmla="*/ 39223975 w 43671952" name="connsiteX3915"/>
                <a:gd fmla="*/ 10194272 h 23902640" name="connsiteY3915"/>
                <a:gd fmla="*/ 39157303 w 43671952" name="connsiteX3916"/>
                <a:gd fmla="*/ 10196652 h 23902640" name="connsiteY3916"/>
                <a:gd fmla="*/ 39145395 w 43671952" name="connsiteX3917"/>
                <a:gd fmla="*/ 10210939 h 23902640" name="connsiteY3917"/>
                <a:gd fmla="*/ 39138251 w 43671952" name="connsiteX3918"/>
                <a:gd fmla="*/ 10215702 h 23902640" name="connsiteY3918"/>
                <a:gd fmla="*/ 39133487 w 43671952" name="connsiteX3919"/>
                <a:gd fmla="*/ 10225228 h 23902640" name="connsiteY3919"/>
                <a:gd fmla="*/ 39126343 w 43671952" name="connsiteX3920"/>
                <a:gd fmla="*/ 10229990 h 23902640" name="connsiteY3920"/>
                <a:gd fmla="*/ 39123963 w 43671952" name="connsiteX3921"/>
                <a:gd fmla="*/ 10237133 h 23902640" name="connsiteY3921"/>
                <a:gd fmla="*/ 39114439 w 43671952" name="connsiteX3922"/>
                <a:gd fmla="*/ 10251421 h 23902640" name="connsiteY3922"/>
                <a:gd fmla="*/ 39107295 w 43671952" name="connsiteX3923"/>
                <a:gd fmla="*/ 10265710 h 23902640" name="connsiteY3923"/>
                <a:gd fmla="*/ 39097771 w 43671952" name="connsiteX3924"/>
                <a:gd fmla="*/ 10279997 h 23902640" name="connsiteY3924"/>
                <a:gd fmla="*/ 39081103 w 43671952" name="connsiteX3925"/>
                <a:gd fmla="*/ 10284758 h 23902640" name="connsiteY3925"/>
                <a:gd fmla="*/ 39050143 w 43671952" name="connsiteX3926"/>
                <a:gd fmla="*/ 10282378 h 23902640" name="connsiteY3926"/>
                <a:gd fmla="*/ 39028715 w 43671952" name="connsiteX3927"/>
                <a:gd fmla="*/ 10272854 h 23902640" name="connsiteY3927"/>
                <a:gd fmla="*/ 39014427 w 43671952" name="connsiteX3928"/>
                <a:gd fmla="*/ 10268089 h 23902640" name="connsiteY3928"/>
                <a:gd fmla="*/ 39007283 w 43671952" name="connsiteX3929"/>
                <a:gd fmla="*/ 10265710 h 23902640" name="connsiteY3929"/>
                <a:gd fmla="*/ 38990615 w 43671952" name="connsiteX3930"/>
                <a:gd fmla="*/ 10263327 h 23902640" name="connsiteY3930"/>
                <a:gd fmla="*/ 38971563 w 43671952" name="connsiteX3931"/>
                <a:gd fmla="*/ 10265710 h 23902640" name="connsiteY3931"/>
                <a:gd fmla="*/ 38969183 w 43671952" name="connsiteX3932"/>
                <a:gd fmla="*/ 10272854 h 23902640" name="connsiteY3932"/>
                <a:gd fmla="*/ 38971563 w 43671952" name="connsiteX3933"/>
                <a:gd fmla="*/ 10337148 h 23902640" name="connsiteY3933"/>
                <a:gd fmla="*/ 38976327 w 43671952" name="connsiteX3934"/>
                <a:gd fmla="*/ 10368103 h 23902640" name="connsiteY3934"/>
                <a:gd fmla="*/ 38978707 w 43671952" name="connsiteX3935"/>
                <a:gd fmla="*/ 10396678 h 23902640" name="connsiteY3935"/>
                <a:gd fmla="*/ 38954895 w 43671952" name="connsiteX3936"/>
                <a:gd fmla="*/ 10391914 h 23902640" name="connsiteY3936"/>
                <a:gd fmla="*/ 38947751 w 43671952" name="connsiteX3937"/>
                <a:gd fmla="*/ 10387152 h 23902640" name="connsiteY3937"/>
                <a:gd fmla="*/ 38940607 w 43671952" name="connsiteX3938"/>
                <a:gd fmla="*/ 10384771 h 23902640" name="connsiteY3938"/>
                <a:gd fmla="*/ 38916795 w 43671952" name="connsiteX3939"/>
                <a:gd fmla="*/ 10365721 h 23902640" name="connsiteY3939"/>
                <a:gd fmla="*/ 38907271 w 43671952" name="connsiteX3940"/>
                <a:gd fmla="*/ 10351434 h 23902640" name="connsiteY3940"/>
                <a:gd fmla="*/ 38892983 w 43671952" name="connsiteX3941"/>
                <a:gd fmla="*/ 10341910 h 23902640" name="connsiteY3941"/>
                <a:gd fmla="*/ 38890603 w 43671952" name="connsiteX3942"/>
                <a:gd fmla="*/ 10334765 h 23902640" name="connsiteY3942"/>
                <a:gd fmla="*/ 38883459 w 43671952" name="connsiteX3943"/>
                <a:gd fmla="*/ 10330002 h 23902640" name="connsiteY3943"/>
                <a:gd fmla="*/ 38876315 w 43671952" name="connsiteX3944"/>
                <a:gd fmla="*/ 10322859 h 23902640" name="connsiteY3944"/>
                <a:gd fmla="*/ 38871551 w 43671952" name="connsiteX3945"/>
                <a:gd fmla="*/ 10315714 h 23902640" name="connsiteY3945"/>
                <a:gd fmla="*/ 38759631 w 43671952" name="connsiteX3946"/>
                <a:gd fmla="*/ 10303809 h 23902640" name="connsiteY3946"/>
                <a:gd fmla="*/ 38731059 w 43671952" name="connsiteX3947"/>
                <a:gd fmla="*/ 10306191 h 23902640" name="connsiteY3947"/>
                <a:gd fmla="*/ 38709627 w 43671952" name="connsiteX3948"/>
                <a:gd fmla="*/ 10322859 h 23902640" name="connsiteY3948"/>
                <a:gd fmla="*/ 38702483 w 43671952" name="connsiteX3949"/>
                <a:gd fmla="*/ 10325242 h 23902640" name="connsiteY3949"/>
                <a:gd fmla="*/ 38650095 w 43671952" name="connsiteX3950"/>
                <a:gd fmla="*/ 10322859 h 23902640" name="connsiteY3950"/>
                <a:gd fmla="*/ 38642951 w 43671952" name="connsiteX3951"/>
                <a:gd fmla="*/ 10320477 h 23902640" name="connsiteY3951"/>
                <a:gd fmla="*/ 38635807 w 43671952" name="connsiteX3952"/>
                <a:gd fmla="*/ 10315714 h 23902640" name="connsiteY3952"/>
                <a:gd fmla="*/ 38628663 w 43671952" name="connsiteX3953"/>
                <a:gd fmla="*/ 10308571 h 23902640" name="connsiteY3953"/>
                <a:gd fmla="*/ 38623903 w 43671952" name="connsiteX3954"/>
                <a:gd fmla="*/ 10301427 h 23902640" name="connsiteY3954"/>
                <a:gd fmla="*/ 38626283 w 43671952" name="connsiteX3955"/>
                <a:gd fmla="*/ 10287140 h 23902640" name="connsiteY3955"/>
                <a:gd fmla="*/ 38647715 w 43671952" name="connsiteX3956"/>
                <a:gd fmla="*/ 10277614 h 23902640" name="connsiteY3956"/>
                <a:gd fmla="*/ 38654859 w 43671952" name="connsiteX3957"/>
                <a:gd fmla="*/ 10275233 h 23902640" name="connsiteY3957"/>
                <a:gd fmla="*/ 38662003 w 43671952" name="connsiteX3958"/>
                <a:gd fmla="*/ 10272854 h 23902640" name="connsiteY3958"/>
                <a:gd fmla="*/ 38678671 w 43671952" name="connsiteX3959"/>
                <a:gd fmla="*/ 10265710 h 23902640" name="connsiteY3959"/>
                <a:gd fmla="*/ 38692959 w 43671952" name="connsiteX3960"/>
                <a:gd fmla="*/ 10260946 h 23902640" name="connsiteY3960"/>
                <a:gd fmla="*/ 38714387 w 43671952" name="connsiteX3961"/>
                <a:gd fmla="*/ 10246658 h 23902640" name="connsiteY3961"/>
                <a:gd fmla="*/ 38721531 w 43671952" name="connsiteX3962"/>
                <a:gd fmla="*/ 10241897 h 23902640" name="connsiteY3962"/>
                <a:gd fmla="*/ 38750107 w 43671952" name="connsiteX3963"/>
                <a:gd fmla="*/ 10232372 h 23902640" name="connsiteY3963"/>
                <a:gd fmla="*/ 38757251 w 43671952" name="connsiteX3964"/>
                <a:gd fmla="*/ 10229990 h 23902640" name="connsiteY3964"/>
                <a:gd fmla="*/ 38764395 w 43671952" name="connsiteX3965"/>
                <a:gd fmla="*/ 10225228 h 23902640" name="connsiteY3965"/>
                <a:gd fmla="*/ 38773919 w 43671952" name="connsiteX3966"/>
                <a:gd fmla="*/ 10210939 h 23902640" name="connsiteY3966"/>
                <a:gd fmla="*/ 38778683 w 43671952" name="connsiteX3967"/>
                <a:gd fmla="*/ 10184746 h 23902640" name="connsiteY3967"/>
                <a:gd fmla="*/ 38773919 w 43671952" name="connsiteX3968"/>
                <a:gd fmla="*/ 10106165 h 23902640" name="connsiteY3968"/>
                <a:gd fmla="*/ 38771539 w 43671952" name="connsiteX3969"/>
                <a:gd fmla="*/ 10099021 h 23902640" name="connsiteY3969"/>
                <a:gd fmla="*/ 38764395 w 43671952" name="connsiteX3970"/>
                <a:gd fmla="*/ 10096640 h 23902640" name="connsiteY3970"/>
                <a:gd fmla="*/ 38750107 w 43671952" name="connsiteX3971"/>
                <a:gd fmla="*/ 10089496 h 23902640" name="connsiteY3971"/>
                <a:gd fmla="*/ 38726295 w 43671952" name="connsiteX3972"/>
                <a:gd fmla="*/ 10072828 h 23902640" name="connsiteY3972"/>
                <a:gd fmla="*/ 38721531 w 43671952" name="connsiteX3973"/>
                <a:gd fmla="*/ 10065683 h 23902640" name="connsiteY3973"/>
                <a:gd fmla="*/ 38714387 w 43671952" name="connsiteX3974"/>
                <a:gd fmla="*/ 10063304 h 23902640" name="connsiteY3974"/>
                <a:gd fmla="*/ 38692959 w 43671952" name="connsiteX3975"/>
                <a:gd fmla="*/ 10060921 h 23902640" name="connsiteY3975"/>
                <a:gd fmla="*/ 38678671 w 43671952" name="connsiteX3976"/>
                <a:gd fmla="*/ 10056158 h 23902640" name="connsiteY3976"/>
                <a:gd fmla="*/ 38662003 w 43671952" name="connsiteX3977"/>
                <a:gd fmla="*/ 10041871 h 23902640" name="connsiteY3977"/>
                <a:gd fmla="*/ 38652475 w 43671952" name="connsiteX3978"/>
                <a:gd fmla="*/ 10027583 h 23902640" name="connsiteY3978"/>
                <a:gd fmla="*/ 38654859 w 43671952" name="connsiteX3979"/>
                <a:gd fmla="*/ 10001389 h 23902640" name="connsiteY3979"/>
                <a:gd fmla="*/ 38666763 w 43671952" name="connsiteX3980"/>
                <a:gd fmla="*/ 9979958 h 23902640" name="connsiteY3980"/>
                <a:gd fmla="*/ 38673907 w 43671952" name="connsiteX3981"/>
                <a:gd fmla="*/ 9975198 h 23902640" name="connsiteY3981"/>
                <a:gd fmla="*/ 38688195 w 43671952" name="connsiteX3982"/>
                <a:gd fmla="*/ 9965671 h 23902640" name="connsiteY3982"/>
                <a:gd fmla="*/ 38709627 w 43671952" name="connsiteX3983"/>
                <a:gd fmla="*/ 9956146 h 23902640" name="connsiteY3983"/>
                <a:gd fmla="*/ 38716771 w 43671952" name="connsiteX3984"/>
                <a:gd fmla="*/ 9953764 h 23902640" name="connsiteY3984"/>
                <a:gd fmla="*/ 38747727 w 43671952" name="connsiteX3985"/>
                <a:gd fmla="*/ 9956146 h 23902640" name="connsiteY3985"/>
                <a:gd fmla="*/ 38762015 w 43671952" name="connsiteX3986"/>
                <a:gd fmla="*/ 9960909 h 23902640" name="connsiteY3986"/>
                <a:gd fmla="*/ 38797731 w 43671952" name="connsiteX3987"/>
                <a:gd fmla="*/ 9965671 h 23902640" name="connsiteY3987"/>
                <a:gd fmla="*/ 38823927 w 43671952" name="connsiteX3988"/>
                <a:gd fmla="*/ 9963289 h 23902640" name="connsiteY3988"/>
                <a:gd fmla="*/ 38831071 w 43671952" name="connsiteX3989"/>
                <a:gd fmla="*/ 9960909 h 23902640" name="connsiteY3989"/>
                <a:gd fmla="*/ 38864407 w 43671952" name="connsiteX3990"/>
                <a:gd fmla="*/ 9953764 h 23902640" name="connsiteY3990"/>
                <a:gd fmla="*/ 18238191 w 43671952" name="connsiteX3991"/>
                <a:gd fmla="*/ 9939061 h 23902640" name="connsiteY3991"/>
                <a:gd fmla="*/ 18261051 w 43671952" name="connsiteX3992"/>
                <a:gd fmla="*/ 9961920 h 23902640" name="connsiteY3992"/>
                <a:gd fmla="*/ 18238191 w 43671952" name="connsiteX3993"/>
                <a:gd fmla="*/ 9984780 h 23902640" name="connsiteY3993"/>
                <a:gd fmla="*/ 18215331 w 43671952" name="connsiteX3994"/>
                <a:gd fmla="*/ 9961920 h 23902640" name="connsiteY3994"/>
                <a:gd fmla="*/ 18238191 w 43671952" name="connsiteX3995"/>
                <a:gd fmla="*/ 9939061 h 23902640" name="connsiteY3995"/>
                <a:gd fmla="*/ 18362019 w 43671952" name="connsiteX3996"/>
                <a:gd fmla="*/ 9889849 h 23902640" name="connsiteY3996"/>
                <a:gd fmla="*/ 18384879 w 43671952" name="connsiteX3997"/>
                <a:gd fmla="*/ 9912710 h 23902640" name="connsiteY3997"/>
                <a:gd fmla="*/ 18362019 w 43671952" name="connsiteX3998"/>
                <a:gd fmla="*/ 9935569 h 23902640" name="connsiteY3998"/>
                <a:gd fmla="*/ 18339159 w 43671952" name="connsiteX3999"/>
                <a:gd fmla="*/ 9912710 h 23902640" name="connsiteY3999"/>
                <a:gd fmla="*/ 18362019 w 43671952" name="connsiteX4000"/>
                <a:gd fmla="*/ 9889849 h 23902640" name="connsiteY4000"/>
                <a:gd fmla="*/ 26612187 w 43671952" name="connsiteX4001"/>
                <a:gd fmla="*/ 9851761 h 23902640" name="connsiteY4001"/>
                <a:gd fmla="*/ 26635047 w 43671952" name="connsiteX4002"/>
                <a:gd fmla="*/ 9874622 h 23902640" name="connsiteY4002"/>
                <a:gd fmla="*/ 26612187 w 43671952" name="connsiteX4003"/>
                <a:gd fmla="*/ 9897481 h 23902640" name="connsiteY4003"/>
                <a:gd fmla="*/ 26589327 w 43671952" name="connsiteX4004"/>
                <a:gd fmla="*/ 9874622 h 23902640" name="connsiteY4004"/>
                <a:gd fmla="*/ 26612187 w 43671952" name="connsiteX4005"/>
                <a:gd fmla="*/ 9851761 h 23902640" name="connsiteY4005"/>
                <a:gd fmla="*/ 26314527 w 43671952" name="connsiteX4006"/>
                <a:gd fmla="*/ 9823185 h 23902640" name="connsiteY4006"/>
                <a:gd fmla="*/ 26337387 w 43671952" name="connsiteX4007"/>
                <a:gd fmla="*/ 9846046 h 23902640" name="connsiteY4007"/>
                <a:gd fmla="*/ 26314527 w 43671952" name="connsiteX4008"/>
                <a:gd fmla="*/ 9868905 h 23902640" name="connsiteY4008"/>
                <a:gd fmla="*/ 26291667 w 43671952" name="connsiteX4009"/>
                <a:gd fmla="*/ 9846046 h 23902640" name="connsiteY4009"/>
                <a:gd fmla="*/ 26314527 w 43671952" name="connsiteX4010"/>
                <a:gd fmla="*/ 9823185 h 23902640" name="connsiteY4010"/>
                <a:gd fmla="*/ 18809695 w 43671952" name="connsiteX4011"/>
                <a:gd fmla="*/ 9800949 h 23902640" name="connsiteY4011"/>
                <a:gd fmla="*/ 18832555 w 43671952" name="connsiteX4012"/>
                <a:gd fmla="*/ 9823810 h 23902640" name="connsiteY4012"/>
                <a:gd fmla="*/ 18809695 w 43671952" name="connsiteX4013"/>
                <a:gd fmla="*/ 9846669 h 23902640" name="connsiteY4013"/>
                <a:gd fmla="*/ 18786835 w 43671952" name="connsiteX4014"/>
                <a:gd fmla="*/ 9823810 h 23902640" name="connsiteY4014"/>
                <a:gd fmla="*/ 18809695 w 43671952" name="connsiteX4015"/>
                <a:gd fmla="*/ 9800949 h 23902640" name="connsiteY4015"/>
                <a:gd fmla="*/ 37421371 w 43671952" name="connsiteX4016"/>
                <a:gd fmla="*/ 9720396 h 23902640" name="connsiteY4016"/>
                <a:gd fmla="*/ 37461851 w 43671952" name="connsiteX4017"/>
                <a:gd fmla="*/ 9725155 h 23902640" name="connsiteY4017"/>
                <a:gd fmla="*/ 37476139 w 43671952" name="connsiteX4018"/>
                <a:gd fmla="*/ 9727538 h 23902640" name="connsiteY4018"/>
                <a:gd fmla="*/ 37490427 w 43671952" name="connsiteX4019"/>
                <a:gd fmla="*/ 9732302 h 23902640" name="connsiteY4019"/>
                <a:gd fmla="*/ 37497571 w 43671952" name="connsiteX4020"/>
                <a:gd fmla="*/ 9737064 h 23902640" name="connsiteY4020"/>
                <a:gd fmla="*/ 37495187 w 43671952" name="connsiteX4021"/>
                <a:gd fmla="*/ 9770400 h 23902640" name="connsiteY4021"/>
                <a:gd fmla="*/ 37478519 w 43671952" name="connsiteX4022"/>
                <a:gd fmla="*/ 9789449 h 23902640" name="connsiteY4022"/>
                <a:gd fmla="*/ 37471375 w 43671952" name="connsiteX4023"/>
                <a:gd fmla="*/ 9791831 h 23902640" name="connsiteY4023"/>
                <a:gd fmla="*/ 37464231 w 43671952" name="connsiteX4024"/>
                <a:gd fmla="*/ 9798975 h 23902640" name="connsiteY4024"/>
                <a:gd fmla="*/ 37428515 w 43671952" name="connsiteX4025"/>
                <a:gd fmla="*/ 9791831 h 23902640" name="connsiteY4025"/>
                <a:gd fmla="*/ 37414227 w 43671952" name="connsiteX4026"/>
                <a:gd fmla="*/ 9782306 h 23902640" name="connsiteY4026"/>
                <a:gd fmla="*/ 37404703 w 43671952" name="connsiteX4027"/>
                <a:gd fmla="*/ 9768019 h 23902640" name="connsiteY4027"/>
                <a:gd fmla="*/ 37397559 w 43671952" name="connsiteX4028"/>
                <a:gd fmla="*/ 9753730 h 23902640" name="connsiteY4028"/>
                <a:gd fmla="*/ 37399939 w 43671952" name="connsiteX4029"/>
                <a:gd fmla="*/ 9729919 h 23902640" name="connsiteY4029"/>
                <a:gd fmla="*/ 37407083 w 43671952" name="connsiteX4030"/>
                <a:gd fmla="*/ 9725155 h 23902640" name="connsiteY4030"/>
                <a:gd fmla="*/ 37421371 w 43671952" name="connsiteX4031"/>
                <a:gd fmla="*/ 9720396 h 23902640" name="connsiteY4031"/>
                <a:gd fmla="*/ 38588183 w 43671952" name="connsiteX4032"/>
                <a:gd fmla="*/ 9710869 h 23902640" name="connsiteY4032"/>
                <a:gd fmla="*/ 38619139 w 43671952" name="connsiteX4033"/>
                <a:gd fmla="*/ 9720396 h 23902640" name="connsiteY4033"/>
                <a:gd fmla="*/ 38621519 w 43671952" name="connsiteX4034"/>
                <a:gd fmla="*/ 9727538 h 23902640" name="connsiteY4034"/>
                <a:gd fmla="*/ 38619139 w 43671952" name="connsiteX4035"/>
                <a:gd fmla="*/ 9753732 h 23902640" name="connsiteY4035"/>
                <a:gd fmla="*/ 38600087 w 43671952" name="connsiteX4036"/>
                <a:gd fmla="*/ 9770401 h 23902640" name="connsiteY4036"/>
                <a:gd fmla="*/ 38585803 w 43671952" name="connsiteX4037"/>
                <a:gd fmla="*/ 9775163 h 23902640" name="connsiteY4037"/>
                <a:gd fmla="*/ 38578659 w 43671952" name="connsiteX4038"/>
                <a:gd fmla="*/ 9779925 h 23902640" name="connsiteY4038"/>
                <a:gd fmla="*/ 38564371 w 43671952" name="connsiteX4039"/>
                <a:gd fmla="*/ 9784690 h 23902640" name="connsiteY4039"/>
                <a:gd fmla="*/ 38559607 w 43671952" name="connsiteX4040"/>
                <a:gd fmla="*/ 9791831 h 23902640" name="connsiteY4040"/>
                <a:gd fmla="*/ 38540559 w 43671952" name="connsiteX4041"/>
                <a:gd fmla="*/ 9796594 h 23902640" name="connsiteY4041"/>
                <a:gd fmla="*/ 38528651 w 43671952" name="connsiteX4042"/>
                <a:gd fmla="*/ 9777545 h 23902640" name="connsiteY4042"/>
                <a:gd fmla="*/ 38531031 w 43671952" name="connsiteX4043"/>
                <a:gd fmla="*/ 9751350 h 23902640" name="connsiteY4043"/>
                <a:gd fmla="*/ 38533415 w 43671952" name="connsiteX4044"/>
                <a:gd fmla="*/ 9744208 h 23902640" name="connsiteY4044"/>
                <a:gd fmla="*/ 38540559 w 43671952" name="connsiteX4045"/>
                <a:gd fmla="*/ 9739446 h 23902640" name="connsiteY4045"/>
                <a:gd fmla="*/ 38545319 w 43671952" name="connsiteX4046"/>
                <a:gd fmla="*/ 9732302 h 23902640" name="connsiteY4046"/>
                <a:gd fmla="*/ 38559607 w 43671952" name="connsiteX4047"/>
                <a:gd fmla="*/ 9727538 h 23902640" name="connsiteY4047"/>
                <a:gd fmla="*/ 38573895 w 43671952" name="connsiteX4048"/>
                <a:gd fmla="*/ 9718013 h 23902640" name="connsiteY4048"/>
                <a:gd fmla="*/ 38588183 w 43671952" name="connsiteX4049"/>
                <a:gd fmla="*/ 9710869 h 23902640" name="connsiteY4049"/>
                <a:gd fmla="*/ 18943047 w 43671952" name="connsiteX4050"/>
                <a:gd fmla="*/ 9673952 h 23902640" name="connsiteY4050"/>
                <a:gd fmla="*/ 18965907 w 43671952" name="connsiteX4051"/>
                <a:gd fmla="*/ 9696811 h 23902640" name="connsiteY4051"/>
                <a:gd fmla="*/ 18943047 w 43671952" name="connsiteX4052"/>
                <a:gd fmla="*/ 9719672 h 23902640" name="connsiteY4052"/>
                <a:gd fmla="*/ 18920187 w 43671952" name="connsiteX4053"/>
                <a:gd fmla="*/ 9696811 h 23902640" name="connsiteY4053"/>
                <a:gd fmla="*/ 18943047 w 43671952" name="connsiteX4054"/>
                <a:gd fmla="*/ 9673952 h 23902640" name="connsiteY4054"/>
                <a:gd fmla="*/ 20680571 w 43671952" name="connsiteX4055"/>
                <a:gd fmla="*/ 9604103 h 23902640" name="connsiteY4055"/>
                <a:gd fmla="*/ 20703431 w 43671952" name="connsiteX4056"/>
                <a:gd fmla="*/ 9626964 h 23902640" name="connsiteY4056"/>
                <a:gd fmla="*/ 20680571 w 43671952" name="connsiteX4057"/>
                <a:gd fmla="*/ 9649823 h 23902640" name="connsiteY4057"/>
                <a:gd fmla="*/ 20657711 w 43671952" name="connsiteX4058"/>
                <a:gd fmla="*/ 9626964 h 23902640" name="connsiteY4058"/>
                <a:gd fmla="*/ 20680571 w 43671952" name="connsiteX4059"/>
                <a:gd fmla="*/ 9604103 h 23902640" name="connsiteY4059"/>
                <a:gd fmla="*/ 26050211 w 43671952" name="connsiteX4060"/>
                <a:gd fmla="*/ 9539816 h 23902640" name="connsiteY4060"/>
                <a:gd fmla="*/ 26073071 w 43671952" name="connsiteX4061"/>
                <a:gd fmla="*/ 9562676 h 23902640" name="connsiteY4061"/>
                <a:gd fmla="*/ 26050211 w 43671952" name="connsiteX4062"/>
                <a:gd fmla="*/ 9585538 h 23902640" name="connsiteY4062"/>
                <a:gd fmla="*/ 26027351 w 43671952" name="connsiteX4063"/>
                <a:gd fmla="*/ 9562676 h 23902640" name="connsiteY4063"/>
                <a:gd fmla="*/ 26050211 w 43671952" name="connsiteX4064"/>
                <a:gd fmla="*/ 9539816 h 23902640" name="connsiteY4064"/>
                <a:gd fmla="*/ 38740583 w 43671952" name="connsiteX4065"/>
                <a:gd fmla="*/ 9525131 h 23902640" name="connsiteY4065"/>
                <a:gd fmla="*/ 38764395 w 43671952" name="connsiteX4066"/>
                <a:gd fmla="*/ 9534658 h 23902640" name="connsiteY4066"/>
                <a:gd fmla="*/ 38766775 w 43671952" name="connsiteX4067"/>
                <a:gd fmla="*/ 9541801 h 23902640" name="connsiteY4067"/>
                <a:gd fmla="*/ 38764395 w 43671952" name="connsiteX4068"/>
                <a:gd fmla="*/ 9560850 h 23902640" name="connsiteY4068"/>
                <a:gd fmla="*/ 38757251 w 43671952" name="connsiteX4069"/>
                <a:gd fmla="*/ 9563232 h 23902640" name="connsiteY4069"/>
                <a:gd fmla="*/ 38742963 w 43671952" name="connsiteX4070"/>
                <a:gd fmla="*/ 9570375 h 23902640" name="connsiteY4070"/>
                <a:gd fmla="*/ 38723915 w 43671952" name="connsiteX4071"/>
                <a:gd fmla="*/ 9560850 h 23902640" name="connsiteY4071"/>
                <a:gd fmla="*/ 38719151 w 43671952" name="connsiteX4072"/>
                <a:gd fmla="*/ 9546564 h 23902640" name="connsiteY4072"/>
                <a:gd fmla="*/ 38726295 w 43671952" name="connsiteX4073"/>
                <a:gd fmla="*/ 9529896 h 23902640" name="connsiteY4073"/>
                <a:gd fmla="*/ 38740583 w 43671952" name="connsiteX4074"/>
                <a:gd fmla="*/ 9525131 h 23902640" name="connsiteY4074"/>
                <a:gd fmla="*/ 20671047 w 43671952" name="connsiteX4075"/>
                <a:gd fmla="*/ 9518378 h 23902640" name="connsiteY4075"/>
                <a:gd fmla="*/ 20693907 w 43671952" name="connsiteX4076"/>
                <a:gd fmla="*/ 9541238 h 23902640" name="connsiteY4076"/>
                <a:gd fmla="*/ 20671047 w 43671952" name="connsiteX4077"/>
                <a:gd fmla="*/ 9564098 h 23902640" name="connsiteY4077"/>
                <a:gd fmla="*/ 20648187 w 43671952" name="connsiteX4078"/>
                <a:gd fmla="*/ 9541238 h 23902640" name="connsiteY4078"/>
                <a:gd fmla="*/ 20671047 w 43671952" name="connsiteX4079"/>
                <a:gd fmla="*/ 9518378 h 23902640" name="connsiteY4079"/>
                <a:gd fmla="*/ 37447563 w 43671952" name="connsiteX4080"/>
                <a:gd fmla="*/ 9470850 h 23902640" name="connsiteY4080"/>
                <a:gd fmla="*/ 37500903 w 43671952" name="connsiteX4081"/>
                <a:gd fmla="*/ 9478469 h 23902640" name="connsiteY4081"/>
                <a:gd fmla="*/ 37546623 w 43671952" name="connsiteX4082"/>
                <a:gd fmla="*/ 9493709 h 23902640" name="connsiteY4082"/>
                <a:gd fmla="*/ 37584723 w 43671952" name="connsiteX4083"/>
                <a:gd fmla="*/ 9486090 h 23902640" name="connsiteY4083"/>
                <a:gd fmla="*/ 37607583 w 43671952" name="connsiteX4084"/>
                <a:gd fmla="*/ 9478469 h 23902640" name="connsiteY4084"/>
                <a:gd fmla="*/ 37737123 w 43671952" name="connsiteX4085"/>
                <a:gd fmla="*/ 9486090 h 23902640" name="connsiteY4085"/>
                <a:gd fmla="*/ 37782843 w 43671952" name="connsiteX4086"/>
                <a:gd fmla="*/ 9508949 h 23902640" name="connsiteY4086"/>
                <a:gd fmla="*/ 37813323 w 43671952" name="connsiteX4087"/>
                <a:gd fmla="*/ 9554668 h 23902640" name="connsiteY4087"/>
                <a:gd fmla="*/ 37836183 w 43671952" name="connsiteX4088"/>
                <a:gd fmla="*/ 9562288 h 23902640" name="connsiteY4088"/>
                <a:gd fmla="*/ 37881903 w 43671952" name="connsiteX4089"/>
                <a:gd fmla="*/ 9585148 h 23902640" name="connsiteY4089"/>
                <a:gd fmla="*/ 38003823 w 43671952" name="connsiteX4090"/>
                <a:gd fmla="*/ 9592769 h 23902640" name="connsiteY4090"/>
                <a:gd fmla="*/ 38041923 w 43671952" name="connsiteX4091"/>
                <a:gd fmla="*/ 9661350 h 23902640" name="connsiteY4091"/>
                <a:gd fmla="*/ 38057163 w 43671952" name="connsiteX4092"/>
                <a:gd fmla="*/ 9684209 h 23902640" name="connsiteY4092"/>
                <a:gd fmla="*/ 38125743 w 43671952" name="connsiteX4093"/>
                <a:gd fmla="*/ 9714689 h 23902640" name="connsiteY4093"/>
                <a:gd fmla="*/ 38247663 w 43671952" name="connsiteX4094"/>
                <a:gd fmla="*/ 9722308 h 23902640" name="connsiteY4094"/>
                <a:gd fmla="*/ 38270523 w 43671952" name="connsiteX4095"/>
                <a:gd fmla="*/ 9729929 h 23902640" name="connsiteY4095"/>
                <a:gd fmla="*/ 38301003 w 43671952" name="connsiteX4096"/>
                <a:gd fmla="*/ 9775649 h 23902640" name="connsiteY4096"/>
                <a:gd fmla="*/ 38323863 w 43671952" name="connsiteX4097"/>
                <a:gd fmla="*/ 9821369 h 23902640" name="connsiteY4097"/>
                <a:gd fmla="*/ 38415303 w 43671952" name="connsiteX4098"/>
                <a:gd fmla="*/ 9867088 h 23902640" name="connsiteY4098"/>
                <a:gd fmla="*/ 38506743 w 43671952" name="connsiteX4099"/>
                <a:gd fmla="*/ 9874710 h 23902640" name="connsiteY4099"/>
                <a:gd fmla="*/ 38560083 w 43671952" name="connsiteX4100"/>
                <a:gd fmla="*/ 9928048 h 23902640" name="connsiteY4100"/>
                <a:gd fmla="*/ 38529603 w 43671952" name="connsiteX4101"/>
                <a:gd fmla="*/ 9950908 h 23902640" name="connsiteY4101"/>
                <a:gd fmla="*/ 38506743 w 43671952" name="connsiteX4102"/>
                <a:gd fmla="*/ 9966149 h 23902640" name="connsiteY4102"/>
                <a:gd fmla="*/ 38346723 w 43671952" name="connsiteX4103"/>
                <a:gd fmla="*/ 9981389 h 23902640" name="connsiteY4103"/>
                <a:gd fmla="*/ 38316243 w 43671952" name="connsiteX4104"/>
                <a:gd fmla="*/ 9996628 h 23902640" name="connsiteY4104"/>
                <a:gd fmla="*/ 38293383 w 43671952" name="connsiteX4105"/>
                <a:gd fmla="*/ 10004250 h 23902640" name="connsiteY4105"/>
                <a:gd fmla="*/ 38278143 w 43671952" name="connsiteX4106"/>
                <a:gd fmla="*/ 10027109 h 23902640" name="connsiteY4106"/>
                <a:gd fmla="*/ 38232423 w 43671952" name="connsiteX4107"/>
                <a:gd fmla="*/ 10042348 h 23902640" name="connsiteY4107"/>
                <a:gd fmla="*/ 38209563 w 43671952" name="connsiteX4108"/>
                <a:gd fmla="*/ 10049968 h 23902640" name="connsiteY4108"/>
                <a:gd fmla="*/ 38186703 w 43671952" name="connsiteX4109"/>
                <a:gd fmla="*/ 10042348 h 23902640" name="connsiteY4109"/>
                <a:gd fmla="*/ 38179083 w 43671952" name="connsiteX4110"/>
                <a:gd fmla="*/ 10019488 h 23902640" name="connsiteY4110"/>
                <a:gd fmla="*/ 38171463 w 43671952" name="connsiteX4111"/>
                <a:gd fmla="*/ 9905188 h 23902640" name="connsiteY4111"/>
                <a:gd fmla="*/ 38163843 w 43671952" name="connsiteX4112"/>
                <a:gd fmla="*/ 9882329 h 23902640" name="connsiteY4112"/>
                <a:gd fmla="*/ 38095263 w 43671952" name="connsiteX4113"/>
                <a:gd fmla="*/ 9844228 h 23902640" name="connsiteY4113"/>
                <a:gd fmla="*/ 38041923 w 43671952" name="connsiteX4114"/>
                <a:gd fmla="*/ 9836609 h 23902640" name="connsiteY4114"/>
                <a:gd fmla="*/ 38019063 w 43671952" name="connsiteX4115"/>
                <a:gd fmla="*/ 9828990 h 23902640" name="connsiteY4115"/>
                <a:gd fmla="*/ 38003823 w 43671952" name="connsiteX4116"/>
                <a:gd fmla="*/ 9783270 h 23902640" name="connsiteY4116"/>
                <a:gd fmla="*/ 37988583 w 43671952" name="connsiteX4117"/>
                <a:gd fmla="*/ 9760409 h 23902640" name="connsiteY4117"/>
                <a:gd fmla="*/ 37980963 w 43671952" name="connsiteX4118"/>
                <a:gd fmla="*/ 9737550 h 23902640" name="connsiteY4118"/>
                <a:gd fmla="*/ 37912383 w 43671952" name="connsiteX4119"/>
                <a:gd fmla="*/ 9699448 h 23902640" name="connsiteY4119"/>
                <a:gd fmla="*/ 37885875 w 43671952" name="connsiteX4120"/>
                <a:gd fmla="*/ 9706046 h 23902640" name="connsiteY4120"/>
                <a:gd fmla="*/ 37878775 w 43671952" name="connsiteX4121"/>
                <a:gd fmla="*/ 9707785 h 23902640" name="connsiteY4121"/>
                <a:gd fmla="*/ 37878679 w 43671952" name="connsiteX4122"/>
                <a:gd fmla="*/ 9707803 h 23902640" name="connsiteY4122"/>
                <a:gd fmla="*/ 37874611 w 43671952" name="connsiteX4123"/>
                <a:gd fmla="*/ 9708806 h 23902640" name="connsiteY4123"/>
                <a:gd fmla="*/ 37878775 w 43671952" name="connsiteX4124"/>
                <a:gd fmla="*/ 9707785 h 23902640" name="connsiteY4124"/>
                <a:gd fmla="*/ 37886263 w 43671952" name="connsiteX4125"/>
                <a:gd fmla="*/ 9706432 h 23902640" name="connsiteY4125"/>
                <a:gd fmla="*/ 37859043 w 43671952" name="connsiteX4126"/>
                <a:gd fmla="*/ 9714689 h 23902640" name="connsiteY4126"/>
                <a:gd fmla="*/ 37828563 w 43671952" name="connsiteX4127"/>
                <a:gd fmla="*/ 9722308 h 23902640" name="connsiteY4127"/>
                <a:gd fmla="*/ 37798083 w 43671952" name="connsiteX4128"/>
                <a:gd fmla="*/ 9714689 h 23902640" name="connsiteY4128"/>
                <a:gd fmla="*/ 37752363 w 43671952" name="connsiteX4129"/>
                <a:gd fmla="*/ 9684209 h 23902640" name="connsiteY4129"/>
                <a:gd fmla="*/ 37729503 w 43671952" name="connsiteX4130"/>
                <a:gd fmla="*/ 9638489 h 23902640" name="connsiteY4130"/>
                <a:gd fmla="*/ 37706643 w 43671952" name="connsiteX4131"/>
                <a:gd fmla="*/ 9630870 h 23902640" name="connsiteY4131"/>
                <a:gd fmla="*/ 37539003 w 43671952" name="connsiteX4132"/>
                <a:gd fmla="*/ 9623248 h 23902640" name="connsiteY4132"/>
                <a:gd fmla="*/ 37523763 w 43671952" name="connsiteX4133"/>
                <a:gd fmla="*/ 9600388 h 23902640" name="connsiteY4133"/>
                <a:gd fmla="*/ 37493283 w 43671952" name="connsiteX4134"/>
                <a:gd fmla="*/ 9531809 h 23902640" name="connsiteY4134"/>
                <a:gd fmla="*/ 37470423 w 43671952" name="connsiteX4135"/>
                <a:gd fmla="*/ 9516569 h 23902640" name="connsiteY4135"/>
                <a:gd fmla="*/ 37424703 w 43671952" name="connsiteX4136"/>
                <a:gd fmla="*/ 9539429 h 23902640" name="connsiteY4136"/>
                <a:gd fmla="*/ 37417083 w 43671952" name="connsiteX4137"/>
                <a:gd fmla="*/ 9562288 h 23902640" name="connsiteY4137"/>
                <a:gd fmla="*/ 37394223 w 43671952" name="connsiteX4138"/>
                <a:gd fmla="*/ 9585148 h 23902640" name="connsiteY4138"/>
                <a:gd fmla="*/ 37363743 w 43671952" name="connsiteX4139"/>
                <a:gd fmla="*/ 9661350 h 23902640" name="connsiteY4139"/>
                <a:gd fmla="*/ 37318023 w 43671952" name="connsiteX4140"/>
                <a:gd fmla="*/ 9691830 h 23902640" name="connsiteY4140"/>
                <a:gd fmla="*/ 37295163 w 43671952" name="connsiteX4141"/>
                <a:gd fmla="*/ 9707070 h 23902640" name="connsiteY4141"/>
                <a:gd fmla="*/ 37272303 w 43671952" name="connsiteX4142"/>
                <a:gd fmla="*/ 9722308 h 23902640" name="connsiteY4142"/>
                <a:gd fmla="*/ 37226583 w 43671952" name="connsiteX4143"/>
                <a:gd fmla="*/ 9737550 h 23902640" name="connsiteY4143"/>
                <a:gd fmla="*/ 37203723 w 43671952" name="connsiteX4144"/>
                <a:gd fmla="*/ 9745168 h 23902640" name="connsiteY4144"/>
                <a:gd fmla="*/ 37188483 w 43671952" name="connsiteX4145"/>
                <a:gd fmla="*/ 9737550 h 23902640" name="connsiteY4145"/>
                <a:gd fmla="*/ 37241823 w 43671952" name="connsiteX4146"/>
                <a:gd fmla="*/ 9661350 h 23902640" name="connsiteY4146"/>
                <a:gd fmla="*/ 37279923 w 43671952" name="connsiteX4147"/>
                <a:gd fmla="*/ 9615630 h 23902640" name="connsiteY4147"/>
                <a:gd fmla="*/ 37302783 w 43671952" name="connsiteX4148"/>
                <a:gd fmla="*/ 9600388 h 23902640" name="connsiteY4148"/>
                <a:gd fmla="*/ 37318023 w 43671952" name="connsiteX4149"/>
                <a:gd fmla="*/ 9577528 h 23902640" name="connsiteY4149"/>
                <a:gd fmla="*/ 37340883 w 43671952" name="connsiteX4150"/>
                <a:gd fmla="*/ 9562288 h 23902640" name="connsiteY4150"/>
                <a:gd fmla="*/ 37371363 w 43671952" name="connsiteX4151"/>
                <a:gd fmla="*/ 9524189 h 23902640" name="connsiteY4151"/>
                <a:gd fmla="*/ 37401843 w 43671952" name="connsiteX4152"/>
                <a:gd fmla="*/ 9486090 h 23902640" name="connsiteY4152"/>
                <a:gd fmla="*/ 37447563 w 43671952" name="connsiteX4153"/>
                <a:gd fmla="*/ 9470850 h 23902640" name="connsiteY4153"/>
                <a:gd fmla="*/ 25847803 w 43671952" name="connsiteX4154"/>
                <a:gd fmla="*/ 9470759 h 23902640" name="connsiteY4154"/>
                <a:gd fmla="*/ 25870663 w 43671952" name="connsiteX4155"/>
                <a:gd fmla="*/ 9493620 h 23902640" name="connsiteY4155"/>
                <a:gd fmla="*/ 25847803 w 43671952" name="connsiteX4156"/>
                <a:gd fmla="*/ 9516479 h 23902640" name="connsiteY4156"/>
                <a:gd fmla="*/ 25824943 w 43671952" name="connsiteX4157"/>
                <a:gd fmla="*/ 9493620 h 23902640" name="connsiteY4157"/>
                <a:gd fmla="*/ 25847803 w 43671952" name="connsiteX4158"/>
                <a:gd fmla="*/ 9470759 h 23902640" name="connsiteY4158"/>
                <a:gd fmla="*/ 19079571 w 43671952" name="connsiteX4159"/>
                <a:gd fmla="*/ 9470752 h 23902640" name="connsiteY4159"/>
                <a:gd fmla="*/ 19102431 w 43671952" name="connsiteX4160"/>
                <a:gd fmla="*/ 9493611 h 23902640" name="connsiteY4160"/>
                <a:gd fmla="*/ 19079571 w 43671952" name="connsiteX4161"/>
                <a:gd fmla="*/ 9516472 h 23902640" name="connsiteY4161"/>
                <a:gd fmla="*/ 19056711 w 43671952" name="connsiteX4162"/>
                <a:gd fmla="*/ 9493611 h 23902640" name="connsiteY4162"/>
                <a:gd fmla="*/ 19079571 w 43671952" name="connsiteX4163"/>
                <a:gd fmla="*/ 9470752 h 23902640" name="connsiteY4163"/>
                <a:gd fmla="*/ 25673975 w 43671952" name="connsiteX4164"/>
                <a:gd fmla="*/ 9444566 h 23902640" name="connsiteY4164"/>
                <a:gd fmla="*/ 25696835 w 43671952" name="connsiteX4165"/>
                <a:gd fmla="*/ 9467425 h 23902640" name="connsiteY4165"/>
                <a:gd fmla="*/ 25673975 w 43671952" name="connsiteX4166"/>
                <a:gd fmla="*/ 9490286 h 23902640" name="connsiteY4166"/>
                <a:gd fmla="*/ 25651115 w 43671952" name="connsiteX4167"/>
                <a:gd fmla="*/ 9467425 h 23902640" name="connsiteY4167"/>
                <a:gd fmla="*/ 25673975 w 43671952" name="connsiteX4168"/>
                <a:gd fmla="*/ 9444566 h 23902640" name="connsiteY4168"/>
                <a:gd fmla="*/ 19149423 w 43671952" name="connsiteX4169"/>
                <a:gd fmla="*/ 9350101 h 23902640" name="connsiteY4169"/>
                <a:gd fmla="*/ 19172283 w 43671952" name="connsiteX4170"/>
                <a:gd fmla="*/ 9372962 h 23902640" name="connsiteY4170"/>
                <a:gd fmla="*/ 19149423 w 43671952" name="connsiteX4171"/>
                <a:gd fmla="*/ 9395820 h 23902640" name="connsiteY4171"/>
                <a:gd fmla="*/ 19126563 w 43671952" name="connsiteX4172"/>
                <a:gd fmla="*/ 9372962 h 23902640" name="connsiteY4172"/>
                <a:gd fmla="*/ 19149423 w 43671952" name="connsiteX4173"/>
                <a:gd fmla="*/ 9350101 h 23902640" name="connsiteY4173"/>
                <a:gd fmla="*/ 37935719 w 43671952" name="connsiteX4174"/>
                <a:gd fmla="*/ 9220334 h 23902640" name="connsiteY4174"/>
                <a:gd fmla="*/ 37957151 w 43671952" name="connsiteX4175"/>
                <a:gd fmla="*/ 9222716 h 23902640" name="connsiteY4175"/>
                <a:gd fmla="*/ 37964295 w 43671952" name="connsiteX4176"/>
                <a:gd fmla="*/ 9225096 h 23902640" name="connsiteY4176"/>
                <a:gd fmla="*/ 37969059 w 43671952" name="connsiteX4177"/>
                <a:gd fmla="*/ 9239384 h 23902640" name="connsiteY4177"/>
                <a:gd fmla="*/ 37966675 w 43671952" name="connsiteX4178"/>
                <a:gd fmla="*/ 9277483 h 23902640" name="connsiteY4178"/>
                <a:gd fmla="*/ 37966675 w 43671952" name="connsiteX4179"/>
                <a:gd fmla="*/ 9296534 h 23902640" name="connsiteY4179"/>
                <a:gd fmla="*/ 37928575 w 43671952" name="connsiteX4180"/>
                <a:gd fmla="*/ 9294151 h 23902640" name="connsiteY4180"/>
                <a:gd fmla="*/ 37919051 w 43671952" name="connsiteX4181"/>
                <a:gd fmla="*/ 9291772 h 23902640" name="connsiteY4181"/>
                <a:gd fmla="*/ 37914287 w 43671952" name="connsiteX4182"/>
                <a:gd fmla="*/ 9284628 h 23902640" name="connsiteY4182"/>
                <a:gd fmla="*/ 37902383 w 43671952" name="connsiteX4183"/>
                <a:gd fmla="*/ 9270339 h 23902640" name="connsiteY4183"/>
                <a:gd fmla="*/ 37904763 w 43671952" name="connsiteX4184"/>
                <a:gd fmla="*/ 9241765 h 23902640" name="connsiteY4184"/>
                <a:gd fmla="*/ 37907143 w 43671952" name="connsiteX4185"/>
                <a:gd fmla="*/ 9234620 h 23902640" name="connsiteY4185"/>
                <a:gd fmla="*/ 37921431 w 43671952" name="connsiteX4186"/>
                <a:gd fmla="*/ 9225096 h 23902640" name="connsiteY4186"/>
                <a:gd fmla="*/ 20547219 w 43671952" name="connsiteX4187"/>
                <a:gd fmla="*/ 9196909 h 23902640" name="connsiteY4187"/>
                <a:gd fmla="*/ 20570079 w 43671952" name="connsiteX4188"/>
                <a:gd fmla="*/ 9219769 h 23902640" name="connsiteY4188"/>
                <a:gd fmla="*/ 20547219 w 43671952" name="connsiteX4189"/>
                <a:gd fmla="*/ 9242629 h 23902640" name="connsiteY4189"/>
                <a:gd fmla="*/ 20524359 w 43671952" name="connsiteX4190"/>
                <a:gd fmla="*/ 9219769 h 23902640" name="connsiteY4190"/>
                <a:gd fmla="*/ 20547219 w 43671952" name="connsiteX4191"/>
                <a:gd fmla="*/ 9196909 h 23902640" name="connsiteY4191"/>
                <a:gd fmla="*/ 38123839 w 43671952" name="connsiteX4192"/>
                <a:gd fmla="*/ 9134607 h 23902640" name="connsiteY4192"/>
                <a:gd fmla="*/ 38147651 w 43671952" name="connsiteX4193"/>
                <a:gd fmla="*/ 9136989 h 23902640" name="connsiteY4193"/>
                <a:gd fmla="*/ 38154795 w 43671952" name="connsiteX4194"/>
                <a:gd fmla="*/ 9139369 h 23902640" name="connsiteY4194"/>
                <a:gd fmla="*/ 38157175 w 43671952" name="connsiteX4195"/>
                <a:gd fmla="*/ 9146514 h 23902640" name="connsiteY4195"/>
                <a:gd fmla="*/ 38161939 w 43671952" name="connsiteX4196"/>
                <a:gd fmla="*/ 9153656 h 23902640" name="connsiteY4196"/>
                <a:gd fmla="*/ 38166703 w 43671952" name="connsiteX4197"/>
                <a:gd fmla="*/ 9167944 h 23902640" name="connsiteY4197"/>
                <a:gd fmla="*/ 38171463 w 43671952" name="connsiteX4198"/>
                <a:gd fmla="*/ 9201282 h 23902640" name="connsiteY4198"/>
                <a:gd fmla="*/ 38111931 w 43671952" name="connsiteX4199"/>
                <a:gd fmla="*/ 9191758 h 23902640" name="connsiteY4199"/>
                <a:gd fmla="*/ 38107171 w 43671952" name="connsiteX4200"/>
                <a:gd fmla="*/ 9182233 h 23902640" name="connsiteY4200"/>
                <a:gd fmla="*/ 38107171 w 43671952" name="connsiteX4201"/>
                <a:gd fmla="*/ 9148895 h 23902640" name="connsiteY4201"/>
                <a:gd fmla="*/ 38109551 w 43671952" name="connsiteX4202"/>
                <a:gd fmla="*/ 9141751 h 23902640" name="connsiteY4202"/>
                <a:gd fmla="*/ 38123839 w 43671952" name="connsiteX4203"/>
                <a:gd fmla="*/ 9134607 h 23902640" name="connsiteY4203"/>
                <a:gd fmla="*/ 20535315 w 43671952" name="connsiteX4204"/>
                <a:gd fmla="*/ 9115946 h 23902640" name="connsiteY4204"/>
                <a:gd fmla="*/ 20558171 w 43671952" name="connsiteX4205"/>
                <a:gd fmla="*/ 9138806 h 23902640" name="connsiteY4205"/>
                <a:gd fmla="*/ 20535315 w 43671952" name="connsiteX4206"/>
                <a:gd fmla="*/ 9161667 h 23902640" name="connsiteY4206"/>
                <a:gd fmla="*/ 20512455 w 43671952" name="connsiteX4207"/>
                <a:gd fmla="*/ 9138806 h 23902640" name="connsiteY4207"/>
                <a:gd fmla="*/ 20535315 w 43671952" name="connsiteX4208"/>
                <a:gd fmla="*/ 9115946 h 23902640" name="connsiteY4208"/>
                <a:gd fmla="*/ 37759507 w 43671952" name="connsiteX4209"/>
                <a:gd fmla="*/ 9094128 h 23902640" name="connsiteY4209"/>
                <a:gd fmla="*/ 37799987 w 43671952" name="connsiteX4210"/>
                <a:gd fmla="*/ 9096509 h 23902640" name="connsiteY4210"/>
                <a:gd fmla="*/ 37809515 w 43671952" name="connsiteX4211"/>
                <a:gd fmla="*/ 9098891 h 23902640" name="connsiteY4211"/>
                <a:gd fmla="*/ 37830943 w 43671952" name="connsiteX4212"/>
                <a:gd fmla="*/ 9103653 h 23902640" name="connsiteY4212"/>
                <a:gd fmla="*/ 37847615 w 43671952" name="connsiteX4213"/>
                <a:gd fmla="*/ 9122704 h 23902640" name="connsiteY4213"/>
                <a:gd fmla="*/ 37852375 w 43671952" name="connsiteX4214"/>
                <a:gd fmla="*/ 9129848 h 23902640" name="connsiteY4214"/>
                <a:gd fmla="*/ 37857139 w 43671952" name="connsiteX4215"/>
                <a:gd fmla="*/ 9144133 h 23902640" name="connsiteY4215"/>
                <a:gd fmla="*/ 37859519 w 43671952" name="connsiteX4216"/>
                <a:gd fmla="*/ 9151278 h 23902640" name="connsiteY4216"/>
                <a:gd fmla="*/ 37857139 w 43671952" name="connsiteX4217"/>
                <a:gd fmla="*/ 9177470 h 23902640" name="connsiteY4217"/>
                <a:gd fmla="*/ 37849995 w 43671952" name="connsiteX4218"/>
                <a:gd fmla="*/ 9182233 h 23902640" name="connsiteY4218"/>
                <a:gd fmla="*/ 37852375 w 43671952" name="connsiteX4219"/>
                <a:gd fmla="*/ 9194142 h 23902640" name="connsiteY4219"/>
                <a:gd fmla="*/ 37828563 w 43671952" name="connsiteX4220"/>
                <a:gd fmla="*/ 9189377 h 23902640" name="connsiteY4220"/>
                <a:gd fmla="*/ 37819039 w 43671952" name="connsiteX4221"/>
                <a:gd fmla="*/ 9184615 h 23902640" name="connsiteY4221"/>
                <a:gd fmla="*/ 37809515 w 43671952" name="connsiteX4222"/>
                <a:gd fmla="*/ 9182233 h 23902640" name="connsiteY4222"/>
                <a:gd fmla="*/ 37795227 w 43671952" name="connsiteX4223"/>
                <a:gd fmla="*/ 9177470 h 23902640" name="connsiteY4223"/>
                <a:gd fmla="*/ 37788083 w 43671952" name="connsiteX4224"/>
                <a:gd fmla="*/ 9175091 h 23902640" name="connsiteY4224"/>
                <a:gd fmla="*/ 37780939 w 43671952" name="connsiteX4225"/>
                <a:gd fmla="*/ 9170328 h 23902640" name="connsiteY4225"/>
                <a:gd fmla="*/ 37759507 w 43671952" name="connsiteX4226"/>
                <a:gd fmla="*/ 9158422 h 23902640" name="connsiteY4226"/>
                <a:gd fmla="*/ 37745219 w 43671952" name="connsiteX4227"/>
                <a:gd fmla="*/ 9148896 h 23902640" name="connsiteY4227"/>
                <a:gd fmla="*/ 37745219 w 43671952" name="connsiteX4228"/>
                <a:gd fmla="*/ 9098891 h 23902640" name="connsiteY4228"/>
                <a:gd fmla="*/ 37759507 w 43671952" name="connsiteX4229"/>
                <a:gd fmla="*/ 9094128 h 23902640" name="connsiteY4229"/>
                <a:gd fmla="*/ 37973819 w 43671952" name="connsiteX4230"/>
                <a:gd fmla="*/ 8982208 h 23902640" name="connsiteY4230"/>
                <a:gd fmla="*/ 37992871 w 43671952" name="connsiteX4231"/>
                <a:gd fmla="*/ 8991733 h 23902640" name="connsiteY4231"/>
                <a:gd fmla="*/ 37997631 w 43671952" name="connsiteX4232"/>
                <a:gd fmla="*/ 9006022 h 23902640" name="connsiteY4232"/>
                <a:gd fmla="*/ 37990487 w 43671952" name="connsiteX4233"/>
                <a:gd fmla="*/ 9034596 h 23902640" name="connsiteY4233"/>
                <a:gd fmla="*/ 37980963 w 43671952" name="connsiteX4234"/>
                <a:gd fmla="*/ 9041740 h 23902640" name="connsiteY4234"/>
                <a:gd fmla="*/ 37957151 w 43671952" name="connsiteX4235"/>
                <a:gd fmla="*/ 9022690 h 23902640" name="connsiteY4235"/>
                <a:gd fmla="*/ 37954771 w 43671952" name="connsiteX4236"/>
                <a:gd fmla="*/ 9015546 h 23902640" name="connsiteY4236"/>
                <a:gd fmla="*/ 37964295 w 43671952" name="connsiteX4237"/>
                <a:gd fmla="*/ 8984589 h 23902640" name="connsiteY4237"/>
                <a:gd fmla="*/ 37973819 w 43671952" name="connsiteX4238"/>
                <a:gd fmla="*/ 8982208 h 23902640" name="connsiteY4238"/>
                <a:gd fmla="*/ 18819223 w 43671952" name="connsiteX4239"/>
                <a:gd fmla="*/ 8753202 h 23902640" name="connsiteY4239"/>
                <a:gd fmla="*/ 18842083 w 43671952" name="connsiteX4240"/>
                <a:gd fmla="*/ 8776061 h 23902640" name="connsiteY4240"/>
                <a:gd fmla="*/ 18819223 w 43671952" name="connsiteX4241"/>
                <a:gd fmla="*/ 8798922 h 23902640" name="connsiteY4241"/>
                <a:gd fmla="*/ 18796363 w 43671952" name="connsiteX4242"/>
                <a:gd fmla="*/ 8776061 h 23902640" name="connsiteY4242"/>
                <a:gd fmla="*/ 18819223 w 43671952" name="connsiteX4243"/>
                <a:gd fmla="*/ 8753202 h 23902640" name="connsiteY4243"/>
                <a:gd fmla="*/ 37623775 w 43671952" name="connsiteX4244"/>
                <a:gd fmla="*/ 8746465 h 23902640" name="connsiteY4244"/>
                <a:gd fmla="*/ 37633303 w 43671952" name="connsiteX4245"/>
                <a:gd fmla="*/ 8748847 h 23902640" name="connsiteY4245"/>
                <a:gd fmla="*/ 37649971 w 43671952" name="connsiteX4246"/>
                <a:gd fmla="*/ 8767898 h 23902640" name="connsiteY4246"/>
                <a:gd fmla="*/ 37659495 w 43671952" name="connsiteX4247"/>
                <a:gd fmla="*/ 8782183 h 23902640" name="connsiteY4247"/>
                <a:gd fmla="*/ 37661875 w 43671952" name="connsiteX4248"/>
                <a:gd fmla="*/ 8789327 h 23902640" name="connsiteY4248"/>
                <a:gd fmla="*/ 37666639 w 43671952" name="connsiteX4249"/>
                <a:gd fmla="*/ 8798854 h 23902640" name="connsiteY4249"/>
                <a:gd fmla="*/ 37645207 w 43671952" name="connsiteX4250"/>
                <a:gd fmla="*/ 8801234 h 23902640" name="connsiteY4250"/>
                <a:gd fmla="*/ 37616631 w 43671952" name="connsiteX4251"/>
                <a:gd fmla="*/ 8798854 h 23902640" name="connsiteY4251"/>
                <a:gd fmla="*/ 37599963 w 43671952" name="connsiteX4252"/>
                <a:gd fmla="*/ 8794091 h 23902640" name="connsiteY4252"/>
                <a:gd fmla="*/ 37595203 w 43671952" name="connsiteX4253"/>
                <a:gd fmla="*/ 8786946 h 23902640" name="connsiteY4253"/>
                <a:gd fmla="*/ 37595203 w 43671952" name="connsiteX4254"/>
                <a:gd fmla="*/ 8760753 h 23902640" name="connsiteY4254"/>
                <a:gd fmla="*/ 37609487 w 43671952" name="connsiteX4255"/>
                <a:gd fmla="*/ 8751228 h 23902640" name="connsiteY4255"/>
                <a:gd fmla="*/ 19288365 w 43671952" name="connsiteX4256"/>
                <a:gd fmla="*/ 8729783 h 23902640" name="connsiteY4256"/>
                <a:gd fmla="*/ 19335991 w 43671952" name="connsiteX4257"/>
                <a:gd fmla="*/ 8734545 h 23902640" name="connsiteY4257"/>
                <a:gd fmla="*/ 19364565 w 43671952" name="connsiteX4258"/>
                <a:gd fmla="*/ 8744070 h 23902640" name="connsiteY4258"/>
                <a:gd fmla="*/ 19388377 w 43671952" name="connsiteX4259"/>
                <a:gd fmla="*/ 8763122 h 23902640" name="connsiteY4259"/>
                <a:gd fmla="*/ 19412191 w 43671952" name="connsiteX4260"/>
                <a:gd fmla="*/ 8791696 h 23902640" name="connsiteY4260"/>
                <a:gd fmla="*/ 19416951 w 43671952" name="connsiteX4261"/>
                <a:gd fmla="*/ 8805983 h 23902640" name="connsiteY4261"/>
                <a:gd fmla="*/ 19436003 w 43671952" name="connsiteX4262"/>
                <a:gd fmla="*/ 8834558 h 23902640" name="connsiteY4262"/>
                <a:gd fmla="*/ 19445527 w 43671952" name="connsiteX4263"/>
                <a:gd fmla="*/ 8863133 h 23902640" name="connsiteY4263"/>
                <a:gd fmla="*/ 19431239 w 43671952" name="connsiteX4264"/>
                <a:gd fmla="*/ 8901234 h 23902640" name="connsiteY4264"/>
                <a:gd fmla="*/ 19416951 w 43671952" name="connsiteX4265"/>
                <a:gd fmla="*/ 8910759 h 23902640" name="connsiteY4265"/>
                <a:gd fmla="*/ 19402667 w 43671952" name="connsiteX4266"/>
                <a:gd fmla="*/ 8939333 h 23902640" name="connsiteY4266"/>
                <a:gd fmla="*/ 19393139 w 43671952" name="connsiteX4267"/>
                <a:gd fmla="*/ 8972670 h 23902640" name="connsiteY4267"/>
                <a:gd fmla="*/ 19397903 w 43671952" name="connsiteX4268"/>
                <a:gd fmla="*/ 9020295 h 23902640" name="connsiteY4268"/>
                <a:gd fmla="*/ 19388377 w 43671952" name="connsiteX4269"/>
                <a:gd fmla="*/ 9053634 h 23902640" name="connsiteY4269"/>
                <a:gd fmla="*/ 19374091 w 43671952" name="connsiteX4270"/>
                <a:gd fmla="*/ 9086971 h 23902640" name="connsiteY4270"/>
                <a:gd fmla="*/ 19369327 w 43671952" name="connsiteX4271"/>
                <a:gd fmla="*/ 9101260 h 23902640" name="connsiteY4271"/>
                <a:gd fmla="*/ 19355039 w 43671952" name="connsiteX4272"/>
                <a:gd fmla="*/ 9110784 h 23902640" name="connsiteY4272"/>
                <a:gd fmla="*/ 19345515 w 43671952" name="connsiteX4273"/>
                <a:gd fmla="*/ 9125072 h 23902640" name="connsiteY4273"/>
                <a:gd fmla="*/ 19316939 w 43671952" name="connsiteX4274"/>
                <a:gd fmla="*/ 9134596 h 23902640" name="connsiteY4274"/>
                <a:gd fmla="*/ 19288365 w 43671952" name="connsiteX4275"/>
                <a:gd fmla="*/ 9120309 h 23902640" name="connsiteY4275"/>
                <a:gd fmla="*/ 19278839 w 43671952" name="connsiteX4276"/>
                <a:gd fmla="*/ 9106020 h 23902640" name="connsiteY4276"/>
                <a:gd fmla="*/ 19250267 w 43671952" name="connsiteX4277"/>
                <a:gd fmla="*/ 9086971 h 23902640" name="connsiteY4277"/>
                <a:gd fmla="*/ 19240739 w 43671952" name="connsiteX4278"/>
                <a:gd fmla="*/ 9058396 h 23902640" name="connsiteY4278"/>
                <a:gd fmla="*/ 19245503 w 43671952" name="connsiteX4279"/>
                <a:gd fmla="*/ 9010771 h 23902640" name="connsiteY4279"/>
                <a:gd fmla="*/ 19259791 w 43671952" name="connsiteX4280"/>
                <a:gd fmla="*/ 8967910 h 23902640" name="connsiteY4280"/>
                <a:gd fmla="*/ 19283603 w 43671952" name="connsiteX4281"/>
                <a:gd fmla="*/ 8896472 h 23902640" name="connsiteY4281"/>
                <a:gd fmla="*/ 19293127 w 43671952" name="connsiteX4282"/>
                <a:gd fmla="*/ 8867896 h 23902640" name="connsiteY4282"/>
                <a:gd fmla="*/ 19297891 w 43671952" name="connsiteX4283"/>
                <a:gd fmla="*/ 8844084 h 23902640" name="connsiteY4283"/>
                <a:gd fmla="*/ 19293127 w 43671952" name="connsiteX4284"/>
                <a:gd fmla="*/ 8829795 h 23902640" name="connsiteY4284"/>
                <a:gd fmla="*/ 19278839 w 43671952" name="connsiteX4285"/>
                <a:gd fmla="*/ 8834558 h 23902640" name="connsiteY4285"/>
                <a:gd fmla="*/ 19245503 w 43671952" name="connsiteX4286"/>
                <a:gd fmla="*/ 8853609 h 23902640" name="connsiteY4286"/>
                <a:gd fmla="*/ 19226451 w 43671952" name="connsiteX4287"/>
                <a:gd fmla="*/ 8882183 h 23902640" name="connsiteY4287"/>
                <a:gd fmla="*/ 19193115 w 43671952" name="connsiteX4288"/>
                <a:gd fmla="*/ 8915522 h 23902640" name="connsiteY4288"/>
                <a:gd fmla="*/ 19183591 w 43671952" name="connsiteX4289"/>
                <a:gd fmla="*/ 8905995 h 23902640" name="connsiteY4289"/>
                <a:gd fmla="*/ 19174067 w 43671952" name="connsiteX4290"/>
                <a:gd fmla="*/ 8863133 h 23902640" name="connsiteY4290"/>
                <a:gd fmla="*/ 19183591 w 43671952" name="connsiteX4291"/>
                <a:gd fmla="*/ 8834558 h 23902640" name="connsiteY4291"/>
                <a:gd fmla="*/ 19197879 w 43671952" name="connsiteX4292"/>
                <a:gd fmla="*/ 8805983 h 23902640" name="connsiteY4292"/>
                <a:gd fmla="*/ 19212167 w 43671952" name="connsiteX4293"/>
                <a:gd fmla="*/ 8796459 h 23902640" name="connsiteY4293"/>
                <a:gd fmla="*/ 19235977 w 43671952" name="connsiteX4294"/>
                <a:gd fmla="*/ 8767884 h 23902640" name="connsiteY4294"/>
                <a:gd fmla="*/ 19250267 w 43671952" name="connsiteX4295"/>
                <a:gd fmla="*/ 8758360 h 23902640" name="connsiteY4295"/>
                <a:gd fmla="*/ 19259791 w 43671952" name="connsiteX4296"/>
                <a:gd fmla="*/ 8744070 h 23902640" name="connsiteY4296"/>
                <a:gd fmla="*/ 19274077 w 43671952" name="connsiteX4297"/>
                <a:gd fmla="*/ 8739310 h 23902640" name="connsiteY4297"/>
                <a:gd fmla="*/ 19288365 w 43671952" name="connsiteX4298"/>
                <a:gd fmla="*/ 8729783 h 23902640" name="connsiteY4298"/>
                <a:gd fmla="*/ 37754743 w 43671952" name="connsiteX4299"/>
                <a:gd fmla="*/ 8727416 h 23902640" name="connsiteY4299"/>
                <a:gd fmla="*/ 37771415 w 43671952" name="connsiteX4300"/>
                <a:gd fmla="*/ 8729797 h 23902640" name="connsiteY4300"/>
                <a:gd fmla="*/ 37778559 w 43671952" name="connsiteX4301"/>
                <a:gd fmla="*/ 8732178 h 23902640" name="connsiteY4301"/>
                <a:gd fmla="*/ 37780939 w 43671952" name="connsiteX4302"/>
                <a:gd fmla="*/ 8739322 h 23902640" name="connsiteY4302"/>
                <a:gd fmla="*/ 37788083 w 43671952" name="connsiteX4303"/>
                <a:gd fmla="*/ 8744084 h 23902640" name="connsiteY4303"/>
                <a:gd fmla="*/ 37790463 w 43671952" name="connsiteX4304"/>
                <a:gd fmla="*/ 8751228 h 23902640" name="connsiteY4304"/>
                <a:gd fmla="*/ 37795227 w 43671952" name="connsiteX4305"/>
                <a:gd fmla="*/ 8770277 h 23902640" name="connsiteY4305"/>
                <a:gd fmla="*/ 37790463 w 43671952" name="connsiteX4306"/>
                <a:gd fmla="*/ 8805997 h 23902640" name="connsiteY4306"/>
                <a:gd fmla="*/ 37783319 w 43671952" name="connsiteX4307"/>
                <a:gd fmla="*/ 8829809 h 23902640" name="connsiteY4307"/>
                <a:gd fmla="*/ 37780939 w 43671952" name="connsiteX4308"/>
                <a:gd fmla="*/ 8827427 h 23902640" name="connsiteY4308"/>
                <a:gd fmla="*/ 37761887 w 43671952" name="connsiteX4309"/>
                <a:gd fmla="*/ 8820284 h 23902640" name="connsiteY4309"/>
                <a:gd fmla="*/ 37759507 w 43671952" name="connsiteX4310"/>
                <a:gd fmla="*/ 8813140 h 23902640" name="connsiteY4310"/>
                <a:gd fmla="*/ 37754743 w 43671952" name="connsiteX4311"/>
                <a:gd fmla="*/ 8805997 h 23902640" name="connsiteY4311"/>
                <a:gd fmla="*/ 37752363 w 43671952" name="connsiteX4312"/>
                <a:gd fmla="*/ 8798854 h 23902640" name="connsiteY4312"/>
                <a:gd fmla="*/ 37747603 w 43671952" name="connsiteX4313"/>
                <a:gd fmla="*/ 8772659 h 23902640" name="connsiteY4313"/>
                <a:gd fmla="*/ 37749983 w 43671952" name="connsiteX4314"/>
                <a:gd fmla="*/ 8741702 h 23902640" name="connsiteY4314"/>
                <a:gd fmla="*/ 37754743 w 43671952" name="connsiteX4315"/>
                <a:gd fmla="*/ 8727416 h 23902640" name="connsiteY4315"/>
                <a:gd fmla="*/ 19683655 w 43671952" name="connsiteX4316"/>
                <a:gd fmla="*/ 8658346 h 23902640" name="connsiteY4316"/>
                <a:gd fmla="*/ 19755091 w 43671952" name="connsiteX4317"/>
                <a:gd fmla="*/ 8663108 h 23902640" name="connsiteY4317"/>
                <a:gd fmla="*/ 19769379 w 43671952" name="connsiteX4318"/>
                <a:gd fmla="*/ 8667870 h 23902640" name="connsiteY4318"/>
                <a:gd fmla="*/ 19783663 w 43671952" name="connsiteX4319"/>
                <a:gd fmla="*/ 8696444 h 23902640" name="connsiteY4319"/>
                <a:gd fmla="*/ 19769379 w 43671952" name="connsiteX4320"/>
                <a:gd fmla="*/ 8758357 h 23902640" name="connsiteY4320"/>
                <a:gd fmla="*/ 19764615 w 43671952" name="connsiteX4321"/>
                <a:gd fmla="*/ 8772646 h 23902640" name="connsiteY4321"/>
                <a:gd fmla="*/ 19745567 w 43671952" name="connsiteX4322"/>
                <a:gd fmla="*/ 8801220 h 23902640" name="connsiteY4322"/>
                <a:gd fmla="*/ 19688415 w 43671952" name="connsiteX4323"/>
                <a:gd fmla="*/ 8786934 h 23902640" name="connsiteY4323"/>
                <a:gd fmla="*/ 19674127 w 43671952" name="connsiteX4324"/>
                <a:gd fmla="*/ 8782169 h 23902640" name="connsiteY4324"/>
                <a:gd fmla="*/ 19636027 w 43671952" name="connsiteX4325"/>
                <a:gd fmla="*/ 8791696 h 23902640" name="connsiteY4325"/>
                <a:gd fmla="*/ 19607451 w 43671952" name="connsiteX4326"/>
                <a:gd fmla="*/ 8810745 h 23902640" name="connsiteY4326"/>
                <a:gd fmla="*/ 19593163 w 43671952" name="connsiteX4327"/>
                <a:gd fmla="*/ 8839319 h 23902640" name="connsiteY4327"/>
                <a:gd fmla="*/ 19578875 w 43671952" name="connsiteX4328"/>
                <a:gd fmla="*/ 8867894 h 23902640" name="connsiteY4328"/>
                <a:gd fmla="*/ 19564587 w 43671952" name="connsiteX4329"/>
                <a:gd fmla="*/ 8877420 h 23902640" name="connsiteY4329"/>
                <a:gd fmla="*/ 19564587 w 43671952" name="connsiteX4330"/>
                <a:gd fmla="*/ 8867894 h 23902640" name="connsiteY4330"/>
                <a:gd fmla="*/ 19550303 w 43671952" name="connsiteX4331"/>
                <a:gd fmla="*/ 8829794 h 23902640" name="connsiteY4331"/>
                <a:gd fmla="*/ 19545539 w 43671952" name="connsiteX4332"/>
                <a:gd fmla="*/ 8815507 h 23902640" name="connsiteY4332"/>
                <a:gd fmla="*/ 19536015 w 43671952" name="connsiteX4333"/>
                <a:gd fmla="*/ 8801220 h 23902640" name="connsiteY4333"/>
                <a:gd fmla="*/ 19526491 w 43671952" name="connsiteX4334"/>
                <a:gd fmla="*/ 8772646 h 23902640" name="connsiteY4334"/>
                <a:gd fmla="*/ 19531251 w 43671952" name="connsiteX4335"/>
                <a:gd fmla="*/ 8725020 h 23902640" name="connsiteY4335"/>
                <a:gd fmla="*/ 19545539 w 43671952" name="connsiteX4336"/>
                <a:gd fmla="*/ 8720258 h 23902640" name="connsiteY4336"/>
                <a:gd fmla="*/ 19602691 w 43671952" name="connsiteX4337"/>
                <a:gd fmla="*/ 8715496 h 23902640" name="connsiteY4337"/>
                <a:gd fmla="*/ 19616979 w 43671952" name="connsiteX4338"/>
                <a:gd fmla="*/ 8710734 h 23902640" name="connsiteY4338"/>
                <a:gd fmla="*/ 19645551 w 43671952" name="connsiteX4339"/>
                <a:gd fmla="*/ 8691684 h 23902640" name="connsiteY4339"/>
                <a:gd fmla="*/ 19655079 w 43671952" name="connsiteX4340"/>
                <a:gd fmla="*/ 8677395 h 23902640" name="connsiteY4340"/>
                <a:gd fmla="*/ 19669367 w 43671952" name="connsiteX4341"/>
                <a:gd fmla="*/ 8672633 h 23902640" name="connsiteY4341"/>
                <a:gd fmla="*/ 19683655 w 43671952" name="connsiteX4342"/>
                <a:gd fmla="*/ 8658346 h 23902640" name="connsiteY4342"/>
                <a:gd fmla="*/ 19225623 w 43671952" name="connsiteX4343"/>
                <a:gd fmla="*/ 8623027 h 23902640" name="connsiteY4343"/>
                <a:gd fmla="*/ 19248483 w 43671952" name="connsiteX4344"/>
                <a:gd fmla="*/ 8645888 h 23902640" name="connsiteY4344"/>
                <a:gd fmla="*/ 19225623 w 43671952" name="connsiteX4345"/>
                <a:gd fmla="*/ 8668747 h 23902640" name="connsiteY4345"/>
                <a:gd fmla="*/ 19202763 w 43671952" name="connsiteX4346"/>
                <a:gd fmla="*/ 8645888 h 23902640" name="connsiteY4346"/>
                <a:gd fmla="*/ 19225623 w 43671952" name="connsiteX4347"/>
                <a:gd fmla="*/ 8623027 h 23902640" name="connsiteY4347"/>
                <a:gd fmla="*/ 1914089 w 43671952" name="connsiteX4348"/>
                <a:gd fmla="*/ 8354964 h 23902640" name="connsiteY4348"/>
                <a:gd fmla="*/ 1922505 w 43671952" name="connsiteX4349"/>
                <a:gd fmla="*/ 8358200 h 23902640" name="connsiteY4349"/>
                <a:gd fmla="*/ 1919340 w 43671952" name="connsiteX4350"/>
                <a:gd fmla="*/ 8380426 h 23902640" name="connsiteY4350"/>
                <a:gd fmla="*/ 1900286 w 43671952" name="connsiteX4351"/>
                <a:gd fmla="*/ 8393125 h 23902640" name="connsiteY4351"/>
                <a:gd fmla="*/ 1897108 w 43671952" name="connsiteX4352"/>
                <a:gd fmla="*/ 8396302 h 23902640" name="connsiteY4352"/>
                <a:gd fmla="*/ 1871711 w 43671952" name="connsiteX4353"/>
                <a:gd fmla="*/ 8386775 h 23902640" name="connsiteY4353"/>
                <a:gd fmla="*/ 1874889 w 43671952" name="connsiteX4354"/>
                <a:gd fmla="*/ 8367727 h 23902640" name="connsiteY4354"/>
                <a:gd fmla="*/ 1884409 w 43671952" name="connsiteX4355"/>
                <a:gd fmla="*/ 8364551 h 23902640" name="connsiteY4355"/>
                <a:gd fmla="*/ 1903464 w 43671952" name="connsiteX4356"/>
                <a:gd fmla="*/ 8355026 h 23902640" name="connsiteY4356"/>
                <a:gd fmla="*/ 1914089 w 43671952" name="connsiteX4357"/>
                <a:gd fmla="*/ 8354964 h 23902640" name="connsiteY4357"/>
                <a:gd fmla="*/ 1605017 w 43671952" name="connsiteX4358"/>
                <a:gd fmla="*/ 8294702 h 23902640" name="connsiteY4358"/>
                <a:gd fmla="*/ 1614537 w 43671952" name="connsiteX4359"/>
                <a:gd fmla="*/ 8301051 h 23902640" name="connsiteY4359"/>
                <a:gd fmla="*/ 1624060 w 43671952" name="connsiteX4360"/>
                <a:gd fmla="*/ 8320102 h 23902640" name="connsiteY4360"/>
                <a:gd fmla="*/ 1620893 w 43671952" name="connsiteX4361"/>
                <a:gd fmla="*/ 8339153 h 23902640" name="connsiteY4361"/>
                <a:gd fmla="*/ 1605017 w 43671952" name="connsiteX4362"/>
                <a:gd fmla="*/ 8351853 h 23902640" name="connsiteY4362"/>
                <a:gd fmla="*/ 1585963 w 43671952" name="connsiteX4363"/>
                <a:gd fmla="*/ 8304228 h 23902640" name="connsiteY4363"/>
                <a:gd fmla="*/ 1595485 w 43671952" name="connsiteX4364"/>
                <a:gd fmla="*/ 8301051 h 23902640" name="connsiteY4364"/>
                <a:gd fmla="*/ 1605017 w 43671952" name="connsiteX4365"/>
                <a:gd fmla="*/ 8294702 h 23902640" name="connsiteY4365"/>
                <a:gd fmla="*/ 19563763 w 43671952" name="connsiteX4366"/>
                <a:gd fmla="*/ 8230122 h 23902640" name="connsiteY4366"/>
                <a:gd fmla="*/ 19586623 w 43671952" name="connsiteX4367"/>
                <a:gd fmla="*/ 8252981 h 23902640" name="connsiteY4367"/>
                <a:gd fmla="*/ 19563763 w 43671952" name="connsiteX4368"/>
                <a:gd fmla="*/ 8275842 h 23902640" name="connsiteY4368"/>
                <a:gd fmla="*/ 19540903 w 43671952" name="connsiteX4369"/>
                <a:gd fmla="*/ 8252981 h 23902640" name="connsiteY4369"/>
                <a:gd fmla="*/ 19563763 w 43671952" name="connsiteX4370"/>
                <a:gd fmla="*/ 8230122 h 23902640" name="connsiteY4370"/>
                <a:gd fmla="*/ 1874889 w 43671952" name="connsiteX4371"/>
                <a:gd fmla="*/ 8091502 h 23902640" name="connsiteY4371"/>
                <a:gd fmla="*/ 1890765 w 43671952" name="connsiteX4372"/>
                <a:gd fmla="*/ 8094678 h 23902640" name="connsiteY4372"/>
                <a:gd fmla="*/ 1897108 w 43671952" name="connsiteX4373"/>
                <a:gd fmla="*/ 8113727 h 23902640" name="connsiteY4373"/>
                <a:gd fmla="*/ 1893932 w 43671952" name="connsiteX4374"/>
                <a:gd fmla="*/ 8142304 h 23902640" name="connsiteY4374"/>
                <a:gd fmla="*/ 1890765 w 43671952" name="connsiteX4375"/>
                <a:gd fmla="*/ 8151828 h 23902640" name="connsiteY4375"/>
                <a:gd fmla="*/ 1868533 w 43671952" name="connsiteX4376"/>
                <a:gd fmla="*/ 8158178 h 23902640" name="connsiteY4376"/>
                <a:gd fmla="*/ 1839958 w 43671952" name="connsiteX4377"/>
                <a:gd fmla="*/ 8151828 h 23902640" name="connsiteY4377"/>
                <a:gd fmla="*/ 1843136 w 43671952" name="connsiteX4378"/>
                <a:gd fmla="*/ 8116902 h 23902640" name="connsiteY4378"/>
                <a:gd fmla="*/ 1846314 w 43671952" name="connsiteX4379"/>
                <a:gd fmla="*/ 8107378 h 23902640" name="connsiteY4379"/>
                <a:gd fmla="*/ 1874889 w 43671952" name="connsiteX4380"/>
                <a:gd fmla="*/ 8091502 h 23902640" name="connsiteY4380"/>
                <a:gd fmla="*/ 2084433 w 43671952" name="connsiteX4381"/>
                <a:gd fmla="*/ 8091501 h 23902640" name="connsiteY4381"/>
                <a:gd fmla="*/ 2113008 w 43671952" name="connsiteX4382"/>
                <a:gd fmla="*/ 8094675 h 23902640" name="connsiteY4382"/>
                <a:gd fmla="*/ 2122530 w 43671952" name="connsiteX4383"/>
                <a:gd fmla="*/ 8097851 h 23902640" name="connsiteY4383"/>
                <a:gd fmla="*/ 2119355 w 43671952" name="connsiteX4384"/>
                <a:gd fmla="*/ 8110552 h 23902640" name="connsiteY4384"/>
                <a:gd fmla="*/ 2100309 w 43671952" name="connsiteX4385"/>
                <a:gd fmla="*/ 8120076 h 23902640" name="connsiteY4385"/>
                <a:gd fmla="*/ 2097132 w 43671952" name="connsiteX4386"/>
                <a:gd fmla="*/ 8120076 h 23902640" name="connsiteY4386"/>
                <a:gd fmla="*/ 2071734 w 43671952" name="connsiteX4387"/>
                <a:gd fmla="*/ 8110552 h 23902640" name="connsiteY4387"/>
                <a:gd fmla="*/ 2084433 w 43671952" name="connsiteX4388"/>
                <a:gd fmla="*/ 8091501 h 23902640" name="connsiteY4388"/>
                <a:gd fmla="*/ 1711956 w 43671952" name="connsiteX4389"/>
                <a:gd fmla="*/ 8033495 h 23902640" name="connsiteY4389"/>
                <a:gd fmla="*/ 1728837 w 43671952" name="connsiteX4390"/>
                <a:gd fmla="*/ 8047053 h 23902640" name="connsiteY4390"/>
                <a:gd fmla="*/ 1732015 w 43671952" name="connsiteX4391"/>
                <a:gd fmla="*/ 8056576 h 23902640" name="connsiteY4391"/>
                <a:gd fmla="*/ 1728837 w 43671952" name="connsiteX4392"/>
                <a:gd fmla="*/ 8085151 h 23902640" name="connsiteY4392"/>
                <a:gd fmla="*/ 1719316 w 43671952" name="connsiteX4393"/>
                <a:gd fmla="*/ 8094678 h 23902640" name="connsiteY4393"/>
                <a:gd fmla="*/ 1700262 w 43671952" name="connsiteX4394"/>
                <a:gd fmla="*/ 8110553 h 23902640" name="connsiteY4394"/>
                <a:gd fmla="*/ 1662167 w 43671952" name="connsiteX4395"/>
                <a:gd fmla="*/ 8094678 h 23902640" name="connsiteY4395"/>
                <a:gd fmla="*/ 1655811 w 43671952" name="connsiteX4396"/>
                <a:gd fmla="*/ 8075627 h 23902640" name="connsiteY4396"/>
                <a:gd fmla="*/ 1668509 w 43671952" name="connsiteX4397"/>
                <a:gd fmla="*/ 8037529 h 23902640" name="connsiteY4397"/>
                <a:gd fmla="*/ 1678033 w 43671952" name="connsiteX4398"/>
                <a:gd fmla="*/ 8034352 h 23902640" name="connsiteY4398"/>
                <a:gd fmla="*/ 1711956 w 43671952" name="connsiteX4399"/>
                <a:gd fmla="*/ 8033495 h 23902640" name="connsiteY4399"/>
                <a:gd fmla="*/ 1820906 w 43671952" name="connsiteX4400"/>
                <a:gd fmla="*/ 7948628 h 23902640" name="connsiteY4400"/>
                <a:gd fmla="*/ 1827260 w 43671952" name="connsiteX4401"/>
                <a:gd fmla="*/ 7986726 h 23902640" name="connsiteY4401"/>
                <a:gd fmla="*/ 1805032 w 43671952" name="connsiteX4402"/>
                <a:gd fmla="*/ 7986726 h 23902640" name="connsiteY4402"/>
                <a:gd fmla="*/ 1811383 w 43671952" name="connsiteX4403"/>
                <a:gd fmla="*/ 7951801 h 23902640" name="connsiteY4403"/>
                <a:gd fmla="*/ 1820906 w 43671952" name="connsiteX4404"/>
                <a:gd fmla="*/ 7948628 h 23902640" name="connsiteY4404"/>
                <a:gd fmla="*/ 20679015 w 43671952" name="connsiteX4405"/>
                <a:gd fmla="*/ 7510464 h 23902640" name="connsiteY4405"/>
                <a:gd fmla="*/ 20683777 w 43671952" name="connsiteX4406"/>
                <a:gd fmla="*/ 7524752 h 23902640" name="connsiteY4406"/>
                <a:gd fmla="*/ 20698063 w 43671952" name="connsiteX4407"/>
                <a:gd fmla="*/ 7553327 h 23902640" name="connsiteY4407"/>
                <a:gd fmla="*/ 20712351 w 43671952" name="connsiteX4408"/>
                <a:gd fmla="*/ 7658102 h 23902640" name="connsiteY4408"/>
                <a:gd fmla="*/ 20726639 w 43671952" name="connsiteX4409"/>
                <a:gd fmla="*/ 7667628 h 23902640" name="connsiteY4409"/>
                <a:gd fmla="*/ 20736167 w 43671952" name="connsiteX4410"/>
                <a:gd fmla="*/ 7681914 h 23902640" name="connsiteY4410"/>
                <a:gd fmla="*/ 20745691 w 43671952" name="connsiteX4411"/>
                <a:gd fmla="*/ 7710490 h 23902640" name="connsiteY4411"/>
                <a:gd fmla="*/ 20755215 w 43671952" name="connsiteX4412"/>
                <a:gd fmla="*/ 7724775 h 23902640" name="connsiteY4412"/>
                <a:gd fmla="*/ 20764739 w 43671952" name="connsiteX4413"/>
                <a:gd fmla="*/ 7753353 h 23902640" name="connsiteY4413"/>
                <a:gd fmla="*/ 20769503 w 43671952" name="connsiteX4414"/>
                <a:gd fmla="*/ 7767642 h 23902640" name="connsiteY4414"/>
                <a:gd fmla="*/ 20764739 w 43671952" name="connsiteX4415"/>
                <a:gd fmla="*/ 7805740 h 23902640" name="connsiteY4415"/>
                <a:gd fmla="*/ 20755215 w 43671952" name="connsiteX4416"/>
                <a:gd fmla="*/ 7843959 h 23902640" name="connsiteY4416"/>
                <a:gd fmla="*/ 20750451 w 43671952" name="connsiteX4417"/>
                <a:gd fmla="*/ 7863007 h 23902640" name="connsiteY4417"/>
                <a:gd fmla="*/ 20740927 w 43671952" name="connsiteX4418"/>
                <a:gd fmla="*/ 7891585 h 23902640" name="connsiteY4418"/>
                <a:gd fmla="*/ 20736167 w 43671952" name="connsiteX4419"/>
                <a:gd fmla="*/ 7905870 h 23902640" name="connsiteY4419"/>
                <a:gd fmla="*/ 20731403 w 43671952" name="connsiteX4420"/>
                <a:gd fmla="*/ 7939208 h 23902640" name="connsiteY4420"/>
                <a:gd fmla="*/ 20726639 w 43671952" name="connsiteX4421"/>
                <a:gd fmla="*/ 8020171 h 23902640" name="connsiteY4421"/>
                <a:gd fmla="*/ 20712351 w 43671952" name="connsiteX4422"/>
                <a:gd fmla="*/ 8029696 h 23902640" name="connsiteY4422"/>
                <a:gd fmla="*/ 20683777 w 43671952" name="connsiteX4423"/>
                <a:gd fmla="*/ 8039220 h 23902640" name="connsiteY4423"/>
                <a:gd fmla="*/ 20669491 w 43671952" name="connsiteX4424"/>
                <a:gd fmla="*/ 8043983 h 23902640" name="connsiteY4424"/>
                <a:gd fmla="*/ 20655203 w 43671952" name="connsiteX4425"/>
                <a:gd fmla="*/ 8048746 h 23902640" name="connsiteY4425"/>
                <a:gd fmla="*/ 20640915 w 43671952" name="connsiteX4426"/>
                <a:gd fmla="*/ 8053510 h 23902640" name="connsiteY4426"/>
                <a:gd fmla="*/ 20626627 w 43671952" name="connsiteX4427"/>
                <a:gd fmla="*/ 8067795 h 23902640" name="connsiteY4427"/>
                <a:gd fmla="*/ 20617103 w 43671952" name="connsiteX4428"/>
                <a:gd fmla="*/ 8096370 h 23902640" name="connsiteY4428"/>
                <a:gd fmla="*/ 20612339 w 43671952" name="connsiteX4429"/>
                <a:gd fmla="*/ 8158284 h 23902640" name="connsiteY4429"/>
                <a:gd fmla="*/ 20588527 w 43671952" name="connsiteX4430"/>
                <a:gd fmla="*/ 8182097 h 23902640" name="connsiteY4430"/>
                <a:gd fmla="*/ 20555191 w 43671952" name="connsiteX4431"/>
                <a:gd fmla="*/ 8224959 h 23902640" name="connsiteY4431"/>
                <a:gd fmla="*/ 20540903 w 43671952" name="connsiteX4432"/>
                <a:gd fmla="*/ 8267821 h 23902640" name="connsiteY4432"/>
                <a:gd fmla="*/ 20536139 w 43671952" name="connsiteX4433"/>
                <a:gd fmla="*/ 8282108 h 23902640" name="connsiteY4433"/>
                <a:gd fmla="*/ 20540903 w 43671952" name="connsiteX4434"/>
                <a:gd fmla="*/ 8329733 h 23902640" name="connsiteY4434"/>
                <a:gd fmla="*/ 20550427 w 43671952" name="connsiteX4435"/>
                <a:gd fmla="*/ 8344022 h 23902640" name="connsiteY4435"/>
                <a:gd fmla="*/ 20545667 w 43671952" name="connsiteX4436"/>
                <a:gd fmla="*/ 8501184 h 23902640" name="connsiteY4436"/>
                <a:gd fmla="*/ 20536139 w 43671952" name="connsiteX4437"/>
                <a:gd fmla="*/ 8515470 h 23902640" name="connsiteY4437"/>
                <a:gd fmla="*/ 20521851 w 43671952" name="connsiteX4438"/>
                <a:gd fmla="*/ 8520233 h 23902640" name="connsiteY4438"/>
                <a:gd fmla="*/ 20493279 w 43671952" name="connsiteX4439"/>
                <a:gd fmla="*/ 8515470 h 23902640" name="connsiteY4439"/>
                <a:gd fmla="*/ 20488515 w 43671952" name="connsiteX4440"/>
                <a:gd fmla="*/ 8501184 h 23902640" name="connsiteY4440"/>
                <a:gd fmla="*/ 20483755 w 43671952" name="connsiteX4441"/>
                <a:gd fmla="*/ 8482134 h 23902640" name="connsiteY4441"/>
                <a:gd fmla="*/ 20464703 w 43671952" name="connsiteX4442"/>
                <a:gd fmla="*/ 8486895 h 23902640" name="connsiteY4442"/>
                <a:gd fmla="*/ 20445651 w 43671952" name="connsiteX4443"/>
                <a:gd fmla="*/ 8515470 h 23902640" name="connsiteY4443"/>
                <a:gd fmla="*/ 20417079 w 43671952" name="connsiteX4444"/>
                <a:gd fmla="*/ 8572621 h 23902640" name="connsiteY4444"/>
                <a:gd fmla="*/ 20402791 w 43671952" name="connsiteX4445"/>
                <a:gd fmla="*/ 8577384 h 23902640" name="connsiteY4445"/>
                <a:gd fmla="*/ 20388503 w 43671952" name="connsiteX4446"/>
                <a:gd fmla="*/ 8605960 h 23902640" name="connsiteY4446"/>
                <a:gd fmla="*/ 20374215 w 43671952" name="connsiteX4447"/>
                <a:gd fmla="*/ 8610719 h 23902640" name="connsiteY4447"/>
                <a:gd fmla="*/ 20340879 w 43671952" name="connsiteX4448"/>
                <a:gd fmla="*/ 8596432 h 23902640" name="connsiteY4448"/>
                <a:gd fmla="*/ 20336115 w 43671952" name="connsiteX4449"/>
                <a:gd fmla="*/ 8582146 h 23902640" name="connsiteY4449"/>
                <a:gd fmla="*/ 20321827 w 43671952" name="connsiteX4450"/>
                <a:gd fmla="*/ 8577384 h 23902640" name="connsiteY4450"/>
                <a:gd fmla="*/ 20288491 w 43671952" name="connsiteX4451"/>
                <a:gd fmla="*/ 8572621 h 23902640" name="connsiteY4451"/>
                <a:gd fmla="*/ 20259915 w 43671952" name="connsiteX4452"/>
                <a:gd fmla="*/ 8577384 h 23902640" name="connsiteY4452"/>
                <a:gd fmla="*/ 20231343 w 43671952" name="connsiteX4453"/>
                <a:gd fmla="*/ 8586908 h 23902640" name="connsiteY4453"/>
                <a:gd fmla="*/ 20217051 w 43671952" name="connsiteX4454"/>
                <a:gd fmla="*/ 8577384 h 23902640" name="connsiteY4454"/>
                <a:gd fmla="*/ 20207527 w 43671952" name="connsiteX4455"/>
                <a:gd fmla="*/ 8563094 h 23902640" name="connsiteY4455"/>
                <a:gd fmla="*/ 20193239 w 43671952" name="connsiteX4456"/>
                <a:gd fmla="*/ 8558334 h 23902640" name="connsiteY4456"/>
                <a:gd fmla="*/ 20183715 w 43671952" name="connsiteX4457"/>
                <a:gd fmla="*/ 8544045 h 23902640" name="connsiteY4457"/>
                <a:gd fmla="*/ 20136091 w 43671952" name="connsiteX4458"/>
                <a:gd fmla="*/ 8520233 h 23902640" name="connsiteY4458"/>
                <a:gd fmla="*/ 20107515 w 43671952" name="connsiteX4459"/>
                <a:gd fmla="*/ 8524995 h 23902640" name="connsiteY4459"/>
                <a:gd fmla="*/ 20102751 w 43671952" name="connsiteX4460"/>
                <a:gd fmla="*/ 8539282 h 23902640" name="connsiteY4460"/>
                <a:gd fmla="*/ 20093227 w 43671952" name="connsiteX4461"/>
                <a:gd fmla="*/ 8553572 h 23902640" name="connsiteY4461"/>
                <a:gd fmla="*/ 20097991 w 43671952" name="connsiteX4462"/>
                <a:gd fmla="*/ 8577384 h 23902640" name="connsiteY4462"/>
                <a:gd fmla="*/ 20107515 w 43671952" name="connsiteX4463"/>
                <a:gd fmla="*/ 8605960 h 23902640" name="connsiteY4463"/>
                <a:gd fmla="*/ 20102751 w 43671952" name="connsiteX4464"/>
                <a:gd fmla="*/ 8625010 h 23902640" name="connsiteY4464"/>
                <a:gd fmla="*/ 20088467 w 43671952" name="connsiteX4465"/>
                <a:gd fmla="*/ 8629769 h 23902640" name="connsiteY4465"/>
                <a:gd fmla="*/ 20026551 w 43671952" name="connsiteX4466"/>
                <a:gd fmla="*/ 8634532 h 23902640" name="connsiteY4466"/>
                <a:gd fmla="*/ 20012267 w 43671952" name="connsiteX4467"/>
                <a:gd fmla="*/ 8644058 h 23902640" name="connsiteY4467"/>
                <a:gd fmla="*/ 19988451 w 43671952" name="connsiteX4468"/>
                <a:gd fmla="*/ 8686919 h 23902640" name="connsiteY4468"/>
                <a:gd fmla="*/ 19983691 w 43671952" name="connsiteX4469"/>
                <a:gd fmla="*/ 8725021 h 23902640" name="connsiteY4469"/>
                <a:gd fmla="*/ 19940827 w 43671952" name="connsiteX4470"/>
                <a:gd fmla="*/ 8748833 h 23902640" name="connsiteY4470"/>
                <a:gd fmla="*/ 19912251 w 43671952" name="connsiteX4471"/>
                <a:gd fmla="*/ 8763122 h 23902640" name="connsiteY4471"/>
                <a:gd fmla="*/ 19902727 w 43671952" name="connsiteX4472"/>
                <a:gd fmla="*/ 8748833 h 23902640" name="connsiteY4472"/>
                <a:gd fmla="*/ 19897963 w 43671952" name="connsiteX4473"/>
                <a:gd fmla="*/ 8734545 h 23902640" name="connsiteY4473"/>
                <a:gd fmla="*/ 19893203 w 43671952" name="connsiteX4474"/>
                <a:gd fmla="*/ 8586908 h 23902640" name="connsiteY4474"/>
                <a:gd fmla="*/ 19878915 w 43671952" name="connsiteX4475"/>
                <a:gd fmla="*/ 8572621 h 23902640" name="connsiteY4475"/>
                <a:gd fmla="*/ 19859867 w 43671952" name="connsiteX4476"/>
                <a:gd fmla="*/ 8567858 h 23902640" name="connsiteY4476"/>
                <a:gd fmla="*/ 19812239 w 43671952" name="connsiteX4477"/>
                <a:gd fmla="*/ 8558334 h 23902640" name="connsiteY4477"/>
                <a:gd fmla="*/ 19764615 w 43671952" name="connsiteX4478"/>
                <a:gd fmla="*/ 8563094 h 23902640" name="connsiteY4478"/>
                <a:gd fmla="*/ 19736039 w 43671952" name="connsiteX4479"/>
                <a:gd fmla="*/ 8572621 h 23902640" name="connsiteY4479"/>
                <a:gd fmla="*/ 19707463 w 43671952" name="connsiteX4480"/>
                <a:gd fmla="*/ 8582146 h 23902640" name="connsiteY4480"/>
                <a:gd fmla="*/ 19678891 w 43671952" name="connsiteX4481"/>
                <a:gd fmla="*/ 8591670 h 23902640" name="connsiteY4481"/>
                <a:gd fmla="*/ 19664603 w 43671952" name="connsiteX4482"/>
                <a:gd fmla="*/ 8596432 h 23902640" name="connsiteY4482"/>
                <a:gd fmla="*/ 19636027 w 43671952" name="connsiteX4483"/>
                <a:gd fmla="*/ 8610719 h 23902640" name="connsiteY4483"/>
                <a:gd fmla="*/ 19607451 w 43671952" name="connsiteX4484"/>
                <a:gd fmla="*/ 8625010 h 23902640" name="connsiteY4484"/>
                <a:gd fmla="*/ 19593163 w 43671952" name="connsiteX4485"/>
                <a:gd fmla="*/ 8634532 h 23902640" name="connsiteY4485"/>
                <a:gd fmla="*/ 19564591 w 43671952" name="connsiteX4486"/>
                <a:gd fmla="*/ 8644058 h 23902640" name="connsiteY4486"/>
                <a:gd fmla="*/ 19521727 w 43671952" name="connsiteX4487"/>
                <a:gd fmla="*/ 8672633 h 23902640" name="connsiteY4487"/>
                <a:gd fmla="*/ 19493151 w 43671952" name="connsiteX4488"/>
                <a:gd fmla="*/ 8691684 h 23902640" name="connsiteY4488"/>
                <a:gd fmla="*/ 19478865 w 43671952" name="connsiteX4489"/>
                <a:gd fmla="*/ 8696444 h 23902640" name="connsiteY4489"/>
                <a:gd fmla="*/ 19407427 w 43671952" name="connsiteX4490"/>
                <a:gd fmla="*/ 8691684 h 23902640" name="connsiteY4490"/>
                <a:gd fmla="*/ 19393139 w 43671952" name="connsiteX4491"/>
                <a:gd fmla="*/ 8686919 h 23902640" name="connsiteY4491"/>
                <a:gd fmla="*/ 19364565 w 43671952" name="connsiteX4492"/>
                <a:gd fmla="*/ 8677395 h 23902640" name="connsiteY4492"/>
                <a:gd fmla="*/ 19378851 w 43671952" name="connsiteX4493"/>
                <a:gd fmla="*/ 8634532 h 23902640" name="connsiteY4493"/>
                <a:gd fmla="*/ 19416951 w 43671952" name="connsiteX4494"/>
                <a:gd fmla="*/ 8601195 h 23902640" name="connsiteY4494"/>
                <a:gd fmla="*/ 19445527 w 43671952" name="connsiteX4495"/>
                <a:gd fmla="*/ 8586908 h 23902640" name="connsiteY4495"/>
                <a:gd fmla="*/ 19488391 w 43671952" name="connsiteX4496"/>
                <a:gd fmla="*/ 8563094 h 23902640" name="connsiteY4496"/>
                <a:gd fmla="*/ 19497915 w 43671952" name="connsiteX4497"/>
                <a:gd fmla="*/ 8548807 h 23902640" name="connsiteY4497"/>
                <a:gd fmla="*/ 19512203 w 43671952" name="connsiteX4498"/>
                <a:gd fmla="*/ 8544045 h 23902640" name="connsiteY4498"/>
                <a:gd fmla="*/ 19516967 w 43671952" name="connsiteX4499"/>
                <a:gd fmla="*/ 8529757 h 23902640" name="connsiteY4499"/>
                <a:gd fmla="*/ 19526491 w 43671952" name="connsiteX4500"/>
                <a:gd fmla="*/ 8515470 h 23902640" name="connsiteY4500"/>
                <a:gd fmla="*/ 19540779 w 43671952" name="connsiteX4501"/>
                <a:gd fmla="*/ 8501184 h 23902640" name="connsiteY4501"/>
                <a:gd fmla="*/ 19564591 w 43671952" name="connsiteX4502"/>
                <a:gd fmla="*/ 8472607 h 23902640" name="connsiteY4502"/>
                <a:gd fmla="*/ 19578875 w 43671952" name="connsiteX4503"/>
                <a:gd fmla="*/ 8444033 h 23902640" name="connsiteY4503"/>
                <a:gd fmla="*/ 19607451 w 43671952" name="connsiteX4504"/>
                <a:gd fmla="*/ 8424984 h 23902640" name="connsiteY4504"/>
                <a:gd fmla="*/ 19621739 w 43671952" name="connsiteX4505"/>
                <a:gd fmla="*/ 8410695 h 23902640" name="connsiteY4505"/>
                <a:gd fmla="*/ 19650315 w 43671952" name="connsiteX4506"/>
                <a:gd fmla="*/ 8401169 h 23902640" name="connsiteY4506"/>
                <a:gd fmla="*/ 19716991 w 43671952" name="connsiteX4507"/>
                <a:gd fmla="*/ 8405932 h 23902640" name="connsiteY4507"/>
                <a:gd fmla="*/ 19740803 w 43671952" name="connsiteX4508"/>
                <a:gd fmla="*/ 8410695 h 23902640" name="connsiteY4508"/>
                <a:gd fmla="*/ 19769379 w 43671952" name="connsiteX4509"/>
                <a:gd fmla="*/ 8415460 h 23902640" name="connsiteY4509"/>
                <a:gd fmla="*/ 19793191 w 43671952" name="connsiteX4510"/>
                <a:gd fmla="*/ 8420219 h 23902640" name="connsiteY4510"/>
                <a:gd fmla="*/ 19826527 w 43671952" name="connsiteX4511"/>
                <a:gd fmla="*/ 8424984 h 23902640" name="connsiteY4511"/>
                <a:gd fmla="*/ 19902727 w 43671952" name="connsiteX4512"/>
                <a:gd fmla="*/ 8415460 h 23902640" name="connsiteY4512"/>
                <a:gd fmla="*/ 19926539 w 43671952" name="connsiteX4513"/>
                <a:gd fmla="*/ 8410695 h 23902640" name="connsiteY4513"/>
                <a:gd fmla="*/ 19955115 w 43671952" name="connsiteX4514"/>
                <a:gd fmla="*/ 8401169 h 23902640" name="connsiteY4514"/>
                <a:gd fmla="*/ 19983691 w 43671952" name="connsiteX4515"/>
                <a:gd fmla="*/ 8372597 h 23902640" name="connsiteY4515"/>
                <a:gd fmla="*/ 20007503 w 43671952" name="connsiteX4516"/>
                <a:gd fmla="*/ 8348784 h 23902640" name="connsiteY4516"/>
                <a:gd fmla="*/ 20017027 w 43671952" name="connsiteX4517"/>
                <a:gd fmla="*/ 8334495 h 23902640" name="connsiteY4517"/>
                <a:gd fmla="*/ 20031315 w 43671952" name="connsiteX4518"/>
                <a:gd fmla="*/ 8324971 h 23902640" name="connsiteY4518"/>
                <a:gd fmla="*/ 20055127 w 43671952" name="connsiteX4519"/>
                <a:gd fmla="*/ 8282108 h 23902640" name="connsiteY4519"/>
                <a:gd fmla="*/ 20083703 w 43671952" name="connsiteX4520"/>
                <a:gd fmla="*/ 8263057 h 23902640" name="connsiteY4520"/>
                <a:gd fmla="*/ 20088467 w 43671952" name="connsiteX4521"/>
                <a:gd fmla="*/ 8248771 h 23902640" name="connsiteY4521"/>
                <a:gd fmla="*/ 20107515 w 43671952" name="connsiteX4522"/>
                <a:gd fmla="*/ 8220196 h 23902640" name="connsiteY4522"/>
                <a:gd fmla="*/ 20121803 w 43671952" name="connsiteX4523"/>
                <a:gd fmla="*/ 8191621 h 23902640" name="connsiteY4523"/>
                <a:gd fmla="*/ 20140851 w 43671952" name="connsiteX4524"/>
                <a:gd fmla="*/ 8196383 h 23902640" name="connsiteY4524"/>
                <a:gd fmla="*/ 20145615 w 43671952" name="connsiteX4525"/>
                <a:gd fmla="*/ 8210672 h 23902640" name="connsiteY4525"/>
                <a:gd fmla="*/ 20174191 w 43671952" name="connsiteX4526"/>
                <a:gd fmla="*/ 8224959 h 23902640" name="connsiteY4526"/>
                <a:gd fmla="*/ 20202765 w 43671952" name="connsiteX4527"/>
                <a:gd fmla="*/ 8239247 h 23902640" name="connsiteY4527"/>
                <a:gd fmla="*/ 20236103 w 43671952" name="connsiteX4528"/>
                <a:gd fmla="*/ 8234483 h 23902640" name="connsiteY4528"/>
                <a:gd fmla="*/ 20278967 w 43671952" name="connsiteX4529"/>
                <a:gd fmla="*/ 8210672 h 23902640" name="connsiteY4529"/>
                <a:gd fmla="*/ 20293253 w 43671952" name="connsiteX4530"/>
                <a:gd fmla="*/ 8196383 h 23902640" name="connsiteY4530"/>
                <a:gd fmla="*/ 20312303 w 43671952" name="connsiteX4531"/>
                <a:gd fmla="*/ 8167809 h 23902640" name="connsiteY4531"/>
                <a:gd fmla="*/ 20321827 w 43671952" name="connsiteX4532"/>
                <a:gd fmla="*/ 8153523 h 23902640" name="connsiteY4532"/>
                <a:gd fmla="*/ 20336115 w 43671952" name="connsiteX4533"/>
                <a:gd fmla="*/ 8143996 h 23902640" name="connsiteY4533"/>
                <a:gd fmla="*/ 20359927 w 43671952" name="connsiteX4534"/>
                <a:gd fmla="*/ 8120183 h 23902640" name="connsiteY4534"/>
                <a:gd fmla="*/ 20383739 w 43671952" name="connsiteX4535"/>
                <a:gd fmla="*/ 8101132 h 23902640" name="connsiteY4535"/>
                <a:gd fmla="*/ 20402791 w 43671952" name="connsiteX4536"/>
                <a:gd fmla="*/ 8077322 h 23902640" name="connsiteY4536"/>
                <a:gd fmla="*/ 20412315 w 43671952" name="connsiteX4537"/>
                <a:gd fmla="*/ 8063034 h 23902640" name="connsiteY4537"/>
                <a:gd fmla="*/ 20426603 w 43671952" name="connsiteX4538"/>
                <a:gd fmla="*/ 8058271 h 23902640" name="connsiteY4538"/>
                <a:gd fmla="*/ 20455179 w 43671952" name="connsiteX4539"/>
                <a:gd fmla="*/ 8043983 h 23902640" name="connsiteY4539"/>
                <a:gd fmla="*/ 20478991 w 43671952" name="connsiteX4540"/>
                <a:gd fmla="*/ 8024935 h 23902640" name="connsiteY4540"/>
                <a:gd fmla="*/ 20488515 w 43671952" name="connsiteX4541"/>
                <a:gd fmla="*/ 8010646 h 23902640" name="connsiteY4541"/>
                <a:gd fmla="*/ 20517091 w 43671952" name="connsiteX4542"/>
                <a:gd fmla="*/ 7991595 h 23902640" name="connsiteY4542"/>
                <a:gd fmla="*/ 20521851 w 43671952" name="connsiteX4543"/>
                <a:gd fmla="*/ 7977309 h 23902640" name="connsiteY4543"/>
                <a:gd fmla="*/ 20536139 w 43671952" name="connsiteX4544"/>
                <a:gd fmla="*/ 7948735 h 23902640" name="connsiteY4544"/>
                <a:gd fmla="*/ 20540903 w 43671952" name="connsiteX4545"/>
                <a:gd fmla="*/ 7848722 h 23902640" name="connsiteY4545"/>
                <a:gd fmla="*/ 20536139 w 43671952" name="connsiteX4546"/>
                <a:gd fmla="*/ 7781929 h 23902640" name="connsiteY4546"/>
                <a:gd fmla="*/ 20459939 w 43671952" name="connsiteX4547"/>
                <a:gd fmla="*/ 7777166 h 23902640" name="connsiteY4547"/>
                <a:gd fmla="*/ 20483755 w 43671952" name="connsiteX4548"/>
                <a:gd fmla="*/ 7743828 h 23902640" name="connsiteY4548"/>
                <a:gd fmla="*/ 20512327 w 43671952" name="connsiteX4549"/>
                <a:gd fmla="*/ 7724775 h 23902640" name="connsiteY4549"/>
                <a:gd fmla="*/ 20521851 w 43671952" name="connsiteX4550"/>
                <a:gd fmla="*/ 7710490 h 23902640" name="connsiteY4550"/>
                <a:gd fmla="*/ 20536139 w 43671952" name="connsiteX4551"/>
                <a:gd fmla="*/ 7705728 h 23902640" name="connsiteY4551"/>
                <a:gd fmla="*/ 20545667 w 43671952" name="connsiteX4552"/>
                <a:gd fmla="*/ 7677154 h 23902640" name="connsiteY4552"/>
                <a:gd fmla="*/ 20555191 w 43671952" name="connsiteX4553"/>
                <a:gd fmla="*/ 7662867 h 23902640" name="connsiteY4553"/>
                <a:gd fmla="*/ 20550427 w 43671952" name="connsiteX4554"/>
                <a:gd fmla="*/ 7581902 h 23902640" name="connsiteY4554"/>
                <a:gd fmla="*/ 20564715 w 43671952" name="connsiteX4555"/>
                <a:gd fmla="*/ 7577140 h 23902640" name="connsiteY4555"/>
                <a:gd fmla="*/ 20579003 w 43671952" name="connsiteX4556"/>
                <a:gd fmla="*/ 7586666 h 23902640" name="connsiteY4556"/>
                <a:gd fmla="*/ 20583767 w 43671952" name="connsiteX4557"/>
                <a:gd fmla="*/ 7600953 h 23902640" name="connsiteY4557"/>
                <a:gd fmla="*/ 20602815 w 43671952" name="connsiteX4558"/>
                <a:gd fmla="*/ 7629527 h 23902640" name="connsiteY4558"/>
                <a:gd fmla="*/ 20607575 w 43671952" name="connsiteX4559"/>
                <a:gd fmla="*/ 7643816 h 23902640" name="connsiteY4559"/>
                <a:gd fmla="*/ 20636151 w 43671952" name="connsiteX4560"/>
                <a:gd fmla="*/ 7643816 h 23902640" name="connsiteY4560"/>
                <a:gd fmla="*/ 20645679 w 43671952" name="connsiteX4561"/>
                <a:gd fmla="*/ 7615239 h 23902640" name="connsiteY4561"/>
                <a:gd fmla="*/ 20655203 w 43671952" name="connsiteX4562"/>
                <a:gd fmla="*/ 7534278 h 23902640" name="connsiteY4562"/>
                <a:gd fmla="*/ 20664727 w 43671952" name="connsiteX4563"/>
                <a:gd fmla="*/ 7519991 h 23902640" name="connsiteY4563"/>
                <a:gd fmla="*/ 20679015 w 43671952" name="connsiteX4564"/>
                <a:gd fmla="*/ 7510464 h 23902640" name="connsiteY4564"/>
                <a:gd fmla="*/ 7996271 w 43671952" name="connsiteX4565"/>
                <a:gd fmla="*/ 7481892 h 23902640" name="connsiteY4565"/>
                <a:gd fmla="*/ 8134383 w 43671952" name="connsiteX4566"/>
                <a:gd fmla="*/ 7486654 h 23902640" name="connsiteY4566"/>
                <a:gd fmla="*/ 8158196 w 43671952" name="connsiteX4567"/>
                <a:gd fmla="*/ 7510464 h 23902640" name="connsiteY4567"/>
                <a:gd fmla="*/ 8134383 w 43671952" name="connsiteX4568"/>
                <a:gd fmla="*/ 7543802 h 23902640" name="connsiteY4568"/>
                <a:gd fmla="*/ 8120096 w 43671952" name="connsiteX4569"/>
                <a:gd fmla="*/ 7548566 h 23902640" name="connsiteY4569"/>
                <a:gd fmla="*/ 8101046 w 43671952" name="connsiteX4570"/>
                <a:gd fmla="*/ 7558091 h 23902640" name="connsiteY4570"/>
                <a:gd fmla="*/ 8086758 w 43671952" name="connsiteX4571"/>
                <a:gd fmla="*/ 7567617 h 23902640" name="connsiteY4571"/>
                <a:gd fmla="*/ 8058183 w 43671952" name="connsiteX4572"/>
                <a:gd fmla="*/ 7577140 h 23902640" name="connsiteY4572"/>
                <a:gd fmla="*/ 8015321 w 43671952" name="connsiteX4573"/>
                <a:gd fmla="*/ 7591429 h 23902640" name="connsiteY4573"/>
                <a:gd fmla="*/ 8001033 w 43671952" name="connsiteX4574"/>
                <a:gd fmla="*/ 7591429 h 23902640" name="connsiteY4574"/>
                <a:gd fmla="*/ 7920071 w 43671952" name="connsiteX4575"/>
                <a:gd fmla="*/ 7591429 h 23902640" name="connsiteY4575"/>
                <a:gd fmla="*/ 7910546 w 43671952" name="connsiteX4576"/>
                <a:gd fmla="*/ 7577140 h 23902640" name="connsiteY4576"/>
                <a:gd fmla="*/ 7915308 w 43671952" name="connsiteX4577"/>
                <a:gd fmla="*/ 7529515 h 23902640" name="connsiteY4577"/>
                <a:gd fmla="*/ 7920071 w 43671952" name="connsiteX4578"/>
                <a:gd fmla="*/ 7515229 h 23902640" name="connsiteY4578"/>
                <a:gd fmla="*/ 7948646 w 43671952" name="connsiteX4579"/>
                <a:gd fmla="*/ 7500940 h 23902640" name="connsiteY4579"/>
                <a:gd fmla="*/ 7967696 w 43671952" name="connsiteX4580"/>
                <a:gd fmla="*/ 7491414 h 23902640" name="connsiteY4580"/>
                <a:gd fmla="*/ 7996271 w 43671952" name="connsiteX4581"/>
                <a:gd fmla="*/ 7481892 h 23902640" name="connsiteY4581"/>
                <a:gd fmla="*/ 6972334 w 43671952" name="connsiteX4582"/>
                <a:gd fmla="*/ 7315201 h 23902640" name="connsiteY4582"/>
                <a:gd fmla="*/ 6986622 w 43671952" name="connsiteX4583"/>
                <a:gd fmla="*/ 7319965 h 23902640" name="connsiteY4583"/>
                <a:gd fmla="*/ 7005672 w 43671952" name="connsiteX4584"/>
                <a:gd fmla="*/ 7324729 h 23902640" name="connsiteY4584"/>
                <a:gd fmla="*/ 7019958 w 43671952" name="connsiteX4585"/>
                <a:gd fmla="*/ 7334252 h 23902640" name="connsiteY4585"/>
                <a:gd fmla="*/ 7086634 w 43671952" name="connsiteX4586"/>
                <a:gd fmla="*/ 7353303 h 23902640" name="connsiteY4586"/>
                <a:gd fmla="*/ 7110447 w 43671952" name="connsiteX4587"/>
                <a:gd fmla="*/ 7358066 h 23902640" name="connsiteY4587"/>
                <a:gd fmla="*/ 7124734 w 43671952" name="connsiteX4588"/>
                <a:gd fmla="*/ 7362827 h 23902640" name="connsiteY4588"/>
                <a:gd fmla="*/ 7139022 w 43671952" name="connsiteX4589"/>
                <a:gd fmla="*/ 7372352 h 23902640" name="connsiteY4589"/>
                <a:gd fmla="*/ 7162834 w 43671952" name="connsiteX4590"/>
                <a:gd fmla="*/ 7396165 h 23902640" name="connsiteY4590"/>
                <a:gd fmla="*/ 7172359 w 43671952" name="connsiteX4591"/>
                <a:gd fmla="*/ 7424740 h 23902640" name="connsiteY4591"/>
                <a:gd fmla="*/ 7177122 w 43671952" name="connsiteX4592"/>
                <a:gd fmla="*/ 7439027 h 23902640" name="connsiteY4592"/>
                <a:gd fmla="*/ 7158072 w 43671952" name="connsiteX4593"/>
                <a:gd fmla="*/ 7472366 h 23902640" name="connsiteY4593"/>
                <a:gd fmla="*/ 7148547 w 43671952" name="connsiteX4594"/>
                <a:gd fmla="*/ 7467603 h 23902640" name="connsiteY4594"/>
                <a:gd fmla="*/ 7110447 w 43671952" name="connsiteX4595"/>
                <a:gd fmla="*/ 7448553 h 23902640" name="connsiteY4595"/>
                <a:gd fmla="*/ 7081872 w 43671952" name="connsiteX4596"/>
                <a:gd fmla="*/ 7434263 h 23902640" name="connsiteY4596"/>
                <a:gd fmla="*/ 7048533 w 43671952" name="connsiteX4597"/>
                <a:gd fmla="*/ 7415216 h 23902640" name="connsiteY4597"/>
                <a:gd fmla="*/ 7005672 w 43671952" name="connsiteX4598"/>
                <a:gd fmla="*/ 7386640 h 23902640" name="connsiteY4598"/>
                <a:gd fmla="*/ 6991383 w 43671952" name="connsiteX4599"/>
                <a:gd fmla="*/ 7377116 h 23902640" name="connsiteY4599"/>
                <a:gd fmla="*/ 6977097 w 43671952" name="connsiteX4600"/>
                <a:gd fmla="*/ 7367591 h 23902640" name="connsiteY4600"/>
                <a:gd fmla="*/ 6967572 w 43671952" name="connsiteX4601"/>
                <a:gd fmla="*/ 7353303 h 23902640" name="connsiteY4601"/>
                <a:gd fmla="*/ 6958047 w 43671952" name="connsiteX4602"/>
                <a:gd fmla="*/ 7324729 h 23902640" name="connsiteY4602"/>
                <a:gd fmla="*/ 6972334 w 43671952" name="connsiteX4603"/>
                <a:gd fmla="*/ 7315201 h 23902640" name="connsiteY4603"/>
                <a:gd fmla="*/ 2190794 w 43671952" name="connsiteX4604"/>
                <a:gd fmla="*/ 7291392 h 23902640" name="connsiteY4604"/>
                <a:gd fmla="*/ 2219369 w 43671952" name="connsiteX4605"/>
                <a:gd fmla="*/ 7296154 h 23902640" name="connsiteY4605"/>
                <a:gd fmla="*/ 2219369 w 43671952" name="connsiteX4606"/>
                <a:gd fmla="*/ 7339016 h 23902640" name="connsiteY4606"/>
                <a:gd fmla="*/ 2186034 w 43671952" name="connsiteX4607"/>
                <a:gd fmla="*/ 7348542 h 23902640" name="connsiteY4607"/>
                <a:gd fmla="*/ 2157459 w 43671952" name="connsiteX4608"/>
                <a:gd fmla="*/ 7315201 h 23902640" name="connsiteY4608"/>
                <a:gd fmla="*/ 2162220 w 43671952" name="connsiteX4609"/>
                <a:gd fmla="*/ 7300914 h 23902640" name="connsiteY4609"/>
                <a:gd fmla="*/ 2190794 w 43671952" name="connsiteX4610"/>
                <a:gd fmla="*/ 7291392 h 23902640" name="connsiteY4610"/>
                <a:gd fmla="*/ 1494919 w 43671952" name="connsiteX4611"/>
                <a:gd fmla="*/ 7243241 h 23902640" name="connsiteY4611"/>
                <a:gd fmla="*/ 1509759 w 43671952" name="connsiteX4612"/>
                <a:gd fmla="*/ 7248526 h 23902640" name="connsiteY4612"/>
                <a:gd fmla="*/ 1490705 w 43671952" name="connsiteX4613"/>
                <a:gd fmla="*/ 7296154 h 23902640" name="connsiteY4613"/>
                <a:gd fmla="*/ 1485944 w 43671952" name="connsiteX4614"/>
                <a:gd fmla="*/ 7305677 h 23902640" name="connsiteY4614"/>
                <a:gd fmla="*/ 1462130 w 43671952" name="connsiteX4615"/>
                <a:gd fmla="*/ 7248526 h 23902640" name="connsiteY4615"/>
                <a:gd fmla="*/ 1476423 w 43671952" name="connsiteX4616"/>
                <a:gd fmla="*/ 7243766 h 23902640" name="connsiteY4616"/>
                <a:gd fmla="*/ 1494919 w 43671952" name="connsiteX4617"/>
                <a:gd fmla="*/ 7243241 h 23902640" name="connsiteY4617"/>
                <a:gd fmla="*/ 2619841 w 43671952" name="connsiteX4618"/>
                <a:gd fmla="*/ 7119644 h 23902640" name="connsiteY4618"/>
                <a:gd fmla="*/ 2624177 w 43671952" name="connsiteX4619"/>
                <a:gd fmla="*/ 7124700 h 23902640" name="connsiteY4619"/>
                <a:gd fmla="*/ 2619416 w 43671952" name="connsiteX4620"/>
                <a:gd fmla="*/ 7119941 h 23902640" name="connsiteY4620"/>
                <a:gd fmla="*/ 21264799 w 43671952" name="connsiteX4621"/>
                <a:gd fmla="*/ 7086604 h 23902640" name="connsiteY4621"/>
                <a:gd fmla="*/ 21283847 w 43671952" name="connsiteX4622"/>
                <a:gd fmla="*/ 7091364 h 23902640" name="connsiteY4622"/>
                <a:gd fmla="*/ 21283847 w 43671952" name="connsiteX4623"/>
                <a:gd fmla="*/ 7129466 h 23902640" name="connsiteY4623"/>
                <a:gd fmla="*/ 21269563 w 43671952" name="connsiteX4624"/>
                <a:gd fmla="*/ 7138991 h 23902640" name="connsiteY4624"/>
                <a:gd fmla="*/ 21255273 w 43671952" name="connsiteX4625"/>
                <a:gd fmla="*/ 7143751 h 23902640" name="connsiteY4625"/>
                <a:gd fmla="*/ 21231463 w 43671952" name="connsiteX4626"/>
                <a:gd fmla="*/ 7110415 h 23902640" name="connsiteY4626"/>
                <a:gd fmla="*/ 21236223 w 43671952" name="connsiteX4627"/>
                <a:gd fmla="*/ 7096127 h 23902640" name="connsiteY4627"/>
                <a:gd fmla="*/ 21264799 w 43671952" name="connsiteX4628"/>
                <a:gd fmla="*/ 7086604 h 23902640" name="connsiteY4628"/>
                <a:gd fmla="*/ 5996017 w 43671952" name="connsiteX4629"/>
                <a:gd fmla="*/ 7072317 h 23902640" name="connsiteY4629"/>
                <a:gd fmla="*/ 6034121 w 43671952" name="connsiteX4630"/>
                <a:gd fmla="*/ 7081842 h 23902640" name="connsiteY4630"/>
                <a:gd fmla="*/ 6043641 w 43671952" name="connsiteX4631"/>
                <a:gd fmla="*/ 7096127 h 23902640" name="connsiteY4631"/>
                <a:gd fmla="*/ 6019827 w 43671952" name="connsiteX4632"/>
                <a:gd fmla="*/ 7124700 h 23902640" name="connsiteY4632"/>
                <a:gd fmla="*/ 5976971 w 43671952" name="connsiteX4633"/>
                <a:gd fmla="*/ 7119941 h 23902640" name="connsiteY4633"/>
                <a:gd fmla="*/ 5996017 w 43671952" name="connsiteX4634"/>
                <a:gd fmla="*/ 7072317 h 23902640" name="connsiteY4634"/>
                <a:gd fmla="*/ 2600363 w 43671952" name="connsiteX4635"/>
                <a:gd fmla="*/ 7072317 h 23902640" name="connsiteY4635"/>
                <a:gd fmla="*/ 2633701 w 43671952" name="connsiteX4636"/>
                <a:gd fmla="*/ 7077078 h 23902640" name="connsiteY4636"/>
                <a:gd fmla="*/ 2638471 w 43671952" name="connsiteX4637"/>
                <a:gd fmla="*/ 7091364 h 23902640" name="connsiteY4637"/>
                <a:gd fmla="*/ 2634325 w 43671952" name="connsiteX4638"/>
                <a:gd fmla="*/ 7109625 h 23902640" name="connsiteY4638"/>
                <a:gd fmla="*/ 2619841 w 43671952" name="connsiteX4639"/>
                <a:gd fmla="*/ 7119644 h 23902640" name="connsiteY4639"/>
                <a:gd fmla="*/ 2595602 w 43671952" name="connsiteX4640"/>
                <a:gd fmla="*/ 7091364 h 23902640" name="connsiteY4640"/>
                <a:gd fmla="*/ 2600363 w 43671952" name="connsiteX4641"/>
                <a:gd fmla="*/ 7072317 h 23902640" name="connsiteY4641"/>
                <a:gd fmla="*/ 2567027 w 43671952" name="connsiteX4642"/>
                <a:gd fmla="*/ 6986592 h 23902640" name="connsiteY4642"/>
                <a:gd fmla="*/ 2590843 w 43671952" name="connsiteX4643"/>
                <a:gd fmla="*/ 6991353 h 23902640" name="connsiteY4643"/>
                <a:gd fmla="*/ 2571788 w 43671952" name="connsiteX4644"/>
                <a:gd fmla="*/ 7034215 h 23902640" name="connsiteY4644"/>
                <a:gd fmla="*/ 2557507 w 43671952" name="connsiteX4645"/>
                <a:gd fmla="*/ 7034215 h 23902640" name="connsiteY4645"/>
                <a:gd fmla="*/ 2552739 w 43671952" name="connsiteX4646"/>
                <a:gd fmla="*/ 6991353 h 23902640" name="connsiteY4646"/>
                <a:gd fmla="*/ 2567027 w 43671952" name="connsiteX4647"/>
                <a:gd fmla="*/ 6986592 h 23902640" name="connsiteY4647"/>
                <a:gd fmla="*/ 20764739 w 43671952" name="connsiteX4648"/>
                <a:gd fmla="*/ 6953251 h 23902640" name="connsiteY4648"/>
                <a:gd fmla="*/ 20798075 w 43671952" name="connsiteX4649"/>
                <a:gd fmla="*/ 6958014 h 23902640" name="connsiteY4649"/>
                <a:gd fmla="*/ 20826651 w 43671952" name="connsiteX4650"/>
                <a:gd fmla="*/ 6967542 h 23902640" name="connsiteY4650"/>
                <a:gd fmla="*/ 20840939 w 43671952" name="connsiteX4651"/>
                <a:gd fmla="*/ 6972303 h 23902640" name="connsiteY4651"/>
                <a:gd fmla="*/ 20883799 w 43671952" name="connsiteX4652"/>
                <a:gd fmla="*/ 6991353 h 23902640" name="connsiteY4652"/>
                <a:gd fmla="*/ 20898087 w 43671952" name="connsiteX4653"/>
                <a:gd fmla="*/ 6996117 h 23902640" name="connsiteY4653"/>
                <a:gd fmla="*/ 20902851 w 43671952" name="connsiteX4654"/>
                <a:gd fmla="*/ 7010404 h 23902640" name="connsiteY4654"/>
                <a:gd fmla="*/ 20921899 w 43671952" name="connsiteX4655"/>
                <a:gd fmla="*/ 7038976 h 23902640" name="connsiteY4655"/>
                <a:gd fmla="*/ 20926663 w 43671952" name="connsiteX4656"/>
                <a:gd fmla="*/ 7053266 h 23902640" name="connsiteY4656"/>
                <a:gd fmla="*/ 20936187 w 43671952" name="connsiteX4657"/>
                <a:gd fmla="*/ 7100892 h 23902640" name="connsiteY4657"/>
                <a:gd fmla="*/ 20940951 w 43671952" name="connsiteX4658"/>
                <a:gd fmla="*/ 7115179 h 23902640" name="connsiteY4658"/>
                <a:gd fmla="*/ 20969525 w 43671952" name="connsiteX4659"/>
                <a:gd fmla="*/ 7129466 h 23902640" name="connsiteY4659"/>
                <a:gd fmla="*/ 20983815 w 43671952" name="connsiteX4660"/>
                <a:gd fmla="*/ 7138991 h 23902640" name="connsiteY4660"/>
                <a:gd fmla="*/ 21060013 w 43671952" name="connsiteX4661"/>
                <a:gd fmla="*/ 7143751 h 23902640" name="connsiteY4661"/>
                <a:gd fmla="*/ 21102875 w 43671952" name="connsiteX4662"/>
                <a:gd fmla="*/ 7158041 h 23902640" name="connsiteY4662"/>
                <a:gd fmla="*/ 21117163 w 43671952" name="connsiteX4663"/>
                <a:gd fmla="*/ 7162802 h 23902640" name="connsiteY4663"/>
                <a:gd fmla="*/ 21131451 w 43671952" name="connsiteX4664"/>
                <a:gd fmla="*/ 7158041 h 23902640" name="connsiteY4664"/>
                <a:gd fmla="*/ 21164787 w 43671952" name="connsiteX4665"/>
                <a:gd fmla="*/ 7143751 h 23902640" name="connsiteY4665"/>
                <a:gd fmla="*/ 21179075 w 43671952" name="connsiteX4666"/>
                <a:gd fmla="*/ 7153278 h 23902640" name="connsiteY4666"/>
                <a:gd fmla="*/ 21164787 w 43671952" name="connsiteX4667"/>
                <a:gd fmla="*/ 7210428 h 23902640" name="connsiteY4667"/>
                <a:gd fmla="*/ 21160023 w 43671952" name="connsiteX4668"/>
                <a:gd fmla="*/ 7224716 h 23902640" name="connsiteY4668"/>
                <a:gd fmla="*/ 21164787 w 43671952" name="connsiteX4669"/>
                <a:gd fmla="*/ 7239003 h 23902640" name="connsiteY4669"/>
                <a:gd fmla="*/ 21183839 w 43671952" name="connsiteX4670"/>
                <a:gd fmla="*/ 7267577 h 23902640" name="connsiteY4670"/>
                <a:gd fmla="*/ 21169551 w 43671952" name="connsiteX4671"/>
                <a:gd fmla="*/ 7300914 h 23902640" name="connsiteY4671"/>
                <a:gd fmla="*/ 21150499 w 43671952" name="connsiteX4672"/>
                <a:gd fmla="*/ 7305677 h 23902640" name="connsiteY4672"/>
                <a:gd fmla="*/ 21121927 w 43671952" name="connsiteX4673"/>
                <a:gd fmla="*/ 7315201 h 23902640" name="connsiteY4673"/>
                <a:gd fmla="*/ 21107639 w 43671952" name="connsiteX4674"/>
                <a:gd fmla="*/ 7319965 h 23902640" name="connsiteY4674"/>
                <a:gd fmla="*/ 21093351 w 43671952" name="connsiteX4675"/>
                <a:gd fmla="*/ 7324729 h 23902640" name="connsiteY4675"/>
                <a:gd fmla="*/ 21079063 w 43671952" name="connsiteX4676"/>
                <a:gd fmla="*/ 7334252 h 23902640" name="connsiteY4676"/>
                <a:gd fmla="*/ 21031439 w 43671952" name="connsiteX4677"/>
                <a:gd fmla="*/ 7348542 h 23902640" name="connsiteY4677"/>
                <a:gd fmla="*/ 21002863 w 43671952" name="connsiteX4678"/>
                <a:gd fmla="*/ 7358066 h 23902640" name="connsiteY4678"/>
                <a:gd fmla="*/ 20988575 w 43671952" name="connsiteX4679"/>
                <a:gd fmla="*/ 7362827 h 23902640" name="connsiteY4679"/>
                <a:gd fmla="*/ 20979051 w 43671952" name="connsiteX4680"/>
                <a:gd fmla="*/ 7377116 h 23902640" name="connsiteY4680"/>
                <a:gd fmla="*/ 20936187 w 43671952" name="connsiteX4681"/>
                <a:gd fmla="*/ 7415216 h 23902640" name="connsiteY4681"/>
                <a:gd fmla="*/ 20926663 w 43671952" name="connsiteX4682"/>
                <a:gd fmla="*/ 7429504 h 23902640" name="connsiteY4682"/>
                <a:gd fmla="*/ 20898087 w 43671952" name="connsiteX4683"/>
                <a:gd fmla="*/ 7439027 h 23902640" name="connsiteY4683"/>
                <a:gd fmla="*/ 20869515 w 43671952" name="connsiteX4684"/>
                <a:gd fmla="*/ 7424740 h 23902640" name="connsiteY4684"/>
                <a:gd fmla="*/ 20864751 w 43671952" name="connsiteX4685"/>
                <a:gd fmla="*/ 7410453 h 23902640" name="connsiteY4685"/>
                <a:gd fmla="*/ 20821891 w 43671952" name="connsiteX4686"/>
                <a:gd fmla="*/ 7386640 h 23902640" name="connsiteY4686"/>
                <a:gd fmla="*/ 20807601 w 43671952" name="connsiteX4687"/>
                <a:gd fmla="*/ 7377116 h 23902640" name="connsiteY4687"/>
                <a:gd fmla="*/ 20779023 w 43671952" name="connsiteX4688"/>
                <a:gd fmla="*/ 7367591 h 23902640" name="connsiteY4688"/>
                <a:gd fmla="*/ 20736163 w 43671952" name="connsiteX4689"/>
                <a:gd fmla="*/ 7372352 h 23902640" name="connsiteY4689"/>
                <a:gd fmla="*/ 20726639 w 43671952" name="connsiteX4690"/>
                <a:gd fmla="*/ 7386640 h 23902640" name="connsiteY4690"/>
                <a:gd fmla="*/ 20712351 w 43671952" name="connsiteX4691"/>
                <a:gd fmla="*/ 7391405 h 23902640" name="connsiteY4691"/>
                <a:gd fmla="*/ 20693301 w 43671952" name="connsiteX4692"/>
                <a:gd fmla="*/ 7386640 h 23902640" name="connsiteY4692"/>
                <a:gd fmla="*/ 20664727 w 43671952" name="connsiteX4693"/>
                <a:gd fmla="*/ 7377116 h 23902640" name="connsiteY4693"/>
                <a:gd fmla="*/ 20621863 w 43671952" name="connsiteX4694"/>
                <a:gd fmla="*/ 7381878 h 23902640" name="connsiteY4694"/>
                <a:gd fmla="*/ 20617103 w 43671952" name="connsiteX4695"/>
                <a:gd fmla="*/ 7396165 h 23902640" name="connsiteY4695"/>
                <a:gd fmla="*/ 20612339 w 43671952" name="connsiteX4696"/>
                <a:gd fmla="*/ 7419976 h 23902640" name="connsiteY4696"/>
                <a:gd fmla="*/ 20607575 w 43671952" name="connsiteX4697"/>
                <a:gd fmla="*/ 7486654 h 23902640" name="connsiteY4697"/>
                <a:gd fmla="*/ 20602815 w 43671952" name="connsiteX4698"/>
                <a:gd fmla="*/ 7500940 h 23902640" name="connsiteY4698"/>
                <a:gd fmla="*/ 20598051 w 43671952" name="connsiteX4699"/>
                <a:gd fmla="*/ 7524752 h 23902640" name="connsiteY4699"/>
                <a:gd fmla="*/ 20588527 w 43671952" name="connsiteX4700"/>
                <a:gd fmla="*/ 7524752 h 23902640" name="connsiteY4700"/>
                <a:gd fmla="*/ 20536139 w 43671952" name="connsiteX4701"/>
                <a:gd fmla="*/ 7500940 h 23902640" name="connsiteY4701"/>
                <a:gd fmla="*/ 20531375 w 43671952" name="connsiteX4702"/>
                <a:gd fmla="*/ 7486654 h 23902640" name="connsiteY4702"/>
                <a:gd fmla="*/ 20536139 w 43671952" name="connsiteX4703"/>
                <a:gd fmla="*/ 7424740 h 23902640" name="connsiteY4703"/>
                <a:gd fmla="*/ 20545663 w 43671952" name="connsiteX4704"/>
                <a:gd fmla="*/ 7396165 h 23902640" name="connsiteY4704"/>
                <a:gd fmla="*/ 20550427 w 43671952" name="connsiteX4705"/>
                <a:gd fmla="*/ 7381878 h 23902640" name="connsiteY4705"/>
                <a:gd fmla="*/ 20555187 w 43671952" name="connsiteX4706"/>
                <a:gd fmla="*/ 7367591 h 23902640" name="connsiteY4706"/>
                <a:gd fmla="*/ 20574239 w 43671952" name="connsiteX4707"/>
                <a:gd fmla="*/ 7339016 h 23902640" name="connsiteY4707"/>
                <a:gd fmla="*/ 20579001 w 43671952" name="connsiteX4708"/>
                <a:gd fmla="*/ 7324729 h 23902640" name="connsiteY4708"/>
                <a:gd fmla="*/ 20593291 w 43671952" name="connsiteX4709"/>
                <a:gd fmla="*/ 7296154 h 23902640" name="connsiteY4709"/>
                <a:gd fmla="*/ 20583763 w 43671952" name="connsiteX4710"/>
                <a:gd fmla="*/ 7267577 h 23902640" name="connsiteY4710"/>
                <a:gd fmla="*/ 20588527 w 43671952" name="connsiteX4711"/>
                <a:gd fmla="*/ 7234240 h 23902640" name="connsiteY4711"/>
                <a:gd fmla="*/ 20602815 w 43671952" name="connsiteX4712"/>
                <a:gd fmla="*/ 7229475 h 23902640" name="connsiteY4712"/>
                <a:gd fmla="*/ 20688539 w 43671952" name="connsiteX4713"/>
                <a:gd fmla="*/ 7224716 h 23902640" name="connsiteY4713"/>
                <a:gd fmla="*/ 20702827 w 43671952" name="connsiteX4714"/>
                <a:gd fmla="*/ 7196139 h 23902640" name="connsiteY4714"/>
                <a:gd fmla="*/ 20721875 w 43671952" name="connsiteX4715"/>
                <a:gd fmla="*/ 7167569 h 23902640" name="connsiteY4715"/>
                <a:gd fmla="*/ 20740927 w 43671952" name="connsiteX4716"/>
                <a:gd fmla="*/ 7143751 h 23902640" name="connsiteY4716"/>
                <a:gd fmla="*/ 20764739 w 43671952" name="connsiteX4717"/>
                <a:gd fmla="*/ 7119941 h 23902640" name="connsiteY4717"/>
                <a:gd fmla="*/ 20774263 w 43671952" name="connsiteX4718"/>
                <a:gd fmla="*/ 7091364 h 23902640" name="connsiteY4718"/>
                <a:gd fmla="*/ 20779023 w 43671952" name="connsiteX4719"/>
                <a:gd fmla="*/ 7077078 h 23902640" name="connsiteY4719"/>
                <a:gd fmla="*/ 20759975 w 43671952" name="connsiteX4720"/>
                <a:gd fmla="*/ 7010404 h 23902640" name="connsiteY4720"/>
                <a:gd fmla="*/ 20745687 w 43671952" name="connsiteX4721"/>
                <a:gd fmla="*/ 7000878 h 23902640" name="connsiteY4721"/>
                <a:gd fmla="*/ 20750451 w 43671952" name="connsiteX4722"/>
                <a:gd fmla="*/ 6958014 h 23902640" name="connsiteY4722"/>
                <a:gd fmla="*/ 20764739 w 43671952" name="connsiteX4723"/>
                <a:gd fmla="*/ 6953251 h 23902640" name="connsiteY4723"/>
                <a:gd fmla="*/ 21482157 w 43671952" name="connsiteX4724"/>
                <a:gd fmla="*/ 6922986 h 23902640" name="connsiteY4724"/>
                <a:gd fmla="*/ 21521971 w 43671952" name="connsiteX4725"/>
                <a:gd fmla="*/ 6929441 h 23902640" name="connsiteY4725"/>
                <a:gd fmla="*/ 21536259 w 43671952" name="connsiteX4726"/>
                <a:gd fmla="*/ 6934201 h 23902640" name="connsiteY4726"/>
                <a:gd fmla="*/ 21550547 w 43671952" name="connsiteX4727"/>
                <a:gd fmla="*/ 6962776 h 23902640" name="connsiteY4727"/>
                <a:gd fmla="*/ 21526735 w 43671952" name="connsiteX4728"/>
                <a:gd fmla="*/ 6991353 h 23902640" name="connsiteY4728"/>
                <a:gd fmla="*/ 21512447 w 43671952" name="connsiteX4729"/>
                <a:gd fmla="*/ 6996117 h 23902640" name="connsiteY4729"/>
                <a:gd fmla="*/ 21498159 w 43671952" name="connsiteX4730"/>
                <a:gd fmla="*/ 7005640 h 23902640" name="connsiteY4730"/>
                <a:gd fmla="*/ 21479111 w 43671952" name="connsiteX4731"/>
                <a:gd fmla="*/ 7015165 h 23902640" name="connsiteY4731"/>
                <a:gd fmla="*/ 21464823 w 43671952" name="connsiteX4732"/>
                <a:gd fmla="*/ 7024687 h 23902640" name="connsiteY4732"/>
                <a:gd fmla="*/ 21436247 w 43671952" name="connsiteX4733"/>
                <a:gd fmla="*/ 7024687 h 23902640" name="connsiteY4733"/>
                <a:gd fmla="*/ 21412435 w 43671952" name="connsiteX4734"/>
                <a:gd fmla="*/ 6991353 h 23902640" name="connsiteY4734"/>
                <a:gd fmla="*/ 21426723 w 43671952" name="connsiteX4735"/>
                <a:gd fmla="*/ 6953251 h 23902640" name="connsiteY4735"/>
                <a:gd fmla="*/ 21441011 w 43671952" name="connsiteX4736"/>
                <a:gd fmla="*/ 6948491 h 23902640" name="connsiteY4736"/>
                <a:gd fmla="*/ 21450535 w 43671952" name="connsiteX4737"/>
                <a:gd fmla="*/ 6934201 h 23902640" name="connsiteY4737"/>
                <a:gd fmla="*/ 21482157 w 43671952" name="connsiteX4738"/>
                <a:gd fmla="*/ 6922986 h 23902640" name="connsiteY4738"/>
                <a:gd fmla="*/ 21717235 w 43671952" name="connsiteX4739"/>
                <a:gd fmla="*/ 6762751 h 23902640" name="connsiteY4739"/>
                <a:gd fmla="*/ 21741047 w 43671952" name="connsiteX4740"/>
                <a:gd fmla="*/ 6767515 h 23902640" name="connsiteY4740"/>
                <a:gd fmla="*/ 21741047 w 43671952" name="connsiteX4741"/>
                <a:gd fmla="*/ 6810377 h 23902640" name="connsiteY4741"/>
                <a:gd fmla="*/ 21717235 w 43671952" name="connsiteX4742"/>
                <a:gd fmla="*/ 6810377 h 23902640" name="connsiteY4742"/>
                <a:gd fmla="*/ 21702947 w 43671952" name="connsiteX4743"/>
                <a:gd fmla="*/ 6772277 h 23902640" name="connsiteY4743"/>
                <a:gd fmla="*/ 21717235 w 43671952" name="connsiteX4744"/>
                <a:gd fmla="*/ 6762751 h 23902640" name="connsiteY4744"/>
                <a:gd fmla="*/ 6091269 w 43671952" name="connsiteX4745"/>
                <a:gd fmla="*/ 6672267 h 23902640" name="connsiteY4745"/>
                <a:gd fmla="*/ 6138891 w 43671952" name="connsiteX4746"/>
                <a:gd fmla="*/ 6677028 h 23902640" name="connsiteY4746"/>
                <a:gd fmla="*/ 6153180 w 43671952" name="connsiteX4747"/>
                <a:gd fmla="*/ 6686553 h 23902640" name="connsiteY4747"/>
                <a:gd fmla="*/ 6181755 w 43671952" name="connsiteX4748"/>
                <a:gd fmla="*/ 6696078 h 23902640" name="connsiteY4748"/>
                <a:gd fmla="*/ 6200810 w 43671952" name="connsiteX4749"/>
                <a:gd fmla="*/ 6705604 h 23902640" name="connsiteY4749"/>
                <a:gd fmla="*/ 6215091 w 43671952" name="connsiteX4750"/>
                <a:gd fmla="*/ 6710365 h 23902640" name="connsiteY4750"/>
                <a:gd fmla="*/ 6243666 w 43671952" name="connsiteX4751"/>
                <a:gd fmla="*/ 6724653 h 23902640" name="connsiteY4751"/>
                <a:gd fmla="*/ 6267480 w 43671952" name="connsiteX4752"/>
                <a:gd fmla="*/ 6748466 h 23902640" name="connsiteY4752"/>
                <a:gd fmla="*/ 6262719 w 43671952" name="connsiteX4753"/>
                <a:gd fmla="*/ 6796089 h 23902640" name="connsiteY4753"/>
                <a:gd fmla="*/ 6243666 w 43671952" name="connsiteX4754"/>
                <a:gd fmla="*/ 6838952 h 23902640" name="connsiteY4754"/>
                <a:gd fmla="*/ 6229385 w 43671952" name="connsiteX4755"/>
                <a:gd fmla="*/ 6853241 h 23902640" name="connsiteY4755"/>
                <a:gd fmla="*/ 6224616 w 43671952" name="connsiteX4756"/>
                <a:gd fmla="*/ 6867527 h 23902640" name="connsiteY4756"/>
                <a:gd fmla="*/ 6219852 w 43671952" name="connsiteX4757"/>
                <a:gd fmla="*/ 6943728 h 23902640" name="connsiteY4757"/>
                <a:gd fmla="*/ 6205569 w 43671952" name="connsiteX4758"/>
                <a:gd fmla="*/ 6958014 h 23902640" name="connsiteY4758"/>
                <a:gd fmla="*/ 6196041 w 43671952" name="connsiteX4759"/>
                <a:gd fmla="*/ 6972303 h 23902640" name="connsiteY4759"/>
                <a:gd fmla="*/ 6157941 w 43671952" name="connsiteX4760"/>
                <a:gd fmla="*/ 6948491 h 23902640" name="connsiteY4760"/>
                <a:gd fmla="*/ 6138891 w 43671952" name="connsiteX4761"/>
                <a:gd fmla="*/ 6938963 h 23902640" name="connsiteY4761"/>
                <a:gd fmla="*/ 6110316 w 43671952" name="connsiteX4762"/>
                <a:gd fmla="*/ 6919915 h 23902640" name="connsiteY4762"/>
                <a:gd fmla="*/ 6096030 w 43671952" name="connsiteX4763"/>
                <a:gd fmla="*/ 6910391 h 23902640" name="connsiteY4763"/>
                <a:gd fmla="*/ 6081741 w 43671952" name="connsiteX4764"/>
                <a:gd fmla="*/ 6900865 h 23902640" name="connsiteY4764"/>
                <a:gd fmla="*/ 6067455 w 43671952" name="connsiteX4765"/>
                <a:gd fmla="*/ 6896103 h 23902640" name="connsiteY4765"/>
                <a:gd fmla="*/ 6057935 w 43671952" name="connsiteX4766"/>
                <a:gd fmla="*/ 6881816 h 23902640" name="connsiteY4766"/>
                <a:gd fmla="*/ 6043641 w 43671952" name="connsiteX4767"/>
                <a:gd fmla="*/ 6877052 h 23902640" name="connsiteY4767"/>
                <a:gd fmla="*/ 6038880 w 43671952" name="connsiteX4768"/>
                <a:gd fmla="*/ 6862767 h 23902640" name="connsiteY4768"/>
                <a:gd fmla="*/ 6029360 w 43671952" name="connsiteX4769"/>
                <a:gd fmla="*/ 6848477 h 23902640" name="connsiteY4769"/>
                <a:gd fmla="*/ 6029360 w 43671952" name="connsiteX4770"/>
                <a:gd fmla="*/ 6743702 h 23902640" name="connsiteY4770"/>
                <a:gd fmla="*/ 6034121 w 43671952" name="connsiteX4771"/>
                <a:gd fmla="*/ 6729413 h 23902640" name="connsiteY4771"/>
                <a:gd fmla="*/ 6043641 w 43671952" name="connsiteX4772"/>
                <a:gd fmla="*/ 6715128 h 23902640" name="connsiteY4772"/>
                <a:gd fmla="*/ 6048402 w 43671952" name="connsiteX4773"/>
                <a:gd fmla="*/ 6700842 h 23902640" name="connsiteY4773"/>
                <a:gd fmla="*/ 6076977 w 43671952" name="connsiteX4774"/>
                <a:gd fmla="*/ 6677028 h 23902640" name="connsiteY4774"/>
                <a:gd fmla="*/ 6091269 w 43671952" name="connsiteX4775"/>
                <a:gd fmla="*/ 6672267 h 23902640" name="connsiteY4775"/>
                <a:gd fmla="*/ 21852295 w 43671952" name="connsiteX4776"/>
                <a:gd fmla="*/ 6648747 h 23902640" name="connsiteY4776"/>
                <a:gd fmla="*/ 21869619 w 43671952" name="connsiteX4777"/>
                <a:gd fmla="*/ 6657974 h 23902640" name="connsiteY4777"/>
                <a:gd fmla="*/ 21864857 w 43671952" name="connsiteX4778"/>
                <a:gd fmla="*/ 6686553 h 23902640" name="connsiteY4778"/>
                <a:gd fmla="*/ 21850571 w 43671952" name="connsiteX4779"/>
                <a:gd fmla="*/ 6691317 h 23902640" name="connsiteY4779"/>
                <a:gd fmla="*/ 21836283 w 43671952" name="connsiteX4780"/>
                <a:gd fmla="*/ 6653216 h 23902640" name="connsiteY4780"/>
                <a:gd fmla="*/ 21852295 w 43671952" name="connsiteX4781"/>
                <a:gd fmla="*/ 6648747 h 23902640" name="connsiteY4781"/>
                <a:gd fmla="*/ 21955343 w 43671952" name="connsiteX4782"/>
                <a:gd fmla="*/ 6515104 h 23902640" name="connsiteY4782"/>
                <a:gd fmla="*/ 21983919 w 43671952" name="connsiteX4783"/>
                <a:gd fmla="*/ 6519865 h 23902640" name="connsiteY4783"/>
                <a:gd fmla="*/ 21998205 w 43671952" name="connsiteX4784"/>
                <a:gd fmla="*/ 6548440 h 23902640" name="connsiteY4784"/>
                <a:gd fmla="*/ 21969631 w 43671952" name="connsiteX4785"/>
                <a:gd fmla="*/ 6577015 h 23902640" name="connsiteY4785"/>
                <a:gd fmla="*/ 21945815 w 43671952" name="connsiteX4786"/>
                <a:gd fmla="*/ 6529391 h 23902640" name="connsiteY4786"/>
                <a:gd fmla="*/ 21955343 w 43671952" name="connsiteX4787"/>
                <a:gd fmla="*/ 6515104 h 23902640" name="connsiteY4787"/>
                <a:gd fmla="*/ 22188695 w 43671952" name="connsiteX4788"/>
                <a:gd fmla="*/ 6334129 h 23902640" name="connsiteY4788"/>
                <a:gd fmla="*/ 22207751 w 43671952" name="connsiteX4789"/>
                <a:gd fmla="*/ 6338890 h 23902640" name="connsiteY4789"/>
                <a:gd fmla="*/ 22222039 w 43671952" name="connsiteX4790"/>
                <a:gd fmla="*/ 6348415 h 23902640" name="connsiteY4790"/>
                <a:gd fmla="*/ 22222039 w 43671952" name="connsiteX4791"/>
                <a:gd fmla="*/ 6376990 h 23902640" name="connsiteY4791"/>
                <a:gd fmla="*/ 22202991 w 43671952" name="connsiteX4792"/>
                <a:gd fmla="*/ 6386517 h 23902640" name="connsiteY4792"/>
                <a:gd fmla="*/ 22183935 w 43671952" name="connsiteX4793"/>
                <a:gd fmla="*/ 6348415 h 23902640" name="connsiteY4793"/>
                <a:gd fmla="*/ 22188695 w 43671952" name="connsiteX4794"/>
                <a:gd fmla="*/ 6334129 h 23902640" name="connsiteY4794"/>
                <a:gd fmla="*/ 22261519 w 43671952" name="connsiteX4795"/>
                <a:gd fmla="*/ 6218841 h 23902640" name="connsiteY4795"/>
                <a:gd fmla="*/ 22279003 w 43671952" name="connsiteX4796"/>
                <a:gd fmla="*/ 6224589 h 23902640" name="connsiteY4796"/>
                <a:gd fmla="*/ 22283771 w 43671952" name="connsiteX4797"/>
                <a:gd fmla="*/ 6276978 h 23902640" name="connsiteY4797"/>
                <a:gd fmla="*/ 22264899 w 43671952" name="connsiteX4798"/>
                <a:gd fmla="*/ 6291266 h 23902640" name="connsiteY4798"/>
                <a:gd fmla="*/ 22245845 w 43671952" name="connsiteX4799"/>
                <a:gd fmla="*/ 6219829 h 23902640" name="connsiteY4799"/>
                <a:gd fmla="*/ 22261519 w 43671952" name="connsiteX4800"/>
                <a:gd fmla="*/ 6218841 h 23902640" name="connsiteY4800"/>
                <a:gd fmla="*/ 5195915 w 43671952" name="connsiteX4801"/>
                <a:gd fmla="*/ 6172202 h 23902640" name="connsiteY4801"/>
                <a:gd fmla="*/ 5219729 w 43671952" name="connsiteX4802"/>
                <a:gd fmla="*/ 6176965 h 23902640" name="connsiteY4802"/>
                <a:gd fmla="*/ 5229253 w 43671952" name="connsiteX4803"/>
                <a:gd fmla="*/ 6191253 h 23902640" name="connsiteY4803"/>
                <a:gd fmla="*/ 5210209 w 43671952" name="connsiteX4804"/>
                <a:gd fmla="*/ 6281741 h 23902640" name="connsiteY4804"/>
                <a:gd fmla="*/ 5200678 w 43671952" name="connsiteX4805"/>
                <a:gd fmla="*/ 6291266 h 23902640" name="connsiteY4805"/>
                <a:gd fmla="*/ 5172103 w 43671952" name="connsiteX4806"/>
                <a:gd fmla="*/ 6257927 h 23902640" name="connsiteY4806"/>
                <a:gd fmla="*/ 5172103 w 43671952" name="connsiteX4807"/>
                <a:gd fmla="*/ 6215065 h 23902640" name="connsiteY4807"/>
                <a:gd fmla="*/ 5195915 w 43671952" name="connsiteX4808"/>
                <a:gd fmla="*/ 6172202 h 23902640" name="connsiteY4808"/>
                <a:gd fmla="*/ 5896007 w 43671952" name="connsiteX4809"/>
                <a:gd fmla="*/ 6134104 h 23902640" name="connsiteY4809"/>
                <a:gd fmla="*/ 5934102 w 43671952" name="connsiteX4810"/>
                <a:gd fmla="*/ 6138864 h 23902640" name="connsiteY4810"/>
                <a:gd fmla="*/ 5938867 w 43671952" name="connsiteX4811"/>
                <a:gd fmla="*/ 6153152 h 23902640" name="connsiteY4811"/>
                <a:gd fmla="*/ 5924580 w 43671952" name="connsiteX4812"/>
                <a:gd fmla="*/ 6243640 h 23902640" name="connsiteY4812"/>
                <a:gd fmla="*/ 5915054 w 43671952" name="connsiteX4813"/>
                <a:gd fmla="*/ 6257927 h 23902640" name="connsiteY4813"/>
                <a:gd fmla="*/ 5900766 w 43671952" name="connsiteX4814"/>
                <a:gd fmla="*/ 6300792 h 23902640" name="connsiteY4814"/>
                <a:gd fmla="*/ 5896007 w 43671952" name="connsiteX4815"/>
                <a:gd fmla="*/ 6315077 h 23902640" name="connsiteY4815"/>
                <a:gd fmla="*/ 5891246 w 43671952" name="connsiteX4816"/>
                <a:gd fmla="*/ 6334129 h 23902640" name="connsiteY4816"/>
                <a:gd fmla="*/ 5876952 w 43671952" name="connsiteX4817"/>
                <a:gd fmla="*/ 6348415 h 23902640" name="connsiteY4817"/>
                <a:gd fmla="*/ 5857904 w 43671952" name="connsiteX4818"/>
                <a:gd fmla="*/ 6376990 h 23902640" name="connsiteY4818"/>
                <a:gd fmla="*/ 5853142 w 43671952" name="connsiteX4819"/>
                <a:gd fmla="*/ 6391278 h 23902640" name="connsiteY4819"/>
                <a:gd fmla="*/ 5843616 w 43671952" name="connsiteX4820"/>
                <a:gd fmla="*/ 6405566 h 23902640" name="connsiteY4820"/>
                <a:gd fmla="*/ 5838857 w 43671952" name="connsiteX4821"/>
                <a:gd fmla="*/ 6419853 h 23902640" name="connsiteY4821"/>
                <a:gd fmla="*/ 5819802 w 43671952" name="connsiteX4822"/>
                <a:gd fmla="*/ 6448427 h 23902640" name="connsiteY4822"/>
                <a:gd fmla="*/ 5786466 w 43671952" name="connsiteX4823"/>
                <a:gd fmla="*/ 6453190 h 23902640" name="connsiteY4823"/>
                <a:gd fmla="*/ 5724557 w 43671952" name="connsiteX4824"/>
                <a:gd fmla="*/ 6448427 h 23902640" name="connsiteY4824"/>
                <a:gd fmla="*/ 5695982 w 43671952" name="connsiteX4825"/>
                <a:gd fmla="*/ 6453190 h 23902640" name="connsiteY4825"/>
                <a:gd fmla="*/ 5676927 w 43671952" name="connsiteX4826"/>
                <a:gd fmla="*/ 6415088 h 23902640" name="connsiteY4826"/>
                <a:gd fmla="*/ 5681690 w 43671952" name="connsiteX4827"/>
                <a:gd fmla="*/ 6400802 h 23902640" name="connsiteY4827"/>
                <a:gd fmla="*/ 5691221 w 43671952" name="connsiteX4828"/>
                <a:gd fmla="*/ 6381753 h 23902640" name="connsiteY4828"/>
                <a:gd fmla="*/ 5695982 w 43671952" name="connsiteX4829"/>
                <a:gd fmla="*/ 6367466 h 23902640" name="connsiteY4829"/>
                <a:gd fmla="*/ 5724557 w 43671952" name="connsiteX4830"/>
                <a:gd fmla="*/ 6343652 h 23902640" name="connsiteY4830"/>
                <a:gd fmla="*/ 5748371 w 43671952" name="connsiteX4831"/>
                <a:gd fmla="*/ 6324604 h 23902640" name="connsiteY4831"/>
                <a:gd fmla="*/ 5776946 w 43671952" name="connsiteX4832"/>
                <a:gd fmla="*/ 6305554 h 23902640" name="connsiteY4832"/>
                <a:gd fmla="*/ 5786466 w 43671952" name="connsiteX4833"/>
                <a:gd fmla="*/ 6291266 h 23902640" name="connsiteY4833"/>
                <a:gd fmla="*/ 5810282 w 43671952" name="connsiteX4834"/>
                <a:gd fmla="*/ 6262691 h 23902640" name="connsiteY4834"/>
                <a:gd fmla="*/ 5815041 w 43671952" name="connsiteX4835"/>
                <a:gd fmla="*/ 6243640 h 23902640" name="connsiteY4835"/>
                <a:gd fmla="*/ 5819802 w 43671952" name="connsiteX4836"/>
                <a:gd fmla="*/ 6219829 h 23902640" name="connsiteY4836"/>
                <a:gd fmla="*/ 5838857 w 43671952" name="connsiteX4837"/>
                <a:gd fmla="*/ 6191253 h 23902640" name="connsiteY4837"/>
                <a:gd fmla="*/ 5857904 w 43671952" name="connsiteX4838"/>
                <a:gd fmla="*/ 6162678 h 23902640" name="connsiteY4838"/>
                <a:gd fmla="*/ 5867432 w 43671952" name="connsiteX4839"/>
                <a:gd fmla="*/ 6148391 h 23902640" name="connsiteY4839"/>
                <a:gd fmla="*/ 5896007 w 43671952" name="connsiteX4840"/>
                <a:gd fmla="*/ 6134104 h 23902640" name="connsiteY4840"/>
                <a:gd fmla="*/ 22412351 w 43671952" name="connsiteX4841"/>
                <a:gd fmla="*/ 6096001 h 23902640" name="connsiteY4841"/>
                <a:gd fmla="*/ 22445687 w 43671952" name="connsiteX4842"/>
                <a:gd fmla="*/ 6138864 h 23902640" name="connsiteY4842"/>
                <a:gd fmla="*/ 22431399 w 43671952" name="connsiteX4843"/>
                <a:gd fmla="*/ 6153152 h 23902640" name="connsiteY4843"/>
                <a:gd fmla="*/ 22402831 w 43671952" name="connsiteX4844"/>
                <a:gd fmla="*/ 6162678 h 23902640" name="connsiteY4844"/>
                <a:gd fmla="*/ 22374255 w 43671952" name="connsiteX4845"/>
                <a:gd fmla="*/ 6181727 h 23902640" name="connsiteY4845"/>
                <a:gd fmla="*/ 22364727 w 43671952" name="connsiteX4846"/>
                <a:gd fmla="*/ 6196017 h 23902640" name="connsiteY4846"/>
                <a:gd fmla="*/ 22317107 w 43671952" name="connsiteX4847"/>
                <a:gd fmla="*/ 6176965 h 23902640" name="connsiteY4847"/>
                <a:gd fmla="*/ 22321867 w 43671952" name="connsiteX4848"/>
                <a:gd fmla="*/ 6162678 h 23902640" name="connsiteY4848"/>
                <a:gd fmla="*/ 22345679 w 43671952" name="connsiteX4849"/>
                <a:gd fmla="*/ 6134104 h 23902640" name="connsiteY4849"/>
                <a:gd fmla="*/ 22355199 w 43671952" name="connsiteX4850"/>
                <a:gd fmla="*/ 6119814 h 23902640" name="connsiteY4850"/>
                <a:gd fmla="*/ 22369487 w 43671952" name="connsiteX4851"/>
                <a:gd fmla="*/ 6115052 h 23902640" name="connsiteY4851"/>
                <a:gd fmla="*/ 22383775 w 43671952" name="connsiteX4852"/>
                <a:gd fmla="*/ 6105527 h 23902640" name="connsiteY4852"/>
                <a:gd fmla="*/ 22412351 w 43671952" name="connsiteX4853"/>
                <a:gd fmla="*/ 6096001 h 23902640" name="connsiteY4853"/>
                <a:gd fmla="*/ 24972991 w 43671952" name="connsiteX4854"/>
                <a:gd fmla="*/ 5856292 h 23902640" name="connsiteY4854"/>
                <a:gd fmla="*/ 25011091 w 43671952" name="connsiteX4855"/>
                <a:gd fmla="*/ 5865815 h 23902640" name="connsiteY4855"/>
                <a:gd fmla="*/ 25014263 w 43671952" name="connsiteX4856"/>
                <a:gd fmla="*/ 5875341 h 23902640" name="connsiteY4856"/>
                <a:gd fmla="*/ 25007915 w 43671952" name="connsiteX4857"/>
                <a:gd fmla="*/ 5888040 h 23902640" name="connsiteY4857"/>
                <a:gd fmla="*/ 24998391 w 43671952" name="connsiteX4858"/>
                <a:gd fmla="*/ 5891217 h 23902640" name="connsiteY4858"/>
                <a:gd fmla="*/ 24988863 w 43671952" name="connsiteX4859"/>
                <a:gd fmla="*/ 5897566 h 23902640" name="connsiteY4859"/>
                <a:gd fmla="*/ 24972991 w 43671952" name="connsiteX4860"/>
                <a:gd fmla="*/ 5900741 h 23902640" name="connsiteY4860"/>
                <a:gd fmla="*/ 24950763 w 43671952" name="connsiteX4861"/>
                <a:gd fmla="*/ 5884867 h 23902640" name="connsiteY4861"/>
                <a:gd fmla="*/ 24960291 w 43671952" name="connsiteX4862"/>
                <a:gd fmla="*/ 5859465 h 23902640" name="connsiteY4862"/>
                <a:gd fmla="*/ 24972991 w 43671952" name="connsiteX4863"/>
                <a:gd fmla="*/ 5856292 h 23902640" name="connsiteY4863"/>
                <a:gd fmla="*/ 2043555 w 43671952" name="connsiteX4864"/>
                <a:gd fmla="*/ 5847804 h 23902640" name="connsiteY4864"/>
                <a:gd fmla="*/ 2086015 w 43671952" name="connsiteX4865"/>
                <a:gd fmla="*/ 5867403 h 23902640" name="connsiteY4865"/>
                <a:gd fmla="*/ 2086015 w 43671952" name="connsiteX4866"/>
                <a:gd fmla="*/ 5895978 h 23902640" name="connsiteY4866"/>
                <a:gd fmla="*/ 2071725 w 43671952" name="connsiteX4867"/>
                <a:gd fmla="*/ 5900741 h 23902640" name="connsiteY4867"/>
                <a:gd fmla="*/ 2024105 w 43671952" name="connsiteX4868"/>
                <a:gd fmla="*/ 5895978 h 23902640" name="connsiteY4868"/>
                <a:gd fmla="*/ 2028865 w 43671952" name="connsiteX4869"/>
                <a:gd fmla="*/ 5853115 h 23902640" name="connsiteY4869"/>
                <a:gd fmla="*/ 2043555 w 43671952" name="connsiteX4870"/>
                <a:gd fmla="*/ 5847804 h 23902640" name="connsiteY4870"/>
                <a:gd fmla="*/ 25217463 w 43671952" name="connsiteX4871"/>
                <a:gd fmla="*/ 5846766 h 23902640" name="connsiteY4871"/>
                <a:gd fmla="*/ 25230163 w 43671952" name="connsiteX4872"/>
                <a:gd fmla="*/ 5849940 h 23902640" name="connsiteY4872"/>
                <a:gd fmla="*/ 25246039 w 43671952" name="connsiteX4873"/>
                <a:gd fmla="*/ 5878517 h 23902640" name="connsiteY4873"/>
                <a:gd fmla="*/ 25239691 w 43671952" name="connsiteX4874"/>
                <a:gd fmla="*/ 5897566 h 23902640" name="connsiteY4874"/>
                <a:gd fmla="*/ 25211115 w 43671952" name="connsiteX4875"/>
                <a:gd fmla="*/ 5894390 h 23902640" name="connsiteY4875"/>
                <a:gd fmla="*/ 25204763 w 43671952" name="connsiteX4876"/>
                <a:gd fmla="*/ 5884867 h 23902640" name="connsiteY4876"/>
                <a:gd fmla="*/ 25195239 w 43671952" name="connsiteX4877"/>
                <a:gd fmla="*/ 5878517 h 23902640" name="connsiteY4877"/>
                <a:gd fmla="*/ 25207939 w 43671952" name="connsiteX4878"/>
                <a:gd fmla="*/ 5849940 h 23902640" name="connsiteY4878"/>
                <a:gd fmla="*/ 25217463 w 43671952" name="connsiteX4879"/>
                <a:gd fmla="*/ 5846766 h 23902640" name="connsiteY4879"/>
                <a:gd fmla="*/ 25309539 w 43671952" name="connsiteX4880"/>
                <a:gd fmla="*/ 5821367 h 23902640" name="connsiteY4880"/>
                <a:gd fmla="*/ 25341291 w 43671952" name="connsiteX4881"/>
                <a:gd fmla="*/ 5830889 h 23902640" name="connsiteY4881"/>
                <a:gd fmla="*/ 25350815 w 43671952" name="connsiteX4882"/>
                <a:gd fmla="*/ 5837240 h 23902640" name="connsiteY4882"/>
                <a:gd fmla="*/ 25347639 w 43671952" name="connsiteX4883"/>
                <a:gd fmla="*/ 5856292 h 23902640" name="connsiteY4883"/>
                <a:gd fmla="*/ 25341291 w 43671952" name="connsiteX4884"/>
                <a:gd fmla="*/ 5862640 h 23902640" name="connsiteY4884"/>
                <a:gd fmla="*/ 25312715 w 43671952" name="connsiteX4885"/>
                <a:gd fmla="*/ 5859465 h 23902640" name="connsiteY4885"/>
                <a:gd fmla="*/ 25303191 w 43671952" name="connsiteX4886"/>
                <a:gd fmla="*/ 5853115 h 23902640" name="connsiteY4886"/>
                <a:gd fmla="*/ 25293663 w 43671952" name="connsiteX4887"/>
                <a:gd fmla="*/ 5849940 h 23902640" name="connsiteY4887"/>
                <a:gd fmla="*/ 25287315 w 43671952" name="connsiteX4888"/>
                <a:gd fmla="*/ 5840416 h 23902640" name="connsiteY4888"/>
                <a:gd fmla="*/ 25290491 w 43671952" name="connsiteX4889"/>
                <a:gd fmla="*/ 5830889 h 23902640" name="connsiteY4889"/>
                <a:gd fmla="*/ 25309539 w 43671952" name="connsiteX4890"/>
                <a:gd fmla="*/ 5821367 h 23902640" name="connsiteY4890"/>
                <a:gd fmla="*/ 24760263 w 43671952" name="connsiteX4891"/>
                <a:gd fmla="*/ 5815017 h 23902640" name="connsiteY4891"/>
                <a:gd fmla="*/ 24785663 w 43671952" name="connsiteX4892"/>
                <a:gd fmla="*/ 5824540 h 23902640" name="connsiteY4892"/>
                <a:gd fmla="*/ 24788839 w 43671952" name="connsiteX4893"/>
                <a:gd fmla="*/ 5834067 h 23902640" name="connsiteY4893"/>
                <a:gd fmla="*/ 24785663 w 43671952" name="connsiteX4894"/>
                <a:gd fmla="*/ 5868991 h 23902640" name="connsiteY4894"/>
                <a:gd fmla="*/ 24760263 w 43671952" name="connsiteX4895"/>
                <a:gd fmla="*/ 5859465 h 23902640" name="connsiteY4895"/>
                <a:gd fmla="*/ 24750739 w 43671952" name="connsiteX4896"/>
                <a:gd fmla="*/ 5856292 h 23902640" name="connsiteY4896"/>
                <a:gd fmla="*/ 24744391 w 43671952" name="connsiteX4897"/>
                <a:gd fmla="*/ 5846766 h 23902640" name="connsiteY4897"/>
                <a:gd fmla="*/ 24747563 w 43671952" name="connsiteX4898"/>
                <a:gd fmla="*/ 5827717 h 23902640" name="connsiteY4898"/>
                <a:gd fmla="*/ 24750739 w 43671952" name="connsiteX4899"/>
                <a:gd fmla="*/ 5818189 h 23902640" name="connsiteY4899"/>
                <a:gd fmla="*/ 24760263 w 43671952" name="connsiteX4900"/>
                <a:gd fmla="*/ 5815017 h 23902640" name="connsiteY4900"/>
                <a:gd fmla="*/ 24325291 w 43671952" name="connsiteX4901"/>
                <a:gd fmla="*/ 5815017 h 23902640" name="connsiteY4901"/>
                <a:gd fmla="*/ 24347515 w 43671952" name="connsiteX4902"/>
                <a:gd fmla="*/ 5824540 h 23902640" name="connsiteY4902"/>
                <a:gd fmla="*/ 24344339 w 43671952" name="connsiteX4903"/>
                <a:gd fmla="*/ 5840416 h 23902640" name="connsiteY4903"/>
                <a:gd fmla="*/ 24344339 w 43671952" name="connsiteX4904"/>
                <a:gd fmla="*/ 5846766 h 23902640" name="connsiteY4904"/>
                <a:gd fmla="*/ 24312591 w 43671952" name="connsiteX4905"/>
                <a:gd fmla="*/ 5827717 h 23902640" name="connsiteY4905"/>
                <a:gd fmla="*/ 24315763 w 43671952" name="connsiteX4906"/>
                <a:gd fmla="*/ 5818189 h 23902640" name="connsiteY4906"/>
                <a:gd fmla="*/ 24325291 w 43671952" name="connsiteX4907"/>
                <a:gd fmla="*/ 5815017 h 23902640" name="connsiteY4907"/>
                <a:gd fmla="*/ 6110316 w 43671952" name="connsiteX4908"/>
                <a:gd fmla="*/ 5805492 h 23902640" name="connsiteY4908"/>
                <a:gd fmla="*/ 6172235 w 43671952" name="connsiteX4909"/>
                <a:gd fmla="*/ 5810253 h 23902640" name="connsiteY4909"/>
                <a:gd fmla="*/ 6186516 w 43671952" name="connsiteX4910"/>
                <a:gd fmla="*/ 5815017 h 23902640" name="connsiteY4910"/>
                <a:gd fmla="*/ 6196041 w 43671952" name="connsiteX4911"/>
                <a:gd fmla="*/ 5843590 h 23902640" name="connsiteY4911"/>
                <a:gd fmla="*/ 6176994 w 43671952" name="connsiteX4912"/>
                <a:gd fmla="*/ 5862640 h 23902640" name="connsiteY4912"/>
                <a:gd fmla="*/ 6162702 w 43671952" name="connsiteX4913"/>
                <a:gd fmla="*/ 5876927 h 23902640" name="connsiteY4913"/>
                <a:gd fmla="*/ 6148419 w 43671952" name="connsiteX4914"/>
                <a:gd fmla="*/ 5886453 h 23902640" name="connsiteY4914"/>
                <a:gd fmla="*/ 6124605 w 43671952" name="connsiteX4915"/>
                <a:gd fmla="*/ 5929315 h 23902640" name="connsiteY4915"/>
                <a:gd fmla="*/ 6096030 w 43671952" name="connsiteX4916"/>
                <a:gd fmla="*/ 5948364 h 23902640" name="connsiteY4916"/>
                <a:gd fmla="*/ 6072216 w 43671952" name="connsiteX4917"/>
                <a:gd fmla="*/ 5967415 h 23902640" name="connsiteY4917"/>
                <a:gd fmla="*/ 6048402 w 43671952" name="connsiteX4918"/>
                <a:gd fmla="*/ 5981705 h 23902640" name="connsiteY4918"/>
                <a:gd fmla="*/ 6005546 w 43671952" name="connsiteX4919"/>
                <a:gd fmla="*/ 5976941 h 23902640" name="connsiteY4919"/>
                <a:gd fmla="*/ 5996017 w 43671952" name="connsiteX4920"/>
                <a:gd fmla="*/ 5962651 h 23902640" name="connsiteY4920"/>
                <a:gd fmla="*/ 5986491 w 43671952" name="connsiteX4921"/>
                <a:gd fmla="*/ 5934079 h 23902640" name="connsiteY4921"/>
                <a:gd fmla="*/ 6000785 w 43671952" name="connsiteX4922"/>
                <a:gd fmla="*/ 5900741 h 23902640" name="connsiteY4922"/>
                <a:gd fmla="*/ 6015066 w 43671952" name="connsiteX4923"/>
                <a:gd fmla="*/ 5895978 h 23902640" name="connsiteY4923"/>
                <a:gd fmla="*/ 6029360 w 43671952" name="connsiteX4924"/>
                <a:gd fmla="*/ 5853115 h 23902640" name="connsiteY4924"/>
                <a:gd fmla="*/ 6034121 w 43671952" name="connsiteX4925"/>
                <a:gd fmla="*/ 5838829 h 23902640" name="connsiteY4925"/>
                <a:gd fmla="*/ 6043641 w 43671952" name="connsiteX4926"/>
                <a:gd fmla="*/ 5824540 h 23902640" name="connsiteY4926"/>
                <a:gd fmla="*/ 6067455 w 43671952" name="connsiteX4927"/>
                <a:gd fmla="*/ 5819779 h 23902640" name="connsiteY4927"/>
                <a:gd fmla="*/ 6096030 w 43671952" name="connsiteX4928"/>
                <a:gd fmla="*/ 5810253 h 23902640" name="connsiteY4928"/>
                <a:gd fmla="*/ 24198291 w 43671952" name="connsiteX4929"/>
                <a:gd fmla="*/ 5783265 h 23902640" name="connsiteY4929"/>
                <a:gd fmla="*/ 24223691 w 43671952" name="connsiteX4930"/>
                <a:gd fmla="*/ 5792792 h 23902640" name="connsiteY4930"/>
                <a:gd fmla="*/ 24220515 w 43671952" name="connsiteX4931"/>
                <a:gd fmla="*/ 5815017 h 23902640" name="connsiteY4931"/>
                <a:gd fmla="*/ 24210991 w 43671952" name="connsiteX4932"/>
                <a:gd fmla="*/ 5821367 h 23902640" name="connsiteY4932"/>
                <a:gd fmla="*/ 24201463 w 43671952" name="connsiteX4933"/>
                <a:gd fmla="*/ 5824540 h 23902640" name="connsiteY4933"/>
                <a:gd fmla="*/ 24201463 w 43671952" name="connsiteX4934"/>
                <a:gd fmla="*/ 5827717 h 23902640" name="connsiteY4934"/>
                <a:gd fmla="*/ 24172891 w 43671952" name="connsiteX4935"/>
                <a:gd fmla="*/ 5824540 h 23902640" name="connsiteY4935"/>
                <a:gd fmla="*/ 24176063 w 43671952" name="connsiteX4936"/>
                <a:gd fmla="*/ 5805492 h 23902640" name="connsiteY4936"/>
                <a:gd fmla="*/ 24179239 w 43671952" name="connsiteX4937"/>
                <a:gd fmla="*/ 5795966 h 23902640" name="connsiteY4937"/>
                <a:gd fmla="*/ 24198291 w 43671952" name="connsiteX4938"/>
                <a:gd fmla="*/ 5783265 h 23902640" name="connsiteY4938"/>
                <a:gd fmla="*/ 25592115 w 43671952" name="connsiteX4939"/>
                <a:gd fmla="*/ 5761040 h 23902640" name="connsiteY4939"/>
                <a:gd fmla="*/ 25607991 w 43671952" name="connsiteX4940"/>
                <a:gd fmla="*/ 5764216 h 23902640" name="connsiteY4940"/>
                <a:gd fmla="*/ 25617515 w 43671952" name="connsiteX4941"/>
                <a:gd fmla="*/ 5783265 h 23902640" name="connsiteY4941"/>
                <a:gd fmla="*/ 25614339 w 43671952" name="connsiteX4942"/>
                <a:gd fmla="*/ 5802316 h 23902640" name="connsiteY4942"/>
                <a:gd fmla="*/ 25588939 w 43671952" name="connsiteX4943"/>
                <a:gd fmla="*/ 5792792 h 23902640" name="connsiteY4943"/>
                <a:gd fmla="*/ 25579415 w 43671952" name="connsiteX4944"/>
                <a:gd fmla="*/ 5786441 h 23902640" name="connsiteY4944"/>
                <a:gd fmla="*/ 25582591 w 43671952" name="connsiteX4945"/>
                <a:gd fmla="*/ 5767391 h 23902640" name="connsiteY4945"/>
                <a:gd fmla="*/ 25592115 w 43671952" name="connsiteX4946"/>
                <a:gd fmla="*/ 5761040 h 23902640" name="connsiteY4946"/>
                <a:gd fmla="*/ 2115872 w 43671952" name="connsiteX4947"/>
                <a:gd fmla="*/ 5741564 h 23902640" name="connsiteY4947"/>
                <a:gd fmla="*/ 2124110 w 43671952" name="connsiteX4948"/>
                <a:gd fmla="*/ 5753102 h 23902640" name="connsiteY4948"/>
                <a:gd fmla="*/ 2109830 w 43671952" name="connsiteX4949"/>
                <a:gd fmla="*/ 5743578 h 23902640" name="connsiteY4949"/>
                <a:gd fmla="*/ 1914566 w 43671952" name="connsiteX4950"/>
                <a:gd fmla="*/ 5738815 h 23902640" name="connsiteY4950"/>
                <a:gd fmla="*/ 1943141 w 43671952" name="connsiteX4951"/>
                <a:gd fmla="*/ 5753102 h 23902640" name="connsiteY4951"/>
                <a:gd fmla="*/ 1928850 w 43671952" name="connsiteX4952"/>
                <a:gd fmla="*/ 5795966 h 23902640" name="connsiteY4952"/>
                <a:gd fmla="*/ 1881231 w 43671952" name="connsiteX4953"/>
                <a:gd fmla="*/ 5772151 h 23902640" name="connsiteY4953"/>
                <a:gd fmla="*/ 1885992 w 43671952" name="connsiteX4954"/>
                <a:gd fmla="*/ 5748340 h 23902640" name="connsiteY4954"/>
                <a:gd fmla="*/ 1914566 w 43671952" name="connsiteX4955"/>
                <a:gd fmla="*/ 5738815 h 23902640" name="connsiteY4955"/>
                <a:gd fmla="*/ 2105059 w 43671952" name="connsiteX4956"/>
                <a:gd fmla="*/ 5705476 h 23902640" name="connsiteY4956"/>
                <a:gd fmla="*/ 2119350 w 43671952" name="connsiteX4957"/>
                <a:gd fmla="*/ 5710242 h 23902640" name="connsiteY4957"/>
                <a:gd fmla="*/ 2128873 w 43671952" name="connsiteX4958"/>
                <a:gd fmla="*/ 5724527 h 23902640" name="connsiteY4958"/>
                <a:gd fmla="*/ 2124110 w 43671952" name="connsiteX4959"/>
                <a:gd fmla="*/ 5738815 h 23902640" name="connsiteY4959"/>
                <a:gd fmla="*/ 2115872 w 43671952" name="connsiteX4960"/>
                <a:gd fmla="*/ 5741564 h 23902640" name="connsiteY4960"/>
                <a:gd fmla="*/ 2100298 w 43671952" name="connsiteX4961"/>
                <a:gd fmla="*/ 5719765 h 23902640" name="connsiteY4961"/>
                <a:gd fmla="*/ 2105059 w 43671952" name="connsiteX4962"/>
                <a:gd fmla="*/ 5705476 h 23902640" name="connsiteY4962"/>
                <a:gd fmla="*/ 2005051 w 43671952" name="connsiteX4963"/>
                <a:gd fmla="*/ 5681667 h 23902640" name="connsiteY4963"/>
                <a:gd fmla="*/ 2019336 w 43671952" name="connsiteX4964"/>
                <a:gd fmla="*/ 5686427 h 23902640" name="connsiteY4964"/>
                <a:gd fmla="*/ 2028865 w 43671952" name="connsiteX4965"/>
                <a:gd fmla="*/ 5715003 h 23902640" name="connsiteY4965"/>
                <a:gd fmla="*/ 1990761 w 43671952" name="connsiteX4966"/>
                <a:gd fmla="*/ 5734053 h 23902640" name="connsiteY4966"/>
                <a:gd fmla="*/ 1990761 w 43671952" name="connsiteX4967"/>
                <a:gd fmla="*/ 5686427 h 23902640" name="connsiteY4967"/>
                <a:gd fmla="*/ 2005051 w 43671952" name="connsiteX4968"/>
                <a:gd fmla="*/ 5681667 h 23902640" name="connsiteY4968"/>
                <a:gd fmla="*/ 25973115 w 43671952" name="connsiteX4969"/>
                <a:gd fmla="*/ 5665789 h 23902640" name="connsiteY4969"/>
                <a:gd fmla="*/ 25988991 w 43671952" name="connsiteX4970"/>
                <a:gd fmla="*/ 5678490 h 23902640" name="connsiteY4970"/>
                <a:gd fmla="*/ 25995339 w 43671952" name="connsiteX4971"/>
                <a:gd fmla="*/ 5697541 h 23902640" name="connsiteY4971"/>
                <a:gd fmla="*/ 25992163 w 43671952" name="connsiteX4972"/>
                <a:gd fmla="*/ 5716592 h 23902640" name="connsiteY4972"/>
                <a:gd fmla="*/ 25982639 w 43671952" name="connsiteX4973"/>
                <a:gd fmla="*/ 5722942 h 23902640" name="connsiteY4973"/>
                <a:gd fmla="*/ 25979463 w 43671952" name="connsiteX4974"/>
                <a:gd fmla="*/ 5726115 h 23902640" name="connsiteY4974"/>
                <a:gd fmla="*/ 25954063 w 43671952" name="connsiteX4975"/>
                <a:gd fmla="*/ 5716592 h 23902640" name="connsiteY4975"/>
                <a:gd fmla="*/ 25944539 w 43671952" name="connsiteX4976"/>
                <a:gd fmla="*/ 5697541 h 23902640" name="connsiteY4976"/>
                <a:gd fmla="*/ 25938191 w 43671952" name="connsiteX4977"/>
                <a:gd fmla="*/ 5688017 h 23902640" name="connsiteY4977"/>
                <a:gd fmla="*/ 25941363 w 43671952" name="connsiteX4978"/>
                <a:gd fmla="*/ 5675315 h 23902640" name="connsiteY4978"/>
                <a:gd fmla="*/ 25973115 w 43671952" name="connsiteX4979"/>
                <a:gd fmla="*/ 5665789 h 23902640" name="connsiteY4979"/>
                <a:gd fmla="*/ 20926663 w 43671952" name="connsiteX4980"/>
                <a:gd fmla="*/ 5591177 h 23902640" name="connsiteY4980"/>
                <a:gd fmla="*/ 20955235 w 43671952" name="connsiteX4981"/>
                <a:gd fmla="*/ 5600701 h 23902640" name="connsiteY4981"/>
                <a:gd fmla="*/ 20964763 w 43671952" name="connsiteX4982"/>
                <a:gd fmla="*/ 5629279 h 23902640" name="connsiteY4982"/>
                <a:gd fmla="*/ 20969523 w 43671952" name="connsiteX4983"/>
                <a:gd fmla="*/ 5643564 h 23902640" name="connsiteY4983"/>
                <a:gd fmla="*/ 20969523 w 43671952" name="connsiteX4984"/>
                <a:gd fmla="*/ 5895978 h 23902640" name="connsiteY4984"/>
                <a:gd fmla="*/ 20974287 w 43671952" name="connsiteX4985"/>
                <a:gd fmla="*/ 5919791 h 23902640" name="connsiteY4985"/>
                <a:gd fmla="*/ 20979051 w 43671952" name="connsiteX4986"/>
                <a:gd fmla="*/ 5981705 h 23902640" name="connsiteY4986"/>
                <a:gd fmla="*/ 20988575 w 43671952" name="connsiteX4987"/>
                <a:gd fmla="*/ 6048375 h 23902640" name="connsiteY4987"/>
                <a:gd fmla="*/ 20998099 w 43671952" name="connsiteX4988"/>
                <a:gd fmla="*/ 6096001 h 23902640" name="connsiteY4988"/>
                <a:gd fmla="*/ 21002863 w 43671952" name="connsiteX4989"/>
                <a:gd fmla="*/ 6115052 h 23902640" name="connsiteY4989"/>
                <a:gd fmla="*/ 21017151 w 43671952" name="connsiteX4990"/>
                <a:gd fmla="*/ 6157916 h 23902640" name="connsiteY4990"/>
                <a:gd fmla="*/ 21026675 w 43671952" name="connsiteX4991"/>
                <a:gd fmla="*/ 6186491 h 23902640" name="connsiteY4991"/>
                <a:gd fmla="*/ 21036199 w 43671952" name="connsiteX4992"/>
                <a:gd fmla="*/ 6243640 h 23902640" name="connsiteY4992"/>
                <a:gd fmla="*/ 21045723 w 43671952" name="connsiteX4993"/>
                <a:gd fmla="*/ 6286503 h 23902640" name="connsiteY4993"/>
                <a:gd fmla="*/ 21055251 w 43671952" name="connsiteX4994"/>
                <a:gd fmla="*/ 6315077 h 23902640" name="connsiteY4994"/>
                <a:gd fmla="*/ 21060011 w 43671952" name="connsiteX4995"/>
                <a:gd fmla="*/ 6329364 h 23902640" name="connsiteY4995"/>
                <a:gd fmla="*/ 21079063 w 43671952" name="connsiteX4996"/>
                <a:gd fmla="*/ 6357941 h 23902640" name="connsiteY4996"/>
                <a:gd fmla="*/ 21088587 w 43671952" name="connsiteX4997"/>
                <a:gd fmla="*/ 6372227 h 23902640" name="connsiteY4997"/>
                <a:gd fmla="*/ 21098111 w 43671952" name="connsiteX4998"/>
                <a:gd fmla="*/ 6400802 h 23902640" name="connsiteY4998"/>
                <a:gd fmla="*/ 21102875 w 43671952" name="connsiteX4999"/>
                <a:gd fmla="*/ 6415088 h 23902640" name="connsiteY4999"/>
                <a:gd fmla="*/ 21074299 w 43671952" name="connsiteX5000"/>
                <a:gd fmla="*/ 6424616 h 23902640" name="connsiteY5000"/>
                <a:gd fmla="*/ 21060011 w 43671952" name="connsiteX5001"/>
                <a:gd fmla="*/ 6429379 h 23902640" name="connsiteY5001"/>
                <a:gd fmla="*/ 21031439 w 43671952" name="connsiteX5002"/>
                <a:gd fmla="*/ 6424616 h 23902640" name="connsiteY5002"/>
                <a:gd fmla="*/ 21017151 w 43671952" name="connsiteX5003"/>
                <a:gd fmla="*/ 6419853 h 23902640" name="connsiteY5003"/>
                <a:gd fmla="*/ 20969523 w 43671952" name="connsiteX5004"/>
                <a:gd fmla="*/ 6405566 h 23902640" name="connsiteY5004"/>
                <a:gd fmla="*/ 20955235 w 43671952" name="connsiteX5005"/>
                <a:gd fmla="*/ 6400802 h 23902640" name="connsiteY5005"/>
                <a:gd fmla="*/ 20940951 w 43671952" name="connsiteX5006"/>
                <a:gd fmla="*/ 6396041 h 23902640" name="connsiteY5006"/>
                <a:gd fmla="*/ 20907615 w 43671952" name="connsiteX5007"/>
                <a:gd fmla="*/ 6400802 h 23902640" name="connsiteY5007"/>
                <a:gd fmla="*/ 20893323 w 43671952" name="connsiteX5008"/>
                <a:gd fmla="*/ 6405566 h 23902640" name="connsiteY5008"/>
                <a:gd fmla="*/ 20888563 w 43671952" name="connsiteX5009"/>
                <a:gd fmla="*/ 6419853 h 23902640" name="connsiteY5009"/>
                <a:gd fmla="*/ 20879039 w 43671952" name="connsiteX5010"/>
                <a:gd fmla="*/ 6434139 h 23902640" name="connsiteY5010"/>
                <a:gd fmla="*/ 20869511 w 43671952" name="connsiteX5011"/>
                <a:gd fmla="*/ 6462718 h 23902640" name="connsiteY5011"/>
                <a:gd fmla="*/ 20874275 w 43671952" name="connsiteX5012"/>
                <a:gd fmla="*/ 6524629 h 23902640" name="connsiteY5012"/>
                <a:gd fmla="*/ 20883799 w 43671952" name="connsiteX5013"/>
                <a:gd fmla="*/ 6581778 h 23902640" name="connsiteY5013"/>
                <a:gd fmla="*/ 20888563 w 43671952" name="connsiteX5014"/>
                <a:gd fmla="*/ 6667502 h 23902640" name="connsiteY5014"/>
                <a:gd fmla="*/ 20898087 w 43671952" name="connsiteX5015"/>
                <a:gd fmla="*/ 6696078 h 23902640" name="connsiteY5015"/>
                <a:gd fmla="*/ 20926663 w 43671952" name="connsiteX5016"/>
                <a:gd fmla="*/ 6705604 h 23902640" name="connsiteY5016"/>
                <a:gd fmla="*/ 20969523 w 43671952" name="connsiteX5017"/>
                <a:gd fmla="*/ 6743702 h 23902640" name="connsiteY5017"/>
                <a:gd fmla="*/ 20979051 w 43671952" name="connsiteX5018"/>
                <a:gd fmla="*/ 6757992 h 23902640" name="connsiteY5018"/>
                <a:gd fmla="*/ 20988575 w 43671952" name="connsiteX5019"/>
                <a:gd fmla="*/ 6786566 h 23902640" name="connsiteY5019"/>
                <a:gd fmla="*/ 20983811 w 43671952" name="connsiteX5020"/>
                <a:gd fmla="*/ 6819903 h 23902640" name="connsiteY5020"/>
                <a:gd fmla="*/ 20979051 w 43671952" name="connsiteX5021"/>
                <a:gd fmla="*/ 6834192 h 23902640" name="connsiteY5021"/>
                <a:gd fmla="*/ 20964763 w 43671952" name="connsiteX5022"/>
                <a:gd fmla="*/ 6843716 h 23902640" name="connsiteY5022"/>
                <a:gd fmla="*/ 20931423 w 43671952" name="connsiteX5023"/>
                <a:gd fmla="*/ 6834192 h 23902640" name="connsiteY5023"/>
                <a:gd fmla="*/ 20917139 w 43671952" name="connsiteX5024"/>
                <a:gd fmla="*/ 6824664 h 23902640" name="connsiteY5024"/>
                <a:gd fmla="*/ 20893323 w 43671952" name="connsiteX5025"/>
                <a:gd fmla="*/ 6791328 h 23902640" name="connsiteY5025"/>
                <a:gd fmla="*/ 20879039 w 43671952" name="connsiteX5026"/>
                <a:gd fmla="*/ 6781802 h 23902640" name="connsiteY5026"/>
                <a:gd fmla="*/ 20864751 w 43671952" name="connsiteX5027"/>
                <a:gd fmla="*/ 6791328 h 23902640" name="connsiteY5027"/>
                <a:gd fmla="*/ 20850463 w 43671952" name="connsiteX5028"/>
                <a:gd fmla="*/ 6796089 h 23902640" name="connsiteY5028"/>
                <a:gd fmla="*/ 20836175 w 43671952" name="connsiteX5029"/>
                <a:gd fmla="*/ 6810377 h 23902640" name="connsiteY5029"/>
                <a:gd fmla="*/ 20807599 w 43671952" name="connsiteX5030"/>
                <a:gd fmla="*/ 6829426 h 23902640" name="connsiteY5030"/>
                <a:gd fmla="*/ 20793311 w 43671952" name="connsiteX5031"/>
                <a:gd fmla="*/ 6838952 h 23902640" name="connsiteY5031"/>
                <a:gd fmla="*/ 20769499 w 43671952" name="connsiteX5032"/>
                <a:gd fmla="*/ 6819903 h 23902640" name="connsiteY5032"/>
                <a:gd fmla="*/ 20774263 w 43671952" name="connsiteX5033"/>
                <a:gd fmla="*/ 6819903 h 23902640" name="connsiteY5033"/>
                <a:gd fmla="*/ 20779023 w 43671952" name="connsiteX5034"/>
                <a:gd fmla="*/ 6696078 h 23902640" name="connsiteY5034"/>
                <a:gd fmla="*/ 20798075 w 43671952" name="connsiteX5035"/>
                <a:gd fmla="*/ 6653216 h 23902640" name="connsiteY5035"/>
                <a:gd fmla="*/ 20812363 w 43671952" name="connsiteX5036"/>
                <a:gd fmla="*/ 6624640 h 23902640" name="connsiteY5036"/>
                <a:gd fmla="*/ 20821887 w 43671952" name="connsiteX5037"/>
                <a:gd fmla="*/ 6596066 h 23902640" name="connsiteY5037"/>
                <a:gd fmla="*/ 20817127 w 43671952" name="connsiteX5038"/>
                <a:gd fmla="*/ 6519865 h 23902640" name="connsiteY5038"/>
                <a:gd fmla="*/ 20812363 w 43671952" name="connsiteX5039"/>
                <a:gd fmla="*/ 6505578 h 23902640" name="connsiteY5039"/>
                <a:gd fmla="*/ 20802839 w 43671952" name="connsiteX5040"/>
                <a:gd fmla="*/ 6467477 h 23902640" name="connsiteY5040"/>
                <a:gd fmla="*/ 20798075 w 43671952" name="connsiteX5041"/>
                <a:gd fmla="*/ 6448427 h 23902640" name="connsiteY5041"/>
                <a:gd fmla="*/ 20793311 w 43671952" name="connsiteX5042"/>
                <a:gd fmla="*/ 6434139 h 23902640" name="connsiteY5042"/>
                <a:gd fmla="*/ 20807599 w 43671952" name="connsiteX5043"/>
                <a:gd fmla="*/ 6372227 h 23902640" name="connsiteY5043"/>
                <a:gd fmla="*/ 20817127 w 43671952" name="connsiteX5044"/>
                <a:gd fmla="*/ 6357941 h 23902640" name="connsiteY5044"/>
                <a:gd fmla="*/ 20826651 w 43671952" name="connsiteX5045"/>
                <a:gd fmla="*/ 6329364 h 23902640" name="connsiteY5045"/>
                <a:gd fmla="*/ 20831413 w 43671952" name="connsiteX5046"/>
                <a:gd fmla="*/ 6315077 h 23902640" name="connsiteY5046"/>
                <a:gd fmla="*/ 20836175 w 43671952" name="connsiteX5047"/>
                <a:gd fmla="*/ 6276978 h 23902640" name="connsiteY5047"/>
                <a:gd fmla="*/ 20845699 w 43671952" name="connsiteX5048"/>
                <a:gd fmla="*/ 6248404 h 23902640" name="connsiteY5048"/>
                <a:gd fmla="*/ 20850463 w 43671952" name="connsiteX5049"/>
                <a:gd fmla="*/ 6234116 h 23902640" name="connsiteY5049"/>
                <a:gd fmla="*/ 20859987 w 43671952" name="connsiteX5050"/>
                <a:gd fmla="*/ 6219829 h 23902640" name="connsiteY5050"/>
                <a:gd fmla="*/ 20864751 w 43671952" name="connsiteX5051"/>
                <a:gd fmla="*/ 6143627 h 23902640" name="connsiteY5051"/>
                <a:gd fmla="*/ 20859987 w 43671952" name="connsiteX5052"/>
                <a:gd fmla="*/ 6129341 h 23902640" name="connsiteY5052"/>
                <a:gd fmla="*/ 20850463 w 43671952" name="connsiteX5053"/>
                <a:gd fmla="*/ 6115052 h 23902640" name="connsiteY5053"/>
                <a:gd fmla="*/ 20840939 w 43671952" name="connsiteX5054"/>
                <a:gd fmla="*/ 6086478 h 23902640" name="connsiteY5054"/>
                <a:gd fmla="*/ 20836175 w 43671952" name="connsiteX5055"/>
                <a:gd fmla="*/ 6072191 h 23902640" name="connsiteY5055"/>
                <a:gd fmla="*/ 20831413 w 43671952" name="connsiteX5056"/>
                <a:gd fmla="*/ 5900741 h 23902640" name="connsiteY5056"/>
                <a:gd fmla="*/ 20826651 w 43671952" name="connsiteX5057"/>
                <a:gd fmla="*/ 5867403 h 23902640" name="connsiteY5057"/>
                <a:gd fmla="*/ 20831413 w 43671952" name="connsiteX5058"/>
                <a:gd fmla="*/ 5743578 h 23902640" name="connsiteY5058"/>
                <a:gd fmla="*/ 20845699 w 43671952" name="connsiteX5059"/>
                <a:gd fmla="*/ 5715003 h 23902640" name="connsiteY5059"/>
                <a:gd fmla="*/ 20859987 w 43671952" name="connsiteX5060"/>
                <a:gd fmla="*/ 5705476 h 23902640" name="connsiteY5060"/>
                <a:gd fmla="*/ 20879039 w 43671952" name="connsiteX5061"/>
                <a:gd fmla="*/ 5676903 h 23902640" name="connsiteY5061"/>
                <a:gd fmla="*/ 20888563 w 43671952" name="connsiteX5062"/>
                <a:gd fmla="*/ 5662616 h 23902640" name="connsiteY5062"/>
                <a:gd fmla="*/ 20898087 w 43671952" name="connsiteX5063"/>
                <a:gd fmla="*/ 5634039 h 23902640" name="connsiteY5063"/>
                <a:gd fmla="*/ 20912375 w 43671952" name="connsiteX5064"/>
                <a:gd fmla="*/ 5605466 h 23902640" name="connsiteY5064"/>
                <a:gd fmla="*/ 20926663 w 43671952" name="connsiteX5065"/>
                <a:gd fmla="*/ 5591177 h 23902640" name="connsiteY5065"/>
                <a:gd fmla="*/ 26195363 w 43671952" name="connsiteX5066"/>
                <a:gd fmla="*/ 5548315 h 23902640" name="connsiteY5066"/>
                <a:gd fmla="*/ 26223939 w 43671952" name="connsiteX5067"/>
                <a:gd fmla="*/ 5551491 h 23902640" name="connsiteY5067"/>
                <a:gd fmla="*/ 26227115 w 43671952" name="connsiteX5068"/>
                <a:gd fmla="*/ 5561014 h 23902640" name="connsiteY5068"/>
                <a:gd fmla="*/ 26223939 w 43671952" name="connsiteX5069"/>
                <a:gd fmla="*/ 5586415 h 23902640" name="connsiteY5069"/>
                <a:gd fmla="*/ 26217591 w 43671952" name="connsiteX5070"/>
                <a:gd fmla="*/ 5605466 h 23902640" name="connsiteY5070"/>
                <a:gd fmla="*/ 26208063 w 43671952" name="connsiteX5071"/>
                <a:gd fmla="*/ 5624517 h 23902640" name="connsiteY5071"/>
                <a:gd fmla="*/ 26198539 w 43671952" name="connsiteX5072"/>
                <a:gd fmla="*/ 5630864 h 23902640" name="connsiteY5072"/>
                <a:gd fmla="*/ 26185839 w 43671952" name="connsiteX5073"/>
                <a:gd fmla="*/ 5634039 h 23902640" name="connsiteY5073"/>
                <a:gd fmla="*/ 26176315 w 43671952" name="connsiteX5074"/>
                <a:gd fmla="*/ 5640390 h 23902640" name="connsiteY5074"/>
                <a:gd fmla="*/ 26163615 w 43671952" name="connsiteX5075"/>
                <a:gd fmla="*/ 5643564 h 23902640" name="connsiteY5075"/>
                <a:gd fmla="*/ 26154091 w 43671952" name="connsiteX5076"/>
                <a:gd fmla="*/ 5646740 h 23902640" name="connsiteY5076"/>
                <a:gd fmla="*/ 26141391 w 43671952" name="connsiteX5077"/>
                <a:gd fmla="*/ 5643564 h 23902640" name="connsiteY5077"/>
                <a:gd fmla="*/ 26144563 w 43671952" name="connsiteX5078"/>
                <a:gd fmla="*/ 5634039 h 23902640" name="connsiteY5078"/>
                <a:gd fmla="*/ 26141391 w 43671952" name="connsiteX5079"/>
                <a:gd fmla="*/ 5605466 h 23902640" name="connsiteY5079"/>
                <a:gd fmla="*/ 26147739 w 43671952" name="connsiteX5080"/>
                <a:gd fmla="*/ 5595942 h 23902640" name="connsiteY5080"/>
                <a:gd fmla="*/ 26157263 w 43671952" name="connsiteX5081"/>
                <a:gd fmla="*/ 5586415 h 23902640" name="connsiteY5081"/>
                <a:gd fmla="*/ 26173139 w 43671952" name="connsiteX5082"/>
                <a:gd fmla="*/ 5570539 h 23902640" name="connsiteY5082"/>
                <a:gd fmla="*/ 26176315 w 43671952" name="connsiteX5083"/>
                <a:gd fmla="*/ 5561014 h 23902640" name="connsiteY5083"/>
                <a:gd fmla="*/ 26195363 w 43671952" name="connsiteX5084"/>
                <a:gd fmla="*/ 5548315 h 23902640" name="connsiteY5084"/>
                <a:gd fmla="*/ 30575279 w 43671952" name="connsiteX5085"/>
                <a:gd fmla="*/ 5531647 h 23902640" name="connsiteY5085"/>
                <a:gd fmla="*/ 30606235 w 43671952" name="connsiteX5086"/>
                <a:gd fmla="*/ 5536411 h 23902640" name="connsiteY5086"/>
                <a:gd fmla="*/ 30620519 w 43671952" name="connsiteX5087"/>
                <a:gd fmla="*/ 5541171 h 23902640" name="connsiteY5087"/>
                <a:gd fmla="*/ 30627663 w 43671952" name="connsiteX5088"/>
                <a:gd fmla="*/ 5543554 h 23902640" name="connsiteY5088"/>
                <a:gd fmla="*/ 30634807 w 43671952" name="connsiteX5089"/>
                <a:gd fmla="*/ 5548315 h 23902640" name="connsiteY5089"/>
                <a:gd fmla="*/ 30651479 w 43671952" name="connsiteX5090"/>
                <a:gd fmla="*/ 5553079 h 23902640" name="connsiteY5090"/>
                <a:gd fmla="*/ 30665763 w 43671952" name="connsiteX5091"/>
                <a:gd fmla="*/ 5557840 h 23902640" name="connsiteY5091"/>
                <a:gd fmla="*/ 30672907 w 43671952" name="connsiteX5092"/>
                <a:gd fmla="*/ 5560222 h 23902640" name="connsiteY5092"/>
                <a:gd fmla="*/ 30680051 w 43671952" name="connsiteX5093"/>
                <a:gd fmla="*/ 5564986 h 23902640" name="connsiteY5093"/>
                <a:gd fmla="*/ 30689579 w 43671952" name="connsiteX5094"/>
                <a:gd fmla="*/ 5567366 h 23902640" name="connsiteY5094"/>
                <a:gd fmla="*/ 30703863 w 43671952" name="connsiteX5095"/>
                <a:gd fmla="*/ 5572126 h 23902640" name="connsiteY5095"/>
                <a:gd fmla="*/ 30711007 w 43671952" name="connsiteX5096"/>
                <a:gd fmla="*/ 5574508 h 23902640" name="connsiteY5096"/>
                <a:gd fmla="*/ 30718151 w 43671952" name="connsiteX5097"/>
                <a:gd fmla="*/ 5579273 h 23902640" name="connsiteY5097"/>
                <a:gd fmla="*/ 30741963 w 43671952" name="connsiteX5098"/>
                <a:gd fmla="*/ 5586415 h 23902640" name="connsiteY5098"/>
                <a:gd fmla="*/ 30763395 w 43671952" name="connsiteX5099"/>
                <a:gd fmla="*/ 5595942 h 23902640" name="connsiteY5099"/>
                <a:gd fmla="*/ 30770539 w 43671952" name="connsiteX5100"/>
                <a:gd fmla="*/ 5598322 h 23902640" name="connsiteY5100"/>
                <a:gd fmla="*/ 30784827 w 43671952" name="connsiteX5101"/>
                <a:gd fmla="*/ 5605466 h 23902640" name="connsiteY5101"/>
                <a:gd fmla="*/ 30791971 w 43671952" name="connsiteX5102"/>
                <a:gd fmla="*/ 5610226 h 23902640" name="connsiteY5102"/>
                <a:gd fmla="*/ 30808639 w 43671952" name="connsiteX5103"/>
                <a:gd fmla="*/ 5614992 h 23902640" name="connsiteY5103"/>
                <a:gd fmla="*/ 30906271 w 43671952" name="connsiteX5104"/>
                <a:gd fmla="*/ 5617372 h 23902640" name="connsiteY5104"/>
                <a:gd fmla="*/ 30915795 w 43671952" name="connsiteX5105"/>
                <a:gd fmla="*/ 5631658 h 23902640" name="connsiteY5105"/>
                <a:gd fmla="*/ 30920559 w 43671952" name="connsiteX5106"/>
                <a:gd fmla="*/ 5645946 h 23902640" name="connsiteY5106"/>
                <a:gd fmla="*/ 30920559 w 43671952" name="connsiteX5107"/>
                <a:gd fmla="*/ 5691191 h 23902640" name="connsiteY5107"/>
                <a:gd fmla="*/ 30927703 w 43671952" name="connsiteX5108"/>
                <a:gd fmla="*/ 5695952 h 23902640" name="connsiteY5108"/>
                <a:gd fmla="*/ 30958659 w 43671952" name="connsiteX5109"/>
                <a:gd fmla="*/ 5703097 h 23902640" name="connsiteY5109"/>
                <a:gd fmla="*/ 30980091 w 43671952" name="connsiteX5110"/>
                <a:gd fmla="*/ 5710242 h 23902640" name="connsiteY5110"/>
                <a:gd fmla="*/ 30987235 w 43671952" name="connsiteX5111"/>
                <a:gd fmla="*/ 5712621 h 23902640" name="connsiteY5111"/>
                <a:gd fmla="*/ 31001519 w 43671952" name="connsiteX5112"/>
                <a:gd fmla="*/ 5719765 h 23902640" name="connsiteY5112"/>
                <a:gd fmla="*/ 31008663 w 43671952" name="connsiteX5113"/>
                <a:gd fmla="*/ 5724527 h 23902640" name="connsiteY5113"/>
                <a:gd fmla="*/ 31018191 w 43671952" name="connsiteX5114"/>
                <a:gd fmla="*/ 5726910 h 23902640" name="connsiteY5114"/>
                <a:gd fmla="*/ 31032479 w 43671952" name="connsiteX5115"/>
                <a:gd fmla="*/ 5731671 h 23902640" name="connsiteY5115"/>
                <a:gd fmla="*/ 31039619 w 43671952" name="connsiteX5116"/>
                <a:gd fmla="*/ 5734053 h 23902640" name="connsiteY5116"/>
                <a:gd fmla="*/ 31061051 w 43671952" name="connsiteX5117"/>
                <a:gd fmla="*/ 5743578 h 23902640" name="connsiteY5117"/>
                <a:gd fmla="*/ 31068195 w 43671952" name="connsiteX5118"/>
                <a:gd fmla="*/ 5745961 h 23902640" name="connsiteY5118"/>
                <a:gd fmla="*/ 31075339 w 43671952" name="connsiteX5119"/>
                <a:gd fmla="*/ 5748340 h 23902640" name="connsiteY5119"/>
                <a:gd fmla="*/ 31077719 w 43671952" name="connsiteX5120"/>
                <a:gd fmla="*/ 5755485 h 23902640" name="connsiteY5120"/>
                <a:gd fmla="*/ 31082483 w 43671952" name="connsiteX5121"/>
                <a:gd fmla="*/ 5762628 h 23902640" name="connsiteY5121"/>
                <a:gd fmla="*/ 31087247 w 43671952" name="connsiteX5122"/>
                <a:gd fmla="*/ 5776914 h 23902640" name="connsiteY5122"/>
                <a:gd fmla="*/ 31080103 w 43671952" name="connsiteX5123"/>
                <a:gd fmla="*/ 5793585 h 23902640" name="connsiteY5123"/>
                <a:gd fmla="*/ 31072959 w 43671952" name="connsiteX5124"/>
                <a:gd fmla="*/ 5795966 h 23902640" name="connsiteY5124"/>
                <a:gd fmla="*/ 31065815 w 43671952" name="connsiteX5125"/>
                <a:gd fmla="*/ 5800727 h 23902640" name="connsiteY5125"/>
                <a:gd fmla="*/ 31058671 w 43671952" name="connsiteX5126"/>
                <a:gd fmla="*/ 5803110 h 23902640" name="connsiteY5126"/>
                <a:gd fmla="*/ 31011047 w 43671952" name="connsiteX5127"/>
                <a:gd fmla="*/ 5807871 h 23902640" name="connsiteY5127"/>
                <a:gd fmla="*/ 30896747 w 43671952" name="connsiteX5128"/>
                <a:gd fmla="*/ 5803110 h 23902640" name="connsiteY5128"/>
                <a:gd fmla="*/ 30882459 w 43671952" name="connsiteX5129"/>
                <a:gd fmla="*/ 5800727 h 23902640" name="connsiteY5129"/>
                <a:gd fmla="*/ 30875315 w 43671952" name="connsiteX5130"/>
                <a:gd fmla="*/ 5798344 h 23902640" name="connsiteY5130"/>
                <a:gd fmla="*/ 30834835 w 43671952" name="connsiteX5131"/>
                <a:gd fmla="*/ 5795966 h 23902640" name="connsiteY5131"/>
                <a:gd fmla="*/ 30827691 w 43671952" name="connsiteX5132"/>
                <a:gd fmla="*/ 5793585 h 23902640" name="connsiteY5132"/>
                <a:gd fmla="*/ 30818163 w 43671952" name="connsiteX5133"/>
                <a:gd fmla="*/ 5779297 h 23902640" name="connsiteY5133"/>
                <a:gd fmla="*/ 30808639 w 43671952" name="connsiteX5134"/>
                <a:gd fmla="*/ 5757868 h 23902640" name="connsiteY5134"/>
                <a:gd fmla="*/ 30806259 w 43671952" name="connsiteX5135"/>
                <a:gd fmla="*/ 5750722 h 23902640" name="connsiteY5135"/>
                <a:gd fmla="*/ 30801495 w 43671952" name="connsiteX5136"/>
                <a:gd fmla="*/ 5695952 h 23902640" name="connsiteY5136"/>
                <a:gd fmla="*/ 30794351 w 43671952" name="connsiteX5137"/>
                <a:gd fmla="*/ 5679284 h 23902640" name="connsiteY5137"/>
                <a:gd fmla="*/ 30787207 w 43671952" name="connsiteX5138"/>
                <a:gd fmla="*/ 5676903 h 23902640" name="connsiteY5138"/>
                <a:gd fmla="*/ 30780063 w 43671952" name="connsiteX5139"/>
                <a:gd fmla="*/ 5669761 h 23902640" name="connsiteY5139"/>
                <a:gd fmla="*/ 30775303 w 43671952" name="connsiteX5140"/>
                <a:gd fmla="*/ 5662616 h 23902640" name="connsiteY5140"/>
                <a:gd fmla="*/ 30761015 w 43671952" name="connsiteX5141"/>
                <a:gd fmla="*/ 5657854 h 23902640" name="connsiteY5141"/>
                <a:gd fmla="*/ 30756251 w 43671952" name="connsiteX5142"/>
                <a:gd fmla="*/ 5650710 h 23902640" name="connsiteY5142"/>
                <a:gd fmla="*/ 30741963 w 43671952" name="connsiteX5143"/>
                <a:gd fmla="*/ 5643564 h 23902640" name="connsiteY5143"/>
                <a:gd fmla="*/ 30727679 w 43671952" name="connsiteX5144"/>
                <a:gd fmla="*/ 5636422 h 23902640" name="connsiteY5144"/>
                <a:gd fmla="*/ 30720535 w 43671952" name="connsiteX5145"/>
                <a:gd fmla="*/ 5631658 h 23902640" name="connsiteY5145"/>
                <a:gd fmla="*/ 30713391 w 43671952" name="connsiteX5146"/>
                <a:gd fmla="*/ 5629279 h 23902640" name="connsiteY5146"/>
                <a:gd fmla="*/ 30706247 w 43671952" name="connsiteX5147"/>
                <a:gd fmla="*/ 5624517 h 23902640" name="connsiteY5147"/>
                <a:gd fmla="*/ 30691959 w 43671952" name="connsiteX5148"/>
                <a:gd fmla="*/ 5619752 h 23902640" name="connsiteY5148"/>
                <a:gd fmla="*/ 30675291 w 43671952" name="connsiteX5149"/>
                <a:gd fmla="*/ 5614992 h 23902640" name="connsiteY5149"/>
                <a:gd fmla="*/ 30658619 w 43671952" name="connsiteX5150"/>
                <a:gd fmla="*/ 5610226 h 23902640" name="connsiteY5150"/>
                <a:gd fmla="*/ 30644335 w 43671952" name="connsiteX5151"/>
                <a:gd fmla="*/ 5607846 h 23902640" name="connsiteY5151"/>
                <a:gd fmla="*/ 30622903 w 43671952" name="connsiteX5152"/>
                <a:gd fmla="*/ 5600701 h 23902640" name="connsiteY5152"/>
                <a:gd fmla="*/ 30615759 w 43671952" name="connsiteX5153"/>
                <a:gd fmla="*/ 5598322 h 23902640" name="connsiteY5153"/>
                <a:gd fmla="*/ 30608615 w 43671952" name="connsiteX5154"/>
                <a:gd fmla="*/ 5593559 h 23902640" name="connsiteY5154"/>
                <a:gd fmla="*/ 30599091 w 43671952" name="connsiteX5155"/>
                <a:gd fmla="*/ 5591177 h 23902640" name="connsiteY5155"/>
                <a:gd fmla="*/ 30591947 w 43671952" name="connsiteX5156"/>
                <a:gd fmla="*/ 5588796 h 23902640" name="connsiteY5156"/>
                <a:gd fmla="*/ 30568135 w 43671952" name="connsiteX5157"/>
                <a:gd fmla="*/ 5564986 h 23902640" name="connsiteY5157"/>
                <a:gd fmla="*/ 30563371 w 43671952" name="connsiteX5158"/>
                <a:gd fmla="*/ 5555460 h 23902640" name="connsiteY5158"/>
                <a:gd fmla="*/ 30568135 w 43671952" name="connsiteX5159"/>
                <a:gd fmla="*/ 5550696 h 23902640" name="connsiteY5159"/>
                <a:gd fmla="*/ 30575279 w 43671952" name="connsiteX5160"/>
                <a:gd fmla="*/ 5531647 h 23902640" name="connsiteY5160"/>
                <a:gd fmla="*/ 23610919 w 43671952" name="connsiteX5161"/>
                <a:gd fmla="*/ 5503865 h 23902640" name="connsiteY5161"/>
                <a:gd fmla="*/ 23626791 w 43671952" name="connsiteX5162"/>
                <a:gd fmla="*/ 5507042 h 23902640" name="connsiteY5162"/>
                <a:gd fmla="*/ 23629971 w 43671952" name="connsiteX5163"/>
                <a:gd fmla="*/ 5532441 h 23902640" name="connsiteY5163"/>
                <a:gd fmla="*/ 23620443 w 43671952" name="connsiteX5164"/>
                <a:gd fmla="*/ 5538792 h 23902640" name="connsiteY5164"/>
                <a:gd fmla="*/ 23607743 w 43671952" name="connsiteX5165"/>
                <a:gd fmla="*/ 5541965 h 23902640" name="connsiteY5165"/>
                <a:gd fmla="*/ 23601395 w 43671952" name="connsiteX5166"/>
                <a:gd fmla="*/ 5507042 h 23902640" name="connsiteY5166"/>
                <a:gd fmla="*/ 23610919 w 43671952" name="connsiteX5167"/>
                <a:gd fmla="*/ 5503865 h 23902640" name="connsiteY5167"/>
                <a:gd fmla="*/ 23410891 w 43671952" name="connsiteX5168"/>
                <a:gd fmla="*/ 5497516 h 23902640" name="connsiteY5168"/>
                <a:gd fmla="*/ 23423591 w 43671952" name="connsiteX5169"/>
                <a:gd fmla="*/ 5500690 h 23902640" name="connsiteY5169"/>
                <a:gd fmla="*/ 23426767 w 43671952" name="connsiteX5170"/>
                <a:gd fmla="*/ 5510217 h 23902640" name="connsiteY5170"/>
                <a:gd fmla="*/ 23417239 w 43671952" name="connsiteX5171"/>
                <a:gd fmla="*/ 5541965 h 23902640" name="connsiteY5171"/>
                <a:gd fmla="*/ 23407715 w 43671952" name="connsiteX5172"/>
                <a:gd fmla="*/ 5545140 h 23902640" name="connsiteY5172"/>
                <a:gd fmla="*/ 23401367 w 43671952" name="connsiteX5173"/>
                <a:gd fmla="*/ 5551491 h 23902640" name="connsiteY5173"/>
                <a:gd fmla="*/ 23379139 w 43671952" name="connsiteX5174"/>
                <a:gd fmla="*/ 5535615 h 23902640" name="connsiteY5174"/>
                <a:gd fmla="*/ 23382315 w 43671952" name="connsiteX5175"/>
                <a:gd fmla="*/ 5513392 h 23902640" name="connsiteY5175"/>
                <a:gd fmla="*/ 23410891 w 43671952" name="connsiteX5176"/>
                <a:gd fmla="*/ 5497516 h 23902640" name="connsiteY5176"/>
                <a:gd fmla="*/ 26344591 w 43671952" name="connsiteX5177"/>
                <a:gd fmla="*/ 5421317 h 23902640" name="connsiteY5177"/>
                <a:gd fmla="*/ 26379515 w 43671952" name="connsiteX5178"/>
                <a:gd fmla="*/ 5434017 h 23902640" name="connsiteY5178"/>
                <a:gd fmla="*/ 26385863 w 43671952" name="connsiteX5179"/>
                <a:gd fmla="*/ 5453066 h 23902640" name="connsiteY5179"/>
                <a:gd fmla="*/ 26389039 w 43671952" name="connsiteX5180"/>
                <a:gd fmla="*/ 5462589 h 23902640" name="connsiteY5180"/>
                <a:gd fmla="*/ 26382691 w 43671952" name="connsiteX5181"/>
                <a:gd fmla="*/ 5516566 h 23902640" name="connsiteY5181"/>
                <a:gd fmla="*/ 26366815 w 43671952" name="connsiteX5182"/>
                <a:gd fmla="*/ 5541965 h 23902640" name="connsiteY5182"/>
                <a:gd fmla="*/ 26360463 w 43671952" name="connsiteX5183"/>
                <a:gd fmla="*/ 5548315 h 23902640" name="connsiteY5183"/>
                <a:gd fmla="*/ 26325539 w 43671952" name="connsiteX5184"/>
                <a:gd fmla="*/ 5507042 h 23902640" name="connsiteY5184"/>
                <a:gd fmla="*/ 26319191 w 43671952" name="connsiteX5185"/>
                <a:gd fmla="*/ 5497516 h 23902640" name="connsiteY5185"/>
                <a:gd fmla="*/ 26312839 w 43671952" name="connsiteX5186"/>
                <a:gd fmla="*/ 5487990 h 23902640" name="connsiteY5186"/>
                <a:gd fmla="*/ 26309663 w 43671952" name="connsiteX5187"/>
                <a:gd fmla="*/ 5478466 h 23902640" name="connsiteY5187"/>
                <a:gd fmla="*/ 26312839 w 43671952" name="connsiteX5188"/>
                <a:gd fmla="*/ 5449888 h 23902640" name="connsiteY5188"/>
                <a:gd fmla="*/ 26335063 w 43671952" name="connsiteX5189"/>
                <a:gd fmla="*/ 5424492 h 23902640" name="connsiteY5189"/>
                <a:gd fmla="*/ 26344591 w 43671952" name="connsiteX5190"/>
                <a:gd fmla="*/ 5421317 h 23902640" name="connsiteY5190"/>
                <a:gd fmla="*/ 26525563 w 43671952" name="connsiteX5191"/>
                <a:gd fmla="*/ 5278441 h 23902640" name="connsiteY5191"/>
                <a:gd fmla="*/ 26582715 w 43671952" name="connsiteX5192"/>
                <a:gd fmla="*/ 5281614 h 23902640" name="connsiteY5192"/>
                <a:gd fmla="*/ 26595415 w 43671952" name="connsiteX5193"/>
                <a:gd fmla="*/ 5284791 h 23902640" name="connsiteY5193"/>
                <a:gd fmla="*/ 26614463 w 43671952" name="connsiteX5194"/>
                <a:gd fmla="*/ 5291141 h 23902640" name="connsiteY5194"/>
                <a:gd fmla="*/ 26630339 w 43671952" name="connsiteX5195"/>
                <a:gd fmla="*/ 5319716 h 23902640" name="connsiteY5195"/>
                <a:gd fmla="*/ 26620815 w 43671952" name="connsiteX5196"/>
                <a:gd fmla="*/ 5341941 h 23902640" name="connsiteY5196"/>
                <a:gd fmla="*/ 26601763 w 43671952" name="connsiteX5197"/>
                <a:gd fmla="*/ 5348290 h 23902640" name="connsiteY5197"/>
                <a:gd fmla="*/ 26589063 w 43671952" name="connsiteX5198"/>
                <a:gd fmla="*/ 5345114 h 23902640" name="connsiteY5198"/>
                <a:gd fmla="*/ 26566839 w 43671952" name="connsiteX5199"/>
                <a:gd fmla="*/ 5329240 h 23902640" name="connsiteY5199"/>
                <a:gd fmla="*/ 26509691 w 43671952" name="connsiteX5200"/>
                <a:gd fmla="*/ 5319716 h 23902640" name="connsiteY5200"/>
                <a:gd fmla="*/ 26506515 w 43671952" name="connsiteX5201"/>
                <a:gd fmla="*/ 5287966 h 23902640" name="connsiteY5201"/>
                <a:gd fmla="*/ 26516039 w 43671952" name="connsiteX5202"/>
                <a:gd fmla="*/ 5284791 h 23902640" name="connsiteY5202"/>
                <a:gd fmla="*/ 26525563 w 43671952" name="connsiteX5203"/>
                <a:gd fmla="*/ 5278441 h 23902640" name="connsiteY5203"/>
                <a:gd fmla="*/ 29977583 w 43671952" name="connsiteX5204"/>
                <a:gd fmla="*/ 5241135 h 23902640" name="connsiteY5204"/>
                <a:gd fmla="*/ 30032351 w 43671952" name="connsiteX5205"/>
                <a:gd fmla="*/ 5243516 h 23902640" name="connsiteY5205"/>
                <a:gd fmla="*/ 30039495 w 43671952" name="connsiteX5206"/>
                <a:gd fmla="*/ 5245895 h 23902640" name="connsiteY5206"/>
                <a:gd fmla="*/ 30046639 w 43671952" name="connsiteX5207"/>
                <a:gd fmla="*/ 5250661 h 23902640" name="connsiteY5207"/>
                <a:gd fmla="*/ 30053783 w 43671952" name="connsiteX5208"/>
                <a:gd fmla="*/ 5253039 h 23902640" name="connsiteY5208"/>
                <a:gd fmla="*/ 30060927 w 43671952" name="connsiteX5209"/>
                <a:gd fmla="*/ 5257804 h 23902640" name="connsiteY5209"/>
                <a:gd fmla="*/ 30075215 w 43671952" name="connsiteX5210"/>
                <a:gd fmla="*/ 5262566 h 23902640" name="connsiteY5210"/>
                <a:gd fmla="*/ 30079979 w 43671952" name="connsiteX5211"/>
                <a:gd fmla="*/ 5269710 h 23902640" name="connsiteY5211"/>
                <a:gd fmla="*/ 30094263 w 43671952" name="connsiteX5212"/>
                <a:gd fmla="*/ 5279233 h 23902640" name="connsiteY5212"/>
                <a:gd fmla="*/ 30099027 w 43671952" name="connsiteX5213"/>
                <a:gd fmla="*/ 5293521 h 23902640" name="connsiteY5213"/>
                <a:gd fmla="*/ 30101407 w 43671952" name="connsiteX5214"/>
                <a:gd fmla="*/ 5300667 h 23902640" name="connsiteY5214"/>
                <a:gd fmla="*/ 30099027 w 43671952" name="connsiteX5215"/>
                <a:gd fmla="*/ 5307810 h 23902640" name="connsiteY5215"/>
                <a:gd fmla="*/ 30091883 w 43671952" name="connsiteX5216"/>
                <a:gd fmla="*/ 5310193 h 23902640" name="connsiteY5216"/>
                <a:gd fmla="*/ 30075215 w 43671952" name="connsiteX5217"/>
                <a:gd fmla="*/ 5314953 h 23902640" name="connsiteY5217"/>
                <a:gd fmla="*/ 30037115 w 43671952" name="connsiteX5218"/>
                <a:gd fmla="*/ 5307810 h 23902640" name="connsiteY5218"/>
                <a:gd fmla="*/ 30049019 w 43671952" name="connsiteX5219"/>
                <a:gd fmla="*/ 5312571 h 23902640" name="connsiteY5219"/>
                <a:gd fmla="*/ 30032351 w 43671952" name="connsiteX5220"/>
                <a:gd fmla="*/ 5300667 h 23902640" name="connsiteY5220"/>
                <a:gd fmla="*/ 30018063 w 43671952" name="connsiteX5221"/>
                <a:gd fmla="*/ 5295903 h 23902640" name="connsiteY5221"/>
                <a:gd fmla="*/ 30010919 w 43671952" name="connsiteX5222"/>
                <a:gd fmla="*/ 5291141 h 23902640" name="connsiteY5222"/>
                <a:gd fmla="*/ 30003779 w 43671952" name="connsiteX5223"/>
                <a:gd fmla="*/ 5283997 h 23902640" name="connsiteY5223"/>
                <a:gd fmla="*/ 29996635 w 43671952" name="connsiteX5224"/>
                <a:gd fmla="*/ 5281614 h 23902640" name="connsiteY5224"/>
                <a:gd fmla="*/ 29987107 w 43671952" name="connsiteX5225"/>
                <a:gd fmla="*/ 5276854 h 23902640" name="connsiteY5225"/>
                <a:gd fmla="*/ 29982347 w 43671952" name="connsiteX5226"/>
                <a:gd fmla="*/ 5269710 h 23902640" name="connsiteY5226"/>
                <a:gd fmla="*/ 29970439 w 43671952" name="connsiteX5227"/>
                <a:gd fmla="*/ 5260184 h 23902640" name="connsiteY5227"/>
                <a:gd fmla="*/ 29970439 w 43671952" name="connsiteX5228"/>
                <a:gd fmla="*/ 5243516 h 23902640" name="connsiteY5228"/>
                <a:gd fmla="*/ 29977583 w 43671952" name="connsiteX5229"/>
                <a:gd fmla="*/ 5241135 h 23902640" name="connsiteY5229"/>
                <a:gd fmla="*/ 23690295 w 43671952" name="connsiteX5230"/>
                <a:gd fmla="*/ 5138741 h 23902640" name="connsiteY5230"/>
                <a:gd fmla="*/ 23709339 w 43671952" name="connsiteX5231"/>
                <a:gd fmla="*/ 5141914 h 23902640" name="connsiteY5231"/>
                <a:gd fmla="*/ 23712515 w 43671952" name="connsiteX5232"/>
                <a:gd fmla="*/ 5189540 h 23902640" name="connsiteY5232"/>
                <a:gd fmla="*/ 23693467 w 43671952" name="connsiteX5233"/>
                <a:gd fmla="*/ 5167315 h 23902640" name="connsiteY5233"/>
                <a:gd fmla="*/ 23687119 w 43671952" name="connsiteX5234"/>
                <a:gd fmla="*/ 5157791 h 23902640" name="connsiteY5234"/>
                <a:gd fmla="*/ 23690295 w 43671952" name="connsiteX5235"/>
                <a:gd fmla="*/ 5138741 h 23902640" name="connsiteY5235"/>
                <a:gd fmla="*/ 29903763 w 43671952" name="connsiteX5236"/>
                <a:gd fmla="*/ 5095877 h 23902640" name="connsiteY5236"/>
                <a:gd fmla="*/ 29941863 w 43671952" name="connsiteX5237"/>
                <a:gd fmla="*/ 5100641 h 23902640" name="connsiteY5237"/>
                <a:gd fmla="*/ 29960915 w 43671952" name="connsiteX5238"/>
                <a:gd fmla="*/ 5105402 h 23902640" name="connsiteY5238"/>
                <a:gd fmla="*/ 29975203 w 43671952" name="connsiteX5239"/>
                <a:gd fmla="*/ 5114928 h 23902640" name="connsiteY5239"/>
                <a:gd fmla="*/ 29984727 w 43671952" name="connsiteX5240"/>
                <a:gd fmla="*/ 5129217 h 23902640" name="connsiteY5240"/>
                <a:gd fmla="*/ 29987107 w 43671952" name="connsiteX5241"/>
                <a:gd fmla="*/ 5136361 h 23902640" name="connsiteY5241"/>
                <a:gd fmla="*/ 29991871 w 43671952" name="connsiteX5242"/>
                <a:gd fmla="*/ 5143503 h 23902640" name="connsiteY5242"/>
                <a:gd fmla="*/ 29987107 w 43671952" name="connsiteX5243"/>
                <a:gd fmla="*/ 5169698 h 23902640" name="connsiteY5243"/>
                <a:gd fmla="*/ 29977583 w 43671952" name="connsiteX5244"/>
                <a:gd fmla="*/ 5183984 h 23902640" name="connsiteY5244"/>
                <a:gd fmla="*/ 29970439 w 43671952" name="connsiteX5245"/>
                <a:gd fmla="*/ 5188747 h 23902640" name="connsiteY5245"/>
                <a:gd fmla="*/ 29956151 w 43671952" name="connsiteX5246"/>
                <a:gd fmla="*/ 5193509 h 23902640" name="connsiteY5246"/>
                <a:gd fmla="*/ 29946627 w 43671952" name="connsiteX5247"/>
                <a:gd fmla="*/ 5203035 h 23902640" name="connsiteY5247"/>
                <a:gd fmla="*/ 29934719 w 43671952" name="connsiteX5248"/>
                <a:gd fmla="*/ 5186366 h 23902640" name="connsiteY5248"/>
                <a:gd fmla="*/ 29913291 w 43671952" name="connsiteX5249"/>
                <a:gd fmla="*/ 5176841 h 23902640" name="connsiteY5249"/>
                <a:gd fmla="*/ 29903763 w 43671952" name="connsiteX5250"/>
                <a:gd fmla="*/ 5172079 h 23902640" name="connsiteY5250"/>
                <a:gd fmla="*/ 29889479 w 43671952" name="connsiteX5251"/>
                <a:gd fmla="*/ 5162552 h 23902640" name="connsiteY5251"/>
                <a:gd fmla="*/ 29882335 w 43671952" name="connsiteX5252"/>
                <a:gd fmla="*/ 5157791 h 23902640" name="connsiteY5252"/>
                <a:gd fmla="*/ 29875191 w 43671952" name="connsiteX5253"/>
                <a:gd fmla="*/ 5155411 h 23902640" name="connsiteY5253"/>
                <a:gd fmla="*/ 29868047 w 43671952" name="connsiteX5254"/>
                <a:gd fmla="*/ 5150647 h 23902640" name="connsiteY5254"/>
                <a:gd fmla="*/ 29865663 w 43671952" name="connsiteX5255"/>
                <a:gd fmla="*/ 5143503 h 23902640" name="connsiteY5255"/>
                <a:gd fmla="*/ 29872807 w 43671952" name="connsiteX5256"/>
                <a:gd fmla="*/ 5110166 h 23902640" name="connsiteY5256"/>
                <a:gd fmla="*/ 29887095 w 43671952" name="connsiteX5257"/>
                <a:gd fmla="*/ 5100641 h 23902640" name="connsiteY5257"/>
                <a:gd fmla="*/ 29903763 w 43671952" name="connsiteX5258"/>
                <a:gd fmla="*/ 5095877 h 23902640" name="connsiteY5258"/>
                <a:gd fmla="*/ 37806251 w 43671952" name="connsiteX5259"/>
                <a:gd fmla="*/ 5049598 h 23902640" name="connsiteY5259"/>
                <a:gd fmla="*/ 37861903 w 43671952" name="connsiteX5260"/>
                <a:gd fmla="*/ 5057779 h 23902640" name="connsiteY5260"/>
                <a:gd fmla="*/ 37852375 w 43671952" name="connsiteX5261"/>
                <a:gd fmla="*/ 5105402 h 23902640" name="connsiteY5261"/>
                <a:gd fmla="*/ 37828563 w 43671952" name="connsiteX5262"/>
                <a:gd fmla="*/ 5124454 h 23902640" name="connsiteY5262"/>
                <a:gd fmla="*/ 37814275 w 43671952" name="connsiteX5263"/>
                <a:gd fmla="*/ 5133977 h 23902640" name="connsiteY5263"/>
                <a:gd fmla="*/ 37757127 w 43671952" name="connsiteX5264"/>
                <a:gd fmla="*/ 5138741 h 23902640" name="connsiteY5264"/>
                <a:gd fmla="*/ 37752363 w 43671952" name="connsiteX5265"/>
                <a:gd fmla="*/ 5124454 h 23902640" name="connsiteY5265"/>
                <a:gd fmla="*/ 37733315 w 43671952" name="connsiteX5266"/>
                <a:gd fmla="*/ 5095877 h 23902640" name="connsiteY5266"/>
                <a:gd fmla="*/ 37733315 w 43671952" name="connsiteX5267"/>
                <a:gd fmla="*/ 5057779 h 23902640" name="connsiteY5267"/>
                <a:gd fmla="*/ 37747603 w 43671952" name="connsiteX5268"/>
                <a:gd fmla="*/ 5053017 h 23902640" name="connsiteY5268"/>
                <a:gd fmla="*/ 37806251 w 43671952" name="connsiteX5269"/>
                <a:gd fmla="*/ 5049598 h 23902640" name="connsiteY5269"/>
                <a:gd fmla="*/ 37466615 w 43671952" name="connsiteX5270"/>
                <a:gd fmla="*/ 5024441 h 23902640" name="connsiteY5270"/>
                <a:gd fmla="*/ 37519003 w 43671952" name="connsiteX5271"/>
                <a:gd fmla="*/ 5029203 h 23902640" name="connsiteY5271"/>
                <a:gd fmla="*/ 37533287 w 43671952" name="connsiteX5272"/>
                <a:gd fmla="*/ 5038728 h 23902640" name="connsiteY5272"/>
                <a:gd fmla="*/ 37561863 w 43671952" name="connsiteX5273"/>
                <a:gd fmla="*/ 5053017 h 23902640" name="connsiteY5273"/>
                <a:gd fmla="*/ 37566627 w 43671952" name="connsiteX5274"/>
                <a:gd fmla="*/ 5067304 h 23902640" name="connsiteY5274"/>
                <a:gd fmla="*/ 37585675 w 43671952" name="connsiteX5275"/>
                <a:gd fmla="*/ 5091115 h 23902640" name="connsiteY5275"/>
                <a:gd fmla="*/ 37428515 w 43671952" name="connsiteX5276"/>
                <a:gd fmla="*/ 5086353 h 23902640" name="connsiteY5276"/>
                <a:gd fmla="*/ 37414227 w 43671952" name="connsiteX5277"/>
                <a:gd fmla="*/ 5081590 h 23902640" name="connsiteY5277"/>
                <a:gd fmla="*/ 37404703 w 43671952" name="connsiteX5278"/>
                <a:gd fmla="*/ 5053017 h 23902640" name="connsiteY5278"/>
                <a:gd fmla="*/ 37447563 w 43671952" name="connsiteX5279"/>
                <a:gd fmla="*/ 5029203 h 23902640" name="connsiteY5279"/>
                <a:gd fmla="*/ 37466615 w 43671952" name="connsiteX5280"/>
                <a:gd fmla="*/ 5024441 h 23902640" name="connsiteY5280"/>
                <a:gd fmla="*/ 29637063 w 43671952" name="connsiteX5281"/>
                <a:gd fmla="*/ 4781551 h 23902640" name="connsiteY5281"/>
                <a:gd fmla="*/ 29660879 w 43671952" name="connsiteX5282"/>
                <a:gd fmla="*/ 4783935 h 23902640" name="connsiteY5282"/>
                <a:gd fmla="*/ 29670403 w 43671952" name="connsiteX5283"/>
                <a:gd fmla="*/ 4786314 h 23902640" name="connsiteY5283"/>
                <a:gd fmla="*/ 29691835 w 43671952" name="connsiteX5284"/>
                <a:gd fmla="*/ 4793458 h 23902640" name="connsiteY5284"/>
                <a:gd fmla="*/ 29698979 w 43671952" name="connsiteX5285"/>
                <a:gd fmla="*/ 4795841 h 23902640" name="connsiteY5285"/>
                <a:gd fmla="*/ 29706119 w 43671952" name="connsiteX5286"/>
                <a:gd fmla="*/ 4798223 h 23902640" name="connsiteY5286"/>
                <a:gd fmla="*/ 29727551 w 43671952" name="connsiteX5287"/>
                <a:gd fmla="*/ 4810126 h 23902640" name="connsiteY5287"/>
                <a:gd fmla="*/ 29741839 w 43671952" name="connsiteX5288"/>
                <a:gd fmla="*/ 4822035 h 23902640" name="connsiteY5288"/>
                <a:gd fmla="*/ 29748983 w 43671952" name="connsiteX5289"/>
                <a:gd fmla="*/ 4826795 h 23902640" name="connsiteY5289"/>
                <a:gd fmla="*/ 29756127 w 43671952" name="connsiteX5290"/>
                <a:gd fmla="*/ 4833941 h 23902640" name="connsiteY5290"/>
                <a:gd fmla="*/ 29770415 w 43671952" name="connsiteX5291"/>
                <a:gd fmla="*/ 4843467 h 23902640" name="connsiteY5291"/>
                <a:gd fmla="*/ 29777559 w 43671952" name="connsiteX5292"/>
                <a:gd fmla="*/ 4848229 h 23902640" name="connsiteY5292"/>
                <a:gd fmla="*/ 29784703 w 43671952" name="connsiteX5293"/>
                <a:gd fmla="*/ 4852990 h 23902640" name="connsiteY5293"/>
                <a:gd fmla="*/ 29796607 w 43671952" name="connsiteX5294"/>
                <a:gd fmla="*/ 4867276 h 23902640" name="connsiteY5294"/>
                <a:gd fmla="*/ 29801371 w 43671952" name="connsiteX5295"/>
                <a:gd fmla="*/ 4874422 h 23902640" name="connsiteY5295"/>
                <a:gd fmla="*/ 29808515 w 43671952" name="connsiteX5296"/>
                <a:gd fmla="*/ 4876804 h 23902640" name="connsiteY5296"/>
                <a:gd fmla="*/ 29815659 w 43671952" name="connsiteX5297"/>
                <a:gd fmla="*/ 4883950 h 23902640" name="connsiteY5297"/>
                <a:gd fmla="*/ 29829947 w 43671952" name="connsiteX5298"/>
                <a:gd fmla="*/ 4893472 h 23902640" name="connsiteY5298"/>
                <a:gd fmla="*/ 29839471 w 43671952" name="connsiteX5299"/>
                <a:gd fmla="*/ 4905376 h 23902640" name="connsiteY5299"/>
                <a:gd fmla="*/ 29844235 w 43671952" name="connsiteX5300"/>
                <a:gd fmla="*/ 4912520 h 23902640" name="connsiteY5300"/>
                <a:gd fmla="*/ 29858519 w 43671952" name="connsiteX5301"/>
                <a:gd fmla="*/ 4922046 h 23902640" name="connsiteY5301"/>
                <a:gd fmla="*/ 29865663 w 43671952" name="connsiteX5302"/>
                <a:gd fmla="*/ 4929191 h 23902640" name="connsiteY5302"/>
                <a:gd fmla="*/ 29872807 w 43671952" name="connsiteX5303"/>
                <a:gd fmla="*/ 4950621 h 23902640" name="connsiteY5303"/>
                <a:gd fmla="*/ 29875191 w 43671952" name="connsiteX5304"/>
                <a:gd fmla="*/ 4957764 h 23902640" name="connsiteY5304"/>
                <a:gd fmla="*/ 29863283 w 43671952" name="connsiteX5305"/>
                <a:gd fmla="*/ 4969672 h 23902640" name="connsiteY5305"/>
                <a:gd fmla="*/ 29841851 w 43671952" name="connsiteX5306"/>
                <a:gd fmla="*/ 4948241 h 23902640" name="connsiteY5306"/>
                <a:gd fmla="*/ 29834707 w 43671952" name="connsiteX5307"/>
                <a:gd fmla="*/ 4945861 h 23902640" name="connsiteY5307"/>
                <a:gd fmla="*/ 29827563 w 43671952" name="connsiteX5308"/>
                <a:gd fmla="*/ 4941097 h 23902640" name="connsiteY5308"/>
                <a:gd fmla="*/ 29820419 w 43671952" name="connsiteX5309"/>
                <a:gd fmla="*/ 4938713 h 23902640" name="connsiteY5309"/>
                <a:gd fmla="*/ 29810895 w 43671952" name="connsiteX5310"/>
                <a:gd fmla="*/ 4931570 h 23902640" name="connsiteY5310"/>
                <a:gd fmla="*/ 29796607 w 43671952" name="connsiteX5311"/>
                <a:gd fmla="*/ 4926810 h 23902640" name="connsiteY5311"/>
                <a:gd fmla="*/ 29789463 w 43671952" name="connsiteX5312"/>
                <a:gd fmla="*/ 4922046 h 23902640" name="connsiteY5312"/>
                <a:gd fmla="*/ 29775179 w 43671952" name="connsiteX5313"/>
                <a:gd fmla="*/ 4917284 h 23902640" name="connsiteY5313"/>
                <a:gd fmla="*/ 29768035 w 43671952" name="connsiteX5314"/>
                <a:gd fmla="*/ 4912520 h 23902640" name="connsiteY5314"/>
                <a:gd fmla="*/ 29758507 w 43671952" name="connsiteX5315"/>
                <a:gd fmla="*/ 4910140 h 23902640" name="connsiteY5315"/>
                <a:gd fmla="*/ 29751363 w 43671952" name="connsiteX5316"/>
                <a:gd fmla="*/ 4907760 h 23902640" name="connsiteY5316"/>
                <a:gd fmla="*/ 29737079 w 43671952" name="connsiteX5317"/>
                <a:gd fmla="*/ 4900617 h 23902640" name="connsiteY5317"/>
                <a:gd fmla="*/ 29729935 w 43671952" name="connsiteX5318"/>
                <a:gd fmla="*/ 4895853 h 23902640" name="connsiteY5318"/>
                <a:gd fmla="*/ 29722791 w 43671952" name="connsiteX5319"/>
                <a:gd fmla="*/ 4893472 h 23902640" name="connsiteY5319"/>
                <a:gd fmla="*/ 29708503 w 43671952" name="connsiteX5320"/>
                <a:gd fmla="*/ 4886327 h 23902640" name="connsiteY5320"/>
                <a:gd fmla="*/ 29698979 w 43671952" name="connsiteX5321"/>
                <a:gd fmla="*/ 4879182 h 23902640" name="connsiteY5321"/>
                <a:gd fmla="*/ 29689451 w 43671952" name="connsiteX5322"/>
                <a:gd fmla="*/ 4876804 h 23902640" name="connsiteY5322"/>
                <a:gd fmla="*/ 29684691 w 43671952" name="connsiteX5323"/>
                <a:gd fmla="*/ 4869661 h 23902640" name="connsiteY5323"/>
                <a:gd fmla="*/ 29670403 w 43671952" name="connsiteX5324"/>
                <a:gd fmla="*/ 4860134 h 23902640" name="connsiteY5324"/>
                <a:gd fmla="*/ 29665639 w 43671952" name="connsiteX5325"/>
                <a:gd fmla="*/ 4852990 h 23902640" name="connsiteY5325"/>
                <a:gd fmla="*/ 29651351 w 43671952" name="connsiteX5326"/>
                <a:gd fmla="*/ 4843467 h 23902640" name="connsiteY5326"/>
                <a:gd fmla="*/ 29644207 w 43671952" name="connsiteX5327"/>
                <a:gd fmla="*/ 4836322 h 23902640" name="connsiteY5327"/>
                <a:gd fmla="*/ 29641827 w 43671952" name="connsiteX5328"/>
                <a:gd fmla="*/ 4829178 h 23902640" name="connsiteY5328"/>
                <a:gd fmla="*/ 29634683 w 43671952" name="connsiteX5329"/>
                <a:gd fmla="*/ 4824416 h 23902640" name="connsiteY5329"/>
                <a:gd fmla="*/ 29629919 w 43671952" name="connsiteX5330"/>
                <a:gd fmla="*/ 4810126 h 23902640" name="connsiteY5330"/>
                <a:gd fmla="*/ 29627539 w 43671952" name="connsiteX5331"/>
                <a:gd fmla="*/ 4802985 h 23902640" name="connsiteY5331"/>
                <a:gd fmla="*/ 29625159 w 43671952" name="connsiteX5332"/>
                <a:gd fmla="*/ 4795841 h 23902640" name="connsiteY5332"/>
                <a:gd fmla="*/ 29627539 w 43671952" name="connsiteX5333"/>
                <a:gd fmla="*/ 4783935 h 23902640" name="connsiteY5333"/>
                <a:gd fmla="*/ 29637063 w 43671952" name="connsiteX5334"/>
                <a:gd fmla="*/ 4781551 h 23902640" name="connsiteY5334"/>
                <a:gd fmla="*/ 23198167 w 43671952" name="connsiteX5335"/>
                <a:gd fmla="*/ 4754564 h 23902640" name="connsiteY5335"/>
                <a:gd fmla="*/ 23214039 w 43671952" name="connsiteX5336"/>
                <a:gd fmla="*/ 4757739 h 23902640" name="connsiteY5336"/>
                <a:gd fmla="*/ 23217215 w 43671952" name="connsiteX5337"/>
                <a:gd fmla="*/ 4767264 h 23902640" name="connsiteY5337"/>
                <a:gd fmla="*/ 23220391 w 43671952" name="connsiteX5338"/>
                <a:gd fmla="*/ 4779968 h 23902640" name="connsiteY5338"/>
                <a:gd fmla="*/ 23217215 w 43671952" name="connsiteX5339"/>
                <a:gd fmla="*/ 4824416 h 23902640" name="connsiteY5339"/>
                <a:gd fmla="*/ 23207691 w 43671952" name="connsiteX5340"/>
                <a:gd fmla="*/ 4859340 h 23902640" name="connsiteY5340"/>
                <a:gd fmla="*/ 23204515 w 43671952" name="connsiteX5341"/>
                <a:gd fmla="*/ 4868866 h 23902640" name="connsiteY5341"/>
                <a:gd fmla="*/ 23201343 w 43671952" name="connsiteX5342"/>
                <a:gd fmla="*/ 4878392 h 23902640" name="connsiteY5342"/>
                <a:gd fmla="*/ 23198167 w 43671952" name="connsiteX5343"/>
                <a:gd fmla="*/ 4887915 h 23902640" name="connsiteY5343"/>
                <a:gd fmla="*/ 23166415 w 43671952" name="connsiteX5344"/>
                <a:gd fmla="*/ 4897441 h 23902640" name="connsiteY5344"/>
                <a:gd fmla="*/ 23163243 w 43671952" name="connsiteX5345"/>
                <a:gd fmla="*/ 4891091 h 23902640" name="connsiteY5345"/>
                <a:gd fmla="*/ 23141015 w 43671952" name="connsiteX5346"/>
                <a:gd fmla="*/ 4872039 h 23902640" name="connsiteY5346"/>
                <a:gd fmla="*/ 23137843 w 43671952" name="connsiteX5347"/>
                <a:gd fmla="*/ 4862516 h 23902640" name="connsiteY5347"/>
                <a:gd fmla="*/ 23147367 w 43671952" name="connsiteX5348"/>
                <a:gd fmla="*/ 4786314 h 23902640" name="connsiteY5348"/>
                <a:gd fmla="*/ 23156891 w 43671952" name="connsiteX5349"/>
                <a:gd fmla="*/ 4767264 h 23902640" name="connsiteY5349"/>
                <a:gd fmla="*/ 23160067 w 43671952" name="connsiteX5350"/>
                <a:gd fmla="*/ 4757739 h 23902640" name="connsiteY5350"/>
                <a:gd fmla="*/ 23198167 w 43671952" name="connsiteX5351"/>
                <a:gd fmla="*/ 4754564 h 23902640" name="connsiteY5351"/>
                <a:gd fmla="*/ 29629519 w 43671952" name="connsiteX5352"/>
                <a:gd fmla="*/ 4697212 h 23902640" name="connsiteY5352"/>
                <a:gd fmla="*/ 29644207 w 43671952" name="connsiteX5353"/>
                <a:gd fmla="*/ 4705353 h 23902640" name="connsiteY5353"/>
                <a:gd fmla="*/ 29646591 w 43671952" name="connsiteX5354"/>
                <a:gd fmla="*/ 4712498 h 23902640" name="connsiteY5354"/>
                <a:gd fmla="*/ 29644207 w 43671952" name="connsiteX5355"/>
                <a:gd fmla="*/ 4731547 h 23902640" name="connsiteY5355"/>
                <a:gd fmla="*/ 29639447 w 43671952" name="connsiteX5356"/>
                <a:gd fmla="*/ 4738692 h 23902640" name="connsiteY5356"/>
                <a:gd fmla="*/ 29625159 w 43671952" name="connsiteX5357"/>
                <a:gd fmla="*/ 4745835 h 23902640" name="connsiteY5357"/>
                <a:gd fmla="*/ 29610871 w 43671952" name="connsiteX5358"/>
                <a:gd fmla="*/ 4748215 h 23902640" name="connsiteY5358"/>
                <a:gd fmla="*/ 29594203 w 43671952" name="connsiteX5359"/>
                <a:gd fmla="*/ 4736309 h 23902640" name="connsiteY5359"/>
                <a:gd fmla="*/ 29594203 w 43671952" name="connsiteX5360"/>
                <a:gd fmla="*/ 4710117 h 23902640" name="connsiteY5360"/>
                <a:gd fmla="*/ 29601347 w 43671952" name="connsiteX5361"/>
                <a:gd fmla="*/ 4705353 h 23902640" name="connsiteY5361"/>
                <a:gd fmla="*/ 29606107 w 43671952" name="connsiteX5362"/>
                <a:gd fmla="*/ 4698209 h 23902640" name="connsiteY5362"/>
                <a:gd fmla="*/ 29629519 w 43671952" name="connsiteX5363"/>
                <a:gd fmla="*/ 4697212 h 23902640" name="connsiteY5363"/>
                <a:gd fmla="*/ 29396559 w 43671952" name="connsiteX5364"/>
                <a:gd fmla="*/ 4648202 h 23902640" name="connsiteY5364"/>
                <a:gd fmla="*/ 29446563 w 43671952" name="connsiteX5365"/>
                <a:gd fmla="*/ 4652967 h 23902640" name="connsiteY5365"/>
                <a:gd fmla="*/ 29453707 w 43671952" name="connsiteX5366"/>
                <a:gd fmla="*/ 4655347 h 23902640" name="connsiteY5366"/>
                <a:gd fmla="*/ 29460851 w 43671952" name="connsiteX5367"/>
                <a:gd fmla="*/ 4660113 h 23902640" name="connsiteY5367"/>
                <a:gd fmla="*/ 29467995 w 43671952" name="connsiteX5368"/>
                <a:gd fmla="*/ 4662490 h 23902640" name="connsiteY5368"/>
                <a:gd fmla="*/ 29477519 w 43671952" name="connsiteX5369"/>
                <a:gd fmla="*/ 4674397 h 23902640" name="connsiteY5369"/>
                <a:gd fmla="*/ 29491807 w 43671952" name="connsiteX5370"/>
                <a:gd fmla="*/ 4695827 h 23902640" name="connsiteY5370"/>
                <a:gd fmla="*/ 29503715 w 43671952" name="connsiteX5371"/>
                <a:gd fmla="*/ 4712498 h 23902640" name="connsiteY5371"/>
                <a:gd fmla="*/ 29491807 w 43671952" name="connsiteX5372"/>
                <a:gd fmla="*/ 4726784 h 23902640" name="connsiteY5372"/>
                <a:gd fmla="*/ 29489427 w 43671952" name="connsiteX5373"/>
                <a:gd fmla="*/ 4731547 h 23902640" name="connsiteY5373"/>
                <a:gd fmla="*/ 29451327 w 43671952" name="connsiteX5374"/>
                <a:gd fmla="*/ 4729166 h 23902640" name="connsiteY5374"/>
                <a:gd fmla="*/ 29437039 w 43671952" name="connsiteX5375"/>
                <a:gd fmla="*/ 4719640 h 23902640" name="connsiteY5375"/>
                <a:gd fmla="*/ 29427515 w 43671952" name="connsiteX5376"/>
                <a:gd fmla="*/ 4705353 h 23902640" name="connsiteY5376"/>
                <a:gd fmla="*/ 29415607 w 43671952" name="connsiteX5377"/>
                <a:gd fmla="*/ 4693447 h 23902640" name="connsiteY5377"/>
                <a:gd fmla="*/ 29408463 w 43671952" name="connsiteX5378"/>
                <a:gd fmla="*/ 4691066 h 23902640" name="connsiteY5378"/>
                <a:gd fmla="*/ 29401319 w 43671952" name="connsiteX5379"/>
                <a:gd fmla="*/ 4686303 h 23902640" name="connsiteY5379"/>
                <a:gd fmla="*/ 29394179 w 43671952" name="connsiteX5380"/>
                <a:gd fmla="*/ 4683922 h 23902640" name="connsiteY5380"/>
                <a:gd fmla="*/ 29389415 w 43671952" name="connsiteX5381"/>
                <a:gd fmla="*/ 4676777 h 23902640" name="connsiteY5381"/>
                <a:gd fmla="*/ 29389415 w 43671952" name="connsiteX5382"/>
                <a:gd fmla="*/ 4652967 h 23902640" name="connsiteY5382"/>
                <a:gd fmla="*/ 29396559 w 43671952" name="connsiteX5383"/>
                <a:gd fmla="*/ 4648202 h 23902640" name="connsiteY5383"/>
                <a:gd fmla="*/ 29439419 w 43671952" name="connsiteX5384"/>
                <a:gd fmla="*/ 4531521 h 23902640" name="connsiteY5384"/>
                <a:gd fmla="*/ 29477519 w 43671952" name="connsiteX5385"/>
                <a:gd fmla="*/ 4533903 h 23902640" name="connsiteY5385"/>
                <a:gd fmla="*/ 29491807 w 43671952" name="connsiteX5386"/>
                <a:gd fmla="*/ 4541047 h 23902640" name="connsiteY5386"/>
                <a:gd fmla="*/ 29498951 w 43671952" name="connsiteX5387"/>
                <a:gd fmla="*/ 4543427 h 23902640" name="connsiteY5387"/>
                <a:gd fmla="*/ 29503715 w 43671952" name="connsiteX5388"/>
                <a:gd fmla="*/ 4557715 h 23902640" name="connsiteY5388"/>
                <a:gd fmla="*/ 29506095 w 43671952" name="connsiteX5389"/>
                <a:gd fmla="*/ 4564860 h 23902640" name="connsiteY5389"/>
                <a:gd fmla="*/ 29503715 w 43671952" name="connsiteX5390"/>
                <a:gd fmla="*/ 4579147 h 23902640" name="connsiteY5390"/>
                <a:gd fmla="*/ 29491807 w 43671952" name="connsiteX5391"/>
                <a:gd fmla="*/ 4598197 h 23902640" name="connsiteY5391"/>
                <a:gd fmla="*/ 29484663 w 43671952" name="connsiteX5392"/>
                <a:gd fmla="*/ 4602959 h 23902640" name="connsiteY5392"/>
                <a:gd fmla="*/ 29465615 w 43671952" name="connsiteX5393"/>
                <a:gd fmla="*/ 4591051 h 23902640" name="connsiteY5393"/>
                <a:gd fmla="*/ 29463235 w 43671952" name="connsiteX5394"/>
                <a:gd fmla="*/ 4583908 h 23902640" name="connsiteY5394"/>
                <a:gd fmla="*/ 29456091 w 43671952" name="connsiteX5395"/>
                <a:gd fmla="*/ 4579147 h 23902640" name="connsiteY5395"/>
                <a:gd fmla="*/ 29453707 w 43671952" name="connsiteX5396"/>
                <a:gd fmla="*/ 4572004 h 23902640" name="connsiteY5396"/>
                <a:gd fmla="*/ 29446563 w 43671952" name="connsiteX5397"/>
                <a:gd fmla="*/ 4569622 h 23902640" name="connsiteY5397"/>
                <a:gd fmla="*/ 29439419 w 43671952" name="connsiteX5398"/>
                <a:gd fmla="*/ 4564860 h 23902640" name="connsiteY5398"/>
                <a:gd fmla="*/ 29437039 w 43671952" name="connsiteX5399"/>
                <a:gd fmla="*/ 4557715 h 23902640" name="connsiteY5399"/>
                <a:gd fmla="*/ 29429895 w 43671952" name="connsiteX5400"/>
                <a:gd fmla="*/ 4543427 h 23902640" name="connsiteY5400"/>
                <a:gd fmla="*/ 29432279 w 43671952" name="connsiteX5401"/>
                <a:gd fmla="*/ 4533903 h 23902640" name="connsiteY5401"/>
                <a:gd fmla="*/ 29439419 w 43671952" name="connsiteX5402"/>
                <a:gd fmla="*/ 4531521 h 23902640" name="connsiteY5402"/>
                <a:gd fmla="*/ 37057039 w 43671952" name="connsiteX5403"/>
                <a:gd fmla="*/ 4529141 h 23902640" name="connsiteY5403"/>
                <a:gd fmla="*/ 37180863 w 43671952" name="connsiteX5404"/>
                <a:gd fmla="*/ 4533903 h 23902640" name="connsiteY5404"/>
                <a:gd fmla="*/ 37209439 w 43671952" name="connsiteX5405"/>
                <a:gd fmla="*/ 4543427 h 23902640" name="connsiteY5405"/>
                <a:gd fmla="*/ 37223727 w 43671952" name="connsiteX5406"/>
                <a:gd fmla="*/ 4552953 h 23902640" name="connsiteY5406"/>
                <a:gd fmla="*/ 37233251 w 43671952" name="connsiteX5407"/>
                <a:gd fmla="*/ 4567240 h 23902640" name="connsiteY5407"/>
                <a:gd fmla="*/ 37247539 w 43671952" name="connsiteX5408"/>
                <a:gd fmla="*/ 4572004 h 23902640" name="connsiteY5408"/>
                <a:gd fmla="*/ 37252303 w 43671952" name="connsiteX5409"/>
                <a:gd fmla="*/ 4586290 h 23902640" name="connsiteY5409"/>
                <a:gd fmla="*/ 37261827 w 43671952" name="connsiteX5410"/>
                <a:gd fmla="*/ 4600578 h 23902640" name="connsiteY5410"/>
                <a:gd fmla="*/ 37266587 w 43671952" name="connsiteX5411"/>
                <a:gd fmla="*/ 4629153 h 23902640" name="connsiteY5411"/>
                <a:gd fmla="*/ 37223727 w 43671952" name="connsiteX5412"/>
                <a:gd fmla="*/ 4633917 h 23902640" name="connsiteY5412"/>
                <a:gd fmla="*/ 37133239 w 43671952" name="connsiteX5413"/>
                <a:gd fmla="*/ 4629153 h 23902640" name="connsiteY5413"/>
                <a:gd fmla="*/ 37066563 w 43671952" name="connsiteX5414"/>
                <a:gd fmla="*/ 4614866 h 23902640" name="connsiteY5414"/>
                <a:gd fmla="*/ 37037987 w 43671952" name="connsiteX5415"/>
                <a:gd fmla="*/ 4600578 h 23902640" name="connsiteY5415"/>
                <a:gd fmla="*/ 37023703 w 43671952" name="connsiteX5416"/>
                <a:gd fmla="*/ 4595815 h 23902640" name="connsiteY5416"/>
                <a:gd fmla="*/ 37014175 w 43671952" name="connsiteX5417"/>
                <a:gd fmla="*/ 4581529 h 23902640" name="connsiteY5417"/>
                <a:gd fmla="*/ 37014175 w 43671952" name="connsiteX5418"/>
                <a:gd fmla="*/ 4548192 h 23902640" name="connsiteY5418"/>
                <a:gd fmla="*/ 37028463 w 43671952" name="connsiteX5419"/>
                <a:gd fmla="*/ 4538666 h 23902640" name="connsiteY5419"/>
                <a:gd fmla="*/ 37057039 w 43671952" name="connsiteX5420"/>
                <a:gd fmla="*/ 4529141 h 23902640" name="connsiteY5420"/>
                <a:gd fmla="*/ 29289403 w 43671952" name="connsiteX5421"/>
                <a:gd fmla="*/ 4474372 h 23902640" name="connsiteY5421"/>
                <a:gd fmla="*/ 29308451 w 43671952" name="connsiteX5422"/>
                <a:gd fmla="*/ 4479136 h 23902640" name="connsiteY5422"/>
                <a:gd fmla="*/ 29322739 w 43671952" name="connsiteX5423"/>
                <a:gd fmla="*/ 4486277 h 23902640" name="connsiteY5423"/>
                <a:gd fmla="*/ 29337027 w 43671952" name="connsiteX5424"/>
                <a:gd fmla="*/ 4495803 h 23902640" name="connsiteY5424"/>
                <a:gd fmla="*/ 29344171 w 43671952" name="connsiteX5425"/>
                <a:gd fmla="*/ 4498184 h 23902640" name="connsiteY5425"/>
                <a:gd fmla="*/ 29358459 w 43671952" name="connsiteX5426"/>
                <a:gd fmla="*/ 4507710 h 23902640" name="connsiteY5426"/>
                <a:gd fmla="*/ 29363219 w 43671952" name="connsiteX5427"/>
                <a:gd fmla="*/ 4521996 h 23902640" name="connsiteY5427"/>
                <a:gd fmla="*/ 29358459 w 43671952" name="connsiteX5428"/>
                <a:gd fmla="*/ 4550574 h 23902640" name="connsiteY5428"/>
                <a:gd fmla="*/ 29353695 w 43671952" name="connsiteX5429"/>
                <a:gd fmla="*/ 4557715 h 23902640" name="connsiteY5429"/>
                <a:gd fmla="*/ 29351315 w 43671952" name="connsiteX5430"/>
                <a:gd fmla="*/ 4564860 h 23902640" name="connsiteY5430"/>
                <a:gd fmla="*/ 29327503 w 43671952" name="connsiteX5431"/>
                <a:gd fmla="*/ 4572004 h 23902640" name="connsiteY5431"/>
                <a:gd fmla="*/ 29306071 w 43671952" name="connsiteX5432"/>
                <a:gd fmla="*/ 4567240 h 23902640" name="connsiteY5432"/>
                <a:gd fmla="*/ 29289403 w 43671952" name="connsiteX5433"/>
                <a:gd fmla="*/ 4557715 h 23902640" name="connsiteY5433"/>
                <a:gd fmla="*/ 29279879 w 43671952" name="connsiteX5434"/>
                <a:gd fmla="*/ 4536285 h 23902640" name="connsiteY5434"/>
                <a:gd fmla="*/ 29277495 w 43671952" name="connsiteX5435"/>
                <a:gd fmla="*/ 4529141 h 23902640" name="connsiteY5435"/>
                <a:gd fmla="*/ 29279879 w 43671952" name="connsiteX5436"/>
                <a:gd fmla="*/ 4486277 h 23902640" name="connsiteY5436"/>
                <a:gd fmla="*/ 29282259 w 43671952" name="connsiteX5437"/>
                <a:gd fmla="*/ 4479136 h 23902640" name="connsiteY5437"/>
                <a:gd fmla="*/ 29289403 w 43671952" name="connsiteX5438"/>
                <a:gd fmla="*/ 4474372 h 23902640" name="connsiteY5438"/>
                <a:gd fmla="*/ 35082983 w 43671952" name="connsiteX5439"/>
                <a:gd fmla="*/ 4443417 h 23902640" name="connsiteY5439"/>
                <a:gd fmla="*/ 35081879 w 43671952" name="connsiteX5440"/>
                <a:gd fmla="*/ 4444050 h 23902640" name="connsiteY5440"/>
                <a:gd fmla="*/ 35081899 w 43671952" name="connsiteX5441"/>
                <a:gd fmla="*/ 4443961 h 23902640" name="connsiteY5441"/>
                <a:gd fmla="*/ 26027091 w 43671952" name="connsiteX5442"/>
                <a:gd fmla="*/ 4408493 h 23902640" name="connsiteY5442"/>
                <a:gd fmla="*/ 26062015 w 43671952" name="connsiteX5443"/>
                <a:gd fmla="*/ 4414842 h 23902640" name="connsiteY5443"/>
                <a:gd fmla="*/ 26071539 w 43671952" name="connsiteX5444"/>
                <a:gd fmla="*/ 4421192 h 23902640" name="connsiteY5444"/>
                <a:gd fmla="*/ 26081063 w 43671952" name="connsiteX5445"/>
                <a:gd fmla="*/ 4424366 h 23902640" name="connsiteY5445"/>
                <a:gd fmla="*/ 26087415 w 43671952" name="connsiteX5446"/>
                <a:gd fmla="*/ 4433891 h 23902640" name="connsiteY5446"/>
                <a:gd fmla="*/ 26106463 w 43671952" name="connsiteX5447"/>
                <a:gd fmla="*/ 4446592 h 23902640" name="connsiteY5447"/>
                <a:gd fmla="*/ 26125515 w 43671952" name="connsiteX5448"/>
                <a:gd fmla="*/ 4459290 h 23902640" name="connsiteY5448"/>
                <a:gd fmla="*/ 26135039 w 43671952" name="connsiteX5449"/>
                <a:gd fmla="*/ 4465638 h 23902640" name="connsiteY5449"/>
                <a:gd fmla="*/ 26144563 w 43671952" name="connsiteX5450"/>
                <a:gd fmla="*/ 4471989 h 23902640" name="connsiteY5450"/>
                <a:gd fmla="*/ 26157263 w 43671952" name="connsiteX5451"/>
                <a:gd fmla="*/ 4491040 h 23902640" name="connsiteY5451"/>
                <a:gd fmla="*/ 26169963 w 43671952" name="connsiteX5452"/>
                <a:gd fmla="*/ 4519617 h 23902640" name="connsiteY5452"/>
                <a:gd fmla="*/ 26163615 w 43671952" name="connsiteX5453"/>
                <a:gd fmla="*/ 4529141 h 23902640" name="connsiteY5453"/>
                <a:gd fmla="*/ 26144563 w 43671952" name="connsiteX5454"/>
                <a:gd fmla="*/ 4535491 h 23902640" name="connsiteY5454"/>
                <a:gd fmla="*/ 26090591 w 43671952" name="connsiteX5455"/>
                <a:gd fmla="*/ 4532317 h 23902640" name="connsiteY5455"/>
                <a:gd fmla="*/ 26081063 w 43671952" name="connsiteX5456"/>
                <a:gd fmla="*/ 4525965 h 23902640" name="connsiteY5456"/>
                <a:gd fmla="*/ 26071539 w 43671952" name="connsiteX5457"/>
                <a:gd fmla="*/ 4522790 h 23902640" name="connsiteY5457"/>
                <a:gd fmla="*/ 26052491 w 43671952" name="connsiteX5458"/>
                <a:gd fmla="*/ 4510090 h 23902640" name="connsiteY5458"/>
                <a:gd fmla="*/ 26046139 w 43671952" name="connsiteX5459"/>
                <a:gd fmla="*/ 4500566 h 23902640" name="connsiteY5459"/>
                <a:gd fmla="*/ 26036615 w 43671952" name="connsiteX5460"/>
                <a:gd fmla="*/ 4497390 h 23902640" name="connsiteY5460"/>
                <a:gd fmla="*/ 26033439 w 43671952" name="connsiteX5461"/>
                <a:gd fmla="*/ 4487866 h 23902640" name="connsiteY5461"/>
                <a:gd fmla="*/ 26014391 w 43671952" name="connsiteX5462"/>
                <a:gd fmla="*/ 4459290 h 23902640" name="connsiteY5462"/>
                <a:gd fmla="*/ 26008039 w 43671952" name="connsiteX5463"/>
                <a:gd fmla="*/ 4449767 h 23902640" name="connsiteY5463"/>
                <a:gd fmla="*/ 26004863 w 43671952" name="connsiteX5464"/>
                <a:gd fmla="*/ 4440241 h 23902640" name="connsiteY5464"/>
                <a:gd fmla="*/ 26008039 w 43671952" name="connsiteX5465"/>
                <a:gd fmla="*/ 4421192 h 23902640" name="connsiteY5465"/>
                <a:gd fmla="*/ 26027091 w 43671952" name="connsiteX5466"/>
                <a:gd fmla="*/ 4408493 h 23902640" name="connsiteY5466"/>
                <a:gd fmla="*/ 35052027 w 43671952" name="connsiteX5467"/>
                <a:gd fmla="*/ 4388648 h 23902640" name="connsiteY5467"/>
                <a:gd fmla="*/ 35085363 w 43671952" name="connsiteX5468"/>
                <a:gd fmla="*/ 4391027 h 23902640" name="connsiteY5468"/>
                <a:gd fmla="*/ 35102031 w 43671952" name="connsiteX5469"/>
                <a:gd fmla="*/ 4395791 h 23902640" name="connsiteY5469"/>
                <a:gd fmla="*/ 35128227 w 43671952" name="connsiteX5470"/>
                <a:gd fmla="*/ 4398173 h 23902640" name="connsiteY5470"/>
                <a:gd fmla="*/ 35132987 w 43671952" name="connsiteX5471"/>
                <a:gd fmla="*/ 4405316 h 23902640" name="connsiteY5471"/>
                <a:gd fmla="*/ 35125843 w 43671952" name="connsiteX5472"/>
                <a:gd fmla="*/ 4429128 h 23902640" name="connsiteY5472"/>
                <a:gd fmla="*/ 35111559 w 43671952" name="connsiteX5473"/>
                <a:gd fmla="*/ 4433891 h 23902640" name="connsiteY5473"/>
                <a:gd fmla="*/ 35082983 w 43671952" name="connsiteX5474"/>
                <a:gd fmla="*/ 4438652 h 23902640" name="connsiteY5474"/>
                <a:gd fmla="*/ 35081899 w 43671952" name="connsiteX5475"/>
                <a:gd fmla="*/ 4443961 h 23902640" name="connsiteY5475"/>
                <a:gd fmla="*/ 35063931 w 43671952" name="connsiteX5476"/>
                <a:gd fmla="*/ 4452940 h 23902640" name="connsiteY5476"/>
                <a:gd fmla="*/ 35032975 w 43671952" name="connsiteX5477"/>
                <a:gd fmla="*/ 4445795 h 23902640" name="connsiteY5477"/>
                <a:gd fmla="*/ 35028215 w 43671952" name="connsiteX5478"/>
                <a:gd fmla="*/ 4438652 h 23902640" name="connsiteY5478"/>
                <a:gd fmla="*/ 35028215 w 43671952" name="connsiteX5479"/>
                <a:gd fmla="*/ 4402936 h 23902640" name="connsiteY5479"/>
                <a:gd fmla="*/ 35030595 w 43671952" name="connsiteX5480"/>
                <a:gd fmla="*/ 4395791 h 23902640" name="connsiteY5480"/>
                <a:gd fmla="*/ 35044883 w 43671952" name="connsiteX5481"/>
                <a:gd fmla="*/ 4391027 h 23902640" name="connsiteY5481"/>
                <a:gd fmla="*/ 37614251 w 43671952" name="connsiteX5482"/>
                <a:gd fmla="*/ 4086227 h 23902640" name="connsiteY5482"/>
                <a:gd fmla="*/ 37652351 w 43671952" name="connsiteX5483"/>
                <a:gd fmla="*/ 4110041 h 23902640" name="connsiteY5483"/>
                <a:gd fmla="*/ 37657115 w 43671952" name="connsiteX5484"/>
                <a:gd fmla="*/ 4200528 h 23902640" name="connsiteY5484"/>
                <a:gd fmla="*/ 37671403 w 43671952" name="connsiteX5485"/>
                <a:gd fmla="*/ 4243392 h 23902640" name="connsiteY5485"/>
                <a:gd fmla="*/ 37685687 w 43671952" name="connsiteX5486"/>
                <a:gd fmla="*/ 4248152 h 23902640" name="connsiteY5486"/>
                <a:gd fmla="*/ 37709503 w 43671952" name="connsiteX5487"/>
                <a:gd fmla="*/ 4276728 h 23902640" name="connsiteY5487"/>
                <a:gd fmla="*/ 37723787 w 43671952" name="connsiteX5488"/>
                <a:gd fmla="*/ 4395791 h 23902640" name="connsiteY5488"/>
                <a:gd fmla="*/ 37752363 w 43671952" name="connsiteX5489"/>
                <a:gd fmla="*/ 4386265 h 23902640" name="connsiteY5489"/>
                <a:gd fmla="*/ 37766651 w 43671952" name="connsiteX5490"/>
                <a:gd fmla="*/ 4376740 h 23902640" name="connsiteY5490"/>
                <a:gd fmla="*/ 37780939 w 43671952" name="connsiteX5491"/>
                <a:gd fmla="*/ 4371979 h 23902640" name="connsiteY5491"/>
                <a:gd fmla="*/ 37809515 w 43671952" name="connsiteX5492"/>
                <a:gd fmla="*/ 4352928 h 23902640" name="connsiteY5492"/>
                <a:gd fmla="*/ 37833327 w 43671952" name="connsiteX5493"/>
                <a:gd fmla="*/ 4357692 h 23902640" name="connsiteY5493"/>
                <a:gd fmla="*/ 37847615 w 43671952" name="connsiteX5494"/>
                <a:gd fmla="*/ 4386265 h 23902640" name="connsiteY5494"/>
                <a:gd fmla="*/ 37833327 w 43671952" name="connsiteX5495"/>
                <a:gd fmla="*/ 4414842 h 23902640" name="connsiteY5495"/>
                <a:gd fmla="*/ 37819039 w 43671952" name="connsiteX5496"/>
                <a:gd fmla="*/ 4443417 h 23902640" name="connsiteY5496"/>
                <a:gd fmla="*/ 37833327 w 43671952" name="connsiteX5497"/>
                <a:gd fmla="*/ 4448179 h 23902640" name="connsiteY5497"/>
                <a:gd fmla="*/ 37847615 w 43671952" name="connsiteX5498"/>
                <a:gd fmla="*/ 4438652 h 23902640" name="connsiteY5498"/>
                <a:gd fmla="*/ 37861903 w 43671952" name="connsiteX5499"/>
                <a:gd fmla="*/ 4433891 h 23902640" name="connsiteY5499"/>
                <a:gd fmla="*/ 37890475 w 43671952" name="connsiteX5500"/>
                <a:gd fmla="*/ 4414842 h 23902640" name="connsiteY5500"/>
                <a:gd fmla="*/ 37904763 w 43671952" name="connsiteX5501"/>
                <a:gd fmla="*/ 4405316 h 23902640" name="connsiteY5501"/>
                <a:gd fmla="*/ 37933339 w 43671952" name="connsiteX5502"/>
                <a:gd fmla="*/ 4395791 h 23902640" name="connsiteY5502"/>
                <a:gd fmla="*/ 38042875 w 43671952" name="connsiteX5503"/>
                <a:gd fmla="*/ 4400552 h 23902640" name="connsiteY5503"/>
                <a:gd fmla="*/ 38071451 w 43671952" name="connsiteX5504"/>
                <a:gd fmla="*/ 4410078 h 23902640" name="connsiteY5504"/>
                <a:gd fmla="*/ 38095263 w 43671952" name="connsiteX5505"/>
                <a:gd fmla="*/ 4452940 h 23902640" name="connsiteY5505"/>
                <a:gd fmla="*/ 38104787 w 43671952" name="connsiteX5506"/>
                <a:gd fmla="*/ 4467227 h 23902640" name="connsiteY5506"/>
                <a:gd fmla="*/ 38109551 w 43671952" name="connsiteX5507"/>
                <a:gd fmla="*/ 4491040 h 23902640" name="connsiteY5507"/>
                <a:gd fmla="*/ 38114315 w 43671952" name="connsiteX5508"/>
                <a:gd fmla="*/ 4505325 h 23902640" name="connsiteY5508"/>
                <a:gd fmla="*/ 38123839 w 43671952" name="connsiteX5509"/>
                <a:gd fmla="*/ 4562479 h 23902640" name="connsiteY5509"/>
                <a:gd fmla="*/ 38133363 w 43671952" name="connsiteX5510"/>
                <a:gd fmla="*/ 4591051 h 23902640" name="connsiteY5510"/>
                <a:gd fmla="*/ 38138127 w 43671952" name="connsiteX5511"/>
                <a:gd fmla="*/ 4605343 h 23902640" name="connsiteY5511"/>
                <a:gd fmla="*/ 38152415 w 43671952" name="connsiteX5512"/>
                <a:gd fmla="*/ 4610102 h 23902640" name="connsiteY5512"/>
                <a:gd fmla="*/ 38166703 w 43671952" name="connsiteX5513"/>
                <a:gd fmla="*/ 4600578 h 23902640" name="connsiteY5513"/>
                <a:gd fmla="*/ 38180987 w 43671952" name="connsiteX5514"/>
                <a:gd fmla="*/ 4595815 h 23902640" name="connsiteY5514"/>
                <a:gd fmla="*/ 38209563 w 43671952" name="connsiteX5515"/>
                <a:gd fmla="*/ 4576763 h 23902640" name="connsiteY5515"/>
                <a:gd fmla="*/ 38242903 w 43671952" name="connsiteX5516"/>
                <a:gd fmla="*/ 4538666 h 23902640" name="connsiteY5516"/>
                <a:gd fmla="*/ 38247663 w 43671952" name="connsiteX5517"/>
                <a:gd fmla="*/ 4552953 h 23902640" name="connsiteY5517"/>
                <a:gd fmla="*/ 38233375 w 43671952" name="connsiteX5518"/>
                <a:gd fmla="*/ 4610102 h 23902640" name="connsiteY5518"/>
                <a:gd fmla="*/ 38228615 w 43671952" name="connsiteX5519"/>
                <a:gd fmla="*/ 4624389 h 23902640" name="connsiteY5519"/>
                <a:gd fmla="*/ 38223851 w 43671952" name="connsiteX5520"/>
                <a:gd fmla="*/ 4638679 h 23902640" name="connsiteY5520"/>
                <a:gd fmla="*/ 38281003 w 43671952" name="connsiteX5521"/>
                <a:gd fmla="*/ 4638679 h 23902640" name="connsiteY5521"/>
                <a:gd fmla="*/ 38295287 w 43671952" name="connsiteX5522"/>
                <a:gd fmla="*/ 4624389 h 23902640" name="connsiteY5522"/>
                <a:gd fmla="*/ 38323863 w 43671952" name="connsiteX5523"/>
                <a:gd fmla="*/ 4614866 h 23902640" name="connsiteY5523"/>
                <a:gd fmla="*/ 38376251 w 43671952" name="connsiteX5524"/>
                <a:gd fmla="*/ 4648202 h 23902640" name="connsiteY5524"/>
                <a:gd fmla="*/ 38385775 w 43671952" name="connsiteX5525"/>
                <a:gd fmla="*/ 4662490 h 23902640" name="connsiteY5525"/>
                <a:gd fmla="*/ 38395303 w 43671952" name="connsiteX5526"/>
                <a:gd fmla="*/ 4676777 h 23902640" name="connsiteY5526"/>
                <a:gd fmla="*/ 38414351 w 43671952" name="connsiteX5527"/>
                <a:gd fmla="*/ 4719640 h 23902640" name="connsiteY5527"/>
                <a:gd fmla="*/ 38419115 w 43671952" name="connsiteX5528"/>
                <a:gd fmla="*/ 4733928 h 23902640" name="connsiteY5528"/>
                <a:gd fmla="*/ 38438163 w 43671952" name="connsiteX5529"/>
                <a:gd fmla="*/ 4762504 h 23902640" name="connsiteY5529"/>
                <a:gd fmla="*/ 38457215 w 43671952" name="connsiteX5530"/>
                <a:gd fmla="*/ 4805365 h 23902640" name="connsiteY5530"/>
                <a:gd fmla="*/ 38423875 w 43671952" name="connsiteX5531"/>
                <a:gd fmla="*/ 4857754 h 23902640" name="connsiteY5531"/>
                <a:gd fmla="*/ 38409587 w 43671952" name="connsiteX5532"/>
                <a:gd fmla="*/ 4848229 h 23902640" name="connsiteY5532"/>
                <a:gd fmla="*/ 38404827 w 43671952" name="connsiteX5533"/>
                <a:gd fmla="*/ 4833941 h 23902640" name="connsiteY5533"/>
                <a:gd fmla="*/ 38395303 w 43671952" name="connsiteX5534"/>
                <a:gd fmla="*/ 4819653 h 23902640" name="connsiteY5534"/>
                <a:gd fmla="*/ 38376251 w 43671952" name="connsiteX5535"/>
                <a:gd fmla="*/ 4776790 h 23902640" name="connsiteY5535"/>
                <a:gd fmla="*/ 38361963 w 43671952" name="connsiteX5536"/>
                <a:gd fmla="*/ 4781551 h 23902640" name="connsiteY5536"/>
                <a:gd fmla="*/ 38328627 w 43671952" name="connsiteX5537"/>
                <a:gd fmla="*/ 4800602 h 23902640" name="connsiteY5537"/>
                <a:gd fmla="*/ 38314339 w 43671952" name="connsiteX5538"/>
                <a:gd fmla="*/ 4795841 h 23902640" name="connsiteY5538"/>
                <a:gd fmla="*/ 38295287 w 43671952" name="connsiteX5539"/>
                <a:gd fmla="*/ 4752977 h 23902640" name="connsiteY5539"/>
                <a:gd fmla="*/ 38290527 w 43671952" name="connsiteX5540"/>
                <a:gd fmla="*/ 4738692 h 23902640" name="connsiteY5540"/>
                <a:gd fmla="*/ 38281003 w 43671952" name="connsiteX5541"/>
                <a:gd fmla="*/ 4724403 h 23902640" name="connsiteY5541"/>
                <a:gd fmla="*/ 38271475 w 43671952" name="connsiteX5542"/>
                <a:gd fmla="*/ 4695827 h 23902640" name="connsiteY5542"/>
                <a:gd fmla="*/ 38252427 w 43671952" name="connsiteX5543"/>
                <a:gd fmla="*/ 4691066 h 23902640" name="connsiteY5543"/>
                <a:gd fmla="*/ 38219087 w 43671952" name="connsiteX5544"/>
                <a:gd fmla="*/ 4724403 h 23902640" name="connsiteY5544"/>
                <a:gd fmla="*/ 38209563 w 43671952" name="connsiteX5545"/>
                <a:gd fmla="*/ 4738692 h 23902640" name="connsiteY5545"/>
                <a:gd fmla="*/ 38200039 w 43671952" name="connsiteX5546"/>
                <a:gd fmla="*/ 4767264 h 23902640" name="connsiteY5546"/>
                <a:gd fmla="*/ 38190515 w 43671952" name="connsiteX5547"/>
                <a:gd fmla="*/ 4857754 h 23902640" name="connsiteY5547"/>
                <a:gd fmla="*/ 38161939 w 43671952" name="connsiteX5548"/>
                <a:gd fmla="*/ 4852990 h 23902640" name="connsiteY5548"/>
                <a:gd fmla="*/ 38128603 w 43671952" name="connsiteX5549"/>
                <a:gd fmla="*/ 4810126 h 23902640" name="connsiteY5549"/>
                <a:gd fmla="*/ 38119075 w 43671952" name="connsiteX5550"/>
                <a:gd fmla="*/ 4795841 h 23902640" name="connsiteY5550"/>
                <a:gd fmla="*/ 38109551 w 43671952" name="connsiteX5551"/>
                <a:gd fmla="*/ 4781551 h 23902640" name="connsiteY5551"/>
                <a:gd fmla="*/ 38095263 w 43671952" name="connsiteX5552"/>
                <a:gd fmla="*/ 4772028 h 23902640" name="connsiteY5552"/>
                <a:gd fmla="*/ 38071451 w 43671952" name="connsiteX5553"/>
                <a:gd fmla="*/ 4752977 h 23902640" name="connsiteY5553"/>
                <a:gd fmla="*/ 38042875 w 43671952" name="connsiteX5554"/>
                <a:gd fmla="*/ 4733928 h 23902640" name="connsiteY5554"/>
                <a:gd fmla="*/ 38019063 w 43671952" name="connsiteX5555"/>
                <a:gd fmla="*/ 4738692 h 23902640" name="connsiteY5555"/>
                <a:gd fmla="*/ 38014303 w 43671952" name="connsiteX5556"/>
                <a:gd fmla="*/ 4752977 h 23902640" name="connsiteY5556"/>
                <a:gd fmla="*/ 37980963 w 43671952" name="connsiteX5557"/>
                <a:gd fmla="*/ 4791078 h 23902640" name="connsiteY5557"/>
                <a:gd fmla="*/ 37766651 w 43671952" name="connsiteX5558"/>
                <a:gd fmla="*/ 4795841 h 23902640" name="connsiteY5558"/>
                <a:gd fmla="*/ 37742839 w 43671952" name="connsiteX5559"/>
                <a:gd fmla="*/ 4791078 h 23902640" name="connsiteY5559"/>
                <a:gd fmla="*/ 37752363 w 43671952" name="connsiteX5560"/>
                <a:gd fmla="*/ 4714877 h 23902640" name="connsiteY5560"/>
                <a:gd fmla="*/ 37761887 w 43671952" name="connsiteX5561"/>
                <a:gd fmla="*/ 4710117 h 23902640" name="connsiteY5561"/>
                <a:gd fmla="*/ 37728551 w 43671952" name="connsiteX5562"/>
                <a:gd fmla="*/ 4681539 h 23902640" name="connsiteY5562"/>
                <a:gd fmla="*/ 37714263 w 43671952" name="connsiteX5563"/>
                <a:gd fmla="*/ 4672015 h 23902640" name="connsiteY5563"/>
                <a:gd fmla="*/ 37642827 w 43671952" name="connsiteX5564"/>
                <a:gd fmla="*/ 4667254 h 23902640" name="connsiteY5564"/>
                <a:gd fmla="*/ 37647587 w 43671952" name="connsiteX5565"/>
                <a:gd fmla="*/ 4605343 h 23902640" name="connsiteY5565"/>
                <a:gd fmla="*/ 37661875 w 43671952" name="connsiteX5566"/>
                <a:gd fmla="*/ 4595815 h 23902640" name="connsiteY5566"/>
                <a:gd fmla="*/ 37666639 w 43671952" name="connsiteX5567"/>
                <a:gd fmla="*/ 4581529 h 23902640" name="connsiteY5567"/>
                <a:gd fmla="*/ 37690451 w 43671952" name="connsiteX5568"/>
                <a:gd fmla="*/ 4538666 h 23902640" name="connsiteY5568"/>
                <a:gd fmla="*/ 37685687 w 43671952" name="connsiteX5569"/>
                <a:gd fmla="*/ 4514852 h 23902640" name="connsiteY5569"/>
                <a:gd fmla="*/ 37680927 w 43671952" name="connsiteX5570"/>
                <a:gd fmla="*/ 4500566 h 23902640" name="connsiteY5570"/>
                <a:gd fmla="*/ 37652351 w 43671952" name="connsiteX5571"/>
                <a:gd fmla="*/ 4481516 h 23902640" name="connsiteY5571"/>
                <a:gd fmla="*/ 37628539 w 43671952" name="connsiteX5572"/>
                <a:gd fmla="*/ 4462465 h 23902640" name="connsiteY5572"/>
                <a:gd fmla="*/ 37614251 w 43671952" name="connsiteX5573"/>
                <a:gd fmla="*/ 4448179 h 23902640" name="connsiteY5573"/>
                <a:gd fmla="*/ 37585675 w 43671952" name="connsiteX5574"/>
                <a:gd fmla="*/ 4429128 h 23902640" name="connsiteY5574"/>
                <a:gd fmla="*/ 37552339 w 43671952" name="connsiteX5575"/>
                <a:gd fmla="*/ 4391027 h 23902640" name="connsiteY5575"/>
                <a:gd fmla="*/ 37542815 w 43671952" name="connsiteX5576"/>
                <a:gd fmla="*/ 4362454 h 23902640" name="connsiteY5576"/>
                <a:gd fmla="*/ 37538051 w 43671952" name="connsiteX5577"/>
                <a:gd fmla="*/ 4348167 h 23902640" name="connsiteY5577"/>
                <a:gd fmla="*/ 37528527 w 43671952" name="connsiteX5578"/>
                <a:gd fmla="*/ 4333877 h 23902640" name="connsiteY5578"/>
                <a:gd fmla="*/ 37538051 w 43671952" name="connsiteX5579"/>
                <a:gd fmla="*/ 4205291 h 23902640" name="connsiteY5579"/>
                <a:gd fmla="*/ 37542815 w 43671952" name="connsiteX5580"/>
                <a:gd fmla="*/ 4191002 h 23902640" name="connsiteY5580"/>
                <a:gd fmla="*/ 37552339 w 43671952" name="connsiteX5581"/>
                <a:gd fmla="*/ 4157664 h 23902640" name="connsiteY5581"/>
                <a:gd fmla="*/ 37561863 w 43671952" name="connsiteX5582"/>
                <a:gd fmla="*/ 4143377 h 23902640" name="connsiteY5582"/>
                <a:gd fmla="*/ 37566627 w 43671952" name="connsiteX5583"/>
                <a:gd fmla="*/ 4129089 h 23902640" name="connsiteY5583"/>
                <a:gd fmla="*/ 37599963 w 43671952" name="connsiteX5584"/>
                <a:gd fmla="*/ 4090990 h 23902640" name="connsiteY5584"/>
                <a:gd fmla="*/ 37614251 w 43671952" name="connsiteX5585"/>
                <a:gd fmla="*/ 4086227 h 23902640" name="connsiteY5585"/>
                <a:gd fmla="*/ 25439715 w 43671952" name="connsiteX5586"/>
                <a:gd fmla="*/ 3948117 h 23902640" name="connsiteY5586"/>
                <a:gd fmla="*/ 25519091 w 43671952" name="connsiteX5587"/>
                <a:gd fmla="*/ 3951291 h 23902640" name="connsiteY5587"/>
                <a:gd fmla="*/ 25649263 w 43671952" name="connsiteX5588"/>
                <a:gd fmla="*/ 3954467 h 23902640" name="connsiteY5588"/>
                <a:gd fmla="*/ 25671491 w 43671952" name="connsiteX5589"/>
                <a:gd fmla="*/ 3960814 h 23902640" name="connsiteY5589"/>
                <a:gd fmla="*/ 25681015 w 43671952" name="connsiteX5590"/>
                <a:gd fmla="*/ 3967164 h 23902640" name="connsiteY5590"/>
                <a:gd fmla="*/ 25684191 w 43671952" name="connsiteX5591"/>
                <a:gd fmla="*/ 3976692 h 23902640" name="connsiteY5591"/>
                <a:gd fmla="*/ 25696891 w 43671952" name="connsiteX5592"/>
                <a:gd fmla="*/ 3995741 h 23902640" name="connsiteY5592"/>
                <a:gd fmla="*/ 25690539 w 43671952" name="connsiteX5593"/>
                <a:gd fmla="*/ 4033842 h 23902640" name="connsiteY5593"/>
                <a:gd fmla="*/ 25684191 w 43671952" name="connsiteX5594"/>
                <a:gd fmla="*/ 4043367 h 23902640" name="connsiteY5594"/>
                <a:gd fmla="*/ 25655615 w 43671952" name="connsiteX5595"/>
                <a:gd fmla="*/ 4052892 h 23902640" name="connsiteY5595"/>
                <a:gd fmla="*/ 25646091 w 43671952" name="connsiteX5596"/>
                <a:gd fmla="*/ 4056066 h 23902640" name="connsiteY5596"/>
                <a:gd fmla="*/ 25617515 w 43671952" name="connsiteX5597"/>
                <a:gd fmla="*/ 4052892 h 23902640" name="connsiteY5597"/>
                <a:gd fmla="*/ 25598463 w 43671952" name="connsiteX5598"/>
                <a:gd fmla="*/ 4046541 h 23902640" name="connsiteY5598"/>
                <a:gd fmla="*/ 25588939 w 43671952" name="connsiteX5599"/>
                <a:gd fmla="*/ 4043367 h 23902640" name="connsiteY5599"/>
                <a:gd fmla="*/ 25569891 w 43671952" name="connsiteX5600"/>
                <a:gd fmla="*/ 4033842 h 23902640" name="connsiteY5600"/>
                <a:gd fmla="*/ 25569891 w 43671952" name="connsiteX5601"/>
                <a:gd fmla="*/ 4043367 h 23902640" name="connsiteY5601"/>
                <a:gd fmla="*/ 25528615 w 43671952" name="connsiteX5602"/>
                <a:gd fmla="*/ 4027492 h 23902640" name="connsiteY5602"/>
                <a:gd fmla="*/ 25496863 w 43671952" name="connsiteX5603"/>
                <a:gd fmla="*/ 4017966 h 23902640" name="connsiteY5603"/>
                <a:gd fmla="*/ 25430191 w 43671952" name="connsiteX5604"/>
                <a:gd fmla="*/ 4011616 h 23902640" name="connsiteY5604"/>
                <a:gd fmla="*/ 25411139 w 43671952" name="connsiteX5605"/>
                <a:gd fmla="*/ 4005266 h 23902640" name="connsiteY5605"/>
                <a:gd fmla="*/ 25401615 w 43671952" name="connsiteX5606"/>
                <a:gd fmla="*/ 4002090 h 23902640" name="connsiteY5606"/>
                <a:gd fmla="*/ 25398439 w 43671952" name="connsiteX5607"/>
                <a:gd fmla="*/ 3992562 h 23902640" name="connsiteY5607"/>
                <a:gd fmla="*/ 25401615 w 43671952" name="connsiteX5608"/>
                <a:gd fmla="*/ 3973515 h 23902640" name="connsiteY5608"/>
                <a:gd fmla="*/ 25407963 w 43671952" name="connsiteX5609"/>
                <a:gd fmla="*/ 3963992 h 23902640" name="connsiteY5609"/>
                <a:gd fmla="*/ 25439715 w 43671952" name="connsiteX5610"/>
                <a:gd fmla="*/ 3948117 h 23902640" name="connsiteY5610"/>
                <a:gd fmla="*/ 4510121 w 43671952" name="connsiteX5611"/>
                <a:gd fmla="*/ 3938590 h 23902640" name="connsiteY5611"/>
                <a:gd fmla="*/ 4541871 w 43671952" name="connsiteX5612"/>
                <a:gd fmla="*/ 3944941 h 23902640" name="connsiteY5612"/>
                <a:gd fmla="*/ 4554570 w 43671952" name="connsiteX5613"/>
                <a:gd fmla="*/ 3963992 h 23902640" name="connsiteY5613"/>
                <a:gd fmla="*/ 4529172 w 43671952" name="connsiteX5614"/>
                <a:gd fmla="*/ 3989391 h 23902640" name="connsiteY5614"/>
                <a:gd fmla="*/ 4491077 w 43671952" name="connsiteX5615"/>
                <a:gd fmla="*/ 3944941 h 23902640" name="connsiteY5615"/>
                <a:gd fmla="*/ 4510121 w 43671952" name="connsiteX5616"/>
                <a:gd fmla="*/ 3938590 h 23902640" name="connsiteY5616"/>
                <a:gd fmla="*/ 8061456 w 43671952" name="connsiteX5617"/>
                <a:gd fmla="*/ 3910654 h 23902640" name="connsiteY5617"/>
                <a:gd fmla="*/ 8075651 w 43671952" name="connsiteX5618"/>
                <a:gd fmla="*/ 3913189 h 23902640" name="connsiteY5618"/>
                <a:gd fmla="*/ 8085176 w 43671952" name="connsiteX5619"/>
                <a:gd fmla="*/ 3919539 h 23902640" name="connsiteY5619"/>
                <a:gd fmla="*/ 8085176 w 43671952" name="connsiteX5620"/>
                <a:gd fmla="*/ 3941767 h 23902640" name="connsiteY5620"/>
                <a:gd fmla="*/ 8075651 w 43671952" name="connsiteX5621"/>
                <a:gd fmla="*/ 3948117 h 23902640" name="connsiteY5621"/>
                <a:gd fmla="*/ 8075651 w 43671952" name="connsiteX5622"/>
                <a:gd fmla="*/ 3954467 h 23902640" name="connsiteY5622"/>
                <a:gd fmla="*/ 8050251 w 43671952" name="connsiteX5623"/>
                <a:gd fmla="*/ 3944941 h 23902640" name="connsiteY5623"/>
                <a:gd fmla="*/ 8061456 w 43671952" name="connsiteX5624"/>
                <a:gd fmla="*/ 3910654 h 23902640" name="connsiteY5624"/>
                <a:gd fmla="*/ 7600648 w 43671952" name="connsiteX5625"/>
                <a:gd fmla="*/ 3833400 h 23902640" name="connsiteY5625"/>
                <a:gd fmla="*/ 7605753 w 43671952" name="connsiteX5626"/>
                <a:gd fmla="*/ 3836992 h 23902640" name="connsiteY5626"/>
                <a:gd fmla="*/ 7589878 w 43671952" name="connsiteX5627"/>
                <a:gd fmla="*/ 3836992 h 23902640" name="connsiteY5627"/>
                <a:gd fmla="*/ 7675604 w 43671952" name="connsiteX5628"/>
                <a:gd fmla="*/ 3795715 h 23902640" name="connsiteY5628"/>
                <a:gd fmla="*/ 7726404 w 43671952" name="connsiteX5629"/>
                <a:gd fmla="*/ 3798890 h 23902640" name="connsiteY5629"/>
                <a:gd fmla="*/ 7735929 w 43671952" name="connsiteX5630"/>
                <a:gd fmla="*/ 3802067 h 23902640" name="connsiteY5630"/>
                <a:gd fmla="*/ 7754979 w 43671952" name="connsiteX5631"/>
                <a:gd fmla="*/ 3817941 h 23902640" name="connsiteY5631"/>
                <a:gd fmla="*/ 7761329 w 43671952" name="connsiteX5632"/>
                <a:gd fmla="*/ 3827465 h 23902640" name="connsiteY5632"/>
                <a:gd fmla="*/ 7767679 w 43671952" name="connsiteX5633"/>
                <a:gd fmla="*/ 3846516 h 23902640" name="connsiteY5633"/>
                <a:gd fmla="*/ 7764504 w 43671952" name="connsiteX5634"/>
                <a:gd fmla="*/ 3868740 h 23902640" name="connsiteY5634"/>
                <a:gd fmla="*/ 7754979 w 43671952" name="connsiteX5635"/>
                <a:gd fmla="*/ 3875090 h 23902640" name="connsiteY5635"/>
                <a:gd fmla="*/ 7713704 w 43671952" name="connsiteX5636"/>
                <a:gd fmla="*/ 3884616 h 23902640" name="connsiteY5636"/>
                <a:gd fmla="*/ 7701004 w 43671952" name="connsiteX5637"/>
                <a:gd fmla="*/ 3884616 h 23902640" name="connsiteY5637"/>
                <a:gd fmla="*/ 7675604 w 43671952" name="connsiteX5638"/>
                <a:gd fmla="*/ 3875090 h 23902640" name="connsiteY5638"/>
                <a:gd fmla="*/ 7672429 w 43671952" name="connsiteX5639"/>
                <a:gd fmla="*/ 3862390 h 23902640" name="connsiteY5639"/>
                <a:gd fmla="*/ 7669254 w 43671952" name="connsiteX5640"/>
                <a:gd fmla="*/ 3843342 h 23902640" name="connsiteY5640"/>
                <a:gd fmla="*/ 7672429 w 43671952" name="connsiteX5641"/>
                <a:gd fmla="*/ 3805241 h 23902640" name="connsiteY5641"/>
                <a:gd fmla="*/ 7675604 w 43671952" name="connsiteX5642"/>
                <a:gd fmla="*/ 3795715 h 23902640" name="connsiteY5642"/>
                <a:gd fmla="*/ 7597150 w 43671952" name="connsiteX5643"/>
                <a:gd fmla="*/ 3795057 h 23902640" name="connsiteY5643"/>
                <a:gd fmla="*/ 7608928 w 43671952" name="connsiteX5644"/>
                <a:gd fmla="*/ 3798890 h 23902640" name="connsiteY5644"/>
                <a:gd fmla="*/ 7608928 w 43671952" name="connsiteX5645"/>
                <a:gd fmla="*/ 3824292 h 23902640" name="connsiteY5645"/>
                <a:gd fmla="*/ 7600674 w 43671952" name="connsiteX5646"/>
                <a:gd fmla="*/ 3833391 h 23902640" name="connsiteY5646"/>
                <a:gd fmla="*/ 7600648 w 43671952" name="connsiteX5647"/>
                <a:gd fmla="*/ 3833400 h 23902640" name="connsiteY5647"/>
                <a:gd fmla="*/ 7584161 w 43671952" name="connsiteX5648"/>
                <a:gd fmla="*/ 3821801 h 23902640" name="connsiteY5648"/>
                <a:gd fmla="*/ 7586703 w 43671952" name="connsiteX5649"/>
                <a:gd fmla="*/ 3795715 h 23902640" name="connsiteY5649"/>
                <a:gd fmla="*/ 7597150 w 43671952" name="connsiteX5650"/>
                <a:gd fmla="*/ 3795057 h 23902640" name="connsiteY5650"/>
                <a:gd fmla="*/ 34828187 w 43671952" name="connsiteX5651"/>
                <a:gd fmla="*/ 3783810 h 23902640" name="connsiteY5651"/>
                <a:gd fmla="*/ 34847239 w 43671952" name="connsiteX5652"/>
                <a:gd fmla="*/ 3788571 h 23902640" name="connsiteY5652"/>
                <a:gd fmla="*/ 34854383 w 43671952" name="connsiteX5653"/>
                <a:gd fmla="*/ 3793336 h 23902640" name="connsiteY5653"/>
                <a:gd fmla="*/ 34866287 w 43671952" name="connsiteX5654"/>
                <a:gd fmla="*/ 3807624 h 23902640" name="connsiteY5654"/>
                <a:gd fmla="*/ 34871051 w 43671952" name="connsiteX5655"/>
                <a:gd fmla="*/ 3814766 h 23902640" name="connsiteY5655"/>
                <a:gd fmla="*/ 34875815 w 43671952" name="connsiteX5656"/>
                <a:gd fmla="*/ 3829052 h 23902640" name="connsiteY5656"/>
                <a:gd fmla="*/ 34878195 w 43671952" name="connsiteX5657"/>
                <a:gd fmla="*/ 3836196 h 23902640" name="connsiteY5657"/>
                <a:gd fmla="*/ 34880575 w 43671952" name="connsiteX5658"/>
                <a:gd fmla="*/ 3845722 h 23902640" name="connsiteY5658"/>
                <a:gd fmla="*/ 34873431 w 43671952" name="connsiteX5659"/>
                <a:gd fmla="*/ 3900492 h 23902640" name="connsiteY5659"/>
                <a:gd fmla="*/ 34868671 w 43671952" name="connsiteX5660"/>
                <a:gd fmla="*/ 3907633 h 23902640" name="connsiteY5660"/>
                <a:gd fmla="*/ 34837715 w 43671952" name="connsiteX5661"/>
                <a:gd fmla="*/ 3893347 h 23902640" name="connsiteY5661"/>
                <a:gd fmla="*/ 34830571 w 43671952" name="connsiteX5662"/>
                <a:gd fmla="*/ 3888586 h 23902640" name="connsiteY5662"/>
                <a:gd fmla="*/ 34821043 w 43671952" name="connsiteX5663"/>
                <a:gd fmla="*/ 3874296 h 23902640" name="connsiteY5663"/>
                <a:gd fmla="*/ 34816283 w 43671952" name="connsiteX5664"/>
                <a:gd fmla="*/ 3867152 h 23902640" name="connsiteY5664"/>
                <a:gd fmla="*/ 34811519 w 43671952" name="connsiteX5665"/>
                <a:gd fmla="*/ 3850485 h 23902640" name="connsiteY5665"/>
                <a:gd fmla="*/ 34811519 w 43671952" name="connsiteX5666"/>
                <a:gd fmla="*/ 3807624 h 23902640" name="connsiteY5666"/>
                <a:gd fmla="*/ 34821043 w 43671952" name="connsiteX5667"/>
                <a:gd fmla="*/ 3786191 h 23902640" name="connsiteY5667"/>
                <a:gd fmla="*/ 34828187 w 43671952" name="connsiteX5668"/>
                <a:gd fmla="*/ 3783810 h 23902640" name="connsiteY5668"/>
                <a:gd fmla="*/ 8567809 w 43671952" name="connsiteX5669"/>
                <a:gd fmla="*/ 3715879 h 23902640" name="connsiteY5669"/>
                <a:gd fmla="*/ 8567776 w 43671952" name="connsiteX5670"/>
                <a:gd fmla="*/ 3716341 h 23902640" name="connsiteY5670"/>
                <a:gd fmla="*/ 8564603 w 43671952" name="connsiteX5671"/>
                <a:gd fmla="*/ 3716341 h 23902640" name="connsiteY5671"/>
                <a:gd fmla="*/ 8713827 w 43671952" name="connsiteX5672"/>
                <a:gd fmla="*/ 3573462 h 23902640" name="connsiteY5672"/>
                <a:gd fmla="*/ 8720177 w 43671952" name="connsiteX5673"/>
                <a:gd fmla="*/ 3602038 h 23902640" name="connsiteY5673"/>
                <a:gd fmla="*/ 8717001 w 43671952" name="connsiteX5674"/>
                <a:gd fmla="*/ 3621088 h 23902640" name="connsiteY5674"/>
                <a:gd fmla="*/ 8697950 w 43671952" name="connsiteX5675"/>
                <a:gd fmla="*/ 3633789 h 23902640" name="connsiteY5675"/>
                <a:gd fmla="*/ 8688428 w 43671952" name="connsiteX5676"/>
                <a:gd fmla="*/ 3643316 h 23902640" name="connsiteY5676"/>
                <a:gd fmla="*/ 8678903 w 43671952" name="connsiteX5677"/>
                <a:gd fmla="*/ 3646492 h 23902640" name="connsiteY5677"/>
                <a:gd fmla="*/ 8669375 w 43671952" name="connsiteX5678"/>
                <a:gd fmla="*/ 3652840 h 23902640" name="connsiteY5678"/>
                <a:gd fmla="*/ 8643975 w 43671952" name="connsiteX5679"/>
                <a:gd fmla="*/ 3665540 h 23902640" name="connsiteY5679"/>
                <a:gd fmla="*/ 8624926 w 43671952" name="connsiteX5680"/>
                <a:gd fmla="*/ 3678240 h 23902640" name="connsiteY5680"/>
                <a:gd fmla="*/ 8618575 w 43671952" name="connsiteX5681"/>
                <a:gd fmla="*/ 3687765 h 23902640" name="connsiteY5681"/>
                <a:gd fmla="*/ 8609050 w 43671952" name="connsiteX5682"/>
                <a:gd fmla="*/ 3690938 h 23902640" name="connsiteY5682"/>
                <a:gd fmla="*/ 8605877 w 43671952" name="connsiteX5683"/>
                <a:gd fmla="*/ 3700466 h 23902640" name="connsiteY5683"/>
                <a:gd fmla="*/ 8587003 w 43671952" name="connsiteX5684"/>
                <a:gd fmla="*/ 3713113 h 23902640" name="connsiteY5684"/>
                <a:gd fmla="*/ 8567809 w 43671952" name="connsiteX5685"/>
                <a:gd fmla="*/ 3715879 h 23902640" name="connsiteY5685"/>
                <a:gd fmla="*/ 8570951 w 43671952" name="connsiteX5686"/>
                <a:gd fmla="*/ 3671890 h 23902640" name="connsiteY5686"/>
                <a:gd fmla="*/ 8580475 w 43671952" name="connsiteX5687"/>
                <a:gd fmla="*/ 3652840 h 23902640" name="connsiteY5687"/>
                <a:gd fmla="*/ 8583651 w 43671952" name="connsiteX5688"/>
                <a:gd fmla="*/ 3643316 h 23902640" name="connsiteY5688"/>
                <a:gd fmla="*/ 8593176 w 43671952" name="connsiteX5689"/>
                <a:gd fmla="*/ 3636966 h 23902640" name="connsiteY5689"/>
                <a:gd fmla="*/ 8612225 w 43671952" name="connsiteX5690"/>
                <a:gd fmla="*/ 3617915 h 23902640" name="connsiteY5690"/>
                <a:gd fmla="*/ 8621753 w 43671952" name="connsiteX5691"/>
                <a:gd fmla="*/ 3614737 h 23902640" name="connsiteY5691"/>
                <a:gd fmla="*/ 8653501 w 43671952" name="connsiteX5692"/>
                <a:gd fmla="*/ 3598862 h 23902640" name="connsiteY5692"/>
                <a:gd fmla="*/ 8663027 w 43671952" name="connsiteX5693"/>
                <a:gd fmla="*/ 3589337 h 23902640" name="connsiteY5693"/>
                <a:gd fmla="*/ 8682076 w 43671952" name="connsiteX5694"/>
                <a:gd fmla="*/ 3582987 h 23902640" name="connsiteY5694"/>
                <a:gd fmla="*/ 8691601 w 43671952" name="connsiteX5695"/>
                <a:gd fmla="*/ 3579812 h 23902640" name="connsiteY5695"/>
                <a:gd fmla="*/ 8713827 w 43671952" name="connsiteX5696"/>
                <a:gd fmla="*/ 3573462 h 23902640" name="connsiteY5696"/>
                <a:gd fmla="*/ 9190075 w 43671952" name="connsiteX5697"/>
                <a:gd fmla="*/ 3548062 h 23902640" name="connsiteY5697"/>
                <a:gd fmla="*/ 9202777 w 43671952" name="connsiteX5698"/>
                <a:gd fmla="*/ 3551238 h 23902640" name="connsiteY5698"/>
                <a:gd fmla="*/ 9205949 w 43671952" name="connsiteX5699"/>
                <a:gd fmla="*/ 3560762 h 23902640" name="connsiteY5699"/>
                <a:gd fmla="*/ 9202777 w 43671952" name="connsiteX5700"/>
                <a:gd fmla="*/ 3589337 h 23902640" name="connsiteY5700"/>
                <a:gd fmla="*/ 9199599 w 43671952" name="connsiteX5701"/>
                <a:gd fmla="*/ 3598862 h 23902640" name="connsiteY5701"/>
                <a:gd fmla="*/ 9161502 w 43671952" name="connsiteX5702"/>
                <a:gd fmla="*/ 3630616 h 23902640" name="connsiteY5702"/>
                <a:gd fmla="*/ 9151977 w 43671952" name="connsiteX5703"/>
                <a:gd fmla="*/ 3636966 h 23902640" name="connsiteY5703"/>
                <a:gd fmla="*/ 9142449 w 43671952" name="connsiteX5704"/>
                <a:gd fmla="*/ 3640142 h 23902640" name="connsiteY5704"/>
                <a:gd fmla="*/ 9110701 w 43671952" name="connsiteX5705"/>
                <a:gd fmla="*/ 3656016 h 23902640" name="connsiteY5705"/>
                <a:gd fmla="*/ 9091649 w 43671952" name="connsiteX5706"/>
                <a:gd fmla="*/ 3662367 h 23902640" name="connsiteY5706"/>
                <a:gd fmla="*/ 9107525 w 43671952" name="connsiteX5707"/>
                <a:gd fmla="*/ 3652840 h 23902640" name="connsiteY5707"/>
                <a:gd fmla="*/ 9050375 w 43671952" name="connsiteX5708"/>
                <a:gd fmla="*/ 3649667 h 23902640" name="connsiteY5708"/>
                <a:gd fmla="*/ 9040850 w 43671952" name="connsiteX5709"/>
                <a:gd fmla="*/ 3646492 h 23902640" name="connsiteY5709"/>
                <a:gd fmla="*/ 9031327 w 43671952" name="connsiteX5710"/>
                <a:gd fmla="*/ 3636966 h 23902640" name="connsiteY5710"/>
                <a:gd fmla="*/ 9028149 w 43671952" name="connsiteX5711"/>
                <a:gd fmla="*/ 3627442 h 23902640" name="connsiteY5711"/>
                <a:gd fmla="*/ 9037677 w 43671952" name="connsiteX5712"/>
                <a:gd fmla="*/ 3608388 h 23902640" name="connsiteY5712"/>
                <a:gd fmla="*/ 9047202 w 43671952" name="connsiteX5713"/>
                <a:gd fmla="*/ 3605212 h 23902640" name="connsiteY5713"/>
                <a:gd fmla="*/ 9069425 w 43671952" name="connsiteX5714"/>
                <a:gd fmla="*/ 3595687 h 23902640" name="connsiteY5714"/>
                <a:gd fmla="*/ 9078951 w 43671952" name="connsiteX5715"/>
                <a:gd fmla="*/ 3589337 h 23902640" name="connsiteY5715"/>
                <a:gd fmla="*/ 9101175 w 43671952" name="connsiteX5716"/>
                <a:gd fmla="*/ 3582987 h 23902640" name="connsiteY5716"/>
                <a:gd fmla="*/ 9110701 w 43671952" name="connsiteX5717"/>
                <a:gd fmla="*/ 3579812 h 23902640" name="connsiteY5717"/>
                <a:gd fmla="*/ 9120227 w 43671952" name="connsiteX5718"/>
                <a:gd fmla="*/ 3573462 h 23902640" name="connsiteY5718"/>
                <a:gd fmla="*/ 9132925 w 43671952" name="connsiteX5719"/>
                <a:gd fmla="*/ 3570287 h 23902640" name="connsiteY5719"/>
                <a:gd fmla="*/ 9151977 w 43671952" name="connsiteX5720"/>
                <a:gd fmla="*/ 3563939 h 23902640" name="connsiteY5720"/>
                <a:gd fmla="*/ 9161502 w 43671952" name="connsiteX5721"/>
                <a:gd fmla="*/ 3560762 h 23902640" name="connsiteY5721"/>
                <a:gd fmla="*/ 9171026 w 43671952" name="connsiteX5722"/>
                <a:gd fmla="*/ 3557588 h 23902640" name="connsiteY5722"/>
                <a:gd fmla="*/ 9190075 w 43671952" name="connsiteX5723"/>
                <a:gd fmla="*/ 3548062 h 23902640" name="connsiteY5723"/>
                <a:gd fmla="*/ 5852933 w 43671952" name="connsiteX5724"/>
                <a:gd fmla="*/ 3449689 h 23902640" name="connsiteY5724"/>
                <a:gd fmla="*/ 5904142 w 43671952" name="connsiteX5725"/>
                <a:gd fmla="*/ 3471634 h 23902640" name="connsiteY5725"/>
                <a:gd fmla="*/ 6006554 w 43671952" name="connsiteX5726"/>
                <a:gd fmla="*/ 3464318 h 23902640" name="connsiteY5726"/>
                <a:gd fmla="*/ 6057758 w 43671952" name="connsiteX5727"/>
                <a:gd fmla="*/ 3491371 h 23902640" name="connsiteY5727"/>
                <a:gd fmla="*/ 6040918 w 43671952" name="connsiteX5728"/>
                <a:gd fmla="*/ 3635297 h 23902640" name="connsiteY5728"/>
                <a:gd fmla="*/ 5943437 w 43671952" name="connsiteX5729"/>
                <a:gd fmla="*/ 3661663 h 23902640" name="connsiteY5729"/>
                <a:gd fmla="*/ 5694551 w 43671952" name="connsiteX5730"/>
                <a:gd fmla="*/ 3930287 h 23902640" name="connsiteY5730"/>
                <a:gd fmla="*/ 5399389 w 43671952" name="connsiteX5731"/>
                <a:gd fmla="*/ 3983703 h 23902640" name="connsiteY5731"/>
                <a:gd fmla="*/ 5289660 w 43671952" name="connsiteX5732"/>
                <a:gd fmla="*/ 3976385 h 23902640" name="connsiteY5732"/>
                <a:gd fmla="*/ 5267721 w 43671952" name="connsiteX5733"/>
                <a:gd fmla="*/ 3859342 h 23902640" name="connsiteY5733"/>
                <a:gd fmla="*/ 5399389 w 43671952" name="connsiteX5734"/>
                <a:gd fmla="*/ 3859342 h 23902640" name="connsiteY5734"/>
                <a:gd fmla="*/ 5414026 w 43671952" name="connsiteX5735"/>
                <a:gd fmla="*/ 3778878 h 23902640" name="connsiteY5735"/>
                <a:gd fmla="*/ 5531067 w 43671952" name="connsiteX5736"/>
                <a:gd fmla="*/ 3669150 h 23902640" name="connsiteY5736"/>
                <a:gd fmla="*/ 5538379 w 43671952" name="connsiteX5737"/>
                <a:gd fmla="*/ 3588677 h 23902640" name="connsiteY5737"/>
                <a:gd fmla="*/ 5677365 w 43671952" name="connsiteX5738"/>
                <a:gd fmla="*/ 3544785 h 23902640" name="connsiteY5738"/>
                <a:gd fmla="*/ 5721257 w 43671952" name="connsiteX5739"/>
                <a:gd fmla="*/ 3588677 h 23902640" name="connsiteY5739"/>
                <a:gd fmla="*/ 5809041 w 43671952" name="connsiteX5740"/>
                <a:gd fmla="*/ 3530158 h 23902640" name="connsiteY5740"/>
                <a:gd fmla="*/ 5809041 w 43671952" name="connsiteX5741"/>
                <a:gd fmla="*/ 3486264 h 23902640" name="connsiteY5741"/>
                <a:gd fmla="*/ 5852933 w 43671952" name="connsiteX5742"/>
                <a:gd fmla="*/ 3449689 h 23902640" name="connsiteY5742"/>
                <a:gd fmla="*/ 9072601 w 43671952" name="connsiteX5743"/>
                <a:gd fmla="*/ 3205162 h 23902640" name="connsiteY5743"/>
                <a:gd fmla="*/ 9098000 w 43671952" name="connsiteX5744"/>
                <a:gd fmla="*/ 3208338 h 23902640" name="connsiteY5744"/>
                <a:gd fmla="*/ 9110701 w 43671952" name="connsiteX5745"/>
                <a:gd fmla="*/ 3224213 h 23902640" name="connsiteY5745"/>
                <a:gd fmla="*/ 9117049 w 43671952" name="connsiteX5746"/>
                <a:gd fmla="*/ 3233737 h 23902640" name="connsiteY5746"/>
                <a:gd fmla="*/ 9113874 w 43671952" name="connsiteX5747"/>
                <a:gd fmla="*/ 3243262 h 23902640" name="connsiteY5747"/>
                <a:gd fmla="*/ 9101173 w 43671952" name="connsiteX5748"/>
                <a:gd fmla="*/ 3249612 h 23902640" name="connsiteY5748"/>
                <a:gd fmla="*/ 9094825 w 43671952" name="connsiteX5749"/>
                <a:gd fmla="*/ 3249612 h 23902640" name="connsiteY5749"/>
                <a:gd fmla="*/ 9069423 w 43671952" name="connsiteX5750"/>
                <a:gd fmla="*/ 3224213 h 23902640" name="connsiteY5750"/>
                <a:gd fmla="*/ 9072601 w 43671952" name="connsiteX5751"/>
                <a:gd fmla="*/ 3205162 h 23902640" name="connsiteY5751"/>
                <a:gd fmla="*/ 6748220 w 43671952" name="connsiteX5752"/>
                <a:gd fmla="*/ 3001966 h 23902640" name="connsiteY5752"/>
                <a:gd fmla="*/ 6796591 w 43671952" name="connsiteX5753"/>
                <a:gd fmla="*/ 3013500 h 23902640" name="connsiteY5753"/>
                <a:gd fmla="*/ 6828576 w 43671952" name="connsiteX5754"/>
                <a:gd fmla="*/ 3071851 h 23902640" name="connsiteY5754"/>
                <a:gd fmla="*/ 6642976 w 43671952" name="connsiteX5755"/>
                <a:gd fmla="*/ 3179024 h 23902640" name="connsiteY5755"/>
                <a:gd fmla="*/ 6803909 w 43671952" name="connsiteX5756"/>
                <a:gd fmla="*/ 3208285 h 23902640" name="connsiteY5756"/>
                <a:gd fmla="*/ 6660326 w 43671952" name="connsiteX5757"/>
                <a:gd fmla="*/ 3325672 h 23902640" name="connsiteY5757"/>
                <a:gd fmla="*/ 6569827 w 43671952" name="connsiteX5758"/>
                <a:gd fmla="*/ 3318013 h 23902640" name="connsiteY5758"/>
                <a:gd fmla="*/ 6578659 w 43671952" name="connsiteX5759"/>
                <a:gd fmla="*/ 3386404 h 23902640" name="connsiteY5759"/>
                <a:gd fmla="*/ 6533247 w 43671952" name="connsiteX5760"/>
                <a:gd fmla="*/ 3457004 h 23902640" name="connsiteY5760"/>
                <a:gd fmla="*/ 6528486 w 43671952" name="connsiteX5761"/>
                <a:gd fmla="*/ 3556691 h 23902640" name="connsiteY5761"/>
                <a:gd fmla="*/ 6445640 w 43671952" name="connsiteX5762"/>
                <a:gd fmla="*/ 3664041 h 23902640" name="connsiteY5762"/>
                <a:gd fmla="*/ 6452778 w 43671952" name="connsiteX5763"/>
                <a:gd fmla="*/ 4056853 h 23902640" name="connsiteY5763"/>
                <a:gd fmla="*/ 6350367 w 43671952" name="connsiteX5764"/>
                <a:gd fmla="*/ 4195842 h 23902640" name="connsiteY5764"/>
                <a:gd fmla="*/ 6276700 w 43671952" name="connsiteX5765"/>
                <a:gd fmla="*/ 4237182 h 23902640" name="connsiteY5765"/>
                <a:gd fmla="*/ 6196580 w 43671952" name="connsiteX5766"/>
                <a:gd fmla="*/ 4352186 h 23902640" name="connsiteY5766"/>
                <a:gd fmla="*/ 6089743 w 43671952" name="connsiteX5767"/>
                <a:gd fmla="*/ 4364606 h 23902640" name="connsiteY5767"/>
                <a:gd fmla="*/ 5926087 w 43671952" name="connsiteX5768"/>
                <a:gd fmla="*/ 4290941 h 23902640" name="connsiteY5768"/>
                <a:gd fmla="*/ 5794419 w 43671952" name="connsiteX5769"/>
                <a:gd fmla="*/ 4283625 h 23902640" name="connsiteY5769"/>
                <a:gd fmla="*/ 5516432 w 43671952" name="connsiteX5770"/>
                <a:gd fmla="*/ 4312885 h 23902640" name="connsiteY5770"/>
                <a:gd fmla="*/ 5691828 w 43671952" name="connsiteX5771"/>
                <a:gd fmla="*/ 4185803 h 23902640" name="connsiteY5771"/>
                <a:gd fmla="*/ 5765149 w 43671952" name="connsiteX5772"/>
                <a:gd fmla="*/ 4195842 h 23902640" name="connsiteY5772"/>
                <a:gd fmla="*/ 5840853 w 43671952" name="connsiteX5773"/>
                <a:gd fmla="*/ 4205882 h 23902640" name="connsiteY5773"/>
                <a:gd fmla="*/ 5867568 w 43671952" name="connsiteX5774"/>
                <a:gd fmla="*/ 4144635 h 23902640" name="connsiteY5774"/>
                <a:gd fmla="*/ 5728580 w 43671952" name="connsiteX5775"/>
                <a:gd fmla="*/ 4064166 h 23902640" name="connsiteY5775"/>
                <a:gd fmla="*/ 5765149 w 43671952" name="connsiteX5776"/>
                <a:gd fmla="*/ 3998328 h 23902640" name="connsiteY5776"/>
                <a:gd fmla="*/ 5896825 w 43671952" name="connsiteX5777"/>
                <a:gd fmla="*/ 3961756 h 23902640" name="connsiteY5777"/>
                <a:gd fmla="*/ 5991919 w 43671952" name="connsiteX5778"/>
                <a:gd fmla="*/ 3844713 h 23902640" name="connsiteY5778"/>
                <a:gd fmla="*/ 6131084 w 43671952" name="connsiteX5779"/>
                <a:gd fmla="*/ 3823111 h 23902640" name="connsiteY5779"/>
                <a:gd fmla="*/ 6150989 w 43671952" name="connsiteX5780"/>
                <a:gd fmla="*/ 3713037 h 23902640" name="connsiteY5780"/>
                <a:gd fmla="*/ 6291840 w 43671952" name="connsiteX5781"/>
                <a:gd fmla="*/ 3603307 h 23902640" name="connsiteY5781"/>
                <a:gd fmla="*/ 6255271 w 43671952" name="connsiteX5782"/>
                <a:gd fmla="*/ 3566730 h 23902640" name="connsiteY5782"/>
                <a:gd fmla="*/ 6167487 w 43671952" name="connsiteX5783"/>
                <a:gd fmla="*/ 3603307 h 23902640" name="connsiteY5783"/>
                <a:gd fmla="*/ 6145542 w 43671952" name="connsiteX5784"/>
                <a:gd fmla="*/ 3552100 h 23902640" name="connsiteY5784"/>
                <a:gd fmla="*/ 6313800 w 43671952" name="connsiteX5785"/>
                <a:gd fmla="*/ 3408006 h 23902640" name="connsiteY5785"/>
                <a:gd fmla="*/ 6160177 w 43671952" name="connsiteX5786"/>
                <a:gd fmla="*/ 3420428 h 23902640" name="connsiteY5786"/>
                <a:gd fmla="*/ 6189434 w 43671952" name="connsiteX5787"/>
                <a:gd fmla="*/ 3376535 h 23902640" name="connsiteY5787"/>
                <a:gd fmla="*/ 6343398 w 43671952" name="connsiteX5788"/>
                <a:gd fmla="*/ 3320395 h 23902640" name="connsiteY5788"/>
                <a:gd fmla="*/ 6296778 w 43671952" name="connsiteX5789"/>
                <a:gd fmla="*/ 3245035 h 23902640" name="connsiteY5789"/>
                <a:gd fmla="*/ 6465028 w 43671952" name="connsiteX5790"/>
                <a:gd fmla="*/ 3230402 h 23902640" name="connsiteY5790"/>
                <a:gd fmla="*/ 6462816 w 43671952" name="connsiteX5791"/>
                <a:gd fmla="*/ 3127821 h 23902640" name="connsiteY5791"/>
                <a:gd fmla="*/ 6599084 w 43671952" name="connsiteX5792"/>
                <a:gd fmla="*/ 3025406 h 23902640" name="connsiteY5792"/>
                <a:gd fmla="*/ 6748220 w 43671952" name="connsiteX5793"/>
                <a:gd fmla="*/ 3001966 h 23902640" name="connsiteY5793"/>
                <a:gd fmla="*/ 23355331 w 43671952" name="connsiteX5794"/>
                <a:gd fmla="*/ 3000374 h 23902640" name="connsiteY5794"/>
                <a:gd fmla="*/ 23369619 w 43671952" name="connsiteX5795"/>
                <a:gd fmla="*/ 3005137 h 23902640" name="connsiteY5795"/>
                <a:gd fmla="*/ 23383907 w 43671952" name="connsiteX5796"/>
                <a:gd fmla="*/ 3014662 h 23902640" name="connsiteY5796"/>
                <a:gd fmla="*/ 23407715 w 43671952" name="connsiteX5797"/>
                <a:gd fmla="*/ 3043237 h 23902640" name="connsiteY5797"/>
                <a:gd fmla="*/ 23422003 w 43671952" name="connsiteX5798"/>
                <a:gd fmla="*/ 3071812 h 23902640" name="connsiteY5798"/>
                <a:gd fmla="*/ 23426767 w 43671952" name="connsiteX5799"/>
                <a:gd fmla="*/ 3086101 h 23902640" name="connsiteY5799"/>
                <a:gd fmla="*/ 23436291 w 43671952" name="connsiteX5800"/>
                <a:gd fmla="*/ 3100387 h 23902640" name="connsiteY5800"/>
                <a:gd fmla="*/ 23422003 w 43671952" name="connsiteX5801"/>
                <a:gd fmla="*/ 3109912 h 23902640" name="connsiteY5801"/>
                <a:gd fmla="*/ 23407715 w 43671952" name="connsiteX5802"/>
                <a:gd fmla="*/ 3114674 h 23902640" name="connsiteY5802"/>
                <a:gd fmla="*/ 23407715 w 43671952" name="connsiteX5803"/>
                <a:gd fmla="*/ 3119438 h 23902640" name="connsiteY5803"/>
                <a:gd fmla="*/ 23331515 w 43671952" name="connsiteX5804"/>
                <a:gd fmla="*/ 3052763 h 23902640" name="connsiteY5804"/>
                <a:gd fmla="*/ 23326755 w 43671952" name="connsiteX5805"/>
                <a:gd fmla="*/ 3009899 h 23902640" name="connsiteY5805"/>
                <a:gd fmla="*/ 23355331 w 43671952" name="connsiteX5806"/>
                <a:gd fmla="*/ 3000374 h 23902640" name="connsiteY5806"/>
                <a:gd fmla="*/ 34044759 w 43671952" name="connsiteX5807"/>
                <a:gd fmla="*/ 2983706 h 23902640" name="connsiteY5807"/>
                <a:gd fmla="*/ 34075715 w 43671952" name="connsiteX5808"/>
                <a:gd fmla="*/ 2988469 h 23902640" name="connsiteY5808"/>
                <a:gd fmla="*/ 34085239 w 43671952" name="connsiteX5809"/>
                <a:gd fmla="*/ 2993233 h 23902640" name="connsiteY5809"/>
                <a:gd fmla="*/ 34099527 w 43671952" name="connsiteX5810"/>
                <a:gd fmla="*/ 3002756 h 23902640" name="connsiteY5810"/>
                <a:gd fmla="*/ 34106671 w 43671952" name="connsiteX5811"/>
                <a:gd fmla="*/ 3005137 h 23902640" name="connsiteY5811"/>
                <a:gd fmla="*/ 34111431 w 43671952" name="connsiteX5812"/>
                <a:gd fmla="*/ 3012281 h 23902640" name="connsiteY5812"/>
                <a:gd fmla="*/ 34118575 w 43671952" name="connsiteX5813"/>
                <a:gd fmla="*/ 3014662 h 23902640" name="connsiteY5813"/>
                <a:gd fmla="*/ 34120959 w 43671952" name="connsiteX5814"/>
                <a:gd fmla="*/ 3021807 h 23902640" name="connsiteY5814"/>
                <a:gd fmla="*/ 34125719 w 43671952" name="connsiteX5815"/>
                <a:gd fmla="*/ 3028949 h 23902640" name="connsiteY5815"/>
                <a:gd fmla="*/ 34099527 w 43671952" name="connsiteX5816"/>
                <a:gd fmla="*/ 3050381 h 23902640" name="connsiteY5816"/>
                <a:gd fmla="*/ 34068571 w 43671952" name="connsiteX5817"/>
                <a:gd fmla="*/ 3045618 h 23902640" name="connsiteY5817"/>
                <a:gd fmla="*/ 34061427 w 43671952" name="connsiteX5818"/>
                <a:gd fmla="*/ 3040856 h 23902640" name="connsiteY5818"/>
                <a:gd fmla="*/ 34054283 w 43671952" name="connsiteX5819"/>
                <a:gd fmla="*/ 3038475 h 23902640" name="connsiteY5819"/>
                <a:gd fmla="*/ 34039995 w 43671952" name="connsiteX5820"/>
                <a:gd fmla="*/ 3028949 h 23902640" name="connsiteY5820"/>
                <a:gd fmla="*/ 34037615 w 43671952" name="connsiteX5821"/>
                <a:gd fmla="*/ 2988469 h 23902640" name="connsiteY5821"/>
                <a:gd fmla="*/ 34044759 w 43671952" name="connsiteX5822"/>
                <a:gd fmla="*/ 2983706 h 23902640" name="connsiteY5822"/>
                <a:gd fmla="*/ 33732815 w 43671952" name="connsiteX5823"/>
                <a:gd fmla="*/ 2959894 h 23902640" name="connsiteY5823"/>
                <a:gd fmla="*/ 33754243 w 43671952" name="connsiteX5824"/>
                <a:gd fmla="*/ 2962276 h 23902640" name="connsiteY5824"/>
                <a:gd fmla="*/ 33770915 w 43671952" name="connsiteX5825"/>
                <a:gd fmla="*/ 2981324 h 23902640" name="connsiteY5825"/>
                <a:gd fmla="*/ 33768531 w 43671952" name="connsiteX5826"/>
                <a:gd fmla="*/ 3036093 h 23902640" name="connsiteY5826"/>
                <a:gd fmla="*/ 33763771 w 43671952" name="connsiteX5827"/>
                <a:gd fmla="*/ 3043237 h 23902640" name="connsiteY5827"/>
                <a:gd fmla="*/ 33759007 w 43671952" name="connsiteX5828"/>
                <a:gd fmla="*/ 3048000 h 23902640" name="connsiteY5828"/>
                <a:gd fmla="*/ 33737575 w 43671952" name="connsiteX5829"/>
                <a:gd fmla="*/ 3045618 h 23902640" name="connsiteY5829"/>
                <a:gd fmla="*/ 33732815 w 43671952" name="connsiteX5830"/>
                <a:gd fmla="*/ 3038475 h 23902640" name="connsiteY5830"/>
                <a:gd fmla="*/ 33728051 w 43671952" name="connsiteX5831"/>
                <a:gd fmla="*/ 3024188 h 23902640" name="connsiteY5831"/>
                <a:gd fmla="*/ 33725671 w 43671952" name="connsiteX5832"/>
                <a:gd fmla="*/ 3017044 h 23902640" name="connsiteY5832"/>
                <a:gd fmla="*/ 33728051 w 43671952" name="connsiteX5833"/>
                <a:gd fmla="*/ 2967037 h 23902640" name="connsiteY5833"/>
                <a:gd fmla="*/ 33732815 w 43671952" name="connsiteX5834"/>
                <a:gd fmla="*/ 2959894 h 23902640" name="connsiteY5834"/>
                <a:gd fmla="*/ 24463195 w 43671952" name="connsiteX5835"/>
                <a:gd fmla="*/ 2789928 h 23902640" name="connsiteY5835"/>
                <a:gd fmla="*/ 24550715 w 43671952" name="connsiteX5836"/>
                <a:gd fmla="*/ 2800350 h 23902640" name="connsiteY5836"/>
                <a:gd fmla="*/ 24565003 w 43671952" name="connsiteX5837"/>
                <a:gd fmla="*/ 2809874 h 23902640" name="connsiteY5837"/>
                <a:gd fmla="*/ 24560239 w 43671952" name="connsiteX5838"/>
                <a:gd fmla="*/ 2862262 h 23902640" name="connsiteY5838"/>
                <a:gd fmla="*/ 24517379 w 43671952" name="connsiteX5839"/>
                <a:gd fmla="*/ 2857500 h 23902640" name="connsiteY5839"/>
                <a:gd fmla="*/ 24488803 w 43671952" name="connsiteX5840"/>
                <a:gd fmla="*/ 2847974 h 23902640" name="connsiteY5840"/>
                <a:gd fmla="*/ 24469751 w 43671952" name="connsiteX5841"/>
                <a:gd fmla="*/ 2852738 h 23902640" name="connsiteY5841"/>
                <a:gd fmla="*/ 24450703 w 43671952" name="connsiteX5842"/>
                <a:gd fmla="*/ 2881312 h 23902640" name="connsiteY5842"/>
                <a:gd fmla="*/ 24360215 w 43671952" name="connsiteX5843"/>
                <a:gd fmla="*/ 2886075 h 23902640" name="connsiteY5843"/>
                <a:gd fmla="*/ 24288779 w 43671952" name="connsiteX5844"/>
                <a:gd fmla="*/ 2881312 h 23902640" name="connsiteY5844"/>
                <a:gd fmla="*/ 24245915 w 43671952" name="connsiteX5845"/>
                <a:gd fmla="*/ 2876549 h 23902640" name="connsiteY5845"/>
                <a:gd fmla="*/ 24241151 w 43671952" name="connsiteX5846"/>
                <a:gd fmla="*/ 2847974 h 23902640" name="connsiteY5846"/>
                <a:gd fmla="*/ 24255439 w 43671952" name="connsiteX5847"/>
                <a:gd fmla="*/ 2843213 h 23902640" name="connsiteY5847"/>
                <a:gd fmla="*/ 24269727 w 43671952" name="connsiteX5848"/>
                <a:gd fmla="*/ 2833687 h 23902640" name="connsiteY5848"/>
                <a:gd fmla="*/ 24284015 w 43671952" name="connsiteX5849"/>
                <a:gd fmla="*/ 2828926 h 23902640" name="connsiteY5849"/>
                <a:gd fmla="*/ 24322115 w 43671952" name="connsiteX5850"/>
                <a:gd fmla="*/ 2819399 h 23902640" name="connsiteY5850"/>
                <a:gd fmla="*/ 24350691 w 43671952" name="connsiteX5851"/>
                <a:gd fmla="*/ 2809874 h 23902640" name="connsiteY5851"/>
                <a:gd fmla="*/ 24417363 w 43671952" name="connsiteX5852"/>
                <a:gd fmla="*/ 2800350 h 23902640" name="connsiteY5852"/>
                <a:gd fmla="*/ 24463195 w 43671952" name="connsiteX5853"/>
                <a:gd fmla="*/ 2789928 h 23902640" name="connsiteY5853"/>
                <a:gd fmla="*/ 34039995 w 43671952" name="connsiteX5854"/>
                <a:gd fmla="*/ 2717006 h 23902640" name="connsiteY5854"/>
                <a:gd fmla="*/ 34080475 w 43671952" name="connsiteX5855"/>
                <a:gd fmla="*/ 2724150 h 23902640" name="connsiteY5855"/>
                <a:gd fmla="*/ 34087619 w 43671952" name="connsiteX5856"/>
                <a:gd fmla="*/ 2726531 h 23902640" name="connsiteY5856"/>
                <a:gd fmla="*/ 34101907 w 43671952" name="connsiteX5857"/>
                <a:gd fmla="*/ 2733674 h 23902640" name="connsiteY5857"/>
                <a:gd fmla="*/ 34111431 w 43671952" name="connsiteX5858"/>
                <a:gd fmla="*/ 2755106 h 23902640" name="connsiteY5858"/>
                <a:gd fmla="*/ 34113815 w 43671952" name="connsiteX5859"/>
                <a:gd fmla="*/ 2762249 h 23902640" name="connsiteY5859"/>
                <a:gd fmla="*/ 34101907 w 43671952" name="connsiteX5860"/>
                <a:gd fmla="*/ 2771776 h 23902640" name="connsiteY5860"/>
                <a:gd fmla="*/ 34097143 w 43671952" name="connsiteX5861"/>
                <a:gd fmla="*/ 2778918 h 23902640" name="connsiteY5861"/>
                <a:gd fmla="*/ 34090003 w 43671952" name="connsiteX5862"/>
                <a:gd fmla="*/ 2781299 h 23902640" name="connsiteY5862"/>
                <a:gd fmla="*/ 34051903 w 43671952" name="connsiteX5863"/>
                <a:gd fmla="*/ 2781299 h 23902640" name="connsiteY5863"/>
                <a:gd fmla="*/ 34030471 w 43671952" name="connsiteX5864"/>
                <a:gd fmla="*/ 2783681 h 23902640" name="connsiteY5864"/>
                <a:gd fmla="*/ 34001895 w 43671952" name="connsiteX5865"/>
                <a:gd fmla="*/ 2778918 h 23902640" name="connsiteY5865"/>
                <a:gd fmla="*/ 33999515 w 43671952" name="connsiteX5866"/>
                <a:gd fmla="*/ 2771776 h 23902640" name="connsiteY5866"/>
                <a:gd fmla="*/ 33994751 w 43671952" name="connsiteX5867"/>
                <a:gd fmla="*/ 2764632 h 23902640" name="connsiteY5867"/>
                <a:gd fmla="*/ 33997131 w 43671952" name="connsiteX5868"/>
                <a:gd fmla="*/ 2747963 h 23902640" name="connsiteY5868"/>
                <a:gd fmla="*/ 34001895 w 43671952" name="connsiteX5869"/>
                <a:gd fmla="*/ 2733674 h 23902640" name="connsiteY5869"/>
                <a:gd fmla="*/ 34009039 w 43671952" name="connsiteX5870"/>
                <a:gd fmla="*/ 2731293 h 23902640" name="connsiteY5870"/>
                <a:gd fmla="*/ 34016183 w 43671952" name="connsiteX5871"/>
                <a:gd fmla="*/ 2726531 h 23902640" name="connsiteY5871"/>
                <a:gd fmla="*/ 34025707 w 43671952" name="connsiteX5872"/>
                <a:gd fmla="*/ 2724150 h 23902640" name="connsiteY5872"/>
                <a:gd fmla="*/ 34032851 w 43671952" name="connsiteX5873"/>
                <a:gd fmla="*/ 2721768 h 23902640" name="connsiteY5873"/>
                <a:gd fmla="*/ 34039995 w 43671952" name="connsiteX5874"/>
                <a:gd fmla="*/ 2717006 h 23902640" name="connsiteY5874"/>
                <a:gd fmla="*/ 7196182 w 43671952" name="connsiteX5875"/>
                <a:gd fmla="*/ 2700337 h 23902640" name="connsiteY5875"/>
                <a:gd fmla="*/ 7221582 w 43671952" name="connsiteX5876"/>
                <a:gd fmla="*/ 2703512 h 23902640" name="connsiteY5876"/>
                <a:gd fmla="*/ 7231107 w 43671952" name="connsiteX5877"/>
                <a:gd fmla="*/ 2709862 h 23902640" name="connsiteY5877"/>
                <a:gd fmla="*/ 7227931 w 43671952" name="connsiteX5878"/>
                <a:gd fmla="*/ 2732088 h 23902640" name="connsiteY5878"/>
                <a:gd fmla="*/ 7199356 w 43671952" name="connsiteX5879"/>
                <a:gd fmla="*/ 2738438 h 23902640" name="connsiteY5879"/>
                <a:gd fmla="*/ 7186657 w 43671952" name="connsiteX5880"/>
                <a:gd fmla="*/ 2706687 h 23902640" name="connsiteY5880"/>
                <a:gd fmla="*/ 7196182 w 43671952" name="connsiteX5881"/>
                <a:gd fmla="*/ 2700337 h 23902640" name="connsiteY5881"/>
                <a:gd fmla="*/ 6825774 w 43671952" name="connsiteX5882"/>
                <a:gd fmla="*/ 2635310 h 23902640" name="connsiteY5882"/>
                <a:gd fmla="*/ 6850093 w 43671952" name="connsiteX5883"/>
                <a:gd fmla="*/ 2640013 h 23902640" name="connsiteY5883"/>
                <a:gd fmla="*/ 6859618 w 43671952" name="connsiteX5884"/>
                <a:gd fmla="*/ 2662238 h 23902640" name="connsiteY5884"/>
                <a:gd fmla="*/ 6856449 w 43671952" name="connsiteX5885"/>
                <a:gd fmla="*/ 2674937 h 23902640" name="connsiteY5885"/>
                <a:gd fmla="*/ 6850093 w 43671952" name="connsiteX5886"/>
                <a:gd fmla="*/ 2671762 h 23902640" name="connsiteY5886"/>
                <a:gd fmla="*/ 6821518 w 43671952" name="connsiteX5887"/>
                <a:gd fmla="*/ 2674937 h 23902640" name="connsiteY5887"/>
                <a:gd fmla="*/ 6811998 w 43671952" name="connsiteX5888"/>
                <a:gd fmla="*/ 2671762 h 23902640" name="connsiteY5888"/>
                <a:gd fmla="*/ 6808819 w 43671952" name="connsiteX5889"/>
                <a:gd fmla="*/ 2662238 h 23902640" name="connsiteY5889"/>
                <a:gd fmla="*/ 6811998 w 43671952" name="connsiteX5890"/>
                <a:gd fmla="*/ 2646363 h 23902640" name="connsiteY5890"/>
                <a:gd fmla="*/ 6825774 w 43671952" name="connsiteX5891"/>
                <a:gd fmla="*/ 2635310 h 23902640" name="connsiteY5891"/>
                <a:gd fmla="*/ 33089875 w 43671952" name="connsiteX5892"/>
                <a:gd fmla="*/ 2569368 h 23902640" name="connsiteY5892"/>
                <a:gd fmla="*/ 33130359 w 43671952" name="connsiteX5893"/>
                <a:gd fmla="*/ 2576512 h 23902640" name="connsiteY5893"/>
                <a:gd fmla="*/ 33137503 w 43671952" name="connsiteX5894"/>
                <a:gd fmla="*/ 2578894 h 23902640" name="connsiteY5894"/>
                <a:gd fmla="*/ 33144643 w 43671952" name="connsiteX5895"/>
                <a:gd fmla="*/ 2581274 h 23902640" name="connsiteY5895"/>
                <a:gd fmla="*/ 33158931 w 43671952" name="connsiteX5896"/>
                <a:gd fmla="*/ 2590800 h 23902640" name="connsiteY5896"/>
                <a:gd fmla="*/ 33173219 w 43671952" name="connsiteX5897"/>
                <a:gd fmla="*/ 2597943 h 23902640" name="connsiteY5897"/>
                <a:gd fmla="*/ 33201795 w 43671952" name="connsiteX5898"/>
                <a:gd fmla="*/ 2602707 h 23902640" name="connsiteY5898"/>
                <a:gd fmla="*/ 33237515 w 43671952" name="connsiteX5899"/>
                <a:gd fmla="*/ 2600324 h 23902640" name="connsiteY5899"/>
                <a:gd fmla="*/ 33258943 w 43671952" name="connsiteX5900"/>
                <a:gd fmla="*/ 2593181 h 23902640" name="connsiteY5900"/>
                <a:gd fmla="*/ 33266087 w 43671952" name="connsiteX5901"/>
                <a:gd fmla="*/ 2590800 h 23902640" name="connsiteY5901"/>
                <a:gd fmla="*/ 33273231 w 43671952" name="connsiteX5902"/>
                <a:gd fmla="*/ 2586037 h 23902640" name="connsiteY5902"/>
                <a:gd fmla="*/ 33294663 w 43671952" name="connsiteX5903"/>
                <a:gd fmla="*/ 2578894 h 23902640" name="connsiteY5903"/>
                <a:gd fmla="*/ 33301807 w 43671952" name="connsiteX5904"/>
                <a:gd fmla="*/ 2576512 h 23902640" name="connsiteY5904"/>
                <a:gd fmla="*/ 33316095 w 43671952" name="connsiteX5905"/>
                <a:gd fmla="*/ 2569368 h 23902640" name="connsiteY5905"/>
                <a:gd fmla="*/ 33335143 w 43671952" name="connsiteX5906"/>
                <a:gd fmla="*/ 2574132 h 23902640" name="connsiteY5906"/>
                <a:gd fmla="*/ 33344671 w 43671952" name="connsiteX5907"/>
                <a:gd fmla="*/ 2588418 h 23902640" name="connsiteY5907"/>
                <a:gd fmla="*/ 33358959 w 43671952" name="connsiteX5908"/>
                <a:gd fmla="*/ 2597943 h 23902640" name="connsiteY5908"/>
                <a:gd fmla="*/ 33366103 w 43671952" name="connsiteX5909"/>
                <a:gd fmla="*/ 2602707 h 23902640" name="connsiteY5909"/>
                <a:gd fmla="*/ 33373243 w 43671952" name="connsiteX5910"/>
                <a:gd fmla="*/ 2609849 h 23902640" name="connsiteY5910"/>
                <a:gd fmla="*/ 33380387 w 43671952" name="connsiteX5911"/>
                <a:gd fmla="*/ 2612235 h 23902640" name="connsiteY5911"/>
                <a:gd fmla="*/ 33387531 w 43671952" name="connsiteX5912"/>
                <a:gd fmla="*/ 2616993 h 23902640" name="connsiteY5912"/>
                <a:gd fmla="*/ 33401819 w 43671952" name="connsiteX5913"/>
                <a:gd fmla="*/ 2621756 h 23902640" name="connsiteY5913"/>
                <a:gd fmla="*/ 33428015 w 43671952" name="connsiteX5914"/>
                <a:gd fmla="*/ 2619375 h 23902640" name="connsiteY5914"/>
                <a:gd fmla="*/ 33447063 w 43671952" name="connsiteX5915"/>
                <a:gd fmla="*/ 2616993 h 23902640" name="connsiteY5915"/>
                <a:gd fmla="*/ 33504215 w 43671952" name="connsiteX5916"/>
                <a:gd fmla="*/ 2619375 h 23902640" name="connsiteY5916"/>
                <a:gd fmla="*/ 33516119 w 43671952" name="connsiteX5917"/>
                <a:gd fmla="*/ 2621756 h 23902640" name="connsiteY5917"/>
                <a:gd fmla="*/ 33530407 w 43671952" name="connsiteX5918"/>
                <a:gd fmla="*/ 2626520 h 23902640" name="connsiteY5918"/>
                <a:gd fmla="*/ 33537551 w 43671952" name="connsiteX5919"/>
                <a:gd fmla="*/ 2631282 h 23902640" name="connsiteY5919"/>
                <a:gd fmla="*/ 33554219 w 43671952" name="connsiteX5920"/>
                <a:gd fmla="*/ 2650331 h 23902640" name="connsiteY5920"/>
                <a:gd fmla="*/ 33561363 w 43671952" name="connsiteX5921"/>
                <a:gd fmla="*/ 2664620 h 23902640" name="connsiteY5921"/>
                <a:gd fmla="*/ 33568507 w 43671952" name="connsiteX5922"/>
                <a:gd fmla="*/ 2669382 h 23902640" name="connsiteY5922"/>
                <a:gd fmla="*/ 33580415 w 43671952" name="connsiteX5923"/>
                <a:gd fmla="*/ 2681287 h 23902640" name="connsiteY5923"/>
                <a:gd fmla="*/ 33585175 w 43671952" name="connsiteX5924"/>
                <a:gd fmla="*/ 2688431 h 23902640" name="connsiteY5924"/>
                <a:gd fmla="*/ 33599463 w 43671952" name="connsiteX5925"/>
                <a:gd fmla="*/ 2693194 h 23902640" name="connsiteY5925"/>
                <a:gd fmla="*/ 33620895 w 43671952" name="connsiteX5926"/>
                <a:gd fmla="*/ 2702718 h 23902640" name="connsiteY5926"/>
                <a:gd fmla="*/ 33628039 w 43671952" name="connsiteX5927"/>
                <a:gd fmla="*/ 2705099 h 23902640" name="connsiteY5927"/>
                <a:gd fmla="*/ 33635183 w 43671952" name="connsiteX5928"/>
                <a:gd fmla="*/ 2707482 h 23902640" name="connsiteY5928"/>
                <a:gd fmla="*/ 33675663 w 43671952" name="connsiteX5929"/>
                <a:gd fmla="*/ 2712244 h 23902640" name="connsiteY5929"/>
                <a:gd fmla="*/ 33697095 w 43671952" name="connsiteX5930"/>
                <a:gd fmla="*/ 2719388 h 23902640" name="connsiteY5930"/>
                <a:gd fmla="*/ 33704239 w 43671952" name="connsiteX5931"/>
                <a:gd fmla="*/ 2721768 h 23902640" name="connsiteY5931"/>
                <a:gd fmla="*/ 33711383 w 43671952" name="connsiteX5932"/>
                <a:gd fmla="*/ 2724150 h 23902640" name="connsiteY5932"/>
                <a:gd fmla="*/ 33730431 w 43671952" name="connsiteX5933"/>
                <a:gd fmla="*/ 2731293 h 23902640" name="connsiteY5933"/>
                <a:gd fmla="*/ 33744719 w 43671952" name="connsiteX5934"/>
                <a:gd fmla="*/ 2740819 h 23902640" name="connsiteY5934"/>
                <a:gd fmla="*/ 33747103 w 43671952" name="connsiteX5935"/>
                <a:gd fmla="*/ 2747963 h 23902640" name="connsiteY5935"/>
                <a:gd fmla="*/ 33751863 w 43671952" name="connsiteX5936"/>
                <a:gd fmla="*/ 2755106 h 23902640" name="connsiteY5936"/>
                <a:gd fmla="*/ 33749483 w 43671952" name="connsiteX5937"/>
                <a:gd fmla="*/ 2771776 h 23902640" name="connsiteY5937"/>
                <a:gd fmla="*/ 33723287 w 43671952" name="connsiteX5938"/>
                <a:gd fmla="*/ 2783681 h 23902640" name="connsiteY5938"/>
                <a:gd fmla="*/ 33513739 w 43671952" name="connsiteX5939"/>
                <a:gd fmla="*/ 2783681 h 23902640" name="connsiteY5939"/>
                <a:gd fmla="*/ 33506595 w 43671952" name="connsiteX5940"/>
                <a:gd fmla="*/ 2786062 h 23902640" name="connsiteY5940"/>
                <a:gd fmla="*/ 33497071 w 43671952" name="connsiteX5941"/>
                <a:gd fmla="*/ 2800350 h 23902640" name="connsiteY5941"/>
                <a:gd fmla="*/ 33492307 w 43671952" name="connsiteX5942"/>
                <a:gd fmla="*/ 2807493 h 23902640" name="connsiteY5942"/>
                <a:gd fmla="*/ 33485163 w 43671952" name="connsiteX5943"/>
                <a:gd fmla="*/ 2821781 h 23902640" name="connsiteY5943"/>
                <a:gd fmla="*/ 33475639 w 43671952" name="connsiteX5944"/>
                <a:gd fmla="*/ 2843213 h 23902640" name="connsiteY5944"/>
                <a:gd fmla="*/ 33468495 w 43671952" name="connsiteX5945"/>
                <a:gd fmla="*/ 2864643 h 23902640" name="connsiteY5945"/>
                <a:gd fmla="*/ 33466115 w 43671952" name="connsiteX5946"/>
                <a:gd fmla="*/ 2871787 h 23902640" name="connsiteY5946"/>
                <a:gd fmla="*/ 33461351 w 43671952" name="connsiteX5947"/>
                <a:gd fmla="*/ 2900362 h 23902640" name="connsiteY5947"/>
                <a:gd fmla="*/ 33454207 w 43671952" name="connsiteX5948"/>
                <a:gd fmla="*/ 2914650 h 23902640" name="connsiteY5948"/>
                <a:gd fmla="*/ 33447063 w 43671952" name="connsiteX5949"/>
                <a:gd fmla="*/ 2919412 h 23902640" name="connsiteY5949"/>
                <a:gd fmla="*/ 33439919 w 43671952" name="connsiteX5950"/>
                <a:gd fmla="*/ 2926557 h 23902640" name="connsiteY5950"/>
                <a:gd fmla="*/ 33430395 w 43671952" name="connsiteX5951"/>
                <a:gd fmla="*/ 2928938 h 23902640" name="connsiteY5951"/>
                <a:gd fmla="*/ 33413727 w 43671952" name="connsiteX5952"/>
                <a:gd fmla="*/ 2933700 h 23902640" name="connsiteY5952"/>
                <a:gd fmla="*/ 33399439 w 43671952" name="connsiteX5953"/>
                <a:gd fmla="*/ 2931318 h 23902640" name="connsiteY5953"/>
                <a:gd fmla="*/ 33382771 w 43671952" name="connsiteX5954"/>
                <a:gd fmla="*/ 2921794 h 23902640" name="connsiteY5954"/>
                <a:gd fmla="*/ 33375627 w 43671952" name="connsiteX5955"/>
                <a:gd fmla="*/ 2919412 h 23902640" name="connsiteY5955"/>
                <a:gd fmla="*/ 33354195 w 43671952" name="connsiteX5956"/>
                <a:gd fmla="*/ 2902744 h 23902640" name="connsiteY5956"/>
                <a:gd fmla="*/ 33339907 w 43671952" name="connsiteX5957"/>
                <a:gd fmla="*/ 2897981 h 23902640" name="connsiteY5957"/>
                <a:gd fmla="*/ 33323239 w 43671952" name="connsiteX5958"/>
                <a:gd fmla="*/ 2902744 h 23902640" name="connsiteY5958"/>
                <a:gd fmla="*/ 33316095 w 43671952" name="connsiteX5959"/>
                <a:gd fmla="*/ 2907506 h 23902640" name="connsiteY5959"/>
                <a:gd fmla="*/ 33308951 w 43671952" name="connsiteX5960"/>
                <a:gd fmla="*/ 2912269 h 23902640" name="connsiteY5960"/>
                <a:gd fmla="*/ 33273231 w 43671952" name="connsiteX5961"/>
                <a:gd fmla="*/ 2902744 h 23902640" name="connsiteY5961"/>
                <a:gd fmla="*/ 33258943 w 43671952" name="connsiteX5962"/>
                <a:gd fmla="*/ 2893219 h 23902640" name="connsiteY5962"/>
                <a:gd fmla="*/ 33251803 w 43671952" name="connsiteX5963"/>
                <a:gd fmla="*/ 2871787 h 23902640" name="connsiteY5963"/>
                <a:gd fmla="*/ 33249419 w 43671952" name="connsiteX5964"/>
                <a:gd fmla="*/ 2864643 h 23902640" name="connsiteY5964"/>
                <a:gd fmla="*/ 33247039 w 43671952" name="connsiteX5965"/>
                <a:gd fmla="*/ 2833687 h 23902640" name="connsiteY5965"/>
                <a:gd fmla="*/ 33242275 w 43671952" name="connsiteX5966"/>
                <a:gd fmla="*/ 2819399 h 23902640" name="connsiteY5966"/>
                <a:gd fmla="*/ 33235131 w 43671952" name="connsiteX5967"/>
                <a:gd fmla="*/ 2817018 h 23902640" name="connsiteY5967"/>
                <a:gd fmla="*/ 33230371 w 43671952" name="connsiteX5968"/>
                <a:gd fmla="*/ 2809874 h 23902640" name="connsiteY5968"/>
                <a:gd fmla="*/ 33227987 w 43671952" name="connsiteX5969"/>
                <a:gd fmla="*/ 2802731 h 23902640" name="connsiteY5969"/>
                <a:gd fmla="*/ 33220843 w 43671952" name="connsiteX5970"/>
                <a:gd fmla="*/ 2800350 h 23902640" name="connsiteY5970"/>
                <a:gd fmla="*/ 33201795 w 43671952" name="connsiteX5971"/>
                <a:gd fmla="*/ 2783681 h 23902640" name="connsiteY5971"/>
                <a:gd fmla="*/ 33194651 w 43671952" name="connsiteX5972"/>
                <a:gd fmla="*/ 2778918 h 23902640" name="connsiteY5972"/>
                <a:gd fmla="*/ 33177983 w 43671952" name="connsiteX5973"/>
                <a:gd fmla="*/ 2757487 h 23902640" name="connsiteY5973"/>
                <a:gd fmla="*/ 33161315 w 43671952" name="connsiteX5974"/>
                <a:gd fmla="*/ 2733674 h 23902640" name="connsiteY5974"/>
                <a:gd fmla="*/ 33156551 w 43671952" name="connsiteX5975"/>
                <a:gd fmla="*/ 2726531 h 23902640" name="connsiteY5975"/>
                <a:gd fmla="*/ 33149407 w 43671952" name="connsiteX5976"/>
                <a:gd fmla="*/ 2719388 h 23902640" name="connsiteY5976"/>
                <a:gd fmla="*/ 33139883 w 43671952" name="connsiteX5977"/>
                <a:gd fmla="*/ 2705099 h 23902640" name="connsiteY5977"/>
                <a:gd fmla="*/ 33135119 w 43671952" name="connsiteX5978"/>
                <a:gd fmla="*/ 2697957 h 23902640" name="connsiteY5978"/>
                <a:gd fmla="*/ 33120831 w 43671952" name="connsiteX5979"/>
                <a:gd fmla="*/ 2676524 h 23902640" name="connsiteY5979"/>
                <a:gd fmla="*/ 33116071 w 43671952" name="connsiteX5980"/>
                <a:gd fmla="*/ 2669382 h 23902640" name="connsiteY5980"/>
                <a:gd fmla="*/ 33108927 w 43671952" name="connsiteX5981"/>
                <a:gd fmla="*/ 2662238 h 23902640" name="connsiteY5981"/>
                <a:gd fmla="*/ 33099403 w 43671952" name="connsiteX5982"/>
                <a:gd fmla="*/ 2647950 h 23902640" name="connsiteY5982"/>
                <a:gd fmla="*/ 33094639 w 43671952" name="connsiteX5983"/>
                <a:gd fmla="*/ 2640807 h 23902640" name="connsiteY5983"/>
                <a:gd fmla="*/ 33087495 w 43671952" name="connsiteX5984"/>
                <a:gd fmla="*/ 2636044 h 23902640" name="connsiteY5984"/>
                <a:gd fmla="*/ 33082731 w 43671952" name="connsiteX5985"/>
                <a:gd fmla="*/ 2628899 h 23902640" name="connsiteY5985"/>
                <a:gd fmla="*/ 33075587 w 43671952" name="connsiteX5986"/>
                <a:gd fmla="*/ 2624137 h 23902640" name="connsiteY5986"/>
                <a:gd fmla="*/ 33073207 w 43671952" name="connsiteX5987"/>
                <a:gd fmla="*/ 2616993 h 23902640" name="connsiteY5987"/>
                <a:gd fmla="*/ 33068443 w 43671952" name="connsiteX5988"/>
                <a:gd fmla="*/ 2609849 h 23902640" name="connsiteY5988"/>
                <a:gd fmla="*/ 33066063 w 43671952" name="connsiteX5989"/>
                <a:gd fmla="*/ 2588418 h 23902640" name="connsiteY5989"/>
                <a:gd fmla="*/ 33075587 w 43671952" name="connsiteX5990"/>
                <a:gd fmla="*/ 2574132 h 23902640" name="connsiteY5990"/>
                <a:gd fmla="*/ 6758017 w 43671952" name="connsiteX5991"/>
                <a:gd fmla="*/ 2516187 h 23902640" name="connsiteY5991"/>
                <a:gd fmla="*/ 6770718 w 43671952" name="connsiteX5992"/>
                <a:gd fmla="*/ 2528888 h 23902640" name="connsiteY5992"/>
                <a:gd fmla="*/ 6767547 w 43671952" name="connsiteX5993"/>
                <a:gd fmla="*/ 2551114 h 23902640" name="connsiteY5993"/>
                <a:gd fmla="*/ 6748492 w 43671952" name="connsiteX5994"/>
                <a:gd fmla="*/ 2519362 h 23902640" name="connsiteY5994"/>
                <a:gd fmla="*/ 6758017 w 43671952" name="connsiteX5995"/>
                <a:gd fmla="*/ 2516187 h 23902640" name="connsiteY5995"/>
                <a:gd fmla="*/ 7850232 w 43671952" name="connsiteX5996"/>
                <a:gd fmla="*/ 2443163 h 23902640" name="connsiteY5996"/>
                <a:gd fmla="*/ 7859757 w 43671952" name="connsiteX5997"/>
                <a:gd fmla="*/ 2449514 h 23902640" name="connsiteY5997"/>
                <a:gd fmla="*/ 7866106 w 43671952" name="connsiteX5998"/>
                <a:gd fmla="*/ 2478087 h 23902640" name="connsiteY5998"/>
                <a:gd fmla="*/ 7837531 w 43671952" name="connsiteX5999"/>
                <a:gd fmla="*/ 2481262 h 23902640" name="connsiteY5999"/>
                <a:gd fmla="*/ 7850232 w 43671952" name="connsiteX6000"/>
                <a:gd fmla="*/ 2443163 h 23902640" name="connsiteY6000"/>
                <a:gd fmla="*/ 6827874 w 43671952" name="connsiteX6001"/>
                <a:gd fmla="*/ 2354262 h 23902640" name="connsiteY6001"/>
                <a:gd fmla="*/ 6850093 w 43671952" name="connsiteX6002"/>
                <a:gd fmla="*/ 2357437 h 23902640" name="connsiteY6002"/>
                <a:gd fmla="*/ 6856449 w 43671952" name="connsiteX6003"/>
                <a:gd fmla="*/ 2366962 h 23902640" name="connsiteY6003"/>
                <a:gd fmla="*/ 6859618 w 43671952" name="connsiteX6004"/>
                <a:gd fmla="*/ 2376489 h 23902640" name="connsiteY6004"/>
                <a:gd fmla="*/ 6869148 w 43671952" name="connsiteX6005"/>
                <a:gd fmla="*/ 2392363 h 23902640" name="connsiteY6005"/>
                <a:gd fmla="*/ 6827874 w 43671952" name="connsiteX6006"/>
                <a:gd fmla="*/ 2392363 h 23902640" name="connsiteY6006"/>
                <a:gd fmla="*/ 6815169 w 43671952" name="connsiteX6007"/>
                <a:gd fmla="*/ 2373313 h 23902640" name="connsiteY6007"/>
                <a:gd fmla="*/ 6818341 w 43671952" name="connsiteX6008"/>
                <a:gd fmla="*/ 2357437 h 23902640" name="connsiteY6008"/>
                <a:gd fmla="*/ 6827874 w 43671952" name="connsiteX6009"/>
                <a:gd fmla="*/ 2354262 h 23902640" name="connsiteY6009"/>
                <a:gd fmla="*/ 7999459 w 43671952" name="connsiteX6010"/>
                <a:gd fmla="*/ 2297112 h 23902640" name="connsiteY6010"/>
                <a:gd fmla="*/ 8021684 w 43671952" name="connsiteX6011"/>
                <a:gd fmla="*/ 2300287 h 23902640" name="connsiteY6011"/>
                <a:gd fmla="*/ 8031207 w 43671952" name="connsiteX6012"/>
                <a:gd fmla="*/ 2319338 h 23902640" name="connsiteY6012"/>
                <a:gd fmla="*/ 8028034 w 43671952" name="connsiteX6013"/>
                <a:gd fmla="*/ 2338389 h 23902640" name="connsiteY6013"/>
                <a:gd fmla="*/ 8008983 w 43671952" name="connsiteX6014"/>
                <a:gd fmla="*/ 2332037 h 23902640" name="connsiteY6014"/>
                <a:gd fmla="*/ 7989933 w 43671952" name="connsiteX6015"/>
                <a:gd fmla="*/ 2303462 h 23902640" name="connsiteY6015"/>
                <a:gd fmla="*/ 7999459 w 43671952" name="connsiteX6016"/>
                <a:gd fmla="*/ 2297112 h 23902640" name="connsiteY6016"/>
                <a:gd fmla="*/ 21460123 w 43671952" name="connsiteX6017"/>
                <a:gd fmla="*/ 2238374 h 23902640" name="connsiteY6017"/>
                <a:gd fmla="*/ 21522035 w 43671952" name="connsiteX6018"/>
                <a:gd fmla="*/ 2243137 h 23902640" name="connsiteY6018"/>
                <a:gd fmla="*/ 21541083 w 43671952" name="connsiteX6019"/>
                <a:gd fmla="*/ 2247901 h 23902640" name="connsiteY6019"/>
                <a:gd fmla="*/ 21602995 w 43671952" name="connsiteX6020"/>
                <a:gd fmla="*/ 2252663 h 23902640" name="connsiteY6020"/>
                <a:gd fmla="*/ 21617283 w 43671952" name="connsiteX6021"/>
                <a:gd fmla="*/ 2257425 h 23902640" name="connsiteY6021"/>
                <a:gd fmla="*/ 21645859 w 43671952" name="connsiteX6022"/>
                <a:gd fmla="*/ 2271712 h 23902640" name="connsiteY6022"/>
                <a:gd fmla="*/ 21712535 w 43671952" name="connsiteX6023"/>
                <a:gd fmla="*/ 2276476 h 23902640" name="connsiteY6023"/>
                <a:gd fmla="*/ 21736347 w 43671952" name="connsiteX6024"/>
                <a:gd fmla="*/ 2319338 h 23902640" name="connsiteY6024"/>
                <a:gd fmla="*/ 21722059 w 43671952" name="connsiteX6025"/>
                <a:gd fmla="*/ 2333625 h 23902640" name="connsiteY6025"/>
                <a:gd fmla="*/ 21707771 w 43671952" name="connsiteX6026"/>
                <a:gd fmla="*/ 2338389 h 23902640" name="connsiteY6026"/>
                <a:gd fmla="*/ 21688719 w 43671952" name="connsiteX6027"/>
                <a:gd fmla="*/ 2347913 h 23902640" name="connsiteY6027"/>
                <a:gd fmla="*/ 21622047 w 43671952" name="connsiteX6028"/>
                <a:gd fmla="*/ 2343149 h 23902640" name="connsiteY6028"/>
                <a:gd fmla="*/ 21588709 w 43671952" name="connsiteX6029"/>
                <a:gd fmla="*/ 2314574 h 23902640" name="connsiteY6029"/>
                <a:gd fmla="*/ 21545847 w 43671952" name="connsiteX6030"/>
                <a:gd fmla="*/ 2319338 h 23902640" name="connsiteY6030"/>
                <a:gd fmla="*/ 21455359 w 43671952" name="connsiteX6031"/>
                <a:gd fmla="*/ 2309812 h 23902640" name="connsiteY6031"/>
                <a:gd fmla="*/ 21441071 w 43671952" name="connsiteX6032"/>
                <a:gd fmla="*/ 2295524 h 23902640" name="connsiteY6032"/>
                <a:gd fmla="*/ 21426783 w 43671952" name="connsiteX6033"/>
                <a:gd fmla="*/ 2290762 h 23902640" name="connsiteY6033"/>
                <a:gd fmla="*/ 21412495 w 43671952" name="connsiteX6034"/>
                <a:gd fmla="*/ 2281237 h 23902640" name="connsiteY6034"/>
                <a:gd fmla="*/ 21412495 w 43671952" name="connsiteX6035"/>
                <a:gd fmla="*/ 2252663 h 23902640" name="connsiteY6035"/>
                <a:gd fmla="*/ 21431547 w 43671952" name="connsiteX6036"/>
                <a:gd fmla="*/ 2247901 h 23902640" name="connsiteY6036"/>
                <a:gd fmla="*/ 21460123 w 43671952" name="connsiteX6037"/>
                <a:gd fmla="*/ 2238374 h 23902640" name="connsiteY6037"/>
                <a:gd fmla="*/ 31557303 w 43671952" name="connsiteX6038"/>
                <a:gd fmla="*/ 2185990 h 23902640" name="connsiteY6038"/>
                <a:gd fmla="*/ 31633503 w 43671952" name="connsiteX6039"/>
                <a:gd fmla="*/ 2193608 h 23902640" name="connsiteY6039"/>
                <a:gd fmla="*/ 31679223 w 43671952" name="connsiteX6040"/>
                <a:gd fmla="*/ 2216467 h 23902640" name="connsiteY6040"/>
                <a:gd fmla="*/ 31702083 w 43671952" name="connsiteX6041"/>
                <a:gd fmla="*/ 2224088 h 23902640" name="connsiteY6041"/>
                <a:gd fmla="*/ 31724943 w 43671952" name="connsiteX6042"/>
                <a:gd fmla="*/ 2239328 h 23902640" name="connsiteY6042"/>
                <a:gd fmla="*/ 31747803 w 43671952" name="connsiteX6043"/>
                <a:gd fmla="*/ 2246947 h 23902640" name="connsiteY6043"/>
                <a:gd fmla="*/ 31816383 w 43671952" name="connsiteX6044"/>
                <a:gd fmla="*/ 2277427 h 23902640" name="connsiteY6044"/>
                <a:gd fmla="*/ 31839243 w 43671952" name="connsiteX6045"/>
                <a:gd fmla="*/ 2285047 h 23902640" name="connsiteY6045"/>
                <a:gd fmla="*/ 31854483 w 43671952" name="connsiteX6046"/>
                <a:gd fmla="*/ 2307908 h 23902640" name="connsiteY6046"/>
                <a:gd fmla="*/ 31846863 w 43671952" name="connsiteX6047"/>
                <a:gd fmla="*/ 2330768 h 23902640" name="connsiteY6047"/>
                <a:gd fmla="*/ 31770663 w 43671952" name="connsiteX6048"/>
                <a:gd fmla="*/ 2353628 h 23902640" name="connsiteY6048"/>
                <a:gd fmla="*/ 31572543 w 43671952" name="connsiteX6049"/>
                <a:gd fmla="*/ 2361247 h 23902640" name="connsiteY6049"/>
                <a:gd fmla="*/ 31511583 w 43671952" name="connsiteX6050"/>
                <a:gd fmla="*/ 2285047 h 23902640" name="connsiteY6050"/>
                <a:gd fmla="*/ 31503963 w 43671952" name="connsiteX6051"/>
                <a:gd fmla="*/ 2262188 h 23902640" name="connsiteY6051"/>
                <a:gd fmla="*/ 31511583 w 43671952" name="connsiteX6052"/>
                <a:gd fmla="*/ 2201228 h 23902640" name="connsiteY6052"/>
                <a:gd fmla="*/ 31557303 w 43671952" name="connsiteX6053"/>
                <a:gd fmla="*/ 2185990 h 23902640" name="connsiteY6053"/>
                <a:gd fmla="*/ 21036259 w 43671952" name="connsiteX6054"/>
                <a:gd fmla="*/ 2124075 h 23902640" name="connsiteY6054"/>
                <a:gd fmla="*/ 21102935 w 43671952" name="connsiteX6055"/>
                <a:gd fmla="*/ 2128838 h 23902640" name="connsiteY6055"/>
                <a:gd fmla="*/ 21131511 w 43671952" name="connsiteX6056"/>
                <a:gd fmla="*/ 2138364 h 23902640" name="connsiteY6056"/>
                <a:gd fmla="*/ 21136271 w 43671952" name="connsiteX6057"/>
                <a:gd fmla="*/ 2152650 h 23902640" name="connsiteY6057"/>
                <a:gd fmla="*/ 21150559 w 43671952" name="connsiteX6058"/>
                <a:gd fmla="*/ 2157412 h 23902640" name="connsiteY6058"/>
                <a:gd fmla="*/ 21164847 w 43671952" name="connsiteX6059"/>
                <a:gd fmla="*/ 2166939 h 23902640" name="connsiteY6059"/>
                <a:gd fmla="*/ 21198183 w 43671952" name="connsiteX6060"/>
                <a:gd fmla="*/ 2176462 h 23902640" name="connsiteY6060"/>
                <a:gd fmla="*/ 21226759 w 43671952" name="connsiteX6061"/>
                <a:gd fmla="*/ 2190750 h 23902640" name="connsiteY6061"/>
                <a:gd fmla="*/ 21241047 w 43671952" name="connsiteX6062"/>
                <a:gd fmla="*/ 2200275 h 23902640" name="connsiteY6062"/>
                <a:gd fmla="*/ 21255335 w 43671952" name="connsiteX6063"/>
                <a:gd fmla="*/ 2228850 h 23902640" name="connsiteY6063"/>
                <a:gd fmla="*/ 21250571 w 43671952" name="connsiteX6064"/>
                <a:gd fmla="*/ 2247901 h 23902640" name="connsiteY6064"/>
                <a:gd fmla="*/ 21245811 w 43671952" name="connsiteX6065"/>
                <a:gd fmla="*/ 2262188 h 23902640" name="connsiteY6065"/>
                <a:gd fmla="*/ 21231523 w 43671952" name="connsiteX6066"/>
                <a:gd fmla="*/ 2266952 h 23902640" name="connsiteY6066"/>
                <a:gd fmla="*/ 21207711 w 43671952" name="connsiteX6067"/>
                <a:gd fmla="*/ 2285999 h 23902640" name="connsiteY6067"/>
                <a:gd fmla="*/ 21193423 w 43671952" name="connsiteX6068"/>
                <a:gd fmla="*/ 2300288 h 23902640" name="connsiteY6068"/>
                <a:gd fmla="*/ 21164847 w 43671952" name="connsiteX6069"/>
                <a:gd fmla="*/ 2309812 h 23902640" name="connsiteY6069"/>
                <a:gd fmla="*/ 21131511 w 43671952" name="connsiteX6070"/>
                <a:gd fmla="*/ 2300288 h 23902640" name="connsiteY6070"/>
                <a:gd fmla="*/ 21126751 w 43671952" name="connsiteX6071"/>
                <a:gd fmla="*/ 2285999 h 23902640" name="connsiteY6071"/>
                <a:gd fmla="*/ 21102935 w 43671952" name="connsiteX6072"/>
                <a:gd fmla="*/ 2266952 h 23902640" name="connsiteY6072"/>
                <a:gd fmla="*/ 21098171 w 43671952" name="connsiteX6073"/>
                <a:gd fmla="*/ 2252663 h 23902640" name="connsiteY6073"/>
                <a:gd fmla="*/ 21069599 w 43671952" name="connsiteX6074"/>
                <a:gd fmla="*/ 2238374 h 23902640" name="connsiteY6074"/>
                <a:gd fmla="*/ 21064835 w 43671952" name="connsiteX6075"/>
                <a:gd fmla="*/ 2319338 h 23902640" name="connsiteY6075"/>
                <a:gd fmla="*/ 21060071 w 43671952" name="connsiteX6076"/>
                <a:gd fmla="*/ 2333625 h 23902640" name="connsiteY6076"/>
                <a:gd fmla="*/ 21026735 w 43671952" name="connsiteX6077"/>
                <a:gd fmla="*/ 2347913 h 23902640" name="connsiteY6077"/>
                <a:gd fmla="*/ 21002923 w 43671952" name="connsiteX6078"/>
                <a:gd fmla="*/ 2352674 h 23902640" name="connsiteY6078"/>
                <a:gd fmla="*/ 20969583 w 43671952" name="connsiteX6079"/>
                <a:gd fmla="*/ 2357437 h 23902640" name="connsiteY6079"/>
                <a:gd fmla="*/ 20926723 w 43671952" name="connsiteX6080"/>
                <a:gd fmla="*/ 2347913 h 23902640" name="connsiteY6080"/>
                <a:gd fmla="*/ 20912435 w 43671952" name="connsiteX6081"/>
                <a:gd fmla="*/ 2343149 h 23902640" name="connsiteY6081"/>
                <a:gd fmla="*/ 20883859 w 43671952" name="connsiteX6082"/>
                <a:gd fmla="*/ 2324100 h 23902640" name="connsiteY6082"/>
                <a:gd fmla="*/ 20664787 w 43671952" name="connsiteX6083"/>
                <a:gd fmla="*/ 2324100 h 23902640" name="connsiteY6083"/>
                <a:gd fmla="*/ 20631447 w 43671952" name="connsiteX6084"/>
                <a:gd fmla="*/ 2290762 h 23902640" name="connsiteY6084"/>
                <a:gd fmla="*/ 20621923 w 43671952" name="connsiteX6085"/>
                <a:gd fmla="*/ 2247901 h 23902640" name="connsiteY6085"/>
                <a:gd fmla="*/ 20636211 w 43671952" name="connsiteX6086"/>
                <a:gd fmla="*/ 2209799 h 23902640" name="connsiteY6086"/>
                <a:gd fmla="*/ 20664787 w 43671952" name="connsiteX6087"/>
                <a:gd fmla="*/ 2190750 h 23902640" name="connsiteY6087"/>
                <a:gd fmla="*/ 20693359 w 43671952" name="connsiteX6088"/>
                <a:gd fmla="*/ 2176462 h 23902640" name="connsiteY6088"/>
                <a:gd fmla="*/ 20707649 w 43671952" name="connsiteX6089"/>
                <a:gd fmla="*/ 2166939 h 23902640" name="connsiteY6089"/>
                <a:gd fmla="*/ 20736223 w 43671952" name="connsiteX6090"/>
                <a:gd fmla="*/ 2157412 h 23902640" name="connsiteY6090"/>
                <a:gd fmla="*/ 20764799 w 43671952" name="connsiteX6091"/>
                <a:gd fmla="*/ 2147889 h 23902640" name="connsiteY6091"/>
                <a:gd fmla="*/ 20793375 w 43671952" name="connsiteX6092"/>
                <a:gd fmla="*/ 2138364 h 23902640" name="connsiteY6092"/>
                <a:gd fmla="*/ 20807659 w 43671952" name="connsiteX6093"/>
                <a:gd fmla="*/ 2133599 h 23902640" name="connsiteY6093"/>
                <a:gd fmla="*/ 20874335 w 43671952" name="connsiteX6094"/>
                <a:gd fmla="*/ 2138364 h 23902640" name="connsiteY6094"/>
                <a:gd fmla="*/ 20888623 w 43671952" name="connsiteX6095"/>
                <a:gd fmla="*/ 2147889 h 23902640" name="connsiteY6095"/>
                <a:gd fmla="*/ 20902911 w 43671952" name="connsiteX6096"/>
                <a:gd fmla="*/ 2152650 h 23902640" name="connsiteY6096"/>
                <a:gd fmla="*/ 20979111 w 43671952" name="connsiteX6097"/>
                <a:gd fmla="*/ 2147889 h 23902640" name="connsiteY6097"/>
                <a:gd fmla="*/ 20993399 w 43671952" name="connsiteX6098"/>
                <a:gd fmla="*/ 2138364 h 23902640" name="connsiteY6098"/>
                <a:gd fmla="*/ 21021975 w 43671952" name="connsiteX6099"/>
                <a:gd fmla="*/ 2128838 h 23902640" name="connsiteY6099"/>
                <a:gd fmla="*/ 14861412 w 43671952" name="connsiteX6100"/>
                <a:gd fmla="*/ 2050256 h 23902640" name="connsiteY6100"/>
                <a:gd fmla="*/ 14899514 w 43671952" name="connsiteX6101"/>
                <a:gd fmla="*/ 2055019 h 23902640" name="connsiteY6101"/>
                <a:gd fmla="*/ 14906655 w 43671952" name="connsiteX6102"/>
                <a:gd fmla="*/ 2057399 h 23902640" name="connsiteY6102"/>
                <a:gd fmla="*/ 14913799 w 43671952" name="connsiteX6103"/>
                <a:gd fmla="*/ 2062164 h 23902640" name="connsiteY6103"/>
                <a:gd fmla="*/ 14916182 w 43671952" name="connsiteX6104"/>
                <a:gd fmla="*/ 2071688 h 23902640" name="connsiteY6104"/>
                <a:gd fmla="*/ 14918562 w 43671952" name="connsiteX6105"/>
                <a:gd fmla="*/ 2078832 h 23902640" name="connsiteY6105"/>
                <a:gd fmla="*/ 14916182 w 43671952" name="connsiteX6106"/>
                <a:gd fmla="*/ 2105024 h 23902640" name="connsiteY6106"/>
                <a:gd fmla="*/ 14913799 w 43671952" name="connsiteX6107"/>
                <a:gd fmla="*/ 2112168 h 23902640" name="connsiteY6107"/>
                <a:gd fmla="*/ 14909038 w 43671952" name="connsiteX6108"/>
                <a:gd fmla="*/ 2119313 h 23902640" name="connsiteY6108"/>
                <a:gd fmla="*/ 14892371 w 43671952" name="connsiteX6109"/>
                <a:gd fmla="*/ 2138362 h 23902640" name="connsiteY6109"/>
                <a:gd fmla="*/ 14873317 w 43671952" name="connsiteX6110"/>
                <a:gd fmla="*/ 2131218 h 23902640" name="connsiteY6110"/>
                <a:gd fmla="*/ 14859032 w 43671952" name="connsiteX6111"/>
                <a:gd fmla="*/ 2126456 h 23902640" name="connsiteY6111"/>
                <a:gd fmla="*/ 14851889 w 43671952" name="connsiteX6112"/>
                <a:gd fmla="*/ 2124075 h 23902640" name="connsiteY6112"/>
                <a:gd fmla="*/ 14835221 w 43671952" name="connsiteX6113"/>
                <a:gd fmla="*/ 2114549 h 23902640" name="connsiteY6113"/>
                <a:gd fmla="*/ 14832837 w 43671952" name="connsiteX6114"/>
                <a:gd fmla="*/ 2078832 h 23902640" name="connsiteY6114"/>
                <a:gd fmla="*/ 14839981 w 43671952" name="connsiteX6115"/>
                <a:gd fmla="*/ 2064543 h 23902640" name="connsiteY6115"/>
                <a:gd fmla="*/ 14854270 w 43671952" name="connsiteX6116"/>
                <a:gd fmla="*/ 2055019 h 23902640" name="connsiteY6116"/>
                <a:gd fmla="*/ 33516119 w 43671952" name="connsiteX6117"/>
                <a:gd fmla="*/ 2031208 h 23902640" name="connsiteY6117"/>
                <a:gd fmla="*/ 33575651 w 43671952" name="connsiteX6118"/>
                <a:gd fmla="*/ 2033590 h 23902640" name="connsiteY6118"/>
                <a:gd fmla="*/ 33582795 w 43671952" name="connsiteX6119"/>
                <a:gd fmla="*/ 2035970 h 23902640" name="connsiteY6119"/>
                <a:gd fmla="*/ 33597083 w 43671952" name="connsiteX6120"/>
                <a:gd fmla="*/ 2045493 h 23902640" name="connsiteY6120"/>
                <a:gd fmla="*/ 33606607 w 43671952" name="connsiteX6121"/>
                <a:gd fmla="*/ 2059781 h 23902640" name="connsiteY6121"/>
                <a:gd fmla="*/ 33611371 w 43671952" name="connsiteX6122"/>
                <a:gd fmla="*/ 2066924 h 23902640" name="connsiteY6122"/>
                <a:gd fmla="*/ 33618515 w 43671952" name="connsiteX6123"/>
                <a:gd fmla="*/ 2081212 h 23902640" name="connsiteY6123"/>
                <a:gd fmla="*/ 33616131 w 43671952" name="connsiteX6124"/>
                <a:gd fmla="*/ 2116931 h 23902640" name="connsiteY6124"/>
                <a:gd fmla="*/ 33613751 w 43671952" name="connsiteX6125"/>
                <a:gd fmla="*/ 2126456 h 23902640" name="connsiteY6125"/>
                <a:gd fmla="*/ 33608987 w 43671952" name="connsiteX6126"/>
                <a:gd fmla="*/ 2140743 h 23902640" name="connsiteY6126"/>
                <a:gd fmla="*/ 33606607 w 43671952" name="connsiteX6127"/>
                <a:gd fmla="*/ 2147889 h 23902640" name="connsiteY6127"/>
                <a:gd fmla="*/ 33601843 w 43671952" name="connsiteX6128"/>
                <a:gd fmla="*/ 2155031 h 23902640" name="connsiteY6128"/>
                <a:gd fmla="*/ 33599463 w 43671952" name="connsiteX6129"/>
                <a:gd fmla="*/ 2162174 h 23902640" name="connsiteY6129"/>
                <a:gd fmla="*/ 33594703 w 43671952" name="connsiteX6130"/>
                <a:gd fmla="*/ 2171700 h 23902640" name="connsiteY6130"/>
                <a:gd fmla="*/ 33573271 w 43671952" name="connsiteX6131"/>
                <a:gd fmla="*/ 2176462 h 23902640" name="connsiteY6131"/>
                <a:gd fmla="*/ 33528027 w 43671952" name="connsiteX6132"/>
                <a:gd fmla="*/ 2171700 h 23902640" name="connsiteY6132"/>
                <a:gd fmla="*/ 33520883 w 43671952" name="connsiteX6133"/>
                <a:gd fmla="*/ 2166939 h 23902640" name="connsiteY6133"/>
                <a:gd fmla="*/ 33494687 w 43671952" name="connsiteX6134"/>
                <a:gd fmla="*/ 2159794 h 23902640" name="connsiteY6134"/>
                <a:gd fmla="*/ 33475639 w 43671952" name="connsiteX6135"/>
                <a:gd fmla="*/ 2152650 h 23902640" name="connsiteY6135"/>
                <a:gd fmla="*/ 33461351 w 43671952" name="connsiteX6136"/>
                <a:gd fmla="*/ 2145509 h 23902640" name="connsiteY6136"/>
                <a:gd fmla="*/ 33447063 w 43671952" name="connsiteX6137"/>
                <a:gd fmla="*/ 2138364 h 23902640" name="connsiteY6137"/>
                <a:gd fmla="*/ 33432775 w 43671952" name="connsiteX6138"/>
                <a:gd fmla="*/ 2128838 h 23902640" name="connsiteY6138"/>
                <a:gd fmla="*/ 33425631 w 43671952" name="connsiteX6139"/>
                <a:gd fmla="*/ 2124075 h 23902640" name="connsiteY6139"/>
                <a:gd fmla="*/ 33418487 w 43671952" name="connsiteX6140"/>
                <a:gd fmla="*/ 2121694 h 23902640" name="connsiteY6140"/>
                <a:gd fmla="*/ 33404203 w 43671952" name="connsiteX6141"/>
                <a:gd fmla="*/ 2112169 h 23902640" name="connsiteY6141"/>
                <a:gd fmla="*/ 33401819 w 43671952" name="connsiteX6142"/>
                <a:gd fmla="*/ 2105024 h 23902640" name="connsiteY6142"/>
                <a:gd fmla="*/ 33392295 w 43671952" name="connsiteX6143"/>
                <a:gd fmla="*/ 2090737 h 23902640" name="connsiteY6143"/>
                <a:gd fmla="*/ 33389915 w 43671952" name="connsiteX6144"/>
                <a:gd fmla="*/ 2083594 h 23902640" name="connsiteY6144"/>
                <a:gd fmla="*/ 33397059 w 43671952" name="connsiteX6145"/>
                <a:gd fmla="*/ 2059781 h 23902640" name="connsiteY6145"/>
                <a:gd fmla="*/ 33404203 w 43671952" name="connsiteX6146"/>
                <a:gd fmla="*/ 2055020 h 23902640" name="connsiteY6146"/>
                <a:gd fmla="*/ 33411343 w 43671952" name="connsiteX6147"/>
                <a:gd fmla="*/ 2052637 h 23902640" name="connsiteY6147"/>
                <a:gd fmla="*/ 33418487 w 43671952" name="connsiteX6148"/>
                <a:gd fmla="*/ 2047874 h 23902640" name="connsiteY6148"/>
                <a:gd fmla="*/ 33442303 w 43671952" name="connsiteX6149"/>
                <a:gd fmla="*/ 2040731 h 23902640" name="connsiteY6149"/>
                <a:gd fmla="*/ 33449443 w 43671952" name="connsiteX6150"/>
                <a:gd fmla="*/ 2038351 h 23902640" name="connsiteY6150"/>
                <a:gd fmla="*/ 33482783 w 43671952" name="connsiteX6151"/>
                <a:gd fmla="*/ 2035970 h 23902640" name="connsiteY6151"/>
                <a:gd fmla="*/ 33516119 w 43671952" name="connsiteX6152"/>
                <a:gd fmla="*/ 2031208 h 23902640" name="connsiteY6152"/>
                <a:gd fmla="*/ 34838903 w 43671952" name="connsiteX6153"/>
                <a:gd fmla="*/ 1927683 h 23902640" name="connsiteY6153"/>
                <a:gd fmla="*/ 34851251 w 43671952" name="connsiteX6154"/>
                <a:gd fmla="*/ 1931633 h 23902640" name="connsiteY6154"/>
                <a:gd fmla="*/ 34854283 w 43671952" name="connsiteX6155"/>
                <a:gd fmla="*/ 1933040 h 23902640" name="connsiteY6155"/>
                <a:gd fmla="*/ 34838039 w 43671952" name="connsiteX6156"/>
                <a:gd fmla="*/ 1928060 h 23902640" name="connsiteY6156"/>
                <a:gd fmla="*/ 34838903 w 43671952" name="connsiteX6157"/>
                <a:gd fmla="*/ 1927683 h 23902640" name="connsiteY6157"/>
                <a:gd fmla="*/ 13463900 w 43671952" name="connsiteX6158"/>
                <a:gd fmla="*/ 1906588 h 23902640" name="connsiteY6158"/>
                <a:gd fmla="*/ 13508349 w 43671952" name="connsiteX6159"/>
                <a:gd fmla="*/ 1912937 h 23902640" name="connsiteY6159"/>
                <a:gd fmla="*/ 13527397 w 43671952" name="connsiteX6160"/>
                <a:gd fmla="*/ 1925638 h 23902640" name="connsiteY6160"/>
                <a:gd fmla="*/ 13559147 w 43671952" name="connsiteX6161"/>
                <a:gd fmla="*/ 1931988 h 23902640" name="connsiteY6161"/>
                <a:gd fmla="*/ 13597250 w 43671952" name="connsiteX6162"/>
                <a:gd fmla="*/ 1944688 h 23902640" name="connsiteY6162"/>
                <a:gd fmla="*/ 13590898 w 43671952" name="connsiteX6163"/>
                <a:gd fmla="*/ 1982789 h 23902640" name="connsiteY6163"/>
                <a:gd fmla="*/ 13552799 w 43671952" name="connsiteX6164"/>
                <a:gd fmla="*/ 2008188 h 23902640" name="connsiteY6164"/>
                <a:gd fmla="*/ 13514699 w 43671952" name="connsiteX6165"/>
                <a:gd fmla="*/ 2065338 h 23902640" name="connsiteY6165"/>
                <a:gd fmla="*/ 13501997 w 43671952" name="connsiteX6166"/>
                <a:gd fmla="*/ 2084388 h 23902640" name="connsiteY6166"/>
                <a:gd fmla="*/ 13495649 w 43671952" name="connsiteX6167"/>
                <a:gd fmla="*/ 2103437 h 23902640" name="connsiteY6167"/>
                <a:gd fmla="*/ 13489299 w 43671952" name="connsiteX6168"/>
                <a:gd fmla="*/ 2147889 h 23902640" name="connsiteY6168"/>
                <a:gd fmla="*/ 13501997 w 43671952" name="connsiteX6169"/>
                <a:gd fmla="*/ 2249489 h 23902640" name="connsiteY6169"/>
                <a:gd fmla="*/ 13495649 w 43671952" name="connsiteX6170"/>
                <a:gd fmla="*/ 2281237 h 23902640" name="connsiteY6170"/>
                <a:gd fmla="*/ 13476598 w 43671952" name="connsiteX6171"/>
                <a:gd fmla="*/ 2293938 h 23902640" name="connsiteY6171"/>
                <a:gd fmla="*/ 13470247 w 43671952" name="connsiteX6172"/>
                <a:gd fmla="*/ 2312988 h 23902640" name="connsiteY6172"/>
                <a:gd fmla="*/ 13438497 w 43671952" name="connsiteX6173"/>
                <a:gd fmla="*/ 2306639 h 23902640" name="connsiteY6173"/>
                <a:gd fmla="*/ 13254347 w 43671952" name="connsiteX6174"/>
                <a:gd fmla="*/ 2287588 h 23902640" name="connsiteY6174"/>
                <a:gd fmla="*/ 13248000 w 43671952" name="connsiteX6175"/>
                <a:gd fmla="*/ 2211388 h 23902640" name="connsiteY6175"/>
                <a:gd fmla="*/ 13222596 w 43671952" name="connsiteX6176"/>
                <a:gd fmla="*/ 2173288 h 23902640" name="connsiteY6176"/>
                <a:gd fmla="*/ 13216247 w 43671952" name="connsiteX6177"/>
                <a:gd fmla="*/ 2154238 h 23902640" name="connsiteY6177"/>
                <a:gd fmla="*/ 13178150 w 43671952" name="connsiteX6178"/>
                <a:gd fmla="*/ 2122488 h 23902640" name="connsiteY6178"/>
                <a:gd fmla="*/ 13159097 w 43671952" name="connsiteX6179"/>
                <a:gd fmla="*/ 2058988 h 23902640" name="connsiteY6179"/>
                <a:gd fmla="*/ 13203549 w 43671952" name="connsiteX6180"/>
                <a:gd fmla="*/ 2020888 h 23902640" name="connsiteY6180"/>
                <a:gd fmla="*/ 13260700 w 43671952" name="connsiteX6181"/>
                <a:gd fmla="*/ 2033590 h 23902640" name="connsiteY6181"/>
                <a:gd fmla="*/ 13317849 w 43671952" name="connsiteX6182"/>
                <a:gd fmla="*/ 2020888 h 23902640" name="connsiteY6182"/>
                <a:gd fmla="*/ 13330547 w 43671952" name="connsiteX6183"/>
                <a:gd fmla="*/ 2001837 h 23902640" name="connsiteY6183"/>
                <a:gd fmla="*/ 13349599 w 43671952" name="connsiteX6184"/>
                <a:gd fmla="*/ 1995489 h 23902640" name="connsiteY6184"/>
                <a:gd fmla="*/ 13368648 w 43671952" name="connsiteX6185"/>
                <a:gd fmla="*/ 1982789 h 23902640" name="connsiteY6185"/>
                <a:gd fmla="*/ 13374999 w 43671952" name="connsiteX6186"/>
                <a:gd fmla="*/ 1963738 h 23902640" name="connsiteY6186"/>
                <a:gd fmla="*/ 13425796 w 43671952" name="connsiteX6187"/>
                <a:gd fmla="*/ 1919288 h 23902640" name="connsiteY6187"/>
                <a:gd fmla="*/ 30864211 w 43671952" name="connsiteX6188"/>
                <a:gd fmla="*/ 1864211 h 23902640" name="connsiteY6188"/>
                <a:gd fmla="*/ 30868375 w 43671952" name="connsiteX6189"/>
                <a:gd fmla="*/ 1865232 h 23902640" name="connsiteY6189"/>
                <a:gd fmla="*/ 30868279 w 43671952" name="connsiteX6190"/>
                <a:gd fmla="*/ 1865214 h 23902640" name="connsiteY6190"/>
                <a:gd fmla="*/ 30864211 w 43671952" name="connsiteX6191"/>
                <a:gd fmla="*/ 1864211 h 23902640" name="connsiteY6191"/>
                <a:gd fmla="*/ 31633503 w 43671952" name="connsiteX6192"/>
                <a:gd fmla="*/ 1850708 h 23902640" name="connsiteY6192"/>
                <a:gd fmla="*/ 31703515 w 43671952" name="connsiteX6193"/>
                <a:gd fmla="*/ 1906431 h 23902640" name="connsiteY6193"/>
                <a:gd fmla="*/ 31916875 w 43671952" name="connsiteX6194"/>
                <a:gd fmla="*/ 1908809 h 23902640" name="connsiteY6194"/>
                <a:gd fmla="*/ 31990691 w 43671952" name="connsiteX6195"/>
                <a:gd fmla="*/ 1985486 h 23902640" name="connsiteY6195"/>
                <a:gd fmla="*/ 31930683 w 43671952" name="connsiteX6196"/>
                <a:gd fmla="*/ 2064067 h 23902640" name="connsiteY6196"/>
                <a:gd fmla="*/ 32005931 w 43671952" name="connsiteX6197"/>
                <a:gd fmla="*/ 2082641 h 23902640" name="connsiteY6197"/>
                <a:gd fmla="*/ 32122135 w 43671952" name="connsiteX6198"/>
                <a:gd fmla="*/ 2079308 h 23902640" name="connsiteY6198"/>
                <a:gd fmla="*/ 32365023 w 43671952" name="connsiteX6199"/>
                <a:gd fmla="*/ 2246947 h 23902640" name="connsiteY6199"/>
                <a:gd fmla="*/ 32395503 w 43671952" name="connsiteX6200"/>
                <a:gd fmla="*/ 2109788 h 23902640" name="connsiteY6200"/>
                <a:gd fmla="*/ 32448843 w 43671952" name="connsiteX6201"/>
                <a:gd fmla="*/ 2102167 h 23902640" name="connsiteY6201"/>
                <a:gd fmla="*/ 32622199 w 43671952" name="connsiteX6202"/>
                <a:gd fmla="*/ 2294572 h 23902640" name="connsiteY6202"/>
                <a:gd fmla="*/ 32784123 w 43671952" name="connsiteX6203"/>
                <a:gd fmla="*/ 2372678 h 23902640" name="connsiteY6203"/>
                <a:gd fmla="*/ 32740307 w 43671952" name="connsiteX6204"/>
                <a:gd fmla="*/ 2250280 h 23902640" name="connsiteY6204"/>
                <a:gd fmla="*/ 32740783 w 43671952" name="connsiteX6205"/>
                <a:gd fmla="*/ 2144554 h 23902640" name="connsiteY6205"/>
                <a:gd fmla="*/ 32616959 w 43671952" name="connsiteX6206"/>
                <a:gd fmla="*/ 1994536 h 23902640" name="connsiteY6206"/>
                <a:gd fmla="*/ 32974623 w 43671952" name="connsiteX6207"/>
                <a:gd fmla="*/ 1987867 h 23902640" name="connsiteY6207"/>
                <a:gd fmla="*/ 33050823 w 43671952" name="connsiteX6208"/>
                <a:gd fmla="*/ 2163128 h 23902640" name="connsiteY6208"/>
                <a:gd fmla="*/ 33111783 w 43671952" name="connsiteX6209"/>
                <a:gd fmla="*/ 2231707 h 23902640" name="connsiteY6209"/>
                <a:gd fmla="*/ 33210843 w 43671952" name="connsiteX6210"/>
                <a:gd fmla="*/ 2231707 h 23902640" name="connsiteY6210"/>
                <a:gd fmla="*/ 33210843 w 43671952" name="connsiteX6211"/>
                <a:gd fmla="*/ 2384108 h 23902640" name="connsiteY6211"/>
                <a:gd fmla="*/ 33111783 w 43671952" name="connsiteX6212"/>
                <a:gd fmla="*/ 2384108 h 23902640" name="connsiteY6212"/>
                <a:gd fmla="*/ 33096543 w 43671952" name="connsiteX6213"/>
                <a:gd fmla="*/ 2429827 h 23902640" name="connsiteY6213"/>
                <a:gd fmla="*/ 32898423 w 43671952" name="connsiteX6214"/>
                <a:gd fmla="*/ 2452687 h 23902640" name="connsiteY6214"/>
                <a:gd fmla="*/ 32951763 w 43671952" name="connsiteX6215"/>
                <a:gd fmla="*/ 2574607 h 23902640" name="connsiteY6215"/>
                <a:gd fmla="*/ 32930807 w 43671952" name="connsiteX6216"/>
                <a:gd fmla="*/ 2628423 h 23902640" name="connsiteY6216"/>
                <a:gd fmla="*/ 32685063 w 43671952" name="connsiteX6217"/>
                <a:gd fmla="*/ 2612708 h 23902640" name="connsiteY6217"/>
                <a:gd fmla="*/ 32753643 w 43671952" name="connsiteX6218"/>
                <a:gd fmla="*/ 2669382 h 23902640" name="connsiteY6218"/>
                <a:gd fmla="*/ 33012723 w 43671952" name="connsiteX6219"/>
                <a:gd fmla="*/ 2696527 h 23902640" name="connsiteY6219"/>
                <a:gd fmla="*/ 33050823 w 43671952" name="connsiteX6220"/>
                <a:gd fmla="*/ 2856547 h 23902640" name="connsiteY6220"/>
                <a:gd fmla="*/ 32997483 w 43671952" name="connsiteX6221"/>
                <a:gd fmla="*/ 2917507 h 23902640" name="connsiteY6221"/>
                <a:gd fmla="*/ 32936523 w 43671952" name="connsiteX6222"/>
                <a:gd fmla="*/ 2947987 h 23902640" name="connsiteY6222"/>
                <a:gd fmla="*/ 32931955 w 43671952" name="connsiteX6223"/>
                <a:gd fmla="*/ 2955167 h 23902640" name="connsiteY6223"/>
                <a:gd fmla="*/ 32938967 w 43671952" name="connsiteX6224"/>
                <a:gd fmla="*/ 2986237 h 23902640" name="connsiteY6224"/>
                <a:gd fmla="*/ 32968435 w 43671952" name="connsiteX6225"/>
                <a:gd fmla="*/ 3095627 h 23902640" name="connsiteY6225"/>
                <a:gd fmla="*/ 32866039 w 43671952" name="connsiteX6226"/>
                <a:gd fmla="*/ 3240881 h 23902640" name="connsiteY6226"/>
                <a:gd fmla="*/ 32944623 w 43671952" name="connsiteX6227"/>
                <a:gd fmla="*/ 3405187 h 23902640" name="connsiteY6227"/>
                <a:gd fmla="*/ 32899379 w 43671952" name="connsiteX6228"/>
                <a:gd fmla="*/ 3533774 h 23902640" name="connsiteY6228"/>
                <a:gd fmla="*/ 33018439 w 43671952" name="connsiteX6229"/>
                <a:gd fmla="*/ 3567112 h 23902640" name="connsiteY6229"/>
                <a:gd fmla="*/ 33132739 w 43671952" name="connsiteX6230"/>
                <a:gd fmla="*/ 3729044 h 23902640" name="connsiteY6230"/>
                <a:gd fmla="*/ 33299427 w 43671952" name="connsiteX6231"/>
                <a:gd fmla="*/ 3748096 h 23902640" name="connsiteY6231"/>
                <a:gd fmla="*/ 33413727 w 43671952" name="connsiteX6232"/>
                <a:gd fmla="*/ 3838581 h 23902640" name="connsiteY6232"/>
                <a:gd fmla="*/ 33523267 w 43671952" name="connsiteX6233"/>
                <a:gd fmla="*/ 4005269 h 23902640" name="connsiteY6233"/>
                <a:gd fmla="*/ 33561367 w 43671952" name="connsiteX6234"/>
                <a:gd fmla="*/ 3948117 h 23902640" name="connsiteY6234"/>
                <a:gd fmla="*/ 33751867 w 43671952" name="connsiteX6235"/>
                <a:gd fmla="*/ 3948117 h 23902640" name="connsiteY6235"/>
                <a:gd fmla="*/ 33992371 w 43671952" name="connsiteX6236"/>
                <a:gd fmla="*/ 3950503 h 23902640" name="connsiteY6236"/>
                <a:gd fmla="*/ 34113815 w 43671952" name="connsiteX6237"/>
                <a:gd fmla="*/ 4043370 h 23902640" name="connsiteY6237"/>
                <a:gd fmla="*/ 34311459 w 43671952" name="connsiteX6238"/>
                <a:gd fmla="*/ 4048129 h 23902640" name="connsiteY6238"/>
                <a:gd fmla="*/ 34494815 w 43671952" name="connsiteX6239"/>
                <a:gd fmla="*/ 4100521 h 23902640" name="connsiteY6239"/>
                <a:gd fmla="*/ 34585303 w 43671952" name="connsiteX6240"/>
                <a:gd fmla="*/ 4088612 h 23902640" name="connsiteY6240"/>
                <a:gd fmla="*/ 34768659 w 43671952" name="connsiteX6241"/>
                <a:gd fmla="*/ 4155284 h 23902640" name="connsiteY6241"/>
                <a:gd fmla="*/ 34956779 w 43671952" name="connsiteX6242"/>
                <a:gd fmla="*/ 4433895 h 23902640" name="connsiteY6242"/>
                <a:gd fmla="*/ 35211571 w 43671952" name="connsiteX6243"/>
                <a:gd fmla="*/ 4591057 h 23902640" name="connsiteY6243"/>
                <a:gd fmla="*/ 35371115 w 43671952" name="connsiteX6244"/>
                <a:gd fmla="*/ 4643441 h 23902640" name="connsiteY6244"/>
                <a:gd fmla="*/ 35468747 w 43671952" name="connsiteX6245"/>
                <a:gd fmla="*/ 4626776 h 23902640" name="connsiteY6245"/>
                <a:gd fmla="*/ 35425883 w 43671952" name="connsiteX6246"/>
                <a:gd fmla="*/ 4500566 h 23902640" name="connsiteY6246"/>
                <a:gd fmla="*/ 35225859 w 43671952" name="connsiteX6247"/>
                <a:gd fmla="*/ 4336264 h 23902640" name="connsiteY6247"/>
                <a:gd fmla="*/ 35190139 w 43671952" name="connsiteX6248"/>
                <a:gd fmla="*/ 4252919 h 23902640" name="connsiteY6248"/>
                <a:gd fmla="*/ 35056791 w 43671952" name="connsiteX6249"/>
                <a:gd fmla="*/ 4119570 h 23902640" name="connsiteY6249"/>
                <a:gd fmla="*/ 35085367 w 43671952" name="connsiteX6250"/>
                <a:gd fmla="*/ 3831439 h 23902640" name="connsiteY6250"/>
                <a:gd fmla="*/ 34994879 w 43671952" name="connsiteX6251"/>
                <a:gd fmla="*/ 3700466 h 23902640" name="connsiteY6251"/>
                <a:gd fmla="*/ 34568635 w 43671952" name="connsiteX6252"/>
                <a:gd fmla="*/ 3421856 h 23902640" name="connsiteY6252"/>
                <a:gd fmla="*/ 34599591 w 43671952" name="connsiteX6253"/>
                <a:gd fmla="*/ 3252787 h 23902640" name="connsiteY6253"/>
                <a:gd fmla="*/ 34494815 w 43671952" name="connsiteX6254"/>
                <a:gd fmla="*/ 3231357 h 23902640" name="connsiteY6254"/>
                <a:gd fmla="*/ 34159059 w 43671952" name="connsiteX6255"/>
                <a:gd fmla="*/ 2888457 h 23902640" name="connsiteY6255"/>
                <a:gd fmla="*/ 34311459 w 43671952" name="connsiteX6256"/>
                <a:gd fmla="*/ 2859883 h 23902640" name="connsiteY6256"/>
                <a:gd fmla="*/ 34447191 w 43671952" name="connsiteX6257"/>
                <a:gd fmla="*/ 2900362 h 23902640" name="connsiteY6257"/>
                <a:gd fmla="*/ 34571015 w 43671952" name="connsiteX6258"/>
                <a:gd fmla="*/ 2852738 h 23902640" name="connsiteY6258"/>
                <a:gd fmla="*/ 34692459 w 43671952" name="connsiteX6259"/>
                <a:gd fmla="*/ 2871787 h 23902640" name="connsiteY6259"/>
                <a:gd fmla="*/ 34866291 w 43671952" name="connsiteX6260"/>
                <a:gd fmla="*/ 2967037 h 23902640" name="connsiteY6260"/>
                <a:gd fmla="*/ 35066315 w 43671952" name="connsiteX6261"/>
                <a:gd fmla="*/ 3005137 h 23902640" name="connsiteY6261"/>
                <a:gd fmla="*/ 35094891 w 43671952" name="connsiteX6262"/>
                <a:gd fmla="*/ 2907505 h 23902640" name="connsiteY6262"/>
                <a:gd fmla="*/ 35202047 w 43671952" name="connsiteX6263"/>
                <a:gd fmla="*/ 3040856 h 23902640" name="connsiteY6263"/>
                <a:gd fmla="*/ 35152039 w 43671952" name="connsiteX6264"/>
                <a:gd fmla="*/ 3148012 h 23902640" name="connsiteY6264"/>
                <a:gd fmla="*/ 35390167 w 43671952" name="connsiteX6265"/>
                <a:gd fmla="*/ 3224213 h 23902640" name="connsiteY6265"/>
                <a:gd fmla="*/ 35390167 w 43671952" name="connsiteX6266"/>
                <a:gd fmla="*/ 3309938 h 23902640" name="connsiteY6266"/>
                <a:gd fmla="*/ 35542567 w 43671952" name="connsiteX6267"/>
                <a:gd fmla="*/ 3312320 h 23902640" name="connsiteY6267"/>
                <a:gd fmla="*/ 35685439 w 43671952" name="connsiteX6268"/>
                <a:gd fmla="*/ 3395664 h 23902640" name="connsiteY6268"/>
                <a:gd fmla="*/ 35723539 w 43671952" name="connsiteX6269"/>
                <a:gd fmla="*/ 3338513 h 23902640" name="connsiteY6269"/>
                <a:gd fmla="*/ 35799739 w 43671952" name="connsiteX6270"/>
                <a:gd fmla="*/ 3309938 h 23902640" name="connsiteY6270"/>
                <a:gd fmla="*/ 35590191 w 43671952" name="connsiteX6271"/>
                <a:gd fmla="*/ 2995613 h 23902640" name="connsiteY6271"/>
                <a:gd fmla="*/ 35609239 w 43671952" name="connsiteX6272"/>
                <a:gd fmla="*/ 2947987 h 23902640" name="connsiteY6272"/>
                <a:gd fmla="*/ 35806883 w 43671952" name="connsiteX6273"/>
                <a:gd fmla="*/ 3005137 h 23902640" name="connsiteY6273"/>
                <a:gd fmla="*/ 35935471 w 43671952" name="connsiteX6274"/>
                <a:gd fmla="*/ 3124199 h 23902640" name="connsiteY6274"/>
                <a:gd fmla="*/ 36245035 w 43671952" name="connsiteX6275"/>
                <a:gd fmla="*/ 3276600 h 23902640" name="connsiteY6275"/>
                <a:gd fmla="*/ 36361715 w 43671952" name="connsiteX6276"/>
                <a:gd fmla="*/ 3386137 h 23902640" name="connsiteY6276"/>
                <a:gd fmla="*/ 36321235 w 43671952" name="connsiteX6277"/>
                <a:gd fmla="*/ 3424239 h 23902640" name="connsiteY6277"/>
                <a:gd fmla="*/ 36368859 w 43671952" name="connsiteX6278"/>
                <a:gd fmla="*/ 3467103 h 23902640" name="connsiteY6278"/>
                <a:gd fmla="*/ 36516495 w 43671952" name="connsiteX6279"/>
                <a:gd fmla="*/ 3483769 h 23902640" name="connsiteY6279"/>
                <a:gd fmla="*/ 36685567 w 43671952" name="connsiteX6280"/>
                <a:gd fmla="*/ 3664751 h 23902640" name="connsiteY6280"/>
                <a:gd fmla="*/ 36759383 w 43671952" name="connsiteX6281"/>
                <a:gd fmla="*/ 3598068 h 23902640" name="connsiteY6281"/>
                <a:gd fmla="*/ 36876067 w 43671952" name="connsiteX6282"/>
                <a:gd fmla="*/ 3629031 h 23902640" name="connsiteY6282"/>
                <a:gd fmla="*/ 37047515 w 43671952" name="connsiteX6283"/>
                <a:gd fmla="*/ 3700466 h 23902640" name="connsiteY6283"/>
                <a:gd fmla="*/ 36933215 w 43671952" name="connsiteX6284"/>
                <a:gd fmla="*/ 3805241 h 23902640" name="connsiteY6284"/>
                <a:gd fmla="*/ 36990367 w 43671952" name="connsiteX6285"/>
                <a:gd fmla="*/ 3957644 h 23902640" name="connsiteY6285"/>
                <a:gd fmla="*/ 37026083 w 43671952" name="connsiteX6286"/>
                <a:gd fmla="*/ 3857631 h 23902640" name="connsiteY6286"/>
                <a:gd fmla="*/ 37133239 w 43671952" name="connsiteX6287"/>
                <a:gd fmla="*/ 3729044 h 23902640" name="connsiteY6287"/>
                <a:gd fmla="*/ 37180867 w 43671952" name="connsiteX6288"/>
                <a:gd fmla="*/ 3869534 h 23902640" name="connsiteY6288"/>
                <a:gd fmla="*/ 37299927 w 43671952" name="connsiteX6289"/>
                <a:gd fmla="*/ 3779052 h 23902640" name="connsiteY6289"/>
                <a:gd fmla="*/ 37504715 w 43671952" name="connsiteX6290"/>
                <a:gd fmla="*/ 3960023 h 23902640" name="connsiteY6290"/>
                <a:gd fmla="*/ 37495191 w 43671952" name="connsiteX6291"/>
                <a:gd fmla="*/ 4081468 h 23902640" name="connsiteY6291"/>
                <a:gd fmla="*/ 37409467 w 43671952" name="connsiteX6292"/>
                <a:gd fmla="*/ 4176719 h 23902640" name="connsiteY6292"/>
                <a:gd fmla="*/ 37385655 w 43671952" name="connsiteX6293"/>
                <a:gd fmla="*/ 4410082 h 23902640" name="connsiteY6293"/>
                <a:gd fmla="*/ 37164195 w 43671952" name="connsiteX6294"/>
                <a:gd fmla="*/ 4417223 h 23902640" name="connsiteY6294"/>
                <a:gd fmla="*/ 37052279 w 43671952" name="connsiteX6295"/>
                <a:gd fmla="*/ 4457705 h 23902640" name="connsiteY6295"/>
                <a:gd fmla="*/ 36828439 w 43671952" name="connsiteX6296"/>
                <a:gd fmla="*/ 4502951 h 23902640" name="connsiteY6296"/>
                <a:gd fmla="*/ 36771291 w 43671952" name="connsiteX6297"/>
                <a:gd fmla="*/ 4567245 h 23902640" name="connsiteY6297"/>
                <a:gd fmla="*/ 36761767 w 43671952" name="connsiteX6298"/>
                <a:gd fmla="*/ 4672018 h 23902640" name="connsiteY6298"/>
                <a:gd fmla="*/ 36685567 w 43671952" name="connsiteX6299"/>
                <a:gd fmla="*/ 4795843 h 23902640" name="connsiteY6299"/>
                <a:gd fmla="*/ 36704615 w 43671952" name="connsiteX6300"/>
                <a:gd fmla="*/ 4955387 h 23902640" name="connsiteY6300"/>
                <a:gd fmla="*/ 36742715 w 43671952" name="connsiteX6301"/>
                <a:gd fmla="*/ 5157797 h 23902640" name="connsiteY6301"/>
                <a:gd fmla="*/ 36764147 w 43671952" name="connsiteX6302"/>
                <a:gd fmla="*/ 4817271 h 23902640" name="connsiteY6302"/>
                <a:gd fmla="*/ 37078471 w 43671952" name="connsiteX6303"/>
                <a:gd fmla="*/ 4700594 h 23902640" name="connsiteY6303"/>
                <a:gd fmla="*/ 37161815 w 43671952" name="connsiteX6304"/>
                <a:gd fmla="*/ 4791082 h 23902640" name="connsiteY6304"/>
                <a:gd fmla="*/ 37047515 w 43671952" name="connsiteX6305"/>
                <a:gd fmla="*/ 4898237 h 23902640" name="connsiteY6305"/>
                <a:gd fmla="*/ 37204679 w 43671952" name="connsiteX6306"/>
                <a:gd fmla="*/ 4926812 h 23902640" name="connsiteY6306"/>
                <a:gd fmla="*/ 37221347 w 43671952" name="connsiteX6307"/>
                <a:gd fmla="*/ 5038728 h 23902640" name="connsiteY6307"/>
                <a:gd fmla="*/ 37316599 w 43671952" name="connsiteX6308"/>
                <a:gd fmla="*/ 5026826 h 23902640" name="connsiteY6308"/>
                <a:gd fmla="*/ 37347555 w 43671952" name="connsiteX6309"/>
                <a:gd fmla="*/ 5153028 h 23902640" name="connsiteY6309"/>
                <a:gd fmla="*/ 37457091 w 43671952" name="connsiteX6310"/>
                <a:gd fmla="*/ 5110169 h 23902640" name="connsiteY6310"/>
                <a:gd fmla="*/ 37521383 w 43671952" name="connsiteX6311"/>
                <a:gd fmla="*/ 5179225 h 23902640" name="connsiteY6311"/>
                <a:gd fmla="*/ 37749983 w 43671952" name="connsiteX6312"/>
                <a:gd fmla="*/ 5169698 h 23902640" name="connsiteY6312"/>
                <a:gd fmla="*/ 37742839 w 43671952" name="connsiteX6313"/>
                <a:gd fmla="*/ 5310193 h 23902640" name="connsiteY6313"/>
                <a:gd fmla="*/ 37588059 w 43671952" name="connsiteX6314"/>
                <a:gd fmla="*/ 5576892 h 23902640" name="connsiteY6314"/>
                <a:gd fmla="*/ 37485667 w 43671952" name="connsiteX6315"/>
                <a:gd fmla="*/ 5595943 h 23902640" name="connsiteY6315"/>
                <a:gd fmla="*/ 37485667 w 43671952" name="connsiteX6316"/>
                <a:gd fmla="*/ 5424494 h 23902640" name="connsiteY6316"/>
                <a:gd fmla="*/ 37523767 w 43671952" name="connsiteX6317"/>
                <a:gd fmla="*/ 5310193 h 23902640" name="connsiteY6317"/>
                <a:gd fmla="*/ 37499951 w 43671952" name="connsiteX6318"/>
                <a:gd fmla="*/ 5260188 h 23902640" name="connsiteY6318"/>
                <a:gd fmla="*/ 37388035 w 43671952" name="connsiteX6319"/>
                <a:gd fmla="*/ 5300669 h 23902640" name="connsiteY6319"/>
                <a:gd fmla="*/ 37283259 w 43671952" name="connsiteX6320"/>
                <a:gd fmla="*/ 5426876 h 23902640" name="connsiteY6320"/>
                <a:gd fmla="*/ 37114191 w 43671952" name="connsiteX6321"/>
                <a:gd fmla="*/ 5593560 h 23902640" name="connsiteY6321"/>
                <a:gd fmla="*/ 37090379 w 43671952" name="connsiteX6322"/>
                <a:gd fmla="*/ 5686431 h 23902640" name="connsiteY6322"/>
                <a:gd fmla="*/ 37085615 w 43671952" name="connsiteX6323"/>
                <a:gd fmla="*/ 5886458 h 23902640" name="connsiteY6323"/>
                <a:gd fmla="*/ 37195151 w 43671952" name="connsiteX6324"/>
                <a:gd fmla="*/ 5912647 h 23902640" name="connsiteY6324"/>
                <a:gd fmla="*/ 37261827 w 43671952" name="connsiteX6325"/>
                <a:gd fmla="*/ 6019805 h 23902640" name="connsiteY6325"/>
                <a:gd fmla="*/ 37161815 w 43671952" name="connsiteX6326"/>
                <a:gd fmla="*/ 6048382 h 23902640" name="connsiteY6326"/>
                <a:gd fmla="*/ 37157051 w 43671952" name="connsiteX6327"/>
                <a:gd fmla="*/ 6134108 h 23902640" name="connsiteY6327"/>
                <a:gd fmla="*/ 37057039 w 43671952" name="connsiteX6328"/>
                <a:gd fmla="*/ 6148395 h 23902640" name="connsiteY6328"/>
                <a:gd fmla="*/ 36980839 w 43671952" name="connsiteX6329"/>
                <a:gd fmla="*/ 6176971 h 23902640" name="connsiteY6329"/>
                <a:gd fmla="*/ 37123715 w 43671952" name="connsiteX6330"/>
                <a:gd fmla="*/ 6224592 h 23902640" name="connsiteY6330"/>
                <a:gd fmla="*/ 37171339 w 43671952" name="connsiteX6331"/>
                <a:gd fmla="*/ 6300794 h 23902640" name="connsiteY6331"/>
                <a:gd fmla="*/ 37054659 w 43671952" name="connsiteX6332"/>
                <a:gd fmla="*/ 6305556 h 23902640" name="connsiteY6332"/>
                <a:gd fmla="*/ 37014179 w 43671952" name="connsiteX6333"/>
                <a:gd fmla="*/ 6338892 h 23902640" name="connsiteY6333"/>
                <a:gd fmla="*/ 37066567 w 43671952" name="connsiteX6334"/>
                <a:gd fmla="*/ 6512724 h 23902640" name="connsiteY6334"/>
                <a:gd fmla="*/ 36961791 w 43671952" name="connsiteX6335"/>
                <a:gd fmla="*/ 6462720 h 23902640" name="connsiteY6335"/>
                <a:gd fmla="*/ 36971315 w 43671952" name="connsiteX6336"/>
                <a:gd fmla="*/ 6500816 h 23902640" name="connsiteY6336"/>
                <a:gd fmla="*/ 37047515 w 43671952" name="connsiteX6337"/>
                <a:gd fmla="*/ 6629407 h 23902640" name="connsiteY6337"/>
                <a:gd fmla="*/ 37095139 w 43671952" name="connsiteX6338"/>
                <a:gd fmla="*/ 6757992 h 23902640" name="connsiteY6338"/>
                <a:gd fmla="*/ 37073711 w 43671952" name="connsiteX6339"/>
                <a:gd fmla="*/ 6846101 h 23902640" name="connsiteY6339"/>
                <a:gd fmla="*/ 36978459 w 43671952" name="connsiteX6340"/>
                <a:gd fmla="*/ 6753232 h 23902640" name="connsiteY6340"/>
                <a:gd fmla="*/ 36857015 w 43671952" name="connsiteX6341"/>
                <a:gd fmla="*/ 6510344 h 23902640" name="connsiteY6341"/>
                <a:gd fmla="*/ 36847491 w 43671952" name="connsiteX6342"/>
                <a:gd fmla="*/ 6577019 h 23902640" name="connsiteY6342"/>
                <a:gd fmla="*/ 36904639 w 43671952" name="connsiteX6343"/>
                <a:gd fmla="*/ 6681795 h 23902640" name="connsiteY6343"/>
                <a:gd fmla="*/ 36847491 w 43671952" name="connsiteX6344"/>
                <a:gd fmla="*/ 6738943 h 23902640" name="connsiteY6344"/>
                <a:gd fmla="*/ 36914167 w 43671952" name="connsiteX6345"/>
                <a:gd fmla="*/ 6777043 h 23902640" name="connsiteY6345"/>
                <a:gd fmla="*/ 36990367 w 43671952" name="connsiteX6346"/>
                <a:gd fmla="*/ 6843718 h 23902640" name="connsiteY6346"/>
                <a:gd fmla="*/ 37028467 w 43671952" name="connsiteX6347"/>
                <a:gd fmla="*/ 6948491 h 23902640" name="connsiteY6347"/>
                <a:gd fmla="*/ 37133239 w 43671952" name="connsiteX6348"/>
                <a:gd fmla="*/ 6984213 h 23902640" name="connsiteY6348"/>
                <a:gd fmla="*/ 37230871 w 43671952" name="connsiteX6349"/>
                <a:gd fmla="*/ 7165190 h 23902640" name="connsiteY6349"/>
                <a:gd fmla="*/ 37152291 w 43671952" name="connsiteX6350"/>
                <a:gd fmla="*/ 7260437 h 23902640" name="connsiteY6350"/>
                <a:gd fmla="*/ 37223727 w 43671952" name="connsiteX6351"/>
                <a:gd fmla="*/ 7289012 h 23902640" name="connsiteY6351"/>
                <a:gd fmla="*/ 37160327 w 43671952" name="connsiteX6352"/>
                <a:gd fmla="*/ 7447401 h 23902640" name="connsiteY6352"/>
                <a:gd fmla="*/ 37134599 w 43671952" name="connsiteX6353"/>
                <a:gd fmla="*/ 7498254 h 23902640" name="connsiteY6353"/>
                <a:gd fmla="*/ 37131751 w 43671952" name="connsiteX6354"/>
                <a:gd fmla="*/ 7557204 h 23902640" name="connsiteY6354"/>
                <a:gd fmla="*/ 37121331 w 43671952" name="connsiteX6355"/>
                <a:gd fmla="*/ 7650965 h 23902640" name="connsiteY6355"/>
                <a:gd fmla="*/ 36928451 w 43671952" name="connsiteX6356"/>
                <a:gd fmla="*/ 7948773 h 23902640" name="connsiteY6356"/>
                <a:gd fmla="*/ 37023703 w 43671952" name="connsiteX6357"/>
                <a:gd fmla="*/ 8024972 h 23902640" name="connsiteY6357"/>
                <a:gd fmla="*/ 37052275 w 43671952" name="connsiteX6358"/>
                <a:gd fmla="*/ 8163083 h 23902640" name="connsiteY6358"/>
                <a:gd fmla="*/ 37114187 w 43671952" name="connsiteX6359"/>
                <a:gd fmla="*/ 8291675 h 23902640" name="connsiteY6359"/>
                <a:gd fmla="*/ 37304687 w 43671952" name="connsiteX6360"/>
                <a:gd fmla="*/ 8558374 h 23902640" name="connsiteY6360"/>
                <a:gd fmla="*/ 37299927 w 43671952" name="connsiteX6361"/>
                <a:gd fmla="*/ 8648860 h 23902640" name="connsiteY6361"/>
                <a:gd fmla="*/ 37342787 w 43671952" name="connsiteX6362"/>
                <a:gd fmla="*/ 8741729 h 23902640" name="connsiteY6362"/>
                <a:gd fmla="*/ 37499951 w 43671952" name="connsiteX6363"/>
                <a:gd fmla="*/ 8953660 h 23902640" name="connsiteY6363"/>
                <a:gd fmla="*/ 37457087 w 43671952" name="connsiteX6364"/>
                <a:gd fmla="*/ 9087011 h 23902640" name="connsiteY6364"/>
                <a:gd fmla="*/ 37164195 w 43671952" name="connsiteX6365"/>
                <a:gd fmla="*/ 8708392 h 23902640" name="connsiteY6365"/>
                <a:gd fmla="*/ 37052275 w 43671952" name="connsiteX6366"/>
                <a:gd fmla="*/ 8625047 h 23902640" name="connsiteY6366"/>
                <a:gd fmla="*/ 37028463 w 43671952" name="connsiteX6367"/>
                <a:gd fmla="*/ 8498840 h 23902640" name="connsiteY6367"/>
                <a:gd fmla="*/ 36756999 w 43671952" name="connsiteX6368"/>
                <a:gd fmla="*/ 8229761 h 23902640" name="connsiteY6368"/>
                <a:gd fmla="*/ 36718899 w 43671952" name="connsiteX6369"/>
                <a:gd fmla="*/ 8315485 h 23902640" name="connsiteY6369"/>
                <a:gd fmla="*/ 36652227 w 43671952" name="connsiteX6370"/>
                <a:gd fmla="*/ 8325008 h 23902640" name="connsiteY6370"/>
                <a:gd fmla="*/ 36542687 w 43671952" name="connsiteX6371"/>
                <a:gd fmla="*/ 8224998 h 23902640" name="connsiteY6371"/>
                <a:gd fmla="*/ 36299803 w 43671952" name="connsiteX6372"/>
                <a:gd fmla="*/ 8224998 h 23902640" name="connsiteY6372"/>
                <a:gd fmla="*/ 36104539 w 43671952" name="connsiteX6373"/>
                <a:gd fmla="*/ 8344060 h 23902640" name="connsiteY6373"/>
                <a:gd fmla="*/ 36209315 w 43671952" name="connsiteX6374"/>
                <a:gd fmla="*/ 8427403 h 23902640" name="connsiteY6374"/>
                <a:gd fmla="*/ 36218839 w 43671952" name="connsiteX6375"/>
                <a:gd fmla="*/ 8482171 h 23902640" name="connsiteY6375"/>
                <a:gd fmla="*/ 36033103 w 43671952" name="connsiteX6376"/>
                <a:gd fmla="*/ 8510748 h 23902640" name="connsiteY6376"/>
                <a:gd fmla="*/ 35904515 w 43671952" name="connsiteX6377"/>
                <a:gd fmla="*/ 8429784 h 23902640" name="connsiteY6377"/>
                <a:gd fmla="*/ 35852127 w 43671952" name="connsiteX6378"/>
                <a:gd fmla="*/ 8510748 h 23902640" name="connsiteY6378"/>
                <a:gd fmla="*/ 35671151 w 43671952" name="connsiteX6379"/>
                <a:gd fmla="*/ 8544084 h 23902640" name="connsiteY6379"/>
                <a:gd fmla="*/ 35590187 w 43671952" name="connsiteX6380"/>
                <a:gd fmla="*/ 8505986 h 23902640" name="connsiteY6380"/>
                <a:gd fmla="*/ 35568759 w 43671952" name="connsiteX6381"/>
                <a:gd fmla="*/ 8682197 h 23902640" name="connsiteY6381"/>
                <a:gd fmla="*/ 35466363 w 43671952" name="connsiteX6382"/>
                <a:gd fmla="*/ 8698865 h 23902640" name="connsiteY6382"/>
                <a:gd fmla="*/ 35413975 w 43671952" name="connsiteX6383"/>
                <a:gd fmla="*/ 8882223 h 23902640" name="connsiteY6383"/>
                <a:gd fmla="*/ 35487795 w 43671952" name="connsiteX6384"/>
                <a:gd fmla="*/ 9025097 h 23902640" name="connsiteY6384"/>
                <a:gd fmla="*/ 35580663 w 43671952" name="connsiteX6385"/>
                <a:gd fmla="*/ 9287035 h 23902640" name="connsiteY6385"/>
                <a:gd fmla="*/ 35596855 w 43671952" name="connsiteX6386"/>
                <a:gd fmla="*/ 9469748 h 23902640" name="connsiteY6386"/>
                <a:gd fmla="*/ 35605011 w 43671952" name="connsiteX6387"/>
                <a:gd fmla="*/ 9487119 h 23902640" name="connsiteY6387"/>
                <a:gd fmla="*/ 35638767 w 43671952" name="connsiteX6388"/>
                <a:gd fmla="*/ 9572784 h 23902640" name="connsiteY6388"/>
                <a:gd fmla="*/ 35706395 w 43671952" name="connsiteX6389"/>
                <a:gd fmla="*/ 9825671 h 23902640" name="connsiteY6389"/>
                <a:gd fmla="*/ 35885463 w 43671952" name="connsiteX6390"/>
                <a:gd fmla="*/ 10049988 h 23902640" name="connsiteY6390"/>
                <a:gd fmla="*/ 35937375 w 43671952" name="connsiteX6391"/>
                <a:gd fmla="*/ 10158096 h 23902640" name="connsiteY6391"/>
                <a:gd fmla="*/ 36055487 w 43671952" name="connsiteX6392"/>
                <a:gd fmla="*/ 10359550 h 23902640" name="connsiteY6392"/>
                <a:gd fmla="*/ 36199787 w 43671952" name="connsiteX6393"/>
                <a:gd fmla="*/ 10428603 h 23902640" name="connsiteY6393"/>
                <a:gd fmla="*/ 36258843 w 43671952" name="connsiteX6394"/>
                <a:gd fmla="*/ 10491946 h 23902640" name="connsiteY6394"/>
                <a:gd fmla="*/ 36449343 w 43671952" name="connsiteX6395"/>
                <a:gd fmla="*/ 10385267 h 23902640" name="connsiteY6395"/>
                <a:gd fmla="*/ 36615079 w 43671952" name="connsiteX6396"/>
                <a:gd fmla="*/ 10433843 h 23902640" name="connsiteY6396"/>
                <a:gd fmla="*/ 36622223 w 43671952" name="connsiteX6397"/>
                <a:gd fmla="*/ 10315256 h 23902640" name="connsiteY6397"/>
                <a:gd fmla="*/ 36673183 w 43671952" name="connsiteX6398"/>
                <a:gd fmla="*/ 10176670 h 23902640" name="connsiteY6398"/>
                <a:gd fmla="*/ 36618887 w 43671952" name="connsiteX6399"/>
                <a:gd fmla="*/ 10072847 h 23902640" name="connsiteY6399"/>
                <a:gd fmla="*/ 36611267 w 43671952" name="connsiteX6400"/>
                <a:gd fmla="*/ 9943307 h 23902640" name="connsiteY6400"/>
                <a:gd fmla="*/ 36777003 w 43671952" name="connsiteX6401"/>
                <a:gd fmla="*/ 9859486 h 23902640" name="connsiteY6401"/>
                <a:gd fmla="*/ 36969887 w 43671952" name="connsiteX6402"/>
                <a:gd fmla="*/ 9816625 h 23902640" name="connsiteY6402"/>
                <a:gd fmla="*/ 37043703 w 43671952" name="connsiteX6403"/>
                <a:gd fmla="*/ 9897586 h 23902640" name="connsiteY6403"/>
                <a:gd fmla="*/ 37013223 w 43671952" name="connsiteX6404"/>
                <a:gd fmla="*/ 9973785 h 23902640" name="connsiteY6404"/>
                <a:gd fmla="*/ 37020843 w 43671952" name="connsiteX6405"/>
                <a:gd fmla="*/ 10126186 h 23902640" name="connsiteY6405"/>
                <a:gd fmla="*/ 37058943 w 43671952" name="connsiteX6406"/>
                <a:gd fmla="*/ 10270967 h 23902640" name="connsiteY6406"/>
                <a:gd fmla="*/ 37013223 w 43671952" name="connsiteX6407"/>
                <a:gd fmla="*/ 10339547 h 23902640" name="connsiteY6407"/>
                <a:gd fmla="*/ 37074183 w 43671952" name="connsiteX6408"/>
                <a:gd fmla="*/ 10408126 h 23902640" name="connsiteY6408"/>
                <a:gd fmla="*/ 37084659 w 43671952" name="connsiteX6409"/>
                <a:gd fmla="*/ 10636725 h 23902640" name="connsiteY6409"/>
                <a:gd fmla="*/ 37043703 w 43671952" name="connsiteX6410"/>
                <a:gd fmla="*/ 10834847 h 23902640" name="connsiteY6410"/>
                <a:gd fmla="*/ 37180863 w 43671952" name="connsiteX6411"/>
                <a:gd fmla="*/ 10895807 h 23902640" name="connsiteY6411"/>
                <a:gd fmla="*/ 37394223 w 43671952" name="connsiteX6412"/>
                <a:gd fmla="*/ 10796745 h 23902640" name="connsiteY6412"/>
                <a:gd fmla="*/ 37523763 w 43671952" name="connsiteX6413"/>
                <a:gd fmla="*/ 10819605 h 23902640" name="connsiteY6413"/>
                <a:gd fmla="*/ 37615203 w 43671952" name="connsiteX6414"/>
                <a:gd fmla="*/ 10789127 h 23902640" name="connsiteY6414"/>
                <a:gd fmla="*/ 37691403 w 43671952" name="connsiteX6415"/>
                <a:gd fmla="*/ 10880566 h 23902640" name="connsiteY6415"/>
                <a:gd fmla="*/ 37767127 w 43671952" name="connsiteX6416"/>
                <a:gd fmla="*/ 11067732 h 23902640" name="connsiteY6416"/>
                <a:gd fmla="*/ 37733791 w 43671952" name="connsiteX6417"/>
                <a:gd fmla="*/ 11313000 h 23902640" name="connsiteY6417"/>
                <a:gd fmla="*/ 37828563 w 43671952" name="connsiteX6418"/>
                <a:gd fmla="*/ 11421586 h 23902640" name="connsiteY6418"/>
                <a:gd fmla="*/ 37744743 w 43671952" name="connsiteX6419"/>
                <a:gd fmla="*/ 11474927 h 23902640" name="connsiteY6419"/>
                <a:gd fmla="*/ 37813323 w 43671952" name="connsiteX6420"/>
                <a:gd fmla="*/ 11642565 h 23902640" name="connsiteY6420"/>
                <a:gd fmla="*/ 37896667 w 43671952" name="connsiteX6421"/>
                <a:gd fmla="*/ 11784965 h 23902640" name="connsiteY6421"/>
                <a:gd fmla="*/ 38024779 w 43671952" name="connsiteX6422"/>
                <a:gd fmla="*/ 11933873 h 23902640" name="connsiteY6422"/>
                <a:gd fmla="*/ 38041923 w 43671952" name="connsiteX6423"/>
                <a:gd fmla="*/ 12015787 h 23902640" name="connsiteY6423"/>
                <a:gd fmla="*/ 38019063 w 43671952" name="connsiteX6424"/>
                <a:gd fmla="*/ 12076748 h 23902640" name="connsiteY6424"/>
                <a:gd fmla="*/ 38088595 w 43671952" name="connsiteX6425"/>
                <a:gd fmla="*/ 12117229 h 23902640" name="connsiteY6425"/>
                <a:gd fmla="*/ 38194323 w 43671952" name="connsiteX6426"/>
                <a:gd fmla="*/ 12099607 h 23902640" name="connsiteY6426"/>
                <a:gd fmla="*/ 38312911 w 43671952" name="connsiteX6427"/>
                <a:gd fmla="*/ 12019121 h 23902640" name="connsiteY6427"/>
                <a:gd fmla="*/ 38312911 w 43671952" name="connsiteX6428"/>
                <a:gd fmla="*/ 11967687 h 23902640" name="connsiteY6428"/>
                <a:gd fmla="*/ 38361963 w 43671952" name="connsiteX6429"/>
                <a:gd fmla="*/ 11916728 h 23902640" name="connsiteY6429"/>
                <a:gd fmla="*/ 38417207 w 43671952" name="connsiteX6430"/>
                <a:gd fmla="*/ 11947207 h 23902640" name="connsiteY6430"/>
                <a:gd fmla="*/ 38516267 w 43671952" name="connsiteX6431"/>
                <a:gd fmla="*/ 11956733 h 23902640" name="connsiteY6431"/>
                <a:gd fmla="*/ 38602947 w 43671952" name="connsiteX6432"/>
                <a:gd fmla="*/ 12021978 h 23902640" name="connsiteY6432"/>
                <a:gd fmla="*/ 38682003 w 43671952" name="connsiteX6433"/>
                <a:gd fmla="*/ 12163901 h 23902640" name="connsiteY6433"/>
                <a:gd fmla="*/ 38742963 w 43671952" name="connsiteX6434"/>
                <a:gd fmla="*/ 12197834 h 23902640" name="connsiteY6434"/>
                <a:gd fmla="*/ 38750999 w 43671952" name="connsiteX6435"/>
                <a:gd fmla="*/ 12199953 h 23902640" name="connsiteY6435"/>
                <a:gd fmla="*/ 38754091 w 43671952" name="connsiteX6436"/>
                <a:gd fmla="*/ 12198794 h 23902640" name="connsiteY6436"/>
                <a:gd fmla="*/ 38768375 w 43671952" name="connsiteX6437"/>
                <a:gd fmla="*/ 12093226 h 23902640" name="connsiteY6437"/>
                <a:gd fmla="*/ 38885851 w 43671952" name="connsiteX6438"/>
                <a:gd fmla="*/ 11913839 h 23902640" name="connsiteY6438"/>
                <a:gd fmla="*/ 38895375 w 43671952" name="connsiteX6439"/>
                <a:gd fmla="*/ 11686984 h 23902640" name="connsiteY6439"/>
                <a:gd fmla="*/ 39112863 w 43671952" name="connsiteX6440"/>
                <a:gd fmla="*/ 11594115 h 23902640" name="connsiteY6440"/>
                <a:gd fmla="*/ 39254079 w 43671952" name="connsiteX6441"/>
                <a:gd fmla="*/ 11404921 h 23902640" name="connsiteY6441"/>
                <a:gd fmla="*/ 39276375 w 43671952" name="connsiteX6442"/>
                <a:gd fmla="*/ 11407585 h 23902640" name="connsiteY6442"/>
                <a:gd fmla="*/ 39265263 w 43671952" name="connsiteX6443"/>
                <a:gd fmla="*/ 11534586 h 23902640" name="connsiteY6443"/>
                <a:gd fmla="*/ 39263675 w 43671952" name="connsiteX6444"/>
                <a:gd fmla="*/ 11725085 h 23902640" name="connsiteY6444"/>
                <a:gd fmla="*/ 39254943 w 43671952" name="connsiteX6445"/>
                <a:gd fmla="*/ 11884628 h 23902640" name="connsiteY6445"/>
                <a:gd fmla="*/ 39375595 w 43671952" name="connsiteX6446"/>
                <a:gd fmla="*/ 12038457 h 23902640" name="connsiteY6446"/>
                <a:gd fmla="*/ 39399407 w 43671952" name="connsiteX6447"/>
                <a:gd fmla="*/ 11866372 h 23902640" name="connsiteY6447"/>
                <a:gd fmla="*/ 39340671 w 43671952" name="connsiteX6448"/>
                <a:gd fmla="*/ 11743342 h 23902640" name="connsiteY6448"/>
                <a:gd fmla="*/ 39434331 w 43671952" name="connsiteX6449"/>
                <a:gd fmla="*/ 11560778 h 23902640" name="connsiteY6449"/>
                <a:gd fmla="*/ 39347811 w 43671952" name="connsiteX6450"/>
                <a:gd fmla="*/ 11463147 h 23902640" name="connsiteY6450"/>
                <a:gd fmla="*/ 39483547 w 43671952" name="connsiteX6451"/>
                <a:gd fmla="*/ 11462354 h 23902640" name="connsiteY6451"/>
                <a:gd fmla="*/ 39530375 w 43671952" name="connsiteX6452"/>
                <a:gd fmla="*/ 11572684 h 23902640" name="connsiteY6452"/>
                <a:gd fmla="*/ 39596259 w 43671952" name="connsiteX6453"/>
                <a:gd fmla="*/ 11579829 h 23902640" name="connsiteY6453"/>
                <a:gd fmla="*/ 39719291 w 43671952" name="connsiteX6454"/>
                <a:gd fmla="*/ 11740167 h 23902640" name="connsiteY6454"/>
                <a:gd fmla="*/ 39893919 w 43671952" name="connsiteX6455"/>
                <a:gd fmla="*/ 11713179 h 23902640" name="connsiteY6455"/>
                <a:gd fmla="*/ 40017743 w 43671952" name="connsiteX6456"/>
                <a:gd fmla="*/ 11771916 h 23902640" name="connsiteY6456"/>
                <a:gd fmla="*/ 40232847 w 43671952" name="connsiteX6457"/>
                <a:gd fmla="*/ 11744136 h 23902640" name="connsiteY6457"/>
                <a:gd fmla="*/ 40190775 w 43671952" name="connsiteX6458"/>
                <a:gd fmla="*/ 11674286 h 23902640" name="connsiteY6458"/>
                <a:gd fmla="*/ 40381279 w 43671952" name="connsiteX6459"/>
                <a:gd fmla="*/ 11610784 h 23902640" name="connsiteY6459"/>
                <a:gd fmla="*/ 40336831 w 43671952" name="connsiteX6460"/>
                <a:gd fmla="*/ 11744136 h 23902640" name="connsiteY6460"/>
                <a:gd fmla="*/ 40424935 w 43671952" name="connsiteX6461"/>
                <a:gd fmla="*/ 11830654 h 23902640" name="connsiteY6461"/>
                <a:gd fmla="*/ 40604319 w 43671952" name="connsiteX6462"/>
                <a:gd fmla="*/ 11877484 h 23902640" name="connsiteY6462"/>
                <a:gd fmla="*/ 40647183 w 43671952" name="connsiteX6463"/>
                <a:gd fmla="*/ 12085288 h 23902640" name="connsiteY6463"/>
                <a:gd fmla="*/ 40908327 w 43671952" name="connsiteX6464"/>
                <a:gd fmla="*/ 12145613 h 23902640" name="connsiteY6464"/>
                <a:gd fmla="*/ 40965479 w 43671952" name="connsiteX6465"/>
                <a:gd fmla="*/ 12436126 h 23902640" name="connsiteY6465"/>
                <a:gd fmla="*/ 41058351 w 43671952" name="connsiteX6466"/>
                <a:gd fmla="*/ 12477402 h 23902640" name="connsiteY6466"/>
                <a:gd fmla="*/ 41168679 w 43671952" name="connsiteX6467"/>
                <a:gd fmla="*/ 12575826 h 23902640" name="connsiteY6467"/>
                <a:gd fmla="*/ 41436175 w 43671952" name="connsiteX6468"/>
                <a:gd fmla="*/ 12541695 h 23902640" name="connsiteY6468"/>
                <a:gd fmla="*/ 41689375 w 43671952" name="connsiteX6469"/>
                <a:gd fmla="*/ 12715526 h 23902640" name="connsiteY6469"/>
                <a:gd fmla="*/ 41841775 w 43671952" name="connsiteX6470"/>
                <a:gd fmla="*/ 12956826 h 23902640" name="connsiteY6470"/>
                <a:gd fmla="*/ 41873527 w 43671952" name="connsiteX6471"/>
                <a:gd fmla="*/ 13152089 h 23902640" name="connsiteY6471"/>
                <a:gd fmla="*/ 41946551 w 43671952" name="connsiteX6472"/>
                <a:gd fmla="*/ 13446570 h 23902640" name="connsiteY6472"/>
                <a:gd fmla="*/ 42008463 w 43671952" name="connsiteX6473"/>
                <a:gd fmla="*/ 13458476 h 23902640" name="connsiteY6473"/>
                <a:gd fmla="*/ 42029895 w 43671952" name="connsiteX6474"/>
                <a:gd fmla="*/ 13625958 h 23902640" name="connsiteY6474"/>
                <a:gd fmla="*/ 41788599 w 43671952" name="connsiteX6475"/>
                <a:gd fmla="*/ 14009338 h 23902640" name="connsiteY6475"/>
                <a:gd fmla="*/ 42070375 w 43671952" name="connsiteX6476"/>
                <a:gd fmla="*/ 13845827 h 23902640" name="connsiteY6476"/>
                <a:gd fmla="*/ 42188647 w 43671952" name="connsiteX6477"/>
                <a:gd fmla="*/ 13860907 h 23902640" name="connsiteY6477"/>
                <a:gd fmla="*/ 41983063 w 43671952" name="connsiteX6478"/>
                <a:gd fmla="*/ 14253019 h 23902640" name="connsiteY6478"/>
                <a:gd fmla="*/ 42306119 w 43671952" name="connsiteX6479"/>
                <a:gd fmla="*/ 13950601 h 23902640" name="connsiteY6479"/>
                <a:gd fmla="*/ 42545831 w 43671952" name="connsiteX6480"/>
                <a:gd fmla="*/ 14114114 h 23902640" name="connsiteY6480"/>
                <a:gd fmla="*/ 42649815 w 43671952" name="connsiteX6481"/>
                <a:gd fmla="*/ 14153008 h 23902640" name="connsiteY6481"/>
                <a:gd fmla="*/ 42629175 w 43671952" name="connsiteX6482"/>
                <a:gd fmla="*/ 14493526 h 23902640" name="connsiteY6482"/>
                <a:gd fmla="*/ 42681567 w 43671952" name="connsiteX6483"/>
                <a:gd fmla="*/ 14404626 h 23902640" name="connsiteY6483"/>
                <a:gd fmla="*/ 43179247 w 43671952" name="connsiteX6484"/>
                <a:gd fmla="*/ 14472094 h 23902640" name="connsiteY6484"/>
                <a:gd fmla="*/ 43464207 w 43671952" name="connsiteX6485"/>
                <a:gd fmla="*/ 14888020 h 23902640" name="connsiteY6485"/>
                <a:gd fmla="*/ 43618983 w 43671952" name="connsiteX6486"/>
                <a:gd fmla="*/ 14925326 h 23902640" name="connsiteY6486"/>
                <a:gd fmla="*/ 43514207 w 43671952" name="connsiteX6487"/>
                <a:gd fmla="*/ 15852426 h 23902640" name="connsiteY6487"/>
                <a:gd fmla="*/ 43187975 w 43671952" name="connsiteX6488"/>
                <a:gd fmla="*/ 16284226 h 23902640" name="connsiteY6488"/>
                <a:gd fmla="*/ 43177663 w 43671952" name="connsiteX6489"/>
                <a:gd fmla="*/ 16499332 h 23902640" name="connsiteY6489"/>
                <a:gd fmla="*/ 42951439 w 43671952" name="connsiteX6490"/>
                <a:gd fmla="*/ 16688245 h 23902640" name="connsiteY6490"/>
                <a:gd fmla="*/ 42800631 w 43671952" name="connsiteX6491"/>
                <a:gd fmla="*/ 17319276 h 23902640" name="connsiteY6491"/>
                <a:gd fmla="*/ 42708551 w 43671952" name="connsiteX6492"/>
                <a:gd fmla="*/ 17431196 h 23902640" name="connsiteY6492"/>
                <a:gd fmla="*/ 42708551 w 43671952" name="connsiteX6493"/>
                <a:gd fmla="*/ 17560576 h 23902640" name="connsiteY6493"/>
                <a:gd fmla="*/ 42553775 w 43671952" name="connsiteX6494"/>
                <a:gd fmla="*/ 17685196 h 23902640" name="connsiteY6494"/>
                <a:gd fmla="*/ 42544247 w 43671952" name="connsiteX6495"/>
                <a:gd fmla="*/ 17812988 h 23902640" name="connsiteY6495"/>
                <a:gd fmla="*/ 42248975 w 43671952" name="connsiteX6496"/>
                <a:gd fmla="*/ 18288448 h 23902640" name="connsiteY6496"/>
                <a:gd fmla="*/ 42227879 w 43671952" name="connsiteX6497"/>
                <a:gd fmla="*/ 18288076 h 23902640" name="connsiteY6497"/>
                <a:gd fmla="*/ 42168007 w 43671952" name="connsiteX6498"/>
                <a:gd fmla="*/ 18354328 h 23902640" name="connsiteY6498"/>
                <a:gd fmla="*/ 42160631 w 43671952" name="connsiteX6499"/>
                <a:gd fmla="*/ 18404860 h 23902640" name="connsiteY6499"/>
                <a:gd fmla="*/ 41837135 w 43671952" name="connsiteX6500"/>
                <a:gd fmla="*/ 18635896 h 23902640" name="connsiteY6500"/>
                <a:gd fmla="*/ 41713711 w 43671952" name="connsiteX6501"/>
                <a:gd fmla="*/ 18613596 h 23902640" name="connsiteY6501"/>
                <a:gd fmla="*/ 41208655 w 43671952" name="connsiteX6502"/>
                <a:gd fmla="*/ 18945636 h 23902640" name="connsiteY6502"/>
                <a:gd fmla="*/ 40981623 w 43671952" name="connsiteX6503"/>
                <a:gd fmla="*/ 19150364 h 23902640" name="connsiteY6503"/>
                <a:gd fmla="*/ 40879639 w 43671952" name="connsiteX6504"/>
                <a:gd fmla="*/ 19341792 h 23902640" name="connsiteY6504"/>
                <a:gd fmla="*/ 40772015 w 43671952" name="connsiteX6505"/>
                <a:gd fmla="*/ 19628588 h 23902640" name="connsiteY6505"/>
                <a:gd fmla="*/ 40577799 w 43671952" name="connsiteX6506"/>
                <a:gd fmla="*/ 19754156 h 23902640" name="connsiteY6506"/>
                <a:gd fmla="*/ 40432079 w 43671952" name="connsiteX6507"/>
                <a:gd fmla="*/ 19929440 h 23902640" name="connsiteY6507"/>
                <a:gd fmla="*/ 40424175 w 43671952" name="connsiteX6508"/>
                <a:gd fmla="*/ 20027420 h 23902640" name="connsiteY6508"/>
                <a:gd fmla="*/ 40376319 w 43671952" name="connsiteX6509"/>
                <a:gd fmla="*/ 20063252 h 23902640" name="connsiteY6509"/>
                <a:gd fmla="*/ 40267191 w 43671952" name="connsiteX6510"/>
                <a:gd fmla="*/ 20205084 h 23902640" name="connsiteY6510"/>
                <a:gd fmla="*/ 40101551 w 43671952" name="connsiteX6511"/>
                <a:gd fmla="*/ 20259212 h 23902640" name="connsiteY6511"/>
                <a:gd fmla="*/ 40342111 w 43671952" name="connsiteX6512"/>
                <a:gd fmla="*/ 19998728 h 23902640" name="connsiteY6512"/>
                <a:gd fmla="*/ 40253655 w 43671952" name="connsiteX6513"/>
                <a:gd fmla="*/ 20007496 h 23902640" name="connsiteY6513"/>
                <a:gd fmla="*/ 40026623 w 43671952" name="connsiteX6514"/>
                <a:gd fmla="*/ 20251200 h 23902640" name="connsiteY6514"/>
                <a:gd fmla="*/ 39680935 w 43671952" name="connsiteX6515"/>
                <a:gd fmla="*/ 20640852 h 23902640" name="connsiteY6515"/>
                <a:gd fmla="*/ 39361559 w 43671952" name="connsiteX6516"/>
                <a:gd fmla="*/ 20754628 h 23902640" name="connsiteY6516"/>
                <a:gd fmla="*/ 39211075 w 43671952" name="connsiteX6517"/>
                <a:gd fmla="*/ 20587360 h 23902640" name="connsiteY6517"/>
                <a:gd fmla="*/ 39211075 w 43671952" name="connsiteX6518"/>
                <a:gd fmla="*/ 20748240 h 23902640" name="connsiteY6518"/>
                <a:gd fmla="*/ 39115475 w 43671952" name="connsiteX6519"/>
                <a:gd fmla="*/ 20854992 h 23902640" name="connsiteY6519"/>
                <a:gd fmla="*/ 39152939 w 43671952" name="connsiteX6520"/>
                <a:gd fmla="*/ 21003092 h 23902640" name="connsiteY6520"/>
                <a:gd fmla="*/ 39046943 w 43671952" name="connsiteX6521"/>
                <a:gd fmla="*/ 21103336 h 23902640" name="connsiteY6521"/>
                <a:gd fmla="*/ 38943327 w 43671952" name="connsiteX6522"/>
                <a:gd fmla="*/ 21212584 h 23902640" name="connsiteY6522"/>
                <a:gd fmla="*/ 38673319 w 43671952" name="connsiteX6523"/>
                <a:gd fmla="*/ 21317068 h 23902640" name="connsiteY6523"/>
                <a:gd fmla="*/ 38346795 w 43671952" name="connsiteX6524"/>
                <a:gd fmla="*/ 21345644 h 23902640" name="connsiteY6524"/>
                <a:gd fmla="*/ 38109891 w 43671952" name="connsiteX6525"/>
                <a:gd fmla="*/ 21628432 h 23902640" name="connsiteY6525"/>
                <a:gd fmla="*/ 37837847 w 43671952" name="connsiteX6526"/>
                <a:gd fmla="*/ 21556008 h 23902640" name="connsiteY6526"/>
                <a:gd fmla="*/ 37809155 w 43671952" name="connsiteX6527"/>
                <a:gd fmla="*/ 21686568 h 23902640" name="connsiteY6527"/>
                <a:gd fmla="*/ 37800387 w 43671952" name="connsiteX6528"/>
                <a:gd fmla="*/ 21825148 h 23902640" name="connsiteY6528"/>
                <a:gd fmla="*/ 37900747 w 43671952" name="connsiteX6529"/>
                <a:gd fmla="*/ 21780540 h 23902640" name="connsiteY6529"/>
                <a:gd fmla="*/ 37839359 w 43671952" name="connsiteX6530"/>
                <a:gd fmla="*/ 21901580 h 23902640" name="connsiteY6530"/>
                <a:gd fmla="*/ 37755783 w 43671952" name="connsiteX6531"/>
                <a:gd fmla="*/ 21880904 h 23902640" name="connsiteY6531"/>
                <a:gd fmla="*/ 37719831 w 43671952" name="connsiteX6532"/>
                <a:gd fmla="*/ 21947636 h 23902640" name="connsiteY6532"/>
                <a:gd fmla="*/ 37655419 w 43671952" name="connsiteX6533"/>
                <a:gd fmla="*/ 22003568 h 23902640" name="connsiteY6533"/>
                <a:gd fmla="*/ 37488155 w 43671952" name="connsiteX6534"/>
                <a:gd fmla="*/ 22181984 h 23902640" name="connsiteY6534"/>
                <a:gd fmla="*/ 37150363 w 43671952" name="connsiteX6535"/>
                <a:gd fmla="*/ 22328464 h 23902640" name="connsiteY6535"/>
                <a:gd fmla="*/ 37086707 w 43671952" name="connsiteX6536"/>
                <a:gd fmla="*/ 22427312 h 23902640" name="connsiteY6536"/>
                <a:gd fmla="*/ 37167147 w 43671952" name="connsiteX6537"/>
                <a:gd fmla="*/ 22591328 h 23902640" name="connsiteY6537"/>
                <a:gd fmla="*/ 37066903 w 43671952" name="connsiteX6538"/>
                <a:gd fmla="*/ 22737164 h 23902640" name="connsiteY6538"/>
                <a:gd fmla="*/ 36839755 w 43671952" name="connsiteX6539"/>
                <a:gd fmla="*/ 22796172 h 23902640" name="connsiteY6539"/>
                <a:gd fmla="*/ 36692643 w 43671952" name="connsiteX6540"/>
                <a:gd fmla="*/ 22972852 h 23902640" name="connsiteY6540"/>
                <a:gd fmla="*/ 36562603 w 43671952" name="connsiteX6541"/>
                <a:gd fmla="*/ 22984872 h 23902640" name="connsiteY6541"/>
                <a:gd fmla="*/ 36460151 w 43671952" name="connsiteX6542"/>
                <a:gd fmla="*/ 23135880 h 23902640" name="connsiteY6542"/>
                <a:gd fmla="*/ 36348347 w 43671952" name="connsiteX6543"/>
                <a:gd fmla="*/ 23234092 h 23902640" name="connsiteY6543"/>
                <a:gd fmla="*/ 36364147 w 43671952" name="connsiteX6544"/>
                <a:gd fmla="*/ 23374412 h 23902640" name="connsiteY6544"/>
                <a:gd fmla="*/ 36205879 w 43671952" name="connsiteX6545"/>
                <a:gd fmla="*/ 23348856 h 23902640" name="connsiteY6545"/>
                <a:gd fmla="*/ 35904679 w 43671952" name="connsiteX6546"/>
                <a:gd fmla="*/ 23531284 h 23902640" name="connsiteY6546"/>
                <a:gd fmla="*/ 35815471 w 43671952" name="connsiteX6547"/>
                <a:gd fmla="*/ 23520132 h 23902640" name="connsiteY6547"/>
                <a:gd fmla="*/ 35826619 w 43671952" name="connsiteX6548"/>
                <a:gd fmla="*/ 23475528 h 23902640" name="connsiteY6548"/>
                <a:gd fmla="*/ 35959679 w 43671952" name="connsiteX6549"/>
                <a:gd fmla="*/ 23445324 h 23902640" name="connsiteY6549"/>
                <a:gd fmla="*/ 35993891 w 43671952" name="connsiteX6550"/>
                <a:gd fmla="*/ 23341712 h 23902640" name="connsiteY6550"/>
                <a:gd fmla="*/ 35826619 w 43671952" name="connsiteX6551"/>
                <a:gd fmla="*/ 23297108 h 23902640" name="connsiteY6551"/>
                <a:gd fmla="*/ 35992263 w 43671952" name="connsiteX6552"/>
                <a:gd fmla="*/ 23168928 h 23902640" name="connsiteY6552"/>
                <a:gd fmla="*/ 35917339 w 43671952" name="connsiteX6553"/>
                <a:gd fmla="*/ 23120316 h 23902640" name="connsiteY6553"/>
                <a:gd fmla="*/ 36049647 w 43671952" name="connsiteX6554"/>
                <a:gd fmla="*/ 22917968 h 23902640" name="connsiteY6554"/>
                <a:gd fmla="*/ 36137227 w 43671952" name="connsiteX6555"/>
                <a:gd fmla="*/ 22866332 h 23902640" name="connsiteY6555"/>
                <a:gd fmla="*/ 36132467 w 43671952" name="connsiteX6556"/>
                <a:gd fmla="*/ 22753952 h 23902640" name="connsiteY6556"/>
                <a:gd fmla="*/ 36196995 w 43671952" name="connsiteX6557"/>
                <a:gd fmla="*/ 22686056 h 23902640" name="connsiteY6557"/>
                <a:gd fmla="*/ 36216915 w 43671952" name="connsiteX6558"/>
                <a:gd fmla="*/ 22572280 h 23902640" name="connsiteY6558"/>
                <a:gd fmla="*/ 36373031 w 43671952" name="connsiteX6559"/>
                <a:gd fmla="*/ 22538824 h 23902640" name="connsiteY6559"/>
                <a:gd fmla="*/ 36328427 w 43671952" name="connsiteX6560"/>
                <a:gd fmla="*/ 22471916 h 23902640" name="connsiteY6560"/>
                <a:gd fmla="*/ 36395335 w 43671952" name="connsiteX6561"/>
                <a:gd fmla="*/ 22349252 h 23902640" name="connsiteY6561"/>
                <a:gd fmla="*/ 36268779 w 43671952" name="connsiteX6562"/>
                <a:gd fmla="*/ 22305520 h 23902640" name="connsiteY6562"/>
                <a:gd fmla="*/ 36361879 w 43671952" name="connsiteX6563"/>
                <a:gd fmla="*/ 22215440 h 23902640" name="connsiteY6563"/>
                <a:gd fmla="*/ 36462243 w 43671952" name="connsiteX6564"/>
                <a:gd fmla="*/ 22193136 h 23902640" name="connsiteY6564"/>
                <a:gd fmla="*/ 36495695 w 43671952" name="connsiteX6565"/>
                <a:gd fmla="*/ 22304648 h 23902640" name="connsiteY6565"/>
                <a:gd fmla="*/ 36562603 w 43671952" name="connsiteX6566"/>
                <a:gd fmla="*/ 22193136 h 23902640" name="connsiteY6566"/>
                <a:gd fmla="*/ 36643043 w 43671952" name="connsiteX6567"/>
                <a:gd fmla="*/ 22131864 h 23902640" name="connsiteY6567"/>
                <a:gd fmla="*/ 36813447 w 43671952" name="connsiteX6568"/>
                <a:gd fmla="*/ 22019596 h 23902640" name="connsiteY6568"/>
                <a:gd fmla="*/ 36755307 w 43671952" name="connsiteX6569"/>
                <a:gd fmla="*/ 21908840 h 23902640" name="connsiteY6569"/>
                <a:gd fmla="*/ 37053255 w 43671952" name="connsiteX6570"/>
                <a:gd fmla="*/ 21557516 h 23902640" name="connsiteY6570"/>
                <a:gd fmla="*/ 36923447 w 43671952" name="connsiteX6571"/>
                <a:gd fmla="*/ 21476208 h 23902640" name="connsiteY6571"/>
                <a:gd fmla="*/ 37175919 w 43671952" name="connsiteX6572"/>
                <a:gd fmla="*/ 21111468 h 23902640" name="connsiteY6572"/>
                <a:gd fmla="*/ 37309735 w 43671952" name="connsiteX6573"/>
                <a:gd fmla="*/ 20810384 h 23902640" name="connsiteY6573"/>
                <a:gd fmla="*/ 37443547 w 43671952" name="connsiteX6574"/>
                <a:gd fmla="*/ 20698872 h 23902640" name="connsiteY6574"/>
                <a:gd fmla="*/ 38001107 w 43671952" name="connsiteX6575"/>
                <a:gd fmla="*/ 19873684 h 23902640" name="connsiteY6575"/>
                <a:gd fmla="*/ 38045715 w 43671952" name="connsiteX6576"/>
                <a:gd fmla="*/ 19661808 h 23902640" name="connsiteY6576"/>
                <a:gd fmla="*/ 38168379 w 43671952" name="connsiteX6577"/>
                <a:gd fmla="*/ 19527996 h 23902640" name="connsiteY6577"/>
                <a:gd fmla="*/ 38190679 w 43671952" name="connsiteX6578"/>
                <a:gd fmla="*/ 19338424 h 23902640" name="connsiteY6578"/>
                <a:gd fmla="*/ 38346795 w 43671952" name="connsiteX6579"/>
                <a:gd fmla="*/ 19193460 h 23902640" name="connsiteY6579"/>
                <a:gd fmla="*/ 38391403 w 43671952" name="connsiteX6580"/>
                <a:gd fmla="*/ 19048492 h 23902640" name="connsiteY6580"/>
                <a:gd fmla="*/ 38536367 w 43671952" name="connsiteX6581"/>
                <a:gd fmla="*/ 18914680 h 23902640" name="connsiteY6581"/>
                <a:gd fmla="*/ 38558671 w 43671952" name="connsiteX6582"/>
                <a:gd fmla="*/ 18747408 h 23902640" name="connsiteY6582"/>
                <a:gd fmla="*/ 38677443 w 43671952" name="connsiteX6583"/>
                <a:gd fmla="*/ 18614352 h 23902640" name="connsiteY6583"/>
                <a:gd fmla="*/ 38702763 w 43671952" name="connsiteX6584"/>
                <a:gd fmla="*/ 18401724 h 23902640" name="connsiteY6584"/>
                <a:gd fmla="*/ 38799991 w 43671952" name="connsiteX6585"/>
                <a:gd fmla="*/ 18257868 h 23902640" name="connsiteY6585"/>
                <a:gd fmla="*/ 38823039 w 43671952" name="connsiteX6586"/>
                <a:gd fmla="*/ 18228068 h 23902640" name="connsiteY6586"/>
                <a:gd fmla="*/ 38908075 w 43671952" name="connsiteX6587"/>
                <a:gd fmla="*/ 18083660 h 23902640" name="connsiteY6587"/>
                <a:gd fmla="*/ 38908075 w 43671952" name="connsiteX6588"/>
                <a:gd fmla="*/ 17960628 h 23902640" name="connsiteY6588"/>
                <a:gd fmla="*/ 39078731 w 43671952" name="connsiteX6589"/>
                <a:gd fmla="*/ 17366108 h 23902640" name="connsiteY6589"/>
                <a:gd fmla="*/ 38932683 w 43671952" name="connsiteX6590"/>
                <a:gd fmla="*/ 17072420 h 23902640" name="connsiteY6590"/>
                <a:gd fmla="*/ 38739803 w 43671952" name="connsiteX6591"/>
                <a:gd fmla="*/ 16857316 h 23902640" name="connsiteY6591"/>
                <a:gd fmla="*/ 38730275 w 43671952" name="connsiteX6592"/>
                <a:gd fmla="*/ 16703327 h 23902640" name="connsiteY6592"/>
                <a:gd fmla="*/ 38631059 w 43671952" name="connsiteX6593"/>
                <a:gd fmla="*/ 16539815 h 23902640" name="connsiteY6593"/>
                <a:gd fmla="*/ 38652491 w 43671952" name="connsiteX6594"/>
                <a:gd fmla="*/ 16119126 h 23902640" name="connsiteY6594"/>
                <a:gd fmla="*/ 38550095 w 43671952" name="connsiteX6595"/>
                <a:gd fmla="*/ 15857189 h 23902640" name="connsiteY6595"/>
                <a:gd fmla="*/ 38558035 w 43671952" name="connsiteX6596"/>
                <a:gd fmla="*/ 15522226 h 23902640" name="connsiteY6596"/>
                <a:gd fmla="*/ 38449291 w 43671952" name="connsiteX6597"/>
                <a:gd fmla="*/ 15320614 h 23902640" name="connsiteY6597"/>
                <a:gd fmla="*/ 38425475 w 43671952" name="connsiteX6598"/>
                <a:gd fmla="*/ 15141226 h 23902640" name="connsiteY6598"/>
                <a:gd fmla="*/ 38286571 w 43671952" name="connsiteX6599"/>
                <a:gd fmla="*/ 14960251 h 23902640" name="connsiteY6599"/>
                <a:gd fmla="*/ 38341339 w 43671952" name="connsiteX6600"/>
                <a:gd fmla="*/ 14888020 h 23902640" name="connsiteY6600"/>
                <a:gd fmla="*/ 38288951 w 43671952" name="connsiteX6601"/>
                <a:gd fmla="*/ 14738795 h 23902640" name="connsiteY6601"/>
                <a:gd fmla="*/ 38325463 w 43671952" name="connsiteX6602"/>
                <a:gd fmla="*/ 14582426 h 23902640" name="connsiteY6602"/>
                <a:gd fmla="*/ 38520727 w 43671952" name="connsiteX6603"/>
                <a:gd fmla="*/ 14295088 h 23902640" name="connsiteY6603"/>
                <a:gd fmla="*/ 38374675 w 43671952" name="connsiteX6604"/>
                <a:gd fmla="*/ 14277626 h 23902640" name="connsiteY6604"/>
                <a:gd fmla="*/ 38388963 w 43671952" name="connsiteX6605"/>
                <a:gd fmla="*/ 14077601 h 23902640" name="connsiteY6605"/>
                <a:gd fmla="*/ 38438175 w 43671952" name="connsiteX6606"/>
                <a:gd fmla="*/ 13948219 h 23902640" name="connsiteY6606"/>
                <a:gd fmla="*/ 38478659 w 43671952" name="connsiteX6607"/>
                <a:gd fmla="*/ 13664058 h 23902640" name="connsiteY6607"/>
                <a:gd fmla="*/ 38633439 w 43671952" name="connsiteX6608"/>
                <a:gd fmla="*/ 13544995 h 23902640" name="connsiteY6608"/>
                <a:gd fmla="*/ 38641375 w 43671952" name="connsiteX6609"/>
                <a:gd fmla="*/ 13337827 h 23902640" name="connsiteY6609"/>
                <a:gd fmla="*/ 38793775 w 43671952" name="connsiteX6610"/>
                <a:gd fmla="*/ 13185427 h 23902640" name="connsiteY6610"/>
                <a:gd fmla="*/ 38729483 w 43671952" name="connsiteX6611"/>
                <a:gd fmla="*/ 12906026 h 23902640" name="connsiteY6611"/>
                <a:gd fmla="*/ 38723131 w 43671952" name="connsiteX6612"/>
                <a:gd fmla="*/ 12593288 h 23902640" name="connsiteY6612"/>
                <a:gd fmla="*/ 38615975 w 43671952" name="connsiteX6613"/>
                <a:gd fmla="*/ 12423426 h 23902640" name="connsiteY6613"/>
                <a:gd fmla="*/ 38619287 w 43671952" name="connsiteX6614"/>
                <a:gd fmla="*/ 12416647 h 23902640" name="connsiteY6614"/>
                <a:gd fmla="*/ 38612455 w 43671952" name="connsiteX6615"/>
                <a:gd fmla="*/ 12354855 h 23902640" name="connsiteY6615"/>
                <a:gd fmla="*/ 38558655 w 43671952" name="connsiteX6616"/>
                <a:gd fmla="*/ 12161996 h 23902640" name="connsiteY6616"/>
                <a:gd fmla="*/ 38471499 w 43671952" name="connsiteX6617"/>
                <a:gd fmla="*/ 12187237 h 23902640" name="connsiteY6617"/>
                <a:gd fmla="*/ 38377203 w 43671952" name="connsiteX6618"/>
                <a:gd fmla="*/ 12152947 h 23902640" name="connsiteY6618"/>
                <a:gd fmla="*/ 38361963 w 43671952" name="connsiteX6619"/>
                <a:gd fmla="*/ 12320587 h 23902640" name="connsiteY6619"/>
                <a:gd fmla="*/ 38361963 w 43671952" name="connsiteX6620"/>
                <a:gd fmla="*/ 12420124 h 23902640" name="connsiteY6620"/>
                <a:gd fmla="*/ 38217183 w 43671952" name="connsiteX6621"/>
                <a:gd fmla="*/ 12366307 h 23902640" name="connsiteY6621"/>
                <a:gd fmla="*/ 38141459 w 43671952" name="connsiteX6622"/>
                <a:gd fmla="*/ 12273916 h 23902640" name="connsiteY6622"/>
                <a:gd fmla="*/ 37910479 w 43671952" name="connsiteX6623"/>
                <a:gd fmla="*/ 12220099 h 23902640" name="connsiteY6623"/>
                <a:gd fmla="*/ 37889523 w 43671952" name="connsiteX6624"/>
                <a:gd fmla="*/ 12031028 h 23902640" name="connsiteY6624"/>
                <a:gd fmla="*/ 37737123 w 43671952" name="connsiteX6625"/>
                <a:gd fmla="*/ 11924347 h 23902640" name="connsiteY6625"/>
                <a:gd fmla="*/ 37727123 w 43671952" name="connsiteX6626"/>
                <a:gd fmla="*/ 12026740 h 23902640" name="connsiteY6626"/>
                <a:gd fmla="*/ 37615203 w 43671952" name="connsiteX6627"/>
                <a:gd fmla="*/ 11817825 h 23902640" name="connsiteY6627"/>
                <a:gd fmla="*/ 37492807 w 43671952" name="connsiteX6628"/>
                <a:gd fmla="*/ 11591130 h 23902640" name="connsiteY6628"/>
                <a:gd fmla="*/ 37370411 w 43671952" name="connsiteX6629"/>
                <a:gd fmla="*/ 11471592 h 23902640" name="connsiteY6629"/>
                <a:gd fmla="*/ 37343743 w 43671952" name="connsiteX6630"/>
                <a:gd fmla="*/ 11365388 h 23902640" name="connsiteY6630"/>
                <a:gd fmla="*/ 37285163 w 43671952" name="connsiteX6631"/>
                <a:gd fmla="*/ 11324907 h 23902640" name="connsiteY6631"/>
                <a:gd fmla="*/ 37153239 w 43671952" name="connsiteX6632"/>
                <a:gd fmla="*/ 11361579 h 23902640" name="connsiteY6632"/>
                <a:gd fmla="*/ 37028463 w 43671952" name="connsiteX6633"/>
                <a:gd fmla="*/ 11265852 h 23902640" name="connsiteY6633"/>
                <a:gd fmla="*/ 36990363 w 43671952" name="connsiteX6634"/>
                <a:gd fmla="*/ 11246325 h 23902640" name="connsiteY6634"/>
                <a:gd fmla="*/ 36921307 w 43671952" name="connsiteX6635"/>
                <a:gd fmla="*/ 11282045 h 23902640" name="connsiteY6635"/>
                <a:gd fmla="*/ 36452679 w 43671952" name="connsiteX6636"/>
                <a:gd fmla="*/ 10974864 h 23902640" name="connsiteY6636"/>
                <a:gd fmla="*/ 36459343 w 43671952" name="connsiteX6637"/>
                <a:gd fmla="*/ 10853420 h 23902640" name="connsiteY6637"/>
                <a:gd fmla="*/ 36365523 w 43671952" name="connsiteX6638"/>
                <a:gd fmla="*/ 10872946 h 23902640" name="connsiteY6638"/>
                <a:gd fmla="*/ 36281703 w 43671952" name="connsiteX6639"/>
                <a:gd fmla="*/ 10811987 h 23902640" name="connsiteY6639"/>
                <a:gd fmla="*/ 36243603 w 43671952" name="connsiteX6640"/>
                <a:gd fmla="*/ 10918668 h 23902640" name="connsiteY6640"/>
                <a:gd fmla="*/ 36159783 w 43671952" name="connsiteX6641"/>
                <a:gd fmla="*/ 10987722 h 23902640" name="connsiteY6641"/>
                <a:gd fmla="*/ 36006907 w 43671952" name="connsiteX6642"/>
                <a:gd fmla="*/ 10960101 h 23902640" name="connsiteY6642"/>
                <a:gd fmla="*/ 35845459 w 43671952" name="connsiteX6643"/>
                <a:gd fmla="*/ 10842943 h 23902640" name="connsiteY6643"/>
                <a:gd fmla="*/ 35703059 w 43671952" name="connsiteX6644"/>
                <a:gd fmla="*/ 10828179 h 23902640" name="connsiteY6644"/>
                <a:gd fmla="*/ 35624479 w 43671952" name="connsiteX6645"/>
                <a:gd fmla="*/ 10746262 h 23902640" name="connsiteY6645"/>
                <a:gd fmla="*/ 35507323 w 43671952" name="connsiteX6646"/>
                <a:gd fmla="*/ 10731501 h 23902640" name="connsiteY6646"/>
                <a:gd fmla="*/ 35429691 w 43671952" name="connsiteX6647"/>
                <a:gd fmla="*/ 10629106 h 23902640" name="connsiteY6647"/>
                <a:gd fmla="*/ 35312535 w 43671952" name="connsiteX6648"/>
                <a:gd fmla="*/ 10589580 h 23902640" name="connsiteY6648"/>
                <a:gd fmla="*/ 35100603 w 43671952" name="connsiteX6649"/>
                <a:gd fmla="*/ 10461467 h 23902640" name="connsiteY6649"/>
                <a:gd fmla="*/ 34872003 w 43671952" name="connsiteX6650"/>
                <a:gd fmla="*/ 10301447 h 23902640" name="connsiteY6650"/>
                <a:gd fmla="*/ 34834379 w 43671952" name="connsiteX6651"/>
                <a:gd fmla="*/ 10190482 h 23902640" name="connsiteY6651"/>
                <a:gd fmla="*/ 34852475 w 43671952" name="connsiteX6652"/>
                <a:gd fmla="*/ 10027126 h 23902640" name="connsiteY6652"/>
                <a:gd fmla="*/ 34620067 w 43671952" name="connsiteX6653"/>
                <a:gd fmla="*/ 9742805 h 23902640" name="connsiteY6653"/>
                <a:gd fmla="*/ 34493683 w 43671952" name="connsiteX6654"/>
                <a:gd fmla="*/ 9632853 h 23902640" name="connsiteY6654"/>
                <a:gd fmla="*/ 34418287 w 43671952" name="connsiteX6655"/>
                <a:gd fmla="*/ 9557306 h 23902640" name="connsiteY6655"/>
                <a:gd fmla="*/ 34361939 w 43671952" name="connsiteX6656"/>
                <a:gd fmla="*/ 9512776 h 23902640" name="connsiteY6656"/>
                <a:gd fmla="*/ 34361463 w 43671952" name="connsiteX6657"/>
                <a:gd fmla="*/ 9468009 h 23902640" name="connsiteY6657"/>
                <a:gd fmla="*/ 34270975 w 43671952" name="connsiteX6658"/>
                <a:gd fmla="*/ 9377522 h 23902640" name="connsiteY6658"/>
                <a:gd fmla="*/ 34099527 w 43671952" name="connsiteX6659"/>
                <a:gd fmla="*/ 9325136 h 23902640" name="connsiteY6659"/>
                <a:gd fmla="*/ 34094763 w 43671952" name="connsiteX6660"/>
                <a:gd fmla="*/ 9225122 h 23902640" name="connsiteY6660"/>
                <a:gd fmla="*/ 34070951 w 43671952" name="connsiteX6661"/>
                <a:gd fmla="*/ 9129871 h 23902640" name="connsiteY6661"/>
                <a:gd fmla="*/ 33956651 w 43671952" name="connsiteX6662"/>
                <a:gd fmla="*/ 9101297 h 23902640" name="connsiteY6662"/>
                <a:gd fmla="*/ 33904263 w 43671952" name="connsiteX6663"/>
                <a:gd fmla="*/ 8982236 h 23902640" name="connsiteY6663"/>
                <a:gd fmla="*/ 33778059 w 43671952" name="connsiteX6664"/>
                <a:gd fmla="*/ 8960803 h 23902640" name="connsiteY6664"/>
                <a:gd fmla="*/ 33401819 w 43671952" name="connsiteX6665"/>
                <a:gd fmla="*/ 8510748 h 23902640" name="connsiteY6665"/>
                <a:gd fmla="*/ 33266087 w 43671952" name="connsiteX6666"/>
                <a:gd fmla="*/ 8425021 h 23902640" name="connsiteY6666"/>
                <a:gd fmla="*/ 33237515 w 43671952" name="connsiteX6667"/>
                <a:gd fmla="*/ 8448835 h 23902640" name="connsiteY6667"/>
                <a:gd fmla="*/ 33247039 w 43671952" name="connsiteX6668"/>
                <a:gd fmla="*/ 8567898 h 23902640" name="connsiteY6668"/>
                <a:gd fmla="*/ 33480403 w 43671952" name="connsiteX6669"/>
                <a:gd fmla="*/ 8815547 h 23902640" name="connsiteY6669"/>
                <a:gd fmla="*/ 33639947 w 43671952" name="connsiteX6670"/>
                <a:gd fmla="*/ 8975091 h 23902640" name="connsiteY6670"/>
                <a:gd fmla="*/ 33728051 w 43671952" name="connsiteX6671"/>
                <a:gd fmla="*/ 9129871 h 23902640" name="connsiteY6671"/>
                <a:gd fmla="*/ 33851875 w 43671952" name="connsiteX6672"/>
                <a:gd fmla="*/ 9210836 h 23902640" name="connsiteY6672"/>
                <a:gd fmla="*/ 33899499 w 43671952" name="connsiteX6673"/>
                <a:gd fmla="*/ 9341804 h 23902640" name="connsiteY6673"/>
                <a:gd fmla="*/ 34013799 w 43671952" name="connsiteX6674"/>
                <a:gd fmla="*/ 9425148 h 23902640" name="connsiteY6674"/>
                <a:gd fmla="*/ 34044759 w 43671952" name="connsiteX6675"/>
                <a:gd fmla="*/ 9463247 h 23902640" name="connsiteY6675"/>
                <a:gd fmla="*/ 34061427 w 43671952" name="connsiteX6676"/>
                <a:gd fmla="*/ 9582310 h 23902640" name="connsiteY6676"/>
                <a:gd fmla="*/ 34170963 w 43671952" name="connsiteX6677"/>
                <a:gd fmla="*/ 9625171 h 23902640" name="connsiteY6677"/>
                <a:gd fmla="*/ 34218587 w 43671952" name="connsiteX6678"/>
                <a:gd fmla="*/ 9696610 h 23902640" name="connsiteY6678"/>
                <a:gd fmla="*/ 34294787 w 43671952" name="connsiteX6679"/>
                <a:gd fmla="*/ 9796622 h 23902640" name="connsiteY6679"/>
                <a:gd fmla="*/ 34209063 w 43671952" name="connsiteX6680"/>
                <a:gd fmla="*/ 9887112 h 23902640" name="connsiteY6680"/>
                <a:gd fmla="*/ 34190015 w 43671952" name="connsiteX6681"/>
                <a:gd fmla="*/ 9834723 h 23902640" name="connsiteY6681"/>
                <a:gd fmla="*/ 34168583 w 43671952" name="connsiteX6682"/>
                <a:gd fmla="*/ 9718041 h 23902640" name="connsiteY6682"/>
                <a:gd fmla="*/ 34004275 w 43671952" name="connsiteX6683"/>
                <a:gd fmla="*/ 9594215 h 23902640" name="connsiteY6683"/>
                <a:gd fmla="*/ 33818539 w 43671952" name="connsiteX6684"/>
                <a:gd fmla="*/ 9484680 h 23902640" name="connsiteY6684"/>
                <a:gd fmla="*/ 33797107 w 43671952" name="connsiteX6685"/>
                <a:gd fmla="*/ 9317991 h 23902640" name="connsiteY6685"/>
                <a:gd fmla="*/ 33728051 w 43671952" name="connsiteX6686"/>
                <a:gd fmla="*/ 9241791 h 23902640" name="connsiteY6686"/>
                <a:gd fmla="*/ 33585175 w 43671952" name="connsiteX6687"/>
                <a:gd fmla="*/ 9217979 h 23902640" name="connsiteY6687"/>
                <a:gd fmla="*/ 33430395 w 43671952" name="connsiteX6688"/>
                <a:gd fmla="*/ 9096534 h 23902640" name="connsiteY6688"/>
                <a:gd fmla="*/ 33418487 w 43671952" name="connsiteX6689"/>
                <a:gd fmla="*/ 9039384 h 23902640" name="connsiteY6689"/>
                <a:gd fmla="*/ 33461351 w 43671952" name="connsiteX6690"/>
                <a:gd fmla="*/ 8960803 h 23902640" name="connsiteY6690"/>
                <a:gd fmla="*/ 33356575 w 43671952" name="connsiteX6691"/>
                <a:gd fmla="*/ 8844121 h 23902640" name="connsiteY6691"/>
                <a:gd fmla="*/ 33137503 w 43671952" name="connsiteX6692"/>
                <a:gd fmla="*/ 8665528 h 23902640" name="connsiteY6692"/>
                <a:gd fmla="*/ 33039871 w 43671952" name="connsiteX6693"/>
                <a:gd fmla="*/ 8465502 h 23902640" name="connsiteY6693"/>
                <a:gd fmla="*/ 32889851 w 43671952" name="connsiteX6694"/>
                <a:gd fmla="*/ 8279765 h 23902640" name="connsiteY6694"/>
                <a:gd fmla="*/ 32680303 w 43671952" name="connsiteX6695"/>
                <a:gd fmla="*/ 8103552 h 23902640" name="connsiteY6695"/>
                <a:gd fmla="*/ 32430271 w 43671952" name="connsiteX6696"/>
                <a:gd fmla="*/ 8032118 h 23902640" name="connsiteY6696"/>
                <a:gd fmla="*/ 32362703 w 43671952" name="connsiteX6697"/>
                <a:gd fmla="*/ 7986279 h 23902640" name="connsiteY6697"/>
                <a:gd fmla="*/ 32354719 w 43671952" name="connsiteX6698"/>
                <a:gd fmla="*/ 7976097 h 23902640" name="connsiteY6698"/>
                <a:gd fmla="*/ 32342167 w 43671952" name="connsiteX6699"/>
                <a:gd fmla="*/ 7977346 h 23902640" name="connsiteY6699"/>
                <a:gd fmla="*/ 32180239 w 43671952" name="connsiteX6700"/>
                <a:gd fmla="*/ 7777171 h 23902640" name="connsiteY6700"/>
                <a:gd fmla="*/ 31970691 w 43671952" name="connsiteX6701"/>
                <a:gd fmla="*/ 7519996 h 23902640" name="connsiteY6701"/>
                <a:gd fmla="*/ 31837343 w 43671952" name="connsiteX6702"/>
                <a:gd fmla="*/ 7329493 h 23902640" name="connsiteY6702"/>
                <a:gd fmla="*/ 31637315 w 43671952" name="connsiteX6703"/>
                <a:gd fmla="*/ 7167569 h 23902640" name="connsiteY6703"/>
                <a:gd fmla="*/ 31608743 w 43671952" name="connsiteX6704"/>
                <a:gd fmla="*/ 6986593 h 23902640" name="connsiteY6704"/>
                <a:gd fmla="*/ 31499203 w 43671952" name="connsiteX6705"/>
                <a:gd fmla="*/ 6822286 h 23902640" name="connsiteY6705"/>
                <a:gd fmla="*/ 31399191 w 43671952" name="connsiteX6706"/>
                <a:gd fmla="*/ 6453194 h 23902640" name="connsiteY6706"/>
                <a:gd fmla="*/ 31327755 w 43671952" name="connsiteX6707"/>
                <a:gd fmla="*/ 6160300 h 23902640" name="connsiteY6707"/>
                <a:gd fmla="*/ 31275367 w 43671952" name="connsiteX6708"/>
                <a:gd fmla="*/ 6119820 h 23902640" name="connsiteY6708"/>
                <a:gd fmla="*/ 31101535 w 43671952" name="connsiteX6709"/>
                <a:gd fmla="*/ 5915032 h 23902640" name="connsiteY6709"/>
                <a:gd fmla="*/ 31218215 w 43671952" name="connsiteX6710"/>
                <a:gd fmla="*/ 5881694 h 23902640" name="connsiteY6710"/>
                <a:gd fmla="*/ 31294415 w 43671952" name="connsiteX6711"/>
                <a:gd fmla="*/ 5910272 h 23902640" name="connsiteY6711"/>
                <a:gd fmla="*/ 31361091 w 43671952" name="connsiteX6712"/>
                <a:gd fmla="*/ 6015044 h 23902640" name="connsiteY6712"/>
                <a:gd fmla="*/ 31427767 w 43671952" name="connsiteX6713"/>
                <a:gd fmla="*/ 5929317 h 23902640" name="connsiteY6713"/>
                <a:gd fmla="*/ 31342043 w 43671952" name="connsiteX6714"/>
                <a:gd fmla="*/ 5853118 h 23902640" name="connsiteY6714"/>
                <a:gd fmla="*/ 31313467 w 43671952" name="connsiteX6715"/>
                <a:gd fmla="*/ 5719769 h 23902640" name="connsiteY6715"/>
                <a:gd fmla="*/ 31127727 w 43671952" name="connsiteX6716"/>
                <a:gd fmla="*/ 5703101 h 23902640" name="connsiteY6716"/>
                <a:gd fmla="*/ 31094391 w 43671952" name="connsiteX6717"/>
                <a:gd fmla="*/ 5595943 h 23902640" name="connsiteY6717"/>
                <a:gd fmla="*/ 31027715 w 43671952" name="connsiteX6718"/>
                <a:gd fmla="*/ 5634045 h 23902640" name="connsiteY6718"/>
                <a:gd fmla="*/ 30980091 w 43671952" name="connsiteX6719"/>
                <a:gd fmla="*/ 5576892 h 23902640" name="connsiteY6719"/>
                <a:gd fmla="*/ 30884843 w 43671952" name="connsiteX6720"/>
                <a:gd fmla="*/ 5567368 h 23902640" name="connsiteY6720"/>
                <a:gd fmla="*/ 30827691 w 43671952" name="connsiteX6721"/>
                <a:gd fmla="*/ 5453069 h 23902640" name="connsiteY6721"/>
                <a:gd fmla="*/ 30768159 w 43671952" name="connsiteX6722"/>
                <a:gd fmla="*/ 5517362 h 23902640" name="connsiteY6722"/>
                <a:gd fmla="*/ 30599091 w 43671952" name="connsiteX6723"/>
                <a:gd fmla="*/ 5481645 h 23902640" name="connsiteY6723"/>
                <a:gd fmla="*/ 30522891 w 43671952" name="connsiteX6724"/>
                <a:gd fmla="*/ 5233993 h 23902640" name="connsiteY6724"/>
                <a:gd fmla="*/ 30456215 w 43671952" name="connsiteX6725"/>
                <a:gd fmla="*/ 5262571 h 23902640" name="connsiteY6725"/>
                <a:gd fmla="*/ 30375255 w 43671952" name="connsiteX6726"/>
                <a:gd fmla="*/ 5212563 h 23902640" name="connsiteY6726"/>
                <a:gd fmla="*/ 30282387 w 43671952" name="connsiteX6727"/>
                <a:gd fmla="*/ 5057781 h 23902640" name="connsiteY6727"/>
                <a:gd fmla="*/ 30170467 w 43671952" name="connsiteX6728"/>
                <a:gd fmla="*/ 5043494 h 23902640" name="connsiteY6728"/>
                <a:gd fmla="*/ 30113315 w 43671952" name="connsiteX6729"/>
                <a:gd fmla="*/ 4948244 h 23902640" name="connsiteY6729"/>
                <a:gd fmla="*/ 29989491 w 43671952" name="connsiteX6730"/>
                <a:gd fmla="*/ 4948244 h 23902640" name="connsiteY6730"/>
                <a:gd fmla="*/ 29818043 w 43671952" name="connsiteX6731"/>
                <a:gd fmla="*/ 4795843 h 23902640" name="connsiteY6731"/>
                <a:gd fmla="*/ 29703743 w 43671952" name="connsiteX6732"/>
                <a:gd fmla="*/ 4643441 h 23902640" name="connsiteY6732"/>
                <a:gd fmla="*/ 29598967 w 43671952" name="connsiteX6733"/>
                <a:gd fmla="*/ 4614869 h 23902640" name="connsiteY6733"/>
                <a:gd fmla="*/ 29589443 w 43671952" name="connsiteX6734"/>
                <a:gd fmla="*/ 4538669 h 23902640" name="connsiteY6734"/>
                <a:gd fmla="*/ 29532291 w 43671952" name="connsiteX6735"/>
                <a:gd fmla="*/ 4538669 h 23902640" name="connsiteY6735"/>
                <a:gd fmla="*/ 29513243 w 43671952" name="connsiteX6736"/>
                <a:gd fmla="*/ 4481520 h 23902640" name="connsiteY6736"/>
                <a:gd fmla="*/ 29344171 w 43671952" name="connsiteX6737"/>
                <a:gd fmla="*/ 4345787 h 23902640" name="connsiteY6737"/>
                <a:gd fmla="*/ 29208443 w 43671952" name="connsiteX6738"/>
                <a:gd fmla="*/ 4291020 h 23902640" name="connsiteY6738"/>
                <a:gd fmla="*/ 29270355 w 43671952" name="connsiteX6739"/>
                <a:gd fmla="*/ 4412464 h 23902640" name="connsiteY6739"/>
                <a:gd fmla="*/ 29141767 w 43671952" name="connsiteX6740"/>
                <a:gd fmla="*/ 4376746 h 23902640" name="connsiteY6740"/>
                <a:gd fmla="*/ 29182247 w 43671952" name="connsiteX6741"/>
                <a:gd fmla="*/ 4488661 h 23902640" name="connsiteY6741"/>
                <a:gd fmla="*/ 29151291 w 43671952" name="connsiteX6742"/>
                <a:gd fmla="*/ 4471992 h 23902640" name="connsiteY6742"/>
                <a:gd fmla="*/ 29027467 w 43671952" name="connsiteX6743"/>
                <a:gd fmla="*/ 4395795 h 23902640" name="connsiteY6743"/>
                <a:gd fmla="*/ 28846491 w 43671952" name="connsiteX6744"/>
                <a:gd fmla="*/ 4348167 h 23902640" name="connsiteY6744"/>
                <a:gd fmla="*/ 28827443 w 43671952" name="connsiteX6745"/>
                <a:gd fmla="*/ 4157668 h 23902640" name="connsiteY6745"/>
                <a:gd fmla="*/ 28751243 w 43671952" name="connsiteX6746"/>
                <a:gd fmla="*/ 4291020 h 23902640" name="connsiteY6746"/>
                <a:gd fmla="*/ 28675043 w 43671952" name="connsiteX6747"/>
                <a:gd fmla="*/ 4345784 h 23902640" name="connsiteY6747"/>
                <a:gd fmla="*/ 28541691 w 43671952" name="connsiteX6748"/>
                <a:gd fmla="*/ 4281494 h 23902640" name="connsiteY6748"/>
                <a:gd fmla="*/ 28341667 w 43671952" name="connsiteX6749"/>
                <a:gd fmla="*/ 4295782 h 23902640" name="connsiteY6749"/>
                <a:gd fmla="*/ 28184503 w 43671952" name="connsiteX6750"/>
                <a:gd fmla="*/ 4300543 h 23902640" name="connsiteY6750"/>
                <a:gd fmla="*/ 28053535 w 43671952" name="connsiteX6751"/>
                <a:gd fmla="*/ 4155284 h 23902640" name="connsiteY6751"/>
                <a:gd fmla="*/ 27932091 w 43671952" name="connsiteX6752"/>
                <a:gd fmla="*/ 4167192 h 23902640" name="connsiteY6752"/>
                <a:gd fmla="*/ 27865415 w 43671952" name="connsiteX6753"/>
                <a:gd fmla="*/ 4181479 h 23902640" name="connsiteY6753"/>
                <a:gd fmla="*/ 27901135 w 43671952" name="connsiteX6754"/>
                <a:gd fmla="*/ 4333881 h 23902640" name="connsiteY6754"/>
                <a:gd fmla="*/ 27808267 w 43671952" name="connsiteX6755"/>
                <a:gd fmla="*/ 4348167 h 23902640" name="connsiteY6755"/>
                <a:gd fmla="*/ 27689203 w 43671952" name="connsiteX6756"/>
                <a:gd fmla="*/ 4557717 h 23902640" name="connsiteY6756"/>
                <a:gd fmla="*/ 27684443 w 43671952" name="connsiteX6757"/>
                <a:gd fmla="*/ 4452942 h 23902640" name="connsiteY6757"/>
                <a:gd fmla="*/ 27617767 w 43671952" name="connsiteX6758"/>
                <a:gd fmla="*/ 4431514 h 23902640" name="connsiteY6758"/>
                <a:gd fmla="*/ 27615411 w 43671952" name="connsiteX6759"/>
                <a:gd fmla="*/ 4141574 h 23902640" name="connsiteY6759"/>
                <a:gd fmla="*/ 27602523 w 43671952" name="connsiteX6760"/>
                <a:gd fmla="*/ 4144333 h 23902640" name="connsiteY6760"/>
                <a:gd fmla="*/ 27503463 w 43671952" name="connsiteX6761"/>
                <a:gd fmla="*/ 4449135 h 23902640" name="connsiteY6761"/>
                <a:gd fmla="*/ 27412023 w 43671952" name="connsiteX6762"/>
                <a:gd fmla="*/ 4479611 h 23902640" name="connsiteY6762"/>
                <a:gd fmla="*/ 27497751 w 43671952" name="connsiteX6763"/>
                <a:gd fmla="*/ 4606769 h 23902640" name="connsiteY6763"/>
                <a:gd fmla="*/ 27424883 w 43671952" name="connsiteX6764"/>
                <a:gd fmla="*/ 4754407 h 23902640" name="connsiteY6764"/>
                <a:gd fmla="*/ 27328203 w 43671952" name="connsiteX6765"/>
                <a:gd fmla="*/ 4776792 h 23902640" name="connsiteY6765"/>
                <a:gd fmla="*/ 27175803 w 43671952" name="connsiteX6766"/>
                <a:gd fmla="*/ 4990154 h 23902640" name="connsiteY6766"/>
                <a:gd fmla="*/ 26970063 w 43671952" name="connsiteX6767"/>
                <a:gd fmla="*/ 5173031 h 23902640" name="connsiteY6767"/>
                <a:gd fmla="*/ 26680027 w 43671952" name="connsiteX6768"/>
                <a:gd fmla="*/ 5249706 h 23902640" name="connsiteY6768"/>
                <a:gd fmla="*/ 26794803 w 43671952" name="connsiteX6769"/>
                <a:gd fmla="*/ 5104450 h 23902640" name="connsiteY6769"/>
                <a:gd fmla="*/ 26893863 w 43671952" name="connsiteX6770"/>
                <a:gd fmla="*/ 5096832 h 23902640" name="connsiteY6770"/>
                <a:gd fmla="*/ 27037215 w 43671952" name="connsiteX6771"/>
                <a:gd fmla="*/ 4963959 h 23902640" name="connsiteY6771"/>
                <a:gd fmla="*/ 27065315 w 43671952" name="connsiteX6772"/>
                <a:gd fmla="*/ 4870138 h 23902640" name="connsiteY6772"/>
                <a:gd fmla="*/ 27168183 w 43671952" name="connsiteX6773"/>
                <a:gd fmla="*/ 4852993 h 23902640" name="connsiteY6773"/>
                <a:gd fmla="*/ 27099603 w 43671952" name="connsiteX6774"/>
                <a:gd fmla="*/ 4761552 h 23902640" name="connsiteY6774"/>
                <a:gd fmla="*/ 27145323 w 43671952" name="connsiteX6775"/>
                <a:gd fmla="*/ 4647250 h 23902640" name="connsiteY6775"/>
                <a:gd fmla="*/ 27076743 w 43671952" name="connsiteX6776"/>
                <a:gd fmla="*/ 4605822 h 23902640" name="connsiteY6776"/>
                <a:gd fmla="*/ 26985303 w 43671952" name="connsiteX6777"/>
                <a:gd fmla="*/ 4593913 h 23902640" name="connsiteY6777"/>
                <a:gd fmla="*/ 26939583 w 43671952" name="connsiteX6778"/>
                <a:gd fmla="*/ 4609156 h 23902640" name="connsiteY6778"/>
                <a:gd fmla="*/ 26953395 w 43671952" name="connsiteX6779"/>
                <a:gd fmla="*/ 4687733 h 23902640" name="connsiteY6779"/>
                <a:gd fmla="*/ 26810043 w 43671952" name="connsiteX6780"/>
                <a:gd fmla="*/ 4593913 h 23902640" name="connsiteY6780"/>
                <a:gd fmla="*/ 26710983 w 43671952" name="connsiteX6781"/>
                <a:gd fmla="*/ 4692974 h 23902640" name="connsiteY6781"/>
                <a:gd fmla="*/ 26619543 w 43671952" name="connsiteX6782"/>
                <a:gd fmla="*/ 4578674 h 23902640" name="connsiteY6782"/>
                <a:gd fmla="*/ 26535723 w 43671952" name="connsiteX6783"/>
                <a:gd fmla="*/ 4331024 h 23902640" name="connsiteY6783"/>
                <a:gd fmla="*/ 26451903 w 43671952" name="connsiteX6784"/>
                <a:gd fmla="*/ 4517712 h 23902640" name="connsiteY6784"/>
                <a:gd fmla="*/ 26300935 w 43671952" name="connsiteX6785"/>
                <a:gd fmla="*/ 4440084 h 23902640" name="connsiteY6785"/>
                <a:gd fmla="*/ 26383323 w 43671952" name="connsiteX6786"/>
                <a:gd fmla="*/ 4403413 h 23902640" name="connsiteY6786"/>
                <a:gd fmla="*/ 26284263 w 43671952" name="connsiteX6787"/>
                <a:gd fmla="*/ 4350071 h 23902640" name="connsiteY6787"/>
                <a:gd fmla="*/ 26154723 w 43671952" name="connsiteX6788"/>
                <a:gd fmla="*/ 4334832 h 23902640" name="connsiteY6788"/>
                <a:gd fmla="*/ 26101383 w 43671952" name="connsiteX6789"/>
                <a:gd fmla="*/ 4233393 h 23902640" name="connsiteY6789"/>
                <a:gd fmla="*/ 26100907 w 43671952" name="connsiteX6790"/>
                <a:gd fmla="*/ 4144807 h 23902640" name="connsiteY6790"/>
                <a:gd fmla="*/ 26246163 w 43671952" name="connsiteX6791"/>
                <a:gd fmla="*/ 4083372 h 23902640" name="connsiteY6791"/>
                <a:gd fmla="*/ 26192823 w 43671952" name="connsiteX6792"/>
                <a:gd fmla="*/ 4037655 h 23902640" name="connsiteY6792"/>
                <a:gd fmla="*/ 26278551 w 43671952" name="connsiteX6793"/>
                <a:gd fmla="*/ 4002410 h 23902640" name="connsiteY6793"/>
                <a:gd fmla="*/ 26358559 w 43671952" name="connsiteX6794"/>
                <a:gd fmla="*/ 3997174 h 23902640" name="connsiteY6794"/>
                <a:gd fmla="*/ 26436663 w 43671952" name="connsiteX6795"/>
                <a:gd fmla="*/ 3961451 h 23902640" name="connsiteY6795"/>
                <a:gd fmla="*/ 26497623 w 43671952" name="connsiteX6796"/>
                <a:gd fmla="*/ 3961451 h 23902640" name="connsiteY6796"/>
                <a:gd fmla="*/ 26497623 w 43671952" name="connsiteX6797"/>
                <a:gd fmla="*/ 3877634 h 23902640" name="connsiteY6797"/>
                <a:gd fmla="*/ 26383323 w 43671952" name="connsiteX6798"/>
                <a:gd fmla="*/ 3725233 h 23902640" name="connsiteY6798"/>
                <a:gd fmla="*/ 26276167 w 43671952" name="connsiteX6799"/>
                <a:gd fmla="*/ 3824765 h 23902640" name="connsiteY6799"/>
                <a:gd fmla="*/ 26200443 w 43671952" name="connsiteX6800"/>
                <a:gd fmla="*/ 3820008 h 23902640" name="connsiteY6800"/>
                <a:gd fmla="*/ 26162343 w 43671952" name="connsiteX6801"/>
                <a:gd fmla="*/ 3780479 h 23902640" name="connsiteY6801"/>
                <a:gd fmla="*/ 26040423 w 43671952" name="connsiteX6802"/>
                <a:gd fmla="*/ 3824292 h 23902640" name="connsiteY6802"/>
                <a:gd fmla="*/ 25880403 w 43671952" name="connsiteX6803"/>
                <a:gd fmla="*/ 3740474 h 23902640" name="connsiteY6803"/>
                <a:gd fmla="*/ 26014231 w 43671952" name="connsiteX6804"/>
                <a:gd fmla="*/ 3670942 h 23902640" name="connsiteY6804"/>
                <a:gd fmla="*/ 25849923 w 43671952" name="connsiteX6805"/>
                <a:gd fmla="*/ 3641414 h 23902640" name="connsiteY6805"/>
                <a:gd fmla="*/ 25766103 w 43671952" name="connsiteX6806"/>
                <a:gd fmla="*/ 3595687 h 23902640" name="connsiteY6806"/>
                <a:gd fmla="*/ 25935175 w 43671952" name="connsiteX6807"/>
                <a:gd fmla="*/ 3486626 h 23902640" name="connsiteY6807"/>
                <a:gd fmla="*/ 26223303 w 43671952" name="connsiteX6808"/>
                <a:gd fmla="*/ 3549967 h 23902640" name="connsiteY6808"/>
                <a:gd fmla="*/ 26284263 w 43671952" name="connsiteX6809"/>
                <a:gd fmla="*/ 3458527 h 23902640" name="connsiteY6809"/>
                <a:gd fmla="*/ 26426187 w 43671952" name="connsiteX6810"/>
                <a:gd fmla="*/ 3461387 h 23902640" name="connsiteY6810"/>
                <a:gd fmla="*/ 26274739 w 43671952" name="connsiteX6811"/>
                <a:gd fmla="*/ 3354230 h 23902640" name="connsiteY6811"/>
                <a:gd fmla="*/ 26040423 w 43671952" name="connsiteX6812"/>
                <a:gd fmla="*/ 3351848 h 23902640" name="connsiteY6812"/>
                <a:gd fmla="*/ 25942315 w 43671952" name="connsiteX6813"/>
                <a:gd fmla="*/ 3256599 h 23902640" name="connsiteY6813"/>
                <a:gd fmla="*/ 25798967 w 43671952" name="connsiteX6814"/>
                <a:gd fmla="*/ 3224213 h 23902640" name="connsiteY6814"/>
                <a:gd fmla="*/ 25767535 w 43671952" name="connsiteX6815"/>
                <a:gd fmla="*/ 3148488 h 23902640" name="connsiteY6815"/>
                <a:gd fmla="*/ 25880403 w 43671952" name="connsiteX6816"/>
                <a:gd fmla="*/ 3085148 h 23902640" name="connsiteY6816"/>
                <a:gd fmla="*/ 25999943 w 43671952" name="connsiteX6817"/>
                <a:gd fmla="*/ 2986563 h 23902640" name="connsiteY6817"/>
                <a:gd fmla="*/ 26068047 w 43671952" name="connsiteX6818"/>
                <a:gd fmla="*/ 2830829 h 23902640" name="connsiteY6818"/>
                <a:gd fmla="*/ 26284263 w 43671952" name="connsiteX6819"/>
                <a:gd fmla="*/ 2719388 h 23902640" name="connsiteY6819"/>
                <a:gd fmla="*/ 26352843 w 43671952" name="connsiteX6820"/>
                <a:gd fmla="*/ 2719388 h 23902640" name="connsiteY6820"/>
                <a:gd fmla="*/ 26474763 w 43671952" name="connsiteX6821"/>
                <a:gd fmla="*/ 2643188 h 23902640" name="connsiteY6821"/>
                <a:gd fmla="*/ 26512863 w 43671952" name="connsiteX6822"/>
                <a:gd fmla="*/ 2643188 h 23902640" name="connsiteY6822"/>
                <a:gd fmla="*/ 26512387 w 43671952" name="connsiteX6823"/>
                <a:gd fmla="*/ 2726054 h 23902640" name="connsiteY6823"/>
                <a:gd fmla="*/ 26611923 w 43671952" name="connsiteX6824"/>
                <a:gd fmla="*/ 2650808 h 23902640" name="connsiteY6824"/>
                <a:gd fmla="*/ 26650975 w 43671952" name="connsiteX6825"/>
                <a:gd fmla="*/ 2707480 h 23902640" name="connsiteY6825"/>
                <a:gd fmla="*/ 26924343 w 43671952" name="connsiteX6826"/>
                <a:gd fmla="*/ 2704148 h 23902640" name="connsiteY6826"/>
                <a:gd fmla="*/ 26998639 w 43671952" name="connsiteX6827"/>
                <a:gd fmla="*/ 2745581 h 23902640" name="connsiteY6827"/>
                <a:gd fmla="*/ 27523943 w 43671952" name="connsiteX6828"/>
                <a:gd fmla="*/ 2723197 h 23902640" name="connsiteY6828"/>
                <a:gd fmla="*/ 27602523 w 43671952" name="connsiteX6829"/>
                <a:gd fmla="*/ 2757487 h 23902640" name="connsiteY6829"/>
                <a:gd fmla="*/ 27754923 w 43671952" name="connsiteX6830"/>
                <a:gd fmla="*/ 2719388 h 23902640" name="connsiteY6830"/>
                <a:gd fmla="*/ 28204503 w 43671952" name="connsiteX6831"/>
                <a:gd fmla="*/ 2742247 h 23902640" name="connsiteY6831"/>
                <a:gd fmla="*/ 28539783 w 43671952" name="connsiteX6832"/>
                <a:gd fmla="*/ 2917507 h 23902640" name="connsiteY6832"/>
                <a:gd fmla="*/ 28402623 w 43671952" name="connsiteX6833"/>
                <a:gd fmla="*/ 2749867 h 23902640" name="connsiteY6833"/>
                <a:gd fmla="*/ 28499303 w 43671952" name="connsiteX6834"/>
                <a:gd fmla="*/ 2671287 h 23902640" name="connsiteY6834"/>
                <a:gd fmla="*/ 28626939 w 43671952" name="connsiteX6835"/>
                <a:gd fmla="*/ 2692242 h 23902640" name="connsiteY6835"/>
                <a:gd fmla="*/ 28856967 w 43671952" name="connsiteX6836"/>
                <a:gd fmla="*/ 2514601 h 23902640" name="connsiteY6836"/>
                <a:gd fmla="*/ 28814103 w 43671952" name="connsiteX6837"/>
                <a:gd fmla="*/ 2688907 h 23902640" name="connsiteY6837"/>
                <a:gd fmla="*/ 28897923 w 43671952" name="connsiteX6838"/>
                <a:gd fmla="*/ 2635567 h 23902640" name="connsiteY6838"/>
                <a:gd fmla="*/ 28958883 w 43671952" name="connsiteX6839"/>
                <a:gd fmla="*/ 2635567 h 23902640" name="connsiteY6839"/>
                <a:gd fmla="*/ 28943643 w 43671952" name="connsiteX6840"/>
                <a:gd fmla="*/ 2574607 h 23902640" name="connsiteY6840"/>
                <a:gd fmla="*/ 28920307 w 43671952" name="connsiteX6841"/>
                <a:gd fmla="*/ 2481739 h 23902640" name="connsiteY6841"/>
                <a:gd fmla="*/ 28989363 w 43671952" name="connsiteX6842"/>
                <a:gd fmla="*/ 2475547 h 23902640" name="connsiteY6842"/>
                <a:gd fmla="*/ 29210343 w 43671952" name="connsiteX6843"/>
                <a:gd fmla="*/ 2635567 h 23902640" name="connsiteY6843"/>
                <a:gd fmla="*/ 29317023 w 43671952" name="connsiteX6844"/>
                <a:gd fmla="*/ 2612708 h 23902640" name="connsiteY6844"/>
                <a:gd fmla="*/ 29339883 w 43671952" name="connsiteX6845"/>
                <a:gd fmla="*/ 2521267 h 23902640" name="connsiteY6845"/>
                <a:gd fmla="*/ 29390843 w 43671952" name="connsiteX6846"/>
                <a:gd fmla="*/ 2566511 h 23902640" name="connsiteY6846"/>
                <a:gd fmla="*/ 29393223 w 43671952" name="connsiteX6847"/>
                <a:gd fmla="*/ 2650808 h 23902640" name="connsiteY6847"/>
                <a:gd fmla="*/ 29484663 w 43671952" name="connsiteX6848"/>
                <a:gd fmla="*/ 2612708 h 23902640" name="connsiteY6848"/>
                <a:gd fmla="*/ 29553243 w 43671952" name="connsiteX6849"/>
                <a:gd fmla="*/ 2536507 h 23902640" name="connsiteY6849"/>
                <a:gd fmla="*/ 29797083 w 43671952" name="connsiteX6850"/>
                <a:gd fmla="*/ 2513647 h 23902640" name="connsiteY6850"/>
                <a:gd fmla="*/ 30142367 w 43671952" name="connsiteX6851"/>
                <a:gd fmla="*/ 2595563 h 23902640" name="connsiteY6851"/>
                <a:gd fmla="*/ 30231423 w 43671952" name="connsiteX6852"/>
                <a:gd fmla="*/ 2559368 h 23902640" name="connsiteY6852"/>
                <a:gd fmla="*/ 30411923 w 43671952" name="connsiteX6853"/>
                <a:gd fmla="*/ 2629377 h 23902640" name="connsiteY6853"/>
                <a:gd fmla="*/ 30277143 w 43671952" name="connsiteX6854"/>
                <a:gd fmla="*/ 2658428 h 23902640" name="connsiteY6854"/>
                <a:gd fmla="*/ 30322863 w 43671952" name="connsiteX6855"/>
                <a:gd fmla="*/ 2704148 h 23902640" name="connsiteY6855"/>
                <a:gd fmla="*/ 30498123 w 43671952" name="connsiteX6856"/>
                <a:gd fmla="*/ 2696527 h 23902640" name="connsiteY6856"/>
                <a:gd fmla="*/ 30703863 w 43671952" name="connsiteX6857"/>
                <a:gd fmla="*/ 2627948 h 23902640" name="connsiteY6857"/>
                <a:gd fmla="*/ 30833403 w 43671952" name="connsiteX6858"/>
                <a:gd fmla="*/ 2696527 h 23902640" name="connsiteY6858"/>
                <a:gd fmla="*/ 30970563 w 43671952" name="connsiteX6859"/>
                <a:gd fmla="*/ 2704148 h 23902640" name="connsiteY6859"/>
                <a:gd fmla="*/ 31046763 w 43671952" name="connsiteX6860"/>
                <a:gd fmla="*/ 2841307 h 23902640" name="connsiteY6860"/>
                <a:gd fmla="*/ 31084863 w 43671952" name="connsiteX6861"/>
                <a:gd fmla="*/ 2742247 h 23902640" name="connsiteY6861"/>
                <a:gd fmla="*/ 30993423 w 43671952" name="connsiteX6862"/>
                <a:gd fmla="*/ 2597468 h 23902640" name="connsiteY6862"/>
                <a:gd fmla="*/ 31112487 w 43671952" name="connsiteX6863"/>
                <a:gd fmla="*/ 2506503 h 23902640" name="connsiteY6863"/>
                <a:gd fmla="*/ 30818163 w 43671952" name="connsiteX6864"/>
                <a:gd fmla="*/ 2513647 h 23902640" name="connsiteY6864"/>
                <a:gd fmla="*/ 30970563 w 43671952" name="connsiteX6865"/>
                <a:gd fmla="*/ 2445067 h 23902640" name="connsiteY6865"/>
                <a:gd fmla="*/ 31145823 w 43671952" name="connsiteX6866"/>
                <a:gd fmla="*/ 2452687 h 23902640" name="connsiteY6866"/>
                <a:gd fmla="*/ 31587783 w 43671952" name="connsiteX6867"/>
                <a:gd fmla="*/ 2566988 h 23902640" name="connsiteY6867"/>
                <a:gd fmla="*/ 31705895 w 43671952" name="connsiteX6868"/>
                <a:gd fmla="*/ 2502695 h 23902640" name="connsiteY6868"/>
                <a:gd fmla="*/ 31800667 w 43671952" name="connsiteX6869"/>
                <a:gd fmla="*/ 2486978 h 23902640" name="connsiteY6869"/>
                <a:gd fmla="*/ 31740183 w 43671952" name="connsiteX6870"/>
                <a:gd fmla="*/ 2429827 h 23902640" name="connsiteY6870"/>
                <a:gd fmla="*/ 31808763 w 43671952" name="connsiteX6871"/>
                <a:gd fmla="*/ 2414587 h 23902640" name="connsiteY6871"/>
                <a:gd fmla="*/ 32060223 w 43671952" name="connsiteX6872"/>
                <a:gd fmla="*/ 2589848 h 23902640" name="connsiteY6872"/>
                <a:gd fmla="*/ 32100703 w 43671952" name="connsiteX6873"/>
                <a:gd fmla="*/ 2576989 h 23902640" name="connsiteY6873"/>
                <a:gd fmla="*/ 31976403 w 43671952" name="connsiteX6874"/>
                <a:gd fmla="*/ 2445067 h 23902640" name="connsiteY6874"/>
                <a:gd fmla="*/ 31996883 w 43671952" name="connsiteX6875"/>
                <a:gd fmla="*/ 2372201 h 23902640" name="connsiteY6875"/>
                <a:gd fmla="*/ 32067843 w 43671952" name="connsiteX6876"/>
                <a:gd fmla="*/ 2300288 h 23902640" name="connsiteY6876"/>
                <a:gd fmla="*/ 31999263 w 43671952" name="connsiteX6877"/>
                <a:gd fmla="*/ 2224088 h 23902640" name="connsiteY6877"/>
                <a:gd fmla="*/ 31923063 w 43671952" name="connsiteX6878"/>
                <a:gd fmla="*/ 2224088 h 23902640" name="connsiteY6878"/>
                <a:gd fmla="*/ 31976403 w 43671952" name="connsiteX6879"/>
                <a:gd fmla="*/ 2155507 h 23902640" name="connsiteY6879"/>
                <a:gd fmla="*/ 31732563 w 43671952" name="connsiteX6880"/>
                <a:gd fmla="*/ 2140267 h 23902640" name="connsiteY6880"/>
                <a:gd fmla="*/ 31618263 w 43671952" name="connsiteX6881"/>
                <a:gd fmla="*/ 2132647 h 23902640" name="connsiteY6881"/>
                <a:gd fmla="*/ 31511583 w 43671952" name="connsiteX6882"/>
                <a:gd fmla="*/ 1987867 h 23902640" name="connsiteY6882"/>
                <a:gd fmla="*/ 31519203 w 43671952" name="connsiteX6883"/>
                <a:gd fmla="*/ 1896427 h 23902640" name="connsiteY6883"/>
                <a:gd fmla="*/ 31633503 w 43671952" name="connsiteX6884"/>
                <a:gd fmla="*/ 1850708 h 23902640" name="connsiteY6884"/>
                <a:gd fmla="*/ 30446083 w 43671952" name="connsiteX6885"/>
                <a:gd fmla="*/ 1808154 h 23902640" name="connsiteY6885"/>
                <a:gd fmla="*/ 30513363 w 43671952" name="connsiteX6886"/>
                <a:gd fmla="*/ 1835468 h 23902640" name="connsiteY6886"/>
                <a:gd fmla="*/ 30536223 w 43671952" name="connsiteX6887"/>
                <a:gd fmla="*/ 1858328 h 23902640" name="connsiteY6887"/>
                <a:gd fmla="*/ 30604803 w 43671952" name="connsiteX6888"/>
                <a:gd fmla="*/ 1904047 h 23902640" name="connsiteY6888"/>
                <a:gd fmla="*/ 30650523 w 43671952" name="connsiteX6889"/>
                <a:gd fmla="*/ 1934529 h 23902640" name="connsiteY6889"/>
                <a:gd fmla="*/ 30673383 w 43671952" name="connsiteX6890"/>
                <a:gd fmla="*/ 1949767 h 23902640" name="connsiteY6890"/>
                <a:gd fmla="*/ 30688623 w 43671952" name="connsiteX6891"/>
                <a:gd fmla="*/ 1972629 h 23902640" name="connsiteY6891"/>
                <a:gd fmla="*/ 30734343 w 43671952" name="connsiteX6892"/>
                <a:gd fmla="*/ 2003107 h 23902640" name="connsiteY6892"/>
                <a:gd fmla="*/ 30780063 w 43671952" name="connsiteX6893"/>
                <a:gd fmla="*/ 2033590 h 23902640" name="connsiteY6893"/>
                <a:gd fmla="*/ 30825783 w 43671952" name="connsiteX6894"/>
                <a:gd fmla="*/ 2064067 h 23902640" name="connsiteY6894"/>
                <a:gd fmla="*/ 30848643 w 43671952" name="connsiteX6895"/>
                <a:gd fmla="*/ 2079308 h 23902640" name="connsiteY6895"/>
                <a:gd fmla="*/ 30863883 w 43671952" name="connsiteX6896"/>
                <a:gd fmla="*/ 2102167 h 23902640" name="connsiteY6896"/>
                <a:gd fmla="*/ 30962943 w 43671952" name="connsiteX6897"/>
                <a:gd fmla="*/ 2140267 h 23902640" name="connsiteY6897"/>
                <a:gd fmla="*/ 31168683 w 43671952" name="connsiteX6898"/>
                <a:gd fmla="*/ 2155507 h 23902640" name="connsiteY6898"/>
                <a:gd fmla="*/ 31212719 w 43671952" name="connsiteX6899"/>
                <a:gd fmla="*/ 2162800 h 23902640" name="connsiteY6899"/>
                <a:gd fmla="*/ 31200991 w 43671952" name="connsiteX6900"/>
                <a:gd fmla="*/ 2163268 h 23902640" name="connsiteY6900"/>
                <a:gd fmla="*/ 31179407 w 43671952" name="connsiteX6901"/>
                <a:gd fmla="*/ 2163500 h 23902640" name="connsiteY6901"/>
                <a:gd fmla="*/ 31195619 w 43671952" name="connsiteX6902"/>
                <a:gd fmla="*/ 2163483 h 23902640" name="connsiteY6902"/>
                <a:gd fmla="*/ 31200991 w 43671952" name="connsiteX6903"/>
                <a:gd fmla="*/ 2163268 h 23902640" name="connsiteY6903"/>
                <a:gd fmla="*/ 31202179 w 43671952" name="connsiteX6904"/>
                <a:gd fmla="*/ 2163255 h 23902640" name="connsiteY6904"/>
                <a:gd fmla="*/ 31260123 w 43671952" name="connsiteX6905"/>
                <a:gd fmla="*/ 2163128 h 23902640" name="connsiteY6905"/>
                <a:gd fmla="*/ 31290603 w 43671952" name="connsiteX6906"/>
                <a:gd fmla="*/ 2163128 h 23902640" name="connsiteY6906"/>
                <a:gd fmla="*/ 31252503 w 43671952" name="connsiteX6907"/>
                <a:gd fmla="*/ 2246947 h 23902640" name="connsiteY6907"/>
                <a:gd fmla="*/ 31229643 w 43671952" name="connsiteX6908"/>
                <a:gd fmla="*/ 2254568 h 23902640" name="connsiteY6908"/>
                <a:gd fmla="*/ 31206783 w 43671952" name="connsiteX6909"/>
                <a:gd fmla="*/ 2269808 h 23902640" name="connsiteY6909"/>
                <a:gd fmla="*/ 31191543 w 43671952" name="connsiteX6910"/>
                <a:gd fmla="*/ 2292667 h 23902640" name="connsiteY6910"/>
                <a:gd fmla="*/ 31214403 w 43671952" name="connsiteX6911"/>
                <a:gd fmla="*/ 2307908 h 23902640" name="connsiteY6911"/>
                <a:gd fmla="*/ 31252503 w 43671952" name="connsiteX6912"/>
                <a:gd fmla="*/ 2315527 h 23902640" name="connsiteY6912"/>
                <a:gd fmla="*/ 31275363 w 43671952" name="connsiteX6913"/>
                <a:gd fmla="*/ 2323148 h 23902640" name="connsiteY6913"/>
                <a:gd fmla="*/ 31290603 w 43671952" name="connsiteX6914"/>
                <a:gd fmla="*/ 2346007 h 23902640" name="connsiteY6914"/>
                <a:gd fmla="*/ 31260123 w 43671952" name="connsiteX6915"/>
                <a:gd fmla="*/ 2376489 h 23902640" name="connsiteY6915"/>
                <a:gd fmla="*/ 31153443 w 43671952" name="connsiteX6916"/>
                <a:gd fmla="*/ 2391729 h 23902640" name="connsiteY6916"/>
                <a:gd fmla="*/ 31054383 w 43671952" name="connsiteX6917"/>
                <a:gd fmla="*/ 2391729 h 23902640" name="connsiteY6917"/>
                <a:gd fmla="*/ 31046763 w 43671952" name="connsiteX6918"/>
                <a:gd fmla="*/ 2368867 h 23902640" name="connsiteY6918"/>
                <a:gd fmla="*/ 31016283 w 43671952" name="connsiteX6919"/>
                <a:gd fmla="*/ 2361247 h 23902640" name="connsiteY6919"/>
                <a:gd fmla="*/ 30970563 w 43671952" name="connsiteX6920"/>
                <a:gd fmla="*/ 2346007 h 23902640" name="connsiteY6920"/>
                <a:gd fmla="*/ 30947703 w 43671952" name="connsiteX6921"/>
                <a:gd fmla="*/ 2338389 h 23902640" name="connsiteY6921"/>
                <a:gd fmla="*/ 30901983 w 43671952" name="connsiteX6922"/>
                <a:gd fmla="*/ 2353628 h 23902640" name="connsiteY6922"/>
                <a:gd fmla="*/ 30833403 w 43671952" name="connsiteX6923"/>
                <a:gd fmla="*/ 2414587 h 23902640" name="connsiteY6923"/>
                <a:gd fmla="*/ 30795303 w 43671952" name="connsiteX6924"/>
                <a:gd fmla="*/ 2445067 h 23902640" name="connsiteY6924"/>
                <a:gd fmla="*/ 30780063 w 43671952" name="connsiteX6925"/>
                <a:gd fmla="*/ 2467928 h 23902640" name="connsiteY6925"/>
                <a:gd fmla="*/ 30734343 w 43671952" name="connsiteX6926"/>
                <a:gd fmla="*/ 2483167 h 23902640" name="connsiteY6926"/>
                <a:gd fmla="*/ 30711483 w 43671952" name="connsiteX6927"/>
                <a:gd fmla="*/ 2490787 h 23902640" name="connsiteY6927"/>
                <a:gd fmla="*/ 30688623 w 43671952" name="connsiteX6928"/>
                <a:gd fmla="*/ 2498407 h 23902640" name="connsiteY6928"/>
                <a:gd fmla="*/ 30551463 w 43671952" name="connsiteX6929"/>
                <a:gd fmla="*/ 2513647 h 23902640" name="connsiteY6929"/>
                <a:gd fmla="*/ 30284763 w 43671952" name="connsiteX6930"/>
                <a:gd fmla="*/ 2498407 h 23902640" name="connsiteY6930"/>
                <a:gd fmla="*/ 30239043 w 43671952" name="connsiteX6931"/>
                <a:gd fmla="*/ 2475547 h 23902640" name="connsiteY6931"/>
                <a:gd fmla="*/ 30208563 w 43671952" name="connsiteX6932"/>
                <a:gd fmla="*/ 2467928 h 23902640" name="connsiteY6932"/>
                <a:gd fmla="*/ 30132363 w 43671952" name="connsiteX6933"/>
                <a:gd fmla="*/ 2475547 h 23902640" name="connsiteY6933"/>
                <a:gd fmla="*/ 30071403 w 43671952" name="connsiteX6934"/>
                <a:gd fmla="*/ 2452687 h 23902640" name="connsiteY6934"/>
                <a:gd fmla="*/ 30025683 w 43671952" name="connsiteX6935"/>
                <a:gd fmla="*/ 2437447 h 23902640" name="connsiteY6935"/>
                <a:gd fmla="*/ 30018063 w 43671952" name="connsiteX6936"/>
                <a:gd fmla="*/ 2376489 h 23902640" name="connsiteY6936"/>
                <a:gd fmla="*/ 30063783 w 43671952" name="connsiteX6937"/>
                <a:gd fmla="*/ 2361247 h 23902640" name="connsiteY6937"/>
                <a:gd fmla="*/ 30109503 w 43671952" name="connsiteX6938"/>
                <a:gd fmla="*/ 2346007 h 23902640" name="connsiteY6938"/>
                <a:gd fmla="*/ 30132363 w 43671952" name="connsiteX6939"/>
                <a:gd fmla="*/ 2338389 h 23902640" name="connsiteY6939"/>
                <a:gd fmla="*/ 30216183 w 43671952" name="connsiteX6940"/>
                <a:gd fmla="*/ 2315527 h 23902640" name="connsiteY6940"/>
                <a:gd fmla="*/ 30284763 w 43671952" name="connsiteX6941"/>
                <a:gd fmla="*/ 2292667 h 23902640" name="connsiteY6941"/>
                <a:gd fmla="*/ 30307623 w 43671952" name="connsiteX6942"/>
                <a:gd fmla="*/ 2285047 h 23902640" name="connsiteY6942"/>
                <a:gd fmla="*/ 30307623 w 43671952" name="connsiteX6943"/>
                <a:gd fmla="*/ 2224088 h 23902640" name="connsiteY6943"/>
                <a:gd fmla="*/ 30284763 w 43671952" name="connsiteX6944"/>
                <a:gd fmla="*/ 2216467 h 23902640" name="connsiteY6944"/>
                <a:gd fmla="*/ 30170463 w 43671952" name="connsiteX6945"/>
                <a:gd fmla="*/ 2224088 h 23902640" name="connsiteY6945"/>
                <a:gd fmla="*/ 30124743 w 43671952" name="connsiteX6946"/>
                <a:gd fmla="*/ 2239328 h 23902640" name="connsiteY6946"/>
                <a:gd fmla="*/ 30094263 w 43671952" name="connsiteX6947"/>
                <a:gd fmla="*/ 2246947 h 23902640" name="connsiteY6947"/>
                <a:gd fmla="*/ 30033303 w 43671952" name="connsiteX6948"/>
                <a:gd fmla="*/ 2254568 h 23902640" name="connsiteY6948"/>
                <a:gd fmla="*/ 29979963 w 43671952" name="connsiteX6949"/>
                <a:gd fmla="*/ 2269808 h 23902640" name="connsiteY6949"/>
                <a:gd fmla="*/ 29896143 w 43671952" name="connsiteX6950"/>
                <a:gd fmla="*/ 2285047 h 23902640" name="connsiteY6950"/>
                <a:gd fmla="*/ 29812323 w 43671952" name="connsiteX6951"/>
                <a:gd fmla="*/ 2292667 h 23902640" name="connsiteY6951"/>
                <a:gd fmla="*/ 29789463 w 43671952" name="connsiteX6952"/>
                <a:gd fmla="*/ 2285047 h 23902640" name="connsiteY6952"/>
                <a:gd fmla="*/ 29789463 w 43671952" name="connsiteX6953"/>
                <a:gd fmla="*/ 2231707 h 23902640" name="connsiteY6953"/>
                <a:gd fmla="*/ 29835183 w 43671952" name="connsiteX6954"/>
                <a:gd fmla="*/ 2216467 h 23902640" name="connsiteY6954"/>
                <a:gd fmla="*/ 29880903 w 43671952" name="connsiteX6955"/>
                <a:gd fmla="*/ 2193608 h 23902640" name="connsiteY6955"/>
                <a:gd fmla="*/ 29896143 w 43671952" name="connsiteX6956"/>
                <a:gd fmla="*/ 2170747 h 23902640" name="connsiteY6956"/>
                <a:gd fmla="*/ 29873283 w 43671952" name="connsiteX6957"/>
                <a:gd fmla="*/ 2155507 h 23902640" name="connsiteY6957"/>
                <a:gd fmla="*/ 29789463 w 43671952" name="connsiteX6958"/>
                <a:gd fmla="*/ 2163128 h 23902640" name="connsiteY6958"/>
                <a:gd fmla="*/ 29705643 w 43671952" name="connsiteX6959"/>
                <a:gd fmla="*/ 2185990 h 23902640" name="connsiteY6959"/>
                <a:gd fmla="*/ 29614203 w 43671952" name="connsiteX6960"/>
                <a:gd fmla="*/ 2155507 h 23902640" name="connsiteY6960"/>
                <a:gd fmla="*/ 29690403 w 43671952" name="connsiteX6961"/>
                <a:gd fmla="*/ 2041207 h 23902640" name="connsiteY6961"/>
                <a:gd fmla="*/ 29736123 w 43671952" name="connsiteX6962"/>
                <a:gd fmla="*/ 1987867 h 23902640" name="connsiteY6962"/>
                <a:gd fmla="*/ 29743743 w 43671952" name="connsiteX6963"/>
                <a:gd fmla="*/ 1965007 h 23902640" name="connsiteY6963"/>
                <a:gd fmla="*/ 29797083 w 43671952" name="connsiteX6964"/>
                <a:gd fmla="*/ 1911669 h 23902640" name="connsiteY6964"/>
                <a:gd fmla="*/ 29842803 w 43671952" name="connsiteX6965"/>
                <a:gd fmla="*/ 1919288 h 23902640" name="connsiteY6965"/>
                <a:gd fmla="*/ 29850423 w 43671952" name="connsiteX6966"/>
                <a:gd fmla="*/ 1942147 h 23902640" name="connsiteY6966"/>
                <a:gd fmla="*/ 29873283 w 43671952" name="connsiteX6967"/>
                <a:gd fmla="*/ 1965007 h 23902640" name="connsiteY6967"/>
                <a:gd fmla="*/ 29911383 w 43671952" name="connsiteX6968"/>
                <a:gd fmla="*/ 1995489 h 23902640" name="connsiteY6968"/>
                <a:gd fmla="*/ 29987583 w 43671952" name="connsiteX6969"/>
                <a:gd fmla="*/ 1987867 h 23902640" name="connsiteY6969"/>
                <a:gd fmla="*/ 30010443 w 43671952" name="connsiteX6970"/>
                <a:gd fmla="*/ 1980247 h 23902640" name="connsiteY6970"/>
                <a:gd fmla="*/ 30018063 w 43671952" name="connsiteX6971"/>
                <a:gd fmla="*/ 1957389 h 23902640" name="connsiteY6971"/>
                <a:gd fmla="*/ 30063783 w 43671952" name="connsiteX6972"/>
                <a:gd fmla="*/ 1934529 h 23902640" name="connsiteY6972"/>
                <a:gd fmla="*/ 30086643 w 43671952" name="connsiteX6973"/>
                <a:gd fmla="*/ 1949767 h 23902640" name="connsiteY6973"/>
                <a:gd fmla="*/ 30117123 w 43671952" name="connsiteX6974"/>
                <a:gd fmla="*/ 1987867 h 23902640" name="connsiteY6974"/>
                <a:gd fmla="*/ 30124743 w 43671952" name="connsiteX6975"/>
                <a:gd fmla="*/ 2010727 h 23902640" name="connsiteY6975"/>
                <a:gd fmla="*/ 30269523 w 43671952" name="connsiteX6976"/>
                <a:gd fmla="*/ 2025968 h 23902640" name="connsiteY6976"/>
                <a:gd fmla="*/ 30277143 w 43671952" name="connsiteX6977"/>
                <a:gd fmla="*/ 2003107 h 23902640" name="connsiteY6977"/>
                <a:gd fmla="*/ 30246663 w 43671952" name="connsiteX6978"/>
                <a:gd fmla="*/ 1965007 h 23902640" name="connsiteY6978"/>
                <a:gd fmla="*/ 30254283 w 43671952" name="connsiteX6979"/>
                <a:gd fmla="*/ 1926907 h 23902640" name="connsiteY6979"/>
                <a:gd fmla="*/ 30353343 w 43671952" name="connsiteX6980"/>
                <a:gd fmla="*/ 1942147 h 23902640" name="connsiteY6980"/>
                <a:gd fmla="*/ 30421923 w 43671952" name="connsiteX6981"/>
                <a:gd fmla="*/ 1995489 h 23902640" name="connsiteY6981"/>
                <a:gd fmla="*/ 30467643 w 43671952" name="connsiteX6982"/>
                <a:gd fmla="*/ 2010727 h 23902640" name="connsiteY6982"/>
                <a:gd fmla="*/ 30513363 w 43671952" name="connsiteX6983"/>
                <a:gd fmla="*/ 2033590 h 23902640" name="connsiteY6983"/>
                <a:gd fmla="*/ 30520983 w 43671952" name="connsiteX6984"/>
                <a:gd fmla="*/ 2010727 h 23902640" name="connsiteY6984"/>
                <a:gd fmla="*/ 30505743 w 43671952" name="connsiteX6985"/>
                <a:gd fmla="*/ 1987867 h 23902640" name="connsiteY6985"/>
                <a:gd fmla="*/ 30460023 w 43671952" name="connsiteX6986"/>
                <a:gd fmla="*/ 1965007 h 23902640" name="connsiteY6986"/>
                <a:gd fmla="*/ 30444783 w 43671952" name="connsiteX6987"/>
                <a:gd fmla="*/ 1919288 h 23902640" name="connsiteY6987"/>
                <a:gd fmla="*/ 30429543 w 43671952" name="connsiteX6988"/>
                <a:gd fmla="*/ 1896427 h 23902640" name="connsiteY6988"/>
                <a:gd fmla="*/ 30414303 w 43671952" name="connsiteX6989"/>
                <a:gd fmla="*/ 1850708 h 23902640" name="connsiteY6989"/>
                <a:gd fmla="*/ 30421923 w 43671952" name="connsiteX6990"/>
                <a:gd fmla="*/ 1812608 h 23902640" name="connsiteY6990"/>
                <a:gd fmla="*/ 30446083 w 43671952" name="connsiteX6991"/>
                <a:gd fmla="*/ 1808154 h 23902640" name="connsiteY6991"/>
                <a:gd fmla="*/ 29507523 w 43671952" name="connsiteX6992"/>
                <a:gd fmla="*/ 1804989 h 23902640" name="connsiteY6992"/>
                <a:gd fmla="*/ 29591343 w 43671952" name="connsiteX6993"/>
                <a:gd fmla="*/ 1812608 h 23902640" name="connsiteY6993"/>
                <a:gd fmla="*/ 29614203 w 43671952" name="connsiteX6994"/>
                <a:gd fmla="*/ 1820228 h 23902640" name="connsiteY6994"/>
                <a:gd fmla="*/ 29682783 w 43671952" name="connsiteX6995"/>
                <a:gd fmla="*/ 1827847 h 23902640" name="connsiteY6995"/>
                <a:gd fmla="*/ 29698023 w 43671952" name="connsiteX6996"/>
                <a:gd fmla="*/ 1850708 h 23902640" name="connsiteY6996"/>
                <a:gd fmla="*/ 29675163 w 43671952" name="connsiteX6997"/>
                <a:gd fmla="*/ 1904047 h 23902640" name="connsiteY6997"/>
                <a:gd fmla="*/ 29652303 w 43671952" name="connsiteX6998"/>
                <a:gd fmla="*/ 1919288 h 23902640" name="connsiteY6998"/>
                <a:gd fmla="*/ 29598963 w 43671952" name="connsiteX6999"/>
                <a:gd fmla="*/ 1980247 h 23902640" name="connsiteY6999"/>
                <a:gd fmla="*/ 29568483 w 43671952" name="connsiteX7000"/>
                <a:gd fmla="*/ 2025968 h 23902640" name="connsiteY7000"/>
                <a:gd fmla="*/ 29560863 w 43671952" name="connsiteX7001"/>
                <a:gd fmla="*/ 2048827 h 23902640" name="connsiteY7001"/>
                <a:gd fmla="*/ 29545623 w 43671952" name="connsiteX7002"/>
                <a:gd fmla="*/ 2102167 h 23902640" name="connsiteY7002"/>
                <a:gd fmla="*/ 29538003 w 43671952" name="connsiteX7003"/>
                <a:gd fmla="*/ 2185990 h 23902640" name="connsiteY7003"/>
                <a:gd fmla="*/ 29522763 w 43671952" name="connsiteX7004"/>
                <a:gd fmla="*/ 2208848 h 23902640" name="connsiteY7004"/>
                <a:gd fmla="*/ 29507523 w 43671952" name="connsiteX7005"/>
                <a:gd fmla="*/ 2254568 h 23902640" name="connsiteY7005"/>
                <a:gd fmla="*/ 29499903 w 43671952" name="connsiteX7006"/>
                <a:gd fmla="*/ 2277427 h 23902640" name="connsiteY7006"/>
                <a:gd fmla="*/ 29400843 w 43671952" name="connsiteX7007"/>
                <a:gd fmla="*/ 2292667 h 23902640" name="connsiteY7007"/>
                <a:gd fmla="*/ 29377983 w 43671952" name="connsiteX7008"/>
                <a:gd fmla="*/ 2300288 h 23902640" name="connsiteY7008"/>
                <a:gd fmla="*/ 29202723 w 43671952" name="connsiteX7009"/>
                <a:gd fmla="*/ 2285047 h 23902640" name="connsiteY7009"/>
                <a:gd fmla="*/ 29134143 w 43671952" name="connsiteX7010"/>
                <a:gd fmla="*/ 2269808 h 23902640" name="connsiteY7010"/>
                <a:gd fmla="*/ 29111283 w 43671952" name="connsiteX7011"/>
                <a:gd fmla="*/ 2246947 h 23902640" name="connsiteY7011"/>
                <a:gd fmla="*/ 29088423 w 43671952" name="connsiteX7012"/>
                <a:gd fmla="*/ 2239328 h 23902640" name="connsiteY7012"/>
                <a:gd fmla="*/ 29073183 w 43671952" name="connsiteX7013"/>
                <a:gd fmla="*/ 2193608 h 23902640" name="connsiteY7013"/>
                <a:gd fmla="*/ 29080803 w 43671952" name="connsiteX7014"/>
                <a:gd fmla="*/ 2170747 h 23902640" name="connsiteY7014"/>
                <a:gd fmla="*/ 29096043 w 43671952" name="connsiteX7015"/>
                <a:gd fmla="*/ 2147889 h 23902640" name="connsiteY7015"/>
                <a:gd fmla="*/ 29080803 w 43671952" name="connsiteX7016"/>
                <a:gd fmla="*/ 2125027 h 23902640" name="connsiteY7016"/>
                <a:gd fmla="*/ 29080803 w 43671952" name="connsiteX7017"/>
                <a:gd fmla="*/ 2018347 h 23902640" name="connsiteY7017"/>
                <a:gd fmla="*/ 29035083 w 43671952" name="connsiteX7018"/>
                <a:gd fmla="*/ 1965007 h 23902640" name="connsiteY7018"/>
                <a:gd fmla="*/ 29012223 w 43671952" name="connsiteX7019"/>
                <a:gd fmla="*/ 1957389 h 23902640" name="connsiteY7019"/>
                <a:gd fmla="*/ 29019843 w 43671952" name="connsiteX7020"/>
                <a:gd fmla="*/ 1904047 h 23902640" name="connsiteY7020"/>
                <a:gd fmla="*/ 29027463 w 43671952" name="connsiteX7021"/>
                <a:gd fmla="*/ 1881188 h 23902640" name="connsiteY7021"/>
                <a:gd fmla="*/ 29050323 w 43671952" name="connsiteX7022"/>
                <a:gd fmla="*/ 1865947 h 23902640" name="connsiteY7022"/>
                <a:gd fmla="*/ 29057943 w 43671952" name="connsiteX7023"/>
                <a:gd fmla="*/ 1843088 h 23902640" name="connsiteY7023"/>
                <a:gd fmla="*/ 29103663 w 43671952" name="connsiteX7024"/>
                <a:gd fmla="*/ 1827847 h 23902640" name="connsiteY7024"/>
                <a:gd fmla="*/ 29164623 w 43671952" name="connsiteX7025"/>
                <a:gd fmla="*/ 1812608 h 23902640" name="connsiteY7025"/>
                <a:gd fmla="*/ 29362743 w 43671952" name="connsiteX7026"/>
                <a:gd fmla="*/ 1820228 h 23902640" name="connsiteY7026"/>
                <a:gd fmla="*/ 29416083 w 43671952" name="connsiteX7027"/>
                <a:gd fmla="*/ 1827847 h 23902640" name="connsiteY7027"/>
                <a:gd fmla="*/ 29461803 w 43671952" name="connsiteX7028"/>
                <a:gd fmla="*/ 1820228 h 23902640" name="connsiteY7028"/>
                <a:gd fmla="*/ 29507523 w 43671952" name="connsiteX7029"/>
                <a:gd fmla="*/ 1804989 h 23902640" name="connsiteY7029"/>
                <a:gd fmla="*/ 17841583 w 43671952" name="connsiteX7030"/>
                <a:gd fmla="*/ 1690687 h 23902640" name="connsiteY7030"/>
                <a:gd fmla="*/ 18047323 w 43671952" name="connsiteX7031"/>
                <a:gd fmla="*/ 1774508 h 23902640" name="connsiteY7031"/>
                <a:gd fmla="*/ 17963503 w 43671952" name="connsiteX7032"/>
                <a:gd fmla="*/ 1820228 h 23902640" name="connsiteY7032"/>
                <a:gd fmla="*/ 18085423 w 43671952" name="connsiteX7033"/>
                <a:gd fmla="*/ 1873567 h 23902640" name="connsiteY7033"/>
                <a:gd fmla="*/ 18359743 w 43671952" name="connsiteX7034"/>
                <a:gd fmla="*/ 1881188 h 23902640" name="connsiteY7034"/>
                <a:gd fmla="*/ 18519763 w 43671952" name="connsiteX7035"/>
                <a:gd fmla="*/ 2025968 h 23902640" name="connsiteY7035"/>
                <a:gd fmla="*/ 18527383 w 43671952" name="connsiteX7036"/>
                <a:gd fmla="*/ 2193608 h 23902640" name="connsiteY7036"/>
                <a:gd fmla="*/ 18298783 w 43671952" name="connsiteX7037"/>
                <a:gd fmla="*/ 2239328 h 23902640" name="connsiteY7037"/>
                <a:gd fmla="*/ 18184483 w 43671952" name="connsiteX7038"/>
                <a:gd fmla="*/ 2262188 h 23902640" name="connsiteY7038"/>
                <a:gd fmla="*/ 18100663 w 43671952" name="connsiteX7039"/>
                <a:gd fmla="*/ 2338389 h 23902640" name="connsiteY7039"/>
                <a:gd fmla="*/ 17955883 w 43671952" name="connsiteX7040"/>
                <a:gd fmla="*/ 2338389 h 23902640" name="connsiteY7040"/>
                <a:gd fmla="*/ 17742523 w 43671952" name="connsiteX7041"/>
                <a:gd fmla="*/ 2498407 h 23902640" name="connsiteY7041"/>
                <a:gd fmla="*/ 17536783 w 43671952" name="connsiteX7042"/>
                <a:gd fmla="*/ 2589848 h 23902640" name="connsiteY7042"/>
                <a:gd fmla="*/ 17559643 w 43671952" name="connsiteX7043"/>
                <a:gd fmla="*/ 2620327 h 23902640" name="connsiteY7043"/>
                <a:gd fmla="*/ 17780623 w 43671952" name="connsiteX7044"/>
                <a:gd fmla="*/ 2589848 h 23902640" name="connsiteY7044"/>
                <a:gd fmla="*/ 17917783 w 43671952" name="connsiteX7045"/>
                <a:gd fmla="*/ 2452687 h 23902640" name="connsiteY7045"/>
                <a:gd fmla="*/ 18093043 w 43671952" name="connsiteX7046"/>
                <a:gd fmla="*/ 2460308 h 23902640" name="connsiteY7046"/>
                <a:gd fmla="*/ 18184483 w 43671952" name="connsiteX7047"/>
                <a:gd fmla="*/ 2414587 h 23902640" name="connsiteY7047"/>
                <a:gd fmla="*/ 18214963 w 43671952" name="connsiteX7048"/>
                <a:gd fmla="*/ 2346007 h 23902640" name="connsiteY7048"/>
                <a:gd fmla="*/ 18405463 w 43671952" name="connsiteX7049"/>
                <a:gd fmla="*/ 2391729 h 23902640" name="connsiteY7049"/>
                <a:gd fmla="*/ 18458803 w 43671952" name="connsiteX7050"/>
                <a:gd fmla="*/ 2285047 h 23902640" name="connsiteY7050"/>
                <a:gd fmla="*/ 18527383 w 43671952" name="connsiteX7051"/>
                <a:gd fmla="*/ 2429827 h 23902640" name="connsiteY7051"/>
                <a:gd fmla="*/ 18656923 w 43671952" name="connsiteX7052"/>
                <a:gd fmla="*/ 2368867 h 23902640" name="connsiteY7052"/>
                <a:gd fmla="*/ 18763603 w 43671952" name="connsiteX7053"/>
                <a:gd fmla="*/ 2437447 h 23902640" name="connsiteY7053"/>
                <a:gd fmla="*/ 18954103 w 43671952" name="connsiteX7054"/>
                <a:gd fmla="*/ 2429827 h 23902640" name="connsiteY7054"/>
                <a:gd fmla="*/ 19114123 w 43671952" name="connsiteX7055"/>
                <a:gd fmla="*/ 2498407 h 23902640" name="connsiteY7055"/>
                <a:gd fmla="*/ 19274143 w 43671952" name="connsiteX7056"/>
                <a:gd fmla="*/ 2536507 h 23902640" name="connsiteY7056"/>
                <a:gd fmla="*/ 19457023 w 43671952" name="connsiteX7057"/>
                <a:gd fmla="*/ 2399348 h 23902640" name="connsiteY7057"/>
                <a:gd fmla="*/ 19617043 w 43671952" name="connsiteX7058"/>
                <a:gd fmla="*/ 2452687 h 23902640" name="connsiteY7058"/>
                <a:gd fmla="*/ 19807543 w 43671952" name="connsiteX7059"/>
                <a:gd fmla="*/ 2513647 h 23902640" name="connsiteY7059"/>
                <a:gd fmla="*/ 19853263 w 43671952" name="connsiteX7060"/>
                <a:gd fmla="*/ 2574607 h 23902640" name="connsiteY7060"/>
                <a:gd fmla="*/ 19865863 w 43671952" name="connsiteX7061"/>
                <a:gd fmla="*/ 2669108 h 23902640" name="connsiteY7061"/>
                <a:gd fmla="*/ 19868503 w 43671952" name="connsiteX7062"/>
                <a:gd fmla="*/ 2666047 h 23902640" name="connsiteY7062"/>
                <a:gd fmla="*/ 19883743 w 43671952" name="connsiteX7063"/>
                <a:gd fmla="*/ 2887027 h 23902640" name="connsiteY7063"/>
                <a:gd fmla="*/ 20112343 w 43671952" name="connsiteX7064"/>
                <a:gd fmla="*/ 2887027 h 23902640" name="connsiteY7064"/>
                <a:gd fmla="*/ 20150443 w 43671952" name="connsiteX7065"/>
                <a:gd fmla="*/ 2772729 h 23902640" name="connsiteY7065"/>
                <a:gd fmla="*/ 20249503 w 43671952" name="connsiteX7066"/>
                <a:gd fmla="*/ 2864169 h 23902640" name="connsiteY7066"/>
                <a:gd fmla="*/ 20523823 w 43671952" name="connsiteX7067"/>
                <a:gd fmla="*/ 2864169 h 23902640" name="connsiteY7067"/>
                <a:gd fmla="*/ 20676223 w 43671952" name="connsiteX7068"/>
                <a:gd fmla="*/ 2902267 h 23902640" name="connsiteY7068"/>
                <a:gd fmla="*/ 20630503 w 43671952" name="connsiteX7069"/>
                <a:gd fmla="*/ 2787967 h 23902640" name="connsiteY7069"/>
                <a:gd fmla="*/ 20836243 w 43671952" name="connsiteX7070"/>
                <a:gd fmla="*/ 2894649 h 23902640" name="connsiteY7070"/>
                <a:gd fmla="*/ 20836243 w 43671952" name="connsiteX7071"/>
                <a:gd fmla="*/ 2757487 h 23902640" name="connsiteY7071"/>
                <a:gd fmla="*/ 20767663 w 43671952" name="connsiteX7072"/>
                <a:gd fmla="*/ 2666047 h 23902640" name="connsiteY7072"/>
                <a:gd fmla="*/ 20965783 w 43671952" name="connsiteX7073"/>
                <a:gd fmla="*/ 2658428 h 23902640" name="connsiteY7073"/>
                <a:gd fmla="*/ 21240103 w 43671952" name="connsiteX7074"/>
                <a:gd fmla="*/ 2688907 h 23902640" name="connsiteY7074"/>
                <a:gd fmla="*/ 21255343 w 43671952" name="connsiteX7075"/>
                <a:gd fmla="*/ 2711767 h 23902640" name="connsiteY7075"/>
                <a:gd fmla="*/ 21255343 w 43671952" name="connsiteX7076"/>
                <a:gd fmla="*/ 2795587 h 23902640" name="connsiteY7076"/>
                <a:gd fmla="*/ 21331543 w 43671952" name="connsiteX7077"/>
                <a:gd fmla="*/ 2780347 h 23902640" name="connsiteY7077"/>
                <a:gd fmla="*/ 21438223 w 43671952" name="connsiteX7078"/>
                <a:gd fmla="*/ 2711767 h 23902640" name="connsiteY7078"/>
                <a:gd fmla="*/ 21621103 w 43671952" name="connsiteX7079"/>
                <a:gd fmla="*/ 2711767 h 23902640" name="connsiteY7079"/>
                <a:gd fmla="*/ 21735403 w 43671952" name="connsiteX7080"/>
                <a:gd fmla="*/ 2803208 h 23902640" name="connsiteY7080"/>
                <a:gd fmla="*/ 21910647 w 43671952" name="connsiteX7081"/>
                <a:gd fmla="*/ 2955607 h 23902640" name="connsiteY7081"/>
                <a:gd fmla="*/ 22268527 w 43671952" name="connsiteX7082"/>
                <a:gd fmla="*/ 2917507 h 23902640" name="connsiteY7082"/>
                <a:gd fmla="*/ 22481879 w 43671952" name="connsiteX7083"/>
                <a:gd fmla="*/ 2917507 h 23902640" name="connsiteY7083"/>
                <a:gd fmla="*/ 22573319 w 43671952" name="connsiteX7084"/>
                <a:gd fmla="*/ 2993707 h 23902640" name="connsiteY7084"/>
                <a:gd fmla="*/ 22580943 w 43671952" name="connsiteX7085"/>
                <a:gd fmla="*/ 3138487 h 23902640" name="connsiteY7085"/>
                <a:gd fmla="*/ 22695241 w 43671952" name="connsiteX7086"/>
                <a:gd fmla="*/ 3168968 h 23902640" name="connsiteY7086"/>
                <a:gd fmla="*/ 22733339 w 43671952" name="connsiteX7087"/>
                <a:gd fmla="*/ 3229929 h 23902640" name="connsiteY7087"/>
                <a:gd fmla="*/ 22855263 w 43671952" name="connsiteX7088"/>
                <a:gd fmla="*/ 3138487 h 23902640" name="connsiteY7088"/>
                <a:gd fmla="*/ 23281983 w 43671952" name="connsiteX7089"/>
                <a:gd fmla="*/ 3146107 h 23902640" name="connsiteY7089"/>
                <a:gd fmla="*/ 23327707 w 43671952" name="connsiteX7090"/>
                <a:gd fmla="*/ 3115627 h 23902640" name="connsiteY7090"/>
                <a:gd fmla="*/ 23571547 w 43671952" name="connsiteX7091"/>
                <a:gd fmla="*/ 3252787 h 23902640" name="connsiteY7091"/>
                <a:gd fmla="*/ 23571547 w 43671952" name="connsiteX7092"/>
                <a:gd fmla="*/ 3115627 h 23902640" name="connsiteY7092"/>
                <a:gd fmla="*/ 23586787 w 43671952" name="connsiteX7093"/>
                <a:gd fmla="*/ 3024188 h 23902640" name="connsiteY7093"/>
                <a:gd fmla="*/ 23708703 w 43671952" name="connsiteX7094"/>
                <a:gd fmla="*/ 3085148 h 23902640" name="connsiteY7094"/>
                <a:gd fmla="*/ 24036363 w 43671952" name="connsiteX7095"/>
                <a:gd fmla="*/ 3054667 h 23902640" name="connsiteY7095"/>
                <a:gd fmla="*/ 24234483 w 43671952" name="connsiteX7096"/>
                <a:gd fmla="*/ 3146107 h 23902640" name="connsiteY7096"/>
                <a:gd fmla="*/ 24356403 w 43671952" name="connsiteX7097"/>
                <a:gd fmla="*/ 3130867 h 23902640" name="connsiteY7097"/>
                <a:gd fmla="*/ 24569763 w 43671952" name="connsiteX7098"/>
                <a:gd fmla="*/ 3275649 h 23902640" name="connsiteY7098"/>
                <a:gd fmla="*/ 24821223 w 43671952" name="connsiteX7099"/>
                <a:gd fmla="*/ 3275649 h 23902640" name="connsiteY7099"/>
                <a:gd fmla="*/ 24996483 w 43671952" name="connsiteX7100"/>
                <a:gd fmla="*/ 3435668 h 23902640" name="connsiteY7100"/>
                <a:gd fmla="*/ 25293663 w 43671952" name="connsiteX7101"/>
                <a:gd fmla="*/ 3458527 h 23902640" name="connsiteY7101"/>
                <a:gd fmla="*/ 25446063 w 43671952" name="connsiteX7102"/>
                <a:gd fmla="*/ 3527107 h 23902640" name="connsiteY7102"/>
                <a:gd fmla="*/ 25606083 w 43671952" name="connsiteX7103"/>
                <a:gd fmla="*/ 3519488 h 23902640" name="connsiteY7103"/>
                <a:gd fmla="*/ 25461303 w 43671952" name="connsiteX7104"/>
                <a:gd fmla="*/ 3656653 h 23902640" name="connsiteY7104"/>
                <a:gd fmla="*/ 25369863 w 43671952" name="connsiteX7105"/>
                <a:gd fmla="*/ 3664275 h 23902640" name="connsiteY7105"/>
                <a:gd fmla="*/ 25324143 w 43671952" name="connsiteX7106"/>
                <a:gd fmla="*/ 3740474 h 23902640" name="connsiteY7106"/>
                <a:gd fmla="*/ 25347003 w 43671952" name="connsiteX7107"/>
                <a:gd fmla="*/ 3778572 h 23902640" name="connsiteY7107"/>
                <a:gd fmla="*/ 25347003 w 43671952" name="connsiteX7108"/>
                <a:gd fmla="*/ 3892873 h 23902640" name="connsiteY7108"/>
                <a:gd fmla="*/ 25080303 w 43671952" name="connsiteX7109"/>
                <a:gd fmla="*/ 3847154 h 23902640" name="connsiteY7109"/>
                <a:gd fmla="*/ 24973623 w 43671952" name="connsiteX7110"/>
                <a:gd fmla="*/ 3786194 h 23902640" name="connsiteY7110"/>
                <a:gd fmla="*/ 24927903 w 43671952" name="connsiteX7111"/>
                <a:gd fmla="*/ 3694751 h 23902640" name="connsiteY7111"/>
                <a:gd fmla="*/ 24745023 w 43671952" name="connsiteX7112"/>
                <a:gd fmla="*/ 3694751 h 23902640" name="connsiteY7112"/>
                <a:gd fmla="*/ 24722163 w 43671952" name="connsiteX7113"/>
                <a:gd fmla="*/ 3572827 h 23902640" name="connsiteY7113"/>
                <a:gd fmla="*/ 24577383 w 43671952" name="connsiteX7114"/>
                <a:gd fmla="*/ 3679512 h 23902640" name="connsiteY7114"/>
                <a:gd fmla="*/ 24585003 w 43671952" name="connsiteX7115"/>
                <a:gd fmla="*/ 3763330 h 23902640" name="connsiteY7115"/>
                <a:gd fmla="*/ 24524043 w 43671952" name="connsiteX7116"/>
                <a:gd fmla="*/ 3847154 h 23902640" name="connsiteY7116"/>
                <a:gd fmla="*/ 24242103 w 43671952" name="connsiteX7117"/>
                <a:gd fmla="*/ 3847154 h 23902640" name="connsiteY7117"/>
                <a:gd fmla="*/ 24371643 w 43671952" name="connsiteX7118"/>
                <a:gd fmla="*/ 3915732 h 23902640" name="connsiteY7118"/>
                <a:gd fmla="*/ 24493563 w 43671952" name="connsiteX7119"/>
                <a:gd fmla="*/ 4022413 h 23902640" name="connsiteY7119"/>
                <a:gd fmla="*/ 24623103 w 43671952" name="connsiteX7120"/>
                <a:gd fmla="*/ 4167192 h 23902640" name="connsiteY7120"/>
                <a:gd fmla="*/ 24287823 w 43671952" name="connsiteX7121"/>
                <a:gd fmla="*/ 4243392 h 23902640" name="connsiteY7121"/>
                <a:gd fmla="*/ 23914443 w 43671952" name="connsiteX7122"/>
                <a:gd fmla="*/ 4479611 h 23902640" name="connsiteY7122"/>
                <a:gd fmla="*/ 23754423 w 43671952" name="connsiteX7123"/>
                <a:gd fmla="*/ 4624394 h 23902640" name="connsiteY7123"/>
                <a:gd fmla="*/ 23609647 w 43671952" name="connsiteX7124"/>
                <a:gd fmla="*/ 4510093 h 23902640" name="connsiteY7124"/>
                <a:gd fmla="*/ 23358187 w 43671952" name="connsiteX7125"/>
                <a:gd fmla="*/ 4662492 h 23902640" name="connsiteY7125"/>
                <a:gd fmla="*/ 23312467 w 43671952" name="connsiteX7126"/>
                <a:gd fmla="*/ 4555811 h 23902640" name="connsiteY7126"/>
                <a:gd fmla="*/ 23205783 w 43671952" name="connsiteX7127"/>
                <a:gd fmla="*/ 4677731 h 23902640" name="connsiteY7127"/>
                <a:gd fmla="*/ 22946703 w 43671952" name="connsiteX7128"/>
                <a:gd fmla="*/ 4921572 h 23902640" name="connsiteY7128"/>
                <a:gd fmla="*/ 22939083 w 43671952" name="connsiteX7129"/>
                <a:gd fmla="*/ 5043493 h 23902640" name="connsiteY7129"/>
                <a:gd fmla="*/ 23053387 w 43671952" name="connsiteX7130"/>
                <a:gd fmla="*/ 5051112 h 23902640" name="connsiteY7130"/>
                <a:gd fmla="*/ 23045767 w 43671952" name="connsiteX7131"/>
                <a:gd fmla="*/ 5195890 h 23902640" name="connsiteY7131"/>
                <a:gd fmla="*/ 23099107 w 43671952" name="connsiteX7132"/>
                <a:gd fmla="*/ 5279711 h 23902640" name="connsiteY7132"/>
                <a:gd fmla="*/ 22969563 w 43671952" name="connsiteX7133"/>
                <a:gd fmla="*/ 5279711 h 23902640" name="connsiteY7133"/>
                <a:gd fmla="*/ 22939083 w 43671952" name="connsiteX7134"/>
                <a:gd fmla="*/ 5508310 h 23902640" name="connsiteY7134"/>
                <a:gd fmla="*/ 22885743 w 43671952" name="connsiteX7135"/>
                <a:gd fmla="*/ 5561652 h 23902640" name="connsiteY7135"/>
                <a:gd fmla="*/ 22756203 w 43671952" name="connsiteX7136"/>
                <a:gd fmla="*/ 5561652 h 23902640" name="connsiteY7136"/>
                <a:gd fmla="*/ 22763823 w 43671952" name="connsiteX7137"/>
                <a:gd fmla="*/ 5675952 h 23902640" name="connsiteY7137"/>
                <a:gd fmla="*/ 22771443 w 43671952" name="connsiteX7138"/>
                <a:gd fmla="*/ 5752153 h 23902640" name="connsiteY7138"/>
                <a:gd fmla="*/ 22657143 w 43671952" name="connsiteX7139"/>
                <a:gd fmla="*/ 5797871 h 23902640" name="connsiteY7139"/>
                <a:gd fmla="*/ 22497121 w 43671952" name="connsiteX7140"/>
                <a:gd fmla="*/ 6026472 h 23902640" name="connsiteY7140"/>
                <a:gd fmla="*/ 22436167 w 43671952" name="connsiteX7141"/>
                <a:gd fmla="*/ 6049334 h 23902640" name="connsiteY7141"/>
                <a:gd fmla="*/ 22367587 w 43671952" name="connsiteX7142"/>
                <a:gd fmla="*/ 5881691 h 23902640" name="connsiteY7142"/>
                <a:gd fmla="*/ 22329483 w 43671952" name="connsiteX7143"/>
                <a:gd fmla="*/ 5150173 h 23902640" name="connsiteY7143"/>
                <a:gd fmla="*/ 22542839 w 43671952" name="connsiteX7144"/>
                <a:gd fmla="*/ 4974913 h 23902640" name="connsiteY7144"/>
                <a:gd fmla="*/ 22817163 w 43671952" name="connsiteX7145"/>
                <a:gd fmla="*/ 4723451 h 23902640" name="connsiteY7145"/>
                <a:gd fmla="*/ 22977183 w 43671952" name="connsiteX7146"/>
                <a:gd fmla="*/ 4571051 h 23902640" name="connsiteY7146"/>
                <a:gd fmla="*/ 23083863 w 43671952" name="connsiteX7147"/>
                <a:gd fmla="*/ 4548192 h 23902640" name="connsiteY7147"/>
                <a:gd fmla="*/ 23121967 w 43671952" name="connsiteX7148"/>
                <a:gd fmla="*/ 4487232 h 23902640" name="connsiteY7148"/>
                <a:gd fmla="*/ 23121967 w 43671952" name="connsiteX7149"/>
                <a:gd fmla="*/ 4327212 h 23902640" name="connsiteY7149"/>
                <a:gd fmla="*/ 23137207 w 43671952" name="connsiteX7150"/>
                <a:gd fmla="*/ 4190051 h 23902640" name="connsiteY7150"/>
                <a:gd fmla="*/ 23045767 w 43671952" name="connsiteX7151"/>
                <a:gd fmla="*/ 4220533 h 23902640" name="connsiteY7151"/>
                <a:gd fmla="*/ 22984803 w 43671952" name="connsiteX7152"/>
                <a:gd fmla="*/ 4304352 h 23902640" name="connsiteY7152"/>
                <a:gd fmla="*/ 22977183 w 43671952" name="connsiteX7153"/>
                <a:gd fmla="*/ 4411033 h 23902640" name="connsiteY7153"/>
                <a:gd fmla="*/ 22847643 w 43671952" name="connsiteX7154"/>
                <a:gd fmla="*/ 4456751 h 23902640" name="connsiteY7154"/>
                <a:gd fmla="*/ 22733339 w 43671952" name="connsiteX7155"/>
                <a:gd fmla="*/ 4540571 h 23902640" name="connsiteY7155"/>
                <a:gd fmla="*/ 22687619 w 43671952" name="connsiteX7156"/>
                <a:gd fmla="*/ 4479611 h 23902640" name="connsiteY7156"/>
                <a:gd fmla="*/ 22718101 w 43671952" name="connsiteX7157"/>
                <a:gd fmla="*/ 4380552 h 23902640" name="connsiteY7157"/>
                <a:gd fmla="*/ 22680003 w 43671952" name="connsiteX7158"/>
                <a:gd fmla="*/ 4334831 h 23902640" name="connsiteY7158"/>
                <a:gd fmla="*/ 22596179 w 43671952" name="connsiteX7159"/>
                <a:gd fmla="*/ 4365312 h 23902640" name="connsiteY7159"/>
                <a:gd fmla="*/ 22489503 w 43671952" name="connsiteX7160"/>
                <a:gd fmla="*/ 4365312 h 23902640" name="connsiteY7160"/>
                <a:gd fmla="*/ 22329483 w 43671952" name="connsiteX7161"/>
                <a:gd fmla="*/ 4471992 h 23902640" name="connsiteY7161"/>
                <a:gd fmla="*/ 22230679 w 43671952" name="connsiteX7162"/>
                <a:gd fmla="*/ 4609153 h 23902640" name="connsiteY7162"/>
                <a:gd fmla="*/ 22139239 w 43671952" name="connsiteX7163"/>
                <a:gd fmla="*/ 4632012 h 23902640" name="connsiteY7163"/>
                <a:gd fmla="*/ 22070667 w 43671952" name="connsiteX7164"/>
                <a:gd fmla="*/ 4670112 h 23902640" name="connsiteY7164"/>
                <a:gd fmla="*/ 22101143 w 43671952" name="connsiteX7165"/>
                <a:gd fmla="*/ 4738692 h 23902640" name="connsiteY7165"/>
                <a:gd fmla="*/ 22192583 w 43671952" name="connsiteX7166"/>
                <a:gd fmla="*/ 4799648 h 23902640" name="connsiteY7166"/>
                <a:gd fmla="*/ 22116387 w 43671952" name="connsiteX7167"/>
                <a:gd fmla="*/ 4830133 h 23902640" name="connsiteY7167"/>
                <a:gd fmla="*/ 21971607 w 43671952" name="connsiteX7168"/>
                <a:gd fmla="*/ 4807270 h 23902640" name="connsiteY7168"/>
                <a:gd fmla="*/ 21903027 w 43671952" name="connsiteX7169"/>
                <a:gd fmla="*/ 4875853 h 23902640" name="connsiteY7169"/>
                <a:gd fmla="*/ 21811603 w 43671952" name="connsiteX7170"/>
                <a:gd fmla="*/ 4738692 h 23902640" name="connsiteY7170"/>
                <a:gd fmla="*/ 21720163 w 43671952" name="connsiteX7171"/>
                <a:gd fmla="*/ 4738692 h 23902640" name="connsiteY7171"/>
                <a:gd fmla="*/ 21590619 w 43671952" name="connsiteX7172"/>
                <a:gd fmla="*/ 4746310 h 23902640" name="connsiteY7172"/>
                <a:gd fmla="*/ 21560143 w 43671952" name="connsiteX7173"/>
                <a:gd fmla="*/ 4807270 h 23902640" name="connsiteY7173"/>
                <a:gd fmla="*/ 21346783 w 43671952" name="connsiteX7174"/>
                <a:gd fmla="*/ 4784412 h 23902640" name="connsiteY7174"/>
                <a:gd fmla="*/ 21316303 w 43671952" name="connsiteX7175"/>
                <a:gd fmla="*/ 4830133 h 23902640" name="connsiteY7175"/>
                <a:gd fmla="*/ 21232483 w 43671952" name="connsiteX7176"/>
                <a:gd fmla="*/ 4761552 h 23902640" name="connsiteY7176"/>
                <a:gd fmla="*/ 20904823 w 43671952" name="connsiteX7177"/>
                <a:gd fmla="*/ 4814893 h 23902640" name="connsiteY7177"/>
                <a:gd fmla="*/ 20859103 w 43671952" name="connsiteX7178"/>
                <a:gd fmla="*/ 4875853 h 23902640" name="connsiteY7178"/>
                <a:gd fmla="*/ 20782903 w 43671952" name="connsiteX7179"/>
                <a:gd fmla="*/ 4875853 h 23902640" name="connsiteY7179"/>
                <a:gd fmla="*/ 20660983 w 43671952" name="connsiteX7180"/>
                <a:gd fmla="*/ 5066352 h 23902640" name="connsiteY7180"/>
                <a:gd fmla="*/ 20531443 w 43671952" name="connsiteX7181"/>
                <a:gd fmla="*/ 5104450 h 23902640" name="connsiteY7181"/>
                <a:gd fmla="*/ 20394283 w 43671952" name="connsiteX7182"/>
                <a:gd fmla="*/ 5287333 h 23902640" name="connsiteY7182"/>
                <a:gd fmla="*/ 20219023 w 43671952" name="connsiteX7183"/>
                <a:gd fmla="*/ 5401632 h 23902640" name="connsiteY7183"/>
                <a:gd fmla="*/ 20158063 w 43671952" name="connsiteX7184"/>
                <a:gd fmla="*/ 5447354 h 23902640" name="connsiteY7184"/>
                <a:gd fmla="*/ 20158063 w 43671952" name="connsiteX7185"/>
                <a:gd fmla="*/ 5538792 h 23902640" name="connsiteY7185"/>
                <a:gd fmla="*/ 20249503 w 43671952" name="connsiteX7186"/>
                <a:gd fmla="*/ 5485452 h 23902640" name="connsiteY7186"/>
                <a:gd fmla="*/ 20386663 w 43671952" name="connsiteX7187"/>
                <a:gd fmla="*/ 5546412 h 23902640" name="connsiteY7187"/>
                <a:gd fmla="*/ 20348563 w 43671952" name="connsiteX7188"/>
                <a:gd fmla="*/ 5622613 h 23902640" name="connsiteY7188"/>
                <a:gd fmla="*/ 20333323 w 43671952" name="connsiteX7189"/>
                <a:gd fmla="*/ 5645473 h 23902640" name="connsiteY7189"/>
                <a:gd fmla="*/ 20356183 w 43671952" name="connsiteX7190"/>
                <a:gd fmla="*/ 5698812 h 23902640" name="connsiteY7190"/>
                <a:gd fmla="*/ 20523823 w 43671952" name="connsiteX7191"/>
                <a:gd fmla="*/ 5554034 h 23902640" name="connsiteY7191"/>
                <a:gd fmla="*/ 20569543 w 43671952" name="connsiteX7192"/>
                <a:gd fmla="*/ 5500690 h 23902640" name="connsiteY7192"/>
                <a:gd fmla="*/ 20737183 w 43671952" name="connsiteX7193"/>
                <a:gd fmla="*/ 5714053 h 23902640" name="connsiteY7193"/>
                <a:gd fmla="*/ 20622883 w 43671952" name="connsiteX7194"/>
                <a:gd fmla="*/ 5721671 h 23902640" name="connsiteY7194"/>
                <a:gd fmla="*/ 20744803 w 43671952" name="connsiteX7195"/>
                <a:gd fmla="*/ 5843593 h 23902640" name="connsiteY7195"/>
                <a:gd fmla="*/ 20744803 w 43671952" name="connsiteX7196"/>
                <a:gd fmla="*/ 5965512 h 23902640" name="connsiteY7196"/>
                <a:gd fmla="*/ 20630503 w 43671952" name="connsiteX7197"/>
                <a:gd fmla="*/ 6171254 h 23902640" name="connsiteY7197"/>
                <a:gd fmla="*/ 20615263 w 43671952" name="connsiteX7198"/>
                <a:gd fmla="*/ 6399852 h 23902640" name="connsiteY7198"/>
                <a:gd fmla="*/ 20478103 w 43671952" name="connsiteX7199"/>
                <a:gd fmla="*/ 6575113 h 23902640" name="connsiteY7199"/>
                <a:gd fmla="*/ 20325703 w 43671952" name="connsiteX7200"/>
                <a:gd fmla="*/ 6864672 h 23902640" name="connsiteY7200"/>
                <a:gd fmla="*/ 20036143 w 43671952" name="connsiteX7201"/>
                <a:gd fmla="*/ 7093273 h 23902640" name="connsiteY7201"/>
                <a:gd fmla="*/ 19830403 w 43671952" name="connsiteX7202"/>
                <a:gd fmla="*/ 7306632 h 23902640" name="connsiteY7202"/>
                <a:gd fmla="*/ 19525603 w 43671952" name="connsiteX7203"/>
                <a:gd fmla="*/ 7314252 h 23902640" name="connsiteY7203"/>
                <a:gd fmla="*/ 19515223 w 43671952" name="connsiteX7204"/>
                <a:gd fmla="*/ 7301909 h 23902640" name="connsiteY7204"/>
                <a:gd fmla="*/ 19512267 w 43671952" name="connsiteX7205"/>
                <a:gd fmla="*/ 7310443 h 23902640" name="connsiteY7205"/>
                <a:gd fmla="*/ 19455119 w 43671952" name="connsiteX7206"/>
                <a:gd fmla="*/ 7348544 h 23902640" name="connsiteY7206"/>
                <a:gd fmla="*/ 19331291 w 43671952" name="connsiteX7207"/>
                <a:gd fmla="*/ 7453317 h 23902640" name="connsiteY7207"/>
                <a:gd fmla="*/ 19312243 w 43671952" name="connsiteX7208"/>
                <a:gd fmla="*/ 7577143 h 23902640" name="connsiteY7208"/>
                <a:gd fmla="*/ 19064591 w 43671952" name="connsiteX7209"/>
                <a:gd fmla="*/ 7834472 h 23902640" name="connsiteY7209"/>
                <a:gd fmla="*/ 19169367 w 43671952" name="connsiteX7210"/>
                <a:gd fmla="*/ 8015447 h 23902640" name="connsiteY7210"/>
                <a:gd fmla="*/ 19216991 w 43671952" name="connsiteX7211"/>
                <a:gd fmla="*/ 8377395 h 23902640" name="connsiteY7211"/>
                <a:gd fmla="*/ 19159843 w 43671952" name="connsiteX7212"/>
                <a:gd fmla="*/ 8482170 h 23902640" name="connsiteY7212"/>
                <a:gd fmla="*/ 18978867 w 43671952" name="connsiteX7213"/>
                <a:gd fmla="*/ 8520272 h 23902640" name="connsiteY7213"/>
                <a:gd fmla="*/ 18845519 w 43671952" name="connsiteX7214"/>
                <a:gd fmla="*/ 8596470 h 23902640" name="connsiteY7214"/>
                <a:gd fmla="*/ 18816943 w 43671952" name="connsiteX7215"/>
                <a:gd fmla="*/ 8491696 h 23902640" name="connsiteY7215"/>
                <a:gd fmla="*/ 18883619 w 43671952" name="connsiteX7216"/>
                <a:gd fmla="*/ 8386922 h 23902640" name="connsiteY7216"/>
                <a:gd fmla="*/ 18816943 w 43671952" name="connsiteX7217"/>
                <a:gd fmla="*/ 8244048 h 23902640" name="connsiteY7217"/>
                <a:gd fmla="*/ 18912193 w 43671952" name="connsiteX7218"/>
                <a:gd fmla="*/ 8234522 h 23902640" name="connsiteY7218"/>
                <a:gd fmla="*/ 18893143 w 43671952" name="connsiteX7219"/>
                <a:gd fmla="*/ 8072597 h 23902640" name="connsiteY7219"/>
                <a:gd fmla="*/ 18693119 w 43671952" name="connsiteX7220"/>
                <a:gd fmla="*/ 8034496 h 23902640" name="connsiteY7220"/>
                <a:gd fmla="*/ 18769319 w 43671952" name="connsiteX7221"/>
                <a:gd fmla="*/ 7805742 h 23902640" name="connsiteY7221"/>
                <a:gd fmla="*/ 18626443 w 43671952" name="connsiteX7222"/>
                <a:gd fmla="*/ 7748592 h 23902640" name="connsiteY7222"/>
                <a:gd fmla="*/ 18540719 w 43671952" name="connsiteX7223"/>
                <a:gd fmla="*/ 7739065 h 23902640" name="connsiteY7223"/>
                <a:gd fmla="*/ 18283543 w 43671952" name="connsiteX7224"/>
                <a:gd fmla="*/ 7863047 h 23902640" name="connsiteY7224"/>
                <a:gd fmla="*/ 18245443 w 43671952" name="connsiteX7225"/>
                <a:gd fmla="*/ 7872571 h 23902640" name="connsiteY7225"/>
                <a:gd fmla="*/ 18321643 w 43671952" name="connsiteX7226"/>
                <a:gd fmla="*/ 7729543 h 23902640" name="connsiteY7226"/>
                <a:gd fmla="*/ 18397843 w 43671952" name="connsiteX7227"/>
                <a:gd fmla="*/ 7605715 h 23902640" name="connsiteY7227"/>
                <a:gd fmla="*/ 18293067 w 43671952" name="connsiteX7228"/>
                <a:gd fmla="*/ 7577143 h 23902640" name="connsiteY7228"/>
                <a:gd fmla="*/ 18264495 w 43671952" name="connsiteX7229"/>
                <a:gd fmla="*/ 7634294 h 23902640" name="connsiteY7229"/>
                <a:gd fmla="*/ 18121619 w 43671952" name="connsiteX7230"/>
                <a:gd fmla="*/ 7653344 h 23902640" name="connsiteY7230"/>
                <a:gd fmla="*/ 17959693 w 43671952" name="connsiteX7231"/>
                <a:gd fmla="*/ 7815265 h 23902640" name="connsiteY7231"/>
                <a:gd fmla="*/ 17769195 w 43671952" name="connsiteX7232"/>
                <a:gd fmla="*/ 7843996 h 23902640" name="connsiteY7232"/>
                <a:gd fmla="*/ 17902543 w 43671952" name="connsiteX7233"/>
                <a:gd fmla="*/ 8034496 h 23902640" name="connsiteY7233"/>
                <a:gd fmla="*/ 17969219 w 43671952" name="connsiteX7234"/>
                <a:gd fmla="*/ 8158321 h 23902640" name="connsiteY7234"/>
                <a:gd fmla="*/ 18178769 w 43671952" name="connsiteX7235"/>
                <a:gd fmla="*/ 8063071 h 23902640" name="connsiteY7235"/>
                <a:gd fmla="*/ 18274019 w 43671952" name="connsiteX7236"/>
                <a:gd fmla="*/ 8101171 h 23902640" name="connsiteY7236"/>
                <a:gd fmla="*/ 18416893 w 43671952" name="connsiteX7237"/>
                <a:gd fmla="*/ 8082122 h 23902640" name="connsiteY7237"/>
                <a:gd fmla="*/ 18312119 w 43671952" name="connsiteX7238"/>
                <a:gd fmla="*/ 8205947 h 23902640" name="connsiteY7238"/>
                <a:gd fmla="*/ 18169243 w 43671952" name="connsiteX7239"/>
                <a:gd fmla="*/ 8215472 h 23902640" name="connsiteY7239"/>
                <a:gd fmla="*/ 18083519 w 43671952" name="connsiteX7240"/>
                <a:gd fmla="*/ 8320245 h 23902640" name="connsiteY7240"/>
                <a:gd fmla="*/ 17940643 w 43671952" name="connsiteX7241"/>
                <a:gd fmla="*/ 8415496 h 23902640" name="connsiteY7241"/>
                <a:gd fmla="*/ 17940643 w 43671952" name="connsiteX7242"/>
                <a:gd fmla="*/ 8482170 h 23902640" name="connsiteY7242"/>
                <a:gd fmla="*/ 18064469 w 43671952" name="connsiteX7243"/>
                <a:gd fmla="*/ 8577421 h 23902640" name="connsiteY7243"/>
                <a:gd fmla="*/ 18083519 w 43671952" name="connsiteX7244"/>
                <a:gd fmla="*/ 8806022 h 23902640" name="connsiteY7244"/>
                <a:gd fmla="*/ 18197819 w 43671952" name="connsiteX7245"/>
                <a:gd fmla="*/ 8948895 h 23902640" name="connsiteY7245"/>
                <a:gd fmla="*/ 18016843 w 43671952" name="connsiteX7246"/>
                <a:gd fmla="*/ 8920320 h 23902640" name="connsiteY7246"/>
                <a:gd fmla="*/ 18178769 w 43671952" name="connsiteX7247"/>
                <a:gd fmla="*/ 9063195 h 23902640" name="connsiteY7247"/>
                <a:gd fmla="*/ 18026367 w 43671952" name="connsiteX7248"/>
                <a:gd fmla="*/ 9129871 h 23902640" name="connsiteY7248"/>
                <a:gd fmla="*/ 17988267 w 43671952" name="connsiteX7249"/>
                <a:gd fmla="*/ 9244171 h 23902640" name="connsiteY7249"/>
                <a:gd fmla="*/ 18083519 w 43671952" name="connsiteX7250"/>
                <a:gd fmla="*/ 9196545 h 23902640" name="connsiteY7250"/>
                <a:gd fmla="*/ 18197819 w 43671952" name="connsiteX7251"/>
                <a:gd fmla="*/ 9282270 h 23902640" name="connsiteY7251"/>
                <a:gd fmla="*/ 18093043 w 43671952" name="connsiteX7252"/>
                <a:gd fmla="*/ 9329896 h 23902640" name="connsiteY7252"/>
                <a:gd fmla="*/ 18140667 w 43671952" name="connsiteX7253"/>
                <a:gd fmla="*/ 9415620 h 23902640" name="connsiteY7253"/>
                <a:gd fmla="*/ 18045419 w 43671952" name="connsiteX7254"/>
                <a:gd fmla="*/ 9491822 h 23902640" name="connsiteY7254"/>
                <a:gd fmla="*/ 18035895 w 43671952" name="connsiteX7255"/>
                <a:gd fmla="*/ 9625171 h 23902640" name="connsiteY7255"/>
                <a:gd fmla="*/ 17864443 w 43671952" name="connsiteX7256"/>
                <a:gd fmla="*/ 9739471 h 23902640" name="connsiteY7256"/>
                <a:gd fmla="*/ 17864443 w 43671952" name="connsiteX7257"/>
                <a:gd fmla="*/ 9872821 h 23902640" name="connsiteY7257"/>
                <a:gd fmla="*/ 17616795 w 43671952" name="connsiteX7258"/>
                <a:gd fmla="*/ 10149046 h 23902640" name="connsiteY7258"/>
                <a:gd fmla="*/ 17473919 w 43671952" name="connsiteX7259"/>
                <a:gd fmla="*/ 10206195 h 23902640" name="connsiteY7259"/>
                <a:gd fmla="*/ 17378671 w 43671952" name="connsiteX7260"/>
                <a:gd fmla="*/ 10349070 h 23902640" name="connsiteY7260"/>
                <a:gd fmla="*/ 17083395 w 43671952" name="connsiteX7261"/>
                <a:gd fmla="*/ 10368121 h 23902640" name="connsiteY7261"/>
                <a:gd fmla="*/ 17045295 w 43671952" name="connsiteX7262"/>
                <a:gd fmla="*/ 10272870 h 23902640" name="connsiteY7262"/>
                <a:gd fmla="*/ 16988145 w 43671952" name="connsiteX7263"/>
                <a:gd fmla="*/ 10406219 h 23902640" name="connsiteY7263"/>
                <a:gd fmla="*/ 16692872 w 43671952" name="connsiteX7264"/>
                <a:gd fmla="*/ 10491946 h 23902640" name="connsiteY7264"/>
                <a:gd fmla="*/ 16578573 w 43671952" name="connsiteX7265"/>
                <a:gd fmla="*/ 10653871 h 23902640" name="connsiteY7265"/>
                <a:gd fmla="*/ 16435695 w 43671952" name="connsiteX7266"/>
                <a:gd fmla="*/ 10653871 h 23902640" name="connsiteY7266"/>
                <a:gd fmla="*/ 16521423 w 43671952" name="connsiteX7267"/>
                <a:gd fmla="*/ 10472895 h 23902640" name="connsiteY7267"/>
                <a:gd fmla="*/ 16359496 w 43671952" name="connsiteX7268"/>
                <a:gd fmla="*/ 10463371 h 23902640" name="connsiteY7268"/>
                <a:gd fmla="*/ 16178523 w 43671952" name="connsiteX7269"/>
                <a:gd fmla="*/ 10539570 h 23902640" name="connsiteY7269"/>
                <a:gd fmla="*/ 15978499 w 43671952" name="connsiteX7270"/>
                <a:gd fmla="*/ 10749120 h 23902640" name="connsiteY7270"/>
                <a:gd fmla="*/ 15930873 w 43671952" name="connsiteX7271"/>
                <a:gd fmla="*/ 10958672 h 23902640" name="connsiteY7271"/>
                <a:gd fmla="*/ 16273771 w 43671952" name="connsiteX7272"/>
                <a:gd fmla="*/ 11396820 h 23902640" name="connsiteY7272"/>
                <a:gd fmla="*/ 16292824 w 43671952" name="connsiteX7273"/>
                <a:gd fmla="*/ 11577795 h 23902640" name="connsiteY7273"/>
                <a:gd fmla="*/ 16369021 w 43671952" name="connsiteX7274"/>
                <a:gd fmla="*/ 11739720 h 23902640" name="connsiteY7274"/>
                <a:gd fmla="*/ 16245196 w 43671952" name="connsiteX7275"/>
                <a:gd fmla="*/ 11939587 h 23902640" name="connsiteY7275"/>
                <a:gd fmla="*/ 16235673 w 43671952" name="connsiteX7276"/>
                <a:gd fmla="*/ 12091987 h 23902640" name="connsiteY7276"/>
                <a:gd fmla="*/ 15968970 w 43671952" name="connsiteX7277"/>
                <a:gd fmla="*/ 12206287 h 23902640" name="connsiteY7277"/>
                <a:gd fmla="*/ 15692749 w 43671952" name="connsiteX7278"/>
                <a:gd fmla="*/ 12482512 h 23902640" name="connsiteY7278"/>
                <a:gd fmla="*/ 15683222 w 43671952" name="connsiteX7279"/>
                <a:gd fmla="*/ 12282487 h 23902640" name="connsiteY7279"/>
                <a:gd fmla="*/ 15721325 w 43671952" name="connsiteX7280"/>
                <a:gd fmla="*/ 12149137 h 23902640" name="connsiteY7280"/>
                <a:gd fmla="*/ 15492725 w 43671952" name="connsiteX7281"/>
                <a:gd fmla="*/ 12149137 h 23902640" name="connsiteY7281"/>
                <a:gd fmla="*/ 15454622 w 43671952" name="connsiteX7282"/>
                <a:gd fmla="*/ 12063412 h 23902640" name="connsiteY7282"/>
                <a:gd fmla="*/ 15464148 w 43671952" name="connsiteX7283"/>
                <a:gd fmla="*/ 11891976 h 23902640" name="connsiteY7283"/>
                <a:gd fmla="*/ 15387949 w 43671952" name="connsiteX7284"/>
                <a:gd fmla="*/ 11930062 h 23902640" name="connsiteY7284"/>
                <a:gd fmla="*/ 15321271 w 43671952" name="connsiteX7285"/>
                <a:gd fmla="*/ 11882595 h 23902640" name="connsiteY7285"/>
                <a:gd fmla="*/ 15216500 w 43671952" name="connsiteX7286"/>
                <a:gd fmla="*/ 11873070 h 23902640" name="connsiteY7286"/>
                <a:gd fmla="*/ 15187924 w 43671952" name="connsiteX7287"/>
                <a:gd fmla="*/ 11701620 h 23902640" name="connsiteY7287"/>
                <a:gd fmla="*/ 15092671 w 43671952" name="connsiteX7288"/>
                <a:gd fmla="*/ 11796870 h 23902640" name="connsiteY7288"/>
                <a:gd fmla="*/ 15054572 w 43671952" name="connsiteX7289"/>
                <a:gd fmla="*/ 12044362 h 23902640" name="connsiteY7289"/>
                <a:gd fmla="*/ 14921223 w 43671952" name="connsiteX7290"/>
                <a:gd fmla="*/ 12339637 h 23902640" name="connsiteY7290"/>
                <a:gd fmla="*/ 15025997 w 43671952" name="connsiteX7291"/>
                <a:gd fmla="*/ 12358687 h 23902640" name="connsiteY7291"/>
                <a:gd fmla="*/ 15016476 w 43671952" name="connsiteX7292"/>
                <a:gd fmla="*/ 12482512 h 23902640" name="connsiteY7292"/>
                <a:gd fmla="*/ 15092671 w 43671952" name="connsiteX7293"/>
                <a:gd fmla="*/ 12596812 h 23902640" name="connsiteY7293"/>
                <a:gd fmla="*/ 15102198 w 43671952" name="connsiteX7294"/>
                <a:gd fmla="*/ 12707937 h 23902640" name="connsiteY7294"/>
                <a:gd fmla="*/ 15410171 w 43671952" name="connsiteX7295"/>
                <a:gd fmla="*/ 12930187 h 23902640" name="connsiteY7295"/>
                <a:gd fmla="*/ 15435571 w 43671952" name="connsiteX7296"/>
                <a:gd fmla="*/ 13396912 h 23902640" name="connsiteY7296"/>
                <a:gd fmla="*/ 15559398 w 43671952" name="connsiteX7297"/>
                <a:gd fmla="*/ 13517562 h 23902640" name="connsiteY7297"/>
                <a:gd fmla="*/ 15276820 w 43671952" name="connsiteX7298"/>
                <a:gd fmla="*/ 13450887 h 23902640" name="connsiteY7298"/>
                <a:gd fmla="*/ 15105370 w 43671952" name="connsiteX7299"/>
                <a:gd fmla="*/ 13222287 h 23902640" name="connsiteY7299"/>
                <a:gd fmla="*/ 15111722 w 43671952" name="connsiteX7300"/>
                <a:gd fmla="*/ 12987337 h 23902640" name="connsiteY7300"/>
                <a:gd fmla="*/ 14930748 w 43671952" name="connsiteX7301"/>
                <a:gd fmla="*/ 12752387 h 23902640" name="connsiteY7301"/>
                <a:gd fmla="*/ 14959324 w 43671952" name="connsiteX7302"/>
                <a:gd fmla="*/ 12653962 h 23902640" name="connsiteY7302"/>
                <a:gd fmla="*/ 14816449 w 43671952" name="connsiteX7303"/>
                <a:gd fmla="*/ 12444412 h 23902640" name="connsiteY7303"/>
                <a:gd fmla="*/ 14825974 w 43671952" name="connsiteX7304"/>
                <a:gd fmla="*/ 12311062 h 23902640" name="connsiteY7304"/>
                <a:gd fmla="*/ 14816449 w 43671952" name="connsiteX7305"/>
                <a:gd fmla="*/ 12244387 h 23902640" name="connsiteY7305"/>
                <a:gd fmla="*/ 14911697 w 43671952" name="connsiteX7306"/>
                <a:gd fmla="*/ 12101512 h 23902640" name="connsiteY7306"/>
                <a:gd fmla="*/ 14921223 w 43671952" name="connsiteX7307"/>
                <a:gd fmla="*/ 11901501 h 23902640" name="connsiteY7307"/>
                <a:gd fmla="*/ 14940273 w 43671952" name="connsiteX7308"/>
                <a:gd fmla="*/ 11768295 h 23902640" name="connsiteY7308"/>
                <a:gd fmla="*/ 14835498 w 43671952" name="connsiteX7309"/>
                <a:gd fmla="*/ 11615896 h 23902640" name="connsiteY7309"/>
                <a:gd fmla="*/ 14835498 w 43671952" name="connsiteX7310"/>
                <a:gd fmla="*/ 11292045 h 23902640" name="connsiteY7310"/>
                <a:gd fmla="*/ 14883124 w 43671952" name="connsiteX7311"/>
                <a:gd fmla="*/ 11215847 h 23902640" name="connsiteY7311"/>
                <a:gd fmla="*/ 14797397 w 43671952" name="connsiteX7312"/>
                <a:gd fmla="*/ 11101545 h 23902640" name="connsiteY7312"/>
                <a:gd fmla="*/ 14683098 w 43671952" name="connsiteX7313"/>
                <a:gd fmla="*/ 11234895 h 23902640" name="connsiteY7313"/>
                <a:gd fmla="*/ 14425925 w 43671952" name="connsiteX7314"/>
                <a:gd fmla="*/ 11311095 h 23902640" name="connsiteY7314"/>
                <a:gd fmla="*/ 14502125 w 43671952" name="connsiteX7315"/>
                <a:gd fmla="*/ 10768170 h 23902640" name="connsiteY7315"/>
                <a:gd fmla="*/ 14378298 w 43671952" name="connsiteX7316"/>
                <a:gd fmla="*/ 10596720 h 23902640" name="connsiteY7316"/>
                <a:gd fmla="*/ 14273522 w 43671952" name="connsiteX7317"/>
                <a:gd fmla="*/ 10549095 h 23902640" name="connsiteY7317"/>
                <a:gd fmla="*/ 14254476 w 43671952" name="connsiteX7318"/>
                <a:gd fmla="*/ 10291921 h 23902640" name="connsiteY7318"/>
                <a:gd fmla="*/ 14149699 w 43671952" name="connsiteX7319"/>
                <a:gd fmla="*/ 10168095 h 23902640" name="connsiteY7319"/>
                <a:gd fmla="*/ 14063973 w 43671952" name="connsiteX7320"/>
                <a:gd fmla="*/ 10310971 h 23902640" name="connsiteY7320"/>
                <a:gd fmla="*/ 13949673 w 43671952" name="connsiteX7321"/>
                <a:gd fmla="*/ 10330022 h 23902640" name="connsiteY7321"/>
                <a:gd fmla="*/ 13713933 w 43671952" name="connsiteX7322"/>
                <a:gd fmla="*/ 10322877 h 23902640" name="connsiteY7322"/>
                <a:gd fmla="*/ 13621062 w 43671952" name="connsiteX7323"/>
                <a:gd fmla="*/ 10420507 h 23902640" name="connsiteY7323"/>
                <a:gd fmla="*/ 13606774 w 43671952" name="connsiteX7324"/>
                <a:gd fmla="*/ 10587195 h 23902640" name="connsiteY7324"/>
                <a:gd fmla="*/ 13397229 w 43671952" name="connsiteX7325"/>
                <a:gd fmla="*/ 10634819 h 23902640" name="connsiteY7325"/>
                <a:gd fmla="*/ 13187679 w 43671952" name="connsiteX7326"/>
                <a:gd fmla="*/ 10863421 h 23902640" name="connsiteY7326"/>
                <a:gd fmla="*/ 12968601 w 43671952" name="connsiteX7327"/>
                <a:gd fmla="*/ 10987246 h 23902640" name="connsiteY7327"/>
                <a:gd fmla="*/ 12961458 w 43671952" name="connsiteX7328"/>
                <a:gd fmla="*/ 11120596 h 23902640" name="connsiteY7328"/>
                <a:gd fmla="*/ 12816199 w 43671952" name="connsiteX7329"/>
                <a:gd fmla="*/ 11206320 h 23902640" name="connsiteY7329"/>
                <a:gd fmla="*/ 12749526 w 43671952" name="connsiteX7330"/>
                <a:gd fmla="*/ 11196796 h 23902640" name="connsiteY7330"/>
                <a:gd fmla="*/ 12759051 w 43671952" name="connsiteX7331"/>
                <a:gd fmla="*/ 11272995 h 23902640" name="connsiteY7331"/>
                <a:gd fmla="*/ 12616179 w 43671952" name="connsiteX7332"/>
                <a:gd fmla="*/ 11311095 h 23902640" name="connsiteY7332"/>
                <a:gd fmla="*/ 12597127 w 43671952" name="connsiteX7333"/>
                <a:gd fmla="*/ 11634945 h 23902640" name="connsiteY7333"/>
                <a:gd fmla="*/ 12495530 w 43671952" name="connsiteX7334"/>
                <a:gd fmla="*/ 11879420 h 23902640" name="connsiteY7334"/>
                <a:gd fmla="*/ 12501879 w 43671952" name="connsiteX7335"/>
                <a:gd fmla="*/ 12063412 h 23902640" name="connsiteY7335"/>
                <a:gd fmla="*/ 12397103 w 43671952" name="connsiteX7336"/>
                <a:gd fmla="*/ 12139612 h 23902640" name="connsiteY7336"/>
                <a:gd fmla="*/ 12378053 w 43671952" name="connsiteX7337"/>
                <a:gd fmla="*/ 12314237 h 23902640" name="connsiteY7337"/>
                <a:gd fmla="*/ 12289153 w 43671952" name="connsiteX7338"/>
                <a:gd fmla="*/ 12288837 h 23902640" name="connsiteY7338"/>
                <a:gd fmla="*/ 12149455 w 43671952" name="connsiteX7339"/>
                <a:gd fmla="*/ 12444412 h 23902640" name="connsiteY7339"/>
                <a:gd fmla="*/ 12025627 w 43671952" name="connsiteX7340"/>
                <a:gd fmla="*/ 12377737 h 23902640" name="connsiteY7340"/>
                <a:gd fmla="*/ 11987529 w 43671952" name="connsiteX7341"/>
                <a:gd fmla="*/ 12053887 h 23902640" name="connsiteY7341"/>
                <a:gd fmla="*/ 11901802 w 43671952" name="connsiteX7342"/>
                <a:gd fmla="*/ 11920537 h 23902640" name="connsiteY7342"/>
                <a:gd fmla="*/ 11873229 w 43671952" name="connsiteX7343"/>
                <a:gd fmla="*/ 11415871 h 23902640" name="connsiteY7343"/>
                <a:gd fmla="*/ 11797025 w 43671952" name="connsiteX7344"/>
                <a:gd fmla="*/ 11231721 h 23902640" name="connsiteY7344"/>
                <a:gd fmla="*/ 11784329 w 43671952" name="connsiteX7345"/>
                <a:gd fmla="*/ 10879295 h 23902640" name="connsiteY7345"/>
                <a:gd fmla="*/ 11797025 w 43671952" name="connsiteX7346"/>
                <a:gd fmla="*/ 10587195 h 23902640" name="connsiteY7346"/>
                <a:gd fmla="*/ 11866878 w 43671952" name="connsiteX7347"/>
                <a:gd fmla="*/ 10333195 h 23902640" name="connsiteY7347"/>
                <a:gd fmla="*/ 11873229 w 43671952" name="connsiteX7348"/>
                <a:gd fmla="*/ 10101420 h 23902640" name="connsiteY7348"/>
                <a:gd fmla="*/ 11730352 w 43671952" name="connsiteX7349"/>
                <a:gd fmla="*/ 10368121 h 23902640" name="connsiteY7349"/>
                <a:gd fmla="*/ 11568426 w 43671952" name="connsiteX7350"/>
                <a:gd fmla="*/ 10377645 h 23902640" name="connsiteY7350"/>
                <a:gd fmla="*/ 11447775 w 43671952" name="connsiteX7351"/>
                <a:gd fmla="*/ 10126820 h 23902640" name="connsiteY7351"/>
                <a:gd fmla="*/ 11682725 w 43671952" name="connsiteX7352"/>
                <a:gd fmla="*/ 10006170 h 23902640" name="connsiteY7352"/>
                <a:gd fmla="*/ 11435078 w 43671952" name="connsiteX7353"/>
                <a:gd fmla="*/ 10025221 h 23902640" name="connsiteY7353"/>
                <a:gd fmla="*/ 11444601 w 43671952" name="connsiteX7354"/>
                <a:gd fmla="*/ 9882346 h 23902640" name="connsiteY7354"/>
                <a:gd fmla="*/ 11330301 w 43671952" name="connsiteX7355"/>
                <a:gd fmla="*/ 9844244 h 23902640" name="connsiteY7355"/>
                <a:gd fmla="*/ 11349349 w 43671952" name="connsiteX7356"/>
                <a:gd fmla="*/ 9587070 h 23902640" name="connsiteY7356"/>
                <a:gd fmla="*/ 11120751 w 43671952" name="connsiteX7357"/>
                <a:gd fmla="*/ 9520396 h 23902640" name="connsiteY7357"/>
                <a:gd fmla="*/ 11015981 w 43671952" name="connsiteX7358"/>
                <a:gd fmla="*/ 9587070 h 23902640" name="connsiteY7358"/>
                <a:gd fmla="*/ 10739753 w 43671952" name="connsiteX7359"/>
                <a:gd fmla="*/ 9596596 h 23902640" name="connsiteY7359"/>
                <a:gd fmla="*/ 10663555 w 43671952" name="connsiteX7360"/>
                <a:gd fmla="*/ 9520396 h 23902640" name="connsiteY7360"/>
                <a:gd fmla="*/ 10292079 w 43671952" name="connsiteX7361"/>
                <a:gd fmla="*/ 9472771 h 23902640" name="connsiteY7361"/>
                <a:gd fmla="*/ 10293959 w 43671952" name="connsiteX7362"/>
                <a:gd fmla="*/ 9468296 h 23902640" name="connsiteY7362"/>
                <a:gd fmla="*/ 10267311 w 43671952" name="connsiteX7363"/>
                <a:gd fmla="*/ 9478484 h 23902640" name="connsiteY7363"/>
                <a:gd fmla="*/ 10145391 w 43671952" name="connsiteX7364"/>
                <a:gd fmla="*/ 9204166 h 23902640" name="connsiteY7364"/>
                <a:gd fmla="*/ 9977750 w 43671952" name="connsiteX7365"/>
                <a:gd fmla="*/ 9219406 h 23902640" name="connsiteY7365"/>
                <a:gd fmla="*/ 9893929 w 43671952" name="connsiteX7366"/>
                <a:gd fmla="*/ 9181305 h 23902640" name="connsiteY7366"/>
                <a:gd fmla="*/ 9741535 w 43671952" name="connsiteX7367"/>
                <a:gd fmla="*/ 9188925 h 23902640" name="connsiteY7367"/>
                <a:gd fmla="*/ 9711049 w 43671952" name="connsiteX7368"/>
                <a:gd fmla="*/ 9051765 h 23902640" name="connsiteY7368"/>
                <a:gd fmla="*/ 9627233 w 43671952" name="connsiteX7369"/>
                <a:gd fmla="*/ 8975565 h 23902640" name="connsiteY7369"/>
                <a:gd fmla="*/ 9604373 w 43671952" name="connsiteX7370"/>
                <a:gd fmla="*/ 8632665 h 23902640" name="connsiteY7370"/>
                <a:gd fmla="*/ 9459591 w 43671952" name="connsiteX7371"/>
                <a:gd fmla="*/ 8594564 h 23902640" name="connsiteY7371"/>
                <a:gd fmla="*/ 9322429 w 43671952" name="connsiteX7372"/>
                <a:gd fmla="*/ 8663145 h 23902640" name="connsiteY7372"/>
                <a:gd fmla="*/ 9314810 w 43671952" name="connsiteX7373"/>
                <a:gd fmla="*/ 8823165 h 23902640" name="connsiteY7373"/>
                <a:gd fmla="*/ 9299568 w 43671952" name="connsiteX7374"/>
                <a:gd fmla="*/ 8998426 h 23902640" name="connsiteY7374"/>
                <a:gd fmla="*/ 9406250 w 43671952" name="connsiteX7375"/>
                <a:gd fmla="*/ 9112725 h 23902640" name="connsiteY7375"/>
                <a:gd fmla="*/ 9352907 w 43671952" name="connsiteX7376"/>
                <a:gd fmla="*/ 9196545 h 23902640" name="connsiteY7376"/>
                <a:gd fmla="*/ 9352907 w 43671952" name="connsiteX7377"/>
                <a:gd fmla="*/ 9348945 h 23902640" name="connsiteY7377"/>
                <a:gd fmla="*/ 9291950 w 43671952" name="connsiteX7378"/>
                <a:gd fmla="*/ 9425145 h 23902640" name="connsiteY7378"/>
                <a:gd fmla="*/ 9413867 w 43671952" name="connsiteX7379"/>
                <a:gd fmla="*/ 9547065 h 23902640" name="connsiteY7379"/>
                <a:gd fmla="*/ 9543411 w 43671952" name="connsiteX7380"/>
                <a:gd fmla="*/ 9409905 h 23902640" name="connsiteY7380"/>
                <a:gd fmla="*/ 9520551 w 43671952" name="connsiteX7381"/>
                <a:gd fmla="*/ 9600405 h 23902640" name="connsiteY7381"/>
                <a:gd fmla="*/ 9741535 w 43671952" name="connsiteX7382"/>
                <a:gd fmla="*/ 9638506 h 23902640" name="connsiteY7382"/>
                <a:gd fmla="*/ 9878693 w 43671952" name="connsiteX7383"/>
                <a:gd fmla="*/ 9478484 h 23902640" name="connsiteY7383"/>
                <a:gd fmla="*/ 9970133 w 43671952" name="connsiteX7384"/>
                <a:gd fmla="*/ 9463246 h 23902640" name="connsiteY7384"/>
                <a:gd fmla="*/ 10053951 w 43671952" name="connsiteX7385"/>
                <a:gd fmla="*/ 9333705 h 23902640" name="connsiteY7385"/>
                <a:gd fmla="*/ 10145391 w 43671952" name="connsiteX7386"/>
                <a:gd fmla="*/ 9364185 h 23902640" name="connsiteY7386"/>
                <a:gd fmla="*/ 10107295 w 43671952" name="connsiteX7387"/>
                <a:gd fmla="*/ 9577545 h 23902640" name="connsiteY7387"/>
                <a:gd fmla="*/ 10328269 w 43671952" name="connsiteX7388"/>
                <a:gd fmla="*/ 9973785 h 23902640" name="connsiteY7388"/>
                <a:gd fmla="*/ 10198734 w 43671952" name="connsiteX7389"/>
                <a:gd fmla="*/ 10210006 h 23902640" name="connsiteY7389"/>
                <a:gd fmla="*/ 10206351 w 43671952" name="connsiteX7390"/>
                <a:gd fmla="*/ 10278584 h 23902640" name="connsiteY7390"/>
                <a:gd fmla="*/ 10053951 w 43671952" name="connsiteX7391"/>
                <a:gd fmla="*/ 10339545 h 23902640" name="connsiteY7391"/>
                <a:gd fmla="*/ 9977750 w 43671952" name="connsiteX7392"/>
                <a:gd fmla="*/ 10613866 h 23902640" name="connsiteY7392"/>
                <a:gd fmla="*/ 9810111 w 43671952" name="connsiteX7393"/>
                <a:gd fmla="*/ 10644346 h 23902640" name="connsiteY7393"/>
                <a:gd fmla="*/ 9756769 w 43671952" name="connsiteX7394"/>
                <a:gd fmla="*/ 10751025 h 23902640" name="connsiteY7394"/>
                <a:gd fmla="*/ 9680570 w 43671952" name="connsiteX7395"/>
                <a:gd fmla="*/ 10728165 h 23902640" name="connsiteY7395"/>
                <a:gd fmla="*/ 9589132 w 43671952" name="connsiteX7396"/>
                <a:gd fmla="*/ 10903425 h 23902640" name="connsiteY7396"/>
                <a:gd fmla="*/ 9299568 w 43671952" name="connsiteX7397"/>
                <a:gd fmla="*/ 10911046 h 23902640" name="connsiteY7397"/>
                <a:gd fmla="*/ 9170033 w 43671952" name="connsiteX7398"/>
                <a:gd fmla="*/ 11116785 h 23902640" name="connsiteY7398"/>
                <a:gd fmla="*/ 8857611 w 43671952" name="connsiteX7399"/>
                <a:gd fmla="*/ 11192985 h 23902640" name="connsiteY7399"/>
                <a:gd fmla="*/ 8659490 w 43671952" name="connsiteX7400"/>
                <a:gd fmla="*/ 11337765 h 23902640" name="connsiteY7400"/>
                <a:gd fmla="*/ 8499472 w 43671952" name="connsiteX7401"/>
                <a:gd fmla="*/ 11337765 h 23902640" name="connsiteY7401"/>
                <a:gd fmla="*/ 8400413 w 43671952" name="connsiteX7402"/>
                <a:gd fmla="*/ 11459685 h 23902640" name="connsiteY7402"/>
                <a:gd fmla="*/ 8095611 w 43671952" name="connsiteX7403"/>
                <a:gd fmla="*/ 11573985 h 23902640" name="connsiteY7403"/>
                <a:gd fmla="*/ 7981309 w 43671952" name="connsiteX7404"/>
                <a:gd fmla="*/ 11490165 h 23902640" name="connsiteY7404"/>
                <a:gd fmla="*/ 8049888 w 43671952" name="connsiteX7405"/>
                <a:gd fmla="*/ 10880566 h 23902640" name="connsiteY7405"/>
                <a:gd fmla="*/ 7981309 w 43671952" name="connsiteX7406"/>
                <a:gd fmla="*/ 10697685 h 23902640" name="connsiteY7406"/>
                <a:gd fmla="*/ 7981309 w 43671952" name="connsiteX7407"/>
                <a:gd fmla="*/ 10331925 h 23902640" name="connsiteY7407"/>
                <a:gd fmla="*/ 7867008 w 43671952" name="connsiteX7408"/>
                <a:gd fmla="*/ 10149046 h 23902640" name="connsiteY7408"/>
                <a:gd fmla="*/ 7882249 w 43671952" name="connsiteX7409"/>
                <a:gd fmla="*/ 9539446 h 23902640" name="connsiteY7409"/>
                <a:gd fmla="*/ 7775568 w 43671952" name="connsiteX7410"/>
                <a:gd fmla="*/ 9402286 h 23902640" name="connsiteY7410"/>
                <a:gd fmla="*/ 7798428 w 43671952" name="connsiteX7411"/>
                <a:gd fmla="*/ 9196545 h 23902640" name="connsiteY7411"/>
                <a:gd fmla="*/ 7775568 w 43671952" name="connsiteX7412"/>
                <a:gd fmla="*/ 9021285 h 23902640" name="connsiteY7412"/>
                <a:gd fmla="*/ 7790809 w 43671952" name="connsiteX7413"/>
                <a:gd fmla="*/ 8884125 h 23902640" name="connsiteY7413"/>
                <a:gd fmla="*/ 7745085 w 43671952" name="connsiteX7414"/>
                <a:gd fmla="*/ 8792685 h 23902640" name="connsiteY7414"/>
                <a:gd fmla="*/ 7745085 w 43671952" name="connsiteX7415"/>
                <a:gd fmla="*/ 8655526 h 23902640" name="connsiteY7415"/>
                <a:gd fmla="*/ 7813669 w 43671952" name="connsiteX7416"/>
                <a:gd fmla="*/ 8602185 h 23902640" name="connsiteY7416"/>
                <a:gd fmla="*/ 7745085 w 43671952" name="connsiteX7417"/>
                <a:gd fmla="*/ 8586945 h 23902640" name="connsiteY7417"/>
                <a:gd fmla="*/ 7738515 w 43671952" name="connsiteX7418"/>
                <a:gd fmla="*/ 8567237 h 23902640" name="connsiteY7418"/>
                <a:gd fmla="*/ 7738296 w 43671952" name="connsiteX7419"/>
                <a:gd fmla="*/ 8570309 h 23902640" name="connsiteY7419"/>
                <a:gd fmla="*/ 7699594 w 43671952" name="connsiteX7420"/>
                <a:gd fmla="*/ 8644044 h 23902640" name="connsiteY7420"/>
                <a:gd fmla="*/ 7660277 w 43671952" name="connsiteX7421"/>
                <a:gd fmla="*/ 8793248 h 23902640" name="connsiteY7421"/>
                <a:gd fmla="*/ 7572807 w 43671952" name="connsiteX7422"/>
                <a:gd fmla="*/ 8481014 h 23902640" name="connsiteY7422"/>
                <a:gd fmla="*/ 7539356 w 43671952" name="connsiteX7423"/>
                <a:gd fmla="*/ 8837854 h 23902640" name="connsiteY7423"/>
                <a:gd fmla="*/ 7550506 w 43671952" name="connsiteX7424"/>
                <a:gd fmla="*/ 9440018 h 23902640" name="connsiteY7424"/>
                <a:gd fmla="*/ 7541579 w 43671952" name="connsiteX7425"/>
                <a:gd fmla="*/ 9443465 h 23902640" name="connsiteY7425"/>
                <a:gd fmla="*/ 7540023 w 43671952" name="connsiteX7426"/>
                <a:gd fmla="*/ 9455436 h 23902640" name="connsiteY7426"/>
                <a:gd fmla="*/ 7510781 w 43671952" name="connsiteX7427"/>
                <a:gd fmla="*/ 9663275 h 23902640" name="connsiteY7427"/>
                <a:gd fmla="*/ 7606028 w 43671952" name="connsiteX7428"/>
                <a:gd fmla="*/ 9810913 h 23902640" name="connsiteY7428"/>
                <a:gd fmla="*/ 7515540 w 43671952" name="connsiteX7429"/>
                <a:gd fmla="*/ 10310974 h 23902640" name="connsiteY7429"/>
                <a:gd fmla="*/ 7634607 w 43671952" name="connsiteX7430"/>
                <a:gd fmla="*/ 10568150 h 23902640" name="connsiteY7430"/>
                <a:gd fmla="*/ 7620320 w 43671952" name="connsiteX7431"/>
                <a:gd fmla="*/ 10972962 h 23902640" name="connsiteY7431"/>
                <a:gd fmla="*/ 7748903 w 43671952" name="connsiteX7432"/>
                <a:gd fmla="*/ 11101550 h 23902640" name="connsiteY7432"/>
                <a:gd fmla="*/ 7787004 w 43671952" name="connsiteX7433"/>
                <a:gd fmla="*/ 11330150 h 23902640" name="connsiteY7433"/>
                <a:gd fmla="*/ 7963220 w 43671952" name="connsiteX7434"/>
                <a:gd fmla="*/ 11592088 h 23902640" name="connsiteY7434"/>
                <a:gd fmla="*/ 7887019 w 43671952" name="connsiteX7435"/>
                <a:gd fmla="*/ 11734963 h 23902640" name="connsiteY7435"/>
                <a:gd fmla="*/ 8034655 w 43671952" name="connsiteX7436"/>
                <a:gd fmla="*/ 11958638 h 23902640" name="connsiteY7436"/>
                <a:gd fmla="*/ 8315645 w 43671952" name="connsiteX7437"/>
                <a:gd fmla="*/ 11944349 h 23902640" name="connsiteY7437"/>
                <a:gd fmla="*/ 8487093 w 43671952" name="connsiteX7438"/>
                <a:gd fmla="*/ 11844499 h 23902640" name="connsiteY7438"/>
                <a:gd fmla="*/ 8644255 w 43671952" name="connsiteX7439"/>
                <a:gd fmla="*/ 11858788 h 23902640" name="connsiteY7439"/>
                <a:gd fmla="*/ 8949058 w 43671952" name="connsiteX7440"/>
                <a:gd fmla="*/ 11711150 h 23902640" name="connsiteY7440"/>
                <a:gd fmla="*/ 8877617 w 43671952" name="connsiteX7441"/>
                <a:gd fmla="*/ 11911012 h 23902640" name="connsiteY7441"/>
                <a:gd fmla="*/ 8930007 w 43671952" name="connsiteX7442"/>
                <a:gd fmla="*/ 11977687 h 23902640" name="connsiteY7442"/>
                <a:gd fmla="*/ 8825234 w 43671952" name="connsiteX7443"/>
                <a:gd fmla="*/ 11996737 h 23902640" name="connsiteY7443"/>
                <a:gd fmla="*/ 8796657 w 43671952" name="connsiteX7444"/>
                <a:gd fmla="*/ 12230099 h 23902640" name="connsiteY7444"/>
                <a:gd fmla="*/ 8644255 w 43671952" name="connsiteX7445"/>
                <a:gd fmla="*/ 12558712 h 23902640" name="connsiteY7445"/>
                <a:gd fmla="*/ 8458521 w 43671952" name="connsiteX7446"/>
                <a:gd fmla="*/ 12911137 h 23902640" name="connsiteY7446"/>
                <a:gd fmla="*/ 8234681 w 43671952" name="connsiteX7447"/>
                <a:gd fmla="*/ 13320712 h 23902640" name="connsiteY7447"/>
                <a:gd fmla="*/ 7891779 w 43671952" name="connsiteX7448"/>
                <a:gd fmla="*/ 13520737 h 23902640" name="connsiteY7448"/>
                <a:gd fmla="*/ 7634607 w 43671952" name="connsiteX7449"/>
                <a:gd fmla="*/ 13901737 h 23902640" name="connsiteY7449"/>
                <a:gd fmla="*/ 7577458 w 43671952" name="connsiteX7450"/>
                <a:gd fmla="*/ 14092237 h 23902640" name="connsiteY7450"/>
                <a:gd fmla="*/ 7334571 w 43671952" name="connsiteX7451"/>
                <a:gd fmla="*/ 14325600 h 23902640" name="connsiteY7451"/>
                <a:gd fmla="*/ 7325043 w 43671952" name="connsiteX7452"/>
                <a:gd fmla="*/ 14620875 h 23902640" name="connsiteY7452"/>
                <a:gd fmla="*/ 7272659 w 43671952" name="connsiteX7453"/>
                <a:gd fmla="*/ 14939962 h 23902640" name="connsiteY7453"/>
                <a:gd fmla="*/ 7372673 w 43671952" name="connsiteX7454"/>
                <a:gd fmla="*/ 15078075 h 23902640" name="connsiteY7454"/>
                <a:gd fmla="*/ 7425056 w 43671952" name="connsiteX7455"/>
                <a:gd fmla="*/ 15578137 h 23902640" name="connsiteY7455"/>
                <a:gd fmla="*/ 7625081 w 43671952" name="connsiteX7456"/>
                <a:gd fmla="*/ 15644812 h 23902640" name="connsiteY7456"/>
                <a:gd fmla="*/ 7615553 w 43671952" name="connsiteX7457"/>
                <a:gd fmla="*/ 15930562 h 23902640" name="connsiteY7457"/>
                <a:gd fmla="*/ 7634603 w 43671952" name="connsiteX7458"/>
                <a:gd fmla="*/ 16116299 h 23902640" name="connsiteY7458"/>
                <a:gd fmla="*/ 7744142 w 43671952" name="connsiteX7459"/>
                <a:gd fmla="*/ 16406812 h 23902640" name="connsiteY7459"/>
                <a:gd fmla="*/ 7639368 w 43671952" name="connsiteX7460"/>
                <a:gd fmla="*/ 16816388 h 23902640" name="connsiteY7460"/>
                <a:gd fmla="*/ 7406008 w 43671952" name="connsiteX7461"/>
                <a:gd fmla="*/ 17011652 h 23902640" name="connsiteY7461"/>
                <a:gd fmla="*/ 7339336 w 43671952" name="connsiteX7462"/>
                <a:gd fmla="*/ 17259300 h 23902640" name="connsiteY7462"/>
                <a:gd fmla="*/ 7253610 w 43671952" name="connsiteX7463"/>
                <a:gd fmla="*/ 17392652 h 23902640" name="connsiteY7463"/>
                <a:gd fmla="*/ 7286948 w 43671952" name="connsiteX7464"/>
                <a:gd fmla="*/ 17583152 h 23902640" name="connsiteY7464"/>
                <a:gd fmla="*/ 7472679 w 43671952" name="connsiteX7465"/>
                <a:gd fmla="*/ 17830800 h 23902640" name="connsiteY7465"/>
                <a:gd fmla="*/ 7539356 w 43671952" name="connsiteX7466"/>
                <a:gd fmla="*/ 18216564 h 23902640" name="connsiteY7466"/>
                <a:gd fmla="*/ 7363145 w 43671952" name="connsiteX7467"/>
                <a:gd fmla="*/ 18449928 h 23902640" name="connsiteY7467"/>
                <a:gd fmla="*/ 7463158 w 43671952" name="connsiteX7468"/>
                <a:gd fmla="*/ 18988088 h 23902640" name="connsiteY7468"/>
                <a:gd fmla="*/ 7382193 w 43671952" name="connsiteX7469"/>
                <a:gd fmla="*/ 19297652 h 23902640" name="connsiteY7469"/>
                <a:gd fmla="*/ 7363145 w 43671952" name="connsiteX7470"/>
                <a:gd fmla="*/ 19483388 h 23902640" name="connsiteY7470"/>
                <a:gd fmla="*/ 7291708 w 43671952" name="connsiteX7471"/>
                <a:gd fmla="*/ 19716752 h 23902640" name="connsiteY7471"/>
                <a:gd fmla="*/ 7258372 w 43671952" name="connsiteX7472"/>
                <a:gd fmla="*/ 19940588 h 23902640" name="connsiteY7472"/>
                <a:gd fmla="*/ 7101205 w 43671952" name="connsiteX7473"/>
                <a:gd fmla="*/ 19959640 h 23902640" name="connsiteY7473"/>
                <a:gd fmla="*/ 7072630 w 43671952" name="connsiteX7474"/>
                <a:gd fmla="*/ 20012024 h 23902640" name="connsiteY7474"/>
                <a:gd fmla="*/ 6972617 w 43671952" name="connsiteX7475"/>
                <a:gd fmla="*/ 19992976 h 23902640" name="connsiteY7475"/>
                <a:gd fmla="*/ 6929758 w 43671952" name="connsiteX7476"/>
                <a:gd fmla="*/ 20064412 h 23902640" name="connsiteY7476"/>
                <a:gd fmla="*/ 6781854 w 43671952" name="connsiteX7477"/>
                <a:gd fmla="*/ 20026312 h 23902640" name="connsiteY7477"/>
                <a:gd fmla="*/ 6734224 w 43671952" name="connsiteX7478"/>
                <a:gd fmla="*/ 20121564 h 23902640" name="connsiteY7478"/>
                <a:gd fmla="*/ 6629451 w 43671952" name="connsiteX7479"/>
                <a:gd fmla="*/ 20102512 h 23902640" name="connsiteY7479"/>
                <a:gd fmla="*/ 6529440 w 43671952" name="connsiteX7480"/>
                <a:gd fmla="*/ 20250152 h 23902640" name="connsiteY7480"/>
                <a:gd fmla="*/ 6377037 w 43671952" name="connsiteX7481"/>
                <a:gd fmla="*/ 20116800 h 23902640" name="connsiteY7481"/>
                <a:gd fmla="*/ 6296073 w 43671952" name="connsiteX7482"/>
                <a:gd fmla="*/ 20226340 h 23902640" name="connsiteY7482"/>
                <a:gd fmla="*/ 6234163 w 43671952" name="connsiteX7483"/>
                <a:gd fmla="*/ 20031076 h 23902640" name="connsiteY7483"/>
                <a:gd fmla="*/ 6124633 w 43671952" name="connsiteX7484"/>
                <a:gd fmla="*/ 19959640 h 23902640" name="connsiteY7484"/>
                <a:gd fmla="*/ 6186542 w 43671952" name="connsiteX7485"/>
                <a:gd fmla="*/ 19873912 h 23902640" name="connsiteY7485"/>
                <a:gd fmla="*/ 5881739 w 43671952" name="connsiteX7486"/>
                <a:gd fmla="*/ 19483388 h 23902640" name="connsiteY7486"/>
                <a:gd fmla="*/ 5834109 w 43671952" name="connsiteX7487"/>
                <a:gd fmla="*/ 19354800 h 23902640" name="connsiteY7487"/>
                <a:gd fmla="*/ 5691238 w 43671952" name="connsiteX7488"/>
                <a:gd fmla="*/ 19216688 h 23902640" name="connsiteY7488"/>
                <a:gd fmla="*/ 5319765 w 43671952" name="connsiteX7489"/>
                <a:gd fmla="*/ 18821400 h 23902640" name="connsiteY7489"/>
                <a:gd fmla="*/ 5281666 w 43671952" name="connsiteX7490"/>
                <a:gd fmla="*/ 18630900 h 23902640" name="connsiteY7490"/>
                <a:gd fmla="*/ 5134032 w 43671952" name="connsiteX7491"/>
                <a:gd fmla="*/ 18435640 h 23902640" name="connsiteY7491"/>
                <a:gd fmla="*/ 5086404 w 43671952" name="connsiteX7492"/>
                <a:gd fmla="*/ 18178464 h 23902640" name="connsiteY7492"/>
                <a:gd fmla="*/ 4972104 w 43671952" name="connsiteX7493"/>
                <a:gd fmla="*/ 18049876 h 23902640" name="connsiteY7493"/>
                <a:gd fmla="*/ 4853043 w 43671952" name="connsiteX7494"/>
                <a:gd fmla="*/ 17783176 h 23902640" name="connsiteY7494"/>
                <a:gd fmla="*/ 4643489 w 43671952" name="connsiteX7495"/>
                <a:gd fmla="*/ 17578388 h 23902640" name="connsiteY7495"/>
                <a:gd fmla="*/ 4595863 w 43671952" name="connsiteX7496"/>
                <a:gd fmla="*/ 17440276 h 23902640" name="connsiteY7496"/>
                <a:gd fmla="*/ 4486331 w 43671952" name="connsiteX7497"/>
                <a:gd fmla="*/ 17359312 h 23902640" name="connsiteY7497"/>
                <a:gd fmla="*/ 4348217 w 43671952" name="connsiteX7498"/>
                <a:gd fmla="*/ 17178340 h 23902640" name="connsiteY7498"/>
                <a:gd fmla="*/ 4314881 w 43671952" name="connsiteX7499"/>
                <a:gd fmla="*/ 16430624 h 23902640" name="connsiteY7499"/>
                <a:gd fmla="*/ 4376792 w 43671952" name="connsiteX7500"/>
                <a:gd fmla="*/ 15997237 h 23902640" name="connsiteY7500"/>
                <a:gd fmla="*/ 4272016 w 43671952" name="connsiteX7501"/>
                <a:gd fmla="*/ 15763874 h 23902640" name="connsiteY7501"/>
                <a:gd fmla="*/ 4243437 w 43671952" name="connsiteX7502"/>
                <a:gd fmla="*/ 15425737 h 23902640" name="connsiteY7502"/>
                <a:gd fmla="*/ 4071989 w 43671952" name="connsiteX7503"/>
                <a:gd fmla="*/ 15025688 h 23902640" name="connsiteY7503"/>
                <a:gd fmla="*/ 4157714 w 43671952" name="connsiteX7504"/>
                <a:gd fmla="*/ 14973299 h 23902640" name="connsiteY7504"/>
                <a:gd fmla="*/ 4033894 w 43671952" name="connsiteX7505"/>
                <a:gd fmla="*/ 14892337 h 23902640" name="connsiteY7505"/>
                <a:gd fmla="*/ 3991025 w 43671952" name="connsiteX7506"/>
                <a:gd fmla="*/ 14720888 h 23902640" name="connsiteY7506"/>
                <a:gd fmla="*/ 3667180 w 43671952" name="connsiteX7507"/>
                <a:gd fmla="*/ 14277975 h 23902640" name="connsiteY7507"/>
                <a:gd fmla="*/ 3657660 w 43671952" name="connsiteX7508"/>
                <a:gd fmla="*/ 14097000 h 23902640" name="connsiteY7508"/>
                <a:gd fmla="*/ 3552880 w 43671952" name="connsiteX7509"/>
                <a:gd fmla="*/ 13949362 h 23902640" name="connsiteY7509"/>
                <a:gd fmla="*/ 3667180 w 43671952" name="connsiteX7510"/>
                <a:gd fmla="*/ 13820774 h 23902640" name="connsiteY7510"/>
                <a:gd fmla="*/ 3667180 w 43671952" name="connsiteX7511"/>
                <a:gd fmla="*/ 13482637 h 23902640" name="connsiteY7511"/>
                <a:gd fmla="*/ 3690994 w 43671952" name="connsiteX7512"/>
                <a:gd fmla="*/ 13063537 h 23902640" name="connsiteY7512"/>
                <a:gd fmla="*/ 3576696 w 43671952" name="connsiteX7513"/>
                <a:gd fmla="*/ 12873037 h 23902640" name="connsiteY7513"/>
                <a:gd fmla="*/ 3424288 w 43671952" name="connsiteX7514"/>
                <a:gd fmla="*/ 12954000 h 23902640" name="connsiteY7514"/>
                <a:gd fmla="*/ 3219502 w 43671952" name="connsiteX7515"/>
                <a:gd fmla="*/ 12839700 h 23902640" name="connsiteY7515"/>
                <a:gd fmla="*/ 3233796 w 43671952" name="connsiteX7516"/>
                <a:gd fmla="*/ 12701587 h 23902640" name="connsiteY7516"/>
                <a:gd fmla="*/ 3057578 w 43671952" name="connsiteX7517"/>
                <a:gd fmla="*/ 12515849 h 23902640" name="connsiteY7517"/>
                <a:gd fmla="*/ 2776591 w 43671952" name="connsiteX7518"/>
                <a:gd fmla="*/ 12549187 h 23902640" name="connsiteY7518"/>
                <a:gd fmla="*/ 2338442 w 43671952" name="connsiteX7519"/>
                <a:gd fmla="*/ 12796837 h 23902640" name="connsiteY7519"/>
                <a:gd fmla="*/ 2086030 w 43671952" name="connsiteX7520"/>
                <a:gd fmla="*/ 12687299 h 23902640" name="connsiteY7520"/>
                <a:gd fmla="*/ 1747893 w 43671952" name="connsiteX7521"/>
                <a:gd fmla="*/ 12815887 h 23902640" name="connsiteY7521"/>
                <a:gd fmla="*/ 1500252 w 43671952" name="connsiteX7522"/>
                <a:gd fmla="*/ 12725400 h 23902640" name="connsiteY7522"/>
                <a:gd fmla="*/ 1290695 w 43671952" name="connsiteX7523"/>
                <a:gd fmla="*/ 12392024 h 23902640" name="connsiteY7523"/>
                <a:gd fmla="*/ 1181168 w 43671952" name="connsiteX7524"/>
                <a:gd fmla="*/ 12134850 h 23902640" name="connsiteY7524"/>
                <a:gd fmla="*/ 1138299 w 43671952" name="connsiteX7525"/>
                <a:gd fmla="*/ 11825451 h 23902640" name="connsiteY7525"/>
                <a:gd fmla="*/ 1043054 w 43671952" name="connsiteX7526"/>
                <a:gd fmla="*/ 11677813 h 23902640" name="connsiteY7526"/>
                <a:gd fmla="*/ 1119247 w 43671952" name="connsiteX7527"/>
                <a:gd fmla="*/ 11425402 h 23902640" name="connsiteY7527"/>
                <a:gd fmla="*/ 1125205 w 43671952" name="connsiteX7528"/>
                <a:gd fmla="*/ 11423511 h 23902640" name="connsiteY7528"/>
                <a:gd fmla="*/ 1121509 w 43671952" name="connsiteX7529"/>
                <a:gd fmla="*/ 11419927 h 23902640" name="connsiteY7529"/>
                <a:gd fmla="*/ 1133539 w 43671952" name="connsiteX7530"/>
                <a:gd fmla="*/ 11398414 h 23902640" name="connsiteY7530"/>
                <a:gd fmla="*/ 959881 w 43671952" name="connsiteX7531"/>
                <a:gd fmla="*/ 11424938 h 23902640" name="connsiteY7531"/>
                <a:gd fmla="*/ 1093698 w 43671952" name="connsiteX7532"/>
                <a:gd fmla="*/ 11257667 h 23902640" name="connsiteY7532"/>
                <a:gd fmla="*/ 858238 w 43671952" name="connsiteX7533"/>
                <a:gd fmla="*/ 11318828 h 23902640" name="connsiteY7533"/>
                <a:gd fmla="*/ 974162 w 43671952" name="connsiteX7534"/>
                <a:gd fmla="*/ 11162188 h 23902640" name="connsiteY7534"/>
                <a:gd fmla="*/ 883501 w 43671952" name="connsiteX7535"/>
                <a:gd fmla="*/ 11165845 h 23902640" name="connsiteY7535"/>
                <a:gd fmla="*/ 879557 w 43671952" name="connsiteX7536"/>
                <a:gd fmla="*/ 11091910 h 23902640" name="connsiteY7536"/>
                <a:gd fmla="*/ 1019526 w 43671952" name="connsiteX7537"/>
                <a:gd fmla="*/ 10923886 h 23902640" name="connsiteY7537"/>
                <a:gd fmla="*/ 997812 w 43671952" name="connsiteX7538"/>
                <a:gd fmla="*/ 10839612 h 23902640" name="connsiteY7538"/>
                <a:gd fmla="*/ 1003611 w 43671952" name="connsiteX7539"/>
                <a:gd fmla="*/ 10753482 h 23902640" name="connsiteY7539"/>
                <a:gd fmla="*/ 927936 w 43671952" name="connsiteX7540"/>
                <a:gd fmla="*/ 10682567 h 23902640" name="connsiteY7540"/>
                <a:gd fmla="*/ 1071397 w 43671952" name="connsiteX7541"/>
                <a:gd fmla="*/ 10555142 h 23902640" name="connsiteY7541"/>
                <a:gd fmla="*/ 1082541 w 43671952" name="connsiteX7542"/>
                <a:gd fmla="*/ 10454780 h 23902640" name="connsiteY7542"/>
                <a:gd fmla="*/ 1028409 w 43671952" name="connsiteX7543"/>
                <a:gd fmla="*/ 10375850 h 23902640" name="connsiteY7543"/>
                <a:gd fmla="*/ 1249816 w 43671952" name="connsiteX7544"/>
                <a:gd fmla="*/ 10086789 h 23902640" name="connsiteY7544"/>
                <a:gd fmla="*/ 1394777 w 43671952" name="connsiteX7545"/>
                <a:gd fmla="*/ 9651892 h 23902640" name="connsiteY7545"/>
                <a:gd fmla="*/ 1461681 w 43671952" name="connsiteX7546"/>
                <a:gd fmla="*/ 9406567 h 23902640" name="connsiteY7546"/>
                <a:gd fmla="*/ 1461681 w 43671952" name="connsiteX7547"/>
                <a:gd fmla="*/ 9328508 h 23902640" name="connsiteY7547"/>
                <a:gd fmla="*/ 1305565 w 43671952" name="connsiteX7548"/>
                <a:gd fmla="*/ 9350811 h 23902640" name="connsiteY7548"/>
                <a:gd fmla="*/ 1539738 w 43671952" name="connsiteX7549"/>
                <a:gd fmla="*/ 9150090 h 23902640" name="connsiteY7549"/>
                <a:gd fmla="*/ 1589223 w 43671952" name="connsiteX7550"/>
                <a:gd fmla="*/ 8935079 h 23902640" name="connsiteY7550"/>
                <a:gd fmla="*/ 1784313 w 43671952" name="connsiteX7551"/>
                <a:gd fmla="*/ 8786107 h 23902640" name="connsiteY7551"/>
                <a:gd fmla="*/ 1952334 w 43671952" name="connsiteX7552"/>
                <a:gd fmla="*/ 8503318 h 23902640" name="connsiteY7552"/>
                <a:gd fmla="*/ 2074995 w 43671952" name="connsiteX7553"/>
                <a:gd fmla="*/ 8402956 h 23902640" name="connsiteY7553"/>
                <a:gd fmla="*/ 2309174 w 43671952" name="connsiteX7554"/>
                <a:gd fmla="*/ 8213386 h 23902640" name="connsiteY7554"/>
                <a:gd fmla="*/ 2409536 w 43671952" name="connsiteX7555"/>
                <a:gd fmla="*/ 8023815 h 23902640" name="connsiteY7555"/>
                <a:gd fmla="*/ 2666010 w 43671952" name="connsiteX7556"/>
                <a:gd fmla="*/ 7979211 h 23902640" name="connsiteY7556"/>
                <a:gd fmla="*/ 2795817 w 43671952" name="connsiteX7557"/>
                <a:gd fmla="*/ 7834245 h 23902640" name="connsiteY7557"/>
                <a:gd fmla="*/ 2912968 w 43671952" name="connsiteX7558"/>
                <a:gd fmla="*/ 7802258 h 23902640" name="connsiteY7558"/>
                <a:gd fmla="*/ 2978246 w 43671952" name="connsiteX7559"/>
                <a:gd fmla="*/ 7700271 h 23902640" name="connsiteY7559"/>
                <a:gd fmla="*/ 3067450 w 43671952" name="connsiteX7560"/>
                <a:gd fmla="*/ 7432646 h 23902640" name="connsiteY7560"/>
                <a:gd fmla="*/ 3279326 w 43671952" name="connsiteX7561"/>
                <a:gd fmla="*/ 7187316 h 23902640" name="connsiteY7561"/>
                <a:gd fmla="*/ 3667883 w 43671952" name="connsiteX7562"/>
                <a:gd fmla="*/ 7011392 h 23902640" name="connsiteY7562"/>
                <a:gd fmla="*/ 3914077 w 43671952" name="connsiteX7563"/>
                <a:gd fmla="*/ 6716582 h 23902640" name="connsiteY7563"/>
                <a:gd fmla="*/ 4048242 w 43671952" name="connsiteX7564"/>
                <a:gd fmla="*/ 6864802 h 23902640" name="connsiteY7564"/>
                <a:gd fmla="*/ 4294082 w 43671952" name="connsiteX7565"/>
                <a:gd fmla="*/ 6886232 h 23902640" name="connsiteY7565"/>
                <a:gd fmla="*/ 4620722 w 43671952" name="connsiteX7566"/>
                <a:gd fmla="*/ 6722100 h 23902640" name="connsiteY7566"/>
                <a:gd fmla="*/ 4747119 w 43671952" name="connsiteX7567"/>
                <a:gd fmla="*/ 6704242 h 23902640" name="connsiteY7567"/>
                <a:gd fmla="*/ 4862796 w 43671952" name="connsiteX7568"/>
                <a:gd fmla="*/ 6707813 h 23902640" name="connsiteY7568"/>
                <a:gd fmla="*/ 5062765 w 43671952" name="connsiteX7569"/>
                <a:gd fmla="*/ 6726981 h 23902640" name="connsiteY7569"/>
                <a:gd fmla="*/ 5184560 w 43671952" name="connsiteX7570"/>
                <a:gd fmla="*/ 6785116 h 23902640" name="connsiteY7570"/>
                <a:gd fmla="*/ 5274520 w 43671952" name="connsiteX7571"/>
                <a:gd fmla="*/ 6730117 h 23902640" name="connsiteY7571"/>
                <a:gd fmla="*/ 5333416 w 43671952" name="connsiteX7572"/>
                <a:gd fmla="*/ 6793014 h 23902640" name="connsiteY7572"/>
                <a:gd fmla="*/ 5409966 w 43671952" name="connsiteX7573"/>
                <a:gd fmla="*/ 6743648 h 23902640" name="connsiteY7573"/>
                <a:gd fmla="*/ 5468856 w 43671952" name="connsiteX7574"/>
                <a:gd fmla="*/ 6792261 h 23902640" name="connsiteY7574"/>
                <a:gd fmla="*/ 5633745 w 43671952" name="connsiteX7575"/>
                <a:gd fmla="*/ 6746030 h 23902640" name="connsiteY7575"/>
                <a:gd fmla="*/ 5654531 w 43671952" name="connsiteX7576"/>
                <a:gd fmla="*/ 6852779 h 23902640" name="connsiteY7576"/>
                <a:gd fmla="*/ 5839347 w 43671952" name="connsiteX7577"/>
                <a:gd fmla="*/ 6804924 h 23902640" name="connsiteY7577"/>
                <a:gd fmla="*/ 5810649 w 43671952" name="connsiteX7578"/>
                <a:gd fmla="*/ 6886232 h 23902640" name="connsiteY7578"/>
                <a:gd fmla="*/ 5654531 w 43671952" name="connsiteX7579"/>
                <a:gd fmla="*/ 7008898 h 23902640" name="connsiteY7579"/>
                <a:gd fmla="*/ 5665689 w 43671952" name="connsiteX7580"/>
                <a:gd fmla="*/ 7142711 h 23902640" name="connsiteY7580"/>
                <a:gd fmla="*/ 5559804 w 43671952" name="connsiteX7581"/>
                <a:gd fmla="*/ 7211129 h 23902640" name="connsiteY7581"/>
                <a:gd fmla="*/ 5549412 w 43671952" name="connsiteX7582"/>
                <a:gd fmla="*/ 7306728 h 23902640" name="connsiteY7582"/>
                <a:gd fmla="*/ 5487270 w 43671952" name="connsiteX7583"/>
                <a:gd fmla="*/ 7298829 h 23902640" name="connsiteY7583"/>
                <a:gd fmla="*/ 5411590 w 43671952" name="connsiteX7584"/>
                <a:gd fmla="*/ 7337914 h 23902640" name="connsiteY7584"/>
                <a:gd fmla="*/ 5523852 w 43671952" name="connsiteX7585"/>
                <a:gd fmla="*/ 7440544 h 23902640" name="connsiteY7585"/>
                <a:gd fmla="*/ 5475363 w 43671952" name="connsiteX7586"/>
                <a:gd fmla="*/ 7538637 h 23902640" name="connsiteY7586"/>
                <a:gd fmla="*/ 5554171 w 43671952" name="connsiteX7587"/>
                <a:gd fmla="*/ 7533005 h 23902640" name="connsiteY7587"/>
                <a:gd fmla="*/ 5821799 w 43671952" name="connsiteX7588"/>
                <a:gd fmla="*/ 7732099 h 23902640" name="connsiteY7588"/>
                <a:gd fmla="*/ 5820175 w 43671952" name="connsiteX7589"/>
                <a:gd fmla="*/ 7935477 h 23902640" name="connsiteY7589"/>
                <a:gd fmla="*/ 5926169 w 43671952" name="connsiteX7590"/>
                <a:gd fmla="*/ 7918577 h 23902640" name="connsiteY7590"/>
                <a:gd fmla="*/ 5977917 w 43671952" name="connsiteX7591"/>
                <a:gd fmla="*/ 8023815 h 23902640" name="connsiteY7591"/>
                <a:gd fmla="*/ 6100586 w 43671952" name="connsiteX7592"/>
                <a:gd fmla="*/ 8146478 h 23902640" name="connsiteY7592"/>
                <a:gd fmla="*/ 6286261 w 43671952" name="connsiteX7593"/>
                <a:gd fmla="*/ 8030960 h 23902640" name="connsiteY7593"/>
                <a:gd fmla="*/ 6312454 w 43671952" name="connsiteX7594"/>
                <a:gd fmla="*/ 7890002 h 23902640" name="connsiteY7594"/>
                <a:gd fmla="*/ 6423965 w 43671952" name="connsiteX7595"/>
                <a:gd fmla="*/ 7767177 h 23902640" name="connsiteY7595"/>
                <a:gd fmla="*/ 6689093 w 43671952" name="connsiteX7596"/>
                <a:gd fmla="*/ 7736864 h 23902640" name="connsiteY7596"/>
                <a:gd fmla="*/ 6726560 w 43671952" name="connsiteX7597"/>
                <a:gd fmla="*/ 7874088 h 23902640" name="connsiteY7597"/>
                <a:gd fmla="*/ 6957867 w 43671952" name="connsiteX7598"/>
                <a:gd fmla="*/ 8049369 h 23902640" name="connsiteY7598"/>
                <a:gd fmla="*/ 7182520 w 43671952" name="connsiteX7599"/>
                <a:gd fmla="*/ 8168779 h 23902640" name="connsiteY7599"/>
                <a:gd fmla="*/ 7484470 w 43671952" name="connsiteX7600"/>
                <a:gd fmla="*/ 8096357 h 23902640" name="connsiteY7600"/>
                <a:gd fmla="*/ 7598885 w 43671952" name="connsiteX7601"/>
                <a:gd fmla="*/ 8127368 h 23902640" name="connsiteY7601"/>
                <a:gd fmla="*/ 7709442 w 43671952" name="connsiteX7602"/>
                <a:gd fmla="*/ 8195490 h 23902640" name="connsiteY7602"/>
                <a:gd fmla="*/ 7714624 w 43671952" name="connsiteX7603"/>
                <a:gd fmla="*/ 8213561 h 23902640" name="connsiteY7603"/>
                <a:gd fmla="*/ 7897488 w 43671952" name="connsiteX7604"/>
                <a:gd fmla="*/ 8144987 h 23902640" name="connsiteY7604"/>
                <a:gd fmla="*/ 8118469 w 43671952" name="connsiteX7605"/>
                <a:gd fmla="*/ 7779073 h 23902640" name="connsiteY7605"/>
                <a:gd fmla="*/ 8347073 w 43671952" name="connsiteX7606"/>
                <a:gd fmla="*/ 7443794 h 23902640" name="connsiteY7606"/>
                <a:gd fmla="*/ 8423273 w 43671952" name="connsiteX7607"/>
                <a:gd fmla="*/ 7306632 h 23902640" name="connsiteY7607"/>
                <a:gd fmla="*/ 8324213 w 43671952" name="connsiteX7608"/>
                <a:gd fmla="*/ 7314252 h 23902640" name="connsiteY7608"/>
                <a:gd fmla="*/ 8263249 w 43671952" name="connsiteX7609"/>
                <a:gd fmla="*/ 7283773 h 23902640" name="connsiteY7609"/>
                <a:gd fmla="*/ 8110847 w 43671952" name="connsiteX7610"/>
                <a:gd fmla="*/ 7359972 h 23902640" name="connsiteY7610"/>
                <a:gd fmla="*/ 7950828 w 43671952" name="connsiteX7611"/>
                <a:gd fmla="*/ 7321870 h 23902640" name="connsiteY7611"/>
                <a:gd fmla="*/ 7905233 w 43671952" name="connsiteX7612"/>
                <a:gd fmla="*/ 7237195 h 23902640" name="connsiteY7612"/>
                <a:gd fmla="*/ 7858436 w 43671952" name="connsiteX7613"/>
                <a:gd fmla="*/ 7219956 h 23902640" name="connsiteY7613"/>
                <a:gd fmla="*/ 7720322 w 43671952" name="connsiteX7614"/>
                <a:gd fmla="*/ 7315203 h 23902640" name="connsiteY7614"/>
                <a:gd fmla="*/ 7696510 w 43671952" name="connsiteX7615"/>
                <a:gd fmla="*/ 7272342 h 23902640" name="connsiteY7615"/>
                <a:gd fmla="*/ 7663176 w 43671952" name="connsiteX7616"/>
                <a:gd fmla="*/ 7177094 h 23902640" name="connsiteY7616"/>
                <a:gd fmla="*/ 7534588 w 43671952" name="connsiteX7617"/>
                <a:gd fmla="*/ 7215193 h 23902640" name="connsiteY7617"/>
                <a:gd fmla="*/ 7477439 w 43671952" name="connsiteX7618"/>
                <a:gd fmla="*/ 7181856 h 23902640" name="connsiteY7618"/>
                <a:gd fmla="*/ 7544109 w 43671952" name="connsiteX7619"/>
                <a:gd fmla="*/ 7053266 h 23902640" name="connsiteY7619"/>
                <a:gd fmla="*/ 7548876 w 43671952" name="connsiteX7620"/>
                <a:gd fmla="*/ 6981829 h 23902640" name="connsiteY7620"/>
                <a:gd fmla="*/ 7510774 w 43671952" name="connsiteX7621"/>
                <a:gd fmla="*/ 6886580 h 23902640" name="connsiteY7621"/>
                <a:gd fmla="*/ 7558396 w 43671952" name="connsiteX7622"/>
                <a:gd fmla="*/ 6877055 h 23902640" name="connsiteY7622"/>
                <a:gd fmla="*/ 7610786 w 43671952" name="connsiteX7623"/>
                <a:gd fmla="*/ 6791328 h 23902640" name="connsiteY7623"/>
                <a:gd fmla="*/ 7644121 w 43671952" name="connsiteX7624"/>
                <a:gd fmla="*/ 6629404 h 23902640" name="connsiteY7624"/>
                <a:gd fmla="*/ 7696510 w 43671952" name="connsiteX7625"/>
                <a:gd fmla="*/ 6581778 h 23902640" name="connsiteY7625"/>
                <a:gd fmla="*/ 7796524 w 43671952" name="connsiteX7626"/>
                <a:gd fmla="*/ 6596066 h 23902640" name="connsiteY7626"/>
                <a:gd fmla="*/ 7882249 w 43671952" name="connsiteX7627"/>
                <a:gd fmla="*/ 6610356 h 23902640" name="connsiteY7627"/>
                <a:gd fmla="*/ 8072748 w 43671952" name="connsiteX7628"/>
                <a:gd fmla="*/ 6486528 h 23902640" name="connsiteY7628"/>
                <a:gd fmla="*/ 8215623 w 43671952" name="connsiteX7629"/>
                <a:gd fmla="*/ 6500816 h 23902640" name="connsiteY7629"/>
                <a:gd fmla="*/ 8387075 w 43671952" name="connsiteX7630"/>
                <a:gd fmla="*/ 6391279 h 23902640" name="connsiteY7630"/>
                <a:gd fmla="*/ 8725209 w 43671952" name="connsiteX7631"/>
                <a:gd fmla="*/ 6381755 h 23902640" name="connsiteY7631"/>
                <a:gd fmla="*/ 8734735 w 43671952" name="connsiteX7632"/>
                <a:gd fmla="*/ 6443667 h 23902640" name="connsiteY7632"/>
                <a:gd fmla="*/ 8787123 w 43671952" name="connsiteX7633"/>
                <a:gd fmla="*/ 6543678 h 23902640" name="connsiteY7633"/>
                <a:gd fmla="*/ 8987147 w 43671952" name="connsiteX7634"/>
                <a:gd fmla="*/ 6657980 h 23902640" name="connsiteY7634"/>
                <a:gd fmla="*/ 9282425 w 43671952" name="connsiteX7635"/>
                <a:gd fmla="*/ 6672268 h 23902640" name="connsiteY7635"/>
                <a:gd fmla="*/ 9425297 w 43671952" name="connsiteX7636"/>
                <a:gd fmla="*/ 6510342 h 23902640" name="connsiteY7636"/>
                <a:gd fmla="*/ 9391962 w 43671952" name="connsiteX7637"/>
                <a:gd fmla="*/ 6296030 h 23902640" name="connsiteY7637"/>
                <a:gd fmla="*/ 9249085 w 43671952" name="connsiteX7638"/>
                <a:gd fmla="*/ 6115056 h 23902640" name="connsiteY7638"/>
                <a:gd fmla="*/ 9187174 w 43671952" name="connsiteX7639"/>
                <a:gd fmla="*/ 5943602 h 23902640" name="connsiteY7639"/>
                <a:gd fmla="*/ 9244324 w 43671952" name="connsiteX7640"/>
                <a:gd fmla="*/ 5881691 h 23902640" name="connsiteY7640"/>
                <a:gd fmla="*/ 9310998 w 43671952" name="connsiteX7641"/>
                <a:gd fmla="*/ 5938841 h 23902640" name="connsiteY7641"/>
                <a:gd fmla="*/ 9387197 w 43671952" name="connsiteX7642"/>
                <a:gd fmla="*/ 5810253 h 23902640" name="connsiteY7642"/>
                <a:gd fmla="*/ 9430063 w 43671952" name="connsiteX7643"/>
                <a:gd fmla="*/ 5781679 h 23902640" name="connsiteY7643"/>
                <a:gd fmla="*/ 9391962 w 43671952" name="connsiteX7644"/>
                <a:gd fmla="*/ 5729292 h 23902640" name="connsiteY7644"/>
                <a:gd fmla="*/ 9591987 w 43671952" name="connsiteX7645"/>
                <a:gd fmla="*/ 5710242 h 23902640" name="connsiteY7645"/>
                <a:gd fmla="*/ 9477689 w 43671952" name="connsiteX7646"/>
                <a:gd fmla="*/ 5681667 h 23902640" name="connsiteY7646"/>
                <a:gd fmla="*/ 9339575 w 43671952" name="connsiteX7647"/>
                <a:gd fmla="*/ 5672141 h 23902640" name="connsiteY7647"/>
                <a:gd fmla="*/ 9282425 w 43671952" name="connsiteX7648"/>
                <a:gd fmla="*/ 5729292 h 23902640" name="connsiteY7648"/>
                <a:gd fmla="*/ 9234801 w 43671952" name="connsiteX7649"/>
                <a:gd fmla="*/ 5691191 h 23902640" name="connsiteY7649"/>
                <a:gd fmla="*/ 9139548 w 43671952" name="connsiteX7650"/>
                <a:gd fmla="*/ 5743578 h 23902640" name="connsiteY7650"/>
                <a:gd fmla="*/ 8963335 w 43671952" name="connsiteX7651"/>
                <a:gd fmla="*/ 5729292 h 23902640" name="connsiteY7651"/>
                <a:gd fmla="*/ 8982385 w 43671952" name="connsiteX7652"/>
                <a:gd fmla="*/ 5776919 h 23902640" name="connsiteY7652"/>
                <a:gd fmla="*/ 8958575 w 43671952" name="connsiteX7653"/>
                <a:gd fmla="*/ 5838830 h 23902640" name="connsiteY7653"/>
                <a:gd fmla="*/ 9196698 w 43671952" name="connsiteX7654"/>
                <a:gd fmla="*/ 5848352 h 23902640" name="connsiteY7654"/>
                <a:gd fmla="*/ 9191935 w 43671952" name="connsiteX7655"/>
                <a:gd fmla="*/ 5857879 h 23902640" name="connsiteY7655"/>
                <a:gd fmla="*/ 8944287 w 43671952" name="connsiteX7656"/>
                <a:gd fmla="*/ 5972179 h 23902640" name="connsiteY7656"/>
                <a:gd fmla="*/ 8777603 w 43671952" name="connsiteX7657"/>
                <a:gd fmla="*/ 6005516 h 23902640" name="connsiteY7657"/>
                <a:gd fmla="*/ 8749023 w 43671952" name="connsiteX7658"/>
                <a:gd fmla="*/ 5957892 h 23902640" name="connsiteY7658"/>
                <a:gd fmla="*/ 8768073 w 43671952" name="connsiteX7659"/>
                <a:gd fmla="*/ 5853118 h 23902640" name="connsiteY7659"/>
                <a:gd fmla="*/ 8753785 w 43671952" name="connsiteX7660"/>
                <a:gd fmla="*/ 5819779 h 23902640" name="connsiteY7660"/>
                <a:gd fmla="*/ 8806173 w 43671952" name="connsiteX7661"/>
                <a:gd fmla="*/ 5795969 h 23902640" name="connsiteY7661"/>
                <a:gd fmla="*/ 8887134 w 43671952" name="connsiteX7662"/>
                <a:gd fmla="*/ 5729292 h 23902640" name="connsiteY7662"/>
                <a:gd fmla="*/ 8820461 w 43671952" name="connsiteX7663"/>
                <a:gd fmla="*/ 5700718 h 23902640" name="connsiteY7663"/>
                <a:gd fmla="*/ 8753785 w 43671952" name="connsiteX7664"/>
                <a:gd fmla="*/ 5619752 h 23902640" name="connsiteY7664"/>
                <a:gd fmla="*/ 8606149 w 43671952" name="connsiteX7665"/>
                <a:gd fmla="*/ 5610230 h 23902640" name="connsiteY7665"/>
                <a:gd fmla="*/ 8477561 w 43671952" name="connsiteX7666"/>
                <a:gd fmla="*/ 5724531 h 23902640" name="connsiteY7666"/>
                <a:gd fmla="*/ 8382310 w 43671952" name="connsiteX7667"/>
                <a:gd fmla="*/ 5872168 h 23902640" name="connsiteY7667"/>
                <a:gd fmla="*/ 8291824 w 43671952" name="connsiteX7668"/>
                <a:gd fmla="*/ 5862640 h 23902640" name="connsiteY7668"/>
                <a:gd fmla="*/ 8220386 w 43671952" name="connsiteX7669"/>
                <a:gd fmla="*/ 6000753 h 23902640" name="connsiteY7669"/>
                <a:gd fmla="*/ 8077509 w 43671952" name="connsiteX7670"/>
                <a:gd fmla="*/ 6076954 h 23902640" name="connsiteY7670"/>
                <a:gd fmla="*/ 7982260 w 43671952" name="connsiteX7671"/>
                <a:gd fmla="*/ 6143627 h 23902640" name="connsiteY7671"/>
                <a:gd fmla="*/ 7977499 w 43671952" name="connsiteX7672"/>
                <a:gd fmla="*/ 6453194 h 23902640" name="connsiteY7672"/>
                <a:gd fmla="*/ 7887009 w 43671952" name="connsiteX7673"/>
                <a:gd fmla="*/ 6477003 h 23902640" name="connsiteY7673"/>
                <a:gd fmla="*/ 7815573 w 43671952" name="connsiteX7674"/>
                <a:gd fmla="*/ 6457955 h 23902640" name="connsiteY7674"/>
                <a:gd fmla="*/ 7658409 w 43671952" name="connsiteX7675"/>
                <a:gd fmla="*/ 6553202 h 23902640" name="connsiteY7675"/>
                <a:gd fmla="*/ 7653648 w 43671952" name="connsiteX7676"/>
                <a:gd fmla="*/ 6462718 h 23902640" name="connsiteY7676"/>
                <a:gd fmla="*/ 7591738 w 43671952" name="connsiteX7677"/>
                <a:gd fmla="*/ 6419857 h 23902640" name="connsiteY7677"/>
                <a:gd fmla="*/ 7425049 w 43671952" name="connsiteX7678"/>
                <a:gd fmla="*/ 6410328 h 23902640" name="connsiteY7678"/>
                <a:gd fmla="*/ 7415529 w 43671952" name="connsiteX7679"/>
                <a:gd fmla="*/ 6567493 h 23902640" name="connsiteY7679"/>
                <a:gd fmla="*/ 7353617 w 43671952" name="connsiteX7680"/>
                <a:gd fmla="*/ 6543678 h 23902640" name="connsiteY7680"/>
                <a:gd fmla="*/ 7348851 w 43671952" name="connsiteX7681"/>
                <a:gd fmla="*/ 6457955 h 23902640" name="connsiteY7681"/>
                <a:gd fmla="*/ 7286940 w 43671952" name="connsiteX7682"/>
                <a:gd fmla="*/ 6457955 h 23902640" name="connsiteY7682"/>
                <a:gd fmla="*/ 7277413 w 43671952" name="connsiteX7683"/>
                <a:gd fmla="*/ 6529393 h 23902640" name="connsiteY7683"/>
                <a:gd fmla="*/ 7244078 w 43671952" name="connsiteX7684"/>
                <a:gd fmla="*/ 6557965 h 23902640" name="connsiteY7684"/>
                <a:gd fmla="*/ 7248838 w 43671952" name="connsiteX7685"/>
                <a:gd fmla="*/ 6677028 h 23902640" name="connsiteY7685"/>
                <a:gd fmla="*/ 7182164 w 43671952" name="connsiteX7686"/>
                <a:gd fmla="*/ 6686553 h 23902640" name="connsiteY7686"/>
                <a:gd fmla="*/ 7163113 w 43671952" name="connsiteX7687"/>
                <a:gd fmla="*/ 6738940 h 23902640" name="connsiteY7687"/>
                <a:gd fmla="*/ 7215502 w 43671952" name="connsiteX7688"/>
                <a:gd fmla="*/ 6800856 h 23902640" name="connsiteY7688"/>
                <a:gd fmla="*/ 7234551 w 43671952" name="connsiteX7689"/>
                <a:gd fmla="*/ 6896106 h 23902640" name="connsiteY7689"/>
                <a:gd fmla="*/ 7186925 w 43671952" name="connsiteX7690"/>
                <a:gd fmla="*/ 6943732 h 23902640" name="connsiteY7690"/>
                <a:gd fmla="*/ 7053574 w 43671952" name="connsiteX7691"/>
                <a:gd fmla="*/ 6953255 h 23902640" name="connsiteY7691"/>
                <a:gd fmla="*/ 7005949 w 43671952" name="connsiteX7692"/>
                <a:gd fmla="*/ 7153278 h 23902640" name="connsiteY7692"/>
                <a:gd fmla="*/ 6915194 w 43671952" name="connsiteX7693"/>
                <a:gd fmla="*/ 7110418 h 23902640" name="connsiteY7693"/>
                <a:gd fmla="*/ 6877091 w 43671952" name="connsiteX7694"/>
                <a:gd fmla="*/ 6991354 h 23902640" name="connsiteY7694"/>
                <a:gd fmla="*/ 6924986 w 43671952" name="connsiteX7695"/>
                <a:gd fmla="*/ 6958019 h 23902640" name="connsiteY7695"/>
                <a:gd fmla="*/ 6939274 w 43671952" name="connsiteX7696"/>
                <a:gd fmla="*/ 6881816 h 23902640" name="connsiteY7696"/>
                <a:gd fmla="*/ 6977374 w 43671952" name="connsiteX7697"/>
                <a:gd fmla="*/ 6891342 h 23902640" name="connsiteY7697"/>
                <a:gd fmla="*/ 7010710 w 43671952" name="connsiteX7698"/>
                <a:gd fmla="*/ 6853241 h 23902640" name="connsiteY7698"/>
                <a:gd fmla="*/ 7091676 w 43671952" name="connsiteX7699"/>
                <a:gd fmla="*/ 6896106 h 23902640" name="connsiteY7699"/>
                <a:gd fmla="*/ 7139300 w 43671952" name="connsiteX7700"/>
                <a:gd fmla="*/ 6872294 h 23902640" name="connsiteY7700"/>
                <a:gd fmla="*/ 6986898 w 43671952" name="connsiteX7701"/>
                <a:gd fmla="*/ 6805617 h 23902640" name="connsiteY7701"/>
                <a:gd fmla="*/ 6963086 w 43671952" name="connsiteX7702"/>
                <a:gd fmla="*/ 6743704 h 23902640" name="connsiteY7702"/>
                <a:gd fmla="*/ 6982136 w 43671952" name="connsiteX7703"/>
                <a:gd fmla="*/ 6657980 h 23902640" name="connsiteY7703"/>
                <a:gd fmla="*/ 6924986 w 43671952" name="connsiteX7704"/>
                <a:gd fmla="*/ 6586542 h 23902640" name="connsiteY7704"/>
                <a:gd fmla="*/ 6982136 w 43671952" name="connsiteX7705"/>
                <a:gd fmla="*/ 6515104 h 23902640" name="connsiteY7705"/>
                <a:gd fmla="*/ 6963086 w 43671952" name="connsiteX7706"/>
                <a:gd fmla="*/ 6448430 h 23902640" name="connsiteY7706"/>
                <a:gd fmla="*/ 6939274 w 43671952" name="connsiteX7707"/>
                <a:gd fmla="*/ 6348420 h 23902640" name="connsiteY7707"/>
                <a:gd fmla="*/ 7029760 w 43671952" name="connsiteX7708"/>
                <a:gd fmla="*/ 6281741 h 23902640" name="connsiteY7708"/>
                <a:gd fmla="*/ 7047317 w 43671952" name="connsiteX7709"/>
                <a:gd fmla="*/ 6197480 h 23902640" name="connsiteY7709"/>
                <a:gd fmla="*/ 7044050 w 43671952" name="connsiteX7710"/>
                <a:gd fmla="*/ 6034093 h 23902640" name="connsiteY7710"/>
                <a:gd fmla="*/ 6986898 w 43671952" name="connsiteX7711"/>
                <a:gd fmla="*/ 5981705 h 23902640" name="connsiteY7711"/>
                <a:gd fmla="*/ 7010710 w 43671952" name="connsiteX7712"/>
                <a:gd fmla="*/ 5929317 h 23902640" name="connsiteY7712"/>
                <a:gd fmla="*/ 6896146 w 43671952" name="connsiteX7713"/>
                <a:gd fmla="*/ 5819779 h 23902640" name="connsiteY7713"/>
                <a:gd fmla="*/ 6867566 w 43671952" name="connsiteX7714"/>
                <a:gd fmla="*/ 5600701 h 23902640" name="connsiteY7714"/>
                <a:gd fmla="*/ 6915194 w 43671952" name="connsiteX7715"/>
                <a:gd fmla="*/ 5500690 h 23902640" name="connsiteY7715"/>
                <a:gd fmla="*/ 6824710 w 43671952" name="connsiteX7716"/>
                <a:gd fmla="*/ 5557843 h 23902640" name="connsiteY7716"/>
                <a:gd fmla="*/ 6767560 w 43671952" name="connsiteX7717"/>
                <a:gd fmla="*/ 5553081 h 23902640" name="connsiteY7717"/>
                <a:gd fmla="*/ 6853285 w 43671952" name="connsiteX7718"/>
                <a:gd fmla="*/ 5414966 h 23902640" name="connsiteY7718"/>
                <a:gd fmla="*/ 6786615 w 43671952" name="connsiteX7719"/>
                <a:gd fmla="*/ 5410206 h 23902640" name="connsiteY7719"/>
                <a:gd fmla="*/ 6734218 w 43671952" name="connsiteX7720"/>
                <a:gd fmla="*/ 5443543 h 23902640" name="connsiteY7720"/>
                <a:gd fmla="*/ 6691355 w 43671952" name="connsiteX7721"/>
                <a:gd fmla="*/ 5519741 h 23902640" name="connsiteY7721"/>
                <a:gd fmla="*/ 6619918 w 43671952" name="connsiteX7722"/>
                <a:gd fmla="*/ 5586419 h 23902640" name="connsiteY7722"/>
                <a:gd fmla="*/ 6610396 w 43671952" name="connsiteX7723"/>
                <a:gd fmla="*/ 5938841 h 23902640" name="connsiteY7723"/>
                <a:gd fmla="*/ 6638966 w 43671952" name="connsiteX7724"/>
                <a:gd fmla="*/ 6010277 h 23902640" name="connsiteY7724"/>
                <a:gd fmla="*/ 6738985 w 43671952" name="connsiteX7725"/>
                <a:gd fmla="*/ 6067430 h 23902640" name="connsiteY7725"/>
                <a:gd fmla="*/ 6724691 w 43671952" name="connsiteX7726"/>
                <a:gd fmla="*/ 6229357 h 23902640" name="connsiteY7726"/>
                <a:gd fmla="*/ 6838994 w 43671952" name="connsiteX7727"/>
                <a:gd fmla="*/ 6396041 h 23902640" name="connsiteY7727"/>
                <a:gd fmla="*/ 6800896 w 43671952" name="connsiteX7728"/>
                <a:gd fmla="*/ 6419857 h 23902640" name="connsiteY7728"/>
                <a:gd fmla="*/ 6691355 w 43671952" name="connsiteX7729"/>
                <a:gd fmla="*/ 6376994 h 23902640" name="connsiteY7729"/>
                <a:gd fmla="*/ 6629446 w 43671952" name="connsiteX7730"/>
                <a:gd fmla="*/ 6424616 h 23902640" name="connsiteY7730"/>
                <a:gd fmla="*/ 6643740 w 43671952" name="connsiteX7731"/>
                <a:gd fmla="*/ 6496054 h 23902640" name="connsiteY7731"/>
                <a:gd fmla="*/ 6572296 w 43671952" name="connsiteX7732"/>
                <a:gd fmla="*/ 6629404 h 23902640" name="connsiteY7732"/>
                <a:gd fmla="*/ 6372273 w 43671952" name="connsiteX7733"/>
                <a:gd fmla="*/ 6719894 h 23902640" name="connsiteY7733"/>
                <a:gd fmla="*/ 6500857 w 43671952" name="connsiteX7734"/>
                <a:gd fmla="*/ 6553202 h 23902640" name="connsiteY7734"/>
                <a:gd fmla="*/ 6505618 w 43671952" name="connsiteX7735"/>
                <a:gd fmla="*/ 6391279 h 23902640" name="connsiteY7735"/>
                <a:gd fmla="*/ 6481812 w 43671952" name="connsiteX7736"/>
                <a:gd fmla="*/ 6376994 h 23902640" name="connsiteY7736"/>
                <a:gd fmla="*/ 6457996 w 43671952" name="connsiteX7737"/>
                <a:gd fmla="*/ 6215065 h 23902640" name="connsiteY7737"/>
                <a:gd fmla="*/ 6338937 w 43671952" name="connsiteX7738"/>
                <a:gd fmla="*/ 6110294 h 23902640" name="connsiteY7738"/>
                <a:gd fmla="*/ 6338937 w 43671952" name="connsiteX7739"/>
                <a:gd fmla="*/ 5938841 h 23902640" name="connsiteY7739"/>
                <a:gd fmla="*/ 6281787 w 43671952" name="connsiteX7740"/>
                <a:gd fmla="*/ 5872168 h 23902640" name="connsiteY7740"/>
                <a:gd fmla="*/ 6343698 w 43671952" name="connsiteX7741"/>
                <a:gd fmla="*/ 5662616 h 23902640" name="connsiteY7741"/>
                <a:gd fmla="*/ 6210348 w 43671952" name="connsiteX7742"/>
                <a:gd fmla="*/ 5553081 h 23902640" name="connsiteY7742"/>
                <a:gd fmla="*/ 6105569 w 43671952" name="connsiteX7743"/>
                <a:gd fmla="*/ 5595943 h 23902640" name="connsiteY7743"/>
                <a:gd fmla="*/ 5919834 w 43671952" name="connsiteX7744"/>
                <a:gd fmla="*/ 5686429 h 23902640" name="connsiteY7744"/>
                <a:gd fmla="*/ 5729337 w 43671952" name="connsiteX7745"/>
                <a:gd fmla="*/ 5629280 h 23902640" name="connsiteY7745"/>
                <a:gd fmla="*/ 5619798 w 43671952" name="connsiteX7746"/>
                <a:gd fmla="*/ 5634043 h 23902640" name="connsiteY7746"/>
                <a:gd fmla="*/ 5519786 w 43671952" name="connsiteX7747"/>
                <a:gd fmla="*/ 5662616 h 23902640" name="connsiteY7747"/>
                <a:gd fmla="*/ 5462636 w 43671952" name="connsiteX7748"/>
                <a:gd fmla="*/ 5810253 h 23902640" name="connsiteY7748"/>
                <a:gd fmla="*/ 5300708 w 43671952" name="connsiteX7749"/>
                <a:gd fmla="*/ 5900745 h 23902640" name="connsiteY7749"/>
                <a:gd fmla="*/ 5195943 w 43671952" name="connsiteX7750"/>
                <a:gd fmla="*/ 5886454 h 23902640" name="connsiteY7750"/>
                <a:gd fmla="*/ 5091163 w 43671952" name="connsiteX7751"/>
                <a:gd fmla="*/ 5943602 h 23902640" name="connsiteY7751"/>
                <a:gd fmla="*/ 5038774 w 43671952" name="connsiteX7752"/>
                <a:gd fmla="*/ 6072191 h 23902640" name="connsiteY7752"/>
                <a:gd fmla="*/ 4829222 w 43671952" name="connsiteX7753"/>
                <a:gd fmla="*/ 6091243 h 23902640" name="connsiteY7753"/>
                <a:gd fmla="*/ 4795882 w 43671952" name="connsiteX7754"/>
                <a:gd fmla="*/ 6119818 h 23902640" name="connsiteY7754"/>
                <a:gd fmla="*/ 4800654 w 43671952" name="connsiteX7755"/>
                <a:gd fmla="*/ 6305556 h 23902640" name="connsiteY7755"/>
                <a:gd fmla="*/ 4738734 w 43671952" name="connsiteX7756"/>
                <a:gd fmla="*/ 6386517 h 23902640" name="connsiteY7756"/>
                <a:gd fmla="*/ 4533946 w 43671952" name="connsiteX7757"/>
                <a:gd fmla="*/ 6500816 h 23902640" name="connsiteY7757"/>
                <a:gd fmla="*/ 4414887 w 43671952" name="connsiteX7758"/>
                <a:gd fmla="*/ 6624641 h 23902640" name="connsiteY7758"/>
                <a:gd fmla="*/ 4272012 w 43671952" name="connsiteX7759"/>
                <a:gd fmla="*/ 6629404 h 23902640" name="connsiteY7759"/>
                <a:gd fmla="*/ 4167236 w 43671952" name="connsiteX7760"/>
                <a:gd fmla="*/ 6581778 h 23902640" name="connsiteY7760"/>
                <a:gd fmla="*/ 3914824 w 43671952" name="connsiteX7761"/>
                <a:gd fmla="*/ 6681795 h 23902640" name="connsiteY7761"/>
                <a:gd fmla="*/ 3910059 w 43671952" name="connsiteX7762"/>
                <a:gd fmla="*/ 6462718 h 23902640" name="connsiteY7762"/>
                <a:gd fmla="*/ 3710038 w 43671952" name="connsiteX7763"/>
                <a:gd fmla="*/ 6400802 h 23902640" name="connsiteY7763"/>
                <a:gd fmla="*/ 3824336 w 43671952" name="connsiteX7764"/>
                <a:gd fmla="*/ 6262694 h 23902640" name="connsiteY7764"/>
                <a:gd fmla="*/ 3919583 w 43671952" name="connsiteX7765"/>
                <a:gd fmla="*/ 6124579 h 23902640" name="connsiteY7765"/>
                <a:gd fmla="*/ 3895773 w 43671952" name="connsiteX7766"/>
                <a:gd fmla="*/ 6067430 h 23902640" name="connsiteY7766"/>
                <a:gd fmla="*/ 4014839 w 43671952" name="connsiteX7767"/>
                <a:gd fmla="*/ 5976941 h 23902640" name="connsiteY7767"/>
                <a:gd fmla="*/ 4162473 w 43671952" name="connsiteX7768"/>
                <a:gd fmla="*/ 5786441 h 23902640" name="connsiteY7768"/>
                <a:gd fmla="*/ 4210103 w 43671952" name="connsiteX7769"/>
                <a:gd fmla="*/ 5629280 h 23902640" name="connsiteY7769"/>
                <a:gd fmla="*/ 4272012 w 43671952" name="connsiteX7770"/>
                <a:gd fmla="*/ 5405442 h 23902640" name="connsiteY7770"/>
                <a:gd fmla="*/ 4329162 w 43671952" name="connsiteX7771"/>
                <a:gd fmla="*/ 5362581 h 23902640" name="connsiteY7771"/>
                <a:gd fmla="*/ 4462517 w 43671952" name="connsiteX7772"/>
                <a:gd fmla="*/ 5319718 h 23902640" name="connsiteY7772"/>
                <a:gd fmla="*/ 4986385 w 43671952" name="connsiteX7773"/>
                <a:gd fmla="*/ 5453068 h 23902640" name="connsiteY7773"/>
                <a:gd fmla="*/ 5129262 w 43671952" name="connsiteX7774"/>
                <a:gd fmla="*/ 5429253 h 23902640" name="connsiteY7774"/>
                <a:gd fmla="*/ 5415008 w 43671952" name="connsiteX7775"/>
                <a:gd fmla="*/ 5053020 h 23902640" name="connsiteY7775"/>
                <a:gd fmla="*/ 5467397 w 43671952" name="connsiteX7776"/>
                <a:gd fmla="*/ 4833941 h 23902640" name="connsiteY7776"/>
                <a:gd fmla="*/ 5324522 w 43671952" name="connsiteX7777"/>
                <a:gd fmla="*/ 4748216 h 23902640" name="connsiteY7777"/>
                <a:gd fmla="*/ 5295947 w 43671952" name="connsiteX7778"/>
                <a:gd fmla="*/ 4686303 h 23902640" name="connsiteY7778"/>
                <a:gd fmla="*/ 5400727 w 43671952" name="connsiteX7779"/>
                <a:gd fmla="*/ 4576768 h 23902640" name="connsiteY7779"/>
                <a:gd fmla="*/ 5515019 w 43671952" name="connsiteX7780"/>
                <a:gd fmla="*/ 4567245 h 23902640" name="connsiteY7780"/>
                <a:gd fmla="*/ 5567407 w 43671952" name="connsiteX7781"/>
                <a:gd fmla="*/ 4572004 h 23902640" name="connsiteY7781"/>
                <a:gd fmla="*/ 5615031 w 43671952" name="connsiteX7782"/>
                <a:gd fmla="*/ 4686303 h 23902640" name="connsiteY7782"/>
                <a:gd fmla="*/ 5686475 w 43671952" name="connsiteX7783"/>
                <a:gd fmla="*/ 4643441 h 23902640" name="connsiteY7783"/>
                <a:gd fmla="*/ 5691236 w 43671952" name="connsiteX7784"/>
                <a:gd fmla="*/ 4557717 h 23902640" name="connsiteY7784"/>
                <a:gd fmla="*/ 5786481 w 43671952" name="connsiteX7785"/>
                <a:gd fmla="*/ 4452942 h 23902640" name="connsiteY7785"/>
                <a:gd fmla="*/ 5938889 w 43671952" name="connsiteX7786"/>
                <a:gd fmla="*/ 4510093 h 23902640" name="connsiteY7786"/>
                <a:gd fmla="*/ 6219878 w 43671952" name="connsiteX7787"/>
                <a:gd fmla="*/ 4414842 h 23902640" name="connsiteY7787"/>
                <a:gd fmla="*/ 6467518 w 43671952" name="connsiteX7788"/>
                <a:gd fmla="*/ 4291018 h 23902640" name="connsiteY7788"/>
                <a:gd fmla="*/ 6624685 w 43671952" name="connsiteX7789"/>
                <a:gd fmla="*/ 4219578 h 23902640" name="connsiteY7789"/>
                <a:gd fmla="*/ 6738985 w 43671952" name="connsiteX7790"/>
                <a:gd fmla="*/ 4090993 h 23902640" name="connsiteY7790"/>
                <a:gd fmla="*/ 6810429 w 43671952" name="connsiteX7791"/>
                <a:gd fmla="*/ 4071942 h 23902640" name="connsiteY7791"/>
                <a:gd fmla="*/ 6786615 w 43671952" name="connsiteX7792"/>
                <a:gd fmla="*/ 4219578 h 23902640" name="connsiteY7792"/>
                <a:gd fmla="*/ 6929748 w 43671952" name="connsiteX7793"/>
                <a:gd fmla="*/ 3976692 h 23902640" name="connsiteY7793"/>
                <a:gd fmla="*/ 7213551 w 43671952" name="connsiteX7794"/>
                <a:gd fmla="*/ 3999577 h 23902640" name="connsiteY7794"/>
                <a:gd fmla="*/ 7333614 w 43671952" name="connsiteX7795"/>
                <a:gd fmla="*/ 3930974 h 23902640" name="connsiteY7795"/>
                <a:gd fmla="*/ 7440291 w 43671952" name="connsiteX7796"/>
                <a:gd fmla="*/ 3770951 h 23902640" name="connsiteY7796"/>
                <a:gd fmla="*/ 7493629 w 43671952" name="connsiteX7797"/>
                <a:gd fmla="*/ 3671891 h 23902640" name="connsiteY7797"/>
                <a:gd fmla="*/ 7531731 w 43671952" name="connsiteX7798"/>
                <a:gd fmla="*/ 3595687 h 23902640" name="connsiteY7798"/>
                <a:gd fmla="*/ 7592686 w 43671952" name="connsiteX7799"/>
                <a:gd fmla="*/ 3633789 h 23902640" name="connsiteY7799"/>
                <a:gd fmla="*/ 7646026 w 43671952" name="connsiteX7800"/>
                <a:gd fmla="*/ 3534728 h 23902640" name="connsiteY7800"/>
                <a:gd fmla="*/ 7806046 w 43671952" name="connsiteX7801"/>
                <a:gd fmla="*/ 3458527 h 23902640" name="connsiteY7801"/>
                <a:gd fmla="*/ 7874628 w 43671952" name="connsiteX7802"/>
                <a:gd fmla="*/ 3511867 h 23902640" name="connsiteY7802"/>
                <a:gd fmla="*/ 7760326 w 43671952" name="connsiteX7803"/>
                <a:gd fmla="*/ 3549967 h 23902640" name="connsiteY7803"/>
                <a:gd fmla="*/ 7790809 w 43671952" name="connsiteX7804"/>
                <a:gd fmla="*/ 3656653 h 23902640" name="connsiteY7804"/>
                <a:gd fmla="*/ 7600311 w 43671952" name="connsiteX7805"/>
                <a:gd fmla="*/ 3770951 h 23902640" name="connsiteY7805"/>
                <a:gd fmla="*/ 7470769 w 43671952" name="connsiteX7806"/>
                <a:gd fmla="*/ 3831914 h 23902640" name="connsiteY7806"/>
                <a:gd fmla="*/ 7463151 w 43671952" name="connsiteX7807"/>
                <a:gd fmla="*/ 3938594 h 23902640" name="connsiteY7807"/>
                <a:gd fmla="*/ 7508871 w 43671952" name="connsiteX7808"/>
                <a:gd fmla="*/ 3976692 h 23902640" name="connsiteY7808"/>
                <a:gd fmla="*/ 7676508 w 43671952" name="connsiteX7809"/>
                <a:gd fmla="*/ 3991931 h 23902640" name="connsiteY7809"/>
                <a:gd fmla="*/ 7775568 w 43671952" name="connsiteX7810"/>
                <a:gd fmla="*/ 3984313 h 23902640" name="connsiteY7810"/>
                <a:gd fmla="*/ 7775568 w 43671952" name="connsiteX7811"/>
                <a:gd fmla="*/ 4121473 h 23902640" name="connsiteY7811"/>
                <a:gd fmla="*/ 7958449 w 43671952" name="connsiteX7812"/>
                <a:gd fmla="*/ 4098615 h 23902640" name="connsiteY7812"/>
                <a:gd fmla="*/ 8164188 w 43671952" name="connsiteX7813"/>
                <a:gd fmla="*/ 4014793 h 23902640" name="connsiteY7813"/>
                <a:gd fmla="*/ 8255631 w 43671952" name="connsiteX7814"/>
                <a:gd fmla="*/ 4037653 h 23902640" name="connsiteY7814"/>
                <a:gd fmla="*/ 8369932 w 43671952" name="connsiteX7815"/>
                <a:gd fmla="*/ 4182431 h 23902640" name="connsiteY7815"/>
                <a:gd fmla="*/ 8430890 w 43671952" name="connsiteX7816"/>
                <a:gd fmla="*/ 4075751 h 23902640" name="connsiteY7816"/>
                <a:gd fmla="*/ 8499472 w 43671952" name="connsiteX7817"/>
                <a:gd fmla="*/ 4098615 h 23902640" name="connsiteY7817"/>
                <a:gd fmla="*/ 8781407 w 43671952" name="connsiteX7818"/>
                <a:gd fmla="*/ 3885250 h 23902640" name="connsiteY7818"/>
                <a:gd fmla="*/ 8964291 w 43671952" name="connsiteX7819"/>
                <a:gd fmla="*/ 3679512 h 23902640" name="connsiteY7819"/>
                <a:gd fmla="*/ 9040493 w 43671952" name="connsiteX7820"/>
                <a:gd fmla="*/ 3877630 h 23902640" name="connsiteY7820"/>
                <a:gd fmla="*/ 9185269 w 43671952" name="connsiteX7821"/>
                <a:gd fmla="*/ 3732851 h 23902640" name="connsiteY7821"/>
                <a:gd fmla="*/ 9093829 w 43671952" name="connsiteX7822"/>
                <a:gd fmla="*/ 3694751 h 23902640" name="connsiteY7822"/>
                <a:gd fmla="*/ 9238607 w 43671952" name="connsiteX7823"/>
                <a:gd fmla="*/ 3626167 h 23902640" name="connsiteY7823"/>
                <a:gd fmla="*/ 9276706 w 43671952" name="connsiteX7824"/>
                <a:gd fmla="*/ 3504248 h 23902640" name="connsiteY7824"/>
                <a:gd fmla="*/ 9589132 w 43671952" name="connsiteX7825"/>
                <a:gd fmla="*/ 3519488 h 23902640" name="connsiteY7825"/>
                <a:gd fmla="*/ 9726290 w 43671952" name="connsiteX7826"/>
                <a:gd fmla="*/ 3549967 h 23902640" name="connsiteY7826"/>
                <a:gd fmla="*/ 9863450 w 43671952" name="connsiteX7827"/>
                <a:gd fmla="*/ 3511867 h 23902640" name="connsiteY7827"/>
                <a:gd fmla="*/ 9947273 w 43671952" name="connsiteX7828"/>
                <a:gd fmla="*/ 3534728 h 23902640" name="connsiteY7828"/>
                <a:gd fmla="*/ 9962507 w 43671952" name="connsiteX7829"/>
                <a:gd fmla="*/ 3466148 h 23902640" name="connsiteY7829"/>
                <a:gd fmla="*/ 9787251 w 43671952" name="connsiteX7830"/>
                <a:gd fmla="*/ 3359467 h 23902640" name="connsiteY7830"/>
                <a:gd fmla="*/ 9718673 w 43671952" name="connsiteX7831"/>
                <a:gd fmla="*/ 3336607 h 23902640" name="connsiteY7831"/>
                <a:gd fmla="*/ 9444347 w 43671952" name="connsiteX7832"/>
                <a:gd fmla="*/ 3405187 h 23902640" name="connsiteY7832"/>
                <a:gd fmla="*/ 9299568 w 43671952" name="connsiteX7833"/>
                <a:gd fmla="*/ 3290888 h 23902640" name="connsiteY7833"/>
                <a:gd fmla="*/ 9345289 w 43671952" name="connsiteX7834"/>
                <a:gd fmla="*/ 3108008 h 23902640" name="connsiteY7834"/>
                <a:gd fmla="*/ 9558653 w 43671952" name="connsiteX7835"/>
                <a:gd fmla="*/ 2879409 h 23902640" name="connsiteY7835"/>
                <a:gd fmla="*/ 9970133 w 43671952" name="connsiteX7836"/>
                <a:gd fmla="*/ 2696527 h 23902640" name="connsiteY7836"/>
                <a:gd fmla="*/ 10213969 w 43671952" name="connsiteX7837"/>
                <a:gd fmla="*/ 2605087 h 23902640" name="connsiteY7837"/>
                <a:gd fmla="*/ 10008229 w 43671952" name="connsiteX7838"/>
                <a:gd fmla="*/ 2460308 h 23902640" name="connsiteY7838"/>
                <a:gd fmla="*/ 9825349 w 43671952" name="connsiteX7839"/>
                <a:gd fmla="*/ 2574607 h 23902640" name="connsiteY7839"/>
                <a:gd fmla="*/ 9688189 w 43671952" name="connsiteX7840"/>
                <a:gd fmla="*/ 2711767 h 23902640" name="connsiteY7840"/>
                <a:gd fmla="*/ 9413867 w 43671952" name="connsiteX7841"/>
                <a:gd fmla="*/ 2719388 h 23902640" name="connsiteY7841"/>
                <a:gd fmla="*/ 9429109 w 43671952" name="connsiteX7842"/>
                <a:gd fmla="*/ 2795587 h 23902640" name="connsiteY7842"/>
                <a:gd fmla="*/ 9253848 w 43671952" name="connsiteX7843"/>
                <a:gd fmla="*/ 2780347 h 23902640" name="connsiteY7843"/>
                <a:gd fmla="*/ 9131932 w 43671952" name="connsiteX7844"/>
                <a:gd fmla="*/ 2902267 h 23902640" name="connsiteY7844"/>
                <a:gd fmla="*/ 8941429 w 43671952" name="connsiteX7845"/>
                <a:gd fmla="*/ 3024188 h 23902640" name="connsiteY7845"/>
                <a:gd fmla="*/ 8926191 w 43671952" name="connsiteX7846"/>
                <a:gd fmla="*/ 3298508 h 23902640" name="connsiteY7846"/>
                <a:gd fmla="*/ 8728070 w 43671952" name="connsiteX7847"/>
                <a:gd fmla="*/ 3428050 h 23902640" name="connsiteY7847"/>
                <a:gd fmla="*/ 8529945 w 43671952" name="connsiteX7848"/>
                <a:gd fmla="*/ 3458527 h 23902640" name="connsiteY7848"/>
                <a:gd fmla="*/ 8286111 w 43671952" name="connsiteX7849"/>
                <a:gd fmla="*/ 3755712 h 23902640" name="connsiteY7849"/>
                <a:gd fmla="*/ 8087987 w 43671952" name="connsiteX7850"/>
                <a:gd fmla="*/ 3770951 h 23902640" name="connsiteY7850"/>
                <a:gd fmla="*/ 7958449 w 43671952" name="connsiteX7851"/>
                <a:gd fmla="*/ 3877630 h 23902640" name="connsiteY7851"/>
                <a:gd fmla="*/ 7813669 w 43671952" name="connsiteX7852"/>
                <a:gd fmla="*/ 3854775 h 23902640" name="connsiteY7852"/>
                <a:gd fmla="*/ 7981309 w 43671952" name="connsiteX7853"/>
                <a:gd fmla="*/ 3717611 h 23902640" name="connsiteY7853"/>
                <a:gd fmla="*/ 7973688 w 43671952" name="connsiteX7854"/>
                <a:gd fmla="*/ 3534728 h 23902640" name="connsiteY7854"/>
                <a:gd fmla="*/ 8080369 w 43671952" name="connsiteX7855"/>
                <a:gd fmla="*/ 3435668 h 23902640" name="connsiteY7855"/>
                <a:gd fmla="*/ 8095609 w 43671952" name="connsiteX7856"/>
                <a:gd fmla="*/ 3313748 h 23902640" name="connsiteY7856"/>
                <a:gd fmla="*/ 8179430 w 43671952" name="connsiteX7857"/>
                <a:gd fmla="*/ 3184209 h 23902640" name="connsiteY7857"/>
                <a:gd fmla="*/ 7943211 w 43671952" name="connsiteX7858"/>
                <a:gd fmla="*/ 3290888 h 23902640" name="connsiteY7858"/>
                <a:gd fmla="*/ 7851768 w 43671952" name="connsiteX7859"/>
                <a:gd fmla="*/ 3313748 h 23902640" name="connsiteY7859"/>
                <a:gd fmla="*/ 7729846 w 43671952" name="connsiteX7860"/>
                <a:gd fmla="*/ 3367087 h 23902640" name="connsiteY7860"/>
                <a:gd fmla="*/ 7623166 w 43671952" name="connsiteX7861"/>
                <a:gd fmla="*/ 3252787 h 23902640" name="connsiteY7861"/>
                <a:gd fmla="*/ 7668884 w 43671952" name="connsiteX7862"/>
                <a:gd fmla="*/ 3191827 h 23902640" name="connsiteY7862"/>
                <a:gd fmla="*/ 7767949 w 43671952" name="connsiteX7863"/>
                <a:gd fmla="*/ 3176587 h 23902640" name="connsiteY7863"/>
                <a:gd fmla="*/ 7767949 w 43671952" name="connsiteX7864"/>
                <a:gd fmla="*/ 3100387 h 23902640" name="connsiteY7864"/>
                <a:gd fmla="*/ 7958449 w 43671952" name="connsiteX7865"/>
                <a:gd fmla="*/ 2970847 h 23902640" name="connsiteY7865"/>
                <a:gd fmla="*/ 7806046 w 43671952" name="connsiteX7866"/>
                <a:gd fmla="*/ 2932747 h 23902640" name="connsiteY7866"/>
                <a:gd fmla="*/ 7927968 w 43671952" name="connsiteX7867"/>
                <a:gd fmla="*/ 2871787 h 23902640" name="connsiteY7867"/>
                <a:gd fmla="*/ 8080369 w 43671952" name="connsiteX7868"/>
                <a:gd fmla="*/ 2909887 h 23902640" name="connsiteY7868"/>
                <a:gd fmla="*/ 8148948 w 43671952" name="connsiteX7869"/>
                <a:gd fmla="*/ 2841307 h 23902640" name="connsiteY7869"/>
                <a:gd fmla="*/ 8011786 w 43671952" name="connsiteX7870"/>
                <a:gd fmla="*/ 2864169 h 23902640" name="connsiteY7870"/>
                <a:gd fmla="*/ 7973688 w 43671952" name="connsiteX7871"/>
                <a:gd fmla="*/ 2711767 h 23902640" name="connsiteY7871"/>
                <a:gd fmla="*/ 8072748 w 43671952" name="connsiteX7872"/>
                <a:gd fmla="*/ 2787967 h 23902640" name="connsiteY7872"/>
                <a:gd fmla="*/ 8065129 w 43671952" name="connsiteX7873"/>
                <a:gd fmla="*/ 2681287 h 23902640" name="connsiteY7873"/>
                <a:gd fmla="*/ 8217531 w 43671952" name="connsiteX7874"/>
                <a:gd fmla="*/ 2742247 h 23902640" name="connsiteY7874"/>
                <a:gd fmla="*/ 8324212 w 43671952" name="connsiteX7875"/>
                <a:gd fmla="*/ 2597468 h 23902640" name="connsiteY7875"/>
                <a:gd fmla="*/ 8408030 w 43671952" name="connsiteX7876"/>
                <a:gd fmla="*/ 2643188 h 23902640" name="connsiteY7876"/>
                <a:gd fmla="*/ 8522330 w 43671952" name="connsiteX7877"/>
                <a:gd fmla="*/ 2544130 h 23902640" name="connsiteY7877"/>
                <a:gd fmla="*/ 9116691 w 43671952" name="connsiteX7878"/>
                <a:gd fmla="*/ 2376489 h 23902640" name="connsiteY7878"/>
                <a:gd fmla="*/ 9139548 w 43671952" name="connsiteX7879"/>
                <a:gd fmla="*/ 2300288 h 23902640" name="connsiteY7879"/>
                <a:gd fmla="*/ 9330047 w 43671952" name="connsiteX7880"/>
                <a:gd fmla="*/ 2315527 h 23902640" name="connsiteY7880"/>
                <a:gd fmla="*/ 9391007 w 43671952" name="connsiteX7881"/>
                <a:gd fmla="*/ 2216467 h 23902640" name="connsiteY7881"/>
                <a:gd fmla="*/ 9482449 w 43671952" name="connsiteX7882"/>
                <a:gd fmla="*/ 2216467 h 23902640" name="connsiteY7882"/>
                <a:gd fmla="*/ 9398629 w 43671952" name="connsiteX7883"/>
                <a:gd fmla="*/ 2170747 h 23902640" name="connsiteY7883"/>
                <a:gd fmla="*/ 9604371 w 43671952" name="connsiteX7884"/>
                <a:gd fmla="*/ 2147889 h 23902640" name="connsiteY7884"/>
                <a:gd fmla="*/ 9817730 w 43671952" name="connsiteX7885"/>
                <a:gd fmla="*/ 2025968 h 23902640" name="connsiteY7885"/>
                <a:gd fmla="*/ 9942825 w 43671952" name="connsiteX7886"/>
                <a:gd fmla="*/ 2011362 h 23902640" name="connsiteY7886"/>
                <a:gd fmla="*/ 10092048 w 43671952" name="connsiteX7887"/>
                <a:gd fmla="*/ 1912937 h 23902640" name="connsiteY7887"/>
                <a:gd fmla="*/ 10415901 w 43671952" name="connsiteX7888"/>
                <a:gd fmla="*/ 1935162 h 23902640" name="connsiteY7888"/>
                <a:gd fmla="*/ 10606399 w 43671952" name="connsiteX7889"/>
                <a:gd fmla="*/ 1843088 h 23902640" name="connsiteY7889"/>
                <a:gd fmla="*/ 10660375 w 43671952" name="connsiteX7890"/>
                <a:gd fmla="*/ 1935162 h 23902640" name="connsiteY7890"/>
                <a:gd fmla="*/ 10885799 w 43671952" name="connsiteX7891"/>
                <a:gd fmla="*/ 1824038 h 23902640" name="connsiteY7891"/>
                <a:gd fmla="*/ 10892149 w 43671952" name="connsiteX7892"/>
                <a:gd fmla="*/ 1922464 h 23902640" name="connsiteY7892"/>
                <a:gd fmla="*/ 11168376 w 43671952" name="connsiteX7893"/>
                <a:gd fmla="*/ 1811339 h 23902640" name="connsiteY7893"/>
                <a:gd fmla="*/ 11104873 w 43671952" name="connsiteX7894"/>
                <a:gd fmla="*/ 1947862 h 23902640" name="connsiteY7894"/>
                <a:gd fmla="*/ 11352526 w 43671952" name="connsiteX7895"/>
                <a:gd fmla="*/ 1954213 h 23902640" name="connsiteY7895"/>
                <a:gd fmla="*/ 11318871 w 43671952" name="connsiteX7896"/>
                <a:gd fmla="*/ 2048827 h 23902640" name="connsiteY7896"/>
                <a:gd fmla="*/ 11387451 w 43671952" name="connsiteX7897"/>
                <a:gd fmla="*/ 2117408 h 23902640" name="connsiteY7897"/>
                <a:gd fmla="*/ 11356971 w 43671952" name="connsiteX7898"/>
                <a:gd fmla="*/ 2170747 h 23902640" name="connsiteY7898"/>
                <a:gd fmla="*/ 11570330 w 43671952" name="connsiteX7899"/>
                <a:gd fmla="*/ 2208848 h 23902640" name="connsiteY7899"/>
                <a:gd fmla="*/ 11760829 w 43671952" name="connsiteX7900"/>
                <a:gd fmla="*/ 2429827 h 23902640" name="connsiteY7900"/>
                <a:gd fmla="*/ 11791311 w 43671952" name="connsiteX7901"/>
                <a:gd fmla="*/ 2566988 h 23902640" name="connsiteY7901"/>
                <a:gd fmla="*/ 11623669 w 43671952" name="connsiteX7902"/>
                <a:gd fmla="*/ 2734628 h 23902640" name="connsiteY7902"/>
                <a:gd fmla="*/ 11303629 w 43671952" name="connsiteX7903"/>
                <a:gd fmla="*/ 2742247 h 23902640" name="connsiteY7903"/>
                <a:gd fmla="*/ 11120751 w 43671952" name="connsiteX7904"/>
                <a:gd fmla="*/ 2544130 h 23902640" name="connsiteY7904"/>
                <a:gd fmla="*/ 11067412 w 43671952" name="connsiteX7905"/>
                <a:gd fmla="*/ 2551747 h 23902640" name="connsiteY7905"/>
                <a:gd fmla="*/ 11052169 w 43671952" name="connsiteX7906"/>
                <a:gd fmla="*/ 2780347 h 23902640" name="connsiteY7906"/>
                <a:gd fmla="*/ 10922633 w 43671952" name="connsiteX7907"/>
                <a:gd fmla="*/ 2932747 h 23902640" name="connsiteY7907"/>
                <a:gd fmla="*/ 11135993 w 43671952" name="connsiteX7908"/>
                <a:gd fmla="*/ 3077528 h 23902640" name="connsiteY7908"/>
                <a:gd fmla="*/ 11128371 w 43671952" name="connsiteX7909"/>
                <a:gd fmla="*/ 2856547 h 23902640" name="connsiteY7909"/>
                <a:gd fmla="*/ 11433171 w 43671952" name="connsiteX7910"/>
                <a:gd fmla="*/ 3008948 h 23902640" name="connsiteY7910"/>
                <a:gd fmla="*/ 11532227 w 43671952" name="connsiteX7911"/>
                <a:gd fmla="*/ 2803208 h 23902640" name="connsiteY7911"/>
                <a:gd fmla="*/ 11806551 w 43671952" name="connsiteX7912"/>
                <a:gd fmla="*/ 2772729 h 23902640" name="connsiteY7912"/>
                <a:gd fmla="*/ 11890370 w 43671952" name="connsiteX7913"/>
                <a:gd fmla="*/ 2826069 h 23902640" name="connsiteY7913"/>
                <a:gd fmla="*/ 12012287 w 43671952" name="connsiteX7914"/>
                <a:gd fmla="*/ 2627948 h 23902640" name="connsiteY7914"/>
                <a:gd fmla="*/ 12157070 w 43671952" name="connsiteX7915"/>
                <a:gd fmla="*/ 2566988 h 23902640" name="connsiteY7915"/>
                <a:gd fmla="*/ 12233270 w 43671952" name="connsiteX7916"/>
                <a:gd fmla="*/ 2422207 h 23902640" name="connsiteY7916"/>
                <a:gd fmla="*/ 12339952 w 43671952" name="connsiteX7917"/>
                <a:gd fmla="*/ 2536507 h 23902640" name="connsiteY7917"/>
                <a:gd fmla="*/ 12179931 w 43671952" name="connsiteX7918"/>
                <a:gd fmla="*/ 2643188 h 23902640" name="connsiteY7918"/>
                <a:gd fmla="*/ 12179931 w 43671952" name="connsiteX7919"/>
                <a:gd fmla="*/ 2749867 h 23902640" name="connsiteY7919"/>
                <a:gd fmla="*/ 12408531 w 43671952" name="connsiteX7920"/>
                <a:gd fmla="*/ 2696527 h 23902640" name="connsiteY7920"/>
                <a:gd fmla="*/ 12669484 w 43671952" name="connsiteX7921"/>
                <a:gd fmla="*/ 2611717 h 23902640" name="connsiteY7921"/>
                <a:gd fmla="*/ 12667609 w 43671952" name="connsiteX7922"/>
                <a:gd fmla="*/ 2589848 h 23902640" name="connsiteY7922"/>
                <a:gd fmla="*/ 13033369 w 43671952" name="connsiteX7923"/>
                <a:gd fmla="*/ 2551747 h 23902640" name="connsiteY7923"/>
                <a:gd fmla="*/ 13094330 w 43671952" name="connsiteX7924"/>
                <a:gd fmla="*/ 2620327 h 23902640" name="connsiteY7924"/>
                <a:gd fmla="*/ 13475332 w 43671952" name="connsiteX7925"/>
                <a:gd fmla="*/ 2605087 h 23902640" name="connsiteY7925"/>
                <a:gd fmla="*/ 13521051 w 43671952" name="connsiteX7926"/>
                <a:gd fmla="*/ 2681287 h 23902640" name="connsiteY7926"/>
                <a:gd fmla="*/ 13597250 w 43671952" name="connsiteX7927"/>
                <a:gd fmla="*/ 2635567 h 23902640" name="connsiteY7927"/>
                <a:gd fmla="*/ 13688686 w 43671952" name="connsiteX7928"/>
                <a:gd fmla="*/ 2650808 h 23902640" name="connsiteY7928"/>
                <a:gd fmla="*/ 13703932 w 43671952" name="connsiteX7929"/>
                <a:gd fmla="*/ 2612708 h 23902640" name="connsiteY7929"/>
                <a:gd fmla="*/ 13650587 w 43671952" name="connsiteX7930"/>
                <a:gd fmla="*/ 2490787 h 23902640" name="connsiteY7930"/>
                <a:gd fmla="*/ 14183990 w 43671952" name="connsiteX7931"/>
                <a:gd fmla="*/ 2704148 h 23902640" name="connsiteY7931"/>
                <a:gd fmla="*/ 14229712 w 43671952" name="connsiteX7932"/>
                <a:gd fmla="*/ 2879409 h 23902640" name="connsiteY7932"/>
                <a:gd fmla="*/ 14366872 w 43671952" name="connsiteX7933"/>
                <a:gd fmla="*/ 2711767 h 23902640" name="connsiteY7933"/>
                <a:gd fmla="*/ 14313533 w 43671952" name="connsiteX7934"/>
                <a:gd fmla="*/ 2620327 h 23902640" name="connsiteY7934"/>
                <a:gd fmla="*/ 14222091 w 43671952" name="connsiteX7935"/>
                <a:gd fmla="*/ 2589848 h 23902640" name="connsiteY7935"/>
                <a:gd fmla="*/ 14351630 w 43671952" name="connsiteX7936"/>
                <a:gd fmla="*/ 2414587 h 23902640" name="connsiteY7936"/>
                <a:gd fmla="*/ 14344012 w 43671952" name="connsiteX7937"/>
                <a:gd fmla="*/ 2384108 h 23902640" name="connsiteY7937"/>
                <a:gd fmla="*/ 14404973 w 43671952" name="connsiteX7938"/>
                <a:gd fmla="*/ 2323148 h 23902640" name="connsiteY7938"/>
                <a:gd fmla="*/ 14572608 w 43671952" name="connsiteX7939"/>
                <a:gd fmla="*/ 2315527 h 23902640" name="connsiteY7939"/>
                <a:gd fmla="*/ 14641194 w 43671952" name="connsiteX7940"/>
                <a:gd fmla="*/ 2246947 h 23902640" name="connsiteY7940"/>
                <a:gd fmla="*/ 14641194 w 43671952" name="connsiteX7941"/>
                <a:gd fmla="*/ 2208848 h 23902640" name="connsiteY7941"/>
                <a:gd fmla="*/ 14679285 w 43671952" name="connsiteX7942"/>
                <a:gd fmla="*/ 2185990 h 23902640" name="connsiteY7942"/>
                <a:gd fmla="*/ 14953609 w 43671952" name="connsiteX7943"/>
                <a:gd fmla="*/ 2178368 h 23902640" name="connsiteY7943"/>
                <a:gd fmla="*/ 15014567 w 43671952" name="connsiteX7944"/>
                <a:gd fmla="*/ 2208848 h 23902640" name="connsiteY7944"/>
                <a:gd fmla="*/ 14854547 w 43671952" name="connsiteX7945"/>
                <a:gd fmla="*/ 2399348 h 23902640" name="connsiteY7945"/>
                <a:gd fmla="*/ 14846926 w 43671952" name="connsiteX7946"/>
                <a:gd fmla="*/ 2521267 h 23902640" name="connsiteY7946"/>
                <a:gd fmla="*/ 14679285 w 43671952" name="connsiteX7947"/>
                <a:gd fmla="*/ 2749867 h 23902640" name="connsiteY7947"/>
                <a:gd fmla="*/ 14763107 w 43671952" name="connsiteX7948"/>
                <a:gd fmla="*/ 2841307 h 23902640" name="connsiteY7948"/>
                <a:gd fmla="*/ 14679285 w 43671952" name="connsiteX7949"/>
                <a:gd fmla="*/ 2932747 h 23902640" name="connsiteY7949"/>
                <a:gd fmla="*/ 14359247 w 43671952" name="connsiteX7950"/>
                <a:gd fmla="*/ 3100387 h 23902640" name="connsiteY7950"/>
                <a:gd fmla="*/ 14153514 w 43671952" name="connsiteX7951"/>
                <a:gd fmla="*/ 3092767 h 23902640" name="connsiteY7951"/>
                <a:gd fmla="*/ 14275430 w 43671952" name="connsiteX7952"/>
                <a:gd fmla="*/ 3191827 h 23902640" name="connsiteY7952"/>
                <a:gd fmla="*/ 14458314 w 43671952" name="connsiteX7953"/>
                <a:gd fmla="*/ 3184209 h 23902640" name="connsiteY7953"/>
                <a:gd fmla="*/ 14610709 w 43671952" name="connsiteX7954"/>
                <a:gd fmla="*/ 3069907 h 23902640" name="connsiteY7954"/>
                <a:gd fmla="*/ 14770729 w 43671952" name="connsiteX7955"/>
                <a:gd fmla="*/ 3031808 h 23902640" name="connsiteY7955"/>
                <a:gd fmla="*/ 14831687 w 43671952" name="connsiteX7956"/>
                <a:gd fmla="*/ 2902267 h 23902640" name="connsiteY7956"/>
                <a:gd fmla="*/ 14877407 w 43671952" name="connsiteX7957"/>
                <a:gd fmla="*/ 2841307 h 23902640" name="connsiteY7957"/>
                <a:gd fmla="*/ 14984086 w 43671952" name="connsiteX7958"/>
                <a:gd fmla="*/ 2856547 h 23902640" name="connsiteY7958"/>
                <a:gd fmla="*/ 15060287 w 43671952" name="connsiteX7959"/>
                <a:gd fmla="*/ 2970847 h 23902640" name="connsiteY7959"/>
                <a:gd fmla="*/ 15060287 w 43671952" name="connsiteX7960"/>
                <a:gd fmla="*/ 2803208 h 23902640" name="connsiteY7960"/>
                <a:gd fmla="*/ 14953609 w 43671952" name="connsiteX7961"/>
                <a:gd fmla="*/ 2734628 h 23902640" name="connsiteY7961"/>
                <a:gd fmla="*/ 14801208 w 43671952" name="connsiteX7962"/>
                <a:gd fmla="*/ 2711767 h 23902640" name="connsiteY7962"/>
                <a:gd fmla="*/ 14945987 w 43671952" name="connsiteX7963"/>
                <a:gd fmla="*/ 2582228 h 23902640" name="connsiteY7963"/>
                <a:gd fmla="*/ 14938368 w 43671952" name="connsiteX7964"/>
                <a:gd fmla="*/ 2483167 h 23902640" name="connsiteY7964"/>
                <a:gd fmla="*/ 14930749 w 43671952" name="connsiteX7965"/>
                <a:gd fmla="*/ 2399348 h 23902640" name="connsiteY7965"/>
                <a:gd fmla="*/ 15052666 w 43671952" name="connsiteX7966"/>
                <a:gd fmla="*/ 2353628 h 23902640" name="connsiteY7966"/>
                <a:gd fmla="*/ 15189826 w 43671952" name="connsiteX7967"/>
                <a:gd fmla="*/ 2208848 h 23902640" name="connsiteY7967"/>
                <a:gd fmla="*/ 15121246 w 43671952" name="connsiteX7968"/>
                <a:gd fmla="*/ 2368867 h 23902640" name="connsiteY7968"/>
                <a:gd fmla="*/ 15197447 w 43671952" name="connsiteX7969"/>
                <a:gd fmla="*/ 2506027 h 23902640" name="connsiteY7969"/>
                <a:gd fmla="*/ 15304126 w 43671952" name="connsiteX7970"/>
                <a:gd fmla="*/ 2490787 h 23902640" name="connsiteY7970"/>
                <a:gd fmla="*/ 15235546 w 43671952" name="connsiteX7971"/>
                <a:gd fmla="*/ 2399348 h 23902640" name="connsiteY7971"/>
                <a:gd fmla="*/ 15349846 w 43671952" name="connsiteX7972"/>
                <a:gd fmla="*/ 2315527 h 23902640" name="connsiteY7972"/>
                <a:gd fmla="*/ 15426047 w 43671952" name="connsiteX7973"/>
                <a:gd fmla="*/ 2285047 h 23902640" name="connsiteY7973"/>
                <a:gd fmla="*/ 15555589 w 43671952" name="connsiteX7974"/>
                <a:gd fmla="*/ 2338389 h 23902640" name="connsiteY7974"/>
                <a:gd fmla="*/ 15639408 w 43671952" name="connsiteX7975"/>
                <a:gd fmla="*/ 2429827 h 23902640" name="connsiteY7975"/>
                <a:gd fmla="*/ 15700367 w 43671952" name="connsiteX7976"/>
                <a:gd fmla="*/ 2452687 h 23902640" name="connsiteY7976"/>
                <a:gd fmla="*/ 15586067 w 43671952" name="connsiteX7977"/>
                <a:gd fmla="*/ 2536507 h 23902640" name="connsiteY7977"/>
                <a:gd fmla="*/ 15707988 w 43671952" name="connsiteX7978"/>
                <a:gd fmla="*/ 2688907 h 23902640" name="connsiteY7978"/>
                <a:gd fmla="*/ 15723227 w 43671952" name="connsiteX7979"/>
                <a:gd fmla="*/ 2566988 h 23902640" name="connsiteY7979"/>
                <a:gd fmla="*/ 15799428 w 43671952" name="connsiteX7980"/>
                <a:gd fmla="*/ 2460308 h 23902640" name="connsiteY7980"/>
                <a:gd fmla="*/ 15685128 w 43671952" name="connsiteX7981"/>
                <a:gd fmla="*/ 2330768 h 23902640" name="connsiteY7981"/>
                <a:gd fmla="*/ 15677507 w 43671952" name="connsiteX7982"/>
                <a:gd fmla="*/ 2239328 h 23902640" name="connsiteY7982"/>
                <a:gd fmla="*/ 15822288 w 43671952" name="connsiteX7983"/>
                <a:gd fmla="*/ 2155507 h 23902640" name="connsiteY7983"/>
                <a:gd fmla="*/ 16256626 w 43671952" name="connsiteX7984"/>
                <a:gd fmla="*/ 2163128 h 23902640" name="connsiteY7984"/>
                <a:gd fmla="*/ 16271866 w 43671952" name="connsiteX7985"/>
                <a:gd fmla="*/ 2048827 h 23902640" name="connsiteY7985"/>
                <a:gd fmla="*/ 16393786 w 43671952" name="connsiteX7986"/>
                <a:gd fmla="*/ 1957389 h 23902640" name="connsiteY7986"/>
                <a:gd fmla="*/ 16927183 w 43671952" name="connsiteX7987"/>
                <a:gd fmla="*/ 1949767 h 23902640" name="connsiteY7987"/>
                <a:gd fmla="*/ 16911943 w 43671952" name="connsiteX7988"/>
                <a:gd fmla="*/ 1881188 h 23902640" name="connsiteY7988"/>
                <a:gd fmla="*/ 17369143 w 43671952" name="connsiteX7989"/>
                <a:gd fmla="*/ 1873567 h 23902640" name="connsiteY7989"/>
                <a:gd fmla="*/ 17468203 w 43671952" name="connsiteX7990"/>
                <a:gd fmla="*/ 1942147 h 23902640" name="connsiteY7990"/>
                <a:gd fmla="*/ 17475823 w 43671952" name="connsiteX7991"/>
                <a:gd fmla="*/ 1835468 h 23902640" name="connsiteY7991"/>
                <a:gd fmla="*/ 17605363 w 43671952" name="connsiteX7992"/>
                <a:gd fmla="*/ 1881188 h 23902640" name="connsiteY7992"/>
                <a:gd fmla="*/ 17635843 w 43671952" name="connsiteX7993"/>
                <a:gd fmla="*/ 1766888 h 23902640" name="connsiteY7993"/>
                <a:gd fmla="*/ 30825783 w 43671952" name="connsiteX7994"/>
                <a:gd fmla="*/ 1622108 h 23902640" name="connsiteY7994"/>
                <a:gd fmla="*/ 31062003 w 43671952" name="connsiteX7995"/>
                <a:gd fmla="*/ 1629727 h 23902640" name="connsiteY7995"/>
                <a:gd fmla="*/ 31084863 w 43671952" name="connsiteX7996"/>
                <a:gd fmla="*/ 1644968 h 23902640" name="connsiteY7996"/>
                <a:gd fmla="*/ 31100103 w 43671952" name="connsiteX7997"/>
                <a:gd fmla="*/ 1667827 h 23902640" name="connsiteY7997"/>
                <a:gd fmla="*/ 31122963 w 43671952" name="connsiteX7998"/>
                <a:gd fmla="*/ 1690687 h 23902640" name="connsiteY7998"/>
                <a:gd fmla="*/ 31115343 w 43671952" name="connsiteX7999"/>
                <a:gd fmla="*/ 1713548 h 23902640" name="connsiteY7999"/>
                <a:gd fmla="*/ 31199163 w 43671952" name="connsiteX8000"/>
                <a:gd fmla="*/ 1751647 h 23902640" name="connsiteY8000"/>
                <a:gd fmla="*/ 31244883 w 43671952" name="connsiteX8001"/>
                <a:gd fmla="*/ 1766888 h 23902640" name="connsiteY8001"/>
                <a:gd fmla="*/ 31282983 w 43671952" name="connsiteX8002"/>
                <a:gd fmla="*/ 1774508 h 23902640" name="connsiteY8002"/>
                <a:gd fmla="*/ 31328703 w 43671952" name="connsiteX8003"/>
                <a:gd fmla="*/ 1789748 h 23902640" name="connsiteY8003"/>
                <a:gd fmla="*/ 31351563 w 43671952" name="connsiteX8004"/>
                <a:gd fmla="*/ 1797367 h 23902640" name="connsiteY8004"/>
                <a:gd fmla="*/ 31382043 w 43671952" name="connsiteX8005"/>
                <a:gd fmla="*/ 1843088 h 23902640" name="connsiteY8005"/>
                <a:gd fmla="*/ 31374423 w 43671952" name="connsiteX8006"/>
                <a:gd fmla="*/ 1881188 h 23902640" name="connsiteY8006"/>
                <a:gd fmla="*/ 31298223 w 43671952" name="connsiteX8007"/>
                <a:gd fmla="*/ 1957389 h 23902640" name="connsiteY8007"/>
                <a:gd fmla="*/ 31275363 w 43671952" name="connsiteX8008"/>
                <a:gd fmla="*/ 1965007 h 23902640" name="connsiteY8008"/>
                <a:gd fmla="*/ 31191543 w 43671952" name="connsiteX8009"/>
                <a:gd fmla="*/ 1934529 h 23902640" name="connsiteY8009"/>
                <a:gd fmla="*/ 31183923 w 43671952" name="connsiteX8010"/>
                <a:gd fmla="*/ 1911669 h 23902640" name="connsiteY8010"/>
                <a:gd fmla="*/ 31138203 w 43671952" name="connsiteX8011"/>
                <a:gd fmla="*/ 1896427 h 23902640" name="connsiteY8011"/>
                <a:gd fmla="*/ 31115343 w 43671952" name="connsiteX8012"/>
                <a:gd fmla="*/ 1888807 h 23902640" name="connsiteY8012"/>
                <a:gd fmla="*/ 30901983 w 43671952" name="connsiteX8013"/>
                <a:gd fmla="*/ 1873567 h 23902640" name="connsiteY8013"/>
                <a:gd fmla="*/ 30875475 w 43671952" name="connsiteX8014"/>
                <a:gd fmla="*/ 1866971 h 23902640" name="connsiteY8014"/>
                <a:gd fmla="*/ 30868375 w 43671952" name="connsiteX8015"/>
                <a:gd fmla="*/ 1865232 h 23902640" name="connsiteY8015"/>
                <a:gd fmla="*/ 30875863 w 43671952" name="connsiteX8016"/>
                <a:gd fmla="*/ 1866583 h 23902640" name="connsiteY8016"/>
                <a:gd fmla="*/ 30848643 w 43671952" name="connsiteX8017"/>
                <a:gd fmla="*/ 1858328 h 23902640" name="connsiteY8017"/>
                <a:gd fmla="*/ 30795303 w 43671952" name="connsiteX8018"/>
                <a:gd fmla="*/ 1843088 h 23902640" name="connsiteY8018"/>
                <a:gd fmla="*/ 30795303 w 43671952" name="connsiteX8019"/>
                <a:gd fmla="*/ 1789748 h 23902640" name="connsiteY8019"/>
                <a:gd fmla="*/ 30848643 w 43671952" name="connsiteX8020"/>
                <a:gd fmla="*/ 1782127 h 23902640" name="connsiteY8020"/>
                <a:gd fmla="*/ 30909603 w 43671952" name="connsiteX8021"/>
                <a:gd fmla="*/ 1774508 h 23902640" name="connsiteY8021"/>
                <a:gd fmla="*/ 30962943 w 43671952" name="connsiteX8022"/>
                <a:gd fmla="*/ 1736407 h 23902640" name="connsiteY8022"/>
                <a:gd fmla="*/ 30940083 w 43671952" name="connsiteX8023"/>
                <a:gd fmla="*/ 1728788 h 23902640" name="connsiteY8023"/>
                <a:gd fmla="*/ 30924843 w 43671952" name="connsiteX8024"/>
                <a:gd fmla="*/ 1705928 h 23902640" name="connsiteY8024"/>
                <a:gd fmla="*/ 30894363 w 43671952" name="connsiteX8025"/>
                <a:gd fmla="*/ 1698307 h 23902640" name="connsiteY8025"/>
                <a:gd fmla="*/ 30818163 w 43671952" name="connsiteX8026"/>
                <a:gd fmla="*/ 1652587 h 23902640" name="connsiteY8026"/>
                <a:gd fmla="*/ 30825783 w 43671952" name="connsiteX8027"/>
                <a:gd fmla="*/ 1622108 h 23902640" name="connsiteY8027"/>
                <a:gd fmla="*/ 31580467 w 43671952" name="connsiteX8028"/>
                <a:gd fmla="*/ 1489453 h 23902640" name="connsiteY8028"/>
                <a:gd fmla="*/ 31595615 w 43671952" name="connsiteX8029"/>
                <a:gd fmla="*/ 1490217 h 23902640" name="connsiteY8029"/>
                <a:gd fmla="*/ 31627791 w 43671952" name="connsiteX8030"/>
                <a:gd fmla="*/ 1509712 h 23902640" name="connsiteY8030"/>
                <a:gd fmla="*/ 31634935 w 43671952" name="connsiteX8031"/>
                <a:gd fmla="*/ 1523999 h 23902640" name="connsiteY8031"/>
                <a:gd fmla="*/ 31642079 w 43671952" name="connsiteX8032"/>
                <a:gd fmla="*/ 1538287 h 23902640" name="connsiteY8032"/>
                <a:gd fmla="*/ 31653983 w 43671952" name="connsiteX8033"/>
                <a:gd fmla="*/ 1559719 h 23902640" name="connsiteY8033"/>
                <a:gd fmla="*/ 31656363 w 43671952" name="connsiteX8034"/>
                <a:gd fmla="*/ 1566863 h 23902640" name="connsiteY8034"/>
                <a:gd fmla="*/ 31658747 w 43671952" name="connsiteX8035"/>
                <a:gd fmla="*/ 1576388 h 23902640" name="connsiteY8035"/>
                <a:gd fmla="*/ 31663507 w 43671952" name="connsiteX8036"/>
                <a:gd fmla="*/ 1590675 h 23902640" name="connsiteY8036"/>
                <a:gd fmla="*/ 31658747 w 43671952" name="connsiteX8037"/>
                <a:gd fmla="*/ 1640681 h 23902640" name="connsiteY8037"/>
                <a:gd fmla="*/ 31653983 w 43671952" name="connsiteX8038"/>
                <a:gd fmla="*/ 1654969 h 23902640" name="connsiteY8038"/>
                <a:gd fmla="*/ 31646839 w 43671952" name="connsiteX8039"/>
                <a:gd fmla="*/ 1659732 h 23902640" name="connsiteY8039"/>
                <a:gd fmla="*/ 31637315 w 43671952" name="connsiteX8040"/>
                <a:gd fmla="*/ 1669257 h 23902640" name="connsiteY8040"/>
                <a:gd fmla="*/ 31630171 w 43671952" name="connsiteX8041"/>
                <a:gd fmla="*/ 1676400 h 23902640" name="connsiteY8041"/>
                <a:gd fmla="*/ 31623027 w 43671952" name="connsiteX8042"/>
                <a:gd fmla="*/ 1678782 h 23902640" name="connsiteY8042"/>
                <a:gd fmla="*/ 31553971 w 43671952" name="connsiteX8043"/>
                <a:gd fmla="*/ 1685924 h 23902640" name="connsiteY8043"/>
                <a:gd fmla="*/ 31539683 w 43671952" name="connsiteX8044"/>
                <a:gd fmla="*/ 1688307 h 23902640" name="connsiteY8044"/>
                <a:gd fmla="*/ 31532539 w 43671952" name="connsiteX8045"/>
                <a:gd fmla="*/ 1690687 h 23902640" name="connsiteY8045"/>
                <a:gd fmla="*/ 31523015 w 43671952" name="connsiteX8046"/>
                <a:gd fmla="*/ 1704975 h 23902640" name="connsiteY8046"/>
                <a:gd fmla="*/ 31525395 w 43671952" name="connsiteX8047"/>
                <a:gd fmla="*/ 1719262 h 23902640" name="connsiteY8047"/>
                <a:gd fmla="*/ 31527779 w 43671952" name="connsiteX8048"/>
                <a:gd fmla="*/ 1738312 h 23902640" name="connsiteY8048"/>
                <a:gd fmla="*/ 31532539 w 43671952" name="connsiteX8049"/>
                <a:gd fmla="*/ 1745456 h 23902640" name="connsiteY8049"/>
                <a:gd fmla="*/ 31537303 w 43671952" name="connsiteX8050"/>
                <a:gd fmla="*/ 1759743 h 23902640" name="connsiteY8050"/>
                <a:gd fmla="*/ 31542063 w 43671952" name="connsiteX8051"/>
                <a:gd fmla="*/ 1778794 h 23902640" name="connsiteY8051"/>
                <a:gd fmla="*/ 31539683 w 43671952" name="connsiteX8052"/>
                <a:gd fmla="*/ 1826420 h 23902640" name="connsiteY8052"/>
                <a:gd fmla="*/ 31537303 w 43671952" name="connsiteX8053"/>
                <a:gd fmla="*/ 1833563 h 23902640" name="connsiteY8053"/>
                <a:gd fmla="*/ 31530159 w 43671952" name="connsiteX8054"/>
                <a:gd fmla="*/ 1838324 h 23902640" name="connsiteY8054"/>
                <a:gd fmla="*/ 31523015 w 43671952" name="connsiteX8055"/>
                <a:gd fmla="*/ 1831181 h 23902640" name="connsiteY8055"/>
                <a:gd fmla="*/ 31501583 w 43671952" name="connsiteX8056"/>
                <a:gd fmla="*/ 1826420 h 23902640" name="connsiteY8056"/>
                <a:gd fmla="*/ 31489679 w 43671952" name="connsiteX8057"/>
                <a:gd fmla="*/ 1814512 h 23902640" name="connsiteY8057"/>
                <a:gd fmla="*/ 31475391 w 43671952" name="connsiteX8058"/>
                <a:gd fmla="*/ 1802607 h 23902640" name="connsiteY8058"/>
                <a:gd fmla="*/ 31465863 w 43671952" name="connsiteX8059"/>
                <a:gd fmla="*/ 1788318 h 23902640" name="connsiteY8059"/>
                <a:gd fmla="*/ 31461103 w 43671952" name="connsiteX8060"/>
                <a:gd fmla="*/ 1781176 h 23902640" name="connsiteY8060"/>
                <a:gd fmla="*/ 31458719 w 43671952" name="connsiteX8061"/>
                <a:gd fmla="*/ 1774031 h 23902640" name="connsiteY8061"/>
                <a:gd fmla="*/ 31451579 w 43671952" name="connsiteX8062"/>
                <a:gd fmla="*/ 1766888 h 23902640" name="connsiteY8062"/>
                <a:gd fmla="*/ 31442051 w 43671952" name="connsiteX8063"/>
                <a:gd fmla="*/ 1754983 h 23902640" name="connsiteY8063"/>
                <a:gd fmla="*/ 31425383 w 43671952" name="connsiteX8064"/>
                <a:gd fmla="*/ 1738312 h 23902640" name="connsiteY8064"/>
                <a:gd fmla="*/ 31413479 w 43671952" name="connsiteX8065"/>
                <a:gd fmla="*/ 1726409 h 23902640" name="connsiteY8065"/>
                <a:gd fmla="*/ 31396807 w 43671952" name="connsiteX8066"/>
                <a:gd fmla="*/ 1716881 h 23902640" name="connsiteY8066"/>
                <a:gd fmla="*/ 31382519 w 43671952" name="connsiteX8067"/>
                <a:gd fmla="*/ 1707358 h 23902640" name="connsiteY8067"/>
                <a:gd fmla="*/ 31375379 w 43671952" name="connsiteX8068"/>
                <a:gd fmla="*/ 1702593 h 23902640" name="connsiteY8068"/>
                <a:gd fmla="*/ 31365851 w 43671952" name="connsiteX8069"/>
                <a:gd fmla="*/ 1700213 h 23902640" name="connsiteY8069"/>
                <a:gd fmla="*/ 31363471 w 43671952" name="connsiteX8070"/>
                <a:gd fmla="*/ 1693069 h 23902640" name="connsiteY8070"/>
                <a:gd fmla="*/ 31349183 w 43671952" name="connsiteX8071"/>
                <a:gd fmla="*/ 1688307 h 23902640" name="connsiteY8071"/>
                <a:gd fmla="*/ 31342039 w 43671952" name="connsiteX8072"/>
                <a:gd fmla="*/ 1681162 h 23902640" name="connsiteY8072"/>
                <a:gd fmla="*/ 31334895 w 43671952" name="connsiteX8073"/>
                <a:gd fmla="*/ 1678782 h 23902640" name="connsiteY8073"/>
                <a:gd fmla="*/ 31322991 w 43671952" name="connsiteX8074"/>
                <a:gd fmla="*/ 1669257 h 23902640" name="connsiteY8074"/>
                <a:gd fmla="*/ 31306319 w 43671952" name="connsiteX8075"/>
                <a:gd fmla="*/ 1657350 h 23902640" name="connsiteY8075"/>
                <a:gd fmla="*/ 31299179 w 43671952" name="connsiteX8076"/>
                <a:gd fmla="*/ 1654969 h 23902640" name="connsiteY8076"/>
                <a:gd fmla="*/ 31292035 w 43671952" name="connsiteX8077"/>
                <a:gd fmla="*/ 1647825 h 23902640" name="connsiteY8077"/>
                <a:gd fmla="*/ 31270603 w 43671952" name="connsiteX8078"/>
                <a:gd fmla="*/ 1631156 h 23902640" name="connsiteY8078"/>
                <a:gd fmla="*/ 31261079 w 43671952" name="connsiteX8079"/>
                <a:gd fmla="*/ 1616869 h 23902640" name="connsiteY8079"/>
                <a:gd fmla="*/ 31256315 w 43671952" name="connsiteX8080"/>
                <a:gd fmla="*/ 1609724 h 23902640" name="connsiteY8080"/>
                <a:gd fmla="*/ 31251551 w 43671952" name="connsiteX8081"/>
                <a:gd fmla="*/ 1595438 h 23902640" name="connsiteY8081"/>
                <a:gd fmla="*/ 31249171 w 43671952" name="connsiteX8082"/>
                <a:gd fmla="*/ 1588293 h 23902640" name="connsiteY8082"/>
                <a:gd fmla="*/ 31256315 w 43671952" name="connsiteX8083"/>
                <a:gd fmla="*/ 1552574 h 23902640" name="connsiteY8083"/>
                <a:gd fmla="*/ 31270603 w 43671952" name="connsiteX8084"/>
                <a:gd fmla="*/ 1543049 h 23902640" name="connsiteY8084"/>
                <a:gd fmla="*/ 31284891 w 43671952" name="connsiteX8085"/>
                <a:gd fmla="*/ 1538287 h 23902640" name="connsiteY8085"/>
                <a:gd fmla="*/ 31306319 w 43671952" name="connsiteX8086"/>
                <a:gd fmla="*/ 1528762 h 23902640" name="connsiteY8086"/>
                <a:gd fmla="*/ 31320607 w 43671952" name="connsiteX8087"/>
                <a:gd fmla="*/ 1523999 h 23902640" name="connsiteY8087"/>
                <a:gd fmla="*/ 31334895 w 43671952" name="connsiteX8088"/>
                <a:gd fmla="*/ 1514474 h 23902640" name="connsiteY8088"/>
                <a:gd fmla="*/ 31349183 w 43671952" name="connsiteX8089"/>
                <a:gd fmla="*/ 1504949 h 23902640" name="connsiteY8089"/>
                <a:gd fmla="*/ 31356327 w 43671952" name="connsiteX8090"/>
                <a:gd fmla="*/ 1500188 h 23902640" name="connsiteY8090"/>
                <a:gd fmla="*/ 31403951 w 43671952" name="connsiteX8091"/>
                <a:gd fmla="*/ 1502569 h 23902640" name="connsiteY8091"/>
                <a:gd fmla="*/ 31580467 w 43671952" name="connsiteX8092"/>
                <a:gd fmla="*/ 1489453 h 23902640" name="connsiteY8092"/>
                <a:gd fmla="*/ 6474725 w 43671952" name="connsiteX8093"/>
                <a:gd fmla="*/ 1445323 h 23902640" name="connsiteY8093"/>
                <a:gd fmla="*/ 6482043 w 43671952" name="connsiteX8094"/>
                <a:gd fmla="*/ 1518475 h 23902640" name="connsiteY8094"/>
                <a:gd fmla="*/ 6445461 w 43671952" name="connsiteX8095"/>
                <a:gd fmla="*/ 1620889 h 23902640" name="connsiteY8095"/>
                <a:gd fmla="*/ 6569827 w 43671952" name="connsiteX8096"/>
                <a:gd fmla="*/ 1635518 h 23902640" name="connsiteY8096"/>
                <a:gd fmla="*/ 6621031 w 43671952" name="connsiteX8097"/>
                <a:gd fmla="*/ 1584313 h 23902640" name="connsiteY8097"/>
                <a:gd fmla="*/ 6745382 w 43671952" name="connsiteX8098"/>
                <a:gd fmla="*/ 1657465 h 23902640" name="connsiteY8098"/>
                <a:gd fmla="*/ 6877058 w 43671952" name="connsiteX8099"/>
                <a:gd fmla="*/ 1620889 h 23902640" name="connsiteY8099"/>
                <a:gd fmla="*/ 7045575 w 43671952" name="connsiteX8100"/>
                <a:gd fmla="*/ 1657465 h 23902640" name="connsiteY8100"/>
                <a:gd fmla="*/ 7060204 w 43671952" name="connsiteX8101"/>
                <a:gd fmla="*/ 1679410 h 23902640" name="connsiteY8101"/>
                <a:gd fmla="*/ 6987053 w 43671952" name="connsiteX8102"/>
                <a:gd fmla="*/ 1759877 h 23902640" name="connsiteY8102"/>
                <a:gd fmla="*/ 7009000 w 43671952" name="connsiteX8103"/>
                <a:gd fmla="*/ 1781823 h 23902640" name="connsiteY8103"/>
                <a:gd fmla="*/ 6899005 w 43671952" name="connsiteX8104"/>
                <a:gd fmla="*/ 1935441 h 23902640" name="connsiteY8104"/>
                <a:gd fmla="*/ 6745382 w 43671952" name="connsiteX8105"/>
                <a:gd fmla="*/ 1942758 h 23902640" name="connsiteY8105"/>
                <a:gd fmla="*/ 6430831 w 43671952" name="connsiteX8106"/>
                <a:gd fmla="*/ 1942758 h 23902640" name="connsiteY8106"/>
                <a:gd fmla="*/ 6269895 w 43671952" name="connsiteX8107"/>
                <a:gd fmla="*/ 1993965 h 23902640" name="connsiteY8107"/>
                <a:gd fmla="*/ 6167487 w 43671952" name="connsiteX8108"/>
                <a:gd fmla="*/ 1920811 h 23902640" name="connsiteY8108"/>
                <a:gd fmla="*/ 6028501 w 43671952" name="connsiteX8109"/>
                <a:gd fmla="*/ 1803768 h 23902640" name="connsiteY8109"/>
                <a:gd fmla="*/ 6123595 w 43671952" name="connsiteX8110"/>
                <a:gd fmla="*/ 1737931 h 23902640" name="connsiteY8110"/>
                <a:gd fmla="*/ 6130907 w 43671952" name="connsiteX8111"/>
                <a:gd fmla="*/ 1657465 h 23902640" name="connsiteY8111"/>
                <a:gd fmla="*/ 6306477 w 43671952" name="connsiteX8112"/>
                <a:gd fmla="*/ 1672098 h 23902640" name="connsiteY8112"/>
                <a:gd fmla="*/ 6328420 w 43671952" name="connsiteX8113"/>
                <a:gd fmla="*/ 1635518 h 23902640" name="connsiteY8113"/>
                <a:gd fmla="*/ 6174799 w 43671952" name="connsiteX8114"/>
                <a:gd fmla="*/ 1555051 h 23902640" name="connsiteY8114"/>
                <a:gd fmla="*/ 6291840 w 43671952" name="connsiteX8115"/>
                <a:gd fmla="*/ 1518475 h 23902640" name="connsiteY8115"/>
                <a:gd fmla="*/ 6394259 w 43671952" name="connsiteX8116"/>
                <a:gd fmla="*/ 1533106 h 23902640" name="connsiteY8116"/>
                <a:gd fmla="*/ 17852531 w 43671952" name="connsiteX8117"/>
                <a:gd fmla="*/ 1426369 h 23902640" name="connsiteY8117"/>
                <a:gd fmla="*/ 17873963 w 43671952" name="connsiteX8118"/>
                <a:gd fmla="*/ 1431132 h 23902640" name="connsiteY8118"/>
                <a:gd fmla="*/ 17885867 w 43671952" name="connsiteX8119"/>
                <a:gd fmla="*/ 1440656 h 23902640" name="connsiteY8119"/>
                <a:gd fmla="*/ 17907299 w 43671952" name="connsiteX8120"/>
                <a:gd fmla="*/ 1457325 h 23902640" name="connsiteY8120"/>
                <a:gd fmla="*/ 17914443 w 43671952" name="connsiteX8121"/>
                <a:gd fmla="*/ 1464469 h 23902640" name="connsiteY8121"/>
                <a:gd fmla="*/ 17973975 w 43671952" name="connsiteX8122"/>
                <a:gd fmla="*/ 1466850 h 23902640" name="connsiteY8122"/>
                <a:gd fmla="*/ 17983499 w 43671952" name="connsiteX8123"/>
                <a:gd fmla="*/ 1469232 h 23902640" name="connsiteY8123"/>
                <a:gd fmla="*/ 17988263 w 43671952" name="connsiteX8124"/>
                <a:gd fmla="*/ 1476374 h 23902640" name="connsiteY8124"/>
                <a:gd fmla="*/ 17995407 w 43671952" name="connsiteX8125"/>
                <a:gd fmla="*/ 1478758 h 23902640" name="connsiteY8125"/>
                <a:gd fmla="*/ 18002551 w 43671952" name="connsiteX8126"/>
                <a:gd fmla="*/ 1483518 h 23902640" name="connsiteY8126"/>
                <a:gd fmla="*/ 18009693 w 43671952" name="connsiteX8127"/>
                <a:gd fmla="*/ 1497808 h 23902640" name="connsiteY8127"/>
                <a:gd fmla="*/ 18014455 w 43671952" name="connsiteX8128"/>
                <a:gd fmla="*/ 1504949 h 23902640" name="connsiteY8128"/>
                <a:gd fmla="*/ 18021599 w 43671952" name="connsiteX8129"/>
                <a:gd fmla="*/ 1557338 h 23902640" name="connsiteY8129"/>
                <a:gd fmla="*/ 18016837 w 43671952" name="connsiteX8130"/>
                <a:gd fmla="*/ 1614488 h 23902640" name="connsiteY8130"/>
                <a:gd fmla="*/ 18012075 w 43671952" name="connsiteX8131"/>
                <a:gd fmla="*/ 1631156 h 23902640" name="connsiteY8131"/>
                <a:gd fmla="*/ 18004931 w 43671952" name="connsiteX8132"/>
                <a:gd fmla="*/ 1635919 h 23902640" name="connsiteY8132"/>
                <a:gd fmla="*/ 18000167 w 43671952" name="connsiteX8133"/>
                <a:gd fmla="*/ 1643064 h 23902640" name="connsiteY8133"/>
                <a:gd fmla="*/ 17993025 w 43671952" name="connsiteX8134"/>
                <a:gd fmla="*/ 1645443 h 23902640" name="connsiteY8134"/>
                <a:gd fmla="*/ 17940639 w 43671952" name="connsiteX8135"/>
                <a:gd fmla="*/ 1643064 h 23902640" name="connsiteY8135"/>
                <a:gd fmla="*/ 17926351 w 43671952" name="connsiteX8136"/>
                <a:gd fmla="*/ 1638302 h 23902640" name="connsiteY8136"/>
                <a:gd fmla="*/ 17919207 w 43671952" name="connsiteX8137"/>
                <a:gd fmla="*/ 1635919 h 23902640" name="connsiteY8137"/>
                <a:gd fmla="*/ 17900155 w 43671952" name="connsiteX8138"/>
                <a:gd fmla="*/ 1624012 h 23902640" name="connsiteY8138"/>
                <a:gd fmla="*/ 17885867 w 43671952" name="connsiteX8139"/>
                <a:gd fmla="*/ 1619251 h 23902640" name="connsiteY8139"/>
                <a:gd fmla="*/ 17878725 w 43671952" name="connsiteX8140"/>
                <a:gd fmla="*/ 1616869 h 23902640" name="connsiteY8140"/>
                <a:gd fmla="*/ 17871581 w 43671952" name="connsiteX8141"/>
                <a:gd fmla="*/ 1612106 h 23902640" name="connsiteY8141"/>
                <a:gd fmla="*/ 17859675 w 43671952" name="connsiteX8142"/>
                <a:gd fmla="*/ 1609724 h 23902640" name="connsiteY8142"/>
                <a:gd fmla="*/ 17850151 w 43671952" name="connsiteX8143"/>
                <a:gd fmla="*/ 1607343 h 23902640" name="connsiteY8143"/>
                <a:gd fmla="*/ 17828719 w 43671952" name="connsiteX8144"/>
                <a:gd fmla="*/ 1600200 h 23902640" name="connsiteY8144"/>
                <a:gd fmla="*/ 17821575 w 43671952" name="connsiteX8145"/>
                <a:gd fmla="*/ 1597819 h 23902640" name="connsiteY8145"/>
                <a:gd fmla="*/ 17814431 w 43671952" name="connsiteX8146"/>
                <a:gd fmla="*/ 1595438 h 23902640" name="connsiteY8146"/>
                <a:gd fmla="*/ 17757281 w 43671952" name="connsiteX8147"/>
                <a:gd fmla="*/ 1602583 h 23902640" name="connsiteY8147"/>
                <a:gd fmla="*/ 17750135 w 43671952" name="connsiteX8148"/>
                <a:gd fmla="*/ 1604963 h 23902640" name="connsiteY8148"/>
                <a:gd fmla="*/ 17742991 w 43671952" name="connsiteX8149"/>
                <a:gd fmla="*/ 1609724 h 23902640" name="connsiteY8149"/>
                <a:gd fmla="*/ 17728707 w 43671952" name="connsiteX8150"/>
                <a:gd fmla="*/ 1614488 h 23902640" name="connsiteY8150"/>
                <a:gd fmla="*/ 17721563 w 43671952" name="connsiteX8151"/>
                <a:gd fmla="*/ 1619251 h 23902640" name="connsiteY8151"/>
                <a:gd fmla="*/ 17704895 w 43671952" name="connsiteX8152"/>
                <a:gd fmla="*/ 1624012 h 23902640" name="connsiteY8152"/>
                <a:gd fmla="*/ 17650125 w 43671952" name="connsiteX8153"/>
                <a:gd fmla="*/ 1631156 h 23902640" name="connsiteY8153"/>
                <a:gd fmla="*/ 17631075 w 43671952" name="connsiteX8154"/>
                <a:gd fmla="*/ 1621631 h 23902640" name="connsiteY8154"/>
                <a:gd fmla="*/ 17623931 w 43671952" name="connsiteX8155"/>
                <a:gd fmla="*/ 1616869 h 23902640" name="connsiteY8155"/>
                <a:gd fmla="*/ 17621551 w 43671952" name="connsiteX8156"/>
                <a:gd fmla="*/ 1609724 h 23902640" name="connsiteY8156"/>
                <a:gd fmla="*/ 17616787 w 43671952" name="connsiteX8157"/>
                <a:gd fmla="*/ 1602583 h 23902640" name="connsiteY8157"/>
                <a:gd fmla="*/ 17614407 w 43671952" name="connsiteX8158"/>
                <a:gd fmla="*/ 1593056 h 23902640" name="connsiteY8158"/>
                <a:gd fmla="*/ 17616787 w 43671952" name="connsiteX8159"/>
                <a:gd fmla="*/ 1557338 h 23902640" name="connsiteY8159"/>
                <a:gd fmla="*/ 17619167 w 43671952" name="connsiteX8160"/>
                <a:gd fmla="*/ 1550193 h 23902640" name="connsiteY8160"/>
                <a:gd fmla="*/ 17635837 w 43671952" name="connsiteX8161"/>
                <a:gd fmla="*/ 1528762 h 23902640" name="connsiteY8161"/>
                <a:gd fmla="*/ 17642981 w 43671952" name="connsiteX8162"/>
                <a:gd fmla="*/ 1523999 h 23902640" name="connsiteY8162"/>
                <a:gd fmla="*/ 17652507 w 43671952" name="connsiteX8163"/>
                <a:gd fmla="*/ 1509712 h 23902640" name="connsiteY8163"/>
                <a:gd fmla="*/ 17657267 w 43671952" name="connsiteX8164"/>
                <a:gd fmla="*/ 1502569 h 23902640" name="connsiteY8164"/>
                <a:gd fmla="*/ 17664411 w 43671952" name="connsiteX8165"/>
                <a:gd fmla="*/ 1500188 h 23902640" name="connsiteY8165"/>
                <a:gd fmla="*/ 17671555 w 43671952" name="connsiteX8166"/>
                <a:gd fmla="*/ 1495425 h 23902640" name="connsiteY8166"/>
                <a:gd fmla="*/ 17695367 w 43671952" name="connsiteX8167"/>
                <a:gd fmla="*/ 1488281 h 23902640" name="connsiteY8167"/>
                <a:gd fmla="*/ 17702511 w 43671952" name="connsiteX8168"/>
                <a:gd fmla="*/ 1485900 h 23902640" name="connsiteY8168"/>
                <a:gd fmla="*/ 17726325 w 43671952" name="connsiteX8169"/>
                <a:gd fmla="*/ 1481137 h 23902640" name="connsiteY8169"/>
                <a:gd fmla="*/ 17738231 w 43671952" name="connsiteX8170"/>
                <a:gd fmla="*/ 1478758 h 23902640" name="connsiteY8170"/>
                <a:gd fmla="*/ 17766807 w 43671952" name="connsiteX8171"/>
                <a:gd fmla="*/ 1469232 h 23902640" name="connsiteY8171"/>
                <a:gd fmla="*/ 17773951 w 43671952" name="connsiteX8172"/>
                <a:gd fmla="*/ 1466850 h 23902640" name="connsiteY8172"/>
                <a:gd fmla="*/ 17788239 w 43671952" name="connsiteX8173"/>
                <a:gd fmla="*/ 1459707 h 23902640" name="connsiteY8173"/>
                <a:gd fmla="*/ 17802523 w 43671952" name="connsiteX8174"/>
                <a:gd fmla="*/ 1450183 h 23902640" name="connsiteY8174"/>
                <a:gd fmla="*/ 17809667 w 43671952" name="connsiteX8175"/>
                <a:gd fmla="*/ 1447799 h 23902640" name="connsiteY8175"/>
                <a:gd fmla="*/ 17831099 w 43671952" name="connsiteX8176"/>
                <a:gd fmla="*/ 1435893 h 23902640" name="connsiteY8176"/>
                <a:gd fmla="*/ 17838243 w 43671952" name="connsiteX8177"/>
                <a:gd fmla="*/ 1431132 h 23902640" name="connsiteY8177"/>
                <a:gd fmla="*/ 17852531 w 43671952" name="connsiteX8178"/>
                <a:gd fmla="*/ 1426369 h 23902640" name="connsiteY8178"/>
                <a:gd fmla="*/ 32328223 w 43671952" name="connsiteX8179"/>
                <a:gd fmla="*/ 1388676 h 23902640" name="connsiteY8179"/>
                <a:gd fmla="*/ 32395131 w 43671952" name="connsiteX8180"/>
                <a:gd fmla="*/ 1399827 h 23902640" name="connsiteY8180"/>
                <a:gd fmla="*/ 32428587 w 43671952" name="connsiteX8181"/>
                <a:gd fmla="*/ 1410978 h 23902640" name="connsiteY8181"/>
                <a:gd fmla="*/ 32439735 w 43671952" name="connsiteX8182"/>
                <a:gd fmla="*/ 1444431 h 23902640" name="connsiteY8182"/>
                <a:gd fmla="*/ 32517795 w 43671952" name="connsiteX8183"/>
                <a:gd fmla="*/ 1522489 h 23902640" name="connsiteY8183"/>
                <a:gd fmla="*/ 32595855 w 43671952" name="connsiteX8184"/>
                <a:gd fmla="*/ 1578246 h 23902640" name="connsiteY8184"/>
                <a:gd fmla="*/ 32651611 w 43671952" name="connsiteX8185"/>
                <a:gd fmla="*/ 1567094 h 23902640" name="connsiteY8185"/>
                <a:gd fmla="*/ 32673911 w 43671952" name="connsiteX8186"/>
                <a:gd fmla="*/ 1544792 h 23902640" name="connsiteY8186"/>
                <a:gd fmla="*/ 32740819 w 43671952" name="connsiteX8187"/>
                <a:gd fmla="*/ 1522489 h 23902640" name="connsiteY8187"/>
                <a:gd fmla="*/ 32774275 w 43671952" name="connsiteX8188"/>
                <a:gd fmla="*/ 1544792 h 23902640" name="connsiteY8188"/>
                <a:gd fmla="*/ 32830031 w 43671952" name="connsiteX8189"/>
                <a:gd fmla="*/ 1466734 h 23902640" name="connsiteY8189"/>
                <a:gd fmla="*/ 32841179 w 43671952" name="connsiteX8190"/>
                <a:gd fmla="*/ 1433280 h 23902640" name="connsiteY8190"/>
                <a:gd fmla="*/ 32863483 w 43671952" name="connsiteX8191"/>
                <a:gd fmla="*/ 1422128 h 23902640" name="connsiteY8191"/>
                <a:gd fmla="*/ 32863483 w 43671952" name="connsiteX8192"/>
                <a:gd fmla="*/ 1388676 h 23902640" name="connsiteY8192"/>
                <a:gd fmla="*/ 32963843 w 43671952" name="connsiteX8193"/>
                <a:gd fmla="*/ 1399827 h 23902640" name="connsiteY8193"/>
                <a:gd fmla="*/ 32997299 w 43671952" name="connsiteX8194"/>
                <a:gd fmla="*/ 1410978 h 23902640" name="connsiteY8194"/>
                <a:gd fmla="*/ 33041903 w 43671952" name="connsiteX8195"/>
                <a:gd fmla="*/ 1422128 h 23902640" name="connsiteY8195"/>
                <a:gd fmla="*/ 33108811 w 43671952" name="connsiteX8196"/>
                <a:gd fmla="*/ 1444431 h 23902640" name="connsiteY8196"/>
                <a:gd fmla="*/ 33142263 w 43671952" name="connsiteX8197"/>
                <a:gd fmla="*/ 1455583 h 23902640" name="connsiteY8197"/>
                <a:gd fmla="*/ 33153415 w 43671952" name="connsiteX8198"/>
                <a:gd fmla="*/ 1489036 h 23902640" name="connsiteY8198"/>
                <a:gd fmla="*/ 33164567 w 43671952" name="connsiteX8199"/>
                <a:gd fmla="*/ 1600550 h 23902640" name="connsiteY8199"/>
                <a:gd fmla="*/ 33198019 w 43671952" name="connsiteX8200"/>
                <a:gd fmla="*/ 1611700 h 23902640" name="connsiteY8200"/>
                <a:gd fmla="*/ 33220323 w 43671952" name="connsiteX8201"/>
                <a:gd fmla="*/ 1544792 h 23902640" name="connsiteY8201"/>
                <a:gd fmla="*/ 33231475 w 43671952" name="connsiteX8202"/>
                <a:gd fmla="*/ 1511340 h 23902640" name="connsiteY8202"/>
                <a:gd fmla="*/ 33287231 w 43671952" name="connsiteX8203"/>
                <a:gd fmla="*/ 1522489 h 23902640" name="connsiteY8203"/>
                <a:gd fmla="*/ 33354135 w 43671952" name="connsiteX8204"/>
                <a:gd fmla="*/ 1567094 h 23902640" name="connsiteY8204"/>
                <a:gd fmla="*/ 33387591 w 43671952" name="connsiteX8205"/>
                <a:gd fmla="*/ 1555943 h 23902640" name="connsiteY8205"/>
                <a:gd fmla="*/ 33398743 w 43671952" name="connsiteX8206"/>
                <a:gd fmla="*/ 1522489 h 23902640" name="connsiteY8206"/>
                <a:gd fmla="*/ 33443347 w 43671952" name="connsiteX8207"/>
                <a:gd fmla="*/ 1466734 h 23902640" name="connsiteY8207"/>
                <a:gd fmla="*/ 33499103 w 43671952" name="connsiteX8208"/>
                <a:gd fmla="*/ 1477886 h 23902640" name="connsiteY8208"/>
                <a:gd fmla="*/ 33532555 w 43671952" name="connsiteX8209"/>
                <a:gd fmla="*/ 1578246 h 23902640" name="connsiteY8209"/>
                <a:gd fmla="*/ 33510255 w 43671952" name="connsiteX8210"/>
                <a:gd fmla="*/ 1600550 h 23902640" name="connsiteY8210"/>
                <a:gd fmla="*/ 33588311 w 43671952" name="connsiteX8211"/>
                <a:gd fmla="*/ 1589398 h 23902640" name="connsiteY8211"/>
                <a:gd fmla="*/ 33655219 w 43671952" name="connsiteX8212"/>
                <a:gd fmla="*/ 1567094 h 23902640" name="connsiteY8212"/>
                <a:gd fmla="*/ 33822487 w 43671952" name="connsiteX8213"/>
                <a:gd fmla="*/ 1589398 h 23902640" name="connsiteY8213"/>
                <a:gd fmla="*/ 33889395 w 43671952" name="connsiteX8214"/>
                <a:gd fmla="*/ 1611700 h 23902640" name="connsiteY8214"/>
                <a:gd fmla="*/ 33889395 w 43671952" name="connsiteX8215"/>
                <a:gd fmla="*/ 1678607 h 23902640" name="connsiteY8215"/>
                <a:gd fmla="*/ 33855943 w 43671952" name="connsiteX8216"/>
                <a:gd fmla="*/ 1689758 h 23902640" name="connsiteY8216"/>
                <a:gd fmla="*/ 33844791 w 43671952" name="connsiteX8217"/>
                <a:gd fmla="*/ 1723211 h 23902640" name="connsiteY8217"/>
                <a:gd fmla="*/ 33922847 w 43671952" name="connsiteX8218"/>
                <a:gd fmla="*/ 1756666 h 23902640" name="connsiteY8218"/>
                <a:gd fmla="*/ 34012059 w 43671952" name="connsiteX8219"/>
                <a:gd fmla="*/ 1734364 h 23902640" name="connsiteY8219"/>
                <a:gd fmla="*/ 34034363 w 43671952" name="connsiteX8220"/>
                <a:gd fmla="*/ 1712061 h 23902640" name="connsiteY8220"/>
                <a:gd fmla="*/ 34078967 w 43671952" name="connsiteX8221"/>
                <a:gd fmla="*/ 1723211 h 23902640" name="connsiteY8221"/>
                <a:gd fmla="*/ 34078967 w 43671952" name="connsiteX8222"/>
                <a:gd fmla="*/ 1790120 h 23902640" name="connsiteY8222"/>
                <a:gd fmla="*/ 34223931 w 43671952" name="connsiteX8223"/>
                <a:gd fmla="*/ 1845876 h 23902640" name="connsiteY8223"/>
                <a:gd fmla="*/ 34257387 w 43671952" name="connsiteX8224"/>
                <a:gd fmla="*/ 1868177 h 23902640" name="connsiteY8224"/>
                <a:gd fmla="*/ 34324291 w 43671952" name="connsiteX8225"/>
                <a:gd fmla="*/ 1890481 h 23902640" name="connsiteY8225"/>
                <a:gd fmla="*/ 34424655 w 43671952" name="connsiteX8226"/>
                <a:gd fmla="*/ 1901632 h 23902640" name="connsiteY8226"/>
                <a:gd fmla="*/ 34491563 w 43671952" name="connsiteX8227"/>
                <a:gd fmla="*/ 1879329 h 23902640" name="connsiteY8227"/>
                <a:gd fmla="*/ 34580771 w 43671952" name="connsiteX8228"/>
                <a:gd fmla="*/ 1901632 h 23902640" name="connsiteY8228"/>
                <a:gd fmla="*/ 34625375 w 43671952" name="connsiteX8229"/>
                <a:gd fmla="*/ 1946236 h 23902640" name="connsiteY8229"/>
                <a:gd fmla="*/ 34647679 w 43671952" name="connsiteX8230"/>
                <a:gd fmla="*/ 1968539 h 23902640" name="connsiteY8230"/>
                <a:gd fmla="*/ 34681131 w 43671952" name="connsiteX8231"/>
                <a:gd fmla="*/ 1979690 h 23902640" name="connsiteY8231"/>
                <a:gd fmla="*/ 34848399 w 43671952" name="connsiteX8232"/>
                <a:gd fmla="*/ 1968539 h 23902640" name="connsiteY8232"/>
                <a:gd fmla="*/ 34866723 w 43671952" name="connsiteX8233"/>
                <a:gd fmla="*/ 1938805 h 23902640" name="connsiteY8233"/>
                <a:gd fmla="*/ 34854283 w 43671952" name="connsiteX8234"/>
                <a:gd fmla="*/ 1933040 h 23902640" name="connsiteY8234"/>
                <a:gd fmla="*/ 34857007 w 43671952" name="connsiteX8235"/>
                <a:gd fmla="*/ 1933875 h 23902640" name="connsiteY8235"/>
                <a:gd fmla="*/ 34904155 w 43671952" name="connsiteX8236"/>
                <a:gd fmla="*/ 1946236 h 23902640" name="connsiteY8236"/>
                <a:gd fmla="*/ 34948763 w 43671952" name="connsiteX8237"/>
                <a:gd fmla="*/ 2001992 h 23902640" name="connsiteY8237"/>
                <a:gd fmla="*/ 34982215 w 43671952" name="connsiteX8238"/>
                <a:gd fmla="*/ 2013143 h 23902640" name="connsiteY8238"/>
                <a:gd fmla="*/ 34971063 w 43671952" name="connsiteX8239"/>
                <a:gd fmla="*/ 2080051 h 23902640" name="connsiteY8239"/>
                <a:gd fmla="*/ 34937611 w 43671952" name="connsiteX8240"/>
                <a:gd fmla="*/ 2102355 h 23902640" name="connsiteY8240"/>
                <a:gd fmla="*/ 34915307 w 43671952" name="connsiteX8241"/>
                <a:gd fmla="*/ 2135807 h 23902640" name="connsiteY8241"/>
                <a:gd fmla="*/ 34971063 w 43671952" name="connsiteX8242"/>
                <a:gd fmla="*/ 2191564 h 23902640" name="connsiteY8242"/>
                <a:gd fmla="*/ 34948763 w 43671952" name="connsiteX8243"/>
                <a:gd fmla="*/ 2225016 h 23902640" name="connsiteY8243"/>
                <a:gd fmla="*/ 34803795 w 43671952" name="connsiteX8244"/>
                <a:gd fmla="*/ 2202714 h 23902640" name="connsiteY8244"/>
                <a:gd fmla="*/ 34781491 w 43671952" name="connsiteX8245"/>
                <a:gd fmla="*/ 2180412 h 23902640" name="connsiteY8245"/>
                <a:gd fmla="*/ 34759191 w 43671952" name="connsiteX8246"/>
                <a:gd fmla="*/ 2146959 h 23902640" name="connsiteY8246"/>
                <a:gd fmla="*/ 34748039 w 43671952" name="connsiteX8247"/>
                <a:gd fmla="*/ 2113504 h 23902640" name="connsiteY8247"/>
                <a:gd fmla="*/ 34714587 w 43671952" name="connsiteX8248"/>
                <a:gd fmla="*/ 2091202 h 23902640" name="connsiteY8248"/>
                <a:gd fmla="*/ 34681131 w 43671952" name="connsiteX8249"/>
                <a:gd fmla="*/ 2113504 h 23902640" name="connsiteY8249"/>
                <a:gd fmla="*/ 34636527 w 43671952" name="connsiteX8250"/>
                <a:gd fmla="*/ 2158110 h 23902640" name="connsiteY8250"/>
                <a:gd fmla="*/ 34614223 w 43671952" name="connsiteX8251"/>
                <a:gd fmla="*/ 2124655 h 23902640" name="connsiteY8251"/>
                <a:gd fmla="*/ 34547319 w 43671952" name="connsiteX8252"/>
                <a:gd fmla="*/ 2102355 h 23902640" name="connsiteY8252"/>
                <a:gd fmla="*/ 34491563 w 43671952" name="connsiteX8253"/>
                <a:gd fmla="*/ 2113504 h 23902640" name="connsiteY8253"/>
                <a:gd fmla="*/ 34480411 w 43671952" name="connsiteX8254"/>
                <a:gd fmla="*/ 2146959 h 23902640" name="connsiteY8254"/>
                <a:gd fmla="*/ 34513863 w 43671952" name="connsiteX8255"/>
                <a:gd fmla="*/ 2202714 h 23902640" name="connsiteY8255"/>
                <a:gd fmla="*/ 34547319 w 43671952" name="connsiteX8256"/>
                <a:gd fmla="*/ 2225016 h 23902640" name="connsiteY8256"/>
                <a:gd fmla="*/ 34580771 w 43671952" name="connsiteX8257"/>
                <a:gd fmla="*/ 2236167 h 23902640" name="connsiteY8257"/>
                <a:gd fmla="*/ 34614223 w 43671952" name="connsiteX8258"/>
                <a:gd fmla="*/ 2258470 h 23902640" name="connsiteY8258"/>
                <a:gd fmla="*/ 34647679 w 43671952" name="connsiteX8259"/>
                <a:gd fmla="*/ 2269622 h 23902640" name="connsiteY8259"/>
                <a:gd fmla="*/ 34703435 w 43671952" name="connsiteX8260"/>
                <a:gd fmla="*/ 2347680 h 23902640" name="connsiteY8260"/>
                <a:gd fmla="*/ 34759191 w 43671952" name="connsiteX8261"/>
                <a:gd fmla="*/ 2336530 h 23902640" name="connsiteY8261"/>
                <a:gd fmla="*/ 34803795 w 43671952" name="connsiteX8262"/>
                <a:gd fmla="*/ 2325378 h 23902640" name="connsiteY8262"/>
                <a:gd fmla="*/ 34915307 w 43671952" name="connsiteX8263"/>
                <a:gd fmla="*/ 2347680 h 23902640" name="connsiteY8263"/>
                <a:gd fmla="*/ 35004519 w 43671952" name="connsiteX8264"/>
                <a:gd fmla="*/ 2369982 h 23902640" name="connsiteY8264"/>
                <a:gd fmla="*/ 35060275 w 43671952" name="connsiteX8265"/>
                <a:gd fmla="*/ 2403437 h 23902640" name="connsiteY8265"/>
                <a:gd fmla="*/ 35093727 w 43671952" name="connsiteX8266"/>
                <a:gd fmla="*/ 2425739 h 23902640" name="connsiteY8266"/>
                <a:gd fmla="*/ 35116031 w 43671952" name="connsiteX8267"/>
                <a:gd fmla="*/ 2448041 h 23902640" name="connsiteY8267"/>
                <a:gd fmla="*/ 35149483 w 43671952" name="connsiteX8268"/>
                <a:gd fmla="*/ 2459193 h 23902640" name="connsiteY8268"/>
                <a:gd fmla="*/ 35182935 w 43671952" name="connsiteX8269"/>
                <a:gd fmla="*/ 2481494 h 23902640" name="connsiteY8269"/>
                <a:gd fmla="*/ 35216391 w 43671952" name="connsiteX8270"/>
                <a:gd fmla="*/ 2548403 h 23902640" name="connsiteY8270"/>
                <a:gd fmla="*/ 35082575 w 43671952" name="connsiteX8271"/>
                <a:gd fmla="*/ 2559553 h 23902640" name="connsiteY8271"/>
                <a:gd fmla="*/ 34926459 w 43671952" name="connsiteX8272"/>
                <a:gd fmla="*/ 2537251 h 23902640" name="connsiteY8272"/>
                <a:gd fmla="*/ 34803795 w 43671952" name="connsiteX8273"/>
                <a:gd fmla="*/ 2548403 h 23902640" name="connsiteY8273"/>
                <a:gd fmla="*/ 34814947 w 43671952" name="connsiteX8274"/>
                <a:gd fmla="*/ 2581857 h 23902640" name="connsiteY8274"/>
                <a:gd fmla="*/ 34926459 w 43671952" name="connsiteX8275"/>
                <a:gd fmla="*/ 2593007 h 23902640" name="connsiteY8275"/>
                <a:gd fmla="*/ 35026819 w 43671952" name="connsiteX8276"/>
                <a:gd fmla="*/ 2626460 h 23902640" name="connsiteY8276"/>
                <a:gd fmla="*/ 35060275 w 43671952" name="connsiteX8277"/>
                <a:gd fmla="*/ 2637612 h 23902640" name="connsiteY8277"/>
                <a:gd fmla="*/ 35093727 w 43671952" name="connsiteX8278"/>
                <a:gd fmla="*/ 2648764 h 23902640" name="connsiteY8278"/>
                <a:gd fmla="*/ 35160635 w 43671952" name="connsiteX8279"/>
                <a:gd fmla="*/ 2659915 h 23902640" name="connsiteY8279"/>
                <a:gd fmla="*/ 35194087 w 43671952" name="connsiteX8280"/>
                <a:gd fmla="*/ 2682216 h 23902640" name="connsiteY8280"/>
                <a:gd fmla="*/ 35149483 w 43671952" name="connsiteX8281"/>
                <a:gd fmla="*/ 2726821 h 23902640" name="connsiteY8281"/>
                <a:gd fmla="*/ 34759191 w 43671952" name="connsiteX8282"/>
                <a:gd fmla="*/ 2704519 h 23902640" name="connsiteY8282"/>
                <a:gd fmla="*/ 34681131 w 43671952" name="connsiteX8283"/>
                <a:gd fmla="*/ 2671065 h 23902640" name="connsiteY8283"/>
                <a:gd fmla="*/ 34614223 w 43671952" name="connsiteX8284"/>
                <a:gd fmla="*/ 2648764 h 23902640" name="connsiteY8284"/>
                <a:gd fmla="*/ 34580771 w 43671952" name="connsiteX8285"/>
                <a:gd fmla="*/ 2637612 h 23902640" name="connsiteY8285"/>
                <a:gd fmla="*/ 34547319 w 43671952" name="connsiteX8286"/>
                <a:gd fmla="*/ 2615309 h 23902640" name="connsiteY8286"/>
                <a:gd fmla="*/ 34480411 w 43671952" name="connsiteX8287"/>
                <a:gd fmla="*/ 2593007 h 23902640" name="connsiteY8287"/>
                <a:gd fmla="*/ 34446955 w 43671952" name="connsiteX8288"/>
                <a:gd fmla="*/ 2581857 h 23902640" name="connsiteY8288"/>
                <a:gd fmla="*/ 34346595 w 43671952" name="connsiteX8289"/>
                <a:gd fmla="*/ 2548403 h 23902640" name="connsiteY8289"/>
                <a:gd fmla="*/ 34313143 w 43671952" name="connsiteX8290"/>
                <a:gd fmla="*/ 2537251 h 23902640" name="connsiteY8290"/>
                <a:gd fmla="*/ 34257387 w 43671952" name="connsiteX8291"/>
                <a:gd fmla="*/ 2526099 h 23902640" name="connsiteY8291"/>
                <a:gd fmla="*/ 34190479 w 43671952" name="connsiteX8292"/>
                <a:gd fmla="*/ 2503797 h 23902640" name="connsiteY8292"/>
                <a:gd fmla="*/ 34145875 w 43671952" name="connsiteX8293"/>
                <a:gd fmla="*/ 2492646 h 23902640" name="connsiteY8293"/>
                <a:gd fmla="*/ 34123571 w 43671952" name="connsiteX8294"/>
                <a:gd fmla="*/ 2514948 h 23902640" name="connsiteY8294"/>
                <a:gd fmla="*/ 34134723 w 43671952" name="connsiteX8295"/>
                <a:gd fmla="*/ 2548403 h 23902640" name="connsiteY8295"/>
                <a:gd fmla="*/ 34000907 w 43671952" name="connsiteX8296"/>
                <a:gd fmla="*/ 2559553 h 23902640" name="connsiteY8296"/>
                <a:gd fmla="*/ 33922847 w 43671952" name="connsiteX8297"/>
                <a:gd fmla="*/ 2615309 h 23902640" name="connsiteY8297"/>
                <a:gd fmla="*/ 33889395 w 43671952" name="connsiteX8298"/>
                <a:gd fmla="*/ 2626460 h 23902640" name="connsiteY8298"/>
                <a:gd fmla="*/ 33844791 w 43671952" name="connsiteX8299"/>
                <a:gd fmla="*/ 2615309 h 23902640" name="connsiteY8299"/>
                <a:gd fmla="*/ 33800187 w 43671952" name="connsiteX8300"/>
                <a:gd fmla="*/ 2526099 h 23902640" name="connsiteY8300"/>
                <a:gd fmla="*/ 33777883 w 43671952" name="connsiteX8301"/>
                <a:gd fmla="*/ 2492646 h 23902640" name="connsiteY8301"/>
                <a:gd fmla="*/ 33789035 w 43671952" name="connsiteX8302"/>
                <a:gd fmla="*/ 2436890 h 23902640" name="connsiteY8302"/>
                <a:gd fmla="*/ 34000907 w 43671952" name="connsiteX8303"/>
                <a:gd fmla="*/ 2425739 h 23902640" name="connsiteY8303"/>
                <a:gd fmla="*/ 34034363 w 43671952" name="connsiteX8304"/>
                <a:gd fmla="*/ 2414587 h 23902640" name="connsiteY8304"/>
                <a:gd fmla="*/ 34045511 w 43671952" name="connsiteX8305"/>
                <a:gd fmla="*/ 2369982 h 23902640" name="connsiteY8305"/>
                <a:gd fmla="*/ 34012059 w 43671952" name="connsiteX8306"/>
                <a:gd fmla="*/ 2303075 h 23902640" name="connsiteY8306"/>
                <a:gd fmla="*/ 34012059 w 43671952" name="connsiteX8307"/>
                <a:gd fmla="*/ 2213866 h 23902640" name="connsiteY8307"/>
                <a:gd fmla="*/ 34056663 w 43671952" name="connsiteX8308"/>
                <a:gd fmla="*/ 2225016 h 23902640" name="connsiteY8308"/>
                <a:gd fmla="*/ 34123571 w 43671952" name="connsiteX8309"/>
                <a:gd fmla="*/ 2247319 h 23902640" name="connsiteY8309"/>
                <a:gd fmla="*/ 34157023 w 43671952" name="connsiteX8310"/>
                <a:gd fmla="*/ 2258470 h 23902640" name="connsiteY8310"/>
                <a:gd fmla="*/ 34195815 w 43671952" name="connsiteX8311"/>
                <a:gd fmla="*/ 2248819 h 23902640" name="connsiteY8311"/>
                <a:gd fmla="*/ 34206211 w 43671952" name="connsiteX8312"/>
                <a:gd fmla="*/ 2246270 h 23902640" name="connsiteY8312"/>
                <a:gd fmla="*/ 34206351 w 43671952" name="connsiteX8313"/>
                <a:gd fmla="*/ 2246246 h 23902640" name="connsiteY8313"/>
                <a:gd fmla="*/ 34212295 w 43671952" name="connsiteX8314"/>
                <a:gd fmla="*/ 2244781 h 23902640" name="connsiteY8314"/>
                <a:gd fmla="*/ 34206211 w 43671952" name="connsiteX8315"/>
                <a:gd fmla="*/ 2246270 h 23902640" name="connsiteY8315"/>
                <a:gd fmla="*/ 34195255 w 43671952" name="connsiteX8316"/>
                <a:gd fmla="*/ 2248249 h 23902640" name="connsiteY8316"/>
                <a:gd fmla="*/ 34235083 w 43671952" name="connsiteX8317"/>
                <a:gd fmla="*/ 2236167 h 23902640" name="connsiteY8317"/>
                <a:gd fmla="*/ 34313143 w 43671952" name="connsiteX8318"/>
                <a:gd fmla="*/ 2213866 h 23902640" name="connsiteY8318"/>
                <a:gd fmla="*/ 34290839 w 43671952" name="connsiteX8319"/>
                <a:gd fmla="*/ 2180412 h 23902640" name="connsiteY8319"/>
                <a:gd fmla="*/ 34223931 w 43671952" name="connsiteX8320"/>
                <a:gd fmla="*/ 2146959 h 23902640" name="connsiteY8320"/>
                <a:gd fmla="*/ 34145875 w 43671952" name="connsiteX8321"/>
                <a:gd fmla="*/ 2113504 h 23902640" name="connsiteY8321"/>
                <a:gd fmla="*/ 34045511 w 43671952" name="connsiteX8322"/>
                <a:gd fmla="*/ 2124655 h 23902640" name="connsiteY8322"/>
                <a:gd fmla="*/ 33978603 w 43671952" name="connsiteX8323"/>
                <a:gd fmla="*/ 2124655 h 23902640" name="connsiteY8323"/>
                <a:gd fmla="*/ 33945151 w 43671952" name="connsiteX8324"/>
                <a:gd fmla="*/ 2102355 h 23902640" name="connsiteY8324"/>
                <a:gd fmla="*/ 33922847 w 43671952" name="connsiteX8325"/>
                <a:gd fmla="*/ 2080051 h 23902640" name="connsiteY8325"/>
                <a:gd fmla="*/ 33855943 w 43671952" name="connsiteX8326"/>
                <a:gd fmla="*/ 2057748 h 23902640" name="connsiteY8326"/>
                <a:gd fmla="*/ 33822487 w 43671952" name="connsiteX8327"/>
                <a:gd fmla="*/ 2046598 h 23902640" name="connsiteY8327"/>
                <a:gd fmla="*/ 33800187 w 43671952" name="connsiteX8328"/>
                <a:gd fmla="*/ 2024294 h 23902640" name="connsiteY8328"/>
                <a:gd fmla="*/ 33766731 w 43671952" name="connsiteX8329"/>
                <a:gd fmla="*/ 2001992 h 23902640" name="connsiteY8329"/>
                <a:gd fmla="*/ 33722127 w 43671952" name="connsiteX8330"/>
                <a:gd fmla="*/ 1935085 h 23902640" name="connsiteY8330"/>
                <a:gd fmla="*/ 33699823 w 43671952" name="connsiteX8331"/>
                <a:gd fmla="*/ 1912783 h 23902640" name="connsiteY8331"/>
                <a:gd fmla="*/ 33655219 w 43671952" name="connsiteX8332"/>
                <a:gd fmla="*/ 1901632 h 23902640" name="connsiteY8332"/>
                <a:gd fmla="*/ 33566011 w 43671952" name="connsiteX8333"/>
                <a:gd fmla="*/ 1879329 h 23902640" name="connsiteY8333"/>
                <a:gd fmla="*/ 33510255 w 43671952" name="connsiteX8334"/>
                <a:gd fmla="*/ 1890481 h 23902640" name="connsiteY8334"/>
                <a:gd fmla="*/ 33487951 w 43671952" name="connsiteX8335"/>
                <a:gd fmla="*/ 1923933 h 23902640" name="connsiteY8335"/>
                <a:gd fmla="*/ 33454499 w 43671952" name="connsiteX8336"/>
                <a:gd fmla="*/ 1935085 h 23902640" name="connsiteY8336"/>
                <a:gd fmla="*/ 33409891 w 43671952" name="connsiteX8337"/>
                <a:gd fmla="*/ 1890481 h 23902640" name="connsiteY8337"/>
                <a:gd fmla="*/ 33365287 w 43671952" name="connsiteX8338"/>
                <a:gd fmla="*/ 1845876 h 23902640" name="connsiteY8338"/>
                <a:gd fmla="*/ 33342987 w 43671952" name="connsiteX8339"/>
                <a:gd fmla="*/ 1812421 h 23902640" name="connsiteY8339"/>
                <a:gd fmla="*/ 33309531 w 43671952" name="connsiteX8340"/>
                <a:gd fmla="*/ 1801270 h 23902640" name="connsiteY8340"/>
                <a:gd fmla="*/ 33175719 w 43671952" name="connsiteX8341"/>
                <a:gd fmla="*/ 1812421 h 23902640" name="connsiteY8341"/>
                <a:gd fmla="*/ 33119963 w 43671952" name="connsiteX8342"/>
                <a:gd fmla="*/ 1778968 h 23902640" name="connsiteY8342"/>
                <a:gd fmla="*/ 33086507 w 43671952" name="connsiteX8343"/>
                <a:gd fmla="*/ 1756666 h 23902640" name="connsiteY8343"/>
                <a:gd fmla="*/ 32974995 w 43671952" name="connsiteX8344"/>
                <a:gd fmla="*/ 1734364 h 23902640" name="connsiteY8344"/>
                <a:gd fmla="*/ 32919239 w 43671952" name="connsiteX8345"/>
                <a:gd fmla="*/ 1723211 h 23902640" name="connsiteY8345"/>
                <a:gd fmla="*/ 32830031 w 43671952" name="connsiteX8346"/>
                <a:gd fmla="*/ 1734364 h 23902640" name="connsiteY8346"/>
                <a:gd fmla="*/ 32863483 w 43671952" name="connsiteX8347"/>
                <a:gd fmla="*/ 1745515 h 23902640" name="connsiteY8347"/>
                <a:gd fmla="*/ 32908087 w 43671952" name="connsiteX8348"/>
                <a:gd fmla="*/ 1801270 h 23902640" name="connsiteY8348"/>
                <a:gd fmla="*/ 32997299 w 43671952" name="connsiteX8349"/>
                <a:gd fmla="*/ 1823572 h 23902640" name="connsiteY8349"/>
                <a:gd fmla="*/ 32796575 w 43671952" name="connsiteX8350"/>
                <a:gd fmla="*/ 1834725 h 23902640" name="connsiteY8350"/>
                <a:gd fmla="*/ 32707367 w 43671952" name="connsiteX8351"/>
                <a:gd fmla="*/ 1845876 h 23902640" name="connsiteY8351"/>
                <a:gd fmla="*/ 32707367 w 43671952" name="connsiteX8352"/>
                <a:gd fmla="*/ 1890481 h 23902640" name="connsiteY8352"/>
                <a:gd fmla="*/ 32696215 w 43671952" name="connsiteX8353"/>
                <a:gd fmla="*/ 1923933 h 23902640" name="connsiteY8353"/>
                <a:gd fmla="*/ 32573551 w 43671952" name="connsiteX8354"/>
                <a:gd fmla="*/ 1912783 h 23902640" name="connsiteY8354"/>
                <a:gd fmla="*/ 32283619 w 43671952" name="connsiteX8355"/>
                <a:gd fmla="*/ 1890481 h 23902640" name="connsiteY8355"/>
                <a:gd fmla="*/ 32227863 w 43671952" name="connsiteX8356"/>
                <a:gd fmla="*/ 1901632 h 23902640" name="connsiteY8356"/>
                <a:gd fmla="*/ 32160955 w 43671952" name="connsiteX8357"/>
                <a:gd fmla="*/ 1923933 h 23902640" name="connsiteY8357"/>
                <a:gd fmla="*/ 32116351 w 43671952" name="connsiteX8358"/>
                <a:gd fmla="*/ 1912783 h 23902640" name="connsiteY8358"/>
                <a:gd fmla="*/ 32127503 w 43671952" name="connsiteX8359"/>
                <a:gd fmla="*/ 1879329 h 23902640" name="connsiteY8359"/>
                <a:gd fmla="*/ 32194411 w 43671952" name="connsiteX8360"/>
                <a:gd fmla="*/ 1834725 h 23902640" name="connsiteY8360"/>
                <a:gd fmla="*/ 32205563 w 43671952" name="connsiteX8361"/>
                <a:gd fmla="*/ 1801270 h 23902640" name="connsiteY8361"/>
                <a:gd fmla="*/ 32149803 w 43671952" name="connsiteX8362"/>
                <a:gd fmla="*/ 1756666 h 23902640" name="connsiteY8362"/>
                <a:gd fmla="*/ 32116351 w 43671952" name="connsiteX8363"/>
                <a:gd fmla="*/ 1767817 h 23902640" name="connsiteY8363"/>
                <a:gd fmla="*/ 32094047 w 43671952" name="connsiteX8364"/>
                <a:gd fmla="*/ 1790120 h 23902640" name="connsiteY8364"/>
                <a:gd fmla="*/ 32027143 w 43671952" name="connsiteX8365"/>
                <a:gd fmla="*/ 1812421 h 23902640" name="connsiteY8365"/>
                <a:gd fmla="*/ 31993687 w 43671952" name="connsiteX8366"/>
                <a:gd fmla="*/ 1823572 h 23902640" name="connsiteY8366"/>
                <a:gd fmla="*/ 31937931 w 43671952" name="connsiteX8367"/>
                <a:gd fmla="*/ 1812421 h 23902640" name="connsiteY8367"/>
                <a:gd fmla="*/ 31875035 w 43671952" name="connsiteX8368"/>
                <a:gd fmla="*/ 1772580 h 23902640" name="connsiteY8368"/>
                <a:gd fmla="*/ 31859875 w 43671952" name="connsiteX8369"/>
                <a:gd fmla="*/ 1700909 h 23902640" name="connsiteY8369"/>
                <a:gd fmla="*/ 31848723 w 43671952" name="connsiteX8370"/>
                <a:gd fmla="*/ 1667455 h 23902640" name="connsiteY8370"/>
                <a:gd fmla="*/ 31871027 w 43671952" name="connsiteX8371"/>
                <a:gd fmla="*/ 1544792 h 23902640" name="connsiteY8371"/>
                <a:gd fmla="*/ 31882175 w 43671952" name="connsiteX8372"/>
                <a:gd fmla="*/ 1511340 h 23902640" name="connsiteY8372"/>
                <a:gd fmla="*/ 31906107 w 43671952" name="connsiteX8373"/>
                <a:gd fmla="*/ 1485900 h 23902640" name="connsiteY8373"/>
                <a:gd fmla="*/ 31926783 w 43671952" name="connsiteX8374"/>
                <a:gd fmla="*/ 1466734 h 23902640" name="connsiteY8374"/>
                <a:gd fmla="*/ 31993687 w 43671952" name="connsiteX8375"/>
                <a:gd fmla="*/ 1433280 h 23902640" name="connsiteY8375"/>
                <a:gd fmla="*/ 32082899 w 43671952" name="connsiteX8376"/>
                <a:gd fmla="*/ 1444431 h 23902640" name="connsiteY8376"/>
                <a:gd fmla="*/ 32094047 w 43671952" name="connsiteX8377"/>
                <a:gd fmla="*/ 1611700 h 23902640" name="connsiteY8377"/>
                <a:gd fmla="*/ 32105199 w 43671952" name="connsiteX8378"/>
                <a:gd fmla="*/ 1645154 h 23902640" name="connsiteY8378"/>
                <a:gd fmla="*/ 32160955 w 43671952" name="connsiteX8379"/>
                <a:gd fmla="*/ 1700909 h 23902640" name="connsiteY8379"/>
                <a:gd fmla="*/ 32227863 w 43671952" name="connsiteX8380"/>
                <a:gd fmla="*/ 1723211 h 23902640" name="connsiteY8380"/>
                <a:gd fmla="*/ 32317075 w 43671952" name="connsiteX8381"/>
                <a:gd fmla="*/ 1767817 h 23902640" name="connsiteY8381"/>
                <a:gd fmla="*/ 32350527 w 43671952" name="connsiteX8382"/>
                <a:gd fmla="*/ 1778968 h 23902640" name="connsiteY8382"/>
                <a:gd fmla="*/ 32383979 w 43671952" name="connsiteX8383"/>
                <a:gd fmla="*/ 1790120 h 23902640" name="connsiteY8383"/>
                <a:gd fmla="*/ 32428587 w 43671952" name="connsiteX8384"/>
                <a:gd fmla="*/ 1734364 h 23902640" name="connsiteY8384"/>
                <a:gd fmla="*/ 32361679 w 43671952" name="connsiteX8385"/>
                <a:gd fmla="*/ 1712061 h 23902640" name="connsiteY8385"/>
                <a:gd fmla="*/ 32328223 w 43671952" name="connsiteX8386"/>
                <a:gd fmla="*/ 1656305 h 23902640" name="connsiteY8386"/>
                <a:gd fmla="*/ 32294771 w 43671952" name="connsiteX8387"/>
                <a:gd fmla="*/ 1645154 h 23902640" name="connsiteY8387"/>
                <a:gd fmla="*/ 32239015 w 43671952" name="connsiteX8388"/>
                <a:gd fmla="*/ 1600550 h 23902640" name="connsiteY8388"/>
                <a:gd fmla="*/ 32205563 w 43671952" name="connsiteX8389"/>
                <a:gd fmla="*/ 1589398 h 23902640" name="connsiteY8389"/>
                <a:gd fmla="*/ 32194411 w 43671952" name="connsiteX8390"/>
                <a:gd fmla="*/ 1477886 h 23902640" name="connsiteY8390"/>
                <a:gd fmla="*/ 32216711 w 43671952" name="connsiteX8391"/>
                <a:gd fmla="*/ 1455583 h 23902640" name="connsiteY8391"/>
                <a:gd fmla="*/ 32294771 w 43671952" name="connsiteX8392"/>
                <a:gd fmla="*/ 1399827 h 23902640" name="connsiteY8392"/>
                <a:gd fmla="*/ 15051395 w 43671952" name="connsiteX8393"/>
                <a:gd fmla="*/ 1341437 h 23902640" name="connsiteY8393"/>
                <a:gd fmla="*/ 15083147 w 43671952" name="connsiteX8394"/>
                <a:gd fmla="*/ 1385888 h 23902640" name="connsiteY8394"/>
                <a:gd fmla="*/ 15089498 w 43671952" name="connsiteX8395"/>
                <a:gd fmla="*/ 1404937 h 23902640" name="connsiteY8395"/>
                <a:gd fmla="*/ 15070448 w 43671952" name="connsiteX8396"/>
                <a:gd fmla="*/ 1487487 h 23902640" name="connsiteY8396"/>
                <a:gd fmla="*/ 15064096 w 43671952" name="connsiteX8397"/>
                <a:gd fmla="*/ 1506537 h 23902640" name="connsiteY8397"/>
                <a:gd fmla="*/ 15025997 w 43671952" name="connsiteX8398"/>
                <a:gd fmla="*/ 1563689 h 23902640" name="connsiteY8398"/>
                <a:gd fmla="*/ 15013298 w 43671952" name="connsiteX8399"/>
                <a:gd fmla="*/ 1582737 h 23902640" name="connsiteY8399"/>
                <a:gd fmla="*/ 14975198 w 43671952" name="connsiteX8400"/>
                <a:gd fmla="*/ 1608137 h 23902640" name="connsiteY8400"/>
                <a:gd fmla="*/ 14949796 w 43671952" name="connsiteX8401"/>
                <a:gd fmla="*/ 1633538 h 23902640" name="connsiteY8401"/>
                <a:gd fmla="*/ 14930747 w 43671952" name="connsiteX8402"/>
                <a:gd fmla="*/ 1652587 h 23902640" name="connsiteY8402"/>
                <a:gd fmla="*/ 14911697 w 43671952" name="connsiteX8403"/>
                <a:gd fmla="*/ 1658937 h 23902640" name="connsiteY8403"/>
                <a:gd fmla="*/ 14816445 w 43671952" name="connsiteX8404"/>
                <a:gd fmla="*/ 1677989 h 23902640" name="connsiteY8404"/>
                <a:gd fmla="*/ 14416395 w 43671952" name="connsiteX8405"/>
                <a:gd fmla="*/ 1684337 h 23902640" name="connsiteY8405"/>
                <a:gd fmla="*/ 14378298 w 43671952" name="connsiteX8406"/>
                <a:gd fmla="*/ 1697037 h 23902640" name="connsiteY8406"/>
                <a:gd fmla="*/ 14314796 w 43671952" name="connsiteX8407"/>
                <a:gd fmla="*/ 1709737 h 23902640" name="connsiteY8407"/>
                <a:gd fmla="*/ 14295749 w 43671952" name="connsiteX8408"/>
                <a:gd fmla="*/ 1722438 h 23902640" name="connsiteY8408"/>
                <a:gd fmla="*/ 14232247 w 43671952" name="connsiteX8409"/>
                <a:gd fmla="*/ 1741489 h 23902640" name="connsiteY8409"/>
                <a:gd fmla="*/ 14194146 w 43671952" name="connsiteX8410"/>
                <a:gd fmla="*/ 1754189 h 23902640" name="connsiteY8410"/>
                <a:gd fmla="*/ 14175097 w 43671952" name="connsiteX8411"/>
                <a:gd fmla="*/ 1760538 h 23902640" name="connsiteY8411"/>
                <a:gd fmla="*/ 14156049 w 43671952" name="connsiteX8412"/>
                <a:gd fmla="*/ 1773237 h 23902640" name="connsiteY8412"/>
                <a:gd fmla="*/ 14041749 w 43671952" name="connsiteX8413"/>
                <a:gd fmla="*/ 1779588 h 23902640" name="connsiteY8413"/>
                <a:gd fmla="*/ 14009999 w 43671952" name="connsiteX8414"/>
                <a:gd fmla="*/ 1804989 h 23902640" name="connsiteY8414"/>
                <a:gd fmla="*/ 13971896 w 43671952" name="connsiteX8415"/>
                <a:gd fmla="*/ 1824038 h 23902640" name="connsiteY8415"/>
                <a:gd fmla="*/ 13933795 w 43671952" name="connsiteX8416"/>
                <a:gd fmla="*/ 1849437 h 23902640" name="connsiteY8416"/>
                <a:gd fmla="*/ 13889349 w 43671952" name="connsiteX8417"/>
                <a:gd fmla="*/ 1862138 h 23902640" name="connsiteY8417"/>
                <a:gd fmla="*/ 13857596 w 43671952" name="connsiteX8418"/>
                <a:gd fmla="*/ 1868488 h 23902640" name="connsiteY8418"/>
                <a:gd fmla="*/ 13705197 w 43671952" name="connsiteX8419"/>
                <a:gd fmla="*/ 1874838 h 23902640" name="connsiteY8419"/>
                <a:gd fmla="*/ 13603599 w 43671952" name="connsiteX8420"/>
                <a:gd fmla="*/ 1874838 h 23902640" name="connsiteY8420"/>
                <a:gd fmla="*/ 13590898 w 43671952" name="connsiteX8421"/>
                <a:gd fmla="*/ 1836737 h 23902640" name="connsiteY8421"/>
                <a:gd fmla="*/ 13641697 w 43671952" name="connsiteX8422"/>
                <a:gd fmla="*/ 1804989 h 23902640" name="connsiteY8422"/>
                <a:gd fmla="*/ 13660749 w 43671952" name="connsiteX8423"/>
                <a:gd fmla="*/ 1798637 h 23902640" name="connsiteY8423"/>
                <a:gd fmla="*/ 13692499 w 43671952" name="connsiteX8424"/>
                <a:gd fmla="*/ 1766888 h 23902640" name="connsiteY8424"/>
                <a:gd fmla="*/ 13711546 w 43671952" name="connsiteX8425"/>
                <a:gd fmla="*/ 1760538 h 23902640" name="connsiteY8425"/>
                <a:gd fmla="*/ 13730595 w 43671952" name="connsiteX8426"/>
                <a:gd fmla="*/ 1747837 h 23902640" name="connsiteY8426"/>
                <a:gd fmla="*/ 13768696 w 43671952" name="connsiteX8427"/>
                <a:gd fmla="*/ 1735138 h 23902640" name="connsiteY8427"/>
                <a:gd fmla="*/ 13787747 w 43671952" name="connsiteX8428"/>
                <a:gd fmla="*/ 1722438 h 23902640" name="connsiteY8428"/>
                <a:gd fmla="*/ 13806799 w 43671952" name="connsiteX8429"/>
                <a:gd fmla="*/ 1716088 h 23902640" name="connsiteY8429"/>
                <a:gd fmla="*/ 13844895 w 43671952" name="connsiteX8430"/>
                <a:gd fmla="*/ 1690687 h 23902640" name="connsiteY8430"/>
                <a:gd fmla="*/ 13863949 w 43671952" name="connsiteX8431"/>
                <a:gd fmla="*/ 1677989 h 23902640" name="connsiteY8431"/>
                <a:gd fmla="*/ 13882996 w 43671952" name="connsiteX8432"/>
                <a:gd fmla="*/ 1665288 h 23902640" name="connsiteY8432"/>
                <a:gd fmla="*/ 13997298 w 43671952" name="connsiteX8433"/>
                <a:gd fmla="*/ 1671637 h 23902640" name="connsiteY8433"/>
                <a:gd fmla="*/ 14022698 w 43671952" name="connsiteX8434"/>
                <a:gd fmla="*/ 1677989 h 23902640" name="connsiteY8434"/>
                <a:gd fmla="*/ 14067148 w 43671952" name="connsiteX8435"/>
                <a:gd fmla="*/ 1671637 h 23902640" name="connsiteY8435"/>
                <a:gd fmla="*/ 14162395 w 43671952" name="connsiteX8436"/>
                <a:gd fmla="*/ 1639887 h 23902640" name="connsiteY8436"/>
                <a:gd fmla="*/ 14181448 w 43671952" name="connsiteX8437"/>
                <a:gd fmla="*/ 1633538 h 23902640" name="connsiteY8437"/>
                <a:gd fmla="*/ 14200496 w 43671952" name="connsiteX8438"/>
                <a:gd fmla="*/ 1627187 h 23902640" name="connsiteY8438"/>
                <a:gd fmla="*/ 14244947 w 43671952" name="connsiteX8439"/>
                <a:gd fmla="*/ 1614488 h 23902640" name="connsiteY8439"/>
                <a:gd fmla="*/ 14263998 w 43671952" name="connsiteX8440"/>
                <a:gd fmla="*/ 1601787 h 23902640" name="connsiteY8440"/>
                <a:gd fmla="*/ 14302095 w 43671952" name="connsiteX8441"/>
                <a:gd fmla="*/ 1589088 h 23902640" name="connsiteY8441"/>
                <a:gd fmla="*/ 14321148 w 43671952" name="connsiteX8442"/>
                <a:gd fmla="*/ 1582737 h 23902640" name="connsiteY8442"/>
                <a:gd fmla="*/ 14365597 w 43671952" name="connsiteX8443"/>
                <a:gd fmla="*/ 1570038 h 23902640" name="connsiteY8443"/>
                <a:gd fmla="*/ 14390997 w 43671952" name="connsiteX8444"/>
                <a:gd fmla="*/ 1576388 h 23902640" name="connsiteY8444"/>
                <a:gd fmla="*/ 14410049 w 43671952" name="connsiteX8445"/>
                <a:gd fmla="*/ 1589088 h 23902640" name="connsiteY8445"/>
                <a:gd fmla="*/ 14575146 w 43671952" name="connsiteX8446"/>
                <a:gd fmla="*/ 1582737 h 23902640" name="connsiteY8446"/>
                <a:gd fmla="*/ 14606896 w 43671952" name="connsiteX8447"/>
                <a:gd fmla="*/ 1576388 h 23902640" name="connsiteY8447"/>
                <a:gd fmla="*/ 14651345 w 43671952" name="connsiteX8448"/>
                <a:gd fmla="*/ 1570038 h 23902640" name="connsiteY8448"/>
                <a:gd fmla="*/ 14708495 w 43671952" name="connsiteX8449"/>
                <a:gd fmla="*/ 1550987 h 23902640" name="connsiteY8449"/>
                <a:gd fmla="*/ 14727548 w 43671952" name="connsiteX8450"/>
                <a:gd fmla="*/ 1544638 h 23902640" name="connsiteY8450"/>
                <a:gd fmla="*/ 14746596 w 43671952" name="connsiteX8451"/>
                <a:gd fmla="*/ 1531938 h 23902640" name="connsiteY8451"/>
                <a:gd fmla="*/ 14765645 w 43671952" name="connsiteX8452"/>
                <a:gd fmla="*/ 1525588 h 23902640" name="connsiteY8452"/>
                <a:gd fmla="*/ 14803746 w 43671952" name="connsiteX8453"/>
                <a:gd fmla="*/ 1500188 h 23902640" name="connsiteY8453"/>
                <a:gd fmla="*/ 14841848 w 43671952" name="connsiteX8454"/>
                <a:gd fmla="*/ 1474787 h 23902640" name="connsiteY8454"/>
                <a:gd fmla="*/ 14860896 w 43671952" name="connsiteX8455"/>
                <a:gd fmla="*/ 1462087 h 23902640" name="connsiteY8455"/>
                <a:gd fmla="*/ 14879945 w 43671952" name="connsiteX8456"/>
                <a:gd fmla="*/ 1449387 h 23902640" name="connsiteY8456"/>
                <a:gd fmla="*/ 14911697 w 43671952" name="connsiteX8457"/>
                <a:gd fmla="*/ 1423987 h 23902640" name="connsiteY8457"/>
                <a:gd fmla="*/ 14943448 w 43671952" name="connsiteX8458"/>
                <a:gd fmla="*/ 1398587 h 23902640" name="connsiteY8458"/>
                <a:gd fmla="*/ 14994245 w 43671952" name="connsiteX8459"/>
                <a:gd fmla="*/ 1366838 h 23902640" name="connsiteY8459"/>
                <a:gd fmla="*/ 15013298 w 43671952" name="connsiteX8460"/>
                <a:gd fmla="*/ 1354137 h 23902640" name="connsiteY8460"/>
                <a:gd fmla="*/ 15051395 w 43671952" name="connsiteX8461"/>
                <a:gd fmla="*/ 1341437 h 23902640" name="connsiteY8461"/>
                <a:gd fmla="*/ 29851379 w 43671952" name="connsiteX8462"/>
                <a:gd fmla="*/ 1338263 h 23902640" name="connsiteY8462"/>
                <a:gd fmla="*/ 29879951 w 43671952" name="connsiteX8463"/>
                <a:gd fmla="*/ 1343024 h 23902640" name="connsiteY8463"/>
                <a:gd fmla="*/ 29894239 w 43671952" name="connsiteX8464"/>
                <a:gd fmla="*/ 1347787 h 23902640" name="connsiteY8464"/>
                <a:gd fmla="*/ 29901383 w 43671952" name="connsiteX8465"/>
                <a:gd fmla="*/ 1350168 h 23902640" name="connsiteY8465"/>
                <a:gd fmla="*/ 29908527 w 43671952" name="connsiteX8466"/>
                <a:gd fmla="*/ 1352549 h 23902640" name="connsiteY8466"/>
                <a:gd fmla="*/ 29922815 w 43671952" name="connsiteX8467"/>
                <a:gd fmla="*/ 1362075 h 23902640" name="connsiteY8467"/>
                <a:gd fmla="*/ 29937103 w 43671952" name="connsiteX8468"/>
                <a:gd fmla="*/ 1371599 h 23902640" name="connsiteY8468"/>
                <a:gd fmla="*/ 29941863 w 43671952" name="connsiteX8469"/>
                <a:gd fmla="*/ 1378743 h 23902640" name="connsiteY8469"/>
                <a:gd fmla="*/ 29958535 w 43671952" name="connsiteX8470"/>
                <a:gd fmla="*/ 1385888 h 23902640" name="connsiteY8470"/>
                <a:gd fmla="*/ 29963295 w 43671952" name="connsiteX8471"/>
                <a:gd fmla="*/ 1393033 h 23902640" name="connsiteY8471"/>
                <a:gd fmla="*/ 29970439 w 43671952" name="connsiteX8472"/>
                <a:gd fmla="*/ 1397794 h 23902640" name="connsiteY8472"/>
                <a:gd fmla="*/ 29987107 w 43671952" name="connsiteX8473"/>
                <a:gd fmla="*/ 1416843 h 23902640" name="connsiteY8473"/>
                <a:gd fmla="*/ 30003779 w 43671952" name="connsiteX8474"/>
                <a:gd fmla="*/ 1433514 h 23902640" name="connsiteY8474"/>
                <a:gd fmla="*/ 30010919 w 43671952" name="connsiteX8475"/>
                <a:gd fmla="*/ 1438274 h 23902640" name="connsiteY8475"/>
                <a:gd fmla="*/ 30075215 w 43671952" name="connsiteX8476"/>
                <a:gd fmla="*/ 1438274 h 23902640" name="connsiteY8476"/>
                <a:gd fmla="*/ 30082359 w 43671952" name="connsiteX8477"/>
                <a:gd fmla="*/ 1435893 h 23902640" name="connsiteY8477"/>
                <a:gd fmla="*/ 30120459 w 43671952" name="connsiteX8478"/>
                <a:gd fmla="*/ 1433514 h 23902640" name="connsiteY8478"/>
                <a:gd fmla="*/ 30146651 w 43671952" name="connsiteX8479"/>
                <a:gd fmla="*/ 1438274 h 23902640" name="connsiteY8479"/>
                <a:gd fmla="*/ 30170463 w 43671952" name="connsiteX8480"/>
                <a:gd fmla="*/ 1452562 h 23902640" name="connsiteY8480"/>
                <a:gd fmla="*/ 30177607 w 43671952" name="connsiteX8481"/>
                <a:gd fmla="*/ 1454943 h 23902640" name="connsiteY8481"/>
                <a:gd fmla="*/ 30191895 w 43671952" name="connsiteX8482"/>
                <a:gd fmla="*/ 1464469 h 23902640" name="connsiteY8482"/>
                <a:gd fmla="*/ 30199039 w 43671952" name="connsiteX8483"/>
                <a:gd fmla="*/ 1469232 h 23902640" name="connsiteY8483"/>
                <a:gd fmla="*/ 30206183 w 43671952" name="connsiteX8484"/>
                <a:gd fmla="*/ 1471613 h 23902640" name="connsiteY8484"/>
                <a:gd fmla="*/ 30213327 w 43671952" name="connsiteX8485"/>
                <a:gd fmla="*/ 1476374 h 23902640" name="connsiteY8485"/>
                <a:gd fmla="*/ 30227615 w 43671952" name="connsiteX8486"/>
                <a:gd fmla="*/ 1481137 h 23902640" name="connsiteY8486"/>
                <a:gd fmla="*/ 30234759 w 43671952" name="connsiteX8487"/>
                <a:gd fmla="*/ 1483518 h 23902640" name="connsiteY8487"/>
                <a:gd fmla="*/ 30249047 w 43671952" name="connsiteX8488"/>
                <a:gd fmla="*/ 1493043 h 23902640" name="connsiteY8488"/>
                <a:gd fmla="*/ 30256191 w 43671952" name="connsiteX8489"/>
                <a:gd fmla="*/ 1497808 h 23902640" name="connsiteY8489"/>
                <a:gd fmla="*/ 30258571 w 43671952" name="connsiteX8490"/>
                <a:gd fmla="*/ 1504949 h 23902640" name="connsiteY8490"/>
                <a:gd fmla="*/ 30265715 w 43671952" name="connsiteX8491"/>
                <a:gd fmla="*/ 1507331 h 23902640" name="connsiteY8491"/>
                <a:gd fmla="*/ 30268095 w 43671952" name="connsiteX8492"/>
                <a:gd fmla="*/ 1538287 h 23902640" name="connsiteY8492"/>
                <a:gd fmla="*/ 30260951 w 43671952" name="connsiteX8493"/>
                <a:gd fmla="*/ 1557338 h 23902640" name="connsiteY8493"/>
                <a:gd fmla="*/ 30251427 w 43671952" name="connsiteX8494"/>
                <a:gd fmla="*/ 1559719 h 23902640" name="connsiteY8494"/>
                <a:gd fmla="*/ 30244283 w 43671952" name="connsiteX8495"/>
                <a:gd fmla="*/ 1564481 h 23902640" name="connsiteY8495"/>
                <a:gd fmla="*/ 30201419 w 43671952" name="connsiteX8496"/>
                <a:gd fmla="*/ 1562102 h 23902640" name="connsiteY8496"/>
                <a:gd fmla="*/ 30182371 w 43671952" name="connsiteX8497"/>
                <a:gd fmla="*/ 1557338 h 23902640" name="connsiteY8497"/>
                <a:gd fmla="*/ 30170463 w 43671952" name="connsiteX8498"/>
                <a:gd fmla="*/ 1554957 h 23902640" name="connsiteY8498"/>
                <a:gd fmla="*/ 30127603 w 43671952" name="connsiteX8499"/>
                <a:gd fmla="*/ 1557338 h 23902640" name="connsiteY8499"/>
                <a:gd fmla="*/ 30113315 w 43671952" name="connsiteX8500"/>
                <a:gd fmla="*/ 1562102 h 23902640" name="connsiteY8500"/>
                <a:gd fmla="*/ 30106171 w 43671952" name="connsiteX8501"/>
                <a:gd fmla="*/ 1564481 h 23902640" name="connsiteY8501"/>
                <a:gd fmla="*/ 30091883 w 43671952" name="connsiteX8502"/>
                <a:gd fmla="*/ 1571625 h 23902640" name="connsiteY8502"/>
                <a:gd fmla="*/ 30077595 w 43671952" name="connsiteX8503"/>
                <a:gd fmla="*/ 1581150 h 23902640" name="connsiteY8503"/>
                <a:gd fmla="*/ 30070451 w 43671952" name="connsiteX8504"/>
                <a:gd fmla="*/ 1585913 h 23902640" name="connsiteY8504"/>
                <a:gd fmla="*/ 30063307 w 43671952" name="connsiteX8505"/>
                <a:gd fmla="*/ 1588293 h 23902640" name="connsiteY8505"/>
                <a:gd fmla="*/ 30056163 w 43671952" name="connsiteX8506"/>
                <a:gd fmla="*/ 1593056 h 23902640" name="connsiteY8506"/>
                <a:gd fmla="*/ 30051403 w 43671952" name="connsiteX8507"/>
                <a:gd fmla="*/ 1600200 h 23902640" name="connsiteY8507"/>
                <a:gd fmla="*/ 30044259 w 43671952" name="connsiteX8508"/>
                <a:gd fmla="*/ 1602583 h 23902640" name="connsiteY8508"/>
                <a:gd fmla="*/ 30029971 w 43671952" name="connsiteX8509"/>
                <a:gd fmla="*/ 1616869 h 23902640" name="connsiteY8509"/>
                <a:gd fmla="*/ 30022827 w 43671952" name="connsiteX8510"/>
                <a:gd fmla="*/ 1624012 h 23902640" name="connsiteY8510"/>
                <a:gd fmla="*/ 30003779 w 43671952" name="connsiteX8511"/>
                <a:gd fmla="*/ 1652587 h 23902640" name="connsiteY8511"/>
                <a:gd fmla="*/ 29999015 w 43671952" name="connsiteX8512"/>
                <a:gd fmla="*/ 1659732 h 23902640" name="connsiteY8512"/>
                <a:gd fmla="*/ 29984727 w 43671952" name="connsiteX8513"/>
                <a:gd fmla="*/ 1669257 h 23902640" name="connsiteY8513"/>
                <a:gd fmla="*/ 29979963 w 43671952" name="connsiteX8514"/>
                <a:gd fmla="*/ 1676400 h 23902640" name="connsiteY8514"/>
                <a:gd fmla="*/ 29965679 w 43671952" name="connsiteX8515"/>
                <a:gd fmla="*/ 1683543 h 23902640" name="connsiteY8515"/>
                <a:gd fmla="*/ 29944247 w 43671952" name="connsiteX8516"/>
                <a:gd fmla="*/ 1697832 h 23902640" name="connsiteY8516"/>
                <a:gd fmla="*/ 29937103 w 43671952" name="connsiteX8517"/>
                <a:gd fmla="*/ 1702593 h 23902640" name="connsiteY8517"/>
                <a:gd fmla="*/ 29915671 w 43671952" name="connsiteX8518"/>
                <a:gd fmla="*/ 1709737 h 23902640" name="connsiteY8518"/>
                <a:gd fmla="*/ 29901383 w 43671952" name="connsiteX8519"/>
                <a:gd fmla="*/ 1714499 h 23902640" name="connsiteY8519"/>
                <a:gd fmla="*/ 29891859 w 43671952" name="connsiteX8520"/>
                <a:gd fmla="*/ 1716881 h 23902640" name="connsiteY8520"/>
                <a:gd fmla="*/ 29848995 w 43671952" name="connsiteX8521"/>
                <a:gd fmla="*/ 1719262 h 23902640" name="connsiteY8521"/>
                <a:gd fmla="*/ 29798991 w 43671952" name="connsiteX8522"/>
                <a:gd fmla="*/ 1719262 h 23902640" name="connsiteY8522"/>
                <a:gd fmla="*/ 29791847 w 43671952" name="connsiteX8523"/>
                <a:gd fmla="*/ 1714499 h 23902640" name="connsiteY8523"/>
                <a:gd fmla="*/ 29784703 w 43671952" name="connsiteX8524"/>
                <a:gd fmla="*/ 1712118 h 23902640" name="connsiteY8524"/>
                <a:gd fmla="*/ 29791847 w 43671952" name="connsiteX8525"/>
                <a:gd fmla="*/ 1688307 h 23902640" name="connsiteY8525"/>
                <a:gd fmla="*/ 29801371 w 43671952" name="connsiteX8526"/>
                <a:gd fmla="*/ 1671637 h 23902640" name="connsiteY8526"/>
                <a:gd fmla="*/ 29808515 w 43671952" name="connsiteX8527"/>
                <a:gd fmla="*/ 1666875 h 23902640" name="connsiteY8527"/>
                <a:gd fmla="*/ 29813279 w 43671952" name="connsiteX8528"/>
                <a:gd fmla="*/ 1659732 h 23902640" name="connsiteY8528"/>
                <a:gd fmla="*/ 29818039 w 43671952" name="connsiteX8529"/>
                <a:gd fmla="*/ 1650207 h 23902640" name="connsiteY8529"/>
                <a:gd fmla="*/ 29825183 w 43671952" name="connsiteX8530"/>
                <a:gd fmla="*/ 1645443 h 23902640" name="connsiteY8530"/>
                <a:gd fmla="*/ 29829947 w 43671952" name="connsiteX8531"/>
                <a:gd fmla="*/ 1638302 h 23902640" name="connsiteY8531"/>
                <a:gd fmla="*/ 29829947 w 43671952" name="connsiteX8532"/>
                <a:gd fmla="*/ 1604963 h 23902640" name="connsiteY8532"/>
                <a:gd fmla="*/ 29827563 w 43671952" name="connsiteX8533"/>
                <a:gd fmla="*/ 1597819 h 23902640" name="connsiteY8533"/>
                <a:gd fmla="*/ 29820419 w 43671952" name="connsiteX8534"/>
                <a:gd fmla="*/ 1593056 h 23902640" name="connsiteY8534"/>
                <a:gd fmla="*/ 29806135 w 43671952" name="connsiteX8535"/>
                <a:gd fmla="*/ 1588293 h 23902640" name="connsiteY8535"/>
                <a:gd fmla="*/ 29787083 w 43671952" name="connsiteX8536"/>
                <a:gd fmla="*/ 1590675 h 23902640" name="connsiteY8536"/>
                <a:gd fmla="*/ 29779939 w 43671952" name="connsiteX8537"/>
                <a:gd fmla="*/ 1593056 h 23902640" name="connsiteY8537"/>
                <a:gd fmla="*/ 29768035 w 43671952" name="connsiteX8538"/>
                <a:gd fmla="*/ 1595438 h 23902640" name="connsiteY8538"/>
                <a:gd fmla="*/ 29613251 w 43671952" name="connsiteX8539"/>
                <a:gd fmla="*/ 1593056 h 23902640" name="connsiteY8539"/>
                <a:gd fmla="*/ 29546579 w 43671952" name="connsiteX8540"/>
                <a:gd fmla="*/ 1597819 h 23902640" name="connsiteY8540"/>
                <a:gd fmla="*/ 29532291 w 43671952" name="connsiteX8541"/>
                <a:gd fmla="*/ 1609724 h 23902640" name="connsiteY8541"/>
                <a:gd fmla="*/ 29527527 w 43671952" name="connsiteX8542"/>
                <a:gd fmla="*/ 1616869 h 23902640" name="connsiteY8542"/>
                <a:gd fmla="*/ 29520383 w 43671952" name="connsiteX8543"/>
                <a:gd fmla="*/ 1619251 h 23902640" name="connsiteY8543"/>
                <a:gd fmla="*/ 29515619 w 43671952" name="connsiteX8544"/>
                <a:gd fmla="*/ 1626393 h 23902640" name="connsiteY8544"/>
                <a:gd fmla="*/ 29501335 w 43671952" name="connsiteX8545"/>
                <a:gd fmla="*/ 1631156 h 23902640" name="connsiteY8545"/>
                <a:gd fmla="*/ 29487047 w 43671952" name="connsiteX8546"/>
                <a:gd fmla="*/ 1635919 h 23902640" name="connsiteY8546"/>
                <a:gd fmla="*/ 29479903 w 43671952" name="connsiteX8547"/>
                <a:gd fmla="*/ 1638302 h 23902640" name="connsiteY8547"/>
                <a:gd fmla="*/ 29472759 w 43671952" name="connsiteX8548"/>
                <a:gd fmla="*/ 1640681 h 23902640" name="connsiteY8548"/>
                <a:gd fmla="*/ 29451327 w 43671952" name="connsiteX8549"/>
                <a:gd fmla="*/ 1635919 h 23902640" name="connsiteY8549"/>
                <a:gd fmla="*/ 29446563 w 43671952" name="connsiteX8550"/>
                <a:gd fmla="*/ 1628775 h 23902640" name="connsiteY8550"/>
                <a:gd fmla="*/ 29441803 w 43671952" name="connsiteX8551"/>
                <a:gd fmla="*/ 1614488 h 23902640" name="connsiteY8551"/>
                <a:gd fmla="*/ 29446563 w 43671952" name="connsiteX8552"/>
                <a:gd fmla="*/ 1566863 h 23902640" name="connsiteY8552"/>
                <a:gd fmla="*/ 29427515 w 43671952" name="connsiteX8553"/>
                <a:gd fmla="*/ 1559719 h 23902640" name="connsiteY8553"/>
                <a:gd fmla="*/ 29420371 w 43671952" name="connsiteX8554"/>
                <a:gd fmla="*/ 1557338 h 23902640" name="connsiteY8554"/>
                <a:gd fmla="*/ 29406083 w 43671952" name="connsiteX8555"/>
                <a:gd fmla="*/ 1547812 h 23902640" name="connsiteY8555"/>
                <a:gd fmla="*/ 29394179 w 43671952" name="connsiteX8556"/>
                <a:gd fmla="*/ 1533524 h 23902640" name="connsiteY8556"/>
                <a:gd fmla="*/ 29391795 w 43671952" name="connsiteX8557"/>
                <a:gd fmla="*/ 1526381 h 23902640" name="connsiteY8557"/>
                <a:gd fmla="*/ 29394179 w 43671952" name="connsiteX8558"/>
                <a:gd fmla="*/ 1509712 h 23902640" name="connsiteY8558"/>
                <a:gd fmla="*/ 29408463 w 43671952" name="connsiteX8559"/>
                <a:gd fmla="*/ 1502569 h 23902640" name="connsiteY8559"/>
                <a:gd fmla="*/ 29415607 w 43671952" name="connsiteX8560"/>
                <a:gd fmla="*/ 1497808 h 23902640" name="connsiteY8560"/>
                <a:gd fmla="*/ 29429895 w 43671952" name="connsiteX8561"/>
                <a:gd fmla="*/ 1493043 h 23902640" name="connsiteY8561"/>
                <a:gd fmla="*/ 29437039 w 43671952" name="connsiteX8562"/>
                <a:gd fmla="*/ 1490663 h 23902640" name="connsiteY8562"/>
                <a:gd fmla="*/ 29487047 w 43671952" name="connsiteX8563"/>
                <a:gd fmla="*/ 1485900 h 23902640" name="connsiteY8563"/>
                <a:gd fmla="*/ 29565627 w 43671952" name="connsiteX8564"/>
                <a:gd fmla="*/ 1483518 h 23902640" name="connsiteY8564"/>
                <a:gd fmla="*/ 29582295 w 43671952" name="connsiteX8565"/>
                <a:gd fmla="*/ 1481137 h 23902640" name="connsiteY8565"/>
                <a:gd fmla="*/ 29637063 w 43671952" name="connsiteX8566"/>
                <a:gd fmla="*/ 1485900 h 23902640" name="connsiteY8566"/>
                <a:gd fmla="*/ 29651351 w 43671952" name="connsiteX8567"/>
                <a:gd fmla="*/ 1490663 h 23902640" name="connsiteY8567"/>
                <a:gd fmla="*/ 29665639 w 43671952" name="connsiteX8568"/>
                <a:gd fmla="*/ 1495425 h 23902640" name="connsiteY8568"/>
                <a:gd fmla="*/ 29672783 w 43671952" name="connsiteX8569"/>
                <a:gd fmla="*/ 1497808 h 23902640" name="connsiteY8569"/>
                <a:gd fmla="*/ 29679927 w 43671952" name="connsiteX8570"/>
                <a:gd fmla="*/ 1500188 h 23902640" name="connsiteY8570"/>
                <a:gd fmla="*/ 29687071 w 43671952" name="connsiteX8571"/>
                <a:gd fmla="*/ 1504949 h 23902640" name="connsiteY8571"/>
                <a:gd fmla="*/ 29701359 w 43671952" name="connsiteX8572"/>
                <a:gd fmla="*/ 1509712 h 23902640" name="connsiteY8572"/>
                <a:gd fmla="*/ 29722791 w 43671952" name="connsiteX8573"/>
                <a:gd fmla="*/ 1516856 h 23902640" name="connsiteY8573"/>
                <a:gd fmla="*/ 29737079 w 43671952" name="connsiteX8574"/>
                <a:gd fmla="*/ 1523999 h 23902640" name="connsiteY8574"/>
                <a:gd fmla="*/ 29751363 w 43671952" name="connsiteX8575"/>
                <a:gd fmla="*/ 1528762 h 23902640" name="connsiteY8575"/>
                <a:gd fmla="*/ 29758507 w 43671952" name="connsiteX8576"/>
                <a:gd fmla="*/ 1531144 h 23902640" name="connsiteY8576"/>
                <a:gd fmla="*/ 29768035 w 43671952" name="connsiteX8577"/>
                <a:gd fmla="*/ 1533524 h 23902640" name="connsiteY8577"/>
                <a:gd fmla="*/ 29794227 w 43671952" name="connsiteX8578"/>
                <a:gd fmla="*/ 1538287 h 23902640" name="connsiteY8578"/>
                <a:gd fmla="*/ 29858519 w 43671952" name="connsiteX8579"/>
                <a:gd fmla="*/ 1535908 h 23902640" name="connsiteY8579"/>
                <a:gd fmla="*/ 29868047 w 43671952" name="connsiteX8580"/>
                <a:gd fmla="*/ 1533524 h 23902640" name="connsiteY8580"/>
                <a:gd fmla="*/ 29882335 w 43671952" name="connsiteX8581"/>
                <a:gd fmla="*/ 1528762 h 23902640" name="connsiteY8581"/>
                <a:gd fmla="*/ 29889479 w 43671952" name="connsiteX8582"/>
                <a:gd fmla="*/ 1523999 h 23902640" name="connsiteY8582"/>
                <a:gd fmla="*/ 29894239 w 43671952" name="connsiteX8583"/>
                <a:gd fmla="*/ 1509712 h 23902640" name="connsiteY8583"/>
                <a:gd fmla="*/ 29899003 w 43671952" name="connsiteX8584"/>
                <a:gd fmla="*/ 1502569 h 23902640" name="connsiteY8584"/>
                <a:gd fmla="*/ 29901383 w 43671952" name="connsiteX8585"/>
                <a:gd fmla="*/ 1473995 h 23902640" name="connsiteY8585"/>
                <a:gd fmla="*/ 29894239 w 43671952" name="connsiteX8586"/>
                <a:gd fmla="*/ 1469232 h 23902640" name="connsiteY8586"/>
                <a:gd fmla="*/ 29879951 w 43671952" name="connsiteX8587"/>
                <a:gd fmla="*/ 1464469 h 23902640" name="connsiteY8587"/>
                <a:gd fmla="*/ 29872807 w 43671952" name="connsiteX8588"/>
                <a:gd fmla="*/ 1459707 h 23902640" name="connsiteY8588"/>
                <a:gd fmla="*/ 29865663 w 43671952" name="connsiteX8589"/>
                <a:gd fmla="*/ 1457325 h 23902640" name="connsiteY8589"/>
                <a:gd fmla="*/ 29851379 w 43671952" name="connsiteX8590"/>
                <a:gd fmla="*/ 1447799 h 23902640" name="connsiteY8590"/>
                <a:gd fmla="*/ 29837091 w 43671952" name="connsiteX8591"/>
                <a:gd fmla="*/ 1440656 h 23902640" name="connsiteY8591"/>
                <a:gd fmla="*/ 29822803 w 43671952" name="connsiteX8592"/>
                <a:gd fmla="*/ 1435893 h 23902640" name="connsiteY8592"/>
                <a:gd fmla="*/ 29815659 w 43671952" name="connsiteX8593"/>
                <a:gd fmla="*/ 1433514 h 23902640" name="connsiteY8593"/>
                <a:gd fmla="*/ 29794227 w 43671952" name="connsiteX8594"/>
                <a:gd fmla="*/ 1419225 h 23902640" name="connsiteY8594"/>
                <a:gd fmla="*/ 29787083 w 43671952" name="connsiteX8595"/>
                <a:gd fmla="*/ 1414462 h 23902640" name="connsiteY8595"/>
                <a:gd fmla="*/ 29782319 w 43671952" name="connsiteX8596"/>
                <a:gd fmla="*/ 1407318 h 23902640" name="connsiteY8596"/>
                <a:gd fmla="*/ 29775179 w 43671952" name="connsiteX8597"/>
                <a:gd fmla="*/ 1402557 h 23902640" name="connsiteY8597"/>
                <a:gd fmla="*/ 29772795 w 43671952" name="connsiteX8598"/>
                <a:gd fmla="*/ 1390650 h 23902640" name="connsiteY8598"/>
                <a:gd fmla="*/ 29775179 w 43671952" name="connsiteX8599"/>
                <a:gd fmla="*/ 1369218 h 23902640" name="connsiteY8599"/>
                <a:gd fmla="*/ 29794227 w 43671952" name="connsiteX8600"/>
                <a:gd fmla="*/ 1352549 h 23902640" name="connsiteY8600"/>
                <a:gd fmla="*/ 29803751 w 43671952" name="connsiteX8601"/>
                <a:gd fmla="*/ 1347787 h 23902640" name="connsiteY8601"/>
                <a:gd fmla="*/ 29844235 w 43671952" name="connsiteX8602"/>
                <a:gd fmla="*/ 1340645 h 23902640" name="connsiteY8602"/>
                <a:gd fmla="*/ 29851379 w 43671952" name="connsiteX8603"/>
                <a:gd fmla="*/ 1338263 h 23902640" name="connsiteY8603"/>
                <a:gd fmla="*/ 35004403 w 43671952" name="connsiteX8604"/>
                <a:gd fmla="*/ 1333499 h 23902640" name="connsiteY8604"/>
                <a:gd fmla="*/ 35109175 w 43671952" name="connsiteX8605"/>
                <a:gd fmla="*/ 1343024 h 23902640" name="connsiteY8605"/>
                <a:gd fmla="*/ 35123463 w 43671952" name="connsiteX8606"/>
                <a:gd fmla="*/ 1347787 h 23902640" name="connsiteY8606"/>
                <a:gd fmla="*/ 35156803 w 43671952" name="connsiteX8607"/>
                <a:gd fmla="*/ 1357313 h 23902640" name="connsiteY8607"/>
                <a:gd fmla="*/ 35161563 w 43671952" name="connsiteX8608"/>
                <a:gd fmla="*/ 1371599 h 23902640" name="connsiteY8608"/>
                <a:gd fmla="*/ 35171087 w 43671952" name="connsiteX8609"/>
                <a:gd fmla="*/ 1385888 h 23902640" name="connsiteY8609"/>
                <a:gd fmla="*/ 35152039 w 43671952" name="connsiteX8610"/>
                <a:gd fmla="*/ 1414462 h 23902640" name="connsiteY8610"/>
                <a:gd fmla="*/ 35132987 w 43671952" name="connsiteX8611"/>
                <a:gd fmla="*/ 1419224 h 23902640" name="connsiteY8611"/>
                <a:gd fmla="*/ 35004403 w 43671952" name="connsiteX8612"/>
                <a:gd fmla="*/ 1409699 h 23902640" name="connsiteY8612"/>
                <a:gd fmla="*/ 34932963 w 43671952" name="connsiteX8613"/>
                <a:gd fmla="*/ 1409699 h 23902640" name="connsiteY8613"/>
                <a:gd fmla="*/ 34904387 w 43671952" name="connsiteX8614"/>
                <a:gd fmla="*/ 1390650 h 23902640" name="connsiteY8614"/>
                <a:gd fmla="*/ 34890103 w 43671952" name="connsiteX8615"/>
                <a:gd fmla="*/ 1385888 h 23902640" name="connsiteY8615"/>
                <a:gd fmla="*/ 34880575 w 43671952" name="connsiteX8616"/>
                <a:gd fmla="*/ 1357313 h 23902640" name="connsiteY8616"/>
                <a:gd fmla="*/ 34885339 w 43671952" name="connsiteX8617"/>
                <a:gd fmla="*/ 1343024 h 23902640" name="connsiteY8617"/>
                <a:gd fmla="*/ 34985351 w 43671952" name="connsiteX8618"/>
                <a:gd fmla="*/ 1338262 h 23902640" name="connsiteY8618"/>
                <a:gd fmla="*/ 35004403 w 43671952" name="connsiteX8619"/>
                <a:gd fmla="*/ 1333499 h 23902640" name="connsiteY8619"/>
                <a:gd fmla="*/ 31094391 w 43671952" name="connsiteX8620"/>
                <a:gd fmla="*/ 1331118 h 23902640" name="connsiteY8620"/>
                <a:gd fmla="*/ 31189639 w 43671952" name="connsiteX8621"/>
                <a:gd fmla="*/ 1333499 h 23902640" name="connsiteY8621"/>
                <a:gd fmla="*/ 31215835 w 43671952" name="connsiteX8622"/>
                <a:gd fmla="*/ 1338263 h 23902640" name="connsiteY8622"/>
                <a:gd fmla="*/ 31230119 w 43671952" name="connsiteX8623"/>
                <a:gd fmla="*/ 1343024 h 23902640" name="connsiteY8623"/>
                <a:gd fmla="*/ 31237263 w 43671952" name="connsiteX8624"/>
                <a:gd fmla="*/ 1345407 h 23902640" name="connsiteY8624"/>
                <a:gd fmla="*/ 31244407 w 43671952" name="connsiteX8625"/>
                <a:gd fmla="*/ 1366838 h 23902640" name="connsiteY8625"/>
                <a:gd fmla="*/ 31246791 w 43671952" name="connsiteX8626"/>
                <a:gd fmla="*/ 1373981 h 23902640" name="connsiteY8626"/>
                <a:gd fmla="*/ 31249171 w 43671952" name="connsiteX8627"/>
                <a:gd fmla="*/ 1381124 h 23902640" name="connsiteY8627"/>
                <a:gd fmla="*/ 31244407 w 43671952" name="connsiteX8628"/>
                <a:gd fmla="*/ 1421607 h 23902640" name="connsiteY8628"/>
                <a:gd fmla="*/ 31239647 w 43671952" name="connsiteX8629"/>
                <a:gd fmla="*/ 1428750 h 23902640" name="connsiteY8629"/>
                <a:gd fmla="*/ 31232503 w 43671952" name="connsiteX8630"/>
                <a:gd fmla="*/ 1431132 h 23902640" name="connsiteY8630"/>
                <a:gd fmla="*/ 31227739 w 43671952" name="connsiteX8631"/>
                <a:gd fmla="*/ 1431132 h 23902640" name="connsiteY8631"/>
                <a:gd fmla="*/ 31146779 w 43671952" name="connsiteX8632"/>
                <a:gd fmla="*/ 1428750 h 23902640" name="connsiteY8632"/>
                <a:gd fmla="*/ 31137251 w 43671952" name="connsiteX8633"/>
                <a:gd fmla="*/ 1426369 h 23902640" name="connsiteY8633"/>
                <a:gd fmla="*/ 31111059 w 43671952" name="connsiteX8634"/>
                <a:gd fmla="*/ 1423987 h 23902640" name="connsiteY8634"/>
                <a:gd fmla="*/ 31101535 w 43671952" name="connsiteX8635"/>
                <a:gd fmla="*/ 1421607 h 23902640" name="connsiteY8635"/>
                <a:gd fmla="*/ 31072959 w 43671952" name="connsiteX8636"/>
                <a:gd fmla="*/ 1416843 h 23902640" name="connsiteY8636"/>
                <a:gd fmla="*/ 31058671 w 43671952" name="connsiteX8637"/>
                <a:gd fmla="*/ 1412081 h 23902640" name="connsiteY8637"/>
                <a:gd fmla="*/ 31037239 w 43671952" name="connsiteX8638"/>
                <a:gd fmla="*/ 1404937 h 23902640" name="connsiteY8638"/>
                <a:gd fmla="*/ 31030095 w 43671952" name="connsiteX8639"/>
                <a:gd fmla="*/ 1402557 h 23902640" name="connsiteY8639"/>
                <a:gd fmla="*/ 31025335 w 43671952" name="connsiteX8640"/>
                <a:gd fmla="*/ 1395412 h 23902640" name="connsiteY8640"/>
                <a:gd fmla="*/ 31018191 w 43671952" name="connsiteX8641"/>
                <a:gd fmla="*/ 1388268 h 23902640" name="connsiteY8641"/>
                <a:gd fmla="*/ 31015807 w 43671952" name="connsiteX8642"/>
                <a:gd fmla="*/ 1381124 h 23902640" name="connsiteY8642"/>
                <a:gd fmla="*/ 31018191 w 43671952" name="connsiteX8643"/>
                <a:gd fmla="*/ 1359693 h 23902640" name="connsiteY8643"/>
                <a:gd fmla="*/ 31025335 w 43671952" name="connsiteX8644"/>
                <a:gd fmla="*/ 1354931 h 23902640" name="connsiteY8644"/>
                <a:gd fmla="*/ 31039619 w 43671952" name="connsiteX8645"/>
                <a:gd fmla="*/ 1350168 h 23902640" name="connsiteY8645"/>
                <a:gd fmla="*/ 31061051 w 43671952" name="connsiteX8646"/>
                <a:gd fmla="*/ 1340645 h 23902640" name="connsiteY8646"/>
                <a:gd fmla="*/ 31075339 w 43671952" name="connsiteX8647"/>
                <a:gd fmla="*/ 1335882 h 23902640" name="connsiteY8647"/>
                <a:gd fmla="*/ 31082483 w 43671952" name="connsiteX8648"/>
                <a:gd fmla="*/ 1333499 h 23902640" name="connsiteY8648"/>
                <a:gd fmla="*/ 17433431 w 43671952" name="connsiteX8649"/>
                <a:gd fmla="*/ 1295400 h 23902640" name="connsiteY8649"/>
                <a:gd fmla="*/ 17500107 w 43671952" name="connsiteX8650"/>
                <a:gd fmla="*/ 1297781 h 23902640" name="connsiteY8650"/>
                <a:gd fmla="*/ 17507251 w 43671952" name="connsiteX8651"/>
                <a:gd fmla="*/ 1300162 h 23902640" name="connsiteY8651"/>
                <a:gd fmla="*/ 17523919 w 43671952" name="connsiteX8652"/>
                <a:gd fmla="*/ 1304924 h 23902640" name="connsiteY8652"/>
                <a:gd fmla="*/ 17531063 w 43671952" name="connsiteX8653"/>
                <a:gd fmla="*/ 1312069 h 23902640" name="connsiteY8653"/>
                <a:gd fmla="*/ 17538207 w 43671952" name="connsiteX8654"/>
                <a:gd fmla="*/ 1314449 h 23902640" name="connsiteY8654"/>
                <a:gd fmla="*/ 17547731 w 43671952" name="connsiteX8655"/>
                <a:gd fmla="*/ 1328739 h 23902640" name="connsiteY8655"/>
                <a:gd fmla="*/ 17550111 w 43671952" name="connsiteX8656"/>
                <a:gd fmla="*/ 1335882 h 23902640" name="connsiteY8656"/>
                <a:gd fmla="*/ 17559639 w 43671952" name="connsiteX8657"/>
                <a:gd fmla="*/ 1357313 h 23902640" name="connsiteY8657"/>
                <a:gd fmla="*/ 17562019 w 43671952" name="connsiteX8658"/>
                <a:gd fmla="*/ 1369218 h 23902640" name="connsiteY8658"/>
                <a:gd fmla="*/ 17578687 w 43671952" name="connsiteX8659"/>
                <a:gd fmla="*/ 1376362 h 23902640" name="connsiteY8659"/>
                <a:gd fmla="*/ 17600119 w 43671952" name="connsiteX8660"/>
                <a:gd fmla="*/ 1373981 h 23902640" name="connsiteY8660"/>
                <a:gd fmla="*/ 17607263 w 43671952" name="connsiteX8661"/>
                <a:gd fmla="*/ 1371599 h 23902640" name="connsiteY8661"/>
                <a:gd fmla="*/ 17614407 w 43671952" name="connsiteX8662"/>
                <a:gd fmla="*/ 1364456 h 23902640" name="connsiteY8662"/>
                <a:gd fmla="*/ 17628695 w 43671952" name="connsiteX8663"/>
                <a:gd fmla="*/ 1354931 h 23902640" name="connsiteY8663"/>
                <a:gd fmla="*/ 17633455 w 43671952" name="connsiteX8664"/>
                <a:gd fmla="*/ 1347787 h 23902640" name="connsiteY8664"/>
                <a:gd fmla="*/ 17647743 w 43671952" name="connsiteX8665"/>
                <a:gd fmla="*/ 1335882 h 23902640" name="connsiteY8665"/>
                <a:gd fmla="*/ 17654887 w 43671952" name="connsiteX8666"/>
                <a:gd fmla="*/ 1333499 h 23902640" name="connsiteY8666"/>
                <a:gd fmla="*/ 17676319 w 43671952" name="connsiteX8667"/>
                <a:gd fmla="*/ 1338263 h 23902640" name="connsiteY8667"/>
                <a:gd fmla="*/ 17683463 w 43671952" name="connsiteX8668"/>
                <a:gd fmla="*/ 1343024 h 23902640" name="connsiteY8668"/>
                <a:gd fmla="*/ 17690607 w 43671952" name="connsiteX8669"/>
                <a:gd fmla="*/ 1359693 h 23902640" name="connsiteY8669"/>
                <a:gd fmla="*/ 17695367 w 43671952" name="connsiteX8670"/>
                <a:gd fmla="*/ 1373981 h 23902640" name="connsiteY8670"/>
                <a:gd fmla="*/ 17692987 w 43671952" name="connsiteX8671"/>
                <a:gd fmla="*/ 1414462 h 23902640" name="connsiteY8671"/>
                <a:gd fmla="*/ 17690607 w 43671952" name="connsiteX8672"/>
                <a:gd fmla="*/ 1431132 h 23902640" name="connsiteY8672"/>
                <a:gd fmla="*/ 17685843 w 43671952" name="connsiteX8673"/>
                <a:gd fmla="*/ 1438274 h 23902640" name="connsiteY8673"/>
                <a:gd fmla="*/ 17676319 w 43671952" name="connsiteX8674"/>
                <a:gd fmla="*/ 1450183 h 23902640" name="connsiteY8674"/>
                <a:gd fmla="*/ 17664413 w 43671952" name="connsiteX8675"/>
                <a:gd fmla="*/ 1471613 h 23902640" name="connsiteY8675"/>
                <a:gd fmla="*/ 17650127 w 43671952" name="connsiteX8676"/>
                <a:gd fmla="*/ 1481137 h 23902640" name="connsiteY8676"/>
                <a:gd fmla="*/ 17642981 w 43671952" name="connsiteX8677"/>
                <a:gd fmla="*/ 1488281 h 23902640" name="connsiteY8677"/>
                <a:gd fmla="*/ 17628695 w 43671952" name="connsiteX8678"/>
                <a:gd fmla="*/ 1497808 h 23902640" name="connsiteY8678"/>
                <a:gd fmla="*/ 17621551 w 43671952" name="connsiteX8679"/>
                <a:gd fmla="*/ 1502569 h 23902640" name="connsiteY8679"/>
                <a:gd fmla="*/ 17614407 w 43671952" name="connsiteX8680"/>
                <a:gd fmla="*/ 1507331 h 23902640" name="connsiteY8680"/>
                <a:gd fmla="*/ 17581067 w 43671952" name="connsiteX8681"/>
                <a:gd fmla="*/ 1504949 h 23902640" name="connsiteY8681"/>
                <a:gd fmla="*/ 17569163 w 43671952" name="connsiteX8682"/>
                <a:gd fmla="*/ 1502569 h 23902640" name="connsiteY8682"/>
                <a:gd fmla="*/ 17554875 w 43671952" name="connsiteX8683"/>
                <a:gd fmla="*/ 1497808 h 23902640" name="connsiteY8683"/>
                <a:gd fmla="*/ 17535827 w 43671952" name="connsiteX8684"/>
                <a:gd fmla="*/ 1495425 h 23902640" name="connsiteY8684"/>
                <a:gd fmla="*/ 17521539 w 43671952" name="connsiteX8685"/>
                <a:gd fmla="*/ 1485900 h 23902640" name="connsiteY8685"/>
                <a:gd fmla="*/ 17514395 w 43671952" name="connsiteX8686"/>
                <a:gd fmla="*/ 1481137 h 23902640" name="connsiteY8686"/>
                <a:gd fmla="*/ 17507251 w 43671952" name="connsiteX8687"/>
                <a:gd fmla="*/ 1473995 h 23902640" name="connsiteY8687"/>
                <a:gd fmla="*/ 17500107 w 43671952" name="connsiteX8688"/>
                <a:gd fmla="*/ 1471613 h 23902640" name="connsiteY8688"/>
                <a:gd fmla="*/ 17488201 w 43671952" name="connsiteX8689"/>
                <a:gd fmla="*/ 1462087 h 23902640" name="connsiteY8689"/>
                <a:gd fmla="*/ 17466767 w 43671952" name="connsiteX8690"/>
                <a:gd fmla="*/ 1450183 h 23902640" name="connsiteY8690"/>
                <a:gd fmla="*/ 17459627 w 43671952" name="connsiteX8691"/>
                <a:gd fmla="*/ 1445418 h 23902640" name="connsiteY8691"/>
                <a:gd fmla="*/ 17445339 w 43671952" name="connsiteX8692"/>
                <a:gd fmla="*/ 1440656 h 23902640" name="connsiteY8692"/>
                <a:gd fmla="*/ 17338183 w 43671952" name="connsiteX8693"/>
                <a:gd fmla="*/ 1443037 h 23902640" name="connsiteY8693"/>
                <a:gd fmla="*/ 17321511 w 43671952" name="connsiteX8694"/>
                <a:gd fmla="*/ 1445418 h 23902640" name="connsiteY8694"/>
                <a:gd fmla="*/ 17292937 w 43671952" name="connsiteX8695"/>
                <a:gd fmla="*/ 1450183 h 23902640" name="connsiteY8695"/>
                <a:gd fmla="*/ 17259601 w 43671952" name="connsiteX8696"/>
                <a:gd fmla="*/ 1447799 h 23902640" name="connsiteY8696"/>
                <a:gd fmla="*/ 17252457 w 43671952" name="connsiteX8697"/>
                <a:gd fmla="*/ 1445418 h 23902640" name="connsiteY8697"/>
                <a:gd fmla="*/ 17261983 w 43671952" name="connsiteX8698"/>
                <a:gd fmla="*/ 1447799 h 23902640" name="connsiteY8698"/>
                <a:gd fmla="*/ 17254839 w 43671952" name="connsiteX8699"/>
                <a:gd fmla="*/ 1428750 h 23902640" name="connsiteY8699"/>
                <a:gd fmla="*/ 17250075 w 43671952" name="connsiteX8700"/>
                <a:gd fmla="*/ 1421607 h 23902640" name="connsiteY8700"/>
                <a:gd fmla="*/ 17247695 w 43671952" name="connsiteX8701"/>
                <a:gd fmla="*/ 1414462 h 23902640" name="connsiteY8701"/>
                <a:gd fmla="*/ 17233407 w 43671952" name="connsiteX8702"/>
                <a:gd fmla="*/ 1390650 h 23902640" name="connsiteY8702"/>
                <a:gd fmla="*/ 17228643 w 43671952" name="connsiteX8703"/>
                <a:gd fmla="*/ 1383506 h 23902640" name="connsiteY8703"/>
                <a:gd fmla="*/ 17223883 w 43671952" name="connsiteX8704"/>
                <a:gd fmla="*/ 1376362 h 23902640" name="connsiteY8704"/>
                <a:gd fmla="*/ 17216739 w 43671952" name="connsiteX8705"/>
                <a:gd fmla="*/ 1371599 h 23902640" name="connsiteY8705"/>
                <a:gd fmla="*/ 17207213 w 43671952" name="connsiteX8706"/>
                <a:gd fmla="*/ 1357313 h 23902640" name="connsiteY8706"/>
                <a:gd fmla="*/ 17204831 w 43671952" name="connsiteX8707"/>
                <a:gd fmla="*/ 1350168 h 23902640" name="connsiteY8707"/>
                <a:gd fmla="*/ 17207213 w 43671952" name="connsiteX8708"/>
                <a:gd fmla="*/ 1333499 h 23902640" name="connsiteY8708"/>
                <a:gd fmla="*/ 17226263 w 43671952" name="connsiteX8709"/>
                <a:gd fmla="*/ 1316831 h 23902640" name="connsiteY8709"/>
                <a:gd fmla="*/ 17240551 w 43671952" name="connsiteX8710"/>
                <a:gd fmla="*/ 1312069 h 23902640" name="connsiteY8710"/>
                <a:gd fmla="*/ 17297701 w 43671952" name="connsiteX8711"/>
                <a:gd fmla="*/ 1314449 h 23902640" name="connsiteY8711"/>
                <a:gd fmla="*/ 17373901 w 43671952" name="connsiteX8712"/>
                <a:gd fmla="*/ 1309689 h 23902640" name="connsiteY8712"/>
                <a:gd fmla="*/ 17395331 w 43671952" name="connsiteX8713"/>
                <a:gd fmla="*/ 1302543 h 23902640" name="connsiteY8713"/>
                <a:gd fmla="*/ 17402475 w 43671952" name="connsiteX8714"/>
                <a:gd fmla="*/ 1300162 h 23902640" name="connsiteY8714"/>
                <a:gd fmla="*/ 17409619 w 43671952" name="connsiteX8715"/>
                <a:gd fmla="*/ 1297781 h 23902640" name="connsiteY8715"/>
                <a:gd fmla="*/ 32617931 w 43671952" name="connsiteX8716"/>
                <a:gd fmla="*/ 1285129 h 23902640" name="connsiteY8716"/>
                <a:gd fmla="*/ 32682683 w 43671952" name="connsiteX8717"/>
                <a:gd fmla="*/ 1290637 h 23902640" name="connsiteY8717"/>
                <a:gd fmla="*/ 32696971 w 43671952" name="connsiteX8718"/>
                <a:gd fmla="*/ 1295400 h 23902640" name="connsiteY8718"/>
                <a:gd fmla="*/ 32711259 w 43671952" name="connsiteX8719"/>
                <a:gd fmla="*/ 1302543 h 23902640" name="connsiteY8719"/>
                <a:gd fmla="*/ 32718403 w 43671952" name="connsiteX8720"/>
                <a:gd fmla="*/ 1307307 h 23902640" name="connsiteY8720"/>
                <a:gd fmla="*/ 32737451 w 43671952" name="connsiteX8721"/>
                <a:gd fmla="*/ 1312069 h 23902640" name="connsiteY8721"/>
                <a:gd fmla="*/ 32751739 w 43671952" name="connsiteX8722"/>
                <a:gd fmla="*/ 1321594 h 23902640" name="connsiteY8722"/>
                <a:gd fmla="*/ 32758883 w 43671952" name="connsiteX8723"/>
                <a:gd fmla="*/ 1326356 h 23902640" name="connsiteY8723"/>
                <a:gd fmla="*/ 32763643 w 43671952" name="connsiteX8724"/>
                <a:gd fmla="*/ 1333499 h 23902640" name="connsiteY8724"/>
                <a:gd fmla="*/ 32770787 w 43671952" name="connsiteX8725"/>
                <a:gd fmla="*/ 1338263 h 23902640" name="connsiteY8725"/>
                <a:gd fmla="*/ 32773171 w 43671952" name="connsiteX8726"/>
                <a:gd fmla="*/ 1345407 h 23902640" name="connsiteY8726"/>
                <a:gd fmla="*/ 32770787 w 43671952" name="connsiteX8727"/>
                <a:gd fmla="*/ 1378743 h 23902640" name="connsiteY8727"/>
                <a:gd fmla="*/ 32766027 w 43671952" name="connsiteX8728"/>
                <a:gd fmla="*/ 1393033 h 23902640" name="connsiteY8728"/>
                <a:gd fmla="*/ 32751739 w 43671952" name="connsiteX8729"/>
                <a:gd fmla="*/ 1404937 h 23902640" name="connsiteY8729"/>
                <a:gd fmla="*/ 32737451 w 43671952" name="connsiteX8730"/>
                <a:gd fmla="*/ 1414462 h 23902640" name="connsiteY8730"/>
                <a:gd fmla="*/ 32730307 w 43671952" name="connsiteX8731"/>
                <a:gd fmla="*/ 1419225 h 23902640" name="connsiteY8731"/>
                <a:gd fmla="*/ 32723163 w 43671952" name="connsiteX8732"/>
                <a:gd fmla="*/ 1426369 h 23902640" name="connsiteY8732"/>
                <a:gd fmla="*/ 32718403 w 43671952" name="connsiteX8733"/>
                <a:gd fmla="*/ 1433514 h 23902640" name="connsiteY8733"/>
                <a:gd fmla="*/ 32711259 w 43671952" name="connsiteX8734"/>
                <a:gd fmla="*/ 1435893 h 23902640" name="connsiteY8734"/>
                <a:gd fmla="*/ 32699351 w 43671952" name="connsiteX8735"/>
                <a:gd fmla="*/ 1445418 h 23902640" name="connsiteY8735"/>
                <a:gd fmla="*/ 32692207 w 43671952" name="connsiteX8736"/>
                <a:gd fmla="*/ 1450183 h 23902640" name="connsiteY8736"/>
                <a:gd fmla="*/ 32677919 w 43671952" name="connsiteX8737"/>
                <a:gd fmla="*/ 1454943 h 23902640" name="connsiteY8737"/>
                <a:gd fmla="*/ 32663631 w 43671952" name="connsiteX8738"/>
                <a:gd fmla="*/ 1462087 h 23902640" name="connsiteY8738"/>
                <a:gd fmla="*/ 32656487 w 43671952" name="connsiteX8739"/>
                <a:gd fmla="*/ 1466850 h 23902640" name="connsiteY8739"/>
                <a:gd fmla="*/ 32639819 w 43671952" name="connsiteX8740"/>
                <a:gd fmla="*/ 1471613 h 23902640" name="connsiteY8740"/>
                <a:gd fmla="*/ 32604103 w 43671952" name="connsiteX8741"/>
                <a:gd fmla="*/ 1471613 h 23902640" name="connsiteY8741"/>
                <a:gd fmla="*/ 32580287 w 43671952" name="connsiteX8742"/>
                <a:gd fmla="*/ 1464469 h 23902640" name="connsiteY8742"/>
                <a:gd fmla="*/ 32566003 w 43671952" name="connsiteX8743"/>
                <a:gd fmla="*/ 1459707 h 23902640" name="connsiteY8743"/>
                <a:gd fmla="*/ 32558859 w 43671952" name="connsiteX8744"/>
                <a:gd fmla="*/ 1454943 h 23902640" name="connsiteY8744"/>
                <a:gd fmla="*/ 32551715 w 43671952" name="connsiteX8745"/>
                <a:gd fmla="*/ 1452562 h 23902640" name="connsiteY8745"/>
                <a:gd fmla="*/ 32539807 w 43671952" name="connsiteX8746"/>
                <a:gd fmla="*/ 1443037 h 23902640" name="connsiteY8746"/>
                <a:gd fmla="*/ 32525519 w 43671952" name="connsiteX8747"/>
                <a:gd fmla="*/ 1433514 h 23902640" name="connsiteY8747"/>
                <a:gd fmla="*/ 32515995 w 43671952" name="connsiteX8748"/>
                <a:gd fmla="*/ 1423987 h 23902640" name="connsiteY8748"/>
                <a:gd fmla="*/ 32501707 w 43671952" name="connsiteX8749"/>
                <a:gd fmla="*/ 1412081 h 23902640" name="connsiteY8749"/>
                <a:gd fmla="*/ 32485039 w 43671952" name="connsiteX8750"/>
                <a:gd fmla="*/ 1402557 h 23902640" name="connsiteY8750"/>
                <a:gd fmla="*/ 32480275 w 43671952" name="connsiteX8751"/>
                <a:gd fmla="*/ 1395412 h 23902640" name="connsiteY8751"/>
                <a:gd fmla="*/ 32477895 w 43671952" name="connsiteX8752"/>
                <a:gd fmla="*/ 1388268 h 23902640" name="connsiteY8752"/>
                <a:gd fmla="*/ 32470751 w 43671952" name="connsiteX8753"/>
                <a:gd fmla="*/ 1381124 h 23902640" name="connsiteY8753"/>
                <a:gd fmla="*/ 32463607 w 43671952" name="connsiteX8754"/>
                <a:gd fmla="*/ 1352549 h 23902640" name="connsiteY8754"/>
                <a:gd fmla="*/ 32465987 w 43671952" name="connsiteX8755"/>
                <a:gd fmla="*/ 1331118 h 23902640" name="connsiteY8755"/>
                <a:gd fmla="*/ 32468371 w 43671952" name="connsiteX8756"/>
                <a:gd fmla="*/ 1323974 h 23902640" name="connsiteY8756"/>
                <a:gd fmla="*/ 32475515 w 43671952" name="connsiteX8757"/>
                <a:gd fmla="*/ 1319212 h 23902640" name="connsiteY8757"/>
                <a:gd fmla="*/ 32485039 w 43671952" name="connsiteX8758"/>
                <a:gd fmla="*/ 1304924 h 23902640" name="connsiteY8758"/>
                <a:gd fmla="*/ 32506471 w 43671952" name="connsiteX8759"/>
                <a:gd fmla="*/ 1297781 h 23902640" name="connsiteY8759"/>
                <a:gd fmla="*/ 32513615 w 43671952" name="connsiteX8760"/>
                <a:gd fmla="*/ 1295400 h 23902640" name="connsiteY8760"/>
                <a:gd fmla="*/ 32585051 w 43671952" name="connsiteX8761"/>
                <a:gd fmla="*/ 1290637 h 23902640" name="connsiteY8761"/>
                <a:gd fmla="*/ 32617931 w 43671952" name="connsiteX8762"/>
                <a:gd fmla="*/ 1285129 h 23902640" name="connsiteY8762"/>
                <a:gd fmla="*/ 29233203 w 43671952" name="connsiteX8763"/>
                <a:gd fmla="*/ 1279208 h 23902640" name="connsiteY8763"/>
                <a:gd fmla="*/ 29278923 w 43671952" name="connsiteX8764"/>
                <a:gd fmla="*/ 1302067 h 23902640" name="connsiteY8764"/>
                <a:gd fmla="*/ 29309403 w 43671952" name="connsiteX8765"/>
                <a:gd fmla="*/ 1347787 h 23902640" name="connsiteY8765"/>
                <a:gd fmla="*/ 29324643 w 43671952" name="connsiteX8766"/>
                <a:gd fmla="*/ 1370648 h 23902640" name="connsiteY8766"/>
                <a:gd fmla="*/ 29332263 w 43671952" name="connsiteX8767"/>
                <a:gd fmla="*/ 1393507 h 23902640" name="connsiteY8767"/>
                <a:gd fmla="*/ 29355123 w 43671952" name="connsiteX8768"/>
                <a:gd fmla="*/ 1439229 h 23902640" name="connsiteY8768"/>
                <a:gd fmla="*/ 29332263 w 43671952" name="connsiteX8769"/>
                <a:gd fmla="*/ 1454469 h 23902640" name="connsiteY8769"/>
                <a:gd fmla="*/ 29317023 w 43671952" name="connsiteX8770"/>
                <a:gd fmla="*/ 1477327 h 23902640" name="connsiteY8770"/>
                <a:gd fmla="*/ 29271303 w 43671952" name="connsiteX8771"/>
                <a:gd fmla="*/ 1492567 h 23902640" name="connsiteY8771"/>
                <a:gd fmla="*/ 29248443 w 43671952" name="connsiteX8772"/>
                <a:gd fmla="*/ 1500188 h 23902640" name="connsiteY8772"/>
                <a:gd fmla="*/ 29195103 w 43671952" name="connsiteX8773"/>
                <a:gd fmla="*/ 1515427 h 23902640" name="connsiteY8773"/>
                <a:gd fmla="*/ 29172243 w 43671952" name="connsiteX8774"/>
                <a:gd fmla="*/ 1530667 h 23902640" name="connsiteY8774"/>
                <a:gd fmla="*/ 29134143 w 43671952" name="connsiteX8775"/>
                <a:gd fmla="*/ 1591628 h 23902640" name="connsiteY8775"/>
                <a:gd fmla="*/ 29088423 w 43671952" name="connsiteX8776"/>
                <a:gd fmla="*/ 1606867 h 23902640" name="connsiteY8776"/>
                <a:gd fmla="*/ 28958883 w 43671952" name="connsiteX8777"/>
                <a:gd fmla="*/ 1599249 h 23902640" name="connsiteY8777"/>
                <a:gd fmla="*/ 28875063 w 43671952" name="connsiteX8778"/>
                <a:gd fmla="*/ 1584007 h 23902640" name="connsiteY8778"/>
                <a:gd fmla="*/ 28829343 w 43671952" name="connsiteX8779"/>
                <a:gd fmla="*/ 1530667 h 23902640" name="connsiteY8779"/>
                <a:gd fmla="*/ 28852203 w 43671952" name="connsiteX8780"/>
                <a:gd fmla="*/ 1507807 h 23902640" name="connsiteY8780"/>
                <a:gd fmla="*/ 28897923 w 43671952" name="connsiteX8781"/>
                <a:gd fmla="*/ 1477327 h 23902640" name="connsiteY8781"/>
                <a:gd fmla="*/ 28920783 w 43671952" name="connsiteX8782"/>
                <a:gd fmla="*/ 1462087 h 23902640" name="connsiteY8782"/>
                <a:gd fmla="*/ 28958883 w 43671952" name="connsiteX8783"/>
                <a:gd fmla="*/ 1431607 h 23902640" name="connsiteY8783"/>
                <a:gd fmla="*/ 29004603 w 43671952" name="connsiteX8784"/>
                <a:gd fmla="*/ 1401128 h 23902640" name="connsiteY8784"/>
                <a:gd fmla="*/ 29103663 w 43671952" name="connsiteX8785"/>
                <a:gd fmla="*/ 1378267 h 23902640" name="connsiteY8785"/>
                <a:gd fmla="*/ 29141763 w 43671952" name="connsiteX8786"/>
                <a:gd fmla="*/ 1347787 h 23902640" name="connsiteY8786"/>
                <a:gd fmla="*/ 29149383 w 43671952" name="connsiteX8787"/>
                <a:gd fmla="*/ 1324928 h 23902640" name="connsiteY8787"/>
                <a:gd fmla="*/ 29172243 w 43671952" name="connsiteX8788"/>
                <a:gd fmla="*/ 1317307 h 23902640" name="connsiteY8788"/>
                <a:gd fmla="*/ 29187483 w 43671952" name="connsiteX8789"/>
                <a:gd fmla="*/ 1294448 h 23902640" name="connsiteY8789"/>
                <a:gd fmla="*/ 29233203 w 43671952" name="connsiteX8790"/>
                <a:gd fmla="*/ 1279208 h 23902640" name="connsiteY8790"/>
                <a:gd fmla="*/ 17035055 w 43671952" name="connsiteX8791"/>
                <a:gd fmla="*/ 1251476 h 23902640" name="connsiteY8791"/>
                <a:gd fmla="*/ 17057989 w 43671952" name="connsiteX8792"/>
                <a:gd fmla="*/ 1258887 h 23902640" name="connsiteY8792"/>
                <a:gd fmla="*/ 17096089 w 43671952" name="connsiteX8793"/>
                <a:gd fmla="*/ 1271587 h 23902640" name="connsiteY8793"/>
                <a:gd fmla="*/ 17089739 w 43671952" name="connsiteX8794"/>
                <a:gd fmla="*/ 1322388 h 23902640" name="connsiteY8794"/>
                <a:gd fmla="*/ 17077039 w 43671952" name="connsiteX8795"/>
                <a:gd fmla="*/ 1347787 h 23902640" name="connsiteY8795"/>
                <a:gd fmla="*/ 17019889 w 43671952" name="connsiteX8796"/>
                <a:gd fmla="*/ 1328739 h 23902640" name="connsiteY8796"/>
                <a:gd fmla="*/ 17007189 w 43671952" name="connsiteX8797"/>
                <a:gd fmla="*/ 1290637 h 23902640" name="connsiteY8797"/>
                <a:gd fmla="*/ 17013539 w 43671952" name="connsiteX8798"/>
                <a:gd fmla="*/ 1252537 h 23902640" name="connsiteY8798"/>
                <a:gd fmla="*/ 17035055 w 43671952" name="connsiteX8799"/>
                <a:gd fmla="*/ 1251476 h 23902640" name="connsiteY8799"/>
                <a:gd fmla="*/ 29544195 w 43671952" name="connsiteX8800"/>
                <a:gd fmla="*/ 1235869 h 23902640" name="connsiteY8800"/>
                <a:gd fmla="*/ 29653735 w 43671952" name="connsiteX8801"/>
                <a:gd fmla="*/ 1238249 h 23902640" name="connsiteY8801"/>
                <a:gd fmla="*/ 29684691 w 43671952" name="connsiteX8802"/>
                <a:gd fmla="*/ 1245393 h 23902640" name="connsiteY8802"/>
                <a:gd fmla="*/ 29687071 w 43671952" name="connsiteX8803"/>
                <a:gd fmla="*/ 1252537 h 23902640" name="connsiteY8803"/>
                <a:gd fmla="*/ 29694215 w 43671952" name="connsiteX8804"/>
                <a:gd fmla="*/ 1266825 h 23902640" name="connsiteY8804"/>
                <a:gd fmla="*/ 29689451 w 43671952" name="connsiteX8805"/>
                <a:gd fmla="*/ 1273968 h 23902640" name="connsiteY8805"/>
                <a:gd fmla="*/ 29665639 w 43671952" name="connsiteX8806"/>
                <a:gd fmla="*/ 1283494 h 23902640" name="connsiteY8806"/>
                <a:gd fmla="*/ 29641827 w 43671952" name="connsiteX8807"/>
                <a:gd fmla="*/ 1290637 h 23902640" name="connsiteY8807"/>
                <a:gd fmla="*/ 29582295 w 43671952" name="connsiteX8808"/>
                <a:gd fmla="*/ 1293018 h 23902640" name="connsiteY8808"/>
                <a:gd fmla="*/ 29556103 w 43671952" name="connsiteX8809"/>
                <a:gd fmla="*/ 1297781 h 23902640" name="connsiteY8809"/>
                <a:gd fmla="*/ 29520383 w 43671952" name="connsiteX8810"/>
                <a:gd fmla="*/ 1295400 h 23902640" name="connsiteY8810"/>
                <a:gd fmla="*/ 29494191 w 43671952" name="connsiteX8811"/>
                <a:gd fmla="*/ 1295400 h 23902640" name="connsiteY8811"/>
                <a:gd fmla="*/ 29437039 w 43671952" name="connsiteX8812"/>
                <a:gd fmla="*/ 1288256 h 23902640" name="connsiteY8812"/>
                <a:gd fmla="*/ 29429895 w 43671952" name="connsiteX8813"/>
                <a:gd fmla="*/ 1285875 h 23902640" name="connsiteY8813"/>
                <a:gd fmla="*/ 29422751 w 43671952" name="connsiteX8814"/>
                <a:gd fmla="*/ 1281113 h 23902640" name="connsiteY8814"/>
                <a:gd fmla="*/ 29425135 w 43671952" name="connsiteX8815"/>
                <a:gd fmla="*/ 1269207 h 23902640" name="connsiteY8815"/>
                <a:gd fmla="*/ 29446563 w 43671952" name="connsiteX8816"/>
                <a:gd fmla="*/ 1262063 h 23902640" name="connsiteY8816"/>
                <a:gd fmla="*/ 29463235 w 43671952" name="connsiteX8817"/>
                <a:gd fmla="*/ 1257300 h 23902640" name="connsiteY8817"/>
                <a:gd fmla="*/ 29470379 w 43671952" name="connsiteX8818"/>
                <a:gd fmla="*/ 1254919 h 23902640" name="connsiteY8818"/>
                <a:gd fmla="*/ 29482283 w 43671952" name="connsiteX8819"/>
                <a:gd fmla="*/ 1252537 h 23902640" name="connsiteY8819"/>
                <a:gd fmla="*/ 29496571 w 43671952" name="connsiteX8820"/>
                <a:gd fmla="*/ 1247774 h 23902640" name="connsiteY8820"/>
                <a:gd fmla="*/ 29508479 w 43671952" name="connsiteX8821"/>
                <a:gd fmla="*/ 1245393 h 23902640" name="connsiteY8821"/>
                <a:gd fmla="*/ 29525147 w 43671952" name="connsiteX8822"/>
                <a:gd fmla="*/ 1240632 h 23902640" name="connsiteY8822"/>
                <a:gd fmla="*/ 29544195 w 43671952" name="connsiteX8823"/>
                <a:gd fmla="*/ 1235869 h 23902640" name="connsiteY8823"/>
                <a:gd fmla="*/ 30582419 w 43671952" name="connsiteX8824"/>
                <a:gd fmla="*/ 1216819 h 23902640" name="connsiteY8824"/>
                <a:gd fmla="*/ 30651479 w 43671952" name="connsiteX8825"/>
                <a:gd fmla="*/ 1221581 h 23902640" name="connsiteY8825"/>
                <a:gd fmla="*/ 30682435 w 43671952" name="connsiteX8826"/>
                <a:gd fmla="*/ 1223962 h 23902640" name="connsiteY8826"/>
                <a:gd fmla="*/ 30701483 w 43671952" name="connsiteX8827"/>
                <a:gd fmla="*/ 1226344 h 23902640" name="connsiteY8827"/>
                <a:gd fmla="*/ 30722915 w 43671952" name="connsiteX8828"/>
                <a:gd fmla="*/ 1228724 h 23902640" name="connsiteY8828"/>
                <a:gd fmla="*/ 30734819 w 43671952" name="connsiteX8829"/>
                <a:gd fmla="*/ 1231106 h 23902640" name="connsiteY8829"/>
                <a:gd fmla="*/ 30758635 w 43671952" name="connsiteX8830"/>
                <a:gd fmla="*/ 1235869 h 23902640" name="connsiteY8830"/>
                <a:gd fmla="*/ 30846739 w 43671952" name="connsiteX8831"/>
                <a:gd fmla="*/ 1343024 h 23902640" name="connsiteY8831"/>
                <a:gd fmla="*/ 30851503 w 43671952" name="connsiteX8832"/>
                <a:gd fmla="*/ 1357313 h 23902640" name="connsiteY8832"/>
                <a:gd fmla="*/ 30868171 w 43671952" name="connsiteX8833"/>
                <a:gd fmla="*/ 1376362 h 23902640" name="connsiteY8833"/>
                <a:gd fmla="*/ 30880079 w 43671952" name="connsiteX8834"/>
                <a:gd fmla="*/ 1390650 h 23902640" name="connsiteY8834"/>
                <a:gd fmla="*/ 30891983 w 43671952" name="connsiteX8835"/>
                <a:gd fmla="*/ 1402557 h 23902640" name="connsiteY8835"/>
                <a:gd fmla="*/ 30906271 w 43671952" name="connsiteX8836"/>
                <a:gd fmla="*/ 1423987 h 23902640" name="connsiteY8836"/>
                <a:gd fmla="*/ 30911035 w 43671952" name="connsiteX8837"/>
                <a:gd fmla="*/ 1431132 h 23902640" name="connsiteY8837"/>
                <a:gd fmla="*/ 30913415 w 43671952" name="connsiteX8838"/>
                <a:gd fmla="*/ 1438274 h 23902640" name="connsiteY8838"/>
                <a:gd fmla="*/ 30911035 w 43671952" name="connsiteX8839"/>
                <a:gd fmla="*/ 1476374 h 23902640" name="connsiteY8839"/>
                <a:gd fmla="*/ 30896747 w 43671952" name="connsiteX8840"/>
                <a:gd fmla="*/ 1483518 h 23902640" name="connsiteY8840"/>
                <a:gd fmla="*/ 30870551 w 43671952" name="connsiteX8841"/>
                <a:gd fmla="*/ 1485900 h 23902640" name="connsiteY8841"/>
                <a:gd fmla="*/ 30846739 w 43671952" name="connsiteX8842"/>
                <a:gd fmla="*/ 1488281 h 23902640" name="connsiteY8842"/>
                <a:gd fmla="*/ 30834835 w 43671952" name="connsiteX8843"/>
                <a:gd fmla="*/ 1490663 h 23902640" name="connsiteY8843"/>
                <a:gd fmla="*/ 30801495 w 43671952" name="connsiteX8844"/>
                <a:gd fmla="*/ 1485900 h 23902640" name="connsiteY8844"/>
                <a:gd fmla="*/ 30794351 w 43671952" name="connsiteX8845"/>
                <a:gd fmla="*/ 1481137 h 23902640" name="connsiteY8845"/>
                <a:gd fmla="*/ 30780063 w 43671952" name="connsiteX8846"/>
                <a:gd fmla="*/ 1476374 h 23902640" name="connsiteY8846"/>
                <a:gd fmla="*/ 30772919 w 43671952" name="connsiteX8847"/>
                <a:gd fmla="*/ 1473995 h 23902640" name="connsiteY8847"/>
                <a:gd fmla="*/ 30765779 w 43671952" name="connsiteX8848"/>
                <a:gd fmla="*/ 1471613 h 23902640" name="connsiteY8848"/>
                <a:gd fmla="*/ 30730059 w 43671952" name="connsiteX8849"/>
                <a:gd fmla="*/ 1466850 h 23902640" name="connsiteY8849"/>
                <a:gd fmla="*/ 30722915 w 43671952" name="connsiteX8850"/>
                <a:gd fmla="*/ 1459707 h 23902640" name="connsiteY8850"/>
                <a:gd fmla="*/ 30718151 w 43671952" name="connsiteX8851"/>
                <a:gd fmla="*/ 1445418 h 23902640" name="connsiteY8851"/>
                <a:gd fmla="*/ 30706247 w 43671952" name="connsiteX8852"/>
                <a:gd fmla="*/ 1407318 h 23902640" name="connsiteY8852"/>
                <a:gd fmla="*/ 30677671 w 43671952" name="connsiteX8853"/>
                <a:gd fmla="*/ 1393033 h 23902640" name="connsiteY8853"/>
                <a:gd fmla="*/ 30670527 w 43671952" name="connsiteX8854"/>
                <a:gd fmla="*/ 1390650 h 23902640" name="connsiteY8854"/>
                <a:gd fmla="*/ 30639571 w 43671952" name="connsiteX8855"/>
                <a:gd fmla="*/ 1393033 h 23902640" name="connsiteY8855"/>
                <a:gd fmla="*/ 30625283 w 43671952" name="connsiteX8856"/>
                <a:gd fmla="*/ 1402557 h 23902640" name="connsiteY8856"/>
                <a:gd fmla="*/ 30615759 w 43671952" name="connsiteX8857"/>
                <a:gd fmla="*/ 1407318 h 23902640" name="connsiteY8857"/>
                <a:gd fmla="*/ 30599091 w 43671952" name="connsiteX8858"/>
                <a:gd fmla="*/ 1416843 h 23902640" name="connsiteY8858"/>
                <a:gd fmla="*/ 30591947 w 43671952" name="connsiteX8859"/>
                <a:gd fmla="*/ 1419225 h 23902640" name="connsiteY8859"/>
                <a:gd fmla="*/ 30544319 w 43671952" name="connsiteX8860"/>
                <a:gd fmla="*/ 1414462 h 23902640" name="connsiteY8860"/>
                <a:gd fmla="*/ 30537179 w 43671952" name="connsiteX8861"/>
                <a:gd fmla="*/ 1412081 h 23902640" name="connsiteY8861"/>
                <a:gd fmla="*/ 30494315 w 43671952" name="connsiteX8862"/>
                <a:gd fmla="*/ 1409699 h 23902640" name="connsiteY8862"/>
                <a:gd fmla="*/ 30453835 w 43671952" name="connsiteX8863"/>
                <a:gd fmla="*/ 1407318 h 23902640" name="connsiteY8863"/>
                <a:gd fmla="*/ 30434783 w 43671952" name="connsiteX8864"/>
                <a:gd fmla="*/ 1402557 h 23902640" name="connsiteY8864"/>
                <a:gd fmla="*/ 30425259 w 43671952" name="connsiteX8865"/>
                <a:gd fmla="*/ 1400175 h 23902640" name="connsiteY8865"/>
                <a:gd fmla="*/ 30410971 w 43671952" name="connsiteX8866"/>
                <a:gd fmla="*/ 1390650 h 23902640" name="connsiteY8866"/>
                <a:gd fmla="*/ 30403827 w 43671952" name="connsiteX8867"/>
                <a:gd fmla="*/ 1385888 h 23902640" name="connsiteY8867"/>
                <a:gd fmla="*/ 30401447 w 43671952" name="connsiteX8868"/>
                <a:gd fmla="*/ 1378743 h 23902640" name="connsiteY8868"/>
                <a:gd fmla="*/ 30396683 w 43671952" name="connsiteX8869"/>
                <a:gd fmla="*/ 1371599 h 23902640" name="connsiteY8869"/>
                <a:gd fmla="*/ 30399063 w 43671952" name="connsiteX8870"/>
                <a:gd fmla="*/ 1340645 h 23902640" name="connsiteY8870"/>
                <a:gd fmla="*/ 30401447 w 43671952" name="connsiteX8871"/>
                <a:gd fmla="*/ 1333499 h 23902640" name="connsiteY8871"/>
                <a:gd fmla="*/ 30408591 w 43671952" name="connsiteX8872"/>
                <a:gd fmla="*/ 1331118 h 23902640" name="connsiteY8872"/>
                <a:gd fmla="*/ 30425259 w 43671952" name="connsiteX8873"/>
                <a:gd fmla="*/ 1326356 h 23902640" name="connsiteY8873"/>
                <a:gd fmla="*/ 30458595 w 43671952" name="connsiteX8874"/>
                <a:gd fmla="*/ 1328739 h 23902640" name="connsiteY8874"/>
                <a:gd fmla="*/ 30470503 w 43671952" name="connsiteX8875"/>
                <a:gd fmla="*/ 1331118 h 23902640" name="connsiteY8875"/>
                <a:gd fmla="*/ 30532415 w 43671952" name="connsiteX8876"/>
                <a:gd fmla="*/ 1335882 h 23902640" name="connsiteY8876"/>
                <a:gd fmla="*/ 30615759 w 43671952" name="connsiteX8877"/>
                <a:gd fmla="*/ 1333499 h 23902640" name="connsiteY8877"/>
                <a:gd fmla="*/ 30613379 w 43671952" name="connsiteX8878"/>
                <a:gd fmla="*/ 1321594 h 23902640" name="connsiteY8878"/>
                <a:gd fmla="*/ 30601471 w 43671952" name="connsiteX8879"/>
                <a:gd fmla="*/ 1312069 h 23902640" name="connsiteY8879"/>
                <a:gd fmla="*/ 30580039 w 43671952" name="connsiteX8880"/>
                <a:gd fmla="*/ 1300162 h 23902640" name="connsiteY8880"/>
                <a:gd fmla="*/ 30558607 w 43671952" name="connsiteX8881"/>
                <a:gd fmla="*/ 1288256 h 23902640" name="connsiteY8881"/>
                <a:gd fmla="*/ 30546703 w 43671952" name="connsiteX8882"/>
                <a:gd fmla="*/ 1273968 h 23902640" name="connsiteY8882"/>
                <a:gd fmla="*/ 30541939 w 43671952" name="connsiteX8883"/>
                <a:gd fmla="*/ 1259681 h 23902640" name="connsiteY8883"/>
                <a:gd fmla="*/ 30553847 w 43671952" name="connsiteX8884"/>
                <a:gd fmla="*/ 1226344 h 23902640" name="connsiteY8884"/>
                <a:gd fmla="*/ 30575279 w 43671952" name="connsiteX8885"/>
                <a:gd fmla="*/ 1219199 h 23902640" name="connsiteY8885"/>
                <a:gd fmla="*/ 29532291 w 43671952" name="connsiteX8886"/>
                <a:gd fmla="*/ 1100137 h 23902640" name="connsiteY8886"/>
                <a:gd fmla="*/ 29620395 w 43671952" name="connsiteX8887"/>
                <a:gd fmla="*/ 1104900 h 23902640" name="connsiteY8887"/>
                <a:gd fmla="*/ 29627539 w 43671952" name="connsiteX8888"/>
                <a:gd fmla="*/ 1107282 h 23902640" name="connsiteY8888"/>
                <a:gd fmla="*/ 29641827 w 43671952" name="connsiteX8889"/>
                <a:gd fmla="*/ 1114425 h 23902640" name="connsiteY8889"/>
                <a:gd fmla="*/ 29648971 w 43671952" name="connsiteX8890"/>
                <a:gd fmla="*/ 1121568 h 23902640" name="connsiteY8890"/>
                <a:gd fmla="*/ 29637063 w 43671952" name="connsiteX8891"/>
                <a:gd fmla="*/ 1154906 h 23902640" name="connsiteY8891"/>
                <a:gd fmla="*/ 29629919 w 43671952" name="connsiteX8892"/>
                <a:gd fmla="*/ 1157287 h 23902640" name="connsiteY8892"/>
                <a:gd fmla="*/ 29615635 w 43671952" name="connsiteX8893"/>
                <a:gd fmla="*/ 1166812 h 23902640" name="connsiteY8893"/>
                <a:gd fmla="*/ 29572771 w 43671952" name="connsiteX8894"/>
                <a:gd fmla="*/ 1181100 h 23902640" name="connsiteY8894"/>
                <a:gd fmla="*/ 29551339 w 43671952" name="connsiteX8895"/>
                <a:gd fmla="*/ 1188243 h 23902640" name="connsiteY8895"/>
                <a:gd fmla="*/ 29544195 w 43671952" name="connsiteX8896"/>
                <a:gd fmla="*/ 1190625 h 23902640" name="connsiteY8896"/>
                <a:gd fmla="*/ 29503715 w 43671952" name="connsiteX8897"/>
                <a:gd fmla="*/ 1193006 h 23902640" name="connsiteY8897"/>
                <a:gd fmla="*/ 29487047 w 43671952" name="connsiteX8898"/>
                <a:gd fmla="*/ 1197769 h 23902640" name="connsiteY8898"/>
                <a:gd fmla="*/ 29470379 w 43671952" name="connsiteX8899"/>
                <a:gd fmla="*/ 1212057 h 23902640" name="connsiteY8899"/>
                <a:gd fmla="*/ 29427515 w 43671952" name="connsiteX8900"/>
                <a:gd fmla="*/ 1212057 h 23902640" name="connsiteY8900"/>
                <a:gd fmla="*/ 29417991 w 43671952" name="connsiteX8901"/>
                <a:gd fmla="*/ 1197769 h 23902640" name="connsiteY8901"/>
                <a:gd fmla="*/ 29425135 w 43671952" name="connsiteX8902"/>
                <a:gd fmla="*/ 1171574 h 23902640" name="connsiteY8902"/>
                <a:gd fmla="*/ 29429895 w 43671952" name="connsiteX8903"/>
                <a:gd fmla="*/ 1164431 h 23902640" name="connsiteY8903"/>
                <a:gd fmla="*/ 29437039 w 43671952" name="connsiteX8904"/>
                <a:gd fmla="*/ 1159668 h 23902640" name="connsiteY8904"/>
                <a:gd fmla="*/ 29448947 w 43671952" name="connsiteX8905"/>
                <a:gd fmla="*/ 1147762 h 23902640" name="connsiteY8905"/>
                <a:gd fmla="*/ 29453707 w 43671952" name="connsiteX8906"/>
                <a:gd fmla="*/ 1140618 h 23902640" name="connsiteY8906"/>
                <a:gd fmla="*/ 29467995 w 43671952" name="connsiteX8907"/>
                <a:gd fmla="*/ 1131094 h 23902640" name="connsiteY8907"/>
                <a:gd fmla="*/ 29489427 w 43671952" name="connsiteX8908"/>
                <a:gd fmla="*/ 1114425 h 23902640" name="connsiteY8908"/>
                <a:gd fmla="*/ 29510859 w 43671952" name="connsiteX8909"/>
                <a:gd fmla="*/ 1102519 h 23902640" name="connsiteY8909"/>
                <a:gd fmla="*/ 29532291 w 43671952" name="connsiteX8910"/>
                <a:gd fmla="*/ 1100137 h 23902640" name="connsiteY8910"/>
                <a:gd fmla="*/ 17423907 w 43671952" name="connsiteX8911"/>
                <a:gd fmla="*/ 1071563 h 23902640" name="connsiteY8911"/>
                <a:gd fmla="*/ 17433431 w 43671952" name="connsiteX8912"/>
                <a:gd fmla="*/ 1073943 h 23902640" name="connsiteY8912"/>
                <a:gd fmla="*/ 17447719 w 43671952" name="connsiteX8913"/>
                <a:gd fmla="*/ 1083468 h 23902640" name="connsiteY8913"/>
                <a:gd fmla="*/ 17454863 w 43671952" name="connsiteX8914"/>
                <a:gd fmla="*/ 1088231 h 23902640" name="connsiteY8914"/>
                <a:gd fmla="*/ 17476295 w 43671952" name="connsiteX8915"/>
                <a:gd fmla="*/ 1100137 h 23902640" name="connsiteY8915"/>
                <a:gd fmla="*/ 17483439 w 43671952" name="connsiteX8916"/>
                <a:gd fmla="*/ 1104900 h 23902640" name="connsiteY8916"/>
                <a:gd fmla="*/ 17490583 w 43671952" name="connsiteX8917"/>
                <a:gd fmla="*/ 1112044 h 23902640" name="connsiteY8917"/>
                <a:gd fmla="*/ 17497727 w 43671952" name="connsiteX8918"/>
                <a:gd fmla="*/ 1116807 h 23902640" name="connsiteY8918"/>
                <a:gd fmla="*/ 17504869 w 43671952" name="connsiteX8919"/>
                <a:gd fmla="*/ 1123949 h 23902640" name="connsiteY8919"/>
                <a:gd fmla="*/ 17512015 w 43671952" name="connsiteX8920"/>
                <a:gd fmla="*/ 1126331 h 23902640" name="connsiteY8920"/>
                <a:gd fmla="*/ 17519159 w 43671952" name="connsiteX8921"/>
                <a:gd fmla="*/ 1131094 h 23902640" name="connsiteY8921"/>
                <a:gd fmla="*/ 17526303 w 43671952" name="connsiteX8922"/>
                <a:gd fmla="*/ 1145385 h 23902640" name="connsiteY8922"/>
                <a:gd fmla="*/ 17533443 w 43671952" name="connsiteX8923"/>
                <a:gd fmla="*/ 1152525 h 23902640" name="connsiteY8923"/>
                <a:gd fmla="*/ 17545351 w 43671952" name="connsiteX8924"/>
                <a:gd fmla="*/ 1164431 h 23902640" name="connsiteY8924"/>
                <a:gd fmla="*/ 17557259 w 43671952" name="connsiteX8925"/>
                <a:gd fmla="*/ 1173957 h 23902640" name="connsiteY8925"/>
                <a:gd fmla="*/ 17562019 w 43671952" name="connsiteX8926"/>
                <a:gd fmla="*/ 1181100 h 23902640" name="connsiteY8926"/>
                <a:gd fmla="*/ 17573927 w 43671952" name="connsiteX8927"/>
                <a:gd fmla="*/ 1195387 h 23902640" name="connsiteY8927"/>
                <a:gd fmla="*/ 17576307 w 43671952" name="connsiteX8928"/>
                <a:gd fmla="*/ 1202532 h 23902640" name="connsiteY8928"/>
                <a:gd fmla="*/ 17581071 w 43671952" name="connsiteX8929"/>
                <a:gd fmla="*/ 1209675 h 23902640" name="connsiteY8929"/>
                <a:gd fmla="*/ 17578687 w 43671952" name="connsiteX8930"/>
                <a:gd fmla="*/ 1233487 h 23902640" name="connsiteY8930"/>
                <a:gd fmla="*/ 17573927 w 43671952" name="connsiteX8931"/>
                <a:gd fmla="*/ 1240632 h 23902640" name="connsiteY8931"/>
                <a:gd fmla="*/ 17559639 w 43671952" name="connsiteX8932"/>
                <a:gd fmla="*/ 1245393 h 23902640" name="connsiteY8932"/>
                <a:gd fmla="*/ 17535827 w 43671952" name="connsiteX8933"/>
                <a:gd fmla="*/ 1252537 h 23902640" name="connsiteY8933"/>
                <a:gd fmla="*/ 17350089 w 43671952" name="connsiteX8934"/>
                <a:gd fmla="*/ 1254919 h 23902640" name="connsiteY8934"/>
                <a:gd fmla="*/ 17314369 w 43671952" name="connsiteX8935"/>
                <a:gd fmla="*/ 1266825 h 23902640" name="connsiteY8935"/>
                <a:gd fmla="*/ 17307227 w 43671952" name="connsiteX8936"/>
                <a:gd fmla="*/ 1269207 h 23902640" name="connsiteY8936"/>
                <a:gd fmla="*/ 17300083 w 43671952" name="connsiteX8937"/>
                <a:gd fmla="*/ 1271587 h 23902640" name="connsiteY8937"/>
                <a:gd fmla="*/ 17233407 w 43671952" name="connsiteX8938"/>
                <a:gd fmla="*/ 1269207 h 23902640" name="connsiteY8938"/>
                <a:gd fmla="*/ 17188163 w 43671952" name="connsiteX8939"/>
                <a:gd fmla="*/ 1273968 h 23902640" name="connsiteY8939"/>
                <a:gd fmla="*/ 17154827 w 43671952" name="connsiteX8940"/>
                <a:gd fmla="*/ 1273968 h 23902640" name="connsiteY8940"/>
                <a:gd fmla="*/ 17138157 w 43671952" name="connsiteX8941"/>
                <a:gd fmla="*/ 1262063 h 23902640" name="connsiteY8941"/>
                <a:gd fmla="*/ 17131013 w 43671952" name="connsiteX8942"/>
                <a:gd fmla="*/ 1254919 h 23902640" name="connsiteY8942"/>
                <a:gd fmla="*/ 17116727 w 43671952" name="connsiteX8943"/>
                <a:gd fmla="*/ 1243012 h 23902640" name="connsiteY8943"/>
                <a:gd fmla="*/ 17107203 w 43671952" name="connsiteX8944"/>
                <a:gd fmla="*/ 1228724 h 23902640" name="connsiteY8944"/>
                <a:gd fmla="*/ 17102439 w 43671952" name="connsiteX8945"/>
                <a:gd fmla="*/ 1214437 h 23902640" name="connsiteY8945"/>
                <a:gd fmla="*/ 17104819 w 43671952" name="connsiteX8946"/>
                <a:gd fmla="*/ 1173957 h 23902640" name="connsiteY8946"/>
                <a:gd fmla="*/ 17107203 w 43671952" name="connsiteX8947"/>
                <a:gd fmla="*/ 1166812 h 23902640" name="connsiteY8947"/>
                <a:gd fmla="*/ 17114343 w 43671952" name="connsiteX8948"/>
                <a:gd fmla="*/ 1164431 h 23902640" name="connsiteY8948"/>
                <a:gd fmla="*/ 17135775 w 43671952" name="connsiteX8949"/>
                <a:gd fmla="*/ 1152525 h 23902640" name="connsiteY8949"/>
                <a:gd fmla="*/ 17142919 w 43671952" name="connsiteX8950"/>
                <a:gd fmla="*/ 1150143 h 23902640" name="connsiteY8950"/>
                <a:gd fmla="*/ 17150063 w 43671952" name="connsiteX8951"/>
                <a:gd fmla="*/ 1147762 h 23902640" name="connsiteY8951"/>
                <a:gd fmla="*/ 17157207 w 43671952" name="connsiteX8952"/>
                <a:gd fmla="*/ 1143002 h 23902640" name="connsiteY8952"/>
                <a:gd fmla="*/ 17178639 w 43671952" name="connsiteX8953"/>
                <a:gd fmla="*/ 1140618 h 23902640" name="connsiteY8953"/>
                <a:gd fmla="*/ 17228643 w 43671952" name="connsiteX8954"/>
                <a:gd fmla="*/ 1138238 h 23902640" name="connsiteY8954"/>
                <a:gd fmla="*/ 17247695 w 43671952" name="connsiteX8955"/>
                <a:gd fmla="*/ 1133475 h 23902640" name="connsiteY8955"/>
                <a:gd fmla="*/ 17266743 w 43671952" name="connsiteX8956"/>
                <a:gd fmla="*/ 1128712 h 23902640" name="connsiteY8956"/>
                <a:gd fmla="*/ 17281031 w 43671952" name="connsiteX8957"/>
                <a:gd fmla="*/ 1123949 h 23902640" name="connsiteY8957"/>
                <a:gd fmla="*/ 17288175 w 43671952" name="connsiteX8958"/>
                <a:gd fmla="*/ 1119187 h 23902640" name="connsiteY8958"/>
                <a:gd fmla="*/ 17302463 w 43671952" name="connsiteX8959"/>
                <a:gd fmla="*/ 1114425 h 23902640" name="connsiteY8959"/>
                <a:gd fmla="*/ 17309607 w 43671952" name="connsiteX8960"/>
                <a:gd fmla="*/ 1112044 h 23902640" name="connsiteY8960"/>
                <a:gd fmla="*/ 17326275 w 43671952" name="connsiteX8961"/>
                <a:gd fmla="*/ 1104900 h 23902640" name="connsiteY8961"/>
                <a:gd fmla="*/ 17359615 w 43671952" name="connsiteX8962"/>
                <a:gd fmla="*/ 1097756 h 23902640" name="connsiteY8962"/>
                <a:gd fmla="*/ 17373903 w 43671952" name="connsiteX8963"/>
                <a:gd fmla="*/ 1092993 h 23902640" name="connsiteY8963"/>
                <a:gd fmla="*/ 17388187 w 43671952" name="connsiteX8964"/>
                <a:gd fmla="*/ 1085850 h 23902640" name="connsiteY8964"/>
                <a:gd fmla="*/ 17395331 w 43671952" name="connsiteX8965"/>
                <a:gd fmla="*/ 1081088 h 23902640" name="connsiteY8965"/>
                <a:gd fmla="*/ 17409619 w 43671952" name="connsiteX8966"/>
                <a:gd fmla="*/ 1076325 h 23902640" name="connsiteY8966"/>
                <a:gd fmla="*/ 17416763 w 43671952" name="connsiteX8967"/>
                <a:gd fmla="*/ 1073943 h 23902640" name="connsiteY8967"/>
                <a:gd fmla="*/ 8472533 w 43671952" name="connsiteX8968"/>
                <a:gd fmla="*/ 925512 h 23902640" name="connsiteY8968"/>
                <a:gd fmla="*/ 8494755 w 43671952" name="connsiteX8969"/>
                <a:gd fmla="*/ 941387 h 23902640" name="connsiteY8969"/>
                <a:gd fmla="*/ 8488407 w 43671952" name="connsiteX8970"/>
                <a:gd fmla="*/ 963613 h 23902640" name="connsiteY8970"/>
                <a:gd fmla="*/ 8466183 w 43671952" name="connsiteX8971"/>
                <a:gd fmla="*/ 976312 h 23902640" name="connsiteY8971"/>
                <a:gd fmla="*/ 8450309 w 43671952" name="connsiteX8972"/>
                <a:gd fmla="*/ 954087 h 23902640" name="connsiteY8972"/>
                <a:gd fmla="*/ 8463007 w 43671952" name="connsiteX8973"/>
                <a:gd fmla="*/ 928687 h 23902640" name="connsiteY8973"/>
                <a:gd fmla="*/ 8472533 w 43671952" name="connsiteX8974"/>
                <a:gd fmla="*/ 925512 h 23902640" name="connsiteY8974"/>
                <a:gd fmla="*/ 30191895 w 43671952" name="connsiteX8975"/>
                <a:gd fmla="*/ 923924 h 23902640" name="connsiteY8975"/>
                <a:gd fmla="*/ 30208563 w 43671952" name="connsiteX8976"/>
                <a:gd fmla="*/ 928687 h 23902640" name="connsiteY8976"/>
                <a:gd fmla="*/ 30215707 w 43671952" name="connsiteX8977"/>
                <a:gd fmla="*/ 935832 h 23902640" name="connsiteY8977"/>
                <a:gd fmla="*/ 30222851 w 43671952" name="connsiteX8978"/>
                <a:gd fmla="*/ 940594 h 23902640" name="connsiteY8978"/>
                <a:gd fmla="*/ 30232379 w 43671952" name="connsiteX8979"/>
                <a:gd fmla="*/ 950120 h 23902640" name="connsiteY8979"/>
                <a:gd fmla="*/ 30239519 w 43671952" name="connsiteX8980"/>
                <a:gd fmla="*/ 957262 h 23902640" name="connsiteY8980"/>
                <a:gd fmla="*/ 30253807 w 43671952" name="connsiteX8981"/>
                <a:gd fmla="*/ 962025 h 23902640" name="connsiteY8981"/>
                <a:gd fmla="*/ 30287147 w 43671952" name="connsiteX8982"/>
                <a:gd fmla="*/ 966789 h 23902640" name="connsiteY8982"/>
                <a:gd fmla="*/ 30306195 w 43671952" name="connsiteX8983"/>
                <a:gd fmla="*/ 971550 h 23902640" name="connsiteY8983"/>
                <a:gd fmla="*/ 30320483 w 43671952" name="connsiteX8984"/>
                <a:gd fmla="*/ 973933 h 23902640" name="connsiteY8984"/>
                <a:gd fmla="*/ 30334771 w 43671952" name="connsiteX8985"/>
                <a:gd fmla="*/ 978695 h 23902640" name="connsiteY8985"/>
                <a:gd fmla="*/ 30356203 w 43671952" name="connsiteX8986"/>
                <a:gd fmla="*/ 985837 h 23902640" name="connsiteY8986"/>
                <a:gd fmla="*/ 30363347 w 43671952" name="connsiteX8987"/>
                <a:gd fmla="*/ 988218 h 23902640" name="connsiteY8987"/>
                <a:gd fmla="*/ 30377635 w 43671952" name="connsiteX8988"/>
                <a:gd fmla="*/ 997743 h 23902640" name="connsiteY8988"/>
                <a:gd fmla="*/ 30391919 w 43671952" name="connsiteX8989"/>
                <a:gd fmla="*/ 1012033 h 23902640" name="connsiteY8989"/>
                <a:gd fmla="*/ 30420495 w 43671952" name="connsiteX8990"/>
                <a:gd fmla="*/ 1031082 h 23902640" name="connsiteY8990"/>
                <a:gd fmla="*/ 30434783 w 43671952" name="connsiteX8991"/>
                <a:gd fmla="*/ 1040608 h 23902640" name="connsiteY8991"/>
                <a:gd fmla="*/ 30444307 w 43671952" name="connsiteX8992"/>
                <a:gd fmla="*/ 1047750 h 23902640" name="connsiteY8992"/>
                <a:gd fmla="*/ 30449071 w 43671952" name="connsiteX8993"/>
                <a:gd fmla="*/ 1054893 h 23902640" name="connsiteY8993"/>
                <a:gd fmla="*/ 30456215 w 43671952" name="connsiteX8994"/>
                <a:gd fmla="*/ 1062038 h 23902640" name="connsiteY8994"/>
                <a:gd fmla="*/ 30465739 w 43671952" name="connsiteX8995"/>
                <a:gd fmla="*/ 1071563 h 23902640" name="connsiteY8995"/>
                <a:gd fmla="*/ 30470503 w 43671952" name="connsiteX8996"/>
                <a:gd fmla="*/ 1090613 h 23902640" name="connsiteY8996"/>
                <a:gd fmla="*/ 30468119 w 43671952" name="connsiteX8997"/>
                <a:gd fmla="*/ 1107282 h 23902640" name="connsiteY8997"/>
                <a:gd fmla="*/ 30441927 w 43671952" name="connsiteX8998"/>
                <a:gd fmla="*/ 1119187 h 23902640" name="connsiteY8998"/>
                <a:gd fmla="*/ 30410971 w 43671952" name="connsiteX8999"/>
                <a:gd fmla="*/ 1116807 h 23902640" name="connsiteY8999"/>
                <a:gd fmla="*/ 30396683 w 43671952" name="connsiteX9000"/>
                <a:gd fmla="*/ 1112044 h 23902640" name="connsiteY9000"/>
                <a:gd fmla="*/ 30389539 w 43671952" name="connsiteX9001"/>
                <a:gd fmla="*/ 1109663 h 23902640" name="connsiteY9001"/>
                <a:gd fmla="*/ 30382395 w 43671952" name="connsiteX9002"/>
                <a:gd fmla="*/ 1102519 h 23902640" name="connsiteY9002"/>
                <a:gd fmla="*/ 30377635 w 43671952" name="connsiteX9003"/>
                <a:gd fmla="*/ 1095374 h 23902640" name="connsiteY9003"/>
                <a:gd fmla="*/ 30370491 w 43671952" name="connsiteX9004"/>
                <a:gd fmla="*/ 1092993 h 23902640" name="connsiteY9004"/>
                <a:gd fmla="*/ 30360963 w 43671952" name="connsiteX9005"/>
                <a:gd fmla="*/ 1081088 h 23902640" name="connsiteY9005"/>
                <a:gd fmla="*/ 30353819 w 43671952" name="connsiteX9006"/>
                <a:gd fmla="*/ 1073943 h 23902640" name="connsiteY9006"/>
                <a:gd fmla="*/ 30346679 w 43671952" name="connsiteX9007"/>
                <a:gd fmla="*/ 1069181 h 23902640" name="connsiteY9007"/>
                <a:gd fmla="*/ 30315719 w 43671952" name="connsiteX9008"/>
                <a:gd fmla="*/ 1064419 h 23902640" name="connsiteY9008"/>
                <a:gd fmla="*/ 30215707 w 43671952" name="connsiteX9009"/>
                <a:gd fmla="*/ 1066801 h 23902640" name="connsiteY9009"/>
                <a:gd fmla="*/ 30177607 w 43671952" name="connsiteX9010"/>
                <a:gd fmla="*/ 1071563 h 23902640" name="connsiteY9010"/>
                <a:gd fmla="*/ 30056163 w 43671952" name="connsiteX9011"/>
                <a:gd fmla="*/ 1069181 h 23902640" name="connsiteY9011"/>
                <a:gd fmla="*/ 30049019 w 43671952" name="connsiteX9012"/>
                <a:gd fmla="*/ 1062038 h 23902640" name="connsiteY9012"/>
                <a:gd fmla="*/ 30039495 w 43671952" name="connsiteX9013"/>
                <a:gd fmla="*/ 1047750 h 23902640" name="connsiteY9013"/>
                <a:gd fmla="*/ 30037115 w 43671952" name="connsiteX9014"/>
                <a:gd fmla="*/ 1040608 h 23902640" name="connsiteY9014"/>
                <a:gd fmla="*/ 30034735 w 43671952" name="connsiteX9015"/>
                <a:gd fmla="*/ 1009649 h 23902640" name="connsiteY9015"/>
                <a:gd fmla="*/ 30020447 w 43671952" name="connsiteX9016"/>
                <a:gd fmla="*/ 997743 h 23902640" name="connsiteY9016"/>
                <a:gd fmla="*/ 30006159 w 43671952" name="connsiteX9017"/>
                <a:gd fmla="*/ 1000125 h 23902640" name="connsiteY9017"/>
                <a:gd fmla="*/ 29987107 w 43671952" name="connsiteX9018"/>
                <a:gd fmla="*/ 1004888 h 23902640" name="connsiteY9018"/>
                <a:gd fmla="*/ 29920435 w 43671952" name="connsiteX9019"/>
                <a:gd fmla="*/ 1007269 h 23902640" name="connsiteY9019"/>
                <a:gd fmla="*/ 29903763 w 43671952" name="connsiteX9020"/>
                <a:gd fmla="*/ 1012033 h 23902640" name="connsiteY9020"/>
                <a:gd fmla="*/ 29891859 w 43671952" name="connsiteX9021"/>
                <a:gd fmla="*/ 1014412 h 23902640" name="connsiteY9021"/>
                <a:gd fmla="*/ 29884715 w 43671952" name="connsiteX9022"/>
                <a:gd fmla="*/ 1016793 h 23902640" name="connsiteY9022"/>
                <a:gd fmla="*/ 29860903 w 43671952" name="connsiteX9023"/>
                <a:gd fmla="*/ 1014412 h 23902640" name="connsiteY9023"/>
                <a:gd fmla="*/ 29813279 w 43671952" name="connsiteX9024"/>
                <a:gd fmla="*/ 1014412 h 23902640" name="connsiteY9024"/>
                <a:gd fmla="*/ 29798991 w 43671952" name="connsiteX9025"/>
                <a:gd fmla="*/ 1002506 h 23902640" name="connsiteY9025"/>
                <a:gd fmla="*/ 29791847 w 43671952" name="connsiteX9026"/>
                <a:gd fmla="*/ 997743 h 23902640" name="connsiteY9026"/>
                <a:gd fmla="*/ 29794227 w 43671952" name="connsiteX9027"/>
                <a:gd fmla="*/ 962025 h 23902640" name="connsiteY9027"/>
                <a:gd fmla="*/ 29808515 w 43671952" name="connsiteX9028"/>
                <a:gd fmla="*/ 952499 h 23902640" name="connsiteY9028"/>
                <a:gd fmla="*/ 29906147 w 43671952" name="connsiteX9029"/>
                <a:gd fmla="*/ 957262 h 23902640" name="connsiteY9029"/>
                <a:gd fmla="*/ 29922815 w 43671952" name="connsiteX9030"/>
                <a:gd fmla="*/ 959643 h 23902640" name="connsiteY9030"/>
                <a:gd fmla="*/ 29991871 w 43671952" name="connsiteX9031"/>
                <a:gd fmla="*/ 957262 h 23902640" name="connsiteY9031"/>
                <a:gd fmla="*/ 30006159 w 43671952" name="connsiteX9032"/>
                <a:gd fmla="*/ 954881 h 23902640" name="connsiteY9032"/>
                <a:gd fmla="*/ 30025207 w 43671952" name="connsiteX9033"/>
                <a:gd fmla="*/ 952499 h 23902640" name="connsiteY9033"/>
                <a:gd fmla="*/ 30110935 w 43671952" name="connsiteX9034"/>
                <a:gd fmla="*/ 950120 h 23902640" name="connsiteY9034"/>
                <a:gd fmla="*/ 30139507 w 43671952" name="connsiteX9035"/>
                <a:gd fmla="*/ 945356 h 23902640" name="connsiteY9035"/>
                <a:gd fmla="*/ 30146651 w 43671952" name="connsiteX9036"/>
                <a:gd fmla="*/ 942975 h 23902640" name="connsiteY9036"/>
                <a:gd fmla="*/ 30163319 w 43671952" name="connsiteX9037"/>
                <a:gd fmla="*/ 938214 h 23902640" name="connsiteY9037"/>
                <a:gd fmla="*/ 30177607 w 43671952" name="connsiteX9038"/>
                <a:gd fmla="*/ 928687 h 23902640" name="connsiteY9038"/>
                <a:gd fmla="*/ 30494315 w 43671952" name="connsiteX9039"/>
                <a:gd fmla="*/ 909637 h 23902640" name="connsiteY9039"/>
                <a:gd fmla="*/ 30560991 w 43671952" name="connsiteX9040"/>
                <a:gd fmla="*/ 912018 h 23902640" name="connsiteY9040"/>
                <a:gd fmla="*/ 30575279 w 43671952" name="connsiteX9041"/>
                <a:gd fmla="*/ 916781 h 23902640" name="connsiteY9041"/>
                <a:gd fmla="*/ 30584803 w 43671952" name="connsiteX9042"/>
                <a:gd fmla="*/ 919162 h 23902640" name="connsiteY9042"/>
                <a:gd fmla="*/ 30599091 w 43671952" name="connsiteX9043"/>
                <a:gd fmla="*/ 926307 h 23902640" name="connsiteY9043"/>
                <a:gd fmla="*/ 30606235 w 43671952" name="connsiteX9044"/>
                <a:gd fmla="*/ 931068 h 23902640" name="connsiteY9044"/>
                <a:gd fmla="*/ 30620519 w 43671952" name="connsiteX9045"/>
                <a:gd fmla="*/ 935832 h 23902640" name="connsiteY9045"/>
                <a:gd fmla="*/ 30634807 w 43671952" name="connsiteX9046"/>
                <a:gd fmla="*/ 945356 h 23902640" name="connsiteY9046"/>
                <a:gd fmla="*/ 30649095 w 43671952" name="connsiteX9047"/>
                <a:gd fmla="*/ 950120 h 23902640" name="connsiteY9047"/>
                <a:gd fmla="*/ 30663383 w 43671952" name="connsiteX9048"/>
                <a:gd fmla="*/ 957262 h 23902640" name="connsiteY9048"/>
                <a:gd fmla="*/ 30677671 w 43671952" name="connsiteX9049"/>
                <a:gd fmla="*/ 964407 h 23902640" name="connsiteY9049"/>
                <a:gd fmla="*/ 30713391 w 43671952" name="connsiteX9050"/>
                <a:gd fmla="*/ 962025 h 23902640" name="connsiteY9050"/>
                <a:gd fmla="*/ 30730059 w 43671952" name="connsiteX9051"/>
                <a:gd fmla="*/ 959643 h 23902640" name="connsiteY9051"/>
                <a:gd fmla="*/ 30741963 w 43671952" name="connsiteX9052"/>
                <a:gd fmla="*/ 978695 h 23902640" name="connsiteY9052"/>
                <a:gd fmla="*/ 30744347 w 43671952" name="connsiteX9053"/>
                <a:gd fmla="*/ 985837 h 23902640" name="connsiteY9053"/>
                <a:gd fmla="*/ 30741963 w 43671952" name="connsiteX9054"/>
                <a:gd fmla="*/ 1021556 h 23902640" name="connsiteY9054"/>
                <a:gd fmla="*/ 30730059 w 43671952" name="connsiteX9055"/>
                <a:gd fmla="*/ 1045370 h 23902640" name="connsiteY9055"/>
                <a:gd fmla="*/ 30722915 w 43671952" name="connsiteX9056"/>
                <a:gd fmla="*/ 1050131 h 23902640" name="connsiteY9056"/>
                <a:gd fmla="*/ 30715771 w 43671952" name="connsiteX9057"/>
                <a:gd fmla="*/ 1057274 h 23902640" name="connsiteY9057"/>
                <a:gd fmla="*/ 30708627 w 43671952" name="connsiteX9058"/>
                <a:gd fmla="*/ 1059656 h 23902640" name="connsiteY9058"/>
                <a:gd fmla="*/ 30691959 w 43671952" name="connsiteX9059"/>
                <a:gd fmla="*/ 1066801 h 23902640" name="connsiteY9059"/>
                <a:gd fmla="*/ 30663383 w 43671952" name="connsiteX9060"/>
                <a:gd fmla="*/ 1064419 h 23902640" name="connsiteY9060"/>
                <a:gd fmla="*/ 30641951 w 43671952" name="connsiteX9061"/>
                <a:gd fmla="*/ 1059656 h 23902640" name="connsiteY9061"/>
                <a:gd fmla="*/ 30627663 w 43671952" name="connsiteX9062"/>
                <a:gd fmla="*/ 1050131 h 23902640" name="connsiteY9062"/>
                <a:gd fmla="*/ 30613379 w 43671952" name="connsiteX9063"/>
                <a:gd fmla="*/ 1038224 h 23902640" name="connsiteY9063"/>
                <a:gd fmla="*/ 30601471 w 43671952" name="connsiteX9064"/>
                <a:gd fmla="*/ 1026318 h 23902640" name="connsiteY9064"/>
                <a:gd fmla="*/ 30594327 w 43671952" name="connsiteX9065"/>
                <a:gd fmla="*/ 1019174 h 23902640" name="connsiteY9065"/>
                <a:gd fmla="*/ 30570515 w 43671952" name="connsiteX9066"/>
                <a:gd fmla="*/ 1012033 h 23902640" name="connsiteY9066"/>
                <a:gd fmla="*/ 30558607 w 43671952" name="connsiteX9067"/>
                <a:gd fmla="*/ 1000125 h 23902640" name="connsiteY9067"/>
                <a:gd fmla="*/ 30539559 w 43671952" name="connsiteX9068"/>
                <a:gd fmla="*/ 990601 h 23902640" name="connsiteY9068"/>
                <a:gd fmla="*/ 30491935 w 43671952" name="connsiteX9069"/>
                <a:gd fmla="*/ 985837 h 23902640" name="connsiteY9069"/>
                <a:gd fmla="*/ 30484791 w 43671952" name="connsiteX9070"/>
                <a:gd fmla="*/ 971550 h 23902640" name="connsiteY9070"/>
                <a:gd fmla="*/ 30480027 w 43671952" name="connsiteX9071"/>
                <a:gd fmla="*/ 964407 h 23902640" name="connsiteY9071"/>
                <a:gd fmla="*/ 30475263 w 43671952" name="connsiteX9072"/>
                <a:gd fmla="*/ 950120 h 23902640" name="connsiteY9072"/>
                <a:gd fmla="*/ 30477647 w 43671952" name="connsiteX9073"/>
                <a:gd fmla="*/ 919162 h 23902640" name="connsiteY9073"/>
                <a:gd fmla="*/ 30482407 w 43671952" name="connsiteX9074"/>
                <a:gd fmla="*/ 912018 h 23902640" name="connsiteY9074"/>
                <a:gd fmla="*/ 30494315 w 43671952" name="connsiteX9075"/>
                <a:gd fmla="*/ 909637 h 23902640" name="connsiteY9075"/>
                <a:gd fmla="*/ 15064092 w 43671952" name="connsiteX9076"/>
                <a:gd fmla="*/ 877887 h 23902640" name="connsiteY9076"/>
                <a:gd fmla="*/ 15070444 w 43671952" name="connsiteX9077"/>
                <a:gd fmla="*/ 979489 h 23902640" name="connsiteY9077"/>
                <a:gd fmla="*/ 15000592 w 43671952" name="connsiteX9078"/>
                <a:gd fmla="*/ 960438 h 23902640" name="connsiteY9078"/>
                <a:gd fmla="*/ 14981544 w 43671952" name="connsiteX9079"/>
                <a:gd fmla="*/ 954087 h 23902640" name="connsiteY9079"/>
                <a:gd fmla="*/ 14898995 w 43671952" name="connsiteX9080"/>
                <a:gd fmla="*/ 935038 h 23902640" name="connsiteY9080"/>
                <a:gd fmla="*/ 14949794 w 43671952" name="connsiteX9081"/>
                <a:gd fmla="*/ 915988 h 23902640" name="connsiteY9081"/>
                <a:gd fmla="*/ 14968844 w 43671952" name="connsiteX9082"/>
                <a:gd fmla="*/ 909637 h 23902640" name="connsiteY9082"/>
                <a:gd fmla="*/ 14987891 w 43671952" name="connsiteX9083"/>
                <a:gd fmla="*/ 915988 h 23902640" name="connsiteY9083"/>
                <a:gd fmla="*/ 15006944 w 43671952" name="connsiteX9084"/>
                <a:gd fmla="*/ 909637 h 23902640" name="connsiteY9084"/>
                <a:gd fmla="*/ 15064092 w 43671952" name="connsiteX9085"/>
                <a:gd fmla="*/ 877887 h 23902640" name="connsiteY9085"/>
                <a:gd fmla="*/ 13841759 w 43671952" name="connsiteX9086"/>
                <a:gd fmla="*/ 831323 h 23902640" name="connsiteY9086"/>
                <a:gd fmla="*/ 13856653 w 43671952" name="connsiteX9087"/>
                <a:gd fmla="*/ 831652 h 23902640" name="connsiteY9087"/>
                <a:gd fmla="*/ 13860436 w 43671952" name="connsiteX9088"/>
                <a:gd fmla="*/ 831908 h 23902640" name="connsiteY9088"/>
                <a:gd fmla="*/ 13851246 w 43671952" name="connsiteX9089"/>
                <a:gd fmla="*/ 839787 h 23902640" name="connsiteY9089"/>
                <a:gd fmla="*/ 13841759 w 43671952" name="connsiteX9090"/>
                <a:gd fmla="*/ 831323 h 23902640" name="connsiteY9090"/>
                <a:gd fmla="*/ 11704949 w 43671952" name="connsiteX9091"/>
                <a:gd fmla="*/ 782638 h 23902640" name="connsiteY9091"/>
                <a:gd fmla="*/ 11755748 w 43671952" name="connsiteX9092"/>
                <a:gd fmla="*/ 801687 h 23902640" name="connsiteY9092"/>
                <a:gd fmla="*/ 11743047 w 43671952" name="connsiteX9093"/>
                <a:gd fmla="*/ 808037 h 23902640" name="connsiteY9093"/>
                <a:gd fmla="*/ 11736699 w 43671952" name="connsiteX9094"/>
                <a:gd fmla="*/ 846137 h 23902640" name="connsiteY9094"/>
                <a:gd fmla="*/ 11717645 w 43671952" name="connsiteX9095"/>
                <a:gd fmla="*/ 852487 h 23902640" name="connsiteY9095"/>
                <a:gd fmla="*/ 11698597 w 43671952" name="connsiteX9096"/>
                <a:gd fmla="*/ 858840 h 23902640" name="connsiteY9096"/>
                <a:gd fmla="*/ 11635096 w 43671952" name="connsiteX9097"/>
                <a:gd fmla="*/ 877887 h 23902640" name="connsiteY9097"/>
                <a:gd fmla="*/ 11596999 w 43671952" name="connsiteX9098"/>
                <a:gd fmla="*/ 884237 h 23902640" name="connsiteY9098"/>
                <a:gd fmla="*/ 11558898 w 43671952" name="connsiteX9099"/>
                <a:gd fmla="*/ 871538 h 23902640" name="connsiteY9099"/>
                <a:gd fmla="*/ 11539849 w 43671952" name="connsiteX9100"/>
                <a:gd fmla="*/ 858840 h 23902640" name="connsiteY9100"/>
                <a:gd fmla="*/ 11552548 w 43671952" name="connsiteX9101"/>
                <a:gd fmla="*/ 820737 h 23902640" name="connsiteY9101"/>
                <a:gd fmla="*/ 11571597 w 43671952" name="connsiteX9102"/>
                <a:gd fmla="*/ 814389 h 23902640" name="connsiteY9102"/>
                <a:gd fmla="*/ 11609698 w 43671952" name="connsiteX9103"/>
                <a:gd fmla="*/ 801687 h 23902640" name="connsiteY9103"/>
                <a:gd fmla="*/ 11647799 w 43671952" name="connsiteX9104"/>
                <a:gd fmla="*/ 795337 h 23902640" name="connsiteY9104"/>
                <a:gd fmla="*/ 11679549 w 43671952" name="connsiteX9105"/>
                <a:gd fmla="*/ 788988 h 23902640" name="connsiteY9105"/>
                <a:gd fmla="*/ 11704949 w 43671952" name="connsiteX9106"/>
                <a:gd fmla="*/ 782638 h 23902640" name="connsiteY9106"/>
                <a:gd fmla="*/ 14022696 w 43671952" name="connsiteX9107"/>
                <a:gd fmla="*/ 750887 h 23902640" name="connsiteY9107"/>
                <a:gd fmla="*/ 14060795 w 43671952" name="connsiteX9108"/>
                <a:gd fmla="*/ 763587 h 23902640" name="connsiteY9108"/>
                <a:gd fmla="*/ 14079845 w 43671952" name="connsiteX9109"/>
                <a:gd fmla="*/ 769937 h 23902640" name="connsiteY9109"/>
                <a:gd fmla="*/ 14098893 w 43671952" name="connsiteX9110"/>
                <a:gd fmla="*/ 808037 h 23902640" name="connsiteY9110"/>
                <a:gd fmla="*/ 14079845 w 43671952" name="connsiteX9111"/>
                <a:gd fmla="*/ 814389 h 23902640" name="connsiteY9111"/>
                <a:gd fmla="*/ 14060795 w 43671952" name="connsiteX9112"/>
                <a:gd fmla="*/ 827088 h 23902640" name="connsiteY9112"/>
                <a:gd fmla="*/ 14022696 w 43671952" name="connsiteX9113"/>
                <a:gd fmla="*/ 839787 h 23902640" name="connsiteY9113"/>
                <a:gd fmla="*/ 13882993 w 43671952" name="connsiteX9114"/>
                <a:gd fmla="*/ 833437 h 23902640" name="connsiteY9114"/>
                <a:gd fmla="*/ 13860436 w 43671952" name="connsiteX9115"/>
                <a:gd fmla="*/ 831908 h 23902640" name="connsiteY9115"/>
                <a:gd fmla="*/ 13895693 w 43671952" name="connsiteX9116"/>
                <a:gd fmla="*/ 801687 h 23902640" name="connsiteY9116"/>
                <a:gd fmla="*/ 13908396 w 43671952" name="connsiteX9117"/>
                <a:gd fmla="*/ 782638 h 23902640" name="connsiteY9117"/>
                <a:gd fmla="*/ 13978245 w 43671952" name="connsiteX9118"/>
                <a:gd fmla="*/ 763587 h 23902640" name="connsiteY9118"/>
                <a:gd fmla="*/ 14022696 w 43671952" name="connsiteX9119"/>
                <a:gd fmla="*/ 750887 h 23902640" name="connsiteY9119"/>
                <a:gd fmla="*/ 13802392 w 43671952" name="connsiteX9120"/>
                <a:gd fmla="*/ 717839 h 23902640" name="connsiteY9120"/>
                <a:gd fmla="*/ 13870293 w 43671952" name="connsiteX9121"/>
                <a:gd fmla="*/ 750887 h 23902640" name="connsiteY9121"/>
                <a:gd fmla="*/ 13844893 w 43671952" name="connsiteX9122"/>
                <a:gd fmla="*/ 776288 h 23902640" name="connsiteY9122"/>
                <a:gd fmla="*/ 13628996 w 43671952" name="connsiteX9123"/>
                <a:gd fmla="*/ 769937 h 23902640" name="connsiteY9123"/>
                <a:gd fmla="*/ 13673444 w 43671952" name="connsiteX9124"/>
                <a:gd fmla="*/ 731837 h 23902640" name="connsiteY9124"/>
                <a:gd fmla="*/ 13802392 w 43671952" name="connsiteX9125"/>
                <a:gd fmla="*/ 717839 h 23902640" name="connsiteY9125"/>
                <a:gd fmla="*/ 30408591 w 43671952" name="connsiteX9126"/>
                <a:gd fmla="*/ 509588 h 23902640" name="connsiteY9126"/>
                <a:gd fmla="*/ 30458595 w 43671952" name="connsiteX9127"/>
                <a:gd fmla="*/ 511969 h 23902640" name="connsiteY9127"/>
                <a:gd fmla="*/ 30480027 w 43671952" name="connsiteX9128"/>
                <a:gd fmla="*/ 514352 h 23902640" name="connsiteY9128"/>
                <a:gd fmla="*/ 30494315 w 43671952" name="connsiteX9129"/>
                <a:gd fmla="*/ 516733 h 23902640" name="connsiteY9129"/>
                <a:gd fmla="*/ 30718151 w 43671952" name="connsiteX9130"/>
                <a:gd fmla="*/ 519115 h 23902640" name="connsiteY9130"/>
                <a:gd fmla="*/ 30722915 w 43671952" name="connsiteX9131"/>
                <a:gd fmla="*/ 526258 h 23902640" name="connsiteY9131"/>
                <a:gd fmla="*/ 30725295 w 43671952" name="connsiteX9132"/>
                <a:gd fmla="*/ 533400 h 23902640" name="connsiteY9132"/>
                <a:gd fmla="*/ 30727679 w 43671952" name="connsiteX9133"/>
                <a:gd fmla="*/ 578643 h 23902640" name="connsiteY9133"/>
                <a:gd fmla="*/ 30751491 w 43671952" name="connsiteX9134"/>
                <a:gd fmla="*/ 602456 h 23902640" name="connsiteY9134"/>
                <a:gd fmla="*/ 30758635 w 43671952" name="connsiteX9135"/>
                <a:gd fmla="*/ 607218 h 23902640" name="connsiteY9135"/>
                <a:gd fmla="*/ 30765779 w 43671952" name="connsiteX9136"/>
                <a:gd fmla="*/ 611982 h 23902640" name="connsiteY9136"/>
                <a:gd fmla="*/ 30789591 w 43671952" name="connsiteX9137"/>
                <a:gd fmla="*/ 619125 h 23902640" name="connsiteY9137"/>
                <a:gd fmla="*/ 30796735 w 43671952" name="connsiteX9138"/>
                <a:gd fmla="*/ 621507 h 23902640" name="connsiteY9138"/>
                <a:gd fmla="*/ 30818163 w 43671952" name="connsiteX9139"/>
                <a:gd fmla="*/ 626268 h 23902640" name="connsiteY9139"/>
                <a:gd fmla="*/ 30877695 w 43671952" name="connsiteX9140"/>
                <a:gd fmla="*/ 623887 h 23902640" name="connsiteY9140"/>
                <a:gd fmla="*/ 30896747 w 43671952" name="connsiteX9141"/>
                <a:gd fmla="*/ 619125 h 23902640" name="connsiteY9141"/>
                <a:gd fmla="*/ 30911035 w 43671952" name="connsiteX9142"/>
                <a:gd fmla="*/ 616743 h 23902640" name="connsiteY9142"/>
                <a:gd fmla="*/ 30918179 w 43671952" name="connsiteX9143"/>
                <a:gd fmla="*/ 614363 h 23902640" name="connsiteY9143"/>
                <a:gd fmla="*/ 30927703 w 43671952" name="connsiteX9144"/>
                <a:gd fmla="*/ 611982 h 23902640" name="connsiteY9144"/>
                <a:gd fmla="*/ 30941991 w 43671952" name="connsiteX9145"/>
                <a:gd fmla="*/ 607218 h 23902640" name="connsiteY9145"/>
                <a:gd fmla="*/ 30999139 w 43671952" name="connsiteX9146"/>
                <a:gd fmla="*/ 604838 h 23902640" name="connsiteY9146"/>
                <a:gd fmla="*/ 31013427 w 43671952" name="connsiteX9147"/>
                <a:gd fmla="*/ 602456 h 23902640" name="connsiteY9147"/>
                <a:gd fmla="*/ 31025335 w 43671952" name="connsiteX9148"/>
                <a:gd fmla="*/ 600074 h 23902640" name="connsiteY9148"/>
                <a:gd fmla="*/ 31080103 w 43671952" name="connsiteX9149"/>
                <a:gd fmla="*/ 602456 h 23902640" name="connsiteY9149"/>
                <a:gd fmla="*/ 31094391 w 43671952" name="connsiteX9150"/>
                <a:gd fmla="*/ 607218 h 23902640" name="connsiteY9150"/>
                <a:gd fmla="*/ 31101535 w 43671952" name="connsiteX9151"/>
                <a:gd fmla="*/ 609599 h 23902640" name="connsiteY9151"/>
                <a:gd fmla="*/ 31108679 w 43671952" name="connsiteX9152"/>
                <a:gd fmla="*/ 614363 h 23902640" name="connsiteY9152"/>
                <a:gd fmla="*/ 31113439 w 43671952" name="connsiteX9153"/>
                <a:gd fmla="*/ 621507 h 23902640" name="connsiteY9153"/>
                <a:gd fmla="*/ 31120583 w 43671952" name="connsiteX9154"/>
                <a:gd fmla="*/ 623887 h 23902640" name="connsiteY9154"/>
                <a:gd fmla="*/ 31142015 w 43671952" name="connsiteX9155"/>
                <a:gd fmla="*/ 640557 h 23902640" name="connsiteY9155"/>
                <a:gd fmla="*/ 31146779 w 43671952" name="connsiteX9156"/>
                <a:gd fmla="*/ 647699 h 23902640" name="connsiteY9156"/>
                <a:gd fmla="*/ 31156303 w 43671952" name="connsiteX9157"/>
                <a:gd fmla="*/ 661987 h 23902640" name="connsiteY9157"/>
                <a:gd fmla="*/ 31158683 w 43671952" name="connsiteX9158"/>
                <a:gd fmla="*/ 669133 h 23902640" name="connsiteY9158"/>
                <a:gd fmla="*/ 31180115 w 43671952" name="connsiteX9159"/>
                <a:gd fmla="*/ 685800 h 23902640" name="connsiteY9159"/>
                <a:gd fmla="*/ 31225359 w 43671952" name="connsiteX9160"/>
                <a:gd fmla="*/ 683418 h 23902640" name="connsiteY9160"/>
                <a:gd fmla="*/ 31242027 w 43671952" name="connsiteX9161"/>
                <a:gd fmla="*/ 676274 h 23902640" name="connsiteY9161"/>
                <a:gd fmla="*/ 31272983 w 43671952" name="connsiteX9162"/>
                <a:gd fmla="*/ 669133 h 23902640" name="connsiteY9162"/>
                <a:gd fmla="*/ 31287271 w 43671952" name="connsiteX9163"/>
                <a:gd fmla="*/ 671513 h 23902640" name="connsiteY9163"/>
                <a:gd fmla="*/ 31294415 w 43671952" name="connsiteX9164"/>
                <a:gd fmla="*/ 678656 h 23902640" name="connsiteY9164"/>
                <a:gd fmla="*/ 31301559 w 43671952" name="connsiteX9165"/>
                <a:gd fmla="*/ 683418 h 23902640" name="connsiteY9165"/>
                <a:gd fmla="*/ 31306319 w 43671952" name="connsiteX9166"/>
                <a:gd fmla="*/ 690564 h 23902640" name="connsiteY9166"/>
                <a:gd fmla="*/ 31308703 w 43671952" name="connsiteX9167"/>
                <a:gd fmla="*/ 697706 h 23902640" name="connsiteY9167"/>
                <a:gd fmla="*/ 31315847 w 43671952" name="connsiteX9168"/>
                <a:gd fmla="*/ 704850 h 23902640" name="connsiteY9168"/>
                <a:gd fmla="*/ 31318227 w 43671952" name="connsiteX9169"/>
                <a:gd fmla="*/ 711993 h 23902640" name="connsiteY9169"/>
                <a:gd fmla="*/ 31322991 w 43671952" name="connsiteX9170"/>
                <a:gd fmla="*/ 719137 h 23902640" name="connsiteY9170"/>
                <a:gd fmla="*/ 31325371 w 43671952" name="connsiteX9171"/>
                <a:gd fmla="*/ 731043 h 23902640" name="connsiteY9171"/>
                <a:gd fmla="*/ 31318227 w 43671952" name="connsiteX9172"/>
                <a:gd fmla="*/ 766762 h 23902640" name="connsiteY9172"/>
                <a:gd fmla="*/ 31303939 w 43671952" name="connsiteX9173"/>
                <a:gd fmla="*/ 781049 h 23902640" name="connsiteY9173"/>
                <a:gd fmla="*/ 31292035 w 43671952" name="connsiteX9174"/>
                <a:gd fmla="*/ 790574 h 23902640" name="connsiteY9174"/>
                <a:gd fmla="*/ 31277747 w 43671952" name="connsiteX9175"/>
                <a:gd fmla="*/ 800100 h 23902640" name="connsiteY9175"/>
                <a:gd fmla="*/ 31263459 w 43671952" name="connsiteX9176"/>
                <a:gd fmla="*/ 809626 h 23902640" name="connsiteY9176"/>
                <a:gd fmla="*/ 31249171 w 43671952" name="connsiteX9177"/>
                <a:gd fmla="*/ 819149 h 23902640" name="connsiteY9177"/>
                <a:gd fmla="*/ 31242027 w 43671952" name="connsiteX9178"/>
                <a:gd fmla="*/ 823912 h 23902640" name="connsiteY9178"/>
                <a:gd fmla="*/ 31234883 w 43671952" name="connsiteX9179"/>
                <a:gd fmla="*/ 826293 h 23902640" name="connsiteY9179"/>
                <a:gd fmla="*/ 31211071 w 43671952" name="connsiteX9180"/>
                <a:gd fmla="*/ 842962 h 23902640" name="connsiteY9180"/>
                <a:gd fmla="*/ 31203927 w 43671952" name="connsiteX9181"/>
                <a:gd fmla="*/ 850106 h 23902640" name="connsiteY9181"/>
                <a:gd fmla="*/ 31199163 w 43671952" name="connsiteX9182"/>
                <a:gd fmla="*/ 857249 h 23902640" name="connsiteY9182"/>
                <a:gd fmla="*/ 31184879 w 43671952" name="connsiteX9183"/>
                <a:gd fmla="*/ 866775 h 23902640" name="connsiteY9183"/>
                <a:gd fmla="*/ 31177735 w 43671952" name="connsiteX9184"/>
                <a:gd fmla="*/ 871538 h 23902640" name="connsiteY9184"/>
                <a:gd fmla="*/ 31170591 w 43671952" name="connsiteX9185"/>
                <a:gd fmla="*/ 878681 h 23902640" name="connsiteY9185"/>
                <a:gd fmla="*/ 31163447 w 43671952" name="connsiteX9186"/>
                <a:gd fmla="*/ 881064 h 23902640" name="connsiteY9186"/>
                <a:gd fmla="*/ 31156303 w 43671952" name="connsiteX9187"/>
                <a:gd fmla="*/ 888206 h 23902640" name="connsiteY9187"/>
                <a:gd fmla="*/ 31149159 w 43671952" name="connsiteX9188"/>
                <a:gd fmla="*/ 892968 h 23902640" name="connsiteY9188"/>
                <a:gd fmla="*/ 31137251 w 43671952" name="connsiteX9189"/>
                <a:gd fmla="*/ 904874 h 23902640" name="connsiteY9189"/>
                <a:gd fmla="*/ 31134871 w 43671952" name="connsiteX9190"/>
                <a:gd fmla="*/ 912018 h 23902640" name="connsiteY9190"/>
                <a:gd fmla="*/ 31120583 w 43671952" name="connsiteX9191"/>
                <a:gd fmla="*/ 933450 h 23902640" name="connsiteY9191"/>
                <a:gd fmla="*/ 31108679 w 43671952" name="connsiteX9192"/>
                <a:gd fmla="*/ 947737 h 23902640" name="connsiteY9192"/>
                <a:gd fmla="*/ 31094391 w 43671952" name="connsiteX9193"/>
                <a:gd fmla="*/ 952499 h 23902640" name="connsiteY9193"/>
                <a:gd fmla="*/ 31087247 w 43671952" name="connsiteX9194"/>
                <a:gd fmla="*/ 954881 h 23902640" name="connsiteY9194"/>
                <a:gd fmla="*/ 31080103 w 43671952" name="connsiteX9195"/>
                <a:gd fmla="*/ 957262 h 23902640" name="connsiteY9195"/>
                <a:gd fmla="*/ 31051527 w 43671952" name="connsiteX9196"/>
                <a:gd fmla="*/ 954881 h 23902640" name="connsiteY9196"/>
                <a:gd fmla="*/ 31037239 w 43671952" name="connsiteX9197"/>
                <a:gd fmla="*/ 950120 h 23902640" name="connsiteY9197"/>
                <a:gd fmla="*/ 31030095 w 43671952" name="connsiteX9198"/>
                <a:gd fmla="*/ 947737 h 23902640" name="connsiteY9198"/>
                <a:gd fmla="*/ 31008663 w 43671952" name="connsiteX9199"/>
                <a:gd fmla="*/ 938214 h 23902640" name="connsiteY9199"/>
                <a:gd fmla="*/ 30982471 w 43671952" name="connsiteX9200"/>
                <a:gd fmla="*/ 931068 h 23902640" name="connsiteY9200"/>
                <a:gd fmla="*/ 30968183 w 43671952" name="connsiteX9201"/>
                <a:gd fmla="*/ 928687 h 23902640" name="connsiteY9201"/>
                <a:gd fmla="*/ 30958659 w 43671952" name="connsiteX9202"/>
                <a:gd fmla="*/ 926307 h 23902640" name="connsiteY9202"/>
                <a:gd fmla="*/ 30930083 w 43671952" name="connsiteX9203"/>
                <a:gd fmla="*/ 923924 h 23902640" name="connsiteY9203"/>
                <a:gd fmla="*/ 30920559 w 43671952" name="connsiteX9204"/>
                <a:gd fmla="*/ 921544 h 23902640" name="connsiteY9204"/>
                <a:gd fmla="*/ 30913415 w 43671952" name="connsiteX9205"/>
                <a:gd fmla="*/ 919162 h 23902640" name="connsiteY9205"/>
                <a:gd fmla="*/ 30894363 w 43671952" name="connsiteX9206"/>
                <a:gd fmla="*/ 914400 h 23902640" name="connsiteY9206"/>
                <a:gd fmla="*/ 30877695 w 43671952" name="connsiteX9207"/>
                <a:gd fmla="*/ 909637 h 23902640" name="connsiteY9207"/>
                <a:gd fmla="*/ 30870551 w 43671952" name="connsiteX9208"/>
                <a:gd fmla="*/ 907257 h 23902640" name="connsiteY9208"/>
                <a:gd fmla="*/ 30851503 w 43671952" name="connsiteX9209"/>
                <a:gd fmla="*/ 902494 h 23902640" name="connsiteY9209"/>
                <a:gd fmla="*/ 30837215 w 43671952" name="connsiteX9210"/>
                <a:gd fmla="*/ 897732 h 23902640" name="connsiteY9210"/>
                <a:gd fmla="*/ 30830071 w 43671952" name="connsiteX9211"/>
                <a:gd fmla="*/ 892968 h 23902640" name="connsiteY9211"/>
                <a:gd fmla="*/ 30827691 w 43671952" name="connsiteX9212"/>
                <a:gd fmla="*/ 885824 h 23902640" name="connsiteY9212"/>
                <a:gd fmla="*/ 30820547 w 43671952" name="connsiteX9213"/>
                <a:gd fmla="*/ 871538 h 23902640" name="connsiteY9213"/>
                <a:gd fmla="*/ 30820547 w 43671952" name="connsiteX9214"/>
                <a:gd fmla="*/ 842962 h 23902640" name="connsiteY9214"/>
                <a:gd fmla="*/ 30834835 w 43671952" name="connsiteX9215"/>
                <a:gd fmla="*/ 835819 h 23902640" name="connsiteY9215"/>
                <a:gd fmla="*/ 30844359 w 43671952" name="connsiteX9216"/>
                <a:gd fmla="*/ 833437 h 23902640" name="connsiteY9216"/>
                <a:gd fmla="*/ 30858647 w 43671952" name="connsiteX9217"/>
                <a:gd fmla="*/ 828674 h 23902640" name="connsiteY9217"/>
                <a:gd fmla="*/ 30868171 w 43671952" name="connsiteX9218"/>
                <a:gd fmla="*/ 826293 h 23902640" name="connsiteY9218"/>
                <a:gd fmla="*/ 30882459 w 43671952" name="connsiteX9219"/>
                <a:gd fmla="*/ 821533 h 23902640" name="connsiteY9219"/>
                <a:gd fmla="*/ 30925319 w 43671952" name="connsiteX9220"/>
                <a:gd fmla="*/ 816769 h 23902640" name="connsiteY9220"/>
                <a:gd fmla="*/ 30941991 w 43671952" name="connsiteX9221"/>
                <a:gd fmla="*/ 812006 h 23902640" name="connsiteY9221"/>
                <a:gd fmla="*/ 30949135 w 43671952" name="connsiteX9222"/>
                <a:gd fmla="*/ 807243 h 23902640" name="connsiteY9222"/>
                <a:gd fmla="*/ 30956279 w 43671952" name="connsiteX9223"/>
                <a:gd fmla="*/ 792956 h 23902640" name="connsiteY9223"/>
                <a:gd fmla="*/ 30949135 w 43671952" name="connsiteX9224"/>
                <a:gd fmla="*/ 771524 h 23902640" name="connsiteY9224"/>
                <a:gd fmla="*/ 30941991 w 43671952" name="connsiteX9225"/>
                <a:gd fmla="*/ 764381 h 23902640" name="connsiteY9225"/>
                <a:gd fmla="*/ 30934847 w 43671952" name="connsiteX9226"/>
                <a:gd fmla="*/ 762000 h 23902640" name="connsiteY9226"/>
                <a:gd fmla="*/ 30918179 w 43671952" name="connsiteX9227"/>
                <a:gd fmla="*/ 754856 h 23902640" name="connsiteY9227"/>
                <a:gd fmla="*/ 30887219 w 43671952" name="connsiteX9228"/>
                <a:gd fmla="*/ 757238 h 23902640" name="connsiteY9228"/>
                <a:gd fmla="*/ 30880079 w 43671952" name="connsiteX9229"/>
                <a:gd fmla="*/ 759619 h 23902640" name="connsiteY9229"/>
                <a:gd fmla="*/ 30870551 w 43671952" name="connsiteX9230"/>
                <a:gd fmla="*/ 762000 h 23902640" name="connsiteY9230"/>
                <a:gd fmla="*/ 30861027 w 43671952" name="connsiteX9231"/>
                <a:gd fmla="*/ 766762 h 23902640" name="connsiteY9231"/>
                <a:gd fmla="*/ 30853883 w 43671952" name="connsiteX9232"/>
                <a:gd fmla="*/ 769144 h 23902640" name="connsiteY9232"/>
                <a:gd fmla="*/ 30846739 w 43671952" name="connsiteX9233"/>
                <a:gd fmla="*/ 773907 h 23902640" name="connsiteY9233"/>
                <a:gd fmla="*/ 30832451 w 43671952" name="connsiteX9234"/>
                <a:gd fmla="*/ 778668 h 23902640" name="connsiteY9234"/>
                <a:gd fmla="*/ 30813403 w 43671952" name="connsiteX9235"/>
                <a:gd fmla="*/ 783434 h 23902640" name="connsiteY9235"/>
                <a:gd fmla="*/ 30777683 w 43671952" name="connsiteX9236"/>
                <a:gd fmla="*/ 785813 h 23902640" name="connsiteY9236"/>
                <a:gd fmla="*/ 30675291 w 43671952" name="connsiteX9237"/>
                <a:gd fmla="*/ 783434 h 23902640" name="connsiteY9237"/>
                <a:gd fmla="*/ 30656239 w 43671952" name="connsiteX9238"/>
                <a:gd fmla="*/ 778668 h 23902640" name="connsiteY9238"/>
                <a:gd fmla="*/ 30632427 w 43671952" name="connsiteX9239"/>
                <a:gd fmla="*/ 771524 h 23902640" name="connsiteY9239"/>
                <a:gd fmla="*/ 30618139 w 43671952" name="connsiteX9240"/>
                <a:gd fmla="*/ 766762 h 23902640" name="connsiteY9240"/>
                <a:gd fmla="*/ 30610995 w 43671952" name="connsiteX9241"/>
                <a:gd fmla="*/ 764381 h 23902640" name="connsiteY9241"/>
                <a:gd fmla="*/ 30601471 w 43671952" name="connsiteX9242"/>
                <a:gd fmla="*/ 757238 h 23902640" name="connsiteY9242"/>
                <a:gd fmla="*/ 30594327 w 43671952" name="connsiteX9243"/>
                <a:gd fmla="*/ 750094 h 23902640" name="connsiteY9243"/>
                <a:gd fmla="*/ 30587183 w 43671952" name="connsiteX9244"/>
                <a:gd fmla="*/ 745332 h 23902640" name="connsiteY9244"/>
                <a:gd fmla="*/ 30580039 w 43671952" name="connsiteX9245"/>
                <a:gd fmla="*/ 738188 h 23902640" name="connsiteY9245"/>
                <a:gd fmla="*/ 30570515 w 43671952" name="connsiteX9246"/>
                <a:gd fmla="*/ 733425 h 23902640" name="connsiteY9246"/>
                <a:gd fmla="*/ 30556227 w 43671952" name="connsiteX9247"/>
                <a:gd fmla="*/ 723899 h 23902640" name="connsiteY9247"/>
                <a:gd fmla="*/ 30549083 w 43671952" name="connsiteX9248"/>
                <a:gd fmla="*/ 709614 h 23902640" name="connsiteY9248"/>
                <a:gd fmla="*/ 30541939 w 43671952" name="connsiteX9249"/>
                <a:gd fmla="*/ 683418 h 23902640" name="connsiteY9249"/>
                <a:gd fmla="*/ 30544319 w 43671952" name="connsiteX9250"/>
                <a:gd fmla="*/ 654843 h 23902640" name="connsiteY9250"/>
                <a:gd fmla="*/ 30553847 w 43671952" name="connsiteX9251"/>
                <a:gd fmla="*/ 642938 h 23902640" name="connsiteY9251"/>
                <a:gd fmla="*/ 30560991 w 43671952" name="connsiteX9252"/>
                <a:gd fmla="*/ 640557 h 23902640" name="connsiteY9252"/>
                <a:gd fmla="*/ 30658619 w 43671952" name="connsiteX9253"/>
                <a:gd fmla="*/ 638174 h 23902640" name="connsiteY9253"/>
                <a:gd fmla="*/ 30661003 w 43671952" name="connsiteX9254"/>
                <a:gd fmla="*/ 631033 h 23902640" name="connsiteY9254"/>
                <a:gd fmla="*/ 30663383 w 43671952" name="connsiteX9255"/>
                <a:gd fmla="*/ 609599 h 23902640" name="connsiteY9255"/>
                <a:gd fmla="*/ 30510983 w 43671952" name="connsiteX9256"/>
                <a:gd fmla="*/ 607218 h 23902640" name="connsiteY9256"/>
                <a:gd fmla="*/ 30427639 w 43671952" name="connsiteX9257"/>
                <a:gd fmla="*/ 604838 h 23902640" name="connsiteY9257"/>
                <a:gd fmla="*/ 30403827 w 43671952" name="connsiteX9258"/>
                <a:gd fmla="*/ 597695 h 23902640" name="connsiteY9258"/>
                <a:gd fmla="*/ 30396683 w 43671952" name="connsiteX9259"/>
                <a:gd fmla="*/ 592932 h 23902640" name="connsiteY9259"/>
                <a:gd fmla="*/ 30391919 w 43671952" name="connsiteX9260"/>
                <a:gd fmla="*/ 585788 h 23902640" name="connsiteY9260"/>
                <a:gd fmla="*/ 30377635 w 43671952" name="connsiteX9261"/>
                <a:gd fmla="*/ 581024 h 23902640" name="connsiteY9261"/>
                <a:gd fmla="*/ 30370491 w 43671952" name="connsiteX9262"/>
                <a:gd fmla="*/ 576262 h 23902640" name="connsiteY9262"/>
                <a:gd fmla="*/ 30365727 w 43671952" name="connsiteX9263"/>
                <a:gd fmla="*/ 569119 h 23902640" name="connsiteY9263"/>
                <a:gd fmla="*/ 30372871 w 43671952" name="connsiteX9264"/>
                <a:gd fmla="*/ 523875 h 23902640" name="connsiteY9264"/>
                <a:gd fmla="*/ 30394303 w 43671952" name="connsiteX9265"/>
                <a:gd fmla="*/ 514352 h 23902640" name="connsiteY9265"/>
                <a:gd fmla="*/ 30401447 w 43671952" name="connsiteX9266"/>
                <a:gd fmla="*/ 511969 h 23902640" name="connsiteY9266"/>
                <a:gd fmla="*/ 11743045 w 43671952" name="connsiteX9267"/>
                <a:gd fmla="*/ 484187 h 23902640" name="connsiteY9267"/>
                <a:gd fmla="*/ 11812897 w 43671952" name="connsiteX9268"/>
                <a:gd fmla="*/ 496888 h 23902640" name="connsiteY9268"/>
                <a:gd fmla="*/ 11977995 w 43671952" name="connsiteX9269"/>
                <a:gd fmla="*/ 509588 h 23902640" name="connsiteY9269"/>
                <a:gd fmla="*/ 12149445 w 43671952" name="connsiteX9270"/>
                <a:gd fmla="*/ 522287 h 23902640" name="connsiteY9270"/>
                <a:gd fmla="*/ 12187547 w 43671952" name="connsiteX9271"/>
                <a:gd fmla="*/ 534987 h 23902640" name="connsiteY9271"/>
                <a:gd fmla="*/ 12225647 w 43671952" name="connsiteX9272"/>
                <a:gd fmla="*/ 560387 h 23902640" name="connsiteY9272"/>
                <a:gd fmla="*/ 12244697 w 43671952" name="connsiteX9273"/>
                <a:gd fmla="*/ 573087 h 23902640" name="connsiteY9273"/>
                <a:gd fmla="*/ 12263745 w 43671952" name="connsiteX9274"/>
                <a:gd fmla="*/ 592139 h 23902640" name="connsiteY9274"/>
                <a:gd fmla="*/ 12251048 w 43671952" name="connsiteX9275"/>
                <a:gd fmla="*/ 617538 h 23902640" name="connsiteY9275"/>
                <a:gd fmla="*/ 11768447 w 43671952" name="connsiteX9276"/>
                <a:gd fmla="*/ 611188 h 23902640" name="connsiteY9276"/>
                <a:gd fmla="*/ 11806545 w 43671952" name="connsiteX9277"/>
                <a:gd fmla="*/ 585788 h 23902640" name="connsiteY9277"/>
                <a:gd fmla="*/ 11844648 w 43671952" name="connsiteX9278"/>
                <a:gd fmla="*/ 560387 h 23902640" name="connsiteY9278"/>
                <a:gd fmla="*/ 11850998 w 43671952" name="connsiteX9279"/>
                <a:gd fmla="*/ 541338 h 23902640" name="connsiteY9279"/>
                <a:gd fmla="*/ 11781146 w 43671952" name="connsiteX9280"/>
                <a:gd fmla="*/ 528637 h 23902640" name="connsiteY9280"/>
                <a:gd fmla="*/ 11666846 w 43671952" name="connsiteX9281"/>
                <a:gd fmla="*/ 515937 h 23902640" name="connsiteY9281"/>
                <a:gd fmla="*/ 11743045 w 43671952" name="connsiteX9282"/>
                <a:gd fmla="*/ 484187 h 23902640" name="connsiteY9282"/>
                <a:gd fmla="*/ 11101699 w 43671952" name="connsiteX9283"/>
                <a:gd fmla="*/ 427037 h 23902640" name="connsiteY9283"/>
                <a:gd fmla="*/ 11146147 w 43671952" name="connsiteX9284"/>
                <a:gd fmla="*/ 433387 h 23902640" name="connsiteY9284"/>
                <a:gd fmla="*/ 11184249 w 43671952" name="connsiteX9285"/>
                <a:gd fmla="*/ 446087 h 23902640" name="connsiteY9285"/>
                <a:gd fmla="*/ 11222349 w 43671952" name="connsiteX9286"/>
                <a:gd fmla="*/ 452437 h 23902640" name="connsiteY9286"/>
                <a:gd fmla="*/ 11216000 w 43671952" name="connsiteX9287"/>
                <a:gd fmla="*/ 484187 h 23902640" name="connsiteY9287"/>
                <a:gd fmla="*/ 11203297 w 43671952" name="connsiteX9288"/>
                <a:gd fmla="*/ 503237 h 23902640" name="connsiteY9288"/>
                <a:gd fmla="*/ 11241399 w 43671952" name="connsiteX9289"/>
                <a:gd fmla="*/ 515937 h 23902640" name="connsiteY9289"/>
                <a:gd fmla="*/ 11336649 w 43671952" name="connsiteX9290"/>
                <a:gd fmla="*/ 515937 h 23902640" name="connsiteY9290"/>
                <a:gd fmla="*/ 11355699 w 43671952" name="connsiteX9291"/>
                <a:gd fmla="*/ 528637 h 23902640" name="connsiteY9291"/>
                <a:gd fmla="*/ 11374747 w 43671952" name="connsiteX9292"/>
                <a:gd fmla="*/ 566737 h 23902640" name="connsiteY9292"/>
                <a:gd fmla="*/ 11419199 w 43671952" name="connsiteX9293"/>
                <a:gd fmla="*/ 560387 h 23902640" name="connsiteY9293"/>
                <a:gd fmla="*/ 11425549 w 43671952" name="connsiteX9294"/>
                <a:gd fmla="*/ 541338 h 23902640" name="connsiteY9294"/>
                <a:gd fmla="*/ 11444599 w 43671952" name="connsiteX9295"/>
                <a:gd fmla="*/ 534987 h 23902640" name="connsiteY9295"/>
                <a:gd fmla="*/ 11463647 w 43671952" name="connsiteX9296"/>
                <a:gd fmla="*/ 522287 h 23902640" name="connsiteY9296"/>
                <a:gd fmla="*/ 11533499 w 43671952" name="connsiteX9297"/>
                <a:gd fmla="*/ 528637 h 23902640" name="connsiteY9297"/>
                <a:gd fmla="*/ 11565249 w 43671952" name="connsiteX9298"/>
                <a:gd fmla="*/ 560387 h 23902640" name="connsiteY9298"/>
                <a:gd fmla="*/ 11584297 w 43671952" name="connsiteX9299"/>
                <a:gd fmla="*/ 566737 h 23902640" name="connsiteY9299"/>
                <a:gd fmla="*/ 11603347 w 43671952" name="connsiteX9300"/>
                <a:gd fmla="*/ 579438 h 23902640" name="connsiteY9300"/>
                <a:gd fmla="*/ 11628747 w 43671952" name="connsiteX9301"/>
                <a:gd fmla="*/ 611188 h 23902640" name="connsiteY9301"/>
                <a:gd fmla="*/ 11635097 w 43671952" name="connsiteX9302"/>
                <a:gd fmla="*/ 630237 h 23902640" name="connsiteY9302"/>
                <a:gd fmla="*/ 11647799 w 43671952" name="connsiteX9303"/>
                <a:gd fmla="*/ 649288 h 23902640" name="connsiteY9303"/>
                <a:gd fmla="*/ 11660497 w 43671952" name="connsiteX9304"/>
                <a:gd fmla="*/ 687388 h 23902640" name="connsiteY9304"/>
                <a:gd fmla="*/ 11654149 w 43671952" name="connsiteX9305"/>
                <a:gd fmla="*/ 706437 h 23902640" name="connsiteY9305"/>
                <a:gd fmla="*/ 11596999 w 43671952" name="connsiteX9306"/>
                <a:gd fmla="*/ 738188 h 23902640" name="connsiteY9306"/>
                <a:gd fmla="*/ 11520797 w 43671952" name="connsiteX9307"/>
                <a:gd fmla="*/ 731837 h 23902640" name="connsiteY9307"/>
                <a:gd fmla="*/ 11501750 w 43671952" name="connsiteX9308"/>
                <a:gd fmla="*/ 744538 h 23902640" name="connsiteY9308"/>
                <a:gd fmla="*/ 11463647 w 43671952" name="connsiteX9309"/>
                <a:gd fmla="*/ 757238 h 23902640" name="connsiteY9309"/>
                <a:gd fmla="*/ 11444599 w 43671952" name="connsiteX9310"/>
                <a:gd fmla="*/ 769937 h 23902640" name="connsiteY9310"/>
                <a:gd fmla="*/ 11406498 w 43671952" name="connsiteX9311"/>
                <a:gd fmla="*/ 801687 h 23902640" name="connsiteY9311"/>
                <a:gd fmla="*/ 11362049 w 43671952" name="connsiteX9312"/>
                <a:gd fmla="*/ 814389 h 23902640" name="connsiteY9312"/>
                <a:gd fmla="*/ 11342997 w 43671952" name="connsiteX9313"/>
                <a:gd fmla="*/ 808037 h 23902640" name="connsiteY9313"/>
                <a:gd fmla="*/ 11317597 w 43671952" name="connsiteX9314"/>
                <a:gd fmla="*/ 782638 h 23902640" name="connsiteY9314"/>
                <a:gd fmla="*/ 11298549 w 43671952" name="connsiteX9315"/>
                <a:gd fmla="*/ 795337 h 23902640" name="connsiteY9315"/>
                <a:gd fmla="*/ 11254097 w 43671952" name="connsiteX9316"/>
                <a:gd fmla="*/ 846137 h 23902640" name="connsiteY9316"/>
                <a:gd fmla="*/ 11241399 w 43671952" name="connsiteX9317"/>
                <a:gd fmla="*/ 865187 h 23902640" name="connsiteY9317"/>
                <a:gd fmla="*/ 11196947 w 43671952" name="connsiteX9318"/>
                <a:gd fmla="*/ 884237 h 23902640" name="connsiteY9318"/>
                <a:gd fmla="*/ 11152500 w 43671952" name="connsiteX9319"/>
                <a:gd fmla="*/ 903287 h 23902640" name="connsiteY9319"/>
                <a:gd fmla="*/ 11133450 w 43671952" name="connsiteX9320"/>
                <a:gd fmla="*/ 915988 h 23902640" name="connsiteY9320"/>
                <a:gd fmla="*/ 11114397 w 43671952" name="connsiteX9321"/>
                <a:gd fmla="*/ 922337 h 23902640" name="connsiteY9321"/>
                <a:gd fmla="*/ 11076299 w 43671952" name="connsiteX9322"/>
                <a:gd fmla="*/ 909637 h 23902640" name="connsiteY9322"/>
                <a:gd fmla="*/ 11057247 w 43671952" name="connsiteX9323"/>
                <a:gd fmla="*/ 871538 h 23902640" name="connsiteY9323"/>
                <a:gd fmla="*/ 11000097 w 43671952" name="connsiteX9324"/>
                <a:gd fmla="*/ 839787 h 23902640" name="connsiteY9324"/>
                <a:gd fmla="*/ 10993749 w 43671952" name="connsiteX9325"/>
                <a:gd fmla="*/ 763587 h 23902640" name="connsiteY9325"/>
                <a:gd fmla="*/ 11012798 w 43671952" name="connsiteX9326"/>
                <a:gd fmla="*/ 757238 h 23902640" name="connsiteY9326"/>
                <a:gd fmla="*/ 11057247 w 43671952" name="connsiteX9327"/>
                <a:gd fmla="*/ 763587 h 23902640" name="connsiteY9327"/>
                <a:gd fmla="*/ 11095348 w 43671952" name="connsiteX9328"/>
                <a:gd fmla="*/ 776288 h 23902640" name="connsiteY9328"/>
                <a:gd fmla="*/ 11152500 w 43671952" name="connsiteX9329"/>
                <a:gd fmla="*/ 757238 h 23902640" name="connsiteY9329"/>
                <a:gd fmla="*/ 11146147 w 43671952" name="connsiteX9330"/>
                <a:gd fmla="*/ 731837 h 23902640" name="connsiteY9330"/>
                <a:gd fmla="*/ 11127099 w 43671952" name="connsiteX9331"/>
                <a:gd fmla="*/ 725487 h 23902640" name="connsiteY9331"/>
                <a:gd fmla="*/ 11146147 w 43671952" name="connsiteX9332"/>
                <a:gd fmla="*/ 712788 h 23902640" name="connsiteY9332"/>
                <a:gd fmla="*/ 11165199 w 43671952" name="connsiteX9333"/>
                <a:gd fmla="*/ 706437 h 23902640" name="connsiteY9333"/>
                <a:gd fmla="*/ 11298549 w 43671952" name="connsiteX9334"/>
                <a:gd fmla="*/ 700087 h 23902640" name="connsiteY9334"/>
                <a:gd fmla="*/ 11336649 w 43671952" name="connsiteX9335"/>
                <a:gd fmla="*/ 668337 h 23902640" name="connsiteY9335"/>
                <a:gd fmla="*/ 11330299 w 43671952" name="connsiteX9336"/>
                <a:gd fmla="*/ 649288 h 23902640" name="connsiteY9336"/>
                <a:gd fmla="*/ 11279499 w 43671952" name="connsiteX9337"/>
                <a:gd fmla="*/ 642938 h 23902640" name="connsiteY9337"/>
                <a:gd fmla="*/ 11260447 w 43671952" name="connsiteX9338"/>
                <a:gd fmla="*/ 636587 h 23902640" name="connsiteY9338"/>
                <a:gd fmla="*/ 11095348 w 43671952" name="connsiteX9339"/>
                <a:gd fmla="*/ 636587 h 23902640" name="connsiteY9339"/>
                <a:gd fmla="*/ 10993749 w 43671952" name="connsiteX9340"/>
                <a:gd fmla="*/ 636587 h 23902640" name="connsiteY9340"/>
                <a:gd fmla="*/ 10955648 w 43671952" name="connsiteX9341"/>
                <a:gd fmla="*/ 611188 h 23902640" name="connsiteY9341"/>
                <a:gd fmla="*/ 10955648 w 43671952" name="connsiteX9342"/>
                <a:gd fmla="*/ 573087 h 23902640" name="connsiteY9342"/>
                <a:gd fmla="*/ 10993749 w 43671952" name="connsiteX9343"/>
                <a:gd fmla="*/ 579438 h 23902640" name="connsiteY9343"/>
                <a:gd fmla="*/ 11031847 w 43671952" name="connsiteX9344"/>
                <a:gd fmla="*/ 592139 h 23902640" name="connsiteY9344"/>
                <a:gd fmla="*/ 11063597 w 43671952" name="connsiteX9345"/>
                <a:gd fmla="*/ 528637 h 23902640" name="connsiteY9345"/>
                <a:gd fmla="*/ 11044549 w 43671952" name="connsiteX9346"/>
                <a:gd fmla="*/ 452437 h 23902640" name="connsiteY9346"/>
                <a:gd fmla="*/ 11063597 w 43671952" name="connsiteX9347"/>
                <a:gd fmla="*/ 439738 h 23902640" name="connsiteY9347"/>
                <a:gd fmla="*/ 11101699 w 43671952" name="connsiteX9348"/>
                <a:gd fmla="*/ 427037 h 23902640" name="connsiteY9348"/>
                <a:gd fmla="*/ 32675423 w 43671952" name="connsiteX9349"/>
                <a:gd fmla="*/ 0 h 23902640" name="connsiteY9349"/>
                <a:gd fmla="*/ 35413911 w 43671952" name="connsiteX9350"/>
                <a:gd fmla="*/ 0 h 23902640" name="connsiteY9350"/>
                <a:gd fmla="*/ 35476111 w 43671952" name="connsiteX9351"/>
                <a:gd fmla="*/ 36445 h 23902640" name="connsiteY9351"/>
                <a:gd fmla="*/ 36131135 w 43671952" name="connsiteX9352"/>
                <a:gd fmla="*/ 425779 h 23902640" name="connsiteY9352"/>
                <a:gd fmla="*/ 37069727 w 43671952" name="connsiteX9353"/>
                <a:gd fmla="*/ 1068725 h 23902640" name="connsiteY9353"/>
                <a:gd fmla="*/ 37066563 w 43671952" name="connsiteX9354"/>
                <a:gd fmla="*/ 1073467 h 23902640" name="connsiteY9354"/>
                <a:gd fmla="*/ 37058943 w 43671952" name="connsiteX9355"/>
                <a:gd fmla="*/ 1096327 h 23902640" name="connsiteY9355"/>
                <a:gd fmla="*/ 37028463 w 43671952" name="connsiteX9356"/>
                <a:gd fmla="*/ 1103949 h 23902640" name="connsiteY9356"/>
                <a:gd fmla="*/ 37005603 w 43671952" name="connsiteX9357"/>
                <a:gd fmla="*/ 1096327 h 23902640" name="connsiteY9357"/>
                <a:gd fmla="*/ 36898923 w 43671952" name="connsiteX9358"/>
                <a:gd fmla="*/ 1073467 h 23902640" name="connsiteY9358"/>
                <a:gd fmla="*/ 36853203 w 43671952" name="connsiteX9359"/>
                <a:gd fmla="*/ 1088708 h 23902640" name="connsiteY9359"/>
                <a:gd fmla="*/ 36845583 w 43671952" name="connsiteX9360"/>
                <a:gd fmla="*/ 1119187 h 23902640" name="connsiteY9360"/>
                <a:gd fmla="*/ 36860823 w 43671952" name="connsiteX9361"/>
                <a:gd fmla="*/ 1142048 h 23902640" name="connsiteY9361"/>
                <a:gd fmla="*/ 36914163 w 43671952" name="connsiteX9362"/>
                <a:gd fmla="*/ 1210628 h 23902640" name="connsiteY9362"/>
                <a:gd fmla="*/ 36959883 w 43671952" name="connsiteX9363"/>
                <a:gd fmla="*/ 1248727 h 23902640" name="connsiteY9363"/>
                <a:gd fmla="*/ 36975123 w 43671952" name="connsiteX9364"/>
                <a:gd fmla="*/ 1271587 h 23902640" name="connsiteY9364"/>
                <a:gd fmla="*/ 37005603 w 43671952" name="connsiteX9365"/>
                <a:gd fmla="*/ 1317307 h 23902640" name="connsiteY9365"/>
                <a:gd fmla="*/ 37028463 w 43671952" name="connsiteX9366"/>
                <a:gd fmla="*/ 1378267 h 23902640" name="connsiteY9366"/>
                <a:gd fmla="*/ 37051323 w 43671952" name="connsiteX9367"/>
                <a:gd fmla="*/ 1462087 h 23902640" name="connsiteY9367"/>
                <a:gd fmla="*/ 37020843 w 43671952" name="connsiteX9368"/>
                <a:gd fmla="*/ 1507807 h 23902640" name="connsiteY9368"/>
                <a:gd fmla="*/ 36997983 w 43671952" name="connsiteX9369"/>
                <a:gd fmla="*/ 1515427 h 23902640" name="connsiteY9369"/>
                <a:gd fmla="*/ 36868443 w 43671952" name="connsiteX9370"/>
                <a:gd fmla="*/ 1523049 h 23902640" name="connsiteY9370"/>
                <a:gd fmla="*/ 36845583 w 43671952" name="connsiteX9371"/>
                <a:gd fmla="*/ 1538287 h 23902640" name="connsiteY9371"/>
                <a:gd fmla="*/ 36845583 w 43671952" name="connsiteX9372"/>
                <a:gd fmla="*/ 1622108 h 23902640" name="connsiteY9372"/>
                <a:gd fmla="*/ 36853203 w 43671952" name="connsiteX9373"/>
                <a:gd fmla="*/ 1728787 h 23902640" name="connsiteY9373"/>
                <a:gd fmla="*/ 36876063 w 43671952" name="connsiteX9374"/>
                <a:gd fmla="*/ 1774508 h 23902640" name="connsiteY9374"/>
                <a:gd fmla="*/ 36883683 w 43671952" name="connsiteX9375"/>
                <a:gd fmla="*/ 1797367 h 23902640" name="connsiteY9375"/>
                <a:gd fmla="*/ 36929403 w 43671952" name="connsiteX9376"/>
                <a:gd fmla="*/ 1820228 h 23902640" name="connsiteY9376"/>
                <a:gd fmla="*/ 36952263 w 43671952" name="connsiteX9377"/>
                <a:gd fmla="*/ 1827847 h 23902640" name="connsiteY9377"/>
                <a:gd fmla="*/ 37028463 w 43671952" name="connsiteX9378"/>
                <a:gd fmla="*/ 1850708 h 23902640" name="connsiteY9378"/>
                <a:gd fmla="*/ 37043703 w 43671952" name="connsiteX9379"/>
                <a:gd fmla="*/ 1873567 h 23902640" name="connsiteY9379"/>
                <a:gd fmla="*/ 37066563 w 43671952" name="connsiteX9380"/>
                <a:gd fmla="*/ 1888807 h 23902640" name="connsiteY9380"/>
                <a:gd fmla="*/ 37089423 w 43671952" name="connsiteX9381"/>
                <a:gd fmla="*/ 1934527 h 23902640" name="connsiteY9381"/>
                <a:gd fmla="*/ 37097043 w 43671952" name="connsiteX9382"/>
                <a:gd fmla="*/ 1957389 h 23902640" name="connsiteY9382"/>
                <a:gd fmla="*/ 37119903 w 43671952" name="connsiteX9383"/>
                <a:gd fmla="*/ 2033587 h 23902640" name="connsiteY9383"/>
                <a:gd fmla="*/ 37127523 w 43671952" name="connsiteX9384"/>
                <a:gd fmla="*/ 2086927 h 23902640" name="connsiteY9384"/>
                <a:gd fmla="*/ 37142763 w 43671952" name="connsiteX9385"/>
                <a:gd fmla="*/ 2132647 h 23902640" name="connsiteY9385"/>
                <a:gd fmla="*/ 37165623 w 43671952" name="connsiteX9386"/>
                <a:gd fmla="*/ 2155507 h 23902640" name="connsiteY9386"/>
                <a:gd fmla="*/ 37211343 w 43671952" name="connsiteX9387"/>
                <a:gd fmla="*/ 2170747 h 23902640" name="connsiteY9387"/>
                <a:gd fmla="*/ 37226583 w 43671952" name="connsiteX9388"/>
                <a:gd fmla="*/ 2193608 h 23902640" name="connsiteY9388"/>
                <a:gd fmla="*/ 37264683 w 43671952" name="connsiteX9389"/>
                <a:gd fmla="*/ 2231707 h 23902640" name="connsiteY9389"/>
                <a:gd fmla="*/ 37287543 w 43671952" name="connsiteX9390"/>
                <a:gd fmla="*/ 2246947 h 23902640" name="connsiteY9390"/>
                <a:gd fmla="*/ 37295163 w 43671952" name="connsiteX9391"/>
                <a:gd fmla="*/ 2269808 h 23902640" name="connsiteY9391"/>
                <a:gd fmla="*/ 37325643 w 43671952" name="connsiteX9392"/>
                <a:gd fmla="*/ 2315527 h 23902640" name="connsiteY9392"/>
                <a:gd fmla="*/ 37409463 w 43671952" name="connsiteX9393"/>
                <a:gd fmla="*/ 2338389 h 23902640" name="connsiteY9393"/>
                <a:gd fmla="*/ 37417083 w 43671952" name="connsiteX9394"/>
                <a:gd fmla="*/ 2361247 h 23902640" name="connsiteY9394"/>
                <a:gd fmla="*/ 37409463 w 43671952" name="connsiteX9395"/>
                <a:gd fmla="*/ 2384108 h 23902640" name="connsiteY9395"/>
                <a:gd fmla="*/ 37386603 w 43671952" name="connsiteX9396"/>
                <a:gd fmla="*/ 2452687 h 23902640" name="connsiteY9396"/>
                <a:gd fmla="*/ 37401843 w 43671952" name="connsiteX9397"/>
                <a:gd fmla="*/ 2475547 h 23902640" name="connsiteY9397"/>
                <a:gd fmla="*/ 37424703 w 43671952" name="connsiteX9398"/>
                <a:gd fmla="*/ 2490787 h 23902640" name="connsiteY9398"/>
                <a:gd fmla="*/ 37470423 w 43671952" name="connsiteX9399"/>
                <a:gd fmla="*/ 2528888 h 23902640" name="connsiteY9399"/>
                <a:gd fmla="*/ 37386603 w 43671952" name="connsiteX9400"/>
                <a:gd fmla="*/ 2536507 h 23902640" name="connsiteY9400"/>
                <a:gd fmla="*/ 37325643 w 43671952" name="connsiteX9401"/>
                <a:gd fmla="*/ 2521267 h 23902640" name="connsiteY9401"/>
                <a:gd fmla="*/ 37188483 w 43671952" name="connsiteX9402"/>
                <a:gd fmla="*/ 2513647 h 23902640" name="connsiteY9402"/>
                <a:gd fmla="*/ 37165623 w 43671952" name="connsiteX9403"/>
                <a:gd fmla="*/ 2506027 h 23902640" name="connsiteY9403"/>
                <a:gd fmla="*/ 37158003 w 43671952" name="connsiteX9404"/>
                <a:gd fmla="*/ 2452687 h 23902640" name="connsiteY9404"/>
                <a:gd fmla="*/ 37135143 w 43671952" name="connsiteX9405"/>
                <a:gd fmla="*/ 2406969 h 23902640" name="connsiteY9405"/>
                <a:gd fmla="*/ 37066563 w 43671952" name="connsiteX9406"/>
                <a:gd fmla="*/ 2445067 h 23902640" name="connsiteY9406"/>
                <a:gd fmla="*/ 37028463 w 43671952" name="connsiteX9407"/>
                <a:gd fmla="*/ 2483167 h 23902640" name="connsiteY9407"/>
                <a:gd fmla="*/ 36959883 w 43671952" name="connsiteX9408"/>
                <a:gd fmla="*/ 2490787 h 23902640" name="connsiteY9408"/>
                <a:gd fmla="*/ 36906543 w 43671952" name="connsiteX9409"/>
                <a:gd fmla="*/ 2467928 h 23902640" name="connsiteY9409"/>
                <a:gd fmla="*/ 36845583 w 43671952" name="connsiteX9410"/>
                <a:gd fmla="*/ 2452687 h 23902640" name="connsiteY9410"/>
                <a:gd fmla="*/ 36799863 w 43671952" name="connsiteX9411"/>
                <a:gd fmla="*/ 2422207 h 23902640" name="connsiteY9411"/>
                <a:gd fmla="*/ 36769383 w 43671952" name="connsiteX9412"/>
                <a:gd fmla="*/ 2391729 h 23902640" name="connsiteY9412"/>
                <a:gd fmla="*/ 36746523 w 43671952" name="connsiteX9413"/>
                <a:gd fmla="*/ 2376489 h 23902640" name="connsiteY9413"/>
                <a:gd fmla="*/ 36647463 w 43671952" name="connsiteX9414"/>
                <a:gd fmla="*/ 2376489 h 23902640" name="connsiteY9414"/>
                <a:gd fmla="*/ 36601743 w 43671952" name="connsiteX9415"/>
                <a:gd fmla="*/ 2353628 h 23902640" name="connsiteY9415"/>
                <a:gd fmla="*/ 36571263 w 43671952" name="connsiteX9416"/>
                <a:gd fmla="*/ 2315527 h 23902640" name="connsiteY9416"/>
                <a:gd fmla="*/ 36510303 w 43671952" name="connsiteX9417"/>
                <a:gd fmla="*/ 2300287 h 23902640" name="connsiteY9417"/>
                <a:gd fmla="*/ 36487443 w 43671952" name="connsiteX9418"/>
                <a:gd fmla="*/ 2285047 h 23902640" name="connsiteY9418"/>
                <a:gd fmla="*/ 36418863 w 43671952" name="connsiteX9419"/>
                <a:gd fmla="*/ 2246947 h 23902640" name="connsiteY9419"/>
                <a:gd fmla="*/ 36396003 w 43671952" name="connsiteX9420"/>
                <a:gd fmla="*/ 2231707 h 23902640" name="connsiteY9420"/>
                <a:gd fmla="*/ 36350283 w 43671952" name="connsiteX9421"/>
                <a:gd fmla="*/ 2201228 h 23902640" name="connsiteY9421"/>
                <a:gd fmla="*/ 36304563 w 43671952" name="connsiteX9422"/>
                <a:gd fmla="*/ 2185987 h 23902640" name="connsiteY9422"/>
                <a:gd fmla="*/ 36243603 w 43671952" name="connsiteX9423"/>
                <a:gd fmla="*/ 2170747 h 23902640" name="connsiteY9423"/>
                <a:gd fmla="*/ 36197883 w 43671952" name="connsiteX9424"/>
                <a:gd fmla="*/ 2155507 h 23902640" name="connsiteY9424"/>
                <a:gd fmla="*/ 36190263 w 43671952" name="connsiteX9425"/>
                <a:gd fmla="*/ 2094548 h 23902640" name="connsiteY9425"/>
                <a:gd fmla="*/ 36182643 w 43671952" name="connsiteX9426"/>
                <a:gd fmla="*/ 2025968 h 23902640" name="connsiteY9426"/>
                <a:gd fmla="*/ 36144543 w 43671952" name="connsiteX9427"/>
                <a:gd fmla="*/ 1957389 h 23902640" name="connsiteY9427"/>
                <a:gd fmla="*/ 36121683 w 43671952" name="connsiteX9428"/>
                <a:gd fmla="*/ 1949767 h 23902640" name="connsiteY9428"/>
                <a:gd fmla="*/ 36068343 w 43671952" name="connsiteX9429"/>
                <a:gd fmla="*/ 1942147 h 23902640" name="connsiteY9429"/>
                <a:gd fmla="*/ 36068343 w 43671952" name="connsiteX9430"/>
                <a:gd fmla="*/ 2025968 h 23902640" name="connsiteY9430"/>
                <a:gd fmla="*/ 36091203 w 43671952" name="connsiteX9431"/>
                <a:gd fmla="*/ 2033587 h 23902640" name="connsiteY9431"/>
                <a:gd fmla="*/ 36121683 w 43671952" name="connsiteX9432"/>
                <a:gd fmla="*/ 2117408 h 23902640" name="connsiteY9432"/>
                <a:gd fmla="*/ 36114063 w 43671952" name="connsiteX9433"/>
                <a:gd fmla="*/ 2140267 h 23902640" name="connsiteY9433"/>
                <a:gd fmla="*/ 36091203 w 43671952" name="connsiteX9434"/>
                <a:gd fmla="*/ 2132647 h 23902640" name="connsiteY9434"/>
                <a:gd fmla="*/ 36068343 w 43671952" name="connsiteX9435"/>
                <a:gd fmla="*/ 2086927 h 23902640" name="connsiteY9435"/>
                <a:gd fmla="*/ 36022623 w 43671952" name="connsiteX9436"/>
                <a:gd fmla="*/ 2064067 h 23902640" name="connsiteY9436"/>
                <a:gd fmla="*/ 35976903 w 43671952" name="connsiteX9437"/>
                <a:gd fmla="*/ 2033587 h 23902640" name="connsiteY9437"/>
                <a:gd fmla="*/ 35954043 w 43671952" name="connsiteX9438"/>
                <a:gd fmla="*/ 2025968 h 23902640" name="connsiteY9438"/>
                <a:gd fmla="*/ 35908323 w 43671952" name="connsiteX9439"/>
                <a:gd fmla="*/ 2010727 h 23902640" name="connsiteY9439"/>
                <a:gd fmla="*/ 35900703 w 43671952" name="connsiteX9440"/>
                <a:gd fmla="*/ 1934527 h 23902640" name="connsiteY9440"/>
                <a:gd fmla="*/ 35893083 w 43671952" name="connsiteX9441"/>
                <a:gd fmla="*/ 1911669 h 23902640" name="connsiteY9441"/>
                <a:gd fmla="*/ 35854983 w 43671952" name="connsiteX9442"/>
                <a:gd fmla="*/ 1904047 h 23902640" name="connsiteY9442"/>
                <a:gd fmla="*/ 35832123 w 43671952" name="connsiteX9443"/>
                <a:gd fmla="*/ 1911669 h 23902640" name="connsiteY9443"/>
                <a:gd fmla="*/ 35740683 w 43671952" name="connsiteX9444"/>
                <a:gd fmla="*/ 1789748 h 23902640" name="connsiteY9444"/>
                <a:gd fmla="*/ 35725443 w 43671952" name="connsiteX9445"/>
                <a:gd fmla="*/ 1744028 h 23902640" name="connsiteY9445"/>
                <a:gd fmla="*/ 35679723 w 43671952" name="connsiteX9446"/>
                <a:gd fmla="*/ 1736407 h 23902640" name="connsiteY9446"/>
                <a:gd fmla="*/ 35641623 w 43671952" name="connsiteX9447"/>
                <a:gd fmla="*/ 1774508 h 23902640" name="connsiteY9447"/>
                <a:gd fmla="*/ 35634003 w 43671952" name="connsiteX9448"/>
                <a:gd fmla="*/ 1812608 h 23902640" name="connsiteY9448"/>
                <a:gd fmla="*/ 35611143 w 43671952" name="connsiteX9449"/>
                <a:gd fmla="*/ 1835468 h 23902640" name="connsiteY9449"/>
                <a:gd fmla="*/ 35588283 w 43671952" name="connsiteX9450"/>
                <a:gd fmla="*/ 1827847 h 23902640" name="connsiteY9450"/>
                <a:gd fmla="*/ 35534943 w 43671952" name="connsiteX9451"/>
                <a:gd fmla="*/ 1766888 h 23902640" name="connsiteY9451"/>
                <a:gd fmla="*/ 35458743 w 43671952" name="connsiteX9452"/>
                <a:gd fmla="*/ 1705928 h 23902640" name="connsiteY9452"/>
                <a:gd fmla="*/ 35451123 w 43671952" name="connsiteX9453"/>
                <a:gd fmla="*/ 1728787 h 23902640" name="connsiteY9453"/>
                <a:gd fmla="*/ 35374923 w 43671952" name="connsiteX9454"/>
                <a:gd fmla="*/ 1690687 h 23902640" name="connsiteY9454"/>
                <a:gd fmla="*/ 35382543 w 43671952" name="connsiteX9455"/>
                <a:gd fmla="*/ 1652587 h 23902640" name="connsiteY9455"/>
                <a:gd fmla="*/ 35405403 w 43671952" name="connsiteX9456"/>
                <a:gd fmla="*/ 1644968 h 23902640" name="connsiteY9456"/>
                <a:gd fmla="*/ 35481603 w 43671952" name="connsiteX9457"/>
                <a:gd fmla="*/ 1622108 h 23902640" name="connsiteY9457"/>
                <a:gd fmla="*/ 35504463 w 43671952" name="connsiteX9458"/>
                <a:gd fmla="*/ 1614487 h 23902640" name="connsiteY9458"/>
                <a:gd fmla="*/ 35504463 w 43671952" name="connsiteX9459"/>
                <a:gd fmla="*/ 1568767 h 23902640" name="connsiteY9459"/>
                <a:gd fmla="*/ 35481603 w 43671952" name="connsiteX9460"/>
                <a:gd fmla="*/ 1561148 h 23902640" name="connsiteY9460"/>
                <a:gd fmla="*/ 35352063 w 43671952" name="connsiteX9461"/>
                <a:gd fmla="*/ 1545907 h 23902640" name="connsiteY9461"/>
                <a:gd fmla="*/ 35321583 w 43671952" name="connsiteX9462"/>
                <a:gd fmla="*/ 1500188 h 23902640" name="connsiteY9462"/>
                <a:gd fmla="*/ 35313963 w 43671952" name="connsiteX9463"/>
                <a:gd fmla="*/ 1477327 h 23902640" name="connsiteY9463"/>
                <a:gd fmla="*/ 35306343 w 43671952" name="connsiteX9464"/>
                <a:gd fmla="*/ 1416369 h 23902640" name="connsiteY9464"/>
                <a:gd fmla="*/ 35291103 w 43671952" name="connsiteX9465"/>
                <a:gd fmla="*/ 1370648 h 23902640" name="connsiteY9465"/>
                <a:gd fmla="*/ 35275863 w 43671952" name="connsiteX9466"/>
                <a:gd fmla="*/ 1347787 h 23902640" name="connsiteY9466"/>
                <a:gd fmla="*/ 35245383 w 43671952" name="connsiteX9467"/>
                <a:gd fmla="*/ 1302067 h 23902640" name="connsiteY9467"/>
                <a:gd fmla="*/ 34955823 w 43671952" name="connsiteX9468"/>
                <a:gd fmla="*/ 1294448 h 23902640" name="connsiteY9468"/>
                <a:gd fmla="*/ 34925343 w 43671952" name="connsiteX9469"/>
                <a:gd fmla="*/ 1286827 h 23902640" name="connsiteY9469"/>
                <a:gd fmla="*/ 34917723 w 43671952" name="connsiteX9470"/>
                <a:gd fmla="*/ 1256347 h 23902640" name="connsiteY9470"/>
                <a:gd fmla="*/ 35062503 w 43671952" name="connsiteX9471"/>
                <a:gd fmla="*/ 1248727 h 23902640" name="connsiteY9471"/>
                <a:gd fmla="*/ 35085363 w 43671952" name="connsiteX9472"/>
                <a:gd fmla="*/ 1233487 h 23902640" name="connsiteY9472"/>
                <a:gd fmla="*/ 35077743 w 43671952" name="connsiteX9473"/>
                <a:gd fmla="*/ 1210628 h 23902640" name="connsiteY9473"/>
                <a:gd fmla="*/ 35032023 w 43671952" name="connsiteX9474"/>
                <a:gd fmla="*/ 1180147 h 23902640" name="connsiteY9474"/>
                <a:gd fmla="*/ 34971063 w 43671952" name="connsiteX9475"/>
                <a:gd fmla="*/ 1164907 h 23902640" name="connsiteY9475"/>
                <a:gd fmla="*/ 34948203 w 43671952" name="connsiteX9476"/>
                <a:gd fmla="*/ 1149669 h 23902640" name="connsiteY9476"/>
                <a:gd fmla="*/ 34925343 w 43671952" name="connsiteX9477"/>
                <a:gd fmla="*/ 1142048 h 23902640" name="connsiteY9477"/>
                <a:gd fmla="*/ 34902483 w 43671952" name="connsiteX9478"/>
                <a:gd fmla="*/ 1134427 h 23902640" name="connsiteY9478"/>
                <a:gd fmla="*/ 34734843 w 43671952" name="connsiteX9479"/>
                <a:gd fmla="*/ 1111567 h 23902640" name="connsiteY9479"/>
                <a:gd fmla="*/ 34711983 w 43671952" name="connsiteX9480"/>
                <a:gd fmla="*/ 1119187 h 23902640" name="connsiteY9480"/>
                <a:gd fmla="*/ 34727223 w 43671952" name="connsiteX9481"/>
                <a:gd fmla="*/ 1164907 h 23902640" name="connsiteY9481"/>
                <a:gd fmla="*/ 34750083 w 43671952" name="connsiteX9482"/>
                <a:gd fmla="*/ 1210628 h 23902640" name="connsiteY9482"/>
                <a:gd fmla="*/ 34711983 w 43671952" name="connsiteX9483"/>
                <a:gd fmla="*/ 1218247 h 23902640" name="connsiteY9483"/>
                <a:gd fmla="*/ 34666263 w 43671952" name="connsiteX9484"/>
                <a:gd fmla="*/ 1195387 h 23902640" name="connsiteY9484"/>
                <a:gd fmla="*/ 34643403 w 43671952" name="connsiteX9485"/>
                <a:gd fmla="*/ 1187767 h 23902640" name="connsiteY9485"/>
                <a:gd fmla="*/ 34628163 w 43671952" name="connsiteX9486"/>
                <a:gd fmla="*/ 1164907 h 23902640" name="connsiteY9486"/>
                <a:gd fmla="*/ 34605303 w 43671952" name="connsiteX9487"/>
                <a:gd fmla="*/ 1149669 h 23902640" name="connsiteY9487"/>
                <a:gd fmla="*/ 34582443 w 43671952" name="connsiteX9488"/>
                <a:gd fmla="*/ 1103949 h 23902640" name="connsiteY9488"/>
                <a:gd fmla="*/ 34559583 w 43671952" name="connsiteX9489"/>
                <a:gd fmla="*/ 1081088 h 23902640" name="connsiteY9489"/>
                <a:gd fmla="*/ 34544343 w 43671952" name="connsiteX9490"/>
                <a:gd fmla="*/ 1058227 h 23902640" name="connsiteY9490"/>
                <a:gd fmla="*/ 34513863 w 43671952" name="connsiteX9491"/>
                <a:gd fmla="*/ 1012507 h 23902640" name="connsiteY9491"/>
                <a:gd fmla="*/ 34506243 w 43671952" name="connsiteX9492"/>
                <a:gd fmla="*/ 989647 h 23902640" name="connsiteY9492"/>
                <a:gd fmla="*/ 34483383 w 43671952" name="connsiteX9493"/>
                <a:gd fmla="*/ 974407 h 23902640" name="connsiteY9493"/>
                <a:gd fmla="*/ 34460523 w 43671952" name="connsiteX9494"/>
                <a:gd fmla="*/ 951548 h 23902640" name="connsiteY9494"/>
                <a:gd fmla="*/ 34437663 w 43671952" name="connsiteX9495"/>
                <a:gd fmla="*/ 943930 h 23902640" name="connsiteY9495"/>
                <a:gd fmla="*/ 34231923 w 43671952" name="connsiteX9496"/>
                <a:gd fmla="*/ 928687 h 23902640" name="connsiteY9496"/>
                <a:gd fmla="*/ 34186203 w 43671952" name="connsiteX9497"/>
                <a:gd fmla="*/ 905828 h 23902640" name="connsiteY9497"/>
                <a:gd fmla="*/ 34163343 w 43671952" name="connsiteX9498"/>
                <a:gd fmla="*/ 898210 h 23902640" name="connsiteY9498"/>
                <a:gd fmla="*/ 34148103 w 43671952" name="connsiteX9499"/>
                <a:gd fmla="*/ 875347 h 23902640" name="connsiteY9499"/>
                <a:gd fmla="*/ 34125243 w 43671952" name="connsiteX9500"/>
                <a:gd fmla="*/ 867728 h 23902640" name="connsiteY9500"/>
                <a:gd fmla="*/ 34102383 w 43671952" name="connsiteX9501"/>
                <a:gd fmla="*/ 844868 h 23902640" name="connsiteY9501"/>
                <a:gd fmla="*/ 34056663 w 43671952" name="connsiteX9502"/>
                <a:gd fmla="*/ 829627 h 23902640" name="connsiteY9502"/>
                <a:gd fmla="*/ 34041423 w 43671952" name="connsiteX9503"/>
                <a:gd fmla="*/ 806767 h 23902640" name="connsiteY9503"/>
                <a:gd fmla="*/ 33873783 w 43671952" name="connsiteX9504"/>
                <a:gd fmla="*/ 791527 h 23902640" name="connsiteY9504"/>
                <a:gd fmla="*/ 33828063 w 43671952" name="connsiteX9505"/>
                <a:gd fmla="*/ 776288 h 23902640" name="connsiteY9505"/>
                <a:gd fmla="*/ 33782343 w 43671952" name="connsiteX9506"/>
                <a:gd fmla="*/ 745807 h 23902640" name="connsiteY9506"/>
                <a:gd fmla="*/ 33721383 w 43671952" name="connsiteX9507"/>
                <a:gd fmla="*/ 730567 h 23902640" name="connsiteY9507"/>
                <a:gd fmla="*/ 33675663 w 43671952" name="connsiteX9508"/>
                <a:gd fmla="*/ 715327 h 23902640" name="connsiteY9508"/>
                <a:gd fmla="*/ 33477543 w 43671952" name="connsiteX9509"/>
                <a:gd fmla="*/ 700087 h 23902640" name="connsiteY9509"/>
                <a:gd fmla="*/ 33454683 w 43671952" name="connsiteX9510"/>
                <a:gd fmla="*/ 707709 h 23902640" name="connsiteY9510"/>
                <a:gd fmla="*/ 33408963 w 43671952" name="connsiteX9511"/>
                <a:gd fmla="*/ 722947 h 23902640" name="connsiteY9511"/>
                <a:gd fmla="*/ 33363243 w 43671952" name="connsiteX9512"/>
                <a:gd fmla="*/ 753427 h 23902640" name="connsiteY9512"/>
                <a:gd fmla="*/ 33340383 w 43671952" name="connsiteX9513"/>
                <a:gd fmla="*/ 761047 h 23902640" name="connsiteY9513"/>
                <a:gd fmla="*/ 33332763 w 43671952" name="connsiteX9514"/>
                <a:gd fmla="*/ 783907 h 23902640" name="connsiteY9514"/>
                <a:gd fmla="*/ 33287043 w 43671952" name="connsiteX9515"/>
                <a:gd fmla="*/ 799148 h 23902640" name="connsiteY9515"/>
                <a:gd fmla="*/ 33226083 w 43671952" name="connsiteX9516"/>
                <a:gd fmla="*/ 806767 h 23902640" name="connsiteY9516"/>
                <a:gd fmla="*/ 33203223 w 43671952" name="connsiteX9517"/>
                <a:gd fmla="*/ 799148 h 23902640" name="connsiteY9517"/>
                <a:gd fmla="*/ 33180363 w 43671952" name="connsiteX9518"/>
                <a:gd fmla="*/ 783907 h 23902640" name="connsiteY9518"/>
                <a:gd fmla="*/ 33134643 w 43671952" name="connsiteX9519"/>
                <a:gd fmla="*/ 776288 h 23902640" name="connsiteY9519"/>
                <a:gd fmla="*/ 33096543 w 43671952" name="connsiteX9520"/>
                <a:gd fmla="*/ 783907 h 23902640" name="connsiteY9520"/>
                <a:gd fmla="*/ 33088923 w 43671952" name="connsiteX9521"/>
                <a:gd fmla="*/ 844868 h 23902640" name="connsiteY9521"/>
                <a:gd fmla="*/ 33073683 w 43671952" name="connsiteX9522"/>
                <a:gd fmla="*/ 890588 h 23902640" name="connsiteY9522"/>
                <a:gd fmla="*/ 33050823 w 43671952" name="connsiteX9523"/>
                <a:gd fmla="*/ 882968 h 23902640" name="connsiteY9523"/>
                <a:gd fmla="*/ 32982243 w 43671952" name="connsiteX9524"/>
                <a:gd fmla="*/ 860108 h 23902640" name="connsiteY9524"/>
                <a:gd fmla="*/ 32928903 w 43671952" name="connsiteX9525"/>
                <a:gd fmla="*/ 852487 h 23902640" name="connsiteY9525"/>
                <a:gd fmla="*/ 32875563 w 43671952" name="connsiteX9526"/>
                <a:gd fmla="*/ 837247 h 23902640" name="connsiteY9526"/>
                <a:gd fmla="*/ 32829843 w 43671952" name="connsiteX9527"/>
                <a:gd fmla="*/ 822007 h 23902640" name="connsiteY9527"/>
                <a:gd fmla="*/ 32761263 w 43671952" name="connsiteX9528"/>
                <a:gd fmla="*/ 791527 h 23902640" name="connsiteY9528"/>
                <a:gd fmla="*/ 32746023 w 43671952" name="connsiteX9529"/>
                <a:gd fmla="*/ 768667 h 23902640" name="connsiteY9529"/>
                <a:gd fmla="*/ 32753643 w 43671952" name="connsiteX9530"/>
                <a:gd fmla="*/ 745807 h 23902640" name="connsiteY9530"/>
                <a:gd fmla="*/ 32806983 w 43671952" name="connsiteX9531"/>
                <a:gd fmla="*/ 730567 h 23902640" name="connsiteY9531"/>
                <a:gd fmla="*/ 32906043 w 43671952" name="connsiteX9532"/>
                <a:gd fmla="*/ 722947 h 23902640" name="connsiteY9532"/>
                <a:gd fmla="*/ 32944143 w 43671952" name="connsiteX9533"/>
                <a:gd fmla="*/ 715327 h 23902640" name="connsiteY9533"/>
                <a:gd fmla="*/ 32951763 w 43671952" name="connsiteX9534"/>
                <a:gd fmla="*/ 684847 h 23902640" name="connsiteY9534"/>
                <a:gd fmla="*/ 32913663 w 43671952" name="connsiteX9535"/>
                <a:gd fmla="*/ 677227 h 23902640" name="connsiteY9535"/>
                <a:gd fmla="*/ 32471703 w 43671952" name="connsiteX9536"/>
                <a:gd fmla="*/ 677227 h 23902640" name="connsiteY9536"/>
                <a:gd fmla="*/ 32387883 w 43671952" name="connsiteX9537"/>
                <a:gd fmla="*/ 661987 h 23902640" name="connsiteY9537"/>
                <a:gd fmla="*/ 32365023 w 43671952" name="connsiteX9538"/>
                <a:gd fmla="*/ 646747 h 23902640" name="connsiteY9538"/>
                <a:gd fmla="*/ 32357403 w 43671952" name="connsiteX9539"/>
                <a:gd fmla="*/ 601027 h 23902640" name="connsiteY9539"/>
                <a:gd fmla="*/ 32380263 w 43671952" name="connsiteX9540"/>
                <a:gd fmla="*/ 593408 h 23902640" name="connsiteY9540"/>
                <a:gd fmla="*/ 32433603 w 43671952" name="connsiteX9541"/>
                <a:gd fmla="*/ 555307 h 23902640" name="connsiteY9541"/>
                <a:gd fmla="*/ 32479323 w 43671952" name="connsiteX9542"/>
                <a:gd fmla="*/ 540067 h 23902640" name="connsiteY9542"/>
                <a:gd fmla="*/ 32540283 w 43671952" name="connsiteX9543"/>
                <a:gd fmla="*/ 524827 h 23902640" name="connsiteY9543"/>
                <a:gd fmla="*/ 32563143 w 43671952" name="connsiteX9544"/>
                <a:gd fmla="*/ 517208 h 23902640" name="connsiteY9544"/>
                <a:gd fmla="*/ 32608863 w 43671952" name="connsiteX9545"/>
                <a:gd fmla="*/ 501968 h 23902640" name="connsiteY9545"/>
                <a:gd fmla="*/ 32631723 w 43671952" name="connsiteX9546"/>
                <a:gd fmla="*/ 387668 h 23902640" name="connsiteY9546"/>
                <a:gd fmla="*/ 32486943 w 43671952" name="connsiteX9547"/>
                <a:gd fmla="*/ 372428 h 23902640" name="connsiteY9547"/>
                <a:gd fmla="*/ 32464083 w 43671952" name="connsiteX9548"/>
                <a:gd fmla="*/ 364807 h 23902640" name="connsiteY9548"/>
                <a:gd fmla="*/ 32456463 w 43671952" name="connsiteX9549"/>
                <a:gd fmla="*/ 341949 h 23902640" name="connsiteY9549"/>
                <a:gd fmla="*/ 32448843 w 43671952" name="connsiteX9550"/>
                <a:gd fmla="*/ 303848 h 23902640" name="connsiteY9550"/>
                <a:gd fmla="*/ 32464083 w 43671952" name="connsiteX9551"/>
                <a:gd fmla="*/ 258127 h 23902640" name="connsiteY9551"/>
                <a:gd fmla="*/ 32479323 w 43671952" name="connsiteX9552"/>
                <a:gd fmla="*/ 235267 h 23902640" name="connsiteY9552"/>
                <a:gd fmla="*/ 32525043 w 43671952" name="connsiteX9553"/>
                <a:gd fmla="*/ 212407 h 23902640" name="connsiteY9553"/>
                <a:gd fmla="*/ 32547903 w 43671952" name="connsiteX9554"/>
                <a:gd fmla="*/ 197167 h 23902640" name="connsiteY9554"/>
                <a:gd fmla="*/ 32593623 w 43671952" name="connsiteX9555"/>
                <a:gd fmla="*/ 181928 h 23902640" name="connsiteY9555"/>
                <a:gd fmla="*/ 32692683 w 43671952" name="connsiteX9556"/>
                <a:gd fmla="*/ 159068 h 23902640" name="connsiteY9556"/>
                <a:gd fmla="*/ 32707923 w 43671952" name="connsiteX9557"/>
                <a:gd fmla="*/ 136208 h 23902640" name="connsiteY9557"/>
                <a:gd fmla="*/ 32692683 w 43671952" name="connsiteX9558"/>
                <a:gd fmla="*/ 113348 h 23902640" name="connsiteY9558"/>
                <a:gd fmla="*/ 32669823 w 43671952" name="connsiteX9559"/>
                <a:gd fmla="*/ 98108 h 23902640" name="connsiteY9559"/>
                <a:gd fmla="*/ 32664541 w 43671952" name="connsiteX9560"/>
                <a:gd fmla="*/ 16235 h 23902640" name="connsiteY9560"/>
                <a:gd fmla="*/ 31779779 w 43671952" name="connsiteX9561"/>
                <a:gd fmla="*/ 0 h 23902640" name="connsiteY9561"/>
                <a:gd fmla="*/ 31967975 w 43671952" name="connsiteX9562"/>
                <a:gd fmla="*/ 0 h 23902640" name="connsiteY9562"/>
                <a:gd fmla="*/ 31968783 w 43671952" name="connsiteX9563"/>
                <a:gd fmla="*/ 21907 h 23902640" name="connsiteY9563"/>
                <a:gd fmla="*/ 31999263 w 43671952" name="connsiteX9564"/>
                <a:gd fmla="*/ 67627 h 23902640" name="connsiteY9564"/>
                <a:gd fmla="*/ 32022123 w 43671952" name="connsiteX9565"/>
                <a:gd fmla="*/ 52387 h 23902640" name="connsiteY9565"/>
                <a:gd fmla="*/ 32090703 w 43671952" name="connsiteX9566"/>
                <a:gd fmla="*/ 21907 h 23902640" name="connsiteY9566"/>
                <a:gd fmla="*/ 32098005 w 43671952" name="connsiteX9567"/>
                <a:gd fmla="*/ 0 h 23902640" name="connsiteY9567"/>
                <a:gd fmla="*/ 32506031 w 43671952" name="connsiteX9568"/>
                <a:gd fmla="*/ 0 h 23902640" name="connsiteY9568"/>
                <a:gd fmla="*/ 32525043 w 43671952" name="connsiteX9569"/>
                <a:gd fmla="*/ 14287 h 23902640" name="connsiteY9569"/>
                <a:gd fmla="*/ 32502183 w 43671952" name="connsiteX9570"/>
                <a:gd fmla="*/ 60007 h 23902640" name="connsiteY9570"/>
                <a:gd fmla="*/ 32349783 w 43671952" name="connsiteX9571"/>
                <a:gd fmla="*/ 75247 h 23902640" name="connsiteY9571"/>
                <a:gd fmla="*/ 32304063 w 43671952" name="connsiteX9572"/>
                <a:gd fmla="*/ 90487 h 23902640" name="connsiteY9572"/>
                <a:gd fmla="*/ 32258343 w 43671952" name="connsiteX9573"/>
                <a:gd fmla="*/ 120968 h 23902640" name="connsiteY9573"/>
                <a:gd fmla="*/ 32189763 w 43671952" name="connsiteX9574"/>
                <a:gd fmla="*/ 159068 h 23902640" name="connsiteY9574"/>
                <a:gd fmla="*/ 32182143 w 43671952" name="connsiteX9575"/>
                <a:gd fmla="*/ 189549 h 23902640" name="connsiteY9575"/>
                <a:gd fmla="*/ 32205003 w 43671952" name="connsiteX9576"/>
                <a:gd fmla="*/ 197167 h 23902640" name="connsiteY9576"/>
                <a:gd fmla="*/ 32227863 w 43671952" name="connsiteX9577"/>
                <a:gd fmla="*/ 181928 h 23902640" name="connsiteY9577"/>
                <a:gd fmla="*/ 32265963 w 43671952" name="connsiteX9578"/>
                <a:gd fmla="*/ 174307 h 23902640" name="connsiteY9578"/>
                <a:gd fmla="*/ 32311683 w 43671952" name="connsiteX9579"/>
                <a:gd fmla="*/ 181928 h 23902640" name="connsiteY9579"/>
                <a:gd fmla="*/ 32365023 w 43671952" name="connsiteX9580"/>
                <a:gd fmla="*/ 189549 h 23902640" name="connsiteY9580"/>
                <a:gd fmla="*/ 32372643 w 43671952" name="connsiteX9581"/>
                <a:gd fmla="*/ 250507 h 23902640" name="connsiteY9581"/>
                <a:gd fmla="*/ 32357403 w 43671952" name="connsiteX9582"/>
                <a:gd fmla="*/ 273368 h 23902640" name="connsiteY9582"/>
                <a:gd fmla="*/ 32334543 w 43671952" name="connsiteX9583"/>
                <a:gd fmla="*/ 288607 h 23902640" name="connsiteY9583"/>
                <a:gd fmla="*/ 32288823 w 43671952" name="connsiteX9584"/>
                <a:gd fmla="*/ 319087 h 23902640" name="connsiteY9584"/>
                <a:gd fmla="*/ 32273583 w 43671952" name="connsiteX9585"/>
                <a:gd fmla="*/ 341949 h 23902640" name="connsiteY9585"/>
                <a:gd fmla="*/ 32250723 w 43671952" name="connsiteX9586"/>
                <a:gd fmla="*/ 364808 h 23902640" name="connsiteY9586"/>
                <a:gd fmla="*/ 32205003 w 43671952" name="connsiteX9587"/>
                <a:gd fmla="*/ 380047 h 23902640" name="connsiteY9587"/>
                <a:gd fmla="*/ 32220243 w 43671952" name="connsiteX9588"/>
                <a:gd fmla="*/ 433387 h 23902640" name="connsiteY9588"/>
                <a:gd fmla="*/ 32227863 w 43671952" name="connsiteX9589"/>
                <a:gd fmla="*/ 479107 h 23902640" name="connsiteY9589"/>
                <a:gd fmla="*/ 32220243 w 43671952" name="connsiteX9590"/>
                <a:gd fmla="*/ 501968 h 23902640" name="connsiteY9590"/>
                <a:gd fmla="*/ 32113563 w 43671952" name="connsiteX9591"/>
                <a:gd fmla="*/ 501968 h 23902640" name="connsiteY9591"/>
                <a:gd fmla="*/ 32060223 w 43671952" name="connsiteX9592"/>
                <a:gd fmla="*/ 509588 h 23902640" name="connsiteY9592"/>
                <a:gd fmla="*/ 32037363 w 43671952" name="connsiteX9593"/>
                <a:gd fmla="*/ 517208 h 23902640" name="connsiteY9593"/>
                <a:gd fmla="*/ 31968783 w 43671952" name="connsiteX9594"/>
                <a:gd fmla="*/ 540067 h 23902640" name="connsiteY9594"/>
                <a:gd fmla="*/ 31900203 w 43671952" name="connsiteX9595"/>
                <a:gd fmla="*/ 562928 h 23902640" name="connsiteY9595"/>
                <a:gd fmla="*/ 31900203 w 43671952" name="connsiteX9596"/>
                <a:gd fmla="*/ 616267 h 23902640" name="connsiteY9596"/>
                <a:gd fmla="*/ 31923063 w 43671952" name="connsiteX9597"/>
                <a:gd fmla="*/ 623887 h 23902640" name="connsiteY9597"/>
                <a:gd fmla="*/ 31991643 w 43671952" name="connsiteX9598"/>
                <a:gd fmla="*/ 646747 h 23902640" name="connsiteY9598"/>
                <a:gd fmla="*/ 32014503 w 43671952" name="connsiteX9599"/>
                <a:gd fmla="*/ 654368 h 23902640" name="connsiteY9599"/>
                <a:gd fmla="*/ 32105943 w 43671952" name="connsiteX9600"/>
                <a:gd fmla="*/ 715327 h 23902640" name="connsiteY9600"/>
                <a:gd fmla="*/ 32121183 w 43671952" name="connsiteX9601"/>
                <a:gd fmla="*/ 745807 h 23902640" name="connsiteY9601"/>
                <a:gd fmla="*/ 32113563 w 43671952" name="connsiteX9602"/>
                <a:gd fmla="*/ 776288 h 23902640" name="connsiteY9602"/>
                <a:gd fmla="*/ 32090431 w 43671952" name="connsiteX9603"/>
                <a:gd fmla="*/ 793163 h 23902640" name="connsiteY9603"/>
                <a:gd fmla="*/ 32091515 w 43671952" name="connsiteX9604"/>
                <a:gd fmla="*/ 787872 h 23902640" name="connsiteY9604"/>
                <a:gd fmla="*/ 32091895 w 43671952" name="connsiteX9605"/>
                <a:gd fmla="*/ 786600 h 23902640" name="connsiteY9605"/>
                <a:gd fmla="*/ 32091559 w 43671952" name="connsiteX9606"/>
                <a:gd fmla="*/ 787669 h 23902640" name="connsiteY9606"/>
                <a:gd fmla="*/ 32091515 w 43671952" name="connsiteX9607"/>
                <a:gd fmla="*/ 787872 h 23902640" name="connsiteY9607"/>
                <a:gd fmla="*/ 32089659 w 43671952" name="connsiteX9608"/>
                <a:gd fmla="*/ 794122 h 23902640" name="connsiteY9608"/>
                <a:gd fmla="*/ 32083083 w 43671952" name="connsiteX9609"/>
                <a:gd fmla="*/ 814389 h 23902640" name="connsiteY9609"/>
                <a:gd fmla="*/ 32037363 w 43671952" name="connsiteX9610"/>
                <a:gd fmla="*/ 829628 h 23902640" name="connsiteY9610"/>
                <a:gd fmla="*/ 31991643 w 43671952" name="connsiteX9611"/>
                <a:gd fmla="*/ 837247 h 23902640" name="connsiteY9611"/>
                <a:gd fmla="*/ 31869723 w 43671952" name="connsiteX9612"/>
                <a:gd fmla="*/ 860108 h 23902640" name="connsiteY9612"/>
                <a:gd fmla="*/ 31862103 w 43671952" name="connsiteX9613"/>
                <a:gd fmla="*/ 882968 h 23902640" name="connsiteY9613"/>
                <a:gd fmla="*/ 31907823 w 43671952" name="connsiteX9614"/>
                <a:gd fmla="*/ 898210 h 23902640" name="connsiteY9614"/>
                <a:gd fmla="*/ 31945923 w 43671952" name="connsiteX9615"/>
                <a:gd fmla="*/ 905828 h 23902640" name="connsiteY9615"/>
                <a:gd fmla="*/ 32144043 w 43671952" name="connsiteX9616"/>
                <a:gd fmla="*/ 913448 h 23902640" name="connsiteY9616"/>
                <a:gd fmla="*/ 32166903 w 43671952" name="connsiteX9617"/>
                <a:gd fmla="*/ 921068 h 23902640" name="connsiteY9617"/>
                <a:gd fmla="*/ 32197383 w 43671952" name="connsiteX9618"/>
                <a:gd fmla="*/ 974408 h 23902640" name="connsiteY9618"/>
                <a:gd fmla="*/ 32182143 w 43671952" name="connsiteX9619"/>
                <a:gd fmla="*/ 997268 h 23902640" name="connsiteY9619"/>
                <a:gd fmla="*/ 32159283 w 43671952" name="connsiteX9620"/>
                <a:gd fmla="*/ 1004888 h 23902640" name="connsiteY9620"/>
                <a:gd fmla="*/ 32052603 w 43671952" name="connsiteX9621"/>
                <a:gd fmla="*/ 1012507 h 23902640" name="connsiteY9621"/>
                <a:gd fmla="*/ 32029743 w 43671952" name="connsiteX9622"/>
                <a:gd fmla="*/ 1004888 h 23902640" name="connsiteY9622"/>
                <a:gd fmla="*/ 31930683 w 43671952" name="connsiteX9623"/>
                <a:gd fmla="*/ 997268 h 23902640" name="connsiteY9623"/>
                <a:gd fmla="*/ 31907823 w 43671952" name="connsiteX9624"/>
                <a:gd fmla="*/ 1004888 h 23902640" name="connsiteY9624"/>
                <a:gd fmla="*/ 31839243 w 43671952" name="connsiteX9625"/>
                <a:gd fmla="*/ 1035367 h 23902640" name="connsiteY9625"/>
                <a:gd fmla="*/ 31763043 w 43671952" name="connsiteX9626"/>
                <a:gd fmla="*/ 1050607 h 23902640" name="connsiteY9626"/>
                <a:gd fmla="*/ 31717323 w 43671952" name="connsiteX9627"/>
                <a:gd fmla="*/ 1065848 h 23902640" name="connsiteY9627"/>
                <a:gd fmla="*/ 31686843 w 43671952" name="connsiteX9628"/>
                <a:gd fmla="*/ 1073467 h 23902640" name="connsiteY9628"/>
                <a:gd fmla="*/ 31663983 w 43671952" name="connsiteX9629"/>
                <a:gd fmla="*/ 1081088 h 23902640" name="connsiteY9629"/>
                <a:gd fmla="*/ 31534443 w 43671952" name="connsiteX9630"/>
                <a:gd fmla="*/ 1096327 h 23902640" name="connsiteY9630"/>
                <a:gd fmla="*/ 31458243 w 43671952" name="connsiteX9631"/>
                <a:gd fmla="*/ 1103949 h 23902640" name="connsiteY9631"/>
                <a:gd fmla="*/ 31389663 w 43671952" name="connsiteX9632"/>
                <a:gd fmla="*/ 1142048 h 23902640" name="connsiteY9632"/>
                <a:gd fmla="*/ 31343943 w 43671952" name="connsiteX9633"/>
                <a:gd fmla="*/ 1164907 h 23902640" name="connsiteY9633"/>
                <a:gd fmla="*/ 31351563 w 43671952" name="connsiteX9634"/>
                <a:gd fmla="*/ 1187767 h 23902640" name="connsiteY9634"/>
                <a:gd fmla="*/ 31580163 w 43671952" name="connsiteX9635"/>
                <a:gd fmla="*/ 1195387 h 23902640" name="connsiteY9635"/>
                <a:gd fmla="*/ 31740183 w 43671952" name="connsiteX9636"/>
                <a:gd fmla="*/ 1210628 h 23902640" name="connsiteY9636"/>
                <a:gd fmla="*/ 31763043 w 43671952" name="connsiteX9637"/>
                <a:gd fmla="*/ 1203007 h 23902640" name="connsiteY9637"/>
                <a:gd fmla="*/ 31801143 w 43671952" name="connsiteX9638"/>
                <a:gd fmla="*/ 1142048 h 23902640" name="connsiteY9638"/>
                <a:gd fmla="*/ 31846863 w 43671952" name="connsiteX9639"/>
                <a:gd fmla="*/ 1111567 h 23902640" name="connsiteY9639"/>
                <a:gd fmla="*/ 31869723 w 43671952" name="connsiteX9640"/>
                <a:gd fmla="*/ 1103949 h 23902640" name="connsiteY9640"/>
                <a:gd fmla="*/ 31999263 w 43671952" name="connsiteX9641"/>
                <a:gd fmla="*/ 1081088 h 23902640" name="connsiteY9641"/>
                <a:gd fmla="*/ 32022123 w 43671952" name="connsiteX9642"/>
                <a:gd fmla="*/ 1088708 h 23902640" name="connsiteY9642"/>
                <a:gd fmla="*/ 32197383 w 43671952" name="connsiteX9643"/>
                <a:gd fmla="*/ 1103949 h 23902640" name="connsiteY9643"/>
                <a:gd fmla="*/ 32243103 w 43671952" name="connsiteX9644"/>
                <a:gd fmla="*/ 1119187 h 23902640" name="connsiteY9644"/>
                <a:gd fmla="*/ 32288823 w 43671952" name="connsiteX9645"/>
                <a:gd fmla="*/ 1157287 h 23902640" name="connsiteY9645"/>
                <a:gd fmla="*/ 32304063 w 43671952" name="connsiteX9646"/>
                <a:gd fmla="*/ 1203007 h 23902640" name="connsiteY9646"/>
                <a:gd fmla="*/ 32311683 w 43671952" name="connsiteX9647"/>
                <a:gd fmla="*/ 1241107 h 23902640" name="connsiteY9647"/>
                <a:gd fmla="*/ 32288823 w 43671952" name="connsiteX9648"/>
                <a:gd fmla="*/ 1286827 h 23902640" name="connsiteY9648"/>
                <a:gd fmla="*/ 32265963 w 43671952" name="connsiteX9649"/>
                <a:gd fmla="*/ 1294448 h 23902640" name="connsiteY9649"/>
                <a:gd fmla="*/ 31831623 w 43671952" name="connsiteX9650"/>
                <a:gd fmla="*/ 1294448 h 23902640" name="connsiteY9650"/>
                <a:gd fmla="*/ 31785903 w 43671952" name="connsiteX9651"/>
                <a:gd fmla="*/ 1309689 h 23902640" name="connsiteY9651"/>
                <a:gd fmla="*/ 31671603 w 43671952" name="connsiteX9652"/>
                <a:gd fmla="*/ 1324928 h 23902640" name="connsiteY9652"/>
                <a:gd fmla="*/ 31648743 w 43671952" name="connsiteX9653"/>
                <a:gd fmla="*/ 1332548 h 23902640" name="connsiteY9653"/>
                <a:gd fmla="*/ 31625883 w 43671952" name="connsiteX9654"/>
                <a:gd fmla="*/ 1340168 h 23902640" name="connsiteY9654"/>
                <a:gd fmla="*/ 31557303 w 43671952" name="connsiteX9655"/>
                <a:gd fmla="*/ 1363028 h 23902640" name="connsiteY9655"/>
                <a:gd fmla="*/ 31511583 w 43671952" name="connsiteX9656"/>
                <a:gd fmla="*/ 1393507 h 23902640" name="connsiteY9656"/>
                <a:gd fmla="*/ 31420143 w 43671952" name="connsiteX9657"/>
                <a:gd fmla="*/ 1401128 h 23902640" name="connsiteY9657"/>
                <a:gd fmla="*/ 31351563 w 43671952" name="connsiteX9658"/>
                <a:gd fmla="*/ 1363028 h 23902640" name="connsiteY9658"/>
                <a:gd fmla="*/ 31343943 w 43671952" name="connsiteX9659"/>
                <a:gd fmla="*/ 1340168 h 23902640" name="connsiteY9659"/>
                <a:gd fmla="*/ 31313463 w 43671952" name="connsiteX9660"/>
                <a:gd fmla="*/ 1294448 h 23902640" name="connsiteY9660"/>
                <a:gd fmla="*/ 31290603 w 43671952" name="connsiteX9661"/>
                <a:gd fmla="*/ 1279208 h 23902640" name="connsiteY9661"/>
                <a:gd fmla="*/ 31267743 w 43671952" name="connsiteX9662"/>
                <a:gd fmla="*/ 1271587 h 23902640" name="connsiteY9662"/>
                <a:gd fmla="*/ 31252503 w 43671952" name="connsiteX9663"/>
                <a:gd fmla="*/ 1248727 h 23902640" name="connsiteY9663"/>
                <a:gd fmla="*/ 31206783 w 43671952" name="connsiteX9664"/>
                <a:gd fmla="*/ 1233487 h 23902640" name="connsiteY9664"/>
                <a:gd fmla="*/ 31130583 w 43671952" name="connsiteX9665"/>
                <a:gd fmla="*/ 1218247 h 23902640" name="connsiteY9665"/>
                <a:gd fmla="*/ 31100103 w 43671952" name="connsiteX9666"/>
                <a:gd fmla="*/ 1210628 h 23902640" name="connsiteY9666"/>
                <a:gd fmla="*/ 31001043 w 43671952" name="connsiteX9667"/>
                <a:gd fmla="*/ 1203007 h 23902640" name="connsiteY9667"/>
                <a:gd fmla="*/ 30955323 w 43671952" name="connsiteX9668"/>
                <a:gd fmla="*/ 1210628 h 23902640" name="connsiteY9668"/>
                <a:gd fmla="*/ 30879123 w 43671952" name="connsiteX9669"/>
                <a:gd fmla="*/ 1218247 h 23902640" name="connsiteY9669"/>
                <a:gd fmla="*/ 30825783 w 43671952" name="connsiteX9670"/>
                <a:gd fmla="*/ 1164907 h 23902640" name="connsiteY9670"/>
                <a:gd fmla="*/ 30818163 w 43671952" name="connsiteX9671"/>
                <a:gd fmla="*/ 1142048 h 23902640" name="connsiteY9671"/>
                <a:gd fmla="*/ 30886743 w 43671952" name="connsiteX9672"/>
                <a:gd fmla="*/ 1134429 h 23902640" name="connsiteY9672"/>
                <a:gd fmla="*/ 30955323 w 43671952" name="connsiteX9673"/>
                <a:gd fmla="*/ 1149669 h 23902640" name="connsiteY9673"/>
                <a:gd fmla="*/ 30993423 w 43671952" name="connsiteX9674"/>
                <a:gd fmla="*/ 1157287 h 23902640" name="connsiteY9674"/>
                <a:gd fmla="*/ 31054383 w 43671952" name="connsiteX9675"/>
                <a:gd fmla="*/ 1180147 h 23902640" name="connsiteY9675"/>
                <a:gd fmla="*/ 31115343 w 43671952" name="connsiteX9676"/>
                <a:gd fmla="*/ 1157287 h 23902640" name="connsiteY9676"/>
                <a:gd fmla="*/ 31161063 w 43671952" name="connsiteX9677"/>
                <a:gd fmla="*/ 1126808 h 23902640" name="connsiteY9677"/>
                <a:gd fmla="*/ 31222023 w 43671952" name="connsiteX9678"/>
                <a:gd fmla="*/ 1119187 h 23902640" name="connsiteY9678"/>
                <a:gd fmla="*/ 31282983 w 43671952" name="connsiteX9679"/>
                <a:gd fmla="*/ 1134429 h 23902640" name="connsiteY9679"/>
                <a:gd fmla="*/ 31336323 w 43671952" name="connsiteX9680"/>
                <a:gd fmla="*/ 1119187 h 23902640" name="connsiteY9680"/>
                <a:gd fmla="*/ 31359183 w 43671952" name="connsiteX9681"/>
                <a:gd fmla="*/ 1103949 h 23902640" name="connsiteY9681"/>
                <a:gd fmla="*/ 31382043 w 43671952" name="connsiteX9682"/>
                <a:gd fmla="*/ 1096327 h 23902640" name="connsiteY9682"/>
                <a:gd fmla="*/ 31389663 w 43671952" name="connsiteX9683"/>
                <a:gd fmla="*/ 1073467 h 23902640" name="connsiteY9683"/>
                <a:gd fmla="*/ 31412523 w 43671952" name="connsiteX9684"/>
                <a:gd fmla="*/ 959167 h 23902640" name="connsiteY9684"/>
                <a:gd fmla="*/ 31481103 w 43671952" name="connsiteX9685"/>
                <a:gd fmla="*/ 966789 h 23902640" name="connsiteY9685"/>
                <a:gd fmla="*/ 31557303 w 43671952" name="connsiteX9686"/>
                <a:gd fmla="*/ 974408 h 23902640" name="connsiteY9686"/>
                <a:gd fmla="*/ 31595403 w 43671952" name="connsiteX9687"/>
                <a:gd fmla="*/ 982028 h 23902640" name="connsiteY9687"/>
                <a:gd fmla="*/ 31641123 w 43671952" name="connsiteX9688"/>
                <a:gd fmla="*/ 989649 h 23902640" name="connsiteY9688"/>
                <a:gd fmla="*/ 31686843 w 43671952" name="connsiteX9689"/>
                <a:gd fmla="*/ 974408 h 23902640" name="connsiteY9689"/>
                <a:gd fmla="*/ 31702083 w 43671952" name="connsiteX9690"/>
                <a:gd fmla="*/ 951548 h 23902640" name="connsiteY9690"/>
                <a:gd fmla="*/ 31724943 w 43671952" name="connsiteX9691"/>
                <a:gd fmla="*/ 928687 h 23902640" name="connsiteY9691"/>
                <a:gd fmla="*/ 31747803 w 43671952" name="connsiteX9692"/>
                <a:gd fmla="*/ 806767 h 23902640" name="connsiteY9692"/>
                <a:gd fmla="*/ 31724943 w 43671952" name="connsiteX9693"/>
                <a:gd fmla="*/ 799148 h 23902640" name="connsiteY9693"/>
                <a:gd fmla="*/ 31679223 w 43671952" name="connsiteX9694"/>
                <a:gd fmla="*/ 822007 h 23902640" name="connsiteY9694"/>
                <a:gd fmla="*/ 31671603 w 43671952" name="connsiteX9695"/>
                <a:gd fmla="*/ 844868 h 23902640" name="connsiteY9695"/>
                <a:gd fmla="*/ 31663983 w 43671952" name="connsiteX9696"/>
                <a:gd fmla="*/ 867728 h 23902640" name="connsiteY9696"/>
                <a:gd fmla="*/ 31648743 w 43671952" name="connsiteX9697"/>
                <a:gd fmla="*/ 913448 h 23902640" name="connsiteY9697"/>
                <a:gd fmla="*/ 31587783 w 43671952" name="connsiteX9698"/>
                <a:gd fmla="*/ 921068 h 23902640" name="connsiteY9698"/>
                <a:gd fmla="*/ 31542063 w 43671952" name="connsiteX9699"/>
                <a:gd fmla="*/ 905828 h 23902640" name="connsiteY9699"/>
                <a:gd fmla="*/ 31519203 w 43671952" name="connsiteX9700"/>
                <a:gd fmla="*/ 890588 h 23902640" name="connsiteY9700"/>
                <a:gd fmla="*/ 31412523 w 43671952" name="connsiteX9701"/>
                <a:gd fmla="*/ 890588 h 23902640" name="connsiteY9701"/>
                <a:gd fmla="*/ 31366803 w 43671952" name="connsiteX9702"/>
                <a:gd fmla="*/ 875347 h 23902640" name="connsiteY9702"/>
                <a:gd fmla="*/ 31351563 w 43671952" name="connsiteX9703"/>
                <a:gd fmla="*/ 837247 h 23902640" name="connsiteY9703"/>
                <a:gd fmla="*/ 31382043 w 43671952" name="connsiteX9704"/>
                <a:gd fmla="*/ 829628 h 23902640" name="connsiteY9704"/>
                <a:gd fmla="*/ 31404903 w 43671952" name="connsiteX9705"/>
                <a:gd fmla="*/ 822007 h 23902640" name="connsiteY9705"/>
                <a:gd fmla="*/ 31450623 w 43671952" name="connsiteX9706"/>
                <a:gd fmla="*/ 814389 h 23902640" name="connsiteY9706"/>
                <a:gd fmla="*/ 31496343 w 43671952" name="connsiteX9707"/>
                <a:gd fmla="*/ 799148 h 23902640" name="connsiteY9707"/>
                <a:gd fmla="*/ 31549683 w 43671952" name="connsiteX9708"/>
                <a:gd fmla="*/ 768667 h 23902640" name="connsiteY9708"/>
                <a:gd fmla="*/ 31603023 w 43671952" name="connsiteX9709"/>
                <a:gd fmla="*/ 715327 h 23902640" name="connsiteY9709"/>
                <a:gd fmla="*/ 31473483 w 43671952" name="connsiteX9710"/>
                <a:gd fmla="*/ 700087 h 23902640" name="connsiteY9710"/>
                <a:gd fmla="*/ 31450623 w 43671952" name="connsiteX9711"/>
                <a:gd fmla="*/ 692467 h 23902640" name="connsiteY9711"/>
                <a:gd fmla="*/ 31427763 w 43671952" name="connsiteX9712"/>
                <a:gd fmla="*/ 684847 h 23902640" name="connsiteY9712"/>
                <a:gd fmla="*/ 31336323 w 43671952" name="connsiteX9713"/>
                <a:gd fmla="*/ 654368 h 23902640" name="connsiteY9713"/>
                <a:gd fmla="*/ 31290603 w 43671952" name="connsiteX9714"/>
                <a:gd fmla="*/ 623887 h 23902640" name="connsiteY9714"/>
                <a:gd fmla="*/ 31267743 w 43671952" name="connsiteX9715"/>
                <a:gd fmla="*/ 616267 h 23902640" name="connsiteY9715"/>
                <a:gd fmla="*/ 31244883 w 43671952" name="connsiteX9716"/>
                <a:gd fmla="*/ 601027 h 23902640" name="connsiteY9716"/>
                <a:gd fmla="*/ 31176303 w 43671952" name="connsiteX9717"/>
                <a:gd fmla="*/ 562928 h 23902640" name="connsiteY9717"/>
                <a:gd fmla="*/ 31168683 w 43671952" name="connsiteX9718"/>
                <a:gd fmla="*/ 540067 h 23902640" name="connsiteY9718"/>
                <a:gd fmla="*/ 31282983 w 43671952" name="connsiteX9719"/>
                <a:gd fmla="*/ 532448 h 23902640" name="connsiteY9719"/>
                <a:gd fmla="*/ 31351563 w 43671952" name="connsiteX9720"/>
                <a:gd fmla="*/ 540067 h 23902640" name="connsiteY9720"/>
                <a:gd fmla="*/ 31374423 w 43671952" name="connsiteX9721"/>
                <a:gd fmla="*/ 547688 h 23902640" name="connsiteY9721"/>
                <a:gd fmla="*/ 31435383 w 43671952" name="connsiteX9722"/>
                <a:gd fmla="*/ 562928 h 23902640" name="connsiteY9722"/>
                <a:gd fmla="*/ 31458243 w 43671952" name="connsiteX9723"/>
                <a:gd fmla="*/ 578168 h 23902640" name="connsiteY9723"/>
                <a:gd fmla="*/ 31488723 w 43671952" name="connsiteX9724"/>
                <a:gd fmla="*/ 623887 h 23902640" name="connsiteY9724"/>
                <a:gd fmla="*/ 31511583 w 43671952" name="connsiteX9725"/>
                <a:gd fmla="*/ 639127 h 23902640" name="connsiteY9725"/>
                <a:gd fmla="*/ 31557303 w 43671952" name="connsiteX9726"/>
                <a:gd fmla="*/ 646747 h 23902640" name="connsiteY9726"/>
                <a:gd fmla="*/ 31557303 w 43671952" name="connsiteX9727"/>
                <a:gd fmla="*/ 555307 h 23902640" name="connsiteY9727"/>
                <a:gd fmla="*/ 31534443 w 43671952" name="connsiteX9728"/>
                <a:gd fmla="*/ 540067 h 23902640" name="connsiteY9728"/>
                <a:gd fmla="*/ 31511583 w 43671952" name="connsiteX9729"/>
                <a:gd fmla="*/ 479107 h 23902640" name="connsiteY9729"/>
                <a:gd fmla="*/ 31534443 w 43671952" name="connsiteX9730"/>
                <a:gd fmla="*/ 471487 h 23902640" name="connsiteY9730"/>
                <a:gd fmla="*/ 31580163 w 43671952" name="connsiteX9731"/>
                <a:gd fmla="*/ 463870 h 23902640" name="connsiteY9731"/>
                <a:gd fmla="*/ 31702083 w 43671952" name="connsiteX9732"/>
                <a:gd fmla="*/ 387668 h 23902640" name="connsiteY9732"/>
                <a:gd fmla="*/ 31671603 w 43671952" name="connsiteX9733"/>
                <a:gd fmla="*/ 326709 h 23902640" name="connsiteY9733"/>
                <a:gd fmla="*/ 31793523 w 43671952" name="connsiteX9734"/>
                <a:gd fmla="*/ 319087 h 23902640" name="connsiteY9734"/>
                <a:gd fmla="*/ 31824003 w 43671952" name="connsiteX9735"/>
                <a:gd fmla="*/ 303848 h 23902640" name="connsiteY9735"/>
                <a:gd fmla="*/ 31801143 w 43671952" name="connsiteX9736"/>
                <a:gd fmla="*/ 288607 h 23902640" name="connsiteY9736"/>
                <a:gd fmla="*/ 31778283 w 43671952" name="connsiteX9737"/>
                <a:gd fmla="*/ 280987 h 23902640" name="connsiteY9737"/>
                <a:gd fmla="*/ 31648743 w 43671952" name="connsiteX9738"/>
                <a:gd fmla="*/ 258127 h 23902640" name="connsiteY9738"/>
                <a:gd fmla="*/ 31618263 w 43671952" name="connsiteX9739"/>
                <a:gd fmla="*/ 265747 h 23902640" name="connsiteY9739"/>
                <a:gd fmla="*/ 31595403 w 43671952" name="connsiteX9740"/>
                <a:gd fmla="*/ 273368 h 23902640" name="connsiteY9740"/>
                <a:gd fmla="*/ 31549683 w 43671952" name="connsiteX9741"/>
                <a:gd fmla="*/ 288607 h 23902640" name="connsiteY9741"/>
                <a:gd fmla="*/ 31526823 w 43671952" name="connsiteX9742"/>
                <a:gd fmla="*/ 303848 h 23902640" name="connsiteY9742"/>
                <a:gd fmla="*/ 31481103 w 43671952" name="connsiteX9743"/>
                <a:gd fmla="*/ 334327 h 23902640" name="connsiteY9743"/>
                <a:gd fmla="*/ 31435383 w 43671952" name="connsiteX9744"/>
                <a:gd fmla="*/ 364808 h 23902640" name="connsiteY9744"/>
                <a:gd fmla="*/ 31366803 w 43671952" name="connsiteX9745"/>
                <a:gd fmla="*/ 380047 h 23902640" name="connsiteY9745"/>
                <a:gd fmla="*/ 31321083 w 43671952" name="connsiteX9746"/>
                <a:gd fmla="*/ 410527 h 23902640" name="connsiteY9746"/>
                <a:gd fmla="*/ 31282983 w 43671952" name="connsiteX9747"/>
                <a:gd fmla="*/ 456247 h 23902640" name="connsiteY9747"/>
                <a:gd fmla="*/ 31260123 w 43671952" name="connsiteX9748"/>
                <a:gd fmla="*/ 463870 h 23902640" name="connsiteY9748"/>
                <a:gd fmla="*/ 31214403 w 43671952" name="connsiteX9749"/>
                <a:gd fmla="*/ 479107 h 23902640" name="connsiteY9749"/>
                <a:gd fmla="*/ 31145823 w 43671952" name="connsiteX9750"/>
                <a:gd fmla="*/ 486727 h 23902640" name="connsiteY9750"/>
                <a:gd fmla="*/ 31122963 w 43671952" name="connsiteX9751"/>
                <a:gd fmla="*/ 471487 h 23902640" name="connsiteY9751"/>
                <a:gd fmla="*/ 31031523 w 43671952" name="connsiteX9752"/>
                <a:gd fmla="*/ 456247 h 23902640" name="connsiteY9752"/>
                <a:gd fmla="*/ 31001043 w 43671952" name="connsiteX9753"/>
                <a:gd fmla="*/ 486727 h 23902640" name="connsiteY9753"/>
                <a:gd fmla="*/ 30978183 w 43671952" name="connsiteX9754"/>
                <a:gd fmla="*/ 494350 h 23902640" name="connsiteY9754"/>
                <a:gd fmla="*/ 30962943 w 43671952" name="connsiteX9755"/>
                <a:gd fmla="*/ 517208 h 23902640" name="connsiteY9755"/>
                <a:gd fmla="*/ 30940083 w 43671952" name="connsiteX9756"/>
                <a:gd fmla="*/ 524828 h 23902640" name="connsiteY9756"/>
                <a:gd fmla="*/ 30894363 w 43671952" name="connsiteX9757"/>
                <a:gd fmla="*/ 501968 h 23902640" name="connsiteY9757"/>
                <a:gd fmla="*/ 30719103 w 43671952" name="connsiteX9758"/>
                <a:gd fmla="*/ 494350 h 23902640" name="connsiteY9758"/>
                <a:gd fmla="*/ 30688623 w 43671952" name="connsiteX9759"/>
                <a:gd fmla="*/ 456247 h 23902640" name="connsiteY9759"/>
                <a:gd fmla="*/ 30696243 w 43671952" name="connsiteX9760"/>
                <a:gd fmla="*/ 433387 h 23902640" name="connsiteY9760"/>
                <a:gd fmla="*/ 30726723 w 43671952" name="connsiteX9761"/>
                <a:gd fmla="*/ 395288 h 23902640" name="connsiteY9761"/>
                <a:gd fmla="*/ 30787683 w 43671952" name="connsiteX9762"/>
                <a:gd fmla="*/ 372428 h 23902640" name="connsiteY9762"/>
                <a:gd fmla="*/ 30947703 w 43671952" name="connsiteX9763"/>
                <a:gd fmla="*/ 387668 h 23902640" name="connsiteY9763"/>
                <a:gd fmla="*/ 30932463 w 43671952" name="connsiteX9764"/>
                <a:gd fmla="*/ 341949 h 23902640" name="connsiteY9764"/>
                <a:gd fmla="*/ 30909603 w 43671952" name="connsiteX9765"/>
                <a:gd fmla="*/ 326709 h 23902640" name="connsiteY9765"/>
                <a:gd fmla="*/ 30901983 w 43671952" name="connsiteX9766"/>
                <a:gd fmla="*/ 303848 h 23902640" name="connsiteY9766"/>
                <a:gd fmla="*/ 30894363 w 43671952" name="connsiteX9767"/>
                <a:gd fmla="*/ 250507 h 23902640" name="connsiteY9767"/>
                <a:gd fmla="*/ 30947703 w 43671952" name="connsiteX9768"/>
                <a:gd fmla="*/ 242888 h 23902640" name="connsiteY9768"/>
                <a:gd fmla="*/ 30993423 w 43671952" name="connsiteX9769"/>
                <a:gd fmla="*/ 265747 h 23902640" name="connsiteY9769"/>
                <a:gd fmla="*/ 31016283 w 43671952" name="connsiteX9770"/>
                <a:gd fmla="*/ 273368 h 23902640" name="connsiteY9770"/>
                <a:gd fmla="*/ 31107723 w 43671952" name="connsiteX9771"/>
                <a:gd fmla="*/ 280987 h 23902640" name="connsiteY9771"/>
                <a:gd fmla="*/ 31130583 w 43671952" name="connsiteX9772"/>
                <a:gd fmla="*/ 288607 h 23902640" name="connsiteY9772"/>
                <a:gd fmla="*/ 31206783 w 43671952" name="connsiteX9773"/>
                <a:gd fmla="*/ 303848 h 23902640" name="connsiteY9773"/>
                <a:gd fmla="*/ 31237263 w 43671952" name="connsiteX9774"/>
                <a:gd fmla="*/ 288607 h 23902640" name="connsiteY9774"/>
                <a:gd fmla="*/ 31244883 w 43671952" name="connsiteX9775"/>
                <a:gd fmla="*/ 227647 h 23902640" name="connsiteY9775"/>
                <a:gd fmla="*/ 31237263 w 43671952" name="connsiteX9776"/>
                <a:gd fmla="*/ 204788 h 23902640" name="connsiteY9776"/>
                <a:gd fmla="*/ 31336323 w 43671952" name="connsiteX9777"/>
                <a:gd fmla="*/ 159068 h 23902640" name="connsiteY9777"/>
                <a:gd fmla="*/ 31382043 w 43671952" name="connsiteX9778"/>
                <a:gd fmla="*/ 174307 h 23902640" name="connsiteY9778"/>
                <a:gd fmla="*/ 31397283 w 43671952" name="connsiteX9779"/>
                <a:gd fmla="*/ 197167 h 23902640" name="connsiteY9779"/>
                <a:gd fmla="*/ 31481103 w 43671952" name="connsiteX9780"/>
                <a:gd fmla="*/ 204788 h 23902640" name="connsiteY9780"/>
                <a:gd fmla="*/ 31511583 w 43671952" name="connsiteX9781"/>
                <a:gd fmla="*/ 136208 h 23902640" name="connsiteY9781"/>
                <a:gd fmla="*/ 31542063 w 43671952" name="connsiteX9782"/>
                <a:gd fmla="*/ 90487 h 23902640" name="connsiteY9782"/>
                <a:gd fmla="*/ 31587783 w 43671952" name="connsiteX9783"/>
                <a:gd fmla="*/ 75247 h 23902640" name="connsiteY9783"/>
                <a:gd fmla="*/ 31618263 w 43671952" name="connsiteX9784"/>
                <a:gd fmla="*/ 67627 h 23902640" name="connsiteY9784"/>
                <a:gd fmla="*/ 31702083 w 43671952" name="connsiteX9785"/>
                <a:gd fmla="*/ 60007 h 23902640" name="connsiteY9785"/>
                <a:gd fmla="*/ 31732563 w 43671952" name="connsiteX9786"/>
                <a:gd fmla="*/ 52387 h 23902640" name="connsiteY9786"/>
                <a:gd fmla="*/ 31785903 w 43671952" name="connsiteX9787"/>
                <a:gd fmla="*/ 14287 h 23902640" name="connsiteY9787"/>
                <a:gd fmla="*/ 7930556 w 43671952" name="connsiteX9788"/>
                <a:gd fmla="*/ 0 h 23902640" name="connsiteY9788"/>
                <a:gd fmla="*/ 8940335 w 43671952" name="connsiteX9789"/>
                <a:gd fmla="*/ 0 h 23902640" name="connsiteY9789"/>
                <a:gd fmla="*/ 8938470 w 43671952" name="connsiteX9790"/>
                <a:gd fmla="*/ 658 h 23902640" name="connsiteY9790"/>
                <a:gd fmla="*/ 8925244 w 43671952" name="connsiteX9791"/>
                <a:gd fmla="*/ 14288 h 23902640" name="connsiteY9791"/>
                <a:gd fmla="*/ 8896673 w 43671952" name="connsiteX9792"/>
                <a:gd fmla="*/ 33337 h 23902640" name="connsiteY9792"/>
                <a:gd fmla="*/ 8882384 w 43671952" name="connsiteX9793"/>
                <a:gd fmla="*/ 47626 h 23902640" name="connsiteY9793"/>
                <a:gd fmla="*/ 8853809 w 43671952" name="connsiteX9794"/>
                <a:gd fmla="*/ 66677 h 23902640" name="connsiteY9794"/>
                <a:gd fmla="*/ 8834760 w 43671952" name="connsiteX9795"/>
                <a:gd fmla="*/ 80963 h 23902640" name="connsiteY9795"/>
                <a:gd fmla="*/ 8815714 w 43671952" name="connsiteX9796"/>
                <a:gd fmla="*/ 90487 h 23902640" name="connsiteY9796"/>
                <a:gd fmla="*/ 8801424 w 43671952" name="connsiteX9797"/>
                <a:gd fmla="*/ 100014 h 23902640" name="connsiteY9797"/>
                <a:gd fmla="*/ 8791896 w 43671952" name="connsiteX9798"/>
                <a:gd fmla="*/ 114301 h 23902640" name="connsiteY9798"/>
                <a:gd fmla="*/ 8753797 w 43671952" name="connsiteX9799"/>
                <a:gd fmla="*/ 171450 h 23902640" name="connsiteY9799"/>
                <a:gd fmla="*/ 8739515 w 43671952" name="connsiteX9800"/>
                <a:gd fmla="*/ 180977 h 23902640" name="connsiteY9800"/>
                <a:gd fmla="*/ 8725227 w 43671952" name="connsiteX9801"/>
                <a:gd fmla="*/ 185739 h 23902640" name="connsiteY9801"/>
                <a:gd fmla="*/ 8715697 w 43671952" name="connsiteX9802"/>
                <a:gd fmla="*/ 200025 h 23902640" name="connsiteY9802"/>
                <a:gd fmla="*/ 8701413 w 43671952" name="connsiteX9803"/>
                <a:gd fmla="*/ 214313 h 23902640" name="connsiteY9803"/>
                <a:gd fmla="*/ 8682357 w 43671952" name="connsiteX9804"/>
                <a:gd fmla="*/ 233363 h 23902640" name="connsiteY9804"/>
                <a:gd fmla="*/ 8663310 w 43671952" name="connsiteX9805"/>
                <a:gd fmla="*/ 252414 h 23902640" name="connsiteY9805"/>
                <a:gd fmla="*/ 8649021 w 43671952" name="connsiteX9806"/>
                <a:gd fmla="*/ 261938 h 23902640" name="connsiteY9806"/>
                <a:gd fmla="*/ 8639497 w 43671952" name="connsiteX9807"/>
                <a:gd fmla="*/ 276224 h 23902640" name="connsiteY9807"/>
                <a:gd fmla="*/ 8610925 w 43671952" name="connsiteX9808"/>
                <a:gd fmla="*/ 285750 h 23902640" name="connsiteY9808"/>
                <a:gd fmla="*/ 8534723 w 43671952" name="connsiteX9809"/>
                <a:gd fmla="*/ 290513 h 23902640" name="connsiteY9809"/>
                <a:gd fmla="*/ 8520437 w 43671952" name="connsiteX9810"/>
                <a:gd fmla="*/ 285750 h 23902640" name="connsiteY9810"/>
                <a:gd fmla="*/ 8477573 w 43671952" name="connsiteX9811"/>
                <a:gd fmla="*/ 271462 h 23902640" name="connsiteY9811"/>
                <a:gd fmla="*/ 8377564 w 43671952" name="connsiteX9812"/>
                <a:gd fmla="*/ 271462 h 23902640" name="connsiteY9812"/>
                <a:gd fmla="*/ 8358511 w 43671952" name="connsiteX9813"/>
                <a:gd fmla="*/ 280989 h 23902640" name="connsiteY9813"/>
                <a:gd fmla="*/ 8306124 w 43671952" name="connsiteX9814"/>
                <a:gd fmla="*/ 295276 h 23902640" name="connsiteY9814"/>
                <a:gd fmla="*/ 8268023 w 43671952" name="connsiteX9815"/>
                <a:gd fmla="*/ 309563 h 23902640" name="connsiteY9815"/>
                <a:gd fmla="*/ 8239448 w 43671952" name="connsiteX9816"/>
                <a:gd fmla="*/ 323853 h 23902640" name="connsiteY9816"/>
                <a:gd fmla="*/ 8234687 w 43671952" name="connsiteX9817"/>
                <a:gd fmla="*/ 347662 h 23902640" name="connsiteY9817"/>
                <a:gd fmla="*/ 8244211 w 43671952" name="connsiteX9818"/>
                <a:gd fmla="*/ 361949 h 23902640" name="connsiteY9818"/>
                <a:gd fmla="*/ 8248975 w 43671952" name="connsiteX9819"/>
                <a:gd fmla="*/ 428628 h 23902640" name="connsiteY9819"/>
                <a:gd fmla="*/ 8244211 w 43671952" name="connsiteX9820"/>
                <a:gd fmla="*/ 442914 h 23902640" name="connsiteY9820"/>
                <a:gd fmla="*/ 8182298 w 43671952" name="connsiteX9821"/>
                <a:gd fmla="*/ 447675 h 23902640" name="connsiteY9821"/>
                <a:gd fmla="*/ 8139436 w 43671952" name="connsiteX9822"/>
                <a:gd fmla="*/ 423863 h 23902640" name="connsiteY9822"/>
                <a:gd fmla="*/ 8096573 w 43671952" name="connsiteX9823"/>
                <a:gd fmla="*/ 414337 h 23902640" name="connsiteY9823"/>
                <a:gd fmla="*/ 8077522 w 43671952" name="connsiteX9824"/>
                <a:gd fmla="*/ 438150 h 23902640" name="connsiteY9824"/>
                <a:gd fmla="*/ 8087048 w 43671952" name="connsiteX9825"/>
                <a:gd fmla="*/ 452437 h 23902640" name="connsiteY9825"/>
                <a:gd fmla="*/ 8101336 w 43671952" name="connsiteX9826"/>
                <a:gd fmla="*/ 457199 h 23902640" name="connsiteY9826"/>
                <a:gd fmla="*/ 8106097 w 43671952" name="connsiteX9827"/>
                <a:gd fmla="*/ 471487 h 23902640" name="connsiteY9827"/>
                <a:gd fmla="*/ 8106097 w 43671952" name="connsiteX9828"/>
                <a:gd fmla="*/ 519115 h 23902640" name="connsiteY9828"/>
                <a:gd fmla="*/ 8044184 w 43671952" name="connsiteX9829"/>
                <a:gd fmla="*/ 509588 h 23902640" name="connsiteY9829"/>
                <a:gd fmla="*/ 8029898 w 43671952" name="connsiteX9830"/>
                <a:gd fmla="*/ 504825 h 23902640" name="connsiteY9830"/>
                <a:gd fmla="*/ 8015611 w 43671952" name="connsiteX9831"/>
                <a:gd fmla="*/ 500064 h 23902640" name="connsiteY9831"/>
                <a:gd fmla="*/ 7987034 w 43671952" name="connsiteX9832"/>
                <a:gd fmla="*/ 490539 h 23902640" name="connsiteY9832"/>
                <a:gd fmla="*/ 7972747 w 43671952" name="connsiteX9833"/>
                <a:gd fmla="*/ 481014 h 23902640" name="connsiteY9833"/>
                <a:gd fmla="*/ 7944171 w 43671952" name="connsiteX9834"/>
                <a:gd fmla="*/ 466726 h 23902640" name="connsiteY9834"/>
                <a:gd fmla="*/ 7929886 w 43671952" name="connsiteX9835"/>
                <a:gd fmla="*/ 461962 h 23902640" name="connsiteY9835"/>
                <a:gd fmla="*/ 7901311 w 43671952" name="connsiteX9836"/>
                <a:gd fmla="*/ 447675 h 23902640" name="connsiteY9836"/>
                <a:gd fmla="*/ 7887024 w 43671952" name="connsiteX9837"/>
                <a:gd fmla="*/ 452437 h 23902640" name="connsiteY9837"/>
                <a:gd fmla="*/ 7887024 w 43671952" name="connsiteX9838"/>
                <a:gd fmla="*/ 509588 h 23902640" name="connsiteY9838"/>
                <a:gd fmla="*/ 7896550 w 43671952" name="connsiteX9839"/>
                <a:gd fmla="*/ 576262 h 23902640" name="connsiteY9839"/>
                <a:gd fmla="*/ 7848922 w 43671952" name="connsiteX9840"/>
                <a:gd fmla="*/ 600074 h 23902640" name="connsiteY9840"/>
                <a:gd fmla="*/ 7758436 w 43671952" name="connsiteX9841"/>
                <a:gd fmla="*/ 604838 h 23902640" name="connsiteY9841"/>
                <a:gd fmla="*/ 7744148 w 43671952" name="connsiteX9842"/>
                <a:gd fmla="*/ 595314 h 23902640" name="connsiteY9842"/>
                <a:gd fmla="*/ 7715573 w 43671952" name="connsiteX9843"/>
                <a:gd fmla="*/ 581024 h 23902640" name="connsiteY9843"/>
                <a:gd fmla="*/ 7701284 w 43671952" name="connsiteX9844"/>
                <a:gd fmla="*/ 576262 h 23902640" name="connsiteY9844"/>
                <a:gd fmla="*/ 7677470 w 43671952" name="connsiteX9845"/>
                <a:gd fmla="*/ 547688 h 23902640" name="connsiteY9845"/>
                <a:gd fmla="*/ 7667945 w 43671952" name="connsiteX9846"/>
                <a:gd fmla="*/ 519115 h 23902640" name="connsiteY9846"/>
                <a:gd fmla="*/ 7639370 w 43671952" name="connsiteX9847"/>
                <a:gd fmla="*/ 514352 h 23902640" name="connsiteY9847"/>
                <a:gd fmla="*/ 7429823 w 43671952" name="connsiteX9848"/>
                <a:gd fmla="*/ 509588 h 23902640" name="connsiteY9848"/>
                <a:gd fmla="*/ 7382200 w 43671952" name="connsiteX9849"/>
                <a:gd fmla="*/ 523875 h 23902640" name="connsiteY9849"/>
                <a:gd fmla="*/ 7396488 w 43671952" name="connsiteX9850"/>
                <a:gd fmla="*/ 552450 h 23902640" name="connsiteY9850"/>
                <a:gd fmla="*/ 7425063 w 43671952" name="connsiteX9851"/>
                <a:gd fmla="*/ 571499 h 23902640" name="connsiteY9851"/>
                <a:gd fmla="*/ 7425063 w 43671952" name="connsiteX9852"/>
                <a:gd fmla="*/ 600074 h 23902640" name="connsiteY9852"/>
                <a:gd fmla="*/ 7410775 w 43671952" name="connsiteX9853"/>
                <a:gd fmla="*/ 604838 h 23902640" name="connsiteY9853"/>
                <a:gd fmla="*/ 7382200 w 43671952" name="connsiteX9854"/>
                <a:gd fmla="*/ 614363 h 23902640" name="connsiteY9854"/>
                <a:gd fmla="*/ 7386961 w 43671952" name="connsiteX9855"/>
                <a:gd fmla="*/ 657225 h 23902640" name="connsiteY9855"/>
                <a:gd fmla="*/ 7410775 w 43671952" name="connsiteX9856"/>
                <a:gd fmla="*/ 681037 h 23902640" name="connsiteY9856"/>
                <a:gd fmla="*/ 7429823 w 43671952" name="connsiteX9857"/>
                <a:gd fmla="*/ 704851 h 23902640" name="connsiteY9857"/>
                <a:gd fmla="*/ 7444110 w 43671952" name="connsiteX9858"/>
                <a:gd fmla="*/ 709614 h 23902640" name="connsiteY9858"/>
                <a:gd fmla="*/ 7453637 w 43671952" name="connsiteX9859"/>
                <a:gd fmla="*/ 723899 h 23902640" name="connsiteY9859"/>
                <a:gd fmla="*/ 7458398 w 43671952" name="connsiteX9860"/>
                <a:gd fmla="*/ 738188 h 23902640" name="connsiteY9860"/>
                <a:gd fmla="*/ 7467925 w 43671952" name="connsiteX9861"/>
                <a:gd fmla="*/ 776288 h 23902640" name="connsiteY9861"/>
                <a:gd fmla="*/ 7458398 w 43671952" name="connsiteX9862"/>
                <a:gd fmla="*/ 804864 h 23902640" name="connsiteY9862"/>
                <a:gd fmla="*/ 7448877 w 43671952" name="connsiteX9863"/>
                <a:gd fmla="*/ 819152 h 23902640" name="connsiteY9863"/>
                <a:gd fmla="*/ 7420303 w 43671952" name="connsiteX9864"/>
                <a:gd fmla="*/ 862013 h 23902640" name="connsiteY9864"/>
                <a:gd fmla="*/ 7406015 w 43671952" name="connsiteX9865"/>
                <a:gd fmla="*/ 871538 h 23902640" name="connsiteY9865"/>
                <a:gd fmla="*/ 7377440 w 43671952" name="connsiteX9866"/>
                <a:gd fmla="*/ 890588 h 23902640" name="connsiteY9866"/>
                <a:gd fmla="*/ 7363151 w 43671952" name="connsiteX9867"/>
                <a:gd fmla="*/ 895350 h 23902640" name="connsiteY9867"/>
                <a:gd fmla="*/ 7334578 w 43671952" name="connsiteX9868"/>
                <a:gd fmla="*/ 904874 h 23902640" name="connsiteY9868"/>
                <a:gd fmla="*/ 7320290 w 43671952" name="connsiteX9869"/>
                <a:gd fmla="*/ 914400 h 23902640" name="connsiteY9869"/>
                <a:gd fmla="*/ 7306002 w 43671952" name="connsiteX9870"/>
                <a:gd fmla="*/ 919162 h 23902640" name="connsiteY9870"/>
                <a:gd fmla="*/ 7248851 w 43671952" name="connsiteX9871"/>
                <a:gd fmla="*/ 928687 h 23902640" name="connsiteY9871"/>
                <a:gd fmla="*/ 7234564 w 43671952" name="connsiteX9872"/>
                <a:gd fmla="*/ 919162 h 23902640" name="connsiteY9872"/>
                <a:gd fmla="*/ 7220276 w 43671952" name="connsiteX9873"/>
                <a:gd fmla="*/ 914400 h 23902640" name="connsiteY9873"/>
                <a:gd fmla="*/ 7215513 w 43671952" name="connsiteX9874"/>
                <a:gd fmla="*/ 900114 h 23902640" name="connsiteY9874"/>
                <a:gd fmla="*/ 7201226 w 43671952" name="connsiteX9875"/>
                <a:gd fmla="*/ 890588 h 23902640" name="connsiteY9875"/>
                <a:gd fmla="*/ 7196462 w 43671952" name="connsiteX9876"/>
                <a:gd fmla="*/ 876299 h 23902640" name="connsiteY9876"/>
                <a:gd fmla="*/ 7196462 w 43671952" name="connsiteX9877"/>
                <a:gd fmla="*/ 785813 h 23902640" name="connsiteY9877"/>
                <a:gd fmla="*/ 7191699 w 43671952" name="connsiteX9878"/>
                <a:gd fmla="*/ 762000 h 23902640" name="connsiteY9878"/>
                <a:gd fmla="*/ 7186938 w 43671952" name="connsiteX9879"/>
                <a:gd fmla="*/ 747712 h 23902640" name="connsiteY9879"/>
                <a:gd fmla="*/ 7172649 w 43671952" name="connsiteX9880"/>
                <a:gd fmla="*/ 704851 h 23902640" name="connsiteY9880"/>
                <a:gd fmla="*/ 7144073 w 43671952" name="connsiteX9881"/>
                <a:gd fmla="*/ 685800 h 23902640" name="connsiteY9881"/>
                <a:gd fmla="*/ 7134552 w 43671952" name="connsiteX9882"/>
                <a:gd fmla="*/ 671513 h 23902640" name="connsiteY9882"/>
                <a:gd fmla="*/ 7091689 w 43671952" name="connsiteX9883"/>
                <a:gd fmla="*/ 652463 h 23902640" name="connsiteY9883"/>
                <a:gd fmla="*/ 7053587 w 43671952" name="connsiteX9884"/>
                <a:gd fmla="*/ 642938 h 23902640" name="connsiteY9884"/>
                <a:gd fmla="*/ 7048826 w 43671952" name="connsiteX9885"/>
                <a:gd fmla="*/ 681037 h 23902640" name="connsiteY9885"/>
                <a:gd fmla="*/ 7058348 w 43671952" name="connsiteX9886"/>
                <a:gd fmla="*/ 695324 h 23902640" name="connsiteY9886"/>
                <a:gd fmla="*/ 7082163 w 43671952" name="connsiteX9887"/>
                <a:gd fmla="*/ 742950 h 23902640" name="connsiteY9887"/>
                <a:gd fmla="*/ 7077397 w 43671952" name="connsiteX9888"/>
                <a:gd fmla="*/ 757238 h 23902640" name="connsiteY9888"/>
                <a:gd fmla="*/ 7063112 w 43671952" name="connsiteX9889"/>
                <a:gd fmla="*/ 762000 h 23902640" name="connsiteY9889"/>
                <a:gd fmla="*/ 7020249 w 43671952" name="connsiteX9890"/>
                <a:gd fmla="*/ 766762 h 23902640" name="connsiteY9890"/>
                <a:gd fmla="*/ 7001198 w 43671952" name="connsiteX9891"/>
                <a:gd fmla="*/ 762000 h 23902640" name="connsiteY9891"/>
                <a:gd fmla="*/ 6934522 w 43671952" name="connsiteX9892"/>
                <a:gd fmla="*/ 742950 h 23902640" name="connsiteY9892"/>
                <a:gd fmla="*/ 6867579 w 43671952" name="connsiteX9893"/>
                <a:gd fmla="*/ 738188 h 23902640" name="connsiteY9893"/>
                <a:gd fmla="*/ 6819951 w 43671952" name="connsiteX9894"/>
                <a:gd fmla="*/ 742950 h 23902640" name="connsiteY9894"/>
                <a:gd fmla="*/ 6762801 w 43671952" name="connsiteX9895"/>
                <a:gd fmla="*/ 757238 h 23902640" name="connsiteY9895"/>
                <a:gd fmla="*/ 6743749 w 43671952" name="connsiteX9896"/>
                <a:gd fmla="*/ 781049 h 23902640" name="connsiteY9896"/>
                <a:gd fmla="*/ 6758040 w 43671952" name="connsiteX9897"/>
                <a:gd fmla="*/ 809626 h 23902640" name="connsiteY9897"/>
                <a:gd fmla="*/ 6791374 w 43671952" name="connsiteX9898"/>
                <a:gd fmla="*/ 823912 h 23902640" name="connsiteY9898"/>
                <a:gd fmla="*/ 6819951 w 43671952" name="connsiteX9899"/>
                <a:gd fmla="*/ 833437 h 23902640" name="connsiteY9899"/>
                <a:gd fmla="*/ 6862810 w 43671952" name="connsiteX9900"/>
                <a:gd fmla="*/ 842962 h 23902640" name="connsiteY9900"/>
                <a:gd fmla="*/ 6881863 w 43671952" name="connsiteX9901"/>
                <a:gd fmla="*/ 847724 h 23902640" name="connsiteY9901"/>
                <a:gd fmla="*/ 6896146 w 43671952" name="connsiteX9902"/>
                <a:gd fmla="*/ 852487 h 23902640" name="connsiteY9902"/>
                <a:gd fmla="*/ 6910438 w 43671952" name="connsiteX9903"/>
                <a:gd fmla="*/ 857249 h 23902640" name="connsiteY9903"/>
                <a:gd fmla="*/ 6967860 w 43671952" name="connsiteX9904"/>
                <a:gd fmla="*/ 876299 h 23902640" name="connsiteY9904"/>
                <a:gd fmla="*/ 6996437 w 43671952" name="connsiteX9905"/>
                <a:gd fmla="*/ 885824 h 23902640" name="connsiteY9905"/>
                <a:gd fmla="*/ 7010725 w 43671952" name="connsiteX9906"/>
                <a:gd fmla="*/ 895350 h 23902640" name="connsiteY9906"/>
                <a:gd fmla="*/ 7039300 w 43671952" name="connsiteX9907"/>
                <a:gd fmla="*/ 904874 h 23902640" name="connsiteY9907"/>
                <a:gd fmla="*/ 7058348 w 43671952" name="connsiteX9908"/>
                <a:gd fmla="*/ 909639 h 23902640" name="connsiteY9908"/>
                <a:gd fmla="*/ 7072636 w 43671952" name="connsiteX9909"/>
                <a:gd fmla="*/ 914400 h 23902640" name="connsiteY9909"/>
                <a:gd fmla="*/ 7096445 w 43671952" name="connsiteX9910"/>
                <a:gd fmla="*/ 919162 h 23902640" name="connsiteY9910"/>
                <a:gd fmla="*/ 7115500 w 43671952" name="connsiteX9911"/>
                <a:gd fmla="*/ 923924 h 23902640" name="connsiteY9911"/>
                <a:gd fmla="*/ 7167889 w 43671952" name="connsiteX9912"/>
                <a:gd fmla="*/ 938214 h 23902640" name="connsiteY9912"/>
                <a:gd fmla="*/ 7177412 w 43671952" name="connsiteX9913"/>
                <a:gd fmla="*/ 952499 h 23902640" name="connsiteY9913"/>
                <a:gd fmla="*/ 7158361 w 43671952" name="connsiteX9914"/>
                <a:gd fmla="*/ 971550 h 23902640" name="connsiteY9914"/>
                <a:gd fmla="*/ 7148835 w 43671952" name="connsiteX9915"/>
                <a:gd fmla="*/ 985837 h 23902640" name="connsiteY9915"/>
                <a:gd fmla="*/ 7134552 w 43671952" name="connsiteX9916"/>
                <a:gd fmla="*/ 990601 h 23902640" name="connsiteY9916"/>
                <a:gd fmla="*/ 7105971 w 43671952" name="connsiteX9917"/>
                <a:gd fmla="*/ 1000125 h 23902640" name="connsiteY9917"/>
                <a:gd fmla="*/ 7091689 w 43671952" name="connsiteX9918"/>
                <a:gd fmla="*/ 1009649 h 23902640" name="connsiteY9918"/>
                <a:gd fmla="*/ 7063112 w 43671952" name="connsiteX9919"/>
                <a:gd fmla="*/ 1019176 h 23902640" name="connsiteY9919"/>
                <a:gd fmla="*/ 7029773 w 43671952" name="connsiteX9920"/>
                <a:gd fmla="*/ 1028700 h 23902640" name="connsiteY9920"/>
                <a:gd fmla="*/ 6939288 w 43671952" name="connsiteX9921"/>
                <a:gd fmla="*/ 1033463 h 23902640" name="connsiteY9921"/>
                <a:gd fmla="*/ 6910438 w 43671952" name="connsiteX9922"/>
                <a:gd fmla="*/ 1028700 h 23902640" name="connsiteY9922"/>
                <a:gd fmla="*/ 6829471 w 43671952" name="connsiteX9923"/>
                <a:gd fmla="*/ 1023937 h 23902640" name="connsiteY9923"/>
                <a:gd fmla="*/ 6777095 w 43671952" name="connsiteX9924"/>
                <a:gd fmla="*/ 1033463 h 23902640" name="connsiteY9924"/>
                <a:gd fmla="*/ 6753279 w 43671952" name="connsiteX9925"/>
                <a:gd fmla="*/ 1038224 h 23902640" name="connsiteY9925"/>
                <a:gd fmla="*/ 6719945 w 43671952" name="connsiteX9926"/>
                <a:gd fmla="*/ 1042987 h 23902640" name="connsiteY9926"/>
                <a:gd fmla="*/ 6705651 w 43671952" name="connsiteX9927"/>
                <a:gd fmla="*/ 1047750 h 23902640" name="connsiteY9927"/>
                <a:gd fmla="*/ 6677076 w 43671952" name="connsiteX9928"/>
                <a:gd fmla="*/ 1052513 h 23902640" name="connsiteY9928"/>
                <a:gd fmla="*/ 6610406 w 43671952" name="connsiteX9929"/>
                <a:gd fmla="*/ 1071563 h 23902640" name="connsiteY9929"/>
                <a:gd fmla="*/ 6581823 w 43671952" name="connsiteX9930"/>
                <a:gd fmla="*/ 1081088 h 23902640" name="connsiteY9930"/>
                <a:gd fmla="*/ 6472292 w 43671952" name="connsiteX9931"/>
                <a:gd fmla="*/ 1085850 h 23902640" name="connsiteY9931"/>
                <a:gd fmla="*/ 6457996 w 43671952" name="connsiteX9932"/>
                <a:gd fmla="*/ 1081088 h 23902640" name="connsiteY9932"/>
                <a:gd fmla="*/ 6391326 w 43671952" name="connsiteX9933"/>
                <a:gd fmla="*/ 1066801 h 23902640" name="connsiteY9933"/>
                <a:gd fmla="*/ 6328152 w 43671952" name="connsiteX9934"/>
                <a:gd fmla="*/ 1003623 h 23902640" name="connsiteY9934"/>
                <a:gd fmla="*/ 7113617 w 43671952" name="connsiteX9935"/>
                <a:gd fmla="*/ 490537 h 23902640" name="connsiteY9935"/>
                <a:gd fmla="*/ 7759233 w 43671952" name="connsiteX9936"/>
                <a:gd fmla="*/ 101203 h 23902640" name="connsiteY993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</a:cxnLst>
              <a:rect b="b" l="l" r="r" t="t"/>
              <a:pathLst>
                <a:path h="23902640" w="43671952">
                  <a:moveTo>
                    <a:pt x="35914551" y="23775244"/>
                  </a:moveTo>
                  <a:cubicBezTo>
                    <a:pt x="35934691" y="23775640"/>
                    <a:pt x="35956915" y="23779608"/>
                    <a:pt x="35976759" y="23783576"/>
                  </a:cubicBezTo>
                  <a:cubicBezTo>
                    <a:pt x="35993427" y="23795484"/>
                    <a:pt x="35995807" y="23807392"/>
                    <a:pt x="36005335" y="23819296"/>
                  </a:cubicBezTo>
                  <a:cubicBezTo>
                    <a:pt x="36003747" y="23834376"/>
                    <a:pt x="36009303" y="23849460"/>
                    <a:pt x="36000571" y="23864540"/>
                  </a:cubicBezTo>
                  <a:cubicBezTo>
                    <a:pt x="35985491" y="23891528"/>
                    <a:pt x="35968027" y="23901848"/>
                    <a:pt x="35948183" y="23902640"/>
                  </a:cubicBezTo>
                  <a:cubicBezTo>
                    <a:pt x="35931515" y="23882796"/>
                    <a:pt x="35938659" y="23862952"/>
                    <a:pt x="35933895" y="23843108"/>
                  </a:cubicBezTo>
                  <a:cubicBezTo>
                    <a:pt x="35915639" y="23817708"/>
                    <a:pt x="35866427" y="23818504"/>
                    <a:pt x="35864839" y="23788340"/>
                  </a:cubicBezTo>
                  <a:cubicBezTo>
                    <a:pt x="35876351" y="23778020"/>
                    <a:pt x="35894407" y="23774848"/>
                    <a:pt x="35914551" y="23775244"/>
                  </a:cubicBezTo>
                  <a:close/>
                  <a:moveTo>
                    <a:pt x="35705295" y="23452584"/>
                  </a:moveTo>
                  <a:lnTo>
                    <a:pt x="35733871" y="23469252"/>
                  </a:lnTo>
                  <a:cubicBezTo>
                    <a:pt x="35741015" y="23496240"/>
                    <a:pt x="35745779" y="23532752"/>
                    <a:pt x="35733871" y="23562124"/>
                  </a:cubicBezTo>
                  <a:cubicBezTo>
                    <a:pt x="35708471" y="23576412"/>
                    <a:pt x="35683071" y="23569264"/>
                    <a:pt x="35657671" y="23554980"/>
                  </a:cubicBezTo>
                  <a:cubicBezTo>
                    <a:pt x="35643383" y="23536724"/>
                    <a:pt x="35636239" y="23523228"/>
                    <a:pt x="35643383" y="23500208"/>
                  </a:cubicBezTo>
                  <a:cubicBezTo>
                    <a:pt x="35661639" y="23470048"/>
                    <a:pt x="35677515" y="23456552"/>
                    <a:pt x="35705295" y="23452584"/>
                  </a:cubicBezTo>
                  <a:close/>
                  <a:moveTo>
                    <a:pt x="37335819" y="23431004"/>
                  </a:moveTo>
                  <a:cubicBezTo>
                    <a:pt x="37340123" y="23431452"/>
                    <a:pt x="37344987" y="23432940"/>
                    <a:pt x="37350739" y="23435916"/>
                  </a:cubicBezTo>
                  <a:cubicBezTo>
                    <a:pt x="37360263" y="23452584"/>
                    <a:pt x="37362647" y="23462112"/>
                    <a:pt x="37357883" y="23478780"/>
                  </a:cubicBezTo>
                  <a:cubicBezTo>
                    <a:pt x="37344387" y="23504972"/>
                    <a:pt x="37342803" y="23516880"/>
                    <a:pt x="37317403" y="23521640"/>
                  </a:cubicBezTo>
                  <a:cubicBezTo>
                    <a:pt x="37292795" y="23531960"/>
                    <a:pt x="37265807" y="23535136"/>
                    <a:pt x="37250727" y="23516880"/>
                  </a:cubicBezTo>
                  <a:cubicBezTo>
                    <a:pt x="37251519" y="23480368"/>
                    <a:pt x="37268983" y="23465284"/>
                    <a:pt x="37303115" y="23443060"/>
                  </a:cubicBezTo>
                  <a:cubicBezTo>
                    <a:pt x="37315023" y="23437700"/>
                    <a:pt x="37322907" y="23429664"/>
                    <a:pt x="37335819" y="23431004"/>
                  </a:cubicBezTo>
                  <a:close/>
                  <a:moveTo>
                    <a:pt x="36191071" y="23426392"/>
                  </a:moveTo>
                  <a:cubicBezTo>
                    <a:pt x="36246631" y="23437504"/>
                    <a:pt x="36247427" y="23453380"/>
                    <a:pt x="36252983" y="23493068"/>
                  </a:cubicBezTo>
                  <a:cubicBezTo>
                    <a:pt x="36244251" y="23556568"/>
                    <a:pt x="36245043" y="23608164"/>
                    <a:pt x="36248219" y="23666900"/>
                  </a:cubicBezTo>
                  <a:cubicBezTo>
                    <a:pt x="36248219" y="23717700"/>
                    <a:pt x="36298227" y="23723256"/>
                    <a:pt x="36312515" y="23797868"/>
                  </a:cubicBezTo>
                  <a:cubicBezTo>
                    <a:pt x="36304579" y="23825648"/>
                    <a:pt x="36301403" y="23836760"/>
                    <a:pt x="36274415" y="23845492"/>
                  </a:cubicBezTo>
                  <a:cubicBezTo>
                    <a:pt x="36242663" y="23855016"/>
                    <a:pt x="36215675" y="23852636"/>
                    <a:pt x="36186307" y="23838348"/>
                  </a:cubicBezTo>
                  <a:cubicBezTo>
                    <a:pt x="36052959" y="23789136"/>
                    <a:pt x="35755303" y="23685152"/>
                    <a:pt x="35750539" y="23640704"/>
                  </a:cubicBezTo>
                  <a:cubicBezTo>
                    <a:pt x="35792607" y="23614512"/>
                    <a:pt x="35944215" y="23683568"/>
                    <a:pt x="36041051" y="23705000"/>
                  </a:cubicBezTo>
                  <a:cubicBezTo>
                    <a:pt x="36052959" y="23689916"/>
                    <a:pt x="36060103" y="23674836"/>
                    <a:pt x="36048195" y="23657372"/>
                  </a:cubicBezTo>
                  <a:cubicBezTo>
                    <a:pt x="36037875" y="23643880"/>
                    <a:pt x="36022795" y="23632768"/>
                    <a:pt x="36017239" y="23616892"/>
                  </a:cubicBezTo>
                  <a:cubicBezTo>
                    <a:pt x="36014063" y="23599428"/>
                    <a:pt x="36015651" y="23586728"/>
                    <a:pt x="36029147" y="23571648"/>
                  </a:cubicBezTo>
                  <a:cubicBezTo>
                    <a:pt x="36048195" y="23557360"/>
                    <a:pt x="36107727" y="23574032"/>
                    <a:pt x="36138683" y="23550216"/>
                  </a:cubicBezTo>
                  <a:cubicBezTo>
                    <a:pt x="36129159" y="23535928"/>
                    <a:pt x="36093439" y="23516880"/>
                    <a:pt x="36100583" y="23497828"/>
                  </a:cubicBezTo>
                  <a:cubicBezTo>
                    <a:pt x="36109315" y="23465288"/>
                    <a:pt x="36141855" y="23430360"/>
                    <a:pt x="36191071" y="23426392"/>
                  </a:cubicBezTo>
                  <a:close/>
                  <a:moveTo>
                    <a:pt x="37186655" y="23391716"/>
                  </a:moveTo>
                  <a:cubicBezTo>
                    <a:pt x="37196207" y="23391616"/>
                    <a:pt x="37205679" y="23393452"/>
                    <a:pt x="37215007" y="23397816"/>
                  </a:cubicBezTo>
                  <a:cubicBezTo>
                    <a:pt x="37233263" y="23419248"/>
                    <a:pt x="37230087" y="23450204"/>
                    <a:pt x="37212627" y="23476400"/>
                  </a:cubicBezTo>
                  <a:cubicBezTo>
                    <a:pt x="37195955" y="23516880"/>
                    <a:pt x="37157859" y="23516880"/>
                    <a:pt x="37131663" y="23521644"/>
                  </a:cubicBezTo>
                  <a:cubicBezTo>
                    <a:pt x="37099119" y="23538312"/>
                    <a:pt x="37071339" y="23550216"/>
                    <a:pt x="37043555" y="23533548"/>
                  </a:cubicBezTo>
                  <a:cubicBezTo>
                    <a:pt x="37032443" y="23470844"/>
                    <a:pt x="37066575" y="23453380"/>
                    <a:pt x="37100707" y="23428772"/>
                  </a:cubicBezTo>
                  <a:cubicBezTo>
                    <a:pt x="37128687" y="23409724"/>
                    <a:pt x="37158007" y="23392012"/>
                    <a:pt x="37186655" y="23391716"/>
                  </a:cubicBezTo>
                  <a:close/>
                  <a:moveTo>
                    <a:pt x="35876747" y="23376384"/>
                  </a:moveTo>
                  <a:cubicBezTo>
                    <a:pt x="35906115" y="23387496"/>
                    <a:pt x="35921195" y="23398612"/>
                    <a:pt x="35929131" y="23431152"/>
                  </a:cubicBezTo>
                  <a:cubicBezTo>
                    <a:pt x="35914051" y="23443060"/>
                    <a:pt x="35879919" y="23447824"/>
                    <a:pt x="35855315" y="23445440"/>
                  </a:cubicBezTo>
                  <a:cubicBezTo>
                    <a:pt x="35827531" y="23431152"/>
                    <a:pt x="35802135" y="23433536"/>
                    <a:pt x="35807691" y="23395436"/>
                  </a:cubicBezTo>
                  <a:cubicBezTo>
                    <a:pt x="35825947" y="23374796"/>
                    <a:pt x="35851343" y="23373208"/>
                    <a:pt x="35876747" y="23376384"/>
                  </a:cubicBezTo>
                  <a:close/>
                  <a:moveTo>
                    <a:pt x="22687623" y="22135148"/>
                  </a:moveTo>
                  <a:cubicBezTo>
                    <a:pt x="22695243" y="22140228"/>
                    <a:pt x="22704763" y="22143236"/>
                    <a:pt x="22710483" y="22150388"/>
                  </a:cubicBezTo>
                  <a:cubicBezTo>
                    <a:pt x="22724079" y="22167380"/>
                    <a:pt x="22719047" y="22183160"/>
                    <a:pt x="22702863" y="22196108"/>
                  </a:cubicBezTo>
                  <a:cubicBezTo>
                    <a:pt x="22677595" y="22216324"/>
                    <a:pt x="22690163" y="22208808"/>
                    <a:pt x="22687623" y="22211348"/>
                  </a:cubicBezTo>
                  <a:cubicBezTo>
                    <a:pt x="22646771" y="22163688"/>
                    <a:pt x="22618185" y="22166060"/>
                    <a:pt x="22664763" y="22142768"/>
                  </a:cubicBezTo>
                  <a:cubicBezTo>
                    <a:pt x="22671947" y="22139176"/>
                    <a:pt x="22680003" y="22137688"/>
                    <a:pt x="22687623" y="22135148"/>
                  </a:cubicBezTo>
                  <a:close/>
                  <a:moveTo>
                    <a:pt x="36722091" y="21976208"/>
                  </a:moveTo>
                  <a:lnTo>
                    <a:pt x="36724471" y="22026216"/>
                  </a:lnTo>
                  <a:lnTo>
                    <a:pt x="36676847" y="22007168"/>
                  </a:lnTo>
                  <a:close/>
                  <a:moveTo>
                    <a:pt x="23850547" y="21828368"/>
                  </a:moveTo>
                  <a:cubicBezTo>
                    <a:pt x="23856275" y="21829860"/>
                    <a:pt x="23864435" y="21840224"/>
                    <a:pt x="23868723" y="21845588"/>
                  </a:cubicBezTo>
                  <a:cubicBezTo>
                    <a:pt x="23873743" y="21851860"/>
                    <a:pt x="23873803" y="21860828"/>
                    <a:pt x="23876343" y="21868448"/>
                  </a:cubicBezTo>
                  <a:cubicBezTo>
                    <a:pt x="23866315" y="21898536"/>
                    <a:pt x="23844595" y="21893848"/>
                    <a:pt x="23838243" y="21898928"/>
                  </a:cubicBezTo>
                  <a:cubicBezTo>
                    <a:pt x="23840783" y="21876068"/>
                    <a:pt x="23834451" y="21850320"/>
                    <a:pt x="23845863" y="21830348"/>
                  </a:cubicBezTo>
                  <a:cubicBezTo>
                    <a:pt x="23846999" y="21828360"/>
                    <a:pt x="23848639" y="21827872"/>
                    <a:pt x="23850547" y="21828368"/>
                  </a:cubicBezTo>
                  <a:close/>
                  <a:moveTo>
                    <a:pt x="12789754" y="21747956"/>
                  </a:moveTo>
                  <a:cubicBezTo>
                    <a:pt x="12796146" y="21749236"/>
                    <a:pt x="12810765" y="21751648"/>
                    <a:pt x="12815947" y="21755100"/>
                  </a:cubicBezTo>
                  <a:cubicBezTo>
                    <a:pt x="12825177" y="21761256"/>
                    <a:pt x="12820375" y="21758960"/>
                    <a:pt x="12830235" y="21762244"/>
                  </a:cubicBezTo>
                  <a:cubicBezTo>
                    <a:pt x="12837243" y="21767500"/>
                    <a:pt x="12841374" y="21769900"/>
                    <a:pt x="12846904" y="21776532"/>
                  </a:cubicBezTo>
                  <a:cubicBezTo>
                    <a:pt x="12851246" y="21781744"/>
                    <a:pt x="12852335" y="21787224"/>
                    <a:pt x="12858807" y="21790820"/>
                  </a:cubicBezTo>
                  <a:cubicBezTo>
                    <a:pt x="12863198" y="21793256"/>
                    <a:pt x="12868333" y="21793996"/>
                    <a:pt x="12873097" y="21795584"/>
                  </a:cubicBezTo>
                  <a:cubicBezTo>
                    <a:pt x="12897571" y="21803740"/>
                    <a:pt x="12877762" y="21797856"/>
                    <a:pt x="12935007" y="21800344"/>
                  </a:cubicBezTo>
                  <a:cubicBezTo>
                    <a:pt x="12955435" y="21807156"/>
                    <a:pt x="12922937" y="21796732"/>
                    <a:pt x="12956439" y="21805108"/>
                  </a:cubicBezTo>
                  <a:cubicBezTo>
                    <a:pt x="12961312" y="21806324"/>
                    <a:pt x="12970728" y="21809868"/>
                    <a:pt x="12970728" y="21809868"/>
                  </a:cubicBezTo>
                  <a:cubicBezTo>
                    <a:pt x="12972315" y="21812252"/>
                    <a:pt x="12974330" y="21814400"/>
                    <a:pt x="12975489" y="21817012"/>
                  </a:cubicBezTo>
                  <a:cubicBezTo>
                    <a:pt x="12977529" y="21821600"/>
                    <a:pt x="12980252" y="21831300"/>
                    <a:pt x="12980252" y="21831300"/>
                  </a:cubicBezTo>
                  <a:cubicBezTo>
                    <a:pt x="12979459" y="21844796"/>
                    <a:pt x="12980744" y="21858576"/>
                    <a:pt x="12977873" y="21871784"/>
                  </a:cubicBezTo>
                  <a:cubicBezTo>
                    <a:pt x="12976655" y="21877376"/>
                    <a:pt x="12970905" y="21880952"/>
                    <a:pt x="12968347" y="21886068"/>
                  </a:cubicBezTo>
                  <a:cubicBezTo>
                    <a:pt x="12966757" y="21889244"/>
                    <a:pt x="12965801" y="21892824"/>
                    <a:pt x="12963584" y="21895596"/>
                  </a:cubicBezTo>
                  <a:cubicBezTo>
                    <a:pt x="12960608" y="21899316"/>
                    <a:pt x="12949236" y="21911496"/>
                    <a:pt x="12942151" y="21914644"/>
                  </a:cubicBezTo>
                  <a:cubicBezTo>
                    <a:pt x="12937565" y="21916684"/>
                    <a:pt x="12932044" y="21916624"/>
                    <a:pt x="12927867" y="21919408"/>
                  </a:cubicBezTo>
                  <a:cubicBezTo>
                    <a:pt x="12918486" y="21925660"/>
                    <a:pt x="12920035" y="21925532"/>
                    <a:pt x="12906433" y="21928932"/>
                  </a:cubicBezTo>
                  <a:cubicBezTo>
                    <a:pt x="12903259" y="21929728"/>
                    <a:pt x="12900163" y="21930988"/>
                    <a:pt x="12896910" y="21931312"/>
                  </a:cubicBezTo>
                  <a:cubicBezTo>
                    <a:pt x="12892169" y="21931788"/>
                    <a:pt x="12894924" y="21931312"/>
                    <a:pt x="12894529" y="21931312"/>
                  </a:cubicBezTo>
                  <a:cubicBezTo>
                    <a:pt x="12888179" y="21928140"/>
                    <a:pt x="12881940" y="21924728"/>
                    <a:pt x="12875477" y="21921788"/>
                  </a:cubicBezTo>
                  <a:cubicBezTo>
                    <a:pt x="12863587" y="21916384"/>
                    <a:pt x="12872525" y="21923216"/>
                    <a:pt x="12858807" y="21914644"/>
                  </a:cubicBezTo>
                  <a:cubicBezTo>
                    <a:pt x="12855445" y="21912540"/>
                    <a:pt x="12852729" y="21909472"/>
                    <a:pt x="12849283" y="21907500"/>
                  </a:cubicBezTo>
                  <a:cubicBezTo>
                    <a:pt x="12847104" y="21906256"/>
                    <a:pt x="12844449" y="21906108"/>
                    <a:pt x="12842140" y="21905120"/>
                  </a:cubicBezTo>
                  <a:cubicBezTo>
                    <a:pt x="12838879" y="21903720"/>
                    <a:pt x="12835697" y="21902120"/>
                    <a:pt x="12832615" y="21900356"/>
                  </a:cubicBezTo>
                  <a:cubicBezTo>
                    <a:pt x="12827013" y="21897156"/>
                    <a:pt x="12821049" y="21892096"/>
                    <a:pt x="12815947" y="21888452"/>
                  </a:cubicBezTo>
                  <a:cubicBezTo>
                    <a:pt x="12813619" y="21886788"/>
                    <a:pt x="12811183" y="21885276"/>
                    <a:pt x="12808804" y="21883688"/>
                  </a:cubicBezTo>
                  <a:cubicBezTo>
                    <a:pt x="12805629" y="21878928"/>
                    <a:pt x="12801085" y="21874832"/>
                    <a:pt x="12799278" y="21869400"/>
                  </a:cubicBezTo>
                  <a:cubicBezTo>
                    <a:pt x="12793610" y="21852400"/>
                    <a:pt x="12797299" y="21859292"/>
                    <a:pt x="12789754" y="21847968"/>
                  </a:cubicBezTo>
                  <a:cubicBezTo>
                    <a:pt x="12787099" y="21840012"/>
                    <a:pt x="12786983" y="21840276"/>
                    <a:pt x="12784990" y="21831300"/>
                  </a:cubicBezTo>
                  <a:cubicBezTo>
                    <a:pt x="12781161" y="21814064"/>
                    <a:pt x="12784481" y="21825012"/>
                    <a:pt x="12780229" y="21812252"/>
                  </a:cubicBezTo>
                  <a:cubicBezTo>
                    <a:pt x="12776042" y="21787128"/>
                    <a:pt x="12776397" y="21795788"/>
                    <a:pt x="12780229" y="21757484"/>
                  </a:cubicBezTo>
                  <a:cubicBezTo>
                    <a:pt x="12780479" y="21754984"/>
                    <a:pt x="12780835" y="21752112"/>
                    <a:pt x="12782610" y="21750340"/>
                  </a:cubicBezTo>
                  <a:cubicBezTo>
                    <a:pt x="12784385" y="21748564"/>
                    <a:pt x="12787371" y="21748752"/>
                    <a:pt x="12789754" y="21747956"/>
                  </a:cubicBezTo>
                  <a:close/>
                  <a:moveTo>
                    <a:pt x="23502963" y="21578888"/>
                  </a:moveTo>
                  <a:cubicBezTo>
                    <a:pt x="23518867" y="21576616"/>
                    <a:pt x="23548683" y="21594128"/>
                    <a:pt x="23548683" y="21594128"/>
                  </a:cubicBezTo>
                  <a:cubicBezTo>
                    <a:pt x="23538791" y="21623804"/>
                    <a:pt x="23542335" y="21644928"/>
                    <a:pt x="23541063" y="21655088"/>
                  </a:cubicBezTo>
                  <a:cubicBezTo>
                    <a:pt x="23525823" y="21637308"/>
                    <a:pt x="23505819" y="21622692"/>
                    <a:pt x="23495343" y="21601748"/>
                  </a:cubicBezTo>
                  <a:cubicBezTo>
                    <a:pt x="23491751" y="21594564"/>
                    <a:pt x="23495015" y="21580024"/>
                    <a:pt x="23502963" y="21578888"/>
                  </a:cubicBezTo>
                  <a:close/>
                  <a:moveTo>
                    <a:pt x="36876871" y="21571396"/>
                  </a:moveTo>
                  <a:lnTo>
                    <a:pt x="36826863" y="21719036"/>
                  </a:lnTo>
                  <a:lnTo>
                    <a:pt x="36745903" y="21783328"/>
                  </a:lnTo>
                  <a:lnTo>
                    <a:pt x="36757807" y="21692840"/>
                  </a:lnTo>
                  <a:close/>
                  <a:moveTo>
                    <a:pt x="23777283" y="20946428"/>
                  </a:moveTo>
                  <a:cubicBezTo>
                    <a:pt x="23784991" y="20957988"/>
                    <a:pt x="23800143" y="20976376"/>
                    <a:pt x="23800143" y="20992148"/>
                  </a:cubicBezTo>
                  <a:cubicBezTo>
                    <a:pt x="23800143" y="21000180"/>
                    <a:pt x="23799059" y="21010340"/>
                    <a:pt x="23792523" y="21015008"/>
                  </a:cubicBezTo>
                  <a:cubicBezTo>
                    <a:pt x="23754315" y="21042300"/>
                    <a:pt x="23760775" y="21053108"/>
                    <a:pt x="23754423" y="21060728"/>
                  </a:cubicBezTo>
                  <a:cubicBezTo>
                    <a:pt x="23711879" y="21030340"/>
                    <a:pt x="23680971" y="21032380"/>
                    <a:pt x="23708703" y="20976908"/>
                  </a:cubicBezTo>
                  <a:cubicBezTo>
                    <a:pt x="23712799" y="20968716"/>
                    <a:pt x="23723195" y="20965388"/>
                    <a:pt x="23731563" y="20961668"/>
                  </a:cubicBezTo>
                  <a:cubicBezTo>
                    <a:pt x="23746243" y="20955144"/>
                    <a:pt x="23777283" y="20946428"/>
                    <a:pt x="23777283" y="20946428"/>
                  </a:cubicBezTo>
                  <a:close/>
                  <a:moveTo>
                    <a:pt x="25998611" y="20467320"/>
                  </a:moveTo>
                  <a:cubicBezTo>
                    <a:pt x="26011235" y="20467320"/>
                    <a:pt x="26021471" y="20477556"/>
                    <a:pt x="26021471" y="20490180"/>
                  </a:cubicBezTo>
                  <a:cubicBezTo>
                    <a:pt x="26021471" y="20502808"/>
                    <a:pt x="26011235" y="20513040"/>
                    <a:pt x="25998611" y="20513040"/>
                  </a:cubicBezTo>
                  <a:cubicBezTo>
                    <a:pt x="25985987" y="20513040"/>
                    <a:pt x="25975751" y="20502808"/>
                    <a:pt x="25975751" y="20490180"/>
                  </a:cubicBezTo>
                  <a:cubicBezTo>
                    <a:pt x="25975751" y="20477556"/>
                    <a:pt x="25985987" y="20467320"/>
                    <a:pt x="25998611" y="20467320"/>
                  </a:cubicBezTo>
                  <a:close/>
                  <a:moveTo>
                    <a:pt x="24425315" y="20014852"/>
                  </a:moveTo>
                  <a:cubicBezTo>
                    <a:pt x="24463947" y="20023584"/>
                    <a:pt x="24440659" y="20113280"/>
                    <a:pt x="24455479" y="20157728"/>
                  </a:cubicBezTo>
                  <a:cubicBezTo>
                    <a:pt x="24493579" y="20145028"/>
                    <a:pt x="24531679" y="20106136"/>
                    <a:pt x="24569779" y="20119628"/>
                  </a:cubicBezTo>
                  <a:cubicBezTo>
                    <a:pt x="24590679" y="20156140"/>
                    <a:pt x="24528239" y="20183128"/>
                    <a:pt x="24525327" y="20214880"/>
                  </a:cubicBezTo>
                  <a:cubicBezTo>
                    <a:pt x="24518183" y="20249008"/>
                    <a:pt x="24534851" y="20280760"/>
                    <a:pt x="24525327" y="20310128"/>
                  </a:cubicBezTo>
                  <a:cubicBezTo>
                    <a:pt x="24499135" y="20347436"/>
                    <a:pt x="24453891" y="20365692"/>
                    <a:pt x="24432459" y="20400616"/>
                  </a:cubicBezTo>
                  <a:cubicBezTo>
                    <a:pt x="24415259" y="20441628"/>
                    <a:pt x="24414731" y="20511212"/>
                    <a:pt x="24378483" y="20545080"/>
                  </a:cubicBezTo>
                  <a:cubicBezTo>
                    <a:pt x="24307575" y="20581060"/>
                    <a:pt x="24203331" y="20550372"/>
                    <a:pt x="24163379" y="20576828"/>
                  </a:cubicBezTo>
                  <a:cubicBezTo>
                    <a:pt x="24124747" y="20668108"/>
                    <a:pt x="24164703" y="20780824"/>
                    <a:pt x="24118927" y="20843528"/>
                  </a:cubicBezTo>
                  <a:cubicBezTo>
                    <a:pt x="24051195" y="20905968"/>
                    <a:pt x="23964411" y="20954124"/>
                    <a:pt x="23880011" y="20952272"/>
                  </a:cubicBezTo>
                  <a:cubicBezTo>
                    <a:pt x="23822859" y="20937456"/>
                    <a:pt x="23810951" y="20882156"/>
                    <a:pt x="23763327" y="20862580"/>
                  </a:cubicBezTo>
                  <a:cubicBezTo>
                    <a:pt x="23712527" y="20844588"/>
                    <a:pt x="23623631" y="20867076"/>
                    <a:pt x="23610931" y="20837180"/>
                  </a:cubicBezTo>
                  <a:cubicBezTo>
                    <a:pt x="23598231" y="20813632"/>
                    <a:pt x="23654191" y="20777648"/>
                    <a:pt x="23699039" y="20728436"/>
                  </a:cubicBezTo>
                  <a:cubicBezTo>
                    <a:pt x="23743879" y="20679224"/>
                    <a:pt x="23828151" y="20577624"/>
                    <a:pt x="23880007" y="20541904"/>
                  </a:cubicBezTo>
                  <a:cubicBezTo>
                    <a:pt x="23926575" y="20515180"/>
                    <a:pt x="23946947" y="20528940"/>
                    <a:pt x="23998279" y="20506980"/>
                  </a:cubicBezTo>
                  <a:cubicBezTo>
                    <a:pt x="24056487" y="20477080"/>
                    <a:pt x="24117075" y="20442420"/>
                    <a:pt x="24158615" y="20360136"/>
                  </a:cubicBezTo>
                  <a:cubicBezTo>
                    <a:pt x="24176607" y="20330768"/>
                    <a:pt x="24170787" y="20284728"/>
                    <a:pt x="24188779" y="20252980"/>
                  </a:cubicBezTo>
                  <a:cubicBezTo>
                    <a:pt x="24210207" y="20218320"/>
                    <a:pt x="24264447" y="20199004"/>
                    <a:pt x="24303871" y="20159316"/>
                  </a:cubicBezTo>
                  <a:cubicBezTo>
                    <a:pt x="24345675" y="20124392"/>
                    <a:pt x="24376631" y="20007180"/>
                    <a:pt x="24425315" y="20014852"/>
                  </a:cubicBezTo>
                  <a:close/>
                  <a:moveTo>
                    <a:pt x="21073579" y="19990916"/>
                  </a:moveTo>
                  <a:cubicBezTo>
                    <a:pt x="21115511" y="19997392"/>
                    <a:pt x="21159119" y="20047396"/>
                    <a:pt x="21201387" y="20054540"/>
                  </a:cubicBezTo>
                  <a:cubicBezTo>
                    <a:pt x="21250599" y="20049780"/>
                    <a:pt x="21285523" y="20028348"/>
                    <a:pt x="21341879" y="20016440"/>
                  </a:cubicBezTo>
                  <a:cubicBezTo>
                    <a:pt x="21399027" y="20006916"/>
                    <a:pt x="21432367" y="20009296"/>
                    <a:pt x="21470467" y="20030728"/>
                  </a:cubicBezTo>
                  <a:cubicBezTo>
                    <a:pt x="21485551" y="20056128"/>
                    <a:pt x="21481579" y="20079148"/>
                    <a:pt x="21477611" y="20106928"/>
                  </a:cubicBezTo>
                  <a:cubicBezTo>
                    <a:pt x="21460943" y="20137884"/>
                    <a:pt x="21427603" y="20161696"/>
                    <a:pt x="21427603" y="20199796"/>
                  </a:cubicBezTo>
                  <a:cubicBezTo>
                    <a:pt x="21416491" y="20243452"/>
                    <a:pt x="21436335" y="20299016"/>
                    <a:pt x="21418077" y="20337912"/>
                  </a:cubicBezTo>
                  <a:cubicBezTo>
                    <a:pt x="21391091" y="20348228"/>
                    <a:pt x="21364103" y="20329972"/>
                    <a:pt x="21337115" y="20340292"/>
                  </a:cubicBezTo>
                  <a:cubicBezTo>
                    <a:pt x="21303779" y="20361724"/>
                    <a:pt x="21277583" y="20423636"/>
                    <a:pt x="21213291" y="20416492"/>
                  </a:cubicBezTo>
                  <a:cubicBezTo>
                    <a:pt x="21154555" y="20402204"/>
                    <a:pt x="21191067" y="20359340"/>
                    <a:pt x="21156143" y="20330768"/>
                  </a:cubicBezTo>
                  <a:cubicBezTo>
                    <a:pt x="21132331" y="20305368"/>
                    <a:pt x="21087087" y="20299016"/>
                    <a:pt x="21072799" y="20259328"/>
                  </a:cubicBezTo>
                  <a:cubicBezTo>
                    <a:pt x="21056131" y="20208528"/>
                    <a:pt x="21082323" y="20195828"/>
                    <a:pt x="21087087" y="20164080"/>
                  </a:cubicBezTo>
                  <a:cubicBezTo>
                    <a:pt x="21092643" y="20117248"/>
                    <a:pt x="21000567" y="20068036"/>
                    <a:pt x="21032315" y="20002152"/>
                  </a:cubicBezTo>
                  <a:cubicBezTo>
                    <a:pt x="21045811" y="19991436"/>
                    <a:pt x="21059601" y="19988760"/>
                    <a:pt x="21073579" y="19990916"/>
                  </a:cubicBezTo>
                  <a:close/>
                  <a:moveTo>
                    <a:pt x="28818011" y="19695796"/>
                  </a:moveTo>
                  <a:cubicBezTo>
                    <a:pt x="28830635" y="19695796"/>
                    <a:pt x="28840871" y="19706032"/>
                    <a:pt x="28840871" y="19718656"/>
                  </a:cubicBezTo>
                  <a:cubicBezTo>
                    <a:pt x="28840871" y="19731280"/>
                    <a:pt x="28830635" y="19741516"/>
                    <a:pt x="28818011" y="19741516"/>
                  </a:cubicBezTo>
                  <a:cubicBezTo>
                    <a:pt x="28805387" y="19741516"/>
                    <a:pt x="28795151" y="19731280"/>
                    <a:pt x="28795151" y="19718656"/>
                  </a:cubicBezTo>
                  <a:cubicBezTo>
                    <a:pt x="28795151" y="19706032"/>
                    <a:pt x="28805387" y="19695796"/>
                    <a:pt x="28818011" y="19695796"/>
                  </a:cubicBezTo>
                  <a:close/>
                  <a:moveTo>
                    <a:pt x="16059208" y="19464340"/>
                  </a:moveTo>
                  <a:cubicBezTo>
                    <a:pt x="16061590" y="19465132"/>
                    <a:pt x="16064155" y="19465500"/>
                    <a:pt x="16066353" y="19466720"/>
                  </a:cubicBezTo>
                  <a:cubicBezTo>
                    <a:pt x="16071357" y="19469500"/>
                    <a:pt x="16080640" y="19476244"/>
                    <a:pt x="16080640" y="19476244"/>
                  </a:cubicBezTo>
                  <a:cubicBezTo>
                    <a:pt x="16081763" y="19479612"/>
                    <a:pt x="16085402" y="19489924"/>
                    <a:pt x="16085402" y="19492912"/>
                  </a:cubicBezTo>
                  <a:cubicBezTo>
                    <a:pt x="16085402" y="19496960"/>
                    <a:pt x="16084002" y="19500892"/>
                    <a:pt x="16083020" y="19504820"/>
                  </a:cubicBezTo>
                  <a:cubicBezTo>
                    <a:pt x="16082411" y="19507256"/>
                    <a:pt x="16082415" y="19510188"/>
                    <a:pt x="16080640" y="19511964"/>
                  </a:cubicBezTo>
                  <a:cubicBezTo>
                    <a:pt x="16078129" y="19514472"/>
                    <a:pt x="16074195" y="19514964"/>
                    <a:pt x="16071113" y="19516728"/>
                  </a:cubicBezTo>
                  <a:cubicBezTo>
                    <a:pt x="16060470" y="19522808"/>
                    <a:pt x="16063175" y="19524664"/>
                    <a:pt x="16061590" y="19526252"/>
                  </a:cubicBezTo>
                  <a:cubicBezTo>
                    <a:pt x="16055239" y="19523076"/>
                    <a:pt x="16049003" y="19519664"/>
                    <a:pt x="16042540" y="19516728"/>
                  </a:cubicBezTo>
                  <a:cubicBezTo>
                    <a:pt x="16040256" y="19515688"/>
                    <a:pt x="16037171" y="19516120"/>
                    <a:pt x="16035394" y="19514344"/>
                  </a:cubicBezTo>
                  <a:cubicBezTo>
                    <a:pt x="16033620" y="19512568"/>
                    <a:pt x="16034136" y="19509448"/>
                    <a:pt x="16033016" y="19507200"/>
                  </a:cubicBezTo>
                  <a:cubicBezTo>
                    <a:pt x="16031735" y="19504640"/>
                    <a:pt x="16029839" y="19502440"/>
                    <a:pt x="16028251" y="19500056"/>
                  </a:cubicBezTo>
                  <a:cubicBezTo>
                    <a:pt x="16029167" y="19494572"/>
                    <a:pt x="16030083" y="19484488"/>
                    <a:pt x="16033016" y="19478628"/>
                  </a:cubicBezTo>
                  <a:cubicBezTo>
                    <a:pt x="16034295" y="19476068"/>
                    <a:pt x="16035349" y="19473000"/>
                    <a:pt x="16037777" y="19471484"/>
                  </a:cubicBezTo>
                  <a:cubicBezTo>
                    <a:pt x="16042033" y="19468820"/>
                    <a:pt x="16047301" y="19468308"/>
                    <a:pt x="16052065" y="19466720"/>
                  </a:cubicBezTo>
                  <a:close/>
                  <a:moveTo>
                    <a:pt x="27155899" y="19443384"/>
                  </a:moveTo>
                  <a:cubicBezTo>
                    <a:pt x="27168523" y="19443384"/>
                    <a:pt x="27178759" y="19453620"/>
                    <a:pt x="27178759" y="19466244"/>
                  </a:cubicBezTo>
                  <a:cubicBezTo>
                    <a:pt x="27178759" y="19478868"/>
                    <a:pt x="27168523" y="19489104"/>
                    <a:pt x="27155899" y="19489104"/>
                  </a:cubicBezTo>
                  <a:cubicBezTo>
                    <a:pt x="27143275" y="19489104"/>
                    <a:pt x="27133039" y="19478868"/>
                    <a:pt x="27133039" y="19466244"/>
                  </a:cubicBezTo>
                  <a:cubicBezTo>
                    <a:pt x="27133039" y="19453620"/>
                    <a:pt x="27143275" y="19443384"/>
                    <a:pt x="27155899" y="19443384"/>
                  </a:cubicBezTo>
                  <a:close/>
                  <a:moveTo>
                    <a:pt x="28898975" y="19438620"/>
                  </a:moveTo>
                  <a:cubicBezTo>
                    <a:pt x="28911599" y="19438620"/>
                    <a:pt x="28921835" y="19448856"/>
                    <a:pt x="28921835" y="19461480"/>
                  </a:cubicBezTo>
                  <a:cubicBezTo>
                    <a:pt x="28921835" y="19474108"/>
                    <a:pt x="28911599" y="19484340"/>
                    <a:pt x="28898975" y="19484340"/>
                  </a:cubicBezTo>
                  <a:cubicBezTo>
                    <a:pt x="28886351" y="19484340"/>
                    <a:pt x="28876115" y="19474108"/>
                    <a:pt x="28876115" y="19461480"/>
                  </a:cubicBezTo>
                  <a:cubicBezTo>
                    <a:pt x="28876115" y="19448856"/>
                    <a:pt x="28886351" y="19438620"/>
                    <a:pt x="28898975" y="19438620"/>
                  </a:cubicBezTo>
                  <a:close/>
                  <a:moveTo>
                    <a:pt x="31830851" y="19407532"/>
                  </a:moveTo>
                  <a:cubicBezTo>
                    <a:pt x="31837995" y="19408328"/>
                    <a:pt x="31845231" y="19408504"/>
                    <a:pt x="31852279" y="19409916"/>
                  </a:cubicBezTo>
                  <a:cubicBezTo>
                    <a:pt x="31857203" y="19410900"/>
                    <a:pt x="31861807" y="19413088"/>
                    <a:pt x="31866567" y="19414676"/>
                  </a:cubicBezTo>
                  <a:lnTo>
                    <a:pt x="31873711" y="19417056"/>
                  </a:lnTo>
                  <a:cubicBezTo>
                    <a:pt x="31876091" y="19418644"/>
                    <a:pt x="31879067" y="19419584"/>
                    <a:pt x="31880855" y="19421820"/>
                  </a:cubicBezTo>
                  <a:cubicBezTo>
                    <a:pt x="31882423" y="19423780"/>
                    <a:pt x="31883235" y="19426456"/>
                    <a:pt x="31883235" y="19428964"/>
                  </a:cubicBezTo>
                  <a:cubicBezTo>
                    <a:pt x="31883235" y="19435568"/>
                    <a:pt x="31884323" y="19453336"/>
                    <a:pt x="31876091" y="19459920"/>
                  </a:cubicBezTo>
                  <a:cubicBezTo>
                    <a:pt x="31874131" y="19461488"/>
                    <a:pt x="31871331" y="19461508"/>
                    <a:pt x="31868951" y="19462300"/>
                  </a:cubicBezTo>
                  <a:cubicBezTo>
                    <a:pt x="31863463" y="19465960"/>
                    <a:pt x="31861235" y="19468352"/>
                    <a:pt x="31854663" y="19469444"/>
                  </a:cubicBezTo>
                  <a:cubicBezTo>
                    <a:pt x="31852311" y="19469836"/>
                    <a:pt x="31844739" y="19469444"/>
                    <a:pt x="31842755" y="19469444"/>
                  </a:cubicBezTo>
                  <a:cubicBezTo>
                    <a:pt x="31836407" y="19467064"/>
                    <a:pt x="31829519" y="19465792"/>
                    <a:pt x="31823707" y="19462300"/>
                  </a:cubicBezTo>
                  <a:cubicBezTo>
                    <a:pt x="31821251" y="19460828"/>
                    <a:pt x="31820223" y="19457716"/>
                    <a:pt x="31818943" y="19455156"/>
                  </a:cubicBezTo>
                  <a:cubicBezTo>
                    <a:pt x="31816503" y="19450276"/>
                    <a:pt x="31815087" y="19440636"/>
                    <a:pt x="31814179" y="19436108"/>
                  </a:cubicBezTo>
                  <a:cubicBezTo>
                    <a:pt x="31814975" y="19428172"/>
                    <a:pt x="31812543" y="19419184"/>
                    <a:pt x="31816563" y="19412296"/>
                  </a:cubicBezTo>
                  <a:cubicBezTo>
                    <a:pt x="31819091" y="19407960"/>
                    <a:pt x="31830851" y="19407532"/>
                    <a:pt x="31830851" y="19407532"/>
                  </a:cubicBezTo>
                  <a:close/>
                  <a:moveTo>
                    <a:pt x="20113451" y="19230404"/>
                  </a:moveTo>
                  <a:cubicBezTo>
                    <a:pt x="20124863" y="19230776"/>
                    <a:pt x="20135379" y="19231224"/>
                    <a:pt x="20144111" y="19230628"/>
                  </a:cubicBezTo>
                  <a:cubicBezTo>
                    <a:pt x="20182739" y="19228512"/>
                    <a:pt x="20216607" y="19226396"/>
                    <a:pt x="20245711" y="19252852"/>
                  </a:cubicBezTo>
                  <a:cubicBezTo>
                    <a:pt x="20235655" y="19289368"/>
                    <a:pt x="20177975" y="19306828"/>
                    <a:pt x="20129823" y="19312384"/>
                  </a:cubicBezTo>
                  <a:cubicBezTo>
                    <a:pt x="20086167" y="19308944"/>
                    <a:pt x="20009175" y="19300744"/>
                    <a:pt x="20010759" y="19259204"/>
                  </a:cubicBezTo>
                  <a:cubicBezTo>
                    <a:pt x="20036955" y="19228840"/>
                    <a:pt x="20079221" y="19229288"/>
                    <a:pt x="20113451" y="19230404"/>
                  </a:cubicBezTo>
                  <a:close/>
                  <a:moveTo>
                    <a:pt x="24551523" y="19054416"/>
                  </a:moveTo>
                  <a:cubicBezTo>
                    <a:pt x="24572951" y="19054416"/>
                    <a:pt x="24584859" y="19068704"/>
                    <a:pt x="24594383" y="19090136"/>
                  </a:cubicBezTo>
                  <a:cubicBezTo>
                    <a:pt x="24599943" y="19116328"/>
                    <a:pt x="24584067" y="19137760"/>
                    <a:pt x="24589623" y="19161572"/>
                  </a:cubicBezTo>
                  <a:cubicBezTo>
                    <a:pt x="24606291" y="19187764"/>
                    <a:pt x="24672967" y="19187768"/>
                    <a:pt x="24711067" y="19225868"/>
                  </a:cubicBezTo>
                  <a:cubicBezTo>
                    <a:pt x="24715827" y="19253648"/>
                    <a:pt x="24682491" y="19274284"/>
                    <a:pt x="24682491" y="19302068"/>
                  </a:cubicBezTo>
                  <a:cubicBezTo>
                    <a:pt x="24688843" y="19329848"/>
                    <a:pt x="24702335" y="19352868"/>
                    <a:pt x="24730115" y="19371124"/>
                  </a:cubicBezTo>
                  <a:cubicBezTo>
                    <a:pt x="24753135" y="19382236"/>
                    <a:pt x="24771391" y="19369536"/>
                    <a:pt x="24792027" y="19368740"/>
                  </a:cubicBezTo>
                  <a:cubicBezTo>
                    <a:pt x="24825367" y="19372708"/>
                    <a:pt x="24842035" y="19393348"/>
                    <a:pt x="24863467" y="19430652"/>
                  </a:cubicBezTo>
                  <a:cubicBezTo>
                    <a:pt x="24865055" y="19455260"/>
                    <a:pt x="24849971" y="19475104"/>
                    <a:pt x="24853943" y="19497328"/>
                  </a:cubicBezTo>
                  <a:cubicBezTo>
                    <a:pt x="24865055" y="19544952"/>
                    <a:pt x="24919027" y="19606868"/>
                    <a:pt x="24958715" y="19647348"/>
                  </a:cubicBezTo>
                  <a:cubicBezTo>
                    <a:pt x="24976179" y="19656872"/>
                    <a:pt x="24986499" y="19656872"/>
                    <a:pt x="25011103" y="19654492"/>
                  </a:cubicBezTo>
                  <a:cubicBezTo>
                    <a:pt x="25049999" y="19637028"/>
                    <a:pt x="25081747" y="19569560"/>
                    <a:pt x="25134927" y="19537808"/>
                  </a:cubicBezTo>
                  <a:cubicBezTo>
                    <a:pt x="25150803" y="19544160"/>
                    <a:pt x="25166679" y="19529080"/>
                    <a:pt x="25182555" y="19556860"/>
                  </a:cubicBezTo>
                  <a:cubicBezTo>
                    <a:pt x="25196839" y="19609248"/>
                    <a:pt x="25192079" y="19656872"/>
                    <a:pt x="25182555" y="19706880"/>
                  </a:cubicBezTo>
                  <a:cubicBezTo>
                    <a:pt x="25145247" y="19738628"/>
                    <a:pt x="25103179" y="19741804"/>
                    <a:pt x="25077779" y="19773552"/>
                  </a:cubicBezTo>
                  <a:cubicBezTo>
                    <a:pt x="25054759" y="19800540"/>
                    <a:pt x="25081747" y="19825148"/>
                    <a:pt x="25061111" y="19852136"/>
                  </a:cubicBezTo>
                  <a:cubicBezTo>
                    <a:pt x="25014279" y="19873568"/>
                    <a:pt x="24974591" y="19816416"/>
                    <a:pt x="24942047" y="19837848"/>
                  </a:cubicBezTo>
                  <a:cubicBezTo>
                    <a:pt x="24920615" y="19890236"/>
                    <a:pt x="24968243" y="19923572"/>
                    <a:pt x="24949191" y="19966436"/>
                  </a:cubicBezTo>
                  <a:cubicBezTo>
                    <a:pt x="24911887" y="20007708"/>
                    <a:pt x="24762659" y="20132328"/>
                    <a:pt x="24708683" y="20125980"/>
                  </a:cubicBezTo>
                  <a:cubicBezTo>
                    <a:pt x="24683287" y="20083908"/>
                    <a:pt x="24703127" y="20041840"/>
                    <a:pt x="24703923" y="19999772"/>
                  </a:cubicBezTo>
                  <a:cubicBezTo>
                    <a:pt x="24711067" y="19970404"/>
                    <a:pt x="24730115" y="19948180"/>
                    <a:pt x="24725355" y="19911668"/>
                  </a:cubicBezTo>
                  <a:cubicBezTo>
                    <a:pt x="24661059" y="19867216"/>
                    <a:pt x="24546759" y="19901348"/>
                    <a:pt x="24539615" y="19849752"/>
                  </a:cubicBezTo>
                  <a:cubicBezTo>
                    <a:pt x="24539615" y="19798160"/>
                    <a:pt x="24615815" y="19756092"/>
                    <a:pt x="24653915" y="19709260"/>
                  </a:cubicBezTo>
                  <a:cubicBezTo>
                    <a:pt x="24676143" y="19679892"/>
                    <a:pt x="24710271" y="19662428"/>
                    <a:pt x="24720591" y="19621152"/>
                  </a:cubicBezTo>
                  <a:cubicBezTo>
                    <a:pt x="24715827" y="19596548"/>
                    <a:pt x="24687255" y="19571940"/>
                    <a:pt x="24677727" y="19540192"/>
                  </a:cubicBezTo>
                  <a:cubicBezTo>
                    <a:pt x="24665031" y="19508440"/>
                    <a:pt x="24690427" y="19479072"/>
                    <a:pt x="24682491" y="19437796"/>
                  </a:cubicBezTo>
                  <a:cubicBezTo>
                    <a:pt x="24665823" y="19376680"/>
                    <a:pt x="24592003" y="19315560"/>
                    <a:pt x="24568191" y="19247296"/>
                  </a:cubicBezTo>
                  <a:cubicBezTo>
                    <a:pt x="24554699" y="19219516"/>
                    <a:pt x="24555491" y="19191736"/>
                    <a:pt x="24549139" y="19163952"/>
                  </a:cubicBezTo>
                  <a:cubicBezTo>
                    <a:pt x="24547555" y="19127440"/>
                    <a:pt x="24507867" y="19095692"/>
                    <a:pt x="24551523" y="19054416"/>
                  </a:cubicBezTo>
                  <a:close/>
                  <a:moveTo>
                    <a:pt x="24473023" y="18986184"/>
                  </a:moveTo>
                  <a:cubicBezTo>
                    <a:pt x="24485647" y="18986184"/>
                    <a:pt x="24495883" y="18996420"/>
                    <a:pt x="24495883" y="19009044"/>
                  </a:cubicBezTo>
                  <a:cubicBezTo>
                    <a:pt x="24495883" y="19021668"/>
                    <a:pt x="24485647" y="19031904"/>
                    <a:pt x="24473023" y="19031904"/>
                  </a:cubicBezTo>
                  <a:cubicBezTo>
                    <a:pt x="24460399" y="19031904"/>
                    <a:pt x="24450163" y="19021668"/>
                    <a:pt x="24450163" y="19009044"/>
                  </a:cubicBezTo>
                  <a:cubicBezTo>
                    <a:pt x="24450163" y="18996420"/>
                    <a:pt x="24460399" y="18986184"/>
                    <a:pt x="24473023" y="18986184"/>
                  </a:cubicBezTo>
                  <a:close/>
                  <a:moveTo>
                    <a:pt x="26171647" y="18833784"/>
                  </a:moveTo>
                  <a:cubicBezTo>
                    <a:pt x="26184275" y="18833784"/>
                    <a:pt x="26194507" y="18844020"/>
                    <a:pt x="26194507" y="18856644"/>
                  </a:cubicBezTo>
                  <a:cubicBezTo>
                    <a:pt x="26194507" y="18869268"/>
                    <a:pt x="26184275" y="18879504"/>
                    <a:pt x="26171647" y="18879504"/>
                  </a:cubicBezTo>
                  <a:cubicBezTo>
                    <a:pt x="26159023" y="18879504"/>
                    <a:pt x="26148787" y="18869268"/>
                    <a:pt x="26148787" y="18856644"/>
                  </a:cubicBezTo>
                  <a:cubicBezTo>
                    <a:pt x="26148787" y="18844020"/>
                    <a:pt x="26159023" y="18833784"/>
                    <a:pt x="26171647" y="18833784"/>
                  </a:cubicBezTo>
                  <a:close/>
                  <a:moveTo>
                    <a:pt x="25609675" y="18652808"/>
                  </a:moveTo>
                  <a:cubicBezTo>
                    <a:pt x="25622299" y="18652808"/>
                    <a:pt x="25632535" y="18663044"/>
                    <a:pt x="25632535" y="18675668"/>
                  </a:cubicBezTo>
                  <a:cubicBezTo>
                    <a:pt x="25632535" y="18688296"/>
                    <a:pt x="25622299" y="18698528"/>
                    <a:pt x="25609675" y="18698528"/>
                  </a:cubicBezTo>
                  <a:cubicBezTo>
                    <a:pt x="25597047" y="18698528"/>
                    <a:pt x="25586815" y="18688296"/>
                    <a:pt x="25586815" y="18675668"/>
                  </a:cubicBezTo>
                  <a:cubicBezTo>
                    <a:pt x="25586815" y="18663044"/>
                    <a:pt x="25597047" y="18652808"/>
                    <a:pt x="25609675" y="18652808"/>
                  </a:cubicBezTo>
                  <a:close/>
                  <a:moveTo>
                    <a:pt x="24876247" y="18624236"/>
                  </a:moveTo>
                  <a:cubicBezTo>
                    <a:pt x="24888875" y="18624236"/>
                    <a:pt x="24899107" y="18634468"/>
                    <a:pt x="24899107" y="18647096"/>
                  </a:cubicBezTo>
                  <a:cubicBezTo>
                    <a:pt x="24899107" y="18659720"/>
                    <a:pt x="24888875" y="18669956"/>
                    <a:pt x="24876247" y="18669956"/>
                  </a:cubicBezTo>
                  <a:cubicBezTo>
                    <a:pt x="24863623" y="18669956"/>
                    <a:pt x="24853387" y="18659720"/>
                    <a:pt x="24853387" y="18647096"/>
                  </a:cubicBezTo>
                  <a:cubicBezTo>
                    <a:pt x="24853387" y="18634468"/>
                    <a:pt x="24863623" y="18624236"/>
                    <a:pt x="24876247" y="18624236"/>
                  </a:cubicBezTo>
                  <a:close/>
                  <a:moveTo>
                    <a:pt x="25673175" y="18500408"/>
                  </a:moveTo>
                  <a:cubicBezTo>
                    <a:pt x="25685799" y="18500408"/>
                    <a:pt x="25696035" y="18510644"/>
                    <a:pt x="25696035" y="18523268"/>
                  </a:cubicBezTo>
                  <a:cubicBezTo>
                    <a:pt x="25696035" y="18535896"/>
                    <a:pt x="25685799" y="18546128"/>
                    <a:pt x="25673175" y="18546128"/>
                  </a:cubicBezTo>
                  <a:cubicBezTo>
                    <a:pt x="25660547" y="18546128"/>
                    <a:pt x="25650315" y="18535896"/>
                    <a:pt x="25650315" y="18523268"/>
                  </a:cubicBezTo>
                  <a:cubicBezTo>
                    <a:pt x="25650315" y="18510644"/>
                    <a:pt x="25660547" y="18500408"/>
                    <a:pt x="25673175" y="18500408"/>
                  </a:cubicBezTo>
                  <a:close/>
                  <a:moveTo>
                    <a:pt x="29336079" y="18495920"/>
                  </a:moveTo>
                  <a:cubicBezTo>
                    <a:pt x="29343223" y="18496716"/>
                    <a:pt x="29350459" y="18496892"/>
                    <a:pt x="29357507" y="18498304"/>
                  </a:cubicBezTo>
                  <a:cubicBezTo>
                    <a:pt x="29362431" y="18499288"/>
                    <a:pt x="29367035" y="18501476"/>
                    <a:pt x="29371795" y="18503064"/>
                  </a:cubicBezTo>
                  <a:lnTo>
                    <a:pt x="29378939" y="18505444"/>
                  </a:lnTo>
                  <a:cubicBezTo>
                    <a:pt x="29381319" y="18507032"/>
                    <a:pt x="29384295" y="18507972"/>
                    <a:pt x="29386083" y="18510208"/>
                  </a:cubicBezTo>
                  <a:cubicBezTo>
                    <a:pt x="29387651" y="18512168"/>
                    <a:pt x="29388463" y="18514844"/>
                    <a:pt x="29388463" y="18517352"/>
                  </a:cubicBezTo>
                  <a:cubicBezTo>
                    <a:pt x="29388463" y="18523956"/>
                    <a:pt x="29389551" y="18541724"/>
                    <a:pt x="29381319" y="18548308"/>
                  </a:cubicBezTo>
                  <a:cubicBezTo>
                    <a:pt x="29379359" y="18549876"/>
                    <a:pt x="29376559" y="18549896"/>
                    <a:pt x="29374179" y="18550688"/>
                  </a:cubicBezTo>
                  <a:cubicBezTo>
                    <a:pt x="29368691" y="18554348"/>
                    <a:pt x="29366463" y="18556740"/>
                    <a:pt x="29359891" y="18557832"/>
                  </a:cubicBezTo>
                  <a:cubicBezTo>
                    <a:pt x="29357539" y="18558224"/>
                    <a:pt x="29349967" y="18557832"/>
                    <a:pt x="29347983" y="18557832"/>
                  </a:cubicBezTo>
                  <a:cubicBezTo>
                    <a:pt x="29341635" y="18555452"/>
                    <a:pt x="29334747" y="18554180"/>
                    <a:pt x="29328935" y="18550688"/>
                  </a:cubicBezTo>
                  <a:cubicBezTo>
                    <a:pt x="29326479" y="18549216"/>
                    <a:pt x="29325451" y="18546104"/>
                    <a:pt x="29324171" y="18543544"/>
                  </a:cubicBezTo>
                  <a:cubicBezTo>
                    <a:pt x="29321731" y="18538664"/>
                    <a:pt x="29320315" y="18529024"/>
                    <a:pt x="29319407" y="18524496"/>
                  </a:cubicBezTo>
                  <a:cubicBezTo>
                    <a:pt x="29320203" y="18516560"/>
                    <a:pt x="29317771" y="18507572"/>
                    <a:pt x="29321791" y="18500684"/>
                  </a:cubicBezTo>
                  <a:cubicBezTo>
                    <a:pt x="29324319" y="18496348"/>
                    <a:pt x="29336079" y="18495920"/>
                    <a:pt x="29336079" y="18495920"/>
                  </a:cubicBezTo>
                  <a:close/>
                  <a:moveTo>
                    <a:pt x="33883835" y="18404808"/>
                  </a:moveTo>
                  <a:cubicBezTo>
                    <a:pt x="33890979" y="18405600"/>
                    <a:pt x="33898219" y="18405780"/>
                    <a:pt x="33905267" y="18407188"/>
                  </a:cubicBezTo>
                  <a:cubicBezTo>
                    <a:pt x="33910191" y="18408176"/>
                    <a:pt x="33914791" y="18410364"/>
                    <a:pt x="33919555" y="18411952"/>
                  </a:cubicBezTo>
                  <a:lnTo>
                    <a:pt x="33926699" y="18414332"/>
                  </a:lnTo>
                  <a:cubicBezTo>
                    <a:pt x="33929079" y="18415920"/>
                    <a:pt x="33932055" y="18416860"/>
                    <a:pt x="33933843" y="18419096"/>
                  </a:cubicBezTo>
                  <a:cubicBezTo>
                    <a:pt x="33935411" y="18421056"/>
                    <a:pt x="33936223" y="18423728"/>
                    <a:pt x="33936223" y="18426240"/>
                  </a:cubicBezTo>
                  <a:cubicBezTo>
                    <a:pt x="33936223" y="18432844"/>
                    <a:pt x="33937311" y="18450612"/>
                    <a:pt x="33929079" y="18457196"/>
                  </a:cubicBezTo>
                  <a:cubicBezTo>
                    <a:pt x="33927119" y="18458764"/>
                    <a:pt x="33924319" y="18458784"/>
                    <a:pt x="33921935" y="18459576"/>
                  </a:cubicBezTo>
                  <a:cubicBezTo>
                    <a:pt x="33916451" y="18463236"/>
                    <a:pt x="33914223" y="18465624"/>
                    <a:pt x="33907647" y="18466720"/>
                  </a:cubicBezTo>
                  <a:cubicBezTo>
                    <a:pt x="33905299" y="18467112"/>
                    <a:pt x="33897727" y="18466720"/>
                    <a:pt x="33895743" y="18466720"/>
                  </a:cubicBezTo>
                  <a:cubicBezTo>
                    <a:pt x="33889391" y="18464340"/>
                    <a:pt x="33882507" y="18463064"/>
                    <a:pt x="33876691" y="18459576"/>
                  </a:cubicBezTo>
                  <a:cubicBezTo>
                    <a:pt x="33874239" y="18458104"/>
                    <a:pt x="33873211" y="18454992"/>
                    <a:pt x="33871931" y="18452432"/>
                  </a:cubicBezTo>
                  <a:cubicBezTo>
                    <a:pt x="33869487" y="18447552"/>
                    <a:pt x="33868071" y="18437912"/>
                    <a:pt x="33867167" y="18433384"/>
                  </a:cubicBezTo>
                  <a:cubicBezTo>
                    <a:pt x="33867963" y="18425444"/>
                    <a:pt x="33865531" y="18416460"/>
                    <a:pt x="33869547" y="18409572"/>
                  </a:cubicBezTo>
                  <a:cubicBezTo>
                    <a:pt x="33872079" y="18405236"/>
                    <a:pt x="33883835" y="18404808"/>
                    <a:pt x="33883835" y="18404808"/>
                  </a:cubicBezTo>
                  <a:close/>
                  <a:moveTo>
                    <a:pt x="30120939" y="18297800"/>
                  </a:moveTo>
                  <a:cubicBezTo>
                    <a:pt x="30128083" y="18298596"/>
                    <a:pt x="30135319" y="18298772"/>
                    <a:pt x="30142367" y="18300184"/>
                  </a:cubicBezTo>
                  <a:cubicBezTo>
                    <a:pt x="30147291" y="18301168"/>
                    <a:pt x="30151895" y="18303356"/>
                    <a:pt x="30156655" y="18304944"/>
                  </a:cubicBezTo>
                  <a:lnTo>
                    <a:pt x="30163799" y="18307324"/>
                  </a:lnTo>
                  <a:cubicBezTo>
                    <a:pt x="30166179" y="18308912"/>
                    <a:pt x="30169155" y="18309852"/>
                    <a:pt x="30170943" y="18312088"/>
                  </a:cubicBezTo>
                  <a:cubicBezTo>
                    <a:pt x="30172511" y="18314048"/>
                    <a:pt x="30173323" y="18316724"/>
                    <a:pt x="30173323" y="18319232"/>
                  </a:cubicBezTo>
                  <a:cubicBezTo>
                    <a:pt x="30173323" y="18325836"/>
                    <a:pt x="30174411" y="18343604"/>
                    <a:pt x="30166179" y="18350188"/>
                  </a:cubicBezTo>
                  <a:cubicBezTo>
                    <a:pt x="30164219" y="18351756"/>
                    <a:pt x="30161419" y="18351776"/>
                    <a:pt x="30159039" y="18352568"/>
                  </a:cubicBezTo>
                  <a:cubicBezTo>
                    <a:pt x="30153551" y="18356228"/>
                    <a:pt x="30151323" y="18358620"/>
                    <a:pt x="30144751" y="18359712"/>
                  </a:cubicBezTo>
                  <a:cubicBezTo>
                    <a:pt x="30142399" y="18360104"/>
                    <a:pt x="30134827" y="18359712"/>
                    <a:pt x="30132843" y="18359712"/>
                  </a:cubicBezTo>
                  <a:cubicBezTo>
                    <a:pt x="30126495" y="18357332"/>
                    <a:pt x="30119607" y="18356060"/>
                    <a:pt x="30113795" y="18352568"/>
                  </a:cubicBezTo>
                  <a:cubicBezTo>
                    <a:pt x="30111339" y="18351096"/>
                    <a:pt x="30110311" y="18347984"/>
                    <a:pt x="30109031" y="18345424"/>
                  </a:cubicBezTo>
                  <a:cubicBezTo>
                    <a:pt x="30106591" y="18340544"/>
                    <a:pt x="30105175" y="18330904"/>
                    <a:pt x="30104267" y="18326376"/>
                  </a:cubicBezTo>
                  <a:cubicBezTo>
                    <a:pt x="30105063" y="18318440"/>
                    <a:pt x="30102631" y="18309452"/>
                    <a:pt x="30106651" y="18302564"/>
                  </a:cubicBezTo>
                  <a:cubicBezTo>
                    <a:pt x="30109179" y="18298228"/>
                    <a:pt x="30120939" y="18297800"/>
                    <a:pt x="30120939" y="18297800"/>
                  </a:cubicBezTo>
                  <a:close/>
                  <a:moveTo>
                    <a:pt x="25755723" y="18297208"/>
                  </a:moveTo>
                  <a:cubicBezTo>
                    <a:pt x="25768347" y="18297208"/>
                    <a:pt x="25778583" y="18307444"/>
                    <a:pt x="25778583" y="18320068"/>
                  </a:cubicBezTo>
                  <a:cubicBezTo>
                    <a:pt x="25778583" y="18332696"/>
                    <a:pt x="25768347" y="18342928"/>
                    <a:pt x="25755723" y="18342928"/>
                  </a:cubicBezTo>
                  <a:cubicBezTo>
                    <a:pt x="25743099" y="18342928"/>
                    <a:pt x="25732863" y="18332696"/>
                    <a:pt x="25732863" y="18320068"/>
                  </a:cubicBezTo>
                  <a:cubicBezTo>
                    <a:pt x="25732863" y="18307444"/>
                    <a:pt x="25743099" y="18297208"/>
                    <a:pt x="25755723" y="18297208"/>
                  </a:cubicBezTo>
                  <a:close/>
                  <a:moveTo>
                    <a:pt x="23971375" y="18271808"/>
                  </a:moveTo>
                  <a:cubicBezTo>
                    <a:pt x="23983999" y="18271808"/>
                    <a:pt x="23994235" y="18282044"/>
                    <a:pt x="23994235" y="18294668"/>
                  </a:cubicBezTo>
                  <a:cubicBezTo>
                    <a:pt x="23994235" y="18307296"/>
                    <a:pt x="23983999" y="18317528"/>
                    <a:pt x="23971375" y="18317528"/>
                  </a:cubicBezTo>
                  <a:cubicBezTo>
                    <a:pt x="23958747" y="18317528"/>
                    <a:pt x="23948515" y="18307296"/>
                    <a:pt x="23948515" y="18294668"/>
                  </a:cubicBezTo>
                  <a:cubicBezTo>
                    <a:pt x="23948515" y="18282044"/>
                    <a:pt x="23958747" y="18271808"/>
                    <a:pt x="23971375" y="18271808"/>
                  </a:cubicBezTo>
                  <a:close/>
                  <a:moveTo>
                    <a:pt x="31725439" y="17959732"/>
                  </a:moveTo>
                  <a:cubicBezTo>
                    <a:pt x="31732583" y="17960528"/>
                    <a:pt x="31739823" y="17960704"/>
                    <a:pt x="31746871" y="17962116"/>
                  </a:cubicBezTo>
                  <a:cubicBezTo>
                    <a:pt x="31751791" y="17963100"/>
                    <a:pt x="31756395" y="17965288"/>
                    <a:pt x="31761155" y="17966876"/>
                  </a:cubicBezTo>
                  <a:lnTo>
                    <a:pt x="31768299" y="17969256"/>
                  </a:lnTo>
                  <a:cubicBezTo>
                    <a:pt x="31770683" y="17970844"/>
                    <a:pt x="31773655" y="17971784"/>
                    <a:pt x="31775443" y="17974020"/>
                  </a:cubicBezTo>
                  <a:cubicBezTo>
                    <a:pt x="31777011" y="17975980"/>
                    <a:pt x="31777827" y="17978656"/>
                    <a:pt x="31777827" y="17981164"/>
                  </a:cubicBezTo>
                  <a:cubicBezTo>
                    <a:pt x="31777827" y="17987768"/>
                    <a:pt x="31778915" y="18005536"/>
                    <a:pt x="31770683" y="18012120"/>
                  </a:cubicBezTo>
                  <a:cubicBezTo>
                    <a:pt x="31768723" y="18013688"/>
                    <a:pt x="31765919" y="18013708"/>
                    <a:pt x="31763539" y="18014500"/>
                  </a:cubicBezTo>
                  <a:cubicBezTo>
                    <a:pt x="31758051" y="18018160"/>
                    <a:pt x="31755823" y="18020552"/>
                    <a:pt x="31749251" y="18021644"/>
                  </a:cubicBezTo>
                  <a:cubicBezTo>
                    <a:pt x="31746903" y="18022036"/>
                    <a:pt x="31739327" y="18021644"/>
                    <a:pt x="31737343" y="18021644"/>
                  </a:cubicBezTo>
                  <a:cubicBezTo>
                    <a:pt x="31730995" y="18019264"/>
                    <a:pt x="31724111" y="18017992"/>
                    <a:pt x="31718295" y="18014500"/>
                  </a:cubicBezTo>
                  <a:cubicBezTo>
                    <a:pt x="31715839" y="18013028"/>
                    <a:pt x="31714811" y="18009916"/>
                    <a:pt x="31713531" y="18007356"/>
                  </a:cubicBezTo>
                  <a:cubicBezTo>
                    <a:pt x="31711091" y="18002476"/>
                    <a:pt x="31709675" y="17992836"/>
                    <a:pt x="31708771" y="17988308"/>
                  </a:cubicBezTo>
                  <a:cubicBezTo>
                    <a:pt x="31709563" y="17980372"/>
                    <a:pt x="31707131" y="17971384"/>
                    <a:pt x="31711151" y="17964496"/>
                  </a:cubicBezTo>
                  <a:cubicBezTo>
                    <a:pt x="31713679" y="17960160"/>
                    <a:pt x="31725439" y="17959732"/>
                    <a:pt x="31725439" y="17959732"/>
                  </a:cubicBezTo>
                  <a:close/>
                  <a:moveTo>
                    <a:pt x="32390587" y="17907084"/>
                  </a:moveTo>
                  <a:cubicBezTo>
                    <a:pt x="32397731" y="17907876"/>
                    <a:pt x="32404971" y="17908056"/>
                    <a:pt x="32412019" y="17909464"/>
                  </a:cubicBezTo>
                  <a:cubicBezTo>
                    <a:pt x="32416939" y="17910452"/>
                    <a:pt x="32421543" y="17912640"/>
                    <a:pt x="32426303" y="17914228"/>
                  </a:cubicBezTo>
                  <a:lnTo>
                    <a:pt x="32433447" y="17916608"/>
                  </a:lnTo>
                  <a:cubicBezTo>
                    <a:pt x="32435831" y="17918196"/>
                    <a:pt x="32438803" y="17919136"/>
                    <a:pt x="32440591" y="17921372"/>
                  </a:cubicBezTo>
                  <a:cubicBezTo>
                    <a:pt x="32442159" y="17923332"/>
                    <a:pt x="32442975" y="17926004"/>
                    <a:pt x="32442975" y="17928516"/>
                  </a:cubicBezTo>
                  <a:cubicBezTo>
                    <a:pt x="32442975" y="17935120"/>
                    <a:pt x="32444063" y="17952888"/>
                    <a:pt x="32435831" y="17959472"/>
                  </a:cubicBezTo>
                  <a:cubicBezTo>
                    <a:pt x="32433871" y="17961040"/>
                    <a:pt x="32431067" y="17961060"/>
                    <a:pt x="32428687" y="17961852"/>
                  </a:cubicBezTo>
                  <a:cubicBezTo>
                    <a:pt x="32423199" y="17965512"/>
                    <a:pt x="32420971" y="17967900"/>
                    <a:pt x="32414399" y="17968996"/>
                  </a:cubicBezTo>
                  <a:cubicBezTo>
                    <a:pt x="32412051" y="17969388"/>
                    <a:pt x="32404475" y="17968996"/>
                    <a:pt x="32402491" y="17968996"/>
                  </a:cubicBezTo>
                  <a:cubicBezTo>
                    <a:pt x="32396143" y="17966616"/>
                    <a:pt x="32389259" y="17965340"/>
                    <a:pt x="32383443" y="17961852"/>
                  </a:cubicBezTo>
                  <a:cubicBezTo>
                    <a:pt x="32380987" y="17960380"/>
                    <a:pt x="32379959" y="17957268"/>
                    <a:pt x="32378679" y="17954708"/>
                  </a:cubicBezTo>
                  <a:cubicBezTo>
                    <a:pt x="32376239" y="17949828"/>
                    <a:pt x="32374823" y="17940188"/>
                    <a:pt x="32373919" y="17935660"/>
                  </a:cubicBezTo>
                  <a:cubicBezTo>
                    <a:pt x="32374711" y="17927720"/>
                    <a:pt x="32372279" y="17918736"/>
                    <a:pt x="32376299" y="17911848"/>
                  </a:cubicBezTo>
                  <a:cubicBezTo>
                    <a:pt x="32378827" y="17907512"/>
                    <a:pt x="32390587" y="17907084"/>
                    <a:pt x="32390587" y="17907084"/>
                  </a:cubicBezTo>
                  <a:close/>
                  <a:moveTo>
                    <a:pt x="29762799" y="17688200"/>
                  </a:moveTo>
                  <a:cubicBezTo>
                    <a:pt x="29769943" y="17688996"/>
                    <a:pt x="29777179" y="17689172"/>
                    <a:pt x="29784227" y="17690584"/>
                  </a:cubicBezTo>
                  <a:cubicBezTo>
                    <a:pt x="29789151" y="17691568"/>
                    <a:pt x="29793755" y="17693756"/>
                    <a:pt x="29798515" y="17695344"/>
                  </a:cubicBezTo>
                  <a:lnTo>
                    <a:pt x="29805659" y="17697724"/>
                  </a:lnTo>
                  <a:cubicBezTo>
                    <a:pt x="29808039" y="17699312"/>
                    <a:pt x="29811015" y="17700252"/>
                    <a:pt x="29812803" y="17702488"/>
                  </a:cubicBezTo>
                  <a:cubicBezTo>
                    <a:pt x="29814371" y="17704448"/>
                    <a:pt x="29815183" y="17707124"/>
                    <a:pt x="29815183" y="17709632"/>
                  </a:cubicBezTo>
                  <a:cubicBezTo>
                    <a:pt x="29815183" y="17716236"/>
                    <a:pt x="29816271" y="17734004"/>
                    <a:pt x="29808039" y="17740588"/>
                  </a:cubicBezTo>
                  <a:cubicBezTo>
                    <a:pt x="29806079" y="17742156"/>
                    <a:pt x="29803279" y="17742176"/>
                    <a:pt x="29800899" y="17742968"/>
                  </a:cubicBezTo>
                  <a:cubicBezTo>
                    <a:pt x="29795411" y="17746628"/>
                    <a:pt x="29793183" y="17749020"/>
                    <a:pt x="29786611" y="17750112"/>
                  </a:cubicBezTo>
                  <a:cubicBezTo>
                    <a:pt x="29784259" y="17750504"/>
                    <a:pt x="29776687" y="17750112"/>
                    <a:pt x="29774703" y="17750112"/>
                  </a:cubicBezTo>
                  <a:cubicBezTo>
                    <a:pt x="29768355" y="17747732"/>
                    <a:pt x="29761467" y="17746460"/>
                    <a:pt x="29755655" y="17742968"/>
                  </a:cubicBezTo>
                  <a:cubicBezTo>
                    <a:pt x="29753199" y="17741496"/>
                    <a:pt x="29752171" y="17738384"/>
                    <a:pt x="29750891" y="17735824"/>
                  </a:cubicBezTo>
                  <a:cubicBezTo>
                    <a:pt x="29748451" y="17730944"/>
                    <a:pt x="29747035" y="17721304"/>
                    <a:pt x="29746127" y="17716776"/>
                  </a:cubicBezTo>
                  <a:cubicBezTo>
                    <a:pt x="29746923" y="17708840"/>
                    <a:pt x="29744491" y="17699852"/>
                    <a:pt x="29748511" y="17692964"/>
                  </a:cubicBezTo>
                  <a:cubicBezTo>
                    <a:pt x="29751039" y="17688628"/>
                    <a:pt x="29762799" y="17688200"/>
                    <a:pt x="29762799" y="17688200"/>
                  </a:cubicBezTo>
                  <a:close/>
                  <a:moveTo>
                    <a:pt x="30940867" y="17562820"/>
                  </a:moveTo>
                  <a:cubicBezTo>
                    <a:pt x="30948011" y="17563612"/>
                    <a:pt x="30955247" y="17563792"/>
                    <a:pt x="30962295" y="17565200"/>
                  </a:cubicBezTo>
                  <a:cubicBezTo>
                    <a:pt x="30967219" y="17566188"/>
                    <a:pt x="30971823" y="17568376"/>
                    <a:pt x="30976583" y="17569964"/>
                  </a:cubicBezTo>
                  <a:lnTo>
                    <a:pt x="30983727" y="17572344"/>
                  </a:lnTo>
                  <a:cubicBezTo>
                    <a:pt x="30986107" y="17573932"/>
                    <a:pt x="30989083" y="17574872"/>
                    <a:pt x="30990871" y="17577108"/>
                  </a:cubicBezTo>
                  <a:cubicBezTo>
                    <a:pt x="30992439" y="17579068"/>
                    <a:pt x="30993251" y="17581740"/>
                    <a:pt x="30993251" y="17584252"/>
                  </a:cubicBezTo>
                  <a:cubicBezTo>
                    <a:pt x="30993251" y="17590856"/>
                    <a:pt x="30994339" y="17608624"/>
                    <a:pt x="30986107" y="17615208"/>
                  </a:cubicBezTo>
                  <a:cubicBezTo>
                    <a:pt x="30984147" y="17616776"/>
                    <a:pt x="30981347" y="17616796"/>
                    <a:pt x="30978967" y="17617588"/>
                  </a:cubicBezTo>
                  <a:cubicBezTo>
                    <a:pt x="30973479" y="17621248"/>
                    <a:pt x="30971251" y="17623636"/>
                    <a:pt x="30964679" y="17624732"/>
                  </a:cubicBezTo>
                  <a:cubicBezTo>
                    <a:pt x="30962327" y="17625124"/>
                    <a:pt x="30954755" y="17624732"/>
                    <a:pt x="30952771" y="17624732"/>
                  </a:cubicBezTo>
                  <a:cubicBezTo>
                    <a:pt x="30946423" y="17622352"/>
                    <a:pt x="30939535" y="17621076"/>
                    <a:pt x="30933723" y="17617588"/>
                  </a:cubicBezTo>
                  <a:cubicBezTo>
                    <a:pt x="30931267" y="17616116"/>
                    <a:pt x="30930239" y="17613004"/>
                    <a:pt x="30928959" y="17610444"/>
                  </a:cubicBezTo>
                  <a:cubicBezTo>
                    <a:pt x="30926519" y="17605564"/>
                    <a:pt x="30925103" y="17595924"/>
                    <a:pt x="30924195" y="17591396"/>
                  </a:cubicBezTo>
                  <a:cubicBezTo>
                    <a:pt x="30924991" y="17583456"/>
                    <a:pt x="30922559" y="17574472"/>
                    <a:pt x="30926579" y="17567584"/>
                  </a:cubicBezTo>
                  <a:cubicBezTo>
                    <a:pt x="30929107" y="17563248"/>
                    <a:pt x="30940867" y="17562820"/>
                    <a:pt x="30940867" y="17562820"/>
                  </a:cubicBezTo>
                  <a:close/>
                  <a:moveTo>
                    <a:pt x="29549439" y="17528180"/>
                  </a:moveTo>
                  <a:cubicBezTo>
                    <a:pt x="29556583" y="17528976"/>
                    <a:pt x="29563819" y="17529152"/>
                    <a:pt x="29570867" y="17530564"/>
                  </a:cubicBezTo>
                  <a:cubicBezTo>
                    <a:pt x="29575791" y="17531548"/>
                    <a:pt x="29580395" y="17533736"/>
                    <a:pt x="29585155" y="17535324"/>
                  </a:cubicBezTo>
                  <a:lnTo>
                    <a:pt x="29592299" y="17537704"/>
                  </a:lnTo>
                  <a:cubicBezTo>
                    <a:pt x="29594679" y="17539292"/>
                    <a:pt x="29597655" y="17540232"/>
                    <a:pt x="29599443" y="17542468"/>
                  </a:cubicBezTo>
                  <a:cubicBezTo>
                    <a:pt x="29601011" y="17544428"/>
                    <a:pt x="29601823" y="17547104"/>
                    <a:pt x="29601823" y="17549612"/>
                  </a:cubicBezTo>
                  <a:cubicBezTo>
                    <a:pt x="29601823" y="17552916"/>
                    <a:pt x="29602095" y="17559008"/>
                    <a:pt x="29601339" y="17565096"/>
                  </a:cubicBezTo>
                  <a:lnTo>
                    <a:pt x="29599503" y="17569364"/>
                  </a:lnTo>
                  <a:lnTo>
                    <a:pt x="29604203" y="17567036"/>
                  </a:lnTo>
                  <a:cubicBezTo>
                    <a:pt x="29607459" y="17566388"/>
                    <a:pt x="29610399" y="17566280"/>
                    <a:pt x="29610399" y="17566280"/>
                  </a:cubicBezTo>
                  <a:cubicBezTo>
                    <a:pt x="29617543" y="17567076"/>
                    <a:pt x="29624779" y="17567252"/>
                    <a:pt x="29631827" y="17568664"/>
                  </a:cubicBezTo>
                  <a:cubicBezTo>
                    <a:pt x="29636751" y="17569648"/>
                    <a:pt x="29641355" y="17571836"/>
                    <a:pt x="29646115" y="17573424"/>
                  </a:cubicBezTo>
                  <a:lnTo>
                    <a:pt x="29653259" y="17575804"/>
                  </a:lnTo>
                  <a:cubicBezTo>
                    <a:pt x="29655639" y="17577392"/>
                    <a:pt x="29658615" y="17578332"/>
                    <a:pt x="29660403" y="17580568"/>
                  </a:cubicBezTo>
                  <a:cubicBezTo>
                    <a:pt x="29661971" y="17582528"/>
                    <a:pt x="29662783" y="17585204"/>
                    <a:pt x="29662783" y="17587712"/>
                  </a:cubicBezTo>
                  <a:cubicBezTo>
                    <a:pt x="29662783" y="17594316"/>
                    <a:pt x="29663871" y="17612084"/>
                    <a:pt x="29655639" y="17618668"/>
                  </a:cubicBezTo>
                  <a:cubicBezTo>
                    <a:pt x="29653679" y="17620236"/>
                    <a:pt x="29650879" y="17620256"/>
                    <a:pt x="29648499" y="17621048"/>
                  </a:cubicBezTo>
                  <a:cubicBezTo>
                    <a:pt x="29643011" y="17624708"/>
                    <a:pt x="29640783" y="17627100"/>
                    <a:pt x="29634211" y="17628192"/>
                  </a:cubicBezTo>
                  <a:cubicBezTo>
                    <a:pt x="29631859" y="17628584"/>
                    <a:pt x="29624287" y="17628192"/>
                    <a:pt x="29622303" y="17628192"/>
                  </a:cubicBezTo>
                  <a:cubicBezTo>
                    <a:pt x="29615955" y="17625812"/>
                    <a:pt x="29609067" y="17624540"/>
                    <a:pt x="29603255" y="17621048"/>
                  </a:cubicBezTo>
                  <a:cubicBezTo>
                    <a:pt x="29600799" y="17619576"/>
                    <a:pt x="29599771" y="17616464"/>
                    <a:pt x="29598491" y="17613904"/>
                  </a:cubicBezTo>
                  <a:cubicBezTo>
                    <a:pt x="29596051" y="17609024"/>
                    <a:pt x="29594635" y="17599384"/>
                    <a:pt x="29593727" y="17594856"/>
                  </a:cubicBezTo>
                  <a:lnTo>
                    <a:pt x="29595303" y="17579124"/>
                  </a:lnTo>
                  <a:lnTo>
                    <a:pt x="29594679" y="17580568"/>
                  </a:lnTo>
                  <a:cubicBezTo>
                    <a:pt x="29592719" y="17582136"/>
                    <a:pt x="29589919" y="17582156"/>
                    <a:pt x="29587539" y="17582948"/>
                  </a:cubicBezTo>
                  <a:cubicBezTo>
                    <a:pt x="29582051" y="17586608"/>
                    <a:pt x="29579823" y="17589000"/>
                    <a:pt x="29573251" y="17590092"/>
                  </a:cubicBezTo>
                  <a:cubicBezTo>
                    <a:pt x="29570899" y="17590484"/>
                    <a:pt x="29563327" y="17590092"/>
                    <a:pt x="29561343" y="17590092"/>
                  </a:cubicBezTo>
                  <a:cubicBezTo>
                    <a:pt x="29554995" y="17587712"/>
                    <a:pt x="29548107" y="17586440"/>
                    <a:pt x="29542295" y="17582948"/>
                  </a:cubicBezTo>
                  <a:cubicBezTo>
                    <a:pt x="29539839" y="17581476"/>
                    <a:pt x="29538811" y="17578364"/>
                    <a:pt x="29537531" y="17575804"/>
                  </a:cubicBezTo>
                  <a:cubicBezTo>
                    <a:pt x="29535091" y="17570924"/>
                    <a:pt x="29533675" y="17561284"/>
                    <a:pt x="29532767" y="17556756"/>
                  </a:cubicBezTo>
                  <a:cubicBezTo>
                    <a:pt x="29533563" y="17548820"/>
                    <a:pt x="29531131" y="17539832"/>
                    <a:pt x="29535151" y="17532944"/>
                  </a:cubicBezTo>
                  <a:cubicBezTo>
                    <a:pt x="29537679" y="17528608"/>
                    <a:pt x="29549439" y="17528180"/>
                    <a:pt x="29549439" y="17528180"/>
                  </a:cubicBezTo>
                  <a:close/>
                  <a:moveTo>
                    <a:pt x="29686599" y="17429120"/>
                  </a:moveTo>
                  <a:cubicBezTo>
                    <a:pt x="29693743" y="17429916"/>
                    <a:pt x="29700979" y="17430092"/>
                    <a:pt x="29708027" y="17431504"/>
                  </a:cubicBezTo>
                  <a:cubicBezTo>
                    <a:pt x="29712951" y="17432488"/>
                    <a:pt x="29717555" y="17434676"/>
                    <a:pt x="29722315" y="17436264"/>
                  </a:cubicBezTo>
                  <a:lnTo>
                    <a:pt x="29729459" y="17438644"/>
                  </a:lnTo>
                  <a:cubicBezTo>
                    <a:pt x="29731839" y="17440232"/>
                    <a:pt x="29734815" y="17441172"/>
                    <a:pt x="29736603" y="17443408"/>
                  </a:cubicBezTo>
                  <a:cubicBezTo>
                    <a:pt x="29738171" y="17445368"/>
                    <a:pt x="29738983" y="17448044"/>
                    <a:pt x="29738983" y="17450552"/>
                  </a:cubicBezTo>
                  <a:cubicBezTo>
                    <a:pt x="29738983" y="17457156"/>
                    <a:pt x="29740071" y="17474924"/>
                    <a:pt x="29731839" y="17481508"/>
                  </a:cubicBezTo>
                  <a:cubicBezTo>
                    <a:pt x="29729879" y="17483076"/>
                    <a:pt x="29727079" y="17483096"/>
                    <a:pt x="29724699" y="17483888"/>
                  </a:cubicBezTo>
                  <a:cubicBezTo>
                    <a:pt x="29719211" y="17487548"/>
                    <a:pt x="29716983" y="17489940"/>
                    <a:pt x="29710411" y="17491032"/>
                  </a:cubicBezTo>
                  <a:cubicBezTo>
                    <a:pt x="29708059" y="17491424"/>
                    <a:pt x="29700487" y="17491032"/>
                    <a:pt x="29698503" y="17491032"/>
                  </a:cubicBezTo>
                  <a:cubicBezTo>
                    <a:pt x="29692155" y="17488652"/>
                    <a:pt x="29685267" y="17487380"/>
                    <a:pt x="29679455" y="17483888"/>
                  </a:cubicBezTo>
                  <a:cubicBezTo>
                    <a:pt x="29676999" y="17482416"/>
                    <a:pt x="29675971" y="17479304"/>
                    <a:pt x="29674691" y="17476744"/>
                  </a:cubicBezTo>
                  <a:cubicBezTo>
                    <a:pt x="29672251" y="17471864"/>
                    <a:pt x="29670835" y="17462224"/>
                    <a:pt x="29669927" y="17457696"/>
                  </a:cubicBezTo>
                  <a:cubicBezTo>
                    <a:pt x="29670723" y="17449760"/>
                    <a:pt x="29668291" y="17440772"/>
                    <a:pt x="29672311" y="17433884"/>
                  </a:cubicBezTo>
                  <a:cubicBezTo>
                    <a:pt x="29674839" y="17429548"/>
                    <a:pt x="29686599" y="17429120"/>
                    <a:pt x="29686599" y="17429120"/>
                  </a:cubicBezTo>
                  <a:close/>
                  <a:moveTo>
                    <a:pt x="29473239" y="17413880"/>
                  </a:moveTo>
                  <a:cubicBezTo>
                    <a:pt x="29480383" y="17414676"/>
                    <a:pt x="29487619" y="17414852"/>
                    <a:pt x="29494667" y="17416264"/>
                  </a:cubicBezTo>
                  <a:cubicBezTo>
                    <a:pt x="29499591" y="17417248"/>
                    <a:pt x="29504195" y="17419436"/>
                    <a:pt x="29508955" y="17421024"/>
                  </a:cubicBezTo>
                  <a:lnTo>
                    <a:pt x="29516099" y="17423404"/>
                  </a:lnTo>
                  <a:cubicBezTo>
                    <a:pt x="29518479" y="17424992"/>
                    <a:pt x="29521455" y="17425932"/>
                    <a:pt x="29523243" y="17428168"/>
                  </a:cubicBezTo>
                  <a:cubicBezTo>
                    <a:pt x="29524811" y="17430128"/>
                    <a:pt x="29525623" y="17432804"/>
                    <a:pt x="29525623" y="17435312"/>
                  </a:cubicBezTo>
                  <a:cubicBezTo>
                    <a:pt x="29525623" y="17441916"/>
                    <a:pt x="29526711" y="17459684"/>
                    <a:pt x="29518479" y="17466268"/>
                  </a:cubicBezTo>
                  <a:cubicBezTo>
                    <a:pt x="29516519" y="17467836"/>
                    <a:pt x="29513719" y="17467856"/>
                    <a:pt x="29511339" y="17468648"/>
                  </a:cubicBezTo>
                  <a:cubicBezTo>
                    <a:pt x="29505851" y="17472308"/>
                    <a:pt x="29503623" y="17474700"/>
                    <a:pt x="29497051" y="17475792"/>
                  </a:cubicBezTo>
                  <a:cubicBezTo>
                    <a:pt x="29494699" y="17476184"/>
                    <a:pt x="29487127" y="17475792"/>
                    <a:pt x="29485143" y="17475792"/>
                  </a:cubicBezTo>
                  <a:cubicBezTo>
                    <a:pt x="29478795" y="17473412"/>
                    <a:pt x="29471907" y="17472140"/>
                    <a:pt x="29466095" y="17468648"/>
                  </a:cubicBezTo>
                  <a:cubicBezTo>
                    <a:pt x="29463639" y="17467176"/>
                    <a:pt x="29462611" y="17464064"/>
                    <a:pt x="29461331" y="17461504"/>
                  </a:cubicBezTo>
                  <a:cubicBezTo>
                    <a:pt x="29458891" y="17456624"/>
                    <a:pt x="29457475" y="17446984"/>
                    <a:pt x="29456567" y="17442456"/>
                  </a:cubicBezTo>
                  <a:cubicBezTo>
                    <a:pt x="29457363" y="17434520"/>
                    <a:pt x="29454931" y="17425532"/>
                    <a:pt x="29458951" y="17418644"/>
                  </a:cubicBezTo>
                  <a:cubicBezTo>
                    <a:pt x="29461479" y="17414308"/>
                    <a:pt x="29473239" y="17413880"/>
                    <a:pt x="29473239" y="17413880"/>
                  </a:cubicBezTo>
                  <a:close/>
                  <a:moveTo>
                    <a:pt x="9746527" y="17383128"/>
                  </a:moveTo>
                  <a:cubicBezTo>
                    <a:pt x="9751285" y="17383920"/>
                    <a:pt x="9756099" y="17384460"/>
                    <a:pt x="9760811" y="17385508"/>
                  </a:cubicBezTo>
                  <a:cubicBezTo>
                    <a:pt x="9763259" y="17386052"/>
                    <a:pt x="9765520" y="17387280"/>
                    <a:pt x="9767955" y="17387888"/>
                  </a:cubicBezTo>
                  <a:cubicBezTo>
                    <a:pt x="9794875" y="17394616"/>
                    <a:pt x="9763502" y="17384816"/>
                    <a:pt x="9794147" y="17395032"/>
                  </a:cubicBezTo>
                  <a:lnTo>
                    <a:pt x="9808435" y="17399796"/>
                  </a:lnTo>
                  <a:lnTo>
                    <a:pt x="9815578" y="17402176"/>
                  </a:lnTo>
                  <a:cubicBezTo>
                    <a:pt x="9823127" y="17413496"/>
                    <a:pt x="9819439" y="17406604"/>
                    <a:pt x="9825105" y="17423608"/>
                  </a:cubicBezTo>
                  <a:lnTo>
                    <a:pt x="9827487" y="17430752"/>
                  </a:lnTo>
                  <a:lnTo>
                    <a:pt x="9829868" y="17437896"/>
                  </a:lnTo>
                  <a:cubicBezTo>
                    <a:pt x="9830445" y="17446576"/>
                    <a:pt x="9834942" y="17482360"/>
                    <a:pt x="9829868" y="17495044"/>
                  </a:cubicBezTo>
                  <a:cubicBezTo>
                    <a:pt x="9828935" y="17497376"/>
                    <a:pt x="9824967" y="17496304"/>
                    <a:pt x="9822724" y="17497428"/>
                  </a:cubicBezTo>
                  <a:cubicBezTo>
                    <a:pt x="9820163" y="17498708"/>
                    <a:pt x="9818140" y="17500908"/>
                    <a:pt x="9815578" y="17502188"/>
                  </a:cubicBezTo>
                  <a:cubicBezTo>
                    <a:pt x="9809229" y="17499808"/>
                    <a:pt x="9802965" y="17497188"/>
                    <a:pt x="9796532" y="17495044"/>
                  </a:cubicBezTo>
                  <a:cubicBezTo>
                    <a:pt x="9793424" y="17494008"/>
                    <a:pt x="9790152" y="17493564"/>
                    <a:pt x="9787005" y="17492664"/>
                  </a:cubicBezTo>
                  <a:cubicBezTo>
                    <a:pt x="9784589" y="17491972"/>
                    <a:pt x="9782242" y="17491076"/>
                    <a:pt x="9779862" y="17490284"/>
                  </a:cubicBezTo>
                  <a:cubicBezTo>
                    <a:pt x="9777479" y="17487900"/>
                    <a:pt x="9775519" y="17485008"/>
                    <a:pt x="9772718" y="17483140"/>
                  </a:cubicBezTo>
                  <a:cubicBezTo>
                    <a:pt x="9770627" y="17481748"/>
                    <a:pt x="9767535" y="17482324"/>
                    <a:pt x="9765574" y="17480756"/>
                  </a:cubicBezTo>
                  <a:cubicBezTo>
                    <a:pt x="9763338" y="17478968"/>
                    <a:pt x="9762399" y="17475996"/>
                    <a:pt x="9760811" y="17473612"/>
                  </a:cubicBezTo>
                  <a:cubicBezTo>
                    <a:pt x="9756621" y="17461040"/>
                    <a:pt x="9759821" y="17468556"/>
                    <a:pt x="9748904" y="17452184"/>
                  </a:cubicBezTo>
                  <a:lnTo>
                    <a:pt x="9744141" y="17445040"/>
                  </a:lnTo>
                  <a:cubicBezTo>
                    <a:pt x="9743349" y="17442656"/>
                    <a:pt x="9742881" y="17440140"/>
                    <a:pt x="9741760" y="17437896"/>
                  </a:cubicBezTo>
                  <a:cubicBezTo>
                    <a:pt x="9740481" y="17435336"/>
                    <a:pt x="9738160" y="17433368"/>
                    <a:pt x="9736997" y="17430752"/>
                  </a:cubicBezTo>
                  <a:cubicBezTo>
                    <a:pt x="9734961" y="17426164"/>
                    <a:pt x="9732236" y="17416464"/>
                    <a:pt x="9732236" y="17416464"/>
                  </a:cubicBezTo>
                  <a:cubicBezTo>
                    <a:pt x="9732951" y="17409288"/>
                    <a:pt x="9730893" y="17392300"/>
                    <a:pt x="9739381" y="17385508"/>
                  </a:cubicBezTo>
                  <a:cubicBezTo>
                    <a:pt x="9741341" y="17383940"/>
                    <a:pt x="9744141" y="17383920"/>
                    <a:pt x="9746527" y="17383128"/>
                  </a:cubicBezTo>
                  <a:close/>
                  <a:moveTo>
                    <a:pt x="29221779" y="17352920"/>
                  </a:moveTo>
                  <a:cubicBezTo>
                    <a:pt x="29228923" y="17353716"/>
                    <a:pt x="29236159" y="17353892"/>
                    <a:pt x="29243207" y="17355304"/>
                  </a:cubicBezTo>
                  <a:cubicBezTo>
                    <a:pt x="29248131" y="17356288"/>
                    <a:pt x="29252735" y="17358476"/>
                    <a:pt x="29257495" y="17360064"/>
                  </a:cubicBezTo>
                  <a:lnTo>
                    <a:pt x="29264639" y="17362444"/>
                  </a:lnTo>
                  <a:cubicBezTo>
                    <a:pt x="29267019" y="17364032"/>
                    <a:pt x="29269995" y="17364972"/>
                    <a:pt x="29271783" y="17367208"/>
                  </a:cubicBezTo>
                  <a:cubicBezTo>
                    <a:pt x="29273351" y="17369168"/>
                    <a:pt x="29274163" y="17371844"/>
                    <a:pt x="29274163" y="17374352"/>
                  </a:cubicBezTo>
                  <a:cubicBezTo>
                    <a:pt x="29274163" y="17380956"/>
                    <a:pt x="29275251" y="17398724"/>
                    <a:pt x="29267019" y="17405308"/>
                  </a:cubicBezTo>
                  <a:cubicBezTo>
                    <a:pt x="29265059" y="17406876"/>
                    <a:pt x="29262259" y="17406896"/>
                    <a:pt x="29259879" y="17407688"/>
                  </a:cubicBezTo>
                  <a:cubicBezTo>
                    <a:pt x="29254391" y="17411348"/>
                    <a:pt x="29252163" y="17413740"/>
                    <a:pt x="29245591" y="17414832"/>
                  </a:cubicBezTo>
                  <a:cubicBezTo>
                    <a:pt x="29243239" y="17415224"/>
                    <a:pt x="29235667" y="17414832"/>
                    <a:pt x="29233683" y="17414832"/>
                  </a:cubicBezTo>
                  <a:cubicBezTo>
                    <a:pt x="29227335" y="17412452"/>
                    <a:pt x="29220447" y="17411180"/>
                    <a:pt x="29214635" y="17407688"/>
                  </a:cubicBezTo>
                  <a:cubicBezTo>
                    <a:pt x="29212179" y="17406216"/>
                    <a:pt x="29211151" y="17403104"/>
                    <a:pt x="29209871" y="17400544"/>
                  </a:cubicBezTo>
                  <a:cubicBezTo>
                    <a:pt x="29207431" y="17395664"/>
                    <a:pt x="29206015" y="17386024"/>
                    <a:pt x="29205107" y="17381496"/>
                  </a:cubicBezTo>
                  <a:cubicBezTo>
                    <a:pt x="29205903" y="17373560"/>
                    <a:pt x="29203471" y="17364572"/>
                    <a:pt x="29207491" y="17357684"/>
                  </a:cubicBezTo>
                  <a:cubicBezTo>
                    <a:pt x="29210019" y="17353348"/>
                    <a:pt x="29221779" y="17352920"/>
                    <a:pt x="29221779" y="17352920"/>
                  </a:cubicBezTo>
                  <a:close/>
                  <a:moveTo>
                    <a:pt x="31192531" y="17326600"/>
                  </a:moveTo>
                  <a:cubicBezTo>
                    <a:pt x="31199675" y="17327392"/>
                    <a:pt x="31206915" y="17327572"/>
                    <a:pt x="31213963" y="17328980"/>
                  </a:cubicBezTo>
                  <a:cubicBezTo>
                    <a:pt x="31218883" y="17329968"/>
                    <a:pt x="31223487" y="17332156"/>
                    <a:pt x="31228247" y="17333744"/>
                  </a:cubicBezTo>
                  <a:lnTo>
                    <a:pt x="31235391" y="17336124"/>
                  </a:lnTo>
                  <a:cubicBezTo>
                    <a:pt x="31237775" y="17337712"/>
                    <a:pt x="31240747" y="17338652"/>
                    <a:pt x="31242535" y="17340888"/>
                  </a:cubicBezTo>
                  <a:cubicBezTo>
                    <a:pt x="31244103" y="17342848"/>
                    <a:pt x="31244919" y="17345520"/>
                    <a:pt x="31244919" y="17348032"/>
                  </a:cubicBezTo>
                  <a:cubicBezTo>
                    <a:pt x="31244919" y="17354636"/>
                    <a:pt x="31246007" y="17372404"/>
                    <a:pt x="31237775" y="17378988"/>
                  </a:cubicBezTo>
                  <a:cubicBezTo>
                    <a:pt x="31235815" y="17380556"/>
                    <a:pt x="31233011" y="17380576"/>
                    <a:pt x="31230631" y="17381368"/>
                  </a:cubicBezTo>
                  <a:cubicBezTo>
                    <a:pt x="31225143" y="17385028"/>
                    <a:pt x="31222915" y="17387416"/>
                    <a:pt x="31216343" y="17388512"/>
                  </a:cubicBezTo>
                  <a:cubicBezTo>
                    <a:pt x="31213995" y="17388904"/>
                    <a:pt x="31206419" y="17388512"/>
                    <a:pt x="31204435" y="17388512"/>
                  </a:cubicBezTo>
                  <a:cubicBezTo>
                    <a:pt x="31198087" y="17386132"/>
                    <a:pt x="31191203" y="17384856"/>
                    <a:pt x="31185387" y="17381368"/>
                  </a:cubicBezTo>
                  <a:cubicBezTo>
                    <a:pt x="31182931" y="17379896"/>
                    <a:pt x="31181903" y="17376784"/>
                    <a:pt x="31180623" y="17374224"/>
                  </a:cubicBezTo>
                  <a:cubicBezTo>
                    <a:pt x="31178183" y="17369344"/>
                    <a:pt x="31176767" y="17359704"/>
                    <a:pt x="31175863" y="17355176"/>
                  </a:cubicBezTo>
                  <a:cubicBezTo>
                    <a:pt x="31176655" y="17347236"/>
                    <a:pt x="31174223" y="17338252"/>
                    <a:pt x="31178243" y="17331364"/>
                  </a:cubicBezTo>
                  <a:cubicBezTo>
                    <a:pt x="31180771" y="17327028"/>
                    <a:pt x="31192531" y="17326600"/>
                    <a:pt x="31192531" y="17326600"/>
                  </a:cubicBezTo>
                  <a:close/>
                  <a:moveTo>
                    <a:pt x="30413231" y="17219684"/>
                  </a:moveTo>
                  <a:cubicBezTo>
                    <a:pt x="30420375" y="17220480"/>
                    <a:pt x="30427615" y="17220656"/>
                    <a:pt x="30434663" y="17222068"/>
                  </a:cubicBezTo>
                  <a:cubicBezTo>
                    <a:pt x="30439587" y="17223052"/>
                    <a:pt x="30444187" y="17225244"/>
                    <a:pt x="30448951" y="17226828"/>
                  </a:cubicBezTo>
                  <a:lnTo>
                    <a:pt x="30456095" y="17229212"/>
                  </a:lnTo>
                  <a:cubicBezTo>
                    <a:pt x="30458475" y="17230800"/>
                    <a:pt x="30461451" y="17231740"/>
                    <a:pt x="30463239" y="17233972"/>
                  </a:cubicBezTo>
                  <a:cubicBezTo>
                    <a:pt x="30464807" y="17235932"/>
                    <a:pt x="30465619" y="17238608"/>
                    <a:pt x="30465619" y="17241116"/>
                  </a:cubicBezTo>
                  <a:cubicBezTo>
                    <a:pt x="30465619" y="17247724"/>
                    <a:pt x="30466707" y="17265488"/>
                    <a:pt x="30458475" y="17272072"/>
                  </a:cubicBezTo>
                  <a:cubicBezTo>
                    <a:pt x="30456515" y="17273640"/>
                    <a:pt x="30453715" y="17273660"/>
                    <a:pt x="30451331" y="17274456"/>
                  </a:cubicBezTo>
                  <a:cubicBezTo>
                    <a:pt x="30445847" y="17278112"/>
                    <a:pt x="30443619" y="17280504"/>
                    <a:pt x="30437043" y="17281600"/>
                  </a:cubicBezTo>
                  <a:cubicBezTo>
                    <a:pt x="30434695" y="17281988"/>
                    <a:pt x="30427123" y="17281600"/>
                    <a:pt x="30425139" y="17281600"/>
                  </a:cubicBezTo>
                  <a:cubicBezTo>
                    <a:pt x="30418787" y="17279216"/>
                    <a:pt x="30411903" y="17277944"/>
                    <a:pt x="30406087" y="17274456"/>
                  </a:cubicBezTo>
                  <a:cubicBezTo>
                    <a:pt x="30403635" y="17272980"/>
                    <a:pt x="30402607" y="17269872"/>
                    <a:pt x="30401327" y="17267312"/>
                  </a:cubicBezTo>
                  <a:cubicBezTo>
                    <a:pt x="30398883" y="17262428"/>
                    <a:pt x="30397467" y="17252788"/>
                    <a:pt x="30396563" y="17248260"/>
                  </a:cubicBezTo>
                  <a:cubicBezTo>
                    <a:pt x="30397359" y="17240324"/>
                    <a:pt x="30394927" y="17231340"/>
                    <a:pt x="30398943" y="17224448"/>
                  </a:cubicBezTo>
                  <a:cubicBezTo>
                    <a:pt x="30401475" y="17220112"/>
                    <a:pt x="30413231" y="17219684"/>
                    <a:pt x="30413231" y="17219684"/>
                  </a:cubicBezTo>
                  <a:close/>
                  <a:moveTo>
                    <a:pt x="9979885" y="17218820"/>
                  </a:moveTo>
                  <a:cubicBezTo>
                    <a:pt x="9983856" y="17219612"/>
                    <a:pt x="9988003" y="17219780"/>
                    <a:pt x="9991793" y="17221200"/>
                  </a:cubicBezTo>
                  <a:cubicBezTo>
                    <a:pt x="10001674" y="17224908"/>
                    <a:pt x="9997459" y="17225396"/>
                    <a:pt x="10001317" y="17233108"/>
                  </a:cubicBezTo>
                  <a:cubicBezTo>
                    <a:pt x="10002598" y="17235668"/>
                    <a:pt x="10004489" y="17237872"/>
                    <a:pt x="10006077" y="17240252"/>
                  </a:cubicBezTo>
                  <a:lnTo>
                    <a:pt x="10010840" y="17254540"/>
                  </a:lnTo>
                  <a:cubicBezTo>
                    <a:pt x="10011633" y="17256920"/>
                    <a:pt x="10012614" y="17259248"/>
                    <a:pt x="10013223" y="17261684"/>
                  </a:cubicBezTo>
                  <a:lnTo>
                    <a:pt x="10015605" y="17271208"/>
                  </a:lnTo>
                  <a:cubicBezTo>
                    <a:pt x="10017194" y="17285500"/>
                    <a:pt x="10020058" y="17293568"/>
                    <a:pt x="10015605" y="17306928"/>
                  </a:cubicBezTo>
                  <a:cubicBezTo>
                    <a:pt x="10014697" y="17309640"/>
                    <a:pt x="10013076" y="17312280"/>
                    <a:pt x="10010840" y="17314068"/>
                  </a:cubicBezTo>
                  <a:cubicBezTo>
                    <a:pt x="10005183" y="17318596"/>
                    <a:pt x="10008857" y="17318040"/>
                    <a:pt x="10008462" y="17318832"/>
                  </a:cubicBezTo>
                  <a:cubicBezTo>
                    <a:pt x="10002110" y="17316452"/>
                    <a:pt x="9995227" y="17315176"/>
                    <a:pt x="9989409" y="17311688"/>
                  </a:cubicBezTo>
                  <a:cubicBezTo>
                    <a:pt x="9986955" y="17310216"/>
                    <a:pt x="9986672" y="17306568"/>
                    <a:pt x="9984649" y="17304544"/>
                  </a:cubicBezTo>
                  <a:cubicBezTo>
                    <a:pt x="9982625" y="17302520"/>
                    <a:pt x="9979885" y="17301368"/>
                    <a:pt x="9977504" y="17299784"/>
                  </a:cubicBezTo>
                  <a:cubicBezTo>
                    <a:pt x="9976711" y="17297400"/>
                    <a:pt x="9976248" y="17294884"/>
                    <a:pt x="9975125" y="17292640"/>
                  </a:cubicBezTo>
                  <a:cubicBezTo>
                    <a:pt x="9973845" y="17290080"/>
                    <a:pt x="9971523" y="17288108"/>
                    <a:pt x="9970360" y="17285496"/>
                  </a:cubicBezTo>
                  <a:cubicBezTo>
                    <a:pt x="9968319" y="17280908"/>
                    <a:pt x="9965597" y="17271208"/>
                    <a:pt x="9965597" y="17271208"/>
                  </a:cubicBezTo>
                  <a:cubicBezTo>
                    <a:pt x="9966393" y="17256920"/>
                    <a:pt x="9965957" y="17242512"/>
                    <a:pt x="9967980" y="17228344"/>
                  </a:cubicBezTo>
                  <a:cubicBezTo>
                    <a:pt x="9968385" y="17225512"/>
                    <a:pt x="9970505" y="17222988"/>
                    <a:pt x="9972741" y="17221200"/>
                  </a:cubicBezTo>
                  <a:cubicBezTo>
                    <a:pt x="9974701" y="17219632"/>
                    <a:pt x="9977504" y="17219612"/>
                    <a:pt x="9979885" y="17218820"/>
                  </a:cubicBezTo>
                  <a:close/>
                  <a:moveTo>
                    <a:pt x="28909359" y="17192900"/>
                  </a:moveTo>
                  <a:cubicBezTo>
                    <a:pt x="28916503" y="17193696"/>
                    <a:pt x="28923739" y="17193872"/>
                    <a:pt x="28930787" y="17195284"/>
                  </a:cubicBezTo>
                  <a:cubicBezTo>
                    <a:pt x="28935711" y="17196268"/>
                    <a:pt x="28940315" y="17198456"/>
                    <a:pt x="28945075" y="17200044"/>
                  </a:cubicBezTo>
                  <a:lnTo>
                    <a:pt x="28952219" y="17202424"/>
                  </a:lnTo>
                  <a:cubicBezTo>
                    <a:pt x="28954599" y="17204012"/>
                    <a:pt x="28957575" y="17204952"/>
                    <a:pt x="28959363" y="17207188"/>
                  </a:cubicBezTo>
                  <a:cubicBezTo>
                    <a:pt x="28960931" y="17209148"/>
                    <a:pt x="28961743" y="17211824"/>
                    <a:pt x="28961743" y="17214332"/>
                  </a:cubicBezTo>
                  <a:cubicBezTo>
                    <a:pt x="28961743" y="17220936"/>
                    <a:pt x="28962831" y="17238704"/>
                    <a:pt x="28954599" y="17245288"/>
                  </a:cubicBezTo>
                  <a:cubicBezTo>
                    <a:pt x="28952639" y="17246856"/>
                    <a:pt x="28949839" y="17246876"/>
                    <a:pt x="28947459" y="17247668"/>
                  </a:cubicBezTo>
                  <a:cubicBezTo>
                    <a:pt x="28941971" y="17251328"/>
                    <a:pt x="28939743" y="17253720"/>
                    <a:pt x="28933171" y="17254812"/>
                  </a:cubicBezTo>
                  <a:cubicBezTo>
                    <a:pt x="28930819" y="17255204"/>
                    <a:pt x="28923247" y="17254812"/>
                    <a:pt x="28921263" y="17254812"/>
                  </a:cubicBezTo>
                  <a:cubicBezTo>
                    <a:pt x="28914915" y="17252432"/>
                    <a:pt x="28908027" y="17251160"/>
                    <a:pt x="28902215" y="17247668"/>
                  </a:cubicBezTo>
                  <a:cubicBezTo>
                    <a:pt x="28899759" y="17246196"/>
                    <a:pt x="28898731" y="17243084"/>
                    <a:pt x="28897451" y="17240524"/>
                  </a:cubicBezTo>
                  <a:cubicBezTo>
                    <a:pt x="28895011" y="17235644"/>
                    <a:pt x="28893595" y="17226004"/>
                    <a:pt x="28892687" y="17221476"/>
                  </a:cubicBezTo>
                  <a:cubicBezTo>
                    <a:pt x="28893483" y="17213540"/>
                    <a:pt x="28891051" y="17204552"/>
                    <a:pt x="28895071" y="17197664"/>
                  </a:cubicBezTo>
                  <a:cubicBezTo>
                    <a:pt x="28897599" y="17193328"/>
                    <a:pt x="28909359" y="17192900"/>
                    <a:pt x="28909359" y="17192900"/>
                  </a:cubicBezTo>
                  <a:close/>
                  <a:moveTo>
                    <a:pt x="24523823" y="17128808"/>
                  </a:moveTo>
                  <a:cubicBezTo>
                    <a:pt x="24536447" y="17128808"/>
                    <a:pt x="24546683" y="17139044"/>
                    <a:pt x="24546683" y="17151668"/>
                  </a:cubicBezTo>
                  <a:cubicBezTo>
                    <a:pt x="24546683" y="17164296"/>
                    <a:pt x="24536447" y="17174528"/>
                    <a:pt x="24523823" y="17174528"/>
                  </a:cubicBezTo>
                  <a:cubicBezTo>
                    <a:pt x="24511199" y="17174528"/>
                    <a:pt x="24500963" y="17164296"/>
                    <a:pt x="24500963" y="17151668"/>
                  </a:cubicBezTo>
                  <a:cubicBezTo>
                    <a:pt x="24500963" y="17139044"/>
                    <a:pt x="24511199" y="17128808"/>
                    <a:pt x="24523823" y="17128808"/>
                  </a:cubicBezTo>
                  <a:close/>
                  <a:moveTo>
                    <a:pt x="24059479" y="17090708"/>
                  </a:moveTo>
                  <a:cubicBezTo>
                    <a:pt x="24072103" y="17090708"/>
                    <a:pt x="24082339" y="17100944"/>
                    <a:pt x="24082339" y="17113568"/>
                  </a:cubicBezTo>
                  <a:cubicBezTo>
                    <a:pt x="24082339" y="17126192"/>
                    <a:pt x="24072103" y="17136428"/>
                    <a:pt x="24059479" y="17136428"/>
                  </a:cubicBezTo>
                  <a:cubicBezTo>
                    <a:pt x="24046855" y="17136428"/>
                    <a:pt x="24036619" y="17126192"/>
                    <a:pt x="24036619" y="17113568"/>
                  </a:cubicBezTo>
                  <a:cubicBezTo>
                    <a:pt x="24036619" y="17100944"/>
                    <a:pt x="24046855" y="17090708"/>
                    <a:pt x="24059479" y="17090708"/>
                  </a:cubicBezTo>
                  <a:close/>
                  <a:moveTo>
                    <a:pt x="2751974" y="17085436"/>
                  </a:moveTo>
                  <a:cubicBezTo>
                    <a:pt x="2764596" y="17085436"/>
                    <a:pt x="2774828" y="17095668"/>
                    <a:pt x="2774828" y="17108296"/>
                  </a:cubicBezTo>
                  <a:cubicBezTo>
                    <a:pt x="2774828" y="17120920"/>
                    <a:pt x="2764596" y="17131156"/>
                    <a:pt x="2751974" y="17131156"/>
                  </a:cubicBezTo>
                  <a:cubicBezTo>
                    <a:pt x="2739349" y="17131156"/>
                    <a:pt x="2729108" y="17120920"/>
                    <a:pt x="2729108" y="17108296"/>
                  </a:cubicBezTo>
                  <a:cubicBezTo>
                    <a:pt x="2729108" y="17095668"/>
                    <a:pt x="2739349" y="17085436"/>
                    <a:pt x="2751974" y="17085436"/>
                  </a:cubicBezTo>
                  <a:close/>
                  <a:moveTo>
                    <a:pt x="26231975" y="17066896"/>
                  </a:moveTo>
                  <a:cubicBezTo>
                    <a:pt x="26244599" y="17066896"/>
                    <a:pt x="26254835" y="17077132"/>
                    <a:pt x="26254835" y="17089756"/>
                  </a:cubicBezTo>
                  <a:cubicBezTo>
                    <a:pt x="26254835" y="17102380"/>
                    <a:pt x="26244599" y="17112616"/>
                    <a:pt x="26231975" y="17112616"/>
                  </a:cubicBezTo>
                  <a:cubicBezTo>
                    <a:pt x="26219351" y="17112616"/>
                    <a:pt x="26209115" y="17102380"/>
                    <a:pt x="26209115" y="17089756"/>
                  </a:cubicBezTo>
                  <a:cubicBezTo>
                    <a:pt x="26209115" y="17077132"/>
                    <a:pt x="26219351" y="17066896"/>
                    <a:pt x="26231975" y="17066896"/>
                  </a:cubicBezTo>
                  <a:close/>
                  <a:moveTo>
                    <a:pt x="28284519" y="17032880"/>
                  </a:moveTo>
                  <a:cubicBezTo>
                    <a:pt x="28291663" y="17033676"/>
                    <a:pt x="28298899" y="17033852"/>
                    <a:pt x="28305947" y="17035264"/>
                  </a:cubicBezTo>
                  <a:cubicBezTo>
                    <a:pt x="28310871" y="17036248"/>
                    <a:pt x="28315475" y="17038436"/>
                    <a:pt x="28320235" y="17040024"/>
                  </a:cubicBezTo>
                  <a:lnTo>
                    <a:pt x="28327379" y="17042404"/>
                  </a:lnTo>
                  <a:cubicBezTo>
                    <a:pt x="28329759" y="17043992"/>
                    <a:pt x="28332735" y="17044932"/>
                    <a:pt x="28334523" y="17047168"/>
                  </a:cubicBezTo>
                  <a:cubicBezTo>
                    <a:pt x="28336091" y="17049128"/>
                    <a:pt x="28336903" y="17051804"/>
                    <a:pt x="28336903" y="17054312"/>
                  </a:cubicBezTo>
                  <a:cubicBezTo>
                    <a:pt x="28336903" y="17060916"/>
                    <a:pt x="28337991" y="17078684"/>
                    <a:pt x="28329759" y="17085268"/>
                  </a:cubicBezTo>
                  <a:cubicBezTo>
                    <a:pt x="28327799" y="17086836"/>
                    <a:pt x="28324999" y="17086856"/>
                    <a:pt x="28322619" y="17087648"/>
                  </a:cubicBezTo>
                  <a:cubicBezTo>
                    <a:pt x="28317131" y="17091308"/>
                    <a:pt x="28314903" y="17093700"/>
                    <a:pt x="28308331" y="17094792"/>
                  </a:cubicBezTo>
                  <a:cubicBezTo>
                    <a:pt x="28305979" y="17095184"/>
                    <a:pt x="28298407" y="17094792"/>
                    <a:pt x="28296423" y="17094792"/>
                  </a:cubicBezTo>
                  <a:cubicBezTo>
                    <a:pt x="28290075" y="17092412"/>
                    <a:pt x="28283187" y="17091140"/>
                    <a:pt x="28277375" y="17087648"/>
                  </a:cubicBezTo>
                  <a:cubicBezTo>
                    <a:pt x="28274919" y="17086176"/>
                    <a:pt x="28273891" y="17083064"/>
                    <a:pt x="28272611" y="17080504"/>
                  </a:cubicBezTo>
                  <a:cubicBezTo>
                    <a:pt x="28270171" y="17075624"/>
                    <a:pt x="28268755" y="17065984"/>
                    <a:pt x="28267847" y="17061456"/>
                  </a:cubicBezTo>
                  <a:cubicBezTo>
                    <a:pt x="28268643" y="17053520"/>
                    <a:pt x="28266211" y="17044532"/>
                    <a:pt x="28270231" y="17037644"/>
                  </a:cubicBezTo>
                  <a:cubicBezTo>
                    <a:pt x="28272759" y="17033308"/>
                    <a:pt x="28284519" y="17032880"/>
                    <a:pt x="28284519" y="17032880"/>
                  </a:cubicBezTo>
                  <a:close/>
                  <a:moveTo>
                    <a:pt x="34823427" y="17018796"/>
                  </a:moveTo>
                  <a:cubicBezTo>
                    <a:pt x="34830571" y="17019588"/>
                    <a:pt x="34837811" y="17019768"/>
                    <a:pt x="34844859" y="17021176"/>
                  </a:cubicBezTo>
                  <a:cubicBezTo>
                    <a:pt x="34849779" y="17022160"/>
                    <a:pt x="34854383" y="17024352"/>
                    <a:pt x="34859143" y="17025940"/>
                  </a:cubicBezTo>
                  <a:lnTo>
                    <a:pt x="34866287" y="17028320"/>
                  </a:lnTo>
                  <a:cubicBezTo>
                    <a:pt x="34868671" y="17029908"/>
                    <a:pt x="34871643" y="17030848"/>
                    <a:pt x="34873431" y="17033084"/>
                  </a:cubicBezTo>
                  <a:cubicBezTo>
                    <a:pt x="34874999" y="17035044"/>
                    <a:pt x="34875815" y="17037716"/>
                    <a:pt x="34875815" y="17040228"/>
                  </a:cubicBezTo>
                  <a:cubicBezTo>
                    <a:pt x="34875815" y="17046832"/>
                    <a:pt x="34876903" y="17064596"/>
                    <a:pt x="34868671" y="17071184"/>
                  </a:cubicBezTo>
                  <a:cubicBezTo>
                    <a:pt x="34866711" y="17072752"/>
                    <a:pt x="34863907" y="17072768"/>
                    <a:pt x="34861527" y="17073564"/>
                  </a:cubicBezTo>
                  <a:cubicBezTo>
                    <a:pt x="34856039" y="17077220"/>
                    <a:pt x="34853811" y="17079612"/>
                    <a:pt x="34847239" y="17080708"/>
                  </a:cubicBezTo>
                  <a:cubicBezTo>
                    <a:pt x="34844891" y="17081100"/>
                    <a:pt x="34837315" y="17080708"/>
                    <a:pt x="34835331" y="17080708"/>
                  </a:cubicBezTo>
                  <a:cubicBezTo>
                    <a:pt x="34828983" y="17078328"/>
                    <a:pt x="34822099" y="17077052"/>
                    <a:pt x="34816283" y="17073564"/>
                  </a:cubicBezTo>
                  <a:cubicBezTo>
                    <a:pt x="34813827" y="17072092"/>
                    <a:pt x="34812799" y="17068980"/>
                    <a:pt x="34811519" y="17066420"/>
                  </a:cubicBezTo>
                  <a:cubicBezTo>
                    <a:pt x="34809079" y="17061540"/>
                    <a:pt x="34807663" y="17051896"/>
                    <a:pt x="34806759" y="17047368"/>
                  </a:cubicBezTo>
                  <a:cubicBezTo>
                    <a:pt x="34807551" y="17039432"/>
                    <a:pt x="34805119" y="17030448"/>
                    <a:pt x="34809139" y="17023556"/>
                  </a:cubicBezTo>
                  <a:cubicBezTo>
                    <a:pt x="34811667" y="17019220"/>
                    <a:pt x="34823427" y="17018796"/>
                    <a:pt x="34823427" y="17018796"/>
                  </a:cubicBezTo>
                  <a:close/>
                  <a:moveTo>
                    <a:pt x="23995187" y="16957360"/>
                  </a:moveTo>
                  <a:cubicBezTo>
                    <a:pt x="24007811" y="16957360"/>
                    <a:pt x="24018047" y="16967592"/>
                    <a:pt x="24018047" y="16980220"/>
                  </a:cubicBezTo>
                  <a:cubicBezTo>
                    <a:pt x="24018047" y="16992844"/>
                    <a:pt x="24007811" y="17003080"/>
                    <a:pt x="23995187" y="17003080"/>
                  </a:cubicBezTo>
                  <a:cubicBezTo>
                    <a:pt x="23982559" y="17003080"/>
                    <a:pt x="23972327" y="16992844"/>
                    <a:pt x="23972327" y="16980220"/>
                  </a:cubicBezTo>
                  <a:cubicBezTo>
                    <a:pt x="23972327" y="16967592"/>
                    <a:pt x="23982559" y="16957360"/>
                    <a:pt x="23995187" y="16957360"/>
                  </a:cubicBezTo>
                  <a:close/>
                  <a:moveTo>
                    <a:pt x="26298651" y="16952596"/>
                  </a:moveTo>
                  <a:cubicBezTo>
                    <a:pt x="26311275" y="16952596"/>
                    <a:pt x="26321511" y="16962832"/>
                    <a:pt x="26321511" y="16975456"/>
                  </a:cubicBezTo>
                  <a:cubicBezTo>
                    <a:pt x="26321511" y="16988080"/>
                    <a:pt x="26311275" y="16998316"/>
                    <a:pt x="26298651" y="16998316"/>
                  </a:cubicBezTo>
                  <a:cubicBezTo>
                    <a:pt x="26286027" y="16998316"/>
                    <a:pt x="26275791" y="16988080"/>
                    <a:pt x="26275791" y="16975456"/>
                  </a:cubicBezTo>
                  <a:cubicBezTo>
                    <a:pt x="26275791" y="16962832"/>
                    <a:pt x="26286027" y="16952596"/>
                    <a:pt x="26298651" y="16952596"/>
                  </a:cubicBezTo>
                  <a:close/>
                  <a:moveTo>
                    <a:pt x="23606263" y="16926224"/>
                  </a:moveTo>
                  <a:cubicBezTo>
                    <a:pt x="23610855" y="16927568"/>
                    <a:pt x="23616863" y="16931288"/>
                    <a:pt x="23624887" y="16938308"/>
                  </a:cubicBezTo>
                  <a:cubicBezTo>
                    <a:pt x="23638671" y="16950368"/>
                    <a:pt x="23640127" y="16973868"/>
                    <a:pt x="23655367" y="16984028"/>
                  </a:cubicBezTo>
                  <a:cubicBezTo>
                    <a:pt x="23670607" y="16994188"/>
                    <a:pt x="23683711" y="17008716"/>
                    <a:pt x="23701083" y="17014508"/>
                  </a:cubicBezTo>
                  <a:cubicBezTo>
                    <a:pt x="23708703" y="17017048"/>
                    <a:pt x="23716759" y="17018536"/>
                    <a:pt x="23723943" y="17022128"/>
                  </a:cubicBezTo>
                  <a:cubicBezTo>
                    <a:pt x="23783031" y="17051672"/>
                    <a:pt x="23712207" y="17025836"/>
                    <a:pt x="23769663" y="17044988"/>
                  </a:cubicBezTo>
                  <a:cubicBezTo>
                    <a:pt x="23798583" y="17088368"/>
                    <a:pt x="23768127" y="17052820"/>
                    <a:pt x="23807763" y="17075468"/>
                  </a:cubicBezTo>
                  <a:cubicBezTo>
                    <a:pt x="23818791" y="17081768"/>
                    <a:pt x="23827911" y="17090948"/>
                    <a:pt x="23838243" y="17098328"/>
                  </a:cubicBezTo>
                  <a:cubicBezTo>
                    <a:pt x="23845695" y="17103652"/>
                    <a:pt x="23853483" y="17108488"/>
                    <a:pt x="23861103" y="17113568"/>
                  </a:cubicBezTo>
                  <a:cubicBezTo>
                    <a:pt x="23866183" y="17121188"/>
                    <a:pt x="23872247" y="17128236"/>
                    <a:pt x="23876343" y="17136428"/>
                  </a:cubicBezTo>
                  <a:cubicBezTo>
                    <a:pt x="23879935" y="17143612"/>
                    <a:pt x="23878947" y="17153016"/>
                    <a:pt x="23883963" y="17159288"/>
                  </a:cubicBezTo>
                  <a:cubicBezTo>
                    <a:pt x="23889687" y="17166440"/>
                    <a:pt x="23899203" y="17169448"/>
                    <a:pt x="23906823" y="17174528"/>
                  </a:cubicBezTo>
                  <a:cubicBezTo>
                    <a:pt x="23911903" y="17189768"/>
                    <a:pt x="23913155" y="17206884"/>
                    <a:pt x="23922063" y="17220248"/>
                  </a:cubicBezTo>
                  <a:cubicBezTo>
                    <a:pt x="23927143" y="17227868"/>
                    <a:pt x="23935083" y="17234224"/>
                    <a:pt x="23937303" y="17243108"/>
                  </a:cubicBezTo>
                  <a:cubicBezTo>
                    <a:pt x="23938175" y="17246592"/>
                    <a:pt x="23930955" y="17249460"/>
                    <a:pt x="23929683" y="17250728"/>
                  </a:cubicBezTo>
                  <a:cubicBezTo>
                    <a:pt x="23906823" y="17245648"/>
                    <a:pt x="23883731" y="17241524"/>
                    <a:pt x="23861103" y="17235488"/>
                  </a:cubicBezTo>
                  <a:cubicBezTo>
                    <a:pt x="23845583" y="17231348"/>
                    <a:pt x="23815383" y="17220248"/>
                    <a:pt x="23815383" y="17220248"/>
                  </a:cubicBezTo>
                  <a:cubicBezTo>
                    <a:pt x="23774743" y="17159288"/>
                    <a:pt x="23828083" y="17232948"/>
                    <a:pt x="23777283" y="17182148"/>
                  </a:cubicBezTo>
                  <a:cubicBezTo>
                    <a:pt x="23726483" y="17131348"/>
                    <a:pt x="23800143" y="17184688"/>
                    <a:pt x="23739183" y="17144048"/>
                  </a:cubicBezTo>
                  <a:cubicBezTo>
                    <a:pt x="23734103" y="17136428"/>
                    <a:pt x="23730419" y="17127664"/>
                    <a:pt x="23723943" y="17121188"/>
                  </a:cubicBezTo>
                  <a:cubicBezTo>
                    <a:pt x="23717467" y="17114712"/>
                    <a:pt x="23706807" y="17113100"/>
                    <a:pt x="23701083" y="17105948"/>
                  </a:cubicBezTo>
                  <a:cubicBezTo>
                    <a:pt x="23671531" y="17069004"/>
                    <a:pt x="23720479" y="17092092"/>
                    <a:pt x="23670607" y="17075468"/>
                  </a:cubicBezTo>
                  <a:cubicBezTo>
                    <a:pt x="23668067" y="17067848"/>
                    <a:pt x="23668667" y="17058288"/>
                    <a:pt x="23662987" y="17052608"/>
                  </a:cubicBezTo>
                  <a:cubicBezTo>
                    <a:pt x="23650035" y="17039656"/>
                    <a:pt x="23617267" y="17022128"/>
                    <a:pt x="23617267" y="17022128"/>
                  </a:cubicBezTo>
                  <a:cubicBezTo>
                    <a:pt x="23614727" y="17014508"/>
                    <a:pt x="23613239" y="17006452"/>
                    <a:pt x="23609647" y="16999268"/>
                  </a:cubicBezTo>
                  <a:cubicBezTo>
                    <a:pt x="23580103" y="16940184"/>
                    <a:pt x="23605943" y="17011008"/>
                    <a:pt x="23586787" y="16953548"/>
                  </a:cubicBezTo>
                  <a:cubicBezTo>
                    <a:pt x="23591435" y="16939604"/>
                    <a:pt x="23592487" y="16922204"/>
                    <a:pt x="23606263" y="16926224"/>
                  </a:cubicBezTo>
                  <a:close/>
                  <a:moveTo>
                    <a:pt x="23930891" y="16914496"/>
                  </a:moveTo>
                  <a:cubicBezTo>
                    <a:pt x="23943519" y="16914496"/>
                    <a:pt x="23953751" y="16924732"/>
                    <a:pt x="23953751" y="16937356"/>
                  </a:cubicBezTo>
                  <a:cubicBezTo>
                    <a:pt x="23953751" y="16949980"/>
                    <a:pt x="23943519" y="16960216"/>
                    <a:pt x="23930891" y="16960216"/>
                  </a:cubicBezTo>
                  <a:cubicBezTo>
                    <a:pt x="23918267" y="16960216"/>
                    <a:pt x="23908031" y="16949980"/>
                    <a:pt x="23908031" y="16937356"/>
                  </a:cubicBezTo>
                  <a:cubicBezTo>
                    <a:pt x="23908031" y="16924732"/>
                    <a:pt x="23918267" y="16914496"/>
                    <a:pt x="23930891" y="16914496"/>
                  </a:cubicBezTo>
                  <a:close/>
                  <a:moveTo>
                    <a:pt x="30862679" y="16894596"/>
                  </a:moveTo>
                  <a:cubicBezTo>
                    <a:pt x="30869823" y="16895388"/>
                    <a:pt x="30877063" y="16895568"/>
                    <a:pt x="30884111" y="16896976"/>
                  </a:cubicBezTo>
                  <a:cubicBezTo>
                    <a:pt x="30889031" y="16897960"/>
                    <a:pt x="30893635" y="16900152"/>
                    <a:pt x="30898395" y="16901740"/>
                  </a:cubicBezTo>
                  <a:lnTo>
                    <a:pt x="30905539" y="16904120"/>
                  </a:lnTo>
                  <a:cubicBezTo>
                    <a:pt x="30907923" y="16905708"/>
                    <a:pt x="30910895" y="16906648"/>
                    <a:pt x="30912683" y="16908884"/>
                  </a:cubicBezTo>
                  <a:cubicBezTo>
                    <a:pt x="30914251" y="16910844"/>
                    <a:pt x="30915067" y="16913516"/>
                    <a:pt x="30915067" y="16916028"/>
                  </a:cubicBezTo>
                  <a:cubicBezTo>
                    <a:pt x="30915067" y="16922632"/>
                    <a:pt x="30916155" y="16940396"/>
                    <a:pt x="30907923" y="16946984"/>
                  </a:cubicBezTo>
                  <a:cubicBezTo>
                    <a:pt x="30905963" y="16948552"/>
                    <a:pt x="30903159" y="16948568"/>
                    <a:pt x="30900779" y="16949364"/>
                  </a:cubicBezTo>
                  <a:cubicBezTo>
                    <a:pt x="30895291" y="16953020"/>
                    <a:pt x="30893063" y="16955412"/>
                    <a:pt x="30886491" y="16956508"/>
                  </a:cubicBezTo>
                  <a:cubicBezTo>
                    <a:pt x="30884143" y="16956900"/>
                    <a:pt x="30876567" y="16956508"/>
                    <a:pt x="30874583" y="16956508"/>
                  </a:cubicBezTo>
                  <a:cubicBezTo>
                    <a:pt x="30868235" y="16954128"/>
                    <a:pt x="30861351" y="16952852"/>
                    <a:pt x="30855535" y="16949364"/>
                  </a:cubicBezTo>
                  <a:cubicBezTo>
                    <a:pt x="30853079" y="16947892"/>
                    <a:pt x="30852051" y="16944780"/>
                    <a:pt x="30850771" y="16942220"/>
                  </a:cubicBezTo>
                  <a:cubicBezTo>
                    <a:pt x="30848331" y="16937340"/>
                    <a:pt x="30846915" y="16927696"/>
                    <a:pt x="30846011" y="16923168"/>
                  </a:cubicBezTo>
                  <a:cubicBezTo>
                    <a:pt x="30846803" y="16915232"/>
                    <a:pt x="30844371" y="16906248"/>
                    <a:pt x="30848391" y="16899356"/>
                  </a:cubicBezTo>
                  <a:cubicBezTo>
                    <a:pt x="30850919" y="16895020"/>
                    <a:pt x="30862679" y="16894596"/>
                    <a:pt x="30862679" y="16894596"/>
                  </a:cubicBezTo>
                  <a:close/>
                  <a:moveTo>
                    <a:pt x="24323799" y="16854964"/>
                  </a:moveTo>
                  <a:cubicBezTo>
                    <a:pt x="24336423" y="16854964"/>
                    <a:pt x="24346659" y="16865200"/>
                    <a:pt x="24346659" y="16877824"/>
                  </a:cubicBezTo>
                  <a:cubicBezTo>
                    <a:pt x="24346659" y="16890452"/>
                    <a:pt x="24336423" y="16900684"/>
                    <a:pt x="24323799" y="16900684"/>
                  </a:cubicBezTo>
                  <a:cubicBezTo>
                    <a:pt x="24311175" y="16900684"/>
                    <a:pt x="24300939" y="16890452"/>
                    <a:pt x="24300939" y="16877824"/>
                  </a:cubicBezTo>
                  <a:cubicBezTo>
                    <a:pt x="24300939" y="16865200"/>
                    <a:pt x="24311175" y="16854964"/>
                    <a:pt x="24323799" y="16854964"/>
                  </a:cubicBezTo>
                  <a:close/>
                  <a:moveTo>
                    <a:pt x="28505499" y="16834760"/>
                  </a:moveTo>
                  <a:cubicBezTo>
                    <a:pt x="28512643" y="16835556"/>
                    <a:pt x="28519879" y="16835732"/>
                    <a:pt x="28526927" y="16837144"/>
                  </a:cubicBezTo>
                  <a:cubicBezTo>
                    <a:pt x="28531851" y="16838128"/>
                    <a:pt x="28536455" y="16840316"/>
                    <a:pt x="28541215" y="16841904"/>
                  </a:cubicBezTo>
                  <a:lnTo>
                    <a:pt x="28548359" y="16844284"/>
                  </a:lnTo>
                  <a:cubicBezTo>
                    <a:pt x="28550739" y="16845872"/>
                    <a:pt x="28553715" y="16846812"/>
                    <a:pt x="28555503" y="16849048"/>
                  </a:cubicBezTo>
                  <a:cubicBezTo>
                    <a:pt x="28557071" y="16851008"/>
                    <a:pt x="28557883" y="16853684"/>
                    <a:pt x="28557883" y="16856192"/>
                  </a:cubicBezTo>
                  <a:cubicBezTo>
                    <a:pt x="28557883" y="16862796"/>
                    <a:pt x="28558971" y="16880564"/>
                    <a:pt x="28550739" y="16887148"/>
                  </a:cubicBezTo>
                  <a:cubicBezTo>
                    <a:pt x="28548779" y="16888716"/>
                    <a:pt x="28545979" y="16888736"/>
                    <a:pt x="28543599" y="16889528"/>
                  </a:cubicBezTo>
                  <a:cubicBezTo>
                    <a:pt x="28538111" y="16893188"/>
                    <a:pt x="28535883" y="16895580"/>
                    <a:pt x="28529311" y="16896672"/>
                  </a:cubicBezTo>
                  <a:cubicBezTo>
                    <a:pt x="28526959" y="16897064"/>
                    <a:pt x="28519387" y="16896672"/>
                    <a:pt x="28517403" y="16896672"/>
                  </a:cubicBezTo>
                  <a:cubicBezTo>
                    <a:pt x="28511055" y="16894292"/>
                    <a:pt x="28504167" y="16893020"/>
                    <a:pt x="28498355" y="16889528"/>
                  </a:cubicBezTo>
                  <a:cubicBezTo>
                    <a:pt x="28495899" y="16888056"/>
                    <a:pt x="28494871" y="16884944"/>
                    <a:pt x="28493591" y="16882384"/>
                  </a:cubicBezTo>
                  <a:cubicBezTo>
                    <a:pt x="28491151" y="16877504"/>
                    <a:pt x="28489735" y="16867864"/>
                    <a:pt x="28488827" y="16863336"/>
                  </a:cubicBezTo>
                  <a:cubicBezTo>
                    <a:pt x="28489623" y="16855400"/>
                    <a:pt x="28487191" y="16846412"/>
                    <a:pt x="28491211" y="16839524"/>
                  </a:cubicBezTo>
                  <a:cubicBezTo>
                    <a:pt x="28493739" y="16835188"/>
                    <a:pt x="28505499" y="16834760"/>
                    <a:pt x="28505499" y="16834760"/>
                  </a:cubicBezTo>
                  <a:close/>
                  <a:moveTo>
                    <a:pt x="30479079" y="16827140"/>
                  </a:moveTo>
                  <a:cubicBezTo>
                    <a:pt x="30486223" y="16827936"/>
                    <a:pt x="30493459" y="16828112"/>
                    <a:pt x="30500507" y="16829524"/>
                  </a:cubicBezTo>
                  <a:cubicBezTo>
                    <a:pt x="30505431" y="16830508"/>
                    <a:pt x="30510035" y="16832696"/>
                    <a:pt x="30514795" y="16834284"/>
                  </a:cubicBezTo>
                  <a:lnTo>
                    <a:pt x="30521939" y="16836664"/>
                  </a:lnTo>
                  <a:cubicBezTo>
                    <a:pt x="30524319" y="16838252"/>
                    <a:pt x="30527295" y="16839192"/>
                    <a:pt x="30529083" y="16841428"/>
                  </a:cubicBezTo>
                  <a:cubicBezTo>
                    <a:pt x="30530651" y="16843388"/>
                    <a:pt x="30531463" y="16846064"/>
                    <a:pt x="30531463" y="16848572"/>
                  </a:cubicBezTo>
                  <a:cubicBezTo>
                    <a:pt x="30531463" y="16855176"/>
                    <a:pt x="30532551" y="16872944"/>
                    <a:pt x="30524319" y="16879528"/>
                  </a:cubicBezTo>
                  <a:cubicBezTo>
                    <a:pt x="30522359" y="16881096"/>
                    <a:pt x="30519559" y="16881116"/>
                    <a:pt x="30517179" y="16881908"/>
                  </a:cubicBezTo>
                  <a:cubicBezTo>
                    <a:pt x="30511691" y="16885568"/>
                    <a:pt x="30509463" y="16887960"/>
                    <a:pt x="30502891" y="16889052"/>
                  </a:cubicBezTo>
                  <a:cubicBezTo>
                    <a:pt x="30500539" y="16889444"/>
                    <a:pt x="30492967" y="16889052"/>
                    <a:pt x="30490983" y="16889052"/>
                  </a:cubicBezTo>
                  <a:cubicBezTo>
                    <a:pt x="30484635" y="16886672"/>
                    <a:pt x="30477747" y="16885400"/>
                    <a:pt x="30471935" y="16881908"/>
                  </a:cubicBezTo>
                  <a:cubicBezTo>
                    <a:pt x="30469479" y="16880436"/>
                    <a:pt x="30468451" y="16877324"/>
                    <a:pt x="30467171" y="16874764"/>
                  </a:cubicBezTo>
                  <a:cubicBezTo>
                    <a:pt x="30464731" y="16869884"/>
                    <a:pt x="30463315" y="16860244"/>
                    <a:pt x="30462407" y="16855716"/>
                  </a:cubicBezTo>
                  <a:cubicBezTo>
                    <a:pt x="30463203" y="16847780"/>
                    <a:pt x="30460771" y="16838792"/>
                    <a:pt x="30464791" y="16831904"/>
                  </a:cubicBezTo>
                  <a:cubicBezTo>
                    <a:pt x="30467319" y="16827568"/>
                    <a:pt x="30479079" y="16827140"/>
                    <a:pt x="30479079" y="16827140"/>
                  </a:cubicBezTo>
                  <a:close/>
                  <a:moveTo>
                    <a:pt x="31191327" y="16800196"/>
                  </a:moveTo>
                  <a:cubicBezTo>
                    <a:pt x="31203951" y="16800196"/>
                    <a:pt x="31214187" y="16810432"/>
                    <a:pt x="31214187" y="16823056"/>
                  </a:cubicBezTo>
                  <a:cubicBezTo>
                    <a:pt x="31214187" y="16835680"/>
                    <a:pt x="31203951" y="16845916"/>
                    <a:pt x="31191327" y="16845916"/>
                  </a:cubicBezTo>
                  <a:cubicBezTo>
                    <a:pt x="31178699" y="16845916"/>
                    <a:pt x="31168467" y="16835680"/>
                    <a:pt x="31168467" y="16823056"/>
                  </a:cubicBezTo>
                  <a:cubicBezTo>
                    <a:pt x="31168467" y="16810432"/>
                    <a:pt x="31178699" y="16800196"/>
                    <a:pt x="31191327" y="16800196"/>
                  </a:cubicBezTo>
                  <a:close/>
                  <a:moveTo>
                    <a:pt x="23547511" y="16788288"/>
                  </a:moveTo>
                  <a:cubicBezTo>
                    <a:pt x="23560139" y="16788288"/>
                    <a:pt x="23570375" y="16798524"/>
                    <a:pt x="23570375" y="16811148"/>
                  </a:cubicBezTo>
                  <a:cubicBezTo>
                    <a:pt x="23570375" y="16823776"/>
                    <a:pt x="23560139" y="16834008"/>
                    <a:pt x="23547511" y="16834008"/>
                  </a:cubicBezTo>
                  <a:cubicBezTo>
                    <a:pt x="23534887" y="16834008"/>
                    <a:pt x="23524651" y="16823776"/>
                    <a:pt x="23524651" y="16811148"/>
                  </a:cubicBezTo>
                  <a:cubicBezTo>
                    <a:pt x="23524651" y="16798524"/>
                    <a:pt x="23534887" y="16788288"/>
                    <a:pt x="23547511" y="16788288"/>
                  </a:cubicBezTo>
                  <a:close/>
                  <a:moveTo>
                    <a:pt x="24285699" y="16774003"/>
                  </a:moveTo>
                  <a:cubicBezTo>
                    <a:pt x="24298323" y="16774003"/>
                    <a:pt x="24308559" y="16784236"/>
                    <a:pt x="24308559" y="16796864"/>
                  </a:cubicBezTo>
                  <a:cubicBezTo>
                    <a:pt x="24308559" y="16809488"/>
                    <a:pt x="24298323" y="16819724"/>
                    <a:pt x="24285699" y="16819724"/>
                  </a:cubicBezTo>
                  <a:cubicBezTo>
                    <a:pt x="24273075" y="16819724"/>
                    <a:pt x="24262839" y="16809488"/>
                    <a:pt x="24262839" y="16796864"/>
                  </a:cubicBezTo>
                  <a:cubicBezTo>
                    <a:pt x="24262839" y="16784236"/>
                    <a:pt x="24273075" y="16774003"/>
                    <a:pt x="24285699" y="16774003"/>
                  </a:cubicBezTo>
                  <a:close/>
                  <a:moveTo>
                    <a:pt x="30700959" y="16765055"/>
                  </a:moveTo>
                  <a:cubicBezTo>
                    <a:pt x="30708103" y="16765847"/>
                    <a:pt x="30715343" y="16766027"/>
                    <a:pt x="30722391" y="16767435"/>
                  </a:cubicBezTo>
                  <a:cubicBezTo>
                    <a:pt x="30727311" y="16768419"/>
                    <a:pt x="30731915" y="16770611"/>
                    <a:pt x="30736675" y="16772199"/>
                  </a:cubicBezTo>
                  <a:lnTo>
                    <a:pt x="30743819" y="16774579"/>
                  </a:lnTo>
                  <a:cubicBezTo>
                    <a:pt x="30746203" y="16776167"/>
                    <a:pt x="30749175" y="16777107"/>
                    <a:pt x="30750963" y="16779344"/>
                  </a:cubicBezTo>
                  <a:cubicBezTo>
                    <a:pt x="30752531" y="16781304"/>
                    <a:pt x="30753347" y="16783976"/>
                    <a:pt x="30753347" y="16786488"/>
                  </a:cubicBezTo>
                  <a:cubicBezTo>
                    <a:pt x="30753347" y="16793092"/>
                    <a:pt x="30754435" y="16810856"/>
                    <a:pt x="30746203" y="16817444"/>
                  </a:cubicBezTo>
                  <a:cubicBezTo>
                    <a:pt x="30744243" y="16819012"/>
                    <a:pt x="30741439" y="16819028"/>
                    <a:pt x="30739059" y="16819824"/>
                  </a:cubicBezTo>
                  <a:cubicBezTo>
                    <a:pt x="30733571" y="16823480"/>
                    <a:pt x="30731343" y="16825872"/>
                    <a:pt x="30724771" y="16826968"/>
                  </a:cubicBezTo>
                  <a:cubicBezTo>
                    <a:pt x="30722423" y="16827360"/>
                    <a:pt x="30714847" y="16826968"/>
                    <a:pt x="30712863" y="16826968"/>
                  </a:cubicBezTo>
                  <a:cubicBezTo>
                    <a:pt x="30706515" y="16824588"/>
                    <a:pt x="30699631" y="16823312"/>
                    <a:pt x="30693815" y="16819824"/>
                  </a:cubicBezTo>
                  <a:cubicBezTo>
                    <a:pt x="30691359" y="16818352"/>
                    <a:pt x="30690331" y="16815240"/>
                    <a:pt x="30689051" y="16812680"/>
                  </a:cubicBezTo>
                  <a:cubicBezTo>
                    <a:pt x="30686611" y="16807800"/>
                    <a:pt x="30685195" y="16798156"/>
                    <a:pt x="30684291" y="16793628"/>
                  </a:cubicBezTo>
                  <a:cubicBezTo>
                    <a:pt x="30685083" y="16785692"/>
                    <a:pt x="30682651" y="16776707"/>
                    <a:pt x="30686671" y="16769815"/>
                  </a:cubicBezTo>
                  <a:cubicBezTo>
                    <a:pt x="30689199" y="16765479"/>
                    <a:pt x="30700959" y="16765055"/>
                    <a:pt x="30700959" y="16765055"/>
                  </a:cubicBezTo>
                  <a:close/>
                  <a:moveTo>
                    <a:pt x="27035251" y="16755747"/>
                  </a:moveTo>
                  <a:cubicBezTo>
                    <a:pt x="27047875" y="16755747"/>
                    <a:pt x="27058111" y="16765979"/>
                    <a:pt x="27058111" y="16778608"/>
                  </a:cubicBezTo>
                  <a:cubicBezTo>
                    <a:pt x="27058111" y="16791232"/>
                    <a:pt x="27047875" y="16801468"/>
                    <a:pt x="27035251" y="16801468"/>
                  </a:cubicBezTo>
                  <a:cubicBezTo>
                    <a:pt x="27022627" y="16801468"/>
                    <a:pt x="27012391" y="16791232"/>
                    <a:pt x="27012391" y="16778608"/>
                  </a:cubicBezTo>
                  <a:cubicBezTo>
                    <a:pt x="27012391" y="16765979"/>
                    <a:pt x="27022627" y="16755747"/>
                    <a:pt x="27035251" y="16755747"/>
                  </a:cubicBezTo>
                  <a:close/>
                  <a:moveTo>
                    <a:pt x="28269279" y="16697599"/>
                  </a:moveTo>
                  <a:cubicBezTo>
                    <a:pt x="28276423" y="16698395"/>
                    <a:pt x="28283659" y="16698571"/>
                    <a:pt x="28290707" y="16699983"/>
                  </a:cubicBezTo>
                  <a:cubicBezTo>
                    <a:pt x="28295631" y="16700967"/>
                    <a:pt x="28300235" y="16703155"/>
                    <a:pt x="28304995" y="16704743"/>
                  </a:cubicBezTo>
                  <a:lnTo>
                    <a:pt x="28312139" y="16707123"/>
                  </a:lnTo>
                  <a:cubicBezTo>
                    <a:pt x="28314519" y="16708711"/>
                    <a:pt x="28317495" y="16709651"/>
                    <a:pt x="28319283" y="16711887"/>
                  </a:cubicBezTo>
                  <a:cubicBezTo>
                    <a:pt x="28320851" y="16713847"/>
                    <a:pt x="28321663" y="16716523"/>
                    <a:pt x="28321663" y="16719031"/>
                  </a:cubicBezTo>
                  <a:cubicBezTo>
                    <a:pt x="28321663" y="16725635"/>
                    <a:pt x="28322751" y="16743403"/>
                    <a:pt x="28314519" y="16749987"/>
                  </a:cubicBezTo>
                  <a:cubicBezTo>
                    <a:pt x="28312559" y="16751555"/>
                    <a:pt x="28309759" y="16751575"/>
                    <a:pt x="28307379" y="16752367"/>
                  </a:cubicBezTo>
                  <a:cubicBezTo>
                    <a:pt x="28301891" y="16756027"/>
                    <a:pt x="28299663" y="16758419"/>
                    <a:pt x="28293091" y="16759511"/>
                  </a:cubicBezTo>
                  <a:cubicBezTo>
                    <a:pt x="28290739" y="16759903"/>
                    <a:pt x="28283167" y="16759511"/>
                    <a:pt x="28281183" y="16759511"/>
                  </a:cubicBezTo>
                  <a:cubicBezTo>
                    <a:pt x="28274835" y="16757131"/>
                    <a:pt x="28267947" y="16755859"/>
                    <a:pt x="28262135" y="16752367"/>
                  </a:cubicBezTo>
                  <a:cubicBezTo>
                    <a:pt x="28259679" y="16750895"/>
                    <a:pt x="28258651" y="16747783"/>
                    <a:pt x="28257371" y="16745223"/>
                  </a:cubicBezTo>
                  <a:cubicBezTo>
                    <a:pt x="28254931" y="16740343"/>
                    <a:pt x="28253515" y="16730703"/>
                    <a:pt x="28252607" y="16726175"/>
                  </a:cubicBezTo>
                  <a:cubicBezTo>
                    <a:pt x="28253403" y="16718239"/>
                    <a:pt x="28250971" y="16709251"/>
                    <a:pt x="28254991" y="16702363"/>
                  </a:cubicBezTo>
                  <a:cubicBezTo>
                    <a:pt x="28257519" y="16698027"/>
                    <a:pt x="28269279" y="16697599"/>
                    <a:pt x="28269279" y="16697599"/>
                  </a:cubicBezTo>
                  <a:close/>
                  <a:moveTo>
                    <a:pt x="22887905" y="16690657"/>
                  </a:moveTo>
                  <a:cubicBezTo>
                    <a:pt x="22900531" y="16690657"/>
                    <a:pt x="22910765" y="16700891"/>
                    <a:pt x="22910765" y="16713519"/>
                  </a:cubicBezTo>
                  <a:cubicBezTo>
                    <a:pt x="22910765" y="16726143"/>
                    <a:pt x="22900531" y="16736379"/>
                    <a:pt x="22887905" y="16736379"/>
                  </a:cubicBezTo>
                  <a:cubicBezTo>
                    <a:pt x="22875279" y="16736379"/>
                    <a:pt x="22865043" y="16726143"/>
                    <a:pt x="22865043" y="16713519"/>
                  </a:cubicBezTo>
                  <a:cubicBezTo>
                    <a:pt x="22865043" y="16700891"/>
                    <a:pt x="22875279" y="16690657"/>
                    <a:pt x="22887905" y="16690657"/>
                  </a:cubicBezTo>
                  <a:close/>
                  <a:moveTo>
                    <a:pt x="26451051" y="16603345"/>
                  </a:moveTo>
                  <a:cubicBezTo>
                    <a:pt x="26463675" y="16603345"/>
                    <a:pt x="26473911" y="16613580"/>
                    <a:pt x="26473911" y="16626205"/>
                  </a:cubicBezTo>
                  <a:cubicBezTo>
                    <a:pt x="26473911" y="16638830"/>
                    <a:pt x="26463675" y="16649065"/>
                    <a:pt x="26451051" y="16649065"/>
                  </a:cubicBezTo>
                  <a:cubicBezTo>
                    <a:pt x="26438427" y="16649065"/>
                    <a:pt x="26428191" y="16638830"/>
                    <a:pt x="26428191" y="16626205"/>
                  </a:cubicBezTo>
                  <a:cubicBezTo>
                    <a:pt x="26428191" y="16613580"/>
                    <a:pt x="26438427" y="16603345"/>
                    <a:pt x="26451051" y="16603345"/>
                  </a:cubicBezTo>
                  <a:close/>
                  <a:moveTo>
                    <a:pt x="23445119" y="16495394"/>
                  </a:moveTo>
                  <a:cubicBezTo>
                    <a:pt x="23457743" y="16495394"/>
                    <a:pt x="23467979" y="16505629"/>
                    <a:pt x="23467979" y="16518254"/>
                  </a:cubicBezTo>
                  <a:cubicBezTo>
                    <a:pt x="23467979" y="16530879"/>
                    <a:pt x="23457743" y="16541114"/>
                    <a:pt x="23445119" y="16541114"/>
                  </a:cubicBezTo>
                  <a:cubicBezTo>
                    <a:pt x="23432491" y="16541114"/>
                    <a:pt x="23422259" y="16530879"/>
                    <a:pt x="23422259" y="16518254"/>
                  </a:cubicBezTo>
                  <a:cubicBezTo>
                    <a:pt x="23422259" y="16505629"/>
                    <a:pt x="23432491" y="16495394"/>
                    <a:pt x="23445119" y="16495394"/>
                  </a:cubicBezTo>
                  <a:close/>
                  <a:moveTo>
                    <a:pt x="30562899" y="16491859"/>
                  </a:moveTo>
                  <a:cubicBezTo>
                    <a:pt x="30570043" y="16492653"/>
                    <a:pt x="30577279" y="16492831"/>
                    <a:pt x="30584327" y="16494241"/>
                  </a:cubicBezTo>
                  <a:cubicBezTo>
                    <a:pt x="30589251" y="16495226"/>
                    <a:pt x="30593855" y="16497416"/>
                    <a:pt x="30598615" y="16499003"/>
                  </a:cubicBezTo>
                  <a:lnTo>
                    <a:pt x="30605759" y="16501384"/>
                  </a:lnTo>
                  <a:cubicBezTo>
                    <a:pt x="30608139" y="16502972"/>
                    <a:pt x="30611115" y="16503912"/>
                    <a:pt x="30612903" y="16506147"/>
                  </a:cubicBezTo>
                  <a:cubicBezTo>
                    <a:pt x="30614471" y="16508107"/>
                    <a:pt x="30615283" y="16510781"/>
                    <a:pt x="30615283" y="16513291"/>
                  </a:cubicBezTo>
                  <a:cubicBezTo>
                    <a:pt x="30615283" y="16519896"/>
                    <a:pt x="30616371" y="16537662"/>
                    <a:pt x="30608139" y="16544247"/>
                  </a:cubicBezTo>
                  <a:cubicBezTo>
                    <a:pt x="30606179" y="16545815"/>
                    <a:pt x="30603379" y="16545834"/>
                    <a:pt x="30600999" y="16546628"/>
                  </a:cubicBezTo>
                  <a:cubicBezTo>
                    <a:pt x="30595511" y="16550286"/>
                    <a:pt x="30593283" y="16552677"/>
                    <a:pt x="30586711" y="16553772"/>
                  </a:cubicBezTo>
                  <a:cubicBezTo>
                    <a:pt x="30584359" y="16554163"/>
                    <a:pt x="30576787" y="16553772"/>
                    <a:pt x="30574803" y="16553772"/>
                  </a:cubicBezTo>
                  <a:cubicBezTo>
                    <a:pt x="30568455" y="16551391"/>
                    <a:pt x="30561567" y="16550117"/>
                    <a:pt x="30555755" y="16546628"/>
                  </a:cubicBezTo>
                  <a:cubicBezTo>
                    <a:pt x="30553299" y="16545155"/>
                    <a:pt x="30552271" y="16542044"/>
                    <a:pt x="30550991" y="16539484"/>
                  </a:cubicBezTo>
                  <a:cubicBezTo>
                    <a:pt x="30548551" y="16534603"/>
                    <a:pt x="30547135" y="16524962"/>
                    <a:pt x="30546227" y="16520434"/>
                  </a:cubicBezTo>
                  <a:cubicBezTo>
                    <a:pt x="30547023" y="16512497"/>
                    <a:pt x="30544591" y="16503512"/>
                    <a:pt x="30548611" y="16496622"/>
                  </a:cubicBezTo>
                  <a:cubicBezTo>
                    <a:pt x="30551139" y="16492286"/>
                    <a:pt x="30562899" y="16491859"/>
                    <a:pt x="30562899" y="16491859"/>
                  </a:cubicBezTo>
                  <a:close/>
                  <a:moveTo>
                    <a:pt x="24145203" y="16481106"/>
                  </a:moveTo>
                  <a:cubicBezTo>
                    <a:pt x="24157831" y="16481106"/>
                    <a:pt x="24168063" y="16491341"/>
                    <a:pt x="24168063" y="16503966"/>
                  </a:cubicBezTo>
                  <a:cubicBezTo>
                    <a:pt x="24168063" y="16516591"/>
                    <a:pt x="24157831" y="16526826"/>
                    <a:pt x="24145203" y="16526826"/>
                  </a:cubicBezTo>
                  <a:cubicBezTo>
                    <a:pt x="24132579" y="16526826"/>
                    <a:pt x="24122343" y="16516591"/>
                    <a:pt x="24122343" y="16503966"/>
                  </a:cubicBezTo>
                  <a:cubicBezTo>
                    <a:pt x="24122343" y="16491341"/>
                    <a:pt x="24132579" y="16481106"/>
                    <a:pt x="24145203" y="16481106"/>
                  </a:cubicBezTo>
                  <a:close/>
                  <a:moveTo>
                    <a:pt x="30212379" y="16468999"/>
                  </a:moveTo>
                  <a:cubicBezTo>
                    <a:pt x="30219523" y="16469793"/>
                    <a:pt x="30226759" y="16469971"/>
                    <a:pt x="30233807" y="16471381"/>
                  </a:cubicBezTo>
                  <a:cubicBezTo>
                    <a:pt x="30238731" y="16472366"/>
                    <a:pt x="30243335" y="16474556"/>
                    <a:pt x="30248095" y="16476143"/>
                  </a:cubicBezTo>
                  <a:lnTo>
                    <a:pt x="30255239" y="16478524"/>
                  </a:lnTo>
                  <a:cubicBezTo>
                    <a:pt x="30257619" y="16480112"/>
                    <a:pt x="30260595" y="16481052"/>
                    <a:pt x="30262383" y="16483287"/>
                  </a:cubicBezTo>
                  <a:cubicBezTo>
                    <a:pt x="30263951" y="16485247"/>
                    <a:pt x="30264763" y="16487921"/>
                    <a:pt x="30264763" y="16490431"/>
                  </a:cubicBezTo>
                  <a:cubicBezTo>
                    <a:pt x="30264763" y="16497036"/>
                    <a:pt x="30265851" y="16514802"/>
                    <a:pt x="30257619" y="16521387"/>
                  </a:cubicBezTo>
                  <a:cubicBezTo>
                    <a:pt x="30255659" y="16522955"/>
                    <a:pt x="30252859" y="16522974"/>
                    <a:pt x="30250479" y="16523768"/>
                  </a:cubicBezTo>
                  <a:cubicBezTo>
                    <a:pt x="30244991" y="16527426"/>
                    <a:pt x="30242763" y="16529817"/>
                    <a:pt x="30236191" y="16530912"/>
                  </a:cubicBezTo>
                  <a:cubicBezTo>
                    <a:pt x="30233839" y="16531303"/>
                    <a:pt x="30226267" y="16530912"/>
                    <a:pt x="30224283" y="16530912"/>
                  </a:cubicBezTo>
                  <a:cubicBezTo>
                    <a:pt x="30217935" y="16528531"/>
                    <a:pt x="30211047" y="16527257"/>
                    <a:pt x="30205235" y="16523768"/>
                  </a:cubicBezTo>
                  <a:cubicBezTo>
                    <a:pt x="30202779" y="16522295"/>
                    <a:pt x="30201751" y="16519184"/>
                    <a:pt x="30200471" y="16516624"/>
                  </a:cubicBezTo>
                  <a:cubicBezTo>
                    <a:pt x="30198031" y="16511743"/>
                    <a:pt x="30196615" y="16502102"/>
                    <a:pt x="30195707" y="16497574"/>
                  </a:cubicBezTo>
                  <a:cubicBezTo>
                    <a:pt x="30196503" y="16489637"/>
                    <a:pt x="30194071" y="16480652"/>
                    <a:pt x="30198091" y="16473762"/>
                  </a:cubicBezTo>
                  <a:cubicBezTo>
                    <a:pt x="30200619" y="16469426"/>
                    <a:pt x="30212379" y="16468999"/>
                    <a:pt x="30212379" y="16468999"/>
                  </a:cubicBezTo>
                  <a:close/>
                  <a:moveTo>
                    <a:pt x="30341919" y="16438519"/>
                  </a:moveTo>
                  <a:cubicBezTo>
                    <a:pt x="30349063" y="16439313"/>
                    <a:pt x="30356299" y="16439491"/>
                    <a:pt x="30363347" y="16440901"/>
                  </a:cubicBezTo>
                  <a:cubicBezTo>
                    <a:pt x="30368271" y="16441886"/>
                    <a:pt x="30372875" y="16444076"/>
                    <a:pt x="30377635" y="16445663"/>
                  </a:cubicBezTo>
                  <a:lnTo>
                    <a:pt x="30384779" y="16448044"/>
                  </a:lnTo>
                  <a:cubicBezTo>
                    <a:pt x="30387159" y="16449632"/>
                    <a:pt x="30390135" y="16450572"/>
                    <a:pt x="30391923" y="16452807"/>
                  </a:cubicBezTo>
                  <a:cubicBezTo>
                    <a:pt x="30393491" y="16454767"/>
                    <a:pt x="30394303" y="16457441"/>
                    <a:pt x="30394303" y="16459951"/>
                  </a:cubicBezTo>
                  <a:cubicBezTo>
                    <a:pt x="30394303" y="16466556"/>
                    <a:pt x="30395391" y="16484322"/>
                    <a:pt x="30387159" y="16490907"/>
                  </a:cubicBezTo>
                  <a:cubicBezTo>
                    <a:pt x="30385199" y="16492475"/>
                    <a:pt x="30382399" y="16492494"/>
                    <a:pt x="30380019" y="16493288"/>
                  </a:cubicBezTo>
                  <a:cubicBezTo>
                    <a:pt x="30374531" y="16496946"/>
                    <a:pt x="30372303" y="16499337"/>
                    <a:pt x="30365731" y="16500432"/>
                  </a:cubicBezTo>
                  <a:cubicBezTo>
                    <a:pt x="30363379" y="16500823"/>
                    <a:pt x="30355807" y="16500432"/>
                    <a:pt x="30353823" y="16500432"/>
                  </a:cubicBezTo>
                  <a:cubicBezTo>
                    <a:pt x="30347475" y="16498051"/>
                    <a:pt x="30340587" y="16496777"/>
                    <a:pt x="30334775" y="16493288"/>
                  </a:cubicBezTo>
                  <a:cubicBezTo>
                    <a:pt x="30332319" y="16491815"/>
                    <a:pt x="30331291" y="16488704"/>
                    <a:pt x="30330011" y="16486144"/>
                  </a:cubicBezTo>
                  <a:cubicBezTo>
                    <a:pt x="30327571" y="16481263"/>
                    <a:pt x="30326155" y="16471622"/>
                    <a:pt x="30325247" y="16467094"/>
                  </a:cubicBezTo>
                  <a:cubicBezTo>
                    <a:pt x="30326043" y="16459157"/>
                    <a:pt x="30323611" y="16450172"/>
                    <a:pt x="30327631" y="16443282"/>
                  </a:cubicBezTo>
                  <a:cubicBezTo>
                    <a:pt x="30330159" y="16438946"/>
                    <a:pt x="30341919" y="16438519"/>
                    <a:pt x="30341919" y="16438519"/>
                  </a:cubicBezTo>
                  <a:close/>
                  <a:moveTo>
                    <a:pt x="25386535" y="16375856"/>
                  </a:moveTo>
                  <a:cubicBezTo>
                    <a:pt x="25411583" y="16377645"/>
                    <a:pt x="25412455" y="16375778"/>
                    <a:pt x="25429395" y="16380618"/>
                  </a:cubicBezTo>
                  <a:cubicBezTo>
                    <a:pt x="25431811" y="16381308"/>
                    <a:pt x="25434347" y="16381781"/>
                    <a:pt x="25436539" y="16383000"/>
                  </a:cubicBezTo>
                  <a:cubicBezTo>
                    <a:pt x="25441543" y="16385780"/>
                    <a:pt x="25446063" y="16389350"/>
                    <a:pt x="25450827" y="16392525"/>
                  </a:cubicBezTo>
                  <a:lnTo>
                    <a:pt x="25457971" y="16397287"/>
                  </a:lnTo>
                  <a:lnTo>
                    <a:pt x="25462735" y="16411575"/>
                  </a:lnTo>
                  <a:lnTo>
                    <a:pt x="25465115" y="16418718"/>
                  </a:lnTo>
                  <a:cubicBezTo>
                    <a:pt x="25463063" y="16437178"/>
                    <a:pt x="25468459" y="16438479"/>
                    <a:pt x="25455591" y="16444912"/>
                  </a:cubicBezTo>
                  <a:cubicBezTo>
                    <a:pt x="25453343" y="16446034"/>
                    <a:pt x="25450827" y="16446499"/>
                    <a:pt x="25448447" y="16447293"/>
                  </a:cubicBezTo>
                  <a:cubicBezTo>
                    <a:pt x="25441971" y="16451611"/>
                    <a:pt x="25435519" y="16456818"/>
                    <a:pt x="25427015" y="16456818"/>
                  </a:cubicBezTo>
                  <a:lnTo>
                    <a:pt x="25422251" y="16459200"/>
                  </a:lnTo>
                  <a:cubicBezTo>
                    <a:pt x="25395931" y="16453350"/>
                    <a:pt x="25407755" y="16456749"/>
                    <a:pt x="25386535" y="16449675"/>
                  </a:cubicBezTo>
                  <a:lnTo>
                    <a:pt x="25372247" y="16444912"/>
                  </a:lnTo>
                  <a:lnTo>
                    <a:pt x="25365103" y="16442531"/>
                  </a:lnTo>
                  <a:cubicBezTo>
                    <a:pt x="25363515" y="16440150"/>
                    <a:pt x="25362575" y="16437175"/>
                    <a:pt x="25360339" y="16435387"/>
                  </a:cubicBezTo>
                  <a:cubicBezTo>
                    <a:pt x="25358379" y="16433819"/>
                    <a:pt x="25355439" y="16434129"/>
                    <a:pt x="25353195" y="16433006"/>
                  </a:cubicBezTo>
                  <a:cubicBezTo>
                    <a:pt x="25350635" y="16431726"/>
                    <a:pt x="25348435" y="16429831"/>
                    <a:pt x="25346051" y="16428243"/>
                  </a:cubicBezTo>
                  <a:cubicBezTo>
                    <a:pt x="25340383" y="16411241"/>
                    <a:pt x="25344075" y="16418133"/>
                    <a:pt x="25336527" y="16406812"/>
                  </a:cubicBezTo>
                  <a:cubicBezTo>
                    <a:pt x="25338095" y="16402106"/>
                    <a:pt x="25339475" y="16395882"/>
                    <a:pt x="25343671" y="16392525"/>
                  </a:cubicBezTo>
                  <a:cubicBezTo>
                    <a:pt x="25345631" y="16390957"/>
                    <a:pt x="25348571" y="16391266"/>
                    <a:pt x="25350815" y="16390143"/>
                  </a:cubicBezTo>
                  <a:cubicBezTo>
                    <a:pt x="25353375" y="16388863"/>
                    <a:pt x="25355343" y="16386543"/>
                    <a:pt x="25357959" y="16385381"/>
                  </a:cubicBezTo>
                  <a:cubicBezTo>
                    <a:pt x="25362547" y="16383342"/>
                    <a:pt x="25367483" y="16382206"/>
                    <a:pt x="25372247" y="16380618"/>
                  </a:cubicBezTo>
                  <a:lnTo>
                    <a:pt x="25379391" y="16378237"/>
                  </a:lnTo>
                  <a:close/>
                  <a:moveTo>
                    <a:pt x="30600775" y="16323945"/>
                  </a:moveTo>
                  <a:cubicBezTo>
                    <a:pt x="30613399" y="16323945"/>
                    <a:pt x="30623635" y="16334180"/>
                    <a:pt x="30623635" y="16346805"/>
                  </a:cubicBezTo>
                  <a:cubicBezTo>
                    <a:pt x="30623635" y="16359430"/>
                    <a:pt x="30613399" y="16369665"/>
                    <a:pt x="30600775" y="16369665"/>
                  </a:cubicBezTo>
                  <a:cubicBezTo>
                    <a:pt x="30588151" y="16369665"/>
                    <a:pt x="30577915" y="16359430"/>
                    <a:pt x="30577915" y="16346805"/>
                  </a:cubicBezTo>
                  <a:cubicBezTo>
                    <a:pt x="30577915" y="16334180"/>
                    <a:pt x="30588151" y="16323945"/>
                    <a:pt x="30600775" y="16323945"/>
                  </a:cubicBezTo>
                  <a:close/>
                  <a:moveTo>
                    <a:pt x="24169019" y="16314419"/>
                  </a:moveTo>
                  <a:cubicBezTo>
                    <a:pt x="24181643" y="16314419"/>
                    <a:pt x="24191879" y="16324654"/>
                    <a:pt x="24191879" y="16337279"/>
                  </a:cubicBezTo>
                  <a:cubicBezTo>
                    <a:pt x="24191879" y="16349904"/>
                    <a:pt x="24181643" y="16360139"/>
                    <a:pt x="24169019" y="16360139"/>
                  </a:cubicBezTo>
                  <a:cubicBezTo>
                    <a:pt x="24156391" y="16360139"/>
                    <a:pt x="24146159" y="16349904"/>
                    <a:pt x="24146159" y="16337279"/>
                  </a:cubicBezTo>
                  <a:cubicBezTo>
                    <a:pt x="24146159" y="16324654"/>
                    <a:pt x="24156391" y="16314419"/>
                    <a:pt x="24169019" y="16314419"/>
                  </a:cubicBezTo>
                  <a:close/>
                  <a:moveTo>
                    <a:pt x="30918275" y="16311245"/>
                  </a:moveTo>
                  <a:cubicBezTo>
                    <a:pt x="30930899" y="16311245"/>
                    <a:pt x="30941135" y="16321480"/>
                    <a:pt x="30941135" y="16334105"/>
                  </a:cubicBezTo>
                  <a:cubicBezTo>
                    <a:pt x="30941135" y="16346730"/>
                    <a:pt x="30930899" y="16356965"/>
                    <a:pt x="30918275" y="16356965"/>
                  </a:cubicBezTo>
                  <a:cubicBezTo>
                    <a:pt x="30905651" y="16356965"/>
                    <a:pt x="30895415" y="16346730"/>
                    <a:pt x="30895415" y="16334105"/>
                  </a:cubicBezTo>
                  <a:cubicBezTo>
                    <a:pt x="30895415" y="16321480"/>
                    <a:pt x="30905651" y="16311245"/>
                    <a:pt x="30918275" y="16311245"/>
                  </a:cubicBezTo>
                  <a:close/>
                  <a:moveTo>
                    <a:pt x="30098079" y="16278499"/>
                  </a:moveTo>
                  <a:cubicBezTo>
                    <a:pt x="30105223" y="16279293"/>
                    <a:pt x="30112459" y="16279471"/>
                    <a:pt x="30119507" y="16280881"/>
                  </a:cubicBezTo>
                  <a:cubicBezTo>
                    <a:pt x="30124431" y="16281866"/>
                    <a:pt x="30129035" y="16284056"/>
                    <a:pt x="30133795" y="16285643"/>
                  </a:cubicBezTo>
                  <a:lnTo>
                    <a:pt x="30140939" y="16288024"/>
                  </a:lnTo>
                  <a:cubicBezTo>
                    <a:pt x="30143319" y="16289612"/>
                    <a:pt x="30146295" y="16290552"/>
                    <a:pt x="30148083" y="16292787"/>
                  </a:cubicBezTo>
                  <a:cubicBezTo>
                    <a:pt x="30149651" y="16294747"/>
                    <a:pt x="30150463" y="16297421"/>
                    <a:pt x="30150463" y="16299931"/>
                  </a:cubicBezTo>
                  <a:cubicBezTo>
                    <a:pt x="30150463" y="16306536"/>
                    <a:pt x="30151551" y="16324302"/>
                    <a:pt x="30143319" y="16330887"/>
                  </a:cubicBezTo>
                  <a:cubicBezTo>
                    <a:pt x="30141359" y="16332455"/>
                    <a:pt x="30138559" y="16332474"/>
                    <a:pt x="30136179" y="16333268"/>
                  </a:cubicBezTo>
                  <a:cubicBezTo>
                    <a:pt x="30130691" y="16336926"/>
                    <a:pt x="30128463" y="16339317"/>
                    <a:pt x="30121891" y="16340412"/>
                  </a:cubicBezTo>
                  <a:cubicBezTo>
                    <a:pt x="30119539" y="16340803"/>
                    <a:pt x="30111967" y="16340412"/>
                    <a:pt x="30109983" y="16340412"/>
                  </a:cubicBezTo>
                  <a:cubicBezTo>
                    <a:pt x="30103635" y="16338031"/>
                    <a:pt x="30096747" y="16336757"/>
                    <a:pt x="30090935" y="16333268"/>
                  </a:cubicBezTo>
                  <a:cubicBezTo>
                    <a:pt x="30088479" y="16331795"/>
                    <a:pt x="30087451" y="16328684"/>
                    <a:pt x="30086171" y="16326124"/>
                  </a:cubicBezTo>
                  <a:cubicBezTo>
                    <a:pt x="30083731" y="16321243"/>
                    <a:pt x="30082315" y="16311602"/>
                    <a:pt x="30081407" y="16307074"/>
                  </a:cubicBezTo>
                  <a:cubicBezTo>
                    <a:pt x="30082203" y="16299137"/>
                    <a:pt x="30079771" y="16290152"/>
                    <a:pt x="30083791" y="16283262"/>
                  </a:cubicBezTo>
                  <a:cubicBezTo>
                    <a:pt x="30086319" y="16278926"/>
                    <a:pt x="30098079" y="16278499"/>
                    <a:pt x="30098079" y="16278499"/>
                  </a:cubicBezTo>
                  <a:close/>
                  <a:moveTo>
                    <a:pt x="29960919" y="16278499"/>
                  </a:moveTo>
                  <a:cubicBezTo>
                    <a:pt x="29968063" y="16279293"/>
                    <a:pt x="29975299" y="16279471"/>
                    <a:pt x="29982347" y="16280881"/>
                  </a:cubicBezTo>
                  <a:cubicBezTo>
                    <a:pt x="29987271" y="16281866"/>
                    <a:pt x="29991875" y="16284056"/>
                    <a:pt x="29996635" y="16285643"/>
                  </a:cubicBezTo>
                  <a:lnTo>
                    <a:pt x="30003779" y="16288024"/>
                  </a:lnTo>
                  <a:cubicBezTo>
                    <a:pt x="30006159" y="16289612"/>
                    <a:pt x="30009135" y="16290552"/>
                    <a:pt x="30010923" y="16292787"/>
                  </a:cubicBezTo>
                  <a:cubicBezTo>
                    <a:pt x="30012491" y="16294747"/>
                    <a:pt x="30013303" y="16297421"/>
                    <a:pt x="30013303" y="16299931"/>
                  </a:cubicBezTo>
                  <a:cubicBezTo>
                    <a:pt x="30013303" y="16306536"/>
                    <a:pt x="30014391" y="16324302"/>
                    <a:pt x="30006159" y="16330887"/>
                  </a:cubicBezTo>
                  <a:cubicBezTo>
                    <a:pt x="30004199" y="16332455"/>
                    <a:pt x="30001399" y="16332474"/>
                    <a:pt x="29999019" y="16333268"/>
                  </a:cubicBezTo>
                  <a:cubicBezTo>
                    <a:pt x="29993531" y="16336926"/>
                    <a:pt x="29991303" y="16339317"/>
                    <a:pt x="29984731" y="16340412"/>
                  </a:cubicBezTo>
                  <a:cubicBezTo>
                    <a:pt x="29982379" y="16340803"/>
                    <a:pt x="29974807" y="16340412"/>
                    <a:pt x="29972823" y="16340412"/>
                  </a:cubicBezTo>
                  <a:cubicBezTo>
                    <a:pt x="29966475" y="16338031"/>
                    <a:pt x="29959587" y="16336757"/>
                    <a:pt x="29953775" y="16333268"/>
                  </a:cubicBezTo>
                  <a:cubicBezTo>
                    <a:pt x="29951319" y="16331795"/>
                    <a:pt x="29950291" y="16328684"/>
                    <a:pt x="29949011" y="16326124"/>
                  </a:cubicBezTo>
                  <a:cubicBezTo>
                    <a:pt x="29946571" y="16321243"/>
                    <a:pt x="29945155" y="16311602"/>
                    <a:pt x="29944247" y="16307074"/>
                  </a:cubicBezTo>
                  <a:cubicBezTo>
                    <a:pt x="29945043" y="16299137"/>
                    <a:pt x="29942611" y="16290152"/>
                    <a:pt x="29946631" y="16283262"/>
                  </a:cubicBezTo>
                  <a:cubicBezTo>
                    <a:pt x="29949159" y="16278926"/>
                    <a:pt x="29960919" y="16278499"/>
                    <a:pt x="29960919" y="16278499"/>
                  </a:cubicBezTo>
                  <a:close/>
                  <a:moveTo>
                    <a:pt x="24073767" y="16266794"/>
                  </a:moveTo>
                  <a:cubicBezTo>
                    <a:pt x="24086391" y="16266794"/>
                    <a:pt x="24096627" y="16277029"/>
                    <a:pt x="24096627" y="16289654"/>
                  </a:cubicBezTo>
                  <a:cubicBezTo>
                    <a:pt x="24096627" y="16302279"/>
                    <a:pt x="24086391" y="16312514"/>
                    <a:pt x="24073767" y="16312514"/>
                  </a:cubicBezTo>
                  <a:cubicBezTo>
                    <a:pt x="24061143" y="16312514"/>
                    <a:pt x="24050907" y="16302279"/>
                    <a:pt x="24050907" y="16289654"/>
                  </a:cubicBezTo>
                  <a:cubicBezTo>
                    <a:pt x="24050907" y="16277029"/>
                    <a:pt x="24061143" y="16266794"/>
                    <a:pt x="24073767" y="16266794"/>
                  </a:cubicBezTo>
                  <a:close/>
                  <a:moveTo>
                    <a:pt x="25588939" y="16256793"/>
                  </a:moveTo>
                  <a:cubicBezTo>
                    <a:pt x="25603227" y="16257587"/>
                    <a:pt x="25617559" y="16257818"/>
                    <a:pt x="25631803" y="16259175"/>
                  </a:cubicBezTo>
                  <a:cubicBezTo>
                    <a:pt x="25634299" y="16259413"/>
                    <a:pt x="25636987" y="16259988"/>
                    <a:pt x="25638947" y="16261556"/>
                  </a:cubicBezTo>
                  <a:cubicBezTo>
                    <a:pt x="25641179" y="16263344"/>
                    <a:pt x="25641683" y="16266676"/>
                    <a:pt x="25643707" y="16268700"/>
                  </a:cubicBezTo>
                  <a:cubicBezTo>
                    <a:pt x="25645731" y="16270724"/>
                    <a:pt x="25648471" y="16271875"/>
                    <a:pt x="25650851" y="16273462"/>
                  </a:cubicBezTo>
                  <a:cubicBezTo>
                    <a:pt x="25651647" y="16275843"/>
                    <a:pt x="25652111" y="16278361"/>
                    <a:pt x="25653235" y="16280606"/>
                  </a:cubicBezTo>
                  <a:cubicBezTo>
                    <a:pt x="25654515" y="16283166"/>
                    <a:pt x="25657791" y="16284895"/>
                    <a:pt x="25657995" y="16287750"/>
                  </a:cubicBezTo>
                  <a:cubicBezTo>
                    <a:pt x="25658619" y="16296495"/>
                    <a:pt x="25658087" y="16305532"/>
                    <a:pt x="25655615" y="16313943"/>
                  </a:cubicBezTo>
                  <a:cubicBezTo>
                    <a:pt x="25653435" y="16321352"/>
                    <a:pt x="25646387" y="16329686"/>
                    <a:pt x="25638947" y="16332993"/>
                  </a:cubicBezTo>
                  <a:cubicBezTo>
                    <a:pt x="25634359" y="16335032"/>
                    <a:pt x="25629419" y="16336168"/>
                    <a:pt x="25624659" y="16337756"/>
                  </a:cubicBezTo>
                  <a:cubicBezTo>
                    <a:pt x="25613679" y="16341416"/>
                    <a:pt x="25619967" y="16339646"/>
                    <a:pt x="25605607" y="16342518"/>
                  </a:cubicBezTo>
                  <a:cubicBezTo>
                    <a:pt x="25583407" y="16339743"/>
                    <a:pt x="25577827" y="16340534"/>
                    <a:pt x="25572271" y="16340137"/>
                  </a:cubicBezTo>
                  <a:cubicBezTo>
                    <a:pt x="25562747" y="16339343"/>
                    <a:pt x="25553171" y="16339019"/>
                    <a:pt x="25543695" y="16337756"/>
                  </a:cubicBezTo>
                  <a:cubicBezTo>
                    <a:pt x="25535535" y="16336668"/>
                    <a:pt x="25536707" y="16334261"/>
                    <a:pt x="25529407" y="16330612"/>
                  </a:cubicBezTo>
                  <a:cubicBezTo>
                    <a:pt x="25527163" y="16329489"/>
                    <a:pt x="25524647" y="16329025"/>
                    <a:pt x="25522263" y="16328231"/>
                  </a:cubicBezTo>
                  <a:cubicBezTo>
                    <a:pt x="25509955" y="16309764"/>
                    <a:pt x="25514551" y="16319376"/>
                    <a:pt x="25507979" y="16299656"/>
                  </a:cubicBezTo>
                  <a:lnTo>
                    <a:pt x="25505595" y="16292512"/>
                  </a:lnTo>
                  <a:cubicBezTo>
                    <a:pt x="25506555" y="16287712"/>
                    <a:pt x="25507135" y="16276965"/>
                    <a:pt x="25512739" y="16273462"/>
                  </a:cubicBezTo>
                  <a:cubicBezTo>
                    <a:pt x="25516995" y="16270801"/>
                    <a:pt x="25522263" y="16270288"/>
                    <a:pt x="25527027" y="16268700"/>
                  </a:cubicBezTo>
                  <a:cubicBezTo>
                    <a:pt x="25544171" y="16262985"/>
                    <a:pt x="25522743" y="16269923"/>
                    <a:pt x="25543695" y="16263937"/>
                  </a:cubicBezTo>
                  <a:cubicBezTo>
                    <a:pt x="25546111" y="16263247"/>
                    <a:pt x="25548359" y="16261938"/>
                    <a:pt x="25550839" y="16261556"/>
                  </a:cubicBezTo>
                  <a:cubicBezTo>
                    <a:pt x="25558723" y="16260343"/>
                    <a:pt x="25566735" y="16260165"/>
                    <a:pt x="25574651" y="16259175"/>
                  </a:cubicBezTo>
                  <a:cubicBezTo>
                    <a:pt x="25579443" y="16258576"/>
                    <a:pt x="25584179" y="16257587"/>
                    <a:pt x="25588939" y="16256793"/>
                  </a:cubicBezTo>
                  <a:close/>
                  <a:moveTo>
                    <a:pt x="29709459" y="16164199"/>
                  </a:moveTo>
                  <a:cubicBezTo>
                    <a:pt x="29716603" y="16164993"/>
                    <a:pt x="29723839" y="16165171"/>
                    <a:pt x="29730887" y="16166581"/>
                  </a:cubicBezTo>
                  <a:cubicBezTo>
                    <a:pt x="29735811" y="16167566"/>
                    <a:pt x="29740415" y="16169756"/>
                    <a:pt x="29745175" y="16171343"/>
                  </a:cubicBezTo>
                  <a:lnTo>
                    <a:pt x="29752319" y="16173724"/>
                  </a:lnTo>
                  <a:cubicBezTo>
                    <a:pt x="29754699" y="16175312"/>
                    <a:pt x="29757675" y="16176252"/>
                    <a:pt x="29759463" y="16178487"/>
                  </a:cubicBezTo>
                  <a:cubicBezTo>
                    <a:pt x="29761031" y="16180447"/>
                    <a:pt x="29761843" y="16183121"/>
                    <a:pt x="29761843" y="16185631"/>
                  </a:cubicBezTo>
                  <a:cubicBezTo>
                    <a:pt x="29761843" y="16192236"/>
                    <a:pt x="29762931" y="16210002"/>
                    <a:pt x="29754699" y="16216587"/>
                  </a:cubicBezTo>
                  <a:cubicBezTo>
                    <a:pt x="29752739" y="16218155"/>
                    <a:pt x="29749939" y="16218174"/>
                    <a:pt x="29747559" y="16218968"/>
                  </a:cubicBezTo>
                  <a:cubicBezTo>
                    <a:pt x="29742071" y="16222626"/>
                    <a:pt x="29739843" y="16225017"/>
                    <a:pt x="29733271" y="16226112"/>
                  </a:cubicBezTo>
                  <a:cubicBezTo>
                    <a:pt x="29730919" y="16226503"/>
                    <a:pt x="29723347" y="16226112"/>
                    <a:pt x="29721363" y="16226112"/>
                  </a:cubicBezTo>
                  <a:cubicBezTo>
                    <a:pt x="29715015" y="16223731"/>
                    <a:pt x="29708127" y="16222457"/>
                    <a:pt x="29702315" y="16218968"/>
                  </a:cubicBezTo>
                  <a:cubicBezTo>
                    <a:pt x="29699859" y="16217495"/>
                    <a:pt x="29698831" y="16214384"/>
                    <a:pt x="29697551" y="16211824"/>
                  </a:cubicBezTo>
                  <a:cubicBezTo>
                    <a:pt x="29695111" y="16206943"/>
                    <a:pt x="29693695" y="16197302"/>
                    <a:pt x="29692787" y="16192774"/>
                  </a:cubicBezTo>
                  <a:cubicBezTo>
                    <a:pt x="29693583" y="16184837"/>
                    <a:pt x="29691151" y="16175852"/>
                    <a:pt x="29695171" y="16168962"/>
                  </a:cubicBezTo>
                  <a:cubicBezTo>
                    <a:pt x="29697699" y="16164626"/>
                    <a:pt x="29709459" y="16164199"/>
                    <a:pt x="29709459" y="16164199"/>
                  </a:cubicBezTo>
                  <a:close/>
                  <a:moveTo>
                    <a:pt x="24140443" y="16142969"/>
                  </a:moveTo>
                  <a:cubicBezTo>
                    <a:pt x="24153067" y="16142969"/>
                    <a:pt x="24163303" y="16153204"/>
                    <a:pt x="24163303" y="16165829"/>
                  </a:cubicBezTo>
                  <a:cubicBezTo>
                    <a:pt x="24163303" y="16178454"/>
                    <a:pt x="24153067" y="16188689"/>
                    <a:pt x="24140443" y="16188689"/>
                  </a:cubicBezTo>
                  <a:cubicBezTo>
                    <a:pt x="24127819" y="16188689"/>
                    <a:pt x="24117583" y="16178454"/>
                    <a:pt x="24117583" y="16165829"/>
                  </a:cubicBezTo>
                  <a:cubicBezTo>
                    <a:pt x="24117583" y="16153204"/>
                    <a:pt x="24127819" y="16142969"/>
                    <a:pt x="24140443" y="16142969"/>
                  </a:cubicBezTo>
                  <a:close/>
                  <a:moveTo>
                    <a:pt x="30302327" y="16123920"/>
                  </a:moveTo>
                  <a:cubicBezTo>
                    <a:pt x="30314951" y="16123920"/>
                    <a:pt x="30325187" y="16134155"/>
                    <a:pt x="30325187" y="16146780"/>
                  </a:cubicBezTo>
                  <a:cubicBezTo>
                    <a:pt x="30325187" y="16159405"/>
                    <a:pt x="30314951" y="16169640"/>
                    <a:pt x="30302327" y="16169640"/>
                  </a:cubicBezTo>
                  <a:cubicBezTo>
                    <a:pt x="30289699" y="16169640"/>
                    <a:pt x="30279467" y="16159405"/>
                    <a:pt x="30279467" y="16146780"/>
                  </a:cubicBezTo>
                  <a:cubicBezTo>
                    <a:pt x="30279467" y="16134155"/>
                    <a:pt x="30289699" y="16123920"/>
                    <a:pt x="30302327" y="16123920"/>
                  </a:cubicBezTo>
                  <a:close/>
                  <a:moveTo>
                    <a:pt x="24159491" y="16071532"/>
                  </a:moveTo>
                  <a:cubicBezTo>
                    <a:pt x="24172119" y="16071532"/>
                    <a:pt x="24182351" y="16081767"/>
                    <a:pt x="24182351" y="16094392"/>
                  </a:cubicBezTo>
                  <a:cubicBezTo>
                    <a:pt x="24182351" y="16107017"/>
                    <a:pt x="24172119" y="16117252"/>
                    <a:pt x="24159491" y="16117252"/>
                  </a:cubicBezTo>
                  <a:cubicBezTo>
                    <a:pt x="24146867" y="16117252"/>
                    <a:pt x="24136631" y="16107017"/>
                    <a:pt x="24136631" y="16094392"/>
                  </a:cubicBezTo>
                  <a:cubicBezTo>
                    <a:pt x="24136631" y="16081767"/>
                    <a:pt x="24146867" y="16071532"/>
                    <a:pt x="24159491" y="16071532"/>
                  </a:cubicBezTo>
                  <a:close/>
                  <a:moveTo>
                    <a:pt x="26927299" y="16044545"/>
                  </a:moveTo>
                  <a:cubicBezTo>
                    <a:pt x="26939927" y="16044545"/>
                    <a:pt x="26950159" y="16054780"/>
                    <a:pt x="26950159" y="16067405"/>
                  </a:cubicBezTo>
                  <a:cubicBezTo>
                    <a:pt x="26950159" y="16080030"/>
                    <a:pt x="26939927" y="16090265"/>
                    <a:pt x="26927299" y="16090265"/>
                  </a:cubicBezTo>
                  <a:cubicBezTo>
                    <a:pt x="26914675" y="16090265"/>
                    <a:pt x="26904439" y="16080030"/>
                    <a:pt x="26904439" y="16067405"/>
                  </a:cubicBezTo>
                  <a:cubicBezTo>
                    <a:pt x="26904439" y="16054780"/>
                    <a:pt x="26914675" y="16044545"/>
                    <a:pt x="26927299" y="16044545"/>
                  </a:cubicBezTo>
                  <a:close/>
                  <a:moveTo>
                    <a:pt x="26765159" y="15945564"/>
                  </a:moveTo>
                  <a:cubicBezTo>
                    <a:pt x="26777787" y="15945564"/>
                    <a:pt x="26788019" y="15955799"/>
                    <a:pt x="26788019" y="15968424"/>
                  </a:cubicBezTo>
                  <a:cubicBezTo>
                    <a:pt x="26788019" y="15981049"/>
                    <a:pt x="26777787" y="15991284"/>
                    <a:pt x="26765159" y="15991284"/>
                  </a:cubicBezTo>
                  <a:cubicBezTo>
                    <a:pt x="26752535" y="15991284"/>
                    <a:pt x="26742299" y="15981049"/>
                    <a:pt x="26742299" y="15968424"/>
                  </a:cubicBezTo>
                  <a:cubicBezTo>
                    <a:pt x="26742299" y="15955799"/>
                    <a:pt x="26752535" y="15945564"/>
                    <a:pt x="26765159" y="15945564"/>
                  </a:cubicBezTo>
                  <a:close/>
                  <a:moveTo>
                    <a:pt x="8660925" y="15914490"/>
                  </a:moveTo>
                  <a:cubicBezTo>
                    <a:pt x="8668067" y="15916672"/>
                    <a:pt x="8675211" y="15921831"/>
                    <a:pt x="8682357" y="15930562"/>
                  </a:cubicBezTo>
                  <a:cubicBezTo>
                    <a:pt x="8742681" y="16043275"/>
                    <a:pt x="8812529" y="16153606"/>
                    <a:pt x="8863329" y="16268700"/>
                  </a:cubicBezTo>
                  <a:cubicBezTo>
                    <a:pt x="8895873" y="16359187"/>
                    <a:pt x="8949850" y="16533019"/>
                    <a:pt x="8910953" y="16568737"/>
                  </a:cubicBezTo>
                  <a:cubicBezTo>
                    <a:pt x="8893492" y="16572706"/>
                    <a:pt x="8885555" y="16562386"/>
                    <a:pt x="8872857" y="16559211"/>
                  </a:cubicBezTo>
                  <a:cubicBezTo>
                    <a:pt x="8860948" y="16515555"/>
                    <a:pt x="8846661" y="16479043"/>
                    <a:pt x="8822849" y="16475869"/>
                  </a:cubicBezTo>
                  <a:cubicBezTo>
                    <a:pt x="8816499" y="16486981"/>
                    <a:pt x="8810148" y="16495713"/>
                    <a:pt x="8810944" y="16511587"/>
                  </a:cubicBezTo>
                  <a:cubicBezTo>
                    <a:pt x="8806177" y="16586993"/>
                    <a:pt x="8820464" y="16657637"/>
                    <a:pt x="8825233" y="16730663"/>
                  </a:cubicBezTo>
                  <a:cubicBezTo>
                    <a:pt x="8837135" y="16815596"/>
                    <a:pt x="8872857" y="16886240"/>
                    <a:pt x="8891906" y="16964028"/>
                  </a:cubicBezTo>
                  <a:cubicBezTo>
                    <a:pt x="8903017" y="17013240"/>
                    <a:pt x="8906987" y="17055308"/>
                    <a:pt x="8896667" y="17097376"/>
                  </a:cubicBezTo>
                  <a:cubicBezTo>
                    <a:pt x="8887933" y="17127540"/>
                    <a:pt x="8864921" y="17152940"/>
                    <a:pt x="8856189" y="17180720"/>
                  </a:cubicBezTo>
                  <a:cubicBezTo>
                    <a:pt x="8849041" y="17218820"/>
                    <a:pt x="8837135" y="17259300"/>
                    <a:pt x="8844281" y="17297400"/>
                  </a:cubicBezTo>
                  <a:cubicBezTo>
                    <a:pt x="8854597" y="17344232"/>
                    <a:pt x="8893492" y="17350584"/>
                    <a:pt x="8910953" y="17423608"/>
                  </a:cubicBezTo>
                  <a:cubicBezTo>
                    <a:pt x="8918891" y="17581564"/>
                    <a:pt x="8907781" y="17749044"/>
                    <a:pt x="8906193" y="17911764"/>
                  </a:cubicBezTo>
                  <a:lnTo>
                    <a:pt x="8915717" y="18064164"/>
                  </a:lnTo>
                  <a:cubicBezTo>
                    <a:pt x="8926036" y="18107024"/>
                    <a:pt x="8964930" y="18109408"/>
                    <a:pt x="8953819" y="18149888"/>
                  </a:cubicBezTo>
                  <a:cubicBezTo>
                    <a:pt x="8912541" y="18207832"/>
                    <a:pt x="8837929" y="18265776"/>
                    <a:pt x="8787128" y="18302288"/>
                  </a:cubicBezTo>
                  <a:cubicBezTo>
                    <a:pt x="8750615" y="18311020"/>
                    <a:pt x="8718869" y="18319752"/>
                    <a:pt x="8677593" y="18307052"/>
                  </a:cubicBezTo>
                  <a:cubicBezTo>
                    <a:pt x="8598218" y="18237996"/>
                    <a:pt x="8533130" y="18159416"/>
                    <a:pt x="8482331" y="18078452"/>
                  </a:cubicBezTo>
                  <a:cubicBezTo>
                    <a:pt x="8452960" y="18022096"/>
                    <a:pt x="8442644" y="17960976"/>
                    <a:pt x="8422797" y="17902240"/>
                  </a:cubicBezTo>
                  <a:cubicBezTo>
                    <a:pt x="8397399" y="17853024"/>
                    <a:pt x="8376764" y="17820484"/>
                    <a:pt x="8358506" y="17773652"/>
                  </a:cubicBezTo>
                  <a:cubicBezTo>
                    <a:pt x="8343423" y="17729996"/>
                    <a:pt x="8345012" y="17683956"/>
                    <a:pt x="8348982" y="17635540"/>
                  </a:cubicBezTo>
                  <a:cubicBezTo>
                    <a:pt x="8353744" y="17553784"/>
                    <a:pt x="8394224" y="17474408"/>
                    <a:pt x="8406129" y="17390272"/>
                  </a:cubicBezTo>
                  <a:cubicBezTo>
                    <a:pt x="8410100" y="17335500"/>
                    <a:pt x="8416451" y="17271208"/>
                    <a:pt x="8387082" y="17211676"/>
                  </a:cubicBezTo>
                  <a:cubicBezTo>
                    <a:pt x="8347395" y="17147384"/>
                    <a:pt x="8283894" y="17128332"/>
                    <a:pt x="8253731" y="17083088"/>
                  </a:cubicBezTo>
                  <a:cubicBezTo>
                    <a:pt x="8243411" y="17070388"/>
                    <a:pt x="8247381" y="17057688"/>
                    <a:pt x="8244207" y="17044988"/>
                  </a:cubicBezTo>
                  <a:cubicBezTo>
                    <a:pt x="8238651" y="16982284"/>
                    <a:pt x="8221187" y="16824328"/>
                    <a:pt x="8234681" y="16735427"/>
                  </a:cubicBezTo>
                  <a:cubicBezTo>
                    <a:pt x="8239443" y="16710819"/>
                    <a:pt x="8246588" y="16707643"/>
                    <a:pt x="8263257" y="16697327"/>
                  </a:cubicBezTo>
                  <a:cubicBezTo>
                    <a:pt x="8279132" y="16687799"/>
                    <a:pt x="8295006" y="16697327"/>
                    <a:pt x="8310881" y="16697327"/>
                  </a:cubicBezTo>
                  <a:cubicBezTo>
                    <a:pt x="8344219" y="16678275"/>
                    <a:pt x="8358506" y="16630650"/>
                    <a:pt x="8396605" y="16611600"/>
                  </a:cubicBezTo>
                  <a:cubicBezTo>
                    <a:pt x="8425976" y="16613981"/>
                    <a:pt x="8460106" y="16668751"/>
                    <a:pt x="8491857" y="16668751"/>
                  </a:cubicBezTo>
                  <a:cubicBezTo>
                    <a:pt x="8502965" y="16635412"/>
                    <a:pt x="8475980" y="16590169"/>
                    <a:pt x="8482331" y="16554450"/>
                  </a:cubicBezTo>
                  <a:cubicBezTo>
                    <a:pt x="8498997" y="16522700"/>
                    <a:pt x="8520427" y="16529050"/>
                    <a:pt x="8539481" y="16516350"/>
                  </a:cubicBezTo>
                  <a:lnTo>
                    <a:pt x="8529957" y="16502062"/>
                  </a:lnTo>
                  <a:cubicBezTo>
                    <a:pt x="8528367" y="16463962"/>
                    <a:pt x="8514875" y="16430625"/>
                    <a:pt x="8525192" y="16387762"/>
                  </a:cubicBezTo>
                  <a:cubicBezTo>
                    <a:pt x="8535511" y="16356013"/>
                    <a:pt x="8557735" y="16338550"/>
                    <a:pt x="8563295" y="16306800"/>
                  </a:cubicBezTo>
                  <a:cubicBezTo>
                    <a:pt x="8571231" y="16275843"/>
                    <a:pt x="8552973" y="16252032"/>
                    <a:pt x="8558530" y="16221075"/>
                  </a:cubicBezTo>
                  <a:cubicBezTo>
                    <a:pt x="8569641" y="16196468"/>
                    <a:pt x="8597426" y="16193294"/>
                    <a:pt x="8606156" y="16168687"/>
                  </a:cubicBezTo>
                  <a:cubicBezTo>
                    <a:pt x="8622032" y="16134556"/>
                    <a:pt x="8597427" y="16069468"/>
                    <a:pt x="8596634" y="16018668"/>
                  </a:cubicBezTo>
                  <a:cubicBezTo>
                    <a:pt x="8597427" y="15983744"/>
                    <a:pt x="8617267" y="15944056"/>
                    <a:pt x="8639492" y="15916275"/>
                  </a:cubicBezTo>
                  <a:cubicBezTo>
                    <a:pt x="8646638" y="15913100"/>
                    <a:pt x="8653783" y="15912306"/>
                    <a:pt x="8660925" y="15914490"/>
                  </a:cubicBezTo>
                  <a:close/>
                  <a:moveTo>
                    <a:pt x="26688959" y="15888414"/>
                  </a:moveTo>
                  <a:cubicBezTo>
                    <a:pt x="26701587" y="15888414"/>
                    <a:pt x="26711819" y="15898649"/>
                    <a:pt x="26711819" y="15911274"/>
                  </a:cubicBezTo>
                  <a:cubicBezTo>
                    <a:pt x="26711819" y="15923899"/>
                    <a:pt x="26701587" y="15934134"/>
                    <a:pt x="26688959" y="15934134"/>
                  </a:cubicBezTo>
                  <a:cubicBezTo>
                    <a:pt x="26676335" y="15934134"/>
                    <a:pt x="26666099" y="15923899"/>
                    <a:pt x="26666099" y="15911274"/>
                  </a:cubicBezTo>
                  <a:cubicBezTo>
                    <a:pt x="26666099" y="15898649"/>
                    <a:pt x="26676335" y="15888414"/>
                    <a:pt x="26688959" y="15888414"/>
                  </a:cubicBezTo>
                  <a:close/>
                  <a:moveTo>
                    <a:pt x="24126155" y="15790545"/>
                  </a:moveTo>
                  <a:cubicBezTo>
                    <a:pt x="24138779" y="15790545"/>
                    <a:pt x="24149015" y="15800780"/>
                    <a:pt x="24149015" y="15813405"/>
                  </a:cubicBezTo>
                  <a:cubicBezTo>
                    <a:pt x="24149015" y="15826030"/>
                    <a:pt x="24138779" y="15836265"/>
                    <a:pt x="24126155" y="15836265"/>
                  </a:cubicBezTo>
                  <a:cubicBezTo>
                    <a:pt x="24113531" y="15836265"/>
                    <a:pt x="24103295" y="15826030"/>
                    <a:pt x="24103295" y="15813405"/>
                  </a:cubicBezTo>
                  <a:cubicBezTo>
                    <a:pt x="24103295" y="15800780"/>
                    <a:pt x="24113531" y="15790545"/>
                    <a:pt x="24126155" y="15790545"/>
                  </a:cubicBezTo>
                  <a:close/>
                  <a:moveTo>
                    <a:pt x="8355974" y="15773875"/>
                  </a:moveTo>
                  <a:cubicBezTo>
                    <a:pt x="8368599" y="15773875"/>
                    <a:pt x="8378834" y="15784110"/>
                    <a:pt x="8378834" y="15796735"/>
                  </a:cubicBezTo>
                  <a:cubicBezTo>
                    <a:pt x="8378834" y="15809360"/>
                    <a:pt x="8368599" y="15819595"/>
                    <a:pt x="8355974" y="15819595"/>
                  </a:cubicBezTo>
                  <a:cubicBezTo>
                    <a:pt x="8343349" y="15819595"/>
                    <a:pt x="8333114" y="15809360"/>
                    <a:pt x="8333114" y="15796735"/>
                  </a:cubicBezTo>
                  <a:cubicBezTo>
                    <a:pt x="8333114" y="15784110"/>
                    <a:pt x="8343349" y="15773875"/>
                    <a:pt x="8355974" y="15773875"/>
                  </a:cubicBezTo>
                  <a:close/>
                  <a:moveTo>
                    <a:pt x="25288787" y="15745539"/>
                  </a:moveTo>
                  <a:cubicBezTo>
                    <a:pt x="25301411" y="15745539"/>
                    <a:pt x="25311647" y="15755774"/>
                    <a:pt x="25311647" y="15768399"/>
                  </a:cubicBezTo>
                  <a:cubicBezTo>
                    <a:pt x="25311647" y="15781024"/>
                    <a:pt x="25301411" y="15791259"/>
                    <a:pt x="25288787" y="15791259"/>
                  </a:cubicBezTo>
                  <a:cubicBezTo>
                    <a:pt x="25276163" y="15791259"/>
                    <a:pt x="25265927" y="15781024"/>
                    <a:pt x="25265927" y="15768399"/>
                  </a:cubicBezTo>
                  <a:cubicBezTo>
                    <a:pt x="25265927" y="15755774"/>
                    <a:pt x="25276163" y="15745539"/>
                    <a:pt x="25288787" y="15745539"/>
                  </a:cubicBezTo>
                  <a:close/>
                  <a:moveTo>
                    <a:pt x="8174997" y="15704818"/>
                  </a:moveTo>
                  <a:cubicBezTo>
                    <a:pt x="8187622" y="15704818"/>
                    <a:pt x="8197857" y="15715053"/>
                    <a:pt x="8197857" y="15727678"/>
                  </a:cubicBezTo>
                  <a:cubicBezTo>
                    <a:pt x="8197857" y="15740303"/>
                    <a:pt x="8187622" y="15750538"/>
                    <a:pt x="8174997" y="15750538"/>
                  </a:cubicBezTo>
                  <a:cubicBezTo>
                    <a:pt x="8162371" y="15750538"/>
                    <a:pt x="8152136" y="15740303"/>
                    <a:pt x="8152136" y="15727678"/>
                  </a:cubicBezTo>
                  <a:cubicBezTo>
                    <a:pt x="8152136" y="15715053"/>
                    <a:pt x="8162371" y="15704818"/>
                    <a:pt x="8174997" y="15704818"/>
                  </a:cubicBezTo>
                  <a:close/>
                  <a:moveTo>
                    <a:pt x="8022595" y="15638143"/>
                  </a:moveTo>
                  <a:cubicBezTo>
                    <a:pt x="8035221" y="15638143"/>
                    <a:pt x="8045455" y="15648378"/>
                    <a:pt x="8045455" y="15661003"/>
                  </a:cubicBezTo>
                  <a:cubicBezTo>
                    <a:pt x="8045455" y="15673628"/>
                    <a:pt x="8035221" y="15683863"/>
                    <a:pt x="8022595" y="15683863"/>
                  </a:cubicBezTo>
                  <a:cubicBezTo>
                    <a:pt x="8009970" y="15683863"/>
                    <a:pt x="7999735" y="15673628"/>
                    <a:pt x="7999735" y="15661003"/>
                  </a:cubicBezTo>
                  <a:cubicBezTo>
                    <a:pt x="7999735" y="15648378"/>
                    <a:pt x="8009970" y="15638143"/>
                    <a:pt x="8022595" y="15638143"/>
                  </a:cubicBezTo>
                  <a:close/>
                  <a:moveTo>
                    <a:pt x="25662643" y="15569326"/>
                  </a:moveTo>
                  <a:cubicBezTo>
                    <a:pt x="25675267" y="15569326"/>
                    <a:pt x="25685503" y="15579561"/>
                    <a:pt x="25685503" y="15592186"/>
                  </a:cubicBezTo>
                  <a:cubicBezTo>
                    <a:pt x="25685503" y="15604811"/>
                    <a:pt x="25675267" y="15615046"/>
                    <a:pt x="25662643" y="15615046"/>
                  </a:cubicBezTo>
                  <a:cubicBezTo>
                    <a:pt x="25650019" y="15615046"/>
                    <a:pt x="25639783" y="15604811"/>
                    <a:pt x="25639783" y="15592186"/>
                  </a:cubicBezTo>
                  <a:cubicBezTo>
                    <a:pt x="25639783" y="15579561"/>
                    <a:pt x="25650019" y="15569326"/>
                    <a:pt x="25662643" y="15569326"/>
                  </a:cubicBezTo>
                  <a:close/>
                  <a:moveTo>
                    <a:pt x="29381799" y="15539359"/>
                  </a:moveTo>
                  <a:cubicBezTo>
                    <a:pt x="29388943" y="15540153"/>
                    <a:pt x="29396179" y="15540331"/>
                    <a:pt x="29403227" y="15541741"/>
                  </a:cubicBezTo>
                  <a:cubicBezTo>
                    <a:pt x="29408151" y="15542726"/>
                    <a:pt x="29412755" y="15544916"/>
                    <a:pt x="29417515" y="15546503"/>
                  </a:cubicBezTo>
                  <a:lnTo>
                    <a:pt x="29424659" y="15548884"/>
                  </a:lnTo>
                  <a:cubicBezTo>
                    <a:pt x="29427039" y="15550472"/>
                    <a:pt x="29430015" y="15551412"/>
                    <a:pt x="29431803" y="15553647"/>
                  </a:cubicBezTo>
                  <a:cubicBezTo>
                    <a:pt x="29433371" y="15555607"/>
                    <a:pt x="29434183" y="15558281"/>
                    <a:pt x="29434183" y="15560791"/>
                  </a:cubicBezTo>
                  <a:cubicBezTo>
                    <a:pt x="29434183" y="15567396"/>
                    <a:pt x="29435271" y="15585162"/>
                    <a:pt x="29427039" y="15591747"/>
                  </a:cubicBezTo>
                  <a:cubicBezTo>
                    <a:pt x="29425079" y="15593315"/>
                    <a:pt x="29422279" y="15593334"/>
                    <a:pt x="29419899" y="15594128"/>
                  </a:cubicBezTo>
                  <a:cubicBezTo>
                    <a:pt x="29414411" y="15597786"/>
                    <a:pt x="29412183" y="15600177"/>
                    <a:pt x="29405611" y="15601272"/>
                  </a:cubicBezTo>
                  <a:cubicBezTo>
                    <a:pt x="29403259" y="15601663"/>
                    <a:pt x="29395687" y="15601272"/>
                    <a:pt x="29393703" y="15601272"/>
                  </a:cubicBezTo>
                  <a:cubicBezTo>
                    <a:pt x="29387355" y="15598891"/>
                    <a:pt x="29380467" y="15597617"/>
                    <a:pt x="29374655" y="15594128"/>
                  </a:cubicBezTo>
                  <a:cubicBezTo>
                    <a:pt x="29372199" y="15592655"/>
                    <a:pt x="29371171" y="15589544"/>
                    <a:pt x="29369891" y="15586984"/>
                  </a:cubicBezTo>
                  <a:cubicBezTo>
                    <a:pt x="29367451" y="15582103"/>
                    <a:pt x="29366035" y="15572462"/>
                    <a:pt x="29365127" y="15567934"/>
                  </a:cubicBezTo>
                  <a:cubicBezTo>
                    <a:pt x="29365923" y="15559997"/>
                    <a:pt x="29363491" y="15551012"/>
                    <a:pt x="29367511" y="15544122"/>
                  </a:cubicBezTo>
                  <a:cubicBezTo>
                    <a:pt x="29370039" y="15539786"/>
                    <a:pt x="29381799" y="15539359"/>
                    <a:pt x="29381799" y="15539359"/>
                  </a:cubicBezTo>
                  <a:close/>
                  <a:moveTo>
                    <a:pt x="26955659" y="15519320"/>
                  </a:moveTo>
                  <a:cubicBezTo>
                    <a:pt x="26968287" y="15519320"/>
                    <a:pt x="26978519" y="15529555"/>
                    <a:pt x="26978519" y="15542180"/>
                  </a:cubicBezTo>
                  <a:cubicBezTo>
                    <a:pt x="26978519" y="15554805"/>
                    <a:pt x="26968287" y="15565040"/>
                    <a:pt x="26955659" y="15565040"/>
                  </a:cubicBezTo>
                  <a:cubicBezTo>
                    <a:pt x="26943035" y="15565040"/>
                    <a:pt x="26932799" y="15554805"/>
                    <a:pt x="26932799" y="15542180"/>
                  </a:cubicBezTo>
                  <a:cubicBezTo>
                    <a:pt x="26932799" y="15529555"/>
                    <a:pt x="26943035" y="15519320"/>
                    <a:pt x="26955659" y="15519320"/>
                  </a:cubicBezTo>
                  <a:close/>
                  <a:moveTo>
                    <a:pt x="8844131" y="15492887"/>
                  </a:moveTo>
                  <a:cubicBezTo>
                    <a:pt x="8856753" y="15492887"/>
                    <a:pt x="8866991" y="15503122"/>
                    <a:pt x="8866991" y="15515747"/>
                  </a:cubicBezTo>
                  <a:cubicBezTo>
                    <a:pt x="8866991" y="15528372"/>
                    <a:pt x="8856753" y="15538607"/>
                    <a:pt x="8844131" y="15538607"/>
                  </a:cubicBezTo>
                  <a:cubicBezTo>
                    <a:pt x="8831507" y="15538607"/>
                    <a:pt x="8821271" y="15528372"/>
                    <a:pt x="8821271" y="15515747"/>
                  </a:cubicBezTo>
                  <a:cubicBezTo>
                    <a:pt x="8821271" y="15503122"/>
                    <a:pt x="8831507" y="15492887"/>
                    <a:pt x="8844131" y="15492887"/>
                  </a:cubicBezTo>
                  <a:close/>
                  <a:moveTo>
                    <a:pt x="27549599" y="15485745"/>
                  </a:moveTo>
                  <a:cubicBezTo>
                    <a:pt x="27562227" y="15485745"/>
                    <a:pt x="27572459" y="15495980"/>
                    <a:pt x="27572459" y="15508605"/>
                  </a:cubicBezTo>
                  <a:cubicBezTo>
                    <a:pt x="27572459" y="15521230"/>
                    <a:pt x="27562227" y="15531465"/>
                    <a:pt x="27549599" y="15531465"/>
                  </a:cubicBezTo>
                  <a:cubicBezTo>
                    <a:pt x="27536975" y="15531465"/>
                    <a:pt x="27526739" y="15521230"/>
                    <a:pt x="27526739" y="15508605"/>
                  </a:cubicBezTo>
                  <a:cubicBezTo>
                    <a:pt x="27526739" y="15495980"/>
                    <a:pt x="27536975" y="15485745"/>
                    <a:pt x="27549599" y="15485745"/>
                  </a:cubicBezTo>
                  <a:close/>
                  <a:moveTo>
                    <a:pt x="23860035" y="15471696"/>
                  </a:moveTo>
                  <a:cubicBezTo>
                    <a:pt x="23872663" y="15471696"/>
                    <a:pt x="23882895" y="15481931"/>
                    <a:pt x="23882895" y="15494556"/>
                  </a:cubicBezTo>
                  <a:cubicBezTo>
                    <a:pt x="23882895" y="15507181"/>
                    <a:pt x="23872663" y="15517416"/>
                    <a:pt x="23860035" y="15517416"/>
                  </a:cubicBezTo>
                  <a:cubicBezTo>
                    <a:pt x="23847411" y="15517416"/>
                    <a:pt x="23837175" y="15507181"/>
                    <a:pt x="23837175" y="15494556"/>
                  </a:cubicBezTo>
                  <a:cubicBezTo>
                    <a:pt x="23837175" y="15481931"/>
                    <a:pt x="23847411" y="15471696"/>
                    <a:pt x="23860035" y="15471696"/>
                  </a:cubicBezTo>
                  <a:close/>
                  <a:moveTo>
                    <a:pt x="28231179" y="15440299"/>
                  </a:moveTo>
                  <a:cubicBezTo>
                    <a:pt x="28238323" y="15441093"/>
                    <a:pt x="28245559" y="15441271"/>
                    <a:pt x="28252607" y="15442681"/>
                  </a:cubicBezTo>
                  <a:cubicBezTo>
                    <a:pt x="28257531" y="15443666"/>
                    <a:pt x="28262135" y="15445856"/>
                    <a:pt x="28266895" y="15447443"/>
                  </a:cubicBezTo>
                  <a:lnTo>
                    <a:pt x="28274039" y="15449824"/>
                  </a:lnTo>
                  <a:cubicBezTo>
                    <a:pt x="28276419" y="15451412"/>
                    <a:pt x="28279395" y="15452352"/>
                    <a:pt x="28281183" y="15454587"/>
                  </a:cubicBezTo>
                  <a:cubicBezTo>
                    <a:pt x="28282751" y="15456547"/>
                    <a:pt x="28283563" y="15459221"/>
                    <a:pt x="28283563" y="15461731"/>
                  </a:cubicBezTo>
                  <a:cubicBezTo>
                    <a:pt x="28283563" y="15468336"/>
                    <a:pt x="28284651" y="15486102"/>
                    <a:pt x="28276419" y="15492687"/>
                  </a:cubicBezTo>
                  <a:cubicBezTo>
                    <a:pt x="28274459" y="15494255"/>
                    <a:pt x="28271659" y="15494274"/>
                    <a:pt x="28269279" y="15495068"/>
                  </a:cubicBezTo>
                  <a:cubicBezTo>
                    <a:pt x="28263791" y="15498726"/>
                    <a:pt x="28261563" y="15501117"/>
                    <a:pt x="28254991" y="15502212"/>
                  </a:cubicBezTo>
                  <a:cubicBezTo>
                    <a:pt x="28252639" y="15502603"/>
                    <a:pt x="28245067" y="15502212"/>
                    <a:pt x="28243083" y="15502212"/>
                  </a:cubicBezTo>
                  <a:cubicBezTo>
                    <a:pt x="28236735" y="15499831"/>
                    <a:pt x="28229847" y="15498557"/>
                    <a:pt x="28224035" y="15495068"/>
                  </a:cubicBezTo>
                  <a:cubicBezTo>
                    <a:pt x="28221579" y="15493595"/>
                    <a:pt x="28220551" y="15490484"/>
                    <a:pt x="28219271" y="15487924"/>
                  </a:cubicBezTo>
                  <a:cubicBezTo>
                    <a:pt x="28216831" y="15483043"/>
                    <a:pt x="28215415" y="15473402"/>
                    <a:pt x="28214507" y="15468874"/>
                  </a:cubicBezTo>
                  <a:cubicBezTo>
                    <a:pt x="28215303" y="15460937"/>
                    <a:pt x="28212871" y="15451952"/>
                    <a:pt x="28216891" y="15445062"/>
                  </a:cubicBezTo>
                  <a:cubicBezTo>
                    <a:pt x="28219419" y="15440726"/>
                    <a:pt x="28231179" y="15440299"/>
                    <a:pt x="28231179" y="15440299"/>
                  </a:cubicBezTo>
                  <a:close/>
                  <a:moveTo>
                    <a:pt x="20708465" y="15420627"/>
                  </a:moveTo>
                  <a:cubicBezTo>
                    <a:pt x="20741803" y="15426183"/>
                    <a:pt x="20758475" y="15534133"/>
                    <a:pt x="20763235" y="15577788"/>
                  </a:cubicBezTo>
                  <a:cubicBezTo>
                    <a:pt x="20766411" y="15630177"/>
                    <a:pt x="20760059" y="15689708"/>
                    <a:pt x="20772761" y="15734952"/>
                  </a:cubicBezTo>
                  <a:cubicBezTo>
                    <a:pt x="20789429" y="15776227"/>
                    <a:pt x="20837055" y="15774640"/>
                    <a:pt x="20858487" y="15830202"/>
                  </a:cubicBezTo>
                  <a:cubicBezTo>
                    <a:pt x="20877535" y="15884971"/>
                    <a:pt x="20846575" y="15954026"/>
                    <a:pt x="20875155" y="15984983"/>
                  </a:cubicBezTo>
                  <a:cubicBezTo>
                    <a:pt x="20900555" y="15997683"/>
                    <a:pt x="20937859" y="15960378"/>
                    <a:pt x="20972787" y="15973077"/>
                  </a:cubicBezTo>
                  <a:cubicBezTo>
                    <a:pt x="21026761" y="16003240"/>
                    <a:pt x="21085499" y="16092933"/>
                    <a:pt x="21106135" y="16163577"/>
                  </a:cubicBezTo>
                  <a:cubicBezTo>
                    <a:pt x="21106135" y="16215965"/>
                    <a:pt x="21058511" y="16206440"/>
                    <a:pt x="21070415" y="16275496"/>
                  </a:cubicBezTo>
                  <a:cubicBezTo>
                    <a:pt x="21077559" y="16301690"/>
                    <a:pt x="21098991" y="16325502"/>
                    <a:pt x="21110895" y="16354077"/>
                  </a:cubicBezTo>
                  <a:cubicBezTo>
                    <a:pt x="21132327" y="16417577"/>
                    <a:pt x="21098991" y="16500127"/>
                    <a:pt x="21115659" y="16563627"/>
                  </a:cubicBezTo>
                  <a:cubicBezTo>
                    <a:pt x="21133915" y="16611252"/>
                    <a:pt x="21190271" y="16606490"/>
                    <a:pt x="21210907" y="16649352"/>
                  </a:cubicBezTo>
                  <a:cubicBezTo>
                    <a:pt x="21223611" y="16668403"/>
                    <a:pt x="21207735" y="16680307"/>
                    <a:pt x="21227575" y="16699359"/>
                  </a:cubicBezTo>
                  <a:cubicBezTo>
                    <a:pt x="21265679" y="16723963"/>
                    <a:pt x="21299015" y="16686659"/>
                    <a:pt x="21356163" y="16708883"/>
                  </a:cubicBezTo>
                  <a:cubicBezTo>
                    <a:pt x="21417283" y="16739839"/>
                    <a:pt x="21485547" y="16813660"/>
                    <a:pt x="21513327" y="16889860"/>
                  </a:cubicBezTo>
                  <a:cubicBezTo>
                    <a:pt x="21549843" y="16984316"/>
                    <a:pt x="21519679" y="16990668"/>
                    <a:pt x="21549047" y="17085124"/>
                  </a:cubicBezTo>
                  <a:cubicBezTo>
                    <a:pt x="21576035" y="17143068"/>
                    <a:pt x="21603019" y="17189104"/>
                    <a:pt x="21646675" y="17218472"/>
                  </a:cubicBezTo>
                  <a:cubicBezTo>
                    <a:pt x="21686363" y="17227204"/>
                    <a:pt x="21726051" y="17176404"/>
                    <a:pt x="21772883" y="17201804"/>
                  </a:cubicBezTo>
                  <a:cubicBezTo>
                    <a:pt x="21834791" y="17240696"/>
                    <a:pt x="21799075" y="17341504"/>
                    <a:pt x="21830031" y="17411352"/>
                  </a:cubicBezTo>
                  <a:cubicBezTo>
                    <a:pt x="21865731" y="17462152"/>
                    <a:pt x="21960983" y="17465328"/>
                    <a:pt x="22006225" y="17568516"/>
                  </a:cubicBezTo>
                  <a:cubicBezTo>
                    <a:pt x="22066547" y="17678052"/>
                    <a:pt x="22072105" y="17801880"/>
                    <a:pt x="22060995" y="17861408"/>
                  </a:cubicBezTo>
                  <a:cubicBezTo>
                    <a:pt x="22056227" y="17886016"/>
                    <a:pt x="22037179" y="17910624"/>
                    <a:pt x="22046707" y="17935228"/>
                  </a:cubicBezTo>
                  <a:cubicBezTo>
                    <a:pt x="22052259" y="17978092"/>
                    <a:pt x="22110207" y="18009048"/>
                    <a:pt x="22127663" y="18078104"/>
                  </a:cubicBezTo>
                  <a:cubicBezTo>
                    <a:pt x="22139571" y="18145572"/>
                    <a:pt x="22046707" y="18277336"/>
                    <a:pt x="22037179" y="18375760"/>
                  </a:cubicBezTo>
                  <a:cubicBezTo>
                    <a:pt x="22031623" y="18444020"/>
                    <a:pt x="22076075" y="18488472"/>
                    <a:pt x="22065755" y="18590072"/>
                  </a:cubicBezTo>
                  <a:cubicBezTo>
                    <a:pt x="22036387" y="18753584"/>
                    <a:pt x="21830823" y="18898048"/>
                    <a:pt x="21706211" y="19230628"/>
                  </a:cubicBezTo>
                  <a:cubicBezTo>
                    <a:pt x="21691919" y="19299684"/>
                    <a:pt x="21710971" y="19352072"/>
                    <a:pt x="21691919" y="19418748"/>
                  </a:cubicBezTo>
                  <a:cubicBezTo>
                    <a:pt x="21670487" y="19480660"/>
                    <a:pt x="21627627" y="19542572"/>
                    <a:pt x="21577623" y="19571148"/>
                  </a:cubicBezTo>
                  <a:cubicBezTo>
                    <a:pt x="21529995" y="19573528"/>
                    <a:pt x="21491897" y="19504472"/>
                    <a:pt x="21449035" y="19506852"/>
                  </a:cubicBezTo>
                  <a:cubicBezTo>
                    <a:pt x="21367279" y="19527492"/>
                    <a:pt x="21299811" y="19688620"/>
                    <a:pt x="21199003" y="19709260"/>
                  </a:cubicBezTo>
                  <a:cubicBezTo>
                    <a:pt x="21146615" y="19714816"/>
                    <a:pt x="21120423" y="19696560"/>
                    <a:pt x="21096611" y="19652108"/>
                  </a:cubicBezTo>
                  <a:cubicBezTo>
                    <a:pt x="21080735" y="19617976"/>
                    <a:pt x="21102959" y="19586228"/>
                    <a:pt x="21077559" y="19564004"/>
                  </a:cubicBezTo>
                  <a:cubicBezTo>
                    <a:pt x="21055335" y="19545748"/>
                    <a:pt x="20995007" y="19689416"/>
                    <a:pt x="20898967" y="19697352"/>
                  </a:cubicBezTo>
                  <a:cubicBezTo>
                    <a:pt x="20729899" y="19701324"/>
                    <a:pt x="20532255" y="19595756"/>
                    <a:pt x="20451295" y="19511616"/>
                  </a:cubicBezTo>
                  <a:cubicBezTo>
                    <a:pt x="20392555" y="19413984"/>
                    <a:pt x="20429067" y="19316356"/>
                    <a:pt x="20401287" y="19271112"/>
                  </a:cubicBezTo>
                  <a:cubicBezTo>
                    <a:pt x="20386207" y="19252852"/>
                    <a:pt x="20352075" y="19256028"/>
                    <a:pt x="20334611" y="19230628"/>
                  </a:cubicBezTo>
                  <a:cubicBezTo>
                    <a:pt x="20322703" y="19204436"/>
                    <a:pt x="20345723" y="19179432"/>
                    <a:pt x="20334611" y="19173480"/>
                  </a:cubicBezTo>
                  <a:cubicBezTo>
                    <a:pt x="20323499" y="19167524"/>
                    <a:pt x="20298099" y="19225864"/>
                    <a:pt x="20267937" y="19194908"/>
                  </a:cubicBezTo>
                  <a:cubicBezTo>
                    <a:pt x="20245711" y="19151252"/>
                    <a:pt x="20273491" y="19062352"/>
                    <a:pt x="20248883" y="19049652"/>
                  </a:cubicBezTo>
                  <a:cubicBezTo>
                    <a:pt x="20198087" y="19040924"/>
                    <a:pt x="20159191" y="19167924"/>
                    <a:pt x="20096483" y="19173480"/>
                  </a:cubicBezTo>
                  <a:cubicBezTo>
                    <a:pt x="20075847" y="19155224"/>
                    <a:pt x="20095691" y="19134584"/>
                    <a:pt x="20115535" y="19106804"/>
                  </a:cubicBezTo>
                  <a:lnTo>
                    <a:pt x="20160779" y="19047272"/>
                  </a:lnTo>
                  <a:cubicBezTo>
                    <a:pt x="20172683" y="19023856"/>
                    <a:pt x="20157209" y="19013536"/>
                    <a:pt x="20160783" y="18973452"/>
                  </a:cubicBezTo>
                  <a:cubicBezTo>
                    <a:pt x="20164355" y="18933368"/>
                    <a:pt x="20221107" y="18876220"/>
                    <a:pt x="20184591" y="18804384"/>
                  </a:cubicBezTo>
                  <a:cubicBezTo>
                    <a:pt x="20151255" y="18787716"/>
                    <a:pt x="20170305" y="18868676"/>
                    <a:pt x="20153637" y="18899636"/>
                  </a:cubicBezTo>
                  <a:cubicBezTo>
                    <a:pt x="20102039" y="18955196"/>
                    <a:pt x="20017111" y="18982184"/>
                    <a:pt x="19984567" y="19025840"/>
                  </a:cubicBezTo>
                  <a:cubicBezTo>
                    <a:pt x="19946467" y="19071880"/>
                    <a:pt x="19948847" y="19132204"/>
                    <a:pt x="19905987" y="19163952"/>
                  </a:cubicBezTo>
                  <a:cubicBezTo>
                    <a:pt x="19870267" y="19156016"/>
                    <a:pt x="19863123" y="19131408"/>
                    <a:pt x="19865503" y="19099660"/>
                  </a:cubicBezTo>
                  <a:cubicBezTo>
                    <a:pt x="19863123" y="19060764"/>
                    <a:pt x="19863123" y="19009968"/>
                    <a:pt x="19846455" y="18975836"/>
                  </a:cubicBezTo>
                  <a:cubicBezTo>
                    <a:pt x="19825023" y="18948848"/>
                    <a:pt x="19810735" y="18981392"/>
                    <a:pt x="19789303" y="18956784"/>
                  </a:cubicBezTo>
                  <a:cubicBezTo>
                    <a:pt x="19734535" y="18905984"/>
                    <a:pt x="19758347" y="18836136"/>
                    <a:pt x="19698819" y="18747236"/>
                  </a:cubicBezTo>
                  <a:cubicBezTo>
                    <a:pt x="19660715" y="18712308"/>
                    <a:pt x="19579755" y="18729772"/>
                    <a:pt x="19529747" y="18709136"/>
                  </a:cubicBezTo>
                  <a:cubicBezTo>
                    <a:pt x="19470217" y="18682940"/>
                    <a:pt x="19439259" y="18632936"/>
                    <a:pt x="19372583" y="18601980"/>
                  </a:cubicBezTo>
                  <a:cubicBezTo>
                    <a:pt x="19289241" y="18594836"/>
                    <a:pt x="19201135" y="18609124"/>
                    <a:pt x="19132079" y="18644840"/>
                  </a:cubicBezTo>
                  <a:cubicBezTo>
                    <a:pt x="19063031" y="18680560"/>
                    <a:pt x="19034455" y="18706752"/>
                    <a:pt x="18963015" y="18723420"/>
                  </a:cubicBezTo>
                  <a:cubicBezTo>
                    <a:pt x="18860623" y="18755964"/>
                    <a:pt x="18720131" y="18750412"/>
                    <a:pt x="18622497" y="18799624"/>
                  </a:cubicBezTo>
                  <a:cubicBezTo>
                    <a:pt x="18535979" y="18857568"/>
                    <a:pt x="18547091" y="18936940"/>
                    <a:pt x="18486767" y="18987740"/>
                  </a:cubicBezTo>
                  <a:cubicBezTo>
                    <a:pt x="18346275" y="19036160"/>
                    <a:pt x="18186727" y="18953608"/>
                    <a:pt x="18084335" y="18971072"/>
                  </a:cubicBezTo>
                  <a:cubicBezTo>
                    <a:pt x="17977975" y="18984564"/>
                    <a:pt x="17826367" y="19159984"/>
                    <a:pt x="17715243" y="19211580"/>
                  </a:cubicBezTo>
                  <a:cubicBezTo>
                    <a:pt x="17623961" y="19228248"/>
                    <a:pt x="17587447" y="19161572"/>
                    <a:pt x="17517599" y="19132996"/>
                  </a:cubicBezTo>
                  <a:cubicBezTo>
                    <a:pt x="17478703" y="19119504"/>
                    <a:pt x="17413619" y="19125060"/>
                    <a:pt x="17393775" y="19078228"/>
                  </a:cubicBezTo>
                  <a:cubicBezTo>
                    <a:pt x="17371551" y="19021872"/>
                    <a:pt x="17435047" y="19010760"/>
                    <a:pt x="17453303" y="18909160"/>
                  </a:cubicBezTo>
                  <a:cubicBezTo>
                    <a:pt x="17460449" y="18722628"/>
                    <a:pt x="17222323" y="18369412"/>
                    <a:pt x="17210417" y="18278128"/>
                  </a:cubicBezTo>
                  <a:cubicBezTo>
                    <a:pt x="17201685" y="18250348"/>
                    <a:pt x="17212003" y="18189228"/>
                    <a:pt x="17203273" y="18159064"/>
                  </a:cubicBezTo>
                  <a:cubicBezTo>
                    <a:pt x="17181047" y="18082864"/>
                    <a:pt x="16954035" y="17768540"/>
                    <a:pt x="16958005" y="17723296"/>
                  </a:cubicBezTo>
                  <a:cubicBezTo>
                    <a:pt x="16957213" y="17693928"/>
                    <a:pt x="17011187" y="17716948"/>
                    <a:pt x="17027059" y="17739968"/>
                  </a:cubicBezTo>
                  <a:cubicBezTo>
                    <a:pt x="17071511" y="17771716"/>
                    <a:pt x="17075479" y="17836804"/>
                    <a:pt x="17124691" y="17820928"/>
                  </a:cubicBezTo>
                  <a:cubicBezTo>
                    <a:pt x="17157235" y="17757428"/>
                    <a:pt x="17037379" y="17689168"/>
                    <a:pt x="17029443" y="17625668"/>
                  </a:cubicBezTo>
                  <a:cubicBezTo>
                    <a:pt x="17005631" y="17526448"/>
                    <a:pt x="17041347" y="17365316"/>
                    <a:pt x="17029443" y="17306580"/>
                  </a:cubicBezTo>
                  <a:cubicBezTo>
                    <a:pt x="17016743" y="17271652"/>
                    <a:pt x="16987375" y="17239112"/>
                    <a:pt x="16991343" y="17201804"/>
                  </a:cubicBezTo>
                  <a:cubicBezTo>
                    <a:pt x="17023093" y="17161324"/>
                    <a:pt x="17054843" y="17256572"/>
                    <a:pt x="17086593" y="17258952"/>
                  </a:cubicBezTo>
                  <a:cubicBezTo>
                    <a:pt x="17110407" y="17255780"/>
                    <a:pt x="17105643" y="17214504"/>
                    <a:pt x="17115167" y="17192280"/>
                  </a:cubicBezTo>
                  <a:cubicBezTo>
                    <a:pt x="17146123" y="17093852"/>
                    <a:pt x="17286617" y="17021624"/>
                    <a:pt x="17372343" y="16982728"/>
                  </a:cubicBezTo>
                  <a:cubicBezTo>
                    <a:pt x="17467591" y="16954152"/>
                    <a:pt x="17584275" y="16977964"/>
                    <a:pt x="17667617" y="16956536"/>
                  </a:cubicBezTo>
                  <a:cubicBezTo>
                    <a:pt x="17718417" y="16923992"/>
                    <a:pt x="17731117" y="16862872"/>
                    <a:pt x="17791443" y="16830328"/>
                  </a:cubicBezTo>
                  <a:cubicBezTo>
                    <a:pt x="17831127" y="16821596"/>
                    <a:pt x="17851767" y="16848584"/>
                    <a:pt x="17896215" y="16839852"/>
                  </a:cubicBezTo>
                  <a:cubicBezTo>
                    <a:pt x="17949399" y="16785880"/>
                    <a:pt x="17969241" y="16727139"/>
                    <a:pt x="18010515" y="16654114"/>
                  </a:cubicBezTo>
                  <a:cubicBezTo>
                    <a:pt x="18026391" y="16637446"/>
                    <a:pt x="18042267" y="16644589"/>
                    <a:pt x="18058141" y="16639827"/>
                  </a:cubicBezTo>
                  <a:cubicBezTo>
                    <a:pt x="18081955" y="16629508"/>
                    <a:pt x="18027185" y="16407258"/>
                    <a:pt x="18086719" y="16373127"/>
                  </a:cubicBezTo>
                  <a:cubicBezTo>
                    <a:pt x="18133547" y="16329471"/>
                    <a:pt x="18185143" y="16438214"/>
                    <a:pt x="18241499" y="16442183"/>
                  </a:cubicBezTo>
                  <a:cubicBezTo>
                    <a:pt x="18254199" y="16394558"/>
                    <a:pt x="18193079" y="16311215"/>
                    <a:pt x="18224831" y="16275496"/>
                  </a:cubicBezTo>
                  <a:cubicBezTo>
                    <a:pt x="18266103" y="16261209"/>
                    <a:pt x="18309763" y="16351696"/>
                    <a:pt x="18346271" y="16346934"/>
                  </a:cubicBezTo>
                  <a:cubicBezTo>
                    <a:pt x="18380403" y="16312009"/>
                    <a:pt x="18345479" y="16255652"/>
                    <a:pt x="18362943" y="16192151"/>
                  </a:cubicBezTo>
                  <a:cubicBezTo>
                    <a:pt x="18374055" y="16157227"/>
                    <a:pt x="18406599" y="16148496"/>
                    <a:pt x="18429615" y="16142146"/>
                  </a:cubicBezTo>
                  <a:cubicBezTo>
                    <a:pt x="18456605" y="16115159"/>
                    <a:pt x="18414535" y="16061977"/>
                    <a:pt x="18439143" y="16011178"/>
                  </a:cubicBezTo>
                  <a:cubicBezTo>
                    <a:pt x="18512167" y="15955615"/>
                    <a:pt x="18644723" y="15957202"/>
                    <a:pt x="18734415" y="15994508"/>
                  </a:cubicBezTo>
                  <a:cubicBezTo>
                    <a:pt x="18784423" y="16013557"/>
                    <a:pt x="18791567" y="16123096"/>
                    <a:pt x="18829667" y="16135002"/>
                  </a:cubicBezTo>
                  <a:cubicBezTo>
                    <a:pt x="18866179" y="16127065"/>
                    <a:pt x="18869355" y="16059595"/>
                    <a:pt x="18924915" y="16039752"/>
                  </a:cubicBezTo>
                  <a:cubicBezTo>
                    <a:pt x="18956667" y="16038958"/>
                    <a:pt x="18969367" y="16085789"/>
                    <a:pt x="18998735" y="16087377"/>
                  </a:cubicBezTo>
                  <a:cubicBezTo>
                    <a:pt x="19015403" y="16055627"/>
                    <a:pt x="18991591" y="16023878"/>
                    <a:pt x="19005879" y="15987365"/>
                  </a:cubicBezTo>
                  <a:cubicBezTo>
                    <a:pt x="19026515" y="15884177"/>
                    <a:pt x="19087635" y="15742889"/>
                    <a:pt x="19155891" y="15701615"/>
                  </a:cubicBezTo>
                  <a:cubicBezTo>
                    <a:pt x="19241615" y="15661927"/>
                    <a:pt x="19286859" y="15703202"/>
                    <a:pt x="19353535" y="15715902"/>
                  </a:cubicBezTo>
                  <a:cubicBezTo>
                    <a:pt x="19397191" y="15704789"/>
                    <a:pt x="19421797" y="15684152"/>
                    <a:pt x="19420209" y="15639702"/>
                  </a:cubicBezTo>
                  <a:cubicBezTo>
                    <a:pt x="19401159" y="15601602"/>
                    <a:pt x="19351151" y="15558740"/>
                    <a:pt x="19363059" y="15525402"/>
                  </a:cubicBezTo>
                  <a:cubicBezTo>
                    <a:pt x="19424179" y="15482540"/>
                    <a:pt x="19575787" y="15663515"/>
                    <a:pt x="19667861" y="15696851"/>
                  </a:cubicBezTo>
                  <a:cubicBezTo>
                    <a:pt x="19859951" y="15736539"/>
                    <a:pt x="19892491" y="15595250"/>
                    <a:pt x="19944087" y="15673039"/>
                  </a:cubicBezTo>
                  <a:cubicBezTo>
                    <a:pt x="19983775" y="15757177"/>
                    <a:pt x="19847251" y="15812739"/>
                    <a:pt x="19829787" y="15865922"/>
                  </a:cubicBezTo>
                  <a:cubicBezTo>
                    <a:pt x="19818671" y="15908782"/>
                    <a:pt x="19855187" y="15923072"/>
                    <a:pt x="19839311" y="15973077"/>
                  </a:cubicBezTo>
                  <a:cubicBezTo>
                    <a:pt x="19823435" y="16015940"/>
                    <a:pt x="19771839" y="16025464"/>
                    <a:pt x="19772635" y="16077851"/>
                  </a:cubicBezTo>
                  <a:cubicBezTo>
                    <a:pt x="19924239" y="16274702"/>
                    <a:pt x="20037747" y="16207234"/>
                    <a:pt x="20144111" y="16268352"/>
                  </a:cubicBezTo>
                  <a:cubicBezTo>
                    <a:pt x="20240155" y="16329471"/>
                    <a:pt x="20252855" y="16440596"/>
                    <a:pt x="20422719" y="16473140"/>
                  </a:cubicBezTo>
                  <a:cubicBezTo>
                    <a:pt x="20484627" y="16470758"/>
                    <a:pt x="20503679" y="16437421"/>
                    <a:pt x="20515583" y="16401702"/>
                  </a:cubicBezTo>
                  <a:cubicBezTo>
                    <a:pt x="20557655" y="16297721"/>
                    <a:pt x="20549715" y="15943708"/>
                    <a:pt x="20563207" y="15839727"/>
                  </a:cubicBezTo>
                  <a:cubicBezTo>
                    <a:pt x="20560035" y="15820677"/>
                    <a:pt x="20575911" y="15801627"/>
                    <a:pt x="20582259" y="15782577"/>
                  </a:cubicBezTo>
                  <a:cubicBezTo>
                    <a:pt x="20591787" y="15753209"/>
                    <a:pt x="20575119" y="15726221"/>
                    <a:pt x="20582259" y="15687327"/>
                  </a:cubicBezTo>
                  <a:cubicBezTo>
                    <a:pt x="20606867" y="15599220"/>
                    <a:pt x="20636235" y="15413482"/>
                    <a:pt x="20708465" y="15420627"/>
                  </a:cubicBezTo>
                  <a:close/>
                  <a:moveTo>
                    <a:pt x="23219411" y="15396300"/>
                  </a:moveTo>
                  <a:cubicBezTo>
                    <a:pt x="23226515" y="15396560"/>
                    <a:pt x="23236363" y="15404430"/>
                    <a:pt x="23243887" y="15406687"/>
                  </a:cubicBezTo>
                  <a:cubicBezTo>
                    <a:pt x="23259271" y="15411303"/>
                    <a:pt x="23274367" y="15416847"/>
                    <a:pt x="23289607" y="15421927"/>
                  </a:cubicBezTo>
                  <a:lnTo>
                    <a:pt x="23312467" y="15429547"/>
                  </a:lnTo>
                  <a:cubicBezTo>
                    <a:pt x="23309927" y="15439707"/>
                    <a:pt x="23310655" y="15451313"/>
                    <a:pt x="23304843" y="15460027"/>
                  </a:cubicBezTo>
                  <a:cubicBezTo>
                    <a:pt x="23299767" y="15467647"/>
                    <a:pt x="23289139" y="15469546"/>
                    <a:pt x="23281987" y="15475267"/>
                  </a:cubicBezTo>
                  <a:cubicBezTo>
                    <a:pt x="23276375" y="15479755"/>
                    <a:pt x="23294683" y="15487967"/>
                    <a:pt x="23297227" y="15490507"/>
                  </a:cubicBezTo>
                  <a:cubicBezTo>
                    <a:pt x="23265267" y="15474526"/>
                    <a:pt x="23233875" y="15471434"/>
                    <a:pt x="23221027" y="15437167"/>
                  </a:cubicBezTo>
                  <a:cubicBezTo>
                    <a:pt x="23216479" y="15425040"/>
                    <a:pt x="23205635" y="15409428"/>
                    <a:pt x="23213407" y="15399067"/>
                  </a:cubicBezTo>
                  <a:cubicBezTo>
                    <a:pt x="23214975" y="15396972"/>
                    <a:pt x="23217039" y="15396213"/>
                    <a:pt x="23219411" y="15396300"/>
                  </a:cubicBezTo>
                  <a:close/>
                  <a:moveTo>
                    <a:pt x="22073619" y="15390495"/>
                  </a:moveTo>
                  <a:cubicBezTo>
                    <a:pt x="22086243" y="15390495"/>
                    <a:pt x="22096479" y="15400730"/>
                    <a:pt x="22096479" y="15413355"/>
                  </a:cubicBezTo>
                  <a:cubicBezTo>
                    <a:pt x="22096479" y="15425980"/>
                    <a:pt x="22086243" y="15436215"/>
                    <a:pt x="22073619" y="15436215"/>
                  </a:cubicBezTo>
                  <a:cubicBezTo>
                    <a:pt x="22060995" y="15436215"/>
                    <a:pt x="22050763" y="15425980"/>
                    <a:pt x="22050763" y="15413355"/>
                  </a:cubicBezTo>
                  <a:cubicBezTo>
                    <a:pt x="22050763" y="15400730"/>
                    <a:pt x="22060995" y="15390495"/>
                    <a:pt x="22073619" y="15390495"/>
                  </a:cubicBezTo>
                  <a:close/>
                  <a:moveTo>
                    <a:pt x="29252259" y="15348859"/>
                  </a:moveTo>
                  <a:cubicBezTo>
                    <a:pt x="29259403" y="15349653"/>
                    <a:pt x="29266639" y="15349831"/>
                    <a:pt x="29273687" y="15351241"/>
                  </a:cubicBezTo>
                  <a:cubicBezTo>
                    <a:pt x="29278611" y="15352226"/>
                    <a:pt x="29283215" y="15354416"/>
                    <a:pt x="29287975" y="15356003"/>
                  </a:cubicBezTo>
                  <a:lnTo>
                    <a:pt x="29295119" y="15358384"/>
                  </a:lnTo>
                  <a:cubicBezTo>
                    <a:pt x="29297499" y="15359972"/>
                    <a:pt x="29300475" y="15360912"/>
                    <a:pt x="29302263" y="15363147"/>
                  </a:cubicBezTo>
                  <a:cubicBezTo>
                    <a:pt x="29303831" y="15365107"/>
                    <a:pt x="29304643" y="15367781"/>
                    <a:pt x="29304643" y="15370291"/>
                  </a:cubicBezTo>
                  <a:cubicBezTo>
                    <a:pt x="29304643" y="15376896"/>
                    <a:pt x="29305731" y="15394662"/>
                    <a:pt x="29297499" y="15401247"/>
                  </a:cubicBezTo>
                  <a:cubicBezTo>
                    <a:pt x="29295539" y="15402815"/>
                    <a:pt x="29292739" y="15402834"/>
                    <a:pt x="29290359" y="15403628"/>
                  </a:cubicBezTo>
                  <a:cubicBezTo>
                    <a:pt x="29284871" y="15407286"/>
                    <a:pt x="29282643" y="15409677"/>
                    <a:pt x="29276071" y="15410772"/>
                  </a:cubicBezTo>
                  <a:cubicBezTo>
                    <a:pt x="29273719" y="15411163"/>
                    <a:pt x="29266147" y="15410772"/>
                    <a:pt x="29264163" y="15410772"/>
                  </a:cubicBezTo>
                  <a:cubicBezTo>
                    <a:pt x="29257815" y="15408391"/>
                    <a:pt x="29250927" y="15407117"/>
                    <a:pt x="29245115" y="15403628"/>
                  </a:cubicBezTo>
                  <a:cubicBezTo>
                    <a:pt x="29242659" y="15402155"/>
                    <a:pt x="29241631" y="15399044"/>
                    <a:pt x="29240351" y="15396484"/>
                  </a:cubicBezTo>
                  <a:cubicBezTo>
                    <a:pt x="29237911" y="15391603"/>
                    <a:pt x="29236495" y="15381962"/>
                    <a:pt x="29235587" y="15377434"/>
                  </a:cubicBezTo>
                  <a:cubicBezTo>
                    <a:pt x="29236383" y="15369497"/>
                    <a:pt x="29233951" y="15360512"/>
                    <a:pt x="29237971" y="15353622"/>
                  </a:cubicBezTo>
                  <a:cubicBezTo>
                    <a:pt x="29240499" y="15349286"/>
                    <a:pt x="29252259" y="15348859"/>
                    <a:pt x="29252259" y="15348859"/>
                  </a:cubicBezTo>
                  <a:close/>
                  <a:moveTo>
                    <a:pt x="21878359" y="15338107"/>
                  </a:moveTo>
                  <a:cubicBezTo>
                    <a:pt x="21890983" y="15338107"/>
                    <a:pt x="21901219" y="15348342"/>
                    <a:pt x="21901219" y="15360967"/>
                  </a:cubicBezTo>
                  <a:cubicBezTo>
                    <a:pt x="21901219" y="15373592"/>
                    <a:pt x="21890983" y="15383827"/>
                    <a:pt x="21878359" y="15383827"/>
                  </a:cubicBezTo>
                  <a:cubicBezTo>
                    <a:pt x="21865737" y="15383827"/>
                    <a:pt x="21855499" y="15373592"/>
                    <a:pt x="21855499" y="15360967"/>
                  </a:cubicBezTo>
                  <a:cubicBezTo>
                    <a:pt x="21855499" y="15348342"/>
                    <a:pt x="21865737" y="15338107"/>
                    <a:pt x="21878359" y="15338107"/>
                  </a:cubicBezTo>
                  <a:close/>
                  <a:moveTo>
                    <a:pt x="29648499" y="15333619"/>
                  </a:moveTo>
                  <a:cubicBezTo>
                    <a:pt x="29655643" y="15334413"/>
                    <a:pt x="29662879" y="15334591"/>
                    <a:pt x="29669927" y="15336001"/>
                  </a:cubicBezTo>
                  <a:cubicBezTo>
                    <a:pt x="29674851" y="15336986"/>
                    <a:pt x="29679455" y="15339176"/>
                    <a:pt x="29684215" y="15340763"/>
                  </a:cubicBezTo>
                  <a:lnTo>
                    <a:pt x="29691359" y="15343144"/>
                  </a:lnTo>
                  <a:cubicBezTo>
                    <a:pt x="29693739" y="15344732"/>
                    <a:pt x="29696715" y="15345672"/>
                    <a:pt x="29698503" y="15347907"/>
                  </a:cubicBezTo>
                  <a:cubicBezTo>
                    <a:pt x="29700071" y="15349867"/>
                    <a:pt x="29700883" y="15352541"/>
                    <a:pt x="29700883" y="15355051"/>
                  </a:cubicBezTo>
                  <a:cubicBezTo>
                    <a:pt x="29700883" y="15361656"/>
                    <a:pt x="29701971" y="15379422"/>
                    <a:pt x="29693739" y="15386007"/>
                  </a:cubicBezTo>
                  <a:cubicBezTo>
                    <a:pt x="29691779" y="15387575"/>
                    <a:pt x="29688979" y="15387594"/>
                    <a:pt x="29686599" y="15388388"/>
                  </a:cubicBezTo>
                  <a:cubicBezTo>
                    <a:pt x="29681111" y="15392046"/>
                    <a:pt x="29678883" y="15394437"/>
                    <a:pt x="29672311" y="15395532"/>
                  </a:cubicBezTo>
                  <a:cubicBezTo>
                    <a:pt x="29669959" y="15395923"/>
                    <a:pt x="29662387" y="15395532"/>
                    <a:pt x="29660403" y="15395532"/>
                  </a:cubicBezTo>
                  <a:cubicBezTo>
                    <a:pt x="29654055" y="15393151"/>
                    <a:pt x="29647167" y="15391877"/>
                    <a:pt x="29641355" y="15388388"/>
                  </a:cubicBezTo>
                  <a:cubicBezTo>
                    <a:pt x="29638899" y="15386915"/>
                    <a:pt x="29637871" y="15383804"/>
                    <a:pt x="29636591" y="15381244"/>
                  </a:cubicBezTo>
                  <a:cubicBezTo>
                    <a:pt x="29634151" y="15376363"/>
                    <a:pt x="29632735" y="15366722"/>
                    <a:pt x="29631827" y="15362194"/>
                  </a:cubicBezTo>
                  <a:cubicBezTo>
                    <a:pt x="29632623" y="15354257"/>
                    <a:pt x="29630191" y="15345272"/>
                    <a:pt x="29634211" y="15338382"/>
                  </a:cubicBezTo>
                  <a:cubicBezTo>
                    <a:pt x="29636739" y="15334046"/>
                    <a:pt x="29648499" y="15333619"/>
                    <a:pt x="29648499" y="15333619"/>
                  </a:cubicBezTo>
                  <a:close/>
                  <a:moveTo>
                    <a:pt x="25672167" y="15293101"/>
                  </a:moveTo>
                  <a:cubicBezTo>
                    <a:pt x="25684791" y="15293101"/>
                    <a:pt x="25695027" y="15303336"/>
                    <a:pt x="25695027" y="15315961"/>
                  </a:cubicBezTo>
                  <a:cubicBezTo>
                    <a:pt x="25695027" y="15328586"/>
                    <a:pt x="25684791" y="15338821"/>
                    <a:pt x="25672167" y="15338821"/>
                  </a:cubicBezTo>
                  <a:cubicBezTo>
                    <a:pt x="25659543" y="15338821"/>
                    <a:pt x="25649307" y="15328586"/>
                    <a:pt x="25649307" y="15315961"/>
                  </a:cubicBezTo>
                  <a:cubicBezTo>
                    <a:pt x="25649307" y="15303336"/>
                    <a:pt x="25659543" y="15293101"/>
                    <a:pt x="25672167" y="15293101"/>
                  </a:cubicBezTo>
                  <a:close/>
                  <a:moveTo>
                    <a:pt x="26922323" y="15271670"/>
                  </a:moveTo>
                  <a:cubicBezTo>
                    <a:pt x="26934947" y="15271670"/>
                    <a:pt x="26945183" y="15281905"/>
                    <a:pt x="26945183" y="15294530"/>
                  </a:cubicBezTo>
                  <a:cubicBezTo>
                    <a:pt x="26945183" y="15307155"/>
                    <a:pt x="26934947" y="15317390"/>
                    <a:pt x="26922323" y="15317390"/>
                  </a:cubicBezTo>
                  <a:cubicBezTo>
                    <a:pt x="26909699" y="15317390"/>
                    <a:pt x="26899463" y="15307155"/>
                    <a:pt x="26899463" y="15294530"/>
                  </a:cubicBezTo>
                  <a:cubicBezTo>
                    <a:pt x="26899463" y="15281905"/>
                    <a:pt x="26909699" y="15271670"/>
                    <a:pt x="26922323" y="15271670"/>
                  </a:cubicBezTo>
                  <a:close/>
                  <a:moveTo>
                    <a:pt x="21840259" y="15252382"/>
                  </a:moveTo>
                  <a:cubicBezTo>
                    <a:pt x="21852887" y="15252382"/>
                    <a:pt x="21863119" y="15262617"/>
                    <a:pt x="21863119" y="15275242"/>
                  </a:cubicBezTo>
                  <a:cubicBezTo>
                    <a:pt x="21863119" y="15287867"/>
                    <a:pt x="21852887" y="15298102"/>
                    <a:pt x="21840259" y="15298102"/>
                  </a:cubicBezTo>
                  <a:cubicBezTo>
                    <a:pt x="21827651" y="15298102"/>
                    <a:pt x="21817415" y="15287867"/>
                    <a:pt x="21817415" y="15275242"/>
                  </a:cubicBezTo>
                  <a:cubicBezTo>
                    <a:pt x="21817415" y="15262617"/>
                    <a:pt x="21827651" y="15252382"/>
                    <a:pt x="21840259" y="15252382"/>
                  </a:cubicBezTo>
                  <a:close/>
                  <a:moveTo>
                    <a:pt x="23045767" y="15246667"/>
                  </a:moveTo>
                  <a:cubicBezTo>
                    <a:pt x="23061003" y="15251747"/>
                    <a:pt x="23086407" y="15246667"/>
                    <a:pt x="23091487" y="15261907"/>
                  </a:cubicBezTo>
                  <a:lnTo>
                    <a:pt x="23106727" y="15307627"/>
                  </a:lnTo>
                  <a:cubicBezTo>
                    <a:pt x="23104187" y="15315247"/>
                    <a:pt x="23106291" y="15326895"/>
                    <a:pt x="23099107" y="15330487"/>
                  </a:cubicBezTo>
                  <a:lnTo>
                    <a:pt x="23053387" y="15307627"/>
                  </a:lnTo>
                  <a:cubicBezTo>
                    <a:pt x="22977235" y="15253233"/>
                    <a:pt x="22985299" y="15280710"/>
                    <a:pt x="23022907" y="15261907"/>
                  </a:cubicBezTo>
                  <a:cubicBezTo>
                    <a:pt x="23031099" y="15257811"/>
                    <a:pt x="23038147" y="15251747"/>
                    <a:pt x="23045767" y="15246667"/>
                  </a:cubicBezTo>
                  <a:close/>
                  <a:moveTo>
                    <a:pt x="17682571" y="15243276"/>
                  </a:moveTo>
                  <a:cubicBezTo>
                    <a:pt x="17687127" y="15243418"/>
                    <a:pt x="17693549" y="15244849"/>
                    <a:pt x="17709603" y="15247143"/>
                  </a:cubicBezTo>
                  <a:cubicBezTo>
                    <a:pt x="17714571" y="15247853"/>
                    <a:pt x="17719127" y="15250318"/>
                    <a:pt x="17723889" y="15251906"/>
                  </a:cubicBezTo>
                  <a:lnTo>
                    <a:pt x="17731031" y="15254287"/>
                  </a:lnTo>
                  <a:cubicBezTo>
                    <a:pt x="17735795" y="15257462"/>
                    <a:pt x="17742145" y="15259049"/>
                    <a:pt x="17745323" y="15263812"/>
                  </a:cubicBezTo>
                  <a:lnTo>
                    <a:pt x="17754847" y="15278100"/>
                  </a:lnTo>
                  <a:cubicBezTo>
                    <a:pt x="17759035" y="15290674"/>
                    <a:pt x="17755835" y="15283154"/>
                    <a:pt x="17766751" y="15299531"/>
                  </a:cubicBezTo>
                  <a:cubicBezTo>
                    <a:pt x="17768339" y="15301912"/>
                    <a:pt x="17770611" y="15303960"/>
                    <a:pt x="17771515" y="15306675"/>
                  </a:cubicBezTo>
                  <a:cubicBezTo>
                    <a:pt x="17772307" y="15309056"/>
                    <a:pt x="17772327" y="15311858"/>
                    <a:pt x="17773895" y="15313818"/>
                  </a:cubicBezTo>
                  <a:cubicBezTo>
                    <a:pt x="17775683" y="15316053"/>
                    <a:pt x="17778659" y="15316993"/>
                    <a:pt x="17781039" y="15318581"/>
                  </a:cubicBezTo>
                  <a:cubicBezTo>
                    <a:pt x="17780521" y="15324794"/>
                    <a:pt x="17783331" y="15346752"/>
                    <a:pt x="17773895" y="15354300"/>
                  </a:cubicBezTo>
                  <a:cubicBezTo>
                    <a:pt x="17771935" y="15355868"/>
                    <a:pt x="17769131" y="15355887"/>
                    <a:pt x="17766751" y="15356681"/>
                  </a:cubicBezTo>
                  <a:cubicBezTo>
                    <a:pt x="17754051" y="15355887"/>
                    <a:pt x="17741259" y="15356019"/>
                    <a:pt x="17728651" y="15354300"/>
                  </a:cubicBezTo>
                  <a:cubicBezTo>
                    <a:pt x="17723677" y="15353622"/>
                    <a:pt x="17719235" y="15350754"/>
                    <a:pt x="17714363" y="15349537"/>
                  </a:cubicBezTo>
                  <a:cubicBezTo>
                    <a:pt x="17684639" y="15342106"/>
                    <a:pt x="17721569" y="15351597"/>
                    <a:pt x="17697695" y="15344775"/>
                  </a:cubicBezTo>
                  <a:cubicBezTo>
                    <a:pt x="17694547" y="15343876"/>
                    <a:pt x="17690979" y="15344077"/>
                    <a:pt x="17688171" y="15342393"/>
                  </a:cubicBezTo>
                  <a:lnTo>
                    <a:pt x="17700077" y="15335250"/>
                  </a:lnTo>
                  <a:cubicBezTo>
                    <a:pt x="17692931" y="15333662"/>
                    <a:pt x="17685747" y="15332262"/>
                    <a:pt x="17678647" y="15330487"/>
                  </a:cubicBezTo>
                  <a:cubicBezTo>
                    <a:pt x="17676211" y="15329878"/>
                    <a:pt x="17673923" y="15328766"/>
                    <a:pt x="17671503" y="15328106"/>
                  </a:cubicBezTo>
                  <a:cubicBezTo>
                    <a:pt x="17665187" y="15326384"/>
                    <a:pt x="17658803" y="15324931"/>
                    <a:pt x="17652451" y="15323343"/>
                  </a:cubicBezTo>
                  <a:cubicBezTo>
                    <a:pt x="17649277" y="15322549"/>
                    <a:pt x="17646031" y="15321997"/>
                    <a:pt x="17642927" y="15320962"/>
                  </a:cubicBezTo>
                  <a:lnTo>
                    <a:pt x="17628639" y="15316200"/>
                  </a:lnTo>
                  <a:lnTo>
                    <a:pt x="17614351" y="15306675"/>
                  </a:lnTo>
                  <a:lnTo>
                    <a:pt x="17607207" y="15301912"/>
                  </a:lnTo>
                  <a:cubicBezTo>
                    <a:pt x="17605623" y="15298737"/>
                    <a:pt x="17604207" y="15295469"/>
                    <a:pt x="17602445" y="15292387"/>
                  </a:cubicBezTo>
                  <a:cubicBezTo>
                    <a:pt x="17601025" y="15289902"/>
                    <a:pt x="17597903" y="15288097"/>
                    <a:pt x="17597683" y="15285243"/>
                  </a:cubicBezTo>
                  <a:cubicBezTo>
                    <a:pt x="17597071" y="15277290"/>
                    <a:pt x="17597539" y="15268999"/>
                    <a:pt x="17600063" y="15261431"/>
                  </a:cubicBezTo>
                  <a:cubicBezTo>
                    <a:pt x="17600969" y="15258716"/>
                    <a:pt x="17604593" y="15257830"/>
                    <a:pt x="17607207" y="15256668"/>
                  </a:cubicBezTo>
                  <a:cubicBezTo>
                    <a:pt x="17613567" y="15253842"/>
                    <a:pt x="17626063" y="15250298"/>
                    <a:pt x="17633403" y="15249525"/>
                  </a:cubicBezTo>
                  <a:cubicBezTo>
                    <a:pt x="17644481" y="15248359"/>
                    <a:pt x="17655627" y="15247937"/>
                    <a:pt x="17666739" y="15247143"/>
                  </a:cubicBezTo>
                  <a:cubicBezTo>
                    <a:pt x="17675327" y="15244280"/>
                    <a:pt x="17678015" y="15243134"/>
                    <a:pt x="17682571" y="15243276"/>
                  </a:cubicBezTo>
                  <a:close/>
                  <a:moveTo>
                    <a:pt x="18259667" y="15180468"/>
                  </a:moveTo>
                  <a:cubicBezTo>
                    <a:pt x="18263639" y="15181262"/>
                    <a:pt x="18268207" y="15180605"/>
                    <a:pt x="18271575" y="15182850"/>
                  </a:cubicBezTo>
                  <a:cubicBezTo>
                    <a:pt x="18273663" y="15184242"/>
                    <a:pt x="18272833" y="15187748"/>
                    <a:pt x="18273955" y="15189993"/>
                  </a:cubicBezTo>
                  <a:cubicBezTo>
                    <a:pt x="18275235" y="15192553"/>
                    <a:pt x="18277131" y="15194756"/>
                    <a:pt x="18278719" y="15197137"/>
                  </a:cubicBezTo>
                  <a:cubicBezTo>
                    <a:pt x="18279513" y="15199518"/>
                    <a:pt x="18279977" y="15202036"/>
                    <a:pt x="18281099" y="15204281"/>
                  </a:cubicBezTo>
                  <a:cubicBezTo>
                    <a:pt x="18282379" y="15206841"/>
                    <a:pt x="18285507" y="15208585"/>
                    <a:pt x="18285863" y="15211425"/>
                  </a:cubicBezTo>
                  <a:cubicBezTo>
                    <a:pt x="18286479" y="15216353"/>
                    <a:pt x="18283211" y="15226882"/>
                    <a:pt x="18278719" y="15230475"/>
                  </a:cubicBezTo>
                  <a:cubicBezTo>
                    <a:pt x="18275427" y="15233107"/>
                    <a:pt x="18260859" y="15234443"/>
                    <a:pt x="18257287" y="15235237"/>
                  </a:cubicBezTo>
                  <a:cubicBezTo>
                    <a:pt x="18230759" y="15221973"/>
                    <a:pt x="18233831" y="15230843"/>
                    <a:pt x="18240619" y="15192375"/>
                  </a:cubicBezTo>
                  <a:cubicBezTo>
                    <a:pt x="18241115" y="15189557"/>
                    <a:pt x="18242955" y="15186748"/>
                    <a:pt x="18245381" y="15185231"/>
                  </a:cubicBezTo>
                  <a:cubicBezTo>
                    <a:pt x="18249639" y="15182570"/>
                    <a:pt x="18259667" y="15180468"/>
                    <a:pt x="18259667" y="15180468"/>
                  </a:cubicBezTo>
                  <a:close/>
                  <a:moveTo>
                    <a:pt x="22073619" y="15171420"/>
                  </a:moveTo>
                  <a:cubicBezTo>
                    <a:pt x="22086247" y="15171420"/>
                    <a:pt x="22096479" y="15181655"/>
                    <a:pt x="22096479" y="15194280"/>
                  </a:cubicBezTo>
                  <a:cubicBezTo>
                    <a:pt x="22096479" y="15206905"/>
                    <a:pt x="22086247" y="15217140"/>
                    <a:pt x="22073619" y="15217140"/>
                  </a:cubicBezTo>
                  <a:cubicBezTo>
                    <a:pt x="22060995" y="15217140"/>
                    <a:pt x="22050763" y="15206905"/>
                    <a:pt x="22050763" y="15194280"/>
                  </a:cubicBezTo>
                  <a:cubicBezTo>
                    <a:pt x="22050763" y="15181655"/>
                    <a:pt x="22060995" y="15171420"/>
                    <a:pt x="22073619" y="15171420"/>
                  </a:cubicBezTo>
                  <a:close/>
                  <a:moveTo>
                    <a:pt x="24064823" y="15147846"/>
                  </a:moveTo>
                  <a:cubicBezTo>
                    <a:pt x="24077447" y="15147846"/>
                    <a:pt x="24087683" y="15158081"/>
                    <a:pt x="24087683" y="15170706"/>
                  </a:cubicBezTo>
                  <a:cubicBezTo>
                    <a:pt x="24087683" y="15183331"/>
                    <a:pt x="24077447" y="15193566"/>
                    <a:pt x="24064823" y="15193566"/>
                  </a:cubicBezTo>
                  <a:cubicBezTo>
                    <a:pt x="24052199" y="15193566"/>
                    <a:pt x="24041963" y="15183331"/>
                    <a:pt x="24041963" y="15170706"/>
                  </a:cubicBezTo>
                  <a:cubicBezTo>
                    <a:pt x="24041963" y="15158081"/>
                    <a:pt x="24052199" y="15147846"/>
                    <a:pt x="24064823" y="15147846"/>
                  </a:cubicBezTo>
                  <a:close/>
                  <a:moveTo>
                    <a:pt x="17678691" y="15132089"/>
                  </a:moveTo>
                  <a:cubicBezTo>
                    <a:pt x="17686707" y="15132875"/>
                    <a:pt x="17700263" y="15135500"/>
                    <a:pt x="17738175" y="15137606"/>
                  </a:cubicBezTo>
                  <a:cubicBezTo>
                    <a:pt x="17740683" y="15137745"/>
                    <a:pt x="17742839" y="15139605"/>
                    <a:pt x="17745319" y="15139987"/>
                  </a:cubicBezTo>
                  <a:cubicBezTo>
                    <a:pt x="17753203" y="15141200"/>
                    <a:pt x="17761195" y="15141574"/>
                    <a:pt x="17769131" y="15142368"/>
                  </a:cubicBezTo>
                  <a:cubicBezTo>
                    <a:pt x="17777863" y="15141574"/>
                    <a:pt x="17786691" y="15141510"/>
                    <a:pt x="17795327" y="15139987"/>
                  </a:cubicBezTo>
                  <a:cubicBezTo>
                    <a:pt x="17800271" y="15139115"/>
                    <a:pt x="17809615" y="15135225"/>
                    <a:pt x="17809615" y="15135225"/>
                  </a:cubicBezTo>
                  <a:cubicBezTo>
                    <a:pt x="17813583" y="15136019"/>
                    <a:pt x="17817899" y="15135796"/>
                    <a:pt x="17821519" y="15137606"/>
                  </a:cubicBezTo>
                  <a:cubicBezTo>
                    <a:pt x="17827479" y="15140585"/>
                    <a:pt x="17829521" y="15147207"/>
                    <a:pt x="17833427" y="15151893"/>
                  </a:cubicBezTo>
                  <a:cubicBezTo>
                    <a:pt x="17835583" y="15154480"/>
                    <a:pt x="17838415" y="15156450"/>
                    <a:pt x="17840571" y="15159037"/>
                  </a:cubicBezTo>
                  <a:cubicBezTo>
                    <a:pt x="17842403" y="15161236"/>
                    <a:pt x="17843499" y="15163982"/>
                    <a:pt x="17845331" y="15166181"/>
                  </a:cubicBezTo>
                  <a:cubicBezTo>
                    <a:pt x="17850075" y="15171870"/>
                    <a:pt x="17860637" y="15180808"/>
                    <a:pt x="17866763" y="15182850"/>
                  </a:cubicBezTo>
                  <a:lnTo>
                    <a:pt x="17902483" y="15194756"/>
                  </a:lnTo>
                  <a:lnTo>
                    <a:pt x="17909627" y="15197137"/>
                  </a:lnTo>
                  <a:lnTo>
                    <a:pt x="17916771" y="15199518"/>
                  </a:lnTo>
                  <a:cubicBezTo>
                    <a:pt x="17924707" y="15198724"/>
                    <a:pt x="17932967" y="15199516"/>
                    <a:pt x="17940583" y="15197137"/>
                  </a:cubicBezTo>
                  <a:cubicBezTo>
                    <a:pt x="17946045" y="15195430"/>
                    <a:pt x="17950107" y="15190787"/>
                    <a:pt x="17954871" y="15187612"/>
                  </a:cubicBezTo>
                  <a:cubicBezTo>
                    <a:pt x="17957251" y="15186025"/>
                    <a:pt x="17959299" y="15183755"/>
                    <a:pt x="17962013" y="15182850"/>
                  </a:cubicBezTo>
                  <a:cubicBezTo>
                    <a:pt x="17992145" y="15172803"/>
                    <a:pt x="17943955" y="15189567"/>
                    <a:pt x="17976301" y="15175706"/>
                  </a:cubicBezTo>
                  <a:cubicBezTo>
                    <a:pt x="17979309" y="15174417"/>
                    <a:pt x="17982651" y="15174119"/>
                    <a:pt x="17985827" y="15173325"/>
                  </a:cubicBezTo>
                  <a:cubicBezTo>
                    <a:pt x="17988207" y="15171737"/>
                    <a:pt x="17990411" y="15169842"/>
                    <a:pt x="17992971" y="15168562"/>
                  </a:cubicBezTo>
                  <a:cubicBezTo>
                    <a:pt x="17995215" y="15167440"/>
                    <a:pt x="17997919" y="15167400"/>
                    <a:pt x="18000113" y="15166181"/>
                  </a:cubicBezTo>
                  <a:cubicBezTo>
                    <a:pt x="18012931" y="15159060"/>
                    <a:pt x="18012867" y="15158190"/>
                    <a:pt x="18021547" y="15149512"/>
                  </a:cubicBezTo>
                  <a:cubicBezTo>
                    <a:pt x="18031071" y="15150306"/>
                    <a:pt x="18040647" y="15150630"/>
                    <a:pt x="18050119" y="15151893"/>
                  </a:cubicBezTo>
                  <a:cubicBezTo>
                    <a:pt x="18052607" y="15152225"/>
                    <a:pt x="18055303" y="15152707"/>
                    <a:pt x="18057263" y="15154275"/>
                  </a:cubicBezTo>
                  <a:cubicBezTo>
                    <a:pt x="18059499" y="15156063"/>
                    <a:pt x="18060439" y="15159037"/>
                    <a:pt x="18062027" y="15161418"/>
                  </a:cubicBezTo>
                  <a:cubicBezTo>
                    <a:pt x="18062819" y="15163799"/>
                    <a:pt x="18064407" y="15166052"/>
                    <a:pt x="18064407" y="15168562"/>
                  </a:cubicBezTo>
                  <a:cubicBezTo>
                    <a:pt x="18064407" y="15177703"/>
                    <a:pt x="18060767" y="15191626"/>
                    <a:pt x="18052499" y="15197137"/>
                  </a:cubicBezTo>
                  <a:cubicBezTo>
                    <a:pt x="18050119" y="15198725"/>
                    <a:pt x="18047495" y="15199999"/>
                    <a:pt x="18045355" y="15201900"/>
                  </a:cubicBezTo>
                  <a:cubicBezTo>
                    <a:pt x="18040323" y="15206374"/>
                    <a:pt x="18034807" y="15210583"/>
                    <a:pt x="18031071" y="15216187"/>
                  </a:cubicBezTo>
                  <a:cubicBezTo>
                    <a:pt x="18029483" y="15218568"/>
                    <a:pt x="18028331" y="15221307"/>
                    <a:pt x="18026307" y="15223331"/>
                  </a:cubicBezTo>
                  <a:cubicBezTo>
                    <a:pt x="18024283" y="15225355"/>
                    <a:pt x="18021363" y="15226261"/>
                    <a:pt x="18019163" y="15228093"/>
                  </a:cubicBezTo>
                  <a:cubicBezTo>
                    <a:pt x="18016575" y="15230249"/>
                    <a:pt x="18014823" y="15233369"/>
                    <a:pt x="18012019" y="15235237"/>
                  </a:cubicBezTo>
                  <a:cubicBezTo>
                    <a:pt x="18009931" y="15236629"/>
                    <a:pt x="18007183" y="15236629"/>
                    <a:pt x="18004875" y="15237618"/>
                  </a:cubicBezTo>
                  <a:cubicBezTo>
                    <a:pt x="18001613" y="15239016"/>
                    <a:pt x="17998527" y="15240793"/>
                    <a:pt x="17995351" y="15242381"/>
                  </a:cubicBezTo>
                  <a:cubicBezTo>
                    <a:pt x="17949335" y="15239314"/>
                    <a:pt x="17923915" y="15232459"/>
                    <a:pt x="17909627" y="15230475"/>
                  </a:cubicBezTo>
                  <a:cubicBezTo>
                    <a:pt x="17895295" y="15229041"/>
                    <a:pt x="17884271" y="15229704"/>
                    <a:pt x="17871527" y="15223331"/>
                  </a:cubicBezTo>
                  <a:cubicBezTo>
                    <a:pt x="17868351" y="15221743"/>
                    <a:pt x="17865325" y="15219814"/>
                    <a:pt x="17862001" y="15218568"/>
                  </a:cubicBezTo>
                  <a:cubicBezTo>
                    <a:pt x="17858935" y="15217419"/>
                    <a:pt x="17855611" y="15217127"/>
                    <a:pt x="17852475" y="15216187"/>
                  </a:cubicBezTo>
                  <a:cubicBezTo>
                    <a:pt x="17847667" y="15214745"/>
                    <a:pt x="17842951" y="15213013"/>
                    <a:pt x="17838187" y="15211425"/>
                  </a:cubicBezTo>
                  <a:cubicBezTo>
                    <a:pt x="17838179" y="15211422"/>
                    <a:pt x="17823911" y="15206663"/>
                    <a:pt x="17823901" y="15206662"/>
                  </a:cubicBezTo>
                  <a:lnTo>
                    <a:pt x="17802471" y="15204281"/>
                  </a:lnTo>
                  <a:cubicBezTo>
                    <a:pt x="17780371" y="15202071"/>
                    <a:pt x="17768019" y="15201265"/>
                    <a:pt x="17745319" y="15199518"/>
                  </a:cubicBezTo>
                  <a:lnTo>
                    <a:pt x="17733413" y="15197137"/>
                  </a:lnTo>
                  <a:cubicBezTo>
                    <a:pt x="17728663" y="15196273"/>
                    <a:pt x="17723839" y="15195803"/>
                    <a:pt x="17719127" y="15194756"/>
                  </a:cubicBezTo>
                  <a:cubicBezTo>
                    <a:pt x="17716675" y="15194212"/>
                    <a:pt x="17714395" y="15193065"/>
                    <a:pt x="17711983" y="15192375"/>
                  </a:cubicBezTo>
                  <a:cubicBezTo>
                    <a:pt x="17708835" y="15191476"/>
                    <a:pt x="17705603" y="15190892"/>
                    <a:pt x="17702457" y="15189993"/>
                  </a:cubicBezTo>
                  <a:cubicBezTo>
                    <a:pt x="17700043" y="15189303"/>
                    <a:pt x="17697747" y="15188221"/>
                    <a:pt x="17695313" y="15187612"/>
                  </a:cubicBezTo>
                  <a:cubicBezTo>
                    <a:pt x="17691387" y="15186630"/>
                    <a:pt x="17687311" y="15186296"/>
                    <a:pt x="17683407" y="15185231"/>
                  </a:cubicBezTo>
                  <a:cubicBezTo>
                    <a:pt x="17678563" y="15183910"/>
                    <a:pt x="17669119" y="15180468"/>
                    <a:pt x="17669119" y="15180468"/>
                  </a:cubicBezTo>
                  <a:cubicBezTo>
                    <a:pt x="17667531" y="15178087"/>
                    <a:pt x="17665519" y="15175940"/>
                    <a:pt x="17664359" y="15173325"/>
                  </a:cubicBezTo>
                  <a:cubicBezTo>
                    <a:pt x="17662319" y="15168737"/>
                    <a:pt x="17661183" y="15163800"/>
                    <a:pt x="17659595" y="15159037"/>
                  </a:cubicBezTo>
                  <a:lnTo>
                    <a:pt x="17657215" y="15151893"/>
                  </a:lnTo>
                  <a:lnTo>
                    <a:pt x="17654831" y="15144750"/>
                  </a:lnTo>
                  <a:lnTo>
                    <a:pt x="17652451" y="15137606"/>
                  </a:lnTo>
                  <a:cubicBezTo>
                    <a:pt x="17668203" y="15132356"/>
                    <a:pt x="17670677" y="15131304"/>
                    <a:pt x="17678691" y="15132089"/>
                  </a:cubicBezTo>
                  <a:close/>
                  <a:moveTo>
                    <a:pt x="25643591" y="15124032"/>
                  </a:moveTo>
                  <a:cubicBezTo>
                    <a:pt x="25656219" y="15124032"/>
                    <a:pt x="25666451" y="15134267"/>
                    <a:pt x="25666451" y="15146892"/>
                  </a:cubicBezTo>
                  <a:cubicBezTo>
                    <a:pt x="25666451" y="15159517"/>
                    <a:pt x="25656219" y="15169752"/>
                    <a:pt x="25643591" y="15169752"/>
                  </a:cubicBezTo>
                  <a:cubicBezTo>
                    <a:pt x="25630967" y="15169752"/>
                    <a:pt x="25620731" y="15159517"/>
                    <a:pt x="25620731" y="15146892"/>
                  </a:cubicBezTo>
                  <a:cubicBezTo>
                    <a:pt x="25620731" y="15134267"/>
                    <a:pt x="25630967" y="15124032"/>
                    <a:pt x="25643591" y="15124032"/>
                  </a:cubicBezTo>
                  <a:close/>
                  <a:moveTo>
                    <a:pt x="18604951" y="15120937"/>
                  </a:moveTo>
                  <a:cubicBezTo>
                    <a:pt x="18620825" y="15121731"/>
                    <a:pt x="18636739" y="15121941"/>
                    <a:pt x="18652575" y="15123318"/>
                  </a:cubicBezTo>
                  <a:cubicBezTo>
                    <a:pt x="18655075" y="15123535"/>
                    <a:pt x="18657475" y="15124577"/>
                    <a:pt x="18659719" y="15125700"/>
                  </a:cubicBezTo>
                  <a:cubicBezTo>
                    <a:pt x="18662279" y="15126980"/>
                    <a:pt x="18664479" y="15128875"/>
                    <a:pt x="18666863" y="15130462"/>
                  </a:cubicBezTo>
                  <a:cubicBezTo>
                    <a:pt x="18667655" y="15133637"/>
                    <a:pt x="18667955" y="15136979"/>
                    <a:pt x="18669243" y="15139987"/>
                  </a:cubicBezTo>
                  <a:cubicBezTo>
                    <a:pt x="18670371" y="15142617"/>
                    <a:pt x="18672727" y="15144571"/>
                    <a:pt x="18674007" y="15147131"/>
                  </a:cubicBezTo>
                  <a:cubicBezTo>
                    <a:pt x="18675127" y="15149376"/>
                    <a:pt x="18675595" y="15151894"/>
                    <a:pt x="18676387" y="15154275"/>
                  </a:cubicBezTo>
                  <a:cubicBezTo>
                    <a:pt x="18675595" y="15158244"/>
                    <a:pt x="18675427" y="15162391"/>
                    <a:pt x="18674007" y="15166181"/>
                  </a:cubicBezTo>
                  <a:cubicBezTo>
                    <a:pt x="18672579" y="15169983"/>
                    <a:pt x="18665143" y="15178531"/>
                    <a:pt x="18662099" y="15180468"/>
                  </a:cubicBezTo>
                  <a:cubicBezTo>
                    <a:pt x="18656111" y="15184279"/>
                    <a:pt x="18648955" y="15186055"/>
                    <a:pt x="18643051" y="15189993"/>
                  </a:cubicBezTo>
                  <a:cubicBezTo>
                    <a:pt x="18631715" y="15197550"/>
                    <a:pt x="18640361" y="15192943"/>
                    <a:pt x="18626383" y="15197137"/>
                  </a:cubicBezTo>
                  <a:cubicBezTo>
                    <a:pt x="18619167" y="15199301"/>
                    <a:pt x="18612095" y="15201900"/>
                    <a:pt x="18604951" y="15204281"/>
                  </a:cubicBezTo>
                  <a:lnTo>
                    <a:pt x="18597807" y="15206662"/>
                  </a:lnTo>
                  <a:cubicBezTo>
                    <a:pt x="18579873" y="15218618"/>
                    <a:pt x="18602663" y="15204582"/>
                    <a:pt x="18581137" y="15213806"/>
                  </a:cubicBezTo>
                  <a:cubicBezTo>
                    <a:pt x="18578507" y="15214933"/>
                    <a:pt x="18576609" y="15217406"/>
                    <a:pt x="18573995" y="15218568"/>
                  </a:cubicBezTo>
                  <a:cubicBezTo>
                    <a:pt x="18569407" y="15220607"/>
                    <a:pt x="18564535" y="15221952"/>
                    <a:pt x="18559707" y="15223331"/>
                  </a:cubicBezTo>
                  <a:cubicBezTo>
                    <a:pt x="18553411" y="15225129"/>
                    <a:pt x="18547007" y="15226505"/>
                    <a:pt x="18540655" y="15228093"/>
                  </a:cubicBezTo>
                  <a:lnTo>
                    <a:pt x="18531131" y="15230475"/>
                  </a:lnTo>
                  <a:cubicBezTo>
                    <a:pt x="18528751" y="15232062"/>
                    <a:pt x="18526679" y="15234259"/>
                    <a:pt x="18523987" y="15235237"/>
                  </a:cubicBezTo>
                  <a:cubicBezTo>
                    <a:pt x="18512095" y="15239561"/>
                    <a:pt x="18500609" y="15240618"/>
                    <a:pt x="18488269" y="15242381"/>
                  </a:cubicBezTo>
                  <a:cubicBezTo>
                    <a:pt x="18473595" y="15247272"/>
                    <a:pt x="18488543" y="15242763"/>
                    <a:pt x="18464455" y="15247143"/>
                  </a:cubicBezTo>
                  <a:cubicBezTo>
                    <a:pt x="18461235" y="15247729"/>
                    <a:pt x="18458107" y="15248731"/>
                    <a:pt x="18454931" y="15249525"/>
                  </a:cubicBezTo>
                  <a:cubicBezTo>
                    <a:pt x="18452551" y="15251112"/>
                    <a:pt x="18450403" y="15253125"/>
                    <a:pt x="18447787" y="15254287"/>
                  </a:cubicBezTo>
                  <a:cubicBezTo>
                    <a:pt x="18440327" y="15257602"/>
                    <a:pt x="18431895" y="15259451"/>
                    <a:pt x="18423975" y="15261431"/>
                  </a:cubicBezTo>
                  <a:lnTo>
                    <a:pt x="18409687" y="15270956"/>
                  </a:lnTo>
                  <a:cubicBezTo>
                    <a:pt x="18407307" y="15272543"/>
                    <a:pt x="18404567" y="15273695"/>
                    <a:pt x="18402543" y="15275718"/>
                  </a:cubicBezTo>
                  <a:cubicBezTo>
                    <a:pt x="18393623" y="15284637"/>
                    <a:pt x="18398595" y="15281797"/>
                    <a:pt x="18388255" y="15285243"/>
                  </a:cubicBezTo>
                  <a:cubicBezTo>
                    <a:pt x="18385875" y="15286831"/>
                    <a:pt x="18383311" y="15288174"/>
                    <a:pt x="18381111" y="15290006"/>
                  </a:cubicBezTo>
                  <a:cubicBezTo>
                    <a:pt x="18374239" y="15295734"/>
                    <a:pt x="18373887" y="15297272"/>
                    <a:pt x="18369205" y="15304293"/>
                  </a:cubicBezTo>
                  <a:cubicBezTo>
                    <a:pt x="18377415" y="15307030"/>
                    <a:pt x="18371191" y="15320168"/>
                    <a:pt x="18371587" y="15323343"/>
                  </a:cubicBezTo>
                  <a:cubicBezTo>
                    <a:pt x="18364443" y="15325724"/>
                    <a:pt x="18356615" y="15326613"/>
                    <a:pt x="18350155" y="15330487"/>
                  </a:cubicBezTo>
                  <a:cubicBezTo>
                    <a:pt x="18348003" y="15331778"/>
                    <a:pt x="18349167" y="15335542"/>
                    <a:pt x="18347775" y="15337631"/>
                  </a:cubicBezTo>
                  <a:cubicBezTo>
                    <a:pt x="18345907" y="15340433"/>
                    <a:pt x="18342787" y="15342188"/>
                    <a:pt x="18340631" y="15344775"/>
                  </a:cubicBezTo>
                  <a:cubicBezTo>
                    <a:pt x="18338799" y="15346973"/>
                    <a:pt x="18337891" y="15349895"/>
                    <a:pt x="18335871" y="15351918"/>
                  </a:cubicBezTo>
                  <a:cubicBezTo>
                    <a:pt x="18333845" y="15353942"/>
                    <a:pt x="18330923" y="15354849"/>
                    <a:pt x="18328725" y="15356681"/>
                  </a:cubicBezTo>
                  <a:cubicBezTo>
                    <a:pt x="18326139" y="15358837"/>
                    <a:pt x="18323737" y="15361238"/>
                    <a:pt x="18321579" y="15363825"/>
                  </a:cubicBezTo>
                  <a:cubicBezTo>
                    <a:pt x="18319749" y="15366023"/>
                    <a:pt x="18318975" y="15369084"/>
                    <a:pt x="18316819" y="15370968"/>
                  </a:cubicBezTo>
                  <a:cubicBezTo>
                    <a:pt x="18312511" y="15374737"/>
                    <a:pt x="18307295" y="15377318"/>
                    <a:pt x="18302531" y="15380493"/>
                  </a:cubicBezTo>
                  <a:lnTo>
                    <a:pt x="18288243" y="15390018"/>
                  </a:lnTo>
                  <a:cubicBezTo>
                    <a:pt x="18285863" y="15390812"/>
                    <a:pt x="18283551" y="15391855"/>
                    <a:pt x="18281099" y="15392400"/>
                  </a:cubicBezTo>
                  <a:cubicBezTo>
                    <a:pt x="18260807" y="15396910"/>
                    <a:pt x="18239793" y="15396132"/>
                    <a:pt x="18219187" y="15397162"/>
                  </a:cubicBezTo>
                  <a:lnTo>
                    <a:pt x="18195375" y="15394781"/>
                  </a:lnTo>
                  <a:cubicBezTo>
                    <a:pt x="18193679" y="15393791"/>
                    <a:pt x="18189159" y="15374671"/>
                    <a:pt x="18188231" y="15370968"/>
                  </a:cubicBezTo>
                  <a:cubicBezTo>
                    <a:pt x="18188611" y="15366400"/>
                    <a:pt x="18186793" y="15332554"/>
                    <a:pt x="18200137" y="15328106"/>
                  </a:cubicBezTo>
                  <a:lnTo>
                    <a:pt x="18207281" y="15325725"/>
                  </a:lnTo>
                  <a:cubicBezTo>
                    <a:pt x="18213595" y="15319413"/>
                    <a:pt x="18220213" y="15310925"/>
                    <a:pt x="18228711" y="15306675"/>
                  </a:cubicBezTo>
                  <a:cubicBezTo>
                    <a:pt x="18232131" y="15304965"/>
                    <a:pt x="18242323" y="15302676"/>
                    <a:pt x="18245383" y="15301912"/>
                  </a:cubicBezTo>
                  <a:cubicBezTo>
                    <a:pt x="18261237" y="15286056"/>
                    <a:pt x="18244159" y="15301003"/>
                    <a:pt x="18259671" y="15292387"/>
                  </a:cubicBezTo>
                  <a:cubicBezTo>
                    <a:pt x="18284233" y="15278741"/>
                    <a:pt x="18264935" y="15285869"/>
                    <a:pt x="18281099" y="15280481"/>
                  </a:cubicBezTo>
                  <a:cubicBezTo>
                    <a:pt x="18283483" y="15278893"/>
                    <a:pt x="18285683" y="15276998"/>
                    <a:pt x="18288243" y="15275718"/>
                  </a:cubicBezTo>
                  <a:cubicBezTo>
                    <a:pt x="18290491" y="15274596"/>
                    <a:pt x="18293195" y="15274556"/>
                    <a:pt x="18295387" y="15273337"/>
                  </a:cubicBezTo>
                  <a:cubicBezTo>
                    <a:pt x="18300391" y="15270557"/>
                    <a:pt x="18304555" y="15266372"/>
                    <a:pt x="18309675" y="15263812"/>
                  </a:cubicBezTo>
                  <a:cubicBezTo>
                    <a:pt x="18316027" y="15260637"/>
                    <a:pt x="18322819" y="15258225"/>
                    <a:pt x="18328725" y="15254287"/>
                  </a:cubicBezTo>
                  <a:cubicBezTo>
                    <a:pt x="18331107" y="15252700"/>
                    <a:pt x="18333309" y="15250805"/>
                    <a:pt x="18335871" y="15249525"/>
                  </a:cubicBezTo>
                  <a:cubicBezTo>
                    <a:pt x="18338115" y="15248402"/>
                    <a:pt x="18340767" y="15248266"/>
                    <a:pt x="18343011" y="15247143"/>
                  </a:cubicBezTo>
                  <a:cubicBezTo>
                    <a:pt x="18345571" y="15245863"/>
                    <a:pt x="18347595" y="15243661"/>
                    <a:pt x="18350155" y="15242381"/>
                  </a:cubicBezTo>
                  <a:cubicBezTo>
                    <a:pt x="18352401" y="15241259"/>
                    <a:pt x="18355015" y="15241039"/>
                    <a:pt x="18357299" y="15240000"/>
                  </a:cubicBezTo>
                  <a:cubicBezTo>
                    <a:pt x="18376289" y="15231369"/>
                    <a:pt x="18374619" y="15231629"/>
                    <a:pt x="18390637" y="15220950"/>
                  </a:cubicBezTo>
                  <a:lnTo>
                    <a:pt x="18397783" y="15216187"/>
                  </a:lnTo>
                  <a:cubicBezTo>
                    <a:pt x="18406643" y="15202893"/>
                    <a:pt x="18398313" y="15213405"/>
                    <a:pt x="18416831" y="15199518"/>
                  </a:cubicBezTo>
                  <a:cubicBezTo>
                    <a:pt x="18418983" y="15197904"/>
                    <a:pt x="18430023" y="15189351"/>
                    <a:pt x="18433499" y="15187612"/>
                  </a:cubicBezTo>
                  <a:cubicBezTo>
                    <a:pt x="18435745" y="15186489"/>
                    <a:pt x="18438263" y="15186025"/>
                    <a:pt x="18440643" y="15185231"/>
                  </a:cubicBezTo>
                  <a:cubicBezTo>
                    <a:pt x="18457195" y="15174196"/>
                    <a:pt x="18436393" y="15187357"/>
                    <a:pt x="18459695" y="15175706"/>
                  </a:cubicBezTo>
                  <a:cubicBezTo>
                    <a:pt x="18462255" y="15174426"/>
                    <a:pt x="18464275" y="15172223"/>
                    <a:pt x="18466837" y="15170943"/>
                  </a:cubicBezTo>
                  <a:cubicBezTo>
                    <a:pt x="18469083" y="15169820"/>
                    <a:pt x="18471735" y="15169684"/>
                    <a:pt x="18473981" y="15168562"/>
                  </a:cubicBezTo>
                  <a:cubicBezTo>
                    <a:pt x="18476541" y="15167282"/>
                    <a:pt x="18478565" y="15165080"/>
                    <a:pt x="18481125" y="15163800"/>
                  </a:cubicBezTo>
                  <a:cubicBezTo>
                    <a:pt x="18483371" y="15162677"/>
                    <a:pt x="18486023" y="15162541"/>
                    <a:pt x="18488269" y="15161418"/>
                  </a:cubicBezTo>
                  <a:cubicBezTo>
                    <a:pt x="18490827" y="15160138"/>
                    <a:pt x="18492795" y="15157818"/>
                    <a:pt x="18495411" y="15156656"/>
                  </a:cubicBezTo>
                  <a:cubicBezTo>
                    <a:pt x="18499999" y="15154617"/>
                    <a:pt x="18505523" y="15154678"/>
                    <a:pt x="18509699" y="15151893"/>
                  </a:cubicBezTo>
                  <a:cubicBezTo>
                    <a:pt x="18518931" y="15145739"/>
                    <a:pt x="18514131" y="15148036"/>
                    <a:pt x="18523987" y="15144750"/>
                  </a:cubicBezTo>
                  <a:cubicBezTo>
                    <a:pt x="18528751" y="15141575"/>
                    <a:pt x="18532845" y="15137035"/>
                    <a:pt x="18538275" y="15135225"/>
                  </a:cubicBezTo>
                  <a:cubicBezTo>
                    <a:pt x="18543039" y="15133637"/>
                    <a:pt x="18548383" y="15133246"/>
                    <a:pt x="18552563" y="15130462"/>
                  </a:cubicBezTo>
                  <a:cubicBezTo>
                    <a:pt x="18554943" y="15128875"/>
                    <a:pt x="18556899" y="15126261"/>
                    <a:pt x="18559707" y="15125700"/>
                  </a:cubicBezTo>
                  <a:cubicBezTo>
                    <a:pt x="18569079" y="15123825"/>
                    <a:pt x="18578775" y="15124319"/>
                    <a:pt x="18588281" y="15123318"/>
                  </a:cubicBezTo>
                  <a:cubicBezTo>
                    <a:pt x="18593863" y="15122730"/>
                    <a:pt x="18599395" y="15121731"/>
                    <a:pt x="18604951" y="15120937"/>
                  </a:cubicBezTo>
                  <a:close/>
                  <a:moveTo>
                    <a:pt x="26743731" y="15119270"/>
                  </a:moveTo>
                  <a:cubicBezTo>
                    <a:pt x="26756355" y="15119270"/>
                    <a:pt x="26766591" y="15129505"/>
                    <a:pt x="26766591" y="15142130"/>
                  </a:cubicBezTo>
                  <a:cubicBezTo>
                    <a:pt x="26766591" y="15154755"/>
                    <a:pt x="26756355" y="15164990"/>
                    <a:pt x="26743731" y="15164990"/>
                  </a:cubicBezTo>
                  <a:cubicBezTo>
                    <a:pt x="26731103" y="15164990"/>
                    <a:pt x="26720871" y="15154755"/>
                    <a:pt x="26720871" y="15142130"/>
                  </a:cubicBezTo>
                  <a:cubicBezTo>
                    <a:pt x="26720871" y="15129505"/>
                    <a:pt x="26731103" y="15119270"/>
                    <a:pt x="26743731" y="15119270"/>
                  </a:cubicBezTo>
                  <a:close/>
                  <a:moveTo>
                    <a:pt x="17221447" y="15082837"/>
                  </a:moveTo>
                  <a:cubicBezTo>
                    <a:pt x="17235931" y="15085251"/>
                    <a:pt x="17239515" y="15082277"/>
                    <a:pt x="17245259" y="15099506"/>
                  </a:cubicBezTo>
                  <a:lnTo>
                    <a:pt x="17250023" y="15113793"/>
                  </a:lnTo>
                  <a:cubicBezTo>
                    <a:pt x="17249227" y="15124112"/>
                    <a:pt x="17249255" y="15134527"/>
                    <a:pt x="17247639" y="15144750"/>
                  </a:cubicBezTo>
                  <a:cubicBezTo>
                    <a:pt x="17246859" y="15149708"/>
                    <a:pt x="17244465" y="15154275"/>
                    <a:pt x="17242879" y="15159037"/>
                  </a:cubicBezTo>
                  <a:cubicBezTo>
                    <a:pt x="17242083" y="15161418"/>
                    <a:pt x="17240911" y="15163705"/>
                    <a:pt x="17240499" y="15166181"/>
                  </a:cubicBezTo>
                  <a:cubicBezTo>
                    <a:pt x="17239703" y="15170943"/>
                    <a:pt x="17239643" y="15175888"/>
                    <a:pt x="17238115" y="15180468"/>
                  </a:cubicBezTo>
                  <a:cubicBezTo>
                    <a:pt x="17237211" y="15183183"/>
                    <a:pt x="17234633" y="15185052"/>
                    <a:pt x="17233355" y="15187612"/>
                  </a:cubicBezTo>
                  <a:cubicBezTo>
                    <a:pt x="17232231" y="15189857"/>
                    <a:pt x="17232539" y="15192796"/>
                    <a:pt x="17230971" y="15194756"/>
                  </a:cubicBezTo>
                  <a:cubicBezTo>
                    <a:pt x="17229183" y="15196991"/>
                    <a:pt x="17223035" y="15202694"/>
                    <a:pt x="17221447" y="15204281"/>
                  </a:cubicBezTo>
                  <a:cubicBezTo>
                    <a:pt x="17215097" y="15201900"/>
                    <a:pt x="17208211" y="15200626"/>
                    <a:pt x="17202397" y="15197137"/>
                  </a:cubicBezTo>
                  <a:cubicBezTo>
                    <a:pt x="17199943" y="15195664"/>
                    <a:pt x="17199659" y="15192017"/>
                    <a:pt x="17197635" y="15189993"/>
                  </a:cubicBezTo>
                  <a:cubicBezTo>
                    <a:pt x="17195611" y="15187969"/>
                    <a:pt x="17192871" y="15186818"/>
                    <a:pt x="17190491" y="15185231"/>
                  </a:cubicBezTo>
                  <a:cubicBezTo>
                    <a:pt x="17189695" y="15182850"/>
                    <a:pt x="17189231" y="15180332"/>
                    <a:pt x="17188111" y="15178087"/>
                  </a:cubicBezTo>
                  <a:cubicBezTo>
                    <a:pt x="17186829" y="15175527"/>
                    <a:pt x="17183507" y="15173800"/>
                    <a:pt x="17183347" y="15170943"/>
                  </a:cubicBezTo>
                  <a:cubicBezTo>
                    <a:pt x="17182687" y="15159029"/>
                    <a:pt x="17184041" y="15147038"/>
                    <a:pt x="17185727" y="15135225"/>
                  </a:cubicBezTo>
                  <a:cubicBezTo>
                    <a:pt x="17186439" y="15130255"/>
                    <a:pt x="17186939" y="15124487"/>
                    <a:pt x="17190491" y="15120937"/>
                  </a:cubicBezTo>
                  <a:lnTo>
                    <a:pt x="17197635" y="15113793"/>
                  </a:lnTo>
                  <a:cubicBezTo>
                    <a:pt x="17203619" y="15095838"/>
                    <a:pt x="17194849" y="15117275"/>
                    <a:pt x="17207159" y="15101887"/>
                  </a:cubicBezTo>
                  <a:cubicBezTo>
                    <a:pt x="17208727" y="15099927"/>
                    <a:pt x="17208419" y="15096988"/>
                    <a:pt x="17209539" y="15094743"/>
                  </a:cubicBezTo>
                  <a:cubicBezTo>
                    <a:pt x="17213507" y="15086807"/>
                    <a:pt x="17214307" y="15087599"/>
                    <a:pt x="17221447" y="15082837"/>
                  </a:cubicBezTo>
                  <a:close/>
                  <a:moveTo>
                    <a:pt x="18443023" y="15073312"/>
                  </a:moveTo>
                  <a:cubicBezTo>
                    <a:pt x="18451755" y="15074106"/>
                    <a:pt x="18460899" y="15072921"/>
                    <a:pt x="18469219" y="15075693"/>
                  </a:cubicBezTo>
                  <a:cubicBezTo>
                    <a:pt x="18471599" y="15076487"/>
                    <a:pt x="18471599" y="15080327"/>
                    <a:pt x="18471599" y="15082837"/>
                  </a:cubicBezTo>
                  <a:cubicBezTo>
                    <a:pt x="18471599" y="15088450"/>
                    <a:pt x="18472231" y="15094771"/>
                    <a:pt x="18469219" y="15099506"/>
                  </a:cubicBezTo>
                  <a:cubicBezTo>
                    <a:pt x="18466143" y="15104335"/>
                    <a:pt x="18459693" y="15105856"/>
                    <a:pt x="18454931" y="15109031"/>
                  </a:cubicBezTo>
                  <a:cubicBezTo>
                    <a:pt x="18452547" y="15110618"/>
                    <a:pt x="18450591" y="15113232"/>
                    <a:pt x="18447787" y="15113793"/>
                  </a:cubicBezTo>
                  <a:cubicBezTo>
                    <a:pt x="18433419" y="15116667"/>
                    <a:pt x="18439719" y="15114895"/>
                    <a:pt x="18428735" y="15118556"/>
                  </a:cubicBezTo>
                  <a:cubicBezTo>
                    <a:pt x="18412359" y="15129473"/>
                    <a:pt x="18419879" y="15126271"/>
                    <a:pt x="18407305" y="15130462"/>
                  </a:cubicBezTo>
                  <a:cubicBezTo>
                    <a:pt x="18402543" y="15133637"/>
                    <a:pt x="18396191" y="15135225"/>
                    <a:pt x="18393019" y="15139987"/>
                  </a:cubicBezTo>
                  <a:cubicBezTo>
                    <a:pt x="18386667" y="15149512"/>
                    <a:pt x="18390635" y="15145544"/>
                    <a:pt x="18381111" y="15151893"/>
                  </a:cubicBezTo>
                  <a:cubicBezTo>
                    <a:pt x="18379523" y="15154274"/>
                    <a:pt x="18378775" y="15157520"/>
                    <a:pt x="18376349" y="15159037"/>
                  </a:cubicBezTo>
                  <a:cubicBezTo>
                    <a:pt x="18361307" y="15168438"/>
                    <a:pt x="18364443" y="15166975"/>
                    <a:pt x="18362061" y="15168562"/>
                  </a:cubicBezTo>
                  <a:cubicBezTo>
                    <a:pt x="18359679" y="15162212"/>
                    <a:pt x="18355711" y="15156247"/>
                    <a:pt x="18354919" y="15149512"/>
                  </a:cubicBezTo>
                  <a:cubicBezTo>
                    <a:pt x="18354079" y="15142374"/>
                    <a:pt x="18356115" y="15135171"/>
                    <a:pt x="18357299" y="15128081"/>
                  </a:cubicBezTo>
                  <a:cubicBezTo>
                    <a:pt x="18358195" y="15122710"/>
                    <a:pt x="18361015" y="15117908"/>
                    <a:pt x="18364443" y="15113793"/>
                  </a:cubicBezTo>
                  <a:cubicBezTo>
                    <a:pt x="18371439" y="15105399"/>
                    <a:pt x="18375917" y="15103763"/>
                    <a:pt x="18385873" y="15097125"/>
                  </a:cubicBezTo>
                  <a:cubicBezTo>
                    <a:pt x="18388255" y="15095537"/>
                    <a:pt x="18390303" y="15093267"/>
                    <a:pt x="18393019" y="15092362"/>
                  </a:cubicBezTo>
                  <a:lnTo>
                    <a:pt x="18407305" y="15087600"/>
                  </a:lnTo>
                  <a:cubicBezTo>
                    <a:pt x="18418627" y="15080052"/>
                    <a:pt x="18411731" y="15083743"/>
                    <a:pt x="18428735" y="15078075"/>
                  </a:cubicBezTo>
                  <a:lnTo>
                    <a:pt x="18435879" y="15075693"/>
                  </a:lnTo>
                  <a:close/>
                  <a:moveTo>
                    <a:pt x="17488147" y="15068550"/>
                  </a:moveTo>
                  <a:cubicBezTo>
                    <a:pt x="17496879" y="15069344"/>
                    <a:pt x="17505661" y="15069691"/>
                    <a:pt x="17514339" y="15070931"/>
                  </a:cubicBezTo>
                  <a:cubicBezTo>
                    <a:pt x="17516823" y="15071286"/>
                    <a:pt x="17519707" y="15071537"/>
                    <a:pt x="17521483" y="15073312"/>
                  </a:cubicBezTo>
                  <a:cubicBezTo>
                    <a:pt x="17523259" y="15075087"/>
                    <a:pt x="17522295" y="15078496"/>
                    <a:pt x="17523863" y="15080456"/>
                  </a:cubicBezTo>
                  <a:cubicBezTo>
                    <a:pt x="17525651" y="15082691"/>
                    <a:pt x="17528627" y="15083631"/>
                    <a:pt x="17531007" y="15085218"/>
                  </a:cubicBezTo>
                  <a:cubicBezTo>
                    <a:pt x="17536677" y="15102221"/>
                    <a:pt x="17531595" y="15096721"/>
                    <a:pt x="17542915" y="15104268"/>
                  </a:cubicBezTo>
                  <a:cubicBezTo>
                    <a:pt x="17543709" y="15106649"/>
                    <a:pt x="17543905" y="15109323"/>
                    <a:pt x="17545297" y="15111412"/>
                  </a:cubicBezTo>
                  <a:cubicBezTo>
                    <a:pt x="17547163" y="15114214"/>
                    <a:pt x="17550283" y="15115969"/>
                    <a:pt x="17552439" y="15118556"/>
                  </a:cubicBezTo>
                  <a:cubicBezTo>
                    <a:pt x="17554271" y="15120755"/>
                    <a:pt x="17555615" y="15123319"/>
                    <a:pt x="17557203" y="15125700"/>
                  </a:cubicBezTo>
                  <a:cubicBezTo>
                    <a:pt x="17557995" y="15129669"/>
                    <a:pt x="17558603" y="15133680"/>
                    <a:pt x="17559583" y="15137606"/>
                  </a:cubicBezTo>
                  <a:cubicBezTo>
                    <a:pt x="17560191" y="15140041"/>
                    <a:pt x="17561965" y="15142240"/>
                    <a:pt x="17561965" y="15144750"/>
                  </a:cubicBezTo>
                  <a:cubicBezTo>
                    <a:pt x="17561965" y="15150407"/>
                    <a:pt x="17562543" y="15185554"/>
                    <a:pt x="17554823" y="15197137"/>
                  </a:cubicBezTo>
                  <a:lnTo>
                    <a:pt x="17550059" y="15204281"/>
                  </a:lnTo>
                  <a:cubicBezTo>
                    <a:pt x="17547963" y="15210571"/>
                    <a:pt x="17544295" y="15223665"/>
                    <a:pt x="17538151" y="15225712"/>
                  </a:cubicBezTo>
                  <a:lnTo>
                    <a:pt x="17531007" y="15228093"/>
                  </a:lnTo>
                  <a:cubicBezTo>
                    <a:pt x="17529421" y="15230474"/>
                    <a:pt x="17528675" y="15233720"/>
                    <a:pt x="17526247" y="15235237"/>
                  </a:cubicBezTo>
                  <a:cubicBezTo>
                    <a:pt x="17521991" y="15237898"/>
                    <a:pt x="17511959" y="15240000"/>
                    <a:pt x="17511959" y="15240000"/>
                  </a:cubicBezTo>
                  <a:cubicBezTo>
                    <a:pt x="17488147" y="15239206"/>
                    <a:pt x="17464305" y="15239017"/>
                    <a:pt x="17440521" y="15237618"/>
                  </a:cubicBezTo>
                  <a:cubicBezTo>
                    <a:pt x="17436151" y="15237361"/>
                    <a:pt x="17418723" y="15231146"/>
                    <a:pt x="17416707" y="15230475"/>
                  </a:cubicBezTo>
                  <a:lnTo>
                    <a:pt x="17380989" y="15218568"/>
                  </a:lnTo>
                  <a:lnTo>
                    <a:pt x="17338127" y="15204281"/>
                  </a:lnTo>
                  <a:lnTo>
                    <a:pt x="17323839" y="15199518"/>
                  </a:lnTo>
                  <a:lnTo>
                    <a:pt x="17316697" y="15197137"/>
                  </a:lnTo>
                  <a:cubicBezTo>
                    <a:pt x="17313521" y="15192375"/>
                    <a:pt x="17311933" y="15186025"/>
                    <a:pt x="17307171" y="15182850"/>
                  </a:cubicBezTo>
                  <a:cubicBezTo>
                    <a:pt x="17304791" y="15181262"/>
                    <a:pt x="17301499" y="15180541"/>
                    <a:pt x="17300027" y="15178087"/>
                  </a:cubicBezTo>
                  <a:cubicBezTo>
                    <a:pt x="17298803" y="15176045"/>
                    <a:pt x="17305979" y="15180071"/>
                    <a:pt x="17307171" y="15180468"/>
                  </a:cubicBezTo>
                  <a:cubicBezTo>
                    <a:pt x="17298079" y="15162286"/>
                    <a:pt x="17294315" y="15163792"/>
                    <a:pt x="17300027" y="15144750"/>
                  </a:cubicBezTo>
                  <a:cubicBezTo>
                    <a:pt x="17300851" y="15142009"/>
                    <a:pt x="17302363" y="15139123"/>
                    <a:pt x="17304791" y="15137606"/>
                  </a:cubicBezTo>
                  <a:cubicBezTo>
                    <a:pt x="17309047" y="15134945"/>
                    <a:pt x="17319077" y="15132843"/>
                    <a:pt x="17319077" y="15132843"/>
                  </a:cubicBezTo>
                  <a:cubicBezTo>
                    <a:pt x="17333365" y="15133637"/>
                    <a:pt x="17347679" y="15134037"/>
                    <a:pt x="17361939" y="15135225"/>
                  </a:cubicBezTo>
                  <a:cubicBezTo>
                    <a:pt x="17366751" y="15135626"/>
                    <a:pt x="17371443" y="15136968"/>
                    <a:pt x="17376227" y="15137606"/>
                  </a:cubicBezTo>
                  <a:cubicBezTo>
                    <a:pt x="17395451" y="15140169"/>
                    <a:pt x="17408483" y="15140819"/>
                    <a:pt x="17428615" y="15142368"/>
                  </a:cubicBezTo>
                  <a:cubicBezTo>
                    <a:pt x="17439727" y="15141574"/>
                    <a:pt x="17451747" y="15144452"/>
                    <a:pt x="17461951" y="15139987"/>
                  </a:cubicBezTo>
                  <a:cubicBezTo>
                    <a:pt x="17466551" y="15137975"/>
                    <a:pt x="17465127" y="15130462"/>
                    <a:pt x="17466715" y="15125700"/>
                  </a:cubicBezTo>
                  <a:lnTo>
                    <a:pt x="17469095" y="15118556"/>
                  </a:lnTo>
                  <a:cubicBezTo>
                    <a:pt x="17469891" y="15107443"/>
                    <a:pt x="17470175" y="15096283"/>
                    <a:pt x="17471477" y="15085218"/>
                  </a:cubicBezTo>
                  <a:cubicBezTo>
                    <a:pt x="17471771" y="15082725"/>
                    <a:pt x="17472083" y="15079850"/>
                    <a:pt x="17473859" y="15078075"/>
                  </a:cubicBezTo>
                  <a:cubicBezTo>
                    <a:pt x="17477907" y="15074028"/>
                    <a:pt x="17488147" y="15068550"/>
                    <a:pt x="17488147" y="15068550"/>
                  </a:cubicBezTo>
                  <a:close/>
                  <a:moveTo>
                    <a:pt x="17064285" y="15063787"/>
                  </a:moveTo>
                  <a:cubicBezTo>
                    <a:pt x="17064437" y="15063812"/>
                    <a:pt x="17082627" y="15066080"/>
                    <a:pt x="17085715" y="15068550"/>
                  </a:cubicBezTo>
                  <a:cubicBezTo>
                    <a:pt x="17087951" y="15070338"/>
                    <a:pt x="17088891" y="15073312"/>
                    <a:pt x="17090479" y="15075693"/>
                  </a:cubicBezTo>
                  <a:cubicBezTo>
                    <a:pt x="17091271" y="15078074"/>
                    <a:pt x="17091739" y="15080592"/>
                    <a:pt x="17092859" y="15082837"/>
                  </a:cubicBezTo>
                  <a:cubicBezTo>
                    <a:pt x="17094139" y="15085397"/>
                    <a:pt x="17096461" y="15087366"/>
                    <a:pt x="17097623" y="15089981"/>
                  </a:cubicBezTo>
                  <a:cubicBezTo>
                    <a:pt x="17099663" y="15094568"/>
                    <a:pt x="17100799" y="15099506"/>
                    <a:pt x="17102385" y="15104268"/>
                  </a:cubicBezTo>
                  <a:lnTo>
                    <a:pt x="17104767" y="15111412"/>
                  </a:lnTo>
                  <a:cubicBezTo>
                    <a:pt x="17103971" y="15121731"/>
                    <a:pt x="17103671" y="15132099"/>
                    <a:pt x="17102385" y="15142368"/>
                  </a:cubicBezTo>
                  <a:cubicBezTo>
                    <a:pt x="17102075" y="15144859"/>
                    <a:pt x="17101779" y="15147737"/>
                    <a:pt x="17100003" y="15149512"/>
                  </a:cubicBezTo>
                  <a:cubicBezTo>
                    <a:pt x="17095957" y="15153559"/>
                    <a:pt x="17091147" y="15157227"/>
                    <a:pt x="17085715" y="15159037"/>
                  </a:cubicBezTo>
                  <a:cubicBezTo>
                    <a:pt x="17077819" y="15161669"/>
                    <a:pt x="17071827" y="15163006"/>
                    <a:pt x="17069047" y="15163800"/>
                  </a:cubicBezTo>
                  <a:cubicBezTo>
                    <a:pt x="17039035" y="15148793"/>
                    <a:pt x="17055327" y="15162551"/>
                    <a:pt x="17047615" y="15147131"/>
                  </a:cubicBezTo>
                  <a:cubicBezTo>
                    <a:pt x="17046335" y="15144571"/>
                    <a:pt x="17044015" y="15142602"/>
                    <a:pt x="17042855" y="15139987"/>
                  </a:cubicBezTo>
                  <a:cubicBezTo>
                    <a:pt x="17042847" y="15139973"/>
                    <a:pt x="17036903" y="15122135"/>
                    <a:pt x="17035711" y="15118556"/>
                  </a:cubicBezTo>
                  <a:lnTo>
                    <a:pt x="17033327" y="15111412"/>
                  </a:lnTo>
                  <a:cubicBezTo>
                    <a:pt x="17034123" y="15104268"/>
                    <a:pt x="17033967" y="15096954"/>
                    <a:pt x="17035711" y="15089981"/>
                  </a:cubicBezTo>
                  <a:cubicBezTo>
                    <a:pt x="17036403" y="15087204"/>
                    <a:pt x="17039193" y="15085397"/>
                    <a:pt x="17040473" y="15082837"/>
                  </a:cubicBezTo>
                  <a:cubicBezTo>
                    <a:pt x="17041595" y="15080592"/>
                    <a:pt x="17041079" y="15077468"/>
                    <a:pt x="17042855" y="15075693"/>
                  </a:cubicBezTo>
                  <a:cubicBezTo>
                    <a:pt x="17051043" y="15067504"/>
                    <a:pt x="17055303" y="15066781"/>
                    <a:pt x="17064285" y="15063787"/>
                  </a:cubicBezTo>
                  <a:close/>
                  <a:moveTo>
                    <a:pt x="8844133" y="15026162"/>
                  </a:moveTo>
                  <a:cubicBezTo>
                    <a:pt x="8856753" y="15026162"/>
                    <a:pt x="8866991" y="15036397"/>
                    <a:pt x="8866991" y="15049022"/>
                  </a:cubicBezTo>
                  <a:cubicBezTo>
                    <a:pt x="8866991" y="15061647"/>
                    <a:pt x="8856753" y="15071882"/>
                    <a:pt x="8844133" y="15071882"/>
                  </a:cubicBezTo>
                  <a:cubicBezTo>
                    <a:pt x="8831507" y="15071882"/>
                    <a:pt x="8821273" y="15061647"/>
                    <a:pt x="8821273" y="15049022"/>
                  </a:cubicBezTo>
                  <a:cubicBezTo>
                    <a:pt x="8821273" y="15036397"/>
                    <a:pt x="8831507" y="15026162"/>
                    <a:pt x="8844133" y="15026162"/>
                  </a:cubicBezTo>
                  <a:close/>
                  <a:moveTo>
                    <a:pt x="20157975" y="15002827"/>
                  </a:moveTo>
                  <a:lnTo>
                    <a:pt x="20165595" y="15025687"/>
                  </a:lnTo>
                  <a:cubicBezTo>
                    <a:pt x="20165595" y="15025687"/>
                    <a:pt x="20144011" y="15055396"/>
                    <a:pt x="20135115" y="15071407"/>
                  </a:cubicBezTo>
                  <a:cubicBezTo>
                    <a:pt x="20131213" y="15078428"/>
                    <a:pt x="20130035" y="15086647"/>
                    <a:pt x="20127495" y="15094267"/>
                  </a:cubicBezTo>
                  <a:cubicBezTo>
                    <a:pt x="20109559" y="15100246"/>
                    <a:pt x="20063475" y="15117121"/>
                    <a:pt x="20051295" y="15109507"/>
                  </a:cubicBezTo>
                  <a:cubicBezTo>
                    <a:pt x="20038193" y="15101318"/>
                    <a:pt x="20046215" y="15079027"/>
                    <a:pt x="20043675" y="15063787"/>
                  </a:cubicBezTo>
                  <a:cubicBezTo>
                    <a:pt x="20046215" y="15056167"/>
                    <a:pt x="20047703" y="15048111"/>
                    <a:pt x="20051295" y="15040927"/>
                  </a:cubicBezTo>
                  <a:cubicBezTo>
                    <a:pt x="20055391" y="15032736"/>
                    <a:pt x="20059383" y="15023788"/>
                    <a:pt x="20066535" y="15018067"/>
                  </a:cubicBezTo>
                  <a:cubicBezTo>
                    <a:pt x="20072807" y="15013049"/>
                    <a:pt x="20081471" y="15011767"/>
                    <a:pt x="20089395" y="15010447"/>
                  </a:cubicBezTo>
                  <a:cubicBezTo>
                    <a:pt x="20112083" y="15006666"/>
                    <a:pt x="20135115" y="15005367"/>
                    <a:pt x="20157975" y="15002827"/>
                  </a:cubicBezTo>
                  <a:close/>
                  <a:moveTo>
                    <a:pt x="22877045" y="15000528"/>
                  </a:moveTo>
                  <a:cubicBezTo>
                    <a:pt x="22900131" y="15001546"/>
                    <a:pt x="22926211" y="15011236"/>
                    <a:pt x="22946707" y="15018067"/>
                  </a:cubicBezTo>
                  <a:cubicBezTo>
                    <a:pt x="22951785" y="15033307"/>
                    <a:pt x="22975311" y="15054876"/>
                    <a:pt x="22961943" y="15063787"/>
                  </a:cubicBezTo>
                  <a:lnTo>
                    <a:pt x="22946707" y="15094267"/>
                  </a:lnTo>
                  <a:cubicBezTo>
                    <a:pt x="22928883" y="15087583"/>
                    <a:pt x="22881979" y="15075262"/>
                    <a:pt x="22862883" y="15056167"/>
                  </a:cubicBezTo>
                  <a:cubicBezTo>
                    <a:pt x="22856407" y="15049691"/>
                    <a:pt x="22852725" y="15040927"/>
                    <a:pt x="22847647" y="15033307"/>
                  </a:cubicBezTo>
                  <a:cubicBezTo>
                    <a:pt x="22850183" y="15023147"/>
                    <a:pt x="22845231" y="15005836"/>
                    <a:pt x="22855263" y="15002827"/>
                  </a:cubicBezTo>
                  <a:cubicBezTo>
                    <a:pt x="22861979" y="15000812"/>
                    <a:pt x="22869347" y="15000188"/>
                    <a:pt x="22877045" y="15000528"/>
                  </a:cubicBezTo>
                  <a:close/>
                  <a:moveTo>
                    <a:pt x="31597727" y="14990445"/>
                  </a:moveTo>
                  <a:cubicBezTo>
                    <a:pt x="31610351" y="14990445"/>
                    <a:pt x="31620587" y="15000680"/>
                    <a:pt x="31620587" y="15013305"/>
                  </a:cubicBezTo>
                  <a:cubicBezTo>
                    <a:pt x="31620587" y="15025930"/>
                    <a:pt x="31610351" y="15036165"/>
                    <a:pt x="31597727" y="15036165"/>
                  </a:cubicBezTo>
                  <a:cubicBezTo>
                    <a:pt x="31585099" y="15036165"/>
                    <a:pt x="31574867" y="15025930"/>
                    <a:pt x="31574867" y="15013305"/>
                  </a:cubicBezTo>
                  <a:cubicBezTo>
                    <a:pt x="31574867" y="15000680"/>
                    <a:pt x="31585099" y="14990445"/>
                    <a:pt x="31597727" y="14990445"/>
                  </a:cubicBezTo>
                  <a:close/>
                  <a:moveTo>
                    <a:pt x="31394527" y="14958695"/>
                  </a:moveTo>
                  <a:cubicBezTo>
                    <a:pt x="31407151" y="14958695"/>
                    <a:pt x="31417387" y="14968930"/>
                    <a:pt x="31417387" y="14981555"/>
                  </a:cubicBezTo>
                  <a:cubicBezTo>
                    <a:pt x="31417387" y="14994180"/>
                    <a:pt x="31407151" y="15004415"/>
                    <a:pt x="31394527" y="15004415"/>
                  </a:cubicBezTo>
                  <a:cubicBezTo>
                    <a:pt x="31381899" y="15004415"/>
                    <a:pt x="31371667" y="14994180"/>
                    <a:pt x="31371667" y="14981555"/>
                  </a:cubicBezTo>
                  <a:cubicBezTo>
                    <a:pt x="31371667" y="14968930"/>
                    <a:pt x="31381899" y="14958695"/>
                    <a:pt x="31394527" y="14958695"/>
                  </a:cubicBezTo>
                  <a:close/>
                  <a:moveTo>
                    <a:pt x="25405467" y="14921627"/>
                  </a:moveTo>
                  <a:cubicBezTo>
                    <a:pt x="25418091" y="14921627"/>
                    <a:pt x="25428327" y="14931862"/>
                    <a:pt x="25428327" y="14944487"/>
                  </a:cubicBezTo>
                  <a:cubicBezTo>
                    <a:pt x="25428327" y="14957112"/>
                    <a:pt x="25418091" y="14967347"/>
                    <a:pt x="25405467" y="14967347"/>
                  </a:cubicBezTo>
                  <a:cubicBezTo>
                    <a:pt x="25392843" y="14967347"/>
                    <a:pt x="25382607" y="14957112"/>
                    <a:pt x="25382607" y="14944487"/>
                  </a:cubicBezTo>
                  <a:cubicBezTo>
                    <a:pt x="25382607" y="14931862"/>
                    <a:pt x="25392843" y="14921627"/>
                    <a:pt x="25405467" y="14921627"/>
                  </a:cubicBezTo>
                  <a:close/>
                  <a:moveTo>
                    <a:pt x="1364511" y="14911387"/>
                  </a:moveTo>
                  <a:cubicBezTo>
                    <a:pt x="1364811" y="14910494"/>
                    <a:pt x="1361906" y="14917182"/>
                    <a:pt x="1363502" y="14912887"/>
                  </a:cubicBezTo>
                  <a:lnTo>
                    <a:pt x="1364021" y="14911550"/>
                  </a:lnTo>
                  <a:close/>
                  <a:moveTo>
                    <a:pt x="19608839" y="14902339"/>
                  </a:moveTo>
                  <a:cubicBezTo>
                    <a:pt x="19621467" y="14902339"/>
                    <a:pt x="19631703" y="14912574"/>
                    <a:pt x="19631703" y="14925199"/>
                  </a:cubicBezTo>
                  <a:cubicBezTo>
                    <a:pt x="19631703" y="14937824"/>
                    <a:pt x="19621467" y="14948059"/>
                    <a:pt x="19608839" y="14948059"/>
                  </a:cubicBezTo>
                  <a:cubicBezTo>
                    <a:pt x="19596215" y="14948059"/>
                    <a:pt x="19585979" y="14937824"/>
                    <a:pt x="19585979" y="14925199"/>
                  </a:cubicBezTo>
                  <a:cubicBezTo>
                    <a:pt x="19585979" y="14912574"/>
                    <a:pt x="19596215" y="14902339"/>
                    <a:pt x="19608839" y="14902339"/>
                  </a:cubicBezTo>
                  <a:close/>
                  <a:moveTo>
                    <a:pt x="19423103" y="14869001"/>
                  </a:moveTo>
                  <a:cubicBezTo>
                    <a:pt x="19435727" y="14869001"/>
                    <a:pt x="19445963" y="14879236"/>
                    <a:pt x="19445963" y="14891861"/>
                  </a:cubicBezTo>
                  <a:cubicBezTo>
                    <a:pt x="19445963" y="14904486"/>
                    <a:pt x="19435727" y="14914721"/>
                    <a:pt x="19423103" y="14914721"/>
                  </a:cubicBezTo>
                  <a:cubicBezTo>
                    <a:pt x="19410477" y="14914721"/>
                    <a:pt x="19400243" y="14904486"/>
                    <a:pt x="19400243" y="14891861"/>
                  </a:cubicBezTo>
                  <a:cubicBezTo>
                    <a:pt x="19400243" y="14879236"/>
                    <a:pt x="19410477" y="14869001"/>
                    <a:pt x="19423103" y="14869001"/>
                  </a:cubicBezTo>
                  <a:close/>
                  <a:moveTo>
                    <a:pt x="19763623" y="14852333"/>
                  </a:moveTo>
                  <a:cubicBezTo>
                    <a:pt x="19776247" y="14852333"/>
                    <a:pt x="19786483" y="14862568"/>
                    <a:pt x="19786483" y="14875193"/>
                  </a:cubicBezTo>
                  <a:cubicBezTo>
                    <a:pt x="19786483" y="14887818"/>
                    <a:pt x="19776247" y="14898053"/>
                    <a:pt x="19763623" y="14898053"/>
                  </a:cubicBezTo>
                  <a:cubicBezTo>
                    <a:pt x="19750997" y="14898053"/>
                    <a:pt x="19740763" y="14887818"/>
                    <a:pt x="19740763" y="14875193"/>
                  </a:cubicBezTo>
                  <a:cubicBezTo>
                    <a:pt x="19740763" y="14862568"/>
                    <a:pt x="19750997" y="14852333"/>
                    <a:pt x="19763623" y="14852333"/>
                  </a:cubicBezTo>
                  <a:close/>
                  <a:moveTo>
                    <a:pt x="16838067" y="14847093"/>
                  </a:moveTo>
                  <a:cubicBezTo>
                    <a:pt x="16846005" y="14847887"/>
                    <a:pt x="16854039" y="14848005"/>
                    <a:pt x="16861879" y="14849475"/>
                  </a:cubicBezTo>
                  <a:cubicBezTo>
                    <a:pt x="16866815" y="14850400"/>
                    <a:pt x="16871403" y="14852650"/>
                    <a:pt x="16876167" y="14854237"/>
                  </a:cubicBezTo>
                  <a:lnTo>
                    <a:pt x="16883311" y="14856618"/>
                  </a:lnTo>
                  <a:cubicBezTo>
                    <a:pt x="16884899" y="14858999"/>
                    <a:pt x="16885839" y="14861974"/>
                    <a:pt x="16888075" y="14863762"/>
                  </a:cubicBezTo>
                  <a:cubicBezTo>
                    <a:pt x="16890035" y="14865330"/>
                    <a:pt x="16893441" y="14864368"/>
                    <a:pt x="16895217" y="14866143"/>
                  </a:cubicBezTo>
                  <a:cubicBezTo>
                    <a:pt x="16899263" y="14870191"/>
                    <a:pt x="16901567" y="14875668"/>
                    <a:pt x="16904743" y="14880431"/>
                  </a:cubicBezTo>
                  <a:lnTo>
                    <a:pt x="16909505" y="14887575"/>
                  </a:lnTo>
                  <a:cubicBezTo>
                    <a:pt x="16911227" y="14896187"/>
                    <a:pt x="16914899" y="14907675"/>
                    <a:pt x="16909505" y="14916150"/>
                  </a:cubicBezTo>
                  <a:cubicBezTo>
                    <a:pt x="16904535" y="14923962"/>
                    <a:pt x="16888813" y="14927809"/>
                    <a:pt x="16880931" y="14930437"/>
                  </a:cubicBezTo>
                  <a:cubicBezTo>
                    <a:pt x="16878547" y="14931231"/>
                    <a:pt x="16876247" y="14932326"/>
                    <a:pt x="16873787" y="14932818"/>
                  </a:cubicBezTo>
                  <a:cubicBezTo>
                    <a:pt x="16869815" y="14933612"/>
                    <a:pt x="16865783" y="14934135"/>
                    <a:pt x="16861879" y="14935200"/>
                  </a:cubicBezTo>
                  <a:cubicBezTo>
                    <a:pt x="16846839" y="14939302"/>
                    <a:pt x="16855927" y="14935200"/>
                    <a:pt x="16854735" y="14935200"/>
                  </a:cubicBezTo>
                  <a:cubicBezTo>
                    <a:pt x="16838469" y="14936679"/>
                    <a:pt x="16830695" y="14936447"/>
                    <a:pt x="16816635" y="14939962"/>
                  </a:cubicBezTo>
                  <a:cubicBezTo>
                    <a:pt x="16814199" y="14940571"/>
                    <a:pt x="16811873" y="14941549"/>
                    <a:pt x="16809491" y="14942343"/>
                  </a:cubicBezTo>
                  <a:cubicBezTo>
                    <a:pt x="16802347" y="14941549"/>
                    <a:pt x="16795151" y="14941144"/>
                    <a:pt x="16788059" y="14939962"/>
                  </a:cubicBezTo>
                  <a:cubicBezTo>
                    <a:pt x="16785587" y="14939549"/>
                    <a:pt x="16782375" y="14939624"/>
                    <a:pt x="16780917" y="14937581"/>
                  </a:cubicBezTo>
                  <a:cubicBezTo>
                    <a:pt x="16777999" y="14933496"/>
                    <a:pt x="16777741" y="14928056"/>
                    <a:pt x="16776156" y="14923293"/>
                  </a:cubicBezTo>
                  <a:lnTo>
                    <a:pt x="16773777" y="14916150"/>
                  </a:lnTo>
                  <a:cubicBezTo>
                    <a:pt x="16774571" y="14909006"/>
                    <a:pt x="16774747" y="14901766"/>
                    <a:pt x="16776156" y="14894718"/>
                  </a:cubicBezTo>
                  <a:cubicBezTo>
                    <a:pt x="16777140" y="14889796"/>
                    <a:pt x="16776156" y="14882018"/>
                    <a:pt x="16780917" y="14880431"/>
                  </a:cubicBezTo>
                  <a:lnTo>
                    <a:pt x="16788059" y="14878050"/>
                  </a:lnTo>
                  <a:lnTo>
                    <a:pt x="16816635" y="14859000"/>
                  </a:lnTo>
                  <a:lnTo>
                    <a:pt x="16830923" y="14849475"/>
                  </a:lnTo>
                  <a:close/>
                  <a:moveTo>
                    <a:pt x="11727722" y="14847093"/>
                  </a:moveTo>
                  <a:cubicBezTo>
                    <a:pt x="11730103" y="14847887"/>
                    <a:pt x="11732905" y="14847907"/>
                    <a:pt x="11734863" y="14849475"/>
                  </a:cubicBezTo>
                  <a:cubicBezTo>
                    <a:pt x="11739061" y="14852834"/>
                    <a:pt x="11740440" y="14859054"/>
                    <a:pt x="11742007" y="14863762"/>
                  </a:cubicBezTo>
                  <a:cubicBezTo>
                    <a:pt x="11741213" y="14870906"/>
                    <a:pt x="11741899" y="14878374"/>
                    <a:pt x="11739626" y="14885193"/>
                  </a:cubicBezTo>
                  <a:cubicBezTo>
                    <a:pt x="11735914" y="14896332"/>
                    <a:pt x="11729124" y="14900520"/>
                    <a:pt x="11720578" y="14906625"/>
                  </a:cubicBezTo>
                  <a:cubicBezTo>
                    <a:pt x="11713295" y="14911827"/>
                    <a:pt x="11712641" y="14910593"/>
                    <a:pt x="11711053" y="14911387"/>
                  </a:cubicBezTo>
                  <a:cubicBezTo>
                    <a:pt x="11688295" y="14913915"/>
                    <a:pt x="11691749" y="14920318"/>
                    <a:pt x="11684857" y="14904243"/>
                  </a:cubicBezTo>
                  <a:cubicBezTo>
                    <a:pt x="11683868" y="14901936"/>
                    <a:pt x="11683270" y="14899481"/>
                    <a:pt x="11682478" y="14897100"/>
                  </a:cubicBezTo>
                  <a:cubicBezTo>
                    <a:pt x="11683353" y="14890960"/>
                    <a:pt x="11683916" y="14879936"/>
                    <a:pt x="11687240" y="14873287"/>
                  </a:cubicBezTo>
                  <a:cubicBezTo>
                    <a:pt x="11688517" y="14870727"/>
                    <a:pt x="11689765" y="14867931"/>
                    <a:pt x="11692001" y="14866143"/>
                  </a:cubicBezTo>
                  <a:cubicBezTo>
                    <a:pt x="11693962" y="14864575"/>
                    <a:pt x="11696766" y="14864556"/>
                    <a:pt x="11699146" y="14863762"/>
                  </a:cubicBezTo>
                  <a:cubicBezTo>
                    <a:pt x="11703635" y="14859273"/>
                    <a:pt x="11707463" y="14854509"/>
                    <a:pt x="11713434" y="14851856"/>
                  </a:cubicBezTo>
                  <a:cubicBezTo>
                    <a:pt x="11718022" y="14849817"/>
                    <a:pt x="11727722" y="14847093"/>
                    <a:pt x="11727722" y="14847093"/>
                  </a:cubicBezTo>
                  <a:close/>
                  <a:moveTo>
                    <a:pt x="1300217" y="14847093"/>
                  </a:moveTo>
                  <a:cubicBezTo>
                    <a:pt x="1302956" y="14844605"/>
                    <a:pt x="1326279" y="14849672"/>
                    <a:pt x="1333563" y="14851856"/>
                  </a:cubicBezTo>
                  <a:cubicBezTo>
                    <a:pt x="1338364" y="14853298"/>
                    <a:pt x="1347844" y="14856618"/>
                    <a:pt x="1347844" y="14856618"/>
                  </a:cubicBezTo>
                  <a:cubicBezTo>
                    <a:pt x="1366312" y="14868927"/>
                    <a:pt x="1360324" y="14860713"/>
                    <a:pt x="1366898" y="14880431"/>
                  </a:cubicBezTo>
                  <a:lnTo>
                    <a:pt x="1369272" y="14887575"/>
                  </a:lnTo>
                  <a:lnTo>
                    <a:pt x="1371658" y="14894718"/>
                  </a:lnTo>
                  <a:cubicBezTo>
                    <a:pt x="1370064" y="14897893"/>
                    <a:pt x="1368208" y="14900947"/>
                    <a:pt x="1366898" y="14904243"/>
                  </a:cubicBezTo>
                  <a:lnTo>
                    <a:pt x="1364021" y="14911550"/>
                  </a:lnTo>
                  <a:lnTo>
                    <a:pt x="1343083" y="14918531"/>
                  </a:lnTo>
                  <a:cubicBezTo>
                    <a:pt x="1335145" y="14919366"/>
                    <a:pt x="1326402" y="14919717"/>
                    <a:pt x="1319269" y="14916150"/>
                  </a:cubicBezTo>
                  <a:cubicBezTo>
                    <a:pt x="1314144" y="14913590"/>
                    <a:pt x="1311550" y="14907292"/>
                    <a:pt x="1309748" y="14901862"/>
                  </a:cubicBezTo>
                  <a:lnTo>
                    <a:pt x="1304976" y="14887575"/>
                  </a:lnTo>
                  <a:cubicBezTo>
                    <a:pt x="1304184" y="14885194"/>
                    <a:pt x="1303992" y="14882520"/>
                    <a:pt x="1302601" y="14880431"/>
                  </a:cubicBezTo>
                  <a:lnTo>
                    <a:pt x="1297841" y="14873287"/>
                  </a:lnTo>
                  <a:cubicBezTo>
                    <a:pt x="1298632" y="14864556"/>
                    <a:pt x="1293735" y="14852991"/>
                    <a:pt x="1300217" y="14847093"/>
                  </a:cubicBezTo>
                  <a:close/>
                  <a:moveTo>
                    <a:pt x="31347759" y="14823079"/>
                  </a:moveTo>
                  <a:cubicBezTo>
                    <a:pt x="31354903" y="14823873"/>
                    <a:pt x="31362139" y="14824051"/>
                    <a:pt x="31369187" y="14825461"/>
                  </a:cubicBezTo>
                  <a:cubicBezTo>
                    <a:pt x="31374111" y="14826446"/>
                    <a:pt x="31378715" y="14828636"/>
                    <a:pt x="31383475" y="14830223"/>
                  </a:cubicBezTo>
                  <a:lnTo>
                    <a:pt x="31390619" y="14832604"/>
                  </a:lnTo>
                  <a:cubicBezTo>
                    <a:pt x="31392999" y="14834192"/>
                    <a:pt x="31395975" y="14835132"/>
                    <a:pt x="31397763" y="14837367"/>
                  </a:cubicBezTo>
                  <a:cubicBezTo>
                    <a:pt x="31399331" y="14839327"/>
                    <a:pt x="31400143" y="14842001"/>
                    <a:pt x="31400143" y="14844511"/>
                  </a:cubicBezTo>
                  <a:cubicBezTo>
                    <a:pt x="31400143" y="14851116"/>
                    <a:pt x="31401231" y="14868882"/>
                    <a:pt x="31392999" y="14875467"/>
                  </a:cubicBezTo>
                  <a:cubicBezTo>
                    <a:pt x="31391039" y="14877035"/>
                    <a:pt x="31388239" y="14877054"/>
                    <a:pt x="31385859" y="14877848"/>
                  </a:cubicBezTo>
                  <a:cubicBezTo>
                    <a:pt x="31380371" y="14881506"/>
                    <a:pt x="31378143" y="14883897"/>
                    <a:pt x="31371571" y="14884992"/>
                  </a:cubicBezTo>
                  <a:cubicBezTo>
                    <a:pt x="31369219" y="14885383"/>
                    <a:pt x="31361647" y="14884992"/>
                    <a:pt x="31359663" y="14884992"/>
                  </a:cubicBezTo>
                  <a:cubicBezTo>
                    <a:pt x="31353315" y="14882611"/>
                    <a:pt x="31346427" y="14881337"/>
                    <a:pt x="31340615" y="14877848"/>
                  </a:cubicBezTo>
                  <a:cubicBezTo>
                    <a:pt x="31338159" y="14876375"/>
                    <a:pt x="31337131" y="14873264"/>
                    <a:pt x="31335851" y="14870704"/>
                  </a:cubicBezTo>
                  <a:cubicBezTo>
                    <a:pt x="31333411" y="14865823"/>
                    <a:pt x="31331995" y="14856182"/>
                    <a:pt x="31331087" y="14851654"/>
                  </a:cubicBezTo>
                  <a:cubicBezTo>
                    <a:pt x="31331883" y="14843717"/>
                    <a:pt x="31329451" y="14834732"/>
                    <a:pt x="31333471" y="14827842"/>
                  </a:cubicBezTo>
                  <a:cubicBezTo>
                    <a:pt x="31335999" y="14823506"/>
                    <a:pt x="31347759" y="14823079"/>
                    <a:pt x="31347759" y="14823079"/>
                  </a:cubicBezTo>
                  <a:close/>
                  <a:moveTo>
                    <a:pt x="25384035" y="14793039"/>
                  </a:moveTo>
                  <a:cubicBezTo>
                    <a:pt x="25396663" y="14793039"/>
                    <a:pt x="25406895" y="14803274"/>
                    <a:pt x="25406895" y="14815899"/>
                  </a:cubicBezTo>
                  <a:cubicBezTo>
                    <a:pt x="25406895" y="14828524"/>
                    <a:pt x="25396663" y="14838759"/>
                    <a:pt x="25384035" y="14838759"/>
                  </a:cubicBezTo>
                  <a:cubicBezTo>
                    <a:pt x="25371411" y="14838759"/>
                    <a:pt x="25361175" y="14828524"/>
                    <a:pt x="25361175" y="14815899"/>
                  </a:cubicBezTo>
                  <a:cubicBezTo>
                    <a:pt x="25361175" y="14803274"/>
                    <a:pt x="25371411" y="14793039"/>
                    <a:pt x="25384035" y="14793039"/>
                  </a:cubicBezTo>
                  <a:close/>
                  <a:moveTo>
                    <a:pt x="19668371" y="14790420"/>
                  </a:moveTo>
                  <a:cubicBezTo>
                    <a:pt x="19680999" y="14790420"/>
                    <a:pt x="19691235" y="14800655"/>
                    <a:pt x="19691235" y="14813280"/>
                  </a:cubicBezTo>
                  <a:cubicBezTo>
                    <a:pt x="19691235" y="14825905"/>
                    <a:pt x="19680999" y="14836140"/>
                    <a:pt x="19668371" y="14836140"/>
                  </a:cubicBezTo>
                  <a:cubicBezTo>
                    <a:pt x="19655747" y="14836140"/>
                    <a:pt x="19645511" y="14825905"/>
                    <a:pt x="19645511" y="14813280"/>
                  </a:cubicBezTo>
                  <a:cubicBezTo>
                    <a:pt x="19645511" y="14800655"/>
                    <a:pt x="19655747" y="14790420"/>
                    <a:pt x="19668371" y="14790420"/>
                  </a:cubicBezTo>
                  <a:close/>
                  <a:moveTo>
                    <a:pt x="9277519" y="14754700"/>
                  </a:moveTo>
                  <a:cubicBezTo>
                    <a:pt x="9290145" y="14754700"/>
                    <a:pt x="9300379" y="14764935"/>
                    <a:pt x="9300379" y="14777560"/>
                  </a:cubicBezTo>
                  <a:cubicBezTo>
                    <a:pt x="9300379" y="14790185"/>
                    <a:pt x="9290145" y="14800420"/>
                    <a:pt x="9277519" y="14800420"/>
                  </a:cubicBezTo>
                  <a:cubicBezTo>
                    <a:pt x="9264892" y="14800420"/>
                    <a:pt x="9254659" y="14790185"/>
                    <a:pt x="9254659" y="14777560"/>
                  </a:cubicBezTo>
                  <a:cubicBezTo>
                    <a:pt x="9254659" y="14764935"/>
                    <a:pt x="9264892" y="14754700"/>
                    <a:pt x="9277519" y="14754700"/>
                  </a:cubicBezTo>
                  <a:close/>
                  <a:moveTo>
                    <a:pt x="15838447" y="14722411"/>
                  </a:moveTo>
                  <a:lnTo>
                    <a:pt x="15933543" y="14773617"/>
                  </a:lnTo>
                  <a:lnTo>
                    <a:pt x="16087165" y="14751672"/>
                  </a:lnTo>
                  <a:lnTo>
                    <a:pt x="16138370" y="14846769"/>
                  </a:lnTo>
                  <a:lnTo>
                    <a:pt x="16379771" y="14868716"/>
                  </a:lnTo>
                  <a:lnTo>
                    <a:pt x="16467553" y="14788248"/>
                  </a:lnTo>
                  <a:lnTo>
                    <a:pt x="16584598" y="14810193"/>
                  </a:lnTo>
                  <a:lnTo>
                    <a:pt x="16752843" y="14956497"/>
                  </a:lnTo>
                  <a:lnTo>
                    <a:pt x="16825995" y="15022334"/>
                  </a:lnTo>
                  <a:lnTo>
                    <a:pt x="16884517" y="15029648"/>
                  </a:lnTo>
                  <a:lnTo>
                    <a:pt x="16972299" y="15088171"/>
                  </a:lnTo>
                  <a:lnTo>
                    <a:pt x="16957671" y="15161323"/>
                  </a:lnTo>
                  <a:lnTo>
                    <a:pt x="16738215" y="15095486"/>
                  </a:lnTo>
                  <a:lnTo>
                    <a:pt x="16643116" y="15132062"/>
                  </a:lnTo>
                  <a:lnTo>
                    <a:pt x="16540707" y="15066225"/>
                  </a:lnTo>
                  <a:lnTo>
                    <a:pt x="16409033" y="15088171"/>
                  </a:lnTo>
                  <a:lnTo>
                    <a:pt x="16277358" y="15000389"/>
                  </a:lnTo>
                  <a:lnTo>
                    <a:pt x="16057900" y="15029648"/>
                  </a:lnTo>
                  <a:lnTo>
                    <a:pt x="15896967" y="14956497"/>
                  </a:lnTo>
                  <a:lnTo>
                    <a:pt x="15860393" y="14876030"/>
                  </a:lnTo>
                  <a:lnTo>
                    <a:pt x="15787238" y="14883345"/>
                  </a:lnTo>
                  <a:lnTo>
                    <a:pt x="15728719" y="14846769"/>
                  </a:lnTo>
                  <a:close/>
                  <a:moveTo>
                    <a:pt x="9396581" y="14707075"/>
                  </a:moveTo>
                  <a:cubicBezTo>
                    <a:pt x="9409205" y="14707075"/>
                    <a:pt x="9419441" y="14717310"/>
                    <a:pt x="9419441" y="14729935"/>
                  </a:cubicBezTo>
                  <a:cubicBezTo>
                    <a:pt x="9419441" y="14742560"/>
                    <a:pt x="9409205" y="14752795"/>
                    <a:pt x="9396581" y="14752795"/>
                  </a:cubicBezTo>
                  <a:cubicBezTo>
                    <a:pt x="9383959" y="14752795"/>
                    <a:pt x="9373721" y="14742560"/>
                    <a:pt x="9373721" y="14729935"/>
                  </a:cubicBezTo>
                  <a:cubicBezTo>
                    <a:pt x="9373721" y="14717310"/>
                    <a:pt x="9383959" y="14707075"/>
                    <a:pt x="9396581" y="14707075"/>
                  </a:cubicBezTo>
                  <a:close/>
                  <a:moveTo>
                    <a:pt x="22334215" y="14651281"/>
                  </a:moveTo>
                  <a:cubicBezTo>
                    <a:pt x="22346499" y="14648602"/>
                    <a:pt x="22358331" y="14661377"/>
                    <a:pt x="22367587" y="14667547"/>
                  </a:cubicBezTo>
                  <a:cubicBezTo>
                    <a:pt x="22372667" y="14675167"/>
                    <a:pt x="22376349" y="14683931"/>
                    <a:pt x="22382827" y="14690407"/>
                  </a:cubicBezTo>
                  <a:cubicBezTo>
                    <a:pt x="22413907" y="14721491"/>
                    <a:pt x="22401439" y="14686970"/>
                    <a:pt x="22413307" y="14728507"/>
                  </a:cubicBezTo>
                  <a:cubicBezTo>
                    <a:pt x="22422715" y="14761451"/>
                    <a:pt x="22419655" y="14760257"/>
                    <a:pt x="22420923" y="14766607"/>
                  </a:cubicBezTo>
                  <a:cubicBezTo>
                    <a:pt x="22416755" y="14765680"/>
                    <a:pt x="22343143" y="14757982"/>
                    <a:pt x="22329483" y="14736127"/>
                  </a:cubicBezTo>
                  <a:cubicBezTo>
                    <a:pt x="22320971" y="14722504"/>
                    <a:pt x="22314247" y="14690407"/>
                    <a:pt x="22314247" y="14690407"/>
                  </a:cubicBezTo>
                  <a:cubicBezTo>
                    <a:pt x="22316785" y="14680247"/>
                    <a:pt x="22315325" y="14668105"/>
                    <a:pt x="22321867" y="14659927"/>
                  </a:cubicBezTo>
                  <a:cubicBezTo>
                    <a:pt x="22325979" y="14654784"/>
                    <a:pt x="22330123" y="14652174"/>
                    <a:pt x="22334215" y="14651281"/>
                  </a:cubicBezTo>
                  <a:close/>
                  <a:moveTo>
                    <a:pt x="23686211" y="14609684"/>
                  </a:moveTo>
                  <a:cubicBezTo>
                    <a:pt x="23698835" y="14609684"/>
                    <a:pt x="23709067" y="14619919"/>
                    <a:pt x="23709067" y="14632544"/>
                  </a:cubicBezTo>
                  <a:cubicBezTo>
                    <a:pt x="23709067" y="14645169"/>
                    <a:pt x="23698835" y="14655404"/>
                    <a:pt x="23686211" y="14655404"/>
                  </a:cubicBezTo>
                  <a:cubicBezTo>
                    <a:pt x="23673587" y="14655404"/>
                    <a:pt x="23663347" y="14645169"/>
                    <a:pt x="23663347" y="14632544"/>
                  </a:cubicBezTo>
                  <a:cubicBezTo>
                    <a:pt x="23663347" y="14619919"/>
                    <a:pt x="23673587" y="14609684"/>
                    <a:pt x="23686211" y="14609684"/>
                  </a:cubicBezTo>
                  <a:close/>
                  <a:moveTo>
                    <a:pt x="11489595" y="14604206"/>
                  </a:moveTo>
                  <a:cubicBezTo>
                    <a:pt x="11503992" y="14607805"/>
                    <a:pt x="11498088" y="14603482"/>
                    <a:pt x="11503884" y="14620875"/>
                  </a:cubicBezTo>
                  <a:lnTo>
                    <a:pt x="11506263" y="14628018"/>
                  </a:lnTo>
                  <a:cubicBezTo>
                    <a:pt x="11503615" y="14641257"/>
                    <a:pt x="11507510" y="14654374"/>
                    <a:pt x="11491979" y="14656593"/>
                  </a:cubicBezTo>
                  <a:cubicBezTo>
                    <a:pt x="11489493" y="14656948"/>
                    <a:pt x="11487268" y="14654821"/>
                    <a:pt x="11484835" y="14654212"/>
                  </a:cubicBezTo>
                  <a:cubicBezTo>
                    <a:pt x="11484065" y="14654020"/>
                    <a:pt x="11482850" y="14656196"/>
                    <a:pt x="11482451" y="14656593"/>
                  </a:cubicBezTo>
                  <a:cubicBezTo>
                    <a:pt x="11480069" y="14650243"/>
                    <a:pt x="11477628" y="14643917"/>
                    <a:pt x="11475310" y="14637543"/>
                  </a:cubicBezTo>
                  <a:cubicBezTo>
                    <a:pt x="11474450" y="14635184"/>
                    <a:pt x="11472649" y="14632894"/>
                    <a:pt x="11472927" y="14630400"/>
                  </a:cubicBezTo>
                  <a:cubicBezTo>
                    <a:pt x="11473517" y="14625093"/>
                    <a:pt x="11477799" y="14613621"/>
                    <a:pt x="11482451" y="14608968"/>
                  </a:cubicBezTo>
                  <a:cubicBezTo>
                    <a:pt x="11484478" y="14606944"/>
                    <a:pt x="11487214" y="14605793"/>
                    <a:pt x="11489595" y="14604206"/>
                  </a:cubicBezTo>
                  <a:close/>
                  <a:moveTo>
                    <a:pt x="9415633" y="14573725"/>
                  </a:moveTo>
                  <a:cubicBezTo>
                    <a:pt x="9428259" y="14573725"/>
                    <a:pt x="9438493" y="14583960"/>
                    <a:pt x="9438493" y="14596585"/>
                  </a:cubicBezTo>
                  <a:cubicBezTo>
                    <a:pt x="9438493" y="14609210"/>
                    <a:pt x="9428259" y="14619445"/>
                    <a:pt x="9415633" y="14619445"/>
                  </a:cubicBezTo>
                  <a:cubicBezTo>
                    <a:pt x="9403008" y="14619445"/>
                    <a:pt x="9392773" y="14609210"/>
                    <a:pt x="9392773" y="14596585"/>
                  </a:cubicBezTo>
                  <a:cubicBezTo>
                    <a:pt x="9392773" y="14583960"/>
                    <a:pt x="9403008" y="14573725"/>
                    <a:pt x="9415633" y="14573725"/>
                  </a:cubicBezTo>
                  <a:close/>
                  <a:moveTo>
                    <a:pt x="11632472" y="14528006"/>
                  </a:moveTo>
                  <a:cubicBezTo>
                    <a:pt x="11641996" y="14528800"/>
                    <a:pt x="11651572" y="14529124"/>
                    <a:pt x="11661047" y="14530387"/>
                  </a:cubicBezTo>
                  <a:cubicBezTo>
                    <a:pt x="11663536" y="14530719"/>
                    <a:pt x="11666229" y="14531200"/>
                    <a:pt x="11668189" y="14532768"/>
                  </a:cubicBezTo>
                  <a:cubicBezTo>
                    <a:pt x="11670423" y="14534556"/>
                    <a:pt x="11671367" y="14537531"/>
                    <a:pt x="11672954" y="14539912"/>
                  </a:cubicBezTo>
                  <a:cubicBezTo>
                    <a:pt x="11672160" y="14554993"/>
                    <a:pt x="11673275" y="14570297"/>
                    <a:pt x="11670574" y="14585156"/>
                  </a:cubicBezTo>
                  <a:cubicBezTo>
                    <a:pt x="11669971" y="14588469"/>
                    <a:pt x="11666678" y="14591414"/>
                    <a:pt x="11663429" y="14592300"/>
                  </a:cubicBezTo>
                  <a:cubicBezTo>
                    <a:pt x="11657301" y="14593971"/>
                    <a:pt x="11650727" y="14592300"/>
                    <a:pt x="11646761" y="14587537"/>
                  </a:cubicBezTo>
                  <a:lnTo>
                    <a:pt x="11627709" y="14580393"/>
                  </a:lnTo>
                  <a:cubicBezTo>
                    <a:pt x="11625351" y="14579535"/>
                    <a:pt x="11622523" y="14579580"/>
                    <a:pt x="11620567" y="14578012"/>
                  </a:cubicBezTo>
                  <a:cubicBezTo>
                    <a:pt x="11616371" y="14574656"/>
                    <a:pt x="11614990" y="14568430"/>
                    <a:pt x="11613423" y="14563725"/>
                  </a:cubicBezTo>
                  <a:cubicBezTo>
                    <a:pt x="11614217" y="14557375"/>
                    <a:pt x="11614659" y="14550971"/>
                    <a:pt x="11615804" y="14544675"/>
                  </a:cubicBezTo>
                  <a:cubicBezTo>
                    <a:pt x="11616251" y="14542205"/>
                    <a:pt x="11616408" y="14539306"/>
                    <a:pt x="11618183" y="14537531"/>
                  </a:cubicBezTo>
                  <a:cubicBezTo>
                    <a:pt x="11622233" y="14533484"/>
                    <a:pt x="11632472" y="14528006"/>
                    <a:pt x="11632472" y="14528006"/>
                  </a:cubicBezTo>
                  <a:close/>
                  <a:moveTo>
                    <a:pt x="21986763" y="14484667"/>
                  </a:moveTo>
                  <a:cubicBezTo>
                    <a:pt x="21989299" y="14492287"/>
                    <a:pt x="21995267" y="14499544"/>
                    <a:pt x="21994379" y="14507527"/>
                  </a:cubicBezTo>
                  <a:cubicBezTo>
                    <a:pt x="21992607" y="14523493"/>
                    <a:pt x="21984219" y="14538007"/>
                    <a:pt x="21979143" y="14553247"/>
                  </a:cubicBezTo>
                  <a:lnTo>
                    <a:pt x="21971519" y="14576107"/>
                  </a:lnTo>
                  <a:lnTo>
                    <a:pt x="21963903" y="14598967"/>
                  </a:lnTo>
                  <a:cubicBezTo>
                    <a:pt x="21961363" y="14606587"/>
                    <a:pt x="21957859" y="14613951"/>
                    <a:pt x="21956283" y="14621827"/>
                  </a:cubicBezTo>
                  <a:cubicBezTo>
                    <a:pt x="21953739" y="14634527"/>
                    <a:pt x="21951803" y="14647362"/>
                    <a:pt x="21948659" y="14659927"/>
                  </a:cubicBezTo>
                  <a:cubicBezTo>
                    <a:pt x="21946715" y="14667719"/>
                    <a:pt x="21946723" y="14677107"/>
                    <a:pt x="21941043" y="14682787"/>
                  </a:cubicBezTo>
                  <a:cubicBezTo>
                    <a:pt x="21928091" y="14695739"/>
                    <a:pt x="21910563" y="14703107"/>
                    <a:pt x="21895323" y="14713267"/>
                  </a:cubicBezTo>
                  <a:cubicBezTo>
                    <a:pt x="21859095" y="14737418"/>
                    <a:pt x="21881151" y="14725611"/>
                    <a:pt x="21826755" y="14743747"/>
                  </a:cubicBezTo>
                  <a:cubicBezTo>
                    <a:pt x="21819135" y="14746287"/>
                    <a:pt x="21811927" y="14751367"/>
                    <a:pt x="21803895" y="14751367"/>
                  </a:cubicBezTo>
                  <a:lnTo>
                    <a:pt x="21781039" y="14751367"/>
                  </a:lnTo>
                  <a:cubicBezTo>
                    <a:pt x="21755635" y="14748827"/>
                    <a:pt x="21729927" y="14748451"/>
                    <a:pt x="21704837" y="14743747"/>
                  </a:cubicBezTo>
                  <a:lnTo>
                    <a:pt x="21636257" y="14720887"/>
                  </a:lnTo>
                  <a:cubicBezTo>
                    <a:pt x="21628635" y="14718347"/>
                    <a:pt x="21621319" y="14714587"/>
                    <a:pt x="21613397" y="14713267"/>
                  </a:cubicBezTo>
                  <a:lnTo>
                    <a:pt x="21567677" y="14705647"/>
                  </a:lnTo>
                  <a:cubicBezTo>
                    <a:pt x="21560059" y="14700567"/>
                    <a:pt x="21549671" y="14698173"/>
                    <a:pt x="21544817" y="14690407"/>
                  </a:cubicBezTo>
                  <a:cubicBezTo>
                    <a:pt x="21536303" y="14676784"/>
                    <a:pt x="21529579" y="14644687"/>
                    <a:pt x="21529579" y="14644687"/>
                  </a:cubicBezTo>
                  <a:cubicBezTo>
                    <a:pt x="21537199" y="14639607"/>
                    <a:pt x="21544067" y="14633166"/>
                    <a:pt x="21552439" y="14629447"/>
                  </a:cubicBezTo>
                  <a:cubicBezTo>
                    <a:pt x="21567119" y="14622923"/>
                    <a:pt x="21598159" y="14614207"/>
                    <a:pt x="21598159" y="14614207"/>
                  </a:cubicBezTo>
                  <a:cubicBezTo>
                    <a:pt x="21608315" y="14616747"/>
                    <a:pt x="21618607" y="14618818"/>
                    <a:pt x="21628635" y="14621827"/>
                  </a:cubicBezTo>
                  <a:lnTo>
                    <a:pt x="21697219" y="14644687"/>
                  </a:lnTo>
                  <a:lnTo>
                    <a:pt x="21720079" y="14652307"/>
                  </a:lnTo>
                  <a:lnTo>
                    <a:pt x="21742939" y="14659927"/>
                  </a:lnTo>
                  <a:cubicBezTo>
                    <a:pt x="21773415" y="14657387"/>
                    <a:pt x="21804967" y="14660710"/>
                    <a:pt x="21834379" y="14652307"/>
                  </a:cubicBezTo>
                  <a:cubicBezTo>
                    <a:pt x="21843171" y="14649791"/>
                    <a:pt x="21843735" y="14636482"/>
                    <a:pt x="21849599" y="14629447"/>
                  </a:cubicBezTo>
                  <a:cubicBezTo>
                    <a:pt x="21856503" y="14621168"/>
                    <a:pt x="21864843" y="14614207"/>
                    <a:pt x="21872463" y="14606587"/>
                  </a:cubicBezTo>
                  <a:cubicBezTo>
                    <a:pt x="21891617" y="14549128"/>
                    <a:pt x="21863555" y="14617726"/>
                    <a:pt x="21902939" y="14568487"/>
                  </a:cubicBezTo>
                  <a:cubicBezTo>
                    <a:pt x="21932495" y="14531542"/>
                    <a:pt x="21883543" y="14554632"/>
                    <a:pt x="21933423" y="14538007"/>
                  </a:cubicBezTo>
                  <a:cubicBezTo>
                    <a:pt x="21935963" y="14530387"/>
                    <a:pt x="21935363" y="14520827"/>
                    <a:pt x="21941043" y="14515147"/>
                  </a:cubicBezTo>
                  <a:cubicBezTo>
                    <a:pt x="21953991" y="14502195"/>
                    <a:pt x="21986763" y="14484667"/>
                    <a:pt x="21986763" y="14484667"/>
                  </a:cubicBezTo>
                  <a:close/>
                  <a:moveTo>
                    <a:pt x="26514551" y="14461807"/>
                  </a:moveTo>
                  <a:cubicBezTo>
                    <a:pt x="26527175" y="14461807"/>
                    <a:pt x="26537411" y="14472042"/>
                    <a:pt x="26537411" y="14484667"/>
                  </a:cubicBezTo>
                  <a:cubicBezTo>
                    <a:pt x="26537411" y="14497292"/>
                    <a:pt x="26527175" y="14507527"/>
                    <a:pt x="26514551" y="14507527"/>
                  </a:cubicBezTo>
                  <a:cubicBezTo>
                    <a:pt x="26501927" y="14507527"/>
                    <a:pt x="26491691" y="14497292"/>
                    <a:pt x="26491691" y="14484667"/>
                  </a:cubicBezTo>
                  <a:cubicBezTo>
                    <a:pt x="26491691" y="14472042"/>
                    <a:pt x="26501927" y="14461807"/>
                    <a:pt x="26514551" y="14461807"/>
                  </a:cubicBezTo>
                  <a:close/>
                  <a:moveTo>
                    <a:pt x="24335327" y="14406562"/>
                  </a:moveTo>
                  <a:cubicBezTo>
                    <a:pt x="24347955" y="14406562"/>
                    <a:pt x="24358187" y="14416797"/>
                    <a:pt x="24358187" y="14429422"/>
                  </a:cubicBezTo>
                  <a:cubicBezTo>
                    <a:pt x="24358187" y="14442047"/>
                    <a:pt x="24347955" y="14452282"/>
                    <a:pt x="24335327" y="14452282"/>
                  </a:cubicBezTo>
                  <a:cubicBezTo>
                    <a:pt x="24322703" y="14452282"/>
                    <a:pt x="24312467" y="14442047"/>
                    <a:pt x="24312467" y="14429422"/>
                  </a:cubicBezTo>
                  <a:cubicBezTo>
                    <a:pt x="24312467" y="14416797"/>
                    <a:pt x="24322703" y="14406562"/>
                    <a:pt x="24335327" y="14406562"/>
                  </a:cubicBezTo>
                  <a:close/>
                  <a:moveTo>
                    <a:pt x="18598763" y="14403704"/>
                  </a:moveTo>
                  <a:lnTo>
                    <a:pt x="18607335" y="14406562"/>
                  </a:lnTo>
                  <a:cubicBezTo>
                    <a:pt x="18605749" y="14406165"/>
                    <a:pt x="18596689" y="14404181"/>
                    <a:pt x="18597811" y="14404181"/>
                  </a:cubicBezTo>
                  <a:close/>
                  <a:moveTo>
                    <a:pt x="26124027" y="14311788"/>
                  </a:moveTo>
                  <a:cubicBezTo>
                    <a:pt x="26136651" y="14311788"/>
                    <a:pt x="26146887" y="14322023"/>
                    <a:pt x="26146887" y="14334648"/>
                  </a:cubicBezTo>
                  <a:cubicBezTo>
                    <a:pt x="26146887" y="14347273"/>
                    <a:pt x="26136651" y="14357508"/>
                    <a:pt x="26124027" y="14357508"/>
                  </a:cubicBezTo>
                  <a:cubicBezTo>
                    <a:pt x="26111403" y="14357508"/>
                    <a:pt x="26101167" y="14347273"/>
                    <a:pt x="26101167" y="14334648"/>
                  </a:cubicBezTo>
                  <a:cubicBezTo>
                    <a:pt x="26101167" y="14322023"/>
                    <a:pt x="26111403" y="14311788"/>
                    <a:pt x="26124027" y="14311788"/>
                  </a:cubicBezTo>
                  <a:close/>
                  <a:moveTo>
                    <a:pt x="18554949" y="14306550"/>
                  </a:moveTo>
                  <a:cubicBezTo>
                    <a:pt x="18563681" y="14307344"/>
                    <a:pt x="18572507" y="14307408"/>
                    <a:pt x="18581143" y="14308931"/>
                  </a:cubicBezTo>
                  <a:cubicBezTo>
                    <a:pt x="18586087" y="14309803"/>
                    <a:pt x="18590667" y="14312105"/>
                    <a:pt x="18595431" y="14313693"/>
                  </a:cubicBezTo>
                  <a:cubicBezTo>
                    <a:pt x="18597811" y="14314487"/>
                    <a:pt x="18600485" y="14314683"/>
                    <a:pt x="18602575" y="14316075"/>
                  </a:cubicBezTo>
                  <a:cubicBezTo>
                    <a:pt x="18611807" y="14322229"/>
                    <a:pt x="18607003" y="14319932"/>
                    <a:pt x="18616863" y="14323218"/>
                  </a:cubicBezTo>
                  <a:cubicBezTo>
                    <a:pt x="18619243" y="14325599"/>
                    <a:pt x="18621203" y="14328494"/>
                    <a:pt x="18624007" y="14330362"/>
                  </a:cubicBezTo>
                  <a:cubicBezTo>
                    <a:pt x="18626095" y="14331754"/>
                    <a:pt x="18629691" y="14330700"/>
                    <a:pt x="18631151" y="14332743"/>
                  </a:cubicBezTo>
                  <a:cubicBezTo>
                    <a:pt x="18634067" y="14336828"/>
                    <a:pt x="18634325" y="14342268"/>
                    <a:pt x="18635911" y="14347031"/>
                  </a:cubicBezTo>
                  <a:lnTo>
                    <a:pt x="18638291" y="14354175"/>
                  </a:lnTo>
                  <a:cubicBezTo>
                    <a:pt x="18636971" y="14366086"/>
                    <a:pt x="18639351" y="14374548"/>
                    <a:pt x="18631151" y="14382750"/>
                  </a:cubicBezTo>
                  <a:cubicBezTo>
                    <a:pt x="18629125" y="14384774"/>
                    <a:pt x="18626387" y="14385925"/>
                    <a:pt x="18624007" y="14387512"/>
                  </a:cubicBezTo>
                  <a:cubicBezTo>
                    <a:pt x="18622419" y="14389893"/>
                    <a:pt x="18621479" y="14392868"/>
                    <a:pt x="18619243" y="14394656"/>
                  </a:cubicBezTo>
                  <a:cubicBezTo>
                    <a:pt x="18617283" y="14396224"/>
                    <a:pt x="18614343" y="14395915"/>
                    <a:pt x="18612099" y="14397037"/>
                  </a:cubicBezTo>
                  <a:lnTo>
                    <a:pt x="18598763" y="14403704"/>
                  </a:lnTo>
                  <a:lnTo>
                    <a:pt x="18585907" y="14399418"/>
                  </a:lnTo>
                  <a:cubicBezTo>
                    <a:pt x="18570959" y="14395432"/>
                    <a:pt x="18536559" y="14395089"/>
                    <a:pt x="18528755" y="14394656"/>
                  </a:cubicBezTo>
                  <a:cubicBezTo>
                    <a:pt x="18526375" y="14393068"/>
                    <a:pt x="18523127" y="14392320"/>
                    <a:pt x="18521611" y="14389893"/>
                  </a:cubicBezTo>
                  <a:cubicBezTo>
                    <a:pt x="18518951" y="14385636"/>
                    <a:pt x="18516851" y="14375606"/>
                    <a:pt x="18516851" y="14375606"/>
                  </a:cubicBezTo>
                  <a:cubicBezTo>
                    <a:pt x="18517643" y="14361318"/>
                    <a:pt x="18517207" y="14346909"/>
                    <a:pt x="18519231" y="14332743"/>
                  </a:cubicBezTo>
                  <a:cubicBezTo>
                    <a:pt x="18519635" y="14329910"/>
                    <a:pt x="18522711" y="14328159"/>
                    <a:pt x="18523993" y="14325600"/>
                  </a:cubicBezTo>
                  <a:cubicBezTo>
                    <a:pt x="18525115" y="14323355"/>
                    <a:pt x="18524599" y="14320231"/>
                    <a:pt x="18526375" y="14318456"/>
                  </a:cubicBezTo>
                  <a:cubicBezTo>
                    <a:pt x="18528151" y="14316681"/>
                    <a:pt x="18531135" y="14316869"/>
                    <a:pt x="18533519" y="14316075"/>
                  </a:cubicBezTo>
                  <a:cubicBezTo>
                    <a:pt x="18535899" y="14314487"/>
                    <a:pt x="18538047" y="14312474"/>
                    <a:pt x="18540663" y="14311312"/>
                  </a:cubicBezTo>
                  <a:cubicBezTo>
                    <a:pt x="18545251" y="14309273"/>
                    <a:pt x="18554949" y="14306550"/>
                    <a:pt x="18554949" y="14306550"/>
                  </a:cubicBezTo>
                  <a:close/>
                  <a:moveTo>
                    <a:pt x="14111456" y="14292737"/>
                  </a:moveTo>
                  <a:cubicBezTo>
                    <a:pt x="14124084" y="14292737"/>
                    <a:pt x="14134316" y="14302972"/>
                    <a:pt x="14134316" y="14315597"/>
                  </a:cubicBezTo>
                  <a:cubicBezTo>
                    <a:pt x="14134316" y="14328222"/>
                    <a:pt x="14124084" y="14338457"/>
                    <a:pt x="14111456" y="14338457"/>
                  </a:cubicBezTo>
                  <a:cubicBezTo>
                    <a:pt x="14098834" y="14338457"/>
                    <a:pt x="14088598" y="14328222"/>
                    <a:pt x="14088598" y="14315597"/>
                  </a:cubicBezTo>
                  <a:cubicBezTo>
                    <a:pt x="14088598" y="14302972"/>
                    <a:pt x="14098834" y="14292737"/>
                    <a:pt x="14111456" y="14292737"/>
                  </a:cubicBezTo>
                  <a:close/>
                  <a:moveTo>
                    <a:pt x="26552651" y="14283213"/>
                  </a:moveTo>
                  <a:cubicBezTo>
                    <a:pt x="26565275" y="14283213"/>
                    <a:pt x="26575511" y="14293448"/>
                    <a:pt x="26575511" y="14306073"/>
                  </a:cubicBezTo>
                  <a:cubicBezTo>
                    <a:pt x="26575511" y="14318698"/>
                    <a:pt x="26565275" y="14328933"/>
                    <a:pt x="26552651" y="14328933"/>
                  </a:cubicBezTo>
                  <a:cubicBezTo>
                    <a:pt x="26540027" y="14328933"/>
                    <a:pt x="26529791" y="14318698"/>
                    <a:pt x="26529791" y="14306073"/>
                  </a:cubicBezTo>
                  <a:cubicBezTo>
                    <a:pt x="26529791" y="14293448"/>
                    <a:pt x="26540027" y="14283213"/>
                    <a:pt x="26552651" y="14283213"/>
                  </a:cubicBezTo>
                  <a:close/>
                  <a:moveTo>
                    <a:pt x="18845459" y="14249400"/>
                  </a:moveTo>
                  <a:cubicBezTo>
                    <a:pt x="18862923" y="14250194"/>
                    <a:pt x="18880407" y="14250618"/>
                    <a:pt x="18897847" y="14251781"/>
                  </a:cubicBezTo>
                  <a:cubicBezTo>
                    <a:pt x="18904233" y="14252207"/>
                    <a:pt x="18910503" y="14253906"/>
                    <a:pt x="18916899" y="14254162"/>
                  </a:cubicBezTo>
                  <a:cubicBezTo>
                    <a:pt x="18950219" y="14255495"/>
                    <a:pt x="18983575" y="14255749"/>
                    <a:pt x="19016911" y="14256543"/>
                  </a:cubicBezTo>
                  <a:cubicBezTo>
                    <a:pt x="19036631" y="14263117"/>
                    <a:pt x="19027019" y="14258520"/>
                    <a:pt x="19045485" y="14270831"/>
                  </a:cubicBezTo>
                  <a:lnTo>
                    <a:pt x="19052629" y="14275593"/>
                  </a:lnTo>
                  <a:cubicBezTo>
                    <a:pt x="19061779" y="14289320"/>
                    <a:pt x="19053859" y="14276080"/>
                    <a:pt x="19059775" y="14289881"/>
                  </a:cubicBezTo>
                  <a:cubicBezTo>
                    <a:pt x="19063399" y="14298344"/>
                    <a:pt x="19064513" y="14299373"/>
                    <a:pt x="19069299" y="14306550"/>
                  </a:cubicBezTo>
                  <a:lnTo>
                    <a:pt x="19076441" y="14327981"/>
                  </a:lnTo>
                  <a:lnTo>
                    <a:pt x="19078823" y="14335125"/>
                  </a:lnTo>
                  <a:cubicBezTo>
                    <a:pt x="19078029" y="14346237"/>
                    <a:pt x="19080479" y="14358079"/>
                    <a:pt x="19076441" y="14368462"/>
                  </a:cubicBezTo>
                  <a:cubicBezTo>
                    <a:pt x="19074307" y="14373946"/>
                    <a:pt x="19061339" y="14378560"/>
                    <a:pt x="19055011" y="14380368"/>
                  </a:cubicBezTo>
                  <a:cubicBezTo>
                    <a:pt x="19051863" y="14381267"/>
                    <a:pt x="19048659" y="14381956"/>
                    <a:pt x="19045485" y="14382750"/>
                  </a:cubicBezTo>
                  <a:cubicBezTo>
                    <a:pt x="19042439" y="14381988"/>
                    <a:pt x="19032229" y="14379693"/>
                    <a:pt x="19028815" y="14377987"/>
                  </a:cubicBezTo>
                  <a:cubicBezTo>
                    <a:pt x="19019951" y="14373554"/>
                    <a:pt x="19022427" y="14372662"/>
                    <a:pt x="19014531" y="14366081"/>
                  </a:cubicBezTo>
                  <a:cubicBezTo>
                    <a:pt x="19008373" y="14360951"/>
                    <a:pt x="19007403" y="14361324"/>
                    <a:pt x="19000243" y="14358937"/>
                  </a:cubicBezTo>
                  <a:cubicBezTo>
                    <a:pt x="18983865" y="14348020"/>
                    <a:pt x="18991383" y="14351222"/>
                    <a:pt x="18978811" y="14347031"/>
                  </a:cubicBezTo>
                  <a:cubicBezTo>
                    <a:pt x="18974047" y="14343856"/>
                    <a:pt x="18967699" y="14342268"/>
                    <a:pt x="18964523" y="14337506"/>
                  </a:cubicBezTo>
                  <a:cubicBezTo>
                    <a:pt x="18962935" y="14335125"/>
                    <a:pt x="18961995" y="14332150"/>
                    <a:pt x="18959759" y="14330362"/>
                  </a:cubicBezTo>
                  <a:cubicBezTo>
                    <a:pt x="18951863" y="14324045"/>
                    <a:pt x="18943887" y="14314487"/>
                    <a:pt x="18940711" y="14311312"/>
                  </a:cubicBezTo>
                  <a:cubicBezTo>
                    <a:pt x="18933567" y="14312900"/>
                    <a:pt x="18926379" y="14314300"/>
                    <a:pt x="18919279" y="14316075"/>
                  </a:cubicBezTo>
                  <a:cubicBezTo>
                    <a:pt x="18916843" y="14316684"/>
                    <a:pt x="18914623" y="14318131"/>
                    <a:pt x="18912135" y="14318456"/>
                  </a:cubicBezTo>
                  <a:cubicBezTo>
                    <a:pt x="18896315" y="14320519"/>
                    <a:pt x="18880367" y="14321456"/>
                    <a:pt x="18864511" y="14323218"/>
                  </a:cubicBezTo>
                  <a:lnTo>
                    <a:pt x="18843079" y="14325600"/>
                  </a:lnTo>
                  <a:lnTo>
                    <a:pt x="18816885" y="14323218"/>
                  </a:lnTo>
                  <a:cubicBezTo>
                    <a:pt x="18812465" y="14320838"/>
                    <a:pt x="18813711" y="14313693"/>
                    <a:pt x="18812123" y="14308931"/>
                  </a:cubicBezTo>
                  <a:lnTo>
                    <a:pt x="18809739" y="14301787"/>
                  </a:lnTo>
                  <a:cubicBezTo>
                    <a:pt x="18810535" y="14292262"/>
                    <a:pt x="18809567" y="14282421"/>
                    <a:pt x="18812123" y="14273212"/>
                  </a:cubicBezTo>
                  <a:cubicBezTo>
                    <a:pt x="18814427" y="14264920"/>
                    <a:pt x="18821291" y="14257913"/>
                    <a:pt x="18828791" y="14254162"/>
                  </a:cubicBezTo>
                  <a:cubicBezTo>
                    <a:pt x="18832207" y="14252455"/>
                    <a:pt x="18842411" y="14250162"/>
                    <a:pt x="18845459" y="14249400"/>
                  </a:cubicBezTo>
                  <a:close/>
                  <a:moveTo>
                    <a:pt x="16044922" y="14247018"/>
                  </a:moveTo>
                  <a:cubicBezTo>
                    <a:pt x="16057623" y="14247812"/>
                    <a:pt x="16070364" y="14248068"/>
                    <a:pt x="16083022" y="14249400"/>
                  </a:cubicBezTo>
                  <a:cubicBezTo>
                    <a:pt x="16085515" y="14249663"/>
                    <a:pt x="16088204" y="14250213"/>
                    <a:pt x="16090166" y="14251781"/>
                  </a:cubicBezTo>
                  <a:cubicBezTo>
                    <a:pt x="16094027" y="14254871"/>
                    <a:pt x="16096032" y="14261597"/>
                    <a:pt x="16097308" y="14266068"/>
                  </a:cubicBezTo>
                  <a:cubicBezTo>
                    <a:pt x="16098208" y="14269215"/>
                    <a:pt x="16098897" y="14272418"/>
                    <a:pt x="16099690" y="14275593"/>
                  </a:cubicBezTo>
                  <a:cubicBezTo>
                    <a:pt x="16098897" y="14279562"/>
                    <a:pt x="16099118" y="14283880"/>
                    <a:pt x="16097308" y="14287500"/>
                  </a:cubicBezTo>
                  <a:cubicBezTo>
                    <a:pt x="16095801" y="14290512"/>
                    <a:pt x="16092752" y="14292487"/>
                    <a:pt x="16090166" y="14294643"/>
                  </a:cubicBezTo>
                  <a:cubicBezTo>
                    <a:pt x="16084716" y="14299182"/>
                    <a:pt x="16082417" y="14299919"/>
                    <a:pt x="16075876" y="14301787"/>
                  </a:cubicBezTo>
                  <a:cubicBezTo>
                    <a:pt x="16066194" y="14304553"/>
                    <a:pt x="16065955" y="14299803"/>
                    <a:pt x="16063969" y="14299406"/>
                  </a:cubicBezTo>
                  <a:cubicBezTo>
                    <a:pt x="16056033" y="14298612"/>
                    <a:pt x="16047655" y="14299751"/>
                    <a:pt x="16040161" y="14297025"/>
                  </a:cubicBezTo>
                  <a:cubicBezTo>
                    <a:pt x="16037801" y="14296167"/>
                    <a:pt x="16038899" y="14292126"/>
                    <a:pt x="16037777" y="14289881"/>
                  </a:cubicBezTo>
                  <a:cubicBezTo>
                    <a:pt x="16036495" y="14287321"/>
                    <a:pt x="16034296" y="14285297"/>
                    <a:pt x="16033017" y="14282737"/>
                  </a:cubicBezTo>
                  <a:cubicBezTo>
                    <a:pt x="16031310" y="14279324"/>
                    <a:pt x="16029012" y="14269115"/>
                    <a:pt x="16028251" y="14266068"/>
                  </a:cubicBezTo>
                  <a:cubicBezTo>
                    <a:pt x="16029047" y="14262099"/>
                    <a:pt x="16028626" y="14257676"/>
                    <a:pt x="16030633" y="14254162"/>
                  </a:cubicBezTo>
                  <a:cubicBezTo>
                    <a:pt x="16032804" y="14250362"/>
                    <a:pt x="16041256" y="14248240"/>
                    <a:pt x="16044922" y="14247018"/>
                  </a:cubicBezTo>
                  <a:close/>
                  <a:moveTo>
                    <a:pt x="21864843" y="14240827"/>
                  </a:moveTo>
                  <a:cubicBezTo>
                    <a:pt x="21880079" y="14245907"/>
                    <a:pt x="21897199" y="14247156"/>
                    <a:pt x="21910563" y="14256067"/>
                  </a:cubicBezTo>
                  <a:cubicBezTo>
                    <a:pt x="21925799" y="14266227"/>
                    <a:pt x="21938907" y="14280755"/>
                    <a:pt x="21956283" y="14286547"/>
                  </a:cubicBezTo>
                  <a:cubicBezTo>
                    <a:pt x="21963903" y="14289087"/>
                    <a:pt x="21971955" y="14290575"/>
                    <a:pt x="21979143" y="14294167"/>
                  </a:cubicBezTo>
                  <a:cubicBezTo>
                    <a:pt x="22038223" y="14323710"/>
                    <a:pt x="21967399" y="14297874"/>
                    <a:pt x="22024857" y="14317027"/>
                  </a:cubicBezTo>
                  <a:cubicBezTo>
                    <a:pt x="22029939" y="14324647"/>
                    <a:pt x="22032331" y="14335033"/>
                    <a:pt x="22040099" y="14339887"/>
                  </a:cubicBezTo>
                  <a:cubicBezTo>
                    <a:pt x="22053719" y="14348401"/>
                    <a:pt x="22085819" y="14355127"/>
                    <a:pt x="22085819" y="14355127"/>
                  </a:cubicBezTo>
                  <a:cubicBezTo>
                    <a:pt x="22104967" y="14412586"/>
                    <a:pt x="22079135" y="14341761"/>
                    <a:pt x="22108679" y="14400847"/>
                  </a:cubicBezTo>
                  <a:cubicBezTo>
                    <a:pt x="22112273" y="14408031"/>
                    <a:pt x="22113759" y="14416087"/>
                    <a:pt x="22116297" y="14423707"/>
                  </a:cubicBezTo>
                  <a:cubicBezTo>
                    <a:pt x="22110043" y="14461245"/>
                    <a:pt x="22119831" y="14471061"/>
                    <a:pt x="22085819" y="14484667"/>
                  </a:cubicBezTo>
                  <a:cubicBezTo>
                    <a:pt x="22073119" y="14466887"/>
                    <a:pt x="22058963" y="14450063"/>
                    <a:pt x="22047717" y="14431327"/>
                  </a:cubicBezTo>
                  <a:cubicBezTo>
                    <a:pt x="22043583" y="14424439"/>
                    <a:pt x="22045119" y="14414739"/>
                    <a:pt x="22040099" y="14408467"/>
                  </a:cubicBezTo>
                  <a:cubicBezTo>
                    <a:pt x="22023863" y="14388170"/>
                    <a:pt x="22014259" y="14396650"/>
                    <a:pt x="21994379" y="14385607"/>
                  </a:cubicBezTo>
                  <a:cubicBezTo>
                    <a:pt x="21978367" y="14376712"/>
                    <a:pt x="21966035" y="14360919"/>
                    <a:pt x="21948659" y="14355127"/>
                  </a:cubicBezTo>
                  <a:lnTo>
                    <a:pt x="21902939" y="14339887"/>
                  </a:lnTo>
                  <a:cubicBezTo>
                    <a:pt x="21895323" y="14332267"/>
                    <a:pt x="21889047" y="14323005"/>
                    <a:pt x="21880079" y="14317027"/>
                  </a:cubicBezTo>
                  <a:cubicBezTo>
                    <a:pt x="21873395" y="14312572"/>
                    <a:pt x="21864407" y="14312999"/>
                    <a:pt x="21857219" y="14309407"/>
                  </a:cubicBezTo>
                  <a:cubicBezTo>
                    <a:pt x="21849027" y="14305311"/>
                    <a:pt x="21841983" y="14299247"/>
                    <a:pt x="21834375" y="14294167"/>
                  </a:cubicBezTo>
                  <a:cubicBezTo>
                    <a:pt x="21831835" y="14286547"/>
                    <a:pt x="21825435" y="14279230"/>
                    <a:pt x="21826755" y="14271307"/>
                  </a:cubicBezTo>
                  <a:cubicBezTo>
                    <a:pt x="21830811" y="14246977"/>
                    <a:pt x="21847011" y="14246771"/>
                    <a:pt x="21864843" y="14240827"/>
                  </a:cubicBezTo>
                  <a:close/>
                  <a:moveTo>
                    <a:pt x="25336411" y="14226301"/>
                  </a:moveTo>
                  <a:cubicBezTo>
                    <a:pt x="25349035" y="14226301"/>
                    <a:pt x="25359271" y="14236536"/>
                    <a:pt x="25359271" y="14249161"/>
                  </a:cubicBezTo>
                  <a:cubicBezTo>
                    <a:pt x="25359271" y="14261786"/>
                    <a:pt x="25349035" y="14272021"/>
                    <a:pt x="25336411" y="14272021"/>
                  </a:cubicBezTo>
                  <a:cubicBezTo>
                    <a:pt x="25323787" y="14272021"/>
                    <a:pt x="25313551" y="14261786"/>
                    <a:pt x="25313551" y="14249161"/>
                  </a:cubicBezTo>
                  <a:cubicBezTo>
                    <a:pt x="25313551" y="14236536"/>
                    <a:pt x="25323787" y="14226301"/>
                    <a:pt x="25336411" y="14226301"/>
                  </a:cubicBezTo>
                  <a:close/>
                  <a:moveTo>
                    <a:pt x="21240207" y="14157007"/>
                  </a:moveTo>
                  <a:cubicBezTo>
                    <a:pt x="21252831" y="14157007"/>
                    <a:pt x="21263067" y="14167242"/>
                    <a:pt x="21263067" y="14179867"/>
                  </a:cubicBezTo>
                  <a:cubicBezTo>
                    <a:pt x="21263067" y="14192492"/>
                    <a:pt x="21252831" y="14202727"/>
                    <a:pt x="21240207" y="14202727"/>
                  </a:cubicBezTo>
                  <a:cubicBezTo>
                    <a:pt x="21227583" y="14202727"/>
                    <a:pt x="21217347" y="14192492"/>
                    <a:pt x="21217347" y="14179867"/>
                  </a:cubicBezTo>
                  <a:cubicBezTo>
                    <a:pt x="21217347" y="14167242"/>
                    <a:pt x="21227583" y="14157007"/>
                    <a:pt x="21240207" y="14157007"/>
                  </a:cubicBezTo>
                  <a:close/>
                  <a:moveTo>
                    <a:pt x="21411655" y="14152244"/>
                  </a:moveTo>
                  <a:cubicBezTo>
                    <a:pt x="21424279" y="14152244"/>
                    <a:pt x="21434515" y="14162479"/>
                    <a:pt x="21434515" y="14175104"/>
                  </a:cubicBezTo>
                  <a:cubicBezTo>
                    <a:pt x="21434515" y="14187729"/>
                    <a:pt x="21424279" y="14197964"/>
                    <a:pt x="21411655" y="14197964"/>
                  </a:cubicBezTo>
                  <a:cubicBezTo>
                    <a:pt x="21399031" y="14197964"/>
                    <a:pt x="21388795" y="14187729"/>
                    <a:pt x="21388795" y="14175104"/>
                  </a:cubicBezTo>
                  <a:cubicBezTo>
                    <a:pt x="21388795" y="14162479"/>
                    <a:pt x="21399031" y="14152244"/>
                    <a:pt x="21411655" y="14152244"/>
                  </a:cubicBezTo>
                  <a:close/>
                  <a:moveTo>
                    <a:pt x="14989357" y="14110174"/>
                  </a:moveTo>
                  <a:cubicBezTo>
                    <a:pt x="15001980" y="14110174"/>
                    <a:pt x="15012217" y="14120409"/>
                    <a:pt x="15012217" y="14133034"/>
                  </a:cubicBezTo>
                  <a:cubicBezTo>
                    <a:pt x="15012217" y="14145659"/>
                    <a:pt x="15001980" y="14155894"/>
                    <a:pt x="14989357" y="14155894"/>
                  </a:cubicBezTo>
                  <a:cubicBezTo>
                    <a:pt x="14976731" y="14155894"/>
                    <a:pt x="14966497" y="14145659"/>
                    <a:pt x="14966497" y="14133034"/>
                  </a:cubicBezTo>
                  <a:cubicBezTo>
                    <a:pt x="14966497" y="14120409"/>
                    <a:pt x="14976731" y="14110174"/>
                    <a:pt x="14989357" y="14110174"/>
                  </a:cubicBezTo>
                  <a:close/>
                  <a:moveTo>
                    <a:pt x="25181631" y="14097715"/>
                  </a:moveTo>
                  <a:cubicBezTo>
                    <a:pt x="25194255" y="14097715"/>
                    <a:pt x="25204491" y="14107950"/>
                    <a:pt x="25204491" y="14120575"/>
                  </a:cubicBezTo>
                  <a:cubicBezTo>
                    <a:pt x="25204491" y="14133200"/>
                    <a:pt x="25194255" y="14143435"/>
                    <a:pt x="25181631" y="14143435"/>
                  </a:cubicBezTo>
                  <a:cubicBezTo>
                    <a:pt x="25169007" y="14143435"/>
                    <a:pt x="25158771" y="14133200"/>
                    <a:pt x="25158771" y="14120575"/>
                  </a:cubicBezTo>
                  <a:cubicBezTo>
                    <a:pt x="25158771" y="14107950"/>
                    <a:pt x="25169007" y="14097715"/>
                    <a:pt x="25181631" y="14097715"/>
                  </a:cubicBezTo>
                  <a:close/>
                  <a:moveTo>
                    <a:pt x="15749646" y="14094618"/>
                  </a:moveTo>
                  <a:cubicBezTo>
                    <a:pt x="15751435" y="14094916"/>
                    <a:pt x="15769911" y="14097606"/>
                    <a:pt x="15773458" y="14099381"/>
                  </a:cubicBezTo>
                  <a:cubicBezTo>
                    <a:pt x="15806207" y="14115755"/>
                    <a:pt x="15775135" y="14104703"/>
                    <a:pt x="15794889" y="14111287"/>
                  </a:cubicBezTo>
                  <a:cubicBezTo>
                    <a:pt x="15797272" y="14112875"/>
                    <a:pt x="15799473" y="14114770"/>
                    <a:pt x="15802033" y="14116050"/>
                  </a:cubicBezTo>
                  <a:cubicBezTo>
                    <a:pt x="15804281" y="14117172"/>
                    <a:pt x="15806984" y="14117212"/>
                    <a:pt x="15809179" y="14118431"/>
                  </a:cubicBezTo>
                  <a:cubicBezTo>
                    <a:pt x="15814183" y="14121211"/>
                    <a:pt x="15818701" y="14124781"/>
                    <a:pt x="15823464" y="14127956"/>
                  </a:cubicBezTo>
                  <a:cubicBezTo>
                    <a:pt x="15826419" y="14129925"/>
                    <a:pt x="15829816" y="14131131"/>
                    <a:pt x="15832992" y="14132718"/>
                  </a:cubicBezTo>
                  <a:cubicBezTo>
                    <a:pt x="15838449" y="14149098"/>
                    <a:pt x="15830982" y="14129204"/>
                    <a:pt x="15842515" y="14149387"/>
                  </a:cubicBezTo>
                  <a:cubicBezTo>
                    <a:pt x="15849594" y="14161774"/>
                    <a:pt x="15838484" y="14152257"/>
                    <a:pt x="15852039" y="14161293"/>
                  </a:cubicBezTo>
                  <a:cubicBezTo>
                    <a:pt x="15853629" y="14163674"/>
                    <a:pt x="15855524" y="14165877"/>
                    <a:pt x="15856804" y="14168437"/>
                  </a:cubicBezTo>
                  <a:cubicBezTo>
                    <a:pt x="15857925" y="14170682"/>
                    <a:pt x="15857642" y="14173600"/>
                    <a:pt x="15859183" y="14175581"/>
                  </a:cubicBezTo>
                  <a:cubicBezTo>
                    <a:pt x="15866920" y="14185528"/>
                    <a:pt x="15878741" y="14191393"/>
                    <a:pt x="15882995" y="14204156"/>
                  </a:cubicBezTo>
                  <a:cubicBezTo>
                    <a:pt x="15886284" y="14214015"/>
                    <a:pt x="15883983" y="14209212"/>
                    <a:pt x="15890141" y="14218443"/>
                  </a:cubicBezTo>
                  <a:lnTo>
                    <a:pt x="15894904" y="14232731"/>
                  </a:lnTo>
                  <a:lnTo>
                    <a:pt x="15897286" y="14239875"/>
                  </a:lnTo>
                  <a:cubicBezTo>
                    <a:pt x="15895808" y="14251675"/>
                    <a:pt x="15898732" y="14259973"/>
                    <a:pt x="15887758" y="14266068"/>
                  </a:cubicBezTo>
                  <a:cubicBezTo>
                    <a:pt x="15883370" y="14268506"/>
                    <a:pt x="15873473" y="14270831"/>
                    <a:pt x="15873473" y="14270831"/>
                  </a:cubicBezTo>
                  <a:cubicBezTo>
                    <a:pt x="15867915" y="14270037"/>
                    <a:pt x="15862273" y="14269712"/>
                    <a:pt x="15856804" y="14268450"/>
                  </a:cubicBezTo>
                  <a:cubicBezTo>
                    <a:pt x="15851912" y="14267321"/>
                    <a:pt x="15842515" y="14263687"/>
                    <a:pt x="15842515" y="14263687"/>
                  </a:cubicBezTo>
                  <a:cubicBezTo>
                    <a:pt x="15840929" y="14261306"/>
                    <a:pt x="15839989" y="14258331"/>
                    <a:pt x="15837754" y="14256543"/>
                  </a:cubicBezTo>
                  <a:cubicBezTo>
                    <a:pt x="15835792" y="14254975"/>
                    <a:pt x="15832384" y="14255937"/>
                    <a:pt x="15830608" y="14254162"/>
                  </a:cubicBezTo>
                  <a:cubicBezTo>
                    <a:pt x="15828098" y="14251652"/>
                    <a:pt x="15827606" y="14247719"/>
                    <a:pt x="15825847" y="14244637"/>
                  </a:cubicBezTo>
                  <a:cubicBezTo>
                    <a:pt x="15819396" y="14233346"/>
                    <a:pt x="15822899" y="14241099"/>
                    <a:pt x="15813940" y="14230350"/>
                  </a:cubicBezTo>
                  <a:cubicBezTo>
                    <a:pt x="15812110" y="14228151"/>
                    <a:pt x="15810765" y="14225587"/>
                    <a:pt x="15809179" y="14223206"/>
                  </a:cubicBezTo>
                  <a:cubicBezTo>
                    <a:pt x="15808385" y="14220825"/>
                    <a:pt x="15807920" y="14218307"/>
                    <a:pt x="15806796" y="14216062"/>
                  </a:cubicBezTo>
                  <a:cubicBezTo>
                    <a:pt x="15804599" y="14211667"/>
                    <a:pt x="15798841" y="14204410"/>
                    <a:pt x="15794889" y="14201775"/>
                  </a:cubicBezTo>
                  <a:cubicBezTo>
                    <a:pt x="15792800" y="14200383"/>
                    <a:pt x="15789990" y="14200516"/>
                    <a:pt x="15787748" y="14199393"/>
                  </a:cubicBezTo>
                  <a:cubicBezTo>
                    <a:pt x="15769286" y="14190163"/>
                    <a:pt x="15791408" y="14198233"/>
                    <a:pt x="15773458" y="14192250"/>
                  </a:cubicBezTo>
                  <a:cubicBezTo>
                    <a:pt x="15768697" y="14189075"/>
                    <a:pt x="15764603" y="14184535"/>
                    <a:pt x="15759173" y="14182725"/>
                  </a:cubicBezTo>
                  <a:cubicBezTo>
                    <a:pt x="15742168" y="14177057"/>
                    <a:pt x="15749061" y="14180746"/>
                    <a:pt x="15737739" y="14173200"/>
                  </a:cubicBezTo>
                  <a:lnTo>
                    <a:pt x="15728215" y="14151768"/>
                  </a:lnTo>
                  <a:cubicBezTo>
                    <a:pt x="15725835" y="14144624"/>
                    <a:pt x="15723288" y="14137534"/>
                    <a:pt x="15721071" y="14130337"/>
                  </a:cubicBezTo>
                  <a:cubicBezTo>
                    <a:pt x="15718518" y="14122044"/>
                    <a:pt x="15716677" y="14115313"/>
                    <a:pt x="15721071" y="14106525"/>
                  </a:cubicBezTo>
                  <a:cubicBezTo>
                    <a:pt x="15723335" y="14101996"/>
                    <a:pt x="15741386" y="14097373"/>
                    <a:pt x="15742504" y="14097000"/>
                  </a:cubicBezTo>
                  <a:close/>
                  <a:moveTo>
                    <a:pt x="18731163" y="14049375"/>
                  </a:moveTo>
                  <a:cubicBezTo>
                    <a:pt x="18741479" y="14050169"/>
                    <a:pt x="18751847" y="14050472"/>
                    <a:pt x="18762119" y="14051756"/>
                  </a:cubicBezTo>
                  <a:cubicBezTo>
                    <a:pt x="18771283" y="14052902"/>
                    <a:pt x="18775643" y="14058993"/>
                    <a:pt x="18778787" y="14068425"/>
                  </a:cubicBezTo>
                  <a:cubicBezTo>
                    <a:pt x="18779579" y="14070806"/>
                    <a:pt x="18780047" y="14073323"/>
                    <a:pt x="18781167" y="14075568"/>
                  </a:cubicBezTo>
                  <a:cubicBezTo>
                    <a:pt x="18782447" y="14078128"/>
                    <a:pt x="18784343" y="14080331"/>
                    <a:pt x="18785931" y="14082712"/>
                  </a:cubicBezTo>
                  <a:cubicBezTo>
                    <a:pt x="18785001" y="14090147"/>
                    <a:pt x="18786291" y="14102902"/>
                    <a:pt x="18778787" y="14108906"/>
                  </a:cubicBezTo>
                  <a:cubicBezTo>
                    <a:pt x="18776827" y="14110474"/>
                    <a:pt x="18774127" y="14110932"/>
                    <a:pt x="18771643" y="14111287"/>
                  </a:cubicBezTo>
                  <a:cubicBezTo>
                    <a:pt x="18768499" y="14111736"/>
                    <a:pt x="18759735" y="14111287"/>
                    <a:pt x="18757355" y="14111287"/>
                  </a:cubicBezTo>
                  <a:cubicBezTo>
                    <a:pt x="18750211" y="14112081"/>
                    <a:pt x="18743087" y="14114265"/>
                    <a:pt x="18735923" y="14113668"/>
                  </a:cubicBezTo>
                  <a:cubicBezTo>
                    <a:pt x="18733071" y="14113430"/>
                    <a:pt x="18730663" y="14111060"/>
                    <a:pt x="18728779" y="14108906"/>
                  </a:cubicBezTo>
                  <a:cubicBezTo>
                    <a:pt x="18711259" y="14088882"/>
                    <a:pt x="18723961" y="14101648"/>
                    <a:pt x="18716875" y="14087475"/>
                  </a:cubicBezTo>
                  <a:cubicBezTo>
                    <a:pt x="18715595" y="14084915"/>
                    <a:pt x="18713699" y="14082712"/>
                    <a:pt x="18712111" y="14080331"/>
                  </a:cubicBezTo>
                  <a:cubicBezTo>
                    <a:pt x="18712903" y="14074775"/>
                    <a:pt x="18713391" y="14069166"/>
                    <a:pt x="18714491" y="14063662"/>
                  </a:cubicBezTo>
                  <a:cubicBezTo>
                    <a:pt x="18714983" y="14061201"/>
                    <a:pt x="18715307" y="14058478"/>
                    <a:pt x="18716875" y="14056518"/>
                  </a:cubicBezTo>
                  <a:cubicBezTo>
                    <a:pt x="18718663" y="14054283"/>
                    <a:pt x="18721457" y="14053036"/>
                    <a:pt x="18724017" y="14051756"/>
                  </a:cubicBezTo>
                  <a:cubicBezTo>
                    <a:pt x="18726263" y="14050634"/>
                    <a:pt x="18728779" y="14050169"/>
                    <a:pt x="18731163" y="14049375"/>
                  </a:cubicBezTo>
                  <a:close/>
                  <a:moveTo>
                    <a:pt x="21473567" y="14009369"/>
                  </a:moveTo>
                  <a:cubicBezTo>
                    <a:pt x="21486193" y="14009369"/>
                    <a:pt x="21496427" y="14019604"/>
                    <a:pt x="21496427" y="14032229"/>
                  </a:cubicBezTo>
                  <a:cubicBezTo>
                    <a:pt x="21496427" y="14044854"/>
                    <a:pt x="21486193" y="14055089"/>
                    <a:pt x="21473567" y="14055089"/>
                  </a:cubicBezTo>
                  <a:cubicBezTo>
                    <a:pt x="21460943" y="14055089"/>
                    <a:pt x="21450707" y="14044854"/>
                    <a:pt x="21450707" y="14032229"/>
                  </a:cubicBezTo>
                  <a:cubicBezTo>
                    <a:pt x="21450707" y="14019604"/>
                    <a:pt x="21460943" y="14009369"/>
                    <a:pt x="21473567" y="14009369"/>
                  </a:cubicBezTo>
                  <a:close/>
                  <a:moveTo>
                    <a:pt x="25312019" y="14004607"/>
                  </a:moveTo>
                  <a:cubicBezTo>
                    <a:pt x="25324647" y="14004607"/>
                    <a:pt x="25334879" y="14014842"/>
                    <a:pt x="25334879" y="14027467"/>
                  </a:cubicBezTo>
                  <a:cubicBezTo>
                    <a:pt x="25334879" y="14040092"/>
                    <a:pt x="25324647" y="14050327"/>
                    <a:pt x="25312019" y="14050327"/>
                  </a:cubicBezTo>
                  <a:cubicBezTo>
                    <a:pt x="25299395" y="14050327"/>
                    <a:pt x="25289159" y="14040092"/>
                    <a:pt x="25289159" y="14027467"/>
                  </a:cubicBezTo>
                  <a:cubicBezTo>
                    <a:pt x="25289159" y="14014842"/>
                    <a:pt x="25299395" y="14004607"/>
                    <a:pt x="25312019" y="14004607"/>
                  </a:cubicBezTo>
                  <a:close/>
                  <a:moveTo>
                    <a:pt x="25124479" y="13997703"/>
                  </a:moveTo>
                  <a:cubicBezTo>
                    <a:pt x="25137107" y="13997703"/>
                    <a:pt x="25147339" y="14007938"/>
                    <a:pt x="25147339" y="14020563"/>
                  </a:cubicBezTo>
                  <a:cubicBezTo>
                    <a:pt x="25147339" y="14033188"/>
                    <a:pt x="25137107" y="14043423"/>
                    <a:pt x="25124479" y="14043423"/>
                  </a:cubicBezTo>
                  <a:cubicBezTo>
                    <a:pt x="25111855" y="14043423"/>
                    <a:pt x="25101619" y="14033188"/>
                    <a:pt x="25101619" y="14020563"/>
                  </a:cubicBezTo>
                  <a:cubicBezTo>
                    <a:pt x="25101619" y="14007938"/>
                    <a:pt x="25111855" y="13997703"/>
                    <a:pt x="25124479" y="13997703"/>
                  </a:cubicBezTo>
                  <a:close/>
                  <a:moveTo>
                    <a:pt x="21364035" y="13956982"/>
                  </a:moveTo>
                  <a:cubicBezTo>
                    <a:pt x="21376659" y="13956982"/>
                    <a:pt x="21386895" y="13967217"/>
                    <a:pt x="21386895" y="13979842"/>
                  </a:cubicBezTo>
                  <a:cubicBezTo>
                    <a:pt x="21386895" y="13992467"/>
                    <a:pt x="21376659" y="14002702"/>
                    <a:pt x="21364035" y="14002702"/>
                  </a:cubicBezTo>
                  <a:cubicBezTo>
                    <a:pt x="21351407" y="14002702"/>
                    <a:pt x="21341175" y="13992467"/>
                    <a:pt x="21341175" y="13979842"/>
                  </a:cubicBezTo>
                  <a:cubicBezTo>
                    <a:pt x="21341175" y="13967217"/>
                    <a:pt x="21351407" y="13956982"/>
                    <a:pt x="21364035" y="13956982"/>
                  </a:cubicBezTo>
                  <a:close/>
                  <a:moveTo>
                    <a:pt x="21187819" y="13956982"/>
                  </a:moveTo>
                  <a:cubicBezTo>
                    <a:pt x="21200443" y="13956982"/>
                    <a:pt x="21210679" y="13967217"/>
                    <a:pt x="21210679" y="13979842"/>
                  </a:cubicBezTo>
                  <a:cubicBezTo>
                    <a:pt x="21210679" y="13992467"/>
                    <a:pt x="21200443" y="14002702"/>
                    <a:pt x="21187819" y="14002702"/>
                  </a:cubicBezTo>
                  <a:cubicBezTo>
                    <a:pt x="21175195" y="14002702"/>
                    <a:pt x="21164959" y="13992467"/>
                    <a:pt x="21164959" y="13979842"/>
                  </a:cubicBezTo>
                  <a:cubicBezTo>
                    <a:pt x="21164959" y="13967217"/>
                    <a:pt x="21175195" y="13956982"/>
                    <a:pt x="21187819" y="13956982"/>
                  </a:cubicBezTo>
                  <a:close/>
                  <a:moveTo>
                    <a:pt x="14820958" y="13956506"/>
                  </a:moveTo>
                  <a:cubicBezTo>
                    <a:pt x="14829481" y="13958210"/>
                    <a:pt x="14833875" y="13957517"/>
                    <a:pt x="14840009" y="13963650"/>
                  </a:cubicBezTo>
                  <a:cubicBezTo>
                    <a:pt x="14842033" y="13965674"/>
                    <a:pt x="14842618" y="13968909"/>
                    <a:pt x="14844772" y="13970793"/>
                  </a:cubicBezTo>
                  <a:cubicBezTo>
                    <a:pt x="14849080" y="13974562"/>
                    <a:pt x="14859061" y="13980318"/>
                    <a:pt x="14859061" y="13980318"/>
                  </a:cubicBezTo>
                  <a:cubicBezTo>
                    <a:pt x="14872713" y="14000795"/>
                    <a:pt x="14854534" y="13976695"/>
                    <a:pt x="14870968" y="13989843"/>
                  </a:cubicBezTo>
                  <a:cubicBezTo>
                    <a:pt x="14873203" y="13991631"/>
                    <a:pt x="14873576" y="13995102"/>
                    <a:pt x="14875730" y="13996987"/>
                  </a:cubicBezTo>
                  <a:cubicBezTo>
                    <a:pt x="14880038" y="14000756"/>
                    <a:pt x="14890015" y="14006512"/>
                    <a:pt x="14890015" y="14006512"/>
                  </a:cubicBezTo>
                  <a:cubicBezTo>
                    <a:pt x="14903674" y="14027000"/>
                    <a:pt x="14887295" y="14001069"/>
                    <a:pt x="14897159" y="14020800"/>
                  </a:cubicBezTo>
                  <a:cubicBezTo>
                    <a:pt x="14898439" y="14023360"/>
                    <a:pt x="14900336" y="14025562"/>
                    <a:pt x="14901922" y="14027943"/>
                  </a:cubicBezTo>
                  <a:cubicBezTo>
                    <a:pt x="14902718" y="14031118"/>
                    <a:pt x="14903404" y="14034321"/>
                    <a:pt x="14904305" y="14037468"/>
                  </a:cubicBezTo>
                  <a:cubicBezTo>
                    <a:pt x="14904993" y="14039882"/>
                    <a:pt x="14906687" y="14042102"/>
                    <a:pt x="14906687" y="14044612"/>
                  </a:cubicBezTo>
                  <a:cubicBezTo>
                    <a:pt x="14906687" y="14045908"/>
                    <a:pt x="14904378" y="14062359"/>
                    <a:pt x="14901922" y="14066043"/>
                  </a:cubicBezTo>
                  <a:cubicBezTo>
                    <a:pt x="14900053" y="14068845"/>
                    <a:pt x="14897582" y="14071319"/>
                    <a:pt x="14894780" y="14073187"/>
                  </a:cubicBezTo>
                  <a:cubicBezTo>
                    <a:pt x="14892689" y="14074579"/>
                    <a:pt x="14890015" y="14074774"/>
                    <a:pt x="14887636" y="14075568"/>
                  </a:cubicBezTo>
                  <a:cubicBezTo>
                    <a:pt x="14877124" y="14086080"/>
                    <a:pt x="14877711" y="14087475"/>
                    <a:pt x="14875730" y="14089856"/>
                  </a:cubicBezTo>
                  <a:cubicBezTo>
                    <a:pt x="14870174" y="14084300"/>
                    <a:pt x="14863970" y="14079323"/>
                    <a:pt x="14859061" y="14073187"/>
                  </a:cubicBezTo>
                  <a:cubicBezTo>
                    <a:pt x="14856582" y="14070091"/>
                    <a:pt x="14854341" y="14051923"/>
                    <a:pt x="14854299" y="14051756"/>
                  </a:cubicBezTo>
                  <a:cubicBezTo>
                    <a:pt x="14850414" y="14036216"/>
                    <a:pt x="14851780" y="14039715"/>
                    <a:pt x="14842393" y="14030325"/>
                  </a:cubicBezTo>
                  <a:cubicBezTo>
                    <a:pt x="14833704" y="14004264"/>
                    <a:pt x="14847562" y="14043742"/>
                    <a:pt x="14835248" y="14016037"/>
                  </a:cubicBezTo>
                  <a:cubicBezTo>
                    <a:pt x="14833208" y="14011450"/>
                    <a:pt x="14832071" y="14006512"/>
                    <a:pt x="14830486" y="14001750"/>
                  </a:cubicBezTo>
                  <a:cubicBezTo>
                    <a:pt x="14829692" y="13999369"/>
                    <a:pt x="14829494" y="13996695"/>
                    <a:pt x="14828102" y="13994606"/>
                  </a:cubicBezTo>
                  <a:lnTo>
                    <a:pt x="14823341" y="13987462"/>
                  </a:lnTo>
                  <a:cubicBezTo>
                    <a:pt x="14822549" y="13984287"/>
                    <a:pt x="14821858" y="13981084"/>
                    <a:pt x="14820958" y="13977937"/>
                  </a:cubicBezTo>
                  <a:cubicBezTo>
                    <a:pt x="14820271" y="13975523"/>
                    <a:pt x="14818581" y="13973303"/>
                    <a:pt x="14818581" y="13970793"/>
                  </a:cubicBezTo>
                  <a:cubicBezTo>
                    <a:pt x="14818581" y="13965965"/>
                    <a:pt x="14820164" y="13961268"/>
                    <a:pt x="14820958" y="13956506"/>
                  </a:cubicBezTo>
                  <a:close/>
                  <a:moveTo>
                    <a:pt x="24067207" y="13931028"/>
                  </a:moveTo>
                  <a:cubicBezTo>
                    <a:pt x="24079831" y="13931028"/>
                    <a:pt x="24090067" y="13941263"/>
                    <a:pt x="24090067" y="13953888"/>
                  </a:cubicBezTo>
                  <a:cubicBezTo>
                    <a:pt x="24090067" y="13966513"/>
                    <a:pt x="24079831" y="13976748"/>
                    <a:pt x="24067207" y="13976748"/>
                  </a:cubicBezTo>
                  <a:cubicBezTo>
                    <a:pt x="24054579" y="13976748"/>
                    <a:pt x="24044347" y="13966513"/>
                    <a:pt x="24044347" y="13953888"/>
                  </a:cubicBezTo>
                  <a:cubicBezTo>
                    <a:pt x="24044347" y="13941263"/>
                    <a:pt x="24054579" y="13931028"/>
                    <a:pt x="24067207" y="13931028"/>
                  </a:cubicBezTo>
                  <a:close/>
                  <a:moveTo>
                    <a:pt x="37388031" y="13925550"/>
                  </a:moveTo>
                  <a:cubicBezTo>
                    <a:pt x="37392739" y="13927118"/>
                    <a:pt x="37398963" y="13928496"/>
                    <a:pt x="37402319" y="13932693"/>
                  </a:cubicBezTo>
                  <a:cubicBezTo>
                    <a:pt x="37403887" y="13934653"/>
                    <a:pt x="37403907" y="13937456"/>
                    <a:pt x="37404703" y="13939837"/>
                  </a:cubicBezTo>
                  <a:cubicBezTo>
                    <a:pt x="37402423" y="13960333"/>
                    <a:pt x="37409003" y="13960192"/>
                    <a:pt x="37395175" y="13963650"/>
                  </a:cubicBezTo>
                  <a:cubicBezTo>
                    <a:pt x="37394407" y="13963843"/>
                    <a:pt x="37393191" y="13967618"/>
                    <a:pt x="37392795" y="13968412"/>
                  </a:cubicBezTo>
                  <a:cubicBezTo>
                    <a:pt x="37378595" y="13951847"/>
                    <a:pt x="37372023" y="13952309"/>
                    <a:pt x="37380887" y="13927931"/>
                  </a:cubicBezTo>
                  <a:cubicBezTo>
                    <a:pt x="37381747" y="13925572"/>
                    <a:pt x="37385651" y="13926344"/>
                    <a:pt x="37388031" y="13925550"/>
                  </a:cubicBezTo>
                  <a:close/>
                  <a:moveTo>
                    <a:pt x="24498211" y="13916740"/>
                  </a:moveTo>
                  <a:cubicBezTo>
                    <a:pt x="24510839" y="13916740"/>
                    <a:pt x="24521071" y="13926975"/>
                    <a:pt x="24521071" y="13939600"/>
                  </a:cubicBezTo>
                  <a:cubicBezTo>
                    <a:pt x="24521071" y="13952225"/>
                    <a:pt x="24510839" y="13962460"/>
                    <a:pt x="24498211" y="13962460"/>
                  </a:cubicBezTo>
                  <a:cubicBezTo>
                    <a:pt x="24485587" y="13962460"/>
                    <a:pt x="24475351" y="13952225"/>
                    <a:pt x="24475351" y="13939600"/>
                  </a:cubicBezTo>
                  <a:cubicBezTo>
                    <a:pt x="24475351" y="13926975"/>
                    <a:pt x="24485587" y="13916740"/>
                    <a:pt x="24498211" y="13916740"/>
                  </a:cubicBezTo>
                  <a:close/>
                  <a:moveTo>
                    <a:pt x="19283899" y="13910424"/>
                  </a:moveTo>
                  <a:lnTo>
                    <a:pt x="19474093" y="13910424"/>
                  </a:lnTo>
                  <a:lnTo>
                    <a:pt x="19583823" y="13976261"/>
                  </a:lnTo>
                  <a:lnTo>
                    <a:pt x="19583823" y="14173771"/>
                  </a:lnTo>
                  <a:lnTo>
                    <a:pt x="19620399" y="14217662"/>
                  </a:lnTo>
                  <a:lnTo>
                    <a:pt x="19642343" y="14283499"/>
                  </a:lnTo>
                  <a:lnTo>
                    <a:pt x="19730127" y="14349336"/>
                  </a:lnTo>
                  <a:lnTo>
                    <a:pt x="19876431" y="14173771"/>
                  </a:lnTo>
                  <a:lnTo>
                    <a:pt x="19949583" y="14181086"/>
                  </a:lnTo>
                  <a:lnTo>
                    <a:pt x="20022735" y="14115249"/>
                  </a:lnTo>
                  <a:lnTo>
                    <a:pt x="20066623" y="14056728"/>
                  </a:lnTo>
                  <a:lnTo>
                    <a:pt x="20278767" y="14188402"/>
                  </a:lnTo>
                  <a:lnTo>
                    <a:pt x="20417755" y="14188402"/>
                  </a:lnTo>
                  <a:lnTo>
                    <a:pt x="20761567" y="14363966"/>
                  </a:lnTo>
                  <a:lnTo>
                    <a:pt x="20893243" y="14334705"/>
                  </a:lnTo>
                  <a:lnTo>
                    <a:pt x="21024915" y="14415173"/>
                  </a:lnTo>
                  <a:lnTo>
                    <a:pt x="21068807" y="14532216"/>
                  </a:lnTo>
                  <a:lnTo>
                    <a:pt x="21368729" y="14810193"/>
                  </a:lnTo>
                  <a:lnTo>
                    <a:pt x="21332155" y="14832139"/>
                  </a:lnTo>
                  <a:lnTo>
                    <a:pt x="21251687" y="14861400"/>
                  </a:lnTo>
                  <a:lnTo>
                    <a:pt x="21273631" y="14912606"/>
                  </a:lnTo>
                  <a:lnTo>
                    <a:pt x="21610131" y="15190585"/>
                  </a:lnTo>
                  <a:lnTo>
                    <a:pt x="21610131" y="15300312"/>
                  </a:lnTo>
                  <a:lnTo>
                    <a:pt x="21727171" y="15292997"/>
                  </a:lnTo>
                  <a:lnTo>
                    <a:pt x="21793011" y="15373464"/>
                  </a:lnTo>
                  <a:lnTo>
                    <a:pt x="21734489" y="15431985"/>
                  </a:lnTo>
                  <a:lnTo>
                    <a:pt x="21441879" y="15388093"/>
                  </a:lnTo>
                  <a:lnTo>
                    <a:pt x="21324839" y="15336888"/>
                  </a:lnTo>
                  <a:lnTo>
                    <a:pt x="21171219" y="15095486"/>
                  </a:lnTo>
                  <a:lnTo>
                    <a:pt x="21010287" y="14971128"/>
                  </a:lnTo>
                  <a:lnTo>
                    <a:pt x="20827405" y="14949182"/>
                  </a:lnTo>
                  <a:lnTo>
                    <a:pt x="20820091" y="15066225"/>
                  </a:lnTo>
                  <a:lnTo>
                    <a:pt x="20695731" y="15073541"/>
                  </a:lnTo>
                  <a:lnTo>
                    <a:pt x="20790831" y="15154008"/>
                  </a:lnTo>
                  <a:lnTo>
                    <a:pt x="20637211" y="15241790"/>
                  </a:lnTo>
                  <a:lnTo>
                    <a:pt x="20410439" y="15139377"/>
                  </a:lnTo>
                  <a:lnTo>
                    <a:pt x="20329971" y="15044280"/>
                  </a:lnTo>
                  <a:lnTo>
                    <a:pt x="20205615" y="15073541"/>
                  </a:lnTo>
                  <a:lnTo>
                    <a:pt x="20220243" y="14978443"/>
                  </a:lnTo>
                  <a:lnTo>
                    <a:pt x="20176355" y="14949182"/>
                  </a:lnTo>
                  <a:lnTo>
                    <a:pt x="20198299" y="14839454"/>
                  </a:lnTo>
                  <a:lnTo>
                    <a:pt x="20132463" y="14802878"/>
                  </a:lnTo>
                  <a:lnTo>
                    <a:pt x="20139777" y="14737041"/>
                  </a:lnTo>
                  <a:lnTo>
                    <a:pt x="19832539" y="14488325"/>
                  </a:lnTo>
                  <a:lnTo>
                    <a:pt x="19708179" y="14437118"/>
                  </a:lnTo>
                  <a:lnTo>
                    <a:pt x="19561875" y="14429803"/>
                  </a:lnTo>
                  <a:lnTo>
                    <a:pt x="19525299" y="14290814"/>
                  </a:lnTo>
                  <a:lnTo>
                    <a:pt x="19437519" y="14422488"/>
                  </a:lnTo>
                  <a:lnTo>
                    <a:pt x="19335103" y="14246922"/>
                  </a:lnTo>
                  <a:lnTo>
                    <a:pt x="19400943" y="14224977"/>
                  </a:lnTo>
                  <a:lnTo>
                    <a:pt x="19474093" y="14246922"/>
                  </a:lnTo>
                  <a:lnTo>
                    <a:pt x="19525299" y="14188402"/>
                  </a:lnTo>
                  <a:lnTo>
                    <a:pt x="19488723" y="14151825"/>
                  </a:lnTo>
                  <a:lnTo>
                    <a:pt x="19349735" y="14151825"/>
                  </a:lnTo>
                  <a:lnTo>
                    <a:pt x="19247323" y="14049413"/>
                  </a:lnTo>
                  <a:lnTo>
                    <a:pt x="19159539" y="14012837"/>
                  </a:lnTo>
                  <a:close/>
                  <a:moveTo>
                    <a:pt x="28444539" y="13885819"/>
                  </a:moveTo>
                  <a:cubicBezTo>
                    <a:pt x="28451683" y="13886613"/>
                    <a:pt x="28458919" y="13886791"/>
                    <a:pt x="28465967" y="13888201"/>
                  </a:cubicBezTo>
                  <a:cubicBezTo>
                    <a:pt x="28470891" y="13889186"/>
                    <a:pt x="28475495" y="13891376"/>
                    <a:pt x="28480255" y="13892963"/>
                  </a:cubicBezTo>
                  <a:lnTo>
                    <a:pt x="28487399" y="13895344"/>
                  </a:lnTo>
                  <a:cubicBezTo>
                    <a:pt x="28489779" y="13896932"/>
                    <a:pt x="28492755" y="13897872"/>
                    <a:pt x="28494543" y="13900107"/>
                  </a:cubicBezTo>
                  <a:cubicBezTo>
                    <a:pt x="28496111" y="13902067"/>
                    <a:pt x="28496923" y="13904741"/>
                    <a:pt x="28496923" y="13907251"/>
                  </a:cubicBezTo>
                  <a:cubicBezTo>
                    <a:pt x="28496923" y="13913856"/>
                    <a:pt x="28498011" y="13931622"/>
                    <a:pt x="28489779" y="13938207"/>
                  </a:cubicBezTo>
                  <a:cubicBezTo>
                    <a:pt x="28487819" y="13939775"/>
                    <a:pt x="28485019" y="13939794"/>
                    <a:pt x="28482639" y="13940588"/>
                  </a:cubicBezTo>
                  <a:cubicBezTo>
                    <a:pt x="28477151" y="13944246"/>
                    <a:pt x="28474923" y="13946637"/>
                    <a:pt x="28468351" y="13947732"/>
                  </a:cubicBezTo>
                  <a:cubicBezTo>
                    <a:pt x="28465999" y="13948123"/>
                    <a:pt x="28458427" y="13947732"/>
                    <a:pt x="28456443" y="13947732"/>
                  </a:cubicBezTo>
                  <a:cubicBezTo>
                    <a:pt x="28450095" y="13945351"/>
                    <a:pt x="28443207" y="13944077"/>
                    <a:pt x="28437395" y="13940588"/>
                  </a:cubicBezTo>
                  <a:cubicBezTo>
                    <a:pt x="28434939" y="13939115"/>
                    <a:pt x="28433911" y="13936004"/>
                    <a:pt x="28432631" y="13933444"/>
                  </a:cubicBezTo>
                  <a:cubicBezTo>
                    <a:pt x="28430191" y="13928563"/>
                    <a:pt x="28428775" y="13918922"/>
                    <a:pt x="28427867" y="13914394"/>
                  </a:cubicBezTo>
                  <a:cubicBezTo>
                    <a:pt x="28428663" y="13906457"/>
                    <a:pt x="28426231" y="13897472"/>
                    <a:pt x="28430251" y="13890582"/>
                  </a:cubicBezTo>
                  <a:cubicBezTo>
                    <a:pt x="28432779" y="13886246"/>
                    <a:pt x="28444539" y="13885819"/>
                    <a:pt x="28444539" y="13885819"/>
                  </a:cubicBezTo>
                  <a:close/>
                  <a:moveTo>
                    <a:pt x="37161815" y="13823156"/>
                  </a:moveTo>
                  <a:cubicBezTo>
                    <a:pt x="37164987" y="13823950"/>
                    <a:pt x="37168875" y="13823382"/>
                    <a:pt x="37171339" y="13825537"/>
                  </a:cubicBezTo>
                  <a:cubicBezTo>
                    <a:pt x="37175647" y="13829306"/>
                    <a:pt x="37180863" y="13839825"/>
                    <a:pt x="37180863" y="13839825"/>
                  </a:cubicBezTo>
                  <a:cubicBezTo>
                    <a:pt x="37181659" y="13845381"/>
                    <a:pt x="37183243" y="13850881"/>
                    <a:pt x="37183243" y="13856493"/>
                  </a:cubicBezTo>
                  <a:cubicBezTo>
                    <a:pt x="37183243" y="13890634"/>
                    <a:pt x="37182315" y="13924777"/>
                    <a:pt x="37180863" y="13958887"/>
                  </a:cubicBezTo>
                  <a:cubicBezTo>
                    <a:pt x="37180723" y="13962157"/>
                    <a:pt x="37180299" y="13965689"/>
                    <a:pt x="37178483" y="13968412"/>
                  </a:cubicBezTo>
                  <a:cubicBezTo>
                    <a:pt x="37175247" y="13973265"/>
                    <a:pt x="37159871" y="13976997"/>
                    <a:pt x="37157051" y="13977937"/>
                  </a:cubicBezTo>
                  <a:cubicBezTo>
                    <a:pt x="37150863" y="13979999"/>
                    <a:pt x="37143703" y="13982230"/>
                    <a:pt x="37138003" y="13985081"/>
                  </a:cubicBezTo>
                  <a:cubicBezTo>
                    <a:pt x="37119535" y="13994314"/>
                    <a:pt x="37141671" y="13986238"/>
                    <a:pt x="37123715" y="13992225"/>
                  </a:cubicBezTo>
                  <a:cubicBezTo>
                    <a:pt x="37118951" y="13991431"/>
                    <a:pt x="37112655" y="13993432"/>
                    <a:pt x="37109427" y="13989843"/>
                  </a:cubicBezTo>
                  <a:cubicBezTo>
                    <a:pt x="37104391" y="13984246"/>
                    <a:pt x="37099503" y="13962062"/>
                    <a:pt x="37097519" y="13956506"/>
                  </a:cubicBezTo>
                  <a:cubicBezTo>
                    <a:pt x="37093551" y="13950950"/>
                    <a:pt x="37087623" y="13946363"/>
                    <a:pt x="37085615" y="13939837"/>
                  </a:cubicBezTo>
                  <a:cubicBezTo>
                    <a:pt x="37084195" y="13935222"/>
                    <a:pt x="37086467" y="13930130"/>
                    <a:pt x="37087995" y="13925550"/>
                  </a:cubicBezTo>
                  <a:cubicBezTo>
                    <a:pt x="37088899" y="13922835"/>
                    <a:pt x="37090331" y="13919923"/>
                    <a:pt x="37092759" y="13918406"/>
                  </a:cubicBezTo>
                  <a:cubicBezTo>
                    <a:pt x="37101887" y="13912700"/>
                    <a:pt x="37119207" y="13912292"/>
                    <a:pt x="37128475" y="13911262"/>
                  </a:cubicBezTo>
                  <a:cubicBezTo>
                    <a:pt x="37132371" y="13909964"/>
                    <a:pt x="37140335" y="13908006"/>
                    <a:pt x="37142763" y="13904118"/>
                  </a:cubicBezTo>
                  <a:cubicBezTo>
                    <a:pt x="37145423" y="13899861"/>
                    <a:pt x="37147527" y="13889831"/>
                    <a:pt x="37147527" y="13889831"/>
                  </a:cubicBezTo>
                  <a:cubicBezTo>
                    <a:pt x="37148319" y="13873956"/>
                    <a:pt x="37148087" y="13857996"/>
                    <a:pt x="37149907" y="13842206"/>
                  </a:cubicBezTo>
                  <a:cubicBezTo>
                    <a:pt x="37150483" y="13837219"/>
                    <a:pt x="37150491" y="13830702"/>
                    <a:pt x="37154671" y="13827918"/>
                  </a:cubicBezTo>
                  <a:close/>
                  <a:moveTo>
                    <a:pt x="11689624" y="13751718"/>
                  </a:moveTo>
                  <a:cubicBezTo>
                    <a:pt x="11695180" y="13752512"/>
                    <a:pt x="11701271" y="13751590"/>
                    <a:pt x="11706292" y="13754100"/>
                  </a:cubicBezTo>
                  <a:cubicBezTo>
                    <a:pt x="11708535" y="13755222"/>
                    <a:pt x="11708671" y="13758733"/>
                    <a:pt x="11708671" y="13761243"/>
                  </a:cubicBezTo>
                  <a:cubicBezTo>
                    <a:pt x="11708671" y="13768431"/>
                    <a:pt x="11708034" y="13775702"/>
                    <a:pt x="11706292" y="13782675"/>
                  </a:cubicBezTo>
                  <a:cubicBezTo>
                    <a:pt x="11705597" y="13785451"/>
                    <a:pt x="11703553" y="13787795"/>
                    <a:pt x="11701527" y="13789818"/>
                  </a:cubicBezTo>
                  <a:cubicBezTo>
                    <a:pt x="11699503" y="13791842"/>
                    <a:pt x="11696999" y="13793419"/>
                    <a:pt x="11694385" y="13794581"/>
                  </a:cubicBezTo>
                  <a:cubicBezTo>
                    <a:pt x="11683106" y="13799594"/>
                    <a:pt x="11686447" y="13796565"/>
                    <a:pt x="11684859" y="13796962"/>
                  </a:cubicBezTo>
                  <a:cubicBezTo>
                    <a:pt x="11678511" y="13794581"/>
                    <a:pt x="11669026" y="13795789"/>
                    <a:pt x="11665810" y="13789818"/>
                  </a:cubicBezTo>
                  <a:cubicBezTo>
                    <a:pt x="11661891" y="13782544"/>
                    <a:pt x="11666129" y="13765688"/>
                    <a:pt x="11672954" y="13758862"/>
                  </a:cubicBezTo>
                  <a:cubicBezTo>
                    <a:pt x="11674978" y="13756838"/>
                    <a:pt x="11677467" y="13755227"/>
                    <a:pt x="11680099" y="13754100"/>
                  </a:cubicBezTo>
                  <a:cubicBezTo>
                    <a:pt x="11683106" y="13752811"/>
                    <a:pt x="11686449" y="13752512"/>
                    <a:pt x="11689624" y="13751718"/>
                  </a:cubicBezTo>
                  <a:close/>
                  <a:moveTo>
                    <a:pt x="24972079" y="13750053"/>
                  </a:moveTo>
                  <a:cubicBezTo>
                    <a:pt x="24984707" y="13750053"/>
                    <a:pt x="24994939" y="13760288"/>
                    <a:pt x="24994939" y="13772913"/>
                  </a:cubicBezTo>
                  <a:cubicBezTo>
                    <a:pt x="24994939" y="13785538"/>
                    <a:pt x="24984707" y="13795773"/>
                    <a:pt x="24972079" y="13795773"/>
                  </a:cubicBezTo>
                  <a:cubicBezTo>
                    <a:pt x="24959455" y="13795773"/>
                    <a:pt x="24949219" y="13785538"/>
                    <a:pt x="24949219" y="13772913"/>
                  </a:cubicBezTo>
                  <a:cubicBezTo>
                    <a:pt x="24949219" y="13760288"/>
                    <a:pt x="24959455" y="13750053"/>
                    <a:pt x="24972079" y="13750053"/>
                  </a:cubicBezTo>
                  <a:close/>
                  <a:moveTo>
                    <a:pt x="37223727" y="13742193"/>
                  </a:moveTo>
                  <a:cubicBezTo>
                    <a:pt x="37227695" y="13742987"/>
                    <a:pt x="37231707" y="13743593"/>
                    <a:pt x="37235631" y="13744575"/>
                  </a:cubicBezTo>
                  <a:cubicBezTo>
                    <a:pt x="37238067" y="13745184"/>
                    <a:pt x="37241003" y="13745181"/>
                    <a:pt x="37242775" y="13746956"/>
                  </a:cubicBezTo>
                  <a:cubicBezTo>
                    <a:pt x="37244551" y="13748731"/>
                    <a:pt x="37244035" y="13751855"/>
                    <a:pt x="37245159" y="13754100"/>
                  </a:cubicBezTo>
                  <a:cubicBezTo>
                    <a:pt x="37246439" y="13756660"/>
                    <a:pt x="37248331" y="13758862"/>
                    <a:pt x="37249919" y="13761243"/>
                  </a:cubicBezTo>
                  <a:cubicBezTo>
                    <a:pt x="37246627" y="13781012"/>
                    <a:pt x="37228091" y="13771166"/>
                    <a:pt x="37223727" y="13773150"/>
                  </a:cubicBezTo>
                  <a:cubicBezTo>
                    <a:pt x="37218171" y="13768387"/>
                    <a:pt x="37210823" y="13765137"/>
                    <a:pt x="37207059" y="13758862"/>
                  </a:cubicBezTo>
                  <a:cubicBezTo>
                    <a:pt x="37205375" y="13756056"/>
                    <a:pt x="37207623" y="13752060"/>
                    <a:pt x="37209439" y="13749337"/>
                  </a:cubicBezTo>
                  <a:cubicBezTo>
                    <a:pt x="37212075" y="13745382"/>
                    <a:pt x="37219651" y="13743551"/>
                    <a:pt x="37223727" y="13742193"/>
                  </a:cubicBezTo>
                  <a:close/>
                  <a:moveTo>
                    <a:pt x="3367472" y="13700443"/>
                  </a:moveTo>
                  <a:cubicBezTo>
                    <a:pt x="3380098" y="13700443"/>
                    <a:pt x="3390339" y="13710678"/>
                    <a:pt x="3390339" y="13723303"/>
                  </a:cubicBezTo>
                  <a:cubicBezTo>
                    <a:pt x="3390339" y="13735928"/>
                    <a:pt x="3380098" y="13746163"/>
                    <a:pt x="3367472" y="13746163"/>
                  </a:cubicBezTo>
                  <a:cubicBezTo>
                    <a:pt x="3354849" y="13746163"/>
                    <a:pt x="3344612" y="13735928"/>
                    <a:pt x="3344612" y="13723303"/>
                  </a:cubicBezTo>
                  <a:cubicBezTo>
                    <a:pt x="3344612" y="13710678"/>
                    <a:pt x="3354849" y="13700443"/>
                    <a:pt x="3367472" y="13700443"/>
                  </a:cubicBezTo>
                  <a:close/>
                  <a:moveTo>
                    <a:pt x="22268779" y="13656945"/>
                  </a:moveTo>
                  <a:cubicBezTo>
                    <a:pt x="22281411" y="13656945"/>
                    <a:pt x="22291639" y="13667180"/>
                    <a:pt x="22291639" y="13679805"/>
                  </a:cubicBezTo>
                  <a:cubicBezTo>
                    <a:pt x="22291639" y="13692430"/>
                    <a:pt x="22281411" y="13702665"/>
                    <a:pt x="22268779" y="13702665"/>
                  </a:cubicBezTo>
                  <a:cubicBezTo>
                    <a:pt x="22256259" y="13702665"/>
                    <a:pt x="22246031" y="13692430"/>
                    <a:pt x="22246031" y="13679805"/>
                  </a:cubicBezTo>
                  <a:cubicBezTo>
                    <a:pt x="22246031" y="13667180"/>
                    <a:pt x="22256259" y="13656945"/>
                    <a:pt x="22268779" y="13656945"/>
                  </a:cubicBezTo>
                  <a:close/>
                  <a:moveTo>
                    <a:pt x="11661049" y="13651706"/>
                  </a:moveTo>
                  <a:cubicBezTo>
                    <a:pt x="11665289" y="13652236"/>
                    <a:pt x="11668939" y="13655007"/>
                    <a:pt x="11672955" y="13656468"/>
                  </a:cubicBezTo>
                  <a:cubicBezTo>
                    <a:pt x="11691657" y="13663268"/>
                    <a:pt x="11682096" y="13657801"/>
                    <a:pt x="11694387" y="13665993"/>
                  </a:cubicBezTo>
                  <a:cubicBezTo>
                    <a:pt x="11695974" y="13668374"/>
                    <a:pt x="11696913" y="13671349"/>
                    <a:pt x="11699147" y="13673137"/>
                  </a:cubicBezTo>
                  <a:cubicBezTo>
                    <a:pt x="11710693" y="13682374"/>
                    <a:pt x="11703478" y="13667074"/>
                    <a:pt x="11708673" y="13682662"/>
                  </a:cubicBezTo>
                  <a:cubicBezTo>
                    <a:pt x="11707877" y="13689806"/>
                    <a:pt x="11708746" y="13697338"/>
                    <a:pt x="11706292" y="13704093"/>
                  </a:cubicBezTo>
                  <a:cubicBezTo>
                    <a:pt x="11705312" y="13706782"/>
                    <a:pt x="11701764" y="13707694"/>
                    <a:pt x="11699147" y="13708856"/>
                  </a:cubicBezTo>
                  <a:cubicBezTo>
                    <a:pt x="11687871" y="13713869"/>
                    <a:pt x="11687243" y="13716794"/>
                    <a:pt x="11684859" y="13718381"/>
                  </a:cubicBezTo>
                  <a:cubicBezTo>
                    <a:pt x="11678512" y="13714412"/>
                    <a:pt x="11671329" y="13711535"/>
                    <a:pt x="11665810" y="13706475"/>
                  </a:cubicBezTo>
                  <a:cubicBezTo>
                    <a:pt x="11661591" y="13702607"/>
                    <a:pt x="11659459" y="13696950"/>
                    <a:pt x="11656286" y="13692187"/>
                  </a:cubicBezTo>
                  <a:lnTo>
                    <a:pt x="11651521" y="13685043"/>
                  </a:lnTo>
                  <a:cubicBezTo>
                    <a:pt x="11652317" y="13674724"/>
                    <a:pt x="11651059" y="13664038"/>
                    <a:pt x="11653906" y="13654087"/>
                  </a:cubicBezTo>
                  <a:cubicBezTo>
                    <a:pt x="11654595" y="13651673"/>
                    <a:pt x="11658557" y="13651395"/>
                    <a:pt x="11661049" y="13651706"/>
                  </a:cubicBezTo>
                  <a:close/>
                  <a:moveTo>
                    <a:pt x="36449819" y="13632656"/>
                  </a:moveTo>
                  <a:cubicBezTo>
                    <a:pt x="36456335" y="13637000"/>
                    <a:pt x="36458383" y="13637042"/>
                    <a:pt x="36461727" y="13644562"/>
                  </a:cubicBezTo>
                  <a:cubicBezTo>
                    <a:pt x="36463767" y="13649150"/>
                    <a:pt x="36466487" y="13658850"/>
                    <a:pt x="36466487" y="13658850"/>
                  </a:cubicBezTo>
                  <a:cubicBezTo>
                    <a:pt x="36465695" y="13661231"/>
                    <a:pt x="36465883" y="13664218"/>
                    <a:pt x="36464107" y="13665993"/>
                  </a:cubicBezTo>
                  <a:cubicBezTo>
                    <a:pt x="36460971" y="13669128"/>
                    <a:pt x="36444263" y="13665993"/>
                    <a:pt x="36440295" y="13665993"/>
                  </a:cubicBezTo>
                  <a:cubicBezTo>
                    <a:pt x="36437915" y="13659643"/>
                    <a:pt x="36434363" y="13653615"/>
                    <a:pt x="36433151" y="13646943"/>
                  </a:cubicBezTo>
                  <a:cubicBezTo>
                    <a:pt x="36432703" y="13644474"/>
                    <a:pt x="36433963" y="13641760"/>
                    <a:pt x="36435531" y="13639800"/>
                  </a:cubicBezTo>
                  <a:cubicBezTo>
                    <a:pt x="36438891" y="13635603"/>
                    <a:pt x="36445111" y="13634225"/>
                    <a:pt x="36449819" y="13632656"/>
                  </a:cubicBezTo>
                  <a:close/>
                  <a:moveTo>
                    <a:pt x="14663800" y="13587412"/>
                  </a:moveTo>
                  <a:cubicBezTo>
                    <a:pt x="14668768" y="13590252"/>
                    <a:pt x="14670147" y="13596937"/>
                    <a:pt x="14673322" y="13601700"/>
                  </a:cubicBezTo>
                  <a:cubicBezTo>
                    <a:pt x="14679674" y="13611224"/>
                    <a:pt x="14675705" y="13607256"/>
                    <a:pt x="14685229" y="13613606"/>
                  </a:cubicBezTo>
                  <a:cubicBezTo>
                    <a:pt x="14686930" y="13618704"/>
                    <a:pt x="14688026" y="13624090"/>
                    <a:pt x="14692373" y="13627893"/>
                  </a:cubicBezTo>
                  <a:cubicBezTo>
                    <a:pt x="14696682" y="13631662"/>
                    <a:pt x="14706660" y="13637418"/>
                    <a:pt x="14706660" y="13637418"/>
                  </a:cubicBezTo>
                  <a:cubicBezTo>
                    <a:pt x="14709835" y="13642181"/>
                    <a:pt x="14714376" y="13646276"/>
                    <a:pt x="14716187" y="13651706"/>
                  </a:cubicBezTo>
                  <a:cubicBezTo>
                    <a:pt x="14718574" y="13658865"/>
                    <a:pt x="14718203" y="13659839"/>
                    <a:pt x="14723331" y="13665993"/>
                  </a:cubicBezTo>
                  <a:cubicBezTo>
                    <a:pt x="14725487" y="13668580"/>
                    <a:pt x="14728316" y="13670550"/>
                    <a:pt x="14730472" y="13673137"/>
                  </a:cubicBezTo>
                  <a:cubicBezTo>
                    <a:pt x="14735600" y="13679290"/>
                    <a:pt x="14735229" y="13680267"/>
                    <a:pt x="14737618" y="13687425"/>
                  </a:cubicBezTo>
                  <a:cubicBezTo>
                    <a:pt x="14736375" y="13698587"/>
                    <a:pt x="14737151" y="13714086"/>
                    <a:pt x="14728094" y="13723143"/>
                  </a:cubicBezTo>
                  <a:cubicBezTo>
                    <a:pt x="14726067" y="13725167"/>
                    <a:pt x="14723607" y="13726843"/>
                    <a:pt x="14720950" y="13727906"/>
                  </a:cubicBezTo>
                  <a:cubicBezTo>
                    <a:pt x="14719476" y="13728496"/>
                    <a:pt x="14718966" y="13727906"/>
                    <a:pt x="14718567" y="13727906"/>
                  </a:cubicBezTo>
                  <a:cubicBezTo>
                    <a:pt x="14713012" y="13723937"/>
                    <a:pt x="14706725" y="13720828"/>
                    <a:pt x="14701897" y="13716000"/>
                  </a:cubicBezTo>
                  <a:cubicBezTo>
                    <a:pt x="14679421" y="13693524"/>
                    <a:pt x="14703099" y="13710660"/>
                    <a:pt x="14687612" y="13687425"/>
                  </a:cubicBezTo>
                  <a:lnTo>
                    <a:pt x="14678085" y="13673137"/>
                  </a:lnTo>
                  <a:cubicBezTo>
                    <a:pt x="14676497" y="13670756"/>
                    <a:pt x="14674230" y="13668708"/>
                    <a:pt x="14673322" y="13665993"/>
                  </a:cubicBezTo>
                  <a:cubicBezTo>
                    <a:pt x="14671737" y="13661231"/>
                    <a:pt x="14671343" y="13655883"/>
                    <a:pt x="14668559" y="13651706"/>
                  </a:cubicBezTo>
                  <a:cubicBezTo>
                    <a:pt x="14661016" y="13640386"/>
                    <a:pt x="14664702" y="13647275"/>
                    <a:pt x="14659037" y="13630275"/>
                  </a:cubicBezTo>
                  <a:lnTo>
                    <a:pt x="14656654" y="13623131"/>
                  </a:lnTo>
                  <a:lnTo>
                    <a:pt x="14654275" y="13615987"/>
                  </a:lnTo>
                  <a:cubicBezTo>
                    <a:pt x="14655069" y="13608050"/>
                    <a:pt x="14654131" y="13599743"/>
                    <a:pt x="14656654" y="13592175"/>
                  </a:cubicBezTo>
                  <a:cubicBezTo>
                    <a:pt x="14657558" y="13589460"/>
                    <a:pt x="14661315" y="13585992"/>
                    <a:pt x="14663800" y="13587412"/>
                  </a:cubicBezTo>
                  <a:close/>
                  <a:moveTo>
                    <a:pt x="18352543" y="13582650"/>
                  </a:moveTo>
                  <a:cubicBezTo>
                    <a:pt x="18352543" y="13582650"/>
                    <a:pt x="18362747" y="13584494"/>
                    <a:pt x="18366831" y="13587412"/>
                  </a:cubicBezTo>
                  <a:cubicBezTo>
                    <a:pt x="18368875" y="13588871"/>
                    <a:pt x="18368719" y="13592095"/>
                    <a:pt x="18369211" y="13594556"/>
                  </a:cubicBezTo>
                  <a:cubicBezTo>
                    <a:pt x="18373075" y="13613876"/>
                    <a:pt x="18372679" y="13607974"/>
                    <a:pt x="18366831" y="13625512"/>
                  </a:cubicBezTo>
                  <a:lnTo>
                    <a:pt x="18362067" y="13632656"/>
                  </a:lnTo>
                  <a:cubicBezTo>
                    <a:pt x="18358893" y="13637418"/>
                    <a:pt x="18356057" y="13642425"/>
                    <a:pt x="18352543" y="13646943"/>
                  </a:cubicBezTo>
                  <a:cubicBezTo>
                    <a:pt x="18347259" y="13653736"/>
                    <a:pt x="18338163" y="13659696"/>
                    <a:pt x="18331111" y="13663612"/>
                  </a:cubicBezTo>
                  <a:cubicBezTo>
                    <a:pt x="18301539" y="13680042"/>
                    <a:pt x="18348535" y="13649615"/>
                    <a:pt x="18316827" y="13670756"/>
                  </a:cubicBezTo>
                  <a:cubicBezTo>
                    <a:pt x="18312063" y="13673931"/>
                    <a:pt x="18306845" y="13676512"/>
                    <a:pt x="18302537" y="13680281"/>
                  </a:cubicBezTo>
                  <a:cubicBezTo>
                    <a:pt x="18300383" y="13682166"/>
                    <a:pt x="18299363" y="13685044"/>
                    <a:pt x="18297775" y="13687425"/>
                  </a:cubicBezTo>
                  <a:cubicBezTo>
                    <a:pt x="18294039" y="13693029"/>
                    <a:pt x="18288251" y="13696950"/>
                    <a:pt x="18283487" y="13701712"/>
                  </a:cubicBezTo>
                  <a:cubicBezTo>
                    <a:pt x="18279439" y="13705759"/>
                    <a:pt x="18273963" y="13708062"/>
                    <a:pt x="18269201" y="13711237"/>
                  </a:cubicBezTo>
                  <a:cubicBezTo>
                    <a:pt x="18266399" y="13713105"/>
                    <a:pt x="18264439" y="13716000"/>
                    <a:pt x="18262055" y="13718381"/>
                  </a:cubicBezTo>
                  <a:cubicBezTo>
                    <a:pt x="18257295" y="13723143"/>
                    <a:pt x="18252803" y="13728193"/>
                    <a:pt x="18247767" y="13732668"/>
                  </a:cubicBezTo>
                  <a:cubicBezTo>
                    <a:pt x="18245631" y="13734569"/>
                    <a:pt x="18243007" y="13735843"/>
                    <a:pt x="18240627" y="13737431"/>
                  </a:cubicBezTo>
                  <a:cubicBezTo>
                    <a:pt x="18237823" y="13739299"/>
                    <a:pt x="18235863" y="13742194"/>
                    <a:pt x="18233483" y="13744575"/>
                  </a:cubicBezTo>
                  <a:cubicBezTo>
                    <a:pt x="18217171" y="13760885"/>
                    <a:pt x="18224795" y="13755126"/>
                    <a:pt x="18212051" y="13763625"/>
                  </a:cubicBezTo>
                  <a:cubicBezTo>
                    <a:pt x="18198955" y="13767989"/>
                    <a:pt x="18210685" y="13763384"/>
                    <a:pt x="18197763" y="13770768"/>
                  </a:cubicBezTo>
                  <a:cubicBezTo>
                    <a:pt x="18191407" y="13774399"/>
                    <a:pt x="18187775" y="13776003"/>
                    <a:pt x="18181093" y="13777912"/>
                  </a:cubicBezTo>
                  <a:cubicBezTo>
                    <a:pt x="18177947" y="13778811"/>
                    <a:pt x="18174823" y="13779967"/>
                    <a:pt x="18171569" y="13780293"/>
                  </a:cubicBezTo>
                  <a:cubicBezTo>
                    <a:pt x="18158907" y="13781559"/>
                    <a:pt x="18146169" y="13781881"/>
                    <a:pt x="18133467" y="13782675"/>
                  </a:cubicBezTo>
                  <a:lnTo>
                    <a:pt x="18107275" y="13780293"/>
                  </a:lnTo>
                  <a:cubicBezTo>
                    <a:pt x="18100759" y="13779700"/>
                    <a:pt x="18094575" y="13777118"/>
                    <a:pt x="18088227" y="13775531"/>
                  </a:cubicBezTo>
                  <a:lnTo>
                    <a:pt x="18073937" y="13770768"/>
                  </a:lnTo>
                  <a:cubicBezTo>
                    <a:pt x="18069175" y="13769181"/>
                    <a:pt x="18064459" y="13767448"/>
                    <a:pt x="18059651" y="13766006"/>
                  </a:cubicBezTo>
                  <a:cubicBezTo>
                    <a:pt x="18056515" y="13765066"/>
                    <a:pt x="18053191" y="13764774"/>
                    <a:pt x="18050125" y="13763625"/>
                  </a:cubicBezTo>
                  <a:cubicBezTo>
                    <a:pt x="18043223" y="13761037"/>
                    <a:pt x="18039375" y="13758046"/>
                    <a:pt x="18033457" y="13754100"/>
                  </a:cubicBezTo>
                  <a:cubicBezTo>
                    <a:pt x="18029279" y="13751315"/>
                    <a:pt x="18023759" y="13751376"/>
                    <a:pt x="18019167" y="13749337"/>
                  </a:cubicBezTo>
                  <a:cubicBezTo>
                    <a:pt x="18016555" y="13748175"/>
                    <a:pt x="18014407" y="13746162"/>
                    <a:pt x="18012027" y="13744575"/>
                  </a:cubicBezTo>
                  <a:cubicBezTo>
                    <a:pt x="18008851" y="13743781"/>
                    <a:pt x="18005647" y="13743092"/>
                    <a:pt x="18002501" y="13742193"/>
                  </a:cubicBezTo>
                  <a:cubicBezTo>
                    <a:pt x="18000087" y="13741503"/>
                    <a:pt x="17997791" y="13740421"/>
                    <a:pt x="17995359" y="13739812"/>
                  </a:cubicBezTo>
                  <a:cubicBezTo>
                    <a:pt x="17984447" y="13737085"/>
                    <a:pt x="17975969" y="13736496"/>
                    <a:pt x="17964399" y="13735050"/>
                  </a:cubicBezTo>
                  <a:cubicBezTo>
                    <a:pt x="17949319" y="13734256"/>
                    <a:pt x="17934259" y="13732668"/>
                    <a:pt x="17919157" y="13732668"/>
                  </a:cubicBezTo>
                  <a:cubicBezTo>
                    <a:pt x="17916099" y="13732668"/>
                    <a:pt x="17892205" y="13736764"/>
                    <a:pt x="17888199" y="13737431"/>
                  </a:cubicBezTo>
                  <a:lnTo>
                    <a:pt x="17819143" y="13742193"/>
                  </a:lnTo>
                  <a:cubicBezTo>
                    <a:pt x="17816639" y="13742366"/>
                    <a:pt x="17814383" y="13743781"/>
                    <a:pt x="17812001" y="13744575"/>
                  </a:cubicBezTo>
                  <a:cubicBezTo>
                    <a:pt x="17789797" y="13751977"/>
                    <a:pt x="17805267" y="13745670"/>
                    <a:pt x="17785807" y="13756481"/>
                  </a:cubicBezTo>
                  <a:cubicBezTo>
                    <a:pt x="17756603" y="13772705"/>
                    <a:pt x="17806675" y="13742245"/>
                    <a:pt x="17757231" y="13773150"/>
                  </a:cubicBezTo>
                  <a:lnTo>
                    <a:pt x="17745327" y="13773150"/>
                  </a:lnTo>
                  <a:cubicBezTo>
                    <a:pt x="17745327" y="13773150"/>
                    <a:pt x="17739083" y="13782748"/>
                    <a:pt x="17735803" y="13787437"/>
                  </a:cubicBezTo>
                  <a:cubicBezTo>
                    <a:pt x="17733523" y="13790688"/>
                    <a:pt x="17730627" y="13793516"/>
                    <a:pt x="17728657" y="13796962"/>
                  </a:cubicBezTo>
                  <a:cubicBezTo>
                    <a:pt x="17727141" y="13799616"/>
                    <a:pt x="17724409" y="13811574"/>
                    <a:pt x="17723893" y="13813631"/>
                  </a:cubicBezTo>
                  <a:lnTo>
                    <a:pt x="17719131" y="13820775"/>
                  </a:lnTo>
                  <a:cubicBezTo>
                    <a:pt x="17717739" y="13822863"/>
                    <a:pt x="17717543" y="13825537"/>
                    <a:pt x="17716751" y="13827918"/>
                  </a:cubicBezTo>
                  <a:lnTo>
                    <a:pt x="17711987" y="13842206"/>
                  </a:lnTo>
                  <a:cubicBezTo>
                    <a:pt x="17710399" y="13846968"/>
                    <a:pt x="17708151" y="13851559"/>
                    <a:pt x="17707227" y="13856493"/>
                  </a:cubicBezTo>
                  <a:cubicBezTo>
                    <a:pt x="17703683" y="13875396"/>
                    <a:pt x="17702527" y="13942902"/>
                    <a:pt x="17702463" y="13944600"/>
                  </a:cubicBezTo>
                  <a:lnTo>
                    <a:pt x="17704843" y="13951743"/>
                  </a:lnTo>
                  <a:cubicBezTo>
                    <a:pt x="17717127" y="13988588"/>
                    <a:pt x="17703051" y="13950543"/>
                    <a:pt x="17714369" y="13973175"/>
                  </a:cubicBezTo>
                  <a:cubicBezTo>
                    <a:pt x="17715491" y="13975420"/>
                    <a:pt x="17715627" y="13978073"/>
                    <a:pt x="17716751" y="13980318"/>
                  </a:cubicBezTo>
                  <a:cubicBezTo>
                    <a:pt x="17718031" y="13982878"/>
                    <a:pt x="17719927" y="13985081"/>
                    <a:pt x="17721513" y="13987462"/>
                  </a:cubicBezTo>
                  <a:cubicBezTo>
                    <a:pt x="17722905" y="13989551"/>
                    <a:pt x="17723099" y="13992225"/>
                    <a:pt x="17723893" y="13994606"/>
                  </a:cubicBezTo>
                  <a:cubicBezTo>
                    <a:pt x="17725481" y="13999368"/>
                    <a:pt x="17727603" y="14003984"/>
                    <a:pt x="17728657" y="14008893"/>
                  </a:cubicBezTo>
                  <a:cubicBezTo>
                    <a:pt x="17729921" y="14014790"/>
                    <a:pt x="17733027" y="14047838"/>
                    <a:pt x="17733419" y="14051756"/>
                  </a:cubicBezTo>
                  <a:cubicBezTo>
                    <a:pt x="17734211" y="14054137"/>
                    <a:pt x="17735111" y="14056486"/>
                    <a:pt x="17735803" y="14058900"/>
                  </a:cubicBezTo>
                  <a:cubicBezTo>
                    <a:pt x="17741787" y="14079848"/>
                    <a:pt x="17734851" y="14058428"/>
                    <a:pt x="17740563" y="14075568"/>
                  </a:cubicBezTo>
                  <a:cubicBezTo>
                    <a:pt x="17742943" y="14077156"/>
                    <a:pt x="17745075" y="14079204"/>
                    <a:pt x="17747707" y="14080331"/>
                  </a:cubicBezTo>
                  <a:cubicBezTo>
                    <a:pt x="17757871" y="14084688"/>
                    <a:pt x="17788583" y="14084951"/>
                    <a:pt x="17790569" y="14085093"/>
                  </a:cubicBezTo>
                  <a:lnTo>
                    <a:pt x="17804857" y="14080331"/>
                  </a:lnTo>
                  <a:cubicBezTo>
                    <a:pt x="17807571" y="14079426"/>
                    <a:pt x="17808031" y="14075568"/>
                    <a:pt x="17809619" y="14073187"/>
                  </a:cubicBezTo>
                  <a:cubicBezTo>
                    <a:pt x="17812793" y="14068425"/>
                    <a:pt x="17815863" y="14063589"/>
                    <a:pt x="17819143" y="14058900"/>
                  </a:cubicBezTo>
                  <a:cubicBezTo>
                    <a:pt x="17821419" y="14055649"/>
                    <a:pt x="17824319" y="14052821"/>
                    <a:pt x="17826287" y="14049375"/>
                  </a:cubicBezTo>
                  <a:cubicBezTo>
                    <a:pt x="17827531" y="14047196"/>
                    <a:pt x="17827547" y="14044476"/>
                    <a:pt x="17828669" y="14042231"/>
                  </a:cubicBezTo>
                  <a:cubicBezTo>
                    <a:pt x="17837903" y="14023766"/>
                    <a:pt x="17829827" y="14045899"/>
                    <a:pt x="17835813" y="14027943"/>
                  </a:cubicBezTo>
                  <a:cubicBezTo>
                    <a:pt x="17843359" y="14016623"/>
                    <a:pt x="17839671" y="14023515"/>
                    <a:pt x="17845337" y="14006512"/>
                  </a:cubicBezTo>
                  <a:cubicBezTo>
                    <a:pt x="17845337" y="14006512"/>
                    <a:pt x="17853975" y="13997898"/>
                    <a:pt x="17859627" y="13996987"/>
                  </a:cubicBezTo>
                  <a:cubicBezTo>
                    <a:pt x="17891935" y="13991776"/>
                    <a:pt x="17931499" y="13995256"/>
                    <a:pt x="17964399" y="13996987"/>
                  </a:cubicBezTo>
                  <a:cubicBezTo>
                    <a:pt x="17964399" y="13996987"/>
                    <a:pt x="17974099" y="13994264"/>
                    <a:pt x="17978687" y="13992225"/>
                  </a:cubicBezTo>
                  <a:cubicBezTo>
                    <a:pt x="17981303" y="13991063"/>
                    <a:pt x="17983271" y="13988742"/>
                    <a:pt x="17985831" y="13987462"/>
                  </a:cubicBezTo>
                  <a:cubicBezTo>
                    <a:pt x="17999615" y="13980570"/>
                    <a:pt x="17986579" y="13991480"/>
                    <a:pt x="18000119" y="13977937"/>
                  </a:cubicBezTo>
                  <a:cubicBezTo>
                    <a:pt x="18002499" y="13977143"/>
                    <a:pt x="18005303" y="13977124"/>
                    <a:pt x="18007263" y="13975556"/>
                  </a:cubicBezTo>
                  <a:cubicBezTo>
                    <a:pt x="18009499" y="13973768"/>
                    <a:pt x="18010363" y="13970741"/>
                    <a:pt x="18012027" y="13968412"/>
                  </a:cubicBezTo>
                  <a:cubicBezTo>
                    <a:pt x="18014333" y="13965183"/>
                    <a:pt x="18016787" y="13962062"/>
                    <a:pt x="18019167" y="13958887"/>
                  </a:cubicBezTo>
                  <a:cubicBezTo>
                    <a:pt x="18019167" y="13958887"/>
                    <a:pt x="18028471" y="13954723"/>
                    <a:pt x="18033457" y="13954125"/>
                  </a:cubicBezTo>
                  <a:cubicBezTo>
                    <a:pt x="18048451" y="13952326"/>
                    <a:pt x="18063619" y="13952537"/>
                    <a:pt x="18078699" y="13951743"/>
                  </a:cubicBezTo>
                  <a:lnTo>
                    <a:pt x="18085843" y="13954125"/>
                  </a:lnTo>
                  <a:cubicBezTo>
                    <a:pt x="18092051" y="13956196"/>
                    <a:pt x="18098743" y="13956650"/>
                    <a:pt x="18104895" y="13958887"/>
                  </a:cubicBezTo>
                  <a:cubicBezTo>
                    <a:pt x="18107583" y="13959865"/>
                    <a:pt x="18110249" y="13961415"/>
                    <a:pt x="18112039" y="13963650"/>
                  </a:cubicBezTo>
                  <a:cubicBezTo>
                    <a:pt x="18113605" y="13965610"/>
                    <a:pt x="18113811" y="13968358"/>
                    <a:pt x="18114419" y="13970793"/>
                  </a:cubicBezTo>
                  <a:cubicBezTo>
                    <a:pt x="18115401" y="13974720"/>
                    <a:pt x="18117913" y="13978808"/>
                    <a:pt x="18116799" y="13982700"/>
                  </a:cubicBezTo>
                  <a:cubicBezTo>
                    <a:pt x="18116015" y="13985452"/>
                    <a:pt x="18111987" y="13985799"/>
                    <a:pt x="18109659" y="13987462"/>
                  </a:cubicBezTo>
                  <a:cubicBezTo>
                    <a:pt x="18106427" y="13989769"/>
                    <a:pt x="18103307" y="13992225"/>
                    <a:pt x="18100131" y="13994606"/>
                  </a:cubicBezTo>
                  <a:cubicBezTo>
                    <a:pt x="18100131" y="13994606"/>
                    <a:pt x="18090431" y="13997329"/>
                    <a:pt x="18085843" y="13999368"/>
                  </a:cubicBezTo>
                  <a:cubicBezTo>
                    <a:pt x="18083229" y="14000530"/>
                    <a:pt x="18081083" y="14002543"/>
                    <a:pt x="18078699" y="14004131"/>
                  </a:cubicBezTo>
                  <a:cubicBezTo>
                    <a:pt x="18068843" y="14007417"/>
                    <a:pt x="18073643" y="14005120"/>
                    <a:pt x="18064411" y="14011275"/>
                  </a:cubicBezTo>
                  <a:cubicBezTo>
                    <a:pt x="18060235" y="14014060"/>
                    <a:pt x="18054887" y="14014450"/>
                    <a:pt x="18050125" y="14016037"/>
                  </a:cubicBezTo>
                  <a:cubicBezTo>
                    <a:pt x="18027295" y="14017559"/>
                    <a:pt x="18018197" y="14015146"/>
                    <a:pt x="18000119" y="14023181"/>
                  </a:cubicBezTo>
                  <a:cubicBezTo>
                    <a:pt x="17997503" y="14024343"/>
                    <a:pt x="17995535" y="14026663"/>
                    <a:pt x="17992975" y="14027943"/>
                  </a:cubicBezTo>
                  <a:cubicBezTo>
                    <a:pt x="17988277" y="14030293"/>
                    <a:pt x="17980041" y="14030022"/>
                    <a:pt x="17978687" y="14037468"/>
                  </a:cubicBezTo>
                  <a:cubicBezTo>
                    <a:pt x="17975987" y="14052327"/>
                    <a:pt x="17977099" y="14067631"/>
                    <a:pt x="17976307" y="14082712"/>
                  </a:cubicBezTo>
                  <a:cubicBezTo>
                    <a:pt x="17976307" y="14082712"/>
                    <a:pt x="17973583" y="14092412"/>
                    <a:pt x="17971543" y="14097000"/>
                  </a:cubicBezTo>
                  <a:cubicBezTo>
                    <a:pt x="17970383" y="14099615"/>
                    <a:pt x="17968063" y="14101583"/>
                    <a:pt x="17966783" y="14104143"/>
                  </a:cubicBezTo>
                  <a:cubicBezTo>
                    <a:pt x="17965659" y="14106388"/>
                    <a:pt x="17965195" y="14108906"/>
                    <a:pt x="17964399" y="14111287"/>
                  </a:cubicBezTo>
                  <a:cubicBezTo>
                    <a:pt x="17956851" y="14122608"/>
                    <a:pt x="17962351" y="14117526"/>
                    <a:pt x="17945351" y="14123193"/>
                  </a:cubicBezTo>
                  <a:cubicBezTo>
                    <a:pt x="17935031" y="14123987"/>
                    <a:pt x="17924663" y="14124291"/>
                    <a:pt x="17914395" y="14125575"/>
                  </a:cubicBezTo>
                  <a:cubicBezTo>
                    <a:pt x="17907295" y="14126462"/>
                    <a:pt x="17904679" y="14129614"/>
                    <a:pt x="17900107" y="14135100"/>
                  </a:cubicBezTo>
                  <a:cubicBezTo>
                    <a:pt x="17898275" y="14137298"/>
                    <a:pt x="17896471" y="14139613"/>
                    <a:pt x="17895343" y="14142243"/>
                  </a:cubicBezTo>
                  <a:cubicBezTo>
                    <a:pt x="17890987" y="14152407"/>
                    <a:pt x="17890723" y="14183121"/>
                    <a:pt x="17890583" y="14185106"/>
                  </a:cubicBezTo>
                  <a:lnTo>
                    <a:pt x="17892963" y="14192250"/>
                  </a:lnTo>
                  <a:lnTo>
                    <a:pt x="17900107" y="14213681"/>
                  </a:lnTo>
                  <a:cubicBezTo>
                    <a:pt x="17906853" y="14233921"/>
                    <a:pt x="17907053" y="14223007"/>
                    <a:pt x="17916775" y="14232731"/>
                  </a:cubicBezTo>
                  <a:cubicBezTo>
                    <a:pt x="17918799" y="14234755"/>
                    <a:pt x="17919951" y="14237494"/>
                    <a:pt x="17921537" y="14239875"/>
                  </a:cubicBezTo>
                  <a:cubicBezTo>
                    <a:pt x="17921537" y="14239875"/>
                    <a:pt x="17931307" y="14245886"/>
                    <a:pt x="17935825" y="14249400"/>
                  </a:cubicBezTo>
                  <a:cubicBezTo>
                    <a:pt x="17938483" y="14251467"/>
                    <a:pt x="17940383" y="14254387"/>
                    <a:pt x="17942969" y="14256543"/>
                  </a:cubicBezTo>
                  <a:cubicBezTo>
                    <a:pt x="17945167" y="14258375"/>
                    <a:pt x="17948089" y="14259282"/>
                    <a:pt x="17950113" y="14261306"/>
                  </a:cubicBezTo>
                  <a:cubicBezTo>
                    <a:pt x="17952137" y="14263330"/>
                    <a:pt x="17953043" y="14266251"/>
                    <a:pt x="17954875" y="14268450"/>
                  </a:cubicBezTo>
                  <a:cubicBezTo>
                    <a:pt x="17957031" y="14271037"/>
                    <a:pt x="17960151" y="14272791"/>
                    <a:pt x="17962019" y="14275593"/>
                  </a:cubicBezTo>
                  <a:cubicBezTo>
                    <a:pt x="17963179" y="14277331"/>
                    <a:pt x="17966735" y="14291397"/>
                    <a:pt x="17966783" y="14292262"/>
                  </a:cubicBezTo>
                  <a:cubicBezTo>
                    <a:pt x="17968201" y="14319224"/>
                    <a:pt x="17968369" y="14346237"/>
                    <a:pt x="17969163" y="14373225"/>
                  </a:cubicBezTo>
                  <a:lnTo>
                    <a:pt x="17971543" y="14380368"/>
                  </a:lnTo>
                  <a:lnTo>
                    <a:pt x="17976307" y="14394656"/>
                  </a:lnTo>
                  <a:cubicBezTo>
                    <a:pt x="17980843" y="14408262"/>
                    <a:pt x="17989235" y="14411211"/>
                    <a:pt x="18000119" y="14418468"/>
                  </a:cubicBezTo>
                  <a:cubicBezTo>
                    <a:pt x="18003295" y="14419262"/>
                    <a:pt x="18006495" y="14419951"/>
                    <a:pt x="18009643" y="14420850"/>
                  </a:cubicBezTo>
                  <a:cubicBezTo>
                    <a:pt x="18020647" y="14423994"/>
                    <a:pt x="18018279" y="14424225"/>
                    <a:pt x="18031075" y="14432756"/>
                  </a:cubicBezTo>
                  <a:lnTo>
                    <a:pt x="18038219" y="14435137"/>
                  </a:lnTo>
                  <a:cubicBezTo>
                    <a:pt x="18040933" y="14436042"/>
                    <a:pt x="18042983" y="14438312"/>
                    <a:pt x="18045363" y="14439900"/>
                  </a:cubicBezTo>
                  <a:lnTo>
                    <a:pt x="18059651" y="14449425"/>
                  </a:lnTo>
                  <a:cubicBezTo>
                    <a:pt x="18077599" y="14455408"/>
                    <a:pt x="18055479" y="14447338"/>
                    <a:pt x="18073937" y="14456568"/>
                  </a:cubicBezTo>
                  <a:cubicBezTo>
                    <a:pt x="18079963" y="14459580"/>
                    <a:pt x="18084059" y="14457175"/>
                    <a:pt x="18085843" y="14466093"/>
                  </a:cubicBezTo>
                  <a:cubicBezTo>
                    <a:pt x="18087719" y="14475465"/>
                    <a:pt x="18087431" y="14485143"/>
                    <a:pt x="18088227" y="14494668"/>
                  </a:cubicBezTo>
                  <a:lnTo>
                    <a:pt x="18085843" y="14501812"/>
                  </a:lnTo>
                  <a:lnTo>
                    <a:pt x="18083463" y="14508956"/>
                  </a:lnTo>
                  <a:cubicBezTo>
                    <a:pt x="18077795" y="14525958"/>
                    <a:pt x="18082879" y="14520458"/>
                    <a:pt x="18071555" y="14528006"/>
                  </a:cubicBezTo>
                  <a:lnTo>
                    <a:pt x="18033457" y="14530387"/>
                  </a:lnTo>
                  <a:cubicBezTo>
                    <a:pt x="18030951" y="14530544"/>
                    <a:pt x="18028695" y="14531974"/>
                    <a:pt x="18026311" y="14532768"/>
                  </a:cubicBezTo>
                  <a:cubicBezTo>
                    <a:pt x="18012827" y="14537264"/>
                    <a:pt x="18009097" y="14537115"/>
                    <a:pt x="17997739" y="14547056"/>
                  </a:cubicBezTo>
                  <a:cubicBezTo>
                    <a:pt x="17995583" y="14548941"/>
                    <a:pt x="17994563" y="14551819"/>
                    <a:pt x="17992975" y="14554200"/>
                  </a:cubicBezTo>
                  <a:cubicBezTo>
                    <a:pt x="17990595" y="14554994"/>
                    <a:pt x="17987921" y="14555189"/>
                    <a:pt x="17985831" y="14556581"/>
                  </a:cubicBezTo>
                  <a:cubicBezTo>
                    <a:pt x="17970027" y="14567116"/>
                    <a:pt x="17987131" y="14560695"/>
                    <a:pt x="17971543" y="14568487"/>
                  </a:cubicBezTo>
                  <a:cubicBezTo>
                    <a:pt x="17969299" y="14569609"/>
                    <a:pt x="17966783" y="14570074"/>
                    <a:pt x="17964399" y="14570868"/>
                  </a:cubicBezTo>
                  <a:cubicBezTo>
                    <a:pt x="17961685" y="14571773"/>
                    <a:pt x="17959639" y="14574043"/>
                    <a:pt x="17957257" y="14575631"/>
                  </a:cubicBezTo>
                  <a:lnTo>
                    <a:pt x="17950113" y="14580393"/>
                  </a:lnTo>
                  <a:cubicBezTo>
                    <a:pt x="17933445" y="14591504"/>
                    <a:pt x="17938999" y="14585156"/>
                    <a:pt x="17931063" y="14597062"/>
                  </a:cubicBezTo>
                  <a:cubicBezTo>
                    <a:pt x="17928681" y="14598650"/>
                    <a:pt x="17926479" y="14600545"/>
                    <a:pt x="17923919" y="14601825"/>
                  </a:cubicBezTo>
                  <a:cubicBezTo>
                    <a:pt x="17917271" y="14605150"/>
                    <a:pt x="17906247" y="14605710"/>
                    <a:pt x="17900107" y="14606587"/>
                  </a:cubicBezTo>
                  <a:cubicBezTo>
                    <a:pt x="17897727" y="14605793"/>
                    <a:pt x="17894923" y="14605774"/>
                    <a:pt x="17892963" y="14604206"/>
                  </a:cubicBezTo>
                  <a:cubicBezTo>
                    <a:pt x="17890727" y="14602418"/>
                    <a:pt x="17889479" y="14599622"/>
                    <a:pt x="17888199" y="14597062"/>
                  </a:cubicBezTo>
                  <a:cubicBezTo>
                    <a:pt x="17886295" y="14593250"/>
                    <a:pt x="17884457" y="14583961"/>
                    <a:pt x="17883439" y="14580393"/>
                  </a:cubicBezTo>
                  <a:cubicBezTo>
                    <a:pt x="17882747" y="14577980"/>
                    <a:pt x="17881851" y="14575631"/>
                    <a:pt x="17881055" y="14573250"/>
                  </a:cubicBezTo>
                  <a:lnTo>
                    <a:pt x="17876295" y="14566106"/>
                  </a:lnTo>
                  <a:cubicBezTo>
                    <a:pt x="17869949" y="14556590"/>
                    <a:pt x="17869909" y="14533959"/>
                    <a:pt x="17869151" y="14525625"/>
                  </a:cubicBezTo>
                  <a:cubicBezTo>
                    <a:pt x="17865489" y="14514642"/>
                    <a:pt x="17867259" y="14520942"/>
                    <a:pt x="17864387" y="14506575"/>
                  </a:cubicBezTo>
                  <a:cubicBezTo>
                    <a:pt x="17863403" y="14501652"/>
                    <a:pt x="17861213" y="14497050"/>
                    <a:pt x="17859627" y="14492287"/>
                  </a:cubicBezTo>
                  <a:cubicBezTo>
                    <a:pt x="17845975" y="14471811"/>
                    <a:pt x="17862343" y="14497718"/>
                    <a:pt x="17852483" y="14478000"/>
                  </a:cubicBezTo>
                  <a:cubicBezTo>
                    <a:pt x="17851203" y="14475440"/>
                    <a:pt x="17849307" y="14473237"/>
                    <a:pt x="17847719" y="14470856"/>
                  </a:cubicBezTo>
                  <a:cubicBezTo>
                    <a:pt x="17845337" y="14470062"/>
                    <a:pt x="17842663" y="14469867"/>
                    <a:pt x="17840575" y="14468475"/>
                  </a:cubicBezTo>
                  <a:cubicBezTo>
                    <a:pt x="17837775" y="14466607"/>
                    <a:pt x="17835587" y="14463918"/>
                    <a:pt x="17833431" y="14461331"/>
                  </a:cubicBezTo>
                  <a:cubicBezTo>
                    <a:pt x="17831599" y="14459132"/>
                    <a:pt x="17830089" y="14456672"/>
                    <a:pt x="17828669" y="14454187"/>
                  </a:cubicBezTo>
                  <a:cubicBezTo>
                    <a:pt x="17815531" y="14431194"/>
                    <a:pt x="17823251" y="14428947"/>
                    <a:pt x="17821527" y="14387512"/>
                  </a:cubicBezTo>
                  <a:cubicBezTo>
                    <a:pt x="17825895" y="14361294"/>
                    <a:pt x="17825523" y="14365452"/>
                    <a:pt x="17828669" y="14325600"/>
                  </a:cubicBezTo>
                  <a:cubicBezTo>
                    <a:pt x="17832091" y="14282240"/>
                    <a:pt x="17832789" y="14294900"/>
                    <a:pt x="17828669" y="14266068"/>
                  </a:cubicBezTo>
                  <a:cubicBezTo>
                    <a:pt x="17827875" y="14263687"/>
                    <a:pt x="17827411" y="14261170"/>
                    <a:pt x="17826287" y="14258925"/>
                  </a:cubicBezTo>
                  <a:cubicBezTo>
                    <a:pt x="17820539" y="14247429"/>
                    <a:pt x="17816831" y="14248005"/>
                    <a:pt x="17800095" y="14249400"/>
                  </a:cubicBezTo>
                  <a:cubicBezTo>
                    <a:pt x="17797243" y="14249638"/>
                    <a:pt x="17795331" y="14252575"/>
                    <a:pt x="17792951" y="14254162"/>
                  </a:cubicBezTo>
                  <a:cubicBezTo>
                    <a:pt x="17790569" y="14254956"/>
                    <a:pt x="17787895" y="14255151"/>
                    <a:pt x="17785807" y="14256543"/>
                  </a:cubicBezTo>
                  <a:cubicBezTo>
                    <a:pt x="17777979" y="14261762"/>
                    <a:pt x="17779395" y="14264241"/>
                    <a:pt x="17773899" y="14270831"/>
                  </a:cubicBezTo>
                  <a:cubicBezTo>
                    <a:pt x="17771745" y="14273418"/>
                    <a:pt x="17769139" y="14275594"/>
                    <a:pt x="17766755" y="14277975"/>
                  </a:cubicBezTo>
                  <a:cubicBezTo>
                    <a:pt x="17764733" y="14279999"/>
                    <a:pt x="17763581" y="14282737"/>
                    <a:pt x="17761995" y="14285118"/>
                  </a:cubicBezTo>
                  <a:cubicBezTo>
                    <a:pt x="17751079" y="14301492"/>
                    <a:pt x="17754279" y="14293977"/>
                    <a:pt x="17750087" y="14306550"/>
                  </a:cubicBezTo>
                  <a:lnTo>
                    <a:pt x="17742943" y="14313693"/>
                  </a:lnTo>
                  <a:cubicBezTo>
                    <a:pt x="17738315" y="14318321"/>
                    <a:pt x="17739903" y="14326428"/>
                    <a:pt x="17738183" y="14332743"/>
                  </a:cubicBezTo>
                  <a:cubicBezTo>
                    <a:pt x="17730901" y="14359444"/>
                    <a:pt x="17733419" y="14312614"/>
                    <a:pt x="17733419" y="14389893"/>
                  </a:cubicBezTo>
                  <a:cubicBezTo>
                    <a:pt x="17733419" y="14438850"/>
                    <a:pt x="17736361" y="14515659"/>
                    <a:pt x="17738183" y="14568487"/>
                  </a:cubicBezTo>
                  <a:cubicBezTo>
                    <a:pt x="17738975" y="14575631"/>
                    <a:pt x="17739379" y="14582828"/>
                    <a:pt x="17740563" y="14589918"/>
                  </a:cubicBezTo>
                  <a:cubicBezTo>
                    <a:pt x="17740975" y="14592394"/>
                    <a:pt x="17742765" y="14594558"/>
                    <a:pt x="17742943" y="14597062"/>
                  </a:cubicBezTo>
                  <a:cubicBezTo>
                    <a:pt x="17744359" y="14616871"/>
                    <a:pt x="17744531" y="14636749"/>
                    <a:pt x="17745327" y="14656593"/>
                  </a:cubicBezTo>
                  <a:cubicBezTo>
                    <a:pt x="17745327" y="14656593"/>
                    <a:pt x="17742603" y="14666293"/>
                    <a:pt x="17740563" y="14670881"/>
                  </a:cubicBezTo>
                  <a:cubicBezTo>
                    <a:pt x="17739403" y="14673496"/>
                    <a:pt x="17737387" y="14675644"/>
                    <a:pt x="17735803" y="14678025"/>
                  </a:cubicBezTo>
                  <a:lnTo>
                    <a:pt x="17728657" y="14682787"/>
                  </a:lnTo>
                  <a:cubicBezTo>
                    <a:pt x="17724255" y="14685720"/>
                    <a:pt x="17720539" y="14700768"/>
                    <a:pt x="17711987" y="14701837"/>
                  </a:cubicBezTo>
                  <a:cubicBezTo>
                    <a:pt x="17695427" y="14703907"/>
                    <a:pt x="17678651" y="14703424"/>
                    <a:pt x="17661983" y="14704218"/>
                  </a:cubicBezTo>
                  <a:cubicBezTo>
                    <a:pt x="17658013" y="14703424"/>
                    <a:pt x="17653867" y="14703258"/>
                    <a:pt x="17650075" y="14701837"/>
                  </a:cubicBezTo>
                  <a:cubicBezTo>
                    <a:pt x="17647395" y="14700832"/>
                    <a:pt x="17645417" y="14698495"/>
                    <a:pt x="17642931" y="14697075"/>
                  </a:cubicBezTo>
                  <a:cubicBezTo>
                    <a:pt x="17639851" y="14695314"/>
                    <a:pt x="17636671" y="14693710"/>
                    <a:pt x="17633407" y="14692312"/>
                  </a:cubicBezTo>
                  <a:cubicBezTo>
                    <a:pt x="17631099" y="14691323"/>
                    <a:pt x="17628223" y="14691499"/>
                    <a:pt x="17626263" y="14689931"/>
                  </a:cubicBezTo>
                  <a:cubicBezTo>
                    <a:pt x="17624027" y="14688143"/>
                    <a:pt x="17623087" y="14685168"/>
                    <a:pt x="17621499" y="14682787"/>
                  </a:cubicBezTo>
                  <a:cubicBezTo>
                    <a:pt x="17621499" y="14682787"/>
                    <a:pt x="17611521" y="14677031"/>
                    <a:pt x="17607213" y="14673262"/>
                  </a:cubicBezTo>
                  <a:cubicBezTo>
                    <a:pt x="17605059" y="14671377"/>
                    <a:pt x="17603731" y="14668678"/>
                    <a:pt x="17602451" y="14666118"/>
                  </a:cubicBezTo>
                  <a:cubicBezTo>
                    <a:pt x="17601327" y="14663873"/>
                    <a:pt x="17600295" y="14661475"/>
                    <a:pt x="17600069" y="14658975"/>
                  </a:cubicBezTo>
                  <a:cubicBezTo>
                    <a:pt x="17598703" y="14643935"/>
                    <a:pt x="17598483" y="14628812"/>
                    <a:pt x="17597687" y="14613731"/>
                  </a:cubicBezTo>
                  <a:cubicBezTo>
                    <a:pt x="17598483" y="14608175"/>
                    <a:pt x="17598967" y="14602566"/>
                    <a:pt x="17600069" y="14597062"/>
                  </a:cubicBezTo>
                  <a:cubicBezTo>
                    <a:pt x="17600563" y="14594601"/>
                    <a:pt x="17602351" y="14592426"/>
                    <a:pt x="17602451" y="14589918"/>
                  </a:cubicBezTo>
                  <a:cubicBezTo>
                    <a:pt x="17603943" y="14552633"/>
                    <a:pt x="17604039" y="14515306"/>
                    <a:pt x="17604831" y="14478000"/>
                  </a:cubicBezTo>
                  <a:cubicBezTo>
                    <a:pt x="17608871" y="14457804"/>
                    <a:pt x="17609593" y="14456963"/>
                    <a:pt x="17609593" y="14427993"/>
                  </a:cubicBezTo>
                  <a:cubicBezTo>
                    <a:pt x="17609593" y="14413684"/>
                    <a:pt x="17608007" y="14399418"/>
                    <a:pt x="17607213" y="14385131"/>
                  </a:cubicBezTo>
                  <a:lnTo>
                    <a:pt x="17602451" y="14377987"/>
                  </a:lnTo>
                  <a:lnTo>
                    <a:pt x="17592927" y="14363700"/>
                  </a:lnTo>
                  <a:cubicBezTo>
                    <a:pt x="17581605" y="14356152"/>
                    <a:pt x="17588497" y="14359842"/>
                    <a:pt x="17571495" y="14354175"/>
                  </a:cubicBezTo>
                  <a:cubicBezTo>
                    <a:pt x="17556411" y="14353381"/>
                    <a:pt x="17541291" y="14353160"/>
                    <a:pt x="17526251" y="14351793"/>
                  </a:cubicBezTo>
                  <a:cubicBezTo>
                    <a:pt x="17520287" y="14351251"/>
                    <a:pt x="17506117" y="14342484"/>
                    <a:pt x="17504819" y="14339887"/>
                  </a:cubicBezTo>
                  <a:cubicBezTo>
                    <a:pt x="17501251" y="14332752"/>
                    <a:pt x="17501827" y="14324028"/>
                    <a:pt x="17502439" y="14316075"/>
                  </a:cubicBezTo>
                  <a:cubicBezTo>
                    <a:pt x="17502657" y="14313221"/>
                    <a:pt x="17505611" y="14311312"/>
                    <a:pt x="17507199" y="14308931"/>
                  </a:cubicBezTo>
                  <a:cubicBezTo>
                    <a:pt x="17509583" y="14307343"/>
                    <a:pt x="17512555" y="14306403"/>
                    <a:pt x="17514343" y="14304168"/>
                  </a:cubicBezTo>
                  <a:cubicBezTo>
                    <a:pt x="17515911" y="14302208"/>
                    <a:pt x="17515931" y="14299406"/>
                    <a:pt x="17516727" y="14297025"/>
                  </a:cubicBezTo>
                  <a:cubicBezTo>
                    <a:pt x="17518535" y="14291595"/>
                    <a:pt x="17522737" y="14287255"/>
                    <a:pt x="17526251" y="14282737"/>
                  </a:cubicBezTo>
                  <a:cubicBezTo>
                    <a:pt x="17528319" y="14280079"/>
                    <a:pt x="17531015" y="14277974"/>
                    <a:pt x="17533395" y="14275593"/>
                  </a:cubicBezTo>
                  <a:cubicBezTo>
                    <a:pt x="17537441" y="14271545"/>
                    <a:pt x="17539743" y="14266068"/>
                    <a:pt x="17542919" y="14261306"/>
                  </a:cubicBezTo>
                  <a:cubicBezTo>
                    <a:pt x="17561967" y="14248607"/>
                    <a:pt x="17538955" y="14265272"/>
                    <a:pt x="17554827" y="14249400"/>
                  </a:cubicBezTo>
                  <a:cubicBezTo>
                    <a:pt x="17570699" y="14233528"/>
                    <a:pt x="17554033" y="14256541"/>
                    <a:pt x="17566731" y="14237493"/>
                  </a:cubicBezTo>
                  <a:cubicBezTo>
                    <a:pt x="17578935" y="14229359"/>
                    <a:pt x="17571425" y="14236477"/>
                    <a:pt x="17578639" y="14218443"/>
                  </a:cubicBezTo>
                  <a:cubicBezTo>
                    <a:pt x="17579955" y="14215147"/>
                    <a:pt x="17582003" y="14212181"/>
                    <a:pt x="17583401" y="14208918"/>
                  </a:cubicBezTo>
                  <a:cubicBezTo>
                    <a:pt x="17584391" y="14206611"/>
                    <a:pt x="17585173" y="14204210"/>
                    <a:pt x="17585783" y="14201775"/>
                  </a:cubicBezTo>
                  <a:cubicBezTo>
                    <a:pt x="17594625" y="14166401"/>
                    <a:pt x="17590031" y="14109480"/>
                    <a:pt x="17590543" y="14087475"/>
                  </a:cubicBezTo>
                  <a:cubicBezTo>
                    <a:pt x="17586007" y="14037548"/>
                    <a:pt x="17585783" y="14041441"/>
                    <a:pt x="17585783" y="13966031"/>
                  </a:cubicBezTo>
                  <a:cubicBezTo>
                    <a:pt x="17585783" y="13961203"/>
                    <a:pt x="17587369" y="13956506"/>
                    <a:pt x="17588163" y="13951743"/>
                  </a:cubicBezTo>
                  <a:cubicBezTo>
                    <a:pt x="17588163" y="13951743"/>
                    <a:pt x="17591483" y="13942264"/>
                    <a:pt x="17592927" y="13937456"/>
                  </a:cubicBezTo>
                  <a:cubicBezTo>
                    <a:pt x="17593867" y="13934321"/>
                    <a:pt x="17594407" y="13931078"/>
                    <a:pt x="17595307" y="13927931"/>
                  </a:cubicBezTo>
                  <a:cubicBezTo>
                    <a:pt x="17595997" y="13925517"/>
                    <a:pt x="17597307" y="13923268"/>
                    <a:pt x="17597687" y="13920787"/>
                  </a:cubicBezTo>
                  <a:cubicBezTo>
                    <a:pt x="17598901" y="13912903"/>
                    <a:pt x="17599275" y="13904912"/>
                    <a:pt x="17600069" y="13896975"/>
                  </a:cubicBezTo>
                  <a:lnTo>
                    <a:pt x="17597687" y="13875543"/>
                  </a:lnTo>
                  <a:cubicBezTo>
                    <a:pt x="17592531" y="13867209"/>
                    <a:pt x="17599171" y="13869165"/>
                    <a:pt x="17600069" y="13866018"/>
                  </a:cubicBezTo>
                  <a:cubicBezTo>
                    <a:pt x="17600759" y="13863605"/>
                    <a:pt x="17601907" y="13861325"/>
                    <a:pt x="17602451" y="13858875"/>
                  </a:cubicBezTo>
                  <a:cubicBezTo>
                    <a:pt x="17608043" y="13833716"/>
                    <a:pt x="17601851" y="13853532"/>
                    <a:pt x="17607213" y="13837443"/>
                  </a:cubicBezTo>
                  <a:cubicBezTo>
                    <a:pt x="17613371" y="13828212"/>
                    <a:pt x="17611071" y="13833015"/>
                    <a:pt x="17614355" y="13823156"/>
                  </a:cubicBezTo>
                  <a:cubicBezTo>
                    <a:pt x="17615263" y="13820441"/>
                    <a:pt x="17617531" y="13818393"/>
                    <a:pt x="17619119" y="13816012"/>
                  </a:cubicBezTo>
                  <a:cubicBezTo>
                    <a:pt x="17622295" y="13811250"/>
                    <a:pt x="17625863" y="13806728"/>
                    <a:pt x="17628643" y="13801725"/>
                  </a:cubicBezTo>
                  <a:cubicBezTo>
                    <a:pt x="17629863" y="13799531"/>
                    <a:pt x="17629903" y="13796826"/>
                    <a:pt x="17631027" y="13794581"/>
                  </a:cubicBezTo>
                  <a:cubicBezTo>
                    <a:pt x="17638819" y="13778996"/>
                    <a:pt x="17632395" y="13796096"/>
                    <a:pt x="17642931" y="13780293"/>
                  </a:cubicBezTo>
                  <a:cubicBezTo>
                    <a:pt x="17644323" y="13778205"/>
                    <a:pt x="17644519" y="13775531"/>
                    <a:pt x="17645315" y="13773150"/>
                  </a:cubicBezTo>
                  <a:cubicBezTo>
                    <a:pt x="17655651" y="13769703"/>
                    <a:pt x="17650683" y="13772543"/>
                    <a:pt x="17659599" y="13763625"/>
                  </a:cubicBezTo>
                  <a:cubicBezTo>
                    <a:pt x="17663651" y="13759578"/>
                    <a:pt x="17669127" y="13757275"/>
                    <a:pt x="17673887" y="13754100"/>
                  </a:cubicBezTo>
                  <a:cubicBezTo>
                    <a:pt x="17676267" y="13752512"/>
                    <a:pt x="17677063" y="13749337"/>
                    <a:pt x="17678651" y="13746956"/>
                  </a:cubicBezTo>
                  <a:cubicBezTo>
                    <a:pt x="17690959" y="13728492"/>
                    <a:pt x="17686367" y="13738097"/>
                    <a:pt x="17692939" y="13718381"/>
                  </a:cubicBezTo>
                  <a:lnTo>
                    <a:pt x="17697701" y="13711237"/>
                  </a:lnTo>
                  <a:cubicBezTo>
                    <a:pt x="17700875" y="13706475"/>
                    <a:pt x="17703943" y="13701639"/>
                    <a:pt x="17707227" y="13696950"/>
                  </a:cubicBezTo>
                  <a:cubicBezTo>
                    <a:pt x="17709503" y="13693699"/>
                    <a:pt x="17712063" y="13690654"/>
                    <a:pt x="17714369" y="13687425"/>
                  </a:cubicBezTo>
                  <a:cubicBezTo>
                    <a:pt x="17719877" y="13679713"/>
                    <a:pt x="17718431" y="13679676"/>
                    <a:pt x="17726275" y="13673137"/>
                  </a:cubicBezTo>
                  <a:cubicBezTo>
                    <a:pt x="17728475" y="13671305"/>
                    <a:pt x="17730935" y="13669795"/>
                    <a:pt x="17733419" y="13668375"/>
                  </a:cubicBezTo>
                  <a:cubicBezTo>
                    <a:pt x="17736499" y="13666614"/>
                    <a:pt x="17740219" y="13665885"/>
                    <a:pt x="17742943" y="13663612"/>
                  </a:cubicBezTo>
                  <a:cubicBezTo>
                    <a:pt x="17745143" y="13661780"/>
                    <a:pt x="17746119" y="13658849"/>
                    <a:pt x="17747707" y="13656468"/>
                  </a:cubicBezTo>
                  <a:lnTo>
                    <a:pt x="17754851" y="13654087"/>
                  </a:lnTo>
                  <a:cubicBezTo>
                    <a:pt x="17757567" y="13653182"/>
                    <a:pt x="17759611" y="13650912"/>
                    <a:pt x="17761995" y="13649325"/>
                  </a:cubicBezTo>
                  <a:lnTo>
                    <a:pt x="17783427" y="13635037"/>
                  </a:lnTo>
                  <a:cubicBezTo>
                    <a:pt x="17783427" y="13635037"/>
                    <a:pt x="17792721" y="13630810"/>
                    <a:pt x="17797713" y="13630275"/>
                  </a:cubicBezTo>
                  <a:cubicBezTo>
                    <a:pt x="17815095" y="13628413"/>
                    <a:pt x="17832639" y="13628687"/>
                    <a:pt x="17850103" y="13627893"/>
                  </a:cubicBezTo>
                  <a:cubicBezTo>
                    <a:pt x="17862037" y="13633862"/>
                    <a:pt x="17859197" y="13633003"/>
                    <a:pt x="17873911" y="13637418"/>
                  </a:cubicBezTo>
                  <a:cubicBezTo>
                    <a:pt x="17877723" y="13638561"/>
                    <a:pt x="17886585" y="13640183"/>
                    <a:pt x="17890583" y="13642181"/>
                  </a:cubicBezTo>
                  <a:cubicBezTo>
                    <a:pt x="17893143" y="13643461"/>
                    <a:pt x="17895167" y="13645663"/>
                    <a:pt x="17897727" y="13646943"/>
                  </a:cubicBezTo>
                  <a:cubicBezTo>
                    <a:pt x="17899971" y="13648066"/>
                    <a:pt x="17902623" y="13648202"/>
                    <a:pt x="17904867" y="13649325"/>
                  </a:cubicBezTo>
                  <a:cubicBezTo>
                    <a:pt x="17907427" y="13650605"/>
                    <a:pt x="17909631" y="13652500"/>
                    <a:pt x="17912011" y="13654087"/>
                  </a:cubicBezTo>
                  <a:cubicBezTo>
                    <a:pt x="17918617" y="13658490"/>
                    <a:pt x="17924643" y="13663706"/>
                    <a:pt x="17931063" y="13668375"/>
                  </a:cubicBezTo>
                  <a:cubicBezTo>
                    <a:pt x="17933379" y="13670058"/>
                    <a:pt x="17935647" y="13671857"/>
                    <a:pt x="17938207" y="13673137"/>
                  </a:cubicBezTo>
                  <a:cubicBezTo>
                    <a:pt x="17944067" y="13676067"/>
                    <a:pt x="17954155" y="13676986"/>
                    <a:pt x="17959639" y="13677900"/>
                  </a:cubicBezTo>
                  <a:cubicBezTo>
                    <a:pt x="17990695" y="13683076"/>
                    <a:pt x="17979051" y="13679608"/>
                    <a:pt x="17995359" y="13685043"/>
                  </a:cubicBezTo>
                  <a:cubicBezTo>
                    <a:pt x="18002775" y="13685868"/>
                    <a:pt x="18024971" y="13688109"/>
                    <a:pt x="18033457" y="13689806"/>
                  </a:cubicBezTo>
                  <a:cubicBezTo>
                    <a:pt x="18035919" y="13690298"/>
                    <a:pt x="18038219" y="13691393"/>
                    <a:pt x="18040601" y="13692187"/>
                  </a:cubicBezTo>
                  <a:cubicBezTo>
                    <a:pt x="18046951" y="13692981"/>
                    <a:pt x="18053283" y="13693931"/>
                    <a:pt x="18059651" y="13694568"/>
                  </a:cubicBezTo>
                  <a:cubicBezTo>
                    <a:pt x="18069163" y="13695519"/>
                    <a:pt x="18078743" y="13695764"/>
                    <a:pt x="18088227" y="13696950"/>
                  </a:cubicBezTo>
                  <a:cubicBezTo>
                    <a:pt x="18091473" y="13697356"/>
                    <a:pt x="18094487" y="13699098"/>
                    <a:pt x="18097751" y="13699331"/>
                  </a:cubicBezTo>
                  <a:cubicBezTo>
                    <a:pt x="18116767" y="13700689"/>
                    <a:pt x="18135851" y="13700918"/>
                    <a:pt x="18154901" y="13701712"/>
                  </a:cubicBezTo>
                  <a:lnTo>
                    <a:pt x="18169187" y="13699331"/>
                  </a:lnTo>
                  <a:cubicBezTo>
                    <a:pt x="18171663" y="13698918"/>
                    <a:pt x="18173951" y="13697744"/>
                    <a:pt x="18176331" y="13696950"/>
                  </a:cubicBezTo>
                  <a:lnTo>
                    <a:pt x="18190619" y="13692187"/>
                  </a:lnTo>
                  <a:cubicBezTo>
                    <a:pt x="18207623" y="13686520"/>
                    <a:pt x="18200729" y="13690210"/>
                    <a:pt x="18212051" y="13682662"/>
                  </a:cubicBezTo>
                  <a:cubicBezTo>
                    <a:pt x="18216759" y="13681093"/>
                    <a:pt x="18222979" y="13679715"/>
                    <a:pt x="18226337" y="13675518"/>
                  </a:cubicBezTo>
                  <a:cubicBezTo>
                    <a:pt x="18227905" y="13673558"/>
                    <a:pt x="18227925" y="13670756"/>
                    <a:pt x="18228719" y="13668375"/>
                  </a:cubicBezTo>
                  <a:cubicBezTo>
                    <a:pt x="18240623" y="13660437"/>
                    <a:pt x="18234275" y="13665993"/>
                    <a:pt x="18245387" y="13649325"/>
                  </a:cubicBezTo>
                  <a:cubicBezTo>
                    <a:pt x="18263347" y="13643337"/>
                    <a:pt x="18241907" y="13652110"/>
                    <a:pt x="18257295" y="13639800"/>
                  </a:cubicBezTo>
                  <a:cubicBezTo>
                    <a:pt x="18268839" y="13630564"/>
                    <a:pt x="18261623" y="13645859"/>
                    <a:pt x="18266819" y="13630275"/>
                  </a:cubicBezTo>
                  <a:cubicBezTo>
                    <a:pt x="18269199" y="13627894"/>
                    <a:pt x="18272095" y="13625933"/>
                    <a:pt x="18273963" y="13623131"/>
                  </a:cubicBezTo>
                  <a:cubicBezTo>
                    <a:pt x="18275355" y="13621042"/>
                    <a:pt x="18274775" y="13617947"/>
                    <a:pt x="18276343" y="13615987"/>
                  </a:cubicBezTo>
                  <a:cubicBezTo>
                    <a:pt x="18288653" y="13600600"/>
                    <a:pt x="18279883" y="13622038"/>
                    <a:pt x="18285869" y="13604081"/>
                  </a:cubicBezTo>
                  <a:cubicBezTo>
                    <a:pt x="18289711" y="13602159"/>
                    <a:pt x="18297631" y="13597638"/>
                    <a:pt x="18302537" y="13596937"/>
                  </a:cubicBezTo>
                  <a:cubicBezTo>
                    <a:pt x="18329703" y="13593057"/>
                    <a:pt x="18327763" y="13594468"/>
                    <a:pt x="18354927" y="13596937"/>
                  </a:cubicBezTo>
                  <a:cubicBezTo>
                    <a:pt x="18354527" y="13594556"/>
                    <a:pt x="18336779" y="13593159"/>
                    <a:pt x="18352543" y="13582650"/>
                  </a:cubicBezTo>
                  <a:close/>
                  <a:moveTo>
                    <a:pt x="18757357" y="13530262"/>
                  </a:moveTo>
                  <a:cubicBezTo>
                    <a:pt x="18775315" y="13536247"/>
                    <a:pt x="18753179" y="13528173"/>
                    <a:pt x="18771643" y="13537406"/>
                  </a:cubicBezTo>
                  <a:cubicBezTo>
                    <a:pt x="18773889" y="13538529"/>
                    <a:pt x="18776407" y="13538993"/>
                    <a:pt x="18778787" y="13539787"/>
                  </a:cubicBezTo>
                  <a:lnTo>
                    <a:pt x="18783551" y="13554075"/>
                  </a:lnTo>
                  <a:lnTo>
                    <a:pt x="18785931" y="13561218"/>
                  </a:lnTo>
                  <a:cubicBezTo>
                    <a:pt x="18791631" y="13601117"/>
                    <a:pt x="18785931" y="13553827"/>
                    <a:pt x="18785931" y="13630275"/>
                  </a:cubicBezTo>
                  <a:cubicBezTo>
                    <a:pt x="18785931" y="13644355"/>
                    <a:pt x="18784211" y="13649268"/>
                    <a:pt x="18795455" y="13654087"/>
                  </a:cubicBezTo>
                  <a:cubicBezTo>
                    <a:pt x="18798465" y="13655376"/>
                    <a:pt x="18801807" y="13655674"/>
                    <a:pt x="18804983" y="13656468"/>
                  </a:cubicBezTo>
                  <a:cubicBezTo>
                    <a:pt x="18810539" y="13655674"/>
                    <a:pt x="18816915" y="13657100"/>
                    <a:pt x="18821651" y="13654087"/>
                  </a:cubicBezTo>
                  <a:cubicBezTo>
                    <a:pt x="18826479" y="13651014"/>
                    <a:pt x="18826415" y="13642975"/>
                    <a:pt x="18831175" y="13639800"/>
                  </a:cubicBezTo>
                  <a:cubicBezTo>
                    <a:pt x="18840407" y="13633644"/>
                    <a:pt x="18835603" y="13635942"/>
                    <a:pt x="18845463" y="13632656"/>
                  </a:cubicBezTo>
                  <a:cubicBezTo>
                    <a:pt x="18857369" y="13636625"/>
                    <a:pt x="18851811" y="13632655"/>
                    <a:pt x="18857367" y="13649325"/>
                  </a:cubicBezTo>
                  <a:lnTo>
                    <a:pt x="18859751" y="13656468"/>
                  </a:lnTo>
                  <a:cubicBezTo>
                    <a:pt x="18859549" y="13657876"/>
                    <a:pt x="18858011" y="13675748"/>
                    <a:pt x="18854987" y="13680281"/>
                  </a:cubicBezTo>
                  <a:cubicBezTo>
                    <a:pt x="18853119" y="13683083"/>
                    <a:pt x="18850223" y="13685044"/>
                    <a:pt x="18847843" y="13687425"/>
                  </a:cubicBezTo>
                  <a:cubicBezTo>
                    <a:pt x="18847051" y="13689806"/>
                    <a:pt x="18846683" y="13692374"/>
                    <a:pt x="18845463" y="13694568"/>
                  </a:cubicBezTo>
                  <a:cubicBezTo>
                    <a:pt x="18842683" y="13699572"/>
                    <a:pt x="18835939" y="13708856"/>
                    <a:pt x="18835939" y="13708856"/>
                  </a:cubicBezTo>
                  <a:cubicBezTo>
                    <a:pt x="18831339" y="13722653"/>
                    <a:pt x="18832339" y="13716410"/>
                    <a:pt x="18835939" y="13739812"/>
                  </a:cubicBezTo>
                  <a:cubicBezTo>
                    <a:pt x="18836319" y="13742293"/>
                    <a:pt x="18836543" y="13745181"/>
                    <a:pt x="18838319" y="13746956"/>
                  </a:cubicBezTo>
                  <a:cubicBezTo>
                    <a:pt x="18840095" y="13748731"/>
                    <a:pt x="18843083" y="13748543"/>
                    <a:pt x="18845463" y="13749337"/>
                  </a:cubicBezTo>
                  <a:cubicBezTo>
                    <a:pt x="18847843" y="13750925"/>
                    <a:pt x="18850047" y="13752820"/>
                    <a:pt x="18852607" y="13754100"/>
                  </a:cubicBezTo>
                  <a:cubicBezTo>
                    <a:pt x="18854851" y="13755223"/>
                    <a:pt x="18857823" y="13754874"/>
                    <a:pt x="18859751" y="13756481"/>
                  </a:cubicBezTo>
                  <a:cubicBezTo>
                    <a:pt x="18862799" y="13759022"/>
                    <a:pt x="18864513" y="13762831"/>
                    <a:pt x="18866895" y="13766006"/>
                  </a:cubicBezTo>
                  <a:cubicBezTo>
                    <a:pt x="18862563" y="13796317"/>
                    <a:pt x="18868413" y="13772494"/>
                    <a:pt x="18859751" y="13789818"/>
                  </a:cubicBezTo>
                  <a:cubicBezTo>
                    <a:pt x="18858627" y="13792063"/>
                    <a:pt x="18859143" y="13795187"/>
                    <a:pt x="18857367" y="13796962"/>
                  </a:cubicBezTo>
                  <a:cubicBezTo>
                    <a:pt x="18848137" y="13806194"/>
                    <a:pt x="18840415" y="13807376"/>
                    <a:pt x="18828795" y="13811250"/>
                  </a:cubicBezTo>
                  <a:cubicBezTo>
                    <a:pt x="18817811" y="13814911"/>
                    <a:pt x="18824111" y="13813139"/>
                    <a:pt x="18809743" y="13816012"/>
                  </a:cubicBezTo>
                  <a:cubicBezTo>
                    <a:pt x="18804681" y="13831204"/>
                    <a:pt x="18806823" y="13821597"/>
                    <a:pt x="18809743" y="13849350"/>
                  </a:cubicBezTo>
                  <a:cubicBezTo>
                    <a:pt x="18810415" y="13855714"/>
                    <a:pt x="18811379" y="13862044"/>
                    <a:pt x="18812127" y="13868400"/>
                  </a:cubicBezTo>
                  <a:cubicBezTo>
                    <a:pt x="18812967" y="13875538"/>
                    <a:pt x="18813099" y="13882783"/>
                    <a:pt x="18814507" y="13889831"/>
                  </a:cubicBezTo>
                  <a:cubicBezTo>
                    <a:pt x="18816935" y="13901976"/>
                    <a:pt x="18818331" y="13902710"/>
                    <a:pt x="18824031" y="13911262"/>
                  </a:cubicBezTo>
                  <a:cubicBezTo>
                    <a:pt x="18824827" y="13913643"/>
                    <a:pt x="18826411" y="13915896"/>
                    <a:pt x="18826411" y="13918406"/>
                  </a:cubicBezTo>
                  <a:cubicBezTo>
                    <a:pt x="18826411" y="13922453"/>
                    <a:pt x="18826275" y="13926945"/>
                    <a:pt x="18824031" y="13930312"/>
                  </a:cubicBezTo>
                  <a:cubicBezTo>
                    <a:pt x="18822639" y="13932401"/>
                    <a:pt x="18819389" y="13932485"/>
                    <a:pt x="18816887" y="13932693"/>
                  </a:cubicBezTo>
                  <a:cubicBezTo>
                    <a:pt x="18809767" y="13933286"/>
                    <a:pt x="18804983" y="13932693"/>
                    <a:pt x="18802599" y="13932693"/>
                  </a:cubicBezTo>
                  <a:cubicBezTo>
                    <a:pt x="18797045" y="13927931"/>
                    <a:pt x="18791731" y="13922868"/>
                    <a:pt x="18785931" y="13918406"/>
                  </a:cubicBezTo>
                  <a:cubicBezTo>
                    <a:pt x="18781395" y="13914916"/>
                    <a:pt x="18775691" y="13912929"/>
                    <a:pt x="18771643" y="13908881"/>
                  </a:cubicBezTo>
                  <a:cubicBezTo>
                    <a:pt x="18760455" y="13897689"/>
                    <a:pt x="18766369" y="13904539"/>
                    <a:pt x="18754975" y="13887450"/>
                  </a:cubicBezTo>
                  <a:cubicBezTo>
                    <a:pt x="18753387" y="13885069"/>
                    <a:pt x="18751493" y="13882866"/>
                    <a:pt x="18750213" y="13880306"/>
                  </a:cubicBezTo>
                  <a:cubicBezTo>
                    <a:pt x="18742893" y="13865665"/>
                    <a:pt x="18747415" y="13873729"/>
                    <a:pt x="18735927" y="13856493"/>
                  </a:cubicBezTo>
                  <a:lnTo>
                    <a:pt x="18731163" y="13849350"/>
                  </a:lnTo>
                  <a:cubicBezTo>
                    <a:pt x="18730367" y="13846969"/>
                    <a:pt x="18730001" y="13844400"/>
                    <a:pt x="18728783" y="13842206"/>
                  </a:cubicBezTo>
                  <a:cubicBezTo>
                    <a:pt x="18726003" y="13837202"/>
                    <a:pt x="18721067" y="13833348"/>
                    <a:pt x="18719257" y="13827918"/>
                  </a:cubicBezTo>
                  <a:cubicBezTo>
                    <a:pt x="18716583" y="13819902"/>
                    <a:pt x="18716823" y="13819492"/>
                    <a:pt x="18712115" y="13811250"/>
                  </a:cubicBezTo>
                  <a:cubicBezTo>
                    <a:pt x="18710693" y="13808765"/>
                    <a:pt x="18708515" y="13806721"/>
                    <a:pt x="18707351" y="13804106"/>
                  </a:cubicBezTo>
                  <a:cubicBezTo>
                    <a:pt x="18705311" y="13799518"/>
                    <a:pt x="18704175" y="13794581"/>
                    <a:pt x="18702587" y="13789818"/>
                  </a:cubicBezTo>
                  <a:lnTo>
                    <a:pt x="18695443" y="13768387"/>
                  </a:lnTo>
                  <a:lnTo>
                    <a:pt x="18685919" y="13739812"/>
                  </a:lnTo>
                  <a:lnTo>
                    <a:pt x="18683539" y="13732668"/>
                  </a:lnTo>
                  <a:lnTo>
                    <a:pt x="18681159" y="13725525"/>
                  </a:lnTo>
                  <a:cubicBezTo>
                    <a:pt x="18681951" y="13705681"/>
                    <a:pt x="18681423" y="13685740"/>
                    <a:pt x="18683539" y="13665993"/>
                  </a:cubicBezTo>
                  <a:cubicBezTo>
                    <a:pt x="18683843" y="13663147"/>
                    <a:pt x="18687139" y="13661465"/>
                    <a:pt x="18688299" y="13658850"/>
                  </a:cubicBezTo>
                  <a:cubicBezTo>
                    <a:pt x="18690339" y="13654262"/>
                    <a:pt x="18690279" y="13648739"/>
                    <a:pt x="18693063" y="13644562"/>
                  </a:cubicBezTo>
                  <a:lnTo>
                    <a:pt x="18702587" y="13630275"/>
                  </a:lnTo>
                  <a:cubicBezTo>
                    <a:pt x="18703383" y="13627894"/>
                    <a:pt x="18704279" y="13625545"/>
                    <a:pt x="18704971" y="13623131"/>
                  </a:cubicBezTo>
                  <a:cubicBezTo>
                    <a:pt x="18705867" y="13619984"/>
                    <a:pt x="18706203" y="13616670"/>
                    <a:pt x="18707351" y="13613606"/>
                  </a:cubicBezTo>
                  <a:cubicBezTo>
                    <a:pt x="18708595" y="13610282"/>
                    <a:pt x="18710795" y="13607377"/>
                    <a:pt x="18712115" y="13604081"/>
                  </a:cubicBezTo>
                  <a:cubicBezTo>
                    <a:pt x="18713975" y="13599420"/>
                    <a:pt x="18715287" y="13594556"/>
                    <a:pt x="18716875" y="13589793"/>
                  </a:cubicBezTo>
                  <a:cubicBezTo>
                    <a:pt x="18717669" y="13587412"/>
                    <a:pt x="18717865" y="13584738"/>
                    <a:pt x="18719257" y="13582650"/>
                  </a:cubicBezTo>
                  <a:lnTo>
                    <a:pt x="18728783" y="13568362"/>
                  </a:lnTo>
                  <a:cubicBezTo>
                    <a:pt x="18730367" y="13565981"/>
                    <a:pt x="18732639" y="13563933"/>
                    <a:pt x="18733543" y="13561218"/>
                  </a:cubicBezTo>
                  <a:cubicBezTo>
                    <a:pt x="18737737" y="13548645"/>
                    <a:pt x="18734531" y="13556165"/>
                    <a:pt x="18745451" y="13539787"/>
                  </a:cubicBezTo>
                  <a:cubicBezTo>
                    <a:pt x="18747039" y="13537406"/>
                    <a:pt x="18747499" y="13533548"/>
                    <a:pt x="18750213" y="13532643"/>
                  </a:cubicBezTo>
                  <a:close/>
                  <a:moveTo>
                    <a:pt x="24814339" y="13511688"/>
                  </a:moveTo>
                  <a:cubicBezTo>
                    <a:pt x="24826963" y="13511688"/>
                    <a:pt x="24837199" y="13521923"/>
                    <a:pt x="24837199" y="13534548"/>
                  </a:cubicBezTo>
                  <a:cubicBezTo>
                    <a:pt x="24837199" y="13547173"/>
                    <a:pt x="24826963" y="13557408"/>
                    <a:pt x="24814339" y="13557408"/>
                  </a:cubicBezTo>
                  <a:cubicBezTo>
                    <a:pt x="24801715" y="13557408"/>
                    <a:pt x="24791479" y="13547173"/>
                    <a:pt x="24791479" y="13534548"/>
                  </a:cubicBezTo>
                  <a:cubicBezTo>
                    <a:pt x="24791479" y="13521923"/>
                    <a:pt x="24801715" y="13511688"/>
                    <a:pt x="24814339" y="13511688"/>
                  </a:cubicBezTo>
                  <a:close/>
                  <a:moveTo>
                    <a:pt x="11797529" y="13486492"/>
                  </a:moveTo>
                  <a:cubicBezTo>
                    <a:pt x="11803303" y="13486544"/>
                    <a:pt x="11806845" y="13488487"/>
                    <a:pt x="11811068" y="13496925"/>
                  </a:cubicBezTo>
                  <a:cubicBezTo>
                    <a:pt x="11812190" y="13499170"/>
                    <a:pt x="11812654" y="13501687"/>
                    <a:pt x="11813447" y="13504068"/>
                  </a:cubicBezTo>
                  <a:cubicBezTo>
                    <a:pt x="11810255" y="13526403"/>
                    <a:pt x="11814180" y="13516067"/>
                    <a:pt x="11801543" y="13535025"/>
                  </a:cubicBezTo>
                  <a:cubicBezTo>
                    <a:pt x="11799955" y="13537406"/>
                    <a:pt x="11799159" y="13540581"/>
                    <a:pt x="11796779" y="13542168"/>
                  </a:cubicBezTo>
                  <a:lnTo>
                    <a:pt x="11782491" y="13551693"/>
                  </a:lnTo>
                  <a:cubicBezTo>
                    <a:pt x="11776340" y="13544515"/>
                    <a:pt x="11766597" y="13532285"/>
                    <a:pt x="11758681" y="13525500"/>
                  </a:cubicBezTo>
                  <a:cubicBezTo>
                    <a:pt x="11756508" y="13523637"/>
                    <a:pt x="11753918" y="13522325"/>
                    <a:pt x="11751537" y="13520737"/>
                  </a:cubicBezTo>
                  <a:cubicBezTo>
                    <a:pt x="11748807" y="13512546"/>
                    <a:pt x="11743556" y="13505322"/>
                    <a:pt x="11749153" y="13496925"/>
                  </a:cubicBezTo>
                  <a:cubicBezTo>
                    <a:pt x="11750743" y="13494544"/>
                    <a:pt x="11753683" y="13493324"/>
                    <a:pt x="11756297" y="13492162"/>
                  </a:cubicBezTo>
                  <a:cubicBezTo>
                    <a:pt x="11760885" y="13490123"/>
                    <a:pt x="11770586" y="13487400"/>
                    <a:pt x="11770586" y="13487400"/>
                  </a:cubicBezTo>
                  <a:cubicBezTo>
                    <a:pt x="11783740" y="13488277"/>
                    <a:pt x="11791752" y="13486439"/>
                    <a:pt x="11797529" y="13486492"/>
                  </a:cubicBezTo>
                  <a:close/>
                  <a:moveTo>
                    <a:pt x="15903759" y="13441043"/>
                  </a:moveTo>
                  <a:cubicBezTo>
                    <a:pt x="15916385" y="13441043"/>
                    <a:pt x="15926619" y="13451278"/>
                    <a:pt x="15926619" y="13463903"/>
                  </a:cubicBezTo>
                  <a:cubicBezTo>
                    <a:pt x="15926619" y="13476528"/>
                    <a:pt x="15916385" y="13486763"/>
                    <a:pt x="15903759" y="13486763"/>
                  </a:cubicBezTo>
                  <a:cubicBezTo>
                    <a:pt x="15891137" y="13486763"/>
                    <a:pt x="15880899" y="13476528"/>
                    <a:pt x="15880899" y="13463903"/>
                  </a:cubicBezTo>
                  <a:cubicBezTo>
                    <a:pt x="15880899" y="13451278"/>
                    <a:pt x="15891137" y="13441043"/>
                    <a:pt x="15903759" y="13441043"/>
                  </a:cubicBezTo>
                  <a:close/>
                  <a:moveTo>
                    <a:pt x="15815656" y="13426755"/>
                  </a:moveTo>
                  <a:cubicBezTo>
                    <a:pt x="15828279" y="13426755"/>
                    <a:pt x="15838517" y="13436990"/>
                    <a:pt x="15838517" y="13449615"/>
                  </a:cubicBezTo>
                  <a:cubicBezTo>
                    <a:pt x="15838517" y="13462240"/>
                    <a:pt x="15828279" y="13472475"/>
                    <a:pt x="15815656" y="13472475"/>
                  </a:cubicBezTo>
                  <a:cubicBezTo>
                    <a:pt x="15803028" y="13472475"/>
                    <a:pt x="15792796" y="13462240"/>
                    <a:pt x="15792796" y="13449615"/>
                  </a:cubicBezTo>
                  <a:cubicBezTo>
                    <a:pt x="15792796" y="13436990"/>
                    <a:pt x="15803028" y="13426755"/>
                    <a:pt x="15815656" y="13426755"/>
                  </a:cubicBezTo>
                  <a:close/>
                  <a:moveTo>
                    <a:pt x="11639725" y="13421200"/>
                  </a:moveTo>
                  <a:cubicBezTo>
                    <a:pt x="11652349" y="13421200"/>
                    <a:pt x="11662584" y="13431435"/>
                    <a:pt x="11662584" y="13444060"/>
                  </a:cubicBezTo>
                  <a:cubicBezTo>
                    <a:pt x="11662584" y="13456685"/>
                    <a:pt x="11652349" y="13466920"/>
                    <a:pt x="11639725" y="13466920"/>
                  </a:cubicBezTo>
                  <a:cubicBezTo>
                    <a:pt x="11627099" y="13466920"/>
                    <a:pt x="11616865" y="13456685"/>
                    <a:pt x="11616865" y="13444060"/>
                  </a:cubicBezTo>
                  <a:cubicBezTo>
                    <a:pt x="11616865" y="13431435"/>
                    <a:pt x="11627099" y="13421200"/>
                    <a:pt x="11639725" y="13421200"/>
                  </a:cubicBezTo>
                  <a:close/>
                  <a:moveTo>
                    <a:pt x="14451870" y="13420725"/>
                  </a:moveTo>
                  <a:cubicBezTo>
                    <a:pt x="14472505" y="13421519"/>
                    <a:pt x="14493220" y="13421178"/>
                    <a:pt x="14513779" y="13423106"/>
                  </a:cubicBezTo>
                  <a:cubicBezTo>
                    <a:pt x="14518779" y="13423575"/>
                    <a:pt x="14528070" y="13427868"/>
                    <a:pt x="14528070" y="13427868"/>
                  </a:cubicBezTo>
                  <a:cubicBezTo>
                    <a:pt x="14530449" y="13429456"/>
                    <a:pt x="14533421" y="13430396"/>
                    <a:pt x="14535210" y="13432631"/>
                  </a:cubicBezTo>
                  <a:cubicBezTo>
                    <a:pt x="14536779" y="13434591"/>
                    <a:pt x="14536201" y="13437686"/>
                    <a:pt x="14537593" y="13439775"/>
                  </a:cubicBezTo>
                  <a:cubicBezTo>
                    <a:pt x="14539462" y="13442577"/>
                    <a:pt x="14542354" y="13444537"/>
                    <a:pt x="14544738" y="13446918"/>
                  </a:cubicBezTo>
                  <a:cubicBezTo>
                    <a:pt x="14545529" y="13449299"/>
                    <a:pt x="14545550" y="13452102"/>
                    <a:pt x="14547117" y="13454062"/>
                  </a:cubicBezTo>
                  <a:cubicBezTo>
                    <a:pt x="14559429" y="13469451"/>
                    <a:pt x="14550657" y="13448012"/>
                    <a:pt x="14556645" y="13465968"/>
                  </a:cubicBezTo>
                  <a:cubicBezTo>
                    <a:pt x="14555905" y="13469668"/>
                    <a:pt x="14554951" y="13482293"/>
                    <a:pt x="14549501" y="13485018"/>
                  </a:cubicBezTo>
                  <a:cubicBezTo>
                    <a:pt x="14544476" y="13487531"/>
                    <a:pt x="14531642" y="13485018"/>
                    <a:pt x="14528070" y="13485018"/>
                  </a:cubicBezTo>
                  <a:cubicBezTo>
                    <a:pt x="14519339" y="13484224"/>
                    <a:pt x="14510507" y="13484160"/>
                    <a:pt x="14501874" y="13482637"/>
                  </a:cubicBezTo>
                  <a:cubicBezTo>
                    <a:pt x="14496932" y="13481765"/>
                    <a:pt x="14492351" y="13479463"/>
                    <a:pt x="14487588" y="13477875"/>
                  </a:cubicBezTo>
                  <a:lnTo>
                    <a:pt x="14480441" y="13475493"/>
                  </a:lnTo>
                  <a:cubicBezTo>
                    <a:pt x="14474838" y="13469888"/>
                    <a:pt x="14466608" y="13460724"/>
                    <a:pt x="14459013" y="13458825"/>
                  </a:cubicBezTo>
                  <a:cubicBezTo>
                    <a:pt x="14447052" y="13455834"/>
                    <a:pt x="14452590" y="13457478"/>
                    <a:pt x="14442345" y="13454062"/>
                  </a:cubicBezTo>
                  <a:cubicBezTo>
                    <a:pt x="14440755" y="13451681"/>
                    <a:pt x="14438860" y="13449478"/>
                    <a:pt x="14437582" y="13446918"/>
                  </a:cubicBezTo>
                  <a:cubicBezTo>
                    <a:pt x="14434673" y="13441105"/>
                    <a:pt x="14432860" y="13430880"/>
                    <a:pt x="14437582" y="13425487"/>
                  </a:cubicBezTo>
                  <a:cubicBezTo>
                    <a:pt x="14440887" y="13421709"/>
                    <a:pt x="14451870" y="13420725"/>
                    <a:pt x="14451870" y="13420725"/>
                  </a:cubicBezTo>
                  <a:close/>
                  <a:moveTo>
                    <a:pt x="15863283" y="13383893"/>
                  </a:moveTo>
                  <a:cubicBezTo>
                    <a:pt x="15875905" y="13383893"/>
                    <a:pt x="15886143" y="13394128"/>
                    <a:pt x="15886143" y="13406753"/>
                  </a:cubicBezTo>
                  <a:cubicBezTo>
                    <a:pt x="15886143" y="13419378"/>
                    <a:pt x="15875905" y="13429613"/>
                    <a:pt x="15863283" y="13429613"/>
                  </a:cubicBezTo>
                  <a:cubicBezTo>
                    <a:pt x="15850658" y="13429613"/>
                    <a:pt x="15840423" y="13419378"/>
                    <a:pt x="15840423" y="13406753"/>
                  </a:cubicBezTo>
                  <a:cubicBezTo>
                    <a:pt x="15840423" y="13394128"/>
                    <a:pt x="15850658" y="13383893"/>
                    <a:pt x="15863283" y="13383893"/>
                  </a:cubicBezTo>
                  <a:close/>
                  <a:moveTo>
                    <a:pt x="24816719" y="13349763"/>
                  </a:moveTo>
                  <a:cubicBezTo>
                    <a:pt x="24829347" y="13349763"/>
                    <a:pt x="24839579" y="13359998"/>
                    <a:pt x="24839579" y="13372623"/>
                  </a:cubicBezTo>
                  <a:cubicBezTo>
                    <a:pt x="24839579" y="13385248"/>
                    <a:pt x="24829347" y="13395483"/>
                    <a:pt x="24816719" y="13395483"/>
                  </a:cubicBezTo>
                  <a:cubicBezTo>
                    <a:pt x="24804095" y="13395483"/>
                    <a:pt x="24793859" y="13385248"/>
                    <a:pt x="24793859" y="13372623"/>
                  </a:cubicBezTo>
                  <a:cubicBezTo>
                    <a:pt x="24793859" y="13359998"/>
                    <a:pt x="24804095" y="13349763"/>
                    <a:pt x="24816719" y="13349763"/>
                  </a:cubicBezTo>
                  <a:close/>
                  <a:moveTo>
                    <a:pt x="15779935" y="13348174"/>
                  </a:moveTo>
                  <a:cubicBezTo>
                    <a:pt x="15792562" y="13348174"/>
                    <a:pt x="15802795" y="13358409"/>
                    <a:pt x="15802795" y="13371034"/>
                  </a:cubicBezTo>
                  <a:cubicBezTo>
                    <a:pt x="15802795" y="13383659"/>
                    <a:pt x="15792562" y="13393894"/>
                    <a:pt x="15779935" y="13393894"/>
                  </a:cubicBezTo>
                  <a:cubicBezTo>
                    <a:pt x="15767311" y="13393894"/>
                    <a:pt x="15757075" y="13383659"/>
                    <a:pt x="15757075" y="13371034"/>
                  </a:cubicBezTo>
                  <a:cubicBezTo>
                    <a:pt x="15757075" y="13358409"/>
                    <a:pt x="15767311" y="13348174"/>
                    <a:pt x="15779935" y="13348174"/>
                  </a:cubicBezTo>
                  <a:close/>
                  <a:moveTo>
                    <a:pt x="22399747" y="13285469"/>
                  </a:moveTo>
                  <a:cubicBezTo>
                    <a:pt x="22412371" y="13285469"/>
                    <a:pt x="22422607" y="13295704"/>
                    <a:pt x="22422607" y="13308329"/>
                  </a:cubicBezTo>
                  <a:cubicBezTo>
                    <a:pt x="22422607" y="13320954"/>
                    <a:pt x="22412371" y="13331189"/>
                    <a:pt x="22399747" y="13331189"/>
                  </a:cubicBezTo>
                  <a:cubicBezTo>
                    <a:pt x="22387123" y="13331189"/>
                    <a:pt x="22376887" y="13320954"/>
                    <a:pt x="22376887" y="13308329"/>
                  </a:cubicBezTo>
                  <a:cubicBezTo>
                    <a:pt x="22376887" y="13295704"/>
                    <a:pt x="22387123" y="13285469"/>
                    <a:pt x="22399747" y="13285469"/>
                  </a:cubicBezTo>
                  <a:close/>
                  <a:moveTo>
                    <a:pt x="16508602" y="13224349"/>
                  </a:moveTo>
                  <a:cubicBezTo>
                    <a:pt x="16521228" y="13224349"/>
                    <a:pt x="16531462" y="13234584"/>
                    <a:pt x="16531462" y="13247209"/>
                  </a:cubicBezTo>
                  <a:cubicBezTo>
                    <a:pt x="16531462" y="13259834"/>
                    <a:pt x="16521228" y="13270069"/>
                    <a:pt x="16508602" y="13270069"/>
                  </a:cubicBezTo>
                  <a:cubicBezTo>
                    <a:pt x="16495977" y="13270069"/>
                    <a:pt x="16485742" y="13259834"/>
                    <a:pt x="16485742" y="13247209"/>
                  </a:cubicBezTo>
                  <a:cubicBezTo>
                    <a:pt x="16485742" y="13234584"/>
                    <a:pt x="16495977" y="13224349"/>
                    <a:pt x="16508602" y="13224349"/>
                  </a:cubicBezTo>
                  <a:close/>
                  <a:moveTo>
                    <a:pt x="20387719" y="13223557"/>
                  </a:moveTo>
                  <a:cubicBezTo>
                    <a:pt x="20400343" y="13223557"/>
                    <a:pt x="20410579" y="13233792"/>
                    <a:pt x="20410579" y="13246417"/>
                  </a:cubicBezTo>
                  <a:cubicBezTo>
                    <a:pt x="20410579" y="13259042"/>
                    <a:pt x="20400343" y="13269277"/>
                    <a:pt x="20387719" y="13269277"/>
                  </a:cubicBezTo>
                  <a:cubicBezTo>
                    <a:pt x="20375095" y="13269277"/>
                    <a:pt x="20364859" y="13259042"/>
                    <a:pt x="20364859" y="13246417"/>
                  </a:cubicBezTo>
                  <a:cubicBezTo>
                    <a:pt x="20364859" y="13233792"/>
                    <a:pt x="20375095" y="13223557"/>
                    <a:pt x="20387719" y="13223557"/>
                  </a:cubicBezTo>
                  <a:close/>
                  <a:moveTo>
                    <a:pt x="24266651" y="13168789"/>
                  </a:moveTo>
                  <a:cubicBezTo>
                    <a:pt x="24279279" y="13168789"/>
                    <a:pt x="24289511" y="13179024"/>
                    <a:pt x="24289511" y="13191649"/>
                  </a:cubicBezTo>
                  <a:cubicBezTo>
                    <a:pt x="24289511" y="13204274"/>
                    <a:pt x="24279279" y="13214509"/>
                    <a:pt x="24266651" y="13214509"/>
                  </a:cubicBezTo>
                  <a:cubicBezTo>
                    <a:pt x="24254027" y="13214509"/>
                    <a:pt x="24243791" y="13204274"/>
                    <a:pt x="24243791" y="13191649"/>
                  </a:cubicBezTo>
                  <a:cubicBezTo>
                    <a:pt x="24243791" y="13179024"/>
                    <a:pt x="24254027" y="13168789"/>
                    <a:pt x="24266651" y="13168789"/>
                  </a:cubicBezTo>
                  <a:close/>
                  <a:moveTo>
                    <a:pt x="18446931" y="13155293"/>
                  </a:moveTo>
                  <a:cubicBezTo>
                    <a:pt x="18459557" y="13155293"/>
                    <a:pt x="18469791" y="13165528"/>
                    <a:pt x="18469791" y="13178153"/>
                  </a:cubicBezTo>
                  <a:cubicBezTo>
                    <a:pt x="18469791" y="13190778"/>
                    <a:pt x="18459557" y="13201013"/>
                    <a:pt x="18446931" y="13201013"/>
                  </a:cubicBezTo>
                  <a:cubicBezTo>
                    <a:pt x="18434307" y="13201013"/>
                    <a:pt x="18424071" y="13190778"/>
                    <a:pt x="18424071" y="13178153"/>
                  </a:cubicBezTo>
                  <a:cubicBezTo>
                    <a:pt x="18424071" y="13165528"/>
                    <a:pt x="18434307" y="13155293"/>
                    <a:pt x="18446931" y="13155293"/>
                  </a:cubicBezTo>
                  <a:close/>
                  <a:moveTo>
                    <a:pt x="16143476" y="13144974"/>
                  </a:moveTo>
                  <a:cubicBezTo>
                    <a:pt x="16156102" y="13144974"/>
                    <a:pt x="16166337" y="13155209"/>
                    <a:pt x="16166337" y="13167834"/>
                  </a:cubicBezTo>
                  <a:cubicBezTo>
                    <a:pt x="16166337" y="13180459"/>
                    <a:pt x="16156102" y="13190694"/>
                    <a:pt x="16143476" y="13190694"/>
                  </a:cubicBezTo>
                  <a:cubicBezTo>
                    <a:pt x="16130853" y="13190694"/>
                    <a:pt x="16120616" y="13180459"/>
                    <a:pt x="16120616" y="13167834"/>
                  </a:cubicBezTo>
                  <a:cubicBezTo>
                    <a:pt x="16120616" y="13155209"/>
                    <a:pt x="16130853" y="13144974"/>
                    <a:pt x="16143476" y="13144974"/>
                  </a:cubicBezTo>
                  <a:close/>
                  <a:moveTo>
                    <a:pt x="16003776" y="13138624"/>
                  </a:moveTo>
                  <a:cubicBezTo>
                    <a:pt x="16016402" y="13138624"/>
                    <a:pt x="16026636" y="13148859"/>
                    <a:pt x="16026636" y="13161484"/>
                  </a:cubicBezTo>
                  <a:cubicBezTo>
                    <a:pt x="16026636" y="13174109"/>
                    <a:pt x="16016402" y="13184344"/>
                    <a:pt x="16003776" y="13184344"/>
                  </a:cubicBezTo>
                  <a:cubicBezTo>
                    <a:pt x="15991151" y="13184344"/>
                    <a:pt x="15980916" y="13174109"/>
                    <a:pt x="15980916" y="13161484"/>
                  </a:cubicBezTo>
                  <a:cubicBezTo>
                    <a:pt x="15980916" y="13148859"/>
                    <a:pt x="15991151" y="13138624"/>
                    <a:pt x="16003776" y="13138624"/>
                  </a:cubicBezTo>
                  <a:close/>
                  <a:moveTo>
                    <a:pt x="22171259" y="13080682"/>
                  </a:moveTo>
                  <a:cubicBezTo>
                    <a:pt x="22183879" y="13080682"/>
                    <a:pt x="22194115" y="13090917"/>
                    <a:pt x="22194115" y="13103542"/>
                  </a:cubicBezTo>
                  <a:cubicBezTo>
                    <a:pt x="22194115" y="13116167"/>
                    <a:pt x="22183879" y="13126402"/>
                    <a:pt x="22171259" y="13126402"/>
                  </a:cubicBezTo>
                  <a:cubicBezTo>
                    <a:pt x="22158635" y="13126402"/>
                    <a:pt x="22148399" y="13116167"/>
                    <a:pt x="22148399" y="13103542"/>
                  </a:cubicBezTo>
                  <a:cubicBezTo>
                    <a:pt x="22148399" y="13090917"/>
                    <a:pt x="22158635" y="13080682"/>
                    <a:pt x="22171259" y="13080682"/>
                  </a:cubicBezTo>
                  <a:close/>
                  <a:moveTo>
                    <a:pt x="23504655" y="13066396"/>
                  </a:moveTo>
                  <a:cubicBezTo>
                    <a:pt x="23517279" y="13066396"/>
                    <a:pt x="23527515" y="13076631"/>
                    <a:pt x="23527515" y="13089256"/>
                  </a:cubicBezTo>
                  <a:cubicBezTo>
                    <a:pt x="23527515" y="13101881"/>
                    <a:pt x="23517279" y="13112116"/>
                    <a:pt x="23504655" y="13112116"/>
                  </a:cubicBezTo>
                  <a:cubicBezTo>
                    <a:pt x="23492027" y="13112116"/>
                    <a:pt x="23481791" y="13101881"/>
                    <a:pt x="23481791" y="13089256"/>
                  </a:cubicBezTo>
                  <a:cubicBezTo>
                    <a:pt x="23481791" y="13076631"/>
                    <a:pt x="23492027" y="13066396"/>
                    <a:pt x="23504655" y="13066396"/>
                  </a:cubicBezTo>
                  <a:close/>
                  <a:moveTo>
                    <a:pt x="18592049" y="13066395"/>
                  </a:moveTo>
                  <a:cubicBezTo>
                    <a:pt x="18604675" y="13066395"/>
                    <a:pt x="18614909" y="13076630"/>
                    <a:pt x="18614909" y="13089255"/>
                  </a:cubicBezTo>
                  <a:cubicBezTo>
                    <a:pt x="18614909" y="13101880"/>
                    <a:pt x="18604675" y="13112115"/>
                    <a:pt x="18592049" y="13112115"/>
                  </a:cubicBezTo>
                  <a:cubicBezTo>
                    <a:pt x="18579423" y="13112115"/>
                    <a:pt x="18569189" y="13101880"/>
                    <a:pt x="18569189" y="13089255"/>
                  </a:cubicBezTo>
                  <a:cubicBezTo>
                    <a:pt x="18569189" y="13076630"/>
                    <a:pt x="18579423" y="13066395"/>
                    <a:pt x="18592049" y="13066395"/>
                  </a:cubicBezTo>
                  <a:close/>
                  <a:moveTo>
                    <a:pt x="3577022" y="13008293"/>
                  </a:moveTo>
                  <a:cubicBezTo>
                    <a:pt x="3589647" y="13008293"/>
                    <a:pt x="3599882" y="13018528"/>
                    <a:pt x="3599882" y="13031153"/>
                  </a:cubicBezTo>
                  <a:cubicBezTo>
                    <a:pt x="3599882" y="13043778"/>
                    <a:pt x="3589647" y="13054013"/>
                    <a:pt x="3577022" y="13054013"/>
                  </a:cubicBezTo>
                  <a:cubicBezTo>
                    <a:pt x="3564400" y="13054013"/>
                    <a:pt x="3554162" y="13043778"/>
                    <a:pt x="3554162" y="13031153"/>
                  </a:cubicBezTo>
                  <a:cubicBezTo>
                    <a:pt x="3554162" y="13018528"/>
                    <a:pt x="3564400" y="13008293"/>
                    <a:pt x="3577022" y="13008293"/>
                  </a:cubicBezTo>
                  <a:close/>
                  <a:moveTo>
                    <a:pt x="21044943" y="13004482"/>
                  </a:moveTo>
                  <a:cubicBezTo>
                    <a:pt x="21057567" y="13004482"/>
                    <a:pt x="21067803" y="13014717"/>
                    <a:pt x="21067803" y="13027342"/>
                  </a:cubicBezTo>
                  <a:cubicBezTo>
                    <a:pt x="21067803" y="13039967"/>
                    <a:pt x="21057567" y="13050202"/>
                    <a:pt x="21044943" y="13050202"/>
                  </a:cubicBezTo>
                  <a:cubicBezTo>
                    <a:pt x="21032315" y="13050202"/>
                    <a:pt x="21022083" y="13039967"/>
                    <a:pt x="21022083" y="13027342"/>
                  </a:cubicBezTo>
                  <a:cubicBezTo>
                    <a:pt x="21022083" y="13014717"/>
                    <a:pt x="21032315" y="13004482"/>
                    <a:pt x="21044943" y="13004482"/>
                  </a:cubicBezTo>
                  <a:close/>
                  <a:moveTo>
                    <a:pt x="22728363" y="12959239"/>
                  </a:moveTo>
                  <a:cubicBezTo>
                    <a:pt x="22740989" y="12959239"/>
                    <a:pt x="22751223" y="12969474"/>
                    <a:pt x="22751223" y="12982099"/>
                  </a:cubicBezTo>
                  <a:cubicBezTo>
                    <a:pt x="22751223" y="12994724"/>
                    <a:pt x="22740989" y="13004959"/>
                    <a:pt x="22728363" y="13004959"/>
                  </a:cubicBezTo>
                  <a:cubicBezTo>
                    <a:pt x="22715737" y="13004959"/>
                    <a:pt x="22705503" y="12994724"/>
                    <a:pt x="22705503" y="12982099"/>
                  </a:cubicBezTo>
                  <a:cubicBezTo>
                    <a:pt x="22705503" y="12969474"/>
                    <a:pt x="22715737" y="12959239"/>
                    <a:pt x="22728363" y="12959239"/>
                  </a:cubicBezTo>
                  <a:close/>
                  <a:moveTo>
                    <a:pt x="20468681" y="12952094"/>
                  </a:moveTo>
                  <a:cubicBezTo>
                    <a:pt x="20481307" y="12952094"/>
                    <a:pt x="20491541" y="12962329"/>
                    <a:pt x="20491541" y="12974954"/>
                  </a:cubicBezTo>
                  <a:cubicBezTo>
                    <a:pt x="20491541" y="12987579"/>
                    <a:pt x="20481307" y="12997814"/>
                    <a:pt x="20468681" y="12997814"/>
                  </a:cubicBezTo>
                  <a:cubicBezTo>
                    <a:pt x="20456055" y="12997814"/>
                    <a:pt x="20445821" y="12987579"/>
                    <a:pt x="20445821" y="12974954"/>
                  </a:cubicBezTo>
                  <a:cubicBezTo>
                    <a:pt x="20445821" y="12962329"/>
                    <a:pt x="20456055" y="12952094"/>
                    <a:pt x="20468681" y="12952094"/>
                  </a:cubicBezTo>
                  <a:close/>
                  <a:moveTo>
                    <a:pt x="24666703" y="12949713"/>
                  </a:moveTo>
                  <a:cubicBezTo>
                    <a:pt x="24679327" y="12949713"/>
                    <a:pt x="24689563" y="12959948"/>
                    <a:pt x="24689563" y="12972573"/>
                  </a:cubicBezTo>
                  <a:cubicBezTo>
                    <a:pt x="24689563" y="12985198"/>
                    <a:pt x="24679327" y="12995433"/>
                    <a:pt x="24666703" y="12995433"/>
                  </a:cubicBezTo>
                  <a:cubicBezTo>
                    <a:pt x="24654075" y="12995433"/>
                    <a:pt x="24643843" y="12985198"/>
                    <a:pt x="24643843" y="12972573"/>
                  </a:cubicBezTo>
                  <a:cubicBezTo>
                    <a:pt x="24643843" y="12959948"/>
                    <a:pt x="24654075" y="12949713"/>
                    <a:pt x="24666703" y="12949713"/>
                  </a:cubicBezTo>
                  <a:close/>
                  <a:moveTo>
                    <a:pt x="24359519" y="12925901"/>
                  </a:moveTo>
                  <a:cubicBezTo>
                    <a:pt x="24372147" y="12925901"/>
                    <a:pt x="24382379" y="12936136"/>
                    <a:pt x="24382379" y="12948761"/>
                  </a:cubicBezTo>
                  <a:cubicBezTo>
                    <a:pt x="24382379" y="12961386"/>
                    <a:pt x="24372147" y="12971621"/>
                    <a:pt x="24359519" y="12971621"/>
                  </a:cubicBezTo>
                  <a:cubicBezTo>
                    <a:pt x="24346895" y="12971621"/>
                    <a:pt x="24336659" y="12961386"/>
                    <a:pt x="24336659" y="12948761"/>
                  </a:cubicBezTo>
                  <a:cubicBezTo>
                    <a:pt x="24336659" y="12936136"/>
                    <a:pt x="24346895" y="12925901"/>
                    <a:pt x="24359519" y="12925901"/>
                  </a:cubicBezTo>
                  <a:close/>
                  <a:moveTo>
                    <a:pt x="14448557" y="12922872"/>
                  </a:moveTo>
                  <a:lnTo>
                    <a:pt x="14594865" y="13039915"/>
                  </a:lnTo>
                  <a:lnTo>
                    <a:pt x="14733853" y="13025285"/>
                  </a:lnTo>
                  <a:lnTo>
                    <a:pt x="14763111" y="13076491"/>
                  </a:lnTo>
                  <a:lnTo>
                    <a:pt x="14763111" y="13156958"/>
                  </a:lnTo>
                  <a:lnTo>
                    <a:pt x="14953309" y="13317893"/>
                  </a:lnTo>
                  <a:lnTo>
                    <a:pt x="15070352" y="13486142"/>
                  </a:lnTo>
                  <a:lnTo>
                    <a:pt x="15099610" y="13508088"/>
                  </a:lnTo>
                  <a:lnTo>
                    <a:pt x="15128871" y="13449566"/>
                  </a:lnTo>
                  <a:lnTo>
                    <a:pt x="15172763" y="13530033"/>
                  </a:lnTo>
                  <a:lnTo>
                    <a:pt x="15180080" y="13573925"/>
                  </a:lnTo>
                  <a:lnTo>
                    <a:pt x="15333700" y="13727544"/>
                  </a:lnTo>
                  <a:lnTo>
                    <a:pt x="15355643" y="13815326"/>
                  </a:lnTo>
                  <a:lnTo>
                    <a:pt x="15458056" y="13764120"/>
                  </a:lnTo>
                  <a:lnTo>
                    <a:pt x="15443425" y="13961630"/>
                  </a:lnTo>
                  <a:lnTo>
                    <a:pt x="15487317" y="14005521"/>
                  </a:lnTo>
                  <a:lnTo>
                    <a:pt x="15575099" y="14027467"/>
                  </a:lnTo>
                  <a:lnTo>
                    <a:pt x="15575099" y="14137195"/>
                  </a:lnTo>
                  <a:lnTo>
                    <a:pt x="15750665" y="14217662"/>
                  </a:lnTo>
                  <a:lnTo>
                    <a:pt x="15743350" y="14363966"/>
                  </a:lnTo>
                  <a:lnTo>
                    <a:pt x="15801869" y="14532216"/>
                  </a:lnTo>
                  <a:lnTo>
                    <a:pt x="15823816" y="14634629"/>
                  </a:lnTo>
                  <a:lnTo>
                    <a:pt x="15743350" y="14722411"/>
                  </a:lnTo>
                  <a:lnTo>
                    <a:pt x="15706773" y="14678520"/>
                  </a:lnTo>
                  <a:lnTo>
                    <a:pt x="15633623" y="14678520"/>
                  </a:lnTo>
                  <a:lnTo>
                    <a:pt x="15553154" y="14707781"/>
                  </a:lnTo>
                  <a:lnTo>
                    <a:pt x="15516580" y="14605368"/>
                  </a:lnTo>
                  <a:lnTo>
                    <a:pt x="15267863" y="14422488"/>
                  </a:lnTo>
                  <a:lnTo>
                    <a:pt x="15172763" y="14224977"/>
                  </a:lnTo>
                  <a:lnTo>
                    <a:pt x="15084983" y="14122566"/>
                  </a:lnTo>
                  <a:lnTo>
                    <a:pt x="15048407" y="13888478"/>
                  </a:lnTo>
                  <a:lnTo>
                    <a:pt x="14931364" y="13764120"/>
                  </a:lnTo>
                  <a:lnTo>
                    <a:pt x="14807003" y="13669022"/>
                  </a:lnTo>
                  <a:lnTo>
                    <a:pt x="14887472" y="13551979"/>
                  </a:lnTo>
                  <a:lnTo>
                    <a:pt x="14828948" y="13486142"/>
                  </a:lnTo>
                  <a:lnTo>
                    <a:pt x="14748484" y="13500773"/>
                  </a:lnTo>
                  <a:lnTo>
                    <a:pt x="14719221" y="13456881"/>
                  </a:lnTo>
                  <a:lnTo>
                    <a:pt x="14719221" y="13369099"/>
                  </a:lnTo>
                  <a:lnTo>
                    <a:pt x="14404667" y="13025285"/>
                  </a:lnTo>
                  <a:close/>
                  <a:moveTo>
                    <a:pt x="11694491" y="12918756"/>
                  </a:moveTo>
                  <a:cubicBezTo>
                    <a:pt x="11707117" y="12918756"/>
                    <a:pt x="11717355" y="12928991"/>
                    <a:pt x="11717355" y="12941616"/>
                  </a:cubicBezTo>
                  <a:cubicBezTo>
                    <a:pt x="11717355" y="12954241"/>
                    <a:pt x="11707117" y="12964476"/>
                    <a:pt x="11694491" y="12964476"/>
                  </a:cubicBezTo>
                  <a:cubicBezTo>
                    <a:pt x="11681869" y="12964476"/>
                    <a:pt x="11671633" y="12954241"/>
                    <a:pt x="11671633" y="12941616"/>
                  </a:cubicBezTo>
                  <a:cubicBezTo>
                    <a:pt x="11671633" y="12928991"/>
                    <a:pt x="11681869" y="12918756"/>
                    <a:pt x="11694491" y="12918756"/>
                  </a:cubicBezTo>
                  <a:close/>
                  <a:moveTo>
                    <a:pt x="19357223" y="12910820"/>
                  </a:moveTo>
                  <a:cubicBezTo>
                    <a:pt x="19369847" y="12910820"/>
                    <a:pt x="19380083" y="12921055"/>
                    <a:pt x="19380083" y="12933680"/>
                  </a:cubicBezTo>
                  <a:cubicBezTo>
                    <a:pt x="19380083" y="12946305"/>
                    <a:pt x="19369847" y="12956540"/>
                    <a:pt x="19357223" y="12956540"/>
                  </a:cubicBezTo>
                  <a:cubicBezTo>
                    <a:pt x="19344597" y="12956540"/>
                    <a:pt x="19334363" y="12946305"/>
                    <a:pt x="19334363" y="12933680"/>
                  </a:cubicBezTo>
                  <a:cubicBezTo>
                    <a:pt x="19334363" y="12921055"/>
                    <a:pt x="19344597" y="12910820"/>
                    <a:pt x="19357223" y="12910820"/>
                  </a:cubicBezTo>
                  <a:close/>
                  <a:moveTo>
                    <a:pt x="23083171" y="12833033"/>
                  </a:moveTo>
                  <a:cubicBezTo>
                    <a:pt x="23095799" y="12833033"/>
                    <a:pt x="23106031" y="12843268"/>
                    <a:pt x="23106031" y="12855893"/>
                  </a:cubicBezTo>
                  <a:cubicBezTo>
                    <a:pt x="23106031" y="12868518"/>
                    <a:pt x="23095799" y="12878753"/>
                    <a:pt x="23083171" y="12878753"/>
                  </a:cubicBezTo>
                  <a:cubicBezTo>
                    <a:pt x="23070547" y="12878753"/>
                    <a:pt x="23060311" y="12868518"/>
                    <a:pt x="23060311" y="12855893"/>
                  </a:cubicBezTo>
                  <a:cubicBezTo>
                    <a:pt x="23060311" y="12843268"/>
                    <a:pt x="23070547" y="12833033"/>
                    <a:pt x="23083171" y="12833033"/>
                  </a:cubicBezTo>
                  <a:close/>
                  <a:moveTo>
                    <a:pt x="22116487" y="12821126"/>
                  </a:moveTo>
                  <a:cubicBezTo>
                    <a:pt x="22129117" y="12821126"/>
                    <a:pt x="22139347" y="12831361"/>
                    <a:pt x="22139347" y="12843986"/>
                  </a:cubicBezTo>
                  <a:cubicBezTo>
                    <a:pt x="22139347" y="12856611"/>
                    <a:pt x="22129117" y="12866846"/>
                    <a:pt x="22116487" y="12866846"/>
                  </a:cubicBezTo>
                  <a:cubicBezTo>
                    <a:pt x="22103863" y="12866846"/>
                    <a:pt x="22093627" y="12856611"/>
                    <a:pt x="22093627" y="12843986"/>
                  </a:cubicBezTo>
                  <a:cubicBezTo>
                    <a:pt x="22093627" y="12831361"/>
                    <a:pt x="22103863" y="12821126"/>
                    <a:pt x="22116487" y="12821126"/>
                  </a:cubicBezTo>
                  <a:close/>
                  <a:moveTo>
                    <a:pt x="16651477" y="12811599"/>
                  </a:moveTo>
                  <a:cubicBezTo>
                    <a:pt x="16664103" y="12811599"/>
                    <a:pt x="16674337" y="12821834"/>
                    <a:pt x="16674337" y="12834459"/>
                  </a:cubicBezTo>
                  <a:cubicBezTo>
                    <a:pt x="16674337" y="12847084"/>
                    <a:pt x="16664103" y="12857319"/>
                    <a:pt x="16651477" y="12857319"/>
                  </a:cubicBezTo>
                  <a:cubicBezTo>
                    <a:pt x="16638855" y="12857319"/>
                    <a:pt x="16628617" y="12847084"/>
                    <a:pt x="16628617" y="12834459"/>
                  </a:cubicBezTo>
                  <a:cubicBezTo>
                    <a:pt x="16628617" y="12821834"/>
                    <a:pt x="16638855" y="12811599"/>
                    <a:pt x="16651477" y="12811599"/>
                  </a:cubicBezTo>
                  <a:close/>
                  <a:moveTo>
                    <a:pt x="22766463" y="12794933"/>
                  </a:moveTo>
                  <a:cubicBezTo>
                    <a:pt x="22779087" y="12794933"/>
                    <a:pt x="22789323" y="12805168"/>
                    <a:pt x="22789323" y="12817793"/>
                  </a:cubicBezTo>
                  <a:cubicBezTo>
                    <a:pt x="22789323" y="12830418"/>
                    <a:pt x="22779087" y="12840653"/>
                    <a:pt x="22766463" y="12840653"/>
                  </a:cubicBezTo>
                  <a:cubicBezTo>
                    <a:pt x="22753837" y="12840653"/>
                    <a:pt x="22743603" y="12830418"/>
                    <a:pt x="22743603" y="12817793"/>
                  </a:cubicBezTo>
                  <a:cubicBezTo>
                    <a:pt x="22743603" y="12805168"/>
                    <a:pt x="22753837" y="12794933"/>
                    <a:pt x="22766463" y="12794933"/>
                  </a:cubicBezTo>
                  <a:close/>
                  <a:moveTo>
                    <a:pt x="17301483" y="12783883"/>
                  </a:moveTo>
                  <a:lnTo>
                    <a:pt x="17440475" y="12981393"/>
                  </a:lnTo>
                  <a:lnTo>
                    <a:pt x="17528255" y="12966763"/>
                  </a:lnTo>
                  <a:lnTo>
                    <a:pt x="17623355" y="13069176"/>
                  </a:lnTo>
                  <a:lnTo>
                    <a:pt x="17528255" y="13061861"/>
                  </a:lnTo>
                  <a:lnTo>
                    <a:pt x="17433159" y="13047230"/>
                  </a:lnTo>
                  <a:lnTo>
                    <a:pt x="17513625" y="13142328"/>
                  </a:lnTo>
                  <a:lnTo>
                    <a:pt x="17316115" y="13288632"/>
                  </a:lnTo>
                  <a:lnTo>
                    <a:pt x="17374635" y="13486142"/>
                  </a:lnTo>
                  <a:lnTo>
                    <a:pt x="17308799" y="13508088"/>
                  </a:lnTo>
                  <a:lnTo>
                    <a:pt x="17411211" y="13551979"/>
                  </a:lnTo>
                  <a:lnTo>
                    <a:pt x="17550203" y="13690968"/>
                  </a:lnTo>
                  <a:lnTo>
                    <a:pt x="17433159" y="13647077"/>
                  </a:lnTo>
                  <a:lnTo>
                    <a:pt x="17308799" y="13778750"/>
                  </a:lnTo>
                  <a:lnTo>
                    <a:pt x="17301483" y="13910424"/>
                  </a:lnTo>
                  <a:lnTo>
                    <a:pt x="17199073" y="14064043"/>
                  </a:lnTo>
                  <a:lnTo>
                    <a:pt x="17206387" y="14276184"/>
                  </a:lnTo>
                  <a:lnTo>
                    <a:pt x="17001563" y="14444433"/>
                  </a:lnTo>
                  <a:lnTo>
                    <a:pt x="16877203" y="14342021"/>
                  </a:lnTo>
                  <a:lnTo>
                    <a:pt x="16760162" y="14342021"/>
                  </a:lnTo>
                  <a:lnTo>
                    <a:pt x="16738218" y="14261553"/>
                  </a:lnTo>
                  <a:lnTo>
                    <a:pt x="16606543" y="14349336"/>
                  </a:lnTo>
                  <a:lnTo>
                    <a:pt x="16548022" y="14246922"/>
                  </a:lnTo>
                  <a:lnTo>
                    <a:pt x="16401719" y="14283499"/>
                  </a:lnTo>
                  <a:lnTo>
                    <a:pt x="16335881" y="14232293"/>
                  </a:lnTo>
                  <a:lnTo>
                    <a:pt x="16335881" y="14042097"/>
                  </a:lnTo>
                  <a:lnTo>
                    <a:pt x="16174948" y="13786065"/>
                  </a:lnTo>
                  <a:lnTo>
                    <a:pt x="16160315" y="13669022"/>
                  </a:lnTo>
                  <a:lnTo>
                    <a:pt x="16284676" y="13573925"/>
                  </a:lnTo>
                  <a:lnTo>
                    <a:pt x="16379771" y="13551979"/>
                  </a:lnTo>
                  <a:lnTo>
                    <a:pt x="16533389" y="13434936"/>
                  </a:lnTo>
                  <a:lnTo>
                    <a:pt x="16657749" y="13405675"/>
                  </a:lnTo>
                  <a:lnTo>
                    <a:pt x="16760162" y="13332523"/>
                  </a:lnTo>
                  <a:lnTo>
                    <a:pt x="16789421" y="13237425"/>
                  </a:lnTo>
                  <a:lnTo>
                    <a:pt x="16935723" y="13083806"/>
                  </a:lnTo>
                  <a:lnTo>
                    <a:pt x="17067399" y="13039915"/>
                  </a:lnTo>
                  <a:lnTo>
                    <a:pt x="17140551" y="12908241"/>
                  </a:lnTo>
                  <a:close/>
                  <a:moveTo>
                    <a:pt x="11694495" y="12756831"/>
                  </a:moveTo>
                  <a:cubicBezTo>
                    <a:pt x="11707117" y="12756831"/>
                    <a:pt x="11717355" y="12767066"/>
                    <a:pt x="11717355" y="12779691"/>
                  </a:cubicBezTo>
                  <a:cubicBezTo>
                    <a:pt x="11717355" y="12792316"/>
                    <a:pt x="11707117" y="12802551"/>
                    <a:pt x="11694495" y="12802551"/>
                  </a:cubicBezTo>
                  <a:cubicBezTo>
                    <a:pt x="11681869" y="12802551"/>
                    <a:pt x="11671635" y="12792316"/>
                    <a:pt x="11671635" y="12779691"/>
                  </a:cubicBezTo>
                  <a:cubicBezTo>
                    <a:pt x="11671635" y="12767066"/>
                    <a:pt x="11681869" y="12756831"/>
                    <a:pt x="11694495" y="12756831"/>
                  </a:cubicBezTo>
                  <a:close/>
                  <a:moveTo>
                    <a:pt x="24249983" y="12749689"/>
                  </a:moveTo>
                  <a:cubicBezTo>
                    <a:pt x="24262607" y="12749689"/>
                    <a:pt x="24272843" y="12759924"/>
                    <a:pt x="24272843" y="12772549"/>
                  </a:cubicBezTo>
                  <a:cubicBezTo>
                    <a:pt x="24272843" y="12785174"/>
                    <a:pt x="24262607" y="12795409"/>
                    <a:pt x="24249983" y="12795409"/>
                  </a:cubicBezTo>
                  <a:cubicBezTo>
                    <a:pt x="24237359" y="12795409"/>
                    <a:pt x="24227123" y="12785174"/>
                    <a:pt x="24227123" y="12772549"/>
                  </a:cubicBezTo>
                  <a:cubicBezTo>
                    <a:pt x="24227123" y="12759924"/>
                    <a:pt x="24237359" y="12749689"/>
                    <a:pt x="24249983" y="12749689"/>
                  </a:cubicBezTo>
                  <a:close/>
                  <a:moveTo>
                    <a:pt x="24573835" y="12740164"/>
                  </a:moveTo>
                  <a:cubicBezTo>
                    <a:pt x="24586459" y="12740164"/>
                    <a:pt x="24596695" y="12750399"/>
                    <a:pt x="24596695" y="12763024"/>
                  </a:cubicBezTo>
                  <a:cubicBezTo>
                    <a:pt x="24596695" y="12775649"/>
                    <a:pt x="24586459" y="12785884"/>
                    <a:pt x="24573835" y="12785884"/>
                  </a:cubicBezTo>
                  <a:cubicBezTo>
                    <a:pt x="24561207" y="12785884"/>
                    <a:pt x="24550975" y="12775649"/>
                    <a:pt x="24550975" y="12763024"/>
                  </a:cubicBezTo>
                  <a:cubicBezTo>
                    <a:pt x="24550975" y="12750399"/>
                    <a:pt x="24561207" y="12740164"/>
                    <a:pt x="24573835" y="12740164"/>
                  </a:cubicBezTo>
                  <a:close/>
                  <a:moveTo>
                    <a:pt x="22449757" y="12737782"/>
                  </a:moveTo>
                  <a:cubicBezTo>
                    <a:pt x="22462379" y="12737782"/>
                    <a:pt x="22472617" y="12748017"/>
                    <a:pt x="22472617" y="12760642"/>
                  </a:cubicBezTo>
                  <a:cubicBezTo>
                    <a:pt x="22472617" y="12773267"/>
                    <a:pt x="22462379" y="12783502"/>
                    <a:pt x="22449757" y="12783502"/>
                  </a:cubicBezTo>
                  <a:cubicBezTo>
                    <a:pt x="22437135" y="12783502"/>
                    <a:pt x="22426897" y="12773267"/>
                    <a:pt x="22426897" y="12760642"/>
                  </a:cubicBezTo>
                  <a:cubicBezTo>
                    <a:pt x="22426897" y="12748017"/>
                    <a:pt x="22437135" y="12737782"/>
                    <a:pt x="22449757" y="12737782"/>
                  </a:cubicBezTo>
                  <a:close/>
                  <a:moveTo>
                    <a:pt x="16951515" y="12683012"/>
                  </a:moveTo>
                  <a:cubicBezTo>
                    <a:pt x="16964139" y="12683012"/>
                    <a:pt x="16974375" y="12693247"/>
                    <a:pt x="16974375" y="12705872"/>
                  </a:cubicBezTo>
                  <a:cubicBezTo>
                    <a:pt x="16974375" y="12718497"/>
                    <a:pt x="16964139" y="12728732"/>
                    <a:pt x="16951515" y="12728732"/>
                  </a:cubicBezTo>
                  <a:cubicBezTo>
                    <a:pt x="16938889" y="12728732"/>
                    <a:pt x="16928655" y="12718497"/>
                    <a:pt x="16928655" y="12705872"/>
                  </a:cubicBezTo>
                  <a:cubicBezTo>
                    <a:pt x="16928655" y="12693247"/>
                    <a:pt x="16938889" y="12683012"/>
                    <a:pt x="16951515" y="12683012"/>
                  </a:cubicBezTo>
                  <a:close/>
                  <a:moveTo>
                    <a:pt x="24211883" y="12661583"/>
                  </a:moveTo>
                  <a:cubicBezTo>
                    <a:pt x="24224507" y="12661583"/>
                    <a:pt x="24234743" y="12671818"/>
                    <a:pt x="24234743" y="12684443"/>
                  </a:cubicBezTo>
                  <a:cubicBezTo>
                    <a:pt x="24234743" y="12697068"/>
                    <a:pt x="24224507" y="12707303"/>
                    <a:pt x="24211883" y="12707303"/>
                  </a:cubicBezTo>
                  <a:cubicBezTo>
                    <a:pt x="24199259" y="12707303"/>
                    <a:pt x="24189023" y="12697068"/>
                    <a:pt x="24189023" y="12684443"/>
                  </a:cubicBezTo>
                  <a:cubicBezTo>
                    <a:pt x="24189023" y="12671818"/>
                    <a:pt x="24199259" y="12661583"/>
                    <a:pt x="24211883" y="12661583"/>
                  </a:cubicBezTo>
                  <a:close/>
                  <a:moveTo>
                    <a:pt x="16246667" y="12623481"/>
                  </a:moveTo>
                  <a:cubicBezTo>
                    <a:pt x="16259289" y="12623481"/>
                    <a:pt x="16269527" y="12633716"/>
                    <a:pt x="16269527" y="12646341"/>
                  </a:cubicBezTo>
                  <a:cubicBezTo>
                    <a:pt x="16269527" y="12658966"/>
                    <a:pt x="16259289" y="12669201"/>
                    <a:pt x="16246667" y="12669201"/>
                  </a:cubicBezTo>
                  <a:cubicBezTo>
                    <a:pt x="16234040" y="12669201"/>
                    <a:pt x="16223808" y="12658966"/>
                    <a:pt x="16223808" y="12646341"/>
                  </a:cubicBezTo>
                  <a:cubicBezTo>
                    <a:pt x="16223808" y="12633716"/>
                    <a:pt x="16234040" y="12623481"/>
                    <a:pt x="16246667" y="12623481"/>
                  </a:cubicBezTo>
                  <a:close/>
                  <a:moveTo>
                    <a:pt x="16270479" y="12554424"/>
                  </a:moveTo>
                  <a:cubicBezTo>
                    <a:pt x="16283101" y="12554424"/>
                    <a:pt x="16293339" y="12564659"/>
                    <a:pt x="16293339" y="12577284"/>
                  </a:cubicBezTo>
                  <a:cubicBezTo>
                    <a:pt x="16293339" y="12589909"/>
                    <a:pt x="16283101" y="12600144"/>
                    <a:pt x="16270479" y="12600144"/>
                  </a:cubicBezTo>
                  <a:cubicBezTo>
                    <a:pt x="16257854" y="12600144"/>
                    <a:pt x="16247619" y="12589909"/>
                    <a:pt x="16247619" y="12577284"/>
                  </a:cubicBezTo>
                  <a:cubicBezTo>
                    <a:pt x="16247619" y="12564659"/>
                    <a:pt x="16257854" y="12554424"/>
                    <a:pt x="16270479" y="12554424"/>
                  </a:cubicBezTo>
                  <a:close/>
                  <a:moveTo>
                    <a:pt x="11544475" y="12537756"/>
                  </a:moveTo>
                  <a:cubicBezTo>
                    <a:pt x="11557101" y="12537756"/>
                    <a:pt x="11567334" y="12547991"/>
                    <a:pt x="11567334" y="12560616"/>
                  </a:cubicBezTo>
                  <a:cubicBezTo>
                    <a:pt x="11567334" y="12573241"/>
                    <a:pt x="11557101" y="12583476"/>
                    <a:pt x="11544475" y="12583476"/>
                  </a:cubicBezTo>
                  <a:cubicBezTo>
                    <a:pt x="11531849" y="12583476"/>
                    <a:pt x="11521614" y="12573241"/>
                    <a:pt x="11521614" y="12560616"/>
                  </a:cubicBezTo>
                  <a:cubicBezTo>
                    <a:pt x="11521614" y="12547991"/>
                    <a:pt x="11531849" y="12537756"/>
                    <a:pt x="11544475" y="12537756"/>
                  </a:cubicBezTo>
                  <a:close/>
                  <a:moveTo>
                    <a:pt x="17153923" y="12532994"/>
                  </a:moveTo>
                  <a:cubicBezTo>
                    <a:pt x="17166547" y="12532994"/>
                    <a:pt x="17176783" y="12543229"/>
                    <a:pt x="17176783" y="12555854"/>
                  </a:cubicBezTo>
                  <a:cubicBezTo>
                    <a:pt x="17176783" y="12568479"/>
                    <a:pt x="17166547" y="12578714"/>
                    <a:pt x="17153923" y="12578714"/>
                  </a:cubicBezTo>
                  <a:cubicBezTo>
                    <a:pt x="17141297" y="12578714"/>
                    <a:pt x="17131063" y="12568479"/>
                    <a:pt x="17131063" y="12555854"/>
                  </a:cubicBezTo>
                  <a:cubicBezTo>
                    <a:pt x="17131063" y="12543229"/>
                    <a:pt x="17141297" y="12532994"/>
                    <a:pt x="17153923" y="12532994"/>
                  </a:cubicBezTo>
                  <a:close/>
                  <a:moveTo>
                    <a:pt x="24061863" y="12521090"/>
                  </a:moveTo>
                  <a:cubicBezTo>
                    <a:pt x="24074487" y="12521090"/>
                    <a:pt x="24084723" y="12531325"/>
                    <a:pt x="24084723" y="12543950"/>
                  </a:cubicBezTo>
                  <a:cubicBezTo>
                    <a:pt x="24084723" y="12556575"/>
                    <a:pt x="24074487" y="12566810"/>
                    <a:pt x="24061863" y="12566810"/>
                  </a:cubicBezTo>
                  <a:cubicBezTo>
                    <a:pt x="24049239" y="12566810"/>
                    <a:pt x="24039003" y="12556575"/>
                    <a:pt x="24039003" y="12543950"/>
                  </a:cubicBezTo>
                  <a:cubicBezTo>
                    <a:pt x="24039003" y="12531325"/>
                    <a:pt x="24049239" y="12521090"/>
                    <a:pt x="24061863" y="12521090"/>
                  </a:cubicBezTo>
                  <a:close/>
                  <a:moveTo>
                    <a:pt x="24595263" y="12513946"/>
                  </a:moveTo>
                  <a:cubicBezTo>
                    <a:pt x="24607891" y="12513946"/>
                    <a:pt x="24618123" y="12524181"/>
                    <a:pt x="24618123" y="12536806"/>
                  </a:cubicBezTo>
                  <a:cubicBezTo>
                    <a:pt x="24618123" y="12549431"/>
                    <a:pt x="24607891" y="12559666"/>
                    <a:pt x="24595263" y="12559666"/>
                  </a:cubicBezTo>
                  <a:cubicBezTo>
                    <a:pt x="24582639" y="12559666"/>
                    <a:pt x="24572403" y="12549431"/>
                    <a:pt x="24572403" y="12536806"/>
                  </a:cubicBezTo>
                  <a:cubicBezTo>
                    <a:pt x="24572403" y="12524181"/>
                    <a:pt x="24582639" y="12513946"/>
                    <a:pt x="24595263" y="12513946"/>
                  </a:cubicBezTo>
                  <a:close/>
                  <a:moveTo>
                    <a:pt x="23835643" y="12468702"/>
                  </a:moveTo>
                  <a:cubicBezTo>
                    <a:pt x="23848271" y="12468702"/>
                    <a:pt x="23858503" y="12478937"/>
                    <a:pt x="23858503" y="12491562"/>
                  </a:cubicBezTo>
                  <a:cubicBezTo>
                    <a:pt x="23858503" y="12504187"/>
                    <a:pt x="23848271" y="12514422"/>
                    <a:pt x="23835643" y="12514422"/>
                  </a:cubicBezTo>
                  <a:cubicBezTo>
                    <a:pt x="23823019" y="12514422"/>
                    <a:pt x="23812783" y="12504187"/>
                    <a:pt x="23812783" y="12491562"/>
                  </a:cubicBezTo>
                  <a:cubicBezTo>
                    <a:pt x="23812783" y="12478937"/>
                    <a:pt x="23823019" y="12468702"/>
                    <a:pt x="23835643" y="12468702"/>
                  </a:cubicBezTo>
                  <a:close/>
                  <a:moveTo>
                    <a:pt x="14240057" y="12449649"/>
                  </a:moveTo>
                  <a:cubicBezTo>
                    <a:pt x="14252680" y="12449649"/>
                    <a:pt x="14262917" y="12459884"/>
                    <a:pt x="14262917" y="12472509"/>
                  </a:cubicBezTo>
                  <a:cubicBezTo>
                    <a:pt x="14262917" y="12485134"/>
                    <a:pt x="14252680" y="12495369"/>
                    <a:pt x="14240057" y="12495369"/>
                  </a:cubicBezTo>
                  <a:cubicBezTo>
                    <a:pt x="14227429" y="12495369"/>
                    <a:pt x="14217197" y="12485134"/>
                    <a:pt x="14217197" y="12472509"/>
                  </a:cubicBezTo>
                  <a:cubicBezTo>
                    <a:pt x="14217197" y="12459884"/>
                    <a:pt x="14227429" y="12449649"/>
                    <a:pt x="14240057" y="12449649"/>
                  </a:cubicBezTo>
                  <a:close/>
                  <a:moveTo>
                    <a:pt x="18457283" y="12388861"/>
                  </a:moveTo>
                  <a:cubicBezTo>
                    <a:pt x="18484163" y="12382118"/>
                    <a:pt x="18522947" y="12415856"/>
                    <a:pt x="18537923" y="12442450"/>
                  </a:cubicBezTo>
                  <a:cubicBezTo>
                    <a:pt x="18547391" y="12478118"/>
                    <a:pt x="18537807" y="12504260"/>
                    <a:pt x="18537751" y="12535165"/>
                  </a:cubicBezTo>
                  <a:lnTo>
                    <a:pt x="18559695" y="12549796"/>
                  </a:lnTo>
                  <a:lnTo>
                    <a:pt x="18581643" y="12688784"/>
                  </a:lnTo>
                  <a:cubicBezTo>
                    <a:pt x="18587255" y="12733412"/>
                    <a:pt x="18604775" y="12778039"/>
                    <a:pt x="18577051" y="12801236"/>
                  </a:cubicBezTo>
                  <a:cubicBezTo>
                    <a:pt x="18532023" y="12823913"/>
                    <a:pt x="18467947" y="12779913"/>
                    <a:pt x="18413391" y="12769252"/>
                  </a:cubicBezTo>
                  <a:lnTo>
                    <a:pt x="18413391" y="12835088"/>
                  </a:lnTo>
                  <a:cubicBezTo>
                    <a:pt x="18429723" y="12853745"/>
                    <a:pt x="18446057" y="12865257"/>
                    <a:pt x="18462391" y="12891058"/>
                  </a:cubicBezTo>
                  <a:cubicBezTo>
                    <a:pt x="18468511" y="12935064"/>
                    <a:pt x="18467489" y="12974306"/>
                    <a:pt x="18447415" y="13004024"/>
                  </a:cubicBezTo>
                  <a:cubicBezTo>
                    <a:pt x="18396547" y="13007078"/>
                    <a:pt x="18248047" y="12938695"/>
                    <a:pt x="18232895" y="12884600"/>
                  </a:cubicBezTo>
                  <a:cubicBezTo>
                    <a:pt x="18222691" y="12824148"/>
                    <a:pt x="18241059" y="12758933"/>
                    <a:pt x="18245143" y="12696100"/>
                  </a:cubicBezTo>
                  <a:lnTo>
                    <a:pt x="18179307" y="12652208"/>
                  </a:lnTo>
                  <a:lnTo>
                    <a:pt x="18054947" y="12696100"/>
                  </a:lnTo>
                  <a:cubicBezTo>
                    <a:pt x="18008619" y="12727799"/>
                    <a:pt x="17962287" y="12780929"/>
                    <a:pt x="17915959" y="12791197"/>
                  </a:cubicBezTo>
                  <a:cubicBezTo>
                    <a:pt x="17908873" y="12771690"/>
                    <a:pt x="17908931" y="12754564"/>
                    <a:pt x="17923275" y="12732676"/>
                  </a:cubicBezTo>
                  <a:cubicBezTo>
                    <a:pt x="17969891" y="12664572"/>
                    <a:pt x="18026029" y="12608374"/>
                    <a:pt x="18098839" y="12549796"/>
                  </a:cubicBezTo>
                  <a:cubicBezTo>
                    <a:pt x="18140235" y="12521107"/>
                    <a:pt x="18181631" y="12518610"/>
                    <a:pt x="18215883" y="12535165"/>
                  </a:cubicBezTo>
                  <a:cubicBezTo>
                    <a:pt x="18235047" y="12564540"/>
                    <a:pt x="18201823" y="12603440"/>
                    <a:pt x="18230513" y="12637578"/>
                  </a:cubicBezTo>
                  <a:cubicBezTo>
                    <a:pt x="18254897" y="12622490"/>
                    <a:pt x="18274519" y="12564540"/>
                    <a:pt x="18298903" y="12530402"/>
                  </a:cubicBezTo>
                  <a:cubicBezTo>
                    <a:pt x="18317559" y="12512483"/>
                    <a:pt x="18319547" y="12492182"/>
                    <a:pt x="18354871" y="12476644"/>
                  </a:cubicBezTo>
                  <a:cubicBezTo>
                    <a:pt x="18408287" y="12479197"/>
                    <a:pt x="18437891" y="12488893"/>
                    <a:pt x="18477019" y="12477158"/>
                  </a:cubicBezTo>
                  <a:cubicBezTo>
                    <a:pt x="18484727" y="12452488"/>
                    <a:pt x="18444811" y="12420674"/>
                    <a:pt x="18457283" y="12388861"/>
                  </a:cubicBezTo>
                  <a:close/>
                  <a:moveTo>
                    <a:pt x="11689734" y="12380593"/>
                  </a:moveTo>
                  <a:cubicBezTo>
                    <a:pt x="11702358" y="12380593"/>
                    <a:pt x="11712594" y="12390828"/>
                    <a:pt x="11712594" y="12403453"/>
                  </a:cubicBezTo>
                  <a:cubicBezTo>
                    <a:pt x="11712594" y="12416078"/>
                    <a:pt x="11702358" y="12426313"/>
                    <a:pt x="11689734" y="12426313"/>
                  </a:cubicBezTo>
                  <a:cubicBezTo>
                    <a:pt x="11677107" y="12426313"/>
                    <a:pt x="11666874" y="12416078"/>
                    <a:pt x="11666874" y="12403453"/>
                  </a:cubicBezTo>
                  <a:cubicBezTo>
                    <a:pt x="11666874" y="12390828"/>
                    <a:pt x="11677107" y="12380593"/>
                    <a:pt x="11689734" y="12380593"/>
                  </a:cubicBezTo>
                  <a:close/>
                  <a:moveTo>
                    <a:pt x="23190327" y="12363927"/>
                  </a:moveTo>
                  <a:cubicBezTo>
                    <a:pt x="23202951" y="12363927"/>
                    <a:pt x="23213187" y="12374162"/>
                    <a:pt x="23213187" y="12386787"/>
                  </a:cubicBezTo>
                  <a:cubicBezTo>
                    <a:pt x="23213187" y="12399412"/>
                    <a:pt x="23202951" y="12409647"/>
                    <a:pt x="23190327" y="12409647"/>
                  </a:cubicBezTo>
                  <a:cubicBezTo>
                    <a:pt x="23177703" y="12409647"/>
                    <a:pt x="23167467" y="12399412"/>
                    <a:pt x="23167467" y="12386787"/>
                  </a:cubicBezTo>
                  <a:cubicBezTo>
                    <a:pt x="23167467" y="12374162"/>
                    <a:pt x="23177703" y="12363927"/>
                    <a:pt x="23190327" y="12363927"/>
                  </a:cubicBezTo>
                  <a:close/>
                  <a:moveTo>
                    <a:pt x="17025335" y="12344875"/>
                  </a:moveTo>
                  <a:cubicBezTo>
                    <a:pt x="17037961" y="12344875"/>
                    <a:pt x="17048195" y="12355110"/>
                    <a:pt x="17048195" y="12367735"/>
                  </a:cubicBezTo>
                  <a:cubicBezTo>
                    <a:pt x="17048195" y="12380360"/>
                    <a:pt x="17037961" y="12390595"/>
                    <a:pt x="17025335" y="12390595"/>
                  </a:cubicBezTo>
                  <a:cubicBezTo>
                    <a:pt x="17012711" y="12390595"/>
                    <a:pt x="17002475" y="12380360"/>
                    <a:pt x="17002475" y="12367735"/>
                  </a:cubicBezTo>
                  <a:cubicBezTo>
                    <a:pt x="17002475" y="12355110"/>
                    <a:pt x="17012711" y="12344875"/>
                    <a:pt x="17025335" y="12344875"/>
                  </a:cubicBezTo>
                  <a:close/>
                  <a:moveTo>
                    <a:pt x="12531976" y="12279134"/>
                  </a:moveTo>
                  <a:lnTo>
                    <a:pt x="12612445" y="12352286"/>
                  </a:lnTo>
                  <a:lnTo>
                    <a:pt x="12627073" y="12432753"/>
                  </a:lnTo>
                  <a:lnTo>
                    <a:pt x="12670964" y="12476645"/>
                  </a:lnTo>
                  <a:lnTo>
                    <a:pt x="12678279" y="12739992"/>
                  </a:lnTo>
                  <a:lnTo>
                    <a:pt x="12590497" y="12798513"/>
                  </a:lnTo>
                  <a:lnTo>
                    <a:pt x="12451509" y="12798513"/>
                  </a:lnTo>
                  <a:lnTo>
                    <a:pt x="12385674" y="12681470"/>
                  </a:lnTo>
                  <a:lnTo>
                    <a:pt x="12378359" y="12483960"/>
                  </a:lnTo>
                  <a:lnTo>
                    <a:pt x="12444193" y="12440069"/>
                  </a:lnTo>
                  <a:lnTo>
                    <a:pt x="12436880" y="12330341"/>
                  </a:lnTo>
                  <a:lnTo>
                    <a:pt x="12495399" y="12330341"/>
                  </a:lnTo>
                  <a:close/>
                  <a:moveTo>
                    <a:pt x="23899939" y="12275821"/>
                  </a:moveTo>
                  <a:cubicBezTo>
                    <a:pt x="23912563" y="12275821"/>
                    <a:pt x="23922799" y="12286056"/>
                    <a:pt x="23922799" y="12298681"/>
                  </a:cubicBezTo>
                  <a:cubicBezTo>
                    <a:pt x="23922799" y="12311306"/>
                    <a:pt x="23912563" y="12321541"/>
                    <a:pt x="23899939" y="12321541"/>
                  </a:cubicBezTo>
                  <a:cubicBezTo>
                    <a:pt x="23887315" y="12321541"/>
                    <a:pt x="23877079" y="12311306"/>
                    <a:pt x="23877079" y="12298681"/>
                  </a:cubicBezTo>
                  <a:cubicBezTo>
                    <a:pt x="23877079" y="12286056"/>
                    <a:pt x="23887315" y="12275821"/>
                    <a:pt x="23899939" y="12275821"/>
                  </a:cubicBezTo>
                  <a:close/>
                  <a:moveTo>
                    <a:pt x="18115219" y="12253912"/>
                  </a:moveTo>
                  <a:cubicBezTo>
                    <a:pt x="18121567" y="12254970"/>
                    <a:pt x="18129423" y="12252848"/>
                    <a:pt x="18134267" y="12257087"/>
                  </a:cubicBezTo>
                  <a:cubicBezTo>
                    <a:pt x="18139305" y="12261495"/>
                    <a:pt x="18136905" y="12270568"/>
                    <a:pt x="18140619" y="12276137"/>
                  </a:cubicBezTo>
                  <a:cubicBezTo>
                    <a:pt x="18142735" y="12279312"/>
                    <a:pt x="18145263" y="12282249"/>
                    <a:pt x="18146967" y="12285662"/>
                  </a:cubicBezTo>
                  <a:cubicBezTo>
                    <a:pt x="18148465" y="12288655"/>
                    <a:pt x="18149087" y="12292012"/>
                    <a:pt x="18150143" y="12295187"/>
                  </a:cubicBezTo>
                  <a:cubicBezTo>
                    <a:pt x="18151203" y="12330112"/>
                    <a:pt x="18153319" y="12365021"/>
                    <a:pt x="18153319" y="12399962"/>
                  </a:cubicBezTo>
                  <a:cubicBezTo>
                    <a:pt x="18153319" y="12408495"/>
                    <a:pt x="18153311" y="12417440"/>
                    <a:pt x="18150143" y="12425362"/>
                  </a:cubicBezTo>
                  <a:cubicBezTo>
                    <a:pt x="18148727" y="12428905"/>
                    <a:pt x="18144031" y="12430005"/>
                    <a:pt x="18140619" y="12431712"/>
                  </a:cubicBezTo>
                  <a:cubicBezTo>
                    <a:pt x="18137625" y="12433209"/>
                    <a:pt x="18135327" y="12439649"/>
                    <a:pt x="18134267" y="12441237"/>
                  </a:cubicBezTo>
                  <a:cubicBezTo>
                    <a:pt x="18125801" y="12435945"/>
                    <a:pt x="18116331" y="12431995"/>
                    <a:pt x="18108867" y="12425362"/>
                  </a:cubicBezTo>
                  <a:cubicBezTo>
                    <a:pt x="18106367" y="12423139"/>
                    <a:pt x="18107319" y="12418763"/>
                    <a:pt x="18105693" y="12415837"/>
                  </a:cubicBezTo>
                  <a:lnTo>
                    <a:pt x="18086643" y="12387262"/>
                  </a:lnTo>
                  <a:cubicBezTo>
                    <a:pt x="18084527" y="12384087"/>
                    <a:pt x="18081499" y="12381357"/>
                    <a:pt x="18080293" y="12377737"/>
                  </a:cubicBezTo>
                  <a:lnTo>
                    <a:pt x="18077119" y="12368212"/>
                  </a:lnTo>
                  <a:cubicBezTo>
                    <a:pt x="18075875" y="12353307"/>
                    <a:pt x="18070641" y="12324728"/>
                    <a:pt x="18077119" y="12307887"/>
                  </a:cubicBezTo>
                  <a:cubicBezTo>
                    <a:pt x="18079859" y="12300764"/>
                    <a:pt x="18085585" y="12295187"/>
                    <a:pt x="18089819" y="12288837"/>
                  </a:cubicBezTo>
                  <a:cubicBezTo>
                    <a:pt x="18091935" y="12285662"/>
                    <a:pt x="18094961" y="12282932"/>
                    <a:pt x="18096167" y="12279312"/>
                  </a:cubicBezTo>
                  <a:cubicBezTo>
                    <a:pt x="18098751" y="12271565"/>
                    <a:pt x="18099539" y="12266417"/>
                    <a:pt x="18105693" y="12260262"/>
                  </a:cubicBezTo>
                  <a:cubicBezTo>
                    <a:pt x="18108391" y="12257564"/>
                    <a:pt x="18112043" y="12256029"/>
                    <a:pt x="18115219" y="12253912"/>
                  </a:cubicBezTo>
                  <a:close/>
                  <a:moveTo>
                    <a:pt x="16982475" y="12213906"/>
                  </a:moveTo>
                  <a:cubicBezTo>
                    <a:pt x="16995099" y="12213906"/>
                    <a:pt x="17005335" y="12224141"/>
                    <a:pt x="17005335" y="12236766"/>
                  </a:cubicBezTo>
                  <a:cubicBezTo>
                    <a:pt x="17005335" y="12249391"/>
                    <a:pt x="16995099" y="12259626"/>
                    <a:pt x="16982475" y="12259626"/>
                  </a:cubicBezTo>
                  <a:cubicBezTo>
                    <a:pt x="16969849" y="12259626"/>
                    <a:pt x="16959615" y="12249391"/>
                    <a:pt x="16959615" y="12236766"/>
                  </a:cubicBezTo>
                  <a:cubicBezTo>
                    <a:pt x="16959615" y="12224141"/>
                    <a:pt x="16969849" y="12213906"/>
                    <a:pt x="16982475" y="12213906"/>
                  </a:cubicBezTo>
                  <a:close/>
                  <a:moveTo>
                    <a:pt x="31029399" y="12183745"/>
                  </a:moveTo>
                  <a:cubicBezTo>
                    <a:pt x="31042027" y="12183745"/>
                    <a:pt x="31052259" y="12193980"/>
                    <a:pt x="31052259" y="12206605"/>
                  </a:cubicBezTo>
                  <a:cubicBezTo>
                    <a:pt x="31052259" y="12219230"/>
                    <a:pt x="31042027" y="12229465"/>
                    <a:pt x="31029399" y="12229465"/>
                  </a:cubicBezTo>
                  <a:cubicBezTo>
                    <a:pt x="31016775" y="12229465"/>
                    <a:pt x="31006539" y="12219230"/>
                    <a:pt x="31006539" y="12206605"/>
                  </a:cubicBezTo>
                  <a:cubicBezTo>
                    <a:pt x="31006539" y="12193980"/>
                    <a:pt x="31016775" y="12183745"/>
                    <a:pt x="31029399" y="12183745"/>
                  </a:cubicBezTo>
                  <a:close/>
                  <a:moveTo>
                    <a:pt x="18366041" y="12171362"/>
                  </a:moveTo>
                  <a:cubicBezTo>
                    <a:pt x="18371333" y="12172420"/>
                    <a:pt x="18377003" y="12172304"/>
                    <a:pt x="18381915" y="12174537"/>
                  </a:cubicBezTo>
                  <a:cubicBezTo>
                    <a:pt x="18388863" y="12177695"/>
                    <a:pt x="18400965" y="12187237"/>
                    <a:pt x="18400965" y="12187237"/>
                  </a:cubicBezTo>
                  <a:cubicBezTo>
                    <a:pt x="18403083" y="12190412"/>
                    <a:pt x="18404871" y="12193831"/>
                    <a:pt x="18407315" y="12196762"/>
                  </a:cubicBezTo>
                  <a:cubicBezTo>
                    <a:pt x="18410191" y="12200211"/>
                    <a:pt x="18414351" y="12202551"/>
                    <a:pt x="18416839" y="12206287"/>
                  </a:cubicBezTo>
                  <a:cubicBezTo>
                    <a:pt x="18418695" y="12209072"/>
                    <a:pt x="18418959" y="12212637"/>
                    <a:pt x="18420015" y="12215812"/>
                  </a:cubicBezTo>
                  <a:cubicBezTo>
                    <a:pt x="18416015" y="12287815"/>
                    <a:pt x="18432839" y="12260170"/>
                    <a:pt x="18407315" y="12279312"/>
                  </a:cubicBezTo>
                  <a:cubicBezTo>
                    <a:pt x="18406119" y="12280210"/>
                    <a:pt x="18404669" y="12284604"/>
                    <a:pt x="18404141" y="12285662"/>
                  </a:cubicBezTo>
                  <a:cubicBezTo>
                    <a:pt x="18385275" y="12276229"/>
                    <a:pt x="18373219" y="12275453"/>
                    <a:pt x="18366041" y="12253912"/>
                  </a:cubicBezTo>
                  <a:cubicBezTo>
                    <a:pt x="18364983" y="12250737"/>
                    <a:pt x="18364491" y="12247313"/>
                    <a:pt x="18362867" y="12244387"/>
                  </a:cubicBezTo>
                  <a:cubicBezTo>
                    <a:pt x="18359159" y="12237716"/>
                    <a:pt x="18350165" y="12225337"/>
                    <a:pt x="18350165" y="12225337"/>
                  </a:cubicBezTo>
                  <a:cubicBezTo>
                    <a:pt x="18351223" y="12212637"/>
                    <a:pt x="18351655" y="12199869"/>
                    <a:pt x="18353339" y="12187237"/>
                  </a:cubicBezTo>
                  <a:cubicBezTo>
                    <a:pt x="18353783" y="12183920"/>
                    <a:pt x="18354423" y="12180325"/>
                    <a:pt x="18356515" y="12177712"/>
                  </a:cubicBezTo>
                  <a:cubicBezTo>
                    <a:pt x="18358899" y="12174732"/>
                    <a:pt x="18362867" y="12173479"/>
                    <a:pt x="18366041" y="12171362"/>
                  </a:cubicBezTo>
                  <a:close/>
                  <a:moveTo>
                    <a:pt x="17681875" y="12162091"/>
                  </a:moveTo>
                  <a:cubicBezTo>
                    <a:pt x="17705515" y="12189085"/>
                    <a:pt x="17686291" y="12232747"/>
                    <a:pt x="17659927" y="12264504"/>
                  </a:cubicBezTo>
                  <a:lnTo>
                    <a:pt x="17513623" y="12418123"/>
                  </a:lnTo>
                  <a:cubicBezTo>
                    <a:pt x="17462359" y="12468872"/>
                    <a:pt x="17406335" y="12514860"/>
                    <a:pt x="17352691" y="12513221"/>
                  </a:cubicBezTo>
                  <a:cubicBezTo>
                    <a:pt x="17351223" y="12466776"/>
                    <a:pt x="17421195" y="12410808"/>
                    <a:pt x="17469733" y="12359601"/>
                  </a:cubicBezTo>
                  <a:cubicBezTo>
                    <a:pt x="17540447" y="12293764"/>
                    <a:pt x="17627827" y="12182684"/>
                    <a:pt x="17681875" y="12162091"/>
                  </a:cubicBezTo>
                  <a:close/>
                  <a:moveTo>
                    <a:pt x="23895179" y="12147234"/>
                  </a:moveTo>
                  <a:cubicBezTo>
                    <a:pt x="23907803" y="12147234"/>
                    <a:pt x="23918039" y="12157469"/>
                    <a:pt x="23918039" y="12170094"/>
                  </a:cubicBezTo>
                  <a:cubicBezTo>
                    <a:pt x="23918039" y="12182719"/>
                    <a:pt x="23907803" y="12192954"/>
                    <a:pt x="23895179" y="12192954"/>
                  </a:cubicBezTo>
                  <a:cubicBezTo>
                    <a:pt x="23882551" y="12192954"/>
                    <a:pt x="23872319" y="12182719"/>
                    <a:pt x="23872319" y="12170094"/>
                  </a:cubicBezTo>
                  <a:cubicBezTo>
                    <a:pt x="23872319" y="12157469"/>
                    <a:pt x="23882551" y="12147234"/>
                    <a:pt x="23895179" y="12147234"/>
                  </a:cubicBezTo>
                  <a:close/>
                  <a:moveTo>
                    <a:pt x="18266989" y="12144021"/>
                  </a:moveTo>
                  <a:cubicBezTo>
                    <a:pt x="18268979" y="12144465"/>
                    <a:pt x="18271275" y="12145997"/>
                    <a:pt x="18273967" y="12149137"/>
                  </a:cubicBezTo>
                  <a:cubicBezTo>
                    <a:pt x="18278323" y="12154219"/>
                    <a:pt x="18278199" y="12161837"/>
                    <a:pt x="18280315" y="12168187"/>
                  </a:cubicBezTo>
                  <a:lnTo>
                    <a:pt x="18283491" y="12177712"/>
                  </a:lnTo>
                  <a:cubicBezTo>
                    <a:pt x="18283411" y="12179145"/>
                    <a:pt x="18285775" y="12227121"/>
                    <a:pt x="18277141" y="12244387"/>
                  </a:cubicBezTo>
                  <a:cubicBezTo>
                    <a:pt x="18275435" y="12247800"/>
                    <a:pt x="18272499" y="12250499"/>
                    <a:pt x="18270791" y="12253912"/>
                  </a:cubicBezTo>
                  <a:cubicBezTo>
                    <a:pt x="18265627" y="12264241"/>
                    <a:pt x="18270365" y="12263863"/>
                    <a:pt x="18261267" y="12272962"/>
                  </a:cubicBezTo>
                  <a:cubicBezTo>
                    <a:pt x="18258567" y="12275660"/>
                    <a:pt x="18255247" y="12277809"/>
                    <a:pt x="18251741" y="12279312"/>
                  </a:cubicBezTo>
                  <a:cubicBezTo>
                    <a:pt x="18233167" y="12287273"/>
                    <a:pt x="18233219" y="12281958"/>
                    <a:pt x="18229515" y="12282487"/>
                  </a:cubicBezTo>
                  <a:cubicBezTo>
                    <a:pt x="18222107" y="12277195"/>
                    <a:pt x="18209687" y="12275395"/>
                    <a:pt x="18207291" y="12266612"/>
                  </a:cubicBezTo>
                  <a:cubicBezTo>
                    <a:pt x="18202549" y="12249224"/>
                    <a:pt x="18208673" y="12230570"/>
                    <a:pt x="18210467" y="12212637"/>
                  </a:cubicBezTo>
                  <a:cubicBezTo>
                    <a:pt x="18210799" y="12209307"/>
                    <a:pt x="18212015" y="12206038"/>
                    <a:pt x="18213641" y="12203112"/>
                  </a:cubicBezTo>
                  <a:cubicBezTo>
                    <a:pt x="18217347" y="12196441"/>
                    <a:pt x="18219103" y="12186475"/>
                    <a:pt x="18226341" y="12184062"/>
                  </a:cubicBezTo>
                  <a:lnTo>
                    <a:pt x="18235867" y="12180887"/>
                  </a:lnTo>
                  <a:cubicBezTo>
                    <a:pt x="18238447" y="12173140"/>
                    <a:pt x="18239235" y="12167992"/>
                    <a:pt x="18245391" y="12161837"/>
                  </a:cubicBezTo>
                  <a:cubicBezTo>
                    <a:pt x="18248089" y="12159139"/>
                    <a:pt x="18251741" y="12157604"/>
                    <a:pt x="18254915" y="12155487"/>
                  </a:cubicBezTo>
                  <a:cubicBezTo>
                    <a:pt x="18257795" y="12151167"/>
                    <a:pt x="18261017" y="12142691"/>
                    <a:pt x="18266989" y="12144021"/>
                  </a:cubicBezTo>
                  <a:close/>
                  <a:moveTo>
                    <a:pt x="23399879" y="12042459"/>
                  </a:moveTo>
                  <a:cubicBezTo>
                    <a:pt x="23412503" y="12042459"/>
                    <a:pt x="23422739" y="12052694"/>
                    <a:pt x="23422739" y="12065319"/>
                  </a:cubicBezTo>
                  <a:cubicBezTo>
                    <a:pt x="23422739" y="12077944"/>
                    <a:pt x="23412503" y="12088179"/>
                    <a:pt x="23399879" y="12088179"/>
                  </a:cubicBezTo>
                  <a:cubicBezTo>
                    <a:pt x="23387255" y="12088179"/>
                    <a:pt x="23377019" y="12077944"/>
                    <a:pt x="23377019" y="12065319"/>
                  </a:cubicBezTo>
                  <a:cubicBezTo>
                    <a:pt x="23377019" y="12052694"/>
                    <a:pt x="23387255" y="12042459"/>
                    <a:pt x="23399879" y="12042459"/>
                  </a:cubicBezTo>
                  <a:close/>
                  <a:moveTo>
                    <a:pt x="18016791" y="12034837"/>
                  </a:moveTo>
                  <a:cubicBezTo>
                    <a:pt x="18024983" y="12036007"/>
                    <a:pt x="18039675" y="12036754"/>
                    <a:pt x="18048543" y="12041187"/>
                  </a:cubicBezTo>
                  <a:cubicBezTo>
                    <a:pt x="18051955" y="12042894"/>
                    <a:pt x="18054655" y="12045830"/>
                    <a:pt x="18058067" y="12047537"/>
                  </a:cubicBezTo>
                  <a:cubicBezTo>
                    <a:pt x="18061451" y="12049229"/>
                    <a:pt x="18077749" y="12053633"/>
                    <a:pt x="18080291" y="12053887"/>
                  </a:cubicBezTo>
                  <a:cubicBezTo>
                    <a:pt x="18097175" y="12055575"/>
                    <a:pt x="18114159" y="12056004"/>
                    <a:pt x="18131091" y="12057062"/>
                  </a:cubicBezTo>
                  <a:cubicBezTo>
                    <a:pt x="18134267" y="12058120"/>
                    <a:pt x="18138003" y="12058146"/>
                    <a:pt x="18140619" y="12060237"/>
                  </a:cubicBezTo>
                  <a:cubicBezTo>
                    <a:pt x="18143599" y="12062621"/>
                    <a:pt x="18144267" y="12067064"/>
                    <a:pt x="18146967" y="12069762"/>
                  </a:cubicBezTo>
                  <a:cubicBezTo>
                    <a:pt x="18149665" y="12072460"/>
                    <a:pt x="18153319" y="12073995"/>
                    <a:pt x="18156491" y="12076112"/>
                  </a:cubicBezTo>
                  <a:cubicBezTo>
                    <a:pt x="18157551" y="12079287"/>
                    <a:pt x="18159667" y="12082290"/>
                    <a:pt x="18159667" y="12085637"/>
                  </a:cubicBezTo>
                  <a:cubicBezTo>
                    <a:pt x="18159667" y="12089260"/>
                    <a:pt x="18155823" y="12106026"/>
                    <a:pt x="18153319" y="12111037"/>
                  </a:cubicBezTo>
                  <a:cubicBezTo>
                    <a:pt x="18151611" y="12114450"/>
                    <a:pt x="18148517" y="12117075"/>
                    <a:pt x="18146967" y="12120562"/>
                  </a:cubicBezTo>
                  <a:cubicBezTo>
                    <a:pt x="18144251" y="12126679"/>
                    <a:pt x="18142735" y="12133262"/>
                    <a:pt x="18140619" y="12139612"/>
                  </a:cubicBezTo>
                  <a:lnTo>
                    <a:pt x="18134267" y="12158662"/>
                  </a:lnTo>
                  <a:cubicBezTo>
                    <a:pt x="18133209" y="12161837"/>
                    <a:pt x="18133875" y="12166331"/>
                    <a:pt x="18131091" y="12168187"/>
                  </a:cubicBezTo>
                  <a:lnTo>
                    <a:pt x="18121567" y="12174537"/>
                  </a:lnTo>
                  <a:cubicBezTo>
                    <a:pt x="18119451" y="12178770"/>
                    <a:pt x="18118247" y="12183601"/>
                    <a:pt x="18115215" y="12187237"/>
                  </a:cubicBezTo>
                  <a:cubicBezTo>
                    <a:pt x="18112775" y="12190168"/>
                    <a:pt x="18108623" y="12191144"/>
                    <a:pt x="18105691" y="12193587"/>
                  </a:cubicBezTo>
                  <a:cubicBezTo>
                    <a:pt x="18094735" y="12202719"/>
                    <a:pt x="18093167" y="12210462"/>
                    <a:pt x="18077119" y="12215812"/>
                  </a:cubicBezTo>
                  <a:cubicBezTo>
                    <a:pt x="18073943" y="12216870"/>
                    <a:pt x="18070519" y="12217362"/>
                    <a:pt x="18067591" y="12218987"/>
                  </a:cubicBezTo>
                  <a:cubicBezTo>
                    <a:pt x="18060923" y="12222693"/>
                    <a:pt x="18055783" y="12229274"/>
                    <a:pt x="18048543" y="12231687"/>
                  </a:cubicBezTo>
                  <a:lnTo>
                    <a:pt x="18019967" y="12241212"/>
                  </a:lnTo>
                  <a:lnTo>
                    <a:pt x="18010443" y="12244387"/>
                  </a:lnTo>
                  <a:lnTo>
                    <a:pt x="17985043" y="12244387"/>
                  </a:lnTo>
                  <a:cubicBezTo>
                    <a:pt x="17976063" y="12220440"/>
                    <a:pt x="17969583" y="12214562"/>
                    <a:pt x="17978691" y="12187237"/>
                  </a:cubicBezTo>
                  <a:cubicBezTo>
                    <a:pt x="17979899" y="12183617"/>
                    <a:pt x="17985043" y="12183004"/>
                    <a:pt x="17988217" y="12180887"/>
                  </a:cubicBezTo>
                  <a:cubicBezTo>
                    <a:pt x="18002773" y="12159052"/>
                    <a:pt x="17998503" y="12169077"/>
                    <a:pt x="18004091" y="12152312"/>
                  </a:cubicBezTo>
                  <a:cubicBezTo>
                    <a:pt x="18003035" y="12134320"/>
                    <a:pt x="18002907" y="12116250"/>
                    <a:pt x="18000917" y="12098337"/>
                  </a:cubicBezTo>
                  <a:cubicBezTo>
                    <a:pt x="17999727" y="12087610"/>
                    <a:pt x="17994567" y="12066587"/>
                    <a:pt x="17994567" y="12066587"/>
                  </a:cubicBezTo>
                  <a:cubicBezTo>
                    <a:pt x="17995625" y="12059179"/>
                    <a:pt x="17994703" y="12051201"/>
                    <a:pt x="17997743" y="12044362"/>
                  </a:cubicBezTo>
                  <a:cubicBezTo>
                    <a:pt x="17999883" y="12039545"/>
                    <a:pt x="18012567" y="12036246"/>
                    <a:pt x="18016791" y="12034837"/>
                  </a:cubicBezTo>
                  <a:close/>
                  <a:moveTo>
                    <a:pt x="23795163" y="12028171"/>
                  </a:moveTo>
                  <a:cubicBezTo>
                    <a:pt x="23807791" y="12028171"/>
                    <a:pt x="23818023" y="12038406"/>
                    <a:pt x="23818023" y="12051031"/>
                  </a:cubicBezTo>
                  <a:cubicBezTo>
                    <a:pt x="23818023" y="12063656"/>
                    <a:pt x="23807791" y="12073891"/>
                    <a:pt x="23795163" y="12073891"/>
                  </a:cubicBezTo>
                  <a:cubicBezTo>
                    <a:pt x="23782539" y="12073891"/>
                    <a:pt x="23772303" y="12063656"/>
                    <a:pt x="23772303" y="12051031"/>
                  </a:cubicBezTo>
                  <a:cubicBezTo>
                    <a:pt x="23772303" y="12038406"/>
                    <a:pt x="23782539" y="12028171"/>
                    <a:pt x="23795163" y="12028171"/>
                  </a:cubicBezTo>
                  <a:close/>
                  <a:moveTo>
                    <a:pt x="14137659" y="11971018"/>
                  </a:moveTo>
                  <a:cubicBezTo>
                    <a:pt x="14150285" y="11971018"/>
                    <a:pt x="14160519" y="11981253"/>
                    <a:pt x="14160519" y="11993878"/>
                  </a:cubicBezTo>
                  <a:cubicBezTo>
                    <a:pt x="14160519" y="12006503"/>
                    <a:pt x="14150285" y="12016738"/>
                    <a:pt x="14137659" y="12016738"/>
                  </a:cubicBezTo>
                  <a:cubicBezTo>
                    <a:pt x="14125037" y="12016738"/>
                    <a:pt x="14114799" y="12006503"/>
                    <a:pt x="14114799" y="11993878"/>
                  </a:cubicBezTo>
                  <a:cubicBezTo>
                    <a:pt x="14114799" y="11981253"/>
                    <a:pt x="14125037" y="11971018"/>
                    <a:pt x="14137659" y="11971018"/>
                  </a:cubicBezTo>
                  <a:close/>
                  <a:moveTo>
                    <a:pt x="18213639" y="11968162"/>
                  </a:moveTo>
                  <a:cubicBezTo>
                    <a:pt x="18223163" y="11969220"/>
                    <a:pt x="18232919" y="11969013"/>
                    <a:pt x="18242215" y="11971337"/>
                  </a:cubicBezTo>
                  <a:cubicBezTo>
                    <a:pt x="18247471" y="11972651"/>
                    <a:pt x="18258459" y="11983845"/>
                    <a:pt x="18261265" y="11987212"/>
                  </a:cubicBezTo>
                  <a:cubicBezTo>
                    <a:pt x="18263707" y="11990143"/>
                    <a:pt x="18264915" y="11994039"/>
                    <a:pt x="18267615" y="11996737"/>
                  </a:cubicBezTo>
                  <a:cubicBezTo>
                    <a:pt x="18270311" y="11999435"/>
                    <a:pt x="18273963" y="12000970"/>
                    <a:pt x="18277139" y="12003087"/>
                  </a:cubicBezTo>
                  <a:cubicBezTo>
                    <a:pt x="18276183" y="12012654"/>
                    <a:pt x="18278931" y="12035308"/>
                    <a:pt x="18267615" y="12044362"/>
                  </a:cubicBezTo>
                  <a:cubicBezTo>
                    <a:pt x="18265003" y="12046453"/>
                    <a:pt x="18261195" y="12046294"/>
                    <a:pt x="18258089" y="12047537"/>
                  </a:cubicBezTo>
                  <a:cubicBezTo>
                    <a:pt x="18255891" y="12048416"/>
                    <a:pt x="18239567" y="12052829"/>
                    <a:pt x="18235865" y="12053887"/>
                  </a:cubicBezTo>
                  <a:cubicBezTo>
                    <a:pt x="18227399" y="12050712"/>
                    <a:pt x="18217989" y="12049378"/>
                    <a:pt x="18210465" y="12044362"/>
                  </a:cubicBezTo>
                  <a:cubicBezTo>
                    <a:pt x="18207679" y="12042506"/>
                    <a:pt x="18208915" y="12037763"/>
                    <a:pt x="18207291" y="12034837"/>
                  </a:cubicBezTo>
                  <a:cubicBezTo>
                    <a:pt x="18203583" y="12028166"/>
                    <a:pt x="18194591" y="12015787"/>
                    <a:pt x="18194591" y="12015787"/>
                  </a:cubicBezTo>
                  <a:cubicBezTo>
                    <a:pt x="18191311" y="12002670"/>
                    <a:pt x="18186055" y="11987921"/>
                    <a:pt x="18194591" y="11974512"/>
                  </a:cubicBezTo>
                  <a:cubicBezTo>
                    <a:pt x="18198183" y="11968865"/>
                    <a:pt x="18213639" y="11968162"/>
                    <a:pt x="18213639" y="11968162"/>
                  </a:cubicBezTo>
                  <a:close/>
                  <a:moveTo>
                    <a:pt x="24409527" y="11956733"/>
                  </a:moveTo>
                  <a:cubicBezTo>
                    <a:pt x="24422151" y="11956733"/>
                    <a:pt x="24432387" y="11966968"/>
                    <a:pt x="24432387" y="11979593"/>
                  </a:cubicBezTo>
                  <a:cubicBezTo>
                    <a:pt x="24432387" y="11992218"/>
                    <a:pt x="24422151" y="12002453"/>
                    <a:pt x="24409527" y="12002453"/>
                  </a:cubicBezTo>
                  <a:cubicBezTo>
                    <a:pt x="24396903" y="12002453"/>
                    <a:pt x="24386667" y="11992218"/>
                    <a:pt x="24386667" y="11979593"/>
                  </a:cubicBezTo>
                  <a:cubicBezTo>
                    <a:pt x="24386667" y="11966968"/>
                    <a:pt x="24396903" y="11956733"/>
                    <a:pt x="24409527" y="11956733"/>
                  </a:cubicBezTo>
                  <a:close/>
                  <a:moveTo>
                    <a:pt x="18388265" y="11952287"/>
                  </a:moveTo>
                  <a:cubicBezTo>
                    <a:pt x="18395363" y="11954062"/>
                    <a:pt x="18415379" y="11958720"/>
                    <a:pt x="18420015" y="11961812"/>
                  </a:cubicBezTo>
                  <a:lnTo>
                    <a:pt x="18429539" y="11968162"/>
                  </a:lnTo>
                  <a:cubicBezTo>
                    <a:pt x="18430599" y="11971337"/>
                    <a:pt x="18431219" y="11974694"/>
                    <a:pt x="18432715" y="11977687"/>
                  </a:cubicBezTo>
                  <a:cubicBezTo>
                    <a:pt x="18435035" y="11982330"/>
                    <a:pt x="18446433" y="11997036"/>
                    <a:pt x="18448591" y="11999912"/>
                  </a:cubicBezTo>
                  <a:cubicBezTo>
                    <a:pt x="18449647" y="12004145"/>
                    <a:pt x="18450511" y="12008432"/>
                    <a:pt x="18451763" y="12012612"/>
                  </a:cubicBezTo>
                  <a:cubicBezTo>
                    <a:pt x="18453687" y="12019023"/>
                    <a:pt x="18456491" y="12025168"/>
                    <a:pt x="18458115" y="12031662"/>
                  </a:cubicBezTo>
                  <a:cubicBezTo>
                    <a:pt x="18459173" y="12035895"/>
                    <a:pt x="18460035" y="12040182"/>
                    <a:pt x="18461291" y="12044362"/>
                  </a:cubicBezTo>
                  <a:cubicBezTo>
                    <a:pt x="18463213" y="12050773"/>
                    <a:pt x="18466539" y="12056810"/>
                    <a:pt x="18467639" y="12063412"/>
                  </a:cubicBezTo>
                  <a:lnTo>
                    <a:pt x="18470815" y="12082462"/>
                  </a:lnTo>
                  <a:cubicBezTo>
                    <a:pt x="18464291" y="12137923"/>
                    <a:pt x="18477275" y="12123627"/>
                    <a:pt x="18464465" y="12142787"/>
                  </a:cubicBezTo>
                  <a:lnTo>
                    <a:pt x="18432715" y="12120562"/>
                  </a:lnTo>
                  <a:cubicBezTo>
                    <a:pt x="18429579" y="12118390"/>
                    <a:pt x="18423191" y="12114212"/>
                    <a:pt x="18423191" y="12114212"/>
                  </a:cubicBezTo>
                  <a:cubicBezTo>
                    <a:pt x="18415211" y="12090271"/>
                    <a:pt x="18426903" y="12118853"/>
                    <a:pt x="18410491" y="12098337"/>
                  </a:cubicBezTo>
                  <a:cubicBezTo>
                    <a:pt x="18408399" y="12095724"/>
                    <a:pt x="18408939" y="12091738"/>
                    <a:pt x="18407315" y="12088812"/>
                  </a:cubicBezTo>
                  <a:cubicBezTo>
                    <a:pt x="18403609" y="12082141"/>
                    <a:pt x="18397027" y="12077002"/>
                    <a:pt x="18394615" y="12069762"/>
                  </a:cubicBezTo>
                  <a:lnTo>
                    <a:pt x="18388265" y="12050712"/>
                  </a:lnTo>
                  <a:cubicBezTo>
                    <a:pt x="18387207" y="12047537"/>
                    <a:pt x="18386947" y="12043972"/>
                    <a:pt x="18385091" y="12041187"/>
                  </a:cubicBezTo>
                  <a:lnTo>
                    <a:pt x="18378739" y="12031662"/>
                  </a:lnTo>
                  <a:cubicBezTo>
                    <a:pt x="18373897" y="12002606"/>
                    <a:pt x="18370855" y="11992919"/>
                    <a:pt x="18378739" y="11955462"/>
                  </a:cubicBezTo>
                  <a:cubicBezTo>
                    <a:pt x="18379429" y="11952187"/>
                    <a:pt x="18385091" y="11953345"/>
                    <a:pt x="18388265" y="11952287"/>
                  </a:cubicBezTo>
                  <a:close/>
                  <a:moveTo>
                    <a:pt x="14144803" y="11894818"/>
                  </a:moveTo>
                  <a:cubicBezTo>
                    <a:pt x="14157429" y="11894818"/>
                    <a:pt x="14167663" y="11905053"/>
                    <a:pt x="14167663" y="11917678"/>
                  </a:cubicBezTo>
                  <a:cubicBezTo>
                    <a:pt x="14167663" y="11930303"/>
                    <a:pt x="14157429" y="11940538"/>
                    <a:pt x="14144803" y="11940538"/>
                  </a:cubicBezTo>
                  <a:cubicBezTo>
                    <a:pt x="14132181" y="11940538"/>
                    <a:pt x="14121943" y="11930303"/>
                    <a:pt x="14121943" y="11917678"/>
                  </a:cubicBezTo>
                  <a:cubicBezTo>
                    <a:pt x="14121943" y="11905053"/>
                    <a:pt x="14132181" y="11894818"/>
                    <a:pt x="14144803" y="11894818"/>
                  </a:cubicBezTo>
                  <a:close/>
                  <a:moveTo>
                    <a:pt x="17817707" y="11822671"/>
                  </a:moveTo>
                  <a:cubicBezTo>
                    <a:pt x="17823579" y="11823545"/>
                    <a:pt x="17829133" y="11825332"/>
                    <a:pt x="17829467" y="11825416"/>
                  </a:cubicBezTo>
                  <a:cubicBezTo>
                    <a:pt x="17845429" y="11829406"/>
                    <a:pt x="17832999" y="11827181"/>
                    <a:pt x="17848519" y="11834941"/>
                  </a:cubicBezTo>
                  <a:cubicBezTo>
                    <a:pt x="17874807" y="11848086"/>
                    <a:pt x="17840271" y="11826268"/>
                    <a:pt x="17867567" y="11844466"/>
                  </a:cubicBezTo>
                  <a:cubicBezTo>
                    <a:pt x="17880943" y="11841122"/>
                    <a:pt x="17890803" y="11838116"/>
                    <a:pt x="17905667" y="11838116"/>
                  </a:cubicBezTo>
                  <a:cubicBezTo>
                    <a:pt x="17917359" y="11838116"/>
                    <a:pt x="17928951" y="11840233"/>
                    <a:pt x="17940595" y="11841291"/>
                  </a:cubicBezTo>
                  <a:cubicBezTo>
                    <a:pt x="17949283" y="11847084"/>
                    <a:pt x="17952011" y="11847140"/>
                    <a:pt x="17956467" y="11857166"/>
                  </a:cubicBezTo>
                  <a:cubicBezTo>
                    <a:pt x="17959187" y="11863283"/>
                    <a:pt x="17962819" y="11876216"/>
                    <a:pt x="17962819" y="11876216"/>
                  </a:cubicBezTo>
                  <a:cubicBezTo>
                    <a:pt x="17960701" y="11887858"/>
                    <a:pt x="17958947" y="11899442"/>
                    <a:pt x="17956467" y="11911012"/>
                  </a:cubicBezTo>
                  <a:cubicBezTo>
                    <a:pt x="17955767" y="11914284"/>
                    <a:pt x="17955347" y="11917895"/>
                    <a:pt x="17953291" y="11920537"/>
                  </a:cubicBezTo>
                  <a:cubicBezTo>
                    <a:pt x="17947779" y="11927626"/>
                    <a:pt x="17934243" y="11939587"/>
                    <a:pt x="17934243" y="11939587"/>
                  </a:cubicBezTo>
                  <a:cubicBezTo>
                    <a:pt x="17933185" y="11942762"/>
                    <a:pt x="17933159" y="11946499"/>
                    <a:pt x="17931067" y="11949112"/>
                  </a:cubicBezTo>
                  <a:cubicBezTo>
                    <a:pt x="17910635" y="11974654"/>
                    <a:pt x="17912547" y="11964987"/>
                    <a:pt x="17908843" y="11968162"/>
                  </a:cubicBezTo>
                  <a:cubicBezTo>
                    <a:pt x="17900375" y="11964987"/>
                    <a:pt x="17891675" y="11962379"/>
                    <a:pt x="17883443" y="11958637"/>
                  </a:cubicBezTo>
                  <a:cubicBezTo>
                    <a:pt x="17849591" y="11943250"/>
                    <a:pt x="17896431" y="11959792"/>
                    <a:pt x="17864391" y="11949112"/>
                  </a:cubicBezTo>
                  <a:cubicBezTo>
                    <a:pt x="17848627" y="11925463"/>
                    <a:pt x="17868891" y="11954508"/>
                    <a:pt x="17848519" y="11930062"/>
                  </a:cubicBezTo>
                  <a:cubicBezTo>
                    <a:pt x="17846075" y="11927131"/>
                    <a:pt x="17843875" y="11923950"/>
                    <a:pt x="17842167" y="11920537"/>
                  </a:cubicBezTo>
                  <a:cubicBezTo>
                    <a:pt x="17840671" y="11917544"/>
                    <a:pt x="17841083" y="11913625"/>
                    <a:pt x="17838995" y="11911012"/>
                  </a:cubicBezTo>
                  <a:cubicBezTo>
                    <a:pt x="17836609" y="11908032"/>
                    <a:pt x="17832643" y="11906779"/>
                    <a:pt x="17829467" y="11904662"/>
                  </a:cubicBezTo>
                  <a:cubicBezTo>
                    <a:pt x="17828411" y="11901487"/>
                    <a:pt x="17828383" y="11897750"/>
                    <a:pt x="17826293" y="11895137"/>
                  </a:cubicBezTo>
                  <a:cubicBezTo>
                    <a:pt x="17812535" y="11878068"/>
                    <a:pt x="17819943" y="11900693"/>
                    <a:pt x="17810419" y="11879391"/>
                  </a:cubicBezTo>
                  <a:cubicBezTo>
                    <a:pt x="17807699" y="11873274"/>
                    <a:pt x="17806185" y="11866691"/>
                    <a:pt x="17804067" y="11860341"/>
                  </a:cubicBezTo>
                  <a:lnTo>
                    <a:pt x="17800893" y="11850816"/>
                  </a:lnTo>
                  <a:cubicBezTo>
                    <a:pt x="17801951" y="11842349"/>
                    <a:pt x="17800603" y="11833213"/>
                    <a:pt x="17804067" y="11825416"/>
                  </a:cubicBezTo>
                  <a:cubicBezTo>
                    <a:pt x="17805659" y="11821839"/>
                    <a:pt x="17811839" y="11821797"/>
                    <a:pt x="17817707" y="11822671"/>
                  </a:cubicBezTo>
                  <a:close/>
                  <a:moveTo>
                    <a:pt x="14190046" y="11813884"/>
                  </a:moveTo>
                  <a:cubicBezTo>
                    <a:pt x="14202673" y="11813884"/>
                    <a:pt x="14212906" y="11824119"/>
                    <a:pt x="14212906" y="11836744"/>
                  </a:cubicBezTo>
                  <a:cubicBezTo>
                    <a:pt x="14212906" y="11849369"/>
                    <a:pt x="14202673" y="11859604"/>
                    <a:pt x="14190046" y="11859604"/>
                  </a:cubicBezTo>
                  <a:cubicBezTo>
                    <a:pt x="14177422" y="11859604"/>
                    <a:pt x="14167186" y="11849369"/>
                    <a:pt x="14167186" y="11836744"/>
                  </a:cubicBezTo>
                  <a:cubicBezTo>
                    <a:pt x="14167186" y="11824119"/>
                    <a:pt x="14177422" y="11813884"/>
                    <a:pt x="14190046" y="11813884"/>
                  </a:cubicBezTo>
                  <a:close/>
                  <a:moveTo>
                    <a:pt x="11642107" y="11749589"/>
                  </a:moveTo>
                  <a:cubicBezTo>
                    <a:pt x="11654733" y="11749589"/>
                    <a:pt x="11664967" y="11759824"/>
                    <a:pt x="11664967" y="11772449"/>
                  </a:cubicBezTo>
                  <a:cubicBezTo>
                    <a:pt x="11664967" y="11785074"/>
                    <a:pt x="11654733" y="11795310"/>
                    <a:pt x="11642107" y="11795310"/>
                  </a:cubicBezTo>
                  <a:cubicBezTo>
                    <a:pt x="11629483" y="11795310"/>
                    <a:pt x="11619247" y="11785074"/>
                    <a:pt x="11619247" y="11772449"/>
                  </a:cubicBezTo>
                  <a:cubicBezTo>
                    <a:pt x="11619247" y="11759824"/>
                    <a:pt x="11629483" y="11749589"/>
                    <a:pt x="11642107" y="11749589"/>
                  </a:cubicBezTo>
                  <a:close/>
                  <a:moveTo>
                    <a:pt x="40474135" y="11627778"/>
                  </a:moveTo>
                  <a:cubicBezTo>
                    <a:pt x="40484455" y="11628572"/>
                    <a:pt x="40494871" y="11628545"/>
                    <a:pt x="40505087" y="11630159"/>
                  </a:cubicBezTo>
                  <a:cubicBezTo>
                    <a:pt x="40510047" y="11630942"/>
                    <a:pt x="40519375" y="11634923"/>
                    <a:pt x="40519375" y="11634923"/>
                  </a:cubicBezTo>
                  <a:cubicBezTo>
                    <a:pt x="40535751" y="11645839"/>
                    <a:pt x="40528235" y="11642637"/>
                    <a:pt x="40540807" y="11646828"/>
                  </a:cubicBezTo>
                  <a:lnTo>
                    <a:pt x="40555095" y="11656353"/>
                  </a:lnTo>
                  <a:lnTo>
                    <a:pt x="40562239" y="11661117"/>
                  </a:lnTo>
                  <a:cubicBezTo>
                    <a:pt x="40569791" y="11672435"/>
                    <a:pt x="40566095" y="11665544"/>
                    <a:pt x="40571767" y="11682547"/>
                  </a:cubicBezTo>
                  <a:lnTo>
                    <a:pt x="40574143" y="11689691"/>
                  </a:lnTo>
                  <a:lnTo>
                    <a:pt x="40576527" y="11696834"/>
                  </a:lnTo>
                  <a:cubicBezTo>
                    <a:pt x="40575919" y="11704704"/>
                    <a:pt x="40576367" y="11731598"/>
                    <a:pt x="40569383" y="11742079"/>
                  </a:cubicBezTo>
                  <a:lnTo>
                    <a:pt x="40555095" y="11763510"/>
                  </a:lnTo>
                  <a:cubicBezTo>
                    <a:pt x="40553511" y="11765890"/>
                    <a:pt x="40551239" y="11767938"/>
                    <a:pt x="40550335" y="11770652"/>
                  </a:cubicBezTo>
                  <a:cubicBezTo>
                    <a:pt x="40546423" y="11782381"/>
                    <a:pt x="40550751" y="11774275"/>
                    <a:pt x="40540807" y="11782560"/>
                  </a:cubicBezTo>
                  <a:cubicBezTo>
                    <a:pt x="40538223" y="11784715"/>
                    <a:pt x="40536959" y="11788996"/>
                    <a:pt x="40533663" y="11789703"/>
                  </a:cubicBezTo>
                  <a:cubicBezTo>
                    <a:pt x="40525127" y="11791533"/>
                    <a:pt x="40505887" y="11789703"/>
                    <a:pt x="40500327" y="11789703"/>
                  </a:cubicBezTo>
                  <a:cubicBezTo>
                    <a:pt x="40497947" y="11782560"/>
                    <a:pt x="40495399" y="11775469"/>
                    <a:pt x="40493183" y="11768272"/>
                  </a:cubicBezTo>
                  <a:cubicBezTo>
                    <a:pt x="40492223" y="11765144"/>
                    <a:pt x="40491743" y="11761882"/>
                    <a:pt x="40490803" y="11758747"/>
                  </a:cubicBezTo>
                  <a:cubicBezTo>
                    <a:pt x="40489359" y="11753938"/>
                    <a:pt x="40487023" y="11749382"/>
                    <a:pt x="40486039" y="11744458"/>
                  </a:cubicBezTo>
                  <a:cubicBezTo>
                    <a:pt x="40482671" y="11727627"/>
                    <a:pt x="40484943" y="11736396"/>
                    <a:pt x="40478895" y="11718266"/>
                  </a:cubicBezTo>
                  <a:cubicBezTo>
                    <a:pt x="40476959" y="11712456"/>
                    <a:pt x="40476367" y="11708594"/>
                    <a:pt x="40471751" y="11703978"/>
                  </a:cubicBezTo>
                  <a:cubicBezTo>
                    <a:pt x="40469727" y="11701955"/>
                    <a:pt x="40466991" y="11700803"/>
                    <a:pt x="40464607" y="11699216"/>
                  </a:cubicBezTo>
                  <a:cubicBezTo>
                    <a:pt x="40463023" y="11694453"/>
                    <a:pt x="40461063" y="11689798"/>
                    <a:pt x="40459847" y="11684927"/>
                  </a:cubicBezTo>
                  <a:cubicBezTo>
                    <a:pt x="40459055" y="11681753"/>
                    <a:pt x="40458407" y="11678538"/>
                    <a:pt x="40457463" y="11675403"/>
                  </a:cubicBezTo>
                  <a:cubicBezTo>
                    <a:pt x="40456023" y="11670595"/>
                    <a:pt x="40454287" y="11665877"/>
                    <a:pt x="40452703" y="11661117"/>
                  </a:cubicBezTo>
                  <a:lnTo>
                    <a:pt x="40450319" y="11653973"/>
                  </a:lnTo>
                  <a:cubicBezTo>
                    <a:pt x="40452023" y="11643778"/>
                    <a:pt x="40450151" y="11637927"/>
                    <a:pt x="40459847" y="11632542"/>
                  </a:cubicBezTo>
                  <a:cubicBezTo>
                    <a:pt x="40464235" y="11630104"/>
                    <a:pt x="40474135" y="11627778"/>
                    <a:pt x="40474135" y="11627778"/>
                  </a:cubicBezTo>
                  <a:close/>
                  <a:moveTo>
                    <a:pt x="17434911" y="11623393"/>
                  </a:moveTo>
                  <a:cubicBezTo>
                    <a:pt x="17447535" y="11623393"/>
                    <a:pt x="17457771" y="11633628"/>
                    <a:pt x="17457771" y="11646253"/>
                  </a:cubicBezTo>
                  <a:cubicBezTo>
                    <a:pt x="17457771" y="11658878"/>
                    <a:pt x="17447535" y="11669114"/>
                    <a:pt x="17434911" y="11669114"/>
                  </a:cubicBezTo>
                  <a:cubicBezTo>
                    <a:pt x="17422287" y="11669114"/>
                    <a:pt x="17412051" y="11658878"/>
                    <a:pt x="17412051" y="11646253"/>
                  </a:cubicBezTo>
                  <a:cubicBezTo>
                    <a:pt x="17412051" y="11633628"/>
                    <a:pt x="17422287" y="11623393"/>
                    <a:pt x="17434911" y="11623393"/>
                  </a:cubicBezTo>
                  <a:close/>
                  <a:moveTo>
                    <a:pt x="24285703" y="11613888"/>
                  </a:moveTo>
                  <a:cubicBezTo>
                    <a:pt x="24298327" y="11613888"/>
                    <a:pt x="24308563" y="11624122"/>
                    <a:pt x="24308563" y="11636746"/>
                  </a:cubicBezTo>
                  <a:cubicBezTo>
                    <a:pt x="24308563" y="11649371"/>
                    <a:pt x="24298327" y="11659606"/>
                    <a:pt x="24285703" y="11659606"/>
                  </a:cubicBezTo>
                  <a:cubicBezTo>
                    <a:pt x="24273079" y="11659606"/>
                    <a:pt x="24262843" y="11649371"/>
                    <a:pt x="24262843" y="11636746"/>
                  </a:cubicBezTo>
                  <a:cubicBezTo>
                    <a:pt x="24262843" y="11624122"/>
                    <a:pt x="24273079" y="11613888"/>
                    <a:pt x="24285703" y="11613888"/>
                  </a:cubicBezTo>
                  <a:close/>
                  <a:moveTo>
                    <a:pt x="11584959" y="11613859"/>
                  </a:moveTo>
                  <a:cubicBezTo>
                    <a:pt x="11597584" y="11613859"/>
                    <a:pt x="11607817" y="11624094"/>
                    <a:pt x="11607817" y="11636719"/>
                  </a:cubicBezTo>
                  <a:cubicBezTo>
                    <a:pt x="11607817" y="11649344"/>
                    <a:pt x="11597584" y="11659579"/>
                    <a:pt x="11584959" y="11659579"/>
                  </a:cubicBezTo>
                  <a:cubicBezTo>
                    <a:pt x="11572333" y="11659579"/>
                    <a:pt x="11562097" y="11649344"/>
                    <a:pt x="11562097" y="11636719"/>
                  </a:cubicBezTo>
                  <a:cubicBezTo>
                    <a:pt x="11562097" y="11624094"/>
                    <a:pt x="11572333" y="11613859"/>
                    <a:pt x="11584959" y="11613859"/>
                  </a:cubicBezTo>
                  <a:close/>
                  <a:moveTo>
                    <a:pt x="21206831" y="11604356"/>
                  </a:moveTo>
                  <a:cubicBezTo>
                    <a:pt x="21219455" y="11604356"/>
                    <a:pt x="21229691" y="11614591"/>
                    <a:pt x="21229691" y="11627216"/>
                  </a:cubicBezTo>
                  <a:cubicBezTo>
                    <a:pt x="21229691" y="11639841"/>
                    <a:pt x="21219455" y="11650076"/>
                    <a:pt x="21206831" y="11650076"/>
                  </a:cubicBezTo>
                  <a:cubicBezTo>
                    <a:pt x="21194207" y="11650076"/>
                    <a:pt x="21183971" y="11639841"/>
                    <a:pt x="21183971" y="11627216"/>
                  </a:cubicBezTo>
                  <a:cubicBezTo>
                    <a:pt x="21183971" y="11614591"/>
                    <a:pt x="21194207" y="11604356"/>
                    <a:pt x="21206831" y="11604356"/>
                  </a:cubicBezTo>
                  <a:close/>
                  <a:moveTo>
                    <a:pt x="21330655" y="11590068"/>
                  </a:moveTo>
                  <a:cubicBezTo>
                    <a:pt x="21343279" y="11590068"/>
                    <a:pt x="21353515" y="11600304"/>
                    <a:pt x="21353515" y="11612928"/>
                  </a:cubicBezTo>
                  <a:cubicBezTo>
                    <a:pt x="21353515" y="11625553"/>
                    <a:pt x="21343279" y="11635788"/>
                    <a:pt x="21330655" y="11635788"/>
                  </a:cubicBezTo>
                  <a:cubicBezTo>
                    <a:pt x="21318031" y="11635788"/>
                    <a:pt x="21307795" y="11625553"/>
                    <a:pt x="21307795" y="11612928"/>
                  </a:cubicBezTo>
                  <a:cubicBezTo>
                    <a:pt x="21307795" y="11600304"/>
                    <a:pt x="21318031" y="11590068"/>
                    <a:pt x="21330655" y="11590068"/>
                  </a:cubicBezTo>
                  <a:close/>
                  <a:moveTo>
                    <a:pt x="14304344" y="11518610"/>
                  </a:moveTo>
                  <a:cubicBezTo>
                    <a:pt x="14316973" y="11518610"/>
                    <a:pt x="14327206" y="11528845"/>
                    <a:pt x="14327206" y="11541469"/>
                  </a:cubicBezTo>
                  <a:cubicBezTo>
                    <a:pt x="14327206" y="11554094"/>
                    <a:pt x="14316973" y="11564330"/>
                    <a:pt x="14304344" y="11564330"/>
                  </a:cubicBezTo>
                  <a:cubicBezTo>
                    <a:pt x="14291722" y="11564330"/>
                    <a:pt x="14281484" y="11554094"/>
                    <a:pt x="14281484" y="11541469"/>
                  </a:cubicBezTo>
                  <a:cubicBezTo>
                    <a:pt x="14281484" y="11528845"/>
                    <a:pt x="14291722" y="11518610"/>
                    <a:pt x="14304344" y="11518610"/>
                  </a:cubicBezTo>
                  <a:close/>
                  <a:moveTo>
                    <a:pt x="16996767" y="11458296"/>
                  </a:moveTo>
                  <a:cubicBezTo>
                    <a:pt x="17009391" y="11458296"/>
                    <a:pt x="17019625" y="11468531"/>
                    <a:pt x="17019625" y="11481155"/>
                  </a:cubicBezTo>
                  <a:cubicBezTo>
                    <a:pt x="17019625" y="11493780"/>
                    <a:pt x="17009391" y="11504017"/>
                    <a:pt x="16996767" y="11504017"/>
                  </a:cubicBezTo>
                  <a:cubicBezTo>
                    <a:pt x="16984141" y="11504017"/>
                    <a:pt x="16973907" y="11493780"/>
                    <a:pt x="16973907" y="11481155"/>
                  </a:cubicBezTo>
                  <a:cubicBezTo>
                    <a:pt x="16973907" y="11468531"/>
                    <a:pt x="16984141" y="11458296"/>
                    <a:pt x="16996767" y="11458296"/>
                  </a:cubicBezTo>
                  <a:close/>
                  <a:moveTo>
                    <a:pt x="17130115" y="11455121"/>
                  </a:moveTo>
                  <a:cubicBezTo>
                    <a:pt x="17142741" y="11455121"/>
                    <a:pt x="17152975" y="11465356"/>
                    <a:pt x="17152975" y="11477981"/>
                  </a:cubicBezTo>
                  <a:cubicBezTo>
                    <a:pt x="17152975" y="11490607"/>
                    <a:pt x="17142741" y="11500841"/>
                    <a:pt x="17130115" y="11500841"/>
                  </a:cubicBezTo>
                  <a:cubicBezTo>
                    <a:pt x="17117491" y="11500841"/>
                    <a:pt x="17107255" y="11490607"/>
                    <a:pt x="17107255" y="11477981"/>
                  </a:cubicBezTo>
                  <a:cubicBezTo>
                    <a:pt x="17107255" y="11465356"/>
                    <a:pt x="17117491" y="11455121"/>
                    <a:pt x="17130115" y="11455121"/>
                  </a:cubicBezTo>
                  <a:close/>
                  <a:moveTo>
                    <a:pt x="40414603" y="11368222"/>
                  </a:moveTo>
                  <a:cubicBezTo>
                    <a:pt x="40418575" y="11369016"/>
                    <a:pt x="40422583" y="11369621"/>
                    <a:pt x="40426511" y="11370603"/>
                  </a:cubicBezTo>
                  <a:cubicBezTo>
                    <a:pt x="40428943" y="11371213"/>
                    <a:pt x="40431239" y="11372294"/>
                    <a:pt x="40433655" y="11372984"/>
                  </a:cubicBezTo>
                  <a:cubicBezTo>
                    <a:pt x="40436799" y="11373883"/>
                    <a:pt x="40440003" y="11374572"/>
                    <a:pt x="40443175" y="11375366"/>
                  </a:cubicBezTo>
                  <a:cubicBezTo>
                    <a:pt x="40445559" y="11376953"/>
                    <a:pt x="40448807" y="11377701"/>
                    <a:pt x="40450319" y="11380128"/>
                  </a:cubicBezTo>
                  <a:cubicBezTo>
                    <a:pt x="40452983" y="11384385"/>
                    <a:pt x="40455087" y="11394417"/>
                    <a:pt x="40455087" y="11394417"/>
                  </a:cubicBezTo>
                  <a:cubicBezTo>
                    <a:pt x="40437855" y="11405904"/>
                    <a:pt x="40445535" y="11403604"/>
                    <a:pt x="40426511" y="11406322"/>
                  </a:cubicBezTo>
                  <a:cubicBezTo>
                    <a:pt x="40425723" y="11406435"/>
                    <a:pt x="40434447" y="11412275"/>
                    <a:pt x="40436031" y="11413466"/>
                  </a:cubicBezTo>
                  <a:cubicBezTo>
                    <a:pt x="40431839" y="11413047"/>
                    <a:pt x="40410575" y="11412081"/>
                    <a:pt x="40402695" y="11408703"/>
                  </a:cubicBezTo>
                  <a:cubicBezTo>
                    <a:pt x="40400063" y="11407576"/>
                    <a:pt x="40397935" y="11405528"/>
                    <a:pt x="40395551" y="11403941"/>
                  </a:cubicBezTo>
                  <a:cubicBezTo>
                    <a:pt x="40393967" y="11401560"/>
                    <a:pt x="40391951" y="11399412"/>
                    <a:pt x="40390791" y="11396797"/>
                  </a:cubicBezTo>
                  <a:cubicBezTo>
                    <a:pt x="40388751" y="11392209"/>
                    <a:pt x="40386031" y="11382510"/>
                    <a:pt x="40386031" y="11382510"/>
                  </a:cubicBezTo>
                  <a:cubicBezTo>
                    <a:pt x="40387615" y="11380128"/>
                    <a:pt x="40388555" y="11377156"/>
                    <a:pt x="40390791" y="11375366"/>
                  </a:cubicBezTo>
                  <a:cubicBezTo>
                    <a:pt x="40392751" y="11373798"/>
                    <a:pt x="40395519" y="11373674"/>
                    <a:pt x="40397935" y="11372984"/>
                  </a:cubicBezTo>
                  <a:cubicBezTo>
                    <a:pt x="40418891" y="11366996"/>
                    <a:pt x="40397455" y="11373939"/>
                    <a:pt x="40414603" y="11368222"/>
                  </a:cubicBezTo>
                  <a:close/>
                  <a:moveTo>
                    <a:pt x="17130117" y="11353521"/>
                  </a:moveTo>
                  <a:cubicBezTo>
                    <a:pt x="17142743" y="11353521"/>
                    <a:pt x="17152977" y="11363756"/>
                    <a:pt x="17152977" y="11376381"/>
                  </a:cubicBezTo>
                  <a:cubicBezTo>
                    <a:pt x="17152977" y="11389006"/>
                    <a:pt x="17142743" y="11399242"/>
                    <a:pt x="17130117" y="11399242"/>
                  </a:cubicBezTo>
                  <a:cubicBezTo>
                    <a:pt x="17117491" y="11399242"/>
                    <a:pt x="17107257" y="11389006"/>
                    <a:pt x="17107257" y="11376381"/>
                  </a:cubicBezTo>
                  <a:cubicBezTo>
                    <a:pt x="17107257" y="11363756"/>
                    <a:pt x="17117491" y="11353521"/>
                    <a:pt x="17130117" y="11353521"/>
                  </a:cubicBezTo>
                  <a:close/>
                  <a:moveTo>
                    <a:pt x="17022165" y="11353520"/>
                  </a:moveTo>
                  <a:cubicBezTo>
                    <a:pt x="17034791" y="11353520"/>
                    <a:pt x="17045025" y="11363755"/>
                    <a:pt x="17045025" y="11376380"/>
                  </a:cubicBezTo>
                  <a:cubicBezTo>
                    <a:pt x="17045025" y="11389005"/>
                    <a:pt x="17034791" y="11399240"/>
                    <a:pt x="17022165" y="11399240"/>
                  </a:cubicBezTo>
                  <a:cubicBezTo>
                    <a:pt x="17009539" y="11399240"/>
                    <a:pt x="16999305" y="11389005"/>
                    <a:pt x="16999305" y="11376380"/>
                  </a:cubicBezTo>
                  <a:cubicBezTo>
                    <a:pt x="16999305" y="11363755"/>
                    <a:pt x="17009539" y="11353520"/>
                    <a:pt x="17022165" y="11353520"/>
                  </a:cubicBezTo>
                  <a:close/>
                  <a:moveTo>
                    <a:pt x="21144919" y="11332893"/>
                  </a:moveTo>
                  <a:cubicBezTo>
                    <a:pt x="21157543" y="11332893"/>
                    <a:pt x="21167779" y="11343128"/>
                    <a:pt x="21167779" y="11355753"/>
                  </a:cubicBezTo>
                  <a:cubicBezTo>
                    <a:pt x="21167779" y="11368378"/>
                    <a:pt x="21157543" y="11378613"/>
                    <a:pt x="21144919" y="11378613"/>
                  </a:cubicBezTo>
                  <a:cubicBezTo>
                    <a:pt x="21132295" y="11378613"/>
                    <a:pt x="21122059" y="11368378"/>
                    <a:pt x="21122059" y="11355753"/>
                  </a:cubicBezTo>
                  <a:cubicBezTo>
                    <a:pt x="21122059" y="11343128"/>
                    <a:pt x="21132295" y="11332893"/>
                    <a:pt x="21144919" y="11332893"/>
                  </a:cubicBezTo>
                  <a:close/>
                  <a:moveTo>
                    <a:pt x="16577663" y="11255095"/>
                  </a:moveTo>
                  <a:cubicBezTo>
                    <a:pt x="16590289" y="11255095"/>
                    <a:pt x="16600524" y="11265330"/>
                    <a:pt x="16600524" y="11277955"/>
                  </a:cubicBezTo>
                  <a:cubicBezTo>
                    <a:pt x="16600524" y="11290580"/>
                    <a:pt x="16590289" y="11300815"/>
                    <a:pt x="16577663" y="11300815"/>
                  </a:cubicBezTo>
                  <a:cubicBezTo>
                    <a:pt x="16565041" y="11300815"/>
                    <a:pt x="16554803" y="11290580"/>
                    <a:pt x="16554803" y="11277955"/>
                  </a:cubicBezTo>
                  <a:cubicBezTo>
                    <a:pt x="16554803" y="11265330"/>
                    <a:pt x="16565041" y="11255095"/>
                    <a:pt x="16577663" y="11255095"/>
                  </a:cubicBezTo>
                  <a:close/>
                  <a:moveTo>
                    <a:pt x="21161587" y="11254311"/>
                  </a:moveTo>
                  <a:cubicBezTo>
                    <a:pt x="21174211" y="11254311"/>
                    <a:pt x="21184447" y="11264546"/>
                    <a:pt x="21184447" y="11277171"/>
                  </a:cubicBezTo>
                  <a:cubicBezTo>
                    <a:pt x="21184447" y="11289796"/>
                    <a:pt x="21174211" y="11300032"/>
                    <a:pt x="21161587" y="11300032"/>
                  </a:cubicBezTo>
                  <a:cubicBezTo>
                    <a:pt x="21148963" y="11300032"/>
                    <a:pt x="21138727" y="11289796"/>
                    <a:pt x="21138727" y="11277171"/>
                  </a:cubicBezTo>
                  <a:cubicBezTo>
                    <a:pt x="21138727" y="11264546"/>
                    <a:pt x="21148963" y="11254311"/>
                    <a:pt x="21161587" y="11254311"/>
                  </a:cubicBezTo>
                  <a:close/>
                  <a:moveTo>
                    <a:pt x="16672915" y="11226520"/>
                  </a:moveTo>
                  <a:cubicBezTo>
                    <a:pt x="16685543" y="11226520"/>
                    <a:pt x="16695775" y="11236755"/>
                    <a:pt x="16695775" y="11249380"/>
                  </a:cubicBezTo>
                  <a:cubicBezTo>
                    <a:pt x="16695775" y="11262005"/>
                    <a:pt x="16685543" y="11272240"/>
                    <a:pt x="16672915" y="11272240"/>
                  </a:cubicBezTo>
                  <a:cubicBezTo>
                    <a:pt x="16660291" y="11272240"/>
                    <a:pt x="16650055" y="11262005"/>
                    <a:pt x="16650055" y="11249380"/>
                  </a:cubicBezTo>
                  <a:cubicBezTo>
                    <a:pt x="16650055" y="11236755"/>
                    <a:pt x="16660291" y="11226520"/>
                    <a:pt x="16672915" y="11226520"/>
                  </a:cubicBezTo>
                  <a:close/>
                  <a:moveTo>
                    <a:pt x="21142535" y="11161442"/>
                  </a:moveTo>
                  <a:cubicBezTo>
                    <a:pt x="21155159" y="11161442"/>
                    <a:pt x="21165395" y="11171680"/>
                    <a:pt x="21165395" y="11184302"/>
                  </a:cubicBezTo>
                  <a:cubicBezTo>
                    <a:pt x="21165395" y="11196927"/>
                    <a:pt x="21155159" y="11207162"/>
                    <a:pt x="21142535" y="11207162"/>
                  </a:cubicBezTo>
                  <a:cubicBezTo>
                    <a:pt x="21129911" y="11207162"/>
                    <a:pt x="21119675" y="11196927"/>
                    <a:pt x="21119675" y="11184302"/>
                  </a:cubicBezTo>
                  <a:cubicBezTo>
                    <a:pt x="21119675" y="11171680"/>
                    <a:pt x="21129911" y="11161442"/>
                    <a:pt x="21142535" y="11161442"/>
                  </a:cubicBezTo>
                  <a:close/>
                  <a:moveTo>
                    <a:pt x="16571316" y="11153495"/>
                  </a:moveTo>
                  <a:cubicBezTo>
                    <a:pt x="16583941" y="11153495"/>
                    <a:pt x="16594176" y="11163729"/>
                    <a:pt x="16594176" y="11176355"/>
                  </a:cubicBezTo>
                  <a:cubicBezTo>
                    <a:pt x="16594176" y="11188979"/>
                    <a:pt x="16583941" y="11199215"/>
                    <a:pt x="16571316" y="11199215"/>
                  </a:cubicBezTo>
                  <a:cubicBezTo>
                    <a:pt x="16558688" y="11199215"/>
                    <a:pt x="16548457" y="11188979"/>
                    <a:pt x="16548457" y="11176355"/>
                  </a:cubicBezTo>
                  <a:cubicBezTo>
                    <a:pt x="16548457" y="11163729"/>
                    <a:pt x="16558688" y="11153495"/>
                    <a:pt x="16571316" y="11153495"/>
                  </a:cubicBezTo>
                  <a:close/>
                  <a:moveTo>
                    <a:pt x="21404471" y="11147154"/>
                  </a:moveTo>
                  <a:cubicBezTo>
                    <a:pt x="21417097" y="11147154"/>
                    <a:pt x="21427331" y="11157389"/>
                    <a:pt x="21427331" y="11170014"/>
                  </a:cubicBezTo>
                  <a:cubicBezTo>
                    <a:pt x="21427331" y="11182639"/>
                    <a:pt x="21417097" y="11192874"/>
                    <a:pt x="21404471" y="11192874"/>
                  </a:cubicBezTo>
                  <a:cubicBezTo>
                    <a:pt x="21391847" y="11192874"/>
                    <a:pt x="21381615" y="11182639"/>
                    <a:pt x="21381615" y="11170014"/>
                  </a:cubicBezTo>
                  <a:cubicBezTo>
                    <a:pt x="21381615" y="11157389"/>
                    <a:pt x="21391847" y="11147154"/>
                    <a:pt x="21404471" y="11147154"/>
                  </a:cubicBezTo>
                  <a:close/>
                  <a:moveTo>
                    <a:pt x="16669742" y="11137620"/>
                  </a:moveTo>
                  <a:cubicBezTo>
                    <a:pt x="16682367" y="11137620"/>
                    <a:pt x="16692600" y="11147855"/>
                    <a:pt x="16692600" y="11160479"/>
                  </a:cubicBezTo>
                  <a:cubicBezTo>
                    <a:pt x="16692600" y="11173105"/>
                    <a:pt x="16682367" y="11183339"/>
                    <a:pt x="16669742" y="11183339"/>
                  </a:cubicBezTo>
                  <a:cubicBezTo>
                    <a:pt x="16657115" y="11183339"/>
                    <a:pt x="16646882" y="11173105"/>
                    <a:pt x="16646882" y="11160479"/>
                  </a:cubicBezTo>
                  <a:cubicBezTo>
                    <a:pt x="16646882" y="11147855"/>
                    <a:pt x="16657115" y="11137620"/>
                    <a:pt x="16669742" y="11137620"/>
                  </a:cubicBezTo>
                  <a:close/>
                  <a:moveTo>
                    <a:pt x="40424127" y="11113429"/>
                  </a:moveTo>
                  <a:cubicBezTo>
                    <a:pt x="40428887" y="11114223"/>
                    <a:pt x="40434095" y="11113652"/>
                    <a:pt x="40438415" y="11115810"/>
                  </a:cubicBezTo>
                  <a:cubicBezTo>
                    <a:pt x="40442111" y="11117657"/>
                    <a:pt x="40444431" y="11126716"/>
                    <a:pt x="40445559" y="11130099"/>
                  </a:cubicBezTo>
                  <a:cubicBezTo>
                    <a:pt x="40444631" y="11137533"/>
                    <a:pt x="40445919" y="11150288"/>
                    <a:pt x="40438415" y="11156292"/>
                  </a:cubicBezTo>
                  <a:cubicBezTo>
                    <a:pt x="40436455" y="11157860"/>
                    <a:pt x="40433599" y="11157741"/>
                    <a:pt x="40431271" y="11158673"/>
                  </a:cubicBezTo>
                  <a:cubicBezTo>
                    <a:pt x="40429623" y="11159332"/>
                    <a:pt x="40425319" y="11166611"/>
                    <a:pt x="40424127" y="11168199"/>
                  </a:cubicBezTo>
                  <a:cubicBezTo>
                    <a:pt x="40406663" y="11167404"/>
                    <a:pt x="40388959" y="11168812"/>
                    <a:pt x="40371743" y="11165817"/>
                  </a:cubicBezTo>
                  <a:cubicBezTo>
                    <a:pt x="40369267" y="11165388"/>
                    <a:pt x="40369359" y="11161184"/>
                    <a:pt x="40369359" y="11158673"/>
                  </a:cubicBezTo>
                  <a:cubicBezTo>
                    <a:pt x="40369359" y="11153062"/>
                    <a:pt x="40370127" y="11147380"/>
                    <a:pt x="40371743" y="11142005"/>
                  </a:cubicBezTo>
                  <a:cubicBezTo>
                    <a:pt x="40373903" y="11134803"/>
                    <a:pt x="40385679" y="11127040"/>
                    <a:pt x="40390791" y="11125336"/>
                  </a:cubicBezTo>
                  <a:cubicBezTo>
                    <a:pt x="40393171" y="11124541"/>
                    <a:pt x="40395687" y="11124076"/>
                    <a:pt x="40397935" y="11122954"/>
                  </a:cubicBezTo>
                  <a:cubicBezTo>
                    <a:pt x="40400495" y="11121676"/>
                    <a:pt x="40402391" y="11119170"/>
                    <a:pt x="40405079" y="11118192"/>
                  </a:cubicBezTo>
                  <a:cubicBezTo>
                    <a:pt x="40411231" y="11115955"/>
                    <a:pt x="40424127" y="11113429"/>
                    <a:pt x="40424127" y="11113429"/>
                  </a:cubicBezTo>
                  <a:close/>
                  <a:moveTo>
                    <a:pt x="25404891" y="11090010"/>
                  </a:moveTo>
                  <a:cubicBezTo>
                    <a:pt x="25417515" y="11090010"/>
                    <a:pt x="25427751" y="11100247"/>
                    <a:pt x="25427751" y="11112871"/>
                  </a:cubicBezTo>
                  <a:cubicBezTo>
                    <a:pt x="25427751" y="11125497"/>
                    <a:pt x="25417515" y="11135732"/>
                    <a:pt x="25404891" y="11135732"/>
                  </a:cubicBezTo>
                  <a:cubicBezTo>
                    <a:pt x="25392267" y="11135732"/>
                    <a:pt x="25382031" y="11125497"/>
                    <a:pt x="25382031" y="11112871"/>
                  </a:cubicBezTo>
                  <a:cubicBezTo>
                    <a:pt x="25382031" y="11100247"/>
                    <a:pt x="25392267" y="11090010"/>
                    <a:pt x="25404891" y="11090010"/>
                  </a:cubicBezTo>
                  <a:close/>
                  <a:moveTo>
                    <a:pt x="40643203" y="11077709"/>
                  </a:moveTo>
                  <a:cubicBezTo>
                    <a:pt x="40651143" y="11078504"/>
                    <a:pt x="40659519" y="11077366"/>
                    <a:pt x="40667015" y="11080092"/>
                  </a:cubicBezTo>
                  <a:cubicBezTo>
                    <a:pt x="40669375" y="11080949"/>
                    <a:pt x="40668271" y="11084989"/>
                    <a:pt x="40669399" y="11087235"/>
                  </a:cubicBezTo>
                  <a:cubicBezTo>
                    <a:pt x="40670679" y="11089795"/>
                    <a:pt x="40672571" y="11091997"/>
                    <a:pt x="40674159" y="11094379"/>
                  </a:cubicBezTo>
                  <a:cubicBezTo>
                    <a:pt x="40675743" y="11099141"/>
                    <a:pt x="40679631" y="11103696"/>
                    <a:pt x="40678919" y="11108666"/>
                  </a:cubicBezTo>
                  <a:cubicBezTo>
                    <a:pt x="40678127" y="11114223"/>
                    <a:pt x="40678555" y="11120096"/>
                    <a:pt x="40676543" y="11125334"/>
                  </a:cubicBezTo>
                  <a:cubicBezTo>
                    <a:pt x="40672331" y="11136278"/>
                    <a:pt x="40664199" y="11144471"/>
                    <a:pt x="40652727" y="11146766"/>
                  </a:cubicBezTo>
                  <a:cubicBezTo>
                    <a:pt x="40651171" y="11147077"/>
                    <a:pt x="40644791" y="11140813"/>
                    <a:pt x="40643203" y="11139623"/>
                  </a:cubicBezTo>
                  <a:cubicBezTo>
                    <a:pt x="40642187" y="11138201"/>
                    <a:pt x="40628915" y="11123075"/>
                    <a:pt x="40628915" y="11115809"/>
                  </a:cubicBezTo>
                  <a:cubicBezTo>
                    <a:pt x="40628915" y="11111880"/>
                    <a:pt x="40632287" y="11088627"/>
                    <a:pt x="40636059" y="11084854"/>
                  </a:cubicBezTo>
                  <a:close/>
                  <a:moveTo>
                    <a:pt x="40576527" y="11037229"/>
                  </a:moveTo>
                  <a:cubicBezTo>
                    <a:pt x="40580495" y="11038023"/>
                    <a:pt x="40585239" y="11037126"/>
                    <a:pt x="40588431" y="11039611"/>
                  </a:cubicBezTo>
                  <a:cubicBezTo>
                    <a:pt x="40592951" y="11043124"/>
                    <a:pt x="40597959" y="11053899"/>
                    <a:pt x="40597959" y="11053899"/>
                  </a:cubicBezTo>
                  <a:cubicBezTo>
                    <a:pt x="40601007" y="11063045"/>
                    <a:pt x="40603167" y="11065986"/>
                    <a:pt x="40597959" y="11077710"/>
                  </a:cubicBezTo>
                  <a:cubicBezTo>
                    <a:pt x="40597135" y="11079558"/>
                    <a:pt x="40588039" y="11085647"/>
                    <a:pt x="40586055" y="11087235"/>
                  </a:cubicBezTo>
                  <a:cubicBezTo>
                    <a:pt x="40584743" y="11086945"/>
                    <a:pt x="40561751" y="11084542"/>
                    <a:pt x="40557479" y="11077710"/>
                  </a:cubicBezTo>
                  <a:cubicBezTo>
                    <a:pt x="40554815" y="11073453"/>
                    <a:pt x="40552715" y="11063424"/>
                    <a:pt x="40552715" y="11063424"/>
                  </a:cubicBezTo>
                  <a:cubicBezTo>
                    <a:pt x="40554415" y="11053226"/>
                    <a:pt x="40552543" y="11047378"/>
                    <a:pt x="40562239" y="11041993"/>
                  </a:cubicBezTo>
                  <a:cubicBezTo>
                    <a:pt x="40566631" y="11039554"/>
                    <a:pt x="40576527" y="11037229"/>
                    <a:pt x="40576527" y="11037229"/>
                  </a:cubicBezTo>
                  <a:close/>
                  <a:moveTo>
                    <a:pt x="40383999" y="10996275"/>
                  </a:moveTo>
                  <a:cubicBezTo>
                    <a:pt x="40389503" y="10996777"/>
                    <a:pt x="40395287" y="10998626"/>
                    <a:pt x="40400315" y="10999130"/>
                  </a:cubicBezTo>
                  <a:cubicBezTo>
                    <a:pt x="40400943" y="10999287"/>
                    <a:pt x="40415431" y="11002649"/>
                    <a:pt x="40416983" y="11003893"/>
                  </a:cubicBezTo>
                  <a:cubicBezTo>
                    <a:pt x="40419219" y="11005680"/>
                    <a:pt x="40420159" y="11008655"/>
                    <a:pt x="40421743" y="11011035"/>
                  </a:cubicBezTo>
                  <a:cubicBezTo>
                    <a:pt x="40420951" y="11017385"/>
                    <a:pt x="40421967" y="11024237"/>
                    <a:pt x="40419367" y="11030085"/>
                  </a:cubicBezTo>
                  <a:cubicBezTo>
                    <a:pt x="40418343" y="11032379"/>
                    <a:pt x="40414463" y="11031344"/>
                    <a:pt x="40412223" y="11032468"/>
                  </a:cubicBezTo>
                  <a:cubicBezTo>
                    <a:pt x="40409663" y="11033747"/>
                    <a:pt x="40407639" y="11035949"/>
                    <a:pt x="40405079" y="11037229"/>
                  </a:cubicBezTo>
                  <a:lnTo>
                    <a:pt x="40400315" y="11039611"/>
                  </a:lnTo>
                  <a:cubicBezTo>
                    <a:pt x="40393967" y="11036436"/>
                    <a:pt x="40387255" y="11033897"/>
                    <a:pt x="40381263" y="11030085"/>
                  </a:cubicBezTo>
                  <a:cubicBezTo>
                    <a:pt x="40377399" y="11027627"/>
                    <a:pt x="40371479" y="11020044"/>
                    <a:pt x="40369359" y="11015798"/>
                  </a:cubicBezTo>
                  <a:cubicBezTo>
                    <a:pt x="40368239" y="11013554"/>
                    <a:pt x="40367775" y="11011035"/>
                    <a:pt x="40366975" y="11008655"/>
                  </a:cubicBezTo>
                  <a:cubicBezTo>
                    <a:pt x="40367775" y="11006273"/>
                    <a:pt x="40367791" y="11003470"/>
                    <a:pt x="40369359" y="11001510"/>
                  </a:cubicBezTo>
                  <a:cubicBezTo>
                    <a:pt x="40373271" y="10996619"/>
                    <a:pt x="40378495" y="10995774"/>
                    <a:pt x="40383999" y="10996275"/>
                  </a:cubicBezTo>
                  <a:close/>
                  <a:moveTo>
                    <a:pt x="17910951" y="10992298"/>
                  </a:moveTo>
                  <a:cubicBezTo>
                    <a:pt x="17913967" y="10990817"/>
                    <a:pt x="17911219" y="10996739"/>
                    <a:pt x="17912015" y="10996739"/>
                  </a:cubicBezTo>
                  <a:cubicBezTo>
                    <a:pt x="17933181" y="10997797"/>
                    <a:pt x="17954459" y="10997485"/>
                    <a:pt x="17975515" y="10999914"/>
                  </a:cubicBezTo>
                  <a:cubicBezTo>
                    <a:pt x="17982163" y="11000681"/>
                    <a:pt x="17988215" y="11004147"/>
                    <a:pt x="17994563" y="11006264"/>
                  </a:cubicBezTo>
                  <a:lnTo>
                    <a:pt x="18004087" y="11009440"/>
                  </a:lnTo>
                  <a:cubicBezTo>
                    <a:pt x="18016067" y="11013432"/>
                    <a:pt x="18021747" y="11014397"/>
                    <a:pt x="18032663" y="11025315"/>
                  </a:cubicBezTo>
                  <a:cubicBezTo>
                    <a:pt x="18035839" y="11028490"/>
                    <a:pt x="18039315" y="11031390"/>
                    <a:pt x="18042189" y="11034839"/>
                  </a:cubicBezTo>
                  <a:cubicBezTo>
                    <a:pt x="18044631" y="11037771"/>
                    <a:pt x="18045841" y="11041666"/>
                    <a:pt x="18048539" y="11044364"/>
                  </a:cubicBezTo>
                  <a:cubicBezTo>
                    <a:pt x="18051237" y="11047062"/>
                    <a:pt x="18054889" y="11048597"/>
                    <a:pt x="18058063" y="11050714"/>
                  </a:cubicBezTo>
                  <a:lnTo>
                    <a:pt x="18077115" y="11079289"/>
                  </a:lnTo>
                  <a:cubicBezTo>
                    <a:pt x="18079231" y="11082464"/>
                    <a:pt x="18082257" y="11085194"/>
                    <a:pt x="18083463" y="11088814"/>
                  </a:cubicBezTo>
                  <a:cubicBezTo>
                    <a:pt x="18084523" y="11091990"/>
                    <a:pt x="18085143" y="11095347"/>
                    <a:pt x="18086639" y="11098340"/>
                  </a:cubicBezTo>
                  <a:cubicBezTo>
                    <a:pt x="18088347" y="11101752"/>
                    <a:pt x="18091439" y="11104378"/>
                    <a:pt x="18092991" y="11107864"/>
                  </a:cubicBezTo>
                  <a:cubicBezTo>
                    <a:pt x="18095707" y="11113982"/>
                    <a:pt x="18097223" y="11120565"/>
                    <a:pt x="18099339" y="11126914"/>
                  </a:cubicBezTo>
                  <a:lnTo>
                    <a:pt x="18112039" y="11165015"/>
                  </a:lnTo>
                  <a:cubicBezTo>
                    <a:pt x="18120019" y="11188955"/>
                    <a:pt x="18109255" y="11159445"/>
                    <a:pt x="18121563" y="11184064"/>
                  </a:cubicBezTo>
                  <a:cubicBezTo>
                    <a:pt x="18124817" y="11190573"/>
                    <a:pt x="18126707" y="11203426"/>
                    <a:pt x="18127915" y="11209466"/>
                  </a:cubicBezTo>
                  <a:cubicBezTo>
                    <a:pt x="18126855" y="11221106"/>
                    <a:pt x="18126283" y="11232803"/>
                    <a:pt x="18124739" y="11244389"/>
                  </a:cubicBezTo>
                  <a:cubicBezTo>
                    <a:pt x="18124451" y="11246552"/>
                    <a:pt x="18120107" y="11263522"/>
                    <a:pt x="18118391" y="11266614"/>
                  </a:cubicBezTo>
                  <a:cubicBezTo>
                    <a:pt x="18114683" y="11273285"/>
                    <a:pt x="18108103" y="11278424"/>
                    <a:pt x="18105689" y="11285664"/>
                  </a:cubicBezTo>
                  <a:cubicBezTo>
                    <a:pt x="18104631" y="11288839"/>
                    <a:pt x="18104139" y="11292263"/>
                    <a:pt x="18102515" y="11295189"/>
                  </a:cubicBezTo>
                  <a:cubicBezTo>
                    <a:pt x="18098807" y="11301860"/>
                    <a:pt x="18094047" y="11307890"/>
                    <a:pt x="18089815" y="11314239"/>
                  </a:cubicBezTo>
                  <a:cubicBezTo>
                    <a:pt x="18087699" y="11317415"/>
                    <a:pt x="18087083" y="11322557"/>
                    <a:pt x="18083463" y="11323764"/>
                  </a:cubicBezTo>
                  <a:cubicBezTo>
                    <a:pt x="18077115" y="11325881"/>
                    <a:pt x="18069983" y="11326402"/>
                    <a:pt x="18064415" y="11330114"/>
                  </a:cubicBezTo>
                  <a:cubicBezTo>
                    <a:pt x="18061239" y="11332231"/>
                    <a:pt x="18058375" y="11334916"/>
                    <a:pt x="18054889" y="11336464"/>
                  </a:cubicBezTo>
                  <a:cubicBezTo>
                    <a:pt x="18048771" y="11339182"/>
                    <a:pt x="18035839" y="11342815"/>
                    <a:pt x="18035839" y="11342815"/>
                  </a:cubicBezTo>
                  <a:cubicBezTo>
                    <a:pt x="18031597" y="11355541"/>
                    <a:pt x="18030251" y="11354628"/>
                    <a:pt x="18035839" y="11371390"/>
                  </a:cubicBezTo>
                  <a:cubicBezTo>
                    <a:pt x="18037047" y="11375009"/>
                    <a:pt x="18040483" y="11377501"/>
                    <a:pt x="18042189" y="11380914"/>
                  </a:cubicBezTo>
                  <a:cubicBezTo>
                    <a:pt x="18049857" y="11396250"/>
                    <a:pt x="18038831" y="11386086"/>
                    <a:pt x="18054889" y="11396789"/>
                  </a:cubicBezTo>
                  <a:cubicBezTo>
                    <a:pt x="18059209" y="11409748"/>
                    <a:pt x="18059181" y="11403987"/>
                    <a:pt x="18054889" y="11419016"/>
                  </a:cubicBezTo>
                  <a:cubicBezTo>
                    <a:pt x="18053971" y="11422232"/>
                    <a:pt x="18054081" y="11426172"/>
                    <a:pt x="18051715" y="11428539"/>
                  </a:cubicBezTo>
                  <a:cubicBezTo>
                    <a:pt x="18046319" y="11433935"/>
                    <a:pt x="18039015" y="11437007"/>
                    <a:pt x="18032663" y="11441240"/>
                  </a:cubicBezTo>
                  <a:cubicBezTo>
                    <a:pt x="18005367" y="11459437"/>
                    <a:pt x="18039903" y="11437619"/>
                    <a:pt x="18013615" y="11450764"/>
                  </a:cubicBezTo>
                  <a:cubicBezTo>
                    <a:pt x="18010203" y="11452471"/>
                    <a:pt x="18007503" y="11455407"/>
                    <a:pt x="18004087" y="11457114"/>
                  </a:cubicBezTo>
                  <a:cubicBezTo>
                    <a:pt x="17977799" y="11470259"/>
                    <a:pt x="18012335" y="11448441"/>
                    <a:pt x="17985039" y="11466639"/>
                  </a:cubicBezTo>
                  <a:cubicBezTo>
                    <a:pt x="17966841" y="11493937"/>
                    <a:pt x="17988659" y="11459399"/>
                    <a:pt x="17975515" y="11485689"/>
                  </a:cubicBezTo>
                  <a:cubicBezTo>
                    <a:pt x="17973807" y="11489103"/>
                    <a:pt x="17970713" y="11491727"/>
                    <a:pt x="17969163" y="11495214"/>
                  </a:cubicBezTo>
                  <a:cubicBezTo>
                    <a:pt x="17966447" y="11501332"/>
                    <a:pt x="17962815" y="11514264"/>
                    <a:pt x="17962815" y="11514264"/>
                  </a:cubicBezTo>
                  <a:cubicBezTo>
                    <a:pt x="17963871" y="11532257"/>
                    <a:pt x="17964279" y="11550297"/>
                    <a:pt x="17965989" y="11568239"/>
                  </a:cubicBezTo>
                  <a:cubicBezTo>
                    <a:pt x="17966179" y="11570224"/>
                    <a:pt x="17970699" y="11587509"/>
                    <a:pt x="17972339" y="11590464"/>
                  </a:cubicBezTo>
                  <a:cubicBezTo>
                    <a:pt x="17976043" y="11597135"/>
                    <a:pt x="17982627" y="11602274"/>
                    <a:pt x="17985039" y="11609515"/>
                  </a:cubicBezTo>
                  <a:cubicBezTo>
                    <a:pt x="17986097" y="11612689"/>
                    <a:pt x="17986589" y="11616113"/>
                    <a:pt x="17988215" y="11619039"/>
                  </a:cubicBezTo>
                  <a:cubicBezTo>
                    <a:pt x="17991919" y="11625710"/>
                    <a:pt x="17993675" y="11635677"/>
                    <a:pt x="18000915" y="11638090"/>
                  </a:cubicBezTo>
                  <a:lnTo>
                    <a:pt x="18019963" y="11644439"/>
                  </a:lnTo>
                  <a:cubicBezTo>
                    <a:pt x="18023139" y="11647614"/>
                    <a:pt x="18025753" y="11651473"/>
                    <a:pt x="18029489" y="11653965"/>
                  </a:cubicBezTo>
                  <a:cubicBezTo>
                    <a:pt x="18032275" y="11655821"/>
                    <a:pt x="18036021" y="11655642"/>
                    <a:pt x="18039015" y="11657139"/>
                  </a:cubicBezTo>
                  <a:cubicBezTo>
                    <a:pt x="18042427" y="11658846"/>
                    <a:pt x="18044967" y="11662149"/>
                    <a:pt x="18048539" y="11663489"/>
                  </a:cubicBezTo>
                  <a:cubicBezTo>
                    <a:pt x="18057865" y="11666986"/>
                    <a:pt x="18092507" y="11669603"/>
                    <a:pt x="18096163" y="11669839"/>
                  </a:cubicBezTo>
                  <a:cubicBezTo>
                    <a:pt x="18118367" y="11671272"/>
                    <a:pt x="18140615" y="11671956"/>
                    <a:pt x="18162839" y="11673014"/>
                  </a:cubicBezTo>
                  <a:cubicBezTo>
                    <a:pt x="18166015" y="11674072"/>
                    <a:pt x="18169115" y="11675377"/>
                    <a:pt x="18172363" y="11676189"/>
                  </a:cubicBezTo>
                  <a:cubicBezTo>
                    <a:pt x="18177599" y="11677499"/>
                    <a:pt x="18182971" y="11678193"/>
                    <a:pt x="18188239" y="11679364"/>
                  </a:cubicBezTo>
                  <a:cubicBezTo>
                    <a:pt x="18192499" y="11680311"/>
                    <a:pt x="18196707" y="11681481"/>
                    <a:pt x="18200939" y="11682539"/>
                  </a:cubicBezTo>
                  <a:cubicBezTo>
                    <a:pt x="18207287" y="11686773"/>
                    <a:pt x="18217575" y="11688000"/>
                    <a:pt x="18219989" y="11695239"/>
                  </a:cubicBezTo>
                  <a:cubicBezTo>
                    <a:pt x="18227545" y="11717909"/>
                    <a:pt x="18222627" y="11708720"/>
                    <a:pt x="18232691" y="11723814"/>
                  </a:cubicBezTo>
                  <a:cubicBezTo>
                    <a:pt x="18233747" y="11732281"/>
                    <a:pt x="18234971" y="11740728"/>
                    <a:pt x="18235863" y="11749214"/>
                  </a:cubicBezTo>
                  <a:cubicBezTo>
                    <a:pt x="18238563" y="11774844"/>
                    <a:pt x="18236527" y="11777890"/>
                    <a:pt x="18242215" y="11796839"/>
                  </a:cubicBezTo>
                  <a:cubicBezTo>
                    <a:pt x="18245375" y="11807378"/>
                    <a:pt x="18245499" y="11819092"/>
                    <a:pt x="18258087" y="11822239"/>
                  </a:cubicBezTo>
                  <a:cubicBezTo>
                    <a:pt x="18267387" y="11824563"/>
                    <a:pt x="18277175" y="11824059"/>
                    <a:pt x="18286663" y="11825414"/>
                  </a:cubicBezTo>
                  <a:cubicBezTo>
                    <a:pt x="18292005" y="11826177"/>
                    <a:pt x="18297169" y="11828052"/>
                    <a:pt x="18302539" y="11828589"/>
                  </a:cubicBezTo>
                  <a:cubicBezTo>
                    <a:pt x="18318371" y="11830172"/>
                    <a:pt x="18334289" y="11830706"/>
                    <a:pt x="18350163" y="11831764"/>
                  </a:cubicBezTo>
                  <a:cubicBezTo>
                    <a:pt x="18357267" y="11853073"/>
                    <a:pt x="18361327" y="11856599"/>
                    <a:pt x="18353339" y="11882564"/>
                  </a:cubicBezTo>
                  <a:cubicBezTo>
                    <a:pt x="18352019" y="11886856"/>
                    <a:pt x="18347263" y="11889214"/>
                    <a:pt x="18343815" y="11891962"/>
                  </a:cubicBezTo>
                  <a:cubicBezTo>
                    <a:pt x="18333751" y="11900348"/>
                    <a:pt x="18329083" y="11900047"/>
                    <a:pt x="18315239" y="11904662"/>
                  </a:cubicBezTo>
                  <a:lnTo>
                    <a:pt x="18305715" y="11907837"/>
                  </a:lnTo>
                  <a:cubicBezTo>
                    <a:pt x="18299979" y="11907200"/>
                    <a:pt x="18274063" y="11905612"/>
                    <a:pt x="18264439" y="11901487"/>
                  </a:cubicBezTo>
                  <a:cubicBezTo>
                    <a:pt x="18260931" y="11899984"/>
                    <a:pt x="18258399" y="11896687"/>
                    <a:pt x="18254915" y="11895137"/>
                  </a:cubicBezTo>
                  <a:cubicBezTo>
                    <a:pt x="18248797" y="11892419"/>
                    <a:pt x="18241433" y="11892500"/>
                    <a:pt x="18235863" y="11888914"/>
                  </a:cubicBezTo>
                  <a:cubicBezTo>
                    <a:pt x="18225939" y="11882297"/>
                    <a:pt x="18220891" y="11877725"/>
                    <a:pt x="18207287" y="11876214"/>
                  </a:cubicBezTo>
                  <a:lnTo>
                    <a:pt x="18178715" y="11873039"/>
                  </a:lnTo>
                  <a:cubicBezTo>
                    <a:pt x="18164369" y="11868258"/>
                    <a:pt x="18170887" y="11873406"/>
                    <a:pt x="18166015" y="11857164"/>
                  </a:cubicBezTo>
                  <a:cubicBezTo>
                    <a:pt x="18164091" y="11850753"/>
                    <a:pt x="18159663" y="11838114"/>
                    <a:pt x="18159663" y="11838114"/>
                  </a:cubicBezTo>
                  <a:cubicBezTo>
                    <a:pt x="18158535" y="11827968"/>
                    <a:pt x="18157727" y="11820674"/>
                    <a:pt x="18157159" y="11815534"/>
                  </a:cubicBezTo>
                  <a:lnTo>
                    <a:pt x="18156125" y="11806147"/>
                  </a:lnTo>
                  <a:lnTo>
                    <a:pt x="18156095" y="11805870"/>
                  </a:lnTo>
                  <a:cubicBezTo>
                    <a:pt x="18155927" y="11804336"/>
                    <a:pt x="18155919" y="11804254"/>
                    <a:pt x="18155993" y="11804927"/>
                  </a:cubicBezTo>
                  <a:lnTo>
                    <a:pt x="18156125" y="11806147"/>
                  </a:lnTo>
                  <a:lnTo>
                    <a:pt x="18156379" y="11808508"/>
                  </a:lnTo>
                  <a:cubicBezTo>
                    <a:pt x="18157011" y="11814433"/>
                    <a:pt x="18157677" y="11821230"/>
                    <a:pt x="18153315" y="11784140"/>
                  </a:cubicBezTo>
                  <a:cubicBezTo>
                    <a:pt x="18152195" y="11774621"/>
                    <a:pt x="18153171" y="11764656"/>
                    <a:pt x="18150139" y="11755565"/>
                  </a:cubicBezTo>
                  <a:cubicBezTo>
                    <a:pt x="18145907" y="11742864"/>
                    <a:pt x="18131089" y="11728048"/>
                    <a:pt x="18118391" y="11723814"/>
                  </a:cubicBezTo>
                  <a:lnTo>
                    <a:pt x="18108863" y="11720640"/>
                  </a:lnTo>
                  <a:cubicBezTo>
                    <a:pt x="18105689" y="11721698"/>
                    <a:pt x="18101951" y="11721723"/>
                    <a:pt x="18099339" y="11723814"/>
                  </a:cubicBezTo>
                  <a:cubicBezTo>
                    <a:pt x="18091755" y="11729880"/>
                    <a:pt x="18093651" y="11735195"/>
                    <a:pt x="18089815" y="11742864"/>
                  </a:cubicBezTo>
                  <a:cubicBezTo>
                    <a:pt x="18082055" y="11758384"/>
                    <a:pt x="18084279" y="11745953"/>
                    <a:pt x="18080289" y="11761914"/>
                  </a:cubicBezTo>
                  <a:cubicBezTo>
                    <a:pt x="18078979" y="11767150"/>
                    <a:pt x="18078423" y="11772554"/>
                    <a:pt x="18077115" y="11777789"/>
                  </a:cubicBezTo>
                  <a:cubicBezTo>
                    <a:pt x="18076303" y="11781036"/>
                    <a:pt x="18076307" y="11784948"/>
                    <a:pt x="18073939" y="11787314"/>
                  </a:cubicBezTo>
                  <a:cubicBezTo>
                    <a:pt x="18068543" y="11792710"/>
                    <a:pt x="18062129" y="11797601"/>
                    <a:pt x="18054889" y="11800014"/>
                  </a:cubicBezTo>
                  <a:lnTo>
                    <a:pt x="18035839" y="11806364"/>
                  </a:lnTo>
                  <a:cubicBezTo>
                    <a:pt x="18032663" y="11805306"/>
                    <a:pt x="18028259" y="11805912"/>
                    <a:pt x="18026315" y="11803189"/>
                  </a:cubicBezTo>
                  <a:cubicBezTo>
                    <a:pt x="18022423" y="11797742"/>
                    <a:pt x="18022081" y="11790490"/>
                    <a:pt x="18019963" y="11784140"/>
                  </a:cubicBezTo>
                  <a:lnTo>
                    <a:pt x="18007263" y="11746039"/>
                  </a:lnTo>
                  <a:cubicBezTo>
                    <a:pt x="18006207" y="11742864"/>
                    <a:pt x="18007263" y="11737572"/>
                    <a:pt x="18004087" y="11736514"/>
                  </a:cubicBezTo>
                  <a:lnTo>
                    <a:pt x="17985039" y="11730164"/>
                  </a:lnTo>
                  <a:cubicBezTo>
                    <a:pt x="17974455" y="11731222"/>
                    <a:pt x="17963807" y="11731761"/>
                    <a:pt x="17953287" y="11733339"/>
                  </a:cubicBezTo>
                  <a:cubicBezTo>
                    <a:pt x="17942615" y="11734940"/>
                    <a:pt x="17931779" y="11736276"/>
                    <a:pt x="17921539" y="11739690"/>
                  </a:cubicBezTo>
                  <a:cubicBezTo>
                    <a:pt x="17918363" y="11740747"/>
                    <a:pt x="17915281" y="11742138"/>
                    <a:pt x="17912015" y="11742864"/>
                  </a:cubicBezTo>
                  <a:cubicBezTo>
                    <a:pt x="17905731" y="11744261"/>
                    <a:pt x="17899209" y="11744478"/>
                    <a:pt x="17892963" y="11746039"/>
                  </a:cubicBezTo>
                  <a:cubicBezTo>
                    <a:pt x="17886471" y="11747662"/>
                    <a:pt x="17873915" y="11752389"/>
                    <a:pt x="17873915" y="11752389"/>
                  </a:cubicBezTo>
                  <a:cubicBezTo>
                    <a:pt x="17862741" y="11751272"/>
                    <a:pt x="17835113" y="11750863"/>
                    <a:pt x="17823115" y="11742864"/>
                  </a:cubicBezTo>
                  <a:lnTo>
                    <a:pt x="17813589" y="11736514"/>
                  </a:lnTo>
                  <a:cubicBezTo>
                    <a:pt x="17812531" y="11733339"/>
                    <a:pt x="17811911" y="11729982"/>
                    <a:pt x="17810415" y="11726989"/>
                  </a:cubicBezTo>
                  <a:cubicBezTo>
                    <a:pt x="17808707" y="11723576"/>
                    <a:pt x="17805567" y="11720971"/>
                    <a:pt x="17804063" y="11717464"/>
                  </a:cubicBezTo>
                  <a:cubicBezTo>
                    <a:pt x="17797959" y="11703222"/>
                    <a:pt x="17803893" y="11707596"/>
                    <a:pt x="17797715" y="11695239"/>
                  </a:cubicBezTo>
                  <a:cubicBezTo>
                    <a:pt x="17796007" y="11691826"/>
                    <a:pt x="17793071" y="11689127"/>
                    <a:pt x="17791363" y="11685714"/>
                  </a:cubicBezTo>
                  <a:cubicBezTo>
                    <a:pt x="17789867" y="11682721"/>
                    <a:pt x="17789687" y="11679182"/>
                    <a:pt x="17788189" y="11676189"/>
                  </a:cubicBezTo>
                  <a:cubicBezTo>
                    <a:pt x="17786483" y="11672778"/>
                    <a:pt x="17783547" y="11670078"/>
                    <a:pt x="17781839" y="11666665"/>
                  </a:cubicBezTo>
                  <a:cubicBezTo>
                    <a:pt x="17780343" y="11663671"/>
                    <a:pt x="17780161" y="11660133"/>
                    <a:pt x="17778663" y="11657139"/>
                  </a:cubicBezTo>
                  <a:cubicBezTo>
                    <a:pt x="17776957" y="11653726"/>
                    <a:pt x="17773863" y="11651103"/>
                    <a:pt x="17772315" y="11647614"/>
                  </a:cubicBezTo>
                  <a:cubicBezTo>
                    <a:pt x="17769595" y="11641497"/>
                    <a:pt x="17768081" y="11634914"/>
                    <a:pt x="17765963" y="11628564"/>
                  </a:cubicBezTo>
                  <a:lnTo>
                    <a:pt x="17762789" y="11619039"/>
                  </a:lnTo>
                  <a:lnTo>
                    <a:pt x="17759615" y="11609515"/>
                  </a:lnTo>
                  <a:cubicBezTo>
                    <a:pt x="17760671" y="11587289"/>
                    <a:pt x="17761015" y="11565019"/>
                    <a:pt x="17762789" y="11542839"/>
                  </a:cubicBezTo>
                  <a:cubicBezTo>
                    <a:pt x="17763339" y="11535946"/>
                    <a:pt x="17767219" y="11527335"/>
                    <a:pt x="17769139" y="11520615"/>
                  </a:cubicBezTo>
                  <a:cubicBezTo>
                    <a:pt x="17770495" y="11515869"/>
                    <a:pt x="17772951" y="11503465"/>
                    <a:pt x="17775491" y="11498389"/>
                  </a:cubicBezTo>
                  <a:cubicBezTo>
                    <a:pt x="17777195" y="11494976"/>
                    <a:pt x="17779723" y="11492040"/>
                    <a:pt x="17781839" y="11488864"/>
                  </a:cubicBezTo>
                  <a:cubicBezTo>
                    <a:pt x="17783615" y="11481766"/>
                    <a:pt x="17788271" y="11461752"/>
                    <a:pt x="17791363" y="11457114"/>
                  </a:cubicBezTo>
                  <a:cubicBezTo>
                    <a:pt x="17793481" y="11453939"/>
                    <a:pt x="17796163" y="11451077"/>
                    <a:pt x="17797715" y="11447590"/>
                  </a:cubicBezTo>
                  <a:cubicBezTo>
                    <a:pt x="17800431" y="11441473"/>
                    <a:pt x="17801947" y="11434889"/>
                    <a:pt x="17804063" y="11428539"/>
                  </a:cubicBezTo>
                  <a:cubicBezTo>
                    <a:pt x="17805123" y="11425364"/>
                    <a:pt x="17805743" y="11422007"/>
                    <a:pt x="17807239" y="11419016"/>
                  </a:cubicBezTo>
                  <a:cubicBezTo>
                    <a:pt x="17809355" y="11414781"/>
                    <a:pt x="17811725" y="11410666"/>
                    <a:pt x="17813589" y="11406315"/>
                  </a:cubicBezTo>
                  <a:cubicBezTo>
                    <a:pt x="17814907" y="11403238"/>
                    <a:pt x="17815139" y="11399715"/>
                    <a:pt x="17816763" y="11396789"/>
                  </a:cubicBezTo>
                  <a:cubicBezTo>
                    <a:pt x="17820471" y="11390118"/>
                    <a:pt x="17829463" y="11377740"/>
                    <a:pt x="17829463" y="11377740"/>
                  </a:cubicBezTo>
                  <a:cubicBezTo>
                    <a:pt x="17830523" y="11373507"/>
                    <a:pt x="17831439" y="11369235"/>
                    <a:pt x="17832639" y="11365039"/>
                  </a:cubicBezTo>
                  <a:cubicBezTo>
                    <a:pt x="17833559" y="11361822"/>
                    <a:pt x="17835815" y="11358861"/>
                    <a:pt x="17835815" y="11355514"/>
                  </a:cubicBezTo>
                  <a:cubicBezTo>
                    <a:pt x="17835815" y="11345930"/>
                    <a:pt x="17833697" y="11336464"/>
                    <a:pt x="17832639" y="11326939"/>
                  </a:cubicBezTo>
                  <a:cubicBezTo>
                    <a:pt x="17839527" y="11271829"/>
                    <a:pt x="17830855" y="11327731"/>
                    <a:pt x="17842163" y="11282489"/>
                  </a:cubicBezTo>
                  <a:cubicBezTo>
                    <a:pt x="17843223" y="11278256"/>
                    <a:pt x="17843619" y="11273800"/>
                    <a:pt x="17845339" y="11269789"/>
                  </a:cubicBezTo>
                  <a:cubicBezTo>
                    <a:pt x="17846843" y="11266282"/>
                    <a:pt x="17850139" y="11263751"/>
                    <a:pt x="17851689" y="11260265"/>
                  </a:cubicBezTo>
                  <a:cubicBezTo>
                    <a:pt x="17854407" y="11254147"/>
                    <a:pt x="17855921" y="11247564"/>
                    <a:pt x="17858039" y="11241214"/>
                  </a:cubicBezTo>
                  <a:lnTo>
                    <a:pt x="17867563" y="11212639"/>
                  </a:lnTo>
                  <a:lnTo>
                    <a:pt x="17870739" y="11203115"/>
                  </a:lnTo>
                  <a:lnTo>
                    <a:pt x="17873915" y="11193589"/>
                  </a:lnTo>
                  <a:cubicBezTo>
                    <a:pt x="17871495" y="11157303"/>
                    <a:pt x="17867867" y="11134625"/>
                    <a:pt x="17873915" y="11098340"/>
                  </a:cubicBezTo>
                  <a:cubicBezTo>
                    <a:pt x="17874543" y="11094575"/>
                    <a:pt x="17878557" y="11092227"/>
                    <a:pt x="17880263" y="11088814"/>
                  </a:cubicBezTo>
                  <a:cubicBezTo>
                    <a:pt x="17881761" y="11085821"/>
                    <a:pt x="17881943" y="11082282"/>
                    <a:pt x="17883439" y="11079289"/>
                  </a:cubicBezTo>
                  <a:cubicBezTo>
                    <a:pt x="17885147" y="11075877"/>
                    <a:pt x="17888239" y="11073251"/>
                    <a:pt x="17889791" y="11069766"/>
                  </a:cubicBezTo>
                  <a:cubicBezTo>
                    <a:pt x="17892507" y="11063647"/>
                    <a:pt x="17896139" y="11050714"/>
                    <a:pt x="17896139" y="11050714"/>
                  </a:cubicBezTo>
                  <a:cubicBezTo>
                    <a:pt x="17898115" y="11032933"/>
                    <a:pt x="17898445" y="11022439"/>
                    <a:pt x="17902489" y="11006264"/>
                  </a:cubicBezTo>
                  <a:cubicBezTo>
                    <a:pt x="17903301" y="11003017"/>
                    <a:pt x="17903297" y="10999108"/>
                    <a:pt x="17905663" y="10996739"/>
                  </a:cubicBezTo>
                  <a:cubicBezTo>
                    <a:pt x="17908295" y="10994106"/>
                    <a:pt x="17909943" y="10992790"/>
                    <a:pt x="17910951" y="10992298"/>
                  </a:cubicBezTo>
                  <a:close/>
                  <a:moveTo>
                    <a:pt x="21016327" y="10873310"/>
                  </a:moveTo>
                  <a:cubicBezTo>
                    <a:pt x="21028955" y="10873310"/>
                    <a:pt x="21039187" y="10883546"/>
                    <a:pt x="21039187" y="10896170"/>
                  </a:cubicBezTo>
                  <a:cubicBezTo>
                    <a:pt x="21039187" y="10908796"/>
                    <a:pt x="21028955" y="10919031"/>
                    <a:pt x="21016327" y="10919031"/>
                  </a:cubicBezTo>
                  <a:cubicBezTo>
                    <a:pt x="21003703" y="10919031"/>
                    <a:pt x="20993467" y="10908796"/>
                    <a:pt x="20993467" y="10896170"/>
                  </a:cubicBezTo>
                  <a:cubicBezTo>
                    <a:pt x="20993467" y="10883546"/>
                    <a:pt x="21003703" y="10873310"/>
                    <a:pt x="21016327" y="10873310"/>
                  </a:cubicBezTo>
                  <a:close/>
                  <a:moveTo>
                    <a:pt x="40364599" y="10841969"/>
                  </a:moveTo>
                  <a:cubicBezTo>
                    <a:pt x="40371415" y="10842650"/>
                    <a:pt x="40386975" y="10842440"/>
                    <a:pt x="40395551" y="10846731"/>
                  </a:cubicBezTo>
                  <a:cubicBezTo>
                    <a:pt x="40398111" y="10848010"/>
                    <a:pt x="40400315" y="10849905"/>
                    <a:pt x="40402695" y="10851493"/>
                  </a:cubicBezTo>
                  <a:lnTo>
                    <a:pt x="40407459" y="10865780"/>
                  </a:lnTo>
                  <a:lnTo>
                    <a:pt x="40409839" y="10872925"/>
                  </a:lnTo>
                  <a:cubicBezTo>
                    <a:pt x="40409079" y="10875974"/>
                    <a:pt x="40406783" y="10886180"/>
                    <a:pt x="40405079" y="10889594"/>
                  </a:cubicBezTo>
                  <a:cubicBezTo>
                    <a:pt x="40403799" y="10892153"/>
                    <a:pt x="40402695" y="10895150"/>
                    <a:pt x="40400315" y="10896738"/>
                  </a:cubicBezTo>
                  <a:cubicBezTo>
                    <a:pt x="40396455" y="10899311"/>
                    <a:pt x="40388407" y="10902689"/>
                    <a:pt x="40386031" y="10903881"/>
                  </a:cubicBezTo>
                  <a:cubicBezTo>
                    <a:pt x="40377687" y="10903122"/>
                    <a:pt x="40355063" y="10903082"/>
                    <a:pt x="40345543" y="10896738"/>
                  </a:cubicBezTo>
                  <a:lnTo>
                    <a:pt x="40338403" y="10891974"/>
                  </a:lnTo>
                  <a:cubicBezTo>
                    <a:pt x="40332783" y="10875108"/>
                    <a:pt x="40332175" y="10880713"/>
                    <a:pt x="40336023" y="10863399"/>
                  </a:cubicBezTo>
                  <a:cubicBezTo>
                    <a:pt x="40336815" y="10859822"/>
                    <a:pt x="40339855" y="10851181"/>
                    <a:pt x="40343167" y="10849112"/>
                  </a:cubicBezTo>
                  <a:cubicBezTo>
                    <a:pt x="40347423" y="10846450"/>
                    <a:pt x="40352687" y="10845936"/>
                    <a:pt x="40357455" y="10844349"/>
                  </a:cubicBezTo>
                  <a:close/>
                  <a:moveTo>
                    <a:pt x="16559454" y="10725270"/>
                  </a:moveTo>
                  <a:cubicBezTo>
                    <a:pt x="16574817" y="10726295"/>
                    <a:pt x="16595573" y="10726779"/>
                    <a:pt x="16611843" y="10730034"/>
                  </a:cubicBezTo>
                  <a:cubicBezTo>
                    <a:pt x="16614307" y="10730526"/>
                    <a:pt x="16616608" y="10731621"/>
                    <a:pt x="16618985" y="10732415"/>
                  </a:cubicBezTo>
                  <a:cubicBezTo>
                    <a:pt x="16621369" y="10734796"/>
                    <a:pt x="16623392" y="10737601"/>
                    <a:pt x="16626131" y="10739559"/>
                  </a:cubicBezTo>
                  <a:cubicBezTo>
                    <a:pt x="16629021" y="10741621"/>
                    <a:pt x="16633145" y="10741812"/>
                    <a:pt x="16635655" y="10744321"/>
                  </a:cubicBezTo>
                  <a:cubicBezTo>
                    <a:pt x="16637429" y="10746096"/>
                    <a:pt x="16636816" y="10749270"/>
                    <a:pt x="16638039" y="10751464"/>
                  </a:cubicBezTo>
                  <a:cubicBezTo>
                    <a:pt x="16640816" y="10756468"/>
                    <a:pt x="16647562" y="10765752"/>
                    <a:pt x="16647562" y="10765752"/>
                  </a:cubicBezTo>
                  <a:cubicBezTo>
                    <a:pt x="16644627" y="10792168"/>
                    <a:pt x="16647454" y="10780369"/>
                    <a:pt x="16640418" y="10801471"/>
                  </a:cubicBezTo>
                  <a:cubicBezTo>
                    <a:pt x="16639626" y="10803852"/>
                    <a:pt x="16640125" y="10807221"/>
                    <a:pt x="16638039" y="10808615"/>
                  </a:cubicBezTo>
                  <a:lnTo>
                    <a:pt x="16630896" y="10813377"/>
                  </a:lnTo>
                  <a:cubicBezTo>
                    <a:pt x="16628958" y="10819186"/>
                    <a:pt x="16628365" y="10823050"/>
                    <a:pt x="16623750" y="10827664"/>
                  </a:cubicBezTo>
                  <a:cubicBezTo>
                    <a:pt x="16621727" y="10829689"/>
                    <a:pt x="16618985" y="10830839"/>
                    <a:pt x="16616608" y="10832427"/>
                  </a:cubicBezTo>
                  <a:cubicBezTo>
                    <a:pt x="16611218" y="10848593"/>
                    <a:pt x="16619043" y="10829985"/>
                    <a:pt x="16599936" y="10849095"/>
                  </a:cubicBezTo>
                  <a:cubicBezTo>
                    <a:pt x="16597558" y="10851476"/>
                    <a:pt x="16595717" y="10854570"/>
                    <a:pt x="16592795" y="10856239"/>
                  </a:cubicBezTo>
                  <a:cubicBezTo>
                    <a:pt x="16589952" y="10857864"/>
                    <a:pt x="16586404" y="10857680"/>
                    <a:pt x="16583268" y="10858620"/>
                  </a:cubicBezTo>
                  <a:cubicBezTo>
                    <a:pt x="16576057" y="10860785"/>
                    <a:pt x="16568981" y="10863384"/>
                    <a:pt x="16561835" y="10865764"/>
                  </a:cubicBezTo>
                  <a:cubicBezTo>
                    <a:pt x="16561833" y="10865765"/>
                    <a:pt x="16547555" y="10870525"/>
                    <a:pt x="16547551" y="10870527"/>
                  </a:cubicBezTo>
                  <a:lnTo>
                    <a:pt x="16533262" y="10880053"/>
                  </a:lnTo>
                  <a:cubicBezTo>
                    <a:pt x="16531677" y="10882433"/>
                    <a:pt x="16530523" y="10885173"/>
                    <a:pt x="16528499" y="10887195"/>
                  </a:cubicBezTo>
                  <a:cubicBezTo>
                    <a:pt x="16526475" y="10889219"/>
                    <a:pt x="16523144" y="10889723"/>
                    <a:pt x="16521355" y="10891959"/>
                  </a:cubicBezTo>
                  <a:cubicBezTo>
                    <a:pt x="16519788" y="10893919"/>
                    <a:pt x="16520097" y="10896857"/>
                    <a:pt x="16518976" y="10899102"/>
                  </a:cubicBezTo>
                  <a:cubicBezTo>
                    <a:pt x="16517695" y="10901663"/>
                    <a:pt x="16515801" y="10903865"/>
                    <a:pt x="16514211" y="10906245"/>
                  </a:cubicBezTo>
                  <a:cubicBezTo>
                    <a:pt x="16513417" y="10908626"/>
                    <a:pt x="16513050" y="10911195"/>
                    <a:pt x="16511831" y="10913389"/>
                  </a:cubicBezTo>
                  <a:cubicBezTo>
                    <a:pt x="16509049" y="10918393"/>
                    <a:pt x="16502308" y="10927678"/>
                    <a:pt x="16502308" y="10927678"/>
                  </a:cubicBezTo>
                  <a:lnTo>
                    <a:pt x="16495163" y="10949109"/>
                  </a:lnTo>
                  <a:lnTo>
                    <a:pt x="16492782" y="10956252"/>
                  </a:lnTo>
                  <a:lnTo>
                    <a:pt x="16490402" y="10963395"/>
                  </a:lnTo>
                  <a:cubicBezTo>
                    <a:pt x="16489605" y="10968951"/>
                    <a:pt x="16491033" y="10975329"/>
                    <a:pt x="16488019" y="10980064"/>
                  </a:cubicBezTo>
                  <a:cubicBezTo>
                    <a:pt x="16484227" y="10986022"/>
                    <a:pt x="16473641" y="10989954"/>
                    <a:pt x="16466589" y="10991972"/>
                  </a:cubicBezTo>
                  <a:cubicBezTo>
                    <a:pt x="16457577" y="10994545"/>
                    <a:pt x="16460633" y="10991972"/>
                    <a:pt x="16459445" y="10991972"/>
                  </a:cubicBezTo>
                  <a:cubicBezTo>
                    <a:pt x="16448329" y="10989589"/>
                    <a:pt x="16436888" y="10988421"/>
                    <a:pt x="16426107" y="10984827"/>
                  </a:cubicBezTo>
                  <a:cubicBezTo>
                    <a:pt x="16403807" y="10977393"/>
                    <a:pt x="16420107" y="10982172"/>
                    <a:pt x="16399911" y="10977683"/>
                  </a:cubicBezTo>
                  <a:cubicBezTo>
                    <a:pt x="16396715" y="10976973"/>
                    <a:pt x="16393628" y="10975765"/>
                    <a:pt x="16390385" y="10975304"/>
                  </a:cubicBezTo>
                  <a:cubicBezTo>
                    <a:pt x="16382491" y="10974175"/>
                    <a:pt x="16374511" y="10973714"/>
                    <a:pt x="16366575" y="10972920"/>
                  </a:cubicBezTo>
                  <a:cubicBezTo>
                    <a:pt x="16361813" y="10971333"/>
                    <a:pt x="16356465" y="10970944"/>
                    <a:pt x="16352289" y="10968158"/>
                  </a:cubicBezTo>
                  <a:cubicBezTo>
                    <a:pt x="16343057" y="10962002"/>
                    <a:pt x="16347857" y="10964301"/>
                    <a:pt x="16338000" y="10961014"/>
                  </a:cubicBezTo>
                  <a:cubicBezTo>
                    <a:pt x="16327306" y="10950320"/>
                    <a:pt x="16331924" y="10957067"/>
                    <a:pt x="16326093" y="10939584"/>
                  </a:cubicBezTo>
                  <a:lnTo>
                    <a:pt x="16323714" y="10932440"/>
                  </a:lnTo>
                  <a:lnTo>
                    <a:pt x="16321332" y="10925295"/>
                  </a:lnTo>
                  <a:cubicBezTo>
                    <a:pt x="16322124" y="10899101"/>
                    <a:pt x="16322258" y="10872879"/>
                    <a:pt x="16323714" y="10846716"/>
                  </a:cubicBezTo>
                  <a:cubicBezTo>
                    <a:pt x="16323853" y="10844209"/>
                    <a:pt x="16324850" y="10841749"/>
                    <a:pt x="16326093" y="10839571"/>
                  </a:cubicBezTo>
                  <a:cubicBezTo>
                    <a:pt x="16328065" y="10836126"/>
                    <a:pt x="16330932" y="10833274"/>
                    <a:pt x="16333237" y="10830045"/>
                  </a:cubicBezTo>
                  <a:cubicBezTo>
                    <a:pt x="16334901" y="10827716"/>
                    <a:pt x="16335977" y="10824926"/>
                    <a:pt x="16338000" y="10822902"/>
                  </a:cubicBezTo>
                  <a:cubicBezTo>
                    <a:pt x="16340026" y="10820879"/>
                    <a:pt x="16342763" y="10819727"/>
                    <a:pt x="16345146" y="10818139"/>
                  </a:cubicBezTo>
                  <a:cubicBezTo>
                    <a:pt x="16346730" y="10815758"/>
                    <a:pt x="16347884" y="10813019"/>
                    <a:pt x="16349905" y="10810996"/>
                  </a:cubicBezTo>
                  <a:cubicBezTo>
                    <a:pt x="16354522" y="10806380"/>
                    <a:pt x="16358386" y="10805788"/>
                    <a:pt x="16364195" y="10803853"/>
                  </a:cubicBezTo>
                  <a:lnTo>
                    <a:pt x="16385627" y="10789565"/>
                  </a:lnTo>
                  <a:lnTo>
                    <a:pt x="16392771" y="10784802"/>
                  </a:lnTo>
                  <a:cubicBezTo>
                    <a:pt x="16395150" y="10783216"/>
                    <a:pt x="16397255" y="10781103"/>
                    <a:pt x="16399911" y="10780039"/>
                  </a:cubicBezTo>
                  <a:cubicBezTo>
                    <a:pt x="16403880" y="10778452"/>
                    <a:pt x="16407998" y="10777189"/>
                    <a:pt x="16411818" y="10775277"/>
                  </a:cubicBezTo>
                  <a:cubicBezTo>
                    <a:pt x="16428266" y="10767053"/>
                    <a:pt x="16408660" y="10773090"/>
                    <a:pt x="16428486" y="10768133"/>
                  </a:cubicBezTo>
                  <a:cubicBezTo>
                    <a:pt x="16430867" y="10766545"/>
                    <a:pt x="16433017" y="10764533"/>
                    <a:pt x="16435632" y="10763370"/>
                  </a:cubicBezTo>
                  <a:cubicBezTo>
                    <a:pt x="16440219" y="10761331"/>
                    <a:pt x="16449921" y="10758609"/>
                    <a:pt x="16449921" y="10758609"/>
                  </a:cubicBezTo>
                  <a:cubicBezTo>
                    <a:pt x="16452300" y="10757021"/>
                    <a:pt x="16454503" y="10755125"/>
                    <a:pt x="16457061" y="10753845"/>
                  </a:cubicBezTo>
                  <a:cubicBezTo>
                    <a:pt x="16459309" y="10752723"/>
                    <a:pt x="16462118" y="10752857"/>
                    <a:pt x="16464205" y="10751464"/>
                  </a:cubicBezTo>
                  <a:cubicBezTo>
                    <a:pt x="16467010" y="10749597"/>
                    <a:pt x="16468405" y="10745955"/>
                    <a:pt x="16471349" y="10744321"/>
                  </a:cubicBezTo>
                  <a:cubicBezTo>
                    <a:pt x="16471353" y="10744318"/>
                    <a:pt x="16489208" y="10738368"/>
                    <a:pt x="16492782" y="10737177"/>
                  </a:cubicBezTo>
                  <a:cubicBezTo>
                    <a:pt x="16499599" y="10734905"/>
                    <a:pt x="16501967" y="10733912"/>
                    <a:pt x="16509450" y="10732415"/>
                  </a:cubicBezTo>
                  <a:cubicBezTo>
                    <a:pt x="16514183" y="10731467"/>
                    <a:pt x="16519024" y="10731081"/>
                    <a:pt x="16523739" y="10730034"/>
                  </a:cubicBezTo>
                  <a:cubicBezTo>
                    <a:pt x="16526185" y="10729490"/>
                    <a:pt x="16528391" y="10727984"/>
                    <a:pt x="16530883" y="10727652"/>
                  </a:cubicBezTo>
                  <a:cubicBezTo>
                    <a:pt x="16540356" y="10726389"/>
                    <a:pt x="16549932" y="10726065"/>
                    <a:pt x="16559454" y="10725270"/>
                  </a:cubicBezTo>
                  <a:close/>
                  <a:moveTo>
                    <a:pt x="40300303" y="10677661"/>
                  </a:moveTo>
                  <a:cubicBezTo>
                    <a:pt x="40306419" y="10678885"/>
                    <a:pt x="40316039" y="10677892"/>
                    <a:pt x="40316971" y="10687186"/>
                  </a:cubicBezTo>
                  <a:cubicBezTo>
                    <a:pt x="40317527" y="10692771"/>
                    <a:pt x="40315691" y="10698351"/>
                    <a:pt x="40314591" y="10703856"/>
                  </a:cubicBezTo>
                  <a:cubicBezTo>
                    <a:pt x="40314095" y="10706316"/>
                    <a:pt x="40313983" y="10709225"/>
                    <a:pt x="40312207" y="10710999"/>
                  </a:cubicBezTo>
                  <a:cubicBezTo>
                    <a:pt x="40309575" y="10713631"/>
                    <a:pt x="40308239" y="10709015"/>
                    <a:pt x="40307447" y="10708619"/>
                  </a:cubicBezTo>
                  <a:cubicBezTo>
                    <a:pt x="40300303" y="10707031"/>
                    <a:pt x="40292559" y="10707128"/>
                    <a:pt x="40286015" y="10703856"/>
                  </a:cubicBezTo>
                  <a:cubicBezTo>
                    <a:pt x="40283767" y="10702733"/>
                    <a:pt x="40283631" y="10699221"/>
                    <a:pt x="40283631" y="10696712"/>
                  </a:cubicBezTo>
                  <a:cubicBezTo>
                    <a:pt x="40283631" y="10692665"/>
                    <a:pt x="40284007" y="10688319"/>
                    <a:pt x="40286015" y="10684805"/>
                  </a:cubicBezTo>
                  <a:cubicBezTo>
                    <a:pt x="40288183" y="10681005"/>
                    <a:pt x="40296639" y="10678883"/>
                    <a:pt x="40300303" y="10677661"/>
                  </a:cubicBezTo>
                  <a:close/>
                  <a:moveTo>
                    <a:pt x="21023471" y="10675667"/>
                  </a:moveTo>
                  <a:cubicBezTo>
                    <a:pt x="21036099" y="10675667"/>
                    <a:pt x="21046331" y="10685901"/>
                    <a:pt x="21046331" y="10698528"/>
                  </a:cubicBezTo>
                  <a:cubicBezTo>
                    <a:pt x="21046331" y="10711151"/>
                    <a:pt x="21036099" y="10721387"/>
                    <a:pt x="21023471" y="10721387"/>
                  </a:cubicBezTo>
                  <a:cubicBezTo>
                    <a:pt x="21010847" y="10721387"/>
                    <a:pt x="21000611" y="10711151"/>
                    <a:pt x="21000611" y="10698528"/>
                  </a:cubicBezTo>
                  <a:cubicBezTo>
                    <a:pt x="21000611" y="10685901"/>
                    <a:pt x="21010847" y="10675667"/>
                    <a:pt x="21023471" y="10675667"/>
                  </a:cubicBezTo>
                  <a:close/>
                  <a:moveTo>
                    <a:pt x="28736951" y="10639528"/>
                  </a:moveTo>
                  <a:cubicBezTo>
                    <a:pt x="28748063" y="10641116"/>
                    <a:pt x="28759283" y="10642089"/>
                    <a:pt x="28770291" y="10644291"/>
                  </a:cubicBezTo>
                  <a:cubicBezTo>
                    <a:pt x="28775211" y="10645275"/>
                    <a:pt x="28780659" y="10645916"/>
                    <a:pt x="28784579" y="10649054"/>
                  </a:cubicBezTo>
                  <a:cubicBezTo>
                    <a:pt x="28789047" y="10652629"/>
                    <a:pt x="28790055" y="10659293"/>
                    <a:pt x="28794103" y="10663340"/>
                  </a:cubicBezTo>
                  <a:cubicBezTo>
                    <a:pt x="28798151" y="10667387"/>
                    <a:pt x="28803627" y="10669691"/>
                    <a:pt x="28808391" y="10672866"/>
                  </a:cubicBezTo>
                  <a:cubicBezTo>
                    <a:pt x="28811563" y="10677629"/>
                    <a:pt x="28813867" y="10683105"/>
                    <a:pt x="28817915" y="10687153"/>
                  </a:cubicBezTo>
                  <a:cubicBezTo>
                    <a:pt x="28827147" y="10696386"/>
                    <a:pt x="28834871" y="10697568"/>
                    <a:pt x="28846491" y="10701440"/>
                  </a:cubicBezTo>
                  <a:cubicBezTo>
                    <a:pt x="28851251" y="10706204"/>
                    <a:pt x="28855175" y="10711993"/>
                    <a:pt x="28860779" y="10715727"/>
                  </a:cubicBezTo>
                  <a:cubicBezTo>
                    <a:pt x="28864955" y="10718513"/>
                    <a:pt x="28872147" y="10716406"/>
                    <a:pt x="28875063" y="10720491"/>
                  </a:cubicBezTo>
                  <a:cubicBezTo>
                    <a:pt x="28880899" y="10728660"/>
                    <a:pt x="28884591" y="10749068"/>
                    <a:pt x="28884591" y="10749068"/>
                  </a:cubicBezTo>
                  <a:cubicBezTo>
                    <a:pt x="28881995" y="10756850"/>
                    <a:pt x="28878079" y="10772782"/>
                    <a:pt x="28870303" y="10777642"/>
                  </a:cubicBezTo>
                  <a:cubicBezTo>
                    <a:pt x="28861787" y="10782962"/>
                    <a:pt x="28851251" y="10783991"/>
                    <a:pt x="28841727" y="10787166"/>
                  </a:cubicBezTo>
                  <a:cubicBezTo>
                    <a:pt x="28793715" y="10803169"/>
                    <a:pt x="28868183" y="10778752"/>
                    <a:pt x="28808391" y="10796690"/>
                  </a:cubicBezTo>
                  <a:cubicBezTo>
                    <a:pt x="28798771" y="10799576"/>
                    <a:pt x="28779815" y="10806215"/>
                    <a:pt x="28779815" y="10806215"/>
                  </a:cubicBezTo>
                  <a:cubicBezTo>
                    <a:pt x="28767647" y="10787965"/>
                    <a:pt x="28775847" y="10802246"/>
                    <a:pt x="28775051" y="10801452"/>
                  </a:cubicBezTo>
                  <a:cubicBezTo>
                    <a:pt x="28765527" y="10790341"/>
                    <a:pt x="28756827" y="10778464"/>
                    <a:pt x="28746479" y="10768115"/>
                  </a:cubicBezTo>
                  <a:cubicBezTo>
                    <a:pt x="28742431" y="10764069"/>
                    <a:pt x="28736235" y="10762639"/>
                    <a:pt x="28732191" y="10758591"/>
                  </a:cubicBezTo>
                  <a:cubicBezTo>
                    <a:pt x="28700435" y="10726839"/>
                    <a:pt x="28746479" y="10760180"/>
                    <a:pt x="28708379" y="10734778"/>
                  </a:cubicBezTo>
                  <a:cubicBezTo>
                    <a:pt x="28696783" y="10699993"/>
                    <a:pt x="28701287" y="10715943"/>
                    <a:pt x="28694091" y="10687153"/>
                  </a:cubicBezTo>
                  <a:cubicBezTo>
                    <a:pt x="28695679" y="10674453"/>
                    <a:pt x="28693655" y="10660749"/>
                    <a:pt x="28698851" y="10649054"/>
                  </a:cubicBezTo>
                  <a:cubicBezTo>
                    <a:pt x="28700891" y="10644466"/>
                    <a:pt x="28708271" y="10645509"/>
                    <a:pt x="28713139" y="10644291"/>
                  </a:cubicBezTo>
                  <a:cubicBezTo>
                    <a:pt x="28720991" y="10642329"/>
                    <a:pt x="28729015" y="10641116"/>
                    <a:pt x="28736951" y="10639528"/>
                  </a:cubicBezTo>
                  <a:close/>
                  <a:moveTo>
                    <a:pt x="17438091" y="10562947"/>
                  </a:moveTo>
                  <a:cubicBezTo>
                    <a:pt x="17450717" y="10562947"/>
                    <a:pt x="17460951" y="10573182"/>
                    <a:pt x="17460951" y="10585807"/>
                  </a:cubicBezTo>
                  <a:cubicBezTo>
                    <a:pt x="17460951" y="10598431"/>
                    <a:pt x="17450717" y="10608667"/>
                    <a:pt x="17438091" y="10608667"/>
                  </a:cubicBezTo>
                  <a:cubicBezTo>
                    <a:pt x="17425467" y="10608667"/>
                    <a:pt x="17415231" y="10598431"/>
                    <a:pt x="17415231" y="10585807"/>
                  </a:cubicBezTo>
                  <a:cubicBezTo>
                    <a:pt x="17415231" y="10573182"/>
                    <a:pt x="17425467" y="10562947"/>
                    <a:pt x="17438091" y="10562947"/>
                  </a:cubicBezTo>
                  <a:close/>
                  <a:moveTo>
                    <a:pt x="169128" y="10541809"/>
                  </a:moveTo>
                  <a:cubicBezTo>
                    <a:pt x="178648" y="10542603"/>
                    <a:pt x="188223" y="10542926"/>
                    <a:pt x="197703" y="10544190"/>
                  </a:cubicBezTo>
                  <a:cubicBezTo>
                    <a:pt x="200185" y="10544523"/>
                    <a:pt x="202885" y="10545003"/>
                    <a:pt x="204849" y="10546573"/>
                  </a:cubicBezTo>
                  <a:cubicBezTo>
                    <a:pt x="207075" y="10548359"/>
                    <a:pt x="208016" y="10551333"/>
                    <a:pt x="209610" y="10553715"/>
                  </a:cubicBezTo>
                  <a:cubicBezTo>
                    <a:pt x="209323" y="10555442"/>
                    <a:pt x="207454" y="10571239"/>
                    <a:pt x="204849" y="10575148"/>
                  </a:cubicBezTo>
                  <a:cubicBezTo>
                    <a:pt x="202971" y="10577948"/>
                    <a:pt x="200499" y="10580423"/>
                    <a:pt x="197703" y="10582291"/>
                  </a:cubicBezTo>
                  <a:cubicBezTo>
                    <a:pt x="195616" y="10583683"/>
                    <a:pt x="192942" y="10583877"/>
                    <a:pt x="190555" y="10584671"/>
                  </a:cubicBezTo>
                  <a:cubicBezTo>
                    <a:pt x="178471" y="10596761"/>
                    <a:pt x="189233" y="10588442"/>
                    <a:pt x="173887" y="10594196"/>
                  </a:cubicBezTo>
                  <a:cubicBezTo>
                    <a:pt x="170560" y="10595442"/>
                    <a:pt x="167887" y="10598489"/>
                    <a:pt x="164367" y="10598959"/>
                  </a:cubicBezTo>
                  <a:cubicBezTo>
                    <a:pt x="155706" y="10600113"/>
                    <a:pt x="146500" y="10600942"/>
                    <a:pt x="142928" y="10601341"/>
                  </a:cubicBezTo>
                  <a:cubicBezTo>
                    <a:pt x="139761" y="10594990"/>
                    <a:pt x="134674" y="10589275"/>
                    <a:pt x="133405" y="10582291"/>
                  </a:cubicBezTo>
                  <a:cubicBezTo>
                    <a:pt x="132889" y="10579475"/>
                    <a:pt x="137007" y="10577763"/>
                    <a:pt x="138166" y="10575148"/>
                  </a:cubicBezTo>
                  <a:cubicBezTo>
                    <a:pt x="140212" y="10570560"/>
                    <a:pt x="140143" y="10565036"/>
                    <a:pt x="142928" y="10560858"/>
                  </a:cubicBezTo>
                  <a:cubicBezTo>
                    <a:pt x="144522" y="10558477"/>
                    <a:pt x="145545" y="10555599"/>
                    <a:pt x="147690" y="10553715"/>
                  </a:cubicBezTo>
                  <a:cubicBezTo>
                    <a:pt x="157768" y="10544896"/>
                    <a:pt x="159309" y="10545079"/>
                    <a:pt x="169128" y="10541809"/>
                  </a:cubicBezTo>
                  <a:close/>
                  <a:moveTo>
                    <a:pt x="16722" y="10534665"/>
                  </a:moveTo>
                  <a:cubicBezTo>
                    <a:pt x="21248" y="10535570"/>
                    <a:pt x="30892" y="10536989"/>
                    <a:pt x="35773" y="10539428"/>
                  </a:cubicBezTo>
                  <a:cubicBezTo>
                    <a:pt x="38337" y="10540710"/>
                    <a:pt x="40302" y="10543028"/>
                    <a:pt x="42921" y="10544191"/>
                  </a:cubicBezTo>
                  <a:cubicBezTo>
                    <a:pt x="47504" y="10546230"/>
                    <a:pt x="57204" y="10548953"/>
                    <a:pt x="57204" y="10548953"/>
                  </a:cubicBezTo>
                  <a:cubicBezTo>
                    <a:pt x="53082" y="10606691"/>
                    <a:pt x="65753" y="10573832"/>
                    <a:pt x="47680" y="10584673"/>
                  </a:cubicBezTo>
                  <a:cubicBezTo>
                    <a:pt x="45757" y="10585827"/>
                    <a:pt x="45703" y="10590624"/>
                    <a:pt x="45297" y="10591816"/>
                  </a:cubicBezTo>
                  <a:cubicBezTo>
                    <a:pt x="37370" y="10591022"/>
                    <a:pt x="28793" y="10592631"/>
                    <a:pt x="21492" y="10589435"/>
                  </a:cubicBezTo>
                  <a:cubicBezTo>
                    <a:pt x="15315" y="10586735"/>
                    <a:pt x="7198" y="10575148"/>
                    <a:pt x="7198" y="10575148"/>
                  </a:cubicBezTo>
                  <a:cubicBezTo>
                    <a:pt x="6408" y="10572766"/>
                    <a:pt x="5944" y="10570248"/>
                    <a:pt x="4826" y="10568003"/>
                  </a:cubicBezTo>
                  <a:cubicBezTo>
                    <a:pt x="3544" y="10565443"/>
                    <a:pt x="529" y="10563682"/>
                    <a:pt x="53" y="10560859"/>
                  </a:cubicBezTo>
                  <a:cubicBezTo>
                    <a:pt x="-358" y="10558383"/>
                    <a:pt x="1746" y="10556129"/>
                    <a:pt x="2439" y="10553715"/>
                  </a:cubicBezTo>
                  <a:cubicBezTo>
                    <a:pt x="4130" y="10547783"/>
                    <a:pt x="4211" y="10541344"/>
                    <a:pt x="9585" y="10537047"/>
                  </a:cubicBezTo>
                  <a:cubicBezTo>
                    <a:pt x="11539" y="10535479"/>
                    <a:pt x="14346" y="10535459"/>
                    <a:pt x="16722" y="10534665"/>
                  </a:cubicBezTo>
                  <a:close/>
                  <a:moveTo>
                    <a:pt x="28546451" y="10501416"/>
                  </a:moveTo>
                  <a:cubicBezTo>
                    <a:pt x="28557563" y="10503002"/>
                    <a:pt x="28568783" y="10503976"/>
                    <a:pt x="28579791" y="10506177"/>
                  </a:cubicBezTo>
                  <a:cubicBezTo>
                    <a:pt x="28584711" y="10507163"/>
                    <a:pt x="28591159" y="10506856"/>
                    <a:pt x="28594079" y="10510940"/>
                  </a:cubicBezTo>
                  <a:cubicBezTo>
                    <a:pt x="28599915" y="10519111"/>
                    <a:pt x="28603603" y="10539515"/>
                    <a:pt x="28603603" y="10539515"/>
                  </a:cubicBezTo>
                  <a:cubicBezTo>
                    <a:pt x="28598839" y="10542691"/>
                    <a:pt x="28592891" y="10544571"/>
                    <a:pt x="28589315" y="10549040"/>
                  </a:cubicBezTo>
                  <a:cubicBezTo>
                    <a:pt x="28586179" y="10552961"/>
                    <a:pt x="28584551" y="10563327"/>
                    <a:pt x="28589315" y="10568090"/>
                  </a:cubicBezTo>
                  <a:lnTo>
                    <a:pt x="28551215" y="10553803"/>
                  </a:lnTo>
                  <a:cubicBezTo>
                    <a:pt x="28546495" y="10552087"/>
                    <a:pt x="28540847" y="10552178"/>
                    <a:pt x="28536927" y="10549040"/>
                  </a:cubicBezTo>
                  <a:cubicBezTo>
                    <a:pt x="28532459" y="10545466"/>
                    <a:pt x="28531451" y="10538799"/>
                    <a:pt x="28527403" y="10534752"/>
                  </a:cubicBezTo>
                  <a:cubicBezTo>
                    <a:pt x="28523355" y="10530705"/>
                    <a:pt x="28517879" y="10528403"/>
                    <a:pt x="28513115" y="10525228"/>
                  </a:cubicBezTo>
                  <a:cubicBezTo>
                    <a:pt x="28514703" y="10520466"/>
                    <a:pt x="28513791" y="10513858"/>
                    <a:pt x="28517879" y="10510940"/>
                  </a:cubicBezTo>
                  <a:cubicBezTo>
                    <a:pt x="28526047" y="10505106"/>
                    <a:pt x="28546451" y="10501416"/>
                    <a:pt x="28546451" y="10501416"/>
                  </a:cubicBezTo>
                  <a:close/>
                  <a:moveTo>
                    <a:pt x="40250295" y="10494307"/>
                  </a:moveTo>
                  <a:cubicBezTo>
                    <a:pt x="40267759" y="10495101"/>
                    <a:pt x="40285327" y="10494603"/>
                    <a:pt x="40302687" y="10496687"/>
                  </a:cubicBezTo>
                  <a:cubicBezTo>
                    <a:pt x="40305527" y="10497028"/>
                    <a:pt x="40308239" y="10499068"/>
                    <a:pt x="40309831" y="10501450"/>
                  </a:cubicBezTo>
                  <a:cubicBezTo>
                    <a:pt x="40311643" y="10504173"/>
                    <a:pt x="40311567" y="10507767"/>
                    <a:pt x="40312207" y="10510975"/>
                  </a:cubicBezTo>
                  <a:cubicBezTo>
                    <a:pt x="40313159" y="10515710"/>
                    <a:pt x="40313799" y="10520502"/>
                    <a:pt x="40314591" y="10525261"/>
                  </a:cubicBezTo>
                  <a:cubicBezTo>
                    <a:pt x="40314135" y="10531165"/>
                    <a:pt x="40314967" y="10553084"/>
                    <a:pt x="40309831" y="10563362"/>
                  </a:cubicBezTo>
                  <a:cubicBezTo>
                    <a:pt x="40308551" y="10565922"/>
                    <a:pt x="40307087" y="10568482"/>
                    <a:pt x="40305063" y="10570505"/>
                  </a:cubicBezTo>
                  <a:cubicBezTo>
                    <a:pt x="40303039" y="10572531"/>
                    <a:pt x="40300119" y="10573436"/>
                    <a:pt x="40297919" y="10575268"/>
                  </a:cubicBezTo>
                  <a:cubicBezTo>
                    <a:pt x="40285759" y="10585401"/>
                    <a:pt x="40296671" y="10580937"/>
                    <a:pt x="40281255" y="10584794"/>
                  </a:cubicBezTo>
                  <a:cubicBezTo>
                    <a:pt x="40278871" y="10586381"/>
                    <a:pt x="40276727" y="10588394"/>
                    <a:pt x="40274111" y="10589555"/>
                  </a:cubicBezTo>
                  <a:cubicBezTo>
                    <a:pt x="40269519" y="10591594"/>
                    <a:pt x="40263999" y="10591533"/>
                    <a:pt x="40259823" y="10594320"/>
                  </a:cubicBezTo>
                  <a:lnTo>
                    <a:pt x="40245535" y="10603844"/>
                  </a:lnTo>
                  <a:cubicBezTo>
                    <a:pt x="40243151" y="10605432"/>
                    <a:pt x="40241103" y="10607701"/>
                    <a:pt x="40238391" y="10608605"/>
                  </a:cubicBezTo>
                  <a:lnTo>
                    <a:pt x="40224103" y="10613369"/>
                  </a:lnTo>
                  <a:lnTo>
                    <a:pt x="40209815" y="10618130"/>
                  </a:lnTo>
                  <a:lnTo>
                    <a:pt x="40202671" y="10620513"/>
                  </a:lnTo>
                  <a:lnTo>
                    <a:pt x="40200287" y="10630036"/>
                  </a:lnTo>
                  <a:lnTo>
                    <a:pt x="40171715" y="10620513"/>
                  </a:lnTo>
                  <a:lnTo>
                    <a:pt x="40164571" y="10618130"/>
                  </a:lnTo>
                  <a:lnTo>
                    <a:pt x="40157431" y="10615750"/>
                  </a:lnTo>
                  <a:cubicBezTo>
                    <a:pt x="40155839" y="10613369"/>
                    <a:pt x="40154687" y="10610631"/>
                    <a:pt x="40152663" y="10608605"/>
                  </a:cubicBezTo>
                  <a:cubicBezTo>
                    <a:pt x="40150639" y="10606582"/>
                    <a:pt x="40146799" y="10606405"/>
                    <a:pt x="40145519" y="10603844"/>
                  </a:cubicBezTo>
                  <a:cubicBezTo>
                    <a:pt x="40143359" y="10599524"/>
                    <a:pt x="40143935" y="10594320"/>
                    <a:pt x="40143143" y="10589555"/>
                  </a:cubicBezTo>
                  <a:cubicBezTo>
                    <a:pt x="40145015" y="10568947"/>
                    <a:pt x="40143695" y="10568566"/>
                    <a:pt x="40147903" y="10553836"/>
                  </a:cubicBezTo>
                  <a:cubicBezTo>
                    <a:pt x="40149279" y="10549025"/>
                    <a:pt x="40151071" y="10543028"/>
                    <a:pt x="40155047" y="10539550"/>
                  </a:cubicBezTo>
                  <a:cubicBezTo>
                    <a:pt x="40165123" y="10530731"/>
                    <a:pt x="40166663" y="10530915"/>
                    <a:pt x="40176479" y="10527645"/>
                  </a:cubicBezTo>
                  <a:cubicBezTo>
                    <a:pt x="40180967" y="10523158"/>
                    <a:pt x="40184799" y="10518388"/>
                    <a:pt x="40190767" y="10515737"/>
                  </a:cubicBezTo>
                  <a:cubicBezTo>
                    <a:pt x="40195351" y="10513697"/>
                    <a:pt x="40205055" y="10510975"/>
                    <a:pt x="40205055" y="10510975"/>
                  </a:cubicBezTo>
                  <a:cubicBezTo>
                    <a:pt x="40207431" y="10509387"/>
                    <a:pt x="40209567" y="10507339"/>
                    <a:pt x="40212199" y="10506211"/>
                  </a:cubicBezTo>
                  <a:cubicBezTo>
                    <a:pt x="40215207" y="10504923"/>
                    <a:pt x="40218583" y="10504770"/>
                    <a:pt x="40221719" y="10503831"/>
                  </a:cubicBezTo>
                  <a:cubicBezTo>
                    <a:pt x="40226527" y="10502389"/>
                    <a:pt x="40231247" y="10500657"/>
                    <a:pt x="40236007" y="10499068"/>
                  </a:cubicBezTo>
                  <a:lnTo>
                    <a:pt x="40243151" y="10496687"/>
                  </a:lnTo>
                  <a:close/>
                  <a:moveTo>
                    <a:pt x="40107423" y="10418107"/>
                  </a:moveTo>
                  <a:cubicBezTo>
                    <a:pt x="40113771" y="10420223"/>
                    <a:pt x="40118143" y="10420498"/>
                    <a:pt x="40121711" y="10427631"/>
                  </a:cubicBezTo>
                  <a:cubicBezTo>
                    <a:pt x="40123519" y="10431251"/>
                    <a:pt x="40123295" y="10435569"/>
                    <a:pt x="40124087" y="10439537"/>
                  </a:cubicBezTo>
                  <a:cubicBezTo>
                    <a:pt x="40123295" y="10451443"/>
                    <a:pt x="40123027" y="10463398"/>
                    <a:pt x="40121711" y="10475256"/>
                  </a:cubicBezTo>
                  <a:cubicBezTo>
                    <a:pt x="40121431" y="10477751"/>
                    <a:pt x="40121103" y="10480625"/>
                    <a:pt x="40119327" y="10482400"/>
                  </a:cubicBezTo>
                  <a:cubicBezTo>
                    <a:pt x="40117551" y="10484176"/>
                    <a:pt x="40114567" y="10483988"/>
                    <a:pt x="40112183" y="10484781"/>
                  </a:cubicBezTo>
                  <a:lnTo>
                    <a:pt x="40085991" y="10482400"/>
                  </a:lnTo>
                  <a:cubicBezTo>
                    <a:pt x="40083607" y="10476051"/>
                    <a:pt x="40080991" y="10469784"/>
                    <a:pt x="40078847" y="10463351"/>
                  </a:cubicBezTo>
                  <a:cubicBezTo>
                    <a:pt x="40077811" y="10460245"/>
                    <a:pt x="40076463" y="10457098"/>
                    <a:pt x="40076463" y="10453825"/>
                  </a:cubicBezTo>
                  <a:cubicBezTo>
                    <a:pt x="40076463" y="10447426"/>
                    <a:pt x="40075623" y="10440303"/>
                    <a:pt x="40078847" y="10434775"/>
                  </a:cubicBezTo>
                  <a:cubicBezTo>
                    <a:pt x="40081727" y="10429831"/>
                    <a:pt x="40088371" y="10428425"/>
                    <a:pt x="40093135" y="10425251"/>
                  </a:cubicBezTo>
                  <a:cubicBezTo>
                    <a:pt x="40102367" y="10419094"/>
                    <a:pt x="40097559" y="10421393"/>
                    <a:pt x="40107423" y="10418107"/>
                  </a:cubicBezTo>
                  <a:close/>
                  <a:moveTo>
                    <a:pt x="28317851" y="10415690"/>
                  </a:moveTo>
                  <a:cubicBezTo>
                    <a:pt x="28330551" y="10417277"/>
                    <a:pt x="28345467" y="10413113"/>
                    <a:pt x="28355951" y="10420453"/>
                  </a:cubicBezTo>
                  <a:cubicBezTo>
                    <a:pt x="28364179" y="10426211"/>
                    <a:pt x="28365479" y="10449028"/>
                    <a:pt x="28365479" y="10449028"/>
                  </a:cubicBezTo>
                  <a:cubicBezTo>
                    <a:pt x="28348179" y="10454794"/>
                    <a:pt x="28349603" y="10460935"/>
                    <a:pt x="28346427" y="10463315"/>
                  </a:cubicBezTo>
                  <a:cubicBezTo>
                    <a:pt x="28332139" y="10460140"/>
                    <a:pt x="28316655" y="10460336"/>
                    <a:pt x="28303563" y="10453791"/>
                  </a:cubicBezTo>
                  <a:cubicBezTo>
                    <a:pt x="28299075" y="10451545"/>
                    <a:pt x="28298803" y="10444523"/>
                    <a:pt x="28298803" y="10439504"/>
                  </a:cubicBezTo>
                  <a:cubicBezTo>
                    <a:pt x="28298803" y="10424167"/>
                    <a:pt x="28306883" y="10423004"/>
                    <a:pt x="28317851" y="10415690"/>
                  </a:cubicBezTo>
                  <a:close/>
                  <a:moveTo>
                    <a:pt x="28146403" y="10358542"/>
                  </a:moveTo>
                  <a:cubicBezTo>
                    <a:pt x="28155927" y="10360127"/>
                    <a:pt x="28165551" y="10361206"/>
                    <a:pt x="28174979" y="10363301"/>
                  </a:cubicBezTo>
                  <a:cubicBezTo>
                    <a:pt x="28179879" y="10364391"/>
                    <a:pt x="28185715" y="10364515"/>
                    <a:pt x="28189263" y="10368064"/>
                  </a:cubicBezTo>
                  <a:cubicBezTo>
                    <a:pt x="28197359" y="10376159"/>
                    <a:pt x="28208315" y="10396641"/>
                    <a:pt x="28208315" y="10396641"/>
                  </a:cubicBezTo>
                  <a:cubicBezTo>
                    <a:pt x="28201627" y="10423391"/>
                    <a:pt x="28172595" y="10412514"/>
                    <a:pt x="28165451" y="10415690"/>
                  </a:cubicBezTo>
                  <a:cubicBezTo>
                    <a:pt x="28152751" y="10409341"/>
                    <a:pt x="28134975" y="10408618"/>
                    <a:pt x="28127351" y="10396641"/>
                  </a:cubicBezTo>
                  <a:cubicBezTo>
                    <a:pt x="28108199" y="10366540"/>
                    <a:pt x="28132479" y="10363180"/>
                    <a:pt x="28146403" y="10358542"/>
                  </a:cubicBezTo>
                  <a:close/>
                  <a:moveTo>
                    <a:pt x="40021695" y="10320476"/>
                  </a:moveTo>
                  <a:cubicBezTo>
                    <a:pt x="40031223" y="10321271"/>
                    <a:pt x="40040899" y="10320982"/>
                    <a:pt x="40050271" y="10322857"/>
                  </a:cubicBezTo>
                  <a:cubicBezTo>
                    <a:pt x="40053079" y="10323418"/>
                    <a:pt x="40055995" y="10325135"/>
                    <a:pt x="40057415" y="10327620"/>
                  </a:cubicBezTo>
                  <a:cubicBezTo>
                    <a:pt x="40059423" y="10331135"/>
                    <a:pt x="40058999" y="10335556"/>
                    <a:pt x="40059799" y="10339525"/>
                  </a:cubicBezTo>
                  <a:cubicBezTo>
                    <a:pt x="40059447" y="10343027"/>
                    <a:pt x="40059223" y="10362948"/>
                    <a:pt x="40055031" y="10370482"/>
                  </a:cubicBezTo>
                  <a:cubicBezTo>
                    <a:pt x="40047771" y="10383556"/>
                    <a:pt x="40049335" y="10384408"/>
                    <a:pt x="40038367" y="10387151"/>
                  </a:cubicBezTo>
                  <a:cubicBezTo>
                    <a:pt x="40037595" y="10387344"/>
                    <a:pt x="40034399" y="10387151"/>
                    <a:pt x="40033603" y="10387151"/>
                  </a:cubicBezTo>
                  <a:cubicBezTo>
                    <a:pt x="40024567" y="10380700"/>
                    <a:pt x="40016543" y="10377942"/>
                    <a:pt x="40012171" y="10368100"/>
                  </a:cubicBezTo>
                  <a:cubicBezTo>
                    <a:pt x="40010135" y="10363514"/>
                    <a:pt x="40007407" y="10353813"/>
                    <a:pt x="40007407" y="10353813"/>
                  </a:cubicBezTo>
                  <a:cubicBezTo>
                    <a:pt x="40008203" y="10347463"/>
                    <a:pt x="40007603" y="10340777"/>
                    <a:pt x="40009791" y="10334762"/>
                  </a:cubicBezTo>
                  <a:cubicBezTo>
                    <a:pt x="40010943" y="10331598"/>
                    <a:pt x="40014775" y="10330206"/>
                    <a:pt x="40016935" y="10327620"/>
                  </a:cubicBezTo>
                  <a:cubicBezTo>
                    <a:pt x="40018767" y="10325421"/>
                    <a:pt x="40020111" y="10322857"/>
                    <a:pt x="40021695" y="10320476"/>
                  </a:cubicBezTo>
                  <a:close/>
                  <a:moveTo>
                    <a:pt x="38173843" y="10318097"/>
                  </a:moveTo>
                  <a:cubicBezTo>
                    <a:pt x="38188131" y="10318890"/>
                    <a:pt x="38202463" y="10319121"/>
                    <a:pt x="38216707" y="10320478"/>
                  </a:cubicBezTo>
                  <a:cubicBezTo>
                    <a:pt x="38219207" y="10320717"/>
                    <a:pt x="38221439" y="10322169"/>
                    <a:pt x="38223851" y="10322859"/>
                  </a:cubicBezTo>
                  <a:cubicBezTo>
                    <a:pt x="38226999" y="10323760"/>
                    <a:pt x="38230231" y="10324341"/>
                    <a:pt x="38233375" y="10325242"/>
                  </a:cubicBezTo>
                  <a:cubicBezTo>
                    <a:pt x="38235791" y="10325930"/>
                    <a:pt x="38238099" y="10326964"/>
                    <a:pt x="38240519" y="10327623"/>
                  </a:cubicBezTo>
                  <a:cubicBezTo>
                    <a:pt x="38246835" y="10329345"/>
                    <a:pt x="38253219" y="10330798"/>
                    <a:pt x="38259571" y="10332384"/>
                  </a:cubicBezTo>
                  <a:lnTo>
                    <a:pt x="38269095" y="10334765"/>
                  </a:lnTo>
                  <a:cubicBezTo>
                    <a:pt x="38272271" y="10335560"/>
                    <a:pt x="38275355" y="10336898"/>
                    <a:pt x="38278619" y="10337148"/>
                  </a:cubicBezTo>
                  <a:cubicBezTo>
                    <a:pt x="38322263" y="10340504"/>
                    <a:pt x="38299247" y="10338882"/>
                    <a:pt x="38347675" y="10341910"/>
                  </a:cubicBezTo>
                  <a:cubicBezTo>
                    <a:pt x="38350059" y="10342704"/>
                    <a:pt x="38353043" y="10342515"/>
                    <a:pt x="38354819" y="10344291"/>
                  </a:cubicBezTo>
                  <a:cubicBezTo>
                    <a:pt x="38356595" y="10346065"/>
                    <a:pt x="38357203" y="10348925"/>
                    <a:pt x="38357203" y="10351434"/>
                  </a:cubicBezTo>
                  <a:cubicBezTo>
                    <a:pt x="38357203" y="10360202"/>
                    <a:pt x="38356059" y="10368950"/>
                    <a:pt x="38354819" y="10377629"/>
                  </a:cubicBezTo>
                  <a:cubicBezTo>
                    <a:pt x="38354463" y="10380113"/>
                    <a:pt x="38354483" y="10383313"/>
                    <a:pt x="38352439" y="10384774"/>
                  </a:cubicBezTo>
                  <a:cubicBezTo>
                    <a:pt x="38348355" y="10387691"/>
                    <a:pt x="38338151" y="10389534"/>
                    <a:pt x="38338151" y="10389534"/>
                  </a:cubicBezTo>
                  <a:cubicBezTo>
                    <a:pt x="38335771" y="10391124"/>
                    <a:pt x="38333623" y="10393135"/>
                    <a:pt x="38331007" y="10394298"/>
                  </a:cubicBezTo>
                  <a:cubicBezTo>
                    <a:pt x="38326419" y="10396336"/>
                    <a:pt x="38321483" y="10397472"/>
                    <a:pt x="38316719" y="10399059"/>
                  </a:cubicBezTo>
                  <a:cubicBezTo>
                    <a:pt x="38306807" y="10402363"/>
                    <a:pt x="38310315" y="10401523"/>
                    <a:pt x="38297671" y="10403823"/>
                  </a:cubicBezTo>
                  <a:cubicBezTo>
                    <a:pt x="38292919" y="10404687"/>
                    <a:pt x="38288131" y="10405339"/>
                    <a:pt x="38283383" y="10406204"/>
                  </a:cubicBezTo>
                  <a:cubicBezTo>
                    <a:pt x="38279399" y="10406927"/>
                    <a:pt x="38271475" y="10404218"/>
                    <a:pt x="38269095" y="10403823"/>
                  </a:cubicBezTo>
                  <a:cubicBezTo>
                    <a:pt x="38237903" y="10400985"/>
                    <a:pt x="38251219" y="10404214"/>
                    <a:pt x="38228615" y="10396678"/>
                  </a:cubicBezTo>
                  <a:cubicBezTo>
                    <a:pt x="38228607" y="10396677"/>
                    <a:pt x="38214331" y="10391919"/>
                    <a:pt x="38214327" y="10391915"/>
                  </a:cubicBezTo>
                  <a:cubicBezTo>
                    <a:pt x="38206531" y="10386720"/>
                    <a:pt x="38203711" y="10383935"/>
                    <a:pt x="38192895" y="10382390"/>
                  </a:cubicBezTo>
                  <a:cubicBezTo>
                    <a:pt x="38187339" y="10381597"/>
                    <a:pt x="38181747" y="10381013"/>
                    <a:pt x="38176227" y="10380009"/>
                  </a:cubicBezTo>
                  <a:cubicBezTo>
                    <a:pt x="38169647" y="10378813"/>
                    <a:pt x="38165679" y="10377287"/>
                    <a:pt x="38159559" y="10375247"/>
                  </a:cubicBezTo>
                  <a:lnTo>
                    <a:pt x="38154795" y="10360959"/>
                  </a:lnTo>
                  <a:lnTo>
                    <a:pt x="38152415" y="10353816"/>
                  </a:lnTo>
                  <a:cubicBezTo>
                    <a:pt x="38152691" y="10351052"/>
                    <a:pt x="38151227" y="10328067"/>
                    <a:pt x="38159559" y="10322859"/>
                  </a:cubicBezTo>
                  <a:cubicBezTo>
                    <a:pt x="38163815" y="10320199"/>
                    <a:pt x="38173843" y="10318097"/>
                    <a:pt x="38173843" y="10318097"/>
                  </a:cubicBezTo>
                  <a:close/>
                  <a:moveTo>
                    <a:pt x="27903515" y="10301389"/>
                  </a:moveTo>
                  <a:cubicBezTo>
                    <a:pt x="27909863" y="10302976"/>
                    <a:pt x="27916271" y="10304353"/>
                    <a:pt x="27922563" y="10306151"/>
                  </a:cubicBezTo>
                  <a:cubicBezTo>
                    <a:pt x="27927391" y="10307530"/>
                    <a:pt x="27933715" y="10306994"/>
                    <a:pt x="27936851" y="10310914"/>
                  </a:cubicBezTo>
                  <a:cubicBezTo>
                    <a:pt x="27940943" y="10316026"/>
                    <a:pt x="27940027" y="10323615"/>
                    <a:pt x="27941615" y="10329964"/>
                  </a:cubicBezTo>
                  <a:cubicBezTo>
                    <a:pt x="27940027" y="10336315"/>
                    <a:pt x="27940943" y="10343903"/>
                    <a:pt x="27936851" y="10349015"/>
                  </a:cubicBezTo>
                  <a:lnTo>
                    <a:pt x="27917803" y="10372826"/>
                  </a:lnTo>
                  <a:cubicBezTo>
                    <a:pt x="27905103" y="10366477"/>
                    <a:pt x="27889743" y="10363817"/>
                    <a:pt x="27879703" y="10353776"/>
                  </a:cubicBezTo>
                  <a:cubicBezTo>
                    <a:pt x="27872603" y="10346677"/>
                    <a:pt x="27870179" y="10325202"/>
                    <a:pt x="27870179" y="10325202"/>
                  </a:cubicBezTo>
                  <a:cubicBezTo>
                    <a:pt x="27871763" y="10320440"/>
                    <a:pt x="27870855" y="10313833"/>
                    <a:pt x="27874939" y="10310914"/>
                  </a:cubicBezTo>
                  <a:cubicBezTo>
                    <a:pt x="27883111" y="10305078"/>
                    <a:pt x="27903515" y="10301389"/>
                    <a:pt x="27903515" y="10301389"/>
                  </a:cubicBezTo>
                  <a:close/>
                  <a:moveTo>
                    <a:pt x="40162191" y="10282375"/>
                  </a:moveTo>
                  <a:cubicBezTo>
                    <a:pt x="40170127" y="10283169"/>
                    <a:pt x="40178435" y="10282233"/>
                    <a:pt x="40186003" y="10284757"/>
                  </a:cubicBezTo>
                  <a:cubicBezTo>
                    <a:pt x="40188719" y="10285662"/>
                    <a:pt x="40189603" y="10289286"/>
                    <a:pt x="40190767" y="10291901"/>
                  </a:cubicBezTo>
                  <a:cubicBezTo>
                    <a:pt x="40192807" y="10296487"/>
                    <a:pt x="40193943" y="10301425"/>
                    <a:pt x="40195527" y="10306187"/>
                  </a:cubicBezTo>
                  <a:lnTo>
                    <a:pt x="40197911" y="10313331"/>
                  </a:lnTo>
                  <a:cubicBezTo>
                    <a:pt x="40196471" y="10320538"/>
                    <a:pt x="40196711" y="10327179"/>
                    <a:pt x="40190767" y="10332382"/>
                  </a:cubicBezTo>
                  <a:cubicBezTo>
                    <a:pt x="40186455" y="10336151"/>
                    <a:pt x="40174887" y="10340319"/>
                    <a:pt x="40171715" y="10341906"/>
                  </a:cubicBezTo>
                  <a:cubicBezTo>
                    <a:pt x="40164571" y="10340319"/>
                    <a:pt x="40157383" y="10338920"/>
                    <a:pt x="40150287" y="10337144"/>
                  </a:cubicBezTo>
                  <a:cubicBezTo>
                    <a:pt x="40147847" y="10336535"/>
                    <a:pt x="40144599" y="10336805"/>
                    <a:pt x="40143143" y="10334762"/>
                  </a:cubicBezTo>
                  <a:cubicBezTo>
                    <a:pt x="40140223" y="10330678"/>
                    <a:pt x="40138375" y="10320476"/>
                    <a:pt x="40138375" y="10320476"/>
                  </a:cubicBezTo>
                  <a:cubicBezTo>
                    <a:pt x="40139175" y="10313331"/>
                    <a:pt x="40138303" y="10305799"/>
                    <a:pt x="40140759" y="10299044"/>
                  </a:cubicBezTo>
                  <a:cubicBezTo>
                    <a:pt x="40141735" y="10296355"/>
                    <a:pt x="40145703" y="10296114"/>
                    <a:pt x="40147903" y="10294281"/>
                  </a:cubicBezTo>
                  <a:cubicBezTo>
                    <a:pt x="40166231" y="10279008"/>
                    <a:pt x="40144459" y="10294194"/>
                    <a:pt x="40162191" y="10282375"/>
                  </a:cubicBezTo>
                  <a:close/>
                  <a:moveTo>
                    <a:pt x="39931207" y="10270471"/>
                  </a:moveTo>
                  <a:cubicBezTo>
                    <a:pt x="39942263" y="10269089"/>
                    <a:pt x="39953431" y="10272057"/>
                    <a:pt x="39964543" y="10272851"/>
                  </a:cubicBezTo>
                  <a:cubicBezTo>
                    <a:pt x="39966135" y="10275232"/>
                    <a:pt x="39968183" y="10277366"/>
                    <a:pt x="39969311" y="10279995"/>
                  </a:cubicBezTo>
                  <a:cubicBezTo>
                    <a:pt x="39973447" y="10289657"/>
                    <a:pt x="39971471" y="10295384"/>
                    <a:pt x="39969311" y="10306189"/>
                  </a:cubicBezTo>
                  <a:cubicBezTo>
                    <a:pt x="39968815" y="10308650"/>
                    <a:pt x="39968703" y="10311557"/>
                    <a:pt x="39966927" y="10313332"/>
                  </a:cubicBezTo>
                  <a:cubicBezTo>
                    <a:pt x="39965151" y="10315107"/>
                    <a:pt x="39962167" y="10314920"/>
                    <a:pt x="39959783" y="10315714"/>
                  </a:cubicBezTo>
                  <a:cubicBezTo>
                    <a:pt x="39951319" y="10321357"/>
                    <a:pt x="39951847" y="10321667"/>
                    <a:pt x="39950259" y="10322857"/>
                  </a:cubicBezTo>
                  <a:cubicBezTo>
                    <a:pt x="39943911" y="10319683"/>
                    <a:pt x="39936815" y="10317691"/>
                    <a:pt x="39931207" y="10313332"/>
                  </a:cubicBezTo>
                  <a:cubicBezTo>
                    <a:pt x="39929231" y="10311791"/>
                    <a:pt x="39929951" y="10308433"/>
                    <a:pt x="39928831" y="10306189"/>
                  </a:cubicBezTo>
                  <a:cubicBezTo>
                    <a:pt x="39927551" y="10303629"/>
                    <a:pt x="39925655" y="10301427"/>
                    <a:pt x="39924063" y="10299046"/>
                  </a:cubicBezTo>
                  <a:cubicBezTo>
                    <a:pt x="39924859" y="10291901"/>
                    <a:pt x="39924703" y="10284586"/>
                    <a:pt x="39926447" y="10277613"/>
                  </a:cubicBezTo>
                  <a:cubicBezTo>
                    <a:pt x="39927143" y="10274837"/>
                    <a:pt x="39928367" y="10270825"/>
                    <a:pt x="39931207" y="10270471"/>
                  </a:cubicBezTo>
                  <a:close/>
                  <a:moveTo>
                    <a:pt x="39684175" y="10240397"/>
                  </a:moveTo>
                  <a:lnTo>
                    <a:pt x="39688755" y="10241167"/>
                  </a:lnTo>
                  <a:lnTo>
                    <a:pt x="39686479" y="10241729"/>
                  </a:lnTo>
                  <a:cubicBezTo>
                    <a:pt x="39682327" y="10242776"/>
                    <a:pt x="39678003" y="10243879"/>
                    <a:pt x="39676415" y="10244276"/>
                  </a:cubicBezTo>
                  <a:close/>
                  <a:moveTo>
                    <a:pt x="39694743" y="10239692"/>
                  </a:moveTo>
                  <a:lnTo>
                    <a:pt x="39693083" y="10241895"/>
                  </a:lnTo>
                  <a:lnTo>
                    <a:pt x="39688755" y="10241167"/>
                  </a:lnTo>
                  <a:close/>
                  <a:moveTo>
                    <a:pt x="27359899" y="10192277"/>
                  </a:moveTo>
                  <a:cubicBezTo>
                    <a:pt x="27372523" y="10192277"/>
                    <a:pt x="27382759" y="10202512"/>
                    <a:pt x="27382759" y="10215138"/>
                  </a:cubicBezTo>
                  <a:cubicBezTo>
                    <a:pt x="27382759" y="10227763"/>
                    <a:pt x="27372523" y="10237999"/>
                    <a:pt x="27359899" y="10237999"/>
                  </a:cubicBezTo>
                  <a:cubicBezTo>
                    <a:pt x="27347275" y="10237999"/>
                    <a:pt x="27337039" y="10227763"/>
                    <a:pt x="27337039" y="10215138"/>
                  </a:cubicBezTo>
                  <a:cubicBezTo>
                    <a:pt x="27337039" y="10202512"/>
                    <a:pt x="27347275" y="10192277"/>
                    <a:pt x="27359899" y="10192277"/>
                  </a:cubicBezTo>
                  <a:close/>
                  <a:moveTo>
                    <a:pt x="39676415" y="10191889"/>
                  </a:moveTo>
                  <a:lnTo>
                    <a:pt x="39700227" y="10194270"/>
                  </a:lnTo>
                  <a:cubicBezTo>
                    <a:pt x="39704563" y="10196799"/>
                    <a:pt x="39704987" y="10208557"/>
                    <a:pt x="39704987" y="10208557"/>
                  </a:cubicBezTo>
                  <a:cubicBezTo>
                    <a:pt x="39704259" y="10216581"/>
                    <a:pt x="39709279" y="10236751"/>
                    <a:pt x="39695463" y="10239514"/>
                  </a:cubicBezTo>
                  <a:lnTo>
                    <a:pt x="39694743" y="10239692"/>
                  </a:lnTo>
                  <a:lnTo>
                    <a:pt x="39696099" y="10237892"/>
                  </a:lnTo>
                  <a:cubicBezTo>
                    <a:pt x="39696707" y="10236162"/>
                    <a:pt x="39696707" y="10234574"/>
                    <a:pt x="39695463" y="10234752"/>
                  </a:cubicBezTo>
                  <a:lnTo>
                    <a:pt x="39684175" y="10240397"/>
                  </a:lnTo>
                  <a:lnTo>
                    <a:pt x="39683927" y="10240354"/>
                  </a:lnTo>
                  <a:cubicBezTo>
                    <a:pt x="39680003" y="10239204"/>
                    <a:pt x="39675959" y="10237774"/>
                    <a:pt x="39674031" y="10237132"/>
                  </a:cubicBezTo>
                  <a:cubicBezTo>
                    <a:pt x="39672443" y="10234752"/>
                    <a:pt x="39670551" y="10232548"/>
                    <a:pt x="39669271" y="10229990"/>
                  </a:cubicBezTo>
                  <a:cubicBezTo>
                    <a:pt x="39663971" y="10219390"/>
                    <a:pt x="39666283" y="10203973"/>
                    <a:pt x="39669271" y="10194270"/>
                  </a:cubicBezTo>
                  <a:cubicBezTo>
                    <a:pt x="39670007" y="10191871"/>
                    <a:pt x="39674031" y="10192682"/>
                    <a:pt x="39676415" y="10191889"/>
                  </a:cubicBezTo>
                  <a:close/>
                  <a:moveTo>
                    <a:pt x="18397739" y="10136704"/>
                  </a:moveTo>
                  <a:cubicBezTo>
                    <a:pt x="18410363" y="10136704"/>
                    <a:pt x="18420599" y="10146940"/>
                    <a:pt x="18420599" y="10159564"/>
                  </a:cubicBezTo>
                  <a:cubicBezTo>
                    <a:pt x="18420599" y="10172190"/>
                    <a:pt x="18410363" y="10182425"/>
                    <a:pt x="18397739" y="10182425"/>
                  </a:cubicBezTo>
                  <a:cubicBezTo>
                    <a:pt x="18385111" y="10182425"/>
                    <a:pt x="18374879" y="10172190"/>
                    <a:pt x="18374879" y="10159564"/>
                  </a:cubicBezTo>
                  <a:cubicBezTo>
                    <a:pt x="18374879" y="10146940"/>
                    <a:pt x="18385111" y="10136704"/>
                    <a:pt x="18397739" y="10136704"/>
                  </a:cubicBezTo>
                  <a:close/>
                  <a:moveTo>
                    <a:pt x="39476387" y="10129977"/>
                  </a:moveTo>
                  <a:cubicBezTo>
                    <a:pt x="39495439" y="10130771"/>
                    <a:pt x="39514523" y="10130950"/>
                    <a:pt x="39533539" y="10132358"/>
                  </a:cubicBezTo>
                  <a:cubicBezTo>
                    <a:pt x="39536043" y="10132543"/>
                    <a:pt x="39538259" y="10134079"/>
                    <a:pt x="39540683" y="10134739"/>
                  </a:cubicBezTo>
                  <a:cubicBezTo>
                    <a:pt x="39570223" y="10142798"/>
                    <a:pt x="39550431" y="10136403"/>
                    <a:pt x="39566875" y="10141884"/>
                  </a:cubicBezTo>
                  <a:cubicBezTo>
                    <a:pt x="39568463" y="10144264"/>
                    <a:pt x="39569403" y="10147239"/>
                    <a:pt x="39571639" y="10149028"/>
                  </a:cubicBezTo>
                  <a:cubicBezTo>
                    <a:pt x="39573599" y="10150595"/>
                    <a:pt x="39577007" y="10149633"/>
                    <a:pt x="39578783" y="10151409"/>
                  </a:cubicBezTo>
                  <a:cubicBezTo>
                    <a:pt x="39580559" y="10153183"/>
                    <a:pt x="39580039" y="10156307"/>
                    <a:pt x="39581163" y="10158552"/>
                  </a:cubicBezTo>
                  <a:cubicBezTo>
                    <a:pt x="39582443" y="10161113"/>
                    <a:pt x="39584339" y="10163315"/>
                    <a:pt x="39585927" y="10165697"/>
                  </a:cubicBezTo>
                  <a:cubicBezTo>
                    <a:pt x="39588671" y="10173934"/>
                    <a:pt x="39590955" y="10177069"/>
                    <a:pt x="39585927" y="10187127"/>
                  </a:cubicBezTo>
                  <a:cubicBezTo>
                    <a:pt x="39584647" y="10189688"/>
                    <a:pt x="39581399" y="10190728"/>
                    <a:pt x="39578783" y="10191889"/>
                  </a:cubicBezTo>
                  <a:cubicBezTo>
                    <a:pt x="39574195" y="10193929"/>
                    <a:pt x="39564495" y="10196652"/>
                    <a:pt x="39564495" y="10196652"/>
                  </a:cubicBezTo>
                  <a:cubicBezTo>
                    <a:pt x="39562115" y="10198239"/>
                    <a:pt x="39559967" y="10200252"/>
                    <a:pt x="39557351" y="10201416"/>
                  </a:cubicBezTo>
                  <a:cubicBezTo>
                    <a:pt x="39552763" y="10203453"/>
                    <a:pt x="39545443" y="10207367"/>
                    <a:pt x="39543063" y="10208560"/>
                  </a:cubicBezTo>
                  <a:cubicBezTo>
                    <a:pt x="39535919" y="10207766"/>
                    <a:pt x="39528803" y="10206671"/>
                    <a:pt x="39521631" y="10206177"/>
                  </a:cubicBezTo>
                  <a:cubicBezTo>
                    <a:pt x="39505775" y="10205085"/>
                    <a:pt x="39489843" y="10205173"/>
                    <a:pt x="39474007" y="10203796"/>
                  </a:cubicBezTo>
                  <a:cubicBezTo>
                    <a:pt x="39471507" y="10203580"/>
                    <a:pt x="39469279" y="10202104"/>
                    <a:pt x="39466863" y="10201416"/>
                  </a:cubicBezTo>
                  <a:cubicBezTo>
                    <a:pt x="39463715" y="10200515"/>
                    <a:pt x="39460515" y="10199827"/>
                    <a:pt x="39457339" y="10199033"/>
                  </a:cubicBezTo>
                  <a:cubicBezTo>
                    <a:pt x="39452071" y="10193767"/>
                    <a:pt x="39448747" y="10191377"/>
                    <a:pt x="39445431" y="10184746"/>
                  </a:cubicBezTo>
                  <a:cubicBezTo>
                    <a:pt x="39435575" y="10165032"/>
                    <a:pt x="39451935" y="10190928"/>
                    <a:pt x="39438287" y="10170459"/>
                  </a:cubicBezTo>
                  <a:cubicBezTo>
                    <a:pt x="39439083" y="10162521"/>
                    <a:pt x="39437103" y="10153781"/>
                    <a:pt x="39440671" y="10146647"/>
                  </a:cubicBezTo>
                  <a:cubicBezTo>
                    <a:pt x="39444363" y="10139262"/>
                    <a:pt x="39462483" y="10134612"/>
                    <a:pt x="39469243" y="10132358"/>
                  </a:cubicBezTo>
                  <a:close/>
                  <a:moveTo>
                    <a:pt x="289060" y="10094400"/>
                  </a:moveTo>
                  <a:cubicBezTo>
                    <a:pt x="295785" y="10094959"/>
                    <a:pt x="302223" y="10096222"/>
                    <a:pt x="304855" y="10096514"/>
                  </a:cubicBezTo>
                  <a:cubicBezTo>
                    <a:pt x="321236" y="10107432"/>
                    <a:pt x="313709" y="10104228"/>
                    <a:pt x="326283" y="10108422"/>
                  </a:cubicBezTo>
                  <a:cubicBezTo>
                    <a:pt x="327879" y="10110803"/>
                    <a:pt x="329023" y="10113541"/>
                    <a:pt x="331045" y="10115564"/>
                  </a:cubicBezTo>
                  <a:cubicBezTo>
                    <a:pt x="333074" y="10117588"/>
                    <a:pt x="336402" y="10118093"/>
                    <a:pt x="338190" y="10120328"/>
                  </a:cubicBezTo>
                  <a:cubicBezTo>
                    <a:pt x="339758" y="10122288"/>
                    <a:pt x="339447" y="10125226"/>
                    <a:pt x="340576" y="10127471"/>
                  </a:cubicBezTo>
                  <a:cubicBezTo>
                    <a:pt x="341849" y="10130031"/>
                    <a:pt x="343744" y="10132233"/>
                    <a:pt x="345337" y="10134615"/>
                  </a:cubicBezTo>
                  <a:cubicBezTo>
                    <a:pt x="344545" y="10139377"/>
                    <a:pt x="345119" y="10144583"/>
                    <a:pt x="342951" y="10148903"/>
                  </a:cubicBezTo>
                  <a:cubicBezTo>
                    <a:pt x="341995" y="10150816"/>
                    <a:pt x="333620" y="10154761"/>
                    <a:pt x="326283" y="10158427"/>
                  </a:cubicBezTo>
                  <a:lnTo>
                    <a:pt x="309615" y="10134615"/>
                  </a:lnTo>
                  <a:cubicBezTo>
                    <a:pt x="304572" y="10127333"/>
                    <a:pt x="305921" y="10126815"/>
                    <a:pt x="297708" y="10122708"/>
                  </a:cubicBezTo>
                  <a:cubicBezTo>
                    <a:pt x="295471" y="10121585"/>
                    <a:pt x="292948" y="10121121"/>
                    <a:pt x="290563" y="10120328"/>
                  </a:cubicBezTo>
                  <a:cubicBezTo>
                    <a:pt x="273474" y="10108935"/>
                    <a:pt x="280331" y="10114850"/>
                    <a:pt x="269133" y="10103660"/>
                  </a:cubicBezTo>
                  <a:cubicBezTo>
                    <a:pt x="269926" y="10101278"/>
                    <a:pt x="269432" y="10097908"/>
                    <a:pt x="271519" y="10096514"/>
                  </a:cubicBezTo>
                  <a:cubicBezTo>
                    <a:pt x="275311" y="10093987"/>
                    <a:pt x="282324" y="10093842"/>
                    <a:pt x="289060" y="10094400"/>
                  </a:cubicBezTo>
                  <a:close/>
                  <a:moveTo>
                    <a:pt x="18571571" y="10067649"/>
                  </a:moveTo>
                  <a:cubicBezTo>
                    <a:pt x="18584195" y="10067649"/>
                    <a:pt x="18594431" y="10077885"/>
                    <a:pt x="18594431" y="10090509"/>
                  </a:cubicBezTo>
                  <a:cubicBezTo>
                    <a:pt x="18594431" y="10103134"/>
                    <a:pt x="18584195" y="10113369"/>
                    <a:pt x="18571571" y="10113369"/>
                  </a:cubicBezTo>
                  <a:cubicBezTo>
                    <a:pt x="18558943" y="10113369"/>
                    <a:pt x="18548709" y="10103134"/>
                    <a:pt x="18548709" y="10090509"/>
                  </a:cubicBezTo>
                  <a:cubicBezTo>
                    <a:pt x="18548709" y="10077885"/>
                    <a:pt x="18558943" y="10067649"/>
                    <a:pt x="18571571" y="10067649"/>
                  </a:cubicBezTo>
                  <a:close/>
                  <a:moveTo>
                    <a:pt x="20542459" y="10018440"/>
                  </a:moveTo>
                  <a:cubicBezTo>
                    <a:pt x="20555083" y="10018440"/>
                    <a:pt x="20565319" y="10028675"/>
                    <a:pt x="20565319" y="10041300"/>
                  </a:cubicBezTo>
                  <a:cubicBezTo>
                    <a:pt x="20565319" y="10053925"/>
                    <a:pt x="20555083" y="10064160"/>
                    <a:pt x="20542459" y="10064160"/>
                  </a:cubicBezTo>
                  <a:cubicBezTo>
                    <a:pt x="20529835" y="10064160"/>
                    <a:pt x="20519599" y="10053925"/>
                    <a:pt x="20519599" y="10041300"/>
                  </a:cubicBezTo>
                  <a:cubicBezTo>
                    <a:pt x="20519599" y="10028675"/>
                    <a:pt x="20529835" y="10018440"/>
                    <a:pt x="20542459" y="10018440"/>
                  </a:cubicBezTo>
                  <a:close/>
                  <a:moveTo>
                    <a:pt x="18059643" y="10018039"/>
                  </a:moveTo>
                  <a:cubicBezTo>
                    <a:pt x="18076643" y="10023709"/>
                    <a:pt x="18069751" y="10020019"/>
                    <a:pt x="18081075" y="10027564"/>
                  </a:cubicBezTo>
                  <a:lnTo>
                    <a:pt x="18085835" y="10041852"/>
                  </a:lnTo>
                  <a:lnTo>
                    <a:pt x="18088219" y="10048997"/>
                  </a:lnTo>
                  <a:cubicBezTo>
                    <a:pt x="18089011" y="10054551"/>
                    <a:pt x="18089499" y="10060160"/>
                    <a:pt x="18090599" y="10065664"/>
                  </a:cubicBezTo>
                  <a:cubicBezTo>
                    <a:pt x="18091091" y="10068125"/>
                    <a:pt x="18092291" y="10070396"/>
                    <a:pt x="18092979" y="10072808"/>
                  </a:cubicBezTo>
                  <a:cubicBezTo>
                    <a:pt x="18093879" y="10075956"/>
                    <a:pt x="18094567" y="10079158"/>
                    <a:pt x="18095359" y="10082334"/>
                  </a:cubicBezTo>
                  <a:cubicBezTo>
                    <a:pt x="18094567" y="10091859"/>
                    <a:pt x="18094271" y="10101438"/>
                    <a:pt x="18092979" y="10110909"/>
                  </a:cubicBezTo>
                  <a:cubicBezTo>
                    <a:pt x="18088843" y="10141250"/>
                    <a:pt x="18090431" y="10125780"/>
                    <a:pt x="18085835" y="10141866"/>
                  </a:cubicBezTo>
                  <a:cubicBezTo>
                    <a:pt x="18084935" y="10145012"/>
                    <a:pt x="18084355" y="10148243"/>
                    <a:pt x="18083455" y="10151389"/>
                  </a:cubicBezTo>
                  <a:cubicBezTo>
                    <a:pt x="18082763" y="10153803"/>
                    <a:pt x="18081683" y="10156099"/>
                    <a:pt x="18081075" y="10158534"/>
                  </a:cubicBezTo>
                  <a:cubicBezTo>
                    <a:pt x="18080091" y="10162459"/>
                    <a:pt x="18079759" y="10166534"/>
                    <a:pt x="18078691" y="10170440"/>
                  </a:cubicBezTo>
                  <a:cubicBezTo>
                    <a:pt x="18076711" y="10177706"/>
                    <a:pt x="18073929" y="10184726"/>
                    <a:pt x="18071547" y="10191871"/>
                  </a:cubicBezTo>
                  <a:lnTo>
                    <a:pt x="18066785" y="10206160"/>
                  </a:lnTo>
                  <a:cubicBezTo>
                    <a:pt x="18059779" y="10220172"/>
                    <a:pt x="18063143" y="10212319"/>
                    <a:pt x="18057259" y="10229970"/>
                  </a:cubicBezTo>
                  <a:lnTo>
                    <a:pt x="18054879" y="10237115"/>
                  </a:lnTo>
                  <a:lnTo>
                    <a:pt x="18052499" y="10244259"/>
                  </a:lnTo>
                  <a:cubicBezTo>
                    <a:pt x="18051705" y="10257753"/>
                    <a:pt x="18051867" y="10271337"/>
                    <a:pt x="18050119" y="10284739"/>
                  </a:cubicBezTo>
                  <a:cubicBezTo>
                    <a:pt x="18049467" y="10289719"/>
                    <a:pt x="18049531" y="10296242"/>
                    <a:pt x="18045355" y="10299029"/>
                  </a:cubicBezTo>
                  <a:lnTo>
                    <a:pt x="18038211" y="10303790"/>
                  </a:lnTo>
                  <a:cubicBezTo>
                    <a:pt x="18035035" y="10308553"/>
                    <a:pt x="18030495" y="10312648"/>
                    <a:pt x="18028685" y="10318079"/>
                  </a:cubicBezTo>
                  <a:cubicBezTo>
                    <a:pt x="18027891" y="10320458"/>
                    <a:pt x="18027695" y="10323132"/>
                    <a:pt x="18026303" y="10325220"/>
                  </a:cubicBezTo>
                  <a:cubicBezTo>
                    <a:pt x="18024435" y="10328022"/>
                    <a:pt x="18021541" y="10329983"/>
                    <a:pt x="18019159" y="10332364"/>
                  </a:cubicBezTo>
                  <a:cubicBezTo>
                    <a:pt x="18013175" y="10350323"/>
                    <a:pt x="18021945" y="10328884"/>
                    <a:pt x="18009635" y="10344271"/>
                  </a:cubicBezTo>
                  <a:cubicBezTo>
                    <a:pt x="17996487" y="10360704"/>
                    <a:pt x="18020587" y="10342526"/>
                    <a:pt x="18000111" y="10356177"/>
                  </a:cubicBezTo>
                  <a:cubicBezTo>
                    <a:pt x="17996935" y="10360939"/>
                    <a:pt x="17992395" y="10365036"/>
                    <a:pt x="17990587" y="10370464"/>
                  </a:cubicBezTo>
                  <a:cubicBezTo>
                    <a:pt x="17989791" y="10372845"/>
                    <a:pt x="17989327" y="10375363"/>
                    <a:pt x="17988203" y="10377609"/>
                  </a:cubicBezTo>
                  <a:cubicBezTo>
                    <a:pt x="17986923" y="10380168"/>
                    <a:pt x="17984723" y="10382192"/>
                    <a:pt x="17983443" y="10384752"/>
                  </a:cubicBezTo>
                  <a:cubicBezTo>
                    <a:pt x="17982319" y="10386997"/>
                    <a:pt x="17982183" y="10389652"/>
                    <a:pt x="17981059" y="10391896"/>
                  </a:cubicBezTo>
                  <a:cubicBezTo>
                    <a:pt x="17979779" y="10394455"/>
                    <a:pt x="17977459" y="10396424"/>
                    <a:pt x="17976299" y="10399039"/>
                  </a:cubicBezTo>
                  <a:cubicBezTo>
                    <a:pt x="17974259" y="10403629"/>
                    <a:pt x="17971535" y="10413327"/>
                    <a:pt x="17971535" y="10413327"/>
                  </a:cubicBezTo>
                  <a:cubicBezTo>
                    <a:pt x="17970741" y="10426822"/>
                    <a:pt x="17973827" y="10441124"/>
                    <a:pt x="17969155" y="10453809"/>
                  </a:cubicBezTo>
                  <a:cubicBezTo>
                    <a:pt x="17963643" y="10468763"/>
                    <a:pt x="17959231" y="10457776"/>
                    <a:pt x="17957247" y="10458570"/>
                  </a:cubicBezTo>
                  <a:cubicBezTo>
                    <a:pt x="17951693" y="10454602"/>
                    <a:pt x="17944903" y="10451949"/>
                    <a:pt x="17940579" y="10446665"/>
                  </a:cubicBezTo>
                  <a:cubicBezTo>
                    <a:pt x="17937401" y="10442780"/>
                    <a:pt x="17938603" y="10436554"/>
                    <a:pt x="17935817" y="10432378"/>
                  </a:cubicBezTo>
                  <a:lnTo>
                    <a:pt x="17931055" y="10425233"/>
                  </a:lnTo>
                  <a:lnTo>
                    <a:pt x="17923911" y="10403802"/>
                  </a:lnTo>
                  <a:cubicBezTo>
                    <a:pt x="17923115" y="10401421"/>
                    <a:pt x="17922139" y="10399093"/>
                    <a:pt x="17921529" y="10396659"/>
                  </a:cubicBezTo>
                  <a:lnTo>
                    <a:pt x="17919147" y="10387133"/>
                  </a:lnTo>
                  <a:cubicBezTo>
                    <a:pt x="17919943" y="10376814"/>
                    <a:pt x="17920549" y="10366482"/>
                    <a:pt x="17921529" y="10356177"/>
                  </a:cubicBezTo>
                  <a:cubicBezTo>
                    <a:pt x="17922847" y="10342350"/>
                    <a:pt x="17926155" y="10337559"/>
                    <a:pt x="17921529" y="10325220"/>
                  </a:cubicBezTo>
                  <a:cubicBezTo>
                    <a:pt x="17920523" y="10322542"/>
                    <a:pt x="17919003" y="10319865"/>
                    <a:pt x="17916767" y="10318079"/>
                  </a:cubicBezTo>
                  <a:cubicBezTo>
                    <a:pt x="17914807" y="10316509"/>
                    <a:pt x="17911867" y="10316818"/>
                    <a:pt x="17909623" y="10315696"/>
                  </a:cubicBezTo>
                  <a:cubicBezTo>
                    <a:pt x="17907063" y="10314416"/>
                    <a:pt x="17904859" y="10312520"/>
                    <a:pt x="17902479" y="10310935"/>
                  </a:cubicBezTo>
                  <a:cubicBezTo>
                    <a:pt x="17888829" y="10290455"/>
                    <a:pt x="17905199" y="10316367"/>
                    <a:pt x="17895335" y="10296645"/>
                  </a:cubicBezTo>
                  <a:cubicBezTo>
                    <a:pt x="17894055" y="10294088"/>
                    <a:pt x="17892159" y="10291884"/>
                    <a:pt x="17890573" y="10289502"/>
                  </a:cubicBezTo>
                  <a:cubicBezTo>
                    <a:pt x="17889779" y="10286327"/>
                    <a:pt x="17888193" y="10283252"/>
                    <a:pt x="17888193" y="10279977"/>
                  </a:cubicBezTo>
                  <a:cubicBezTo>
                    <a:pt x="17888193" y="10271212"/>
                    <a:pt x="17889051" y="10262417"/>
                    <a:pt x="17890573" y="10253783"/>
                  </a:cubicBezTo>
                  <a:cubicBezTo>
                    <a:pt x="17893067" y="10239645"/>
                    <a:pt x="17895487" y="10241500"/>
                    <a:pt x="17900099" y="10229970"/>
                  </a:cubicBezTo>
                  <a:cubicBezTo>
                    <a:pt x="17908599" y="10208716"/>
                    <a:pt x="17900459" y="10222285"/>
                    <a:pt x="17909623" y="10208539"/>
                  </a:cubicBezTo>
                  <a:lnTo>
                    <a:pt x="17916767" y="10187108"/>
                  </a:lnTo>
                  <a:cubicBezTo>
                    <a:pt x="17917563" y="10184727"/>
                    <a:pt x="17917755" y="10182053"/>
                    <a:pt x="17919147" y="10179965"/>
                  </a:cubicBezTo>
                  <a:lnTo>
                    <a:pt x="17928675" y="10165678"/>
                  </a:lnTo>
                  <a:cubicBezTo>
                    <a:pt x="17930259" y="10163297"/>
                    <a:pt x="17932531" y="10161248"/>
                    <a:pt x="17933435" y="10158534"/>
                  </a:cubicBezTo>
                  <a:cubicBezTo>
                    <a:pt x="17942123" y="10132473"/>
                    <a:pt x="17928267" y="10171951"/>
                    <a:pt x="17940579" y="10144245"/>
                  </a:cubicBezTo>
                  <a:cubicBezTo>
                    <a:pt x="17942619" y="10139659"/>
                    <a:pt x="17942559" y="10134137"/>
                    <a:pt x="17945343" y="10129958"/>
                  </a:cubicBezTo>
                  <a:lnTo>
                    <a:pt x="17959631" y="10108529"/>
                  </a:lnTo>
                  <a:lnTo>
                    <a:pt x="17964391" y="10101384"/>
                  </a:lnTo>
                  <a:cubicBezTo>
                    <a:pt x="17970375" y="10083436"/>
                    <a:pt x="17962307" y="10105549"/>
                    <a:pt x="17971535" y="10087095"/>
                  </a:cubicBezTo>
                  <a:cubicBezTo>
                    <a:pt x="17972659" y="10084850"/>
                    <a:pt x="17972699" y="10082147"/>
                    <a:pt x="17973919" y="10079953"/>
                  </a:cubicBezTo>
                  <a:cubicBezTo>
                    <a:pt x="17976699" y="10074948"/>
                    <a:pt x="17980267" y="10070427"/>
                    <a:pt x="17983443" y="10065664"/>
                  </a:cubicBezTo>
                  <a:cubicBezTo>
                    <a:pt x="17985029" y="10063286"/>
                    <a:pt x="17985489" y="10059426"/>
                    <a:pt x="17988203" y="10058521"/>
                  </a:cubicBezTo>
                  <a:lnTo>
                    <a:pt x="17995347" y="10056142"/>
                  </a:lnTo>
                  <a:cubicBezTo>
                    <a:pt x="17997731" y="10053758"/>
                    <a:pt x="17999547" y="10050631"/>
                    <a:pt x="18002491" y="10048997"/>
                  </a:cubicBezTo>
                  <a:cubicBezTo>
                    <a:pt x="18006879" y="10046557"/>
                    <a:pt x="18016779" y="10044233"/>
                    <a:pt x="18016779" y="10044233"/>
                  </a:cubicBezTo>
                  <a:cubicBezTo>
                    <a:pt x="18019159" y="10042647"/>
                    <a:pt x="18021307" y="10040634"/>
                    <a:pt x="18023923" y="10039471"/>
                  </a:cubicBezTo>
                  <a:cubicBezTo>
                    <a:pt x="18028511" y="10037431"/>
                    <a:pt x="18038211" y="10034708"/>
                    <a:pt x="18038211" y="10034708"/>
                  </a:cubicBezTo>
                  <a:cubicBezTo>
                    <a:pt x="18055299" y="10023317"/>
                    <a:pt x="18048451" y="10029230"/>
                    <a:pt x="18059643" y="10018039"/>
                  </a:cubicBezTo>
                  <a:close/>
                  <a:moveTo>
                    <a:pt x="39733563" y="10010914"/>
                  </a:moveTo>
                  <a:lnTo>
                    <a:pt x="39754995" y="10018059"/>
                  </a:lnTo>
                  <a:cubicBezTo>
                    <a:pt x="39757375" y="10018853"/>
                    <a:pt x="39759895" y="10019316"/>
                    <a:pt x="39762139" y="10020440"/>
                  </a:cubicBezTo>
                  <a:cubicBezTo>
                    <a:pt x="39774223" y="10026483"/>
                    <a:pt x="39768711" y="10023232"/>
                    <a:pt x="39778807" y="10029964"/>
                  </a:cubicBezTo>
                  <a:cubicBezTo>
                    <a:pt x="39780395" y="10032344"/>
                    <a:pt x="39782407" y="10034493"/>
                    <a:pt x="39783571" y="10037109"/>
                  </a:cubicBezTo>
                  <a:cubicBezTo>
                    <a:pt x="39785607" y="10041696"/>
                    <a:pt x="39785547" y="10047219"/>
                    <a:pt x="39788331" y="10051396"/>
                  </a:cubicBezTo>
                  <a:lnTo>
                    <a:pt x="39793095" y="10058539"/>
                  </a:lnTo>
                  <a:cubicBezTo>
                    <a:pt x="39792299" y="10065683"/>
                    <a:pt x="39791895" y="10072881"/>
                    <a:pt x="39790715" y="10079972"/>
                  </a:cubicBezTo>
                  <a:cubicBezTo>
                    <a:pt x="39790299" y="10082447"/>
                    <a:pt x="39789723" y="10085027"/>
                    <a:pt x="39788331" y="10087114"/>
                  </a:cubicBezTo>
                  <a:cubicBezTo>
                    <a:pt x="39786463" y="10089916"/>
                    <a:pt x="39783775" y="10092103"/>
                    <a:pt x="39781187" y="10094258"/>
                  </a:cubicBezTo>
                  <a:cubicBezTo>
                    <a:pt x="39774943" y="10099461"/>
                    <a:pt x="39773251" y="10102197"/>
                    <a:pt x="39771663" y="10103783"/>
                  </a:cubicBezTo>
                  <a:cubicBezTo>
                    <a:pt x="39764519" y="10102989"/>
                    <a:pt x="39757323" y="10102585"/>
                    <a:pt x="39750231" y="10101402"/>
                  </a:cubicBezTo>
                  <a:cubicBezTo>
                    <a:pt x="39747755" y="10100989"/>
                    <a:pt x="39745283" y="10100240"/>
                    <a:pt x="39743087" y="10099021"/>
                  </a:cubicBezTo>
                  <a:cubicBezTo>
                    <a:pt x="39730271" y="10091901"/>
                    <a:pt x="39730335" y="10091029"/>
                    <a:pt x="39721659" y="10082352"/>
                  </a:cubicBezTo>
                  <a:cubicBezTo>
                    <a:pt x="39720863" y="10079972"/>
                    <a:pt x="39720399" y="10077453"/>
                    <a:pt x="39719275" y="10075209"/>
                  </a:cubicBezTo>
                  <a:cubicBezTo>
                    <a:pt x="39717995" y="10072648"/>
                    <a:pt x="39715675" y="10070678"/>
                    <a:pt x="39714515" y="10068066"/>
                  </a:cubicBezTo>
                  <a:cubicBezTo>
                    <a:pt x="39712475" y="10063476"/>
                    <a:pt x="39711339" y="10058539"/>
                    <a:pt x="39709751" y="10053777"/>
                  </a:cubicBezTo>
                  <a:lnTo>
                    <a:pt x="39707371" y="10046633"/>
                  </a:lnTo>
                  <a:cubicBezTo>
                    <a:pt x="39708163" y="10040283"/>
                    <a:pt x="39708607" y="10033879"/>
                    <a:pt x="39709751" y="10027583"/>
                  </a:cubicBezTo>
                  <a:cubicBezTo>
                    <a:pt x="39710199" y="10025113"/>
                    <a:pt x="39710563" y="10022399"/>
                    <a:pt x="39712131" y="10020440"/>
                  </a:cubicBezTo>
                  <a:cubicBezTo>
                    <a:pt x="39713919" y="10018205"/>
                    <a:pt x="39716663" y="10016839"/>
                    <a:pt x="39719275" y="10015678"/>
                  </a:cubicBezTo>
                  <a:cubicBezTo>
                    <a:pt x="39723863" y="10013638"/>
                    <a:pt x="39733563" y="10010914"/>
                    <a:pt x="39733563" y="10010914"/>
                  </a:cubicBezTo>
                  <a:close/>
                  <a:moveTo>
                    <a:pt x="223891" y="10010789"/>
                  </a:moveTo>
                  <a:cubicBezTo>
                    <a:pt x="231829" y="10011582"/>
                    <a:pt x="239862" y="10011702"/>
                    <a:pt x="247705" y="10013171"/>
                  </a:cubicBezTo>
                  <a:cubicBezTo>
                    <a:pt x="252643" y="10014096"/>
                    <a:pt x="261988" y="10017932"/>
                    <a:pt x="261988" y="10017932"/>
                  </a:cubicBezTo>
                  <a:cubicBezTo>
                    <a:pt x="264373" y="10019521"/>
                    <a:pt x="266572" y="10021418"/>
                    <a:pt x="269133" y="10022696"/>
                  </a:cubicBezTo>
                  <a:cubicBezTo>
                    <a:pt x="271383" y="10023818"/>
                    <a:pt x="274506" y="10023303"/>
                    <a:pt x="276280" y="10025077"/>
                  </a:cubicBezTo>
                  <a:cubicBezTo>
                    <a:pt x="278052" y="10026853"/>
                    <a:pt x="277863" y="10029840"/>
                    <a:pt x="278656" y="10032222"/>
                  </a:cubicBezTo>
                  <a:cubicBezTo>
                    <a:pt x="278080" y="10035714"/>
                    <a:pt x="276651" y="10048828"/>
                    <a:pt x="273894" y="10053652"/>
                  </a:cubicBezTo>
                  <a:cubicBezTo>
                    <a:pt x="271929" y="10057099"/>
                    <a:pt x="269337" y="10060164"/>
                    <a:pt x="266749" y="10063177"/>
                  </a:cubicBezTo>
                  <a:cubicBezTo>
                    <a:pt x="264563" y="10065734"/>
                    <a:pt x="252861" y="10067145"/>
                    <a:pt x="250081" y="10067939"/>
                  </a:cubicBezTo>
                  <a:cubicBezTo>
                    <a:pt x="243736" y="10064764"/>
                    <a:pt x="237503" y="10061352"/>
                    <a:pt x="231037" y="10058415"/>
                  </a:cubicBezTo>
                  <a:cubicBezTo>
                    <a:pt x="228748" y="10057375"/>
                    <a:pt x="226196" y="10057023"/>
                    <a:pt x="223891" y="10056034"/>
                  </a:cubicBezTo>
                  <a:cubicBezTo>
                    <a:pt x="215433" y="10052406"/>
                    <a:pt x="214397" y="10051292"/>
                    <a:pt x="207223" y="10046509"/>
                  </a:cubicBezTo>
                  <a:cubicBezTo>
                    <a:pt x="204442" y="10032616"/>
                    <a:pt x="203662" y="10037539"/>
                    <a:pt x="207223" y="10025077"/>
                  </a:cubicBezTo>
                  <a:cubicBezTo>
                    <a:pt x="207918" y="10022663"/>
                    <a:pt x="208041" y="10019893"/>
                    <a:pt x="209599" y="10017932"/>
                  </a:cubicBezTo>
                  <a:cubicBezTo>
                    <a:pt x="212955" y="10013738"/>
                    <a:pt x="219185" y="10012358"/>
                    <a:pt x="223891" y="10010789"/>
                  </a:cubicBezTo>
                  <a:close/>
                  <a:moveTo>
                    <a:pt x="38892983" y="9951385"/>
                  </a:moveTo>
                  <a:cubicBezTo>
                    <a:pt x="38925527" y="9952177"/>
                    <a:pt x="38958095" y="9952286"/>
                    <a:pt x="38990615" y="9953764"/>
                  </a:cubicBezTo>
                  <a:cubicBezTo>
                    <a:pt x="38993123" y="9953879"/>
                    <a:pt x="38995343" y="9955457"/>
                    <a:pt x="38997759" y="9956146"/>
                  </a:cubicBezTo>
                  <a:cubicBezTo>
                    <a:pt x="39000903" y="9957045"/>
                    <a:pt x="39004147" y="9957588"/>
                    <a:pt x="39007283" y="9958527"/>
                  </a:cubicBezTo>
                  <a:cubicBezTo>
                    <a:pt x="39012091" y="9959969"/>
                    <a:pt x="39016807" y="9961703"/>
                    <a:pt x="39021571" y="9963289"/>
                  </a:cubicBezTo>
                  <a:cubicBezTo>
                    <a:pt x="39023951" y="9964086"/>
                    <a:pt x="39026623" y="9964279"/>
                    <a:pt x="39028715" y="9965671"/>
                  </a:cubicBezTo>
                  <a:lnTo>
                    <a:pt x="39035859" y="9970434"/>
                  </a:lnTo>
                  <a:cubicBezTo>
                    <a:pt x="39037443" y="9972815"/>
                    <a:pt x="39038595" y="9975554"/>
                    <a:pt x="39040619" y="9977580"/>
                  </a:cubicBezTo>
                  <a:cubicBezTo>
                    <a:pt x="39042643" y="9979602"/>
                    <a:pt x="39046247" y="9979914"/>
                    <a:pt x="39047763" y="9982339"/>
                  </a:cubicBezTo>
                  <a:cubicBezTo>
                    <a:pt x="39050423" y="9986596"/>
                    <a:pt x="39050939" y="9991864"/>
                    <a:pt x="39052527" y="9996628"/>
                  </a:cubicBezTo>
                  <a:cubicBezTo>
                    <a:pt x="39054335" y="10002058"/>
                    <a:pt x="39058875" y="10006153"/>
                    <a:pt x="39062051" y="10010914"/>
                  </a:cubicBezTo>
                  <a:cubicBezTo>
                    <a:pt x="39063639" y="10013296"/>
                    <a:pt x="39064431" y="10016472"/>
                    <a:pt x="39066815" y="10018059"/>
                  </a:cubicBezTo>
                  <a:lnTo>
                    <a:pt x="39088243" y="10032346"/>
                  </a:lnTo>
                  <a:lnTo>
                    <a:pt x="39095387" y="10037109"/>
                  </a:lnTo>
                  <a:cubicBezTo>
                    <a:pt x="39106503" y="10036314"/>
                    <a:pt x="39117587" y="10034727"/>
                    <a:pt x="39128727" y="10034727"/>
                  </a:cubicBezTo>
                  <a:cubicBezTo>
                    <a:pt x="39144307" y="10034727"/>
                    <a:pt x="39166631" y="10036515"/>
                    <a:pt x="39183495" y="10039489"/>
                  </a:cubicBezTo>
                  <a:cubicBezTo>
                    <a:pt x="39190639" y="10040751"/>
                    <a:pt x="39207491" y="10043965"/>
                    <a:pt x="39216831" y="10046633"/>
                  </a:cubicBezTo>
                  <a:cubicBezTo>
                    <a:pt x="39219247" y="10047324"/>
                    <a:pt x="39221595" y="10048221"/>
                    <a:pt x="39223975" y="10049014"/>
                  </a:cubicBezTo>
                  <a:cubicBezTo>
                    <a:pt x="39230999" y="10053698"/>
                    <a:pt x="39232535" y="10054047"/>
                    <a:pt x="39238263" y="10060921"/>
                  </a:cubicBezTo>
                  <a:cubicBezTo>
                    <a:pt x="39254847" y="10080820"/>
                    <a:pt x="39229291" y="10054327"/>
                    <a:pt x="39250171" y="10075209"/>
                  </a:cubicBezTo>
                  <a:cubicBezTo>
                    <a:pt x="39250963" y="10077590"/>
                    <a:pt x="39251331" y="10080158"/>
                    <a:pt x="39252551" y="10082352"/>
                  </a:cubicBezTo>
                  <a:cubicBezTo>
                    <a:pt x="39255331" y="10087355"/>
                    <a:pt x="39262075" y="10096640"/>
                    <a:pt x="39262075" y="10096640"/>
                  </a:cubicBezTo>
                  <a:cubicBezTo>
                    <a:pt x="39262871" y="10099021"/>
                    <a:pt x="39263767" y="10101371"/>
                    <a:pt x="39264459" y="10103783"/>
                  </a:cubicBezTo>
                  <a:cubicBezTo>
                    <a:pt x="39265355" y="10106930"/>
                    <a:pt x="39265551" y="10110301"/>
                    <a:pt x="39266839" y="10113308"/>
                  </a:cubicBezTo>
                  <a:cubicBezTo>
                    <a:pt x="39267967" y="10115939"/>
                    <a:pt x="39270015" y="10118071"/>
                    <a:pt x="39271603" y="10120454"/>
                  </a:cubicBezTo>
                  <a:cubicBezTo>
                    <a:pt x="39272395" y="10123627"/>
                    <a:pt x="39273043" y="10126844"/>
                    <a:pt x="39273983" y="10129977"/>
                  </a:cubicBezTo>
                  <a:cubicBezTo>
                    <a:pt x="39275423" y="10134785"/>
                    <a:pt x="39277527" y="10139394"/>
                    <a:pt x="39278743" y="10144264"/>
                  </a:cubicBezTo>
                  <a:cubicBezTo>
                    <a:pt x="39282343" y="10158659"/>
                    <a:pt x="39280091" y="10150685"/>
                    <a:pt x="39285887" y="10168079"/>
                  </a:cubicBezTo>
                  <a:lnTo>
                    <a:pt x="39288271" y="10175221"/>
                  </a:lnTo>
                  <a:lnTo>
                    <a:pt x="39290651" y="10182364"/>
                  </a:lnTo>
                  <a:cubicBezTo>
                    <a:pt x="39289859" y="10191889"/>
                    <a:pt x="39289531" y="10201465"/>
                    <a:pt x="39288271" y="10210939"/>
                  </a:cubicBezTo>
                  <a:cubicBezTo>
                    <a:pt x="39287939" y="10213429"/>
                    <a:pt x="39288379" y="10217773"/>
                    <a:pt x="39285887" y="10218084"/>
                  </a:cubicBezTo>
                  <a:cubicBezTo>
                    <a:pt x="39274047" y="10219563"/>
                    <a:pt x="39262075" y="10216496"/>
                    <a:pt x="39250171" y="10215702"/>
                  </a:cubicBezTo>
                  <a:cubicBezTo>
                    <a:pt x="39245899" y="10214280"/>
                    <a:pt x="39236443" y="10211501"/>
                    <a:pt x="39233503" y="10208560"/>
                  </a:cubicBezTo>
                  <a:cubicBezTo>
                    <a:pt x="39229455" y="10204511"/>
                    <a:pt x="39223975" y="10194272"/>
                    <a:pt x="39223975" y="10194272"/>
                  </a:cubicBezTo>
                  <a:cubicBezTo>
                    <a:pt x="39201751" y="10195065"/>
                    <a:pt x="39179359" y="10193806"/>
                    <a:pt x="39157303" y="10196652"/>
                  </a:cubicBezTo>
                  <a:cubicBezTo>
                    <a:pt x="39152823" y="10197231"/>
                    <a:pt x="39148039" y="10208294"/>
                    <a:pt x="39145395" y="10210939"/>
                  </a:cubicBezTo>
                  <a:cubicBezTo>
                    <a:pt x="39143371" y="10212964"/>
                    <a:pt x="39140631" y="10214114"/>
                    <a:pt x="39138251" y="10215702"/>
                  </a:cubicBezTo>
                  <a:cubicBezTo>
                    <a:pt x="39136663" y="10218878"/>
                    <a:pt x="39135763" y="10222502"/>
                    <a:pt x="39133487" y="10225228"/>
                  </a:cubicBezTo>
                  <a:cubicBezTo>
                    <a:pt x="39131655" y="10227425"/>
                    <a:pt x="39128131" y="10227754"/>
                    <a:pt x="39126343" y="10229990"/>
                  </a:cubicBezTo>
                  <a:cubicBezTo>
                    <a:pt x="39124775" y="10231949"/>
                    <a:pt x="39125183" y="10234939"/>
                    <a:pt x="39123963" y="10237133"/>
                  </a:cubicBezTo>
                  <a:cubicBezTo>
                    <a:pt x="39121183" y="10242138"/>
                    <a:pt x="39114439" y="10251421"/>
                    <a:pt x="39114439" y="10251421"/>
                  </a:cubicBezTo>
                  <a:cubicBezTo>
                    <a:pt x="39108455" y="10269378"/>
                    <a:pt x="39116527" y="10247241"/>
                    <a:pt x="39107295" y="10265710"/>
                  </a:cubicBezTo>
                  <a:cubicBezTo>
                    <a:pt x="39102923" y="10274448"/>
                    <a:pt x="39107927" y="10273225"/>
                    <a:pt x="39097771" y="10279997"/>
                  </a:cubicBezTo>
                  <a:cubicBezTo>
                    <a:pt x="39095719" y="10281363"/>
                    <a:pt x="39082371" y="10284440"/>
                    <a:pt x="39081103" y="10284758"/>
                  </a:cubicBezTo>
                  <a:cubicBezTo>
                    <a:pt x="39070783" y="10283966"/>
                    <a:pt x="39060367" y="10283991"/>
                    <a:pt x="39050143" y="10282378"/>
                  </a:cubicBezTo>
                  <a:cubicBezTo>
                    <a:pt x="39028159" y="10278907"/>
                    <a:pt x="39042875" y="10279147"/>
                    <a:pt x="39028715" y="10272854"/>
                  </a:cubicBezTo>
                  <a:cubicBezTo>
                    <a:pt x="39024127" y="10270813"/>
                    <a:pt x="39019187" y="10269677"/>
                    <a:pt x="39014427" y="10268089"/>
                  </a:cubicBezTo>
                  <a:cubicBezTo>
                    <a:pt x="39012047" y="10267298"/>
                    <a:pt x="39009767" y="10266063"/>
                    <a:pt x="39007283" y="10265710"/>
                  </a:cubicBezTo>
                  <a:lnTo>
                    <a:pt x="38990615" y="10263327"/>
                  </a:lnTo>
                  <a:cubicBezTo>
                    <a:pt x="38984263" y="10264121"/>
                    <a:pt x="38977411" y="10263109"/>
                    <a:pt x="38971563" y="10265710"/>
                  </a:cubicBezTo>
                  <a:cubicBezTo>
                    <a:pt x="38969271" y="10266727"/>
                    <a:pt x="38969183" y="10270343"/>
                    <a:pt x="38969183" y="10272854"/>
                  </a:cubicBezTo>
                  <a:cubicBezTo>
                    <a:pt x="38969183" y="10294299"/>
                    <a:pt x="38970303" y="10315737"/>
                    <a:pt x="38971563" y="10337148"/>
                  </a:cubicBezTo>
                  <a:cubicBezTo>
                    <a:pt x="38971843" y="10341892"/>
                    <a:pt x="38975419" y="10362652"/>
                    <a:pt x="38976327" y="10368103"/>
                  </a:cubicBezTo>
                  <a:cubicBezTo>
                    <a:pt x="38973855" y="10390323"/>
                    <a:pt x="38978311" y="10391915"/>
                    <a:pt x="38978707" y="10396678"/>
                  </a:cubicBezTo>
                  <a:cubicBezTo>
                    <a:pt x="38970771" y="10395089"/>
                    <a:pt x="38962631" y="10394295"/>
                    <a:pt x="38954895" y="10391914"/>
                  </a:cubicBezTo>
                  <a:cubicBezTo>
                    <a:pt x="38952159" y="10391073"/>
                    <a:pt x="38950311" y="10388434"/>
                    <a:pt x="38947751" y="10387152"/>
                  </a:cubicBezTo>
                  <a:cubicBezTo>
                    <a:pt x="38945507" y="10386032"/>
                    <a:pt x="38942915" y="10385760"/>
                    <a:pt x="38940607" y="10384771"/>
                  </a:cubicBezTo>
                  <a:cubicBezTo>
                    <a:pt x="38930227" y="10380323"/>
                    <a:pt x="38923783" y="10376207"/>
                    <a:pt x="38916795" y="10365721"/>
                  </a:cubicBezTo>
                  <a:cubicBezTo>
                    <a:pt x="38913619" y="10360958"/>
                    <a:pt x="38912031" y="10354609"/>
                    <a:pt x="38907271" y="10351434"/>
                  </a:cubicBezTo>
                  <a:lnTo>
                    <a:pt x="38892983" y="10341910"/>
                  </a:lnTo>
                  <a:cubicBezTo>
                    <a:pt x="38892187" y="10339527"/>
                    <a:pt x="38892171" y="10336724"/>
                    <a:pt x="38890603" y="10334765"/>
                  </a:cubicBezTo>
                  <a:cubicBezTo>
                    <a:pt x="38888815" y="10332530"/>
                    <a:pt x="38885655" y="10331835"/>
                    <a:pt x="38883459" y="10330002"/>
                  </a:cubicBezTo>
                  <a:cubicBezTo>
                    <a:pt x="38880871" y="10327848"/>
                    <a:pt x="38878471" y="10325445"/>
                    <a:pt x="38876315" y="10322859"/>
                  </a:cubicBezTo>
                  <a:cubicBezTo>
                    <a:pt x="38874483" y="10320661"/>
                    <a:pt x="38873707" y="10317599"/>
                    <a:pt x="38871551" y="10315714"/>
                  </a:cubicBezTo>
                  <a:cubicBezTo>
                    <a:pt x="38840311" y="10288380"/>
                    <a:pt x="38805347" y="10304923"/>
                    <a:pt x="38759631" y="10303809"/>
                  </a:cubicBezTo>
                  <a:cubicBezTo>
                    <a:pt x="38750107" y="10304602"/>
                    <a:pt x="38740267" y="10303634"/>
                    <a:pt x="38731059" y="10306191"/>
                  </a:cubicBezTo>
                  <a:cubicBezTo>
                    <a:pt x="38714747" y="10310720"/>
                    <a:pt x="38720359" y="10315705"/>
                    <a:pt x="38709627" y="10322859"/>
                  </a:cubicBezTo>
                  <a:cubicBezTo>
                    <a:pt x="38707539" y="10324250"/>
                    <a:pt x="38704863" y="10324445"/>
                    <a:pt x="38702483" y="10325242"/>
                  </a:cubicBezTo>
                  <a:cubicBezTo>
                    <a:pt x="38685019" y="10324445"/>
                    <a:pt x="38667519" y="10324253"/>
                    <a:pt x="38650095" y="10322859"/>
                  </a:cubicBezTo>
                  <a:cubicBezTo>
                    <a:pt x="38647591" y="10322658"/>
                    <a:pt x="38645195" y="10321600"/>
                    <a:pt x="38642951" y="10320477"/>
                  </a:cubicBezTo>
                  <a:cubicBezTo>
                    <a:pt x="38640391" y="10319197"/>
                    <a:pt x="38638007" y="10317546"/>
                    <a:pt x="38635807" y="10315714"/>
                  </a:cubicBezTo>
                  <a:cubicBezTo>
                    <a:pt x="38633219" y="10313558"/>
                    <a:pt x="38630819" y="10311158"/>
                    <a:pt x="38628663" y="10308571"/>
                  </a:cubicBezTo>
                  <a:cubicBezTo>
                    <a:pt x="38626831" y="10306372"/>
                    <a:pt x="38625487" y="10303809"/>
                    <a:pt x="38623903" y="10301427"/>
                  </a:cubicBezTo>
                  <a:cubicBezTo>
                    <a:pt x="38624695" y="10296664"/>
                    <a:pt x="38624123" y="10291459"/>
                    <a:pt x="38626283" y="10287140"/>
                  </a:cubicBezTo>
                  <a:cubicBezTo>
                    <a:pt x="38628547" y="10282612"/>
                    <a:pt x="38646599" y="10277986"/>
                    <a:pt x="38647715" y="10277614"/>
                  </a:cubicBezTo>
                  <a:lnTo>
                    <a:pt x="38654859" y="10275233"/>
                  </a:lnTo>
                  <a:lnTo>
                    <a:pt x="38662003" y="10272854"/>
                  </a:lnTo>
                  <a:cubicBezTo>
                    <a:pt x="38673335" y="10265297"/>
                    <a:pt x="38664691" y="10269901"/>
                    <a:pt x="38678671" y="10265710"/>
                  </a:cubicBezTo>
                  <a:cubicBezTo>
                    <a:pt x="38683479" y="10264268"/>
                    <a:pt x="38692959" y="10260946"/>
                    <a:pt x="38692959" y="10260946"/>
                  </a:cubicBezTo>
                  <a:lnTo>
                    <a:pt x="38714387" y="10246658"/>
                  </a:lnTo>
                  <a:cubicBezTo>
                    <a:pt x="38716771" y="10245071"/>
                    <a:pt x="38718819" y="10242802"/>
                    <a:pt x="38721531" y="10241897"/>
                  </a:cubicBezTo>
                  <a:lnTo>
                    <a:pt x="38750107" y="10232372"/>
                  </a:lnTo>
                  <a:cubicBezTo>
                    <a:pt x="38752487" y="10231577"/>
                    <a:pt x="38755163" y="10231382"/>
                    <a:pt x="38757251" y="10229990"/>
                  </a:cubicBezTo>
                  <a:lnTo>
                    <a:pt x="38764395" y="10225228"/>
                  </a:lnTo>
                  <a:cubicBezTo>
                    <a:pt x="38767571" y="10220465"/>
                    <a:pt x="38772531" y="10216492"/>
                    <a:pt x="38773919" y="10210939"/>
                  </a:cubicBezTo>
                  <a:cubicBezTo>
                    <a:pt x="38777663" y="10195969"/>
                    <a:pt x="38775839" y="10204654"/>
                    <a:pt x="38778683" y="10184746"/>
                  </a:cubicBezTo>
                  <a:cubicBezTo>
                    <a:pt x="38777095" y="10158552"/>
                    <a:pt x="38776099" y="10132316"/>
                    <a:pt x="38773919" y="10106165"/>
                  </a:cubicBezTo>
                  <a:cubicBezTo>
                    <a:pt x="38773711" y="10103663"/>
                    <a:pt x="38773315" y="10100797"/>
                    <a:pt x="38771539" y="10099021"/>
                  </a:cubicBezTo>
                  <a:cubicBezTo>
                    <a:pt x="38769763" y="10097248"/>
                    <a:pt x="38766639" y="10097763"/>
                    <a:pt x="38764395" y="10096640"/>
                  </a:cubicBezTo>
                  <a:cubicBezTo>
                    <a:pt x="38745939" y="10087412"/>
                    <a:pt x="38768059" y="10095480"/>
                    <a:pt x="38750107" y="10089496"/>
                  </a:cubicBezTo>
                  <a:cubicBezTo>
                    <a:pt x="38733507" y="10072894"/>
                    <a:pt x="38742355" y="10076841"/>
                    <a:pt x="38726295" y="10072828"/>
                  </a:cubicBezTo>
                  <a:cubicBezTo>
                    <a:pt x="38724707" y="10070446"/>
                    <a:pt x="38723767" y="10067473"/>
                    <a:pt x="38721531" y="10065683"/>
                  </a:cubicBezTo>
                  <a:cubicBezTo>
                    <a:pt x="38719571" y="10064116"/>
                    <a:pt x="38716863" y="10063715"/>
                    <a:pt x="38714387" y="10063304"/>
                  </a:cubicBezTo>
                  <a:cubicBezTo>
                    <a:pt x="38707299" y="10062122"/>
                    <a:pt x="38700103" y="10061716"/>
                    <a:pt x="38692959" y="10060921"/>
                  </a:cubicBezTo>
                  <a:cubicBezTo>
                    <a:pt x="38688195" y="10059333"/>
                    <a:pt x="38682219" y="10059708"/>
                    <a:pt x="38678671" y="10056158"/>
                  </a:cubicBezTo>
                  <a:cubicBezTo>
                    <a:pt x="38668719" y="10046209"/>
                    <a:pt x="38674219" y="10051034"/>
                    <a:pt x="38662003" y="10041871"/>
                  </a:cubicBezTo>
                  <a:cubicBezTo>
                    <a:pt x="38658827" y="10037109"/>
                    <a:pt x="38651959" y="10033284"/>
                    <a:pt x="38652475" y="10027583"/>
                  </a:cubicBezTo>
                  <a:cubicBezTo>
                    <a:pt x="38653271" y="10018853"/>
                    <a:pt x="38653619" y="10010068"/>
                    <a:pt x="38654859" y="10001389"/>
                  </a:cubicBezTo>
                  <a:cubicBezTo>
                    <a:pt x="38655771" y="9994991"/>
                    <a:pt x="38663319" y="9982253"/>
                    <a:pt x="38666763" y="9979958"/>
                  </a:cubicBezTo>
                  <a:cubicBezTo>
                    <a:pt x="38669143" y="9978371"/>
                    <a:pt x="38671707" y="9977029"/>
                    <a:pt x="38673907" y="9975198"/>
                  </a:cubicBezTo>
                  <a:cubicBezTo>
                    <a:pt x="38685799" y="9965287"/>
                    <a:pt x="38675639" y="9969856"/>
                    <a:pt x="38688195" y="9965671"/>
                  </a:cubicBezTo>
                  <a:cubicBezTo>
                    <a:pt x="38699519" y="9958123"/>
                    <a:pt x="38692619" y="9961816"/>
                    <a:pt x="38709627" y="9956146"/>
                  </a:cubicBezTo>
                  <a:lnTo>
                    <a:pt x="38716771" y="9953764"/>
                  </a:lnTo>
                  <a:cubicBezTo>
                    <a:pt x="38727087" y="9954558"/>
                    <a:pt x="38737503" y="9954532"/>
                    <a:pt x="38747727" y="9956146"/>
                  </a:cubicBezTo>
                  <a:cubicBezTo>
                    <a:pt x="38752683" y="9956929"/>
                    <a:pt x="38757091" y="9959924"/>
                    <a:pt x="38762015" y="9960909"/>
                  </a:cubicBezTo>
                  <a:cubicBezTo>
                    <a:pt x="38781743" y="9964853"/>
                    <a:pt x="38769891" y="9962886"/>
                    <a:pt x="38797731" y="9965671"/>
                  </a:cubicBezTo>
                  <a:cubicBezTo>
                    <a:pt x="38806463" y="9964880"/>
                    <a:pt x="38815247" y="9964529"/>
                    <a:pt x="38823927" y="9963289"/>
                  </a:cubicBezTo>
                  <a:cubicBezTo>
                    <a:pt x="38826411" y="9962934"/>
                    <a:pt x="38828655" y="9961598"/>
                    <a:pt x="38831071" y="9960909"/>
                  </a:cubicBezTo>
                  <a:cubicBezTo>
                    <a:pt x="38839079" y="9958619"/>
                    <a:pt x="38860555" y="9954085"/>
                    <a:pt x="38864407" y="9953764"/>
                  </a:cubicBezTo>
                  <a:close/>
                  <a:moveTo>
                    <a:pt x="18238191" y="9939061"/>
                  </a:moveTo>
                  <a:cubicBezTo>
                    <a:pt x="18250817" y="9939061"/>
                    <a:pt x="18261051" y="9949296"/>
                    <a:pt x="18261051" y="9961920"/>
                  </a:cubicBezTo>
                  <a:cubicBezTo>
                    <a:pt x="18261051" y="9974546"/>
                    <a:pt x="18250817" y="9984780"/>
                    <a:pt x="18238191" y="9984780"/>
                  </a:cubicBezTo>
                  <a:cubicBezTo>
                    <a:pt x="18225567" y="9984780"/>
                    <a:pt x="18215331" y="9974546"/>
                    <a:pt x="18215331" y="9961920"/>
                  </a:cubicBezTo>
                  <a:cubicBezTo>
                    <a:pt x="18215331" y="9949296"/>
                    <a:pt x="18225567" y="9939061"/>
                    <a:pt x="18238191" y="9939061"/>
                  </a:cubicBezTo>
                  <a:close/>
                  <a:moveTo>
                    <a:pt x="18362019" y="9889849"/>
                  </a:moveTo>
                  <a:cubicBezTo>
                    <a:pt x="18374647" y="9889849"/>
                    <a:pt x="18384879" y="9900086"/>
                    <a:pt x="18384879" y="9912710"/>
                  </a:cubicBezTo>
                  <a:cubicBezTo>
                    <a:pt x="18384879" y="9925334"/>
                    <a:pt x="18374647" y="9935569"/>
                    <a:pt x="18362019" y="9935569"/>
                  </a:cubicBezTo>
                  <a:cubicBezTo>
                    <a:pt x="18349395" y="9935569"/>
                    <a:pt x="18339159" y="9925334"/>
                    <a:pt x="18339159" y="9912710"/>
                  </a:cubicBezTo>
                  <a:cubicBezTo>
                    <a:pt x="18339159" y="9900086"/>
                    <a:pt x="18349395" y="9889849"/>
                    <a:pt x="18362019" y="9889849"/>
                  </a:cubicBezTo>
                  <a:close/>
                  <a:moveTo>
                    <a:pt x="26612187" y="9851761"/>
                  </a:moveTo>
                  <a:cubicBezTo>
                    <a:pt x="26624811" y="9851761"/>
                    <a:pt x="26635047" y="9861996"/>
                    <a:pt x="26635047" y="9874622"/>
                  </a:cubicBezTo>
                  <a:cubicBezTo>
                    <a:pt x="26635047" y="9887246"/>
                    <a:pt x="26624811" y="9897481"/>
                    <a:pt x="26612187" y="9897481"/>
                  </a:cubicBezTo>
                  <a:cubicBezTo>
                    <a:pt x="26599559" y="9897481"/>
                    <a:pt x="26589327" y="9887246"/>
                    <a:pt x="26589327" y="9874622"/>
                  </a:cubicBezTo>
                  <a:cubicBezTo>
                    <a:pt x="26589327" y="9861996"/>
                    <a:pt x="26599559" y="9851761"/>
                    <a:pt x="26612187" y="9851761"/>
                  </a:cubicBezTo>
                  <a:close/>
                  <a:moveTo>
                    <a:pt x="26314527" y="9823185"/>
                  </a:moveTo>
                  <a:cubicBezTo>
                    <a:pt x="26327155" y="9823185"/>
                    <a:pt x="26337387" y="9833422"/>
                    <a:pt x="26337387" y="9846046"/>
                  </a:cubicBezTo>
                  <a:cubicBezTo>
                    <a:pt x="26337387" y="9858672"/>
                    <a:pt x="26327155" y="9868905"/>
                    <a:pt x="26314527" y="9868905"/>
                  </a:cubicBezTo>
                  <a:cubicBezTo>
                    <a:pt x="26301903" y="9868905"/>
                    <a:pt x="26291667" y="9858672"/>
                    <a:pt x="26291667" y="9846046"/>
                  </a:cubicBezTo>
                  <a:cubicBezTo>
                    <a:pt x="26291667" y="9833422"/>
                    <a:pt x="26301903" y="9823185"/>
                    <a:pt x="26314527" y="9823185"/>
                  </a:cubicBezTo>
                  <a:close/>
                  <a:moveTo>
                    <a:pt x="18809695" y="9800949"/>
                  </a:moveTo>
                  <a:cubicBezTo>
                    <a:pt x="18822319" y="9800949"/>
                    <a:pt x="18832555" y="9811185"/>
                    <a:pt x="18832555" y="9823810"/>
                  </a:cubicBezTo>
                  <a:cubicBezTo>
                    <a:pt x="18832555" y="9836435"/>
                    <a:pt x="18822319" y="9846669"/>
                    <a:pt x="18809695" y="9846669"/>
                  </a:cubicBezTo>
                  <a:cubicBezTo>
                    <a:pt x="18797071" y="9846669"/>
                    <a:pt x="18786835" y="9836435"/>
                    <a:pt x="18786835" y="9823810"/>
                  </a:cubicBezTo>
                  <a:cubicBezTo>
                    <a:pt x="18786835" y="9811185"/>
                    <a:pt x="18797071" y="9800949"/>
                    <a:pt x="18809695" y="9800949"/>
                  </a:cubicBezTo>
                  <a:close/>
                  <a:moveTo>
                    <a:pt x="37421371" y="9720396"/>
                  </a:moveTo>
                  <a:cubicBezTo>
                    <a:pt x="37480691" y="9724957"/>
                    <a:pt x="37434347" y="9719655"/>
                    <a:pt x="37461851" y="9725155"/>
                  </a:cubicBezTo>
                  <a:cubicBezTo>
                    <a:pt x="37466587" y="9726104"/>
                    <a:pt x="37471455" y="9726366"/>
                    <a:pt x="37476139" y="9727538"/>
                  </a:cubicBezTo>
                  <a:cubicBezTo>
                    <a:pt x="37481007" y="9728756"/>
                    <a:pt x="37490427" y="9732302"/>
                    <a:pt x="37490427" y="9732302"/>
                  </a:cubicBezTo>
                  <a:cubicBezTo>
                    <a:pt x="37492807" y="9733890"/>
                    <a:pt x="37497215" y="9734223"/>
                    <a:pt x="37497571" y="9737064"/>
                  </a:cubicBezTo>
                  <a:cubicBezTo>
                    <a:pt x="37498951" y="9748118"/>
                    <a:pt x="37497891" y="9759593"/>
                    <a:pt x="37495187" y="9770400"/>
                  </a:cubicBezTo>
                  <a:cubicBezTo>
                    <a:pt x="37493147" y="9778567"/>
                    <a:pt x="37485891" y="9785764"/>
                    <a:pt x="37478519" y="9789449"/>
                  </a:cubicBezTo>
                  <a:cubicBezTo>
                    <a:pt x="37476275" y="9790572"/>
                    <a:pt x="37473759" y="9791036"/>
                    <a:pt x="37471375" y="9791831"/>
                  </a:cubicBezTo>
                  <a:cubicBezTo>
                    <a:pt x="37462755" y="9797579"/>
                    <a:pt x="37465423" y="9797783"/>
                    <a:pt x="37464231" y="9798975"/>
                  </a:cubicBezTo>
                  <a:cubicBezTo>
                    <a:pt x="37455943" y="9798053"/>
                    <a:pt x="37436955" y="9797459"/>
                    <a:pt x="37428515" y="9791831"/>
                  </a:cubicBezTo>
                  <a:lnTo>
                    <a:pt x="37414227" y="9782306"/>
                  </a:lnTo>
                  <a:cubicBezTo>
                    <a:pt x="37411051" y="9777544"/>
                    <a:pt x="37406511" y="9773448"/>
                    <a:pt x="37404703" y="9768019"/>
                  </a:cubicBezTo>
                  <a:cubicBezTo>
                    <a:pt x="37401415" y="9758161"/>
                    <a:pt x="37403711" y="9762966"/>
                    <a:pt x="37397559" y="9753730"/>
                  </a:cubicBezTo>
                  <a:cubicBezTo>
                    <a:pt x="37398351" y="9745795"/>
                    <a:pt x="37397415" y="9737486"/>
                    <a:pt x="37399939" y="9729919"/>
                  </a:cubicBezTo>
                  <a:cubicBezTo>
                    <a:pt x="37400843" y="9727206"/>
                    <a:pt x="37404467" y="9726319"/>
                    <a:pt x="37407083" y="9725155"/>
                  </a:cubicBezTo>
                  <a:cubicBezTo>
                    <a:pt x="37411671" y="9723116"/>
                    <a:pt x="37421371" y="9720396"/>
                    <a:pt x="37421371" y="9720396"/>
                  </a:cubicBezTo>
                  <a:close/>
                  <a:moveTo>
                    <a:pt x="38588183" y="9710869"/>
                  </a:moveTo>
                  <a:cubicBezTo>
                    <a:pt x="38609503" y="9712808"/>
                    <a:pt x="38612035" y="9706186"/>
                    <a:pt x="38619139" y="9720396"/>
                  </a:cubicBezTo>
                  <a:cubicBezTo>
                    <a:pt x="38620259" y="9722640"/>
                    <a:pt x="38620727" y="9725158"/>
                    <a:pt x="38621519" y="9727538"/>
                  </a:cubicBezTo>
                  <a:cubicBezTo>
                    <a:pt x="38620727" y="9736270"/>
                    <a:pt x="38620975" y="9745159"/>
                    <a:pt x="38619139" y="9753732"/>
                  </a:cubicBezTo>
                  <a:cubicBezTo>
                    <a:pt x="38617643" y="9760713"/>
                    <a:pt x="38603875" y="9769137"/>
                    <a:pt x="38600087" y="9770401"/>
                  </a:cubicBezTo>
                  <a:cubicBezTo>
                    <a:pt x="38595327" y="9771988"/>
                    <a:pt x="38589979" y="9772379"/>
                    <a:pt x="38585803" y="9775163"/>
                  </a:cubicBezTo>
                  <a:cubicBezTo>
                    <a:pt x="38583419" y="9776751"/>
                    <a:pt x="38581271" y="9778763"/>
                    <a:pt x="38578659" y="9779925"/>
                  </a:cubicBezTo>
                  <a:cubicBezTo>
                    <a:pt x="38574071" y="9781964"/>
                    <a:pt x="38564371" y="9784690"/>
                    <a:pt x="38564371" y="9784690"/>
                  </a:cubicBezTo>
                  <a:cubicBezTo>
                    <a:pt x="38562783" y="9787069"/>
                    <a:pt x="38561843" y="9790044"/>
                    <a:pt x="38559607" y="9791831"/>
                  </a:cubicBezTo>
                  <a:cubicBezTo>
                    <a:pt x="38557647" y="9793400"/>
                    <a:pt x="38543731" y="9795800"/>
                    <a:pt x="38540559" y="9796594"/>
                  </a:cubicBezTo>
                  <a:cubicBezTo>
                    <a:pt x="38536587" y="9790246"/>
                    <a:pt x="38530195" y="9784873"/>
                    <a:pt x="38528651" y="9777545"/>
                  </a:cubicBezTo>
                  <a:cubicBezTo>
                    <a:pt x="38526847" y="9768965"/>
                    <a:pt x="38529791" y="9760029"/>
                    <a:pt x="38531031" y="9751350"/>
                  </a:cubicBezTo>
                  <a:cubicBezTo>
                    <a:pt x="38531387" y="9748865"/>
                    <a:pt x="38531847" y="9746166"/>
                    <a:pt x="38533415" y="9744208"/>
                  </a:cubicBezTo>
                  <a:cubicBezTo>
                    <a:pt x="38535203" y="9741972"/>
                    <a:pt x="38538175" y="9741031"/>
                    <a:pt x="38540559" y="9739446"/>
                  </a:cubicBezTo>
                  <a:cubicBezTo>
                    <a:pt x="38542143" y="9737064"/>
                    <a:pt x="38542891" y="9733817"/>
                    <a:pt x="38545319" y="9732302"/>
                  </a:cubicBezTo>
                  <a:cubicBezTo>
                    <a:pt x="38549575" y="9729639"/>
                    <a:pt x="38559607" y="9727538"/>
                    <a:pt x="38559607" y="9727538"/>
                  </a:cubicBezTo>
                  <a:cubicBezTo>
                    <a:pt x="38573151" y="9713996"/>
                    <a:pt x="38560111" y="9724906"/>
                    <a:pt x="38573895" y="9718013"/>
                  </a:cubicBezTo>
                  <a:cubicBezTo>
                    <a:pt x="38592355" y="9708784"/>
                    <a:pt x="38570231" y="9716852"/>
                    <a:pt x="38588183" y="9710869"/>
                  </a:cubicBezTo>
                  <a:close/>
                  <a:moveTo>
                    <a:pt x="18943047" y="9673952"/>
                  </a:moveTo>
                  <a:cubicBezTo>
                    <a:pt x="18955671" y="9673952"/>
                    <a:pt x="18965907" y="9684186"/>
                    <a:pt x="18965907" y="9696811"/>
                  </a:cubicBezTo>
                  <a:cubicBezTo>
                    <a:pt x="18965907" y="9709436"/>
                    <a:pt x="18955671" y="9719672"/>
                    <a:pt x="18943047" y="9719672"/>
                  </a:cubicBezTo>
                  <a:cubicBezTo>
                    <a:pt x="18930421" y="9719672"/>
                    <a:pt x="18920187" y="9709436"/>
                    <a:pt x="18920187" y="9696811"/>
                  </a:cubicBezTo>
                  <a:cubicBezTo>
                    <a:pt x="18920187" y="9684186"/>
                    <a:pt x="18930421" y="9673952"/>
                    <a:pt x="18943047" y="9673952"/>
                  </a:cubicBezTo>
                  <a:close/>
                  <a:moveTo>
                    <a:pt x="20680571" y="9604103"/>
                  </a:moveTo>
                  <a:cubicBezTo>
                    <a:pt x="20693195" y="9604103"/>
                    <a:pt x="20703431" y="9614340"/>
                    <a:pt x="20703431" y="9626964"/>
                  </a:cubicBezTo>
                  <a:cubicBezTo>
                    <a:pt x="20703431" y="9639590"/>
                    <a:pt x="20693195" y="9649823"/>
                    <a:pt x="20680571" y="9649823"/>
                  </a:cubicBezTo>
                  <a:cubicBezTo>
                    <a:pt x="20667947" y="9649823"/>
                    <a:pt x="20657711" y="9639590"/>
                    <a:pt x="20657711" y="9626964"/>
                  </a:cubicBezTo>
                  <a:cubicBezTo>
                    <a:pt x="20657711" y="9614340"/>
                    <a:pt x="20667947" y="9604103"/>
                    <a:pt x="20680571" y="9604103"/>
                  </a:cubicBezTo>
                  <a:close/>
                  <a:moveTo>
                    <a:pt x="26050211" y="9539816"/>
                  </a:moveTo>
                  <a:cubicBezTo>
                    <a:pt x="26062835" y="9539816"/>
                    <a:pt x="26073071" y="9550051"/>
                    <a:pt x="26073071" y="9562676"/>
                  </a:cubicBezTo>
                  <a:cubicBezTo>
                    <a:pt x="26073071" y="9575301"/>
                    <a:pt x="26062835" y="9585538"/>
                    <a:pt x="26050211" y="9585538"/>
                  </a:cubicBezTo>
                  <a:cubicBezTo>
                    <a:pt x="26037587" y="9585538"/>
                    <a:pt x="26027351" y="9575301"/>
                    <a:pt x="26027351" y="9562676"/>
                  </a:cubicBezTo>
                  <a:cubicBezTo>
                    <a:pt x="26027351" y="9550051"/>
                    <a:pt x="26037587" y="9539816"/>
                    <a:pt x="26050211" y="9539816"/>
                  </a:cubicBezTo>
                  <a:close/>
                  <a:moveTo>
                    <a:pt x="38740583" y="9525131"/>
                  </a:moveTo>
                  <a:cubicBezTo>
                    <a:pt x="38757515" y="9527250"/>
                    <a:pt x="38758299" y="9522466"/>
                    <a:pt x="38764395" y="9534658"/>
                  </a:cubicBezTo>
                  <a:cubicBezTo>
                    <a:pt x="38765519" y="9536901"/>
                    <a:pt x="38765983" y="9539420"/>
                    <a:pt x="38766775" y="9541801"/>
                  </a:cubicBezTo>
                  <a:cubicBezTo>
                    <a:pt x="38765983" y="9548151"/>
                    <a:pt x="38766995" y="9555004"/>
                    <a:pt x="38764395" y="9560850"/>
                  </a:cubicBezTo>
                  <a:cubicBezTo>
                    <a:pt x="38763375" y="9563144"/>
                    <a:pt x="38759495" y="9562109"/>
                    <a:pt x="38757251" y="9563232"/>
                  </a:cubicBezTo>
                  <a:lnTo>
                    <a:pt x="38742963" y="9570375"/>
                  </a:lnTo>
                  <a:cubicBezTo>
                    <a:pt x="38736615" y="9567200"/>
                    <a:pt x="38728935" y="9565871"/>
                    <a:pt x="38723915" y="9560850"/>
                  </a:cubicBezTo>
                  <a:cubicBezTo>
                    <a:pt x="38720363" y="9557302"/>
                    <a:pt x="38719151" y="9546564"/>
                    <a:pt x="38719151" y="9546564"/>
                  </a:cubicBezTo>
                  <a:cubicBezTo>
                    <a:pt x="38720275" y="9542063"/>
                    <a:pt x="38721423" y="9532940"/>
                    <a:pt x="38726295" y="9529896"/>
                  </a:cubicBezTo>
                  <a:cubicBezTo>
                    <a:pt x="38730551" y="9527233"/>
                    <a:pt x="38740583" y="9525131"/>
                    <a:pt x="38740583" y="9525131"/>
                  </a:cubicBezTo>
                  <a:close/>
                  <a:moveTo>
                    <a:pt x="20671047" y="9518378"/>
                  </a:moveTo>
                  <a:cubicBezTo>
                    <a:pt x="20683671" y="9518378"/>
                    <a:pt x="20693907" y="9528613"/>
                    <a:pt x="20693907" y="9541238"/>
                  </a:cubicBezTo>
                  <a:cubicBezTo>
                    <a:pt x="20693907" y="9553863"/>
                    <a:pt x="20683671" y="9564098"/>
                    <a:pt x="20671047" y="9564098"/>
                  </a:cubicBezTo>
                  <a:cubicBezTo>
                    <a:pt x="20658419" y="9564098"/>
                    <a:pt x="20648187" y="9553863"/>
                    <a:pt x="20648187" y="9541238"/>
                  </a:cubicBezTo>
                  <a:cubicBezTo>
                    <a:pt x="20648187" y="9528613"/>
                    <a:pt x="20658419" y="9518378"/>
                    <a:pt x="20671047" y="9518378"/>
                  </a:cubicBezTo>
                  <a:close/>
                  <a:moveTo>
                    <a:pt x="37447563" y="9470850"/>
                  </a:moveTo>
                  <a:cubicBezTo>
                    <a:pt x="37465343" y="9473388"/>
                    <a:pt x="37483403" y="9474430"/>
                    <a:pt x="37500903" y="9478469"/>
                  </a:cubicBezTo>
                  <a:cubicBezTo>
                    <a:pt x="37516555" y="9482080"/>
                    <a:pt x="37546623" y="9493709"/>
                    <a:pt x="37546623" y="9493709"/>
                  </a:cubicBezTo>
                  <a:cubicBezTo>
                    <a:pt x="37559323" y="9491170"/>
                    <a:pt x="37572159" y="9489229"/>
                    <a:pt x="37584723" y="9486090"/>
                  </a:cubicBezTo>
                  <a:cubicBezTo>
                    <a:pt x="37592515" y="9484140"/>
                    <a:pt x="37599551" y="9478469"/>
                    <a:pt x="37607583" y="9478469"/>
                  </a:cubicBezTo>
                  <a:cubicBezTo>
                    <a:pt x="37650839" y="9478469"/>
                    <a:pt x="37693943" y="9483548"/>
                    <a:pt x="37737123" y="9486090"/>
                  </a:cubicBezTo>
                  <a:cubicBezTo>
                    <a:pt x="37753431" y="9491523"/>
                    <a:pt x="37770679" y="9495045"/>
                    <a:pt x="37782843" y="9508949"/>
                  </a:cubicBezTo>
                  <a:cubicBezTo>
                    <a:pt x="37794903" y="9522734"/>
                    <a:pt x="37795947" y="9548877"/>
                    <a:pt x="37813323" y="9554668"/>
                  </a:cubicBezTo>
                  <a:cubicBezTo>
                    <a:pt x="37820943" y="9557209"/>
                    <a:pt x="37828999" y="9558698"/>
                    <a:pt x="37836183" y="9562288"/>
                  </a:cubicBezTo>
                  <a:cubicBezTo>
                    <a:pt x="37857419" y="9572905"/>
                    <a:pt x="37857643" y="9582596"/>
                    <a:pt x="37881903" y="9585148"/>
                  </a:cubicBezTo>
                  <a:cubicBezTo>
                    <a:pt x="37922399" y="9589412"/>
                    <a:pt x="37963183" y="9590228"/>
                    <a:pt x="38003823" y="9592769"/>
                  </a:cubicBezTo>
                  <a:cubicBezTo>
                    <a:pt x="38017235" y="9633005"/>
                    <a:pt x="38006987" y="9608945"/>
                    <a:pt x="38041923" y="9661350"/>
                  </a:cubicBezTo>
                  <a:cubicBezTo>
                    <a:pt x="38047003" y="9668969"/>
                    <a:pt x="38049543" y="9679128"/>
                    <a:pt x="38057163" y="9684209"/>
                  </a:cubicBezTo>
                  <a:cubicBezTo>
                    <a:pt x="38079487" y="9699090"/>
                    <a:pt x="38095727" y="9712814"/>
                    <a:pt x="38125743" y="9714689"/>
                  </a:cubicBezTo>
                  <a:lnTo>
                    <a:pt x="38247663" y="9722308"/>
                  </a:lnTo>
                  <a:cubicBezTo>
                    <a:pt x="38255283" y="9724850"/>
                    <a:pt x="38264843" y="9724248"/>
                    <a:pt x="38270523" y="9729929"/>
                  </a:cubicBezTo>
                  <a:cubicBezTo>
                    <a:pt x="38283475" y="9742882"/>
                    <a:pt x="38295211" y="9758274"/>
                    <a:pt x="38301003" y="9775649"/>
                  </a:cubicBezTo>
                  <a:cubicBezTo>
                    <a:pt x="38306439" y="9791955"/>
                    <a:pt x="38309959" y="9809203"/>
                    <a:pt x="38323863" y="9821369"/>
                  </a:cubicBezTo>
                  <a:cubicBezTo>
                    <a:pt x="38344683" y="9839585"/>
                    <a:pt x="38385771" y="9864627"/>
                    <a:pt x="38415303" y="9867088"/>
                  </a:cubicBezTo>
                  <a:lnTo>
                    <a:pt x="38506743" y="9874710"/>
                  </a:lnTo>
                  <a:cubicBezTo>
                    <a:pt x="38559147" y="9909644"/>
                    <a:pt x="38546671" y="9887814"/>
                    <a:pt x="38560083" y="9928048"/>
                  </a:cubicBezTo>
                  <a:cubicBezTo>
                    <a:pt x="38549923" y="9935668"/>
                    <a:pt x="38539939" y="9943526"/>
                    <a:pt x="38529603" y="9950908"/>
                  </a:cubicBezTo>
                  <a:cubicBezTo>
                    <a:pt x="38522151" y="9956231"/>
                    <a:pt x="38514935" y="9962052"/>
                    <a:pt x="38506743" y="9966149"/>
                  </a:cubicBezTo>
                  <a:cubicBezTo>
                    <a:pt x="38465307" y="9986868"/>
                    <a:pt x="38350163" y="9981197"/>
                    <a:pt x="38346723" y="9981389"/>
                  </a:cubicBezTo>
                  <a:cubicBezTo>
                    <a:pt x="38336563" y="9986468"/>
                    <a:pt x="38326683" y="9992153"/>
                    <a:pt x="38316243" y="9996628"/>
                  </a:cubicBezTo>
                  <a:cubicBezTo>
                    <a:pt x="38308859" y="9999792"/>
                    <a:pt x="38299655" y="9999231"/>
                    <a:pt x="38293383" y="10004250"/>
                  </a:cubicBezTo>
                  <a:cubicBezTo>
                    <a:pt x="38286231" y="10009969"/>
                    <a:pt x="38285911" y="10022256"/>
                    <a:pt x="38278143" y="10027109"/>
                  </a:cubicBezTo>
                  <a:cubicBezTo>
                    <a:pt x="38264519" y="10035622"/>
                    <a:pt x="38247663" y="10037269"/>
                    <a:pt x="38232423" y="10042348"/>
                  </a:cubicBezTo>
                  <a:lnTo>
                    <a:pt x="38209563" y="10049968"/>
                  </a:lnTo>
                  <a:cubicBezTo>
                    <a:pt x="38201943" y="10047428"/>
                    <a:pt x="38192383" y="10048029"/>
                    <a:pt x="38186703" y="10042348"/>
                  </a:cubicBezTo>
                  <a:cubicBezTo>
                    <a:pt x="38181023" y="10036668"/>
                    <a:pt x="38179971" y="10027471"/>
                    <a:pt x="38179083" y="10019488"/>
                  </a:cubicBezTo>
                  <a:cubicBezTo>
                    <a:pt x="38174867" y="9981537"/>
                    <a:pt x="38175679" y="9943139"/>
                    <a:pt x="38171463" y="9905188"/>
                  </a:cubicBezTo>
                  <a:cubicBezTo>
                    <a:pt x="38170575" y="9897205"/>
                    <a:pt x="38169523" y="9888010"/>
                    <a:pt x="38163843" y="9882329"/>
                  </a:cubicBezTo>
                  <a:cubicBezTo>
                    <a:pt x="38148567" y="9867053"/>
                    <a:pt x="38119219" y="9849020"/>
                    <a:pt x="38095263" y="9844228"/>
                  </a:cubicBezTo>
                  <a:cubicBezTo>
                    <a:pt x="38077651" y="9840707"/>
                    <a:pt x="38059703" y="9839149"/>
                    <a:pt x="38041923" y="9836609"/>
                  </a:cubicBezTo>
                  <a:cubicBezTo>
                    <a:pt x="38034303" y="9834068"/>
                    <a:pt x="38023731" y="9835525"/>
                    <a:pt x="38019063" y="9828990"/>
                  </a:cubicBezTo>
                  <a:cubicBezTo>
                    <a:pt x="38009727" y="9815916"/>
                    <a:pt x="38012735" y="9796634"/>
                    <a:pt x="38003823" y="9783270"/>
                  </a:cubicBezTo>
                  <a:cubicBezTo>
                    <a:pt x="37998743" y="9775649"/>
                    <a:pt x="37992679" y="9768599"/>
                    <a:pt x="37988583" y="9760409"/>
                  </a:cubicBezTo>
                  <a:cubicBezTo>
                    <a:pt x="37984991" y="9753225"/>
                    <a:pt x="37986643" y="9743230"/>
                    <a:pt x="37980963" y="9737550"/>
                  </a:cubicBezTo>
                  <a:cubicBezTo>
                    <a:pt x="37954763" y="9711347"/>
                    <a:pt x="37941131" y="9709031"/>
                    <a:pt x="37912383" y="9699448"/>
                  </a:cubicBezTo>
                  <a:cubicBezTo>
                    <a:pt x="37900475" y="9702426"/>
                    <a:pt x="37891903" y="9704558"/>
                    <a:pt x="37885875" y="9706046"/>
                  </a:cubicBezTo>
                  <a:lnTo>
                    <a:pt x="37878775" y="9707785"/>
                  </a:lnTo>
                  <a:lnTo>
                    <a:pt x="37878679" y="9707803"/>
                  </a:lnTo>
                  <a:cubicBezTo>
                    <a:pt x="37874607" y="9708753"/>
                    <a:pt x="37871123" y="9709644"/>
                    <a:pt x="37874611" y="9708806"/>
                  </a:cubicBezTo>
                  <a:lnTo>
                    <a:pt x="37878775" y="9707785"/>
                  </a:lnTo>
                  <a:lnTo>
                    <a:pt x="37886263" y="9706432"/>
                  </a:lnTo>
                  <a:cubicBezTo>
                    <a:pt x="37885119" y="9707026"/>
                    <a:pt x="37878175" y="9709222"/>
                    <a:pt x="37859043" y="9714689"/>
                  </a:cubicBezTo>
                  <a:cubicBezTo>
                    <a:pt x="37848975" y="9717566"/>
                    <a:pt x="37838723" y="9719770"/>
                    <a:pt x="37828563" y="9722308"/>
                  </a:cubicBezTo>
                  <a:cubicBezTo>
                    <a:pt x="37818403" y="9719770"/>
                    <a:pt x="37807451" y="9719374"/>
                    <a:pt x="37798083" y="9714689"/>
                  </a:cubicBezTo>
                  <a:cubicBezTo>
                    <a:pt x="37781699" y="9706498"/>
                    <a:pt x="37752363" y="9684209"/>
                    <a:pt x="37752363" y="9684209"/>
                  </a:cubicBezTo>
                  <a:cubicBezTo>
                    <a:pt x="37747343" y="9669150"/>
                    <a:pt x="37742931" y="9649231"/>
                    <a:pt x="37729503" y="9638489"/>
                  </a:cubicBezTo>
                  <a:cubicBezTo>
                    <a:pt x="37723231" y="9633472"/>
                    <a:pt x="37714651" y="9631509"/>
                    <a:pt x="37706643" y="9630870"/>
                  </a:cubicBezTo>
                  <a:cubicBezTo>
                    <a:pt x="37650883" y="9626407"/>
                    <a:pt x="37594883" y="9625790"/>
                    <a:pt x="37539003" y="9623248"/>
                  </a:cubicBezTo>
                  <a:cubicBezTo>
                    <a:pt x="37533923" y="9615630"/>
                    <a:pt x="37527483" y="9608757"/>
                    <a:pt x="37523763" y="9600388"/>
                  </a:cubicBezTo>
                  <a:cubicBezTo>
                    <a:pt x="37511691" y="9573225"/>
                    <a:pt x="37513979" y="9552502"/>
                    <a:pt x="37493283" y="9531809"/>
                  </a:cubicBezTo>
                  <a:cubicBezTo>
                    <a:pt x="37486807" y="9525333"/>
                    <a:pt x="37478043" y="9521648"/>
                    <a:pt x="37470423" y="9516569"/>
                  </a:cubicBezTo>
                  <a:cubicBezTo>
                    <a:pt x="37455363" y="9521589"/>
                    <a:pt x="37435447" y="9526000"/>
                    <a:pt x="37424703" y="9539429"/>
                  </a:cubicBezTo>
                  <a:cubicBezTo>
                    <a:pt x="37419687" y="9545701"/>
                    <a:pt x="37421539" y="9555606"/>
                    <a:pt x="37417083" y="9562288"/>
                  </a:cubicBezTo>
                  <a:cubicBezTo>
                    <a:pt x="37411107" y="9571254"/>
                    <a:pt x="37401843" y="9577528"/>
                    <a:pt x="37394223" y="9585148"/>
                  </a:cubicBezTo>
                  <a:cubicBezTo>
                    <a:pt x="37391247" y="9594075"/>
                    <a:pt x="37374955" y="9650137"/>
                    <a:pt x="37363743" y="9661350"/>
                  </a:cubicBezTo>
                  <a:cubicBezTo>
                    <a:pt x="37350791" y="9674301"/>
                    <a:pt x="37333263" y="9681669"/>
                    <a:pt x="37318023" y="9691830"/>
                  </a:cubicBezTo>
                  <a:lnTo>
                    <a:pt x="37295163" y="9707070"/>
                  </a:lnTo>
                  <a:cubicBezTo>
                    <a:pt x="37287543" y="9712148"/>
                    <a:pt x="37280991" y="9719414"/>
                    <a:pt x="37272303" y="9722308"/>
                  </a:cubicBezTo>
                  <a:lnTo>
                    <a:pt x="37226583" y="9737550"/>
                  </a:lnTo>
                  <a:cubicBezTo>
                    <a:pt x="37218963" y="9740090"/>
                    <a:pt x="37207315" y="9752352"/>
                    <a:pt x="37203723" y="9745168"/>
                  </a:cubicBezTo>
                  <a:lnTo>
                    <a:pt x="37188483" y="9737550"/>
                  </a:lnTo>
                  <a:lnTo>
                    <a:pt x="37241823" y="9661350"/>
                  </a:lnTo>
                  <a:cubicBezTo>
                    <a:pt x="37258171" y="9637735"/>
                    <a:pt x="37256319" y="9635300"/>
                    <a:pt x="37279923" y="9615630"/>
                  </a:cubicBezTo>
                  <a:cubicBezTo>
                    <a:pt x="37286959" y="9609766"/>
                    <a:pt x="37295163" y="9605469"/>
                    <a:pt x="37302783" y="9600388"/>
                  </a:cubicBezTo>
                  <a:cubicBezTo>
                    <a:pt x="37307863" y="9592769"/>
                    <a:pt x="37311547" y="9584004"/>
                    <a:pt x="37318023" y="9577528"/>
                  </a:cubicBezTo>
                  <a:cubicBezTo>
                    <a:pt x="37324499" y="9571053"/>
                    <a:pt x="37335163" y="9569440"/>
                    <a:pt x="37340883" y="9562288"/>
                  </a:cubicBezTo>
                  <a:cubicBezTo>
                    <a:pt x="37382947" y="9509709"/>
                    <a:pt x="37305851" y="9567866"/>
                    <a:pt x="37371363" y="9524189"/>
                  </a:cubicBezTo>
                  <a:cubicBezTo>
                    <a:pt x="37379627" y="9499399"/>
                    <a:pt x="37374871" y="9498078"/>
                    <a:pt x="37401843" y="9486090"/>
                  </a:cubicBezTo>
                  <a:cubicBezTo>
                    <a:pt x="37416523" y="9479566"/>
                    <a:pt x="37447563" y="9470850"/>
                    <a:pt x="37447563" y="9470850"/>
                  </a:cubicBezTo>
                  <a:close/>
                  <a:moveTo>
                    <a:pt x="25847803" y="9470759"/>
                  </a:moveTo>
                  <a:cubicBezTo>
                    <a:pt x="25860431" y="9470759"/>
                    <a:pt x="25870663" y="9480995"/>
                    <a:pt x="25870663" y="9493620"/>
                  </a:cubicBezTo>
                  <a:cubicBezTo>
                    <a:pt x="25870663" y="9506244"/>
                    <a:pt x="25860431" y="9516479"/>
                    <a:pt x="25847803" y="9516479"/>
                  </a:cubicBezTo>
                  <a:cubicBezTo>
                    <a:pt x="25835179" y="9516479"/>
                    <a:pt x="25824943" y="9506244"/>
                    <a:pt x="25824943" y="9493620"/>
                  </a:cubicBezTo>
                  <a:cubicBezTo>
                    <a:pt x="25824943" y="9480995"/>
                    <a:pt x="25835179" y="9470759"/>
                    <a:pt x="25847803" y="9470759"/>
                  </a:cubicBezTo>
                  <a:close/>
                  <a:moveTo>
                    <a:pt x="19079571" y="9470752"/>
                  </a:moveTo>
                  <a:cubicBezTo>
                    <a:pt x="19092199" y="9470752"/>
                    <a:pt x="19102431" y="9480986"/>
                    <a:pt x="19102431" y="9493611"/>
                  </a:cubicBezTo>
                  <a:cubicBezTo>
                    <a:pt x="19102431" y="9506236"/>
                    <a:pt x="19092199" y="9516472"/>
                    <a:pt x="19079571" y="9516472"/>
                  </a:cubicBezTo>
                  <a:cubicBezTo>
                    <a:pt x="19066947" y="9516472"/>
                    <a:pt x="19056711" y="9506236"/>
                    <a:pt x="19056711" y="9493611"/>
                  </a:cubicBezTo>
                  <a:cubicBezTo>
                    <a:pt x="19056711" y="9480986"/>
                    <a:pt x="19066947" y="9470752"/>
                    <a:pt x="19079571" y="9470752"/>
                  </a:cubicBezTo>
                  <a:close/>
                  <a:moveTo>
                    <a:pt x="25673975" y="9444566"/>
                  </a:moveTo>
                  <a:cubicBezTo>
                    <a:pt x="25686599" y="9444566"/>
                    <a:pt x="25696835" y="9454802"/>
                    <a:pt x="25696835" y="9467425"/>
                  </a:cubicBezTo>
                  <a:cubicBezTo>
                    <a:pt x="25696835" y="9480050"/>
                    <a:pt x="25686599" y="9490286"/>
                    <a:pt x="25673975" y="9490286"/>
                  </a:cubicBezTo>
                  <a:cubicBezTo>
                    <a:pt x="25661347" y="9490286"/>
                    <a:pt x="25651115" y="9480050"/>
                    <a:pt x="25651115" y="9467425"/>
                  </a:cubicBezTo>
                  <a:cubicBezTo>
                    <a:pt x="25651115" y="9454802"/>
                    <a:pt x="25661347" y="9444566"/>
                    <a:pt x="25673975" y="9444566"/>
                  </a:cubicBezTo>
                  <a:close/>
                  <a:moveTo>
                    <a:pt x="19149423" y="9350101"/>
                  </a:moveTo>
                  <a:cubicBezTo>
                    <a:pt x="19162047" y="9350101"/>
                    <a:pt x="19172283" y="9360336"/>
                    <a:pt x="19172283" y="9372962"/>
                  </a:cubicBezTo>
                  <a:cubicBezTo>
                    <a:pt x="19172283" y="9385587"/>
                    <a:pt x="19162047" y="9395820"/>
                    <a:pt x="19149423" y="9395820"/>
                  </a:cubicBezTo>
                  <a:cubicBezTo>
                    <a:pt x="19136799" y="9395820"/>
                    <a:pt x="19126563" y="9385587"/>
                    <a:pt x="19126563" y="9372962"/>
                  </a:cubicBezTo>
                  <a:cubicBezTo>
                    <a:pt x="19126563" y="9360336"/>
                    <a:pt x="19136799" y="9350101"/>
                    <a:pt x="19149423" y="9350101"/>
                  </a:cubicBezTo>
                  <a:close/>
                  <a:moveTo>
                    <a:pt x="37935719" y="9220334"/>
                  </a:moveTo>
                  <a:cubicBezTo>
                    <a:pt x="37942863" y="9221126"/>
                    <a:pt x="37950063" y="9221534"/>
                    <a:pt x="37957151" y="9222716"/>
                  </a:cubicBezTo>
                  <a:cubicBezTo>
                    <a:pt x="37959627" y="9223128"/>
                    <a:pt x="37962835" y="9223053"/>
                    <a:pt x="37964295" y="9225096"/>
                  </a:cubicBezTo>
                  <a:cubicBezTo>
                    <a:pt x="37967211" y="9229182"/>
                    <a:pt x="37969059" y="9239384"/>
                    <a:pt x="37969059" y="9239384"/>
                  </a:cubicBezTo>
                  <a:cubicBezTo>
                    <a:pt x="37968263" y="9252083"/>
                    <a:pt x="37968007" y="9264827"/>
                    <a:pt x="37966675" y="9277483"/>
                  </a:cubicBezTo>
                  <a:cubicBezTo>
                    <a:pt x="37964043" y="9302493"/>
                    <a:pt x="37966675" y="9293357"/>
                    <a:pt x="37966675" y="9296534"/>
                  </a:cubicBezTo>
                  <a:cubicBezTo>
                    <a:pt x="37953975" y="9295740"/>
                    <a:pt x="37941239" y="9295418"/>
                    <a:pt x="37928575" y="9294151"/>
                  </a:cubicBezTo>
                  <a:cubicBezTo>
                    <a:pt x="37925319" y="9293825"/>
                    <a:pt x="37921775" y="9293585"/>
                    <a:pt x="37919051" y="9291772"/>
                  </a:cubicBezTo>
                  <a:cubicBezTo>
                    <a:pt x="37916671" y="9290182"/>
                    <a:pt x="37916119" y="9286825"/>
                    <a:pt x="37914287" y="9284628"/>
                  </a:cubicBezTo>
                  <a:cubicBezTo>
                    <a:pt x="37899011" y="9266295"/>
                    <a:pt x="37914203" y="9288073"/>
                    <a:pt x="37902383" y="9270339"/>
                  </a:cubicBezTo>
                  <a:cubicBezTo>
                    <a:pt x="37903175" y="9260815"/>
                    <a:pt x="37903499" y="9251239"/>
                    <a:pt x="37904763" y="9241765"/>
                  </a:cubicBezTo>
                  <a:cubicBezTo>
                    <a:pt x="37905095" y="9239278"/>
                    <a:pt x="37905371" y="9236395"/>
                    <a:pt x="37907143" y="9234620"/>
                  </a:cubicBezTo>
                  <a:cubicBezTo>
                    <a:pt x="37911191" y="9230573"/>
                    <a:pt x="37916003" y="9226906"/>
                    <a:pt x="37921431" y="9225096"/>
                  </a:cubicBezTo>
                  <a:close/>
                  <a:moveTo>
                    <a:pt x="20547219" y="9196909"/>
                  </a:moveTo>
                  <a:cubicBezTo>
                    <a:pt x="20559847" y="9196909"/>
                    <a:pt x="20570079" y="9207143"/>
                    <a:pt x="20570079" y="9219769"/>
                  </a:cubicBezTo>
                  <a:cubicBezTo>
                    <a:pt x="20570079" y="9232393"/>
                    <a:pt x="20559847" y="9242629"/>
                    <a:pt x="20547219" y="9242629"/>
                  </a:cubicBezTo>
                  <a:cubicBezTo>
                    <a:pt x="20534595" y="9242629"/>
                    <a:pt x="20524359" y="9232393"/>
                    <a:pt x="20524359" y="9219769"/>
                  </a:cubicBezTo>
                  <a:cubicBezTo>
                    <a:pt x="20524359" y="9207143"/>
                    <a:pt x="20534595" y="9196909"/>
                    <a:pt x="20547219" y="9196909"/>
                  </a:cubicBezTo>
                  <a:close/>
                  <a:moveTo>
                    <a:pt x="38123839" y="9134607"/>
                  </a:moveTo>
                  <a:cubicBezTo>
                    <a:pt x="38131775" y="9135401"/>
                    <a:pt x="38139767" y="9135775"/>
                    <a:pt x="38147651" y="9136989"/>
                  </a:cubicBezTo>
                  <a:cubicBezTo>
                    <a:pt x="38150131" y="9137372"/>
                    <a:pt x="38153019" y="9137596"/>
                    <a:pt x="38154795" y="9139369"/>
                  </a:cubicBezTo>
                  <a:cubicBezTo>
                    <a:pt x="38156571" y="9141144"/>
                    <a:pt x="38156055" y="9144269"/>
                    <a:pt x="38157175" y="9146514"/>
                  </a:cubicBezTo>
                  <a:cubicBezTo>
                    <a:pt x="38158455" y="9149072"/>
                    <a:pt x="38160351" y="9151278"/>
                    <a:pt x="38161939" y="9153656"/>
                  </a:cubicBezTo>
                  <a:cubicBezTo>
                    <a:pt x="38163527" y="9158419"/>
                    <a:pt x="38165803" y="9163007"/>
                    <a:pt x="38166703" y="9167944"/>
                  </a:cubicBezTo>
                  <a:lnTo>
                    <a:pt x="38171463" y="9201282"/>
                  </a:lnTo>
                  <a:cubicBezTo>
                    <a:pt x="38145603" y="9200108"/>
                    <a:pt x="38125679" y="9211000"/>
                    <a:pt x="38111931" y="9191758"/>
                  </a:cubicBezTo>
                  <a:cubicBezTo>
                    <a:pt x="38109871" y="9188868"/>
                    <a:pt x="38108759" y="9185406"/>
                    <a:pt x="38107171" y="9182233"/>
                  </a:cubicBezTo>
                  <a:cubicBezTo>
                    <a:pt x="38103815" y="9165450"/>
                    <a:pt x="38103571" y="9170490"/>
                    <a:pt x="38107171" y="9148895"/>
                  </a:cubicBezTo>
                  <a:cubicBezTo>
                    <a:pt x="38107583" y="9146419"/>
                    <a:pt x="38107983" y="9143711"/>
                    <a:pt x="38109551" y="9141751"/>
                  </a:cubicBezTo>
                  <a:cubicBezTo>
                    <a:pt x="38112907" y="9137555"/>
                    <a:pt x="38119135" y="9136177"/>
                    <a:pt x="38123839" y="9134607"/>
                  </a:cubicBezTo>
                  <a:close/>
                  <a:moveTo>
                    <a:pt x="20535315" y="9115946"/>
                  </a:moveTo>
                  <a:cubicBezTo>
                    <a:pt x="20547939" y="9115946"/>
                    <a:pt x="20558171" y="9126181"/>
                    <a:pt x="20558171" y="9138806"/>
                  </a:cubicBezTo>
                  <a:cubicBezTo>
                    <a:pt x="20558171" y="9151431"/>
                    <a:pt x="20547939" y="9161667"/>
                    <a:pt x="20535315" y="9161667"/>
                  </a:cubicBezTo>
                  <a:cubicBezTo>
                    <a:pt x="20522691" y="9161667"/>
                    <a:pt x="20512455" y="9151431"/>
                    <a:pt x="20512455" y="9138806"/>
                  </a:cubicBezTo>
                  <a:cubicBezTo>
                    <a:pt x="20512455" y="9126181"/>
                    <a:pt x="20522691" y="9115946"/>
                    <a:pt x="20535315" y="9115946"/>
                  </a:cubicBezTo>
                  <a:close/>
                  <a:moveTo>
                    <a:pt x="37759507" y="9094128"/>
                  </a:moveTo>
                  <a:cubicBezTo>
                    <a:pt x="37773003" y="9094922"/>
                    <a:pt x="37786531" y="9095226"/>
                    <a:pt x="37799987" y="9096509"/>
                  </a:cubicBezTo>
                  <a:cubicBezTo>
                    <a:pt x="37803247" y="9096820"/>
                    <a:pt x="37806319" y="9098181"/>
                    <a:pt x="37809515" y="9098891"/>
                  </a:cubicBezTo>
                  <a:cubicBezTo>
                    <a:pt x="37836767" y="9104947"/>
                    <a:pt x="37807679" y="9097838"/>
                    <a:pt x="37830943" y="9103653"/>
                  </a:cubicBezTo>
                  <a:cubicBezTo>
                    <a:pt x="37842851" y="9111590"/>
                    <a:pt x="37836499" y="9106034"/>
                    <a:pt x="37847615" y="9122704"/>
                  </a:cubicBezTo>
                  <a:lnTo>
                    <a:pt x="37852375" y="9129848"/>
                  </a:lnTo>
                  <a:lnTo>
                    <a:pt x="37857139" y="9144133"/>
                  </a:lnTo>
                  <a:lnTo>
                    <a:pt x="37859519" y="9151278"/>
                  </a:lnTo>
                  <a:cubicBezTo>
                    <a:pt x="37858727" y="9160008"/>
                    <a:pt x="37859715" y="9169092"/>
                    <a:pt x="37857139" y="9177470"/>
                  </a:cubicBezTo>
                  <a:cubicBezTo>
                    <a:pt x="37856295" y="9180207"/>
                    <a:pt x="37852555" y="9180954"/>
                    <a:pt x="37849995" y="9182233"/>
                  </a:cubicBezTo>
                  <a:cubicBezTo>
                    <a:pt x="37847751" y="9183357"/>
                    <a:pt x="37851979" y="9192156"/>
                    <a:pt x="37852375" y="9194142"/>
                  </a:cubicBezTo>
                  <a:cubicBezTo>
                    <a:pt x="37844439" y="9192554"/>
                    <a:pt x="37836347" y="9191600"/>
                    <a:pt x="37828563" y="9189377"/>
                  </a:cubicBezTo>
                  <a:cubicBezTo>
                    <a:pt x="37825151" y="9188402"/>
                    <a:pt x="37822363" y="9185861"/>
                    <a:pt x="37819039" y="9184615"/>
                  </a:cubicBezTo>
                  <a:cubicBezTo>
                    <a:pt x="37815975" y="9183468"/>
                    <a:pt x="37812647" y="9183173"/>
                    <a:pt x="37809515" y="9182233"/>
                  </a:cubicBezTo>
                  <a:cubicBezTo>
                    <a:pt x="37804707" y="9180791"/>
                    <a:pt x="37799987" y="9179059"/>
                    <a:pt x="37795227" y="9177470"/>
                  </a:cubicBezTo>
                  <a:lnTo>
                    <a:pt x="37788083" y="9175091"/>
                  </a:lnTo>
                  <a:cubicBezTo>
                    <a:pt x="37785703" y="9173502"/>
                    <a:pt x="37783499" y="9171607"/>
                    <a:pt x="37780939" y="9170328"/>
                  </a:cubicBezTo>
                  <a:cubicBezTo>
                    <a:pt x="37768959" y="9164337"/>
                    <a:pt x="37774527" y="9173440"/>
                    <a:pt x="37759507" y="9158422"/>
                  </a:cubicBezTo>
                  <a:cubicBezTo>
                    <a:pt x="37750587" y="9149503"/>
                    <a:pt x="37755559" y="9152344"/>
                    <a:pt x="37745219" y="9148896"/>
                  </a:cubicBezTo>
                  <a:cubicBezTo>
                    <a:pt x="37739459" y="9131607"/>
                    <a:pt x="37736183" y="9124707"/>
                    <a:pt x="37745219" y="9098891"/>
                  </a:cubicBezTo>
                  <a:cubicBezTo>
                    <a:pt x="37746879" y="9094152"/>
                    <a:pt x="37759507" y="9094128"/>
                    <a:pt x="37759507" y="9094128"/>
                  </a:cubicBezTo>
                  <a:close/>
                  <a:moveTo>
                    <a:pt x="37973819" y="8982208"/>
                  </a:moveTo>
                  <a:cubicBezTo>
                    <a:pt x="37986411" y="8984307"/>
                    <a:pt x="37988107" y="8981019"/>
                    <a:pt x="37992871" y="8991733"/>
                  </a:cubicBezTo>
                  <a:cubicBezTo>
                    <a:pt x="37994907" y="8996321"/>
                    <a:pt x="37997631" y="9006022"/>
                    <a:pt x="37997631" y="9006022"/>
                  </a:cubicBezTo>
                  <a:cubicBezTo>
                    <a:pt x="37997519" y="9007031"/>
                    <a:pt x="37998211" y="9030736"/>
                    <a:pt x="37990487" y="9034596"/>
                  </a:cubicBezTo>
                  <a:cubicBezTo>
                    <a:pt x="37987647" y="9036016"/>
                    <a:pt x="37982551" y="9040548"/>
                    <a:pt x="37980963" y="9041740"/>
                  </a:cubicBezTo>
                  <a:cubicBezTo>
                    <a:pt x="37977003" y="9038912"/>
                    <a:pt x="37961503" y="9029219"/>
                    <a:pt x="37957151" y="9022690"/>
                  </a:cubicBezTo>
                  <a:cubicBezTo>
                    <a:pt x="37955759" y="9020602"/>
                    <a:pt x="37955563" y="9017928"/>
                    <a:pt x="37954771" y="9015546"/>
                  </a:cubicBezTo>
                  <a:cubicBezTo>
                    <a:pt x="37956415" y="8997459"/>
                    <a:pt x="37950183" y="8990639"/>
                    <a:pt x="37964295" y="8984589"/>
                  </a:cubicBezTo>
                  <a:cubicBezTo>
                    <a:pt x="37967303" y="8983302"/>
                    <a:pt x="37970643" y="8983001"/>
                    <a:pt x="37973819" y="8982208"/>
                  </a:cubicBezTo>
                  <a:close/>
                  <a:moveTo>
                    <a:pt x="18819223" y="8753202"/>
                  </a:moveTo>
                  <a:cubicBezTo>
                    <a:pt x="18831847" y="8753202"/>
                    <a:pt x="18842083" y="8763436"/>
                    <a:pt x="18842083" y="8776061"/>
                  </a:cubicBezTo>
                  <a:cubicBezTo>
                    <a:pt x="18842083" y="8788686"/>
                    <a:pt x="18831847" y="8798922"/>
                    <a:pt x="18819223" y="8798922"/>
                  </a:cubicBezTo>
                  <a:cubicBezTo>
                    <a:pt x="18806599" y="8798922"/>
                    <a:pt x="18796363" y="8788686"/>
                    <a:pt x="18796363" y="8776061"/>
                  </a:cubicBezTo>
                  <a:cubicBezTo>
                    <a:pt x="18796363" y="8763436"/>
                    <a:pt x="18806599" y="8753202"/>
                    <a:pt x="18819223" y="8753202"/>
                  </a:cubicBezTo>
                  <a:close/>
                  <a:moveTo>
                    <a:pt x="37623775" y="8746465"/>
                  </a:moveTo>
                  <a:cubicBezTo>
                    <a:pt x="37626951" y="8747259"/>
                    <a:pt x="37630295" y="8747557"/>
                    <a:pt x="37633303" y="8748847"/>
                  </a:cubicBezTo>
                  <a:cubicBezTo>
                    <a:pt x="37642563" y="8752814"/>
                    <a:pt x="37644151" y="8759166"/>
                    <a:pt x="37649971" y="8767898"/>
                  </a:cubicBezTo>
                  <a:lnTo>
                    <a:pt x="37659495" y="8782183"/>
                  </a:lnTo>
                  <a:cubicBezTo>
                    <a:pt x="37660287" y="8784564"/>
                    <a:pt x="37661187" y="8786913"/>
                    <a:pt x="37661875" y="8789327"/>
                  </a:cubicBezTo>
                  <a:cubicBezTo>
                    <a:pt x="37665063" y="8800472"/>
                    <a:pt x="37665843" y="8797264"/>
                    <a:pt x="37666639" y="8798854"/>
                  </a:cubicBezTo>
                  <a:cubicBezTo>
                    <a:pt x="37659495" y="8799646"/>
                    <a:pt x="37652395" y="8801234"/>
                    <a:pt x="37645207" y="8801234"/>
                  </a:cubicBezTo>
                  <a:cubicBezTo>
                    <a:pt x="37635651" y="8801234"/>
                    <a:pt x="37626115" y="8800038"/>
                    <a:pt x="37616631" y="8798854"/>
                  </a:cubicBezTo>
                  <a:cubicBezTo>
                    <a:pt x="37611847" y="8798256"/>
                    <a:pt x="37604707" y="8795672"/>
                    <a:pt x="37599963" y="8794091"/>
                  </a:cubicBezTo>
                  <a:cubicBezTo>
                    <a:pt x="37598375" y="8791710"/>
                    <a:pt x="37596483" y="8789507"/>
                    <a:pt x="37595203" y="8786946"/>
                  </a:cubicBezTo>
                  <a:cubicBezTo>
                    <a:pt x="37591399" y="8779340"/>
                    <a:pt x="37590975" y="8768001"/>
                    <a:pt x="37595203" y="8760753"/>
                  </a:cubicBezTo>
                  <a:cubicBezTo>
                    <a:pt x="37598087" y="8755809"/>
                    <a:pt x="37604059" y="8753037"/>
                    <a:pt x="37609487" y="8751228"/>
                  </a:cubicBezTo>
                  <a:close/>
                  <a:moveTo>
                    <a:pt x="19288365" y="8729783"/>
                  </a:moveTo>
                  <a:cubicBezTo>
                    <a:pt x="19304239" y="8731371"/>
                    <a:pt x="19320309" y="8731606"/>
                    <a:pt x="19335991" y="8734545"/>
                  </a:cubicBezTo>
                  <a:cubicBezTo>
                    <a:pt x="19345859" y="8736395"/>
                    <a:pt x="19364565" y="8744070"/>
                    <a:pt x="19364565" y="8744070"/>
                  </a:cubicBezTo>
                  <a:cubicBezTo>
                    <a:pt x="19385867" y="8776025"/>
                    <a:pt x="19360773" y="8744718"/>
                    <a:pt x="19388377" y="8763122"/>
                  </a:cubicBezTo>
                  <a:cubicBezTo>
                    <a:pt x="19399379" y="8770455"/>
                    <a:pt x="19405163" y="8781153"/>
                    <a:pt x="19412191" y="8791696"/>
                  </a:cubicBezTo>
                  <a:cubicBezTo>
                    <a:pt x="19413777" y="8796459"/>
                    <a:pt x="19414515" y="8801595"/>
                    <a:pt x="19416951" y="8805983"/>
                  </a:cubicBezTo>
                  <a:cubicBezTo>
                    <a:pt x="19422511" y="8815992"/>
                    <a:pt x="19432383" y="8823699"/>
                    <a:pt x="19436003" y="8834558"/>
                  </a:cubicBezTo>
                  <a:lnTo>
                    <a:pt x="19445527" y="8863133"/>
                  </a:lnTo>
                  <a:cubicBezTo>
                    <a:pt x="19442119" y="8880171"/>
                    <a:pt x="19443503" y="8888971"/>
                    <a:pt x="19431239" y="8901234"/>
                  </a:cubicBezTo>
                  <a:cubicBezTo>
                    <a:pt x="19427195" y="8905281"/>
                    <a:pt x="19421715" y="8907584"/>
                    <a:pt x="19416951" y="8910759"/>
                  </a:cubicBezTo>
                  <a:cubicBezTo>
                    <a:pt x="19404987" y="8946661"/>
                    <a:pt x="19421127" y="8902413"/>
                    <a:pt x="19402667" y="8939333"/>
                  </a:cubicBezTo>
                  <a:cubicBezTo>
                    <a:pt x="19399247" y="8946172"/>
                    <a:pt x="19394667" y="8966562"/>
                    <a:pt x="19393139" y="8972670"/>
                  </a:cubicBezTo>
                  <a:cubicBezTo>
                    <a:pt x="19394727" y="8988546"/>
                    <a:pt x="19398839" y="9004370"/>
                    <a:pt x="19397903" y="9020295"/>
                  </a:cubicBezTo>
                  <a:cubicBezTo>
                    <a:pt x="19397223" y="9031832"/>
                    <a:pt x="19391419" y="9042483"/>
                    <a:pt x="19388377" y="9053634"/>
                  </a:cubicBezTo>
                  <a:cubicBezTo>
                    <a:pt x="19376483" y="9097245"/>
                    <a:pt x="19392267" y="9050614"/>
                    <a:pt x="19374091" y="9086971"/>
                  </a:cubicBezTo>
                  <a:cubicBezTo>
                    <a:pt x="19371847" y="9091461"/>
                    <a:pt x="19372463" y="9097339"/>
                    <a:pt x="19369327" y="9101260"/>
                  </a:cubicBezTo>
                  <a:cubicBezTo>
                    <a:pt x="19365751" y="9105728"/>
                    <a:pt x="19359803" y="9107608"/>
                    <a:pt x="19355039" y="9110784"/>
                  </a:cubicBezTo>
                  <a:cubicBezTo>
                    <a:pt x="19351867" y="9115545"/>
                    <a:pt x="19350371" y="9122038"/>
                    <a:pt x="19345515" y="9125072"/>
                  </a:cubicBezTo>
                  <a:cubicBezTo>
                    <a:pt x="19337003" y="9130392"/>
                    <a:pt x="19316939" y="9134596"/>
                    <a:pt x="19316939" y="9134596"/>
                  </a:cubicBezTo>
                  <a:cubicBezTo>
                    <a:pt x="19305319" y="9130722"/>
                    <a:pt x="19297599" y="9129541"/>
                    <a:pt x="19288365" y="9120309"/>
                  </a:cubicBezTo>
                  <a:cubicBezTo>
                    <a:pt x="19284319" y="9116260"/>
                    <a:pt x="19283147" y="9109788"/>
                    <a:pt x="19278839" y="9106020"/>
                  </a:cubicBezTo>
                  <a:cubicBezTo>
                    <a:pt x="19270227" y="9098484"/>
                    <a:pt x="19250267" y="9086971"/>
                    <a:pt x="19250267" y="9086971"/>
                  </a:cubicBezTo>
                  <a:cubicBezTo>
                    <a:pt x="19247091" y="9077446"/>
                    <a:pt x="19239741" y="9068385"/>
                    <a:pt x="19240739" y="9058396"/>
                  </a:cubicBezTo>
                  <a:cubicBezTo>
                    <a:pt x="19242327" y="9042522"/>
                    <a:pt x="19242563" y="9026452"/>
                    <a:pt x="19245503" y="9010771"/>
                  </a:cubicBezTo>
                  <a:cubicBezTo>
                    <a:pt x="19245507" y="9010756"/>
                    <a:pt x="19257407" y="8975060"/>
                    <a:pt x="19259791" y="8967910"/>
                  </a:cubicBezTo>
                  <a:lnTo>
                    <a:pt x="19283603" y="8896472"/>
                  </a:lnTo>
                  <a:cubicBezTo>
                    <a:pt x="19283607" y="8896458"/>
                    <a:pt x="19293123" y="8867910"/>
                    <a:pt x="19293127" y="8867896"/>
                  </a:cubicBezTo>
                  <a:lnTo>
                    <a:pt x="19297891" y="8844084"/>
                  </a:lnTo>
                  <a:cubicBezTo>
                    <a:pt x="19296303" y="8839322"/>
                    <a:pt x="19297617" y="8832041"/>
                    <a:pt x="19293127" y="8829795"/>
                  </a:cubicBezTo>
                  <a:cubicBezTo>
                    <a:pt x="19288639" y="8827551"/>
                    <a:pt x="19283455" y="8832581"/>
                    <a:pt x="19278839" y="8834558"/>
                  </a:cubicBezTo>
                  <a:cubicBezTo>
                    <a:pt x="19261919" y="8841812"/>
                    <a:pt x="19259851" y="8844044"/>
                    <a:pt x="19245503" y="8853609"/>
                  </a:cubicBezTo>
                  <a:cubicBezTo>
                    <a:pt x="19236395" y="8880933"/>
                    <a:pt x="19247263" y="8855428"/>
                    <a:pt x="19226451" y="8882183"/>
                  </a:cubicBezTo>
                  <a:cubicBezTo>
                    <a:pt x="19199707" y="8916572"/>
                    <a:pt x="19220417" y="8906421"/>
                    <a:pt x="19193115" y="8915522"/>
                  </a:cubicBezTo>
                  <a:lnTo>
                    <a:pt x="19183591" y="8905995"/>
                  </a:lnTo>
                  <a:cubicBezTo>
                    <a:pt x="19180415" y="8891710"/>
                    <a:pt x="19174067" y="8877769"/>
                    <a:pt x="19174067" y="8863133"/>
                  </a:cubicBezTo>
                  <a:cubicBezTo>
                    <a:pt x="19174067" y="8853094"/>
                    <a:pt x="19180415" y="8844084"/>
                    <a:pt x="19183591" y="8834558"/>
                  </a:cubicBezTo>
                  <a:cubicBezTo>
                    <a:pt x="19187463" y="8822936"/>
                    <a:pt x="19188643" y="8815216"/>
                    <a:pt x="19197879" y="8805983"/>
                  </a:cubicBezTo>
                  <a:cubicBezTo>
                    <a:pt x="19201927" y="8801936"/>
                    <a:pt x="19207403" y="8799633"/>
                    <a:pt x="19212167" y="8796459"/>
                  </a:cubicBezTo>
                  <a:cubicBezTo>
                    <a:pt x="19221531" y="8782410"/>
                    <a:pt x="19222227" y="8779344"/>
                    <a:pt x="19235977" y="8767884"/>
                  </a:cubicBezTo>
                  <a:cubicBezTo>
                    <a:pt x="19240375" y="8764220"/>
                    <a:pt x="19245503" y="8761534"/>
                    <a:pt x="19250267" y="8758360"/>
                  </a:cubicBezTo>
                  <a:cubicBezTo>
                    <a:pt x="19253439" y="8753594"/>
                    <a:pt x="19255319" y="8747647"/>
                    <a:pt x="19259791" y="8744070"/>
                  </a:cubicBezTo>
                  <a:cubicBezTo>
                    <a:pt x="19263711" y="8740935"/>
                    <a:pt x="19269587" y="8741554"/>
                    <a:pt x="19274077" y="8739310"/>
                  </a:cubicBezTo>
                  <a:cubicBezTo>
                    <a:pt x="19279199" y="8736749"/>
                    <a:pt x="19283603" y="8732958"/>
                    <a:pt x="19288365" y="8729783"/>
                  </a:cubicBezTo>
                  <a:close/>
                  <a:moveTo>
                    <a:pt x="37754743" y="8727416"/>
                  </a:moveTo>
                  <a:cubicBezTo>
                    <a:pt x="37760299" y="8728210"/>
                    <a:pt x="37765911" y="8728696"/>
                    <a:pt x="37771415" y="8729797"/>
                  </a:cubicBezTo>
                  <a:cubicBezTo>
                    <a:pt x="37773875" y="8730290"/>
                    <a:pt x="37776783" y="8730403"/>
                    <a:pt x="37778559" y="8732178"/>
                  </a:cubicBezTo>
                  <a:cubicBezTo>
                    <a:pt x="37780331" y="8733954"/>
                    <a:pt x="37779371" y="8737361"/>
                    <a:pt x="37780939" y="8739322"/>
                  </a:cubicBezTo>
                  <a:cubicBezTo>
                    <a:pt x="37782727" y="8741556"/>
                    <a:pt x="37785703" y="8742496"/>
                    <a:pt x="37788083" y="8744084"/>
                  </a:cubicBezTo>
                  <a:cubicBezTo>
                    <a:pt x="37788875" y="8746465"/>
                    <a:pt x="37789803" y="8748806"/>
                    <a:pt x="37790463" y="8751228"/>
                  </a:cubicBezTo>
                  <a:cubicBezTo>
                    <a:pt x="37792187" y="8757542"/>
                    <a:pt x="37795227" y="8770277"/>
                    <a:pt x="37795227" y="8770277"/>
                  </a:cubicBezTo>
                  <a:cubicBezTo>
                    <a:pt x="37791427" y="8815880"/>
                    <a:pt x="37796183" y="8785971"/>
                    <a:pt x="37790463" y="8805997"/>
                  </a:cubicBezTo>
                  <a:cubicBezTo>
                    <a:pt x="37789591" y="8809053"/>
                    <a:pt x="37784939" y="8829809"/>
                    <a:pt x="37783319" y="8829809"/>
                  </a:cubicBezTo>
                  <a:lnTo>
                    <a:pt x="37780939" y="8827427"/>
                  </a:lnTo>
                  <a:cubicBezTo>
                    <a:pt x="37774587" y="8825046"/>
                    <a:pt x="37767531" y="8824046"/>
                    <a:pt x="37761887" y="8820284"/>
                  </a:cubicBezTo>
                  <a:cubicBezTo>
                    <a:pt x="37759799" y="8818892"/>
                    <a:pt x="37760631" y="8815385"/>
                    <a:pt x="37759507" y="8813140"/>
                  </a:cubicBezTo>
                  <a:cubicBezTo>
                    <a:pt x="37758227" y="8810582"/>
                    <a:pt x="37756331" y="8808378"/>
                    <a:pt x="37754743" y="8805997"/>
                  </a:cubicBezTo>
                  <a:cubicBezTo>
                    <a:pt x="37753951" y="8803616"/>
                    <a:pt x="37752971" y="8801287"/>
                    <a:pt x="37752363" y="8798854"/>
                  </a:cubicBezTo>
                  <a:cubicBezTo>
                    <a:pt x="37750699" y="8792196"/>
                    <a:pt x="37748663" y="8779029"/>
                    <a:pt x="37747603" y="8772659"/>
                  </a:cubicBezTo>
                  <a:cubicBezTo>
                    <a:pt x="37748395" y="8762340"/>
                    <a:pt x="37748367" y="8751926"/>
                    <a:pt x="37749983" y="8741702"/>
                  </a:cubicBezTo>
                  <a:cubicBezTo>
                    <a:pt x="37750767" y="8736745"/>
                    <a:pt x="37754743" y="8727416"/>
                    <a:pt x="37754743" y="8727416"/>
                  </a:cubicBezTo>
                  <a:close/>
                  <a:moveTo>
                    <a:pt x="19683655" y="8658346"/>
                  </a:moveTo>
                  <a:cubicBezTo>
                    <a:pt x="19707463" y="8659933"/>
                    <a:pt x="19731371" y="8660472"/>
                    <a:pt x="19755091" y="8663108"/>
                  </a:cubicBezTo>
                  <a:cubicBezTo>
                    <a:pt x="19760079" y="8663662"/>
                    <a:pt x="19765455" y="8664734"/>
                    <a:pt x="19769379" y="8667870"/>
                  </a:cubicBezTo>
                  <a:cubicBezTo>
                    <a:pt x="19777771" y="8674583"/>
                    <a:pt x="19780527" y="8687034"/>
                    <a:pt x="19783663" y="8696444"/>
                  </a:cubicBezTo>
                  <a:cubicBezTo>
                    <a:pt x="19777483" y="8739724"/>
                    <a:pt x="19782451" y="8719131"/>
                    <a:pt x="19769379" y="8758357"/>
                  </a:cubicBezTo>
                  <a:cubicBezTo>
                    <a:pt x="19767791" y="8763119"/>
                    <a:pt x="19767399" y="8768468"/>
                    <a:pt x="19764615" y="8772646"/>
                  </a:cubicBezTo>
                  <a:lnTo>
                    <a:pt x="19745567" y="8801220"/>
                  </a:lnTo>
                  <a:cubicBezTo>
                    <a:pt x="19707087" y="8794808"/>
                    <a:pt x="19726147" y="8799511"/>
                    <a:pt x="19688415" y="8786934"/>
                  </a:cubicBezTo>
                  <a:lnTo>
                    <a:pt x="19674127" y="8782169"/>
                  </a:lnTo>
                  <a:cubicBezTo>
                    <a:pt x="19667535" y="8783488"/>
                    <a:pt x="19644259" y="8787122"/>
                    <a:pt x="19636027" y="8791696"/>
                  </a:cubicBezTo>
                  <a:cubicBezTo>
                    <a:pt x="19626019" y="8797253"/>
                    <a:pt x="19607451" y="8810745"/>
                    <a:pt x="19607451" y="8810745"/>
                  </a:cubicBezTo>
                  <a:cubicBezTo>
                    <a:pt x="19595483" y="8846651"/>
                    <a:pt x="19611627" y="8802398"/>
                    <a:pt x="19593163" y="8839319"/>
                  </a:cubicBezTo>
                  <a:cubicBezTo>
                    <a:pt x="19585419" y="8854813"/>
                    <a:pt x="19592527" y="8854246"/>
                    <a:pt x="19578875" y="8867894"/>
                  </a:cubicBezTo>
                  <a:cubicBezTo>
                    <a:pt x="19574831" y="8871941"/>
                    <a:pt x="19569351" y="8874245"/>
                    <a:pt x="19564587" y="8877420"/>
                  </a:cubicBezTo>
                  <a:cubicBezTo>
                    <a:pt x="19547347" y="8865925"/>
                    <a:pt x="19564587" y="8869482"/>
                    <a:pt x="19564587" y="8867894"/>
                  </a:cubicBezTo>
                  <a:cubicBezTo>
                    <a:pt x="19559827" y="8855196"/>
                    <a:pt x="19554939" y="8842541"/>
                    <a:pt x="19550303" y="8829794"/>
                  </a:cubicBezTo>
                  <a:cubicBezTo>
                    <a:pt x="19548587" y="8825078"/>
                    <a:pt x="19547783" y="8819998"/>
                    <a:pt x="19545539" y="8815507"/>
                  </a:cubicBezTo>
                  <a:cubicBezTo>
                    <a:pt x="19542979" y="8810387"/>
                    <a:pt x="19538339" y="8806450"/>
                    <a:pt x="19536015" y="8801220"/>
                  </a:cubicBezTo>
                  <a:cubicBezTo>
                    <a:pt x="19531935" y="8792045"/>
                    <a:pt x="19526491" y="8772646"/>
                    <a:pt x="19526491" y="8772646"/>
                  </a:cubicBezTo>
                  <a:cubicBezTo>
                    <a:pt x="19528075" y="8756769"/>
                    <a:pt x="19525799" y="8740014"/>
                    <a:pt x="19531251" y="8725020"/>
                  </a:cubicBezTo>
                  <a:cubicBezTo>
                    <a:pt x="19532967" y="8720302"/>
                    <a:pt x="19540563" y="8720922"/>
                    <a:pt x="19545539" y="8720258"/>
                  </a:cubicBezTo>
                  <a:cubicBezTo>
                    <a:pt x="19564487" y="8717732"/>
                    <a:pt x="19583639" y="8717084"/>
                    <a:pt x="19602691" y="8715496"/>
                  </a:cubicBezTo>
                  <a:cubicBezTo>
                    <a:pt x="19607451" y="8713908"/>
                    <a:pt x="19612587" y="8713170"/>
                    <a:pt x="19616979" y="8710734"/>
                  </a:cubicBezTo>
                  <a:cubicBezTo>
                    <a:pt x="19626983" y="8705174"/>
                    <a:pt x="19645551" y="8691684"/>
                    <a:pt x="19645551" y="8691684"/>
                  </a:cubicBezTo>
                  <a:cubicBezTo>
                    <a:pt x="19648727" y="8686919"/>
                    <a:pt x="19650607" y="8680972"/>
                    <a:pt x="19655079" y="8677395"/>
                  </a:cubicBezTo>
                  <a:cubicBezTo>
                    <a:pt x="19658999" y="8674258"/>
                    <a:pt x="19665191" y="8675417"/>
                    <a:pt x="19669367" y="8672633"/>
                  </a:cubicBezTo>
                  <a:cubicBezTo>
                    <a:pt x="19674967" y="8668897"/>
                    <a:pt x="19678887" y="8663108"/>
                    <a:pt x="19683655" y="8658346"/>
                  </a:cubicBezTo>
                  <a:close/>
                  <a:moveTo>
                    <a:pt x="19225623" y="8623027"/>
                  </a:moveTo>
                  <a:cubicBezTo>
                    <a:pt x="19238247" y="8623027"/>
                    <a:pt x="19248483" y="8633262"/>
                    <a:pt x="19248483" y="8645888"/>
                  </a:cubicBezTo>
                  <a:cubicBezTo>
                    <a:pt x="19248483" y="8658512"/>
                    <a:pt x="19238247" y="8668747"/>
                    <a:pt x="19225623" y="8668747"/>
                  </a:cubicBezTo>
                  <a:cubicBezTo>
                    <a:pt x="19212999" y="8668747"/>
                    <a:pt x="19202763" y="8658512"/>
                    <a:pt x="19202763" y="8645888"/>
                  </a:cubicBezTo>
                  <a:cubicBezTo>
                    <a:pt x="19202763" y="8633262"/>
                    <a:pt x="19212999" y="8623027"/>
                    <a:pt x="19225623" y="8623027"/>
                  </a:cubicBezTo>
                  <a:close/>
                  <a:moveTo>
                    <a:pt x="1914089" y="8354964"/>
                  </a:moveTo>
                  <a:cubicBezTo>
                    <a:pt x="1917625" y="8354942"/>
                    <a:pt x="1920800" y="8355471"/>
                    <a:pt x="1922505" y="8358200"/>
                  </a:cubicBezTo>
                  <a:cubicBezTo>
                    <a:pt x="1926474" y="8364546"/>
                    <a:pt x="1922110" y="8373478"/>
                    <a:pt x="1919340" y="8380426"/>
                  </a:cubicBezTo>
                  <a:cubicBezTo>
                    <a:pt x="1916408" y="8387743"/>
                    <a:pt x="1907392" y="8391942"/>
                    <a:pt x="1900286" y="8393125"/>
                  </a:cubicBezTo>
                  <a:cubicBezTo>
                    <a:pt x="1897148" y="8393648"/>
                    <a:pt x="1897640" y="8395772"/>
                    <a:pt x="1897108" y="8396302"/>
                  </a:cubicBezTo>
                  <a:cubicBezTo>
                    <a:pt x="1888638" y="8393125"/>
                    <a:pt x="1877262" y="8393914"/>
                    <a:pt x="1871711" y="8386775"/>
                  </a:cubicBezTo>
                  <a:cubicBezTo>
                    <a:pt x="1867755" y="8381693"/>
                    <a:pt x="1871687" y="8373316"/>
                    <a:pt x="1874889" y="8367727"/>
                  </a:cubicBezTo>
                  <a:cubicBezTo>
                    <a:pt x="1876541" y="8364819"/>
                    <a:pt x="1881422" y="8366047"/>
                    <a:pt x="1884409" y="8364551"/>
                  </a:cubicBezTo>
                  <a:cubicBezTo>
                    <a:pt x="1909029" y="8352242"/>
                    <a:pt x="1879515" y="8363006"/>
                    <a:pt x="1903464" y="8355026"/>
                  </a:cubicBezTo>
                  <a:cubicBezTo>
                    <a:pt x="1906631" y="8355555"/>
                    <a:pt x="1910542" y="8354983"/>
                    <a:pt x="1914089" y="8354964"/>
                  </a:cubicBezTo>
                  <a:close/>
                  <a:moveTo>
                    <a:pt x="1605017" y="8294702"/>
                  </a:moveTo>
                  <a:cubicBezTo>
                    <a:pt x="1608184" y="8296821"/>
                    <a:pt x="1611837" y="8298353"/>
                    <a:pt x="1614537" y="8301051"/>
                  </a:cubicBezTo>
                  <a:cubicBezTo>
                    <a:pt x="1620689" y="8307209"/>
                    <a:pt x="1621480" y="8312355"/>
                    <a:pt x="1624060" y="8320102"/>
                  </a:cubicBezTo>
                  <a:cubicBezTo>
                    <a:pt x="1623008" y="8326453"/>
                    <a:pt x="1625124" y="8334307"/>
                    <a:pt x="1620893" y="8339153"/>
                  </a:cubicBezTo>
                  <a:cubicBezTo>
                    <a:pt x="1616476" y="8344189"/>
                    <a:pt x="1607663" y="8349736"/>
                    <a:pt x="1605017" y="8351853"/>
                  </a:cubicBezTo>
                  <a:cubicBezTo>
                    <a:pt x="1583891" y="8333750"/>
                    <a:pt x="1573482" y="8335441"/>
                    <a:pt x="1585963" y="8304228"/>
                  </a:cubicBezTo>
                  <a:cubicBezTo>
                    <a:pt x="1587204" y="8301119"/>
                    <a:pt x="1592496" y="8302550"/>
                    <a:pt x="1595485" y="8301051"/>
                  </a:cubicBezTo>
                  <a:cubicBezTo>
                    <a:pt x="1598907" y="8299346"/>
                    <a:pt x="1601839" y="8296821"/>
                    <a:pt x="1605017" y="8294702"/>
                  </a:cubicBezTo>
                  <a:close/>
                  <a:moveTo>
                    <a:pt x="19563763" y="8230122"/>
                  </a:moveTo>
                  <a:cubicBezTo>
                    <a:pt x="19576387" y="8230122"/>
                    <a:pt x="19586623" y="8240356"/>
                    <a:pt x="19586623" y="8252981"/>
                  </a:cubicBezTo>
                  <a:cubicBezTo>
                    <a:pt x="19586623" y="8265606"/>
                    <a:pt x="19576387" y="8275842"/>
                    <a:pt x="19563763" y="8275842"/>
                  </a:cubicBezTo>
                  <a:cubicBezTo>
                    <a:pt x="19551139" y="8275842"/>
                    <a:pt x="19540903" y="8265606"/>
                    <a:pt x="19540903" y="8252981"/>
                  </a:cubicBezTo>
                  <a:cubicBezTo>
                    <a:pt x="19540903" y="8240356"/>
                    <a:pt x="19551139" y="8230122"/>
                    <a:pt x="19563763" y="8230122"/>
                  </a:cubicBezTo>
                  <a:close/>
                  <a:moveTo>
                    <a:pt x="1874889" y="8091502"/>
                  </a:moveTo>
                  <a:cubicBezTo>
                    <a:pt x="1880181" y="8092560"/>
                    <a:pt x="1886946" y="8090862"/>
                    <a:pt x="1890765" y="8094678"/>
                  </a:cubicBezTo>
                  <a:cubicBezTo>
                    <a:pt x="1895498" y="8099410"/>
                    <a:pt x="1897108" y="8113727"/>
                    <a:pt x="1897108" y="8113727"/>
                  </a:cubicBezTo>
                  <a:cubicBezTo>
                    <a:pt x="1896049" y="8123253"/>
                    <a:pt x="1895512" y="8132849"/>
                    <a:pt x="1893932" y="8142304"/>
                  </a:cubicBezTo>
                  <a:cubicBezTo>
                    <a:pt x="1893384" y="8145602"/>
                    <a:pt x="1893481" y="8149883"/>
                    <a:pt x="1890765" y="8151828"/>
                  </a:cubicBezTo>
                  <a:cubicBezTo>
                    <a:pt x="1880931" y="8158845"/>
                    <a:pt x="1872243" y="8157118"/>
                    <a:pt x="1868533" y="8158178"/>
                  </a:cubicBezTo>
                  <a:cubicBezTo>
                    <a:pt x="1859012" y="8156060"/>
                    <a:pt x="1845073" y="8160137"/>
                    <a:pt x="1839958" y="8151828"/>
                  </a:cubicBezTo>
                  <a:cubicBezTo>
                    <a:pt x="1833834" y="8141872"/>
                    <a:pt x="1841486" y="8128475"/>
                    <a:pt x="1843136" y="8116902"/>
                  </a:cubicBezTo>
                  <a:cubicBezTo>
                    <a:pt x="1843613" y="8113588"/>
                    <a:pt x="1843941" y="8109745"/>
                    <a:pt x="1846314" y="8107378"/>
                  </a:cubicBezTo>
                  <a:cubicBezTo>
                    <a:pt x="1857226" y="8096460"/>
                    <a:pt x="1862905" y="8095495"/>
                    <a:pt x="1874889" y="8091502"/>
                  </a:cubicBezTo>
                  <a:close/>
                  <a:moveTo>
                    <a:pt x="2084433" y="8091501"/>
                  </a:moveTo>
                  <a:cubicBezTo>
                    <a:pt x="2093955" y="8092559"/>
                    <a:pt x="2103555" y="8093099"/>
                    <a:pt x="2113008" y="8094675"/>
                  </a:cubicBezTo>
                  <a:cubicBezTo>
                    <a:pt x="2116308" y="8095227"/>
                    <a:pt x="2121287" y="8094743"/>
                    <a:pt x="2122530" y="8097851"/>
                  </a:cubicBezTo>
                  <a:cubicBezTo>
                    <a:pt x="2124151" y="8101904"/>
                    <a:pt x="2121778" y="8106921"/>
                    <a:pt x="2119355" y="8110552"/>
                  </a:cubicBezTo>
                  <a:cubicBezTo>
                    <a:pt x="2116254" y="8115207"/>
                    <a:pt x="2105383" y="8118808"/>
                    <a:pt x="2100309" y="8120076"/>
                  </a:cubicBezTo>
                  <a:cubicBezTo>
                    <a:pt x="2099277" y="8120332"/>
                    <a:pt x="2097663" y="8120076"/>
                    <a:pt x="2097132" y="8120076"/>
                  </a:cubicBezTo>
                  <a:cubicBezTo>
                    <a:pt x="2088663" y="8116902"/>
                    <a:pt x="2077684" y="8117355"/>
                    <a:pt x="2071734" y="8110552"/>
                  </a:cubicBezTo>
                  <a:cubicBezTo>
                    <a:pt x="2059622" y="8096709"/>
                    <a:pt x="2079673" y="8093086"/>
                    <a:pt x="2084433" y="8091501"/>
                  </a:cubicBezTo>
                  <a:close/>
                  <a:moveTo>
                    <a:pt x="1711956" y="8033495"/>
                  </a:moveTo>
                  <a:cubicBezTo>
                    <a:pt x="1719113" y="8033669"/>
                    <a:pt x="1723435" y="8036245"/>
                    <a:pt x="1728837" y="8047053"/>
                  </a:cubicBezTo>
                  <a:cubicBezTo>
                    <a:pt x="1730337" y="8050046"/>
                    <a:pt x="1730951" y="8053403"/>
                    <a:pt x="1732015" y="8056576"/>
                  </a:cubicBezTo>
                  <a:cubicBezTo>
                    <a:pt x="1730951" y="8066104"/>
                    <a:pt x="1731865" y="8076060"/>
                    <a:pt x="1728837" y="8085151"/>
                  </a:cubicBezTo>
                  <a:cubicBezTo>
                    <a:pt x="1727418" y="8089413"/>
                    <a:pt x="1723045" y="8092185"/>
                    <a:pt x="1719316" y="8094678"/>
                  </a:cubicBezTo>
                  <a:cubicBezTo>
                    <a:pt x="1716523" y="8096535"/>
                    <a:pt x="1703440" y="8107906"/>
                    <a:pt x="1700262" y="8110553"/>
                  </a:cubicBezTo>
                  <a:cubicBezTo>
                    <a:pt x="1685397" y="8107250"/>
                    <a:pt x="1670255" y="8109253"/>
                    <a:pt x="1662167" y="8094678"/>
                  </a:cubicBezTo>
                  <a:cubicBezTo>
                    <a:pt x="1658907" y="8088825"/>
                    <a:pt x="1655811" y="8075627"/>
                    <a:pt x="1655811" y="8075627"/>
                  </a:cubicBezTo>
                  <a:cubicBezTo>
                    <a:pt x="1658470" y="8049066"/>
                    <a:pt x="1650464" y="8046553"/>
                    <a:pt x="1668509" y="8037529"/>
                  </a:cubicBezTo>
                  <a:cubicBezTo>
                    <a:pt x="1671510" y="8036030"/>
                    <a:pt x="1674865" y="8035410"/>
                    <a:pt x="1678033" y="8034352"/>
                  </a:cubicBezTo>
                  <a:cubicBezTo>
                    <a:pt x="1694806" y="8035549"/>
                    <a:pt x="1704804" y="8033321"/>
                    <a:pt x="1711956" y="8033495"/>
                  </a:cubicBezTo>
                  <a:close/>
                  <a:moveTo>
                    <a:pt x="1820906" y="7948628"/>
                  </a:moveTo>
                  <a:cubicBezTo>
                    <a:pt x="1837680" y="7954219"/>
                    <a:pt x="1844150" y="7952940"/>
                    <a:pt x="1827260" y="7986726"/>
                  </a:cubicBezTo>
                  <a:cubicBezTo>
                    <a:pt x="1825364" y="7990525"/>
                    <a:pt x="1808737" y="7986726"/>
                    <a:pt x="1805032" y="7986726"/>
                  </a:cubicBezTo>
                  <a:cubicBezTo>
                    <a:pt x="1802207" y="7961301"/>
                    <a:pt x="1793584" y="7960704"/>
                    <a:pt x="1811383" y="7951801"/>
                  </a:cubicBezTo>
                  <a:cubicBezTo>
                    <a:pt x="1814375" y="7950305"/>
                    <a:pt x="1817739" y="7949686"/>
                    <a:pt x="1820906" y="7948628"/>
                  </a:cubicBezTo>
                  <a:close/>
                  <a:moveTo>
                    <a:pt x="20679015" y="7510464"/>
                  </a:moveTo>
                  <a:cubicBezTo>
                    <a:pt x="20680603" y="7515229"/>
                    <a:pt x="20681531" y="7520263"/>
                    <a:pt x="20683777" y="7524752"/>
                  </a:cubicBezTo>
                  <a:cubicBezTo>
                    <a:pt x="20702245" y="7561689"/>
                    <a:pt x="20686091" y="7517410"/>
                    <a:pt x="20698063" y="7553327"/>
                  </a:cubicBezTo>
                  <a:cubicBezTo>
                    <a:pt x="20699275" y="7576342"/>
                    <a:pt x="20686803" y="7632554"/>
                    <a:pt x="20712351" y="7658102"/>
                  </a:cubicBezTo>
                  <a:cubicBezTo>
                    <a:pt x="20716399" y="7662150"/>
                    <a:pt x="20721875" y="7664455"/>
                    <a:pt x="20726639" y="7667628"/>
                  </a:cubicBezTo>
                  <a:cubicBezTo>
                    <a:pt x="20729815" y="7672391"/>
                    <a:pt x="20733839" y="7676684"/>
                    <a:pt x="20736167" y="7681914"/>
                  </a:cubicBezTo>
                  <a:cubicBezTo>
                    <a:pt x="20740243" y="7691091"/>
                    <a:pt x="20740123" y="7702136"/>
                    <a:pt x="20745691" y="7710490"/>
                  </a:cubicBezTo>
                  <a:lnTo>
                    <a:pt x="20755215" y="7724775"/>
                  </a:lnTo>
                  <a:lnTo>
                    <a:pt x="20764739" y="7753353"/>
                  </a:lnTo>
                  <a:lnTo>
                    <a:pt x="20769503" y="7767642"/>
                  </a:lnTo>
                  <a:cubicBezTo>
                    <a:pt x="20767915" y="7780338"/>
                    <a:pt x="20766687" y="7793090"/>
                    <a:pt x="20764739" y="7805740"/>
                  </a:cubicBezTo>
                  <a:cubicBezTo>
                    <a:pt x="20759899" y="7837311"/>
                    <a:pt x="20761975" y="7820190"/>
                    <a:pt x="20755215" y="7843959"/>
                  </a:cubicBezTo>
                  <a:cubicBezTo>
                    <a:pt x="20753419" y="7850253"/>
                    <a:pt x="20752335" y="7856738"/>
                    <a:pt x="20750451" y="7863007"/>
                  </a:cubicBezTo>
                  <a:cubicBezTo>
                    <a:pt x="20747567" y="7872626"/>
                    <a:pt x="20744103" y="7882058"/>
                    <a:pt x="20740927" y="7891585"/>
                  </a:cubicBezTo>
                  <a:lnTo>
                    <a:pt x="20736167" y="7905870"/>
                  </a:lnTo>
                  <a:cubicBezTo>
                    <a:pt x="20734579" y="7916983"/>
                    <a:pt x="20732335" y="7928021"/>
                    <a:pt x="20731403" y="7939208"/>
                  </a:cubicBezTo>
                  <a:cubicBezTo>
                    <a:pt x="20729155" y="7966150"/>
                    <a:pt x="20732207" y="7993716"/>
                    <a:pt x="20726639" y="8020171"/>
                  </a:cubicBezTo>
                  <a:cubicBezTo>
                    <a:pt x="20725461" y="8025771"/>
                    <a:pt x="20717583" y="8027371"/>
                    <a:pt x="20712351" y="8029696"/>
                  </a:cubicBezTo>
                  <a:cubicBezTo>
                    <a:pt x="20703179" y="8033772"/>
                    <a:pt x="20693303" y="8036048"/>
                    <a:pt x="20683777" y="8039220"/>
                  </a:cubicBezTo>
                  <a:lnTo>
                    <a:pt x="20669491" y="8043983"/>
                  </a:lnTo>
                  <a:lnTo>
                    <a:pt x="20655203" y="8048746"/>
                  </a:lnTo>
                  <a:lnTo>
                    <a:pt x="20640915" y="8053510"/>
                  </a:lnTo>
                  <a:cubicBezTo>
                    <a:pt x="20636151" y="8058271"/>
                    <a:pt x="20629899" y="8061908"/>
                    <a:pt x="20626627" y="8067795"/>
                  </a:cubicBezTo>
                  <a:cubicBezTo>
                    <a:pt x="20621751" y="8076574"/>
                    <a:pt x="20617103" y="8096370"/>
                    <a:pt x="20617103" y="8096370"/>
                  </a:cubicBezTo>
                  <a:cubicBezTo>
                    <a:pt x="20615515" y="8117007"/>
                    <a:pt x="20616155" y="8137940"/>
                    <a:pt x="20612339" y="8158284"/>
                  </a:cubicBezTo>
                  <a:cubicBezTo>
                    <a:pt x="20609751" y="8172080"/>
                    <a:pt x="20597463" y="8174649"/>
                    <a:pt x="20588527" y="8182097"/>
                  </a:cubicBezTo>
                  <a:cubicBezTo>
                    <a:pt x="20577151" y="8191580"/>
                    <a:pt x="20559275" y="8212708"/>
                    <a:pt x="20555191" y="8224959"/>
                  </a:cubicBezTo>
                  <a:lnTo>
                    <a:pt x="20540903" y="8267821"/>
                  </a:lnTo>
                  <a:lnTo>
                    <a:pt x="20536139" y="8282108"/>
                  </a:lnTo>
                  <a:cubicBezTo>
                    <a:pt x="20537727" y="8297985"/>
                    <a:pt x="20537315" y="8314188"/>
                    <a:pt x="20540903" y="8329733"/>
                  </a:cubicBezTo>
                  <a:cubicBezTo>
                    <a:pt x="20542187" y="8335311"/>
                    <a:pt x="20550267" y="8338298"/>
                    <a:pt x="20550427" y="8344022"/>
                  </a:cubicBezTo>
                  <a:cubicBezTo>
                    <a:pt x="20551883" y="8396410"/>
                    <a:pt x="20550015" y="8448951"/>
                    <a:pt x="20545667" y="8501184"/>
                  </a:cubicBezTo>
                  <a:cubicBezTo>
                    <a:pt x="20545191" y="8506886"/>
                    <a:pt x="20540611" y="8511894"/>
                    <a:pt x="20536139" y="8515470"/>
                  </a:cubicBezTo>
                  <a:cubicBezTo>
                    <a:pt x="20532219" y="8518606"/>
                    <a:pt x="20526615" y="8518644"/>
                    <a:pt x="20521851" y="8520233"/>
                  </a:cubicBezTo>
                  <a:cubicBezTo>
                    <a:pt x="20512327" y="8518644"/>
                    <a:pt x="20501661" y="8520262"/>
                    <a:pt x="20493279" y="8515470"/>
                  </a:cubicBezTo>
                  <a:cubicBezTo>
                    <a:pt x="20488919" y="8512980"/>
                    <a:pt x="20489895" y="8506009"/>
                    <a:pt x="20488515" y="8501184"/>
                  </a:cubicBezTo>
                  <a:cubicBezTo>
                    <a:pt x="20486719" y="8494888"/>
                    <a:pt x="20485339" y="8488484"/>
                    <a:pt x="20483755" y="8482134"/>
                  </a:cubicBezTo>
                  <a:cubicBezTo>
                    <a:pt x="20477403" y="8483719"/>
                    <a:pt x="20469627" y="8482585"/>
                    <a:pt x="20464703" y="8486895"/>
                  </a:cubicBezTo>
                  <a:cubicBezTo>
                    <a:pt x="20456087" y="8494433"/>
                    <a:pt x="20445651" y="8515470"/>
                    <a:pt x="20445651" y="8515470"/>
                  </a:cubicBezTo>
                  <a:cubicBezTo>
                    <a:pt x="20441951" y="8526565"/>
                    <a:pt x="20430927" y="8568002"/>
                    <a:pt x="20417079" y="8572621"/>
                  </a:cubicBezTo>
                  <a:lnTo>
                    <a:pt x="20402791" y="8577384"/>
                  </a:lnTo>
                  <a:cubicBezTo>
                    <a:pt x="20399655" y="8586793"/>
                    <a:pt x="20396895" y="8599244"/>
                    <a:pt x="20388503" y="8605960"/>
                  </a:cubicBezTo>
                  <a:cubicBezTo>
                    <a:pt x="20384583" y="8609093"/>
                    <a:pt x="20378979" y="8609133"/>
                    <a:pt x="20374215" y="8610719"/>
                  </a:cubicBezTo>
                  <a:cubicBezTo>
                    <a:pt x="20362775" y="8607861"/>
                    <a:pt x="20349099" y="8606711"/>
                    <a:pt x="20340879" y="8596432"/>
                  </a:cubicBezTo>
                  <a:cubicBezTo>
                    <a:pt x="20337743" y="8592514"/>
                    <a:pt x="20339667" y="8585695"/>
                    <a:pt x="20336115" y="8582146"/>
                  </a:cubicBezTo>
                  <a:cubicBezTo>
                    <a:pt x="20332567" y="8578594"/>
                    <a:pt x="20326751" y="8578367"/>
                    <a:pt x="20321827" y="8577384"/>
                  </a:cubicBezTo>
                  <a:cubicBezTo>
                    <a:pt x="20310821" y="8575181"/>
                    <a:pt x="20299603" y="8574208"/>
                    <a:pt x="20288491" y="8572621"/>
                  </a:cubicBezTo>
                  <a:cubicBezTo>
                    <a:pt x="20278967" y="8574208"/>
                    <a:pt x="20269283" y="8575040"/>
                    <a:pt x="20259915" y="8577384"/>
                  </a:cubicBezTo>
                  <a:cubicBezTo>
                    <a:pt x="20250175" y="8579818"/>
                    <a:pt x="20231343" y="8586908"/>
                    <a:pt x="20231343" y="8586908"/>
                  </a:cubicBezTo>
                  <a:cubicBezTo>
                    <a:pt x="20226579" y="8583732"/>
                    <a:pt x="20221099" y="8581429"/>
                    <a:pt x="20217051" y="8577384"/>
                  </a:cubicBezTo>
                  <a:cubicBezTo>
                    <a:pt x="20213005" y="8573336"/>
                    <a:pt x="20211999" y="8566671"/>
                    <a:pt x="20207527" y="8563094"/>
                  </a:cubicBezTo>
                  <a:cubicBezTo>
                    <a:pt x="20203607" y="8559959"/>
                    <a:pt x="20198003" y="8559922"/>
                    <a:pt x="20193239" y="8558334"/>
                  </a:cubicBezTo>
                  <a:cubicBezTo>
                    <a:pt x="20190067" y="8553572"/>
                    <a:pt x="20188023" y="8547813"/>
                    <a:pt x="20183715" y="8544045"/>
                  </a:cubicBezTo>
                  <a:cubicBezTo>
                    <a:pt x="20161035" y="8524198"/>
                    <a:pt x="20159763" y="8526149"/>
                    <a:pt x="20136091" y="8520233"/>
                  </a:cubicBezTo>
                  <a:cubicBezTo>
                    <a:pt x="20126567" y="8521820"/>
                    <a:pt x="20115899" y="8520204"/>
                    <a:pt x="20107515" y="8524995"/>
                  </a:cubicBezTo>
                  <a:cubicBezTo>
                    <a:pt x="20103155" y="8527485"/>
                    <a:pt x="20104999" y="8534794"/>
                    <a:pt x="20102751" y="8539282"/>
                  </a:cubicBezTo>
                  <a:cubicBezTo>
                    <a:pt x="20100195" y="8544402"/>
                    <a:pt x="20096403" y="8548807"/>
                    <a:pt x="20093227" y="8553572"/>
                  </a:cubicBezTo>
                  <a:cubicBezTo>
                    <a:pt x="20094815" y="8561507"/>
                    <a:pt x="20095863" y="8569573"/>
                    <a:pt x="20097991" y="8577384"/>
                  </a:cubicBezTo>
                  <a:cubicBezTo>
                    <a:pt x="20100633" y="8587069"/>
                    <a:pt x="20107515" y="8605960"/>
                    <a:pt x="20107515" y="8605960"/>
                  </a:cubicBezTo>
                  <a:cubicBezTo>
                    <a:pt x="20105927" y="8612308"/>
                    <a:pt x="20106839" y="8619897"/>
                    <a:pt x="20102751" y="8625010"/>
                  </a:cubicBezTo>
                  <a:cubicBezTo>
                    <a:pt x="20099615" y="8628928"/>
                    <a:pt x="20093447" y="8629148"/>
                    <a:pt x="20088467" y="8629769"/>
                  </a:cubicBezTo>
                  <a:cubicBezTo>
                    <a:pt x="20067927" y="8632338"/>
                    <a:pt x="20047191" y="8632946"/>
                    <a:pt x="20026551" y="8634532"/>
                  </a:cubicBezTo>
                  <a:cubicBezTo>
                    <a:pt x="20021791" y="8637708"/>
                    <a:pt x="20016035" y="8639751"/>
                    <a:pt x="20012267" y="8644058"/>
                  </a:cubicBezTo>
                  <a:cubicBezTo>
                    <a:pt x="19994631" y="8664213"/>
                    <a:pt x="19994995" y="8667297"/>
                    <a:pt x="19988451" y="8686919"/>
                  </a:cubicBezTo>
                  <a:cubicBezTo>
                    <a:pt x="19986867" y="8699619"/>
                    <a:pt x="19990139" y="8713964"/>
                    <a:pt x="19983691" y="8725021"/>
                  </a:cubicBezTo>
                  <a:cubicBezTo>
                    <a:pt x="19971323" y="8746218"/>
                    <a:pt x="19957035" y="8740729"/>
                    <a:pt x="19940827" y="8748833"/>
                  </a:cubicBezTo>
                  <a:cubicBezTo>
                    <a:pt x="19903907" y="8767294"/>
                    <a:pt x="19948159" y="8751152"/>
                    <a:pt x="19912251" y="8763122"/>
                  </a:cubicBezTo>
                  <a:cubicBezTo>
                    <a:pt x="19909079" y="8758357"/>
                    <a:pt x="19905287" y="8753952"/>
                    <a:pt x="19902727" y="8748833"/>
                  </a:cubicBezTo>
                  <a:cubicBezTo>
                    <a:pt x="19900483" y="8744342"/>
                    <a:pt x="19898259" y="8739558"/>
                    <a:pt x="19897963" y="8734545"/>
                  </a:cubicBezTo>
                  <a:cubicBezTo>
                    <a:pt x="19895075" y="8685391"/>
                    <a:pt x="19898955" y="8635810"/>
                    <a:pt x="19893203" y="8586908"/>
                  </a:cubicBezTo>
                  <a:cubicBezTo>
                    <a:pt x="19892415" y="8580219"/>
                    <a:pt x="19884763" y="8575963"/>
                    <a:pt x="19878915" y="8572621"/>
                  </a:cubicBezTo>
                  <a:cubicBezTo>
                    <a:pt x="19873231" y="8569372"/>
                    <a:pt x="19866159" y="8569657"/>
                    <a:pt x="19859867" y="8567858"/>
                  </a:cubicBezTo>
                  <a:cubicBezTo>
                    <a:pt x="19826611" y="8558357"/>
                    <a:pt x="19869141" y="8566461"/>
                    <a:pt x="19812239" y="8558334"/>
                  </a:cubicBezTo>
                  <a:cubicBezTo>
                    <a:pt x="19796367" y="8559922"/>
                    <a:pt x="19780295" y="8560155"/>
                    <a:pt x="19764615" y="8563094"/>
                  </a:cubicBezTo>
                  <a:cubicBezTo>
                    <a:pt x="19754747" y="8564945"/>
                    <a:pt x="19745567" y="8569446"/>
                    <a:pt x="19736039" y="8572621"/>
                  </a:cubicBezTo>
                  <a:lnTo>
                    <a:pt x="19707463" y="8582146"/>
                  </a:lnTo>
                  <a:lnTo>
                    <a:pt x="19678891" y="8591670"/>
                  </a:lnTo>
                  <a:cubicBezTo>
                    <a:pt x="19674127" y="8593258"/>
                    <a:pt x="19668779" y="8593647"/>
                    <a:pt x="19664603" y="8596432"/>
                  </a:cubicBezTo>
                  <a:cubicBezTo>
                    <a:pt x="19646139" y="8608744"/>
                    <a:pt x="19655747" y="8604148"/>
                    <a:pt x="19636027" y="8610719"/>
                  </a:cubicBezTo>
                  <a:cubicBezTo>
                    <a:pt x="19595083" y="8638015"/>
                    <a:pt x="19646887" y="8605291"/>
                    <a:pt x="19607451" y="8625010"/>
                  </a:cubicBezTo>
                  <a:cubicBezTo>
                    <a:pt x="19602335" y="8627568"/>
                    <a:pt x="19598395" y="8632208"/>
                    <a:pt x="19593163" y="8634532"/>
                  </a:cubicBezTo>
                  <a:cubicBezTo>
                    <a:pt x="19583991" y="8638612"/>
                    <a:pt x="19572943" y="8638488"/>
                    <a:pt x="19564591" y="8644058"/>
                  </a:cubicBezTo>
                  <a:lnTo>
                    <a:pt x="19521727" y="8672633"/>
                  </a:lnTo>
                  <a:lnTo>
                    <a:pt x="19493151" y="8691684"/>
                  </a:lnTo>
                  <a:lnTo>
                    <a:pt x="19478865" y="8696444"/>
                  </a:lnTo>
                  <a:cubicBezTo>
                    <a:pt x="19455051" y="8694857"/>
                    <a:pt x="19431147" y="8694320"/>
                    <a:pt x="19407427" y="8691684"/>
                  </a:cubicBezTo>
                  <a:cubicBezTo>
                    <a:pt x="19402439" y="8691130"/>
                    <a:pt x="19397527" y="8689358"/>
                    <a:pt x="19393139" y="8686919"/>
                  </a:cubicBezTo>
                  <a:cubicBezTo>
                    <a:pt x="19360239" y="8668643"/>
                    <a:pt x="19369327" y="8678982"/>
                    <a:pt x="19364565" y="8677395"/>
                  </a:cubicBezTo>
                  <a:cubicBezTo>
                    <a:pt x="19369327" y="8663108"/>
                    <a:pt x="19373059" y="8648434"/>
                    <a:pt x="19378851" y="8634532"/>
                  </a:cubicBezTo>
                  <a:cubicBezTo>
                    <a:pt x="19386483" y="8616215"/>
                    <a:pt x="19400099" y="8612430"/>
                    <a:pt x="19416951" y="8601195"/>
                  </a:cubicBezTo>
                  <a:cubicBezTo>
                    <a:pt x="19435415" y="8588886"/>
                    <a:pt x="19425811" y="8593482"/>
                    <a:pt x="19445527" y="8586908"/>
                  </a:cubicBezTo>
                  <a:cubicBezTo>
                    <a:pt x="19478279" y="8565073"/>
                    <a:pt x="19463241" y="8571477"/>
                    <a:pt x="19488391" y="8563094"/>
                  </a:cubicBezTo>
                  <a:cubicBezTo>
                    <a:pt x="19491563" y="8558334"/>
                    <a:pt x="19493447" y="8552384"/>
                    <a:pt x="19497915" y="8548807"/>
                  </a:cubicBezTo>
                  <a:cubicBezTo>
                    <a:pt x="19501835" y="8545672"/>
                    <a:pt x="19508651" y="8547596"/>
                    <a:pt x="19512203" y="8544045"/>
                  </a:cubicBezTo>
                  <a:cubicBezTo>
                    <a:pt x="19515751" y="8540496"/>
                    <a:pt x="19514719" y="8534248"/>
                    <a:pt x="19516967" y="8529757"/>
                  </a:cubicBezTo>
                  <a:cubicBezTo>
                    <a:pt x="19519527" y="8524637"/>
                    <a:pt x="19522827" y="8519866"/>
                    <a:pt x="19526491" y="8515470"/>
                  </a:cubicBezTo>
                  <a:cubicBezTo>
                    <a:pt x="19530803" y="8510295"/>
                    <a:pt x="19536467" y="8506356"/>
                    <a:pt x="19540779" y="8501184"/>
                  </a:cubicBezTo>
                  <a:cubicBezTo>
                    <a:pt x="19573923" y="8461409"/>
                    <a:pt x="19522859" y="8514336"/>
                    <a:pt x="19564591" y="8472607"/>
                  </a:cubicBezTo>
                  <a:cubicBezTo>
                    <a:pt x="19567987" y="8462415"/>
                    <a:pt x="19570187" y="8451637"/>
                    <a:pt x="19578875" y="8444033"/>
                  </a:cubicBezTo>
                  <a:cubicBezTo>
                    <a:pt x="19587491" y="8436495"/>
                    <a:pt x="19599355" y="8433077"/>
                    <a:pt x="19607451" y="8424984"/>
                  </a:cubicBezTo>
                  <a:cubicBezTo>
                    <a:pt x="19612215" y="8420219"/>
                    <a:pt x="19615851" y="8413966"/>
                    <a:pt x="19621739" y="8410695"/>
                  </a:cubicBezTo>
                  <a:cubicBezTo>
                    <a:pt x="19630519" y="8405818"/>
                    <a:pt x="19650315" y="8401169"/>
                    <a:pt x="19650315" y="8401169"/>
                  </a:cubicBezTo>
                  <a:cubicBezTo>
                    <a:pt x="19672539" y="8402760"/>
                    <a:pt x="19694831" y="8403599"/>
                    <a:pt x="19716991" y="8405932"/>
                  </a:cubicBezTo>
                  <a:cubicBezTo>
                    <a:pt x="19725039" y="8406780"/>
                    <a:pt x="19732839" y="8409246"/>
                    <a:pt x="19740803" y="8410695"/>
                  </a:cubicBezTo>
                  <a:cubicBezTo>
                    <a:pt x="19750303" y="8412422"/>
                    <a:pt x="19759875" y="8413731"/>
                    <a:pt x="19769379" y="8415460"/>
                  </a:cubicBezTo>
                  <a:cubicBezTo>
                    <a:pt x="19777343" y="8416906"/>
                    <a:pt x="19785207" y="8418889"/>
                    <a:pt x="19793191" y="8420219"/>
                  </a:cubicBezTo>
                  <a:cubicBezTo>
                    <a:pt x="19804263" y="8422066"/>
                    <a:pt x="19815415" y="8423396"/>
                    <a:pt x="19826527" y="8424984"/>
                  </a:cubicBezTo>
                  <a:cubicBezTo>
                    <a:pt x="19912143" y="8417848"/>
                    <a:pt x="19857619" y="8425481"/>
                    <a:pt x="19902727" y="8415460"/>
                  </a:cubicBezTo>
                  <a:cubicBezTo>
                    <a:pt x="19910631" y="8413703"/>
                    <a:pt x="19918731" y="8412825"/>
                    <a:pt x="19926539" y="8410695"/>
                  </a:cubicBezTo>
                  <a:cubicBezTo>
                    <a:pt x="19936227" y="8408052"/>
                    <a:pt x="19955115" y="8401169"/>
                    <a:pt x="19955115" y="8401169"/>
                  </a:cubicBezTo>
                  <a:cubicBezTo>
                    <a:pt x="19964643" y="8391644"/>
                    <a:pt x="19976219" y="8383803"/>
                    <a:pt x="19983691" y="8372597"/>
                  </a:cubicBezTo>
                  <a:cubicBezTo>
                    <a:pt x="19996391" y="8353546"/>
                    <a:pt x="19988455" y="8361482"/>
                    <a:pt x="20007503" y="8348784"/>
                  </a:cubicBezTo>
                  <a:cubicBezTo>
                    <a:pt x="20010679" y="8344022"/>
                    <a:pt x="20012979" y="8338542"/>
                    <a:pt x="20017027" y="8334495"/>
                  </a:cubicBezTo>
                  <a:cubicBezTo>
                    <a:pt x="20021075" y="8330447"/>
                    <a:pt x="20027739" y="8329440"/>
                    <a:pt x="20031315" y="8324971"/>
                  </a:cubicBezTo>
                  <a:cubicBezTo>
                    <a:pt x="20051167" y="8300154"/>
                    <a:pt x="20007135" y="8314105"/>
                    <a:pt x="20055127" y="8282108"/>
                  </a:cubicBezTo>
                  <a:lnTo>
                    <a:pt x="20083703" y="8263057"/>
                  </a:lnTo>
                  <a:cubicBezTo>
                    <a:pt x="20085291" y="8258298"/>
                    <a:pt x="20086027" y="8253161"/>
                    <a:pt x="20088467" y="8248771"/>
                  </a:cubicBezTo>
                  <a:cubicBezTo>
                    <a:pt x="20094023" y="8238764"/>
                    <a:pt x="20107515" y="8220196"/>
                    <a:pt x="20107515" y="8220196"/>
                  </a:cubicBezTo>
                  <a:cubicBezTo>
                    <a:pt x="20109367" y="8214648"/>
                    <a:pt x="20114879" y="8193929"/>
                    <a:pt x="20121803" y="8191621"/>
                  </a:cubicBezTo>
                  <a:cubicBezTo>
                    <a:pt x="20128011" y="8189551"/>
                    <a:pt x="20134503" y="8194795"/>
                    <a:pt x="20140851" y="8196383"/>
                  </a:cubicBezTo>
                  <a:cubicBezTo>
                    <a:pt x="20142439" y="8201145"/>
                    <a:pt x="20142479" y="8206750"/>
                    <a:pt x="20145615" y="8210672"/>
                  </a:cubicBezTo>
                  <a:cubicBezTo>
                    <a:pt x="20154715" y="8222045"/>
                    <a:pt x="20162687" y="8219206"/>
                    <a:pt x="20174191" y="8224959"/>
                  </a:cubicBezTo>
                  <a:cubicBezTo>
                    <a:pt x="20211113" y="8243420"/>
                    <a:pt x="20166859" y="8227279"/>
                    <a:pt x="20202765" y="8239247"/>
                  </a:cubicBezTo>
                  <a:cubicBezTo>
                    <a:pt x="20213879" y="8237659"/>
                    <a:pt x="20225095" y="8236685"/>
                    <a:pt x="20236103" y="8234483"/>
                  </a:cubicBezTo>
                  <a:cubicBezTo>
                    <a:pt x="20251075" y="8231491"/>
                    <a:pt x="20269419" y="8220218"/>
                    <a:pt x="20278967" y="8210672"/>
                  </a:cubicBezTo>
                  <a:cubicBezTo>
                    <a:pt x="20283727" y="8205908"/>
                    <a:pt x="20289119" y="8201699"/>
                    <a:pt x="20293253" y="8196383"/>
                  </a:cubicBezTo>
                  <a:cubicBezTo>
                    <a:pt x="20300279" y="8187347"/>
                    <a:pt x="20305951" y="8177333"/>
                    <a:pt x="20312303" y="8167809"/>
                  </a:cubicBezTo>
                  <a:cubicBezTo>
                    <a:pt x="20315479" y="8163046"/>
                    <a:pt x="20317065" y="8156694"/>
                    <a:pt x="20321827" y="8153523"/>
                  </a:cubicBezTo>
                  <a:lnTo>
                    <a:pt x="20336115" y="8143996"/>
                  </a:lnTo>
                  <a:cubicBezTo>
                    <a:pt x="20361519" y="8105892"/>
                    <a:pt x="20328175" y="8151935"/>
                    <a:pt x="20359927" y="8120183"/>
                  </a:cubicBezTo>
                  <a:cubicBezTo>
                    <a:pt x="20381467" y="8098642"/>
                    <a:pt x="20355927" y="8110404"/>
                    <a:pt x="20383739" y="8101132"/>
                  </a:cubicBezTo>
                  <a:cubicBezTo>
                    <a:pt x="20393011" y="8073320"/>
                    <a:pt x="20381247" y="8098861"/>
                    <a:pt x="20402791" y="8077322"/>
                  </a:cubicBezTo>
                  <a:cubicBezTo>
                    <a:pt x="20406839" y="8073273"/>
                    <a:pt x="20407847" y="8066608"/>
                    <a:pt x="20412315" y="8063034"/>
                  </a:cubicBezTo>
                  <a:cubicBezTo>
                    <a:pt x="20416235" y="8059898"/>
                    <a:pt x="20422111" y="8060516"/>
                    <a:pt x="20426603" y="8058271"/>
                  </a:cubicBezTo>
                  <a:cubicBezTo>
                    <a:pt x="20463523" y="8039810"/>
                    <a:pt x="20419275" y="8055950"/>
                    <a:pt x="20455179" y="8043983"/>
                  </a:cubicBezTo>
                  <a:cubicBezTo>
                    <a:pt x="20482475" y="8003036"/>
                    <a:pt x="20446127" y="8051222"/>
                    <a:pt x="20478991" y="8024935"/>
                  </a:cubicBezTo>
                  <a:cubicBezTo>
                    <a:pt x="20483459" y="8021358"/>
                    <a:pt x="20484207" y="8014414"/>
                    <a:pt x="20488515" y="8010646"/>
                  </a:cubicBezTo>
                  <a:cubicBezTo>
                    <a:pt x="20497131" y="8003106"/>
                    <a:pt x="20517091" y="7991595"/>
                    <a:pt x="20517091" y="7991595"/>
                  </a:cubicBezTo>
                  <a:cubicBezTo>
                    <a:pt x="20518679" y="7986833"/>
                    <a:pt x="20519607" y="7981798"/>
                    <a:pt x="20521851" y="7977309"/>
                  </a:cubicBezTo>
                  <a:cubicBezTo>
                    <a:pt x="20540319" y="7940372"/>
                    <a:pt x="20524167" y="7984650"/>
                    <a:pt x="20536139" y="7948735"/>
                  </a:cubicBezTo>
                  <a:cubicBezTo>
                    <a:pt x="20537727" y="7915395"/>
                    <a:pt x="20540903" y="7882094"/>
                    <a:pt x="20540903" y="7848722"/>
                  </a:cubicBezTo>
                  <a:cubicBezTo>
                    <a:pt x="20540903" y="7826437"/>
                    <a:pt x="20552847" y="7796669"/>
                    <a:pt x="20536139" y="7781929"/>
                  </a:cubicBezTo>
                  <a:cubicBezTo>
                    <a:pt x="20517059" y="7765090"/>
                    <a:pt x="20485339" y="7778753"/>
                    <a:pt x="20459939" y="7777166"/>
                  </a:cubicBezTo>
                  <a:cubicBezTo>
                    <a:pt x="20475379" y="7730842"/>
                    <a:pt x="20457775" y="7758258"/>
                    <a:pt x="20483755" y="7743828"/>
                  </a:cubicBezTo>
                  <a:cubicBezTo>
                    <a:pt x="20493759" y="7738266"/>
                    <a:pt x="20512327" y="7724775"/>
                    <a:pt x="20512327" y="7724775"/>
                  </a:cubicBezTo>
                  <a:cubicBezTo>
                    <a:pt x="20515503" y="7720016"/>
                    <a:pt x="20517383" y="7714065"/>
                    <a:pt x="20521851" y="7710490"/>
                  </a:cubicBezTo>
                  <a:cubicBezTo>
                    <a:pt x="20525771" y="7707353"/>
                    <a:pt x="20533223" y="7709814"/>
                    <a:pt x="20536139" y="7705728"/>
                  </a:cubicBezTo>
                  <a:cubicBezTo>
                    <a:pt x="20541975" y="7697557"/>
                    <a:pt x="20540095" y="7685508"/>
                    <a:pt x="20545667" y="7677154"/>
                  </a:cubicBezTo>
                  <a:lnTo>
                    <a:pt x="20555191" y="7662867"/>
                  </a:lnTo>
                  <a:cubicBezTo>
                    <a:pt x="20553603" y="7635876"/>
                    <a:pt x="20547443" y="7608771"/>
                    <a:pt x="20550427" y="7581902"/>
                  </a:cubicBezTo>
                  <a:cubicBezTo>
                    <a:pt x="20550983" y="7576912"/>
                    <a:pt x="20559763" y="7576315"/>
                    <a:pt x="20564715" y="7577140"/>
                  </a:cubicBezTo>
                  <a:cubicBezTo>
                    <a:pt x="20570363" y="7578082"/>
                    <a:pt x="20574239" y="7583490"/>
                    <a:pt x="20579003" y="7586666"/>
                  </a:cubicBezTo>
                  <a:cubicBezTo>
                    <a:pt x="20580591" y="7591429"/>
                    <a:pt x="20581327" y="7596565"/>
                    <a:pt x="20583767" y="7600953"/>
                  </a:cubicBezTo>
                  <a:cubicBezTo>
                    <a:pt x="20589327" y="7610959"/>
                    <a:pt x="20602815" y="7629527"/>
                    <a:pt x="20602815" y="7629527"/>
                  </a:cubicBezTo>
                  <a:cubicBezTo>
                    <a:pt x="20604403" y="7634290"/>
                    <a:pt x="20604027" y="7640265"/>
                    <a:pt x="20607575" y="7643816"/>
                  </a:cubicBezTo>
                  <a:cubicBezTo>
                    <a:pt x="20617103" y="7653341"/>
                    <a:pt x="20626627" y="7646991"/>
                    <a:pt x="20636151" y="7643816"/>
                  </a:cubicBezTo>
                  <a:cubicBezTo>
                    <a:pt x="20639327" y="7634290"/>
                    <a:pt x="20644963" y="7625257"/>
                    <a:pt x="20645679" y="7615239"/>
                  </a:cubicBezTo>
                  <a:cubicBezTo>
                    <a:pt x="20646431" y="7604720"/>
                    <a:pt x="20644379" y="7555925"/>
                    <a:pt x="20655203" y="7534278"/>
                  </a:cubicBezTo>
                  <a:cubicBezTo>
                    <a:pt x="20657763" y="7529158"/>
                    <a:pt x="20660679" y="7524039"/>
                    <a:pt x="20664727" y="7519991"/>
                  </a:cubicBezTo>
                  <a:cubicBezTo>
                    <a:pt x="20668775" y="7515944"/>
                    <a:pt x="20674251" y="7513641"/>
                    <a:pt x="20679015" y="7510464"/>
                  </a:cubicBezTo>
                  <a:close/>
                  <a:moveTo>
                    <a:pt x="7996271" y="7481892"/>
                  </a:moveTo>
                  <a:cubicBezTo>
                    <a:pt x="8128031" y="7486771"/>
                    <a:pt x="8081966" y="7486654"/>
                    <a:pt x="8134383" y="7486654"/>
                  </a:cubicBezTo>
                  <a:lnTo>
                    <a:pt x="8158196" y="7510464"/>
                  </a:lnTo>
                  <a:cubicBezTo>
                    <a:pt x="8150258" y="7521579"/>
                    <a:pt x="8144039" y="7534147"/>
                    <a:pt x="8134383" y="7543802"/>
                  </a:cubicBezTo>
                  <a:cubicBezTo>
                    <a:pt x="8130833" y="7547352"/>
                    <a:pt x="8124710" y="7546587"/>
                    <a:pt x="8120096" y="7548566"/>
                  </a:cubicBezTo>
                  <a:cubicBezTo>
                    <a:pt x="8113571" y="7551360"/>
                    <a:pt x="8107210" y="7554568"/>
                    <a:pt x="8101046" y="7558091"/>
                  </a:cubicBezTo>
                  <a:cubicBezTo>
                    <a:pt x="8096076" y="7560930"/>
                    <a:pt x="8091989" y="7565290"/>
                    <a:pt x="8086758" y="7567617"/>
                  </a:cubicBezTo>
                  <a:cubicBezTo>
                    <a:pt x="8077583" y="7571692"/>
                    <a:pt x="8067708" y="7573967"/>
                    <a:pt x="8058183" y="7577140"/>
                  </a:cubicBezTo>
                  <a:lnTo>
                    <a:pt x="8015321" y="7591429"/>
                  </a:lnTo>
                  <a:lnTo>
                    <a:pt x="8001033" y="7591429"/>
                  </a:lnTo>
                  <a:cubicBezTo>
                    <a:pt x="7977093" y="7594089"/>
                    <a:pt x="7944263" y="7601104"/>
                    <a:pt x="7920071" y="7591429"/>
                  </a:cubicBezTo>
                  <a:cubicBezTo>
                    <a:pt x="7914757" y="7589302"/>
                    <a:pt x="7913721" y="7581902"/>
                    <a:pt x="7910546" y="7577140"/>
                  </a:cubicBezTo>
                  <a:cubicBezTo>
                    <a:pt x="7912133" y="7561266"/>
                    <a:pt x="7912882" y="7545285"/>
                    <a:pt x="7915308" y="7529515"/>
                  </a:cubicBezTo>
                  <a:cubicBezTo>
                    <a:pt x="7916071" y="7524554"/>
                    <a:pt x="7916935" y="7519146"/>
                    <a:pt x="7920071" y="7515229"/>
                  </a:cubicBezTo>
                  <a:cubicBezTo>
                    <a:pt x="7928031" y="7505278"/>
                    <a:pt x="7938141" y="7505442"/>
                    <a:pt x="7948646" y="7500940"/>
                  </a:cubicBezTo>
                  <a:cubicBezTo>
                    <a:pt x="7955172" y="7498144"/>
                    <a:pt x="7961104" y="7494054"/>
                    <a:pt x="7967696" y="7491414"/>
                  </a:cubicBezTo>
                  <a:cubicBezTo>
                    <a:pt x="7977018" y="7487684"/>
                    <a:pt x="7996271" y="7481892"/>
                    <a:pt x="7996271" y="7481892"/>
                  </a:cubicBezTo>
                  <a:close/>
                  <a:moveTo>
                    <a:pt x="6972334" y="7315201"/>
                  </a:moveTo>
                  <a:cubicBezTo>
                    <a:pt x="6977286" y="7314378"/>
                    <a:pt x="6981795" y="7318586"/>
                    <a:pt x="6986622" y="7319965"/>
                  </a:cubicBezTo>
                  <a:cubicBezTo>
                    <a:pt x="6992916" y="7321765"/>
                    <a:pt x="6999322" y="7323140"/>
                    <a:pt x="7005672" y="7324729"/>
                  </a:cubicBezTo>
                  <a:cubicBezTo>
                    <a:pt x="7010434" y="7327902"/>
                    <a:pt x="7014729" y="7331929"/>
                    <a:pt x="7019958" y="7334252"/>
                  </a:cubicBezTo>
                  <a:cubicBezTo>
                    <a:pt x="7034815" y="7340857"/>
                    <a:pt x="7072874" y="7350551"/>
                    <a:pt x="7086634" y="7353303"/>
                  </a:cubicBezTo>
                  <a:cubicBezTo>
                    <a:pt x="7094572" y="7354890"/>
                    <a:pt x="7102594" y="7356103"/>
                    <a:pt x="7110447" y="7358066"/>
                  </a:cubicBezTo>
                  <a:cubicBezTo>
                    <a:pt x="7115317" y="7359285"/>
                    <a:pt x="7119972" y="7361242"/>
                    <a:pt x="7124734" y="7362827"/>
                  </a:cubicBezTo>
                  <a:cubicBezTo>
                    <a:pt x="7129497" y="7366002"/>
                    <a:pt x="7134975" y="7368305"/>
                    <a:pt x="7139022" y="7372352"/>
                  </a:cubicBezTo>
                  <a:cubicBezTo>
                    <a:pt x="7170775" y="7404106"/>
                    <a:pt x="7124732" y="7370764"/>
                    <a:pt x="7162834" y="7396165"/>
                  </a:cubicBezTo>
                  <a:lnTo>
                    <a:pt x="7172359" y="7424740"/>
                  </a:lnTo>
                  <a:lnTo>
                    <a:pt x="7177122" y="7439027"/>
                  </a:lnTo>
                  <a:cubicBezTo>
                    <a:pt x="7172571" y="7466332"/>
                    <a:pt x="7180981" y="7467783"/>
                    <a:pt x="7158072" y="7472366"/>
                  </a:cubicBezTo>
                  <a:cubicBezTo>
                    <a:pt x="7154959" y="7472988"/>
                    <a:pt x="7150134" y="7468397"/>
                    <a:pt x="7148547" y="7467603"/>
                  </a:cubicBezTo>
                  <a:cubicBezTo>
                    <a:pt x="7135847" y="7461253"/>
                    <a:pt x="7122912" y="7455353"/>
                    <a:pt x="7110447" y="7448553"/>
                  </a:cubicBezTo>
                  <a:cubicBezTo>
                    <a:pt x="7081433" y="7432727"/>
                    <a:pt x="7110841" y="7443921"/>
                    <a:pt x="7081872" y="7434263"/>
                  </a:cubicBezTo>
                  <a:cubicBezTo>
                    <a:pt x="7032437" y="7401311"/>
                    <a:pt x="7108970" y="7451478"/>
                    <a:pt x="7048533" y="7415216"/>
                  </a:cubicBezTo>
                  <a:cubicBezTo>
                    <a:pt x="7048517" y="7415205"/>
                    <a:pt x="7012824" y="7391408"/>
                    <a:pt x="7005672" y="7386640"/>
                  </a:cubicBezTo>
                  <a:lnTo>
                    <a:pt x="6991383" y="7377116"/>
                  </a:lnTo>
                  <a:lnTo>
                    <a:pt x="6977097" y="7367591"/>
                  </a:lnTo>
                  <a:cubicBezTo>
                    <a:pt x="6973922" y="7362827"/>
                    <a:pt x="6969897" y="7358534"/>
                    <a:pt x="6967572" y="7353303"/>
                  </a:cubicBezTo>
                  <a:cubicBezTo>
                    <a:pt x="6963494" y="7344126"/>
                    <a:pt x="6958047" y="7324729"/>
                    <a:pt x="6958047" y="7324729"/>
                  </a:cubicBezTo>
                  <a:cubicBezTo>
                    <a:pt x="6962809" y="7321552"/>
                    <a:pt x="6966688" y="7316144"/>
                    <a:pt x="6972334" y="7315201"/>
                  </a:cubicBezTo>
                  <a:close/>
                  <a:moveTo>
                    <a:pt x="2190794" y="7291392"/>
                  </a:moveTo>
                  <a:cubicBezTo>
                    <a:pt x="2200315" y="7292978"/>
                    <a:pt x="2210981" y="7291362"/>
                    <a:pt x="2219369" y="7296154"/>
                  </a:cubicBezTo>
                  <a:cubicBezTo>
                    <a:pt x="2230023" y="7302245"/>
                    <a:pt x="2219491" y="7338876"/>
                    <a:pt x="2219369" y="7339016"/>
                  </a:cubicBezTo>
                  <a:cubicBezTo>
                    <a:pt x="2210599" y="7349042"/>
                    <a:pt x="2191585" y="7346955"/>
                    <a:pt x="2186034" y="7348542"/>
                  </a:cubicBezTo>
                  <a:cubicBezTo>
                    <a:pt x="2176503" y="7337427"/>
                    <a:pt x="2164006" y="7328294"/>
                    <a:pt x="2157459" y="7315201"/>
                  </a:cubicBezTo>
                  <a:cubicBezTo>
                    <a:pt x="2155208" y="7310713"/>
                    <a:pt x="2158130" y="7303832"/>
                    <a:pt x="2162220" y="7300914"/>
                  </a:cubicBezTo>
                  <a:cubicBezTo>
                    <a:pt x="2170389" y="7295078"/>
                    <a:pt x="2190794" y="7291392"/>
                    <a:pt x="2190794" y="7291392"/>
                  </a:cubicBezTo>
                  <a:close/>
                  <a:moveTo>
                    <a:pt x="1494919" y="7243241"/>
                  </a:moveTo>
                  <a:cubicBezTo>
                    <a:pt x="1501084" y="7243064"/>
                    <a:pt x="1506649" y="7243858"/>
                    <a:pt x="1509759" y="7248526"/>
                  </a:cubicBezTo>
                  <a:cubicBezTo>
                    <a:pt x="1529454" y="7278074"/>
                    <a:pt x="1504385" y="7285892"/>
                    <a:pt x="1490705" y="7296154"/>
                  </a:cubicBezTo>
                  <a:cubicBezTo>
                    <a:pt x="1488917" y="7297502"/>
                    <a:pt x="1486736" y="7304091"/>
                    <a:pt x="1485944" y="7305677"/>
                  </a:cubicBezTo>
                  <a:cubicBezTo>
                    <a:pt x="1470218" y="7287325"/>
                    <a:pt x="1444480" y="7275003"/>
                    <a:pt x="1462130" y="7248526"/>
                  </a:cubicBezTo>
                  <a:cubicBezTo>
                    <a:pt x="1464914" y="7244352"/>
                    <a:pt x="1471654" y="7245353"/>
                    <a:pt x="1476423" y="7243766"/>
                  </a:cubicBezTo>
                  <a:cubicBezTo>
                    <a:pt x="1481975" y="7244559"/>
                    <a:pt x="1488754" y="7243415"/>
                    <a:pt x="1494919" y="7243241"/>
                  </a:cubicBezTo>
                  <a:close/>
                  <a:moveTo>
                    <a:pt x="2619841" y="7119644"/>
                  </a:moveTo>
                  <a:lnTo>
                    <a:pt x="2624177" y="7124700"/>
                  </a:lnTo>
                  <a:cubicBezTo>
                    <a:pt x="2623385" y="7123909"/>
                    <a:pt x="2617998" y="7120651"/>
                    <a:pt x="2619416" y="7119941"/>
                  </a:cubicBezTo>
                  <a:close/>
                  <a:moveTo>
                    <a:pt x="21264799" y="7086604"/>
                  </a:moveTo>
                  <a:cubicBezTo>
                    <a:pt x="21271147" y="7088190"/>
                    <a:pt x="21278739" y="7087278"/>
                    <a:pt x="21283847" y="7091364"/>
                  </a:cubicBezTo>
                  <a:cubicBezTo>
                    <a:pt x="21292947" y="7098642"/>
                    <a:pt x="21286735" y="7124414"/>
                    <a:pt x="21283847" y="7129466"/>
                  </a:cubicBezTo>
                  <a:cubicBezTo>
                    <a:pt x="21281007" y="7134436"/>
                    <a:pt x="21274679" y="7136428"/>
                    <a:pt x="21269563" y="7138991"/>
                  </a:cubicBezTo>
                  <a:cubicBezTo>
                    <a:pt x="21253767" y="7146888"/>
                    <a:pt x="21257655" y="7142957"/>
                    <a:pt x="21255273" y="7143751"/>
                  </a:cubicBezTo>
                  <a:cubicBezTo>
                    <a:pt x="21247337" y="7132639"/>
                    <a:pt x="21236535" y="7123093"/>
                    <a:pt x="21231463" y="7110415"/>
                  </a:cubicBezTo>
                  <a:cubicBezTo>
                    <a:pt x="21229599" y="7105755"/>
                    <a:pt x="21232139" y="7099044"/>
                    <a:pt x="21236223" y="7096127"/>
                  </a:cubicBezTo>
                  <a:cubicBezTo>
                    <a:pt x="21244395" y="7090290"/>
                    <a:pt x="21264799" y="7086604"/>
                    <a:pt x="21264799" y="7086604"/>
                  </a:cubicBezTo>
                  <a:close/>
                  <a:moveTo>
                    <a:pt x="5996017" y="7072317"/>
                  </a:moveTo>
                  <a:cubicBezTo>
                    <a:pt x="5997211" y="7072553"/>
                    <a:pt x="6029237" y="7077933"/>
                    <a:pt x="6034121" y="7081842"/>
                  </a:cubicBezTo>
                  <a:cubicBezTo>
                    <a:pt x="6038586" y="7085415"/>
                    <a:pt x="6040468" y="7091364"/>
                    <a:pt x="6043641" y="7096127"/>
                  </a:cubicBezTo>
                  <a:cubicBezTo>
                    <a:pt x="6038095" y="7129399"/>
                    <a:pt x="6023796" y="7119941"/>
                    <a:pt x="6019827" y="7124700"/>
                  </a:cubicBezTo>
                  <a:cubicBezTo>
                    <a:pt x="6005546" y="7123115"/>
                    <a:pt x="5985945" y="7131166"/>
                    <a:pt x="5976971" y="7119941"/>
                  </a:cubicBezTo>
                  <a:cubicBezTo>
                    <a:pt x="5947863" y="7083558"/>
                    <a:pt x="5980109" y="7077618"/>
                    <a:pt x="5996017" y="7072317"/>
                  </a:cubicBezTo>
                  <a:close/>
                  <a:moveTo>
                    <a:pt x="2600363" y="7072317"/>
                  </a:moveTo>
                  <a:cubicBezTo>
                    <a:pt x="2610878" y="7068375"/>
                    <a:pt x="2622595" y="7075490"/>
                    <a:pt x="2633701" y="7077078"/>
                  </a:cubicBezTo>
                  <a:cubicBezTo>
                    <a:pt x="2635294" y="7081842"/>
                    <a:pt x="2638471" y="7086346"/>
                    <a:pt x="2638471" y="7091364"/>
                  </a:cubicBezTo>
                  <a:cubicBezTo>
                    <a:pt x="2638471" y="7100248"/>
                    <a:pt x="2637290" y="7105600"/>
                    <a:pt x="2634325" y="7109625"/>
                  </a:cubicBezTo>
                  <a:lnTo>
                    <a:pt x="2619841" y="7119644"/>
                  </a:lnTo>
                  <a:lnTo>
                    <a:pt x="2595602" y="7091364"/>
                  </a:lnTo>
                  <a:cubicBezTo>
                    <a:pt x="2592893" y="7085406"/>
                    <a:pt x="2594238" y="7074614"/>
                    <a:pt x="2600363" y="7072317"/>
                  </a:cubicBezTo>
                  <a:close/>
                  <a:moveTo>
                    <a:pt x="2567027" y="6986592"/>
                  </a:moveTo>
                  <a:cubicBezTo>
                    <a:pt x="2575120" y="6986592"/>
                    <a:pt x="2582903" y="6989766"/>
                    <a:pt x="2590843" y="6991353"/>
                  </a:cubicBezTo>
                  <a:cubicBezTo>
                    <a:pt x="2587146" y="7017252"/>
                    <a:pt x="2594462" y="7025146"/>
                    <a:pt x="2571788" y="7034215"/>
                  </a:cubicBezTo>
                  <a:cubicBezTo>
                    <a:pt x="2568842" y="7035396"/>
                    <a:pt x="2559881" y="7034215"/>
                    <a:pt x="2557507" y="7034215"/>
                  </a:cubicBezTo>
                  <a:cubicBezTo>
                    <a:pt x="2555912" y="7019927"/>
                    <a:pt x="2549923" y="7005448"/>
                    <a:pt x="2552739" y="6991353"/>
                  </a:cubicBezTo>
                  <a:cubicBezTo>
                    <a:pt x="2553728" y="6986428"/>
                    <a:pt x="2562007" y="6986592"/>
                    <a:pt x="2567027" y="6986592"/>
                  </a:cubicBezTo>
                  <a:close/>
                  <a:moveTo>
                    <a:pt x="20764739" y="6953251"/>
                  </a:moveTo>
                  <a:cubicBezTo>
                    <a:pt x="20775963" y="6953251"/>
                    <a:pt x="20786963" y="6956427"/>
                    <a:pt x="20798075" y="6958014"/>
                  </a:cubicBezTo>
                  <a:lnTo>
                    <a:pt x="20826651" y="6967542"/>
                  </a:lnTo>
                  <a:lnTo>
                    <a:pt x="20840939" y="6972303"/>
                  </a:lnTo>
                  <a:cubicBezTo>
                    <a:pt x="20863579" y="6987396"/>
                    <a:pt x="20849795" y="6980017"/>
                    <a:pt x="20883799" y="6991353"/>
                  </a:cubicBezTo>
                  <a:lnTo>
                    <a:pt x="20898087" y="6996117"/>
                  </a:lnTo>
                  <a:cubicBezTo>
                    <a:pt x="20899675" y="7000878"/>
                    <a:pt x="20900411" y="7006015"/>
                    <a:pt x="20902851" y="7010404"/>
                  </a:cubicBezTo>
                  <a:cubicBezTo>
                    <a:pt x="20908411" y="7020409"/>
                    <a:pt x="20918279" y="7028118"/>
                    <a:pt x="20921899" y="7038976"/>
                  </a:cubicBezTo>
                  <a:cubicBezTo>
                    <a:pt x="20923491" y="7043740"/>
                    <a:pt x="20925535" y="7048374"/>
                    <a:pt x="20926663" y="7053266"/>
                  </a:cubicBezTo>
                  <a:cubicBezTo>
                    <a:pt x="20930303" y="7069040"/>
                    <a:pt x="20931067" y="7085531"/>
                    <a:pt x="20936187" y="7100892"/>
                  </a:cubicBezTo>
                  <a:cubicBezTo>
                    <a:pt x="20937775" y="7105653"/>
                    <a:pt x="20937815" y="7111257"/>
                    <a:pt x="20940951" y="7115179"/>
                  </a:cubicBezTo>
                  <a:cubicBezTo>
                    <a:pt x="20950047" y="7126549"/>
                    <a:pt x="20958023" y="7123714"/>
                    <a:pt x="20969525" y="7129466"/>
                  </a:cubicBezTo>
                  <a:cubicBezTo>
                    <a:pt x="20974647" y="7132026"/>
                    <a:pt x="20978159" y="7138101"/>
                    <a:pt x="20983815" y="7138991"/>
                  </a:cubicBezTo>
                  <a:cubicBezTo>
                    <a:pt x="21008951" y="7142957"/>
                    <a:pt x="21034613" y="7142166"/>
                    <a:pt x="21060013" y="7143751"/>
                  </a:cubicBezTo>
                  <a:lnTo>
                    <a:pt x="21102875" y="7158041"/>
                  </a:lnTo>
                  <a:lnTo>
                    <a:pt x="21117163" y="7162802"/>
                  </a:lnTo>
                  <a:cubicBezTo>
                    <a:pt x="21121927" y="7161214"/>
                    <a:pt x="21126835" y="7160017"/>
                    <a:pt x="21131451" y="7158041"/>
                  </a:cubicBezTo>
                  <a:cubicBezTo>
                    <a:pt x="21172655" y="7140384"/>
                    <a:pt x="21131275" y="7154923"/>
                    <a:pt x="21164787" y="7143751"/>
                  </a:cubicBezTo>
                  <a:cubicBezTo>
                    <a:pt x="21169551" y="7146928"/>
                    <a:pt x="21177687" y="7147725"/>
                    <a:pt x="21179075" y="7153278"/>
                  </a:cubicBezTo>
                  <a:cubicBezTo>
                    <a:pt x="21181823" y="7164273"/>
                    <a:pt x="21167843" y="7201269"/>
                    <a:pt x="21164787" y="7210428"/>
                  </a:cubicBezTo>
                  <a:lnTo>
                    <a:pt x="21160023" y="7224716"/>
                  </a:lnTo>
                  <a:cubicBezTo>
                    <a:pt x="21161615" y="7229475"/>
                    <a:pt x="21162351" y="7234616"/>
                    <a:pt x="21164787" y="7239003"/>
                  </a:cubicBezTo>
                  <a:cubicBezTo>
                    <a:pt x="21170347" y="7249011"/>
                    <a:pt x="21183839" y="7267577"/>
                    <a:pt x="21183839" y="7267577"/>
                  </a:cubicBezTo>
                  <a:cubicBezTo>
                    <a:pt x="21181447" y="7277136"/>
                    <a:pt x="21179415" y="7294340"/>
                    <a:pt x="21169551" y="7300914"/>
                  </a:cubicBezTo>
                  <a:cubicBezTo>
                    <a:pt x="21164103" y="7304546"/>
                    <a:pt x="21156769" y="7303797"/>
                    <a:pt x="21150499" y="7305677"/>
                  </a:cubicBezTo>
                  <a:cubicBezTo>
                    <a:pt x="21140883" y="7308563"/>
                    <a:pt x="21131451" y="7312029"/>
                    <a:pt x="21121927" y="7315201"/>
                  </a:cubicBezTo>
                  <a:lnTo>
                    <a:pt x="21107639" y="7319965"/>
                  </a:lnTo>
                  <a:lnTo>
                    <a:pt x="21093351" y="7324729"/>
                  </a:lnTo>
                  <a:cubicBezTo>
                    <a:pt x="21088587" y="7327902"/>
                    <a:pt x="21084293" y="7331929"/>
                    <a:pt x="21079063" y="7334252"/>
                  </a:cubicBezTo>
                  <a:cubicBezTo>
                    <a:pt x="21055755" y="7344611"/>
                    <a:pt x="21052747" y="7342148"/>
                    <a:pt x="21031439" y="7348542"/>
                  </a:cubicBezTo>
                  <a:cubicBezTo>
                    <a:pt x="21021821" y="7351425"/>
                    <a:pt x="21012387" y="7354890"/>
                    <a:pt x="21002863" y="7358066"/>
                  </a:cubicBezTo>
                  <a:lnTo>
                    <a:pt x="20988575" y="7362827"/>
                  </a:lnTo>
                  <a:cubicBezTo>
                    <a:pt x="20985399" y="7367591"/>
                    <a:pt x="20983099" y="7373069"/>
                    <a:pt x="20979051" y="7377116"/>
                  </a:cubicBezTo>
                  <a:cubicBezTo>
                    <a:pt x="20950419" y="7405751"/>
                    <a:pt x="20976195" y="7355205"/>
                    <a:pt x="20936187" y="7415216"/>
                  </a:cubicBezTo>
                  <a:cubicBezTo>
                    <a:pt x="20933015" y="7419976"/>
                    <a:pt x="20931519" y="7426470"/>
                    <a:pt x="20926663" y="7429504"/>
                  </a:cubicBezTo>
                  <a:cubicBezTo>
                    <a:pt x="20918151" y="7434824"/>
                    <a:pt x="20898087" y="7439027"/>
                    <a:pt x="20898087" y="7439027"/>
                  </a:cubicBezTo>
                  <a:cubicBezTo>
                    <a:pt x="20888675" y="7435891"/>
                    <a:pt x="20876227" y="7433134"/>
                    <a:pt x="20869515" y="7424740"/>
                  </a:cubicBezTo>
                  <a:cubicBezTo>
                    <a:pt x="20866379" y="7420821"/>
                    <a:pt x="20868303" y="7414003"/>
                    <a:pt x="20864751" y="7410453"/>
                  </a:cubicBezTo>
                  <a:cubicBezTo>
                    <a:pt x="20848375" y="7394077"/>
                    <a:pt x="20839855" y="7392630"/>
                    <a:pt x="20821891" y="7386640"/>
                  </a:cubicBezTo>
                  <a:cubicBezTo>
                    <a:pt x="20817127" y="7383466"/>
                    <a:pt x="20812831" y="7379441"/>
                    <a:pt x="20807601" y="7377116"/>
                  </a:cubicBezTo>
                  <a:cubicBezTo>
                    <a:pt x="20798427" y="7373038"/>
                    <a:pt x="20779023" y="7367591"/>
                    <a:pt x="20779023" y="7367591"/>
                  </a:cubicBezTo>
                  <a:cubicBezTo>
                    <a:pt x="20764739" y="7369178"/>
                    <a:pt x="20749675" y="7367439"/>
                    <a:pt x="20736163" y="7372352"/>
                  </a:cubicBezTo>
                  <a:cubicBezTo>
                    <a:pt x="20730787" y="7374310"/>
                    <a:pt x="20731107" y="7383065"/>
                    <a:pt x="20726639" y="7386640"/>
                  </a:cubicBezTo>
                  <a:cubicBezTo>
                    <a:pt x="20722719" y="7389775"/>
                    <a:pt x="20717115" y="7389817"/>
                    <a:pt x="20712351" y="7391405"/>
                  </a:cubicBezTo>
                  <a:cubicBezTo>
                    <a:pt x="20705999" y="7389817"/>
                    <a:pt x="20699571" y="7388521"/>
                    <a:pt x="20693301" y="7386640"/>
                  </a:cubicBezTo>
                  <a:cubicBezTo>
                    <a:pt x="20683683" y="7383757"/>
                    <a:pt x="20664727" y="7377116"/>
                    <a:pt x="20664727" y="7377116"/>
                  </a:cubicBezTo>
                  <a:cubicBezTo>
                    <a:pt x="20650439" y="7378702"/>
                    <a:pt x="20635211" y="7376538"/>
                    <a:pt x="20621863" y="7381878"/>
                  </a:cubicBezTo>
                  <a:cubicBezTo>
                    <a:pt x="20617203" y="7383743"/>
                    <a:pt x="20618319" y="7391296"/>
                    <a:pt x="20617103" y="7396165"/>
                  </a:cubicBezTo>
                  <a:cubicBezTo>
                    <a:pt x="20615139" y="7404020"/>
                    <a:pt x="20613927" y="7412039"/>
                    <a:pt x="20612339" y="7419976"/>
                  </a:cubicBezTo>
                  <a:cubicBezTo>
                    <a:pt x="20610751" y="7442202"/>
                    <a:pt x="20610179" y="7464524"/>
                    <a:pt x="20607575" y="7486654"/>
                  </a:cubicBezTo>
                  <a:cubicBezTo>
                    <a:pt x="20606989" y="7491640"/>
                    <a:pt x="20604031" y="7496071"/>
                    <a:pt x="20602815" y="7500940"/>
                  </a:cubicBezTo>
                  <a:cubicBezTo>
                    <a:pt x="20600851" y="7508794"/>
                    <a:pt x="20602541" y="7518017"/>
                    <a:pt x="20598051" y="7524752"/>
                  </a:cubicBezTo>
                  <a:cubicBezTo>
                    <a:pt x="20588159" y="7539589"/>
                    <a:pt x="20590115" y="7524752"/>
                    <a:pt x="20588527" y="7524752"/>
                  </a:cubicBezTo>
                  <a:cubicBezTo>
                    <a:pt x="20552767" y="7516805"/>
                    <a:pt x="20548819" y="7526302"/>
                    <a:pt x="20536139" y="7500940"/>
                  </a:cubicBezTo>
                  <a:cubicBezTo>
                    <a:pt x="20533895" y="7496450"/>
                    <a:pt x="20532963" y="7491414"/>
                    <a:pt x="20531375" y="7486654"/>
                  </a:cubicBezTo>
                  <a:cubicBezTo>
                    <a:pt x="20532963" y="7466015"/>
                    <a:pt x="20532911" y="7445186"/>
                    <a:pt x="20536139" y="7424740"/>
                  </a:cubicBezTo>
                  <a:cubicBezTo>
                    <a:pt x="20537703" y="7414824"/>
                    <a:pt x="20542487" y="7405689"/>
                    <a:pt x="20545663" y="7396165"/>
                  </a:cubicBezTo>
                  <a:lnTo>
                    <a:pt x="20550427" y="7381878"/>
                  </a:lnTo>
                  <a:cubicBezTo>
                    <a:pt x="20552015" y="7377116"/>
                    <a:pt x="20552403" y="7371768"/>
                    <a:pt x="20555187" y="7367591"/>
                  </a:cubicBezTo>
                  <a:lnTo>
                    <a:pt x="20574239" y="7339016"/>
                  </a:lnTo>
                  <a:cubicBezTo>
                    <a:pt x="20575827" y="7334252"/>
                    <a:pt x="20576755" y="7329216"/>
                    <a:pt x="20579001" y="7324729"/>
                  </a:cubicBezTo>
                  <a:cubicBezTo>
                    <a:pt x="20597469" y="7287792"/>
                    <a:pt x="20581315" y="7332072"/>
                    <a:pt x="20593291" y="7296154"/>
                  </a:cubicBezTo>
                  <a:cubicBezTo>
                    <a:pt x="20590115" y="7286628"/>
                    <a:pt x="20582343" y="7277516"/>
                    <a:pt x="20583763" y="7267577"/>
                  </a:cubicBezTo>
                  <a:cubicBezTo>
                    <a:pt x="20585351" y="7256467"/>
                    <a:pt x="20583507" y="7244281"/>
                    <a:pt x="20588527" y="7234240"/>
                  </a:cubicBezTo>
                  <a:cubicBezTo>
                    <a:pt x="20590771" y="7229751"/>
                    <a:pt x="20597815" y="7229954"/>
                    <a:pt x="20602815" y="7229475"/>
                  </a:cubicBezTo>
                  <a:cubicBezTo>
                    <a:pt x="20631303" y="7226764"/>
                    <a:pt x="20659963" y="7226304"/>
                    <a:pt x="20688539" y="7224716"/>
                  </a:cubicBezTo>
                  <a:cubicBezTo>
                    <a:pt x="20700507" y="7188806"/>
                    <a:pt x="20684367" y="7233063"/>
                    <a:pt x="20702827" y="7196139"/>
                  </a:cubicBezTo>
                  <a:cubicBezTo>
                    <a:pt x="20716611" y="7168571"/>
                    <a:pt x="20694795" y="7194650"/>
                    <a:pt x="20721875" y="7167569"/>
                  </a:cubicBezTo>
                  <a:cubicBezTo>
                    <a:pt x="20731147" y="7139748"/>
                    <a:pt x="20719383" y="7165296"/>
                    <a:pt x="20740927" y="7143751"/>
                  </a:cubicBezTo>
                  <a:cubicBezTo>
                    <a:pt x="20772671" y="7112006"/>
                    <a:pt x="20726639" y="7145339"/>
                    <a:pt x="20764739" y="7119941"/>
                  </a:cubicBezTo>
                  <a:lnTo>
                    <a:pt x="20774263" y="7091364"/>
                  </a:lnTo>
                  <a:lnTo>
                    <a:pt x="20779023" y="7077078"/>
                  </a:lnTo>
                  <a:cubicBezTo>
                    <a:pt x="20774791" y="7030509"/>
                    <a:pt x="20786227" y="7032278"/>
                    <a:pt x="20759975" y="7010404"/>
                  </a:cubicBezTo>
                  <a:cubicBezTo>
                    <a:pt x="20755579" y="7006736"/>
                    <a:pt x="20750451" y="7004054"/>
                    <a:pt x="20745687" y="7000878"/>
                  </a:cubicBezTo>
                  <a:cubicBezTo>
                    <a:pt x="20747275" y="6986592"/>
                    <a:pt x="20745111" y="6971362"/>
                    <a:pt x="20750451" y="6958014"/>
                  </a:cubicBezTo>
                  <a:cubicBezTo>
                    <a:pt x="20752315" y="6953353"/>
                    <a:pt x="20759719" y="6953251"/>
                    <a:pt x="20764739" y="6953251"/>
                  </a:cubicBezTo>
                  <a:close/>
                  <a:moveTo>
                    <a:pt x="21482157" y="6922986"/>
                  </a:moveTo>
                  <a:cubicBezTo>
                    <a:pt x="21493425" y="6924079"/>
                    <a:pt x="21506059" y="6928114"/>
                    <a:pt x="21521971" y="6929441"/>
                  </a:cubicBezTo>
                  <a:cubicBezTo>
                    <a:pt x="21526735" y="6931028"/>
                    <a:pt x="21532339" y="6931068"/>
                    <a:pt x="21536259" y="6934201"/>
                  </a:cubicBezTo>
                  <a:cubicBezTo>
                    <a:pt x="21544653" y="6940917"/>
                    <a:pt x="21547411" y="6953367"/>
                    <a:pt x="21550547" y="6962776"/>
                  </a:cubicBezTo>
                  <a:cubicBezTo>
                    <a:pt x="21543519" y="6973321"/>
                    <a:pt x="21537735" y="6984018"/>
                    <a:pt x="21526735" y="6991353"/>
                  </a:cubicBezTo>
                  <a:cubicBezTo>
                    <a:pt x="21522559" y="6994138"/>
                    <a:pt x="21516937" y="6993870"/>
                    <a:pt x="21512447" y="6996117"/>
                  </a:cubicBezTo>
                  <a:cubicBezTo>
                    <a:pt x="21507327" y="6998676"/>
                    <a:pt x="21503131" y="7002801"/>
                    <a:pt x="21498159" y="7005640"/>
                  </a:cubicBezTo>
                  <a:cubicBezTo>
                    <a:pt x="21491995" y="7009164"/>
                    <a:pt x="21485275" y="7011645"/>
                    <a:pt x="21479111" y="7015165"/>
                  </a:cubicBezTo>
                  <a:cubicBezTo>
                    <a:pt x="21474143" y="7018009"/>
                    <a:pt x="21470327" y="7023118"/>
                    <a:pt x="21464823" y="7024687"/>
                  </a:cubicBezTo>
                  <a:cubicBezTo>
                    <a:pt x="21458715" y="7026436"/>
                    <a:pt x="21441011" y="7024687"/>
                    <a:pt x="21436247" y="7024687"/>
                  </a:cubicBezTo>
                  <a:cubicBezTo>
                    <a:pt x="21428311" y="7013579"/>
                    <a:pt x="21416755" y="7004308"/>
                    <a:pt x="21412435" y="6991353"/>
                  </a:cubicBezTo>
                  <a:cubicBezTo>
                    <a:pt x="21409583" y="6982793"/>
                    <a:pt x="21418887" y="6959522"/>
                    <a:pt x="21426723" y="6953251"/>
                  </a:cubicBezTo>
                  <a:cubicBezTo>
                    <a:pt x="21430643" y="6950117"/>
                    <a:pt x="21436247" y="6950078"/>
                    <a:pt x="21441011" y="6948491"/>
                  </a:cubicBezTo>
                  <a:cubicBezTo>
                    <a:pt x="21444185" y="6943728"/>
                    <a:pt x="21446487" y="6938249"/>
                    <a:pt x="21450535" y="6934201"/>
                  </a:cubicBezTo>
                  <a:cubicBezTo>
                    <a:pt x="21460987" y="6923752"/>
                    <a:pt x="21470889" y="6921898"/>
                    <a:pt x="21482157" y="6922986"/>
                  </a:cubicBezTo>
                  <a:close/>
                  <a:moveTo>
                    <a:pt x="21717235" y="6762751"/>
                  </a:moveTo>
                  <a:cubicBezTo>
                    <a:pt x="21725267" y="6761749"/>
                    <a:pt x="21733111" y="6765927"/>
                    <a:pt x="21741047" y="6767515"/>
                  </a:cubicBezTo>
                  <a:cubicBezTo>
                    <a:pt x="21745959" y="6782250"/>
                    <a:pt x="21752223" y="6793613"/>
                    <a:pt x="21741047" y="6810377"/>
                  </a:cubicBezTo>
                  <a:cubicBezTo>
                    <a:pt x="21738407" y="6814342"/>
                    <a:pt x="21721203" y="6810377"/>
                    <a:pt x="21717235" y="6810377"/>
                  </a:cubicBezTo>
                  <a:cubicBezTo>
                    <a:pt x="21712471" y="6797678"/>
                    <a:pt x="21702947" y="6785841"/>
                    <a:pt x="21702947" y="6772277"/>
                  </a:cubicBezTo>
                  <a:cubicBezTo>
                    <a:pt x="21702947" y="6766554"/>
                    <a:pt x="21711555" y="6763462"/>
                    <a:pt x="21717235" y="6762751"/>
                  </a:cubicBezTo>
                  <a:close/>
                  <a:moveTo>
                    <a:pt x="6091269" y="6672267"/>
                  </a:moveTo>
                  <a:cubicBezTo>
                    <a:pt x="6107147" y="6673852"/>
                    <a:pt x="6123351" y="6673442"/>
                    <a:pt x="6138891" y="6677028"/>
                  </a:cubicBezTo>
                  <a:cubicBezTo>
                    <a:pt x="6144469" y="6678313"/>
                    <a:pt x="6147949" y="6684228"/>
                    <a:pt x="6153180" y="6686553"/>
                  </a:cubicBezTo>
                  <a:cubicBezTo>
                    <a:pt x="6162359" y="6690631"/>
                    <a:pt x="6172773" y="6691587"/>
                    <a:pt x="6181755" y="6696078"/>
                  </a:cubicBezTo>
                  <a:cubicBezTo>
                    <a:pt x="6188103" y="6699253"/>
                    <a:pt x="6194277" y="6702806"/>
                    <a:pt x="6200810" y="6705604"/>
                  </a:cubicBezTo>
                  <a:cubicBezTo>
                    <a:pt x="6205420" y="6707581"/>
                    <a:pt x="6210602" y="6708121"/>
                    <a:pt x="6215091" y="6710365"/>
                  </a:cubicBezTo>
                  <a:cubicBezTo>
                    <a:pt x="6252012" y="6728828"/>
                    <a:pt x="6207766" y="6712686"/>
                    <a:pt x="6243666" y="6724653"/>
                  </a:cubicBezTo>
                  <a:cubicBezTo>
                    <a:pt x="6250881" y="6729458"/>
                    <a:pt x="6266621" y="6737311"/>
                    <a:pt x="6267480" y="6748466"/>
                  </a:cubicBezTo>
                  <a:cubicBezTo>
                    <a:pt x="6268706" y="6764373"/>
                    <a:pt x="6265657" y="6780408"/>
                    <a:pt x="6262719" y="6796089"/>
                  </a:cubicBezTo>
                  <a:cubicBezTo>
                    <a:pt x="6259704" y="6812168"/>
                    <a:pt x="6254017" y="6826532"/>
                    <a:pt x="6243666" y="6838952"/>
                  </a:cubicBezTo>
                  <a:cubicBezTo>
                    <a:pt x="6239354" y="6844126"/>
                    <a:pt x="6234144" y="6848477"/>
                    <a:pt x="6229385" y="6853241"/>
                  </a:cubicBezTo>
                  <a:cubicBezTo>
                    <a:pt x="6227790" y="6858003"/>
                    <a:pt x="6225142" y="6862539"/>
                    <a:pt x="6224616" y="6867527"/>
                  </a:cubicBezTo>
                  <a:cubicBezTo>
                    <a:pt x="6221952" y="6892838"/>
                    <a:pt x="6225101" y="6918823"/>
                    <a:pt x="6219852" y="6943728"/>
                  </a:cubicBezTo>
                  <a:cubicBezTo>
                    <a:pt x="6218465" y="6950320"/>
                    <a:pt x="6211176" y="6954281"/>
                    <a:pt x="6205569" y="6958014"/>
                  </a:cubicBezTo>
                  <a:cubicBezTo>
                    <a:pt x="6201389" y="6960802"/>
                    <a:pt x="6197631" y="6969923"/>
                    <a:pt x="6196041" y="6972303"/>
                  </a:cubicBezTo>
                  <a:cubicBezTo>
                    <a:pt x="6183342" y="6964366"/>
                    <a:pt x="6170884" y="6956037"/>
                    <a:pt x="6157941" y="6948491"/>
                  </a:cubicBezTo>
                  <a:cubicBezTo>
                    <a:pt x="6151816" y="6944914"/>
                    <a:pt x="6144983" y="6942620"/>
                    <a:pt x="6138891" y="6938963"/>
                  </a:cubicBezTo>
                  <a:cubicBezTo>
                    <a:pt x="6129079" y="6933074"/>
                    <a:pt x="6119844" y="6926265"/>
                    <a:pt x="6110316" y="6919915"/>
                  </a:cubicBezTo>
                  <a:lnTo>
                    <a:pt x="6096030" y="6910391"/>
                  </a:lnTo>
                  <a:cubicBezTo>
                    <a:pt x="6091269" y="6907213"/>
                    <a:pt x="6087171" y="6902675"/>
                    <a:pt x="6081741" y="6900865"/>
                  </a:cubicBezTo>
                  <a:lnTo>
                    <a:pt x="6067455" y="6896103"/>
                  </a:lnTo>
                  <a:cubicBezTo>
                    <a:pt x="6064278" y="6891342"/>
                    <a:pt x="6062396" y="6885392"/>
                    <a:pt x="6057935" y="6881816"/>
                  </a:cubicBezTo>
                  <a:cubicBezTo>
                    <a:pt x="6054007" y="6878679"/>
                    <a:pt x="6047192" y="6880602"/>
                    <a:pt x="6043641" y="6877052"/>
                  </a:cubicBezTo>
                  <a:cubicBezTo>
                    <a:pt x="6040095" y="6873503"/>
                    <a:pt x="6041123" y="6867256"/>
                    <a:pt x="6038880" y="6862767"/>
                  </a:cubicBezTo>
                  <a:cubicBezTo>
                    <a:pt x="6036318" y="6857647"/>
                    <a:pt x="6032530" y="6853241"/>
                    <a:pt x="6029360" y="6848477"/>
                  </a:cubicBezTo>
                  <a:cubicBezTo>
                    <a:pt x="6015517" y="6806970"/>
                    <a:pt x="6021455" y="6830586"/>
                    <a:pt x="6029360" y="6743702"/>
                  </a:cubicBezTo>
                  <a:cubicBezTo>
                    <a:pt x="6029811" y="6738704"/>
                    <a:pt x="6031870" y="6733906"/>
                    <a:pt x="6034121" y="6729413"/>
                  </a:cubicBezTo>
                  <a:cubicBezTo>
                    <a:pt x="6036677" y="6724297"/>
                    <a:pt x="6040468" y="6719891"/>
                    <a:pt x="6043641" y="6715128"/>
                  </a:cubicBezTo>
                  <a:cubicBezTo>
                    <a:pt x="6045228" y="6710365"/>
                    <a:pt x="6045618" y="6705019"/>
                    <a:pt x="6048402" y="6700842"/>
                  </a:cubicBezTo>
                  <a:cubicBezTo>
                    <a:pt x="6053668" y="6692942"/>
                    <a:pt x="6068193" y="6681419"/>
                    <a:pt x="6076977" y="6677028"/>
                  </a:cubicBezTo>
                  <a:cubicBezTo>
                    <a:pt x="6081469" y="6674783"/>
                    <a:pt x="6086510" y="6673852"/>
                    <a:pt x="6091269" y="6672267"/>
                  </a:cubicBezTo>
                  <a:close/>
                  <a:moveTo>
                    <a:pt x="21852295" y="6648747"/>
                  </a:moveTo>
                  <a:cubicBezTo>
                    <a:pt x="21859027" y="6650089"/>
                    <a:pt x="21865967" y="6653716"/>
                    <a:pt x="21869619" y="6657974"/>
                  </a:cubicBezTo>
                  <a:cubicBezTo>
                    <a:pt x="21875905" y="6665309"/>
                    <a:pt x="21871035" y="6679136"/>
                    <a:pt x="21864857" y="6686553"/>
                  </a:cubicBezTo>
                  <a:cubicBezTo>
                    <a:pt x="21860791" y="6691429"/>
                    <a:pt x="21852951" y="6690520"/>
                    <a:pt x="21850571" y="6691317"/>
                  </a:cubicBezTo>
                  <a:cubicBezTo>
                    <a:pt x="21845807" y="6678617"/>
                    <a:pt x="21829567" y="6664992"/>
                    <a:pt x="21836283" y="6653216"/>
                  </a:cubicBezTo>
                  <a:cubicBezTo>
                    <a:pt x="21839063" y="6648343"/>
                    <a:pt x="21845571" y="6647402"/>
                    <a:pt x="21852295" y="6648747"/>
                  </a:cubicBezTo>
                  <a:close/>
                  <a:moveTo>
                    <a:pt x="21955343" y="6515104"/>
                  </a:moveTo>
                  <a:cubicBezTo>
                    <a:pt x="21964863" y="6516692"/>
                    <a:pt x="21975275" y="6515549"/>
                    <a:pt x="21983919" y="6519865"/>
                  </a:cubicBezTo>
                  <a:cubicBezTo>
                    <a:pt x="21991303" y="6523560"/>
                    <a:pt x="21995947" y="6541676"/>
                    <a:pt x="21998205" y="6548440"/>
                  </a:cubicBezTo>
                  <a:cubicBezTo>
                    <a:pt x="21992195" y="6578480"/>
                    <a:pt x="21974391" y="6572253"/>
                    <a:pt x="21969631" y="6577015"/>
                  </a:cubicBezTo>
                  <a:cubicBezTo>
                    <a:pt x="21946429" y="6549952"/>
                    <a:pt x="21933459" y="6554104"/>
                    <a:pt x="21945815" y="6529391"/>
                  </a:cubicBezTo>
                  <a:cubicBezTo>
                    <a:pt x="21948379" y="6524271"/>
                    <a:pt x="21952167" y="6519865"/>
                    <a:pt x="21955343" y="6515104"/>
                  </a:cubicBezTo>
                  <a:close/>
                  <a:moveTo>
                    <a:pt x="22188695" y="6334129"/>
                  </a:moveTo>
                  <a:cubicBezTo>
                    <a:pt x="22194779" y="6331696"/>
                    <a:pt x="22201399" y="6337302"/>
                    <a:pt x="22207751" y="6338890"/>
                  </a:cubicBezTo>
                  <a:cubicBezTo>
                    <a:pt x="22212511" y="6342064"/>
                    <a:pt x="22218463" y="6343947"/>
                    <a:pt x="22222039" y="6348415"/>
                  </a:cubicBezTo>
                  <a:cubicBezTo>
                    <a:pt x="22226799" y="6354369"/>
                    <a:pt x="22229975" y="6371037"/>
                    <a:pt x="22222039" y="6376990"/>
                  </a:cubicBezTo>
                  <a:cubicBezTo>
                    <a:pt x="22218227" y="6379850"/>
                    <a:pt x="22206163" y="6384929"/>
                    <a:pt x="22202991" y="6386517"/>
                  </a:cubicBezTo>
                  <a:cubicBezTo>
                    <a:pt x="22196633" y="6373815"/>
                    <a:pt x="22187671" y="6362113"/>
                    <a:pt x="22183935" y="6348415"/>
                  </a:cubicBezTo>
                  <a:cubicBezTo>
                    <a:pt x="22182619" y="6343573"/>
                    <a:pt x="22184039" y="6335991"/>
                    <a:pt x="22188695" y="6334129"/>
                  </a:cubicBezTo>
                  <a:close/>
                  <a:moveTo>
                    <a:pt x="22261519" y="6218841"/>
                  </a:moveTo>
                  <a:cubicBezTo>
                    <a:pt x="22267227" y="6220756"/>
                    <a:pt x="22273443" y="6223797"/>
                    <a:pt x="22279003" y="6224589"/>
                  </a:cubicBezTo>
                  <a:cubicBezTo>
                    <a:pt x="22291879" y="6243899"/>
                    <a:pt x="22297627" y="6245782"/>
                    <a:pt x="22283771" y="6276978"/>
                  </a:cubicBezTo>
                  <a:cubicBezTo>
                    <a:pt x="22281207" y="6282744"/>
                    <a:pt x="22267895" y="6288885"/>
                    <a:pt x="22264899" y="6291266"/>
                  </a:cubicBezTo>
                  <a:cubicBezTo>
                    <a:pt x="22255223" y="6277720"/>
                    <a:pt x="22219175" y="6243169"/>
                    <a:pt x="22245845" y="6219829"/>
                  </a:cubicBezTo>
                  <a:cubicBezTo>
                    <a:pt x="22250073" y="6216134"/>
                    <a:pt x="22255625" y="6216926"/>
                    <a:pt x="22261519" y="6218841"/>
                  </a:cubicBezTo>
                  <a:close/>
                  <a:moveTo>
                    <a:pt x="5195915" y="6172202"/>
                  </a:moveTo>
                  <a:cubicBezTo>
                    <a:pt x="5203853" y="6173790"/>
                    <a:pt x="5212706" y="6172950"/>
                    <a:pt x="5219729" y="6176965"/>
                  </a:cubicBezTo>
                  <a:cubicBezTo>
                    <a:pt x="5224697" y="6179805"/>
                    <a:pt x="5228966" y="6185535"/>
                    <a:pt x="5229253" y="6191253"/>
                  </a:cubicBezTo>
                  <a:cubicBezTo>
                    <a:pt x="5230587" y="6217881"/>
                    <a:pt x="5245625" y="6269934"/>
                    <a:pt x="5210209" y="6281741"/>
                  </a:cubicBezTo>
                  <a:cubicBezTo>
                    <a:pt x="5205687" y="6283247"/>
                    <a:pt x="5202271" y="6289677"/>
                    <a:pt x="5200678" y="6291266"/>
                  </a:cubicBezTo>
                  <a:cubicBezTo>
                    <a:pt x="5191154" y="6280153"/>
                    <a:pt x="5180503" y="6269919"/>
                    <a:pt x="5172103" y="6257927"/>
                  </a:cubicBezTo>
                  <a:cubicBezTo>
                    <a:pt x="5163099" y="6245059"/>
                    <a:pt x="5168814" y="6228240"/>
                    <a:pt x="5172103" y="6215065"/>
                  </a:cubicBezTo>
                  <a:cubicBezTo>
                    <a:pt x="5179875" y="6183987"/>
                    <a:pt x="5177134" y="6190984"/>
                    <a:pt x="5195915" y="6172202"/>
                  </a:cubicBezTo>
                  <a:close/>
                  <a:moveTo>
                    <a:pt x="5896007" y="6134104"/>
                  </a:moveTo>
                  <a:cubicBezTo>
                    <a:pt x="5908704" y="6135691"/>
                    <a:pt x="5922413" y="6133669"/>
                    <a:pt x="5934102" y="6138864"/>
                  </a:cubicBezTo>
                  <a:cubicBezTo>
                    <a:pt x="5938691" y="6140905"/>
                    <a:pt x="5938867" y="6148132"/>
                    <a:pt x="5938867" y="6153152"/>
                  </a:cubicBezTo>
                  <a:cubicBezTo>
                    <a:pt x="5938867" y="6167081"/>
                    <a:pt x="5937967" y="6223562"/>
                    <a:pt x="5924580" y="6243640"/>
                  </a:cubicBezTo>
                  <a:lnTo>
                    <a:pt x="5915054" y="6257927"/>
                  </a:lnTo>
                  <a:lnTo>
                    <a:pt x="5900766" y="6300792"/>
                  </a:lnTo>
                  <a:cubicBezTo>
                    <a:pt x="5899184" y="6305554"/>
                    <a:pt x="5897220" y="6310206"/>
                    <a:pt x="5896007" y="6315077"/>
                  </a:cubicBezTo>
                  <a:cubicBezTo>
                    <a:pt x="5894417" y="6321428"/>
                    <a:pt x="5894492" y="6328445"/>
                    <a:pt x="5891246" y="6334129"/>
                  </a:cubicBezTo>
                  <a:cubicBezTo>
                    <a:pt x="5887905" y="6339975"/>
                    <a:pt x="5881717" y="6343652"/>
                    <a:pt x="5876952" y="6348415"/>
                  </a:cubicBezTo>
                  <a:cubicBezTo>
                    <a:pt x="5865630" y="6382385"/>
                    <a:pt x="5881685" y="6341315"/>
                    <a:pt x="5857904" y="6376990"/>
                  </a:cubicBezTo>
                  <a:cubicBezTo>
                    <a:pt x="5855117" y="6381169"/>
                    <a:pt x="5855387" y="6386787"/>
                    <a:pt x="5853142" y="6391278"/>
                  </a:cubicBezTo>
                  <a:cubicBezTo>
                    <a:pt x="5850587" y="6396397"/>
                    <a:pt x="5846180" y="6400445"/>
                    <a:pt x="5843616" y="6405566"/>
                  </a:cubicBezTo>
                  <a:cubicBezTo>
                    <a:pt x="5841372" y="6410053"/>
                    <a:pt x="5841298" y="6415465"/>
                    <a:pt x="5838857" y="6419853"/>
                  </a:cubicBezTo>
                  <a:cubicBezTo>
                    <a:pt x="5833293" y="6429859"/>
                    <a:pt x="5831137" y="6446809"/>
                    <a:pt x="5819802" y="6448427"/>
                  </a:cubicBezTo>
                  <a:lnTo>
                    <a:pt x="5786466" y="6453190"/>
                  </a:lnTo>
                  <a:cubicBezTo>
                    <a:pt x="5765831" y="6451604"/>
                    <a:pt x="5745099" y="6450994"/>
                    <a:pt x="5724557" y="6448427"/>
                  </a:cubicBezTo>
                  <a:cubicBezTo>
                    <a:pt x="5719572" y="6447804"/>
                    <a:pt x="5700743" y="6452398"/>
                    <a:pt x="5695982" y="6453190"/>
                  </a:cubicBezTo>
                  <a:cubicBezTo>
                    <a:pt x="5689628" y="6440488"/>
                    <a:pt x="5680665" y="6428790"/>
                    <a:pt x="5676927" y="6415088"/>
                  </a:cubicBezTo>
                  <a:cubicBezTo>
                    <a:pt x="5675606" y="6410249"/>
                    <a:pt x="5679715" y="6405416"/>
                    <a:pt x="5681690" y="6400802"/>
                  </a:cubicBezTo>
                  <a:cubicBezTo>
                    <a:pt x="5684489" y="6394278"/>
                    <a:pt x="5688426" y="6388278"/>
                    <a:pt x="5691221" y="6381753"/>
                  </a:cubicBezTo>
                  <a:cubicBezTo>
                    <a:pt x="5693200" y="6377139"/>
                    <a:pt x="5693200" y="6371643"/>
                    <a:pt x="5695982" y="6367466"/>
                  </a:cubicBezTo>
                  <a:cubicBezTo>
                    <a:pt x="5703313" y="6356466"/>
                    <a:pt x="5714014" y="6350682"/>
                    <a:pt x="5724557" y="6343652"/>
                  </a:cubicBezTo>
                  <a:cubicBezTo>
                    <a:pt x="5742151" y="6317255"/>
                    <a:pt x="5724011" y="6338136"/>
                    <a:pt x="5748371" y="6324604"/>
                  </a:cubicBezTo>
                  <a:cubicBezTo>
                    <a:pt x="5758372" y="6319042"/>
                    <a:pt x="5776946" y="6305554"/>
                    <a:pt x="5776946" y="6305554"/>
                  </a:cubicBezTo>
                  <a:cubicBezTo>
                    <a:pt x="5780117" y="6300792"/>
                    <a:pt x="5782803" y="6295661"/>
                    <a:pt x="5786466" y="6291266"/>
                  </a:cubicBezTo>
                  <a:cubicBezTo>
                    <a:pt x="5817022" y="6254598"/>
                    <a:pt x="5786630" y="6298163"/>
                    <a:pt x="5810282" y="6262691"/>
                  </a:cubicBezTo>
                  <a:cubicBezTo>
                    <a:pt x="5811866" y="6256340"/>
                    <a:pt x="5813623" y="6250031"/>
                    <a:pt x="5815041" y="6243640"/>
                  </a:cubicBezTo>
                  <a:cubicBezTo>
                    <a:pt x="5816802" y="6235737"/>
                    <a:pt x="5816453" y="6227197"/>
                    <a:pt x="5819802" y="6219829"/>
                  </a:cubicBezTo>
                  <a:cubicBezTo>
                    <a:pt x="5824541" y="6209406"/>
                    <a:pt x="5832503" y="6200778"/>
                    <a:pt x="5838857" y="6191253"/>
                  </a:cubicBezTo>
                  <a:lnTo>
                    <a:pt x="5857904" y="6162678"/>
                  </a:lnTo>
                  <a:cubicBezTo>
                    <a:pt x="5861080" y="6157916"/>
                    <a:pt x="5862671" y="6151566"/>
                    <a:pt x="5867432" y="6148391"/>
                  </a:cubicBezTo>
                  <a:cubicBezTo>
                    <a:pt x="5885900" y="6136081"/>
                    <a:pt x="5876285" y="6140677"/>
                    <a:pt x="5896007" y="6134104"/>
                  </a:cubicBezTo>
                  <a:close/>
                  <a:moveTo>
                    <a:pt x="22412351" y="6096001"/>
                  </a:moveTo>
                  <a:cubicBezTo>
                    <a:pt x="22451559" y="6100905"/>
                    <a:pt x="22463635" y="6089515"/>
                    <a:pt x="22445687" y="6138864"/>
                  </a:cubicBezTo>
                  <a:cubicBezTo>
                    <a:pt x="22443387" y="6145196"/>
                    <a:pt x="22437291" y="6149884"/>
                    <a:pt x="22431399" y="6153152"/>
                  </a:cubicBezTo>
                  <a:cubicBezTo>
                    <a:pt x="22422627" y="6158030"/>
                    <a:pt x="22402831" y="6162678"/>
                    <a:pt x="22402831" y="6162678"/>
                  </a:cubicBezTo>
                  <a:lnTo>
                    <a:pt x="22374255" y="6181727"/>
                  </a:lnTo>
                  <a:cubicBezTo>
                    <a:pt x="22358645" y="6192132"/>
                    <a:pt x="22366317" y="6193635"/>
                    <a:pt x="22364727" y="6196017"/>
                  </a:cubicBezTo>
                  <a:cubicBezTo>
                    <a:pt x="22343531" y="6193660"/>
                    <a:pt x="22317107" y="6203855"/>
                    <a:pt x="22317107" y="6176965"/>
                  </a:cubicBezTo>
                  <a:cubicBezTo>
                    <a:pt x="22317107" y="6171945"/>
                    <a:pt x="22319623" y="6167167"/>
                    <a:pt x="22321867" y="6162678"/>
                  </a:cubicBezTo>
                  <a:cubicBezTo>
                    <a:pt x="22330731" y="6144943"/>
                    <a:pt x="22332519" y="6149899"/>
                    <a:pt x="22345679" y="6134104"/>
                  </a:cubicBezTo>
                  <a:cubicBezTo>
                    <a:pt x="22349343" y="6129705"/>
                    <a:pt x="22350735" y="6123391"/>
                    <a:pt x="22355199" y="6119814"/>
                  </a:cubicBezTo>
                  <a:cubicBezTo>
                    <a:pt x="22359123" y="6116681"/>
                    <a:pt x="22365001" y="6117297"/>
                    <a:pt x="22369487" y="6115052"/>
                  </a:cubicBezTo>
                  <a:cubicBezTo>
                    <a:pt x="22374611" y="6112495"/>
                    <a:pt x="22378545" y="6107854"/>
                    <a:pt x="22383775" y="6105527"/>
                  </a:cubicBezTo>
                  <a:cubicBezTo>
                    <a:pt x="22392955" y="6101450"/>
                    <a:pt x="22412351" y="6096001"/>
                    <a:pt x="22412351" y="6096001"/>
                  </a:cubicBezTo>
                  <a:close/>
                  <a:moveTo>
                    <a:pt x="24972991" y="5856292"/>
                  </a:moveTo>
                  <a:cubicBezTo>
                    <a:pt x="24982847" y="5857386"/>
                    <a:pt x="25002555" y="5855147"/>
                    <a:pt x="25011091" y="5865815"/>
                  </a:cubicBezTo>
                  <a:cubicBezTo>
                    <a:pt x="25013179" y="5868430"/>
                    <a:pt x="25013207" y="5872166"/>
                    <a:pt x="25014263" y="5875341"/>
                  </a:cubicBezTo>
                  <a:cubicBezTo>
                    <a:pt x="25012147" y="5879572"/>
                    <a:pt x="25011263" y="5884695"/>
                    <a:pt x="25007915" y="5888040"/>
                  </a:cubicBezTo>
                  <a:cubicBezTo>
                    <a:pt x="25005547" y="5890409"/>
                    <a:pt x="25001383" y="5889722"/>
                    <a:pt x="24998391" y="5891217"/>
                  </a:cubicBezTo>
                  <a:cubicBezTo>
                    <a:pt x="24994975" y="5892924"/>
                    <a:pt x="24992279" y="5895860"/>
                    <a:pt x="24988863" y="5897566"/>
                  </a:cubicBezTo>
                  <a:cubicBezTo>
                    <a:pt x="24981175" y="5901409"/>
                    <a:pt x="24975635" y="5900213"/>
                    <a:pt x="24972991" y="5900741"/>
                  </a:cubicBezTo>
                  <a:cubicBezTo>
                    <a:pt x="24965583" y="5895448"/>
                    <a:pt x="24955447" y="5892672"/>
                    <a:pt x="24950763" y="5884867"/>
                  </a:cubicBezTo>
                  <a:cubicBezTo>
                    <a:pt x="24948199" y="5880587"/>
                    <a:pt x="24955535" y="5862634"/>
                    <a:pt x="24960291" y="5859465"/>
                  </a:cubicBezTo>
                  <a:cubicBezTo>
                    <a:pt x="24963919" y="5857045"/>
                    <a:pt x="24968755" y="5857349"/>
                    <a:pt x="24972991" y="5856292"/>
                  </a:cubicBezTo>
                  <a:close/>
                  <a:moveTo>
                    <a:pt x="2043555" y="5847804"/>
                  </a:moveTo>
                  <a:cubicBezTo>
                    <a:pt x="2058873" y="5847530"/>
                    <a:pt x="2075336" y="5860282"/>
                    <a:pt x="2086015" y="5867403"/>
                  </a:cubicBezTo>
                  <a:cubicBezTo>
                    <a:pt x="2089193" y="5876930"/>
                    <a:pt x="2095539" y="5886453"/>
                    <a:pt x="2086015" y="5895978"/>
                  </a:cubicBezTo>
                  <a:cubicBezTo>
                    <a:pt x="2082469" y="5899527"/>
                    <a:pt x="2076495" y="5899152"/>
                    <a:pt x="2071725" y="5900741"/>
                  </a:cubicBezTo>
                  <a:cubicBezTo>
                    <a:pt x="2038727" y="5895240"/>
                    <a:pt x="2032044" y="5896771"/>
                    <a:pt x="2024105" y="5895978"/>
                  </a:cubicBezTo>
                  <a:cubicBezTo>
                    <a:pt x="2025688" y="5881691"/>
                    <a:pt x="2017640" y="5862097"/>
                    <a:pt x="2028865" y="5853115"/>
                  </a:cubicBezTo>
                  <a:cubicBezTo>
                    <a:pt x="2033462" y="5849437"/>
                    <a:pt x="2038441" y="5847898"/>
                    <a:pt x="2043555" y="5847804"/>
                  </a:cubicBezTo>
                  <a:close/>
                  <a:moveTo>
                    <a:pt x="25217463" y="5846766"/>
                  </a:moveTo>
                  <a:cubicBezTo>
                    <a:pt x="25221699" y="5847824"/>
                    <a:pt x="25226879" y="5847068"/>
                    <a:pt x="25230163" y="5849940"/>
                  </a:cubicBezTo>
                  <a:cubicBezTo>
                    <a:pt x="25240439" y="5858930"/>
                    <a:pt x="25242327" y="5867382"/>
                    <a:pt x="25246039" y="5878517"/>
                  </a:cubicBezTo>
                  <a:lnTo>
                    <a:pt x="25239691" y="5897566"/>
                  </a:lnTo>
                  <a:cubicBezTo>
                    <a:pt x="25230163" y="5896508"/>
                    <a:pt x="25220123" y="5897666"/>
                    <a:pt x="25211115" y="5894390"/>
                  </a:cubicBezTo>
                  <a:cubicBezTo>
                    <a:pt x="25207527" y="5893083"/>
                    <a:pt x="25207463" y="5887565"/>
                    <a:pt x="25204763" y="5884867"/>
                  </a:cubicBezTo>
                  <a:cubicBezTo>
                    <a:pt x="25202067" y="5882167"/>
                    <a:pt x="25198415" y="5880632"/>
                    <a:pt x="25195239" y="5878517"/>
                  </a:cubicBezTo>
                  <a:cubicBezTo>
                    <a:pt x="25197891" y="5862605"/>
                    <a:pt x="25194743" y="5858737"/>
                    <a:pt x="25207939" y="5849940"/>
                  </a:cubicBezTo>
                  <a:cubicBezTo>
                    <a:pt x="25210723" y="5848085"/>
                    <a:pt x="25214291" y="5847824"/>
                    <a:pt x="25217463" y="5846766"/>
                  </a:cubicBezTo>
                  <a:close/>
                  <a:moveTo>
                    <a:pt x="25309539" y="5821367"/>
                  </a:moveTo>
                  <a:cubicBezTo>
                    <a:pt x="25316639" y="5823142"/>
                    <a:pt x="25336651" y="5827798"/>
                    <a:pt x="25341291" y="5830889"/>
                  </a:cubicBezTo>
                  <a:lnTo>
                    <a:pt x="25350815" y="5837240"/>
                  </a:lnTo>
                  <a:cubicBezTo>
                    <a:pt x="25349755" y="5843590"/>
                    <a:pt x="25350835" y="5850702"/>
                    <a:pt x="25347639" y="5856292"/>
                  </a:cubicBezTo>
                  <a:cubicBezTo>
                    <a:pt x="25345251" y="5860468"/>
                    <a:pt x="25342347" y="5861584"/>
                    <a:pt x="25341291" y="5862640"/>
                  </a:cubicBezTo>
                  <a:cubicBezTo>
                    <a:pt x="25331763" y="5861584"/>
                    <a:pt x="25322011" y="5861788"/>
                    <a:pt x="25312715" y="5859465"/>
                  </a:cubicBezTo>
                  <a:cubicBezTo>
                    <a:pt x="25309011" y="5858540"/>
                    <a:pt x="25306603" y="5854823"/>
                    <a:pt x="25303191" y="5853115"/>
                  </a:cubicBezTo>
                  <a:cubicBezTo>
                    <a:pt x="25300195" y="5851619"/>
                    <a:pt x="25296839" y="5851001"/>
                    <a:pt x="25293663" y="5849940"/>
                  </a:cubicBezTo>
                  <a:cubicBezTo>
                    <a:pt x="25291547" y="5846766"/>
                    <a:pt x="25287943" y="5844179"/>
                    <a:pt x="25287315" y="5840416"/>
                  </a:cubicBezTo>
                  <a:cubicBezTo>
                    <a:pt x="25286763" y="5837114"/>
                    <a:pt x="25288399" y="5833504"/>
                    <a:pt x="25290491" y="5830889"/>
                  </a:cubicBezTo>
                  <a:cubicBezTo>
                    <a:pt x="25294967" y="5825297"/>
                    <a:pt x="25303263" y="5823459"/>
                    <a:pt x="25309539" y="5821367"/>
                  </a:cubicBezTo>
                  <a:close/>
                  <a:moveTo>
                    <a:pt x="24760263" y="5815017"/>
                  </a:moveTo>
                  <a:cubicBezTo>
                    <a:pt x="24768871" y="5816737"/>
                    <a:pt x="24779435" y="5816753"/>
                    <a:pt x="24785663" y="5824540"/>
                  </a:cubicBezTo>
                  <a:cubicBezTo>
                    <a:pt x="24787755" y="5827154"/>
                    <a:pt x="24787783" y="5830889"/>
                    <a:pt x="24788839" y="5834067"/>
                  </a:cubicBezTo>
                  <a:cubicBezTo>
                    <a:pt x="24785407" y="5847793"/>
                    <a:pt x="24785663" y="5842402"/>
                    <a:pt x="24785663" y="5868991"/>
                  </a:cubicBezTo>
                  <a:lnTo>
                    <a:pt x="24760263" y="5859465"/>
                  </a:lnTo>
                  <a:cubicBezTo>
                    <a:pt x="24757119" y="5858322"/>
                    <a:pt x="24753351" y="5858383"/>
                    <a:pt x="24750739" y="5856292"/>
                  </a:cubicBezTo>
                  <a:cubicBezTo>
                    <a:pt x="24747759" y="5853905"/>
                    <a:pt x="24746507" y="5849940"/>
                    <a:pt x="24744391" y="5846766"/>
                  </a:cubicBezTo>
                  <a:cubicBezTo>
                    <a:pt x="24745447" y="5840416"/>
                    <a:pt x="24746167" y="5834000"/>
                    <a:pt x="24747563" y="5827717"/>
                  </a:cubicBezTo>
                  <a:cubicBezTo>
                    <a:pt x="24748291" y="5824448"/>
                    <a:pt x="24748371" y="5820558"/>
                    <a:pt x="24750739" y="5818189"/>
                  </a:cubicBezTo>
                  <a:cubicBezTo>
                    <a:pt x="24753107" y="5815825"/>
                    <a:pt x="24757091" y="5816073"/>
                    <a:pt x="24760263" y="5815017"/>
                  </a:cubicBezTo>
                  <a:close/>
                  <a:moveTo>
                    <a:pt x="24325291" y="5815017"/>
                  </a:moveTo>
                  <a:cubicBezTo>
                    <a:pt x="24328575" y="5815838"/>
                    <a:pt x="24345827" y="5818639"/>
                    <a:pt x="24347515" y="5824540"/>
                  </a:cubicBezTo>
                  <a:cubicBezTo>
                    <a:pt x="24348999" y="5829728"/>
                    <a:pt x="24346751" y="5835588"/>
                    <a:pt x="24344339" y="5840416"/>
                  </a:cubicBezTo>
                  <a:cubicBezTo>
                    <a:pt x="24343283" y="5842534"/>
                    <a:pt x="24344339" y="5845709"/>
                    <a:pt x="24344339" y="5846766"/>
                  </a:cubicBezTo>
                  <a:cubicBezTo>
                    <a:pt x="24336915" y="5843982"/>
                    <a:pt x="24314863" y="5841356"/>
                    <a:pt x="24312591" y="5827717"/>
                  </a:cubicBezTo>
                  <a:cubicBezTo>
                    <a:pt x="24312039" y="5824414"/>
                    <a:pt x="24313399" y="5820558"/>
                    <a:pt x="24315763" y="5818189"/>
                  </a:cubicBezTo>
                  <a:cubicBezTo>
                    <a:pt x="24318131" y="5815825"/>
                    <a:pt x="24322115" y="5816073"/>
                    <a:pt x="24325291" y="5815017"/>
                  </a:cubicBezTo>
                  <a:close/>
                  <a:moveTo>
                    <a:pt x="6110316" y="5805492"/>
                  </a:moveTo>
                  <a:cubicBezTo>
                    <a:pt x="6130953" y="5807080"/>
                    <a:pt x="6151693" y="5807685"/>
                    <a:pt x="6172235" y="5810253"/>
                  </a:cubicBezTo>
                  <a:cubicBezTo>
                    <a:pt x="6177212" y="5810877"/>
                    <a:pt x="6183598" y="5810929"/>
                    <a:pt x="6186516" y="5815017"/>
                  </a:cubicBezTo>
                  <a:cubicBezTo>
                    <a:pt x="6192352" y="5823186"/>
                    <a:pt x="6196041" y="5843590"/>
                    <a:pt x="6196041" y="5843590"/>
                  </a:cubicBezTo>
                  <a:cubicBezTo>
                    <a:pt x="6186970" y="5870804"/>
                    <a:pt x="6198764" y="5848126"/>
                    <a:pt x="6176994" y="5862640"/>
                  </a:cubicBezTo>
                  <a:cubicBezTo>
                    <a:pt x="6171389" y="5866377"/>
                    <a:pt x="6167884" y="5872615"/>
                    <a:pt x="6162702" y="5876927"/>
                  </a:cubicBezTo>
                  <a:cubicBezTo>
                    <a:pt x="6158308" y="5880592"/>
                    <a:pt x="6153180" y="5883277"/>
                    <a:pt x="6148419" y="5886453"/>
                  </a:cubicBezTo>
                  <a:cubicBezTo>
                    <a:pt x="6143455" y="5901341"/>
                    <a:pt x="6138640" y="5919959"/>
                    <a:pt x="6124605" y="5929315"/>
                  </a:cubicBezTo>
                  <a:lnTo>
                    <a:pt x="6096030" y="5948364"/>
                  </a:lnTo>
                  <a:cubicBezTo>
                    <a:pt x="6079977" y="5972449"/>
                    <a:pt x="6095219" y="5955913"/>
                    <a:pt x="6072216" y="5967415"/>
                  </a:cubicBezTo>
                  <a:cubicBezTo>
                    <a:pt x="6067101" y="5969975"/>
                    <a:pt x="6052371" y="5979320"/>
                    <a:pt x="6048402" y="5981705"/>
                  </a:cubicBezTo>
                  <a:cubicBezTo>
                    <a:pt x="6034121" y="5980114"/>
                    <a:pt x="6019050" y="5981855"/>
                    <a:pt x="6005546" y="5976941"/>
                  </a:cubicBezTo>
                  <a:cubicBezTo>
                    <a:pt x="6000163" y="5974985"/>
                    <a:pt x="5998344" y="5967884"/>
                    <a:pt x="5996017" y="5962651"/>
                  </a:cubicBezTo>
                  <a:cubicBezTo>
                    <a:pt x="5991939" y="5953476"/>
                    <a:pt x="5986491" y="5934079"/>
                    <a:pt x="5986491" y="5934079"/>
                  </a:cubicBezTo>
                  <a:cubicBezTo>
                    <a:pt x="5989355" y="5922639"/>
                    <a:pt x="5990501" y="5908963"/>
                    <a:pt x="6000785" y="5900741"/>
                  </a:cubicBezTo>
                  <a:cubicBezTo>
                    <a:pt x="6004700" y="5897605"/>
                    <a:pt x="6010305" y="5897566"/>
                    <a:pt x="6015066" y="5895978"/>
                  </a:cubicBezTo>
                  <a:lnTo>
                    <a:pt x="6029360" y="5853115"/>
                  </a:lnTo>
                  <a:cubicBezTo>
                    <a:pt x="6030942" y="5848352"/>
                    <a:pt x="6031331" y="5843005"/>
                    <a:pt x="6034121" y="5838829"/>
                  </a:cubicBezTo>
                  <a:cubicBezTo>
                    <a:pt x="6037298" y="5834067"/>
                    <a:pt x="6038675" y="5827382"/>
                    <a:pt x="6043641" y="5824540"/>
                  </a:cubicBezTo>
                  <a:cubicBezTo>
                    <a:pt x="6050670" y="5820524"/>
                    <a:pt x="6059645" y="5821909"/>
                    <a:pt x="6067455" y="5819779"/>
                  </a:cubicBezTo>
                  <a:cubicBezTo>
                    <a:pt x="6077139" y="5817135"/>
                    <a:pt x="6086510" y="5813428"/>
                    <a:pt x="6096030" y="5810253"/>
                  </a:cubicBezTo>
                  <a:close/>
                  <a:moveTo>
                    <a:pt x="24198291" y="5783265"/>
                  </a:moveTo>
                  <a:cubicBezTo>
                    <a:pt x="24200235" y="5783655"/>
                    <a:pt x="24222167" y="5785945"/>
                    <a:pt x="24223691" y="5792792"/>
                  </a:cubicBezTo>
                  <a:cubicBezTo>
                    <a:pt x="24225311" y="5800096"/>
                    <a:pt x="24223555" y="5808177"/>
                    <a:pt x="24220515" y="5815017"/>
                  </a:cubicBezTo>
                  <a:cubicBezTo>
                    <a:pt x="24218963" y="5818502"/>
                    <a:pt x="24214403" y="5819660"/>
                    <a:pt x="24210991" y="5821367"/>
                  </a:cubicBezTo>
                  <a:cubicBezTo>
                    <a:pt x="24207995" y="5822864"/>
                    <a:pt x="24204571" y="5823295"/>
                    <a:pt x="24201463" y="5824540"/>
                  </a:cubicBezTo>
                  <a:cubicBezTo>
                    <a:pt x="24199267" y="5825418"/>
                    <a:pt x="24201463" y="5827187"/>
                    <a:pt x="24201463" y="5827717"/>
                  </a:cubicBezTo>
                  <a:cubicBezTo>
                    <a:pt x="24191939" y="5826656"/>
                    <a:pt x="24180103" y="5830851"/>
                    <a:pt x="24172891" y="5824540"/>
                  </a:cubicBezTo>
                  <a:cubicBezTo>
                    <a:pt x="24168043" y="5820303"/>
                    <a:pt x="24174667" y="5811775"/>
                    <a:pt x="24176063" y="5805492"/>
                  </a:cubicBezTo>
                  <a:cubicBezTo>
                    <a:pt x="24176791" y="5802225"/>
                    <a:pt x="24176871" y="5798333"/>
                    <a:pt x="24179239" y="5795966"/>
                  </a:cubicBezTo>
                  <a:cubicBezTo>
                    <a:pt x="24184635" y="5790569"/>
                    <a:pt x="24198291" y="5783265"/>
                    <a:pt x="24198291" y="5783265"/>
                  </a:cubicBezTo>
                  <a:close/>
                  <a:moveTo>
                    <a:pt x="25592115" y="5761040"/>
                  </a:moveTo>
                  <a:cubicBezTo>
                    <a:pt x="25597407" y="5762100"/>
                    <a:pt x="25603303" y="5761538"/>
                    <a:pt x="25607991" y="5764216"/>
                  </a:cubicBezTo>
                  <a:cubicBezTo>
                    <a:pt x="25613059" y="5767113"/>
                    <a:pt x="25615883" y="5778376"/>
                    <a:pt x="25617515" y="5783265"/>
                  </a:cubicBezTo>
                  <a:cubicBezTo>
                    <a:pt x="25612999" y="5796807"/>
                    <a:pt x="25614867" y="5799142"/>
                    <a:pt x="25614339" y="5802316"/>
                  </a:cubicBezTo>
                  <a:cubicBezTo>
                    <a:pt x="25605871" y="5799142"/>
                    <a:pt x="25597171" y="5796530"/>
                    <a:pt x="25588939" y="5792792"/>
                  </a:cubicBezTo>
                  <a:cubicBezTo>
                    <a:pt x="25585467" y="5791212"/>
                    <a:pt x="25580339" y="5790142"/>
                    <a:pt x="25579415" y="5786441"/>
                  </a:cubicBezTo>
                  <a:cubicBezTo>
                    <a:pt x="25577855" y="5780195"/>
                    <a:pt x="25579711" y="5773147"/>
                    <a:pt x="25582591" y="5767391"/>
                  </a:cubicBezTo>
                  <a:cubicBezTo>
                    <a:pt x="25584295" y="5763979"/>
                    <a:pt x="25588939" y="5763159"/>
                    <a:pt x="25592115" y="5761040"/>
                  </a:cubicBezTo>
                  <a:close/>
                  <a:moveTo>
                    <a:pt x="2115872" y="5741564"/>
                  </a:moveTo>
                  <a:lnTo>
                    <a:pt x="2124110" y="5753102"/>
                  </a:lnTo>
                  <a:cubicBezTo>
                    <a:pt x="2121729" y="5751515"/>
                    <a:pt x="2108288" y="5743964"/>
                    <a:pt x="2109830" y="5743578"/>
                  </a:cubicBezTo>
                  <a:close/>
                  <a:moveTo>
                    <a:pt x="1914566" y="5738815"/>
                  </a:moveTo>
                  <a:cubicBezTo>
                    <a:pt x="1919381" y="5740419"/>
                    <a:pt x="1941659" y="5746455"/>
                    <a:pt x="1943141" y="5753102"/>
                  </a:cubicBezTo>
                  <a:cubicBezTo>
                    <a:pt x="1951598" y="5791155"/>
                    <a:pt x="1931234" y="5788823"/>
                    <a:pt x="1928850" y="5795966"/>
                  </a:cubicBezTo>
                  <a:cubicBezTo>
                    <a:pt x="1897599" y="5792493"/>
                    <a:pt x="1881231" y="5804232"/>
                    <a:pt x="1881231" y="5772151"/>
                  </a:cubicBezTo>
                  <a:cubicBezTo>
                    <a:pt x="1881231" y="5764059"/>
                    <a:pt x="1880263" y="5754063"/>
                    <a:pt x="1885992" y="5748340"/>
                  </a:cubicBezTo>
                  <a:cubicBezTo>
                    <a:pt x="1893086" y="5741240"/>
                    <a:pt x="1914566" y="5738815"/>
                    <a:pt x="1914566" y="5738815"/>
                  </a:cubicBezTo>
                  <a:close/>
                  <a:moveTo>
                    <a:pt x="2105059" y="5705476"/>
                  </a:moveTo>
                  <a:cubicBezTo>
                    <a:pt x="2109557" y="5703234"/>
                    <a:pt x="2114590" y="5708653"/>
                    <a:pt x="2119350" y="5710242"/>
                  </a:cubicBezTo>
                  <a:cubicBezTo>
                    <a:pt x="2122528" y="5715003"/>
                    <a:pt x="2127932" y="5718881"/>
                    <a:pt x="2128873" y="5724527"/>
                  </a:cubicBezTo>
                  <a:cubicBezTo>
                    <a:pt x="2130144" y="5732148"/>
                    <a:pt x="2127921" y="5736276"/>
                    <a:pt x="2124110" y="5738815"/>
                  </a:cubicBezTo>
                  <a:lnTo>
                    <a:pt x="2115872" y="5741564"/>
                  </a:lnTo>
                  <a:lnTo>
                    <a:pt x="2100298" y="5719765"/>
                  </a:lnTo>
                  <a:cubicBezTo>
                    <a:pt x="2098441" y="5715105"/>
                    <a:pt x="2100570" y="5707721"/>
                    <a:pt x="2105059" y="5705476"/>
                  </a:cubicBezTo>
                  <a:close/>
                  <a:moveTo>
                    <a:pt x="2005051" y="5681667"/>
                  </a:moveTo>
                  <a:cubicBezTo>
                    <a:pt x="2009811" y="5683251"/>
                    <a:pt x="2016418" y="5682343"/>
                    <a:pt x="2019336" y="5686427"/>
                  </a:cubicBezTo>
                  <a:cubicBezTo>
                    <a:pt x="2025172" y="5694599"/>
                    <a:pt x="2028865" y="5715003"/>
                    <a:pt x="2028865" y="5715003"/>
                  </a:cubicBezTo>
                  <a:cubicBezTo>
                    <a:pt x="2009293" y="5728048"/>
                    <a:pt x="1997113" y="5730879"/>
                    <a:pt x="1990761" y="5734053"/>
                  </a:cubicBezTo>
                  <a:cubicBezTo>
                    <a:pt x="1977663" y="5699102"/>
                    <a:pt x="1963846" y="5699887"/>
                    <a:pt x="1990761" y="5686427"/>
                  </a:cubicBezTo>
                  <a:cubicBezTo>
                    <a:pt x="1995258" y="5684183"/>
                    <a:pt x="2000291" y="5683251"/>
                    <a:pt x="2005051" y="5681667"/>
                  </a:cubicBezTo>
                  <a:close/>
                  <a:moveTo>
                    <a:pt x="25973115" y="5665789"/>
                  </a:moveTo>
                  <a:cubicBezTo>
                    <a:pt x="25983443" y="5669233"/>
                    <a:pt x="25983995" y="5667251"/>
                    <a:pt x="25988991" y="5678490"/>
                  </a:cubicBezTo>
                  <a:cubicBezTo>
                    <a:pt x="25991707" y="5684608"/>
                    <a:pt x="25995339" y="5697541"/>
                    <a:pt x="25995339" y="5697541"/>
                  </a:cubicBezTo>
                  <a:cubicBezTo>
                    <a:pt x="25994283" y="5703892"/>
                    <a:pt x="25995043" y="5710831"/>
                    <a:pt x="25992163" y="5716592"/>
                  </a:cubicBezTo>
                  <a:cubicBezTo>
                    <a:pt x="25990459" y="5720004"/>
                    <a:pt x="25986051" y="5721235"/>
                    <a:pt x="25982639" y="5722942"/>
                  </a:cubicBezTo>
                  <a:cubicBezTo>
                    <a:pt x="25979647" y="5724438"/>
                    <a:pt x="25979995" y="5725587"/>
                    <a:pt x="25979463" y="5726115"/>
                  </a:cubicBezTo>
                  <a:cubicBezTo>
                    <a:pt x="25970999" y="5722942"/>
                    <a:pt x="25961819" y="5721242"/>
                    <a:pt x="25954063" y="5716592"/>
                  </a:cubicBezTo>
                  <a:cubicBezTo>
                    <a:pt x="25947567" y="5712692"/>
                    <a:pt x="25947423" y="5703311"/>
                    <a:pt x="25944539" y="5697541"/>
                  </a:cubicBezTo>
                  <a:cubicBezTo>
                    <a:pt x="25942831" y="5694127"/>
                    <a:pt x="25940307" y="5691191"/>
                    <a:pt x="25938191" y="5688017"/>
                  </a:cubicBezTo>
                  <a:cubicBezTo>
                    <a:pt x="25939247" y="5683782"/>
                    <a:pt x="25938051" y="5678155"/>
                    <a:pt x="25941363" y="5675315"/>
                  </a:cubicBezTo>
                  <a:cubicBezTo>
                    <a:pt x="25944547" y="5672589"/>
                    <a:pt x="25966963" y="5667329"/>
                    <a:pt x="25973115" y="5665789"/>
                  </a:cubicBezTo>
                  <a:close/>
                  <a:moveTo>
                    <a:pt x="20926663" y="5591177"/>
                  </a:moveTo>
                  <a:cubicBezTo>
                    <a:pt x="20936187" y="5594352"/>
                    <a:pt x="20952063" y="5591177"/>
                    <a:pt x="20955235" y="5600701"/>
                  </a:cubicBezTo>
                  <a:lnTo>
                    <a:pt x="20964763" y="5629279"/>
                  </a:lnTo>
                  <a:lnTo>
                    <a:pt x="20969523" y="5643564"/>
                  </a:lnTo>
                  <a:cubicBezTo>
                    <a:pt x="20962483" y="5763279"/>
                    <a:pt x="20961735" y="5736252"/>
                    <a:pt x="20969523" y="5895978"/>
                  </a:cubicBezTo>
                  <a:cubicBezTo>
                    <a:pt x="20969919" y="5904064"/>
                    <a:pt x="20972699" y="5911853"/>
                    <a:pt x="20974287" y="5919791"/>
                  </a:cubicBezTo>
                  <a:cubicBezTo>
                    <a:pt x="20975875" y="5940429"/>
                    <a:pt x="20977087" y="5961098"/>
                    <a:pt x="20979051" y="5981705"/>
                  </a:cubicBezTo>
                  <a:cubicBezTo>
                    <a:pt x="20980951" y="6001655"/>
                    <a:pt x="20984771" y="6028097"/>
                    <a:pt x="20988575" y="6048375"/>
                  </a:cubicBezTo>
                  <a:cubicBezTo>
                    <a:pt x="20991559" y="6064291"/>
                    <a:pt x="20994175" y="6080297"/>
                    <a:pt x="20998099" y="6096001"/>
                  </a:cubicBezTo>
                  <a:cubicBezTo>
                    <a:pt x="20999687" y="6102354"/>
                    <a:pt x="21000981" y="6108782"/>
                    <a:pt x="21002863" y="6115052"/>
                  </a:cubicBezTo>
                  <a:cubicBezTo>
                    <a:pt x="21007191" y="6129478"/>
                    <a:pt x="21012387" y="6143627"/>
                    <a:pt x="21017151" y="6157916"/>
                  </a:cubicBezTo>
                  <a:cubicBezTo>
                    <a:pt x="21017155" y="6157929"/>
                    <a:pt x="21026671" y="6186478"/>
                    <a:pt x="21026675" y="6186491"/>
                  </a:cubicBezTo>
                  <a:cubicBezTo>
                    <a:pt x="21037899" y="6242608"/>
                    <a:pt x="21024385" y="6172754"/>
                    <a:pt x="21036199" y="6243640"/>
                  </a:cubicBezTo>
                  <a:cubicBezTo>
                    <a:pt x="21037899" y="6253826"/>
                    <a:pt x="21042515" y="6275810"/>
                    <a:pt x="21045723" y="6286503"/>
                  </a:cubicBezTo>
                  <a:cubicBezTo>
                    <a:pt x="21048609" y="6296120"/>
                    <a:pt x="21052075" y="6305554"/>
                    <a:pt x="21055251" y="6315077"/>
                  </a:cubicBezTo>
                  <a:cubicBezTo>
                    <a:pt x="21056839" y="6319841"/>
                    <a:pt x="21057227" y="6325187"/>
                    <a:pt x="21060011" y="6329364"/>
                  </a:cubicBezTo>
                  <a:lnTo>
                    <a:pt x="21079063" y="6357941"/>
                  </a:lnTo>
                  <a:lnTo>
                    <a:pt x="21088587" y="6372227"/>
                  </a:lnTo>
                  <a:lnTo>
                    <a:pt x="21098111" y="6400802"/>
                  </a:lnTo>
                  <a:lnTo>
                    <a:pt x="21102875" y="6415088"/>
                  </a:lnTo>
                  <a:lnTo>
                    <a:pt x="21074299" y="6424616"/>
                  </a:lnTo>
                  <a:lnTo>
                    <a:pt x="21060011" y="6429379"/>
                  </a:lnTo>
                  <a:cubicBezTo>
                    <a:pt x="21050487" y="6427789"/>
                    <a:pt x="21040863" y="6426712"/>
                    <a:pt x="21031439" y="6424616"/>
                  </a:cubicBezTo>
                  <a:cubicBezTo>
                    <a:pt x="21026535" y="6423527"/>
                    <a:pt x="21021975" y="6421232"/>
                    <a:pt x="21017151" y="6419853"/>
                  </a:cubicBezTo>
                  <a:cubicBezTo>
                    <a:pt x="20966771" y="6405459"/>
                    <a:pt x="21037427" y="6428201"/>
                    <a:pt x="20969523" y="6405566"/>
                  </a:cubicBezTo>
                  <a:lnTo>
                    <a:pt x="20955235" y="6400802"/>
                  </a:lnTo>
                  <a:lnTo>
                    <a:pt x="20940951" y="6396041"/>
                  </a:lnTo>
                  <a:cubicBezTo>
                    <a:pt x="20929839" y="6397629"/>
                    <a:pt x="20918619" y="6398603"/>
                    <a:pt x="20907615" y="6400802"/>
                  </a:cubicBezTo>
                  <a:cubicBezTo>
                    <a:pt x="20902691" y="6401788"/>
                    <a:pt x="20896875" y="6402016"/>
                    <a:pt x="20893323" y="6405566"/>
                  </a:cubicBezTo>
                  <a:cubicBezTo>
                    <a:pt x="20889775" y="6409116"/>
                    <a:pt x="20890807" y="6415364"/>
                    <a:pt x="20888563" y="6419853"/>
                  </a:cubicBezTo>
                  <a:cubicBezTo>
                    <a:pt x="20886003" y="6424973"/>
                    <a:pt x="20881363" y="6428909"/>
                    <a:pt x="20879039" y="6434139"/>
                  </a:cubicBezTo>
                  <a:cubicBezTo>
                    <a:pt x="20874959" y="6443314"/>
                    <a:pt x="20869511" y="6462718"/>
                    <a:pt x="20869511" y="6462718"/>
                  </a:cubicBezTo>
                  <a:cubicBezTo>
                    <a:pt x="20871099" y="6483353"/>
                    <a:pt x="20872403" y="6504016"/>
                    <a:pt x="20874275" y="6524629"/>
                  </a:cubicBezTo>
                  <a:cubicBezTo>
                    <a:pt x="20878263" y="6568490"/>
                    <a:pt x="20874959" y="6555243"/>
                    <a:pt x="20883799" y="6581778"/>
                  </a:cubicBezTo>
                  <a:cubicBezTo>
                    <a:pt x="20885387" y="6610356"/>
                    <a:pt x="20885011" y="6639106"/>
                    <a:pt x="20888563" y="6667502"/>
                  </a:cubicBezTo>
                  <a:cubicBezTo>
                    <a:pt x="20889807" y="6677465"/>
                    <a:pt x="20888563" y="6692904"/>
                    <a:pt x="20898087" y="6696078"/>
                  </a:cubicBezTo>
                  <a:lnTo>
                    <a:pt x="20926663" y="6705604"/>
                  </a:lnTo>
                  <a:cubicBezTo>
                    <a:pt x="20943839" y="6717054"/>
                    <a:pt x="20956475" y="6724131"/>
                    <a:pt x="20969523" y="6743702"/>
                  </a:cubicBezTo>
                  <a:cubicBezTo>
                    <a:pt x="20972699" y="6748466"/>
                    <a:pt x="20976723" y="6752762"/>
                    <a:pt x="20979051" y="6757992"/>
                  </a:cubicBezTo>
                  <a:cubicBezTo>
                    <a:pt x="20983127" y="6767166"/>
                    <a:pt x="20988575" y="6786566"/>
                    <a:pt x="20988575" y="6786566"/>
                  </a:cubicBezTo>
                  <a:cubicBezTo>
                    <a:pt x="20986987" y="6797678"/>
                    <a:pt x="20986015" y="6808895"/>
                    <a:pt x="20983811" y="6819903"/>
                  </a:cubicBezTo>
                  <a:cubicBezTo>
                    <a:pt x="20982827" y="6824825"/>
                    <a:pt x="20982185" y="6830270"/>
                    <a:pt x="20979051" y="6834192"/>
                  </a:cubicBezTo>
                  <a:cubicBezTo>
                    <a:pt x="20975475" y="6838659"/>
                    <a:pt x="20969523" y="6840540"/>
                    <a:pt x="20964763" y="6843716"/>
                  </a:cubicBezTo>
                  <a:cubicBezTo>
                    <a:pt x="20958667" y="6842192"/>
                    <a:pt x="20938255" y="6837604"/>
                    <a:pt x="20931423" y="6834192"/>
                  </a:cubicBezTo>
                  <a:cubicBezTo>
                    <a:pt x="20926307" y="6831631"/>
                    <a:pt x="20921899" y="6827840"/>
                    <a:pt x="20917139" y="6824664"/>
                  </a:cubicBezTo>
                  <a:cubicBezTo>
                    <a:pt x="20902851" y="6781802"/>
                    <a:pt x="20918723" y="6804029"/>
                    <a:pt x="20893323" y="6791328"/>
                  </a:cubicBezTo>
                  <a:cubicBezTo>
                    <a:pt x="20888207" y="6788767"/>
                    <a:pt x="20883799" y="6784980"/>
                    <a:pt x="20879039" y="6781802"/>
                  </a:cubicBezTo>
                  <a:cubicBezTo>
                    <a:pt x="20874275" y="6784980"/>
                    <a:pt x="20869871" y="6788767"/>
                    <a:pt x="20864751" y="6791328"/>
                  </a:cubicBezTo>
                  <a:cubicBezTo>
                    <a:pt x="20860259" y="6793573"/>
                    <a:pt x="20854639" y="6793305"/>
                    <a:pt x="20850463" y="6796089"/>
                  </a:cubicBezTo>
                  <a:cubicBezTo>
                    <a:pt x="20844859" y="6799828"/>
                    <a:pt x="20841491" y="6806244"/>
                    <a:pt x="20836175" y="6810377"/>
                  </a:cubicBezTo>
                  <a:cubicBezTo>
                    <a:pt x="20827139" y="6817404"/>
                    <a:pt x="20817127" y="6823076"/>
                    <a:pt x="20807599" y="6829426"/>
                  </a:cubicBezTo>
                  <a:lnTo>
                    <a:pt x="20793311" y="6838952"/>
                  </a:lnTo>
                  <a:cubicBezTo>
                    <a:pt x="20784391" y="6835979"/>
                    <a:pt x="20769499" y="6834266"/>
                    <a:pt x="20769499" y="6819903"/>
                  </a:cubicBezTo>
                  <a:cubicBezTo>
                    <a:pt x="20769499" y="6816728"/>
                    <a:pt x="20773471" y="6819903"/>
                    <a:pt x="20774263" y="6819903"/>
                  </a:cubicBezTo>
                  <a:cubicBezTo>
                    <a:pt x="20775851" y="6778626"/>
                    <a:pt x="20775171" y="6737200"/>
                    <a:pt x="20779023" y="6696078"/>
                  </a:cubicBezTo>
                  <a:cubicBezTo>
                    <a:pt x="20781859" y="6665832"/>
                    <a:pt x="20787827" y="6673712"/>
                    <a:pt x="20798075" y="6653216"/>
                  </a:cubicBezTo>
                  <a:cubicBezTo>
                    <a:pt x="20817791" y="6613785"/>
                    <a:pt x="20785067" y="6665585"/>
                    <a:pt x="20812363" y="6624640"/>
                  </a:cubicBezTo>
                  <a:cubicBezTo>
                    <a:pt x="20815539" y="6615116"/>
                    <a:pt x="20822515" y="6606088"/>
                    <a:pt x="20821887" y="6596066"/>
                  </a:cubicBezTo>
                  <a:cubicBezTo>
                    <a:pt x="20820299" y="6570666"/>
                    <a:pt x="20819791" y="6545175"/>
                    <a:pt x="20817127" y="6519865"/>
                  </a:cubicBezTo>
                  <a:cubicBezTo>
                    <a:pt x="20816599" y="6514874"/>
                    <a:pt x="20813683" y="6510419"/>
                    <a:pt x="20812363" y="6505578"/>
                  </a:cubicBezTo>
                  <a:cubicBezTo>
                    <a:pt x="20808919" y="6492948"/>
                    <a:pt x="20806015" y="6480178"/>
                    <a:pt x="20802839" y="6467477"/>
                  </a:cubicBezTo>
                  <a:cubicBezTo>
                    <a:pt x="20801251" y="6461127"/>
                    <a:pt x="20800143" y="6454636"/>
                    <a:pt x="20798075" y="6448427"/>
                  </a:cubicBezTo>
                  <a:lnTo>
                    <a:pt x="20793311" y="6434139"/>
                  </a:lnTo>
                  <a:cubicBezTo>
                    <a:pt x="20795507" y="6418768"/>
                    <a:pt x="20798091" y="6386491"/>
                    <a:pt x="20807599" y="6372227"/>
                  </a:cubicBezTo>
                  <a:cubicBezTo>
                    <a:pt x="20810775" y="6367466"/>
                    <a:pt x="20814799" y="6363169"/>
                    <a:pt x="20817127" y="6357941"/>
                  </a:cubicBezTo>
                  <a:cubicBezTo>
                    <a:pt x="20821203" y="6348767"/>
                    <a:pt x="20823475" y="6338890"/>
                    <a:pt x="20826651" y="6329364"/>
                  </a:cubicBezTo>
                  <a:lnTo>
                    <a:pt x="20831413" y="6315077"/>
                  </a:lnTo>
                  <a:cubicBezTo>
                    <a:pt x="20832999" y="6302378"/>
                    <a:pt x="20833495" y="6289494"/>
                    <a:pt x="20836175" y="6276978"/>
                  </a:cubicBezTo>
                  <a:cubicBezTo>
                    <a:pt x="20838279" y="6267159"/>
                    <a:pt x="20842523" y="6257927"/>
                    <a:pt x="20845699" y="6248404"/>
                  </a:cubicBezTo>
                  <a:cubicBezTo>
                    <a:pt x="20847287" y="6243640"/>
                    <a:pt x="20847679" y="6238294"/>
                    <a:pt x="20850463" y="6234116"/>
                  </a:cubicBezTo>
                  <a:lnTo>
                    <a:pt x="20859987" y="6219829"/>
                  </a:lnTo>
                  <a:cubicBezTo>
                    <a:pt x="20873223" y="6180123"/>
                    <a:pt x="20872635" y="6194874"/>
                    <a:pt x="20864751" y="6143627"/>
                  </a:cubicBezTo>
                  <a:cubicBezTo>
                    <a:pt x="20863987" y="6138666"/>
                    <a:pt x="20862231" y="6133831"/>
                    <a:pt x="20859987" y="6129341"/>
                  </a:cubicBezTo>
                  <a:cubicBezTo>
                    <a:pt x="20857427" y="6124221"/>
                    <a:pt x="20852787" y="6120283"/>
                    <a:pt x="20850463" y="6115052"/>
                  </a:cubicBezTo>
                  <a:cubicBezTo>
                    <a:pt x="20846383" y="6105879"/>
                    <a:pt x="20844111" y="6096001"/>
                    <a:pt x="20840939" y="6086478"/>
                  </a:cubicBezTo>
                  <a:lnTo>
                    <a:pt x="20836175" y="6072191"/>
                  </a:lnTo>
                  <a:cubicBezTo>
                    <a:pt x="20834587" y="6015039"/>
                    <a:pt x="20834071" y="5957852"/>
                    <a:pt x="20831413" y="5900741"/>
                  </a:cubicBezTo>
                  <a:cubicBezTo>
                    <a:pt x="20830891" y="5889529"/>
                    <a:pt x="20826651" y="5878630"/>
                    <a:pt x="20826651" y="5867403"/>
                  </a:cubicBezTo>
                  <a:cubicBezTo>
                    <a:pt x="20826651" y="5826097"/>
                    <a:pt x="20828571" y="5784784"/>
                    <a:pt x="20831413" y="5743578"/>
                  </a:cubicBezTo>
                  <a:cubicBezTo>
                    <a:pt x="20831987" y="5735258"/>
                    <a:pt x="20840231" y="5720474"/>
                    <a:pt x="20845699" y="5715003"/>
                  </a:cubicBezTo>
                  <a:cubicBezTo>
                    <a:pt x="20849747" y="5710956"/>
                    <a:pt x="20855227" y="5708653"/>
                    <a:pt x="20859987" y="5705476"/>
                  </a:cubicBezTo>
                  <a:lnTo>
                    <a:pt x="20879039" y="5676903"/>
                  </a:lnTo>
                  <a:lnTo>
                    <a:pt x="20888563" y="5662616"/>
                  </a:lnTo>
                  <a:lnTo>
                    <a:pt x="20898087" y="5634039"/>
                  </a:lnTo>
                  <a:cubicBezTo>
                    <a:pt x="20902863" y="5619716"/>
                    <a:pt x="20902115" y="5617778"/>
                    <a:pt x="20912375" y="5605466"/>
                  </a:cubicBezTo>
                  <a:cubicBezTo>
                    <a:pt x="20916687" y="5600290"/>
                    <a:pt x="20921899" y="5595942"/>
                    <a:pt x="20926663" y="5591177"/>
                  </a:cubicBezTo>
                  <a:close/>
                  <a:moveTo>
                    <a:pt x="26195363" y="5548315"/>
                  </a:moveTo>
                  <a:cubicBezTo>
                    <a:pt x="26204891" y="5549373"/>
                    <a:pt x="26215043" y="5547933"/>
                    <a:pt x="26223939" y="5551491"/>
                  </a:cubicBezTo>
                  <a:cubicBezTo>
                    <a:pt x="26227047" y="5552734"/>
                    <a:pt x="26227115" y="5557669"/>
                    <a:pt x="26227115" y="5561014"/>
                  </a:cubicBezTo>
                  <a:cubicBezTo>
                    <a:pt x="26227115" y="5569549"/>
                    <a:pt x="26225727" y="5578073"/>
                    <a:pt x="26223939" y="5586415"/>
                  </a:cubicBezTo>
                  <a:cubicBezTo>
                    <a:pt x="26222539" y="5592960"/>
                    <a:pt x="26219707" y="5599114"/>
                    <a:pt x="26217591" y="5605466"/>
                  </a:cubicBezTo>
                  <a:cubicBezTo>
                    <a:pt x="26215007" y="5613214"/>
                    <a:pt x="26214219" y="5618359"/>
                    <a:pt x="26208063" y="5624517"/>
                  </a:cubicBezTo>
                  <a:cubicBezTo>
                    <a:pt x="26205367" y="5627214"/>
                    <a:pt x="26202047" y="5629362"/>
                    <a:pt x="26198539" y="5630864"/>
                  </a:cubicBezTo>
                  <a:cubicBezTo>
                    <a:pt x="26194527" y="5632584"/>
                    <a:pt x="26190071" y="5632984"/>
                    <a:pt x="26185839" y="5634039"/>
                  </a:cubicBezTo>
                  <a:cubicBezTo>
                    <a:pt x="26182663" y="5636157"/>
                    <a:pt x="26179823" y="5638888"/>
                    <a:pt x="26176315" y="5640390"/>
                  </a:cubicBezTo>
                  <a:cubicBezTo>
                    <a:pt x="26172303" y="5642110"/>
                    <a:pt x="26167811" y="5642368"/>
                    <a:pt x="26163615" y="5643564"/>
                  </a:cubicBezTo>
                  <a:cubicBezTo>
                    <a:pt x="26160395" y="5644484"/>
                    <a:pt x="26157263" y="5645683"/>
                    <a:pt x="26154091" y="5646740"/>
                  </a:cubicBezTo>
                  <a:cubicBezTo>
                    <a:pt x="26149855" y="5645683"/>
                    <a:pt x="26145019" y="5645986"/>
                    <a:pt x="26141391" y="5643564"/>
                  </a:cubicBezTo>
                  <a:cubicBezTo>
                    <a:pt x="26133279" y="5638159"/>
                    <a:pt x="26144035" y="5635629"/>
                    <a:pt x="26144563" y="5634039"/>
                  </a:cubicBezTo>
                  <a:cubicBezTo>
                    <a:pt x="26143507" y="5624517"/>
                    <a:pt x="26140595" y="5615017"/>
                    <a:pt x="26141391" y="5605466"/>
                  </a:cubicBezTo>
                  <a:cubicBezTo>
                    <a:pt x="26141707" y="5601662"/>
                    <a:pt x="26145295" y="5598871"/>
                    <a:pt x="26147739" y="5595942"/>
                  </a:cubicBezTo>
                  <a:cubicBezTo>
                    <a:pt x="26150615" y="5592489"/>
                    <a:pt x="26154391" y="5589863"/>
                    <a:pt x="26157263" y="5586415"/>
                  </a:cubicBezTo>
                  <a:cubicBezTo>
                    <a:pt x="26170495" y="5570539"/>
                    <a:pt x="26155679" y="5582184"/>
                    <a:pt x="26173139" y="5570539"/>
                  </a:cubicBezTo>
                  <a:cubicBezTo>
                    <a:pt x="26174199" y="5567366"/>
                    <a:pt x="26173947" y="5563383"/>
                    <a:pt x="26176315" y="5561014"/>
                  </a:cubicBezTo>
                  <a:cubicBezTo>
                    <a:pt x="26181711" y="5555621"/>
                    <a:pt x="26195363" y="5548315"/>
                    <a:pt x="26195363" y="5548315"/>
                  </a:cubicBezTo>
                  <a:close/>
                  <a:moveTo>
                    <a:pt x="30575279" y="5531647"/>
                  </a:moveTo>
                  <a:cubicBezTo>
                    <a:pt x="30578507" y="5529762"/>
                    <a:pt x="30599503" y="5534390"/>
                    <a:pt x="30606235" y="5536411"/>
                  </a:cubicBezTo>
                  <a:cubicBezTo>
                    <a:pt x="30611043" y="5537853"/>
                    <a:pt x="30615759" y="5539587"/>
                    <a:pt x="30620519" y="5541171"/>
                  </a:cubicBezTo>
                  <a:lnTo>
                    <a:pt x="30627663" y="5543554"/>
                  </a:lnTo>
                  <a:cubicBezTo>
                    <a:pt x="30630047" y="5545140"/>
                    <a:pt x="30632247" y="5547036"/>
                    <a:pt x="30634807" y="5548315"/>
                  </a:cubicBezTo>
                  <a:cubicBezTo>
                    <a:pt x="30638811" y="5550317"/>
                    <a:pt x="30647663" y="5551933"/>
                    <a:pt x="30651479" y="5553079"/>
                  </a:cubicBezTo>
                  <a:cubicBezTo>
                    <a:pt x="30656287" y="5554520"/>
                    <a:pt x="30661003" y="5556251"/>
                    <a:pt x="30665763" y="5557840"/>
                  </a:cubicBezTo>
                  <a:lnTo>
                    <a:pt x="30672907" y="5560222"/>
                  </a:lnTo>
                  <a:cubicBezTo>
                    <a:pt x="30675291" y="5561808"/>
                    <a:pt x="30677423" y="5563857"/>
                    <a:pt x="30680051" y="5564986"/>
                  </a:cubicBezTo>
                  <a:cubicBezTo>
                    <a:pt x="30683059" y="5566273"/>
                    <a:pt x="30686443" y="5566426"/>
                    <a:pt x="30689579" y="5567366"/>
                  </a:cubicBezTo>
                  <a:cubicBezTo>
                    <a:pt x="30694387" y="5568806"/>
                    <a:pt x="30699103" y="5570539"/>
                    <a:pt x="30703863" y="5572126"/>
                  </a:cubicBezTo>
                  <a:cubicBezTo>
                    <a:pt x="30706247" y="5572921"/>
                    <a:pt x="30708919" y="5573117"/>
                    <a:pt x="30711007" y="5574508"/>
                  </a:cubicBezTo>
                  <a:cubicBezTo>
                    <a:pt x="30713391" y="5576097"/>
                    <a:pt x="30715539" y="5578110"/>
                    <a:pt x="30718151" y="5579273"/>
                  </a:cubicBezTo>
                  <a:cubicBezTo>
                    <a:pt x="30725611" y="5582585"/>
                    <a:pt x="30734043" y="5584436"/>
                    <a:pt x="30741963" y="5586415"/>
                  </a:cubicBezTo>
                  <a:cubicBezTo>
                    <a:pt x="30753283" y="5593960"/>
                    <a:pt x="30746395" y="5590274"/>
                    <a:pt x="30763395" y="5595942"/>
                  </a:cubicBezTo>
                  <a:lnTo>
                    <a:pt x="30770539" y="5598322"/>
                  </a:lnTo>
                  <a:cubicBezTo>
                    <a:pt x="30791007" y="5611969"/>
                    <a:pt x="30765115" y="5595609"/>
                    <a:pt x="30784827" y="5605466"/>
                  </a:cubicBezTo>
                  <a:cubicBezTo>
                    <a:pt x="30787387" y="5606745"/>
                    <a:pt x="30789411" y="5608948"/>
                    <a:pt x="30791971" y="5610226"/>
                  </a:cubicBezTo>
                  <a:cubicBezTo>
                    <a:pt x="30794331" y="5611409"/>
                    <a:pt x="30806963" y="5614916"/>
                    <a:pt x="30808639" y="5614992"/>
                  </a:cubicBezTo>
                  <a:cubicBezTo>
                    <a:pt x="30841159" y="5616435"/>
                    <a:pt x="30873727" y="5616578"/>
                    <a:pt x="30906271" y="5617372"/>
                  </a:cubicBezTo>
                  <a:cubicBezTo>
                    <a:pt x="30909447" y="5622135"/>
                    <a:pt x="30913987" y="5626227"/>
                    <a:pt x="30915795" y="5631658"/>
                  </a:cubicBezTo>
                  <a:lnTo>
                    <a:pt x="30920559" y="5645946"/>
                  </a:lnTo>
                  <a:cubicBezTo>
                    <a:pt x="30918923" y="5660659"/>
                    <a:pt x="30915655" y="5676482"/>
                    <a:pt x="30920559" y="5691191"/>
                  </a:cubicBezTo>
                  <a:cubicBezTo>
                    <a:pt x="30921463" y="5693904"/>
                    <a:pt x="30925087" y="5694790"/>
                    <a:pt x="30927703" y="5695952"/>
                  </a:cubicBezTo>
                  <a:cubicBezTo>
                    <a:pt x="30940091" y="5701457"/>
                    <a:pt x="30945095" y="5701159"/>
                    <a:pt x="30958659" y="5703097"/>
                  </a:cubicBezTo>
                  <a:lnTo>
                    <a:pt x="30980091" y="5710242"/>
                  </a:lnTo>
                  <a:lnTo>
                    <a:pt x="30987235" y="5712621"/>
                  </a:lnTo>
                  <a:cubicBezTo>
                    <a:pt x="31007699" y="5726267"/>
                    <a:pt x="30981811" y="5709912"/>
                    <a:pt x="31001519" y="5719765"/>
                  </a:cubicBezTo>
                  <a:cubicBezTo>
                    <a:pt x="31004079" y="5721046"/>
                    <a:pt x="31006035" y="5723402"/>
                    <a:pt x="31008663" y="5724527"/>
                  </a:cubicBezTo>
                  <a:cubicBezTo>
                    <a:pt x="31011671" y="5725817"/>
                    <a:pt x="31015055" y="5725970"/>
                    <a:pt x="31018191" y="5726910"/>
                  </a:cubicBezTo>
                  <a:cubicBezTo>
                    <a:pt x="31022999" y="5728354"/>
                    <a:pt x="31027715" y="5730085"/>
                    <a:pt x="31032479" y="5731671"/>
                  </a:cubicBezTo>
                  <a:lnTo>
                    <a:pt x="31039619" y="5734053"/>
                  </a:lnTo>
                  <a:cubicBezTo>
                    <a:pt x="31050943" y="5741601"/>
                    <a:pt x="31044047" y="5737909"/>
                    <a:pt x="31061051" y="5743578"/>
                  </a:cubicBezTo>
                  <a:lnTo>
                    <a:pt x="31068195" y="5745961"/>
                  </a:lnTo>
                  <a:lnTo>
                    <a:pt x="31075339" y="5748340"/>
                  </a:lnTo>
                  <a:cubicBezTo>
                    <a:pt x="31076135" y="5750722"/>
                    <a:pt x="31076599" y="5753240"/>
                    <a:pt x="31077719" y="5755485"/>
                  </a:cubicBezTo>
                  <a:cubicBezTo>
                    <a:pt x="31078999" y="5758042"/>
                    <a:pt x="31081323" y="5760013"/>
                    <a:pt x="31082483" y="5762628"/>
                  </a:cubicBezTo>
                  <a:cubicBezTo>
                    <a:pt x="31084523" y="5767216"/>
                    <a:pt x="31087247" y="5776914"/>
                    <a:pt x="31087247" y="5776914"/>
                  </a:cubicBezTo>
                  <a:cubicBezTo>
                    <a:pt x="31085815" y="5782634"/>
                    <a:pt x="31085239" y="5789472"/>
                    <a:pt x="31080103" y="5793585"/>
                  </a:cubicBezTo>
                  <a:cubicBezTo>
                    <a:pt x="31078143" y="5795153"/>
                    <a:pt x="31075203" y="5794843"/>
                    <a:pt x="31072959" y="5795966"/>
                  </a:cubicBezTo>
                  <a:cubicBezTo>
                    <a:pt x="31070399" y="5797245"/>
                    <a:pt x="31068375" y="5799449"/>
                    <a:pt x="31065815" y="5800727"/>
                  </a:cubicBezTo>
                  <a:cubicBezTo>
                    <a:pt x="31063571" y="5801852"/>
                    <a:pt x="31061107" y="5802499"/>
                    <a:pt x="31058671" y="5803110"/>
                  </a:cubicBezTo>
                  <a:cubicBezTo>
                    <a:pt x="31041507" y="5807403"/>
                    <a:pt x="31031807" y="5806487"/>
                    <a:pt x="31011047" y="5807871"/>
                  </a:cubicBezTo>
                  <a:cubicBezTo>
                    <a:pt x="30975607" y="5806861"/>
                    <a:pt x="30933723" y="5807002"/>
                    <a:pt x="30896747" y="5803110"/>
                  </a:cubicBezTo>
                  <a:cubicBezTo>
                    <a:pt x="30891943" y="5802605"/>
                    <a:pt x="30887171" y="5801774"/>
                    <a:pt x="30882459" y="5800727"/>
                  </a:cubicBezTo>
                  <a:cubicBezTo>
                    <a:pt x="30880007" y="5800183"/>
                    <a:pt x="30877811" y="5798597"/>
                    <a:pt x="30875315" y="5798344"/>
                  </a:cubicBezTo>
                  <a:cubicBezTo>
                    <a:pt x="30861863" y="5797001"/>
                    <a:pt x="30848327" y="5796760"/>
                    <a:pt x="30834835" y="5795966"/>
                  </a:cubicBezTo>
                  <a:cubicBezTo>
                    <a:pt x="30832451" y="5795171"/>
                    <a:pt x="30829463" y="5795359"/>
                    <a:pt x="30827691" y="5793585"/>
                  </a:cubicBezTo>
                  <a:cubicBezTo>
                    <a:pt x="30823643" y="5789539"/>
                    <a:pt x="30818163" y="5779297"/>
                    <a:pt x="30818163" y="5779297"/>
                  </a:cubicBezTo>
                  <a:cubicBezTo>
                    <a:pt x="30812499" y="5762295"/>
                    <a:pt x="30816187" y="5769187"/>
                    <a:pt x="30808639" y="5757868"/>
                  </a:cubicBezTo>
                  <a:cubicBezTo>
                    <a:pt x="30807847" y="5755485"/>
                    <a:pt x="30806671" y="5753197"/>
                    <a:pt x="30806259" y="5750722"/>
                  </a:cubicBezTo>
                  <a:cubicBezTo>
                    <a:pt x="30802875" y="5730424"/>
                    <a:pt x="30804035" y="5717543"/>
                    <a:pt x="30801495" y="5695952"/>
                  </a:cubicBezTo>
                  <a:cubicBezTo>
                    <a:pt x="30801115" y="5692728"/>
                    <a:pt x="30795819" y="5680748"/>
                    <a:pt x="30794351" y="5679284"/>
                  </a:cubicBezTo>
                  <a:cubicBezTo>
                    <a:pt x="30792579" y="5677508"/>
                    <a:pt x="30789591" y="5677697"/>
                    <a:pt x="30787207" y="5676903"/>
                  </a:cubicBezTo>
                  <a:cubicBezTo>
                    <a:pt x="30784827" y="5674523"/>
                    <a:pt x="30782219" y="5672347"/>
                    <a:pt x="30780063" y="5669761"/>
                  </a:cubicBezTo>
                  <a:cubicBezTo>
                    <a:pt x="30778231" y="5667560"/>
                    <a:pt x="30777731" y="5664132"/>
                    <a:pt x="30775303" y="5662616"/>
                  </a:cubicBezTo>
                  <a:cubicBezTo>
                    <a:pt x="30771047" y="5659956"/>
                    <a:pt x="30761015" y="5657854"/>
                    <a:pt x="30761015" y="5657854"/>
                  </a:cubicBezTo>
                  <a:cubicBezTo>
                    <a:pt x="30759427" y="5655473"/>
                    <a:pt x="30758275" y="5652731"/>
                    <a:pt x="30756251" y="5650710"/>
                  </a:cubicBezTo>
                  <a:cubicBezTo>
                    <a:pt x="30751635" y="5646091"/>
                    <a:pt x="30747775" y="5645502"/>
                    <a:pt x="30741963" y="5643564"/>
                  </a:cubicBezTo>
                  <a:cubicBezTo>
                    <a:pt x="30721499" y="5629922"/>
                    <a:pt x="30747387" y="5646276"/>
                    <a:pt x="30727679" y="5636422"/>
                  </a:cubicBezTo>
                  <a:cubicBezTo>
                    <a:pt x="30725119" y="5635143"/>
                    <a:pt x="30723095" y="5632939"/>
                    <a:pt x="30720535" y="5631658"/>
                  </a:cubicBezTo>
                  <a:cubicBezTo>
                    <a:pt x="30718287" y="5630537"/>
                    <a:pt x="30715635" y="5630399"/>
                    <a:pt x="30713391" y="5629279"/>
                  </a:cubicBezTo>
                  <a:cubicBezTo>
                    <a:pt x="30710831" y="5627998"/>
                    <a:pt x="30708859" y="5625678"/>
                    <a:pt x="30706247" y="5624517"/>
                  </a:cubicBezTo>
                  <a:cubicBezTo>
                    <a:pt x="30701659" y="5622476"/>
                    <a:pt x="30696719" y="5621340"/>
                    <a:pt x="30691959" y="5619752"/>
                  </a:cubicBezTo>
                  <a:cubicBezTo>
                    <a:pt x="30674851" y="5614049"/>
                    <a:pt x="30696191" y="5620961"/>
                    <a:pt x="30675291" y="5614992"/>
                  </a:cubicBezTo>
                  <a:cubicBezTo>
                    <a:pt x="30664703" y="5611966"/>
                    <a:pt x="30671019" y="5612707"/>
                    <a:pt x="30658619" y="5610226"/>
                  </a:cubicBezTo>
                  <a:cubicBezTo>
                    <a:pt x="30653887" y="5609281"/>
                    <a:pt x="30649019" y="5609019"/>
                    <a:pt x="30644335" y="5607846"/>
                  </a:cubicBezTo>
                  <a:cubicBezTo>
                    <a:pt x="30644287" y="5607836"/>
                    <a:pt x="30626495" y="5601901"/>
                    <a:pt x="30622903" y="5600701"/>
                  </a:cubicBezTo>
                  <a:cubicBezTo>
                    <a:pt x="30620523" y="5599910"/>
                    <a:pt x="30617847" y="5599714"/>
                    <a:pt x="30615759" y="5598322"/>
                  </a:cubicBezTo>
                  <a:cubicBezTo>
                    <a:pt x="30613379" y="5596735"/>
                    <a:pt x="30611243" y="5594685"/>
                    <a:pt x="30608615" y="5593559"/>
                  </a:cubicBezTo>
                  <a:cubicBezTo>
                    <a:pt x="30605607" y="5592271"/>
                    <a:pt x="30602235" y="5592078"/>
                    <a:pt x="30599091" y="5591177"/>
                  </a:cubicBezTo>
                  <a:cubicBezTo>
                    <a:pt x="30596675" y="5590488"/>
                    <a:pt x="30594327" y="5589591"/>
                    <a:pt x="30591947" y="5588796"/>
                  </a:cubicBezTo>
                  <a:cubicBezTo>
                    <a:pt x="30577659" y="5579273"/>
                    <a:pt x="30576071" y="5580857"/>
                    <a:pt x="30568135" y="5564986"/>
                  </a:cubicBezTo>
                  <a:cubicBezTo>
                    <a:pt x="30566547" y="5561808"/>
                    <a:pt x="30566547" y="5557047"/>
                    <a:pt x="30563371" y="5555460"/>
                  </a:cubicBezTo>
                  <a:cubicBezTo>
                    <a:pt x="30559111" y="5553329"/>
                    <a:pt x="30567339" y="5551491"/>
                    <a:pt x="30568135" y="5550696"/>
                  </a:cubicBezTo>
                  <a:cubicBezTo>
                    <a:pt x="30570515" y="5544346"/>
                    <a:pt x="30569419" y="5535066"/>
                    <a:pt x="30575279" y="5531647"/>
                  </a:cubicBezTo>
                  <a:close/>
                  <a:moveTo>
                    <a:pt x="23610919" y="5503865"/>
                  </a:moveTo>
                  <a:cubicBezTo>
                    <a:pt x="23616211" y="5504923"/>
                    <a:pt x="23622107" y="5504365"/>
                    <a:pt x="23626791" y="5507042"/>
                  </a:cubicBezTo>
                  <a:cubicBezTo>
                    <a:pt x="23635991" y="5512295"/>
                    <a:pt x="23634099" y="5525212"/>
                    <a:pt x="23629971" y="5532441"/>
                  </a:cubicBezTo>
                  <a:cubicBezTo>
                    <a:pt x="23628075" y="5535755"/>
                    <a:pt x="23623855" y="5537085"/>
                    <a:pt x="23620443" y="5538792"/>
                  </a:cubicBezTo>
                  <a:cubicBezTo>
                    <a:pt x="23612755" y="5542634"/>
                    <a:pt x="23609859" y="5541436"/>
                    <a:pt x="23607743" y="5541965"/>
                  </a:cubicBezTo>
                  <a:cubicBezTo>
                    <a:pt x="23600531" y="5527543"/>
                    <a:pt x="23586891" y="5518641"/>
                    <a:pt x="23601395" y="5507042"/>
                  </a:cubicBezTo>
                  <a:cubicBezTo>
                    <a:pt x="23604007" y="5504949"/>
                    <a:pt x="23607743" y="5504923"/>
                    <a:pt x="23610919" y="5503865"/>
                  </a:cubicBezTo>
                  <a:close/>
                  <a:moveTo>
                    <a:pt x="23410891" y="5497516"/>
                  </a:moveTo>
                  <a:cubicBezTo>
                    <a:pt x="23415123" y="5498572"/>
                    <a:pt x="23420183" y="5497964"/>
                    <a:pt x="23423591" y="5500690"/>
                  </a:cubicBezTo>
                  <a:cubicBezTo>
                    <a:pt x="23426203" y="5502780"/>
                    <a:pt x="23426767" y="5506870"/>
                    <a:pt x="23426767" y="5510217"/>
                  </a:cubicBezTo>
                  <a:cubicBezTo>
                    <a:pt x="23426767" y="5518831"/>
                    <a:pt x="23425847" y="5535080"/>
                    <a:pt x="23417239" y="5541965"/>
                  </a:cubicBezTo>
                  <a:cubicBezTo>
                    <a:pt x="23414627" y="5544056"/>
                    <a:pt x="23410823" y="5543897"/>
                    <a:pt x="23407715" y="5545140"/>
                  </a:cubicBezTo>
                  <a:cubicBezTo>
                    <a:pt x="23405519" y="5546019"/>
                    <a:pt x="23402423" y="5550433"/>
                    <a:pt x="23401367" y="5551491"/>
                  </a:cubicBezTo>
                  <a:cubicBezTo>
                    <a:pt x="23393959" y="5546200"/>
                    <a:pt x="23383215" y="5543759"/>
                    <a:pt x="23379139" y="5535615"/>
                  </a:cubicBezTo>
                  <a:cubicBezTo>
                    <a:pt x="23375795" y="5528923"/>
                    <a:pt x="23378299" y="5519705"/>
                    <a:pt x="23382315" y="5513392"/>
                  </a:cubicBezTo>
                  <a:cubicBezTo>
                    <a:pt x="23388195" y="5504154"/>
                    <a:pt x="23401123" y="5500771"/>
                    <a:pt x="23410891" y="5497516"/>
                  </a:cubicBezTo>
                  <a:close/>
                  <a:moveTo>
                    <a:pt x="26344591" y="5421317"/>
                  </a:moveTo>
                  <a:cubicBezTo>
                    <a:pt x="26360323" y="5423282"/>
                    <a:pt x="26371387" y="5419386"/>
                    <a:pt x="26379515" y="5434017"/>
                  </a:cubicBezTo>
                  <a:cubicBezTo>
                    <a:pt x="26382767" y="5439865"/>
                    <a:pt x="26383747" y="5446716"/>
                    <a:pt x="26385863" y="5453066"/>
                  </a:cubicBezTo>
                  <a:lnTo>
                    <a:pt x="26389039" y="5462589"/>
                  </a:lnTo>
                  <a:cubicBezTo>
                    <a:pt x="26387927" y="5474841"/>
                    <a:pt x="26386331" y="5502004"/>
                    <a:pt x="26382691" y="5516566"/>
                  </a:cubicBezTo>
                  <a:cubicBezTo>
                    <a:pt x="26378551" y="5533113"/>
                    <a:pt x="26379959" y="5535394"/>
                    <a:pt x="26366815" y="5541965"/>
                  </a:cubicBezTo>
                  <a:cubicBezTo>
                    <a:pt x="26359795" y="5545475"/>
                    <a:pt x="26361523" y="5547258"/>
                    <a:pt x="26360463" y="5548315"/>
                  </a:cubicBezTo>
                  <a:cubicBezTo>
                    <a:pt x="26332843" y="5520694"/>
                    <a:pt x="26344051" y="5534807"/>
                    <a:pt x="26325539" y="5507042"/>
                  </a:cubicBezTo>
                  <a:lnTo>
                    <a:pt x="26319191" y="5497516"/>
                  </a:lnTo>
                  <a:cubicBezTo>
                    <a:pt x="26317071" y="5494341"/>
                    <a:pt x="26314047" y="5491612"/>
                    <a:pt x="26312839" y="5487990"/>
                  </a:cubicBezTo>
                  <a:lnTo>
                    <a:pt x="26309663" y="5478466"/>
                  </a:lnTo>
                  <a:cubicBezTo>
                    <a:pt x="26310723" y="5468940"/>
                    <a:pt x="26309807" y="5458984"/>
                    <a:pt x="26312839" y="5449888"/>
                  </a:cubicBezTo>
                  <a:cubicBezTo>
                    <a:pt x="26316651" y="5438462"/>
                    <a:pt x="26324691" y="5429677"/>
                    <a:pt x="26335063" y="5424492"/>
                  </a:cubicBezTo>
                  <a:cubicBezTo>
                    <a:pt x="26338059" y="5422994"/>
                    <a:pt x="26341415" y="5422374"/>
                    <a:pt x="26344591" y="5421317"/>
                  </a:cubicBezTo>
                  <a:close/>
                  <a:moveTo>
                    <a:pt x="26525563" y="5278441"/>
                  </a:moveTo>
                  <a:cubicBezTo>
                    <a:pt x="26544615" y="5279499"/>
                    <a:pt x="26563715" y="5279889"/>
                    <a:pt x="26582715" y="5281614"/>
                  </a:cubicBezTo>
                  <a:cubicBezTo>
                    <a:pt x="26587059" y="5282010"/>
                    <a:pt x="26591235" y="5283537"/>
                    <a:pt x="26595415" y="5284791"/>
                  </a:cubicBezTo>
                  <a:cubicBezTo>
                    <a:pt x="26601827" y="5286714"/>
                    <a:pt x="26614463" y="5291141"/>
                    <a:pt x="26614463" y="5291141"/>
                  </a:cubicBezTo>
                  <a:cubicBezTo>
                    <a:pt x="26629019" y="5312977"/>
                    <a:pt x="26624751" y="5302950"/>
                    <a:pt x="26630339" y="5319716"/>
                  </a:cubicBezTo>
                  <a:cubicBezTo>
                    <a:pt x="26628839" y="5325716"/>
                    <a:pt x="26627311" y="5337879"/>
                    <a:pt x="26620815" y="5341941"/>
                  </a:cubicBezTo>
                  <a:cubicBezTo>
                    <a:pt x="26615139" y="5345490"/>
                    <a:pt x="26608115" y="5346174"/>
                    <a:pt x="26601763" y="5348290"/>
                  </a:cubicBezTo>
                  <a:cubicBezTo>
                    <a:pt x="26590819" y="5351939"/>
                    <a:pt x="26591183" y="5345645"/>
                    <a:pt x="26589063" y="5345114"/>
                  </a:cubicBezTo>
                  <a:cubicBezTo>
                    <a:pt x="26581655" y="5339824"/>
                    <a:pt x="26574855" y="5333555"/>
                    <a:pt x="26566839" y="5329240"/>
                  </a:cubicBezTo>
                  <a:cubicBezTo>
                    <a:pt x="26549735" y="5320032"/>
                    <a:pt x="26527739" y="5321220"/>
                    <a:pt x="26509691" y="5319716"/>
                  </a:cubicBezTo>
                  <a:cubicBezTo>
                    <a:pt x="26506723" y="5310815"/>
                    <a:pt x="26498611" y="5297843"/>
                    <a:pt x="26506515" y="5287966"/>
                  </a:cubicBezTo>
                  <a:cubicBezTo>
                    <a:pt x="26508607" y="5285352"/>
                    <a:pt x="26513047" y="5286287"/>
                    <a:pt x="26516039" y="5284791"/>
                  </a:cubicBezTo>
                  <a:cubicBezTo>
                    <a:pt x="26519451" y="5283082"/>
                    <a:pt x="26522391" y="5280558"/>
                    <a:pt x="26525563" y="5278441"/>
                  </a:cubicBezTo>
                  <a:close/>
                  <a:moveTo>
                    <a:pt x="29977583" y="5241135"/>
                  </a:moveTo>
                  <a:cubicBezTo>
                    <a:pt x="29995839" y="5241927"/>
                    <a:pt x="30014131" y="5242114"/>
                    <a:pt x="30032351" y="5243516"/>
                  </a:cubicBezTo>
                  <a:cubicBezTo>
                    <a:pt x="30034855" y="5243708"/>
                    <a:pt x="30037251" y="5244775"/>
                    <a:pt x="30039495" y="5245895"/>
                  </a:cubicBezTo>
                  <a:cubicBezTo>
                    <a:pt x="30042055" y="5247177"/>
                    <a:pt x="30044079" y="5249378"/>
                    <a:pt x="30046639" y="5250661"/>
                  </a:cubicBezTo>
                  <a:cubicBezTo>
                    <a:pt x="30048883" y="5251783"/>
                    <a:pt x="30051539" y="5251918"/>
                    <a:pt x="30053783" y="5253039"/>
                  </a:cubicBezTo>
                  <a:cubicBezTo>
                    <a:pt x="30056343" y="5254322"/>
                    <a:pt x="30058311" y="5256641"/>
                    <a:pt x="30060927" y="5257804"/>
                  </a:cubicBezTo>
                  <a:cubicBezTo>
                    <a:pt x="30065515" y="5259843"/>
                    <a:pt x="30075215" y="5262566"/>
                    <a:pt x="30075215" y="5262566"/>
                  </a:cubicBezTo>
                  <a:cubicBezTo>
                    <a:pt x="30076803" y="5264946"/>
                    <a:pt x="30077823" y="5267824"/>
                    <a:pt x="30079979" y="5269710"/>
                  </a:cubicBezTo>
                  <a:cubicBezTo>
                    <a:pt x="30084283" y="5273479"/>
                    <a:pt x="30094263" y="5279233"/>
                    <a:pt x="30094263" y="5279233"/>
                  </a:cubicBezTo>
                  <a:lnTo>
                    <a:pt x="30099027" y="5293521"/>
                  </a:lnTo>
                  <a:lnTo>
                    <a:pt x="30101407" y="5300667"/>
                  </a:lnTo>
                  <a:cubicBezTo>
                    <a:pt x="30100615" y="5303048"/>
                    <a:pt x="30100803" y="5306034"/>
                    <a:pt x="30099027" y="5307810"/>
                  </a:cubicBezTo>
                  <a:cubicBezTo>
                    <a:pt x="30097251" y="5309585"/>
                    <a:pt x="30094299" y="5309500"/>
                    <a:pt x="30091883" y="5310193"/>
                  </a:cubicBezTo>
                  <a:cubicBezTo>
                    <a:pt x="30070951" y="5316168"/>
                    <a:pt x="30092343" y="5309244"/>
                    <a:pt x="30075215" y="5314953"/>
                  </a:cubicBezTo>
                  <a:cubicBezTo>
                    <a:pt x="30048467" y="5312895"/>
                    <a:pt x="30050915" y="5318161"/>
                    <a:pt x="30037115" y="5307810"/>
                  </a:cubicBezTo>
                  <a:cubicBezTo>
                    <a:pt x="30036215" y="5307134"/>
                    <a:pt x="30047035" y="5311777"/>
                    <a:pt x="30049019" y="5312571"/>
                  </a:cubicBezTo>
                  <a:cubicBezTo>
                    <a:pt x="30043463" y="5308602"/>
                    <a:pt x="30038363" y="5303903"/>
                    <a:pt x="30032351" y="5300667"/>
                  </a:cubicBezTo>
                  <a:cubicBezTo>
                    <a:pt x="30027931" y="5298285"/>
                    <a:pt x="30022243" y="5298688"/>
                    <a:pt x="30018063" y="5295903"/>
                  </a:cubicBezTo>
                  <a:cubicBezTo>
                    <a:pt x="30015683" y="5294317"/>
                    <a:pt x="30013119" y="5292974"/>
                    <a:pt x="30010919" y="5291141"/>
                  </a:cubicBezTo>
                  <a:cubicBezTo>
                    <a:pt x="30008335" y="5288982"/>
                    <a:pt x="30006579" y="5285865"/>
                    <a:pt x="30003779" y="5283997"/>
                  </a:cubicBezTo>
                  <a:cubicBezTo>
                    <a:pt x="30001687" y="5282605"/>
                    <a:pt x="29998939" y="5282605"/>
                    <a:pt x="29996635" y="5281614"/>
                  </a:cubicBezTo>
                  <a:cubicBezTo>
                    <a:pt x="29993371" y="5280219"/>
                    <a:pt x="29990283" y="5278441"/>
                    <a:pt x="29987107" y="5276854"/>
                  </a:cubicBezTo>
                  <a:cubicBezTo>
                    <a:pt x="29985519" y="5274473"/>
                    <a:pt x="29984579" y="5271499"/>
                    <a:pt x="29982347" y="5269710"/>
                  </a:cubicBezTo>
                  <a:cubicBezTo>
                    <a:pt x="29965915" y="5256565"/>
                    <a:pt x="29984091" y="5280655"/>
                    <a:pt x="29970439" y="5260184"/>
                  </a:cubicBezTo>
                  <a:cubicBezTo>
                    <a:pt x="29968507" y="5254387"/>
                    <a:pt x="29965515" y="5249672"/>
                    <a:pt x="29970439" y="5243516"/>
                  </a:cubicBezTo>
                  <a:cubicBezTo>
                    <a:pt x="29972007" y="5241555"/>
                    <a:pt x="29975203" y="5241927"/>
                    <a:pt x="29977583" y="5241135"/>
                  </a:cubicBezTo>
                  <a:close/>
                  <a:moveTo>
                    <a:pt x="23690295" y="5138741"/>
                  </a:moveTo>
                  <a:cubicBezTo>
                    <a:pt x="23696643" y="5139798"/>
                    <a:pt x="23704787" y="5137364"/>
                    <a:pt x="23709339" y="5141914"/>
                  </a:cubicBezTo>
                  <a:cubicBezTo>
                    <a:pt x="23713907" y="5146483"/>
                    <a:pt x="23711987" y="5181601"/>
                    <a:pt x="23712515" y="5189540"/>
                  </a:cubicBezTo>
                  <a:cubicBezTo>
                    <a:pt x="23706163" y="5182134"/>
                    <a:pt x="23699563" y="5174936"/>
                    <a:pt x="23693467" y="5167315"/>
                  </a:cubicBezTo>
                  <a:cubicBezTo>
                    <a:pt x="23691083" y="5164336"/>
                    <a:pt x="23687539" y="5161581"/>
                    <a:pt x="23687119" y="5157791"/>
                  </a:cubicBezTo>
                  <a:cubicBezTo>
                    <a:pt x="23686407" y="5151393"/>
                    <a:pt x="23689235" y="5145092"/>
                    <a:pt x="23690295" y="5138741"/>
                  </a:cubicBezTo>
                  <a:close/>
                  <a:moveTo>
                    <a:pt x="29903763" y="5095877"/>
                  </a:moveTo>
                  <a:cubicBezTo>
                    <a:pt x="29958871" y="5100119"/>
                    <a:pt x="29919651" y="5094582"/>
                    <a:pt x="29941863" y="5100641"/>
                  </a:cubicBezTo>
                  <a:cubicBezTo>
                    <a:pt x="29948179" y="5102361"/>
                    <a:pt x="29960915" y="5105402"/>
                    <a:pt x="29960915" y="5105402"/>
                  </a:cubicBezTo>
                  <a:cubicBezTo>
                    <a:pt x="29965679" y="5108578"/>
                    <a:pt x="29972027" y="5110164"/>
                    <a:pt x="29975203" y="5114928"/>
                  </a:cubicBezTo>
                  <a:lnTo>
                    <a:pt x="29984727" y="5129217"/>
                  </a:lnTo>
                  <a:cubicBezTo>
                    <a:pt x="29985523" y="5131596"/>
                    <a:pt x="29985987" y="5134113"/>
                    <a:pt x="29987107" y="5136361"/>
                  </a:cubicBezTo>
                  <a:cubicBezTo>
                    <a:pt x="29988387" y="5138921"/>
                    <a:pt x="29991611" y="5140651"/>
                    <a:pt x="29991871" y="5143503"/>
                  </a:cubicBezTo>
                  <a:cubicBezTo>
                    <a:pt x="29992123" y="5146270"/>
                    <a:pt x="29990359" y="5163847"/>
                    <a:pt x="29987107" y="5169698"/>
                  </a:cubicBezTo>
                  <a:cubicBezTo>
                    <a:pt x="29984327" y="5174701"/>
                    <a:pt x="29982347" y="5180809"/>
                    <a:pt x="29977583" y="5183984"/>
                  </a:cubicBezTo>
                  <a:cubicBezTo>
                    <a:pt x="29975203" y="5185573"/>
                    <a:pt x="29973055" y="5187584"/>
                    <a:pt x="29970439" y="5188747"/>
                  </a:cubicBezTo>
                  <a:cubicBezTo>
                    <a:pt x="29965851" y="5190785"/>
                    <a:pt x="29956151" y="5193509"/>
                    <a:pt x="29956151" y="5193509"/>
                  </a:cubicBezTo>
                  <a:cubicBezTo>
                    <a:pt x="29942507" y="5190780"/>
                    <a:pt x="29948215" y="5201449"/>
                    <a:pt x="29946627" y="5203035"/>
                  </a:cubicBezTo>
                  <a:cubicBezTo>
                    <a:pt x="29942659" y="5197479"/>
                    <a:pt x="29939255" y="5191471"/>
                    <a:pt x="29934719" y="5186366"/>
                  </a:cubicBezTo>
                  <a:cubicBezTo>
                    <a:pt x="29929115" y="5180059"/>
                    <a:pt x="29920271" y="5180333"/>
                    <a:pt x="29913291" y="5176841"/>
                  </a:cubicBezTo>
                  <a:cubicBezTo>
                    <a:pt x="29910115" y="5175250"/>
                    <a:pt x="29906807" y="5173902"/>
                    <a:pt x="29903763" y="5172079"/>
                  </a:cubicBezTo>
                  <a:cubicBezTo>
                    <a:pt x="29898855" y="5169134"/>
                    <a:pt x="29894239" y="5165727"/>
                    <a:pt x="29889479" y="5162552"/>
                  </a:cubicBezTo>
                  <a:cubicBezTo>
                    <a:pt x="29887095" y="5160964"/>
                    <a:pt x="29885047" y="5158696"/>
                    <a:pt x="29882335" y="5157791"/>
                  </a:cubicBezTo>
                  <a:lnTo>
                    <a:pt x="29875191" y="5155411"/>
                  </a:lnTo>
                  <a:cubicBezTo>
                    <a:pt x="29872807" y="5153822"/>
                    <a:pt x="29869835" y="5152881"/>
                    <a:pt x="29868047" y="5150647"/>
                  </a:cubicBezTo>
                  <a:cubicBezTo>
                    <a:pt x="29866479" y="5148686"/>
                    <a:pt x="29865663" y="5146011"/>
                    <a:pt x="29865663" y="5143503"/>
                  </a:cubicBezTo>
                  <a:cubicBezTo>
                    <a:pt x="29865663" y="5135196"/>
                    <a:pt x="29864043" y="5117833"/>
                    <a:pt x="29872807" y="5110166"/>
                  </a:cubicBezTo>
                  <a:cubicBezTo>
                    <a:pt x="29877115" y="5106395"/>
                    <a:pt x="29881543" y="5102028"/>
                    <a:pt x="29887095" y="5100641"/>
                  </a:cubicBezTo>
                  <a:cubicBezTo>
                    <a:pt x="29899055" y="5097652"/>
                    <a:pt x="29893515" y="5099295"/>
                    <a:pt x="29903763" y="5095877"/>
                  </a:cubicBezTo>
                  <a:close/>
                  <a:moveTo>
                    <a:pt x="37806251" y="5049598"/>
                  </a:moveTo>
                  <a:cubicBezTo>
                    <a:pt x="37825799" y="5048456"/>
                    <a:pt x="37844847" y="5049253"/>
                    <a:pt x="37861903" y="5057779"/>
                  </a:cubicBezTo>
                  <a:cubicBezTo>
                    <a:pt x="37876383" y="5065019"/>
                    <a:pt x="37857139" y="5089928"/>
                    <a:pt x="37852375" y="5105402"/>
                  </a:cubicBezTo>
                  <a:cubicBezTo>
                    <a:pt x="37847099" y="5122554"/>
                    <a:pt x="37842115" y="5119034"/>
                    <a:pt x="37828563" y="5124454"/>
                  </a:cubicBezTo>
                  <a:cubicBezTo>
                    <a:pt x="37825267" y="5125768"/>
                    <a:pt x="37816659" y="5132389"/>
                    <a:pt x="37814275" y="5133977"/>
                  </a:cubicBezTo>
                  <a:cubicBezTo>
                    <a:pt x="37811319" y="5134635"/>
                    <a:pt x="37769931" y="5151547"/>
                    <a:pt x="37757127" y="5138741"/>
                  </a:cubicBezTo>
                  <a:cubicBezTo>
                    <a:pt x="37753575" y="5135191"/>
                    <a:pt x="37754803" y="5128841"/>
                    <a:pt x="37752363" y="5124454"/>
                  </a:cubicBezTo>
                  <a:cubicBezTo>
                    <a:pt x="37746803" y="5114446"/>
                    <a:pt x="37733315" y="5095877"/>
                    <a:pt x="37733315" y="5095877"/>
                  </a:cubicBezTo>
                  <a:cubicBezTo>
                    <a:pt x="37728763" y="5082229"/>
                    <a:pt x="37723099" y="5073102"/>
                    <a:pt x="37733315" y="5057779"/>
                  </a:cubicBezTo>
                  <a:cubicBezTo>
                    <a:pt x="37736099" y="5053601"/>
                    <a:pt x="37742839" y="5054604"/>
                    <a:pt x="37747603" y="5053017"/>
                  </a:cubicBezTo>
                  <a:cubicBezTo>
                    <a:pt x="37766651" y="5053811"/>
                    <a:pt x="37786699" y="5050737"/>
                    <a:pt x="37806251" y="5049598"/>
                  </a:cubicBezTo>
                  <a:close/>
                  <a:moveTo>
                    <a:pt x="37466615" y="5024441"/>
                  </a:moveTo>
                  <a:cubicBezTo>
                    <a:pt x="37484075" y="5026029"/>
                    <a:pt x="37501855" y="5025530"/>
                    <a:pt x="37519003" y="5029203"/>
                  </a:cubicBezTo>
                  <a:cubicBezTo>
                    <a:pt x="37524599" y="5030403"/>
                    <a:pt x="37528171" y="5036170"/>
                    <a:pt x="37533287" y="5038728"/>
                  </a:cubicBezTo>
                  <a:cubicBezTo>
                    <a:pt x="37572723" y="5058447"/>
                    <a:pt x="37520919" y="5025721"/>
                    <a:pt x="37561863" y="5053017"/>
                  </a:cubicBezTo>
                  <a:cubicBezTo>
                    <a:pt x="37563451" y="5057779"/>
                    <a:pt x="37564383" y="5062813"/>
                    <a:pt x="37566627" y="5067304"/>
                  </a:cubicBezTo>
                  <a:cubicBezTo>
                    <a:pt x="37569187" y="5072424"/>
                    <a:pt x="37582503" y="5087148"/>
                    <a:pt x="37585675" y="5091115"/>
                  </a:cubicBezTo>
                  <a:cubicBezTo>
                    <a:pt x="37533287" y="5089526"/>
                    <a:pt x="37480843" y="5089261"/>
                    <a:pt x="37428515" y="5086353"/>
                  </a:cubicBezTo>
                  <a:cubicBezTo>
                    <a:pt x="37423503" y="5086074"/>
                    <a:pt x="37417143" y="5085677"/>
                    <a:pt x="37414227" y="5081590"/>
                  </a:cubicBezTo>
                  <a:cubicBezTo>
                    <a:pt x="37408391" y="5073421"/>
                    <a:pt x="37404703" y="5053017"/>
                    <a:pt x="37404703" y="5053017"/>
                  </a:cubicBezTo>
                  <a:cubicBezTo>
                    <a:pt x="37430279" y="5035964"/>
                    <a:pt x="37425563" y="5035490"/>
                    <a:pt x="37447563" y="5029203"/>
                  </a:cubicBezTo>
                  <a:cubicBezTo>
                    <a:pt x="37453859" y="5027404"/>
                    <a:pt x="37460263" y="5026029"/>
                    <a:pt x="37466615" y="5024441"/>
                  </a:cubicBezTo>
                  <a:close/>
                  <a:moveTo>
                    <a:pt x="29637063" y="4781551"/>
                  </a:moveTo>
                  <a:cubicBezTo>
                    <a:pt x="29645043" y="4781551"/>
                    <a:pt x="29652939" y="4783141"/>
                    <a:pt x="29660879" y="4783935"/>
                  </a:cubicBezTo>
                  <a:cubicBezTo>
                    <a:pt x="29664051" y="4784729"/>
                    <a:pt x="29667267" y="4785377"/>
                    <a:pt x="29670403" y="4786314"/>
                  </a:cubicBezTo>
                  <a:cubicBezTo>
                    <a:pt x="29670475" y="4786338"/>
                    <a:pt x="29688227" y="4792258"/>
                    <a:pt x="29691835" y="4793458"/>
                  </a:cubicBezTo>
                  <a:lnTo>
                    <a:pt x="29698979" y="4795841"/>
                  </a:lnTo>
                  <a:lnTo>
                    <a:pt x="29706119" y="4798223"/>
                  </a:lnTo>
                  <a:cubicBezTo>
                    <a:pt x="29722499" y="4809140"/>
                    <a:pt x="29714979" y="4805936"/>
                    <a:pt x="29727551" y="4810126"/>
                  </a:cubicBezTo>
                  <a:cubicBezTo>
                    <a:pt x="29745299" y="4821960"/>
                    <a:pt x="29723491" y="4806746"/>
                    <a:pt x="29741839" y="4822035"/>
                  </a:cubicBezTo>
                  <a:cubicBezTo>
                    <a:pt x="29744039" y="4823867"/>
                    <a:pt x="29746783" y="4824965"/>
                    <a:pt x="29748983" y="4826795"/>
                  </a:cubicBezTo>
                  <a:cubicBezTo>
                    <a:pt x="29751571" y="4828950"/>
                    <a:pt x="29753471" y="4831873"/>
                    <a:pt x="29756127" y="4833941"/>
                  </a:cubicBezTo>
                  <a:cubicBezTo>
                    <a:pt x="29760647" y="4837454"/>
                    <a:pt x="29765651" y="4840289"/>
                    <a:pt x="29770415" y="4843467"/>
                  </a:cubicBezTo>
                  <a:lnTo>
                    <a:pt x="29777559" y="4848229"/>
                  </a:lnTo>
                  <a:lnTo>
                    <a:pt x="29784703" y="4852990"/>
                  </a:lnTo>
                  <a:cubicBezTo>
                    <a:pt x="29796527" y="4870728"/>
                    <a:pt x="29781331" y="4848943"/>
                    <a:pt x="29796607" y="4867276"/>
                  </a:cubicBezTo>
                  <a:cubicBezTo>
                    <a:pt x="29798439" y="4869476"/>
                    <a:pt x="29799135" y="4872634"/>
                    <a:pt x="29801371" y="4874422"/>
                  </a:cubicBezTo>
                  <a:cubicBezTo>
                    <a:pt x="29803331" y="4875990"/>
                    <a:pt x="29806135" y="4876009"/>
                    <a:pt x="29808515" y="4876804"/>
                  </a:cubicBezTo>
                  <a:cubicBezTo>
                    <a:pt x="29810895" y="4879182"/>
                    <a:pt x="29812999" y="4881877"/>
                    <a:pt x="29815659" y="4883950"/>
                  </a:cubicBezTo>
                  <a:cubicBezTo>
                    <a:pt x="29820175" y="4887462"/>
                    <a:pt x="29829947" y="4893472"/>
                    <a:pt x="29829947" y="4893472"/>
                  </a:cubicBezTo>
                  <a:cubicBezTo>
                    <a:pt x="29834583" y="4907380"/>
                    <a:pt x="29828699" y="4894607"/>
                    <a:pt x="29839471" y="4905376"/>
                  </a:cubicBezTo>
                  <a:cubicBezTo>
                    <a:pt x="29841495" y="4907400"/>
                    <a:pt x="29842079" y="4910635"/>
                    <a:pt x="29844235" y="4912520"/>
                  </a:cubicBezTo>
                  <a:cubicBezTo>
                    <a:pt x="29848539" y="4916291"/>
                    <a:pt x="29854475" y="4917999"/>
                    <a:pt x="29858519" y="4922046"/>
                  </a:cubicBezTo>
                  <a:lnTo>
                    <a:pt x="29865663" y="4929191"/>
                  </a:lnTo>
                  <a:lnTo>
                    <a:pt x="29872807" y="4950621"/>
                  </a:lnTo>
                  <a:lnTo>
                    <a:pt x="29875191" y="4957764"/>
                  </a:lnTo>
                  <a:cubicBezTo>
                    <a:pt x="29872231" y="4969599"/>
                    <a:pt x="29865267" y="4967688"/>
                    <a:pt x="29863283" y="4969672"/>
                  </a:cubicBezTo>
                  <a:cubicBezTo>
                    <a:pt x="29855595" y="4960700"/>
                    <a:pt x="29851775" y="4953202"/>
                    <a:pt x="29841851" y="4948241"/>
                  </a:cubicBezTo>
                  <a:cubicBezTo>
                    <a:pt x="29839607" y="4947118"/>
                    <a:pt x="29837091" y="4946653"/>
                    <a:pt x="29834707" y="4945861"/>
                  </a:cubicBezTo>
                  <a:cubicBezTo>
                    <a:pt x="29832327" y="4944271"/>
                    <a:pt x="29830123" y="4942376"/>
                    <a:pt x="29827563" y="4941097"/>
                  </a:cubicBezTo>
                  <a:cubicBezTo>
                    <a:pt x="29825319" y="4939975"/>
                    <a:pt x="29822599" y="4939962"/>
                    <a:pt x="29820419" y="4938713"/>
                  </a:cubicBezTo>
                  <a:cubicBezTo>
                    <a:pt x="29816975" y="4936746"/>
                    <a:pt x="29814447" y="4933346"/>
                    <a:pt x="29810895" y="4931570"/>
                  </a:cubicBezTo>
                  <a:cubicBezTo>
                    <a:pt x="29806407" y="4929327"/>
                    <a:pt x="29796607" y="4926810"/>
                    <a:pt x="29796607" y="4926810"/>
                  </a:cubicBezTo>
                  <a:cubicBezTo>
                    <a:pt x="29794227" y="4925219"/>
                    <a:pt x="29792079" y="4923209"/>
                    <a:pt x="29789463" y="4922046"/>
                  </a:cubicBezTo>
                  <a:cubicBezTo>
                    <a:pt x="29784879" y="4920010"/>
                    <a:pt x="29775179" y="4917284"/>
                    <a:pt x="29775179" y="4917284"/>
                  </a:cubicBezTo>
                  <a:cubicBezTo>
                    <a:pt x="29772795" y="4915698"/>
                    <a:pt x="29770663" y="4913648"/>
                    <a:pt x="29768035" y="4912520"/>
                  </a:cubicBezTo>
                  <a:cubicBezTo>
                    <a:pt x="29765027" y="4911233"/>
                    <a:pt x="29761655" y="4911040"/>
                    <a:pt x="29758507" y="4910140"/>
                  </a:cubicBezTo>
                  <a:cubicBezTo>
                    <a:pt x="29756095" y="4909450"/>
                    <a:pt x="29753747" y="4908555"/>
                    <a:pt x="29751363" y="4907760"/>
                  </a:cubicBezTo>
                  <a:cubicBezTo>
                    <a:pt x="29730887" y="4894109"/>
                    <a:pt x="29756795" y="4910475"/>
                    <a:pt x="29737079" y="4900617"/>
                  </a:cubicBezTo>
                  <a:cubicBezTo>
                    <a:pt x="29734519" y="4899336"/>
                    <a:pt x="29732495" y="4897134"/>
                    <a:pt x="29729935" y="4895853"/>
                  </a:cubicBezTo>
                  <a:cubicBezTo>
                    <a:pt x="29727687" y="4894729"/>
                    <a:pt x="29725035" y="4894595"/>
                    <a:pt x="29722791" y="4893472"/>
                  </a:cubicBezTo>
                  <a:cubicBezTo>
                    <a:pt x="29704315" y="4884236"/>
                    <a:pt x="29726467" y="4892319"/>
                    <a:pt x="29708503" y="4886327"/>
                  </a:cubicBezTo>
                  <a:cubicBezTo>
                    <a:pt x="29705327" y="4883950"/>
                    <a:pt x="29702527" y="4880958"/>
                    <a:pt x="29698979" y="4879182"/>
                  </a:cubicBezTo>
                  <a:cubicBezTo>
                    <a:pt x="29696051" y="4877721"/>
                    <a:pt x="29692175" y="4878618"/>
                    <a:pt x="29689451" y="4876804"/>
                  </a:cubicBezTo>
                  <a:cubicBezTo>
                    <a:pt x="29687071" y="4875215"/>
                    <a:pt x="29686843" y="4871545"/>
                    <a:pt x="29684691" y="4869661"/>
                  </a:cubicBezTo>
                  <a:cubicBezTo>
                    <a:pt x="29680383" y="4865891"/>
                    <a:pt x="29670403" y="4860134"/>
                    <a:pt x="29670403" y="4860134"/>
                  </a:cubicBezTo>
                  <a:cubicBezTo>
                    <a:pt x="29668815" y="4857754"/>
                    <a:pt x="29667795" y="4854876"/>
                    <a:pt x="29665639" y="4852990"/>
                  </a:cubicBezTo>
                  <a:cubicBezTo>
                    <a:pt x="29661331" y="4849220"/>
                    <a:pt x="29655399" y="4847513"/>
                    <a:pt x="29651351" y="4843467"/>
                  </a:cubicBezTo>
                  <a:lnTo>
                    <a:pt x="29644207" y="4836322"/>
                  </a:lnTo>
                  <a:cubicBezTo>
                    <a:pt x="29643415" y="4833941"/>
                    <a:pt x="29643395" y="4831139"/>
                    <a:pt x="29641827" y="4829178"/>
                  </a:cubicBezTo>
                  <a:cubicBezTo>
                    <a:pt x="29640039" y="4826942"/>
                    <a:pt x="29636199" y="4826842"/>
                    <a:pt x="29634683" y="4824416"/>
                  </a:cubicBezTo>
                  <a:cubicBezTo>
                    <a:pt x="29632023" y="4820157"/>
                    <a:pt x="29631507" y="4814892"/>
                    <a:pt x="29629919" y="4810126"/>
                  </a:cubicBezTo>
                  <a:lnTo>
                    <a:pt x="29627539" y="4802985"/>
                  </a:lnTo>
                  <a:lnTo>
                    <a:pt x="29625159" y="4795841"/>
                  </a:lnTo>
                  <a:cubicBezTo>
                    <a:pt x="29625951" y="4791873"/>
                    <a:pt x="29624947" y="4787044"/>
                    <a:pt x="29627539" y="4783935"/>
                  </a:cubicBezTo>
                  <a:cubicBezTo>
                    <a:pt x="29629635" y="4781421"/>
                    <a:pt x="29633791" y="4781551"/>
                    <a:pt x="29637063" y="4781551"/>
                  </a:cubicBezTo>
                  <a:close/>
                  <a:moveTo>
                    <a:pt x="23198167" y="4754564"/>
                  </a:moveTo>
                  <a:cubicBezTo>
                    <a:pt x="23203459" y="4755624"/>
                    <a:pt x="23209551" y="4754748"/>
                    <a:pt x="23214039" y="4757739"/>
                  </a:cubicBezTo>
                  <a:cubicBezTo>
                    <a:pt x="23216827" y="4759598"/>
                    <a:pt x="23216295" y="4764049"/>
                    <a:pt x="23217215" y="4767264"/>
                  </a:cubicBezTo>
                  <a:cubicBezTo>
                    <a:pt x="23218415" y="4771462"/>
                    <a:pt x="23219331" y="4775733"/>
                    <a:pt x="23220391" y="4779968"/>
                  </a:cubicBezTo>
                  <a:cubicBezTo>
                    <a:pt x="23219331" y="4794784"/>
                    <a:pt x="23218771" y="4809644"/>
                    <a:pt x="23217215" y="4824416"/>
                  </a:cubicBezTo>
                  <a:cubicBezTo>
                    <a:pt x="23215835" y="4837532"/>
                    <a:pt x="23211895" y="4846731"/>
                    <a:pt x="23207691" y="4859340"/>
                  </a:cubicBezTo>
                  <a:lnTo>
                    <a:pt x="23204515" y="4868866"/>
                  </a:lnTo>
                  <a:lnTo>
                    <a:pt x="23201343" y="4878392"/>
                  </a:lnTo>
                  <a:cubicBezTo>
                    <a:pt x="23200283" y="4881565"/>
                    <a:pt x="23201343" y="4886858"/>
                    <a:pt x="23198167" y="4887915"/>
                  </a:cubicBezTo>
                  <a:cubicBezTo>
                    <a:pt x="23174975" y="4895647"/>
                    <a:pt x="23185611" y="4892642"/>
                    <a:pt x="23166415" y="4897441"/>
                  </a:cubicBezTo>
                  <a:cubicBezTo>
                    <a:pt x="23152687" y="4894009"/>
                    <a:pt x="23163771" y="4892150"/>
                    <a:pt x="23163243" y="4891091"/>
                  </a:cubicBezTo>
                  <a:cubicBezTo>
                    <a:pt x="23155831" y="4884741"/>
                    <a:pt x="23147499" y="4879333"/>
                    <a:pt x="23141015" y="4872039"/>
                  </a:cubicBezTo>
                  <a:cubicBezTo>
                    <a:pt x="23138791" y="4869540"/>
                    <a:pt x="23137843" y="4865863"/>
                    <a:pt x="23137843" y="4862516"/>
                  </a:cubicBezTo>
                  <a:cubicBezTo>
                    <a:pt x="23137843" y="4809322"/>
                    <a:pt x="23136227" y="4819735"/>
                    <a:pt x="23147367" y="4786314"/>
                  </a:cubicBezTo>
                  <a:cubicBezTo>
                    <a:pt x="23155347" y="4762375"/>
                    <a:pt x="23144583" y="4791885"/>
                    <a:pt x="23156891" y="4767264"/>
                  </a:cubicBezTo>
                  <a:cubicBezTo>
                    <a:pt x="23158387" y="4764274"/>
                    <a:pt x="23156867" y="4758724"/>
                    <a:pt x="23160067" y="4757739"/>
                  </a:cubicBezTo>
                  <a:cubicBezTo>
                    <a:pt x="23172247" y="4753994"/>
                    <a:pt x="23185467" y="4755624"/>
                    <a:pt x="23198167" y="4754564"/>
                  </a:cubicBezTo>
                  <a:close/>
                  <a:moveTo>
                    <a:pt x="29629519" y="4697212"/>
                  </a:moveTo>
                  <a:cubicBezTo>
                    <a:pt x="29634267" y="4698305"/>
                    <a:pt x="29637559" y="4700923"/>
                    <a:pt x="29644207" y="4705353"/>
                  </a:cubicBezTo>
                  <a:cubicBezTo>
                    <a:pt x="29645003" y="4707734"/>
                    <a:pt x="29646591" y="4709988"/>
                    <a:pt x="29646591" y="4712498"/>
                  </a:cubicBezTo>
                  <a:cubicBezTo>
                    <a:pt x="29646591" y="4718896"/>
                    <a:pt x="29645891" y="4725373"/>
                    <a:pt x="29644207" y="4731547"/>
                  </a:cubicBezTo>
                  <a:cubicBezTo>
                    <a:pt x="29643455" y="4734308"/>
                    <a:pt x="29641471" y="4736666"/>
                    <a:pt x="29639447" y="4738692"/>
                  </a:cubicBezTo>
                  <a:cubicBezTo>
                    <a:pt x="29636155" y="4741980"/>
                    <a:pt x="29629807" y="4745061"/>
                    <a:pt x="29625159" y="4745835"/>
                  </a:cubicBezTo>
                  <a:lnTo>
                    <a:pt x="29610871" y="4748215"/>
                  </a:lnTo>
                  <a:cubicBezTo>
                    <a:pt x="29605315" y="4744247"/>
                    <a:pt x="29599031" y="4741138"/>
                    <a:pt x="29594203" y="4736309"/>
                  </a:cubicBezTo>
                  <a:cubicBezTo>
                    <a:pt x="29588939" y="4731046"/>
                    <a:pt x="29593695" y="4711385"/>
                    <a:pt x="29594203" y="4710117"/>
                  </a:cubicBezTo>
                  <a:cubicBezTo>
                    <a:pt x="29595267" y="4707458"/>
                    <a:pt x="29598963" y="4706940"/>
                    <a:pt x="29601347" y="4705353"/>
                  </a:cubicBezTo>
                  <a:cubicBezTo>
                    <a:pt x="29602935" y="4702973"/>
                    <a:pt x="29603271" y="4698589"/>
                    <a:pt x="29606107" y="4698209"/>
                  </a:cubicBezTo>
                  <a:cubicBezTo>
                    <a:pt x="29618571" y="4696547"/>
                    <a:pt x="29624771" y="4696118"/>
                    <a:pt x="29629519" y="4697212"/>
                  </a:cubicBezTo>
                  <a:close/>
                  <a:moveTo>
                    <a:pt x="29396559" y="4648202"/>
                  </a:moveTo>
                  <a:cubicBezTo>
                    <a:pt x="29408203" y="4649098"/>
                    <a:pt x="29433131" y="4650525"/>
                    <a:pt x="29446563" y="4652967"/>
                  </a:cubicBezTo>
                  <a:cubicBezTo>
                    <a:pt x="29449035" y="4653415"/>
                    <a:pt x="29451327" y="4654556"/>
                    <a:pt x="29453707" y="4655347"/>
                  </a:cubicBezTo>
                  <a:cubicBezTo>
                    <a:pt x="29456091" y="4656936"/>
                    <a:pt x="29458291" y="4658828"/>
                    <a:pt x="29460851" y="4660113"/>
                  </a:cubicBezTo>
                  <a:cubicBezTo>
                    <a:pt x="29463099" y="4661232"/>
                    <a:pt x="29465907" y="4661100"/>
                    <a:pt x="29467995" y="4662490"/>
                  </a:cubicBezTo>
                  <a:cubicBezTo>
                    <a:pt x="29474295" y="4666691"/>
                    <a:pt x="29474739" y="4668835"/>
                    <a:pt x="29477519" y="4674397"/>
                  </a:cubicBezTo>
                  <a:lnTo>
                    <a:pt x="29491807" y="4695827"/>
                  </a:lnTo>
                  <a:cubicBezTo>
                    <a:pt x="29495779" y="4701383"/>
                    <a:pt x="29501919" y="4705909"/>
                    <a:pt x="29503715" y="4712498"/>
                  </a:cubicBezTo>
                  <a:cubicBezTo>
                    <a:pt x="29505659" y="4719635"/>
                    <a:pt x="29495467" y="4724045"/>
                    <a:pt x="29491807" y="4726784"/>
                  </a:cubicBezTo>
                  <a:cubicBezTo>
                    <a:pt x="29490911" y="4727457"/>
                    <a:pt x="29489823" y="4730753"/>
                    <a:pt x="29489427" y="4731547"/>
                  </a:cubicBezTo>
                  <a:cubicBezTo>
                    <a:pt x="29476727" y="4730753"/>
                    <a:pt x="29463735" y="4731985"/>
                    <a:pt x="29451327" y="4729166"/>
                  </a:cubicBezTo>
                  <a:cubicBezTo>
                    <a:pt x="29445747" y="4727896"/>
                    <a:pt x="29437039" y="4719640"/>
                    <a:pt x="29437039" y="4719640"/>
                  </a:cubicBezTo>
                  <a:lnTo>
                    <a:pt x="29427515" y="4705353"/>
                  </a:lnTo>
                  <a:cubicBezTo>
                    <a:pt x="29422751" y="4698209"/>
                    <a:pt x="29423547" y="4697415"/>
                    <a:pt x="29415607" y="4693447"/>
                  </a:cubicBezTo>
                  <a:cubicBezTo>
                    <a:pt x="29413363" y="4692323"/>
                    <a:pt x="29410847" y="4691861"/>
                    <a:pt x="29408463" y="4691066"/>
                  </a:cubicBezTo>
                  <a:cubicBezTo>
                    <a:pt x="29406083" y="4689477"/>
                    <a:pt x="29403879" y="4687584"/>
                    <a:pt x="29401319" y="4686303"/>
                  </a:cubicBezTo>
                  <a:cubicBezTo>
                    <a:pt x="29399075" y="4685182"/>
                    <a:pt x="29396139" y="4685490"/>
                    <a:pt x="29394179" y="4683922"/>
                  </a:cubicBezTo>
                  <a:cubicBezTo>
                    <a:pt x="29391943" y="4682135"/>
                    <a:pt x="29391003" y="4679157"/>
                    <a:pt x="29389415" y="4676777"/>
                  </a:cubicBezTo>
                  <a:cubicBezTo>
                    <a:pt x="29386367" y="4667630"/>
                    <a:pt x="29384203" y="4664690"/>
                    <a:pt x="29389415" y="4652967"/>
                  </a:cubicBezTo>
                  <a:cubicBezTo>
                    <a:pt x="29390575" y="4650351"/>
                    <a:pt x="29394179" y="4649790"/>
                    <a:pt x="29396559" y="4648202"/>
                  </a:cubicBezTo>
                  <a:close/>
                  <a:moveTo>
                    <a:pt x="29439419" y="4531521"/>
                  </a:moveTo>
                  <a:cubicBezTo>
                    <a:pt x="29452147" y="4531521"/>
                    <a:pt x="29464819" y="4533109"/>
                    <a:pt x="29477519" y="4533903"/>
                  </a:cubicBezTo>
                  <a:cubicBezTo>
                    <a:pt x="29495483" y="4539893"/>
                    <a:pt x="29473335" y="4531810"/>
                    <a:pt x="29491807" y="4541047"/>
                  </a:cubicBezTo>
                  <a:cubicBezTo>
                    <a:pt x="29494055" y="4542169"/>
                    <a:pt x="29496571" y="4542635"/>
                    <a:pt x="29498951" y="4543427"/>
                  </a:cubicBezTo>
                  <a:lnTo>
                    <a:pt x="29503715" y="4557715"/>
                  </a:lnTo>
                  <a:lnTo>
                    <a:pt x="29506095" y="4564860"/>
                  </a:lnTo>
                  <a:cubicBezTo>
                    <a:pt x="29505303" y="4569622"/>
                    <a:pt x="29504887" y="4574463"/>
                    <a:pt x="29503715" y="4579147"/>
                  </a:cubicBezTo>
                  <a:cubicBezTo>
                    <a:pt x="29501763" y="4586947"/>
                    <a:pt x="29501011" y="4595898"/>
                    <a:pt x="29491807" y="4598197"/>
                  </a:cubicBezTo>
                  <a:cubicBezTo>
                    <a:pt x="29487959" y="4599157"/>
                    <a:pt x="29485855" y="4602165"/>
                    <a:pt x="29484663" y="4602959"/>
                  </a:cubicBezTo>
                  <a:cubicBezTo>
                    <a:pt x="29478315" y="4598991"/>
                    <a:pt x="29471211" y="4596027"/>
                    <a:pt x="29465615" y="4591051"/>
                  </a:cubicBezTo>
                  <a:cubicBezTo>
                    <a:pt x="29463739" y="4589386"/>
                    <a:pt x="29464803" y="4585870"/>
                    <a:pt x="29463235" y="4583908"/>
                  </a:cubicBezTo>
                  <a:cubicBezTo>
                    <a:pt x="29461447" y="4581674"/>
                    <a:pt x="29458471" y="4580735"/>
                    <a:pt x="29456091" y="4579147"/>
                  </a:cubicBezTo>
                  <a:cubicBezTo>
                    <a:pt x="29455295" y="4576763"/>
                    <a:pt x="29455483" y="4573778"/>
                    <a:pt x="29453707" y="4572004"/>
                  </a:cubicBezTo>
                  <a:cubicBezTo>
                    <a:pt x="29451935" y="4570226"/>
                    <a:pt x="29448811" y="4570744"/>
                    <a:pt x="29446563" y="4569622"/>
                  </a:cubicBezTo>
                  <a:cubicBezTo>
                    <a:pt x="29444003" y="4568343"/>
                    <a:pt x="29441803" y="4566446"/>
                    <a:pt x="29439419" y="4564860"/>
                  </a:cubicBezTo>
                  <a:cubicBezTo>
                    <a:pt x="29438627" y="4562479"/>
                    <a:pt x="29438163" y="4559962"/>
                    <a:pt x="29437039" y="4557715"/>
                  </a:cubicBezTo>
                  <a:cubicBezTo>
                    <a:pt x="29427803" y="4539241"/>
                    <a:pt x="29435887" y="4561393"/>
                    <a:pt x="29429895" y="4543427"/>
                  </a:cubicBezTo>
                  <a:cubicBezTo>
                    <a:pt x="29430691" y="4540253"/>
                    <a:pt x="29430231" y="4536457"/>
                    <a:pt x="29432279" y="4533903"/>
                  </a:cubicBezTo>
                  <a:cubicBezTo>
                    <a:pt x="29433847" y="4531942"/>
                    <a:pt x="29436911" y="4531521"/>
                    <a:pt x="29439419" y="4531521"/>
                  </a:cubicBezTo>
                  <a:close/>
                  <a:moveTo>
                    <a:pt x="37057039" y="4529141"/>
                  </a:moveTo>
                  <a:cubicBezTo>
                    <a:pt x="37098315" y="4530728"/>
                    <a:pt x="37139739" y="4530048"/>
                    <a:pt x="37180863" y="4533903"/>
                  </a:cubicBezTo>
                  <a:cubicBezTo>
                    <a:pt x="37190859" y="4534837"/>
                    <a:pt x="37209439" y="4543427"/>
                    <a:pt x="37209439" y="4543427"/>
                  </a:cubicBezTo>
                  <a:cubicBezTo>
                    <a:pt x="37214203" y="4546603"/>
                    <a:pt x="37219679" y="4548906"/>
                    <a:pt x="37223727" y="4552953"/>
                  </a:cubicBezTo>
                  <a:cubicBezTo>
                    <a:pt x="37227775" y="4556998"/>
                    <a:pt x="37228783" y="4563664"/>
                    <a:pt x="37233251" y="4567240"/>
                  </a:cubicBezTo>
                  <a:cubicBezTo>
                    <a:pt x="37237171" y="4570376"/>
                    <a:pt x="37242775" y="4570415"/>
                    <a:pt x="37247539" y="4572004"/>
                  </a:cubicBezTo>
                  <a:cubicBezTo>
                    <a:pt x="37249127" y="4576763"/>
                    <a:pt x="37250055" y="4581800"/>
                    <a:pt x="37252303" y="4586290"/>
                  </a:cubicBezTo>
                  <a:cubicBezTo>
                    <a:pt x="37254863" y="4591410"/>
                    <a:pt x="37260439" y="4595025"/>
                    <a:pt x="37261827" y="4600578"/>
                  </a:cubicBezTo>
                  <a:cubicBezTo>
                    <a:pt x="37263751" y="4608279"/>
                    <a:pt x="37265795" y="4624389"/>
                    <a:pt x="37266587" y="4629153"/>
                  </a:cubicBezTo>
                  <a:cubicBezTo>
                    <a:pt x="37252303" y="4630742"/>
                    <a:pt x="37238103" y="4633917"/>
                    <a:pt x="37223727" y="4633917"/>
                  </a:cubicBezTo>
                  <a:cubicBezTo>
                    <a:pt x="37193523" y="4633917"/>
                    <a:pt x="37163283" y="4632260"/>
                    <a:pt x="37133239" y="4629153"/>
                  </a:cubicBezTo>
                  <a:cubicBezTo>
                    <a:pt x="37124683" y="4628267"/>
                    <a:pt x="37082931" y="4619543"/>
                    <a:pt x="37066563" y="4614866"/>
                  </a:cubicBezTo>
                  <a:cubicBezTo>
                    <a:pt x="37038635" y="4606885"/>
                    <a:pt x="37065815" y="4614491"/>
                    <a:pt x="37037987" y="4600578"/>
                  </a:cubicBezTo>
                  <a:cubicBezTo>
                    <a:pt x="37033499" y="4598334"/>
                    <a:pt x="37028463" y="4597402"/>
                    <a:pt x="37023703" y="4595815"/>
                  </a:cubicBezTo>
                  <a:cubicBezTo>
                    <a:pt x="37020527" y="4591051"/>
                    <a:pt x="37016735" y="4586649"/>
                    <a:pt x="37014175" y="4581529"/>
                  </a:cubicBezTo>
                  <a:cubicBezTo>
                    <a:pt x="37008667" y="4570510"/>
                    <a:pt x="37006471" y="4559751"/>
                    <a:pt x="37014175" y="4548192"/>
                  </a:cubicBezTo>
                  <a:cubicBezTo>
                    <a:pt x="37017351" y="4543427"/>
                    <a:pt x="37023235" y="4540990"/>
                    <a:pt x="37028463" y="4538666"/>
                  </a:cubicBezTo>
                  <a:cubicBezTo>
                    <a:pt x="37037639" y="4534586"/>
                    <a:pt x="37057039" y="4529141"/>
                    <a:pt x="37057039" y="4529141"/>
                  </a:cubicBezTo>
                  <a:close/>
                  <a:moveTo>
                    <a:pt x="29289403" y="4474372"/>
                  </a:moveTo>
                  <a:cubicBezTo>
                    <a:pt x="29293935" y="4475278"/>
                    <a:pt x="29303567" y="4476691"/>
                    <a:pt x="29308451" y="4479136"/>
                  </a:cubicBezTo>
                  <a:cubicBezTo>
                    <a:pt x="29326911" y="4488364"/>
                    <a:pt x="29304787" y="4480294"/>
                    <a:pt x="29322739" y="4486277"/>
                  </a:cubicBezTo>
                  <a:cubicBezTo>
                    <a:pt x="29327503" y="4489454"/>
                    <a:pt x="29331599" y="4493989"/>
                    <a:pt x="29337027" y="4495803"/>
                  </a:cubicBezTo>
                  <a:cubicBezTo>
                    <a:pt x="29339407" y="4496596"/>
                    <a:pt x="29341975" y="4496965"/>
                    <a:pt x="29344171" y="4498184"/>
                  </a:cubicBezTo>
                  <a:cubicBezTo>
                    <a:pt x="29349175" y="4500964"/>
                    <a:pt x="29358459" y="4507710"/>
                    <a:pt x="29358459" y="4507710"/>
                  </a:cubicBezTo>
                  <a:cubicBezTo>
                    <a:pt x="29360047" y="4512470"/>
                    <a:pt x="29363775" y="4517006"/>
                    <a:pt x="29363219" y="4521996"/>
                  </a:cubicBezTo>
                  <a:cubicBezTo>
                    <a:pt x="29362467" y="4528784"/>
                    <a:pt x="29362447" y="4542596"/>
                    <a:pt x="29358459" y="4550574"/>
                  </a:cubicBezTo>
                  <a:cubicBezTo>
                    <a:pt x="29357179" y="4553133"/>
                    <a:pt x="29355283" y="4555334"/>
                    <a:pt x="29353695" y="4557715"/>
                  </a:cubicBezTo>
                  <a:cubicBezTo>
                    <a:pt x="29352903" y="4560097"/>
                    <a:pt x="29352883" y="4562898"/>
                    <a:pt x="29351315" y="4564860"/>
                  </a:cubicBezTo>
                  <a:cubicBezTo>
                    <a:pt x="29345743" y="4571823"/>
                    <a:pt x="29331471" y="4570812"/>
                    <a:pt x="29327503" y="4572004"/>
                  </a:cubicBezTo>
                  <a:cubicBezTo>
                    <a:pt x="29320359" y="4570415"/>
                    <a:pt x="29313067" y="4569391"/>
                    <a:pt x="29306071" y="4567240"/>
                  </a:cubicBezTo>
                  <a:cubicBezTo>
                    <a:pt x="29300463" y="4565516"/>
                    <a:pt x="29294279" y="4560966"/>
                    <a:pt x="29289403" y="4557715"/>
                  </a:cubicBezTo>
                  <a:cubicBezTo>
                    <a:pt x="29281855" y="4546392"/>
                    <a:pt x="29285547" y="4553290"/>
                    <a:pt x="29279879" y="4536285"/>
                  </a:cubicBezTo>
                  <a:lnTo>
                    <a:pt x="29277495" y="4529141"/>
                  </a:lnTo>
                  <a:cubicBezTo>
                    <a:pt x="29278291" y="4514852"/>
                    <a:pt x="29278519" y="4500523"/>
                    <a:pt x="29279879" y="4486277"/>
                  </a:cubicBezTo>
                  <a:cubicBezTo>
                    <a:pt x="29280115" y="4483781"/>
                    <a:pt x="29280691" y="4481095"/>
                    <a:pt x="29282259" y="4479136"/>
                  </a:cubicBezTo>
                  <a:cubicBezTo>
                    <a:pt x="29284047" y="4476899"/>
                    <a:pt x="29287023" y="4475960"/>
                    <a:pt x="29289403" y="4474372"/>
                  </a:cubicBezTo>
                  <a:close/>
                  <a:moveTo>
                    <a:pt x="35082983" y="4443417"/>
                  </a:moveTo>
                  <a:cubicBezTo>
                    <a:pt x="35082983" y="4443020"/>
                    <a:pt x="35082247" y="4444036"/>
                    <a:pt x="35081879" y="4444050"/>
                  </a:cubicBezTo>
                  <a:lnTo>
                    <a:pt x="35081899" y="4443961"/>
                  </a:lnTo>
                  <a:close/>
                  <a:moveTo>
                    <a:pt x="26027091" y="4408493"/>
                  </a:moveTo>
                  <a:cubicBezTo>
                    <a:pt x="26029231" y="4408849"/>
                    <a:pt x="26058463" y="4413508"/>
                    <a:pt x="26062015" y="4414842"/>
                  </a:cubicBezTo>
                  <a:cubicBezTo>
                    <a:pt x="26065587" y="4416181"/>
                    <a:pt x="26068127" y="4419485"/>
                    <a:pt x="26071539" y="4421192"/>
                  </a:cubicBezTo>
                  <a:cubicBezTo>
                    <a:pt x="26074531" y="4422688"/>
                    <a:pt x="26077891" y="4423307"/>
                    <a:pt x="26081063" y="4424366"/>
                  </a:cubicBezTo>
                  <a:cubicBezTo>
                    <a:pt x="26083183" y="4427542"/>
                    <a:pt x="26084543" y="4431378"/>
                    <a:pt x="26087415" y="4433891"/>
                  </a:cubicBezTo>
                  <a:cubicBezTo>
                    <a:pt x="26093159" y="4438916"/>
                    <a:pt x="26100115" y="4442358"/>
                    <a:pt x="26106463" y="4446592"/>
                  </a:cubicBezTo>
                  <a:lnTo>
                    <a:pt x="26125515" y="4459290"/>
                  </a:lnTo>
                  <a:lnTo>
                    <a:pt x="26135039" y="4465638"/>
                  </a:lnTo>
                  <a:lnTo>
                    <a:pt x="26144563" y="4471989"/>
                  </a:lnTo>
                  <a:cubicBezTo>
                    <a:pt x="26148799" y="4478339"/>
                    <a:pt x="26154851" y="4483801"/>
                    <a:pt x="26157263" y="4491040"/>
                  </a:cubicBezTo>
                  <a:cubicBezTo>
                    <a:pt x="26164823" y="4513712"/>
                    <a:pt x="26159903" y="4504522"/>
                    <a:pt x="26169963" y="4519617"/>
                  </a:cubicBezTo>
                  <a:cubicBezTo>
                    <a:pt x="26167847" y="4522790"/>
                    <a:pt x="26166311" y="4526442"/>
                    <a:pt x="26163615" y="4529141"/>
                  </a:cubicBezTo>
                  <a:cubicBezTo>
                    <a:pt x="26151395" y="4541361"/>
                    <a:pt x="26147739" y="4534432"/>
                    <a:pt x="26144563" y="4535491"/>
                  </a:cubicBezTo>
                  <a:cubicBezTo>
                    <a:pt x="26126571" y="4534432"/>
                    <a:pt x="26108411" y="4534988"/>
                    <a:pt x="26090591" y="4532317"/>
                  </a:cubicBezTo>
                  <a:cubicBezTo>
                    <a:pt x="26086815" y="4531750"/>
                    <a:pt x="26084479" y="4527674"/>
                    <a:pt x="26081063" y="4525965"/>
                  </a:cubicBezTo>
                  <a:cubicBezTo>
                    <a:pt x="26078071" y="4524470"/>
                    <a:pt x="26074467" y="4524415"/>
                    <a:pt x="26071539" y="4522790"/>
                  </a:cubicBezTo>
                  <a:cubicBezTo>
                    <a:pt x="26064867" y="4519085"/>
                    <a:pt x="26052491" y="4510090"/>
                    <a:pt x="26052491" y="4510090"/>
                  </a:cubicBezTo>
                  <a:cubicBezTo>
                    <a:pt x="26050371" y="4506918"/>
                    <a:pt x="26049119" y="4502951"/>
                    <a:pt x="26046139" y="4500566"/>
                  </a:cubicBezTo>
                  <a:cubicBezTo>
                    <a:pt x="26043527" y="4498474"/>
                    <a:pt x="26038983" y="4499759"/>
                    <a:pt x="26036615" y="4497390"/>
                  </a:cubicBezTo>
                  <a:cubicBezTo>
                    <a:pt x="26034247" y="4495023"/>
                    <a:pt x="26035063" y="4490792"/>
                    <a:pt x="26033439" y="4487866"/>
                  </a:cubicBezTo>
                  <a:lnTo>
                    <a:pt x="26014391" y="4459290"/>
                  </a:lnTo>
                  <a:cubicBezTo>
                    <a:pt x="26012271" y="4456117"/>
                    <a:pt x="26009247" y="4453384"/>
                    <a:pt x="26008039" y="4449767"/>
                  </a:cubicBezTo>
                  <a:lnTo>
                    <a:pt x="26004863" y="4440241"/>
                  </a:lnTo>
                  <a:cubicBezTo>
                    <a:pt x="26005923" y="4433891"/>
                    <a:pt x="26004347" y="4426465"/>
                    <a:pt x="26008039" y="4421192"/>
                  </a:cubicBezTo>
                  <a:cubicBezTo>
                    <a:pt x="26012415" y="4414940"/>
                    <a:pt x="26027091" y="4408493"/>
                    <a:pt x="26027091" y="4408493"/>
                  </a:cubicBezTo>
                  <a:close/>
                  <a:moveTo>
                    <a:pt x="35052027" y="4388648"/>
                  </a:moveTo>
                  <a:cubicBezTo>
                    <a:pt x="35063139" y="4389441"/>
                    <a:pt x="35074291" y="4389798"/>
                    <a:pt x="35085363" y="4391027"/>
                  </a:cubicBezTo>
                  <a:cubicBezTo>
                    <a:pt x="35125163" y="4395449"/>
                    <a:pt x="35070431" y="4391275"/>
                    <a:pt x="35102031" y="4395791"/>
                  </a:cubicBezTo>
                  <a:cubicBezTo>
                    <a:pt x="35110711" y="4397031"/>
                    <a:pt x="35119495" y="4397379"/>
                    <a:pt x="35128227" y="4398173"/>
                  </a:cubicBezTo>
                  <a:cubicBezTo>
                    <a:pt x="35129815" y="4400552"/>
                    <a:pt x="35132703" y="4402466"/>
                    <a:pt x="35132987" y="4405316"/>
                  </a:cubicBezTo>
                  <a:cubicBezTo>
                    <a:pt x="35133387" y="4409314"/>
                    <a:pt x="35132099" y="4425222"/>
                    <a:pt x="35125843" y="4429128"/>
                  </a:cubicBezTo>
                  <a:cubicBezTo>
                    <a:pt x="35121587" y="4431789"/>
                    <a:pt x="35116319" y="4432302"/>
                    <a:pt x="35111559" y="4433891"/>
                  </a:cubicBezTo>
                  <a:cubicBezTo>
                    <a:pt x="35097599" y="4438545"/>
                    <a:pt x="35106899" y="4435994"/>
                    <a:pt x="35082983" y="4438652"/>
                  </a:cubicBezTo>
                  <a:lnTo>
                    <a:pt x="35081899" y="4443961"/>
                  </a:lnTo>
                  <a:lnTo>
                    <a:pt x="35063931" y="4452940"/>
                  </a:lnTo>
                  <a:cubicBezTo>
                    <a:pt x="35045803" y="4455962"/>
                    <a:pt x="35043695" y="4452946"/>
                    <a:pt x="35032975" y="4445795"/>
                  </a:cubicBezTo>
                  <a:cubicBezTo>
                    <a:pt x="35031387" y="4443417"/>
                    <a:pt x="35029495" y="4441214"/>
                    <a:pt x="35028215" y="4438652"/>
                  </a:cubicBezTo>
                  <a:cubicBezTo>
                    <a:pt x="35022563" y="4427353"/>
                    <a:pt x="35026563" y="4415308"/>
                    <a:pt x="35028215" y="4402936"/>
                  </a:cubicBezTo>
                  <a:cubicBezTo>
                    <a:pt x="35028547" y="4400446"/>
                    <a:pt x="35028551" y="4397248"/>
                    <a:pt x="35030595" y="4395791"/>
                  </a:cubicBezTo>
                  <a:cubicBezTo>
                    <a:pt x="35034679" y="4392872"/>
                    <a:pt x="35040119" y="4392615"/>
                    <a:pt x="35044883" y="4391027"/>
                  </a:cubicBezTo>
                  <a:close/>
                  <a:moveTo>
                    <a:pt x="37614251" y="4086227"/>
                  </a:moveTo>
                  <a:cubicBezTo>
                    <a:pt x="37648255" y="4097563"/>
                    <a:pt x="37637259" y="4087400"/>
                    <a:pt x="37652351" y="4110041"/>
                  </a:cubicBezTo>
                  <a:cubicBezTo>
                    <a:pt x="37668423" y="4158253"/>
                    <a:pt x="37662647" y="4128605"/>
                    <a:pt x="37657115" y="4200528"/>
                  </a:cubicBezTo>
                  <a:cubicBezTo>
                    <a:pt x="37659439" y="4214469"/>
                    <a:pt x="37658523" y="4233087"/>
                    <a:pt x="37671403" y="4243392"/>
                  </a:cubicBezTo>
                  <a:cubicBezTo>
                    <a:pt x="37675323" y="4246528"/>
                    <a:pt x="37680927" y="4246567"/>
                    <a:pt x="37685687" y="4248152"/>
                  </a:cubicBezTo>
                  <a:cubicBezTo>
                    <a:pt x="37689483" y="4251947"/>
                    <a:pt x="37708599" y="4269194"/>
                    <a:pt x="37709503" y="4276728"/>
                  </a:cubicBezTo>
                  <a:cubicBezTo>
                    <a:pt x="37724567" y="4402288"/>
                    <a:pt x="37693227" y="4349947"/>
                    <a:pt x="37723787" y="4395791"/>
                  </a:cubicBezTo>
                  <a:cubicBezTo>
                    <a:pt x="37733315" y="4392615"/>
                    <a:pt x="37744011" y="4391834"/>
                    <a:pt x="37752363" y="4386265"/>
                  </a:cubicBezTo>
                  <a:cubicBezTo>
                    <a:pt x="37757127" y="4383091"/>
                    <a:pt x="37761531" y="4379301"/>
                    <a:pt x="37766651" y="4376740"/>
                  </a:cubicBezTo>
                  <a:cubicBezTo>
                    <a:pt x="37771143" y="4374496"/>
                    <a:pt x="37776551" y="4374416"/>
                    <a:pt x="37780939" y="4371979"/>
                  </a:cubicBezTo>
                  <a:cubicBezTo>
                    <a:pt x="37790947" y="4366417"/>
                    <a:pt x="37809515" y="4352928"/>
                    <a:pt x="37809515" y="4352928"/>
                  </a:cubicBezTo>
                  <a:cubicBezTo>
                    <a:pt x="37817451" y="4354513"/>
                    <a:pt x="37826299" y="4353676"/>
                    <a:pt x="37833327" y="4357692"/>
                  </a:cubicBezTo>
                  <a:cubicBezTo>
                    <a:pt x="37840931" y="4362035"/>
                    <a:pt x="37845171" y="4378932"/>
                    <a:pt x="37847615" y="4386265"/>
                  </a:cubicBezTo>
                  <a:cubicBezTo>
                    <a:pt x="37835647" y="4422167"/>
                    <a:pt x="37851787" y="4377920"/>
                    <a:pt x="37833327" y="4414842"/>
                  </a:cubicBezTo>
                  <a:cubicBezTo>
                    <a:pt x="37813607" y="4454275"/>
                    <a:pt x="37846335" y="4402466"/>
                    <a:pt x="37819039" y="4443417"/>
                  </a:cubicBezTo>
                  <a:cubicBezTo>
                    <a:pt x="37823803" y="4445003"/>
                    <a:pt x="37828375" y="4449003"/>
                    <a:pt x="37833327" y="4448179"/>
                  </a:cubicBezTo>
                  <a:cubicBezTo>
                    <a:pt x="37838971" y="4447237"/>
                    <a:pt x="37842495" y="4441214"/>
                    <a:pt x="37847615" y="4438652"/>
                  </a:cubicBezTo>
                  <a:cubicBezTo>
                    <a:pt x="37852103" y="4436408"/>
                    <a:pt x="37857139" y="4435477"/>
                    <a:pt x="37861903" y="4433891"/>
                  </a:cubicBezTo>
                  <a:lnTo>
                    <a:pt x="37890475" y="4414842"/>
                  </a:lnTo>
                  <a:cubicBezTo>
                    <a:pt x="37895239" y="4411666"/>
                    <a:pt x="37899335" y="4407123"/>
                    <a:pt x="37904763" y="4405316"/>
                  </a:cubicBezTo>
                  <a:lnTo>
                    <a:pt x="37933339" y="4395791"/>
                  </a:lnTo>
                  <a:cubicBezTo>
                    <a:pt x="37969851" y="4397379"/>
                    <a:pt x="38006523" y="4396792"/>
                    <a:pt x="38042875" y="4400552"/>
                  </a:cubicBezTo>
                  <a:cubicBezTo>
                    <a:pt x="38052863" y="4401587"/>
                    <a:pt x="38071451" y="4410078"/>
                    <a:pt x="38071451" y="4410078"/>
                  </a:cubicBezTo>
                  <a:cubicBezTo>
                    <a:pt x="38079831" y="4435227"/>
                    <a:pt x="38073431" y="4420190"/>
                    <a:pt x="38095263" y="4452940"/>
                  </a:cubicBezTo>
                  <a:lnTo>
                    <a:pt x="38104787" y="4467227"/>
                  </a:lnTo>
                  <a:cubicBezTo>
                    <a:pt x="38106375" y="4475164"/>
                    <a:pt x="38107587" y="4483189"/>
                    <a:pt x="38109551" y="4491040"/>
                  </a:cubicBezTo>
                  <a:cubicBezTo>
                    <a:pt x="38110771" y="4495911"/>
                    <a:pt x="38113331" y="4500405"/>
                    <a:pt x="38114315" y="4505325"/>
                  </a:cubicBezTo>
                  <a:cubicBezTo>
                    <a:pt x="38118099" y="4524269"/>
                    <a:pt x="38117731" y="4544157"/>
                    <a:pt x="38123839" y="4562479"/>
                  </a:cubicBezTo>
                  <a:lnTo>
                    <a:pt x="38133363" y="4591051"/>
                  </a:lnTo>
                  <a:cubicBezTo>
                    <a:pt x="38134951" y="4595815"/>
                    <a:pt x="38133363" y="4603754"/>
                    <a:pt x="38138127" y="4605343"/>
                  </a:cubicBezTo>
                  <a:lnTo>
                    <a:pt x="38152415" y="4610102"/>
                  </a:lnTo>
                  <a:cubicBezTo>
                    <a:pt x="38157175" y="4606927"/>
                    <a:pt x="38161583" y="4603136"/>
                    <a:pt x="38166703" y="4600578"/>
                  </a:cubicBezTo>
                  <a:cubicBezTo>
                    <a:pt x="38171191" y="4598334"/>
                    <a:pt x="38176599" y="4598252"/>
                    <a:pt x="38180987" y="4595815"/>
                  </a:cubicBezTo>
                  <a:cubicBezTo>
                    <a:pt x="38190995" y="4590257"/>
                    <a:pt x="38209563" y="4576763"/>
                    <a:pt x="38209563" y="4576763"/>
                  </a:cubicBezTo>
                  <a:cubicBezTo>
                    <a:pt x="38231787" y="4543427"/>
                    <a:pt x="38219087" y="4554541"/>
                    <a:pt x="38242903" y="4538666"/>
                  </a:cubicBezTo>
                  <a:cubicBezTo>
                    <a:pt x="38244487" y="4543427"/>
                    <a:pt x="38247663" y="4547934"/>
                    <a:pt x="38247663" y="4552953"/>
                  </a:cubicBezTo>
                  <a:cubicBezTo>
                    <a:pt x="38247663" y="4572194"/>
                    <a:pt x="38239287" y="4592369"/>
                    <a:pt x="38233375" y="4610102"/>
                  </a:cubicBezTo>
                  <a:lnTo>
                    <a:pt x="38228615" y="4624389"/>
                  </a:lnTo>
                  <a:lnTo>
                    <a:pt x="38223851" y="4638679"/>
                  </a:lnTo>
                  <a:cubicBezTo>
                    <a:pt x="38246207" y="4646130"/>
                    <a:pt x="38249099" y="4649311"/>
                    <a:pt x="38281003" y="4638679"/>
                  </a:cubicBezTo>
                  <a:cubicBezTo>
                    <a:pt x="38287391" y="4636548"/>
                    <a:pt x="38289403" y="4627663"/>
                    <a:pt x="38295287" y="4624389"/>
                  </a:cubicBezTo>
                  <a:cubicBezTo>
                    <a:pt x="38304067" y="4619514"/>
                    <a:pt x="38323863" y="4614866"/>
                    <a:pt x="38323863" y="4614866"/>
                  </a:cubicBezTo>
                  <a:cubicBezTo>
                    <a:pt x="38368535" y="4621248"/>
                    <a:pt x="38350975" y="4610289"/>
                    <a:pt x="38376251" y="4648202"/>
                  </a:cubicBezTo>
                  <a:lnTo>
                    <a:pt x="38385775" y="4662490"/>
                  </a:lnTo>
                  <a:lnTo>
                    <a:pt x="38395303" y="4676777"/>
                  </a:lnTo>
                  <a:cubicBezTo>
                    <a:pt x="38406635" y="4710783"/>
                    <a:pt x="38399259" y="4696997"/>
                    <a:pt x="38414351" y="4719640"/>
                  </a:cubicBezTo>
                  <a:cubicBezTo>
                    <a:pt x="38415939" y="4724403"/>
                    <a:pt x="38416675" y="4729539"/>
                    <a:pt x="38419115" y="4733928"/>
                  </a:cubicBezTo>
                  <a:cubicBezTo>
                    <a:pt x="38424671" y="4743936"/>
                    <a:pt x="38434543" y="4751643"/>
                    <a:pt x="38438163" y="4762504"/>
                  </a:cubicBezTo>
                  <a:cubicBezTo>
                    <a:pt x="38449499" y="4796508"/>
                    <a:pt x="38442119" y="4782724"/>
                    <a:pt x="38457215" y="4805365"/>
                  </a:cubicBezTo>
                  <a:cubicBezTo>
                    <a:pt x="38452919" y="4856915"/>
                    <a:pt x="38470667" y="4873351"/>
                    <a:pt x="38423875" y="4857754"/>
                  </a:cubicBezTo>
                  <a:cubicBezTo>
                    <a:pt x="38418447" y="4855943"/>
                    <a:pt x="38414351" y="4851404"/>
                    <a:pt x="38409587" y="4848229"/>
                  </a:cubicBezTo>
                  <a:cubicBezTo>
                    <a:pt x="38408003" y="4843467"/>
                    <a:pt x="38407071" y="4838431"/>
                    <a:pt x="38404827" y="4833941"/>
                  </a:cubicBezTo>
                  <a:cubicBezTo>
                    <a:pt x="38402267" y="4828821"/>
                    <a:pt x="38397627" y="4824884"/>
                    <a:pt x="38395303" y="4819653"/>
                  </a:cubicBezTo>
                  <a:cubicBezTo>
                    <a:pt x="38372635" y="4768648"/>
                    <a:pt x="38397807" y="4809124"/>
                    <a:pt x="38376251" y="4776790"/>
                  </a:cubicBezTo>
                  <a:cubicBezTo>
                    <a:pt x="38371487" y="4778379"/>
                    <a:pt x="38366323" y="4779061"/>
                    <a:pt x="38361963" y="4781551"/>
                  </a:cubicBezTo>
                  <a:cubicBezTo>
                    <a:pt x="38321595" y="4804621"/>
                    <a:pt x="38361387" y="4789683"/>
                    <a:pt x="38328627" y="4800602"/>
                  </a:cubicBezTo>
                  <a:cubicBezTo>
                    <a:pt x="38323863" y="4799014"/>
                    <a:pt x="38318259" y="4798977"/>
                    <a:pt x="38314339" y="4795841"/>
                  </a:cubicBezTo>
                  <a:cubicBezTo>
                    <a:pt x="38304047" y="4787607"/>
                    <a:pt x="38298199" y="4761708"/>
                    <a:pt x="38295287" y="4752977"/>
                  </a:cubicBezTo>
                  <a:cubicBezTo>
                    <a:pt x="38293703" y="4748215"/>
                    <a:pt x="38293311" y="4742867"/>
                    <a:pt x="38290527" y="4738692"/>
                  </a:cubicBezTo>
                  <a:cubicBezTo>
                    <a:pt x="38287351" y="4733928"/>
                    <a:pt x="38283327" y="4729632"/>
                    <a:pt x="38281003" y="4724403"/>
                  </a:cubicBezTo>
                  <a:cubicBezTo>
                    <a:pt x="38276923" y="4715229"/>
                    <a:pt x="38281219" y="4698263"/>
                    <a:pt x="38271475" y="4695827"/>
                  </a:cubicBezTo>
                  <a:lnTo>
                    <a:pt x="38252427" y="4691066"/>
                  </a:lnTo>
                  <a:cubicBezTo>
                    <a:pt x="38227279" y="4699447"/>
                    <a:pt x="38240923" y="4691651"/>
                    <a:pt x="38219087" y="4724403"/>
                  </a:cubicBezTo>
                  <a:lnTo>
                    <a:pt x="38209563" y="4738692"/>
                  </a:lnTo>
                  <a:cubicBezTo>
                    <a:pt x="38206387" y="4748215"/>
                    <a:pt x="38200663" y="4757244"/>
                    <a:pt x="38200039" y="4767264"/>
                  </a:cubicBezTo>
                  <a:cubicBezTo>
                    <a:pt x="38194963" y="4848476"/>
                    <a:pt x="38203327" y="4819324"/>
                    <a:pt x="38190515" y="4857754"/>
                  </a:cubicBezTo>
                  <a:cubicBezTo>
                    <a:pt x="38180987" y="4856167"/>
                    <a:pt x="38170763" y="4856911"/>
                    <a:pt x="38161939" y="4852990"/>
                  </a:cubicBezTo>
                  <a:cubicBezTo>
                    <a:pt x="38151339" y="4848278"/>
                    <a:pt x="38131363" y="4814270"/>
                    <a:pt x="38128603" y="4810126"/>
                  </a:cubicBezTo>
                  <a:lnTo>
                    <a:pt x="38119075" y="4795841"/>
                  </a:lnTo>
                  <a:cubicBezTo>
                    <a:pt x="38115903" y="4791078"/>
                    <a:pt x="38114315" y="4784729"/>
                    <a:pt x="38109551" y="4781551"/>
                  </a:cubicBezTo>
                  <a:lnTo>
                    <a:pt x="38095263" y="4772028"/>
                  </a:lnTo>
                  <a:cubicBezTo>
                    <a:pt x="38073963" y="4740078"/>
                    <a:pt x="38099055" y="4771380"/>
                    <a:pt x="38071451" y="4752977"/>
                  </a:cubicBezTo>
                  <a:cubicBezTo>
                    <a:pt x="38035779" y="4729196"/>
                    <a:pt x="38076847" y="4745252"/>
                    <a:pt x="38042875" y="4733928"/>
                  </a:cubicBezTo>
                  <a:cubicBezTo>
                    <a:pt x="38034939" y="4735515"/>
                    <a:pt x="38025799" y="4734202"/>
                    <a:pt x="38019063" y="4738692"/>
                  </a:cubicBezTo>
                  <a:cubicBezTo>
                    <a:pt x="38014887" y="4741476"/>
                    <a:pt x="38016739" y="4748590"/>
                    <a:pt x="38014303" y="4752977"/>
                  </a:cubicBezTo>
                  <a:cubicBezTo>
                    <a:pt x="38012475" y="4756270"/>
                    <a:pt x="37994579" y="4790227"/>
                    <a:pt x="37980963" y="4791078"/>
                  </a:cubicBezTo>
                  <a:cubicBezTo>
                    <a:pt x="37909647" y="4795534"/>
                    <a:pt x="37838087" y="4794251"/>
                    <a:pt x="37766651" y="4795841"/>
                  </a:cubicBezTo>
                  <a:cubicBezTo>
                    <a:pt x="37758715" y="4794251"/>
                    <a:pt x="37745399" y="4798758"/>
                    <a:pt x="37742839" y="4791078"/>
                  </a:cubicBezTo>
                  <a:cubicBezTo>
                    <a:pt x="37737815" y="4776002"/>
                    <a:pt x="37749019" y="4734939"/>
                    <a:pt x="37752363" y="4714877"/>
                  </a:cubicBezTo>
                  <a:cubicBezTo>
                    <a:pt x="37752623" y="4713311"/>
                    <a:pt x="37760299" y="4710908"/>
                    <a:pt x="37761887" y="4710117"/>
                  </a:cubicBezTo>
                  <a:cubicBezTo>
                    <a:pt x="37750775" y="4700590"/>
                    <a:pt x="37739979" y="4690683"/>
                    <a:pt x="37728551" y="4681539"/>
                  </a:cubicBezTo>
                  <a:cubicBezTo>
                    <a:pt x="37724083" y="4677966"/>
                    <a:pt x="37719911" y="4672956"/>
                    <a:pt x="37714263" y="4672015"/>
                  </a:cubicBezTo>
                  <a:cubicBezTo>
                    <a:pt x="37690723" y="4668091"/>
                    <a:pt x="37666639" y="4668840"/>
                    <a:pt x="37642827" y="4667254"/>
                  </a:cubicBezTo>
                  <a:cubicBezTo>
                    <a:pt x="37644415" y="4646616"/>
                    <a:pt x="37642255" y="4625339"/>
                    <a:pt x="37647587" y="4605343"/>
                  </a:cubicBezTo>
                  <a:cubicBezTo>
                    <a:pt x="37649063" y="4599811"/>
                    <a:pt x="37658299" y="4600285"/>
                    <a:pt x="37661875" y="4595815"/>
                  </a:cubicBezTo>
                  <a:cubicBezTo>
                    <a:pt x="37665011" y="4591896"/>
                    <a:pt x="37664199" y="4585916"/>
                    <a:pt x="37666639" y="4581529"/>
                  </a:cubicBezTo>
                  <a:cubicBezTo>
                    <a:pt x="37693935" y="4532391"/>
                    <a:pt x="37679671" y="4570998"/>
                    <a:pt x="37690451" y="4538666"/>
                  </a:cubicBezTo>
                  <a:cubicBezTo>
                    <a:pt x="37688863" y="4530728"/>
                    <a:pt x="37687651" y="4522707"/>
                    <a:pt x="37685687" y="4514852"/>
                  </a:cubicBezTo>
                  <a:cubicBezTo>
                    <a:pt x="37684471" y="4509983"/>
                    <a:pt x="37684475" y="4504116"/>
                    <a:pt x="37680927" y="4500566"/>
                  </a:cubicBezTo>
                  <a:cubicBezTo>
                    <a:pt x="37672831" y="4492472"/>
                    <a:pt x="37652351" y="4481516"/>
                    <a:pt x="37652351" y="4481516"/>
                  </a:cubicBezTo>
                  <a:cubicBezTo>
                    <a:pt x="37631047" y="4449559"/>
                    <a:pt x="37656143" y="4480869"/>
                    <a:pt x="37628539" y="4462465"/>
                  </a:cubicBezTo>
                  <a:cubicBezTo>
                    <a:pt x="37622935" y="4458729"/>
                    <a:pt x="37619567" y="4452313"/>
                    <a:pt x="37614251" y="4448179"/>
                  </a:cubicBezTo>
                  <a:cubicBezTo>
                    <a:pt x="37605215" y="4441149"/>
                    <a:pt x="37585675" y="4429128"/>
                    <a:pt x="37585675" y="4429128"/>
                  </a:cubicBezTo>
                  <a:cubicBezTo>
                    <a:pt x="37563451" y="4395791"/>
                    <a:pt x="37576151" y="4406902"/>
                    <a:pt x="37552339" y="4391027"/>
                  </a:cubicBezTo>
                  <a:lnTo>
                    <a:pt x="37542815" y="4362454"/>
                  </a:lnTo>
                  <a:cubicBezTo>
                    <a:pt x="37541227" y="4357692"/>
                    <a:pt x="37540835" y="4352343"/>
                    <a:pt x="37538051" y="4348167"/>
                  </a:cubicBezTo>
                  <a:lnTo>
                    <a:pt x="37528527" y="4333877"/>
                  </a:lnTo>
                  <a:cubicBezTo>
                    <a:pt x="37530243" y="4301242"/>
                    <a:pt x="37531115" y="4243432"/>
                    <a:pt x="37538051" y="4205291"/>
                  </a:cubicBezTo>
                  <a:cubicBezTo>
                    <a:pt x="37538951" y="4200353"/>
                    <a:pt x="37541435" y="4195831"/>
                    <a:pt x="37542815" y="4191002"/>
                  </a:cubicBezTo>
                  <a:cubicBezTo>
                    <a:pt x="37544847" y="4183885"/>
                    <a:pt x="37548535" y="4165275"/>
                    <a:pt x="37552339" y="4157664"/>
                  </a:cubicBezTo>
                  <a:cubicBezTo>
                    <a:pt x="37554899" y="4152545"/>
                    <a:pt x="37559303" y="4148497"/>
                    <a:pt x="37561863" y="4143377"/>
                  </a:cubicBezTo>
                  <a:cubicBezTo>
                    <a:pt x="37564107" y="4138887"/>
                    <a:pt x="37564187" y="4133478"/>
                    <a:pt x="37566627" y="4129089"/>
                  </a:cubicBezTo>
                  <a:cubicBezTo>
                    <a:pt x="37577615" y="4109309"/>
                    <a:pt x="37581767" y="4100088"/>
                    <a:pt x="37599963" y="4090990"/>
                  </a:cubicBezTo>
                  <a:cubicBezTo>
                    <a:pt x="37604455" y="4088746"/>
                    <a:pt x="37609487" y="4087816"/>
                    <a:pt x="37614251" y="4086227"/>
                  </a:cubicBezTo>
                  <a:close/>
                  <a:moveTo>
                    <a:pt x="25439715" y="3948117"/>
                  </a:moveTo>
                  <a:lnTo>
                    <a:pt x="25519091" y="3951291"/>
                  </a:lnTo>
                  <a:cubicBezTo>
                    <a:pt x="25562475" y="3952607"/>
                    <a:pt x="25605903" y="3952540"/>
                    <a:pt x="25649263" y="3954467"/>
                  </a:cubicBezTo>
                  <a:cubicBezTo>
                    <a:pt x="25651499" y="3954566"/>
                    <a:pt x="25668343" y="3959242"/>
                    <a:pt x="25671491" y="3960814"/>
                  </a:cubicBezTo>
                  <a:cubicBezTo>
                    <a:pt x="25674903" y="3962519"/>
                    <a:pt x="25677839" y="3965049"/>
                    <a:pt x="25681015" y="3967164"/>
                  </a:cubicBezTo>
                  <a:cubicBezTo>
                    <a:pt x="25682071" y="3970342"/>
                    <a:pt x="25682563" y="3973765"/>
                    <a:pt x="25684191" y="3976692"/>
                  </a:cubicBezTo>
                  <a:cubicBezTo>
                    <a:pt x="25687895" y="3983362"/>
                    <a:pt x="25696891" y="3995741"/>
                    <a:pt x="25696891" y="3995741"/>
                  </a:cubicBezTo>
                  <a:cubicBezTo>
                    <a:pt x="25695883" y="4004794"/>
                    <a:pt x="25695859" y="4023203"/>
                    <a:pt x="25690539" y="4033842"/>
                  </a:cubicBezTo>
                  <a:cubicBezTo>
                    <a:pt x="25688831" y="4037253"/>
                    <a:pt x="25687427" y="4041344"/>
                    <a:pt x="25684191" y="4043367"/>
                  </a:cubicBezTo>
                  <a:lnTo>
                    <a:pt x="25655615" y="4052892"/>
                  </a:lnTo>
                  <a:lnTo>
                    <a:pt x="25646091" y="4056066"/>
                  </a:lnTo>
                  <a:cubicBezTo>
                    <a:pt x="25636563" y="4055008"/>
                    <a:pt x="25626911" y="4054770"/>
                    <a:pt x="25617515" y="4052892"/>
                  </a:cubicBezTo>
                  <a:cubicBezTo>
                    <a:pt x="25610951" y="4051578"/>
                    <a:pt x="25604815" y="4048658"/>
                    <a:pt x="25598463" y="4046541"/>
                  </a:cubicBezTo>
                  <a:cubicBezTo>
                    <a:pt x="25595291" y="4045483"/>
                    <a:pt x="25591723" y="4045221"/>
                    <a:pt x="25588939" y="4043367"/>
                  </a:cubicBezTo>
                  <a:cubicBezTo>
                    <a:pt x="25582395" y="4039003"/>
                    <a:pt x="25577979" y="4034852"/>
                    <a:pt x="25569891" y="4033842"/>
                  </a:cubicBezTo>
                  <a:cubicBezTo>
                    <a:pt x="25564639" y="4033186"/>
                    <a:pt x="25569891" y="4041780"/>
                    <a:pt x="25569891" y="4043367"/>
                  </a:cubicBezTo>
                  <a:cubicBezTo>
                    <a:pt x="25518463" y="4020510"/>
                    <a:pt x="25559323" y="4036704"/>
                    <a:pt x="25528615" y="4027492"/>
                  </a:cubicBezTo>
                  <a:cubicBezTo>
                    <a:pt x="25518027" y="4024314"/>
                    <a:pt x="25507843" y="4019797"/>
                    <a:pt x="25496863" y="4017966"/>
                  </a:cubicBezTo>
                  <a:cubicBezTo>
                    <a:pt x="25475923" y="4014476"/>
                    <a:pt x="25450619" y="4013187"/>
                    <a:pt x="25430191" y="4011616"/>
                  </a:cubicBezTo>
                  <a:lnTo>
                    <a:pt x="25411139" y="4005266"/>
                  </a:lnTo>
                  <a:lnTo>
                    <a:pt x="25401615" y="4002090"/>
                  </a:lnTo>
                  <a:cubicBezTo>
                    <a:pt x="25400555" y="3998915"/>
                    <a:pt x="25398439" y="3995912"/>
                    <a:pt x="25398439" y="3992562"/>
                  </a:cubicBezTo>
                  <a:cubicBezTo>
                    <a:pt x="25398439" y="3986127"/>
                    <a:pt x="25399579" y="3979623"/>
                    <a:pt x="25401615" y="3973515"/>
                  </a:cubicBezTo>
                  <a:cubicBezTo>
                    <a:pt x="25402823" y="3969896"/>
                    <a:pt x="25405091" y="3966504"/>
                    <a:pt x="25407963" y="3963992"/>
                  </a:cubicBezTo>
                  <a:cubicBezTo>
                    <a:pt x="25423087" y="3950760"/>
                    <a:pt x="25423935" y="3952059"/>
                    <a:pt x="25439715" y="3948117"/>
                  </a:cubicBezTo>
                  <a:close/>
                  <a:moveTo>
                    <a:pt x="4510121" y="3938590"/>
                  </a:moveTo>
                  <a:cubicBezTo>
                    <a:pt x="4520921" y="3938590"/>
                    <a:pt x="4531287" y="3942821"/>
                    <a:pt x="4541871" y="3944941"/>
                  </a:cubicBezTo>
                  <a:cubicBezTo>
                    <a:pt x="4546103" y="3951291"/>
                    <a:pt x="4553316" y="3956461"/>
                    <a:pt x="4554570" y="3963992"/>
                  </a:cubicBezTo>
                  <a:cubicBezTo>
                    <a:pt x="4557775" y="3983212"/>
                    <a:pt x="4542907" y="3987102"/>
                    <a:pt x="4529172" y="3989391"/>
                  </a:cubicBezTo>
                  <a:cubicBezTo>
                    <a:pt x="4516475" y="3974573"/>
                    <a:pt x="4497925" y="3963213"/>
                    <a:pt x="4491077" y="3944941"/>
                  </a:cubicBezTo>
                  <a:cubicBezTo>
                    <a:pt x="4488720" y="3938674"/>
                    <a:pt x="4503435" y="3938590"/>
                    <a:pt x="4510121" y="3938590"/>
                  </a:cubicBezTo>
                  <a:close/>
                  <a:moveTo>
                    <a:pt x="8061456" y="3910654"/>
                  </a:moveTo>
                  <a:cubicBezTo>
                    <a:pt x="8066418" y="3911399"/>
                    <a:pt x="8071518" y="3912600"/>
                    <a:pt x="8075651" y="3913189"/>
                  </a:cubicBezTo>
                  <a:cubicBezTo>
                    <a:pt x="8078826" y="3915308"/>
                    <a:pt x="8082792" y="3916562"/>
                    <a:pt x="8085176" y="3919539"/>
                  </a:cubicBezTo>
                  <a:cubicBezTo>
                    <a:pt x="8089850" y="3925381"/>
                    <a:pt x="8089008" y="3936020"/>
                    <a:pt x="8085176" y="3941767"/>
                  </a:cubicBezTo>
                  <a:cubicBezTo>
                    <a:pt x="8083059" y="3944941"/>
                    <a:pt x="8079064" y="3946409"/>
                    <a:pt x="8075651" y="3948117"/>
                  </a:cubicBezTo>
                  <a:cubicBezTo>
                    <a:pt x="8065122" y="3953380"/>
                    <a:pt x="8075651" y="3953408"/>
                    <a:pt x="8075651" y="3954467"/>
                  </a:cubicBezTo>
                  <a:cubicBezTo>
                    <a:pt x="8067184" y="3951291"/>
                    <a:pt x="8054295" y="3953027"/>
                    <a:pt x="8050251" y="3944941"/>
                  </a:cubicBezTo>
                  <a:cubicBezTo>
                    <a:pt x="8032914" y="3910270"/>
                    <a:pt x="8046570" y="3908417"/>
                    <a:pt x="8061456" y="3910654"/>
                  </a:cubicBezTo>
                  <a:close/>
                  <a:moveTo>
                    <a:pt x="7600648" y="3833400"/>
                  </a:moveTo>
                  <a:lnTo>
                    <a:pt x="7605753" y="3836992"/>
                  </a:lnTo>
                  <a:cubicBezTo>
                    <a:pt x="7603107" y="3836992"/>
                    <a:pt x="7588932" y="3837463"/>
                    <a:pt x="7589878" y="3836992"/>
                  </a:cubicBezTo>
                  <a:close/>
                  <a:moveTo>
                    <a:pt x="7675604" y="3795715"/>
                  </a:moveTo>
                  <a:cubicBezTo>
                    <a:pt x="7692454" y="3793734"/>
                    <a:pt x="7709471" y="3797834"/>
                    <a:pt x="7726404" y="3798890"/>
                  </a:cubicBezTo>
                  <a:cubicBezTo>
                    <a:pt x="7729579" y="3799950"/>
                    <a:pt x="7732936" y="3800568"/>
                    <a:pt x="7735929" y="3802067"/>
                  </a:cubicBezTo>
                  <a:cubicBezTo>
                    <a:pt x="7743065" y="3805635"/>
                    <a:pt x="7749963" y="3811921"/>
                    <a:pt x="7754979" y="3817941"/>
                  </a:cubicBezTo>
                  <a:cubicBezTo>
                    <a:pt x="7757422" y="3820872"/>
                    <a:pt x="7759779" y="3823979"/>
                    <a:pt x="7761329" y="3827465"/>
                  </a:cubicBezTo>
                  <a:cubicBezTo>
                    <a:pt x="7764047" y="3833583"/>
                    <a:pt x="7767679" y="3846516"/>
                    <a:pt x="7767679" y="3846516"/>
                  </a:cubicBezTo>
                  <a:cubicBezTo>
                    <a:pt x="7766621" y="3853924"/>
                    <a:pt x="7767543" y="3861901"/>
                    <a:pt x="7764504" y="3868740"/>
                  </a:cubicBezTo>
                  <a:cubicBezTo>
                    <a:pt x="7762954" y="3872226"/>
                    <a:pt x="7758466" y="3873541"/>
                    <a:pt x="7754979" y="3875090"/>
                  </a:cubicBezTo>
                  <a:cubicBezTo>
                    <a:pt x="7741365" y="3881142"/>
                    <a:pt x="7728540" y="3883476"/>
                    <a:pt x="7713704" y="3884616"/>
                  </a:cubicBezTo>
                  <a:cubicBezTo>
                    <a:pt x="7707373" y="3885104"/>
                    <a:pt x="7703121" y="3884616"/>
                    <a:pt x="7701004" y="3884616"/>
                  </a:cubicBezTo>
                  <a:cubicBezTo>
                    <a:pt x="7692537" y="3881439"/>
                    <a:pt x="7682742" y="3880641"/>
                    <a:pt x="7675604" y="3875090"/>
                  </a:cubicBezTo>
                  <a:cubicBezTo>
                    <a:pt x="7672160" y="3872410"/>
                    <a:pt x="7673285" y="3866670"/>
                    <a:pt x="7672429" y="3862390"/>
                  </a:cubicBezTo>
                  <a:cubicBezTo>
                    <a:pt x="7671166" y="3856078"/>
                    <a:pt x="7670312" y="3849692"/>
                    <a:pt x="7669254" y="3843342"/>
                  </a:cubicBezTo>
                  <a:cubicBezTo>
                    <a:pt x="7670312" y="3830642"/>
                    <a:pt x="7670745" y="3817874"/>
                    <a:pt x="7672429" y="3805241"/>
                  </a:cubicBezTo>
                  <a:cubicBezTo>
                    <a:pt x="7672871" y="3801924"/>
                    <a:pt x="7672280" y="3796107"/>
                    <a:pt x="7675604" y="3795715"/>
                  </a:cubicBezTo>
                  <a:close/>
                  <a:moveTo>
                    <a:pt x="7597150" y="3795057"/>
                  </a:moveTo>
                  <a:cubicBezTo>
                    <a:pt x="7601076" y="3796337"/>
                    <a:pt x="7605224" y="3798364"/>
                    <a:pt x="7608928" y="3798890"/>
                  </a:cubicBezTo>
                  <a:cubicBezTo>
                    <a:pt x="7612384" y="3809260"/>
                    <a:pt x="7615058" y="3812028"/>
                    <a:pt x="7608928" y="3824292"/>
                  </a:cubicBezTo>
                  <a:cubicBezTo>
                    <a:pt x="7605918" y="3830310"/>
                    <a:pt x="7603508" y="3832309"/>
                    <a:pt x="7600674" y="3833391"/>
                  </a:cubicBezTo>
                  <a:lnTo>
                    <a:pt x="7600648" y="3833400"/>
                  </a:lnTo>
                  <a:lnTo>
                    <a:pt x="7584161" y="3821801"/>
                  </a:lnTo>
                  <a:cubicBezTo>
                    <a:pt x="7577520" y="3814829"/>
                    <a:pt x="7574902" y="3806041"/>
                    <a:pt x="7586703" y="3795715"/>
                  </a:cubicBezTo>
                  <a:cubicBezTo>
                    <a:pt x="7589519" y="3793252"/>
                    <a:pt x="7593224" y="3793781"/>
                    <a:pt x="7597150" y="3795057"/>
                  </a:cubicBezTo>
                  <a:close/>
                  <a:moveTo>
                    <a:pt x="34828187" y="3783810"/>
                  </a:moveTo>
                  <a:cubicBezTo>
                    <a:pt x="34832715" y="3784717"/>
                    <a:pt x="34842359" y="3786131"/>
                    <a:pt x="34847239" y="3788571"/>
                  </a:cubicBezTo>
                  <a:cubicBezTo>
                    <a:pt x="34849799" y="3789852"/>
                    <a:pt x="34852003" y="3791748"/>
                    <a:pt x="34854383" y="3793336"/>
                  </a:cubicBezTo>
                  <a:cubicBezTo>
                    <a:pt x="34866203" y="3811069"/>
                    <a:pt x="34851011" y="3789291"/>
                    <a:pt x="34866287" y="3807624"/>
                  </a:cubicBezTo>
                  <a:cubicBezTo>
                    <a:pt x="34868119" y="3809821"/>
                    <a:pt x="34869463" y="3812385"/>
                    <a:pt x="34871051" y="3814766"/>
                  </a:cubicBezTo>
                  <a:lnTo>
                    <a:pt x="34875815" y="3829052"/>
                  </a:lnTo>
                  <a:cubicBezTo>
                    <a:pt x="34876607" y="3831435"/>
                    <a:pt x="34877587" y="3833762"/>
                    <a:pt x="34878195" y="3836196"/>
                  </a:cubicBezTo>
                  <a:lnTo>
                    <a:pt x="34880575" y="3845722"/>
                  </a:lnTo>
                  <a:cubicBezTo>
                    <a:pt x="34878727" y="3882734"/>
                    <a:pt x="34886891" y="3882548"/>
                    <a:pt x="34873431" y="3900492"/>
                  </a:cubicBezTo>
                  <a:cubicBezTo>
                    <a:pt x="34872759" y="3901389"/>
                    <a:pt x="34869463" y="3906444"/>
                    <a:pt x="34868671" y="3907633"/>
                  </a:cubicBezTo>
                  <a:cubicBezTo>
                    <a:pt x="34864439" y="3905754"/>
                    <a:pt x="34844947" y="3897479"/>
                    <a:pt x="34837715" y="3893347"/>
                  </a:cubicBezTo>
                  <a:cubicBezTo>
                    <a:pt x="34835227" y="3891928"/>
                    <a:pt x="34832951" y="3890173"/>
                    <a:pt x="34830571" y="3888586"/>
                  </a:cubicBezTo>
                  <a:lnTo>
                    <a:pt x="34821043" y="3874296"/>
                  </a:lnTo>
                  <a:cubicBezTo>
                    <a:pt x="34819459" y="3871916"/>
                    <a:pt x="34817187" y="3869867"/>
                    <a:pt x="34816283" y="3867152"/>
                  </a:cubicBezTo>
                  <a:cubicBezTo>
                    <a:pt x="34812867" y="3856904"/>
                    <a:pt x="34814511" y="3862446"/>
                    <a:pt x="34811519" y="3850485"/>
                  </a:cubicBezTo>
                  <a:cubicBezTo>
                    <a:pt x="34808995" y="3830299"/>
                    <a:pt x="34807447" y="3829350"/>
                    <a:pt x="34811519" y="3807624"/>
                  </a:cubicBezTo>
                  <a:cubicBezTo>
                    <a:pt x="34812227" y="3803857"/>
                    <a:pt x="34816327" y="3789965"/>
                    <a:pt x="34821043" y="3786191"/>
                  </a:cubicBezTo>
                  <a:cubicBezTo>
                    <a:pt x="34823003" y="3784622"/>
                    <a:pt x="34825807" y="3784603"/>
                    <a:pt x="34828187" y="3783810"/>
                  </a:cubicBezTo>
                  <a:close/>
                  <a:moveTo>
                    <a:pt x="8567809" y="3715879"/>
                  </a:moveTo>
                  <a:lnTo>
                    <a:pt x="8567776" y="3716341"/>
                  </a:lnTo>
                  <a:cubicBezTo>
                    <a:pt x="8567249" y="3716341"/>
                    <a:pt x="8563550" y="3716471"/>
                    <a:pt x="8564603" y="3716341"/>
                  </a:cubicBezTo>
                  <a:close/>
                  <a:moveTo>
                    <a:pt x="8713827" y="3573462"/>
                  </a:moveTo>
                  <a:cubicBezTo>
                    <a:pt x="8717100" y="3583284"/>
                    <a:pt x="8720177" y="3590862"/>
                    <a:pt x="8720177" y="3602038"/>
                  </a:cubicBezTo>
                  <a:cubicBezTo>
                    <a:pt x="8720177" y="3608475"/>
                    <a:pt x="8720695" y="3615814"/>
                    <a:pt x="8717001" y="3621088"/>
                  </a:cubicBezTo>
                  <a:cubicBezTo>
                    <a:pt x="8712626" y="3627340"/>
                    <a:pt x="8703349" y="3628396"/>
                    <a:pt x="8697950" y="3633789"/>
                  </a:cubicBezTo>
                  <a:cubicBezTo>
                    <a:pt x="8694777" y="3636966"/>
                    <a:pt x="8692164" y="3640825"/>
                    <a:pt x="8688428" y="3643316"/>
                  </a:cubicBezTo>
                  <a:cubicBezTo>
                    <a:pt x="8685643" y="3645172"/>
                    <a:pt x="8681893" y="3644994"/>
                    <a:pt x="8678903" y="3646492"/>
                  </a:cubicBezTo>
                  <a:cubicBezTo>
                    <a:pt x="8675487" y="3648197"/>
                    <a:pt x="8672725" y="3651013"/>
                    <a:pt x="8669375" y="3652840"/>
                  </a:cubicBezTo>
                  <a:cubicBezTo>
                    <a:pt x="8661068" y="3657374"/>
                    <a:pt x="8650671" y="3658847"/>
                    <a:pt x="8643975" y="3665540"/>
                  </a:cubicBezTo>
                  <a:cubicBezTo>
                    <a:pt x="8632083" y="3677432"/>
                    <a:pt x="8638711" y="3673645"/>
                    <a:pt x="8624926" y="3678240"/>
                  </a:cubicBezTo>
                  <a:cubicBezTo>
                    <a:pt x="8622809" y="3681416"/>
                    <a:pt x="8621555" y="3685381"/>
                    <a:pt x="8618575" y="3687765"/>
                  </a:cubicBezTo>
                  <a:cubicBezTo>
                    <a:pt x="8615963" y="3689857"/>
                    <a:pt x="8611420" y="3688574"/>
                    <a:pt x="8609050" y="3690938"/>
                  </a:cubicBezTo>
                  <a:cubicBezTo>
                    <a:pt x="8606683" y="3693308"/>
                    <a:pt x="8608243" y="3698098"/>
                    <a:pt x="8605877" y="3700466"/>
                  </a:cubicBezTo>
                  <a:cubicBezTo>
                    <a:pt x="8598361" y="3707981"/>
                    <a:pt x="8592977" y="3711332"/>
                    <a:pt x="8587003" y="3713113"/>
                  </a:cubicBezTo>
                  <a:lnTo>
                    <a:pt x="8567809" y="3715879"/>
                  </a:lnTo>
                  <a:lnTo>
                    <a:pt x="8570951" y="3671890"/>
                  </a:lnTo>
                  <a:cubicBezTo>
                    <a:pt x="8572179" y="3661455"/>
                    <a:pt x="8575865" y="3662062"/>
                    <a:pt x="8580475" y="3652840"/>
                  </a:cubicBezTo>
                  <a:cubicBezTo>
                    <a:pt x="8581973" y="3649847"/>
                    <a:pt x="8581559" y="3645927"/>
                    <a:pt x="8583651" y="3643316"/>
                  </a:cubicBezTo>
                  <a:cubicBezTo>
                    <a:pt x="8586035" y="3640335"/>
                    <a:pt x="8590323" y="3639501"/>
                    <a:pt x="8593176" y="3636966"/>
                  </a:cubicBezTo>
                  <a:cubicBezTo>
                    <a:pt x="8599887" y="3631001"/>
                    <a:pt x="8603707" y="3620752"/>
                    <a:pt x="8612225" y="3617915"/>
                  </a:cubicBezTo>
                  <a:cubicBezTo>
                    <a:pt x="8615403" y="3616854"/>
                    <a:pt x="8618825" y="3616363"/>
                    <a:pt x="8621753" y="3614737"/>
                  </a:cubicBezTo>
                  <a:cubicBezTo>
                    <a:pt x="8652679" y="3597556"/>
                    <a:pt x="8628683" y="3605067"/>
                    <a:pt x="8653501" y="3598862"/>
                  </a:cubicBezTo>
                  <a:cubicBezTo>
                    <a:pt x="8656677" y="3595687"/>
                    <a:pt x="8659103" y="3591518"/>
                    <a:pt x="8663027" y="3589337"/>
                  </a:cubicBezTo>
                  <a:cubicBezTo>
                    <a:pt x="8668877" y="3586087"/>
                    <a:pt x="8675725" y="3585105"/>
                    <a:pt x="8682076" y="3582987"/>
                  </a:cubicBezTo>
                  <a:cubicBezTo>
                    <a:pt x="8685251" y="3581929"/>
                    <a:pt x="8688353" y="3580625"/>
                    <a:pt x="8691601" y="3579812"/>
                  </a:cubicBezTo>
                  <a:cubicBezTo>
                    <a:pt x="8707550" y="3575827"/>
                    <a:pt x="8700160" y="3578018"/>
                    <a:pt x="8713827" y="3573462"/>
                  </a:cubicBezTo>
                  <a:close/>
                  <a:moveTo>
                    <a:pt x="9190075" y="3548062"/>
                  </a:moveTo>
                  <a:cubicBezTo>
                    <a:pt x="9194307" y="3549120"/>
                    <a:pt x="9199368" y="3548511"/>
                    <a:pt x="9202777" y="3551238"/>
                  </a:cubicBezTo>
                  <a:cubicBezTo>
                    <a:pt x="9205389" y="3553328"/>
                    <a:pt x="9205949" y="3557417"/>
                    <a:pt x="9205949" y="3560762"/>
                  </a:cubicBezTo>
                  <a:cubicBezTo>
                    <a:pt x="9205949" y="3570346"/>
                    <a:pt x="9204353" y="3579884"/>
                    <a:pt x="9202777" y="3589337"/>
                  </a:cubicBezTo>
                  <a:cubicBezTo>
                    <a:pt x="9202227" y="3592638"/>
                    <a:pt x="9201657" y="3596220"/>
                    <a:pt x="9199599" y="3598862"/>
                  </a:cubicBezTo>
                  <a:cubicBezTo>
                    <a:pt x="9186438" y="3615787"/>
                    <a:pt x="9178435" y="3619324"/>
                    <a:pt x="9161502" y="3630616"/>
                  </a:cubicBezTo>
                  <a:cubicBezTo>
                    <a:pt x="9158325" y="3632733"/>
                    <a:pt x="9155595" y="3635760"/>
                    <a:pt x="9151977" y="3636966"/>
                  </a:cubicBezTo>
                  <a:cubicBezTo>
                    <a:pt x="9148799" y="3638024"/>
                    <a:pt x="9145378" y="3638517"/>
                    <a:pt x="9142449" y="3640142"/>
                  </a:cubicBezTo>
                  <a:cubicBezTo>
                    <a:pt x="9103029" y="3662042"/>
                    <a:pt x="9140375" y="3647112"/>
                    <a:pt x="9110701" y="3656016"/>
                  </a:cubicBezTo>
                  <a:cubicBezTo>
                    <a:pt x="9104291" y="3657940"/>
                    <a:pt x="9098000" y="3660248"/>
                    <a:pt x="9091649" y="3662367"/>
                  </a:cubicBezTo>
                  <a:cubicBezTo>
                    <a:pt x="9081121" y="3665875"/>
                    <a:pt x="9104879" y="3654429"/>
                    <a:pt x="9107525" y="3652840"/>
                  </a:cubicBezTo>
                  <a:cubicBezTo>
                    <a:pt x="9088477" y="3651782"/>
                    <a:pt x="9069367" y="3651474"/>
                    <a:pt x="9050375" y="3649667"/>
                  </a:cubicBezTo>
                  <a:cubicBezTo>
                    <a:pt x="9047044" y="3649350"/>
                    <a:pt x="9043636" y="3648345"/>
                    <a:pt x="9040850" y="3646492"/>
                  </a:cubicBezTo>
                  <a:cubicBezTo>
                    <a:pt x="9037114" y="3644001"/>
                    <a:pt x="9034499" y="3640142"/>
                    <a:pt x="9031327" y="3636966"/>
                  </a:cubicBezTo>
                  <a:cubicBezTo>
                    <a:pt x="9030268" y="3633789"/>
                    <a:pt x="9028149" y="3630787"/>
                    <a:pt x="9028149" y="3627442"/>
                  </a:cubicBezTo>
                  <a:cubicBezTo>
                    <a:pt x="9028149" y="3622836"/>
                    <a:pt x="9034465" y="3610955"/>
                    <a:pt x="9037677" y="3608388"/>
                  </a:cubicBezTo>
                  <a:cubicBezTo>
                    <a:pt x="9040287" y="3606296"/>
                    <a:pt x="9044208" y="3606710"/>
                    <a:pt x="9047202" y="3605212"/>
                  </a:cubicBezTo>
                  <a:cubicBezTo>
                    <a:pt x="9069127" y="3594249"/>
                    <a:pt x="9042995" y="3602295"/>
                    <a:pt x="9069425" y="3595687"/>
                  </a:cubicBezTo>
                  <a:cubicBezTo>
                    <a:pt x="9072601" y="3593571"/>
                    <a:pt x="9075539" y="3591044"/>
                    <a:pt x="9078951" y="3589337"/>
                  </a:cubicBezTo>
                  <a:cubicBezTo>
                    <a:pt x="9084027" y="3586800"/>
                    <a:pt x="9096427" y="3584344"/>
                    <a:pt x="9101175" y="3582987"/>
                  </a:cubicBezTo>
                  <a:cubicBezTo>
                    <a:pt x="9104393" y="3582068"/>
                    <a:pt x="9107709" y="3581309"/>
                    <a:pt x="9110701" y="3579812"/>
                  </a:cubicBezTo>
                  <a:cubicBezTo>
                    <a:pt x="9114115" y="3578105"/>
                    <a:pt x="9116717" y="3574966"/>
                    <a:pt x="9120227" y="3573462"/>
                  </a:cubicBezTo>
                  <a:cubicBezTo>
                    <a:pt x="9124238" y="3571744"/>
                    <a:pt x="9128746" y="3571543"/>
                    <a:pt x="9132925" y="3570287"/>
                  </a:cubicBezTo>
                  <a:cubicBezTo>
                    <a:pt x="9139335" y="3568364"/>
                    <a:pt x="9145627" y="3566054"/>
                    <a:pt x="9151977" y="3563939"/>
                  </a:cubicBezTo>
                  <a:lnTo>
                    <a:pt x="9161502" y="3560762"/>
                  </a:lnTo>
                  <a:cubicBezTo>
                    <a:pt x="9164675" y="3559704"/>
                    <a:pt x="9168241" y="3559445"/>
                    <a:pt x="9171026" y="3557588"/>
                  </a:cubicBezTo>
                  <a:cubicBezTo>
                    <a:pt x="9183335" y="3549382"/>
                    <a:pt x="9176929" y="3552444"/>
                    <a:pt x="9190075" y="3548062"/>
                  </a:cubicBezTo>
                  <a:close/>
                  <a:moveTo>
                    <a:pt x="5852933" y="3449689"/>
                  </a:moveTo>
                  <a:cubicBezTo>
                    <a:pt x="5874770" y="3452241"/>
                    <a:pt x="5877552" y="3469082"/>
                    <a:pt x="5904142" y="3471634"/>
                  </a:cubicBezTo>
                  <a:cubicBezTo>
                    <a:pt x="5938276" y="3485864"/>
                    <a:pt x="5962886" y="3459612"/>
                    <a:pt x="6006554" y="3464318"/>
                  </a:cubicBezTo>
                  <a:cubicBezTo>
                    <a:pt x="6033144" y="3471748"/>
                    <a:pt x="6043074" y="3469652"/>
                    <a:pt x="6057758" y="3491371"/>
                  </a:cubicBezTo>
                  <a:cubicBezTo>
                    <a:pt x="6074370" y="3536168"/>
                    <a:pt x="6067168" y="3590493"/>
                    <a:pt x="6040918" y="3635297"/>
                  </a:cubicBezTo>
                  <a:cubicBezTo>
                    <a:pt x="6005251" y="3675839"/>
                    <a:pt x="5976725" y="3647319"/>
                    <a:pt x="5943437" y="3661663"/>
                  </a:cubicBezTo>
                  <a:cubicBezTo>
                    <a:pt x="5842226" y="3744061"/>
                    <a:pt x="5781480" y="3874082"/>
                    <a:pt x="5694551" y="3930287"/>
                  </a:cubicBezTo>
                  <a:cubicBezTo>
                    <a:pt x="5596958" y="3959203"/>
                    <a:pt x="5499367" y="3980980"/>
                    <a:pt x="5399389" y="3983703"/>
                  </a:cubicBezTo>
                  <a:cubicBezTo>
                    <a:pt x="5362811" y="3986026"/>
                    <a:pt x="5321481" y="3990730"/>
                    <a:pt x="5289660" y="3976385"/>
                  </a:cubicBezTo>
                  <a:cubicBezTo>
                    <a:pt x="5256153" y="3958806"/>
                    <a:pt x="5246463" y="3910264"/>
                    <a:pt x="5267721" y="3859342"/>
                  </a:cubicBezTo>
                  <a:cubicBezTo>
                    <a:pt x="5299700" y="3837916"/>
                    <a:pt x="5355497" y="3859342"/>
                    <a:pt x="5399389" y="3859342"/>
                  </a:cubicBezTo>
                  <a:cubicBezTo>
                    <a:pt x="5404273" y="3832523"/>
                    <a:pt x="5418668" y="3815224"/>
                    <a:pt x="5414026" y="3778878"/>
                  </a:cubicBezTo>
                  <a:cubicBezTo>
                    <a:pt x="5426846" y="3739920"/>
                    <a:pt x="5503953" y="3715251"/>
                    <a:pt x="5531067" y="3669150"/>
                  </a:cubicBezTo>
                  <a:cubicBezTo>
                    <a:pt x="5540643" y="3644707"/>
                    <a:pt x="5524031" y="3632173"/>
                    <a:pt x="5538379" y="3588677"/>
                  </a:cubicBezTo>
                  <a:cubicBezTo>
                    <a:pt x="5565670" y="3557379"/>
                    <a:pt x="5631045" y="3549891"/>
                    <a:pt x="5677365" y="3544785"/>
                  </a:cubicBezTo>
                  <a:cubicBezTo>
                    <a:pt x="5703907" y="3552274"/>
                    <a:pt x="5682813" y="3583571"/>
                    <a:pt x="5721257" y="3588677"/>
                  </a:cubicBezTo>
                  <a:cubicBezTo>
                    <a:pt x="5750527" y="3585840"/>
                    <a:pt x="5784543" y="3556805"/>
                    <a:pt x="5809041" y="3530158"/>
                  </a:cubicBezTo>
                  <a:lnTo>
                    <a:pt x="5809041" y="3486264"/>
                  </a:lnTo>
                  <a:cubicBezTo>
                    <a:pt x="5821289" y="3462166"/>
                    <a:pt x="5824017" y="3452356"/>
                    <a:pt x="5852933" y="3449689"/>
                  </a:cubicBezTo>
                  <a:close/>
                  <a:moveTo>
                    <a:pt x="9072601" y="3205162"/>
                  </a:moveTo>
                  <a:cubicBezTo>
                    <a:pt x="9081065" y="3206220"/>
                    <a:pt x="9089767" y="3206094"/>
                    <a:pt x="9098000" y="3208338"/>
                  </a:cubicBezTo>
                  <a:cubicBezTo>
                    <a:pt x="9110393" y="3211718"/>
                    <a:pt x="9106243" y="3215300"/>
                    <a:pt x="9110701" y="3224213"/>
                  </a:cubicBezTo>
                  <a:cubicBezTo>
                    <a:pt x="9112406" y="3227626"/>
                    <a:pt x="9114935" y="3230563"/>
                    <a:pt x="9117049" y="3233737"/>
                  </a:cubicBezTo>
                  <a:cubicBezTo>
                    <a:pt x="9115991" y="3236913"/>
                    <a:pt x="9116243" y="3240895"/>
                    <a:pt x="9113874" y="3243262"/>
                  </a:cubicBezTo>
                  <a:cubicBezTo>
                    <a:pt x="9110527" y="3246610"/>
                    <a:pt x="9105567" y="3247854"/>
                    <a:pt x="9101173" y="3249612"/>
                  </a:cubicBezTo>
                  <a:cubicBezTo>
                    <a:pt x="9083626" y="3256631"/>
                    <a:pt x="9095881" y="3249612"/>
                    <a:pt x="9094825" y="3249612"/>
                  </a:cubicBezTo>
                  <a:cubicBezTo>
                    <a:pt x="9086347" y="3243556"/>
                    <a:pt x="9069423" y="3238051"/>
                    <a:pt x="9069423" y="3224213"/>
                  </a:cubicBezTo>
                  <a:cubicBezTo>
                    <a:pt x="9069423" y="3217774"/>
                    <a:pt x="9071542" y="3211512"/>
                    <a:pt x="9072601" y="3205162"/>
                  </a:cubicBezTo>
                  <a:close/>
                  <a:moveTo>
                    <a:pt x="6748220" y="3001966"/>
                  </a:moveTo>
                  <a:cubicBezTo>
                    <a:pt x="6764573" y="3003379"/>
                    <a:pt x="6780736" y="3006951"/>
                    <a:pt x="6796591" y="3013500"/>
                  </a:cubicBezTo>
                  <a:cubicBezTo>
                    <a:pt x="6820754" y="3029775"/>
                    <a:pt x="6835376" y="3048430"/>
                    <a:pt x="6828576" y="3071851"/>
                  </a:cubicBezTo>
                  <a:cubicBezTo>
                    <a:pt x="6792902" y="3112338"/>
                    <a:pt x="6600071" y="3148061"/>
                    <a:pt x="6642976" y="3179024"/>
                  </a:cubicBezTo>
                  <a:cubicBezTo>
                    <a:pt x="6687093" y="3195922"/>
                    <a:pt x="6740738" y="3160431"/>
                    <a:pt x="6803909" y="3208285"/>
                  </a:cubicBezTo>
                  <a:cubicBezTo>
                    <a:pt x="6795740" y="3268848"/>
                    <a:pt x="6704218" y="3319881"/>
                    <a:pt x="6660326" y="3325672"/>
                  </a:cubicBezTo>
                  <a:cubicBezTo>
                    <a:pt x="6626984" y="3326295"/>
                    <a:pt x="6600789" y="3300725"/>
                    <a:pt x="6569827" y="3318013"/>
                  </a:cubicBezTo>
                  <a:cubicBezTo>
                    <a:pt x="6541021" y="3347161"/>
                    <a:pt x="6559843" y="3364401"/>
                    <a:pt x="6578659" y="3386404"/>
                  </a:cubicBezTo>
                  <a:cubicBezTo>
                    <a:pt x="6563525" y="3409936"/>
                    <a:pt x="6538857" y="3428707"/>
                    <a:pt x="6533247" y="3457004"/>
                  </a:cubicBezTo>
                  <a:cubicBezTo>
                    <a:pt x="6523725" y="3488645"/>
                    <a:pt x="6535626" y="3522668"/>
                    <a:pt x="6528486" y="3556691"/>
                  </a:cubicBezTo>
                  <a:cubicBezTo>
                    <a:pt x="6512774" y="3603586"/>
                    <a:pt x="6456580" y="3626668"/>
                    <a:pt x="6445640" y="3664041"/>
                  </a:cubicBezTo>
                  <a:cubicBezTo>
                    <a:pt x="6417065" y="3706874"/>
                    <a:pt x="6467067" y="3928299"/>
                    <a:pt x="6452778" y="4056853"/>
                  </a:cubicBezTo>
                  <a:cubicBezTo>
                    <a:pt x="6425782" y="4138903"/>
                    <a:pt x="6389267" y="4163800"/>
                    <a:pt x="6350367" y="4195842"/>
                  </a:cubicBezTo>
                  <a:cubicBezTo>
                    <a:pt x="6318669" y="4219940"/>
                    <a:pt x="6308398" y="4215464"/>
                    <a:pt x="6276700" y="4237182"/>
                  </a:cubicBezTo>
                  <a:cubicBezTo>
                    <a:pt x="6235704" y="4274724"/>
                    <a:pt x="6230426" y="4317026"/>
                    <a:pt x="6196580" y="4352186"/>
                  </a:cubicBezTo>
                  <a:cubicBezTo>
                    <a:pt x="6160969" y="4374581"/>
                    <a:pt x="6125356" y="4366021"/>
                    <a:pt x="6089743" y="4364606"/>
                  </a:cubicBezTo>
                  <a:cubicBezTo>
                    <a:pt x="6032811" y="4347194"/>
                    <a:pt x="5971120" y="4303589"/>
                    <a:pt x="5926087" y="4290941"/>
                  </a:cubicBezTo>
                  <a:cubicBezTo>
                    <a:pt x="5886964" y="4278977"/>
                    <a:pt x="5838303" y="4286064"/>
                    <a:pt x="5794419" y="4283625"/>
                  </a:cubicBezTo>
                  <a:cubicBezTo>
                    <a:pt x="5701758" y="4293378"/>
                    <a:pt x="5530510" y="4350757"/>
                    <a:pt x="5516432" y="4312885"/>
                  </a:cubicBezTo>
                  <a:cubicBezTo>
                    <a:pt x="5524894" y="4280845"/>
                    <a:pt x="5628602" y="4210703"/>
                    <a:pt x="5691828" y="4185803"/>
                  </a:cubicBezTo>
                  <a:cubicBezTo>
                    <a:pt x="5723413" y="4177245"/>
                    <a:pt x="5740310" y="4192494"/>
                    <a:pt x="5765149" y="4195842"/>
                  </a:cubicBezTo>
                  <a:cubicBezTo>
                    <a:pt x="5789986" y="4199188"/>
                    <a:pt x="5814033" y="4219998"/>
                    <a:pt x="5840853" y="4205882"/>
                  </a:cubicBezTo>
                  <a:cubicBezTo>
                    <a:pt x="5856902" y="4194992"/>
                    <a:pt x="5868187" y="4167432"/>
                    <a:pt x="5867568" y="4144635"/>
                  </a:cubicBezTo>
                  <a:cubicBezTo>
                    <a:pt x="5847428" y="4113050"/>
                    <a:pt x="5755860" y="4131471"/>
                    <a:pt x="5728580" y="4064166"/>
                  </a:cubicBezTo>
                  <a:cubicBezTo>
                    <a:pt x="5719338" y="4027933"/>
                    <a:pt x="5736289" y="4013135"/>
                    <a:pt x="5765149" y="3998328"/>
                  </a:cubicBezTo>
                  <a:cubicBezTo>
                    <a:pt x="5809041" y="3978995"/>
                    <a:pt x="5852933" y="3985854"/>
                    <a:pt x="5896825" y="3961756"/>
                  </a:cubicBezTo>
                  <a:cubicBezTo>
                    <a:pt x="5928525" y="3922742"/>
                    <a:pt x="5950701" y="3883728"/>
                    <a:pt x="5991919" y="3844713"/>
                  </a:cubicBezTo>
                  <a:cubicBezTo>
                    <a:pt x="6033547" y="3832749"/>
                    <a:pt x="6087082" y="3854124"/>
                    <a:pt x="6131084" y="3823111"/>
                  </a:cubicBezTo>
                  <a:cubicBezTo>
                    <a:pt x="6150418" y="3805468"/>
                    <a:pt x="6136417" y="3749729"/>
                    <a:pt x="6150989" y="3713037"/>
                  </a:cubicBezTo>
                  <a:cubicBezTo>
                    <a:pt x="6186037" y="3666939"/>
                    <a:pt x="6252040" y="3654174"/>
                    <a:pt x="6291840" y="3603307"/>
                  </a:cubicBezTo>
                  <a:cubicBezTo>
                    <a:pt x="6289179" y="3586352"/>
                    <a:pt x="6286511" y="3571780"/>
                    <a:pt x="6255271" y="3566730"/>
                  </a:cubicBezTo>
                  <a:cubicBezTo>
                    <a:pt x="6218868" y="3567016"/>
                    <a:pt x="6196746" y="3600640"/>
                    <a:pt x="6167487" y="3603307"/>
                  </a:cubicBezTo>
                  <a:cubicBezTo>
                    <a:pt x="6148270" y="3588620"/>
                    <a:pt x="6140952" y="3578695"/>
                    <a:pt x="6145542" y="3552100"/>
                  </a:cubicBezTo>
                  <a:cubicBezTo>
                    <a:pt x="6168286" y="3515180"/>
                    <a:pt x="6298196" y="3447306"/>
                    <a:pt x="6313800" y="3408006"/>
                  </a:cubicBezTo>
                  <a:cubicBezTo>
                    <a:pt x="6288784" y="3390715"/>
                    <a:pt x="6201848" y="3437718"/>
                    <a:pt x="6160177" y="3420428"/>
                  </a:cubicBezTo>
                  <a:cubicBezTo>
                    <a:pt x="6160400" y="3398654"/>
                    <a:pt x="6172535" y="3393546"/>
                    <a:pt x="6189434" y="3376535"/>
                  </a:cubicBezTo>
                  <a:cubicBezTo>
                    <a:pt x="6235992" y="3349884"/>
                    <a:pt x="6325502" y="3342313"/>
                    <a:pt x="6343398" y="3320395"/>
                  </a:cubicBezTo>
                  <a:cubicBezTo>
                    <a:pt x="6361283" y="3298477"/>
                    <a:pt x="6287709" y="3290791"/>
                    <a:pt x="6296778" y="3245035"/>
                  </a:cubicBezTo>
                  <a:cubicBezTo>
                    <a:pt x="6327468" y="3216344"/>
                    <a:pt x="6412911" y="3249568"/>
                    <a:pt x="6465028" y="3230402"/>
                  </a:cubicBezTo>
                  <a:cubicBezTo>
                    <a:pt x="6482548" y="3200970"/>
                    <a:pt x="6433390" y="3171539"/>
                    <a:pt x="6462816" y="3127821"/>
                  </a:cubicBezTo>
                  <a:cubicBezTo>
                    <a:pt x="6489983" y="3084157"/>
                    <a:pt x="6538580" y="3052403"/>
                    <a:pt x="6599084" y="3025406"/>
                  </a:cubicBezTo>
                  <a:cubicBezTo>
                    <a:pt x="6648460" y="3012905"/>
                    <a:pt x="6699185" y="2997724"/>
                    <a:pt x="6748220" y="3001966"/>
                  </a:cubicBezTo>
                  <a:close/>
                  <a:moveTo>
                    <a:pt x="23355331" y="3000374"/>
                  </a:moveTo>
                  <a:cubicBezTo>
                    <a:pt x="23360095" y="3001963"/>
                    <a:pt x="23365127" y="3002892"/>
                    <a:pt x="23369619" y="3005137"/>
                  </a:cubicBezTo>
                  <a:cubicBezTo>
                    <a:pt x="23374739" y="3007697"/>
                    <a:pt x="23379507" y="3010998"/>
                    <a:pt x="23383907" y="3014662"/>
                  </a:cubicBezTo>
                  <a:cubicBezTo>
                    <a:pt x="23392931" y="3022186"/>
                    <a:pt x="23402363" y="3032536"/>
                    <a:pt x="23407715" y="3043237"/>
                  </a:cubicBezTo>
                  <a:cubicBezTo>
                    <a:pt x="23427431" y="3082673"/>
                    <a:pt x="23394707" y="3030863"/>
                    <a:pt x="23422003" y="3071812"/>
                  </a:cubicBezTo>
                  <a:cubicBezTo>
                    <a:pt x="23423591" y="3076575"/>
                    <a:pt x="23424519" y="3081609"/>
                    <a:pt x="23426767" y="3086101"/>
                  </a:cubicBezTo>
                  <a:cubicBezTo>
                    <a:pt x="23429327" y="3091219"/>
                    <a:pt x="23437415" y="3094774"/>
                    <a:pt x="23436291" y="3100387"/>
                  </a:cubicBezTo>
                  <a:cubicBezTo>
                    <a:pt x="23435167" y="3106000"/>
                    <a:pt x="23427123" y="3107352"/>
                    <a:pt x="23422003" y="3109912"/>
                  </a:cubicBezTo>
                  <a:cubicBezTo>
                    <a:pt x="23417515" y="3112158"/>
                    <a:pt x="23412379" y="3112810"/>
                    <a:pt x="23407715" y="3114674"/>
                  </a:cubicBezTo>
                  <a:cubicBezTo>
                    <a:pt x="23404419" y="3115992"/>
                    <a:pt x="23420415" y="3129756"/>
                    <a:pt x="23407715" y="3119438"/>
                  </a:cubicBezTo>
                  <a:cubicBezTo>
                    <a:pt x="23395019" y="3109118"/>
                    <a:pt x="23356919" y="3074987"/>
                    <a:pt x="23331515" y="3052763"/>
                  </a:cubicBezTo>
                  <a:cubicBezTo>
                    <a:pt x="23329927" y="3038475"/>
                    <a:pt x="23320803" y="3022987"/>
                    <a:pt x="23326755" y="3009899"/>
                  </a:cubicBezTo>
                  <a:cubicBezTo>
                    <a:pt x="23330907" y="3000761"/>
                    <a:pt x="23355331" y="3000374"/>
                    <a:pt x="23355331" y="3000374"/>
                  </a:cubicBezTo>
                  <a:close/>
                  <a:moveTo>
                    <a:pt x="34044759" y="2983706"/>
                  </a:moveTo>
                  <a:cubicBezTo>
                    <a:pt x="34057507" y="2984983"/>
                    <a:pt x="34065267" y="2983992"/>
                    <a:pt x="34075715" y="2988469"/>
                  </a:cubicBezTo>
                  <a:cubicBezTo>
                    <a:pt x="34078975" y="2989867"/>
                    <a:pt x="34082195" y="2991405"/>
                    <a:pt x="34085239" y="2993233"/>
                  </a:cubicBezTo>
                  <a:cubicBezTo>
                    <a:pt x="34090147" y="2996176"/>
                    <a:pt x="34094095" y="3000947"/>
                    <a:pt x="34099527" y="3002756"/>
                  </a:cubicBezTo>
                  <a:lnTo>
                    <a:pt x="34106671" y="3005137"/>
                  </a:lnTo>
                  <a:cubicBezTo>
                    <a:pt x="34108259" y="3007518"/>
                    <a:pt x="34109199" y="3010494"/>
                    <a:pt x="34111431" y="3012281"/>
                  </a:cubicBezTo>
                  <a:cubicBezTo>
                    <a:pt x="34113391" y="3013851"/>
                    <a:pt x="34116803" y="3012887"/>
                    <a:pt x="34118575" y="3014662"/>
                  </a:cubicBezTo>
                  <a:cubicBezTo>
                    <a:pt x="34120351" y="3016439"/>
                    <a:pt x="34119835" y="3019562"/>
                    <a:pt x="34120959" y="3021807"/>
                  </a:cubicBezTo>
                  <a:cubicBezTo>
                    <a:pt x="34122239" y="3024366"/>
                    <a:pt x="34124131" y="3026568"/>
                    <a:pt x="34125719" y="3028949"/>
                  </a:cubicBezTo>
                  <a:cubicBezTo>
                    <a:pt x="34122787" y="3058291"/>
                    <a:pt x="34103891" y="3046810"/>
                    <a:pt x="34099527" y="3050381"/>
                  </a:cubicBezTo>
                  <a:cubicBezTo>
                    <a:pt x="34095227" y="3049904"/>
                    <a:pt x="34075787" y="3048712"/>
                    <a:pt x="34068571" y="3045618"/>
                  </a:cubicBezTo>
                  <a:cubicBezTo>
                    <a:pt x="34065939" y="3044491"/>
                    <a:pt x="34063987" y="3042136"/>
                    <a:pt x="34061427" y="3040856"/>
                  </a:cubicBezTo>
                  <a:cubicBezTo>
                    <a:pt x="34059183" y="3039733"/>
                    <a:pt x="34056475" y="3039693"/>
                    <a:pt x="34054283" y="3038475"/>
                  </a:cubicBezTo>
                  <a:cubicBezTo>
                    <a:pt x="34049279" y="3035695"/>
                    <a:pt x="34039995" y="3028949"/>
                    <a:pt x="34039995" y="3028949"/>
                  </a:cubicBezTo>
                  <a:cubicBezTo>
                    <a:pt x="34030259" y="3014348"/>
                    <a:pt x="34030327" y="3017610"/>
                    <a:pt x="34037615" y="2988469"/>
                  </a:cubicBezTo>
                  <a:cubicBezTo>
                    <a:pt x="34038307" y="2985693"/>
                    <a:pt x="34042375" y="2985294"/>
                    <a:pt x="34044759" y="2983706"/>
                  </a:cubicBezTo>
                  <a:close/>
                  <a:moveTo>
                    <a:pt x="33732815" y="2959894"/>
                  </a:moveTo>
                  <a:cubicBezTo>
                    <a:pt x="33739887" y="2958607"/>
                    <a:pt x="33747099" y="2961482"/>
                    <a:pt x="33754243" y="2962276"/>
                  </a:cubicBezTo>
                  <a:cubicBezTo>
                    <a:pt x="33771255" y="2973614"/>
                    <a:pt x="33767143" y="2966246"/>
                    <a:pt x="33770915" y="2981324"/>
                  </a:cubicBezTo>
                  <a:cubicBezTo>
                    <a:pt x="33770119" y="2999580"/>
                    <a:pt x="33770627" y="3017940"/>
                    <a:pt x="33768531" y="3036093"/>
                  </a:cubicBezTo>
                  <a:cubicBezTo>
                    <a:pt x="33768203" y="3038937"/>
                    <a:pt x="33766003" y="3041450"/>
                    <a:pt x="33763771" y="3043237"/>
                  </a:cubicBezTo>
                  <a:cubicBezTo>
                    <a:pt x="33761811" y="3044806"/>
                    <a:pt x="33759803" y="3047205"/>
                    <a:pt x="33759007" y="3048000"/>
                  </a:cubicBezTo>
                  <a:cubicBezTo>
                    <a:pt x="33751863" y="3047205"/>
                    <a:pt x="33744331" y="3048074"/>
                    <a:pt x="33737575" y="3045618"/>
                  </a:cubicBezTo>
                  <a:cubicBezTo>
                    <a:pt x="33734887" y="3044640"/>
                    <a:pt x="33733975" y="3041090"/>
                    <a:pt x="33732815" y="3038475"/>
                  </a:cubicBezTo>
                  <a:cubicBezTo>
                    <a:pt x="33730775" y="3033887"/>
                    <a:pt x="33729639" y="3028949"/>
                    <a:pt x="33728051" y="3024188"/>
                  </a:cubicBezTo>
                  <a:lnTo>
                    <a:pt x="33725671" y="3017044"/>
                  </a:lnTo>
                  <a:cubicBezTo>
                    <a:pt x="33726463" y="3000374"/>
                    <a:pt x="33725983" y="2983596"/>
                    <a:pt x="33728051" y="2967037"/>
                  </a:cubicBezTo>
                  <a:cubicBezTo>
                    <a:pt x="33728407" y="2964198"/>
                    <a:pt x="33729999" y="2960405"/>
                    <a:pt x="33732815" y="2959894"/>
                  </a:cubicBezTo>
                  <a:close/>
                  <a:moveTo>
                    <a:pt x="24463195" y="2789928"/>
                  </a:moveTo>
                  <a:cubicBezTo>
                    <a:pt x="24477191" y="2790586"/>
                    <a:pt x="24498135" y="2794716"/>
                    <a:pt x="24550715" y="2800350"/>
                  </a:cubicBezTo>
                  <a:cubicBezTo>
                    <a:pt x="24556407" y="2800960"/>
                    <a:pt x="24560239" y="2806699"/>
                    <a:pt x="24565003" y="2809874"/>
                  </a:cubicBezTo>
                  <a:cubicBezTo>
                    <a:pt x="24563415" y="2827337"/>
                    <a:pt x="24572639" y="2849864"/>
                    <a:pt x="24560239" y="2862262"/>
                  </a:cubicBezTo>
                  <a:cubicBezTo>
                    <a:pt x="24550075" y="2872428"/>
                    <a:pt x="24531475" y="2860318"/>
                    <a:pt x="24517379" y="2857500"/>
                  </a:cubicBezTo>
                  <a:cubicBezTo>
                    <a:pt x="24507531" y="2855532"/>
                    <a:pt x="24488803" y="2847974"/>
                    <a:pt x="24488803" y="2847974"/>
                  </a:cubicBezTo>
                  <a:cubicBezTo>
                    <a:pt x="24482451" y="2849563"/>
                    <a:pt x="24474679" y="2848427"/>
                    <a:pt x="24469751" y="2852738"/>
                  </a:cubicBezTo>
                  <a:cubicBezTo>
                    <a:pt x="24461139" y="2860276"/>
                    <a:pt x="24462135" y="2880711"/>
                    <a:pt x="24450703" y="2881312"/>
                  </a:cubicBezTo>
                  <a:lnTo>
                    <a:pt x="24360215" y="2886075"/>
                  </a:lnTo>
                  <a:lnTo>
                    <a:pt x="24288779" y="2881312"/>
                  </a:lnTo>
                  <a:cubicBezTo>
                    <a:pt x="24274491" y="2879724"/>
                    <a:pt x="24259423" y="2881462"/>
                    <a:pt x="24245915" y="2876549"/>
                  </a:cubicBezTo>
                  <a:cubicBezTo>
                    <a:pt x="24234335" y="2872339"/>
                    <a:pt x="24233939" y="2855190"/>
                    <a:pt x="24241151" y="2847974"/>
                  </a:cubicBezTo>
                  <a:cubicBezTo>
                    <a:pt x="24244703" y="2844424"/>
                    <a:pt x="24250679" y="2844801"/>
                    <a:pt x="24255439" y="2843213"/>
                  </a:cubicBezTo>
                  <a:cubicBezTo>
                    <a:pt x="24260203" y="2840037"/>
                    <a:pt x="24264607" y="2836247"/>
                    <a:pt x="24269727" y="2833687"/>
                  </a:cubicBezTo>
                  <a:cubicBezTo>
                    <a:pt x="24274219" y="2831442"/>
                    <a:pt x="24279171" y="2830246"/>
                    <a:pt x="24284015" y="2828926"/>
                  </a:cubicBezTo>
                  <a:cubicBezTo>
                    <a:pt x="24296643" y="2825480"/>
                    <a:pt x="24309695" y="2823540"/>
                    <a:pt x="24322115" y="2819399"/>
                  </a:cubicBezTo>
                  <a:cubicBezTo>
                    <a:pt x="24331639" y="2816224"/>
                    <a:pt x="24340787" y="2811525"/>
                    <a:pt x="24350691" y="2809874"/>
                  </a:cubicBezTo>
                  <a:cubicBezTo>
                    <a:pt x="24391891" y="2803008"/>
                    <a:pt x="24369683" y="2806310"/>
                    <a:pt x="24417363" y="2800350"/>
                  </a:cubicBezTo>
                  <a:cubicBezTo>
                    <a:pt x="24442155" y="2792088"/>
                    <a:pt x="24449203" y="2789271"/>
                    <a:pt x="24463195" y="2789928"/>
                  </a:cubicBezTo>
                  <a:close/>
                  <a:moveTo>
                    <a:pt x="34039995" y="2717006"/>
                  </a:moveTo>
                  <a:cubicBezTo>
                    <a:pt x="34058671" y="2715674"/>
                    <a:pt x="34065039" y="2719002"/>
                    <a:pt x="34080475" y="2724150"/>
                  </a:cubicBezTo>
                  <a:cubicBezTo>
                    <a:pt x="34082859" y="2724943"/>
                    <a:pt x="34085531" y="2725139"/>
                    <a:pt x="34087619" y="2726531"/>
                  </a:cubicBezTo>
                  <a:cubicBezTo>
                    <a:pt x="34096851" y="2732685"/>
                    <a:pt x="34092047" y="2730389"/>
                    <a:pt x="34101907" y="2733674"/>
                  </a:cubicBezTo>
                  <a:cubicBezTo>
                    <a:pt x="34107575" y="2750677"/>
                    <a:pt x="34103883" y="2743786"/>
                    <a:pt x="34111431" y="2755106"/>
                  </a:cubicBezTo>
                  <a:cubicBezTo>
                    <a:pt x="34112227" y="2757487"/>
                    <a:pt x="34114227" y="2759773"/>
                    <a:pt x="34113815" y="2762249"/>
                  </a:cubicBezTo>
                  <a:cubicBezTo>
                    <a:pt x="34112547" y="2769853"/>
                    <a:pt x="34107479" y="2769918"/>
                    <a:pt x="34101907" y="2771776"/>
                  </a:cubicBezTo>
                  <a:cubicBezTo>
                    <a:pt x="34100319" y="2774155"/>
                    <a:pt x="34099379" y="2777131"/>
                    <a:pt x="34097143" y="2778918"/>
                  </a:cubicBezTo>
                  <a:cubicBezTo>
                    <a:pt x="34095183" y="2780487"/>
                    <a:pt x="34092415" y="2780612"/>
                    <a:pt x="34090003" y="2781299"/>
                  </a:cubicBezTo>
                  <a:cubicBezTo>
                    <a:pt x="34075599" y="2785414"/>
                    <a:pt x="34058251" y="2781299"/>
                    <a:pt x="34051903" y="2781299"/>
                  </a:cubicBezTo>
                  <a:cubicBezTo>
                    <a:pt x="34044759" y="2782094"/>
                    <a:pt x="34037659" y="2783681"/>
                    <a:pt x="34030471" y="2783681"/>
                  </a:cubicBezTo>
                  <a:cubicBezTo>
                    <a:pt x="34014523" y="2783681"/>
                    <a:pt x="34013071" y="2782643"/>
                    <a:pt x="34001895" y="2778918"/>
                  </a:cubicBezTo>
                  <a:cubicBezTo>
                    <a:pt x="34001099" y="2776540"/>
                    <a:pt x="34000635" y="2774019"/>
                    <a:pt x="33999515" y="2771776"/>
                  </a:cubicBezTo>
                  <a:cubicBezTo>
                    <a:pt x="33998235" y="2769215"/>
                    <a:pt x="33995035" y="2767480"/>
                    <a:pt x="33994751" y="2764632"/>
                  </a:cubicBezTo>
                  <a:cubicBezTo>
                    <a:pt x="33994195" y="2759046"/>
                    <a:pt x="33995871" y="2753432"/>
                    <a:pt x="33997131" y="2747963"/>
                  </a:cubicBezTo>
                  <a:cubicBezTo>
                    <a:pt x="33998263" y="2743070"/>
                    <a:pt x="33997131" y="2735261"/>
                    <a:pt x="34001895" y="2733674"/>
                  </a:cubicBezTo>
                  <a:cubicBezTo>
                    <a:pt x="34004275" y="2732881"/>
                    <a:pt x="34006795" y="2732415"/>
                    <a:pt x="34009039" y="2731293"/>
                  </a:cubicBezTo>
                  <a:cubicBezTo>
                    <a:pt x="34011599" y="2730014"/>
                    <a:pt x="34013551" y="2727658"/>
                    <a:pt x="34016183" y="2726531"/>
                  </a:cubicBezTo>
                  <a:cubicBezTo>
                    <a:pt x="34019191" y="2725243"/>
                    <a:pt x="34022559" y="2725048"/>
                    <a:pt x="34025707" y="2724150"/>
                  </a:cubicBezTo>
                  <a:cubicBezTo>
                    <a:pt x="34028123" y="2723463"/>
                    <a:pt x="34030471" y="2722562"/>
                    <a:pt x="34032851" y="2721768"/>
                  </a:cubicBezTo>
                  <a:cubicBezTo>
                    <a:pt x="34035231" y="2720181"/>
                    <a:pt x="34037139" y="2717211"/>
                    <a:pt x="34039995" y="2717006"/>
                  </a:cubicBezTo>
                  <a:close/>
                  <a:moveTo>
                    <a:pt x="7196182" y="2700337"/>
                  </a:moveTo>
                  <a:cubicBezTo>
                    <a:pt x="7204648" y="2701396"/>
                    <a:pt x="7213349" y="2701267"/>
                    <a:pt x="7221582" y="2703512"/>
                  </a:cubicBezTo>
                  <a:cubicBezTo>
                    <a:pt x="7225263" y="2704516"/>
                    <a:pt x="7230278" y="2706137"/>
                    <a:pt x="7231107" y="2709862"/>
                  </a:cubicBezTo>
                  <a:cubicBezTo>
                    <a:pt x="7232730" y="2717167"/>
                    <a:pt x="7231279" y="2725394"/>
                    <a:pt x="7227931" y="2732088"/>
                  </a:cubicBezTo>
                  <a:cubicBezTo>
                    <a:pt x="7225508" y="2736936"/>
                    <a:pt x="7204118" y="2737380"/>
                    <a:pt x="7199356" y="2738438"/>
                  </a:cubicBezTo>
                  <a:cubicBezTo>
                    <a:pt x="7192412" y="2728715"/>
                    <a:pt x="7176604" y="2719252"/>
                    <a:pt x="7186657" y="2706687"/>
                  </a:cubicBezTo>
                  <a:cubicBezTo>
                    <a:pt x="7189040" y="2703708"/>
                    <a:pt x="7193007" y="2702454"/>
                    <a:pt x="7196182" y="2700337"/>
                  </a:cubicBezTo>
                  <a:close/>
                  <a:moveTo>
                    <a:pt x="6825774" y="2635310"/>
                  </a:moveTo>
                  <a:cubicBezTo>
                    <a:pt x="6831763" y="2635820"/>
                    <a:pt x="6839522" y="2638956"/>
                    <a:pt x="6850093" y="2640013"/>
                  </a:cubicBezTo>
                  <a:cubicBezTo>
                    <a:pt x="6851334" y="2642492"/>
                    <a:pt x="6859618" y="2657565"/>
                    <a:pt x="6859618" y="2662238"/>
                  </a:cubicBezTo>
                  <a:cubicBezTo>
                    <a:pt x="6859618" y="2666601"/>
                    <a:pt x="6859849" y="2672212"/>
                    <a:pt x="6856449" y="2674937"/>
                  </a:cubicBezTo>
                  <a:cubicBezTo>
                    <a:pt x="6853136" y="2677582"/>
                    <a:pt x="6851157" y="2672291"/>
                    <a:pt x="6850093" y="2671762"/>
                  </a:cubicBezTo>
                  <a:cubicBezTo>
                    <a:pt x="6840573" y="2672821"/>
                    <a:pt x="6831107" y="2674937"/>
                    <a:pt x="6821518" y="2674937"/>
                  </a:cubicBezTo>
                  <a:cubicBezTo>
                    <a:pt x="6818177" y="2674937"/>
                    <a:pt x="6814359" y="2674130"/>
                    <a:pt x="6811998" y="2671762"/>
                  </a:cubicBezTo>
                  <a:cubicBezTo>
                    <a:pt x="6809624" y="2669396"/>
                    <a:pt x="6809875" y="2665412"/>
                    <a:pt x="6808819" y="2662238"/>
                  </a:cubicBezTo>
                  <a:cubicBezTo>
                    <a:pt x="6809875" y="2656945"/>
                    <a:pt x="6810101" y="2651415"/>
                    <a:pt x="6811998" y="2646363"/>
                  </a:cubicBezTo>
                  <a:cubicBezTo>
                    <a:pt x="6815534" y="2636920"/>
                    <a:pt x="6819772" y="2634801"/>
                    <a:pt x="6825774" y="2635310"/>
                  </a:cubicBezTo>
                  <a:close/>
                  <a:moveTo>
                    <a:pt x="33089875" y="2569368"/>
                  </a:moveTo>
                  <a:cubicBezTo>
                    <a:pt x="33121075" y="2572204"/>
                    <a:pt x="33107751" y="2568976"/>
                    <a:pt x="33130359" y="2576512"/>
                  </a:cubicBezTo>
                  <a:lnTo>
                    <a:pt x="33137503" y="2578894"/>
                  </a:lnTo>
                  <a:lnTo>
                    <a:pt x="33144643" y="2581274"/>
                  </a:lnTo>
                  <a:lnTo>
                    <a:pt x="33158931" y="2590800"/>
                  </a:lnTo>
                  <a:cubicBezTo>
                    <a:pt x="33164955" y="2594813"/>
                    <a:pt x="33166175" y="2596535"/>
                    <a:pt x="33173219" y="2597943"/>
                  </a:cubicBezTo>
                  <a:cubicBezTo>
                    <a:pt x="33182687" y="2599837"/>
                    <a:pt x="33201795" y="2602707"/>
                    <a:pt x="33201795" y="2602707"/>
                  </a:cubicBezTo>
                  <a:cubicBezTo>
                    <a:pt x="33213699" y="2601912"/>
                    <a:pt x="33225699" y="2602012"/>
                    <a:pt x="33237515" y="2600324"/>
                  </a:cubicBezTo>
                  <a:cubicBezTo>
                    <a:pt x="33237515" y="2600324"/>
                    <a:pt x="33255371" y="2594372"/>
                    <a:pt x="33258943" y="2593181"/>
                  </a:cubicBezTo>
                  <a:cubicBezTo>
                    <a:pt x="33261327" y="2592387"/>
                    <a:pt x="33263999" y="2592191"/>
                    <a:pt x="33266087" y="2590800"/>
                  </a:cubicBezTo>
                  <a:cubicBezTo>
                    <a:pt x="33268471" y="2589212"/>
                    <a:pt x="33270619" y="2587200"/>
                    <a:pt x="33273231" y="2586037"/>
                  </a:cubicBezTo>
                  <a:cubicBezTo>
                    <a:pt x="33273247" y="2586031"/>
                    <a:pt x="33291083" y="2580087"/>
                    <a:pt x="33294663" y="2578894"/>
                  </a:cubicBezTo>
                  <a:lnTo>
                    <a:pt x="33301807" y="2576512"/>
                  </a:lnTo>
                  <a:cubicBezTo>
                    <a:pt x="33305419" y="2574104"/>
                    <a:pt x="33311167" y="2569368"/>
                    <a:pt x="33316095" y="2569368"/>
                  </a:cubicBezTo>
                  <a:cubicBezTo>
                    <a:pt x="33321847" y="2569368"/>
                    <a:pt x="33329503" y="2572250"/>
                    <a:pt x="33335143" y="2574132"/>
                  </a:cubicBezTo>
                  <a:cubicBezTo>
                    <a:pt x="33338319" y="2578894"/>
                    <a:pt x="33339907" y="2585243"/>
                    <a:pt x="33344671" y="2588418"/>
                  </a:cubicBezTo>
                  <a:lnTo>
                    <a:pt x="33358959" y="2597943"/>
                  </a:lnTo>
                  <a:cubicBezTo>
                    <a:pt x="33361339" y="2599531"/>
                    <a:pt x="33364079" y="2600683"/>
                    <a:pt x="33366103" y="2602707"/>
                  </a:cubicBezTo>
                  <a:cubicBezTo>
                    <a:pt x="33368483" y="2605087"/>
                    <a:pt x="33370443" y="2607982"/>
                    <a:pt x="33373243" y="2609849"/>
                  </a:cubicBezTo>
                  <a:cubicBezTo>
                    <a:pt x="33375335" y="2611241"/>
                    <a:pt x="33378143" y="2611109"/>
                    <a:pt x="33380387" y="2612235"/>
                  </a:cubicBezTo>
                  <a:cubicBezTo>
                    <a:pt x="33382947" y="2613511"/>
                    <a:pt x="33384919" y="2615832"/>
                    <a:pt x="33387531" y="2616993"/>
                  </a:cubicBezTo>
                  <a:cubicBezTo>
                    <a:pt x="33392119" y="2619034"/>
                    <a:pt x="33401819" y="2621756"/>
                    <a:pt x="33401819" y="2621756"/>
                  </a:cubicBezTo>
                  <a:lnTo>
                    <a:pt x="33428015" y="2619375"/>
                  </a:lnTo>
                  <a:cubicBezTo>
                    <a:pt x="33434379" y="2618706"/>
                    <a:pt x="33440663" y="2616993"/>
                    <a:pt x="33447063" y="2616993"/>
                  </a:cubicBezTo>
                  <a:cubicBezTo>
                    <a:pt x="33466131" y="2616993"/>
                    <a:pt x="33485163" y="2618581"/>
                    <a:pt x="33504215" y="2619375"/>
                  </a:cubicBezTo>
                  <a:cubicBezTo>
                    <a:pt x="33508183" y="2620168"/>
                    <a:pt x="33512215" y="2620692"/>
                    <a:pt x="33516119" y="2621756"/>
                  </a:cubicBezTo>
                  <a:cubicBezTo>
                    <a:pt x="33520963" y="2623079"/>
                    <a:pt x="33530407" y="2626520"/>
                    <a:pt x="33530407" y="2626520"/>
                  </a:cubicBezTo>
                  <a:cubicBezTo>
                    <a:pt x="33532787" y="2628107"/>
                    <a:pt x="33535667" y="2629128"/>
                    <a:pt x="33537551" y="2631282"/>
                  </a:cubicBezTo>
                  <a:cubicBezTo>
                    <a:pt x="33556999" y="2653508"/>
                    <a:pt x="33538147" y="2639613"/>
                    <a:pt x="33554219" y="2650331"/>
                  </a:cubicBezTo>
                  <a:cubicBezTo>
                    <a:pt x="33556155" y="2656139"/>
                    <a:pt x="33556751" y="2660003"/>
                    <a:pt x="33561363" y="2664620"/>
                  </a:cubicBezTo>
                  <a:cubicBezTo>
                    <a:pt x="33563387" y="2666642"/>
                    <a:pt x="33566127" y="2667794"/>
                    <a:pt x="33568507" y="2669382"/>
                  </a:cubicBezTo>
                  <a:cubicBezTo>
                    <a:pt x="33581207" y="2688427"/>
                    <a:pt x="33564539" y="2665413"/>
                    <a:pt x="33580415" y="2681287"/>
                  </a:cubicBezTo>
                  <a:cubicBezTo>
                    <a:pt x="33582439" y="2683312"/>
                    <a:pt x="33582751" y="2686914"/>
                    <a:pt x="33585175" y="2688431"/>
                  </a:cubicBezTo>
                  <a:cubicBezTo>
                    <a:pt x="33589435" y="2691093"/>
                    <a:pt x="33599463" y="2693194"/>
                    <a:pt x="33599463" y="2693194"/>
                  </a:cubicBezTo>
                  <a:cubicBezTo>
                    <a:pt x="33610783" y="2700741"/>
                    <a:pt x="33603891" y="2697052"/>
                    <a:pt x="33620895" y="2702718"/>
                  </a:cubicBezTo>
                  <a:lnTo>
                    <a:pt x="33628039" y="2705099"/>
                  </a:lnTo>
                  <a:cubicBezTo>
                    <a:pt x="33630419" y="2705894"/>
                    <a:pt x="33632687" y="2707205"/>
                    <a:pt x="33635183" y="2707482"/>
                  </a:cubicBezTo>
                  <a:cubicBezTo>
                    <a:pt x="33662975" y="2710571"/>
                    <a:pt x="33649483" y="2708972"/>
                    <a:pt x="33675663" y="2712244"/>
                  </a:cubicBezTo>
                  <a:lnTo>
                    <a:pt x="33697095" y="2719388"/>
                  </a:lnTo>
                  <a:lnTo>
                    <a:pt x="33704239" y="2721768"/>
                  </a:lnTo>
                  <a:lnTo>
                    <a:pt x="33711383" y="2724150"/>
                  </a:lnTo>
                  <a:cubicBezTo>
                    <a:pt x="33734379" y="2739480"/>
                    <a:pt x="33698067" y="2716581"/>
                    <a:pt x="33730431" y="2731293"/>
                  </a:cubicBezTo>
                  <a:cubicBezTo>
                    <a:pt x="33735643" y="2733661"/>
                    <a:pt x="33744719" y="2740819"/>
                    <a:pt x="33744719" y="2740819"/>
                  </a:cubicBezTo>
                  <a:cubicBezTo>
                    <a:pt x="33745515" y="2743199"/>
                    <a:pt x="33745979" y="2745717"/>
                    <a:pt x="33747103" y="2747963"/>
                  </a:cubicBezTo>
                  <a:cubicBezTo>
                    <a:pt x="33748383" y="2750522"/>
                    <a:pt x="33751579" y="2752259"/>
                    <a:pt x="33751863" y="2755106"/>
                  </a:cubicBezTo>
                  <a:cubicBezTo>
                    <a:pt x="33752423" y="2760692"/>
                    <a:pt x="33752495" y="2767039"/>
                    <a:pt x="33749483" y="2771776"/>
                  </a:cubicBezTo>
                  <a:cubicBezTo>
                    <a:pt x="33743475" y="2781214"/>
                    <a:pt x="33732571" y="2781826"/>
                    <a:pt x="33723287" y="2783681"/>
                  </a:cubicBezTo>
                  <a:cubicBezTo>
                    <a:pt x="33639035" y="2782202"/>
                    <a:pt x="33591387" y="2779113"/>
                    <a:pt x="33513739" y="2783681"/>
                  </a:cubicBezTo>
                  <a:cubicBezTo>
                    <a:pt x="33511231" y="2783829"/>
                    <a:pt x="33508975" y="2785268"/>
                    <a:pt x="33506595" y="2786062"/>
                  </a:cubicBezTo>
                  <a:lnTo>
                    <a:pt x="33497071" y="2800350"/>
                  </a:lnTo>
                  <a:cubicBezTo>
                    <a:pt x="33495483" y="2802730"/>
                    <a:pt x="33493211" y="2804779"/>
                    <a:pt x="33492307" y="2807493"/>
                  </a:cubicBezTo>
                  <a:cubicBezTo>
                    <a:pt x="33489023" y="2817353"/>
                    <a:pt x="33491319" y="2812549"/>
                    <a:pt x="33485163" y="2821781"/>
                  </a:cubicBezTo>
                  <a:cubicBezTo>
                    <a:pt x="33479495" y="2838783"/>
                    <a:pt x="33483187" y="2831891"/>
                    <a:pt x="33475639" y="2843213"/>
                  </a:cubicBezTo>
                  <a:lnTo>
                    <a:pt x="33468495" y="2864643"/>
                  </a:lnTo>
                  <a:lnTo>
                    <a:pt x="33466115" y="2871787"/>
                  </a:lnTo>
                  <a:cubicBezTo>
                    <a:pt x="33464183" y="2887239"/>
                    <a:pt x="33464847" y="2888129"/>
                    <a:pt x="33461351" y="2900362"/>
                  </a:cubicBezTo>
                  <a:cubicBezTo>
                    <a:pt x="33459803" y="2905783"/>
                    <a:pt x="33458379" y="2910477"/>
                    <a:pt x="33454207" y="2914650"/>
                  </a:cubicBezTo>
                  <a:cubicBezTo>
                    <a:pt x="33452183" y="2916673"/>
                    <a:pt x="33449263" y="2917581"/>
                    <a:pt x="33447063" y="2919412"/>
                  </a:cubicBezTo>
                  <a:cubicBezTo>
                    <a:pt x="33444475" y="2921568"/>
                    <a:pt x="33442843" y="2924886"/>
                    <a:pt x="33439919" y="2926557"/>
                  </a:cubicBezTo>
                  <a:cubicBezTo>
                    <a:pt x="33437079" y="2928180"/>
                    <a:pt x="33433543" y="2928038"/>
                    <a:pt x="33430395" y="2928938"/>
                  </a:cubicBezTo>
                  <a:cubicBezTo>
                    <a:pt x="33406483" y="2935769"/>
                    <a:pt x="33443507" y="2926255"/>
                    <a:pt x="33413727" y="2933700"/>
                  </a:cubicBezTo>
                  <a:cubicBezTo>
                    <a:pt x="33408963" y="2932906"/>
                    <a:pt x="33404063" y="2932705"/>
                    <a:pt x="33399439" y="2931318"/>
                  </a:cubicBezTo>
                  <a:cubicBezTo>
                    <a:pt x="33388999" y="2928189"/>
                    <a:pt x="33391539" y="2926178"/>
                    <a:pt x="33382771" y="2921794"/>
                  </a:cubicBezTo>
                  <a:cubicBezTo>
                    <a:pt x="33380523" y="2920671"/>
                    <a:pt x="33378007" y="2920206"/>
                    <a:pt x="33375627" y="2919412"/>
                  </a:cubicBezTo>
                  <a:cubicBezTo>
                    <a:pt x="33369463" y="2913248"/>
                    <a:pt x="33362739" y="2905591"/>
                    <a:pt x="33354195" y="2902744"/>
                  </a:cubicBezTo>
                  <a:lnTo>
                    <a:pt x="33339907" y="2897981"/>
                  </a:lnTo>
                  <a:cubicBezTo>
                    <a:pt x="33336859" y="2898744"/>
                    <a:pt x="33326655" y="2901035"/>
                    <a:pt x="33323239" y="2902744"/>
                  </a:cubicBezTo>
                  <a:cubicBezTo>
                    <a:pt x="33320679" y="2904024"/>
                    <a:pt x="33317375" y="2904947"/>
                    <a:pt x="33316095" y="2907506"/>
                  </a:cubicBezTo>
                  <a:lnTo>
                    <a:pt x="33308951" y="2912269"/>
                  </a:lnTo>
                  <a:cubicBezTo>
                    <a:pt x="33305827" y="2911574"/>
                    <a:pt x="33278543" y="2906286"/>
                    <a:pt x="33273231" y="2902744"/>
                  </a:cubicBezTo>
                  <a:lnTo>
                    <a:pt x="33258943" y="2893219"/>
                  </a:lnTo>
                  <a:lnTo>
                    <a:pt x="33251803" y="2871787"/>
                  </a:lnTo>
                  <a:lnTo>
                    <a:pt x="33249419" y="2864643"/>
                  </a:lnTo>
                  <a:cubicBezTo>
                    <a:pt x="33248627" y="2854324"/>
                    <a:pt x="33248651" y="2843911"/>
                    <a:pt x="33247039" y="2833687"/>
                  </a:cubicBezTo>
                  <a:cubicBezTo>
                    <a:pt x="33246255" y="2828729"/>
                    <a:pt x="33247039" y="2820986"/>
                    <a:pt x="33242275" y="2819399"/>
                  </a:cubicBezTo>
                  <a:lnTo>
                    <a:pt x="33235131" y="2817018"/>
                  </a:lnTo>
                  <a:cubicBezTo>
                    <a:pt x="33233543" y="2814638"/>
                    <a:pt x="33231651" y="2812434"/>
                    <a:pt x="33230371" y="2809874"/>
                  </a:cubicBezTo>
                  <a:cubicBezTo>
                    <a:pt x="33229247" y="2807629"/>
                    <a:pt x="33229763" y="2804506"/>
                    <a:pt x="33227987" y="2802731"/>
                  </a:cubicBezTo>
                  <a:cubicBezTo>
                    <a:pt x="33226215" y="2800958"/>
                    <a:pt x="33223227" y="2801143"/>
                    <a:pt x="33220843" y="2800350"/>
                  </a:cubicBezTo>
                  <a:cubicBezTo>
                    <a:pt x="33212907" y="2788444"/>
                    <a:pt x="33218463" y="2794795"/>
                    <a:pt x="33201795" y="2783681"/>
                  </a:cubicBezTo>
                  <a:lnTo>
                    <a:pt x="33194651" y="2778918"/>
                  </a:lnTo>
                  <a:cubicBezTo>
                    <a:pt x="33173747" y="2747566"/>
                    <a:pt x="33194771" y="2777071"/>
                    <a:pt x="33177983" y="2757487"/>
                  </a:cubicBezTo>
                  <a:cubicBezTo>
                    <a:pt x="33172691" y="2751314"/>
                    <a:pt x="33165415" y="2739826"/>
                    <a:pt x="33161315" y="2733674"/>
                  </a:cubicBezTo>
                  <a:cubicBezTo>
                    <a:pt x="33159727" y="2731293"/>
                    <a:pt x="33158575" y="2728555"/>
                    <a:pt x="33156551" y="2726531"/>
                  </a:cubicBezTo>
                  <a:cubicBezTo>
                    <a:pt x="33154171" y="2724151"/>
                    <a:pt x="33151475" y="2722045"/>
                    <a:pt x="33149407" y="2719388"/>
                  </a:cubicBezTo>
                  <a:cubicBezTo>
                    <a:pt x="33145895" y="2714869"/>
                    <a:pt x="33143059" y="2709862"/>
                    <a:pt x="33139883" y="2705099"/>
                  </a:cubicBezTo>
                  <a:lnTo>
                    <a:pt x="33135119" y="2697957"/>
                  </a:lnTo>
                  <a:lnTo>
                    <a:pt x="33120831" y="2676524"/>
                  </a:lnTo>
                  <a:cubicBezTo>
                    <a:pt x="33119247" y="2674143"/>
                    <a:pt x="33118091" y="2671406"/>
                    <a:pt x="33116071" y="2669382"/>
                  </a:cubicBezTo>
                  <a:cubicBezTo>
                    <a:pt x="33113687" y="2667001"/>
                    <a:pt x="33110995" y="2664896"/>
                    <a:pt x="33108927" y="2662238"/>
                  </a:cubicBezTo>
                  <a:cubicBezTo>
                    <a:pt x="33105411" y="2657721"/>
                    <a:pt x="33102575" y="2652712"/>
                    <a:pt x="33099403" y="2647950"/>
                  </a:cubicBezTo>
                  <a:cubicBezTo>
                    <a:pt x="33097815" y="2645568"/>
                    <a:pt x="33097019" y="2642395"/>
                    <a:pt x="33094639" y="2640807"/>
                  </a:cubicBezTo>
                  <a:lnTo>
                    <a:pt x="33087495" y="2636044"/>
                  </a:lnTo>
                  <a:cubicBezTo>
                    <a:pt x="33085907" y="2633664"/>
                    <a:pt x="33084755" y="2630923"/>
                    <a:pt x="33082731" y="2628899"/>
                  </a:cubicBezTo>
                  <a:cubicBezTo>
                    <a:pt x="33080707" y="2626875"/>
                    <a:pt x="33077375" y="2626374"/>
                    <a:pt x="33075587" y="2624137"/>
                  </a:cubicBezTo>
                  <a:cubicBezTo>
                    <a:pt x="33074019" y="2622178"/>
                    <a:pt x="33074331" y="2619238"/>
                    <a:pt x="33073207" y="2616993"/>
                  </a:cubicBezTo>
                  <a:cubicBezTo>
                    <a:pt x="33071927" y="2614433"/>
                    <a:pt x="33070031" y="2612230"/>
                    <a:pt x="33068443" y="2609849"/>
                  </a:cubicBezTo>
                  <a:cubicBezTo>
                    <a:pt x="33064875" y="2599137"/>
                    <a:pt x="33061103" y="2597347"/>
                    <a:pt x="33066063" y="2588418"/>
                  </a:cubicBezTo>
                  <a:cubicBezTo>
                    <a:pt x="33068843" y="2583416"/>
                    <a:pt x="33070159" y="2575941"/>
                    <a:pt x="33075587" y="2574132"/>
                  </a:cubicBezTo>
                  <a:close/>
                  <a:moveTo>
                    <a:pt x="6758017" y="2516187"/>
                  </a:moveTo>
                  <a:cubicBezTo>
                    <a:pt x="6766483" y="2519009"/>
                    <a:pt x="6770718" y="2517599"/>
                    <a:pt x="6770718" y="2528888"/>
                  </a:cubicBezTo>
                  <a:cubicBezTo>
                    <a:pt x="6770718" y="2537421"/>
                    <a:pt x="6768078" y="2547408"/>
                    <a:pt x="6767547" y="2551114"/>
                  </a:cubicBezTo>
                  <a:cubicBezTo>
                    <a:pt x="6754153" y="2541549"/>
                    <a:pt x="6735698" y="2538565"/>
                    <a:pt x="6748492" y="2519362"/>
                  </a:cubicBezTo>
                  <a:cubicBezTo>
                    <a:pt x="6750346" y="2516578"/>
                    <a:pt x="6754848" y="2517245"/>
                    <a:pt x="6758017" y="2516187"/>
                  </a:cubicBezTo>
                  <a:close/>
                  <a:moveTo>
                    <a:pt x="7850232" y="2443163"/>
                  </a:moveTo>
                  <a:cubicBezTo>
                    <a:pt x="7853996" y="2443789"/>
                    <a:pt x="7856583" y="2447395"/>
                    <a:pt x="7859757" y="2449514"/>
                  </a:cubicBezTo>
                  <a:cubicBezTo>
                    <a:pt x="7859920" y="2449757"/>
                    <a:pt x="7884017" y="2473202"/>
                    <a:pt x="7866106" y="2478087"/>
                  </a:cubicBezTo>
                  <a:cubicBezTo>
                    <a:pt x="7856919" y="2480593"/>
                    <a:pt x="7842296" y="2480733"/>
                    <a:pt x="7837531" y="2481262"/>
                  </a:cubicBezTo>
                  <a:cubicBezTo>
                    <a:pt x="7837786" y="2478469"/>
                    <a:pt x="7830540" y="2439880"/>
                    <a:pt x="7850232" y="2443163"/>
                  </a:cubicBezTo>
                  <a:close/>
                  <a:moveTo>
                    <a:pt x="6827874" y="2354262"/>
                  </a:moveTo>
                  <a:cubicBezTo>
                    <a:pt x="6835350" y="2354262"/>
                    <a:pt x="6842686" y="2356380"/>
                    <a:pt x="6850093" y="2357437"/>
                  </a:cubicBezTo>
                  <a:cubicBezTo>
                    <a:pt x="6852208" y="2360612"/>
                    <a:pt x="6854736" y="2363549"/>
                    <a:pt x="6856449" y="2366962"/>
                  </a:cubicBezTo>
                  <a:cubicBezTo>
                    <a:pt x="6857939" y="2369956"/>
                    <a:pt x="6858700" y="2373270"/>
                    <a:pt x="6859618" y="2376489"/>
                  </a:cubicBezTo>
                  <a:cubicBezTo>
                    <a:pt x="6863310" y="2389397"/>
                    <a:pt x="6867553" y="2389716"/>
                    <a:pt x="6869148" y="2392363"/>
                  </a:cubicBezTo>
                  <a:cubicBezTo>
                    <a:pt x="6866856" y="2392618"/>
                    <a:pt x="6835922" y="2399410"/>
                    <a:pt x="6827874" y="2392363"/>
                  </a:cubicBezTo>
                  <a:cubicBezTo>
                    <a:pt x="6822125" y="2387337"/>
                    <a:pt x="6815169" y="2373313"/>
                    <a:pt x="6815169" y="2373313"/>
                  </a:cubicBezTo>
                  <a:cubicBezTo>
                    <a:pt x="6816226" y="2368021"/>
                    <a:pt x="6815352" y="2361928"/>
                    <a:pt x="6818341" y="2357437"/>
                  </a:cubicBezTo>
                  <a:cubicBezTo>
                    <a:pt x="6820199" y="2354653"/>
                    <a:pt x="6824520" y="2354262"/>
                    <a:pt x="6827874" y="2354262"/>
                  </a:cubicBezTo>
                  <a:close/>
                  <a:moveTo>
                    <a:pt x="7999459" y="2297112"/>
                  </a:moveTo>
                  <a:cubicBezTo>
                    <a:pt x="8006866" y="2298170"/>
                    <a:pt x="8014845" y="2297249"/>
                    <a:pt x="8021684" y="2300287"/>
                  </a:cubicBezTo>
                  <a:cubicBezTo>
                    <a:pt x="8026500" y="2302428"/>
                    <a:pt x="8029800" y="2315111"/>
                    <a:pt x="8031207" y="2319338"/>
                  </a:cubicBezTo>
                  <a:cubicBezTo>
                    <a:pt x="8030149" y="2325687"/>
                    <a:pt x="8032584" y="2333835"/>
                    <a:pt x="8028034" y="2338389"/>
                  </a:cubicBezTo>
                  <a:cubicBezTo>
                    <a:pt x="8025533" y="2340887"/>
                    <a:pt x="8012158" y="2333095"/>
                    <a:pt x="8008983" y="2332037"/>
                  </a:cubicBezTo>
                  <a:cubicBezTo>
                    <a:pt x="7995887" y="2322685"/>
                    <a:pt x="7978472" y="2320654"/>
                    <a:pt x="7989933" y="2303462"/>
                  </a:cubicBezTo>
                  <a:cubicBezTo>
                    <a:pt x="7992049" y="2300287"/>
                    <a:pt x="7996282" y="2299229"/>
                    <a:pt x="7999459" y="2297112"/>
                  </a:cubicBezTo>
                  <a:close/>
                  <a:moveTo>
                    <a:pt x="21460123" y="2238374"/>
                  </a:moveTo>
                  <a:cubicBezTo>
                    <a:pt x="21480759" y="2239963"/>
                    <a:pt x="21501479" y="2240720"/>
                    <a:pt x="21522035" y="2243137"/>
                  </a:cubicBezTo>
                  <a:cubicBezTo>
                    <a:pt x="21528535" y="2243902"/>
                    <a:pt x="21534583" y="2247135"/>
                    <a:pt x="21541083" y="2247901"/>
                  </a:cubicBezTo>
                  <a:cubicBezTo>
                    <a:pt x="21561639" y="2250317"/>
                    <a:pt x="21582359" y="2251074"/>
                    <a:pt x="21602995" y="2252663"/>
                  </a:cubicBezTo>
                  <a:cubicBezTo>
                    <a:pt x="21607759" y="2254249"/>
                    <a:pt x="21612793" y="2255179"/>
                    <a:pt x="21617283" y="2257425"/>
                  </a:cubicBezTo>
                  <a:cubicBezTo>
                    <a:pt x="21631111" y="2264338"/>
                    <a:pt x="21630207" y="2269871"/>
                    <a:pt x="21645859" y="2271712"/>
                  </a:cubicBezTo>
                  <a:cubicBezTo>
                    <a:pt x="21667987" y="2274315"/>
                    <a:pt x="21690311" y="2274888"/>
                    <a:pt x="21712535" y="2276476"/>
                  </a:cubicBezTo>
                  <a:cubicBezTo>
                    <a:pt x="21734367" y="2309227"/>
                    <a:pt x="21727963" y="2294190"/>
                    <a:pt x="21736347" y="2319338"/>
                  </a:cubicBezTo>
                  <a:cubicBezTo>
                    <a:pt x="21731583" y="2324100"/>
                    <a:pt x="21727663" y="2329889"/>
                    <a:pt x="21722059" y="2333625"/>
                  </a:cubicBezTo>
                  <a:cubicBezTo>
                    <a:pt x="21717879" y="2336411"/>
                    <a:pt x="21712387" y="2336411"/>
                    <a:pt x="21707771" y="2338389"/>
                  </a:cubicBezTo>
                  <a:cubicBezTo>
                    <a:pt x="21701247" y="2341184"/>
                    <a:pt x="21695071" y="2344738"/>
                    <a:pt x="21688719" y="2347913"/>
                  </a:cubicBezTo>
                  <a:cubicBezTo>
                    <a:pt x="21666499" y="2346325"/>
                    <a:pt x="21644083" y="2346455"/>
                    <a:pt x="21622047" y="2343149"/>
                  </a:cubicBezTo>
                  <a:cubicBezTo>
                    <a:pt x="21612119" y="2341660"/>
                    <a:pt x="21594263" y="2319338"/>
                    <a:pt x="21588709" y="2314574"/>
                  </a:cubicBezTo>
                  <a:cubicBezTo>
                    <a:pt x="21574423" y="2316162"/>
                    <a:pt x="21560223" y="2319338"/>
                    <a:pt x="21545847" y="2319338"/>
                  </a:cubicBezTo>
                  <a:cubicBezTo>
                    <a:pt x="21488675" y="2319338"/>
                    <a:pt x="21491859" y="2318938"/>
                    <a:pt x="21455359" y="2309812"/>
                  </a:cubicBezTo>
                  <a:cubicBezTo>
                    <a:pt x="21450595" y="2305050"/>
                    <a:pt x="21446675" y="2299260"/>
                    <a:pt x="21441071" y="2295524"/>
                  </a:cubicBezTo>
                  <a:cubicBezTo>
                    <a:pt x="21436895" y="2292740"/>
                    <a:pt x="21431275" y="2293008"/>
                    <a:pt x="21426783" y="2290762"/>
                  </a:cubicBezTo>
                  <a:cubicBezTo>
                    <a:pt x="21421667" y="2288202"/>
                    <a:pt x="21417259" y="2284413"/>
                    <a:pt x="21412495" y="2281237"/>
                  </a:cubicBezTo>
                  <a:cubicBezTo>
                    <a:pt x="21409823" y="2273215"/>
                    <a:pt x="21402471" y="2260684"/>
                    <a:pt x="21412495" y="2252663"/>
                  </a:cubicBezTo>
                  <a:cubicBezTo>
                    <a:pt x="21417607" y="2248575"/>
                    <a:pt x="21425277" y="2249780"/>
                    <a:pt x="21431547" y="2247901"/>
                  </a:cubicBezTo>
                  <a:cubicBezTo>
                    <a:pt x="21441163" y="2245014"/>
                    <a:pt x="21460123" y="2238374"/>
                    <a:pt x="21460123" y="2238374"/>
                  </a:cubicBezTo>
                  <a:close/>
                  <a:moveTo>
                    <a:pt x="31557303" y="2185990"/>
                  </a:moveTo>
                  <a:cubicBezTo>
                    <a:pt x="31582703" y="2188529"/>
                    <a:pt x="31608275" y="2189726"/>
                    <a:pt x="31633503" y="2193608"/>
                  </a:cubicBezTo>
                  <a:cubicBezTo>
                    <a:pt x="31661171" y="2197863"/>
                    <a:pt x="31654107" y="2203909"/>
                    <a:pt x="31679223" y="2216467"/>
                  </a:cubicBezTo>
                  <a:cubicBezTo>
                    <a:pt x="31686407" y="2220060"/>
                    <a:pt x="31694899" y="2220496"/>
                    <a:pt x="31702083" y="2224088"/>
                  </a:cubicBezTo>
                  <a:cubicBezTo>
                    <a:pt x="31710275" y="2228183"/>
                    <a:pt x="31716755" y="2235234"/>
                    <a:pt x="31724943" y="2239328"/>
                  </a:cubicBezTo>
                  <a:cubicBezTo>
                    <a:pt x="31732127" y="2242920"/>
                    <a:pt x="31740619" y="2243355"/>
                    <a:pt x="31747803" y="2246947"/>
                  </a:cubicBezTo>
                  <a:cubicBezTo>
                    <a:pt x="31820259" y="2283174"/>
                    <a:pt x="31698431" y="2238110"/>
                    <a:pt x="31816383" y="2277427"/>
                  </a:cubicBezTo>
                  <a:lnTo>
                    <a:pt x="31839243" y="2285047"/>
                  </a:lnTo>
                  <a:cubicBezTo>
                    <a:pt x="31844323" y="2292667"/>
                    <a:pt x="31852979" y="2298875"/>
                    <a:pt x="31854483" y="2307908"/>
                  </a:cubicBezTo>
                  <a:cubicBezTo>
                    <a:pt x="31855803" y="2315832"/>
                    <a:pt x="31851883" y="2324495"/>
                    <a:pt x="31846863" y="2330768"/>
                  </a:cubicBezTo>
                  <a:cubicBezTo>
                    <a:pt x="31828979" y="2353125"/>
                    <a:pt x="31794007" y="2350293"/>
                    <a:pt x="31770663" y="2353628"/>
                  </a:cubicBezTo>
                  <a:lnTo>
                    <a:pt x="31572543" y="2361247"/>
                  </a:lnTo>
                  <a:cubicBezTo>
                    <a:pt x="31564175" y="2351483"/>
                    <a:pt x="31522875" y="2307631"/>
                    <a:pt x="31511583" y="2285047"/>
                  </a:cubicBezTo>
                  <a:cubicBezTo>
                    <a:pt x="31507991" y="2277863"/>
                    <a:pt x="31506503" y="2269808"/>
                    <a:pt x="31503963" y="2262188"/>
                  </a:cubicBezTo>
                  <a:cubicBezTo>
                    <a:pt x="31506503" y="2241867"/>
                    <a:pt x="31499843" y="2218004"/>
                    <a:pt x="31511583" y="2201228"/>
                  </a:cubicBezTo>
                  <a:cubicBezTo>
                    <a:pt x="31520795" y="2188068"/>
                    <a:pt x="31557303" y="2185990"/>
                    <a:pt x="31557303" y="2185990"/>
                  </a:cubicBezTo>
                  <a:close/>
                  <a:moveTo>
                    <a:pt x="21036259" y="2124075"/>
                  </a:moveTo>
                  <a:cubicBezTo>
                    <a:pt x="21058485" y="2125662"/>
                    <a:pt x="21080899" y="2125532"/>
                    <a:pt x="21102935" y="2128838"/>
                  </a:cubicBezTo>
                  <a:cubicBezTo>
                    <a:pt x="21112863" y="2130327"/>
                    <a:pt x="21131511" y="2138364"/>
                    <a:pt x="21131511" y="2138364"/>
                  </a:cubicBezTo>
                  <a:cubicBezTo>
                    <a:pt x="21133099" y="2143126"/>
                    <a:pt x="21132723" y="2149100"/>
                    <a:pt x="21136271" y="2152650"/>
                  </a:cubicBezTo>
                  <a:cubicBezTo>
                    <a:pt x="21139823" y="2156199"/>
                    <a:pt x="21146071" y="2155169"/>
                    <a:pt x="21150559" y="2157412"/>
                  </a:cubicBezTo>
                  <a:cubicBezTo>
                    <a:pt x="21155679" y="2159972"/>
                    <a:pt x="21159727" y="2164377"/>
                    <a:pt x="21164847" y="2166939"/>
                  </a:cubicBezTo>
                  <a:cubicBezTo>
                    <a:pt x="21171679" y="2170354"/>
                    <a:pt x="21192087" y="2174938"/>
                    <a:pt x="21198183" y="2176462"/>
                  </a:cubicBezTo>
                  <a:cubicBezTo>
                    <a:pt x="21239135" y="2203762"/>
                    <a:pt x="21187323" y="2171032"/>
                    <a:pt x="21226759" y="2190750"/>
                  </a:cubicBezTo>
                  <a:cubicBezTo>
                    <a:pt x="21231879" y="2193309"/>
                    <a:pt x="21236287" y="2197099"/>
                    <a:pt x="21241047" y="2200275"/>
                  </a:cubicBezTo>
                  <a:cubicBezTo>
                    <a:pt x="21245863" y="2207499"/>
                    <a:pt x="21255335" y="2218990"/>
                    <a:pt x="21255335" y="2228850"/>
                  </a:cubicBezTo>
                  <a:cubicBezTo>
                    <a:pt x="21255335" y="2235395"/>
                    <a:pt x="21252371" y="2241605"/>
                    <a:pt x="21250571" y="2247901"/>
                  </a:cubicBezTo>
                  <a:cubicBezTo>
                    <a:pt x="21249195" y="2252726"/>
                    <a:pt x="21249359" y="2258638"/>
                    <a:pt x="21245811" y="2262188"/>
                  </a:cubicBezTo>
                  <a:cubicBezTo>
                    <a:pt x="21242259" y="2265738"/>
                    <a:pt x="21236287" y="2265362"/>
                    <a:pt x="21231523" y="2266952"/>
                  </a:cubicBezTo>
                  <a:cubicBezTo>
                    <a:pt x="21210219" y="2298906"/>
                    <a:pt x="21235315" y="2267595"/>
                    <a:pt x="21207711" y="2285999"/>
                  </a:cubicBezTo>
                  <a:cubicBezTo>
                    <a:pt x="21202107" y="2289736"/>
                    <a:pt x="21199311" y="2297016"/>
                    <a:pt x="21193423" y="2300288"/>
                  </a:cubicBezTo>
                  <a:cubicBezTo>
                    <a:pt x="21184647" y="2305163"/>
                    <a:pt x="21164847" y="2309812"/>
                    <a:pt x="21164847" y="2309812"/>
                  </a:cubicBezTo>
                  <a:cubicBezTo>
                    <a:pt x="21164687" y="2309773"/>
                    <a:pt x="21133787" y="2302563"/>
                    <a:pt x="21131511" y="2300288"/>
                  </a:cubicBezTo>
                  <a:cubicBezTo>
                    <a:pt x="21127959" y="2296737"/>
                    <a:pt x="21128995" y="2290489"/>
                    <a:pt x="21126751" y="2285999"/>
                  </a:cubicBezTo>
                  <a:cubicBezTo>
                    <a:pt x="21118131" y="2268766"/>
                    <a:pt x="21119415" y="2272442"/>
                    <a:pt x="21102935" y="2266952"/>
                  </a:cubicBezTo>
                  <a:cubicBezTo>
                    <a:pt x="21101347" y="2262188"/>
                    <a:pt x="21101311" y="2256582"/>
                    <a:pt x="21098171" y="2252663"/>
                  </a:cubicBezTo>
                  <a:cubicBezTo>
                    <a:pt x="21091459" y="2244270"/>
                    <a:pt x="21079011" y="2241512"/>
                    <a:pt x="21069599" y="2238374"/>
                  </a:cubicBezTo>
                  <a:cubicBezTo>
                    <a:pt x="21068011" y="2265362"/>
                    <a:pt x="21067527" y="2292437"/>
                    <a:pt x="21064835" y="2319338"/>
                  </a:cubicBezTo>
                  <a:cubicBezTo>
                    <a:pt x="21064335" y="2324333"/>
                    <a:pt x="21063207" y="2329705"/>
                    <a:pt x="21060071" y="2333625"/>
                  </a:cubicBezTo>
                  <a:cubicBezTo>
                    <a:pt x="21052123" y="2343563"/>
                    <a:pt x="21037863" y="2345439"/>
                    <a:pt x="21026735" y="2347913"/>
                  </a:cubicBezTo>
                  <a:cubicBezTo>
                    <a:pt x="21018835" y="2349668"/>
                    <a:pt x="21010907" y="2351343"/>
                    <a:pt x="21002923" y="2352674"/>
                  </a:cubicBezTo>
                  <a:cubicBezTo>
                    <a:pt x="20991851" y="2354519"/>
                    <a:pt x="20980699" y="2355849"/>
                    <a:pt x="20969583" y="2357437"/>
                  </a:cubicBezTo>
                  <a:cubicBezTo>
                    <a:pt x="20953231" y="2354166"/>
                    <a:pt x="20942407" y="2352395"/>
                    <a:pt x="20926723" y="2347913"/>
                  </a:cubicBezTo>
                  <a:cubicBezTo>
                    <a:pt x="20921897" y="2346533"/>
                    <a:pt x="20916825" y="2345589"/>
                    <a:pt x="20912435" y="2343149"/>
                  </a:cubicBezTo>
                  <a:cubicBezTo>
                    <a:pt x="20902427" y="2337592"/>
                    <a:pt x="20883859" y="2324100"/>
                    <a:pt x="20883859" y="2324100"/>
                  </a:cubicBezTo>
                  <a:cubicBezTo>
                    <a:pt x="20778055" y="2329390"/>
                    <a:pt x="20780487" y="2332081"/>
                    <a:pt x="20664787" y="2324100"/>
                  </a:cubicBezTo>
                  <a:cubicBezTo>
                    <a:pt x="20638931" y="2322316"/>
                    <a:pt x="20637003" y="2296318"/>
                    <a:pt x="20631447" y="2290762"/>
                  </a:cubicBezTo>
                  <a:cubicBezTo>
                    <a:pt x="20628275" y="2276476"/>
                    <a:pt x="20622967" y="2262500"/>
                    <a:pt x="20621923" y="2247901"/>
                  </a:cubicBezTo>
                  <a:cubicBezTo>
                    <a:pt x="20621123" y="2236711"/>
                    <a:pt x="20626923" y="2217928"/>
                    <a:pt x="20636211" y="2209799"/>
                  </a:cubicBezTo>
                  <a:cubicBezTo>
                    <a:pt x="20644827" y="2202262"/>
                    <a:pt x="20655259" y="2197099"/>
                    <a:pt x="20664787" y="2190750"/>
                  </a:cubicBezTo>
                  <a:cubicBezTo>
                    <a:pt x="20683251" y="2178440"/>
                    <a:pt x="20673647" y="2183034"/>
                    <a:pt x="20693359" y="2176462"/>
                  </a:cubicBezTo>
                  <a:cubicBezTo>
                    <a:pt x="20698123" y="2173288"/>
                    <a:pt x="20702419" y="2169262"/>
                    <a:pt x="20707649" y="2166939"/>
                  </a:cubicBezTo>
                  <a:cubicBezTo>
                    <a:pt x="20716823" y="2162861"/>
                    <a:pt x="20726699" y="2160589"/>
                    <a:pt x="20736223" y="2157412"/>
                  </a:cubicBezTo>
                  <a:lnTo>
                    <a:pt x="20764799" y="2147889"/>
                  </a:lnTo>
                  <a:lnTo>
                    <a:pt x="20793375" y="2138364"/>
                  </a:lnTo>
                  <a:lnTo>
                    <a:pt x="20807659" y="2133599"/>
                  </a:lnTo>
                  <a:cubicBezTo>
                    <a:pt x="20829885" y="2135190"/>
                    <a:pt x="20852393" y="2134491"/>
                    <a:pt x="20874335" y="2138364"/>
                  </a:cubicBezTo>
                  <a:cubicBezTo>
                    <a:pt x="20879971" y="2139357"/>
                    <a:pt x="20883503" y="2145327"/>
                    <a:pt x="20888623" y="2147889"/>
                  </a:cubicBezTo>
                  <a:cubicBezTo>
                    <a:pt x="20893115" y="2150132"/>
                    <a:pt x="20898147" y="2151063"/>
                    <a:pt x="20902911" y="2152650"/>
                  </a:cubicBezTo>
                  <a:cubicBezTo>
                    <a:pt x="20928311" y="2151063"/>
                    <a:pt x="20953971" y="2151856"/>
                    <a:pt x="20979111" y="2147889"/>
                  </a:cubicBezTo>
                  <a:cubicBezTo>
                    <a:pt x="20984763" y="2146995"/>
                    <a:pt x="20988167" y="2140688"/>
                    <a:pt x="20993399" y="2138364"/>
                  </a:cubicBezTo>
                  <a:cubicBezTo>
                    <a:pt x="21002575" y="2134285"/>
                    <a:pt x="21012447" y="2132012"/>
                    <a:pt x="21021975" y="2128838"/>
                  </a:cubicBezTo>
                  <a:close/>
                  <a:moveTo>
                    <a:pt x="14861412" y="2050256"/>
                  </a:moveTo>
                  <a:cubicBezTo>
                    <a:pt x="14873386" y="2051453"/>
                    <a:pt x="14887431" y="2052333"/>
                    <a:pt x="14899514" y="2055019"/>
                  </a:cubicBezTo>
                  <a:cubicBezTo>
                    <a:pt x="14901961" y="2055562"/>
                    <a:pt x="14904276" y="2056605"/>
                    <a:pt x="14906655" y="2057399"/>
                  </a:cubicBezTo>
                  <a:cubicBezTo>
                    <a:pt x="14909038" y="2058987"/>
                    <a:pt x="14912214" y="2059781"/>
                    <a:pt x="14913799" y="2062164"/>
                  </a:cubicBezTo>
                  <a:cubicBezTo>
                    <a:pt x="14915614" y="2064886"/>
                    <a:pt x="14915283" y="2068541"/>
                    <a:pt x="14916182" y="2071688"/>
                  </a:cubicBezTo>
                  <a:cubicBezTo>
                    <a:pt x="14916870" y="2074102"/>
                    <a:pt x="14917768" y="2076450"/>
                    <a:pt x="14918562" y="2078832"/>
                  </a:cubicBezTo>
                  <a:cubicBezTo>
                    <a:pt x="14917768" y="2087562"/>
                    <a:pt x="14917422" y="2096345"/>
                    <a:pt x="14916182" y="2105024"/>
                  </a:cubicBezTo>
                  <a:cubicBezTo>
                    <a:pt x="14915827" y="2107510"/>
                    <a:pt x="14914921" y="2109923"/>
                    <a:pt x="14913799" y="2112168"/>
                  </a:cubicBezTo>
                  <a:cubicBezTo>
                    <a:pt x="14912519" y="2114730"/>
                    <a:pt x="14911193" y="2117427"/>
                    <a:pt x="14909038" y="2119313"/>
                  </a:cubicBezTo>
                  <a:cubicBezTo>
                    <a:pt x="14902032" y="2125442"/>
                    <a:pt x="14897156" y="2127636"/>
                    <a:pt x="14892371" y="2138362"/>
                  </a:cubicBezTo>
                  <a:lnTo>
                    <a:pt x="14873317" y="2131218"/>
                  </a:lnTo>
                  <a:cubicBezTo>
                    <a:pt x="14868592" y="2129531"/>
                    <a:pt x="14863795" y="2128044"/>
                    <a:pt x="14859032" y="2126456"/>
                  </a:cubicBezTo>
                  <a:cubicBezTo>
                    <a:pt x="14856649" y="2125662"/>
                    <a:pt x="14854134" y="2125196"/>
                    <a:pt x="14851889" y="2124075"/>
                  </a:cubicBezTo>
                  <a:cubicBezTo>
                    <a:pt x="14839804" y="2118033"/>
                    <a:pt x="14845314" y="2121282"/>
                    <a:pt x="14835221" y="2114549"/>
                  </a:cubicBezTo>
                  <a:cubicBezTo>
                    <a:pt x="14828866" y="2095493"/>
                    <a:pt x="14828922" y="2102317"/>
                    <a:pt x="14832837" y="2078832"/>
                  </a:cubicBezTo>
                  <a:cubicBezTo>
                    <a:pt x="14833543" y="2074607"/>
                    <a:pt x="14836771" y="2067354"/>
                    <a:pt x="14839981" y="2064543"/>
                  </a:cubicBezTo>
                  <a:cubicBezTo>
                    <a:pt x="14844290" y="2060776"/>
                    <a:pt x="14849505" y="2058193"/>
                    <a:pt x="14854270" y="2055019"/>
                  </a:cubicBezTo>
                  <a:close/>
                  <a:moveTo>
                    <a:pt x="33516119" y="2031208"/>
                  </a:moveTo>
                  <a:cubicBezTo>
                    <a:pt x="33535963" y="2032000"/>
                    <a:pt x="33555843" y="2032173"/>
                    <a:pt x="33575651" y="2033590"/>
                  </a:cubicBezTo>
                  <a:cubicBezTo>
                    <a:pt x="33578155" y="2033766"/>
                    <a:pt x="33580599" y="2034750"/>
                    <a:pt x="33582795" y="2035970"/>
                  </a:cubicBezTo>
                  <a:cubicBezTo>
                    <a:pt x="33587799" y="2038748"/>
                    <a:pt x="33597083" y="2045493"/>
                    <a:pt x="33597083" y="2045493"/>
                  </a:cubicBezTo>
                  <a:lnTo>
                    <a:pt x="33606607" y="2059781"/>
                  </a:lnTo>
                  <a:cubicBezTo>
                    <a:pt x="33608195" y="2062164"/>
                    <a:pt x="33610463" y="2064210"/>
                    <a:pt x="33611371" y="2066924"/>
                  </a:cubicBezTo>
                  <a:cubicBezTo>
                    <a:pt x="33614655" y="2076783"/>
                    <a:pt x="33612359" y="2071979"/>
                    <a:pt x="33618515" y="2081212"/>
                  </a:cubicBezTo>
                  <a:cubicBezTo>
                    <a:pt x="33617719" y="2093119"/>
                    <a:pt x="33617383" y="2105064"/>
                    <a:pt x="33616131" y="2116931"/>
                  </a:cubicBezTo>
                  <a:cubicBezTo>
                    <a:pt x="33615791" y="2120188"/>
                    <a:pt x="33614691" y="2123321"/>
                    <a:pt x="33613751" y="2126456"/>
                  </a:cubicBezTo>
                  <a:cubicBezTo>
                    <a:pt x="33612307" y="2131264"/>
                    <a:pt x="33610575" y="2135981"/>
                    <a:pt x="33608987" y="2140743"/>
                  </a:cubicBezTo>
                  <a:cubicBezTo>
                    <a:pt x="33608195" y="2143126"/>
                    <a:pt x="33607999" y="2145799"/>
                    <a:pt x="33606607" y="2147889"/>
                  </a:cubicBezTo>
                  <a:lnTo>
                    <a:pt x="33601843" y="2155031"/>
                  </a:lnTo>
                  <a:cubicBezTo>
                    <a:pt x="33601051" y="2157412"/>
                    <a:pt x="33600587" y="2159929"/>
                    <a:pt x="33599463" y="2162174"/>
                  </a:cubicBezTo>
                  <a:lnTo>
                    <a:pt x="33594703" y="2171700"/>
                  </a:lnTo>
                  <a:cubicBezTo>
                    <a:pt x="33587559" y="2173288"/>
                    <a:pt x="33580583" y="2176159"/>
                    <a:pt x="33573271" y="2176462"/>
                  </a:cubicBezTo>
                  <a:cubicBezTo>
                    <a:pt x="33548763" y="2177484"/>
                    <a:pt x="33545159" y="2175985"/>
                    <a:pt x="33528027" y="2171700"/>
                  </a:cubicBezTo>
                  <a:cubicBezTo>
                    <a:pt x="33525647" y="2170112"/>
                    <a:pt x="33523563" y="2167943"/>
                    <a:pt x="33520883" y="2166939"/>
                  </a:cubicBezTo>
                  <a:cubicBezTo>
                    <a:pt x="33510655" y="2163103"/>
                    <a:pt x="33504627" y="2166419"/>
                    <a:pt x="33494687" y="2159794"/>
                  </a:cubicBezTo>
                  <a:cubicBezTo>
                    <a:pt x="33484175" y="2152787"/>
                    <a:pt x="33490351" y="2155592"/>
                    <a:pt x="33475639" y="2152650"/>
                  </a:cubicBezTo>
                  <a:cubicBezTo>
                    <a:pt x="33455155" y="2138995"/>
                    <a:pt x="33481079" y="2155370"/>
                    <a:pt x="33461351" y="2145509"/>
                  </a:cubicBezTo>
                  <a:cubicBezTo>
                    <a:pt x="33442891" y="2136276"/>
                    <a:pt x="33465015" y="2144346"/>
                    <a:pt x="33447063" y="2138364"/>
                  </a:cubicBezTo>
                  <a:lnTo>
                    <a:pt x="33432775" y="2128838"/>
                  </a:lnTo>
                  <a:cubicBezTo>
                    <a:pt x="33430395" y="2127252"/>
                    <a:pt x="33428347" y="2124979"/>
                    <a:pt x="33425631" y="2124075"/>
                  </a:cubicBezTo>
                  <a:cubicBezTo>
                    <a:pt x="33423251" y="2123280"/>
                    <a:pt x="33420683" y="2122913"/>
                    <a:pt x="33418487" y="2121694"/>
                  </a:cubicBezTo>
                  <a:cubicBezTo>
                    <a:pt x="33413487" y="2118913"/>
                    <a:pt x="33404203" y="2112169"/>
                    <a:pt x="33404203" y="2112169"/>
                  </a:cubicBezTo>
                  <a:cubicBezTo>
                    <a:pt x="33403407" y="2109788"/>
                    <a:pt x="33403039" y="2107220"/>
                    <a:pt x="33401819" y="2105024"/>
                  </a:cubicBezTo>
                  <a:cubicBezTo>
                    <a:pt x="33399039" y="2100023"/>
                    <a:pt x="33392295" y="2090737"/>
                    <a:pt x="33392295" y="2090737"/>
                  </a:cubicBezTo>
                  <a:cubicBezTo>
                    <a:pt x="33391499" y="2088357"/>
                    <a:pt x="33389915" y="2086103"/>
                    <a:pt x="33389915" y="2083594"/>
                  </a:cubicBezTo>
                  <a:cubicBezTo>
                    <a:pt x="33389915" y="2074597"/>
                    <a:pt x="33390603" y="2066237"/>
                    <a:pt x="33397059" y="2059781"/>
                  </a:cubicBezTo>
                  <a:cubicBezTo>
                    <a:pt x="33399083" y="2057759"/>
                    <a:pt x="33401643" y="2056300"/>
                    <a:pt x="33404203" y="2055020"/>
                  </a:cubicBezTo>
                  <a:cubicBezTo>
                    <a:pt x="33406447" y="2053899"/>
                    <a:pt x="33408963" y="2053432"/>
                    <a:pt x="33411343" y="2052637"/>
                  </a:cubicBezTo>
                  <a:cubicBezTo>
                    <a:pt x="33413727" y="2051050"/>
                    <a:pt x="33415875" y="2049037"/>
                    <a:pt x="33418487" y="2047874"/>
                  </a:cubicBezTo>
                  <a:cubicBezTo>
                    <a:pt x="33428679" y="2043345"/>
                    <a:pt x="33432603" y="2043504"/>
                    <a:pt x="33442303" y="2040731"/>
                  </a:cubicBezTo>
                  <a:cubicBezTo>
                    <a:pt x="33444715" y="2040041"/>
                    <a:pt x="33446951" y="2038642"/>
                    <a:pt x="33449443" y="2038351"/>
                  </a:cubicBezTo>
                  <a:cubicBezTo>
                    <a:pt x="33460511" y="2037048"/>
                    <a:pt x="33471683" y="2036933"/>
                    <a:pt x="33482783" y="2035970"/>
                  </a:cubicBezTo>
                  <a:cubicBezTo>
                    <a:pt x="33502799" y="2034228"/>
                    <a:pt x="33500227" y="2034384"/>
                    <a:pt x="33516119" y="2031208"/>
                  </a:cubicBezTo>
                  <a:close/>
                  <a:moveTo>
                    <a:pt x="34838903" y="1927683"/>
                  </a:moveTo>
                  <a:cubicBezTo>
                    <a:pt x="34841571" y="1928339"/>
                    <a:pt x="34846147" y="1929720"/>
                    <a:pt x="34851251" y="1931633"/>
                  </a:cubicBezTo>
                  <a:lnTo>
                    <a:pt x="34854283" y="1933040"/>
                  </a:lnTo>
                  <a:lnTo>
                    <a:pt x="34838039" y="1928060"/>
                  </a:lnTo>
                  <a:cubicBezTo>
                    <a:pt x="34835487" y="1927089"/>
                    <a:pt x="34836239" y="1927025"/>
                    <a:pt x="34838903" y="1927683"/>
                  </a:cubicBezTo>
                  <a:close/>
                  <a:moveTo>
                    <a:pt x="13463900" y="1906588"/>
                  </a:moveTo>
                  <a:cubicBezTo>
                    <a:pt x="13478717" y="1908705"/>
                    <a:pt x="13494013" y="1908636"/>
                    <a:pt x="13508349" y="1912937"/>
                  </a:cubicBezTo>
                  <a:cubicBezTo>
                    <a:pt x="13515659" y="1915130"/>
                    <a:pt x="13520251" y="1922958"/>
                    <a:pt x="13527397" y="1925638"/>
                  </a:cubicBezTo>
                  <a:cubicBezTo>
                    <a:pt x="13537503" y="1929428"/>
                    <a:pt x="13548736" y="1929147"/>
                    <a:pt x="13559147" y="1931988"/>
                  </a:cubicBezTo>
                  <a:cubicBezTo>
                    <a:pt x="13572065" y="1935510"/>
                    <a:pt x="13597250" y="1944688"/>
                    <a:pt x="13597250" y="1944688"/>
                  </a:cubicBezTo>
                  <a:cubicBezTo>
                    <a:pt x="13603691" y="1964013"/>
                    <a:pt x="13609957" y="1966109"/>
                    <a:pt x="13590898" y="1982789"/>
                  </a:cubicBezTo>
                  <a:cubicBezTo>
                    <a:pt x="13579412" y="1992838"/>
                    <a:pt x="13552799" y="2008188"/>
                    <a:pt x="13552799" y="2008188"/>
                  </a:cubicBezTo>
                  <a:lnTo>
                    <a:pt x="13514699" y="2065338"/>
                  </a:lnTo>
                  <a:cubicBezTo>
                    <a:pt x="13510467" y="2071689"/>
                    <a:pt x="13504413" y="2077149"/>
                    <a:pt x="13501997" y="2084388"/>
                  </a:cubicBezTo>
                  <a:lnTo>
                    <a:pt x="13495649" y="2103437"/>
                  </a:lnTo>
                  <a:cubicBezTo>
                    <a:pt x="13493530" y="2118254"/>
                    <a:pt x="13489299" y="2132920"/>
                    <a:pt x="13489299" y="2147889"/>
                  </a:cubicBezTo>
                  <a:cubicBezTo>
                    <a:pt x="13489299" y="2216521"/>
                    <a:pt x="13488587" y="2209250"/>
                    <a:pt x="13501997" y="2249489"/>
                  </a:cubicBezTo>
                  <a:cubicBezTo>
                    <a:pt x="13499883" y="2260070"/>
                    <a:pt x="13501005" y="2271867"/>
                    <a:pt x="13495649" y="2281237"/>
                  </a:cubicBezTo>
                  <a:cubicBezTo>
                    <a:pt x="13491863" y="2287864"/>
                    <a:pt x="13481366" y="2287978"/>
                    <a:pt x="13476598" y="2293938"/>
                  </a:cubicBezTo>
                  <a:cubicBezTo>
                    <a:pt x="13472416" y="2299165"/>
                    <a:pt x="13472364" y="2306639"/>
                    <a:pt x="13470247" y="2312988"/>
                  </a:cubicBezTo>
                  <a:cubicBezTo>
                    <a:pt x="13459665" y="2310870"/>
                    <a:pt x="13449267" y="2307332"/>
                    <a:pt x="13438497" y="2306639"/>
                  </a:cubicBezTo>
                  <a:cubicBezTo>
                    <a:pt x="13258300" y="2295012"/>
                    <a:pt x="13320260" y="2331527"/>
                    <a:pt x="13254347" y="2287588"/>
                  </a:cubicBezTo>
                  <a:cubicBezTo>
                    <a:pt x="13252231" y="2262188"/>
                    <a:pt x="13254820" y="2235945"/>
                    <a:pt x="13248000" y="2211388"/>
                  </a:cubicBezTo>
                  <a:cubicBezTo>
                    <a:pt x="13243913" y="2196680"/>
                    <a:pt x="13227424" y="2187767"/>
                    <a:pt x="13222596" y="2173288"/>
                  </a:cubicBezTo>
                  <a:cubicBezTo>
                    <a:pt x="13220481" y="2166939"/>
                    <a:pt x="13219961" y="2159806"/>
                    <a:pt x="13216247" y="2154238"/>
                  </a:cubicBezTo>
                  <a:cubicBezTo>
                    <a:pt x="13206471" y="2139569"/>
                    <a:pt x="13192207" y="2131858"/>
                    <a:pt x="13178150" y="2122488"/>
                  </a:cubicBezTo>
                  <a:cubicBezTo>
                    <a:pt x="13170302" y="2098947"/>
                    <a:pt x="13162275" y="2069570"/>
                    <a:pt x="13159097" y="2058988"/>
                  </a:cubicBezTo>
                  <a:cubicBezTo>
                    <a:pt x="13173915" y="2046288"/>
                    <a:pt x="13185336" y="2027893"/>
                    <a:pt x="13203549" y="2020888"/>
                  </a:cubicBezTo>
                  <a:cubicBezTo>
                    <a:pt x="13213926" y="2016896"/>
                    <a:pt x="13247279" y="2029115"/>
                    <a:pt x="13260700" y="2033590"/>
                  </a:cubicBezTo>
                  <a:cubicBezTo>
                    <a:pt x="13261090" y="2033522"/>
                    <a:pt x="13309622" y="2027471"/>
                    <a:pt x="13317849" y="2020888"/>
                  </a:cubicBezTo>
                  <a:cubicBezTo>
                    <a:pt x="13323808" y="2016122"/>
                    <a:pt x="13324591" y="2006605"/>
                    <a:pt x="13330547" y="2001837"/>
                  </a:cubicBezTo>
                  <a:cubicBezTo>
                    <a:pt x="13335775" y="1997657"/>
                    <a:pt x="13343612" y="1998480"/>
                    <a:pt x="13349599" y="1995489"/>
                  </a:cubicBezTo>
                  <a:cubicBezTo>
                    <a:pt x="13356425" y="1992074"/>
                    <a:pt x="13362298" y="1987021"/>
                    <a:pt x="13368648" y="1982789"/>
                  </a:cubicBezTo>
                  <a:cubicBezTo>
                    <a:pt x="13370765" y="1976437"/>
                    <a:pt x="13372004" y="1969724"/>
                    <a:pt x="13374999" y="1963738"/>
                  </a:cubicBezTo>
                  <a:cubicBezTo>
                    <a:pt x="13385370" y="1942996"/>
                    <a:pt x="13402937" y="1926907"/>
                    <a:pt x="13425796" y="1919288"/>
                  </a:cubicBezTo>
                  <a:close/>
                  <a:moveTo>
                    <a:pt x="30864211" y="1864211"/>
                  </a:moveTo>
                  <a:lnTo>
                    <a:pt x="30868375" y="1865232"/>
                  </a:lnTo>
                  <a:lnTo>
                    <a:pt x="30868279" y="1865214"/>
                  </a:lnTo>
                  <a:cubicBezTo>
                    <a:pt x="30864207" y="1864263"/>
                    <a:pt x="30860723" y="1863374"/>
                    <a:pt x="30864211" y="1864211"/>
                  </a:cubicBezTo>
                  <a:close/>
                  <a:moveTo>
                    <a:pt x="31633503" y="1850708"/>
                  </a:moveTo>
                  <a:cubicBezTo>
                    <a:pt x="31663983" y="1861343"/>
                    <a:pt x="31665891" y="1891030"/>
                    <a:pt x="31703515" y="1906431"/>
                  </a:cubicBezTo>
                  <a:cubicBezTo>
                    <a:pt x="31760347" y="1917541"/>
                    <a:pt x="31838611" y="1895315"/>
                    <a:pt x="31916875" y="1908809"/>
                  </a:cubicBezTo>
                  <a:cubicBezTo>
                    <a:pt x="31956563" y="1922464"/>
                    <a:pt x="31974819" y="1940877"/>
                    <a:pt x="31990691" y="1985486"/>
                  </a:cubicBezTo>
                  <a:cubicBezTo>
                    <a:pt x="31980215" y="2025968"/>
                    <a:pt x="31936399" y="2035493"/>
                    <a:pt x="31930683" y="2064067"/>
                  </a:cubicBezTo>
                  <a:cubicBezTo>
                    <a:pt x="31946243" y="2076609"/>
                    <a:pt x="31976087" y="2077248"/>
                    <a:pt x="32005931" y="2082641"/>
                  </a:cubicBezTo>
                  <a:cubicBezTo>
                    <a:pt x="32049431" y="2081530"/>
                    <a:pt x="32059587" y="2066131"/>
                    <a:pt x="32122135" y="2079308"/>
                  </a:cubicBezTo>
                  <a:cubicBezTo>
                    <a:pt x="32191191" y="2099469"/>
                    <a:pt x="32296023" y="2264947"/>
                    <a:pt x="32365023" y="2246947"/>
                  </a:cubicBezTo>
                  <a:cubicBezTo>
                    <a:pt x="32394235" y="2239328"/>
                    <a:pt x="32385343" y="2155507"/>
                    <a:pt x="32395503" y="2109788"/>
                  </a:cubicBezTo>
                  <a:cubicBezTo>
                    <a:pt x="32413283" y="2090578"/>
                    <a:pt x="32428683" y="2095183"/>
                    <a:pt x="32448843" y="2102167"/>
                  </a:cubicBezTo>
                  <a:cubicBezTo>
                    <a:pt x="32509803" y="2152016"/>
                    <a:pt x="32546951" y="2228056"/>
                    <a:pt x="32622199" y="2294572"/>
                  </a:cubicBezTo>
                  <a:cubicBezTo>
                    <a:pt x="32686491" y="2338864"/>
                    <a:pt x="32750787" y="2390299"/>
                    <a:pt x="32784123" y="2372678"/>
                  </a:cubicBezTo>
                  <a:cubicBezTo>
                    <a:pt x="32797299" y="2340610"/>
                    <a:pt x="32748563" y="2287110"/>
                    <a:pt x="32740307" y="2250280"/>
                  </a:cubicBezTo>
                  <a:cubicBezTo>
                    <a:pt x="32732531" y="2208688"/>
                    <a:pt x="32753327" y="2183767"/>
                    <a:pt x="32740783" y="2144554"/>
                  </a:cubicBezTo>
                  <a:cubicBezTo>
                    <a:pt x="32721419" y="2099548"/>
                    <a:pt x="32577987" y="2020649"/>
                    <a:pt x="32616959" y="1994536"/>
                  </a:cubicBezTo>
                  <a:cubicBezTo>
                    <a:pt x="32657599" y="1956593"/>
                    <a:pt x="32905407" y="1968660"/>
                    <a:pt x="32974623" y="1987867"/>
                  </a:cubicBezTo>
                  <a:cubicBezTo>
                    <a:pt x="33035743" y="2041526"/>
                    <a:pt x="33023043" y="2107090"/>
                    <a:pt x="33050823" y="2163128"/>
                  </a:cubicBezTo>
                  <a:cubicBezTo>
                    <a:pt x="33071143" y="2185990"/>
                    <a:pt x="33072415" y="2206467"/>
                    <a:pt x="33111783" y="2231707"/>
                  </a:cubicBezTo>
                  <a:cubicBezTo>
                    <a:pt x="33144803" y="2231707"/>
                    <a:pt x="33163535" y="2217419"/>
                    <a:pt x="33210843" y="2231707"/>
                  </a:cubicBezTo>
                  <a:cubicBezTo>
                    <a:pt x="33246563" y="2275365"/>
                    <a:pt x="33227511" y="2340451"/>
                    <a:pt x="33210843" y="2384108"/>
                  </a:cubicBezTo>
                  <a:cubicBezTo>
                    <a:pt x="33175443" y="2388870"/>
                    <a:pt x="33142423" y="2360294"/>
                    <a:pt x="33111783" y="2384108"/>
                  </a:cubicBezTo>
                  <a:lnTo>
                    <a:pt x="33096543" y="2429827"/>
                  </a:lnTo>
                  <a:cubicBezTo>
                    <a:pt x="33042411" y="2446972"/>
                    <a:pt x="32964463" y="2445067"/>
                    <a:pt x="32898423" y="2452687"/>
                  </a:cubicBezTo>
                  <a:cubicBezTo>
                    <a:pt x="32916203" y="2493327"/>
                    <a:pt x="32943507" y="2526824"/>
                    <a:pt x="32951763" y="2574607"/>
                  </a:cubicBezTo>
                  <a:cubicBezTo>
                    <a:pt x="32951127" y="2597308"/>
                    <a:pt x="32952875" y="2610484"/>
                    <a:pt x="32930807" y="2628423"/>
                  </a:cubicBezTo>
                  <a:lnTo>
                    <a:pt x="32685063" y="2612708"/>
                  </a:lnTo>
                  <a:cubicBezTo>
                    <a:pt x="32707923" y="2631599"/>
                    <a:pt x="32723639" y="2650492"/>
                    <a:pt x="32753643" y="2669382"/>
                  </a:cubicBezTo>
                  <a:cubicBezTo>
                    <a:pt x="32828099" y="2686367"/>
                    <a:pt x="32933507" y="2655728"/>
                    <a:pt x="33012723" y="2696527"/>
                  </a:cubicBezTo>
                  <a:cubicBezTo>
                    <a:pt x="33053999" y="2742724"/>
                    <a:pt x="33052411" y="2810352"/>
                    <a:pt x="33050823" y="2856547"/>
                  </a:cubicBezTo>
                  <a:cubicBezTo>
                    <a:pt x="33037807" y="2895919"/>
                    <a:pt x="33027171" y="2911476"/>
                    <a:pt x="32997483" y="2917507"/>
                  </a:cubicBezTo>
                  <a:lnTo>
                    <a:pt x="32936523" y="2947987"/>
                  </a:lnTo>
                  <a:lnTo>
                    <a:pt x="32931955" y="2955167"/>
                  </a:lnTo>
                  <a:lnTo>
                    <a:pt x="32938967" y="2986237"/>
                  </a:lnTo>
                  <a:cubicBezTo>
                    <a:pt x="32952807" y="3025381"/>
                    <a:pt x="32977367" y="3065859"/>
                    <a:pt x="32968435" y="3095627"/>
                  </a:cubicBezTo>
                  <a:cubicBezTo>
                    <a:pt x="32948591" y="3163094"/>
                    <a:pt x="32876359" y="3187700"/>
                    <a:pt x="32866039" y="3240881"/>
                  </a:cubicBezTo>
                  <a:cubicBezTo>
                    <a:pt x="32865247" y="3298031"/>
                    <a:pt x="32928747" y="3324225"/>
                    <a:pt x="32944623" y="3405187"/>
                  </a:cubicBezTo>
                  <a:cubicBezTo>
                    <a:pt x="32940655" y="3479006"/>
                    <a:pt x="32896203" y="3493295"/>
                    <a:pt x="32899379" y="3533774"/>
                  </a:cubicBezTo>
                  <a:cubicBezTo>
                    <a:pt x="32912079" y="3564730"/>
                    <a:pt x="32974783" y="3538537"/>
                    <a:pt x="33018439" y="3567112"/>
                  </a:cubicBezTo>
                  <a:cubicBezTo>
                    <a:pt x="33068447" y="3623468"/>
                    <a:pt x="33094639" y="3675067"/>
                    <a:pt x="33132739" y="3729044"/>
                  </a:cubicBezTo>
                  <a:lnTo>
                    <a:pt x="33299427" y="3748096"/>
                  </a:lnTo>
                  <a:cubicBezTo>
                    <a:pt x="33347847" y="3770320"/>
                    <a:pt x="33389123" y="3799689"/>
                    <a:pt x="33413727" y="3838581"/>
                  </a:cubicBezTo>
                  <a:cubicBezTo>
                    <a:pt x="33457383" y="3891763"/>
                    <a:pt x="33486751" y="3949707"/>
                    <a:pt x="33523267" y="4005269"/>
                  </a:cubicBezTo>
                  <a:cubicBezTo>
                    <a:pt x="33547871" y="3983837"/>
                    <a:pt x="33548667" y="3967169"/>
                    <a:pt x="33561367" y="3948117"/>
                  </a:cubicBezTo>
                  <a:cubicBezTo>
                    <a:pt x="33608195" y="3931450"/>
                    <a:pt x="33688367" y="3948117"/>
                    <a:pt x="33751867" y="3948117"/>
                  </a:cubicBezTo>
                  <a:cubicBezTo>
                    <a:pt x="33832035" y="3948915"/>
                    <a:pt x="33912203" y="3937800"/>
                    <a:pt x="33992371" y="3950503"/>
                  </a:cubicBezTo>
                  <a:cubicBezTo>
                    <a:pt x="34039995" y="3971933"/>
                    <a:pt x="34073335" y="4012412"/>
                    <a:pt x="34113815" y="4043370"/>
                  </a:cubicBezTo>
                  <a:cubicBezTo>
                    <a:pt x="34179695" y="4044956"/>
                    <a:pt x="34247959" y="4037018"/>
                    <a:pt x="34311459" y="4048129"/>
                  </a:cubicBezTo>
                  <a:cubicBezTo>
                    <a:pt x="34369403" y="4060035"/>
                    <a:pt x="34420203" y="4071942"/>
                    <a:pt x="34494815" y="4100521"/>
                  </a:cubicBezTo>
                  <a:cubicBezTo>
                    <a:pt x="34534503" y="4110837"/>
                    <a:pt x="34555139" y="4092580"/>
                    <a:pt x="34585303" y="4088612"/>
                  </a:cubicBezTo>
                  <a:cubicBezTo>
                    <a:pt x="34661503" y="4101313"/>
                    <a:pt x="34706747" y="4114013"/>
                    <a:pt x="34768659" y="4155284"/>
                  </a:cubicBezTo>
                  <a:cubicBezTo>
                    <a:pt x="34844067" y="4250540"/>
                    <a:pt x="34883751" y="4338645"/>
                    <a:pt x="34956779" y="4433895"/>
                  </a:cubicBezTo>
                  <a:cubicBezTo>
                    <a:pt x="35039327" y="4502951"/>
                    <a:pt x="35126639" y="4538669"/>
                    <a:pt x="35211571" y="4591057"/>
                  </a:cubicBezTo>
                  <a:cubicBezTo>
                    <a:pt x="35271895" y="4625980"/>
                    <a:pt x="35328251" y="4637491"/>
                    <a:pt x="35371115" y="4643441"/>
                  </a:cubicBezTo>
                  <a:cubicBezTo>
                    <a:pt x="35413979" y="4649396"/>
                    <a:pt x="35436203" y="4641858"/>
                    <a:pt x="35468747" y="4626776"/>
                  </a:cubicBezTo>
                  <a:cubicBezTo>
                    <a:pt x="35478271" y="4585499"/>
                    <a:pt x="35452079" y="4541843"/>
                    <a:pt x="35425883" y="4500566"/>
                  </a:cubicBezTo>
                  <a:cubicBezTo>
                    <a:pt x="35349683" y="4405319"/>
                    <a:pt x="35280627" y="4395795"/>
                    <a:pt x="35225859" y="4336264"/>
                  </a:cubicBezTo>
                  <a:lnTo>
                    <a:pt x="35190139" y="4252919"/>
                  </a:lnTo>
                  <a:cubicBezTo>
                    <a:pt x="35150455" y="4189420"/>
                    <a:pt x="35084571" y="4168780"/>
                    <a:pt x="35056791" y="4119570"/>
                  </a:cubicBezTo>
                  <a:cubicBezTo>
                    <a:pt x="35044883" y="4025907"/>
                    <a:pt x="35090127" y="3929860"/>
                    <a:pt x="35085367" y="3831439"/>
                  </a:cubicBezTo>
                  <a:cubicBezTo>
                    <a:pt x="35068695" y="3772702"/>
                    <a:pt x="35054411" y="3763969"/>
                    <a:pt x="34994879" y="3700466"/>
                  </a:cubicBezTo>
                  <a:cubicBezTo>
                    <a:pt x="34854383" y="3575051"/>
                    <a:pt x="34599591" y="3490118"/>
                    <a:pt x="34568635" y="3421856"/>
                  </a:cubicBezTo>
                  <a:cubicBezTo>
                    <a:pt x="34565459" y="3372644"/>
                    <a:pt x="34612291" y="3306763"/>
                    <a:pt x="34599591" y="3252787"/>
                  </a:cubicBezTo>
                  <a:cubicBezTo>
                    <a:pt x="34567047" y="3233737"/>
                    <a:pt x="34524979" y="3257550"/>
                    <a:pt x="34494815" y="3231357"/>
                  </a:cubicBezTo>
                  <a:cubicBezTo>
                    <a:pt x="34378927" y="3142456"/>
                    <a:pt x="34153503" y="2960688"/>
                    <a:pt x="34159059" y="2888457"/>
                  </a:cubicBezTo>
                  <a:cubicBezTo>
                    <a:pt x="34192399" y="2835274"/>
                    <a:pt x="34254311" y="2853531"/>
                    <a:pt x="34311459" y="2859883"/>
                  </a:cubicBezTo>
                  <a:cubicBezTo>
                    <a:pt x="34365435" y="2879725"/>
                    <a:pt x="34388451" y="2885281"/>
                    <a:pt x="34447191" y="2900362"/>
                  </a:cubicBezTo>
                  <a:cubicBezTo>
                    <a:pt x="34495611" y="2891631"/>
                    <a:pt x="34505927" y="2863850"/>
                    <a:pt x="34571015" y="2852738"/>
                  </a:cubicBezTo>
                  <a:cubicBezTo>
                    <a:pt x="34628167" y="2854324"/>
                    <a:pt x="34640071" y="2853531"/>
                    <a:pt x="34692459" y="2871787"/>
                  </a:cubicBezTo>
                  <a:lnTo>
                    <a:pt x="34866291" y="2967037"/>
                  </a:lnTo>
                  <a:cubicBezTo>
                    <a:pt x="34930583" y="3001169"/>
                    <a:pt x="34999639" y="3035299"/>
                    <a:pt x="35066315" y="3005137"/>
                  </a:cubicBezTo>
                  <a:cubicBezTo>
                    <a:pt x="35075839" y="2972593"/>
                    <a:pt x="35059171" y="2923381"/>
                    <a:pt x="35094891" y="2907505"/>
                  </a:cubicBezTo>
                  <a:cubicBezTo>
                    <a:pt x="35138547" y="2928142"/>
                    <a:pt x="35191727" y="2986882"/>
                    <a:pt x="35202047" y="3040856"/>
                  </a:cubicBezTo>
                  <a:cubicBezTo>
                    <a:pt x="35192523" y="3085306"/>
                    <a:pt x="35144895" y="3110706"/>
                    <a:pt x="35152039" y="3148012"/>
                  </a:cubicBezTo>
                  <a:cubicBezTo>
                    <a:pt x="35176647" y="3182937"/>
                    <a:pt x="35322699" y="3163094"/>
                    <a:pt x="35390167" y="3224213"/>
                  </a:cubicBezTo>
                  <a:cubicBezTo>
                    <a:pt x="35406835" y="3255170"/>
                    <a:pt x="35368735" y="3278981"/>
                    <a:pt x="35390167" y="3309938"/>
                  </a:cubicBezTo>
                  <a:cubicBezTo>
                    <a:pt x="35438583" y="3328193"/>
                    <a:pt x="35491767" y="3305969"/>
                    <a:pt x="35542567" y="3312320"/>
                  </a:cubicBezTo>
                  <a:cubicBezTo>
                    <a:pt x="35602099" y="3336925"/>
                    <a:pt x="35630671" y="3385345"/>
                    <a:pt x="35685439" y="3395664"/>
                  </a:cubicBezTo>
                  <a:cubicBezTo>
                    <a:pt x="35705283" y="3383758"/>
                    <a:pt x="35701315" y="3357563"/>
                    <a:pt x="35723539" y="3338513"/>
                  </a:cubicBezTo>
                  <a:cubicBezTo>
                    <a:pt x="35746559" y="3319464"/>
                    <a:pt x="35769579" y="3338513"/>
                    <a:pt x="35799739" y="3309938"/>
                  </a:cubicBezTo>
                  <a:cubicBezTo>
                    <a:pt x="35801327" y="3274218"/>
                    <a:pt x="35660039" y="3100387"/>
                    <a:pt x="35590191" y="2995613"/>
                  </a:cubicBezTo>
                  <a:cubicBezTo>
                    <a:pt x="35589399" y="2974975"/>
                    <a:pt x="35583839" y="2959100"/>
                    <a:pt x="35609239" y="2947987"/>
                  </a:cubicBezTo>
                  <a:cubicBezTo>
                    <a:pt x="35665595" y="2936081"/>
                    <a:pt x="35741003" y="2969418"/>
                    <a:pt x="35806883" y="3005137"/>
                  </a:cubicBezTo>
                  <a:cubicBezTo>
                    <a:pt x="35861655" y="3049587"/>
                    <a:pt x="35878323" y="3079750"/>
                    <a:pt x="35935471" y="3124199"/>
                  </a:cubicBezTo>
                  <a:cubicBezTo>
                    <a:pt x="35998179" y="3170240"/>
                    <a:pt x="36141847" y="3225799"/>
                    <a:pt x="36245035" y="3276600"/>
                  </a:cubicBezTo>
                  <a:cubicBezTo>
                    <a:pt x="36302979" y="3309146"/>
                    <a:pt x="36334727" y="3327399"/>
                    <a:pt x="36361715" y="3386137"/>
                  </a:cubicBezTo>
                  <a:cubicBezTo>
                    <a:pt x="36355367" y="3415506"/>
                    <a:pt x="36334727" y="3411538"/>
                    <a:pt x="36321235" y="3424239"/>
                  </a:cubicBezTo>
                  <a:lnTo>
                    <a:pt x="36368859" y="3467103"/>
                  </a:lnTo>
                  <a:cubicBezTo>
                    <a:pt x="36415691" y="3471070"/>
                    <a:pt x="36467283" y="3451226"/>
                    <a:pt x="36516495" y="3483769"/>
                  </a:cubicBezTo>
                  <a:cubicBezTo>
                    <a:pt x="36582379" y="3546476"/>
                    <a:pt x="36629211" y="3649669"/>
                    <a:pt x="36685567" y="3664751"/>
                  </a:cubicBezTo>
                  <a:cubicBezTo>
                    <a:pt x="36723667" y="3652047"/>
                    <a:pt x="36714139" y="3617915"/>
                    <a:pt x="36759383" y="3598068"/>
                  </a:cubicBezTo>
                  <a:cubicBezTo>
                    <a:pt x="36800659" y="3594099"/>
                    <a:pt x="36837171" y="3618706"/>
                    <a:pt x="36876067" y="3629031"/>
                  </a:cubicBezTo>
                  <a:cubicBezTo>
                    <a:pt x="36934007" y="3651257"/>
                    <a:pt x="37020527" y="3666338"/>
                    <a:pt x="37047515" y="3700466"/>
                  </a:cubicBezTo>
                  <a:cubicBezTo>
                    <a:pt x="37023703" y="3749680"/>
                    <a:pt x="36971315" y="3770320"/>
                    <a:pt x="36933215" y="3805241"/>
                  </a:cubicBezTo>
                  <a:cubicBezTo>
                    <a:pt x="36914167" y="3860805"/>
                    <a:pt x="36942739" y="3930658"/>
                    <a:pt x="36990367" y="3957644"/>
                  </a:cubicBezTo>
                  <a:cubicBezTo>
                    <a:pt x="37016559" y="3931450"/>
                    <a:pt x="37014179" y="3890971"/>
                    <a:pt x="37026083" y="3857631"/>
                  </a:cubicBezTo>
                  <a:cubicBezTo>
                    <a:pt x="37048311" y="3809212"/>
                    <a:pt x="37084823" y="3734600"/>
                    <a:pt x="37133239" y="3729044"/>
                  </a:cubicBezTo>
                  <a:cubicBezTo>
                    <a:pt x="37177691" y="3744918"/>
                    <a:pt x="37145939" y="3846521"/>
                    <a:pt x="37180867" y="3869534"/>
                  </a:cubicBezTo>
                  <a:cubicBezTo>
                    <a:pt x="37228491" y="3871123"/>
                    <a:pt x="37249923" y="3791748"/>
                    <a:pt x="37299927" y="3779052"/>
                  </a:cubicBezTo>
                  <a:cubicBezTo>
                    <a:pt x="37376923" y="3784609"/>
                    <a:pt x="37461059" y="3890173"/>
                    <a:pt x="37504715" y="3960023"/>
                  </a:cubicBezTo>
                  <a:cubicBezTo>
                    <a:pt x="37512651" y="4009239"/>
                    <a:pt x="37511067" y="4037018"/>
                    <a:pt x="37495191" y="4081468"/>
                  </a:cubicBezTo>
                  <a:cubicBezTo>
                    <a:pt x="37473759" y="4120362"/>
                    <a:pt x="37430895" y="4142588"/>
                    <a:pt x="37409467" y="4176719"/>
                  </a:cubicBezTo>
                  <a:cubicBezTo>
                    <a:pt x="37380099" y="4256887"/>
                    <a:pt x="37434071" y="4348961"/>
                    <a:pt x="37385655" y="4410082"/>
                  </a:cubicBezTo>
                  <a:cubicBezTo>
                    <a:pt x="37309455" y="4465645"/>
                    <a:pt x="37226111" y="4409287"/>
                    <a:pt x="37164195" y="4417223"/>
                  </a:cubicBezTo>
                  <a:cubicBezTo>
                    <a:pt x="37114983" y="4425956"/>
                    <a:pt x="37089583" y="4444213"/>
                    <a:pt x="37052279" y="4457705"/>
                  </a:cubicBezTo>
                  <a:cubicBezTo>
                    <a:pt x="36956235" y="4487867"/>
                    <a:pt x="36879239" y="4479931"/>
                    <a:pt x="36828439" y="4502951"/>
                  </a:cubicBezTo>
                  <a:cubicBezTo>
                    <a:pt x="36795103" y="4523588"/>
                    <a:pt x="36787959" y="4529937"/>
                    <a:pt x="36771291" y="4567245"/>
                  </a:cubicBezTo>
                  <a:cubicBezTo>
                    <a:pt x="36763355" y="4606929"/>
                    <a:pt x="36769703" y="4637097"/>
                    <a:pt x="36761767" y="4672018"/>
                  </a:cubicBezTo>
                  <a:cubicBezTo>
                    <a:pt x="36740335" y="4727580"/>
                    <a:pt x="36699851" y="4745041"/>
                    <a:pt x="36685567" y="4795843"/>
                  </a:cubicBezTo>
                  <a:cubicBezTo>
                    <a:pt x="36680803" y="4883950"/>
                    <a:pt x="36695091" y="4907765"/>
                    <a:pt x="36704615" y="4955387"/>
                  </a:cubicBezTo>
                  <a:cubicBezTo>
                    <a:pt x="36714139" y="5028412"/>
                    <a:pt x="36702235" y="5151445"/>
                    <a:pt x="36742715" y="5157797"/>
                  </a:cubicBezTo>
                  <a:cubicBezTo>
                    <a:pt x="36780815" y="5149063"/>
                    <a:pt x="36757003" y="4930780"/>
                    <a:pt x="36764147" y="4817271"/>
                  </a:cubicBezTo>
                  <a:cubicBezTo>
                    <a:pt x="36857811" y="4726784"/>
                    <a:pt x="36982427" y="4691067"/>
                    <a:pt x="37078471" y="4700594"/>
                  </a:cubicBezTo>
                  <a:cubicBezTo>
                    <a:pt x="37137211" y="4720439"/>
                    <a:pt x="37148323" y="4740281"/>
                    <a:pt x="37161815" y="4791082"/>
                  </a:cubicBezTo>
                  <a:cubicBezTo>
                    <a:pt x="37146735" y="4844262"/>
                    <a:pt x="37050691" y="4866488"/>
                    <a:pt x="37047515" y="4898237"/>
                  </a:cubicBezTo>
                  <a:cubicBezTo>
                    <a:pt x="37076883" y="4925224"/>
                    <a:pt x="37151495" y="4897441"/>
                    <a:pt x="37204679" y="4926812"/>
                  </a:cubicBezTo>
                  <a:cubicBezTo>
                    <a:pt x="37228491" y="4953003"/>
                    <a:pt x="37204679" y="5005393"/>
                    <a:pt x="37221347" y="5038728"/>
                  </a:cubicBezTo>
                  <a:cubicBezTo>
                    <a:pt x="37258651" y="5053815"/>
                    <a:pt x="37274527" y="5009363"/>
                    <a:pt x="37316599" y="5026826"/>
                  </a:cubicBezTo>
                  <a:cubicBezTo>
                    <a:pt x="37342791" y="5062541"/>
                    <a:pt x="37311835" y="5117315"/>
                    <a:pt x="37347555" y="5153028"/>
                  </a:cubicBezTo>
                  <a:cubicBezTo>
                    <a:pt x="37383271" y="5159381"/>
                    <a:pt x="37423755" y="5106201"/>
                    <a:pt x="37457091" y="5110169"/>
                  </a:cubicBezTo>
                  <a:cubicBezTo>
                    <a:pt x="37490427" y="5128426"/>
                    <a:pt x="37480903" y="5158586"/>
                    <a:pt x="37521383" y="5179225"/>
                  </a:cubicBezTo>
                  <a:cubicBezTo>
                    <a:pt x="37601551" y="5191129"/>
                    <a:pt x="37700771" y="5131598"/>
                    <a:pt x="37749983" y="5169698"/>
                  </a:cubicBezTo>
                  <a:cubicBezTo>
                    <a:pt x="37779351" y="5198276"/>
                    <a:pt x="37763479" y="5264952"/>
                    <a:pt x="37742839" y="5310193"/>
                  </a:cubicBezTo>
                  <a:cubicBezTo>
                    <a:pt x="37700771" y="5403856"/>
                    <a:pt x="37658703" y="5499901"/>
                    <a:pt x="37588059" y="5576892"/>
                  </a:cubicBezTo>
                  <a:cubicBezTo>
                    <a:pt x="37560279" y="5597531"/>
                    <a:pt x="37514927" y="5619969"/>
                    <a:pt x="37485667" y="5595943"/>
                  </a:cubicBezTo>
                  <a:cubicBezTo>
                    <a:pt x="37468995" y="5541175"/>
                    <a:pt x="37473759" y="5491173"/>
                    <a:pt x="37485667" y="5424494"/>
                  </a:cubicBezTo>
                  <a:cubicBezTo>
                    <a:pt x="37486459" y="5376868"/>
                    <a:pt x="37520591" y="5348293"/>
                    <a:pt x="37523767" y="5310193"/>
                  </a:cubicBezTo>
                  <a:cubicBezTo>
                    <a:pt x="37530115" y="5284001"/>
                    <a:pt x="37526939" y="5276856"/>
                    <a:pt x="37499951" y="5260188"/>
                  </a:cubicBezTo>
                  <a:cubicBezTo>
                    <a:pt x="37446771" y="5248281"/>
                    <a:pt x="37426927" y="5274474"/>
                    <a:pt x="37388035" y="5300669"/>
                  </a:cubicBezTo>
                  <a:cubicBezTo>
                    <a:pt x="37318975" y="5357027"/>
                    <a:pt x="37311835" y="5375284"/>
                    <a:pt x="37283259" y="5426876"/>
                  </a:cubicBezTo>
                  <a:cubicBezTo>
                    <a:pt x="37216583" y="5507042"/>
                    <a:pt x="37147527" y="5537205"/>
                    <a:pt x="37114191" y="5593560"/>
                  </a:cubicBezTo>
                  <a:cubicBezTo>
                    <a:pt x="37091967" y="5635630"/>
                    <a:pt x="37086411" y="5644363"/>
                    <a:pt x="37090379" y="5686431"/>
                  </a:cubicBezTo>
                  <a:cubicBezTo>
                    <a:pt x="37079267" y="5757072"/>
                    <a:pt x="37056247" y="5825337"/>
                    <a:pt x="37085615" y="5886458"/>
                  </a:cubicBezTo>
                  <a:cubicBezTo>
                    <a:pt x="37112603" y="5919794"/>
                    <a:pt x="37153879" y="5888837"/>
                    <a:pt x="37195151" y="5912647"/>
                  </a:cubicBezTo>
                  <a:cubicBezTo>
                    <a:pt x="37226107" y="5933285"/>
                    <a:pt x="37257067" y="5968212"/>
                    <a:pt x="37261827" y="6019805"/>
                  </a:cubicBezTo>
                  <a:cubicBezTo>
                    <a:pt x="37238015" y="6053939"/>
                    <a:pt x="37188011" y="6026156"/>
                    <a:pt x="37161815" y="6048382"/>
                  </a:cubicBezTo>
                  <a:cubicBezTo>
                    <a:pt x="37150703" y="6084894"/>
                    <a:pt x="37172927" y="6111882"/>
                    <a:pt x="37157051" y="6134108"/>
                  </a:cubicBezTo>
                  <a:cubicBezTo>
                    <a:pt x="37130859" y="6157919"/>
                    <a:pt x="37095139" y="6143631"/>
                    <a:pt x="37057039" y="6148395"/>
                  </a:cubicBezTo>
                  <a:cubicBezTo>
                    <a:pt x="37031639" y="6150774"/>
                    <a:pt x="36984811" y="6138868"/>
                    <a:pt x="36980839" y="6176971"/>
                  </a:cubicBezTo>
                  <a:cubicBezTo>
                    <a:pt x="37004651" y="6221419"/>
                    <a:pt x="37066567" y="6220622"/>
                    <a:pt x="37123715" y="6224592"/>
                  </a:cubicBezTo>
                  <a:cubicBezTo>
                    <a:pt x="37165783" y="6242849"/>
                    <a:pt x="37181659" y="6253964"/>
                    <a:pt x="37171339" y="6300794"/>
                  </a:cubicBezTo>
                  <a:cubicBezTo>
                    <a:pt x="37125303" y="6330956"/>
                    <a:pt x="37081647" y="6294444"/>
                    <a:pt x="37054659" y="6305556"/>
                  </a:cubicBezTo>
                  <a:cubicBezTo>
                    <a:pt x="37026083" y="6319051"/>
                    <a:pt x="37021323" y="6311112"/>
                    <a:pt x="37014179" y="6338892"/>
                  </a:cubicBezTo>
                  <a:cubicBezTo>
                    <a:pt x="37017351" y="6397633"/>
                    <a:pt x="37075299" y="6484942"/>
                    <a:pt x="37066567" y="6512724"/>
                  </a:cubicBezTo>
                  <a:cubicBezTo>
                    <a:pt x="37034815" y="6516694"/>
                    <a:pt x="36984015" y="6465894"/>
                    <a:pt x="36961791" y="6462720"/>
                  </a:cubicBezTo>
                  <a:cubicBezTo>
                    <a:pt x="36953059" y="6480183"/>
                    <a:pt x="36968139" y="6488119"/>
                    <a:pt x="36971315" y="6500816"/>
                  </a:cubicBezTo>
                  <a:lnTo>
                    <a:pt x="37047515" y="6629407"/>
                  </a:lnTo>
                  <a:cubicBezTo>
                    <a:pt x="37069739" y="6676239"/>
                    <a:pt x="37094347" y="6715930"/>
                    <a:pt x="37095139" y="6757992"/>
                  </a:cubicBezTo>
                  <a:cubicBezTo>
                    <a:pt x="37097523" y="6804029"/>
                    <a:pt x="37097523" y="6831021"/>
                    <a:pt x="37073711" y="6846101"/>
                  </a:cubicBezTo>
                  <a:cubicBezTo>
                    <a:pt x="37029259" y="6830227"/>
                    <a:pt x="37008623" y="6800062"/>
                    <a:pt x="36978459" y="6753232"/>
                  </a:cubicBezTo>
                  <a:cubicBezTo>
                    <a:pt x="36919723" y="6676239"/>
                    <a:pt x="36887179" y="6515902"/>
                    <a:pt x="36857015" y="6510344"/>
                  </a:cubicBezTo>
                  <a:cubicBezTo>
                    <a:pt x="36827647" y="6520662"/>
                    <a:pt x="36838759" y="6550031"/>
                    <a:pt x="36847491" y="6577019"/>
                  </a:cubicBezTo>
                  <a:cubicBezTo>
                    <a:pt x="36854635" y="6621469"/>
                    <a:pt x="36897495" y="6644488"/>
                    <a:pt x="36904639" y="6681795"/>
                  </a:cubicBezTo>
                  <a:cubicBezTo>
                    <a:pt x="36887971" y="6717513"/>
                    <a:pt x="36866539" y="6719894"/>
                    <a:pt x="36847491" y="6738943"/>
                  </a:cubicBezTo>
                  <a:cubicBezTo>
                    <a:pt x="36848283" y="6765931"/>
                    <a:pt x="36891939" y="6764344"/>
                    <a:pt x="36914167" y="6777043"/>
                  </a:cubicBezTo>
                  <a:cubicBezTo>
                    <a:pt x="36946711" y="6789744"/>
                    <a:pt x="36967347" y="6816730"/>
                    <a:pt x="36990367" y="6843718"/>
                  </a:cubicBezTo>
                  <a:cubicBezTo>
                    <a:pt x="37010211" y="6878645"/>
                    <a:pt x="37003859" y="6915952"/>
                    <a:pt x="37028467" y="6948491"/>
                  </a:cubicBezTo>
                  <a:cubicBezTo>
                    <a:pt x="37064979" y="6967542"/>
                    <a:pt x="37099111" y="6960399"/>
                    <a:pt x="37133239" y="6984213"/>
                  </a:cubicBezTo>
                  <a:cubicBezTo>
                    <a:pt x="37161815" y="7011993"/>
                    <a:pt x="37223727" y="7051684"/>
                    <a:pt x="37230871" y="7165190"/>
                  </a:cubicBezTo>
                  <a:cubicBezTo>
                    <a:pt x="37214203" y="7208050"/>
                    <a:pt x="37143955" y="7230278"/>
                    <a:pt x="37152291" y="7260437"/>
                  </a:cubicBezTo>
                  <a:cubicBezTo>
                    <a:pt x="37157795" y="7280363"/>
                    <a:pt x="37213411" y="7252502"/>
                    <a:pt x="37223727" y="7289012"/>
                  </a:cubicBezTo>
                  <a:cubicBezTo>
                    <a:pt x="37221347" y="7351521"/>
                    <a:pt x="37189499" y="7396616"/>
                    <a:pt x="37160327" y="7447401"/>
                  </a:cubicBezTo>
                  <a:lnTo>
                    <a:pt x="37134599" y="7498254"/>
                  </a:lnTo>
                  <a:lnTo>
                    <a:pt x="37131751" y="7557204"/>
                  </a:lnTo>
                  <a:cubicBezTo>
                    <a:pt x="37133635" y="7591430"/>
                    <a:pt x="37138795" y="7617626"/>
                    <a:pt x="37121331" y="7650965"/>
                  </a:cubicBezTo>
                  <a:cubicBezTo>
                    <a:pt x="37066563" y="7762882"/>
                    <a:pt x="36935595" y="7889243"/>
                    <a:pt x="36928451" y="7948773"/>
                  </a:cubicBezTo>
                  <a:cubicBezTo>
                    <a:pt x="36948295" y="8002749"/>
                    <a:pt x="37006239" y="7992429"/>
                    <a:pt x="37023703" y="8024972"/>
                  </a:cubicBezTo>
                  <a:cubicBezTo>
                    <a:pt x="37045131" y="8063867"/>
                    <a:pt x="37042751" y="8117049"/>
                    <a:pt x="37052275" y="8163083"/>
                  </a:cubicBezTo>
                  <a:cubicBezTo>
                    <a:pt x="37068151" y="8221822"/>
                    <a:pt x="37079263" y="8242460"/>
                    <a:pt x="37114187" y="8291675"/>
                  </a:cubicBezTo>
                  <a:cubicBezTo>
                    <a:pt x="37168163" y="8382952"/>
                    <a:pt x="37267383" y="8481377"/>
                    <a:pt x="37304687" y="8558374"/>
                  </a:cubicBezTo>
                  <a:cubicBezTo>
                    <a:pt x="37317387" y="8605201"/>
                    <a:pt x="37289607" y="8618696"/>
                    <a:pt x="37299927" y="8648860"/>
                  </a:cubicBezTo>
                  <a:cubicBezTo>
                    <a:pt x="37304687" y="8701246"/>
                    <a:pt x="37328503" y="8710771"/>
                    <a:pt x="37342787" y="8741729"/>
                  </a:cubicBezTo>
                  <a:cubicBezTo>
                    <a:pt x="37387239" y="8817928"/>
                    <a:pt x="37469787" y="8872698"/>
                    <a:pt x="37499951" y="8953660"/>
                  </a:cubicBezTo>
                  <a:cubicBezTo>
                    <a:pt x="37516619" y="9007634"/>
                    <a:pt x="37516619" y="9085422"/>
                    <a:pt x="37457087" y="9087011"/>
                  </a:cubicBezTo>
                  <a:cubicBezTo>
                    <a:pt x="37370571" y="9074310"/>
                    <a:pt x="37257859" y="8823484"/>
                    <a:pt x="37164195" y="8708392"/>
                  </a:cubicBezTo>
                  <a:cubicBezTo>
                    <a:pt x="37126095" y="8678228"/>
                    <a:pt x="37078471" y="8671878"/>
                    <a:pt x="37052275" y="8625047"/>
                  </a:cubicBezTo>
                  <a:cubicBezTo>
                    <a:pt x="37029259" y="8580598"/>
                    <a:pt x="37049103" y="8548056"/>
                    <a:pt x="37028463" y="8498840"/>
                  </a:cubicBezTo>
                  <a:cubicBezTo>
                    <a:pt x="36976867" y="8409940"/>
                    <a:pt x="36825263" y="8228172"/>
                    <a:pt x="36756999" y="8229761"/>
                  </a:cubicBezTo>
                  <a:cubicBezTo>
                    <a:pt x="36730011" y="8241666"/>
                    <a:pt x="36743507" y="8296434"/>
                    <a:pt x="36718899" y="8315485"/>
                  </a:cubicBezTo>
                  <a:cubicBezTo>
                    <a:pt x="36693499" y="8330567"/>
                    <a:pt x="36675243" y="8333740"/>
                    <a:pt x="36652227" y="8325008"/>
                  </a:cubicBezTo>
                  <a:cubicBezTo>
                    <a:pt x="36608571" y="8296433"/>
                    <a:pt x="36595871" y="8251193"/>
                    <a:pt x="36542687" y="8224998"/>
                  </a:cubicBezTo>
                  <a:cubicBezTo>
                    <a:pt x="36471251" y="8210709"/>
                    <a:pt x="36368859" y="8208331"/>
                    <a:pt x="36299803" y="8224998"/>
                  </a:cubicBezTo>
                  <a:cubicBezTo>
                    <a:pt x="36218047" y="8250396"/>
                    <a:pt x="36133907" y="8304373"/>
                    <a:pt x="36104539" y="8344060"/>
                  </a:cubicBezTo>
                  <a:cubicBezTo>
                    <a:pt x="36106127" y="8388511"/>
                    <a:pt x="36174387" y="8399622"/>
                    <a:pt x="36209315" y="8427403"/>
                  </a:cubicBezTo>
                  <a:cubicBezTo>
                    <a:pt x="36222015" y="8447245"/>
                    <a:pt x="36225187" y="8464711"/>
                    <a:pt x="36218839" y="8482171"/>
                  </a:cubicBezTo>
                  <a:cubicBezTo>
                    <a:pt x="36178359" y="8503604"/>
                    <a:pt x="36095015" y="8517892"/>
                    <a:pt x="36033103" y="8510748"/>
                  </a:cubicBezTo>
                  <a:cubicBezTo>
                    <a:pt x="35975951" y="8514716"/>
                    <a:pt x="35942615" y="8435342"/>
                    <a:pt x="35904515" y="8429784"/>
                  </a:cubicBezTo>
                  <a:cubicBezTo>
                    <a:pt x="35870383" y="8442486"/>
                    <a:pt x="35869587" y="8483759"/>
                    <a:pt x="35852127" y="8510748"/>
                  </a:cubicBezTo>
                  <a:cubicBezTo>
                    <a:pt x="35801327" y="8533766"/>
                    <a:pt x="35731475" y="8556784"/>
                    <a:pt x="35671151" y="8544084"/>
                  </a:cubicBezTo>
                  <a:cubicBezTo>
                    <a:pt x="35644163" y="8531384"/>
                    <a:pt x="35617175" y="8492489"/>
                    <a:pt x="35590187" y="8505986"/>
                  </a:cubicBezTo>
                  <a:cubicBezTo>
                    <a:pt x="35566375" y="8556784"/>
                    <a:pt x="35592571" y="8638539"/>
                    <a:pt x="35568759" y="8682197"/>
                  </a:cubicBezTo>
                  <a:cubicBezTo>
                    <a:pt x="35533039" y="8702042"/>
                    <a:pt x="35497319" y="8679022"/>
                    <a:pt x="35466363" y="8698865"/>
                  </a:cubicBezTo>
                  <a:cubicBezTo>
                    <a:pt x="35420327" y="8730617"/>
                    <a:pt x="35405243" y="8814753"/>
                    <a:pt x="35413975" y="8882223"/>
                  </a:cubicBezTo>
                  <a:cubicBezTo>
                    <a:pt x="35412387" y="8946517"/>
                    <a:pt x="35456043" y="8977474"/>
                    <a:pt x="35487795" y="9025097"/>
                  </a:cubicBezTo>
                  <a:cubicBezTo>
                    <a:pt x="35536211" y="9119554"/>
                    <a:pt x="35565583" y="9194959"/>
                    <a:pt x="35580663" y="9287035"/>
                  </a:cubicBezTo>
                  <a:lnTo>
                    <a:pt x="35596855" y="9469748"/>
                  </a:lnTo>
                  <a:lnTo>
                    <a:pt x="35605011" y="9487119"/>
                  </a:lnTo>
                  <a:cubicBezTo>
                    <a:pt x="35615667" y="9510314"/>
                    <a:pt x="35626623" y="9536191"/>
                    <a:pt x="35638767" y="9572784"/>
                  </a:cubicBezTo>
                  <a:cubicBezTo>
                    <a:pt x="35668451" y="9654697"/>
                    <a:pt x="35683851" y="9741375"/>
                    <a:pt x="35706395" y="9825671"/>
                  </a:cubicBezTo>
                  <a:cubicBezTo>
                    <a:pt x="35747827" y="9916318"/>
                    <a:pt x="35832123" y="9997441"/>
                    <a:pt x="35885463" y="10049988"/>
                  </a:cubicBezTo>
                  <a:cubicBezTo>
                    <a:pt x="35909911" y="10083641"/>
                    <a:pt x="35920071" y="10122060"/>
                    <a:pt x="35937375" y="10158096"/>
                  </a:cubicBezTo>
                  <a:cubicBezTo>
                    <a:pt x="35969599" y="10235565"/>
                    <a:pt x="35992303" y="10282078"/>
                    <a:pt x="36055487" y="10359550"/>
                  </a:cubicBezTo>
                  <a:cubicBezTo>
                    <a:pt x="36097235" y="10411935"/>
                    <a:pt x="36160419" y="10402409"/>
                    <a:pt x="36199787" y="10428603"/>
                  </a:cubicBezTo>
                  <a:cubicBezTo>
                    <a:pt x="36229791" y="10448925"/>
                    <a:pt x="36224079" y="10476389"/>
                    <a:pt x="36258843" y="10491946"/>
                  </a:cubicBezTo>
                  <a:cubicBezTo>
                    <a:pt x="36319963" y="10484962"/>
                    <a:pt x="36390607" y="10401775"/>
                    <a:pt x="36449343" y="10385267"/>
                  </a:cubicBezTo>
                  <a:cubicBezTo>
                    <a:pt x="36500619" y="10386376"/>
                    <a:pt x="36586267" y="10445511"/>
                    <a:pt x="36615079" y="10433843"/>
                  </a:cubicBezTo>
                  <a:cubicBezTo>
                    <a:pt x="36643891" y="10422177"/>
                    <a:pt x="36623015" y="10356374"/>
                    <a:pt x="36622223" y="10315256"/>
                  </a:cubicBezTo>
                  <a:cubicBezTo>
                    <a:pt x="36631271" y="10261126"/>
                    <a:pt x="36668895" y="10233183"/>
                    <a:pt x="36673183" y="10176670"/>
                  </a:cubicBezTo>
                  <a:cubicBezTo>
                    <a:pt x="36674135" y="10123012"/>
                    <a:pt x="36636987" y="10107454"/>
                    <a:pt x="36618887" y="10072847"/>
                  </a:cubicBezTo>
                  <a:cubicBezTo>
                    <a:pt x="36607619" y="10032048"/>
                    <a:pt x="36593963" y="9993631"/>
                    <a:pt x="36611267" y="9943307"/>
                  </a:cubicBezTo>
                  <a:cubicBezTo>
                    <a:pt x="36669687" y="9896318"/>
                    <a:pt x="36711439" y="9882664"/>
                    <a:pt x="36777003" y="9859486"/>
                  </a:cubicBezTo>
                  <a:cubicBezTo>
                    <a:pt x="36838915" y="9835674"/>
                    <a:pt x="36903211" y="9816625"/>
                    <a:pt x="36969887" y="9816625"/>
                  </a:cubicBezTo>
                  <a:cubicBezTo>
                    <a:pt x="37007191" y="9815830"/>
                    <a:pt x="37015923" y="9829323"/>
                    <a:pt x="37043703" y="9897586"/>
                  </a:cubicBezTo>
                  <a:cubicBezTo>
                    <a:pt x="37035927" y="9934895"/>
                    <a:pt x="37013859" y="9948386"/>
                    <a:pt x="37013223" y="9973785"/>
                  </a:cubicBezTo>
                  <a:cubicBezTo>
                    <a:pt x="37006239" y="10029349"/>
                    <a:pt x="37018303" y="10075387"/>
                    <a:pt x="37020843" y="10126186"/>
                  </a:cubicBezTo>
                  <a:cubicBezTo>
                    <a:pt x="37024019" y="10181592"/>
                    <a:pt x="37060531" y="10220324"/>
                    <a:pt x="37058943" y="10270967"/>
                  </a:cubicBezTo>
                  <a:cubicBezTo>
                    <a:pt x="37043703" y="10293825"/>
                    <a:pt x="37018939" y="10311923"/>
                    <a:pt x="37013223" y="10339547"/>
                  </a:cubicBezTo>
                  <a:cubicBezTo>
                    <a:pt x="37024019" y="10381455"/>
                    <a:pt x="37061007" y="10382886"/>
                    <a:pt x="37074183" y="10408126"/>
                  </a:cubicBezTo>
                  <a:cubicBezTo>
                    <a:pt x="37094343" y="10479563"/>
                    <a:pt x="37085931" y="10562906"/>
                    <a:pt x="37084659" y="10636725"/>
                  </a:cubicBezTo>
                  <a:cubicBezTo>
                    <a:pt x="37076563" y="10709912"/>
                    <a:pt x="37035131" y="10766425"/>
                    <a:pt x="37043703" y="10834847"/>
                  </a:cubicBezTo>
                  <a:cubicBezTo>
                    <a:pt x="37072755" y="10888504"/>
                    <a:pt x="37120855" y="10906441"/>
                    <a:pt x="37180863" y="10895807"/>
                  </a:cubicBezTo>
                  <a:cubicBezTo>
                    <a:pt x="37251983" y="10881835"/>
                    <a:pt x="37320723" y="10815479"/>
                    <a:pt x="37394223" y="10796745"/>
                  </a:cubicBezTo>
                  <a:cubicBezTo>
                    <a:pt x="37442167" y="10790077"/>
                    <a:pt x="37485347" y="10823894"/>
                    <a:pt x="37523763" y="10819605"/>
                  </a:cubicBezTo>
                  <a:cubicBezTo>
                    <a:pt x="37561387" y="10814210"/>
                    <a:pt x="37575199" y="10782618"/>
                    <a:pt x="37615203" y="10789127"/>
                  </a:cubicBezTo>
                  <a:cubicBezTo>
                    <a:pt x="37647747" y="10817226"/>
                    <a:pt x="37666003" y="10850085"/>
                    <a:pt x="37691403" y="10880566"/>
                  </a:cubicBezTo>
                  <a:cubicBezTo>
                    <a:pt x="37728551" y="10942955"/>
                    <a:pt x="37749031" y="10983913"/>
                    <a:pt x="37767127" y="11067732"/>
                  </a:cubicBezTo>
                  <a:cubicBezTo>
                    <a:pt x="37785311" y="11151960"/>
                    <a:pt x="37721091" y="11241562"/>
                    <a:pt x="37733791" y="11313000"/>
                  </a:cubicBezTo>
                  <a:cubicBezTo>
                    <a:pt x="37752683" y="11350783"/>
                    <a:pt x="37812055" y="11369516"/>
                    <a:pt x="37828563" y="11421586"/>
                  </a:cubicBezTo>
                  <a:cubicBezTo>
                    <a:pt x="37800623" y="11463177"/>
                    <a:pt x="37760779" y="11447620"/>
                    <a:pt x="37744743" y="11474927"/>
                  </a:cubicBezTo>
                  <a:cubicBezTo>
                    <a:pt x="37753315" y="11530806"/>
                    <a:pt x="37790463" y="11586685"/>
                    <a:pt x="37813323" y="11642565"/>
                  </a:cubicBezTo>
                  <a:cubicBezTo>
                    <a:pt x="37841103" y="11690032"/>
                    <a:pt x="37859363" y="11742262"/>
                    <a:pt x="37896667" y="11784965"/>
                  </a:cubicBezTo>
                  <a:cubicBezTo>
                    <a:pt x="37932227" y="11838622"/>
                    <a:pt x="37991599" y="11880372"/>
                    <a:pt x="38024779" y="11933873"/>
                  </a:cubicBezTo>
                  <a:cubicBezTo>
                    <a:pt x="38036843" y="11969114"/>
                    <a:pt x="38048907" y="11982927"/>
                    <a:pt x="38041923" y="12015787"/>
                  </a:cubicBezTo>
                  <a:lnTo>
                    <a:pt x="38019063" y="12076748"/>
                  </a:lnTo>
                  <a:cubicBezTo>
                    <a:pt x="38042239" y="12090242"/>
                    <a:pt x="38058275" y="12108498"/>
                    <a:pt x="38088595" y="12117229"/>
                  </a:cubicBezTo>
                  <a:cubicBezTo>
                    <a:pt x="38119075" y="12126438"/>
                    <a:pt x="38163843" y="12114213"/>
                    <a:pt x="38194323" y="12099607"/>
                  </a:cubicBezTo>
                  <a:cubicBezTo>
                    <a:pt x="38245759" y="12084684"/>
                    <a:pt x="38285287" y="12055475"/>
                    <a:pt x="38312911" y="12019121"/>
                  </a:cubicBezTo>
                  <a:cubicBezTo>
                    <a:pt x="38316879" y="11998007"/>
                    <a:pt x="38316083" y="12000706"/>
                    <a:pt x="38312911" y="11967687"/>
                  </a:cubicBezTo>
                  <a:cubicBezTo>
                    <a:pt x="38326087" y="11937999"/>
                    <a:pt x="38332119" y="11924982"/>
                    <a:pt x="38361963" y="11916728"/>
                  </a:cubicBezTo>
                  <a:cubicBezTo>
                    <a:pt x="38389903" y="11917362"/>
                    <a:pt x="38398795" y="11937048"/>
                    <a:pt x="38417207" y="11947207"/>
                  </a:cubicBezTo>
                  <a:cubicBezTo>
                    <a:pt x="38453403" y="11950382"/>
                    <a:pt x="38477691" y="11944033"/>
                    <a:pt x="38516267" y="11956733"/>
                  </a:cubicBezTo>
                  <a:cubicBezTo>
                    <a:pt x="38557859" y="11976893"/>
                    <a:pt x="38573259" y="11987529"/>
                    <a:pt x="38602947" y="12021978"/>
                  </a:cubicBezTo>
                  <a:cubicBezTo>
                    <a:pt x="38642791" y="12071668"/>
                    <a:pt x="38644539" y="12111832"/>
                    <a:pt x="38682003" y="12163901"/>
                  </a:cubicBezTo>
                  <a:cubicBezTo>
                    <a:pt x="38702323" y="12182158"/>
                    <a:pt x="38722643" y="12191484"/>
                    <a:pt x="38742963" y="12197834"/>
                  </a:cubicBezTo>
                  <a:lnTo>
                    <a:pt x="38750999" y="12199953"/>
                  </a:lnTo>
                  <a:lnTo>
                    <a:pt x="38754091" y="12198794"/>
                  </a:lnTo>
                  <a:cubicBezTo>
                    <a:pt x="38776315" y="12176305"/>
                    <a:pt x="38755675" y="12125241"/>
                    <a:pt x="38768375" y="12093226"/>
                  </a:cubicBezTo>
                  <a:cubicBezTo>
                    <a:pt x="38793247" y="12026287"/>
                    <a:pt x="38868123" y="12002209"/>
                    <a:pt x="38885851" y="11913839"/>
                  </a:cubicBezTo>
                  <a:cubicBezTo>
                    <a:pt x="38904899" y="11841502"/>
                    <a:pt x="38852515" y="11780913"/>
                    <a:pt x="38895375" y="11686984"/>
                  </a:cubicBezTo>
                  <a:cubicBezTo>
                    <a:pt x="38960727" y="11610784"/>
                    <a:pt x="39049891" y="11632216"/>
                    <a:pt x="39112863" y="11594115"/>
                  </a:cubicBezTo>
                  <a:cubicBezTo>
                    <a:pt x="39164723" y="11534849"/>
                    <a:pt x="39203819" y="11415419"/>
                    <a:pt x="39254079" y="11404921"/>
                  </a:cubicBezTo>
                  <a:cubicBezTo>
                    <a:pt x="39261259" y="11403421"/>
                    <a:pt x="39268671" y="11404146"/>
                    <a:pt x="39276375" y="11407585"/>
                  </a:cubicBezTo>
                  <a:cubicBezTo>
                    <a:pt x="39349003" y="11423461"/>
                    <a:pt x="39284051" y="11486431"/>
                    <a:pt x="39265263" y="11534586"/>
                  </a:cubicBezTo>
                  <a:cubicBezTo>
                    <a:pt x="39263147" y="11587502"/>
                    <a:pt x="39269763" y="11669126"/>
                    <a:pt x="39263675" y="11725085"/>
                  </a:cubicBezTo>
                  <a:cubicBezTo>
                    <a:pt x="39260763" y="11778265"/>
                    <a:pt x="39243567" y="11831448"/>
                    <a:pt x="39254943" y="11884628"/>
                  </a:cubicBezTo>
                  <a:cubicBezTo>
                    <a:pt x="39298335" y="11971519"/>
                    <a:pt x="39313155" y="12039516"/>
                    <a:pt x="39375595" y="12038457"/>
                  </a:cubicBezTo>
                  <a:cubicBezTo>
                    <a:pt x="39404171" y="12011206"/>
                    <a:pt x="39411315" y="11926803"/>
                    <a:pt x="39399407" y="11866372"/>
                  </a:cubicBezTo>
                  <a:cubicBezTo>
                    <a:pt x="39398083" y="11812661"/>
                    <a:pt x="39351515" y="11797052"/>
                    <a:pt x="39340671" y="11743342"/>
                  </a:cubicBezTo>
                  <a:cubicBezTo>
                    <a:pt x="39327443" y="11684867"/>
                    <a:pt x="39423747" y="11612107"/>
                    <a:pt x="39434331" y="11560778"/>
                  </a:cubicBezTo>
                  <a:cubicBezTo>
                    <a:pt x="39434067" y="11507597"/>
                    <a:pt x="39345695" y="11506804"/>
                    <a:pt x="39347811" y="11463147"/>
                  </a:cubicBezTo>
                  <a:cubicBezTo>
                    <a:pt x="39389087" y="11410495"/>
                    <a:pt x="39449415" y="11424518"/>
                    <a:pt x="39483547" y="11462354"/>
                  </a:cubicBezTo>
                  <a:cubicBezTo>
                    <a:pt x="39511063" y="11499923"/>
                    <a:pt x="39507623" y="11535113"/>
                    <a:pt x="39530375" y="11572684"/>
                  </a:cubicBezTo>
                  <a:cubicBezTo>
                    <a:pt x="39543207" y="11604964"/>
                    <a:pt x="39564771" y="11551915"/>
                    <a:pt x="39596259" y="11579829"/>
                  </a:cubicBezTo>
                  <a:cubicBezTo>
                    <a:pt x="39627743" y="11607742"/>
                    <a:pt x="39667299" y="11727864"/>
                    <a:pt x="39719291" y="11740167"/>
                  </a:cubicBezTo>
                  <a:cubicBezTo>
                    <a:pt x="39776307" y="11772314"/>
                    <a:pt x="39844171" y="11707888"/>
                    <a:pt x="39893919" y="11713179"/>
                  </a:cubicBezTo>
                  <a:cubicBezTo>
                    <a:pt x="39943655" y="11718469"/>
                    <a:pt x="39961255" y="11766756"/>
                    <a:pt x="40017743" y="11771916"/>
                  </a:cubicBezTo>
                  <a:cubicBezTo>
                    <a:pt x="40074231" y="11777075"/>
                    <a:pt x="40178607" y="11760538"/>
                    <a:pt x="40232847" y="11744136"/>
                  </a:cubicBezTo>
                  <a:cubicBezTo>
                    <a:pt x="40245015" y="11707358"/>
                    <a:pt x="40164319" y="11711060"/>
                    <a:pt x="40190775" y="11674286"/>
                  </a:cubicBezTo>
                  <a:cubicBezTo>
                    <a:pt x="40211415" y="11645975"/>
                    <a:pt x="40286823" y="11584326"/>
                    <a:pt x="40381279" y="11610784"/>
                  </a:cubicBezTo>
                  <a:cubicBezTo>
                    <a:pt x="40389479" y="11662380"/>
                    <a:pt x="40333391" y="11699685"/>
                    <a:pt x="40336831" y="11744136"/>
                  </a:cubicBezTo>
                  <a:cubicBezTo>
                    <a:pt x="40328095" y="11784880"/>
                    <a:pt x="40386039" y="11813719"/>
                    <a:pt x="40424935" y="11830654"/>
                  </a:cubicBezTo>
                  <a:cubicBezTo>
                    <a:pt x="40477591" y="11841502"/>
                    <a:pt x="40546911" y="11819011"/>
                    <a:pt x="40604319" y="11877484"/>
                  </a:cubicBezTo>
                  <a:cubicBezTo>
                    <a:pt x="40663855" y="11937122"/>
                    <a:pt x="40606703" y="12046924"/>
                    <a:pt x="40647183" y="12085288"/>
                  </a:cubicBezTo>
                  <a:cubicBezTo>
                    <a:pt x="40712007" y="12134766"/>
                    <a:pt x="40812551" y="12093756"/>
                    <a:pt x="40908327" y="12145613"/>
                  </a:cubicBezTo>
                  <a:cubicBezTo>
                    <a:pt x="40954367" y="12203557"/>
                    <a:pt x="40933727" y="12349607"/>
                    <a:pt x="40965479" y="12436126"/>
                  </a:cubicBezTo>
                  <a:cubicBezTo>
                    <a:pt x="40985319" y="12493408"/>
                    <a:pt x="41024479" y="12454119"/>
                    <a:pt x="41058351" y="12477402"/>
                  </a:cubicBezTo>
                  <a:cubicBezTo>
                    <a:pt x="41092215" y="12500684"/>
                    <a:pt x="41103727" y="12571063"/>
                    <a:pt x="41168679" y="12575826"/>
                  </a:cubicBezTo>
                  <a:cubicBezTo>
                    <a:pt x="41262607" y="12590643"/>
                    <a:pt x="41351767" y="12534022"/>
                    <a:pt x="41436175" y="12541695"/>
                  </a:cubicBezTo>
                  <a:cubicBezTo>
                    <a:pt x="41511839" y="12552015"/>
                    <a:pt x="41611327" y="12657582"/>
                    <a:pt x="41689375" y="12715526"/>
                  </a:cubicBezTo>
                  <a:cubicBezTo>
                    <a:pt x="41740175" y="12795959"/>
                    <a:pt x="41805263" y="12885918"/>
                    <a:pt x="41841775" y="12956826"/>
                  </a:cubicBezTo>
                  <a:cubicBezTo>
                    <a:pt x="41866647" y="13038583"/>
                    <a:pt x="41862943" y="13087001"/>
                    <a:pt x="41873527" y="13152089"/>
                  </a:cubicBezTo>
                  <a:cubicBezTo>
                    <a:pt x="41945495" y="13216913"/>
                    <a:pt x="41922215" y="13348411"/>
                    <a:pt x="41946551" y="13446570"/>
                  </a:cubicBezTo>
                  <a:cubicBezTo>
                    <a:pt x="41961903" y="13507558"/>
                    <a:pt x="41995367" y="13432150"/>
                    <a:pt x="42008463" y="13458476"/>
                  </a:cubicBezTo>
                  <a:cubicBezTo>
                    <a:pt x="42021559" y="13484803"/>
                    <a:pt x="42029239" y="13536132"/>
                    <a:pt x="42029895" y="13625958"/>
                  </a:cubicBezTo>
                  <a:cubicBezTo>
                    <a:pt x="41948671" y="13786295"/>
                    <a:pt x="41731711" y="13965683"/>
                    <a:pt x="41788599" y="14009338"/>
                  </a:cubicBezTo>
                  <a:cubicBezTo>
                    <a:pt x="41844423" y="14035797"/>
                    <a:pt x="41976455" y="13900330"/>
                    <a:pt x="42070375" y="13845827"/>
                  </a:cubicBezTo>
                  <a:cubicBezTo>
                    <a:pt x="42116943" y="13824659"/>
                    <a:pt x="42151607" y="13810636"/>
                    <a:pt x="42188647" y="13860907"/>
                  </a:cubicBezTo>
                  <a:cubicBezTo>
                    <a:pt x="42215367" y="14025743"/>
                    <a:pt x="41968247" y="14212009"/>
                    <a:pt x="41983063" y="14253019"/>
                  </a:cubicBezTo>
                  <a:cubicBezTo>
                    <a:pt x="42102655" y="14240319"/>
                    <a:pt x="42198439" y="13987113"/>
                    <a:pt x="42306119" y="13950601"/>
                  </a:cubicBezTo>
                  <a:cubicBezTo>
                    <a:pt x="42409839" y="13964625"/>
                    <a:pt x="42465927" y="14059610"/>
                    <a:pt x="42545831" y="14114114"/>
                  </a:cubicBezTo>
                  <a:cubicBezTo>
                    <a:pt x="42578111" y="14133429"/>
                    <a:pt x="42617535" y="14112262"/>
                    <a:pt x="42649815" y="14153008"/>
                  </a:cubicBezTo>
                  <a:cubicBezTo>
                    <a:pt x="42681831" y="14241114"/>
                    <a:pt x="42575735" y="14484002"/>
                    <a:pt x="42629175" y="14493526"/>
                  </a:cubicBezTo>
                  <a:cubicBezTo>
                    <a:pt x="42670455" y="14509137"/>
                    <a:pt x="42656959" y="14417590"/>
                    <a:pt x="42681567" y="14404626"/>
                  </a:cubicBezTo>
                  <a:cubicBezTo>
                    <a:pt x="42713319" y="14370759"/>
                    <a:pt x="43037959" y="14382136"/>
                    <a:pt x="43179247" y="14472094"/>
                  </a:cubicBezTo>
                  <a:cubicBezTo>
                    <a:pt x="43326623" y="14606767"/>
                    <a:pt x="43412079" y="14860504"/>
                    <a:pt x="43464207" y="14888020"/>
                  </a:cubicBezTo>
                  <a:cubicBezTo>
                    <a:pt x="43515799" y="14919505"/>
                    <a:pt x="43562631" y="14879553"/>
                    <a:pt x="43618983" y="14925326"/>
                  </a:cubicBezTo>
                  <a:cubicBezTo>
                    <a:pt x="43724551" y="15026396"/>
                    <a:pt x="43663431" y="15610861"/>
                    <a:pt x="43514207" y="15852426"/>
                  </a:cubicBezTo>
                  <a:cubicBezTo>
                    <a:pt x="43399911" y="16041603"/>
                    <a:pt x="43207031" y="16230781"/>
                    <a:pt x="43187975" y="16284226"/>
                  </a:cubicBezTo>
                  <a:cubicBezTo>
                    <a:pt x="43175015" y="16360691"/>
                    <a:pt x="43202527" y="16437155"/>
                    <a:pt x="43177663" y="16499332"/>
                  </a:cubicBezTo>
                  <a:cubicBezTo>
                    <a:pt x="43112575" y="16563097"/>
                    <a:pt x="42995095" y="16588761"/>
                    <a:pt x="42951439" y="16688245"/>
                  </a:cubicBezTo>
                  <a:cubicBezTo>
                    <a:pt x="42840847" y="16962884"/>
                    <a:pt x="42827879" y="17242284"/>
                    <a:pt x="42800631" y="17319276"/>
                  </a:cubicBezTo>
                  <a:cubicBezTo>
                    <a:pt x="42785815" y="17365316"/>
                    <a:pt x="42723367" y="17387540"/>
                    <a:pt x="42708551" y="17431196"/>
                  </a:cubicBezTo>
                  <a:cubicBezTo>
                    <a:pt x="42703791" y="17467180"/>
                    <a:pt x="42725223" y="17519832"/>
                    <a:pt x="42708551" y="17560576"/>
                  </a:cubicBezTo>
                  <a:cubicBezTo>
                    <a:pt x="42653783" y="17629104"/>
                    <a:pt x="42589487" y="17645244"/>
                    <a:pt x="42553775" y="17685196"/>
                  </a:cubicBezTo>
                  <a:cubicBezTo>
                    <a:pt x="42533135" y="17725412"/>
                    <a:pt x="42560119" y="17763248"/>
                    <a:pt x="42544247" y="17812988"/>
                  </a:cubicBezTo>
                  <a:cubicBezTo>
                    <a:pt x="42465663" y="17977824"/>
                    <a:pt x="42358511" y="18142660"/>
                    <a:pt x="42248975" y="18288448"/>
                  </a:cubicBezTo>
                  <a:lnTo>
                    <a:pt x="42227879" y="18288076"/>
                  </a:lnTo>
                  <a:lnTo>
                    <a:pt x="42168007" y="18354328"/>
                  </a:lnTo>
                  <a:lnTo>
                    <a:pt x="42160631" y="18404860"/>
                  </a:lnTo>
                  <a:cubicBezTo>
                    <a:pt x="42064703" y="18503304"/>
                    <a:pt x="41947351" y="18577936"/>
                    <a:pt x="41837135" y="18635896"/>
                  </a:cubicBezTo>
                  <a:cubicBezTo>
                    <a:pt x="41759071" y="18673068"/>
                    <a:pt x="41792263" y="18607216"/>
                    <a:pt x="41713711" y="18613596"/>
                  </a:cubicBezTo>
                  <a:cubicBezTo>
                    <a:pt x="41541391" y="18724276"/>
                    <a:pt x="41392879" y="18844480"/>
                    <a:pt x="41208655" y="18945636"/>
                  </a:cubicBezTo>
                  <a:cubicBezTo>
                    <a:pt x="41111551" y="18998796"/>
                    <a:pt x="41038247" y="19068628"/>
                    <a:pt x="40981623" y="19150364"/>
                  </a:cubicBezTo>
                  <a:cubicBezTo>
                    <a:pt x="40928575" y="19214968"/>
                    <a:pt x="40908871" y="19265284"/>
                    <a:pt x="40879639" y="19341792"/>
                  </a:cubicBezTo>
                  <a:cubicBezTo>
                    <a:pt x="40854079" y="19446916"/>
                    <a:pt x="40835671" y="19549660"/>
                    <a:pt x="40772015" y="19628588"/>
                  </a:cubicBezTo>
                  <a:cubicBezTo>
                    <a:pt x="40731087" y="19672032"/>
                    <a:pt x="40621103" y="19715476"/>
                    <a:pt x="40577799" y="19754156"/>
                  </a:cubicBezTo>
                  <a:cubicBezTo>
                    <a:pt x="40514143" y="19817344"/>
                    <a:pt x="40445727" y="19878156"/>
                    <a:pt x="40432079" y="19929440"/>
                  </a:cubicBezTo>
                  <a:cubicBezTo>
                    <a:pt x="40417535" y="19966860"/>
                    <a:pt x="40441103" y="19997140"/>
                    <a:pt x="40424175" y="20027420"/>
                  </a:cubicBezTo>
                  <a:cubicBezTo>
                    <a:pt x="40406639" y="20048096"/>
                    <a:pt x="40398623" y="20044960"/>
                    <a:pt x="40376319" y="20063252"/>
                  </a:cubicBezTo>
                  <a:cubicBezTo>
                    <a:pt x="40337567" y="20110532"/>
                    <a:pt x="40320239" y="20172096"/>
                    <a:pt x="40267191" y="20205084"/>
                  </a:cubicBezTo>
                  <a:cubicBezTo>
                    <a:pt x="40217535" y="20237416"/>
                    <a:pt x="40136919" y="20272124"/>
                    <a:pt x="40101551" y="20259212"/>
                  </a:cubicBezTo>
                  <a:cubicBezTo>
                    <a:pt x="40123791" y="20196196"/>
                    <a:pt x="40355583" y="20035552"/>
                    <a:pt x="40342111" y="19998728"/>
                  </a:cubicBezTo>
                  <a:cubicBezTo>
                    <a:pt x="40320567" y="19966728"/>
                    <a:pt x="40301399" y="19984732"/>
                    <a:pt x="40253655" y="20007496"/>
                  </a:cubicBezTo>
                  <a:cubicBezTo>
                    <a:pt x="40158927" y="20064124"/>
                    <a:pt x="40097543" y="20161232"/>
                    <a:pt x="40026623" y="20251200"/>
                  </a:cubicBezTo>
                  <a:cubicBezTo>
                    <a:pt x="39913775" y="20384256"/>
                    <a:pt x="39805691" y="20538748"/>
                    <a:pt x="39680935" y="20640852"/>
                  </a:cubicBezTo>
                  <a:cubicBezTo>
                    <a:pt x="39584003" y="20702592"/>
                    <a:pt x="39465635" y="20764328"/>
                    <a:pt x="39361559" y="20754628"/>
                  </a:cubicBezTo>
                  <a:cubicBezTo>
                    <a:pt x="39306635" y="20739356"/>
                    <a:pt x="39249331" y="20669312"/>
                    <a:pt x="39211075" y="20587360"/>
                  </a:cubicBezTo>
                  <a:cubicBezTo>
                    <a:pt x="39174563" y="20588600"/>
                    <a:pt x="39226155" y="20699376"/>
                    <a:pt x="39211075" y="20748240"/>
                  </a:cubicBezTo>
                  <a:cubicBezTo>
                    <a:pt x="39187939" y="20792556"/>
                    <a:pt x="39129083" y="20817820"/>
                    <a:pt x="39115475" y="20854992"/>
                  </a:cubicBezTo>
                  <a:cubicBezTo>
                    <a:pt x="39102563" y="20904356"/>
                    <a:pt x="39158707" y="20948964"/>
                    <a:pt x="39152939" y="21003092"/>
                  </a:cubicBezTo>
                  <a:cubicBezTo>
                    <a:pt x="39127131" y="21048416"/>
                    <a:pt x="39082275" y="21069924"/>
                    <a:pt x="39046943" y="21103336"/>
                  </a:cubicBezTo>
                  <a:cubicBezTo>
                    <a:pt x="39006055" y="21151660"/>
                    <a:pt x="38998503" y="21149976"/>
                    <a:pt x="38943327" y="21212584"/>
                  </a:cubicBezTo>
                  <a:cubicBezTo>
                    <a:pt x="38870787" y="21277576"/>
                    <a:pt x="38793483" y="21299704"/>
                    <a:pt x="38673319" y="21317068"/>
                  </a:cubicBezTo>
                  <a:cubicBezTo>
                    <a:pt x="38569239" y="21317068"/>
                    <a:pt x="38405631" y="21321832"/>
                    <a:pt x="38346795" y="21345644"/>
                  </a:cubicBezTo>
                  <a:cubicBezTo>
                    <a:pt x="38191627" y="21406572"/>
                    <a:pt x="38191243" y="21588936"/>
                    <a:pt x="38109891" y="21628432"/>
                  </a:cubicBezTo>
                  <a:cubicBezTo>
                    <a:pt x="38025559" y="21674140"/>
                    <a:pt x="37905511" y="21512680"/>
                    <a:pt x="37837847" y="21556008"/>
                  </a:cubicBezTo>
                  <a:cubicBezTo>
                    <a:pt x="37797327" y="21589208"/>
                    <a:pt x="37821099" y="21653368"/>
                    <a:pt x="37809155" y="21686568"/>
                  </a:cubicBezTo>
                  <a:cubicBezTo>
                    <a:pt x="37795915" y="21740700"/>
                    <a:pt x="37777911" y="21790068"/>
                    <a:pt x="37800387" y="21825148"/>
                  </a:cubicBezTo>
                  <a:cubicBezTo>
                    <a:pt x="37833843" y="21841236"/>
                    <a:pt x="37867295" y="21764452"/>
                    <a:pt x="37900747" y="21780540"/>
                  </a:cubicBezTo>
                  <a:cubicBezTo>
                    <a:pt x="37905683" y="21827236"/>
                    <a:pt x="37901099" y="21916796"/>
                    <a:pt x="37839359" y="21901580"/>
                  </a:cubicBezTo>
                  <a:cubicBezTo>
                    <a:pt x="37817055" y="21897860"/>
                    <a:pt x="37773323" y="21877476"/>
                    <a:pt x="37755783" y="21880904"/>
                  </a:cubicBezTo>
                  <a:cubicBezTo>
                    <a:pt x="37735067" y="21887784"/>
                    <a:pt x="37736559" y="21927192"/>
                    <a:pt x="37719831" y="21947636"/>
                  </a:cubicBezTo>
                  <a:cubicBezTo>
                    <a:pt x="37703107" y="21968080"/>
                    <a:pt x="37690463" y="21962128"/>
                    <a:pt x="37655419" y="22003568"/>
                  </a:cubicBezTo>
                  <a:cubicBezTo>
                    <a:pt x="37599667" y="22063040"/>
                    <a:pt x="37562959" y="22134420"/>
                    <a:pt x="37488155" y="22181984"/>
                  </a:cubicBezTo>
                  <a:cubicBezTo>
                    <a:pt x="37387463" y="22240336"/>
                    <a:pt x="37222479" y="22284400"/>
                    <a:pt x="37150363" y="22328464"/>
                  </a:cubicBezTo>
                  <a:cubicBezTo>
                    <a:pt x="37105331" y="22363792"/>
                    <a:pt x="37093639" y="22382456"/>
                    <a:pt x="37086707" y="22427312"/>
                  </a:cubicBezTo>
                  <a:cubicBezTo>
                    <a:pt x="37089711" y="22522464"/>
                    <a:pt x="37161767" y="22534276"/>
                    <a:pt x="37167147" y="22591328"/>
                  </a:cubicBezTo>
                  <a:cubicBezTo>
                    <a:pt x="37153579" y="22655816"/>
                    <a:pt x="37113811" y="22706016"/>
                    <a:pt x="37066903" y="22737164"/>
                  </a:cubicBezTo>
                  <a:cubicBezTo>
                    <a:pt x="36977691" y="22763184"/>
                    <a:pt x="36919443" y="22739196"/>
                    <a:pt x="36839755" y="22796172"/>
                  </a:cubicBezTo>
                  <a:cubicBezTo>
                    <a:pt x="36784367" y="22847924"/>
                    <a:pt x="36750411" y="22935388"/>
                    <a:pt x="36692643" y="22972852"/>
                  </a:cubicBezTo>
                  <a:cubicBezTo>
                    <a:pt x="36646915" y="22995908"/>
                    <a:pt x="36603567" y="22964196"/>
                    <a:pt x="36562603" y="22984872"/>
                  </a:cubicBezTo>
                  <a:cubicBezTo>
                    <a:pt x="36511947" y="23011648"/>
                    <a:pt x="36495859" y="23094344"/>
                    <a:pt x="36460151" y="23135880"/>
                  </a:cubicBezTo>
                  <a:cubicBezTo>
                    <a:pt x="36424443" y="23177416"/>
                    <a:pt x="36362363" y="23190368"/>
                    <a:pt x="36348347" y="23234092"/>
                  </a:cubicBezTo>
                  <a:cubicBezTo>
                    <a:pt x="36338531" y="23289596"/>
                    <a:pt x="36388247" y="23335576"/>
                    <a:pt x="36364147" y="23374412"/>
                  </a:cubicBezTo>
                  <a:cubicBezTo>
                    <a:pt x="36311391" y="23409548"/>
                    <a:pt x="36253871" y="23347056"/>
                    <a:pt x="36205879" y="23348856"/>
                  </a:cubicBezTo>
                  <a:cubicBezTo>
                    <a:pt x="36098335" y="23366804"/>
                    <a:pt x="36005079" y="23470476"/>
                    <a:pt x="35904679" y="23531284"/>
                  </a:cubicBezTo>
                  <a:cubicBezTo>
                    <a:pt x="35863035" y="23548996"/>
                    <a:pt x="35826159" y="23557184"/>
                    <a:pt x="35815471" y="23520132"/>
                  </a:cubicBezTo>
                  <a:cubicBezTo>
                    <a:pt x="35809663" y="23502884"/>
                    <a:pt x="35813379" y="23490396"/>
                    <a:pt x="35826619" y="23475528"/>
                  </a:cubicBezTo>
                  <a:cubicBezTo>
                    <a:pt x="35856687" y="23451172"/>
                    <a:pt x="35920091" y="23464916"/>
                    <a:pt x="35959679" y="23445324"/>
                  </a:cubicBezTo>
                  <a:cubicBezTo>
                    <a:pt x="35986163" y="23416344"/>
                    <a:pt x="36017411" y="23387364"/>
                    <a:pt x="35993891" y="23341712"/>
                  </a:cubicBezTo>
                  <a:cubicBezTo>
                    <a:pt x="35954803" y="23291128"/>
                    <a:pt x="35834751" y="23333408"/>
                    <a:pt x="35826619" y="23297108"/>
                  </a:cubicBezTo>
                  <a:cubicBezTo>
                    <a:pt x="35829447" y="23247236"/>
                    <a:pt x="36003723" y="23199748"/>
                    <a:pt x="35992263" y="23168928"/>
                  </a:cubicBezTo>
                  <a:cubicBezTo>
                    <a:pt x="35991895" y="23147168"/>
                    <a:pt x="35924851" y="23146836"/>
                    <a:pt x="35917339" y="23120316"/>
                  </a:cubicBezTo>
                  <a:cubicBezTo>
                    <a:pt x="35916995" y="23066360"/>
                    <a:pt x="35992843" y="22979064"/>
                    <a:pt x="36049647" y="22917968"/>
                  </a:cubicBezTo>
                  <a:cubicBezTo>
                    <a:pt x="36074075" y="22888848"/>
                    <a:pt x="36115179" y="22897832"/>
                    <a:pt x="36137227" y="22866332"/>
                  </a:cubicBezTo>
                  <a:cubicBezTo>
                    <a:pt x="36150723" y="22836808"/>
                    <a:pt x="36116591" y="22809668"/>
                    <a:pt x="36132467" y="22753952"/>
                  </a:cubicBezTo>
                  <a:cubicBezTo>
                    <a:pt x="36143659" y="22724968"/>
                    <a:pt x="36181043" y="22717420"/>
                    <a:pt x="36196995" y="22686056"/>
                  </a:cubicBezTo>
                  <a:cubicBezTo>
                    <a:pt x="36211571" y="22660036"/>
                    <a:pt x="36192811" y="22603060"/>
                    <a:pt x="36216915" y="22572280"/>
                  </a:cubicBezTo>
                  <a:cubicBezTo>
                    <a:pt x="36264191" y="22544460"/>
                    <a:pt x="36342423" y="22590456"/>
                    <a:pt x="36373031" y="22538824"/>
                  </a:cubicBezTo>
                  <a:cubicBezTo>
                    <a:pt x="36388051" y="22513488"/>
                    <a:pt x="36329007" y="22496600"/>
                    <a:pt x="36328427" y="22471916"/>
                  </a:cubicBezTo>
                  <a:cubicBezTo>
                    <a:pt x="36350731" y="22431028"/>
                    <a:pt x="36418275" y="22406812"/>
                    <a:pt x="36395335" y="22349252"/>
                  </a:cubicBezTo>
                  <a:cubicBezTo>
                    <a:pt x="36362675" y="22314040"/>
                    <a:pt x="36291915" y="22335972"/>
                    <a:pt x="36268779" y="22305520"/>
                  </a:cubicBezTo>
                  <a:cubicBezTo>
                    <a:pt x="36262507" y="22268348"/>
                    <a:pt x="36308619" y="22250228"/>
                    <a:pt x="36361879" y="22215440"/>
                  </a:cubicBezTo>
                  <a:cubicBezTo>
                    <a:pt x="36404859" y="22184192"/>
                    <a:pt x="36433551" y="22174376"/>
                    <a:pt x="36462243" y="22193136"/>
                  </a:cubicBezTo>
                  <a:cubicBezTo>
                    <a:pt x="36485299" y="22230308"/>
                    <a:pt x="36460731" y="22286528"/>
                    <a:pt x="36495695" y="22304648"/>
                  </a:cubicBezTo>
                  <a:cubicBezTo>
                    <a:pt x="36525139" y="22277004"/>
                    <a:pt x="36526011" y="22235072"/>
                    <a:pt x="36562603" y="22193136"/>
                  </a:cubicBezTo>
                  <a:cubicBezTo>
                    <a:pt x="36589415" y="22158424"/>
                    <a:pt x="36616227" y="22152288"/>
                    <a:pt x="36643043" y="22131864"/>
                  </a:cubicBezTo>
                  <a:cubicBezTo>
                    <a:pt x="36700635" y="22088884"/>
                    <a:pt x="36779663" y="22069720"/>
                    <a:pt x="36813447" y="22019596"/>
                  </a:cubicBezTo>
                  <a:cubicBezTo>
                    <a:pt x="36823435" y="21983468"/>
                    <a:pt x="36745319" y="21968776"/>
                    <a:pt x="36755307" y="21908840"/>
                  </a:cubicBezTo>
                  <a:cubicBezTo>
                    <a:pt x="36792711" y="21833800"/>
                    <a:pt x="36968227" y="21687324"/>
                    <a:pt x="37053255" y="21557516"/>
                  </a:cubicBezTo>
                  <a:cubicBezTo>
                    <a:pt x="37087231" y="21488984"/>
                    <a:pt x="36903003" y="21550548"/>
                    <a:pt x="36923447" y="21476208"/>
                  </a:cubicBezTo>
                  <a:cubicBezTo>
                    <a:pt x="36943891" y="21401864"/>
                    <a:pt x="37094143" y="21226696"/>
                    <a:pt x="37175919" y="21111468"/>
                  </a:cubicBezTo>
                  <a:cubicBezTo>
                    <a:pt x="37227667" y="21015868"/>
                    <a:pt x="37250843" y="20915508"/>
                    <a:pt x="37309735" y="20810384"/>
                  </a:cubicBezTo>
                  <a:cubicBezTo>
                    <a:pt x="37354339" y="20763688"/>
                    <a:pt x="37398943" y="20736044"/>
                    <a:pt x="37443547" y="20698872"/>
                  </a:cubicBezTo>
                  <a:cubicBezTo>
                    <a:pt x="37493671" y="20652412"/>
                    <a:pt x="37970035" y="19951104"/>
                    <a:pt x="38001107" y="19873684"/>
                  </a:cubicBezTo>
                  <a:cubicBezTo>
                    <a:pt x="38032643" y="19800676"/>
                    <a:pt x="38011795" y="19739576"/>
                    <a:pt x="38045715" y="19661808"/>
                  </a:cubicBezTo>
                  <a:cubicBezTo>
                    <a:pt x="38086603" y="19593392"/>
                    <a:pt x="38137015" y="19582124"/>
                    <a:pt x="38168379" y="19527996"/>
                  </a:cubicBezTo>
                  <a:cubicBezTo>
                    <a:pt x="38194859" y="19467188"/>
                    <a:pt x="38166579" y="19406376"/>
                    <a:pt x="38190679" y="19338424"/>
                  </a:cubicBezTo>
                  <a:cubicBezTo>
                    <a:pt x="38240339" y="19275816"/>
                    <a:pt x="38301903" y="19244164"/>
                    <a:pt x="38346795" y="19193460"/>
                  </a:cubicBezTo>
                  <a:cubicBezTo>
                    <a:pt x="38373571" y="19147516"/>
                    <a:pt x="38362247" y="19103960"/>
                    <a:pt x="38391403" y="19048492"/>
                  </a:cubicBezTo>
                  <a:cubicBezTo>
                    <a:pt x="38439723" y="18987220"/>
                    <a:pt x="38495191" y="18964048"/>
                    <a:pt x="38536367" y="18914680"/>
                  </a:cubicBezTo>
                  <a:cubicBezTo>
                    <a:pt x="38565235" y="18866068"/>
                    <a:pt x="38541711" y="18807928"/>
                    <a:pt x="38558671" y="18747408"/>
                  </a:cubicBezTo>
                  <a:cubicBezTo>
                    <a:pt x="38583971" y="18688768"/>
                    <a:pt x="38647375" y="18663468"/>
                    <a:pt x="38677443" y="18614352"/>
                  </a:cubicBezTo>
                  <a:cubicBezTo>
                    <a:pt x="38689059" y="18547444"/>
                    <a:pt x="38684003" y="18485300"/>
                    <a:pt x="38702763" y="18401724"/>
                  </a:cubicBezTo>
                  <a:cubicBezTo>
                    <a:pt x="38735171" y="18349308"/>
                    <a:pt x="38766987" y="18302844"/>
                    <a:pt x="38799991" y="18257868"/>
                  </a:cubicBezTo>
                  <a:lnTo>
                    <a:pt x="38823039" y="18228068"/>
                  </a:lnTo>
                  <a:lnTo>
                    <a:pt x="38908075" y="18083660"/>
                  </a:lnTo>
                  <a:cubicBezTo>
                    <a:pt x="38915219" y="18040268"/>
                    <a:pt x="38900931" y="18006400"/>
                    <a:pt x="38908075" y="17960628"/>
                  </a:cubicBezTo>
                  <a:cubicBezTo>
                    <a:pt x="38948291" y="17771980"/>
                    <a:pt x="39083759" y="17595240"/>
                    <a:pt x="39078731" y="17366108"/>
                  </a:cubicBezTo>
                  <a:cubicBezTo>
                    <a:pt x="39061003" y="17233288"/>
                    <a:pt x="39017083" y="17169524"/>
                    <a:pt x="38932683" y="17072420"/>
                  </a:cubicBezTo>
                  <a:cubicBezTo>
                    <a:pt x="38872355" y="17004688"/>
                    <a:pt x="38773931" y="16929812"/>
                    <a:pt x="38739803" y="16857316"/>
                  </a:cubicBezTo>
                  <a:cubicBezTo>
                    <a:pt x="38718371" y="16815508"/>
                    <a:pt x="38742183" y="16754655"/>
                    <a:pt x="38730275" y="16703327"/>
                  </a:cubicBezTo>
                  <a:cubicBezTo>
                    <a:pt x="38713871" y="16651203"/>
                    <a:pt x="38630791" y="16606223"/>
                    <a:pt x="38631059" y="16539815"/>
                  </a:cubicBezTo>
                  <a:cubicBezTo>
                    <a:pt x="38612803" y="16398790"/>
                    <a:pt x="38663603" y="16272055"/>
                    <a:pt x="38652491" y="16119126"/>
                  </a:cubicBezTo>
                  <a:cubicBezTo>
                    <a:pt x="38646931" y="16003239"/>
                    <a:pt x="38560411" y="15961170"/>
                    <a:pt x="38550095" y="15857189"/>
                  </a:cubicBezTo>
                  <a:cubicBezTo>
                    <a:pt x="38532895" y="15739185"/>
                    <a:pt x="38579995" y="15649755"/>
                    <a:pt x="38558035" y="15522226"/>
                  </a:cubicBezTo>
                  <a:cubicBezTo>
                    <a:pt x="38531311" y="15423272"/>
                    <a:pt x="38468867" y="15407661"/>
                    <a:pt x="38449291" y="15320614"/>
                  </a:cubicBezTo>
                  <a:cubicBezTo>
                    <a:pt x="38430239" y="15255262"/>
                    <a:pt x="38446907" y="15206577"/>
                    <a:pt x="38425475" y="15141226"/>
                  </a:cubicBezTo>
                  <a:cubicBezTo>
                    <a:pt x="38400603" y="15073757"/>
                    <a:pt x="38280483" y="15011051"/>
                    <a:pt x="38286571" y="14960251"/>
                  </a:cubicBezTo>
                  <a:cubicBezTo>
                    <a:pt x="38294507" y="14919505"/>
                    <a:pt x="38326259" y="14924003"/>
                    <a:pt x="38341339" y="14888020"/>
                  </a:cubicBezTo>
                  <a:cubicBezTo>
                    <a:pt x="38344515" y="14841454"/>
                    <a:pt x="38295299" y="14799649"/>
                    <a:pt x="38288951" y="14738795"/>
                  </a:cubicBezTo>
                  <a:cubicBezTo>
                    <a:pt x="38281279" y="14699371"/>
                    <a:pt x="38299799" y="14636137"/>
                    <a:pt x="38325463" y="14582426"/>
                  </a:cubicBezTo>
                  <a:cubicBezTo>
                    <a:pt x="38375467" y="14487440"/>
                    <a:pt x="38530251" y="14401980"/>
                    <a:pt x="38520727" y="14295088"/>
                  </a:cubicBezTo>
                  <a:cubicBezTo>
                    <a:pt x="38489507" y="14243230"/>
                    <a:pt x="38401135" y="14322340"/>
                    <a:pt x="38374675" y="14277626"/>
                  </a:cubicBezTo>
                  <a:cubicBezTo>
                    <a:pt x="38344515" y="14205395"/>
                    <a:pt x="38376263" y="14145070"/>
                    <a:pt x="38388963" y="14077601"/>
                  </a:cubicBezTo>
                  <a:lnTo>
                    <a:pt x="38438175" y="13948219"/>
                  </a:lnTo>
                  <a:cubicBezTo>
                    <a:pt x="38468339" y="13846355"/>
                    <a:pt x="38450875" y="13775447"/>
                    <a:pt x="38478659" y="13664058"/>
                  </a:cubicBezTo>
                  <a:cubicBezTo>
                    <a:pt x="38521519" y="13591826"/>
                    <a:pt x="38592959" y="13607701"/>
                    <a:pt x="38633439" y="13544995"/>
                  </a:cubicBezTo>
                  <a:cubicBezTo>
                    <a:pt x="38649579" y="13480702"/>
                    <a:pt x="38601423" y="13402119"/>
                    <a:pt x="38641375" y="13337827"/>
                  </a:cubicBezTo>
                  <a:cubicBezTo>
                    <a:pt x="38685031" y="13279882"/>
                    <a:pt x="38764407" y="13262420"/>
                    <a:pt x="38793775" y="13185427"/>
                  </a:cubicBezTo>
                  <a:cubicBezTo>
                    <a:pt x="38819175" y="13114517"/>
                    <a:pt x="38758851" y="13005509"/>
                    <a:pt x="38729483" y="12906026"/>
                  </a:cubicBezTo>
                  <a:cubicBezTo>
                    <a:pt x="38697203" y="12784318"/>
                    <a:pt x="38748267" y="12707853"/>
                    <a:pt x="38723131" y="12593288"/>
                  </a:cubicBezTo>
                  <a:cubicBezTo>
                    <a:pt x="38709639" y="12533492"/>
                    <a:pt x="38610419" y="12492746"/>
                    <a:pt x="38615975" y="12423426"/>
                  </a:cubicBezTo>
                  <a:lnTo>
                    <a:pt x="38619287" y="12416647"/>
                  </a:lnTo>
                  <a:lnTo>
                    <a:pt x="38612455" y="12354855"/>
                  </a:lnTo>
                  <a:cubicBezTo>
                    <a:pt x="38607919" y="12272486"/>
                    <a:pt x="38608067" y="12174379"/>
                    <a:pt x="38558655" y="12161996"/>
                  </a:cubicBezTo>
                  <a:cubicBezTo>
                    <a:pt x="38522459" y="12163267"/>
                    <a:pt x="38500551" y="12178823"/>
                    <a:pt x="38471499" y="12187237"/>
                  </a:cubicBezTo>
                  <a:cubicBezTo>
                    <a:pt x="38431335" y="12186126"/>
                    <a:pt x="38410223" y="12149296"/>
                    <a:pt x="38377203" y="12152947"/>
                  </a:cubicBezTo>
                  <a:cubicBezTo>
                    <a:pt x="38353075" y="12204065"/>
                    <a:pt x="38355139" y="12250420"/>
                    <a:pt x="38361963" y="12320587"/>
                  </a:cubicBezTo>
                  <a:cubicBezTo>
                    <a:pt x="38361963" y="12353766"/>
                    <a:pt x="38395299" y="12379801"/>
                    <a:pt x="38361963" y="12420124"/>
                  </a:cubicBezTo>
                  <a:cubicBezTo>
                    <a:pt x="38306559" y="12430759"/>
                    <a:pt x="38260679" y="12396152"/>
                    <a:pt x="38217183" y="12366307"/>
                  </a:cubicBezTo>
                  <a:cubicBezTo>
                    <a:pt x="38184799" y="12335510"/>
                    <a:pt x="38178607" y="12299949"/>
                    <a:pt x="38141459" y="12273916"/>
                  </a:cubicBezTo>
                  <a:cubicBezTo>
                    <a:pt x="38066847" y="12234547"/>
                    <a:pt x="37949371" y="12264230"/>
                    <a:pt x="37910479" y="12220099"/>
                  </a:cubicBezTo>
                  <a:cubicBezTo>
                    <a:pt x="37886031" y="12156280"/>
                    <a:pt x="37913971" y="12099607"/>
                    <a:pt x="37889523" y="12031028"/>
                  </a:cubicBezTo>
                  <a:cubicBezTo>
                    <a:pt x="37853011" y="11988324"/>
                    <a:pt x="37759347" y="11902771"/>
                    <a:pt x="37737123" y="11924347"/>
                  </a:cubicBezTo>
                  <a:cubicBezTo>
                    <a:pt x="37714739" y="11937048"/>
                    <a:pt x="37747127" y="11999754"/>
                    <a:pt x="37727123" y="12026740"/>
                  </a:cubicBezTo>
                  <a:cubicBezTo>
                    <a:pt x="37661243" y="11988006"/>
                    <a:pt x="37652511" y="11887517"/>
                    <a:pt x="37615203" y="11817825"/>
                  </a:cubicBezTo>
                  <a:cubicBezTo>
                    <a:pt x="37574403" y="11742262"/>
                    <a:pt x="37538371" y="11664315"/>
                    <a:pt x="37492807" y="11591130"/>
                  </a:cubicBezTo>
                  <a:cubicBezTo>
                    <a:pt x="37448039" y="11543346"/>
                    <a:pt x="37405655" y="11538426"/>
                    <a:pt x="37370411" y="11471592"/>
                  </a:cubicBezTo>
                  <a:cubicBezTo>
                    <a:pt x="37351203" y="11435398"/>
                    <a:pt x="37346283" y="11389676"/>
                    <a:pt x="37343743" y="11365388"/>
                  </a:cubicBezTo>
                  <a:cubicBezTo>
                    <a:pt x="37322627" y="11336815"/>
                    <a:pt x="37306275" y="11324907"/>
                    <a:pt x="37285163" y="11324907"/>
                  </a:cubicBezTo>
                  <a:cubicBezTo>
                    <a:pt x="37233251" y="11324430"/>
                    <a:pt x="37198007" y="11369197"/>
                    <a:pt x="37153239" y="11361579"/>
                  </a:cubicBezTo>
                  <a:cubicBezTo>
                    <a:pt x="37094979" y="11347927"/>
                    <a:pt x="37070055" y="11293791"/>
                    <a:pt x="37028463" y="11265852"/>
                  </a:cubicBezTo>
                  <a:cubicBezTo>
                    <a:pt x="37014971" y="11252992"/>
                    <a:pt x="37003859" y="11259185"/>
                    <a:pt x="36990363" y="11246325"/>
                  </a:cubicBezTo>
                  <a:cubicBezTo>
                    <a:pt x="36957819" y="11246325"/>
                    <a:pt x="36952599" y="11289071"/>
                    <a:pt x="36921307" y="11282045"/>
                  </a:cubicBezTo>
                  <a:cubicBezTo>
                    <a:pt x="36812507" y="11257612"/>
                    <a:pt x="36556499" y="11075670"/>
                    <a:pt x="36452679" y="10974864"/>
                  </a:cubicBezTo>
                  <a:cubicBezTo>
                    <a:pt x="36429499" y="10939937"/>
                    <a:pt x="36477759" y="10895489"/>
                    <a:pt x="36459343" y="10853420"/>
                  </a:cubicBezTo>
                  <a:cubicBezTo>
                    <a:pt x="36424103" y="10846435"/>
                    <a:pt x="36396003" y="10884694"/>
                    <a:pt x="36365523" y="10872946"/>
                  </a:cubicBezTo>
                  <a:cubicBezTo>
                    <a:pt x="36332823" y="10857387"/>
                    <a:pt x="36340599" y="10810876"/>
                    <a:pt x="36281703" y="10811987"/>
                  </a:cubicBezTo>
                  <a:cubicBezTo>
                    <a:pt x="36252335" y="10845165"/>
                    <a:pt x="36261067" y="10885488"/>
                    <a:pt x="36243603" y="10918668"/>
                  </a:cubicBezTo>
                  <a:cubicBezTo>
                    <a:pt x="36218043" y="10951210"/>
                    <a:pt x="36194867" y="10971847"/>
                    <a:pt x="36159783" y="10987722"/>
                  </a:cubicBezTo>
                  <a:cubicBezTo>
                    <a:pt x="36108823" y="10995183"/>
                    <a:pt x="36055487" y="10985977"/>
                    <a:pt x="36006907" y="10960101"/>
                  </a:cubicBezTo>
                  <a:cubicBezTo>
                    <a:pt x="35948327" y="10931367"/>
                    <a:pt x="35904039" y="10866914"/>
                    <a:pt x="35845459" y="10842943"/>
                  </a:cubicBezTo>
                  <a:cubicBezTo>
                    <a:pt x="35797199" y="10818972"/>
                    <a:pt x="35751319" y="10849768"/>
                    <a:pt x="35703059" y="10828179"/>
                  </a:cubicBezTo>
                  <a:cubicBezTo>
                    <a:pt x="35668135" y="10804845"/>
                    <a:pt x="35659403" y="10767218"/>
                    <a:pt x="35624479" y="10746262"/>
                  </a:cubicBezTo>
                  <a:cubicBezTo>
                    <a:pt x="35572727" y="10723086"/>
                    <a:pt x="35544787" y="10754678"/>
                    <a:pt x="35507323" y="10731501"/>
                  </a:cubicBezTo>
                  <a:cubicBezTo>
                    <a:pt x="35465571" y="10702131"/>
                    <a:pt x="35471443" y="10670382"/>
                    <a:pt x="35429691" y="10629106"/>
                  </a:cubicBezTo>
                  <a:cubicBezTo>
                    <a:pt x="35378735" y="10606405"/>
                    <a:pt x="35356351" y="10609897"/>
                    <a:pt x="35312535" y="10589580"/>
                  </a:cubicBezTo>
                  <a:cubicBezTo>
                    <a:pt x="35241891" y="10554016"/>
                    <a:pt x="35171247" y="10504171"/>
                    <a:pt x="35100603" y="10461467"/>
                  </a:cubicBezTo>
                  <a:cubicBezTo>
                    <a:pt x="35024403" y="10408126"/>
                    <a:pt x="34933915" y="10357168"/>
                    <a:pt x="34872003" y="10301447"/>
                  </a:cubicBezTo>
                  <a:cubicBezTo>
                    <a:pt x="34842795" y="10266837"/>
                    <a:pt x="34835015" y="10229850"/>
                    <a:pt x="34834379" y="10190482"/>
                  </a:cubicBezTo>
                  <a:cubicBezTo>
                    <a:pt x="34832475" y="10132059"/>
                    <a:pt x="34859143" y="10092691"/>
                    <a:pt x="34852475" y="10027126"/>
                  </a:cubicBezTo>
                  <a:cubicBezTo>
                    <a:pt x="34804375" y="9942672"/>
                    <a:pt x="34713411" y="9836787"/>
                    <a:pt x="34620067" y="9742805"/>
                  </a:cubicBezTo>
                  <a:cubicBezTo>
                    <a:pt x="34578239" y="9701293"/>
                    <a:pt x="34535811" y="9666327"/>
                    <a:pt x="34493683" y="9632853"/>
                  </a:cubicBezTo>
                  <a:lnTo>
                    <a:pt x="34418287" y="9557306"/>
                  </a:lnTo>
                  <a:lnTo>
                    <a:pt x="34361939" y="9512776"/>
                  </a:lnTo>
                  <a:cubicBezTo>
                    <a:pt x="34361779" y="9497854"/>
                    <a:pt x="34361623" y="9482930"/>
                    <a:pt x="34361463" y="9468009"/>
                  </a:cubicBezTo>
                  <a:cubicBezTo>
                    <a:pt x="34331303" y="9437847"/>
                    <a:pt x="34310663" y="9405305"/>
                    <a:pt x="34270975" y="9377522"/>
                  </a:cubicBezTo>
                  <a:cubicBezTo>
                    <a:pt x="34209063" y="9341009"/>
                    <a:pt x="34151915" y="9359266"/>
                    <a:pt x="34099527" y="9325136"/>
                  </a:cubicBezTo>
                  <a:cubicBezTo>
                    <a:pt x="34074127" y="9291798"/>
                    <a:pt x="34096351" y="9258459"/>
                    <a:pt x="34094763" y="9225122"/>
                  </a:cubicBezTo>
                  <a:cubicBezTo>
                    <a:pt x="34086827" y="9193371"/>
                    <a:pt x="34088415" y="9168766"/>
                    <a:pt x="34070951" y="9129871"/>
                  </a:cubicBezTo>
                  <a:cubicBezTo>
                    <a:pt x="34025707" y="9108441"/>
                    <a:pt x="33994751" y="9117968"/>
                    <a:pt x="33956651" y="9101297"/>
                  </a:cubicBezTo>
                  <a:cubicBezTo>
                    <a:pt x="33920139" y="9066373"/>
                    <a:pt x="33936015" y="9021923"/>
                    <a:pt x="33904263" y="8982236"/>
                  </a:cubicBezTo>
                  <a:cubicBezTo>
                    <a:pt x="33852671" y="8953657"/>
                    <a:pt x="33820127" y="8984615"/>
                    <a:pt x="33778059" y="8960803"/>
                  </a:cubicBezTo>
                  <a:cubicBezTo>
                    <a:pt x="33647087" y="8843330"/>
                    <a:pt x="33513739" y="8668704"/>
                    <a:pt x="33401819" y="8510748"/>
                  </a:cubicBezTo>
                  <a:cubicBezTo>
                    <a:pt x="33367687" y="8456772"/>
                    <a:pt x="33319271" y="8414706"/>
                    <a:pt x="33266087" y="8425021"/>
                  </a:cubicBezTo>
                  <a:cubicBezTo>
                    <a:pt x="33251803" y="8430578"/>
                    <a:pt x="33247039" y="8440899"/>
                    <a:pt x="33237515" y="8448835"/>
                  </a:cubicBezTo>
                  <a:cubicBezTo>
                    <a:pt x="33216875" y="8500430"/>
                    <a:pt x="33231959" y="8528210"/>
                    <a:pt x="33247039" y="8567898"/>
                  </a:cubicBezTo>
                  <a:cubicBezTo>
                    <a:pt x="33291487" y="8638539"/>
                    <a:pt x="33388327" y="8735379"/>
                    <a:pt x="33480403" y="8815547"/>
                  </a:cubicBezTo>
                  <a:cubicBezTo>
                    <a:pt x="33545487" y="8873489"/>
                    <a:pt x="33586763" y="8921911"/>
                    <a:pt x="33639947" y="8975091"/>
                  </a:cubicBezTo>
                  <a:cubicBezTo>
                    <a:pt x="33682015" y="9023510"/>
                    <a:pt x="33669315" y="9083834"/>
                    <a:pt x="33728051" y="9129871"/>
                  </a:cubicBezTo>
                  <a:cubicBezTo>
                    <a:pt x="33769327" y="9156860"/>
                    <a:pt x="33812983" y="9167179"/>
                    <a:pt x="33851875" y="9210836"/>
                  </a:cubicBezTo>
                  <a:cubicBezTo>
                    <a:pt x="33878071" y="9255286"/>
                    <a:pt x="33875687" y="9294972"/>
                    <a:pt x="33899499" y="9341804"/>
                  </a:cubicBezTo>
                  <a:cubicBezTo>
                    <a:pt x="33925695" y="9398159"/>
                    <a:pt x="33985227" y="9402130"/>
                    <a:pt x="34013799" y="9425148"/>
                  </a:cubicBezTo>
                  <a:cubicBezTo>
                    <a:pt x="34029675" y="9438644"/>
                    <a:pt x="34036027" y="9447373"/>
                    <a:pt x="34044759" y="9463247"/>
                  </a:cubicBezTo>
                  <a:cubicBezTo>
                    <a:pt x="34057455" y="9505314"/>
                    <a:pt x="34055871" y="9542624"/>
                    <a:pt x="34061427" y="9582310"/>
                  </a:cubicBezTo>
                  <a:cubicBezTo>
                    <a:pt x="34097939" y="9591834"/>
                    <a:pt x="34134451" y="9601359"/>
                    <a:pt x="34170963" y="9625171"/>
                  </a:cubicBezTo>
                  <a:cubicBezTo>
                    <a:pt x="34193983" y="9646604"/>
                    <a:pt x="34202715" y="9672797"/>
                    <a:pt x="34218587" y="9696610"/>
                  </a:cubicBezTo>
                  <a:cubicBezTo>
                    <a:pt x="34236843" y="9737091"/>
                    <a:pt x="34278915" y="9741853"/>
                    <a:pt x="34294787" y="9796622"/>
                  </a:cubicBezTo>
                  <a:cubicBezTo>
                    <a:pt x="34278119" y="9833930"/>
                    <a:pt x="34263831" y="9909336"/>
                    <a:pt x="34209063" y="9887112"/>
                  </a:cubicBezTo>
                  <a:cubicBezTo>
                    <a:pt x="34188427" y="9867266"/>
                    <a:pt x="34191599" y="9859328"/>
                    <a:pt x="34190015" y="9834723"/>
                  </a:cubicBezTo>
                  <a:cubicBezTo>
                    <a:pt x="34182871" y="9795829"/>
                    <a:pt x="34187631" y="9756934"/>
                    <a:pt x="34168583" y="9718041"/>
                  </a:cubicBezTo>
                  <a:cubicBezTo>
                    <a:pt x="34122543" y="9668830"/>
                    <a:pt x="34057459" y="9631523"/>
                    <a:pt x="34004275" y="9594215"/>
                  </a:cubicBezTo>
                  <a:cubicBezTo>
                    <a:pt x="33937599" y="9550560"/>
                    <a:pt x="33861403" y="9554528"/>
                    <a:pt x="33818539" y="9484680"/>
                  </a:cubicBezTo>
                  <a:cubicBezTo>
                    <a:pt x="33790759" y="9424354"/>
                    <a:pt x="33815363" y="9375935"/>
                    <a:pt x="33797107" y="9317991"/>
                  </a:cubicBezTo>
                  <a:cubicBezTo>
                    <a:pt x="33778059" y="9275127"/>
                    <a:pt x="33768531" y="9263221"/>
                    <a:pt x="33728051" y="9241791"/>
                  </a:cubicBezTo>
                  <a:cubicBezTo>
                    <a:pt x="33668519" y="9219566"/>
                    <a:pt x="33642327" y="9237822"/>
                    <a:pt x="33585175" y="9217979"/>
                  </a:cubicBezTo>
                  <a:cubicBezTo>
                    <a:pt x="33529615" y="9198928"/>
                    <a:pt x="33466907" y="9139398"/>
                    <a:pt x="33430395" y="9096534"/>
                  </a:cubicBezTo>
                  <a:cubicBezTo>
                    <a:pt x="33421663" y="9077483"/>
                    <a:pt x="33412931" y="9065577"/>
                    <a:pt x="33418487" y="9039384"/>
                  </a:cubicBezTo>
                  <a:cubicBezTo>
                    <a:pt x="33428011" y="9003667"/>
                    <a:pt x="33456587" y="8996521"/>
                    <a:pt x="33461351" y="8960803"/>
                  </a:cubicBezTo>
                  <a:cubicBezTo>
                    <a:pt x="33447063" y="8889366"/>
                    <a:pt x="33401819" y="8891746"/>
                    <a:pt x="33356575" y="8844121"/>
                  </a:cubicBezTo>
                  <a:cubicBezTo>
                    <a:pt x="33285139" y="8783001"/>
                    <a:pt x="33194651" y="8736172"/>
                    <a:pt x="33137503" y="8665528"/>
                  </a:cubicBezTo>
                  <a:cubicBezTo>
                    <a:pt x="33097815" y="8601234"/>
                    <a:pt x="33072415" y="8532178"/>
                    <a:pt x="33039871" y="8465502"/>
                  </a:cubicBezTo>
                  <a:cubicBezTo>
                    <a:pt x="32986687" y="8379778"/>
                    <a:pt x="32954939" y="8351206"/>
                    <a:pt x="32889851" y="8279765"/>
                  </a:cubicBezTo>
                  <a:cubicBezTo>
                    <a:pt x="32823175" y="8209123"/>
                    <a:pt x="32763647" y="8155148"/>
                    <a:pt x="32680303" y="8103552"/>
                  </a:cubicBezTo>
                  <a:cubicBezTo>
                    <a:pt x="32592991" y="8048784"/>
                    <a:pt x="32505679" y="8065457"/>
                    <a:pt x="32430271" y="8032118"/>
                  </a:cubicBezTo>
                  <a:cubicBezTo>
                    <a:pt x="32403683" y="8016243"/>
                    <a:pt x="32381259" y="8002154"/>
                    <a:pt x="32362703" y="7986279"/>
                  </a:cubicBezTo>
                  <a:lnTo>
                    <a:pt x="32354719" y="7976097"/>
                  </a:lnTo>
                  <a:lnTo>
                    <a:pt x="32342167" y="7977346"/>
                  </a:lnTo>
                  <a:lnTo>
                    <a:pt x="32180239" y="7777171"/>
                  </a:lnTo>
                  <a:lnTo>
                    <a:pt x="31970691" y="7519996"/>
                  </a:lnTo>
                  <a:cubicBezTo>
                    <a:pt x="31926243" y="7456494"/>
                    <a:pt x="31896079" y="7395375"/>
                    <a:pt x="31837343" y="7329493"/>
                  </a:cubicBezTo>
                  <a:cubicBezTo>
                    <a:pt x="31770667" y="7275519"/>
                    <a:pt x="31687323" y="7247738"/>
                    <a:pt x="31637315" y="7167569"/>
                  </a:cubicBezTo>
                  <a:cubicBezTo>
                    <a:pt x="31615883" y="7109625"/>
                    <a:pt x="31627791" y="7049302"/>
                    <a:pt x="31608743" y="6986593"/>
                  </a:cubicBezTo>
                  <a:cubicBezTo>
                    <a:pt x="31576991" y="6915156"/>
                    <a:pt x="31526191" y="6879439"/>
                    <a:pt x="31499203" y="6822286"/>
                  </a:cubicBezTo>
                  <a:cubicBezTo>
                    <a:pt x="31456343" y="6704020"/>
                    <a:pt x="31432527" y="6576225"/>
                    <a:pt x="31399191" y="6453194"/>
                  </a:cubicBezTo>
                  <a:cubicBezTo>
                    <a:pt x="31375379" y="6355564"/>
                    <a:pt x="31337279" y="6281743"/>
                    <a:pt x="31327755" y="6160300"/>
                  </a:cubicBezTo>
                  <a:cubicBezTo>
                    <a:pt x="31310291" y="6137281"/>
                    <a:pt x="31292827" y="6133313"/>
                    <a:pt x="31275367" y="6119820"/>
                  </a:cubicBezTo>
                  <a:cubicBezTo>
                    <a:pt x="31217423" y="6051557"/>
                    <a:pt x="31090423" y="5959478"/>
                    <a:pt x="31101535" y="5915032"/>
                  </a:cubicBezTo>
                  <a:cubicBezTo>
                    <a:pt x="31118999" y="5870582"/>
                    <a:pt x="31179323" y="5892806"/>
                    <a:pt x="31218215" y="5881694"/>
                  </a:cubicBezTo>
                  <a:cubicBezTo>
                    <a:pt x="31250759" y="5883281"/>
                    <a:pt x="31276159" y="5884871"/>
                    <a:pt x="31294415" y="5910272"/>
                  </a:cubicBezTo>
                  <a:cubicBezTo>
                    <a:pt x="31323783" y="5945196"/>
                    <a:pt x="31317435" y="5992025"/>
                    <a:pt x="31361091" y="6015044"/>
                  </a:cubicBezTo>
                  <a:cubicBezTo>
                    <a:pt x="31390459" y="6007899"/>
                    <a:pt x="31429355" y="5981707"/>
                    <a:pt x="31427767" y="5929317"/>
                  </a:cubicBezTo>
                  <a:cubicBezTo>
                    <a:pt x="31437291" y="5858674"/>
                    <a:pt x="31368235" y="5883281"/>
                    <a:pt x="31342043" y="5853118"/>
                  </a:cubicBezTo>
                  <a:cubicBezTo>
                    <a:pt x="31313467" y="5813430"/>
                    <a:pt x="31339659" y="5764218"/>
                    <a:pt x="31313467" y="5719769"/>
                  </a:cubicBezTo>
                  <a:cubicBezTo>
                    <a:pt x="31275367" y="5664208"/>
                    <a:pt x="31172971" y="5727704"/>
                    <a:pt x="31127727" y="5703101"/>
                  </a:cubicBezTo>
                  <a:cubicBezTo>
                    <a:pt x="31102327" y="5680083"/>
                    <a:pt x="31122175" y="5618962"/>
                    <a:pt x="31094391" y="5595943"/>
                  </a:cubicBezTo>
                  <a:cubicBezTo>
                    <a:pt x="31065023" y="5596737"/>
                    <a:pt x="31064227" y="5630870"/>
                    <a:pt x="31027715" y="5634045"/>
                  </a:cubicBezTo>
                  <a:cubicBezTo>
                    <a:pt x="30995175" y="5617376"/>
                    <a:pt x="31005491" y="5593564"/>
                    <a:pt x="30980091" y="5576892"/>
                  </a:cubicBezTo>
                  <a:cubicBezTo>
                    <a:pt x="30948343" y="5557050"/>
                    <a:pt x="30918971" y="5582448"/>
                    <a:pt x="30884843" y="5567368"/>
                  </a:cubicBezTo>
                  <a:cubicBezTo>
                    <a:pt x="30858647" y="5531649"/>
                    <a:pt x="30875315" y="5469737"/>
                    <a:pt x="30827691" y="5453069"/>
                  </a:cubicBezTo>
                  <a:cubicBezTo>
                    <a:pt x="30793559" y="5469737"/>
                    <a:pt x="30797531" y="5503075"/>
                    <a:pt x="30768159" y="5517362"/>
                  </a:cubicBezTo>
                  <a:cubicBezTo>
                    <a:pt x="30734031" y="5527681"/>
                    <a:pt x="30647511" y="5507042"/>
                    <a:pt x="30599091" y="5481645"/>
                  </a:cubicBezTo>
                  <a:cubicBezTo>
                    <a:pt x="30523687" y="5410999"/>
                    <a:pt x="30576867" y="5245107"/>
                    <a:pt x="30522891" y="5233993"/>
                  </a:cubicBezTo>
                  <a:cubicBezTo>
                    <a:pt x="30486379" y="5236376"/>
                    <a:pt x="30478443" y="5253044"/>
                    <a:pt x="30456215" y="5262571"/>
                  </a:cubicBezTo>
                  <a:cubicBezTo>
                    <a:pt x="30429227" y="5255426"/>
                    <a:pt x="30407003" y="5241137"/>
                    <a:pt x="30375255" y="5212563"/>
                  </a:cubicBezTo>
                  <a:cubicBezTo>
                    <a:pt x="30326835" y="5151445"/>
                    <a:pt x="30330803" y="5116521"/>
                    <a:pt x="30282387" y="5057781"/>
                  </a:cubicBezTo>
                  <a:cubicBezTo>
                    <a:pt x="30237143" y="5048256"/>
                    <a:pt x="30208567" y="5057781"/>
                    <a:pt x="30170467" y="5043494"/>
                  </a:cubicBezTo>
                  <a:cubicBezTo>
                    <a:pt x="30134747" y="5016505"/>
                    <a:pt x="30163323" y="4960943"/>
                    <a:pt x="30113315" y="4948244"/>
                  </a:cubicBezTo>
                  <a:cubicBezTo>
                    <a:pt x="30072043" y="4948244"/>
                    <a:pt x="30030767" y="4960149"/>
                    <a:pt x="29989491" y="4948244"/>
                  </a:cubicBezTo>
                  <a:cubicBezTo>
                    <a:pt x="29918055" y="4902205"/>
                    <a:pt x="29875191" y="4846643"/>
                    <a:pt x="29818043" y="4795843"/>
                  </a:cubicBezTo>
                  <a:cubicBezTo>
                    <a:pt x="29779943" y="4745041"/>
                    <a:pt x="29763275" y="4694241"/>
                    <a:pt x="29703743" y="4643441"/>
                  </a:cubicBezTo>
                  <a:cubicBezTo>
                    <a:pt x="29664055" y="4624397"/>
                    <a:pt x="29631511" y="4633917"/>
                    <a:pt x="29598967" y="4614869"/>
                  </a:cubicBezTo>
                  <a:cubicBezTo>
                    <a:pt x="29581503" y="4589469"/>
                    <a:pt x="29592615" y="4564069"/>
                    <a:pt x="29589443" y="4538669"/>
                  </a:cubicBezTo>
                  <a:cubicBezTo>
                    <a:pt x="29570391" y="4538669"/>
                    <a:pt x="29551343" y="4545810"/>
                    <a:pt x="29532291" y="4538669"/>
                  </a:cubicBezTo>
                  <a:cubicBezTo>
                    <a:pt x="29514035" y="4517239"/>
                    <a:pt x="29519591" y="4500566"/>
                    <a:pt x="29513243" y="4481520"/>
                  </a:cubicBezTo>
                  <a:cubicBezTo>
                    <a:pt x="29471171" y="4424369"/>
                    <a:pt x="29400527" y="4391031"/>
                    <a:pt x="29344171" y="4345787"/>
                  </a:cubicBezTo>
                  <a:cubicBezTo>
                    <a:pt x="29301311" y="4318801"/>
                    <a:pt x="29244159" y="4277526"/>
                    <a:pt x="29208443" y="4291020"/>
                  </a:cubicBezTo>
                  <a:cubicBezTo>
                    <a:pt x="29210027" y="4345784"/>
                    <a:pt x="29278291" y="4383889"/>
                    <a:pt x="29270355" y="4412464"/>
                  </a:cubicBezTo>
                  <a:cubicBezTo>
                    <a:pt x="29228287" y="4433895"/>
                    <a:pt x="29179071" y="4376746"/>
                    <a:pt x="29141767" y="4376746"/>
                  </a:cubicBezTo>
                  <a:cubicBezTo>
                    <a:pt x="29124303" y="4414052"/>
                    <a:pt x="29194947" y="4465645"/>
                    <a:pt x="29182247" y="4488661"/>
                  </a:cubicBezTo>
                  <a:lnTo>
                    <a:pt x="29151291" y="4471992"/>
                  </a:lnTo>
                  <a:lnTo>
                    <a:pt x="29027467" y="4395795"/>
                  </a:lnTo>
                  <a:cubicBezTo>
                    <a:pt x="28967143" y="4379919"/>
                    <a:pt x="28892527" y="4392620"/>
                    <a:pt x="28846491" y="4348167"/>
                  </a:cubicBezTo>
                  <a:cubicBezTo>
                    <a:pt x="28821091" y="4294195"/>
                    <a:pt x="28864747" y="4166402"/>
                    <a:pt x="28827443" y="4157668"/>
                  </a:cubicBezTo>
                  <a:cubicBezTo>
                    <a:pt x="28780611" y="4154495"/>
                    <a:pt x="28776643" y="4246569"/>
                    <a:pt x="28751243" y="4291020"/>
                  </a:cubicBezTo>
                  <a:cubicBezTo>
                    <a:pt x="28730603" y="4318801"/>
                    <a:pt x="28712347" y="4332293"/>
                    <a:pt x="28675043" y="4345784"/>
                  </a:cubicBezTo>
                  <a:cubicBezTo>
                    <a:pt x="28625831" y="4335469"/>
                    <a:pt x="28609955" y="4296578"/>
                    <a:pt x="28541691" y="4281494"/>
                  </a:cubicBezTo>
                  <a:cubicBezTo>
                    <a:pt x="28475015" y="4267207"/>
                    <a:pt x="28408343" y="4291020"/>
                    <a:pt x="28341667" y="4295782"/>
                  </a:cubicBezTo>
                  <a:cubicBezTo>
                    <a:pt x="28289279" y="4298954"/>
                    <a:pt x="28236891" y="4306894"/>
                    <a:pt x="28184503" y="4300543"/>
                  </a:cubicBezTo>
                  <a:cubicBezTo>
                    <a:pt x="28118623" y="4264826"/>
                    <a:pt x="28095603" y="4188626"/>
                    <a:pt x="28053535" y="4155284"/>
                  </a:cubicBezTo>
                  <a:cubicBezTo>
                    <a:pt x="28005911" y="4147346"/>
                    <a:pt x="27972571" y="4163224"/>
                    <a:pt x="27932091" y="4167192"/>
                  </a:cubicBezTo>
                  <a:cubicBezTo>
                    <a:pt x="27909867" y="4171956"/>
                    <a:pt x="27887643" y="4164813"/>
                    <a:pt x="27865415" y="4181479"/>
                  </a:cubicBezTo>
                  <a:cubicBezTo>
                    <a:pt x="27852715" y="4240219"/>
                    <a:pt x="27899547" y="4279907"/>
                    <a:pt x="27901135" y="4333881"/>
                  </a:cubicBezTo>
                  <a:cubicBezTo>
                    <a:pt x="27860655" y="4357692"/>
                    <a:pt x="27839223" y="4343408"/>
                    <a:pt x="27808267" y="4348167"/>
                  </a:cubicBezTo>
                  <a:cubicBezTo>
                    <a:pt x="27761435" y="4410876"/>
                    <a:pt x="27757467" y="4564069"/>
                    <a:pt x="27689203" y="4557717"/>
                  </a:cubicBezTo>
                  <a:cubicBezTo>
                    <a:pt x="27672535" y="4519618"/>
                    <a:pt x="27693967" y="4491044"/>
                    <a:pt x="27684443" y="4452942"/>
                  </a:cubicBezTo>
                  <a:cubicBezTo>
                    <a:pt x="27662215" y="4431514"/>
                    <a:pt x="27623323" y="4455327"/>
                    <a:pt x="27617767" y="4431514"/>
                  </a:cubicBezTo>
                  <a:lnTo>
                    <a:pt x="27615411" y="4141574"/>
                  </a:lnTo>
                  <a:lnTo>
                    <a:pt x="27602523" y="4144333"/>
                  </a:lnTo>
                  <a:cubicBezTo>
                    <a:pt x="27562359" y="4160207"/>
                    <a:pt x="27531723" y="4395158"/>
                    <a:pt x="27503463" y="4449135"/>
                  </a:cubicBezTo>
                  <a:cubicBezTo>
                    <a:pt x="27472983" y="4468816"/>
                    <a:pt x="27421075" y="4457547"/>
                    <a:pt x="27412023" y="4479611"/>
                  </a:cubicBezTo>
                  <a:cubicBezTo>
                    <a:pt x="27400119" y="4529141"/>
                    <a:pt x="27492987" y="4564383"/>
                    <a:pt x="27497751" y="4606769"/>
                  </a:cubicBezTo>
                  <a:cubicBezTo>
                    <a:pt x="27486159" y="4657574"/>
                    <a:pt x="27455523" y="4710755"/>
                    <a:pt x="27424883" y="4754407"/>
                  </a:cubicBezTo>
                  <a:cubicBezTo>
                    <a:pt x="27379955" y="4771395"/>
                    <a:pt x="27351699" y="4764567"/>
                    <a:pt x="27328203" y="4776792"/>
                  </a:cubicBezTo>
                  <a:cubicBezTo>
                    <a:pt x="27291691" y="4802669"/>
                    <a:pt x="27226603" y="4919033"/>
                    <a:pt x="27175803" y="4990154"/>
                  </a:cubicBezTo>
                  <a:cubicBezTo>
                    <a:pt x="27116751" y="5055873"/>
                    <a:pt x="27052931" y="5116834"/>
                    <a:pt x="26970063" y="5173031"/>
                  </a:cubicBezTo>
                  <a:cubicBezTo>
                    <a:pt x="26904343" y="5208117"/>
                    <a:pt x="26710031" y="5278918"/>
                    <a:pt x="26680027" y="5249706"/>
                  </a:cubicBezTo>
                  <a:cubicBezTo>
                    <a:pt x="26682567" y="5206052"/>
                    <a:pt x="26756547" y="5136202"/>
                    <a:pt x="26794803" y="5104450"/>
                  </a:cubicBezTo>
                  <a:cubicBezTo>
                    <a:pt x="26830207" y="5092387"/>
                    <a:pt x="26860843" y="5111278"/>
                    <a:pt x="26893863" y="5096832"/>
                  </a:cubicBezTo>
                  <a:cubicBezTo>
                    <a:pt x="26954347" y="5060478"/>
                    <a:pt x="27000543" y="5024123"/>
                    <a:pt x="27037215" y="4963959"/>
                  </a:cubicBezTo>
                  <a:cubicBezTo>
                    <a:pt x="27046583" y="4932684"/>
                    <a:pt x="27046423" y="4901411"/>
                    <a:pt x="27065315" y="4870138"/>
                  </a:cubicBezTo>
                  <a:cubicBezTo>
                    <a:pt x="27094843" y="4850135"/>
                    <a:pt x="27133895" y="4894427"/>
                    <a:pt x="27168183" y="4852993"/>
                  </a:cubicBezTo>
                  <a:cubicBezTo>
                    <a:pt x="27169139" y="4810606"/>
                    <a:pt x="27120083" y="4808700"/>
                    <a:pt x="27099603" y="4761552"/>
                  </a:cubicBezTo>
                  <a:cubicBezTo>
                    <a:pt x="27100559" y="4721073"/>
                    <a:pt x="27137227" y="4692498"/>
                    <a:pt x="27145323" y="4647250"/>
                  </a:cubicBezTo>
                  <a:cubicBezTo>
                    <a:pt x="27124847" y="4619949"/>
                    <a:pt x="27113891" y="4618840"/>
                    <a:pt x="27076743" y="4605822"/>
                  </a:cubicBezTo>
                  <a:cubicBezTo>
                    <a:pt x="27036739" y="4599470"/>
                    <a:pt x="27011023" y="4590736"/>
                    <a:pt x="26985303" y="4593913"/>
                  </a:cubicBezTo>
                  <a:cubicBezTo>
                    <a:pt x="26965303" y="4596612"/>
                    <a:pt x="26954823" y="4589788"/>
                    <a:pt x="26939583" y="4609156"/>
                  </a:cubicBezTo>
                  <a:cubicBezTo>
                    <a:pt x="26939427" y="4637728"/>
                    <a:pt x="26963079" y="4659160"/>
                    <a:pt x="26953395" y="4687733"/>
                  </a:cubicBezTo>
                  <a:cubicBezTo>
                    <a:pt x="26907991" y="4694560"/>
                    <a:pt x="26850683" y="4589469"/>
                    <a:pt x="26810043" y="4593913"/>
                  </a:cubicBezTo>
                  <a:cubicBezTo>
                    <a:pt x="26779407" y="4610264"/>
                    <a:pt x="26760675" y="4679004"/>
                    <a:pt x="26710983" y="4692974"/>
                  </a:cubicBezTo>
                  <a:cubicBezTo>
                    <a:pt x="26654311" y="4671542"/>
                    <a:pt x="26640499" y="4626298"/>
                    <a:pt x="26619543" y="4578674"/>
                  </a:cubicBezTo>
                  <a:cubicBezTo>
                    <a:pt x="26591603" y="4496121"/>
                    <a:pt x="26577951" y="4354040"/>
                    <a:pt x="26535723" y="4331024"/>
                  </a:cubicBezTo>
                  <a:cubicBezTo>
                    <a:pt x="26491115" y="4338485"/>
                    <a:pt x="26492571" y="4481931"/>
                    <a:pt x="26451903" y="4517712"/>
                  </a:cubicBezTo>
                  <a:cubicBezTo>
                    <a:pt x="26408863" y="4555587"/>
                    <a:pt x="26304427" y="4484219"/>
                    <a:pt x="26300935" y="4440084"/>
                  </a:cubicBezTo>
                  <a:cubicBezTo>
                    <a:pt x="26318871" y="4403253"/>
                    <a:pt x="26353479" y="4416430"/>
                    <a:pt x="26383323" y="4403413"/>
                  </a:cubicBezTo>
                  <a:cubicBezTo>
                    <a:pt x="26359831" y="4359440"/>
                    <a:pt x="26329191" y="4358328"/>
                    <a:pt x="26284263" y="4350071"/>
                  </a:cubicBezTo>
                  <a:cubicBezTo>
                    <a:pt x="26241083" y="4344992"/>
                    <a:pt x="26197903" y="4351821"/>
                    <a:pt x="26154723" y="4334832"/>
                  </a:cubicBezTo>
                  <a:cubicBezTo>
                    <a:pt x="26122659" y="4304195"/>
                    <a:pt x="26107259" y="4275938"/>
                    <a:pt x="26101383" y="4233393"/>
                  </a:cubicBezTo>
                  <a:cubicBezTo>
                    <a:pt x="26094083" y="4203073"/>
                    <a:pt x="26084399" y="4191799"/>
                    <a:pt x="26100907" y="4144807"/>
                  </a:cubicBezTo>
                  <a:cubicBezTo>
                    <a:pt x="26142183" y="4105282"/>
                    <a:pt x="26197747" y="4103853"/>
                    <a:pt x="26246163" y="4083372"/>
                  </a:cubicBezTo>
                  <a:cubicBezTo>
                    <a:pt x="26228383" y="4068131"/>
                    <a:pt x="26191555" y="4064801"/>
                    <a:pt x="26192823" y="4037655"/>
                  </a:cubicBezTo>
                  <a:cubicBezTo>
                    <a:pt x="26215843" y="4006061"/>
                    <a:pt x="26241243" y="4010188"/>
                    <a:pt x="26278551" y="4002410"/>
                  </a:cubicBezTo>
                  <a:lnTo>
                    <a:pt x="26358559" y="3997174"/>
                  </a:lnTo>
                  <a:cubicBezTo>
                    <a:pt x="26389355" y="3992409"/>
                    <a:pt x="26396343" y="3973359"/>
                    <a:pt x="26436663" y="3961451"/>
                  </a:cubicBezTo>
                  <a:cubicBezTo>
                    <a:pt x="26456983" y="3961451"/>
                    <a:pt x="26470159" y="3970979"/>
                    <a:pt x="26497623" y="3961451"/>
                  </a:cubicBezTo>
                  <a:cubicBezTo>
                    <a:pt x="26509531" y="3940655"/>
                    <a:pt x="26507151" y="3917479"/>
                    <a:pt x="26497623" y="3877634"/>
                  </a:cubicBezTo>
                  <a:cubicBezTo>
                    <a:pt x="26469051" y="3824452"/>
                    <a:pt x="26419043" y="3723643"/>
                    <a:pt x="26383323" y="3725233"/>
                  </a:cubicBezTo>
                  <a:cubicBezTo>
                    <a:pt x="26335699" y="3736982"/>
                    <a:pt x="26314267" y="3805876"/>
                    <a:pt x="26276167" y="3824765"/>
                  </a:cubicBezTo>
                  <a:cubicBezTo>
                    <a:pt x="26250927" y="3823181"/>
                    <a:pt x="26228067" y="3831122"/>
                    <a:pt x="26200443" y="3820008"/>
                  </a:cubicBezTo>
                  <a:cubicBezTo>
                    <a:pt x="26175839" y="3808418"/>
                    <a:pt x="26186951" y="3787304"/>
                    <a:pt x="26162343" y="3780479"/>
                  </a:cubicBezTo>
                  <a:cubicBezTo>
                    <a:pt x="26116943" y="3780794"/>
                    <a:pt x="26088207" y="3821592"/>
                    <a:pt x="26040423" y="3824292"/>
                  </a:cubicBezTo>
                  <a:cubicBezTo>
                    <a:pt x="25984703" y="3810640"/>
                    <a:pt x="25924219" y="3785083"/>
                    <a:pt x="25880403" y="3740474"/>
                  </a:cubicBezTo>
                  <a:cubicBezTo>
                    <a:pt x="25875799" y="3691103"/>
                    <a:pt x="25999783" y="3708405"/>
                    <a:pt x="26014231" y="3670942"/>
                  </a:cubicBezTo>
                  <a:cubicBezTo>
                    <a:pt x="26002323" y="3642048"/>
                    <a:pt x="25899931" y="3656020"/>
                    <a:pt x="25849923" y="3641414"/>
                  </a:cubicBezTo>
                  <a:cubicBezTo>
                    <a:pt x="25814839" y="3628554"/>
                    <a:pt x="25770231" y="3639508"/>
                    <a:pt x="25766103" y="3595687"/>
                  </a:cubicBezTo>
                  <a:cubicBezTo>
                    <a:pt x="25774043" y="3557747"/>
                    <a:pt x="25872467" y="3515042"/>
                    <a:pt x="25935175" y="3486626"/>
                  </a:cubicBezTo>
                  <a:cubicBezTo>
                    <a:pt x="26031219" y="3493455"/>
                    <a:pt x="26127259" y="3540759"/>
                    <a:pt x="26223303" y="3549967"/>
                  </a:cubicBezTo>
                  <a:cubicBezTo>
                    <a:pt x="26265055" y="3529014"/>
                    <a:pt x="26254419" y="3489009"/>
                    <a:pt x="26284263" y="3458527"/>
                  </a:cubicBezTo>
                  <a:cubicBezTo>
                    <a:pt x="26327603" y="3430112"/>
                    <a:pt x="26380467" y="3470752"/>
                    <a:pt x="26426187" y="3461387"/>
                  </a:cubicBezTo>
                  <a:cubicBezTo>
                    <a:pt x="26428887" y="3417733"/>
                    <a:pt x="26331571" y="3369310"/>
                    <a:pt x="26274739" y="3354230"/>
                  </a:cubicBezTo>
                  <a:cubicBezTo>
                    <a:pt x="26196635" y="3336766"/>
                    <a:pt x="26118531" y="3364548"/>
                    <a:pt x="26040423" y="3351848"/>
                  </a:cubicBezTo>
                  <a:cubicBezTo>
                    <a:pt x="25983115" y="3318511"/>
                    <a:pt x="25987719" y="3287553"/>
                    <a:pt x="25942315" y="3256599"/>
                  </a:cubicBezTo>
                  <a:cubicBezTo>
                    <a:pt x="25896119" y="3230720"/>
                    <a:pt x="25847543" y="3250090"/>
                    <a:pt x="25798967" y="3224213"/>
                  </a:cubicBezTo>
                  <a:cubicBezTo>
                    <a:pt x="25766263" y="3205320"/>
                    <a:pt x="25764519" y="3181667"/>
                    <a:pt x="25767535" y="3148488"/>
                  </a:cubicBezTo>
                  <a:cubicBezTo>
                    <a:pt x="25786107" y="3113088"/>
                    <a:pt x="25842779" y="3106261"/>
                    <a:pt x="25880403" y="3085148"/>
                  </a:cubicBezTo>
                  <a:cubicBezTo>
                    <a:pt x="25928187" y="3057049"/>
                    <a:pt x="25968827" y="3026568"/>
                    <a:pt x="25999943" y="2986563"/>
                  </a:cubicBezTo>
                  <a:cubicBezTo>
                    <a:pt x="26028203" y="2935446"/>
                    <a:pt x="26020739" y="2891474"/>
                    <a:pt x="26068047" y="2830829"/>
                  </a:cubicBezTo>
                  <a:cubicBezTo>
                    <a:pt x="26122659" y="2780982"/>
                    <a:pt x="26210603" y="2745422"/>
                    <a:pt x="26284263" y="2719388"/>
                  </a:cubicBezTo>
                  <a:cubicBezTo>
                    <a:pt x="26309507" y="2714624"/>
                    <a:pt x="26325223" y="2726531"/>
                    <a:pt x="26352843" y="2719388"/>
                  </a:cubicBezTo>
                  <a:cubicBezTo>
                    <a:pt x="26403011" y="2701131"/>
                    <a:pt x="26424599" y="2668588"/>
                    <a:pt x="26474763" y="2643188"/>
                  </a:cubicBezTo>
                  <a:cubicBezTo>
                    <a:pt x="26489847" y="2638425"/>
                    <a:pt x="26500163" y="2631282"/>
                    <a:pt x="26512863" y="2643188"/>
                  </a:cubicBezTo>
                  <a:cubicBezTo>
                    <a:pt x="26519851" y="2678747"/>
                    <a:pt x="26483971" y="2707163"/>
                    <a:pt x="26512387" y="2726054"/>
                  </a:cubicBezTo>
                  <a:cubicBezTo>
                    <a:pt x="26545567" y="2724785"/>
                    <a:pt x="26578747" y="2666364"/>
                    <a:pt x="26611923" y="2650808"/>
                  </a:cubicBezTo>
                  <a:cubicBezTo>
                    <a:pt x="26643991" y="2666524"/>
                    <a:pt x="26623671" y="2694146"/>
                    <a:pt x="26650975" y="2707480"/>
                  </a:cubicBezTo>
                  <a:cubicBezTo>
                    <a:pt x="26725431" y="2727801"/>
                    <a:pt x="26821315" y="2690970"/>
                    <a:pt x="26924343" y="2704148"/>
                  </a:cubicBezTo>
                  <a:cubicBezTo>
                    <a:pt x="26964191" y="2717166"/>
                    <a:pt x="26963555" y="2739707"/>
                    <a:pt x="26998639" y="2745581"/>
                  </a:cubicBezTo>
                  <a:cubicBezTo>
                    <a:pt x="27173739" y="2738120"/>
                    <a:pt x="27348843" y="2706848"/>
                    <a:pt x="27523943" y="2723197"/>
                  </a:cubicBezTo>
                  <a:cubicBezTo>
                    <a:pt x="27562043" y="2727484"/>
                    <a:pt x="27564423" y="2748438"/>
                    <a:pt x="27602523" y="2757487"/>
                  </a:cubicBezTo>
                  <a:cubicBezTo>
                    <a:pt x="27653323" y="2756693"/>
                    <a:pt x="27694599" y="2732088"/>
                    <a:pt x="27754923" y="2719388"/>
                  </a:cubicBezTo>
                  <a:cubicBezTo>
                    <a:pt x="27850015" y="2710339"/>
                    <a:pt x="28078459" y="2720339"/>
                    <a:pt x="28204503" y="2742247"/>
                  </a:cubicBezTo>
                  <a:cubicBezTo>
                    <a:pt x="28313883" y="2784000"/>
                    <a:pt x="28504223" y="2925762"/>
                    <a:pt x="28539783" y="2917507"/>
                  </a:cubicBezTo>
                  <a:cubicBezTo>
                    <a:pt x="28513115" y="2868770"/>
                    <a:pt x="28448343" y="2805749"/>
                    <a:pt x="28402623" y="2749867"/>
                  </a:cubicBezTo>
                  <a:cubicBezTo>
                    <a:pt x="28382463" y="2712561"/>
                    <a:pt x="28464895" y="2688781"/>
                    <a:pt x="28499303" y="2671287"/>
                  </a:cubicBezTo>
                  <a:cubicBezTo>
                    <a:pt x="28550975" y="2645015"/>
                    <a:pt x="28578839" y="2703512"/>
                    <a:pt x="28626939" y="2692242"/>
                  </a:cubicBezTo>
                  <a:cubicBezTo>
                    <a:pt x="28686947" y="2685415"/>
                    <a:pt x="28818391" y="2483330"/>
                    <a:pt x="28856967" y="2514601"/>
                  </a:cubicBezTo>
                  <a:cubicBezTo>
                    <a:pt x="28911735" y="2553653"/>
                    <a:pt x="28790291" y="2664142"/>
                    <a:pt x="28814103" y="2688907"/>
                  </a:cubicBezTo>
                  <a:cubicBezTo>
                    <a:pt x="28839663" y="2699702"/>
                    <a:pt x="28860459" y="2648584"/>
                    <a:pt x="28897923" y="2635567"/>
                  </a:cubicBezTo>
                  <a:cubicBezTo>
                    <a:pt x="28920627" y="2633187"/>
                    <a:pt x="28938563" y="2635567"/>
                    <a:pt x="28958883" y="2635567"/>
                  </a:cubicBezTo>
                  <a:lnTo>
                    <a:pt x="28943643" y="2574607"/>
                  </a:lnTo>
                  <a:cubicBezTo>
                    <a:pt x="28935867" y="2543651"/>
                    <a:pt x="28911419" y="2517458"/>
                    <a:pt x="28920307" y="2481739"/>
                  </a:cubicBezTo>
                  <a:cubicBezTo>
                    <a:pt x="28950471" y="2463008"/>
                    <a:pt x="28966347" y="2465705"/>
                    <a:pt x="28989363" y="2475547"/>
                  </a:cubicBezTo>
                  <a:cubicBezTo>
                    <a:pt x="29091599" y="2528888"/>
                    <a:pt x="29139067" y="2606042"/>
                    <a:pt x="29210343" y="2635567"/>
                  </a:cubicBezTo>
                  <a:cubicBezTo>
                    <a:pt x="29245903" y="2627948"/>
                    <a:pt x="29281463" y="2627471"/>
                    <a:pt x="29317023" y="2612708"/>
                  </a:cubicBezTo>
                  <a:cubicBezTo>
                    <a:pt x="29334171" y="2591752"/>
                    <a:pt x="29301307" y="2532697"/>
                    <a:pt x="29339883" y="2521267"/>
                  </a:cubicBezTo>
                  <a:cubicBezTo>
                    <a:pt x="29362427" y="2510157"/>
                    <a:pt x="29373063" y="2553814"/>
                    <a:pt x="29390843" y="2566511"/>
                  </a:cubicBezTo>
                  <a:cubicBezTo>
                    <a:pt x="29391639" y="2594612"/>
                    <a:pt x="29392431" y="2622709"/>
                    <a:pt x="29393223" y="2650808"/>
                  </a:cubicBezTo>
                  <a:cubicBezTo>
                    <a:pt x="29426087" y="2650014"/>
                    <a:pt x="29451803" y="2639696"/>
                    <a:pt x="29484663" y="2612708"/>
                  </a:cubicBezTo>
                  <a:cubicBezTo>
                    <a:pt x="29507523" y="2587307"/>
                    <a:pt x="29513715" y="2564290"/>
                    <a:pt x="29553243" y="2536507"/>
                  </a:cubicBezTo>
                  <a:cubicBezTo>
                    <a:pt x="29644051" y="2507455"/>
                    <a:pt x="29713423" y="2506981"/>
                    <a:pt x="29797083" y="2513647"/>
                  </a:cubicBezTo>
                  <a:cubicBezTo>
                    <a:pt x="29926467" y="2534603"/>
                    <a:pt x="30015367" y="2565083"/>
                    <a:pt x="30142367" y="2595563"/>
                  </a:cubicBezTo>
                  <a:cubicBezTo>
                    <a:pt x="30183959" y="2590640"/>
                    <a:pt x="30194595" y="2566671"/>
                    <a:pt x="30231423" y="2559368"/>
                  </a:cubicBezTo>
                  <a:cubicBezTo>
                    <a:pt x="30285239" y="2562861"/>
                    <a:pt x="30410495" y="2573497"/>
                    <a:pt x="30411923" y="2629377"/>
                  </a:cubicBezTo>
                  <a:cubicBezTo>
                    <a:pt x="30388427" y="2660491"/>
                    <a:pt x="30291987" y="2645965"/>
                    <a:pt x="30277143" y="2658428"/>
                  </a:cubicBezTo>
                  <a:cubicBezTo>
                    <a:pt x="30262303" y="2670889"/>
                    <a:pt x="30307623" y="2688907"/>
                    <a:pt x="30322863" y="2704148"/>
                  </a:cubicBezTo>
                  <a:cubicBezTo>
                    <a:pt x="30381283" y="2723039"/>
                    <a:pt x="30444467" y="2710973"/>
                    <a:pt x="30498123" y="2696527"/>
                  </a:cubicBezTo>
                  <a:cubicBezTo>
                    <a:pt x="30566703" y="2673668"/>
                    <a:pt x="30625759" y="2636519"/>
                    <a:pt x="30703863" y="2627948"/>
                  </a:cubicBezTo>
                  <a:cubicBezTo>
                    <a:pt x="30763715" y="2631759"/>
                    <a:pt x="30790223" y="2673668"/>
                    <a:pt x="30833403" y="2696527"/>
                  </a:cubicBezTo>
                  <a:cubicBezTo>
                    <a:pt x="30876743" y="2713355"/>
                    <a:pt x="30920083" y="2694464"/>
                    <a:pt x="30970563" y="2704148"/>
                  </a:cubicBezTo>
                  <a:cubicBezTo>
                    <a:pt x="31012635" y="2747487"/>
                    <a:pt x="31009459" y="2817018"/>
                    <a:pt x="31046763" y="2841307"/>
                  </a:cubicBezTo>
                  <a:cubicBezTo>
                    <a:pt x="31068991" y="2820193"/>
                    <a:pt x="31086451" y="2787174"/>
                    <a:pt x="31084863" y="2742247"/>
                  </a:cubicBezTo>
                  <a:cubicBezTo>
                    <a:pt x="31068671" y="2691605"/>
                    <a:pt x="30997711" y="2648110"/>
                    <a:pt x="30993423" y="2597468"/>
                  </a:cubicBezTo>
                  <a:cubicBezTo>
                    <a:pt x="31012475" y="2552859"/>
                    <a:pt x="31091055" y="2532062"/>
                    <a:pt x="31112487" y="2506503"/>
                  </a:cubicBezTo>
                  <a:cubicBezTo>
                    <a:pt x="31071531" y="2477928"/>
                    <a:pt x="30840071" y="2544604"/>
                    <a:pt x="30818163" y="2513647"/>
                  </a:cubicBezTo>
                  <a:cubicBezTo>
                    <a:pt x="30838007" y="2471740"/>
                    <a:pt x="30917383" y="2460784"/>
                    <a:pt x="30970563" y="2445067"/>
                  </a:cubicBezTo>
                  <a:cubicBezTo>
                    <a:pt x="31036127" y="2433319"/>
                    <a:pt x="31087403" y="2438242"/>
                    <a:pt x="31145823" y="2452687"/>
                  </a:cubicBezTo>
                  <a:cubicBezTo>
                    <a:pt x="31293143" y="2490787"/>
                    <a:pt x="31452371" y="2540796"/>
                    <a:pt x="31587783" y="2566988"/>
                  </a:cubicBezTo>
                  <a:cubicBezTo>
                    <a:pt x="31654935" y="2567782"/>
                    <a:pt x="31660175" y="2528093"/>
                    <a:pt x="31705895" y="2502695"/>
                  </a:cubicBezTo>
                  <a:cubicBezTo>
                    <a:pt x="31740659" y="2483961"/>
                    <a:pt x="31777807" y="2500949"/>
                    <a:pt x="31800667" y="2486978"/>
                  </a:cubicBezTo>
                  <a:cubicBezTo>
                    <a:pt x="31801939" y="2458404"/>
                    <a:pt x="31746059" y="2460784"/>
                    <a:pt x="31740183" y="2429827"/>
                  </a:cubicBezTo>
                  <a:cubicBezTo>
                    <a:pt x="31748755" y="2403317"/>
                    <a:pt x="31783523" y="2405381"/>
                    <a:pt x="31808763" y="2414587"/>
                  </a:cubicBezTo>
                  <a:cubicBezTo>
                    <a:pt x="31875915" y="2434907"/>
                    <a:pt x="31976403" y="2557623"/>
                    <a:pt x="32060223" y="2589848"/>
                  </a:cubicBezTo>
                  <a:cubicBezTo>
                    <a:pt x="32073719" y="2585561"/>
                    <a:pt x="32087211" y="2593181"/>
                    <a:pt x="32100703" y="2576989"/>
                  </a:cubicBezTo>
                  <a:cubicBezTo>
                    <a:pt x="32068795" y="2516347"/>
                    <a:pt x="32017839" y="2489042"/>
                    <a:pt x="31976403" y="2445067"/>
                  </a:cubicBezTo>
                  <a:cubicBezTo>
                    <a:pt x="31964975" y="2403317"/>
                    <a:pt x="31982119" y="2394903"/>
                    <a:pt x="31996883" y="2372201"/>
                  </a:cubicBezTo>
                  <a:cubicBezTo>
                    <a:pt x="32020539" y="2348231"/>
                    <a:pt x="32058479" y="2343309"/>
                    <a:pt x="32067843" y="2300288"/>
                  </a:cubicBezTo>
                  <a:cubicBezTo>
                    <a:pt x="32066415" y="2234406"/>
                    <a:pt x="32036411" y="2232818"/>
                    <a:pt x="31999263" y="2224088"/>
                  </a:cubicBezTo>
                  <a:cubicBezTo>
                    <a:pt x="31973863" y="2224088"/>
                    <a:pt x="31943703" y="2231233"/>
                    <a:pt x="31923063" y="2224088"/>
                  </a:cubicBezTo>
                  <a:cubicBezTo>
                    <a:pt x="31919415" y="2208372"/>
                    <a:pt x="31968151" y="2178368"/>
                    <a:pt x="31976403" y="2155507"/>
                  </a:cubicBezTo>
                  <a:cubicBezTo>
                    <a:pt x="31930843" y="2133759"/>
                    <a:pt x="31813843" y="2145348"/>
                    <a:pt x="31732563" y="2140267"/>
                  </a:cubicBezTo>
                  <a:lnTo>
                    <a:pt x="31618263" y="2132647"/>
                  </a:lnTo>
                  <a:cubicBezTo>
                    <a:pt x="31549367" y="2096293"/>
                    <a:pt x="31520951" y="2033747"/>
                    <a:pt x="31511583" y="1987867"/>
                  </a:cubicBezTo>
                  <a:cubicBezTo>
                    <a:pt x="31499839" y="1957389"/>
                    <a:pt x="31504759" y="1931669"/>
                    <a:pt x="31519203" y="1896427"/>
                  </a:cubicBezTo>
                  <a:cubicBezTo>
                    <a:pt x="31562067" y="1862138"/>
                    <a:pt x="31585879" y="1849278"/>
                    <a:pt x="31633503" y="1850708"/>
                  </a:cubicBezTo>
                  <a:close/>
                  <a:moveTo>
                    <a:pt x="30446083" y="1808154"/>
                  </a:moveTo>
                  <a:cubicBezTo>
                    <a:pt x="30470687" y="1808237"/>
                    <a:pt x="30495735" y="1820779"/>
                    <a:pt x="30513363" y="1835468"/>
                  </a:cubicBezTo>
                  <a:cubicBezTo>
                    <a:pt x="30521643" y="1842367"/>
                    <a:pt x="30527719" y="1851711"/>
                    <a:pt x="30536223" y="1858328"/>
                  </a:cubicBezTo>
                  <a:lnTo>
                    <a:pt x="30604803" y="1904047"/>
                  </a:lnTo>
                  <a:lnTo>
                    <a:pt x="30650523" y="1934529"/>
                  </a:lnTo>
                  <a:lnTo>
                    <a:pt x="30673383" y="1949767"/>
                  </a:lnTo>
                  <a:cubicBezTo>
                    <a:pt x="30678463" y="1957389"/>
                    <a:pt x="30681731" y="1966597"/>
                    <a:pt x="30688623" y="1972629"/>
                  </a:cubicBezTo>
                  <a:cubicBezTo>
                    <a:pt x="30702407" y="1984688"/>
                    <a:pt x="30719103" y="1992948"/>
                    <a:pt x="30734343" y="2003107"/>
                  </a:cubicBezTo>
                  <a:lnTo>
                    <a:pt x="30780063" y="2033590"/>
                  </a:lnTo>
                  <a:lnTo>
                    <a:pt x="30825783" y="2064067"/>
                  </a:lnTo>
                  <a:lnTo>
                    <a:pt x="30848643" y="2079308"/>
                  </a:lnTo>
                  <a:cubicBezTo>
                    <a:pt x="30853723" y="2086927"/>
                    <a:pt x="30856991" y="2096137"/>
                    <a:pt x="30863883" y="2102167"/>
                  </a:cubicBezTo>
                  <a:cubicBezTo>
                    <a:pt x="30907287" y="2140146"/>
                    <a:pt x="30908399" y="2132476"/>
                    <a:pt x="30962943" y="2140267"/>
                  </a:cubicBezTo>
                  <a:cubicBezTo>
                    <a:pt x="31046283" y="2168047"/>
                    <a:pt x="30958067" y="2140984"/>
                    <a:pt x="31168683" y="2155507"/>
                  </a:cubicBezTo>
                  <a:cubicBezTo>
                    <a:pt x="31229079" y="2159672"/>
                    <a:pt x="31227343" y="2161786"/>
                    <a:pt x="31212719" y="2162800"/>
                  </a:cubicBezTo>
                  <a:lnTo>
                    <a:pt x="31200991" y="2163268"/>
                  </a:lnTo>
                  <a:lnTo>
                    <a:pt x="31179407" y="2163500"/>
                  </a:lnTo>
                  <a:cubicBezTo>
                    <a:pt x="31173519" y="2163652"/>
                    <a:pt x="31183787" y="2163742"/>
                    <a:pt x="31195619" y="2163483"/>
                  </a:cubicBezTo>
                  <a:lnTo>
                    <a:pt x="31200991" y="2163268"/>
                  </a:lnTo>
                  <a:lnTo>
                    <a:pt x="31202179" y="2163255"/>
                  </a:lnTo>
                  <a:cubicBezTo>
                    <a:pt x="31215023" y="2163183"/>
                    <a:pt x="31233731" y="2163128"/>
                    <a:pt x="31260123" y="2163128"/>
                  </a:cubicBezTo>
                  <a:lnTo>
                    <a:pt x="31290603" y="2163128"/>
                  </a:lnTo>
                  <a:cubicBezTo>
                    <a:pt x="31288767" y="2168022"/>
                    <a:pt x="31269555" y="2233309"/>
                    <a:pt x="31252503" y="2246947"/>
                  </a:cubicBezTo>
                  <a:cubicBezTo>
                    <a:pt x="31246231" y="2251965"/>
                    <a:pt x="31236827" y="2250976"/>
                    <a:pt x="31229643" y="2254568"/>
                  </a:cubicBezTo>
                  <a:cubicBezTo>
                    <a:pt x="31221455" y="2258663"/>
                    <a:pt x="31214403" y="2264727"/>
                    <a:pt x="31206783" y="2269808"/>
                  </a:cubicBezTo>
                  <a:cubicBezTo>
                    <a:pt x="31201703" y="2277427"/>
                    <a:pt x="31189747" y="2283687"/>
                    <a:pt x="31191543" y="2292667"/>
                  </a:cubicBezTo>
                  <a:cubicBezTo>
                    <a:pt x="31193339" y="2301647"/>
                    <a:pt x="31205831" y="2304691"/>
                    <a:pt x="31214403" y="2307908"/>
                  </a:cubicBezTo>
                  <a:cubicBezTo>
                    <a:pt x="31226531" y="2312456"/>
                    <a:pt x="31239939" y="2312387"/>
                    <a:pt x="31252503" y="2315527"/>
                  </a:cubicBezTo>
                  <a:cubicBezTo>
                    <a:pt x="31260295" y="2317475"/>
                    <a:pt x="31267743" y="2320607"/>
                    <a:pt x="31275363" y="2323148"/>
                  </a:cubicBezTo>
                  <a:cubicBezTo>
                    <a:pt x="31280443" y="2330768"/>
                    <a:pt x="31289099" y="2336975"/>
                    <a:pt x="31290603" y="2346007"/>
                  </a:cubicBezTo>
                  <a:cubicBezTo>
                    <a:pt x="31294759" y="2370946"/>
                    <a:pt x="31276287" y="2371870"/>
                    <a:pt x="31260123" y="2376489"/>
                  </a:cubicBezTo>
                  <a:cubicBezTo>
                    <a:pt x="31215503" y="2389239"/>
                    <a:pt x="31214171" y="2385654"/>
                    <a:pt x="31153443" y="2391729"/>
                  </a:cubicBezTo>
                  <a:cubicBezTo>
                    <a:pt x="31116387" y="2404079"/>
                    <a:pt x="31106731" y="2410762"/>
                    <a:pt x="31054383" y="2391729"/>
                  </a:cubicBezTo>
                  <a:cubicBezTo>
                    <a:pt x="31046835" y="2388982"/>
                    <a:pt x="31053035" y="2373885"/>
                    <a:pt x="31046763" y="2368867"/>
                  </a:cubicBezTo>
                  <a:cubicBezTo>
                    <a:pt x="31038587" y="2362326"/>
                    <a:pt x="31026315" y="2364257"/>
                    <a:pt x="31016283" y="2361247"/>
                  </a:cubicBezTo>
                  <a:cubicBezTo>
                    <a:pt x="31000899" y="2356631"/>
                    <a:pt x="30985803" y="2351089"/>
                    <a:pt x="30970563" y="2346007"/>
                  </a:cubicBezTo>
                  <a:lnTo>
                    <a:pt x="30947703" y="2338389"/>
                  </a:lnTo>
                  <a:cubicBezTo>
                    <a:pt x="30932463" y="2343467"/>
                    <a:pt x="30913343" y="2342269"/>
                    <a:pt x="30901983" y="2353628"/>
                  </a:cubicBezTo>
                  <a:cubicBezTo>
                    <a:pt x="30849787" y="2405824"/>
                    <a:pt x="30874199" y="2387392"/>
                    <a:pt x="30833403" y="2414587"/>
                  </a:cubicBezTo>
                  <a:cubicBezTo>
                    <a:pt x="30789727" y="2480102"/>
                    <a:pt x="30847883" y="2403004"/>
                    <a:pt x="30795303" y="2445067"/>
                  </a:cubicBezTo>
                  <a:cubicBezTo>
                    <a:pt x="30788155" y="2450788"/>
                    <a:pt x="30787831" y="2463074"/>
                    <a:pt x="30780063" y="2467928"/>
                  </a:cubicBezTo>
                  <a:cubicBezTo>
                    <a:pt x="30766443" y="2476442"/>
                    <a:pt x="30749583" y="2478087"/>
                    <a:pt x="30734343" y="2483167"/>
                  </a:cubicBezTo>
                  <a:lnTo>
                    <a:pt x="30711483" y="2490787"/>
                  </a:lnTo>
                  <a:cubicBezTo>
                    <a:pt x="30703863" y="2493327"/>
                    <a:pt x="30696627" y="2497740"/>
                    <a:pt x="30688623" y="2498407"/>
                  </a:cubicBezTo>
                  <a:cubicBezTo>
                    <a:pt x="30581787" y="2507311"/>
                    <a:pt x="30627355" y="2500999"/>
                    <a:pt x="30551463" y="2513647"/>
                  </a:cubicBezTo>
                  <a:cubicBezTo>
                    <a:pt x="30462563" y="2508567"/>
                    <a:pt x="30369239" y="2526566"/>
                    <a:pt x="30284763" y="2498407"/>
                  </a:cubicBezTo>
                  <a:cubicBezTo>
                    <a:pt x="30188439" y="2466298"/>
                    <a:pt x="30342447" y="2519863"/>
                    <a:pt x="30239043" y="2475547"/>
                  </a:cubicBezTo>
                  <a:cubicBezTo>
                    <a:pt x="30229419" y="2471423"/>
                    <a:pt x="30208563" y="2467928"/>
                    <a:pt x="30208563" y="2467928"/>
                  </a:cubicBezTo>
                  <a:lnTo>
                    <a:pt x="30132363" y="2475547"/>
                  </a:lnTo>
                  <a:lnTo>
                    <a:pt x="30071403" y="2452687"/>
                  </a:lnTo>
                  <a:cubicBezTo>
                    <a:pt x="30056275" y="2447285"/>
                    <a:pt x="30025683" y="2437447"/>
                    <a:pt x="30025683" y="2437447"/>
                  </a:cubicBezTo>
                  <a:cubicBezTo>
                    <a:pt x="30013915" y="2419790"/>
                    <a:pt x="29993583" y="2400969"/>
                    <a:pt x="30018063" y="2376489"/>
                  </a:cubicBezTo>
                  <a:cubicBezTo>
                    <a:pt x="30029423" y="2365128"/>
                    <a:pt x="30048543" y="2366327"/>
                    <a:pt x="30063783" y="2361247"/>
                  </a:cubicBezTo>
                  <a:lnTo>
                    <a:pt x="30109503" y="2346007"/>
                  </a:lnTo>
                  <a:cubicBezTo>
                    <a:pt x="30117123" y="2343467"/>
                    <a:pt x="30124487" y="2339962"/>
                    <a:pt x="30132363" y="2338389"/>
                  </a:cubicBezTo>
                  <a:cubicBezTo>
                    <a:pt x="30186215" y="2327618"/>
                    <a:pt x="30158179" y="2334864"/>
                    <a:pt x="30216183" y="2315527"/>
                  </a:cubicBezTo>
                  <a:lnTo>
                    <a:pt x="30284763" y="2292667"/>
                  </a:lnTo>
                  <a:lnTo>
                    <a:pt x="30307623" y="2285047"/>
                  </a:lnTo>
                  <a:cubicBezTo>
                    <a:pt x="30314903" y="2263206"/>
                    <a:pt x="30323971" y="2248608"/>
                    <a:pt x="30307623" y="2224088"/>
                  </a:cubicBezTo>
                  <a:cubicBezTo>
                    <a:pt x="30303171" y="2217406"/>
                    <a:pt x="30292383" y="2219007"/>
                    <a:pt x="30284763" y="2216467"/>
                  </a:cubicBezTo>
                  <a:cubicBezTo>
                    <a:pt x="30246663" y="2219007"/>
                    <a:pt x="30208267" y="2218688"/>
                    <a:pt x="30170463" y="2224088"/>
                  </a:cubicBezTo>
                  <a:cubicBezTo>
                    <a:pt x="30154563" y="2226360"/>
                    <a:pt x="30140331" y="2235432"/>
                    <a:pt x="30124743" y="2239328"/>
                  </a:cubicBezTo>
                  <a:cubicBezTo>
                    <a:pt x="30114583" y="2241867"/>
                    <a:pt x="30104595" y="2245225"/>
                    <a:pt x="30094263" y="2246947"/>
                  </a:cubicBezTo>
                  <a:cubicBezTo>
                    <a:pt x="30074063" y="2250314"/>
                    <a:pt x="30053503" y="2251201"/>
                    <a:pt x="30033303" y="2254568"/>
                  </a:cubicBezTo>
                  <a:cubicBezTo>
                    <a:pt x="29990543" y="2261695"/>
                    <a:pt x="30016203" y="2260749"/>
                    <a:pt x="29979963" y="2269808"/>
                  </a:cubicBezTo>
                  <a:cubicBezTo>
                    <a:pt x="29964991" y="2273551"/>
                    <a:pt x="29908979" y="2283537"/>
                    <a:pt x="29896143" y="2285047"/>
                  </a:cubicBezTo>
                  <a:cubicBezTo>
                    <a:pt x="29868283" y="2288326"/>
                    <a:pt x="29840263" y="2290128"/>
                    <a:pt x="29812323" y="2292667"/>
                  </a:cubicBezTo>
                  <a:cubicBezTo>
                    <a:pt x="29804703" y="2290128"/>
                    <a:pt x="29795143" y="2290727"/>
                    <a:pt x="29789463" y="2285047"/>
                  </a:cubicBezTo>
                  <a:cubicBezTo>
                    <a:pt x="29779179" y="2274762"/>
                    <a:pt x="29779055" y="2240632"/>
                    <a:pt x="29789463" y="2231707"/>
                  </a:cubicBezTo>
                  <a:cubicBezTo>
                    <a:pt x="29801663" y="2221252"/>
                    <a:pt x="29821819" y="2225378"/>
                    <a:pt x="29835183" y="2216467"/>
                  </a:cubicBezTo>
                  <a:cubicBezTo>
                    <a:pt x="29864727" y="2196774"/>
                    <a:pt x="29849355" y="2204123"/>
                    <a:pt x="29880903" y="2193608"/>
                  </a:cubicBezTo>
                  <a:cubicBezTo>
                    <a:pt x="29885983" y="2185990"/>
                    <a:pt x="29897939" y="2179727"/>
                    <a:pt x="29896143" y="2170747"/>
                  </a:cubicBezTo>
                  <a:cubicBezTo>
                    <a:pt x="29894347" y="2161768"/>
                    <a:pt x="29882419" y="2156159"/>
                    <a:pt x="29873283" y="2155507"/>
                  </a:cubicBezTo>
                  <a:cubicBezTo>
                    <a:pt x="29845299" y="2153509"/>
                    <a:pt x="29817403" y="2160589"/>
                    <a:pt x="29789463" y="2163128"/>
                  </a:cubicBezTo>
                  <a:cubicBezTo>
                    <a:pt x="29731459" y="2182463"/>
                    <a:pt x="29759495" y="2175217"/>
                    <a:pt x="29705643" y="2185990"/>
                  </a:cubicBezTo>
                  <a:cubicBezTo>
                    <a:pt x="29606611" y="2177734"/>
                    <a:pt x="29616743" y="2179637"/>
                    <a:pt x="29614203" y="2155507"/>
                  </a:cubicBezTo>
                  <a:cubicBezTo>
                    <a:pt x="29611663" y="2131377"/>
                    <a:pt x="29665003" y="2079308"/>
                    <a:pt x="29690403" y="2041207"/>
                  </a:cubicBezTo>
                  <a:cubicBezTo>
                    <a:pt x="29705643" y="2023428"/>
                    <a:pt x="29722695" y="2007054"/>
                    <a:pt x="29736123" y="1987867"/>
                  </a:cubicBezTo>
                  <a:cubicBezTo>
                    <a:pt x="29740731" y="1981287"/>
                    <a:pt x="29739843" y="1972029"/>
                    <a:pt x="29743743" y="1965007"/>
                  </a:cubicBezTo>
                  <a:cubicBezTo>
                    <a:pt x="29771535" y="1914986"/>
                    <a:pt x="29759983" y="1924036"/>
                    <a:pt x="29797083" y="1911669"/>
                  </a:cubicBezTo>
                  <a:cubicBezTo>
                    <a:pt x="29812323" y="1914208"/>
                    <a:pt x="29829391" y="1911624"/>
                    <a:pt x="29842803" y="1919288"/>
                  </a:cubicBezTo>
                  <a:cubicBezTo>
                    <a:pt x="29849779" y="1923272"/>
                    <a:pt x="29845971" y="1935466"/>
                    <a:pt x="29850423" y="1942147"/>
                  </a:cubicBezTo>
                  <a:cubicBezTo>
                    <a:pt x="29856403" y="1951113"/>
                    <a:pt x="29866387" y="1956729"/>
                    <a:pt x="29873283" y="1965007"/>
                  </a:cubicBezTo>
                  <a:cubicBezTo>
                    <a:pt x="29899799" y="1996824"/>
                    <a:pt x="29873855" y="1982978"/>
                    <a:pt x="29911383" y="1995489"/>
                  </a:cubicBezTo>
                  <a:cubicBezTo>
                    <a:pt x="29936783" y="1992948"/>
                    <a:pt x="29962355" y="1991749"/>
                    <a:pt x="29987583" y="1987867"/>
                  </a:cubicBezTo>
                  <a:cubicBezTo>
                    <a:pt x="29995523" y="1986647"/>
                    <a:pt x="30004763" y="1985928"/>
                    <a:pt x="30010443" y="1980247"/>
                  </a:cubicBezTo>
                  <a:cubicBezTo>
                    <a:pt x="30016123" y="1974567"/>
                    <a:pt x="30013047" y="1963659"/>
                    <a:pt x="30018063" y="1957389"/>
                  </a:cubicBezTo>
                  <a:cubicBezTo>
                    <a:pt x="30028807" y="1943958"/>
                    <a:pt x="30048727" y="1939547"/>
                    <a:pt x="30063783" y="1934529"/>
                  </a:cubicBezTo>
                  <a:cubicBezTo>
                    <a:pt x="30071403" y="1939608"/>
                    <a:pt x="30080923" y="1942616"/>
                    <a:pt x="30086643" y="1949767"/>
                  </a:cubicBezTo>
                  <a:cubicBezTo>
                    <a:pt x="30128707" y="2002347"/>
                    <a:pt x="30051611" y="1944191"/>
                    <a:pt x="30117123" y="1987867"/>
                  </a:cubicBezTo>
                  <a:cubicBezTo>
                    <a:pt x="30119663" y="1995489"/>
                    <a:pt x="30121151" y="2003543"/>
                    <a:pt x="30124743" y="2010727"/>
                  </a:cubicBezTo>
                  <a:cubicBezTo>
                    <a:pt x="30154451" y="2070138"/>
                    <a:pt x="30175843" y="2031478"/>
                    <a:pt x="30269523" y="2025968"/>
                  </a:cubicBezTo>
                  <a:cubicBezTo>
                    <a:pt x="30272063" y="2018347"/>
                    <a:pt x="30277143" y="2011142"/>
                    <a:pt x="30277143" y="2003107"/>
                  </a:cubicBezTo>
                  <a:cubicBezTo>
                    <a:pt x="30277143" y="1978570"/>
                    <a:pt x="30264219" y="1976709"/>
                    <a:pt x="30246663" y="1965007"/>
                  </a:cubicBezTo>
                  <a:cubicBezTo>
                    <a:pt x="30249203" y="1952307"/>
                    <a:pt x="30242111" y="1931333"/>
                    <a:pt x="30254283" y="1926907"/>
                  </a:cubicBezTo>
                  <a:cubicBezTo>
                    <a:pt x="30282471" y="1916658"/>
                    <a:pt x="30323891" y="1932331"/>
                    <a:pt x="30353343" y="1942147"/>
                  </a:cubicBezTo>
                  <a:cubicBezTo>
                    <a:pt x="30373067" y="1961872"/>
                    <a:pt x="30394583" y="1986374"/>
                    <a:pt x="30421923" y="1995489"/>
                  </a:cubicBezTo>
                  <a:cubicBezTo>
                    <a:pt x="30437163" y="2000568"/>
                    <a:pt x="30454279" y="2001816"/>
                    <a:pt x="30467643" y="2010727"/>
                  </a:cubicBezTo>
                  <a:cubicBezTo>
                    <a:pt x="30497187" y="2030423"/>
                    <a:pt x="30481815" y="2023071"/>
                    <a:pt x="30513363" y="2033590"/>
                  </a:cubicBezTo>
                  <a:cubicBezTo>
                    <a:pt x="30515903" y="2025968"/>
                    <a:pt x="30522303" y="2018650"/>
                    <a:pt x="30520983" y="2010727"/>
                  </a:cubicBezTo>
                  <a:cubicBezTo>
                    <a:pt x="30519479" y="2001694"/>
                    <a:pt x="30512219" y="1994344"/>
                    <a:pt x="30505743" y="1987867"/>
                  </a:cubicBezTo>
                  <a:cubicBezTo>
                    <a:pt x="30490971" y="1973095"/>
                    <a:pt x="30478619" y="1971205"/>
                    <a:pt x="30460023" y="1965007"/>
                  </a:cubicBezTo>
                  <a:cubicBezTo>
                    <a:pt x="30454943" y="1949767"/>
                    <a:pt x="30453695" y="1932653"/>
                    <a:pt x="30444783" y="1919288"/>
                  </a:cubicBezTo>
                  <a:cubicBezTo>
                    <a:pt x="30439703" y="1911669"/>
                    <a:pt x="30433263" y="1904796"/>
                    <a:pt x="30429543" y="1896427"/>
                  </a:cubicBezTo>
                  <a:cubicBezTo>
                    <a:pt x="30423019" y="1881747"/>
                    <a:pt x="30414303" y="1850708"/>
                    <a:pt x="30414303" y="1850708"/>
                  </a:cubicBezTo>
                  <a:cubicBezTo>
                    <a:pt x="30416843" y="1838007"/>
                    <a:pt x="30409899" y="1817417"/>
                    <a:pt x="30421923" y="1812608"/>
                  </a:cubicBezTo>
                  <a:cubicBezTo>
                    <a:pt x="30429735" y="1809485"/>
                    <a:pt x="30437883" y="1808128"/>
                    <a:pt x="30446083" y="1808154"/>
                  </a:cubicBezTo>
                  <a:close/>
                  <a:moveTo>
                    <a:pt x="29507523" y="1804989"/>
                  </a:moveTo>
                  <a:cubicBezTo>
                    <a:pt x="29535463" y="1807527"/>
                    <a:pt x="29563571" y="1808639"/>
                    <a:pt x="29591343" y="1812608"/>
                  </a:cubicBezTo>
                  <a:cubicBezTo>
                    <a:pt x="29599295" y="1813744"/>
                    <a:pt x="29606283" y="1818908"/>
                    <a:pt x="29614203" y="1820228"/>
                  </a:cubicBezTo>
                  <a:cubicBezTo>
                    <a:pt x="29636891" y="1824008"/>
                    <a:pt x="29659923" y="1825307"/>
                    <a:pt x="29682783" y="1827847"/>
                  </a:cubicBezTo>
                  <a:cubicBezTo>
                    <a:pt x="29687863" y="1835468"/>
                    <a:pt x="29696731" y="1841641"/>
                    <a:pt x="29698023" y="1850708"/>
                  </a:cubicBezTo>
                  <a:cubicBezTo>
                    <a:pt x="29700211" y="1866009"/>
                    <a:pt x="29685695" y="1893515"/>
                    <a:pt x="29675163" y="1904047"/>
                  </a:cubicBezTo>
                  <a:cubicBezTo>
                    <a:pt x="29668687" y="1910524"/>
                    <a:pt x="29659923" y="1914208"/>
                    <a:pt x="29652303" y="1919288"/>
                  </a:cubicBezTo>
                  <a:cubicBezTo>
                    <a:pt x="29616743" y="1972629"/>
                    <a:pt x="29637063" y="1954847"/>
                    <a:pt x="29598963" y="1980247"/>
                  </a:cubicBezTo>
                  <a:cubicBezTo>
                    <a:pt x="29588803" y="1995489"/>
                    <a:pt x="29574275" y="2008591"/>
                    <a:pt x="29568483" y="2025968"/>
                  </a:cubicBezTo>
                  <a:cubicBezTo>
                    <a:pt x="29565943" y="2033590"/>
                    <a:pt x="29563071" y="2041105"/>
                    <a:pt x="29560863" y="2048827"/>
                  </a:cubicBezTo>
                  <a:cubicBezTo>
                    <a:pt x="29541727" y="2115804"/>
                    <a:pt x="29563895" y="2047357"/>
                    <a:pt x="29545623" y="2102167"/>
                  </a:cubicBezTo>
                  <a:cubicBezTo>
                    <a:pt x="29543083" y="2130107"/>
                    <a:pt x="29543883" y="2158556"/>
                    <a:pt x="29538003" y="2185990"/>
                  </a:cubicBezTo>
                  <a:cubicBezTo>
                    <a:pt x="29536087" y="2194943"/>
                    <a:pt x="29526483" y="2200478"/>
                    <a:pt x="29522763" y="2208848"/>
                  </a:cubicBezTo>
                  <a:cubicBezTo>
                    <a:pt x="29516239" y="2223527"/>
                    <a:pt x="29512603" y="2239328"/>
                    <a:pt x="29507523" y="2254568"/>
                  </a:cubicBezTo>
                  <a:cubicBezTo>
                    <a:pt x="29504983" y="2262188"/>
                    <a:pt x="29507779" y="2275852"/>
                    <a:pt x="29499903" y="2277427"/>
                  </a:cubicBezTo>
                  <a:cubicBezTo>
                    <a:pt x="29441723" y="2289063"/>
                    <a:pt x="29474655" y="2283442"/>
                    <a:pt x="29400843" y="2292667"/>
                  </a:cubicBezTo>
                  <a:cubicBezTo>
                    <a:pt x="29393223" y="2295210"/>
                    <a:pt x="29386015" y="2300288"/>
                    <a:pt x="29377983" y="2300288"/>
                  </a:cubicBezTo>
                  <a:cubicBezTo>
                    <a:pt x="29174347" y="2300288"/>
                    <a:pt x="29290575" y="2302619"/>
                    <a:pt x="29202723" y="2285047"/>
                  </a:cubicBezTo>
                  <a:cubicBezTo>
                    <a:pt x="29135671" y="2271636"/>
                    <a:pt x="29178635" y="2284638"/>
                    <a:pt x="29134143" y="2269808"/>
                  </a:cubicBezTo>
                  <a:cubicBezTo>
                    <a:pt x="29126523" y="2262188"/>
                    <a:pt x="29120251" y="2252926"/>
                    <a:pt x="29111283" y="2246947"/>
                  </a:cubicBezTo>
                  <a:cubicBezTo>
                    <a:pt x="29104603" y="2242493"/>
                    <a:pt x="29093095" y="2245863"/>
                    <a:pt x="29088423" y="2239328"/>
                  </a:cubicBezTo>
                  <a:cubicBezTo>
                    <a:pt x="29079087" y="2226255"/>
                    <a:pt x="29073183" y="2193608"/>
                    <a:pt x="29073183" y="2193608"/>
                  </a:cubicBezTo>
                  <a:cubicBezTo>
                    <a:pt x="29075723" y="2185990"/>
                    <a:pt x="29077211" y="2177932"/>
                    <a:pt x="29080803" y="2170747"/>
                  </a:cubicBezTo>
                  <a:cubicBezTo>
                    <a:pt x="29084899" y="2162556"/>
                    <a:pt x="29096043" y="2157048"/>
                    <a:pt x="29096043" y="2147889"/>
                  </a:cubicBezTo>
                  <a:cubicBezTo>
                    <a:pt x="29096043" y="2138730"/>
                    <a:pt x="29082099" y="2134093"/>
                    <a:pt x="29080803" y="2125027"/>
                  </a:cubicBezTo>
                  <a:cubicBezTo>
                    <a:pt x="29076855" y="2097368"/>
                    <a:pt x="29080803" y="2036129"/>
                    <a:pt x="29080803" y="2018347"/>
                  </a:cubicBezTo>
                  <a:cubicBezTo>
                    <a:pt x="29065563" y="2000568"/>
                    <a:pt x="29052587" y="1980565"/>
                    <a:pt x="29035083" y="1965007"/>
                  </a:cubicBezTo>
                  <a:cubicBezTo>
                    <a:pt x="29029083" y="1959671"/>
                    <a:pt x="29014171" y="1965179"/>
                    <a:pt x="29012223" y="1957389"/>
                  </a:cubicBezTo>
                  <a:cubicBezTo>
                    <a:pt x="29007867" y="1939963"/>
                    <a:pt x="29016323" y="1921660"/>
                    <a:pt x="29019843" y="1904047"/>
                  </a:cubicBezTo>
                  <a:cubicBezTo>
                    <a:pt x="29021419" y="1896171"/>
                    <a:pt x="29022447" y="1887459"/>
                    <a:pt x="29027463" y="1881188"/>
                  </a:cubicBezTo>
                  <a:cubicBezTo>
                    <a:pt x="29033187" y="1874037"/>
                    <a:pt x="29042703" y="1871027"/>
                    <a:pt x="29050323" y="1865947"/>
                  </a:cubicBezTo>
                  <a:cubicBezTo>
                    <a:pt x="29052863" y="1858328"/>
                    <a:pt x="29051407" y="1847757"/>
                    <a:pt x="29057943" y="1843088"/>
                  </a:cubicBezTo>
                  <a:cubicBezTo>
                    <a:pt x="29071015" y="1833751"/>
                    <a:pt x="29087911" y="1830997"/>
                    <a:pt x="29103663" y="1827847"/>
                  </a:cubicBezTo>
                  <a:cubicBezTo>
                    <a:pt x="29149639" y="1818653"/>
                    <a:pt x="29129479" y="1824323"/>
                    <a:pt x="29164623" y="1812608"/>
                  </a:cubicBezTo>
                  <a:cubicBezTo>
                    <a:pt x="29230663" y="1815147"/>
                    <a:pt x="29296775" y="1816229"/>
                    <a:pt x="29362743" y="1820228"/>
                  </a:cubicBezTo>
                  <a:cubicBezTo>
                    <a:pt x="29380671" y="1821314"/>
                    <a:pt x="29398123" y="1827847"/>
                    <a:pt x="29416083" y="1827847"/>
                  </a:cubicBezTo>
                  <a:cubicBezTo>
                    <a:pt x="29431535" y="1827847"/>
                    <a:pt x="29446815" y="1823974"/>
                    <a:pt x="29461803" y="1820228"/>
                  </a:cubicBezTo>
                  <a:cubicBezTo>
                    <a:pt x="29477391" y="1816332"/>
                    <a:pt x="29507523" y="1804989"/>
                    <a:pt x="29507523" y="1804989"/>
                  </a:cubicBezTo>
                  <a:close/>
                  <a:moveTo>
                    <a:pt x="17841583" y="1690687"/>
                  </a:moveTo>
                  <a:lnTo>
                    <a:pt x="18047323" y="1774508"/>
                  </a:lnTo>
                  <a:lnTo>
                    <a:pt x="17963503" y="1820228"/>
                  </a:lnTo>
                  <a:lnTo>
                    <a:pt x="18085423" y="1873567"/>
                  </a:lnTo>
                  <a:lnTo>
                    <a:pt x="18359743" y="1881188"/>
                  </a:lnTo>
                  <a:lnTo>
                    <a:pt x="18519763" y="2025968"/>
                  </a:lnTo>
                  <a:lnTo>
                    <a:pt x="18527383" y="2193608"/>
                  </a:lnTo>
                  <a:lnTo>
                    <a:pt x="18298783" y="2239328"/>
                  </a:lnTo>
                  <a:lnTo>
                    <a:pt x="18184483" y="2262188"/>
                  </a:lnTo>
                  <a:lnTo>
                    <a:pt x="18100663" y="2338389"/>
                  </a:lnTo>
                  <a:lnTo>
                    <a:pt x="17955883" y="2338389"/>
                  </a:lnTo>
                  <a:lnTo>
                    <a:pt x="17742523" y="2498407"/>
                  </a:lnTo>
                  <a:lnTo>
                    <a:pt x="17536783" y="2589848"/>
                  </a:lnTo>
                  <a:lnTo>
                    <a:pt x="17559643" y="2620327"/>
                  </a:lnTo>
                  <a:lnTo>
                    <a:pt x="17780623" y="2589848"/>
                  </a:lnTo>
                  <a:lnTo>
                    <a:pt x="17917783" y="2452687"/>
                  </a:lnTo>
                  <a:lnTo>
                    <a:pt x="18093043" y="2460308"/>
                  </a:lnTo>
                  <a:lnTo>
                    <a:pt x="18184483" y="2414587"/>
                  </a:lnTo>
                  <a:lnTo>
                    <a:pt x="18214963" y="2346007"/>
                  </a:lnTo>
                  <a:lnTo>
                    <a:pt x="18405463" y="2391729"/>
                  </a:lnTo>
                  <a:lnTo>
                    <a:pt x="18458803" y="2285047"/>
                  </a:lnTo>
                  <a:lnTo>
                    <a:pt x="18527383" y="2429827"/>
                  </a:lnTo>
                  <a:lnTo>
                    <a:pt x="18656923" y="2368867"/>
                  </a:lnTo>
                  <a:lnTo>
                    <a:pt x="18763603" y="2437447"/>
                  </a:lnTo>
                  <a:lnTo>
                    <a:pt x="18954103" y="2429827"/>
                  </a:lnTo>
                  <a:lnTo>
                    <a:pt x="19114123" y="2498407"/>
                  </a:lnTo>
                  <a:lnTo>
                    <a:pt x="19274143" y="2536507"/>
                  </a:lnTo>
                  <a:lnTo>
                    <a:pt x="19457023" y="2399348"/>
                  </a:lnTo>
                  <a:lnTo>
                    <a:pt x="19617043" y="2452687"/>
                  </a:lnTo>
                  <a:lnTo>
                    <a:pt x="19807543" y="2513647"/>
                  </a:lnTo>
                  <a:lnTo>
                    <a:pt x="19853263" y="2574607"/>
                  </a:lnTo>
                  <a:lnTo>
                    <a:pt x="19865863" y="2669108"/>
                  </a:lnTo>
                  <a:lnTo>
                    <a:pt x="19868503" y="2666047"/>
                  </a:lnTo>
                  <a:lnTo>
                    <a:pt x="19883743" y="2887027"/>
                  </a:lnTo>
                  <a:lnTo>
                    <a:pt x="20112343" y="2887027"/>
                  </a:lnTo>
                  <a:lnTo>
                    <a:pt x="20150443" y="2772729"/>
                  </a:lnTo>
                  <a:lnTo>
                    <a:pt x="20249503" y="2864169"/>
                  </a:lnTo>
                  <a:lnTo>
                    <a:pt x="20523823" y="2864169"/>
                  </a:lnTo>
                  <a:lnTo>
                    <a:pt x="20676223" y="2902267"/>
                  </a:lnTo>
                  <a:lnTo>
                    <a:pt x="20630503" y="2787967"/>
                  </a:lnTo>
                  <a:lnTo>
                    <a:pt x="20836243" y="2894649"/>
                  </a:lnTo>
                  <a:lnTo>
                    <a:pt x="20836243" y="2757487"/>
                  </a:lnTo>
                  <a:lnTo>
                    <a:pt x="20767663" y="2666047"/>
                  </a:lnTo>
                  <a:lnTo>
                    <a:pt x="20965783" y="2658428"/>
                  </a:lnTo>
                  <a:lnTo>
                    <a:pt x="21240103" y="2688907"/>
                  </a:lnTo>
                  <a:lnTo>
                    <a:pt x="21255343" y="2711767"/>
                  </a:lnTo>
                  <a:lnTo>
                    <a:pt x="21255343" y="2795587"/>
                  </a:lnTo>
                  <a:lnTo>
                    <a:pt x="21331543" y="2780347"/>
                  </a:lnTo>
                  <a:lnTo>
                    <a:pt x="21438223" y="2711767"/>
                  </a:lnTo>
                  <a:lnTo>
                    <a:pt x="21621103" y="2711767"/>
                  </a:lnTo>
                  <a:lnTo>
                    <a:pt x="21735403" y="2803208"/>
                  </a:lnTo>
                  <a:lnTo>
                    <a:pt x="21910647" y="2955607"/>
                  </a:lnTo>
                  <a:lnTo>
                    <a:pt x="22268527" y="2917507"/>
                  </a:lnTo>
                  <a:lnTo>
                    <a:pt x="22481879" y="2917507"/>
                  </a:lnTo>
                  <a:lnTo>
                    <a:pt x="22573319" y="2993707"/>
                  </a:lnTo>
                  <a:lnTo>
                    <a:pt x="22580943" y="3138487"/>
                  </a:lnTo>
                  <a:lnTo>
                    <a:pt x="22695241" y="3168968"/>
                  </a:lnTo>
                  <a:lnTo>
                    <a:pt x="22733339" y="3229929"/>
                  </a:lnTo>
                  <a:lnTo>
                    <a:pt x="22855263" y="3138487"/>
                  </a:lnTo>
                  <a:lnTo>
                    <a:pt x="23281983" y="3146107"/>
                  </a:lnTo>
                  <a:lnTo>
                    <a:pt x="23327707" y="3115627"/>
                  </a:lnTo>
                  <a:lnTo>
                    <a:pt x="23571547" y="3252787"/>
                  </a:lnTo>
                  <a:lnTo>
                    <a:pt x="23571547" y="3115627"/>
                  </a:lnTo>
                  <a:lnTo>
                    <a:pt x="23586787" y="3024188"/>
                  </a:lnTo>
                  <a:lnTo>
                    <a:pt x="23708703" y="3085148"/>
                  </a:lnTo>
                  <a:lnTo>
                    <a:pt x="24036363" y="3054667"/>
                  </a:lnTo>
                  <a:lnTo>
                    <a:pt x="24234483" y="3146107"/>
                  </a:lnTo>
                  <a:lnTo>
                    <a:pt x="24356403" y="3130867"/>
                  </a:lnTo>
                  <a:lnTo>
                    <a:pt x="24569763" y="3275649"/>
                  </a:lnTo>
                  <a:lnTo>
                    <a:pt x="24821223" y="3275649"/>
                  </a:lnTo>
                  <a:lnTo>
                    <a:pt x="24996483" y="3435668"/>
                  </a:lnTo>
                  <a:lnTo>
                    <a:pt x="25293663" y="3458527"/>
                  </a:lnTo>
                  <a:lnTo>
                    <a:pt x="25446063" y="3527107"/>
                  </a:lnTo>
                  <a:lnTo>
                    <a:pt x="25606083" y="3519488"/>
                  </a:lnTo>
                  <a:lnTo>
                    <a:pt x="25461303" y="3656653"/>
                  </a:lnTo>
                  <a:lnTo>
                    <a:pt x="25369863" y="3664275"/>
                  </a:lnTo>
                  <a:lnTo>
                    <a:pt x="25324143" y="3740474"/>
                  </a:lnTo>
                  <a:lnTo>
                    <a:pt x="25347003" y="3778572"/>
                  </a:lnTo>
                  <a:lnTo>
                    <a:pt x="25347003" y="3892873"/>
                  </a:lnTo>
                  <a:lnTo>
                    <a:pt x="25080303" y="3847154"/>
                  </a:lnTo>
                  <a:lnTo>
                    <a:pt x="24973623" y="3786194"/>
                  </a:lnTo>
                  <a:lnTo>
                    <a:pt x="24927903" y="3694751"/>
                  </a:lnTo>
                  <a:lnTo>
                    <a:pt x="24745023" y="3694751"/>
                  </a:lnTo>
                  <a:lnTo>
                    <a:pt x="24722163" y="3572827"/>
                  </a:lnTo>
                  <a:lnTo>
                    <a:pt x="24577383" y="3679512"/>
                  </a:lnTo>
                  <a:lnTo>
                    <a:pt x="24585003" y="3763330"/>
                  </a:lnTo>
                  <a:lnTo>
                    <a:pt x="24524043" y="3847154"/>
                  </a:lnTo>
                  <a:lnTo>
                    <a:pt x="24242103" y="3847154"/>
                  </a:lnTo>
                  <a:lnTo>
                    <a:pt x="24371643" y="3915732"/>
                  </a:lnTo>
                  <a:lnTo>
                    <a:pt x="24493563" y="4022413"/>
                  </a:lnTo>
                  <a:lnTo>
                    <a:pt x="24623103" y="4167192"/>
                  </a:lnTo>
                  <a:lnTo>
                    <a:pt x="24287823" y="4243392"/>
                  </a:lnTo>
                  <a:lnTo>
                    <a:pt x="23914443" y="4479611"/>
                  </a:lnTo>
                  <a:lnTo>
                    <a:pt x="23754423" y="4624394"/>
                  </a:lnTo>
                  <a:lnTo>
                    <a:pt x="23609647" y="4510093"/>
                  </a:lnTo>
                  <a:lnTo>
                    <a:pt x="23358187" y="4662492"/>
                  </a:lnTo>
                  <a:lnTo>
                    <a:pt x="23312467" y="4555811"/>
                  </a:lnTo>
                  <a:lnTo>
                    <a:pt x="23205783" y="4677731"/>
                  </a:lnTo>
                  <a:lnTo>
                    <a:pt x="22946703" y="4921572"/>
                  </a:lnTo>
                  <a:lnTo>
                    <a:pt x="22939083" y="5043493"/>
                  </a:lnTo>
                  <a:lnTo>
                    <a:pt x="23053387" y="5051112"/>
                  </a:lnTo>
                  <a:lnTo>
                    <a:pt x="23045767" y="5195890"/>
                  </a:lnTo>
                  <a:lnTo>
                    <a:pt x="23099107" y="5279711"/>
                  </a:lnTo>
                  <a:lnTo>
                    <a:pt x="22969563" y="5279711"/>
                  </a:lnTo>
                  <a:lnTo>
                    <a:pt x="22939083" y="5508310"/>
                  </a:lnTo>
                  <a:lnTo>
                    <a:pt x="22885743" y="5561652"/>
                  </a:lnTo>
                  <a:lnTo>
                    <a:pt x="22756203" y="5561652"/>
                  </a:lnTo>
                  <a:lnTo>
                    <a:pt x="22763823" y="5675952"/>
                  </a:lnTo>
                  <a:lnTo>
                    <a:pt x="22771443" y="5752153"/>
                  </a:lnTo>
                  <a:lnTo>
                    <a:pt x="22657143" y="5797871"/>
                  </a:lnTo>
                  <a:lnTo>
                    <a:pt x="22497121" y="6026472"/>
                  </a:lnTo>
                  <a:lnTo>
                    <a:pt x="22436167" y="6049334"/>
                  </a:lnTo>
                  <a:lnTo>
                    <a:pt x="22367587" y="5881691"/>
                  </a:lnTo>
                  <a:lnTo>
                    <a:pt x="22329483" y="5150173"/>
                  </a:lnTo>
                  <a:lnTo>
                    <a:pt x="22542839" y="4974913"/>
                  </a:lnTo>
                  <a:lnTo>
                    <a:pt x="22817163" y="4723451"/>
                  </a:lnTo>
                  <a:lnTo>
                    <a:pt x="22977183" y="4571051"/>
                  </a:lnTo>
                  <a:lnTo>
                    <a:pt x="23083863" y="4548192"/>
                  </a:lnTo>
                  <a:lnTo>
                    <a:pt x="23121967" y="4487232"/>
                  </a:lnTo>
                  <a:lnTo>
                    <a:pt x="23121967" y="4327212"/>
                  </a:lnTo>
                  <a:lnTo>
                    <a:pt x="23137207" y="4190051"/>
                  </a:lnTo>
                  <a:lnTo>
                    <a:pt x="23045767" y="4220533"/>
                  </a:lnTo>
                  <a:lnTo>
                    <a:pt x="22984803" y="4304352"/>
                  </a:lnTo>
                  <a:lnTo>
                    <a:pt x="22977183" y="4411033"/>
                  </a:lnTo>
                  <a:lnTo>
                    <a:pt x="22847643" y="4456751"/>
                  </a:lnTo>
                  <a:lnTo>
                    <a:pt x="22733339" y="4540571"/>
                  </a:lnTo>
                  <a:lnTo>
                    <a:pt x="22687619" y="4479611"/>
                  </a:lnTo>
                  <a:lnTo>
                    <a:pt x="22718101" y="4380552"/>
                  </a:lnTo>
                  <a:lnTo>
                    <a:pt x="22680003" y="4334831"/>
                  </a:lnTo>
                  <a:lnTo>
                    <a:pt x="22596179" y="4365312"/>
                  </a:lnTo>
                  <a:lnTo>
                    <a:pt x="22489503" y="4365312"/>
                  </a:lnTo>
                  <a:lnTo>
                    <a:pt x="22329483" y="4471992"/>
                  </a:lnTo>
                  <a:lnTo>
                    <a:pt x="22230679" y="4609153"/>
                  </a:lnTo>
                  <a:lnTo>
                    <a:pt x="22139239" y="4632012"/>
                  </a:lnTo>
                  <a:lnTo>
                    <a:pt x="22070667" y="4670112"/>
                  </a:lnTo>
                  <a:lnTo>
                    <a:pt x="22101143" y="4738692"/>
                  </a:lnTo>
                  <a:lnTo>
                    <a:pt x="22192583" y="4799648"/>
                  </a:lnTo>
                  <a:lnTo>
                    <a:pt x="22116387" y="4830133"/>
                  </a:lnTo>
                  <a:lnTo>
                    <a:pt x="21971607" y="4807270"/>
                  </a:lnTo>
                  <a:lnTo>
                    <a:pt x="21903027" y="4875853"/>
                  </a:lnTo>
                  <a:lnTo>
                    <a:pt x="21811603" y="4738692"/>
                  </a:lnTo>
                  <a:lnTo>
                    <a:pt x="21720163" y="4738692"/>
                  </a:lnTo>
                  <a:lnTo>
                    <a:pt x="21590619" y="4746310"/>
                  </a:lnTo>
                  <a:lnTo>
                    <a:pt x="21560143" y="4807270"/>
                  </a:lnTo>
                  <a:lnTo>
                    <a:pt x="21346783" y="4784412"/>
                  </a:lnTo>
                  <a:lnTo>
                    <a:pt x="21316303" y="4830133"/>
                  </a:lnTo>
                  <a:lnTo>
                    <a:pt x="21232483" y="4761552"/>
                  </a:lnTo>
                  <a:lnTo>
                    <a:pt x="20904823" y="4814893"/>
                  </a:lnTo>
                  <a:lnTo>
                    <a:pt x="20859103" y="4875853"/>
                  </a:lnTo>
                  <a:lnTo>
                    <a:pt x="20782903" y="4875853"/>
                  </a:lnTo>
                  <a:lnTo>
                    <a:pt x="20660983" y="5066352"/>
                  </a:lnTo>
                  <a:lnTo>
                    <a:pt x="20531443" y="5104450"/>
                  </a:lnTo>
                  <a:lnTo>
                    <a:pt x="20394283" y="5287333"/>
                  </a:lnTo>
                  <a:lnTo>
                    <a:pt x="20219023" y="5401632"/>
                  </a:lnTo>
                  <a:lnTo>
                    <a:pt x="20158063" y="5447354"/>
                  </a:lnTo>
                  <a:lnTo>
                    <a:pt x="20158063" y="5538792"/>
                  </a:lnTo>
                  <a:lnTo>
                    <a:pt x="20249503" y="5485452"/>
                  </a:lnTo>
                  <a:lnTo>
                    <a:pt x="20386663" y="5546412"/>
                  </a:lnTo>
                  <a:lnTo>
                    <a:pt x="20348563" y="5622613"/>
                  </a:lnTo>
                  <a:lnTo>
                    <a:pt x="20333323" y="5645473"/>
                  </a:lnTo>
                  <a:lnTo>
                    <a:pt x="20356183" y="5698812"/>
                  </a:lnTo>
                  <a:lnTo>
                    <a:pt x="20523823" y="5554034"/>
                  </a:lnTo>
                  <a:lnTo>
                    <a:pt x="20569543" y="5500690"/>
                  </a:lnTo>
                  <a:lnTo>
                    <a:pt x="20737183" y="5714053"/>
                  </a:lnTo>
                  <a:lnTo>
                    <a:pt x="20622883" y="5721671"/>
                  </a:lnTo>
                  <a:lnTo>
                    <a:pt x="20744803" y="5843593"/>
                  </a:lnTo>
                  <a:lnTo>
                    <a:pt x="20744803" y="5965512"/>
                  </a:lnTo>
                  <a:lnTo>
                    <a:pt x="20630503" y="6171254"/>
                  </a:lnTo>
                  <a:lnTo>
                    <a:pt x="20615263" y="6399852"/>
                  </a:lnTo>
                  <a:lnTo>
                    <a:pt x="20478103" y="6575113"/>
                  </a:lnTo>
                  <a:lnTo>
                    <a:pt x="20325703" y="6864672"/>
                  </a:lnTo>
                  <a:lnTo>
                    <a:pt x="20036143" y="7093273"/>
                  </a:lnTo>
                  <a:lnTo>
                    <a:pt x="19830403" y="7306632"/>
                  </a:lnTo>
                  <a:lnTo>
                    <a:pt x="19525603" y="7314252"/>
                  </a:lnTo>
                  <a:lnTo>
                    <a:pt x="19515223" y="7301909"/>
                  </a:lnTo>
                  <a:lnTo>
                    <a:pt x="19512267" y="7310443"/>
                  </a:lnTo>
                  <a:lnTo>
                    <a:pt x="19455119" y="7348544"/>
                  </a:lnTo>
                  <a:lnTo>
                    <a:pt x="19331291" y="7453317"/>
                  </a:lnTo>
                  <a:lnTo>
                    <a:pt x="19312243" y="7577143"/>
                  </a:lnTo>
                  <a:lnTo>
                    <a:pt x="19064591" y="7834472"/>
                  </a:lnTo>
                  <a:lnTo>
                    <a:pt x="19169367" y="8015447"/>
                  </a:lnTo>
                  <a:lnTo>
                    <a:pt x="19216991" y="8377395"/>
                  </a:lnTo>
                  <a:lnTo>
                    <a:pt x="19159843" y="8482170"/>
                  </a:lnTo>
                  <a:lnTo>
                    <a:pt x="18978867" y="8520272"/>
                  </a:lnTo>
                  <a:lnTo>
                    <a:pt x="18845519" y="8596470"/>
                  </a:lnTo>
                  <a:lnTo>
                    <a:pt x="18816943" y="8491696"/>
                  </a:lnTo>
                  <a:lnTo>
                    <a:pt x="18883619" y="8386922"/>
                  </a:lnTo>
                  <a:lnTo>
                    <a:pt x="18816943" y="8244048"/>
                  </a:lnTo>
                  <a:lnTo>
                    <a:pt x="18912193" y="8234522"/>
                  </a:lnTo>
                  <a:lnTo>
                    <a:pt x="18893143" y="8072597"/>
                  </a:lnTo>
                  <a:lnTo>
                    <a:pt x="18693119" y="8034496"/>
                  </a:lnTo>
                  <a:lnTo>
                    <a:pt x="18769319" y="7805742"/>
                  </a:lnTo>
                  <a:lnTo>
                    <a:pt x="18626443" y="7748592"/>
                  </a:lnTo>
                  <a:lnTo>
                    <a:pt x="18540719" y="7739065"/>
                  </a:lnTo>
                  <a:lnTo>
                    <a:pt x="18283543" y="7863047"/>
                  </a:lnTo>
                  <a:lnTo>
                    <a:pt x="18245443" y="7872571"/>
                  </a:lnTo>
                  <a:lnTo>
                    <a:pt x="18321643" y="7729543"/>
                  </a:lnTo>
                  <a:lnTo>
                    <a:pt x="18397843" y="7605715"/>
                  </a:lnTo>
                  <a:lnTo>
                    <a:pt x="18293067" y="7577143"/>
                  </a:lnTo>
                  <a:lnTo>
                    <a:pt x="18264495" y="7634294"/>
                  </a:lnTo>
                  <a:lnTo>
                    <a:pt x="18121619" y="7653344"/>
                  </a:lnTo>
                  <a:lnTo>
                    <a:pt x="17959693" y="7815265"/>
                  </a:lnTo>
                  <a:lnTo>
                    <a:pt x="17769195" y="7843996"/>
                  </a:lnTo>
                  <a:lnTo>
                    <a:pt x="17902543" y="8034496"/>
                  </a:lnTo>
                  <a:lnTo>
                    <a:pt x="17969219" y="8158321"/>
                  </a:lnTo>
                  <a:lnTo>
                    <a:pt x="18178769" y="8063071"/>
                  </a:lnTo>
                  <a:lnTo>
                    <a:pt x="18274019" y="8101171"/>
                  </a:lnTo>
                  <a:lnTo>
                    <a:pt x="18416893" y="8082122"/>
                  </a:lnTo>
                  <a:lnTo>
                    <a:pt x="18312119" y="8205947"/>
                  </a:lnTo>
                  <a:lnTo>
                    <a:pt x="18169243" y="8215472"/>
                  </a:lnTo>
                  <a:lnTo>
                    <a:pt x="18083519" y="8320245"/>
                  </a:lnTo>
                  <a:lnTo>
                    <a:pt x="17940643" y="8415496"/>
                  </a:lnTo>
                  <a:lnTo>
                    <a:pt x="17940643" y="8482170"/>
                  </a:lnTo>
                  <a:lnTo>
                    <a:pt x="18064469" y="8577421"/>
                  </a:lnTo>
                  <a:lnTo>
                    <a:pt x="18083519" y="8806022"/>
                  </a:lnTo>
                  <a:lnTo>
                    <a:pt x="18197819" y="8948895"/>
                  </a:lnTo>
                  <a:lnTo>
                    <a:pt x="18016843" y="8920320"/>
                  </a:lnTo>
                  <a:lnTo>
                    <a:pt x="18178769" y="9063195"/>
                  </a:lnTo>
                  <a:lnTo>
                    <a:pt x="18026367" y="9129871"/>
                  </a:lnTo>
                  <a:lnTo>
                    <a:pt x="17988267" y="9244171"/>
                  </a:lnTo>
                  <a:lnTo>
                    <a:pt x="18083519" y="9196545"/>
                  </a:lnTo>
                  <a:lnTo>
                    <a:pt x="18197819" y="9282270"/>
                  </a:lnTo>
                  <a:lnTo>
                    <a:pt x="18093043" y="9329896"/>
                  </a:lnTo>
                  <a:lnTo>
                    <a:pt x="18140667" y="9415620"/>
                  </a:lnTo>
                  <a:lnTo>
                    <a:pt x="18045419" y="9491822"/>
                  </a:lnTo>
                  <a:lnTo>
                    <a:pt x="18035895" y="9625171"/>
                  </a:lnTo>
                  <a:lnTo>
                    <a:pt x="17864443" y="9739471"/>
                  </a:lnTo>
                  <a:lnTo>
                    <a:pt x="17864443" y="9872821"/>
                  </a:lnTo>
                  <a:cubicBezTo>
                    <a:pt x="17805707" y="10014902"/>
                    <a:pt x="17694583" y="10104595"/>
                    <a:pt x="17616795" y="10149046"/>
                  </a:cubicBezTo>
                  <a:lnTo>
                    <a:pt x="17473919" y="10206195"/>
                  </a:lnTo>
                  <a:lnTo>
                    <a:pt x="17378671" y="10349070"/>
                  </a:lnTo>
                  <a:lnTo>
                    <a:pt x="17083395" y="10368121"/>
                  </a:lnTo>
                  <a:lnTo>
                    <a:pt x="17045295" y="10272870"/>
                  </a:lnTo>
                  <a:lnTo>
                    <a:pt x="16988145" y="10406219"/>
                  </a:lnTo>
                  <a:lnTo>
                    <a:pt x="16692872" y="10491946"/>
                  </a:lnTo>
                  <a:lnTo>
                    <a:pt x="16578573" y="10653871"/>
                  </a:lnTo>
                  <a:lnTo>
                    <a:pt x="16435695" y="10653871"/>
                  </a:lnTo>
                  <a:lnTo>
                    <a:pt x="16521423" y="10472895"/>
                  </a:lnTo>
                  <a:lnTo>
                    <a:pt x="16359496" y="10463371"/>
                  </a:lnTo>
                  <a:lnTo>
                    <a:pt x="16178523" y="10539570"/>
                  </a:lnTo>
                  <a:lnTo>
                    <a:pt x="15978499" y="10749120"/>
                  </a:lnTo>
                  <a:lnTo>
                    <a:pt x="15930873" y="10958672"/>
                  </a:lnTo>
                  <a:lnTo>
                    <a:pt x="16273771" y="11396820"/>
                  </a:lnTo>
                  <a:lnTo>
                    <a:pt x="16292824" y="11577795"/>
                  </a:lnTo>
                  <a:lnTo>
                    <a:pt x="16369021" y="11739720"/>
                  </a:lnTo>
                  <a:lnTo>
                    <a:pt x="16245196" y="11939587"/>
                  </a:lnTo>
                  <a:lnTo>
                    <a:pt x="16235673" y="12091987"/>
                  </a:lnTo>
                  <a:lnTo>
                    <a:pt x="15968970" y="12206287"/>
                  </a:lnTo>
                  <a:lnTo>
                    <a:pt x="15692749" y="12482512"/>
                  </a:lnTo>
                  <a:lnTo>
                    <a:pt x="15683222" y="12282487"/>
                  </a:lnTo>
                  <a:lnTo>
                    <a:pt x="15721325" y="12149137"/>
                  </a:lnTo>
                  <a:lnTo>
                    <a:pt x="15492725" y="12149137"/>
                  </a:lnTo>
                  <a:lnTo>
                    <a:pt x="15454622" y="12063412"/>
                  </a:lnTo>
                  <a:lnTo>
                    <a:pt x="15464148" y="11891976"/>
                  </a:lnTo>
                  <a:lnTo>
                    <a:pt x="15387949" y="11930062"/>
                  </a:lnTo>
                  <a:lnTo>
                    <a:pt x="15321271" y="11882595"/>
                  </a:lnTo>
                  <a:lnTo>
                    <a:pt x="15216500" y="11873070"/>
                  </a:lnTo>
                  <a:lnTo>
                    <a:pt x="15187924" y="11701620"/>
                  </a:lnTo>
                  <a:lnTo>
                    <a:pt x="15092671" y="11796870"/>
                  </a:lnTo>
                  <a:lnTo>
                    <a:pt x="15054572" y="12044362"/>
                  </a:lnTo>
                  <a:lnTo>
                    <a:pt x="14921223" y="12339637"/>
                  </a:lnTo>
                  <a:lnTo>
                    <a:pt x="15025997" y="12358687"/>
                  </a:lnTo>
                  <a:lnTo>
                    <a:pt x="15016476" y="12482512"/>
                  </a:lnTo>
                  <a:lnTo>
                    <a:pt x="15092671" y="12596812"/>
                  </a:lnTo>
                  <a:lnTo>
                    <a:pt x="15102198" y="12707937"/>
                  </a:lnTo>
                  <a:lnTo>
                    <a:pt x="15410171" y="12930187"/>
                  </a:lnTo>
                  <a:lnTo>
                    <a:pt x="15435571" y="13396912"/>
                  </a:lnTo>
                  <a:lnTo>
                    <a:pt x="15559398" y="13517562"/>
                  </a:lnTo>
                  <a:lnTo>
                    <a:pt x="15276820" y="13450887"/>
                  </a:lnTo>
                  <a:lnTo>
                    <a:pt x="15105370" y="13222287"/>
                  </a:lnTo>
                  <a:lnTo>
                    <a:pt x="15111722" y="12987337"/>
                  </a:lnTo>
                  <a:lnTo>
                    <a:pt x="14930748" y="12752387"/>
                  </a:lnTo>
                  <a:lnTo>
                    <a:pt x="14959324" y="12653962"/>
                  </a:lnTo>
                  <a:lnTo>
                    <a:pt x="14816449" y="12444412"/>
                  </a:lnTo>
                  <a:lnTo>
                    <a:pt x="14825974" y="12311062"/>
                  </a:lnTo>
                  <a:lnTo>
                    <a:pt x="14816449" y="12244387"/>
                  </a:lnTo>
                  <a:lnTo>
                    <a:pt x="14911697" y="12101512"/>
                  </a:lnTo>
                  <a:lnTo>
                    <a:pt x="14921223" y="11901501"/>
                  </a:lnTo>
                  <a:lnTo>
                    <a:pt x="14940273" y="11768295"/>
                  </a:lnTo>
                  <a:lnTo>
                    <a:pt x="14835498" y="11615896"/>
                  </a:lnTo>
                  <a:lnTo>
                    <a:pt x="14835498" y="11292045"/>
                  </a:lnTo>
                  <a:lnTo>
                    <a:pt x="14883124" y="11215847"/>
                  </a:lnTo>
                  <a:lnTo>
                    <a:pt x="14797397" y="11101545"/>
                  </a:lnTo>
                  <a:lnTo>
                    <a:pt x="14683098" y="11234895"/>
                  </a:lnTo>
                  <a:lnTo>
                    <a:pt x="14425925" y="11311095"/>
                  </a:lnTo>
                  <a:lnTo>
                    <a:pt x="14502125" y="10768170"/>
                  </a:lnTo>
                  <a:lnTo>
                    <a:pt x="14378298" y="10596720"/>
                  </a:lnTo>
                  <a:cubicBezTo>
                    <a:pt x="14343375" y="10580845"/>
                    <a:pt x="14306066" y="10579258"/>
                    <a:pt x="14273522" y="10549095"/>
                  </a:cubicBezTo>
                  <a:cubicBezTo>
                    <a:pt x="14252885" y="10499090"/>
                    <a:pt x="14265588" y="10358596"/>
                    <a:pt x="14254476" y="10291921"/>
                  </a:cubicBezTo>
                  <a:cubicBezTo>
                    <a:pt x="14233838" y="10248264"/>
                    <a:pt x="14177479" y="10180795"/>
                    <a:pt x="14149699" y="10168095"/>
                  </a:cubicBezTo>
                  <a:cubicBezTo>
                    <a:pt x="14106837" y="10180001"/>
                    <a:pt x="14102072" y="10280015"/>
                    <a:pt x="14063973" y="10310971"/>
                  </a:cubicBezTo>
                  <a:cubicBezTo>
                    <a:pt x="14023491" y="10326845"/>
                    <a:pt x="13990155" y="10330814"/>
                    <a:pt x="13949673" y="10330022"/>
                  </a:cubicBezTo>
                  <a:cubicBezTo>
                    <a:pt x="13870302" y="10323671"/>
                    <a:pt x="13790926" y="10312557"/>
                    <a:pt x="13713933" y="10322877"/>
                  </a:cubicBezTo>
                  <a:cubicBezTo>
                    <a:pt x="13663927" y="10354626"/>
                    <a:pt x="13642496" y="10360182"/>
                    <a:pt x="13621062" y="10420507"/>
                  </a:cubicBezTo>
                  <a:cubicBezTo>
                    <a:pt x="13616299" y="10476072"/>
                    <a:pt x="13632969" y="10505438"/>
                    <a:pt x="13606774" y="10587195"/>
                  </a:cubicBezTo>
                  <a:cubicBezTo>
                    <a:pt x="13539306" y="10655458"/>
                    <a:pt x="13467078" y="10618945"/>
                    <a:pt x="13397229" y="10634819"/>
                  </a:cubicBezTo>
                  <a:cubicBezTo>
                    <a:pt x="13332141" y="10668157"/>
                    <a:pt x="13245620" y="10813413"/>
                    <a:pt x="13187679" y="10863421"/>
                  </a:cubicBezTo>
                  <a:cubicBezTo>
                    <a:pt x="13119417" y="10923746"/>
                    <a:pt x="13046387" y="10962639"/>
                    <a:pt x="12968601" y="10987246"/>
                  </a:cubicBezTo>
                  <a:cubicBezTo>
                    <a:pt x="12966223" y="11031695"/>
                    <a:pt x="12978126" y="11073764"/>
                    <a:pt x="12961458" y="11120596"/>
                  </a:cubicBezTo>
                  <a:cubicBezTo>
                    <a:pt x="12927328" y="11180126"/>
                    <a:pt x="12864619" y="11177745"/>
                    <a:pt x="12816199" y="11206320"/>
                  </a:cubicBezTo>
                  <a:cubicBezTo>
                    <a:pt x="12793978" y="11203145"/>
                    <a:pt x="12778103" y="11190446"/>
                    <a:pt x="12749526" y="11196796"/>
                  </a:cubicBezTo>
                  <a:cubicBezTo>
                    <a:pt x="12740003" y="11228545"/>
                    <a:pt x="12755878" y="11247595"/>
                    <a:pt x="12759051" y="11272995"/>
                  </a:cubicBezTo>
                  <a:cubicBezTo>
                    <a:pt x="12724128" y="11276171"/>
                    <a:pt x="12666977" y="11266646"/>
                    <a:pt x="12616179" y="11311095"/>
                  </a:cubicBezTo>
                  <a:cubicBezTo>
                    <a:pt x="12568553" y="11374595"/>
                    <a:pt x="12603475" y="11526996"/>
                    <a:pt x="12597127" y="11634945"/>
                  </a:cubicBezTo>
                  <a:cubicBezTo>
                    <a:pt x="12574904" y="11739720"/>
                    <a:pt x="12514577" y="11819095"/>
                    <a:pt x="12495530" y="11879420"/>
                  </a:cubicBezTo>
                  <a:cubicBezTo>
                    <a:pt x="12481771" y="11950170"/>
                    <a:pt x="12512463" y="12011554"/>
                    <a:pt x="12501879" y="12063412"/>
                  </a:cubicBezTo>
                  <a:cubicBezTo>
                    <a:pt x="12495527" y="12117387"/>
                    <a:pt x="12432027" y="12114212"/>
                    <a:pt x="12397103" y="12139612"/>
                  </a:cubicBezTo>
                  <a:cubicBezTo>
                    <a:pt x="12368527" y="12191470"/>
                    <a:pt x="12384401" y="12256029"/>
                    <a:pt x="12378053" y="12314237"/>
                  </a:cubicBezTo>
                  <a:cubicBezTo>
                    <a:pt x="12348417" y="12305770"/>
                    <a:pt x="12328310" y="12290954"/>
                    <a:pt x="12289153" y="12288837"/>
                  </a:cubicBezTo>
                  <a:cubicBezTo>
                    <a:pt x="12242587" y="12312120"/>
                    <a:pt x="12221421" y="12430654"/>
                    <a:pt x="12149455" y="12444412"/>
                  </a:cubicBezTo>
                  <a:cubicBezTo>
                    <a:pt x="12101830" y="12450762"/>
                    <a:pt x="12079603" y="12406312"/>
                    <a:pt x="12025627" y="12377737"/>
                  </a:cubicBezTo>
                  <a:cubicBezTo>
                    <a:pt x="11990704" y="12320587"/>
                    <a:pt x="12022453" y="12158662"/>
                    <a:pt x="11987529" y="12053887"/>
                  </a:cubicBezTo>
                  <a:cubicBezTo>
                    <a:pt x="11958952" y="12009437"/>
                    <a:pt x="11917678" y="11987212"/>
                    <a:pt x="11901802" y="11920537"/>
                  </a:cubicBezTo>
                  <a:cubicBezTo>
                    <a:pt x="11892278" y="11831795"/>
                    <a:pt x="11898629" y="11561921"/>
                    <a:pt x="11873229" y="11415871"/>
                  </a:cubicBezTo>
                  <a:cubicBezTo>
                    <a:pt x="11835128" y="11339670"/>
                    <a:pt x="11822425" y="11292045"/>
                    <a:pt x="11797025" y="11231721"/>
                  </a:cubicBezTo>
                  <a:cubicBezTo>
                    <a:pt x="11777978" y="11147053"/>
                    <a:pt x="11790677" y="11011587"/>
                    <a:pt x="11784329" y="10879295"/>
                  </a:cubicBezTo>
                  <a:cubicBezTo>
                    <a:pt x="11788562" y="10781929"/>
                    <a:pt x="11789620" y="10694088"/>
                    <a:pt x="11797025" y="10587195"/>
                  </a:cubicBezTo>
                  <a:cubicBezTo>
                    <a:pt x="11819252" y="10485595"/>
                    <a:pt x="11835128" y="10425271"/>
                    <a:pt x="11866878" y="10333195"/>
                  </a:cubicBezTo>
                  <a:cubicBezTo>
                    <a:pt x="11884869" y="10259112"/>
                    <a:pt x="11906035" y="10140578"/>
                    <a:pt x="11873229" y="10101420"/>
                  </a:cubicBezTo>
                  <a:cubicBezTo>
                    <a:pt x="11825604" y="10129995"/>
                    <a:pt x="11781151" y="10310971"/>
                    <a:pt x="11730352" y="10368121"/>
                  </a:cubicBezTo>
                  <a:cubicBezTo>
                    <a:pt x="11673202" y="10393520"/>
                    <a:pt x="11619225" y="10396695"/>
                    <a:pt x="11568426" y="10377645"/>
                  </a:cubicBezTo>
                  <a:cubicBezTo>
                    <a:pt x="11485877" y="10323671"/>
                    <a:pt x="11444601" y="10215720"/>
                    <a:pt x="11447775" y="10126820"/>
                  </a:cubicBezTo>
                  <a:cubicBezTo>
                    <a:pt x="11478471" y="10083428"/>
                    <a:pt x="11636160" y="10065438"/>
                    <a:pt x="11682725" y="10006170"/>
                  </a:cubicBezTo>
                  <a:cubicBezTo>
                    <a:pt x="11609701" y="9974421"/>
                    <a:pt x="11492228" y="10050620"/>
                    <a:pt x="11435078" y="10025221"/>
                  </a:cubicBezTo>
                  <a:cubicBezTo>
                    <a:pt x="11419204" y="9980772"/>
                    <a:pt x="11457303" y="9942670"/>
                    <a:pt x="11444601" y="9882346"/>
                  </a:cubicBezTo>
                  <a:cubicBezTo>
                    <a:pt x="11409679" y="9847422"/>
                    <a:pt x="11368402" y="9856945"/>
                    <a:pt x="11330301" y="9844244"/>
                  </a:cubicBezTo>
                  <a:lnTo>
                    <a:pt x="11349349" y="9587070"/>
                  </a:lnTo>
                  <a:lnTo>
                    <a:pt x="11120751" y="9520396"/>
                  </a:lnTo>
                  <a:lnTo>
                    <a:pt x="11015981" y="9587070"/>
                  </a:lnTo>
                  <a:lnTo>
                    <a:pt x="10739753" y="9596596"/>
                  </a:lnTo>
                  <a:lnTo>
                    <a:pt x="10663555" y="9520396"/>
                  </a:lnTo>
                  <a:lnTo>
                    <a:pt x="10292079" y="9472771"/>
                  </a:lnTo>
                  <a:lnTo>
                    <a:pt x="10293959" y="9468296"/>
                  </a:lnTo>
                  <a:lnTo>
                    <a:pt x="10267311" y="9478484"/>
                  </a:lnTo>
                  <a:lnTo>
                    <a:pt x="10145391" y="9204166"/>
                  </a:lnTo>
                  <a:lnTo>
                    <a:pt x="9977750" y="9219406"/>
                  </a:lnTo>
                  <a:lnTo>
                    <a:pt x="9893929" y="9181305"/>
                  </a:lnTo>
                  <a:lnTo>
                    <a:pt x="9741535" y="9188925"/>
                  </a:lnTo>
                  <a:lnTo>
                    <a:pt x="9711049" y="9051765"/>
                  </a:lnTo>
                  <a:lnTo>
                    <a:pt x="9627233" y="8975565"/>
                  </a:lnTo>
                  <a:lnTo>
                    <a:pt x="9604373" y="8632665"/>
                  </a:lnTo>
                  <a:lnTo>
                    <a:pt x="9459591" y="8594564"/>
                  </a:lnTo>
                  <a:lnTo>
                    <a:pt x="9322429" y="8663145"/>
                  </a:lnTo>
                  <a:lnTo>
                    <a:pt x="9314810" y="8823165"/>
                  </a:lnTo>
                  <a:lnTo>
                    <a:pt x="9299568" y="8998426"/>
                  </a:lnTo>
                  <a:lnTo>
                    <a:pt x="9406250" y="9112725"/>
                  </a:lnTo>
                  <a:lnTo>
                    <a:pt x="9352907" y="9196545"/>
                  </a:lnTo>
                  <a:lnTo>
                    <a:pt x="9352907" y="9348945"/>
                  </a:lnTo>
                  <a:lnTo>
                    <a:pt x="9291950" y="9425145"/>
                  </a:lnTo>
                  <a:lnTo>
                    <a:pt x="9413867" y="9547065"/>
                  </a:lnTo>
                  <a:lnTo>
                    <a:pt x="9543411" y="9409905"/>
                  </a:lnTo>
                  <a:lnTo>
                    <a:pt x="9520551" y="9600405"/>
                  </a:lnTo>
                  <a:lnTo>
                    <a:pt x="9741535" y="9638506"/>
                  </a:lnTo>
                  <a:lnTo>
                    <a:pt x="9878693" y="9478484"/>
                  </a:lnTo>
                  <a:lnTo>
                    <a:pt x="9970133" y="9463246"/>
                  </a:lnTo>
                  <a:lnTo>
                    <a:pt x="10053951" y="9333705"/>
                  </a:lnTo>
                  <a:lnTo>
                    <a:pt x="10145391" y="9364185"/>
                  </a:lnTo>
                  <a:lnTo>
                    <a:pt x="10107295" y="9577545"/>
                  </a:lnTo>
                  <a:lnTo>
                    <a:pt x="10328269" y="9973785"/>
                  </a:lnTo>
                  <a:lnTo>
                    <a:pt x="10198734" y="10210006"/>
                  </a:lnTo>
                  <a:lnTo>
                    <a:pt x="10206351" y="10278584"/>
                  </a:lnTo>
                  <a:lnTo>
                    <a:pt x="10053951" y="10339545"/>
                  </a:lnTo>
                  <a:lnTo>
                    <a:pt x="9977750" y="10613866"/>
                  </a:lnTo>
                  <a:lnTo>
                    <a:pt x="9810111" y="10644346"/>
                  </a:lnTo>
                  <a:lnTo>
                    <a:pt x="9756769" y="10751025"/>
                  </a:lnTo>
                  <a:lnTo>
                    <a:pt x="9680570" y="10728165"/>
                  </a:lnTo>
                  <a:lnTo>
                    <a:pt x="9589132" y="10903425"/>
                  </a:lnTo>
                  <a:lnTo>
                    <a:pt x="9299568" y="10911046"/>
                  </a:lnTo>
                  <a:lnTo>
                    <a:pt x="9170033" y="11116785"/>
                  </a:lnTo>
                  <a:lnTo>
                    <a:pt x="8857611" y="11192985"/>
                  </a:lnTo>
                  <a:lnTo>
                    <a:pt x="8659490" y="11337765"/>
                  </a:lnTo>
                  <a:lnTo>
                    <a:pt x="8499472" y="11337765"/>
                  </a:lnTo>
                  <a:lnTo>
                    <a:pt x="8400413" y="11459685"/>
                  </a:lnTo>
                  <a:lnTo>
                    <a:pt x="8095611" y="11573985"/>
                  </a:lnTo>
                  <a:lnTo>
                    <a:pt x="7981309" y="11490165"/>
                  </a:lnTo>
                  <a:lnTo>
                    <a:pt x="8049888" y="10880566"/>
                  </a:lnTo>
                  <a:lnTo>
                    <a:pt x="7981309" y="10697685"/>
                  </a:lnTo>
                  <a:lnTo>
                    <a:pt x="7981309" y="10331925"/>
                  </a:lnTo>
                  <a:lnTo>
                    <a:pt x="7867008" y="10149046"/>
                  </a:lnTo>
                  <a:lnTo>
                    <a:pt x="7882249" y="9539446"/>
                  </a:lnTo>
                  <a:lnTo>
                    <a:pt x="7775568" y="9402286"/>
                  </a:lnTo>
                  <a:lnTo>
                    <a:pt x="7798428" y="9196545"/>
                  </a:lnTo>
                  <a:lnTo>
                    <a:pt x="7775568" y="9021285"/>
                  </a:lnTo>
                  <a:lnTo>
                    <a:pt x="7790809" y="8884125"/>
                  </a:lnTo>
                  <a:lnTo>
                    <a:pt x="7745085" y="8792685"/>
                  </a:lnTo>
                  <a:lnTo>
                    <a:pt x="7745085" y="8655526"/>
                  </a:lnTo>
                  <a:lnTo>
                    <a:pt x="7813669" y="8602185"/>
                  </a:lnTo>
                  <a:lnTo>
                    <a:pt x="7745085" y="8586945"/>
                  </a:lnTo>
                  <a:lnTo>
                    <a:pt x="7738515" y="8567237"/>
                  </a:lnTo>
                  <a:lnTo>
                    <a:pt x="7738296" y="8570309"/>
                  </a:lnTo>
                  <a:cubicBezTo>
                    <a:pt x="7732984" y="8601807"/>
                    <a:pt x="7721349" y="8627539"/>
                    <a:pt x="7699594" y="8644044"/>
                  </a:cubicBezTo>
                  <a:cubicBezTo>
                    <a:pt x="7684899" y="8720766"/>
                    <a:pt x="7703543" y="8799868"/>
                    <a:pt x="7660277" y="8793248"/>
                  </a:cubicBezTo>
                  <a:cubicBezTo>
                    <a:pt x="7564445" y="8798708"/>
                    <a:pt x="7599581" y="8480317"/>
                    <a:pt x="7572807" y="8481014"/>
                  </a:cubicBezTo>
                  <a:cubicBezTo>
                    <a:pt x="7533082" y="8461847"/>
                    <a:pt x="7540979" y="8718907"/>
                    <a:pt x="7539356" y="8837854"/>
                  </a:cubicBezTo>
                  <a:cubicBezTo>
                    <a:pt x="7535925" y="9038576"/>
                    <a:pt x="7546789" y="9239296"/>
                    <a:pt x="7550506" y="9440018"/>
                  </a:cubicBezTo>
                  <a:lnTo>
                    <a:pt x="7541579" y="9443465"/>
                  </a:lnTo>
                  <a:lnTo>
                    <a:pt x="7540023" y="9455436"/>
                  </a:lnTo>
                  <a:cubicBezTo>
                    <a:pt x="7526262" y="9523377"/>
                    <a:pt x="7502446" y="9590646"/>
                    <a:pt x="7510781" y="9663275"/>
                  </a:cubicBezTo>
                  <a:cubicBezTo>
                    <a:pt x="7521890" y="9725188"/>
                    <a:pt x="7580628" y="9715664"/>
                    <a:pt x="7606028" y="9810913"/>
                  </a:cubicBezTo>
                  <a:cubicBezTo>
                    <a:pt x="7621904" y="9990299"/>
                    <a:pt x="7513958" y="10188737"/>
                    <a:pt x="7515540" y="10310974"/>
                  </a:cubicBezTo>
                  <a:cubicBezTo>
                    <a:pt x="7528246" y="10439563"/>
                    <a:pt x="7607621" y="10453849"/>
                    <a:pt x="7634607" y="10568150"/>
                  </a:cubicBezTo>
                  <a:cubicBezTo>
                    <a:pt x="7648891" y="10712612"/>
                    <a:pt x="7601265" y="10842787"/>
                    <a:pt x="7620320" y="10972962"/>
                  </a:cubicBezTo>
                  <a:cubicBezTo>
                    <a:pt x="7671116" y="11057101"/>
                    <a:pt x="7755253" y="10855487"/>
                    <a:pt x="7748903" y="11101550"/>
                  </a:cubicBezTo>
                  <a:cubicBezTo>
                    <a:pt x="7793354" y="11182513"/>
                    <a:pt x="7756841" y="11258713"/>
                    <a:pt x="7787004" y="11330150"/>
                  </a:cubicBezTo>
                  <a:cubicBezTo>
                    <a:pt x="7826694" y="11422226"/>
                    <a:pt x="7947344" y="11476201"/>
                    <a:pt x="7963220" y="11592088"/>
                  </a:cubicBezTo>
                  <a:cubicBezTo>
                    <a:pt x="7952105" y="11676225"/>
                    <a:pt x="7931468" y="11669875"/>
                    <a:pt x="7887019" y="11734963"/>
                  </a:cubicBezTo>
                  <a:cubicBezTo>
                    <a:pt x="7925118" y="11792113"/>
                    <a:pt x="7972742" y="11906268"/>
                    <a:pt x="8034655" y="11958638"/>
                  </a:cubicBezTo>
                  <a:cubicBezTo>
                    <a:pt x="8123556" y="11982450"/>
                    <a:pt x="8236269" y="11963400"/>
                    <a:pt x="8315645" y="11944349"/>
                  </a:cubicBezTo>
                  <a:cubicBezTo>
                    <a:pt x="8374381" y="11930061"/>
                    <a:pt x="8409308" y="11873075"/>
                    <a:pt x="8487093" y="11844499"/>
                  </a:cubicBezTo>
                  <a:cubicBezTo>
                    <a:pt x="8563295" y="11839737"/>
                    <a:pt x="8591869" y="11854025"/>
                    <a:pt x="8644255" y="11858788"/>
                  </a:cubicBezTo>
                  <a:cubicBezTo>
                    <a:pt x="8758553" y="11815925"/>
                    <a:pt x="8849043" y="11715914"/>
                    <a:pt x="8949058" y="11711150"/>
                  </a:cubicBezTo>
                  <a:cubicBezTo>
                    <a:pt x="8968103" y="11787350"/>
                    <a:pt x="8868094" y="11849262"/>
                    <a:pt x="8877617" y="11911012"/>
                  </a:cubicBezTo>
                  <a:cubicBezTo>
                    <a:pt x="8872857" y="11953874"/>
                    <a:pt x="8930007" y="11930062"/>
                    <a:pt x="8930007" y="11977687"/>
                  </a:cubicBezTo>
                  <a:cubicBezTo>
                    <a:pt x="8890319" y="12017375"/>
                    <a:pt x="8841107" y="11976100"/>
                    <a:pt x="8825234" y="11996737"/>
                  </a:cubicBezTo>
                  <a:cubicBezTo>
                    <a:pt x="8782371" y="12079286"/>
                    <a:pt x="8815709" y="12147549"/>
                    <a:pt x="8796657" y="12230099"/>
                  </a:cubicBezTo>
                  <a:cubicBezTo>
                    <a:pt x="8760146" y="12363450"/>
                    <a:pt x="8695057" y="12449174"/>
                    <a:pt x="8644255" y="12558712"/>
                  </a:cubicBezTo>
                  <a:lnTo>
                    <a:pt x="8458521" y="12911137"/>
                  </a:lnTo>
                  <a:cubicBezTo>
                    <a:pt x="8391845" y="13047663"/>
                    <a:pt x="8315645" y="13198474"/>
                    <a:pt x="8234681" y="13320712"/>
                  </a:cubicBezTo>
                  <a:cubicBezTo>
                    <a:pt x="8136255" y="13406437"/>
                    <a:pt x="7952105" y="13435012"/>
                    <a:pt x="7891779" y="13520737"/>
                  </a:cubicBezTo>
                  <a:cubicBezTo>
                    <a:pt x="7787004" y="13647737"/>
                    <a:pt x="7696518" y="13774737"/>
                    <a:pt x="7634607" y="13901737"/>
                  </a:cubicBezTo>
                  <a:cubicBezTo>
                    <a:pt x="7601265" y="13965237"/>
                    <a:pt x="7610793" y="14033500"/>
                    <a:pt x="7577458" y="14092237"/>
                  </a:cubicBezTo>
                  <a:cubicBezTo>
                    <a:pt x="7515540" y="14184313"/>
                    <a:pt x="7415536" y="14247812"/>
                    <a:pt x="7334571" y="14325600"/>
                  </a:cubicBezTo>
                  <a:cubicBezTo>
                    <a:pt x="7287739" y="14412119"/>
                    <a:pt x="7335367" y="14518481"/>
                    <a:pt x="7325043" y="14620875"/>
                  </a:cubicBezTo>
                  <a:cubicBezTo>
                    <a:pt x="7314729" y="14723269"/>
                    <a:pt x="7259960" y="14862174"/>
                    <a:pt x="7272659" y="14939962"/>
                  </a:cubicBezTo>
                  <a:cubicBezTo>
                    <a:pt x="7286948" y="14995526"/>
                    <a:pt x="7339336" y="15032037"/>
                    <a:pt x="7372673" y="15078075"/>
                  </a:cubicBezTo>
                  <a:cubicBezTo>
                    <a:pt x="7404419" y="15255875"/>
                    <a:pt x="7374255" y="15395574"/>
                    <a:pt x="7425056" y="15578137"/>
                  </a:cubicBezTo>
                  <a:cubicBezTo>
                    <a:pt x="7477445" y="15609887"/>
                    <a:pt x="7506020" y="15641637"/>
                    <a:pt x="7625081" y="15644812"/>
                  </a:cubicBezTo>
                  <a:cubicBezTo>
                    <a:pt x="7656828" y="15713074"/>
                    <a:pt x="7550465" y="15862300"/>
                    <a:pt x="7615553" y="15930562"/>
                  </a:cubicBezTo>
                  <a:cubicBezTo>
                    <a:pt x="7627460" y="16005174"/>
                    <a:pt x="7606824" y="16028987"/>
                    <a:pt x="7634603" y="16116299"/>
                  </a:cubicBezTo>
                  <a:cubicBezTo>
                    <a:pt x="7662384" y="16203612"/>
                    <a:pt x="7745730" y="16287750"/>
                    <a:pt x="7744142" y="16406812"/>
                  </a:cubicBezTo>
                  <a:cubicBezTo>
                    <a:pt x="7748901" y="16594137"/>
                    <a:pt x="7691753" y="16638587"/>
                    <a:pt x="7639368" y="16816388"/>
                  </a:cubicBezTo>
                  <a:cubicBezTo>
                    <a:pt x="7588567" y="16900528"/>
                    <a:pt x="7452049" y="16946564"/>
                    <a:pt x="7406008" y="17011652"/>
                  </a:cubicBezTo>
                  <a:cubicBezTo>
                    <a:pt x="7355207" y="17083088"/>
                    <a:pt x="7364735" y="17195800"/>
                    <a:pt x="7339336" y="17259300"/>
                  </a:cubicBezTo>
                  <a:cubicBezTo>
                    <a:pt x="7313934" y="17322800"/>
                    <a:pt x="7257575" y="17336296"/>
                    <a:pt x="7253610" y="17392652"/>
                  </a:cubicBezTo>
                  <a:cubicBezTo>
                    <a:pt x="7245673" y="17468848"/>
                    <a:pt x="7252022" y="17516476"/>
                    <a:pt x="7286948" y="17583152"/>
                  </a:cubicBezTo>
                  <a:cubicBezTo>
                    <a:pt x="7344098" y="17705388"/>
                    <a:pt x="7425056" y="17746664"/>
                    <a:pt x="7472679" y="17830800"/>
                  </a:cubicBezTo>
                  <a:cubicBezTo>
                    <a:pt x="7526657" y="17949864"/>
                    <a:pt x="7552054" y="18059400"/>
                    <a:pt x="7539356" y="18216564"/>
                  </a:cubicBezTo>
                  <a:cubicBezTo>
                    <a:pt x="7499671" y="18299116"/>
                    <a:pt x="7379022" y="18353088"/>
                    <a:pt x="7363145" y="18449928"/>
                  </a:cubicBezTo>
                  <a:cubicBezTo>
                    <a:pt x="7372673" y="18630900"/>
                    <a:pt x="7482206" y="18864264"/>
                    <a:pt x="7463158" y="18988088"/>
                  </a:cubicBezTo>
                  <a:cubicBezTo>
                    <a:pt x="7445693" y="19105564"/>
                    <a:pt x="7409186" y="19194464"/>
                    <a:pt x="7382193" y="19297652"/>
                  </a:cubicBezTo>
                  <a:cubicBezTo>
                    <a:pt x="7361557" y="19381788"/>
                    <a:pt x="7369495" y="19408776"/>
                    <a:pt x="7363145" y="19483388"/>
                  </a:cubicBezTo>
                  <a:cubicBezTo>
                    <a:pt x="7337749" y="19567528"/>
                    <a:pt x="7288536" y="19618324"/>
                    <a:pt x="7291708" y="19716752"/>
                  </a:cubicBezTo>
                  <a:cubicBezTo>
                    <a:pt x="7269482" y="19791364"/>
                    <a:pt x="7294886" y="19899312"/>
                    <a:pt x="7258372" y="19940588"/>
                  </a:cubicBezTo>
                  <a:cubicBezTo>
                    <a:pt x="7240115" y="19982656"/>
                    <a:pt x="7128195" y="19947732"/>
                    <a:pt x="7101205" y="19959640"/>
                  </a:cubicBezTo>
                  <a:cubicBezTo>
                    <a:pt x="7074218" y="19971544"/>
                    <a:pt x="7101205" y="20010440"/>
                    <a:pt x="7072630" y="20012024"/>
                  </a:cubicBezTo>
                  <a:cubicBezTo>
                    <a:pt x="7044054" y="20013612"/>
                    <a:pt x="6996431" y="19984244"/>
                    <a:pt x="6972617" y="19992976"/>
                  </a:cubicBezTo>
                  <a:cubicBezTo>
                    <a:pt x="6948807" y="20001708"/>
                    <a:pt x="6961507" y="20039012"/>
                    <a:pt x="6929758" y="20064412"/>
                  </a:cubicBezTo>
                  <a:cubicBezTo>
                    <a:pt x="6886624" y="20069176"/>
                    <a:pt x="6805668" y="20021552"/>
                    <a:pt x="6781854" y="20026312"/>
                  </a:cubicBezTo>
                  <a:cubicBezTo>
                    <a:pt x="6750102" y="20059652"/>
                    <a:pt x="6761209" y="20092988"/>
                    <a:pt x="6734224" y="20121564"/>
                  </a:cubicBezTo>
                  <a:cubicBezTo>
                    <a:pt x="6680253" y="20124740"/>
                    <a:pt x="6669138" y="20094576"/>
                    <a:pt x="6629451" y="20102512"/>
                  </a:cubicBezTo>
                  <a:cubicBezTo>
                    <a:pt x="6586590" y="20143788"/>
                    <a:pt x="6591351" y="20218400"/>
                    <a:pt x="6529440" y="20250152"/>
                  </a:cubicBezTo>
                  <a:cubicBezTo>
                    <a:pt x="6438948" y="20226336"/>
                    <a:pt x="6434184" y="20145376"/>
                    <a:pt x="6377037" y="20116800"/>
                  </a:cubicBezTo>
                  <a:cubicBezTo>
                    <a:pt x="6329417" y="20148552"/>
                    <a:pt x="6334176" y="20213640"/>
                    <a:pt x="6296073" y="20226340"/>
                  </a:cubicBezTo>
                  <a:cubicBezTo>
                    <a:pt x="6235754" y="20196176"/>
                    <a:pt x="6280197" y="20118388"/>
                    <a:pt x="6234163" y="20031076"/>
                  </a:cubicBezTo>
                  <a:cubicBezTo>
                    <a:pt x="6194480" y="19997740"/>
                    <a:pt x="6130974" y="19997740"/>
                    <a:pt x="6124633" y="19959640"/>
                  </a:cubicBezTo>
                  <a:cubicBezTo>
                    <a:pt x="6135735" y="19897728"/>
                    <a:pt x="6175427" y="19907252"/>
                    <a:pt x="6186542" y="19873912"/>
                  </a:cubicBezTo>
                  <a:cubicBezTo>
                    <a:pt x="6130974" y="19673888"/>
                    <a:pt x="5984929" y="19592928"/>
                    <a:pt x="5881739" y="19483388"/>
                  </a:cubicBezTo>
                  <a:cubicBezTo>
                    <a:pt x="5846821" y="19440528"/>
                    <a:pt x="5849987" y="19397664"/>
                    <a:pt x="5834109" y="19354800"/>
                  </a:cubicBezTo>
                  <a:cubicBezTo>
                    <a:pt x="5783317" y="19291300"/>
                    <a:pt x="5765857" y="19280188"/>
                    <a:pt x="5691238" y="19216688"/>
                  </a:cubicBezTo>
                  <a:cubicBezTo>
                    <a:pt x="5567416" y="19084928"/>
                    <a:pt x="5410254" y="18972212"/>
                    <a:pt x="5319765" y="18821400"/>
                  </a:cubicBezTo>
                  <a:cubicBezTo>
                    <a:pt x="5292783" y="18770600"/>
                    <a:pt x="5299132" y="18686464"/>
                    <a:pt x="5281666" y="18630900"/>
                  </a:cubicBezTo>
                  <a:cubicBezTo>
                    <a:pt x="5241978" y="18549940"/>
                    <a:pt x="5173717" y="18507076"/>
                    <a:pt x="5134032" y="18435640"/>
                  </a:cubicBezTo>
                  <a:cubicBezTo>
                    <a:pt x="5092751" y="18364200"/>
                    <a:pt x="5084815" y="18264188"/>
                    <a:pt x="5086404" y="18178464"/>
                  </a:cubicBezTo>
                  <a:cubicBezTo>
                    <a:pt x="5062594" y="18119724"/>
                    <a:pt x="5014966" y="18113376"/>
                    <a:pt x="4972104" y="18049876"/>
                  </a:cubicBezTo>
                  <a:cubicBezTo>
                    <a:pt x="4914954" y="17945100"/>
                    <a:pt x="4905434" y="17864140"/>
                    <a:pt x="4853043" y="17783176"/>
                  </a:cubicBezTo>
                  <a:cubicBezTo>
                    <a:pt x="4772079" y="17662528"/>
                    <a:pt x="4700637" y="17660940"/>
                    <a:pt x="4643489" y="17578388"/>
                  </a:cubicBezTo>
                  <a:cubicBezTo>
                    <a:pt x="4603808" y="17532352"/>
                    <a:pt x="4611739" y="17486312"/>
                    <a:pt x="4595863" y="17440276"/>
                  </a:cubicBezTo>
                  <a:cubicBezTo>
                    <a:pt x="4556180" y="17405352"/>
                    <a:pt x="4549830" y="17394240"/>
                    <a:pt x="4486331" y="17359312"/>
                  </a:cubicBezTo>
                  <a:cubicBezTo>
                    <a:pt x="4421243" y="17310100"/>
                    <a:pt x="4379969" y="17251364"/>
                    <a:pt x="4348217" y="17178340"/>
                  </a:cubicBezTo>
                  <a:cubicBezTo>
                    <a:pt x="4294239" y="17016412"/>
                    <a:pt x="4311704" y="16659225"/>
                    <a:pt x="4314881" y="16430624"/>
                  </a:cubicBezTo>
                  <a:cubicBezTo>
                    <a:pt x="4397429" y="16322674"/>
                    <a:pt x="4399017" y="16129000"/>
                    <a:pt x="4376792" y="15997237"/>
                  </a:cubicBezTo>
                  <a:cubicBezTo>
                    <a:pt x="4351394" y="15914686"/>
                    <a:pt x="4292649" y="15851186"/>
                    <a:pt x="4272016" y="15763874"/>
                  </a:cubicBezTo>
                  <a:cubicBezTo>
                    <a:pt x="4241855" y="15654336"/>
                    <a:pt x="4254554" y="15587662"/>
                    <a:pt x="4243437" y="15425737"/>
                  </a:cubicBezTo>
                  <a:cubicBezTo>
                    <a:pt x="4240266" y="15211425"/>
                    <a:pt x="4084688" y="15130462"/>
                    <a:pt x="4071989" y="15025688"/>
                  </a:cubicBezTo>
                  <a:cubicBezTo>
                    <a:pt x="4100564" y="14979649"/>
                    <a:pt x="4129139" y="14990762"/>
                    <a:pt x="4157714" y="14973299"/>
                  </a:cubicBezTo>
                  <a:cubicBezTo>
                    <a:pt x="4122796" y="14909799"/>
                    <a:pt x="4068818" y="14922499"/>
                    <a:pt x="4033894" y="14892337"/>
                  </a:cubicBezTo>
                  <a:cubicBezTo>
                    <a:pt x="3995792" y="14835187"/>
                    <a:pt x="4005319" y="14778037"/>
                    <a:pt x="3991025" y="14720888"/>
                  </a:cubicBezTo>
                  <a:cubicBezTo>
                    <a:pt x="3881499" y="14528800"/>
                    <a:pt x="3733850" y="14455775"/>
                    <a:pt x="3667180" y="14277975"/>
                  </a:cubicBezTo>
                  <a:cubicBezTo>
                    <a:pt x="3641784" y="14212888"/>
                    <a:pt x="3664003" y="14157325"/>
                    <a:pt x="3657660" y="14097000"/>
                  </a:cubicBezTo>
                  <a:cubicBezTo>
                    <a:pt x="3637023" y="14023975"/>
                    <a:pt x="3554466" y="13989049"/>
                    <a:pt x="3552880" y="13949362"/>
                  </a:cubicBezTo>
                  <a:cubicBezTo>
                    <a:pt x="3567174" y="13901736"/>
                    <a:pt x="3629085" y="13863637"/>
                    <a:pt x="3667180" y="13820774"/>
                  </a:cubicBezTo>
                  <a:cubicBezTo>
                    <a:pt x="3697341" y="13739812"/>
                    <a:pt x="3663211" y="13608843"/>
                    <a:pt x="3667180" y="13482637"/>
                  </a:cubicBezTo>
                  <a:cubicBezTo>
                    <a:pt x="3671149" y="13356431"/>
                    <a:pt x="3711631" y="13166724"/>
                    <a:pt x="3690994" y="13063537"/>
                  </a:cubicBezTo>
                  <a:cubicBezTo>
                    <a:pt x="3681474" y="12985750"/>
                    <a:pt x="3629085" y="12893675"/>
                    <a:pt x="3576696" y="12873037"/>
                  </a:cubicBezTo>
                  <a:cubicBezTo>
                    <a:pt x="3502086" y="12866687"/>
                    <a:pt x="3479854" y="12955588"/>
                    <a:pt x="3424288" y="12954000"/>
                  </a:cubicBezTo>
                  <a:cubicBezTo>
                    <a:pt x="3360795" y="12949239"/>
                    <a:pt x="3259194" y="12896849"/>
                    <a:pt x="3219502" y="12839700"/>
                  </a:cubicBezTo>
                  <a:cubicBezTo>
                    <a:pt x="3186168" y="12784137"/>
                    <a:pt x="3229037" y="12747625"/>
                    <a:pt x="3233796" y="12701587"/>
                  </a:cubicBezTo>
                  <a:cubicBezTo>
                    <a:pt x="3213161" y="12603161"/>
                    <a:pt x="3144894" y="12580937"/>
                    <a:pt x="3057578" y="12515849"/>
                  </a:cubicBezTo>
                  <a:cubicBezTo>
                    <a:pt x="2955986" y="12468224"/>
                    <a:pt x="2887721" y="12482512"/>
                    <a:pt x="2776591" y="12549187"/>
                  </a:cubicBezTo>
                  <a:cubicBezTo>
                    <a:pt x="2625787" y="12631737"/>
                    <a:pt x="2498779" y="12814299"/>
                    <a:pt x="2338442" y="12796837"/>
                  </a:cubicBezTo>
                  <a:cubicBezTo>
                    <a:pt x="2254314" y="12760324"/>
                    <a:pt x="2174932" y="12695237"/>
                    <a:pt x="2086030" y="12687299"/>
                  </a:cubicBezTo>
                  <a:cubicBezTo>
                    <a:pt x="1970148" y="12699999"/>
                    <a:pt x="1854266" y="12798424"/>
                    <a:pt x="1747893" y="12815887"/>
                  </a:cubicBezTo>
                  <a:cubicBezTo>
                    <a:pt x="1671701" y="12822237"/>
                    <a:pt x="1557401" y="12795250"/>
                    <a:pt x="1500252" y="12725400"/>
                  </a:cubicBezTo>
                  <a:cubicBezTo>
                    <a:pt x="1419288" y="12607924"/>
                    <a:pt x="1362138" y="12514262"/>
                    <a:pt x="1290695" y="12392024"/>
                  </a:cubicBezTo>
                  <a:cubicBezTo>
                    <a:pt x="1251007" y="12269787"/>
                    <a:pt x="1082736" y="12209462"/>
                    <a:pt x="1181168" y="12134850"/>
                  </a:cubicBezTo>
                  <a:cubicBezTo>
                    <a:pt x="1174812" y="11995151"/>
                    <a:pt x="1163698" y="11912600"/>
                    <a:pt x="1138299" y="11825451"/>
                  </a:cubicBezTo>
                  <a:cubicBezTo>
                    <a:pt x="1119247" y="11757187"/>
                    <a:pt x="1052575" y="11746074"/>
                    <a:pt x="1043054" y="11677813"/>
                  </a:cubicBezTo>
                  <a:cubicBezTo>
                    <a:pt x="1049398" y="11582565"/>
                    <a:pt x="1074807" y="11525412"/>
                    <a:pt x="1119247" y="11425402"/>
                  </a:cubicBezTo>
                  <a:lnTo>
                    <a:pt x="1125205" y="11423511"/>
                  </a:lnTo>
                  <a:lnTo>
                    <a:pt x="1121509" y="11419927"/>
                  </a:lnTo>
                  <a:cubicBezTo>
                    <a:pt x="1119913" y="11414758"/>
                    <a:pt x="1123814" y="11407622"/>
                    <a:pt x="1133539" y="11398414"/>
                  </a:cubicBezTo>
                  <a:cubicBezTo>
                    <a:pt x="1051142" y="11411735"/>
                    <a:pt x="961357" y="11446937"/>
                    <a:pt x="959881" y="11424938"/>
                  </a:cubicBezTo>
                  <a:cubicBezTo>
                    <a:pt x="916152" y="11384626"/>
                    <a:pt x="1049087" y="11313424"/>
                    <a:pt x="1093698" y="11257667"/>
                  </a:cubicBezTo>
                  <a:cubicBezTo>
                    <a:pt x="1015216" y="11278053"/>
                    <a:pt x="965298" y="11341301"/>
                    <a:pt x="858238" y="11318828"/>
                  </a:cubicBezTo>
                  <a:cubicBezTo>
                    <a:pt x="971501" y="11245181"/>
                    <a:pt x="972828" y="11197729"/>
                    <a:pt x="974162" y="11162188"/>
                  </a:cubicBezTo>
                  <a:cubicBezTo>
                    <a:pt x="964490" y="11139070"/>
                    <a:pt x="917925" y="11151760"/>
                    <a:pt x="883501" y="11165845"/>
                  </a:cubicBezTo>
                  <a:cubicBezTo>
                    <a:pt x="870514" y="11151354"/>
                    <a:pt x="858075" y="11126282"/>
                    <a:pt x="879557" y="11091910"/>
                  </a:cubicBezTo>
                  <a:cubicBezTo>
                    <a:pt x="895257" y="11046221"/>
                    <a:pt x="994306" y="10981481"/>
                    <a:pt x="1019526" y="10923886"/>
                  </a:cubicBezTo>
                  <a:cubicBezTo>
                    <a:pt x="1036850" y="10885012"/>
                    <a:pt x="1000458" y="10868013"/>
                    <a:pt x="997812" y="10839612"/>
                  </a:cubicBezTo>
                  <a:cubicBezTo>
                    <a:pt x="995152" y="10811211"/>
                    <a:pt x="1018833" y="10778861"/>
                    <a:pt x="1003611" y="10753482"/>
                  </a:cubicBezTo>
                  <a:cubicBezTo>
                    <a:pt x="987910" y="10708412"/>
                    <a:pt x="929355" y="10708587"/>
                    <a:pt x="927936" y="10682567"/>
                  </a:cubicBezTo>
                  <a:cubicBezTo>
                    <a:pt x="935275" y="10646442"/>
                    <a:pt x="1025951" y="10598410"/>
                    <a:pt x="1071397" y="10555142"/>
                  </a:cubicBezTo>
                  <a:cubicBezTo>
                    <a:pt x="1094162" y="10519306"/>
                    <a:pt x="1088351" y="10490616"/>
                    <a:pt x="1082541" y="10454780"/>
                  </a:cubicBezTo>
                  <a:cubicBezTo>
                    <a:pt x="1078790" y="10402275"/>
                    <a:pt x="1036930" y="10406922"/>
                    <a:pt x="1028409" y="10375850"/>
                  </a:cubicBezTo>
                  <a:cubicBezTo>
                    <a:pt x="1065697" y="10298546"/>
                    <a:pt x="1186338" y="10187905"/>
                    <a:pt x="1249816" y="10086789"/>
                  </a:cubicBezTo>
                  <a:cubicBezTo>
                    <a:pt x="1307662" y="9979925"/>
                    <a:pt x="1346453" y="9796860"/>
                    <a:pt x="1394777" y="9651892"/>
                  </a:cubicBezTo>
                  <a:cubicBezTo>
                    <a:pt x="1417078" y="9570118"/>
                    <a:pt x="1446525" y="9488341"/>
                    <a:pt x="1461681" y="9406567"/>
                  </a:cubicBezTo>
                  <a:cubicBezTo>
                    <a:pt x="1468826" y="9378166"/>
                    <a:pt x="1473587" y="9356910"/>
                    <a:pt x="1461681" y="9328508"/>
                  </a:cubicBezTo>
                  <a:cubicBezTo>
                    <a:pt x="1426312" y="9314510"/>
                    <a:pt x="1321887" y="9381477"/>
                    <a:pt x="1305565" y="9350811"/>
                  </a:cubicBezTo>
                  <a:cubicBezTo>
                    <a:pt x="1283615" y="9302953"/>
                    <a:pt x="1461681" y="9216996"/>
                    <a:pt x="1539738" y="9150090"/>
                  </a:cubicBezTo>
                  <a:cubicBezTo>
                    <a:pt x="1594337" y="9104613"/>
                    <a:pt x="1532250" y="9021035"/>
                    <a:pt x="1589223" y="8935079"/>
                  </a:cubicBezTo>
                  <a:cubicBezTo>
                    <a:pt x="1653453" y="8849703"/>
                    <a:pt x="1731987" y="8840528"/>
                    <a:pt x="1784313" y="8786107"/>
                  </a:cubicBezTo>
                  <a:cubicBezTo>
                    <a:pt x="1845877" y="8696606"/>
                    <a:pt x="1883632" y="8607106"/>
                    <a:pt x="1952334" y="8503318"/>
                  </a:cubicBezTo>
                  <a:cubicBezTo>
                    <a:pt x="1993226" y="8453194"/>
                    <a:pt x="2034117" y="8436410"/>
                    <a:pt x="2074995" y="8402956"/>
                  </a:cubicBezTo>
                  <a:cubicBezTo>
                    <a:pt x="2153056" y="8339766"/>
                    <a:pt x="2235872" y="8286101"/>
                    <a:pt x="2309174" y="8213386"/>
                  </a:cubicBezTo>
                  <a:cubicBezTo>
                    <a:pt x="2349768" y="8157340"/>
                    <a:pt x="2357033" y="8089386"/>
                    <a:pt x="2409536" y="8023815"/>
                  </a:cubicBezTo>
                  <a:cubicBezTo>
                    <a:pt x="2487880" y="7968465"/>
                    <a:pt x="2597184" y="8008366"/>
                    <a:pt x="2666010" y="7979211"/>
                  </a:cubicBezTo>
                  <a:cubicBezTo>
                    <a:pt x="2728329" y="7935652"/>
                    <a:pt x="2745405" y="7877805"/>
                    <a:pt x="2795817" y="7834245"/>
                  </a:cubicBezTo>
                  <a:cubicBezTo>
                    <a:pt x="2830107" y="7813955"/>
                    <a:pt x="2869158" y="7817631"/>
                    <a:pt x="2912968" y="7802258"/>
                  </a:cubicBezTo>
                  <a:cubicBezTo>
                    <a:pt x="2951389" y="7775403"/>
                    <a:pt x="2956482" y="7734267"/>
                    <a:pt x="2978246" y="7700271"/>
                  </a:cubicBezTo>
                  <a:cubicBezTo>
                    <a:pt x="3007980" y="7611062"/>
                    <a:pt x="3028194" y="7524234"/>
                    <a:pt x="3067450" y="7432646"/>
                  </a:cubicBezTo>
                  <a:cubicBezTo>
                    <a:pt x="3116647" y="7350868"/>
                    <a:pt x="3175366" y="7261947"/>
                    <a:pt x="3279326" y="7187316"/>
                  </a:cubicBezTo>
                  <a:cubicBezTo>
                    <a:pt x="3394552" y="7128675"/>
                    <a:pt x="3545505" y="7093849"/>
                    <a:pt x="3667883" y="7011392"/>
                  </a:cubicBezTo>
                  <a:cubicBezTo>
                    <a:pt x="3795187" y="6926618"/>
                    <a:pt x="3812960" y="6770403"/>
                    <a:pt x="3914077" y="6716582"/>
                  </a:cubicBezTo>
                  <a:cubicBezTo>
                    <a:pt x="3970701" y="6725508"/>
                    <a:pt x="3965417" y="6817776"/>
                    <a:pt x="4048242" y="6864802"/>
                  </a:cubicBezTo>
                  <a:cubicBezTo>
                    <a:pt x="4129398" y="6887820"/>
                    <a:pt x="4210552" y="6898933"/>
                    <a:pt x="4294082" y="6886232"/>
                  </a:cubicBezTo>
                  <a:cubicBezTo>
                    <a:pt x="4418843" y="6848192"/>
                    <a:pt x="4491213" y="6776811"/>
                    <a:pt x="4620722" y="6722100"/>
                  </a:cubicBezTo>
                  <a:cubicBezTo>
                    <a:pt x="4665037" y="6707813"/>
                    <a:pt x="4706978" y="6704242"/>
                    <a:pt x="4747119" y="6704242"/>
                  </a:cubicBezTo>
                  <a:cubicBezTo>
                    <a:pt x="4787264" y="6704242"/>
                    <a:pt x="4825629" y="6707813"/>
                    <a:pt x="4862796" y="6707813"/>
                  </a:cubicBezTo>
                  <a:cubicBezTo>
                    <a:pt x="4929453" y="6714203"/>
                    <a:pt x="4996110" y="6703921"/>
                    <a:pt x="5062765" y="6726981"/>
                  </a:cubicBezTo>
                  <a:cubicBezTo>
                    <a:pt x="5108921" y="6739213"/>
                    <a:pt x="5140783" y="6782406"/>
                    <a:pt x="5184560" y="6785116"/>
                  </a:cubicBezTo>
                  <a:cubicBezTo>
                    <a:pt x="5217724" y="6781863"/>
                    <a:pt x="5234215" y="6738128"/>
                    <a:pt x="5274520" y="6730117"/>
                  </a:cubicBezTo>
                  <a:cubicBezTo>
                    <a:pt x="5298910" y="6736796"/>
                    <a:pt x="5297110" y="6779190"/>
                    <a:pt x="5333416" y="6793014"/>
                  </a:cubicBezTo>
                  <a:cubicBezTo>
                    <a:pt x="5373216" y="6788466"/>
                    <a:pt x="5370160" y="6741052"/>
                    <a:pt x="5409966" y="6743648"/>
                  </a:cubicBezTo>
                  <a:cubicBezTo>
                    <a:pt x="5435943" y="6751121"/>
                    <a:pt x="5433353" y="6780024"/>
                    <a:pt x="5468856" y="6792261"/>
                  </a:cubicBezTo>
                  <a:cubicBezTo>
                    <a:pt x="5523021" y="6799071"/>
                    <a:pt x="5562907" y="6724927"/>
                    <a:pt x="5633745" y="6746030"/>
                  </a:cubicBezTo>
                  <a:cubicBezTo>
                    <a:pt x="5665279" y="6787963"/>
                    <a:pt x="5630145" y="6817988"/>
                    <a:pt x="5654531" y="6852779"/>
                  </a:cubicBezTo>
                  <a:cubicBezTo>
                    <a:pt x="5712164" y="6852701"/>
                    <a:pt x="5786472" y="6769280"/>
                    <a:pt x="5839347" y="6804924"/>
                  </a:cubicBezTo>
                  <a:cubicBezTo>
                    <a:pt x="5861531" y="6847902"/>
                    <a:pt x="5833706" y="6857541"/>
                    <a:pt x="5810649" y="6886232"/>
                  </a:cubicBezTo>
                  <a:cubicBezTo>
                    <a:pt x="5758608" y="6927119"/>
                    <a:pt x="5694665" y="6958480"/>
                    <a:pt x="5654531" y="7008898"/>
                  </a:cubicBezTo>
                  <a:cubicBezTo>
                    <a:pt x="5646347" y="7060643"/>
                    <a:pt x="5676252" y="7102870"/>
                    <a:pt x="5665689" y="7142711"/>
                  </a:cubicBezTo>
                  <a:cubicBezTo>
                    <a:pt x="5630389" y="7186949"/>
                    <a:pt x="5583197" y="7181179"/>
                    <a:pt x="5559804" y="7211129"/>
                  </a:cubicBezTo>
                  <a:cubicBezTo>
                    <a:pt x="5541256" y="7253315"/>
                    <a:pt x="5572721" y="7274068"/>
                    <a:pt x="5549412" y="7306728"/>
                  </a:cubicBezTo>
                  <a:cubicBezTo>
                    <a:pt x="5519173" y="7308855"/>
                    <a:pt x="5507976" y="7301460"/>
                    <a:pt x="5487270" y="7298829"/>
                  </a:cubicBezTo>
                  <a:lnTo>
                    <a:pt x="5411590" y="7337914"/>
                  </a:lnTo>
                  <a:cubicBezTo>
                    <a:pt x="5433135" y="7371333"/>
                    <a:pt x="5497541" y="7390455"/>
                    <a:pt x="5523852" y="7440544"/>
                  </a:cubicBezTo>
                  <a:cubicBezTo>
                    <a:pt x="5526742" y="7481972"/>
                    <a:pt x="5474864" y="7501970"/>
                    <a:pt x="5475363" y="7538637"/>
                  </a:cubicBezTo>
                  <a:cubicBezTo>
                    <a:pt x="5497662" y="7555015"/>
                    <a:pt x="5522350" y="7535676"/>
                    <a:pt x="5554171" y="7533005"/>
                  </a:cubicBezTo>
                  <a:cubicBezTo>
                    <a:pt x="5626713" y="7568409"/>
                    <a:pt x="5777833" y="7660970"/>
                    <a:pt x="5821799" y="7732099"/>
                  </a:cubicBezTo>
                  <a:cubicBezTo>
                    <a:pt x="5854597" y="7810156"/>
                    <a:pt x="5770715" y="7890755"/>
                    <a:pt x="5820175" y="7935477"/>
                  </a:cubicBezTo>
                  <a:cubicBezTo>
                    <a:pt x="5853920" y="7956035"/>
                    <a:pt x="5887664" y="7907542"/>
                    <a:pt x="5926169" y="7918577"/>
                  </a:cubicBezTo>
                  <a:cubicBezTo>
                    <a:pt x="5971994" y="7948892"/>
                    <a:pt x="5960672" y="7988734"/>
                    <a:pt x="5977917" y="8023815"/>
                  </a:cubicBezTo>
                  <a:cubicBezTo>
                    <a:pt x="6002138" y="8071847"/>
                    <a:pt x="6035885" y="8124642"/>
                    <a:pt x="6100586" y="8146478"/>
                  </a:cubicBezTo>
                  <a:cubicBezTo>
                    <a:pt x="6174378" y="8150836"/>
                    <a:pt x="6231511" y="8102805"/>
                    <a:pt x="6286261" y="8030960"/>
                  </a:cubicBezTo>
                  <a:cubicBezTo>
                    <a:pt x="6302929" y="7983974"/>
                    <a:pt x="6295786" y="7936986"/>
                    <a:pt x="6312454" y="7890002"/>
                  </a:cubicBezTo>
                  <a:cubicBezTo>
                    <a:pt x="6332955" y="7839587"/>
                    <a:pt x="6367743" y="7805684"/>
                    <a:pt x="6423965" y="7767177"/>
                  </a:cubicBezTo>
                  <a:cubicBezTo>
                    <a:pt x="6517110" y="7714212"/>
                    <a:pt x="6598348" y="7718391"/>
                    <a:pt x="6689093" y="7736864"/>
                  </a:cubicBezTo>
                  <a:cubicBezTo>
                    <a:pt x="6726191" y="7784931"/>
                    <a:pt x="6739477" y="7813951"/>
                    <a:pt x="6726560" y="7874088"/>
                  </a:cubicBezTo>
                  <a:cubicBezTo>
                    <a:pt x="6811506" y="7930926"/>
                    <a:pt x="6877412" y="7975861"/>
                    <a:pt x="6957867" y="8049369"/>
                  </a:cubicBezTo>
                  <a:cubicBezTo>
                    <a:pt x="7031163" y="8109017"/>
                    <a:pt x="7102078" y="8171045"/>
                    <a:pt x="7182520" y="8168779"/>
                  </a:cubicBezTo>
                  <a:cubicBezTo>
                    <a:pt x="7287935" y="8166866"/>
                    <a:pt x="7393343" y="8110178"/>
                    <a:pt x="7484470" y="8096357"/>
                  </a:cubicBezTo>
                  <a:cubicBezTo>
                    <a:pt x="7553861" y="8085880"/>
                    <a:pt x="7559999" y="8106006"/>
                    <a:pt x="7598885" y="8127368"/>
                  </a:cubicBezTo>
                  <a:cubicBezTo>
                    <a:pt x="7632909" y="8146062"/>
                    <a:pt x="7685565" y="8137771"/>
                    <a:pt x="7709442" y="8195490"/>
                  </a:cubicBezTo>
                  <a:lnTo>
                    <a:pt x="7714624" y="8213561"/>
                  </a:lnTo>
                  <a:lnTo>
                    <a:pt x="7897488" y="8144987"/>
                  </a:lnTo>
                  <a:lnTo>
                    <a:pt x="8118469" y="7779073"/>
                  </a:lnTo>
                  <a:lnTo>
                    <a:pt x="8347073" y="7443794"/>
                  </a:lnTo>
                  <a:lnTo>
                    <a:pt x="8423273" y="7306632"/>
                  </a:lnTo>
                  <a:lnTo>
                    <a:pt x="8324213" y="7314252"/>
                  </a:lnTo>
                  <a:lnTo>
                    <a:pt x="8263249" y="7283773"/>
                  </a:lnTo>
                  <a:lnTo>
                    <a:pt x="8110847" y="7359972"/>
                  </a:lnTo>
                  <a:lnTo>
                    <a:pt x="7950828" y="7321870"/>
                  </a:lnTo>
                  <a:lnTo>
                    <a:pt x="7905233" y="7237195"/>
                  </a:lnTo>
                  <a:lnTo>
                    <a:pt x="7858436" y="7219956"/>
                  </a:lnTo>
                  <a:lnTo>
                    <a:pt x="7720322" y="7315203"/>
                  </a:lnTo>
                  <a:lnTo>
                    <a:pt x="7696510" y="7272342"/>
                  </a:lnTo>
                  <a:lnTo>
                    <a:pt x="7663176" y="7177094"/>
                  </a:lnTo>
                  <a:lnTo>
                    <a:pt x="7534588" y="7215193"/>
                  </a:lnTo>
                  <a:lnTo>
                    <a:pt x="7477439" y="7181856"/>
                  </a:lnTo>
                  <a:lnTo>
                    <a:pt x="7544109" y="7053266"/>
                  </a:lnTo>
                  <a:lnTo>
                    <a:pt x="7548876" y="6981829"/>
                  </a:lnTo>
                  <a:lnTo>
                    <a:pt x="7510774" y="6886580"/>
                  </a:lnTo>
                  <a:lnTo>
                    <a:pt x="7558396" y="6877055"/>
                  </a:lnTo>
                  <a:lnTo>
                    <a:pt x="7610786" y="6791328"/>
                  </a:lnTo>
                  <a:lnTo>
                    <a:pt x="7644121" y="6629404"/>
                  </a:lnTo>
                  <a:lnTo>
                    <a:pt x="7696510" y="6581778"/>
                  </a:lnTo>
                  <a:lnTo>
                    <a:pt x="7796524" y="6596066"/>
                  </a:lnTo>
                  <a:lnTo>
                    <a:pt x="7882249" y="6610356"/>
                  </a:lnTo>
                  <a:lnTo>
                    <a:pt x="8072748" y="6486528"/>
                  </a:lnTo>
                  <a:lnTo>
                    <a:pt x="8215623" y="6500816"/>
                  </a:lnTo>
                  <a:lnTo>
                    <a:pt x="8387075" y="6391279"/>
                  </a:lnTo>
                  <a:lnTo>
                    <a:pt x="8725209" y="6381755"/>
                  </a:lnTo>
                  <a:lnTo>
                    <a:pt x="8734735" y="6443667"/>
                  </a:lnTo>
                  <a:lnTo>
                    <a:pt x="8787123" y="6543678"/>
                  </a:lnTo>
                  <a:lnTo>
                    <a:pt x="8987147" y="6657980"/>
                  </a:lnTo>
                  <a:lnTo>
                    <a:pt x="9282425" y="6672268"/>
                  </a:lnTo>
                  <a:lnTo>
                    <a:pt x="9425297" y="6510342"/>
                  </a:lnTo>
                  <a:lnTo>
                    <a:pt x="9391962" y="6296030"/>
                  </a:lnTo>
                  <a:lnTo>
                    <a:pt x="9249085" y="6115056"/>
                  </a:lnTo>
                  <a:lnTo>
                    <a:pt x="9187174" y="5943602"/>
                  </a:lnTo>
                  <a:lnTo>
                    <a:pt x="9244324" y="5881691"/>
                  </a:lnTo>
                  <a:lnTo>
                    <a:pt x="9310998" y="5938841"/>
                  </a:lnTo>
                  <a:lnTo>
                    <a:pt x="9387197" y="5810253"/>
                  </a:lnTo>
                  <a:lnTo>
                    <a:pt x="9430063" y="5781679"/>
                  </a:lnTo>
                  <a:lnTo>
                    <a:pt x="9391962" y="5729292"/>
                  </a:lnTo>
                  <a:lnTo>
                    <a:pt x="9591987" y="5710242"/>
                  </a:lnTo>
                  <a:lnTo>
                    <a:pt x="9477689" y="5681667"/>
                  </a:lnTo>
                  <a:lnTo>
                    <a:pt x="9339575" y="5672141"/>
                  </a:lnTo>
                  <a:lnTo>
                    <a:pt x="9282425" y="5729292"/>
                  </a:lnTo>
                  <a:lnTo>
                    <a:pt x="9234801" y="5691191"/>
                  </a:lnTo>
                  <a:lnTo>
                    <a:pt x="9139548" y="5743578"/>
                  </a:lnTo>
                  <a:lnTo>
                    <a:pt x="8963335" y="5729292"/>
                  </a:lnTo>
                  <a:lnTo>
                    <a:pt x="8982385" y="5776919"/>
                  </a:lnTo>
                  <a:lnTo>
                    <a:pt x="8958575" y="5838830"/>
                  </a:lnTo>
                  <a:lnTo>
                    <a:pt x="9196698" y="5848352"/>
                  </a:lnTo>
                  <a:lnTo>
                    <a:pt x="9191935" y="5857879"/>
                  </a:lnTo>
                  <a:lnTo>
                    <a:pt x="8944287" y="5972179"/>
                  </a:lnTo>
                  <a:lnTo>
                    <a:pt x="8777603" y="6005516"/>
                  </a:lnTo>
                  <a:lnTo>
                    <a:pt x="8749023" y="5957892"/>
                  </a:lnTo>
                  <a:lnTo>
                    <a:pt x="8768073" y="5853118"/>
                  </a:lnTo>
                  <a:lnTo>
                    <a:pt x="8753785" y="5819779"/>
                  </a:lnTo>
                  <a:lnTo>
                    <a:pt x="8806173" y="5795969"/>
                  </a:lnTo>
                  <a:lnTo>
                    <a:pt x="8887134" y="5729292"/>
                  </a:lnTo>
                  <a:lnTo>
                    <a:pt x="8820461" y="5700718"/>
                  </a:lnTo>
                  <a:lnTo>
                    <a:pt x="8753785" y="5619752"/>
                  </a:lnTo>
                  <a:lnTo>
                    <a:pt x="8606149" y="5610230"/>
                  </a:lnTo>
                  <a:lnTo>
                    <a:pt x="8477561" y="5724531"/>
                  </a:lnTo>
                  <a:lnTo>
                    <a:pt x="8382310" y="5872168"/>
                  </a:lnTo>
                  <a:lnTo>
                    <a:pt x="8291824" y="5862640"/>
                  </a:lnTo>
                  <a:lnTo>
                    <a:pt x="8220386" y="6000753"/>
                  </a:lnTo>
                  <a:lnTo>
                    <a:pt x="8077509" y="6076954"/>
                  </a:lnTo>
                  <a:lnTo>
                    <a:pt x="7982260" y="6143627"/>
                  </a:lnTo>
                  <a:cubicBezTo>
                    <a:pt x="7980672" y="6246816"/>
                    <a:pt x="7979083" y="6350002"/>
                    <a:pt x="7977499" y="6453194"/>
                  </a:cubicBezTo>
                  <a:lnTo>
                    <a:pt x="7887009" y="6477003"/>
                  </a:lnTo>
                  <a:lnTo>
                    <a:pt x="7815573" y="6457955"/>
                  </a:lnTo>
                  <a:lnTo>
                    <a:pt x="7658409" y="6553202"/>
                  </a:lnTo>
                  <a:lnTo>
                    <a:pt x="7653648" y="6462718"/>
                  </a:lnTo>
                  <a:lnTo>
                    <a:pt x="7591738" y="6419857"/>
                  </a:lnTo>
                  <a:lnTo>
                    <a:pt x="7425049" y="6410328"/>
                  </a:lnTo>
                  <a:lnTo>
                    <a:pt x="7415529" y="6567493"/>
                  </a:lnTo>
                  <a:lnTo>
                    <a:pt x="7353617" y="6543678"/>
                  </a:lnTo>
                  <a:lnTo>
                    <a:pt x="7348851" y="6457955"/>
                  </a:lnTo>
                  <a:lnTo>
                    <a:pt x="7286940" y="6457955"/>
                  </a:lnTo>
                  <a:lnTo>
                    <a:pt x="7277413" y="6529393"/>
                  </a:lnTo>
                  <a:lnTo>
                    <a:pt x="7244078" y="6557965"/>
                  </a:lnTo>
                  <a:lnTo>
                    <a:pt x="7248838" y="6677028"/>
                  </a:lnTo>
                  <a:lnTo>
                    <a:pt x="7182164" y="6686553"/>
                  </a:lnTo>
                  <a:lnTo>
                    <a:pt x="7163113" y="6738940"/>
                  </a:lnTo>
                  <a:lnTo>
                    <a:pt x="7215502" y="6800856"/>
                  </a:lnTo>
                  <a:lnTo>
                    <a:pt x="7234551" y="6896106"/>
                  </a:lnTo>
                  <a:lnTo>
                    <a:pt x="7186925" y="6943732"/>
                  </a:lnTo>
                  <a:lnTo>
                    <a:pt x="7053574" y="6953255"/>
                  </a:lnTo>
                  <a:lnTo>
                    <a:pt x="7005949" y="7153278"/>
                  </a:lnTo>
                  <a:lnTo>
                    <a:pt x="6915194" y="7110418"/>
                  </a:lnTo>
                  <a:lnTo>
                    <a:pt x="6877091" y="6991354"/>
                  </a:lnTo>
                  <a:lnTo>
                    <a:pt x="6924986" y="6958019"/>
                  </a:lnTo>
                  <a:lnTo>
                    <a:pt x="6939274" y="6881816"/>
                  </a:lnTo>
                  <a:lnTo>
                    <a:pt x="6977374" y="6891342"/>
                  </a:lnTo>
                  <a:lnTo>
                    <a:pt x="7010710" y="6853241"/>
                  </a:lnTo>
                  <a:lnTo>
                    <a:pt x="7091676" y="6896106"/>
                  </a:lnTo>
                  <a:lnTo>
                    <a:pt x="7139300" y="6872294"/>
                  </a:lnTo>
                  <a:lnTo>
                    <a:pt x="6986898" y="6805617"/>
                  </a:lnTo>
                  <a:lnTo>
                    <a:pt x="6963086" y="6743704"/>
                  </a:lnTo>
                  <a:lnTo>
                    <a:pt x="6982136" y="6657980"/>
                  </a:lnTo>
                  <a:lnTo>
                    <a:pt x="6924986" y="6586542"/>
                  </a:lnTo>
                  <a:lnTo>
                    <a:pt x="6982136" y="6515104"/>
                  </a:lnTo>
                  <a:lnTo>
                    <a:pt x="6963086" y="6448430"/>
                  </a:lnTo>
                  <a:lnTo>
                    <a:pt x="6939274" y="6348420"/>
                  </a:lnTo>
                  <a:lnTo>
                    <a:pt x="7029760" y="6281741"/>
                  </a:lnTo>
                  <a:lnTo>
                    <a:pt x="7047317" y="6197480"/>
                  </a:lnTo>
                  <a:lnTo>
                    <a:pt x="7044050" y="6034093"/>
                  </a:lnTo>
                  <a:lnTo>
                    <a:pt x="6986898" y="5981705"/>
                  </a:lnTo>
                  <a:lnTo>
                    <a:pt x="7010710" y="5929317"/>
                  </a:lnTo>
                  <a:lnTo>
                    <a:pt x="6896146" y="5819779"/>
                  </a:lnTo>
                  <a:lnTo>
                    <a:pt x="6867566" y="5600701"/>
                  </a:lnTo>
                  <a:lnTo>
                    <a:pt x="6915194" y="5500690"/>
                  </a:lnTo>
                  <a:lnTo>
                    <a:pt x="6824710" y="5557843"/>
                  </a:lnTo>
                  <a:lnTo>
                    <a:pt x="6767560" y="5553081"/>
                  </a:lnTo>
                  <a:lnTo>
                    <a:pt x="6853285" y="5414966"/>
                  </a:lnTo>
                  <a:lnTo>
                    <a:pt x="6786615" y="5410206"/>
                  </a:lnTo>
                  <a:lnTo>
                    <a:pt x="6734218" y="5443543"/>
                  </a:lnTo>
                  <a:lnTo>
                    <a:pt x="6691355" y="5519741"/>
                  </a:lnTo>
                  <a:lnTo>
                    <a:pt x="6619918" y="5586419"/>
                  </a:lnTo>
                  <a:lnTo>
                    <a:pt x="6610396" y="5938841"/>
                  </a:lnTo>
                  <a:lnTo>
                    <a:pt x="6638966" y="6010277"/>
                  </a:lnTo>
                  <a:lnTo>
                    <a:pt x="6738985" y="6067430"/>
                  </a:lnTo>
                  <a:lnTo>
                    <a:pt x="6724691" y="6229357"/>
                  </a:lnTo>
                  <a:lnTo>
                    <a:pt x="6838994" y="6396041"/>
                  </a:lnTo>
                  <a:lnTo>
                    <a:pt x="6800896" y="6419857"/>
                  </a:lnTo>
                  <a:lnTo>
                    <a:pt x="6691355" y="6376994"/>
                  </a:lnTo>
                  <a:lnTo>
                    <a:pt x="6629446" y="6424616"/>
                  </a:lnTo>
                  <a:lnTo>
                    <a:pt x="6643740" y="6496054"/>
                  </a:lnTo>
                  <a:lnTo>
                    <a:pt x="6572296" y="6629404"/>
                  </a:lnTo>
                  <a:lnTo>
                    <a:pt x="6372273" y="6719894"/>
                  </a:lnTo>
                  <a:lnTo>
                    <a:pt x="6500857" y="6553202"/>
                  </a:lnTo>
                  <a:lnTo>
                    <a:pt x="6505618" y="6391279"/>
                  </a:lnTo>
                  <a:lnTo>
                    <a:pt x="6481812" y="6376994"/>
                  </a:lnTo>
                  <a:lnTo>
                    <a:pt x="6457996" y="6215065"/>
                  </a:lnTo>
                  <a:lnTo>
                    <a:pt x="6338937" y="6110294"/>
                  </a:lnTo>
                  <a:lnTo>
                    <a:pt x="6338937" y="5938841"/>
                  </a:lnTo>
                  <a:lnTo>
                    <a:pt x="6281787" y="5872168"/>
                  </a:lnTo>
                  <a:lnTo>
                    <a:pt x="6343698" y="5662616"/>
                  </a:lnTo>
                  <a:lnTo>
                    <a:pt x="6210348" y="5553081"/>
                  </a:lnTo>
                  <a:lnTo>
                    <a:pt x="6105569" y="5595943"/>
                  </a:lnTo>
                  <a:lnTo>
                    <a:pt x="5919834" y="5686429"/>
                  </a:lnTo>
                  <a:lnTo>
                    <a:pt x="5729337" y="5629280"/>
                  </a:lnTo>
                  <a:lnTo>
                    <a:pt x="5619798" y="5634043"/>
                  </a:lnTo>
                  <a:lnTo>
                    <a:pt x="5519786" y="5662616"/>
                  </a:lnTo>
                  <a:lnTo>
                    <a:pt x="5462636" y="5810253"/>
                  </a:lnTo>
                  <a:lnTo>
                    <a:pt x="5300708" y="5900745"/>
                  </a:lnTo>
                  <a:lnTo>
                    <a:pt x="5195943" y="5886454"/>
                  </a:lnTo>
                  <a:lnTo>
                    <a:pt x="5091163" y="5943602"/>
                  </a:lnTo>
                  <a:lnTo>
                    <a:pt x="5038774" y="6072191"/>
                  </a:lnTo>
                  <a:lnTo>
                    <a:pt x="4829222" y="6091243"/>
                  </a:lnTo>
                  <a:lnTo>
                    <a:pt x="4795882" y="6119818"/>
                  </a:lnTo>
                  <a:lnTo>
                    <a:pt x="4800654" y="6305556"/>
                  </a:lnTo>
                  <a:lnTo>
                    <a:pt x="4738734" y="6386517"/>
                  </a:lnTo>
                  <a:lnTo>
                    <a:pt x="4533946" y="6500816"/>
                  </a:lnTo>
                  <a:lnTo>
                    <a:pt x="4414887" y="6624641"/>
                  </a:lnTo>
                  <a:lnTo>
                    <a:pt x="4272012" y="6629404"/>
                  </a:lnTo>
                  <a:lnTo>
                    <a:pt x="4167236" y="6581778"/>
                  </a:lnTo>
                  <a:lnTo>
                    <a:pt x="3914824" y="6681795"/>
                  </a:lnTo>
                  <a:lnTo>
                    <a:pt x="3910059" y="6462718"/>
                  </a:lnTo>
                  <a:lnTo>
                    <a:pt x="3710038" y="6400802"/>
                  </a:lnTo>
                  <a:lnTo>
                    <a:pt x="3824336" y="6262694"/>
                  </a:lnTo>
                  <a:lnTo>
                    <a:pt x="3919583" y="6124579"/>
                  </a:lnTo>
                  <a:lnTo>
                    <a:pt x="3895773" y="6067430"/>
                  </a:lnTo>
                  <a:lnTo>
                    <a:pt x="4014839" y="5976941"/>
                  </a:lnTo>
                  <a:lnTo>
                    <a:pt x="4162473" y="5786441"/>
                  </a:lnTo>
                  <a:lnTo>
                    <a:pt x="4210103" y="5629280"/>
                  </a:lnTo>
                  <a:lnTo>
                    <a:pt x="4272012" y="5405442"/>
                  </a:lnTo>
                  <a:lnTo>
                    <a:pt x="4329162" y="5362581"/>
                  </a:lnTo>
                  <a:lnTo>
                    <a:pt x="4462517" y="5319718"/>
                  </a:lnTo>
                  <a:lnTo>
                    <a:pt x="4986385" y="5453068"/>
                  </a:lnTo>
                  <a:lnTo>
                    <a:pt x="5129262" y="5429253"/>
                  </a:lnTo>
                  <a:lnTo>
                    <a:pt x="5415008" y="5053020"/>
                  </a:lnTo>
                  <a:lnTo>
                    <a:pt x="5467397" y="4833941"/>
                  </a:lnTo>
                  <a:lnTo>
                    <a:pt x="5324522" y="4748216"/>
                  </a:lnTo>
                  <a:lnTo>
                    <a:pt x="5295947" y="4686303"/>
                  </a:lnTo>
                  <a:lnTo>
                    <a:pt x="5400727" y="4576768"/>
                  </a:lnTo>
                  <a:lnTo>
                    <a:pt x="5515019" y="4567245"/>
                  </a:lnTo>
                  <a:lnTo>
                    <a:pt x="5567407" y="4572004"/>
                  </a:lnTo>
                  <a:lnTo>
                    <a:pt x="5615031" y="4686303"/>
                  </a:lnTo>
                  <a:lnTo>
                    <a:pt x="5686475" y="4643441"/>
                  </a:lnTo>
                  <a:lnTo>
                    <a:pt x="5691236" y="4557717"/>
                  </a:lnTo>
                  <a:lnTo>
                    <a:pt x="5786481" y="4452942"/>
                  </a:lnTo>
                  <a:lnTo>
                    <a:pt x="5938889" y="4510093"/>
                  </a:lnTo>
                  <a:lnTo>
                    <a:pt x="6219878" y="4414842"/>
                  </a:lnTo>
                  <a:lnTo>
                    <a:pt x="6467518" y="4291018"/>
                  </a:lnTo>
                  <a:lnTo>
                    <a:pt x="6624685" y="4219578"/>
                  </a:lnTo>
                  <a:lnTo>
                    <a:pt x="6738985" y="4090993"/>
                  </a:lnTo>
                  <a:lnTo>
                    <a:pt x="6810429" y="4071942"/>
                  </a:lnTo>
                  <a:lnTo>
                    <a:pt x="6786615" y="4219578"/>
                  </a:lnTo>
                  <a:lnTo>
                    <a:pt x="6929748" y="3976692"/>
                  </a:lnTo>
                  <a:lnTo>
                    <a:pt x="7213551" y="3999577"/>
                  </a:lnTo>
                  <a:lnTo>
                    <a:pt x="7333614" y="3930974"/>
                  </a:lnTo>
                  <a:lnTo>
                    <a:pt x="7440291" y="3770951"/>
                  </a:lnTo>
                  <a:lnTo>
                    <a:pt x="7493629" y="3671891"/>
                  </a:lnTo>
                  <a:lnTo>
                    <a:pt x="7531731" y="3595687"/>
                  </a:lnTo>
                  <a:lnTo>
                    <a:pt x="7592686" y="3633789"/>
                  </a:lnTo>
                  <a:lnTo>
                    <a:pt x="7646026" y="3534728"/>
                  </a:lnTo>
                  <a:lnTo>
                    <a:pt x="7806046" y="3458527"/>
                  </a:lnTo>
                  <a:lnTo>
                    <a:pt x="7874628" y="3511867"/>
                  </a:lnTo>
                  <a:lnTo>
                    <a:pt x="7760326" y="3549967"/>
                  </a:lnTo>
                  <a:lnTo>
                    <a:pt x="7790809" y="3656653"/>
                  </a:lnTo>
                  <a:lnTo>
                    <a:pt x="7600311" y="3770951"/>
                  </a:lnTo>
                  <a:lnTo>
                    <a:pt x="7470769" y="3831914"/>
                  </a:lnTo>
                  <a:lnTo>
                    <a:pt x="7463151" y="3938594"/>
                  </a:lnTo>
                  <a:lnTo>
                    <a:pt x="7508871" y="3976692"/>
                  </a:lnTo>
                  <a:lnTo>
                    <a:pt x="7676508" y="3991931"/>
                  </a:lnTo>
                  <a:lnTo>
                    <a:pt x="7775568" y="3984313"/>
                  </a:lnTo>
                  <a:lnTo>
                    <a:pt x="7775568" y="4121473"/>
                  </a:lnTo>
                  <a:lnTo>
                    <a:pt x="7958449" y="4098615"/>
                  </a:lnTo>
                  <a:lnTo>
                    <a:pt x="8164188" y="4014793"/>
                  </a:lnTo>
                  <a:lnTo>
                    <a:pt x="8255631" y="4037653"/>
                  </a:lnTo>
                  <a:lnTo>
                    <a:pt x="8369932" y="4182431"/>
                  </a:lnTo>
                  <a:lnTo>
                    <a:pt x="8430890" y="4075751"/>
                  </a:lnTo>
                  <a:lnTo>
                    <a:pt x="8499472" y="4098615"/>
                  </a:lnTo>
                  <a:lnTo>
                    <a:pt x="8781407" y="3885250"/>
                  </a:lnTo>
                  <a:lnTo>
                    <a:pt x="8964291" y="3679512"/>
                  </a:lnTo>
                  <a:lnTo>
                    <a:pt x="9040493" y="3877630"/>
                  </a:lnTo>
                  <a:lnTo>
                    <a:pt x="9185269" y="3732851"/>
                  </a:lnTo>
                  <a:lnTo>
                    <a:pt x="9093829" y="3694751"/>
                  </a:lnTo>
                  <a:lnTo>
                    <a:pt x="9238607" y="3626167"/>
                  </a:lnTo>
                  <a:lnTo>
                    <a:pt x="9276706" y="3504248"/>
                  </a:lnTo>
                  <a:lnTo>
                    <a:pt x="9589132" y="3519488"/>
                  </a:lnTo>
                  <a:lnTo>
                    <a:pt x="9726290" y="3549967"/>
                  </a:lnTo>
                  <a:lnTo>
                    <a:pt x="9863450" y="3511867"/>
                  </a:lnTo>
                  <a:lnTo>
                    <a:pt x="9947273" y="3534728"/>
                  </a:lnTo>
                  <a:lnTo>
                    <a:pt x="9962507" y="3466148"/>
                  </a:lnTo>
                  <a:lnTo>
                    <a:pt x="9787251" y="3359467"/>
                  </a:lnTo>
                  <a:lnTo>
                    <a:pt x="9718673" y="3336607"/>
                  </a:lnTo>
                  <a:lnTo>
                    <a:pt x="9444347" y="3405187"/>
                  </a:lnTo>
                  <a:lnTo>
                    <a:pt x="9299568" y="3290888"/>
                  </a:lnTo>
                  <a:lnTo>
                    <a:pt x="9345289" y="3108008"/>
                  </a:lnTo>
                  <a:lnTo>
                    <a:pt x="9558653" y="2879409"/>
                  </a:lnTo>
                  <a:lnTo>
                    <a:pt x="9970133" y="2696527"/>
                  </a:lnTo>
                  <a:lnTo>
                    <a:pt x="10213969" y="2605087"/>
                  </a:lnTo>
                  <a:lnTo>
                    <a:pt x="10008229" y="2460308"/>
                  </a:lnTo>
                  <a:lnTo>
                    <a:pt x="9825349" y="2574607"/>
                  </a:lnTo>
                  <a:lnTo>
                    <a:pt x="9688189" y="2711767"/>
                  </a:lnTo>
                  <a:lnTo>
                    <a:pt x="9413867" y="2719388"/>
                  </a:lnTo>
                  <a:lnTo>
                    <a:pt x="9429109" y="2795587"/>
                  </a:lnTo>
                  <a:lnTo>
                    <a:pt x="9253848" y="2780347"/>
                  </a:lnTo>
                  <a:lnTo>
                    <a:pt x="9131932" y="2902267"/>
                  </a:lnTo>
                  <a:lnTo>
                    <a:pt x="8941429" y="3024188"/>
                  </a:lnTo>
                  <a:lnTo>
                    <a:pt x="8926191" y="3298508"/>
                  </a:lnTo>
                  <a:lnTo>
                    <a:pt x="8728070" y="3428050"/>
                  </a:lnTo>
                  <a:lnTo>
                    <a:pt x="8529945" y="3458527"/>
                  </a:lnTo>
                  <a:lnTo>
                    <a:pt x="8286111" y="3755712"/>
                  </a:lnTo>
                  <a:lnTo>
                    <a:pt x="8087987" y="3770951"/>
                  </a:lnTo>
                  <a:lnTo>
                    <a:pt x="7958449" y="3877630"/>
                  </a:lnTo>
                  <a:lnTo>
                    <a:pt x="7813669" y="3854775"/>
                  </a:lnTo>
                  <a:lnTo>
                    <a:pt x="7981309" y="3717611"/>
                  </a:lnTo>
                  <a:lnTo>
                    <a:pt x="7973688" y="3534728"/>
                  </a:lnTo>
                  <a:lnTo>
                    <a:pt x="8080369" y="3435668"/>
                  </a:lnTo>
                  <a:lnTo>
                    <a:pt x="8095609" y="3313748"/>
                  </a:lnTo>
                  <a:lnTo>
                    <a:pt x="8179430" y="3184209"/>
                  </a:lnTo>
                  <a:lnTo>
                    <a:pt x="7943211" y="3290888"/>
                  </a:lnTo>
                  <a:lnTo>
                    <a:pt x="7851768" y="3313748"/>
                  </a:lnTo>
                  <a:lnTo>
                    <a:pt x="7729846" y="3367087"/>
                  </a:lnTo>
                  <a:lnTo>
                    <a:pt x="7623166" y="3252787"/>
                  </a:lnTo>
                  <a:lnTo>
                    <a:pt x="7668884" y="3191827"/>
                  </a:lnTo>
                  <a:lnTo>
                    <a:pt x="7767949" y="3176587"/>
                  </a:lnTo>
                  <a:lnTo>
                    <a:pt x="7767949" y="3100387"/>
                  </a:lnTo>
                  <a:lnTo>
                    <a:pt x="7958449" y="2970847"/>
                  </a:lnTo>
                  <a:lnTo>
                    <a:pt x="7806046" y="2932747"/>
                  </a:lnTo>
                  <a:lnTo>
                    <a:pt x="7927968" y="2871787"/>
                  </a:lnTo>
                  <a:lnTo>
                    <a:pt x="8080369" y="2909887"/>
                  </a:lnTo>
                  <a:lnTo>
                    <a:pt x="8148948" y="2841307"/>
                  </a:lnTo>
                  <a:lnTo>
                    <a:pt x="8011786" y="2864169"/>
                  </a:lnTo>
                  <a:lnTo>
                    <a:pt x="7973688" y="2711767"/>
                  </a:lnTo>
                  <a:lnTo>
                    <a:pt x="8072748" y="2787967"/>
                  </a:lnTo>
                  <a:lnTo>
                    <a:pt x="8065129" y="2681287"/>
                  </a:lnTo>
                  <a:lnTo>
                    <a:pt x="8217531" y="2742247"/>
                  </a:lnTo>
                  <a:lnTo>
                    <a:pt x="8324212" y="2597468"/>
                  </a:lnTo>
                  <a:lnTo>
                    <a:pt x="8408030" y="2643188"/>
                  </a:lnTo>
                  <a:lnTo>
                    <a:pt x="8522330" y="2544130"/>
                  </a:lnTo>
                  <a:lnTo>
                    <a:pt x="9116691" y="2376489"/>
                  </a:lnTo>
                  <a:lnTo>
                    <a:pt x="9139548" y="2300288"/>
                  </a:lnTo>
                  <a:lnTo>
                    <a:pt x="9330047" y="2315527"/>
                  </a:lnTo>
                  <a:lnTo>
                    <a:pt x="9391007" y="2216467"/>
                  </a:lnTo>
                  <a:lnTo>
                    <a:pt x="9482449" y="2216467"/>
                  </a:lnTo>
                  <a:lnTo>
                    <a:pt x="9398629" y="2170747"/>
                  </a:lnTo>
                  <a:lnTo>
                    <a:pt x="9604371" y="2147889"/>
                  </a:lnTo>
                  <a:lnTo>
                    <a:pt x="9817730" y="2025968"/>
                  </a:lnTo>
                  <a:cubicBezTo>
                    <a:pt x="9872021" y="1996863"/>
                    <a:pt x="9897105" y="2030200"/>
                    <a:pt x="9942825" y="2011362"/>
                  </a:cubicBezTo>
                  <a:cubicBezTo>
                    <a:pt x="9988545" y="1992524"/>
                    <a:pt x="10011086" y="1919288"/>
                    <a:pt x="10092048" y="1912937"/>
                  </a:cubicBezTo>
                  <a:cubicBezTo>
                    <a:pt x="10187509" y="1887220"/>
                    <a:pt x="10330173" y="1946804"/>
                    <a:pt x="10415901" y="1935162"/>
                  </a:cubicBezTo>
                  <a:cubicBezTo>
                    <a:pt x="10501623" y="1923521"/>
                    <a:pt x="10561419" y="1832505"/>
                    <a:pt x="10606399" y="1843088"/>
                  </a:cubicBezTo>
                  <a:cubicBezTo>
                    <a:pt x="10651378" y="1853670"/>
                    <a:pt x="10613809" y="1938337"/>
                    <a:pt x="10660375" y="1935162"/>
                  </a:cubicBezTo>
                  <a:cubicBezTo>
                    <a:pt x="10706943" y="1931988"/>
                    <a:pt x="10850873" y="1811867"/>
                    <a:pt x="10885799" y="1824038"/>
                  </a:cubicBezTo>
                  <a:cubicBezTo>
                    <a:pt x="10946127" y="1821391"/>
                    <a:pt x="10845055" y="1924579"/>
                    <a:pt x="10892149" y="1922464"/>
                  </a:cubicBezTo>
                  <a:cubicBezTo>
                    <a:pt x="10939248" y="1920346"/>
                    <a:pt x="11145622" y="1791230"/>
                    <a:pt x="11168376" y="1811339"/>
                  </a:cubicBezTo>
                  <a:cubicBezTo>
                    <a:pt x="11225526" y="1817689"/>
                    <a:pt x="11074181" y="1924051"/>
                    <a:pt x="11104873" y="1947862"/>
                  </a:cubicBezTo>
                  <a:cubicBezTo>
                    <a:pt x="11135565" y="1971675"/>
                    <a:pt x="11337498" y="1923099"/>
                    <a:pt x="11352526" y="1954213"/>
                  </a:cubicBezTo>
                  <a:lnTo>
                    <a:pt x="11318871" y="2048827"/>
                  </a:lnTo>
                  <a:lnTo>
                    <a:pt x="11387451" y="2117408"/>
                  </a:lnTo>
                  <a:lnTo>
                    <a:pt x="11356971" y="2170747"/>
                  </a:lnTo>
                  <a:lnTo>
                    <a:pt x="11570330" y="2208848"/>
                  </a:lnTo>
                  <a:lnTo>
                    <a:pt x="11760829" y="2429827"/>
                  </a:lnTo>
                  <a:lnTo>
                    <a:pt x="11791311" y="2566988"/>
                  </a:lnTo>
                  <a:lnTo>
                    <a:pt x="11623669" y="2734628"/>
                  </a:lnTo>
                  <a:lnTo>
                    <a:pt x="11303629" y="2742247"/>
                  </a:lnTo>
                  <a:lnTo>
                    <a:pt x="11120751" y="2544130"/>
                  </a:lnTo>
                  <a:lnTo>
                    <a:pt x="11067412" y="2551747"/>
                  </a:lnTo>
                  <a:lnTo>
                    <a:pt x="11052169" y="2780347"/>
                  </a:lnTo>
                  <a:lnTo>
                    <a:pt x="10922633" y="2932747"/>
                  </a:lnTo>
                  <a:lnTo>
                    <a:pt x="11135993" y="3077528"/>
                  </a:lnTo>
                  <a:lnTo>
                    <a:pt x="11128371" y="2856547"/>
                  </a:lnTo>
                  <a:lnTo>
                    <a:pt x="11433171" y="3008948"/>
                  </a:lnTo>
                  <a:lnTo>
                    <a:pt x="11532227" y="2803208"/>
                  </a:lnTo>
                  <a:lnTo>
                    <a:pt x="11806551" y="2772729"/>
                  </a:lnTo>
                  <a:lnTo>
                    <a:pt x="11890370" y="2826069"/>
                  </a:lnTo>
                  <a:lnTo>
                    <a:pt x="12012287" y="2627948"/>
                  </a:lnTo>
                  <a:lnTo>
                    <a:pt x="12157070" y="2566988"/>
                  </a:lnTo>
                  <a:lnTo>
                    <a:pt x="12233270" y="2422207"/>
                  </a:lnTo>
                  <a:lnTo>
                    <a:pt x="12339952" y="2536507"/>
                  </a:lnTo>
                  <a:lnTo>
                    <a:pt x="12179931" y="2643188"/>
                  </a:lnTo>
                  <a:lnTo>
                    <a:pt x="12179931" y="2749867"/>
                  </a:lnTo>
                  <a:lnTo>
                    <a:pt x="12408531" y="2696527"/>
                  </a:lnTo>
                  <a:lnTo>
                    <a:pt x="12669484" y="2611717"/>
                  </a:lnTo>
                  <a:lnTo>
                    <a:pt x="12667609" y="2589848"/>
                  </a:lnTo>
                  <a:lnTo>
                    <a:pt x="13033369" y="2551747"/>
                  </a:lnTo>
                  <a:lnTo>
                    <a:pt x="13094330" y="2620327"/>
                  </a:lnTo>
                  <a:lnTo>
                    <a:pt x="13475332" y="2605087"/>
                  </a:lnTo>
                  <a:lnTo>
                    <a:pt x="13521051" y="2681287"/>
                  </a:lnTo>
                  <a:lnTo>
                    <a:pt x="13597250" y="2635567"/>
                  </a:lnTo>
                  <a:lnTo>
                    <a:pt x="13688686" y="2650808"/>
                  </a:lnTo>
                  <a:lnTo>
                    <a:pt x="13703932" y="2612708"/>
                  </a:lnTo>
                  <a:lnTo>
                    <a:pt x="13650587" y="2490787"/>
                  </a:lnTo>
                  <a:lnTo>
                    <a:pt x="14183990" y="2704148"/>
                  </a:lnTo>
                  <a:lnTo>
                    <a:pt x="14229712" y="2879409"/>
                  </a:lnTo>
                  <a:lnTo>
                    <a:pt x="14366872" y="2711767"/>
                  </a:lnTo>
                  <a:lnTo>
                    <a:pt x="14313533" y="2620327"/>
                  </a:lnTo>
                  <a:lnTo>
                    <a:pt x="14222091" y="2589848"/>
                  </a:lnTo>
                  <a:lnTo>
                    <a:pt x="14351630" y="2414587"/>
                  </a:lnTo>
                  <a:lnTo>
                    <a:pt x="14344012" y="2384108"/>
                  </a:lnTo>
                  <a:lnTo>
                    <a:pt x="14404973" y="2323148"/>
                  </a:lnTo>
                  <a:lnTo>
                    <a:pt x="14572608" y="2315527"/>
                  </a:lnTo>
                  <a:lnTo>
                    <a:pt x="14641194" y="2246947"/>
                  </a:lnTo>
                  <a:lnTo>
                    <a:pt x="14641194" y="2208848"/>
                  </a:lnTo>
                  <a:lnTo>
                    <a:pt x="14679285" y="2185990"/>
                  </a:lnTo>
                  <a:lnTo>
                    <a:pt x="14953609" y="2178368"/>
                  </a:lnTo>
                  <a:lnTo>
                    <a:pt x="15014567" y="2208848"/>
                  </a:lnTo>
                  <a:lnTo>
                    <a:pt x="14854547" y="2399348"/>
                  </a:lnTo>
                  <a:lnTo>
                    <a:pt x="14846926" y="2521267"/>
                  </a:lnTo>
                  <a:lnTo>
                    <a:pt x="14679285" y="2749867"/>
                  </a:lnTo>
                  <a:lnTo>
                    <a:pt x="14763107" y="2841307"/>
                  </a:lnTo>
                  <a:lnTo>
                    <a:pt x="14679285" y="2932747"/>
                  </a:lnTo>
                  <a:lnTo>
                    <a:pt x="14359247" y="3100387"/>
                  </a:lnTo>
                  <a:lnTo>
                    <a:pt x="14153514" y="3092767"/>
                  </a:lnTo>
                  <a:lnTo>
                    <a:pt x="14275430" y="3191827"/>
                  </a:lnTo>
                  <a:lnTo>
                    <a:pt x="14458314" y="3184209"/>
                  </a:lnTo>
                  <a:lnTo>
                    <a:pt x="14610709" y="3069907"/>
                  </a:lnTo>
                  <a:lnTo>
                    <a:pt x="14770729" y="3031808"/>
                  </a:lnTo>
                  <a:lnTo>
                    <a:pt x="14831687" y="2902267"/>
                  </a:lnTo>
                  <a:lnTo>
                    <a:pt x="14877407" y="2841307"/>
                  </a:lnTo>
                  <a:lnTo>
                    <a:pt x="14984086" y="2856547"/>
                  </a:lnTo>
                  <a:lnTo>
                    <a:pt x="15060287" y="2970847"/>
                  </a:lnTo>
                  <a:lnTo>
                    <a:pt x="15060287" y="2803208"/>
                  </a:lnTo>
                  <a:lnTo>
                    <a:pt x="14953609" y="2734628"/>
                  </a:lnTo>
                  <a:lnTo>
                    <a:pt x="14801208" y="2711767"/>
                  </a:lnTo>
                  <a:lnTo>
                    <a:pt x="14945987" y="2582228"/>
                  </a:lnTo>
                  <a:lnTo>
                    <a:pt x="14938368" y="2483167"/>
                  </a:lnTo>
                  <a:lnTo>
                    <a:pt x="14930749" y="2399348"/>
                  </a:lnTo>
                  <a:lnTo>
                    <a:pt x="15052666" y="2353628"/>
                  </a:lnTo>
                  <a:lnTo>
                    <a:pt x="15189826" y="2208848"/>
                  </a:lnTo>
                  <a:lnTo>
                    <a:pt x="15121246" y="2368867"/>
                  </a:lnTo>
                  <a:lnTo>
                    <a:pt x="15197447" y="2506027"/>
                  </a:lnTo>
                  <a:lnTo>
                    <a:pt x="15304126" y="2490787"/>
                  </a:lnTo>
                  <a:lnTo>
                    <a:pt x="15235546" y="2399348"/>
                  </a:lnTo>
                  <a:lnTo>
                    <a:pt x="15349846" y="2315527"/>
                  </a:lnTo>
                  <a:lnTo>
                    <a:pt x="15426047" y="2285047"/>
                  </a:lnTo>
                  <a:lnTo>
                    <a:pt x="15555589" y="2338389"/>
                  </a:lnTo>
                  <a:lnTo>
                    <a:pt x="15639408" y="2429827"/>
                  </a:lnTo>
                  <a:lnTo>
                    <a:pt x="15700367" y="2452687"/>
                  </a:lnTo>
                  <a:lnTo>
                    <a:pt x="15586067" y="2536507"/>
                  </a:lnTo>
                  <a:lnTo>
                    <a:pt x="15707988" y="2688907"/>
                  </a:lnTo>
                  <a:lnTo>
                    <a:pt x="15723227" y="2566988"/>
                  </a:lnTo>
                  <a:lnTo>
                    <a:pt x="15799428" y="2460308"/>
                  </a:lnTo>
                  <a:lnTo>
                    <a:pt x="15685128" y="2330768"/>
                  </a:lnTo>
                  <a:lnTo>
                    <a:pt x="15677507" y="2239328"/>
                  </a:lnTo>
                  <a:lnTo>
                    <a:pt x="15822288" y="2155507"/>
                  </a:lnTo>
                  <a:lnTo>
                    <a:pt x="16256626" y="2163128"/>
                  </a:lnTo>
                  <a:lnTo>
                    <a:pt x="16271866" y="2048827"/>
                  </a:lnTo>
                  <a:lnTo>
                    <a:pt x="16393786" y="1957389"/>
                  </a:lnTo>
                  <a:lnTo>
                    <a:pt x="16927183" y="1949767"/>
                  </a:lnTo>
                  <a:lnTo>
                    <a:pt x="16911943" y="1881188"/>
                  </a:lnTo>
                  <a:lnTo>
                    <a:pt x="17369143" y="1873567"/>
                  </a:lnTo>
                  <a:lnTo>
                    <a:pt x="17468203" y="1942147"/>
                  </a:lnTo>
                  <a:lnTo>
                    <a:pt x="17475823" y="1835468"/>
                  </a:lnTo>
                  <a:lnTo>
                    <a:pt x="17605363" y="1881188"/>
                  </a:lnTo>
                  <a:lnTo>
                    <a:pt x="17635843" y="1766888"/>
                  </a:lnTo>
                  <a:close/>
                  <a:moveTo>
                    <a:pt x="30825783" y="1622108"/>
                  </a:moveTo>
                  <a:cubicBezTo>
                    <a:pt x="30904523" y="1624647"/>
                    <a:pt x="30983527" y="1622805"/>
                    <a:pt x="31062003" y="1629727"/>
                  </a:cubicBezTo>
                  <a:cubicBezTo>
                    <a:pt x="31071127" y="1630532"/>
                    <a:pt x="31078387" y="1638494"/>
                    <a:pt x="31084863" y="1644968"/>
                  </a:cubicBezTo>
                  <a:cubicBezTo>
                    <a:pt x="31091339" y="1651445"/>
                    <a:pt x="31094243" y="1660794"/>
                    <a:pt x="31100103" y="1667827"/>
                  </a:cubicBezTo>
                  <a:cubicBezTo>
                    <a:pt x="31107003" y="1676106"/>
                    <a:pt x="31115343" y="1683067"/>
                    <a:pt x="31122963" y="1690687"/>
                  </a:cubicBezTo>
                  <a:cubicBezTo>
                    <a:pt x="31120423" y="1698307"/>
                    <a:pt x="31110675" y="1707011"/>
                    <a:pt x="31115343" y="1713548"/>
                  </a:cubicBezTo>
                  <a:cubicBezTo>
                    <a:pt x="31140203" y="1748349"/>
                    <a:pt x="31165475" y="1742459"/>
                    <a:pt x="31199163" y="1751647"/>
                  </a:cubicBezTo>
                  <a:cubicBezTo>
                    <a:pt x="31214663" y="1755874"/>
                    <a:pt x="31229131" y="1763737"/>
                    <a:pt x="31244883" y="1766888"/>
                  </a:cubicBezTo>
                  <a:cubicBezTo>
                    <a:pt x="31257583" y="1769427"/>
                    <a:pt x="31270491" y="1771099"/>
                    <a:pt x="31282983" y="1774508"/>
                  </a:cubicBezTo>
                  <a:cubicBezTo>
                    <a:pt x="31298483" y="1778735"/>
                    <a:pt x="31313463" y="1784667"/>
                    <a:pt x="31328703" y="1789748"/>
                  </a:cubicBezTo>
                  <a:lnTo>
                    <a:pt x="31351563" y="1797367"/>
                  </a:lnTo>
                  <a:cubicBezTo>
                    <a:pt x="31361723" y="1812608"/>
                    <a:pt x="31385635" y="1825126"/>
                    <a:pt x="31382043" y="1843088"/>
                  </a:cubicBezTo>
                  <a:cubicBezTo>
                    <a:pt x="31379503" y="1855789"/>
                    <a:pt x="31379783" y="1869398"/>
                    <a:pt x="31374423" y="1881188"/>
                  </a:cubicBezTo>
                  <a:cubicBezTo>
                    <a:pt x="31359911" y="1913119"/>
                    <a:pt x="31333059" y="1945777"/>
                    <a:pt x="31298223" y="1957389"/>
                  </a:cubicBezTo>
                  <a:lnTo>
                    <a:pt x="31275363" y="1965007"/>
                  </a:lnTo>
                  <a:cubicBezTo>
                    <a:pt x="31229515" y="1959277"/>
                    <a:pt x="31215307" y="1970170"/>
                    <a:pt x="31191543" y="1934529"/>
                  </a:cubicBezTo>
                  <a:cubicBezTo>
                    <a:pt x="31187091" y="1927846"/>
                    <a:pt x="31190459" y="1916337"/>
                    <a:pt x="31183923" y="1911669"/>
                  </a:cubicBezTo>
                  <a:cubicBezTo>
                    <a:pt x="31170851" y="1902331"/>
                    <a:pt x="31153443" y="1901507"/>
                    <a:pt x="31138203" y="1896427"/>
                  </a:cubicBezTo>
                  <a:cubicBezTo>
                    <a:pt x="31130583" y="1893889"/>
                    <a:pt x="31123295" y="1889943"/>
                    <a:pt x="31115343" y="1888807"/>
                  </a:cubicBezTo>
                  <a:cubicBezTo>
                    <a:pt x="31009139" y="1873635"/>
                    <a:pt x="31079943" y="1882042"/>
                    <a:pt x="30901983" y="1873567"/>
                  </a:cubicBezTo>
                  <a:cubicBezTo>
                    <a:pt x="30890075" y="1870590"/>
                    <a:pt x="30881503" y="1868461"/>
                    <a:pt x="30875475" y="1866971"/>
                  </a:cubicBezTo>
                  <a:lnTo>
                    <a:pt x="30868375" y="1865232"/>
                  </a:lnTo>
                  <a:lnTo>
                    <a:pt x="30875863" y="1866583"/>
                  </a:lnTo>
                  <a:cubicBezTo>
                    <a:pt x="30874719" y="1865993"/>
                    <a:pt x="30867775" y="1863793"/>
                    <a:pt x="30848643" y="1858328"/>
                  </a:cubicBezTo>
                  <a:cubicBezTo>
                    <a:pt x="30781667" y="1839192"/>
                    <a:pt x="30850115" y="1861358"/>
                    <a:pt x="30795303" y="1843088"/>
                  </a:cubicBezTo>
                  <a:cubicBezTo>
                    <a:pt x="30793655" y="1836490"/>
                    <a:pt x="30778299" y="1798249"/>
                    <a:pt x="30795303" y="1789748"/>
                  </a:cubicBezTo>
                  <a:cubicBezTo>
                    <a:pt x="30811367" y="1781716"/>
                    <a:pt x="30830843" y="1784503"/>
                    <a:pt x="30848643" y="1782127"/>
                  </a:cubicBezTo>
                  <a:lnTo>
                    <a:pt x="30909603" y="1774508"/>
                  </a:lnTo>
                  <a:cubicBezTo>
                    <a:pt x="30962943" y="1756728"/>
                    <a:pt x="30950243" y="1774508"/>
                    <a:pt x="30962943" y="1736407"/>
                  </a:cubicBezTo>
                  <a:cubicBezTo>
                    <a:pt x="30955323" y="1733868"/>
                    <a:pt x="30946355" y="1733805"/>
                    <a:pt x="30940083" y="1728788"/>
                  </a:cubicBezTo>
                  <a:cubicBezTo>
                    <a:pt x="30932935" y="1723066"/>
                    <a:pt x="30932699" y="1710640"/>
                    <a:pt x="30924843" y="1705928"/>
                  </a:cubicBezTo>
                  <a:cubicBezTo>
                    <a:pt x="30918311" y="1702007"/>
                    <a:pt x="30899443" y="1699577"/>
                    <a:pt x="30894363" y="1698307"/>
                  </a:cubicBezTo>
                  <a:cubicBezTo>
                    <a:pt x="30878491" y="1692355"/>
                    <a:pt x="30822795" y="1685014"/>
                    <a:pt x="30818163" y="1652587"/>
                  </a:cubicBezTo>
                  <a:cubicBezTo>
                    <a:pt x="30816683" y="1642222"/>
                    <a:pt x="30823243" y="1632269"/>
                    <a:pt x="30825783" y="1622108"/>
                  </a:cubicBezTo>
                  <a:close/>
                  <a:moveTo>
                    <a:pt x="31580467" y="1489453"/>
                  </a:moveTo>
                  <a:cubicBezTo>
                    <a:pt x="31586387" y="1488407"/>
                    <a:pt x="31590515" y="1488371"/>
                    <a:pt x="31595615" y="1490217"/>
                  </a:cubicBezTo>
                  <a:cubicBezTo>
                    <a:pt x="31602419" y="1492681"/>
                    <a:pt x="31610955" y="1498489"/>
                    <a:pt x="31627791" y="1509712"/>
                  </a:cubicBezTo>
                  <a:cubicBezTo>
                    <a:pt x="31633775" y="1527670"/>
                    <a:pt x="31625699" y="1505537"/>
                    <a:pt x="31634935" y="1523999"/>
                  </a:cubicBezTo>
                  <a:cubicBezTo>
                    <a:pt x="31644795" y="1543722"/>
                    <a:pt x="31628423" y="1517808"/>
                    <a:pt x="31642079" y="1538287"/>
                  </a:cubicBezTo>
                  <a:cubicBezTo>
                    <a:pt x="31647903" y="1555772"/>
                    <a:pt x="31643291" y="1549026"/>
                    <a:pt x="31653983" y="1559719"/>
                  </a:cubicBezTo>
                  <a:cubicBezTo>
                    <a:pt x="31654779" y="1562102"/>
                    <a:pt x="31655675" y="1564450"/>
                    <a:pt x="31656363" y="1566863"/>
                  </a:cubicBezTo>
                  <a:cubicBezTo>
                    <a:pt x="31657263" y="1570009"/>
                    <a:pt x="31657807" y="1573252"/>
                    <a:pt x="31658747" y="1576388"/>
                  </a:cubicBezTo>
                  <a:cubicBezTo>
                    <a:pt x="31660187" y="1581195"/>
                    <a:pt x="31663507" y="1590675"/>
                    <a:pt x="31663507" y="1590675"/>
                  </a:cubicBezTo>
                  <a:cubicBezTo>
                    <a:pt x="31662075" y="1615065"/>
                    <a:pt x="31664131" y="1622732"/>
                    <a:pt x="31658747" y="1640681"/>
                  </a:cubicBezTo>
                  <a:cubicBezTo>
                    <a:pt x="31657303" y="1645490"/>
                    <a:pt x="31658159" y="1652184"/>
                    <a:pt x="31653983" y="1654969"/>
                  </a:cubicBezTo>
                  <a:lnTo>
                    <a:pt x="31646839" y="1659732"/>
                  </a:lnTo>
                  <a:cubicBezTo>
                    <a:pt x="31642303" y="1673336"/>
                    <a:pt x="31648199" y="1661999"/>
                    <a:pt x="31637315" y="1669257"/>
                  </a:cubicBezTo>
                  <a:cubicBezTo>
                    <a:pt x="31634511" y="1671124"/>
                    <a:pt x="31632971" y="1674531"/>
                    <a:pt x="31630171" y="1676400"/>
                  </a:cubicBezTo>
                  <a:cubicBezTo>
                    <a:pt x="31628083" y="1677792"/>
                    <a:pt x="31625335" y="1677792"/>
                    <a:pt x="31623027" y="1678782"/>
                  </a:cubicBezTo>
                  <a:cubicBezTo>
                    <a:pt x="31590731" y="1692624"/>
                    <a:pt x="31645079" y="1682282"/>
                    <a:pt x="31553971" y="1685924"/>
                  </a:cubicBezTo>
                  <a:cubicBezTo>
                    <a:pt x="31549207" y="1686719"/>
                    <a:pt x="31544395" y="1687260"/>
                    <a:pt x="31539683" y="1688307"/>
                  </a:cubicBezTo>
                  <a:cubicBezTo>
                    <a:pt x="31537235" y="1688851"/>
                    <a:pt x="31534315" y="1688912"/>
                    <a:pt x="31532539" y="1690687"/>
                  </a:cubicBezTo>
                  <a:cubicBezTo>
                    <a:pt x="31528491" y="1694734"/>
                    <a:pt x="31523015" y="1704975"/>
                    <a:pt x="31523015" y="1704975"/>
                  </a:cubicBezTo>
                  <a:cubicBezTo>
                    <a:pt x="31517975" y="1720096"/>
                    <a:pt x="31521243" y="1704030"/>
                    <a:pt x="31525395" y="1719262"/>
                  </a:cubicBezTo>
                  <a:cubicBezTo>
                    <a:pt x="31527079" y="1725436"/>
                    <a:pt x="31526095" y="1732139"/>
                    <a:pt x="31527779" y="1738312"/>
                  </a:cubicBezTo>
                  <a:cubicBezTo>
                    <a:pt x="31528531" y="1741074"/>
                    <a:pt x="31531379" y="1742842"/>
                    <a:pt x="31532539" y="1745456"/>
                  </a:cubicBezTo>
                  <a:cubicBezTo>
                    <a:pt x="31534579" y="1750045"/>
                    <a:pt x="31536087" y="1754874"/>
                    <a:pt x="31537303" y="1759743"/>
                  </a:cubicBezTo>
                  <a:lnTo>
                    <a:pt x="31542063" y="1778794"/>
                  </a:lnTo>
                  <a:cubicBezTo>
                    <a:pt x="31541271" y="1794669"/>
                    <a:pt x="31541059" y="1810583"/>
                    <a:pt x="31539683" y="1826420"/>
                  </a:cubicBezTo>
                  <a:cubicBezTo>
                    <a:pt x="31539467" y="1828919"/>
                    <a:pt x="31538871" y="1831602"/>
                    <a:pt x="31537303" y="1833563"/>
                  </a:cubicBezTo>
                  <a:cubicBezTo>
                    <a:pt x="31535515" y="1835797"/>
                    <a:pt x="31532875" y="1837419"/>
                    <a:pt x="31530159" y="1838324"/>
                  </a:cubicBezTo>
                  <a:cubicBezTo>
                    <a:pt x="31527899" y="1839078"/>
                    <a:pt x="31524207" y="1832372"/>
                    <a:pt x="31523015" y="1831181"/>
                  </a:cubicBezTo>
                  <a:cubicBezTo>
                    <a:pt x="31515871" y="1829593"/>
                    <a:pt x="31508527" y="1828734"/>
                    <a:pt x="31501583" y="1826420"/>
                  </a:cubicBezTo>
                  <a:cubicBezTo>
                    <a:pt x="31492055" y="1823242"/>
                    <a:pt x="31496027" y="1820864"/>
                    <a:pt x="31489679" y="1814512"/>
                  </a:cubicBezTo>
                  <a:cubicBezTo>
                    <a:pt x="31475919" y="1800753"/>
                    <a:pt x="31489043" y="1820159"/>
                    <a:pt x="31475391" y="1802607"/>
                  </a:cubicBezTo>
                  <a:cubicBezTo>
                    <a:pt x="31471875" y="1798089"/>
                    <a:pt x="31469039" y="1793082"/>
                    <a:pt x="31465863" y="1788318"/>
                  </a:cubicBezTo>
                  <a:cubicBezTo>
                    <a:pt x="31464279" y="1785937"/>
                    <a:pt x="31462007" y="1783889"/>
                    <a:pt x="31461103" y="1781176"/>
                  </a:cubicBezTo>
                  <a:cubicBezTo>
                    <a:pt x="31460307" y="1778794"/>
                    <a:pt x="31460111" y="1776119"/>
                    <a:pt x="31458719" y="1774031"/>
                  </a:cubicBezTo>
                  <a:cubicBezTo>
                    <a:pt x="31456851" y="1771230"/>
                    <a:pt x="31453959" y="1769269"/>
                    <a:pt x="31451579" y="1766888"/>
                  </a:cubicBezTo>
                  <a:cubicBezTo>
                    <a:pt x="31446211" y="1750797"/>
                    <a:pt x="31453651" y="1768239"/>
                    <a:pt x="31442051" y="1754983"/>
                  </a:cubicBezTo>
                  <a:cubicBezTo>
                    <a:pt x="31426319" y="1736999"/>
                    <a:pt x="31440071" y="1743207"/>
                    <a:pt x="31425383" y="1738312"/>
                  </a:cubicBezTo>
                  <a:cubicBezTo>
                    <a:pt x="31406331" y="1725611"/>
                    <a:pt x="31429351" y="1742281"/>
                    <a:pt x="31413479" y="1726409"/>
                  </a:cubicBezTo>
                  <a:cubicBezTo>
                    <a:pt x="31409355" y="1722286"/>
                    <a:pt x="31401483" y="1719685"/>
                    <a:pt x="31396807" y="1716881"/>
                  </a:cubicBezTo>
                  <a:cubicBezTo>
                    <a:pt x="31391899" y="1713936"/>
                    <a:pt x="31387283" y="1710531"/>
                    <a:pt x="31382519" y="1707358"/>
                  </a:cubicBezTo>
                  <a:cubicBezTo>
                    <a:pt x="31380139" y="1705769"/>
                    <a:pt x="31378155" y="1703288"/>
                    <a:pt x="31375379" y="1702593"/>
                  </a:cubicBezTo>
                  <a:lnTo>
                    <a:pt x="31365851" y="1700213"/>
                  </a:lnTo>
                  <a:cubicBezTo>
                    <a:pt x="31365059" y="1697832"/>
                    <a:pt x="31365515" y="1694528"/>
                    <a:pt x="31363471" y="1693069"/>
                  </a:cubicBezTo>
                  <a:cubicBezTo>
                    <a:pt x="31359387" y="1690150"/>
                    <a:pt x="31349183" y="1688307"/>
                    <a:pt x="31349183" y="1688307"/>
                  </a:cubicBezTo>
                  <a:cubicBezTo>
                    <a:pt x="31346803" y="1685925"/>
                    <a:pt x="31344843" y="1683030"/>
                    <a:pt x="31342039" y="1681162"/>
                  </a:cubicBezTo>
                  <a:cubicBezTo>
                    <a:pt x="31339951" y="1679770"/>
                    <a:pt x="31336855" y="1680350"/>
                    <a:pt x="31334895" y="1678782"/>
                  </a:cubicBezTo>
                  <a:cubicBezTo>
                    <a:pt x="31319507" y="1666472"/>
                    <a:pt x="31340947" y="1675242"/>
                    <a:pt x="31322991" y="1669257"/>
                  </a:cubicBezTo>
                  <a:cubicBezTo>
                    <a:pt x="31320831" y="1667640"/>
                    <a:pt x="31309803" y="1659090"/>
                    <a:pt x="31306319" y="1657350"/>
                  </a:cubicBezTo>
                  <a:cubicBezTo>
                    <a:pt x="31304075" y="1656227"/>
                    <a:pt x="31301559" y="1655763"/>
                    <a:pt x="31299179" y="1654969"/>
                  </a:cubicBezTo>
                  <a:cubicBezTo>
                    <a:pt x="31296795" y="1652587"/>
                    <a:pt x="31294691" y="1649893"/>
                    <a:pt x="31292035" y="1647825"/>
                  </a:cubicBezTo>
                  <a:cubicBezTo>
                    <a:pt x="31281907" y="1639949"/>
                    <a:pt x="31277699" y="1640279"/>
                    <a:pt x="31270603" y="1631156"/>
                  </a:cubicBezTo>
                  <a:cubicBezTo>
                    <a:pt x="31267087" y="1626638"/>
                    <a:pt x="31264251" y="1621631"/>
                    <a:pt x="31261079" y="1616869"/>
                  </a:cubicBezTo>
                  <a:lnTo>
                    <a:pt x="31256315" y="1609724"/>
                  </a:lnTo>
                  <a:lnTo>
                    <a:pt x="31251551" y="1595438"/>
                  </a:lnTo>
                  <a:lnTo>
                    <a:pt x="31249171" y="1588293"/>
                  </a:lnTo>
                  <a:cubicBezTo>
                    <a:pt x="31249899" y="1579533"/>
                    <a:pt x="31246815" y="1560885"/>
                    <a:pt x="31256315" y="1552574"/>
                  </a:cubicBezTo>
                  <a:cubicBezTo>
                    <a:pt x="31260623" y="1548806"/>
                    <a:pt x="31265171" y="1544861"/>
                    <a:pt x="31270603" y="1543049"/>
                  </a:cubicBezTo>
                  <a:lnTo>
                    <a:pt x="31284891" y="1538287"/>
                  </a:lnTo>
                  <a:cubicBezTo>
                    <a:pt x="31296211" y="1530739"/>
                    <a:pt x="31289319" y="1534431"/>
                    <a:pt x="31306319" y="1528762"/>
                  </a:cubicBezTo>
                  <a:cubicBezTo>
                    <a:pt x="31306327" y="1528761"/>
                    <a:pt x="31320603" y="1524004"/>
                    <a:pt x="31320607" y="1523999"/>
                  </a:cubicBezTo>
                  <a:lnTo>
                    <a:pt x="31334895" y="1514474"/>
                  </a:lnTo>
                  <a:lnTo>
                    <a:pt x="31349183" y="1504949"/>
                  </a:lnTo>
                  <a:lnTo>
                    <a:pt x="31356327" y="1500188"/>
                  </a:lnTo>
                  <a:cubicBezTo>
                    <a:pt x="31372203" y="1500981"/>
                    <a:pt x="31388059" y="1502284"/>
                    <a:pt x="31403951" y="1502569"/>
                  </a:cubicBezTo>
                  <a:cubicBezTo>
                    <a:pt x="31528791" y="1504818"/>
                    <a:pt x="31562703" y="1492591"/>
                    <a:pt x="31580467" y="1489453"/>
                  </a:cubicBezTo>
                  <a:close/>
                  <a:moveTo>
                    <a:pt x="6474725" y="1445323"/>
                  </a:moveTo>
                  <a:lnTo>
                    <a:pt x="6482043" y="1518475"/>
                  </a:lnTo>
                  <a:lnTo>
                    <a:pt x="6445461" y="1620889"/>
                  </a:lnTo>
                  <a:lnTo>
                    <a:pt x="6569827" y="1635518"/>
                  </a:lnTo>
                  <a:lnTo>
                    <a:pt x="6621031" y="1584313"/>
                  </a:lnTo>
                  <a:lnTo>
                    <a:pt x="6745382" y="1657465"/>
                  </a:lnTo>
                  <a:lnTo>
                    <a:pt x="6877058" y="1620889"/>
                  </a:lnTo>
                  <a:lnTo>
                    <a:pt x="7045575" y="1657465"/>
                  </a:lnTo>
                  <a:lnTo>
                    <a:pt x="7060204" y="1679410"/>
                  </a:lnTo>
                  <a:lnTo>
                    <a:pt x="6987053" y="1759877"/>
                  </a:lnTo>
                  <a:lnTo>
                    <a:pt x="7009000" y="1781823"/>
                  </a:lnTo>
                  <a:lnTo>
                    <a:pt x="6899005" y="1935441"/>
                  </a:lnTo>
                  <a:lnTo>
                    <a:pt x="6745382" y="1942758"/>
                  </a:lnTo>
                  <a:lnTo>
                    <a:pt x="6430831" y="1942758"/>
                  </a:lnTo>
                  <a:lnTo>
                    <a:pt x="6269895" y="1993965"/>
                  </a:lnTo>
                  <a:lnTo>
                    <a:pt x="6167487" y="1920811"/>
                  </a:lnTo>
                  <a:lnTo>
                    <a:pt x="6028501" y="1803768"/>
                  </a:lnTo>
                  <a:lnTo>
                    <a:pt x="6123595" y="1737931"/>
                  </a:lnTo>
                  <a:lnTo>
                    <a:pt x="6130907" y="1657465"/>
                  </a:lnTo>
                  <a:lnTo>
                    <a:pt x="6306477" y="1672098"/>
                  </a:lnTo>
                  <a:lnTo>
                    <a:pt x="6328420" y="1635518"/>
                  </a:lnTo>
                  <a:lnTo>
                    <a:pt x="6174799" y="1555051"/>
                  </a:lnTo>
                  <a:lnTo>
                    <a:pt x="6291840" y="1518475"/>
                  </a:lnTo>
                  <a:lnTo>
                    <a:pt x="6394259" y="1533106"/>
                  </a:lnTo>
                  <a:close/>
                  <a:moveTo>
                    <a:pt x="17852531" y="1426369"/>
                  </a:moveTo>
                  <a:cubicBezTo>
                    <a:pt x="17852683" y="1426394"/>
                    <a:pt x="17870875" y="1428661"/>
                    <a:pt x="17873963" y="1431132"/>
                  </a:cubicBezTo>
                  <a:cubicBezTo>
                    <a:pt x="17889351" y="1443441"/>
                    <a:pt x="17867911" y="1434668"/>
                    <a:pt x="17885867" y="1440656"/>
                  </a:cubicBezTo>
                  <a:cubicBezTo>
                    <a:pt x="17901931" y="1456720"/>
                    <a:pt x="17893767" y="1452815"/>
                    <a:pt x="17907299" y="1457325"/>
                  </a:cubicBezTo>
                  <a:cubicBezTo>
                    <a:pt x="17909681" y="1459707"/>
                    <a:pt x="17911109" y="1463992"/>
                    <a:pt x="17914443" y="1464469"/>
                  </a:cubicBezTo>
                  <a:cubicBezTo>
                    <a:pt x="17934103" y="1467277"/>
                    <a:pt x="17954161" y="1465482"/>
                    <a:pt x="17973975" y="1466850"/>
                  </a:cubicBezTo>
                  <a:cubicBezTo>
                    <a:pt x="17977239" y="1467075"/>
                    <a:pt x="17980327" y="1468439"/>
                    <a:pt x="17983499" y="1469232"/>
                  </a:cubicBezTo>
                  <a:cubicBezTo>
                    <a:pt x="17985087" y="1471613"/>
                    <a:pt x="17986027" y="1474586"/>
                    <a:pt x="17988263" y="1476374"/>
                  </a:cubicBezTo>
                  <a:cubicBezTo>
                    <a:pt x="17990223" y="1477942"/>
                    <a:pt x="17993161" y="1477634"/>
                    <a:pt x="17995407" y="1478758"/>
                  </a:cubicBezTo>
                  <a:cubicBezTo>
                    <a:pt x="17997965" y="1480037"/>
                    <a:pt x="18000169" y="1481931"/>
                    <a:pt x="18002551" y="1483518"/>
                  </a:cubicBezTo>
                  <a:cubicBezTo>
                    <a:pt x="18016207" y="1504007"/>
                    <a:pt x="17999827" y="1478075"/>
                    <a:pt x="18009693" y="1497808"/>
                  </a:cubicBezTo>
                  <a:cubicBezTo>
                    <a:pt x="18010971" y="1500367"/>
                    <a:pt x="18012867" y="1502569"/>
                    <a:pt x="18014455" y="1504949"/>
                  </a:cubicBezTo>
                  <a:cubicBezTo>
                    <a:pt x="18023239" y="1531310"/>
                    <a:pt x="18018905" y="1514227"/>
                    <a:pt x="18021599" y="1557338"/>
                  </a:cubicBezTo>
                  <a:cubicBezTo>
                    <a:pt x="18019695" y="1593561"/>
                    <a:pt x="18021995" y="1591273"/>
                    <a:pt x="18016837" y="1614488"/>
                  </a:cubicBezTo>
                  <a:cubicBezTo>
                    <a:pt x="18016705" y="1615079"/>
                    <a:pt x="18013299" y="1629628"/>
                    <a:pt x="18012075" y="1631156"/>
                  </a:cubicBezTo>
                  <a:cubicBezTo>
                    <a:pt x="18010287" y="1633391"/>
                    <a:pt x="18007311" y="1634332"/>
                    <a:pt x="18004931" y="1635919"/>
                  </a:cubicBezTo>
                  <a:cubicBezTo>
                    <a:pt x="18003343" y="1638302"/>
                    <a:pt x="18002403" y="1641274"/>
                    <a:pt x="18000167" y="1643064"/>
                  </a:cubicBezTo>
                  <a:cubicBezTo>
                    <a:pt x="17998207" y="1644631"/>
                    <a:pt x="17995535" y="1645443"/>
                    <a:pt x="17993025" y="1645443"/>
                  </a:cubicBezTo>
                  <a:cubicBezTo>
                    <a:pt x="17975543" y="1645443"/>
                    <a:pt x="17958099" y="1643856"/>
                    <a:pt x="17940639" y="1643064"/>
                  </a:cubicBezTo>
                  <a:lnTo>
                    <a:pt x="17926351" y="1638302"/>
                  </a:lnTo>
                  <a:lnTo>
                    <a:pt x="17919207" y="1635919"/>
                  </a:lnTo>
                  <a:cubicBezTo>
                    <a:pt x="17911659" y="1624597"/>
                    <a:pt x="17917159" y="1629680"/>
                    <a:pt x="17900155" y="1624012"/>
                  </a:cubicBezTo>
                  <a:lnTo>
                    <a:pt x="17885867" y="1619251"/>
                  </a:lnTo>
                  <a:cubicBezTo>
                    <a:pt x="17883487" y="1618455"/>
                    <a:pt x="17880815" y="1618260"/>
                    <a:pt x="17878725" y="1616869"/>
                  </a:cubicBezTo>
                  <a:cubicBezTo>
                    <a:pt x="17876343" y="1615281"/>
                    <a:pt x="17874261" y="1613111"/>
                    <a:pt x="17871581" y="1612106"/>
                  </a:cubicBezTo>
                  <a:cubicBezTo>
                    <a:pt x="17867791" y="1610685"/>
                    <a:pt x="17863627" y="1610602"/>
                    <a:pt x="17859675" y="1609724"/>
                  </a:cubicBezTo>
                  <a:cubicBezTo>
                    <a:pt x="17856479" y="1609016"/>
                    <a:pt x="17853285" y="1608286"/>
                    <a:pt x="17850151" y="1607343"/>
                  </a:cubicBezTo>
                  <a:cubicBezTo>
                    <a:pt x="17850071" y="1607319"/>
                    <a:pt x="17832327" y="1601404"/>
                    <a:pt x="17828719" y="1600200"/>
                  </a:cubicBezTo>
                  <a:lnTo>
                    <a:pt x="17821575" y="1597819"/>
                  </a:lnTo>
                  <a:lnTo>
                    <a:pt x="17814431" y="1595438"/>
                  </a:lnTo>
                  <a:cubicBezTo>
                    <a:pt x="17766547" y="1598098"/>
                    <a:pt x="17785147" y="1593293"/>
                    <a:pt x="17757281" y="1602583"/>
                  </a:cubicBezTo>
                  <a:cubicBezTo>
                    <a:pt x="17754899" y="1603375"/>
                    <a:pt x="17752227" y="1603570"/>
                    <a:pt x="17750135" y="1604963"/>
                  </a:cubicBezTo>
                  <a:cubicBezTo>
                    <a:pt x="17747755" y="1606551"/>
                    <a:pt x="17745607" y="1608563"/>
                    <a:pt x="17742991" y="1609724"/>
                  </a:cubicBezTo>
                  <a:cubicBezTo>
                    <a:pt x="17738405" y="1611763"/>
                    <a:pt x="17732883" y="1611703"/>
                    <a:pt x="17728707" y="1614488"/>
                  </a:cubicBezTo>
                  <a:cubicBezTo>
                    <a:pt x="17726325" y="1616074"/>
                    <a:pt x="17724123" y="1617970"/>
                    <a:pt x="17721563" y="1619251"/>
                  </a:cubicBezTo>
                  <a:cubicBezTo>
                    <a:pt x="17718923" y="1620570"/>
                    <a:pt x="17706931" y="1623757"/>
                    <a:pt x="17704895" y="1624012"/>
                  </a:cubicBezTo>
                  <a:lnTo>
                    <a:pt x="17650125" y="1631156"/>
                  </a:lnTo>
                  <a:cubicBezTo>
                    <a:pt x="17643775" y="1627981"/>
                    <a:pt x="17637307" y="1625031"/>
                    <a:pt x="17631075" y="1621631"/>
                  </a:cubicBezTo>
                  <a:cubicBezTo>
                    <a:pt x="17628563" y="1620260"/>
                    <a:pt x="17625719" y="1619104"/>
                    <a:pt x="17623931" y="1616869"/>
                  </a:cubicBezTo>
                  <a:cubicBezTo>
                    <a:pt x="17622363" y="1614909"/>
                    <a:pt x="17622671" y="1611969"/>
                    <a:pt x="17621551" y="1609724"/>
                  </a:cubicBezTo>
                  <a:cubicBezTo>
                    <a:pt x="17620271" y="1607166"/>
                    <a:pt x="17618375" y="1604963"/>
                    <a:pt x="17616787" y="1602583"/>
                  </a:cubicBezTo>
                  <a:cubicBezTo>
                    <a:pt x="17615993" y="1599406"/>
                    <a:pt x="17614407" y="1596330"/>
                    <a:pt x="17614407" y="1593056"/>
                  </a:cubicBezTo>
                  <a:cubicBezTo>
                    <a:pt x="17614407" y="1581123"/>
                    <a:pt x="17615467" y="1569197"/>
                    <a:pt x="17616787" y="1557338"/>
                  </a:cubicBezTo>
                  <a:cubicBezTo>
                    <a:pt x="17617063" y="1554844"/>
                    <a:pt x="17617949" y="1552388"/>
                    <a:pt x="17619167" y="1550193"/>
                  </a:cubicBezTo>
                  <a:cubicBezTo>
                    <a:pt x="17623747" y="1541953"/>
                    <a:pt x="17628655" y="1534747"/>
                    <a:pt x="17635837" y="1528762"/>
                  </a:cubicBezTo>
                  <a:cubicBezTo>
                    <a:pt x="17638035" y="1526930"/>
                    <a:pt x="17640599" y="1525588"/>
                    <a:pt x="17642981" y="1523999"/>
                  </a:cubicBezTo>
                  <a:lnTo>
                    <a:pt x="17652507" y="1509712"/>
                  </a:lnTo>
                  <a:cubicBezTo>
                    <a:pt x="17654091" y="1507331"/>
                    <a:pt x="17654551" y="1503474"/>
                    <a:pt x="17657267" y="1502569"/>
                  </a:cubicBezTo>
                  <a:lnTo>
                    <a:pt x="17664411" y="1500188"/>
                  </a:lnTo>
                  <a:cubicBezTo>
                    <a:pt x="17666793" y="1498600"/>
                    <a:pt x="17668943" y="1496586"/>
                    <a:pt x="17671555" y="1495425"/>
                  </a:cubicBezTo>
                  <a:cubicBezTo>
                    <a:pt x="17681745" y="1490897"/>
                    <a:pt x="17685669" y="1491052"/>
                    <a:pt x="17695367" y="1488281"/>
                  </a:cubicBezTo>
                  <a:cubicBezTo>
                    <a:pt x="17697783" y="1487593"/>
                    <a:pt x="17700067" y="1486463"/>
                    <a:pt x="17702511" y="1485900"/>
                  </a:cubicBezTo>
                  <a:cubicBezTo>
                    <a:pt x="17710399" y="1484081"/>
                    <a:pt x="17718387" y="1482724"/>
                    <a:pt x="17726325" y="1481137"/>
                  </a:cubicBezTo>
                  <a:cubicBezTo>
                    <a:pt x="17730295" y="1480343"/>
                    <a:pt x="17734391" y="1480037"/>
                    <a:pt x="17738231" y="1478758"/>
                  </a:cubicBezTo>
                  <a:lnTo>
                    <a:pt x="17766807" y="1469232"/>
                  </a:lnTo>
                  <a:cubicBezTo>
                    <a:pt x="17769187" y="1468439"/>
                    <a:pt x="17771863" y="1468242"/>
                    <a:pt x="17773951" y="1466850"/>
                  </a:cubicBezTo>
                  <a:cubicBezTo>
                    <a:pt x="17783183" y="1460696"/>
                    <a:pt x="17778379" y="1462992"/>
                    <a:pt x="17788239" y="1459707"/>
                  </a:cubicBezTo>
                  <a:cubicBezTo>
                    <a:pt x="17792999" y="1456531"/>
                    <a:pt x="17797095" y="1451994"/>
                    <a:pt x="17802523" y="1450183"/>
                  </a:cubicBezTo>
                  <a:cubicBezTo>
                    <a:pt x="17804907" y="1449387"/>
                    <a:pt x="17807475" y="1449018"/>
                    <a:pt x="17809667" y="1447799"/>
                  </a:cubicBezTo>
                  <a:cubicBezTo>
                    <a:pt x="17834227" y="1434156"/>
                    <a:pt x="17814939" y="1441280"/>
                    <a:pt x="17831099" y="1435893"/>
                  </a:cubicBezTo>
                  <a:cubicBezTo>
                    <a:pt x="17833481" y="1434306"/>
                    <a:pt x="17835627" y="1432293"/>
                    <a:pt x="17838243" y="1431132"/>
                  </a:cubicBezTo>
                  <a:cubicBezTo>
                    <a:pt x="17842831" y="1429092"/>
                    <a:pt x="17852531" y="1426369"/>
                    <a:pt x="17852531" y="1426369"/>
                  </a:cubicBezTo>
                  <a:close/>
                  <a:moveTo>
                    <a:pt x="32328223" y="1388676"/>
                  </a:moveTo>
                  <a:cubicBezTo>
                    <a:pt x="32350527" y="1392392"/>
                    <a:pt x="32373059" y="1394922"/>
                    <a:pt x="32395131" y="1399827"/>
                  </a:cubicBezTo>
                  <a:cubicBezTo>
                    <a:pt x="32406607" y="1402377"/>
                    <a:pt x="32420275" y="1402666"/>
                    <a:pt x="32428587" y="1410978"/>
                  </a:cubicBezTo>
                  <a:cubicBezTo>
                    <a:pt x="32436899" y="1419290"/>
                    <a:pt x="32434027" y="1434156"/>
                    <a:pt x="32439735" y="1444431"/>
                  </a:cubicBezTo>
                  <a:cubicBezTo>
                    <a:pt x="32480403" y="1517632"/>
                    <a:pt x="32463499" y="1504392"/>
                    <a:pt x="32517795" y="1522489"/>
                  </a:cubicBezTo>
                  <a:cubicBezTo>
                    <a:pt x="32570711" y="1575407"/>
                    <a:pt x="32542451" y="1560444"/>
                    <a:pt x="32595855" y="1578246"/>
                  </a:cubicBezTo>
                  <a:cubicBezTo>
                    <a:pt x="32614439" y="1574529"/>
                    <a:pt x="32634187" y="1574560"/>
                    <a:pt x="32651611" y="1567094"/>
                  </a:cubicBezTo>
                  <a:cubicBezTo>
                    <a:pt x="32661271" y="1562955"/>
                    <a:pt x="32664507" y="1549495"/>
                    <a:pt x="32673911" y="1544792"/>
                  </a:cubicBezTo>
                  <a:cubicBezTo>
                    <a:pt x="32694939" y="1534279"/>
                    <a:pt x="32740819" y="1522489"/>
                    <a:pt x="32740819" y="1522489"/>
                  </a:cubicBezTo>
                  <a:cubicBezTo>
                    <a:pt x="32751971" y="1529923"/>
                    <a:pt x="32761055" y="1542591"/>
                    <a:pt x="32774275" y="1544792"/>
                  </a:cubicBezTo>
                  <a:cubicBezTo>
                    <a:pt x="32821227" y="1552619"/>
                    <a:pt x="32821619" y="1491968"/>
                    <a:pt x="32830031" y="1466734"/>
                  </a:cubicBezTo>
                  <a:cubicBezTo>
                    <a:pt x="32833747" y="1455583"/>
                    <a:pt x="32830667" y="1438537"/>
                    <a:pt x="32841179" y="1433280"/>
                  </a:cubicBezTo>
                  <a:lnTo>
                    <a:pt x="32863483" y="1422128"/>
                  </a:lnTo>
                  <a:lnTo>
                    <a:pt x="32863483" y="1388676"/>
                  </a:lnTo>
                  <a:cubicBezTo>
                    <a:pt x="32896935" y="1392392"/>
                    <a:pt x="32930643" y="1394294"/>
                    <a:pt x="32963843" y="1399827"/>
                  </a:cubicBezTo>
                  <a:cubicBezTo>
                    <a:pt x="32975439" y="1401758"/>
                    <a:pt x="32985995" y="1407749"/>
                    <a:pt x="32997299" y="1410978"/>
                  </a:cubicBezTo>
                  <a:cubicBezTo>
                    <a:pt x="33012035" y="1415187"/>
                    <a:pt x="33027223" y="1417725"/>
                    <a:pt x="33041903" y="1422128"/>
                  </a:cubicBezTo>
                  <a:cubicBezTo>
                    <a:pt x="33064419" y="1428884"/>
                    <a:pt x="33086507" y="1436997"/>
                    <a:pt x="33108811" y="1444431"/>
                  </a:cubicBezTo>
                  <a:lnTo>
                    <a:pt x="33142263" y="1455583"/>
                  </a:lnTo>
                  <a:cubicBezTo>
                    <a:pt x="33145979" y="1466734"/>
                    <a:pt x="33151627" y="1477418"/>
                    <a:pt x="33153415" y="1489036"/>
                  </a:cubicBezTo>
                  <a:cubicBezTo>
                    <a:pt x="33159095" y="1525960"/>
                    <a:pt x="33151799" y="1565443"/>
                    <a:pt x="33164567" y="1600550"/>
                  </a:cubicBezTo>
                  <a:cubicBezTo>
                    <a:pt x="33168583" y="1611595"/>
                    <a:pt x="33186867" y="1607982"/>
                    <a:pt x="33198019" y="1611700"/>
                  </a:cubicBezTo>
                  <a:lnTo>
                    <a:pt x="33220323" y="1544792"/>
                  </a:lnTo>
                  <a:lnTo>
                    <a:pt x="33231475" y="1511340"/>
                  </a:lnTo>
                  <a:cubicBezTo>
                    <a:pt x="33250059" y="1515056"/>
                    <a:pt x="33269975" y="1514647"/>
                    <a:pt x="33287231" y="1522489"/>
                  </a:cubicBezTo>
                  <a:cubicBezTo>
                    <a:pt x="33311631" y="1533581"/>
                    <a:pt x="33354135" y="1567094"/>
                    <a:pt x="33354135" y="1567094"/>
                  </a:cubicBezTo>
                  <a:cubicBezTo>
                    <a:pt x="33365287" y="1563378"/>
                    <a:pt x="33379279" y="1564255"/>
                    <a:pt x="33387591" y="1555943"/>
                  </a:cubicBezTo>
                  <a:cubicBezTo>
                    <a:pt x="33395903" y="1547631"/>
                    <a:pt x="33393483" y="1533005"/>
                    <a:pt x="33398743" y="1522489"/>
                  </a:cubicBezTo>
                  <a:cubicBezTo>
                    <a:pt x="33412807" y="1494358"/>
                    <a:pt x="33422603" y="1487477"/>
                    <a:pt x="33443347" y="1466734"/>
                  </a:cubicBezTo>
                  <a:cubicBezTo>
                    <a:pt x="33461931" y="1470451"/>
                    <a:pt x="33482647" y="1468481"/>
                    <a:pt x="33499103" y="1477886"/>
                  </a:cubicBezTo>
                  <a:cubicBezTo>
                    <a:pt x="33527987" y="1494391"/>
                    <a:pt x="33529259" y="1558451"/>
                    <a:pt x="33532555" y="1578246"/>
                  </a:cubicBezTo>
                  <a:cubicBezTo>
                    <a:pt x="33525123" y="1585681"/>
                    <a:pt x="33499943" y="1598486"/>
                    <a:pt x="33510255" y="1600550"/>
                  </a:cubicBezTo>
                  <a:cubicBezTo>
                    <a:pt x="33536027" y="1605704"/>
                    <a:pt x="33562703" y="1595308"/>
                    <a:pt x="33588311" y="1589398"/>
                  </a:cubicBezTo>
                  <a:cubicBezTo>
                    <a:pt x="33611219" y="1584112"/>
                    <a:pt x="33655219" y="1567094"/>
                    <a:pt x="33655219" y="1567094"/>
                  </a:cubicBezTo>
                  <a:cubicBezTo>
                    <a:pt x="33710975" y="1574528"/>
                    <a:pt x="33767231" y="1578874"/>
                    <a:pt x="33822487" y="1589398"/>
                  </a:cubicBezTo>
                  <a:cubicBezTo>
                    <a:pt x="33845583" y="1593796"/>
                    <a:pt x="33889395" y="1611700"/>
                    <a:pt x="33889395" y="1611700"/>
                  </a:cubicBezTo>
                  <a:cubicBezTo>
                    <a:pt x="33896831" y="1634001"/>
                    <a:pt x="33911699" y="1656305"/>
                    <a:pt x="33889395" y="1678607"/>
                  </a:cubicBezTo>
                  <a:cubicBezTo>
                    <a:pt x="33881083" y="1686919"/>
                    <a:pt x="33867091" y="1686041"/>
                    <a:pt x="33855943" y="1689758"/>
                  </a:cubicBezTo>
                  <a:cubicBezTo>
                    <a:pt x="33852223" y="1700909"/>
                    <a:pt x="33842487" y="1711687"/>
                    <a:pt x="33844791" y="1723211"/>
                  </a:cubicBezTo>
                  <a:cubicBezTo>
                    <a:pt x="33850743" y="1752967"/>
                    <a:pt x="33910419" y="1754180"/>
                    <a:pt x="33922847" y="1756666"/>
                  </a:cubicBezTo>
                  <a:cubicBezTo>
                    <a:pt x="33934839" y="1754267"/>
                    <a:pt x="33994915" y="1744649"/>
                    <a:pt x="34012059" y="1734364"/>
                  </a:cubicBezTo>
                  <a:cubicBezTo>
                    <a:pt x="34021075" y="1728954"/>
                    <a:pt x="34026927" y="1719494"/>
                    <a:pt x="34034363" y="1712061"/>
                  </a:cubicBezTo>
                  <a:cubicBezTo>
                    <a:pt x="34049231" y="1715779"/>
                    <a:pt x="34066999" y="1713638"/>
                    <a:pt x="34078967" y="1723211"/>
                  </a:cubicBezTo>
                  <a:cubicBezTo>
                    <a:pt x="34102443" y="1741993"/>
                    <a:pt x="34085227" y="1771338"/>
                    <a:pt x="34078967" y="1790120"/>
                  </a:cubicBezTo>
                  <a:cubicBezTo>
                    <a:pt x="34102543" y="1884417"/>
                    <a:pt x="34070267" y="1815145"/>
                    <a:pt x="34223931" y="1845876"/>
                  </a:cubicBezTo>
                  <a:cubicBezTo>
                    <a:pt x="34237075" y="1848504"/>
                    <a:pt x="34245139" y="1862734"/>
                    <a:pt x="34257387" y="1868177"/>
                  </a:cubicBezTo>
                  <a:cubicBezTo>
                    <a:pt x="34278867" y="1877725"/>
                    <a:pt x="34324291" y="1890481"/>
                    <a:pt x="34324291" y="1890481"/>
                  </a:cubicBezTo>
                  <a:cubicBezTo>
                    <a:pt x="34362655" y="1928841"/>
                    <a:pt x="34342507" y="1920588"/>
                    <a:pt x="34424655" y="1901632"/>
                  </a:cubicBezTo>
                  <a:cubicBezTo>
                    <a:pt x="34447559" y="1896345"/>
                    <a:pt x="34491563" y="1879329"/>
                    <a:pt x="34491563" y="1879329"/>
                  </a:cubicBezTo>
                  <a:cubicBezTo>
                    <a:pt x="34497407" y="1880497"/>
                    <a:pt x="34567435" y="1892107"/>
                    <a:pt x="34580771" y="1901632"/>
                  </a:cubicBezTo>
                  <a:cubicBezTo>
                    <a:pt x="34597879" y="1913853"/>
                    <a:pt x="34610507" y="1931368"/>
                    <a:pt x="34625375" y="1946236"/>
                  </a:cubicBezTo>
                  <a:cubicBezTo>
                    <a:pt x="34632811" y="1953670"/>
                    <a:pt x="34637703" y="1965214"/>
                    <a:pt x="34647679" y="1968539"/>
                  </a:cubicBezTo>
                  <a:lnTo>
                    <a:pt x="34681131" y="1979690"/>
                  </a:lnTo>
                  <a:cubicBezTo>
                    <a:pt x="34736887" y="1975972"/>
                    <a:pt x="34794187" y="1982091"/>
                    <a:pt x="34848399" y="1968539"/>
                  </a:cubicBezTo>
                  <a:cubicBezTo>
                    <a:pt x="34887395" y="1958792"/>
                    <a:pt x="34880975" y="1947214"/>
                    <a:pt x="34866723" y="1938805"/>
                  </a:cubicBezTo>
                  <a:lnTo>
                    <a:pt x="34854283" y="1933040"/>
                  </a:lnTo>
                  <a:lnTo>
                    <a:pt x="34857007" y="1933875"/>
                  </a:lnTo>
                  <a:cubicBezTo>
                    <a:pt x="34867563" y="1936843"/>
                    <a:pt x="34882815" y="1940901"/>
                    <a:pt x="34904155" y="1946236"/>
                  </a:cubicBezTo>
                  <a:cubicBezTo>
                    <a:pt x="34914287" y="1961432"/>
                    <a:pt x="34931107" y="1991399"/>
                    <a:pt x="34948763" y="2001992"/>
                  </a:cubicBezTo>
                  <a:cubicBezTo>
                    <a:pt x="34958839" y="2008040"/>
                    <a:pt x="34971063" y="2009426"/>
                    <a:pt x="34982215" y="2013143"/>
                  </a:cubicBezTo>
                  <a:cubicBezTo>
                    <a:pt x="34978499" y="2035446"/>
                    <a:pt x="34981175" y="2059830"/>
                    <a:pt x="34971063" y="2080051"/>
                  </a:cubicBezTo>
                  <a:cubicBezTo>
                    <a:pt x="34965071" y="2092038"/>
                    <a:pt x="34947087" y="2092877"/>
                    <a:pt x="34937611" y="2102355"/>
                  </a:cubicBezTo>
                  <a:cubicBezTo>
                    <a:pt x="34928131" y="2111830"/>
                    <a:pt x="34922743" y="2124656"/>
                    <a:pt x="34915307" y="2135807"/>
                  </a:cubicBezTo>
                  <a:cubicBezTo>
                    <a:pt x="34930175" y="2145720"/>
                    <a:pt x="34971063" y="2166781"/>
                    <a:pt x="34971063" y="2191564"/>
                  </a:cubicBezTo>
                  <a:cubicBezTo>
                    <a:pt x="34971063" y="2204967"/>
                    <a:pt x="34956195" y="2213866"/>
                    <a:pt x="34948763" y="2225016"/>
                  </a:cubicBezTo>
                  <a:cubicBezTo>
                    <a:pt x="34942327" y="2224373"/>
                    <a:pt x="34835947" y="2222004"/>
                    <a:pt x="34803795" y="2202714"/>
                  </a:cubicBezTo>
                  <a:cubicBezTo>
                    <a:pt x="34794779" y="2197307"/>
                    <a:pt x="34788059" y="2188621"/>
                    <a:pt x="34781491" y="2180412"/>
                  </a:cubicBezTo>
                  <a:cubicBezTo>
                    <a:pt x="34773119" y="2169946"/>
                    <a:pt x="34766623" y="2158110"/>
                    <a:pt x="34759191" y="2146959"/>
                  </a:cubicBezTo>
                  <a:cubicBezTo>
                    <a:pt x="34755475" y="2135807"/>
                    <a:pt x="34748039" y="2125260"/>
                    <a:pt x="34748039" y="2113504"/>
                  </a:cubicBezTo>
                  <a:cubicBezTo>
                    <a:pt x="34748039" y="2069511"/>
                    <a:pt x="34791451" y="2071984"/>
                    <a:pt x="34714587" y="2091202"/>
                  </a:cubicBezTo>
                  <a:cubicBezTo>
                    <a:pt x="34703435" y="2098638"/>
                    <a:pt x="34689503" y="2103039"/>
                    <a:pt x="34681131" y="2113504"/>
                  </a:cubicBezTo>
                  <a:cubicBezTo>
                    <a:pt x="34637879" y="2167573"/>
                    <a:pt x="34709519" y="2133782"/>
                    <a:pt x="34636527" y="2158110"/>
                  </a:cubicBezTo>
                  <a:cubicBezTo>
                    <a:pt x="34629091" y="2146959"/>
                    <a:pt x="34625591" y="2131760"/>
                    <a:pt x="34614223" y="2124655"/>
                  </a:cubicBezTo>
                  <a:cubicBezTo>
                    <a:pt x="34594291" y="2112196"/>
                    <a:pt x="34547319" y="2102355"/>
                    <a:pt x="34547319" y="2102355"/>
                  </a:cubicBezTo>
                  <a:cubicBezTo>
                    <a:pt x="34528731" y="2106070"/>
                    <a:pt x="34507331" y="2102993"/>
                    <a:pt x="34491563" y="2113504"/>
                  </a:cubicBezTo>
                  <a:cubicBezTo>
                    <a:pt x="34481783" y="2120024"/>
                    <a:pt x="34480411" y="2135203"/>
                    <a:pt x="34480411" y="2146959"/>
                  </a:cubicBezTo>
                  <a:cubicBezTo>
                    <a:pt x="34480411" y="2171957"/>
                    <a:pt x="34496199" y="2188583"/>
                    <a:pt x="34513863" y="2202714"/>
                  </a:cubicBezTo>
                  <a:cubicBezTo>
                    <a:pt x="34524327" y="2211087"/>
                    <a:pt x="34535331" y="2219023"/>
                    <a:pt x="34547319" y="2225016"/>
                  </a:cubicBezTo>
                  <a:cubicBezTo>
                    <a:pt x="34557831" y="2230273"/>
                    <a:pt x="34569619" y="2232452"/>
                    <a:pt x="34580771" y="2236167"/>
                  </a:cubicBezTo>
                  <a:cubicBezTo>
                    <a:pt x="34591923" y="2243602"/>
                    <a:pt x="34602239" y="2252476"/>
                    <a:pt x="34614223" y="2258470"/>
                  </a:cubicBezTo>
                  <a:cubicBezTo>
                    <a:pt x="34624739" y="2263727"/>
                    <a:pt x="34640847" y="2260057"/>
                    <a:pt x="34647679" y="2269622"/>
                  </a:cubicBezTo>
                  <a:cubicBezTo>
                    <a:pt x="34712727" y="2360691"/>
                    <a:pt x="34628163" y="2322588"/>
                    <a:pt x="34703435" y="2347680"/>
                  </a:cubicBezTo>
                  <a:cubicBezTo>
                    <a:pt x="34722019" y="2343965"/>
                    <a:pt x="34740687" y="2340640"/>
                    <a:pt x="34759191" y="2336530"/>
                  </a:cubicBezTo>
                  <a:cubicBezTo>
                    <a:pt x="34774151" y="2333203"/>
                    <a:pt x="34788507" y="2324287"/>
                    <a:pt x="34803795" y="2325378"/>
                  </a:cubicBezTo>
                  <a:cubicBezTo>
                    <a:pt x="34841607" y="2328078"/>
                    <a:pt x="34878531" y="2338487"/>
                    <a:pt x="34915307" y="2347680"/>
                  </a:cubicBezTo>
                  <a:lnTo>
                    <a:pt x="35004519" y="2369982"/>
                  </a:lnTo>
                  <a:cubicBezTo>
                    <a:pt x="35048079" y="2413545"/>
                    <a:pt x="35002371" y="2374485"/>
                    <a:pt x="35060275" y="2403437"/>
                  </a:cubicBezTo>
                  <a:cubicBezTo>
                    <a:pt x="35072259" y="2409429"/>
                    <a:pt x="35083263" y="2417367"/>
                    <a:pt x="35093727" y="2425739"/>
                  </a:cubicBezTo>
                  <a:cubicBezTo>
                    <a:pt x="35101935" y="2432308"/>
                    <a:pt x="35107015" y="2442632"/>
                    <a:pt x="35116031" y="2448041"/>
                  </a:cubicBezTo>
                  <a:cubicBezTo>
                    <a:pt x="35126107" y="2454089"/>
                    <a:pt x="35138331" y="2455477"/>
                    <a:pt x="35149483" y="2459193"/>
                  </a:cubicBezTo>
                  <a:cubicBezTo>
                    <a:pt x="35160635" y="2466626"/>
                    <a:pt x="35173459" y="2472017"/>
                    <a:pt x="35182935" y="2481494"/>
                  </a:cubicBezTo>
                  <a:cubicBezTo>
                    <a:pt x="35204555" y="2503113"/>
                    <a:pt x="35207319" y="2521193"/>
                    <a:pt x="35216391" y="2548403"/>
                  </a:cubicBezTo>
                  <a:cubicBezTo>
                    <a:pt x="35167835" y="2596955"/>
                    <a:pt x="35203967" y="2572331"/>
                    <a:pt x="35082575" y="2559553"/>
                  </a:cubicBezTo>
                  <a:cubicBezTo>
                    <a:pt x="34970735" y="2547780"/>
                    <a:pt x="35011079" y="2554176"/>
                    <a:pt x="34926459" y="2537251"/>
                  </a:cubicBezTo>
                  <a:cubicBezTo>
                    <a:pt x="34885571" y="2540968"/>
                    <a:pt x="34841915" y="2533156"/>
                    <a:pt x="34803795" y="2548403"/>
                  </a:cubicBezTo>
                  <a:cubicBezTo>
                    <a:pt x="34792883" y="2552767"/>
                    <a:pt x="34803899" y="2577839"/>
                    <a:pt x="34814947" y="2581857"/>
                  </a:cubicBezTo>
                  <a:cubicBezTo>
                    <a:pt x="34850055" y="2594621"/>
                    <a:pt x="34889287" y="2589290"/>
                    <a:pt x="34926459" y="2593007"/>
                  </a:cubicBezTo>
                  <a:lnTo>
                    <a:pt x="35026819" y="2626460"/>
                  </a:lnTo>
                  <a:lnTo>
                    <a:pt x="35060275" y="2637612"/>
                  </a:lnTo>
                  <a:cubicBezTo>
                    <a:pt x="35071423" y="2641329"/>
                    <a:pt x="35082131" y="2646831"/>
                    <a:pt x="35093727" y="2648764"/>
                  </a:cubicBezTo>
                  <a:lnTo>
                    <a:pt x="35160635" y="2659915"/>
                  </a:lnTo>
                  <a:cubicBezTo>
                    <a:pt x="35171787" y="2667349"/>
                    <a:pt x="35189111" y="2669773"/>
                    <a:pt x="35194087" y="2682216"/>
                  </a:cubicBezTo>
                  <a:cubicBezTo>
                    <a:pt x="35208083" y="2717202"/>
                    <a:pt x="35165227" y="2721573"/>
                    <a:pt x="35149483" y="2726821"/>
                  </a:cubicBezTo>
                  <a:cubicBezTo>
                    <a:pt x="35019387" y="2719388"/>
                    <a:pt x="34882811" y="2745729"/>
                    <a:pt x="34759191" y="2704519"/>
                  </a:cubicBezTo>
                  <a:cubicBezTo>
                    <a:pt x="34651483" y="2668615"/>
                    <a:pt x="34818959" y="2726195"/>
                    <a:pt x="34681131" y="2671065"/>
                  </a:cubicBezTo>
                  <a:cubicBezTo>
                    <a:pt x="34659303" y="2662334"/>
                    <a:pt x="34636527" y="2656198"/>
                    <a:pt x="34614223" y="2648764"/>
                  </a:cubicBezTo>
                  <a:cubicBezTo>
                    <a:pt x="34603075" y="2645046"/>
                    <a:pt x="34590551" y="2644131"/>
                    <a:pt x="34580771" y="2637612"/>
                  </a:cubicBezTo>
                  <a:cubicBezTo>
                    <a:pt x="34569619" y="2630177"/>
                    <a:pt x="34559563" y="2620752"/>
                    <a:pt x="34547319" y="2615309"/>
                  </a:cubicBezTo>
                  <a:cubicBezTo>
                    <a:pt x="34525835" y="2605764"/>
                    <a:pt x="34502711" y="2600442"/>
                    <a:pt x="34480411" y="2593007"/>
                  </a:cubicBezTo>
                  <a:lnTo>
                    <a:pt x="34446955" y="2581857"/>
                  </a:lnTo>
                  <a:lnTo>
                    <a:pt x="34346595" y="2548403"/>
                  </a:lnTo>
                  <a:cubicBezTo>
                    <a:pt x="34335443" y="2544685"/>
                    <a:pt x="34324667" y="2539555"/>
                    <a:pt x="34313143" y="2537251"/>
                  </a:cubicBezTo>
                  <a:cubicBezTo>
                    <a:pt x="34294555" y="2533534"/>
                    <a:pt x="34275671" y="2531087"/>
                    <a:pt x="34257387" y="2526099"/>
                  </a:cubicBezTo>
                  <a:cubicBezTo>
                    <a:pt x="34234707" y="2519915"/>
                    <a:pt x="34213287" y="2509499"/>
                    <a:pt x="34190479" y="2503797"/>
                  </a:cubicBezTo>
                  <a:lnTo>
                    <a:pt x="34145875" y="2492646"/>
                  </a:lnTo>
                  <a:cubicBezTo>
                    <a:pt x="34138439" y="2500080"/>
                    <a:pt x="34125631" y="2504639"/>
                    <a:pt x="34123571" y="2514948"/>
                  </a:cubicBezTo>
                  <a:cubicBezTo>
                    <a:pt x="34121267" y="2526474"/>
                    <a:pt x="34145771" y="2544385"/>
                    <a:pt x="34134723" y="2548403"/>
                  </a:cubicBezTo>
                  <a:cubicBezTo>
                    <a:pt x="34092659" y="2563698"/>
                    <a:pt x="34045511" y="2555837"/>
                    <a:pt x="34000907" y="2559553"/>
                  </a:cubicBezTo>
                  <a:cubicBezTo>
                    <a:pt x="33982323" y="2615310"/>
                    <a:pt x="34000907" y="2589290"/>
                    <a:pt x="33922847" y="2615309"/>
                  </a:cubicBezTo>
                  <a:lnTo>
                    <a:pt x="33889395" y="2626460"/>
                  </a:lnTo>
                  <a:cubicBezTo>
                    <a:pt x="33874527" y="2622743"/>
                    <a:pt x="33858499" y="2622164"/>
                    <a:pt x="33844791" y="2615309"/>
                  </a:cubicBezTo>
                  <a:cubicBezTo>
                    <a:pt x="33808135" y="2596981"/>
                    <a:pt x="33820735" y="2556924"/>
                    <a:pt x="33800187" y="2526099"/>
                  </a:cubicBezTo>
                  <a:lnTo>
                    <a:pt x="33777883" y="2492646"/>
                  </a:lnTo>
                  <a:cubicBezTo>
                    <a:pt x="33781599" y="2474061"/>
                    <a:pt x="33770879" y="2442336"/>
                    <a:pt x="33789035" y="2436890"/>
                  </a:cubicBezTo>
                  <a:cubicBezTo>
                    <a:pt x="33856775" y="2416568"/>
                    <a:pt x="33930475" y="2432141"/>
                    <a:pt x="34000907" y="2425739"/>
                  </a:cubicBezTo>
                  <a:cubicBezTo>
                    <a:pt x="34012615" y="2424674"/>
                    <a:pt x="34023211" y="2418304"/>
                    <a:pt x="34034363" y="2414587"/>
                  </a:cubicBezTo>
                  <a:cubicBezTo>
                    <a:pt x="34038079" y="2399719"/>
                    <a:pt x="34045511" y="2385309"/>
                    <a:pt x="34045511" y="2369982"/>
                  </a:cubicBezTo>
                  <a:cubicBezTo>
                    <a:pt x="34045511" y="2346897"/>
                    <a:pt x="34023335" y="2319991"/>
                    <a:pt x="34012059" y="2303075"/>
                  </a:cubicBezTo>
                  <a:cubicBezTo>
                    <a:pt x="34004139" y="2279314"/>
                    <a:pt x="33983731" y="2236530"/>
                    <a:pt x="34012059" y="2213866"/>
                  </a:cubicBezTo>
                  <a:cubicBezTo>
                    <a:pt x="34024027" y="2204292"/>
                    <a:pt x="34041983" y="2220614"/>
                    <a:pt x="34056663" y="2225016"/>
                  </a:cubicBezTo>
                  <a:cubicBezTo>
                    <a:pt x="34079179" y="2231773"/>
                    <a:pt x="34101267" y="2239886"/>
                    <a:pt x="34123571" y="2247319"/>
                  </a:cubicBezTo>
                  <a:lnTo>
                    <a:pt x="34157023" y="2258470"/>
                  </a:lnTo>
                  <a:cubicBezTo>
                    <a:pt x="34174451" y="2254115"/>
                    <a:pt x="34186995" y="2250998"/>
                    <a:pt x="34195815" y="2248819"/>
                  </a:cubicBezTo>
                  <a:lnTo>
                    <a:pt x="34206211" y="2246270"/>
                  </a:lnTo>
                  <a:lnTo>
                    <a:pt x="34206351" y="2246246"/>
                  </a:lnTo>
                  <a:cubicBezTo>
                    <a:pt x="34212303" y="2244855"/>
                    <a:pt x="34217403" y="2243555"/>
                    <a:pt x="34212295" y="2244781"/>
                  </a:cubicBezTo>
                  <a:lnTo>
                    <a:pt x="34206211" y="2246270"/>
                  </a:lnTo>
                  <a:lnTo>
                    <a:pt x="34195255" y="2248249"/>
                  </a:lnTo>
                  <a:cubicBezTo>
                    <a:pt x="34196931" y="2247380"/>
                    <a:pt x="34207091" y="2244166"/>
                    <a:pt x="34235083" y="2236167"/>
                  </a:cubicBezTo>
                  <a:cubicBezTo>
                    <a:pt x="34333123" y="2208155"/>
                    <a:pt x="34232911" y="2240609"/>
                    <a:pt x="34313143" y="2213866"/>
                  </a:cubicBezTo>
                  <a:cubicBezTo>
                    <a:pt x="34305707" y="2202714"/>
                    <a:pt x="34300315" y="2189888"/>
                    <a:pt x="34290839" y="2180412"/>
                  </a:cubicBezTo>
                  <a:cubicBezTo>
                    <a:pt x="34264051" y="2153624"/>
                    <a:pt x="34255675" y="2160564"/>
                    <a:pt x="34223931" y="2146959"/>
                  </a:cubicBezTo>
                  <a:cubicBezTo>
                    <a:pt x="34127471" y="2105618"/>
                    <a:pt x="34224331" y="2139657"/>
                    <a:pt x="34145875" y="2113504"/>
                  </a:cubicBezTo>
                  <a:cubicBezTo>
                    <a:pt x="34112419" y="2117224"/>
                    <a:pt x="34078715" y="2119121"/>
                    <a:pt x="34045511" y="2124655"/>
                  </a:cubicBezTo>
                  <a:cubicBezTo>
                    <a:pt x="34000907" y="2132090"/>
                    <a:pt x="34023211" y="2146959"/>
                    <a:pt x="33978603" y="2124655"/>
                  </a:cubicBezTo>
                  <a:cubicBezTo>
                    <a:pt x="33966619" y="2118662"/>
                    <a:pt x="33955615" y="2110725"/>
                    <a:pt x="33945151" y="2102355"/>
                  </a:cubicBezTo>
                  <a:cubicBezTo>
                    <a:pt x="33936943" y="2095786"/>
                    <a:pt x="33932251" y="2084752"/>
                    <a:pt x="33922847" y="2080051"/>
                  </a:cubicBezTo>
                  <a:cubicBezTo>
                    <a:pt x="33901823" y="2069537"/>
                    <a:pt x="33878243" y="2065185"/>
                    <a:pt x="33855943" y="2057748"/>
                  </a:cubicBezTo>
                  <a:lnTo>
                    <a:pt x="33822487" y="2046598"/>
                  </a:lnTo>
                  <a:cubicBezTo>
                    <a:pt x="33815055" y="2039164"/>
                    <a:pt x="33808395" y="2030862"/>
                    <a:pt x="33800187" y="2024294"/>
                  </a:cubicBezTo>
                  <a:cubicBezTo>
                    <a:pt x="33789719" y="2015923"/>
                    <a:pt x="33773379" y="2013629"/>
                    <a:pt x="33766731" y="2001992"/>
                  </a:cubicBezTo>
                  <a:cubicBezTo>
                    <a:pt x="33722403" y="1924420"/>
                    <a:pt x="33792707" y="1958612"/>
                    <a:pt x="33722127" y="1935085"/>
                  </a:cubicBezTo>
                  <a:cubicBezTo>
                    <a:pt x="33714691" y="1927651"/>
                    <a:pt x="33709227" y="1917485"/>
                    <a:pt x="33699823" y="1912783"/>
                  </a:cubicBezTo>
                  <a:cubicBezTo>
                    <a:pt x="33686115" y="1905929"/>
                    <a:pt x="33670179" y="1904958"/>
                    <a:pt x="33655219" y="1901632"/>
                  </a:cubicBezTo>
                  <a:cubicBezTo>
                    <a:pt x="33574483" y="1883692"/>
                    <a:pt x="33625787" y="1899256"/>
                    <a:pt x="33566011" y="1879329"/>
                  </a:cubicBezTo>
                  <a:cubicBezTo>
                    <a:pt x="33547423" y="1883045"/>
                    <a:pt x="33526711" y="1881077"/>
                    <a:pt x="33510255" y="1890481"/>
                  </a:cubicBezTo>
                  <a:cubicBezTo>
                    <a:pt x="33498619" y="1897129"/>
                    <a:pt x="33498415" y="1915561"/>
                    <a:pt x="33487951" y="1923933"/>
                  </a:cubicBezTo>
                  <a:cubicBezTo>
                    <a:pt x="33478771" y="1931277"/>
                    <a:pt x="33465647" y="1931368"/>
                    <a:pt x="33454499" y="1935085"/>
                  </a:cubicBezTo>
                  <a:cubicBezTo>
                    <a:pt x="33387587" y="1912782"/>
                    <a:pt x="33447063" y="1942520"/>
                    <a:pt x="33409891" y="1890481"/>
                  </a:cubicBezTo>
                  <a:cubicBezTo>
                    <a:pt x="33397671" y="1873370"/>
                    <a:pt x="33376951" y="1863371"/>
                    <a:pt x="33365287" y="1845876"/>
                  </a:cubicBezTo>
                  <a:cubicBezTo>
                    <a:pt x="33357855" y="1834725"/>
                    <a:pt x="33353451" y="1820795"/>
                    <a:pt x="33342987" y="1812421"/>
                  </a:cubicBezTo>
                  <a:cubicBezTo>
                    <a:pt x="33333807" y="1805079"/>
                    <a:pt x="33320683" y="1804989"/>
                    <a:pt x="33309531" y="1801270"/>
                  </a:cubicBezTo>
                  <a:cubicBezTo>
                    <a:pt x="33221175" y="1830722"/>
                    <a:pt x="33265815" y="1827437"/>
                    <a:pt x="33175719" y="1812421"/>
                  </a:cubicBezTo>
                  <a:cubicBezTo>
                    <a:pt x="33132155" y="1768861"/>
                    <a:pt x="33177863" y="1807918"/>
                    <a:pt x="33119963" y="1778968"/>
                  </a:cubicBezTo>
                  <a:cubicBezTo>
                    <a:pt x="33107975" y="1772975"/>
                    <a:pt x="33099315" y="1760606"/>
                    <a:pt x="33086507" y="1756666"/>
                  </a:cubicBezTo>
                  <a:cubicBezTo>
                    <a:pt x="33050275" y="1745517"/>
                    <a:pt x="33012167" y="1741797"/>
                    <a:pt x="32974995" y="1734364"/>
                  </a:cubicBezTo>
                  <a:lnTo>
                    <a:pt x="32919239" y="1723211"/>
                  </a:lnTo>
                  <a:cubicBezTo>
                    <a:pt x="32889503" y="1726928"/>
                    <a:pt x="32857855" y="1723233"/>
                    <a:pt x="32830031" y="1734364"/>
                  </a:cubicBezTo>
                  <a:cubicBezTo>
                    <a:pt x="32819115" y="1738729"/>
                    <a:pt x="32854303" y="1738171"/>
                    <a:pt x="32863483" y="1745515"/>
                  </a:cubicBezTo>
                  <a:cubicBezTo>
                    <a:pt x="32880083" y="1758796"/>
                    <a:pt x="32885355" y="1792177"/>
                    <a:pt x="32908087" y="1801270"/>
                  </a:cubicBezTo>
                  <a:cubicBezTo>
                    <a:pt x="32936547" y="1812655"/>
                    <a:pt x="32997299" y="1823572"/>
                    <a:pt x="32997299" y="1823572"/>
                  </a:cubicBezTo>
                  <a:cubicBezTo>
                    <a:pt x="32930779" y="1890096"/>
                    <a:pt x="32997295" y="1834725"/>
                    <a:pt x="32796575" y="1834725"/>
                  </a:cubicBezTo>
                  <a:cubicBezTo>
                    <a:pt x="32766607" y="1834725"/>
                    <a:pt x="32737103" y="1842158"/>
                    <a:pt x="32707367" y="1845876"/>
                  </a:cubicBezTo>
                  <a:cubicBezTo>
                    <a:pt x="32629515" y="1923724"/>
                    <a:pt x="32685847" y="1847446"/>
                    <a:pt x="32707367" y="1890481"/>
                  </a:cubicBezTo>
                  <a:cubicBezTo>
                    <a:pt x="32712623" y="1900994"/>
                    <a:pt x="32699931" y="1912783"/>
                    <a:pt x="32696215" y="1923933"/>
                  </a:cubicBezTo>
                  <a:lnTo>
                    <a:pt x="32573551" y="1912783"/>
                  </a:lnTo>
                  <a:cubicBezTo>
                    <a:pt x="32212607" y="1885017"/>
                    <a:pt x="32574135" y="1916890"/>
                    <a:pt x="32283619" y="1890481"/>
                  </a:cubicBezTo>
                  <a:cubicBezTo>
                    <a:pt x="32265035" y="1894198"/>
                    <a:pt x="32246151" y="1896644"/>
                    <a:pt x="32227863" y="1901632"/>
                  </a:cubicBezTo>
                  <a:cubicBezTo>
                    <a:pt x="32205183" y="1907816"/>
                    <a:pt x="32160955" y="1923933"/>
                    <a:pt x="32160955" y="1923933"/>
                  </a:cubicBezTo>
                  <a:cubicBezTo>
                    <a:pt x="32146087" y="1920216"/>
                    <a:pt x="32125547" y="1925043"/>
                    <a:pt x="32116351" y="1912783"/>
                  </a:cubicBezTo>
                  <a:cubicBezTo>
                    <a:pt x="32109299" y="1903379"/>
                    <a:pt x="32119191" y="1887641"/>
                    <a:pt x="32127503" y="1879329"/>
                  </a:cubicBezTo>
                  <a:cubicBezTo>
                    <a:pt x="32146455" y="1860376"/>
                    <a:pt x="32194411" y="1834725"/>
                    <a:pt x="32194411" y="1834725"/>
                  </a:cubicBezTo>
                  <a:cubicBezTo>
                    <a:pt x="32198127" y="1823573"/>
                    <a:pt x="32207867" y="1812798"/>
                    <a:pt x="32205563" y="1801270"/>
                  </a:cubicBezTo>
                  <a:cubicBezTo>
                    <a:pt x="32203115" y="1789046"/>
                    <a:pt x="32154611" y="1759870"/>
                    <a:pt x="32149803" y="1756666"/>
                  </a:cubicBezTo>
                  <a:cubicBezTo>
                    <a:pt x="32138655" y="1760382"/>
                    <a:pt x="32126431" y="1761769"/>
                    <a:pt x="32116351" y="1767817"/>
                  </a:cubicBezTo>
                  <a:cubicBezTo>
                    <a:pt x="32107335" y="1773227"/>
                    <a:pt x="32103451" y="1785417"/>
                    <a:pt x="32094047" y="1790120"/>
                  </a:cubicBezTo>
                  <a:cubicBezTo>
                    <a:pt x="32073023" y="1800633"/>
                    <a:pt x="32049443" y="1804989"/>
                    <a:pt x="32027143" y="1812421"/>
                  </a:cubicBezTo>
                  <a:lnTo>
                    <a:pt x="31993687" y="1823572"/>
                  </a:lnTo>
                  <a:cubicBezTo>
                    <a:pt x="31975103" y="1819856"/>
                    <a:pt x="31957707" y="1820922"/>
                    <a:pt x="31937931" y="1812421"/>
                  </a:cubicBezTo>
                  <a:cubicBezTo>
                    <a:pt x="31918155" y="1803922"/>
                    <a:pt x="31891363" y="1788909"/>
                    <a:pt x="31875035" y="1772580"/>
                  </a:cubicBezTo>
                  <a:cubicBezTo>
                    <a:pt x="31869979" y="1748691"/>
                    <a:pt x="31864259" y="1718431"/>
                    <a:pt x="31859875" y="1700909"/>
                  </a:cubicBezTo>
                  <a:cubicBezTo>
                    <a:pt x="31855491" y="1683389"/>
                    <a:pt x="31852439" y="1678607"/>
                    <a:pt x="31848723" y="1667455"/>
                  </a:cubicBezTo>
                  <a:cubicBezTo>
                    <a:pt x="31860791" y="1558833"/>
                    <a:pt x="31844823" y="1597201"/>
                    <a:pt x="31871027" y="1544792"/>
                  </a:cubicBezTo>
                  <a:cubicBezTo>
                    <a:pt x="31874743" y="1533641"/>
                    <a:pt x="31876331" y="1521153"/>
                    <a:pt x="31882175" y="1511340"/>
                  </a:cubicBezTo>
                  <a:cubicBezTo>
                    <a:pt x="31888023" y="1501523"/>
                    <a:pt x="31897795" y="1494212"/>
                    <a:pt x="31906107" y="1485900"/>
                  </a:cubicBezTo>
                  <a:cubicBezTo>
                    <a:pt x="31914419" y="1477589"/>
                    <a:pt x="31912183" y="1475504"/>
                    <a:pt x="31926783" y="1466734"/>
                  </a:cubicBezTo>
                  <a:cubicBezTo>
                    <a:pt x="31941379" y="1457965"/>
                    <a:pt x="31961619" y="1441297"/>
                    <a:pt x="31993687" y="1433280"/>
                  </a:cubicBezTo>
                  <a:cubicBezTo>
                    <a:pt x="32023427" y="1436997"/>
                    <a:pt x="32068207" y="1418312"/>
                    <a:pt x="32082899" y="1444431"/>
                  </a:cubicBezTo>
                  <a:cubicBezTo>
                    <a:pt x="32110295" y="1493135"/>
                    <a:pt x="32087879" y="1556162"/>
                    <a:pt x="32094047" y="1611700"/>
                  </a:cubicBezTo>
                  <a:cubicBezTo>
                    <a:pt x="32095347" y="1623382"/>
                    <a:pt x="32099943" y="1634639"/>
                    <a:pt x="32105199" y="1645154"/>
                  </a:cubicBezTo>
                  <a:cubicBezTo>
                    <a:pt x="32119007" y="1672767"/>
                    <a:pt x="32132279" y="1688164"/>
                    <a:pt x="32160955" y="1700909"/>
                  </a:cubicBezTo>
                  <a:cubicBezTo>
                    <a:pt x="32182439" y="1710457"/>
                    <a:pt x="32227863" y="1723211"/>
                    <a:pt x="32227863" y="1723211"/>
                  </a:cubicBezTo>
                  <a:cubicBezTo>
                    <a:pt x="32266787" y="1762139"/>
                    <a:pt x="32240191" y="1742189"/>
                    <a:pt x="32317075" y="1767817"/>
                  </a:cubicBezTo>
                  <a:lnTo>
                    <a:pt x="32350527" y="1778968"/>
                  </a:lnTo>
                  <a:lnTo>
                    <a:pt x="32383979" y="1790120"/>
                  </a:lnTo>
                  <a:cubicBezTo>
                    <a:pt x="32395555" y="1786261"/>
                    <a:pt x="32462067" y="1774542"/>
                    <a:pt x="32428587" y="1734364"/>
                  </a:cubicBezTo>
                  <a:cubicBezTo>
                    <a:pt x="32413535" y="1716304"/>
                    <a:pt x="32361679" y="1712061"/>
                    <a:pt x="32361679" y="1712061"/>
                  </a:cubicBezTo>
                  <a:cubicBezTo>
                    <a:pt x="32352907" y="1685748"/>
                    <a:pt x="32353735" y="1671611"/>
                    <a:pt x="32328223" y="1656305"/>
                  </a:cubicBezTo>
                  <a:cubicBezTo>
                    <a:pt x="32318147" y="1650256"/>
                    <a:pt x="32305923" y="1648871"/>
                    <a:pt x="32294771" y="1645154"/>
                  </a:cubicBezTo>
                  <a:cubicBezTo>
                    <a:pt x="32274027" y="1624407"/>
                    <a:pt x="32267151" y="1614616"/>
                    <a:pt x="32239015" y="1600550"/>
                  </a:cubicBezTo>
                  <a:cubicBezTo>
                    <a:pt x="32228503" y="1595292"/>
                    <a:pt x="32216711" y="1593114"/>
                    <a:pt x="32205563" y="1589398"/>
                  </a:cubicBezTo>
                  <a:cubicBezTo>
                    <a:pt x="32188755" y="1538974"/>
                    <a:pt x="32170815" y="1525073"/>
                    <a:pt x="32194411" y="1477886"/>
                  </a:cubicBezTo>
                  <a:cubicBezTo>
                    <a:pt x="32199111" y="1468481"/>
                    <a:pt x="32209279" y="1463017"/>
                    <a:pt x="32216711" y="1455583"/>
                  </a:cubicBezTo>
                  <a:cubicBezTo>
                    <a:pt x="32235299" y="1399827"/>
                    <a:pt x="32216711" y="1425847"/>
                    <a:pt x="32294771" y="1399827"/>
                  </a:cubicBezTo>
                  <a:close/>
                  <a:moveTo>
                    <a:pt x="15051395" y="1341437"/>
                  </a:moveTo>
                  <a:cubicBezTo>
                    <a:pt x="15083147" y="1352020"/>
                    <a:pt x="15068330" y="1341437"/>
                    <a:pt x="15083147" y="1385888"/>
                  </a:cubicBezTo>
                  <a:lnTo>
                    <a:pt x="15089498" y="1404937"/>
                  </a:lnTo>
                  <a:cubicBezTo>
                    <a:pt x="15081252" y="1462639"/>
                    <a:pt x="15087880" y="1435188"/>
                    <a:pt x="15070448" y="1487487"/>
                  </a:cubicBezTo>
                  <a:cubicBezTo>
                    <a:pt x="15068330" y="1493837"/>
                    <a:pt x="15067808" y="1500970"/>
                    <a:pt x="15064096" y="1506537"/>
                  </a:cubicBezTo>
                  <a:lnTo>
                    <a:pt x="15025997" y="1563689"/>
                  </a:lnTo>
                  <a:cubicBezTo>
                    <a:pt x="15021765" y="1570038"/>
                    <a:pt x="15019645" y="1578504"/>
                    <a:pt x="15013298" y="1582737"/>
                  </a:cubicBezTo>
                  <a:lnTo>
                    <a:pt x="14975198" y="1608137"/>
                  </a:lnTo>
                  <a:cubicBezTo>
                    <a:pt x="14963103" y="1644423"/>
                    <a:pt x="14978826" y="1614186"/>
                    <a:pt x="14949796" y="1633538"/>
                  </a:cubicBezTo>
                  <a:cubicBezTo>
                    <a:pt x="14942324" y="1638519"/>
                    <a:pt x="14938217" y="1647607"/>
                    <a:pt x="14930747" y="1652587"/>
                  </a:cubicBezTo>
                  <a:cubicBezTo>
                    <a:pt x="14925177" y="1656300"/>
                    <a:pt x="14917685" y="1655944"/>
                    <a:pt x="14911697" y="1658937"/>
                  </a:cubicBezTo>
                  <a:cubicBezTo>
                    <a:pt x="14860268" y="1684652"/>
                    <a:pt x="14937559" y="1674758"/>
                    <a:pt x="14816445" y="1677989"/>
                  </a:cubicBezTo>
                  <a:cubicBezTo>
                    <a:pt x="14683127" y="1681542"/>
                    <a:pt x="14549747" y="1682221"/>
                    <a:pt x="14416395" y="1684337"/>
                  </a:cubicBezTo>
                  <a:cubicBezTo>
                    <a:pt x="14403696" y="1688571"/>
                    <a:pt x="14391501" y="1694836"/>
                    <a:pt x="14378298" y="1697037"/>
                  </a:cubicBezTo>
                  <a:cubicBezTo>
                    <a:pt x="14331591" y="1704823"/>
                    <a:pt x="14352690" y="1700264"/>
                    <a:pt x="14314796" y="1709737"/>
                  </a:cubicBezTo>
                  <a:cubicBezTo>
                    <a:pt x="14308447" y="1713970"/>
                    <a:pt x="14302719" y="1719337"/>
                    <a:pt x="14295749" y="1722438"/>
                  </a:cubicBezTo>
                  <a:cubicBezTo>
                    <a:pt x="14264662" y="1736254"/>
                    <a:pt x="14260665" y="1732963"/>
                    <a:pt x="14232247" y="1741489"/>
                  </a:cubicBezTo>
                  <a:cubicBezTo>
                    <a:pt x="14219426" y="1745335"/>
                    <a:pt x="14206849" y="1749956"/>
                    <a:pt x="14194146" y="1754189"/>
                  </a:cubicBezTo>
                  <a:cubicBezTo>
                    <a:pt x="14187797" y="1756304"/>
                    <a:pt x="14180664" y="1756825"/>
                    <a:pt x="14175097" y="1760538"/>
                  </a:cubicBezTo>
                  <a:cubicBezTo>
                    <a:pt x="14168748" y="1764770"/>
                    <a:pt x="14163601" y="1772160"/>
                    <a:pt x="14156049" y="1773237"/>
                  </a:cubicBezTo>
                  <a:cubicBezTo>
                    <a:pt x="14118273" y="1778633"/>
                    <a:pt x="14079847" y="1777471"/>
                    <a:pt x="14041749" y="1779588"/>
                  </a:cubicBezTo>
                  <a:cubicBezTo>
                    <a:pt x="14004660" y="1791949"/>
                    <a:pt x="14038721" y="1776264"/>
                    <a:pt x="14009999" y="1804989"/>
                  </a:cubicBezTo>
                  <a:cubicBezTo>
                    <a:pt x="13988855" y="1826130"/>
                    <a:pt x="13995138" y="1811125"/>
                    <a:pt x="13971896" y="1824038"/>
                  </a:cubicBezTo>
                  <a:cubicBezTo>
                    <a:pt x="13958555" y="1831450"/>
                    <a:pt x="13948278" y="1844610"/>
                    <a:pt x="13933795" y="1849437"/>
                  </a:cubicBezTo>
                  <a:cubicBezTo>
                    <a:pt x="13912584" y="1856510"/>
                    <a:pt x="13913269" y="1856822"/>
                    <a:pt x="13889349" y="1862138"/>
                  </a:cubicBezTo>
                  <a:cubicBezTo>
                    <a:pt x="13878813" y="1864478"/>
                    <a:pt x="13868366" y="1867745"/>
                    <a:pt x="13857596" y="1868488"/>
                  </a:cubicBezTo>
                  <a:cubicBezTo>
                    <a:pt x="13806873" y="1871985"/>
                    <a:pt x="13755997" y="1872720"/>
                    <a:pt x="13705197" y="1874838"/>
                  </a:cubicBezTo>
                  <a:cubicBezTo>
                    <a:pt x="13666409" y="1882596"/>
                    <a:pt x="13649782" y="1889047"/>
                    <a:pt x="13603599" y="1874838"/>
                  </a:cubicBezTo>
                  <a:cubicBezTo>
                    <a:pt x="13589724" y="1870568"/>
                    <a:pt x="13593016" y="1843088"/>
                    <a:pt x="13590898" y="1836737"/>
                  </a:cubicBezTo>
                  <a:cubicBezTo>
                    <a:pt x="13607830" y="1826157"/>
                    <a:pt x="13624169" y="1814550"/>
                    <a:pt x="13641697" y="1804989"/>
                  </a:cubicBezTo>
                  <a:cubicBezTo>
                    <a:pt x="13647575" y="1801784"/>
                    <a:pt x="13655522" y="1802819"/>
                    <a:pt x="13660749" y="1798637"/>
                  </a:cubicBezTo>
                  <a:cubicBezTo>
                    <a:pt x="13703082" y="1764770"/>
                    <a:pt x="13641697" y="1792290"/>
                    <a:pt x="13692499" y="1766888"/>
                  </a:cubicBezTo>
                  <a:cubicBezTo>
                    <a:pt x="13698486" y="1763894"/>
                    <a:pt x="13705559" y="1763531"/>
                    <a:pt x="13711546" y="1760538"/>
                  </a:cubicBezTo>
                  <a:cubicBezTo>
                    <a:pt x="13718373" y="1757125"/>
                    <a:pt x="13723625" y="1750938"/>
                    <a:pt x="13730595" y="1747837"/>
                  </a:cubicBezTo>
                  <a:cubicBezTo>
                    <a:pt x="13742831" y="1742400"/>
                    <a:pt x="13757560" y="1742564"/>
                    <a:pt x="13768696" y="1735138"/>
                  </a:cubicBezTo>
                  <a:cubicBezTo>
                    <a:pt x="13775049" y="1730904"/>
                    <a:pt x="13780922" y="1725851"/>
                    <a:pt x="13787747" y="1722438"/>
                  </a:cubicBezTo>
                  <a:cubicBezTo>
                    <a:pt x="13793735" y="1719444"/>
                    <a:pt x="13800946" y="1719338"/>
                    <a:pt x="13806799" y="1716088"/>
                  </a:cubicBezTo>
                  <a:cubicBezTo>
                    <a:pt x="13820142" y="1708674"/>
                    <a:pt x="13832199" y="1699155"/>
                    <a:pt x="13844895" y="1690687"/>
                  </a:cubicBezTo>
                  <a:lnTo>
                    <a:pt x="13863949" y="1677989"/>
                  </a:lnTo>
                  <a:lnTo>
                    <a:pt x="13882996" y="1665288"/>
                  </a:lnTo>
                  <a:cubicBezTo>
                    <a:pt x="13921099" y="1667404"/>
                    <a:pt x="13959294" y="1668184"/>
                    <a:pt x="13997298" y="1671637"/>
                  </a:cubicBezTo>
                  <a:cubicBezTo>
                    <a:pt x="14005989" y="1672427"/>
                    <a:pt x="14013969" y="1677989"/>
                    <a:pt x="14022698" y="1677989"/>
                  </a:cubicBezTo>
                  <a:cubicBezTo>
                    <a:pt x="14037665" y="1677989"/>
                    <a:pt x="14052329" y="1673755"/>
                    <a:pt x="14067148" y="1671637"/>
                  </a:cubicBezTo>
                  <a:lnTo>
                    <a:pt x="14162395" y="1639887"/>
                  </a:lnTo>
                  <a:lnTo>
                    <a:pt x="14181448" y="1633538"/>
                  </a:lnTo>
                  <a:cubicBezTo>
                    <a:pt x="14187797" y="1631420"/>
                    <a:pt x="14194002" y="1628811"/>
                    <a:pt x="14200496" y="1627187"/>
                  </a:cubicBezTo>
                  <a:cubicBezTo>
                    <a:pt x="14208633" y="1625153"/>
                    <a:pt x="14235835" y="1619042"/>
                    <a:pt x="14244947" y="1614488"/>
                  </a:cubicBezTo>
                  <a:cubicBezTo>
                    <a:pt x="14251774" y="1611075"/>
                    <a:pt x="14257024" y="1604887"/>
                    <a:pt x="14263998" y="1601787"/>
                  </a:cubicBezTo>
                  <a:cubicBezTo>
                    <a:pt x="14276231" y="1596350"/>
                    <a:pt x="14289396" y="1593320"/>
                    <a:pt x="14302095" y="1589088"/>
                  </a:cubicBezTo>
                  <a:cubicBezTo>
                    <a:pt x="14308447" y="1586970"/>
                    <a:pt x="14314654" y="1584361"/>
                    <a:pt x="14321148" y="1582737"/>
                  </a:cubicBezTo>
                  <a:cubicBezTo>
                    <a:pt x="14353040" y="1574764"/>
                    <a:pt x="14338267" y="1579147"/>
                    <a:pt x="14365597" y="1570038"/>
                  </a:cubicBezTo>
                  <a:cubicBezTo>
                    <a:pt x="14374065" y="1572156"/>
                    <a:pt x="14382973" y="1572950"/>
                    <a:pt x="14390997" y="1576388"/>
                  </a:cubicBezTo>
                  <a:cubicBezTo>
                    <a:pt x="14398011" y="1579393"/>
                    <a:pt x="14402422" y="1588824"/>
                    <a:pt x="14410049" y="1589088"/>
                  </a:cubicBezTo>
                  <a:lnTo>
                    <a:pt x="14575146" y="1582737"/>
                  </a:lnTo>
                  <a:cubicBezTo>
                    <a:pt x="14585728" y="1580620"/>
                    <a:pt x="14596252" y="1578161"/>
                    <a:pt x="14606896" y="1576388"/>
                  </a:cubicBezTo>
                  <a:cubicBezTo>
                    <a:pt x="14621658" y="1573926"/>
                    <a:pt x="14636764" y="1573402"/>
                    <a:pt x="14651345" y="1570038"/>
                  </a:cubicBezTo>
                  <a:lnTo>
                    <a:pt x="14708495" y="1550987"/>
                  </a:lnTo>
                  <a:cubicBezTo>
                    <a:pt x="14714848" y="1548870"/>
                    <a:pt x="14721977" y="1548351"/>
                    <a:pt x="14727548" y="1544638"/>
                  </a:cubicBezTo>
                  <a:cubicBezTo>
                    <a:pt x="14733895" y="1540405"/>
                    <a:pt x="14739772" y="1535350"/>
                    <a:pt x="14746596" y="1531938"/>
                  </a:cubicBezTo>
                  <a:cubicBezTo>
                    <a:pt x="14752583" y="1528944"/>
                    <a:pt x="14759796" y="1528838"/>
                    <a:pt x="14765645" y="1525588"/>
                  </a:cubicBezTo>
                  <a:cubicBezTo>
                    <a:pt x="14778989" y="1518174"/>
                    <a:pt x="14791045" y="1508656"/>
                    <a:pt x="14803746" y="1500188"/>
                  </a:cubicBezTo>
                  <a:lnTo>
                    <a:pt x="14841848" y="1474787"/>
                  </a:lnTo>
                  <a:lnTo>
                    <a:pt x="14860896" y="1462087"/>
                  </a:lnTo>
                  <a:lnTo>
                    <a:pt x="14879945" y="1449387"/>
                  </a:lnTo>
                  <a:cubicBezTo>
                    <a:pt x="14916341" y="1394792"/>
                    <a:pt x="14867878" y="1459040"/>
                    <a:pt x="14911697" y="1423987"/>
                  </a:cubicBezTo>
                  <a:cubicBezTo>
                    <a:pt x="14952727" y="1391161"/>
                    <a:pt x="14895562" y="1414549"/>
                    <a:pt x="14943448" y="1398587"/>
                  </a:cubicBezTo>
                  <a:cubicBezTo>
                    <a:pt x="14973910" y="1352891"/>
                    <a:pt x="14930769" y="1409154"/>
                    <a:pt x="14994245" y="1366838"/>
                  </a:cubicBezTo>
                  <a:cubicBezTo>
                    <a:pt x="15000598" y="1362604"/>
                    <a:pt x="15006324" y="1357239"/>
                    <a:pt x="15013298" y="1354137"/>
                  </a:cubicBezTo>
                  <a:cubicBezTo>
                    <a:pt x="15025531" y="1348700"/>
                    <a:pt x="15051395" y="1341437"/>
                    <a:pt x="15051395" y="1341437"/>
                  </a:cubicBezTo>
                  <a:close/>
                  <a:moveTo>
                    <a:pt x="29851379" y="1338263"/>
                  </a:moveTo>
                  <a:cubicBezTo>
                    <a:pt x="29859255" y="1338263"/>
                    <a:pt x="29871595" y="1340516"/>
                    <a:pt x="29879951" y="1343024"/>
                  </a:cubicBezTo>
                  <a:cubicBezTo>
                    <a:pt x="29884759" y="1344468"/>
                    <a:pt x="29889479" y="1346201"/>
                    <a:pt x="29894239" y="1347787"/>
                  </a:cubicBezTo>
                  <a:lnTo>
                    <a:pt x="29901383" y="1350168"/>
                  </a:lnTo>
                  <a:lnTo>
                    <a:pt x="29908527" y="1352549"/>
                  </a:lnTo>
                  <a:cubicBezTo>
                    <a:pt x="29913291" y="1355725"/>
                    <a:pt x="29918767" y="1358027"/>
                    <a:pt x="29922815" y="1362075"/>
                  </a:cubicBezTo>
                  <a:cubicBezTo>
                    <a:pt x="29931735" y="1370993"/>
                    <a:pt x="29926763" y="1368154"/>
                    <a:pt x="29937103" y="1371599"/>
                  </a:cubicBezTo>
                  <a:cubicBezTo>
                    <a:pt x="29938691" y="1373980"/>
                    <a:pt x="29939839" y="1376720"/>
                    <a:pt x="29941863" y="1378743"/>
                  </a:cubicBezTo>
                  <a:cubicBezTo>
                    <a:pt x="29947347" y="1384226"/>
                    <a:pt x="29951247" y="1384066"/>
                    <a:pt x="29958535" y="1385888"/>
                  </a:cubicBezTo>
                  <a:cubicBezTo>
                    <a:pt x="29960119" y="1388268"/>
                    <a:pt x="29961271" y="1391007"/>
                    <a:pt x="29963295" y="1393033"/>
                  </a:cubicBezTo>
                  <a:cubicBezTo>
                    <a:pt x="29965319" y="1395056"/>
                    <a:pt x="29968555" y="1395639"/>
                    <a:pt x="29970439" y="1397794"/>
                  </a:cubicBezTo>
                  <a:cubicBezTo>
                    <a:pt x="29989887" y="1420019"/>
                    <a:pt x="29971035" y="1406129"/>
                    <a:pt x="29987107" y="1416843"/>
                  </a:cubicBezTo>
                  <a:cubicBezTo>
                    <a:pt x="29998027" y="1433224"/>
                    <a:pt x="29991203" y="1429321"/>
                    <a:pt x="30003779" y="1433514"/>
                  </a:cubicBezTo>
                  <a:cubicBezTo>
                    <a:pt x="30006159" y="1435099"/>
                    <a:pt x="30008363" y="1436995"/>
                    <a:pt x="30010919" y="1438274"/>
                  </a:cubicBezTo>
                  <a:cubicBezTo>
                    <a:pt x="30028391" y="1447012"/>
                    <a:pt x="30074499" y="1438307"/>
                    <a:pt x="30075215" y="1438274"/>
                  </a:cubicBezTo>
                  <a:cubicBezTo>
                    <a:pt x="30077595" y="1437481"/>
                    <a:pt x="30079863" y="1436157"/>
                    <a:pt x="30082359" y="1435893"/>
                  </a:cubicBezTo>
                  <a:cubicBezTo>
                    <a:pt x="30095015" y="1434562"/>
                    <a:pt x="30107735" y="1433514"/>
                    <a:pt x="30120459" y="1433514"/>
                  </a:cubicBezTo>
                  <a:cubicBezTo>
                    <a:pt x="30128991" y="1433514"/>
                    <a:pt x="30138315" y="1436190"/>
                    <a:pt x="30146651" y="1438274"/>
                  </a:cubicBezTo>
                  <a:cubicBezTo>
                    <a:pt x="30156807" y="1445043"/>
                    <a:pt x="30160215" y="1448171"/>
                    <a:pt x="30170463" y="1452562"/>
                  </a:cubicBezTo>
                  <a:cubicBezTo>
                    <a:pt x="30172771" y="1453552"/>
                    <a:pt x="30175227" y="1454149"/>
                    <a:pt x="30177607" y="1454943"/>
                  </a:cubicBezTo>
                  <a:lnTo>
                    <a:pt x="30191895" y="1464469"/>
                  </a:lnTo>
                  <a:cubicBezTo>
                    <a:pt x="30194275" y="1466056"/>
                    <a:pt x="30196323" y="1468327"/>
                    <a:pt x="30199039" y="1469232"/>
                  </a:cubicBezTo>
                  <a:cubicBezTo>
                    <a:pt x="30201419" y="1470025"/>
                    <a:pt x="30203939" y="1470491"/>
                    <a:pt x="30206183" y="1471613"/>
                  </a:cubicBezTo>
                  <a:cubicBezTo>
                    <a:pt x="30208743" y="1472892"/>
                    <a:pt x="30210711" y="1475214"/>
                    <a:pt x="30213327" y="1476374"/>
                  </a:cubicBezTo>
                  <a:cubicBezTo>
                    <a:pt x="30217915" y="1478414"/>
                    <a:pt x="30222851" y="1479549"/>
                    <a:pt x="30227615" y="1481137"/>
                  </a:cubicBezTo>
                  <a:lnTo>
                    <a:pt x="30234759" y="1483518"/>
                  </a:lnTo>
                  <a:lnTo>
                    <a:pt x="30249047" y="1493043"/>
                  </a:lnTo>
                  <a:lnTo>
                    <a:pt x="30256191" y="1497808"/>
                  </a:lnTo>
                  <a:cubicBezTo>
                    <a:pt x="30256983" y="1500188"/>
                    <a:pt x="30256795" y="1503174"/>
                    <a:pt x="30258571" y="1504949"/>
                  </a:cubicBezTo>
                  <a:cubicBezTo>
                    <a:pt x="30260347" y="1506725"/>
                    <a:pt x="30265023" y="1504917"/>
                    <a:pt x="30265715" y="1507331"/>
                  </a:cubicBezTo>
                  <a:cubicBezTo>
                    <a:pt x="30268559" y="1517283"/>
                    <a:pt x="30267303" y="1527968"/>
                    <a:pt x="30268095" y="1538287"/>
                  </a:cubicBezTo>
                  <a:cubicBezTo>
                    <a:pt x="30267059" y="1543472"/>
                    <a:pt x="30266611" y="1553565"/>
                    <a:pt x="30260951" y="1557338"/>
                  </a:cubicBezTo>
                  <a:cubicBezTo>
                    <a:pt x="30258231" y="1559152"/>
                    <a:pt x="30254603" y="1558925"/>
                    <a:pt x="30251427" y="1559719"/>
                  </a:cubicBezTo>
                  <a:cubicBezTo>
                    <a:pt x="30249047" y="1561307"/>
                    <a:pt x="30247143" y="1564346"/>
                    <a:pt x="30244283" y="1564481"/>
                  </a:cubicBezTo>
                  <a:cubicBezTo>
                    <a:pt x="30229991" y="1565163"/>
                    <a:pt x="30215635" y="1563739"/>
                    <a:pt x="30201419" y="1562102"/>
                  </a:cubicBezTo>
                  <a:cubicBezTo>
                    <a:pt x="30194919" y="1561349"/>
                    <a:pt x="30188787" y="1558622"/>
                    <a:pt x="30182371" y="1557338"/>
                  </a:cubicBezTo>
                  <a:lnTo>
                    <a:pt x="30170463" y="1554957"/>
                  </a:lnTo>
                  <a:cubicBezTo>
                    <a:pt x="30156179" y="1555750"/>
                    <a:pt x="30141803" y="1555564"/>
                    <a:pt x="30127603" y="1557338"/>
                  </a:cubicBezTo>
                  <a:cubicBezTo>
                    <a:pt x="30122623" y="1557960"/>
                    <a:pt x="30118079" y="1560513"/>
                    <a:pt x="30113315" y="1562102"/>
                  </a:cubicBezTo>
                  <a:cubicBezTo>
                    <a:pt x="30110935" y="1562893"/>
                    <a:pt x="30108259" y="1563091"/>
                    <a:pt x="30106171" y="1564481"/>
                  </a:cubicBezTo>
                  <a:cubicBezTo>
                    <a:pt x="30096939" y="1570635"/>
                    <a:pt x="30101743" y="1568338"/>
                    <a:pt x="30091883" y="1571625"/>
                  </a:cubicBezTo>
                  <a:lnTo>
                    <a:pt x="30077595" y="1581150"/>
                  </a:lnTo>
                  <a:cubicBezTo>
                    <a:pt x="30075215" y="1582736"/>
                    <a:pt x="30073167" y="1585009"/>
                    <a:pt x="30070451" y="1585913"/>
                  </a:cubicBezTo>
                  <a:lnTo>
                    <a:pt x="30063307" y="1588293"/>
                  </a:lnTo>
                  <a:cubicBezTo>
                    <a:pt x="30060927" y="1589883"/>
                    <a:pt x="30058187" y="1591033"/>
                    <a:pt x="30056163" y="1593056"/>
                  </a:cubicBezTo>
                  <a:cubicBezTo>
                    <a:pt x="30054143" y="1595081"/>
                    <a:pt x="30053639" y="1598411"/>
                    <a:pt x="30051403" y="1600200"/>
                  </a:cubicBezTo>
                  <a:cubicBezTo>
                    <a:pt x="30049443" y="1601767"/>
                    <a:pt x="30046639" y="1601787"/>
                    <a:pt x="30044259" y="1602583"/>
                  </a:cubicBezTo>
                  <a:lnTo>
                    <a:pt x="30029971" y="1616869"/>
                  </a:lnTo>
                  <a:cubicBezTo>
                    <a:pt x="30027591" y="1619251"/>
                    <a:pt x="30024695" y="1621211"/>
                    <a:pt x="30022827" y="1624012"/>
                  </a:cubicBezTo>
                  <a:lnTo>
                    <a:pt x="30003779" y="1652587"/>
                  </a:lnTo>
                  <a:cubicBezTo>
                    <a:pt x="30002191" y="1654969"/>
                    <a:pt x="30001395" y="1658143"/>
                    <a:pt x="29999015" y="1659732"/>
                  </a:cubicBezTo>
                  <a:lnTo>
                    <a:pt x="29984727" y="1669257"/>
                  </a:lnTo>
                  <a:cubicBezTo>
                    <a:pt x="29983139" y="1671637"/>
                    <a:pt x="29981987" y="1674375"/>
                    <a:pt x="29979963" y="1676400"/>
                  </a:cubicBezTo>
                  <a:cubicBezTo>
                    <a:pt x="29975347" y="1681016"/>
                    <a:pt x="29971487" y="1681608"/>
                    <a:pt x="29965679" y="1683543"/>
                  </a:cubicBezTo>
                  <a:lnTo>
                    <a:pt x="29944247" y="1697832"/>
                  </a:lnTo>
                  <a:cubicBezTo>
                    <a:pt x="29941863" y="1699418"/>
                    <a:pt x="29939819" y="1701690"/>
                    <a:pt x="29937103" y="1702593"/>
                  </a:cubicBezTo>
                  <a:lnTo>
                    <a:pt x="29915671" y="1709737"/>
                  </a:lnTo>
                  <a:lnTo>
                    <a:pt x="29901383" y="1714499"/>
                  </a:lnTo>
                  <a:cubicBezTo>
                    <a:pt x="29898207" y="1715294"/>
                    <a:pt x="29895119" y="1716586"/>
                    <a:pt x="29891859" y="1716881"/>
                  </a:cubicBezTo>
                  <a:cubicBezTo>
                    <a:pt x="29877607" y="1718177"/>
                    <a:pt x="29863283" y="1718470"/>
                    <a:pt x="29848995" y="1719262"/>
                  </a:cubicBezTo>
                  <a:cubicBezTo>
                    <a:pt x="29827847" y="1721906"/>
                    <a:pt x="29823111" y="1723785"/>
                    <a:pt x="29798991" y="1719262"/>
                  </a:cubicBezTo>
                  <a:cubicBezTo>
                    <a:pt x="29796175" y="1718736"/>
                    <a:pt x="29794407" y="1715779"/>
                    <a:pt x="29791847" y="1714499"/>
                  </a:cubicBezTo>
                  <a:cubicBezTo>
                    <a:pt x="29789599" y="1713378"/>
                    <a:pt x="29787083" y="1712912"/>
                    <a:pt x="29784703" y="1712118"/>
                  </a:cubicBezTo>
                  <a:cubicBezTo>
                    <a:pt x="29788299" y="1697728"/>
                    <a:pt x="29786051" y="1705690"/>
                    <a:pt x="29791847" y="1688307"/>
                  </a:cubicBezTo>
                  <a:cubicBezTo>
                    <a:pt x="29794571" y="1680135"/>
                    <a:pt x="29794167" y="1678843"/>
                    <a:pt x="29801371" y="1671637"/>
                  </a:cubicBezTo>
                  <a:cubicBezTo>
                    <a:pt x="29803395" y="1669614"/>
                    <a:pt x="29806135" y="1668463"/>
                    <a:pt x="29808515" y="1666875"/>
                  </a:cubicBezTo>
                  <a:cubicBezTo>
                    <a:pt x="29810103" y="1664494"/>
                    <a:pt x="29811859" y="1662216"/>
                    <a:pt x="29813279" y="1659732"/>
                  </a:cubicBezTo>
                  <a:cubicBezTo>
                    <a:pt x="29815039" y="1656649"/>
                    <a:pt x="29815767" y="1652935"/>
                    <a:pt x="29818039" y="1650207"/>
                  </a:cubicBezTo>
                  <a:cubicBezTo>
                    <a:pt x="29819871" y="1648007"/>
                    <a:pt x="29822803" y="1647032"/>
                    <a:pt x="29825183" y="1645443"/>
                  </a:cubicBezTo>
                  <a:cubicBezTo>
                    <a:pt x="29826771" y="1643064"/>
                    <a:pt x="29828667" y="1640859"/>
                    <a:pt x="29829947" y="1638302"/>
                  </a:cubicBezTo>
                  <a:cubicBezTo>
                    <a:pt x="29835343" y="1627509"/>
                    <a:pt x="29831715" y="1617347"/>
                    <a:pt x="29829947" y="1604963"/>
                  </a:cubicBezTo>
                  <a:cubicBezTo>
                    <a:pt x="29829591" y="1602477"/>
                    <a:pt x="29829131" y="1599779"/>
                    <a:pt x="29827563" y="1597819"/>
                  </a:cubicBezTo>
                  <a:cubicBezTo>
                    <a:pt x="29825775" y="1595584"/>
                    <a:pt x="29823035" y="1594221"/>
                    <a:pt x="29820419" y="1593056"/>
                  </a:cubicBezTo>
                  <a:cubicBezTo>
                    <a:pt x="29815835" y="1591017"/>
                    <a:pt x="29806135" y="1588293"/>
                    <a:pt x="29806135" y="1588293"/>
                  </a:cubicBezTo>
                  <a:cubicBezTo>
                    <a:pt x="29799783" y="1589088"/>
                    <a:pt x="29793379" y="1589529"/>
                    <a:pt x="29787083" y="1590675"/>
                  </a:cubicBezTo>
                  <a:cubicBezTo>
                    <a:pt x="29784615" y="1591125"/>
                    <a:pt x="29782375" y="1592448"/>
                    <a:pt x="29779939" y="1593056"/>
                  </a:cubicBezTo>
                  <a:cubicBezTo>
                    <a:pt x="29776015" y="1594039"/>
                    <a:pt x="29772003" y="1594643"/>
                    <a:pt x="29768035" y="1595438"/>
                  </a:cubicBezTo>
                  <a:lnTo>
                    <a:pt x="29613251" y="1593056"/>
                  </a:lnTo>
                  <a:cubicBezTo>
                    <a:pt x="29558655" y="1593056"/>
                    <a:pt x="29571619" y="1589471"/>
                    <a:pt x="29546579" y="1597819"/>
                  </a:cubicBezTo>
                  <a:cubicBezTo>
                    <a:pt x="29539555" y="1602500"/>
                    <a:pt x="29538015" y="1602851"/>
                    <a:pt x="29532291" y="1609724"/>
                  </a:cubicBezTo>
                  <a:cubicBezTo>
                    <a:pt x="29530459" y="1611924"/>
                    <a:pt x="29529763" y="1615083"/>
                    <a:pt x="29527527" y="1616869"/>
                  </a:cubicBezTo>
                  <a:cubicBezTo>
                    <a:pt x="29525567" y="1618436"/>
                    <a:pt x="29522763" y="1618455"/>
                    <a:pt x="29520383" y="1619251"/>
                  </a:cubicBezTo>
                  <a:cubicBezTo>
                    <a:pt x="29518795" y="1621631"/>
                    <a:pt x="29518047" y="1624876"/>
                    <a:pt x="29515619" y="1626393"/>
                  </a:cubicBezTo>
                  <a:cubicBezTo>
                    <a:pt x="29511363" y="1629054"/>
                    <a:pt x="29506095" y="1629570"/>
                    <a:pt x="29501335" y="1631156"/>
                  </a:cubicBezTo>
                  <a:lnTo>
                    <a:pt x="29487047" y="1635919"/>
                  </a:lnTo>
                  <a:lnTo>
                    <a:pt x="29479903" y="1638302"/>
                  </a:lnTo>
                  <a:lnTo>
                    <a:pt x="29472759" y="1640681"/>
                  </a:lnTo>
                  <a:cubicBezTo>
                    <a:pt x="29472615" y="1640657"/>
                    <a:pt x="29454411" y="1638387"/>
                    <a:pt x="29451327" y="1635919"/>
                  </a:cubicBezTo>
                  <a:cubicBezTo>
                    <a:pt x="29449091" y="1634130"/>
                    <a:pt x="29448151" y="1631156"/>
                    <a:pt x="29446563" y="1628775"/>
                  </a:cubicBezTo>
                  <a:lnTo>
                    <a:pt x="29441803" y="1614488"/>
                  </a:lnTo>
                  <a:cubicBezTo>
                    <a:pt x="29436407" y="1598303"/>
                    <a:pt x="29439419" y="1609868"/>
                    <a:pt x="29446563" y="1566863"/>
                  </a:cubicBezTo>
                  <a:lnTo>
                    <a:pt x="29427515" y="1559719"/>
                  </a:lnTo>
                  <a:cubicBezTo>
                    <a:pt x="29425155" y="1558860"/>
                    <a:pt x="29422459" y="1558731"/>
                    <a:pt x="29420371" y="1557338"/>
                  </a:cubicBezTo>
                  <a:cubicBezTo>
                    <a:pt x="29402535" y="1545447"/>
                    <a:pt x="29423071" y="1553475"/>
                    <a:pt x="29406083" y="1547812"/>
                  </a:cubicBezTo>
                  <a:cubicBezTo>
                    <a:pt x="29400815" y="1542543"/>
                    <a:pt x="29397495" y="1540157"/>
                    <a:pt x="29394179" y="1533524"/>
                  </a:cubicBezTo>
                  <a:cubicBezTo>
                    <a:pt x="29393055" y="1531279"/>
                    <a:pt x="29392591" y="1528762"/>
                    <a:pt x="29391795" y="1526381"/>
                  </a:cubicBezTo>
                  <a:cubicBezTo>
                    <a:pt x="29392591" y="1520825"/>
                    <a:pt x="29391899" y="1514842"/>
                    <a:pt x="29394179" y="1509712"/>
                  </a:cubicBezTo>
                  <a:cubicBezTo>
                    <a:pt x="29396127" y="1505323"/>
                    <a:pt x="29404991" y="1504305"/>
                    <a:pt x="29408463" y="1502569"/>
                  </a:cubicBezTo>
                  <a:cubicBezTo>
                    <a:pt x="29411023" y="1501289"/>
                    <a:pt x="29412995" y="1498968"/>
                    <a:pt x="29415607" y="1497808"/>
                  </a:cubicBezTo>
                  <a:cubicBezTo>
                    <a:pt x="29420195" y="1495767"/>
                    <a:pt x="29425135" y="1494631"/>
                    <a:pt x="29429895" y="1493043"/>
                  </a:cubicBezTo>
                  <a:lnTo>
                    <a:pt x="29437039" y="1490663"/>
                  </a:lnTo>
                  <a:cubicBezTo>
                    <a:pt x="29457315" y="1483905"/>
                    <a:pt x="29444199" y="1487580"/>
                    <a:pt x="29487047" y="1485900"/>
                  </a:cubicBezTo>
                  <a:lnTo>
                    <a:pt x="29565627" y="1483518"/>
                  </a:lnTo>
                  <a:cubicBezTo>
                    <a:pt x="29571183" y="1482724"/>
                    <a:pt x="29576683" y="1481137"/>
                    <a:pt x="29582295" y="1481137"/>
                  </a:cubicBezTo>
                  <a:cubicBezTo>
                    <a:pt x="29603691" y="1481137"/>
                    <a:pt x="29618763" y="1480411"/>
                    <a:pt x="29637063" y="1485900"/>
                  </a:cubicBezTo>
                  <a:cubicBezTo>
                    <a:pt x="29641875" y="1487343"/>
                    <a:pt x="29646591" y="1489074"/>
                    <a:pt x="29651351" y="1490663"/>
                  </a:cubicBezTo>
                  <a:lnTo>
                    <a:pt x="29665639" y="1495425"/>
                  </a:lnTo>
                  <a:lnTo>
                    <a:pt x="29672783" y="1497808"/>
                  </a:lnTo>
                  <a:lnTo>
                    <a:pt x="29679927" y="1500188"/>
                  </a:lnTo>
                  <a:cubicBezTo>
                    <a:pt x="29682307" y="1501775"/>
                    <a:pt x="29684455" y="1503788"/>
                    <a:pt x="29687071" y="1504949"/>
                  </a:cubicBezTo>
                  <a:cubicBezTo>
                    <a:pt x="29691659" y="1506988"/>
                    <a:pt x="29696595" y="1508124"/>
                    <a:pt x="29701359" y="1509712"/>
                  </a:cubicBezTo>
                  <a:lnTo>
                    <a:pt x="29722791" y="1516856"/>
                  </a:lnTo>
                  <a:cubicBezTo>
                    <a:pt x="29748847" y="1525542"/>
                    <a:pt x="29709379" y="1511688"/>
                    <a:pt x="29737079" y="1523999"/>
                  </a:cubicBezTo>
                  <a:cubicBezTo>
                    <a:pt x="29741663" y="1526039"/>
                    <a:pt x="29746603" y="1527174"/>
                    <a:pt x="29751363" y="1528762"/>
                  </a:cubicBezTo>
                  <a:cubicBezTo>
                    <a:pt x="29753747" y="1529556"/>
                    <a:pt x="29756075" y="1530534"/>
                    <a:pt x="29758507" y="1531144"/>
                  </a:cubicBezTo>
                  <a:cubicBezTo>
                    <a:pt x="29761683" y="1531938"/>
                    <a:pt x="29764839" y="1532815"/>
                    <a:pt x="29768035" y="1533524"/>
                  </a:cubicBezTo>
                  <a:cubicBezTo>
                    <a:pt x="29778035" y="1535747"/>
                    <a:pt x="29783867" y="1536562"/>
                    <a:pt x="29794227" y="1538287"/>
                  </a:cubicBezTo>
                  <a:cubicBezTo>
                    <a:pt x="29815659" y="1537494"/>
                    <a:pt x="29837119" y="1537289"/>
                    <a:pt x="29858519" y="1535908"/>
                  </a:cubicBezTo>
                  <a:cubicBezTo>
                    <a:pt x="29861787" y="1535696"/>
                    <a:pt x="29864911" y="1534465"/>
                    <a:pt x="29868047" y="1533524"/>
                  </a:cubicBezTo>
                  <a:cubicBezTo>
                    <a:pt x="29872855" y="1532081"/>
                    <a:pt x="29882335" y="1528762"/>
                    <a:pt x="29882335" y="1528762"/>
                  </a:cubicBezTo>
                  <a:cubicBezTo>
                    <a:pt x="29884715" y="1527174"/>
                    <a:pt x="29887959" y="1526427"/>
                    <a:pt x="29889479" y="1523999"/>
                  </a:cubicBezTo>
                  <a:cubicBezTo>
                    <a:pt x="29892139" y="1519742"/>
                    <a:pt x="29891455" y="1513889"/>
                    <a:pt x="29894239" y="1509712"/>
                  </a:cubicBezTo>
                  <a:lnTo>
                    <a:pt x="29899003" y="1502569"/>
                  </a:lnTo>
                  <a:cubicBezTo>
                    <a:pt x="29902623" y="1491703"/>
                    <a:pt x="29907155" y="1485538"/>
                    <a:pt x="29901383" y="1473995"/>
                  </a:cubicBezTo>
                  <a:cubicBezTo>
                    <a:pt x="29900103" y="1471434"/>
                    <a:pt x="29896855" y="1470393"/>
                    <a:pt x="29894239" y="1469232"/>
                  </a:cubicBezTo>
                  <a:cubicBezTo>
                    <a:pt x="29889651" y="1467194"/>
                    <a:pt x="29884131" y="1467252"/>
                    <a:pt x="29879951" y="1464469"/>
                  </a:cubicBezTo>
                  <a:cubicBezTo>
                    <a:pt x="29877571" y="1462881"/>
                    <a:pt x="29875367" y="1460988"/>
                    <a:pt x="29872807" y="1459707"/>
                  </a:cubicBezTo>
                  <a:cubicBezTo>
                    <a:pt x="29870563" y="1458585"/>
                    <a:pt x="29867859" y="1458543"/>
                    <a:pt x="29865663" y="1457325"/>
                  </a:cubicBezTo>
                  <a:cubicBezTo>
                    <a:pt x="29860663" y="1454544"/>
                    <a:pt x="29856807" y="1449609"/>
                    <a:pt x="29851379" y="1447799"/>
                  </a:cubicBezTo>
                  <a:cubicBezTo>
                    <a:pt x="29825339" y="1439120"/>
                    <a:pt x="29864771" y="1452960"/>
                    <a:pt x="29837091" y="1440656"/>
                  </a:cubicBezTo>
                  <a:cubicBezTo>
                    <a:pt x="29832503" y="1438619"/>
                    <a:pt x="29827563" y="1437481"/>
                    <a:pt x="29822803" y="1435893"/>
                  </a:cubicBezTo>
                  <a:lnTo>
                    <a:pt x="29815659" y="1433514"/>
                  </a:lnTo>
                  <a:lnTo>
                    <a:pt x="29794227" y="1419225"/>
                  </a:lnTo>
                  <a:lnTo>
                    <a:pt x="29787083" y="1414462"/>
                  </a:lnTo>
                  <a:cubicBezTo>
                    <a:pt x="29785495" y="1412081"/>
                    <a:pt x="29784343" y="1409344"/>
                    <a:pt x="29782319" y="1407318"/>
                  </a:cubicBezTo>
                  <a:cubicBezTo>
                    <a:pt x="29780299" y="1405295"/>
                    <a:pt x="29776599" y="1405042"/>
                    <a:pt x="29775179" y="1402557"/>
                  </a:cubicBezTo>
                  <a:cubicBezTo>
                    <a:pt x="29773171" y="1399044"/>
                    <a:pt x="29773591" y="1394618"/>
                    <a:pt x="29772795" y="1390650"/>
                  </a:cubicBezTo>
                  <a:cubicBezTo>
                    <a:pt x="29773591" y="1383506"/>
                    <a:pt x="29773435" y="1376192"/>
                    <a:pt x="29775179" y="1369218"/>
                  </a:cubicBezTo>
                  <a:cubicBezTo>
                    <a:pt x="29777047" y="1361734"/>
                    <a:pt x="29789691" y="1354819"/>
                    <a:pt x="29794227" y="1352549"/>
                  </a:cubicBezTo>
                  <a:cubicBezTo>
                    <a:pt x="29797403" y="1350963"/>
                    <a:pt x="29800455" y="1349105"/>
                    <a:pt x="29803751" y="1347787"/>
                  </a:cubicBezTo>
                  <a:cubicBezTo>
                    <a:pt x="29821483" y="1340696"/>
                    <a:pt x="29821551" y="1342705"/>
                    <a:pt x="29844235" y="1340645"/>
                  </a:cubicBezTo>
                  <a:cubicBezTo>
                    <a:pt x="29846615" y="1339849"/>
                    <a:pt x="29848867" y="1338263"/>
                    <a:pt x="29851379" y="1338263"/>
                  </a:cubicBezTo>
                  <a:close/>
                  <a:moveTo>
                    <a:pt x="35004403" y="1333499"/>
                  </a:moveTo>
                  <a:cubicBezTo>
                    <a:pt x="35058043" y="1333499"/>
                    <a:pt x="35067715" y="1336115"/>
                    <a:pt x="35109175" y="1343024"/>
                  </a:cubicBezTo>
                  <a:cubicBezTo>
                    <a:pt x="35113939" y="1344613"/>
                    <a:pt x="35118635" y="1346409"/>
                    <a:pt x="35123463" y="1347787"/>
                  </a:cubicBezTo>
                  <a:cubicBezTo>
                    <a:pt x="35165331" y="1359750"/>
                    <a:pt x="35122539" y="1345890"/>
                    <a:pt x="35156803" y="1357313"/>
                  </a:cubicBezTo>
                  <a:cubicBezTo>
                    <a:pt x="35158387" y="1362075"/>
                    <a:pt x="35159319" y="1367109"/>
                    <a:pt x="35161563" y="1371599"/>
                  </a:cubicBezTo>
                  <a:cubicBezTo>
                    <a:pt x="35164123" y="1376720"/>
                    <a:pt x="35170279" y="1380222"/>
                    <a:pt x="35171087" y="1385888"/>
                  </a:cubicBezTo>
                  <a:cubicBezTo>
                    <a:pt x="35173323" y="1401524"/>
                    <a:pt x="35164439" y="1409147"/>
                    <a:pt x="35152039" y="1414462"/>
                  </a:cubicBezTo>
                  <a:cubicBezTo>
                    <a:pt x="35146023" y="1417040"/>
                    <a:pt x="35139531" y="1419026"/>
                    <a:pt x="35132987" y="1419224"/>
                  </a:cubicBezTo>
                  <a:cubicBezTo>
                    <a:pt x="35086971" y="1420618"/>
                    <a:pt x="35025831" y="1411288"/>
                    <a:pt x="35004403" y="1409699"/>
                  </a:cubicBezTo>
                  <a:cubicBezTo>
                    <a:pt x="34982087" y="1412179"/>
                    <a:pt x="34955467" y="1419077"/>
                    <a:pt x="34932963" y="1409699"/>
                  </a:cubicBezTo>
                  <a:cubicBezTo>
                    <a:pt x="34922395" y="1405297"/>
                    <a:pt x="34913915" y="1397000"/>
                    <a:pt x="34904387" y="1390650"/>
                  </a:cubicBezTo>
                  <a:cubicBezTo>
                    <a:pt x="34900211" y="1387865"/>
                    <a:pt x="34894863" y="1387477"/>
                    <a:pt x="34890103" y="1385888"/>
                  </a:cubicBezTo>
                  <a:cubicBezTo>
                    <a:pt x="34886927" y="1376362"/>
                    <a:pt x="34877403" y="1366838"/>
                    <a:pt x="34880575" y="1357313"/>
                  </a:cubicBezTo>
                  <a:cubicBezTo>
                    <a:pt x="34882163" y="1352549"/>
                    <a:pt x="34880399" y="1343922"/>
                    <a:pt x="34885339" y="1343024"/>
                  </a:cubicBezTo>
                  <a:cubicBezTo>
                    <a:pt x="34918175" y="1337054"/>
                    <a:pt x="34952015" y="1339849"/>
                    <a:pt x="34985351" y="1338262"/>
                  </a:cubicBezTo>
                  <a:cubicBezTo>
                    <a:pt x="34991703" y="1336674"/>
                    <a:pt x="34997855" y="1333499"/>
                    <a:pt x="35004403" y="1333499"/>
                  </a:cubicBezTo>
                  <a:close/>
                  <a:moveTo>
                    <a:pt x="31094391" y="1331118"/>
                  </a:moveTo>
                  <a:lnTo>
                    <a:pt x="31189639" y="1333499"/>
                  </a:lnTo>
                  <a:cubicBezTo>
                    <a:pt x="31196799" y="1333804"/>
                    <a:pt x="31208295" y="1336001"/>
                    <a:pt x="31215835" y="1338263"/>
                  </a:cubicBezTo>
                  <a:cubicBezTo>
                    <a:pt x="31220643" y="1339706"/>
                    <a:pt x="31225359" y="1341437"/>
                    <a:pt x="31230119" y="1343024"/>
                  </a:cubicBezTo>
                  <a:lnTo>
                    <a:pt x="31237263" y="1345407"/>
                  </a:lnTo>
                  <a:lnTo>
                    <a:pt x="31244407" y="1366838"/>
                  </a:lnTo>
                  <a:lnTo>
                    <a:pt x="31246791" y="1373981"/>
                  </a:lnTo>
                  <a:lnTo>
                    <a:pt x="31249171" y="1381124"/>
                  </a:lnTo>
                  <a:cubicBezTo>
                    <a:pt x="31248795" y="1386379"/>
                    <a:pt x="31249819" y="1410784"/>
                    <a:pt x="31244407" y="1421607"/>
                  </a:cubicBezTo>
                  <a:cubicBezTo>
                    <a:pt x="31243127" y="1424167"/>
                    <a:pt x="31241879" y="1426962"/>
                    <a:pt x="31239647" y="1428750"/>
                  </a:cubicBezTo>
                  <a:cubicBezTo>
                    <a:pt x="31237687" y="1430317"/>
                    <a:pt x="31234831" y="1430199"/>
                    <a:pt x="31232503" y="1431132"/>
                  </a:cubicBezTo>
                  <a:cubicBezTo>
                    <a:pt x="31230855" y="1431790"/>
                    <a:pt x="31228535" y="1431132"/>
                    <a:pt x="31227739" y="1431132"/>
                  </a:cubicBezTo>
                  <a:cubicBezTo>
                    <a:pt x="31200751" y="1430338"/>
                    <a:pt x="31173739" y="1430169"/>
                    <a:pt x="31146779" y="1428750"/>
                  </a:cubicBezTo>
                  <a:cubicBezTo>
                    <a:pt x="31143511" y="1428578"/>
                    <a:pt x="31140495" y="1426800"/>
                    <a:pt x="31137251" y="1426369"/>
                  </a:cubicBezTo>
                  <a:cubicBezTo>
                    <a:pt x="31128563" y="1425209"/>
                    <a:pt x="31119791" y="1424782"/>
                    <a:pt x="31111059" y="1423987"/>
                  </a:cubicBezTo>
                  <a:cubicBezTo>
                    <a:pt x="31107883" y="1423193"/>
                    <a:pt x="31104755" y="1422192"/>
                    <a:pt x="31101535" y="1421607"/>
                  </a:cubicBezTo>
                  <a:cubicBezTo>
                    <a:pt x="31091319" y="1419751"/>
                    <a:pt x="31082823" y="1419533"/>
                    <a:pt x="31072959" y="1416843"/>
                  </a:cubicBezTo>
                  <a:cubicBezTo>
                    <a:pt x="31068115" y="1415522"/>
                    <a:pt x="31063435" y="1413669"/>
                    <a:pt x="31058671" y="1412081"/>
                  </a:cubicBezTo>
                  <a:lnTo>
                    <a:pt x="31037239" y="1404937"/>
                  </a:lnTo>
                  <a:lnTo>
                    <a:pt x="31030095" y="1402557"/>
                  </a:lnTo>
                  <a:cubicBezTo>
                    <a:pt x="31028507" y="1400175"/>
                    <a:pt x="31027167" y="1397613"/>
                    <a:pt x="31025335" y="1395412"/>
                  </a:cubicBezTo>
                  <a:cubicBezTo>
                    <a:pt x="31023179" y="1392826"/>
                    <a:pt x="31020059" y="1391070"/>
                    <a:pt x="31018191" y="1388268"/>
                  </a:cubicBezTo>
                  <a:cubicBezTo>
                    <a:pt x="31016799" y="1386180"/>
                    <a:pt x="31016603" y="1383506"/>
                    <a:pt x="31015807" y="1381124"/>
                  </a:cubicBezTo>
                  <a:cubicBezTo>
                    <a:pt x="31016603" y="1373980"/>
                    <a:pt x="31015735" y="1366448"/>
                    <a:pt x="31018191" y="1359693"/>
                  </a:cubicBezTo>
                  <a:cubicBezTo>
                    <a:pt x="31019167" y="1357003"/>
                    <a:pt x="31022719" y="1356093"/>
                    <a:pt x="31025335" y="1354931"/>
                  </a:cubicBezTo>
                  <a:cubicBezTo>
                    <a:pt x="31029919" y="1352892"/>
                    <a:pt x="31035443" y="1352953"/>
                    <a:pt x="31039619" y="1350168"/>
                  </a:cubicBezTo>
                  <a:cubicBezTo>
                    <a:pt x="31050943" y="1342624"/>
                    <a:pt x="31044051" y="1346311"/>
                    <a:pt x="31061051" y="1340645"/>
                  </a:cubicBezTo>
                  <a:lnTo>
                    <a:pt x="31075339" y="1335882"/>
                  </a:lnTo>
                  <a:cubicBezTo>
                    <a:pt x="31077719" y="1335087"/>
                    <a:pt x="31080023" y="1333992"/>
                    <a:pt x="31082483" y="1333499"/>
                  </a:cubicBezTo>
                  <a:close/>
                  <a:moveTo>
                    <a:pt x="17433431" y="1295400"/>
                  </a:moveTo>
                  <a:cubicBezTo>
                    <a:pt x="17455657" y="1296193"/>
                    <a:pt x="17477915" y="1296349"/>
                    <a:pt x="17500107" y="1297781"/>
                  </a:cubicBezTo>
                  <a:cubicBezTo>
                    <a:pt x="17502611" y="1297944"/>
                    <a:pt x="17504837" y="1299473"/>
                    <a:pt x="17507251" y="1300162"/>
                  </a:cubicBezTo>
                  <a:cubicBezTo>
                    <a:pt x="17528171" y="1306140"/>
                    <a:pt x="17506799" y="1299218"/>
                    <a:pt x="17523919" y="1304924"/>
                  </a:cubicBezTo>
                  <a:cubicBezTo>
                    <a:pt x="17526299" y="1307307"/>
                    <a:pt x="17528263" y="1310201"/>
                    <a:pt x="17531063" y="1312069"/>
                  </a:cubicBezTo>
                  <a:cubicBezTo>
                    <a:pt x="17533151" y="1313461"/>
                    <a:pt x="17536431" y="1312674"/>
                    <a:pt x="17538207" y="1314449"/>
                  </a:cubicBezTo>
                  <a:cubicBezTo>
                    <a:pt x="17542255" y="1318497"/>
                    <a:pt x="17547731" y="1328739"/>
                    <a:pt x="17547731" y="1328739"/>
                  </a:cubicBezTo>
                  <a:cubicBezTo>
                    <a:pt x="17548527" y="1331118"/>
                    <a:pt x="17548991" y="1333636"/>
                    <a:pt x="17550111" y="1335882"/>
                  </a:cubicBezTo>
                  <a:cubicBezTo>
                    <a:pt x="17556767" y="1349188"/>
                    <a:pt x="17555539" y="1336826"/>
                    <a:pt x="17559639" y="1357313"/>
                  </a:cubicBezTo>
                  <a:cubicBezTo>
                    <a:pt x="17560431" y="1361281"/>
                    <a:pt x="17560011" y="1365706"/>
                    <a:pt x="17562019" y="1369218"/>
                  </a:cubicBezTo>
                  <a:cubicBezTo>
                    <a:pt x="17564759" y="1374015"/>
                    <a:pt x="17574535" y="1375325"/>
                    <a:pt x="17578687" y="1376362"/>
                  </a:cubicBezTo>
                  <a:cubicBezTo>
                    <a:pt x="17585831" y="1375569"/>
                    <a:pt x="17593029" y="1375164"/>
                    <a:pt x="17600119" y="1373981"/>
                  </a:cubicBezTo>
                  <a:cubicBezTo>
                    <a:pt x="17602595" y="1373571"/>
                    <a:pt x="17605173" y="1372991"/>
                    <a:pt x="17607263" y="1371599"/>
                  </a:cubicBezTo>
                  <a:cubicBezTo>
                    <a:pt x="17610063" y="1369731"/>
                    <a:pt x="17611749" y="1366523"/>
                    <a:pt x="17614407" y="1364456"/>
                  </a:cubicBezTo>
                  <a:cubicBezTo>
                    <a:pt x="17618923" y="1360943"/>
                    <a:pt x="17628695" y="1354931"/>
                    <a:pt x="17628695" y="1354931"/>
                  </a:cubicBezTo>
                  <a:cubicBezTo>
                    <a:pt x="17630283" y="1352550"/>
                    <a:pt x="17631625" y="1349987"/>
                    <a:pt x="17633455" y="1347787"/>
                  </a:cubicBezTo>
                  <a:cubicBezTo>
                    <a:pt x="17637219" y="1343274"/>
                    <a:pt x="17642391" y="1338558"/>
                    <a:pt x="17647743" y="1335882"/>
                  </a:cubicBezTo>
                  <a:cubicBezTo>
                    <a:pt x="17649989" y="1334759"/>
                    <a:pt x="17652507" y="1334295"/>
                    <a:pt x="17654887" y="1333499"/>
                  </a:cubicBezTo>
                  <a:cubicBezTo>
                    <a:pt x="17660375" y="1334416"/>
                    <a:pt x="17670455" y="1335331"/>
                    <a:pt x="17676319" y="1338263"/>
                  </a:cubicBezTo>
                  <a:cubicBezTo>
                    <a:pt x="17678879" y="1339543"/>
                    <a:pt x="17681083" y="1341437"/>
                    <a:pt x="17683463" y="1343024"/>
                  </a:cubicBezTo>
                  <a:cubicBezTo>
                    <a:pt x="17691127" y="1366021"/>
                    <a:pt x="17678839" y="1330267"/>
                    <a:pt x="17690607" y="1359693"/>
                  </a:cubicBezTo>
                  <a:cubicBezTo>
                    <a:pt x="17692471" y="1364354"/>
                    <a:pt x="17695367" y="1373981"/>
                    <a:pt x="17695367" y="1373981"/>
                  </a:cubicBezTo>
                  <a:cubicBezTo>
                    <a:pt x="17694575" y="1387477"/>
                    <a:pt x="17694111" y="1400992"/>
                    <a:pt x="17692987" y="1414462"/>
                  </a:cubicBezTo>
                  <a:cubicBezTo>
                    <a:pt x="17692521" y="1420055"/>
                    <a:pt x="17692219" y="1425755"/>
                    <a:pt x="17690607" y="1431132"/>
                  </a:cubicBezTo>
                  <a:cubicBezTo>
                    <a:pt x="17689783" y="1433874"/>
                    <a:pt x="17687431" y="1435893"/>
                    <a:pt x="17685843" y="1438274"/>
                  </a:cubicBezTo>
                  <a:cubicBezTo>
                    <a:pt x="17679859" y="1456229"/>
                    <a:pt x="17688627" y="1434795"/>
                    <a:pt x="17676319" y="1450183"/>
                  </a:cubicBezTo>
                  <a:cubicBezTo>
                    <a:pt x="17666391" y="1462589"/>
                    <a:pt x="17688411" y="1455613"/>
                    <a:pt x="17664413" y="1471613"/>
                  </a:cubicBezTo>
                  <a:cubicBezTo>
                    <a:pt x="17659651" y="1474787"/>
                    <a:pt x="17654171" y="1477090"/>
                    <a:pt x="17650127" y="1481137"/>
                  </a:cubicBezTo>
                  <a:cubicBezTo>
                    <a:pt x="17647743" y="1483518"/>
                    <a:pt x="17645639" y="1486214"/>
                    <a:pt x="17642981" y="1488281"/>
                  </a:cubicBezTo>
                  <a:cubicBezTo>
                    <a:pt x="17638463" y="1491796"/>
                    <a:pt x="17633455" y="1494631"/>
                    <a:pt x="17628695" y="1497808"/>
                  </a:cubicBezTo>
                  <a:lnTo>
                    <a:pt x="17621551" y="1502569"/>
                  </a:lnTo>
                  <a:lnTo>
                    <a:pt x="17614407" y="1507331"/>
                  </a:lnTo>
                  <a:cubicBezTo>
                    <a:pt x="17603293" y="1506537"/>
                    <a:pt x="17592151" y="1506119"/>
                    <a:pt x="17581067" y="1504949"/>
                  </a:cubicBezTo>
                  <a:cubicBezTo>
                    <a:pt x="17577043" y="1504525"/>
                    <a:pt x="17573067" y="1503633"/>
                    <a:pt x="17569163" y="1502569"/>
                  </a:cubicBezTo>
                  <a:cubicBezTo>
                    <a:pt x="17564319" y="1501247"/>
                    <a:pt x="17559855" y="1498431"/>
                    <a:pt x="17554875" y="1497808"/>
                  </a:cubicBezTo>
                  <a:lnTo>
                    <a:pt x="17535827" y="1495425"/>
                  </a:lnTo>
                  <a:cubicBezTo>
                    <a:pt x="17523271" y="1491239"/>
                    <a:pt x="17533431" y="1495809"/>
                    <a:pt x="17521539" y="1485900"/>
                  </a:cubicBezTo>
                  <a:cubicBezTo>
                    <a:pt x="17519339" y="1484067"/>
                    <a:pt x="17516593" y="1482969"/>
                    <a:pt x="17514395" y="1481137"/>
                  </a:cubicBezTo>
                  <a:cubicBezTo>
                    <a:pt x="17511807" y="1478982"/>
                    <a:pt x="17510053" y="1475861"/>
                    <a:pt x="17507251" y="1473995"/>
                  </a:cubicBezTo>
                  <a:cubicBezTo>
                    <a:pt x="17505163" y="1472601"/>
                    <a:pt x="17502487" y="1472406"/>
                    <a:pt x="17500107" y="1471613"/>
                  </a:cubicBezTo>
                  <a:cubicBezTo>
                    <a:pt x="17491307" y="1458413"/>
                    <a:pt x="17500379" y="1468852"/>
                    <a:pt x="17488201" y="1462087"/>
                  </a:cubicBezTo>
                  <a:cubicBezTo>
                    <a:pt x="17463639" y="1448443"/>
                    <a:pt x="17482933" y="1455568"/>
                    <a:pt x="17466767" y="1450183"/>
                  </a:cubicBezTo>
                  <a:cubicBezTo>
                    <a:pt x="17464387" y="1448593"/>
                    <a:pt x="17462239" y="1446580"/>
                    <a:pt x="17459627" y="1445418"/>
                  </a:cubicBezTo>
                  <a:cubicBezTo>
                    <a:pt x="17455039" y="1443381"/>
                    <a:pt x="17445339" y="1440656"/>
                    <a:pt x="17445339" y="1440656"/>
                  </a:cubicBezTo>
                  <a:lnTo>
                    <a:pt x="17338183" y="1443037"/>
                  </a:lnTo>
                  <a:cubicBezTo>
                    <a:pt x="17332573" y="1443253"/>
                    <a:pt x="17327055" y="1444544"/>
                    <a:pt x="17321511" y="1445418"/>
                  </a:cubicBezTo>
                  <a:lnTo>
                    <a:pt x="17292937" y="1450183"/>
                  </a:lnTo>
                  <a:cubicBezTo>
                    <a:pt x="17281827" y="1449387"/>
                    <a:pt x="17270663" y="1449102"/>
                    <a:pt x="17259601" y="1447799"/>
                  </a:cubicBezTo>
                  <a:cubicBezTo>
                    <a:pt x="17257107" y="1447506"/>
                    <a:pt x="17254231" y="1447193"/>
                    <a:pt x="17252457" y="1445418"/>
                  </a:cubicBezTo>
                  <a:cubicBezTo>
                    <a:pt x="17249323" y="1442285"/>
                    <a:pt x="17260395" y="1447402"/>
                    <a:pt x="17261983" y="1447799"/>
                  </a:cubicBezTo>
                  <a:cubicBezTo>
                    <a:pt x="17259601" y="1441449"/>
                    <a:pt x="17257643" y="1434924"/>
                    <a:pt x="17254839" y="1428750"/>
                  </a:cubicBezTo>
                  <a:cubicBezTo>
                    <a:pt x="17253655" y="1426146"/>
                    <a:pt x="17251355" y="1424166"/>
                    <a:pt x="17250075" y="1421607"/>
                  </a:cubicBezTo>
                  <a:cubicBezTo>
                    <a:pt x="17248951" y="1419361"/>
                    <a:pt x="17248683" y="1416770"/>
                    <a:pt x="17247695" y="1414462"/>
                  </a:cubicBezTo>
                  <a:cubicBezTo>
                    <a:pt x="17243299" y="1404210"/>
                    <a:pt x="17240181" y="1400810"/>
                    <a:pt x="17233407" y="1390650"/>
                  </a:cubicBezTo>
                  <a:lnTo>
                    <a:pt x="17228643" y="1383506"/>
                  </a:lnTo>
                  <a:cubicBezTo>
                    <a:pt x="17227055" y="1381125"/>
                    <a:pt x="17226263" y="1377950"/>
                    <a:pt x="17223883" y="1376362"/>
                  </a:cubicBezTo>
                  <a:lnTo>
                    <a:pt x="17216739" y="1371599"/>
                  </a:lnTo>
                  <a:cubicBezTo>
                    <a:pt x="17211075" y="1354615"/>
                    <a:pt x="17219107" y="1375151"/>
                    <a:pt x="17207213" y="1357313"/>
                  </a:cubicBezTo>
                  <a:cubicBezTo>
                    <a:pt x="17205823" y="1355225"/>
                    <a:pt x="17205627" y="1352549"/>
                    <a:pt x="17204831" y="1350168"/>
                  </a:cubicBezTo>
                  <a:cubicBezTo>
                    <a:pt x="17205627" y="1344613"/>
                    <a:pt x="17205599" y="1338875"/>
                    <a:pt x="17207213" y="1333499"/>
                  </a:cubicBezTo>
                  <a:cubicBezTo>
                    <a:pt x="17209373" y="1326298"/>
                    <a:pt x="17221151" y="1318537"/>
                    <a:pt x="17226263" y="1316831"/>
                  </a:cubicBezTo>
                  <a:lnTo>
                    <a:pt x="17240551" y="1312069"/>
                  </a:lnTo>
                  <a:cubicBezTo>
                    <a:pt x="17259601" y="1312863"/>
                    <a:pt x="17278635" y="1314449"/>
                    <a:pt x="17297701" y="1314449"/>
                  </a:cubicBezTo>
                  <a:cubicBezTo>
                    <a:pt x="17325683" y="1314449"/>
                    <a:pt x="17347259" y="1312109"/>
                    <a:pt x="17373901" y="1309689"/>
                  </a:cubicBezTo>
                  <a:lnTo>
                    <a:pt x="17395331" y="1302543"/>
                  </a:lnTo>
                  <a:lnTo>
                    <a:pt x="17402475" y="1300162"/>
                  </a:lnTo>
                  <a:cubicBezTo>
                    <a:pt x="17404857" y="1299370"/>
                    <a:pt x="17407123" y="1298032"/>
                    <a:pt x="17409619" y="1297781"/>
                  </a:cubicBezTo>
                  <a:close/>
                  <a:moveTo>
                    <a:pt x="32617931" y="1285129"/>
                  </a:moveTo>
                  <a:cubicBezTo>
                    <a:pt x="32627863" y="1285585"/>
                    <a:pt x="32643103" y="1287876"/>
                    <a:pt x="32682683" y="1290637"/>
                  </a:cubicBezTo>
                  <a:cubicBezTo>
                    <a:pt x="32687691" y="1290987"/>
                    <a:pt x="32696971" y="1295400"/>
                    <a:pt x="32696971" y="1295400"/>
                  </a:cubicBezTo>
                  <a:cubicBezTo>
                    <a:pt x="32717443" y="1309049"/>
                    <a:pt x="32691539" y="1292685"/>
                    <a:pt x="32711259" y="1302543"/>
                  </a:cubicBezTo>
                  <a:cubicBezTo>
                    <a:pt x="32713819" y="1303824"/>
                    <a:pt x="32715843" y="1306026"/>
                    <a:pt x="32718403" y="1307307"/>
                  </a:cubicBezTo>
                  <a:cubicBezTo>
                    <a:pt x="32723283" y="1309748"/>
                    <a:pt x="32732923" y="1311165"/>
                    <a:pt x="32737451" y="1312069"/>
                  </a:cubicBezTo>
                  <a:lnTo>
                    <a:pt x="32751739" y="1321594"/>
                  </a:lnTo>
                  <a:lnTo>
                    <a:pt x="32758883" y="1326356"/>
                  </a:lnTo>
                  <a:cubicBezTo>
                    <a:pt x="32760471" y="1328739"/>
                    <a:pt x="32761623" y="1331477"/>
                    <a:pt x="32763643" y="1333499"/>
                  </a:cubicBezTo>
                  <a:cubicBezTo>
                    <a:pt x="32765667" y="1335524"/>
                    <a:pt x="32768999" y="1336027"/>
                    <a:pt x="32770787" y="1338263"/>
                  </a:cubicBezTo>
                  <a:cubicBezTo>
                    <a:pt x="32772355" y="1340222"/>
                    <a:pt x="32772375" y="1343025"/>
                    <a:pt x="32773171" y="1345407"/>
                  </a:cubicBezTo>
                  <a:cubicBezTo>
                    <a:pt x="32772375" y="1356519"/>
                    <a:pt x="32772439" y="1367727"/>
                    <a:pt x="32770787" y="1378743"/>
                  </a:cubicBezTo>
                  <a:cubicBezTo>
                    <a:pt x="32770043" y="1383709"/>
                    <a:pt x="32770203" y="1390248"/>
                    <a:pt x="32766027" y="1393033"/>
                  </a:cubicBezTo>
                  <a:cubicBezTo>
                    <a:pt x="32740515" y="1410035"/>
                    <a:pt x="32779219" y="1383563"/>
                    <a:pt x="32751739" y="1404937"/>
                  </a:cubicBezTo>
                  <a:cubicBezTo>
                    <a:pt x="32747219" y="1408452"/>
                    <a:pt x="32742215" y="1411289"/>
                    <a:pt x="32737451" y="1414462"/>
                  </a:cubicBezTo>
                  <a:cubicBezTo>
                    <a:pt x="32735071" y="1416049"/>
                    <a:pt x="32732331" y="1417200"/>
                    <a:pt x="32730307" y="1419225"/>
                  </a:cubicBezTo>
                  <a:cubicBezTo>
                    <a:pt x="32727927" y="1421605"/>
                    <a:pt x="32725319" y="1423783"/>
                    <a:pt x="32723163" y="1426369"/>
                  </a:cubicBezTo>
                  <a:cubicBezTo>
                    <a:pt x="32721331" y="1428567"/>
                    <a:pt x="32720635" y="1431724"/>
                    <a:pt x="32718403" y="1433514"/>
                  </a:cubicBezTo>
                  <a:cubicBezTo>
                    <a:pt x="32716443" y="1435080"/>
                    <a:pt x="32713639" y="1435099"/>
                    <a:pt x="32711259" y="1435893"/>
                  </a:cubicBezTo>
                  <a:cubicBezTo>
                    <a:pt x="32703227" y="1447936"/>
                    <a:pt x="32710855" y="1439668"/>
                    <a:pt x="32699351" y="1445418"/>
                  </a:cubicBezTo>
                  <a:cubicBezTo>
                    <a:pt x="32696791" y="1446698"/>
                    <a:pt x="32694823" y="1449020"/>
                    <a:pt x="32692207" y="1450183"/>
                  </a:cubicBezTo>
                  <a:cubicBezTo>
                    <a:pt x="32687619" y="1452220"/>
                    <a:pt x="32677919" y="1454943"/>
                    <a:pt x="32677919" y="1454943"/>
                  </a:cubicBezTo>
                  <a:cubicBezTo>
                    <a:pt x="32657463" y="1468584"/>
                    <a:pt x="32683335" y="1452236"/>
                    <a:pt x="32663631" y="1462087"/>
                  </a:cubicBezTo>
                  <a:cubicBezTo>
                    <a:pt x="32661071" y="1463368"/>
                    <a:pt x="32659047" y="1465569"/>
                    <a:pt x="32656487" y="1466850"/>
                  </a:cubicBezTo>
                  <a:cubicBezTo>
                    <a:pt x="32653571" y="1468308"/>
                    <a:pt x="32642223" y="1471175"/>
                    <a:pt x="32639819" y="1471613"/>
                  </a:cubicBezTo>
                  <a:cubicBezTo>
                    <a:pt x="32622367" y="1474786"/>
                    <a:pt x="32623151" y="1468284"/>
                    <a:pt x="32604103" y="1471613"/>
                  </a:cubicBezTo>
                  <a:lnTo>
                    <a:pt x="32580287" y="1464469"/>
                  </a:lnTo>
                  <a:cubicBezTo>
                    <a:pt x="32575499" y="1462972"/>
                    <a:pt x="32566003" y="1459707"/>
                    <a:pt x="32566003" y="1459707"/>
                  </a:cubicBezTo>
                  <a:cubicBezTo>
                    <a:pt x="32563619" y="1458119"/>
                    <a:pt x="32561419" y="1456224"/>
                    <a:pt x="32558859" y="1454943"/>
                  </a:cubicBezTo>
                  <a:cubicBezTo>
                    <a:pt x="32556611" y="1453821"/>
                    <a:pt x="32553675" y="1454130"/>
                    <a:pt x="32551715" y="1452562"/>
                  </a:cubicBezTo>
                  <a:cubicBezTo>
                    <a:pt x="32536327" y="1440252"/>
                    <a:pt x="32557763" y="1449026"/>
                    <a:pt x="32539807" y="1443037"/>
                  </a:cubicBezTo>
                  <a:cubicBezTo>
                    <a:pt x="32535043" y="1439863"/>
                    <a:pt x="32527331" y="1438943"/>
                    <a:pt x="32525519" y="1433514"/>
                  </a:cubicBezTo>
                  <a:cubicBezTo>
                    <a:pt x="32522343" y="1423987"/>
                    <a:pt x="32525519" y="1427162"/>
                    <a:pt x="32515995" y="1423987"/>
                  </a:cubicBezTo>
                  <a:cubicBezTo>
                    <a:pt x="32498255" y="1412160"/>
                    <a:pt x="32520047" y="1427365"/>
                    <a:pt x="32501707" y="1412081"/>
                  </a:cubicBezTo>
                  <a:cubicBezTo>
                    <a:pt x="32496655" y="1407873"/>
                    <a:pt x="32490867" y="1405470"/>
                    <a:pt x="32485039" y="1402557"/>
                  </a:cubicBezTo>
                  <a:cubicBezTo>
                    <a:pt x="32483451" y="1400175"/>
                    <a:pt x="32481555" y="1397973"/>
                    <a:pt x="32480275" y="1395412"/>
                  </a:cubicBezTo>
                  <a:cubicBezTo>
                    <a:pt x="32479155" y="1393168"/>
                    <a:pt x="32479287" y="1390357"/>
                    <a:pt x="32477895" y="1388268"/>
                  </a:cubicBezTo>
                  <a:cubicBezTo>
                    <a:pt x="32476027" y="1385468"/>
                    <a:pt x="32473131" y="1383506"/>
                    <a:pt x="32470751" y="1381124"/>
                  </a:cubicBezTo>
                  <a:cubicBezTo>
                    <a:pt x="32464463" y="1362259"/>
                    <a:pt x="32466815" y="1371789"/>
                    <a:pt x="32463607" y="1352549"/>
                  </a:cubicBezTo>
                  <a:cubicBezTo>
                    <a:pt x="32464403" y="1345405"/>
                    <a:pt x="32464807" y="1338209"/>
                    <a:pt x="32465987" y="1331118"/>
                  </a:cubicBezTo>
                  <a:cubicBezTo>
                    <a:pt x="32466403" y="1328643"/>
                    <a:pt x="32466803" y="1325936"/>
                    <a:pt x="32468371" y="1323974"/>
                  </a:cubicBezTo>
                  <a:cubicBezTo>
                    <a:pt x="32470159" y="1321740"/>
                    <a:pt x="32473131" y="1320800"/>
                    <a:pt x="32475515" y="1319212"/>
                  </a:cubicBezTo>
                  <a:cubicBezTo>
                    <a:pt x="32478687" y="1314449"/>
                    <a:pt x="32479607" y="1306734"/>
                    <a:pt x="32485039" y="1304924"/>
                  </a:cubicBezTo>
                  <a:lnTo>
                    <a:pt x="32506471" y="1297781"/>
                  </a:lnTo>
                  <a:cubicBezTo>
                    <a:pt x="32508851" y="1296987"/>
                    <a:pt x="32511119" y="1295676"/>
                    <a:pt x="32513615" y="1295400"/>
                  </a:cubicBezTo>
                  <a:cubicBezTo>
                    <a:pt x="32551631" y="1291175"/>
                    <a:pt x="32527867" y="1293360"/>
                    <a:pt x="32585051" y="1290637"/>
                  </a:cubicBezTo>
                  <a:cubicBezTo>
                    <a:pt x="32603387" y="1286054"/>
                    <a:pt x="32608003" y="1284676"/>
                    <a:pt x="32617931" y="1285129"/>
                  </a:cubicBezTo>
                  <a:close/>
                  <a:moveTo>
                    <a:pt x="29233203" y="1279208"/>
                  </a:moveTo>
                  <a:cubicBezTo>
                    <a:pt x="29249511" y="1284643"/>
                    <a:pt x="29266759" y="1288165"/>
                    <a:pt x="29278923" y="1302067"/>
                  </a:cubicBezTo>
                  <a:cubicBezTo>
                    <a:pt x="29290987" y="1315851"/>
                    <a:pt x="29299243" y="1332548"/>
                    <a:pt x="29309403" y="1347787"/>
                  </a:cubicBezTo>
                  <a:cubicBezTo>
                    <a:pt x="29314483" y="1355408"/>
                    <a:pt x="29321747" y="1361959"/>
                    <a:pt x="29324643" y="1370648"/>
                  </a:cubicBezTo>
                  <a:cubicBezTo>
                    <a:pt x="29327183" y="1378267"/>
                    <a:pt x="29328671" y="1386323"/>
                    <a:pt x="29332263" y="1393507"/>
                  </a:cubicBezTo>
                  <a:cubicBezTo>
                    <a:pt x="29361807" y="1452593"/>
                    <a:pt x="29335971" y="1381770"/>
                    <a:pt x="29355123" y="1439229"/>
                  </a:cubicBezTo>
                  <a:cubicBezTo>
                    <a:pt x="29347503" y="1444309"/>
                    <a:pt x="29338739" y="1447992"/>
                    <a:pt x="29332263" y="1454469"/>
                  </a:cubicBezTo>
                  <a:cubicBezTo>
                    <a:pt x="29325787" y="1460944"/>
                    <a:pt x="29324791" y="1472475"/>
                    <a:pt x="29317023" y="1477327"/>
                  </a:cubicBezTo>
                  <a:cubicBezTo>
                    <a:pt x="29303403" y="1485842"/>
                    <a:pt x="29286543" y="1487487"/>
                    <a:pt x="29271303" y="1492567"/>
                  </a:cubicBezTo>
                  <a:cubicBezTo>
                    <a:pt x="29263683" y="1495108"/>
                    <a:pt x="29256235" y="1498239"/>
                    <a:pt x="29248443" y="1500188"/>
                  </a:cubicBezTo>
                  <a:cubicBezTo>
                    <a:pt x="29238679" y="1502629"/>
                    <a:pt x="29206035" y="1509961"/>
                    <a:pt x="29195103" y="1515427"/>
                  </a:cubicBezTo>
                  <a:cubicBezTo>
                    <a:pt x="29186915" y="1519523"/>
                    <a:pt x="29179863" y="1525588"/>
                    <a:pt x="29172243" y="1530667"/>
                  </a:cubicBezTo>
                  <a:cubicBezTo>
                    <a:pt x="29159635" y="1568499"/>
                    <a:pt x="29167219" y="1576927"/>
                    <a:pt x="29134143" y="1591628"/>
                  </a:cubicBezTo>
                  <a:cubicBezTo>
                    <a:pt x="29119463" y="1598152"/>
                    <a:pt x="29088423" y="1606867"/>
                    <a:pt x="29088423" y="1606867"/>
                  </a:cubicBezTo>
                  <a:cubicBezTo>
                    <a:pt x="29045243" y="1604329"/>
                    <a:pt x="29001943" y="1603348"/>
                    <a:pt x="28958883" y="1599249"/>
                  </a:cubicBezTo>
                  <a:cubicBezTo>
                    <a:pt x="28840063" y="1587932"/>
                    <a:pt x="28889035" y="1586547"/>
                    <a:pt x="28875063" y="1584007"/>
                  </a:cubicBezTo>
                  <a:cubicBezTo>
                    <a:pt x="28859823" y="1566227"/>
                    <a:pt x="28836075" y="1553097"/>
                    <a:pt x="28829343" y="1530667"/>
                  </a:cubicBezTo>
                  <a:cubicBezTo>
                    <a:pt x="28826247" y="1520345"/>
                    <a:pt x="28843699" y="1514424"/>
                    <a:pt x="28852203" y="1507807"/>
                  </a:cubicBezTo>
                  <a:cubicBezTo>
                    <a:pt x="28866663" y="1496563"/>
                    <a:pt x="28882683" y="1487487"/>
                    <a:pt x="28897923" y="1477327"/>
                  </a:cubicBezTo>
                  <a:lnTo>
                    <a:pt x="28920783" y="1462087"/>
                  </a:lnTo>
                  <a:cubicBezTo>
                    <a:pt x="28948943" y="1419850"/>
                    <a:pt x="28919915" y="1453259"/>
                    <a:pt x="28958883" y="1431607"/>
                  </a:cubicBezTo>
                  <a:cubicBezTo>
                    <a:pt x="28974895" y="1422712"/>
                    <a:pt x="28989363" y="1411289"/>
                    <a:pt x="29004603" y="1401128"/>
                  </a:cubicBezTo>
                  <a:cubicBezTo>
                    <a:pt x="29048703" y="1371728"/>
                    <a:pt x="29018351" y="1386799"/>
                    <a:pt x="29103663" y="1378267"/>
                  </a:cubicBezTo>
                  <a:cubicBezTo>
                    <a:pt x="29130031" y="1369479"/>
                    <a:pt x="29127979" y="1375362"/>
                    <a:pt x="29141763" y="1347787"/>
                  </a:cubicBezTo>
                  <a:cubicBezTo>
                    <a:pt x="29145355" y="1340603"/>
                    <a:pt x="29143703" y="1330609"/>
                    <a:pt x="29149383" y="1324928"/>
                  </a:cubicBezTo>
                  <a:cubicBezTo>
                    <a:pt x="29155063" y="1319248"/>
                    <a:pt x="29164623" y="1319849"/>
                    <a:pt x="29172243" y="1317307"/>
                  </a:cubicBezTo>
                  <a:cubicBezTo>
                    <a:pt x="29177323" y="1309689"/>
                    <a:pt x="29179719" y="1299301"/>
                    <a:pt x="29187483" y="1294448"/>
                  </a:cubicBezTo>
                  <a:cubicBezTo>
                    <a:pt x="29201107" y="1285933"/>
                    <a:pt x="29233203" y="1279208"/>
                    <a:pt x="29233203" y="1279208"/>
                  </a:cubicBezTo>
                  <a:close/>
                  <a:moveTo>
                    <a:pt x="17035055" y="1251476"/>
                  </a:moveTo>
                  <a:cubicBezTo>
                    <a:pt x="17042757" y="1253636"/>
                    <a:pt x="17050697" y="1257205"/>
                    <a:pt x="17057989" y="1258887"/>
                  </a:cubicBezTo>
                  <a:cubicBezTo>
                    <a:pt x="17071035" y="1261897"/>
                    <a:pt x="17096089" y="1271587"/>
                    <a:pt x="17096089" y="1271587"/>
                  </a:cubicBezTo>
                  <a:cubicBezTo>
                    <a:pt x="17115615" y="1330167"/>
                    <a:pt x="17117411" y="1294714"/>
                    <a:pt x="17089739" y="1322388"/>
                  </a:cubicBezTo>
                  <a:cubicBezTo>
                    <a:pt x="17086391" y="1325734"/>
                    <a:pt x="17079155" y="1343555"/>
                    <a:pt x="17077039" y="1347787"/>
                  </a:cubicBezTo>
                  <a:cubicBezTo>
                    <a:pt x="17057989" y="1341437"/>
                    <a:pt x="17035431" y="1341453"/>
                    <a:pt x="17019889" y="1328739"/>
                  </a:cubicBezTo>
                  <a:cubicBezTo>
                    <a:pt x="17009527" y="1320261"/>
                    <a:pt x="17007189" y="1290637"/>
                    <a:pt x="17007189" y="1290637"/>
                  </a:cubicBezTo>
                  <a:cubicBezTo>
                    <a:pt x="17009307" y="1277937"/>
                    <a:pt x="17002621" y="1259362"/>
                    <a:pt x="17013539" y="1252537"/>
                  </a:cubicBezTo>
                  <a:cubicBezTo>
                    <a:pt x="17019887" y="1248572"/>
                    <a:pt x="17027351" y="1249317"/>
                    <a:pt x="17035055" y="1251476"/>
                  </a:cubicBezTo>
                  <a:close/>
                  <a:moveTo>
                    <a:pt x="29544195" y="1235869"/>
                  </a:moveTo>
                  <a:lnTo>
                    <a:pt x="29653735" y="1238249"/>
                  </a:lnTo>
                  <a:cubicBezTo>
                    <a:pt x="29677675" y="1239106"/>
                    <a:pt x="29671883" y="1236857"/>
                    <a:pt x="29684691" y="1245393"/>
                  </a:cubicBezTo>
                  <a:cubicBezTo>
                    <a:pt x="29685483" y="1247774"/>
                    <a:pt x="29685947" y="1250292"/>
                    <a:pt x="29687071" y="1252537"/>
                  </a:cubicBezTo>
                  <a:cubicBezTo>
                    <a:pt x="29696303" y="1271005"/>
                    <a:pt x="29688231" y="1248870"/>
                    <a:pt x="29694215" y="1266825"/>
                  </a:cubicBezTo>
                  <a:cubicBezTo>
                    <a:pt x="29692627" y="1269207"/>
                    <a:pt x="29691475" y="1271945"/>
                    <a:pt x="29689451" y="1273968"/>
                  </a:cubicBezTo>
                  <a:cubicBezTo>
                    <a:pt x="29683011" y="1280412"/>
                    <a:pt x="29673827" y="1281037"/>
                    <a:pt x="29665639" y="1283494"/>
                  </a:cubicBezTo>
                  <a:cubicBezTo>
                    <a:pt x="29663035" y="1284274"/>
                    <a:pt x="29646583" y="1290310"/>
                    <a:pt x="29641827" y="1290637"/>
                  </a:cubicBezTo>
                  <a:cubicBezTo>
                    <a:pt x="29622015" y="1292003"/>
                    <a:pt x="29602139" y="1292225"/>
                    <a:pt x="29582295" y="1293018"/>
                  </a:cubicBezTo>
                  <a:cubicBezTo>
                    <a:pt x="29578431" y="1293791"/>
                    <a:pt x="29559143" y="1297781"/>
                    <a:pt x="29556103" y="1297781"/>
                  </a:cubicBezTo>
                  <a:cubicBezTo>
                    <a:pt x="29544171" y="1297781"/>
                    <a:pt x="29532303" y="1295941"/>
                    <a:pt x="29520383" y="1295400"/>
                  </a:cubicBezTo>
                  <a:cubicBezTo>
                    <a:pt x="29514831" y="1295148"/>
                    <a:pt x="29498555" y="1295400"/>
                    <a:pt x="29494191" y="1295400"/>
                  </a:cubicBezTo>
                  <a:cubicBezTo>
                    <a:pt x="29468355" y="1293787"/>
                    <a:pt x="29458763" y="1295501"/>
                    <a:pt x="29437039" y="1288256"/>
                  </a:cubicBezTo>
                  <a:cubicBezTo>
                    <a:pt x="29434659" y="1287462"/>
                    <a:pt x="29432139" y="1286999"/>
                    <a:pt x="29429895" y="1285875"/>
                  </a:cubicBezTo>
                  <a:cubicBezTo>
                    <a:pt x="29427335" y="1284595"/>
                    <a:pt x="29425135" y="1282700"/>
                    <a:pt x="29422751" y="1281113"/>
                  </a:cubicBezTo>
                  <a:cubicBezTo>
                    <a:pt x="29423547" y="1277143"/>
                    <a:pt x="29422271" y="1272068"/>
                    <a:pt x="29425135" y="1269207"/>
                  </a:cubicBezTo>
                  <a:cubicBezTo>
                    <a:pt x="29425135" y="1269204"/>
                    <a:pt x="29442991" y="1263253"/>
                    <a:pt x="29446563" y="1262063"/>
                  </a:cubicBezTo>
                  <a:cubicBezTo>
                    <a:pt x="29463695" y="1256354"/>
                    <a:pt x="29442303" y="1263280"/>
                    <a:pt x="29463235" y="1257300"/>
                  </a:cubicBezTo>
                  <a:cubicBezTo>
                    <a:pt x="29465647" y="1256609"/>
                    <a:pt x="29467943" y="1255527"/>
                    <a:pt x="29470379" y="1254919"/>
                  </a:cubicBezTo>
                  <a:cubicBezTo>
                    <a:pt x="29474303" y="1253936"/>
                    <a:pt x="29478379" y="1253605"/>
                    <a:pt x="29482283" y="1252537"/>
                  </a:cubicBezTo>
                  <a:cubicBezTo>
                    <a:pt x="29487127" y="1251217"/>
                    <a:pt x="29491647" y="1248758"/>
                    <a:pt x="29496571" y="1247774"/>
                  </a:cubicBezTo>
                  <a:cubicBezTo>
                    <a:pt x="29500539" y="1246980"/>
                    <a:pt x="29504527" y="1246273"/>
                    <a:pt x="29508479" y="1245393"/>
                  </a:cubicBezTo>
                  <a:cubicBezTo>
                    <a:pt x="29529879" y="1240641"/>
                    <a:pt x="29507655" y="1245401"/>
                    <a:pt x="29525147" y="1240632"/>
                  </a:cubicBezTo>
                  <a:cubicBezTo>
                    <a:pt x="29531459" y="1238910"/>
                    <a:pt x="29544195" y="1235869"/>
                    <a:pt x="29544195" y="1235869"/>
                  </a:cubicBezTo>
                  <a:close/>
                  <a:moveTo>
                    <a:pt x="30582419" y="1216819"/>
                  </a:moveTo>
                  <a:cubicBezTo>
                    <a:pt x="30677911" y="1221592"/>
                    <a:pt x="30595847" y="1216523"/>
                    <a:pt x="30651479" y="1221581"/>
                  </a:cubicBezTo>
                  <a:cubicBezTo>
                    <a:pt x="30661783" y="1222518"/>
                    <a:pt x="30672131" y="1222983"/>
                    <a:pt x="30682435" y="1223962"/>
                  </a:cubicBezTo>
                  <a:cubicBezTo>
                    <a:pt x="30688803" y="1224569"/>
                    <a:pt x="30695127" y="1225597"/>
                    <a:pt x="30701483" y="1226344"/>
                  </a:cubicBezTo>
                  <a:cubicBezTo>
                    <a:pt x="30708623" y="1227183"/>
                    <a:pt x="30715799" y="1227708"/>
                    <a:pt x="30722915" y="1228724"/>
                  </a:cubicBezTo>
                  <a:cubicBezTo>
                    <a:pt x="30726923" y="1229297"/>
                    <a:pt x="30730839" y="1230382"/>
                    <a:pt x="30734819" y="1231106"/>
                  </a:cubicBezTo>
                  <a:cubicBezTo>
                    <a:pt x="30756243" y="1235001"/>
                    <a:pt x="30741779" y="1231654"/>
                    <a:pt x="30758635" y="1235869"/>
                  </a:cubicBezTo>
                  <a:cubicBezTo>
                    <a:pt x="30788003" y="1271587"/>
                    <a:pt x="30818651" y="1306291"/>
                    <a:pt x="30846739" y="1343024"/>
                  </a:cubicBezTo>
                  <a:cubicBezTo>
                    <a:pt x="30849791" y="1347014"/>
                    <a:pt x="30848719" y="1353136"/>
                    <a:pt x="30851503" y="1357313"/>
                  </a:cubicBezTo>
                  <a:cubicBezTo>
                    <a:pt x="30862615" y="1373980"/>
                    <a:pt x="30856267" y="1368424"/>
                    <a:pt x="30868171" y="1376362"/>
                  </a:cubicBezTo>
                  <a:cubicBezTo>
                    <a:pt x="30879999" y="1394106"/>
                    <a:pt x="30864791" y="1372308"/>
                    <a:pt x="30880079" y="1390650"/>
                  </a:cubicBezTo>
                  <a:cubicBezTo>
                    <a:pt x="30890003" y="1402558"/>
                    <a:pt x="30878883" y="1393822"/>
                    <a:pt x="30891983" y="1402557"/>
                  </a:cubicBezTo>
                  <a:lnTo>
                    <a:pt x="30906271" y="1423987"/>
                  </a:lnTo>
                  <a:lnTo>
                    <a:pt x="30911035" y="1431132"/>
                  </a:lnTo>
                  <a:cubicBezTo>
                    <a:pt x="30911827" y="1433514"/>
                    <a:pt x="30913415" y="1435765"/>
                    <a:pt x="30913415" y="1438274"/>
                  </a:cubicBezTo>
                  <a:cubicBezTo>
                    <a:pt x="30913415" y="1450999"/>
                    <a:pt x="30913795" y="1463952"/>
                    <a:pt x="30911035" y="1476374"/>
                  </a:cubicBezTo>
                  <a:cubicBezTo>
                    <a:pt x="30910415" y="1479158"/>
                    <a:pt x="30899051" y="1483190"/>
                    <a:pt x="30896747" y="1483518"/>
                  </a:cubicBezTo>
                  <a:cubicBezTo>
                    <a:pt x="30888067" y="1484759"/>
                    <a:pt x="30879279" y="1485069"/>
                    <a:pt x="30870551" y="1485900"/>
                  </a:cubicBezTo>
                  <a:cubicBezTo>
                    <a:pt x="30862611" y="1486655"/>
                    <a:pt x="30854647" y="1487227"/>
                    <a:pt x="30846739" y="1488281"/>
                  </a:cubicBezTo>
                  <a:cubicBezTo>
                    <a:pt x="30842727" y="1488817"/>
                    <a:pt x="30838803" y="1489868"/>
                    <a:pt x="30834835" y="1490663"/>
                  </a:cubicBezTo>
                  <a:cubicBezTo>
                    <a:pt x="30828131" y="1490053"/>
                    <a:pt x="30810659" y="1490482"/>
                    <a:pt x="30801495" y="1485900"/>
                  </a:cubicBezTo>
                  <a:cubicBezTo>
                    <a:pt x="30798935" y="1484619"/>
                    <a:pt x="30796967" y="1482300"/>
                    <a:pt x="30794351" y="1481137"/>
                  </a:cubicBezTo>
                  <a:cubicBezTo>
                    <a:pt x="30789763" y="1479100"/>
                    <a:pt x="30784827" y="1477963"/>
                    <a:pt x="30780063" y="1476374"/>
                  </a:cubicBezTo>
                  <a:lnTo>
                    <a:pt x="30772919" y="1473995"/>
                  </a:lnTo>
                  <a:cubicBezTo>
                    <a:pt x="30770539" y="1473200"/>
                    <a:pt x="30768255" y="1472025"/>
                    <a:pt x="30765779" y="1471613"/>
                  </a:cubicBezTo>
                  <a:cubicBezTo>
                    <a:pt x="30744399" y="1468050"/>
                    <a:pt x="30756287" y="1469764"/>
                    <a:pt x="30730059" y="1466850"/>
                  </a:cubicBezTo>
                  <a:cubicBezTo>
                    <a:pt x="30727679" y="1464469"/>
                    <a:pt x="30724551" y="1462651"/>
                    <a:pt x="30722915" y="1459707"/>
                  </a:cubicBezTo>
                  <a:cubicBezTo>
                    <a:pt x="30720475" y="1455318"/>
                    <a:pt x="30718151" y="1445418"/>
                    <a:pt x="30718151" y="1445418"/>
                  </a:cubicBezTo>
                  <a:cubicBezTo>
                    <a:pt x="30716939" y="1433270"/>
                    <a:pt x="30718951" y="1415788"/>
                    <a:pt x="30706247" y="1407318"/>
                  </a:cubicBezTo>
                  <a:cubicBezTo>
                    <a:pt x="30687779" y="1395005"/>
                    <a:pt x="30697391" y="1399606"/>
                    <a:pt x="30677671" y="1393033"/>
                  </a:cubicBezTo>
                  <a:lnTo>
                    <a:pt x="30670527" y="1390650"/>
                  </a:lnTo>
                  <a:cubicBezTo>
                    <a:pt x="30660207" y="1391444"/>
                    <a:pt x="30649579" y="1390398"/>
                    <a:pt x="30639571" y="1393033"/>
                  </a:cubicBezTo>
                  <a:cubicBezTo>
                    <a:pt x="30634035" y="1394488"/>
                    <a:pt x="30630403" y="1399997"/>
                    <a:pt x="30625283" y="1402557"/>
                  </a:cubicBezTo>
                  <a:cubicBezTo>
                    <a:pt x="30622107" y="1404143"/>
                    <a:pt x="30618839" y="1405558"/>
                    <a:pt x="30615759" y="1407318"/>
                  </a:cubicBezTo>
                  <a:cubicBezTo>
                    <a:pt x="30603799" y="1414152"/>
                    <a:pt x="30613487" y="1410675"/>
                    <a:pt x="30599091" y="1416843"/>
                  </a:cubicBezTo>
                  <a:cubicBezTo>
                    <a:pt x="30596783" y="1417833"/>
                    <a:pt x="30594327" y="1418430"/>
                    <a:pt x="30591947" y="1419225"/>
                  </a:cubicBezTo>
                  <a:cubicBezTo>
                    <a:pt x="30578435" y="1418186"/>
                    <a:pt x="30558739" y="1417345"/>
                    <a:pt x="30544319" y="1414462"/>
                  </a:cubicBezTo>
                  <a:cubicBezTo>
                    <a:pt x="30541859" y="1413972"/>
                    <a:pt x="30539667" y="1412413"/>
                    <a:pt x="30537179" y="1412081"/>
                  </a:cubicBezTo>
                  <a:cubicBezTo>
                    <a:pt x="30508435" y="1408249"/>
                    <a:pt x="30501459" y="1410098"/>
                    <a:pt x="30494315" y="1409699"/>
                  </a:cubicBezTo>
                  <a:cubicBezTo>
                    <a:pt x="30480819" y="1408906"/>
                    <a:pt x="30467295" y="1408542"/>
                    <a:pt x="30453835" y="1407318"/>
                  </a:cubicBezTo>
                  <a:cubicBezTo>
                    <a:pt x="30443187" y="1406352"/>
                    <a:pt x="30443459" y="1405036"/>
                    <a:pt x="30434783" y="1402557"/>
                  </a:cubicBezTo>
                  <a:cubicBezTo>
                    <a:pt x="30431635" y="1401659"/>
                    <a:pt x="30428435" y="1400969"/>
                    <a:pt x="30425259" y="1400175"/>
                  </a:cubicBezTo>
                  <a:lnTo>
                    <a:pt x="30410971" y="1390650"/>
                  </a:lnTo>
                  <a:lnTo>
                    <a:pt x="30403827" y="1385888"/>
                  </a:lnTo>
                  <a:cubicBezTo>
                    <a:pt x="30403035" y="1383506"/>
                    <a:pt x="30402567" y="1380990"/>
                    <a:pt x="30401447" y="1378743"/>
                  </a:cubicBezTo>
                  <a:cubicBezTo>
                    <a:pt x="30400167" y="1376183"/>
                    <a:pt x="30396863" y="1374455"/>
                    <a:pt x="30396683" y="1371599"/>
                  </a:cubicBezTo>
                  <a:cubicBezTo>
                    <a:pt x="30396039" y="1361270"/>
                    <a:pt x="30397779" y="1350912"/>
                    <a:pt x="30399063" y="1340645"/>
                  </a:cubicBezTo>
                  <a:cubicBezTo>
                    <a:pt x="30399375" y="1338152"/>
                    <a:pt x="30399671" y="1335275"/>
                    <a:pt x="30401447" y="1333499"/>
                  </a:cubicBezTo>
                  <a:cubicBezTo>
                    <a:pt x="30403219" y="1331725"/>
                    <a:pt x="30406175" y="1331809"/>
                    <a:pt x="30408591" y="1331118"/>
                  </a:cubicBezTo>
                  <a:cubicBezTo>
                    <a:pt x="30429519" y="1325140"/>
                    <a:pt x="30408131" y="1332065"/>
                    <a:pt x="30425259" y="1326356"/>
                  </a:cubicBezTo>
                  <a:cubicBezTo>
                    <a:pt x="30436371" y="1327151"/>
                    <a:pt x="30447515" y="1327571"/>
                    <a:pt x="30458595" y="1328739"/>
                  </a:cubicBezTo>
                  <a:cubicBezTo>
                    <a:pt x="30462619" y="1329161"/>
                    <a:pt x="30466483" y="1330645"/>
                    <a:pt x="30470503" y="1331118"/>
                  </a:cubicBezTo>
                  <a:cubicBezTo>
                    <a:pt x="30480703" y="1332318"/>
                    <a:pt x="30523903" y="1335273"/>
                    <a:pt x="30532415" y="1335882"/>
                  </a:cubicBezTo>
                  <a:cubicBezTo>
                    <a:pt x="30560195" y="1335087"/>
                    <a:pt x="30588387" y="1338331"/>
                    <a:pt x="30615759" y="1333499"/>
                  </a:cubicBezTo>
                  <a:cubicBezTo>
                    <a:pt x="30619743" y="1332796"/>
                    <a:pt x="30614799" y="1325383"/>
                    <a:pt x="30613379" y="1321594"/>
                  </a:cubicBezTo>
                  <a:cubicBezTo>
                    <a:pt x="30610299" y="1313387"/>
                    <a:pt x="30608631" y="1314456"/>
                    <a:pt x="30601471" y="1312069"/>
                  </a:cubicBezTo>
                  <a:cubicBezTo>
                    <a:pt x="30585095" y="1301151"/>
                    <a:pt x="30592615" y="1304355"/>
                    <a:pt x="30580039" y="1300162"/>
                  </a:cubicBezTo>
                  <a:cubicBezTo>
                    <a:pt x="30563663" y="1289246"/>
                    <a:pt x="30571183" y="1292447"/>
                    <a:pt x="30558607" y="1288256"/>
                  </a:cubicBezTo>
                  <a:cubicBezTo>
                    <a:pt x="30554119" y="1283768"/>
                    <a:pt x="30549355" y="1279938"/>
                    <a:pt x="30546703" y="1273968"/>
                  </a:cubicBezTo>
                  <a:cubicBezTo>
                    <a:pt x="30544663" y="1269382"/>
                    <a:pt x="30541939" y="1259681"/>
                    <a:pt x="30541939" y="1259681"/>
                  </a:cubicBezTo>
                  <a:cubicBezTo>
                    <a:pt x="30542807" y="1252749"/>
                    <a:pt x="30542759" y="1230038"/>
                    <a:pt x="30553847" y="1226344"/>
                  </a:cubicBezTo>
                  <a:lnTo>
                    <a:pt x="30575279" y="1219199"/>
                  </a:lnTo>
                  <a:close/>
                  <a:moveTo>
                    <a:pt x="29532291" y="1100137"/>
                  </a:moveTo>
                  <a:cubicBezTo>
                    <a:pt x="29559647" y="1100992"/>
                    <a:pt x="29591995" y="1097799"/>
                    <a:pt x="29620395" y="1104900"/>
                  </a:cubicBezTo>
                  <a:cubicBezTo>
                    <a:pt x="29622831" y="1105508"/>
                    <a:pt x="29625295" y="1106158"/>
                    <a:pt x="29627539" y="1107282"/>
                  </a:cubicBezTo>
                  <a:cubicBezTo>
                    <a:pt x="29645999" y="1116510"/>
                    <a:pt x="29623879" y="1108441"/>
                    <a:pt x="29641827" y="1114425"/>
                  </a:cubicBezTo>
                  <a:cubicBezTo>
                    <a:pt x="29644207" y="1116806"/>
                    <a:pt x="29648367" y="1118256"/>
                    <a:pt x="29648971" y="1121568"/>
                  </a:cubicBezTo>
                  <a:cubicBezTo>
                    <a:pt x="29650111" y="1127834"/>
                    <a:pt x="29646355" y="1151811"/>
                    <a:pt x="29637063" y="1154906"/>
                  </a:cubicBezTo>
                  <a:lnTo>
                    <a:pt x="29629919" y="1157287"/>
                  </a:lnTo>
                  <a:cubicBezTo>
                    <a:pt x="29625159" y="1160463"/>
                    <a:pt x="29621063" y="1165003"/>
                    <a:pt x="29615635" y="1166812"/>
                  </a:cubicBezTo>
                  <a:lnTo>
                    <a:pt x="29572771" y="1181100"/>
                  </a:lnTo>
                  <a:lnTo>
                    <a:pt x="29551339" y="1188243"/>
                  </a:lnTo>
                  <a:cubicBezTo>
                    <a:pt x="29548959" y="1189037"/>
                    <a:pt x="29546703" y="1190477"/>
                    <a:pt x="29544195" y="1190625"/>
                  </a:cubicBezTo>
                  <a:lnTo>
                    <a:pt x="29503715" y="1193006"/>
                  </a:lnTo>
                  <a:cubicBezTo>
                    <a:pt x="29502447" y="1193324"/>
                    <a:pt x="29489095" y="1196403"/>
                    <a:pt x="29487047" y="1197769"/>
                  </a:cubicBezTo>
                  <a:cubicBezTo>
                    <a:pt x="29480751" y="1201966"/>
                    <a:pt x="29473155" y="1209675"/>
                    <a:pt x="29470379" y="1212057"/>
                  </a:cubicBezTo>
                  <a:cubicBezTo>
                    <a:pt x="29460603" y="1213143"/>
                    <a:pt x="29437291" y="1217319"/>
                    <a:pt x="29427515" y="1212057"/>
                  </a:cubicBezTo>
                  <a:cubicBezTo>
                    <a:pt x="29422475" y="1209342"/>
                    <a:pt x="29417991" y="1197769"/>
                    <a:pt x="29417991" y="1197769"/>
                  </a:cubicBezTo>
                  <a:cubicBezTo>
                    <a:pt x="29419267" y="1191377"/>
                    <a:pt x="29421679" y="1176758"/>
                    <a:pt x="29425135" y="1171574"/>
                  </a:cubicBezTo>
                  <a:cubicBezTo>
                    <a:pt x="29426719" y="1169194"/>
                    <a:pt x="29427871" y="1166454"/>
                    <a:pt x="29429895" y="1164431"/>
                  </a:cubicBezTo>
                  <a:cubicBezTo>
                    <a:pt x="29431919" y="1162410"/>
                    <a:pt x="29434659" y="1161256"/>
                    <a:pt x="29437039" y="1159668"/>
                  </a:cubicBezTo>
                  <a:cubicBezTo>
                    <a:pt x="29449743" y="1140617"/>
                    <a:pt x="29433071" y="1163638"/>
                    <a:pt x="29448947" y="1147762"/>
                  </a:cubicBezTo>
                  <a:cubicBezTo>
                    <a:pt x="29450971" y="1145739"/>
                    <a:pt x="29451555" y="1142504"/>
                    <a:pt x="29453707" y="1140618"/>
                  </a:cubicBezTo>
                  <a:cubicBezTo>
                    <a:pt x="29458015" y="1136849"/>
                    <a:pt x="29463947" y="1135140"/>
                    <a:pt x="29467995" y="1131094"/>
                  </a:cubicBezTo>
                  <a:cubicBezTo>
                    <a:pt x="29502215" y="1096876"/>
                    <a:pt x="29469127" y="1125704"/>
                    <a:pt x="29489427" y="1114425"/>
                  </a:cubicBezTo>
                  <a:cubicBezTo>
                    <a:pt x="29498195" y="1109552"/>
                    <a:pt x="29501619" y="1104059"/>
                    <a:pt x="29510859" y="1102519"/>
                  </a:cubicBezTo>
                  <a:cubicBezTo>
                    <a:pt x="29517947" y="1101336"/>
                    <a:pt x="29525147" y="1100932"/>
                    <a:pt x="29532291" y="1100137"/>
                  </a:cubicBezTo>
                  <a:close/>
                  <a:moveTo>
                    <a:pt x="17423907" y="1071563"/>
                  </a:moveTo>
                  <a:cubicBezTo>
                    <a:pt x="17427083" y="1072357"/>
                    <a:pt x="17430505" y="1072480"/>
                    <a:pt x="17433431" y="1073943"/>
                  </a:cubicBezTo>
                  <a:cubicBezTo>
                    <a:pt x="17438551" y="1076503"/>
                    <a:pt x="17442959" y="1080294"/>
                    <a:pt x="17447719" y="1083468"/>
                  </a:cubicBezTo>
                  <a:cubicBezTo>
                    <a:pt x="17450099" y="1085058"/>
                    <a:pt x="17452147" y="1087326"/>
                    <a:pt x="17454863" y="1088231"/>
                  </a:cubicBezTo>
                  <a:cubicBezTo>
                    <a:pt x="17467439" y="1092422"/>
                    <a:pt x="17459917" y="1089219"/>
                    <a:pt x="17476295" y="1100137"/>
                  </a:cubicBezTo>
                  <a:cubicBezTo>
                    <a:pt x="17478675" y="1101724"/>
                    <a:pt x="17481415" y="1102878"/>
                    <a:pt x="17483439" y="1104900"/>
                  </a:cubicBezTo>
                  <a:cubicBezTo>
                    <a:pt x="17485819" y="1107281"/>
                    <a:pt x="17487995" y="1109888"/>
                    <a:pt x="17490583" y="1112044"/>
                  </a:cubicBezTo>
                  <a:cubicBezTo>
                    <a:pt x="17492783" y="1113875"/>
                    <a:pt x="17495527" y="1114976"/>
                    <a:pt x="17497727" y="1116807"/>
                  </a:cubicBezTo>
                  <a:cubicBezTo>
                    <a:pt x="17500313" y="1118962"/>
                    <a:pt x="17502067" y="1122081"/>
                    <a:pt x="17504869" y="1123949"/>
                  </a:cubicBezTo>
                  <a:cubicBezTo>
                    <a:pt x="17506959" y="1125341"/>
                    <a:pt x="17509767" y="1125209"/>
                    <a:pt x="17512015" y="1126331"/>
                  </a:cubicBezTo>
                  <a:cubicBezTo>
                    <a:pt x="17514573" y="1127611"/>
                    <a:pt x="17516775" y="1129507"/>
                    <a:pt x="17519159" y="1131094"/>
                  </a:cubicBezTo>
                  <a:cubicBezTo>
                    <a:pt x="17521543" y="1138254"/>
                    <a:pt x="17521171" y="1139226"/>
                    <a:pt x="17526303" y="1145385"/>
                  </a:cubicBezTo>
                  <a:cubicBezTo>
                    <a:pt x="17528459" y="1147969"/>
                    <a:pt x="17531287" y="1149938"/>
                    <a:pt x="17533443" y="1152525"/>
                  </a:cubicBezTo>
                  <a:cubicBezTo>
                    <a:pt x="17543367" y="1164431"/>
                    <a:pt x="17532255" y="1155700"/>
                    <a:pt x="17545351" y="1164431"/>
                  </a:cubicBezTo>
                  <a:cubicBezTo>
                    <a:pt x="17558997" y="1184902"/>
                    <a:pt x="17540827" y="1160812"/>
                    <a:pt x="17557259" y="1173957"/>
                  </a:cubicBezTo>
                  <a:cubicBezTo>
                    <a:pt x="17559491" y="1175745"/>
                    <a:pt x="17560187" y="1178901"/>
                    <a:pt x="17562019" y="1181100"/>
                  </a:cubicBezTo>
                  <a:cubicBezTo>
                    <a:pt x="17577299" y="1199437"/>
                    <a:pt x="17562099" y="1177651"/>
                    <a:pt x="17573927" y="1195387"/>
                  </a:cubicBezTo>
                  <a:cubicBezTo>
                    <a:pt x="17574719" y="1197769"/>
                    <a:pt x="17575185" y="1200286"/>
                    <a:pt x="17576307" y="1202532"/>
                  </a:cubicBezTo>
                  <a:cubicBezTo>
                    <a:pt x="17577587" y="1205091"/>
                    <a:pt x="17580851" y="1206822"/>
                    <a:pt x="17581071" y="1209675"/>
                  </a:cubicBezTo>
                  <a:cubicBezTo>
                    <a:pt x="17581683" y="1217629"/>
                    <a:pt x="17580483" y="1225714"/>
                    <a:pt x="17578687" y="1233487"/>
                  </a:cubicBezTo>
                  <a:cubicBezTo>
                    <a:pt x="17578047" y="1236276"/>
                    <a:pt x="17576355" y="1239115"/>
                    <a:pt x="17573927" y="1240632"/>
                  </a:cubicBezTo>
                  <a:cubicBezTo>
                    <a:pt x="17569671" y="1243293"/>
                    <a:pt x="17559639" y="1245393"/>
                    <a:pt x="17559639" y="1245393"/>
                  </a:cubicBezTo>
                  <a:cubicBezTo>
                    <a:pt x="17549669" y="1252039"/>
                    <a:pt x="17551711" y="1252164"/>
                    <a:pt x="17535827" y="1252537"/>
                  </a:cubicBezTo>
                  <a:cubicBezTo>
                    <a:pt x="17473925" y="1253994"/>
                    <a:pt x="17412003" y="1254125"/>
                    <a:pt x="17350089" y="1254919"/>
                  </a:cubicBezTo>
                  <a:lnTo>
                    <a:pt x="17314369" y="1266825"/>
                  </a:lnTo>
                  <a:lnTo>
                    <a:pt x="17307227" y="1269207"/>
                  </a:lnTo>
                  <a:lnTo>
                    <a:pt x="17300083" y="1271587"/>
                  </a:lnTo>
                  <a:cubicBezTo>
                    <a:pt x="17277857" y="1270793"/>
                    <a:pt x="17255647" y="1269207"/>
                    <a:pt x="17233407" y="1269207"/>
                  </a:cubicBezTo>
                  <a:cubicBezTo>
                    <a:pt x="17200415" y="1269207"/>
                    <a:pt x="17205879" y="1268065"/>
                    <a:pt x="17188163" y="1273968"/>
                  </a:cubicBezTo>
                  <a:lnTo>
                    <a:pt x="17154827" y="1273968"/>
                  </a:lnTo>
                  <a:cubicBezTo>
                    <a:pt x="17149271" y="1269999"/>
                    <a:pt x="17143491" y="1266328"/>
                    <a:pt x="17138157" y="1262063"/>
                  </a:cubicBezTo>
                  <a:cubicBezTo>
                    <a:pt x="17135527" y="1259960"/>
                    <a:pt x="17133601" y="1257075"/>
                    <a:pt x="17131013" y="1254919"/>
                  </a:cubicBezTo>
                  <a:cubicBezTo>
                    <a:pt x="17122323" y="1247676"/>
                    <a:pt x="17124417" y="1252902"/>
                    <a:pt x="17116727" y="1243012"/>
                  </a:cubicBezTo>
                  <a:cubicBezTo>
                    <a:pt x="17113213" y="1238495"/>
                    <a:pt x="17109011" y="1234155"/>
                    <a:pt x="17107203" y="1228724"/>
                  </a:cubicBezTo>
                  <a:lnTo>
                    <a:pt x="17102439" y="1214437"/>
                  </a:lnTo>
                  <a:cubicBezTo>
                    <a:pt x="17103233" y="1200943"/>
                    <a:pt x="17103475" y="1187406"/>
                    <a:pt x="17104819" y="1173957"/>
                  </a:cubicBezTo>
                  <a:cubicBezTo>
                    <a:pt x="17105071" y="1171458"/>
                    <a:pt x="17105427" y="1168587"/>
                    <a:pt x="17107203" y="1166812"/>
                  </a:cubicBezTo>
                  <a:cubicBezTo>
                    <a:pt x="17108975" y="1165038"/>
                    <a:pt x="17111963" y="1165226"/>
                    <a:pt x="17114343" y="1164431"/>
                  </a:cubicBezTo>
                  <a:cubicBezTo>
                    <a:pt x="17125039" y="1153739"/>
                    <a:pt x="17118293" y="1158353"/>
                    <a:pt x="17135775" y="1152525"/>
                  </a:cubicBezTo>
                  <a:lnTo>
                    <a:pt x="17142919" y="1150143"/>
                  </a:lnTo>
                  <a:lnTo>
                    <a:pt x="17150063" y="1147762"/>
                  </a:lnTo>
                  <a:cubicBezTo>
                    <a:pt x="17152443" y="1146175"/>
                    <a:pt x="17154431" y="1143694"/>
                    <a:pt x="17157207" y="1143002"/>
                  </a:cubicBezTo>
                  <a:cubicBezTo>
                    <a:pt x="17164181" y="1141257"/>
                    <a:pt x="17171467" y="1141096"/>
                    <a:pt x="17178639" y="1140618"/>
                  </a:cubicBezTo>
                  <a:cubicBezTo>
                    <a:pt x="17195291" y="1139509"/>
                    <a:pt x="17211975" y="1139032"/>
                    <a:pt x="17228643" y="1138238"/>
                  </a:cubicBezTo>
                  <a:cubicBezTo>
                    <a:pt x="17257791" y="1132409"/>
                    <a:pt x="17227547" y="1138970"/>
                    <a:pt x="17247695" y="1133475"/>
                  </a:cubicBezTo>
                  <a:cubicBezTo>
                    <a:pt x="17254011" y="1131752"/>
                    <a:pt x="17260535" y="1130783"/>
                    <a:pt x="17266743" y="1128712"/>
                  </a:cubicBezTo>
                  <a:cubicBezTo>
                    <a:pt x="17271507" y="1127124"/>
                    <a:pt x="17276855" y="1126734"/>
                    <a:pt x="17281031" y="1123949"/>
                  </a:cubicBezTo>
                  <a:cubicBezTo>
                    <a:pt x="17283413" y="1122362"/>
                    <a:pt x="17285563" y="1120350"/>
                    <a:pt x="17288175" y="1119187"/>
                  </a:cubicBezTo>
                  <a:cubicBezTo>
                    <a:pt x="17292763" y="1117149"/>
                    <a:pt x="17297703" y="1116013"/>
                    <a:pt x="17302463" y="1114425"/>
                  </a:cubicBezTo>
                  <a:cubicBezTo>
                    <a:pt x="17304843" y="1113630"/>
                    <a:pt x="17307363" y="1113165"/>
                    <a:pt x="17309607" y="1112044"/>
                  </a:cubicBezTo>
                  <a:cubicBezTo>
                    <a:pt x="17315711" y="1108994"/>
                    <a:pt x="17319775" y="1106401"/>
                    <a:pt x="17326275" y="1104900"/>
                  </a:cubicBezTo>
                  <a:cubicBezTo>
                    <a:pt x="17334255" y="1103058"/>
                    <a:pt x="17349935" y="1100660"/>
                    <a:pt x="17359615" y="1097756"/>
                  </a:cubicBezTo>
                  <a:cubicBezTo>
                    <a:pt x="17364423" y="1096313"/>
                    <a:pt x="17373903" y="1092993"/>
                    <a:pt x="17373903" y="1092993"/>
                  </a:cubicBezTo>
                  <a:cubicBezTo>
                    <a:pt x="17394365" y="1079350"/>
                    <a:pt x="17368477" y="1095706"/>
                    <a:pt x="17388187" y="1085850"/>
                  </a:cubicBezTo>
                  <a:cubicBezTo>
                    <a:pt x="17390747" y="1084569"/>
                    <a:pt x="17392719" y="1082249"/>
                    <a:pt x="17395331" y="1081088"/>
                  </a:cubicBezTo>
                  <a:cubicBezTo>
                    <a:pt x="17399919" y="1079049"/>
                    <a:pt x="17404859" y="1077913"/>
                    <a:pt x="17409619" y="1076325"/>
                  </a:cubicBezTo>
                  <a:lnTo>
                    <a:pt x="17416763" y="1073943"/>
                  </a:lnTo>
                  <a:close/>
                  <a:moveTo>
                    <a:pt x="8472533" y="925512"/>
                  </a:moveTo>
                  <a:cubicBezTo>
                    <a:pt x="8494755" y="932921"/>
                    <a:pt x="8489463" y="925512"/>
                    <a:pt x="8494755" y="941387"/>
                  </a:cubicBezTo>
                  <a:cubicBezTo>
                    <a:pt x="8494551" y="942217"/>
                    <a:pt x="8490063" y="961542"/>
                    <a:pt x="8488407" y="963613"/>
                  </a:cubicBezTo>
                  <a:cubicBezTo>
                    <a:pt x="8485855" y="966806"/>
                    <a:pt x="8469887" y="974196"/>
                    <a:pt x="8466183" y="976312"/>
                  </a:cubicBezTo>
                  <a:cubicBezTo>
                    <a:pt x="8460891" y="968904"/>
                    <a:pt x="8452984" y="962789"/>
                    <a:pt x="8450309" y="954087"/>
                  </a:cubicBezTo>
                  <a:cubicBezTo>
                    <a:pt x="8445845" y="939590"/>
                    <a:pt x="8453023" y="933679"/>
                    <a:pt x="8463007" y="928687"/>
                  </a:cubicBezTo>
                  <a:cubicBezTo>
                    <a:pt x="8466000" y="927190"/>
                    <a:pt x="8469356" y="926570"/>
                    <a:pt x="8472533" y="925512"/>
                  </a:cubicBezTo>
                  <a:close/>
                  <a:moveTo>
                    <a:pt x="30191895" y="923924"/>
                  </a:moveTo>
                  <a:cubicBezTo>
                    <a:pt x="30193163" y="924242"/>
                    <a:pt x="30206519" y="927324"/>
                    <a:pt x="30208563" y="928687"/>
                  </a:cubicBezTo>
                  <a:cubicBezTo>
                    <a:pt x="30211367" y="930556"/>
                    <a:pt x="30213123" y="933675"/>
                    <a:pt x="30215707" y="935832"/>
                  </a:cubicBezTo>
                  <a:cubicBezTo>
                    <a:pt x="30217907" y="937663"/>
                    <a:pt x="30220471" y="939006"/>
                    <a:pt x="30222851" y="940594"/>
                  </a:cubicBezTo>
                  <a:cubicBezTo>
                    <a:pt x="30227387" y="954202"/>
                    <a:pt x="30221491" y="942862"/>
                    <a:pt x="30232379" y="950120"/>
                  </a:cubicBezTo>
                  <a:cubicBezTo>
                    <a:pt x="30235179" y="951986"/>
                    <a:pt x="30236575" y="955628"/>
                    <a:pt x="30239519" y="957262"/>
                  </a:cubicBezTo>
                  <a:cubicBezTo>
                    <a:pt x="30243907" y="959700"/>
                    <a:pt x="30248887" y="961040"/>
                    <a:pt x="30253807" y="962025"/>
                  </a:cubicBezTo>
                  <a:cubicBezTo>
                    <a:pt x="30272763" y="965816"/>
                    <a:pt x="30261691" y="963959"/>
                    <a:pt x="30287147" y="966789"/>
                  </a:cubicBezTo>
                  <a:cubicBezTo>
                    <a:pt x="30293495" y="968375"/>
                    <a:pt x="30299739" y="970474"/>
                    <a:pt x="30306195" y="971550"/>
                  </a:cubicBezTo>
                  <a:cubicBezTo>
                    <a:pt x="30310959" y="972344"/>
                    <a:pt x="30315799" y="972761"/>
                    <a:pt x="30320483" y="973933"/>
                  </a:cubicBezTo>
                  <a:cubicBezTo>
                    <a:pt x="30325355" y="975151"/>
                    <a:pt x="30330007" y="977106"/>
                    <a:pt x="30334771" y="978695"/>
                  </a:cubicBezTo>
                  <a:lnTo>
                    <a:pt x="30356203" y="985837"/>
                  </a:lnTo>
                  <a:lnTo>
                    <a:pt x="30363347" y="988218"/>
                  </a:lnTo>
                  <a:cubicBezTo>
                    <a:pt x="30368107" y="991394"/>
                    <a:pt x="30373587" y="993695"/>
                    <a:pt x="30377635" y="997743"/>
                  </a:cubicBezTo>
                  <a:cubicBezTo>
                    <a:pt x="30382395" y="1002506"/>
                    <a:pt x="30386315" y="1008296"/>
                    <a:pt x="30391919" y="1012033"/>
                  </a:cubicBezTo>
                  <a:lnTo>
                    <a:pt x="30420495" y="1031082"/>
                  </a:lnTo>
                  <a:cubicBezTo>
                    <a:pt x="30420511" y="1031094"/>
                    <a:pt x="30434767" y="1040594"/>
                    <a:pt x="30434783" y="1040608"/>
                  </a:cubicBezTo>
                  <a:lnTo>
                    <a:pt x="30444307" y="1047750"/>
                  </a:lnTo>
                  <a:cubicBezTo>
                    <a:pt x="30445895" y="1050130"/>
                    <a:pt x="30447239" y="1052695"/>
                    <a:pt x="30449071" y="1054893"/>
                  </a:cubicBezTo>
                  <a:cubicBezTo>
                    <a:pt x="30451227" y="1057480"/>
                    <a:pt x="30454347" y="1059235"/>
                    <a:pt x="30456215" y="1062038"/>
                  </a:cubicBezTo>
                  <a:cubicBezTo>
                    <a:pt x="30463471" y="1072924"/>
                    <a:pt x="30452131" y="1067027"/>
                    <a:pt x="30465739" y="1071563"/>
                  </a:cubicBezTo>
                  <a:cubicBezTo>
                    <a:pt x="30467619" y="1077197"/>
                    <a:pt x="30470503" y="1084869"/>
                    <a:pt x="30470503" y="1090613"/>
                  </a:cubicBezTo>
                  <a:cubicBezTo>
                    <a:pt x="30470503" y="1096225"/>
                    <a:pt x="30471135" y="1102547"/>
                    <a:pt x="30468119" y="1107282"/>
                  </a:cubicBezTo>
                  <a:cubicBezTo>
                    <a:pt x="30462111" y="1116723"/>
                    <a:pt x="30451211" y="1117331"/>
                    <a:pt x="30441927" y="1119187"/>
                  </a:cubicBezTo>
                  <a:cubicBezTo>
                    <a:pt x="30431607" y="1118393"/>
                    <a:pt x="30421195" y="1118420"/>
                    <a:pt x="30410971" y="1116807"/>
                  </a:cubicBezTo>
                  <a:cubicBezTo>
                    <a:pt x="30406011" y="1116025"/>
                    <a:pt x="30401447" y="1113631"/>
                    <a:pt x="30396683" y="1112044"/>
                  </a:cubicBezTo>
                  <a:lnTo>
                    <a:pt x="30389539" y="1109663"/>
                  </a:lnTo>
                  <a:cubicBezTo>
                    <a:pt x="30387159" y="1107282"/>
                    <a:pt x="30384551" y="1105105"/>
                    <a:pt x="30382395" y="1102519"/>
                  </a:cubicBezTo>
                  <a:cubicBezTo>
                    <a:pt x="30380563" y="1100320"/>
                    <a:pt x="30379867" y="1097162"/>
                    <a:pt x="30377635" y="1095374"/>
                  </a:cubicBezTo>
                  <a:cubicBezTo>
                    <a:pt x="30375675" y="1093806"/>
                    <a:pt x="30372871" y="1093788"/>
                    <a:pt x="30370491" y="1092993"/>
                  </a:cubicBezTo>
                  <a:cubicBezTo>
                    <a:pt x="30366579" y="1081265"/>
                    <a:pt x="30370907" y="1089373"/>
                    <a:pt x="30360963" y="1081088"/>
                  </a:cubicBezTo>
                  <a:cubicBezTo>
                    <a:pt x="30358379" y="1078931"/>
                    <a:pt x="30356407" y="1076099"/>
                    <a:pt x="30353819" y="1073943"/>
                  </a:cubicBezTo>
                  <a:cubicBezTo>
                    <a:pt x="30351623" y="1072112"/>
                    <a:pt x="30349235" y="1070461"/>
                    <a:pt x="30346679" y="1069181"/>
                  </a:cubicBezTo>
                  <a:cubicBezTo>
                    <a:pt x="30338091" y="1064889"/>
                    <a:pt x="30322559" y="1065102"/>
                    <a:pt x="30315719" y="1064419"/>
                  </a:cubicBezTo>
                  <a:cubicBezTo>
                    <a:pt x="30282383" y="1065213"/>
                    <a:pt x="30249011" y="1065076"/>
                    <a:pt x="30215707" y="1066801"/>
                  </a:cubicBezTo>
                  <a:cubicBezTo>
                    <a:pt x="30202927" y="1067462"/>
                    <a:pt x="30177607" y="1071563"/>
                    <a:pt x="30177607" y="1071563"/>
                  </a:cubicBezTo>
                  <a:cubicBezTo>
                    <a:pt x="30137127" y="1070768"/>
                    <a:pt x="30096543" y="1072172"/>
                    <a:pt x="30056163" y="1069181"/>
                  </a:cubicBezTo>
                  <a:cubicBezTo>
                    <a:pt x="30052807" y="1068932"/>
                    <a:pt x="30051087" y="1064696"/>
                    <a:pt x="30049019" y="1062038"/>
                  </a:cubicBezTo>
                  <a:cubicBezTo>
                    <a:pt x="30045507" y="1057519"/>
                    <a:pt x="30039495" y="1047750"/>
                    <a:pt x="30039495" y="1047750"/>
                  </a:cubicBezTo>
                  <a:cubicBezTo>
                    <a:pt x="30038703" y="1045370"/>
                    <a:pt x="30037427" y="1043096"/>
                    <a:pt x="30037115" y="1040608"/>
                  </a:cubicBezTo>
                  <a:cubicBezTo>
                    <a:pt x="30035831" y="1030337"/>
                    <a:pt x="30037243" y="1019689"/>
                    <a:pt x="30034735" y="1009649"/>
                  </a:cubicBezTo>
                  <a:cubicBezTo>
                    <a:pt x="30033819" y="1005986"/>
                    <a:pt x="30023379" y="999698"/>
                    <a:pt x="30020447" y="997743"/>
                  </a:cubicBezTo>
                  <a:cubicBezTo>
                    <a:pt x="30015683" y="998537"/>
                    <a:pt x="30010871" y="999077"/>
                    <a:pt x="30006159" y="1000125"/>
                  </a:cubicBezTo>
                  <a:cubicBezTo>
                    <a:pt x="29995303" y="1002536"/>
                    <a:pt x="30001267" y="1004029"/>
                    <a:pt x="29987107" y="1004888"/>
                  </a:cubicBezTo>
                  <a:cubicBezTo>
                    <a:pt x="29964911" y="1006234"/>
                    <a:pt x="29942659" y="1006475"/>
                    <a:pt x="29920435" y="1007269"/>
                  </a:cubicBezTo>
                  <a:cubicBezTo>
                    <a:pt x="29912483" y="1009920"/>
                    <a:pt x="29912727" y="1010039"/>
                    <a:pt x="29903763" y="1012033"/>
                  </a:cubicBezTo>
                  <a:cubicBezTo>
                    <a:pt x="29899815" y="1012910"/>
                    <a:pt x="29895783" y="1013432"/>
                    <a:pt x="29891859" y="1014412"/>
                  </a:cubicBezTo>
                  <a:cubicBezTo>
                    <a:pt x="29889423" y="1015021"/>
                    <a:pt x="29887207" y="1016502"/>
                    <a:pt x="29884715" y="1016793"/>
                  </a:cubicBezTo>
                  <a:cubicBezTo>
                    <a:pt x="29863995" y="1019232"/>
                    <a:pt x="29864871" y="1014811"/>
                    <a:pt x="29860903" y="1014412"/>
                  </a:cubicBezTo>
                  <a:cubicBezTo>
                    <a:pt x="29841127" y="1016609"/>
                    <a:pt x="29833983" y="1018850"/>
                    <a:pt x="29813279" y="1014412"/>
                  </a:cubicBezTo>
                  <a:cubicBezTo>
                    <a:pt x="29808503" y="1013392"/>
                    <a:pt x="29802071" y="1005074"/>
                    <a:pt x="29798991" y="1002506"/>
                  </a:cubicBezTo>
                  <a:cubicBezTo>
                    <a:pt x="29796791" y="1000677"/>
                    <a:pt x="29794227" y="999332"/>
                    <a:pt x="29791847" y="997743"/>
                  </a:cubicBezTo>
                  <a:cubicBezTo>
                    <a:pt x="29792639" y="985837"/>
                    <a:pt x="29790103" y="973224"/>
                    <a:pt x="29794227" y="962025"/>
                  </a:cubicBezTo>
                  <a:cubicBezTo>
                    <a:pt x="29796207" y="956654"/>
                    <a:pt x="29808515" y="952499"/>
                    <a:pt x="29808515" y="952499"/>
                  </a:cubicBezTo>
                  <a:cubicBezTo>
                    <a:pt x="29840831" y="953697"/>
                    <a:pt x="29873811" y="954184"/>
                    <a:pt x="29906147" y="957262"/>
                  </a:cubicBezTo>
                  <a:cubicBezTo>
                    <a:pt x="29911731" y="957794"/>
                    <a:pt x="29917259" y="958849"/>
                    <a:pt x="29922815" y="959643"/>
                  </a:cubicBezTo>
                  <a:cubicBezTo>
                    <a:pt x="29945835" y="958849"/>
                    <a:pt x="29968875" y="958576"/>
                    <a:pt x="29991871" y="957262"/>
                  </a:cubicBezTo>
                  <a:cubicBezTo>
                    <a:pt x="29996691" y="956988"/>
                    <a:pt x="30001379" y="955564"/>
                    <a:pt x="30006159" y="954881"/>
                  </a:cubicBezTo>
                  <a:cubicBezTo>
                    <a:pt x="30012495" y="953977"/>
                    <a:pt x="30018815" y="952793"/>
                    <a:pt x="30025207" y="952499"/>
                  </a:cubicBezTo>
                  <a:cubicBezTo>
                    <a:pt x="30053767" y="951202"/>
                    <a:pt x="30082359" y="950912"/>
                    <a:pt x="30110935" y="950120"/>
                  </a:cubicBezTo>
                  <a:cubicBezTo>
                    <a:pt x="30136179" y="943807"/>
                    <a:pt x="30098607" y="952793"/>
                    <a:pt x="30139507" y="945356"/>
                  </a:cubicBezTo>
                  <a:cubicBezTo>
                    <a:pt x="30141979" y="944908"/>
                    <a:pt x="30144239" y="943667"/>
                    <a:pt x="30146651" y="942975"/>
                  </a:cubicBezTo>
                  <a:cubicBezTo>
                    <a:pt x="30167599" y="936988"/>
                    <a:pt x="30146179" y="943926"/>
                    <a:pt x="30163319" y="938214"/>
                  </a:cubicBezTo>
                  <a:cubicBezTo>
                    <a:pt x="30168083" y="935038"/>
                    <a:pt x="30172179" y="930497"/>
                    <a:pt x="30177607" y="928687"/>
                  </a:cubicBezTo>
                  <a:close/>
                  <a:moveTo>
                    <a:pt x="30494315" y="909637"/>
                  </a:moveTo>
                  <a:cubicBezTo>
                    <a:pt x="30516539" y="910431"/>
                    <a:pt x="30538835" y="910064"/>
                    <a:pt x="30560991" y="912018"/>
                  </a:cubicBezTo>
                  <a:cubicBezTo>
                    <a:pt x="30565991" y="912461"/>
                    <a:pt x="30570407" y="915566"/>
                    <a:pt x="30575279" y="916781"/>
                  </a:cubicBezTo>
                  <a:lnTo>
                    <a:pt x="30584803" y="919162"/>
                  </a:lnTo>
                  <a:cubicBezTo>
                    <a:pt x="30605267" y="932805"/>
                    <a:pt x="30579379" y="916451"/>
                    <a:pt x="30599091" y="926307"/>
                  </a:cubicBezTo>
                  <a:cubicBezTo>
                    <a:pt x="30601651" y="927586"/>
                    <a:pt x="30603619" y="929906"/>
                    <a:pt x="30606235" y="931068"/>
                  </a:cubicBezTo>
                  <a:cubicBezTo>
                    <a:pt x="30610819" y="933108"/>
                    <a:pt x="30616343" y="933046"/>
                    <a:pt x="30620519" y="935832"/>
                  </a:cubicBezTo>
                  <a:cubicBezTo>
                    <a:pt x="30625283" y="939006"/>
                    <a:pt x="30629379" y="943546"/>
                    <a:pt x="30634807" y="945356"/>
                  </a:cubicBezTo>
                  <a:lnTo>
                    <a:pt x="30649095" y="950120"/>
                  </a:lnTo>
                  <a:cubicBezTo>
                    <a:pt x="30669559" y="963762"/>
                    <a:pt x="30643675" y="947408"/>
                    <a:pt x="30663383" y="957262"/>
                  </a:cubicBezTo>
                  <a:cubicBezTo>
                    <a:pt x="30681859" y="966498"/>
                    <a:pt x="30659707" y="958417"/>
                    <a:pt x="30677671" y="964407"/>
                  </a:cubicBezTo>
                  <a:cubicBezTo>
                    <a:pt x="30689575" y="963613"/>
                    <a:pt x="30701619" y="963987"/>
                    <a:pt x="30713391" y="962025"/>
                  </a:cubicBezTo>
                  <a:cubicBezTo>
                    <a:pt x="30735095" y="958407"/>
                    <a:pt x="30704219" y="953186"/>
                    <a:pt x="30730059" y="959643"/>
                  </a:cubicBezTo>
                  <a:cubicBezTo>
                    <a:pt x="30741379" y="967191"/>
                    <a:pt x="30736299" y="961691"/>
                    <a:pt x="30741963" y="978695"/>
                  </a:cubicBezTo>
                  <a:lnTo>
                    <a:pt x="30744347" y="985837"/>
                  </a:lnTo>
                  <a:cubicBezTo>
                    <a:pt x="30743551" y="997743"/>
                    <a:pt x="30743215" y="1009691"/>
                    <a:pt x="30741963" y="1021556"/>
                  </a:cubicBezTo>
                  <a:cubicBezTo>
                    <a:pt x="30741155" y="1029259"/>
                    <a:pt x="30736223" y="1041259"/>
                    <a:pt x="30730059" y="1045370"/>
                  </a:cubicBezTo>
                  <a:cubicBezTo>
                    <a:pt x="30727679" y="1046956"/>
                    <a:pt x="30725115" y="1048300"/>
                    <a:pt x="30722915" y="1050131"/>
                  </a:cubicBezTo>
                  <a:cubicBezTo>
                    <a:pt x="30720327" y="1052287"/>
                    <a:pt x="30718571" y="1055408"/>
                    <a:pt x="30715771" y="1057274"/>
                  </a:cubicBezTo>
                  <a:cubicBezTo>
                    <a:pt x="30713683" y="1058667"/>
                    <a:pt x="30710935" y="1058667"/>
                    <a:pt x="30708627" y="1059656"/>
                  </a:cubicBezTo>
                  <a:cubicBezTo>
                    <a:pt x="30688047" y="1068477"/>
                    <a:pt x="30708699" y="1061219"/>
                    <a:pt x="30691959" y="1066801"/>
                  </a:cubicBezTo>
                  <a:cubicBezTo>
                    <a:pt x="30682435" y="1066007"/>
                    <a:pt x="30672875" y="1065536"/>
                    <a:pt x="30663383" y="1064419"/>
                  </a:cubicBezTo>
                  <a:cubicBezTo>
                    <a:pt x="30657675" y="1063746"/>
                    <a:pt x="30647799" y="1061118"/>
                    <a:pt x="30641951" y="1059656"/>
                  </a:cubicBezTo>
                  <a:cubicBezTo>
                    <a:pt x="30637191" y="1056481"/>
                    <a:pt x="30631711" y="1054178"/>
                    <a:pt x="30627663" y="1050131"/>
                  </a:cubicBezTo>
                  <a:cubicBezTo>
                    <a:pt x="30618495" y="1040963"/>
                    <a:pt x="30623323" y="1044857"/>
                    <a:pt x="30613379" y="1038224"/>
                  </a:cubicBezTo>
                  <a:cubicBezTo>
                    <a:pt x="30604643" y="1025127"/>
                    <a:pt x="30613379" y="1036243"/>
                    <a:pt x="30601471" y="1026318"/>
                  </a:cubicBezTo>
                  <a:cubicBezTo>
                    <a:pt x="30598883" y="1024162"/>
                    <a:pt x="30597271" y="1020810"/>
                    <a:pt x="30594327" y="1019174"/>
                  </a:cubicBezTo>
                  <a:cubicBezTo>
                    <a:pt x="30580483" y="1011484"/>
                    <a:pt x="30582595" y="1016866"/>
                    <a:pt x="30570515" y="1012033"/>
                  </a:cubicBezTo>
                  <a:cubicBezTo>
                    <a:pt x="30569471" y="1011614"/>
                    <a:pt x="30560591" y="1002109"/>
                    <a:pt x="30558607" y="1000125"/>
                  </a:cubicBezTo>
                  <a:cubicBezTo>
                    <a:pt x="30552259" y="996949"/>
                    <a:pt x="30546023" y="993538"/>
                    <a:pt x="30539559" y="990601"/>
                  </a:cubicBezTo>
                  <a:cubicBezTo>
                    <a:pt x="30525707" y="984305"/>
                    <a:pt x="30501975" y="986429"/>
                    <a:pt x="30491935" y="985837"/>
                  </a:cubicBezTo>
                  <a:cubicBezTo>
                    <a:pt x="30478287" y="965369"/>
                    <a:pt x="30494647" y="991263"/>
                    <a:pt x="30484791" y="971550"/>
                  </a:cubicBezTo>
                  <a:cubicBezTo>
                    <a:pt x="30483511" y="968989"/>
                    <a:pt x="30481191" y="967022"/>
                    <a:pt x="30480027" y="964407"/>
                  </a:cubicBezTo>
                  <a:cubicBezTo>
                    <a:pt x="30477987" y="959819"/>
                    <a:pt x="30475263" y="950120"/>
                    <a:pt x="30475263" y="950120"/>
                  </a:cubicBezTo>
                  <a:cubicBezTo>
                    <a:pt x="30476059" y="939802"/>
                    <a:pt x="30475739" y="929335"/>
                    <a:pt x="30477647" y="919162"/>
                  </a:cubicBezTo>
                  <a:cubicBezTo>
                    <a:pt x="30478171" y="916349"/>
                    <a:pt x="30479923" y="913439"/>
                    <a:pt x="30482407" y="912018"/>
                  </a:cubicBezTo>
                  <a:cubicBezTo>
                    <a:pt x="30485923" y="910010"/>
                    <a:pt x="30490347" y="910431"/>
                    <a:pt x="30494315" y="909637"/>
                  </a:cubicBezTo>
                  <a:close/>
                  <a:moveTo>
                    <a:pt x="15064092" y="877887"/>
                  </a:moveTo>
                  <a:cubicBezTo>
                    <a:pt x="15083518" y="936169"/>
                    <a:pt x="15078126" y="902668"/>
                    <a:pt x="15070444" y="979489"/>
                  </a:cubicBezTo>
                  <a:cubicBezTo>
                    <a:pt x="15025565" y="970512"/>
                    <a:pt x="15048930" y="976550"/>
                    <a:pt x="15000592" y="960438"/>
                  </a:cubicBezTo>
                  <a:cubicBezTo>
                    <a:pt x="14994243" y="958320"/>
                    <a:pt x="14988210" y="954694"/>
                    <a:pt x="14981544" y="954087"/>
                  </a:cubicBezTo>
                  <a:cubicBezTo>
                    <a:pt x="14908712" y="947466"/>
                    <a:pt x="14895162" y="964269"/>
                    <a:pt x="14898995" y="935038"/>
                  </a:cubicBezTo>
                  <a:lnTo>
                    <a:pt x="14949794" y="915988"/>
                  </a:lnTo>
                  <a:cubicBezTo>
                    <a:pt x="14956081" y="913700"/>
                    <a:pt x="14962151" y="909637"/>
                    <a:pt x="14968844" y="909637"/>
                  </a:cubicBezTo>
                  <a:cubicBezTo>
                    <a:pt x="14975535" y="909637"/>
                    <a:pt x="14981544" y="913870"/>
                    <a:pt x="14987891" y="915988"/>
                  </a:cubicBezTo>
                  <a:cubicBezTo>
                    <a:pt x="14994243" y="913870"/>
                    <a:pt x="15001091" y="912889"/>
                    <a:pt x="15006944" y="909637"/>
                  </a:cubicBezTo>
                  <a:cubicBezTo>
                    <a:pt x="15072448" y="873246"/>
                    <a:pt x="15020989" y="892255"/>
                    <a:pt x="15064092" y="877887"/>
                  </a:cubicBezTo>
                  <a:close/>
                  <a:moveTo>
                    <a:pt x="13841759" y="831323"/>
                  </a:moveTo>
                  <a:cubicBezTo>
                    <a:pt x="13845100" y="831229"/>
                    <a:pt x="13849925" y="831318"/>
                    <a:pt x="13856653" y="831652"/>
                  </a:cubicBezTo>
                  <a:lnTo>
                    <a:pt x="13860436" y="831908"/>
                  </a:lnTo>
                  <a:lnTo>
                    <a:pt x="13851246" y="839787"/>
                  </a:lnTo>
                  <a:cubicBezTo>
                    <a:pt x="13855211" y="838994"/>
                    <a:pt x="13821733" y="831872"/>
                    <a:pt x="13841759" y="831323"/>
                  </a:cubicBezTo>
                  <a:close/>
                  <a:moveTo>
                    <a:pt x="11704949" y="782638"/>
                  </a:moveTo>
                  <a:cubicBezTo>
                    <a:pt x="11722788" y="785612"/>
                    <a:pt x="11738813" y="795337"/>
                    <a:pt x="11755748" y="801687"/>
                  </a:cubicBezTo>
                  <a:cubicBezTo>
                    <a:pt x="11753629" y="802746"/>
                    <a:pt x="11739108" y="805413"/>
                    <a:pt x="11743047" y="808037"/>
                  </a:cubicBezTo>
                  <a:cubicBezTo>
                    <a:pt x="11761249" y="820171"/>
                    <a:pt x="11742350" y="837658"/>
                    <a:pt x="11736699" y="846137"/>
                  </a:cubicBezTo>
                  <a:lnTo>
                    <a:pt x="11717645" y="852487"/>
                  </a:lnTo>
                  <a:lnTo>
                    <a:pt x="11698597" y="858840"/>
                  </a:lnTo>
                  <a:cubicBezTo>
                    <a:pt x="11674299" y="866936"/>
                    <a:pt x="11659091" y="873089"/>
                    <a:pt x="11635096" y="877887"/>
                  </a:cubicBezTo>
                  <a:cubicBezTo>
                    <a:pt x="11622471" y="880414"/>
                    <a:pt x="11609698" y="882120"/>
                    <a:pt x="11596999" y="884237"/>
                  </a:cubicBezTo>
                  <a:cubicBezTo>
                    <a:pt x="11596999" y="884237"/>
                    <a:pt x="11571129" y="876976"/>
                    <a:pt x="11558898" y="871538"/>
                  </a:cubicBezTo>
                  <a:cubicBezTo>
                    <a:pt x="11551922" y="868437"/>
                    <a:pt x="11544613" y="864798"/>
                    <a:pt x="11539849" y="858840"/>
                  </a:cubicBezTo>
                  <a:cubicBezTo>
                    <a:pt x="11523511" y="838416"/>
                    <a:pt x="11538356" y="834930"/>
                    <a:pt x="11552548" y="820737"/>
                  </a:cubicBezTo>
                  <a:lnTo>
                    <a:pt x="11571597" y="814389"/>
                  </a:lnTo>
                  <a:cubicBezTo>
                    <a:pt x="11584297" y="810155"/>
                    <a:pt x="11596712" y="804934"/>
                    <a:pt x="11609698" y="801687"/>
                  </a:cubicBezTo>
                  <a:cubicBezTo>
                    <a:pt x="11622189" y="798564"/>
                    <a:pt x="11635129" y="797640"/>
                    <a:pt x="11647799" y="795337"/>
                  </a:cubicBezTo>
                  <a:cubicBezTo>
                    <a:pt x="11658418" y="793406"/>
                    <a:pt x="11669009" y="791329"/>
                    <a:pt x="11679549" y="788988"/>
                  </a:cubicBezTo>
                  <a:cubicBezTo>
                    <a:pt x="11688067" y="787094"/>
                    <a:pt x="11696339" y="781202"/>
                    <a:pt x="11704949" y="782638"/>
                  </a:cubicBezTo>
                  <a:close/>
                  <a:moveTo>
                    <a:pt x="14022696" y="750887"/>
                  </a:moveTo>
                  <a:lnTo>
                    <a:pt x="14060795" y="763587"/>
                  </a:lnTo>
                  <a:lnTo>
                    <a:pt x="14079845" y="769937"/>
                  </a:lnTo>
                  <a:cubicBezTo>
                    <a:pt x="14081981" y="773145"/>
                    <a:pt x="14102652" y="800527"/>
                    <a:pt x="14098893" y="808037"/>
                  </a:cubicBezTo>
                  <a:cubicBezTo>
                    <a:pt x="14095903" y="814026"/>
                    <a:pt x="14085833" y="811395"/>
                    <a:pt x="14079845" y="814389"/>
                  </a:cubicBezTo>
                  <a:cubicBezTo>
                    <a:pt x="14073019" y="817801"/>
                    <a:pt x="14067767" y="823987"/>
                    <a:pt x="14060795" y="827088"/>
                  </a:cubicBezTo>
                  <a:cubicBezTo>
                    <a:pt x="14048559" y="832525"/>
                    <a:pt x="14022696" y="839787"/>
                    <a:pt x="14022696" y="839787"/>
                  </a:cubicBezTo>
                  <a:cubicBezTo>
                    <a:pt x="13976126" y="837671"/>
                    <a:pt x="13929459" y="837154"/>
                    <a:pt x="13882993" y="833437"/>
                  </a:cubicBezTo>
                  <a:lnTo>
                    <a:pt x="13860436" y="831908"/>
                  </a:lnTo>
                  <a:lnTo>
                    <a:pt x="13895693" y="801687"/>
                  </a:lnTo>
                  <a:cubicBezTo>
                    <a:pt x="13901089" y="796291"/>
                    <a:pt x="13901923" y="786683"/>
                    <a:pt x="13908396" y="782638"/>
                  </a:cubicBezTo>
                  <a:cubicBezTo>
                    <a:pt x="13924799" y="772385"/>
                    <a:pt x="13959111" y="767839"/>
                    <a:pt x="13978245" y="763587"/>
                  </a:cubicBezTo>
                  <a:cubicBezTo>
                    <a:pt x="14002163" y="758271"/>
                    <a:pt x="14001479" y="757958"/>
                    <a:pt x="14022696" y="750887"/>
                  </a:cubicBezTo>
                  <a:close/>
                  <a:moveTo>
                    <a:pt x="13802392" y="717839"/>
                  </a:moveTo>
                  <a:cubicBezTo>
                    <a:pt x="13825649" y="719921"/>
                    <a:pt x="13838728" y="729844"/>
                    <a:pt x="13870293" y="750887"/>
                  </a:cubicBezTo>
                  <a:cubicBezTo>
                    <a:pt x="13864649" y="767820"/>
                    <a:pt x="13867472" y="776288"/>
                    <a:pt x="13844893" y="776288"/>
                  </a:cubicBezTo>
                  <a:cubicBezTo>
                    <a:pt x="13657854" y="776288"/>
                    <a:pt x="13664979" y="770995"/>
                    <a:pt x="13628996" y="769937"/>
                  </a:cubicBezTo>
                  <a:cubicBezTo>
                    <a:pt x="13643812" y="757238"/>
                    <a:pt x="13654124" y="734599"/>
                    <a:pt x="13673444" y="731837"/>
                  </a:cubicBezTo>
                  <a:cubicBezTo>
                    <a:pt x="13745706" y="721514"/>
                    <a:pt x="13779138" y="715756"/>
                    <a:pt x="13802392" y="717839"/>
                  </a:cubicBezTo>
                  <a:close/>
                  <a:moveTo>
                    <a:pt x="30408591" y="509588"/>
                  </a:moveTo>
                  <a:lnTo>
                    <a:pt x="30458595" y="511969"/>
                  </a:lnTo>
                  <a:cubicBezTo>
                    <a:pt x="30465767" y="512447"/>
                    <a:pt x="30472903" y="513399"/>
                    <a:pt x="30480027" y="514352"/>
                  </a:cubicBezTo>
                  <a:cubicBezTo>
                    <a:pt x="30484815" y="514987"/>
                    <a:pt x="30489487" y="516635"/>
                    <a:pt x="30494315" y="516733"/>
                  </a:cubicBezTo>
                  <a:lnTo>
                    <a:pt x="30718151" y="519115"/>
                  </a:lnTo>
                  <a:cubicBezTo>
                    <a:pt x="30719739" y="521494"/>
                    <a:pt x="30721635" y="523697"/>
                    <a:pt x="30722915" y="526258"/>
                  </a:cubicBezTo>
                  <a:cubicBezTo>
                    <a:pt x="30724035" y="528501"/>
                    <a:pt x="30725067" y="530900"/>
                    <a:pt x="30725295" y="533400"/>
                  </a:cubicBezTo>
                  <a:cubicBezTo>
                    <a:pt x="30726663" y="548441"/>
                    <a:pt x="30724715" y="563835"/>
                    <a:pt x="30727679" y="578643"/>
                  </a:cubicBezTo>
                  <a:cubicBezTo>
                    <a:pt x="30730119" y="590855"/>
                    <a:pt x="30742695" y="596595"/>
                    <a:pt x="30751491" y="602456"/>
                  </a:cubicBezTo>
                  <a:lnTo>
                    <a:pt x="30758635" y="607218"/>
                  </a:lnTo>
                  <a:cubicBezTo>
                    <a:pt x="30761015" y="608806"/>
                    <a:pt x="30763063" y="611076"/>
                    <a:pt x="30765779" y="611982"/>
                  </a:cubicBezTo>
                  <a:cubicBezTo>
                    <a:pt x="30799771" y="623311"/>
                    <a:pt x="30764371" y="611919"/>
                    <a:pt x="30789591" y="619125"/>
                  </a:cubicBezTo>
                  <a:cubicBezTo>
                    <a:pt x="30792003" y="619815"/>
                    <a:pt x="30794283" y="620961"/>
                    <a:pt x="30796735" y="621507"/>
                  </a:cubicBezTo>
                  <a:cubicBezTo>
                    <a:pt x="30821891" y="627098"/>
                    <a:pt x="30802075" y="620906"/>
                    <a:pt x="30818163" y="626268"/>
                  </a:cubicBezTo>
                  <a:cubicBezTo>
                    <a:pt x="30838007" y="625474"/>
                    <a:pt x="30857879" y="625208"/>
                    <a:pt x="30877695" y="623887"/>
                  </a:cubicBezTo>
                  <a:cubicBezTo>
                    <a:pt x="30892415" y="622908"/>
                    <a:pt x="30885547" y="621613"/>
                    <a:pt x="30896747" y="619125"/>
                  </a:cubicBezTo>
                  <a:cubicBezTo>
                    <a:pt x="30901459" y="618078"/>
                    <a:pt x="30906319" y="617790"/>
                    <a:pt x="30911035" y="616743"/>
                  </a:cubicBezTo>
                  <a:cubicBezTo>
                    <a:pt x="30913483" y="616199"/>
                    <a:pt x="30915763" y="615053"/>
                    <a:pt x="30918179" y="614363"/>
                  </a:cubicBezTo>
                  <a:cubicBezTo>
                    <a:pt x="30921323" y="613463"/>
                    <a:pt x="30924567" y="612921"/>
                    <a:pt x="30927703" y="611982"/>
                  </a:cubicBezTo>
                  <a:cubicBezTo>
                    <a:pt x="30932511" y="610538"/>
                    <a:pt x="30936975" y="607427"/>
                    <a:pt x="30941991" y="607218"/>
                  </a:cubicBezTo>
                  <a:lnTo>
                    <a:pt x="30999139" y="604838"/>
                  </a:lnTo>
                  <a:lnTo>
                    <a:pt x="31013427" y="602456"/>
                  </a:lnTo>
                  <a:cubicBezTo>
                    <a:pt x="31017411" y="601733"/>
                    <a:pt x="31021287" y="600074"/>
                    <a:pt x="31025335" y="600074"/>
                  </a:cubicBezTo>
                  <a:cubicBezTo>
                    <a:pt x="31043607" y="600074"/>
                    <a:pt x="31061847" y="601662"/>
                    <a:pt x="31080103" y="602456"/>
                  </a:cubicBezTo>
                  <a:lnTo>
                    <a:pt x="31094391" y="607218"/>
                  </a:lnTo>
                  <a:lnTo>
                    <a:pt x="31101535" y="609599"/>
                  </a:lnTo>
                  <a:cubicBezTo>
                    <a:pt x="31103915" y="611188"/>
                    <a:pt x="31106655" y="612339"/>
                    <a:pt x="31108679" y="614363"/>
                  </a:cubicBezTo>
                  <a:cubicBezTo>
                    <a:pt x="31110703" y="616386"/>
                    <a:pt x="31111203" y="619718"/>
                    <a:pt x="31113439" y="621507"/>
                  </a:cubicBezTo>
                  <a:cubicBezTo>
                    <a:pt x="31115399" y="623074"/>
                    <a:pt x="31118391" y="622670"/>
                    <a:pt x="31120583" y="623887"/>
                  </a:cubicBezTo>
                  <a:cubicBezTo>
                    <a:pt x="31128823" y="628467"/>
                    <a:pt x="31136031" y="633374"/>
                    <a:pt x="31142015" y="640557"/>
                  </a:cubicBezTo>
                  <a:cubicBezTo>
                    <a:pt x="31143847" y="642755"/>
                    <a:pt x="31145191" y="645320"/>
                    <a:pt x="31146779" y="647699"/>
                  </a:cubicBezTo>
                  <a:cubicBezTo>
                    <a:pt x="31152439" y="664687"/>
                    <a:pt x="31144411" y="644149"/>
                    <a:pt x="31156303" y="661987"/>
                  </a:cubicBezTo>
                  <a:cubicBezTo>
                    <a:pt x="31157695" y="664077"/>
                    <a:pt x="31157143" y="667151"/>
                    <a:pt x="31158683" y="669133"/>
                  </a:cubicBezTo>
                  <a:cubicBezTo>
                    <a:pt x="31169927" y="683589"/>
                    <a:pt x="31168379" y="681887"/>
                    <a:pt x="31180115" y="685800"/>
                  </a:cubicBezTo>
                  <a:cubicBezTo>
                    <a:pt x="31195195" y="685007"/>
                    <a:pt x="31210319" y="684786"/>
                    <a:pt x="31225359" y="683418"/>
                  </a:cubicBezTo>
                  <a:cubicBezTo>
                    <a:pt x="31230323" y="682968"/>
                    <a:pt x="31238107" y="677843"/>
                    <a:pt x="31242027" y="676274"/>
                  </a:cubicBezTo>
                  <a:cubicBezTo>
                    <a:pt x="31256551" y="670465"/>
                    <a:pt x="31257031" y="671409"/>
                    <a:pt x="31272983" y="669133"/>
                  </a:cubicBezTo>
                  <a:cubicBezTo>
                    <a:pt x="31277747" y="669925"/>
                    <a:pt x="31282859" y="669551"/>
                    <a:pt x="31287271" y="671513"/>
                  </a:cubicBezTo>
                  <a:cubicBezTo>
                    <a:pt x="31290347" y="672881"/>
                    <a:pt x="31291827" y="676500"/>
                    <a:pt x="31294415" y="678656"/>
                  </a:cubicBezTo>
                  <a:cubicBezTo>
                    <a:pt x="31296615" y="680489"/>
                    <a:pt x="31299179" y="681832"/>
                    <a:pt x="31301559" y="683418"/>
                  </a:cubicBezTo>
                  <a:cubicBezTo>
                    <a:pt x="31303147" y="685800"/>
                    <a:pt x="31305039" y="688002"/>
                    <a:pt x="31306319" y="690564"/>
                  </a:cubicBezTo>
                  <a:cubicBezTo>
                    <a:pt x="31307443" y="692808"/>
                    <a:pt x="31307311" y="695619"/>
                    <a:pt x="31308703" y="697706"/>
                  </a:cubicBezTo>
                  <a:cubicBezTo>
                    <a:pt x="31310571" y="700509"/>
                    <a:pt x="31313463" y="702469"/>
                    <a:pt x="31315847" y="704850"/>
                  </a:cubicBezTo>
                  <a:cubicBezTo>
                    <a:pt x="31316639" y="707230"/>
                    <a:pt x="31317103" y="709749"/>
                    <a:pt x="31318227" y="711993"/>
                  </a:cubicBezTo>
                  <a:cubicBezTo>
                    <a:pt x="31319507" y="714553"/>
                    <a:pt x="31321983" y="716458"/>
                    <a:pt x="31322991" y="719137"/>
                  </a:cubicBezTo>
                  <a:cubicBezTo>
                    <a:pt x="31324411" y="722929"/>
                    <a:pt x="31324575" y="727075"/>
                    <a:pt x="31325371" y="731043"/>
                  </a:cubicBezTo>
                  <a:cubicBezTo>
                    <a:pt x="31324955" y="734797"/>
                    <a:pt x="31323503" y="761487"/>
                    <a:pt x="31318227" y="766762"/>
                  </a:cubicBezTo>
                  <a:cubicBezTo>
                    <a:pt x="31313463" y="771524"/>
                    <a:pt x="31307675" y="775446"/>
                    <a:pt x="31303939" y="781049"/>
                  </a:cubicBezTo>
                  <a:cubicBezTo>
                    <a:pt x="31297787" y="790285"/>
                    <a:pt x="31301891" y="787290"/>
                    <a:pt x="31292035" y="790574"/>
                  </a:cubicBezTo>
                  <a:cubicBezTo>
                    <a:pt x="31287271" y="793749"/>
                    <a:pt x="31281791" y="796051"/>
                    <a:pt x="31277747" y="800100"/>
                  </a:cubicBezTo>
                  <a:cubicBezTo>
                    <a:pt x="31268827" y="809019"/>
                    <a:pt x="31273799" y="806180"/>
                    <a:pt x="31263459" y="809626"/>
                  </a:cubicBezTo>
                  <a:lnTo>
                    <a:pt x="31249171" y="819149"/>
                  </a:lnTo>
                  <a:cubicBezTo>
                    <a:pt x="31246791" y="820736"/>
                    <a:pt x="31244743" y="823007"/>
                    <a:pt x="31242027" y="823912"/>
                  </a:cubicBezTo>
                  <a:lnTo>
                    <a:pt x="31234883" y="826293"/>
                  </a:lnTo>
                  <a:cubicBezTo>
                    <a:pt x="31228735" y="830392"/>
                    <a:pt x="31217243" y="837672"/>
                    <a:pt x="31211071" y="842962"/>
                  </a:cubicBezTo>
                  <a:cubicBezTo>
                    <a:pt x="31208515" y="845154"/>
                    <a:pt x="31206083" y="847520"/>
                    <a:pt x="31203927" y="850106"/>
                  </a:cubicBezTo>
                  <a:cubicBezTo>
                    <a:pt x="31202095" y="852305"/>
                    <a:pt x="31201319" y="855365"/>
                    <a:pt x="31199163" y="857249"/>
                  </a:cubicBezTo>
                  <a:cubicBezTo>
                    <a:pt x="31194855" y="861018"/>
                    <a:pt x="31189639" y="863599"/>
                    <a:pt x="31184879" y="866775"/>
                  </a:cubicBezTo>
                  <a:cubicBezTo>
                    <a:pt x="31182495" y="868363"/>
                    <a:pt x="31179759" y="869515"/>
                    <a:pt x="31177735" y="871538"/>
                  </a:cubicBezTo>
                  <a:cubicBezTo>
                    <a:pt x="31175351" y="873918"/>
                    <a:pt x="31173391" y="876814"/>
                    <a:pt x="31170591" y="878681"/>
                  </a:cubicBezTo>
                  <a:cubicBezTo>
                    <a:pt x="31168499" y="880073"/>
                    <a:pt x="31165827" y="880270"/>
                    <a:pt x="31163447" y="881064"/>
                  </a:cubicBezTo>
                  <a:cubicBezTo>
                    <a:pt x="31161063" y="883443"/>
                    <a:pt x="31158891" y="886050"/>
                    <a:pt x="31156303" y="888206"/>
                  </a:cubicBezTo>
                  <a:cubicBezTo>
                    <a:pt x="31154103" y="890039"/>
                    <a:pt x="31151183" y="890944"/>
                    <a:pt x="31149159" y="892968"/>
                  </a:cubicBezTo>
                  <a:cubicBezTo>
                    <a:pt x="31133279" y="908846"/>
                    <a:pt x="31156303" y="892174"/>
                    <a:pt x="31137251" y="904874"/>
                  </a:cubicBezTo>
                  <a:cubicBezTo>
                    <a:pt x="31136459" y="907256"/>
                    <a:pt x="31136091" y="909825"/>
                    <a:pt x="31134871" y="912018"/>
                  </a:cubicBezTo>
                  <a:cubicBezTo>
                    <a:pt x="31134871" y="912020"/>
                    <a:pt x="31122967" y="929877"/>
                    <a:pt x="31120583" y="933450"/>
                  </a:cubicBezTo>
                  <a:cubicBezTo>
                    <a:pt x="31117619" y="937893"/>
                    <a:pt x="31113527" y="945042"/>
                    <a:pt x="31108679" y="947737"/>
                  </a:cubicBezTo>
                  <a:cubicBezTo>
                    <a:pt x="31104291" y="950175"/>
                    <a:pt x="31099151" y="950912"/>
                    <a:pt x="31094391" y="952499"/>
                  </a:cubicBezTo>
                  <a:lnTo>
                    <a:pt x="31087247" y="954881"/>
                  </a:lnTo>
                  <a:lnTo>
                    <a:pt x="31080103" y="957262"/>
                  </a:lnTo>
                  <a:cubicBezTo>
                    <a:pt x="31070579" y="956468"/>
                    <a:pt x="31060955" y="956453"/>
                    <a:pt x="31051527" y="954881"/>
                  </a:cubicBezTo>
                  <a:cubicBezTo>
                    <a:pt x="31046575" y="954057"/>
                    <a:pt x="31042003" y="951707"/>
                    <a:pt x="31037239" y="950120"/>
                  </a:cubicBezTo>
                  <a:lnTo>
                    <a:pt x="31030095" y="947737"/>
                  </a:lnTo>
                  <a:cubicBezTo>
                    <a:pt x="31018775" y="940190"/>
                    <a:pt x="31025667" y="943879"/>
                    <a:pt x="31008663" y="938214"/>
                  </a:cubicBezTo>
                  <a:cubicBezTo>
                    <a:pt x="30999435" y="935135"/>
                    <a:pt x="30993207" y="932859"/>
                    <a:pt x="30982471" y="931068"/>
                  </a:cubicBezTo>
                  <a:cubicBezTo>
                    <a:pt x="30977707" y="930274"/>
                    <a:pt x="30972919" y="929636"/>
                    <a:pt x="30968183" y="928687"/>
                  </a:cubicBezTo>
                  <a:cubicBezTo>
                    <a:pt x="30964975" y="928045"/>
                    <a:pt x="30961907" y="926713"/>
                    <a:pt x="30958659" y="926307"/>
                  </a:cubicBezTo>
                  <a:cubicBezTo>
                    <a:pt x="30949175" y="925121"/>
                    <a:pt x="30939607" y="924719"/>
                    <a:pt x="30930083" y="923924"/>
                  </a:cubicBezTo>
                  <a:cubicBezTo>
                    <a:pt x="30926907" y="923130"/>
                    <a:pt x="30923707" y="922443"/>
                    <a:pt x="30920559" y="921544"/>
                  </a:cubicBezTo>
                  <a:cubicBezTo>
                    <a:pt x="30918143" y="920853"/>
                    <a:pt x="30915835" y="919823"/>
                    <a:pt x="30913415" y="919162"/>
                  </a:cubicBezTo>
                  <a:cubicBezTo>
                    <a:pt x="30907099" y="917441"/>
                    <a:pt x="30900575" y="916470"/>
                    <a:pt x="30894363" y="914400"/>
                  </a:cubicBezTo>
                  <a:cubicBezTo>
                    <a:pt x="30877231" y="908688"/>
                    <a:pt x="30898635" y="915620"/>
                    <a:pt x="30877695" y="909637"/>
                  </a:cubicBezTo>
                  <a:cubicBezTo>
                    <a:pt x="30875283" y="908949"/>
                    <a:pt x="30872975" y="907916"/>
                    <a:pt x="30870551" y="907257"/>
                  </a:cubicBezTo>
                  <a:cubicBezTo>
                    <a:pt x="30864239" y="905535"/>
                    <a:pt x="30857711" y="904563"/>
                    <a:pt x="30851503" y="902494"/>
                  </a:cubicBezTo>
                  <a:lnTo>
                    <a:pt x="30837215" y="897732"/>
                  </a:lnTo>
                  <a:cubicBezTo>
                    <a:pt x="30834835" y="896143"/>
                    <a:pt x="30831859" y="895204"/>
                    <a:pt x="30830071" y="892968"/>
                  </a:cubicBezTo>
                  <a:cubicBezTo>
                    <a:pt x="30828503" y="891008"/>
                    <a:pt x="30828811" y="888069"/>
                    <a:pt x="30827691" y="885824"/>
                  </a:cubicBezTo>
                  <a:cubicBezTo>
                    <a:pt x="30818455" y="867352"/>
                    <a:pt x="30826535" y="889503"/>
                    <a:pt x="30820547" y="871538"/>
                  </a:cubicBezTo>
                  <a:cubicBezTo>
                    <a:pt x="30819387" y="863419"/>
                    <a:pt x="30815771" y="851319"/>
                    <a:pt x="30820547" y="842962"/>
                  </a:cubicBezTo>
                  <a:cubicBezTo>
                    <a:pt x="30822583" y="839398"/>
                    <a:pt x="30831287" y="836832"/>
                    <a:pt x="30834835" y="835819"/>
                  </a:cubicBezTo>
                  <a:cubicBezTo>
                    <a:pt x="30837979" y="834920"/>
                    <a:pt x="30841223" y="834377"/>
                    <a:pt x="30844359" y="833437"/>
                  </a:cubicBezTo>
                  <a:cubicBezTo>
                    <a:pt x="30849167" y="831997"/>
                    <a:pt x="30853775" y="829891"/>
                    <a:pt x="30858647" y="828674"/>
                  </a:cubicBezTo>
                  <a:cubicBezTo>
                    <a:pt x="30861819" y="827881"/>
                    <a:pt x="30865035" y="827234"/>
                    <a:pt x="30868171" y="826293"/>
                  </a:cubicBezTo>
                  <a:cubicBezTo>
                    <a:pt x="30872979" y="824852"/>
                    <a:pt x="30877467" y="822087"/>
                    <a:pt x="30882459" y="821533"/>
                  </a:cubicBezTo>
                  <a:lnTo>
                    <a:pt x="30925319" y="816769"/>
                  </a:lnTo>
                  <a:cubicBezTo>
                    <a:pt x="30928371" y="816005"/>
                    <a:pt x="30938575" y="813714"/>
                    <a:pt x="30941991" y="812006"/>
                  </a:cubicBezTo>
                  <a:cubicBezTo>
                    <a:pt x="30944551" y="810728"/>
                    <a:pt x="30946751" y="808832"/>
                    <a:pt x="30949135" y="807243"/>
                  </a:cubicBezTo>
                  <a:cubicBezTo>
                    <a:pt x="30951539" y="803637"/>
                    <a:pt x="30956279" y="797884"/>
                    <a:pt x="30956279" y="792956"/>
                  </a:cubicBezTo>
                  <a:cubicBezTo>
                    <a:pt x="30956279" y="783037"/>
                    <a:pt x="30954883" y="778423"/>
                    <a:pt x="30949135" y="771524"/>
                  </a:cubicBezTo>
                  <a:cubicBezTo>
                    <a:pt x="30946979" y="768937"/>
                    <a:pt x="30944791" y="766249"/>
                    <a:pt x="30941991" y="764381"/>
                  </a:cubicBezTo>
                  <a:cubicBezTo>
                    <a:pt x="30939899" y="762990"/>
                    <a:pt x="30937091" y="763123"/>
                    <a:pt x="30934847" y="762000"/>
                  </a:cubicBezTo>
                  <a:cubicBezTo>
                    <a:pt x="30918407" y="753778"/>
                    <a:pt x="30937999" y="759810"/>
                    <a:pt x="30918179" y="754856"/>
                  </a:cubicBezTo>
                  <a:cubicBezTo>
                    <a:pt x="30907859" y="755651"/>
                    <a:pt x="30897491" y="755954"/>
                    <a:pt x="30887219" y="757238"/>
                  </a:cubicBezTo>
                  <a:cubicBezTo>
                    <a:pt x="30884731" y="757548"/>
                    <a:pt x="30882491" y="758930"/>
                    <a:pt x="30880079" y="759619"/>
                  </a:cubicBezTo>
                  <a:cubicBezTo>
                    <a:pt x="30876931" y="760518"/>
                    <a:pt x="30873727" y="761205"/>
                    <a:pt x="30870551" y="762000"/>
                  </a:cubicBezTo>
                  <a:cubicBezTo>
                    <a:pt x="30867379" y="763587"/>
                    <a:pt x="30864291" y="765364"/>
                    <a:pt x="30861027" y="766762"/>
                  </a:cubicBezTo>
                  <a:cubicBezTo>
                    <a:pt x="30858719" y="767752"/>
                    <a:pt x="30856127" y="768021"/>
                    <a:pt x="30853883" y="769144"/>
                  </a:cubicBezTo>
                  <a:cubicBezTo>
                    <a:pt x="30851323" y="770423"/>
                    <a:pt x="30849355" y="772744"/>
                    <a:pt x="30846739" y="773907"/>
                  </a:cubicBezTo>
                  <a:cubicBezTo>
                    <a:pt x="30842151" y="775945"/>
                    <a:pt x="30837215" y="777081"/>
                    <a:pt x="30832451" y="778668"/>
                  </a:cubicBezTo>
                  <a:cubicBezTo>
                    <a:pt x="30825291" y="781057"/>
                    <a:pt x="30821607" y="782613"/>
                    <a:pt x="30813403" y="783434"/>
                  </a:cubicBezTo>
                  <a:cubicBezTo>
                    <a:pt x="30801527" y="784618"/>
                    <a:pt x="30789591" y="785018"/>
                    <a:pt x="30777683" y="785813"/>
                  </a:cubicBezTo>
                  <a:cubicBezTo>
                    <a:pt x="30743551" y="785018"/>
                    <a:pt x="30709371" y="785436"/>
                    <a:pt x="30675291" y="783434"/>
                  </a:cubicBezTo>
                  <a:cubicBezTo>
                    <a:pt x="30668755" y="783047"/>
                    <a:pt x="30662591" y="780256"/>
                    <a:pt x="30656239" y="778668"/>
                  </a:cubicBezTo>
                  <a:cubicBezTo>
                    <a:pt x="30641835" y="775067"/>
                    <a:pt x="30649835" y="777327"/>
                    <a:pt x="30632427" y="771524"/>
                  </a:cubicBezTo>
                  <a:lnTo>
                    <a:pt x="30618139" y="766762"/>
                  </a:lnTo>
                  <a:lnTo>
                    <a:pt x="30610995" y="764381"/>
                  </a:lnTo>
                  <a:cubicBezTo>
                    <a:pt x="30607819" y="762001"/>
                    <a:pt x="30604483" y="759822"/>
                    <a:pt x="30601471" y="757238"/>
                  </a:cubicBezTo>
                  <a:cubicBezTo>
                    <a:pt x="30598915" y="755045"/>
                    <a:pt x="30596915" y="752250"/>
                    <a:pt x="30594327" y="750094"/>
                  </a:cubicBezTo>
                  <a:cubicBezTo>
                    <a:pt x="30592127" y="748263"/>
                    <a:pt x="30589383" y="747163"/>
                    <a:pt x="30587183" y="745332"/>
                  </a:cubicBezTo>
                  <a:cubicBezTo>
                    <a:pt x="30584595" y="743176"/>
                    <a:pt x="30582779" y="740146"/>
                    <a:pt x="30580039" y="738188"/>
                  </a:cubicBezTo>
                  <a:cubicBezTo>
                    <a:pt x="30577151" y="736125"/>
                    <a:pt x="30573403" y="735490"/>
                    <a:pt x="30570515" y="733425"/>
                  </a:cubicBezTo>
                  <a:cubicBezTo>
                    <a:pt x="30554907" y="722278"/>
                    <a:pt x="30571551" y="729009"/>
                    <a:pt x="30556227" y="723899"/>
                  </a:cubicBezTo>
                  <a:cubicBezTo>
                    <a:pt x="30547535" y="697831"/>
                    <a:pt x="30561403" y="737330"/>
                    <a:pt x="30549083" y="709614"/>
                  </a:cubicBezTo>
                  <a:cubicBezTo>
                    <a:pt x="30544687" y="699721"/>
                    <a:pt x="30543979" y="693609"/>
                    <a:pt x="30541939" y="683418"/>
                  </a:cubicBezTo>
                  <a:cubicBezTo>
                    <a:pt x="30542735" y="673894"/>
                    <a:pt x="30543059" y="664318"/>
                    <a:pt x="30544319" y="654843"/>
                  </a:cubicBezTo>
                  <a:cubicBezTo>
                    <a:pt x="30545303" y="647487"/>
                    <a:pt x="30547243" y="646239"/>
                    <a:pt x="30553847" y="642938"/>
                  </a:cubicBezTo>
                  <a:cubicBezTo>
                    <a:pt x="30556091" y="641816"/>
                    <a:pt x="30558483" y="640671"/>
                    <a:pt x="30560991" y="640557"/>
                  </a:cubicBezTo>
                  <a:cubicBezTo>
                    <a:pt x="30593511" y="639080"/>
                    <a:pt x="30626075" y="638969"/>
                    <a:pt x="30658619" y="638174"/>
                  </a:cubicBezTo>
                  <a:cubicBezTo>
                    <a:pt x="30659415" y="635795"/>
                    <a:pt x="30661003" y="633541"/>
                    <a:pt x="30661003" y="631033"/>
                  </a:cubicBezTo>
                  <a:cubicBezTo>
                    <a:pt x="30661003" y="623054"/>
                    <a:pt x="30662987" y="613172"/>
                    <a:pt x="30663383" y="609599"/>
                  </a:cubicBezTo>
                  <a:cubicBezTo>
                    <a:pt x="30597431" y="594945"/>
                    <a:pt x="30660583" y="607218"/>
                    <a:pt x="30510983" y="607218"/>
                  </a:cubicBezTo>
                  <a:cubicBezTo>
                    <a:pt x="30483191" y="607218"/>
                    <a:pt x="30455419" y="605633"/>
                    <a:pt x="30427639" y="604838"/>
                  </a:cubicBezTo>
                  <a:cubicBezTo>
                    <a:pt x="30422311" y="603506"/>
                    <a:pt x="30407311" y="600014"/>
                    <a:pt x="30403827" y="597695"/>
                  </a:cubicBezTo>
                  <a:lnTo>
                    <a:pt x="30396683" y="592932"/>
                  </a:lnTo>
                  <a:cubicBezTo>
                    <a:pt x="30395095" y="590552"/>
                    <a:pt x="30394347" y="587304"/>
                    <a:pt x="30391919" y="585788"/>
                  </a:cubicBezTo>
                  <a:cubicBezTo>
                    <a:pt x="30387663" y="583126"/>
                    <a:pt x="30381811" y="583809"/>
                    <a:pt x="30377635" y="581024"/>
                  </a:cubicBezTo>
                  <a:lnTo>
                    <a:pt x="30370491" y="576262"/>
                  </a:lnTo>
                  <a:cubicBezTo>
                    <a:pt x="30368903" y="573884"/>
                    <a:pt x="30365879" y="571976"/>
                    <a:pt x="30365727" y="569119"/>
                  </a:cubicBezTo>
                  <a:cubicBezTo>
                    <a:pt x="30365123" y="557616"/>
                    <a:pt x="30361763" y="534983"/>
                    <a:pt x="30372871" y="523875"/>
                  </a:cubicBezTo>
                  <a:cubicBezTo>
                    <a:pt x="30378531" y="518215"/>
                    <a:pt x="30387231" y="516706"/>
                    <a:pt x="30394303" y="514352"/>
                  </a:cubicBezTo>
                  <a:lnTo>
                    <a:pt x="30401447" y="511969"/>
                  </a:lnTo>
                  <a:close/>
                  <a:moveTo>
                    <a:pt x="11743045" y="484187"/>
                  </a:moveTo>
                  <a:cubicBezTo>
                    <a:pt x="11822989" y="484187"/>
                    <a:pt x="11757321" y="491330"/>
                    <a:pt x="11812897" y="496888"/>
                  </a:cubicBezTo>
                  <a:cubicBezTo>
                    <a:pt x="11867817" y="502381"/>
                    <a:pt x="11923137" y="503492"/>
                    <a:pt x="11977995" y="509588"/>
                  </a:cubicBezTo>
                  <a:cubicBezTo>
                    <a:pt x="12073073" y="520151"/>
                    <a:pt x="12016010" y="514874"/>
                    <a:pt x="12149445" y="522287"/>
                  </a:cubicBezTo>
                  <a:cubicBezTo>
                    <a:pt x="12162148" y="526520"/>
                    <a:pt x="12176409" y="527561"/>
                    <a:pt x="12187547" y="534987"/>
                  </a:cubicBezTo>
                  <a:lnTo>
                    <a:pt x="12225647" y="560387"/>
                  </a:lnTo>
                  <a:cubicBezTo>
                    <a:pt x="12231995" y="564620"/>
                    <a:pt x="12239300" y="567691"/>
                    <a:pt x="12244697" y="573087"/>
                  </a:cubicBezTo>
                  <a:lnTo>
                    <a:pt x="12263745" y="592139"/>
                  </a:lnTo>
                  <a:cubicBezTo>
                    <a:pt x="12269389" y="609070"/>
                    <a:pt x="12279267" y="617538"/>
                    <a:pt x="12251048" y="617538"/>
                  </a:cubicBezTo>
                  <a:cubicBezTo>
                    <a:pt x="12090165" y="617538"/>
                    <a:pt x="11929315" y="613304"/>
                    <a:pt x="11768447" y="611188"/>
                  </a:cubicBezTo>
                  <a:cubicBezTo>
                    <a:pt x="11780587" y="574772"/>
                    <a:pt x="11764401" y="604946"/>
                    <a:pt x="11806545" y="585788"/>
                  </a:cubicBezTo>
                  <a:cubicBezTo>
                    <a:pt x="11820443" y="579471"/>
                    <a:pt x="11844648" y="560387"/>
                    <a:pt x="11844648" y="560387"/>
                  </a:cubicBezTo>
                  <a:cubicBezTo>
                    <a:pt x="11846763" y="554037"/>
                    <a:pt x="11852097" y="547939"/>
                    <a:pt x="11850998" y="541338"/>
                  </a:cubicBezTo>
                  <a:cubicBezTo>
                    <a:pt x="11844845" y="504431"/>
                    <a:pt x="11802731" y="526240"/>
                    <a:pt x="11781146" y="528637"/>
                  </a:cubicBezTo>
                  <a:cubicBezTo>
                    <a:pt x="11676558" y="522100"/>
                    <a:pt x="11685895" y="518054"/>
                    <a:pt x="11666846" y="515937"/>
                  </a:cubicBezTo>
                  <a:cubicBezTo>
                    <a:pt x="11677979" y="510371"/>
                    <a:pt x="11721163" y="484187"/>
                    <a:pt x="11743045" y="484187"/>
                  </a:cubicBezTo>
                  <a:close/>
                  <a:moveTo>
                    <a:pt x="11101699" y="427037"/>
                  </a:moveTo>
                  <a:cubicBezTo>
                    <a:pt x="11116516" y="429154"/>
                    <a:pt x="11131566" y="430023"/>
                    <a:pt x="11146147" y="433387"/>
                  </a:cubicBezTo>
                  <a:cubicBezTo>
                    <a:pt x="11159191" y="436397"/>
                    <a:pt x="11171044" y="443886"/>
                    <a:pt x="11184249" y="446087"/>
                  </a:cubicBezTo>
                  <a:lnTo>
                    <a:pt x="11222349" y="452437"/>
                  </a:lnTo>
                  <a:cubicBezTo>
                    <a:pt x="11220231" y="463020"/>
                    <a:pt x="11219789" y="474081"/>
                    <a:pt x="11216000" y="484187"/>
                  </a:cubicBezTo>
                  <a:cubicBezTo>
                    <a:pt x="11213319" y="491333"/>
                    <a:pt x="11198529" y="497278"/>
                    <a:pt x="11203297" y="503237"/>
                  </a:cubicBezTo>
                  <a:cubicBezTo>
                    <a:pt x="11211662" y="513691"/>
                    <a:pt x="11241399" y="515937"/>
                    <a:pt x="11241399" y="515937"/>
                  </a:cubicBezTo>
                  <a:cubicBezTo>
                    <a:pt x="11277438" y="512334"/>
                    <a:pt x="11303423" y="503478"/>
                    <a:pt x="11336649" y="515937"/>
                  </a:cubicBezTo>
                  <a:cubicBezTo>
                    <a:pt x="11343795" y="518618"/>
                    <a:pt x="11349348" y="524406"/>
                    <a:pt x="11355699" y="528637"/>
                  </a:cubicBezTo>
                  <a:cubicBezTo>
                    <a:pt x="11357839" y="535064"/>
                    <a:pt x="11365885" y="564767"/>
                    <a:pt x="11374747" y="566737"/>
                  </a:cubicBezTo>
                  <a:cubicBezTo>
                    <a:pt x="11389360" y="569984"/>
                    <a:pt x="11404383" y="562504"/>
                    <a:pt x="11419199" y="560387"/>
                  </a:cubicBezTo>
                  <a:cubicBezTo>
                    <a:pt x="11421313" y="554037"/>
                    <a:pt x="11420816" y="546071"/>
                    <a:pt x="11425549" y="541338"/>
                  </a:cubicBezTo>
                  <a:cubicBezTo>
                    <a:pt x="11430282" y="536604"/>
                    <a:pt x="11438611" y="537982"/>
                    <a:pt x="11444599" y="534987"/>
                  </a:cubicBezTo>
                  <a:cubicBezTo>
                    <a:pt x="11451424" y="531574"/>
                    <a:pt x="11457297" y="526520"/>
                    <a:pt x="11463647" y="522287"/>
                  </a:cubicBezTo>
                  <a:cubicBezTo>
                    <a:pt x="11486933" y="524406"/>
                    <a:pt x="11510639" y="523738"/>
                    <a:pt x="11533499" y="528637"/>
                  </a:cubicBezTo>
                  <a:cubicBezTo>
                    <a:pt x="11559519" y="534213"/>
                    <a:pt x="11547694" y="546345"/>
                    <a:pt x="11565249" y="560387"/>
                  </a:cubicBezTo>
                  <a:cubicBezTo>
                    <a:pt x="11570473" y="564568"/>
                    <a:pt x="11578311" y="563745"/>
                    <a:pt x="11584297" y="566737"/>
                  </a:cubicBezTo>
                  <a:cubicBezTo>
                    <a:pt x="11591123" y="570150"/>
                    <a:pt x="11596999" y="575205"/>
                    <a:pt x="11603347" y="579438"/>
                  </a:cubicBezTo>
                  <a:cubicBezTo>
                    <a:pt x="11619307" y="627321"/>
                    <a:pt x="11595922" y="570155"/>
                    <a:pt x="11628747" y="611188"/>
                  </a:cubicBezTo>
                  <a:cubicBezTo>
                    <a:pt x="11632931" y="616414"/>
                    <a:pt x="11632103" y="624251"/>
                    <a:pt x="11635097" y="630237"/>
                  </a:cubicBezTo>
                  <a:cubicBezTo>
                    <a:pt x="11638509" y="637063"/>
                    <a:pt x="11644698" y="642315"/>
                    <a:pt x="11647799" y="649288"/>
                  </a:cubicBezTo>
                  <a:cubicBezTo>
                    <a:pt x="11653236" y="661521"/>
                    <a:pt x="11660497" y="687388"/>
                    <a:pt x="11660497" y="687388"/>
                  </a:cubicBezTo>
                  <a:cubicBezTo>
                    <a:pt x="11658383" y="693738"/>
                    <a:pt x="11658880" y="701705"/>
                    <a:pt x="11654149" y="706437"/>
                  </a:cubicBezTo>
                  <a:cubicBezTo>
                    <a:pt x="11632312" y="728272"/>
                    <a:pt x="11620955" y="730204"/>
                    <a:pt x="11596999" y="738188"/>
                  </a:cubicBezTo>
                  <a:cubicBezTo>
                    <a:pt x="11565906" y="717459"/>
                    <a:pt x="11575727" y="718105"/>
                    <a:pt x="11520797" y="731837"/>
                  </a:cubicBezTo>
                  <a:cubicBezTo>
                    <a:pt x="11513395" y="733689"/>
                    <a:pt x="11508723" y="741437"/>
                    <a:pt x="11501750" y="744538"/>
                  </a:cubicBezTo>
                  <a:cubicBezTo>
                    <a:pt x="11489515" y="749976"/>
                    <a:pt x="11474787" y="749812"/>
                    <a:pt x="11463647" y="757238"/>
                  </a:cubicBezTo>
                  <a:cubicBezTo>
                    <a:pt x="11457297" y="761470"/>
                    <a:pt x="11450462" y="765053"/>
                    <a:pt x="11444599" y="769937"/>
                  </a:cubicBezTo>
                  <a:cubicBezTo>
                    <a:pt x="11423533" y="787492"/>
                    <a:pt x="11430146" y="789863"/>
                    <a:pt x="11406498" y="801687"/>
                  </a:cubicBezTo>
                  <a:cubicBezTo>
                    <a:pt x="11397387" y="806243"/>
                    <a:pt x="11370186" y="812352"/>
                    <a:pt x="11362049" y="814389"/>
                  </a:cubicBezTo>
                  <a:cubicBezTo>
                    <a:pt x="11355699" y="812270"/>
                    <a:pt x="11347732" y="812772"/>
                    <a:pt x="11342997" y="808037"/>
                  </a:cubicBezTo>
                  <a:cubicBezTo>
                    <a:pt x="11309132" y="774170"/>
                    <a:pt x="11368397" y="799571"/>
                    <a:pt x="11317597" y="782638"/>
                  </a:cubicBezTo>
                  <a:cubicBezTo>
                    <a:pt x="11311247" y="786872"/>
                    <a:pt x="11303574" y="789594"/>
                    <a:pt x="11298549" y="795337"/>
                  </a:cubicBezTo>
                  <a:cubicBezTo>
                    <a:pt x="11246691" y="854605"/>
                    <a:pt x="11296961" y="817563"/>
                    <a:pt x="11254097" y="846137"/>
                  </a:cubicBezTo>
                  <a:cubicBezTo>
                    <a:pt x="11249865" y="852487"/>
                    <a:pt x="11246795" y="859791"/>
                    <a:pt x="11241399" y="865187"/>
                  </a:cubicBezTo>
                  <a:cubicBezTo>
                    <a:pt x="11226780" y="879806"/>
                    <a:pt x="11216380" y="879380"/>
                    <a:pt x="11196947" y="884237"/>
                  </a:cubicBezTo>
                  <a:cubicBezTo>
                    <a:pt x="11149121" y="916123"/>
                    <a:pt x="11209905" y="878684"/>
                    <a:pt x="11152500" y="903287"/>
                  </a:cubicBezTo>
                  <a:cubicBezTo>
                    <a:pt x="11145484" y="906294"/>
                    <a:pt x="11140275" y="912574"/>
                    <a:pt x="11133450" y="915988"/>
                  </a:cubicBezTo>
                  <a:cubicBezTo>
                    <a:pt x="11127460" y="918980"/>
                    <a:pt x="11120748" y="920220"/>
                    <a:pt x="11114397" y="922337"/>
                  </a:cubicBezTo>
                  <a:cubicBezTo>
                    <a:pt x="11101699" y="918105"/>
                    <a:pt x="11080532" y="922337"/>
                    <a:pt x="11076299" y="909637"/>
                  </a:cubicBezTo>
                  <a:cubicBezTo>
                    <a:pt x="11071770" y="896050"/>
                    <a:pt x="11068833" y="881675"/>
                    <a:pt x="11057247" y="871538"/>
                  </a:cubicBezTo>
                  <a:cubicBezTo>
                    <a:pt x="11030373" y="848023"/>
                    <a:pt x="11026263" y="848510"/>
                    <a:pt x="11000097" y="839787"/>
                  </a:cubicBezTo>
                  <a:cubicBezTo>
                    <a:pt x="10991281" y="813337"/>
                    <a:pt x="10977548" y="791941"/>
                    <a:pt x="10993749" y="763587"/>
                  </a:cubicBezTo>
                  <a:cubicBezTo>
                    <a:pt x="10997069" y="757775"/>
                    <a:pt x="11006447" y="759354"/>
                    <a:pt x="11012798" y="757238"/>
                  </a:cubicBezTo>
                  <a:cubicBezTo>
                    <a:pt x="11027615" y="759354"/>
                    <a:pt x="11042665" y="760222"/>
                    <a:pt x="11057247" y="763587"/>
                  </a:cubicBezTo>
                  <a:cubicBezTo>
                    <a:pt x="11070291" y="766599"/>
                    <a:pt x="11095348" y="776288"/>
                    <a:pt x="11095348" y="776288"/>
                  </a:cubicBezTo>
                  <a:cubicBezTo>
                    <a:pt x="11099627" y="775574"/>
                    <a:pt x="11147245" y="772994"/>
                    <a:pt x="11152500" y="757238"/>
                  </a:cubicBezTo>
                  <a:cubicBezTo>
                    <a:pt x="11155258" y="748958"/>
                    <a:pt x="11151600" y="738652"/>
                    <a:pt x="11146147" y="731837"/>
                  </a:cubicBezTo>
                  <a:cubicBezTo>
                    <a:pt x="11141967" y="726610"/>
                    <a:pt x="11133450" y="727606"/>
                    <a:pt x="11127099" y="725487"/>
                  </a:cubicBezTo>
                  <a:cubicBezTo>
                    <a:pt x="11133450" y="721255"/>
                    <a:pt x="11139324" y="716203"/>
                    <a:pt x="11146147" y="712788"/>
                  </a:cubicBezTo>
                  <a:cubicBezTo>
                    <a:pt x="11152137" y="709795"/>
                    <a:pt x="11158528" y="706993"/>
                    <a:pt x="11165199" y="706437"/>
                  </a:cubicBezTo>
                  <a:cubicBezTo>
                    <a:pt x="11209545" y="702742"/>
                    <a:pt x="11254097" y="702204"/>
                    <a:pt x="11298549" y="700087"/>
                  </a:cubicBezTo>
                  <a:cubicBezTo>
                    <a:pt x="11307261" y="694277"/>
                    <a:pt x="11333157" y="678815"/>
                    <a:pt x="11336649" y="668337"/>
                  </a:cubicBezTo>
                  <a:cubicBezTo>
                    <a:pt x="11338764" y="661987"/>
                    <a:pt x="11336415" y="652006"/>
                    <a:pt x="11330299" y="649288"/>
                  </a:cubicBezTo>
                  <a:cubicBezTo>
                    <a:pt x="11314704" y="642356"/>
                    <a:pt x="11296429" y="645055"/>
                    <a:pt x="11279499" y="642938"/>
                  </a:cubicBezTo>
                  <a:cubicBezTo>
                    <a:pt x="11273149" y="640821"/>
                    <a:pt x="11266941" y="638211"/>
                    <a:pt x="11260447" y="636587"/>
                  </a:cubicBezTo>
                  <a:cubicBezTo>
                    <a:pt x="11197728" y="620907"/>
                    <a:pt x="11187259" y="632210"/>
                    <a:pt x="11095348" y="636587"/>
                  </a:cubicBezTo>
                  <a:cubicBezTo>
                    <a:pt x="11055931" y="646441"/>
                    <a:pt x="11047365" y="651481"/>
                    <a:pt x="10993749" y="636587"/>
                  </a:cubicBezTo>
                  <a:cubicBezTo>
                    <a:pt x="10979041" y="632502"/>
                    <a:pt x="10955648" y="611188"/>
                    <a:pt x="10955648" y="611188"/>
                  </a:cubicBezTo>
                  <a:cubicBezTo>
                    <a:pt x="10954176" y="606770"/>
                    <a:pt x="10940187" y="577505"/>
                    <a:pt x="10955648" y="573087"/>
                  </a:cubicBezTo>
                  <a:cubicBezTo>
                    <a:pt x="10968029" y="569551"/>
                    <a:pt x="10981259" y="576314"/>
                    <a:pt x="10993749" y="579438"/>
                  </a:cubicBezTo>
                  <a:cubicBezTo>
                    <a:pt x="11006735" y="582684"/>
                    <a:pt x="11031847" y="592139"/>
                    <a:pt x="11031847" y="592139"/>
                  </a:cubicBezTo>
                  <a:cubicBezTo>
                    <a:pt x="11063407" y="584248"/>
                    <a:pt x="11058305" y="539221"/>
                    <a:pt x="11063597" y="528637"/>
                  </a:cubicBezTo>
                  <a:cubicBezTo>
                    <a:pt x="11051249" y="503940"/>
                    <a:pt x="11025791" y="480574"/>
                    <a:pt x="11044549" y="452437"/>
                  </a:cubicBezTo>
                  <a:cubicBezTo>
                    <a:pt x="11048782" y="446087"/>
                    <a:pt x="11056623" y="442837"/>
                    <a:pt x="11063597" y="439738"/>
                  </a:cubicBezTo>
                  <a:cubicBezTo>
                    <a:pt x="11075831" y="434300"/>
                    <a:pt x="11101699" y="427037"/>
                    <a:pt x="11101699" y="427037"/>
                  </a:cubicBezTo>
                  <a:close/>
                  <a:moveTo>
                    <a:pt x="32675423" y="0"/>
                  </a:moveTo>
                  <a:lnTo>
                    <a:pt x="35413911" y="0"/>
                  </a:lnTo>
                  <a:lnTo>
                    <a:pt x="35476111" y="36445"/>
                  </a:lnTo>
                  <a:cubicBezTo>
                    <a:pt x="35689095" y="159079"/>
                    <a:pt x="35902535" y="278142"/>
                    <a:pt x="36131135" y="425779"/>
                  </a:cubicBezTo>
                  <a:lnTo>
                    <a:pt x="37069727" y="1068725"/>
                  </a:lnTo>
                  <a:lnTo>
                    <a:pt x="37066563" y="1073467"/>
                  </a:lnTo>
                  <a:cubicBezTo>
                    <a:pt x="37062971" y="1080651"/>
                    <a:pt x="37065215" y="1091310"/>
                    <a:pt x="37058943" y="1096327"/>
                  </a:cubicBezTo>
                  <a:cubicBezTo>
                    <a:pt x="37050767" y="1102869"/>
                    <a:pt x="37038623" y="1101409"/>
                    <a:pt x="37028463" y="1103949"/>
                  </a:cubicBezTo>
                  <a:lnTo>
                    <a:pt x="37005603" y="1096327"/>
                  </a:lnTo>
                  <a:cubicBezTo>
                    <a:pt x="36940455" y="1074611"/>
                    <a:pt x="36975823" y="1083080"/>
                    <a:pt x="36898923" y="1073467"/>
                  </a:cubicBezTo>
                  <a:cubicBezTo>
                    <a:pt x="36898923" y="1073467"/>
                    <a:pt x="36865399" y="1078252"/>
                    <a:pt x="36853203" y="1088708"/>
                  </a:cubicBezTo>
                  <a:cubicBezTo>
                    <a:pt x="36845251" y="1095523"/>
                    <a:pt x="36848123" y="1109027"/>
                    <a:pt x="36845583" y="1119187"/>
                  </a:cubicBezTo>
                  <a:lnTo>
                    <a:pt x="36860823" y="1142048"/>
                  </a:lnTo>
                  <a:cubicBezTo>
                    <a:pt x="36882063" y="1173908"/>
                    <a:pt x="36887303" y="1188246"/>
                    <a:pt x="36914163" y="1210628"/>
                  </a:cubicBezTo>
                  <a:cubicBezTo>
                    <a:pt x="36977815" y="1263673"/>
                    <a:pt x="36893099" y="1181941"/>
                    <a:pt x="36959883" y="1248727"/>
                  </a:cubicBezTo>
                  <a:cubicBezTo>
                    <a:pt x="36966359" y="1255203"/>
                    <a:pt x="36970043" y="1263967"/>
                    <a:pt x="36975123" y="1271587"/>
                  </a:cubicBezTo>
                  <a:cubicBezTo>
                    <a:pt x="36985283" y="1286827"/>
                    <a:pt x="36996831" y="1301228"/>
                    <a:pt x="37005603" y="1317307"/>
                  </a:cubicBezTo>
                  <a:cubicBezTo>
                    <a:pt x="37013415" y="1331626"/>
                    <a:pt x="37022631" y="1360775"/>
                    <a:pt x="37028463" y="1378267"/>
                  </a:cubicBezTo>
                  <a:cubicBezTo>
                    <a:pt x="37047799" y="1436274"/>
                    <a:pt x="37040555" y="1408235"/>
                    <a:pt x="37051323" y="1462087"/>
                  </a:cubicBezTo>
                  <a:cubicBezTo>
                    <a:pt x="37051323" y="1462087"/>
                    <a:pt x="37033795" y="1494855"/>
                    <a:pt x="37020843" y="1507807"/>
                  </a:cubicBezTo>
                  <a:cubicBezTo>
                    <a:pt x="37015163" y="1513487"/>
                    <a:pt x="37005603" y="1512887"/>
                    <a:pt x="36997983" y="1515427"/>
                  </a:cubicBezTo>
                  <a:cubicBezTo>
                    <a:pt x="36954803" y="1517967"/>
                    <a:pt x="36911219" y="1516631"/>
                    <a:pt x="36868443" y="1523049"/>
                  </a:cubicBezTo>
                  <a:cubicBezTo>
                    <a:pt x="36859387" y="1524407"/>
                    <a:pt x="36849679" y="1530096"/>
                    <a:pt x="36845583" y="1538287"/>
                  </a:cubicBezTo>
                  <a:cubicBezTo>
                    <a:pt x="36827471" y="1574510"/>
                    <a:pt x="36841943" y="1587527"/>
                    <a:pt x="36845583" y="1622108"/>
                  </a:cubicBezTo>
                  <a:cubicBezTo>
                    <a:pt x="36849315" y="1657563"/>
                    <a:pt x="36850663" y="1693227"/>
                    <a:pt x="36853203" y="1728787"/>
                  </a:cubicBezTo>
                  <a:cubicBezTo>
                    <a:pt x="36872355" y="1786246"/>
                    <a:pt x="36846519" y="1715422"/>
                    <a:pt x="36876063" y="1774508"/>
                  </a:cubicBezTo>
                  <a:cubicBezTo>
                    <a:pt x="36879655" y="1781691"/>
                    <a:pt x="36881143" y="1789748"/>
                    <a:pt x="36883683" y="1797367"/>
                  </a:cubicBezTo>
                  <a:cubicBezTo>
                    <a:pt x="36941143" y="1816520"/>
                    <a:pt x="36870319" y="1790685"/>
                    <a:pt x="36929403" y="1820228"/>
                  </a:cubicBezTo>
                  <a:cubicBezTo>
                    <a:pt x="36936587" y="1823819"/>
                    <a:pt x="36944539" y="1825640"/>
                    <a:pt x="36952263" y="1827847"/>
                  </a:cubicBezTo>
                  <a:cubicBezTo>
                    <a:pt x="36971987" y="1833483"/>
                    <a:pt x="37013215" y="1841176"/>
                    <a:pt x="37028463" y="1850708"/>
                  </a:cubicBezTo>
                  <a:cubicBezTo>
                    <a:pt x="37036231" y="1855561"/>
                    <a:pt x="37038623" y="1865947"/>
                    <a:pt x="37043703" y="1873567"/>
                  </a:cubicBezTo>
                  <a:cubicBezTo>
                    <a:pt x="37051323" y="1878647"/>
                    <a:pt x="37060087" y="1882331"/>
                    <a:pt x="37066563" y="1888807"/>
                  </a:cubicBezTo>
                  <a:cubicBezTo>
                    <a:pt x="37081335" y="1903579"/>
                    <a:pt x="37083227" y="1915935"/>
                    <a:pt x="37089423" y="1934527"/>
                  </a:cubicBezTo>
                  <a:lnTo>
                    <a:pt x="37097043" y="1957389"/>
                  </a:lnTo>
                  <a:cubicBezTo>
                    <a:pt x="37104995" y="1981246"/>
                    <a:pt x="37115299" y="2008253"/>
                    <a:pt x="37119903" y="2033587"/>
                  </a:cubicBezTo>
                  <a:cubicBezTo>
                    <a:pt x="37123115" y="2051258"/>
                    <a:pt x="37124983" y="2069148"/>
                    <a:pt x="37127523" y="2086927"/>
                  </a:cubicBezTo>
                  <a:cubicBezTo>
                    <a:pt x="37127523" y="2086927"/>
                    <a:pt x="37134963" y="2118604"/>
                    <a:pt x="37142763" y="2132647"/>
                  </a:cubicBezTo>
                  <a:cubicBezTo>
                    <a:pt x="37147995" y="2142068"/>
                    <a:pt x="37158003" y="2147889"/>
                    <a:pt x="37165623" y="2155507"/>
                  </a:cubicBezTo>
                  <a:cubicBezTo>
                    <a:pt x="37165623" y="2155507"/>
                    <a:pt x="37197719" y="2162235"/>
                    <a:pt x="37211343" y="2170747"/>
                  </a:cubicBezTo>
                  <a:cubicBezTo>
                    <a:pt x="37219111" y="2175601"/>
                    <a:pt x="37220107" y="2187131"/>
                    <a:pt x="37226583" y="2193608"/>
                  </a:cubicBezTo>
                  <a:cubicBezTo>
                    <a:pt x="37277383" y="2244407"/>
                    <a:pt x="37224043" y="2170747"/>
                    <a:pt x="37264683" y="2231707"/>
                  </a:cubicBezTo>
                  <a:cubicBezTo>
                    <a:pt x="37272303" y="2236787"/>
                    <a:pt x="37281823" y="2239797"/>
                    <a:pt x="37287543" y="2246947"/>
                  </a:cubicBezTo>
                  <a:cubicBezTo>
                    <a:pt x="37292563" y="2253219"/>
                    <a:pt x="37292623" y="2262188"/>
                    <a:pt x="37295163" y="2269808"/>
                  </a:cubicBezTo>
                  <a:cubicBezTo>
                    <a:pt x="37300955" y="2287183"/>
                    <a:pt x="37315483" y="2300287"/>
                    <a:pt x="37325643" y="2315527"/>
                  </a:cubicBezTo>
                  <a:cubicBezTo>
                    <a:pt x="37349431" y="2318500"/>
                    <a:pt x="37390251" y="2314374"/>
                    <a:pt x="37409463" y="2338389"/>
                  </a:cubicBezTo>
                  <a:cubicBezTo>
                    <a:pt x="37414483" y="2344661"/>
                    <a:pt x="37414543" y="2353628"/>
                    <a:pt x="37417083" y="2361247"/>
                  </a:cubicBezTo>
                  <a:cubicBezTo>
                    <a:pt x="37414543" y="2368867"/>
                    <a:pt x="37413055" y="2376924"/>
                    <a:pt x="37409463" y="2384108"/>
                  </a:cubicBezTo>
                  <a:cubicBezTo>
                    <a:pt x="37394111" y="2414812"/>
                    <a:pt x="37381459" y="2406389"/>
                    <a:pt x="37386603" y="2452687"/>
                  </a:cubicBezTo>
                  <a:cubicBezTo>
                    <a:pt x="37387615" y="2461790"/>
                    <a:pt x="37396763" y="2467928"/>
                    <a:pt x="37401843" y="2475547"/>
                  </a:cubicBezTo>
                  <a:cubicBezTo>
                    <a:pt x="37409463" y="2480627"/>
                    <a:pt x="37417667" y="2484925"/>
                    <a:pt x="37424703" y="2490787"/>
                  </a:cubicBezTo>
                  <a:cubicBezTo>
                    <a:pt x="37483375" y="2539680"/>
                    <a:pt x="37413667" y="2491050"/>
                    <a:pt x="37470423" y="2528888"/>
                  </a:cubicBezTo>
                  <a:cubicBezTo>
                    <a:pt x="37442483" y="2531427"/>
                    <a:pt x="37414659" y="2536507"/>
                    <a:pt x="37386603" y="2536507"/>
                  </a:cubicBezTo>
                  <a:cubicBezTo>
                    <a:pt x="37368215" y="2536507"/>
                    <a:pt x="37343683" y="2527280"/>
                    <a:pt x="37325643" y="2521267"/>
                  </a:cubicBezTo>
                  <a:cubicBezTo>
                    <a:pt x="37279923" y="2518728"/>
                    <a:pt x="37234067" y="2517988"/>
                    <a:pt x="37188483" y="2513647"/>
                  </a:cubicBezTo>
                  <a:cubicBezTo>
                    <a:pt x="37180487" y="2512885"/>
                    <a:pt x="37169215" y="2513211"/>
                    <a:pt x="37165623" y="2506027"/>
                  </a:cubicBezTo>
                  <a:cubicBezTo>
                    <a:pt x="37157591" y="2489963"/>
                    <a:pt x="37161527" y="2470300"/>
                    <a:pt x="37158003" y="2452687"/>
                  </a:cubicBezTo>
                  <a:cubicBezTo>
                    <a:pt x="37153495" y="2430153"/>
                    <a:pt x="37147987" y="2426233"/>
                    <a:pt x="37135143" y="2406969"/>
                  </a:cubicBezTo>
                  <a:cubicBezTo>
                    <a:pt x="37103747" y="2417434"/>
                    <a:pt x="37098811" y="2416850"/>
                    <a:pt x="37066563" y="2445067"/>
                  </a:cubicBezTo>
                  <a:cubicBezTo>
                    <a:pt x="37046243" y="2462847"/>
                    <a:pt x="37058943" y="2475547"/>
                    <a:pt x="37028463" y="2483167"/>
                  </a:cubicBezTo>
                  <a:cubicBezTo>
                    <a:pt x="37006151" y="2488748"/>
                    <a:pt x="36982743" y="2488248"/>
                    <a:pt x="36959883" y="2490787"/>
                  </a:cubicBezTo>
                  <a:cubicBezTo>
                    <a:pt x="36906271" y="2472918"/>
                    <a:pt x="36972455" y="2496175"/>
                    <a:pt x="36906543" y="2467928"/>
                  </a:cubicBezTo>
                  <a:cubicBezTo>
                    <a:pt x="36886043" y="2459140"/>
                    <a:pt x="36867947" y="2457161"/>
                    <a:pt x="36845583" y="2452687"/>
                  </a:cubicBezTo>
                  <a:cubicBezTo>
                    <a:pt x="36827623" y="2449095"/>
                    <a:pt x="36815875" y="2431103"/>
                    <a:pt x="36799863" y="2422207"/>
                  </a:cubicBezTo>
                  <a:cubicBezTo>
                    <a:pt x="36766611" y="2403734"/>
                    <a:pt x="36782315" y="2430520"/>
                    <a:pt x="36769383" y="2391729"/>
                  </a:cubicBezTo>
                  <a:cubicBezTo>
                    <a:pt x="36761763" y="2386648"/>
                    <a:pt x="36755211" y="2379383"/>
                    <a:pt x="36746523" y="2376489"/>
                  </a:cubicBezTo>
                  <a:cubicBezTo>
                    <a:pt x="36705291" y="2362745"/>
                    <a:pt x="36690287" y="2370369"/>
                    <a:pt x="36647463" y="2376489"/>
                  </a:cubicBezTo>
                  <a:cubicBezTo>
                    <a:pt x="36632403" y="2371468"/>
                    <a:pt x="36612487" y="2367056"/>
                    <a:pt x="36601743" y="2353628"/>
                  </a:cubicBezTo>
                  <a:cubicBezTo>
                    <a:pt x="36559679" y="2301047"/>
                    <a:pt x="36636779" y="2359205"/>
                    <a:pt x="36571263" y="2315527"/>
                  </a:cubicBezTo>
                  <a:lnTo>
                    <a:pt x="36510303" y="2300287"/>
                  </a:lnTo>
                  <a:cubicBezTo>
                    <a:pt x="36501419" y="2298067"/>
                    <a:pt x="36495063" y="2290128"/>
                    <a:pt x="36487443" y="2285047"/>
                  </a:cubicBezTo>
                  <a:cubicBezTo>
                    <a:pt x="36435039" y="2250112"/>
                    <a:pt x="36459099" y="2260359"/>
                    <a:pt x="36418863" y="2246947"/>
                  </a:cubicBezTo>
                  <a:cubicBezTo>
                    <a:pt x="36410175" y="2244052"/>
                    <a:pt x="36403623" y="2236787"/>
                    <a:pt x="36396003" y="2231707"/>
                  </a:cubicBezTo>
                  <a:lnTo>
                    <a:pt x="36350283" y="2201228"/>
                  </a:lnTo>
                  <a:cubicBezTo>
                    <a:pt x="36336919" y="2192316"/>
                    <a:pt x="36320063" y="2190214"/>
                    <a:pt x="36304563" y="2185987"/>
                  </a:cubicBezTo>
                  <a:cubicBezTo>
                    <a:pt x="36203415" y="2158402"/>
                    <a:pt x="36312967" y="2193868"/>
                    <a:pt x="36243603" y="2170747"/>
                  </a:cubicBezTo>
                  <a:cubicBezTo>
                    <a:pt x="36228363" y="2165667"/>
                    <a:pt x="36207095" y="2168667"/>
                    <a:pt x="36197883" y="2155507"/>
                  </a:cubicBezTo>
                  <a:cubicBezTo>
                    <a:pt x="36186139" y="2138732"/>
                    <a:pt x="36192655" y="2114886"/>
                    <a:pt x="36190263" y="2094548"/>
                  </a:cubicBezTo>
                  <a:cubicBezTo>
                    <a:pt x="36187575" y="2071705"/>
                    <a:pt x="36185183" y="2048827"/>
                    <a:pt x="36182643" y="2025968"/>
                  </a:cubicBezTo>
                  <a:cubicBezTo>
                    <a:pt x="36173063" y="1997221"/>
                    <a:pt x="36170747" y="1983589"/>
                    <a:pt x="36144543" y="1957389"/>
                  </a:cubicBezTo>
                  <a:cubicBezTo>
                    <a:pt x="36138863" y="1951708"/>
                    <a:pt x="36129303" y="1952307"/>
                    <a:pt x="36121683" y="1949767"/>
                  </a:cubicBezTo>
                  <a:cubicBezTo>
                    <a:pt x="36103903" y="1947227"/>
                    <a:pt x="36081859" y="1930320"/>
                    <a:pt x="36068343" y="1942147"/>
                  </a:cubicBezTo>
                  <a:cubicBezTo>
                    <a:pt x="36043883" y="1963549"/>
                    <a:pt x="36060463" y="2002324"/>
                    <a:pt x="36068343" y="2025968"/>
                  </a:cubicBezTo>
                  <a:cubicBezTo>
                    <a:pt x="36075963" y="2028508"/>
                    <a:pt x="36084931" y="2028570"/>
                    <a:pt x="36091203" y="2033587"/>
                  </a:cubicBezTo>
                  <a:cubicBezTo>
                    <a:pt x="36110979" y="2049410"/>
                    <a:pt x="36120423" y="2103522"/>
                    <a:pt x="36121683" y="2117408"/>
                  </a:cubicBezTo>
                  <a:cubicBezTo>
                    <a:pt x="36122411" y="2125406"/>
                    <a:pt x="36116603" y="2132647"/>
                    <a:pt x="36114063" y="2140267"/>
                  </a:cubicBezTo>
                  <a:cubicBezTo>
                    <a:pt x="36106443" y="2137727"/>
                    <a:pt x="36097475" y="2137665"/>
                    <a:pt x="36091203" y="2132647"/>
                  </a:cubicBezTo>
                  <a:cubicBezTo>
                    <a:pt x="36077775" y="2121904"/>
                    <a:pt x="36073363" y="2101987"/>
                    <a:pt x="36068343" y="2086927"/>
                  </a:cubicBezTo>
                  <a:cubicBezTo>
                    <a:pt x="36038799" y="2067232"/>
                    <a:pt x="36054171" y="2074583"/>
                    <a:pt x="36022623" y="2064067"/>
                  </a:cubicBezTo>
                  <a:cubicBezTo>
                    <a:pt x="36005247" y="2058275"/>
                    <a:pt x="35992143" y="2043747"/>
                    <a:pt x="35976903" y="2033587"/>
                  </a:cubicBezTo>
                  <a:cubicBezTo>
                    <a:pt x="35970219" y="2029132"/>
                    <a:pt x="35961663" y="2028508"/>
                    <a:pt x="35954043" y="2025968"/>
                  </a:cubicBezTo>
                  <a:cubicBezTo>
                    <a:pt x="35938803" y="2020887"/>
                    <a:pt x="35916419" y="2024604"/>
                    <a:pt x="35908323" y="2010727"/>
                  </a:cubicBezTo>
                  <a:cubicBezTo>
                    <a:pt x="35895463" y="1988678"/>
                    <a:pt x="35904587" y="1959758"/>
                    <a:pt x="35900703" y="1934527"/>
                  </a:cubicBezTo>
                  <a:cubicBezTo>
                    <a:pt x="35899483" y="1926589"/>
                    <a:pt x="35899767" y="1916122"/>
                    <a:pt x="35893083" y="1911669"/>
                  </a:cubicBezTo>
                  <a:cubicBezTo>
                    <a:pt x="35882307" y="1904484"/>
                    <a:pt x="35867683" y="1906587"/>
                    <a:pt x="35854983" y="1904047"/>
                  </a:cubicBezTo>
                  <a:cubicBezTo>
                    <a:pt x="35847363" y="1906587"/>
                    <a:pt x="35840075" y="1910532"/>
                    <a:pt x="35832123" y="1911669"/>
                  </a:cubicBezTo>
                  <a:cubicBezTo>
                    <a:pt x="35705611" y="1929742"/>
                    <a:pt x="35749359" y="1937215"/>
                    <a:pt x="35740683" y="1789748"/>
                  </a:cubicBezTo>
                  <a:cubicBezTo>
                    <a:pt x="35740683" y="1789748"/>
                    <a:pt x="35737535" y="1754605"/>
                    <a:pt x="35725443" y="1744028"/>
                  </a:cubicBezTo>
                  <a:cubicBezTo>
                    <a:pt x="35713815" y="1733853"/>
                    <a:pt x="35694963" y="1738949"/>
                    <a:pt x="35679723" y="1736407"/>
                  </a:cubicBezTo>
                  <a:cubicBezTo>
                    <a:pt x="35661095" y="1748825"/>
                    <a:pt x="35650091" y="1751929"/>
                    <a:pt x="35641623" y="1774508"/>
                  </a:cubicBezTo>
                  <a:cubicBezTo>
                    <a:pt x="35637075" y="1786635"/>
                    <a:pt x="35639795" y="1801023"/>
                    <a:pt x="35634003" y="1812608"/>
                  </a:cubicBezTo>
                  <a:cubicBezTo>
                    <a:pt x="35629183" y="1822247"/>
                    <a:pt x="35618763" y="1827847"/>
                    <a:pt x="35611143" y="1835468"/>
                  </a:cubicBezTo>
                  <a:cubicBezTo>
                    <a:pt x="35603523" y="1832927"/>
                    <a:pt x="35595467" y="1831440"/>
                    <a:pt x="35588283" y="1827847"/>
                  </a:cubicBezTo>
                  <a:cubicBezTo>
                    <a:pt x="35553415" y="1810413"/>
                    <a:pt x="35564039" y="1804294"/>
                    <a:pt x="35534943" y="1766888"/>
                  </a:cubicBezTo>
                  <a:cubicBezTo>
                    <a:pt x="35515787" y="1742259"/>
                    <a:pt x="35482015" y="1722549"/>
                    <a:pt x="35458743" y="1705928"/>
                  </a:cubicBezTo>
                  <a:lnTo>
                    <a:pt x="35451123" y="1728787"/>
                  </a:lnTo>
                  <a:lnTo>
                    <a:pt x="35374923" y="1690687"/>
                  </a:lnTo>
                  <a:cubicBezTo>
                    <a:pt x="35374923" y="1667417"/>
                    <a:pt x="35373319" y="1680266"/>
                    <a:pt x="35382543" y="1652587"/>
                  </a:cubicBezTo>
                  <a:lnTo>
                    <a:pt x="35405403" y="1644968"/>
                  </a:lnTo>
                  <a:cubicBezTo>
                    <a:pt x="35514055" y="1608750"/>
                    <a:pt x="35400991" y="1645140"/>
                    <a:pt x="35481603" y="1622108"/>
                  </a:cubicBezTo>
                  <a:cubicBezTo>
                    <a:pt x="35489327" y="1619901"/>
                    <a:pt x="35498191" y="1619505"/>
                    <a:pt x="35504463" y="1614487"/>
                  </a:cubicBezTo>
                  <a:cubicBezTo>
                    <a:pt x="35524783" y="1598231"/>
                    <a:pt x="35524783" y="1585023"/>
                    <a:pt x="35504463" y="1568767"/>
                  </a:cubicBezTo>
                  <a:cubicBezTo>
                    <a:pt x="35498191" y="1563749"/>
                    <a:pt x="35489223" y="1563689"/>
                    <a:pt x="35481603" y="1561148"/>
                  </a:cubicBezTo>
                  <a:cubicBezTo>
                    <a:pt x="35372103" y="1552725"/>
                    <a:pt x="35414671" y="1561560"/>
                    <a:pt x="35352063" y="1545907"/>
                  </a:cubicBezTo>
                  <a:cubicBezTo>
                    <a:pt x="35334295" y="1541466"/>
                    <a:pt x="35330479" y="1516198"/>
                    <a:pt x="35321583" y="1500188"/>
                  </a:cubicBezTo>
                  <a:cubicBezTo>
                    <a:pt x="35317683" y="1493166"/>
                    <a:pt x="35315399" y="1485230"/>
                    <a:pt x="35313963" y="1477327"/>
                  </a:cubicBezTo>
                  <a:cubicBezTo>
                    <a:pt x="35310299" y="1457179"/>
                    <a:pt x="35308883" y="1436687"/>
                    <a:pt x="35306343" y="1416369"/>
                  </a:cubicBezTo>
                  <a:lnTo>
                    <a:pt x="35291103" y="1370648"/>
                  </a:lnTo>
                  <a:cubicBezTo>
                    <a:pt x="35288207" y="1361959"/>
                    <a:pt x="35280943" y="1355408"/>
                    <a:pt x="35275863" y="1347787"/>
                  </a:cubicBezTo>
                  <a:lnTo>
                    <a:pt x="35245383" y="1302067"/>
                  </a:lnTo>
                  <a:cubicBezTo>
                    <a:pt x="35148863" y="1299528"/>
                    <a:pt x="35052267" y="1299040"/>
                    <a:pt x="34955823" y="1294448"/>
                  </a:cubicBezTo>
                  <a:cubicBezTo>
                    <a:pt x="34945363" y="1293950"/>
                    <a:pt x="34932747" y="1294232"/>
                    <a:pt x="34925343" y="1286827"/>
                  </a:cubicBezTo>
                  <a:cubicBezTo>
                    <a:pt x="34917939" y="1279422"/>
                    <a:pt x="34920263" y="1266508"/>
                    <a:pt x="34917723" y="1256347"/>
                  </a:cubicBezTo>
                  <a:cubicBezTo>
                    <a:pt x="34965983" y="1253807"/>
                    <a:pt x="35014619" y="1255258"/>
                    <a:pt x="35062503" y="1248727"/>
                  </a:cubicBezTo>
                  <a:cubicBezTo>
                    <a:pt x="35071579" y="1247491"/>
                    <a:pt x="35081963" y="1241990"/>
                    <a:pt x="35085363" y="1233487"/>
                  </a:cubicBezTo>
                  <a:cubicBezTo>
                    <a:pt x="35088347" y="1226030"/>
                    <a:pt x="35080283" y="1218247"/>
                    <a:pt x="35077743" y="1210628"/>
                  </a:cubicBezTo>
                  <a:cubicBezTo>
                    <a:pt x="35077743" y="1210628"/>
                    <a:pt x="35048035" y="1189042"/>
                    <a:pt x="35032023" y="1180147"/>
                  </a:cubicBezTo>
                  <a:cubicBezTo>
                    <a:pt x="35012499" y="1169301"/>
                    <a:pt x="34991851" y="1172703"/>
                    <a:pt x="34971063" y="1164907"/>
                  </a:cubicBezTo>
                  <a:cubicBezTo>
                    <a:pt x="34962487" y="1161691"/>
                    <a:pt x="34955823" y="1154747"/>
                    <a:pt x="34948203" y="1149669"/>
                  </a:cubicBezTo>
                  <a:cubicBezTo>
                    <a:pt x="34941519" y="1145213"/>
                    <a:pt x="34932963" y="1144587"/>
                    <a:pt x="34925343" y="1142048"/>
                  </a:cubicBezTo>
                  <a:lnTo>
                    <a:pt x="34902483" y="1134427"/>
                  </a:lnTo>
                  <a:cubicBezTo>
                    <a:pt x="34828339" y="1109712"/>
                    <a:pt x="34846931" y="1111567"/>
                    <a:pt x="34734843" y="1111567"/>
                  </a:cubicBezTo>
                  <a:cubicBezTo>
                    <a:pt x="34726811" y="1111567"/>
                    <a:pt x="34719603" y="1116647"/>
                    <a:pt x="34711983" y="1119187"/>
                  </a:cubicBezTo>
                  <a:cubicBezTo>
                    <a:pt x="34711983" y="1119187"/>
                    <a:pt x="34720699" y="1150228"/>
                    <a:pt x="34727223" y="1164907"/>
                  </a:cubicBezTo>
                  <a:cubicBezTo>
                    <a:pt x="34727615" y="1165792"/>
                    <a:pt x="34756495" y="1204216"/>
                    <a:pt x="34750083" y="1210628"/>
                  </a:cubicBezTo>
                  <a:cubicBezTo>
                    <a:pt x="34740927" y="1219787"/>
                    <a:pt x="34724683" y="1215708"/>
                    <a:pt x="34711983" y="1218247"/>
                  </a:cubicBezTo>
                  <a:cubicBezTo>
                    <a:pt x="34654523" y="1199094"/>
                    <a:pt x="34725351" y="1224930"/>
                    <a:pt x="34666263" y="1195387"/>
                  </a:cubicBezTo>
                  <a:cubicBezTo>
                    <a:pt x="34659079" y="1191797"/>
                    <a:pt x="34649675" y="1192786"/>
                    <a:pt x="34643403" y="1187767"/>
                  </a:cubicBezTo>
                  <a:cubicBezTo>
                    <a:pt x="34636251" y="1182046"/>
                    <a:pt x="34633243" y="1172527"/>
                    <a:pt x="34628163" y="1164907"/>
                  </a:cubicBezTo>
                  <a:cubicBezTo>
                    <a:pt x="34620543" y="1159827"/>
                    <a:pt x="34611779" y="1156143"/>
                    <a:pt x="34605303" y="1149669"/>
                  </a:cubicBezTo>
                  <a:cubicBezTo>
                    <a:pt x="34590531" y="1134895"/>
                    <a:pt x="34588643" y="1122540"/>
                    <a:pt x="34582443" y="1103949"/>
                  </a:cubicBezTo>
                  <a:lnTo>
                    <a:pt x="34559583" y="1081088"/>
                  </a:lnTo>
                  <a:cubicBezTo>
                    <a:pt x="34553107" y="1074611"/>
                    <a:pt x="34549423" y="1065848"/>
                    <a:pt x="34544343" y="1058227"/>
                  </a:cubicBezTo>
                  <a:cubicBezTo>
                    <a:pt x="34534183" y="1042987"/>
                    <a:pt x="34522759" y="1028519"/>
                    <a:pt x="34513863" y="1012507"/>
                  </a:cubicBezTo>
                  <a:cubicBezTo>
                    <a:pt x="34509963" y="1005486"/>
                    <a:pt x="34508783" y="997268"/>
                    <a:pt x="34506243" y="989647"/>
                  </a:cubicBezTo>
                  <a:cubicBezTo>
                    <a:pt x="34498623" y="984567"/>
                    <a:pt x="34490419" y="980270"/>
                    <a:pt x="34483383" y="974407"/>
                  </a:cubicBezTo>
                  <a:cubicBezTo>
                    <a:pt x="34475103" y="967509"/>
                    <a:pt x="34469491" y="957526"/>
                    <a:pt x="34460523" y="951548"/>
                  </a:cubicBezTo>
                  <a:cubicBezTo>
                    <a:pt x="34453839" y="947094"/>
                    <a:pt x="34445283" y="946468"/>
                    <a:pt x="34437663" y="943930"/>
                  </a:cubicBezTo>
                  <a:cubicBezTo>
                    <a:pt x="34437663" y="943930"/>
                    <a:pt x="34300351" y="935530"/>
                    <a:pt x="34231923" y="928687"/>
                  </a:cubicBezTo>
                  <a:cubicBezTo>
                    <a:pt x="34207983" y="926293"/>
                    <a:pt x="34207075" y="916262"/>
                    <a:pt x="34186203" y="905828"/>
                  </a:cubicBezTo>
                  <a:cubicBezTo>
                    <a:pt x="34179019" y="902235"/>
                    <a:pt x="34169615" y="903226"/>
                    <a:pt x="34163343" y="898210"/>
                  </a:cubicBezTo>
                  <a:cubicBezTo>
                    <a:pt x="34156191" y="892486"/>
                    <a:pt x="34155255" y="881069"/>
                    <a:pt x="34148103" y="875347"/>
                  </a:cubicBezTo>
                  <a:cubicBezTo>
                    <a:pt x="34141831" y="870329"/>
                    <a:pt x="34131927" y="872183"/>
                    <a:pt x="34125243" y="867728"/>
                  </a:cubicBezTo>
                  <a:cubicBezTo>
                    <a:pt x="34116279" y="861750"/>
                    <a:pt x="34110003" y="852487"/>
                    <a:pt x="34102383" y="844868"/>
                  </a:cubicBezTo>
                  <a:cubicBezTo>
                    <a:pt x="34102383" y="844868"/>
                    <a:pt x="34070287" y="838142"/>
                    <a:pt x="34056663" y="829627"/>
                  </a:cubicBezTo>
                  <a:cubicBezTo>
                    <a:pt x="34048899" y="824773"/>
                    <a:pt x="34046503" y="814387"/>
                    <a:pt x="34041423" y="806767"/>
                  </a:cubicBezTo>
                  <a:cubicBezTo>
                    <a:pt x="33888623" y="798725"/>
                    <a:pt x="33942491" y="814429"/>
                    <a:pt x="33873783" y="791527"/>
                  </a:cubicBezTo>
                  <a:lnTo>
                    <a:pt x="33828063" y="776288"/>
                  </a:lnTo>
                  <a:cubicBezTo>
                    <a:pt x="33810687" y="770495"/>
                    <a:pt x="33797583" y="755967"/>
                    <a:pt x="33782343" y="745807"/>
                  </a:cubicBezTo>
                  <a:lnTo>
                    <a:pt x="33721383" y="730567"/>
                  </a:lnTo>
                  <a:cubicBezTo>
                    <a:pt x="33705799" y="726673"/>
                    <a:pt x="33691451" y="718287"/>
                    <a:pt x="33675663" y="715327"/>
                  </a:cubicBezTo>
                  <a:cubicBezTo>
                    <a:pt x="33640647" y="708762"/>
                    <a:pt x="33494611" y="701155"/>
                    <a:pt x="33477543" y="700087"/>
                  </a:cubicBezTo>
                  <a:lnTo>
                    <a:pt x="33454683" y="707709"/>
                  </a:lnTo>
                  <a:lnTo>
                    <a:pt x="33408963" y="722947"/>
                  </a:lnTo>
                  <a:cubicBezTo>
                    <a:pt x="33391587" y="728741"/>
                    <a:pt x="33379255" y="744533"/>
                    <a:pt x="33363243" y="753427"/>
                  </a:cubicBezTo>
                  <a:cubicBezTo>
                    <a:pt x="33356223" y="757328"/>
                    <a:pt x="33346063" y="755368"/>
                    <a:pt x="33340383" y="761047"/>
                  </a:cubicBezTo>
                  <a:cubicBezTo>
                    <a:pt x="33334703" y="766727"/>
                    <a:pt x="33335303" y="776288"/>
                    <a:pt x="33332763" y="783907"/>
                  </a:cubicBezTo>
                  <a:cubicBezTo>
                    <a:pt x="33332763" y="783907"/>
                    <a:pt x="33302751" y="795781"/>
                    <a:pt x="33287043" y="799148"/>
                  </a:cubicBezTo>
                  <a:cubicBezTo>
                    <a:pt x="33267019" y="803438"/>
                    <a:pt x="33246403" y="804227"/>
                    <a:pt x="33226083" y="806767"/>
                  </a:cubicBezTo>
                  <a:cubicBezTo>
                    <a:pt x="33218463" y="804227"/>
                    <a:pt x="33210407" y="802740"/>
                    <a:pt x="33203223" y="799148"/>
                  </a:cubicBezTo>
                  <a:cubicBezTo>
                    <a:pt x="33195031" y="795051"/>
                    <a:pt x="33189051" y="786803"/>
                    <a:pt x="33180363" y="783907"/>
                  </a:cubicBezTo>
                  <a:cubicBezTo>
                    <a:pt x="33165707" y="779021"/>
                    <a:pt x="33149883" y="778827"/>
                    <a:pt x="33134643" y="776288"/>
                  </a:cubicBezTo>
                  <a:cubicBezTo>
                    <a:pt x="33121943" y="778827"/>
                    <a:pt x="33103727" y="773131"/>
                    <a:pt x="33096543" y="783907"/>
                  </a:cubicBezTo>
                  <a:cubicBezTo>
                    <a:pt x="33085183" y="800946"/>
                    <a:pt x="33091463" y="824547"/>
                    <a:pt x="33088923" y="844868"/>
                  </a:cubicBezTo>
                  <a:cubicBezTo>
                    <a:pt x="33086931" y="860808"/>
                    <a:pt x="33078763" y="875347"/>
                    <a:pt x="33073683" y="890588"/>
                  </a:cubicBezTo>
                  <a:lnTo>
                    <a:pt x="33050823" y="882968"/>
                  </a:lnTo>
                  <a:lnTo>
                    <a:pt x="32982243" y="860108"/>
                  </a:lnTo>
                  <a:cubicBezTo>
                    <a:pt x="32964463" y="857568"/>
                    <a:pt x="32946575" y="855701"/>
                    <a:pt x="32928903" y="852487"/>
                  </a:cubicBezTo>
                  <a:cubicBezTo>
                    <a:pt x="32907855" y="848660"/>
                    <a:pt x="32895151" y="843776"/>
                    <a:pt x="32875563" y="837247"/>
                  </a:cubicBezTo>
                  <a:lnTo>
                    <a:pt x="32829843" y="822007"/>
                  </a:lnTo>
                  <a:cubicBezTo>
                    <a:pt x="32807207" y="814463"/>
                    <a:pt x="32779375" y="809640"/>
                    <a:pt x="32761263" y="791527"/>
                  </a:cubicBezTo>
                  <a:cubicBezTo>
                    <a:pt x="32754787" y="785051"/>
                    <a:pt x="32751103" y="776288"/>
                    <a:pt x="32746023" y="768667"/>
                  </a:cubicBezTo>
                  <a:cubicBezTo>
                    <a:pt x="32748563" y="761047"/>
                    <a:pt x="32747963" y="751487"/>
                    <a:pt x="32753643" y="745807"/>
                  </a:cubicBezTo>
                  <a:cubicBezTo>
                    <a:pt x="32757287" y="742163"/>
                    <a:pt x="32806719" y="730633"/>
                    <a:pt x="32806983" y="730567"/>
                  </a:cubicBezTo>
                  <a:cubicBezTo>
                    <a:pt x="32840003" y="728027"/>
                    <a:pt x="32873127" y="726604"/>
                    <a:pt x="32906043" y="722947"/>
                  </a:cubicBezTo>
                  <a:cubicBezTo>
                    <a:pt x="32918915" y="721517"/>
                    <a:pt x="32934195" y="723618"/>
                    <a:pt x="32944143" y="715327"/>
                  </a:cubicBezTo>
                  <a:cubicBezTo>
                    <a:pt x="32952187" y="708623"/>
                    <a:pt x="32949223" y="695008"/>
                    <a:pt x="32951763" y="684847"/>
                  </a:cubicBezTo>
                  <a:cubicBezTo>
                    <a:pt x="32939063" y="682308"/>
                    <a:pt x="32926607" y="677715"/>
                    <a:pt x="32913663" y="677227"/>
                  </a:cubicBezTo>
                  <a:cubicBezTo>
                    <a:pt x="32570399" y="664274"/>
                    <a:pt x="32659195" y="658479"/>
                    <a:pt x="32471703" y="677227"/>
                  </a:cubicBezTo>
                  <a:cubicBezTo>
                    <a:pt x="32450691" y="674601"/>
                    <a:pt x="32411375" y="673734"/>
                    <a:pt x="32387883" y="661987"/>
                  </a:cubicBezTo>
                  <a:cubicBezTo>
                    <a:pt x="32379691" y="657891"/>
                    <a:pt x="32369119" y="654938"/>
                    <a:pt x="32365023" y="646747"/>
                  </a:cubicBezTo>
                  <a:cubicBezTo>
                    <a:pt x="32358115" y="632928"/>
                    <a:pt x="32359943" y="616267"/>
                    <a:pt x="32357403" y="601027"/>
                  </a:cubicBezTo>
                  <a:cubicBezTo>
                    <a:pt x="32365023" y="598487"/>
                    <a:pt x="32373079" y="597001"/>
                    <a:pt x="32380263" y="593408"/>
                  </a:cubicBezTo>
                  <a:cubicBezTo>
                    <a:pt x="32391407" y="587836"/>
                    <a:pt x="32426699" y="560484"/>
                    <a:pt x="32433603" y="555307"/>
                  </a:cubicBezTo>
                  <a:lnTo>
                    <a:pt x="32479323" y="540067"/>
                  </a:lnTo>
                  <a:cubicBezTo>
                    <a:pt x="32499195" y="533444"/>
                    <a:pt x="32519963" y="529908"/>
                    <a:pt x="32540283" y="524827"/>
                  </a:cubicBezTo>
                  <a:cubicBezTo>
                    <a:pt x="32548075" y="522880"/>
                    <a:pt x="32555523" y="519747"/>
                    <a:pt x="32563143" y="517208"/>
                  </a:cubicBezTo>
                  <a:cubicBezTo>
                    <a:pt x="32578383" y="512127"/>
                    <a:pt x="32595239" y="510481"/>
                    <a:pt x="32608863" y="501968"/>
                  </a:cubicBezTo>
                  <a:cubicBezTo>
                    <a:pt x="32638591" y="483387"/>
                    <a:pt x="32631615" y="388950"/>
                    <a:pt x="32631723" y="387668"/>
                  </a:cubicBezTo>
                  <a:cubicBezTo>
                    <a:pt x="32568435" y="383147"/>
                    <a:pt x="32539547" y="385577"/>
                    <a:pt x="32486943" y="372428"/>
                  </a:cubicBezTo>
                  <a:cubicBezTo>
                    <a:pt x="32479151" y="370480"/>
                    <a:pt x="32469763" y="370488"/>
                    <a:pt x="32464083" y="364807"/>
                  </a:cubicBezTo>
                  <a:cubicBezTo>
                    <a:pt x="32458403" y="359127"/>
                    <a:pt x="32458411" y="349739"/>
                    <a:pt x="32456463" y="341949"/>
                  </a:cubicBezTo>
                  <a:cubicBezTo>
                    <a:pt x="32453323" y="329383"/>
                    <a:pt x="32451383" y="316548"/>
                    <a:pt x="32448843" y="303848"/>
                  </a:cubicBezTo>
                  <a:cubicBezTo>
                    <a:pt x="32448843" y="303848"/>
                    <a:pt x="32457559" y="272807"/>
                    <a:pt x="32464083" y="258127"/>
                  </a:cubicBezTo>
                  <a:cubicBezTo>
                    <a:pt x="32467803" y="249759"/>
                    <a:pt x="32474243" y="242888"/>
                    <a:pt x="32479323" y="235267"/>
                  </a:cubicBezTo>
                  <a:cubicBezTo>
                    <a:pt x="32544839" y="191591"/>
                    <a:pt x="32461947" y="243955"/>
                    <a:pt x="32525043" y="212407"/>
                  </a:cubicBezTo>
                  <a:cubicBezTo>
                    <a:pt x="32533235" y="208311"/>
                    <a:pt x="32540283" y="202247"/>
                    <a:pt x="32547903" y="197167"/>
                  </a:cubicBezTo>
                  <a:cubicBezTo>
                    <a:pt x="32561271" y="188256"/>
                    <a:pt x="32578383" y="187009"/>
                    <a:pt x="32593623" y="181928"/>
                  </a:cubicBezTo>
                  <a:cubicBezTo>
                    <a:pt x="32620419" y="178099"/>
                    <a:pt x="32667891" y="174565"/>
                    <a:pt x="32692683" y="159068"/>
                  </a:cubicBezTo>
                  <a:cubicBezTo>
                    <a:pt x="32700451" y="154213"/>
                    <a:pt x="32707923" y="145365"/>
                    <a:pt x="32707923" y="136208"/>
                  </a:cubicBezTo>
                  <a:cubicBezTo>
                    <a:pt x="32707923" y="127049"/>
                    <a:pt x="32697763" y="120968"/>
                    <a:pt x="32692683" y="113348"/>
                  </a:cubicBezTo>
                  <a:cubicBezTo>
                    <a:pt x="32685063" y="108267"/>
                    <a:pt x="32672719" y="106797"/>
                    <a:pt x="32669823" y="98108"/>
                  </a:cubicBezTo>
                  <a:cubicBezTo>
                    <a:pt x="32656011" y="56668"/>
                    <a:pt x="32655585" y="35506"/>
                    <a:pt x="32664541" y="16235"/>
                  </a:cubicBezTo>
                  <a:close/>
                  <a:moveTo>
                    <a:pt x="31779779" y="0"/>
                  </a:moveTo>
                  <a:lnTo>
                    <a:pt x="31967975" y="0"/>
                  </a:lnTo>
                  <a:lnTo>
                    <a:pt x="31968783" y="21907"/>
                  </a:lnTo>
                  <a:cubicBezTo>
                    <a:pt x="31972459" y="47638"/>
                    <a:pt x="31980587" y="48951"/>
                    <a:pt x="31999263" y="67627"/>
                  </a:cubicBezTo>
                  <a:lnTo>
                    <a:pt x="32022123" y="52387"/>
                  </a:lnTo>
                  <a:cubicBezTo>
                    <a:pt x="32044079" y="37752"/>
                    <a:pt x="32072979" y="44062"/>
                    <a:pt x="32090703" y="21907"/>
                  </a:cubicBezTo>
                  <a:lnTo>
                    <a:pt x="32098005" y="0"/>
                  </a:lnTo>
                  <a:lnTo>
                    <a:pt x="32506031" y="0"/>
                  </a:lnTo>
                  <a:lnTo>
                    <a:pt x="32525043" y="14287"/>
                  </a:lnTo>
                  <a:cubicBezTo>
                    <a:pt x="32530483" y="21904"/>
                    <a:pt x="32503687" y="57754"/>
                    <a:pt x="32502183" y="60007"/>
                  </a:cubicBezTo>
                  <a:cubicBezTo>
                    <a:pt x="32364627" y="68101"/>
                    <a:pt x="32413679" y="53950"/>
                    <a:pt x="32349783" y="75247"/>
                  </a:cubicBezTo>
                  <a:lnTo>
                    <a:pt x="32304063" y="90487"/>
                  </a:lnTo>
                  <a:cubicBezTo>
                    <a:pt x="32286687" y="96279"/>
                    <a:pt x="32274355" y="112072"/>
                    <a:pt x="32258343" y="120968"/>
                  </a:cubicBezTo>
                  <a:cubicBezTo>
                    <a:pt x="32221515" y="141427"/>
                    <a:pt x="32234395" y="108061"/>
                    <a:pt x="32189763" y="159068"/>
                  </a:cubicBezTo>
                  <a:cubicBezTo>
                    <a:pt x="32182867" y="166949"/>
                    <a:pt x="32184683" y="179387"/>
                    <a:pt x="32182143" y="189549"/>
                  </a:cubicBezTo>
                  <a:cubicBezTo>
                    <a:pt x="32189763" y="192088"/>
                    <a:pt x="32197079" y="198487"/>
                    <a:pt x="32205003" y="197167"/>
                  </a:cubicBezTo>
                  <a:cubicBezTo>
                    <a:pt x="32214035" y="195662"/>
                    <a:pt x="32219287" y="185144"/>
                    <a:pt x="32227863" y="181928"/>
                  </a:cubicBezTo>
                  <a:cubicBezTo>
                    <a:pt x="32239991" y="177379"/>
                    <a:pt x="32253263" y="176847"/>
                    <a:pt x="32265963" y="174307"/>
                  </a:cubicBezTo>
                  <a:cubicBezTo>
                    <a:pt x="32281203" y="176847"/>
                    <a:pt x="32296411" y="179578"/>
                    <a:pt x="32311683" y="181928"/>
                  </a:cubicBezTo>
                  <a:cubicBezTo>
                    <a:pt x="32329435" y="184658"/>
                    <a:pt x="32353091" y="176125"/>
                    <a:pt x="32365023" y="189549"/>
                  </a:cubicBezTo>
                  <a:cubicBezTo>
                    <a:pt x="32378627" y="204854"/>
                    <a:pt x="32374499" y="230114"/>
                    <a:pt x="32372643" y="250507"/>
                  </a:cubicBezTo>
                  <a:cubicBezTo>
                    <a:pt x="32371815" y="259629"/>
                    <a:pt x="32362483" y="265747"/>
                    <a:pt x="32357403" y="273368"/>
                  </a:cubicBezTo>
                  <a:lnTo>
                    <a:pt x="32334543" y="288607"/>
                  </a:lnTo>
                  <a:cubicBezTo>
                    <a:pt x="32319303" y="298768"/>
                    <a:pt x="32302607" y="307026"/>
                    <a:pt x="32288823" y="319087"/>
                  </a:cubicBezTo>
                  <a:cubicBezTo>
                    <a:pt x="32281931" y="325118"/>
                    <a:pt x="32279447" y="334912"/>
                    <a:pt x="32273583" y="341949"/>
                  </a:cubicBezTo>
                  <a:cubicBezTo>
                    <a:pt x="32266683" y="350226"/>
                    <a:pt x="32258343" y="357187"/>
                    <a:pt x="32250723" y="364808"/>
                  </a:cubicBezTo>
                  <a:cubicBezTo>
                    <a:pt x="32250723" y="364808"/>
                    <a:pt x="32215583" y="367958"/>
                    <a:pt x="32205003" y="380047"/>
                  </a:cubicBezTo>
                  <a:cubicBezTo>
                    <a:pt x="32145711" y="447813"/>
                    <a:pt x="32208903" y="413541"/>
                    <a:pt x="32220243" y="433387"/>
                  </a:cubicBezTo>
                  <a:cubicBezTo>
                    <a:pt x="32227907" y="446803"/>
                    <a:pt x="32225323" y="463870"/>
                    <a:pt x="32227863" y="479107"/>
                  </a:cubicBezTo>
                  <a:cubicBezTo>
                    <a:pt x="32225323" y="486727"/>
                    <a:pt x="32226515" y="496949"/>
                    <a:pt x="32220243" y="501968"/>
                  </a:cubicBezTo>
                  <a:cubicBezTo>
                    <a:pt x="32198759" y="519154"/>
                    <a:pt x="32117895" y="502400"/>
                    <a:pt x="32113563" y="501968"/>
                  </a:cubicBezTo>
                  <a:lnTo>
                    <a:pt x="32060223" y="509588"/>
                  </a:lnTo>
                  <a:cubicBezTo>
                    <a:pt x="32052275" y="510724"/>
                    <a:pt x="32044983" y="514667"/>
                    <a:pt x="32037363" y="517208"/>
                  </a:cubicBezTo>
                  <a:lnTo>
                    <a:pt x="31968783" y="540067"/>
                  </a:lnTo>
                  <a:lnTo>
                    <a:pt x="31900203" y="562928"/>
                  </a:lnTo>
                  <a:cubicBezTo>
                    <a:pt x="31883971" y="574522"/>
                    <a:pt x="31897547" y="605637"/>
                    <a:pt x="31900203" y="616267"/>
                  </a:cubicBezTo>
                  <a:lnTo>
                    <a:pt x="31923063" y="623887"/>
                  </a:lnTo>
                  <a:lnTo>
                    <a:pt x="31991643" y="646747"/>
                  </a:lnTo>
                  <a:lnTo>
                    <a:pt x="32014503" y="654368"/>
                  </a:lnTo>
                  <a:cubicBezTo>
                    <a:pt x="32069067" y="672556"/>
                    <a:pt x="32064431" y="663437"/>
                    <a:pt x="32105943" y="715327"/>
                  </a:cubicBezTo>
                  <a:cubicBezTo>
                    <a:pt x="32113039" y="724197"/>
                    <a:pt x="32116103" y="735648"/>
                    <a:pt x="32121183" y="745807"/>
                  </a:cubicBezTo>
                  <a:cubicBezTo>
                    <a:pt x="32118643" y="755968"/>
                    <a:pt x="32119371" y="767573"/>
                    <a:pt x="32113563" y="776288"/>
                  </a:cubicBezTo>
                  <a:cubicBezTo>
                    <a:pt x="32090587" y="810754"/>
                    <a:pt x="32089195" y="801597"/>
                    <a:pt x="32090431" y="793163"/>
                  </a:cubicBezTo>
                  <a:lnTo>
                    <a:pt x="32091515" y="787872"/>
                  </a:lnTo>
                  <a:lnTo>
                    <a:pt x="32091895" y="786600"/>
                  </a:lnTo>
                  <a:cubicBezTo>
                    <a:pt x="32092111" y="785756"/>
                    <a:pt x="32091899" y="786343"/>
                    <a:pt x="32091559" y="787669"/>
                  </a:cubicBezTo>
                  <a:lnTo>
                    <a:pt x="32091515" y="787872"/>
                  </a:lnTo>
                  <a:lnTo>
                    <a:pt x="32089659" y="794122"/>
                  </a:lnTo>
                  <a:cubicBezTo>
                    <a:pt x="32088291" y="798521"/>
                    <a:pt x="32086199" y="805048"/>
                    <a:pt x="32083083" y="814389"/>
                  </a:cubicBezTo>
                  <a:cubicBezTo>
                    <a:pt x="32083083" y="814389"/>
                    <a:pt x="32052951" y="825731"/>
                    <a:pt x="32037363" y="829628"/>
                  </a:cubicBezTo>
                  <a:cubicBezTo>
                    <a:pt x="32022375" y="833374"/>
                    <a:pt x="32006975" y="835331"/>
                    <a:pt x="31991643" y="837247"/>
                  </a:cubicBezTo>
                  <a:cubicBezTo>
                    <a:pt x="31967391" y="840280"/>
                    <a:pt x="31896911" y="840689"/>
                    <a:pt x="31869723" y="860108"/>
                  </a:cubicBezTo>
                  <a:cubicBezTo>
                    <a:pt x="31863187" y="864776"/>
                    <a:pt x="31864643" y="875347"/>
                    <a:pt x="31862103" y="882968"/>
                  </a:cubicBezTo>
                  <a:cubicBezTo>
                    <a:pt x="31862103" y="882968"/>
                    <a:pt x="31892327" y="893981"/>
                    <a:pt x="31907823" y="898210"/>
                  </a:cubicBezTo>
                  <a:cubicBezTo>
                    <a:pt x="31920319" y="901616"/>
                    <a:pt x="31933223" y="903287"/>
                    <a:pt x="31945923" y="905828"/>
                  </a:cubicBezTo>
                  <a:cubicBezTo>
                    <a:pt x="32011963" y="908367"/>
                    <a:pt x="32078111" y="908902"/>
                    <a:pt x="32144043" y="913448"/>
                  </a:cubicBezTo>
                  <a:cubicBezTo>
                    <a:pt x="32152055" y="914000"/>
                    <a:pt x="32160219" y="916614"/>
                    <a:pt x="32166903" y="921068"/>
                  </a:cubicBezTo>
                  <a:cubicBezTo>
                    <a:pt x="32183375" y="932049"/>
                    <a:pt x="32200555" y="952213"/>
                    <a:pt x="32197383" y="974408"/>
                  </a:cubicBezTo>
                  <a:cubicBezTo>
                    <a:pt x="32196087" y="983474"/>
                    <a:pt x="32189295" y="991547"/>
                    <a:pt x="32182143" y="997268"/>
                  </a:cubicBezTo>
                  <a:cubicBezTo>
                    <a:pt x="32175871" y="1002285"/>
                    <a:pt x="32166903" y="1002348"/>
                    <a:pt x="32159283" y="1004888"/>
                  </a:cubicBezTo>
                  <a:cubicBezTo>
                    <a:pt x="32123723" y="1007428"/>
                    <a:pt x="32088255" y="1012507"/>
                    <a:pt x="32052603" y="1012507"/>
                  </a:cubicBezTo>
                  <a:cubicBezTo>
                    <a:pt x="32044571" y="1012507"/>
                    <a:pt x="32037715" y="1005883"/>
                    <a:pt x="32029743" y="1004888"/>
                  </a:cubicBezTo>
                  <a:cubicBezTo>
                    <a:pt x="31996883" y="1000779"/>
                    <a:pt x="31963703" y="999807"/>
                    <a:pt x="31930683" y="997268"/>
                  </a:cubicBezTo>
                  <a:lnTo>
                    <a:pt x="31907823" y="1004888"/>
                  </a:lnTo>
                  <a:cubicBezTo>
                    <a:pt x="31853415" y="1023024"/>
                    <a:pt x="31875471" y="1011216"/>
                    <a:pt x="31839243" y="1035367"/>
                  </a:cubicBezTo>
                  <a:cubicBezTo>
                    <a:pt x="31793775" y="1046734"/>
                    <a:pt x="31819095" y="1041266"/>
                    <a:pt x="31763043" y="1050607"/>
                  </a:cubicBezTo>
                  <a:cubicBezTo>
                    <a:pt x="31747199" y="1053248"/>
                    <a:pt x="31732711" y="1061232"/>
                    <a:pt x="31717323" y="1065848"/>
                  </a:cubicBezTo>
                  <a:cubicBezTo>
                    <a:pt x="31707295" y="1068856"/>
                    <a:pt x="31696915" y="1070591"/>
                    <a:pt x="31686843" y="1073467"/>
                  </a:cubicBezTo>
                  <a:cubicBezTo>
                    <a:pt x="31679123" y="1075674"/>
                    <a:pt x="31671963" y="1080149"/>
                    <a:pt x="31663983" y="1081088"/>
                  </a:cubicBezTo>
                  <a:cubicBezTo>
                    <a:pt x="31524715" y="1097472"/>
                    <a:pt x="31596663" y="1075588"/>
                    <a:pt x="31534443" y="1096327"/>
                  </a:cubicBezTo>
                  <a:cubicBezTo>
                    <a:pt x="31509043" y="1098867"/>
                    <a:pt x="31483475" y="1100067"/>
                    <a:pt x="31458243" y="1103949"/>
                  </a:cubicBezTo>
                  <a:cubicBezTo>
                    <a:pt x="31429631" y="1108349"/>
                    <a:pt x="31415567" y="1127657"/>
                    <a:pt x="31389663" y="1142048"/>
                  </a:cubicBezTo>
                  <a:cubicBezTo>
                    <a:pt x="31378943" y="1148004"/>
                    <a:pt x="31349743" y="1150410"/>
                    <a:pt x="31343943" y="1164907"/>
                  </a:cubicBezTo>
                  <a:cubicBezTo>
                    <a:pt x="31340963" y="1172366"/>
                    <a:pt x="31349023" y="1180147"/>
                    <a:pt x="31351563" y="1187767"/>
                  </a:cubicBezTo>
                  <a:cubicBezTo>
                    <a:pt x="31427763" y="1190307"/>
                    <a:pt x="31504003" y="1191847"/>
                    <a:pt x="31580163" y="1195387"/>
                  </a:cubicBezTo>
                  <a:cubicBezTo>
                    <a:pt x="31653347" y="1198791"/>
                    <a:pt x="31674987" y="1202478"/>
                    <a:pt x="31740183" y="1210628"/>
                  </a:cubicBezTo>
                  <a:cubicBezTo>
                    <a:pt x="31747803" y="1208087"/>
                    <a:pt x="31755859" y="1206599"/>
                    <a:pt x="31763043" y="1203007"/>
                  </a:cubicBezTo>
                  <a:cubicBezTo>
                    <a:pt x="31796855" y="1186101"/>
                    <a:pt x="31787243" y="1183746"/>
                    <a:pt x="31801143" y="1142048"/>
                  </a:cubicBezTo>
                  <a:lnTo>
                    <a:pt x="31846863" y="1111567"/>
                  </a:lnTo>
                  <a:cubicBezTo>
                    <a:pt x="31853547" y="1107113"/>
                    <a:pt x="31862103" y="1106488"/>
                    <a:pt x="31869723" y="1103949"/>
                  </a:cubicBezTo>
                  <a:cubicBezTo>
                    <a:pt x="31926471" y="1085032"/>
                    <a:pt x="31926671" y="1081088"/>
                    <a:pt x="31999263" y="1081088"/>
                  </a:cubicBezTo>
                  <a:cubicBezTo>
                    <a:pt x="32007295" y="1081088"/>
                    <a:pt x="32014503" y="1086167"/>
                    <a:pt x="32022123" y="1088708"/>
                  </a:cubicBezTo>
                  <a:cubicBezTo>
                    <a:pt x="32182547" y="1096728"/>
                    <a:pt x="32126271" y="1080244"/>
                    <a:pt x="32197383" y="1103949"/>
                  </a:cubicBezTo>
                  <a:cubicBezTo>
                    <a:pt x="32212623" y="1109027"/>
                    <a:pt x="32228423" y="1112664"/>
                    <a:pt x="32243103" y="1119187"/>
                  </a:cubicBezTo>
                  <a:cubicBezTo>
                    <a:pt x="32262199" y="1127674"/>
                    <a:pt x="32274467" y="1142931"/>
                    <a:pt x="32288823" y="1157287"/>
                  </a:cubicBezTo>
                  <a:cubicBezTo>
                    <a:pt x="32300183" y="1168646"/>
                    <a:pt x="32299835" y="1187510"/>
                    <a:pt x="32304063" y="1203007"/>
                  </a:cubicBezTo>
                  <a:cubicBezTo>
                    <a:pt x="32307471" y="1215503"/>
                    <a:pt x="32311683" y="1228155"/>
                    <a:pt x="32311683" y="1241107"/>
                  </a:cubicBezTo>
                  <a:cubicBezTo>
                    <a:pt x="32311683" y="1256881"/>
                    <a:pt x="32296527" y="1275269"/>
                    <a:pt x="32288823" y="1286827"/>
                  </a:cubicBezTo>
                  <a:cubicBezTo>
                    <a:pt x="32281203" y="1289367"/>
                    <a:pt x="32273915" y="1293314"/>
                    <a:pt x="32265963" y="1294448"/>
                  </a:cubicBezTo>
                  <a:cubicBezTo>
                    <a:pt x="32128943" y="1314021"/>
                    <a:pt x="31946979" y="1296955"/>
                    <a:pt x="31831623" y="1294448"/>
                  </a:cubicBezTo>
                  <a:cubicBezTo>
                    <a:pt x="31831623" y="1294448"/>
                    <a:pt x="31801403" y="1305461"/>
                    <a:pt x="31785903" y="1309689"/>
                  </a:cubicBezTo>
                  <a:cubicBezTo>
                    <a:pt x="31749355" y="1319655"/>
                    <a:pt x="31708303" y="1321257"/>
                    <a:pt x="31671603" y="1324928"/>
                  </a:cubicBezTo>
                  <a:cubicBezTo>
                    <a:pt x="31663611" y="1325726"/>
                    <a:pt x="31656363" y="1330007"/>
                    <a:pt x="31648743" y="1332548"/>
                  </a:cubicBezTo>
                  <a:lnTo>
                    <a:pt x="31625883" y="1340168"/>
                  </a:lnTo>
                  <a:lnTo>
                    <a:pt x="31557303" y="1363028"/>
                  </a:lnTo>
                  <a:cubicBezTo>
                    <a:pt x="31539927" y="1368820"/>
                    <a:pt x="31529231" y="1388606"/>
                    <a:pt x="31511583" y="1393507"/>
                  </a:cubicBezTo>
                  <a:cubicBezTo>
                    <a:pt x="31482115" y="1401695"/>
                    <a:pt x="31450623" y="1398587"/>
                    <a:pt x="31420143" y="1401128"/>
                  </a:cubicBezTo>
                  <a:cubicBezTo>
                    <a:pt x="31391399" y="1391547"/>
                    <a:pt x="31377767" y="1389230"/>
                    <a:pt x="31351563" y="1363028"/>
                  </a:cubicBezTo>
                  <a:cubicBezTo>
                    <a:pt x="31345883" y="1357347"/>
                    <a:pt x="31346483" y="1347787"/>
                    <a:pt x="31343943" y="1340168"/>
                  </a:cubicBezTo>
                  <a:cubicBezTo>
                    <a:pt x="31338151" y="1322793"/>
                    <a:pt x="31323623" y="1309689"/>
                    <a:pt x="31313463" y="1294448"/>
                  </a:cubicBezTo>
                  <a:cubicBezTo>
                    <a:pt x="31305843" y="1289367"/>
                    <a:pt x="31298795" y="1283304"/>
                    <a:pt x="31290603" y="1279208"/>
                  </a:cubicBezTo>
                  <a:cubicBezTo>
                    <a:pt x="31283419" y="1275616"/>
                    <a:pt x="31274015" y="1276606"/>
                    <a:pt x="31267743" y="1271587"/>
                  </a:cubicBezTo>
                  <a:cubicBezTo>
                    <a:pt x="31260595" y="1265866"/>
                    <a:pt x="31257583" y="1256347"/>
                    <a:pt x="31252503" y="1248727"/>
                  </a:cubicBezTo>
                  <a:cubicBezTo>
                    <a:pt x="31252503" y="1248727"/>
                    <a:pt x="31222171" y="1238103"/>
                    <a:pt x="31206783" y="1233487"/>
                  </a:cubicBezTo>
                  <a:cubicBezTo>
                    <a:pt x="31171387" y="1222867"/>
                    <a:pt x="31171779" y="1226486"/>
                    <a:pt x="31130583" y="1218247"/>
                  </a:cubicBezTo>
                  <a:cubicBezTo>
                    <a:pt x="31120315" y="1216194"/>
                    <a:pt x="31110263" y="1213167"/>
                    <a:pt x="31100103" y="1210628"/>
                  </a:cubicBezTo>
                  <a:cubicBezTo>
                    <a:pt x="31067083" y="1208087"/>
                    <a:pt x="31034163" y="1203007"/>
                    <a:pt x="31001043" y="1203007"/>
                  </a:cubicBezTo>
                  <a:cubicBezTo>
                    <a:pt x="30985595" y="1203007"/>
                    <a:pt x="30970655" y="1208711"/>
                    <a:pt x="30955323" y="1210628"/>
                  </a:cubicBezTo>
                  <a:cubicBezTo>
                    <a:pt x="30929995" y="1213793"/>
                    <a:pt x="30904523" y="1215708"/>
                    <a:pt x="30879123" y="1218247"/>
                  </a:cubicBezTo>
                  <a:cubicBezTo>
                    <a:pt x="30842023" y="1205879"/>
                    <a:pt x="30853575" y="1214929"/>
                    <a:pt x="30825783" y="1164907"/>
                  </a:cubicBezTo>
                  <a:cubicBezTo>
                    <a:pt x="30821883" y="1157886"/>
                    <a:pt x="30810979" y="1145639"/>
                    <a:pt x="30818163" y="1142048"/>
                  </a:cubicBezTo>
                  <a:cubicBezTo>
                    <a:pt x="30838735" y="1131761"/>
                    <a:pt x="30863883" y="1136968"/>
                    <a:pt x="30886743" y="1134429"/>
                  </a:cubicBezTo>
                  <a:cubicBezTo>
                    <a:pt x="31001655" y="1157409"/>
                    <a:pt x="30858475" y="1128145"/>
                    <a:pt x="30955323" y="1149669"/>
                  </a:cubicBezTo>
                  <a:cubicBezTo>
                    <a:pt x="30967967" y="1152477"/>
                    <a:pt x="30981299" y="1152739"/>
                    <a:pt x="30993423" y="1157287"/>
                  </a:cubicBezTo>
                  <a:cubicBezTo>
                    <a:pt x="31023339" y="1168506"/>
                    <a:pt x="31012571" y="1186580"/>
                    <a:pt x="31054383" y="1180147"/>
                  </a:cubicBezTo>
                  <a:cubicBezTo>
                    <a:pt x="31075835" y="1176848"/>
                    <a:pt x="31095023" y="1164907"/>
                    <a:pt x="31115343" y="1157287"/>
                  </a:cubicBezTo>
                  <a:lnTo>
                    <a:pt x="31161063" y="1126808"/>
                  </a:lnTo>
                  <a:cubicBezTo>
                    <a:pt x="31196623" y="1120459"/>
                    <a:pt x="31201547" y="1119187"/>
                    <a:pt x="31222023" y="1119187"/>
                  </a:cubicBezTo>
                  <a:cubicBezTo>
                    <a:pt x="31240415" y="1119187"/>
                    <a:pt x="31264947" y="1128415"/>
                    <a:pt x="31282983" y="1134429"/>
                  </a:cubicBezTo>
                  <a:cubicBezTo>
                    <a:pt x="31292751" y="1131986"/>
                    <a:pt x="31325391" y="1124654"/>
                    <a:pt x="31336323" y="1119187"/>
                  </a:cubicBezTo>
                  <a:cubicBezTo>
                    <a:pt x="31344515" y="1115092"/>
                    <a:pt x="31350995" y="1108043"/>
                    <a:pt x="31359183" y="1103949"/>
                  </a:cubicBezTo>
                  <a:cubicBezTo>
                    <a:pt x="31366367" y="1100355"/>
                    <a:pt x="31376363" y="1102008"/>
                    <a:pt x="31382043" y="1096327"/>
                  </a:cubicBezTo>
                  <a:cubicBezTo>
                    <a:pt x="31387723" y="1090647"/>
                    <a:pt x="31388343" y="1081391"/>
                    <a:pt x="31389663" y="1073467"/>
                  </a:cubicBezTo>
                  <a:cubicBezTo>
                    <a:pt x="31408451" y="960739"/>
                    <a:pt x="31383451" y="1046392"/>
                    <a:pt x="31412523" y="959167"/>
                  </a:cubicBezTo>
                  <a:cubicBezTo>
                    <a:pt x="31450623" y="946468"/>
                    <a:pt x="31427763" y="949007"/>
                    <a:pt x="31481103" y="966789"/>
                  </a:cubicBezTo>
                  <a:cubicBezTo>
                    <a:pt x="31506503" y="969328"/>
                    <a:pt x="31532003" y="971034"/>
                    <a:pt x="31557303" y="974408"/>
                  </a:cubicBezTo>
                  <a:cubicBezTo>
                    <a:pt x="31570143" y="976119"/>
                    <a:pt x="31582663" y="979710"/>
                    <a:pt x="31595403" y="982028"/>
                  </a:cubicBezTo>
                  <a:lnTo>
                    <a:pt x="31641123" y="989649"/>
                  </a:lnTo>
                  <a:cubicBezTo>
                    <a:pt x="31641123" y="989649"/>
                    <a:pt x="31673223" y="982923"/>
                    <a:pt x="31686843" y="974408"/>
                  </a:cubicBezTo>
                  <a:cubicBezTo>
                    <a:pt x="31694611" y="969555"/>
                    <a:pt x="31696223" y="958583"/>
                    <a:pt x="31702083" y="951548"/>
                  </a:cubicBezTo>
                  <a:cubicBezTo>
                    <a:pt x="31708983" y="943270"/>
                    <a:pt x="31718047" y="936966"/>
                    <a:pt x="31724943" y="928687"/>
                  </a:cubicBezTo>
                  <a:cubicBezTo>
                    <a:pt x="31754171" y="893616"/>
                    <a:pt x="31755335" y="859474"/>
                    <a:pt x="31747803" y="806767"/>
                  </a:cubicBezTo>
                  <a:cubicBezTo>
                    <a:pt x="31746667" y="798817"/>
                    <a:pt x="31732563" y="801687"/>
                    <a:pt x="31724943" y="799148"/>
                  </a:cubicBezTo>
                  <a:cubicBezTo>
                    <a:pt x="31695403" y="818843"/>
                    <a:pt x="31710771" y="811492"/>
                    <a:pt x="31679223" y="822007"/>
                  </a:cubicBezTo>
                  <a:cubicBezTo>
                    <a:pt x="31671603" y="824547"/>
                    <a:pt x="31674143" y="837247"/>
                    <a:pt x="31671603" y="844868"/>
                  </a:cubicBezTo>
                  <a:lnTo>
                    <a:pt x="31663983" y="867728"/>
                  </a:lnTo>
                  <a:cubicBezTo>
                    <a:pt x="31658903" y="882968"/>
                    <a:pt x="31661903" y="904235"/>
                    <a:pt x="31648743" y="913448"/>
                  </a:cubicBezTo>
                  <a:cubicBezTo>
                    <a:pt x="31631967" y="925190"/>
                    <a:pt x="31608103" y="918527"/>
                    <a:pt x="31587783" y="921068"/>
                  </a:cubicBezTo>
                  <a:cubicBezTo>
                    <a:pt x="31587783" y="921068"/>
                    <a:pt x="31556743" y="912352"/>
                    <a:pt x="31542063" y="905828"/>
                  </a:cubicBezTo>
                  <a:cubicBezTo>
                    <a:pt x="31533695" y="902108"/>
                    <a:pt x="31527975" y="893219"/>
                    <a:pt x="31519203" y="890588"/>
                  </a:cubicBezTo>
                  <a:cubicBezTo>
                    <a:pt x="31473319" y="876822"/>
                    <a:pt x="31458407" y="884033"/>
                    <a:pt x="31412523" y="890588"/>
                  </a:cubicBezTo>
                  <a:cubicBezTo>
                    <a:pt x="31412523" y="890588"/>
                    <a:pt x="31381483" y="881872"/>
                    <a:pt x="31366803" y="875347"/>
                  </a:cubicBezTo>
                  <a:cubicBezTo>
                    <a:pt x="31335355" y="861370"/>
                    <a:pt x="31342719" y="863781"/>
                    <a:pt x="31351563" y="837247"/>
                  </a:cubicBezTo>
                  <a:cubicBezTo>
                    <a:pt x="31361723" y="834707"/>
                    <a:pt x="31371975" y="832506"/>
                    <a:pt x="31382043" y="829628"/>
                  </a:cubicBezTo>
                  <a:cubicBezTo>
                    <a:pt x="31389767" y="827421"/>
                    <a:pt x="31397063" y="823750"/>
                    <a:pt x="31404903" y="822007"/>
                  </a:cubicBezTo>
                  <a:cubicBezTo>
                    <a:pt x="31419987" y="818655"/>
                    <a:pt x="31435383" y="816928"/>
                    <a:pt x="31450623" y="814389"/>
                  </a:cubicBezTo>
                  <a:cubicBezTo>
                    <a:pt x="31466471" y="811746"/>
                    <a:pt x="31481431" y="805114"/>
                    <a:pt x="31496343" y="799148"/>
                  </a:cubicBezTo>
                  <a:cubicBezTo>
                    <a:pt x="31520515" y="789479"/>
                    <a:pt x="31529063" y="782414"/>
                    <a:pt x="31549683" y="768667"/>
                  </a:cubicBezTo>
                  <a:cubicBezTo>
                    <a:pt x="31602087" y="733733"/>
                    <a:pt x="31589611" y="755564"/>
                    <a:pt x="31603023" y="715327"/>
                  </a:cubicBezTo>
                  <a:cubicBezTo>
                    <a:pt x="31514091" y="705447"/>
                    <a:pt x="31557267" y="710560"/>
                    <a:pt x="31473483" y="700087"/>
                  </a:cubicBezTo>
                  <a:cubicBezTo>
                    <a:pt x="31465515" y="699091"/>
                    <a:pt x="31458243" y="695008"/>
                    <a:pt x="31450623" y="692467"/>
                  </a:cubicBezTo>
                  <a:lnTo>
                    <a:pt x="31427763" y="684847"/>
                  </a:lnTo>
                  <a:lnTo>
                    <a:pt x="31336323" y="654368"/>
                  </a:lnTo>
                  <a:cubicBezTo>
                    <a:pt x="31318947" y="648576"/>
                    <a:pt x="31306615" y="632783"/>
                    <a:pt x="31290603" y="623887"/>
                  </a:cubicBezTo>
                  <a:cubicBezTo>
                    <a:pt x="31283583" y="619986"/>
                    <a:pt x="31274927" y="619859"/>
                    <a:pt x="31267743" y="616267"/>
                  </a:cubicBezTo>
                  <a:cubicBezTo>
                    <a:pt x="31259555" y="612172"/>
                    <a:pt x="31253075" y="605124"/>
                    <a:pt x="31244883" y="601027"/>
                  </a:cubicBezTo>
                  <a:cubicBezTo>
                    <a:pt x="31206555" y="581863"/>
                    <a:pt x="31224355" y="610979"/>
                    <a:pt x="31176303" y="562928"/>
                  </a:cubicBezTo>
                  <a:cubicBezTo>
                    <a:pt x="31170623" y="557247"/>
                    <a:pt x="31160963" y="542275"/>
                    <a:pt x="31168683" y="540067"/>
                  </a:cubicBezTo>
                  <a:cubicBezTo>
                    <a:pt x="31205399" y="529577"/>
                    <a:pt x="31244883" y="534987"/>
                    <a:pt x="31282983" y="532448"/>
                  </a:cubicBezTo>
                  <a:cubicBezTo>
                    <a:pt x="31305843" y="534987"/>
                    <a:pt x="31328875" y="536286"/>
                    <a:pt x="31351563" y="540067"/>
                  </a:cubicBezTo>
                  <a:cubicBezTo>
                    <a:pt x="31359487" y="541387"/>
                    <a:pt x="31366803" y="545149"/>
                    <a:pt x="31374423" y="547688"/>
                  </a:cubicBezTo>
                  <a:cubicBezTo>
                    <a:pt x="31394295" y="554311"/>
                    <a:pt x="31415699" y="555770"/>
                    <a:pt x="31435383" y="562928"/>
                  </a:cubicBezTo>
                  <a:cubicBezTo>
                    <a:pt x="31443991" y="566057"/>
                    <a:pt x="31450623" y="573087"/>
                    <a:pt x="31458243" y="578168"/>
                  </a:cubicBezTo>
                  <a:cubicBezTo>
                    <a:pt x="31473483" y="588327"/>
                    <a:pt x="31476663" y="610103"/>
                    <a:pt x="31488723" y="623887"/>
                  </a:cubicBezTo>
                  <a:cubicBezTo>
                    <a:pt x="31494755" y="630780"/>
                    <a:pt x="31503963" y="634047"/>
                    <a:pt x="31511583" y="639127"/>
                  </a:cubicBezTo>
                  <a:cubicBezTo>
                    <a:pt x="31526823" y="641668"/>
                    <a:pt x="31547131" y="658376"/>
                    <a:pt x="31557303" y="646747"/>
                  </a:cubicBezTo>
                  <a:cubicBezTo>
                    <a:pt x="31581947" y="618587"/>
                    <a:pt x="31566563" y="583086"/>
                    <a:pt x="31557303" y="555307"/>
                  </a:cubicBezTo>
                  <a:cubicBezTo>
                    <a:pt x="31549683" y="550227"/>
                    <a:pt x="31540919" y="546543"/>
                    <a:pt x="31534443" y="540067"/>
                  </a:cubicBezTo>
                  <a:cubicBezTo>
                    <a:pt x="31514823" y="520446"/>
                    <a:pt x="31517035" y="506368"/>
                    <a:pt x="31511583" y="479107"/>
                  </a:cubicBezTo>
                  <a:cubicBezTo>
                    <a:pt x="31519203" y="476568"/>
                    <a:pt x="31526603" y="473229"/>
                    <a:pt x="31534443" y="471487"/>
                  </a:cubicBezTo>
                  <a:cubicBezTo>
                    <a:pt x="31549527" y="468136"/>
                    <a:pt x="31566347" y="470778"/>
                    <a:pt x="31580163" y="463870"/>
                  </a:cubicBezTo>
                  <a:cubicBezTo>
                    <a:pt x="31623031" y="442434"/>
                    <a:pt x="31661443" y="413067"/>
                    <a:pt x="31702083" y="387668"/>
                  </a:cubicBezTo>
                  <a:cubicBezTo>
                    <a:pt x="31696223" y="385715"/>
                    <a:pt x="31604251" y="362629"/>
                    <a:pt x="31671603" y="326709"/>
                  </a:cubicBezTo>
                  <a:cubicBezTo>
                    <a:pt x="31707535" y="307546"/>
                    <a:pt x="31753255" y="325127"/>
                    <a:pt x="31793523" y="319087"/>
                  </a:cubicBezTo>
                  <a:cubicBezTo>
                    <a:pt x="31804759" y="317403"/>
                    <a:pt x="31813843" y="308927"/>
                    <a:pt x="31824003" y="303848"/>
                  </a:cubicBezTo>
                  <a:cubicBezTo>
                    <a:pt x="31816383" y="298768"/>
                    <a:pt x="31809335" y="292705"/>
                    <a:pt x="31801143" y="288607"/>
                  </a:cubicBezTo>
                  <a:cubicBezTo>
                    <a:pt x="31793959" y="285015"/>
                    <a:pt x="31785903" y="283528"/>
                    <a:pt x="31778283" y="280987"/>
                  </a:cubicBezTo>
                  <a:cubicBezTo>
                    <a:pt x="31750139" y="271606"/>
                    <a:pt x="31682195" y="262908"/>
                    <a:pt x="31648743" y="258127"/>
                  </a:cubicBezTo>
                  <a:lnTo>
                    <a:pt x="31618263" y="265747"/>
                  </a:lnTo>
                  <a:cubicBezTo>
                    <a:pt x="31610471" y="267695"/>
                    <a:pt x="31603023" y="270828"/>
                    <a:pt x="31595403" y="273368"/>
                  </a:cubicBezTo>
                  <a:lnTo>
                    <a:pt x="31549683" y="288607"/>
                  </a:lnTo>
                  <a:cubicBezTo>
                    <a:pt x="31540995" y="291503"/>
                    <a:pt x="31534443" y="298768"/>
                    <a:pt x="31526823" y="303848"/>
                  </a:cubicBezTo>
                  <a:lnTo>
                    <a:pt x="31481103" y="334327"/>
                  </a:lnTo>
                  <a:cubicBezTo>
                    <a:pt x="31465863" y="344487"/>
                    <a:pt x="31451395" y="355913"/>
                    <a:pt x="31435383" y="364808"/>
                  </a:cubicBezTo>
                  <a:cubicBezTo>
                    <a:pt x="31419307" y="373740"/>
                    <a:pt x="31379211" y="377979"/>
                    <a:pt x="31366803" y="380047"/>
                  </a:cubicBezTo>
                  <a:cubicBezTo>
                    <a:pt x="31348739" y="383059"/>
                    <a:pt x="31335543" y="399283"/>
                    <a:pt x="31321083" y="410527"/>
                  </a:cubicBezTo>
                  <a:cubicBezTo>
                    <a:pt x="31300775" y="426323"/>
                    <a:pt x="31296531" y="435929"/>
                    <a:pt x="31282983" y="456247"/>
                  </a:cubicBezTo>
                  <a:lnTo>
                    <a:pt x="31260123" y="463870"/>
                  </a:lnTo>
                  <a:cubicBezTo>
                    <a:pt x="31244883" y="468947"/>
                    <a:pt x="31230155" y="475957"/>
                    <a:pt x="31214403" y="479107"/>
                  </a:cubicBezTo>
                  <a:cubicBezTo>
                    <a:pt x="31191851" y="483618"/>
                    <a:pt x="31168683" y="484187"/>
                    <a:pt x="31145823" y="486727"/>
                  </a:cubicBezTo>
                  <a:cubicBezTo>
                    <a:pt x="31138203" y="481647"/>
                    <a:pt x="31131155" y="475583"/>
                    <a:pt x="31122963" y="471487"/>
                  </a:cubicBezTo>
                  <a:cubicBezTo>
                    <a:pt x="31097431" y="458722"/>
                    <a:pt x="31053255" y="458662"/>
                    <a:pt x="31031523" y="456247"/>
                  </a:cubicBezTo>
                  <a:cubicBezTo>
                    <a:pt x="30970563" y="476568"/>
                    <a:pt x="31041683" y="446087"/>
                    <a:pt x="31001043" y="486727"/>
                  </a:cubicBezTo>
                  <a:cubicBezTo>
                    <a:pt x="30995363" y="492407"/>
                    <a:pt x="30984455" y="489329"/>
                    <a:pt x="30978183" y="494350"/>
                  </a:cubicBezTo>
                  <a:cubicBezTo>
                    <a:pt x="30971035" y="500068"/>
                    <a:pt x="30968023" y="509588"/>
                    <a:pt x="30962943" y="517208"/>
                  </a:cubicBezTo>
                  <a:cubicBezTo>
                    <a:pt x="30955323" y="519747"/>
                    <a:pt x="30948115" y="524828"/>
                    <a:pt x="30940083" y="524828"/>
                  </a:cubicBezTo>
                  <a:cubicBezTo>
                    <a:pt x="30924311" y="524828"/>
                    <a:pt x="30905923" y="509673"/>
                    <a:pt x="30894363" y="501968"/>
                  </a:cubicBezTo>
                  <a:cubicBezTo>
                    <a:pt x="30835943" y="499427"/>
                    <a:pt x="30777195" y="501050"/>
                    <a:pt x="30719103" y="494350"/>
                  </a:cubicBezTo>
                  <a:cubicBezTo>
                    <a:pt x="30701551" y="492322"/>
                    <a:pt x="30688623" y="472298"/>
                    <a:pt x="30688623" y="456247"/>
                  </a:cubicBezTo>
                  <a:cubicBezTo>
                    <a:pt x="30688623" y="448215"/>
                    <a:pt x="30693703" y="441007"/>
                    <a:pt x="30696243" y="433387"/>
                  </a:cubicBezTo>
                  <a:cubicBezTo>
                    <a:pt x="30761759" y="389712"/>
                    <a:pt x="30684659" y="447868"/>
                    <a:pt x="30726723" y="395288"/>
                  </a:cubicBezTo>
                  <a:cubicBezTo>
                    <a:pt x="30741675" y="376602"/>
                    <a:pt x="30767031" y="376558"/>
                    <a:pt x="30787683" y="372428"/>
                  </a:cubicBezTo>
                  <a:cubicBezTo>
                    <a:pt x="30881507" y="384155"/>
                    <a:pt x="30828227" y="378477"/>
                    <a:pt x="30947703" y="387668"/>
                  </a:cubicBezTo>
                  <a:cubicBezTo>
                    <a:pt x="30963723" y="388901"/>
                    <a:pt x="30937543" y="357187"/>
                    <a:pt x="30932463" y="341949"/>
                  </a:cubicBezTo>
                  <a:cubicBezTo>
                    <a:pt x="30924843" y="336867"/>
                    <a:pt x="30915327" y="333859"/>
                    <a:pt x="30909603" y="326709"/>
                  </a:cubicBezTo>
                  <a:cubicBezTo>
                    <a:pt x="30904587" y="320435"/>
                    <a:pt x="30903559" y="311724"/>
                    <a:pt x="30901983" y="303848"/>
                  </a:cubicBezTo>
                  <a:cubicBezTo>
                    <a:pt x="30898463" y="286235"/>
                    <a:pt x="30883587" y="264876"/>
                    <a:pt x="30894363" y="250507"/>
                  </a:cubicBezTo>
                  <a:cubicBezTo>
                    <a:pt x="30905139" y="236139"/>
                    <a:pt x="30929923" y="245427"/>
                    <a:pt x="30947703" y="242888"/>
                  </a:cubicBezTo>
                  <a:cubicBezTo>
                    <a:pt x="31005163" y="262040"/>
                    <a:pt x="30934339" y="236204"/>
                    <a:pt x="30993423" y="265747"/>
                  </a:cubicBezTo>
                  <a:cubicBezTo>
                    <a:pt x="31000607" y="269339"/>
                    <a:pt x="31008663" y="270828"/>
                    <a:pt x="31016283" y="273368"/>
                  </a:cubicBezTo>
                  <a:cubicBezTo>
                    <a:pt x="31046763" y="275907"/>
                    <a:pt x="31077407" y="276945"/>
                    <a:pt x="31107723" y="280987"/>
                  </a:cubicBezTo>
                  <a:cubicBezTo>
                    <a:pt x="31115687" y="282051"/>
                    <a:pt x="31122863" y="286400"/>
                    <a:pt x="31130583" y="288607"/>
                  </a:cubicBezTo>
                  <a:cubicBezTo>
                    <a:pt x="31145575" y="292891"/>
                    <a:pt x="31195695" y="304956"/>
                    <a:pt x="31206783" y="303848"/>
                  </a:cubicBezTo>
                  <a:cubicBezTo>
                    <a:pt x="31218087" y="302717"/>
                    <a:pt x="31232183" y="298768"/>
                    <a:pt x="31237263" y="288607"/>
                  </a:cubicBezTo>
                  <a:cubicBezTo>
                    <a:pt x="31246423" y="270292"/>
                    <a:pt x="31242343" y="247968"/>
                    <a:pt x="31244883" y="227647"/>
                  </a:cubicBezTo>
                  <a:cubicBezTo>
                    <a:pt x="31242343" y="220027"/>
                    <a:pt x="31239211" y="212580"/>
                    <a:pt x="31237263" y="204788"/>
                  </a:cubicBezTo>
                  <a:cubicBezTo>
                    <a:pt x="31219063" y="131985"/>
                    <a:pt x="31226603" y="166906"/>
                    <a:pt x="31336323" y="159068"/>
                  </a:cubicBezTo>
                  <a:cubicBezTo>
                    <a:pt x="31336323" y="159068"/>
                    <a:pt x="31368423" y="165794"/>
                    <a:pt x="31382043" y="174307"/>
                  </a:cubicBezTo>
                  <a:cubicBezTo>
                    <a:pt x="31389811" y="179161"/>
                    <a:pt x="31388531" y="194475"/>
                    <a:pt x="31397283" y="197167"/>
                  </a:cubicBezTo>
                  <a:cubicBezTo>
                    <a:pt x="31424099" y="205418"/>
                    <a:pt x="31453163" y="202247"/>
                    <a:pt x="31481103" y="204788"/>
                  </a:cubicBezTo>
                  <a:cubicBezTo>
                    <a:pt x="31505255" y="168561"/>
                    <a:pt x="31493447" y="190616"/>
                    <a:pt x="31511583" y="136208"/>
                  </a:cubicBezTo>
                  <a:cubicBezTo>
                    <a:pt x="31517375" y="118831"/>
                    <a:pt x="31531903" y="105727"/>
                    <a:pt x="31542063" y="90487"/>
                  </a:cubicBezTo>
                  <a:cubicBezTo>
                    <a:pt x="31542063" y="90487"/>
                    <a:pt x="31572399" y="79863"/>
                    <a:pt x="31587783" y="75247"/>
                  </a:cubicBezTo>
                  <a:cubicBezTo>
                    <a:pt x="31597815" y="72238"/>
                    <a:pt x="31608103" y="70168"/>
                    <a:pt x="31618263" y="67627"/>
                  </a:cubicBezTo>
                  <a:cubicBezTo>
                    <a:pt x="31646203" y="65088"/>
                    <a:pt x="31674275" y="63717"/>
                    <a:pt x="31702083" y="60007"/>
                  </a:cubicBezTo>
                  <a:cubicBezTo>
                    <a:pt x="31712467" y="58623"/>
                    <a:pt x="31723371" y="57403"/>
                    <a:pt x="31732563" y="52387"/>
                  </a:cubicBezTo>
                  <a:cubicBezTo>
                    <a:pt x="31751747" y="41925"/>
                    <a:pt x="31768123" y="26987"/>
                    <a:pt x="31785903" y="14287"/>
                  </a:cubicBezTo>
                  <a:close/>
                  <a:moveTo>
                    <a:pt x="7930556" y="0"/>
                  </a:moveTo>
                  <a:lnTo>
                    <a:pt x="8940335" y="0"/>
                  </a:lnTo>
                  <a:lnTo>
                    <a:pt x="8938470" y="658"/>
                  </a:lnTo>
                  <a:cubicBezTo>
                    <a:pt x="8936139" y="2329"/>
                    <a:pt x="8934164" y="5369"/>
                    <a:pt x="8925244" y="14288"/>
                  </a:cubicBezTo>
                  <a:cubicBezTo>
                    <a:pt x="8917157" y="22385"/>
                    <a:pt x="8905710" y="26310"/>
                    <a:pt x="8896673" y="33337"/>
                  </a:cubicBezTo>
                  <a:cubicBezTo>
                    <a:pt x="8891358" y="37473"/>
                    <a:pt x="8887151" y="42863"/>
                    <a:pt x="8882384" y="47626"/>
                  </a:cubicBezTo>
                  <a:cubicBezTo>
                    <a:pt x="8874291" y="55720"/>
                    <a:pt x="8863189" y="60111"/>
                    <a:pt x="8853809" y="66677"/>
                  </a:cubicBezTo>
                  <a:cubicBezTo>
                    <a:pt x="8847309" y="71227"/>
                    <a:pt x="8841491" y="76758"/>
                    <a:pt x="8834760" y="80963"/>
                  </a:cubicBezTo>
                  <a:cubicBezTo>
                    <a:pt x="8828739" y="84725"/>
                    <a:pt x="8821873" y="86966"/>
                    <a:pt x="8815714" y="90487"/>
                  </a:cubicBezTo>
                  <a:cubicBezTo>
                    <a:pt x="8810741" y="93327"/>
                    <a:pt x="8806185" y="96837"/>
                    <a:pt x="8801424" y="100014"/>
                  </a:cubicBezTo>
                  <a:cubicBezTo>
                    <a:pt x="8796663" y="103188"/>
                    <a:pt x="8795073" y="109538"/>
                    <a:pt x="8791896" y="114301"/>
                  </a:cubicBezTo>
                  <a:lnTo>
                    <a:pt x="8753797" y="171450"/>
                  </a:lnTo>
                  <a:cubicBezTo>
                    <a:pt x="8749037" y="174625"/>
                    <a:pt x="8744630" y="178415"/>
                    <a:pt x="8739515" y="180977"/>
                  </a:cubicBezTo>
                  <a:cubicBezTo>
                    <a:pt x="8735022" y="183220"/>
                    <a:pt x="8729143" y="182601"/>
                    <a:pt x="8725227" y="185739"/>
                  </a:cubicBezTo>
                  <a:cubicBezTo>
                    <a:pt x="8720755" y="189314"/>
                    <a:pt x="8719359" y="195629"/>
                    <a:pt x="8715697" y="200025"/>
                  </a:cubicBezTo>
                  <a:cubicBezTo>
                    <a:pt x="8711385" y="205199"/>
                    <a:pt x="8707015" y="210577"/>
                    <a:pt x="8701413" y="214313"/>
                  </a:cubicBezTo>
                  <a:cubicBezTo>
                    <a:pt x="8679641" y="228827"/>
                    <a:pt x="8691432" y="206146"/>
                    <a:pt x="8682357" y="233363"/>
                  </a:cubicBezTo>
                  <a:cubicBezTo>
                    <a:pt x="8651187" y="243752"/>
                    <a:pt x="8681783" y="229321"/>
                    <a:pt x="8663310" y="252414"/>
                  </a:cubicBezTo>
                  <a:cubicBezTo>
                    <a:pt x="8659736" y="256882"/>
                    <a:pt x="8653071" y="257890"/>
                    <a:pt x="8649021" y="261938"/>
                  </a:cubicBezTo>
                  <a:cubicBezTo>
                    <a:pt x="8644974" y="265984"/>
                    <a:pt x="8642675" y="271462"/>
                    <a:pt x="8639497" y="276224"/>
                  </a:cubicBezTo>
                  <a:cubicBezTo>
                    <a:pt x="8639497" y="276224"/>
                    <a:pt x="8620869" y="284394"/>
                    <a:pt x="8610925" y="285750"/>
                  </a:cubicBezTo>
                  <a:cubicBezTo>
                    <a:pt x="8585705" y="289188"/>
                    <a:pt x="8560125" y="288925"/>
                    <a:pt x="8534723" y="290513"/>
                  </a:cubicBezTo>
                  <a:lnTo>
                    <a:pt x="8520437" y="285750"/>
                  </a:lnTo>
                  <a:lnTo>
                    <a:pt x="8477573" y="271462"/>
                  </a:lnTo>
                  <a:cubicBezTo>
                    <a:pt x="8444936" y="269422"/>
                    <a:pt x="8409903" y="260683"/>
                    <a:pt x="8377564" y="271462"/>
                  </a:cubicBezTo>
                  <a:cubicBezTo>
                    <a:pt x="8370828" y="273710"/>
                    <a:pt x="8364863" y="277813"/>
                    <a:pt x="8358511" y="280989"/>
                  </a:cubicBezTo>
                  <a:cubicBezTo>
                    <a:pt x="8300513" y="292585"/>
                    <a:pt x="8372568" y="277152"/>
                    <a:pt x="8306124" y="295276"/>
                  </a:cubicBezTo>
                  <a:cubicBezTo>
                    <a:pt x="8271268" y="304781"/>
                    <a:pt x="8292888" y="292986"/>
                    <a:pt x="8268023" y="309563"/>
                  </a:cubicBezTo>
                  <a:cubicBezTo>
                    <a:pt x="8260688" y="312006"/>
                    <a:pt x="8243793" y="316248"/>
                    <a:pt x="8239448" y="323853"/>
                  </a:cubicBezTo>
                  <a:cubicBezTo>
                    <a:pt x="8235432" y="330877"/>
                    <a:pt x="8236274" y="339724"/>
                    <a:pt x="8234687" y="347662"/>
                  </a:cubicBezTo>
                  <a:cubicBezTo>
                    <a:pt x="8237862" y="352424"/>
                    <a:pt x="8243214" y="356312"/>
                    <a:pt x="8244211" y="361949"/>
                  </a:cubicBezTo>
                  <a:cubicBezTo>
                    <a:pt x="8248083" y="383892"/>
                    <a:pt x="8248975" y="406342"/>
                    <a:pt x="8248975" y="428628"/>
                  </a:cubicBezTo>
                  <a:cubicBezTo>
                    <a:pt x="8248975" y="433645"/>
                    <a:pt x="8249039" y="441534"/>
                    <a:pt x="8244211" y="442914"/>
                  </a:cubicBezTo>
                  <a:cubicBezTo>
                    <a:pt x="8224310" y="448598"/>
                    <a:pt x="8202937" y="446090"/>
                    <a:pt x="8182298" y="447675"/>
                  </a:cubicBezTo>
                  <a:cubicBezTo>
                    <a:pt x="8149970" y="436899"/>
                    <a:pt x="8188561" y="451154"/>
                    <a:pt x="8139436" y="423863"/>
                  </a:cubicBezTo>
                  <a:cubicBezTo>
                    <a:pt x="8129384" y="418279"/>
                    <a:pt x="8104332" y="415632"/>
                    <a:pt x="8096573" y="414337"/>
                  </a:cubicBezTo>
                  <a:cubicBezTo>
                    <a:pt x="8088227" y="419902"/>
                    <a:pt x="8075223" y="424348"/>
                    <a:pt x="8077522" y="438150"/>
                  </a:cubicBezTo>
                  <a:cubicBezTo>
                    <a:pt x="8078463" y="443796"/>
                    <a:pt x="8083873" y="447675"/>
                    <a:pt x="8087048" y="452437"/>
                  </a:cubicBezTo>
                  <a:cubicBezTo>
                    <a:pt x="8091809" y="454025"/>
                    <a:pt x="8097786" y="453649"/>
                    <a:pt x="8101336" y="457199"/>
                  </a:cubicBezTo>
                  <a:cubicBezTo>
                    <a:pt x="8104884" y="460749"/>
                    <a:pt x="8105113" y="466564"/>
                    <a:pt x="8106097" y="471487"/>
                  </a:cubicBezTo>
                  <a:cubicBezTo>
                    <a:pt x="8112937" y="505691"/>
                    <a:pt x="8113798" y="496012"/>
                    <a:pt x="8106097" y="519115"/>
                  </a:cubicBezTo>
                  <a:cubicBezTo>
                    <a:pt x="8059967" y="513345"/>
                    <a:pt x="8080548" y="516860"/>
                    <a:pt x="8044184" y="509588"/>
                  </a:cubicBezTo>
                  <a:cubicBezTo>
                    <a:pt x="8039261" y="508605"/>
                    <a:pt x="8034659" y="506414"/>
                    <a:pt x="8029898" y="504825"/>
                  </a:cubicBezTo>
                  <a:lnTo>
                    <a:pt x="8015611" y="500064"/>
                  </a:lnTo>
                  <a:cubicBezTo>
                    <a:pt x="8006084" y="496889"/>
                    <a:pt x="7996209" y="494615"/>
                    <a:pt x="7987034" y="490539"/>
                  </a:cubicBezTo>
                  <a:cubicBezTo>
                    <a:pt x="7981804" y="488214"/>
                    <a:pt x="7977866" y="483572"/>
                    <a:pt x="7972747" y="481014"/>
                  </a:cubicBezTo>
                  <a:cubicBezTo>
                    <a:pt x="7933309" y="461296"/>
                    <a:pt x="7985120" y="494022"/>
                    <a:pt x="7944171" y="466726"/>
                  </a:cubicBezTo>
                  <a:cubicBezTo>
                    <a:pt x="7939412" y="465138"/>
                    <a:pt x="7934375" y="464209"/>
                    <a:pt x="7929886" y="461962"/>
                  </a:cubicBezTo>
                  <a:cubicBezTo>
                    <a:pt x="7892950" y="443494"/>
                    <a:pt x="7937228" y="459648"/>
                    <a:pt x="7901311" y="447675"/>
                  </a:cubicBezTo>
                  <a:cubicBezTo>
                    <a:pt x="7896550" y="449262"/>
                    <a:pt x="7888886" y="447776"/>
                    <a:pt x="7887024" y="452437"/>
                  </a:cubicBezTo>
                  <a:cubicBezTo>
                    <a:pt x="7868772" y="498061"/>
                    <a:pt x="7882230" y="482440"/>
                    <a:pt x="7887024" y="509588"/>
                  </a:cubicBezTo>
                  <a:cubicBezTo>
                    <a:pt x="7890924" y="531699"/>
                    <a:pt x="7893373" y="554037"/>
                    <a:pt x="7896550" y="576262"/>
                  </a:cubicBezTo>
                  <a:lnTo>
                    <a:pt x="7848922" y="600074"/>
                  </a:lnTo>
                  <a:cubicBezTo>
                    <a:pt x="7815539" y="600074"/>
                    <a:pt x="7845745" y="599986"/>
                    <a:pt x="7758436" y="604838"/>
                  </a:cubicBezTo>
                  <a:cubicBezTo>
                    <a:pt x="7753671" y="601662"/>
                    <a:pt x="7749268" y="597872"/>
                    <a:pt x="7744148" y="595314"/>
                  </a:cubicBezTo>
                  <a:cubicBezTo>
                    <a:pt x="7704709" y="575593"/>
                    <a:pt x="7756520" y="608322"/>
                    <a:pt x="7715573" y="581024"/>
                  </a:cubicBezTo>
                  <a:cubicBezTo>
                    <a:pt x="7710808" y="579438"/>
                    <a:pt x="7705460" y="579047"/>
                    <a:pt x="7701284" y="576262"/>
                  </a:cubicBezTo>
                  <a:cubicBezTo>
                    <a:pt x="7690281" y="568928"/>
                    <a:pt x="7684497" y="558230"/>
                    <a:pt x="7677470" y="547688"/>
                  </a:cubicBezTo>
                  <a:cubicBezTo>
                    <a:pt x="7671898" y="539334"/>
                    <a:pt x="7675499" y="525727"/>
                    <a:pt x="7667945" y="519115"/>
                  </a:cubicBezTo>
                  <a:cubicBezTo>
                    <a:pt x="7660679" y="512754"/>
                    <a:pt x="7649018" y="514737"/>
                    <a:pt x="7639370" y="514352"/>
                  </a:cubicBezTo>
                  <a:lnTo>
                    <a:pt x="7429823" y="509588"/>
                  </a:lnTo>
                  <a:cubicBezTo>
                    <a:pt x="7421189" y="511745"/>
                    <a:pt x="7386067" y="520008"/>
                    <a:pt x="7382200" y="523875"/>
                  </a:cubicBezTo>
                  <a:cubicBezTo>
                    <a:pt x="7378259" y="527818"/>
                    <a:pt x="7396167" y="551970"/>
                    <a:pt x="7396488" y="552450"/>
                  </a:cubicBezTo>
                  <a:cubicBezTo>
                    <a:pt x="7396488" y="552450"/>
                    <a:pt x="7416449" y="563961"/>
                    <a:pt x="7425063" y="571499"/>
                  </a:cubicBezTo>
                  <a:cubicBezTo>
                    <a:pt x="7441103" y="585537"/>
                    <a:pt x="7434420" y="586038"/>
                    <a:pt x="7425063" y="600074"/>
                  </a:cubicBezTo>
                  <a:lnTo>
                    <a:pt x="7410775" y="604838"/>
                  </a:lnTo>
                  <a:cubicBezTo>
                    <a:pt x="7401254" y="608014"/>
                    <a:pt x="7390370" y="608526"/>
                    <a:pt x="7382200" y="614363"/>
                  </a:cubicBezTo>
                  <a:cubicBezTo>
                    <a:pt x="7369379" y="623522"/>
                    <a:pt x="7385623" y="653198"/>
                    <a:pt x="7386961" y="657225"/>
                  </a:cubicBezTo>
                  <a:cubicBezTo>
                    <a:pt x="7425069" y="682627"/>
                    <a:pt x="7379022" y="649285"/>
                    <a:pt x="7410775" y="681037"/>
                  </a:cubicBezTo>
                  <a:cubicBezTo>
                    <a:pt x="7432319" y="702579"/>
                    <a:pt x="7420554" y="677036"/>
                    <a:pt x="7429823" y="704851"/>
                  </a:cubicBezTo>
                  <a:cubicBezTo>
                    <a:pt x="7434590" y="706438"/>
                    <a:pt x="7440189" y="706476"/>
                    <a:pt x="7444110" y="709614"/>
                  </a:cubicBezTo>
                  <a:cubicBezTo>
                    <a:pt x="7448584" y="713189"/>
                    <a:pt x="7451073" y="718781"/>
                    <a:pt x="7453637" y="723899"/>
                  </a:cubicBezTo>
                  <a:cubicBezTo>
                    <a:pt x="7455881" y="728390"/>
                    <a:pt x="7457082" y="733345"/>
                    <a:pt x="7458398" y="738188"/>
                  </a:cubicBezTo>
                  <a:cubicBezTo>
                    <a:pt x="7461841" y="750818"/>
                    <a:pt x="7464747" y="763587"/>
                    <a:pt x="7467925" y="776288"/>
                  </a:cubicBezTo>
                  <a:lnTo>
                    <a:pt x="7458398" y="804864"/>
                  </a:lnTo>
                  <a:cubicBezTo>
                    <a:pt x="7456590" y="810292"/>
                    <a:pt x="7452049" y="814389"/>
                    <a:pt x="7448877" y="819152"/>
                  </a:cubicBezTo>
                  <a:lnTo>
                    <a:pt x="7420303" y="862013"/>
                  </a:lnTo>
                  <a:lnTo>
                    <a:pt x="7406015" y="871538"/>
                  </a:lnTo>
                  <a:lnTo>
                    <a:pt x="7377440" y="890588"/>
                  </a:lnTo>
                  <a:lnTo>
                    <a:pt x="7363151" y="895350"/>
                  </a:lnTo>
                  <a:cubicBezTo>
                    <a:pt x="7353625" y="898524"/>
                    <a:pt x="7343750" y="900796"/>
                    <a:pt x="7334578" y="904874"/>
                  </a:cubicBezTo>
                  <a:cubicBezTo>
                    <a:pt x="7329347" y="907199"/>
                    <a:pt x="7325405" y="911840"/>
                    <a:pt x="7320290" y="914400"/>
                  </a:cubicBezTo>
                  <a:cubicBezTo>
                    <a:pt x="7315801" y="916647"/>
                    <a:pt x="7310829" y="917783"/>
                    <a:pt x="7306002" y="919162"/>
                  </a:cubicBezTo>
                  <a:cubicBezTo>
                    <a:pt x="7281533" y="926153"/>
                    <a:pt x="7279765" y="924825"/>
                    <a:pt x="7248851" y="928687"/>
                  </a:cubicBezTo>
                  <a:cubicBezTo>
                    <a:pt x="7244091" y="925512"/>
                    <a:pt x="7239685" y="921722"/>
                    <a:pt x="7234564" y="919162"/>
                  </a:cubicBezTo>
                  <a:cubicBezTo>
                    <a:pt x="7230076" y="916919"/>
                    <a:pt x="7223828" y="917950"/>
                    <a:pt x="7220276" y="914400"/>
                  </a:cubicBezTo>
                  <a:cubicBezTo>
                    <a:pt x="7216724" y="910849"/>
                    <a:pt x="7217101" y="904874"/>
                    <a:pt x="7215513" y="900114"/>
                  </a:cubicBezTo>
                  <a:cubicBezTo>
                    <a:pt x="7210750" y="896938"/>
                    <a:pt x="7204801" y="895057"/>
                    <a:pt x="7201226" y="890588"/>
                  </a:cubicBezTo>
                  <a:cubicBezTo>
                    <a:pt x="7198088" y="886668"/>
                    <a:pt x="7197448" y="881223"/>
                    <a:pt x="7196462" y="876299"/>
                  </a:cubicBezTo>
                  <a:cubicBezTo>
                    <a:pt x="7188119" y="834577"/>
                    <a:pt x="7192262" y="836205"/>
                    <a:pt x="7196462" y="785813"/>
                  </a:cubicBezTo>
                  <a:lnTo>
                    <a:pt x="7191699" y="762000"/>
                  </a:lnTo>
                  <a:cubicBezTo>
                    <a:pt x="7190715" y="757078"/>
                    <a:pt x="7188526" y="752474"/>
                    <a:pt x="7186938" y="747712"/>
                  </a:cubicBezTo>
                  <a:lnTo>
                    <a:pt x="7172649" y="704851"/>
                  </a:lnTo>
                  <a:cubicBezTo>
                    <a:pt x="7172649" y="704851"/>
                    <a:pt x="7152689" y="693337"/>
                    <a:pt x="7144073" y="685800"/>
                  </a:cubicBezTo>
                  <a:cubicBezTo>
                    <a:pt x="7139765" y="682030"/>
                    <a:pt x="7137724" y="676274"/>
                    <a:pt x="7134552" y="671513"/>
                  </a:cubicBezTo>
                  <a:cubicBezTo>
                    <a:pt x="7111909" y="656418"/>
                    <a:pt x="7125693" y="663797"/>
                    <a:pt x="7091689" y="652463"/>
                  </a:cubicBezTo>
                  <a:cubicBezTo>
                    <a:pt x="7079268" y="648322"/>
                    <a:pt x="7064479" y="635676"/>
                    <a:pt x="7053587" y="642938"/>
                  </a:cubicBezTo>
                  <a:cubicBezTo>
                    <a:pt x="7042939" y="650036"/>
                    <a:pt x="7050414" y="668337"/>
                    <a:pt x="7048826" y="681037"/>
                  </a:cubicBezTo>
                  <a:lnTo>
                    <a:pt x="7058348" y="695324"/>
                  </a:lnTo>
                  <a:cubicBezTo>
                    <a:pt x="7081030" y="729347"/>
                    <a:pt x="7074621" y="712794"/>
                    <a:pt x="7082163" y="742950"/>
                  </a:cubicBezTo>
                  <a:cubicBezTo>
                    <a:pt x="7080574" y="747712"/>
                    <a:pt x="7080949" y="753687"/>
                    <a:pt x="7077397" y="757238"/>
                  </a:cubicBezTo>
                  <a:cubicBezTo>
                    <a:pt x="7073849" y="760789"/>
                    <a:pt x="7068065" y="761175"/>
                    <a:pt x="7063112" y="762000"/>
                  </a:cubicBezTo>
                  <a:cubicBezTo>
                    <a:pt x="7048930" y="764363"/>
                    <a:pt x="7034538" y="765177"/>
                    <a:pt x="7020249" y="766762"/>
                  </a:cubicBezTo>
                  <a:lnTo>
                    <a:pt x="7001198" y="762000"/>
                  </a:lnTo>
                  <a:cubicBezTo>
                    <a:pt x="6966841" y="753410"/>
                    <a:pt x="6973707" y="748292"/>
                    <a:pt x="6934522" y="742950"/>
                  </a:cubicBezTo>
                  <a:cubicBezTo>
                    <a:pt x="6912181" y="739941"/>
                    <a:pt x="6889801" y="739775"/>
                    <a:pt x="6867579" y="738188"/>
                  </a:cubicBezTo>
                  <a:cubicBezTo>
                    <a:pt x="6851703" y="739775"/>
                    <a:pt x="6835786" y="740971"/>
                    <a:pt x="6819951" y="742950"/>
                  </a:cubicBezTo>
                  <a:cubicBezTo>
                    <a:pt x="6799114" y="745555"/>
                    <a:pt x="6782195" y="748619"/>
                    <a:pt x="6762801" y="757238"/>
                  </a:cubicBezTo>
                  <a:cubicBezTo>
                    <a:pt x="6751833" y="762113"/>
                    <a:pt x="6743749" y="767853"/>
                    <a:pt x="6743749" y="781049"/>
                  </a:cubicBezTo>
                  <a:cubicBezTo>
                    <a:pt x="6743749" y="790909"/>
                    <a:pt x="6753225" y="802401"/>
                    <a:pt x="6758040" y="809626"/>
                  </a:cubicBezTo>
                  <a:cubicBezTo>
                    <a:pt x="6779064" y="816633"/>
                    <a:pt x="6767834" y="812142"/>
                    <a:pt x="6791374" y="823912"/>
                  </a:cubicBezTo>
                  <a:cubicBezTo>
                    <a:pt x="6800363" y="828404"/>
                    <a:pt x="6810334" y="830553"/>
                    <a:pt x="6819951" y="833437"/>
                  </a:cubicBezTo>
                  <a:cubicBezTo>
                    <a:pt x="6836535" y="838412"/>
                    <a:pt x="6845347" y="839082"/>
                    <a:pt x="6862810" y="842962"/>
                  </a:cubicBezTo>
                  <a:cubicBezTo>
                    <a:pt x="6869206" y="844384"/>
                    <a:pt x="6875517" y="846137"/>
                    <a:pt x="6881863" y="847724"/>
                  </a:cubicBezTo>
                  <a:cubicBezTo>
                    <a:pt x="6886734" y="848942"/>
                    <a:pt x="6891393" y="850901"/>
                    <a:pt x="6896146" y="852487"/>
                  </a:cubicBezTo>
                  <a:lnTo>
                    <a:pt x="6910438" y="857249"/>
                  </a:lnTo>
                  <a:lnTo>
                    <a:pt x="6967860" y="876299"/>
                  </a:lnTo>
                  <a:cubicBezTo>
                    <a:pt x="6977385" y="879474"/>
                    <a:pt x="6987259" y="881747"/>
                    <a:pt x="6996437" y="885824"/>
                  </a:cubicBezTo>
                  <a:cubicBezTo>
                    <a:pt x="7001667" y="888151"/>
                    <a:pt x="7005963" y="892174"/>
                    <a:pt x="7010725" y="895350"/>
                  </a:cubicBezTo>
                  <a:cubicBezTo>
                    <a:pt x="7019075" y="900919"/>
                    <a:pt x="7029683" y="901990"/>
                    <a:pt x="7039300" y="904874"/>
                  </a:cubicBezTo>
                  <a:cubicBezTo>
                    <a:pt x="7045569" y="906756"/>
                    <a:pt x="7052054" y="907840"/>
                    <a:pt x="7058348" y="909639"/>
                  </a:cubicBezTo>
                  <a:cubicBezTo>
                    <a:pt x="7063177" y="911016"/>
                    <a:pt x="7067766" y="913181"/>
                    <a:pt x="7072636" y="914400"/>
                  </a:cubicBezTo>
                  <a:cubicBezTo>
                    <a:pt x="7080492" y="916362"/>
                    <a:pt x="7088547" y="917406"/>
                    <a:pt x="7096445" y="919162"/>
                  </a:cubicBezTo>
                  <a:cubicBezTo>
                    <a:pt x="7102840" y="920584"/>
                    <a:pt x="7109108" y="922505"/>
                    <a:pt x="7115500" y="923924"/>
                  </a:cubicBezTo>
                  <a:cubicBezTo>
                    <a:pt x="7129846" y="927116"/>
                    <a:pt x="7155585" y="930524"/>
                    <a:pt x="7167889" y="938214"/>
                  </a:cubicBezTo>
                  <a:cubicBezTo>
                    <a:pt x="7172741" y="941245"/>
                    <a:pt x="7174237" y="947737"/>
                    <a:pt x="7177412" y="952499"/>
                  </a:cubicBezTo>
                  <a:cubicBezTo>
                    <a:pt x="7167022" y="983675"/>
                    <a:pt x="7181456" y="953076"/>
                    <a:pt x="7158361" y="971550"/>
                  </a:cubicBezTo>
                  <a:cubicBezTo>
                    <a:pt x="7153893" y="975126"/>
                    <a:pt x="7152012" y="981076"/>
                    <a:pt x="7148835" y="985837"/>
                  </a:cubicBezTo>
                  <a:lnTo>
                    <a:pt x="7134552" y="990601"/>
                  </a:lnTo>
                  <a:cubicBezTo>
                    <a:pt x="7125025" y="993774"/>
                    <a:pt x="7115148" y="996047"/>
                    <a:pt x="7105971" y="1000125"/>
                  </a:cubicBezTo>
                  <a:cubicBezTo>
                    <a:pt x="7100747" y="1002450"/>
                    <a:pt x="7096445" y="1006475"/>
                    <a:pt x="7091689" y="1009649"/>
                  </a:cubicBezTo>
                  <a:cubicBezTo>
                    <a:pt x="7083335" y="1015219"/>
                    <a:pt x="7072726" y="1016289"/>
                    <a:pt x="7063112" y="1019176"/>
                  </a:cubicBezTo>
                  <a:cubicBezTo>
                    <a:pt x="7003258" y="1037130"/>
                    <a:pt x="7077827" y="1012684"/>
                    <a:pt x="7029773" y="1028700"/>
                  </a:cubicBezTo>
                  <a:cubicBezTo>
                    <a:pt x="6999612" y="1030287"/>
                    <a:pt x="6969490" y="1033463"/>
                    <a:pt x="6939288" y="1033463"/>
                  </a:cubicBezTo>
                  <a:cubicBezTo>
                    <a:pt x="6929631" y="1033463"/>
                    <a:pt x="6920063" y="1029536"/>
                    <a:pt x="6910438" y="1028700"/>
                  </a:cubicBezTo>
                  <a:cubicBezTo>
                    <a:pt x="6883503" y="1026358"/>
                    <a:pt x="6856462" y="1025526"/>
                    <a:pt x="6829471" y="1023937"/>
                  </a:cubicBezTo>
                  <a:cubicBezTo>
                    <a:pt x="6770670" y="1035699"/>
                    <a:pt x="6844106" y="1021279"/>
                    <a:pt x="6777095" y="1033463"/>
                  </a:cubicBezTo>
                  <a:cubicBezTo>
                    <a:pt x="6769129" y="1034911"/>
                    <a:pt x="6761258" y="1036894"/>
                    <a:pt x="6753279" y="1038224"/>
                  </a:cubicBezTo>
                  <a:cubicBezTo>
                    <a:pt x="6742205" y="1040070"/>
                    <a:pt x="6730952" y="1040786"/>
                    <a:pt x="6719945" y="1042987"/>
                  </a:cubicBezTo>
                  <a:cubicBezTo>
                    <a:pt x="6715020" y="1043972"/>
                    <a:pt x="6710548" y="1046660"/>
                    <a:pt x="6705651" y="1047750"/>
                  </a:cubicBezTo>
                  <a:cubicBezTo>
                    <a:pt x="6696226" y="1049845"/>
                    <a:pt x="6686601" y="1050926"/>
                    <a:pt x="6677076" y="1052513"/>
                  </a:cubicBezTo>
                  <a:cubicBezTo>
                    <a:pt x="6653998" y="1056360"/>
                    <a:pt x="6632420" y="1064225"/>
                    <a:pt x="6610406" y="1071563"/>
                  </a:cubicBezTo>
                  <a:cubicBezTo>
                    <a:pt x="6600884" y="1074737"/>
                    <a:pt x="6591815" y="1080055"/>
                    <a:pt x="6581823" y="1081088"/>
                  </a:cubicBezTo>
                  <a:cubicBezTo>
                    <a:pt x="6545480" y="1084848"/>
                    <a:pt x="6508803" y="1084262"/>
                    <a:pt x="6472292" y="1085850"/>
                  </a:cubicBezTo>
                  <a:cubicBezTo>
                    <a:pt x="6467531" y="1084262"/>
                    <a:pt x="6462826" y="1082468"/>
                    <a:pt x="6457996" y="1081088"/>
                  </a:cubicBezTo>
                  <a:cubicBezTo>
                    <a:pt x="6437719" y="1075292"/>
                    <a:pt x="6409581" y="1070450"/>
                    <a:pt x="6391326" y="1066801"/>
                  </a:cubicBezTo>
                  <a:lnTo>
                    <a:pt x="6328152" y="1003623"/>
                  </a:lnTo>
                  <a:lnTo>
                    <a:pt x="7113617" y="490537"/>
                  </a:lnTo>
                  <a:cubicBezTo>
                    <a:pt x="7342217" y="342900"/>
                    <a:pt x="7549386" y="223838"/>
                    <a:pt x="7759233" y="101203"/>
                  </a:cubicBezTo>
                  <a:close/>
                </a:path>
              </a:pathLst>
            </a:custGeom>
            <a:solidFill>
              <a:schemeClr val="bg1"/>
            </a:solidFill>
            <a:ln w="63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altLang="en-US" lang="zh-CN">
                <a:cs typeface="+mn-ea"/>
                <a:sym typeface="+mn-lt"/>
              </a:endParaRPr>
            </a:p>
          </p:txBody>
        </p:sp>
      </p:grpSp>
      <p:grpSp>
        <p:nvGrpSpPr>
          <p:cNvPr id="20" name="组合 10"/>
          <p:cNvGrpSpPr/>
          <p:nvPr/>
        </p:nvGrpSpPr>
        <p:grpSpPr>
          <a:xfrm>
            <a:off x="9127260" y="1666679"/>
            <a:ext cx="2254270" cy="2230333"/>
            <a:chOff x="9271075" y="1351913"/>
            <a:chExt cx="2520000" cy="2520000"/>
          </a:xfrm>
        </p:grpSpPr>
        <p:sp>
          <p:nvSpPr>
            <p:cNvPr id="21" name="椭圆 20"/>
            <p:cNvSpPr/>
            <p:nvPr/>
          </p:nvSpPr>
          <p:spPr>
            <a:xfrm>
              <a:off x="9271075" y="135191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cs typeface="+mn-ea"/>
                <a:sym typeface="+mn-lt"/>
              </a:endParaRPr>
            </a:p>
          </p:txBody>
        </p:sp>
        <p:sp>
          <p:nvSpPr>
            <p:cNvPr id="22" name="KSO_Shape"/>
            <p:cNvSpPr/>
            <p:nvPr/>
          </p:nvSpPr>
          <p:spPr bwMode="auto">
            <a:xfrm>
              <a:off x="9516150" y="1572847"/>
              <a:ext cx="2193817" cy="2285226"/>
            </a:xfrm>
            <a:custGeom>
              <a:gdLst>
                <a:gd fmla="*/ 2147483646 w 568" name="T0"/>
                <a:gd fmla="*/ 2147483646 h 592" name="T1"/>
                <a:gd fmla="*/ 2147483646 w 568" name="T2"/>
                <a:gd fmla="*/ 2147483646 h 592" name="T3"/>
                <a:gd fmla="*/ 2147483646 w 568" name="T4"/>
                <a:gd fmla="*/ 2147483646 h 592" name="T5"/>
                <a:gd fmla="*/ 2147483646 w 568" name="T6"/>
                <a:gd fmla="*/ 2147483646 h 592" name="T7"/>
                <a:gd fmla="*/ 2147483646 w 568" name="T8"/>
                <a:gd fmla="*/ 2147483646 h 592" name="T9"/>
                <a:gd fmla="*/ 2147483646 w 568" name="T10"/>
                <a:gd fmla="*/ 2147483646 h 592" name="T11"/>
                <a:gd fmla="*/ 2147483646 w 568" name="T12"/>
                <a:gd fmla="*/ 2147483646 h 592" name="T13"/>
                <a:gd fmla="*/ 2147483646 w 568" name="T14"/>
                <a:gd fmla="*/ 2147483646 h 592" name="T15"/>
                <a:gd fmla="*/ 2147483646 w 568" name="T16"/>
                <a:gd fmla="*/ 2147483646 h 592" name="T17"/>
                <a:gd fmla="*/ 2147483646 w 568" name="T18"/>
                <a:gd fmla="*/ 2147483646 h 592" name="T19"/>
                <a:gd fmla="*/ 2147483646 w 568" name="T20"/>
                <a:gd fmla="*/ 2147483646 h 592" name="T21"/>
                <a:gd fmla="*/ 2147483646 w 568" name="T22"/>
                <a:gd fmla="*/ 2147483646 h 592" name="T23"/>
                <a:gd fmla="*/ 2147483646 w 568" name="T24"/>
                <a:gd fmla="*/ 2147483646 h 592" name="T25"/>
                <a:gd fmla="*/ 2147483646 w 568" name="T26"/>
                <a:gd fmla="*/ 2147483646 h 592" name="T27"/>
                <a:gd fmla="*/ 2147483646 w 568" name="T28"/>
                <a:gd fmla="*/ 2147483646 h 592" name="T29"/>
                <a:gd fmla="*/ 2147483646 w 568" name="T30"/>
                <a:gd fmla="*/ 2147483646 h 592" name="T31"/>
                <a:gd fmla="*/ 2147483646 w 568" name="T32"/>
                <a:gd fmla="*/ 2147483646 h 592" name="T33"/>
                <a:gd fmla="*/ 2147483646 w 568" name="T34"/>
                <a:gd fmla="*/ 2147483646 h 592" name="T35"/>
                <a:gd fmla="*/ 2147483646 w 568" name="T36"/>
                <a:gd fmla="*/ 2147483646 h 592" name="T37"/>
                <a:gd fmla="*/ 2147483646 w 568" name="T38"/>
                <a:gd fmla="*/ 2147483646 h 592" name="T39"/>
                <a:gd fmla="*/ 2147483646 w 568" name="T40"/>
                <a:gd fmla="*/ 2147483646 h 592" name="T41"/>
                <a:gd fmla="*/ 2147483646 w 568" name="T42"/>
                <a:gd fmla="*/ 2147483646 h 592" name="T43"/>
                <a:gd fmla="*/ 2147483646 w 568" name="T44"/>
                <a:gd fmla="*/ 2147483646 h 592" name="T45"/>
                <a:gd fmla="*/ 2147483646 w 568" name="T46"/>
                <a:gd fmla="*/ 2147483646 h 592" name="T47"/>
                <a:gd fmla="*/ 2147483646 w 568" name="T48"/>
                <a:gd fmla="*/ 2147483646 h 592" name="T49"/>
                <a:gd fmla="*/ 2147483646 w 568" name="T50"/>
                <a:gd fmla="*/ 2147483646 h 592" name="T51"/>
                <a:gd fmla="*/ 2147483646 w 568" name="T52"/>
                <a:gd fmla="*/ 2147483646 h 592" name="T53"/>
                <a:gd fmla="*/ 2147483646 w 568" name="T54"/>
                <a:gd fmla="*/ 2147483646 h 592" name="T55"/>
                <a:gd fmla="*/ 2147483646 w 568" name="T56"/>
                <a:gd fmla="*/ 2147483646 h 592" name="T57"/>
                <a:gd fmla="*/ 2147483646 w 568" name="T58"/>
                <a:gd fmla="*/ 2147483646 h 592" name="T59"/>
                <a:gd fmla="*/ 2147483646 w 568" name="T60"/>
                <a:gd fmla="*/ 2147483646 h 592" name="T61"/>
                <a:gd fmla="*/ 2147483646 w 568" name="T62"/>
                <a:gd fmla="*/ 2147483646 h 592" name="T63"/>
                <a:gd fmla="*/ 2147483646 w 568" name="T64"/>
                <a:gd fmla="*/ 2147483646 h 592" name="T65"/>
                <a:gd fmla="*/ 2147483646 w 568" name="T66"/>
                <a:gd fmla="*/ 2147483646 h 592" name="T67"/>
                <a:gd fmla="*/ 2147483646 w 568" name="T68"/>
                <a:gd fmla="*/ 2147483646 h 592" name="T69"/>
                <a:gd fmla="*/ 2147483646 w 568" name="T70"/>
                <a:gd fmla="*/ 2147483646 h 592" name="T71"/>
                <a:gd fmla="*/ 2147483646 w 568" name="T72"/>
                <a:gd fmla="*/ 2147483646 h 592" name="T73"/>
                <a:gd fmla="*/ 2147483646 w 568" name="T74"/>
                <a:gd fmla="*/ 2147483646 h 592" name="T75"/>
                <a:gd fmla="*/ 2147483646 w 568" name="T76"/>
                <a:gd fmla="*/ 2147483646 h 592" name="T77"/>
                <a:gd fmla="*/ 2147483646 w 568" name="T78"/>
                <a:gd fmla="*/ 2147483646 h 592" name="T79"/>
                <a:gd fmla="*/ 2147483646 w 568" name="T80"/>
                <a:gd fmla="*/ 2147483646 h 592" name="T81"/>
                <a:gd fmla="*/ 2147483646 w 568" name="T82"/>
                <a:gd fmla="*/ 2147483646 h 592" name="T83"/>
                <a:gd fmla="*/ 2147483646 w 568" name="T84"/>
                <a:gd fmla="*/ 2147483646 h 592" name="T85"/>
                <a:gd fmla="*/ 2147483646 w 568" name="T86"/>
                <a:gd fmla="*/ 2147483646 h 592" name="T87"/>
                <a:gd fmla="*/ 2147483646 w 568" name="T88"/>
                <a:gd fmla="*/ 2147483646 h 592" name="T89"/>
                <a:gd fmla="*/ 2147483646 w 568" name="T90"/>
                <a:gd fmla="*/ 2147483646 h 592" name="T91"/>
                <a:gd fmla="*/ 2147483646 w 568" name="T92"/>
                <a:gd fmla="*/ 2147483646 h 592" name="T93"/>
                <a:gd fmla="*/ 2147483646 w 568" name="T94"/>
                <a:gd fmla="*/ 2147483646 h 592" name="T95"/>
                <a:gd fmla="*/ 2147483646 w 568" name="T96"/>
                <a:gd fmla="*/ 2147483646 h 592" name="T97"/>
                <a:gd fmla="*/ 2147483646 w 568" name="T98"/>
                <a:gd fmla="*/ 2147483646 h 592" name="T99"/>
                <a:gd fmla="*/ 2147483646 w 568" name="T100"/>
                <a:gd fmla="*/ 2147483646 h 592" name="T101"/>
                <a:gd fmla="*/ 2147483646 w 568" name="T102"/>
                <a:gd fmla="*/ 2147483646 h 592" name="T103"/>
                <a:gd fmla="*/ 2147483646 w 568" name="T104"/>
                <a:gd fmla="*/ 2147483646 h 592" name="T105"/>
                <a:gd fmla="*/ 2147483646 w 568" name="T106"/>
                <a:gd fmla="*/ 2147483646 h 592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b" l="0" r="r" t="0"/>
              <a:pathLst>
                <a:path h="592" w="568">
                  <a:moveTo>
                    <a:pt x="4" y="364"/>
                  </a:moveTo>
                  <a:lnTo>
                    <a:pt x="0" y="374"/>
                  </a:lnTo>
                  <a:lnTo>
                    <a:pt x="10" y="372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52" y="360"/>
                  </a:lnTo>
                  <a:lnTo>
                    <a:pt x="74" y="350"/>
                  </a:lnTo>
                  <a:lnTo>
                    <a:pt x="82" y="362"/>
                  </a:lnTo>
                  <a:lnTo>
                    <a:pt x="84" y="362"/>
                  </a:lnTo>
                  <a:lnTo>
                    <a:pt x="74" y="378"/>
                  </a:lnTo>
                  <a:lnTo>
                    <a:pt x="84" y="388"/>
                  </a:lnTo>
                  <a:lnTo>
                    <a:pt x="84" y="390"/>
                  </a:lnTo>
                  <a:lnTo>
                    <a:pt x="84" y="392"/>
                  </a:lnTo>
                  <a:lnTo>
                    <a:pt x="76" y="426"/>
                  </a:lnTo>
                  <a:lnTo>
                    <a:pt x="98" y="440"/>
                  </a:lnTo>
                  <a:lnTo>
                    <a:pt x="136" y="442"/>
                  </a:lnTo>
                  <a:lnTo>
                    <a:pt x="130" y="450"/>
                  </a:lnTo>
                  <a:lnTo>
                    <a:pt x="104" y="486"/>
                  </a:lnTo>
                  <a:lnTo>
                    <a:pt x="98" y="496"/>
                  </a:lnTo>
                  <a:lnTo>
                    <a:pt x="96" y="502"/>
                  </a:lnTo>
                  <a:lnTo>
                    <a:pt x="110" y="506"/>
                  </a:lnTo>
                  <a:lnTo>
                    <a:pt x="122" y="508"/>
                  </a:lnTo>
                  <a:lnTo>
                    <a:pt x="132" y="510"/>
                  </a:lnTo>
                  <a:lnTo>
                    <a:pt x="140" y="516"/>
                  </a:lnTo>
                  <a:lnTo>
                    <a:pt x="144" y="520"/>
                  </a:lnTo>
                  <a:lnTo>
                    <a:pt x="152" y="534"/>
                  </a:lnTo>
                  <a:lnTo>
                    <a:pt x="158" y="550"/>
                  </a:lnTo>
                  <a:lnTo>
                    <a:pt x="180" y="562"/>
                  </a:lnTo>
                  <a:lnTo>
                    <a:pt x="192" y="564"/>
                  </a:lnTo>
                  <a:lnTo>
                    <a:pt x="220" y="540"/>
                  </a:lnTo>
                  <a:lnTo>
                    <a:pt x="236" y="562"/>
                  </a:lnTo>
                  <a:lnTo>
                    <a:pt x="236" y="564"/>
                  </a:lnTo>
                  <a:lnTo>
                    <a:pt x="240" y="584"/>
                  </a:lnTo>
                  <a:lnTo>
                    <a:pt x="252" y="586"/>
                  </a:lnTo>
                  <a:lnTo>
                    <a:pt x="272" y="592"/>
                  </a:lnTo>
                  <a:lnTo>
                    <a:pt x="276" y="592"/>
                  </a:lnTo>
                  <a:lnTo>
                    <a:pt x="276" y="590"/>
                  </a:lnTo>
                  <a:lnTo>
                    <a:pt x="272" y="570"/>
                  </a:lnTo>
                  <a:lnTo>
                    <a:pt x="272" y="568"/>
                  </a:lnTo>
                  <a:lnTo>
                    <a:pt x="262" y="522"/>
                  </a:lnTo>
                  <a:lnTo>
                    <a:pt x="262" y="520"/>
                  </a:lnTo>
                  <a:lnTo>
                    <a:pt x="268" y="488"/>
                  </a:lnTo>
                  <a:lnTo>
                    <a:pt x="270" y="488"/>
                  </a:lnTo>
                  <a:lnTo>
                    <a:pt x="272" y="488"/>
                  </a:lnTo>
                  <a:lnTo>
                    <a:pt x="294" y="490"/>
                  </a:lnTo>
                  <a:lnTo>
                    <a:pt x="320" y="470"/>
                  </a:lnTo>
                  <a:lnTo>
                    <a:pt x="324" y="472"/>
                  </a:lnTo>
                  <a:lnTo>
                    <a:pt x="342" y="486"/>
                  </a:lnTo>
                  <a:lnTo>
                    <a:pt x="352" y="498"/>
                  </a:lnTo>
                  <a:lnTo>
                    <a:pt x="362" y="490"/>
                  </a:lnTo>
                  <a:lnTo>
                    <a:pt x="378" y="474"/>
                  </a:lnTo>
                  <a:lnTo>
                    <a:pt x="378" y="472"/>
                  </a:lnTo>
                  <a:lnTo>
                    <a:pt x="380" y="472"/>
                  </a:lnTo>
                  <a:lnTo>
                    <a:pt x="420" y="482"/>
                  </a:lnTo>
                  <a:lnTo>
                    <a:pt x="438" y="468"/>
                  </a:lnTo>
                  <a:lnTo>
                    <a:pt x="438" y="466"/>
                  </a:lnTo>
                  <a:lnTo>
                    <a:pt x="440" y="466"/>
                  </a:lnTo>
                  <a:lnTo>
                    <a:pt x="458" y="470"/>
                  </a:lnTo>
                  <a:lnTo>
                    <a:pt x="512" y="422"/>
                  </a:lnTo>
                  <a:lnTo>
                    <a:pt x="528" y="426"/>
                  </a:lnTo>
                  <a:lnTo>
                    <a:pt x="530" y="428"/>
                  </a:lnTo>
                  <a:lnTo>
                    <a:pt x="532" y="428"/>
                  </a:lnTo>
                  <a:lnTo>
                    <a:pt x="536" y="436"/>
                  </a:lnTo>
                  <a:lnTo>
                    <a:pt x="540" y="432"/>
                  </a:lnTo>
                  <a:lnTo>
                    <a:pt x="540" y="430"/>
                  </a:lnTo>
                  <a:lnTo>
                    <a:pt x="556" y="422"/>
                  </a:lnTo>
                  <a:lnTo>
                    <a:pt x="568" y="410"/>
                  </a:lnTo>
                  <a:lnTo>
                    <a:pt x="566" y="386"/>
                  </a:lnTo>
                  <a:lnTo>
                    <a:pt x="564" y="382"/>
                  </a:lnTo>
                  <a:lnTo>
                    <a:pt x="548" y="388"/>
                  </a:lnTo>
                  <a:lnTo>
                    <a:pt x="542" y="392"/>
                  </a:lnTo>
                  <a:lnTo>
                    <a:pt x="534" y="392"/>
                  </a:lnTo>
                  <a:lnTo>
                    <a:pt x="516" y="392"/>
                  </a:lnTo>
                  <a:lnTo>
                    <a:pt x="510" y="390"/>
                  </a:lnTo>
                  <a:lnTo>
                    <a:pt x="504" y="386"/>
                  </a:lnTo>
                  <a:lnTo>
                    <a:pt x="504" y="360"/>
                  </a:lnTo>
                  <a:lnTo>
                    <a:pt x="496" y="358"/>
                  </a:lnTo>
                  <a:lnTo>
                    <a:pt x="492" y="356"/>
                  </a:lnTo>
                  <a:lnTo>
                    <a:pt x="488" y="358"/>
                  </a:lnTo>
                  <a:lnTo>
                    <a:pt x="484" y="360"/>
                  </a:lnTo>
                  <a:lnTo>
                    <a:pt x="472" y="364"/>
                  </a:lnTo>
                  <a:lnTo>
                    <a:pt x="468" y="364"/>
                  </a:lnTo>
                  <a:lnTo>
                    <a:pt x="468" y="362"/>
                  </a:lnTo>
                  <a:lnTo>
                    <a:pt x="462" y="350"/>
                  </a:lnTo>
                  <a:lnTo>
                    <a:pt x="460" y="340"/>
                  </a:lnTo>
                  <a:lnTo>
                    <a:pt x="468" y="310"/>
                  </a:lnTo>
                  <a:lnTo>
                    <a:pt x="468" y="308"/>
                  </a:lnTo>
                  <a:lnTo>
                    <a:pt x="476" y="294"/>
                  </a:lnTo>
                  <a:lnTo>
                    <a:pt x="452" y="274"/>
                  </a:lnTo>
                  <a:lnTo>
                    <a:pt x="452" y="272"/>
                  </a:lnTo>
                  <a:lnTo>
                    <a:pt x="452" y="248"/>
                  </a:lnTo>
                  <a:lnTo>
                    <a:pt x="464" y="212"/>
                  </a:lnTo>
                  <a:lnTo>
                    <a:pt x="456" y="192"/>
                  </a:lnTo>
                  <a:lnTo>
                    <a:pt x="450" y="190"/>
                  </a:lnTo>
                  <a:lnTo>
                    <a:pt x="440" y="190"/>
                  </a:lnTo>
                  <a:lnTo>
                    <a:pt x="432" y="204"/>
                  </a:lnTo>
                  <a:lnTo>
                    <a:pt x="420" y="196"/>
                  </a:lnTo>
                  <a:lnTo>
                    <a:pt x="410" y="190"/>
                  </a:lnTo>
                  <a:lnTo>
                    <a:pt x="400" y="168"/>
                  </a:lnTo>
                  <a:lnTo>
                    <a:pt x="398" y="152"/>
                  </a:lnTo>
                  <a:lnTo>
                    <a:pt x="398" y="150"/>
                  </a:lnTo>
                  <a:lnTo>
                    <a:pt x="396" y="148"/>
                  </a:lnTo>
                  <a:lnTo>
                    <a:pt x="400" y="148"/>
                  </a:lnTo>
                  <a:lnTo>
                    <a:pt x="410" y="132"/>
                  </a:lnTo>
                  <a:lnTo>
                    <a:pt x="412" y="132"/>
                  </a:lnTo>
                  <a:lnTo>
                    <a:pt x="420" y="130"/>
                  </a:lnTo>
                  <a:lnTo>
                    <a:pt x="430" y="128"/>
                  </a:lnTo>
                  <a:lnTo>
                    <a:pt x="472" y="126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6" y="132"/>
                  </a:lnTo>
                  <a:lnTo>
                    <a:pt x="496" y="126"/>
                  </a:lnTo>
                  <a:lnTo>
                    <a:pt x="506" y="120"/>
                  </a:lnTo>
                  <a:lnTo>
                    <a:pt x="512" y="112"/>
                  </a:lnTo>
                  <a:lnTo>
                    <a:pt x="512" y="108"/>
                  </a:lnTo>
                  <a:lnTo>
                    <a:pt x="512" y="90"/>
                  </a:lnTo>
                  <a:lnTo>
                    <a:pt x="502" y="88"/>
                  </a:lnTo>
                  <a:lnTo>
                    <a:pt x="486" y="94"/>
                  </a:lnTo>
                  <a:lnTo>
                    <a:pt x="478" y="100"/>
                  </a:lnTo>
                  <a:lnTo>
                    <a:pt x="474" y="102"/>
                  </a:lnTo>
                  <a:lnTo>
                    <a:pt x="470" y="104"/>
                  </a:lnTo>
                  <a:lnTo>
                    <a:pt x="466" y="102"/>
                  </a:lnTo>
                  <a:lnTo>
                    <a:pt x="462" y="100"/>
                  </a:lnTo>
                  <a:lnTo>
                    <a:pt x="454" y="90"/>
                  </a:lnTo>
                  <a:lnTo>
                    <a:pt x="454" y="88"/>
                  </a:lnTo>
                  <a:lnTo>
                    <a:pt x="452" y="78"/>
                  </a:lnTo>
                  <a:lnTo>
                    <a:pt x="452" y="76"/>
                  </a:lnTo>
                  <a:lnTo>
                    <a:pt x="454" y="66"/>
                  </a:lnTo>
                  <a:lnTo>
                    <a:pt x="444" y="44"/>
                  </a:lnTo>
                  <a:lnTo>
                    <a:pt x="428" y="48"/>
                  </a:lnTo>
                  <a:lnTo>
                    <a:pt x="420" y="56"/>
                  </a:lnTo>
                  <a:lnTo>
                    <a:pt x="424" y="80"/>
                  </a:lnTo>
                  <a:lnTo>
                    <a:pt x="396" y="68"/>
                  </a:lnTo>
                  <a:lnTo>
                    <a:pt x="404" y="82"/>
                  </a:lnTo>
                  <a:lnTo>
                    <a:pt x="404" y="84"/>
                  </a:lnTo>
                  <a:lnTo>
                    <a:pt x="402" y="100"/>
                  </a:lnTo>
                  <a:lnTo>
                    <a:pt x="402" y="102"/>
                  </a:lnTo>
                  <a:lnTo>
                    <a:pt x="400" y="102"/>
                  </a:lnTo>
                  <a:lnTo>
                    <a:pt x="386" y="124"/>
                  </a:lnTo>
                  <a:lnTo>
                    <a:pt x="360" y="138"/>
                  </a:lnTo>
                  <a:lnTo>
                    <a:pt x="358" y="152"/>
                  </a:lnTo>
                  <a:lnTo>
                    <a:pt x="360" y="160"/>
                  </a:lnTo>
                  <a:lnTo>
                    <a:pt x="364" y="170"/>
                  </a:lnTo>
                  <a:lnTo>
                    <a:pt x="366" y="170"/>
                  </a:lnTo>
                  <a:lnTo>
                    <a:pt x="366" y="172"/>
                  </a:lnTo>
                  <a:lnTo>
                    <a:pt x="368" y="192"/>
                  </a:lnTo>
                  <a:lnTo>
                    <a:pt x="368" y="194"/>
                  </a:lnTo>
                  <a:lnTo>
                    <a:pt x="366" y="196"/>
                  </a:lnTo>
                  <a:lnTo>
                    <a:pt x="356" y="208"/>
                  </a:lnTo>
                  <a:lnTo>
                    <a:pt x="348" y="214"/>
                  </a:lnTo>
                  <a:lnTo>
                    <a:pt x="346" y="214"/>
                  </a:lnTo>
                  <a:lnTo>
                    <a:pt x="344" y="214"/>
                  </a:lnTo>
                  <a:lnTo>
                    <a:pt x="326" y="210"/>
                  </a:lnTo>
                  <a:lnTo>
                    <a:pt x="322" y="210"/>
                  </a:lnTo>
                  <a:lnTo>
                    <a:pt x="316" y="214"/>
                  </a:lnTo>
                  <a:lnTo>
                    <a:pt x="308" y="224"/>
                  </a:lnTo>
                  <a:lnTo>
                    <a:pt x="300" y="232"/>
                  </a:lnTo>
                  <a:lnTo>
                    <a:pt x="298" y="236"/>
                  </a:lnTo>
                  <a:lnTo>
                    <a:pt x="294" y="238"/>
                  </a:lnTo>
                  <a:lnTo>
                    <a:pt x="288" y="240"/>
                  </a:lnTo>
                  <a:lnTo>
                    <a:pt x="282" y="238"/>
                  </a:lnTo>
                  <a:lnTo>
                    <a:pt x="280" y="238"/>
                  </a:lnTo>
                  <a:lnTo>
                    <a:pt x="278" y="234"/>
                  </a:lnTo>
                  <a:lnTo>
                    <a:pt x="276" y="230"/>
                  </a:lnTo>
                  <a:lnTo>
                    <a:pt x="276" y="224"/>
                  </a:lnTo>
                  <a:lnTo>
                    <a:pt x="276" y="220"/>
                  </a:lnTo>
                  <a:lnTo>
                    <a:pt x="276" y="214"/>
                  </a:lnTo>
                  <a:lnTo>
                    <a:pt x="272" y="218"/>
                  </a:lnTo>
                  <a:lnTo>
                    <a:pt x="270" y="220"/>
                  </a:lnTo>
                  <a:lnTo>
                    <a:pt x="264" y="222"/>
                  </a:lnTo>
                  <a:lnTo>
                    <a:pt x="260" y="218"/>
                  </a:lnTo>
                  <a:lnTo>
                    <a:pt x="258" y="212"/>
                  </a:lnTo>
                  <a:lnTo>
                    <a:pt x="256" y="192"/>
                  </a:lnTo>
                  <a:lnTo>
                    <a:pt x="252" y="176"/>
                  </a:lnTo>
                  <a:lnTo>
                    <a:pt x="244" y="168"/>
                  </a:lnTo>
                  <a:lnTo>
                    <a:pt x="244" y="166"/>
                  </a:lnTo>
                  <a:lnTo>
                    <a:pt x="226" y="128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16" y="94"/>
                  </a:lnTo>
                  <a:lnTo>
                    <a:pt x="214" y="90"/>
                  </a:lnTo>
                  <a:lnTo>
                    <a:pt x="212" y="92"/>
                  </a:lnTo>
                  <a:lnTo>
                    <a:pt x="204" y="100"/>
                  </a:lnTo>
                  <a:lnTo>
                    <a:pt x="200" y="104"/>
                  </a:lnTo>
                  <a:lnTo>
                    <a:pt x="196" y="102"/>
                  </a:lnTo>
                  <a:lnTo>
                    <a:pt x="188" y="96"/>
                  </a:lnTo>
                  <a:lnTo>
                    <a:pt x="176" y="90"/>
                  </a:lnTo>
                  <a:lnTo>
                    <a:pt x="174" y="88"/>
                  </a:lnTo>
                  <a:lnTo>
                    <a:pt x="172" y="88"/>
                  </a:lnTo>
                  <a:lnTo>
                    <a:pt x="172" y="86"/>
                  </a:lnTo>
                  <a:lnTo>
                    <a:pt x="172" y="70"/>
                  </a:lnTo>
                  <a:lnTo>
                    <a:pt x="168" y="58"/>
                  </a:lnTo>
                  <a:lnTo>
                    <a:pt x="162" y="42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54" y="58"/>
                  </a:lnTo>
                  <a:lnTo>
                    <a:pt x="150" y="64"/>
                  </a:lnTo>
                  <a:lnTo>
                    <a:pt x="144" y="70"/>
                  </a:lnTo>
                  <a:lnTo>
                    <a:pt x="142" y="78"/>
                  </a:lnTo>
                  <a:lnTo>
                    <a:pt x="138" y="82"/>
                  </a:lnTo>
                  <a:lnTo>
                    <a:pt x="134" y="86"/>
                  </a:lnTo>
                  <a:lnTo>
                    <a:pt x="130" y="86"/>
                  </a:lnTo>
                  <a:lnTo>
                    <a:pt x="128" y="86"/>
                  </a:lnTo>
                  <a:lnTo>
                    <a:pt x="124" y="84"/>
                  </a:lnTo>
                  <a:lnTo>
                    <a:pt x="122" y="84"/>
                  </a:lnTo>
                  <a:lnTo>
                    <a:pt x="118" y="82"/>
                  </a:lnTo>
                  <a:lnTo>
                    <a:pt x="118" y="78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50"/>
                  </a:lnTo>
                  <a:lnTo>
                    <a:pt x="100" y="42"/>
                  </a:lnTo>
                  <a:lnTo>
                    <a:pt x="104" y="6"/>
                  </a:lnTo>
                  <a:lnTo>
                    <a:pt x="102" y="0"/>
                  </a:lnTo>
                  <a:lnTo>
                    <a:pt x="88" y="14"/>
                  </a:lnTo>
                  <a:lnTo>
                    <a:pt x="80" y="20"/>
                  </a:lnTo>
                  <a:lnTo>
                    <a:pt x="78" y="26"/>
                  </a:lnTo>
                  <a:lnTo>
                    <a:pt x="82" y="36"/>
                  </a:lnTo>
                  <a:lnTo>
                    <a:pt x="82" y="44"/>
                  </a:lnTo>
                  <a:lnTo>
                    <a:pt x="82" y="48"/>
                  </a:lnTo>
                  <a:lnTo>
                    <a:pt x="80" y="54"/>
                  </a:lnTo>
                  <a:lnTo>
                    <a:pt x="76" y="58"/>
                  </a:lnTo>
                  <a:lnTo>
                    <a:pt x="72" y="60"/>
                  </a:lnTo>
                  <a:lnTo>
                    <a:pt x="56" y="66"/>
                  </a:lnTo>
                  <a:lnTo>
                    <a:pt x="52" y="68"/>
                  </a:lnTo>
                  <a:lnTo>
                    <a:pt x="52" y="74"/>
                  </a:lnTo>
                  <a:lnTo>
                    <a:pt x="52" y="96"/>
                  </a:lnTo>
                  <a:lnTo>
                    <a:pt x="54" y="104"/>
                  </a:lnTo>
                  <a:lnTo>
                    <a:pt x="54" y="106"/>
                  </a:lnTo>
                  <a:lnTo>
                    <a:pt x="56" y="108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72" y="106"/>
                  </a:lnTo>
                  <a:lnTo>
                    <a:pt x="76" y="104"/>
                  </a:lnTo>
                  <a:lnTo>
                    <a:pt x="92" y="138"/>
                  </a:lnTo>
                  <a:lnTo>
                    <a:pt x="92" y="140"/>
                  </a:lnTo>
                  <a:lnTo>
                    <a:pt x="88" y="184"/>
                  </a:lnTo>
                  <a:lnTo>
                    <a:pt x="82" y="216"/>
                  </a:lnTo>
                  <a:lnTo>
                    <a:pt x="78" y="238"/>
                  </a:lnTo>
                  <a:lnTo>
                    <a:pt x="72" y="250"/>
                  </a:lnTo>
                  <a:lnTo>
                    <a:pt x="68" y="254"/>
                  </a:lnTo>
                  <a:lnTo>
                    <a:pt x="62" y="256"/>
                  </a:lnTo>
                  <a:lnTo>
                    <a:pt x="54" y="254"/>
                  </a:lnTo>
                  <a:lnTo>
                    <a:pt x="48" y="252"/>
                  </a:lnTo>
                  <a:lnTo>
                    <a:pt x="22" y="298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6" y="320"/>
                  </a:lnTo>
                  <a:lnTo>
                    <a:pt x="4" y="326"/>
                  </a:lnTo>
                  <a:lnTo>
                    <a:pt x="4" y="348"/>
                  </a:lnTo>
                  <a:lnTo>
                    <a:pt x="8" y="352"/>
                  </a:lnTo>
                  <a:lnTo>
                    <a:pt x="10" y="352"/>
                  </a:lnTo>
                  <a:lnTo>
                    <a:pt x="12" y="354"/>
                  </a:lnTo>
                  <a:lnTo>
                    <a:pt x="4" y="3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altLang="en-US" lang="zh-CN">
                <a:cs typeface="+mn-ea"/>
                <a:sym typeface="+mn-lt"/>
              </a:endParaRPr>
            </a:p>
          </p:txBody>
        </p:sp>
      </p:grpSp>
      <p:sp>
        <p:nvSpPr>
          <p:cNvPr id="23" name="圆角矩形 29"/>
          <p:cNvSpPr>
            <a:spLocks noChangeArrowheads="1"/>
          </p:cNvSpPr>
          <p:nvPr/>
        </p:nvSpPr>
        <p:spPr bwMode="auto">
          <a:xfrm>
            <a:off x="676679" y="4218292"/>
            <a:ext cx="2166695" cy="370069"/>
          </a:xfrm>
          <a:prstGeom prst="roundRect">
            <a:avLst>
              <a:gd fmla="val 16667" name="adj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24" name="圆角矩形 29"/>
          <p:cNvSpPr>
            <a:spLocks noChangeArrowheads="1"/>
          </p:cNvSpPr>
          <p:nvPr/>
        </p:nvSpPr>
        <p:spPr bwMode="auto">
          <a:xfrm>
            <a:off x="3613408" y="4218292"/>
            <a:ext cx="2166695" cy="370069"/>
          </a:xfrm>
          <a:prstGeom prst="roundRect">
            <a:avLst>
              <a:gd fmla="val 16667" name="adj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25" name="圆角矩形 29"/>
          <p:cNvSpPr>
            <a:spLocks noChangeArrowheads="1"/>
          </p:cNvSpPr>
          <p:nvPr/>
        </p:nvSpPr>
        <p:spPr bwMode="auto">
          <a:xfrm>
            <a:off x="6550137" y="4218292"/>
            <a:ext cx="2166695" cy="370069"/>
          </a:xfrm>
          <a:prstGeom prst="roundRect">
            <a:avLst>
              <a:gd fmla="val 16667" name="adj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26" name="圆角矩形 29"/>
          <p:cNvSpPr>
            <a:spLocks noChangeArrowheads="1"/>
          </p:cNvSpPr>
          <p:nvPr/>
        </p:nvSpPr>
        <p:spPr bwMode="auto">
          <a:xfrm>
            <a:off x="9297400" y="4218292"/>
            <a:ext cx="2166695" cy="370069"/>
          </a:xfrm>
          <a:prstGeom prst="roundRect">
            <a:avLst>
              <a:gd fmla="val 16667" name="adj"/>
            </a:avLst>
          </a:prstGeom>
          <a:noFill/>
          <a:ln cap="flat" cmpd="sng" w="12700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altLang="en-US" b="1" lang="zh-CN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添加标题</a:t>
            </a:r>
          </a:p>
        </p:txBody>
      </p:sp>
      <p:sp>
        <p:nvSpPr>
          <p:cNvPr id="28" name="TextBox 13"/>
          <p:cNvSpPr txBox="1"/>
          <p:nvPr/>
        </p:nvSpPr>
        <p:spPr>
          <a:xfrm>
            <a:off x="811018" y="4864149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29" name="TextBox 13"/>
          <p:cNvSpPr txBox="1"/>
          <p:nvPr/>
        </p:nvSpPr>
        <p:spPr>
          <a:xfrm>
            <a:off x="3657056" y="4864149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30" name="TextBox 13"/>
          <p:cNvSpPr txBox="1"/>
          <p:nvPr/>
        </p:nvSpPr>
        <p:spPr>
          <a:xfrm>
            <a:off x="6550137" y="4864149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  <p:sp>
        <p:nvSpPr>
          <p:cNvPr id="31" name="TextBox 13"/>
          <p:cNvSpPr txBox="1"/>
          <p:nvPr/>
        </p:nvSpPr>
        <p:spPr>
          <a:xfrm>
            <a:off x="9364645" y="4864149"/>
            <a:ext cx="2079398" cy="853440"/>
          </a:xfrm>
          <a:prstGeom prst="rect">
            <a:avLst/>
          </a:prstGeom>
          <a:noFill/>
        </p:spPr>
        <p:txBody>
          <a:bodyPr anchor="t" anchorCtr="0" bIns="0" lIns="0" rIns="0" rtlCol="0" tIns="0" wrap="square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altLang="en-US" lang="zh-CN" smtClean="0" sz="1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单击此处可编辑内容，根据您的需要自由拉伸文本框大小。您可以在此处添加关于本章节的简要介绍.</a:t>
            </a:r>
          </a:p>
        </p:txBody>
      </p:sp>
    </p:spTree>
    <p:extLst>
      <p:ext uri="{BB962C8B-B14F-4D97-AF65-F5344CB8AC3E}">
        <p14:creationId val="4018304608"/>
      </p:ext>
    </p:extLst>
  </p:cSld>
  <p:clrMapOvr>
    <a:masterClrMapping/>
  </p:clrMapOvr>
  <mc:AlternateContent>
    <mc:Choice Requires="p14">
      <p:transition p14:dur="2000" spd="slow">
        <p14:ferris dir="l"/>
      </p:transition>
    </mc:Choice>
    <mc:Fallback>
      <p:transition spd="slow">
        <p:fade/>
      </p:transition>
    </mc:Fallback>
  </mc:AlternateContent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3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grpSp>
        <p:nvGrpSpPr>
          <p:cNvPr id="15" name="组合 8"/>
          <p:cNvGrpSpPr/>
          <p:nvPr/>
        </p:nvGrpSpPr>
        <p:grpSpPr>
          <a:xfrm>
            <a:off x="8195018" y="2633128"/>
            <a:ext cx="1933006" cy="1558568"/>
            <a:chOff x="0" y="-161217"/>
            <a:chExt cx="1361251" cy="1098418"/>
          </a:xfrm>
        </p:grpSpPr>
        <p:sp>
          <p:nvSpPr>
            <p:cNvPr id="16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fmla="val -71926" name="adj1"/>
                <a:gd fmla="val -1347" name="adj2"/>
              </a:avLst>
            </a:prstGeom>
            <a:solidFill>
              <a:schemeClr val="bg1">
                <a:lumMod val="50000"/>
              </a:schemeClr>
            </a:solidFill>
            <a:ln cap="flat" cmpd="sng" w="12700">
              <a:noFill/>
              <a:bevel/>
            </a:ln>
          </p:spPr>
          <p:txBody>
            <a:bodyPr anchor="ctr"/>
            <a:lstStyle/>
            <a:p>
              <a:pPr algn="ctr"/>
              <a:endParaRPr altLang="zh-CN" lang="zh-CN">
                <a:solidFill>
                  <a:schemeClr val="bg1"/>
                </a:solidFill>
                <a:latin charset="-122" pitchFamily="2" typeface="宋体"/>
                <a:sym charset="-122" pitchFamily="2" typeface="宋体"/>
              </a:endParaRPr>
            </a:p>
          </p:txBody>
        </p:sp>
        <p:sp>
          <p:nvSpPr>
            <p:cNvPr id="17" name="矩形 12"/>
            <p:cNvSpPr>
              <a:spLocks noChangeArrowheads="1"/>
            </p:cNvSpPr>
            <p:nvPr/>
          </p:nvSpPr>
          <p:spPr bwMode="auto">
            <a:xfrm>
              <a:off x="0" y="-161217"/>
              <a:ext cx="1361251" cy="12244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b="1" lang="en-US" smtClean="0" sz="720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  <a:sym charset="-122" panose="020b0503020204020204" pitchFamily="34" typeface="微软雅黑"/>
                </a:rPr>
                <a:t>02</a:t>
              </a:r>
            </a:p>
          </p:txBody>
        </p:sp>
      </p:grpSp>
      <p:grpSp>
        <p:nvGrpSpPr>
          <p:cNvPr id="18" name="组合 8"/>
          <p:cNvGrpSpPr/>
          <p:nvPr/>
        </p:nvGrpSpPr>
        <p:grpSpPr>
          <a:xfrm>
            <a:off x="3128737" y="4566971"/>
            <a:ext cx="2035368" cy="1581975"/>
            <a:chOff x="-6910" y="-177714"/>
            <a:chExt cx="1433336" cy="1114915"/>
          </a:xfrm>
        </p:grpSpPr>
        <p:sp>
          <p:nvSpPr>
            <p:cNvPr id="19" name="椭圆形标注 1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fmla="val -71926" name="adj1"/>
                <a:gd fmla="val -1347" name="adj2"/>
              </a:avLst>
            </a:prstGeom>
            <a:solidFill>
              <a:schemeClr val="bg1">
                <a:lumMod val="50000"/>
              </a:schemeClr>
            </a:solidFill>
            <a:ln cap="flat" cmpd="sng" w="12700">
              <a:noFill/>
              <a:bevel/>
            </a:ln>
          </p:spPr>
          <p:txBody>
            <a:bodyPr anchor="ctr"/>
            <a:lstStyle/>
            <a:p>
              <a:pPr algn="ctr"/>
              <a:endParaRPr altLang="zh-CN" lang="zh-CN">
                <a:solidFill>
                  <a:schemeClr val="bg1"/>
                </a:solidFill>
                <a:latin charset="-122" pitchFamily="2" typeface="宋体"/>
                <a:sym charset="-122" pitchFamily="2" typeface="宋体"/>
              </a:endParaRPr>
            </a:p>
          </p:txBody>
        </p:sp>
        <p:sp>
          <p:nvSpPr>
            <p:cNvPr id="20" name="矩形 19"/>
            <p:cNvSpPr>
              <a:spLocks noChangeArrowheads="1"/>
            </p:cNvSpPr>
            <p:nvPr/>
          </p:nvSpPr>
          <p:spPr bwMode="auto">
            <a:xfrm>
              <a:off x="-6910" y="-177713"/>
              <a:ext cx="1433336" cy="12244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b="1" lang="en-US" smtClean="0" sz="720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  <a:sym charset="-122" panose="020b0503020204020204" pitchFamily="34" typeface="微软雅黑"/>
                </a:rPr>
                <a:t>03</a:t>
              </a:r>
            </a:p>
          </p:txBody>
        </p:sp>
      </p:grpSp>
      <p:sp>
        <p:nvSpPr>
          <p:cNvPr id="21" name="Freeform 24"/>
          <p:cNvSpPr>
            <a:spLocks noEditPoints="1"/>
          </p:cNvSpPr>
          <p:nvPr/>
        </p:nvSpPr>
        <p:spPr bwMode="auto">
          <a:xfrm>
            <a:off x="9527530" y="2467753"/>
            <a:ext cx="872269" cy="1794122"/>
          </a:xfrm>
          <a:custGeom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b="b" l="0" r="r" t="0"/>
            <a:pathLst>
              <a:path h="2388" w="1161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22" name="组合 21"/>
          <p:cNvGrpSpPr/>
          <p:nvPr/>
        </p:nvGrpSpPr>
        <p:grpSpPr>
          <a:xfrm>
            <a:off x="1616208" y="5003433"/>
            <a:ext cx="1332069" cy="1183311"/>
            <a:chOff x="4087813" y="0"/>
            <a:chExt cx="938213" cy="690563"/>
          </a:xfrm>
        </p:grpSpPr>
        <p:sp>
          <p:nvSpPr>
            <p:cNvPr id="23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b="b" l="0" r="r" t="0"/>
              <a:pathLst>
                <a:path h="71" w="28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b="b" l="0" r="r" t="0"/>
              <a:pathLst>
                <a:path h="56" w="18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b="b" l="0" r="r" t="0"/>
              <a:pathLst>
                <a:path h="56" w="14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57" w="28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b="b" l="0" r="r" t="0"/>
              <a:pathLst>
                <a:path h="54" w="20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b="b" l="0" r="r" t="0"/>
              <a:pathLst>
                <a:path h="43" w="25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b="b" l="0" r="r" t="0"/>
              <a:pathLst>
                <a:path h="50" w="23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b="b" l="0" r="r" t="0"/>
              <a:pathLst>
                <a:path h="51" w="33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b="b" l="0" r="r" t="0"/>
              <a:pathLst>
                <a:path h="52" w="40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b="b" l="0" r="r" t="0"/>
              <a:pathLst>
                <a:path h="34" w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b="b" l="0" r="r" t="0"/>
              <a:pathLst>
                <a:path h="37" w="42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b="b" l="0" r="r" t="0"/>
              <a:pathLst>
                <a:path h="50" w="38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b="b" l="0" r="r" t="0"/>
              <a:pathLst>
                <a:path h="40" w="43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b="b" l="0" r="r" t="0"/>
              <a:pathLst>
                <a:path h="46" w="43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b="b" l="0" r="r" t="0"/>
              <a:pathLst>
                <a:path h="431" w="564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6" w="40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b="b" l="0" r="r" t="0"/>
              <a:pathLst>
                <a:path h="39" w="38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 h="22" w="37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b="b" l="0" r="r" t="0"/>
              <a:pathLst>
                <a:path h="21" w="34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b="b" l="0" r="r" t="0"/>
              <a:pathLst>
                <a:path h="26" w="43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b="b" l="0" r="r" t="0"/>
              <a:pathLst>
                <a:path h="22" w="41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b="b" l="0" r="r" t="0"/>
              <a:pathLst>
                <a:path h="26" w="45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b="b" l="0" r="r" t="0"/>
              <a:pathLst>
                <a:path h="118" w="56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b="b" l="0" r="r" t="0"/>
              <a:pathLst>
                <a:path h="19" w="46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b="b" l="0" r="r" t="0"/>
              <a:pathLst>
                <a:path h="33" w="28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b="b" l="0" r="r" t="0"/>
              <a:pathLst>
                <a:path h="110" w="57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b="b" l="0" r="r" t="0"/>
              <a:pathLst>
                <a:path h="38" w="27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b="b" l="0" r="r" t="0"/>
              <a:pathLst>
                <a:path h="13" w="61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b="b" l="0" r="r" t="0"/>
              <a:pathLst>
                <a:path h="37" w="33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b="b" l="0" r="r" t="0"/>
              <a:pathLst>
                <a:path h="38" w="22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b="b" l="0" r="r" t="0"/>
              <a:pathLst>
                <a:path h="15" w="52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b="b" l="0" r="r" t="0"/>
              <a:pathLst>
                <a:path h="37" w="26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b="b" l="0" r="r" t="0"/>
              <a:pathLst>
                <a:path h="104" w="51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b="b" l="0" r="r" t="0"/>
              <a:pathLst>
                <a:path h="45" w="27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b="b" l="0" r="r" t="0"/>
              <a:pathLst>
                <a:path h="18" w="56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b="b" l="0" r="r" t="0"/>
              <a:pathLst>
                <a:path h="44" w="28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b="b" l="0" r="r" t="0"/>
              <a:pathLst>
                <a:path h="43" w="25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b="b" l="0" r="r" t="0"/>
              <a:pathLst>
                <a:path h="20" w="52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b="b" l="0" r="r" t="0"/>
              <a:pathLst>
                <a:path h="28" w="22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b="b" l="0" r="r" t="0"/>
              <a:pathLst>
                <a:path h="109" w="48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b="b" l="0" r="r" t="0"/>
              <a:pathLst>
                <a:path h="38" w="24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b="b" l="0" r="r" t="0"/>
              <a:pathLst>
                <a:path h="39" w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b="b" l="0" r="r" t="0"/>
              <a:pathLst>
                <a:path h="31" w="54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b="b" l="0" r="r" t="0"/>
              <a:pathLst>
                <a:path h="41" w="28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b="b" l="0" r="r" t="0"/>
              <a:pathLst>
                <a:path h="42" w="31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b="b" l="0" r="r" t="0"/>
              <a:pathLst>
                <a:path h="42" w="27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b="b" l="0" r="r" t="0"/>
              <a:pathLst>
                <a:path h="38" w="27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b="b" l="0" r="r" t="0"/>
              <a:pathLst>
                <a:path h="42" w="23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b="b" l="0" r="r" t="0"/>
              <a:pathLst>
                <a:path h="41" w="28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b="b" l="0" r="r" t="0"/>
              <a:pathLst>
                <a:path h="107" w="52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b="b" l="0" r="r" t="0"/>
              <a:pathLst>
                <a:path h="34" w="26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b="b" l="0" r="r" t="0"/>
              <a:pathLst>
                <a:path h="31" w="25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b="b" l="0" r="r" t="0"/>
              <a:pathLst>
                <a:path h="35" w="2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b="b" l="0" r="r" t="0"/>
              <a:pathLst>
                <a:path h="41" w="28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b="b" l="0" r="r" t="0"/>
              <a:pathLst>
                <a:path h="66" w="30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b="b" l="0" r="r" t="0"/>
              <a:pathLst>
                <a:path h="35" w="20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b="b" l="0" r="r" t="0"/>
              <a:pathLst>
                <a:path h="114" w="399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b="b" l="0" r="r" t="0"/>
              <a:pathLst>
                <a:path h="23" w="54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b="b" l="0" r="r" t="0"/>
              <a:pathLst>
                <a:path h="14" w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b="b" l="0" r="r" t="0"/>
              <a:pathLst>
                <a:path h="16" w="21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b="b" l="0" r="r" t="0"/>
              <a:pathLst>
                <a:path h="17" w="21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b="b" l="0" r="r" t="0"/>
              <a:pathLst>
                <a:path h="1306" w="1771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b="b" l="0" r="r" t="0"/>
              <a:pathLst>
                <a:path h="115" w="59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b="b" l="0" r="r" t="0"/>
              <a:pathLst>
                <a:path h="41" w="45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b="b" l="0" r="r" t="0"/>
              <a:pathLst>
                <a:path h="403" w="836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1819062" y="946345"/>
            <a:ext cx="1217127" cy="1622835"/>
            <a:chOff x="2105026" y="2144713"/>
            <a:chExt cx="941388" cy="1106488"/>
          </a:xfrm>
        </p:grpSpPr>
        <p:sp>
          <p:nvSpPr>
            <p:cNvPr id="89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b="b" l="0" r="r" t="0"/>
              <a:pathLst>
                <a:path h="108" w="124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b="b" l="0" r="r" t="0"/>
              <a:pathLst>
                <a:path h="2091" w="1779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b="b" l="0" r="r" t="0"/>
              <a:pathLst>
                <a:path h="48" w="45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3" name="组合 8"/>
          <p:cNvGrpSpPr/>
          <p:nvPr/>
        </p:nvGrpSpPr>
        <p:grpSpPr>
          <a:xfrm>
            <a:off x="3508262" y="881442"/>
            <a:ext cx="1933006" cy="1558568"/>
            <a:chOff x="0" y="-161217"/>
            <a:chExt cx="1361251" cy="1098418"/>
          </a:xfrm>
        </p:grpSpPr>
        <p:sp>
          <p:nvSpPr>
            <p:cNvPr id="94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fmla="val -71926" name="adj1"/>
                <a:gd fmla="val -1347" name="adj2"/>
              </a:avLst>
            </a:prstGeom>
            <a:solidFill>
              <a:schemeClr val="bg1">
                <a:lumMod val="50000"/>
              </a:schemeClr>
            </a:solidFill>
            <a:ln cap="flat" cmpd="sng" w="12700">
              <a:noFill/>
              <a:bevel/>
            </a:ln>
          </p:spPr>
          <p:txBody>
            <a:bodyPr anchor="ctr"/>
            <a:lstStyle/>
            <a:p>
              <a:pPr algn="ctr"/>
              <a:endParaRPr altLang="zh-CN" lang="zh-CN">
                <a:solidFill>
                  <a:schemeClr val="bg1"/>
                </a:solidFill>
                <a:latin charset="-122" pitchFamily="2" typeface="宋体"/>
                <a:sym charset="-122" pitchFamily="2" typeface="宋体"/>
              </a:endParaRPr>
            </a:p>
          </p:txBody>
        </p:sp>
        <p:sp>
          <p:nvSpPr>
            <p:cNvPr id="95" name="矩形 12"/>
            <p:cNvSpPr>
              <a:spLocks noChangeArrowheads="1"/>
            </p:cNvSpPr>
            <p:nvPr/>
          </p:nvSpPr>
          <p:spPr bwMode="auto">
            <a:xfrm>
              <a:off x="0" y="-161217"/>
              <a:ext cx="1361251" cy="12244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b="1" lang="en-US" smtClean="0" sz="720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  <a:sym charset="-122" panose="020b0503020204020204" pitchFamily="34" typeface="微软雅黑"/>
                </a:rPr>
                <a:t>01</a:t>
              </a:r>
            </a:p>
          </p:txBody>
        </p:sp>
      </p:grpSp>
      <p:sp>
        <p:nvSpPr>
          <p:cNvPr id="96" name="熊猫小白白(http://dwz.cn/Wu2UP)"/>
          <p:cNvSpPr>
            <a:spLocks noChangeArrowheads="1"/>
          </p:cNvSpPr>
          <p:nvPr/>
        </p:nvSpPr>
        <p:spPr bwMode="auto">
          <a:xfrm>
            <a:off x="5211504" y="1561019"/>
            <a:ext cx="4955261" cy="512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  <p:sp>
        <p:nvSpPr>
          <p:cNvPr id="97" name="熊猫小白白(http://dwz.cn/Wu2UP)"/>
          <p:cNvSpPr>
            <a:spLocks noChangeArrowheads="1"/>
          </p:cNvSpPr>
          <p:nvPr/>
        </p:nvSpPr>
        <p:spPr bwMode="auto">
          <a:xfrm>
            <a:off x="2781910" y="3322039"/>
            <a:ext cx="4955261" cy="512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  <p:sp>
        <p:nvSpPr>
          <p:cNvPr id="98" name="熊猫小白白(http://dwz.cn/Wu2UP)"/>
          <p:cNvSpPr>
            <a:spLocks noChangeArrowheads="1"/>
          </p:cNvSpPr>
          <p:nvPr/>
        </p:nvSpPr>
        <p:spPr bwMode="auto">
          <a:xfrm>
            <a:off x="5008402" y="5237267"/>
            <a:ext cx="4955261" cy="512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1pPr>
            <a:lvl2pPr defTabSz="1216025" indent="-285750" marL="74295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2pPr>
            <a:lvl3pPr defTabSz="1216025" indent="-228600" marL="11430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3pPr>
            <a:lvl4pPr defTabSz="1216025" indent="-228600" marL="16002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4pPr>
            <a:lvl5pPr defTabSz="1216025" indent="-228600" marL="2057400"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5pPr>
            <a:lvl6pPr defTabSz="1216025"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6pPr>
            <a:lvl7pPr defTabSz="1216025"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7pPr>
            <a:lvl8pPr defTabSz="1216025"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8pPr>
            <a:lvl9pPr defTabSz="1216025"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anose="020b0503020204020204" pitchFamily="34" typeface="微软雅黑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400">
                <a:solidFill>
                  <a:schemeClr val="bg1"/>
                </a:solidFill>
                <a:latin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</a:t>
            </a:r>
          </a:p>
        </p:txBody>
      </p:sp>
    </p:spTree>
    <p:extLst>
      <p:ext uri="{BB962C8B-B14F-4D97-AF65-F5344CB8AC3E}">
        <p14:creationId val="1814102567"/>
      </p:ext>
    </p:extLst>
  </p:cSld>
  <p:clrMapOvr>
    <a:masterClrMapping/>
  </p:clrMapOvr>
  <mc:AlternateContent>
    <mc:Choice Requires="p14">
      <p:transition p14:dur="2000" spd="slow">
        <p14:ferris dir="l"/>
      </p:transition>
    </mc:Choice>
    <mc:Fallback>
      <p:transition spd="slow">
        <p:fade/>
      </p:transition>
    </mc:Fallback>
  </mc:AlternateContent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5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b="b" l="0" r="r" t="0"/>
              <a:pathLst>
                <a:path h="882" w="95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b="b" l="0" r="r" t="0"/>
              <a:pathLst>
                <a:path h="120" w="13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b="b" l="0" r="r" t="0"/>
              <a:pathLst>
                <a:path h="85" w="86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971600" y="299432"/>
            <a:ext cx="2448272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单击此添加标题</a:t>
            </a:r>
          </a:p>
        </p:txBody>
      </p:sp>
      <p:sp>
        <p:nvSpPr>
          <p:cNvPr id="12" name="矩形 11"/>
          <p:cNvSpPr/>
          <p:nvPr/>
        </p:nvSpPr>
        <p:spPr>
          <a:xfrm>
            <a:off x="2951071" y="1438966"/>
            <a:ext cx="2962057" cy="1965265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13" name="图片 12"/>
          <p:cNvPicPr/>
          <p:nvPr/>
        </p:nvPicPr>
        <p:blipFill>
          <a:blip r:embed="rId2">
            <a:extLst>
              <a:ext uri="{28A0092B-C50C-407E-A947-70E740481C1C}">
                <a14:useLocalDpi/>
              </a:ext>
            </a:extLst>
          </a:blip>
          <a:stretch>
            <a:fillRect/>
          </a:stretch>
        </p:blipFill>
        <p:spPr>
          <a:xfrm>
            <a:off x="3243089" y="1741457"/>
            <a:ext cx="2960967" cy="1966266"/>
          </a:xfrm>
          <a:prstGeom prst="rect">
            <a:avLst/>
          </a:prstGeom>
        </p:spPr>
      </p:pic>
      <p:sp>
        <p:nvSpPr>
          <p:cNvPr id="14" name="矩形 13"/>
          <p:cNvSpPr/>
          <p:nvPr/>
        </p:nvSpPr>
        <p:spPr>
          <a:xfrm>
            <a:off x="4431554" y="2345709"/>
            <a:ext cx="2962057" cy="1965265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15" name="图片 14"/>
          <p:cNvPicPr/>
          <p:nvPr/>
        </p:nvPicPr>
        <p:blipFill>
          <a:blip r:embed="rId3">
            <a:extLst>
              <a:ext uri="{28A0092B-C50C-407E-A947-70E740481C1C}">
                <a14:useLocalDpi/>
              </a:ext>
            </a:extLst>
          </a:blip>
          <a:stretch>
            <a:fillRect/>
          </a:stretch>
        </p:blipFill>
        <p:spPr>
          <a:xfrm>
            <a:off x="4723572" y="2742102"/>
            <a:ext cx="2960967" cy="1966266"/>
          </a:xfrm>
          <a:prstGeom prst="rect">
            <a:avLst/>
          </a:prstGeom>
        </p:spPr>
      </p:pic>
      <p:sp>
        <p:nvSpPr>
          <p:cNvPr id="16" name="矩形 15"/>
          <p:cNvSpPr/>
          <p:nvPr/>
        </p:nvSpPr>
        <p:spPr>
          <a:xfrm>
            <a:off x="5913128" y="3418680"/>
            <a:ext cx="2962057" cy="1965265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17" name="图片 16"/>
          <p:cNvPicPr/>
          <p:nvPr/>
        </p:nvPicPr>
        <p:blipFill>
          <a:blip r:embed="rId4">
            <a:extLst>
              <a:ext uri="{28A0092B-C50C-407E-A947-70E740481C1C}">
                <a14:useLocalDpi/>
              </a:ext>
            </a:extLst>
          </a:blip>
          <a:stretch>
            <a:fillRect/>
          </a:stretch>
        </p:blipFill>
        <p:spPr>
          <a:xfrm>
            <a:off x="6204055" y="3725235"/>
            <a:ext cx="2960967" cy="1966266"/>
          </a:xfrm>
          <a:prstGeom prst="rect">
            <a:avLst/>
          </a:prstGeom>
        </p:spPr>
      </p:pic>
      <p:cxnSp>
        <p:nvCxnSpPr>
          <p:cNvPr id="18" name="直接连接符 17"/>
          <p:cNvCxnSpPr/>
          <p:nvPr/>
        </p:nvCxnSpPr>
        <p:spPr bwMode="auto">
          <a:xfrm>
            <a:off x="7869919" y="2314946"/>
            <a:ext cx="288363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文本框 18"/>
          <p:cNvSpPr txBox="1">
            <a:spLocks noChangeArrowheads="1"/>
          </p:cNvSpPr>
          <p:nvPr/>
        </p:nvSpPr>
        <p:spPr bwMode="auto">
          <a:xfrm>
            <a:off x="7869920" y="1613693"/>
            <a:ext cx="325439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eaLnBrk="1" hangingPunct="1"/>
            <a:r>
              <a:rPr altLang="en-US" b="1" lang="zh-CN" sz="240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单击添加您的标题</a:t>
            </a:r>
          </a:p>
        </p:txBody>
      </p:sp>
      <p:sp>
        <p:nvSpPr>
          <p:cNvPr id="20" name="矩形 7"/>
          <p:cNvSpPr>
            <a:spLocks noChangeArrowheads="1"/>
          </p:cNvSpPr>
          <p:nvPr/>
        </p:nvSpPr>
        <p:spPr bwMode="auto">
          <a:xfrm>
            <a:off x="1660781" y="4990891"/>
            <a:ext cx="2968200" cy="1097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0" rIns="0" tIns="0" wrap="square">
            <a:spAutoFit/>
          </a:bodyPr>
          <a:lstStyle>
            <a:lvl1pPr defTabSz="1216025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defTabSz="1216025"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defTabSz="1216025"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defTabSz="1216025"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defTabSz="1216025"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defTabSz="1216025"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defTabSz="1216025"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defTabSz="1216025"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defTabSz="1216025"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20000"/>
              </a:spcBef>
            </a:pPr>
            <a:r>
              <a:rPr altLang="en-US" lang="zh-CN" sz="120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0" panose="020b0604020202020204" pitchFamily="34" typeface="Arial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</a:p>
        </p:txBody>
      </p:sp>
    </p:spTree>
    <p:extLst>
      <p:ext uri="{BB962C8B-B14F-4D97-AF65-F5344CB8AC3E}">
        <p14:creationId val="2638263127"/>
      </p:ext>
    </p:extLst>
  </p:cSld>
  <p:clrMapOvr>
    <a:masterClrMapping/>
  </p:clrMapOvr>
  <mc:AlternateContent>
    <mc:Choice Requires="p14">
      <p:transition p14:dur="2000" spd="slow">
        <p14:ferris dir="l"/>
      </p:transition>
    </mc:Choice>
    <mc:Fallback>
      <p:transition spd="slow">
        <p:fade/>
      </p:transition>
    </mc:Fallback>
  </mc:AlternateContent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框 1"/>
          <p:cNvSpPr txBox="1"/>
          <p:nvPr/>
        </p:nvSpPr>
        <p:spPr>
          <a:xfrm flipH="1">
            <a:off x="4153023" y="5052676"/>
            <a:ext cx="3668401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dist"/>
            <a:r>
              <a:rPr altLang="en-US" lang="zh-CN" sz="4000">
                <a:solidFill>
                  <a:schemeClr val="bg1"/>
                </a:solidFill>
                <a:latin charset="-122" panose="02000000000000000000" pitchFamily="2" typeface="方正静蕾简体"/>
                <a:ea charset="-122" panose="02000000000000000000" pitchFamily="2" typeface="方正静蕾简体"/>
              </a:rPr>
              <a:t>此处添加标题</a:t>
            </a:r>
          </a:p>
        </p:txBody>
      </p:sp>
      <p:sp>
        <p:nvSpPr>
          <p:cNvPr id="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gdLst>
              <a:gd fmla="*/ 97 w 97" name="T0"/>
              <a:gd fmla="*/ 16 h 63" name="T1"/>
              <a:gd fmla="*/ 90 w 97" name="T2"/>
              <a:gd fmla="*/ 22 h 63" name="T3"/>
              <a:gd fmla="*/ 75 w 97" name="T4"/>
              <a:gd fmla="*/ 33 h 63" name="T5"/>
              <a:gd fmla="*/ 46 w 97" name="T6"/>
              <a:gd fmla="*/ 51 h 63" name="T7"/>
              <a:gd fmla="*/ 29 w 97" name="T8"/>
              <a:gd fmla="*/ 63 h 63" name="T9"/>
              <a:gd fmla="*/ 26 w 97" name="T10"/>
              <a:gd fmla="*/ 62 h 63" name="T11"/>
              <a:gd fmla="*/ 16 w 97" name="T12"/>
              <a:gd fmla="*/ 47 h 63" name="T13"/>
              <a:gd fmla="*/ 2 w 97" name="T14"/>
              <a:gd fmla="*/ 48 h 63" name="T15"/>
              <a:gd fmla="*/ 10 w 97" name="T16"/>
              <a:gd fmla="*/ 28 h 63" name="T17"/>
              <a:gd fmla="*/ 10 w 97" name="T18"/>
              <a:gd fmla="*/ 26 h 63" name="T19"/>
              <a:gd fmla="*/ 18 w 97" name="T20"/>
              <a:gd fmla="*/ 0 h 63" name="T21"/>
              <a:gd fmla="*/ 40 w 97" name="T22"/>
              <a:gd fmla="*/ 5 h 63" name="T23"/>
              <a:gd fmla="*/ 75 w 97" name="T24"/>
              <a:gd fmla="*/ 13 h 63" name="T25"/>
              <a:gd fmla="*/ 94 w 97" name="T26"/>
              <a:gd fmla="*/ 15 h 63" name="T27"/>
              <a:gd fmla="*/ 97 w 97" name="T28"/>
              <a:gd fmla="*/ 16 h 63" name="T29"/>
              <a:gd fmla="*/ 20 w 97" name="T30"/>
              <a:gd fmla="*/ 3 h 63" name="T31"/>
              <a:gd fmla="*/ 16 w 97" name="T32"/>
              <a:gd fmla="*/ 18 h 63" name="T33"/>
              <a:gd fmla="*/ 14 w 97" name="T34"/>
              <a:gd fmla="*/ 26 h 63" name="T35"/>
              <a:gd fmla="*/ 65 w 97" name="T36"/>
              <a:gd fmla="*/ 20 h 63" name="T37"/>
              <a:gd fmla="*/ 86 w 97" name="T38"/>
              <a:gd fmla="*/ 17 h 63" name="T39"/>
              <a:gd fmla="*/ 20 w 97" name="T40"/>
              <a:gd fmla="*/ 3 h 63" name="T41"/>
              <a:gd fmla="*/ 14 w 97" name="T42"/>
              <a:gd fmla="*/ 38 h 63" name="T43"/>
              <a:gd fmla="*/ 28 w 97" name="T44"/>
              <a:gd fmla="*/ 60 h 63" name="T45"/>
              <a:gd fmla="*/ 82 w 97" name="T46"/>
              <a:gd fmla="*/ 24 h 63" name="T47"/>
              <a:gd fmla="*/ 82 w 97" name="T48"/>
              <a:gd fmla="*/ 23 h 63" name="T49"/>
              <a:gd fmla="*/ 14 w 97" name="T50"/>
              <a:gd fmla="*/ 38 h 63" name="T51"/>
              <a:gd fmla="*/ 13 w 97" name="T52"/>
              <a:gd fmla="*/ 29 h 63" name="T53"/>
              <a:gd fmla="*/ 7 w 97" name="T54"/>
              <a:gd fmla="*/ 40 h 63" name="T55"/>
              <a:gd fmla="*/ 12 w 97" name="T56"/>
              <a:gd fmla="*/ 35 h 63" name="T57"/>
              <a:gd fmla="*/ 15 w 97" name="T58"/>
              <a:gd fmla="*/ 36 h 63" name="T59"/>
              <a:gd fmla="*/ 57 w 97" name="T60"/>
              <a:gd fmla="*/ 27 h 63" name="T61"/>
              <a:gd fmla="*/ 77 w 97" name="T62"/>
              <a:gd fmla="*/ 21 h 63" name="T63"/>
              <a:gd fmla="*/ 13 w 97" name="T64"/>
              <a:gd fmla="*/ 29 h 63" name="T65"/>
              <a:gd fmla="*/ 6 w 97" name="T66"/>
              <a:gd fmla="*/ 45 h 63" name="T67"/>
              <a:gd fmla="*/ 14 w 97" name="T68"/>
              <a:gd fmla="*/ 44 h 63" name="T69"/>
              <a:gd fmla="*/ 11 w 97" name="T70"/>
              <a:gd fmla="*/ 39 h 63" name="T71"/>
              <a:gd fmla="*/ 6 w 97" name="T72"/>
              <a:gd fmla="*/ 45 h 6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62" w="97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solidFill>
              <a:schemeClr val="bg1"/>
            </a:solidFill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5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gdLst>
                <a:gd fmla="*/ 97 w 97" name="T0"/>
                <a:gd fmla="*/ 16 h 63" name="T1"/>
                <a:gd fmla="*/ 90 w 97" name="T2"/>
                <a:gd fmla="*/ 22 h 63" name="T3"/>
                <a:gd fmla="*/ 75 w 97" name="T4"/>
                <a:gd fmla="*/ 33 h 63" name="T5"/>
                <a:gd fmla="*/ 46 w 97" name="T6"/>
                <a:gd fmla="*/ 51 h 63" name="T7"/>
                <a:gd fmla="*/ 29 w 97" name="T8"/>
                <a:gd fmla="*/ 63 h 63" name="T9"/>
                <a:gd fmla="*/ 26 w 97" name="T10"/>
                <a:gd fmla="*/ 62 h 63" name="T11"/>
                <a:gd fmla="*/ 16 w 97" name="T12"/>
                <a:gd fmla="*/ 47 h 63" name="T13"/>
                <a:gd fmla="*/ 2 w 97" name="T14"/>
                <a:gd fmla="*/ 48 h 63" name="T15"/>
                <a:gd fmla="*/ 10 w 97" name="T16"/>
                <a:gd fmla="*/ 28 h 63" name="T17"/>
                <a:gd fmla="*/ 10 w 97" name="T18"/>
                <a:gd fmla="*/ 26 h 63" name="T19"/>
                <a:gd fmla="*/ 18 w 97" name="T20"/>
                <a:gd fmla="*/ 0 h 63" name="T21"/>
                <a:gd fmla="*/ 40 w 97" name="T22"/>
                <a:gd fmla="*/ 5 h 63" name="T23"/>
                <a:gd fmla="*/ 75 w 97" name="T24"/>
                <a:gd fmla="*/ 13 h 63" name="T25"/>
                <a:gd fmla="*/ 94 w 97" name="T26"/>
                <a:gd fmla="*/ 15 h 63" name="T27"/>
                <a:gd fmla="*/ 97 w 97" name="T28"/>
                <a:gd fmla="*/ 16 h 63" name="T29"/>
                <a:gd fmla="*/ 20 w 97" name="T30"/>
                <a:gd fmla="*/ 3 h 63" name="T31"/>
                <a:gd fmla="*/ 16 w 97" name="T32"/>
                <a:gd fmla="*/ 18 h 63" name="T33"/>
                <a:gd fmla="*/ 14 w 97" name="T34"/>
                <a:gd fmla="*/ 26 h 63" name="T35"/>
                <a:gd fmla="*/ 65 w 97" name="T36"/>
                <a:gd fmla="*/ 20 h 63" name="T37"/>
                <a:gd fmla="*/ 86 w 97" name="T38"/>
                <a:gd fmla="*/ 17 h 63" name="T39"/>
                <a:gd fmla="*/ 20 w 97" name="T40"/>
                <a:gd fmla="*/ 3 h 63" name="T41"/>
                <a:gd fmla="*/ 14 w 97" name="T42"/>
                <a:gd fmla="*/ 38 h 63" name="T43"/>
                <a:gd fmla="*/ 28 w 97" name="T44"/>
                <a:gd fmla="*/ 60 h 63" name="T45"/>
                <a:gd fmla="*/ 82 w 97" name="T46"/>
                <a:gd fmla="*/ 24 h 63" name="T47"/>
                <a:gd fmla="*/ 82 w 97" name="T48"/>
                <a:gd fmla="*/ 23 h 63" name="T49"/>
                <a:gd fmla="*/ 14 w 97" name="T50"/>
                <a:gd fmla="*/ 38 h 63" name="T51"/>
                <a:gd fmla="*/ 13 w 97" name="T52"/>
                <a:gd fmla="*/ 29 h 63" name="T53"/>
                <a:gd fmla="*/ 7 w 97" name="T54"/>
                <a:gd fmla="*/ 40 h 63" name="T55"/>
                <a:gd fmla="*/ 12 w 97" name="T56"/>
                <a:gd fmla="*/ 35 h 63" name="T57"/>
                <a:gd fmla="*/ 15 w 97" name="T58"/>
                <a:gd fmla="*/ 36 h 63" name="T59"/>
                <a:gd fmla="*/ 57 w 97" name="T60"/>
                <a:gd fmla="*/ 27 h 63" name="T61"/>
                <a:gd fmla="*/ 77 w 97" name="T62"/>
                <a:gd fmla="*/ 21 h 63" name="T63"/>
                <a:gd fmla="*/ 13 w 97" name="T64"/>
                <a:gd fmla="*/ 29 h 63" name="T65"/>
                <a:gd fmla="*/ 6 w 97" name="T66"/>
                <a:gd fmla="*/ 45 h 63" name="T67"/>
                <a:gd fmla="*/ 14 w 97" name="T68"/>
                <a:gd fmla="*/ 44 h 63" name="T69"/>
                <a:gd fmla="*/ 11 w 97" name="T70"/>
                <a:gd fmla="*/ 39 h 63" name="T71"/>
                <a:gd fmla="*/ 6 w 97" name="T72"/>
                <a:gd fmla="*/ 45 h 6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2" w="97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bg1"/>
              </a:solidFill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532280" y="5475339"/>
              <a:ext cx="5024077" cy="401116"/>
            </a:xfrm>
            <a:custGeom>
              <a:gdLst>
                <a:gd fmla="*/ 391353 w 4904398" name="connsiteX0"/>
                <a:gd fmla="*/ 0 h 401116" name="connsiteY0"/>
                <a:gd fmla="*/ 623492 w 4904398" name="connsiteX1"/>
                <a:gd fmla="*/ 400898 h 401116" name="connsiteY1"/>
                <a:gd fmla="*/ 4904398 w 4904398" name="connsiteX2"/>
                <a:gd fmla="*/ 322224 h 401116" name="connsiteY2"/>
                <a:gd fmla="*/ 6454042 w 6454042" name="connsiteX3"/>
                <a:gd fmla="*/ 102344 h 349247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401116" w="4904398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453503" y="5467647"/>
              <a:ext cx="988875" cy="416499"/>
            </a:xfrm>
            <a:custGeom>
              <a:gdLst>
                <a:gd fmla="*/ 1736283 w 1736283" name="connsiteX0"/>
                <a:gd fmla="*/ 399831 h 421458" name="connsiteY0"/>
                <a:gd fmla="*/ 105191 w 1736283" name="connsiteX1"/>
                <a:gd fmla="*/ 375118 h 421458" name="connsiteY1"/>
                <a:gd fmla="*/ 243539 w 1736283" name="connsiteX2"/>
                <a:gd fmla="*/ 34201 h 421458" name="connsiteY2"/>
                <a:gd fmla="*/ 770863 w 1736283" name="connsiteX3"/>
                <a:gd fmla="*/ 156034 h 421458" name="connsiteY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b="b" l="l" r="r" t="t"/>
              <a:pathLst>
                <a:path h="421458" w="1736283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cap="rnd" w="25400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3316936" y="3641870"/>
            <a:ext cx="466974" cy="800526"/>
          </a:xfrm>
          <a:custGeom>
            <a:gdLst>
              <a:gd fmla="*/ 0 w 786063" name="connsiteX0"/>
              <a:gd fmla="*/ 0 h 1347536" name="connsiteY0"/>
              <a:gd fmla="*/ 513347 w 786063" name="connsiteX1"/>
              <a:gd fmla="*/ 401052 h 1347536" name="connsiteY1"/>
              <a:gd fmla="*/ 336884 w 786063" name="connsiteX2"/>
              <a:gd fmla="*/ 1155031 h 1347536" name="connsiteY2"/>
              <a:gd fmla="*/ 786063 w 786063" name="connsiteX3"/>
              <a:gd fmla="*/ 1347536 h 1347536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1347536" w="786063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cap="rnd" w="25400">
            <a:solidFill>
              <a:schemeClr val="bg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" name="组合 8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10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gdLst>
                <a:gd fmla="*/ 518 w 570" name="T0"/>
                <a:gd fmla="*/ 231 h 629" name="T1"/>
                <a:gd fmla="*/ 454 w 570" name="T2"/>
                <a:gd fmla="*/ 271 h 629" name="T3"/>
                <a:gd fmla="*/ 496 w 570" name="T4"/>
                <a:gd fmla="*/ 135 h 629" name="T5"/>
                <a:gd fmla="*/ 393 w 570" name="T6"/>
                <a:gd fmla="*/ 205 h 629" name="T7"/>
                <a:gd fmla="*/ 326 w 570" name="T8"/>
                <a:gd fmla="*/ 264 h 629" name="T9"/>
                <a:gd fmla="*/ 474 w 570" name="T10"/>
                <a:gd fmla="*/ 89 h 629" name="T11"/>
                <a:gd fmla="*/ 385 w 570" name="T12"/>
                <a:gd fmla="*/ 100 h 629" name="T13"/>
                <a:gd fmla="*/ 322 w 570" name="T14"/>
                <a:gd fmla="*/ 156 h 629" name="T15"/>
                <a:gd fmla="*/ 401 w 570" name="T16"/>
                <a:gd fmla="*/ 66 h 629" name="T17"/>
                <a:gd fmla="*/ 279 w 570" name="T18"/>
                <a:gd fmla="*/ 80 h 629" name="T19"/>
                <a:gd fmla="*/ 223 w 570" name="T20"/>
                <a:gd fmla="*/ 103 h 629" name="T21"/>
                <a:gd fmla="*/ 280 w 570" name="T22"/>
                <a:gd fmla="*/ 61 h 629" name="T23"/>
                <a:gd fmla="*/ 212 w 570" name="T24"/>
                <a:gd fmla="*/ 33 h 629" name="T25"/>
                <a:gd fmla="*/ 78 w 570" name="T26"/>
                <a:gd fmla="*/ 109 h 629" name="T27"/>
                <a:gd fmla="*/ 29 w 570" name="T28"/>
                <a:gd fmla="*/ 198 h 629" name="T29"/>
                <a:gd fmla="*/ 35 w 570" name="T30"/>
                <a:gd fmla="*/ 232 h 629" name="T31"/>
                <a:gd fmla="*/ 42 w 570" name="T32"/>
                <a:gd fmla="*/ 311 h 629" name="T33"/>
                <a:gd fmla="*/ 20 w 570" name="T34"/>
                <a:gd fmla="*/ 366 h 629" name="T35"/>
                <a:gd fmla="*/ 73 w 570" name="T36"/>
                <a:gd fmla="*/ 388 h 629" name="T37"/>
                <a:gd fmla="*/ 178 w 570" name="T38"/>
                <a:gd fmla="*/ 311 h 629" name="T39"/>
                <a:gd fmla="*/ 102 w 570" name="T40"/>
                <a:gd fmla="*/ 390 h 629" name="T41"/>
                <a:gd fmla="*/ 92 w 570" name="T42"/>
                <a:gd fmla="*/ 469 h 629" name="T43"/>
                <a:gd fmla="*/ 196 w 570" name="T44"/>
                <a:gd fmla="*/ 407 h 629" name="T45"/>
                <a:gd fmla="*/ 265 w 570" name="T46"/>
                <a:gd fmla="*/ 373 h 629" name="T47"/>
                <a:gd fmla="*/ 196 w 570" name="T48"/>
                <a:gd fmla="*/ 450 h 629" name="T49"/>
                <a:gd fmla="*/ 179 w 570" name="T50"/>
                <a:gd fmla="*/ 542 h 629" name="T51"/>
                <a:gd fmla="*/ 261 w 570" name="T52"/>
                <a:gd fmla="*/ 489 h 629" name="T53"/>
                <a:gd fmla="*/ 270 w 570" name="T54"/>
                <a:gd fmla="*/ 506 h 629" name="T55"/>
                <a:gd fmla="*/ 208 w 570" name="T56"/>
                <a:gd fmla="*/ 588 h 629" name="T57"/>
                <a:gd fmla="*/ 303 w 570" name="T58"/>
                <a:gd fmla="*/ 597 h 629" name="T59"/>
                <a:gd fmla="*/ 332 w 570" name="T60"/>
                <a:gd fmla="*/ 603 h 629" name="T61"/>
                <a:gd fmla="*/ 406 w 570" name="T62"/>
                <a:gd fmla="*/ 554 h 629" name="T63"/>
                <a:gd fmla="*/ 430 w 570" name="T64"/>
                <a:gd fmla="*/ 535 h 629" name="T65"/>
                <a:gd fmla="*/ 504 w 570" name="T66"/>
                <a:gd fmla="*/ 444 h 629" name="T67"/>
                <a:gd fmla="*/ 549 w 570" name="T68"/>
                <a:gd fmla="*/ 342 h 629" name="T69"/>
                <a:gd fmla="*/ 563 w 570" name="T70"/>
                <a:gd fmla="*/ 266 h 6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9" w="570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gdLst>
                <a:gd fmla="*/ 275 w 339" name="T0"/>
                <a:gd fmla="*/ 103 h 348" name="T1"/>
                <a:gd fmla="*/ 261 w 339" name="T2"/>
                <a:gd fmla="*/ 119 h 348" name="T3"/>
                <a:gd fmla="*/ 256 w 339" name="T4"/>
                <a:gd fmla="*/ 55 h 348" name="T5"/>
                <a:gd fmla="*/ 214 w 339" name="T6"/>
                <a:gd fmla="*/ 32 h 348" name="T7"/>
                <a:gd fmla="*/ 151 w 339" name="T8"/>
                <a:gd fmla="*/ 73 h 348" name="T9"/>
                <a:gd fmla="*/ 161 w 339" name="T10"/>
                <a:gd fmla="*/ 56 h 348" name="T11"/>
                <a:gd fmla="*/ 111 w 339" name="T12"/>
                <a:gd fmla="*/ 46 h 348" name="T13"/>
                <a:gd fmla="*/ 86 w 339" name="T14"/>
                <a:gd fmla="*/ 100 h 348" name="T15"/>
                <a:gd fmla="*/ 74 w 339" name="T16"/>
                <a:gd fmla="*/ 103 h 348" name="T17"/>
                <a:gd fmla="*/ 49 w 339" name="T18"/>
                <a:gd fmla="*/ 132 h 348" name="T19"/>
                <a:gd fmla="*/ 67 w 339" name="T20"/>
                <a:gd fmla="*/ 154 h 348" name="T21"/>
                <a:gd fmla="*/ 102 w 339" name="T22"/>
                <a:gd fmla="*/ 239 h 348" name="T23"/>
                <a:gd fmla="*/ 131 w 339" name="T24"/>
                <a:gd fmla="*/ 333 h 348" name="T25"/>
                <a:gd fmla="*/ 117 w 339" name="T26"/>
                <a:gd fmla="*/ 205 h 348" name="T27"/>
                <a:gd fmla="*/ 83 w 339" name="T28"/>
                <a:gd fmla="*/ 129 h 348" name="T29"/>
                <a:gd fmla="*/ 132 w 339" name="T30"/>
                <a:gd fmla="*/ 89 h 348" name="T31"/>
                <a:gd fmla="*/ 217 w 339" name="T32"/>
                <a:gd fmla="*/ 87 h 348" name="T33"/>
                <a:gd fmla="*/ 257 w 339" name="T34"/>
                <a:gd fmla="*/ 143 h 348" name="T35"/>
                <a:gd fmla="*/ 208 w 339" name="T36"/>
                <a:gd fmla="*/ 272 h 348" name="T37"/>
                <a:gd fmla="*/ 186 w 339" name="T38"/>
                <a:gd fmla="*/ 333 h 348" name="T39"/>
                <a:gd fmla="*/ 228 w 339" name="T40"/>
                <a:gd fmla="*/ 283 h 348" name="T41"/>
                <a:gd fmla="*/ 280 w 339" name="T42"/>
                <a:gd fmla="*/ 147 h 348" name="T43"/>
                <a:gd fmla="*/ 323 w 339" name="T44"/>
                <a:gd fmla="*/ 92 h 348" name="T45"/>
                <a:gd fmla="*/ 40 w 339" name="T46"/>
                <a:gd fmla="*/ 99 h 348" name="T47"/>
                <a:gd fmla="*/ 43 w 339" name="T48"/>
                <a:gd fmla="*/ 103 h 348" name="T49"/>
                <a:gd fmla="*/ 142 w 339" name="T50"/>
                <a:gd fmla="*/ 37 h 348" name="T51"/>
                <a:gd fmla="*/ 141 w 339" name="T52"/>
                <a:gd fmla="*/ 44 h 348" name="T53"/>
                <a:gd fmla="*/ 142 w 339" name="T54"/>
                <a:gd fmla="*/ 37 h 348" name="T55"/>
                <a:gd fmla="*/ 235 w 339" name="T56"/>
                <a:gd fmla="*/ 43 h 348" name="T57"/>
                <a:gd fmla="*/ 234 w 339" name="T58"/>
                <a:gd fmla="*/ 46 h 348" name="T59"/>
                <a:gd fmla="*/ 300 w 339" name="T60"/>
                <a:gd fmla="*/ 115 h 348" name="T61"/>
                <a:gd fmla="*/ 296 w 339" name="T62"/>
                <a:gd fmla="*/ 112 h 348" name="T63"/>
                <a:gd fmla="*/ 304 w 339" name="T64"/>
                <a:gd fmla="*/ 108 h 34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48" w="339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gdLst>
                <a:gd fmla="*/ 72 w 76" name="T0"/>
                <a:gd fmla="*/ 66 h 84" name="T1"/>
                <a:gd fmla="*/ 54 w 76" name="T2"/>
                <a:gd fmla="*/ 15 h 84" name="T3"/>
                <a:gd fmla="*/ 32 w 76" name="T4"/>
                <a:gd fmla="*/ 21 h 84" name="T5"/>
                <a:gd fmla="*/ 34 w 76" name="T6"/>
                <a:gd fmla="*/ 27 h 84" name="T7"/>
                <a:gd fmla="*/ 27 w 76" name="T8"/>
                <a:gd fmla="*/ 14 h 84" name="T9"/>
                <a:gd fmla="*/ 5 w 76" name="T10"/>
                <a:gd fmla="*/ 20 h 84" name="T11"/>
                <a:gd fmla="*/ 63 w 76" name="T12"/>
                <a:gd fmla="*/ 83 h 84" name="T13"/>
                <a:gd fmla="*/ 72 w 76" name="T14"/>
                <a:gd fmla="*/ 66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76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gdLst>
                <a:gd fmla="*/ 49 w 50" name="T0"/>
                <a:gd fmla="*/ 26 h 94" name="T1"/>
                <a:gd fmla="*/ 47 w 50" name="T2"/>
                <a:gd fmla="*/ 19 h 94" name="T3"/>
                <a:gd fmla="*/ 46 w 50" name="T4"/>
                <a:gd fmla="*/ 10 h 94" name="T5"/>
                <a:gd fmla="*/ 32 w 50" name="T6"/>
                <a:gd fmla="*/ 2 h 94" name="T7"/>
                <a:gd fmla="*/ 15 w 50" name="T8"/>
                <a:gd fmla="*/ 5 h 94" name="T9"/>
                <a:gd fmla="*/ 15 w 50" name="T10"/>
                <a:gd fmla="*/ 28 h 94" name="T11"/>
                <a:gd fmla="*/ 22 w 50" name="T12"/>
                <a:gd fmla="*/ 28 h 94" name="T13"/>
                <a:gd fmla="*/ 15 w 50" name="T14"/>
                <a:gd fmla="*/ 46 h 94" name="T15"/>
                <a:gd fmla="*/ 13 w 50" name="T16"/>
                <a:gd fmla="*/ 82 h 94" name="T17"/>
                <a:gd fmla="*/ 33 w 50" name="T18"/>
                <a:gd fmla="*/ 87 h 94" name="T19"/>
                <a:gd fmla="*/ 49 w 50" name="T20"/>
                <a:gd fmla="*/ 2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50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gdLst>
                <a:gd fmla="*/ 61 w 85" name="T0"/>
                <a:gd fmla="*/ 15 h 94" name="T1"/>
                <a:gd fmla="*/ 60 w 85" name="T2"/>
                <a:gd fmla="*/ 10 h 94" name="T3"/>
                <a:gd fmla="*/ 46 w 85" name="T4"/>
                <a:gd fmla="*/ 2 h 94" name="T5"/>
                <a:gd fmla="*/ 20 w 85" name="T6"/>
                <a:gd fmla="*/ 27 h 94" name="T7"/>
                <a:gd fmla="*/ 8 w 85" name="T8"/>
                <a:gd fmla="*/ 59 h 94" name="T9"/>
                <a:gd fmla="*/ 15 w 85" name="T10"/>
                <a:gd fmla="*/ 78 h 94" name="T11"/>
                <a:gd fmla="*/ 15 w 85" name="T12"/>
                <a:gd fmla="*/ 79 h 94" name="T13"/>
                <a:gd fmla="*/ 29 w 85" name="T14"/>
                <a:gd fmla="*/ 93 h 94" name="T15"/>
                <a:gd fmla="*/ 60 w 85" name="T16"/>
                <a:gd fmla="*/ 66 h 94" name="T17"/>
                <a:gd fmla="*/ 80 w 85" name="T18"/>
                <a:gd fmla="*/ 26 h 94" name="T19"/>
                <a:gd fmla="*/ 61 w 85" name="T20"/>
                <a:gd fmla="*/ 15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85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gdLst>
                <a:gd fmla="*/ 90 w 93" name="T0"/>
                <a:gd fmla="*/ 33 h 48" name="T1"/>
                <a:gd fmla="*/ 84 w 93" name="T2"/>
                <a:gd fmla="*/ 11 h 48" name="T3"/>
                <a:gd fmla="*/ 70 w 93" name="T4"/>
                <a:gd fmla="*/ 2 h 48" name="T5"/>
                <a:gd fmla="*/ 31 w 93" name="T6"/>
                <a:gd fmla="*/ 19 h 48" name="T7"/>
                <a:gd fmla="*/ 30 w 93" name="T8"/>
                <a:gd fmla="*/ 19 h 48" name="T9"/>
                <a:gd fmla="*/ 29 w 93" name="T10"/>
                <a:gd fmla="*/ 18 h 48" name="T11"/>
                <a:gd fmla="*/ 8 w 93" name="T12"/>
                <a:gd fmla="*/ 23 h 48" name="T13"/>
                <a:gd fmla="*/ 14 w 93" name="T14"/>
                <a:gd fmla="*/ 44 h 48" name="T15"/>
                <a:gd fmla="*/ 28 w 93" name="T16"/>
                <a:gd fmla="*/ 43 h 48" name="T17"/>
                <a:gd fmla="*/ 76 w 93" name="T18"/>
                <a:gd fmla="*/ 47 h 48" name="T19"/>
                <a:gd fmla="*/ 90 w 93" name="T20"/>
                <a:gd fmla="*/ 33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93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gdLst>
                <a:gd fmla="*/ 97 w 98" name="T0"/>
                <a:gd fmla="*/ 50 h 66" name="T1"/>
                <a:gd fmla="*/ 80 w 98" name="T2"/>
                <a:gd fmla="*/ 27 h 66" name="T3"/>
                <a:gd fmla="*/ 68 w 98" name="T4"/>
                <a:gd fmla="*/ 28 h 66" name="T5"/>
                <a:gd fmla="*/ 45 w 98" name="T6"/>
                <a:gd fmla="*/ 3 h 66" name="T7"/>
                <a:gd fmla="*/ 32 w 98" name="T8"/>
                <a:gd fmla="*/ 4 h 66" name="T9"/>
                <a:gd fmla="*/ 15 w 98" name="T10"/>
                <a:gd fmla="*/ 6 h 66" name="T11"/>
                <a:gd fmla="*/ 15 w 98" name="T12"/>
                <a:gd fmla="*/ 29 h 66" name="T13"/>
                <a:gd fmla="*/ 28 w 98" name="T14"/>
                <a:gd fmla="*/ 28 h 66" name="T15"/>
                <a:gd fmla="*/ 30 w 98" name="T16"/>
                <a:gd fmla="*/ 28 h 66" name="T17"/>
                <a:gd fmla="*/ 29 w 98" name="T18"/>
                <a:gd fmla="*/ 36 h 66" name="T19"/>
                <a:gd fmla="*/ 42 w 98" name="T20"/>
                <a:gd fmla="*/ 57 h 66" name="T21"/>
                <a:gd fmla="*/ 64 w 98" name="T22"/>
                <a:gd fmla="*/ 55 h 66" name="T23"/>
                <a:gd fmla="*/ 65 w 98" name="T24"/>
                <a:gd fmla="*/ 55 h 66" name="T25"/>
                <a:gd fmla="*/ 83 w 98" name="T26"/>
                <a:gd fmla="*/ 64 h 66" name="T27"/>
                <a:gd fmla="*/ 97 w 98" name="T28"/>
                <a:gd fmla="*/ 50 h 6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6" w="98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gdLst>
                <a:gd fmla="*/ 87 w 93" name="T0"/>
                <a:gd fmla="*/ 6 h 56" name="T1"/>
                <a:gd fmla="*/ 67 w 93" name="T2"/>
                <a:gd fmla="*/ 2 h 56" name="T3"/>
                <a:gd fmla="*/ 51 w 93" name="T4"/>
                <a:gd fmla="*/ 8 h 56" name="T5"/>
                <a:gd fmla="*/ 46 w 93" name="T6"/>
                <a:gd fmla="*/ 5 h 56" name="T7"/>
                <a:gd fmla="*/ 34 w 93" name="T8"/>
                <a:gd fmla="*/ 5 h 56" name="T9"/>
                <a:gd fmla="*/ 24 w 93" name="T10"/>
                <a:gd fmla="*/ 4 h 56" name="T11"/>
                <a:gd fmla="*/ 2 w 93" name="T12"/>
                <a:gd fmla="*/ 41 h 56" name="T13"/>
                <a:gd fmla="*/ 25 w 93" name="T14"/>
                <a:gd fmla="*/ 41 h 56" name="T15"/>
                <a:gd fmla="*/ 25 w 93" name="T16"/>
                <a:gd fmla="*/ 39 h 56" name="T17"/>
                <a:gd fmla="*/ 42 w 93" name="T18"/>
                <a:gd fmla="*/ 47 h 56" name="T19"/>
                <a:gd fmla="*/ 50 w 93" name="T20"/>
                <a:gd fmla="*/ 33 h 56" name="T21"/>
                <a:gd fmla="*/ 52 w 93" name="T22"/>
                <a:gd fmla="*/ 33 h 56" name="T23"/>
                <a:gd fmla="*/ 85 w 93" name="T24"/>
                <a:gd fmla="*/ 27 h 56" name="T25"/>
                <a:gd fmla="*/ 87 w 93" name="T26"/>
                <a:gd fmla="*/ 6 h 56" name="T27"/>
                <a:gd fmla="*/ 25 w 93" name="T28"/>
                <a:gd fmla="*/ 36 h 56" name="T29"/>
                <a:gd fmla="*/ 25 w 93" name="T30"/>
                <a:gd fmla="*/ 30 h 56" name="T31"/>
                <a:gd fmla="*/ 25 w 93" name="T32"/>
                <a:gd fmla="*/ 28 h 56" name="T33"/>
                <a:gd fmla="*/ 25 w 93" name="T34"/>
                <a:gd fmla="*/ 27 h 56" name="T35"/>
                <a:gd fmla="*/ 27 w 93" name="T36"/>
                <a:gd fmla="*/ 27 h 56" name="T37"/>
                <a:gd fmla="*/ 30 w 93" name="T38"/>
                <a:gd fmla="*/ 27 h 56" name="T39"/>
                <a:gd fmla="*/ 30 w 93" name="T40"/>
                <a:gd fmla="*/ 27 h 56" name="T41"/>
                <a:gd fmla="*/ 25 w 93" name="T42"/>
                <a:gd fmla="*/ 36 h 5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" w="93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gdLst>
                <a:gd fmla="*/ 77 w 101" name="T0"/>
                <a:gd fmla="*/ 14 h 52" name="T1"/>
                <a:gd fmla="*/ 31 w 101" name="T2"/>
                <a:gd fmla="*/ 0 h 52" name="T3"/>
                <a:gd fmla="*/ 20 w 101" name="T4"/>
                <a:gd fmla="*/ 14 h 52" name="T5"/>
                <a:gd fmla="*/ 15 w 101" name="T6"/>
                <a:gd fmla="*/ 14 h 52" name="T7"/>
                <a:gd fmla="*/ 15 w 101" name="T8"/>
                <a:gd fmla="*/ 37 h 52" name="T9"/>
                <a:gd fmla="*/ 67 w 101" name="T10"/>
                <a:gd fmla="*/ 48 h 52" name="T11"/>
                <a:gd fmla="*/ 98 w 101" name="T12"/>
                <a:gd fmla="*/ 38 h 52" name="T13"/>
                <a:gd fmla="*/ 77 w 101" name="T14"/>
                <a:gd fmla="*/ 14 h 5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" w="100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gdLst>
                <a:gd fmla="*/ 243 w 258" name="T0"/>
                <a:gd fmla="*/ 1 h 38" name="T1"/>
                <a:gd fmla="*/ 129 w 258" name="T2"/>
                <a:gd fmla="*/ 1 h 38" name="T3"/>
                <a:gd fmla="*/ 15 w 258" name="T4"/>
                <a:gd fmla="*/ 9 h 38" name="T5"/>
                <a:gd fmla="*/ 15 w 258" name="T6"/>
                <a:gd fmla="*/ 32 h 38" name="T7"/>
                <a:gd fmla="*/ 93 w 258" name="T8"/>
                <a:gd fmla="*/ 26 h 38" name="T9"/>
                <a:gd fmla="*/ 107 w 258" name="T10"/>
                <a:gd fmla="*/ 35 h 38" name="T11"/>
                <a:gd fmla="*/ 169 w 258" name="T12"/>
                <a:gd fmla="*/ 32 h 38" name="T13"/>
                <a:gd fmla="*/ 204 w 258" name="T14"/>
                <a:gd fmla="*/ 32 h 38" name="T15"/>
                <a:gd fmla="*/ 243 w 258" name="T16"/>
                <a:gd fmla="*/ 24 h 38" name="T17"/>
                <a:gd fmla="*/ 243 w 258" name="T18"/>
                <a:gd fmla="*/ 1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25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gdLst>
                <a:gd fmla="*/ 248 w 259" name="T0"/>
                <a:gd fmla="*/ 5 h 41" name="T1"/>
                <a:gd fmla="*/ 186 w 259" name="T2"/>
                <a:gd fmla="*/ 2 h 41" name="T3"/>
                <a:gd fmla="*/ 117 w 259" name="T4"/>
                <a:gd fmla="*/ 3 h 41" name="T5"/>
                <a:gd fmla="*/ 60 w 259" name="T6"/>
                <a:gd fmla="*/ 1 h 41" name="T7"/>
                <a:gd fmla="*/ 12 w 259" name="T8"/>
                <a:gd fmla="*/ 11 h 41" name="T9"/>
                <a:gd fmla="*/ 24 w 259" name="T10"/>
                <a:gd fmla="*/ 31 h 41" name="T11"/>
                <a:gd fmla="*/ 64 w 259" name="T12"/>
                <a:gd fmla="*/ 25 h 41" name="T13"/>
                <a:gd fmla="*/ 100 w 259" name="T14"/>
                <a:gd fmla="*/ 26 h 41" name="T15"/>
                <a:gd fmla="*/ 110 w 259" name="T16"/>
                <a:gd fmla="*/ 40 h 41" name="T17"/>
                <a:gd fmla="*/ 191 w 259" name="T18"/>
                <a:gd fmla="*/ 40 h 41" name="T19"/>
                <a:gd fmla="*/ 250 w 259" name="T20"/>
                <a:gd fmla="*/ 26 h 41" name="T21"/>
                <a:gd fmla="*/ 248 w 259" name="T22"/>
                <a:gd fmla="*/ 5 h 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" w="259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gdLst>
                <a:gd fmla="*/ 239 w 246" name="T0"/>
                <a:gd fmla="*/ 18 h 107" name="T1"/>
                <a:gd fmla="*/ 159 w 246" name="T2"/>
                <a:gd fmla="*/ 9 h 107" name="T3"/>
                <a:gd fmla="*/ 15 w 246" name="T4"/>
                <a:gd fmla="*/ 23 h 107" name="T5"/>
                <a:gd fmla="*/ 21 w 246" name="T6"/>
                <a:gd fmla="*/ 45 h 107" name="T7"/>
                <a:gd fmla="*/ 45 w 246" name="T8"/>
                <a:gd fmla="*/ 40 h 107" name="T9"/>
                <a:gd fmla="*/ 46 w 246" name="T10"/>
                <a:gd fmla="*/ 54 h 107" name="T11"/>
                <a:gd fmla="*/ 64 w 246" name="T12"/>
                <a:gd fmla="*/ 63 h 107" name="T13"/>
                <a:gd fmla="*/ 61 w 246" name="T14"/>
                <a:gd fmla="*/ 73 h 107" name="T15"/>
                <a:gd fmla="*/ 63 w 246" name="T16"/>
                <a:gd fmla="*/ 78 h 107" name="T17"/>
                <a:gd fmla="*/ 63 w 246" name="T18"/>
                <a:gd fmla="*/ 95 h 107" name="T19"/>
                <a:gd fmla="*/ 80 w 246" name="T20"/>
                <a:gd fmla="*/ 102 h 107" name="T21"/>
                <a:gd fmla="*/ 84 w 246" name="T22"/>
                <a:gd fmla="*/ 100 h 107" name="T23"/>
                <a:gd fmla="*/ 112 w 246" name="T24"/>
                <a:gd fmla="*/ 106 h 107" name="T25"/>
                <a:gd fmla="*/ 150 w 246" name="T26"/>
                <a:gd fmla="*/ 106 h 107" name="T27"/>
                <a:gd fmla="*/ 189 w 246" name="T28"/>
                <a:gd fmla="*/ 78 h 107" name="T29"/>
                <a:gd fmla="*/ 193 w 246" name="T30"/>
                <a:gd fmla="*/ 70 h 107" name="T31"/>
                <a:gd fmla="*/ 200 w 246" name="T32"/>
                <a:gd fmla="*/ 56 h 107" name="T33"/>
                <a:gd fmla="*/ 197 w 246" name="T34"/>
                <a:gd fmla="*/ 45 h 107" name="T35"/>
                <a:gd fmla="*/ 234 w 246" name="T36"/>
                <a:gd fmla="*/ 37 h 107" name="T37"/>
                <a:gd fmla="*/ 239 w 246" name="T38"/>
                <a:gd fmla="*/ 18 h 107" name="T39"/>
                <a:gd fmla="*/ 97 w 246" name="T40"/>
                <a:gd fmla="*/ 62 h 107" name="T41"/>
                <a:gd fmla="*/ 104 w 246" name="T42"/>
                <a:gd fmla="*/ 62 h 107" name="T43"/>
                <a:gd fmla="*/ 166 w 246" name="T44"/>
                <a:gd fmla="*/ 62 h 107" name="T45"/>
                <a:gd fmla="*/ 97 w 246" name="T46"/>
                <a:gd fmla="*/ 62 h 10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07" w="246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gdLst>
                <a:gd fmla="*/ 3 w 3" name="T0"/>
                <a:gd fmla="*/ 2 h 2" name="T1"/>
                <a:gd fmla="*/ 0 w 3" name="T2"/>
                <a:gd fmla="*/ 0 h 2" name="T3"/>
                <a:gd fmla="*/ 1 w 3" name="T4"/>
                <a:gd fmla="*/ 1 h 2" name="T5"/>
                <a:gd fmla="*/ 3 w 3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"/>
            <p:cNvSpPr/>
            <p:nvPr/>
          </p:nvSpPr>
          <p:spPr bwMode="auto">
            <a:xfrm flipH="1">
              <a:off x="7475538" y="34528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gdLst>
                <a:gd fmla="*/ 107 w 112" name="T0"/>
                <a:gd fmla="*/ 42 h 86" name="T1"/>
                <a:gd fmla="*/ 110 w 112" name="T2"/>
                <a:gd fmla="*/ 58 h 86" name="T3"/>
                <a:gd fmla="*/ 106 w 112" name="T4"/>
                <a:gd fmla="*/ 70 h 86" name="T5"/>
                <a:gd fmla="*/ 105 w 112" name="T6"/>
                <a:gd fmla="*/ 72 h 86" name="T7"/>
                <a:gd fmla="*/ 72 w 112" name="T8"/>
                <a:gd fmla="*/ 81 h 86" name="T9"/>
                <a:gd fmla="*/ 65 w 112" name="T10"/>
                <a:gd fmla="*/ 78 h 86" name="T11"/>
                <a:gd fmla="*/ 73 w 112" name="T12"/>
                <a:gd fmla="*/ 82 h 86" name="T13"/>
                <a:gd fmla="*/ 103 w 112" name="T14"/>
                <a:gd fmla="*/ 73 h 86" name="T15"/>
                <a:gd fmla="*/ 109 w 112" name="T16"/>
                <a:gd fmla="*/ 60 h 86" name="T17"/>
                <a:gd fmla="*/ 106 w 112" name="T18"/>
                <a:gd fmla="*/ 42 h 86" name="T19"/>
                <a:gd fmla="*/ 94 w 112" name="T20"/>
                <a:gd fmla="*/ 35 h 86" name="T21"/>
                <a:gd fmla="*/ 100 w 112" name="T22"/>
                <a:gd fmla="*/ 44 h 86" name="T23"/>
                <a:gd fmla="*/ 101 w 112" name="T24"/>
                <a:gd fmla="*/ 52 h 86" name="T25"/>
                <a:gd fmla="*/ 99 w 112" name="T26"/>
                <a:gd fmla="*/ 66 h 86" name="T27"/>
                <a:gd fmla="*/ 92 w 112" name="T28"/>
                <a:gd fmla="*/ 73 h 86" name="T29"/>
                <a:gd fmla="*/ 75 w 112" name="T30"/>
                <a:gd fmla="*/ 74 h 86" name="T31"/>
                <a:gd fmla="*/ 60 w 112" name="T32"/>
                <a:gd fmla="*/ 66 h 86" name="T33"/>
                <a:gd fmla="*/ 72 w 112" name="T34"/>
                <a:gd fmla="*/ 73 h 86" name="T35"/>
                <a:gd fmla="*/ 75 w 112" name="T36"/>
                <a:gd fmla="*/ 74 h 86" name="T37"/>
                <a:gd fmla="*/ 92 w 112" name="T38"/>
                <a:gd fmla="*/ 73 h 86" name="T39"/>
                <a:gd fmla="*/ 98 w 112" name="T40"/>
                <a:gd fmla="*/ 67 h 86" name="T41"/>
                <a:gd fmla="*/ 101 w 112" name="T42"/>
                <a:gd fmla="*/ 54 h 86" name="T43"/>
                <a:gd fmla="*/ 98 w 112" name="T44"/>
                <a:gd fmla="*/ 50 h 86" name="T45"/>
                <a:gd fmla="*/ 97 w 112" name="T46"/>
                <a:gd fmla="*/ 63 h 86" name="T47"/>
                <a:gd fmla="*/ 96 w 112" name="T48"/>
                <a:gd fmla="*/ 66 h 86" name="T49"/>
                <a:gd fmla="*/ 78 w 112" name="T50"/>
                <a:gd fmla="*/ 72 h 86" name="T51"/>
                <a:gd fmla="*/ 73 w 112" name="T52"/>
                <a:gd fmla="*/ 70 h 86" name="T53"/>
                <a:gd fmla="*/ 28 w 112" name="T54"/>
                <a:gd fmla="*/ 46 h 86" name="T55"/>
                <a:gd fmla="*/ 20 w 112" name="T56"/>
                <a:gd fmla="*/ 42 h 86" name="T57"/>
                <a:gd fmla="*/ 14 w 112" name="T58"/>
                <a:gd fmla="*/ 33 h 86" name="T59"/>
                <a:gd fmla="*/ 21 w 112" name="T60"/>
                <a:gd fmla="*/ 17 h 86" name="T61"/>
                <a:gd fmla="*/ 36 w 112" name="T62"/>
                <a:gd fmla="*/ 17 h 86" name="T63"/>
                <a:gd fmla="*/ 50 w 112" name="T64"/>
                <a:gd fmla="*/ 23 h 86" name="T65"/>
                <a:gd fmla="*/ 79 w 112" name="T66"/>
                <a:gd fmla="*/ 28 h 86" name="T67"/>
                <a:gd fmla="*/ 59 w 112" name="T68"/>
                <a:gd fmla="*/ 12 h 86" name="T69"/>
                <a:gd fmla="*/ 43 w 112" name="T70"/>
                <a:gd fmla="*/ 4 h 86" name="T71"/>
                <a:gd fmla="*/ 6 w 112" name="T72"/>
                <a:gd fmla="*/ 12 h 86" name="T73"/>
                <a:gd fmla="*/ 5 w 112" name="T74"/>
                <a:gd fmla="*/ 47 h 86" name="T75"/>
                <a:gd fmla="*/ 23 w 112" name="T76"/>
                <a:gd fmla="*/ 60 h 86" name="T77"/>
                <a:gd fmla="*/ 66 w 112" name="T78"/>
                <a:gd fmla="*/ 81 h 86" name="T79"/>
                <a:gd fmla="*/ 70 w 112" name="T80"/>
                <a:gd fmla="*/ 83 h 86" name="T81"/>
                <a:gd fmla="*/ 31 w 112" name="T82"/>
                <a:gd fmla="*/ 63 h 86" name="T83"/>
                <a:gd fmla="*/ 14 w 112" name="T84"/>
                <a:gd fmla="*/ 55 h 86" name="T85"/>
                <a:gd fmla="*/ 8 w 112" name="T86"/>
                <a:gd fmla="*/ 50 h 86" name="T87"/>
                <a:gd fmla="*/ 2 w 112" name="T88"/>
                <a:gd fmla="*/ 21 h 86" name="T89"/>
                <a:gd fmla="*/ 12 w 112" name="T90"/>
                <a:gd fmla="*/ 52 h 86" name="T91"/>
                <a:gd fmla="*/ 21 w 112" name="T92"/>
                <a:gd fmla="*/ 57 h 86" name="T93"/>
                <a:gd fmla="*/ 65 w 112" name="T94"/>
                <a:gd fmla="*/ 80 h 86" name="T95"/>
                <a:gd fmla="*/ 72 w 112" name="T96"/>
                <a:gd fmla="*/ 83 h 86" name="T97"/>
                <a:gd fmla="*/ 91 w 112" name="T98"/>
                <a:gd fmla="*/ 85 h 86" name="T99"/>
                <a:gd fmla="*/ 107 w 112" name="T100"/>
                <a:gd fmla="*/ 72 h 86" name="T101"/>
                <a:gd fmla="*/ 112 w 112" name="T102"/>
                <a:gd fmla="*/ 58 h 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6" w="112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gdLst>
                <a:gd fmla="*/ 97 w 111" name="T0"/>
                <a:gd fmla="*/ 52 h 84" name="T1"/>
                <a:gd fmla="*/ 92 w 111" name="T2"/>
                <a:gd fmla="*/ 54 h 84" name="T3"/>
                <a:gd fmla="*/ 47 w 111" name="T4"/>
                <a:gd fmla="*/ 76 h 84" name="T5"/>
                <a:gd fmla="*/ 40 w 111" name="T6"/>
                <a:gd fmla="*/ 79 h 84" name="T7"/>
                <a:gd fmla="*/ 22 w 111" name="T8"/>
                <a:gd fmla="*/ 80 h 84" name="T9"/>
                <a:gd fmla="*/ 41 w 111" name="T10"/>
                <a:gd fmla="*/ 78 h 84" name="T11"/>
                <a:gd fmla="*/ 59 w 111" name="T12"/>
                <a:gd fmla="*/ 69 h 84" name="T13"/>
                <a:gd fmla="*/ 103 w 111" name="T14"/>
                <a:gd fmla="*/ 45 h 84" name="T15"/>
                <a:gd fmla="*/ 107 w 111" name="T16"/>
                <a:gd fmla="*/ 19 h 84" name="T17"/>
                <a:gd fmla="*/ 102 w 111" name="T18"/>
                <a:gd fmla="*/ 23 h 84" name="T19"/>
                <a:gd fmla="*/ 101 w 111" name="T20"/>
                <a:gd fmla="*/ 30 h 84" name="T21"/>
                <a:gd fmla="*/ 72 w 111" name="T22"/>
                <a:gd fmla="*/ 54 h 84" name="T23"/>
                <a:gd fmla="*/ 38 w 111" name="T24"/>
                <a:gd fmla="*/ 71 h 84" name="T25"/>
                <a:gd fmla="*/ 25 w 111" name="T26"/>
                <a:gd fmla="*/ 72 h 84" name="T27"/>
                <a:gd fmla="*/ 37 w 111" name="T28"/>
                <a:gd fmla="*/ 71 h 84" name="T29"/>
                <a:gd fmla="*/ 47 w 111" name="T30"/>
                <a:gd fmla="*/ 66 h 84" name="T31"/>
                <a:gd fmla="*/ 98 w 111" name="T32"/>
                <a:gd fmla="*/ 38 h 84" name="T33"/>
                <a:gd fmla="*/ 94 w 111" name="T34"/>
                <a:gd fmla="*/ 40 h 84" name="T35"/>
                <a:gd fmla="*/ 89 w 111" name="T36"/>
                <a:gd fmla="*/ 44 h 84" name="T37"/>
                <a:gd fmla="*/ 47 w 111" name="T38"/>
                <a:gd fmla="*/ 64 h 84" name="T39"/>
                <a:gd fmla="*/ 36 w 111" name="T40"/>
                <a:gd fmla="*/ 69 h 84" name="T41"/>
                <a:gd fmla="*/ 31 w 111" name="T42"/>
                <a:gd fmla="*/ 70 h 84" name="T43"/>
                <a:gd fmla="*/ 16 w 111" name="T44"/>
                <a:gd fmla="*/ 63 h 84" name="T45"/>
                <a:gd fmla="*/ 15 w 111" name="T46"/>
                <a:gd fmla="*/ 62 h 84" name="T47"/>
                <a:gd fmla="*/ 14 w 111" name="T48"/>
                <a:gd fmla="*/ 54 h 84" name="T49"/>
                <a:gd fmla="*/ 19 w 111" name="T50"/>
                <a:gd fmla="*/ 43 h 84" name="T51"/>
                <a:gd fmla="*/ 25 w 111" name="T52"/>
                <a:gd fmla="*/ 40 h 84" name="T53"/>
                <a:gd fmla="*/ 73 w 111" name="T54"/>
                <a:gd fmla="*/ 16 h 84" name="T55"/>
                <a:gd fmla="*/ 76 w 111" name="T56"/>
                <a:gd fmla="*/ 14 h 84" name="T57"/>
                <a:gd fmla="*/ 96 w 111" name="T58"/>
                <a:gd fmla="*/ 19 h 84" name="T59"/>
                <a:gd fmla="*/ 98 w 111" name="T60"/>
                <a:gd fmla="*/ 19 h 84" name="T61"/>
                <a:gd fmla="*/ 88 w 111" name="T62"/>
                <a:gd fmla="*/ 5 h 84" name="T63"/>
                <a:gd fmla="*/ 102 w 111" name="T64"/>
                <a:gd fmla="*/ 8 h 84" name="T65"/>
                <a:gd fmla="*/ 67 w 111" name="T66"/>
                <a:gd fmla="*/ 3 h 84" name="T67"/>
                <a:gd fmla="*/ 26 w 111" name="T68"/>
                <a:gd fmla="*/ 24 h 84" name="T69"/>
                <a:gd fmla="*/ 14 w 111" name="T70"/>
                <a:gd fmla="*/ 30 h 84" name="T71"/>
                <a:gd fmla="*/ 1 w 111" name="T72"/>
                <a:gd fmla="*/ 46 h 84" name="T73"/>
                <a:gd fmla="*/ 0 w 111" name="T74"/>
                <a:gd fmla="*/ 58 h 84" name="T75"/>
                <a:gd fmla="*/ 3 w 111" name="T76"/>
                <a:gd fmla="*/ 68 h 84" name="T77"/>
                <a:gd fmla="*/ 3 w 111" name="T78"/>
                <a:gd fmla="*/ 70 h 84" name="T79"/>
                <a:gd fmla="*/ 4 w 111" name="T80"/>
                <a:gd fmla="*/ 71 h 84" name="T81"/>
                <a:gd fmla="*/ 12 w 111" name="T82"/>
                <a:gd fmla="*/ 79 h 84" name="T83"/>
                <a:gd fmla="*/ 42 w 111" name="T84"/>
                <a:gd fmla="*/ 81 h 84" name="T85"/>
                <a:gd fmla="*/ 44 w 111" name="T86"/>
                <a:gd fmla="*/ 80 h 84" name="T87"/>
                <a:gd fmla="*/ 72 w 111" name="T88"/>
                <a:gd fmla="*/ 66 h 84" name="T89"/>
                <a:gd fmla="*/ 43 w 111" name="T90"/>
                <a:gd fmla="*/ 80 h 84" name="T91"/>
                <a:gd fmla="*/ 38 w 111" name="T92"/>
                <a:gd fmla="*/ 82 h 84" name="T93"/>
                <a:gd fmla="*/ 4 w 111" name="T94"/>
                <a:gd fmla="*/ 69 h 84" name="T95"/>
                <a:gd fmla="*/ 3 w 111" name="T96"/>
                <a:gd fmla="*/ 69 h 84" name="T97"/>
                <a:gd fmla="*/ 1 w 111" name="T98"/>
                <a:gd fmla="*/ 62 h 84" name="T99"/>
                <a:gd fmla="*/ 9 w 111" name="T100"/>
                <a:gd fmla="*/ 33 h 84" name="T101"/>
                <a:gd fmla="*/ 1 w 111" name="T102"/>
                <a:gd fmla="*/ 55 h 84" name="T103"/>
                <a:gd fmla="*/ 4 w 111" name="T104"/>
                <a:gd fmla="*/ 68 h 84" name="T105"/>
                <a:gd fmla="*/ 5 w 111" name="T106"/>
                <a:gd fmla="*/ 69 h 84" name="T107"/>
                <a:gd fmla="*/ 10 w 111" name="T108"/>
                <a:gd fmla="*/ 76 h 84" name="T109"/>
                <a:gd fmla="*/ 42 w 111" name="T110"/>
                <a:gd fmla="*/ 80 h 84" name="T111"/>
                <a:gd fmla="*/ 73 w 111" name="T112"/>
                <a:gd fmla="*/ 64 h 84" name="T113"/>
                <a:gd fmla="*/ 94 w 111" name="T114"/>
                <a:gd fmla="*/ 56 h 84" name="T115"/>
                <a:gd fmla="*/ 110 w 111" name="T116"/>
                <a:gd fmla="*/ 3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110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gdLst>
                <a:gd fmla="*/ 0 w 1" name="T0"/>
                <a:gd fmla="*/ 1 w 1" name="T1"/>
                <a:gd fmla="*/ 0 w 1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gdLst>
                <a:gd fmla="*/ 0 w 3" name="T0"/>
                <a:gd fmla="*/ 2 h 2" name="T1"/>
                <a:gd fmla="*/ 3 w 3" name="T2"/>
                <a:gd fmla="*/ 0 h 2" name="T3"/>
                <a:gd fmla="*/ 0 w 3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gdLst>
                <a:gd fmla="*/ 95 w 118" name="T0"/>
                <a:gd fmla="*/ 0 h 69" name="T1"/>
                <a:gd fmla="*/ 111 w 118" name="T2"/>
                <a:gd fmla="*/ 43 h 69" name="T3"/>
                <a:gd fmla="*/ 95 w 118" name="T4"/>
                <a:gd fmla="*/ 53 h 69" name="T5"/>
                <a:gd fmla="*/ 83 w 118" name="T6"/>
                <a:gd fmla="*/ 56 h 69" name="T7"/>
                <a:gd fmla="*/ 90 w 118" name="T8"/>
                <a:gd fmla="*/ 54 h 69" name="T9"/>
                <a:gd fmla="*/ 96 w 118" name="T10"/>
                <a:gd fmla="*/ 53 h 69" name="T11"/>
                <a:gd fmla="*/ 113 w 118" name="T12"/>
                <a:gd fmla="*/ 39 h 69" name="T13"/>
                <a:gd fmla="*/ 95 w 118" name="T14"/>
                <a:gd fmla="*/ 1 h 69" name="T15"/>
                <a:gd fmla="*/ 82 w 118" name="T16"/>
                <a:gd fmla="*/ 4 h 69" name="T17"/>
                <a:gd fmla="*/ 93 w 118" name="T18"/>
                <a:gd fmla="*/ 7 h 69" name="T19"/>
                <a:gd fmla="*/ 106 w 118" name="T20"/>
                <a:gd fmla="*/ 23 h 69" name="T21"/>
                <a:gd fmla="*/ 98 w 118" name="T22"/>
                <a:gd fmla="*/ 44 h 69" name="T23"/>
                <a:gd fmla="*/ 79 w 118" name="T24"/>
                <a:gd fmla="*/ 48 h 69" name="T25"/>
                <a:gd fmla="*/ 92 w 118" name="T26"/>
                <a:gd fmla="*/ 45 h 69" name="T27"/>
                <a:gd fmla="*/ 102 w 118" name="T28"/>
                <a:gd fmla="*/ 41 h 69" name="T29"/>
                <a:gd fmla="*/ 94 w 118" name="T30"/>
                <a:gd fmla="*/ 10 h 69" name="T31"/>
                <a:gd fmla="*/ 102 w 118" name="T32"/>
                <a:gd fmla="*/ 19 h 69" name="T33"/>
                <a:gd fmla="*/ 97 w 118" name="T34"/>
                <a:gd fmla="*/ 42 h 69" name="T35"/>
                <a:gd fmla="*/ 79 w 118" name="T36"/>
                <a:gd fmla="*/ 46 h 69" name="T37"/>
                <a:gd fmla="*/ 30 w 118" name="T38"/>
                <a:gd fmla="*/ 55 h 69" name="T39"/>
                <a:gd fmla="*/ 28 w 118" name="T40"/>
                <a:gd fmla="*/ 55 h 69" name="T41"/>
                <a:gd fmla="*/ 25 w 118" name="T42"/>
                <a:gd fmla="*/ 54 h 69" name="T43"/>
                <a:gd fmla="*/ 16 w 118" name="T44"/>
                <a:gd fmla="*/ 36 h 69" name="T45"/>
                <a:gd fmla="*/ 25 w 118" name="T46"/>
                <a:gd fmla="*/ 25 h 69" name="T47"/>
                <a:gd fmla="*/ 31 w 118" name="T48"/>
                <a:gd fmla="*/ 24 h 69" name="T49"/>
                <a:gd fmla="*/ 66 w 118" name="T50"/>
                <a:gd fmla="*/ 9 h 69" name="T51"/>
                <a:gd fmla="*/ 49 w 118" name="T52"/>
                <a:gd fmla="*/ 6 h 69" name="T53"/>
                <a:gd fmla="*/ 25 w 118" name="T54"/>
                <a:gd fmla="*/ 11 h 69" name="T55"/>
                <a:gd fmla="*/ 9 w 118" name="T56"/>
                <a:gd fmla="*/ 19 h 69" name="T57"/>
                <a:gd fmla="*/ 2 w 118" name="T58"/>
                <a:gd fmla="*/ 31 h 69" name="T59"/>
                <a:gd fmla="*/ 25 w 118" name="T60"/>
                <a:gd fmla="*/ 69 h 69" name="T61"/>
                <a:gd fmla="*/ 27 w 118" name="T62"/>
                <a:gd fmla="*/ 69 h 69" name="T63"/>
                <a:gd fmla="*/ 37 w 118" name="T64"/>
                <a:gd fmla="*/ 69 h 69" name="T65"/>
                <a:gd fmla="*/ 84 w 118" name="T66"/>
                <a:gd fmla="*/ 58 h 69" name="T67"/>
                <a:gd fmla="*/ 99 w 118" name="T68"/>
                <a:gd fmla="*/ 55 h 69" name="T69"/>
                <a:gd fmla="*/ 94 w 118" name="T70"/>
                <a:gd fmla="*/ 56 h 69" name="T71"/>
                <a:gd fmla="*/ 55 w 118" name="T72"/>
                <a:gd fmla="*/ 64 h 69" name="T73"/>
                <a:gd fmla="*/ 29 w 118" name="T74"/>
                <a:gd fmla="*/ 69 h 69" name="T75"/>
                <a:gd fmla="*/ 27 w 118" name="T76"/>
                <a:gd fmla="*/ 69 h 69" name="T77"/>
                <a:gd fmla="*/ 14 w 118" name="T78"/>
                <a:gd fmla="*/ 65 h 69" name="T79"/>
                <a:gd fmla="*/ 15 w 118" name="T80"/>
                <a:gd fmla="*/ 64 h 69" name="T81"/>
                <a:gd fmla="*/ 27 w 118" name="T82"/>
                <a:gd fmla="*/ 67 h 69" name="T83"/>
                <a:gd fmla="*/ 29 w 118" name="T84"/>
                <a:gd fmla="*/ 68 h 69" name="T85"/>
                <a:gd fmla="*/ 55 w 118" name="T86"/>
                <a:gd fmla="*/ 63 h 69" name="T87"/>
                <a:gd fmla="*/ 95 w 118" name="T88"/>
                <a:gd fmla="*/ 55 h 69" name="T89"/>
                <a:gd fmla="*/ 105 w 118" name="T90"/>
                <a:gd fmla="*/ 50 h 69" name="T91"/>
                <a:gd fmla="*/ 118 w 118" name="T92"/>
                <a:gd fmla="*/ 31 h 6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9" w="118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gdLst>
                <a:gd fmla="*/ 26 w 115" name="T0"/>
                <a:gd fmla="*/ 58 h 71" name="T1"/>
                <a:gd fmla="*/ 20 w 115" name="T2"/>
                <a:gd fmla="*/ 56 h 71" name="T3"/>
                <a:gd fmla="*/ 1 w 115" name="T4"/>
                <a:gd fmla="*/ 25 h 71" name="T5"/>
                <a:gd fmla="*/ 13 w 115" name="T6"/>
                <a:gd fmla="*/ 5 h 71" name="T7"/>
                <a:gd fmla="*/ 13 w 115" name="T8"/>
                <a:gd fmla="*/ 6 h 71" name="T9"/>
                <a:gd fmla="*/ 2 w 115" name="T10"/>
                <a:gd fmla="*/ 26 h 71" name="T11"/>
                <a:gd fmla="*/ 21 w 115" name="T12"/>
                <a:gd fmla="*/ 56 h 71" name="T13"/>
                <a:gd fmla="*/ 24 w 115" name="T14"/>
                <a:gd fmla="*/ 57 h 71" name="T15"/>
                <a:gd fmla="*/ 58 w 115" name="T16"/>
                <a:gd fmla="*/ 64 h 71" name="T17"/>
                <a:gd fmla="*/ 80 w 115" name="T18"/>
                <a:gd fmla="*/ 70 h 71" name="T19"/>
                <a:gd fmla="*/ 97 w 115" name="T20"/>
                <a:gd fmla="*/ 70 h 71" name="T21"/>
                <a:gd fmla="*/ 96 w 115" name="T22"/>
                <a:gd fmla="*/ 68 h 71" name="T23"/>
                <a:gd fmla="*/ 81 w 115" name="T24"/>
                <a:gd fmla="*/ 68 h 71" name="T25"/>
                <a:gd fmla="*/ 23 w 115" name="T26"/>
                <a:gd fmla="*/ 55 h 71" name="T27"/>
                <a:gd fmla="*/ 19 w 115" name="T28"/>
                <a:gd fmla="*/ 54 h 71" name="T29"/>
                <a:gd fmla="*/ 4 w 115" name="T30"/>
                <a:gd fmla="*/ 31 h 71" name="T31"/>
                <a:gd fmla="*/ 21 w 115" name="T32"/>
                <a:gd fmla="*/ 54 h 71" name="T33"/>
                <a:gd fmla="*/ 32 w 115" name="T34"/>
                <a:gd fmla="*/ 57 h 71" name="T35"/>
                <a:gd fmla="*/ 80 w 115" name="T36"/>
                <a:gd fmla="*/ 68 h 71" name="T37"/>
                <a:gd fmla="*/ 109 w 115" name="T38"/>
                <a:gd fmla="*/ 57 h 71" name="T39"/>
                <a:gd fmla="*/ 111 w 115" name="T40"/>
                <a:gd fmla="*/ 44 h 71" name="T41"/>
                <a:gd fmla="*/ 105 w 115" name="T42"/>
                <a:gd fmla="*/ 53 h 71" name="T43"/>
                <a:gd fmla="*/ 94 w 115" name="T44"/>
                <a:gd fmla="*/ 60 h 71" name="T45"/>
                <a:gd fmla="*/ 80 w 115" name="T46"/>
                <a:gd fmla="*/ 59 h 71" name="T47"/>
                <a:gd fmla="*/ 37 w 115" name="T48"/>
                <a:gd fmla="*/ 50 h 71" name="T49"/>
                <a:gd fmla="*/ 25 w 115" name="T50"/>
                <a:gd fmla="*/ 47 h 71" name="T51"/>
                <a:gd fmla="*/ 24 w 115" name="T52"/>
                <a:gd fmla="*/ 46 h 71" name="T53"/>
                <a:gd fmla="*/ 74 w 115" name="T54"/>
                <a:gd fmla="*/ 58 h 71" name="T55"/>
                <a:gd fmla="*/ 85 w 115" name="T56"/>
                <a:gd fmla="*/ 60 h 71" name="T57"/>
                <a:gd fmla="*/ 99 w 115" name="T58"/>
                <a:gd fmla="*/ 54 h 71" name="T59"/>
                <a:gd fmla="*/ 76 w 115" name="T60"/>
                <a:gd fmla="*/ 56 h 71" name="T61"/>
                <a:gd fmla="*/ 26 w 115" name="T62"/>
                <a:gd fmla="*/ 45 h 71" name="T63"/>
                <a:gd fmla="*/ 24 w 115" name="T64"/>
                <a:gd fmla="*/ 44 h 71" name="T65"/>
                <a:gd fmla="*/ 15 w 115" name="T66"/>
                <a:gd fmla="*/ 27 h 71" name="T67"/>
                <a:gd fmla="*/ 21 w 115" name="T68"/>
                <a:gd fmla="*/ 16 h 71" name="T69"/>
                <a:gd fmla="*/ 33 w 115" name="T70"/>
                <a:gd fmla="*/ 14 h 71" name="T71"/>
                <a:gd fmla="*/ 42 w 115" name="T72"/>
                <a:gd fmla="*/ 16 h 71" name="T73"/>
                <a:gd fmla="*/ 93 w 115" name="T74"/>
                <a:gd fmla="*/ 27 h 71" name="T75"/>
                <a:gd fmla="*/ 104 w 115" name="T76"/>
                <a:gd fmla="*/ 42 h 71" name="T77"/>
                <a:gd fmla="*/ 106 w 115" name="T78"/>
                <a:gd fmla="*/ 44 h 71" name="T79"/>
                <a:gd fmla="*/ 107 w 115" name="T80"/>
                <a:gd fmla="*/ 27 h 71" name="T81"/>
                <a:gd fmla="*/ 112 w 115" name="T82"/>
                <a:gd fmla="*/ 39 h 71" name="T83"/>
                <a:gd fmla="*/ 109 w 115" name="T84"/>
                <a:gd fmla="*/ 22 h 71" name="T85"/>
                <a:gd fmla="*/ 96 w 115" name="T86"/>
                <a:gd fmla="*/ 14 h 71" name="T87"/>
                <a:gd fmla="*/ 47 w 115" name="T88"/>
                <a:gd fmla="*/ 3 h 71" name="T89"/>
                <a:gd fmla="*/ 34 w 115" name="T90"/>
                <a:gd fmla="*/ 0 h 71" name="T91"/>
                <a:gd fmla="*/ 14 w 115" name="T92"/>
                <a:gd fmla="*/ 4 h 71" name="T93"/>
                <a:gd fmla="*/ 1 w 115" name="T94"/>
                <a:gd fmla="*/ 25 h 71" name="T95"/>
                <a:gd fmla="*/ 17 w 115" name="T96"/>
                <a:gd fmla="*/ 56 h 71" name="T97"/>
                <a:gd fmla="*/ 23 w 115" name="T98"/>
                <a:gd fmla="*/ 58 h 71" name="T99"/>
                <a:gd fmla="*/ 56 w 115" name="T100"/>
                <a:gd fmla="*/ 65 h 7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1" w="115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gdLst>
                <a:gd fmla="*/ 86 w 97" name="T0"/>
                <a:gd fmla="*/ 48 h 104" name="T1"/>
                <a:gd fmla="*/ 56 w 97" name="T2"/>
                <a:gd fmla="*/ 83 h 104" name="T3"/>
                <a:gd fmla="*/ 48 w 97" name="T4"/>
                <a:gd fmla="*/ 93 h 104" name="T5"/>
                <a:gd fmla="*/ 31 w 97" name="T6"/>
                <a:gd fmla="*/ 101 h 104" name="T7"/>
                <a:gd fmla="*/ 43 w 97" name="T8"/>
                <a:gd fmla="*/ 97 h 104" name="T9"/>
                <a:gd fmla="*/ 49 w 97" name="T10"/>
                <a:gd fmla="*/ 92 h 104" name="T11"/>
                <a:gd fmla="*/ 82 w 97" name="T12"/>
                <a:gd fmla="*/ 52 h 104" name="T13"/>
                <a:gd fmla="*/ 86 w 97" name="T14"/>
                <a:gd fmla="*/ 47 h 104" name="T15"/>
                <a:gd fmla="*/ 93 w 97" name="T16"/>
                <a:gd fmla="*/ 20 h 104" name="T17"/>
                <a:gd fmla="*/ 83 w 97" name="T18"/>
                <a:gd fmla="*/ 11 h 104" name="T19"/>
                <a:gd fmla="*/ 87 w 97" name="T20"/>
                <a:gd fmla="*/ 21 h 104" name="T21"/>
                <a:gd fmla="*/ 80 w 97" name="T22"/>
                <a:gd fmla="*/ 42 h 104" name="T23"/>
                <a:gd fmla="*/ 44 w 97" name="T24"/>
                <a:gd fmla="*/ 85 h 104" name="T25"/>
                <a:gd fmla="*/ 40 w 97" name="T26"/>
                <a:gd fmla="*/ 89 h 104" name="T27"/>
                <a:gd fmla="*/ 41 w 97" name="T28"/>
                <a:gd fmla="*/ 88 h 104" name="T29"/>
                <a:gd fmla="*/ 44 w 97" name="T30"/>
                <a:gd fmla="*/ 85 h 104" name="T31"/>
                <a:gd fmla="*/ 80 w 97" name="T32"/>
                <a:gd fmla="*/ 42 h 104" name="T33"/>
                <a:gd fmla="*/ 83 w 97" name="T34"/>
                <a:gd fmla="*/ 30 h 104" name="T35"/>
                <a:gd fmla="*/ 78 w 97" name="T36"/>
                <a:gd fmla="*/ 41 h 104" name="T37"/>
                <a:gd fmla="*/ 47 w 97" name="T38"/>
                <a:gd fmla="*/ 77 h 104" name="T39"/>
                <a:gd fmla="*/ 38 w 97" name="T40"/>
                <a:gd fmla="*/ 87 h 104" name="T41"/>
                <a:gd fmla="*/ 20 w 97" name="T42"/>
                <a:gd fmla="*/ 87 h 104" name="T43"/>
                <a:gd fmla="*/ 19 w 97" name="T44"/>
                <a:gd fmla="*/ 86 h 104" name="T45"/>
                <a:gd fmla="*/ 18 w 97" name="T46"/>
                <a:gd fmla="*/ 85 h 104" name="T47"/>
                <a:gd fmla="*/ 15 w 97" name="T48"/>
                <a:gd fmla="*/ 74 h 104" name="T49"/>
                <a:gd fmla="*/ 20 w 97" name="T50"/>
                <a:gd fmla="*/ 62 h 104" name="T51"/>
                <a:gd fmla="*/ 50 w 97" name="T52"/>
                <a:gd fmla="*/ 24 h 104" name="T53"/>
                <a:gd fmla="*/ 56 w 97" name="T54"/>
                <a:gd fmla="*/ 17 h 104" name="T55"/>
                <a:gd fmla="*/ 60 w 97" name="T56"/>
                <a:gd fmla="*/ 14 h 104" name="T57"/>
                <a:gd fmla="*/ 79 w 97" name="T58"/>
                <a:gd fmla="*/ 16 h 104" name="T59"/>
                <a:gd fmla="*/ 66 w 97" name="T60"/>
                <a:gd fmla="*/ 6 h 104" name="T61"/>
                <a:gd fmla="*/ 79 w 97" name="T62"/>
                <a:gd fmla="*/ 7 h 104" name="T63"/>
                <a:gd fmla="*/ 55 w 97" name="T64"/>
                <a:gd fmla="*/ 1 h 104" name="T65"/>
                <a:gd fmla="*/ 43 w 97" name="T66"/>
                <a:gd fmla="*/ 10 h 104" name="T67"/>
                <a:gd fmla="*/ 10 w 97" name="T68"/>
                <a:gd fmla="*/ 52 h 104" name="T69"/>
                <a:gd fmla="*/ 7 w 97" name="T70"/>
                <a:gd fmla="*/ 56 h 104" name="T71"/>
                <a:gd fmla="*/ 2 w 97" name="T72"/>
                <a:gd fmla="*/ 85 h 104" name="T73"/>
                <a:gd fmla="*/ 11 w 97" name="T74"/>
                <a:gd fmla="*/ 98 h 104" name="T75"/>
                <a:gd fmla="*/ 31 w 97" name="T76"/>
                <a:gd fmla="*/ 103 h 104" name="T77"/>
                <a:gd fmla="*/ 50 w 97" name="T78"/>
                <a:gd fmla="*/ 95 h 104" name="T79"/>
                <a:gd fmla="*/ 58 w 97" name="T80"/>
                <a:gd fmla="*/ 84 h 104" name="T81"/>
                <a:gd fmla="*/ 51 w 97" name="T82"/>
                <a:gd fmla="*/ 93 h 104" name="T83"/>
                <a:gd fmla="*/ 49 w 97" name="T84"/>
                <a:gd fmla="*/ 96 h 104" name="T85"/>
                <a:gd fmla="*/ 16 w 97" name="T86"/>
                <a:gd fmla="*/ 100 h 104" name="T87"/>
                <a:gd fmla="*/ 10 w 97" name="T88"/>
                <a:gd fmla="*/ 97 h 104" name="T89"/>
                <a:gd fmla="*/ 4 w 97" name="T90"/>
                <a:gd fmla="*/ 89 h 104" name="T91"/>
                <a:gd fmla="*/ 6 w 97" name="T92"/>
                <a:gd fmla="*/ 59 h 104" name="T93"/>
                <a:gd fmla="*/ 7 w 97" name="T94"/>
                <a:gd fmla="*/ 92 h 104" name="T95"/>
                <a:gd fmla="*/ 10 w 97" name="T96"/>
                <a:gd fmla="*/ 95 h 104" name="T97"/>
                <a:gd fmla="*/ 13 w 97" name="T98"/>
                <a:gd fmla="*/ 97 h 104" name="T99"/>
                <a:gd fmla="*/ 46 w 97" name="T100"/>
                <a:gd fmla="*/ 97 h 104" name="T101"/>
                <a:gd fmla="*/ 55 w 97" name="T102"/>
                <a:gd fmla="*/ 87 h 104" name="T103"/>
                <a:gd fmla="*/ 83 w 97" name="T104"/>
                <a:gd fmla="*/ 55 h 104" name="T105"/>
                <a:gd fmla="*/ 88 w 97" name="T106"/>
                <a:gd fmla="*/ 48 h 104" name="T107"/>
                <a:gd fmla="*/ 94 w 97" name="T108"/>
                <a:gd fmla="*/ 20 h 10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04" w="97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gdLst>
                <a:gd fmla="*/ 1 w 1" name="T0"/>
                <a:gd fmla="*/ 1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0 w 3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gdLst>
                <a:gd fmla="*/ 2 w 2" name="T0"/>
                <a:gd fmla="*/ 1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gdLst>
                <a:gd fmla="*/ 38 w 96" name="T0"/>
                <a:gd fmla="*/ 88 h 106" name="T1"/>
                <a:gd fmla="*/ 46 w 96" name="T2"/>
                <a:gd fmla="*/ 98 h 106" name="T3"/>
                <a:gd fmla="*/ 42 w 96" name="T4"/>
                <a:gd fmla="*/ 93 h 106" name="T5"/>
                <a:gd fmla="*/ 12 w 96" name="T6"/>
                <a:gd fmla="*/ 55 h 106" name="T7"/>
                <a:gd fmla="*/ 0 w 96" name="T8"/>
                <a:gd fmla="*/ 29 h 106" name="T9"/>
                <a:gd fmla="*/ 6 w 96" name="T10"/>
                <a:gd fmla="*/ 14 h 106" name="T11"/>
                <a:gd fmla="*/ 5 w 96" name="T12"/>
                <a:gd fmla="*/ 43 h 106" name="T13"/>
                <a:gd fmla="*/ 20 w 96" name="T14"/>
                <a:gd fmla="*/ 64 h 106" name="T15"/>
                <a:gd fmla="*/ 45 w 96" name="T16"/>
                <a:gd fmla="*/ 96 h 106" name="T17"/>
                <a:gd fmla="*/ 48 w 96" name="T18"/>
                <a:gd fmla="*/ 99 h 106" name="T19"/>
                <a:gd fmla="*/ 67 w 96" name="T20"/>
                <a:gd fmla="*/ 106 h 106" name="T21"/>
                <a:gd fmla="*/ 86 w 96" name="T22"/>
                <a:gd fmla="*/ 98 h 106" name="T23"/>
                <a:gd fmla="*/ 95 w 96" name="T24"/>
                <a:gd fmla="*/ 86 h 106" name="T25"/>
                <a:gd fmla="*/ 92 w 96" name="T26"/>
                <a:gd fmla="*/ 86 h 106" name="T27"/>
                <a:gd fmla="*/ 81 w 96" name="T28"/>
                <a:gd fmla="*/ 99 h 106" name="T29"/>
                <a:gd fmla="*/ 49 w 96" name="T30"/>
                <a:gd fmla="*/ 97 h 106" name="T31"/>
                <a:gd fmla="*/ 40 w 96" name="T32"/>
                <a:gd fmla="*/ 86 h 106" name="T33"/>
                <a:gd fmla="*/ 44 w 96" name="T34"/>
                <a:gd fmla="*/ 91 h 106" name="T35"/>
                <a:gd fmla="*/ 50 w 96" name="T36"/>
                <a:gd fmla="*/ 98 h 106" name="T37"/>
                <a:gd fmla="*/ 78 w 96" name="T38"/>
                <a:gd fmla="*/ 101 h 106" name="T39"/>
                <a:gd fmla="*/ 92 w 96" name="T40"/>
                <a:gd fmla="*/ 69 h 106" name="T41"/>
                <a:gd fmla="*/ 83 w 96" name="T42"/>
                <a:gd fmla="*/ 59 h 106" name="T43"/>
                <a:gd fmla="*/ 86 w 96" name="T44"/>
                <a:gd fmla="*/ 70 h 106" name="T45"/>
                <a:gd fmla="*/ 85 w 96" name="T46"/>
                <a:gd fmla="*/ 82 h 106" name="T47"/>
                <a:gd fmla="*/ 57 w 96" name="T48"/>
                <a:gd fmla="*/ 93 h 106" name="T49"/>
                <a:gd fmla="*/ 53 w 96" name="T50"/>
                <a:gd fmla="*/ 90 h 106" name="T51"/>
                <a:gd fmla="*/ 28 w 96" name="T52"/>
                <a:gd fmla="*/ 57 h 106" name="T53"/>
                <a:gd fmla="*/ 54 w 96" name="T54"/>
                <a:gd fmla="*/ 91 h 106" name="T55"/>
                <a:gd fmla="*/ 62 w 96" name="T56"/>
                <a:gd fmla="*/ 95 h 106" name="T57"/>
                <a:gd fmla="*/ 84 w 96" name="T58"/>
                <a:gd fmla="*/ 72 h 106" name="T59"/>
                <a:gd fmla="*/ 79 w 96" name="T60"/>
                <a:gd fmla="*/ 87 h 106" name="T61"/>
                <a:gd fmla="*/ 72 w 96" name="T62"/>
                <a:gd fmla="*/ 92 h 106" name="T63"/>
                <a:gd fmla="*/ 56 w 96" name="T64"/>
                <a:gd fmla="*/ 89 h 106" name="T65"/>
                <a:gd fmla="*/ 23 w 96" name="T66"/>
                <a:gd fmla="*/ 47 h 106" name="T67"/>
                <a:gd fmla="*/ 18 w 96" name="T68"/>
                <a:gd fmla="*/ 40 h 106" name="T69"/>
                <a:gd fmla="*/ 17 w 96" name="T70"/>
                <a:gd fmla="*/ 21 h 106" name="T71"/>
                <a:gd fmla="*/ 21 w 96" name="T72"/>
                <a:gd fmla="*/ 18 h 106" name="T73"/>
                <a:gd fmla="*/ 37 w 96" name="T74"/>
                <a:gd fmla="*/ 17 h 106" name="T75"/>
                <a:gd fmla="*/ 39 w 96" name="T76"/>
                <a:gd fmla="*/ 19 h 106" name="T77"/>
                <a:gd fmla="*/ 70 w 96" name="T78"/>
                <a:gd fmla="*/ 57 h 106" name="T79"/>
                <a:gd fmla="*/ 83 w 96" name="T80"/>
                <a:gd fmla="*/ 53 h 106" name="T81"/>
                <a:gd fmla="*/ 55 w 96" name="T82"/>
                <a:gd fmla="*/ 16 h 106" name="T83"/>
                <a:gd fmla="*/ 48 w 96" name="T84"/>
                <a:gd fmla="*/ 7 h 106" name="T85"/>
                <a:gd fmla="*/ 12 w 96" name="T86"/>
                <a:gd fmla="*/ 6 h 106" name="T87"/>
                <a:gd fmla="*/ 7 w 96" name="T88"/>
                <a:gd fmla="*/ 10 h 106" name="T89"/>
                <a:gd fmla="*/ 2 w 96" name="T90"/>
                <a:gd fmla="*/ 40 h 10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5" w="9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gdLst>
                <a:gd fmla="*/ 0 w 59" name="T0"/>
                <a:gd fmla="*/ 87 h 115" name="T1"/>
                <a:gd fmla="*/ 17 w 59" name="T2"/>
                <a:gd fmla="*/ 113 h 115" name="T3"/>
                <a:gd fmla="*/ 47 w 59" name="T4"/>
                <a:gd fmla="*/ 110 h 115" name="T5"/>
                <a:gd fmla="*/ 48 w 59" name="T6"/>
                <a:gd fmla="*/ 108 h 115" name="T7"/>
                <a:gd fmla="*/ 51 w 59" name="T8"/>
                <a:gd fmla="*/ 106 h 115" name="T9"/>
                <a:gd fmla="*/ 58 w 59" name="T10"/>
                <a:gd fmla="*/ 87 h 115" name="T11"/>
                <a:gd fmla="*/ 58 w 59" name="T12"/>
                <a:gd fmla="*/ 73 h 115" name="T13"/>
                <a:gd fmla="*/ 58 w 59" name="T14"/>
                <a:gd fmla="*/ 85 h 115" name="T15"/>
                <a:gd fmla="*/ 57 w 59" name="T16"/>
                <a:gd fmla="*/ 92 h 115" name="T17"/>
                <a:gd fmla="*/ 48 w 59" name="T18"/>
                <a:gd fmla="*/ 108 h 115" name="T19"/>
                <a:gd fmla="*/ 47 w 59" name="T20"/>
                <a:gd fmla="*/ 108 h 115" name="T21"/>
                <a:gd fmla="*/ 29 w 59" name="T22"/>
                <a:gd fmla="*/ 115 h 115" name="T23"/>
                <a:gd fmla="*/ 1 w 59" name="T24"/>
                <a:gd fmla="*/ 92 h 115" name="T25"/>
                <a:gd fmla="*/ 37 w 59" name="T26"/>
                <a:gd fmla="*/ 113 h 115" name="T27"/>
                <a:gd fmla="*/ 48 w 59" name="T28"/>
                <a:gd fmla="*/ 106 h 115" name="T29"/>
                <a:gd fmla="*/ 57 w 59" name="T30"/>
                <a:gd fmla="*/ 87 h 115" name="T31"/>
                <a:gd fmla="*/ 57 w 59" name="T32"/>
                <a:gd fmla="*/ 53 h 115" name="T33"/>
                <a:gd fmla="*/ 59 w 59" name="T34"/>
                <a:gd fmla="*/ 30 h 115" name="T35"/>
                <a:gd fmla="*/ 43 w 59" name="T36"/>
                <a:gd fmla="*/ 2 h 115" name="T37"/>
                <a:gd fmla="*/ 57 w 59" name="T38"/>
                <a:gd fmla="*/ 25 h 115" name="T39"/>
                <a:gd fmla="*/ 57 w 59" name="T40"/>
                <a:gd fmla="*/ 31 h 115" name="T41"/>
                <a:gd fmla="*/ 56 w 59" name="T42"/>
                <a:gd fmla="*/ 81 h 115" name="T43"/>
                <a:gd fmla="*/ 56 w 59" name="T44"/>
                <a:gd fmla="*/ 88 h 115" name="T45"/>
                <a:gd fmla="*/ 47 w 59" name="T46"/>
                <a:gd fmla="*/ 105 h 115" name="T47"/>
                <a:gd fmla="*/ 46 w 59" name="T48"/>
                <a:gd fmla="*/ 107 h 115" name="T49"/>
                <a:gd fmla="*/ 41 w 59" name="T50"/>
                <a:gd fmla="*/ 110 h 115" name="T51"/>
                <a:gd fmla="*/ 46 w 59" name="T52"/>
                <a:gd fmla="*/ 106 h 115" name="T53"/>
                <a:gd fmla="*/ 55 w 59" name="T54"/>
                <a:gd fmla="*/ 93 h 115" name="T55"/>
                <a:gd fmla="*/ 55 w 59" name="T56"/>
                <a:gd fmla="*/ 79 h 115" name="T57"/>
                <a:gd fmla="*/ 56 w 59" name="T58"/>
                <a:gd fmla="*/ 26 h 115" name="T59"/>
                <a:gd fmla="*/ 39 w 59" name="T60"/>
                <a:gd fmla="*/ 1 h 115" name="T61"/>
                <a:gd fmla="*/ 31 w 59" name="T62"/>
                <a:gd fmla="*/ 4 h 115" name="T63"/>
                <a:gd fmla="*/ 41 w 59" name="T64"/>
                <a:gd fmla="*/ 9 h 115" name="T65"/>
                <a:gd fmla="*/ 48 w 59" name="T66"/>
                <a:gd fmla="*/ 49 h 115" name="T67"/>
                <a:gd fmla="*/ 47 w 59" name="T68"/>
                <a:gd fmla="*/ 86 h 115" name="T69"/>
                <a:gd fmla="*/ 47 w 59" name="T70"/>
                <a:gd fmla="*/ 89 h 115" name="T71"/>
                <a:gd fmla="*/ 47 w 59" name="T72"/>
                <a:gd fmla="*/ 76 h 115" name="T73"/>
                <a:gd fmla="*/ 39 w 59" name="T74"/>
                <a:gd fmla="*/ 11 h 115" name="T75"/>
                <a:gd fmla="*/ 46 w 59" name="T76"/>
                <a:gd fmla="*/ 25 h 115" name="T77"/>
                <a:gd fmla="*/ 46 w 59" name="T78"/>
                <a:gd fmla="*/ 37 h 115" name="T79"/>
                <a:gd fmla="*/ 45 w 59" name="T80"/>
                <a:gd fmla="*/ 86 h 115" name="T81"/>
                <a:gd fmla="*/ 44 w 59" name="T82"/>
                <a:gd fmla="*/ 92 h 115" name="T83"/>
                <a:gd fmla="*/ 39 w 59" name="T84"/>
                <a:gd fmla="*/ 98 h 115" name="T85"/>
                <a:gd fmla="*/ 34 w 59" name="T86"/>
                <a:gd fmla="*/ 101 h 115" name="T87"/>
                <a:gd fmla="*/ 18 w 59" name="T88"/>
                <a:gd fmla="*/ 96 h 115" name="T89"/>
                <a:gd fmla="*/ 14 w 59" name="T90"/>
                <a:gd fmla="*/ 85 h 115" name="T91"/>
                <a:gd fmla="*/ 14 w 59" name="T92"/>
                <a:gd fmla="*/ 36 h 115" name="T93"/>
                <a:gd fmla="*/ 14 w 59" name="T94"/>
                <a:gd fmla="*/ 26 h 115" name="T95"/>
                <a:gd fmla="*/ 22 w 59" name="T96"/>
                <a:gd fmla="*/ 13 h 115" name="T97"/>
                <a:gd fmla="*/ 30 w 59" name="T98"/>
                <a:gd fmla="*/ 9 h 115" name="T99"/>
                <a:gd fmla="*/ 13 w 59" name="T100"/>
                <a:gd fmla="*/ 10 h 115" name="T101"/>
                <a:gd fmla="*/ 23 w 59" name="T102"/>
                <a:gd fmla="*/ 2 h 115" name="T103"/>
                <a:gd fmla="*/ 0 w 59" name="T104"/>
                <a:gd fmla="*/ 24 h 115" name="T105"/>
                <a:gd fmla="*/ 0 w 59" name="T106"/>
                <a:gd fmla="*/ 34 h 115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5" w="59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gdLst>
                <a:gd fmla="*/ 13 w 13" name="T0"/>
                <a:gd fmla="*/ 0 h 9" name="T1"/>
                <a:gd fmla="*/ 9 w 13" name="T2"/>
                <a:gd fmla="*/ 3 h 9" name="T3"/>
                <a:gd fmla="*/ 0 w 13" name="T4"/>
                <a:gd fmla="*/ 9 h 9" name="T5"/>
                <a:gd fmla="*/ 0 w 13" name="T6"/>
                <a:gd fmla="*/ 9 h 9" name="T7"/>
                <a:gd fmla="*/ 9 w 13" name="T8"/>
                <a:gd fmla="*/ 3 h 9" name="T9"/>
                <a:gd fmla="*/ 13 w 13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3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gdLst>
                <a:gd fmla="*/ 2 w 2" name="T0"/>
                <a:gd fmla="*/ 14 h 14" name="T1"/>
                <a:gd fmla="*/ 2 w 2" name="T2"/>
                <a:gd fmla="*/ 14 h 14" name="T3"/>
                <a:gd fmla="*/ 0 w 2" name="T4"/>
                <a:gd fmla="*/ 0 h 14" name="T5"/>
                <a:gd fmla="*/ 2 w 2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gdLst>
                <a:gd fmla="*/ 1 w 32" name="T0"/>
                <a:gd fmla="*/ 18 h 47" name="T1"/>
                <a:gd fmla="*/ 3 w 32" name="T2"/>
                <a:gd fmla="*/ 14 h 47" name="T3"/>
                <a:gd fmla="*/ 3 w 32" name="T4"/>
                <a:gd fmla="*/ 13 h 47" name="T5"/>
                <a:gd fmla="*/ 5 w 32" name="T6"/>
                <a:gd fmla="*/ 12 h 47" name="T7"/>
                <a:gd fmla="*/ 2 w 32" name="T8"/>
                <a:gd fmla="*/ 19 h 47" name="T9"/>
                <a:gd fmla="*/ 1 w 32" name="T10"/>
                <a:gd fmla="*/ 38 h 47" name="T11"/>
                <a:gd fmla="*/ 11 w 32" name="T12"/>
                <a:gd fmla="*/ 41 h 47" name="T13"/>
                <a:gd fmla="*/ 15 w 32" name="T14"/>
                <a:gd fmla="*/ 39 h 47" name="T15"/>
                <a:gd fmla="*/ 25 w 32" name="T16"/>
                <a:gd fmla="*/ 27 h 47" name="T17"/>
                <a:gd fmla="*/ 4 w 32" name="T18"/>
                <a:gd fmla="*/ 44 h 47" name="T19"/>
                <a:gd fmla="*/ 10 w 32" name="T20"/>
                <a:gd fmla="*/ 40 h 47" name="T21"/>
                <a:gd fmla="*/ 18 w 32" name="T22"/>
                <a:gd fmla="*/ 34 h 47" name="T23"/>
                <a:gd fmla="*/ 25 w 32" name="T24"/>
                <a:gd fmla="*/ 26 h 47" name="T25"/>
                <a:gd fmla="*/ 20 w 32" name="T26"/>
                <a:gd fmla="*/ 22 h 47" name="T27"/>
                <a:gd fmla="*/ 17 w 32" name="T28"/>
                <a:gd fmla="*/ 23 h 47" name="T29"/>
                <a:gd fmla="*/ 14 w 32" name="T30"/>
                <a:gd fmla="*/ 26 h 47" name="T31"/>
                <a:gd fmla="*/ 15 w 32" name="T32"/>
                <a:gd fmla="*/ 22 h 47" name="T33"/>
                <a:gd fmla="*/ 16 w 32" name="T34"/>
                <a:gd fmla="*/ 20 h 47" name="T35"/>
                <a:gd fmla="*/ 16 w 32" name="T36"/>
                <a:gd fmla="*/ 19 h 47" name="T37"/>
                <a:gd fmla="*/ 17 w 32" name="T38"/>
                <a:gd fmla="*/ 19 h 47" name="T39"/>
                <a:gd fmla="*/ 21 w 32" name="T40"/>
                <a:gd fmla="*/ 20 h 47" name="T41"/>
                <a:gd fmla="*/ 24 w 32" name="T42"/>
                <a:gd fmla="*/ 17 h 47" name="T43"/>
                <a:gd fmla="*/ 27 w 32" name="T44"/>
                <a:gd fmla="*/ 22 h 47" name="T45"/>
                <a:gd fmla="*/ 28 w 32" name="T46"/>
                <a:gd fmla="*/ 8 h 47" name="T47"/>
                <a:gd fmla="*/ 27 w 32" name="T48"/>
                <a:gd fmla="*/ 5 h 47" name="T49"/>
                <a:gd fmla="*/ 26 w 32" name="T50"/>
                <a:gd fmla="*/ 5 h 47" name="T51"/>
                <a:gd fmla="*/ 20 w 32" name="T52"/>
                <a:gd fmla="*/ 1 h 47" name="T53"/>
                <a:gd fmla="*/ 20 w 32" name="T54"/>
                <a:gd fmla="*/ 1 h 47" name="T55"/>
                <a:gd fmla="*/ 15 w 32" name="T56"/>
                <a:gd fmla="*/ 2 h 47" name="T57"/>
                <a:gd fmla="*/ 5 w 32" name="T58"/>
                <a:gd fmla="*/ 10 h 47" name="T59"/>
                <a:gd fmla="*/ 3 w 32" name="T60"/>
                <a:gd fmla="*/ 14 h 47" name="T61"/>
                <a:gd fmla="*/ 2 w 32" name="T62"/>
                <a:gd fmla="*/ 16 h 47" name="T63"/>
                <a:gd fmla="*/ 0 w 32" name="T64"/>
                <a:gd fmla="*/ 38 h 47" name="T65"/>
                <a:gd fmla="*/ 1 w 32" name="T66"/>
                <a:gd fmla="*/ 38 h 47" name="T67"/>
                <a:gd fmla="*/ 11 w 32" name="T68"/>
                <a:gd fmla="*/ 29 h 47" name="T69"/>
                <a:gd fmla="*/ 11 w 32" name="T70"/>
                <a:gd fmla="*/ 29 h 47" name="T71"/>
                <a:gd fmla="*/ 11 w 32" name="T72"/>
                <a:gd fmla="*/ 29 h 47" name="T73"/>
                <a:gd fmla="*/ 3 w 32" name="T74"/>
                <a:gd fmla="*/ 24 h 47" name="T75"/>
                <a:gd fmla="*/ 4 w 32" name="T76"/>
                <a:gd fmla="*/ 42 h 47" name="T77"/>
                <a:gd fmla="*/ 6 w 32" name="T78"/>
                <a:gd fmla="*/ 32 h 47" name="T79"/>
                <a:gd fmla="*/ 5 w 32" name="T80"/>
                <a:gd fmla="*/ 33 h 47" name="T81"/>
                <a:gd fmla="*/ 6 w 32" name="T82"/>
                <a:gd fmla="*/ 32 h 47" name="T83"/>
                <a:gd fmla="*/ 11 w 32" name="T84"/>
                <a:gd fmla="*/ 34 h 47" name="T85"/>
                <a:gd fmla="*/ 11 w 32" name="T86"/>
                <a:gd fmla="*/ 36 h 47" name="T87"/>
                <a:gd fmla="*/ 21 w 32" name="T88"/>
                <a:gd fmla="*/ 15 h 4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7" w="32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gdLst>
                <a:gd fmla="*/ 15 w 30" name="T0"/>
                <a:gd fmla="*/ 42 h 46" name="T1"/>
                <a:gd fmla="*/ 16 w 30" name="T2"/>
                <a:gd fmla="*/ 41 h 46" name="T3"/>
                <a:gd fmla="*/ 17 w 30" name="T4"/>
                <a:gd fmla="*/ 36 h 46" name="T5"/>
                <a:gd fmla="*/ 14 w 30" name="T6"/>
                <a:gd fmla="*/ 36 h 46" name="T7"/>
                <a:gd fmla="*/ 10 w 30" name="T8"/>
                <a:gd fmla="*/ 40 h 46" name="T9"/>
                <a:gd fmla="*/ 7 w 30" name="T10"/>
                <a:gd fmla="*/ 43 h 46" name="T11"/>
                <a:gd fmla="*/ 6 w 30" name="T12"/>
                <a:gd fmla="*/ 41 h 46" name="T13"/>
                <a:gd fmla="*/ 5 w 30" name="T14"/>
                <a:gd fmla="*/ 36 h 46" name="T15"/>
                <a:gd fmla="*/ 4 w 30" name="T16"/>
                <a:gd fmla="*/ 37 h 46" name="T17"/>
                <a:gd fmla="*/ 3 w 30" name="T18"/>
                <a:gd fmla="*/ 31 h 46" name="T19"/>
                <a:gd fmla="*/ 4 w 30" name="T20"/>
                <a:gd fmla="*/ 36 h 46" name="T21"/>
                <a:gd fmla="*/ 4 w 30" name="T22"/>
                <a:gd fmla="*/ 36 h 46" name="T23"/>
                <a:gd fmla="*/ 5 w 30" name="T24"/>
                <a:gd fmla="*/ 36 h 46" name="T25"/>
                <a:gd fmla="*/ 5 w 30" name="T26"/>
                <a:gd fmla="*/ 37 h 46" name="T27"/>
                <a:gd fmla="*/ 7 w 30" name="T28"/>
                <a:gd fmla="*/ 43 h 46" name="T29"/>
                <a:gd fmla="*/ 12 w 30" name="T30"/>
                <a:gd fmla="*/ 38 h 46" name="T31"/>
                <a:gd fmla="*/ 14 w 30" name="T32"/>
                <a:gd fmla="*/ 36 h 46" name="T33"/>
                <a:gd fmla="*/ 15 w 30" name="T34"/>
                <a:gd fmla="*/ 38 h 46" name="T35"/>
                <a:gd fmla="*/ 15 w 30" name="T36"/>
                <a:gd fmla="*/ 38 h 46" name="T37"/>
                <a:gd fmla="*/ 25 w 30" name="T38"/>
                <a:gd fmla="*/ 26 h 46" name="T39"/>
                <a:gd fmla="*/ 24 w 30" name="T40"/>
                <a:gd fmla="*/ 20 h 46" name="T41"/>
                <a:gd fmla="*/ 19 w 30" name="T42"/>
                <a:gd fmla="*/ 20 h 46" name="T43"/>
                <a:gd fmla="*/ 12 w 30" name="T44"/>
                <a:gd fmla="*/ 27 h 46" name="T45"/>
                <a:gd fmla="*/ 12 w 30" name="T46"/>
                <a:gd fmla="*/ 27 h 46" name="T47"/>
                <a:gd fmla="*/ 12 w 30" name="T48"/>
                <a:gd fmla="*/ 27 h 46" name="T49"/>
                <a:gd fmla="*/ 13 w 30" name="T50"/>
                <a:gd fmla="*/ 26 h 46" name="T51"/>
                <a:gd fmla="*/ 17 w 30" name="T52"/>
                <a:gd fmla="*/ 18 h 46" name="T53"/>
                <a:gd fmla="*/ 15 w 30" name="T54"/>
                <a:gd fmla="*/ 20 h 46" name="T55"/>
                <a:gd fmla="*/ 14 w 30" name="T56"/>
                <a:gd fmla="*/ 19 h 46" name="T57"/>
                <a:gd fmla="*/ 15 w 30" name="T58"/>
                <a:gd fmla="*/ 16 h 46" name="T59"/>
                <a:gd fmla="*/ 16 w 30" name="T60"/>
                <a:gd fmla="*/ 15 h 46" name="T61"/>
                <a:gd fmla="*/ 18 w 30" name="T62"/>
                <a:gd fmla="*/ 16 h 46" name="T63"/>
                <a:gd fmla="*/ 20 w 30" name="T64"/>
                <a:gd fmla="*/ 17 h 46" name="T65"/>
                <a:gd fmla="*/ 25 w 30" name="T66"/>
                <a:gd fmla="*/ 13 h 46" name="T67"/>
                <a:gd fmla="*/ 29 w 30" name="T68"/>
                <a:gd fmla="*/ 18 h 46" name="T69"/>
                <a:gd fmla="*/ 28 w 30" name="T70"/>
                <a:gd fmla="*/ 2 h 46" name="T71"/>
                <a:gd fmla="*/ 18 w 30" name="T72"/>
                <a:gd fmla="*/ 0 h 46" name="T73"/>
                <a:gd fmla="*/ 0 w 30" name="T74"/>
                <a:gd fmla="*/ 28 h 46" name="T75"/>
                <a:gd fmla="*/ 2 w 30" name="T76"/>
                <a:gd fmla="*/ 40 h 46" name="T77"/>
                <a:gd fmla="*/ 2 w 30" name="T78"/>
                <a:gd fmla="*/ 40 h 46" name="T79"/>
                <a:gd fmla="*/ 3 w 30" name="T80"/>
                <a:gd fmla="*/ 39 h 46" name="T81"/>
                <a:gd fmla="*/ 6 w 30" name="T82"/>
                <a:gd fmla="*/ 44 h 46" name="T83"/>
                <a:gd fmla="*/ 11 w 30" name="T84"/>
                <a:gd fmla="*/ 41 h 46" name="T85"/>
                <a:gd fmla="*/ 6 w 30" name="T86"/>
                <a:gd fmla="*/ 45 h 46" name="T87"/>
                <a:gd fmla="*/ 4 w 30" name="T88"/>
                <a:gd fmla="*/ 40 h 46" name="T89"/>
                <a:gd fmla="*/ 4 w 30" name="T90"/>
                <a:gd fmla="*/ 38 h 46" name="T91"/>
                <a:gd fmla="*/ 2 w 30" name="T92"/>
                <a:gd fmla="*/ 40 h 46" name="T93"/>
                <a:gd fmla="*/ 2 w 30" name="T94"/>
                <a:gd fmla="*/ 38 h 46" name="T95"/>
                <a:gd fmla="*/ 3 w 30" name="T96"/>
                <a:gd fmla="*/ 17 h 46" name="T97"/>
                <a:gd fmla="*/ 4 w 30" name="T98"/>
                <a:gd fmla="*/ 38 h 46" name="T99"/>
                <a:gd fmla="*/ 4 w 30" name="T100"/>
                <a:gd fmla="*/ 38 h 46" name="T101"/>
                <a:gd fmla="*/ 6 w 30" name="T102"/>
                <a:gd fmla="*/ 44 h 46" name="T103"/>
                <a:gd fmla="*/ 7 w 30" name="T104"/>
                <a:gd fmla="*/ 44 h 46" name="T105"/>
                <a:gd fmla="*/ 11 w 30" name="T106"/>
                <a:gd fmla="*/ 41 h 46" name="T107"/>
                <a:gd fmla="*/ 14 w 30" name="T108"/>
                <a:gd fmla="*/ 38 h 46" name="T109"/>
                <a:gd fmla="*/ 15 w 30" name="T110"/>
                <a:gd fmla="*/ 40 h 4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6" w="30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gdLst>
                <a:gd fmla="*/ 42 w 43" name="T0"/>
                <a:gd fmla="*/ 30 h 39" name="T1"/>
                <a:gd fmla="*/ 38 w 43" name="T2"/>
                <a:gd fmla="*/ 23 h 39" name="T3"/>
                <a:gd fmla="*/ 43 w 43" name="T4"/>
                <a:gd fmla="*/ 33 h 39" name="T5"/>
                <a:gd fmla="*/ 42 w 43" name="T6"/>
                <a:gd fmla="*/ 36 h 39" name="T7"/>
                <a:gd fmla="*/ 40 w 43" name="T8"/>
                <a:gd fmla="*/ 37 h 39" name="T9"/>
                <a:gd fmla="*/ 23 w 43" name="T10"/>
                <a:gd fmla="*/ 35 h 39" name="T11"/>
                <a:gd fmla="*/ 39 w 43" name="T12"/>
                <a:gd fmla="*/ 36 h 39" name="T13"/>
                <a:gd fmla="*/ 40 w 43" name="T14"/>
                <a:gd fmla="*/ 36 h 39" name="T15"/>
                <a:gd fmla="*/ 41 w 43" name="T16"/>
                <a:gd fmla="*/ 35 h 39" name="T17"/>
                <a:gd fmla="*/ 42 w 43" name="T18"/>
                <a:gd fmla="*/ 34 h 39" name="T19"/>
                <a:gd fmla="*/ 41 w 43" name="T20"/>
                <a:gd fmla="*/ 32 h 39" name="T21"/>
                <a:gd fmla="*/ 39 w 43" name="T22"/>
                <a:gd fmla="*/ 27 h 39" name="T23"/>
                <a:gd fmla="*/ 34 w 43" name="T24"/>
                <a:gd fmla="*/ 14 h 39" name="T25"/>
                <a:gd fmla="*/ 27 w 43" name="T26"/>
                <a:gd fmla="*/ 7 h 39" name="T27"/>
                <a:gd fmla="*/ 36 w 43" name="T28"/>
                <a:gd fmla="*/ 23 h 39" name="T29"/>
                <a:gd fmla="*/ 38 w 43" name="T30"/>
                <a:gd fmla="*/ 29 h 39" name="T31"/>
                <a:gd fmla="*/ 39 w 43" name="T32"/>
                <a:gd fmla="*/ 32 h 39" name="T33"/>
                <a:gd fmla="*/ 39 w 43" name="T34"/>
                <a:gd fmla="*/ 33 h 39" name="T35"/>
                <a:gd fmla="*/ 38 w 43" name="T36"/>
                <a:gd fmla="*/ 35 h 39" name="T37"/>
                <a:gd fmla="*/ 39 w 43" name="T38"/>
                <a:gd fmla="*/ 33 h 39" name="T39"/>
                <a:gd fmla="*/ 39 w 43" name="T40"/>
                <a:gd fmla="*/ 32 h 39" name="T41"/>
                <a:gd fmla="*/ 38 w 43" name="T42"/>
                <a:gd fmla="*/ 28 h 39" name="T43"/>
                <a:gd fmla="*/ 31 w 43" name="T44"/>
                <a:gd fmla="*/ 14 h 39" name="T45"/>
                <a:gd fmla="*/ 17 w 43" name="T46"/>
                <a:gd fmla="*/ 2 h 39" name="T47"/>
                <a:gd fmla="*/ 18 w 43" name="T48"/>
                <a:gd fmla="*/ 8 h 39" name="T49"/>
                <a:gd fmla="*/ 23 w 43" name="T50"/>
                <a:gd fmla="*/ 19 h 39" name="T51"/>
                <a:gd fmla="*/ 22 w 43" name="T52"/>
                <a:gd fmla="*/ 21 h 39" name="T53"/>
                <a:gd fmla="*/ 22 w 43" name="T54"/>
                <a:gd fmla="*/ 21 h 39" name="T55"/>
                <a:gd fmla="*/ 22 w 43" name="T56"/>
                <a:gd fmla="*/ 20 h 39" name="T57"/>
                <a:gd fmla="*/ 17 w 43" name="T58"/>
                <a:gd fmla="*/ 10 h 39" name="T59"/>
                <a:gd fmla="*/ 17 w 43" name="T60"/>
                <a:gd fmla="*/ 14 h 39" name="T61"/>
                <a:gd fmla="*/ 16 w 43" name="T62"/>
                <a:gd fmla="*/ 16 h 39" name="T63"/>
                <a:gd fmla="*/ 14 w 43" name="T64"/>
                <a:gd fmla="*/ 14 h 39" name="T65"/>
                <a:gd fmla="*/ 13 w 43" name="T66"/>
                <a:gd fmla="*/ 13 h 39" name="T67"/>
                <a:gd fmla="*/ 13 w 43" name="T68"/>
                <a:gd fmla="*/ 13 h 39" name="T69"/>
                <a:gd fmla="*/ 13 w 43" name="T70"/>
                <a:gd fmla="*/ 13 h 39" name="T71"/>
                <a:gd fmla="*/ 13 w 43" name="T72"/>
                <a:gd fmla="*/ 13 h 39" name="T73"/>
                <a:gd fmla="*/ 15 w 43" name="T74"/>
                <a:gd fmla="*/ 9 h 39" name="T75"/>
                <a:gd fmla="*/ 9 w 43" name="T76"/>
                <a:gd fmla="*/ 6 h 39" name="T77"/>
                <a:gd fmla="*/ 12 w 43" name="T78"/>
                <a:gd fmla="*/ 0 h 39" name="T79"/>
                <a:gd fmla="*/ 1 w 43" name="T80"/>
                <a:gd fmla="*/ 9 h 39" name="T81"/>
                <a:gd fmla="*/ 7 w 43" name="T82"/>
                <a:gd fmla="*/ 27 h 39" name="T83"/>
                <a:gd fmla="*/ 35 w 43" name="T84"/>
                <a:gd fmla="*/ 39 h 39" name="T85"/>
                <a:gd fmla="*/ 40 w 43" name="T86"/>
                <a:gd fmla="*/ 37 h 39" name="T87"/>
                <a:gd fmla="*/ 43 w 43" name="T88"/>
                <a:gd fmla="*/ 36 h 39" name="T89"/>
                <a:gd fmla="*/ 43 w 43" name="T90"/>
                <a:gd fmla="*/ 34 h 39" name="T91"/>
                <a:gd fmla="*/ 12 w 43" name="T92"/>
                <a:gd fmla="*/ 11 h 3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" w="43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0"/>
            <p:cNvSpPr/>
            <p:nvPr/>
          </p:nvSpPr>
          <p:spPr bwMode="auto">
            <a:xfrm flipH="1">
              <a:off x="6613526" y="2957513"/>
              <a:ext cx="0" cy="3175"/>
            </a:xfrm>
            <a:custGeom>
              <a:gdLst>
                <a:gd fmla="*/ 1 h 1" name="T0"/>
                <a:gd fmla="*/ 1 h 1" name="T1"/>
                <a:gd fmla="*/ 0 h 1" name="T2"/>
                <a:gd fmla="*/ 1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1"/>
            <p:cNvSpPr/>
            <p:nvPr/>
          </p:nvSpPr>
          <p:spPr bwMode="auto">
            <a:xfrm flipH="1">
              <a:off x="6613526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2"/>
            <p:cNvSpPr/>
            <p:nvPr/>
          </p:nvSpPr>
          <p:spPr bwMode="auto">
            <a:xfrm flipH="1">
              <a:off x="6616701" y="29606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gdLst>
                <a:gd fmla="*/ 32 w 40" name="T0"/>
                <a:gd fmla="*/ 31 h 41" name="T1"/>
                <a:gd fmla="*/ 32 w 40" name="T2"/>
                <a:gd fmla="*/ 31 h 41" name="T3"/>
                <a:gd fmla="*/ 12 w 40" name="T4"/>
                <a:gd fmla="*/ 39 h 41" name="T5"/>
                <a:gd fmla="*/ 6 w 40" name="T6"/>
                <a:gd fmla="*/ 30 h 41" name="T7"/>
                <a:gd fmla="*/ 9 w 40" name="T8"/>
                <a:gd fmla="*/ 26 h 41" name="T9"/>
                <a:gd fmla="*/ 3 w 40" name="T10"/>
                <a:gd fmla="*/ 39 h 41" name="T11"/>
                <a:gd fmla="*/ 26 w 40" name="T12"/>
                <a:gd fmla="*/ 35 h 41" name="T13"/>
                <a:gd fmla="*/ 36 w 40" name="T14"/>
                <a:gd fmla="*/ 23 h 41" name="T15"/>
                <a:gd fmla="*/ 39 w 40" name="T16"/>
                <a:gd fmla="*/ 10 h 41" name="T17"/>
                <a:gd fmla="*/ 38 w 40" name="T18"/>
                <a:gd fmla="*/ 10 h 41" name="T19"/>
                <a:gd fmla="*/ 37 w 40" name="T20"/>
                <a:gd fmla="*/ 15 h 41" name="T21"/>
                <a:gd fmla="*/ 27 w 40" name="T22"/>
                <a:gd fmla="*/ 32 h 41" name="T23"/>
                <a:gd fmla="*/ 19 w 40" name="T24"/>
                <a:gd fmla="*/ 35 h 41" name="T25"/>
                <a:gd fmla="*/ 37 w 40" name="T26"/>
                <a:gd fmla="*/ 16 h 41" name="T27"/>
                <a:gd fmla="*/ 36 w 40" name="T28"/>
                <a:gd fmla="*/ 5 h 41" name="T29"/>
                <a:gd fmla="*/ 34 w 40" name="T30"/>
                <a:gd fmla="*/ 3 h 41" name="T31"/>
                <a:gd fmla="*/ 30 w 40" name="T32"/>
                <a:gd fmla="*/ 3 h 41" name="T33"/>
                <a:gd fmla="*/ 30 w 40" name="T34"/>
                <a:gd fmla="*/ 6 h 41" name="T35"/>
                <a:gd fmla="*/ 30 w 40" name="T36"/>
                <a:gd fmla="*/ 8 h 41" name="T37"/>
                <a:gd fmla="*/ 30 w 40" name="T38"/>
                <a:gd fmla="*/ 6 h 41" name="T39"/>
                <a:gd fmla="*/ 25 w 40" name="T40"/>
                <a:gd fmla="*/ 7 h 41" name="T41"/>
                <a:gd fmla="*/ 26 w 40" name="T42"/>
                <a:gd fmla="*/ 3 h 41" name="T43"/>
                <a:gd fmla="*/ 20 w 40" name="T44"/>
                <a:gd fmla="*/ 4 h 41" name="T45"/>
                <a:gd fmla="*/ 15 w 40" name="T46"/>
                <a:gd fmla="*/ 10 h 41" name="T47"/>
                <a:gd fmla="*/ 15 w 40" name="T48"/>
                <a:gd fmla="*/ 11 h 41" name="T49"/>
                <a:gd fmla="*/ 14 w 40" name="T50"/>
                <a:gd fmla="*/ 13 h 41" name="T51"/>
                <a:gd fmla="*/ 10 w 40" name="T52"/>
                <a:gd fmla="*/ 20 h 41" name="T53"/>
                <a:gd fmla="*/ 0 w 40" name="T54"/>
                <a:gd fmla="*/ 41 h 41" name="T55"/>
                <a:gd fmla="*/ 26 w 40" name="T56"/>
                <a:gd fmla="*/ 36 h 41" name="T57"/>
                <a:gd fmla="*/ 18 w 40" name="T58"/>
                <a:gd fmla="*/ 36 h 41" name="T59"/>
                <a:gd fmla="*/ 25 w 40" name="T60"/>
                <a:gd fmla="*/ 24 h 41" name="T61"/>
                <a:gd fmla="*/ 24 w 40" name="T62"/>
                <a:gd fmla="*/ 24 h 41" name="T63"/>
                <a:gd fmla="*/ 28 w 40" name="T64"/>
                <a:gd fmla="*/ 19 h 41" name="T65"/>
                <a:gd fmla="*/ 29 w 40" name="T66"/>
                <a:gd fmla="*/ 15 h 41" name="T67"/>
                <a:gd fmla="*/ 25 w 40" name="T68"/>
                <a:gd fmla="*/ 24 h 4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" w="40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4"/>
            <p:cNvSpPr/>
            <p:nvPr/>
          </p:nvSpPr>
          <p:spPr bwMode="auto">
            <a:xfrm flipH="1">
              <a:off x="6613526" y="29575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gdLst>
                <a:gd fmla="*/ 1 w 1" name="T0"/>
                <a:gd fmla="*/ 1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gdLst>
                <a:gd fmla="*/ 329 w 585" name="T0"/>
                <a:gd fmla="*/ 617 h 835" name="T1"/>
                <a:gd fmla="*/ 393 w 585" name="T2"/>
                <a:gd fmla="*/ 406 h 835" name="T3"/>
                <a:gd fmla="*/ 334 w 585" name="T4"/>
                <a:gd fmla="*/ 317 h 835" name="T5"/>
                <a:gd fmla="*/ 383 w 585" name="T6"/>
                <a:gd fmla="*/ 401 h 835" name="T7"/>
                <a:gd fmla="*/ 359 w 585" name="T8"/>
                <a:gd fmla="*/ 523 h 835" name="T9"/>
                <a:gd fmla="*/ 535 w 585" name="T10"/>
                <a:gd fmla="*/ 440 h 835" name="T11"/>
                <a:gd fmla="*/ 406 w 585" name="T12"/>
                <a:gd fmla="*/ 544 h 835" name="T13"/>
                <a:gd fmla="*/ 404 w 585" name="T14"/>
                <a:gd fmla="*/ 430 h 835" name="T15"/>
                <a:gd fmla="*/ 385 w 585" name="T16"/>
                <a:gd fmla="*/ 393 h 835" name="T17"/>
                <a:gd fmla="*/ 408 w 585" name="T18"/>
                <a:gd fmla="*/ 429 h 835" name="T19"/>
                <a:gd fmla="*/ 406 w 585" name="T20"/>
                <a:gd fmla="*/ 570 h 835" name="T21"/>
                <a:gd fmla="*/ 413 w 585" name="T22"/>
                <a:gd fmla="*/ 536 h 835" name="T23"/>
                <a:gd fmla="*/ 407 w 585" name="T24"/>
                <a:gd fmla="*/ 431 h 835" name="T25"/>
                <a:gd fmla="*/ 363 w 585" name="T26"/>
                <a:gd fmla="*/ 361 h 835" name="T27"/>
                <a:gd fmla="*/ 289 w 585" name="T28"/>
                <a:gd fmla="*/ 345 h 835" name="T29"/>
                <a:gd fmla="*/ 217 w 585" name="T30"/>
                <a:gd fmla="*/ 366 h 835" name="T31"/>
                <a:gd fmla="*/ 206 w 585" name="T32"/>
                <a:gd fmla="*/ 480 h 835" name="T33"/>
                <a:gd fmla="*/ 40 w 585" name="T34"/>
                <a:gd fmla="*/ 170 h 835" name="T35"/>
                <a:gd fmla="*/ 157 w 585" name="T36"/>
                <a:gd fmla="*/ 545 h 835" name="T37"/>
                <a:gd fmla="*/ 185 w 585" name="T38"/>
                <a:gd fmla="*/ 719 h 835" name="T39"/>
                <a:gd fmla="*/ 249 w 585" name="T40"/>
                <a:gd fmla="*/ 831 h 835" name="T41"/>
                <a:gd fmla="*/ 245 w 585" name="T42"/>
                <a:gd fmla="*/ 829 h 835" name="T43"/>
                <a:gd fmla="*/ 224 w 585" name="T44"/>
                <a:gd fmla="*/ 805 h 835" name="T45"/>
                <a:gd fmla="*/ 360 w 585" name="T46"/>
                <a:gd fmla="*/ 812 h 835" name="T47"/>
                <a:gd fmla="*/ 382 w 585" name="T48"/>
                <a:gd fmla="*/ 767 h 835" name="T49"/>
                <a:gd fmla="*/ 375 w 585" name="T50"/>
                <a:gd fmla="*/ 779 h 835" name="T51"/>
                <a:gd fmla="*/ 354 w 585" name="T52"/>
                <a:gd fmla="*/ 801 h 835" name="T53"/>
                <a:gd fmla="*/ 358 w 585" name="T54"/>
                <a:gd fmla="*/ 789 h 835" name="T55"/>
                <a:gd fmla="*/ 180 w 585" name="T56"/>
                <a:gd fmla="*/ 750 h 835" name="T57"/>
                <a:gd fmla="*/ 296 w 585" name="T58"/>
                <a:gd fmla="*/ 716 h 835" name="T59"/>
                <a:gd fmla="*/ 397 w 585" name="T60"/>
                <a:gd fmla="*/ 709 h 835" name="T61"/>
                <a:gd fmla="*/ 362 w 585" name="T62"/>
                <a:gd fmla="*/ 675 h 835" name="T63"/>
                <a:gd fmla="*/ 414 w 585" name="T64"/>
                <a:gd fmla="*/ 634 h 835" name="T65"/>
                <a:gd fmla="*/ 397 w 585" name="T66"/>
                <a:gd fmla="*/ 658 h 835" name="T67"/>
                <a:gd fmla="*/ 405 w 585" name="T68"/>
                <a:gd fmla="*/ 620 h 835" name="T69"/>
                <a:gd fmla="*/ 416 w 585" name="T70"/>
                <a:gd fmla="*/ 599 h 835" name="T71"/>
                <a:gd fmla="*/ 256 w 585" name="T72"/>
                <a:gd fmla="*/ 820 h 835" name="T73"/>
                <a:gd fmla="*/ 228 w 585" name="T74"/>
                <a:gd fmla="*/ 811 h 835" name="T75"/>
                <a:gd fmla="*/ 185 w 585" name="T76"/>
                <a:gd fmla="*/ 718 h 835" name="T77"/>
                <a:gd fmla="*/ 225 w 585" name="T78"/>
                <a:gd fmla="*/ 376 h 835" name="T79"/>
                <a:gd fmla="*/ 270 w 585" name="T80"/>
                <a:gd fmla="*/ 353 h 835" name="T81"/>
                <a:gd fmla="*/ 358 w 585" name="T82"/>
                <a:gd fmla="*/ 348 h 835" name="T83"/>
                <a:gd fmla="*/ 446 w 585" name="T84"/>
                <a:gd fmla="*/ 390 h 835" name="T85"/>
                <a:gd fmla="*/ 407 w 585" name="T86"/>
                <a:gd fmla="*/ 418 h 835" name="T87"/>
                <a:gd fmla="*/ 355 w 585" name="T88"/>
                <a:gd fmla="*/ 374 h 835" name="T89"/>
                <a:gd fmla="*/ 332 w 585" name="T90"/>
                <a:gd fmla="*/ 354 h 835" name="T91"/>
                <a:gd fmla="*/ 242 w 585" name="T92"/>
                <a:gd fmla="*/ 333 h 835" name="T93"/>
                <a:gd fmla="*/ 139 w 585" name="T94"/>
                <a:gd fmla="*/ 387 h 835" name="T95"/>
                <a:gd fmla="*/ 182 w 585" name="T96"/>
                <a:gd fmla="*/ 623 h 835" name="T97"/>
                <a:gd fmla="*/ 372 w 585" name="T98"/>
                <a:gd fmla="*/ 434 h 835" name="T99"/>
                <a:gd fmla="*/ 255 w 585" name="T100"/>
                <a:gd fmla="*/ 373 h 835" name="T101"/>
                <a:gd fmla="*/ 374 w 585" name="T102"/>
                <a:gd fmla="*/ 423 h 835" name="T103"/>
                <a:gd fmla="*/ 235 w 585" name="T104"/>
                <a:gd fmla="*/ 391 h 835" name="T105"/>
                <a:gd fmla="*/ 368 w 585" name="T106"/>
                <a:gd fmla="*/ 468 h 835" name="T107"/>
                <a:gd fmla="*/ 263 w 585" name="T108"/>
                <a:gd fmla="*/ 358 h 835" name="T109"/>
                <a:gd fmla="*/ 343 w 585" name="T110"/>
                <a:gd fmla="*/ 372 h 835" name="T111"/>
                <a:gd fmla="*/ 339 w 585" name="T112"/>
                <a:gd fmla="*/ 361 h 835" name="T113"/>
                <a:gd fmla="*/ 240 w 585" name="T114"/>
                <a:gd fmla="*/ 513 h 835" name="T115"/>
                <a:gd fmla="*/ 185 w 585" name="T116"/>
                <a:gd fmla="*/ 382 h 835" name="T117"/>
                <a:gd fmla="*/ 287 w 585" name="T118"/>
                <a:gd fmla="*/ 300 h 835" name="T119"/>
                <a:gd fmla="*/ 336 w 585" name="T120"/>
                <a:gd fmla="*/ 336 h 835" name="T121"/>
                <a:gd fmla="*/ 382 w 585" name="T122"/>
                <a:gd fmla="*/ 404 h 835" name="T123"/>
                <a:gd fmla="*/ 333 w 585" name="T124"/>
                <a:gd fmla="*/ 593 h 8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35" w="58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2" name="文本框 51"/>
          <p:cNvSpPr txBox="1"/>
          <p:nvPr/>
        </p:nvSpPr>
        <p:spPr>
          <a:xfrm flipH="1">
            <a:off x="4721925" y="1424370"/>
            <a:ext cx="2264799" cy="13106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b="1" lang="en-US" smtClean="0" spc="300" sz="8000">
                <a:latin charset="-122" panose="03000600000000000000" pitchFamily="66" typeface="新蒂黑板报"/>
                <a:ea charset="-122" panose="03000600000000000000" pitchFamily="66" typeface="新蒂黑板报"/>
              </a:rPr>
              <a:t>02</a:t>
            </a:r>
          </a:p>
        </p:txBody>
      </p:sp>
    </p:spTree>
    <p:extLst>
      <p:ext uri="{BB962C8B-B14F-4D97-AF65-F5344CB8AC3E}">
        <p14:creationId val="2126997208"/>
      </p:ext>
    </p:extLst>
  </p:cSld>
  <p:clrMapOvr>
    <a:masterClrMapping/>
  </p:clrMapOvr>
  <mc:AlternateContent>
    <mc:Choice Requires="p15">
      <p:transition p14:dur="2000" spd="slow">
        <p15:prstTrans prst="fallOver"/>
      </p:transition>
    </mc:Choice>
    <mc:Fallback>
      <p:transition spd="slow">
        <p:fade/>
      </p:transition>
    </mc:Fallback>
  </mc:AlternateContent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150</Paragraphs>
  <Slides>26</Slides>
  <Notes>0</Notes>
  <TotalTime>132</TotalTime>
  <HiddenSlides>0</HiddenSlides>
  <MMClips>0</MMClips>
  <ScaleCrop>0</ScaleCrop>
  <HeadingPairs>
    <vt:vector baseType="variant" size="6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baseType="lpstr" size="37">
      <vt:lpstr>Arial</vt:lpstr>
      <vt:lpstr>Calibri Light</vt:lpstr>
      <vt:lpstr>Calibri</vt:lpstr>
      <vt:lpstr>方正静蕾简体</vt:lpstr>
      <vt:lpstr>微软雅黑</vt:lpstr>
      <vt:lpstr>新蒂黑板报</vt:lpstr>
      <vt:lpstr>新蒂下午茶基本版</vt:lpstr>
      <vt:lpstr>宋体</vt:lpstr>
      <vt:lpstr>迷你简卡通</vt:lpstr>
      <vt:lpstr>方正中等线简体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cp:contentStatus>版本初始化</cp:contentStatus>
  <dcterms:created xsi:type="dcterms:W3CDTF">2016-11-12T12:11:09Z</dcterms:created>
  <cp:lastModifiedBy>kan</cp:lastModifiedBy>
  <dcterms:modified xsi:type="dcterms:W3CDTF">2021-08-22T05:42:20Z</dcterms:modified>
  <cp:revision>6</cp:revision>
  <dc:title>PowerPoint 演示文稿</dc:title>
</cp:coreProperties>
</file>